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65"/>
  </p:notesMasterIdLst>
  <p:sldIdLst>
    <p:sldId id="256" r:id="rId3"/>
    <p:sldId id="259" r:id="rId4"/>
    <p:sldId id="257" r:id="rId5"/>
    <p:sldId id="265" r:id="rId6"/>
    <p:sldId id="314" r:id="rId7"/>
    <p:sldId id="313" r:id="rId8"/>
    <p:sldId id="323" r:id="rId9"/>
    <p:sldId id="273" r:id="rId10"/>
    <p:sldId id="315" r:id="rId11"/>
    <p:sldId id="316" r:id="rId12"/>
    <p:sldId id="280" r:id="rId13"/>
    <p:sldId id="317" r:id="rId14"/>
    <p:sldId id="318" r:id="rId15"/>
    <p:sldId id="319" r:id="rId16"/>
    <p:sldId id="275" r:id="rId17"/>
    <p:sldId id="320" r:id="rId18"/>
    <p:sldId id="321" r:id="rId19"/>
    <p:sldId id="322" r:id="rId20"/>
    <p:sldId id="266" r:id="rId21"/>
    <p:sldId id="264" r:id="rId22"/>
    <p:sldId id="267" r:id="rId23"/>
    <p:sldId id="263" r:id="rId24"/>
    <p:sldId id="262" r:id="rId25"/>
    <p:sldId id="269" r:id="rId26"/>
    <p:sldId id="270" r:id="rId27"/>
    <p:sldId id="271" r:id="rId28"/>
    <p:sldId id="272" r:id="rId29"/>
    <p:sldId id="274" r:id="rId30"/>
    <p:sldId id="276" r:id="rId31"/>
    <p:sldId id="277" r:id="rId32"/>
    <p:sldId id="278" r:id="rId33"/>
    <p:sldId id="279" r:id="rId34"/>
    <p:sldId id="281" r:id="rId35"/>
    <p:sldId id="282" r:id="rId36"/>
    <p:sldId id="283" r:id="rId37"/>
    <p:sldId id="284" r:id="rId38"/>
    <p:sldId id="285" r:id="rId39"/>
    <p:sldId id="286" r:id="rId40"/>
    <p:sldId id="287" r:id="rId41"/>
    <p:sldId id="288" r:id="rId42"/>
    <p:sldId id="289" r:id="rId43"/>
    <p:sldId id="290"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04" r:id="rId57"/>
    <p:sldId id="305" r:id="rId58"/>
    <p:sldId id="306" r:id="rId59"/>
    <p:sldId id="307" r:id="rId60"/>
    <p:sldId id="308" r:id="rId61"/>
    <p:sldId id="309" r:id="rId62"/>
    <p:sldId id="310" r:id="rId63"/>
    <p:sldId id="311" r:id="rId64"/>
  </p:sldIdLst>
  <p:sldSz cx="9144000" cy="5143500" type="screen16x9"/>
  <p:notesSz cx="6858000" cy="9144000"/>
  <p:embeddedFontLst>
    <p:embeddedFont>
      <p:font typeface="Amatic SC" panose="00000500000000000000" pitchFamily="2" charset="-79"/>
      <p:regular r:id="rId66"/>
      <p:bold r:id="rId67"/>
    </p:embeddedFont>
    <p:embeddedFont>
      <p:font typeface="Barlow Condensed" panose="00000506000000000000" pitchFamily="2" charset="0"/>
      <p:regular r:id="rId68"/>
      <p:bold r:id="rId69"/>
      <p:italic r:id="rId70"/>
      <p:boldItalic r:id="rId71"/>
    </p:embeddedFont>
    <p:embeddedFont>
      <p:font typeface="Calibri" panose="020F0502020204030204" pitchFamily="34" charset="0"/>
      <p:regular r:id="rId72"/>
      <p:bold r:id="rId73"/>
      <p:italic r:id="rId74"/>
      <p:boldItalic r:id="rId75"/>
    </p:embeddedFont>
    <p:embeddedFont>
      <p:font typeface="Inter" panose="020B0604020202020204" charset="0"/>
      <p:regular r:id="rId76"/>
      <p:bold r:id="rId77"/>
    </p:embeddedFont>
    <p:embeddedFont>
      <p:font typeface="Montserrat ExtraBold" panose="00000900000000000000" pitchFamily="2" charset="0"/>
      <p:bold r:id="rId78"/>
      <p:boldItalic r:id="rId79"/>
    </p:embeddedFont>
    <p:embeddedFont>
      <p:font typeface="Proxima Nova" panose="020B0604020202020204" charset="0"/>
      <p:regular r:id="rId80"/>
      <p:bold r:id="rId81"/>
      <p:italic r:id="rId82"/>
      <p:boldItalic r:id="rId83"/>
    </p:embeddedFont>
    <p:embeddedFont>
      <p:font typeface="Proxima Nova Semibold" panose="020B0604020202020204" charset="0"/>
      <p:regular r:id="rId84"/>
      <p:bold r:id="rId85"/>
      <p:boldItalic r:id="rId86"/>
    </p:embeddedFont>
    <p:embeddedFont>
      <p:font typeface="Public Sans" panose="020B0604020202020204" charset="0"/>
      <p:regular r:id="rId87"/>
      <p:bold r:id="rId88"/>
      <p:italic r:id="rId89"/>
      <p:boldItalic r:id="rId90"/>
    </p:embeddedFont>
    <p:embeddedFont>
      <p:font typeface="Roboto" panose="02000000000000000000" pitchFamily="2" charset="0"/>
      <p:regular r:id="rId91"/>
      <p:bold r:id="rId92"/>
      <p:italic r:id="rId93"/>
      <p:boldItalic r:id="rId94"/>
    </p:embeddedFont>
    <p:embeddedFont>
      <p:font typeface="Roboto Medium" panose="02000000000000000000" pitchFamily="2" charset="0"/>
      <p:regular r:id="rId95"/>
      <p:bold r:id="rId96"/>
      <p:italic r:id="rId97"/>
      <p:boldItalic r:id="rId9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1A6025A-BF68-41D1-B1AB-978C2909C171}">
  <a:tblStyle styleId="{C1A6025A-BF68-41D1-B1AB-978C2909C17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5" d="100"/>
          <a:sy n="135" d="100"/>
        </p:scale>
        <p:origin x="1752"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font" Target="fonts/font3.fntdata"/><Relationship Id="rId84" Type="http://schemas.openxmlformats.org/officeDocument/2006/relationships/font" Target="fonts/font19.fntdata"/><Relationship Id="rId89" Type="http://schemas.openxmlformats.org/officeDocument/2006/relationships/font" Target="fonts/font24.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9.fntdata"/><Relationship Id="rId79" Type="http://schemas.openxmlformats.org/officeDocument/2006/relationships/font" Target="fonts/font14.fntdata"/><Relationship Id="rId102" Type="http://schemas.openxmlformats.org/officeDocument/2006/relationships/tableStyles" Target="tableStyles.xml"/><Relationship Id="rId5" Type="http://schemas.openxmlformats.org/officeDocument/2006/relationships/slide" Target="slides/slide3.xml"/><Relationship Id="rId90" Type="http://schemas.openxmlformats.org/officeDocument/2006/relationships/font" Target="fonts/font25.fntdata"/><Relationship Id="rId95" Type="http://schemas.openxmlformats.org/officeDocument/2006/relationships/font" Target="fonts/font30.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font" Target="fonts/font4.fntdata"/><Relationship Id="rId80" Type="http://schemas.openxmlformats.org/officeDocument/2006/relationships/font" Target="fonts/font15.fntdata"/><Relationship Id="rId85" Type="http://schemas.openxmlformats.org/officeDocument/2006/relationships/font" Target="fonts/font20.fntdata"/><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2.fntdata"/><Relationship Id="rId103" Type="http://schemas.microsoft.com/office/2016/11/relationships/changesInfo" Target="changesInfos/changesInfo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5.fntdata"/><Relationship Id="rId75" Type="http://schemas.openxmlformats.org/officeDocument/2006/relationships/font" Target="fonts/font10.fntdata"/><Relationship Id="rId83" Type="http://schemas.openxmlformats.org/officeDocument/2006/relationships/font" Target="fonts/font18.fntdata"/><Relationship Id="rId88" Type="http://schemas.openxmlformats.org/officeDocument/2006/relationships/font" Target="fonts/font23.fntdata"/><Relationship Id="rId91" Type="http://schemas.openxmlformats.org/officeDocument/2006/relationships/font" Target="fonts/font26.fntdata"/><Relationship Id="rId96" Type="http://schemas.openxmlformats.org/officeDocument/2006/relationships/font" Target="fonts/font31.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notesMaster" Target="notesMasters/notesMaster1.xml"/><Relationship Id="rId73" Type="http://schemas.openxmlformats.org/officeDocument/2006/relationships/font" Target="fonts/font8.fntdata"/><Relationship Id="rId78" Type="http://schemas.openxmlformats.org/officeDocument/2006/relationships/font" Target="fonts/font13.fntdata"/><Relationship Id="rId81" Type="http://schemas.openxmlformats.org/officeDocument/2006/relationships/font" Target="fonts/font16.fntdata"/><Relationship Id="rId86" Type="http://schemas.openxmlformats.org/officeDocument/2006/relationships/font" Target="fonts/font21.fntdata"/><Relationship Id="rId94" Type="http://schemas.openxmlformats.org/officeDocument/2006/relationships/font" Target="fonts/font29.fntdata"/><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1.fntdata"/><Relationship Id="rId97" Type="http://schemas.openxmlformats.org/officeDocument/2006/relationships/font" Target="fonts/font32.fntdata"/><Relationship Id="rId7" Type="http://schemas.openxmlformats.org/officeDocument/2006/relationships/slide" Target="slides/slide5.xml"/><Relationship Id="rId71" Type="http://schemas.openxmlformats.org/officeDocument/2006/relationships/font" Target="fonts/font6.fntdata"/><Relationship Id="rId92" Type="http://schemas.openxmlformats.org/officeDocument/2006/relationships/font" Target="fonts/font27.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fntdata"/><Relationship Id="rId87" Type="http://schemas.openxmlformats.org/officeDocument/2006/relationships/font" Target="fonts/font22.fntdata"/><Relationship Id="rId61" Type="http://schemas.openxmlformats.org/officeDocument/2006/relationships/slide" Target="slides/slide59.xml"/><Relationship Id="rId82" Type="http://schemas.openxmlformats.org/officeDocument/2006/relationships/font" Target="fonts/font17.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2.fntdata"/><Relationship Id="rId100"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7.fntdata"/><Relationship Id="rId93" Type="http://schemas.openxmlformats.org/officeDocument/2006/relationships/font" Target="fonts/font28.fntdata"/><Relationship Id="rId98" Type="http://schemas.openxmlformats.org/officeDocument/2006/relationships/font" Target="fonts/font33.fntdata"/><Relationship Id="rId3"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ephen Whitson" userId="968412ceab5c93af" providerId="LiveId" clId="{2C05629F-BBBE-4E8E-B94A-8265CF0F10C3}"/>
    <pc:docChg chg="addSld modSld sldOrd">
      <pc:chgData name="Stephen Whitson" userId="968412ceab5c93af" providerId="LiveId" clId="{2C05629F-BBBE-4E8E-B94A-8265CF0F10C3}" dt="2023-08-17T01:02:08.931" v="63"/>
      <pc:docMkLst>
        <pc:docMk/>
      </pc:docMkLst>
      <pc:sldChg chg="ord">
        <pc:chgData name="Stephen Whitson" userId="968412ceab5c93af" providerId="LiveId" clId="{2C05629F-BBBE-4E8E-B94A-8265CF0F10C3}" dt="2023-08-17T01:01:31.032" v="60"/>
        <pc:sldMkLst>
          <pc:docMk/>
          <pc:sldMk cId="0" sldId="266"/>
        </pc:sldMkLst>
      </pc:sldChg>
      <pc:sldChg chg="modSp mod">
        <pc:chgData name="Stephen Whitson" userId="968412ceab5c93af" providerId="LiveId" clId="{2C05629F-BBBE-4E8E-B94A-8265CF0F10C3}" dt="2023-08-17T01:00:53.130" v="58" actId="20577"/>
        <pc:sldMkLst>
          <pc:docMk/>
          <pc:sldMk cId="3597282020" sldId="313"/>
        </pc:sldMkLst>
        <pc:spChg chg="mod">
          <ac:chgData name="Stephen Whitson" userId="968412ceab5c93af" providerId="LiveId" clId="{2C05629F-BBBE-4E8E-B94A-8265CF0F10C3}" dt="2023-08-17T01:00:53.130" v="58" actId="20577"/>
          <ac:spMkLst>
            <pc:docMk/>
            <pc:sldMk cId="3597282020" sldId="313"/>
            <ac:spMk id="1478" creationId="{00000000-0000-0000-0000-000000000000}"/>
          </ac:spMkLst>
        </pc:spChg>
      </pc:sldChg>
      <pc:sldChg chg="add">
        <pc:chgData name="Stephen Whitson" userId="968412ceab5c93af" providerId="LiveId" clId="{2C05629F-BBBE-4E8E-B94A-8265CF0F10C3}" dt="2023-08-17T01:01:38.684" v="61" actId="2890"/>
        <pc:sldMkLst>
          <pc:docMk/>
          <pc:sldMk cId="40587691" sldId="322"/>
        </pc:sldMkLst>
      </pc:sldChg>
      <pc:sldChg chg="modSp add mod">
        <pc:chgData name="Stephen Whitson" userId="968412ceab5c93af" providerId="LiveId" clId="{2C05629F-BBBE-4E8E-B94A-8265CF0F10C3}" dt="2023-08-17T01:02:08.931" v="63"/>
        <pc:sldMkLst>
          <pc:docMk/>
          <pc:sldMk cId="3586683593" sldId="323"/>
        </pc:sldMkLst>
        <pc:spChg chg="mod">
          <ac:chgData name="Stephen Whitson" userId="968412ceab5c93af" providerId="LiveId" clId="{2C05629F-BBBE-4E8E-B94A-8265CF0F10C3}" dt="2023-08-17T01:02:08.931" v="63"/>
          <ac:spMkLst>
            <pc:docMk/>
            <pc:sldMk cId="3586683593" sldId="323"/>
            <ac:spMk id="1478" creationId="{00000000-0000-0000-0000-000000000000}"/>
          </ac:spMkLst>
        </pc:spChg>
      </pc:sldChg>
    </pc:docChg>
  </pc:docChgLst>
</pc:chgInfo>
</file>

<file path=ppt/media/image1.jpg>
</file>

<file path=ppt/media/image10.gif>
</file>

<file path=ppt/media/image11.gif>
</file>

<file path=ppt/media/image2.jpg>
</file>

<file path=ppt/media/image3.png>
</file>

<file path=ppt/media/image4.png>
</file>

<file path=ppt/media/image5.png>
</file>

<file path=ppt/media/image6.pn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3"/>
        <p:cNvGrpSpPr/>
        <p:nvPr/>
      </p:nvGrpSpPr>
      <p:grpSpPr>
        <a:xfrm>
          <a:off x="0" y="0"/>
          <a:ext cx="0" cy="0"/>
          <a:chOff x="0" y="0"/>
          <a:chExt cx="0" cy="0"/>
        </a:xfrm>
      </p:grpSpPr>
      <p:sp>
        <p:nvSpPr>
          <p:cNvPr id="1474" name="Google Shape;1474;g8ceba84788_0_1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5" name="Google Shape;1475;g8ceba84788_0_1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88353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2"/>
        <p:cNvGrpSpPr/>
        <p:nvPr/>
      </p:nvGrpSpPr>
      <p:grpSpPr>
        <a:xfrm>
          <a:off x="0" y="0"/>
          <a:ext cx="0" cy="0"/>
          <a:chOff x="0" y="0"/>
          <a:chExt cx="0" cy="0"/>
        </a:xfrm>
      </p:grpSpPr>
      <p:sp>
        <p:nvSpPr>
          <p:cNvPr id="3843" name="Google Shape;3843;ga9c7a5b44b_2_20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4" name="Google Shape;3844;ga9c7a5b44b_2_20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3"/>
        <p:cNvGrpSpPr/>
        <p:nvPr/>
      </p:nvGrpSpPr>
      <p:grpSpPr>
        <a:xfrm>
          <a:off x="0" y="0"/>
          <a:ext cx="0" cy="0"/>
          <a:chOff x="0" y="0"/>
          <a:chExt cx="0" cy="0"/>
        </a:xfrm>
      </p:grpSpPr>
      <p:sp>
        <p:nvSpPr>
          <p:cNvPr id="1474" name="Google Shape;1474;g8ceba84788_0_1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5" name="Google Shape;1475;g8ceba84788_0_1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10821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3"/>
        <p:cNvGrpSpPr/>
        <p:nvPr/>
      </p:nvGrpSpPr>
      <p:grpSpPr>
        <a:xfrm>
          <a:off x="0" y="0"/>
          <a:ext cx="0" cy="0"/>
          <a:chOff x="0" y="0"/>
          <a:chExt cx="0" cy="0"/>
        </a:xfrm>
      </p:grpSpPr>
      <p:sp>
        <p:nvSpPr>
          <p:cNvPr id="1474" name="Google Shape;1474;g8ceba84788_0_1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5" name="Google Shape;1475;g8ceba84788_0_1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45870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3"/>
        <p:cNvGrpSpPr/>
        <p:nvPr/>
      </p:nvGrpSpPr>
      <p:grpSpPr>
        <a:xfrm>
          <a:off x="0" y="0"/>
          <a:ext cx="0" cy="0"/>
          <a:chOff x="0" y="0"/>
          <a:chExt cx="0" cy="0"/>
        </a:xfrm>
      </p:grpSpPr>
      <p:sp>
        <p:nvSpPr>
          <p:cNvPr id="1474" name="Google Shape;1474;g8ceba84788_0_1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5" name="Google Shape;1475;g8ceba84788_0_1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32757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0"/>
        <p:cNvGrpSpPr/>
        <p:nvPr/>
      </p:nvGrpSpPr>
      <p:grpSpPr>
        <a:xfrm>
          <a:off x="0" y="0"/>
          <a:ext cx="0" cy="0"/>
          <a:chOff x="0" y="0"/>
          <a:chExt cx="0" cy="0"/>
        </a:xfrm>
      </p:grpSpPr>
      <p:sp>
        <p:nvSpPr>
          <p:cNvPr id="3421" name="Google Shape;3421;ga9c7a5b44b_2_5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2" name="Google Shape;3422;ga9c7a5b44b_2_5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6"/>
        <p:cNvGrpSpPr/>
        <p:nvPr/>
      </p:nvGrpSpPr>
      <p:grpSpPr>
        <a:xfrm>
          <a:off x="0" y="0"/>
          <a:ext cx="0" cy="0"/>
          <a:chOff x="0" y="0"/>
          <a:chExt cx="0" cy="0"/>
        </a:xfrm>
      </p:grpSpPr>
      <p:sp>
        <p:nvSpPr>
          <p:cNvPr id="1897" name="Google Shape;1897;ga9c7a5b44b_2_3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8" name="Google Shape;1898;ga9c7a5b44b_2_3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a9c7a5b44b_2_7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a9c7a5b44b_2_7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1"/>
        <p:cNvGrpSpPr/>
        <p:nvPr/>
      </p:nvGrpSpPr>
      <p:grpSpPr>
        <a:xfrm>
          <a:off x="0" y="0"/>
          <a:ext cx="0" cy="0"/>
          <a:chOff x="0" y="0"/>
          <a:chExt cx="0" cy="0"/>
        </a:xfrm>
      </p:grpSpPr>
      <p:sp>
        <p:nvSpPr>
          <p:cNvPr id="1902" name="Google Shape;1902;ga9c7a5b44b_2_40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3" name="Google Shape;1903;ga9c7a5b44b_2_4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4"/>
        <p:cNvGrpSpPr/>
        <p:nvPr/>
      </p:nvGrpSpPr>
      <p:grpSpPr>
        <a:xfrm>
          <a:off x="0" y="0"/>
          <a:ext cx="0" cy="0"/>
          <a:chOff x="0" y="0"/>
          <a:chExt cx="0" cy="0"/>
        </a:xfrm>
      </p:grpSpPr>
      <p:sp>
        <p:nvSpPr>
          <p:cNvPr id="1445" name="Google Shape;1445;ga9c7a5b44b_2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6" name="Google Shape;1446;ga9c7a5b44b_2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8ceba84788_0_6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8ceba84788_0_6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9"/>
        <p:cNvGrpSpPr/>
        <p:nvPr/>
      </p:nvGrpSpPr>
      <p:grpSpPr>
        <a:xfrm>
          <a:off x="0" y="0"/>
          <a:ext cx="0" cy="0"/>
          <a:chOff x="0" y="0"/>
          <a:chExt cx="0" cy="0"/>
        </a:xfrm>
      </p:grpSpPr>
      <p:sp>
        <p:nvSpPr>
          <p:cNvPr id="1430" name="Google Shape;1430;g8c835154f2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1" name="Google Shape;1431;g8c835154f2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4"/>
        <p:cNvGrpSpPr/>
        <p:nvPr/>
      </p:nvGrpSpPr>
      <p:grpSpPr>
        <a:xfrm>
          <a:off x="0" y="0"/>
          <a:ext cx="0" cy="0"/>
          <a:chOff x="0" y="0"/>
          <a:chExt cx="0" cy="0"/>
        </a:xfrm>
      </p:grpSpPr>
      <p:sp>
        <p:nvSpPr>
          <p:cNvPr id="2985" name="Google Shape;2985;ga9c7a5b44b_2_84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6" name="Google Shape;2986;ga9c7a5b44b_2_8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7"/>
        <p:cNvGrpSpPr/>
        <p:nvPr/>
      </p:nvGrpSpPr>
      <p:grpSpPr>
        <a:xfrm>
          <a:off x="0" y="0"/>
          <a:ext cx="0" cy="0"/>
          <a:chOff x="0" y="0"/>
          <a:chExt cx="0" cy="0"/>
        </a:xfrm>
      </p:grpSpPr>
      <p:sp>
        <p:nvSpPr>
          <p:cNvPr id="2998" name="Google Shape;2998;ga9c7a5b44b_2_78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9" name="Google Shape;2999;ga9c7a5b44b_2_78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3"/>
        <p:cNvGrpSpPr/>
        <p:nvPr/>
      </p:nvGrpSpPr>
      <p:grpSpPr>
        <a:xfrm>
          <a:off x="0" y="0"/>
          <a:ext cx="0" cy="0"/>
          <a:chOff x="0" y="0"/>
          <a:chExt cx="0" cy="0"/>
        </a:xfrm>
      </p:grpSpPr>
      <p:sp>
        <p:nvSpPr>
          <p:cNvPr id="3014" name="Google Shape;3014;ga9c7a5b44b_2_90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5" name="Google Shape;3015;ga9c7a5b44b_2_90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4"/>
        <p:cNvGrpSpPr/>
        <p:nvPr/>
      </p:nvGrpSpPr>
      <p:grpSpPr>
        <a:xfrm>
          <a:off x="0" y="0"/>
          <a:ext cx="0" cy="0"/>
          <a:chOff x="0" y="0"/>
          <a:chExt cx="0" cy="0"/>
        </a:xfrm>
      </p:grpSpPr>
      <p:sp>
        <p:nvSpPr>
          <p:cNvPr id="3165" name="Google Shape;3165;ga9c7a5b44b_2_46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6" name="Google Shape;3166;ga9c7a5b44b_2_46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0"/>
        <p:cNvGrpSpPr/>
        <p:nvPr/>
      </p:nvGrpSpPr>
      <p:grpSpPr>
        <a:xfrm>
          <a:off x="0" y="0"/>
          <a:ext cx="0" cy="0"/>
          <a:chOff x="0" y="0"/>
          <a:chExt cx="0" cy="0"/>
        </a:xfrm>
      </p:grpSpPr>
      <p:sp>
        <p:nvSpPr>
          <p:cNvPr id="3381" name="Google Shape;3381;ga9c7a5b44b_2_60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2" name="Google Shape;3382;ga9c7a5b44b_2_60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3"/>
        <p:cNvGrpSpPr/>
        <p:nvPr/>
      </p:nvGrpSpPr>
      <p:grpSpPr>
        <a:xfrm>
          <a:off x="0" y="0"/>
          <a:ext cx="0" cy="0"/>
          <a:chOff x="0" y="0"/>
          <a:chExt cx="0" cy="0"/>
        </a:xfrm>
      </p:grpSpPr>
      <p:sp>
        <p:nvSpPr>
          <p:cNvPr id="3714" name="Google Shape;3714;ga9c7a5b44b_2_66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5" name="Google Shape;3715;ga9c7a5b44b_2_66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6"/>
        <p:cNvGrpSpPr/>
        <p:nvPr/>
      </p:nvGrpSpPr>
      <p:grpSpPr>
        <a:xfrm>
          <a:off x="0" y="0"/>
          <a:ext cx="0" cy="0"/>
          <a:chOff x="0" y="0"/>
          <a:chExt cx="0" cy="0"/>
        </a:xfrm>
      </p:grpSpPr>
      <p:sp>
        <p:nvSpPr>
          <p:cNvPr id="3737" name="Google Shape;3737;ga9c7a5b44b_2_7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8" name="Google Shape;3738;ga9c7a5b44b_2_7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8"/>
        <p:cNvGrpSpPr/>
        <p:nvPr/>
      </p:nvGrpSpPr>
      <p:grpSpPr>
        <a:xfrm>
          <a:off x="0" y="0"/>
          <a:ext cx="0" cy="0"/>
          <a:chOff x="0" y="0"/>
          <a:chExt cx="0" cy="0"/>
        </a:xfrm>
      </p:grpSpPr>
      <p:sp>
        <p:nvSpPr>
          <p:cNvPr id="3779" name="Google Shape;3779;ga9c7a5b44b_2_97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0" name="Google Shape;3780;ga9c7a5b44b_2_9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5"/>
        <p:cNvGrpSpPr/>
        <p:nvPr/>
      </p:nvGrpSpPr>
      <p:grpSpPr>
        <a:xfrm>
          <a:off x="0" y="0"/>
          <a:ext cx="0" cy="0"/>
          <a:chOff x="0" y="0"/>
          <a:chExt cx="0" cy="0"/>
        </a:xfrm>
      </p:grpSpPr>
      <p:sp>
        <p:nvSpPr>
          <p:cNvPr id="3826" name="Google Shape;3826;ga9c7a5b44b_2_164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7" name="Google Shape;3827;ga9c7a5b44b_2_16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8ceba84788_0_29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8ceba84788_0_2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5"/>
        <p:cNvGrpSpPr/>
        <p:nvPr/>
      </p:nvGrpSpPr>
      <p:grpSpPr>
        <a:xfrm>
          <a:off x="0" y="0"/>
          <a:ext cx="0" cy="0"/>
          <a:chOff x="0" y="0"/>
          <a:chExt cx="0" cy="0"/>
        </a:xfrm>
      </p:grpSpPr>
      <p:sp>
        <p:nvSpPr>
          <p:cNvPr id="4136" name="Google Shape;4136;ga9c7a5b44b_2_10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7" name="Google Shape;4137;ga9c7a5b44b_2_10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2"/>
        <p:cNvGrpSpPr/>
        <p:nvPr/>
      </p:nvGrpSpPr>
      <p:grpSpPr>
        <a:xfrm>
          <a:off x="0" y="0"/>
          <a:ext cx="0" cy="0"/>
          <a:chOff x="0" y="0"/>
          <a:chExt cx="0" cy="0"/>
        </a:xfrm>
      </p:grpSpPr>
      <p:sp>
        <p:nvSpPr>
          <p:cNvPr id="4283" name="Google Shape;4283;ga9c7a5b44b_2_10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4" name="Google Shape;4284;ga9c7a5b44b_2_10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3"/>
        <p:cNvGrpSpPr/>
        <p:nvPr/>
      </p:nvGrpSpPr>
      <p:grpSpPr>
        <a:xfrm>
          <a:off x="0" y="0"/>
          <a:ext cx="0" cy="0"/>
          <a:chOff x="0" y="0"/>
          <a:chExt cx="0" cy="0"/>
        </a:xfrm>
      </p:grpSpPr>
      <p:sp>
        <p:nvSpPr>
          <p:cNvPr id="4344" name="Google Shape;4344;ga9c7a5b44b_2_114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5" name="Google Shape;4345;ga9c7a5b44b_2_114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2"/>
        <p:cNvGrpSpPr/>
        <p:nvPr/>
      </p:nvGrpSpPr>
      <p:grpSpPr>
        <a:xfrm>
          <a:off x="0" y="0"/>
          <a:ext cx="0" cy="0"/>
          <a:chOff x="0" y="0"/>
          <a:chExt cx="0" cy="0"/>
        </a:xfrm>
      </p:grpSpPr>
      <p:sp>
        <p:nvSpPr>
          <p:cNvPr id="4373" name="Google Shape;4373;ga9c7a5b44b_2_156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4" name="Google Shape;4374;ga9c7a5b44b_2_156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8"/>
        <p:cNvGrpSpPr/>
        <p:nvPr/>
      </p:nvGrpSpPr>
      <p:grpSpPr>
        <a:xfrm>
          <a:off x="0" y="0"/>
          <a:ext cx="0" cy="0"/>
          <a:chOff x="0" y="0"/>
          <a:chExt cx="0" cy="0"/>
        </a:xfrm>
      </p:grpSpPr>
      <p:sp>
        <p:nvSpPr>
          <p:cNvPr id="4399" name="Google Shape;4399;ga9c7a5b44b_2_16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0" name="Google Shape;4400;ga9c7a5b44b_2_16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6"/>
        <p:cNvGrpSpPr/>
        <p:nvPr/>
      </p:nvGrpSpPr>
      <p:grpSpPr>
        <a:xfrm>
          <a:off x="0" y="0"/>
          <a:ext cx="0" cy="0"/>
          <a:chOff x="0" y="0"/>
          <a:chExt cx="0" cy="0"/>
        </a:xfrm>
      </p:grpSpPr>
      <p:sp>
        <p:nvSpPr>
          <p:cNvPr id="4447" name="Google Shape;4447;ga9c7a5b44b_2_205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8" name="Google Shape;4448;ga9c7a5b44b_2_20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5"/>
        <p:cNvGrpSpPr/>
        <p:nvPr/>
      </p:nvGrpSpPr>
      <p:grpSpPr>
        <a:xfrm>
          <a:off x="0" y="0"/>
          <a:ext cx="0" cy="0"/>
          <a:chOff x="0" y="0"/>
          <a:chExt cx="0" cy="0"/>
        </a:xfrm>
      </p:grpSpPr>
      <p:sp>
        <p:nvSpPr>
          <p:cNvPr id="4466" name="Google Shape;4466;ga9c7a5b44b_2_205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7" name="Google Shape;4467;ga9c7a5b44b_2_205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8"/>
        <p:cNvGrpSpPr/>
        <p:nvPr/>
      </p:nvGrpSpPr>
      <p:grpSpPr>
        <a:xfrm>
          <a:off x="0" y="0"/>
          <a:ext cx="0" cy="0"/>
          <a:chOff x="0" y="0"/>
          <a:chExt cx="0" cy="0"/>
        </a:xfrm>
      </p:grpSpPr>
      <p:sp>
        <p:nvSpPr>
          <p:cNvPr id="4499" name="Google Shape;4499;gab1a84ebd6_2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0" name="Google Shape;4500;gab1a84ebd6_2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7"/>
        <p:cNvGrpSpPr/>
        <p:nvPr/>
      </p:nvGrpSpPr>
      <p:grpSpPr>
        <a:xfrm>
          <a:off x="0" y="0"/>
          <a:ext cx="0" cy="0"/>
          <a:chOff x="0" y="0"/>
          <a:chExt cx="0" cy="0"/>
        </a:xfrm>
      </p:grpSpPr>
      <p:sp>
        <p:nvSpPr>
          <p:cNvPr id="4508" name="Google Shape;4508;gab1a84ebd6_2_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9" name="Google Shape;4509;gab1a84ebd6_2_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5"/>
        <p:cNvGrpSpPr/>
        <p:nvPr/>
      </p:nvGrpSpPr>
      <p:grpSpPr>
        <a:xfrm>
          <a:off x="0" y="0"/>
          <a:ext cx="0" cy="0"/>
          <a:chOff x="0" y="0"/>
          <a:chExt cx="0" cy="0"/>
        </a:xfrm>
      </p:grpSpPr>
      <p:sp>
        <p:nvSpPr>
          <p:cNvPr id="4516" name="Google Shape;4516;gab1a84ebd6_2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7" name="Google Shape;4517;gab1a84ebd6_2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3"/>
        <p:cNvGrpSpPr/>
        <p:nvPr/>
      </p:nvGrpSpPr>
      <p:grpSpPr>
        <a:xfrm>
          <a:off x="0" y="0"/>
          <a:ext cx="0" cy="0"/>
          <a:chOff x="0" y="0"/>
          <a:chExt cx="0" cy="0"/>
        </a:xfrm>
      </p:grpSpPr>
      <p:sp>
        <p:nvSpPr>
          <p:cNvPr id="1474" name="Google Shape;1474;g8ceba84788_0_1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5" name="Google Shape;1475;g8ceba84788_0_1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3"/>
        <p:cNvGrpSpPr/>
        <p:nvPr/>
      </p:nvGrpSpPr>
      <p:grpSpPr>
        <a:xfrm>
          <a:off x="0" y="0"/>
          <a:ext cx="0" cy="0"/>
          <a:chOff x="0" y="0"/>
          <a:chExt cx="0" cy="0"/>
        </a:xfrm>
      </p:grpSpPr>
      <p:sp>
        <p:nvSpPr>
          <p:cNvPr id="4544" name="Google Shape;4544;gab1a84ebd6_2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5" name="Google Shape;4545;gab1a84ebd6_2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8"/>
        <p:cNvGrpSpPr/>
        <p:nvPr/>
      </p:nvGrpSpPr>
      <p:grpSpPr>
        <a:xfrm>
          <a:off x="0" y="0"/>
          <a:ext cx="0" cy="0"/>
          <a:chOff x="0" y="0"/>
          <a:chExt cx="0" cy="0"/>
        </a:xfrm>
      </p:grpSpPr>
      <p:sp>
        <p:nvSpPr>
          <p:cNvPr id="4579" name="Google Shape;4579;ga9c7a5b44b_2_218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0" name="Google Shape;4580;ga9c7a5b44b_2_218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5"/>
        <p:cNvGrpSpPr/>
        <p:nvPr/>
      </p:nvGrpSpPr>
      <p:grpSpPr>
        <a:xfrm>
          <a:off x="0" y="0"/>
          <a:ext cx="0" cy="0"/>
          <a:chOff x="0" y="0"/>
          <a:chExt cx="0" cy="0"/>
        </a:xfrm>
      </p:grpSpPr>
      <p:sp>
        <p:nvSpPr>
          <p:cNvPr id="4586" name="Google Shape;4586;ga9c7a5b44b_2_220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7" name="Google Shape;4587;ga9c7a5b44b_2_220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2"/>
        <p:cNvGrpSpPr/>
        <p:nvPr/>
      </p:nvGrpSpPr>
      <p:grpSpPr>
        <a:xfrm>
          <a:off x="0" y="0"/>
          <a:ext cx="0" cy="0"/>
          <a:chOff x="0" y="0"/>
          <a:chExt cx="0" cy="0"/>
        </a:xfrm>
      </p:grpSpPr>
      <p:sp>
        <p:nvSpPr>
          <p:cNvPr id="4593" name="Google Shape;4593;SLIDES_API466377039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4" name="Google Shape;4594;SLIDES_API466377039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9"/>
        <p:cNvGrpSpPr/>
        <p:nvPr/>
      </p:nvGrpSpPr>
      <p:grpSpPr>
        <a:xfrm>
          <a:off x="0" y="0"/>
          <a:ext cx="0" cy="0"/>
          <a:chOff x="0" y="0"/>
          <a:chExt cx="0" cy="0"/>
        </a:xfrm>
      </p:grpSpPr>
      <p:sp>
        <p:nvSpPr>
          <p:cNvPr id="4600" name="Google Shape;4600;SLIDES_API466377039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1" name="Google Shape;4601;SLIDES_API46637703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6"/>
        <p:cNvGrpSpPr/>
        <p:nvPr/>
      </p:nvGrpSpPr>
      <p:grpSpPr>
        <a:xfrm>
          <a:off x="0" y="0"/>
          <a:ext cx="0" cy="0"/>
          <a:chOff x="0" y="0"/>
          <a:chExt cx="0" cy="0"/>
        </a:xfrm>
      </p:grpSpPr>
      <p:sp>
        <p:nvSpPr>
          <p:cNvPr id="4607" name="Google Shape;4607;ga9e1395dd3_3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8" name="Google Shape;4608;ga9e1395dd3_3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1"/>
        <p:cNvGrpSpPr/>
        <p:nvPr/>
      </p:nvGrpSpPr>
      <p:grpSpPr>
        <a:xfrm>
          <a:off x="0" y="0"/>
          <a:ext cx="0" cy="0"/>
          <a:chOff x="0" y="0"/>
          <a:chExt cx="0" cy="0"/>
        </a:xfrm>
      </p:grpSpPr>
      <p:sp>
        <p:nvSpPr>
          <p:cNvPr id="4622" name="Google Shape;4622;ga9e1395dd3_3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3" name="Google Shape;4623;ga9e1395dd3_3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7"/>
        <p:cNvGrpSpPr/>
        <p:nvPr/>
      </p:nvGrpSpPr>
      <p:grpSpPr>
        <a:xfrm>
          <a:off x="0" y="0"/>
          <a:ext cx="0" cy="0"/>
          <a:chOff x="0" y="0"/>
          <a:chExt cx="0" cy="0"/>
        </a:xfrm>
      </p:grpSpPr>
      <p:sp>
        <p:nvSpPr>
          <p:cNvPr id="4638" name="Google Shape;4638;ga9e1395dd3_3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9" name="Google Shape;4639;ga9e1395dd3_3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4"/>
        <p:cNvGrpSpPr/>
        <p:nvPr/>
      </p:nvGrpSpPr>
      <p:grpSpPr>
        <a:xfrm>
          <a:off x="0" y="0"/>
          <a:ext cx="0" cy="0"/>
          <a:chOff x="0" y="0"/>
          <a:chExt cx="0" cy="0"/>
        </a:xfrm>
      </p:grpSpPr>
      <p:sp>
        <p:nvSpPr>
          <p:cNvPr id="4975" name="Google Shape;4975;ga9e1395dd3_3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6" name="Google Shape;4976;ga9e1395dd3_3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1"/>
        <p:cNvGrpSpPr/>
        <p:nvPr/>
      </p:nvGrpSpPr>
      <p:grpSpPr>
        <a:xfrm>
          <a:off x="0" y="0"/>
          <a:ext cx="0" cy="0"/>
          <a:chOff x="0" y="0"/>
          <a:chExt cx="0" cy="0"/>
        </a:xfrm>
      </p:grpSpPr>
      <p:sp>
        <p:nvSpPr>
          <p:cNvPr id="7762" name="Google Shape;7762;ga9e1395dd3_3_31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63" name="Google Shape;7763;ga9e1395dd3_3_3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7"/>
        <p:cNvGrpSpPr/>
        <p:nvPr/>
      </p:nvGrpSpPr>
      <p:grpSpPr>
        <a:xfrm>
          <a:off x="0" y="0"/>
          <a:ext cx="0" cy="0"/>
          <a:chOff x="0" y="0"/>
          <a:chExt cx="0" cy="0"/>
        </a:xfrm>
      </p:grpSpPr>
      <p:sp>
        <p:nvSpPr>
          <p:cNvPr id="3178" name="Google Shape;3178;ga9c7a5b44b_2_210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9" name="Google Shape;3179;ga9c7a5b44b_2_210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244148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0"/>
        <p:cNvGrpSpPr/>
        <p:nvPr/>
      </p:nvGrpSpPr>
      <p:grpSpPr>
        <a:xfrm>
          <a:off x="0" y="0"/>
          <a:ext cx="0" cy="0"/>
          <a:chOff x="0" y="0"/>
          <a:chExt cx="0" cy="0"/>
        </a:xfrm>
      </p:grpSpPr>
      <p:sp>
        <p:nvSpPr>
          <p:cNvPr id="8181" name="Google Shape;8181;ga9e1395dd3_3_35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2" name="Google Shape;8182;ga9e1395dd3_3_35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0"/>
        <p:cNvGrpSpPr/>
        <p:nvPr/>
      </p:nvGrpSpPr>
      <p:grpSpPr>
        <a:xfrm>
          <a:off x="0" y="0"/>
          <a:ext cx="0" cy="0"/>
          <a:chOff x="0" y="0"/>
          <a:chExt cx="0" cy="0"/>
        </a:xfrm>
      </p:grpSpPr>
      <p:sp>
        <p:nvSpPr>
          <p:cNvPr id="8351" name="Google Shape;8351;ga9e1395dd3_3_37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2" name="Google Shape;8352;ga9e1395dd3_3_37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5"/>
        <p:cNvGrpSpPr/>
        <p:nvPr/>
      </p:nvGrpSpPr>
      <p:grpSpPr>
        <a:xfrm>
          <a:off x="0" y="0"/>
          <a:ext cx="0" cy="0"/>
          <a:chOff x="0" y="0"/>
          <a:chExt cx="0" cy="0"/>
        </a:xfrm>
      </p:grpSpPr>
      <p:sp>
        <p:nvSpPr>
          <p:cNvPr id="8756" name="Google Shape;8756;ga9e1395dd3_3_4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7" name="Google Shape;8757;ga9e1395dd3_3_4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5"/>
        <p:cNvGrpSpPr/>
        <p:nvPr/>
      </p:nvGrpSpPr>
      <p:grpSpPr>
        <a:xfrm>
          <a:off x="0" y="0"/>
          <a:ext cx="0" cy="0"/>
          <a:chOff x="0" y="0"/>
          <a:chExt cx="0" cy="0"/>
        </a:xfrm>
      </p:grpSpPr>
      <p:sp>
        <p:nvSpPr>
          <p:cNvPr id="9136" name="Google Shape;9136;ga9e1395dd3_3_45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7" name="Google Shape;9137;ga9e1395dd3_3_4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49"/>
        <p:cNvGrpSpPr/>
        <p:nvPr/>
      </p:nvGrpSpPr>
      <p:grpSpPr>
        <a:xfrm>
          <a:off x="0" y="0"/>
          <a:ext cx="0" cy="0"/>
          <a:chOff x="0" y="0"/>
          <a:chExt cx="0" cy="0"/>
        </a:xfrm>
      </p:grpSpPr>
      <p:sp>
        <p:nvSpPr>
          <p:cNvPr id="9550" name="Google Shape;9550;ga9e1395dd3_3_49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51" name="Google Shape;9551;ga9e1395dd3_3_49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10"/>
        <p:cNvGrpSpPr/>
        <p:nvPr/>
      </p:nvGrpSpPr>
      <p:grpSpPr>
        <a:xfrm>
          <a:off x="0" y="0"/>
          <a:ext cx="0" cy="0"/>
          <a:chOff x="0" y="0"/>
          <a:chExt cx="0" cy="0"/>
        </a:xfrm>
      </p:grpSpPr>
      <p:sp>
        <p:nvSpPr>
          <p:cNvPr id="9911" name="Google Shape;9911;ga9e1395dd3_3_53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12" name="Google Shape;9912;ga9e1395dd3_3_5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20"/>
        <p:cNvGrpSpPr/>
        <p:nvPr/>
      </p:nvGrpSpPr>
      <p:grpSpPr>
        <a:xfrm>
          <a:off x="0" y="0"/>
          <a:ext cx="0" cy="0"/>
          <a:chOff x="0" y="0"/>
          <a:chExt cx="0" cy="0"/>
        </a:xfrm>
      </p:grpSpPr>
      <p:sp>
        <p:nvSpPr>
          <p:cNvPr id="10421" name="Google Shape;10421;ga9e1395dd3_3_58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22" name="Google Shape;10422;ga9e1395dd3_3_58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0"/>
        <p:cNvGrpSpPr/>
        <p:nvPr/>
      </p:nvGrpSpPr>
      <p:grpSpPr>
        <a:xfrm>
          <a:off x="0" y="0"/>
          <a:ext cx="0" cy="0"/>
          <a:chOff x="0" y="0"/>
          <a:chExt cx="0" cy="0"/>
        </a:xfrm>
      </p:grpSpPr>
      <p:sp>
        <p:nvSpPr>
          <p:cNvPr id="11041" name="Google Shape;11041;ga9e1395dd3_3_64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42" name="Google Shape;11042;ga9e1395dd3_3_6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34"/>
        <p:cNvGrpSpPr/>
        <p:nvPr/>
      </p:nvGrpSpPr>
      <p:grpSpPr>
        <a:xfrm>
          <a:off x="0" y="0"/>
          <a:ext cx="0" cy="0"/>
          <a:chOff x="0" y="0"/>
          <a:chExt cx="0" cy="0"/>
        </a:xfrm>
      </p:grpSpPr>
      <p:sp>
        <p:nvSpPr>
          <p:cNvPr id="11635" name="Google Shape;11635;ga9e1395dd3_3_70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36" name="Google Shape;11636;ga9e1395dd3_3_70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5"/>
        <p:cNvGrpSpPr/>
        <p:nvPr/>
      </p:nvGrpSpPr>
      <p:grpSpPr>
        <a:xfrm>
          <a:off x="0" y="0"/>
          <a:ext cx="0" cy="0"/>
          <a:chOff x="0" y="0"/>
          <a:chExt cx="0" cy="0"/>
        </a:xfrm>
      </p:grpSpPr>
      <p:sp>
        <p:nvSpPr>
          <p:cNvPr id="11956" name="Google Shape;11956;ga9e1395dd3_3_73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57" name="Google Shape;11957;ga9e1395dd3_3_7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3"/>
        <p:cNvGrpSpPr/>
        <p:nvPr/>
      </p:nvGrpSpPr>
      <p:grpSpPr>
        <a:xfrm>
          <a:off x="0" y="0"/>
          <a:ext cx="0" cy="0"/>
          <a:chOff x="0" y="0"/>
          <a:chExt cx="0" cy="0"/>
        </a:xfrm>
      </p:grpSpPr>
      <p:sp>
        <p:nvSpPr>
          <p:cNvPr id="1474" name="Google Shape;1474;g8ceba84788_0_1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5" name="Google Shape;1475;g8ceba84788_0_1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2158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3"/>
        <p:cNvGrpSpPr/>
        <p:nvPr/>
      </p:nvGrpSpPr>
      <p:grpSpPr>
        <a:xfrm>
          <a:off x="0" y="0"/>
          <a:ext cx="0" cy="0"/>
          <a:chOff x="0" y="0"/>
          <a:chExt cx="0" cy="0"/>
        </a:xfrm>
      </p:grpSpPr>
      <p:sp>
        <p:nvSpPr>
          <p:cNvPr id="1474" name="Google Shape;1474;g8ceba84788_0_1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5" name="Google Shape;1475;g8ceba84788_0_1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83418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7"/>
        <p:cNvGrpSpPr/>
        <p:nvPr/>
      </p:nvGrpSpPr>
      <p:grpSpPr>
        <a:xfrm>
          <a:off x="0" y="0"/>
          <a:ext cx="0" cy="0"/>
          <a:chOff x="0" y="0"/>
          <a:chExt cx="0" cy="0"/>
        </a:xfrm>
      </p:grpSpPr>
      <p:sp>
        <p:nvSpPr>
          <p:cNvPr id="3178" name="Google Shape;3178;ga9c7a5b44b_2_210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9" name="Google Shape;3179;ga9c7a5b44b_2_210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3"/>
        <p:cNvGrpSpPr/>
        <p:nvPr/>
      </p:nvGrpSpPr>
      <p:grpSpPr>
        <a:xfrm>
          <a:off x="0" y="0"/>
          <a:ext cx="0" cy="0"/>
          <a:chOff x="0" y="0"/>
          <a:chExt cx="0" cy="0"/>
        </a:xfrm>
      </p:grpSpPr>
      <p:sp>
        <p:nvSpPr>
          <p:cNvPr id="1474" name="Google Shape;1474;g8ceba84788_0_1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5" name="Google Shape;1475;g8ceba84788_0_1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60065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676575" y="1497975"/>
            <a:ext cx="3757800" cy="13869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2"/>
              </a:buClr>
              <a:buSzPts val="5200"/>
              <a:buNone/>
              <a:defRPr sz="4600"/>
            </a:lvl1pPr>
            <a:lvl2pPr lvl="1" algn="ctr" rtl="0">
              <a:spcBef>
                <a:spcPts val="0"/>
              </a:spcBef>
              <a:spcAft>
                <a:spcPts val="0"/>
              </a:spcAft>
              <a:buClr>
                <a:schemeClr val="accent2"/>
              </a:buClr>
              <a:buSzPts val="5200"/>
              <a:buNone/>
              <a:defRPr sz="5200">
                <a:solidFill>
                  <a:schemeClr val="accent2"/>
                </a:solidFill>
              </a:defRPr>
            </a:lvl2pPr>
            <a:lvl3pPr lvl="2" algn="ctr" rtl="0">
              <a:spcBef>
                <a:spcPts val="0"/>
              </a:spcBef>
              <a:spcAft>
                <a:spcPts val="0"/>
              </a:spcAft>
              <a:buClr>
                <a:schemeClr val="accent2"/>
              </a:buClr>
              <a:buSzPts val="5200"/>
              <a:buNone/>
              <a:defRPr sz="5200">
                <a:solidFill>
                  <a:schemeClr val="accent2"/>
                </a:solidFill>
              </a:defRPr>
            </a:lvl3pPr>
            <a:lvl4pPr lvl="3" algn="ctr" rtl="0">
              <a:spcBef>
                <a:spcPts val="0"/>
              </a:spcBef>
              <a:spcAft>
                <a:spcPts val="0"/>
              </a:spcAft>
              <a:buClr>
                <a:schemeClr val="accent2"/>
              </a:buClr>
              <a:buSzPts val="5200"/>
              <a:buNone/>
              <a:defRPr sz="5200">
                <a:solidFill>
                  <a:schemeClr val="accent2"/>
                </a:solidFill>
              </a:defRPr>
            </a:lvl4pPr>
            <a:lvl5pPr lvl="4" algn="ctr" rtl="0">
              <a:spcBef>
                <a:spcPts val="0"/>
              </a:spcBef>
              <a:spcAft>
                <a:spcPts val="0"/>
              </a:spcAft>
              <a:buClr>
                <a:schemeClr val="accent2"/>
              </a:buClr>
              <a:buSzPts val="5200"/>
              <a:buNone/>
              <a:defRPr sz="5200">
                <a:solidFill>
                  <a:schemeClr val="accent2"/>
                </a:solidFill>
              </a:defRPr>
            </a:lvl5pPr>
            <a:lvl6pPr lvl="5" algn="ctr" rtl="0">
              <a:spcBef>
                <a:spcPts val="0"/>
              </a:spcBef>
              <a:spcAft>
                <a:spcPts val="0"/>
              </a:spcAft>
              <a:buClr>
                <a:schemeClr val="accent2"/>
              </a:buClr>
              <a:buSzPts val="5200"/>
              <a:buNone/>
              <a:defRPr sz="5200">
                <a:solidFill>
                  <a:schemeClr val="accent2"/>
                </a:solidFill>
              </a:defRPr>
            </a:lvl6pPr>
            <a:lvl7pPr lvl="6" algn="ctr" rtl="0">
              <a:spcBef>
                <a:spcPts val="0"/>
              </a:spcBef>
              <a:spcAft>
                <a:spcPts val="0"/>
              </a:spcAft>
              <a:buClr>
                <a:schemeClr val="accent2"/>
              </a:buClr>
              <a:buSzPts val="5200"/>
              <a:buNone/>
              <a:defRPr sz="5200">
                <a:solidFill>
                  <a:schemeClr val="accent2"/>
                </a:solidFill>
              </a:defRPr>
            </a:lvl7pPr>
            <a:lvl8pPr lvl="7" algn="ctr" rtl="0">
              <a:spcBef>
                <a:spcPts val="0"/>
              </a:spcBef>
              <a:spcAft>
                <a:spcPts val="0"/>
              </a:spcAft>
              <a:buClr>
                <a:schemeClr val="accent2"/>
              </a:buClr>
              <a:buSzPts val="5200"/>
              <a:buNone/>
              <a:defRPr sz="5200">
                <a:solidFill>
                  <a:schemeClr val="accent2"/>
                </a:solidFill>
              </a:defRPr>
            </a:lvl8pPr>
            <a:lvl9pPr lvl="8" algn="ctr" rtl="0">
              <a:spcBef>
                <a:spcPts val="0"/>
              </a:spcBef>
              <a:spcAft>
                <a:spcPts val="0"/>
              </a:spcAft>
              <a:buClr>
                <a:schemeClr val="accent2"/>
              </a:buClr>
              <a:buSzPts val="5200"/>
              <a:buNone/>
              <a:defRPr sz="5200">
                <a:solidFill>
                  <a:schemeClr val="accent2"/>
                </a:solidFill>
              </a:defRPr>
            </a:lvl9pPr>
          </a:lstStyle>
          <a:p>
            <a:endParaRPr/>
          </a:p>
        </p:txBody>
      </p:sp>
      <p:sp>
        <p:nvSpPr>
          <p:cNvPr id="10" name="Google Shape;10;p2"/>
          <p:cNvSpPr txBox="1">
            <a:spLocks noGrp="1"/>
          </p:cNvSpPr>
          <p:nvPr>
            <p:ph type="subTitle" idx="1"/>
          </p:nvPr>
        </p:nvSpPr>
        <p:spPr>
          <a:xfrm>
            <a:off x="4989250" y="2884875"/>
            <a:ext cx="3444900" cy="7902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sz="2000"/>
            </a:lvl1pPr>
            <a:lvl2pPr lvl="1" algn="r">
              <a:lnSpc>
                <a:spcPct val="100000"/>
              </a:lnSpc>
              <a:spcBef>
                <a:spcPts val="0"/>
              </a:spcBef>
              <a:spcAft>
                <a:spcPts val="0"/>
              </a:spcAft>
              <a:buSzPts val="2800"/>
              <a:buNone/>
              <a:defRPr sz="2800"/>
            </a:lvl2pPr>
            <a:lvl3pPr lvl="2" algn="r">
              <a:lnSpc>
                <a:spcPct val="100000"/>
              </a:lnSpc>
              <a:spcBef>
                <a:spcPts val="0"/>
              </a:spcBef>
              <a:spcAft>
                <a:spcPts val="0"/>
              </a:spcAft>
              <a:buSzPts val="2800"/>
              <a:buNone/>
              <a:defRPr sz="2800"/>
            </a:lvl3pPr>
            <a:lvl4pPr lvl="3" algn="r">
              <a:lnSpc>
                <a:spcPct val="100000"/>
              </a:lnSpc>
              <a:spcBef>
                <a:spcPts val="0"/>
              </a:spcBef>
              <a:spcAft>
                <a:spcPts val="0"/>
              </a:spcAft>
              <a:buSzPts val="2800"/>
              <a:buNone/>
              <a:defRPr sz="2800"/>
            </a:lvl4pPr>
            <a:lvl5pPr lvl="4" algn="r">
              <a:lnSpc>
                <a:spcPct val="100000"/>
              </a:lnSpc>
              <a:spcBef>
                <a:spcPts val="0"/>
              </a:spcBef>
              <a:spcAft>
                <a:spcPts val="0"/>
              </a:spcAft>
              <a:buSzPts val="2800"/>
              <a:buNone/>
              <a:defRPr sz="2800"/>
            </a:lvl5pPr>
            <a:lvl6pPr lvl="5" algn="r">
              <a:lnSpc>
                <a:spcPct val="100000"/>
              </a:lnSpc>
              <a:spcBef>
                <a:spcPts val="0"/>
              </a:spcBef>
              <a:spcAft>
                <a:spcPts val="0"/>
              </a:spcAft>
              <a:buSzPts val="2800"/>
              <a:buNone/>
              <a:defRPr sz="2800"/>
            </a:lvl6pPr>
            <a:lvl7pPr lvl="6" algn="r">
              <a:lnSpc>
                <a:spcPct val="100000"/>
              </a:lnSpc>
              <a:spcBef>
                <a:spcPts val="0"/>
              </a:spcBef>
              <a:spcAft>
                <a:spcPts val="0"/>
              </a:spcAft>
              <a:buSzPts val="2800"/>
              <a:buNone/>
              <a:defRPr sz="2800"/>
            </a:lvl7pPr>
            <a:lvl8pPr lvl="7" algn="r">
              <a:lnSpc>
                <a:spcPct val="100000"/>
              </a:lnSpc>
              <a:spcBef>
                <a:spcPts val="0"/>
              </a:spcBef>
              <a:spcAft>
                <a:spcPts val="0"/>
              </a:spcAft>
              <a:buSzPts val="2800"/>
              <a:buNone/>
              <a:defRPr sz="2800"/>
            </a:lvl8pPr>
            <a:lvl9pPr lvl="8" algn="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6"/>
        <p:cNvGrpSpPr/>
        <p:nvPr/>
      </p:nvGrpSpPr>
      <p:grpSpPr>
        <a:xfrm>
          <a:off x="0" y="0"/>
          <a:ext cx="0" cy="0"/>
          <a:chOff x="0" y="0"/>
          <a:chExt cx="0" cy="0"/>
        </a:xfrm>
      </p:grpSpPr>
      <p:sp>
        <p:nvSpPr>
          <p:cNvPr id="87" name="Google Shape;87;p11"/>
          <p:cNvSpPr txBox="1">
            <a:spLocks noGrp="1"/>
          </p:cNvSpPr>
          <p:nvPr>
            <p:ph type="title" hasCustomPrompt="1"/>
          </p:nvPr>
        </p:nvSpPr>
        <p:spPr>
          <a:xfrm>
            <a:off x="1327050" y="531298"/>
            <a:ext cx="6489900" cy="10938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5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8" name="Google Shape;88;p11"/>
          <p:cNvSpPr txBox="1">
            <a:spLocks noGrp="1"/>
          </p:cNvSpPr>
          <p:nvPr>
            <p:ph type="subTitle" idx="1"/>
          </p:nvPr>
        </p:nvSpPr>
        <p:spPr>
          <a:xfrm>
            <a:off x="1327050" y="1625088"/>
            <a:ext cx="6489900" cy="47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89" name="Google Shape;89;p11"/>
          <p:cNvGrpSpPr/>
          <p:nvPr/>
        </p:nvGrpSpPr>
        <p:grpSpPr>
          <a:xfrm>
            <a:off x="-1003293" y="-1074205"/>
            <a:ext cx="2972327" cy="2292212"/>
            <a:chOff x="-1003293" y="-1074205"/>
            <a:chExt cx="2972327" cy="2292212"/>
          </a:xfrm>
        </p:grpSpPr>
        <p:sp>
          <p:nvSpPr>
            <p:cNvPr id="90" name="Google Shape;90;p11"/>
            <p:cNvSpPr/>
            <p:nvPr/>
          </p:nvSpPr>
          <p:spPr>
            <a:xfrm rot="-1799789">
              <a:off x="-1107995" y="-383534"/>
              <a:ext cx="2855704" cy="34635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1"/>
            <p:cNvSpPr/>
            <p:nvPr/>
          </p:nvSpPr>
          <p:spPr>
            <a:xfrm rot="-1799789">
              <a:off x="-966952" y="-74753"/>
              <a:ext cx="2855704" cy="21719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1"/>
            <p:cNvSpPr/>
            <p:nvPr/>
          </p:nvSpPr>
          <p:spPr>
            <a:xfrm rot="-1799789">
              <a:off x="-858335" y="113377"/>
              <a:ext cx="2855704" cy="21719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1"/>
            <p:cNvSpPr/>
            <p:nvPr/>
          </p:nvSpPr>
          <p:spPr>
            <a:xfrm rot="-1799789">
              <a:off x="-749718" y="301508"/>
              <a:ext cx="2855704" cy="21719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_4_1">
    <p:spTree>
      <p:nvGrpSpPr>
        <p:cNvPr id="1" name="Shape 95"/>
        <p:cNvGrpSpPr/>
        <p:nvPr/>
      </p:nvGrpSpPr>
      <p:grpSpPr>
        <a:xfrm>
          <a:off x="0" y="0"/>
          <a:ext cx="0" cy="0"/>
          <a:chOff x="0" y="0"/>
          <a:chExt cx="0" cy="0"/>
        </a:xfrm>
      </p:grpSpPr>
      <p:sp>
        <p:nvSpPr>
          <p:cNvPr id="96" name="Google Shape;96;p13"/>
          <p:cNvSpPr txBox="1">
            <a:spLocks noGrp="1"/>
          </p:cNvSpPr>
          <p:nvPr>
            <p:ph type="subTitle" idx="1"/>
          </p:nvPr>
        </p:nvSpPr>
        <p:spPr>
          <a:xfrm>
            <a:off x="2705700" y="3151888"/>
            <a:ext cx="3732600" cy="7212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14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97" name="Google Shape;97;p13"/>
          <p:cNvSpPr txBox="1">
            <a:spLocks noGrp="1"/>
          </p:cNvSpPr>
          <p:nvPr>
            <p:ph type="subTitle" idx="2"/>
          </p:nvPr>
        </p:nvSpPr>
        <p:spPr>
          <a:xfrm>
            <a:off x="2705700" y="2429863"/>
            <a:ext cx="3732600" cy="7212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14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98" name="Google Shape;98;p13"/>
          <p:cNvSpPr txBox="1">
            <a:spLocks noGrp="1"/>
          </p:cNvSpPr>
          <p:nvPr>
            <p:ph type="subTitle" idx="3"/>
          </p:nvPr>
        </p:nvSpPr>
        <p:spPr>
          <a:xfrm>
            <a:off x="2705700" y="1707825"/>
            <a:ext cx="3732600" cy="7212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14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99" name="Google Shape;99;p13"/>
          <p:cNvSpPr txBox="1">
            <a:spLocks noGrp="1"/>
          </p:cNvSpPr>
          <p:nvPr>
            <p:ph type="subTitle" idx="4"/>
          </p:nvPr>
        </p:nvSpPr>
        <p:spPr>
          <a:xfrm>
            <a:off x="2705700" y="3874475"/>
            <a:ext cx="3732600" cy="7212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14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100" name="Google Shape;100;p13"/>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01" name="Google Shape;101;p13"/>
          <p:cNvGrpSpPr/>
          <p:nvPr/>
        </p:nvGrpSpPr>
        <p:grpSpPr>
          <a:xfrm rot="8873883">
            <a:off x="-1569674" y="-994238"/>
            <a:ext cx="4582588" cy="2177116"/>
            <a:chOff x="238125" y="1284825"/>
            <a:chExt cx="7143775" cy="3134400"/>
          </a:xfrm>
        </p:grpSpPr>
        <p:sp>
          <p:nvSpPr>
            <p:cNvPr id="102" name="Google Shape;102;p13"/>
            <p:cNvSpPr/>
            <p:nvPr/>
          </p:nvSpPr>
          <p:spPr>
            <a:xfrm>
              <a:off x="403125" y="1688475"/>
              <a:ext cx="6978775" cy="2730750"/>
            </a:xfrm>
            <a:custGeom>
              <a:avLst/>
              <a:gdLst/>
              <a:ahLst/>
              <a:cxnLst/>
              <a:rect l="l" t="t" r="r" b="b"/>
              <a:pathLst>
                <a:path w="279151" h="109230" extrusionOk="0">
                  <a:moveTo>
                    <a:pt x="223184" y="1"/>
                  </a:moveTo>
                  <a:lnTo>
                    <a:pt x="222283" y="25"/>
                  </a:lnTo>
                  <a:lnTo>
                    <a:pt x="221381" y="50"/>
                  </a:lnTo>
                  <a:lnTo>
                    <a:pt x="220480" y="98"/>
                  </a:lnTo>
                  <a:lnTo>
                    <a:pt x="219579" y="171"/>
                  </a:lnTo>
                  <a:lnTo>
                    <a:pt x="218678" y="269"/>
                  </a:lnTo>
                  <a:lnTo>
                    <a:pt x="217874" y="366"/>
                  </a:lnTo>
                  <a:lnTo>
                    <a:pt x="217046" y="488"/>
                  </a:lnTo>
                  <a:lnTo>
                    <a:pt x="216267" y="610"/>
                  </a:lnTo>
                  <a:lnTo>
                    <a:pt x="215463" y="756"/>
                  </a:lnTo>
                  <a:lnTo>
                    <a:pt x="214660" y="902"/>
                  </a:lnTo>
                  <a:lnTo>
                    <a:pt x="213880" y="1072"/>
                  </a:lnTo>
                  <a:lnTo>
                    <a:pt x="213101" y="1267"/>
                  </a:lnTo>
                  <a:lnTo>
                    <a:pt x="212322" y="1462"/>
                  </a:lnTo>
                  <a:lnTo>
                    <a:pt x="211542" y="1681"/>
                  </a:lnTo>
                  <a:lnTo>
                    <a:pt x="210763" y="1925"/>
                  </a:lnTo>
                  <a:lnTo>
                    <a:pt x="210008" y="2168"/>
                  </a:lnTo>
                  <a:lnTo>
                    <a:pt x="209253" y="2436"/>
                  </a:lnTo>
                  <a:lnTo>
                    <a:pt x="208498" y="2704"/>
                  </a:lnTo>
                  <a:lnTo>
                    <a:pt x="207767" y="2996"/>
                  </a:lnTo>
                  <a:lnTo>
                    <a:pt x="207037" y="3313"/>
                  </a:lnTo>
                  <a:lnTo>
                    <a:pt x="206306" y="3630"/>
                  </a:lnTo>
                  <a:lnTo>
                    <a:pt x="205575" y="3971"/>
                  </a:lnTo>
                  <a:lnTo>
                    <a:pt x="204869" y="4336"/>
                  </a:lnTo>
                  <a:lnTo>
                    <a:pt x="204163" y="4701"/>
                  </a:lnTo>
                  <a:lnTo>
                    <a:pt x="203481" y="5091"/>
                  </a:lnTo>
                  <a:lnTo>
                    <a:pt x="202775" y="5481"/>
                  </a:lnTo>
                  <a:lnTo>
                    <a:pt x="202093" y="5895"/>
                  </a:lnTo>
                  <a:lnTo>
                    <a:pt x="201435" y="6333"/>
                  </a:lnTo>
                  <a:lnTo>
                    <a:pt x="200778" y="6796"/>
                  </a:lnTo>
                  <a:lnTo>
                    <a:pt x="200120" y="7258"/>
                  </a:lnTo>
                  <a:lnTo>
                    <a:pt x="199462" y="7721"/>
                  </a:lnTo>
                  <a:lnTo>
                    <a:pt x="198829" y="8233"/>
                  </a:lnTo>
                  <a:lnTo>
                    <a:pt x="198220" y="8744"/>
                  </a:lnTo>
                  <a:lnTo>
                    <a:pt x="197587" y="9255"/>
                  </a:lnTo>
                  <a:lnTo>
                    <a:pt x="196978" y="9791"/>
                  </a:lnTo>
                  <a:lnTo>
                    <a:pt x="196394" y="10351"/>
                  </a:lnTo>
                  <a:lnTo>
                    <a:pt x="195809" y="10936"/>
                  </a:lnTo>
                  <a:lnTo>
                    <a:pt x="194859" y="11910"/>
                  </a:lnTo>
                  <a:lnTo>
                    <a:pt x="193958" y="12933"/>
                  </a:lnTo>
                  <a:lnTo>
                    <a:pt x="193057" y="13980"/>
                  </a:lnTo>
                  <a:lnTo>
                    <a:pt x="192180" y="15052"/>
                  </a:lnTo>
                  <a:lnTo>
                    <a:pt x="191352" y="16148"/>
                  </a:lnTo>
                  <a:lnTo>
                    <a:pt x="190524" y="17244"/>
                  </a:lnTo>
                  <a:lnTo>
                    <a:pt x="189696" y="18388"/>
                  </a:lnTo>
                  <a:lnTo>
                    <a:pt x="188893" y="19533"/>
                  </a:lnTo>
                  <a:lnTo>
                    <a:pt x="187334" y="21847"/>
                  </a:lnTo>
                  <a:lnTo>
                    <a:pt x="185775" y="24209"/>
                  </a:lnTo>
                  <a:lnTo>
                    <a:pt x="184217" y="26547"/>
                  </a:lnTo>
                  <a:lnTo>
                    <a:pt x="182658" y="28885"/>
                  </a:lnTo>
                  <a:lnTo>
                    <a:pt x="181854" y="30030"/>
                  </a:lnTo>
                  <a:lnTo>
                    <a:pt x="181026" y="31174"/>
                  </a:lnTo>
                  <a:lnTo>
                    <a:pt x="180198" y="32295"/>
                  </a:lnTo>
                  <a:lnTo>
                    <a:pt x="179370" y="33391"/>
                  </a:lnTo>
                  <a:lnTo>
                    <a:pt x="178493" y="34486"/>
                  </a:lnTo>
                  <a:lnTo>
                    <a:pt x="177592" y="35534"/>
                  </a:lnTo>
                  <a:lnTo>
                    <a:pt x="176691" y="36557"/>
                  </a:lnTo>
                  <a:lnTo>
                    <a:pt x="175741" y="37555"/>
                  </a:lnTo>
                  <a:lnTo>
                    <a:pt x="174767" y="38529"/>
                  </a:lnTo>
                  <a:lnTo>
                    <a:pt x="173769" y="39455"/>
                  </a:lnTo>
                  <a:lnTo>
                    <a:pt x="172721" y="40331"/>
                  </a:lnTo>
                  <a:lnTo>
                    <a:pt x="172186" y="40770"/>
                  </a:lnTo>
                  <a:lnTo>
                    <a:pt x="171625" y="41184"/>
                  </a:lnTo>
                  <a:lnTo>
                    <a:pt x="171090" y="41598"/>
                  </a:lnTo>
                  <a:lnTo>
                    <a:pt x="170505" y="41988"/>
                  </a:lnTo>
                  <a:lnTo>
                    <a:pt x="169945" y="42377"/>
                  </a:lnTo>
                  <a:lnTo>
                    <a:pt x="169336" y="42743"/>
                  </a:lnTo>
                  <a:lnTo>
                    <a:pt x="168752" y="43108"/>
                  </a:lnTo>
                  <a:lnTo>
                    <a:pt x="168143" y="43449"/>
                  </a:lnTo>
                  <a:lnTo>
                    <a:pt x="167510" y="43790"/>
                  </a:lnTo>
                  <a:lnTo>
                    <a:pt x="166876" y="44106"/>
                  </a:lnTo>
                  <a:lnTo>
                    <a:pt x="166267" y="44399"/>
                  </a:lnTo>
                  <a:lnTo>
                    <a:pt x="165634" y="44667"/>
                  </a:lnTo>
                  <a:lnTo>
                    <a:pt x="165025" y="44910"/>
                  </a:lnTo>
                  <a:lnTo>
                    <a:pt x="164416" y="45129"/>
                  </a:lnTo>
                  <a:lnTo>
                    <a:pt x="163783" y="45324"/>
                  </a:lnTo>
                  <a:lnTo>
                    <a:pt x="163174" y="45519"/>
                  </a:lnTo>
                  <a:lnTo>
                    <a:pt x="162566" y="45665"/>
                  </a:lnTo>
                  <a:lnTo>
                    <a:pt x="161957" y="45811"/>
                  </a:lnTo>
                  <a:lnTo>
                    <a:pt x="161323" y="45933"/>
                  </a:lnTo>
                  <a:lnTo>
                    <a:pt x="160715" y="46030"/>
                  </a:lnTo>
                  <a:lnTo>
                    <a:pt x="160106" y="46128"/>
                  </a:lnTo>
                  <a:lnTo>
                    <a:pt x="159497" y="46177"/>
                  </a:lnTo>
                  <a:lnTo>
                    <a:pt x="158888" y="46250"/>
                  </a:lnTo>
                  <a:lnTo>
                    <a:pt x="158279" y="46274"/>
                  </a:lnTo>
                  <a:lnTo>
                    <a:pt x="157646" y="46298"/>
                  </a:lnTo>
                  <a:lnTo>
                    <a:pt x="157037" y="46298"/>
                  </a:lnTo>
                  <a:lnTo>
                    <a:pt x="155819" y="46250"/>
                  </a:lnTo>
                  <a:lnTo>
                    <a:pt x="154602" y="46177"/>
                  </a:lnTo>
                  <a:lnTo>
                    <a:pt x="153384" y="46030"/>
                  </a:lnTo>
                  <a:lnTo>
                    <a:pt x="152166" y="45860"/>
                  </a:lnTo>
                  <a:lnTo>
                    <a:pt x="150924" y="45641"/>
                  </a:lnTo>
                  <a:lnTo>
                    <a:pt x="149706" y="45397"/>
                  </a:lnTo>
                  <a:lnTo>
                    <a:pt x="148489" y="45105"/>
                  </a:lnTo>
                  <a:lnTo>
                    <a:pt x="147271" y="44813"/>
                  </a:lnTo>
                  <a:lnTo>
                    <a:pt x="146053" y="44472"/>
                  </a:lnTo>
                  <a:lnTo>
                    <a:pt x="144836" y="44155"/>
                  </a:lnTo>
                  <a:lnTo>
                    <a:pt x="142376" y="43449"/>
                  </a:lnTo>
                  <a:lnTo>
                    <a:pt x="139916" y="42743"/>
                  </a:lnTo>
                  <a:lnTo>
                    <a:pt x="137481" y="42061"/>
                  </a:lnTo>
                  <a:lnTo>
                    <a:pt x="136238" y="41744"/>
                  </a:lnTo>
                  <a:lnTo>
                    <a:pt x="135021" y="41452"/>
                  </a:lnTo>
                  <a:lnTo>
                    <a:pt x="133779" y="41184"/>
                  </a:lnTo>
                  <a:lnTo>
                    <a:pt x="132537" y="40965"/>
                  </a:lnTo>
                  <a:lnTo>
                    <a:pt x="131295" y="40770"/>
                  </a:lnTo>
                  <a:lnTo>
                    <a:pt x="130052" y="40624"/>
                  </a:lnTo>
                  <a:lnTo>
                    <a:pt x="128835" y="40502"/>
                  </a:lnTo>
                  <a:lnTo>
                    <a:pt x="127568" y="40453"/>
                  </a:lnTo>
                  <a:lnTo>
                    <a:pt x="125523" y="40453"/>
                  </a:lnTo>
                  <a:lnTo>
                    <a:pt x="124500" y="40502"/>
                  </a:lnTo>
                  <a:lnTo>
                    <a:pt x="123501" y="40575"/>
                  </a:lnTo>
                  <a:lnTo>
                    <a:pt x="122503" y="40648"/>
                  </a:lnTo>
                  <a:lnTo>
                    <a:pt x="121504" y="40770"/>
                  </a:lnTo>
                  <a:lnTo>
                    <a:pt x="120530" y="40916"/>
                  </a:lnTo>
                  <a:lnTo>
                    <a:pt x="119556" y="41086"/>
                  </a:lnTo>
                  <a:lnTo>
                    <a:pt x="118582" y="41257"/>
                  </a:lnTo>
                  <a:lnTo>
                    <a:pt x="117607" y="41476"/>
                  </a:lnTo>
                  <a:lnTo>
                    <a:pt x="116658" y="41695"/>
                  </a:lnTo>
                  <a:lnTo>
                    <a:pt x="115708" y="41963"/>
                  </a:lnTo>
                  <a:lnTo>
                    <a:pt x="114782" y="42231"/>
                  </a:lnTo>
                  <a:lnTo>
                    <a:pt x="113857" y="42523"/>
                  </a:lnTo>
                  <a:lnTo>
                    <a:pt x="112931" y="42840"/>
                  </a:lnTo>
                  <a:lnTo>
                    <a:pt x="112006" y="43181"/>
                  </a:lnTo>
                  <a:lnTo>
                    <a:pt x="111105" y="43522"/>
                  </a:lnTo>
                  <a:lnTo>
                    <a:pt x="110204" y="43912"/>
                  </a:lnTo>
                  <a:lnTo>
                    <a:pt x="109303" y="44301"/>
                  </a:lnTo>
                  <a:lnTo>
                    <a:pt x="108426" y="44691"/>
                  </a:lnTo>
                  <a:lnTo>
                    <a:pt x="107549" y="45129"/>
                  </a:lnTo>
                  <a:lnTo>
                    <a:pt x="106672" y="45568"/>
                  </a:lnTo>
                  <a:lnTo>
                    <a:pt x="105795" y="46030"/>
                  </a:lnTo>
                  <a:lnTo>
                    <a:pt x="104943" y="46493"/>
                  </a:lnTo>
                  <a:lnTo>
                    <a:pt x="104091" y="46980"/>
                  </a:lnTo>
                  <a:lnTo>
                    <a:pt x="103238" y="47492"/>
                  </a:lnTo>
                  <a:lnTo>
                    <a:pt x="102410" y="48003"/>
                  </a:lnTo>
                  <a:lnTo>
                    <a:pt x="101558" y="48539"/>
                  </a:lnTo>
                  <a:lnTo>
                    <a:pt x="99926" y="49659"/>
                  </a:lnTo>
                  <a:lnTo>
                    <a:pt x="98294" y="50804"/>
                  </a:lnTo>
                  <a:lnTo>
                    <a:pt x="96711" y="51997"/>
                  </a:lnTo>
                  <a:lnTo>
                    <a:pt x="95128" y="53239"/>
                  </a:lnTo>
                  <a:lnTo>
                    <a:pt x="93594" y="54530"/>
                  </a:lnTo>
                  <a:lnTo>
                    <a:pt x="92084" y="55845"/>
                  </a:lnTo>
                  <a:lnTo>
                    <a:pt x="90574" y="57185"/>
                  </a:lnTo>
                  <a:lnTo>
                    <a:pt x="89113" y="58573"/>
                  </a:lnTo>
                  <a:lnTo>
                    <a:pt x="87651" y="59961"/>
                  </a:lnTo>
                  <a:lnTo>
                    <a:pt x="86215" y="61374"/>
                  </a:lnTo>
                  <a:lnTo>
                    <a:pt x="84826" y="62810"/>
                  </a:lnTo>
                  <a:lnTo>
                    <a:pt x="83438" y="64247"/>
                  </a:lnTo>
                  <a:lnTo>
                    <a:pt x="82074" y="65709"/>
                  </a:lnTo>
                  <a:lnTo>
                    <a:pt x="80735" y="67170"/>
                  </a:lnTo>
                  <a:lnTo>
                    <a:pt x="78105" y="70068"/>
                  </a:lnTo>
                  <a:lnTo>
                    <a:pt x="75547" y="72942"/>
                  </a:lnTo>
                  <a:lnTo>
                    <a:pt x="73282" y="75475"/>
                  </a:lnTo>
                  <a:lnTo>
                    <a:pt x="70993" y="78032"/>
                  </a:lnTo>
                  <a:lnTo>
                    <a:pt x="68655" y="80589"/>
                  </a:lnTo>
                  <a:lnTo>
                    <a:pt x="67462" y="81880"/>
                  </a:lnTo>
                  <a:lnTo>
                    <a:pt x="66244" y="83146"/>
                  </a:lnTo>
                  <a:lnTo>
                    <a:pt x="65026" y="84388"/>
                  </a:lnTo>
                  <a:lnTo>
                    <a:pt x="63784" y="85630"/>
                  </a:lnTo>
                  <a:lnTo>
                    <a:pt x="62518" y="86848"/>
                  </a:lnTo>
                  <a:lnTo>
                    <a:pt x="61251" y="88066"/>
                  </a:lnTo>
                  <a:lnTo>
                    <a:pt x="59961" y="89259"/>
                  </a:lnTo>
                  <a:lnTo>
                    <a:pt x="58670" y="90404"/>
                  </a:lnTo>
                  <a:lnTo>
                    <a:pt x="57330" y="91548"/>
                  </a:lnTo>
                  <a:lnTo>
                    <a:pt x="55991" y="92669"/>
                  </a:lnTo>
                  <a:lnTo>
                    <a:pt x="54627" y="93740"/>
                  </a:lnTo>
                  <a:lnTo>
                    <a:pt x="53239" y="94788"/>
                  </a:lnTo>
                  <a:lnTo>
                    <a:pt x="51851" y="95810"/>
                  </a:lnTo>
                  <a:lnTo>
                    <a:pt x="50414" y="96785"/>
                  </a:lnTo>
                  <a:lnTo>
                    <a:pt x="48977" y="97710"/>
                  </a:lnTo>
                  <a:lnTo>
                    <a:pt x="47491" y="98611"/>
                  </a:lnTo>
                  <a:lnTo>
                    <a:pt x="46005" y="99464"/>
                  </a:lnTo>
                  <a:lnTo>
                    <a:pt x="44471" y="100267"/>
                  </a:lnTo>
                  <a:lnTo>
                    <a:pt x="42937" y="101022"/>
                  </a:lnTo>
                  <a:lnTo>
                    <a:pt x="42157" y="101388"/>
                  </a:lnTo>
                  <a:lnTo>
                    <a:pt x="41354" y="101729"/>
                  </a:lnTo>
                  <a:lnTo>
                    <a:pt x="40574" y="102045"/>
                  </a:lnTo>
                  <a:lnTo>
                    <a:pt x="39771" y="102362"/>
                  </a:lnTo>
                  <a:lnTo>
                    <a:pt x="38967" y="102678"/>
                  </a:lnTo>
                  <a:lnTo>
                    <a:pt x="38139" y="102971"/>
                  </a:lnTo>
                  <a:lnTo>
                    <a:pt x="37311" y="103238"/>
                  </a:lnTo>
                  <a:lnTo>
                    <a:pt x="36483" y="103482"/>
                  </a:lnTo>
                  <a:lnTo>
                    <a:pt x="35655" y="103726"/>
                  </a:lnTo>
                  <a:lnTo>
                    <a:pt x="34802" y="103969"/>
                  </a:lnTo>
                  <a:lnTo>
                    <a:pt x="33974" y="104164"/>
                  </a:lnTo>
                  <a:lnTo>
                    <a:pt x="33098" y="104359"/>
                  </a:lnTo>
                  <a:lnTo>
                    <a:pt x="32245" y="104554"/>
                  </a:lnTo>
                  <a:lnTo>
                    <a:pt x="31368" y="104700"/>
                  </a:lnTo>
                  <a:lnTo>
                    <a:pt x="30273" y="104870"/>
                  </a:lnTo>
                  <a:lnTo>
                    <a:pt x="29152" y="105016"/>
                  </a:lnTo>
                  <a:lnTo>
                    <a:pt x="28032" y="105114"/>
                  </a:lnTo>
                  <a:lnTo>
                    <a:pt x="26887" y="105162"/>
                  </a:lnTo>
                  <a:lnTo>
                    <a:pt x="25743" y="105187"/>
                  </a:lnTo>
                  <a:lnTo>
                    <a:pt x="24598" y="105162"/>
                  </a:lnTo>
                  <a:lnTo>
                    <a:pt x="23429" y="105114"/>
                  </a:lnTo>
                  <a:lnTo>
                    <a:pt x="22284" y="105016"/>
                  </a:lnTo>
                  <a:lnTo>
                    <a:pt x="21115" y="104895"/>
                  </a:lnTo>
                  <a:lnTo>
                    <a:pt x="19971" y="104724"/>
                  </a:lnTo>
                  <a:lnTo>
                    <a:pt x="18826" y="104505"/>
                  </a:lnTo>
                  <a:lnTo>
                    <a:pt x="17681" y="104261"/>
                  </a:lnTo>
                  <a:lnTo>
                    <a:pt x="16561" y="103969"/>
                  </a:lnTo>
                  <a:lnTo>
                    <a:pt x="15441" y="103653"/>
                  </a:lnTo>
                  <a:lnTo>
                    <a:pt x="14345" y="103263"/>
                  </a:lnTo>
                  <a:lnTo>
                    <a:pt x="13273" y="102873"/>
                  </a:lnTo>
                  <a:lnTo>
                    <a:pt x="12202" y="102410"/>
                  </a:lnTo>
                  <a:lnTo>
                    <a:pt x="11154" y="101923"/>
                  </a:lnTo>
                  <a:lnTo>
                    <a:pt x="10131" y="101412"/>
                  </a:lnTo>
                  <a:lnTo>
                    <a:pt x="9133" y="100827"/>
                  </a:lnTo>
                  <a:lnTo>
                    <a:pt x="8183" y="100219"/>
                  </a:lnTo>
                  <a:lnTo>
                    <a:pt x="7233" y="99585"/>
                  </a:lnTo>
                  <a:lnTo>
                    <a:pt x="6332" y="98879"/>
                  </a:lnTo>
                  <a:lnTo>
                    <a:pt x="5455" y="98148"/>
                  </a:lnTo>
                  <a:lnTo>
                    <a:pt x="4627" y="97393"/>
                  </a:lnTo>
                  <a:lnTo>
                    <a:pt x="3824" y="96565"/>
                  </a:lnTo>
                  <a:lnTo>
                    <a:pt x="3458" y="96151"/>
                  </a:lnTo>
                  <a:lnTo>
                    <a:pt x="3069" y="95713"/>
                  </a:lnTo>
                  <a:lnTo>
                    <a:pt x="2728" y="95275"/>
                  </a:lnTo>
                  <a:lnTo>
                    <a:pt x="2362" y="94812"/>
                  </a:lnTo>
                  <a:lnTo>
                    <a:pt x="2021" y="94349"/>
                  </a:lnTo>
                  <a:lnTo>
                    <a:pt x="1705" y="93886"/>
                  </a:lnTo>
                  <a:lnTo>
                    <a:pt x="1388" y="93399"/>
                  </a:lnTo>
                  <a:lnTo>
                    <a:pt x="1096" y="92888"/>
                  </a:lnTo>
                  <a:lnTo>
                    <a:pt x="804" y="92401"/>
                  </a:lnTo>
                  <a:lnTo>
                    <a:pt x="511" y="91889"/>
                  </a:lnTo>
                  <a:lnTo>
                    <a:pt x="268" y="91354"/>
                  </a:lnTo>
                  <a:lnTo>
                    <a:pt x="0" y="90818"/>
                  </a:lnTo>
                  <a:lnTo>
                    <a:pt x="0" y="90818"/>
                  </a:lnTo>
                  <a:lnTo>
                    <a:pt x="463" y="91816"/>
                  </a:lnTo>
                  <a:lnTo>
                    <a:pt x="950" y="92791"/>
                  </a:lnTo>
                  <a:lnTo>
                    <a:pt x="1461" y="93740"/>
                  </a:lnTo>
                  <a:lnTo>
                    <a:pt x="1997" y="94690"/>
                  </a:lnTo>
                  <a:lnTo>
                    <a:pt x="2557" y="95591"/>
                  </a:lnTo>
                  <a:lnTo>
                    <a:pt x="3142" y="96468"/>
                  </a:lnTo>
                  <a:lnTo>
                    <a:pt x="3726" y="97320"/>
                  </a:lnTo>
                  <a:lnTo>
                    <a:pt x="4359" y="98148"/>
                  </a:lnTo>
                  <a:lnTo>
                    <a:pt x="4993" y="98952"/>
                  </a:lnTo>
                  <a:lnTo>
                    <a:pt x="5650" y="99707"/>
                  </a:lnTo>
                  <a:lnTo>
                    <a:pt x="6332" y="100462"/>
                  </a:lnTo>
                  <a:lnTo>
                    <a:pt x="7038" y="101193"/>
                  </a:lnTo>
                  <a:lnTo>
                    <a:pt x="7769" y="101875"/>
                  </a:lnTo>
                  <a:lnTo>
                    <a:pt x="8500" y="102532"/>
                  </a:lnTo>
                  <a:lnTo>
                    <a:pt x="9279" y="103165"/>
                  </a:lnTo>
                  <a:lnTo>
                    <a:pt x="10058" y="103774"/>
                  </a:lnTo>
                  <a:lnTo>
                    <a:pt x="10862" y="104359"/>
                  </a:lnTo>
                  <a:lnTo>
                    <a:pt x="11690" y="104895"/>
                  </a:lnTo>
                  <a:lnTo>
                    <a:pt x="12543" y="105406"/>
                  </a:lnTo>
                  <a:lnTo>
                    <a:pt x="13419" y="105893"/>
                  </a:lnTo>
                  <a:lnTo>
                    <a:pt x="14296" y="106356"/>
                  </a:lnTo>
                  <a:lnTo>
                    <a:pt x="15222" y="106770"/>
                  </a:lnTo>
                  <a:lnTo>
                    <a:pt x="16147" y="107160"/>
                  </a:lnTo>
                  <a:lnTo>
                    <a:pt x="17097" y="107500"/>
                  </a:lnTo>
                  <a:lnTo>
                    <a:pt x="18071" y="107841"/>
                  </a:lnTo>
                  <a:lnTo>
                    <a:pt x="19045" y="108134"/>
                  </a:lnTo>
                  <a:lnTo>
                    <a:pt x="20068" y="108377"/>
                  </a:lnTo>
                  <a:lnTo>
                    <a:pt x="21091" y="108596"/>
                  </a:lnTo>
                  <a:lnTo>
                    <a:pt x="22138" y="108791"/>
                  </a:lnTo>
                  <a:lnTo>
                    <a:pt x="23210" y="108962"/>
                  </a:lnTo>
                  <a:lnTo>
                    <a:pt x="24306" y="109084"/>
                  </a:lnTo>
                  <a:lnTo>
                    <a:pt x="25402" y="109157"/>
                  </a:lnTo>
                  <a:lnTo>
                    <a:pt x="26205" y="109205"/>
                  </a:lnTo>
                  <a:lnTo>
                    <a:pt x="27009" y="109230"/>
                  </a:lnTo>
                  <a:lnTo>
                    <a:pt x="28568" y="109230"/>
                  </a:lnTo>
                  <a:lnTo>
                    <a:pt x="29347" y="109205"/>
                  </a:lnTo>
                  <a:lnTo>
                    <a:pt x="30102" y="109181"/>
                  </a:lnTo>
                  <a:lnTo>
                    <a:pt x="30881" y="109132"/>
                  </a:lnTo>
                  <a:lnTo>
                    <a:pt x="31636" y="109059"/>
                  </a:lnTo>
                  <a:lnTo>
                    <a:pt x="33122" y="108889"/>
                  </a:lnTo>
                  <a:lnTo>
                    <a:pt x="34608" y="108669"/>
                  </a:lnTo>
                  <a:lnTo>
                    <a:pt x="36069" y="108377"/>
                  </a:lnTo>
                  <a:lnTo>
                    <a:pt x="37506" y="108061"/>
                  </a:lnTo>
                  <a:lnTo>
                    <a:pt x="38918" y="107671"/>
                  </a:lnTo>
                  <a:lnTo>
                    <a:pt x="40307" y="107257"/>
                  </a:lnTo>
                  <a:lnTo>
                    <a:pt x="41670" y="106770"/>
                  </a:lnTo>
                  <a:lnTo>
                    <a:pt x="43034" y="106258"/>
                  </a:lnTo>
                  <a:lnTo>
                    <a:pt x="44374" y="105674"/>
                  </a:lnTo>
                  <a:lnTo>
                    <a:pt x="45689" y="105065"/>
                  </a:lnTo>
                  <a:lnTo>
                    <a:pt x="47004" y="104432"/>
                  </a:lnTo>
                  <a:lnTo>
                    <a:pt x="48270" y="103726"/>
                  </a:lnTo>
                  <a:lnTo>
                    <a:pt x="49561" y="102995"/>
                  </a:lnTo>
                  <a:lnTo>
                    <a:pt x="50803" y="102240"/>
                  </a:lnTo>
                  <a:lnTo>
                    <a:pt x="52045" y="101436"/>
                  </a:lnTo>
                  <a:lnTo>
                    <a:pt x="53263" y="100608"/>
                  </a:lnTo>
                  <a:lnTo>
                    <a:pt x="54481" y="99731"/>
                  </a:lnTo>
                  <a:lnTo>
                    <a:pt x="55674" y="98855"/>
                  </a:lnTo>
                  <a:lnTo>
                    <a:pt x="56868" y="97929"/>
                  </a:lnTo>
                  <a:lnTo>
                    <a:pt x="58037" y="96955"/>
                  </a:lnTo>
                  <a:lnTo>
                    <a:pt x="59206" y="95981"/>
                  </a:lnTo>
                  <a:lnTo>
                    <a:pt x="60350" y="94982"/>
                  </a:lnTo>
                  <a:lnTo>
                    <a:pt x="61495" y="93960"/>
                  </a:lnTo>
                  <a:lnTo>
                    <a:pt x="62615" y="92912"/>
                  </a:lnTo>
                  <a:lnTo>
                    <a:pt x="63735" y="91841"/>
                  </a:lnTo>
                  <a:lnTo>
                    <a:pt x="64856" y="90769"/>
                  </a:lnTo>
                  <a:lnTo>
                    <a:pt x="65952" y="89649"/>
                  </a:lnTo>
                  <a:lnTo>
                    <a:pt x="67048" y="88529"/>
                  </a:lnTo>
                  <a:lnTo>
                    <a:pt x="69215" y="86264"/>
                  </a:lnTo>
                  <a:lnTo>
                    <a:pt x="71358" y="83950"/>
                  </a:lnTo>
                  <a:lnTo>
                    <a:pt x="73477" y="81588"/>
                  </a:lnTo>
                  <a:lnTo>
                    <a:pt x="75596" y="79225"/>
                  </a:lnTo>
                  <a:lnTo>
                    <a:pt x="79785" y="74500"/>
                  </a:lnTo>
                  <a:lnTo>
                    <a:pt x="81855" y="72138"/>
                  </a:lnTo>
                  <a:lnTo>
                    <a:pt x="83950" y="69824"/>
                  </a:lnTo>
                  <a:lnTo>
                    <a:pt x="86044" y="67560"/>
                  </a:lnTo>
                  <a:lnTo>
                    <a:pt x="88139" y="65343"/>
                  </a:lnTo>
                  <a:lnTo>
                    <a:pt x="89210" y="64247"/>
                  </a:lnTo>
                  <a:lnTo>
                    <a:pt x="90257" y="63176"/>
                  </a:lnTo>
                  <a:lnTo>
                    <a:pt x="91329" y="62153"/>
                  </a:lnTo>
                  <a:lnTo>
                    <a:pt x="92401" y="61106"/>
                  </a:lnTo>
                  <a:lnTo>
                    <a:pt x="93472" y="60107"/>
                  </a:lnTo>
                  <a:lnTo>
                    <a:pt x="94568" y="59133"/>
                  </a:lnTo>
                  <a:lnTo>
                    <a:pt x="95640" y="58183"/>
                  </a:lnTo>
                  <a:lnTo>
                    <a:pt x="96736" y="57258"/>
                  </a:lnTo>
                  <a:lnTo>
                    <a:pt x="97856" y="56357"/>
                  </a:lnTo>
                  <a:lnTo>
                    <a:pt x="98976" y="55504"/>
                  </a:lnTo>
                  <a:lnTo>
                    <a:pt x="100097" y="54676"/>
                  </a:lnTo>
                  <a:lnTo>
                    <a:pt x="101217" y="53872"/>
                  </a:lnTo>
                  <a:lnTo>
                    <a:pt x="102508" y="52996"/>
                  </a:lnTo>
                  <a:lnTo>
                    <a:pt x="103823" y="52168"/>
                  </a:lnTo>
                  <a:lnTo>
                    <a:pt x="105162" y="51364"/>
                  </a:lnTo>
                  <a:lnTo>
                    <a:pt x="106526" y="50585"/>
                  </a:lnTo>
                  <a:lnTo>
                    <a:pt x="107890" y="49854"/>
                  </a:lnTo>
                  <a:lnTo>
                    <a:pt x="109278" y="49148"/>
                  </a:lnTo>
                  <a:lnTo>
                    <a:pt x="110691" y="48490"/>
                  </a:lnTo>
                  <a:lnTo>
                    <a:pt x="112128" y="47881"/>
                  </a:lnTo>
                  <a:lnTo>
                    <a:pt x="113565" y="47297"/>
                  </a:lnTo>
                  <a:lnTo>
                    <a:pt x="115050" y="46785"/>
                  </a:lnTo>
                  <a:lnTo>
                    <a:pt x="116511" y="46298"/>
                  </a:lnTo>
                  <a:lnTo>
                    <a:pt x="118021" y="45860"/>
                  </a:lnTo>
                  <a:lnTo>
                    <a:pt x="119531" y="45470"/>
                  </a:lnTo>
                  <a:lnTo>
                    <a:pt x="121041" y="45154"/>
                  </a:lnTo>
                  <a:lnTo>
                    <a:pt x="121821" y="45007"/>
                  </a:lnTo>
                  <a:lnTo>
                    <a:pt x="122576" y="44886"/>
                  </a:lnTo>
                  <a:lnTo>
                    <a:pt x="123355" y="44764"/>
                  </a:lnTo>
                  <a:lnTo>
                    <a:pt x="124134" y="44667"/>
                  </a:lnTo>
                  <a:lnTo>
                    <a:pt x="125011" y="44569"/>
                  </a:lnTo>
                  <a:lnTo>
                    <a:pt x="125912" y="44520"/>
                  </a:lnTo>
                  <a:lnTo>
                    <a:pt x="126789" y="44472"/>
                  </a:lnTo>
                  <a:lnTo>
                    <a:pt x="127690" y="44472"/>
                  </a:lnTo>
                  <a:lnTo>
                    <a:pt x="128567" y="44496"/>
                  </a:lnTo>
                  <a:lnTo>
                    <a:pt x="129419" y="44520"/>
                  </a:lnTo>
                  <a:lnTo>
                    <a:pt x="130296" y="44593"/>
                  </a:lnTo>
                  <a:lnTo>
                    <a:pt x="131148" y="44667"/>
                  </a:lnTo>
                  <a:lnTo>
                    <a:pt x="132025" y="44764"/>
                  </a:lnTo>
                  <a:lnTo>
                    <a:pt x="132878" y="44886"/>
                  </a:lnTo>
                  <a:lnTo>
                    <a:pt x="133730" y="45032"/>
                  </a:lnTo>
                  <a:lnTo>
                    <a:pt x="134582" y="45178"/>
                  </a:lnTo>
                  <a:lnTo>
                    <a:pt x="136263" y="45519"/>
                  </a:lnTo>
                  <a:lnTo>
                    <a:pt x="137968" y="45933"/>
                  </a:lnTo>
                  <a:lnTo>
                    <a:pt x="139648" y="46347"/>
                  </a:lnTo>
                  <a:lnTo>
                    <a:pt x="141329" y="46810"/>
                  </a:lnTo>
                  <a:lnTo>
                    <a:pt x="144689" y="47760"/>
                  </a:lnTo>
                  <a:lnTo>
                    <a:pt x="146370" y="48247"/>
                  </a:lnTo>
                  <a:lnTo>
                    <a:pt x="148075" y="48709"/>
                  </a:lnTo>
                  <a:lnTo>
                    <a:pt x="149780" y="49148"/>
                  </a:lnTo>
                  <a:lnTo>
                    <a:pt x="151509" y="49537"/>
                  </a:lnTo>
                  <a:lnTo>
                    <a:pt x="152873" y="49830"/>
                  </a:lnTo>
                  <a:lnTo>
                    <a:pt x="154212" y="50024"/>
                  </a:lnTo>
                  <a:lnTo>
                    <a:pt x="154894" y="50122"/>
                  </a:lnTo>
                  <a:lnTo>
                    <a:pt x="155552" y="50195"/>
                  </a:lnTo>
                  <a:lnTo>
                    <a:pt x="156233" y="50244"/>
                  </a:lnTo>
                  <a:lnTo>
                    <a:pt x="156891" y="50292"/>
                  </a:lnTo>
                  <a:lnTo>
                    <a:pt x="157549" y="50317"/>
                  </a:lnTo>
                  <a:lnTo>
                    <a:pt x="158864" y="50317"/>
                  </a:lnTo>
                  <a:lnTo>
                    <a:pt x="159497" y="50292"/>
                  </a:lnTo>
                  <a:lnTo>
                    <a:pt x="160154" y="50268"/>
                  </a:lnTo>
                  <a:lnTo>
                    <a:pt x="160788" y="50195"/>
                  </a:lnTo>
                  <a:lnTo>
                    <a:pt x="161445" y="50122"/>
                  </a:lnTo>
                  <a:lnTo>
                    <a:pt x="162078" y="50049"/>
                  </a:lnTo>
                  <a:lnTo>
                    <a:pt x="162712" y="49927"/>
                  </a:lnTo>
                  <a:lnTo>
                    <a:pt x="163345" y="49805"/>
                  </a:lnTo>
                  <a:lnTo>
                    <a:pt x="163978" y="49684"/>
                  </a:lnTo>
                  <a:lnTo>
                    <a:pt x="164587" y="49513"/>
                  </a:lnTo>
                  <a:lnTo>
                    <a:pt x="165220" y="49343"/>
                  </a:lnTo>
                  <a:lnTo>
                    <a:pt x="165829" y="49148"/>
                  </a:lnTo>
                  <a:lnTo>
                    <a:pt x="166438" y="48929"/>
                  </a:lnTo>
                  <a:lnTo>
                    <a:pt x="167047" y="48709"/>
                  </a:lnTo>
                  <a:lnTo>
                    <a:pt x="167656" y="48466"/>
                  </a:lnTo>
                  <a:lnTo>
                    <a:pt x="168264" y="48198"/>
                  </a:lnTo>
                  <a:lnTo>
                    <a:pt x="168873" y="47930"/>
                  </a:lnTo>
                  <a:lnTo>
                    <a:pt x="169482" y="47613"/>
                  </a:lnTo>
                  <a:lnTo>
                    <a:pt x="170067" y="47297"/>
                  </a:lnTo>
                  <a:lnTo>
                    <a:pt x="170651" y="46956"/>
                  </a:lnTo>
                  <a:lnTo>
                    <a:pt x="171236" y="46591"/>
                  </a:lnTo>
                  <a:lnTo>
                    <a:pt x="171820" y="46225"/>
                  </a:lnTo>
                  <a:lnTo>
                    <a:pt x="172892" y="45470"/>
                  </a:lnTo>
                  <a:lnTo>
                    <a:pt x="173939" y="44691"/>
                  </a:lnTo>
                  <a:lnTo>
                    <a:pt x="174938" y="43863"/>
                  </a:lnTo>
                  <a:lnTo>
                    <a:pt x="175887" y="43010"/>
                  </a:lnTo>
                  <a:lnTo>
                    <a:pt x="176837" y="42134"/>
                  </a:lnTo>
                  <a:lnTo>
                    <a:pt x="177738" y="41233"/>
                  </a:lnTo>
                  <a:lnTo>
                    <a:pt x="178615" y="40283"/>
                  </a:lnTo>
                  <a:lnTo>
                    <a:pt x="179443" y="39333"/>
                  </a:lnTo>
                  <a:lnTo>
                    <a:pt x="180271" y="38359"/>
                  </a:lnTo>
                  <a:lnTo>
                    <a:pt x="181075" y="37360"/>
                  </a:lnTo>
                  <a:lnTo>
                    <a:pt x="181854" y="36337"/>
                  </a:lnTo>
                  <a:lnTo>
                    <a:pt x="182634" y="35315"/>
                  </a:lnTo>
                  <a:lnTo>
                    <a:pt x="183389" y="34267"/>
                  </a:lnTo>
                  <a:lnTo>
                    <a:pt x="184144" y="33196"/>
                  </a:lnTo>
                  <a:lnTo>
                    <a:pt x="185580" y="31053"/>
                  </a:lnTo>
                  <a:lnTo>
                    <a:pt x="188454" y="26742"/>
                  </a:lnTo>
                  <a:lnTo>
                    <a:pt x="189891" y="24574"/>
                  </a:lnTo>
                  <a:lnTo>
                    <a:pt x="191377" y="22455"/>
                  </a:lnTo>
                  <a:lnTo>
                    <a:pt x="192132" y="21408"/>
                  </a:lnTo>
                  <a:lnTo>
                    <a:pt x="192887" y="20361"/>
                  </a:lnTo>
                  <a:lnTo>
                    <a:pt x="193690" y="19338"/>
                  </a:lnTo>
                  <a:lnTo>
                    <a:pt x="194494" y="18340"/>
                  </a:lnTo>
                  <a:lnTo>
                    <a:pt x="195322" y="17365"/>
                  </a:lnTo>
                  <a:lnTo>
                    <a:pt x="196150" y="16391"/>
                  </a:lnTo>
                  <a:lnTo>
                    <a:pt x="197027" y="15466"/>
                  </a:lnTo>
                  <a:lnTo>
                    <a:pt x="197928" y="14540"/>
                  </a:lnTo>
                  <a:lnTo>
                    <a:pt x="198561" y="13956"/>
                  </a:lnTo>
                  <a:lnTo>
                    <a:pt x="199195" y="13371"/>
                  </a:lnTo>
                  <a:lnTo>
                    <a:pt x="199852" y="12811"/>
                  </a:lnTo>
                  <a:lnTo>
                    <a:pt x="200510" y="12275"/>
                  </a:lnTo>
                  <a:lnTo>
                    <a:pt x="201167" y="11740"/>
                  </a:lnTo>
                  <a:lnTo>
                    <a:pt x="201849" y="11228"/>
                  </a:lnTo>
                  <a:lnTo>
                    <a:pt x="202531" y="10741"/>
                  </a:lnTo>
                  <a:lnTo>
                    <a:pt x="203237" y="10278"/>
                  </a:lnTo>
                  <a:lnTo>
                    <a:pt x="203944" y="9816"/>
                  </a:lnTo>
                  <a:lnTo>
                    <a:pt x="204674" y="9377"/>
                  </a:lnTo>
                  <a:lnTo>
                    <a:pt x="205405" y="8963"/>
                  </a:lnTo>
                  <a:lnTo>
                    <a:pt x="206136" y="8549"/>
                  </a:lnTo>
                  <a:lnTo>
                    <a:pt x="206891" y="8160"/>
                  </a:lnTo>
                  <a:lnTo>
                    <a:pt x="207646" y="7794"/>
                  </a:lnTo>
                  <a:lnTo>
                    <a:pt x="208401" y="7453"/>
                  </a:lnTo>
                  <a:lnTo>
                    <a:pt x="209180" y="7112"/>
                  </a:lnTo>
                  <a:lnTo>
                    <a:pt x="209959" y="6796"/>
                  </a:lnTo>
                  <a:lnTo>
                    <a:pt x="210739" y="6503"/>
                  </a:lnTo>
                  <a:lnTo>
                    <a:pt x="211518" y="6211"/>
                  </a:lnTo>
                  <a:lnTo>
                    <a:pt x="212322" y="5968"/>
                  </a:lnTo>
                  <a:lnTo>
                    <a:pt x="213125" y="5700"/>
                  </a:lnTo>
                  <a:lnTo>
                    <a:pt x="213953" y="5481"/>
                  </a:lnTo>
                  <a:lnTo>
                    <a:pt x="214757" y="5261"/>
                  </a:lnTo>
                  <a:lnTo>
                    <a:pt x="215585" y="5067"/>
                  </a:lnTo>
                  <a:lnTo>
                    <a:pt x="216413" y="4872"/>
                  </a:lnTo>
                  <a:lnTo>
                    <a:pt x="217241" y="4701"/>
                  </a:lnTo>
                  <a:lnTo>
                    <a:pt x="218069" y="4555"/>
                  </a:lnTo>
                  <a:lnTo>
                    <a:pt x="218922" y="4433"/>
                  </a:lnTo>
                  <a:lnTo>
                    <a:pt x="219774" y="4312"/>
                  </a:lnTo>
                  <a:lnTo>
                    <a:pt x="220626" y="4214"/>
                  </a:lnTo>
                  <a:lnTo>
                    <a:pt x="221479" y="4117"/>
                  </a:lnTo>
                  <a:lnTo>
                    <a:pt x="222331" y="4068"/>
                  </a:lnTo>
                  <a:lnTo>
                    <a:pt x="223403" y="3995"/>
                  </a:lnTo>
                  <a:lnTo>
                    <a:pt x="224450" y="3946"/>
                  </a:lnTo>
                  <a:lnTo>
                    <a:pt x="226545" y="3946"/>
                  </a:lnTo>
                  <a:lnTo>
                    <a:pt x="227592" y="3971"/>
                  </a:lnTo>
                  <a:lnTo>
                    <a:pt x="228615" y="4019"/>
                  </a:lnTo>
                  <a:lnTo>
                    <a:pt x="229638" y="4092"/>
                  </a:lnTo>
                  <a:lnTo>
                    <a:pt x="230660" y="4190"/>
                  </a:lnTo>
                  <a:lnTo>
                    <a:pt x="231683" y="4312"/>
                  </a:lnTo>
                  <a:lnTo>
                    <a:pt x="232682" y="4458"/>
                  </a:lnTo>
                  <a:lnTo>
                    <a:pt x="233705" y="4604"/>
                  </a:lnTo>
                  <a:lnTo>
                    <a:pt x="234703" y="4799"/>
                  </a:lnTo>
                  <a:lnTo>
                    <a:pt x="235677" y="4993"/>
                  </a:lnTo>
                  <a:lnTo>
                    <a:pt x="236676" y="5213"/>
                  </a:lnTo>
                  <a:lnTo>
                    <a:pt x="237650" y="5432"/>
                  </a:lnTo>
                  <a:lnTo>
                    <a:pt x="238624" y="5700"/>
                  </a:lnTo>
                  <a:lnTo>
                    <a:pt x="239598" y="5968"/>
                  </a:lnTo>
                  <a:lnTo>
                    <a:pt x="240573" y="6260"/>
                  </a:lnTo>
                  <a:lnTo>
                    <a:pt x="241522" y="6577"/>
                  </a:lnTo>
                  <a:lnTo>
                    <a:pt x="242472" y="6893"/>
                  </a:lnTo>
                  <a:lnTo>
                    <a:pt x="243422" y="7234"/>
                  </a:lnTo>
                  <a:lnTo>
                    <a:pt x="244372" y="7599"/>
                  </a:lnTo>
                  <a:lnTo>
                    <a:pt x="245297" y="7965"/>
                  </a:lnTo>
                  <a:lnTo>
                    <a:pt x="246223" y="8354"/>
                  </a:lnTo>
                  <a:lnTo>
                    <a:pt x="247148" y="8768"/>
                  </a:lnTo>
                  <a:lnTo>
                    <a:pt x="248074" y="9182"/>
                  </a:lnTo>
                  <a:lnTo>
                    <a:pt x="248999" y="9621"/>
                  </a:lnTo>
                  <a:lnTo>
                    <a:pt x="249900" y="10059"/>
                  </a:lnTo>
                  <a:lnTo>
                    <a:pt x="251703" y="10985"/>
                  </a:lnTo>
                  <a:lnTo>
                    <a:pt x="253480" y="11983"/>
                  </a:lnTo>
                  <a:lnTo>
                    <a:pt x="255234" y="13006"/>
                  </a:lnTo>
                  <a:lnTo>
                    <a:pt x="256963" y="14102"/>
                  </a:lnTo>
                  <a:lnTo>
                    <a:pt x="258692" y="15222"/>
                  </a:lnTo>
                  <a:lnTo>
                    <a:pt x="260373" y="16391"/>
                  </a:lnTo>
                  <a:lnTo>
                    <a:pt x="262053" y="17585"/>
                  </a:lnTo>
                  <a:lnTo>
                    <a:pt x="263709" y="18827"/>
                  </a:lnTo>
                  <a:lnTo>
                    <a:pt x="265341" y="20069"/>
                  </a:lnTo>
                  <a:lnTo>
                    <a:pt x="266948" y="21360"/>
                  </a:lnTo>
                  <a:lnTo>
                    <a:pt x="268532" y="22675"/>
                  </a:lnTo>
                  <a:lnTo>
                    <a:pt x="270115" y="24014"/>
                  </a:lnTo>
                  <a:lnTo>
                    <a:pt x="271673" y="25378"/>
                  </a:lnTo>
                  <a:lnTo>
                    <a:pt x="273208" y="26742"/>
                  </a:lnTo>
                  <a:lnTo>
                    <a:pt x="274718" y="28106"/>
                  </a:lnTo>
                  <a:lnTo>
                    <a:pt x="276203" y="29518"/>
                  </a:lnTo>
                  <a:lnTo>
                    <a:pt x="277689" y="30906"/>
                  </a:lnTo>
                  <a:lnTo>
                    <a:pt x="279150" y="32295"/>
                  </a:lnTo>
                  <a:lnTo>
                    <a:pt x="278906" y="31759"/>
                  </a:lnTo>
                  <a:lnTo>
                    <a:pt x="278639" y="31223"/>
                  </a:lnTo>
                  <a:lnTo>
                    <a:pt x="278054" y="30127"/>
                  </a:lnTo>
                  <a:lnTo>
                    <a:pt x="277396" y="29080"/>
                  </a:lnTo>
                  <a:lnTo>
                    <a:pt x="276715" y="28008"/>
                  </a:lnTo>
                  <a:lnTo>
                    <a:pt x="275960" y="26961"/>
                  </a:lnTo>
                  <a:lnTo>
                    <a:pt x="275180" y="25938"/>
                  </a:lnTo>
                  <a:lnTo>
                    <a:pt x="274328" y="24915"/>
                  </a:lnTo>
                  <a:lnTo>
                    <a:pt x="273451" y="23917"/>
                  </a:lnTo>
                  <a:lnTo>
                    <a:pt x="272526" y="22918"/>
                  </a:lnTo>
                  <a:lnTo>
                    <a:pt x="271576" y="21944"/>
                  </a:lnTo>
                  <a:lnTo>
                    <a:pt x="270577" y="20970"/>
                  </a:lnTo>
                  <a:lnTo>
                    <a:pt x="269530" y="20020"/>
                  </a:lnTo>
                  <a:lnTo>
                    <a:pt x="268483" y="19095"/>
                  </a:lnTo>
                  <a:lnTo>
                    <a:pt x="267387" y="18169"/>
                  </a:lnTo>
                  <a:lnTo>
                    <a:pt x="266291" y="17268"/>
                  </a:lnTo>
                  <a:lnTo>
                    <a:pt x="265171" y="16391"/>
                  </a:lnTo>
                  <a:lnTo>
                    <a:pt x="264026" y="15539"/>
                  </a:lnTo>
                  <a:lnTo>
                    <a:pt x="262857" y="14686"/>
                  </a:lnTo>
                  <a:lnTo>
                    <a:pt x="261688" y="13883"/>
                  </a:lnTo>
                  <a:lnTo>
                    <a:pt x="260495" y="13079"/>
                  </a:lnTo>
                  <a:lnTo>
                    <a:pt x="259326" y="12275"/>
                  </a:lnTo>
                  <a:lnTo>
                    <a:pt x="258132" y="11520"/>
                  </a:lnTo>
                  <a:lnTo>
                    <a:pt x="256939" y="10790"/>
                  </a:lnTo>
                  <a:lnTo>
                    <a:pt x="255745" y="10084"/>
                  </a:lnTo>
                  <a:lnTo>
                    <a:pt x="254552" y="9377"/>
                  </a:lnTo>
                  <a:lnTo>
                    <a:pt x="253383" y="8720"/>
                  </a:lnTo>
                  <a:lnTo>
                    <a:pt x="252214" y="8086"/>
                  </a:lnTo>
                  <a:lnTo>
                    <a:pt x="251069" y="7453"/>
                  </a:lnTo>
                  <a:lnTo>
                    <a:pt x="249949" y="6869"/>
                  </a:lnTo>
                  <a:lnTo>
                    <a:pt x="248829" y="6309"/>
                  </a:lnTo>
                  <a:lnTo>
                    <a:pt x="246661" y="5261"/>
                  </a:lnTo>
                  <a:lnTo>
                    <a:pt x="245030" y="4531"/>
                  </a:lnTo>
                  <a:lnTo>
                    <a:pt x="243349" y="3849"/>
                  </a:lnTo>
                  <a:lnTo>
                    <a:pt x="241669" y="3191"/>
                  </a:lnTo>
                  <a:lnTo>
                    <a:pt x="239964" y="2607"/>
                  </a:lnTo>
                  <a:lnTo>
                    <a:pt x="238235" y="2095"/>
                  </a:lnTo>
                  <a:lnTo>
                    <a:pt x="237382" y="1852"/>
                  </a:lnTo>
                  <a:lnTo>
                    <a:pt x="236505" y="1608"/>
                  </a:lnTo>
                  <a:lnTo>
                    <a:pt x="235629" y="1389"/>
                  </a:lnTo>
                  <a:lnTo>
                    <a:pt x="234752" y="1194"/>
                  </a:lnTo>
                  <a:lnTo>
                    <a:pt x="233875" y="1024"/>
                  </a:lnTo>
                  <a:lnTo>
                    <a:pt x="232998" y="853"/>
                  </a:lnTo>
                  <a:lnTo>
                    <a:pt x="232122" y="683"/>
                  </a:lnTo>
                  <a:lnTo>
                    <a:pt x="231245" y="537"/>
                  </a:lnTo>
                  <a:lnTo>
                    <a:pt x="230344" y="415"/>
                  </a:lnTo>
                  <a:lnTo>
                    <a:pt x="229467" y="317"/>
                  </a:lnTo>
                  <a:lnTo>
                    <a:pt x="228566" y="220"/>
                  </a:lnTo>
                  <a:lnTo>
                    <a:pt x="227665" y="147"/>
                  </a:lnTo>
                  <a:lnTo>
                    <a:pt x="226764" y="74"/>
                  </a:lnTo>
                  <a:lnTo>
                    <a:pt x="225887" y="25"/>
                  </a:lnTo>
                  <a:lnTo>
                    <a:pt x="2249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3"/>
            <p:cNvSpPr/>
            <p:nvPr/>
          </p:nvSpPr>
          <p:spPr>
            <a:xfrm>
              <a:off x="313600" y="1489400"/>
              <a:ext cx="6978775" cy="2730725"/>
            </a:xfrm>
            <a:custGeom>
              <a:avLst/>
              <a:gdLst/>
              <a:ahLst/>
              <a:cxnLst/>
              <a:rect l="l" t="t" r="r" b="b"/>
              <a:pathLst>
                <a:path w="279151" h="109229" extrusionOk="0">
                  <a:moveTo>
                    <a:pt x="223185" y="0"/>
                  </a:moveTo>
                  <a:lnTo>
                    <a:pt x="222283" y="24"/>
                  </a:lnTo>
                  <a:lnTo>
                    <a:pt x="221382" y="49"/>
                  </a:lnTo>
                  <a:lnTo>
                    <a:pt x="220481" y="122"/>
                  </a:lnTo>
                  <a:lnTo>
                    <a:pt x="219580" y="195"/>
                  </a:lnTo>
                  <a:lnTo>
                    <a:pt x="218679" y="268"/>
                  </a:lnTo>
                  <a:lnTo>
                    <a:pt x="217875" y="365"/>
                  </a:lnTo>
                  <a:lnTo>
                    <a:pt x="217072" y="487"/>
                  </a:lnTo>
                  <a:lnTo>
                    <a:pt x="216268" y="609"/>
                  </a:lnTo>
                  <a:lnTo>
                    <a:pt x="215464" y="755"/>
                  </a:lnTo>
                  <a:lnTo>
                    <a:pt x="214685" y="925"/>
                  </a:lnTo>
                  <a:lnTo>
                    <a:pt x="213881" y="1096"/>
                  </a:lnTo>
                  <a:lnTo>
                    <a:pt x="213102" y="1266"/>
                  </a:lnTo>
                  <a:lnTo>
                    <a:pt x="212322" y="1486"/>
                  </a:lnTo>
                  <a:lnTo>
                    <a:pt x="211567" y="1680"/>
                  </a:lnTo>
                  <a:lnTo>
                    <a:pt x="210788" y="1924"/>
                  </a:lnTo>
                  <a:lnTo>
                    <a:pt x="210033" y="2168"/>
                  </a:lnTo>
                  <a:lnTo>
                    <a:pt x="209278" y="2435"/>
                  </a:lnTo>
                  <a:lnTo>
                    <a:pt x="208523" y="2703"/>
                  </a:lnTo>
                  <a:lnTo>
                    <a:pt x="207793" y="2996"/>
                  </a:lnTo>
                  <a:lnTo>
                    <a:pt x="207062" y="3312"/>
                  </a:lnTo>
                  <a:lnTo>
                    <a:pt x="206331" y="3629"/>
                  </a:lnTo>
                  <a:lnTo>
                    <a:pt x="205601" y="3970"/>
                  </a:lnTo>
                  <a:lnTo>
                    <a:pt x="204894" y="4311"/>
                  </a:lnTo>
                  <a:lnTo>
                    <a:pt x="204188" y="4700"/>
                  </a:lnTo>
                  <a:lnTo>
                    <a:pt x="203506" y="5066"/>
                  </a:lnTo>
                  <a:lnTo>
                    <a:pt x="202800" y="5480"/>
                  </a:lnTo>
                  <a:lnTo>
                    <a:pt x="202142" y="5894"/>
                  </a:lnTo>
                  <a:lnTo>
                    <a:pt x="201460" y="6332"/>
                  </a:lnTo>
                  <a:lnTo>
                    <a:pt x="200803" y="6771"/>
                  </a:lnTo>
                  <a:lnTo>
                    <a:pt x="200145" y="7233"/>
                  </a:lnTo>
                  <a:lnTo>
                    <a:pt x="199512" y="7696"/>
                  </a:lnTo>
                  <a:lnTo>
                    <a:pt x="198879" y="8207"/>
                  </a:lnTo>
                  <a:lnTo>
                    <a:pt x="198246" y="8719"/>
                  </a:lnTo>
                  <a:lnTo>
                    <a:pt x="197637" y="9230"/>
                  </a:lnTo>
                  <a:lnTo>
                    <a:pt x="197028" y="9766"/>
                  </a:lnTo>
                  <a:lnTo>
                    <a:pt x="196443" y="10326"/>
                  </a:lnTo>
                  <a:lnTo>
                    <a:pt x="195859" y="10911"/>
                  </a:lnTo>
                  <a:lnTo>
                    <a:pt x="194909" y="11909"/>
                  </a:lnTo>
                  <a:lnTo>
                    <a:pt x="193984" y="12932"/>
                  </a:lnTo>
                  <a:lnTo>
                    <a:pt x="193083" y="13979"/>
                  </a:lnTo>
                  <a:lnTo>
                    <a:pt x="192206" y="15051"/>
                  </a:lnTo>
                  <a:lnTo>
                    <a:pt x="191353" y="16147"/>
                  </a:lnTo>
                  <a:lnTo>
                    <a:pt x="190525" y="17267"/>
                  </a:lnTo>
                  <a:lnTo>
                    <a:pt x="189697" y="18412"/>
                  </a:lnTo>
                  <a:lnTo>
                    <a:pt x="188894" y="19581"/>
                  </a:lnTo>
                  <a:lnTo>
                    <a:pt x="187311" y="21919"/>
                  </a:lnTo>
                  <a:lnTo>
                    <a:pt x="185727" y="24281"/>
                  </a:lnTo>
                  <a:lnTo>
                    <a:pt x="184169" y="26668"/>
                  </a:lnTo>
                  <a:lnTo>
                    <a:pt x="182586" y="29006"/>
                  </a:lnTo>
                  <a:lnTo>
                    <a:pt x="181782" y="30175"/>
                  </a:lnTo>
                  <a:lnTo>
                    <a:pt x="180954" y="31320"/>
                  </a:lnTo>
                  <a:lnTo>
                    <a:pt x="180102" y="32440"/>
                  </a:lnTo>
                  <a:lnTo>
                    <a:pt x="179249" y="33560"/>
                  </a:lnTo>
                  <a:lnTo>
                    <a:pt x="178372" y="34632"/>
                  </a:lnTo>
                  <a:lnTo>
                    <a:pt x="177471" y="35703"/>
                  </a:lnTo>
                  <a:lnTo>
                    <a:pt x="176546" y="36726"/>
                  </a:lnTo>
                  <a:lnTo>
                    <a:pt x="175596" y="37725"/>
                  </a:lnTo>
                  <a:lnTo>
                    <a:pt x="174598" y="38699"/>
                  </a:lnTo>
                  <a:lnTo>
                    <a:pt x="173575" y="39624"/>
                  </a:lnTo>
                  <a:lnTo>
                    <a:pt x="172527" y="40525"/>
                  </a:lnTo>
                  <a:lnTo>
                    <a:pt x="171992" y="40940"/>
                  </a:lnTo>
                  <a:lnTo>
                    <a:pt x="171431" y="41354"/>
                  </a:lnTo>
                  <a:lnTo>
                    <a:pt x="170871" y="41768"/>
                  </a:lnTo>
                  <a:lnTo>
                    <a:pt x="170287" y="42157"/>
                  </a:lnTo>
                  <a:lnTo>
                    <a:pt x="169702" y="42547"/>
                  </a:lnTo>
                  <a:lnTo>
                    <a:pt x="169093" y="42912"/>
                  </a:lnTo>
                  <a:lnTo>
                    <a:pt x="168485" y="43278"/>
                  </a:lnTo>
                  <a:lnTo>
                    <a:pt x="167876" y="43618"/>
                  </a:lnTo>
                  <a:lnTo>
                    <a:pt x="167243" y="43935"/>
                  </a:lnTo>
                  <a:lnTo>
                    <a:pt x="166585" y="44252"/>
                  </a:lnTo>
                  <a:lnTo>
                    <a:pt x="165976" y="44544"/>
                  </a:lnTo>
                  <a:lnTo>
                    <a:pt x="165367" y="44787"/>
                  </a:lnTo>
                  <a:lnTo>
                    <a:pt x="164734" y="45031"/>
                  </a:lnTo>
                  <a:lnTo>
                    <a:pt x="164125" y="45250"/>
                  </a:lnTo>
                  <a:lnTo>
                    <a:pt x="163516" y="45445"/>
                  </a:lnTo>
                  <a:lnTo>
                    <a:pt x="162907" y="45616"/>
                  </a:lnTo>
                  <a:lnTo>
                    <a:pt x="162274" y="45762"/>
                  </a:lnTo>
                  <a:lnTo>
                    <a:pt x="161665" y="45883"/>
                  </a:lnTo>
                  <a:lnTo>
                    <a:pt x="161057" y="46005"/>
                  </a:lnTo>
                  <a:lnTo>
                    <a:pt x="160448" y="46103"/>
                  </a:lnTo>
                  <a:lnTo>
                    <a:pt x="159839" y="46176"/>
                  </a:lnTo>
                  <a:lnTo>
                    <a:pt x="159206" y="46224"/>
                  </a:lnTo>
                  <a:lnTo>
                    <a:pt x="158597" y="46273"/>
                  </a:lnTo>
                  <a:lnTo>
                    <a:pt x="157988" y="46297"/>
                  </a:lnTo>
                  <a:lnTo>
                    <a:pt x="157379" y="46322"/>
                  </a:lnTo>
                  <a:lnTo>
                    <a:pt x="156770" y="46322"/>
                  </a:lnTo>
                  <a:lnTo>
                    <a:pt x="155552" y="46273"/>
                  </a:lnTo>
                  <a:lnTo>
                    <a:pt x="154310" y="46176"/>
                  </a:lnTo>
                  <a:lnTo>
                    <a:pt x="153093" y="46030"/>
                  </a:lnTo>
                  <a:lnTo>
                    <a:pt x="151875" y="45835"/>
                  </a:lnTo>
                  <a:lnTo>
                    <a:pt x="150657" y="45616"/>
                  </a:lnTo>
                  <a:lnTo>
                    <a:pt x="149439" y="45372"/>
                  </a:lnTo>
                  <a:lnTo>
                    <a:pt x="148222" y="45080"/>
                  </a:lnTo>
                  <a:lnTo>
                    <a:pt x="147004" y="44763"/>
                  </a:lnTo>
                  <a:lnTo>
                    <a:pt x="145786" y="44447"/>
                  </a:lnTo>
                  <a:lnTo>
                    <a:pt x="144569" y="44106"/>
                  </a:lnTo>
                  <a:lnTo>
                    <a:pt x="142109" y="43399"/>
                  </a:lnTo>
                  <a:lnTo>
                    <a:pt x="139673" y="42693"/>
                  </a:lnTo>
                  <a:lnTo>
                    <a:pt x="138431" y="42352"/>
                  </a:lnTo>
                  <a:lnTo>
                    <a:pt x="137214" y="42011"/>
                  </a:lnTo>
                  <a:lnTo>
                    <a:pt x="135996" y="41694"/>
                  </a:lnTo>
                  <a:lnTo>
                    <a:pt x="134754" y="41427"/>
                  </a:lnTo>
                  <a:lnTo>
                    <a:pt x="133536" y="41159"/>
                  </a:lnTo>
                  <a:lnTo>
                    <a:pt x="132294" y="40940"/>
                  </a:lnTo>
                  <a:lnTo>
                    <a:pt x="131052" y="40745"/>
                  </a:lnTo>
                  <a:lnTo>
                    <a:pt x="129834" y="40599"/>
                  </a:lnTo>
                  <a:lnTo>
                    <a:pt x="128592" y="40501"/>
                  </a:lnTo>
                  <a:lnTo>
                    <a:pt x="127350" y="40452"/>
                  </a:lnTo>
                  <a:lnTo>
                    <a:pt x="126303" y="40452"/>
                  </a:lnTo>
                  <a:lnTo>
                    <a:pt x="125256" y="40477"/>
                  </a:lnTo>
                  <a:lnTo>
                    <a:pt x="124233" y="40525"/>
                  </a:lnTo>
                  <a:lnTo>
                    <a:pt x="123210" y="40599"/>
                  </a:lnTo>
                  <a:lnTo>
                    <a:pt x="122187" y="40696"/>
                  </a:lnTo>
                  <a:lnTo>
                    <a:pt x="121188" y="40818"/>
                  </a:lnTo>
                  <a:lnTo>
                    <a:pt x="120190" y="40988"/>
                  </a:lnTo>
                  <a:lnTo>
                    <a:pt x="119191" y="41159"/>
                  </a:lnTo>
                  <a:lnTo>
                    <a:pt x="118217" y="41354"/>
                  </a:lnTo>
                  <a:lnTo>
                    <a:pt x="117243" y="41573"/>
                  </a:lnTo>
                  <a:lnTo>
                    <a:pt x="116269" y="41816"/>
                  </a:lnTo>
                  <a:lnTo>
                    <a:pt x="115319" y="42084"/>
                  </a:lnTo>
                  <a:lnTo>
                    <a:pt x="114369" y="42352"/>
                  </a:lnTo>
                  <a:lnTo>
                    <a:pt x="113444" y="42669"/>
                  </a:lnTo>
                  <a:lnTo>
                    <a:pt x="112494" y="43010"/>
                  </a:lnTo>
                  <a:lnTo>
                    <a:pt x="111568" y="43351"/>
                  </a:lnTo>
                  <a:lnTo>
                    <a:pt x="110643" y="43716"/>
                  </a:lnTo>
                  <a:lnTo>
                    <a:pt x="109742" y="44106"/>
                  </a:lnTo>
                  <a:lnTo>
                    <a:pt x="108841" y="44495"/>
                  </a:lnTo>
                  <a:lnTo>
                    <a:pt x="107940" y="44934"/>
                  </a:lnTo>
                  <a:lnTo>
                    <a:pt x="107063" y="45372"/>
                  </a:lnTo>
                  <a:lnTo>
                    <a:pt x="106162" y="45835"/>
                  </a:lnTo>
                  <a:lnTo>
                    <a:pt x="105309" y="46297"/>
                  </a:lnTo>
                  <a:lnTo>
                    <a:pt x="104433" y="46785"/>
                  </a:lnTo>
                  <a:lnTo>
                    <a:pt x="103580" y="47296"/>
                  </a:lnTo>
                  <a:lnTo>
                    <a:pt x="102728" y="47807"/>
                  </a:lnTo>
                  <a:lnTo>
                    <a:pt x="101875" y="48343"/>
                  </a:lnTo>
                  <a:lnTo>
                    <a:pt x="101023" y="48903"/>
                  </a:lnTo>
                  <a:lnTo>
                    <a:pt x="100195" y="49463"/>
                  </a:lnTo>
                  <a:lnTo>
                    <a:pt x="99367" y="50048"/>
                  </a:lnTo>
                  <a:lnTo>
                    <a:pt x="97735" y="51217"/>
                  </a:lnTo>
                  <a:lnTo>
                    <a:pt x="96128" y="52459"/>
                  </a:lnTo>
                  <a:lnTo>
                    <a:pt x="94545" y="53725"/>
                  </a:lnTo>
                  <a:lnTo>
                    <a:pt x="92986" y="55041"/>
                  </a:lnTo>
                  <a:lnTo>
                    <a:pt x="91452" y="56404"/>
                  </a:lnTo>
                  <a:lnTo>
                    <a:pt x="89942" y="57768"/>
                  </a:lnTo>
                  <a:lnTo>
                    <a:pt x="88456" y="59181"/>
                  </a:lnTo>
                  <a:lnTo>
                    <a:pt x="86995" y="60618"/>
                  </a:lnTo>
                  <a:lnTo>
                    <a:pt x="85558" y="62055"/>
                  </a:lnTo>
                  <a:lnTo>
                    <a:pt x="84145" y="63516"/>
                  </a:lnTo>
                  <a:lnTo>
                    <a:pt x="82757" y="65001"/>
                  </a:lnTo>
                  <a:lnTo>
                    <a:pt x="81369" y="66463"/>
                  </a:lnTo>
                  <a:lnTo>
                    <a:pt x="80005" y="67948"/>
                  </a:lnTo>
                  <a:lnTo>
                    <a:pt x="77350" y="70895"/>
                  </a:lnTo>
                  <a:lnTo>
                    <a:pt x="74769" y="73818"/>
                  </a:lnTo>
                  <a:lnTo>
                    <a:pt x="72553" y="76302"/>
                  </a:lnTo>
                  <a:lnTo>
                    <a:pt x="70312" y="78810"/>
                  </a:lnTo>
                  <a:lnTo>
                    <a:pt x="67998" y="81319"/>
                  </a:lnTo>
                  <a:lnTo>
                    <a:pt x="66829" y="82561"/>
                  </a:lnTo>
                  <a:lnTo>
                    <a:pt x="65636" y="83779"/>
                  </a:lnTo>
                  <a:lnTo>
                    <a:pt x="64443" y="84996"/>
                  </a:lnTo>
                  <a:lnTo>
                    <a:pt x="63225" y="86214"/>
                  </a:lnTo>
                  <a:lnTo>
                    <a:pt x="61983" y="87407"/>
                  </a:lnTo>
                  <a:lnTo>
                    <a:pt x="60741" y="88576"/>
                  </a:lnTo>
                  <a:lnTo>
                    <a:pt x="59450" y="89721"/>
                  </a:lnTo>
                  <a:lnTo>
                    <a:pt x="58184" y="90841"/>
                  </a:lnTo>
                  <a:lnTo>
                    <a:pt x="56868" y="91962"/>
                  </a:lnTo>
                  <a:lnTo>
                    <a:pt x="55553" y="93033"/>
                  </a:lnTo>
                  <a:lnTo>
                    <a:pt x="54214" y="94080"/>
                  </a:lnTo>
                  <a:lnTo>
                    <a:pt x="52850" y="95103"/>
                  </a:lnTo>
                  <a:lnTo>
                    <a:pt x="51462" y="96078"/>
                  </a:lnTo>
                  <a:lnTo>
                    <a:pt x="50049" y="97027"/>
                  </a:lnTo>
                  <a:lnTo>
                    <a:pt x="48637" y="97928"/>
                  </a:lnTo>
                  <a:lnTo>
                    <a:pt x="47175" y="98805"/>
                  </a:lnTo>
                  <a:lnTo>
                    <a:pt x="45714" y="99633"/>
                  </a:lnTo>
                  <a:lnTo>
                    <a:pt x="44229" y="100413"/>
                  </a:lnTo>
                  <a:lnTo>
                    <a:pt x="42694" y="101143"/>
                  </a:lnTo>
                  <a:lnTo>
                    <a:pt x="41160" y="101825"/>
                  </a:lnTo>
                  <a:lnTo>
                    <a:pt x="40381" y="102142"/>
                  </a:lnTo>
                  <a:lnTo>
                    <a:pt x="39601" y="102434"/>
                  </a:lnTo>
                  <a:lnTo>
                    <a:pt x="38797" y="102726"/>
                  </a:lnTo>
                  <a:lnTo>
                    <a:pt x="37994" y="103018"/>
                  </a:lnTo>
                  <a:lnTo>
                    <a:pt x="37190" y="103286"/>
                  </a:lnTo>
                  <a:lnTo>
                    <a:pt x="36386" y="103530"/>
                  </a:lnTo>
                  <a:lnTo>
                    <a:pt x="35558" y="103773"/>
                  </a:lnTo>
                  <a:lnTo>
                    <a:pt x="34730" y="103993"/>
                  </a:lnTo>
                  <a:lnTo>
                    <a:pt x="33902" y="104187"/>
                  </a:lnTo>
                  <a:lnTo>
                    <a:pt x="33074" y="104382"/>
                  </a:lnTo>
                  <a:lnTo>
                    <a:pt x="32222" y="104553"/>
                  </a:lnTo>
                  <a:lnTo>
                    <a:pt x="31369" y="104723"/>
                  </a:lnTo>
                  <a:lnTo>
                    <a:pt x="30273" y="104894"/>
                  </a:lnTo>
                  <a:lnTo>
                    <a:pt x="29153" y="105016"/>
                  </a:lnTo>
                  <a:lnTo>
                    <a:pt x="28033" y="105113"/>
                  </a:lnTo>
                  <a:lnTo>
                    <a:pt x="26888" y="105186"/>
                  </a:lnTo>
                  <a:lnTo>
                    <a:pt x="24599" y="105186"/>
                  </a:lnTo>
                  <a:lnTo>
                    <a:pt x="23430" y="105113"/>
                  </a:lnTo>
                  <a:lnTo>
                    <a:pt x="22285" y="105040"/>
                  </a:lnTo>
                  <a:lnTo>
                    <a:pt x="21116" y="104894"/>
                  </a:lnTo>
                  <a:lnTo>
                    <a:pt x="19972" y="104723"/>
                  </a:lnTo>
                  <a:lnTo>
                    <a:pt x="18827" y="104504"/>
                  </a:lnTo>
                  <a:lnTo>
                    <a:pt x="17682" y="104261"/>
                  </a:lnTo>
                  <a:lnTo>
                    <a:pt x="16562" y="103968"/>
                  </a:lnTo>
                  <a:lnTo>
                    <a:pt x="15442" y="103652"/>
                  </a:lnTo>
                  <a:lnTo>
                    <a:pt x="14346" y="103286"/>
                  </a:lnTo>
                  <a:lnTo>
                    <a:pt x="13274" y="102872"/>
                  </a:lnTo>
                  <a:lnTo>
                    <a:pt x="12202" y="102434"/>
                  </a:lnTo>
                  <a:lnTo>
                    <a:pt x="11155" y="101947"/>
                  </a:lnTo>
                  <a:lnTo>
                    <a:pt x="10132" y="101411"/>
                  </a:lnTo>
                  <a:lnTo>
                    <a:pt x="9134" y="100851"/>
                  </a:lnTo>
                  <a:lnTo>
                    <a:pt x="8184" y="100242"/>
                  </a:lnTo>
                  <a:lnTo>
                    <a:pt x="7234" y="99585"/>
                  </a:lnTo>
                  <a:lnTo>
                    <a:pt x="6333" y="98903"/>
                  </a:lnTo>
                  <a:lnTo>
                    <a:pt x="5456" y="98172"/>
                  </a:lnTo>
                  <a:lnTo>
                    <a:pt x="4628" y="97393"/>
                  </a:lnTo>
                  <a:lnTo>
                    <a:pt x="3825" y="96589"/>
                  </a:lnTo>
                  <a:lnTo>
                    <a:pt x="3459" y="96151"/>
                  </a:lnTo>
                  <a:lnTo>
                    <a:pt x="3070" y="95712"/>
                  </a:lnTo>
                  <a:lnTo>
                    <a:pt x="2729" y="95274"/>
                  </a:lnTo>
                  <a:lnTo>
                    <a:pt x="2363" y="94835"/>
                  </a:lnTo>
                  <a:lnTo>
                    <a:pt x="2022" y="94373"/>
                  </a:lnTo>
                  <a:lnTo>
                    <a:pt x="1706" y="93886"/>
                  </a:lnTo>
                  <a:lnTo>
                    <a:pt x="1389" y="93399"/>
                  </a:lnTo>
                  <a:lnTo>
                    <a:pt x="1097" y="92911"/>
                  </a:lnTo>
                  <a:lnTo>
                    <a:pt x="805" y="92400"/>
                  </a:lnTo>
                  <a:lnTo>
                    <a:pt x="512" y="91889"/>
                  </a:lnTo>
                  <a:lnTo>
                    <a:pt x="269" y="91353"/>
                  </a:lnTo>
                  <a:lnTo>
                    <a:pt x="1" y="90817"/>
                  </a:lnTo>
                  <a:lnTo>
                    <a:pt x="1" y="90817"/>
                  </a:lnTo>
                  <a:lnTo>
                    <a:pt x="464" y="91816"/>
                  </a:lnTo>
                  <a:lnTo>
                    <a:pt x="975" y="92790"/>
                  </a:lnTo>
                  <a:lnTo>
                    <a:pt x="1462" y="93764"/>
                  </a:lnTo>
                  <a:lnTo>
                    <a:pt x="1998" y="94689"/>
                  </a:lnTo>
                  <a:lnTo>
                    <a:pt x="2558" y="95590"/>
                  </a:lnTo>
                  <a:lnTo>
                    <a:pt x="3143" y="96467"/>
                  </a:lnTo>
                  <a:lnTo>
                    <a:pt x="3727" y="97320"/>
                  </a:lnTo>
                  <a:lnTo>
                    <a:pt x="4360" y="98148"/>
                  </a:lnTo>
                  <a:lnTo>
                    <a:pt x="4994" y="98951"/>
                  </a:lnTo>
                  <a:lnTo>
                    <a:pt x="5651" y="99731"/>
                  </a:lnTo>
                  <a:lnTo>
                    <a:pt x="6333" y="100461"/>
                  </a:lnTo>
                  <a:lnTo>
                    <a:pt x="7039" y="101192"/>
                  </a:lnTo>
                  <a:lnTo>
                    <a:pt x="7770" y="101874"/>
                  </a:lnTo>
                  <a:lnTo>
                    <a:pt x="8501" y="102531"/>
                  </a:lnTo>
                  <a:lnTo>
                    <a:pt x="9280" y="103165"/>
                  </a:lnTo>
                  <a:lnTo>
                    <a:pt x="10059" y="103773"/>
                  </a:lnTo>
                  <a:lnTo>
                    <a:pt x="10863" y="104358"/>
                  </a:lnTo>
                  <a:lnTo>
                    <a:pt x="11691" y="104894"/>
                  </a:lnTo>
                  <a:lnTo>
                    <a:pt x="12543" y="105405"/>
                  </a:lnTo>
                  <a:lnTo>
                    <a:pt x="13420" y="105892"/>
                  </a:lnTo>
                  <a:lnTo>
                    <a:pt x="14297" y="106355"/>
                  </a:lnTo>
                  <a:lnTo>
                    <a:pt x="15222" y="106769"/>
                  </a:lnTo>
                  <a:lnTo>
                    <a:pt x="16148" y="107159"/>
                  </a:lnTo>
                  <a:lnTo>
                    <a:pt x="17098" y="107524"/>
                  </a:lnTo>
                  <a:lnTo>
                    <a:pt x="18072" y="107841"/>
                  </a:lnTo>
                  <a:lnTo>
                    <a:pt x="19046" y="108133"/>
                  </a:lnTo>
                  <a:lnTo>
                    <a:pt x="20069" y="108401"/>
                  </a:lnTo>
                  <a:lnTo>
                    <a:pt x="21092" y="108620"/>
                  </a:lnTo>
                  <a:lnTo>
                    <a:pt x="22139" y="108815"/>
                  </a:lnTo>
                  <a:lnTo>
                    <a:pt x="23211" y="108961"/>
                  </a:lnTo>
                  <a:lnTo>
                    <a:pt x="24307" y="109083"/>
                  </a:lnTo>
                  <a:lnTo>
                    <a:pt x="25403" y="109156"/>
                  </a:lnTo>
                  <a:lnTo>
                    <a:pt x="26206" y="109204"/>
                  </a:lnTo>
                  <a:lnTo>
                    <a:pt x="27010" y="109229"/>
                  </a:lnTo>
                  <a:lnTo>
                    <a:pt x="28569" y="109229"/>
                  </a:lnTo>
                  <a:lnTo>
                    <a:pt x="29348" y="109204"/>
                  </a:lnTo>
                  <a:lnTo>
                    <a:pt x="30103" y="109180"/>
                  </a:lnTo>
                  <a:lnTo>
                    <a:pt x="30882" y="109131"/>
                  </a:lnTo>
                  <a:lnTo>
                    <a:pt x="31637" y="109058"/>
                  </a:lnTo>
                  <a:lnTo>
                    <a:pt x="33123" y="108888"/>
                  </a:lnTo>
                  <a:lnTo>
                    <a:pt x="34609" y="108669"/>
                  </a:lnTo>
                  <a:lnTo>
                    <a:pt x="36070" y="108401"/>
                  </a:lnTo>
                  <a:lnTo>
                    <a:pt x="37507" y="108060"/>
                  </a:lnTo>
                  <a:lnTo>
                    <a:pt x="38919" y="107694"/>
                  </a:lnTo>
                  <a:lnTo>
                    <a:pt x="40307" y="107256"/>
                  </a:lnTo>
                  <a:lnTo>
                    <a:pt x="41696" y="106769"/>
                  </a:lnTo>
                  <a:lnTo>
                    <a:pt x="43035" y="106258"/>
                  </a:lnTo>
                  <a:lnTo>
                    <a:pt x="44375" y="105697"/>
                  </a:lnTo>
                  <a:lnTo>
                    <a:pt x="45690" y="105089"/>
                  </a:lnTo>
                  <a:lnTo>
                    <a:pt x="47005" y="104431"/>
                  </a:lnTo>
                  <a:lnTo>
                    <a:pt x="48296" y="103749"/>
                  </a:lnTo>
                  <a:lnTo>
                    <a:pt x="49562" y="103018"/>
                  </a:lnTo>
                  <a:lnTo>
                    <a:pt x="50804" y="102239"/>
                  </a:lnTo>
                  <a:lnTo>
                    <a:pt x="52046" y="101435"/>
                  </a:lnTo>
                  <a:lnTo>
                    <a:pt x="53264" y="100607"/>
                  </a:lnTo>
                  <a:lnTo>
                    <a:pt x="54482" y="99755"/>
                  </a:lnTo>
                  <a:lnTo>
                    <a:pt x="55675" y="98854"/>
                  </a:lnTo>
                  <a:lnTo>
                    <a:pt x="56868" y="97928"/>
                  </a:lnTo>
                  <a:lnTo>
                    <a:pt x="58037" y="96979"/>
                  </a:lnTo>
                  <a:lnTo>
                    <a:pt x="59206" y="95980"/>
                  </a:lnTo>
                  <a:lnTo>
                    <a:pt x="60351" y="94982"/>
                  </a:lnTo>
                  <a:lnTo>
                    <a:pt x="61496" y="93959"/>
                  </a:lnTo>
                  <a:lnTo>
                    <a:pt x="62616" y="92911"/>
                  </a:lnTo>
                  <a:lnTo>
                    <a:pt x="63736" y="91840"/>
                  </a:lnTo>
                  <a:lnTo>
                    <a:pt x="64857" y="90768"/>
                  </a:lnTo>
                  <a:lnTo>
                    <a:pt x="65953" y="89672"/>
                  </a:lnTo>
                  <a:lnTo>
                    <a:pt x="67049" y="88552"/>
                  </a:lnTo>
                  <a:lnTo>
                    <a:pt x="69216" y="86263"/>
                  </a:lnTo>
                  <a:lnTo>
                    <a:pt x="71359" y="83949"/>
                  </a:lnTo>
                  <a:lnTo>
                    <a:pt x="73478" y="81611"/>
                  </a:lnTo>
                  <a:lnTo>
                    <a:pt x="75597" y="79249"/>
                  </a:lnTo>
                  <a:lnTo>
                    <a:pt x="79786" y="74500"/>
                  </a:lnTo>
                  <a:lnTo>
                    <a:pt x="81856" y="72162"/>
                  </a:lnTo>
                  <a:lnTo>
                    <a:pt x="83951" y="69848"/>
                  </a:lnTo>
                  <a:lnTo>
                    <a:pt x="86045" y="67559"/>
                  </a:lnTo>
                  <a:lnTo>
                    <a:pt x="88139" y="65342"/>
                  </a:lnTo>
                  <a:lnTo>
                    <a:pt x="89211" y="64271"/>
                  </a:lnTo>
                  <a:lnTo>
                    <a:pt x="90258" y="63199"/>
                  </a:lnTo>
                  <a:lnTo>
                    <a:pt x="91330" y="62152"/>
                  </a:lnTo>
                  <a:lnTo>
                    <a:pt x="92401" y="61129"/>
                  </a:lnTo>
                  <a:lnTo>
                    <a:pt x="93473" y="60131"/>
                  </a:lnTo>
                  <a:lnTo>
                    <a:pt x="94569" y="59132"/>
                  </a:lnTo>
                  <a:lnTo>
                    <a:pt x="95641" y="58182"/>
                  </a:lnTo>
                  <a:lnTo>
                    <a:pt x="96761" y="57257"/>
                  </a:lnTo>
                  <a:lnTo>
                    <a:pt x="97857" y="56380"/>
                  </a:lnTo>
                  <a:lnTo>
                    <a:pt x="98977" y="55503"/>
                  </a:lnTo>
                  <a:lnTo>
                    <a:pt x="100097" y="54675"/>
                  </a:lnTo>
                  <a:lnTo>
                    <a:pt x="101218" y="53872"/>
                  </a:lnTo>
                  <a:lnTo>
                    <a:pt x="102509" y="53019"/>
                  </a:lnTo>
                  <a:lnTo>
                    <a:pt x="103824" y="52167"/>
                  </a:lnTo>
                  <a:lnTo>
                    <a:pt x="105163" y="51363"/>
                  </a:lnTo>
                  <a:lnTo>
                    <a:pt x="106527" y="50608"/>
                  </a:lnTo>
                  <a:lnTo>
                    <a:pt x="107891" y="49853"/>
                  </a:lnTo>
                  <a:lnTo>
                    <a:pt x="109279" y="49171"/>
                  </a:lnTo>
                  <a:lnTo>
                    <a:pt x="110692" y="48514"/>
                  </a:lnTo>
                  <a:lnTo>
                    <a:pt x="112129" y="47880"/>
                  </a:lnTo>
                  <a:lnTo>
                    <a:pt x="113590" y="47320"/>
                  </a:lnTo>
                  <a:lnTo>
                    <a:pt x="115051" y="46785"/>
                  </a:lnTo>
                  <a:lnTo>
                    <a:pt x="116512" y="46297"/>
                  </a:lnTo>
                  <a:lnTo>
                    <a:pt x="118022" y="45859"/>
                  </a:lnTo>
                  <a:lnTo>
                    <a:pt x="119532" y="45494"/>
                  </a:lnTo>
                  <a:lnTo>
                    <a:pt x="121042" y="45153"/>
                  </a:lnTo>
                  <a:lnTo>
                    <a:pt x="121822" y="45007"/>
                  </a:lnTo>
                  <a:lnTo>
                    <a:pt x="122577" y="44885"/>
                  </a:lnTo>
                  <a:lnTo>
                    <a:pt x="123356" y="44763"/>
                  </a:lnTo>
                  <a:lnTo>
                    <a:pt x="124135" y="44666"/>
                  </a:lnTo>
                  <a:lnTo>
                    <a:pt x="125036" y="44593"/>
                  </a:lnTo>
                  <a:lnTo>
                    <a:pt x="125913" y="44520"/>
                  </a:lnTo>
                  <a:lnTo>
                    <a:pt x="126814" y="44495"/>
                  </a:lnTo>
                  <a:lnTo>
                    <a:pt x="127691" y="44471"/>
                  </a:lnTo>
                  <a:lnTo>
                    <a:pt x="128568" y="44495"/>
                  </a:lnTo>
                  <a:lnTo>
                    <a:pt x="129420" y="44544"/>
                  </a:lnTo>
                  <a:lnTo>
                    <a:pt x="130297" y="44593"/>
                  </a:lnTo>
                  <a:lnTo>
                    <a:pt x="131174" y="44666"/>
                  </a:lnTo>
                  <a:lnTo>
                    <a:pt x="132026" y="44787"/>
                  </a:lnTo>
                  <a:lnTo>
                    <a:pt x="132878" y="44885"/>
                  </a:lnTo>
                  <a:lnTo>
                    <a:pt x="133731" y="45031"/>
                  </a:lnTo>
                  <a:lnTo>
                    <a:pt x="134583" y="45177"/>
                  </a:lnTo>
                  <a:lnTo>
                    <a:pt x="136288" y="45542"/>
                  </a:lnTo>
                  <a:lnTo>
                    <a:pt x="137969" y="45932"/>
                  </a:lnTo>
                  <a:lnTo>
                    <a:pt x="139649" y="46370"/>
                  </a:lnTo>
                  <a:lnTo>
                    <a:pt x="141329" y="46809"/>
                  </a:lnTo>
                  <a:lnTo>
                    <a:pt x="144690" y="47783"/>
                  </a:lnTo>
                  <a:lnTo>
                    <a:pt x="146371" y="48246"/>
                  </a:lnTo>
                  <a:lnTo>
                    <a:pt x="148076" y="48709"/>
                  </a:lnTo>
                  <a:lnTo>
                    <a:pt x="149780" y="49147"/>
                  </a:lnTo>
                  <a:lnTo>
                    <a:pt x="151510" y="49561"/>
                  </a:lnTo>
                  <a:lnTo>
                    <a:pt x="152873" y="49829"/>
                  </a:lnTo>
                  <a:lnTo>
                    <a:pt x="154213" y="50048"/>
                  </a:lnTo>
                  <a:lnTo>
                    <a:pt x="155552" y="50194"/>
                  </a:lnTo>
                  <a:lnTo>
                    <a:pt x="156234" y="50267"/>
                  </a:lnTo>
                  <a:lnTo>
                    <a:pt x="156892" y="50292"/>
                  </a:lnTo>
                  <a:lnTo>
                    <a:pt x="157549" y="50316"/>
                  </a:lnTo>
                  <a:lnTo>
                    <a:pt x="158207" y="50340"/>
                  </a:lnTo>
                  <a:lnTo>
                    <a:pt x="158865" y="50316"/>
                  </a:lnTo>
                  <a:lnTo>
                    <a:pt x="159498" y="50292"/>
                  </a:lnTo>
                  <a:lnTo>
                    <a:pt x="160155" y="50267"/>
                  </a:lnTo>
                  <a:lnTo>
                    <a:pt x="160789" y="50218"/>
                  </a:lnTo>
                  <a:lnTo>
                    <a:pt x="161446" y="50145"/>
                  </a:lnTo>
                  <a:lnTo>
                    <a:pt x="162079" y="50048"/>
                  </a:lnTo>
                  <a:lnTo>
                    <a:pt x="162713" y="49951"/>
                  </a:lnTo>
                  <a:lnTo>
                    <a:pt x="163346" y="49829"/>
                  </a:lnTo>
                  <a:lnTo>
                    <a:pt x="163979" y="49683"/>
                  </a:lnTo>
                  <a:lnTo>
                    <a:pt x="164588" y="49512"/>
                  </a:lnTo>
                  <a:lnTo>
                    <a:pt x="165221" y="49342"/>
                  </a:lnTo>
                  <a:lnTo>
                    <a:pt x="165830" y="49147"/>
                  </a:lnTo>
                  <a:lnTo>
                    <a:pt x="166439" y="48952"/>
                  </a:lnTo>
                  <a:lnTo>
                    <a:pt x="167072" y="48709"/>
                  </a:lnTo>
                  <a:lnTo>
                    <a:pt x="167681" y="48465"/>
                  </a:lnTo>
                  <a:lnTo>
                    <a:pt x="168265" y="48197"/>
                  </a:lnTo>
                  <a:lnTo>
                    <a:pt x="168874" y="47929"/>
                  </a:lnTo>
                  <a:lnTo>
                    <a:pt x="169483" y="47613"/>
                  </a:lnTo>
                  <a:lnTo>
                    <a:pt x="170068" y="47296"/>
                  </a:lnTo>
                  <a:lnTo>
                    <a:pt x="170652" y="46955"/>
                  </a:lnTo>
                  <a:lnTo>
                    <a:pt x="171237" y="46614"/>
                  </a:lnTo>
                  <a:lnTo>
                    <a:pt x="171821" y="46224"/>
                  </a:lnTo>
                  <a:lnTo>
                    <a:pt x="172893" y="45469"/>
                  </a:lnTo>
                  <a:lnTo>
                    <a:pt x="173940" y="44690"/>
                  </a:lnTo>
                  <a:lnTo>
                    <a:pt x="174938" y="43862"/>
                  </a:lnTo>
                  <a:lnTo>
                    <a:pt x="175888" y="43010"/>
                  </a:lnTo>
                  <a:lnTo>
                    <a:pt x="176838" y="42133"/>
                  </a:lnTo>
                  <a:lnTo>
                    <a:pt x="177739" y="41232"/>
                  </a:lnTo>
                  <a:lnTo>
                    <a:pt x="178616" y="40306"/>
                  </a:lnTo>
                  <a:lnTo>
                    <a:pt x="179444" y="39332"/>
                  </a:lnTo>
                  <a:lnTo>
                    <a:pt x="180272" y="38358"/>
                  </a:lnTo>
                  <a:lnTo>
                    <a:pt x="181076" y="37359"/>
                  </a:lnTo>
                  <a:lnTo>
                    <a:pt x="181879" y="36337"/>
                  </a:lnTo>
                  <a:lnTo>
                    <a:pt x="182634" y="35314"/>
                  </a:lnTo>
                  <a:lnTo>
                    <a:pt x="183389" y="34266"/>
                  </a:lnTo>
                  <a:lnTo>
                    <a:pt x="184144" y="33219"/>
                  </a:lnTo>
                  <a:lnTo>
                    <a:pt x="185581" y="31076"/>
                  </a:lnTo>
                  <a:lnTo>
                    <a:pt x="188455" y="26741"/>
                  </a:lnTo>
                  <a:lnTo>
                    <a:pt x="189892" y="24573"/>
                  </a:lnTo>
                  <a:lnTo>
                    <a:pt x="191378" y="22455"/>
                  </a:lnTo>
                  <a:lnTo>
                    <a:pt x="192133" y="21407"/>
                  </a:lnTo>
                  <a:lnTo>
                    <a:pt x="192888" y="20360"/>
                  </a:lnTo>
                  <a:lnTo>
                    <a:pt x="193691" y="19362"/>
                  </a:lnTo>
                  <a:lnTo>
                    <a:pt x="194495" y="18339"/>
                  </a:lnTo>
                  <a:lnTo>
                    <a:pt x="195323" y="17365"/>
                  </a:lnTo>
                  <a:lnTo>
                    <a:pt x="196151" y="16415"/>
                  </a:lnTo>
                  <a:lnTo>
                    <a:pt x="197028" y="15465"/>
                  </a:lnTo>
                  <a:lnTo>
                    <a:pt x="197929" y="14540"/>
                  </a:lnTo>
                  <a:lnTo>
                    <a:pt x="198562" y="13955"/>
                  </a:lnTo>
                  <a:lnTo>
                    <a:pt x="199195" y="13371"/>
                  </a:lnTo>
                  <a:lnTo>
                    <a:pt x="199853" y="12810"/>
                  </a:lnTo>
                  <a:lnTo>
                    <a:pt x="200511" y="12275"/>
                  </a:lnTo>
                  <a:lnTo>
                    <a:pt x="201168" y="11739"/>
                  </a:lnTo>
                  <a:lnTo>
                    <a:pt x="201850" y="11227"/>
                  </a:lnTo>
                  <a:lnTo>
                    <a:pt x="202532" y="10740"/>
                  </a:lnTo>
                  <a:lnTo>
                    <a:pt x="203238" y="10278"/>
                  </a:lnTo>
                  <a:lnTo>
                    <a:pt x="203945" y="9815"/>
                  </a:lnTo>
                  <a:lnTo>
                    <a:pt x="204675" y="9376"/>
                  </a:lnTo>
                  <a:lnTo>
                    <a:pt x="205406" y="8962"/>
                  </a:lnTo>
                  <a:lnTo>
                    <a:pt x="206136" y="8573"/>
                  </a:lnTo>
                  <a:lnTo>
                    <a:pt x="206891" y="8183"/>
                  </a:lnTo>
                  <a:lnTo>
                    <a:pt x="207646" y="7818"/>
                  </a:lnTo>
                  <a:lnTo>
                    <a:pt x="208401" y="7452"/>
                  </a:lnTo>
                  <a:lnTo>
                    <a:pt x="209181" y="7136"/>
                  </a:lnTo>
                  <a:lnTo>
                    <a:pt x="209960" y="6819"/>
                  </a:lnTo>
                  <a:lnTo>
                    <a:pt x="210739" y="6503"/>
                  </a:lnTo>
                  <a:lnTo>
                    <a:pt x="211519" y="6235"/>
                  </a:lnTo>
                  <a:lnTo>
                    <a:pt x="212322" y="5967"/>
                  </a:lnTo>
                  <a:lnTo>
                    <a:pt x="213126" y="5723"/>
                  </a:lnTo>
                  <a:lnTo>
                    <a:pt x="213954" y="5480"/>
                  </a:lnTo>
                  <a:lnTo>
                    <a:pt x="214758" y="5261"/>
                  </a:lnTo>
                  <a:lnTo>
                    <a:pt x="215586" y="5066"/>
                  </a:lnTo>
                  <a:lnTo>
                    <a:pt x="216414" y="4895"/>
                  </a:lnTo>
                  <a:lnTo>
                    <a:pt x="217242" y="4725"/>
                  </a:lnTo>
                  <a:lnTo>
                    <a:pt x="218094" y="4579"/>
                  </a:lnTo>
                  <a:lnTo>
                    <a:pt x="218923" y="4432"/>
                  </a:lnTo>
                  <a:lnTo>
                    <a:pt x="219775" y="4311"/>
                  </a:lnTo>
                  <a:lnTo>
                    <a:pt x="220627" y="4213"/>
                  </a:lnTo>
                  <a:lnTo>
                    <a:pt x="221480" y="4140"/>
                  </a:lnTo>
                  <a:lnTo>
                    <a:pt x="222332" y="4067"/>
                  </a:lnTo>
                  <a:lnTo>
                    <a:pt x="223404" y="3994"/>
                  </a:lnTo>
                  <a:lnTo>
                    <a:pt x="224451" y="3970"/>
                  </a:lnTo>
                  <a:lnTo>
                    <a:pt x="225498" y="3945"/>
                  </a:lnTo>
                  <a:lnTo>
                    <a:pt x="226545" y="3945"/>
                  </a:lnTo>
                  <a:lnTo>
                    <a:pt x="227593" y="3994"/>
                  </a:lnTo>
                  <a:lnTo>
                    <a:pt x="228616" y="4043"/>
                  </a:lnTo>
                  <a:lnTo>
                    <a:pt x="229638" y="4116"/>
                  </a:lnTo>
                  <a:lnTo>
                    <a:pt x="230661" y="4213"/>
                  </a:lnTo>
                  <a:lnTo>
                    <a:pt x="231684" y="4311"/>
                  </a:lnTo>
                  <a:lnTo>
                    <a:pt x="232707" y="4457"/>
                  </a:lnTo>
                  <a:lnTo>
                    <a:pt x="233706" y="4627"/>
                  </a:lnTo>
                  <a:lnTo>
                    <a:pt x="234704" y="4798"/>
                  </a:lnTo>
                  <a:lnTo>
                    <a:pt x="235703" y="4993"/>
                  </a:lnTo>
                  <a:lnTo>
                    <a:pt x="236677" y="5212"/>
                  </a:lnTo>
                  <a:lnTo>
                    <a:pt x="237651" y="5455"/>
                  </a:lnTo>
                  <a:lnTo>
                    <a:pt x="238625" y="5699"/>
                  </a:lnTo>
                  <a:lnTo>
                    <a:pt x="239599" y="5967"/>
                  </a:lnTo>
                  <a:lnTo>
                    <a:pt x="240574" y="6259"/>
                  </a:lnTo>
                  <a:lnTo>
                    <a:pt x="241523" y="6576"/>
                  </a:lnTo>
                  <a:lnTo>
                    <a:pt x="242473" y="6892"/>
                  </a:lnTo>
                  <a:lnTo>
                    <a:pt x="243423" y="7233"/>
                  </a:lnTo>
                  <a:lnTo>
                    <a:pt x="244373" y="7599"/>
                  </a:lnTo>
                  <a:lnTo>
                    <a:pt x="245298" y="7964"/>
                  </a:lnTo>
                  <a:lnTo>
                    <a:pt x="246224" y="8354"/>
                  </a:lnTo>
                  <a:lnTo>
                    <a:pt x="247149" y="8768"/>
                  </a:lnTo>
                  <a:lnTo>
                    <a:pt x="248075" y="9182"/>
                  </a:lnTo>
                  <a:lnTo>
                    <a:pt x="249000" y="9620"/>
                  </a:lnTo>
                  <a:lnTo>
                    <a:pt x="249901" y="10058"/>
                  </a:lnTo>
                  <a:lnTo>
                    <a:pt x="251704" y="11008"/>
                  </a:lnTo>
                  <a:lnTo>
                    <a:pt x="253481" y="11982"/>
                  </a:lnTo>
                  <a:lnTo>
                    <a:pt x="255235" y="13030"/>
                  </a:lnTo>
                  <a:lnTo>
                    <a:pt x="256964" y="14101"/>
                  </a:lnTo>
                  <a:lnTo>
                    <a:pt x="258693" y="15221"/>
                  </a:lnTo>
                  <a:lnTo>
                    <a:pt x="260374" y="16390"/>
                  </a:lnTo>
                  <a:lnTo>
                    <a:pt x="262054" y="17584"/>
                  </a:lnTo>
                  <a:lnTo>
                    <a:pt x="263710" y="18826"/>
                  </a:lnTo>
                  <a:lnTo>
                    <a:pt x="265342" y="20092"/>
                  </a:lnTo>
                  <a:lnTo>
                    <a:pt x="266949" y="21383"/>
                  </a:lnTo>
                  <a:lnTo>
                    <a:pt x="268557" y="22698"/>
                  </a:lnTo>
                  <a:lnTo>
                    <a:pt x="270115" y="24013"/>
                  </a:lnTo>
                  <a:lnTo>
                    <a:pt x="271674" y="25377"/>
                  </a:lnTo>
                  <a:lnTo>
                    <a:pt x="273208" y="26741"/>
                  </a:lnTo>
                  <a:lnTo>
                    <a:pt x="274718" y="28129"/>
                  </a:lnTo>
                  <a:lnTo>
                    <a:pt x="276204" y="29517"/>
                  </a:lnTo>
                  <a:lnTo>
                    <a:pt x="277690" y="30906"/>
                  </a:lnTo>
                  <a:lnTo>
                    <a:pt x="279151" y="32294"/>
                  </a:lnTo>
                  <a:lnTo>
                    <a:pt x="278907" y="31782"/>
                  </a:lnTo>
                  <a:lnTo>
                    <a:pt x="278664" y="31295"/>
                  </a:lnTo>
                  <a:lnTo>
                    <a:pt x="278128" y="30321"/>
                  </a:lnTo>
                  <a:lnTo>
                    <a:pt x="277568" y="29396"/>
                  </a:lnTo>
                  <a:lnTo>
                    <a:pt x="276959" y="28519"/>
                  </a:lnTo>
                  <a:lnTo>
                    <a:pt x="276301" y="27666"/>
                  </a:lnTo>
                  <a:lnTo>
                    <a:pt x="275620" y="26838"/>
                  </a:lnTo>
                  <a:lnTo>
                    <a:pt x="274913" y="26035"/>
                  </a:lnTo>
                  <a:lnTo>
                    <a:pt x="274183" y="25255"/>
                  </a:lnTo>
                  <a:lnTo>
                    <a:pt x="273428" y="24500"/>
                  </a:lnTo>
                  <a:lnTo>
                    <a:pt x="272624" y="23745"/>
                  </a:lnTo>
                  <a:lnTo>
                    <a:pt x="271820" y="23015"/>
                  </a:lnTo>
                  <a:lnTo>
                    <a:pt x="271017" y="22284"/>
                  </a:lnTo>
                  <a:lnTo>
                    <a:pt x="269336" y="20847"/>
                  </a:lnTo>
                  <a:lnTo>
                    <a:pt x="267631" y="19386"/>
                  </a:lnTo>
                  <a:lnTo>
                    <a:pt x="266414" y="18363"/>
                  </a:lnTo>
                  <a:lnTo>
                    <a:pt x="265196" y="17365"/>
                  </a:lnTo>
                  <a:lnTo>
                    <a:pt x="263978" y="16366"/>
                  </a:lnTo>
                  <a:lnTo>
                    <a:pt x="262736" y="15368"/>
                  </a:lnTo>
                  <a:lnTo>
                    <a:pt x="261470" y="14418"/>
                  </a:lnTo>
                  <a:lnTo>
                    <a:pt x="260203" y="13468"/>
                  </a:lnTo>
                  <a:lnTo>
                    <a:pt x="258912" y="12542"/>
                  </a:lnTo>
                  <a:lnTo>
                    <a:pt x="257622" y="11617"/>
                  </a:lnTo>
                  <a:lnTo>
                    <a:pt x="256307" y="10740"/>
                  </a:lnTo>
                  <a:lnTo>
                    <a:pt x="254967" y="9888"/>
                  </a:lnTo>
                  <a:lnTo>
                    <a:pt x="253628" y="9035"/>
                  </a:lnTo>
                  <a:lnTo>
                    <a:pt x="252264" y="8232"/>
                  </a:lnTo>
                  <a:lnTo>
                    <a:pt x="250900" y="7452"/>
                  </a:lnTo>
                  <a:lnTo>
                    <a:pt x="249512" y="6697"/>
                  </a:lnTo>
                  <a:lnTo>
                    <a:pt x="248099" y="5967"/>
                  </a:lnTo>
                  <a:lnTo>
                    <a:pt x="246662" y="5285"/>
                  </a:lnTo>
                  <a:lnTo>
                    <a:pt x="245030" y="4530"/>
                  </a:lnTo>
                  <a:lnTo>
                    <a:pt x="243374" y="3848"/>
                  </a:lnTo>
                  <a:lnTo>
                    <a:pt x="241670" y="3190"/>
                  </a:lnTo>
                  <a:lnTo>
                    <a:pt x="239965" y="2606"/>
                  </a:lnTo>
                  <a:lnTo>
                    <a:pt x="238260" y="2094"/>
                  </a:lnTo>
                  <a:lnTo>
                    <a:pt x="237383" y="1851"/>
                  </a:lnTo>
                  <a:lnTo>
                    <a:pt x="236531" y="1607"/>
                  </a:lnTo>
                  <a:lnTo>
                    <a:pt x="235654" y="1388"/>
                  </a:lnTo>
                  <a:lnTo>
                    <a:pt x="234777" y="1193"/>
                  </a:lnTo>
                  <a:lnTo>
                    <a:pt x="233900" y="1023"/>
                  </a:lnTo>
                  <a:lnTo>
                    <a:pt x="232999" y="852"/>
                  </a:lnTo>
                  <a:lnTo>
                    <a:pt x="232123" y="682"/>
                  </a:lnTo>
                  <a:lnTo>
                    <a:pt x="231246" y="536"/>
                  </a:lnTo>
                  <a:lnTo>
                    <a:pt x="230345" y="414"/>
                  </a:lnTo>
                  <a:lnTo>
                    <a:pt x="229468" y="317"/>
                  </a:lnTo>
                  <a:lnTo>
                    <a:pt x="228567" y="219"/>
                  </a:lnTo>
                  <a:lnTo>
                    <a:pt x="227666" y="146"/>
                  </a:lnTo>
                  <a:lnTo>
                    <a:pt x="226765" y="73"/>
                  </a:lnTo>
                  <a:lnTo>
                    <a:pt x="225864" y="24"/>
                  </a:lnTo>
                  <a:lnTo>
                    <a:pt x="2249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3"/>
            <p:cNvSpPr/>
            <p:nvPr/>
          </p:nvSpPr>
          <p:spPr>
            <a:xfrm>
              <a:off x="238125" y="1284825"/>
              <a:ext cx="6978150" cy="2731350"/>
            </a:xfrm>
            <a:custGeom>
              <a:avLst/>
              <a:gdLst/>
              <a:ahLst/>
              <a:cxnLst/>
              <a:rect l="l" t="t" r="r" b="b"/>
              <a:pathLst>
                <a:path w="279126" h="109254" extrusionOk="0">
                  <a:moveTo>
                    <a:pt x="0" y="90841"/>
                  </a:moveTo>
                  <a:lnTo>
                    <a:pt x="244" y="91377"/>
                  </a:lnTo>
                  <a:lnTo>
                    <a:pt x="308" y="91507"/>
                  </a:lnTo>
                  <a:lnTo>
                    <a:pt x="308" y="91507"/>
                  </a:lnTo>
                  <a:lnTo>
                    <a:pt x="0" y="90841"/>
                  </a:lnTo>
                  <a:close/>
                  <a:moveTo>
                    <a:pt x="224060" y="0"/>
                  </a:moveTo>
                  <a:lnTo>
                    <a:pt x="223159" y="24"/>
                  </a:lnTo>
                  <a:lnTo>
                    <a:pt x="222258" y="24"/>
                  </a:lnTo>
                  <a:lnTo>
                    <a:pt x="221357" y="73"/>
                  </a:lnTo>
                  <a:lnTo>
                    <a:pt x="220456" y="122"/>
                  </a:lnTo>
                  <a:lnTo>
                    <a:pt x="219555" y="195"/>
                  </a:lnTo>
                  <a:lnTo>
                    <a:pt x="218654" y="292"/>
                  </a:lnTo>
                  <a:lnTo>
                    <a:pt x="217850" y="390"/>
                  </a:lnTo>
                  <a:lnTo>
                    <a:pt x="217046" y="511"/>
                  </a:lnTo>
                  <a:lnTo>
                    <a:pt x="216243" y="633"/>
                  </a:lnTo>
                  <a:lnTo>
                    <a:pt x="215439" y="779"/>
                  </a:lnTo>
                  <a:lnTo>
                    <a:pt x="214635" y="925"/>
                  </a:lnTo>
                  <a:lnTo>
                    <a:pt x="213856" y="1120"/>
                  </a:lnTo>
                  <a:lnTo>
                    <a:pt x="213077" y="1291"/>
                  </a:lnTo>
                  <a:lnTo>
                    <a:pt x="212297" y="1510"/>
                  </a:lnTo>
                  <a:lnTo>
                    <a:pt x="211518" y="1729"/>
                  </a:lnTo>
                  <a:lnTo>
                    <a:pt x="210739" y="1948"/>
                  </a:lnTo>
                  <a:lnTo>
                    <a:pt x="209984" y="2192"/>
                  </a:lnTo>
                  <a:lnTo>
                    <a:pt x="209229" y="2460"/>
                  </a:lnTo>
                  <a:lnTo>
                    <a:pt x="208474" y="2752"/>
                  </a:lnTo>
                  <a:lnTo>
                    <a:pt x="207743" y="3044"/>
                  </a:lnTo>
                  <a:lnTo>
                    <a:pt x="206988" y="3337"/>
                  </a:lnTo>
                  <a:lnTo>
                    <a:pt x="206257" y="3677"/>
                  </a:lnTo>
                  <a:lnTo>
                    <a:pt x="205551" y="4018"/>
                  </a:lnTo>
                  <a:lnTo>
                    <a:pt x="204845" y="4359"/>
                  </a:lnTo>
                  <a:lnTo>
                    <a:pt x="204138" y="4749"/>
                  </a:lnTo>
                  <a:lnTo>
                    <a:pt x="203432" y="5114"/>
                  </a:lnTo>
                  <a:lnTo>
                    <a:pt x="202750" y="5528"/>
                  </a:lnTo>
                  <a:lnTo>
                    <a:pt x="202068" y="5942"/>
                  </a:lnTo>
                  <a:lnTo>
                    <a:pt x="201386" y="6381"/>
                  </a:lnTo>
                  <a:lnTo>
                    <a:pt x="200729" y="6819"/>
                  </a:lnTo>
                  <a:lnTo>
                    <a:pt x="200071" y="7306"/>
                  </a:lnTo>
                  <a:lnTo>
                    <a:pt x="199414" y="7769"/>
                  </a:lnTo>
                  <a:lnTo>
                    <a:pt x="198780" y="8280"/>
                  </a:lnTo>
                  <a:lnTo>
                    <a:pt x="198172" y="8792"/>
                  </a:lnTo>
                  <a:lnTo>
                    <a:pt x="197538" y="9303"/>
                  </a:lnTo>
                  <a:lnTo>
                    <a:pt x="196954" y="9863"/>
                  </a:lnTo>
                  <a:lnTo>
                    <a:pt x="196345" y="10424"/>
                  </a:lnTo>
                  <a:lnTo>
                    <a:pt x="195761" y="11008"/>
                  </a:lnTo>
                  <a:lnTo>
                    <a:pt x="194811" y="11982"/>
                  </a:lnTo>
                  <a:lnTo>
                    <a:pt x="193885" y="13005"/>
                  </a:lnTo>
                  <a:lnTo>
                    <a:pt x="193009" y="14052"/>
                  </a:lnTo>
                  <a:lnTo>
                    <a:pt x="192132" y="15124"/>
                  </a:lnTo>
                  <a:lnTo>
                    <a:pt x="191279" y="16244"/>
                  </a:lnTo>
                  <a:lnTo>
                    <a:pt x="190451" y="17365"/>
                  </a:lnTo>
                  <a:lnTo>
                    <a:pt x="189623" y="18485"/>
                  </a:lnTo>
                  <a:lnTo>
                    <a:pt x="188820" y="19654"/>
                  </a:lnTo>
                  <a:lnTo>
                    <a:pt x="187237" y="21992"/>
                  </a:lnTo>
                  <a:lnTo>
                    <a:pt x="185678" y="24354"/>
                  </a:lnTo>
                  <a:lnTo>
                    <a:pt x="184119" y="26717"/>
                  </a:lnTo>
                  <a:lnTo>
                    <a:pt x="182536" y="29055"/>
                  </a:lnTo>
                  <a:lnTo>
                    <a:pt x="181732" y="30224"/>
                  </a:lnTo>
                  <a:lnTo>
                    <a:pt x="180904" y="31368"/>
                  </a:lnTo>
                  <a:lnTo>
                    <a:pt x="180076" y="32489"/>
                  </a:lnTo>
                  <a:lnTo>
                    <a:pt x="179224" y="33609"/>
                  </a:lnTo>
                  <a:lnTo>
                    <a:pt x="178347" y="34680"/>
                  </a:lnTo>
                  <a:lnTo>
                    <a:pt x="177446" y="35752"/>
                  </a:lnTo>
                  <a:lnTo>
                    <a:pt x="176521" y="36775"/>
                  </a:lnTo>
                  <a:lnTo>
                    <a:pt x="175546" y="37773"/>
                  </a:lnTo>
                  <a:lnTo>
                    <a:pt x="174572" y="38723"/>
                  </a:lnTo>
                  <a:lnTo>
                    <a:pt x="173549" y="39649"/>
                  </a:lnTo>
                  <a:lnTo>
                    <a:pt x="172502" y="40550"/>
                  </a:lnTo>
                  <a:lnTo>
                    <a:pt x="171942" y="40964"/>
                  </a:lnTo>
                  <a:lnTo>
                    <a:pt x="171406" y="41378"/>
                  </a:lnTo>
                  <a:lnTo>
                    <a:pt x="170846" y="41792"/>
                  </a:lnTo>
                  <a:lnTo>
                    <a:pt x="170262" y="42182"/>
                  </a:lnTo>
                  <a:lnTo>
                    <a:pt x="169677" y="42571"/>
                  </a:lnTo>
                  <a:lnTo>
                    <a:pt x="169093" y="42937"/>
                  </a:lnTo>
                  <a:lnTo>
                    <a:pt x="168484" y="43302"/>
                  </a:lnTo>
                  <a:lnTo>
                    <a:pt x="167850" y="43643"/>
                  </a:lnTo>
                  <a:lnTo>
                    <a:pt x="167217" y="43959"/>
                  </a:lnTo>
                  <a:lnTo>
                    <a:pt x="166584" y="44276"/>
                  </a:lnTo>
                  <a:lnTo>
                    <a:pt x="165975" y="44544"/>
                  </a:lnTo>
                  <a:lnTo>
                    <a:pt x="165366" y="44812"/>
                  </a:lnTo>
                  <a:lnTo>
                    <a:pt x="164757" y="45031"/>
                  </a:lnTo>
                  <a:lnTo>
                    <a:pt x="164149" y="45250"/>
                  </a:lnTo>
                  <a:lnTo>
                    <a:pt x="163540" y="45445"/>
                  </a:lnTo>
                  <a:lnTo>
                    <a:pt x="162931" y="45615"/>
                  </a:lnTo>
                  <a:lnTo>
                    <a:pt x="162322" y="45762"/>
                  </a:lnTo>
                  <a:lnTo>
                    <a:pt x="161713" y="45883"/>
                  </a:lnTo>
                  <a:lnTo>
                    <a:pt x="161104" y="46005"/>
                  </a:lnTo>
                  <a:lnTo>
                    <a:pt x="160495" y="46103"/>
                  </a:lnTo>
                  <a:lnTo>
                    <a:pt x="159887" y="46176"/>
                  </a:lnTo>
                  <a:lnTo>
                    <a:pt x="159278" y="46249"/>
                  </a:lnTo>
                  <a:lnTo>
                    <a:pt x="158669" y="46297"/>
                  </a:lnTo>
                  <a:lnTo>
                    <a:pt x="158084" y="46322"/>
                  </a:lnTo>
                  <a:lnTo>
                    <a:pt x="156867" y="46322"/>
                  </a:lnTo>
                  <a:lnTo>
                    <a:pt x="155649" y="46297"/>
                  </a:lnTo>
                  <a:lnTo>
                    <a:pt x="154456" y="46200"/>
                  </a:lnTo>
                  <a:lnTo>
                    <a:pt x="153238" y="46054"/>
                  </a:lnTo>
                  <a:lnTo>
                    <a:pt x="152044" y="45883"/>
                  </a:lnTo>
                  <a:lnTo>
                    <a:pt x="150827" y="45664"/>
                  </a:lnTo>
                  <a:lnTo>
                    <a:pt x="149633" y="45421"/>
                  </a:lnTo>
                  <a:lnTo>
                    <a:pt x="148416" y="45128"/>
                  </a:lnTo>
                  <a:lnTo>
                    <a:pt x="147222" y="44836"/>
                  </a:lnTo>
                  <a:lnTo>
                    <a:pt x="146005" y="44495"/>
                  </a:lnTo>
                  <a:lnTo>
                    <a:pt x="144811" y="44179"/>
                  </a:lnTo>
                  <a:lnTo>
                    <a:pt x="142376" y="43472"/>
                  </a:lnTo>
                  <a:lnTo>
                    <a:pt x="139965" y="42766"/>
                  </a:lnTo>
                  <a:lnTo>
                    <a:pt x="137554" y="42108"/>
                  </a:lnTo>
                  <a:lnTo>
                    <a:pt x="136336" y="41792"/>
                  </a:lnTo>
                  <a:lnTo>
                    <a:pt x="135118" y="41500"/>
                  </a:lnTo>
                  <a:lnTo>
                    <a:pt x="133900" y="41232"/>
                  </a:lnTo>
                  <a:lnTo>
                    <a:pt x="132683" y="41013"/>
                  </a:lnTo>
                  <a:lnTo>
                    <a:pt x="131465" y="40818"/>
                  </a:lnTo>
                  <a:lnTo>
                    <a:pt x="130247" y="40647"/>
                  </a:lnTo>
                  <a:lnTo>
                    <a:pt x="129030" y="40550"/>
                  </a:lnTo>
                  <a:lnTo>
                    <a:pt x="127787" y="40477"/>
                  </a:lnTo>
                  <a:lnTo>
                    <a:pt x="125742" y="40477"/>
                  </a:lnTo>
                  <a:lnTo>
                    <a:pt x="124719" y="40501"/>
                  </a:lnTo>
                  <a:lnTo>
                    <a:pt x="123696" y="40574"/>
                  </a:lnTo>
                  <a:lnTo>
                    <a:pt x="122697" y="40672"/>
                  </a:lnTo>
                  <a:lnTo>
                    <a:pt x="121699" y="40769"/>
                  </a:lnTo>
                  <a:lnTo>
                    <a:pt x="120700" y="40915"/>
                  </a:lnTo>
                  <a:lnTo>
                    <a:pt x="119726" y="41061"/>
                  </a:lnTo>
                  <a:lnTo>
                    <a:pt x="118752" y="41256"/>
                  </a:lnTo>
                  <a:lnTo>
                    <a:pt x="117802" y="41451"/>
                  </a:lnTo>
                  <a:lnTo>
                    <a:pt x="116828" y="41670"/>
                  </a:lnTo>
                  <a:lnTo>
                    <a:pt x="115878" y="41938"/>
                  </a:lnTo>
                  <a:lnTo>
                    <a:pt x="114953" y="42206"/>
                  </a:lnTo>
                  <a:lnTo>
                    <a:pt x="114003" y="42498"/>
                  </a:lnTo>
                  <a:lnTo>
                    <a:pt x="113077" y="42815"/>
                  </a:lnTo>
                  <a:lnTo>
                    <a:pt x="112152" y="43131"/>
                  </a:lnTo>
                  <a:lnTo>
                    <a:pt x="111251" y="43497"/>
                  </a:lnTo>
                  <a:lnTo>
                    <a:pt x="110350" y="43862"/>
                  </a:lnTo>
                  <a:lnTo>
                    <a:pt x="109449" y="44252"/>
                  </a:lnTo>
                  <a:lnTo>
                    <a:pt x="108547" y="44666"/>
                  </a:lnTo>
                  <a:lnTo>
                    <a:pt x="107671" y="45080"/>
                  </a:lnTo>
                  <a:lnTo>
                    <a:pt x="106794" y="45518"/>
                  </a:lnTo>
                  <a:lnTo>
                    <a:pt x="105917" y="45981"/>
                  </a:lnTo>
                  <a:lnTo>
                    <a:pt x="105040" y="46444"/>
                  </a:lnTo>
                  <a:lnTo>
                    <a:pt x="104188" y="46955"/>
                  </a:lnTo>
                  <a:lnTo>
                    <a:pt x="103336" y="47442"/>
                  </a:lnTo>
                  <a:lnTo>
                    <a:pt x="102508" y="47978"/>
                  </a:lnTo>
                  <a:lnTo>
                    <a:pt x="101655" y="48489"/>
                  </a:lnTo>
                  <a:lnTo>
                    <a:pt x="100827" y="49049"/>
                  </a:lnTo>
                  <a:lnTo>
                    <a:pt x="100023" y="49610"/>
                  </a:lnTo>
                  <a:lnTo>
                    <a:pt x="98392" y="50754"/>
                  </a:lnTo>
                  <a:lnTo>
                    <a:pt x="96784" y="51972"/>
                  </a:lnTo>
                  <a:lnTo>
                    <a:pt x="95201" y="53214"/>
                  </a:lnTo>
                  <a:lnTo>
                    <a:pt x="93643" y="54505"/>
                  </a:lnTo>
                  <a:lnTo>
                    <a:pt x="92133" y="55820"/>
                  </a:lnTo>
                  <a:lnTo>
                    <a:pt x="90623" y="57159"/>
                  </a:lnTo>
                  <a:lnTo>
                    <a:pt x="89137" y="58548"/>
                  </a:lnTo>
                  <a:lnTo>
                    <a:pt x="87676" y="59936"/>
                  </a:lnTo>
                  <a:lnTo>
                    <a:pt x="86263" y="61373"/>
                  </a:lnTo>
                  <a:lnTo>
                    <a:pt x="84851" y="62810"/>
                  </a:lnTo>
                  <a:lnTo>
                    <a:pt x="83438" y="64246"/>
                  </a:lnTo>
                  <a:lnTo>
                    <a:pt x="82074" y="65708"/>
                  </a:lnTo>
                  <a:lnTo>
                    <a:pt x="80735" y="67169"/>
                  </a:lnTo>
                  <a:lnTo>
                    <a:pt x="78080" y="70067"/>
                  </a:lnTo>
                  <a:lnTo>
                    <a:pt x="75523" y="72965"/>
                  </a:lnTo>
                  <a:lnTo>
                    <a:pt x="73282" y="75498"/>
                  </a:lnTo>
                  <a:lnTo>
                    <a:pt x="70993" y="78055"/>
                  </a:lnTo>
                  <a:lnTo>
                    <a:pt x="68631" y="80613"/>
                  </a:lnTo>
                  <a:lnTo>
                    <a:pt x="67437" y="81903"/>
                  </a:lnTo>
                  <a:lnTo>
                    <a:pt x="66244" y="83170"/>
                  </a:lnTo>
                  <a:lnTo>
                    <a:pt x="65002" y="84412"/>
                  </a:lnTo>
                  <a:lnTo>
                    <a:pt x="63784" y="85654"/>
                  </a:lnTo>
                  <a:lnTo>
                    <a:pt x="62518" y="86872"/>
                  </a:lnTo>
                  <a:lnTo>
                    <a:pt x="61251" y="88089"/>
                  </a:lnTo>
                  <a:lnTo>
                    <a:pt x="59960" y="89283"/>
                  </a:lnTo>
                  <a:lnTo>
                    <a:pt x="58645" y="90427"/>
                  </a:lnTo>
                  <a:lnTo>
                    <a:pt x="57330" y="91572"/>
                  </a:lnTo>
                  <a:lnTo>
                    <a:pt x="55991" y="92692"/>
                  </a:lnTo>
                  <a:lnTo>
                    <a:pt x="54627" y="93764"/>
                  </a:lnTo>
                  <a:lnTo>
                    <a:pt x="53239" y="94811"/>
                  </a:lnTo>
                  <a:lnTo>
                    <a:pt x="51826" y="95834"/>
                  </a:lnTo>
                  <a:lnTo>
                    <a:pt x="50414" y="96808"/>
                  </a:lnTo>
                  <a:lnTo>
                    <a:pt x="48952" y="97734"/>
                  </a:lnTo>
                  <a:lnTo>
                    <a:pt x="47491" y="98635"/>
                  </a:lnTo>
                  <a:lnTo>
                    <a:pt x="45981" y="99487"/>
                  </a:lnTo>
                  <a:lnTo>
                    <a:pt x="44471" y="100291"/>
                  </a:lnTo>
                  <a:lnTo>
                    <a:pt x="42912" y="101046"/>
                  </a:lnTo>
                  <a:lnTo>
                    <a:pt x="42133" y="101411"/>
                  </a:lnTo>
                  <a:lnTo>
                    <a:pt x="41354" y="101752"/>
                  </a:lnTo>
                  <a:lnTo>
                    <a:pt x="40550" y="102069"/>
                  </a:lnTo>
                  <a:lnTo>
                    <a:pt x="39746" y="102385"/>
                  </a:lnTo>
                  <a:lnTo>
                    <a:pt x="38943" y="102702"/>
                  </a:lnTo>
                  <a:lnTo>
                    <a:pt x="38139" y="102994"/>
                  </a:lnTo>
                  <a:lnTo>
                    <a:pt x="37311" y="103262"/>
                  </a:lnTo>
                  <a:lnTo>
                    <a:pt x="36483" y="103506"/>
                  </a:lnTo>
                  <a:lnTo>
                    <a:pt x="35655" y="103749"/>
                  </a:lnTo>
                  <a:lnTo>
                    <a:pt x="34802" y="103993"/>
                  </a:lnTo>
                  <a:lnTo>
                    <a:pt x="33950" y="104187"/>
                  </a:lnTo>
                  <a:lnTo>
                    <a:pt x="33098" y="104382"/>
                  </a:lnTo>
                  <a:lnTo>
                    <a:pt x="32221" y="104577"/>
                  </a:lnTo>
                  <a:lnTo>
                    <a:pt x="31368" y="104723"/>
                  </a:lnTo>
                  <a:lnTo>
                    <a:pt x="30248" y="104894"/>
                  </a:lnTo>
                  <a:lnTo>
                    <a:pt x="29152" y="105040"/>
                  </a:lnTo>
                  <a:lnTo>
                    <a:pt x="28008" y="105137"/>
                  </a:lnTo>
                  <a:lnTo>
                    <a:pt x="26863" y="105186"/>
                  </a:lnTo>
                  <a:lnTo>
                    <a:pt x="25718" y="105210"/>
                  </a:lnTo>
                  <a:lnTo>
                    <a:pt x="24574" y="105186"/>
                  </a:lnTo>
                  <a:lnTo>
                    <a:pt x="23429" y="105137"/>
                  </a:lnTo>
                  <a:lnTo>
                    <a:pt x="22260" y="105040"/>
                  </a:lnTo>
                  <a:lnTo>
                    <a:pt x="21115" y="104918"/>
                  </a:lnTo>
                  <a:lnTo>
                    <a:pt x="19971" y="104748"/>
                  </a:lnTo>
                  <a:lnTo>
                    <a:pt x="18826" y="104528"/>
                  </a:lnTo>
                  <a:lnTo>
                    <a:pt x="17681" y="104285"/>
                  </a:lnTo>
                  <a:lnTo>
                    <a:pt x="16561" y="103993"/>
                  </a:lnTo>
                  <a:lnTo>
                    <a:pt x="15441" y="103676"/>
                  </a:lnTo>
                  <a:lnTo>
                    <a:pt x="14345" y="103286"/>
                  </a:lnTo>
                  <a:lnTo>
                    <a:pt x="13249" y="102897"/>
                  </a:lnTo>
                  <a:lnTo>
                    <a:pt x="12177" y="102434"/>
                  </a:lnTo>
                  <a:lnTo>
                    <a:pt x="11154" y="101947"/>
                  </a:lnTo>
                  <a:lnTo>
                    <a:pt x="10131" y="101435"/>
                  </a:lnTo>
                  <a:lnTo>
                    <a:pt x="9133" y="100851"/>
                  </a:lnTo>
                  <a:lnTo>
                    <a:pt x="8159" y="100242"/>
                  </a:lnTo>
                  <a:lnTo>
                    <a:pt x="7233" y="99609"/>
                  </a:lnTo>
                  <a:lnTo>
                    <a:pt x="6308" y="98903"/>
                  </a:lnTo>
                  <a:lnTo>
                    <a:pt x="5455" y="98172"/>
                  </a:lnTo>
                  <a:lnTo>
                    <a:pt x="4603" y="97417"/>
                  </a:lnTo>
                  <a:lnTo>
                    <a:pt x="3824" y="96589"/>
                  </a:lnTo>
                  <a:lnTo>
                    <a:pt x="3434" y="96175"/>
                  </a:lnTo>
                  <a:lnTo>
                    <a:pt x="3069" y="95737"/>
                  </a:lnTo>
                  <a:lnTo>
                    <a:pt x="2703" y="95298"/>
                  </a:lnTo>
                  <a:lnTo>
                    <a:pt x="2362" y="94835"/>
                  </a:lnTo>
                  <a:lnTo>
                    <a:pt x="2021" y="94373"/>
                  </a:lnTo>
                  <a:lnTo>
                    <a:pt x="1680" y="93910"/>
                  </a:lnTo>
                  <a:lnTo>
                    <a:pt x="1388" y="93423"/>
                  </a:lnTo>
                  <a:lnTo>
                    <a:pt x="1072" y="92936"/>
                  </a:lnTo>
                  <a:lnTo>
                    <a:pt x="779" y="92424"/>
                  </a:lnTo>
                  <a:lnTo>
                    <a:pt x="511" y="91913"/>
                  </a:lnTo>
                  <a:lnTo>
                    <a:pt x="308" y="91507"/>
                  </a:lnTo>
                  <a:lnTo>
                    <a:pt x="308" y="91507"/>
                  </a:lnTo>
                  <a:lnTo>
                    <a:pt x="463" y="91840"/>
                  </a:lnTo>
                  <a:lnTo>
                    <a:pt x="950" y="92814"/>
                  </a:lnTo>
                  <a:lnTo>
                    <a:pt x="1461" y="93764"/>
                  </a:lnTo>
                  <a:lnTo>
                    <a:pt x="1997" y="94714"/>
                  </a:lnTo>
                  <a:lnTo>
                    <a:pt x="2557" y="95615"/>
                  </a:lnTo>
                  <a:lnTo>
                    <a:pt x="3117" y="96492"/>
                  </a:lnTo>
                  <a:lnTo>
                    <a:pt x="3726" y="97344"/>
                  </a:lnTo>
                  <a:lnTo>
                    <a:pt x="4335" y="98172"/>
                  </a:lnTo>
                  <a:lnTo>
                    <a:pt x="4968" y="98976"/>
                  </a:lnTo>
                  <a:lnTo>
                    <a:pt x="5650" y="99731"/>
                  </a:lnTo>
                  <a:lnTo>
                    <a:pt x="6332" y="100486"/>
                  </a:lnTo>
                  <a:lnTo>
                    <a:pt x="7014" y="101216"/>
                  </a:lnTo>
                  <a:lnTo>
                    <a:pt x="7745" y="101898"/>
                  </a:lnTo>
                  <a:lnTo>
                    <a:pt x="8500" y="102556"/>
                  </a:lnTo>
                  <a:lnTo>
                    <a:pt x="9255" y="103189"/>
                  </a:lnTo>
                  <a:lnTo>
                    <a:pt x="10058" y="103798"/>
                  </a:lnTo>
                  <a:lnTo>
                    <a:pt x="10862" y="104382"/>
                  </a:lnTo>
                  <a:lnTo>
                    <a:pt x="11690" y="104918"/>
                  </a:lnTo>
                  <a:lnTo>
                    <a:pt x="12543" y="105430"/>
                  </a:lnTo>
                  <a:lnTo>
                    <a:pt x="13395" y="105917"/>
                  </a:lnTo>
                  <a:lnTo>
                    <a:pt x="14296" y="106379"/>
                  </a:lnTo>
                  <a:lnTo>
                    <a:pt x="15197" y="106793"/>
                  </a:lnTo>
                  <a:lnTo>
                    <a:pt x="16123" y="107183"/>
                  </a:lnTo>
                  <a:lnTo>
                    <a:pt x="17072" y="107524"/>
                  </a:lnTo>
                  <a:lnTo>
                    <a:pt x="18047" y="107865"/>
                  </a:lnTo>
                  <a:lnTo>
                    <a:pt x="19045" y="108157"/>
                  </a:lnTo>
                  <a:lnTo>
                    <a:pt x="20044" y="108401"/>
                  </a:lnTo>
                  <a:lnTo>
                    <a:pt x="21091" y="108620"/>
                  </a:lnTo>
                  <a:lnTo>
                    <a:pt x="22138" y="108815"/>
                  </a:lnTo>
                  <a:lnTo>
                    <a:pt x="23210" y="108985"/>
                  </a:lnTo>
                  <a:lnTo>
                    <a:pt x="24281" y="109107"/>
                  </a:lnTo>
                  <a:lnTo>
                    <a:pt x="25402" y="109180"/>
                  </a:lnTo>
                  <a:lnTo>
                    <a:pt x="26181" y="109229"/>
                  </a:lnTo>
                  <a:lnTo>
                    <a:pt x="26985" y="109253"/>
                  </a:lnTo>
                  <a:lnTo>
                    <a:pt x="28543" y="109253"/>
                  </a:lnTo>
                  <a:lnTo>
                    <a:pt x="29298" y="109229"/>
                  </a:lnTo>
                  <a:lnTo>
                    <a:pt x="30078" y="109204"/>
                  </a:lnTo>
                  <a:lnTo>
                    <a:pt x="31588" y="109083"/>
                  </a:lnTo>
                  <a:lnTo>
                    <a:pt x="33073" y="108912"/>
                  </a:lnTo>
                  <a:lnTo>
                    <a:pt x="34535" y="108693"/>
                  </a:lnTo>
                  <a:lnTo>
                    <a:pt x="35971" y="108425"/>
                  </a:lnTo>
                  <a:lnTo>
                    <a:pt x="37408" y="108108"/>
                  </a:lnTo>
                  <a:lnTo>
                    <a:pt x="38821" y="107719"/>
                  </a:lnTo>
                  <a:lnTo>
                    <a:pt x="40185" y="107305"/>
                  </a:lnTo>
                  <a:lnTo>
                    <a:pt x="41573" y="106818"/>
                  </a:lnTo>
                  <a:lnTo>
                    <a:pt x="42912" y="106306"/>
                  </a:lnTo>
                  <a:lnTo>
                    <a:pt x="44228" y="105746"/>
                  </a:lnTo>
                  <a:lnTo>
                    <a:pt x="45543" y="105162"/>
                  </a:lnTo>
                  <a:lnTo>
                    <a:pt x="46858" y="104504"/>
                  </a:lnTo>
                  <a:lnTo>
                    <a:pt x="48124" y="103822"/>
                  </a:lnTo>
                  <a:lnTo>
                    <a:pt x="49391" y="103116"/>
                  </a:lnTo>
                  <a:lnTo>
                    <a:pt x="50633" y="102361"/>
                  </a:lnTo>
                  <a:lnTo>
                    <a:pt x="51875" y="101557"/>
                  </a:lnTo>
                  <a:lnTo>
                    <a:pt x="53093" y="100729"/>
                  </a:lnTo>
                  <a:lnTo>
                    <a:pt x="54286" y="99877"/>
                  </a:lnTo>
                  <a:lnTo>
                    <a:pt x="55479" y="99000"/>
                  </a:lnTo>
                  <a:lnTo>
                    <a:pt x="56673" y="98075"/>
                  </a:lnTo>
                  <a:lnTo>
                    <a:pt x="57842" y="97125"/>
                  </a:lnTo>
                  <a:lnTo>
                    <a:pt x="58986" y="96175"/>
                  </a:lnTo>
                  <a:lnTo>
                    <a:pt x="60131" y="95176"/>
                  </a:lnTo>
                  <a:lnTo>
                    <a:pt x="61251" y="94153"/>
                  </a:lnTo>
                  <a:lnTo>
                    <a:pt x="62396" y="93131"/>
                  </a:lnTo>
                  <a:lnTo>
                    <a:pt x="63492" y="92059"/>
                  </a:lnTo>
                  <a:lnTo>
                    <a:pt x="64612" y="90987"/>
                  </a:lnTo>
                  <a:lnTo>
                    <a:pt x="65708" y="89892"/>
                  </a:lnTo>
                  <a:lnTo>
                    <a:pt x="66780" y="88796"/>
                  </a:lnTo>
                  <a:lnTo>
                    <a:pt x="68947" y="86531"/>
                  </a:lnTo>
                  <a:lnTo>
                    <a:pt x="71066" y="84241"/>
                  </a:lnTo>
                  <a:lnTo>
                    <a:pt x="73185" y="81903"/>
                  </a:lnTo>
                  <a:lnTo>
                    <a:pt x="75279" y="79565"/>
                  </a:lnTo>
                  <a:lnTo>
                    <a:pt x="79420" y="74865"/>
                  </a:lnTo>
                  <a:lnTo>
                    <a:pt x="81490" y="72527"/>
                  </a:lnTo>
                  <a:lnTo>
                    <a:pt x="83560" y="70238"/>
                  </a:lnTo>
                  <a:lnTo>
                    <a:pt x="85630" y="67973"/>
                  </a:lnTo>
                  <a:lnTo>
                    <a:pt x="87724" y="65756"/>
                  </a:lnTo>
                  <a:lnTo>
                    <a:pt x="88772" y="64685"/>
                  </a:lnTo>
                  <a:lnTo>
                    <a:pt x="89819" y="63613"/>
                  </a:lnTo>
                  <a:lnTo>
                    <a:pt x="90866" y="62566"/>
                  </a:lnTo>
                  <a:lnTo>
                    <a:pt x="91938" y="61543"/>
                  </a:lnTo>
                  <a:lnTo>
                    <a:pt x="92985" y="60545"/>
                  </a:lnTo>
                  <a:lnTo>
                    <a:pt x="94057" y="59570"/>
                  </a:lnTo>
                  <a:lnTo>
                    <a:pt x="95128" y="58621"/>
                  </a:lnTo>
                  <a:lnTo>
                    <a:pt x="96224" y="57695"/>
                  </a:lnTo>
                  <a:lnTo>
                    <a:pt x="97320" y="56794"/>
                  </a:lnTo>
                  <a:lnTo>
                    <a:pt x="98416" y="55942"/>
                  </a:lnTo>
                  <a:lnTo>
                    <a:pt x="99512" y="55089"/>
                  </a:lnTo>
                  <a:lnTo>
                    <a:pt x="100632" y="54286"/>
                  </a:lnTo>
                  <a:lnTo>
                    <a:pt x="101947" y="53409"/>
                  </a:lnTo>
                  <a:lnTo>
                    <a:pt x="103263" y="52532"/>
                  </a:lnTo>
                  <a:lnTo>
                    <a:pt x="104626" y="51704"/>
                  </a:lnTo>
                  <a:lnTo>
                    <a:pt x="106015" y="50900"/>
                  </a:lnTo>
                  <a:lnTo>
                    <a:pt x="107403" y="50145"/>
                  </a:lnTo>
                  <a:lnTo>
                    <a:pt x="108815" y="49415"/>
                  </a:lnTo>
                  <a:lnTo>
                    <a:pt x="110252" y="48733"/>
                  </a:lnTo>
                  <a:lnTo>
                    <a:pt x="111714" y="48075"/>
                  </a:lnTo>
                  <a:lnTo>
                    <a:pt x="113175" y="47491"/>
                  </a:lnTo>
                  <a:lnTo>
                    <a:pt x="114660" y="46931"/>
                  </a:lnTo>
                  <a:lnTo>
                    <a:pt x="116170" y="46419"/>
                  </a:lnTo>
                  <a:lnTo>
                    <a:pt x="117680" y="45981"/>
                  </a:lnTo>
                  <a:lnTo>
                    <a:pt x="119215" y="45567"/>
                  </a:lnTo>
                  <a:lnTo>
                    <a:pt x="119994" y="45396"/>
                  </a:lnTo>
                  <a:lnTo>
                    <a:pt x="120773" y="45226"/>
                  </a:lnTo>
                  <a:lnTo>
                    <a:pt x="121553" y="45080"/>
                  </a:lnTo>
                  <a:lnTo>
                    <a:pt x="122332" y="44934"/>
                  </a:lnTo>
                  <a:lnTo>
                    <a:pt x="123136" y="44812"/>
                  </a:lnTo>
                  <a:lnTo>
                    <a:pt x="123915" y="44714"/>
                  </a:lnTo>
                  <a:lnTo>
                    <a:pt x="124816" y="44617"/>
                  </a:lnTo>
                  <a:lnTo>
                    <a:pt x="125693" y="44568"/>
                  </a:lnTo>
                  <a:lnTo>
                    <a:pt x="126570" y="44520"/>
                  </a:lnTo>
                  <a:lnTo>
                    <a:pt x="127422" y="44495"/>
                  </a:lnTo>
                  <a:lnTo>
                    <a:pt x="128299" y="44520"/>
                  </a:lnTo>
                  <a:lnTo>
                    <a:pt x="129151" y="44544"/>
                  </a:lnTo>
                  <a:lnTo>
                    <a:pt x="130028" y="44593"/>
                  </a:lnTo>
                  <a:lnTo>
                    <a:pt x="130880" y="44666"/>
                  </a:lnTo>
                  <a:lnTo>
                    <a:pt x="131709" y="44763"/>
                  </a:lnTo>
                  <a:lnTo>
                    <a:pt x="132561" y="44861"/>
                  </a:lnTo>
                  <a:lnTo>
                    <a:pt x="133413" y="45007"/>
                  </a:lnTo>
                  <a:lnTo>
                    <a:pt x="134241" y="45153"/>
                  </a:lnTo>
                  <a:lnTo>
                    <a:pt x="135922" y="45469"/>
                  </a:lnTo>
                  <a:lnTo>
                    <a:pt x="137602" y="45859"/>
                  </a:lnTo>
                  <a:lnTo>
                    <a:pt x="139258" y="46273"/>
                  </a:lnTo>
                  <a:lnTo>
                    <a:pt x="140914" y="46711"/>
                  </a:lnTo>
                  <a:lnTo>
                    <a:pt x="144251" y="47661"/>
                  </a:lnTo>
                  <a:lnTo>
                    <a:pt x="145907" y="48124"/>
                  </a:lnTo>
                  <a:lnTo>
                    <a:pt x="147588" y="48587"/>
                  </a:lnTo>
                  <a:lnTo>
                    <a:pt x="149268" y="49025"/>
                  </a:lnTo>
                  <a:lnTo>
                    <a:pt x="150973" y="49439"/>
                  </a:lnTo>
                  <a:lnTo>
                    <a:pt x="152361" y="49756"/>
                  </a:lnTo>
                  <a:lnTo>
                    <a:pt x="153749" y="49999"/>
                  </a:lnTo>
                  <a:lnTo>
                    <a:pt x="154456" y="50097"/>
                  </a:lnTo>
                  <a:lnTo>
                    <a:pt x="155137" y="50170"/>
                  </a:lnTo>
                  <a:lnTo>
                    <a:pt x="155819" y="50243"/>
                  </a:lnTo>
                  <a:lnTo>
                    <a:pt x="156501" y="50292"/>
                  </a:lnTo>
                  <a:lnTo>
                    <a:pt x="157183" y="50316"/>
                  </a:lnTo>
                  <a:lnTo>
                    <a:pt x="157865" y="50340"/>
                  </a:lnTo>
                  <a:lnTo>
                    <a:pt x="158523" y="50340"/>
                  </a:lnTo>
                  <a:lnTo>
                    <a:pt x="159205" y="50316"/>
                  </a:lnTo>
                  <a:lnTo>
                    <a:pt x="159862" y="50292"/>
                  </a:lnTo>
                  <a:lnTo>
                    <a:pt x="160520" y="50243"/>
                  </a:lnTo>
                  <a:lnTo>
                    <a:pt x="161177" y="50170"/>
                  </a:lnTo>
                  <a:lnTo>
                    <a:pt x="161835" y="50097"/>
                  </a:lnTo>
                  <a:lnTo>
                    <a:pt x="162492" y="49999"/>
                  </a:lnTo>
                  <a:lnTo>
                    <a:pt x="163150" y="49877"/>
                  </a:lnTo>
                  <a:lnTo>
                    <a:pt x="163783" y="49731"/>
                  </a:lnTo>
                  <a:lnTo>
                    <a:pt x="164416" y="49585"/>
                  </a:lnTo>
                  <a:lnTo>
                    <a:pt x="165074" y="49390"/>
                  </a:lnTo>
                  <a:lnTo>
                    <a:pt x="165707" y="49196"/>
                  </a:lnTo>
                  <a:lnTo>
                    <a:pt x="166340" y="49001"/>
                  </a:lnTo>
                  <a:lnTo>
                    <a:pt x="166974" y="48757"/>
                  </a:lnTo>
                  <a:lnTo>
                    <a:pt x="167583" y="48514"/>
                  </a:lnTo>
                  <a:lnTo>
                    <a:pt x="168216" y="48246"/>
                  </a:lnTo>
                  <a:lnTo>
                    <a:pt x="168825" y="47954"/>
                  </a:lnTo>
                  <a:lnTo>
                    <a:pt x="169458" y="47637"/>
                  </a:lnTo>
                  <a:lnTo>
                    <a:pt x="170067" y="47320"/>
                  </a:lnTo>
                  <a:lnTo>
                    <a:pt x="170676" y="46955"/>
                  </a:lnTo>
                  <a:lnTo>
                    <a:pt x="171260" y="46590"/>
                  </a:lnTo>
                  <a:lnTo>
                    <a:pt x="171869" y="46200"/>
                  </a:lnTo>
                  <a:lnTo>
                    <a:pt x="172940" y="45445"/>
                  </a:lnTo>
                  <a:lnTo>
                    <a:pt x="173988" y="44666"/>
                  </a:lnTo>
                  <a:lnTo>
                    <a:pt x="174962" y="43838"/>
                  </a:lnTo>
                  <a:lnTo>
                    <a:pt x="175936" y="42985"/>
                  </a:lnTo>
                  <a:lnTo>
                    <a:pt x="176862" y="42108"/>
                  </a:lnTo>
                  <a:lnTo>
                    <a:pt x="177763" y="41207"/>
                  </a:lnTo>
                  <a:lnTo>
                    <a:pt x="178639" y="40258"/>
                  </a:lnTo>
                  <a:lnTo>
                    <a:pt x="179492" y="39308"/>
                  </a:lnTo>
                  <a:lnTo>
                    <a:pt x="180320" y="38334"/>
                  </a:lnTo>
                  <a:lnTo>
                    <a:pt x="181124" y="37335"/>
                  </a:lnTo>
                  <a:lnTo>
                    <a:pt x="181903" y="36312"/>
                  </a:lnTo>
                  <a:lnTo>
                    <a:pt x="182658" y="35265"/>
                  </a:lnTo>
                  <a:lnTo>
                    <a:pt x="183413" y="34218"/>
                  </a:lnTo>
                  <a:lnTo>
                    <a:pt x="184168" y="33170"/>
                  </a:lnTo>
                  <a:lnTo>
                    <a:pt x="185629" y="31027"/>
                  </a:lnTo>
                  <a:lnTo>
                    <a:pt x="188479" y="26692"/>
                  </a:lnTo>
                  <a:lnTo>
                    <a:pt x="189940" y="24549"/>
                  </a:lnTo>
                  <a:lnTo>
                    <a:pt x="191401" y="22406"/>
                  </a:lnTo>
                  <a:lnTo>
                    <a:pt x="192156" y="21359"/>
                  </a:lnTo>
                  <a:lnTo>
                    <a:pt x="192935" y="20336"/>
                  </a:lnTo>
                  <a:lnTo>
                    <a:pt x="193715" y="19313"/>
                  </a:lnTo>
                  <a:lnTo>
                    <a:pt x="194518" y="18314"/>
                  </a:lnTo>
                  <a:lnTo>
                    <a:pt x="195347" y="17340"/>
                  </a:lnTo>
                  <a:lnTo>
                    <a:pt x="196199" y="16366"/>
                  </a:lnTo>
                  <a:lnTo>
                    <a:pt x="197076" y="15441"/>
                  </a:lnTo>
                  <a:lnTo>
                    <a:pt x="197977" y="14515"/>
                  </a:lnTo>
                  <a:lnTo>
                    <a:pt x="198610" y="13931"/>
                  </a:lnTo>
                  <a:lnTo>
                    <a:pt x="199243" y="13346"/>
                  </a:lnTo>
                  <a:lnTo>
                    <a:pt x="199876" y="12786"/>
                  </a:lnTo>
                  <a:lnTo>
                    <a:pt x="200534" y="12250"/>
                  </a:lnTo>
                  <a:lnTo>
                    <a:pt x="201216" y="11714"/>
                  </a:lnTo>
                  <a:lnTo>
                    <a:pt x="201874" y="11227"/>
                  </a:lnTo>
                  <a:lnTo>
                    <a:pt x="202580" y="10740"/>
                  </a:lnTo>
                  <a:lnTo>
                    <a:pt x="203262" y="10253"/>
                  </a:lnTo>
                  <a:lnTo>
                    <a:pt x="203992" y="9815"/>
                  </a:lnTo>
                  <a:lnTo>
                    <a:pt x="204699" y="9376"/>
                  </a:lnTo>
                  <a:lnTo>
                    <a:pt x="205429" y="8962"/>
                  </a:lnTo>
                  <a:lnTo>
                    <a:pt x="206160" y="8548"/>
                  </a:lnTo>
                  <a:lnTo>
                    <a:pt x="206915" y="8183"/>
                  </a:lnTo>
                  <a:lnTo>
                    <a:pt x="207670" y="7818"/>
                  </a:lnTo>
                  <a:lnTo>
                    <a:pt x="208425" y="7452"/>
                  </a:lnTo>
                  <a:lnTo>
                    <a:pt x="209180" y="7136"/>
                  </a:lnTo>
                  <a:lnTo>
                    <a:pt x="209959" y="6819"/>
                  </a:lnTo>
                  <a:lnTo>
                    <a:pt x="210763" y="6503"/>
                  </a:lnTo>
                  <a:lnTo>
                    <a:pt x="211542" y="6235"/>
                  </a:lnTo>
                  <a:lnTo>
                    <a:pt x="212346" y="5967"/>
                  </a:lnTo>
                  <a:lnTo>
                    <a:pt x="213150" y="5723"/>
                  </a:lnTo>
                  <a:lnTo>
                    <a:pt x="213953" y="5480"/>
                  </a:lnTo>
                  <a:lnTo>
                    <a:pt x="214757" y="5285"/>
                  </a:lnTo>
                  <a:lnTo>
                    <a:pt x="215585" y="5090"/>
                  </a:lnTo>
                  <a:lnTo>
                    <a:pt x="216413" y="4895"/>
                  </a:lnTo>
                  <a:lnTo>
                    <a:pt x="217241" y="4725"/>
                  </a:lnTo>
                  <a:lnTo>
                    <a:pt x="218069" y="4579"/>
                  </a:lnTo>
                  <a:lnTo>
                    <a:pt x="218922" y="4457"/>
                  </a:lnTo>
                  <a:lnTo>
                    <a:pt x="219774" y="4335"/>
                  </a:lnTo>
                  <a:lnTo>
                    <a:pt x="220602" y="4238"/>
                  </a:lnTo>
                  <a:lnTo>
                    <a:pt x="221454" y="4140"/>
                  </a:lnTo>
                  <a:lnTo>
                    <a:pt x="222307" y="4092"/>
                  </a:lnTo>
                  <a:lnTo>
                    <a:pt x="223378" y="4018"/>
                  </a:lnTo>
                  <a:lnTo>
                    <a:pt x="224426" y="3970"/>
                  </a:lnTo>
                  <a:lnTo>
                    <a:pt x="226544" y="3970"/>
                  </a:lnTo>
                  <a:lnTo>
                    <a:pt x="227567" y="3994"/>
                  </a:lnTo>
                  <a:lnTo>
                    <a:pt x="228615" y="4043"/>
                  </a:lnTo>
                  <a:lnTo>
                    <a:pt x="229638" y="4116"/>
                  </a:lnTo>
                  <a:lnTo>
                    <a:pt x="230660" y="4213"/>
                  </a:lnTo>
                  <a:lnTo>
                    <a:pt x="231683" y="4335"/>
                  </a:lnTo>
                  <a:lnTo>
                    <a:pt x="232682" y="4481"/>
                  </a:lnTo>
                  <a:lnTo>
                    <a:pt x="233680" y="4627"/>
                  </a:lnTo>
                  <a:lnTo>
                    <a:pt x="234679" y="4822"/>
                  </a:lnTo>
                  <a:lnTo>
                    <a:pt x="235677" y="5017"/>
                  </a:lnTo>
                  <a:lnTo>
                    <a:pt x="236652" y="5236"/>
                  </a:lnTo>
                  <a:lnTo>
                    <a:pt x="237650" y="5455"/>
                  </a:lnTo>
                  <a:lnTo>
                    <a:pt x="238624" y="5723"/>
                  </a:lnTo>
                  <a:lnTo>
                    <a:pt x="239598" y="5991"/>
                  </a:lnTo>
                  <a:lnTo>
                    <a:pt x="240548" y="6283"/>
                  </a:lnTo>
                  <a:lnTo>
                    <a:pt x="241522" y="6600"/>
                  </a:lnTo>
                  <a:lnTo>
                    <a:pt x="242472" y="6917"/>
                  </a:lnTo>
                  <a:lnTo>
                    <a:pt x="243422" y="7258"/>
                  </a:lnTo>
                  <a:lnTo>
                    <a:pt x="244348" y="7623"/>
                  </a:lnTo>
                  <a:lnTo>
                    <a:pt x="245297" y="7988"/>
                  </a:lnTo>
                  <a:lnTo>
                    <a:pt x="246223" y="8378"/>
                  </a:lnTo>
                  <a:lnTo>
                    <a:pt x="247148" y="8792"/>
                  </a:lnTo>
                  <a:lnTo>
                    <a:pt x="248074" y="9206"/>
                  </a:lnTo>
                  <a:lnTo>
                    <a:pt x="248975" y="9644"/>
                  </a:lnTo>
                  <a:lnTo>
                    <a:pt x="249876" y="10083"/>
                  </a:lnTo>
                  <a:lnTo>
                    <a:pt x="251678" y="11008"/>
                  </a:lnTo>
                  <a:lnTo>
                    <a:pt x="253456" y="12007"/>
                  </a:lnTo>
                  <a:lnTo>
                    <a:pt x="255210" y="13030"/>
                  </a:lnTo>
                  <a:lnTo>
                    <a:pt x="256963" y="14125"/>
                  </a:lnTo>
                  <a:lnTo>
                    <a:pt x="258668" y="15246"/>
                  </a:lnTo>
                  <a:lnTo>
                    <a:pt x="260373" y="16415"/>
                  </a:lnTo>
                  <a:lnTo>
                    <a:pt x="262029" y="17608"/>
                  </a:lnTo>
                  <a:lnTo>
                    <a:pt x="263685" y="18850"/>
                  </a:lnTo>
                  <a:lnTo>
                    <a:pt x="265317" y="20092"/>
                  </a:lnTo>
                  <a:lnTo>
                    <a:pt x="266948" y="21383"/>
                  </a:lnTo>
                  <a:lnTo>
                    <a:pt x="268531" y="22698"/>
                  </a:lnTo>
                  <a:lnTo>
                    <a:pt x="270115" y="24038"/>
                  </a:lnTo>
                  <a:lnTo>
                    <a:pt x="271649" y="25401"/>
                  </a:lnTo>
                  <a:lnTo>
                    <a:pt x="273183" y="26765"/>
                  </a:lnTo>
                  <a:lnTo>
                    <a:pt x="274693" y="28154"/>
                  </a:lnTo>
                  <a:lnTo>
                    <a:pt x="276203" y="29542"/>
                  </a:lnTo>
                  <a:lnTo>
                    <a:pt x="277689" y="30930"/>
                  </a:lnTo>
                  <a:lnTo>
                    <a:pt x="279126" y="32318"/>
                  </a:lnTo>
                  <a:lnTo>
                    <a:pt x="278882" y="31782"/>
                  </a:lnTo>
                  <a:lnTo>
                    <a:pt x="278614" y="31246"/>
                  </a:lnTo>
                  <a:lnTo>
                    <a:pt x="278030" y="30151"/>
                  </a:lnTo>
                  <a:lnTo>
                    <a:pt x="277396" y="29103"/>
                  </a:lnTo>
                  <a:lnTo>
                    <a:pt x="276690" y="28032"/>
                  </a:lnTo>
                  <a:lnTo>
                    <a:pt x="275960" y="26985"/>
                  </a:lnTo>
                  <a:lnTo>
                    <a:pt x="275156" y="25962"/>
                  </a:lnTo>
                  <a:lnTo>
                    <a:pt x="274328" y="24939"/>
                  </a:lnTo>
                  <a:lnTo>
                    <a:pt x="273427" y="23940"/>
                  </a:lnTo>
                  <a:lnTo>
                    <a:pt x="272526" y="22942"/>
                  </a:lnTo>
                  <a:lnTo>
                    <a:pt x="271551" y="21968"/>
                  </a:lnTo>
                  <a:lnTo>
                    <a:pt x="270553" y="20993"/>
                  </a:lnTo>
                  <a:lnTo>
                    <a:pt x="269530" y="20044"/>
                  </a:lnTo>
                  <a:lnTo>
                    <a:pt x="268458" y="19118"/>
                  </a:lnTo>
                  <a:lnTo>
                    <a:pt x="267387" y="18193"/>
                  </a:lnTo>
                  <a:lnTo>
                    <a:pt x="266267" y="17292"/>
                  </a:lnTo>
                  <a:lnTo>
                    <a:pt x="265146" y="16415"/>
                  </a:lnTo>
                  <a:lnTo>
                    <a:pt x="264002" y="15562"/>
                  </a:lnTo>
                  <a:lnTo>
                    <a:pt x="262857" y="14710"/>
                  </a:lnTo>
                  <a:lnTo>
                    <a:pt x="261664" y="13906"/>
                  </a:lnTo>
                  <a:lnTo>
                    <a:pt x="260495" y="13103"/>
                  </a:lnTo>
                  <a:lnTo>
                    <a:pt x="259301" y="12323"/>
                  </a:lnTo>
                  <a:lnTo>
                    <a:pt x="258108" y="11544"/>
                  </a:lnTo>
                  <a:lnTo>
                    <a:pt x="256914" y="10813"/>
                  </a:lnTo>
                  <a:lnTo>
                    <a:pt x="255745" y="10107"/>
                  </a:lnTo>
                  <a:lnTo>
                    <a:pt x="254552" y="9401"/>
                  </a:lnTo>
                  <a:lnTo>
                    <a:pt x="253383" y="8743"/>
                  </a:lnTo>
                  <a:lnTo>
                    <a:pt x="252214" y="8110"/>
                  </a:lnTo>
                  <a:lnTo>
                    <a:pt x="251069" y="7477"/>
                  </a:lnTo>
                  <a:lnTo>
                    <a:pt x="249925" y="6892"/>
                  </a:lnTo>
                  <a:lnTo>
                    <a:pt x="248804" y="6332"/>
                  </a:lnTo>
                  <a:lnTo>
                    <a:pt x="246661" y="5285"/>
                  </a:lnTo>
                  <a:lnTo>
                    <a:pt x="245005" y="4554"/>
                  </a:lnTo>
                  <a:lnTo>
                    <a:pt x="243349" y="3872"/>
                  </a:lnTo>
                  <a:lnTo>
                    <a:pt x="241669" y="3215"/>
                  </a:lnTo>
                  <a:lnTo>
                    <a:pt x="239964" y="2630"/>
                  </a:lnTo>
                  <a:lnTo>
                    <a:pt x="238235" y="2119"/>
                  </a:lnTo>
                  <a:lnTo>
                    <a:pt x="237358" y="1875"/>
                  </a:lnTo>
                  <a:lnTo>
                    <a:pt x="236505" y="1632"/>
                  </a:lnTo>
                  <a:lnTo>
                    <a:pt x="235629" y="1413"/>
                  </a:lnTo>
                  <a:lnTo>
                    <a:pt x="234752" y="1218"/>
                  </a:lnTo>
                  <a:lnTo>
                    <a:pt x="233875" y="1023"/>
                  </a:lnTo>
                  <a:lnTo>
                    <a:pt x="232998" y="852"/>
                  </a:lnTo>
                  <a:lnTo>
                    <a:pt x="232097" y="706"/>
                  </a:lnTo>
                  <a:lnTo>
                    <a:pt x="231221" y="560"/>
                  </a:lnTo>
                  <a:lnTo>
                    <a:pt x="230344" y="438"/>
                  </a:lnTo>
                  <a:lnTo>
                    <a:pt x="229443" y="341"/>
                  </a:lnTo>
                  <a:lnTo>
                    <a:pt x="228542" y="244"/>
                  </a:lnTo>
                  <a:lnTo>
                    <a:pt x="227665" y="170"/>
                  </a:lnTo>
                  <a:lnTo>
                    <a:pt x="226764" y="97"/>
                  </a:lnTo>
                  <a:lnTo>
                    <a:pt x="225863" y="49"/>
                  </a:lnTo>
                  <a:lnTo>
                    <a:pt x="224961" y="24"/>
                  </a:lnTo>
                  <a:lnTo>
                    <a:pt x="22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 name="Google Shape;105;p13"/>
          <p:cNvGrpSpPr/>
          <p:nvPr/>
        </p:nvGrpSpPr>
        <p:grpSpPr>
          <a:xfrm rot="-1824645">
            <a:off x="6254773" y="3846765"/>
            <a:ext cx="4582387" cy="2176971"/>
            <a:chOff x="238125" y="1284825"/>
            <a:chExt cx="7143775" cy="3134400"/>
          </a:xfrm>
        </p:grpSpPr>
        <p:sp>
          <p:nvSpPr>
            <p:cNvPr id="106" name="Google Shape;106;p13"/>
            <p:cNvSpPr/>
            <p:nvPr/>
          </p:nvSpPr>
          <p:spPr>
            <a:xfrm>
              <a:off x="403125" y="1688475"/>
              <a:ext cx="6978775" cy="2730750"/>
            </a:xfrm>
            <a:custGeom>
              <a:avLst/>
              <a:gdLst/>
              <a:ahLst/>
              <a:cxnLst/>
              <a:rect l="l" t="t" r="r" b="b"/>
              <a:pathLst>
                <a:path w="279151" h="109230" extrusionOk="0">
                  <a:moveTo>
                    <a:pt x="223184" y="1"/>
                  </a:moveTo>
                  <a:lnTo>
                    <a:pt x="222283" y="25"/>
                  </a:lnTo>
                  <a:lnTo>
                    <a:pt x="221381" y="50"/>
                  </a:lnTo>
                  <a:lnTo>
                    <a:pt x="220480" y="98"/>
                  </a:lnTo>
                  <a:lnTo>
                    <a:pt x="219579" y="171"/>
                  </a:lnTo>
                  <a:lnTo>
                    <a:pt x="218678" y="269"/>
                  </a:lnTo>
                  <a:lnTo>
                    <a:pt x="217874" y="366"/>
                  </a:lnTo>
                  <a:lnTo>
                    <a:pt x="217046" y="488"/>
                  </a:lnTo>
                  <a:lnTo>
                    <a:pt x="216267" y="610"/>
                  </a:lnTo>
                  <a:lnTo>
                    <a:pt x="215463" y="756"/>
                  </a:lnTo>
                  <a:lnTo>
                    <a:pt x="214660" y="902"/>
                  </a:lnTo>
                  <a:lnTo>
                    <a:pt x="213880" y="1072"/>
                  </a:lnTo>
                  <a:lnTo>
                    <a:pt x="213101" y="1267"/>
                  </a:lnTo>
                  <a:lnTo>
                    <a:pt x="212322" y="1462"/>
                  </a:lnTo>
                  <a:lnTo>
                    <a:pt x="211542" y="1681"/>
                  </a:lnTo>
                  <a:lnTo>
                    <a:pt x="210763" y="1925"/>
                  </a:lnTo>
                  <a:lnTo>
                    <a:pt x="210008" y="2168"/>
                  </a:lnTo>
                  <a:lnTo>
                    <a:pt x="209253" y="2436"/>
                  </a:lnTo>
                  <a:lnTo>
                    <a:pt x="208498" y="2704"/>
                  </a:lnTo>
                  <a:lnTo>
                    <a:pt x="207767" y="2996"/>
                  </a:lnTo>
                  <a:lnTo>
                    <a:pt x="207037" y="3313"/>
                  </a:lnTo>
                  <a:lnTo>
                    <a:pt x="206306" y="3630"/>
                  </a:lnTo>
                  <a:lnTo>
                    <a:pt x="205575" y="3971"/>
                  </a:lnTo>
                  <a:lnTo>
                    <a:pt x="204869" y="4336"/>
                  </a:lnTo>
                  <a:lnTo>
                    <a:pt x="204163" y="4701"/>
                  </a:lnTo>
                  <a:lnTo>
                    <a:pt x="203481" y="5091"/>
                  </a:lnTo>
                  <a:lnTo>
                    <a:pt x="202775" y="5481"/>
                  </a:lnTo>
                  <a:lnTo>
                    <a:pt x="202093" y="5895"/>
                  </a:lnTo>
                  <a:lnTo>
                    <a:pt x="201435" y="6333"/>
                  </a:lnTo>
                  <a:lnTo>
                    <a:pt x="200778" y="6796"/>
                  </a:lnTo>
                  <a:lnTo>
                    <a:pt x="200120" y="7258"/>
                  </a:lnTo>
                  <a:lnTo>
                    <a:pt x="199462" y="7721"/>
                  </a:lnTo>
                  <a:lnTo>
                    <a:pt x="198829" y="8233"/>
                  </a:lnTo>
                  <a:lnTo>
                    <a:pt x="198220" y="8744"/>
                  </a:lnTo>
                  <a:lnTo>
                    <a:pt x="197587" y="9255"/>
                  </a:lnTo>
                  <a:lnTo>
                    <a:pt x="196978" y="9791"/>
                  </a:lnTo>
                  <a:lnTo>
                    <a:pt x="196394" y="10351"/>
                  </a:lnTo>
                  <a:lnTo>
                    <a:pt x="195809" y="10936"/>
                  </a:lnTo>
                  <a:lnTo>
                    <a:pt x="194859" y="11910"/>
                  </a:lnTo>
                  <a:lnTo>
                    <a:pt x="193958" y="12933"/>
                  </a:lnTo>
                  <a:lnTo>
                    <a:pt x="193057" y="13980"/>
                  </a:lnTo>
                  <a:lnTo>
                    <a:pt x="192180" y="15052"/>
                  </a:lnTo>
                  <a:lnTo>
                    <a:pt x="191352" y="16148"/>
                  </a:lnTo>
                  <a:lnTo>
                    <a:pt x="190524" y="17244"/>
                  </a:lnTo>
                  <a:lnTo>
                    <a:pt x="189696" y="18388"/>
                  </a:lnTo>
                  <a:lnTo>
                    <a:pt x="188893" y="19533"/>
                  </a:lnTo>
                  <a:lnTo>
                    <a:pt x="187334" y="21847"/>
                  </a:lnTo>
                  <a:lnTo>
                    <a:pt x="185775" y="24209"/>
                  </a:lnTo>
                  <a:lnTo>
                    <a:pt x="184217" y="26547"/>
                  </a:lnTo>
                  <a:lnTo>
                    <a:pt x="182658" y="28885"/>
                  </a:lnTo>
                  <a:lnTo>
                    <a:pt x="181854" y="30030"/>
                  </a:lnTo>
                  <a:lnTo>
                    <a:pt x="181026" y="31174"/>
                  </a:lnTo>
                  <a:lnTo>
                    <a:pt x="180198" y="32295"/>
                  </a:lnTo>
                  <a:lnTo>
                    <a:pt x="179370" y="33391"/>
                  </a:lnTo>
                  <a:lnTo>
                    <a:pt x="178493" y="34486"/>
                  </a:lnTo>
                  <a:lnTo>
                    <a:pt x="177592" y="35534"/>
                  </a:lnTo>
                  <a:lnTo>
                    <a:pt x="176691" y="36557"/>
                  </a:lnTo>
                  <a:lnTo>
                    <a:pt x="175741" y="37555"/>
                  </a:lnTo>
                  <a:lnTo>
                    <a:pt x="174767" y="38529"/>
                  </a:lnTo>
                  <a:lnTo>
                    <a:pt x="173769" y="39455"/>
                  </a:lnTo>
                  <a:lnTo>
                    <a:pt x="172721" y="40331"/>
                  </a:lnTo>
                  <a:lnTo>
                    <a:pt x="172186" y="40770"/>
                  </a:lnTo>
                  <a:lnTo>
                    <a:pt x="171625" y="41184"/>
                  </a:lnTo>
                  <a:lnTo>
                    <a:pt x="171090" y="41598"/>
                  </a:lnTo>
                  <a:lnTo>
                    <a:pt x="170505" y="41988"/>
                  </a:lnTo>
                  <a:lnTo>
                    <a:pt x="169945" y="42377"/>
                  </a:lnTo>
                  <a:lnTo>
                    <a:pt x="169336" y="42743"/>
                  </a:lnTo>
                  <a:lnTo>
                    <a:pt x="168752" y="43108"/>
                  </a:lnTo>
                  <a:lnTo>
                    <a:pt x="168143" y="43449"/>
                  </a:lnTo>
                  <a:lnTo>
                    <a:pt x="167510" y="43790"/>
                  </a:lnTo>
                  <a:lnTo>
                    <a:pt x="166876" y="44106"/>
                  </a:lnTo>
                  <a:lnTo>
                    <a:pt x="166267" y="44399"/>
                  </a:lnTo>
                  <a:lnTo>
                    <a:pt x="165634" y="44667"/>
                  </a:lnTo>
                  <a:lnTo>
                    <a:pt x="165025" y="44910"/>
                  </a:lnTo>
                  <a:lnTo>
                    <a:pt x="164416" y="45129"/>
                  </a:lnTo>
                  <a:lnTo>
                    <a:pt x="163783" y="45324"/>
                  </a:lnTo>
                  <a:lnTo>
                    <a:pt x="163174" y="45519"/>
                  </a:lnTo>
                  <a:lnTo>
                    <a:pt x="162566" y="45665"/>
                  </a:lnTo>
                  <a:lnTo>
                    <a:pt x="161957" y="45811"/>
                  </a:lnTo>
                  <a:lnTo>
                    <a:pt x="161323" y="45933"/>
                  </a:lnTo>
                  <a:lnTo>
                    <a:pt x="160715" y="46030"/>
                  </a:lnTo>
                  <a:lnTo>
                    <a:pt x="160106" y="46128"/>
                  </a:lnTo>
                  <a:lnTo>
                    <a:pt x="159497" y="46177"/>
                  </a:lnTo>
                  <a:lnTo>
                    <a:pt x="158888" y="46250"/>
                  </a:lnTo>
                  <a:lnTo>
                    <a:pt x="158279" y="46274"/>
                  </a:lnTo>
                  <a:lnTo>
                    <a:pt x="157646" y="46298"/>
                  </a:lnTo>
                  <a:lnTo>
                    <a:pt x="157037" y="46298"/>
                  </a:lnTo>
                  <a:lnTo>
                    <a:pt x="155819" y="46250"/>
                  </a:lnTo>
                  <a:lnTo>
                    <a:pt x="154602" y="46177"/>
                  </a:lnTo>
                  <a:lnTo>
                    <a:pt x="153384" y="46030"/>
                  </a:lnTo>
                  <a:lnTo>
                    <a:pt x="152166" y="45860"/>
                  </a:lnTo>
                  <a:lnTo>
                    <a:pt x="150924" y="45641"/>
                  </a:lnTo>
                  <a:lnTo>
                    <a:pt x="149706" y="45397"/>
                  </a:lnTo>
                  <a:lnTo>
                    <a:pt x="148489" y="45105"/>
                  </a:lnTo>
                  <a:lnTo>
                    <a:pt x="147271" y="44813"/>
                  </a:lnTo>
                  <a:lnTo>
                    <a:pt x="146053" y="44472"/>
                  </a:lnTo>
                  <a:lnTo>
                    <a:pt x="144836" y="44155"/>
                  </a:lnTo>
                  <a:lnTo>
                    <a:pt x="142376" y="43449"/>
                  </a:lnTo>
                  <a:lnTo>
                    <a:pt x="139916" y="42743"/>
                  </a:lnTo>
                  <a:lnTo>
                    <a:pt x="137481" y="42061"/>
                  </a:lnTo>
                  <a:lnTo>
                    <a:pt x="136238" y="41744"/>
                  </a:lnTo>
                  <a:lnTo>
                    <a:pt x="135021" y="41452"/>
                  </a:lnTo>
                  <a:lnTo>
                    <a:pt x="133779" y="41184"/>
                  </a:lnTo>
                  <a:lnTo>
                    <a:pt x="132537" y="40965"/>
                  </a:lnTo>
                  <a:lnTo>
                    <a:pt x="131295" y="40770"/>
                  </a:lnTo>
                  <a:lnTo>
                    <a:pt x="130052" y="40624"/>
                  </a:lnTo>
                  <a:lnTo>
                    <a:pt x="128835" y="40502"/>
                  </a:lnTo>
                  <a:lnTo>
                    <a:pt x="127568" y="40453"/>
                  </a:lnTo>
                  <a:lnTo>
                    <a:pt x="125523" y="40453"/>
                  </a:lnTo>
                  <a:lnTo>
                    <a:pt x="124500" y="40502"/>
                  </a:lnTo>
                  <a:lnTo>
                    <a:pt x="123501" y="40575"/>
                  </a:lnTo>
                  <a:lnTo>
                    <a:pt x="122503" y="40648"/>
                  </a:lnTo>
                  <a:lnTo>
                    <a:pt x="121504" y="40770"/>
                  </a:lnTo>
                  <a:lnTo>
                    <a:pt x="120530" y="40916"/>
                  </a:lnTo>
                  <a:lnTo>
                    <a:pt x="119556" y="41086"/>
                  </a:lnTo>
                  <a:lnTo>
                    <a:pt x="118582" y="41257"/>
                  </a:lnTo>
                  <a:lnTo>
                    <a:pt x="117607" y="41476"/>
                  </a:lnTo>
                  <a:lnTo>
                    <a:pt x="116658" y="41695"/>
                  </a:lnTo>
                  <a:lnTo>
                    <a:pt x="115708" y="41963"/>
                  </a:lnTo>
                  <a:lnTo>
                    <a:pt x="114782" y="42231"/>
                  </a:lnTo>
                  <a:lnTo>
                    <a:pt x="113857" y="42523"/>
                  </a:lnTo>
                  <a:lnTo>
                    <a:pt x="112931" y="42840"/>
                  </a:lnTo>
                  <a:lnTo>
                    <a:pt x="112006" y="43181"/>
                  </a:lnTo>
                  <a:lnTo>
                    <a:pt x="111105" y="43522"/>
                  </a:lnTo>
                  <a:lnTo>
                    <a:pt x="110204" y="43912"/>
                  </a:lnTo>
                  <a:lnTo>
                    <a:pt x="109303" y="44301"/>
                  </a:lnTo>
                  <a:lnTo>
                    <a:pt x="108426" y="44691"/>
                  </a:lnTo>
                  <a:lnTo>
                    <a:pt x="107549" y="45129"/>
                  </a:lnTo>
                  <a:lnTo>
                    <a:pt x="106672" y="45568"/>
                  </a:lnTo>
                  <a:lnTo>
                    <a:pt x="105795" y="46030"/>
                  </a:lnTo>
                  <a:lnTo>
                    <a:pt x="104943" y="46493"/>
                  </a:lnTo>
                  <a:lnTo>
                    <a:pt x="104091" y="46980"/>
                  </a:lnTo>
                  <a:lnTo>
                    <a:pt x="103238" y="47492"/>
                  </a:lnTo>
                  <a:lnTo>
                    <a:pt x="102410" y="48003"/>
                  </a:lnTo>
                  <a:lnTo>
                    <a:pt x="101558" y="48539"/>
                  </a:lnTo>
                  <a:lnTo>
                    <a:pt x="99926" y="49659"/>
                  </a:lnTo>
                  <a:lnTo>
                    <a:pt x="98294" y="50804"/>
                  </a:lnTo>
                  <a:lnTo>
                    <a:pt x="96711" y="51997"/>
                  </a:lnTo>
                  <a:lnTo>
                    <a:pt x="95128" y="53239"/>
                  </a:lnTo>
                  <a:lnTo>
                    <a:pt x="93594" y="54530"/>
                  </a:lnTo>
                  <a:lnTo>
                    <a:pt x="92084" y="55845"/>
                  </a:lnTo>
                  <a:lnTo>
                    <a:pt x="90574" y="57185"/>
                  </a:lnTo>
                  <a:lnTo>
                    <a:pt x="89113" y="58573"/>
                  </a:lnTo>
                  <a:lnTo>
                    <a:pt x="87651" y="59961"/>
                  </a:lnTo>
                  <a:lnTo>
                    <a:pt x="86215" y="61374"/>
                  </a:lnTo>
                  <a:lnTo>
                    <a:pt x="84826" y="62810"/>
                  </a:lnTo>
                  <a:lnTo>
                    <a:pt x="83438" y="64247"/>
                  </a:lnTo>
                  <a:lnTo>
                    <a:pt x="82074" y="65709"/>
                  </a:lnTo>
                  <a:lnTo>
                    <a:pt x="80735" y="67170"/>
                  </a:lnTo>
                  <a:lnTo>
                    <a:pt x="78105" y="70068"/>
                  </a:lnTo>
                  <a:lnTo>
                    <a:pt x="75547" y="72942"/>
                  </a:lnTo>
                  <a:lnTo>
                    <a:pt x="73282" y="75475"/>
                  </a:lnTo>
                  <a:lnTo>
                    <a:pt x="70993" y="78032"/>
                  </a:lnTo>
                  <a:lnTo>
                    <a:pt x="68655" y="80589"/>
                  </a:lnTo>
                  <a:lnTo>
                    <a:pt x="67462" y="81880"/>
                  </a:lnTo>
                  <a:lnTo>
                    <a:pt x="66244" y="83146"/>
                  </a:lnTo>
                  <a:lnTo>
                    <a:pt x="65026" y="84388"/>
                  </a:lnTo>
                  <a:lnTo>
                    <a:pt x="63784" y="85630"/>
                  </a:lnTo>
                  <a:lnTo>
                    <a:pt x="62518" y="86848"/>
                  </a:lnTo>
                  <a:lnTo>
                    <a:pt x="61251" y="88066"/>
                  </a:lnTo>
                  <a:lnTo>
                    <a:pt x="59961" y="89259"/>
                  </a:lnTo>
                  <a:lnTo>
                    <a:pt x="58670" y="90404"/>
                  </a:lnTo>
                  <a:lnTo>
                    <a:pt x="57330" y="91548"/>
                  </a:lnTo>
                  <a:lnTo>
                    <a:pt x="55991" y="92669"/>
                  </a:lnTo>
                  <a:lnTo>
                    <a:pt x="54627" y="93740"/>
                  </a:lnTo>
                  <a:lnTo>
                    <a:pt x="53239" y="94788"/>
                  </a:lnTo>
                  <a:lnTo>
                    <a:pt x="51851" y="95810"/>
                  </a:lnTo>
                  <a:lnTo>
                    <a:pt x="50414" y="96785"/>
                  </a:lnTo>
                  <a:lnTo>
                    <a:pt x="48977" y="97710"/>
                  </a:lnTo>
                  <a:lnTo>
                    <a:pt x="47491" y="98611"/>
                  </a:lnTo>
                  <a:lnTo>
                    <a:pt x="46005" y="99464"/>
                  </a:lnTo>
                  <a:lnTo>
                    <a:pt x="44471" y="100267"/>
                  </a:lnTo>
                  <a:lnTo>
                    <a:pt x="42937" y="101022"/>
                  </a:lnTo>
                  <a:lnTo>
                    <a:pt x="42157" y="101388"/>
                  </a:lnTo>
                  <a:lnTo>
                    <a:pt x="41354" y="101729"/>
                  </a:lnTo>
                  <a:lnTo>
                    <a:pt x="40574" y="102045"/>
                  </a:lnTo>
                  <a:lnTo>
                    <a:pt x="39771" y="102362"/>
                  </a:lnTo>
                  <a:lnTo>
                    <a:pt x="38967" y="102678"/>
                  </a:lnTo>
                  <a:lnTo>
                    <a:pt x="38139" y="102971"/>
                  </a:lnTo>
                  <a:lnTo>
                    <a:pt x="37311" y="103238"/>
                  </a:lnTo>
                  <a:lnTo>
                    <a:pt x="36483" y="103482"/>
                  </a:lnTo>
                  <a:lnTo>
                    <a:pt x="35655" y="103726"/>
                  </a:lnTo>
                  <a:lnTo>
                    <a:pt x="34802" y="103969"/>
                  </a:lnTo>
                  <a:lnTo>
                    <a:pt x="33974" y="104164"/>
                  </a:lnTo>
                  <a:lnTo>
                    <a:pt x="33098" y="104359"/>
                  </a:lnTo>
                  <a:lnTo>
                    <a:pt x="32245" y="104554"/>
                  </a:lnTo>
                  <a:lnTo>
                    <a:pt x="31368" y="104700"/>
                  </a:lnTo>
                  <a:lnTo>
                    <a:pt x="30273" y="104870"/>
                  </a:lnTo>
                  <a:lnTo>
                    <a:pt x="29152" y="105016"/>
                  </a:lnTo>
                  <a:lnTo>
                    <a:pt x="28032" y="105114"/>
                  </a:lnTo>
                  <a:lnTo>
                    <a:pt x="26887" y="105162"/>
                  </a:lnTo>
                  <a:lnTo>
                    <a:pt x="25743" y="105187"/>
                  </a:lnTo>
                  <a:lnTo>
                    <a:pt x="24598" y="105162"/>
                  </a:lnTo>
                  <a:lnTo>
                    <a:pt x="23429" y="105114"/>
                  </a:lnTo>
                  <a:lnTo>
                    <a:pt x="22284" y="105016"/>
                  </a:lnTo>
                  <a:lnTo>
                    <a:pt x="21115" y="104895"/>
                  </a:lnTo>
                  <a:lnTo>
                    <a:pt x="19971" y="104724"/>
                  </a:lnTo>
                  <a:lnTo>
                    <a:pt x="18826" y="104505"/>
                  </a:lnTo>
                  <a:lnTo>
                    <a:pt x="17681" y="104261"/>
                  </a:lnTo>
                  <a:lnTo>
                    <a:pt x="16561" y="103969"/>
                  </a:lnTo>
                  <a:lnTo>
                    <a:pt x="15441" y="103653"/>
                  </a:lnTo>
                  <a:lnTo>
                    <a:pt x="14345" y="103263"/>
                  </a:lnTo>
                  <a:lnTo>
                    <a:pt x="13273" y="102873"/>
                  </a:lnTo>
                  <a:lnTo>
                    <a:pt x="12202" y="102410"/>
                  </a:lnTo>
                  <a:lnTo>
                    <a:pt x="11154" y="101923"/>
                  </a:lnTo>
                  <a:lnTo>
                    <a:pt x="10131" y="101412"/>
                  </a:lnTo>
                  <a:lnTo>
                    <a:pt x="9133" y="100827"/>
                  </a:lnTo>
                  <a:lnTo>
                    <a:pt x="8183" y="100219"/>
                  </a:lnTo>
                  <a:lnTo>
                    <a:pt x="7233" y="99585"/>
                  </a:lnTo>
                  <a:lnTo>
                    <a:pt x="6332" y="98879"/>
                  </a:lnTo>
                  <a:lnTo>
                    <a:pt x="5455" y="98148"/>
                  </a:lnTo>
                  <a:lnTo>
                    <a:pt x="4627" y="97393"/>
                  </a:lnTo>
                  <a:lnTo>
                    <a:pt x="3824" y="96565"/>
                  </a:lnTo>
                  <a:lnTo>
                    <a:pt x="3458" y="96151"/>
                  </a:lnTo>
                  <a:lnTo>
                    <a:pt x="3069" y="95713"/>
                  </a:lnTo>
                  <a:lnTo>
                    <a:pt x="2728" y="95275"/>
                  </a:lnTo>
                  <a:lnTo>
                    <a:pt x="2362" y="94812"/>
                  </a:lnTo>
                  <a:lnTo>
                    <a:pt x="2021" y="94349"/>
                  </a:lnTo>
                  <a:lnTo>
                    <a:pt x="1705" y="93886"/>
                  </a:lnTo>
                  <a:lnTo>
                    <a:pt x="1388" y="93399"/>
                  </a:lnTo>
                  <a:lnTo>
                    <a:pt x="1096" y="92888"/>
                  </a:lnTo>
                  <a:lnTo>
                    <a:pt x="804" y="92401"/>
                  </a:lnTo>
                  <a:lnTo>
                    <a:pt x="511" y="91889"/>
                  </a:lnTo>
                  <a:lnTo>
                    <a:pt x="268" y="91354"/>
                  </a:lnTo>
                  <a:lnTo>
                    <a:pt x="0" y="90818"/>
                  </a:lnTo>
                  <a:lnTo>
                    <a:pt x="0" y="90818"/>
                  </a:lnTo>
                  <a:lnTo>
                    <a:pt x="463" y="91816"/>
                  </a:lnTo>
                  <a:lnTo>
                    <a:pt x="950" y="92791"/>
                  </a:lnTo>
                  <a:lnTo>
                    <a:pt x="1461" y="93740"/>
                  </a:lnTo>
                  <a:lnTo>
                    <a:pt x="1997" y="94690"/>
                  </a:lnTo>
                  <a:lnTo>
                    <a:pt x="2557" y="95591"/>
                  </a:lnTo>
                  <a:lnTo>
                    <a:pt x="3142" y="96468"/>
                  </a:lnTo>
                  <a:lnTo>
                    <a:pt x="3726" y="97320"/>
                  </a:lnTo>
                  <a:lnTo>
                    <a:pt x="4359" y="98148"/>
                  </a:lnTo>
                  <a:lnTo>
                    <a:pt x="4993" y="98952"/>
                  </a:lnTo>
                  <a:lnTo>
                    <a:pt x="5650" y="99707"/>
                  </a:lnTo>
                  <a:lnTo>
                    <a:pt x="6332" y="100462"/>
                  </a:lnTo>
                  <a:lnTo>
                    <a:pt x="7038" y="101193"/>
                  </a:lnTo>
                  <a:lnTo>
                    <a:pt x="7769" y="101875"/>
                  </a:lnTo>
                  <a:lnTo>
                    <a:pt x="8500" y="102532"/>
                  </a:lnTo>
                  <a:lnTo>
                    <a:pt x="9279" y="103165"/>
                  </a:lnTo>
                  <a:lnTo>
                    <a:pt x="10058" y="103774"/>
                  </a:lnTo>
                  <a:lnTo>
                    <a:pt x="10862" y="104359"/>
                  </a:lnTo>
                  <a:lnTo>
                    <a:pt x="11690" y="104895"/>
                  </a:lnTo>
                  <a:lnTo>
                    <a:pt x="12543" y="105406"/>
                  </a:lnTo>
                  <a:lnTo>
                    <a:pt x="13419" y="105893"/>
                  </a:lnTo>
                  <a:lnTo>
                    <a:pt x="14296" y="106356"/>
                  </a:lnTo>
                  <a:lnTo>
                    <a:pt x="15222" y="106770"/>
                  </a:lnTo>
                  <a:lnTo>
                    <a:pt x="16147" y="107160"/>
                  </a:lnTo>
                  <a:lnTo>
                    <a:pt x="17097" y="107500"/>
                  </a:lnTo>
                  <a:lnTo>
                    <a:pt x="18071" y="107841"/>
                  </a:lnTo>
                  <a:lnTo>
                    <a:pt x="19045" y="108134"/>
                  </a:lnTo>
                  <a:lnTo>
                    <a:pt x="20068" y="108377"/>
                  </a:lnTo>
                  <a:lnTo>
                    <a:pt x="21091" y="108596"/>
                  </a:lnTo>
                  <a:lnTo>
                    <a:pt x="22138" y="108791"/>
                  </a:lnTo>
                  <a:lnTo>
                    <a:pt x="23210" y="108962"/>
                  </a:lnTo>
                  <a:lnTo>
                    <a:pt x="24306" y="109084"/>
                  </a:lnTo>
                  <a:lnTo>
                    <a:pt x="25402" y="109157"/>
                  </a:lnTo>
                  <a:lnTo>
                    <a:pt x="26205" y="109205"/>
                  </a:lnTo>
                  <a:lnTo>
                    <a:pt x="27009" y="109230"/>
                  </a:lnTo>
                  <a:lnTo>
                    <a:pt x="28568" y="109230"/>
                  </a:lnTo>
                  <a:lnTo>
                    <a:pt x="29347" y="109205"/>
                  </a:lnTo>
                  <a:lnTo>
                    <a:pt x="30102" y="109181"/>
                  </a:lnTo>
                  <a:lnTo>
                    <a:pt x="30881" y="109132"/>
                  </a:lnTo>
                  <a:lnTo>
                    <a:pt x="31636" y="109059"/>
                  </a:lnTo>
                  <a:lnTo>
                    <a:pt x="33122" y="108889"/>
                  </a:lnTo>
                  <a:lnTo>
                    <a:pt x="34608" y="108669"/>
                  </a:lnTo>
                  <a:lnTo>
                    <a:pt x="36069" y="108377"/>
                  </a:lnTo>
                  <a:lnTo>
                    <a:pt x="37506" y="108061"/>
                  </a:lnTo>
                  <a:lnTo>
                    <a:pt x="38918" y="107671"/>
                  </a:lnTo>
                  <a:lnTo>
                    <a:pt x="40307" y="107257"/>
                  </a:lnTo>
                  <a:lnTo>
                    <a:pt x="41670" y="106770"/>
                  </a:lnTo>
                  <a:lnTo>
                    <a:pt x="43034" y="106258"/>
                  </a:lnTo>
                  <a:lnTo>
                    <a:pt x="44374" y="105674"/>
                  </a:lnTo>
                  <a:lnTo>
                    <a:pt x="45689" y="105065"/>
                  </a:lnTo>
                  <a:lnTo>
                    <a:pt x="47004" y="104432"/>
                  </a:lnTo>
                  <a:lnTo>
                    <a:pt x="48270" y="103726"/>
                  </a:lnTo>
                  <a:lnTo>
                    <a:pt x="49561" y="102995"/>
                  </a:lnTo>
                  <a:lnTo>
                    <a:pt x="50803" y="102240"/>
                  </a:lnTo>
                  <a:lnTo>
                    <a:pt x="52045" y="101436"/>
                  </a:lnTo>
                  <a:lnTo>
                    <a:pt x="53263" y="100608"/>
                  </a:lnTo>
                  <a:lnTo>
                    <a:pt x="54481" y="99731"/>
                  </a:lnTo>
                  <a:lnTo>
                    <a:pt x="55674" y="98855"/>
                  </a:lnTo>
                  <a:lnTo>
                    <a:pt x="56868" y="97929"/>
                  </a:lnTo>
                  <a:lnTo>
                    <a:pt x="58037" y="96955"/>
                  </a:lnTo>
                  <a:lnTo>
                    <a:pt x="59206" y="95981"/>
                  </a:lnTo>
                  <a:lnTo>
                    <a:pt x="60350" y="94982"/>
                  </a:lnTo>
                  <a:lnTo>
                    <a:pt x="61495" y="93960"/>
                  </a:lnTo>
                  <a:lnTo>
                    <a:pt x="62615" y="92912"/>
                  </a:lnTo>
                  <a:lnTo>
                    <a:pt x="63735" y="91841"/>
                  </a:lnTo>
                  <a:lnTo>
                    <a:pt x="64856" y="90769"/>
                  </a:lnTo>
                  <a:lnTo>
                    <a:pt x="65952" y="89649"/>
                  </a:lnTo>
                  <a:lnTo>
                    <a:pt x="67048" y="88529"/>
                  </a:lnTo>
                  <a:lnTo>
                    <a:pt x="69215" y="86264"/>
                  </a:lnTo>
                  <a:lnTo>
                    <a:pt x="71358" y="83950"/>
                  </a:lnTo>
                  <a:lnTo>
                    <a:pt x="73477" y="81588"/>
                  </a:lnTo>
                  <a:lnTo>
                    <a:pt x="75596" y="79225"/>
                  </a:lnTo>
                  <a:lnTo>
                    <a:pt x="79785" y="74500"/>
                  </a:lnTo>
                  <a:lnTo>
                    <a:pt x="81855" y="72138"/>
                  </a:lnTo>
                  <a:lnTo>
                    <a:pt x="83950" y="69824"/>
                  </a:lnTo>
                  <a:lnTo>
                    <a:pt x="86044" y="67560"/>
                  </a:lnTo>
                  <a:lnTo>
                    <a:pt x="88139" y="65343"/>
                  </a:lnTo>
                  <a:lnTo>
                    <a:pt x="89210" y="64247"/>
                  </a:lnTo>
                  <a:lnTo>
                    <a:pt x="90257" y="63176"/>
                  </a:lnTo>
                  <a:lnTo>
                    <a:pt x="91329" y="62153"/>
                  </a:lnTo>
                  <a:lnTo>
                    <a:pt x="92401" y="61106"/>
                  </a:lnTo>
                  <a:lnTo>
                    <a:pt x="93472" y="60107"/>
                  </a:lnTo>
                  <a:lnTo>
                    <a:pt x="94568" y="59133"/>
                  </a:lnTo>
                  <a:lnTo>
                    <a:pt x="95640" y="58183"/>
                  </a:lnTo>
                  <a:lnTo>
                    <a:pt x="96736" y="57258"/>
                  </a:lnTo>
                  <a:lnTo>
                    <a:pt x="97856" y="56357"/>
                  </a:lnTo>
                  <a:lnTo>
                    <a:pt x="98976" y="55504"/>
                  </a:lnTo>
                  <a:lnTo>
                    <a:pt x="100097" y="54676"/>
                  </a:lnTo>
                  <a:lnTo>
                    <a:pt x="101217" y="53872"/>
                  </a:lnTo>
                  <a:lnTo>
                    <a:pt x="102508" y="52996"/>
                  </a:lnTo>
                  <a:lnTo>
                    <a:pt x="103823" y="52168"/>
                  </a:lnTo>
                  <a:lnTo>
                    <a:pt x="105162" y="51364"/>
                  </a:lnTo>
                  <a:lnTo>
                    <a:pt x="106526" y="50585"/>
                  </a:lnTo>
                  <a:lnTo>
                    <a:pt x="107890" y="49854"/>
                  </a:lnTo>
                  <a:lnTo>
                    <a:pt x="109278" y="49148"/>
                  </a:lnTo>
                  <a:lnTo>
                    <a:pt x="110691" y="48490"/>
                  </a:lnTo>
                  <a:lnTo>
                    <a:pt x="112128" y="47881"/>
                  </a:lnTo>
                  <a:lnTo>
                    <a:pt x="113565" y="47297"/>
                  </a:lnTo>
                  <a:lnTo>
                    <a:pt x="115050" y="46785"/>
                  </a:lnTo>
                  <a:lnTo>
                    <a:pt x="116511" y="46298"/>
                  </a:lnTo>
                  <a:lnTo>
                    <a:pt x="118021" y="45860"/>
                  </a:lnTo>
                  <a:lnTo>
                    <a:pt x="119531" y="45470"/>
                  </a:lnTo>
                  <a:lnTo>
                    <a:pt x="121041" y="45154"/>
                  </a:lnTo>
                  <a:lnTo>
                    <a:pt x="121821" y="45007"/>
                  </a:lnTo>
                  <a:lnTo>
                    <a:pt x="122576" y="44886"/>
                  </a:lnTo>
                  <a:lnTo>
                    <a:pt x="123355" y="44764"/>
                  </a:lnTo>
                  <a:lnTo>
                    <a:pt x="124134" y="44667"/>
                  </a:lnTo>
                  <a:lnTo>
                    <a:pt x="125011" y="44569"/>
                  </a:lnTo>
                  <a:lnTo>
                    <a:pt x="125912" y="44520"/>
                  </a:lnTo>
                  <a:lnTo>
                    <a:pt x="126789" y="44472"/>
                  </a:lnTo>
                  <a:lnTo>
                    <a:pt x="127690" y="44472"/>
                  </a:lnTo>
                  <a:lnTo>
                    <a:pt x="128567" y="44496"/>
                  </a:lnTo>
                  <a:lnTo>
                    <a:pt x="129419" y="44520"/>
                  </a:lnTo>
                  <a:lnTo>
                    <a:pt x="130296" y="44593"/>
                  </a:lnTo>
                  <a:lnTo>
                    <a:pt x="131148" y="44667"/>
                  </a:lnTo>
                  <a:lnTo>
                    <a:pt x="132025" y="44764"/>
                  </a:lnTo>
                  <a:lnTo>
                    <a:pt x="132878" y="44886"/>
                  </a:lnTo>
                  <a:lnTo>
                    <a:pt x="133730" y="45032"/>
                  </a:lnTo>
                  <a:lnTo>
                    <a:pt x="134582" y="45178"/>
                  </a:lnTo>
                  <a:lnTo>
                    <a:pt x="136263" y="45519"/>
                  </a:lnTo>
                  <a:lnTo>
                    <a:pt x="137968" y="45933"/>
                  </a:lnTo>
                  <a:lnTo>
                    <a:pt x="139648" y="46347"/>
                  </a:lnTo>
                  <a:lnTo>
                    <a:pt x="141329" y="46810"/>
                  </a:lnTo>
                  <a:lnTo>
                    <a:pt x="144689" y="47760"/>
                  </a:lnTo>
                  <a:lnTo>
                    <a:pt x="146370" y="48247"/>
                  </a:lnTo>
                  <a:lnTo>
                    <a:pt x="148075" y="48709"/>
                  </a:lnTo>
                  <a:lnTo>
                    <a:pt x="149780" y="49148"/>
                  </a:lnTo>
                  <a:lnTo>
                    <a:pt x="151509" y="49537"/>
                  </a:lnTo>
                  <a:lnTo>
                    <a:pt x="152873" y="49830"/>
                  </a:lnTo>
                  <a:lnTo>
                    <a:pt x="154212" y="50024"/>
                  </a:lnTo>
                  <a:lnTo>
                    <a:pt x="154894" y="50122"/>
                  </a:lnTo>
                  <a:lnTo>
                    <a:pt x="155552" y="50195"/>
                  </a:lnTo>
                  <a:lnTo>
                    <a:pt x="156233" y="50244"/>
                  </a:lnTo>
                  <a:lnTo>
                    <a:pt x="156891" y="50292"/>
                  </a:lnTo>
                  <a:lnTo>
                    <a:pt x="157549" y="50317"/>
                  </a:lnTo>
                  <a:lnTo>
                    <a:pt x="158864" y="50317"/>
                  </a:lnTo>
                  <a:lnTo>
                    <a:pt x="159497" y="50292"/>
                  </a:lnTo>
                  <a:lnTo>
                    <a:pt x="160154" y="50268"/>
                  </a:lnTo>
                  <a:lnTo>
                    <a:pt x="160788" y="50195"/>
                  </a:lnTo>
                  <a:lnTo>
                    <a:pt x="161445" y="50122"/>
                  </a:lnTo>
                  <a:lnTo>
                    <a:pt x="162078" y="50049"/>
                  </a:lnTo>
                  <a:lnTo>
                    <a:pt x="162712" y="49927"/>
                  </a:lnTo>
                  <a:lnTo>
                    <a:pt x="163345" y="49805"/>
                  </a:lnTo>
                  <a:lnTo>
                    <a:pt x="163978" y="49684"/>
                  </a:lnTo>
                  <a:lnTo>
                    <a:pt x="164587" y="49513"/>
                  </a:lnTo>
                  <a:lnTo>
                    <a:pt x="165220" y="49343"/>
                  </a:lnTo>
                  <a:lnTo>
                    <a:pt x="165829" y="49148"/>
                  </a:lnTo>
                  <a:lnTo>
                    <a:pt x="166438" y="48929"/>
                  </a:lnTo>
                  <a:lnTo>
                    <a:pt x="167047" y="48709"/>
                  </a:lnTo>
                  <a:lnTo>
                    <a:pt x="167656" y="48466"/>
                  </a:lnTo>
                  <a:lnTo>
                    <a:pt x="168264" y="48198"/>
                  </a:lnTo>
                  <a:lnTo>
                    <a:pt x="168873" y="47930"/>
                  </a:lnTo>
                  <a:lnTo>
                    <a:pt x="169482" y="47613"/>
                  </a:lnTo>
                  <a:lnTo>
                    <a:pt x="170067" y="47297"/>
                  </a:lnTo>
                  <a:lnTo>
                    <a:pt x="170651" y="46956"/>
                  </a:lnTo>
                  <a:lnTo>
                    <a:pt x="171236" y="46591"/>
                  </a:lnTo>
                  <a:lnTo>
                    <a:pt x="171820" y="46225"/>
                  </a:lnTo>
                  <a:lnTo>
                    <a:pt x="172892" y="45470"/>
                  </a:lnTo>
                  <a:lnTo>
                    <a:pt x="173939" y="44691"/>
                  </a:lnTo>
                  <a:lnTo>
                    <a:pt x="174938" y="43863"/>
                  </a:lnTo>
                  <a:lnTo>
                    <a:pt x="175887" y="43010"/>
                  </a:lnTo>
                  <a:lnTo>
                    <a:pt x="176837" y="42134"/>
                  </a:lnTo>
                  <a:lnTo>
                    <a:pt x="177738" y="41233"/>
                  </a:lnTo>
                  <a:lnTo>
                    <a:pt x="178615" y="40283"/>
                  </a:lnTo>
                  <a:lnTo>
                    <a:pt x="179443" y="39333"/>
                  </a:lnTo>
                  <a:lnTo>
                    <a:pt x="180271" y="38359"/>
                  </a:lnTo>
                  <a:lnTo>
                    <a:pt x="181075" y="37360"/>
                  </a:lnTo>
                  <a:lnTo>
                    <a:pt x="181854" y="36337"/>
                  </a:lnTo>
                  <a:lnTo>
                    <a:pt x="182634" y="35315"/>
                  </a:lnTo>
                  <a:lnTo>
                    <a:pt x="183389" y="34267"/>
                  </a:lnTo>
                  <a:lnTo>
                    <a:pt x="184144" y="33196"/>
                  </a:lnTo>
                  <a:lnTo>
                    <a:pt x="185580" y="31053"/>
                  </a:lnTo>
                  <a:lnTo>
                    <a:pt x="188454" y="26742"/>
                  </a:lnTo>
                  <a:lnTo>
                    <a:pt x="189891" y="24574"/>
                  </a:lnTo>
                  <a:lnTo>
                    <a:pt x="191377" y="22455"/>
                  </a:lnTo>
                  <a:lnTo>
                    <a:pt x="192132" y="21408"/>
                  </a:lnTo>
                  <a:lnTo>
                    <a:pt x="192887" y="20361"/>
                  </a:lnTo>
                  <a:lnTo>
                    <a:pt x="193690" y="19338"/>
                  </a:lnTo>
                  <a:lnTo>
                    <a:pt x="194494" y="18340"/>
                  </a:lnTo>
                  <a:lnTo>
                    <a:pt x="195322" y="17365"/>
                  </a:lnTo>
                  <a:lnTo>
                    <a:pt x="196150" y="16391"/>
                  </a:lnTo>
                  <a:lnTo>
                    <a:pt x="197027" y="15466"/>
                  </a:lnTo>
                  <a:lnTo>
                    <a:pt x="197928" y="14540"/>
                  </a:lnTo>
                  <a:lnTo>
                    <a:pt x="198561" y="13956"/>
                  </a:lnTo>
                  <a:lnTo>
                    <a:pt x="199195" y="13371"/>
                  </a:lnTo>
                  <a:lnTo>
                    <a:pt x="199852" y="12811"/>
                  </a:lnTo>
                  <a:lnTo>
                    <a:pt x="200510" y="12275"/>
                  </a:lnTo>
                  <a:lnTo>
                    <a:pt x="201167" y="11740"/>
                  </a:lnTo>
                  <a:lnTo>
                    <a:pt x="201849" y="11228"/>
                  </a:lnTo>
                  <a:lnTo>
                    <a:pt x="202531" y="10741"/>
                  </a:lnTo>
                  <a:lnTo>
                    <a:pt x="203237" y="10278"/>
                  </a:lnTo>
                  <a:lnTo>
                    <a:pt x="203944" y="9816"/>
                  </a:lnTo>
                  <a:lnTo>
                    <a:pt x="204674" y="9377"/>
                  </a:lnTo>
                  <a:lnTo>
                    <a:pt x="205405" y="8963"/>
                  </a:lnTo>
                  <a:lnTo>
                    <a:pt x="206136" y="8549"/>
                  </a:lnTo>
                  <a:lnTo>
                    <a:pt x="206891" y="8160"/>
                  </a:lnTo>
                  <a:lnTo>
                    <a:pt x="207646" y="7794"/>
                  </a:lnTo>
                  <a:lnTo>
                    <a:pt x="208401" y="7453"/>
                  </a:lnTo>
                  <a:lnTo>
                    <a:pt x="209180" y="7112"/>
                  </a:lnTo>
                  <a:lnTo>
                    <a:pt x="209959" y="6796"/>
                  </a:lnTo>
                  <a:lnTo>
                    <a:pt x="210739" y="6503"/>
                  </a:lnTo>
                  <a:lnTo>
                    <a:pt x="211518" y="6211"/>
                  </a:lnTo>
                  <a:lnTo>
                    <a:pt x="212322" y="5968"/>
                  </a:lnTo>
                  <a:lnTo>
                    <a:pt x="213125" y="5700"/>
                  </a:lnTo>
                  <a:lnTo>
                    <a:pt x="213953" y="5481"/>
                  </a:lnTo>
                  <a:lnTo>
                    <a:pt x="214757" y="5261"/>
                  </a:lnTo>
                  <a:lnTo>
                    <a:pt x="215585" y="5067"/>
                  </a:lnTo>
                  <a:lnTo>
                    <a:pt x="216413" y="4872"/>
                  </a:lnTo>
                  <a:lnTo>
                    <a:pt x="217241" y="4701"/>
                  </a:lnTo>
                  <a:lnTo>
                    <a:pt x="218069" y="4555"/>
                  </a:lnTo>
                  <a:lnTo>
                    <a:pt x="218922" y="4433"/>
                  </a:lnTo>
                  <a:lnTo>
                    <a:pt x="219774" y="4312"/>
                  </a:lnTo>
                  <a:lnTo>
                    <a:pt x="220626" y="4214"/>
                  </a:lnTo>
                  <a:lnTo>
                    <a:pt x="221479" y="4117"/>
                  </a:lnTo>
                  <a:lnTo>
                    <a:pt x="222331" y="4068"/>
                  </a:lnTo>
                  <a:lnTo>
                    <a:pt x="223403" y="3995"/>
                  </a:lnTo>
                  <a:lnTo>
                    <a:pt x="224450" y="3946"/>
                  </a:lnTo>
                  <a:lnTo>
                    <a:pt x="226545" y="3946"/>
                  </a:lnTo>
                  <a:lnTo>
                    <a:pt x="227592" y="3971"/>
                  </a:lnTo>
                  <a:lnTo>
                    <a:pt x="228615" y="4019"/>
                  </a:lnTo>
                  <a:lnTo>
                    <a:pt x="229638" y="4092"/>
                  </a:lnTo>
                  <a:lnTo>
                    <a:pt x="230660" y="4190"/>
                  </a:lnTo>
                  <a:lnTo>
                    <a:pt x="231683" y="4312"/>
                  </a:lnTo>
                  <a:lnTo>
                    <a:pt x="232682" y="4458"/>
                  </a:lnTo>
                  <a:lnTo>
                    <a:pt x="233705" y="4604"/>
                  </a:lnTo>
                  <a:lnTo>
                    <a:pt x="234703" y="4799"/>
                  </a:lnTo>
                  <a:lnTo>
                    <a:pt x="235677" y="4993"/>
                  </a:lnTo>
                  <a:lnTo>
                    <a:pt x="236676" y="5213"/>
                  </a:lnTo>
                  <a:lnTo>
                    <a:pt x="237650" y="5432"/>
                  </a:lnTo>
                  <a:lnTo>
                    <a:pt x="238624" y="5700"/>
                  </a:lnTo>
                  <a:lnTo>
                    <a:pt x="239598" y="5968"/>
                  </a:lnTo>
                  <a:lnTo>
                    <a:pt x="240573" y="6260"/>
                  </a:lnTo>
                  <a:lnTo>
                    <a:pt x="241522" y="6577"/>
                  </a:lnTo>
                  <a:lnTo>
                    <a:pt x="242472" y="6893"/>
                  </a:lnTo>
                  <a:lnTo>
                    <a:pt x="243422" y="7234"/>
                  </a:lnTo>
                  <a:lnTo>
                    <a:pt x="244372" y="7599"/>
                  </a:lnTo>
                  <a:lnTo>
                    <a:pt x="245297" y="7965"/>
                  </a:lnTo>
                  <a:lnTo>
                    <a:pt x="246223" y="8354"/>
                  </a:lnTo>
                  <a:lnTo>
                    <a:pt x="247148" y="8768"/>
                  </a:lnTo>
                  <a:lnTo>
                    <a:pt x="248074" y="9182"/>
                  </a:lnTo>
                  <a:lnTo>
                    <a:pt x="248999" y="9621"/>
                  </a:lnTo>
                  <a:lnTo>
                    <a:pt x="249900" y="10059"/>
                  </a:lnTo>
                  <a:lnTo>
                    <a:pt x="251703" y="10985"/>
                  </a:lnTo>
                  <a:lnTo>
                    <a:pt x="253480" y="11983"/>
                  </a:lnTo>
                  <a:lnTo>
                    <a:pt x="255234" y="13006"/>
                  </a:lnTo>
                  <a:lnTo>
                    <a:pt x="256963" y="14102"/>
                  </a:lnTo>
                  <a:lnTo>
                    <a:pt x="258692" y="15222"/>
                  </a:lnTo>
                  <a:lnTo>
                    <a:pt x="260373" y="16391"/>
                  </a:lnTo>
                  <a:lnTo>
                    <a:pt x="262053" y="17585"/>
                  </a:lnTo>
                  <a:lnTo>
                    <a:pt x="263709" y="18827"/>
                  </a:lnTo>
                  <a:lnTo>
                    <a:pt x="265341" y="20069"/>
                  </a:lnTo>
                  <a:lnTo>
                    <a:pt x="266948" y="21360"/>
                  </a:lnTo>
                  <a:lnTo>
                    <a:pt x="268532" y="22675"/>
                  </a:lnTo>
                  <a:lnTo>
                    <a:pt x="270115" y="24014"/>
                  </a:lnTo>
                  <a:lnTo>
                    <a:pt x="271673" y="25378"/>
                  </a:lnTo>
                  <a:lnTo>
                    <a:pt x="273208" y="26742"/>
                  </a:lnTo>
                  <a:lnTo>
                    <a:pt x="274718" y="28106"/>
                  </a:lnTo>
                  <a:lnTo>
                    <a:pt x="276203" y="29518"/>
                  </a:lnTo>
                  <a:lnTo>
                    <a:pt x="277689" y="30906"/>
                  </a:lnTo>
                  <a:lnTo>
                    <a:pt x="279150" y="32295"/>
                  </a:lnTo>
                  <a:lnTo>
                    <a:pt x="278906" y="31759"/>
                  </a:lnTo>
                  <a:lnTo>
                    <a:pt x="278639" y="31223"/>
                  </a:lnTo>
                  <a:lnTo>
                    <a:pt x="278054" y="30127"/>
                  </a:lnTo>
                  <a:lnTo>
                    <a:pt x="277396" y="29080"/>
                  </a:lnTo>
                  <a:lnTo>
                    <a:pt x="276715" y="28008"/>
                  </a:lnTo>
                  <a:lnTo>
                    <a:pt x="275960" y="26961"/>
                  </a:lnTo>
                  <a:lnTo>
                    <a:pt x="275180" y="25938"/>
                  </a:lnTo>
                  <a:lnTo>
                    <a:pt x="274328" y="24915"/>
                  </a:lnTo>
                  <a:lnTo>
                    <a:pt x="273451" y="23917"/>
                  </a:lnTo>
                  <a:lnTo>
                    <a:pt x="272526" y="22918"/>
                  </a:lnTo>
                  <a:lnTo>
                    <a:pt x="271576" y="21944"/>
                  </a:lnTo>
                  <a:lnTo>
                    <a:pt x="270577" y="20970"/>
                  </a:lnTo>
                  <a:lnTo>
                    <a:pt x="269530" y="20020"/>
                  </a:lnTo>
                  <a:lnTo>
                    <a:pt x="268483" y="19095"/>
                  </a:lnTo>
                  <a:lnTo>
                    <a:pt x="267387" y="18169"/>
                  </a:lnTo>
                  <a:lnTo>
                    <a:pt x="266291" y="17268"/>
                  </a:lnTo>
                  <a:lnTo>
                    <a:pt x="265171" y="16391"/>
                  </a:lnTo>
                  <a:lnTo>
                    <a:pt x="264026" y="15539"/>
                  </a:lnTo>
                  <a:lnTo>
                    <a:pt x="262857" y="14686"/>
                  </a:lnTo>
                  <a:lnTo>
                    <a:pt x="261688" y="13883"/>
                  </a:lnTo>
                  <a:lnTo>
                    <a:pt x="260495" y="13079"/>
                  </a:lnTo>
                  <a:lnTo>
                    <a:pt x="259326" y="12275"/>
                  </a:lnTo>
                  <a:lnTo>
                    <a:pt x="258132" y="11520"/>
                  </a:lnTo>
                  <a:lnTo>
                    <a:pt x="256939" y="10790"/>
                  </a:lnTo>
                  <a:lnTo>
                    <a:pt x="255745" y="10084"/>
                  </a:lnTo>
                  <a:lnTo>
                    <a:pt x="254552" y="9377"/>
                  </a:lnTo>
                  <a:lnTo>
                    <a:pt x="253383" y="8720"/>
                  </a:lnTo>
                  <a:lnTo>
                    <a:pt x="252214" y="8086"/>
                  </a:lnTo>
                  <a:lnTo>
                    <a:pt x="251069" y="7453"/>
                  </a:lnTo>
                  <a:lnTo>
                    <a:pt x="249949" y="6869"/>
                  </a:lnTo>
                  <a:lnTo>
                    <a:pt x="248829" y="6309"/>
                  </a:lnTo>
                  <a:lnTo>
                    <a:pt x="246661" y="5261"/>
                  </a:lnTo>
                  <a:lnTo>
                    <a:pt x="245030" y="4531"/>
                  </a:lnTo>
                  <a:lnTo>
                    <a:pt x="243349" y="3849"/>
                  </a:lnTo>
                  <a:lnTo>
                    <a:pt x="241669" y="3191"/>
                  </a:lnTo>
                  <a:lnTo>
                    <a:pt x="239964" y="2607"/>
                  </a:lnTo>
                  <a:lnTo>
                    <a:pt x="238235" y="2095"/>
                  </a:lnTo>
                  <a:lnTo>
                    <a:pt x="237382" y="1852"/>
                  </a:lnTo>
                  <a:lnTo>
                    <a:pt x="236505" y="1608"/>
                  </a:lnTo>
                  <a:lnTo>
                    <a:pt x="235629" y="1389"/>
                  </a:lnTo>
                  <a:lnTo>
                    <a:pt x="234752" y="1194"/>
                  </a:lnTo>
                  <a:lnTo>
                    <a:pt x="233875" y="1024"/>
                  </a:lnTo>
                  <a:lnTo>
                    <a:pt x="232998" y="853"/>
                  </a:lnTo>
                  <a:lnTo>
                    <a:pt x="232122" y="683"/>
                  </a:lnTo>
                  <a:lnTo>
                    <a:pt x="231245" y="537"/>
                  </a:lnTo>
                  <a:lnTo>
                    <a:pt x="230344" y="415"/>
                  </a:lnTo>
                  <a:lnTo>
                    <a:pt x="229467" y="317"/>
                  </a:lnTo>
                  <a:lnTo>
                    <a:pt x="228566" y="220"/>
                  </a:lnTo>
                  <a:lnTo>
                    <a:pt x="227665" y="147"/>
                  </a:lnTo>
                  <a:lnTo>
                    <a:pt x="226764" y="74"/>
                  </a:lnTo>
                  <a:lnTo>
                    <a:pt x="225887" y="25"/>
                  </a:lnTo>
                  <a:lnTo>
                    <a:pt x="2249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3"/>
            <p:cNvSpPr/>
            <p:nvPr/>
          </p:nvSpPr>
          <p:spPr>
            <a:xfrm>
              <a:off x="313600" y="1489400"/>
              <a:ext cx="6978775" cy="2730725"/>
            </a:xfrm>
            <a:custGeom>
              <a:avLst/>
              <a:gdLst/>
              <a:ahLst/>
              <a:cxnLst/>
              <a:rect l="l" t="t" r="r" b="b"/>
              <a:pathLst>
                <a:path w="279151" h="109229" extrusionOk="0">
                  <a:moveTo>
                    <a:pt x="223185" y="0"/>
                  </a:moveTo>
                  <a:lnTo>
                    <a:pt x="222283" y="24"/>
                  </a:lnTo>
                  <a:lnTo>
                    <a:pt x="221382" y="49"/>
                  </a:lnTo>
                  <a:lnTo>
                    <a:pt x="220481" y="122"/>
                  </a:lnTo>
                  <a:lnTo>
                    <a:pt x="219580" y="195"/>
                  </a:lnTo>
                  <a:lnTo>
                    <a:pt x="218679" y="268"/>
                  </a:lnTo>
                  <a:lnTo>
                    <a:pt x="217875" y="365"/>
                  </a:lnTo>
                  <a:lnTo>
                    <a:pt x="217072" y="487"/>
                  </a:lnTo>
                  <a:lnTo>
                    <a:pt x="216268" y="609"/>
                  </a:lnTo>
                  <a:lnTo>
                    <a:pt x="215464" y="755"/>
                  </a:lnTo>
                  <a:lnTo>
                    <a:pt x="214685" y="925"/>
                  </a:lnTo>
                  <a:lnTo>
                    <a:pt x="213881" y="1096"/>
                  </a:lnTo>
                  <a:lnTo>
                    <a:pt x="213102" y="1266"/>
                  </a:lnTo>
                  <a:lnTo>
                    <a:pt x="212322" y="1486"/>
                  </a:lnTo>
                  <a:lnTo>
                    <a:pt x="211567" y="1680"/>
                  </a:lnTo>
                  <a:lnTo>
                    <a:pt x="210788" y="1924"/>
                  </a:lnTo>
                  <a:lnTo>
                    <a:pt x="210033" y="2168"/>
                  </a:lnTo>
                  <a:lnTo>
                    <a:pt x="209278" y="2435"/>
                  </a:lnTo>
                  <a:lnTo>
                    <a:pt x="208523" y="2703"/>
                  </a:lnTo>
                  <a:lnTo>
                    <a:pt x="207793" y="2996"/>
                  </a:lnTo>
                  <a:lnTo>
                    <a:pt x="207062" y="3312"/>
                  </a:lnTo>
                  <a:lnTo>
                    <a:pt x="206331" y="3629"/>
                  </a:lnTo>
                  <a:lnTo>
                    <a:pt x="205601" y="3970"/>
                  </a:lnTo>
                  <a:lnTo>
                    <a:pt x="204894" y="4311"/>
                  </a:lnTo>
                  <a:lnTo>
                    <a:pt x="204188" y="4700"/>
                  </a:lnTo>
                  <a:lnTo>
                    <a:pt x="203506" y="5066"/>
                  </a:lnTo>
                  <a:lnTo>
                    <a:pt x="202800" y="5480"/>
                  </a:lnTo>
                  <a:lnTo>
                    <a:pt x="202142" y="5894"/>
                  </a:lnTo>
                  <a:lnTo>
                    <a:pt x="201460" y="6332"/>
                  </a:lnTo>
                  <a:lnTo>
                    <a:pt x="200803" y="6771"/>
                  </a:lnTo>
                  <a:lnTo>
                    <a:pt x="200145" y="7233"/>
                  </a:lnTo>
                  <a:lnTo>
                    <a:pt x="199512" y="7696"/>
                  </a:lnTo>
                  <a:lnTo>
                    <a:pt x="198879" y="8207"/>
                  </a:lnTo>
                  <a:lnTo>
                    <a:pt x="198246" y="8719"/>
                  </a:lnTo>
                  <a:lnTo>
                    <a:pt x="197637" y="9230"/>
                  </a:lnTo>
                  <a:lnTo>
                    <a:pt x="197028" y="9766"/>
                  </a:lnTo>
                  <a:lnTo>
                    <a:pt x="196443" y="10326"/>
                  </a:lnTo>
                  <a:lnTo>
                    <a:pt x="195859" y="10911"/>
                  </a:lnTo>
                  <a:lnTo>
                    <a:pt x="194909" y="11909"/>
                  </a:lnTo>
                  <a:lnTo>
                    <a:pt x="193984" y="12932"/>
                  </a:lnTo>
                  <a:lnTo>
                    <a:pt x="193083" y="13979"/>
                  </a:lnTo>
                  <a:lnTo>
                    <a:pt x="192206" y="15051"/>
                  </a:lnTo>
                  <a:lnTo>
                    <a:pt x="191353" y="16147"/>
                  </a:lnTo>
                  <a:lnTo>
                    <a:pt x="190525" y="17267"/>
                  </a:lnTo>
                  <a:lnTo>
                    <a:pt x="189697" y="18412"/>
                  </a:lnTo>
                  <a:lnTo>
                    <a:pt x="188894" y="19581"/>
                  </a:lnTo>
                  <a:lnTo>
                    <a:pt x="187311" y="21919"/>
                  </a:lnTo>
                  <a:lnTo>
                    <a:pt x="185727" y="24281"/>
                  </a:lnTo>
                  <a:lnTo>
                    <a:pt x="184169" y="26668"/>
                  </a:lnTo>
                  <a:lnTo>
                    <a:pt x="182586" y="29006"/>
                  </a:lnTo>
                  <a:lnTo>
                    <a:pt x="181782" y="30175"/>
                  </a:lnTo>
                  <a:lnTo>
                    <a:pt x="180954" y="31320"/>
                  </a:lnTo>
                  <a:lnTo>
                    <a:pt x="180102" y="32440"/>
                  </a:lnTo>
                  <a:lnTo>
                    <a:pt x="179249" y="33560"/>
                  </a:lnTo>
                  <a:lnTo>
                    <a:pt x="178372" y="34632"/>
                  </a:lnTo>
                  <a:lnTo>
                    <a:pt x="177471" y="35703"/>
                  </a:lnTo>
                  <a:lnTo>
                    <a:pt x="176546" y="36726"/>
                  </a:lnTo>
                  <a:lnTo>
                    <a:pt x="175596" y="37725"/>
                  </a:lnTo>
                  <a:lnTo>
                    <a:pt x="174598" y="38699"/>
                  </a:lnTo>
                  <a:lnTo>
                    <a:pt x="173575" y="39624"/>
                  </a:lnTo>
                  <a:lnTo>
                    <a:pt x="172527" y="40525"/>
                  </a:lnTo>
                  <a:lnTo>
                    <a:pt x="171992" y="40940"/>
                  </a:lnTo>
                  <a:lnTo>
                    <a:pt x="171431" y="41354"/>
                  </a:lnTo>
                  <a:lnTo>
                    <a:pt x="170871" y="41768"/>
                  </a:lnTo>
                  <a:lnTo>
                    <a:pt x="170287" y="42157"/>
                  </a:lnTo>
                  <a:lnTo>
                    <a:pt x="169702" y="42547"/>
                  </a:lnTo>
                  <a:lnTo>
                    <a:pt x="169093" y="42912"/>
                  </a:lnTo>
                  <a:lnTo>
                    <a:pt x="168485" y="43278"/>
                  </a:lnTo>
                  <a:lnTo>
                    <a:pt x="167876" y="43618"/>
                  </a:lnTo>
                  <a:lnTo>
                    <a:pt x="167243" y="43935"/>
                  </a:lnTo>
                  <a:lnTo>
                    <a:pt x="166585" y="44252"/>
                  </a:lnTo>
                  <a:lnTo>
                    <a:pt x="165976" y="44544"/>
                  </a:lnTo>
                  <a:lnTo>
                    <a:pt x="165367" y="44787"/>
                  </a:lnTo>
                  <a:lnTo>
                    <a:pt x="164734" y="45031"/>
                  </a:lnTo>
                  <a:lnTo>
                    <a:pt x="164125" y="45250"/>
                  </a:lnTo>
                  <a:lnTo>
                    <a:pt x="163516" y="45445"/>
                  </a:lnTo>
                  <a:lnTo>
                    <a:pt x="162907" y="45616"/>
                  </a:lnTo>
                  <a:lnTo>
                    <a:pt x="162274" y="45762"/>
                  </a:lnTo>
                  <a:lnTo>
                    <a:pt x="161665" y="45883"/>
                  </a:lnTo>
                  <a:lnTo>
                    <a:pt x="161057" y="46005"/>
                  </a:lnTo>
                  <a:lnTo>
                    <a:pt x="160448" y="46103"/>
                  </a:lnTo>
                  <a:lnTo>
                    <a:pt x="159839" y="46176"/>
                  </a:lnTo>
                  <a:lnTo>
                    <a:pt x="159206" y="46224"/>
                  </a:lnTo>
                  <a:lnTo>
                    <a:pt x="158597" y="46273"/>
                  </a:lnTo>
                  <a:lnTo>
                    <a:pt x="157988" y="46297"/>
                  </a:lnTo>
                  <a:lnTo>
                    <a:pt x="157379" y="46322"/>
                  </a:lnTo>
                  <a:lnTo>
                    <a:pt x="156770" y="46322"/>
                  </a:lnTo>
                  <a:lnTo>
                    <a:pt x="155552" y="46273"/>
                  </a:lnTo>
                  <a:lnTo>
                    <a:pt x="154310" y="46176"/>
                  </a:lnTo>
                  <a:lnTo>
                    <a:pt x="153093" y="46030"/>
                  </a:lnTo>
                  <a:lnTo>
                    <a:pt x="151875" y="45835"/>
                  </a:lnTo>
                  <a:lnTo>
                    <a:pt x="150657" y="45616"/>
                  </a:lnTo>
                  <a:lnTo>
                    <a:pt x="149439" y="45372"/>
                  </a:lnTo>
                  <a:lnTo>
                    <a:pt x="148222" y="45080"/>
                  </a:lnTo>
                  <a:lnTo>
                    <a:pt x="147004" y="44763"/>
                  </a:lnTo>
                  <a:lnTo>
                    <a:pt x="145786" y="44447"/>
                  </a:lnTo>
                  <a:lnTo>
                    <a:pt x="144569" y="44106"/>
                  </a:lnTo>
                  <a:lnTo>
                    <a:pt x="142109" y="43399"/>
                  </a:lnTo>
                  <a:lnTo>
                    <a:pt x="139673" y="42693"/>
                  </a:lnTo>
                  <a:lnTo>
                    <a:pt x="138431" y="42352"/>
                  </a:lnTo>
                  <a:lnTo>
                    <a:pt x="137214" y="42011"/>
                  </a:lnTo>
                  <a:lnTo>
                    <a:pt x="135996" y="41694"/>
                  </a:lnTo>
                  <a:lnTo>
                    <a:pt x="134754" y="41427"/>
                  </a:lnTo>
                  <a:lnTo>
                    <a:pt x="133536" y="41159"/>
                  </a:lnTo>
                  <a:lnTo>
                    <a:pt x="132294" y="40940"/>
                  </a:lnTo>
                  <a:lnTo>
                    <a:pt x="131052" y="40745"/>
                  </a:lnTo>
                  <a:lnTo>
                    <a:pt x="129834" y="40599"/>
                  </a:lnTo>
                  <a:lnTo>
                    <a:pt x="128592" y="40501"/>
                  </a:lnTo>
                  <a:lnTo>
                    <a:pt x="127350" y="40452"/>
                  </a:lnTo>
                  <a:lnTo>
                    <a:pt x="126303" y="40452"/>
                  </a:lnTo>
                  <a:lnTo>
                    <a:pt x="125256" y="40477"/>
                  </a:lnTo>
                  <a:lnTo>
                    <a:pt x="124233" y="40525"/>
                  </a:lnTo>
                  <a:lnTo>
                    <a:pt x="123210" y="40599"/>
                  </a:lnTo>
                  <a:lnTo>
                    <a:pt x="122187" y="40696"/>
                  </a:lnTo>
                  <a:lnTo>
                    <a:pt x="121188" y="40818"/>
                  </a:lnTo>
                  <a:lnTo>
                    <a:pt x="120190" y="40988"/>
                  </a:lnTo>
                  <a:lnTo>
                    <a:pt x="119191" y="41159"/>
                  </a:lnTo>
                  <a:lnTo>
                    <a:pt x="118217" y="41354"/>
                  </a:lnTo>
                  <a:lnTo>
                    <a:pt x="117243" y="41573"/>
                  </a:lnTo>
                  <a:lnTo>
                    <a:pt x="116269" y="41816"/>
                  </a:lnTo>
                  <a:lnTo>
                    <a:pt x="115319" y="42084"/>
                  </a:lnTo>
                  <a:lnTo>
                    <a:pt x="114369" y="42352"/>
                  </a:lnTo>
                  <a:lnTo>
                    <a:pt x="113444" y="42669"/>
                  </a:lnTo>
                  <a:lnTo>
                    <a:pt x="112494" y="43010"/>
                  </a:lnTo>
                  <a:lnTo>
                    <a:pt x="111568" y="43351"/>
                  </a:lnTo>
                  <a:lnTo>
                    <a:pt x="110643" y="43716"/>
                  </a:lnTo>
                  <a:lnTo>
                    <a:pt x="109742" y="44106"/>
                  </a:lnTo>
                  <a:lnTo>
                    <a:pt x="108841" y="44495"/>
                  </a:lnTo>
                  <a:lnTo>
                    <a:pt x="107940" y="44934"/>
                  </a:lnTo>
                  <a:lnTo>
                    <a:pt x="107063" y="45372"/>
                  </a:lnTo>
                  <a:lnTo>
                    <a:pt x="106162" y="45835"/>
                  </a:lnTo>
                  <a:lnTo>
                    <a:pt x="105309" y="46297"/>
                  </a:lnTo>
                  <a:lnTo>
                    <a:pt x="104433" y="46785"/>
                  </a:lnTo>
                  <a:lnTo>
                    <a:pt x="103580" y="47296"/>
                  </a:lnTo>
                  <a:lnTo>
                    <a:pt x="102728" y="47807"/>
                  </a:lnTo>
                  <a:lnTo>
                    <a:pt x="101875" y="48343"/>
                  </a:lnTo>
                  <a:lnTo>
                    <a:pt x="101023" y="48903"/>
                  </a:lnTo>
                  <a:lnTo>
                    <a:pt x="100195" y="49463"/>
                  </a:lnTo>
                  <a:lnTo>
                    <a:pt x="99367" y="50048"/>
                  </a:lnTo>
                  <a:lnTo>
                    <a:pt x="97735" y="51217"/>
                  </a:lnTo>
                  <a:lnTo>
                    <a:pt x="96128" y="52459"/>
                  </a:lnTo>
                  <a:lnTo>
                    <a:pt x="94545" y="53725"/>
                  </a:lnTo>
                  <a:lnTo>
                    <a:pt x="92986" y="55041"/>
                  </a:lnTo>
                  <a:lnTo>
                    <a:pt x="91452" y="56404"/>
                  </a:lnTo>
                  <a:lnTo>
                    <a:pt x="89942" y="57768"/>
                  </a:lnTo>
                  <a:lnTo>
                    <a:pt x="88456" y="59181"/>
                  </a:lnTo>
                  <a:lnTo>
                    <a:pt x="86995" y="60618"/>
                  </a:lnTo>
                  <a:lnTo>
                    <a:pt x="85558" y="62055"/>
                  </a:lnTo>
                  <a:lnTo>
                    <a:pt x="84145" y="63516"/>
                  </a:lnTo>
                  <a:lnTo>
                    <a:pt x="82757" y="65001"/>
                  </a:lnTo>
                  <a:lnTo>
                    <a:pt x="81369" y="66463"/>
                  </a:lnTo>
                  <a:lnTo>
                    <a:pt x="80005" y="67948"/>
                  </a:lnTo>
                  <a:lnTo>
                    <a:pt x="77350" y="70895"/>
                  </a:lnTo>
                  <a:lnTo>
                    <a:pt x="74769" y="73818"/>
                  </a:lnTo>
                  <a:lnTo>
                    <a:pt x="72553" y="76302"/>
                  </a:lnTo>
                  <a:lnTo>
                    <a:pt x="70312" y="78810"/>
                  </a:lnTo>
                  <a:lnTo>
                    <a:pt x="67998" y="81319"/>
                  </a:lnTo>
                  <a:lnTo>
                    <a:pt x="66829" y="82561"/>
                  </a:lnTo>
                  <a:lnTo>
                    <a:pt x="65636" y="83779"/>
                  </a:lnTo>
                  <a:lnTo>
                    <a:pt x="64443" y="84996"/>
                  </a:lnTo>
                  <a:lnTo>
                    <a:pt x="63225" y="86214"/>
                  </a:lnTo>
                  <a:lnTo>
                    <a:pt x="61983" y="87407"/>
                  </a:lnTo>
                  <a:lnTo>
                    <a:pt x="60741" y="88576"/>
                  </a:lnTo>
                  <a:lnTo>
                    <a:pt x="59450" y="89721"/>
                  </a:lnTo>
                  <a:lnTo>
                    <a:pt x="58184" y="90841"/>
                  </a:lnTo>
                  <a:lnTo>
                    <a:pt x="56868" y="91962"/>
                  </a:lnTo>
                  <a:lnTo>
                    <a:pt x="55553" y="93033"/>
                  </a:lnTo>
                  <a:lnTo>
                    <a:pt x="54214" y="94080"/>
                  </a:lnTo>
                  <a:lnTo>
                    <a:pt x="52850" y="95103"/>
                  </a:lnTo>
                  <a:lnTo>
                    <a:pt x="51462" y="96078"/>
                  </a:lnTo>
                  <a:lnTo>
                    <a:pt x="50049" y="97027"/>
                  </a:lnTo>
                  <a:lnTo>
                    <a:pt x="48637" y="97928"/>
                  </a:lnTo>
                  <a:lnTo>
                    <a:pt x="47175" y="98805"/>
                  </a:lnTo>
                  <a:lnTo>
                    <a:pt x="45714" y="99633"/>
                  </a:lnTo>
                  <a:lnTo>
                    <a:pt x="44229" y="100413"/>
                  </a:lnTo>
                  <a:lnTo>
                    <a:pt x="42694" y="101143"/>
                  </a:lnTo>
                  <a:lnTo>
                    <a:pt x="41160" y="101825"/>
                  </a:lnTo>
                  <a:lnTo>
                    <a:pt x="40381" y="102142"/>
                  </a:lnTo>
                  <a:lnTo>
                    <a:pt x="39601" y="102434"/>
                  </a:lnTo>
                  <a:lnTo>
                    <a:pt x="38797" y="102726"/>
                  </a:lnTo>
                  <a:lnTo>
                    <a:pt x="37994" y="103018"/>
                  </a:lnTo>
                  <a:lnTo>
                    <a:pt x="37190" y="103286"/>
                  </a:lnTo>
                  <a:lnTo>
                    <a:pt x="36386" y="103530"/>
                  </a:lnTo>
                  <a:lnTo>
                    <a:pt x="35558" y="103773"/>
                  </a:lnTo>
                  <a:lnTo>
                    <a:pt x="34730" y="103993"/>
                  </a:lnTo>
                  <a:lnTo>
                    <a:pt x="33902" y="104187"/>
                  </a:lnTo>
                  <a:lnTo>
                    <a:pt x="33074" y="104382"/>
                  </a:lnTo>
                  <a:lnTo>
                    <a:pt x="32222" y="104553"/>
                  </a:lnTo>
                  <a:lnTo>
                    <a:pt x="31369" y="104723"/>
                  </a:lnTo>
                  <a:lnTo>
                    <a:pt x="30273" y="104894"/>
                  </a:lnTo>
                  <a:lnTo>
                    <a:pt x="29153" y="105016"/>
                  </a:lnTo>
                  <a:lnTo>
                    <a:pt x="28033" y="105113"/>
                  </a:lnTo>
                  <a:lnTo>
                    <a:pt x="26888" y="105186"/>
                  </a:lnTo>
                  <a:lnTo>
                    <a:pt x="24599" y="105186"/>
                  </a:lnTo>
                  <a:lnTo>
                    <a:pt x="23430" y="105113"/>
                  </a:lnTo>
                  <a:lnTo>
                    <a:pt x="22285" y="105040"/>
                  </a:lnTo>
                  <a:lnTo>
                    <a:pt x="21116" y="104894"/>
                  </a:lnTo>
                  <a:lnTo>
                    <a:pt x="19972" y="104723"/>
                  </a:lnTo>
                  <a:lnTo>
                    <a:pt x="18827" y="104504"/>
                  </a:lnTo>
                  <a:lnTo>
                    <a:pt x="17682" y="104261"/>
                  </a:lnTo>
                  <a:lnTo>
                    <a:pt x="16562" y="103968"/>
                  </a:lnTo>
                  <a:lnTo>
                    <a:pt x="15442" y="103652"/>
                  </a:lnTo>
                  <a:lnTo>
                    <a:pt x="14346" y="103286"/>
                  </a:lnTo>
                  <a:lnTo>
                    <a:pt x="13274" y="102872"/>
                  </a:lnTo>
                  <a:lnTo>
                    <a:pt x="12202" y="102434"/>
                  </a:lnTo>
                  <a:lnTo>
                    <a:pt x="11155" y="101947"/>
                  </a:lnTo>
                  <a:lnTo>
                    <a:pt x="10132" y="101411"/>
                  </a:lnTo>
                  <a:lnTo>
                    <a:pt x="9134" y="100851"/>
                  </a:lnTo>
                  <a:lnTo>
                    <a:pt x="8184" y="100242"/>
                  </a:lnTo>
                  <a:lnTo>
                    <a:pt x="7234" y="99585"/>
                  </a:lnTo>
                  <a:lnTo>
                    <a:pt x="6333" y="98903"/>
                  </a:lnTo>
                  <a:lnTo>
                    <a:pt x="5456" y="98172"/>
                  </a:lnTo>
                  <a:lnTo>
                    <a:pt x="4628" y="97393"/>
                  </a:lnTo>
                  <a:lnTo>
                    <a:pt x="3825" y="96589"/>
                  </a:lnTo>
                  <a:lnTo>
                    <a:pt x="3459" y="96151"/>
                  </a:lnTo>
                  <a:lnTo>
                    <a:pt x="3070" y="95712"/>
                  </a:lnTo>
                  <a:lnTo>
                    <a:pt x="2729" y="95274"/>
                  </a:lnTo>
                  <a:lnTo>
                    <a:pt x="2363" y="94835"/>
                  </a:lnTo>
                  <a:lnTo>
                    <a:pt x="2022" y="94373"/>
                  </a:lnTo>
                  <a:lnTo>
                    <a:pt x="1706" y="93886"/>
                  </a:lnTo>
                  <a:lnTo>
                    <a:pt x="1389" y="93399"/>
                  </a:lnTo>
                  <a:lnTo>
                    <a:pt x="1097" y="92911"/>
                  </a:lnTo>
                  <a:lnTo>
                    <a:pt x="805" y="92400"/>
                  </a:lnTo>
                  <a:lnTo>
                    <a:pt x="512" y="91889"/>
                  </a:lnTo>
                  <a:lnTo>
                    <a:pt x="269" y="91353"/>
                  </a:lnTo>
                  <a:lnTo>
                    <a:pt x="1" y="90817"/>
                  </a:lnTo>
                  <a:lnTo>
                    <a:pt x="1" y="90817"/>
                  </a:lnTo>
                  <a:lnTo>
                    <a:pt x="464" y="91816"/>
                  </a:lnTo>
                  <a:lnTo>
                    <a:pt x="975" y="92790"/>
                  </a:lnTo>
                  <a:lnTo>
                    <a:pt x="1462" y="93764"/>
                  </a:lnTo>
                  <a:lnTo>
                    <a:pt x="1998" y="94689"/>
                  </a:lnTo>
                  <a:lnTo>
                    <a:pt x="2558" y="95590"/>
                  </a:lnTo>
                  <a:lnTo>
                    <a:pt x="3143" y="96467"/>
                  </a:lnTo>
                  <a:lnTo>
                    <a:pt x="3727" y="97320"/>
                  </a:lnTo>
                  <a:lnTo>
                    <a:pt x="4360" y="98148"/>
                  </a:lnTo>
                  <a:lnTo>
                    <a:pt x="4994" y="98951"/>
                  </a:lnTo>
                  <a:lnTo>
                    <a:pt x="5651" y="99731"/>
                  </a:lnTo>
                  <a:lnTo>
                    <a:pt x="6333" y="100461"/>
                  </a:lnTo>
                  <a:lnTo>
                    <a:pt x="7039" y="101192"/>
                  </a:lnTo>
                  <a:lnTo>
                    <a:pt x="7770" y="101874"/>
                  </a:lnTo>
                  <a:lnTo>
                    <a:pt x="8501" y="102531"/>
                  </a:lnTo>
                  <a:lnTo>
                    <a:pt x="9280" y="103165"/>
                  </a:lnTo>
                  <a:lnTo>
                    <a:pt x="10059" y="103773"/>
                  </a:lnTo>
                  <a:lnTo>
                    <a:pt x="10863" y="104358"/>
                  </a:lnTo>
                  <a:lnTo>
                    <a:pt x="11691" y="104894"/>
                  </a:lnTo>
                  <a:lnTo>
                    <a:pt x="12543" y="105405"/>
                  </a:lnTo>
                  <a:lnTo>
                    <a:pt x="13420" y="105892"/>
                  </a:lnTo>
                  <a:lnTo>
                    <a:pt x="14297" y="106355"/>
                  </a:lnTo>
                  <a:lnTo>
                    <a:pt x="15222" y="106769"/>
                  </a:lnTo>
                  <a:lnTo>
                    <a:pt x="16148" y="107159"/>
                  </a:lnTo>
                  <a:lnTo>
                    <a:pt x="17098" y="107524"/>
                  </a:lnTo>
                  <a:lnTo>
                    <a:pt x="18072" y="107841"/>
                  </a:lnTo>
                  <a:lnTo>
                    <a:pt x="19046" y="108133"/>
                  </a:lnTo>
                  <a:lnTo>
                    <a:pt x="20069" y="108401"/>
                  </a:lnTo>
                  <a:lnTo>
                    <a:pt x="21092" y="108620"/>
                  </a:lnTo>
                  <a:lnTo>
                    <a:pt x="22139" y="108815"/>
                  </a:lnTo>
                  <a:lnTo>
                    <a:pt x="23211" y="108961"/>
                  </a:lnTo>
                  <a:lnTo>
                    <a:pt x="24307" y="109083"/>
                  </a:lnTo>
                  <a:lnTo>
                    <a:pt x="25403" y="109156"/>
                  </a:lnTo>
                  <a:lnTo>
                    <a:pt x="26206" y="109204"/>
                  </a:lnTo>
                  <a:lnTo>
                    <a:pt x="27010" y="109229"/>
                  </a:lnTo>
                  <a:lnTo>
                    <a:pt x="28569" y="109229"/>
                  </a:lnTo>
                  <a:lnTo>
                    <a:pt x="29348" y="109204"/>
                  </a:lnTo>
                  <a:lnTo>
                    <a:pt x="30103" y="109180"/>
                  </a:lnTo>
                  <a:lnTo>
                    <a:pt x="30882" y="109131"/>
                  </a:lnTo>
                  <a:lnTo>
                    <a:pt x="31637" y="109058"/>
                  </a:lnTo>
                  <a:lnTo>
                    <a:pt x="33123" y="108888"/>
                  </a:lnTo>
                  <a:lnTo>
                    <a:pt x="34609" y="108669"/>
                  </a:lnTo>
                  <a:lnTo>
                    <a:pt x="36070" y="108401"/>
                  </a:lnTo>
                  <a:lnTo>
                    <a:pt x="37507" y="108060"/>
                  </a:lnTo>
                  <a:lnTo>
                    <a:pt x="38919" y="107694"/>
                  </a:lnTo>
                  <a:lnTo>
                    <a:pt x="40307" y="107256"/>
                  </a:lnTo>
                  <a:lnTo>
                    <a:pt x="41696" y="106769"/>
                  </a:lnTo>
                  <a:lnTo>
                    <a:pt x="43035" y="106258"/>
                  </a:lnTo>
                  <a:lnTo>
                    <a:pt x="44375" y="105697"/>
                  </a:lnTo>
                  <a:lnTo>
                    <a:pt x="45690" y="105089"/>
                  </a:lnTo>
                  <a:lnTo>
                    <a:pt x="47005" y="104431"/>
                  </a:lnTo>
                  <a:lnTo>
                    <a:pt x="48296" y="103749"/>
                  </a:lnTo>
                  <a:lnTo>
                    <a:pt x="49562" y="103018"/>
                  </a:lnTo>
                  <a:lnTo>
                    <a:pt x="50804" y="102239"/>
                  </a:lnTo>
                  <a:lnTo>
                    <a:pt x="52046" y="101435"/>
                  </a:lnTo>
                  <a:lnTo>
                    <a:pt x="53264" y="100607"/>
                  </a:lnTo>
                  <a:lnTo>
                    <a:pt x="54482" y="99755"/>
                  </a:lnTo>
                  <a:lnTo>
                    <a:pt x="55675" y="98854"/>
                  </a:lnTo>
                  <a:lnTo>
                    <a:pt x="56868" y="97928"/>
                  </a:lnTo>
                  <a:lnTo>
                    <a:pt x="58037" y="96979"/>
                  </a:lnTo>
                  <a:lnTo>
                    <a:pt x="59206" y="95980"/>
                  </a:lnTo>
                  <a:lnTo>
                    <a:pt x="60351" y="94982"/>
                  </a:lnTo>
                  <a:lnTo>
                    <a:pt x="61496" y="93959"/>
                  </a:lnTo>
                  <a:lnTo>
                    <a:pt x="62616" y="92911"/>
                  </a:lnTo>
                  <a:lnTo>
                    <a:pt x="63736" y="91840"/>
                  </a:lnTo>
                  <a:lnTo>
                    <a:pt x="64857" y="90768"/>
                  </a:lnTo>
                  <a:lnTo>
                    <a:pt x="65953" y="89672"/>
                  </a:lnTo>
                  <a:lnTo>
                    <a:pt x="67049" y="88552"/>
                  </a:lnTo>
                  <a:lnTo>
                    <a:pt x="69216" y="86263"/>
                  </a:lnTo>
                  <a:lnTo>
                    <a:pt x="71359" y="83949"/>
                  </a:lnTo>
                  <a:lnTo>
                    <a:pt x="73478" y="81611"/>
                  </a:lnTo>
                  <a:lnTo>
                    <a:pt x="75597" y="79249"/>
                  </a:lnTo>
                  <a:lnTo>
                    <a:pt x="79786" y="74500"/>
                  </a:lnTo>
                  <a:lnTo>
                    <a:pt x="81856" y="72162"/>
                  </a:lnTo>
                  <a:lnTo>
                    <a:pt x="83951" y="69848"/>
                  </a:lnTo>
                  <a:lnTo>
                    <a:pt x="86045" y="67559"/>
                  </a:lnTo>
                  <a:lnTo>
                    <a:pt x="88139" y="65342"/>
                  </a:lnTo>
                  <a:lnTo>
                    <a:pt x="89211" y="64271"/>
                  </a:lnTo>
                  <a:lnTo>
                    <a:pt x="90258" y="63199"/>
                  </a:lnTo>
                  <a:lnTo>
                    <a:pt x="91330" y="62152"/>
                  </a:lnTo>
                  <a:lnTo>
                    <a:pt x="92401" y="61129"/>
                  </a:lnTo>
                  <a:lnTo>
                    <a:pt x="93473" y="60131"/>
                  </a:lnTo>
                  <a:lnTo>
                    <a:pt x="94569" y="59132"/>
                  </a:lnTo>
                  <a:lnTo>
                    <a:pt x="95641" y="58182"/>
                  </a:lnTo>
                  <a:lnTo>
                    <a:pt x="96761" y="57257"/>
                  </a:lnTo>
                  <a:lnTo>
                    <a:pt x="97857" y="56380"/>
                  </a:lnTo>
                  <a:lnTo>
                    <a:pt x="98977" y="55503"/>
                  </a:lnTo>
                  <a:lnTo>
                    <a:pt x="100097" y="54675"/>
                  </a:lnTo>
                  <a:lnTo>
                    <a:pt x="101218" y="53872"/>
                  </a:lnTo>
                  <a:lnTo>
                    <a:pt x="102509" y="53019"/>
                  </a:lnTo>
                  <a:lnTo>
                    <a:pt x="103824" y="52167"/>
                  </a:lnTo>
                  <a:lnTo>
                    <a:pt x="105163" y="51363"/>
                  </a:lnTo>
                  <a:lnTo>
                    <a:pt x="106527" y="50608"/>
                  </a:lnTo>
                  <a:lnTo>
                    <a:pt x="107891" y="49853"/>
                  </a:lnTo>
                  <a:lnTo>
                    <a:pt x="109279" y="49171"/>
                  </a:lnTo>
                  <a:lnTo>
                    <a:pt x="110692" y="48514"/>
                  </a:lnTo>
                  <a:lnTo>
                    <a:pt x="112129" y="47880"/>
                  </a:lnTo>
                  <a:lnTo>
                    <a:pt x="113590" y="47320"/>
                  </a:lnTo>
                  <a:lnTo>
                    <a:pt x="115051" y="46785"/>
                  </a:lnTo>
                  <a:lnTo>
                    <a:pt x="116512" y="46297"/>
                  </a:lnTo>
                  <a:lnTo>
                    <a:pt x="118022" y="45859"/>
                  </a:lnTo>
                  <a:lnTo>
                    <a:pt x="119532" y="45494"/>
                  </a:lnTo>
                  <a:lnTo>
                    <a:pt x="121042" y="45153"/>
                  </a:lnTo>
                  <a:lnTo>
                    <a:pt x="121822" y="45007"/>
                  </a:lnTo>
                  <a:lnTo>
                    <a:pt x="122577" y="44885"/>
                  </a:lnTo>
                  <a:lnTo>
                    <a:pt x="123356" y="44763"/>
                  </a:lnTo>
                  <a:lnTo>
                    <a:pt x="124135" y="44666"/>
                  </a:lnTo>
                  <a:lnTo>
                    <a:pt x="125036" y="44593"/>
                  </a:lnTo>
                  <a:lnTo>
                    <a:pt x="125913" y="44520"/>
                  </a:lnTo>
                  <a:lnTo>
                    <a:pt x="126814" y="44495"/>
                  </a:lnTo>
                  <a:lnTo>
                    <a:pt x="127691" y="44471"/>
                  </a:lnTo>
                  <a:lnTo>
                    <a:pt x="128568" y="44495"/>
                  </a:lnTo>
                  <a:lnTo>
                    <a:pt x="129420" y="44544"/>
                  </a:lnTo>
                  <a:lnTo>
                    <a:pt x="130297" y="44593"/>
                  </a:lnTo>
                  <a:lnTo>
                    <a:pt x="131174" y="44666"/>
                  </a:lnTo>
                  <a:lnTo>
                    <a:pt x="132026" y="44787"/>
                  </a:lnTo>
                  <a:lnTo>
                    <a:pt x="132878" y="44885"/>
                  </a:lnTo>
                  <a:lnTo>
                    <a:pt x="133731" y="45031"/>
                  </a:lnTo>
                  <a:lnTo>
                    <a:pt x="134583" y="45177"/>
                  </a:lnTo>
                  <a:lnTo>
                    <a:pt x="136288" y="45542"/>
                  </a:lnTo>
                  <a:lnTo>
                    <a:pt x="137969" y="45932"/>
                  </a:lnTo>
                  <a:lnTo>
                    <a:pt x="139649" y="46370"/>
                  </a:lnTo>
                  <a:lnTo>
                    <a:pt x="141329" y="46809"/>
                  </a:lnTo>
                  <a:lnTo>
                    <a:pt x="144690" y="47783"/>
                  </a:lnTo>
                  <a:lnTo>
                    <a:pt x="146371" y="48246"/>
                  </a:lnTo>
                  <a:lnTo>
                    <a:pt x="148076" y="48709"/>
                  </a:lnTo>
                  <a:lnTo>
                    <a:pt x="149780" y="49147"/>
                  </a:lnTo>
                  <a:lnTo>
                    <a:pt x="151510" y="49561"/>
                  </a:lnTo>
                  <a:lnTo>
                    <a:pt x="152873" y="49829"/>
                  </a:lnTo>
                  <a:lnTo>
                    <a:pt x="154213" y="50048"/>
                  </a:lnTo>
                  <a:lnTo>
                    <a:pt x="155552" y="50194"/>
                  </a:lnTo>
                  <a:lnTo>
                    <a:pt x="156234" y="50267"/>
                  </a:lnTo>
                  <a:lnTo>
                    <a:pt x="156892" y="50292"/>
                  </a:lnTo>
                  <a:lnTo>
                    <a:pt x="157549" y="50316"/>
                  </a:lnTo>
                  <a:lnTo>
                    <a:pt x="158207" y="50340"/>
                  </a:lnTo>
                  <a:lnTo>
                    <a:pt x="158865" y="50316"/>
                  </a:lnTo>
                  <a:lnTo>
                    <a:pt x="159498" y="50292"/>
                  </a:lnTo>
                  <a:lnTo>
                    <a:pt x="160155" y="50267"/>
                  </a:lnTo>
                  <a:lnTo>
                    <a:pt x="160789" y="50218"/>
                  </a:lnTo>
                  <a:lnTo>
                    <a:pt x="161446" y="50145"/>
                  </a:lnTo>
                  <a:lnTo>
                    <a:pt x="162079" y="50048"/>
                  </a:lnTo>
                  <a:lnTo>
                    <a:pt x="162713" y="49951"/>
                  </a:lnTo>
                  <a:lnTo>
                    <a:pt x="163346" y="49829"/>
                  </a:lnTo>
                  <a:lnTo>
                    <a:pt x="163979" y="49683"/>
                  </a:lnTo>
                  <a:lnTo>
                    <a:pt x="164588" y="49512"/>
                  </a:lnTo>
                  <a:lnTo>
                    <a:pt x="165221" y="49342"/>
                  </a:lnTo>
                  <a:lnTo>
                    <a:pt x="165830" y="49147"/>
                  </a:lnTo>
                  <a:lnTo>
                    <a:pt x="166439" y="48952"/>
                  </a:lnTo>
                  <a:lnTo>
                    <a:pt x="167072" y="48709"/>
                  </a:lnTo>
                  <a:lnTo>
                    <a:pt x="167681" y="48465"/>
                  </a:lnTo>
                  <a:lnTo>
                    <a:pt x="168265" y="48197"/>
                  </a:lnTo>
                  <a:lnTo>
                    <a:pt x="168874" y="47929"/>
                  </a:lnTo>
                  <a:lnTo>
                    <a:pt x="169483" y="47613"/>
                  </a:lnTo>
                  <a:lnTo>
                    <a:pt x="170068" y="47296"/>
                  </a:lnTo>
                  <a:lnTo>
                    <a:pt x="170652" y="46955"/>
                  </a:lnTo>
                  <a:lnTo>
                    <a:pt x="171237" y="46614"/>
                  </a:lnTo>
                  <a:lnTo>
                    <a:pt x="171821" y="46224"/>
                  </a:lnTo>
                  <a:lnTo>
                    <a:pt x="172893" y="45469"/>
                  </a:lnTo>
                  <a:lnTo>
                    <a:pt x="173940" y="44690"/>
                  </a:lnTo>
                  <a:lnTo>
                    <a:pt x="174938" y="43862"/>
                  </a:lnTo>
                  <a:lnTo>
                    <a:pt x="175888" y="43010"/>
                  </a:lnTo>
                  <a:lnTo>
                    <a:pt x="176838" y="42133"/>
                  </a:lnTo>
                  <a:lnTo>
                    <a:pt x="177739" y="41232"/>
                  </a:lnTo>
                  <a:lnTo>
                    <a:pt x="178616" y="40306"/>
                  </a:lnTo>
                  <a:lnTo>
                    <a:pt x="179444" y="39332"/>
                  </a:lnTo>
                  <a:lnTo>
                    <a:pt x="180272" y="38358"/>
                  </a:lnTo>
                  <a:lnTo>
                    <a:pt x="181076" y="37359"/>
                  </a:lnTo>
                  <a:lnTo>
                    <a:pt x="181879" y="36337"/>
                  </a:lnTo>
                  <a:lnTo>
                    <a:pt x="182634" y="35314"/>
                  </a:lnTo>
                  <a:lnTo>
                    <a:pt x="183389" y="34266"/>
                  </a:lnTo>
                  <a:lnTo>
                    <a:pt x="184144" y="33219"/>
                  </a:lnTo>
                  <a:lnTo>
                    <a:pt x="185581" y="31076"/>
                  </a:lnTo>
                  <a:lnTo>
                    <a:pt x="188455" y="26741"/>
                  </a:lnTo>
                  <a:lnTo>
                    <a:pt x="189892" y="24573"/>
                  </a:lnTo>
                  <a:lnTo>
                    <a:pt x="191378" y="22455"/>
                  </a:lnTo>
                  <a:lnTo>
                    <a:pt x="192133" y="21407"/>
                  </a:lnTo>
                  <a:lnTo>
                    <a:pt x="192888" y="20360"/>
                  </a:lnTo>
                  <a:lnTo>
                    <a:pt x="193691" y="19362"/>
                  </a:lnTo>
                  <a:lnTo>
                    <a:pt x="194495" y="18339"/>
                  </a:lnTo>
                  <a:lnTo>
                    <a:pt x="195323" y="17365"/>
                  </a:lnTo>
                  <a:lnTo>
                    <a:pt x="196151" y="16415"/>
                  </a:lnTo>
                  <a:lnTo>
                    <a:pt x="197028" y="15465"/>
                  </a:lnTo>
                  <a:lnTo>
                    <a:pt x="197929" y="14540"/>
                  </a:lnTo>
                  <a:lnTo>
                    <a:pt x="198562" y="13955"/>
                  </a:lnTo>
                  <a:lnTo>
                    <a:pt x="199195" y="13371"/>
                  </a:lnTo>
                  <a:lnTo>
                    <a:pt x="199853" y="12810"/>
                  </a:lnTo>
                  <a:lnTo>
                    <a:pt x="200511" y="12275"/>
                  </a:lnTo>
                  <a:lnTo>
                    <a:pt x="201168" y="11739"/>
                  </a:lnTo>
                  <a:lnTo>
                    <a:pt x="201850" y="11227"/>
                  </a:lnTo>
                  <a:lnTo>
                    <a:pt x="202532" y="10740"/>
                  </a:lnTo>
                  <a:lnTo>
                    <a:pt x="203238" y="10278"/>
                  </a:lnTo>
                  <a:lnTo>
                    <a:pt x="203945" y="9815"/>
                  </a:lnTo>
                  <a:lnTo>
                    <a:pt x="204675" y="9376"/>
                  </a:lnTo>
                  <a:lnTo>
                    <a:pt x="205406" y="8962"/>
                  </a:lnTo>
                  <a:lnTo>
                    <a:pt x="206136" y="8573"/>
                  </a:lnTo>
                  <a:lnTo>
                    <a:pt x="206891" y="8183"/>
                  </a:lnTo>
                  <a:lnTo>
                    <a:pt x="207646" y="7818"/>
                  </a:lnTo>
                  <a:lnTo>
                    <a:pt x="208401" y="7452"/>
                  </a:lnTo>
                  <a:lnTo>
                    <a:pt x="209181" y="7136"/>
                  </a:lnTo>
                  <a:lnTo>
                    <a:pt x="209960" y="6819"/>
                  </a:lnTo>
                  <a:lnTo>
                    <a:pt x="210739" y="6503"/>
                  </a:lnTo>
                  <a:lnTo>
                    <a:pt x="211519" y="6235"/>
                  </a:lnTo>
                  <a:lnTo>
                    <a:pt x="212322" y="5967"/>
                  </a:lnTo>
                  <a:lnTo>
                    <a:pt x="213126" y="5723"/>
                  </a:lnTo>
                  <a:lnTo>
                    <a:pt x="213954" y="5480"/>
                  </a:lnTo>
                  <a:lnTo>
                    <a:pt x="214758" y="5261"/>
                  </a:lnTo>
                  <a:lnTo>
                    <a:pt x="215586" y="5066"/>
                  </a:lnTo>
                  <a:lnTo>
                    <a:pt x="216414" y="4895"/>
                  </a:lnTo>
                  <a:lnTo>
                    <a:pt x="217242" y="4725"/>
                  </a:lnTo>
                  <a:lnTo>
                    <a:pt x="218094" y="4579"/>
                  </a:lnTo>
                  <a:lnTo>
                    <a:pt x="218923" y="4432"/>
                  </a:lnTo>
                  <a:lnTo>
                    <a:pt x="219775" y="4311"/>
                  </a:lnTo>
                  <a:lnTo>
                    <a:pt x="220627" y="4213"/>
                  </a:lnTo>
                  <a:lnTo>
                    <a:pt x="221480" y="4140"/>
                  </a:lnTo>
                  <a:lnTo>
                    <a:pt x="222332" y="4067"/>
                  </a:lnTo>
                  <a:lnTo>
                    <a:pt x="223404" y="3994"/>
                  </a:lnTo>
                  <a:lnTo>
                    <a:pt x="224451" y="3970"/>
                  </a:lnTo>
                  <a:lnTo>
                    <a:pt x="225498" y="3945"/>
                  </a:lnTo>
                  <a:lnTo>
                    <a:pt x="226545" y="3945"/>
                  </a:lnTo>
                  <a:lnTo>
                    <a:pt x="227593" y="3994"/>
                  </a:lnTo>
                  <a:lnTo>
                    <a:pt x="228616" y="4043"/>
                  </a:lnTo>
                  <a:lnTo>
                    <a:pt x="229638" y="4116"/>
                  </a:lnTo>
                  <a:lnTo>
                    <a:pt x="230661" y="4213"/>
                  </a:lnTo>
                  <a:lnTo>
                    <a:pt x="231684" y="4311"/>
                  </a:lnTo>
                  <a:lnTo>
                    <a:pt x="232707" y="4457"/>
                  </a:lnTo>
                  <a:lnTo>
                    <a:pt x="233706" y="4627"/>
                  </a:lnTo>
                  <a:lnTo>
                    <a:pt x="234704" y="4798"/>
                  </a:lnTo>
                  <a:lnTo>
                    <a:pt x="235703" y="4993"/>
                  </a:lnTo>
                  <a:lnTo>
                    <a:pt x="236677" y="5212"/>
                  </a:lnTo>
                  <a:lnTo>
                    <a:pt x="237651" y="5455"/>
                  </a:lnTo>
                  <a:lnTo>
                    <a:pt x="238625" y="5699"/>
                  </a:lnTo>
                  <a:lnTo>
                    <a:pt x="239599" y="5967"/>
                  </a:lnTo>
                  <a:lnTo>
                    <a:pt x="240574" y="6259"/>
                  </a:lnTo>
                  <a:lnTo>
                    <a:pt x="241523" y="6576"/>
                  </a:lnTo>
                  <a:lnTo>
                    <a:pt x="242473" y="6892"/>
                  </a:lnTo>
                  <a:lnTo>
                    <a:pt x="243423" y="7233"/>
                  </a:lnTo>
                  <a:lnTo>
                    <a:pt x="244373" y="7599"/>
                  </a:lnTo>
                  <a:lnTo>
                    <a:pt x="245298" y="7964"/>
                  </a:lnTo>
                  <a:lnTo>
                    <a:pt x="246224" y="8354"/>
                  </a:lnTo>
                  <a:lnTo>
                    <a:pt x="247149" y="8768"/>
                  </a:lnTo>
                  <a:lnTo>
                    <a:pt x="248075" y="9182"/>
                  </a:lnTo>
                  <a:lnTo>
                    <a:pt x="249000" y="9620"/>
                  </a:lnTo>
                  <a:lnTo>
                    <a:pt x="249901" y="10058"/>
                  </a:lnTo>
                  <a:lnTo>
                    <a:pt x="251704" y="11008"/>
                  </a:lnTo>
                  <a:lnTo>
                    <a:pt x="253481" y="11982"/>
                  </a:lnTo>
                  <a:lnTo>
                    <a:pt x="255235" y="13030"/>
                  </a:lnTo>
                  <a:lnTo>
                    <a:pt x="256964" y="14101"/>
                  </a:lnTo>
                  <a:lnTo>
                    <a:pt x="258693" y="15221"/>
                  </a:lnTo>
                  <a:lnTo>
                    <a:pt x="260374" y="16390"/>
                  </a:lnTo>
                  <a:lnTo>
                    <a:pt x="262054" y="17584"/>
                  </a:lnTo>
                  <a:lnTo>
                    <a:pt x="263710" y="18826"/>
                  </a:lnTo>
                  <a:lnTo>
                    <a:pt x="265342" y="20092"/>
                  </a:lnTo>
                  <a:lnTo>
                    <a:pt x="266949" y="21383"/>
                  </a:lnTo>
                  <a:lnTo>
                    <a:pt x="268557" y="22698"/>
                  </a:lnTo>
                  <a:lnTo>
                    <a:pt x="270115" y="24013"/>
                  </a:lnTo>
                  <a:lnTo>
                    <a:pt x="271674" y="25377"/>
                  </a:lnTo>
                  <a:lnTo>
                    <a:pt x="273208" y="26741"/>
                  </a:lnTo>
                  <a:lnTo>
                    <a:pt x="274718" y="28129"/>
                  </a:lnTo>
                  <a:lnTo>
                    <a:pt x="276204" y="29517"/>
                  </a:lnTo>
                  <a:lnTo>
                    <a:pt x="277690" y="30906"/>
                  </a:lnTo>
                  <a:lnTo>
                    <a:pt x="279151" y="32294"/>
                  </a:lnTo>
                  <a:lnTo>
                    <a:pt x="278907" y="31782"/>
                  </a:lnTo>
                  <a:lnTo>
                    <a:pt x="278664" y="31295"/>
                  </a:lnTo>
                  <a:lnTo>
                    <a:pt x="278128" y="30321"/>
                  </a:lnTo>
                  <a:lnTo>
                    <a:pt x="277568" y="29396"/>
                  </a:lnTo>
                  <a:lnTo>
                    <a:pt x="276959" y="28519"/>
                  </a:lnTo>
                  <a:lnTo>
                    <a:pt x="276301" y="27666"/>
                  </a:lnTo>
                  <a:lnTo>
                    <a:pt x="275620" y="26838"/>
                  </a:lnTo>
                  <a:lnTo>
                    <a:pt x="274913" y="26035"/>
                  </a:lnTo>
                  <a:lnTo>
                    <a:pt x="274183" y="25255"/>
                  </a:lnTo>
                  <a:lnTo>
                    <a:pt x="273428" y="24500"/>
                  </a:lnTo>
                  <a:lnTo>
                    <a:pt x="272624" y="23745"/>
                  </a:lnTo>
                  <a:lnTo>
                    <a:pt x="271820" y="23015"/>
                  </a:lnTo>
                  <a:lnTo>
                    <a:pt x="271017" y="22284"/>
                  </a:lnTo>
                  <a:lnTo>
                    <a:pt x="269336" y="20847"/>
                  </a:lnTo>
                  <a:lnTo>
                    <a:pt x="267631" y="19386"/>
                  </a:lnTo>
                  <a:lnTo>
                    <a:pt x="266414" y="18363"/>
                  </a:lnTo>
                  <a:lnTo>
                    <a:pt x="265196" y="17365"/>
                  </a:lnTo>
                  <a:lnTo>
                    <a:pt x="263978" y="16366"/>
                  </a:lnTo>
                  <a:lnTo>
                    <a:pt x="262736" y="15368"/>
                  </a:lnTo>
                  <a:lnTo>
                    <a:pt x="261470" y="14418"/>
                  </a:lnTo>
                  <a:lnTo>
                    <a:pt x="260203" y="13468"/>
                  </a:lnTo>
                  <a:lnTo>
                    <a:pt x="258912" y="12542"/>
                  </a:lnTo>
                  <a:lnTo>
                    <a:pt x="257622" y="11617"/>
                  </a:lnTo>
                  <a:lnTo>
                    <a:pt x="256307" y="10740"/>
                  </a:lnTo>
                  <a:lnTo>
                    <a:pt x="254967" y="9888"/>
                  </a:lnTo>
                  <a:lnTo>
                    <a:pt x="253628" y="9035"/>
                  </a:lnTo>
                  <a:lnTo>
                    <a:pt x="252264" y="8232"/>
                  </a:lnTo>
                  <a:lnTo>
                    <a:pt x="250900" y="7452"/>
                  </a:lnTo>
                  <a:lnTo>
                    <a:pt x="249512" y="6697"/>
                  </a:lnTo>
                  <a:lnTo>
                    <a:pt x="248099" y="5967"/>
                  </a:lnTo>
                  <a:lnTo>
                    <a:pt x="246662" y="5285"/>
                  </a:lnTo>
                  <a:lnTo>
                    <a:pt x="245030" y="4530"/>
                  </a:lnTo>
                  <a:lnTo>
                    <a:pt x="243374" y="3848"/>
                  </a:lnTo>
                  <a:lnTo>
                    <a:pt x="241670" y="3190"/>
                  </a:lnTo>
                  <a:lnTo>
                    <a:pt x="239965" y="2606"/>
                  </a:lnTo>
                  <a:lnTo>
                    <a:pt x="238260" y="2094"/>
                  </a:lnTo>
                  <a:lnTo>
                    <a:pt x="237383" y="1851"/>
                  </a:lnTo>
                  <a:lnTo>
                    <a:pt x="236531" y="1607"/>
                  </a:lnTo>
                  <a:lnTo>
                    <a:pt x="235654" y="1388"/>
                  </a:lnTo>
                  <a:lnTo>
                    <a:pt x="234777" y="1193"/>
                  </a:lnTo>
                  <a:lnTo>
                    <a:pt x="233900" y="1023"/>
                  </a:lnTo>
                  <a:lnTo>
                    <a:pt x="232999" y="852"/>
                  </a:lnTo>
                  <a:lnTo>
                    <a:pt x="232123" y="682"/>
                  </a:lnTo>
                  <a:lnTo>
                    <a:pt x="231246" y="536"/>
                  </a:lnTo>
                  <a:lnTo>
                    <a:pt x="230345" y="414"/>
                  </a:lnTo>
                  <a:lnTo>
                    <a:pt x="229468" y="317"/>
                  </a:lnTo>
                  <a:lnTo>
                    <a:pt x="228567" y="219"/>
                  </a:lnTo>
                  <a:lnTo>
                    <a:pt x="227666" y="146"/>
                  </a:lnTo>
                  <a:lnTo>
                    <a:pt x="226765" y="73"/>
                  </a:lnTo>
                  <a:lnTo>
                    <a:pt x="225864" y="24"/>
                  </a:lnTo>
                  <a:lnTo>
                    <a:pt x="2249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3"/>
            <p:cNvSpPr/>
            <p:nvPr/>
          </p:nvSpPr>
          <p:spPr>
            <a:xfrm>
              <a:off x="238125" y="1284825"/>
              <a:ext cx="6978150" cy="2731350"/>
            </a:xfrm>
            <a:custGeom>
              <a:avLst/>
              <a:gdLst/>
              <a:ahLst/>
              <a:cxnLst/>
              <a:rect l="l" t="t" r="r" b="b"/>
              <a:pathLst>
                <a:path w="279126" h="109254" extrusionOk="0">
                  <a:moveTo>
                    <a:pt x="0" y="90841"/>
                  </a:moveTo>
                  <a:lnTo>
                    <a:pt x="244" y="91377"/>
                  </a:lnTo>
                  <a:lnTo>
                    <a:pt x="308" y="91507"/>
                  </a:lnTo>
                  <a:lnTo>
                    <a:pt x="308" y="91507"/>
                  </a:lnTo>
                  <a:lnTo>
                    <a:pt x="0" y="90841"/>
                  </a:lnTo>
                  <a:close/>
                  <a:moveTo>
                    <a:pt x="224060" y="0"/>
                  </a:moveTo>
                  <a:lnTo>
                    <a:pt x="223159" y="24"/>
                  </a:lnTo>
                  <a:lnTo>
                    <a:pt x="222258" y="24"/>
                  </a:lnTo>
                  <a:lnTo>
                    <a:pt x="221357" y="73"/>
                  </a:lnTo>
                  <a:lnTo>
                    <a:pt x="220456" y="122"/>
                  </a:lnTo>
                  <a:lnTo>
                    <a:pt x="219555" y="195"/>
                  </a:lnTo>
                  <a:lnTo>
                    <a:pt x="218654" y="292"/>
                  </a:lnTo>
                  <a:lnTo>
                    <a:pt x="217850" y="390"/>
                  </a:lnTo>
                  <a:lnTo>
                    <a:pt x="217046" y="511"/>
                  </a:lnTo>
                  <a:lnTo>
                    <a:pt x="216243" y="633"/>
                  </a:lnTo>
                  <a:lnTo>
                    <a:pt x="215439" y="779"/>
                  </a:lnTo>
                  <a:lnTo>
                    <a:pt x="214635" y="925"/>
                  </a:lnTo>
                  <a:lnTo>
                    <a:pt x="213856" y="1120"/>
                  </a:lnTo>
                  <a:lnTo>
                    <a:pt x="213077" y="1291"/>
                  </a:lnTo>
                  <a:lnTo>
                    <a:pt x="212297" y="1510"/>
                  </a:lnTo>
                  <a:lnTo>
                    <a:pt x="211518" y="1729"/>
                  </a:lnTo>
                  <a:lnTo>
                    <a:pt x="210739" y="1948"/>
                  </a:lnTo>
                  <a:lnTo>
                    <a:pt x="209984" y="2192"/>
                  </a:lnTo>
                  <a:lnTo>
                    <a:pt x="209229" y="2460"/>
                  </a:lnTo>
                  <a:lnTo>
                    <a:pt x="208474" y="2752"/>
                  </a:lnTo>
                  <a:lnTo>
                    <a:pt x="207743" y="3044"/>
                  </a:lnTo>
                  <a:lnTo>
                    <a:pt x="206988" y="3337"/>
                  </a:lnTo>
                  <a:lnTo>
                    <a:pt x="206257" y="3677"/>
                  </a:lnTo>
                  <a:lnTo>
                    <a:pt x="205551" y="4018"/>
                  </a:lnTo>
                  <a:lnTo>
                    <a:pt x="204845" y="4359"/>
                  </a:lnTo>
                  <a:lnTo>
                    <a:pt x="204138" y="4749"/>
                  </a:lnTo>
                  <a:lnTo>
                    <a:pt x="203432" y="5114"/>
                  </a:lnTo>
                  <a:lnTo>
                    <a:pt x="202750" y="5528"/>
                  </a:lnTo>
                  <a:lnTo>
                    <a:pt x="202068" y="5942"/>
                  </a:lnTo>
                  <a:lnTo>
                    <a:pt x="201386" y="6381"/>
                  </a:lnTo>
                  <a:lnTo>
                    <a:pt x="200729" y="6819"/>
                  </a:lnTo>
                  <a:lnTo>
                    <a:pt x="200071" y="7306"/>
                  </a:lnTo>
                  <a:lnTo>
                    <a:pt x="199414" y="7769"/>
                  </a:lnTo>
                  <a:lnTo>
                    <a:pt x="198780" y="8280"/>
                  </a:lnTo>
                  <a:lnTo>
                    <a:pt x="198172" y="8792"/>
                  </a:lnTo>
                  <a:lnTo>
                    <a:pt x="197538" y="9303"/>
                  </a:lnTo>
                  <a:lnTo>
                    <a:pt x="196954" y="9863"/>
                  </a:lnTo>
                  <a:lnTo>
                    <a:pt x="196345" y="10424"/>
                  </a:lnTo>
                  <a:lnTo>
                    <a:pt x="195761" y="11008"/>
                  </a:lnTo>
                  <a:lnTo>
                    <a:pt x="194811" y="11982"/>
                  </a:lnTo>
                  <a:lnTo>
                    <a:pt x="193885" y="13005"/>
                  </a:lnTo>
                  <a:lnTo>
                    <a:pt x="193009" y="14052"/>
                  </a:lnTo>
                  <a:lnTo>
                    <a:pt x="192132" y="15124"/>
                  </a:lnTo>
                  <a:lnTo>
                    <a:pt x="191279" y="16244"/>
                  </a:lnTo>
                  <a:lnTo>
                    <a:pt x="190451" y="17365"/>
                  </a:lnTo>
                  <a:lnTo>
                    <a:pt x="189623" y="18485"/>
                  </a:lnTo>
                  <a:lnTo>
                    <a:pt x="188820" y="19654"/>
                  </a:lnTo>
                  <a:lnTo>
                    <a:pt x="187237" y="21992"/>
                  </a:lnTo>
                  <a:lnTo>
                    <a:pt x="185678" y="24354"/>
                  </a:lnTo>
                  <a:lnTo>
                    <a:pt x="184119" y="26717"/>
                  </a:lnTo>
                  <a:lnTo>
                    <a:pt x="182536" y="29055"/>
                  </a:lnTo>
                  <a:lnTo>
                    <a:pt x="181732" y="30224"/>
                  </a:lnTo>
                  <a:lnTo>
                    <a:pt x="180904" y="31368"/>
                  </a:lnTo>
                  <a:lnTo>
                    <a:pt x="180076" y="32489"/>
                  </a:lnTo>
                  <a:lnTo>
                    <a:pt x="179224" y="33609"/>
                  </a:lnTo>
                  <a:lnTo>
                    <a:pt x="178347" y="34680"/>
                  </a:lnTo>
                  <a:lnTo>
                    <a:pt x="177446" y="35752"/>
                  </a:lnTo>
                  <a:lnTo>
                    <a:pt x="176521" y="36775"/>
                  </a:lnTo>
                  <a:lnTo>
                    <a:pt x="175546" y="37773"/>
                  </a:lnTo>
                  <a:lnTo>
                    <a:pt x="174572" y="38723"/>
                  </a:lnTo>
                  <a:lnTo>
                    <a:pt x="173549" y="39649"/>
                  </a:lnTo>
                  <a:lnTo>
                    <a:pt x="172502" y="40550"/>
                  </a:lnTo>
                  <a:lnTo>
                    <a:pt x="171942" y="40964"/>
                  </a:lnTo>
                  <a:lnTo>
                    <a:pt x="171406" y="41378"/>
                  </a:lnTo>
                  <a:lnTo>
                    <a:pt x="170846" y="41792"/>
                  </a:lnTo>
                  <a:lnTo>
                    <a:pt x="170262" y="42182"/>
                  </a:lnTo>
                  <a:lnTo>
                    <a:pt x="169677" y="42571"/>
                  </a:lnTo>
                  <a:lnTo>
                    <a:pt x="169093" y="42937"/>
                  </a:lnTo>
                  <a:lnTo>
                    <a:pt x="168484" y="43302"/>
                  </a:lnTo>
                  <a:lnTo>
                    <a:pt x="167850" y="43643"/>
                  </a:lnTo>
                  <a:lnTo>
                    <a:pt x="167217" y="43959"/>
                  </a:lnTo>
                  <a:lnTo>
                    <a:pt x="166584" y="44276"/>
                  </a:lnTo>
                  <a:lnTo>
                    <a:pt x="165975" y="44544"/>
                  </a:lnTo>
                  <a:lnTo>
                    <a:pt x="165366" y="44812"/>
                  </a:lnTo>
                  <a:lnTo>
                    <a:pt x="164757" y="45031"/>
                  </a:lnTo>
                  <a:lnTo>
                    <a:pt x="164149" y="45250"/>
                  </a:lnTo>
                  <a:lnTo>
                    <a:pt x="163540" y="45445"/>
                  </a:lnTo>
                  <a:lnTo>
                    <a:pt x="162931" y="45615"/>
                  </a:lnTo>
                  <a:lnTo>
                    <a:pt x="162322" y="45762"/>
                  </a:lnTo>
                  <a:lnTo>
                    <a:pt x="161713" y="45883"/>
                  </a:lnTo>
                  <a:lnTo>
                    <a:pt x="161104" y="46005"/>
                  </a:lnTo>
                  <a:lnTo>
                    <a:pt x="160495" y="46103"/>
                  </a:lnTo>
                  <a:lnTo>
                    <a:pt x="159887" y="46176"/>
                  </a:lnTo>
                  <a:lnTo>
                    <a:pt x="159278" y="46249"/>
                  </a:lnTo>
                  <a:lnTo>
                    <a:pt x="158669" y="46297"/>
                  </a:lnTo>
                  <a:lnTo>
                    <a:pt x="158084" y="46322"/>
                  </a:lnTo>
                  <a:lnTo>
                    <a:pt x="156867" y="46322"/>
                  </a:lnTo>
                  <a:lnTo>
                    <a:pt x="155649" y="46297"/>
                  </a:lnTo>
                  <a:lnTo>
                    <a:pt x="154456" y="46200"/>
                  </a:lnTo>
                  <a:lnTo>
                    <a:pt x="153238" y="46054"/>
                  </a:lnTo>
                  <a:lnTo>
                    <a:pt x="152044" y="45883"/>
                  </a:lnTo>
                  <a:lnTo>
                    <a:pt x="150827" y="45664"/>
                  </a:lnTo>
                  <a:lnTo>
                    <a:pt x="149633" y="45421"/>
                  </a:lnTo>
                  <a:lnTo>
                    <a:pt x="148416" y="45128"/>
                  </a:lnTo>
                  <a:lnTo>
                    <a:pt x="147222" y="44836"/>
                  </a:lnTo>
                  <a:lnTo>
                    <a:pt x="146005" y="44495"/>
                  </a:lnTo>
                  <a:lnTo>
                    <a:pt x="144811" y="44179"/>
                  </a:lnTo>
                  <a:lnTo>
                    <a:pt x="142376" y="43472"/>
                  </a:lnTo>
                  <a:lnTo>
                    <a:pt x="139965" y="42766"/>
                  </a:lnTo>
                  <a:lnTo>
                    <a:pt x="137554" y="42108"/>
                  </a:lnTo>
                  <a:lnTo>
                    <a:pt x="136336" y="41792"/>
                  </a:lnTo>
                  <a:lnTo>
                    <a:pt x="135118" y="41500"/>
                  </a:lnTo>
                  <a:lnTo>
                    <a:pt x="133900" y="41232"/>
                  </a:lnTo>
                  <a:lnTo>
                    <a:pt x="132683" y="41013"/>
                  </a:lnTo>
                  <a:lnTo>
                    <a:pt x="131465" y="40818"/>
                  </a:lnTo>
                  <a:lnTo>
                    <a:pt x="130247" y="40647"/>
                  </a:lnTo>
                  <a:lnTo>
                    <a:pt x="129030" y="40550"/>
                  </a:lnTo>
                  <a:lnTo>
                    <a:pt x="127787" y="40477"/>
                  </a:lnTo>
                  <a:lnTo>
                    <a:pt x="125742" y="40477"/>
                  </a:lnTo>
                  <a:lnTo>
                    <a:pt x="124719" y="40501"/>
                  </a:lnTo>
                  <a:lnTo>
                    <a:pt x="123696" y="40574"/>
                  </a:lnTo>
                  <a:lnTo>
                    <a:pt x="122697" y="40672"/>
                  </a:lnTo>
                  <a:lnTo>
                    <a:pt x="121699" y="40769"/>
                  </a:lnTo>
                  <a:lnTo>
                    <a:pt x="120700" y="40915"/>
                  </a:lnTo>
                  <a:lnTo>
                    <a:pt x="119726" y="41061"/>
                  </a:lnTo>
                  <a:lnTo>
                    <a:pt x="118752" y="41256"/>
                  </a:lnTo>
                  <a:lnTo>
                    <a:pt x="117802" y="41451"/>
                  </a:lnTo>
                  <a:lnTo>
                    <a:pt x="116828" y="41670"/>
                  </a:lnTo>
                  <a:lnTo>
                    <a:pt x="115878" y="41938"/>
                  </a:lnTo>
                  <a:lnTo>
                    <a:pt x="114953" y="42206"/>
                  </a:lnTo>
                  <a:lnTo>
                    <a:pt x="114003" y="42498"/>
                  </a:lnTo>
                  <a:lnTo>
                    <a:pt x="113077" y="42815"/>
                  </a:lnTo>
                  <a:lnTo>
                    <a:pt x="112152" y="43131"/>
                  </a:lnTo>
                  <a:lnTo>
                    <a:pt x="111251" y="43497"/>
                  </a:lnTo>
                  <a:lnTo>
                    <a:pt x="110350" y="43862"/>
                  </a:lnTo>
                  <a:lnTo>
                    <a:pt x="109449" y="44252"/>
                  </a:lnTo>
                  <a:lnTo>
                    <a:pt x="108547" y="44666"/>
                  </a:lnTo>
                  <a:lnTo>
                    <a:pt x="107671" y="45080"/>
                  </a:lnTo>
                  <a:lnTo>
                    <a:pt x="106794" y="45518"/>
                  </a:lnTo>
                  <a:lnTo>
                    <a:pt x="105917" y="45981"/>
                  </a:lnTo>
                  <a:lnTo>
                    <a:pt x="105040" y="46444"/>
                  </a:lnTo>
                  <a:lnTo>
                    <a:pt x="104188" y="46955"/>
                  </a:lnTo>
                  <a:lnTo>
                    <a:pt x="103336" y="47442"/>
                  </a:lnTo>
                  <a:lnTo>
                    <a:pt x="102508" y="47978"/>
                  </a:lnTo>
                  <a:lnTo>
                    <a:pt x="101655" y="48489"/>
                  </a:lnTo>
                  <a:lnTo>
                    <a:pt x="100827" y="49049"/>
                  </a:lnTo>
                  <a:lnTo>
                    <a:pt x="100023" y="49610"/>
                  </a:lnTo>
                  <a:lnTo>
                    <a:pt x="98392" y="50754"/>
                  </a:lnTo>
                  <a:lnTo>
                    <a:pt x="96784" y="51972"/>
                  </a:lnTo>
                  <a:lnTo>
                    <a:pt x="95201" y="53214"/>
                  </a:lnTo>
                  <a:lnTo>
                    <a:pt x="93643" y="54505"/>
                  </a:lnTo>
                  <a:lnTo>
                    <a:pt x="92133" y="55820"/>
                  </a:lnTo>
                  <a:lnTo>
                    <a:pt x="90623" y="57159"/>
                  </a:lnTo>
                  <a:lnTo>
                    <a:pt x="89137" y="58548"/>
                  </a:lnTo>
                  <a:lnTo>
                    <a:pt x="87676" y="59936"/>
                  </a:lnTo>
                  <a:lnTo>
                    <a:pt x="86263" y="61373"/>
                  </a:lnTo>
                  <a:lnTo>
                    <a:pt x="84851" y="62810"/>
                  </a:lnTo>
                  <a:lnTo>
                    <a:pt x="83438" y="64246"/>
                  </a:lnTo>
                  <a:lnTo>
                    <a:pt x="82074" y="65708"/>
                  </a:lnTo>
                  <a:lnTo>
                    <a:pt x="80735" y="67169"/>
                  </a:lnTo>
                  <a:lnTo>
                    <a:pt x="78080" y="70067"/>
                  </a:lnTo>
                  <a:lnTo>
                    <a:pt x="75523" y="72965"/>
                  </a:lnTo>
                  <a:lnTo>
                    <a:pt x="73282" y="75498"/>
                  </a:lnTo>
                  <a:lnTo>
                    <a:pt x="70993" y="78055"/>
                  </a:lnTo>
                  <a:lnTo>
                    <a:pt x="68631" y="80613"/>
                  </a:lnTo>
                  <a:lnTo>
                    <a:pt x="67437" y="81903"/>
                  </a:lnTo>
                  <a:lnTo>
                    <a:pt x="66244" y="83170"/>
                  </a:lnTo>
                  <a:lnTo>
                    <a:pt x="65002" y="84412"/>
                  </a:lnTo>
                  <a:lnTo>
                    <a:pt x="63784" y="85654"/>
                  </a:lnTo>
                  <a:lnTo>
                    <a:pt x="62518" y="86872"/>
                  </a:lnTo>
                  <a:lnTo>
                    <a:pt x="61251" y="88089"/>
                  </a:lnTo>
                  <a:lnTo>
                    <a:pt x="59960" y="89283"/>
                  </a:lnTo>
                  <a:lnTo>
                    <a:pt x="58645" y="90427"/>
                  </a:lnTo>
                  <a:lnTo>
                    <a:pt x="57330" y="91572"/>
                  </a:lnTo>
                  <a:lnTo>
                    <a:pt x="55991" y="92692"/>
                  </a:lnTo>
                  <a:lnTo>
                    <a:pt x="54627" y="93764"/>
                  </a:lnTo>
                  <a:lnTo>
                    <a:pt x="53239" y="94811"/>
                  </a:lnTo>
                  <a:lnTo>
                    <a:pt x="51826" y="95834"/>
                  </a:lnTo>
                  <a:lnTo>
                    <a:pt x="50414" y="96808"/>
                  </a:lnTo>
                  <a:lnTo>
                    <a:pt x="48952" y="97734"/>
                  </a:lnTo>
                  <a:lnTo>
                    <a:pt x="47491" y="98635"/>
                  </a:lnTo>
                  <a:lnTo>
                    <a:pt x="45981" y="99487"/>
                  </a:lnTo>
                  <a:lnTo>
                    <a:pt x="44471" y="100291"/>
                  </a:lnTo>
                  <a:lnTo>
                    <a:pt x="42912" y="101046"/>
                  </a:lnTo>
                  <a:lnTo>
                    <a:pt x="42133" y="101411"/>
                  </a:lnTo>
                  <a:lnTo>
                    <a:pt x="41354" y="101752"/>
                  </a:lnTo>
                  <a:lnTo>
                    <a:pt x="40550" y="102069"/>
                  </a:lnTo>
                  <a:lnTo>
                    <a:pt x="39746" y="102385"/>
                  </a:lnTo>
                  <a:lnTo>
                    <a:pt x="38943" y="102702"/>
                  </a:lnTo>
                  <a:lnTo>
                    <a:pt x="38139" y="102994"/>
                  </a:lnTo>
                  <a:lnTo>
                    <a:pt x="37311" y="103262"/>
                  </a:lnTo>
                  <a:lnTo>
                    <a:pt x="36483" y="103506"/>
                  </a:lnTo>
                  <a:lnTo>
                    <a:pt x="35655" y="103749"/>
                  </a:lnTo>
                  <a:lnTo>
                    <a:pt x="34802" y="103993"/>
                  </a:lnTo>
                  <a:lnTo>
                    <a:pt x="33950" y="104187"/>
                  </a:lnTo>
                  <a:lnTo>
                    <a:pt x="33098" y="104382"/>
                  </a:lnTo>
                  <a:lnTo>
                    <a:pt x="32221" y="104577"/>
                  </a:lnTo>
                  <a:lnTo>
                    <a:pt x="31368" y="104723"/>
                  </a:lnTo>
                  <a:lnTo>
                    <a:pt x="30248" y="104894"/>
                  </a:lnTo>
                  <a:lnTo>
                    <a:pt x="29152" y="105040"/>
                  </a:lnTo>
                  <a:lnTo>
                    <a:pt x="28008" y="105137"/>
                  </a:lnTo>
                  <a:lnTo>
                    <a:pt x="26863" y="105186"/>
                  </a:lnTo>
                  <a:lnTo>
                    <a:pt x="25718" y="105210"/>
                  </a:lnTo>
                  <a:lnTo>
                    <a:pt x="24574" y="105186"/>
                  </a:lnTo>
                  <a:lnTo>
                    <a:pt x="23429" y="105137"/>
                  </a:lnTo>
                  <a:lnTo>
                    <a:pt x="22260" y="105040"/>
                  </a:lnTo>
                  <a:lnTo>
                    <a:pt x="21115" y="104918"/>
                  </a:lnTo>
                  <a:lnTo>
                    <a:pt x="19971" y="104748"/>
                  </a:lnTo>
                  <a:lnTo>
                    <a:pt x="18826" y="104528"/>
                  </a:lnTo>
                  <a:lnTo>
                    <a:pt x="17681" y="104285"/>
                  </a:lnTo>
                  <a:lnTo>
                    <a:pt x="16561" y="103993"/>
                  </a:lnTo>
                  <a:lnTo>
                    <a:pt x="15441" y="103676"/>
                  </a:lnTo>
                  <a:lnTo>
                    <a:pt x="14345" y="103286"/>
                  </a:lnTo>
                  <a:lnTo>
                    <a:pt x="13249" y="102897"/>
                  </a:lnTo>
                  <a:lnTo>
                    <a:pt x="12177" y="102434"/>
                  </a:lnTo>
                  <a:lnTo>
                    <a:pt x="11154" y="101947"/>
                  </a:lnTo>
                  <a:lnTo>
                    <a:pt x="10131" y="101435"/>
                  </a:lnTo>
                  <a:lnTo>
                    <a:pt x="9133" y="100851"/>
                  </a:lnTo>
                  <a:lnTo>
                    <a:pt x="8159" y="100242"/>
                  </a:lnTo>
                  <a:lnTo>
                    <a:pt x="7233" y="99609"/>
                  </a:lnTo>
                  <a:lnTo>
                    <a:pt x="6308" y="98903"/>
                  </a:lnTo>
                  <a:lnTo>
                    <a:pt x="5455" y="98172"/>
                  </a:lnTo>
                  <a:lnTo>
                    <a:pt x="4603" y="97417"/>
                  </a:lnTo>
                  <a:lnTo>
                    <a:pt x="3824" y="96589"/>
                  </a:lnTo>
                  <a:lnTo>
                    <a:pt x="3434" y="96175"/>
                  </a:lnTo>
                  <a:lnTo>
                    <a:pt x="3069" y="95737"/>
                  </a:lnTo>
                  <a:lnTo>
                    <a:pt x="2703" y="95298"/>
                  </a:lnTo>
                  <a:lnTo>
                    <a:pt x="2362" y="94835"/>
                  </a:lnTo>
                  <a:lnTo>
                    <a:pt x="2021" y="94373"/>
                  </a:lnTo>
                  <a:lnTo>
                    <a:pt x="1680" y="93910"/>
                  </a:lnTo>
                  <a:lnTo>
                    <a:pt x="1388" y="93423"/>
                  </a:lnTo>
                  <a:lnTo>
                    <a:pt x="1072" y="92936"/>
                  </a:lnTo>
                  <a:lnTo>
                    <a:pt x="779" y="92424"/>
                  </a:lnTo>
                  <a:lnTo>
                    <a:pt x="511" y="91913"/>
                  </a:lnTo>
                  <a:lnTo>
                    <a:pt x="308" y="91507"/>
                  </a:lnTo>
                  <a:lnTo>
                    <a:pt x="308" y="91507"/>
                  </a:lnTo>
                  <a:lnTo>
                    <a:pt x="463" y="91840"/>
                  </a:lnTo>
                  <a:lnTo>
                    <a:pt x="950" y="92814"/>
                  </a:lnTo>
                  <a:lnTo>
                    <a:pt x="1461" y="93764"/>
                  </a:lnTo>
                  <a:lnTo>
                    <a:pt x="1997" y="94714"/>
                  </a:lnTo>
                  <a:lnTo>
                    <a:pt x="2557" y="95615"/>
                  </a:lnTo>
                  <a:lnTo>
                    <a:pt x="3117" y="96492"/>
                  </a:lnTo>
                  <a:lnTo>
                    <a:pt x="3726" y="97344"/>
                  </a:lnTo>
                  <a:lnTo>
                    <a:pt x="4335" y="98172"/>
                  </a:lnTo>
                  <a:lnTo>
                    <a:pt x="4968" y="98976"/>
                  </a:lnTo>
                  <a:lnTo>
                    <a:pt x="5650" y="99731"/>
                  </a:lnTo>
                  <a:lnTo>
                    <a:pt x="6332" y="100486"/>
                  </a:lnTo>
                  <a:lnTo>
                    <a:pt x="7014" y="101216"/>
                  </a:lnTo>
                  <a:lnTo>
                    <a:pt x="7745" y="101898"/>
                  </a:lnTo>
                  <a:lnTo>
                    <a:pt x="8500" y="102556"/>
                  </a:lnTo>
                  <a:lnTo>
                    <a:pt x="9255" y="103189"/>
                  </a:lnTo>
                  <a:lnTo>
                    <a:pt x="10058" y="103798"/>
                  </a:lnTo>
                  <a:lnTo>
                    <a:pt x="10862" y="104382"/>
                  </a:lnTo>
                  <a:lnTo>
                    <a:pt x="11690" y="104918"/>
                  </a:lnTo>
                  <a:lnTo>
                    <a:pt x="12543" y="105430"/>
                  </a:lnTo>
                  <a:lnTo>
                    <a:pt x="13395" y="105917"/>
                  </a:lnTo>
                  <a:lnTo>
                    <a:pt x="14296" y="106379"/>
                  </a:lnTo>
                  <a:lnTo>
                    <a:pt x="15197" y="106793"/>
                  </a:lnTo>
                  <a:lnTo>
                    <a:pt x="16123" y="107183"/>
                  </a:lnTo>
                  <a:lnTo>
                    <a:pt x="17072" y="107524"/>
                  </a:lnTo>
                  <a:lnTo>
                    <a:pt x="18047" y="107865"/>
                  </a:lnTo>
                  <a:lnTo>
                    <a:pt x="19045" y="108157"/>
                  </a:lnTo>
                  <a:lnTo>
                    <a:pt x="20044" y="108401"/>
                  </a:lnTo>
                  <a:lnTo>
                    <a:pt x="21091" y="108620"/>
                  </a:lnTo>
                  <a:lnTo>
                    <a:pt x="22138" y="108815"/>
                  </a:lnTo>
                  <a:lnTo>
                    <a:pt x="23210" y="108985"/>
                  </a:lnTo>
                  <a:lnTo>
                    <a:pt x="24281" y="109107"/>
                  </a:lnTo>
                  <a:lnTo>
                    <a:pt x="25402" y="109180"/>
                  </a:lnTo>
                  <a:lnTo>
                    <a:pt x="26181" y="109229"/>
                  </a:lnTo>
                  <a:lnTo>
                    <a:pt x="26985" y="109253"/>
                  </a:lnTo>
                  <a:lnTo>
                    <a:pt x="28543" y="109253"/>
                  </a:lnTo>
                  <a:lnTo>
                    <a:pt x="29298" y="109229"/>
                  </a:lnTo>
                  <a:lnTo>
                    <a:pt x="30078" y="109204"/>
                  </a:lnTo>
                  <a:lnTo>
                    <a:pt x="31588" y="109083"/>
                  </a:lnTo>
                  <a:lnTo>
                    <a:pt x="33073" y="108912"/>
                  </a:lnTo>
                  <a:lnTo>
                    <a:pt x="34535" y="108693"/>
                  </a:lnTo>
                  <a:lnTo>
                    <a:pt x="35971" y="108425"/>
                  </a:lnTo>
                  <a:lnTo>
                    <a:pt x="37408" y="108108"/>
                  </a:lnTo>
                  <a:lnTo>
                    <a:pt x="38821" y="107719"/>
                  </a:lnTo>
                  <a:lnTo>
                    <a:pt x="40185" y="107305"/>
                  </a:lnTo>
                  <a:lnTo>
                    <a:pt x="41573" y="106818"/>
                  </a:lnTo>
                  <a:lnTo>
                    <a:pt x="42912" y="106306"/>
                  </a:lnTo>
                  <a:lnTo>
                    <a:pt x="44228" y="105746"/>
                  </a:lnTo>
                  <a:lnTo>
                    <a:pt x="45543" y="105162"/>
                  </a:lnTo>
                  <a:lnTo>
                    <a:pt x="46858" y="104504"/>
                  </a:lnTo>
                  <a:lnTo>
                    <a:pt x="48124" y="103822"/>
                  </a:lnTo>
                  <a:lnTo>
                    <a:pt x="49391" y="103116"/>
                  </a:lnTo>
                  <a:lnTo>
                    <a:pt x="50633" y="102361"/>
                  </a:lnTo>
                  <a:lnTo>
                    <a:pt x="51875" y="101557"/>
                  </a:lnTo>
                  <a:lnTo>
                    <a:pt x="53093" y="100729"/>
                  </a:lnTo>
                  <a:lnTo>
                    <a:pt x="54286" y="99877"/>
                  </a:lnTo>
                  <a:lnTo>
                    <a:pt x="55479" y="99000"/>
                  </a:lnTo>
                  <a:lnTo>
                    <a:pt x="56673" y="98075"/>
                  </a:lnTo>
                  <a:lnTo>
                    <a:pt x="57842" y="97125"/>
                  </a:lnTo>
                  <a:lnTo>
                    <a:pt x="58986" y="96175"/>
                  </a:lnTo>
                  <a:lnTo>
                    <a:pt x="60131" y="95176"/>
                  </a:lnTo>
                  <a:lnTo>
                    <a:pt x="61251" y="94153"/>
                  </a:lnTo>
                  <a:lnTo>
                    <a:pt x="62396" y="93131"/>
                  </a:lnTo>
                  <a:lnTo>
                    <a:pt x="63492" y="92059"/>
                  </a:lnTo>
                  <a:lnTo>
                    <a:pt x="64612" y="90987"/>
                  </a:lnTo>
                  <a:lnTo>
                    <a:pt x="65708" y="89892"/>
                  </a:lnTo>
                  <a:lnTo>
                    <a:pt x="66780" y="88796"/>
                  </a:lnTo>
                  <a:lnTo>
                    <a:pt x="68947" y="86531"/>
                  </a:lnTo>
                  <a:lnTo>
                    <a:pt x="71066" y="84241"/>
                  </a:lnTo>
                  <a:lnTo>
                    <a:pt x="73185" y="81903"/>
                  </a:lnTo>
                  <a:lnTo>
                    <a:pt x="75279" y="79565"/>
                  </a:lnTo>
                  <a:lnTo>
                    <a:pt x="79420" y="74865"/>
                  </a:lnTo>
                  <a:lnTo>
                    <a:pt x="81490" y="72527"/>
                  </a:lnTo>
                  <a:lnTo>
                    <a:pt x="83560" y="70238"/>
                  </a:lnTo>
                  <a:lnTo>
                    <a:pt x="85630" y="67973"/>
                  </a:lnTo>
                  <a:lnTo>
                    <a:pt x="87724" y="65756"/>
                  </a:lnTo>
                  <a:lnTo>
                    <a:pt x="88772" y="64685"/>
                  </a:lnTo>
                  <a:lnTo>
                    <a:pt x="89819" y="63613"/>
                  </a:lnTo>
                  <a:lnTo>
                    <a:pt x="90866" y="62566"/>
                  </a:lnTo>
                  <a:lnTo>
                    <a:pt x="91938" y="61543"/>
                  </a:lnTo>
                  <a:lnTo>
                    <a:pt x="92985" y="60545"/>
                  </a:lnTo>
                  <a:lnTo>
                    <a:pt x="94057" y="59570"/>
                  </a:lnTo>
                  <a:lnTo>
                    <a:pt x="95128" y="58621"/>
                  </a:lnTo>
                  <a:lnTo>
                    <a:pt x="96224" y="57695"/>
                  </a:lnTo>
                  <a:lnTo>
                    <a:pt x="97320" y="56794"/>
                  </a:lnTo>
                  <a:lnTo>
                    <a:pt x="98416" y="55942"/>
                  </a:lnTo>
                  <a:lnTo>
                    <a:pt x="99512" y="55089"/>
                  </a:lnTo>
                  <a:lnTo>
                    <a:pt x="100632" y="54286"/>
                  </a:lnTo>
                  <a:lnTo>
                    <a:pt x="101947" y="53409"/>
                  </a:lnTo>
                  <a:lnTo>
                    <a:pt x="103263" y="52532"/>
                  </a:lnTo>
                  <a:lnTo>
                    <a:pt x="104626" y="51704"/>
                  </a:lnTo>
                  <a:lnTo>
                    <a:pt x="106015" y="50900"/>
                  </a:lnTo>
                  <a:lnTo>
                    <a:pt x="107403" y="50145"/>
                  </a:lnTo>
                  <a:lnTo>
                    <a:pt x="108815" y="49415"/>
                  </a:lnTo>
                  <a:lnTo>
                    <a:pt x="110252" y="48733"/>
                  </a:lnTo>
                  <a:lnTo>
                    <a:pt x="111714" y="48075"/>
                  </a:lnTo>
                  <a:lnTo>
                    <a:pt x="113175" y="47491"/>
                  </a:lnTo>
                  <a:lnTo>
                    <a:pt x="114660" y="46931"/>
                  </a:lnTo>
                  <a:lnTo>
                    <a:pt x="116170" y="46419"/>
                  </a:lnTo>
                  <a:lnTo>
                    <a:pt x="117680" y="45981"/>
                  </a:lnTo>
                  <a:lnTo>
                    <a:pt x="119215" y="45567"/>
                  </a:lnTo>
                  <a:lnTo>
                    <a:pt x="119994" y="45396"/>
                  </a:lnTo>
                  <a:lnTo>
                    <a:pt x="120773" y="45226"/>
                  </a:lnTo>
                  <a:lnTo>
                    <a:pt x="121553" y="45080"/>
                  </a:lnTo>
                  <a:lnTo>
                    <a:pt x="122332" y="44934"/>
                  </a:lnTo>
                  <a:lnTo>
                    <a:pt x="123136" y="44812"/>
                  </a:lnTo>
                  <a:lnTo>
                    <a:pt x="123915" y="44714"/>
                  </a:lnTo>
                  <a:lnTo>
                    <a:pt x="124816" y="44617"/>
                  </a:lnTo>
                  <a:lnTo>
                    <a:pt x="125693" y="44568"/>
                  </a:lnTo>
                  <a:lnTo>
                    <a:pt x="126570" y="44520"/>
                  </a:lnTo>
                  <a:lnTo>
                    <a:pt x="127422" y="44495"/>
                  </a:lnTo>
                  <a:lnTo>
                    <a:pt x="128299" y="44520"/>
                  </a:lnTo>
                  <a:lnTo>
                    <a:pt x="129151" y="44544"/>
                  </a:lnTo>
                  <a:lnTo>
                    <a:pt x="130028" y="44593"/>
                  </a:lnTo>
                  <a:lnTo>
                    <a:pt x="130880" y="44666"/>
                  </a:lnTo>
                  <a:lnTo>
                    <a:pt x="131709" y="44763"/>
                  </a:lnTo>
                  <a:lnTo>
                    <a:pt x="132561" y="44861"/>
                  </a:lnTo>
                  <a:lnTo>
                    <a:pt x="133413" y="45007"/>
                  </a:lnTo>
                  <a:lnTo>
                    <a:pt x="134241" y="45153"/>
                  </a:lnTo>
                  <a:lnTo>
                    <a:pt x="135922" y="45469"/>
                  </a:lnTo>
                  <a:lnTo>
                    <a:pt x="137602" y="45859"/>
                  </a:lnTo>
                  <a:lnTo>
                    <a:pt x="139258" y="46273"/>
                  </a:lnTo>
                  <a:lnTo>
                    <a:pt x="140914" y="46711"/>
                  </a:lnTo>
                  <a:lnTo>
                    <a:pt x="144251" y="47661"/>
                  </a:lnTo>
                  <a:lnTo>
                    <a:pt x="145907" y="48124"/>
                  </a:lnTo>
                  <a:lnTo>
                    <a:pt x="147588" y="48587"/>
                  </a:lnTo>
                  <a:lnTo>
                    <a:pt x="149268" y="49025"/>
                  </a:lnTo>
                  <a:lnTo>
                    <a:pt x="150973" y="49439"/>
                  </a:lnTo>
                  <a:lnTo>
                    <a:pt x="152361" y="49756"/>
                  </a:lnTo>
                  <a:lnTo>
                    <a:pt x="153749" y="49999"/>
                  </a:lnTo>
                  <a:lnTo>
                    <a:pt x="154456" y="50097"/>
                  </a:lnTo>
                  <a:lnTo>
                    <a:pt x="155137" y="50170"/>
                  </a:lnTo>
                  <a:lnTo>
                    <a:pt x="155819" y="50243"/>
                  </a:lnTo>
                  <a:lnTo>
                    <a:pt x="156501" y="50292"/>
                  </a:lnTo>
                  <a:lnTo>
                    <a:pt x="157183" y="50316"/>
                  </a:lnTo>
                  <a:lnTo>
                    <a:pt x="157865" y="50340"/>
                  </a:lnTo>
                  <a:lnTo>
                    <a:pt x="158523" y="50340"/>
                  </a:lnTo>
                  <a:lnTo>
                    <a:pt x="159205" y="50316"/>
                  </a:lnTo>
                  <a:lnTo>
                    <a:pt x="159862" y="50292"/>
                  </a:lnTo>
                  <a:lnTo>
                    <a:pt x="160520" y="50243"/>
                  </a:lnTo>
                  <a:lnTo>
                    <a:pt x="161177" y="50170"/>
                  </a:lnTo>
                  <a:lnTo>
                    <a:pt x="161835" y="50097"/>
                  </a:lnTo>
                  <a:lnTo>
                    <a:pt x="162492" y="49999"/>
                  </a:lnTo>
                  <a:lnTo>
                    <a:pt x="163150" y="49877"/>
                  </a:lnTo>
                  <a:lnTo>
                    <a:pt x="163783" y="49731"/>
                  </a:lnTo>
                  <a:lnTo>
                    <a:pt x="164416" y="49585"/>
                  </a:lnTo>
                  <a:lnTo>
                    <a:pt x="165074" y="49390"/>
                  </a:lnTo>
                  <a:lnTo>
                    <a:pt x="165707" y="49196"/>
                  </a:lnTo>
                  <a:lnTo>
                    <a:pt x="166340" y="49001"/>
                  </a:lnTo>
                  <a:lnTo>
                    <a:pt x="166974" y="48757"/>
                  </a:lnTo>
                  <a:lnTo>
                    <a:pt x="167583" y="48514"/>
                  </a:lnTo>
                  <a:lnTo>
                    <a:pt x="168216" y="48246"/>
                  </a:lnTo>
                  <a:lnTo>
                    <a:pt x="168825" y="47954"/>
                  </a:lnTo>
                  <a:lnTo>
                    <a:pt x="169458" y="47637"/>
                  </a:lnTo>
                  <a:lnTo>
                    <a:pt x="170067" y="47320"/>
                  </a:lnTo>
                  <a:lnTo>
                    <a:pt x="170676" y="46955"/>
                  </a:lnTo>
                  <a:lnTo>
                    <a:pt x="171260" y="46590"/>
                  </a:lnTo>
                  <a:lnTo>
                    <a:pt x="171869" y="46200"/>
                  </a:lnTo>
                  <a:lnTo>
                    <a:pt x="172940" y="45445"/>
                  </a:lnTo>
                  <a:lnTo>
                    <a:pt x="173988" y="44666"/>
                  </a:lnTo>
                  <a:lnTo>
                    <a:pt x="174962" y="43838"/>
                  </a:lnTo>
                  <a:lnTo>
                    <a:pt x="175936" y="42985"/>
                  </a:lnTo>
                  <a:lnTo>
                    <a:pt x="176862" y="42108"/>
                  </a:lnTo>
                  <a:lnTo>
                    <a:pt x="177763" y="41207"/>
                  </a:lnTo>
                  <a:lnTo>
                    <a:pt x="178639" y="40258"/>
                  </a:lnTo>
                  <a:lnTo>
                    <a:pt x="179492" y="39308"/>
                  </a:lnTo>
                  <a:lnTo>
                    <a:pt x="180320" y="38334"/>
                  </a:lnTo>
                  <a:lnTo>
                    <a:pt x="181124" y="37335"/>
                  </a:lnTo>
                  <a:lnTo>
                    <a:pt x="181903" y="36312"/>
                  </a:lnTo>
                  <a:lnTo>
                    <a:pt x="182658" y="35265"/>
                  </a:lnTo>
                  <a:lnTo>
                    <a:pt x="183413" y="34218"/>
                  </a:lnTo>
                  <a:lnTo>
                    <a:pt x="184168" y="33170"/>
                  </a:lnTo>
                  <a:lnTo>
                    <a:pt x="185629" y="31027"/>
                  </a:lnTo>
                  <a:lnTo>
                    <a:pt x="188479" y="26692"/>
                  </a:lnTo>
                  <a:lnTo>
                    <a:pt x="189940" y="24549"/>
                  </a:lnTo>
                  <a:lnTo>
                    <a:pt x="191401" y="22406"/>
                  </a:lnTo>
                  <a:lnTo>
                    <a:pt x="192156" y="21359"/>
                  </a:lnTo>
                  <a:lnTo>
                    <a:pt x="192935" y="20336"/>
                  </a:lnTo>
                  <a:lnTo>
                    <a:pt x="193715" y="19313"/>
                  </a:lnTo>
                  <a:lnTo>
                    <a:pt x="194518" y="18314"/>
                  </a:lnTo>
                  <a:lnTo>
                    <a:pt x="195347" y="17340"/>
                  </a:lnTo>
                  <a:lnTo>
                    <a:pt x="196199" y="16366"/>
                  </a:lnTo>
                  <a:lnTo>
                    <a:pt x="197076" y="15441"/>
                  </a:lnTo>
                  <a:lnTo>
                    <a:pt x="197977" y="14515"/>
                  </a:lnTo>
                  <a:lnTo>
                    <a:pt x="198610" y="13931"/>
                  </a:lnTo>
                  <a:lnTo>
                    <a:pt x="199243" y="13346"/>
                  </a:lnTo>
                  <a:lnTo>
                    <a:pt x="199876" y="12786"/>
                  </a:lnTo>
                  <a:lnTo>
                    <a:pt x="200534" y="12250"/>
                  </a:lnTo>
                  <a:lnTo>
                    <a:pt x="201216" y="11714"/>
                  </a:lnTo>
                  <a:lnTo>
                    <a:pt x="201874" y="11227"/>
                  </a:lnTo>
                  <a:lnTo>
                    <a:pt x="202580" y="10740"/>
                  </a:lnTo>
                  <a:lnTo>
                    <a:pt x="203262" y="10253"/>
                  </a:lnTo>
                  <a:lnTo>
                    <a:pt x="203992" y="9815"/>
                  </a:lnTo>
                  <a:lnTo>
                    <a:pt x="204699" y="9376"/>
                  </a:lnTo>
                  <a:lnTo>
                    <a:pt x="205429" y="8962"/>
                  </a:lnTo>
                  <a:lnTo>
                    <a:pt x="206160" y="8548"/>
                  </a:lnTo>
                  <a:lnTo>
                    <a:pt x="206915" y="8183"/>
                  </a:lnTo>
                  <a:lnTo>
                    <a:pt x="207670" y="7818"/>
                  </a:lnTo>
                  <a:lnTo>
                    <a:pt x="208425" y="7452"/>
                  </a:lnTo>
                  <a:lnTo>
                    <a:pt x="209180" y="7136"/>
                  </a:lnTo>
                  <a:lnTo>
                    <a:pt x="209959" y="6819"/>
                  </a:lnTo>
                  <a:lnTo>
                    <a:pt x="210763" y="6503"/>
                  </a:lnTo>
                  <a:lnTo>
                    <a:pt x="211542" y="6235"/>
                  </a:lnTo>
                  <a:lnTo>
                    <a:pt x="212346" y="5967"/>
                  </a:lnTo>
                  <a:lnTo>
                    <a:pt x="213150" y="5723"/>
                  </a:lnTo>
                  <a:lnTo>
                    <a:pt x="213953" y="5480"/>
                  </a:lnTo>
                  <a:lnTo>
                    <a:pt x="214757" y="5285"/>
                  </a:lnTo>
                  <a:lnTo>
                    <a:pt x="215585" y="5090"/>
                  </a:lnTo>
                  <a:lnTo>
                    <a:pt x="216413" y="4895"/>
                  </a:lnTo>
                  <a:lnTo>
                    <a:pt x="217241" y="4725"/>
                  </a:lnTo>
                  <a:lnTo>
                    <a:pt x="218069" y="4579"/>
                  </a:lnTo>
                  <a:lnTo>
                    <a:pt x="218922" y="4457"/>
                  </a:lnTo>
                  <a:lnTo>
                    <a:pt x="219774" y="4335"/>
                  </a:lnTo>
                  <a:lnTo>
                    <a:pt x="220602" y="4238"/>
                  </a:lnTo>
                  <a:lnTo>
                    <a:pt x="221454" y="4140"/>
                  </a:lnTo>
                  <a:lnTo>
                    <a:pt x="222307" y="4092"/>
                  </a:lnTo>
                  <a:lnTo>
                    <a:pt x="223378" y="4018"/>
                  </a:lnTo>
                  <a:lnTo>
                    <a:pt x="224426" y="3970"/>
                  </a:lnTo>
                  <a:lnTo>
                    <a:pt x="226544" y="3970"/>
                  </a:lnTo>
                  <a:lnTo>
                    <a:pt x="227567" y="3994"/>
                  </a:lnTo>
                  <a:lnTo>
                    <a:pt x="228615" y="4043"/>
                  </a:lnTo>
                  <a:lnTo>
                    <a:pt x="229638" y="4116"/>
                  </a:lnTo>
                  <a:lnTo>
                    <a:pt x="230660" y="4213"/>
                  </a:lnTo>
                  <a:lnTo>
                    <a:pt x="231683" y="4335"/>
                  </a:lnTo>
                  <a:lnTo>
                    <a:pt x="232682" y="4481"/>
                  </a:lnTo>
                  <a:lnTo>
                    <a:pt x="233680" y="4627"/>
                  </a:lnTo>
                  <a:lnTo>
                    <a:pt x="234679" y="4822"/>
                  </a:lnTo>
                  <a:lnTo>
                    <a:pt x="235677" y="5017"/>
                  </a:lnTo>
                  <a:lnTo>
                    <a:pt x="236652" y="5236"/>
                  </a:lnTo>
                  <a:lnTo>
                    <a:pt x="237650" y="5455"/>
                  </a:lnTo>
                  <a:lnTo>
                    <a:pt x="238624" y="5723"/>
                  </a:lnTo>
                  <a:lnTo>
                    <a:pt x="239598" y="5991"/>
                  </a:lnTo>
                  <a:lnTo>
                    <a:pt x="240548" y="6283"/>
                  </a:lnTo>
                  <a:lnTo>
                    <a:pt x="241522" y="6600"/>
                  </a:lnTo>
                  <a:lnTo>
                    <a:pt x="242472" y="6917"/>
                  </a:lnTo>
                  <a:lnTo>
                    <a:pt x="243422" y="7258"/>
                  </a:lnTo>
                  <a:lnTo>
                    <a:pt x="244348" y="7623"/>
                  </a:lnTo>
                  <a:lnTo>
                    <a:pt x="245297" y="7988"/>
                  </a:lnTo>
                  <a:lnTo>
                    <a:pt x="246223" y="8378"/>
                  </a:lnTo>
                  <a:lnTo>
                    <a:pt x="247148" y="8792"/>
                  </a:lnTo>
                  <a:lnTo>
                    <a:pt x="248074" y="9206"/>
                  </a:lnTo>
                  <a:lnTo>
                    <a:pt x="248975" y="9644"/>
                  </a:lnTo>
                  <a:lnTo>
                    <a:pt x="249876" y="10083"/>
                  </a:lnTo>
                  <a:lnTo>
                    <a:pt x="251678" y="11008"/>
                  </a:lnTo>
                  <a:lnTo>
                    <a:pt x="253456" y="12007"/>
                  </a:lnTo>
                  <a:lnTo>
                    <a:pt x="255210" y="13030"/>
                  </a:lnTo>
                  <a:lnTo>
                    <a:pt x="256963" y="14125"/>
                  </a:lnTo>
                  <a:lnTo>
                    <a:pt x="258668" y="15246"/>
                  </a:lnTo>
                  <a:lnTo>
                    <a:pt x="260373" y="16415"/>
                  </a:lnTo>
                  <a:lnTo>
                    <a:pt x="262029" y="17608"/>
                  </a:lnTo>
                  <a:lnTo>
                    <a:pt x="263685" y="18850"/>
                  </a:lnTo>
                  <a:lnTo>
                    <a:pt x="265317" y="20092"/>
                  </a:lnTo>
                  <a:lnTo>
                    <a:pt x="266948" y="21383"/>
                  </a:lnTo>
                  <a:lnTo>
                    <a:pt x="268531" y="22698"/>
                  </a:lnTo>
                  <a:lnTo>
                    <a:pt x="270115" y="24038"/>
                  </a:lnTo>
                  <a:lnTo>
                    <a:pt x="271649" y="25401"/>
                  </a:lnTo>
                  <a:lnTo>
                    <a:pt x="273183" y="26765"/>
                  </a:lnTo>
                  <a:lnTo>
                    <a:pt x="274693" y="28154"/>
                  </a:lnTo>
                  <a:lnTo>
                    <a:pt x="276203" y="29542"/>
                  </a:lnTo>
                  <a:lnTo>
                    <a:pt x="277689" y="30930"/>
                  </a:lnTo>
                  <a:lnTo>
                    <a:pt x="279126" y="32318"/>
                  </a:lnTo>
                  <a:lnTo>
                    <a:pt x="278882" y="31782"/>
                  </a:lnTo>
                  <a:lnTo>
                    <a:pt x="278614" y="31246"/>
                  </a:lnTo>
                  <a:lnTo>
                    <a:pt x="278030" y="30151"/>
                  </a:lnTo>
                  <a:lnTo>
                    <a:pt x="277396" y="29103"/>
                  </a:lnTo>
                  <a:lnTo>
                    <a:pt x="276690" y="28032"/>
                  </a:lnTo>
                  <a:lnTo>
                    <a:pt x="275960" y="26985"/>
                  </a:lnTo>
                  <a:lnTo>
                    <a:pt x="275156" y="25962"/>
                  </a:lnTo>
                  <a:lnTo>
                    <a:pt x="274328" y="24939"/>
                  </a:lnTo>
                  <a:lnTo>
                    <a:pt x="273427" y="23940"/>
                  </a:lnTo>
                  <a:lnTo>
                    <a:pt x="272526" y="22942"/>
                  </a:lnTo>
                  <a:lnTo>
                    <a:pt x="271551" y="21968"/>
                  </a:lnTo>
                  <a:lnTo>
                    <a:pt x="270553" y="20993"/>
                  </a:lnTo>
                  <a:lnTo>
                    <a:pt x="269530" y="20044"/>
                  </a:lnTo>
                  <a:lnTo>
                    <a:pt x="268458" y="19118"/>
                  </a:lnTo>
                  <a:lnTo>
                    <a:pt x="267387" y="18193"/>
                  </a:lnTo>
                  <a:lnTo>
                    <a:pt x="266267" y="17292"/>
                  </a:lnTo>
                  <a:lnTo>
                    <a:pt x="265146" y="16415"/>
                  </a:lnTo>
                  <a:lnTo>
                    <a:pt x="264002" y="15562"/>
                  </a:lnTo>
                  <a:lnTo>
                    <a:pt x="262857" y="14710"/>
                  </a:lnTo>
                  <a:lnTo>
                    <a:pt x="261664" y="13906"/>
                  </a:lnTo>
                  <a:lnTo>
                    <a:pt x="260495" y="13103"/>
                  </a:lnTo>
                  <a:lnTo>
                    <a:pt x="259301" y="12323"/>
                  </a:lnTo>
                  <a:lnTo>
                    <a:pt x="258108" y="11544"/>
                  </a:lnTo>
                  <a:lnTo>
                    <a:pt x="256914" y="10813"/>
                  </a:lnTo>
                  <a:lnTo>
                    <a:pt x="255745" y="10107"/>
                  </a:lnTo>
                  <a:lnTo>
                    <a:pt x="254552" y="9401"/>
                  </a:lnTo>
                  <a:lnTo>
                    <a:pt x="253383" y="8743"/>
                  </a:lnTo>
                  <a:lnTo>
                    <a:pt x="252214" y="8110"/>
                  </a:lnTo>
                  <a:lnTo>
                    <a:pt x="251069" y="7477"/>
                  </a:lnTo>
                  <a:lnTo>
                    <a:pt x="249925" y="6892"/>
                  </a:lnTo>
                  <a:lnTo>
                    <a:pt x="248804" y="6332"/>
                  </a:lnTo>
                  <a:lnTo>
                    <a:pt x="246661" y="5285"/>
                  </a:lnTo>
                  <a:lnTo>
                    <a:pt x="245005" y="4554"/>
                  </a:lnTo>
                  <a:lnTo>
                    <a:pt x="243349" y="3872"/>
                  </a:lnTo>
                  <a:lnTo>
                    <a:pt x="241669" y="3215"/>
                  </a:lnTo>
                  <a:lnTo>
                    <a:pt x="239964" y="2630"/>
                  </a:lnTo>
                  <a:lnTo>
                    <a:pt x="238235" y="2119"/>
                  </a:lnTo>
                  <a:lnTo>
                    <a:pt x="237358" y="1875"/>
                  </a:lnTo>
                  <a:lnTo>
                    <a:pt x="236505" y="1632"/>
                  </a:lnTo>
                  <a:lnTo>
                    <a:pt x="235629" y="1413"/>
                  </a:lnTo>
                  <a:lnTo>
                    <a:pt x="234752" y="1218"/>
                  </a:lnTo>
                  <a:lnTo>
                    <a:pt x="233875" y="1023"/>
                  </a:lnTo>
                  <a:lnTo>
                    <a:pt x="232998" y="852"/>
                  </a:lnTo>
                  <a:lnTo>
                    <a:pt x="232097" y="706"/>
                  </a:lnTo>
                  <a:lnTo>
                    <a:pt x="231221" y="560"/>
                  </a:lnTo>
                  <a:lnTo>
                    <a:pt x="230344" y="438"/>
                  </a:lnTo>
                  <a:lnTo>
                    <a:pt x="229443" y="341"/>
                  </a:lnTo>
                  <a:lnTo>
                    <a:pt x="228542" y="244"/>
                  </a:lnTo>
                  <a:lnTo>
                    <a:pt x="227665" y="170"/>
                  </a:lnTo>
                  <a:lnTo>
                    <a:pt x="226764" y="97"/>
                  </a:lnTo>
                  <a:lnTo>
                    <a:pt x="225863" y="49"/>
                  </a:lnTo>
                  <a:lnTo>
                    <a:pt x="224961" y="24"/>
                  </a:lnTo>
                  <a:lnTo>
                    <a:pt x="2240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16">
    <p:spTree>
      <p:nvGrpSpPr>
        <p:cNvPr id="1" name="Shape 112"/>
        <p:cNvGrpSpPr/>
        <p:nvPr/>
      </p:nvGrpSpPr>
      <p:grpSpPr>
        <a:xfrm>
          <a:off x="0" y="0"/>
          <a:ext cx="0" cy="0"/>
          <a:chOff x="0" y="0"/>
          <a:chExt cx="0" cy="0"/>
        </a:xfrm>
      </p:grpSpPr>
      <p:sp>
        <p:nvSpPr>
          <p:cNvPr id="113" name="Google Shape;113;p15"/>
          <p:cNvSpPr txBox="1">
            <a:spLocks noGrp="1"/>
          </p:cNvSpPr>
          <p:nvPr>
            <p:ph type="title"/>
          </p:nvPr>
        </p:nvSpPr>
        <p:spPr>
          <a:xfrm>
            <a:off x="685800" y="445025"/>
            <a:ext cx="77724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solidFill>
                  <a:schemeClr val="accent2"/>
                </a:solidFill>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114" name="Google Shape;114;p15"/>
          <p:cNvSpPr txBox="1">
            <a:spLocks noGrp="1"/>
          </p:cNvSpPr>
          <p:nvPr>
            <p:ph type="subTitle" idx="1"/>
          </p:nvPr>
        </p:nvSpPr>
        <p:spPr>
          <a:xfrm>
            <a:off x="723900" y="1098525"/>
            <a:ext cx="7734300" cy="3506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Char char="●"/>
              <a:defRPr sz="1200">
                <a:solidFill>
                  <a:schemeClr val="dk1"/>
                </a:solidFill>
              </a:defRPr>
            </a:lvl1pPr>
            <a:lvl2pPr lvl="1" rtl="0">
              <a:lnSpc>
                <a:spcPct val="100000"/>
              </a:lnSpc>
              <a:spcBef>
                <a:spcPts val="0"/>
              </a:spcBef>
              <a:spcAft>
                <a:spcPts val="0"/>
              </a:spcAft>
              <a:buSzPts val="1200"/>
              <a:buChar char="○"/>
              <a:defRPr sz="1200"/>
            </a:lvl2pPr>
            <a:lvl3pPr lvl="2" rtl="0">
              <a:lnSpc>
                <a:spcPct val="100000"/>
              </a:lnSpc>
              <a:spcBef>
                <a:spcPts val="0"/>
              </a:spcBef>
              <a:spcAft>
                <a:spcPts val="0"/>
              </a:spcAft>
              <a:buSzPts val="1200"/>
              <a:buChar char="■"/>
              <a:defRPr sz="1200"/>
            </a:lvl3pPr>
            <a:lvl4pPr lvl="3" rtl="0">
              <a:lnSpc>
                <a:spcPct val="100000"/>
              </a:lnSpc>
              <a:spcBef>
                <a:spcPts val="0"/>
              </a:spcBef>
              <a:spcAft>
                <a:spcPts val="0"/>
              </a:spcAft>
              <a:buSzPts val="1200"/>
              <a:buChar char="●"/>
              <a:defRPr sz="1200"/>
            </a:lvl4pPr>
            <a:lvl5pPr lvl="4" rtl="0">
              <a:lnSpc>
                <a:spcPct val="100000"/>
              </a:lnSpc>
              <a:spcBef>
                <a:spcPts val="0"/>
              </a:spcBef>
              <a:spcAft>
                <a:spcPts val="0"/>
              </a:spcAft>
              <a:buSzPts val="1200"/>
              <a:buChar char="○"/>
              <a:defRPr sz="1200"/>
            </a:lvl5pPr>
            <a:lvl6pPr lvl="5" rtl="0">
              <a:lnSpc>
                <a:spcPct val="100000"/>
              </a:lnSpc>
              <a:spcBef>
                <a:spcPts val="0"/>
              </a:spcBef>
              <a:spcAft>
                <a:spcPts val="0"/>
              </a:spcAft>
              <a:buSzPts val="1200"/>
              <a:buChar char="■"/>
              <a:defRPr sz="1200"/>
            </a:lvl6pPr>
            <a:lvl7pPr lvl="6" rtl="0">
              <a:lnSpc>
                <a:spcPct val="100000"/>
              </a:lnSpc>
              <a:spcBef>
                <a:spcPts val="0"/>
              </a:spcBef>
              <a:spcAft>
                <a:spcPts val="0"/>
              </a:spcAft>
              <a:buSzPts val="1200"/>
              <a:buChar char="●"/>
              <a:defRPr sz="1200"/>
            </a:lvl7pPr>
            <a:lvl8pPr lvl="7" rtl="0">
              <a:lnSpc>
                <a:spcPct val="100000"/>
              </a:lnSpc>
              <a:spcBef>
                <a:spcPts val="0"/>
              </a:spcBef>
              <a:spcAft>
                <a:spcPts val="0"/>
              </a:spcAft>
              <a:buSzPts val="1200"/>
              <a:buChar char="○"/>
              <a:defRPr sz="1200"/>
            </a:lvl8pPr>
            <a:lvl9pPr lvl="8" rtl="0">
              <a:lnSpc>
                <a:spcPct val="100000"/>
              </a:lnSpc>
              <a:spcBef>
                <a:spcPts val="0"/>
              </a:spcBef>
              <a:spcAft>
                <a:spcPts val="0"/>
              </a:spcAft>
              <a:buSzPts val="1200"/>
              <a:buChar char="■"/>
              <a:defRPr sz="1200"/>
            </a:lvl9pPr>
          </a:lstStyle>
          <a:p>
            <a:endParaRPr/>
          </a:p>
        </p:txBody>
      </p:sp>
      <p:grpSp>
        <p:nvGrpSpPr>
          <p:cNvPr id="115" name="Google Shape;115;p15"/>
          <p:cNvGrpSpPr/>
          <p:nvPr/>
        </p:nvGrpSpPr>
        <p:grpSpPr>
          <a:xfrm>
            <a:off x="-1003293" y="-1074205"/>
            <a:ext cx="2972327" cy="2292212"/>
            <a:chOff x="-1003293" y="-1074205"/>
            <a:chExt cx="2972327" cy="2292212"/>
          </a:xfrm>
        </p:grpSpPr>
        <p:sp>
          <p:nvSpPr>
            <p:cNvPr id="116" name="Google Shape;116;p15"/>
            <p:cNvSpPr/>
            <p:nvPr/>
          </p:nvSpPr>
          <p:spPr>
            <a:xfrm rot="-1799789">
              <a:off x="-1107995" y="-383534"/>
              <a:ext cx="2855704" cy="34635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5"/>
            <p:cNvSpPr/>
            <p:nvPr/>
          </p:nvSpPr>
          <p:spPr>
            <a:xfrm rot="-1799789">
              <a:off x="-966952" y="-74753"/>
              <a:ext cx="2855704" cy="21719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rot="-1799789">
              <a:off x="-858335" y="113377"/>
              <a:ext cx="2855704" cy="21719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5"/>
            <p:cNvSpPr/>
            <p:nvPr/>
          </p:nvSpPr>
          <p:spPr>
            <a:xfrm rot="-1799789">
              <a:off x="-749718" y="301508"/>
              <a:ext cx="2855704" cy="21719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 name="Google Shape;120;p15"/>
          <p:cNvGrpSpPr/>
          <p:nvPr/>
        </p:nvGrpSpPr>
        <p:grpSpPr>
          <a:xfrm rot="10800000">
            <a:off x="7442564" y="3761069"/>
            <a:ext cx="2972327" cy="2292212"/>
            <a:chOff x="-1003293" y="-1074205"/>
            <a:chExt cx="2972327" cy="2292212"/>
          </a:xfrm>
        </p:grpSpPr>
        <p:sp>
          <p:nvSpPr>
            <p:cNvPr id="121" name="Google Shape;121;p15"/>
            <p:cNvSpPr/>
            <p:nvPr/>
          </p:nvSpPr>
          <p:spPr>
            <a:xfrm rot="-1799789">
              <a:off x="-1107995" y="-383534"/>
              <a:ext cx="2855704" cy="34635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5"/>
            <p:cNvSpPr/>
            <p:nvPr/>
          </p:nvSpPr>
          <p:spPr>
            <a:xfrm rot="-1799789">
              <a:off x="-966952" y="-74753"/>
              <a:ext cx="2855704" cy="21719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5"/>
            <p:cNvSpPr/>
            <p:nvPr/>
          </p:nvSpPr>
          <p:spPr>
            <a:xfrm rot="-1799789">
              <a:off x="-858335" y="113377"/>
              <a:ext cx="2855704" cy="21719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p:nvPr/>
          </p:nvSpPr>
          <p:spPr>
            <a:xfrm rot="-1799789">
              <a:off x="-749718" y="301508"/>
              <a:ext cx="2855704" cy="21719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9">
    <p:bg>
      <p:bgPr>
        <a:solidFill>
          <a:schemeClr val="lt2"/>
        </a:solidFill>
        <a:effectLst/>
      </p:bgPr>
    </p:bg>
    <p:spTree>
      <p:nvGrpSpPr>
        <p:cNvPr id="1" name="Shape 160"/>
        <p:cNvGrpSpPr/>
        <p:nvPr/>
      </p:nvGrpSpPr>
      <p:grpSpPr>
        <a:xfrm>
          <a:off x="0" y="0"/>
          <a:ext cx="0" cy="0"/>
          <a:chOff x="0" y="0"/>
          <a:chExt cx="0" cy="0"/>
        </a:xfrm>
      </p:grpSpPr>
      <p:sp>
        <p:nvSpPr>
          <p:cNvPr id="161" name="Google Shape;161;p17"/>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2" name="Google Shape;162;p17"/>
          <p:cNvSpPr txBox="1">
            <a:spLocks noGrp="1"/>
          </p:cNvSpPr>
          <p:nvPr>
            <p:ph type="subTitle" idx="1"/>
          </p:nvPr>
        </p:nvSpPr>
        <p:spPr>
          <a:xfrm>
            <a:off x="715850" y="2718625"/>
            <a:ext cx="2237100" cy="63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3" name="Google Shape;163;p17"/>
          <p:cNvSpPr txBox="1">
            <a:spLocks noGrp="1"/>
          </p:cNvSpPr>
          <p:nvPr>
            <p:ph type="subTitle" idx="2"/>
          </p:nvPr>
        </p:nvSpPr>
        <p:spPr>
          <a:xfrm>
            <a:off x="3453449" y="2718625"/>
            <a:ext cx="2237100" cy="63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4" name="Google Shape;164;p17"/>
          <p:cNvSpPr txBox="1">
            <a:spLocks noGrp="1"/>
          </p:cNvSpPr>
          <p:nvPr>
            <p:ph type="subTitle" idx="3"/>
          </p:nvPr>
        </p:nvSpPr>
        <p:spPr>
          <a:xfrm>
            <a:off x="980532" y="2260375"/>
            <a:ext cx="1707900" cy="47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b="1">
                <a:latin typeface="Barlow Condensed"/>
                <a:ea typeface="Barlow Condensed"/>
                <a:cs typeface="Barlow Condensed"/>
                <a:sym typeface="Barlow Condense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5" name="Google Shape;165;p17"/>
          <p:cNvSpPr txBox="1">
            <a:spLocks noGrp="1"/>
          </p:cNvSpPr>
          <p:nvPr>
            <p:ph type="subTitle" idx="4"/>
          </p:nvPr>
        </p:nvSpPr>
        <p:spPr>
          <a:xfrm>
            <a:off x="3718073" y="2260375"/>
            <a:ext cx="1707900" cy="47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b="1">
                <a:latin typeface="Barlow Condensed"/>
                <a:ea typeface="Barlow Condensed"/>
                <a:cs typeface="Barlow Condensed"/>
                <a:sym typeface="Barlow Condense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6" name="Google Shape;166;p17"/>
          <p:cNvSpPr txBox="1">
            <a:spLocks noGrp="1"/>
          </p:cNvSpPr>
          <p:nvPr>
            <p:ph type="subTitle" idx="5"/>
          </p:nvPr>
        </p:nvSpPr>
        <p:spPr>
          <a:xfrm>
            <a:off x="6191050" y="2718625"/>
            <a:ext cx="2237100" cy="63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7" name="Google Shape;167;p17"/>
          <p:cNvSpPr txBox="1">
            <a:spLocks noGrp="1"/>
          </p:cNvSpPr>
          <p:nvPr>
            <p:ph type="subTitle" idx="6"/>
          </p:nvPr>
        </p:nvSpPr>
        <p:spPr>
          <a:xfrm>
            <a:off x="6455645" y="2260375"/>
            <a:ext cx="1707900" cy="47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b="1">
                <a:latin typeface="Barlow Condensed"/>
                <a:ea typeface="Barlow Condensed"/>
                <a:cs typeface="Barlow Condensed"/>
                <a:sym typeface="Barlow Condense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8" name="Google Shape;168;p17"/>
          <p:cNvSpPr/>
          <p:nvPr/>
        </p:nvSpPr>
        <p:spPr>
          <a:xfrm>
            <a:off x="165201"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7"/>
          <p:cNvSpPr/>
          <p:nvPr/>
        </p:nvSpPr>
        <p:spPr>
          <a:xfrm>
            <a:off x="728899"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7"/>
          <p:cNvSpPr/>
          <p:nvPr/>
        </p:nvSpPr>
        <p:spPr>
          <a:xfrm>
            <a:off x="1292598"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7"/>
          <p:cNvSpPr/>
          <p:nvPr/>
        </p:nvSpPr>
        <p:spPr>
          <a:xfrm>
            <a:off x="1856296"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7"/>
          <p:cNvSpPr/>
          <p:nvPr/>
        </p:nvSpPr>
        <p:spPr>
          <a:xfrm>
            <a:off x="2419994"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7"/>
          <p:cNvSpPr/>
          <p:nvPr/>
        </p:nvSpPr>
        <p:spPr>
          <a:xfrm>
            <a:off x="2983693"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7"/>
          <p:cNvSpPr/>
          <p:nvPr/>
        </p:nvSpPr>
        <p:spPr>
          <a:xfrm>
            <a:off x="3547391"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7"/>
          <p:cNvSpPr/>
          <p:nvPr/>
        </p:nvSpPr>
        <p:spPr>
          <a:xfrm>
            <a:off x="4111089"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7"/>
          <p:cNvSpPr/>
          <p:nvPr/>
        </p:nvSpPr>
        <p:spPr>
          <a:xfrm>
            <a:off x="4674788"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7"/>
          <p:cNvSpPr/>
          <p:nvPr/>
        </p:nvSpPr>
        <p:spPr>
          <a:xfrm>
            <a:off x="5238486"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7"/>
          <p:cNvSpPr/>
          <p:nvPr/>
        </p:nvSpPr>
        <p:spPr>
          <a:xfrm>
            <a:off x="5802184"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7"/>
          <p:cNvSpPr/>
          <p:nvPr/>
        </p:nvSpPr>
        <p:spPr>
          <a:xfrm>
            <a:off x="6365883"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7"/>
          <p:cNvSpPr/>
          <p:nvPr/>
        </p:nvSpPr>
        <p:spPr>
          <a:xfrm>
            <a:off x="6929581"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7"/>
          <p:cNvSpPr/>
          <p:nvPr/>
        </p:nvSpPr>
        <p:spPr>
          <a:xfrm>
            <a:off x="7493279"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7"/>
          <p:cNvSpPr/>
          <p:nvPr/>
        </p:nvSpPr>
        <p:spPr>
          <a:xfrm>
            <a:off x="8056978"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7"/>
          <p:cNvSpPr/>
          <p:nvPr/>
        </p:nvSpPr>
        <p:spPr>
          <a:xfrm>
            <a:off x="8620676"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cSld name="CUSTOM_19">
    <p:spTree>
      <p:nvGrpSpPr>
        <p:cNvPr id="1" name="Shape 184"/>
        <p:cNvGrpSpPr/>
        <p:nvPr/>
      </p:nvGrpSpPr>
      <p:grpSpPr>
        <a:xfrm>
          <a:off x="0" y="0"/>
          <a:ext cx="0" cy="0"/>
          <a:chOff x="0" y="0"/>
          <a:chExt cx="0" cy="0"/>
        </a:xfrm>
      </p:grpSpPr>
      <p:sp>
        <p:nvSpPr>
          <p:cNvPr id="185" name="Google Shape;185;p18"/>
          <p:cNvSpPr/>
          <p:nvPr/>
        </p:nvSpPr>
        <p:spPr>
          <a:xfrm>
            <a:off x="2434575" y="-1783699"/>
            <a:ext cx="8931206" cy="8500164"/>
          </a:xfrm>
          <a:custGeom>
            <a:avLst/>
            <a:gdLst/>
            <a:ahLst/>
            <a:cxnLst/>
            <a:rect l="l" t="t" r="r" b="b"/>
            <a:pathLst>
              <a:path w="13177" h="12541" extrusionOk="0">
                <a:moveTo>
                  <a:pt x="6594" y="1"/>
                </a:moveTo>
                <a:lnTo>
                  <a:pt x="5033" y="4797"/>
                </a:lnTo>
                <a:lnTo>
                  <a:pt x="0" y="4797"/>
                </a:lnTo>
                <a:lnTo>
                  <a:pt x="4067" y="7755"/>
                </a:lnTo>
                <a:lnTo>
                  <a:pt x="2516" y="12541"/>
                </a:lnTo>
                <a:lnTo>
                  <a:pt x="6594" y="9583"/>
                </a:lnTo>
                <a:lnTo>
                  <a:pt x="10661" y="12541"/>
                </a:lnTo>
                <a:lnTo>
                  <a:pt x="9110" y="7755"/>
                </a:lnTo>
                <a:lnTo>
                  <a:pt x="13177" y="4797"/>
                </a:lnTo>
                <a:lnTo>
                  <a:pt x="8145" y="4797"/>
                </a:lnTo>
                <a:lnTo>
                  <a:pt x="65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8"/>
          <p:cNvSpPr txBox="1">
            <a:spLocks noGrp="1"/>
          </p:cNvSpPr>
          <p:nvPr>
            <p:ph type="title"/>
          </p:nvPr>
        </p:nvSpPr>
        <p:spPr>
          <a:xfrm>
            <a:off x="4346275" y="1635275"/>
            <a:ext cx="4087800" cy="10389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FFFFFF"/>
              </a:buClr>
              <a:buSzPts val="2800"/>
              <a:buNone/>
              <a:defRPr/>
            </a:lvl1pPr>
            <a:lvl2pPr lvl="1" rtl="0">
              <a:spcBef>
                <a:spcPts val="0"/>
              </a:spcBef>
              <a:spcAft>
                <a:spcPts val="0"/>
              </a:spcAft>
              <a:buClr>
                <a:srgbClr val="FFFFFF"/>
              </a:buClr>
              <a:buSzPts val="2800"/>
              <a:buNone/>
              <a:defRPr>
                <a:solidFill>
                  <a:srgbClr val="FFFFFF"/>
                </a:solidFill>
              </a:defRPr>
            </a:lvl2pPr>
            <a:lvl3pPr lvl="2" rtl="0">
              <a:spcBef>
                <a:spcPts val="0"/>
              </a:spcBef>
              <a:spcAft>
                <a:spcPts val="0"/>
              </a:spcAft>
              <a:buClr>
                <a:srgbClr val="FFFFFF"/>
              </a:buClr>
              <a:buSzPts val="2800"/>
              <a:buNone/>
              <a:defRPr>
                <a:solidFill>
                  <a:srgbClr val="FFFFFF"/>
                </a:solidFill>
              </a:defRPr>
            </a:lvl3pPr>
            <a:lvl4pPr lvl="3" rtl="0">
              <a:spcBef>
                <a:spcPts val="0"/>
              </a:spcBef>
              <a:spcAft>
                <a:spcPts val="0"/>
              </a:spcAft>
              <a:buClr>
                <a:srgbClr val="FFFFFF"/>
              </a:buClr>
              <a:buSzPts val="2800"/>
              <a:buNone/>
              <a:defRPr>
                <a:solidFill>
                  <a:srgbClr val="FFFFFF"/>
                </a:solidFill>
              </a:defRPr>
            </a:lvl4pPr>
            <a:lvl5pPr lvl="4" rtl="0">
              <a:spcBef>
                <a:spcPts val="0"/>
              </a:spcBef>
              <a:spcAft>
                <a:spcPts val="0"/>
              </a:spcAft>
              <a:buClr>
                <a:srgbClr val="FFFFFF"/>
              </a:buClr>
              <a:buSzPts val="2800"/>
              <a:buNone/>
              <a:defRPr>
                <a:solidFill>
                  <a:srgbClr val="FFFFFF"/>
                </a:solidFill>
              </a:defRPr>
            </a:lvl5pPr>
            <a:lvl6pPr lvl="5" rtl="0">
              <a:spcBef>
                <a:spcPts val="0"/>
              </a:spcBef>
              <a:spcAft>
                <a:spcPts val="0"/>
              </a:spcAft>
              <a:buClr>
                <a:srgbClr val="FFFFFF"/>
              </a:buClr>
              <a:buSzPts val="2800"/>
              <a:buNone/>
              <a:defRPr>
                <a:solidFill>
                  <a:srgbClr val="FFFFFF"/>
                </a:solidFill>
              </a:defRPr>
            </a:lvl6pPr>
            <a:lvl7pPr lvl="6" rtl="0">
              <a:spcBef>
                <a:spcPts val="0"/>
              </a:spcBef>
              <a:spcAft>
                <a:spcPts val="0"/>
              </a:spcAft>
              <a:buClr>
                <a:srgbClr val="FFFFFF"/>
              </a:buClr>
              <a:buSzPts val="2800"/>
              <a:buNone/>
              <a:defRPr>
                <a:solidFill>
                  <a:srgbClr val="FFFFFF"/>
                </a:solidFill>
              </a:defRPr>
            </a:lvl7pPr>
            <a:lvl8pPr lvl="7" rtl="0">
              <a:spcBef>
                <a:spcPts val="0"/>
              </a:spcBef>
              <a:spcAft>
                <a:spcPts val="0"/>
              </a:spcAft>
              <a:buClr>
                <a:srgbClr val="FFFFFF"/>
              </a:buClr>
              <a:buSzPts val="2800"/>
              <a:buNone/>
              <a:defRPr>
                <a:solidFill>
                  <a:srgbClr val="FFFFFF"/>
                </a:solidFill>
              </a:defRPr>
            </a:lvl8pPr>
            <a:lvl9pPr lvl="8" rtl="0">
              <a:spcBef>
                <a:spcPts val="0"/>
              </a:spcBef>
              <a:spcAft>
                <a:spcPts val="0"/>
              </a:spcAft>
              <a:buClr>
                <a:srgbClr val="FFFFFF"/>
              </a:buClr>
              <a:buSzPts val="2800"/>
              <a:buNone/>
              <a:defRPr>
                <a:solidFill>
                  <a:srgbClr val="FFFFFF"/>
                </a:solidFill>
              </a:defRPr>
            </a:lvl9pPr>
          </a:lstStyle>
          <a:p>
            <a:endParaRPr/>
          </a:p>
        </p:txBody>
      </p:sp>
      <p:sp>
        <p:nvSpPr>
          <p:cNvPr id="187" name="Google Shape;187;p18"/>
          <p:cNvSpPr txBox="1">
            <a:spLocks noGrp="1"/>
          </p:cNvSpPr>
          <p:nvPr>
            <p:ph type="subTitle" idx="1"/>
          </p:nvPr>
        </p:nvSpPr>
        <p:spPr>
          <a:xfrm>
            <a:off x="5366275" y="2674175"/>
            <a:ext cx="3067800" cy="834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2800"/>
              <a:buNone/>
              <a:defRPr sz="1600"/>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
  <p:cSld name="CUSTOM_20">
    <p:spTree>
      <p:nvGrpSpPr>
        <p:cNvPr id="1" name="Shape 188"/>
        <p:cNvGrpSpPr/>
        <p:nvPr/>
      </p:nvGrpSpPr>
      <p:grpSpPr>
        <a:xfrm>
          <a:off x="0" y="0"/>
          <a:ext cx="0" cy="0"/>
          <a:chOff x="0" y="0"/>
          <a:chExt cx="0" cy="0"/>
        </a:xfrm>
      </p:grpSpPr>
      <p:sp>
        <p:nvSpPr>
          <p:cNvPr id="189" name="Google Shape;189;p19"/>
          <p:cNvSpPr txBox="1">
            <a:spLocks noGrp="1"/>
          </p:cNvSpPr>
          <p:nvPr>
            <p:ph type="subTitle" idx="1"/>
          </p:nvPr>
        </p:nvSpPr>
        <p:spPr>
          <a:xfrm>
            <a:off x="656250" y="1938535"/>
            <a:ext cx="24213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b="1">
                <a:latin typeface="Barlow Condensed"/>
                <a:ea typeface="Barlow Condensed"/>
                <a:cs typeface="Barlow Condensed"/>
                <a:sym typeface="Barlow Condense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90" name="Google Shape;190;p19"/>
          <p:cNvSpPr txBox="1">
            <a:spLocks noGrp="1"/>
          </p:cNvSpPr>
          <p:nvPr>
            <p:ph type="subTitle" idx="2"/>
          </p:nvPr>
        </p:nvSpPr>
        <p:spPr>
          <a:xfrm>
            <a:off x="3361337" y="3977725"/>
            <a:ext cx="2421300" cy="48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2800"/>
              <a:buNone/>
              <a:defRPr sz="1400">
                <a:solidFill>
                  <a:schemeClr val="dk1"/>
                </a:solidFill>
              </a:defRPr>
            </a:lvl1pPr>
            <a:lvl2pPr lvl="1" algn="ctr" rtl="0">
              <a:lnSpc>
                <a:spcPct val="100000"/>
              </a:lnSpc>
              <a:spcBef>
                <a:spcPts val="0"/>
              </a:spcBef>
              <a:spcAft>
                <a:spcPts val="0"/>
              </a:spcAft>
              <a:buClr>
                <a:srgbClr val="FFFFFF"/>
              </a:buClr>
              <a:buSzPts val="2800"/>
              <a:buNone/>
              <a:defRPr sz="2800">
                <a:solidFill>
                  <a:srgbClr val="FFFFFF"/>
                </a:solidFill>
              </a:defRPr>
            </a:lvl2pPr>
            <a:lvl3pPr lvl="2" algn="ctr" rtl="0">
              <a:lnSpc>
                <a:spcPct val="100000"/>
              </a:lnSpc>
              <a:spcBef>
                <a:spcPts val="0"/>
              </a:spcBef>
              <a:spcAft>
                <a:spcPts val="0"/>
              </a:spcAft>
              <a:buClr>
                <a:srgbClr val="FFFFFF"/>
              </a:buClr>
              <a:buSzPts val="2800"/>
              <a:buNone/>
              <a:defRPr sz="2800">
                <a:solidFill>
                  <a:srgbClr val="FFFFFF"/>
                </a:solidFill>
              </a:defRPr>
            </a:lvl3pPr>
            <a:lvl4pPr lvl="3" algn="ctr" rtl="0">
              <a:lnSpc>
                <a:spcPct val="100000"/>
              </a:lnSpc>
              <a:spcBef>
                <a:spcPts val="0"/>
              </a:spcBef>
              <a:spcAft>
                <a:spcPts val="0"/>
              </a:spcAft>
              <a:buClr>
                <a:srgbClr val="FFFFFF"/>
              </a:buClr>
              <a:buSzPts val="2800"/>
              <a:buNone/>
              <a:defRPr sz="2800">
                <a:solidFill>
                  <a:srgbClr val="FFFFFF"/>
                </a:solidFill>
              </a:defRPr>
            </a:lvl4pPr>
            <a:lvl5pPr lvl="4" algn="ctr" rtl="0">
              <a:lnSpc>
                <a:spcPct val="100000"/>
              </a:lnSpc>
              <a:spcBef>
                <a:spcPts val="0"/>
              </a:spcBef>
              <a:spcAft>
                <a:spcPts val="0"/>
              </a:spcAft>
              <a:buClr>
                <a:srgbClr val="FFFFFF"/>
              </a:buClr>
              <a:buSzPts val="2800"/>
              <a:buNone/>
              <a:defRPr sz="2800">
                <a:solidFill>
                  <a:srgbClr val="FFFFFF"/>
                </a:solidFill>
              </a:defRPr>
            </a:lvl5pPr>
            <a:lvl6pPr lvl="5" algn="ctr" rtl="0">
              <a:lnSpc>
                <a:spcPct val="100000"/>
              </a:lnSpc>
              <a:spcBef>
                <a:spcPts val="0"/>
              </a:spcBef>
              <a:spcAft>
                <a:spcPts val="0"/>
              </a:spcAft>
              <a:buClr>
                <a:srgbClr val="FFFFFF"/>
              </a:buClr>
              <a:buSzPts val="2800"/>
              <a:buNone/>
              <a:defRPr sz="2800">
                <a:solidFill>
                  <a:srgbClr val="FFFFFF"/>
                </a:solidFill>
              </a:defRPr>
            </a:lvl6pPr>
            <a:lvl7pPr lvl="6" algn="ctr" rtl="0">
              <a:lnSpc>
                <a:spcPct val="100000"/>
              </a:lnSpc>
              <a:spcBef>
                <a:spcPts val="0"/>
              </a:spcBef>
              <a:spcAft>
                <a:spcPts val="0"/>
              </a:spcAft>
              <a:buClr>
                <a:srgbClr val="FFFFFF"/>
              </a:buClr>
              <a:buSzPts val="2800"/>
              <a:buNone/>
              <a:defRPr sz="2800">
                <a:solidFill>
                  <a:srgbClr val="FFFFFF"/>
                </a:solidFill>
              </a:defRPr>
            </a:lvl7pPr>
            <a:lvl8pPr lvl="7" algn="ctr" rtl="0">
              <a:lnSpc>
                <a:spcPct val="100000"/>
              </a:lnSpc>
              <a:spcBef>
                <a:spcPts val="0"/>
              </a:spcBef>
              <a:spcAft>
                <a:spcPts val="0"/>
              </a:spcAft>
              <a:buClr>
                <a:srgbClr val="FFFFFF"/>
              </a:buClr>
              <a:buSzPts val="2800"/>
              <a:buNone/>
              <a:defRPr sz="2800">
                <a:solidFill>
                  <a:srgbClr val="FFFFFF"/>
                </a:solidFill>
              </a:defRPr>
            </a:lvl8pPr>
            <a:lvl9pPr lvl="8" algn="ctr" rtl="0">
              <a:lnSpc>
                <a:spcPct val="100000"/>
              </a:lnSpc>
              <a:spcBef>
                <a:spcPts val="0"/>
              </a:spcBef>
              <a:spcAft>
                <a:spcPts val="0"/>
              </a:spcAft>
              <a:buClr>
                <a:srgbClr val="FFFFFF"/>
              </a:buClr>
              <a:buSzPts val="2800"/>
              <a:buNone/>
              <a:defRPr sz="2800">
                <a:solidFill>
                  <a:srgbClr val="FFFFFF"/>
                </a:solidFill>
              </a:defRPr>
            </a:lvl9pPr>
          </a:lstStyle>
          <a:p>
            <a:endParaRPr/>
          </a:p>
        </p:txBody>
      </p:sp>
      <p:sp>
        <p:nvSpPr>
          <p:cNvPr id="191" name="Google Shape;191;p19"/>
          <p:cNvSpPr txBox="1">
            <a:spLocks noGrp="1"/>
          </p:cNvSpPr>
          <p:nvPr>
            <p:ph type="subTitle" idx="3"/>
          </p:nvPr>
        </p:nvSpPr>
        <p:spPr>
          <a:xfrm>
            <a:off x="652775" y="3990032"/>
            <a:ext cx="2421300" cy="48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2800"/>
              <a:buNone/>
              <a:defRPr sz="1400">
                <a:solidFill>
                  <a:schemeClr val="dk1"/>
                </a:solidFill>
              </a:defRPr>
            </a:lvl1pPr>
            <a:lvl2pPr lvl="1" algn="ctr" rtl="0">
              <a:lnSpc>
                <a:spcPct val="100000"/>
              </a:lnSpc>
              <a:spcBef>
                <a:spcPts val="0"/>
              </a:spcBef>
              <a:spcAft>
                <a:spcPts val="0"/>
              </a:spcAft>
              <a:buClr>
                <a:srgbClr val="FFFFFF"/>
              </a:buClr>
              <a:buSzPts val="2800"/>
              <a:buNone/>
              <a:defRPr sz="2800">
                <a:solidFill>
                  <a:srgbClr val="FFFFFF"/>
                </a:solidFill>
              </a:defRPr>
            </a:lvl2pPr>
            <a:lvl3pPr lvl="2" algn="ctr" rtl="0">
              <a:lnSpc>
                <a:spcPct val="100000"/>
              </a:lnSpc>
              <a:spcBef>
                <a:spcPts val="0"/>
              </a:spcBef>
              <a:spcAft>
                <a:spcPts val="0"/>
              </a:spcAft>
              <a:buClr>
                <a:srgbClr val="FFFFFF"/>
              </a:buClr>
              <a:buSzPts val="2800"/>
              <a:buNone/>
              <a:defRPr sz="2800">
                <a:solidFill>
                  <a:srgbClr val="FFFFFF"/>
                </a:solidFill>
              </a:defRPr>
            </a:lvl3pPr>
            <a:lvl4pPr lvl="3" algn="ctr" rtl="0">
              <a:lnSpc>
                <a:spcPct val="100000"/>
              </a:lnSpc>
              <a:spcBef>
                <a:spcPts val="0"/>
              </a:spcBef>
              <a:spcAft>
                <a:spcPts val="0"/>
              </a:spcAft>
              <a:buClr>
                <a:srgbClr val="FFFFFF"/>
              </a:buClr>
              <a:buSzPts val="2800"/>
              <a:buNone/>
              <a:defRPr sz="2800">
                <a:solidFill>
                  <a:srgbClr val="FFFFFF"/>
                </a:solidFill>
              </a:defRPr>
            </a:lvl4pPr>
            <a:lvl5pPr lvl="4" algn="ctr" rtl="0">
              <a:lnSpc>
                <a:spcPct val="100000"/>
              </a:lnSpc>
              <a:spcBef>
                <a:spcPts val="0"/>
              </a:spcBef>
              <a:spcAft>
                <a:spcPts val="0"/>
              </a:spcAft>
              <a:buClr>
                <a:srgbClr val="FFFFFF"/>
              </a:buClr>
              <a:buSzPts val="2800"/>
              <a:buNone/>
              <a:defRPr sz="2800">
                <a:solidFill>
                  <a:srgbClr val="FFFFFF"/>
                </a:solidFill>
              </a:defRPr>
            </a:lvl5pPr>
            <a:lvl6pPr lvl="5" algn="ctr" rtl="0">
              <a:lnSpc>
                <a:spcPct val="100000"/>
              </a:lnSpc>
              <a:spcBef>
                <a:spcPts val="0"/>
              </a:spcBef>
              <a:spcAft>
                <a:spcPts val="0"/>
              </a:spcAft>
              <a:buClr>
                <a:srgbClr val="FFFFFF"/>
              </a:buClr>
              <a:buSzPts val="2800"/>
              <a:buNone/>
              <a:defRPr sz="2800">
                <a:solidFill>
                  <a:srgbClr val="FFFFFF"/>
                </a:solidFill>
              </a:defRPr>
            </a:lvl6pPr>
            <a:lvl7pPr lvl="6" algn="ctr" rtl="0">
              <a:lnSpc>
                <a:spcPct val="100000"/>
              </a:lnSpc>
              <a:spcBef>
                <a:spcPts val="0"/>
              </a:spcBef>
              <a:spcAft>
                <a:spcPts val="0"/>
              </a:spcAft>
              <a:buClr>
                <a:srgbClr val="FFFFFF"/>
              </a:buClr>
              <a:buSzPts val="2800"/>
              <a:buNone/>
              <a:defRPr sz="2800">
                <a:solidFill>
                  <a:srgbClr val="FFFFFF"/>
                </a:solidFill>
              </a:defRPr>
            </a:lvl7pPr>
            <a:lvl8pPr lvl="7" algn="ctr" rtl="0">
              <a:lnSpc>
                <a:spcPct val="100000"/>
              </a:lnSpc>
              <a:spcBef>
                <a:spcPts val="0"/>
              </a:spcBef>
              <a:spcAft>
                <a:spcPts val="0"/>
              </a:spcAft>
              <a:buClr>
                <a:srgbClr val="FFFFFF"/>
              </a:buClr>
              <a:buSzPts val="2800"/>
              <a:buNone/>
              <a:defRPr sz="2800">
                <a:solidFill>
                  <a:srgbClr val="FFFFFF"/>
                </a:solidFill>
              </a:defRPr>
            </a:lvl8pPr>
            <a:lvl9pPr lvl="8" algn="ctr" rtl="0">
              <a:lnSpc>
                <a:spcPct val="100000"/>
              </a:lnSpc>
              <a:spcBef>
                <a:spcPts val="0"/>
              </a:spcBef>
              <a:spcAft>
                <a:spcPts val="0"/>
              </a:spcAft>
              <a:buClr>
                <a:srgbClr val="FFFFFF"/>
              </a:buClr>
              <a:buSzPts val="2800"/>
              <a:buNone/>
              <a:defRPr sz="2800">
                <a:solidFill>
                  <a:srgbClr val="FFFFFF"/>
                </a:solidFill>
              </a:defRPr>
            </a:lvl9pPr>
          </a:lstStyle>
          <a:p>
            <a:endParaRPr/>
          </a:p>
        </p:txBody>
      </p:sp>
      <p:sp>
        <p:nvSpPr>
          <p:cNvPr id="192" name="Google Shape;192;p19"/>
          <p:cNvSpPr txBox="1">
            <a:spLocks noGrp="1"/>
          </p:cNvSpPr>
          <p:nvPr>
            <p:ph type="subTitle" idx="4"/>
          </p:nvPr>
        </p:nvSpPr>
        <p:spPr>
          <a:xfrm>
            <a:off x="6069925" y="3990032"/>
            <a:ext cx="2421300" cy="48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2800"/>
              <a:buNone/>
              <a:defRPr sz="1400">
                <a:solidFill>
                  <a:schemeClr val="dk1"/>
                </a:solidFill>
              </a:defRPr>
            </a:lvl1pPr>
            <a:lvl2pPr lvl="1" algn="ctr" rtl="0">
              <a:lnSpc>
                <a:spcPct val="100000"/>
              </a:lnSpc>
              <a:spcBef>
                <a:spcPts val="0"/>
              </a:spcBef>
              <a:spcAft>
                <a:spcPts val="0"/>
              </a:spcAft>
              <a:buClr>
                <a:srgbClr val="FFFFFF"/>
              </a:buClr>
              <a:buSzPts val="2800"/>
              <a:buNone/>
              <a:defRPr sz="2800">
                <a:solidFill>
                  <a:srgbClr val="FFFFFF"/>
                </a:solidFill>
              </a:defRPr>
            </a:lvl2pPr>
            <a:lvl3pPr lvl="2" algn="ctr" rtl="0">
              <a:lnSpc>
                <a:spcPct val="100000"/>
              </a:lnSpc>
              <a:spcBef>
                <a:spcPts val="0"/>
              </a:spcBef>
              <a:spcAft>
                <a:spcPts val="0"/>
              </a:spcAft>
              <a:buClr>
                <a:srgbClr val="FFFFFF"/>
              </a:buClr>
              <a:buSzPts val="2800"/>
              <a:buNone/>
              <a:defRPr sz="2800">
                <a:solidFill>
                  <a:srgbClr val="FFFFFF"/>
                </a:solidFill>
              </a:defRPr>
            </a:lvl3pPr>
            <a:lvl4pPr lvl="3" algn="ctr" rtl="0">
              <a:lnSpc>
                <a:spcPct val="100000"/>
              </a:lnSpc>
              <a:spcBef>
                <a:spcPts val="0"/>
              </a:spcBef>
              <a:spcAft>
                <a:spcPts val="0"/>
              </a:spcAft>
              <a:buClr>
                <a:srgbClr val="FFFFFF"/>
              </a:buClr>
              <a:buSzPts val="2800"/>
              <a:buNone/>
              <a:defRPr sz="2800">
                <a:solidFill>
                  <a:srgbClr val="FFFFFF"/>
                </a:solidFill>
              </a:defRPr>
            </a:lvl4pPr>
            <a:lvl5pPr lvl="4" algn="ctr" rtl="0">
              <a:lnSpc>
                <a:spcPct val="100000"/>
              </a:lnSpc>
              <a:spcBef>
                <a:spcPts val="0"/>
              </a:spcBef>
              <a:spcAft>
                <a:spcPts val="0"/>
              </a:spcAft>
              <a:buClr>
                <a:srgbClr val="FFFFFF"/>
              </a:buClr>
              <a:buSzPts val="2800"/>
              <a:buNone/>
              <a:defRPr sz="2800">
                <a:solidFill>
                  <a:srgbClr val="FFFFFF"/>
                </a:solidFill>
              </a:defRPr>
            </a:lvl5pPr>
            <a:lvl6pPr lvl="5" algn="ctr" rtl="0">
              <a:lnSpc>
                <a:spcPct val="100000"/>
              </a:lnSpc>
              <a:spcBef>
                <a:spcPts val="0"/>
              </a:spcBef>
              <a:spcAft>
                <a:spcPts val="0"/>
              </a:spcAft>
              <a:buClr>
                <a:srgbClr val="FFFFFF"/>
              </a:buClr>
              <a:buSzPts val="2800"/>
              <a:buNone/>
              <a:defRPr sz="2800">
                <a:solidFill>
                  <a:srgbClr val="FFFFFF"/>
                </a:solidFill>
              </a:defRPr>
            </a:lvl6pPr>
            <a:lvl7pPr lvl="6" algn="ctr" rtl="0">
              <a:lnSpc>
                <a:spcPct val="100000"/>
              </a:lnSpc>
              <a:spcBef>
                <a:spcPts val="0"/>
              </a:spcBef>
              <a:spcAft>
                <a:spcPts val="0"/>
              </a:spcAft>
              <a:buClr>
                <a:srgbClr val="FFFFFF"/>
              </a:buClr>
              <a:buSzPts val="2800"/>
              <a:buNone/>
              <a:defRPr sz="2800">
                <a:solidFill>
                  <a:srgbClr val="FFFFFF"/>
                </a:solidFill>
              </a:defRPr>
            </a:lvl7pPr>
            <a:lvl8pPr lvl="7" algn="ctr" rtl="0">
              <a:lnSpc>
                <a:spcPct val="100000"/>
              </a:lnSpc>
              <a:spcBef>
                <a:spcPts val="0"/>
              </a:spcBef>
              <a:spcAft>
                <a:spcPts val="0"/>
              </a:spcAft>
              <a:buClr>
                <a:srgbClr val="FFFFFF"/>
              </a:buClr>
              <a:buSzPts val="2800"/>
              <a:buNone/>
              <a:defRPr sz="2800">
                <a:solidFill>
                  <a:srgbClr val="FFFFFF"/>
                </a:solidFill>
              </a:defRPr>
            </a:lvl8pPr>
            <a:lvl9pPr lvl="8" algn="ctr" rtl="0">
              <a:lnSpc>
                <a:spcPct val="100000"/>
              </a:lnSpc>
              <a:spcBef>
                <a:spcPts val="0"/>
              </a:spcBef>
              <a:spcAft>
                <a:spcPts val="0"/>
              </a:spcAft>
              <a:buClr>
                <a:srgbClr val="FFFFFF"/>
              </a:buClr>
              <a:buSzPts val="2800"/>
              <a:buNone/>
              <a:defRPr sz="2800">
                <a:solidFill>
                  <a:srgbClr val="FFFFFF"/>
                </a:solidFill>
              </a:defRPr>
            </a:lvl9pPr>
          </a:lstStyle>
          <a:p>
            <a:endParaRPr/>
          </a:p>
        </p:txBody>
      </p:sp>
      <p:sp>
        <p:nvSpPr>
          <p:cNvPr id="193" name="Google Shape;193;p19"/>
          <p:cNvSpPr txBox="1">
            <a:spLocks noGrp="1"/>
          </p:cNvSpPr>
          <p:nvPr>
            <p:ph type="subTitle" idx="5"/>
          </p:nvPr>
        </p:nvSpPr>
        <p:spPr>
          <a:xfrm>
            <a:off x="3361350" y="2265759"/>
            <a:ext cx="2421300" cy="49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94" name="Google Shape;194;p19"/>
          <p:cNvSpPr txBox="1">
            <a:spLocks noGrp="1"/>
          </p:cNvSpPr>
          <p:nvPr>
            <p:ph type="subTitle" idx="6"/>
          </p:nvPr>
        </p:nvSpPr>
        <p:spPr>
          <a:xfrm>
            <a:off x="3361350" y="1938535"/>
            <a:ext cx="24213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b="1">
                <a:latin typeface="Barlow Condensed"/>
                <a:ea typeface="Barlow Condensed"/>
                <a:cs typeface="Barlow Condensed"/>
                <a:sym typeface="Barlow Condense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95" name="Google Shape;195;p19"/>
          <p:cNvSpPr txBox="1">
            <a:spLocks noGrp="1"/>
          </p:cNvSpPr>
          <p:nvPr>
            <p:ph type="subTitle" idx="7"/>
          </p:nvPr>
        </p:nvSpPr>
        <p:spPr>
          <a:xfrm>
            <a:off x="6066450" y="2254434"/>
            <a:ext cx="2421300" cy="49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96" name="Google Shape;196;p19"/>
          <p:cNvSpPr txBox="1">
            <a:spLocks noGrp="1"/>
          </p:cNvSpPr>
          <p:nvPr>
            <p:ph type="subTitle" idx="8"/>
          </p:nvPr>
        </p:nvSpPr>
        <p:spPr>
          <a:xfrm>
            <a:off x="6066450" y="1938535"/>
            <a:ext cx="24213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b="1">
                <a:latin typeface="Barlow Condensed"/>
                <a:ea typeface="Barlow Condensed"/>
                <a:cs typeface="Barlow Condensed"/>
                <a:sym typeface="Barlow Condense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97" name="Google Shape;197;p19"/>
          <p:cNvSpPr txBox="1">
            <a:spLocks noGrp="1"/>
          </p:cNvSpPr>
          <p:nvPr>
            <p:ph type="subTitle" idx="9"/>
          </p:nvPr>
        </p:nvSpPr>
        <p:spPr>
          <a:xfrm>
            <a:off x="656250" y="2275447"/>
            <a:ext cx="2421300" cy="49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98" name="Google Shape;198;p19"/>
          <p:cNvSpPr txBox="1">
            <a:spLocks noGrp="1"/>
          </p:cNvSpPr>
          <p:nvPr>
            <p:ph type="subTitle" idx="13"/>
          </p:nvPr>
        </p:nvSpPr>
        <p:spPr>
          <a:xfrm>
            <a:off x="656250" y="3660110"/>
            <a:ext cx="24213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b="1">
                <a:latin typeface="Barlow Condensed"/>
                <a:ea typeface="Barlow Condensed"/>
                <a:cs typeface="Barlow Condensed"/>
                <a:sym typeface="Barlow Condense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99" name="Google Shape;199;p19"/>
          <p:cNvSpPr txBox="1">
            <a:spLocks noGrp="1"/>
          </p:cNvSpPr>
          <p:nvPr>
            <p:ph type="subTitle" idx="14"/>
          </p:nvPr>
        </p:nvSpPr>
        <p:spPr>
          <a:xfrm>
            <a:off x="3361350" y="3660110"/>
            <a:ext cx="24213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b="1">
                <a:latin typeface="Barlow Condensed"/>
                <a:ea typeface="Barlow Condensed"/>
                <a:cs typeface="Barlow Condensed"/>
                <a:sym typeface="Barlow Condense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0" name="Google Shape;200;p19"/>
          <p:cNvSpPr txBox="1">
            <a:spLocks noGrp="1"/>
          </p:cNvSpPr>
          <p:nvPr>
            <p:ph type="subTitle" idx="15"/>
          </p:nvPr>
        </p:nvSpPr>
        <p:spPr>
          <a:xfrm>
            <a:off x="6066450" y="3660110"/>
            <a:ext cx="24213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b="1">
                <a:latin typeface="Barlow Condensed"/>
                <a:ea typeface="Barlow Condensed"/>
                <a:cs typeface="Barlow Condensed"/>
                <a:sym typeface="Barlow Condense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1" name="Google Shape;201;p19"/>
          <p:cNvSpPr txBox="1">
            <a:spLocks noGrp="1"/>
          </p:cNvSpPr>
          <p:nvPr>
            <p:ph type="title"/>
          </p:nvPr>
        </p:nvSpPr>
        <p:spPr>
          <a:xfrm>
            <a:off x="685800" y="445025"/>
            <a:ext cx="7772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2800"/>
              <a:buNone/>
              <a:defRPr>
                <a:solidFill>
                  <a:schemeClr val="accent2"/>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grpSp>
        <p:nvGrpSpPr>
          <p:cNvPr id="202" name="Google Shape;202;p19"/>
          <p:cNvGrpSpPr/>
          <p:nvPr/>
        </p:nvGrpSpPr>
        <p:grpSpPr>
          <a:xfrm rot="8873883">
            <a:off x="-1569674" y="-994238"/>
            <a:ext cx="4582588" cy="2177116"/>
            <a:chOff x="238125" y="1284825"/>
            <a:chExt cx="7143775" cy="3134400"/>
          </a:xfrm>
        </p:grpSpPr>
        <p:sp>
          <p:nvSpPr>
            <p:cNvPr id="203" name="Google Shape;203;p19"/>
            <p:cNvSpPr/>
            <p:nvPr/>
          </p:nvSpPr>
          <p:spPr>
            <a:xfrm>
              <a:off x="403125" y="1688475"/>
              <a:ext cx="6978775" cy="2730750"/>
            </a:xfrm>
            <a:custGeom>
              <a:avLst/>
              <a:gdLst/>
              <a:ahLst/>
              <a:cxnLst/>
              <a:rect l="l" t="t" r="r" b="b"/>
              <a:pathLst>
                <a:path w="279151" h="109230" extrusionOk="0">
                  <a:moveTo>
                    <a:pt x="223184" y="1"/>
                  </a:moveTo>
                  <a:lnTo>
                    <a:pt x="222283" y="25"/>
                  </a:lnTo>
                  <a:lnTo>
                    <a:pt x="221381" y="50"/>
                  </a:lnTo>
                  <a:lnTo>
                    <a:pt x="220480" y="98"/>
                  </a:lnTo>
                  <a:lnTo>
                    <a:pt x="219579" y="171"/>
                  </a:lnTo>
                  <a:lnTo>
                    <a:pt x="218678" y="269"/>
                  </a:lnTo>
                  <a:lnTo>
                    <a:pt x="217874" y="366"/>
                  </a:lnTo>
                  <a:lnTo>
                    <a:pt x="217046" y="488"/>
                  </a:lnTo>
                  <a:lnTo>
                    <a:pt x="216267" y="610"/>
                  </a:lnTo>
                  <a:lnTo>
                    <a:pt x="215463" y="756"/>
                  </a:lnTo>
                  <a:lnTo>
                    <a:pt x="214660" y="902"/>
                  </a:lnTo>
                  <a:lnTo>
                    <a:pt x="213880" y="1072"/>
                  </a:lnTo>
                  <a:lnTo>
                    <a:pt x="213101" y="1267"/>
                  </a:lnTo>
                  <a:lnTo>
                    <a:pt x="212322" y="1462"/>
                  </a:lnTo>
                  <a:lnTo>
                    <a:pt x="211542" y="1681"/>
                  </a:lnTo>
                  <a:lnTo>
                    <a:pt x="210763" y="1925"/>
                  </a:lnTo>
                  <a:lnTo>
                    <a:pt x="210008" y="2168"/>
                  </a:lnTo>
                  <a:lnTo>
                    <a:pt x="209253" y="2436"/>
                  </a:lnTo>
                  <a:lnTo>
                    <a:pt x="208498" y="2704"/>
                  </a:lnTo>
                  <a:lnTo>
                    <a:pt x="207767" y="2996"/>
                  </a:lnTo>
                  <a:lnTo>
                    <a:pt x="207037" y="3313"/>
                  </a:lnTo>
                  <a:lnTo>
                    <a:pt x="206306" y="3630"/>
                  </a:lnTo>
                  <a:lnTo>
                    <a:pt x="205575" y="3971"/>
                  </a:lnTo>
                  <a:lnTo>
                    <a:pt x="204869" y="4336"/>
                  </a:lnTo>
                  <a:lnTo>
                    <a:pt x="204163" y="4701"/>
                  </a:lnTo>
                  <a:lnTo>
                    <a:pt x="203481" y="5091"/>
                  </a:lnTo>
                  <a:lnTo>
                    <a:pt x="202775" y="5481"/>
                  </a:lnTo>
                  <a:lnTo>
                    <a:pt x="202093" y="5895"/>
                  </a:lnTo>
                  <a:lnTo>
                    <a:pt x="201435" y="6333"/>
                  </a:lnTo>
                  <a:lnTo>
                    <a:pt x="200778" y="6796"/>
                  </a:lnTo>
                  <a:lnTo>
                    <a:pt x="200120" y="7258"/>
                  </a:lnTo>
                  <a:lnTo>
                    <a:pt x="199462" y="7721"/>
                  </a:lnTo>
                  <a:lnTo>
                    <a:pt x="198829" y="8233"/>
                  </a:lnTo>
                  <a:lnTo>
                    <a:pt x="198220" y="8744"/>
                  </a:lnTo>
                  <a:lnTo>
                    <a:pt x="197587" y="9255"/>
                  </a:lnTo>
                  <a:lnTo>
                    <a:pt x="196978" y="9791"/>
                  </a:lnTo>
                  <a:lnTo>
                    <a:pt x="196394" y="10351"/>
                  </a:lnTo>
                  <a:lnTo>
                    <a:pt x="195809" y="10936"/>
                  </a:lnTo>
                  <a:lnTo>
                    <a:pt x="194859" y="11910"/>
                  </a:lnTo>
                  <a:lnTo>
                    <a:pt x="193958" y="12933"/>
                  </a:lnTo>
                  <a:lnTo>
                    <a:pt x="193057" y="13980"/>
                  </a:lnTo>
                  <a:lnTo>
                    <a:pt x="192180" y="15052"/>
                  </a:lnTo>
                  <a:lnTo>
                    <a:pt x="191352" y="16148"/>
                  </a:lnTo>
                  <a:lnTo>
                    <a:pt x="190524" y="17244"/>
                  </a:lnTo>
                  <a:lnTo>
                    <a:pt x="189696" y="18388"/>
                  </a:lnTo>
                  <a:lnTo>
                    <a:pt x="188893" y="19533"/>
                  </a:lnTo>
                  <a:lnTo>
                    <a:pt x="187334" y="21847"/>
                  </a:lnTo>
                  <a:lnTo>
                    <a:pt x="185775" y="24209"/>
                  </a:lnTo>
                  <a:lnTo>
                    <a:pt x="184217" y="26547"/>
                  </a:lnTo>
                  <a:lnTo>
                    <a:pt x="182658" y="28885"/>
                  </a:lnTo>
                  <a:lnTo>
                    <a:pt x="181854" y="30030"/>
                  </a:lnTo>
                  <a:lnTo>
                    <a:pt x="181026" y="31174"/>
                  </a:lnTo>
                  <a:lnTo>
                    <a:pt x="180198" y="32295"/>
                  </a:lnTo>
                  <a:lnTo>
                    <a:pt x="179370" y="33391"/>
                  </a:lnTo>
                  <a:lnTo>
                    <a:pt x="178493" y="34486"/>
                  </a:lnTo>
                  <a:lnTo>
                    <a:pt x="177592" y="35534"/>
                  </a:lnTo>
                  <a:lnTo>
                    <a:pt x="176691" y="36557"/>
                  </a:lnTo>
                  <a:lnTo>
                    <a:pt x="175741" y="37555"/>
                  </a:lnTo>
                  <a:lnTo>
                    <a:pt x="174767" y="38529"/>
                  </a:lnTo>
                  <a:lnTo>
                    <a:pt x="173769" y="39455"/>
                  </a:lnTo>
                  <a:lnTo>
                    <a:pt x="172721" y="40331"/>
                  </a:lnTo>
                  <a:lnTo>
                    <a:pt x="172186" y="40770"/>
                  </a:lnTo>
                  <a:lnTo>
                    <a:pt x="171625" y="41184"/>
                  </a:lnTo>
                  <a:lnTo>
                    <a:pt x="171090" y="41598"/>
                  </a:lnTo>
                  <a:lnTo>
                    <a:pt x="170505" y="41988"/>
                  </a:lnTo>
                  <a:lnTo>
                    <a:pt x="169945" y="42377"/>
                  </a:lnTo>
                  <a:lnTo>
                    <a:pt x="169336" y="42743"/>
                  </a:lnTo>
                  <a:lnTo>
                    <a:pt x="168752" y="43108"/>
                  </a:lnTo>
                  <a:lnTo>
                    <a:pt x="168143" y="43449"/>
                  </a:lnTo>
                  <a:lnTo>
                    <a:pt x="167510" y="43790"/>
                  </a:lnTo>
                  <a:lnTo>
                    <a:pt x="166876" y="44106"/>
                  </a:lnTo>
                  <a:lnTo>
                    <a:pt x="166267" y="44399"/>
                  </a:lnTo>
                  <a:lnTo>
                    <a:pt x="165634" y="44667"/>
                  </a:lnTo>
                  <a:lnTo>
                    <a:pt x="165025" y="44910"/>
                  </a:lnTo>
                  <a:lnTo>
                    <a:pt x="164416" y="45129"/>
                  </a:lnTo>
                  <a:lnTo>
                    <a:pt x="163783" y="45324"/>
                  </a:lnTo>
                  <a:lnTo>
                    <a:pt x="163174" y="45519"/>
                  </a:lnTo>
                  <a:lnTo>
                    <a:pt x="162566" y="45665"/>
                  </a:lnTo>
                  <a:lnTo>
                    <a:pt x="161957" y="45811"/>
                  </a:lnTo>
                  <a:lnTo>
                    <a:pt x="161323" y="45933"/>
                  </a:lnTo>
                  <a:lnTo>
                    <a:pt x="160715" y="46030"/>
                  </a:lnTo>
                  <a:lnTo>
                    <a:pt x="160106" y="46128"/>
                  </a:lnTo>
                  <a:lnTo>
                    <a:pt x="159497" y="46177"/>
                  </a:lnTo>
                  <a:lnTo>
                    <a:pt x="158888" y="46250"/>
                  </a:lnTo>
                  <a:lnTo>
                    <a:pt x="158279" y="46274"/>
                  </a:lnTo>
                  <a:lnTo>
                    <a:pt x="157646" y="46298"/>
                  </a:lnTo>
                  <a:lnTo>
                    <a:pt x="157037" y="46298"/>
                  </a:lnTo>
                  <a:lnTo>
                    <a:pt x="155819" y="46250"/>
                  </a:lnTo>
                  <a:lnTo>
                    <a:pt x="154602" y="46177"/>
                  </a:lnTo>
                  <a:lnTo>
                    <a:pt x="153384" y="46030"/>
                  </a:lnTo>
                  <a:lnTo>
                    <a:pt x="152166" y="45860"/>
                  </a:lnTo>
                  <a:lnTo>
                    <a:pt x="150924" y="45641"/>
                  </a:lnTo>
                  <a:lnTo>
                    <a:pt x="149706" y="45397"/>
                  </a:lnTo>
                  <a:lnTo>
                    <a:pt x="148489" y="45105"/>
                  </a:lnTo>
                  <a:lnTo>
                    <a:pt x="147271" y="44813"/>
                  </a:lnTo>
                  <a:lnTo>
                    <a:pt x="146053" y="44472"/>
                  </a:lnTo>
                  <a:lnTo>
                    <a:pt x="144836" y="44155"/>
                  </a:lnTo>
                  <a:lnTo>
                    <a:pt x="142376" y="43449"/>
                  </a:lnTo>
                  <a:lnTo>
                    <a:pt x="139916" y="42743"/>
                  </a:lnTo>
                  <a:lnTo>
                    <a:pt x="137481" y="42061"/>
                  </a:lnTo>
                  <a:lnTo>
                    <a:pt x="136238" y="41744"/>
                  </a:lnTo>
                  <a:lnTo>
                    <a:pt x="135021" y="41452"/>
                  </a:lnTo>
                  <a:lnTo>
                    <a:pt x="133779" y="41184"/>
                  </a:lnTo>
                  <a:lnTo>
                    <a:pt x="132537" y="40965"/>
                  </a:lnTo>
                  <a:lnTo>
                    <a:pt x="131295" y="40770"/>
                  </a:lnTo>
                  <a:lnTo>
                    <a:pt x="130052" y="40624"/>
                  </a:lnTo>
                  <a:lnTo>
                    <a:pt x="128835" y="40502"/>
                  </a:lnTo>
                  <a:lnTo>
                    <a:pt x="127568" y="40453"/>
                  </a:lnTo>
                  <a:lnTo>
                    <a:pt x="125523" y="40453"/>
                  </a:lnTo>
                  <a:lnTo>
                    <a:pt x="124500" y="40502"/>
                  </a:lnTo>
                  <a:lnTo>
                    <a:pt x="123501" y="40575"/>
                  </a:lnTo>
                  <a:lnTo>
                    <a:pt x="122503" y="40648"/>
                  </a:lnTo>
                  <a:lnTo>
                    <a:pt x="121504" y="40770"/>
                  </a:lnTo>
                  <a:lnTo>
                    <a:pt x="120530" y="40916"/>
                  </a:lnTo>
                  <a:lnTo>
                    <a:pt x="119556" y="41086"/>
                  </a:lnTo>
                  <a:lnTo>
                    <a:pt x="118582" y="41257"/>
                  </a:lnTo>
                  <a:lnTo>
                    <a:pt x="117607" y="41476"/>
                  </a:lnTo>
                  <a:lnTo>
                    <a:pt x="116658" y="41695"/>
                  </a:lnTo>
                  <a:lnTo>
                    <a:pt x="115708" y="41963"/>
                  </a:lnTo>
                  <a:lnTo>
                    <a:pt x="114782" y="42231"/>
                  </a:lnTo>
                  <a:lnTo>
                    <a:pt x="113857" y="42523"/>
                  </a:lnTo>
                  <a:lnTo>
                    <a:pt x="112931" y="42840"/>
                  </a:lnTo>
                  <a:lnTo>
                    <a:pt x="112006" y="43181"/>
                  </a:lnTo>
                  <a:lnTo>
                    <a:pt x="111105" y="43522"/>
                  </a:lnTo>
                  <a:lnTo>
                    <a:pt x="110204" y="43912"/>
                  </a:lnTo>
                  <a:lnTo>
                    <a:pt x="109303" y="44301"/>
                  </a:lnTo>
                  <a:lnTo>
                    <a:pt x="108426" y="44691"/>
                  </a:lnTo>
                  <a:lnTo>
                    <a:pt x="107549" y="45129"/>
                  </a:lnTo>
                  <a:lnTo>
                    <a:pt x="106672" y="45568"/>
                  </a:lnTo>
                  <a:lnTo>
                    <a:pt x="105795" y="46030"/>
                  </a:lnTo>
                  <a:lnTo>
                    <a:pt x="104943" y="46493"/>
                  </a:lnTo>
                  <a:lnTo>
                    <a:pt x="104091" y="46980"/>
                  </a:lnTo>
                  <a:lnTo>
                    <a:pt x="103238" y="47492"/>
                  </a:lnTo>
                  <a:lnTo>
                    <a:pt x="102410" y="48003"/>
                  </a:lnTo>
                  <a:lnTo>
                    <a:pt x="101558" y="48539"/>
                  </a:lnTo>
                  <a:lnTo>
                    <a:pt x="99926" y="49659"/>
                  </a:lnTo>
                  <a:lnTo>
                    <a:pt x="98294" y="50804"/>
                  </a:lnTo>
                  <a:lnTo>
                    <a:pt x="96711" y="51997"/>
                  </a:lnTo>
                  <a:lnTo>
                    <a:pt x="95128" y="53239"/>
                  </a:lnTo>
                  <a:lnTo>
                    <a:pt x="93594" y="54530"/>
                  </a:lnTo>
                  <a:lnTo>
                    <a:pt x="92084" y="55845"/>
                  </a:lnTo>
                  <a:lnTo>
                    <a:pt x="90574" y="57185"/>
                  </a:lnTo>
                  <a:lnTo>
                    <a:pt x="89113" y="58573"/>
                  </a:lnTo>
                  <a:lnTo>
                    <a:pt x="87651" y="59961"/>
                  </a:lnTo>
                  <a:lnTo>
                    <a:pt x="86215" y="61374"/>
                  </a:lnTo>
                  <a:lnTo>
                    <a:pt x="84826" y="62810"/>
                  </a:lnTo>
                  <a:lnTo>
                    <a:pt x="83438" y="64247"/>
                  </a:lnTo>
                  <a:lnTo>
                    <a:pt x="82074" y="65709"/>
                  </a:lnTo>
                  <a:lnTo>
                    <a:pt x="80735" y="67170"/>
                  </a:lnTo>
                  <a:lnTo>
                    <a:pt x="78105" y="70068"/>
                  </a:lnTo>
                  <a:lnTo>
                    <a:pt x="75547" y="72942"/>
                  </a:lnTo>
                  <a:lnTo>
                    <a:pt x="73282" y="75475"/>
                  </a:lnTo>
                  <a:lnTo>
                    <a:pt x="70993" y="78032"/>
                  </a:lnTo>
                  <a:lnTo>
                    <a:pt x="68655" y="80589"/>
                  </a:lnTo>
                  <a:lnTo>
                    <a:pt x="67462" y="81880"/>
                  </a:lnTo>
                  <a:lnTo>
                    <a:pt x="66244" y="83146"/>
                  </a:lnTo>
                  <a:lnTo>
                    <a:pt x="65026" y="84388"/>
                  </a:lnTo>
                  <a:lnTo>
                    <a:pt x="63784" y="85630"/>
                  </a:lnTo>
                  <a:lnTo>
                    <a:pt x="62518" y="86848"/>
                  </a:lnTo>
                  <a:lnTo>
                    <a:pt x="61251" y="88066"/>
                  </a:lnTo>
                  <a:lnTo>
                    <a:pt x="59961" y="89259"/>
                  </a:lnTo>
                  <a:lnTo>
                    <a:pt x="58670" y="90404"/>
                  </a:lnTo>
                  <a:lnTo>
                    <a:pt x="57330" y="91548"/>
                  </a:lnTo>
                  <a:lnTo>
                    <a:pt x="55991" y="92669"/>
                  </a:lnTo>
                  <a:lnTo>
                    <a:pt x="54627" y="93740"/>
                  </a:lnTo>
                  <a:lnTo>
                    <a:pt x="53239" y="94788"/>
                  </a:lnTo>
                  <a:lnTo>
                    <a:pt x="51851" y="95810"/>
                  </a:lnTo>
                  <a:lnTo>
                    <a:pt x="50414" y="96785"/>
                  </a:lnTo>
                  <a:lnTo>
                    <a:pt x="48977" y="97710"/>
                  </a:lnTo>
                  <a:lnTo>
                    <a:pt x="47491" y="98611"/>
                  </a:lnTo>
                  <a:lnTo>
                    <a:pt x="46005" y="99464"/>
                  </a:lnTo>
                  <a:lnTo>
                    <a:pt x="44471" y="100267"/>
                  </a:lnTo>
                  <a:lnTo>
                    <a:pt x="42937" y="101022"/>
                  </a:lnTo>
                  <a:lnTo>
                    <a:pt x="42157" y="101388"/>
                  </a:lnTo>
                  <a:lnTo>
                    <a:pt x="41354" y="101729"/>
                  </a:lnTo>
                  <a:lnTo>
                    <a:pt x="40574" y="102045"/>
                  </a:lnTo>
                  <a:lnTo>
                    <a:pt x="39771" y="102362"/>
                  </a:lnTo>
                  <a:lnTo>
                    <a:pt x="38967" y="102678"/>
                  </a:lnTo>
                  <a:lnTo>
                    <a:pt x="38139" y="102971"/>
                  </a:lnTo>
                  <a:lnTo>
                    <a:pt x="37311" y="103238"/>
                  </a:lnTo>
                  <a:lnTo>
                    <a:pt x="36483" y="103482"/>
                  </a:lnTo>
                  <a:lnTo>
                    <a:pt x="35655" y="103726"/>
                  </a:lnTo>
                  <a:lnTo>
                    <a:pt x="34802" y="103969"/>
                  </a:lnTo>
                  <a:lnTo>
                    <a:pt x="33974" y="104164"/>
                  </a:lnTo>
                  <a:lnTo>
                    <a:pt x="33098" y="104359"/>
                  </a:lnTo>
                  <a:lnTo>
                    <a:pt x="32245" y="104554"/>
                  </a:lnTo>
                  <a:lnTo>
                    <a:pt x="31368" y="104700"/>
                  </a:lnTo>
                  <a:lnTo>
                    <a:pt x="30273" y="104870"/>
                  </a:lnTo>
                  <a:lnTo>
                    <a:pt x="29152" y="105016"/>
                  </a:lnTo>
                  <a:lnTo>
                    <a:pt x="28032" y="105114"/>
                  </a:lnTo>
                  <a:lnTo>
                    <a:pt x="26887" y="105162"/>
                  </a:lnTo>
                  <a:lnTo>
                    <a:pt x="25743" y="105187"/>
                  </a:lnTo>
                  <a:lnTo>
                    <a:pt x="24598" y="105162"/>
                  </a:lnTo>
                  <a:lnTo>
                    <a:pt x="23429" y="105114"/>
                  </a:lnTo>
                  <a:lnTo>
                    <a:pt x="22284" y="105016"/>
                  </a:lnTo>
                  <a:lnTo>
                    <a:pt x="21115" y="104895"/>
                  </a:lnTo>
                  <a:lnTo>
                    <a:pt x="19971" y="104724"/>
                  </a:lnTo>
                  <a:lnTo>
                    <a:pt x="18826" y="104505"/>
                  </a:lnTo>
                  <a:lnTo>
                    <a:pt x="17681" y="104261"/>
                  </a:lnTo>
                  <a:lnTo>
                    <a:pt x="16561" y="103969"/>
                  </a:lnTo>
                  <a:lnTo>
                    <a:pt x="15441" y="103653"/>
                  </a:lnTo>
                  <a:lnTo>
                    <a:pt x="14345" y="103263"/>
                  </a:lnTo>
                  <a:lnTo>
                    <a:pt x="13273" y="102873"/>
                  </a:lnTo>
                  <a:lnTo>
                    <a:pt x="12202" y="102410"/>
                  </a:lnTo>
                  <a:lnTo>
                    <a:pt x="11154" y="101923"/>
                  </a:lnTo>
                  <a:lnTo>
                    <a:pt x="10131" y="101412"/>
                  </a:lnTo>
                  <a:lnTo>
                    <a:pt x="9133" y="100827"/>
                  </a:lnTo>
                  <a:lnTo>
                    <a:pt x="8183" y="100219"/>
                  </a:lnTo>
                  <a:lnTo>
                    <a:pt x="7233" y="99585"/>
                  </a:lnTo>
                  <a:lnTo>
                    <a:pt x="6332" y="98879"/>
                  </a:lnTo>
                  <a:lnTo>
                    <a:pt x="5455" y="98148"/>
                  </a:lnTo>
                  <a:lnTo>
                    <a:pt x="4627" y="97393"/>
                  </a:lnTo>
                  <a:lnTo>
                    <a:pt x="3824" y="96565"/>
                  </a:lnTo>
                  <a:lnTo>
                    <a:pt x="3458" y="96151"/>
                  </a:lnTo>
                  <a:lnTo>
                    <a:pt x="3069" y="95713"/>
                  </a:lnTo>
                  <a:lnTo>
                    <a:pt x="2728" y="95275"/>
                  </a:lnTo>
                  <a:lnTo>
                    <a:pt x="2362" y="94812"/>
                  </a:lnTo>
                  <a:lnTo>
                    <a:pt x="2021" y="94349"/>
                  </a:lnTo>
                  <a:lnTo>
                    <a:pt x="1705" y="93886"/>
                  </a:lnTo>
                  <a:lnTo>
                    <a:pt x="1388" y="93399"/>
                  </a:lnTo>
                  <a:lnTo>
                    <a:pt x="1096" y="92888"/>
                  </a:lnTo>
                  <a:lnTo>
                    <a:pt x="804" y="92401"/>
                  </a:lnTo>
                  <a:lnTo>
                    <a:pt x="511" y="91889"/>
                  </a:lnTo>
                  <a:lnTo>
                    <a:pt x="268" y="91354"/>
                  </a:lnTo>
                  <a:lnTo>
                    <a:pt x="0" y="90818"/>
                  </a:lnTo>
                  <a:lnTo>
                    <a:pt x="0" y="90818"/>
                  </a:lnTo>
                  <a:lnTo>
                    <a:pt x="463" y="91816"/>
                  </a:lnTo>
                  <a:lnTo>
                    <a:pt x="950" y="92791"/>
                  </a:lnTo>
                  <a:lnTo>
                    <a:pt x="1461" y="93740"/>
                  </a:lnTo>
                  <a:lnTo>
                    <a:pt x="1997" y="94690"/>
                  </a:lnTo>
                  <a:lnTo>
                    <a:pt x="2557" y="95591"/>
                  </a:lnTo>
                  <a:lnTo>
                    <a:pt x="3142" y="96468"/>
                  </a:lnTo>
                  <a:lnTo>
                    <a:pt x="3726" y="97320"/>
                  </a:lnTo>
                  <a:lnTo>
                    <a:pt x="4359" y="98148"/>
                  </a:lnTo>
                  <a:lnTo>
                    <a:pt x="4993" y="98952"/>
                  </a:lnTo>
                  <a:lnTo>
                    <a:pt x="5650" y="99707"/>
                  </a:lnTo>
                  <a:lnTo>
                    <a:pt x="6332" y="100462"/>
                  </a:lnTo>
                  <a:lnTo>
                    <a:pt x="7038" y="101193"/>
                  </a:lnTo>
                  <a:lnTo>
                    <a:pt x="7769" y="101875"/>
                  </a:lnTo>
                  <a:lnTo>
                    <a:pt x="8500" y="102532"/>
                  </a:lnTo>
                  <a:lnTo>
                    <a:pt x="9279" y="103165"/>
                  </a:lnTo>
                  <a:lnTo>
                    <a:pt x="10058" y="103774"/>
                  </a:lnTo>
                  <a:lnTo>
                    <a:pt x="10862" y="104359"/>
                  </a:lnTo>
                  <a:lnTo>
                    <a:pt x="11690" y="104895"/>
                  </a:lnTo>
                  <a:lnTo>
                    <a:pt x="12543" y="105406"/>
                  </a:lnTo>
                  <a:lnTo>
                    <a:pt x="13419" y="105893"/>
                  </a:lnTo>
                  <a:lnTo>
                    <a:pt x="14296" y="106356"/>
                  </a:lnTo>
                  <a:lnTo>
                    <a:pt x="15222" y="106770"/>
                  </a:lnTo>
                  <a:lnTo>
                    <a:pt x="16147" y="107160"/>
                  </a:lnTo>
                  <a:lnTo>
                    <a:pt x="17097" y="107500"/>
                  </a:lnTo>
                  <a:lnTo>
                    <a:pt x="18071" y="107841"/>
                  </a:lnTo>
                  <a:lnTo>
                    <a:pt x="19045" y="108134"/>
                  </a:lnTo>
                  <a:lnTo>
                    <a:pt x="20068" y="108377"/>
                  </a:lnTo>
                  <a:lnTo>
                    <a:pt x="21091" y="108596"/>
                  </a:lnTo>
                  <a:lnTo>
                    <a:pt x="22138" y="108791"/>
                  </a:lnTo>
                  <a:lnTo>
                    <a:pt x="23210" y="108962"/>
                  </a:lnTo>
                  <a:lnTo>
                    <a:pt x="24306" y="109084"/>
                  </a:lnTo>
                  <a:lnTo>
                    <a:pt x="25402" y="109157"/>
                  </a:lnTo>
                  <a:lnTo>
                    <a:pt x="26205" y="109205"/>
                  </a:lnTo>
                  <a:lnTo>
                    <a:pt x="27009" y="109230"/>
                  </a:lnTo>
                  <a:lnTo>
                    <a:pt x="28568" y="109230"/>
                  </a:lnTo>
                  <a:lnTo>
                    <a:pt x="29347" y="109205"/>
                  </a:lnTo>
                  <a:lnTo>
                    <a:pt x="30102" y="109181"/>
                  </a:lnTo>
                  <a:lnTo>
                    <a:pt x="30881" y="109132"/>
                  </a:lnTo>
                  <a:lnTo>
                    <a:pt x="31636" y="109059"/>
                  </a:lnTo>
                  <a:lnTo>
                    <a:pt x="33122" y="108889"/>
                  </a:lnTo>
                  <a:lnTo>
                    <a:pt x="34608" y="108669"/>
                  </a:lnTo>
                  <a:lnTo>
                    <a:pt x="36069" y="108377"/>
                  </a:lnTo>
                  <a:lnTo>
                    <a:pt x="37506" y="108061"/>
                  </a:lnTo>
                  <a:lnTo>
                    <a:pt x="38918" y="107671"/>
                  </a:lnTo>
                  <a:lnTo>
                    <a:pt x="40307" y="107257"/>
                  </a:lnTo>
                  <a:lnTo>
                    <a:pt x="41670" y="106770"/>
                  </a:lnTo>
                  <a:lnTo>
                    <a:pt x="43034" y="106258"/>
                  </a:lnTo>
                  <a:lnTo>
                    <a:pt x="44374" y="105674"/>
                  </a:lnTo>
                  <a:lnTo>
                    <a:pt x="45689" y="105065"/>
                  </a:lnTo>
                  <a:lnTo>
                    <a:pt x="47004" y="104432"/>
                  </a:lnTo>
                  <a:lnTo>
                    <a:pt x="48270" y="103726"/>
                  </a:lnTo>
                  <a:lnTo>
                    <a:pt x="49561" y="102995"/>
                  </a:lnTo>
                  <a:lnTo>
                    <a:pt x="50803" y="102240"/>
                  </a:lnTo>
                  <a:lnTo>
                    <a:pt x="52045" y="101436"/>
                  </a:lnTo>
                  <a:lnTo>
                    <a:pt x="53263" y="100608"/>
                  </a:lnTo>
                  <a:lnTo>
                    <a:pt x="54481" y="99731"/>
                  </a:lnTo>
                  <a:lnTo>
                    <a:pt x="55674" y="98855"/>
                  </a:lnTo>
                  <a:lnTo>
                    <a:pt x="56868" y="97929"/>
                  </a:lnTo>
                  <a:lnTo>
                    <a:pt x="58037" y="96955"/>
                  </a:lnTo>
                  <a:lnTo>
                    <a:pt x="59206" y="95981"/>
                  </a:lnTo>
                  <a:lnTo>
                    <a:pt x="60350" y="94982"/>
                  </a:lnTo>
                  <a:lnTo>
                    <a:pt x="61495" y="93960"/>
                  </a:lnTo>
                  <a:lnTo>
                    <a:pt x="62615" y="92912"/>
                  </a:lnTo>
                  <a:lnTo>
                    <a:pt x="63735" y="91841"/>
                  </a:lnTo>
                  <a:lnTo>
                    <a:pt x="64856" y="90769"/>
                  </a:lnTo>
                  <a:lnTo>
                    <a:pt x="65952" y="89649"/>
                  </a:lnTo>
                  <a:lnTo>
                    <a:pt x="67048" y="88529"/>
                  </a:lnTo>
                  <a:lnTo>
                    <a:pt x="69215" y="86264"/>
                  </a:lnTo>
                  <a:lnTo>
                    <a:pt x="71358" y="83950"/>
                  </a:lnTo>
                  <a:lnTo>
                    <a:pt x="73477" y="81588"/>
                  </a:lnTo>
                  <a:lnTo>
                    <a:pt x="75596" y="79225"/>
                  </a:lnTo>
                  <a:lnTo>
                    <a:pt x="79785" y="74500"/>
                  </a:lnTo>
                  <a:lnTo>
                    <a:pt x="81855" y="72138"/>
                  </a:lnTo>
                  <a:lnTo>
                    <a:pt x="83950" y="69824"/>
                  </a:lnTo>
                  <a:lnTo>
                    <a:pt x="86044" y="67560"/>
                  </a:lnTo>
                  <a:lnTo>
                    <a:pt x="88139" y="65343"/>
                  </a:lnTo>
                  <a:lnTo>
                    <a:pt x="89210" y="64247"/>
                  </a:lnTo>
                  <a:lnTo>
                    <a:pt x="90257" y="63176"/>
                  </a:lnTo>
                  <a:lnTo>
                    <a:pt x="91329" y="62153"/>
                  </a:lnTo>
                  <a:lnTo>
                    <a:pt x="92401" y="61106"/>
                  </a:lnTo>
                  <a:lnTo>
                    <a:pt x="93472" y="60107"/>
                  </a:lnTo>
                  <a:lnTo>
                    <a:pt x="94568" y="59133"/>
                  </a:lnTo>
                  <a:lnTo>
                    <a:pt x="95640" y="58183"/>
                  </a:lnTo>
                  <a:lnTo>
                    <a:pt x="96736" y="57258"/>
                  </a:lnTo>
                  <a:lnTo>
                    <a:pt x="97856" y="56357"/>
                  </a:lnTo>
                  <a:lnTo>
                    <a:pt x="98976" y="55504"/>
                  </a:lnTo>
                  <a:lnTo>
                    <a:pt x="100097" y="54676"/>
                  </a:lnTo>
                  <a:lnTo>
                    <a:pt x="101217" y="53872"/>
                  </a:lnTo>
                  <a:lnTo>
                    <a:pt x="102508" y="52996"/>
                  </a:lnTo>
                  <a:lnTo>
                    <a:pt x="103823" y="52168"/>
                  </a:lnTo>
                  <a:lnTo>
                    <a:pt x="105162" y="51364"/>
                  </a:lnTo>
                  <a:lnTo>
                    <a:pt x="106526" y="50585"/>
                  </a:lnTo>
                  <a:lnTo>
                    <a:pt x="107890" y="49854"/>
                  </a:lnTo>
                  <a:lnTo>
                    <a:pt x="109278" y="49148"/>
                  </a:lnTo>
                  <a:lnTo>
                    <a:pt x="110691" y="48490"/>
                  </a:lnTo>
                  <a:lnTo>
                    <a:pt x="112128" y="47881"/>
                  </a:lnTo>
                  <a:lnTo>
                    <a:pt x="113565" y="47297"/>
                  </a:lnTo>
                  <a:lnTo>
                    <a:pt x="115050" y="46785"/>
                  </a:lnTo>
                  <a:lnTo>
                    <a:pt x="116511" y="46298"/>
                  </a:lnTo>
                  <a:lnTo>
                    <a:pt x="118021" y="45860"/>
                  </a:lnTo>
                  <a:lnTo>
                    <a:pt x="119531" y="45470"/>
                  </a:lnTo>
                  <a:lnTo>
                    <a:pt x="121041" y="45154"/>
                  </a:lnTo>
                  <a:lnTo>
                    <a:pt x="121821" y="45007"/>
                  </a:lnTo>
                  <a:lnTo>
                    <a:pt x="122576" y="44886"/>
                  </a:lnTo>
                  <a:lnTo>
                    <a:pt x="123355" y="44764"/>
                  </a:lnTo>
                  <a:lnTo>
                    <a:pt x="124134" y="44667"/>
                  </a:lnTo>
                  <a:lnTo>
                    <a:pt x="125011" y="44569"/>
                  </a:lnTo>
                  <a:lnTo>
                    <a:pt x="125912" y="44520"/>
                  </a:lnTo>
                  <a:lnTo>
                    <a:pt x="126789" y="44472"/>
                  </a:lnTo>
                  <a:lnTo>
                    <a:pt x="127690" y="44472"/>
                  </a:lnTo>
                  <a:lnTo>
                    <a:pt x="128567" y="44496"/>
                  </a:lnTo>
                  <a:lnTo>
                    <a:pt x="129419" y="44520"/>
                  </a:lnTo>
                  <a:lnTo>
                    <a:pt x="130296" y="44593"/>
                  </a:lnTo>
                  <a:lnTo>
                    <a:pt x="131148" y="44667"/>
                  </a:lnTo>
                  <a:lnTo>
                    <a:pt x="132025" y="44764"/>
                  </a:lnTo>
                  <a:lnTo>
                    <a:pt x="132878" y="44886"/>
                  </a:lnTo>
                  <a:lnTo>
                    <a:pt x="133730" y="45032"/>
                  </a:lnTo>
                  <a:lnTo>
                    <a:pt x="134582" y="45178"/>
                  </a:lnTo>
                  <a:lnTo>
                    <a:pt x="136263" y="45519"/>
                  </a:lnTo>
                  <a:lnTo>
                    <a:pt x="137968" y="45933"/>
                  </a:lnTo>
                  <a:lnTo>
                    <a:pt x="139648" y="46347"/>
                  </a:lnTo>
                  <a:lnTo>
                    <a:pt x="141329" y="46810"/>
                  </a:lnTo>
                  <a:lnTo>
                    <a:pt x="144689" y="47760"/>
                  </a:lnTo>
                  <a:lnTo>
                    <a:pt x="146370" y="48247"/>
                  </a:lnTo>
                  <a:lnTo>
                    <a:pt x="148075" y="48709"/>
                  </a:lnTo>
                  <a:lnTo>
                    <a:pt x="149780" y="49148"/>
                  </a:lnTo>
                  <a:lnTo>
                    <a:pt x="151509" y="49537"/>
                  </a:lnTo>
                  <a:lnTo>
                    <a:pt x="152873" y="49830"/>
                  </a:lnTo>
                  <a:lnTo>
                    <a:pt x="154212" y="50024"/>
                  </a:lnTo>
                  <a:lnTo>
                    <a:pt x="154894" y="50122"/>
                  </a:lnTo>
                  <a:lnTo>
                    <a:pt x="155552" y="50195"/>
                  </a:lnTo>
                  <a:lnTo>
                    <a:pt x="156233" y="50244"/>
                  </a:lnTo>
                  <a:lnTo>
                    <a:pt x="156891" y="50292"/>
                  </a:lnTo>
                  <a:lnTo>
                    <a:pt x="157549" y="50317"/>
                  </a:lnTo>
                  <a:lnTo>
                    <a:pt x="158864" y="50317"/>
                  </a:lnTo>
                  <a:lnTo>
                    <a:pt x="159497" y="50292"/>
                  </a:lnTo>
                  <a:lnTo>
                    <a:pt x="160154" y="50268"/>
                  </a:lnTo>
                  <a:lnTo>
                    <a:pt x="160788" y="50195"/>
                  </a:lnTo>
                  <a:lnTo>
                    <a:pt x="161445" y="50122"/>
                  </a:lnTo>
                  <a:lnTo>
                    <a:pt x="162078" y="50049"/>
                  </a:lnTo>
                  <a:lnTo>
                    <a:pt x="162712" y="49927"/>
                  </a:lnTo>
                  <a:lnTo>
                    <a:pt x="163345" y="49805"/>
                  </a:lnTo>
                  <a:lnTo>
                    <a:pt x="163978" y="49684"/>
                  </a:lnTo>
                  <a:lnTo>
                    <a:pt x="164587" y="49513"/>
                  </a:lnTo>
                  <a:lnTo>
                    <a:pt x="165220" y="49343"/>
                  </a:lnTo>
                  <a:lnTo>
                    <a:pt x="165829" y="49148"/>
                  </a:lnTo>
                  <a:lnTo>
                    <a:pt x="166438" y="48929"/>
                  </a:lnTo>
                  <a:lnTo>
                    <a:pt x="167047" y="48709"/>
                  </a:lnTo>
                  <a:lnTo>
                    <a:pt x="167656" y="48466"/>
                  </a:lnTo>
                  <a:lnTo>
                    <a:pt x="168264" y="48198"/>
                  </a:lnTo>
                  <a:lnTo>
                    <a:pt x="168873" y="47930"/>
                  </a:lnTo>
                  <a:lnTo>
                    <a:pt x="169482" y="47613"/>
                  </a:lnTo>
                  <a:lnTo>
                    <a:pt x="170067" y="47297"/>
                  </a:lnTo>
                  <a:lnTo>
                    <a:pt x="170651" y="46956"/>
                  </a:lnTo>
                  <a:lnTo>
                    <a:pt x="171236" y="46591"/>
                  </a:lnTo>
                  <a:lnTo>
                    <a:pt x="171820" y="46225"/>
                  </a:lnTo>
                  <a:lnTo>
                    <a:pt x="172892" y="45470"/>
                  </a:lnTo>
                  <a:lnTo>
                    <a:pt x="173939" y="44691"/>
                  </a:lnTo>
                  <a:lnTo>
                    <a:pt x="174938" y="43863"/>
                  </a:lnTo>
                  <a:lnTo>
                    <a:pt x="175887" y="43010"/>
                  </a:lnTo>
                  <a:lnTo>
                    <a:pt x="176837" y="42134"/>
                  </a:lnTo>
                  <a:lnTo>
                    <a:pt x="177738" y="41233"/>
                  </a:lnTo>
                  <a:lnTo>
                    <a:pt x="178615" y="40283"/>
                  </a:lnTo>
                  <a:lnTo>
                    <a:pt x="179443" y="39333"/>
                  </a:lnTo>
                  <a:lnTo>
                    <a:pt x="180271" y="38359"/>
                  </a:lnTo>
                  <a:lnTo>
                    <a:pt x="181075" y="37360"/>
                  </a:lnTo>
                  <a:lnTo>
                    <a:pt x="181854" y="36337"/>
                  </a:lnTo>
                  <a:lnTo>
                    <a:pt x="182634" y="35315"/>
                  </a:lnTo>
                  <a:lnTo>
                    <a:pt x="183389" y="34267"/>
                  </a:lnTo>
                  <a:lnTo>
                    <a:pt x="184144" y="33196"/>
                  </a:lnTo>
                  <a:lnTo>
                    <a:pt x="185580" y="31053"/>
                  </a:lnTo>
                  <a:lnTo>
                    <a:pt x="188454" y="26742"/>
                  </a:lnTo>
                  <a:lnTo>
                    <a:pt x="189891" y="24574"/>
                  </a:lnTo>
                  <a:lnTo>
                    <a:pt x="191377" y="22455"/>
                  </a:lnTo>
                  <a:lnTo>
                    <a:pt x="192132" y="21408"/>
                  </a:lnTo>
                  <a:lnTo>
                    <a:pt x="192887" y="20361"/>
                  </a:lnTo>
                  <a:lnTo>
                    <a:pt x="193690" y="19338"/>
                  </a:lnTo>
                  <a:lnTo>
                    <a:pt x="194494" y="18340"/>
                  </a:lnTo>
                  <a:lnTo>
                    <a:pt x="195322" y="17365"/>
                  </a:lnTo>
                  <a:lnTo>
                    <a:pt x="196150" y="16391"/>
                  </a:lnTo>
                  <a:lnTo>
                    <a:pt x="197027" y="15466"/>
                  </a:lnTo>
                  <a:lnTo>
                    <a:pt x="197928" y="14540"/>
                  </a:lnTo>
                  <a:lnTo>
                    <a:pt x="198561" y="13956"/>
                  </a:lnTo>
                  <a:lnTo>
                    <a:pt x="199195" y="13371"/>
                  </a:lnTo>
                  <a:lnTo>
                    <a:pt x="199852" y="12811"/>
                  </a:lnTo>
                  <a:lnTo>
                    <a:pt x="200510" y="12275"/>
                  </a:lnTo>
                  <a:lnTo>
                    <a:pt x="201167" y="11740"/>
                  </a:lnTo>
                  <a:lnTo>
                    <a:pt x="201849" y="11228"/>
                  </a:lnTo>
                  <a:lnTo>
                    <a:pt x="202531" y="10741"/>
                  </a:lnTo>
                  <a:lnTo>
                    <a:pt x="203237" y="10278"/>
                  </a:lnTo>
                  <a:lnTo>
                    <a:pt x="203944" y="9816"/>
                  </a:lnTo>
                  <a:lnTo>
                    <a:pt x="204674" y="9377"/>
                  </a:lnTo>
                  <a:lnTo>
                    <a:pt x="205405" y="8963"/>
                  </a:lnTo>
                  <a:lnTo>
                    <a:pt x="206136" y="8549"/>
                  </a:lnTo>
                  <a:lnTo>
                    <a:pt x="206891" y="8160"/>
                  </a:lnTo>
                  <a:lnTo>
                    <a:pt x="207646" y="7794"/>
                  </a:lnTo>
                  <a:lnTo>
                    <a:pt x="208401" y="7453"/>
                  </a:lnTo>
                  <a:lnTo>
                    <a:pt x="209180" y="7112"/>
                  </a:lnTo>
                  <a:lnTo>
                    <a:pt x="209959" y="6796"/>
                  </a:lnTo>
                  <a:lnTo>
                    <a:pt x="210739" y="6503"/>
                  </a:lnTo>
                  <a:lnTo>
                    <a:pt x="211518" y="6211"/>
                  </a:lnTo>
                  <a:lnTo>
                    <a:pt x="212322" y="5968"/>
                  </a:lnTo>
                  <a:lnTo>
                    <a:pt x="213125" y="5700"/>
                  </a:lnTo>
                  <a:lnTo>
                    <a:pt x="213953" y="5481"/>
                  </a:lnTo>
                  <a:lnTo>
                    <a:pt x="214757" y="5261"/>
                  </a:lnTo>
                  <a:lnTo>
                    <a:pt x="215585" y="5067"/>
                  </a:lnTo>
                  <a:lnTo>
                    <a:pt x="216413" y="4872"/>
                  </a:lnTo>
                  <a:lnTo>
                    <a:pt x="217241" y="4701"/>
                  </a:lnTo>
                  <a:lnTo>
                    <a:pt x="218069" y="4555"/>
                  </a:lnTo>
                  <a:lnTo>
                    <a:pt x="218922" y="4433"/>
                  </a:lnTo>
                  <a:lnTo>
                    <a:pt x="219774" y="4312"/>
                  </a:lnTo>
                  <a:lnTo>
                    <a:pt x="220626" y="4214"/>
                  </a:lnTo>
                  <a:lnTo>
                    <a:pt x="221479" y="4117"/>
                  </a:lnTo>
                  <a:lnTo>
                    <a:pt x="222331" y="4068"/>
                  </a:lnTo>
                  <a:lnTo>
                    <a:pt x="223403" y="3995"/>
                  </a:lnTo>
                  <a:lnTo>
                    <a:pt x="224450" y="3946"/>
                  </a:lnTo>
                  <a:lnTo>
                    <a:pt x="226545" y="3946"/>
                  </a:lnTo>
                  <a:lnTo>
                    <a:pt x="227592" y="3971"/>
                  </a:lnTo>
                  <a:lnTo>
                    <a:pt x="228615" y="4019"/>
                  </a:lnTo>
                  <a:lnTo>
                    <a:pt x="229638" y="4092"/>
                  </a:lnTo>
                  <a:lnTo>
                    <a:pt x="230660" y="4190"/>
                  </a:lnTo>
                  <a:lnTo>
                    <a:pt x="231683" y="4312"/>
                  </a:lnTo>
                  <a:lnTo>
                    <a:pt x="232682" y="4458"/>
                  </a:lnTo>
                  <a:lnTo>
                    <a:pt x="233705" y="4604"/>
                  </a:lnTo>
                  <a:lnTo>
                    <a:pt x="234703" y="4799"/>
                  </a:lnTo>
                  <a:lnTo>
                    <a:pt x="235677" y="4993"/>
                  </a:lnTo>
                  <a:lnTo>
                    <a:pt x="236676" y="5213"/>
                  </a:lnTo>
                  <a:lnTo>
                    <a:pt x="237650" y="5432"/>
                  </a:lnTo>
                  <a:lnTo>
                    <a:pt x="238624" y="5700"/>
                  </a:lnTo>
                  <a:lnTo>
                    <a:pt x="239598" y="5968"/>
                  </a:lnTo>
                  <a:lnTo>
                    <a:pt x="240573" y="6260"/>
                  </a:lnTo>
                  <a:lnTo>
                    <a:pt x="241522" y="6577"/>
                  </a:lnTo>
                  <a:lnTo>
                    <a:pt x="242472" y="6893"/>
                  </a:lnTo>
                  <a:lnTo>
                    <a:pt x="243422" y="7234"/>
                  </a:lnTo>
                  <a:lnTo>
                    <a:pt x="244372" y="7599"/>
                  </a:lnTo>
                  <a:lnTo>
                    <a:pt x="245297" y="7965"/>
                  </a:lnTo>
                  <a:lnTo>
                    <a:pt x="246223" y="8354"/>
                  </a:lnTo>
                  <a:lnTo>
                    <a:pt x="247148" y="8768"/>
                  </a:lnTo>
                  <a:lnTo>
                    <a:pt x="248074" y="9182"/>
                  </a:lnTo>
                  <a:lnTo>
                    <a:pt x="248999" y="9621"/>
                  </a:lnTo>
                  <a:lnTo>
                    <a:pt x="249900" y="10059"/>
                  </a:lnTo>
                  <a:lnTo>
                    <a:pt x="251703" y="10985"/>
                  </a:lnTo>
                  <a:lnTo>
                    <a:pt x="253480" y="11983"/>
                  </a:lnTo>
                  <a:lnTo>
                    <a:pt x="255234" y="13006"/>
                  </a:lnTo>
                  <a:lnTo>
                    <a:pt x="256963" y="14102"/>
                  </a:lnTo>
                  <a:lnTo>
                    <a:pt x="258692" y="15222"/>
                  </a:lnTo>
                  <a:lnTo>
                    <a:pt x="260373" y="16391"/>
                  </a:lnTo>
                  <a:lnTo>
                    <a:pt x="262053" y="17585"/>
                  </a:lnTo>
                  <a:lnTo>
                    <a:pt x="263709" y="18827"/>
                  </a:lnTo>
                  <a:lnTo>
                    <a:pt x="265341" y="20069"/>
                  </a:lnTo>
                  <a:lnTo>
                    <a:pt x="266948" y="21360"/>
                  </a:lnTo>
                  <a:lnTo>
                    <a:pt x="268532" y="22675"/>
                  </a:lnTo>
                  <a:lnTo>
                    <a:pt x="270115" y="24014"/>
                  </a:lnTo>
                  <a:lnTo>
                    <a:pt x="271673" y="25378"/>
                  </a:lnTo>
                  <a:lnTo>
                    <a:pt x="273208" y="26742"/>
                  </a:lnTo>
                  <a:lnTo>
                    <a:pt x="274718" y="28106"/>
                  </a:lnTo>
                  <a:lnTo>
                    <a:pt x="276203" y="29518"/>
                  </a:lnTo>
                  <a:lnTo>
                    <a:pt x="277689" y="30906"/>
                  </a:lnTo>
                  <a:lnTo>
                    <a:pt x="279150" y="32295"/>
                  </a:lnTo>
                  <a:lnTo>
                    <a:pt x="278906" y="31759"/>
                  </a:lnTo>
                  <a:lnTo>
                    <a:pt x="278639" y="31223"/>
                  </a:lnTo>
                  <a:lnTo>
                    <a:pt x="278054" y="30127"/>
                  </a:lnTo>
                  <a:lnTo>
                    <a:pt x="277396" y="29080"/>
                  </a:lnTo>
                  <a:lnTo>
                    <a:pt x="276715" y="28008"/>
                  </a:lnTo>
                  <a:lnTo>
                    <a:pt x="275960" y="26961"/>
                  </a:lnTo>
                  <a:lnTo>
                    <a:pt x="275180" y="25938"/>
                  </a:lnTo>
                  <a:lnTo>
                    <a:pt x="274328" y="24915"/>
                  </a:lnTo>
                  <a:lnTo>
                    <a:pt x="273451" y="23917"/>
                  </a:lnTo>
                  <a:lnTo>
                    <a:pt x="272526" y="22918"/>
                  </a:lnTo>
                  <a:lnTo>
                    <a:pt x="271576" y="21944"/>
                  </a:lnTo>
                  <a:lnTo>
                    <a:pt x="270577" y="20970"/>
                  </a:lnTo>
                  <a:lnTo>
                    <a:pt x="269530" y="20020"/>
                  </a:lnTo>
                  <a:lnTo>
                    <a:pt x="268483" y="19095"/>
                  </a:lnTo>
                  <a:lnTo>
                    <a:pt x="267387" y="18169"/>
                  </a:lnTo>
                  <a:lnTo>
                    <a:pt x="266291" y="17268"/>
                  </a:lnTo>
                  <a:lnTo>
                    <a:pt x="265171" y="16391"/>
                  </a:lnTo>
                  <a:lnTo>
                    <a:pt x="264026" y="15539"/>
                  </a:lnTo>
                  <a:lnTo>
                    <a:pt x="262857" y="14686"/>
                  </a:lnTo>
                  <a:lnTo>
                    <a:pt x="261688" y="13883"/>
                  </a:lnTo>
                  <a:lnTo>
                    <a:pt x="260495" y="13079"/>
                  </a:lnTo>
                  <a:lnTo>
                    <a:pt x="259326" y="12275"/>
                  </a:lnTo>
                  <a:lnTo>
                    <a:pt x="258132" y="11520"/>
                  </a:lnTo>
                  <a:lnTo>
                    <a:pt x="256939" y="10790"/>
                  </a:lnTo>
                  <a:lnTo>
                    <a:pt x="255745" y="10084"/>
                  </a:lnTo>
                  <a:lnTo>
                    <a:pt x="254552" y="9377"/>
                  </a:lnTo>
                  <a:lnTo>
                    <a:pt x="253383" y="8720"/>
                  </a:lnTo>
                  <a:lnTo>
                    <a:pt x="252214" y="8086"/>
                  </a:lnTo>
                  <a:lnTo>
                    <a:pt x="251069" y="7453"/>
                  </a:lnTo>
                  <a:lnTo>
                    <a:pt x="249949" y="6869"/>
                  </a:lnTo>
                  <a:lnTo>
                    <a:pt x="248829" y="6309"/>
                  </a:lnTo>
                  <a:lnTo>
                    <a:pt x="246661" y="5261"/>
                  </a:lnTo>
                  <a:lnTo>
                    <a:pt x="245030" y="4531"/>
                  </a:lnTo>
                  <a:lnTo>
                    <a:pt x="243349" y="3849"/>
                  </a:lnTo>
                  <a:lnTo>
                    <a:pt x="241669" y="3191"/>
                  </a:lnTo>
                  <a:lnTo>
                    <a:pt x="239964" y="2607"/>
                  </a:lnTo>
                  <a:lnTo>
                    <a:pt x="238235" y="2095"/>
                  </a:lnTo>
                  <a:lnTo>
                    <a:pt x="237382" y="1852"/>
                  </a:lnTo>
                  <a:lnTo>
                    <a:pt x="236505" y="1608"/>
                  </a:lnTo>
                  <a:lnTo>
                    <a:pt x="235629" y="1389"/>
                  </a:lnTo>
                  <a:lnTo>
                    <a:pt x="234752" y="1194"/>
                  </a:lnTo>
                  <a:lnTo>
                    <a:pt x="233875" y="1024"/>
                  </a:lnTo>
                  <a:lnTo>
                    <a:pt x="232998" y="853"/>
                  </a:lnTo>
                  <a:lnTo>
                    <a:pt x="232122" y="683"/>
                  </a:lnTo>
                  <a:lnTo>
                    <a:pt x="231245" y="537"/>
                  </a:lnTo>
                  <a:lnTo>
                    <a:pt x="230344" y="415"/>
                  </a:lnTo>
                  <a:lnTo>
                    <a:pt x="229467" y="317"/>
                  </a:lnTo>
                  <a:lnTo>
                    <a:pt x="228566" y="220"/>
                  </a:lnTo>
                  <a:lnTo>
                    <a:pt x="227665" y="147"/>
                  </a:lnTo>
                  <a:lnTo>
                    <a:pt x="226764" y="74"/>
                  </a:lnTo>
                  <a:lnTo>
                    <a:pt x="225887" y="25"/>
                  </a:lnTo>
                  <a:lnTo>
                    <a:pt x="2249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9"/>
            <p:cNvSpPr/>
            <p:nvPr/>
          </p:nvSpPr>
          <p:spPr>
            <a:xfrm>
              <a:off x="313600" y="1489400"/>
              <a:ext cx="6978775" cy="2730725"/>
            </a:xfrm>
            <a:custGeom>
              <a:avLst/>
              <a:gdLst/>
              <a:ahLst/>
              <a:cxnLst/>
              <a:rect l="l" t="t" r="r" b="b"/>
              <a:pathLst>
                <a:path w="279151" h="109229" extrusionOk="0">
                  <a:moveTo>
                    <a:pt x="223185" y="0"/>
                  </a:moveTo>
                  <a:lnTo>
                    <a:pt x="222283" y="24"/>
                  </a:lnTo>
                  <a:lnTo>
                    <a:pt x="221382" y="49"/>
                  </a:lnTo>
                  <a:lnTo>
                    <a:pt x="220481" y="122"/>
                  </a:lnTo>
                  <a:lnTo>
                    <a:pt x="219580" y="195"/>
                  </a:lnTo>
                  <a:lnTo>
                    <a:pt x="218679" y="268"/>
                  </a:lnTo>
                  <a:lnTo>
                    <a:pt x="217875" y="365"/>
                  </a:lnTo>
                  <a:lnTo>
                    <a:pt x="217072" y="487"/>
                  </a:lnTo>
                  <a:lnTo>
                    <a:pt x="216268" y="609"/>
                  </a:lnTo>
                  <a:lnTo>
                    <a:pt x="215464" y="755"/>
                  </a:lnTo>
                  <a:lnTo>
                    <a:pt x="214685" y="925"/>
                  </a:lnTo>
                  <a:lnTo>
                    <a:pt x="213881" y="1096"/>
                  </a:lnTo>
                  <a:lnTo>
                    <a:pt x="213102" y="1266"/>
                  </a:lnTo>
                  <a:lnTo>
                    <a:pt x="212322" y="1486"/>
                  </a:lnTo>
                  <a:lnTo>
                    <a:pt x="211567" y="1680"/>
                  </a:lnTo>
                  <a:lnTo>
                    <a:pt x="210788" y="1924"/>
                  </a:lnTo>
                  <a:lnTo>
                    <a:pt x="210033" y="2168"/>
                  </a:lnTo>
                  <a:lnTo>
                    <a:pt x="209278" y="2435"/>
                  </a:lnTo>
                  <a:lnTo>
                    <a:pt x="208523" y="2703"/>
                  </a:lnTo>
                  <a:lnTo>
                    <a:pt x="207793" y="2996"/>
                  </a:lnTo>
                  <a:lnTo>
                    <a:pt x="207062" y="3312"/>
                  </a:lnTo>
                  <a:lnTo>
                    <a:pt x="206331" y="3629"/>
                  </a:lnTo>
                  <a:lnTo>
                    <a:pt x="205601" y="3970"/>
                  </a:lnTo>
                  <a:lnTo>
                    <a:pt x="204894" y="4311"/>
                  </a:lnTo>
                  <a:lnTo>
                    <a:pt x="204188" y="4700"/>
                  </a:lnTo>
                  <a:lnTo>
                    <a:pt x="203506" y="5066"/>
                  </a:lnTo>
                  <a:lnTo>
                    <a:pt x="202800" y="5480"/>
                  </a:lnTo>
                  <a:lnTo>
                    <a:pt x="202142" y="5894"/>
                  </a:lnTo>
                  <a:lnTo>
                    <a:pt x="201460" y="6332"/>
                  </a:lnTo>
                  <a:lnTo>
                    <a:pt x="200803" y="6771"/>
                  </a:lnTo>
                  <a:lnTo>
                    <a:pt x="200145" y="7233"/>
                  </a:lnTo>
                  <a:lnTo>
                    <a:pt x="199512" y="7696"/>
                  </a:lnTo>
                  <a:lnTo>
                    <a:pt x="198879" y="8207"/>
                  </a:lnTo>
                  <a:lnTo>
                    <a:pt x="198246" y="8719"/>
                  </a:lnTo>
                  <a:lnTo>
                    <a:pt x="197637" y="9230"/>
                  </a:lnTo>
                  <a:lnTo>
                    <a:pt x="197028" y="9766"/>
                  </a:lnTo>
                  <a:lnTo>
                    <a:pt x="196443" y="10326"/>
                  </a:lnTo>
                  <a:lnTo>
                    <a:pt x="195859" y="10911"/>
                  </a:lnTo>
                  <a:lnTo>
                    <a:pt x="194909" y="11909"/>
                  </a:lnTo>
                  <a:lnTo>
                    <a:pt x="193984" y="12932"/>
                  </a:lnTo>
                  <a:lnTo>
                    <a:pt x="193083" y="13979"/>
                  </a:lnTo>
                  <a:lnTo>
                    <a:pt x="192206" y="15051"/>
                  </a:lnTo>
                  <a:lnTo>
                    <a:pt x="191353" y="16147"/>
                  </a:lnTo>
                  <a:lnTo>
                    <a:pt x="190525" y="17267"/>
                  </a:lnTo>
                  <a:lnTo>
                    <a:pt x="189697" y="18412"/>
                  </a:lnTo>
                  <a:lnTo>
                    <a:pt x="188894" y="19581"/>
                  </a:lnTo>
                  <a:lnTo>
                    <a:pt x="187311" y="21919"/>
                  </a:lnTo>
                  <a:lnTo>
                    <a:pt x="185727" y="24281"/>
                  </a:lnTo>
                  <a:lnTo>
                    <a:pt x="184169" y="26668"/>
                  </a:lnTo>
                  <a:lnTo>
                    <a:pt x="182586" y="29006"/>
                  </a:lnTo>
                  <a:lnTo>
                    <a:pt x="181782" y="30175"/>
                  </a:lnTo>
                  <a:lnTo>
                    <a:pt x="180954" y="31320"/>
                  </a:lnTo>
                  <a:lnTo>
                    <a:pt x="180102" y="32440"/>
                  </a:lnTo>
                  <a:lnTo>
                    <a:pt x="179249" y="33560"/>
                  </a:lnTo>
                  <a:lnTo>
                    <a:pt x="178372" y="34632"/>
                  </a:lnTo>
                  <a:lnTo>
                    <a:pt x="177471" y="35703"/>
                  </a:lnTo>
                  <a:lnTo>
                    <a:pt x="176546" y="36726"/>
                  </a:lnTo>
                  <a:lnTo>
                    <a:pt x="175596" y="37725"/>
                  </a:lnTo>
                  <a:lnTo>
                    <a:pt x="174598" y="38699"/>
                  </a:lnTo>
                  <a:lnTo>
                    <a:pt x="173575" y="39624"/>
                  </a:lnTo>
                  <a:lnTo>
                    <a:pt x="172527" y="40525"/>
                  </a:lnTo>
                  <a:lnTo>
                    <a:pt x="171992" y="40940"/>
                  </a:lnTo>
                  <a:lnTo>
                    <a:pt x="171431" y="41354"/>
                  </a:lnTo>
                  <a:lnTo>
                    <a:pt x="170871" y="41768"/>
                  </a:lnTo>
                  <a:lnTo>
                    <a:pt x="170287" y="42157"/>
                  </a:lnTo>
                  <a:lnTo>
                    <a:pt x="169702" y="42547"/>
                  </a:lnTo>
                  <a:lnTo>
                    <a:pt x="169093" y="42912"/>
                  </a:lnTo>
                  <a:lnTo>
                    <a:pt x="168485" y="43278"/>
                  </a:lnTo>
                  <a:lnTo>
                    <a:pt x="167876" y="43618"/>
                  </a:lnTo>
                  <a:lnTo>
                    <a:pt x="167243" y="43935"/>
                  </a:lnTo>
                  <a:lnTo>
                    <a:pt x="166585" y="44252"/>
                  </a:lnTo>
                  <a:lnTo>
                    <a:pt x="165976" y="44544"/>
                  </a:lnTo>
                  <a:lnTo>
                    <a:pt x="165367" y="44787"/>
                  </a:lnTo>
                  <a:lnTo>
                    <a:pt x="164734" y="45031"/>
                  </a:lnTo>
                  <a:lnTo>
                    <a:pt x="164125" y="45250"/>
                  </a:lnTo>
                  <a:lnTo>
                    <a:pt x="163516" y="45445"/>
                  </a:lnTo>
                  <a:lnTo>
                    <a:pt x="162907" y="45616"/>
                  </a:lnTo>
                  <a:lnTo>
                    <a:pt x="162274" y="45762"/>
                  </a:lnTo>
                  <a:lnTo>
                    <a:pt x="161665" y="45883"/>
                  </a:lnTo>
                  <a:lnTo>
                    <a:pt x="161057" y="46005"/>
                  </a:lnTo>
                  <a:lnTo>
                    <a:pt x="160448" y="46103"/>
                  </a:lnTo>
                  <a:lnTo>
                    <a:pt x="159839" y="46176"/>
                  </a:lnTo>
                  <a:lnTo>
                    <a:pt x="159206" y="46224"/>
                  </a:lnTo>
                  <a:lnTo>
                    <a:pt x="158597" y="46273"/>
                  </a:lnTo>
                  <a:lnTo>
                    <a:pt x="157988" y="46297"/>
                  </a:lnTo>
                  <a:lnTo>
                    <a:pt x="157379" y="46322"/>
                  </a:lnTo>
                  <a:lnTo>
                    <a:pt x="156770" y="46322"/>
                  </a:lnTo>
                  <a:lnTo>
                    <a:pt x="155552" y="46273"/>
                  </a:lnTo>
                  <a:lnTo>
                    <a:pt x="154310" y="46176"/>
                  </a:lnTo>
                  <a:lnTo>
                    <a:pt x="153093" y="46030"/>
                  </a:lnTo>
                  <a:lnTo>
                    <a:pt x="151875" y="45835"/>
                  </a:lnTo>
                  <a:lnTo>
                    <a:pt x="150657" y="45616"/>
                  </a:lnTo>
                  <a:lnTo>
                    <a:pt x="149439" y="45372"/>
                  </a:lnTo>
                  <a:lnTo>
                    <a:pt x="148222" y="45080"/>
                  </a:lnTo>
                  <a:lnTo>
                    <a:pt x="147004" y="44763"/>
                  </a:lnTo>
                  <a:lnTo>
                    <a:pt x="145786" y="44447"/>
                  </a:lnTo>
                  <a:lnTo>
                    <a:pt x="144569" y="44106"/>
                  </a:lnTo>
                  <a:lnTo>
                    <a:pt x="142109" y="43399"/>
                  </a:lnTo>
                  <a:lnTo>
                    <a:pt x="139673" y="42693"/>
                  </a:lnTo>
                  <a:lnTo>
                    <a:pt x="138431" y="42352"/>
                  </a:lnTo>
                  <a:lnTo>
                    <a:pt x="137214" y="42011"/>
                  </a:lnTo>
                  <a:lnTo>
                    <a:pt x="135996" y="41694"/>
                  </a:lnTo>
                  <a:lnTo>
                    <a:pt x="134754" y="41427"/>
                  </a:lnTo>
                  <a:lnTo>
                    <a:pt x="133536" y="41159"/>
                  </a:lnTo>
                  <a:lnTo>
                    <a:pt x="132294" y="40940"/>
                  </a:lnTo>
                  <a:lnTo>
                    <a:pt x="131052" y="40745"/>
                  </a:lnTo>
                  <a:lnTo>
                    <a:pt x="129834" y="40599"/>
                  </a:lnTo>
                  <a:lnTo>
                    <a:pt x="128592" y="40501"/>
                  </a:lnTo>
                  <a:lnTo>
                    <a:pt x="127350" y="40452"/>
                  </a:lnTo>
                  <a:lnTo>
                    <a:pt x="126303" y="40452"/>
                  </a:lnTo>
                  <a:lnTo>
                    <a:pt x="125256" y="40477"/>
                  </a:lnTo>
                  <a:lnTo>
                    <a:pt x="124233" y="40525"/>
                  </a:lnTo>
                  <a:lnTo>
                    <a:pt x="123210" y="40599"/>
                  </a:lnTo>
                  <a:lnTo>
                    <a:pt x="122187" y="40696"/>
                  </a:lnTo>
                  <a:lnTo>
                    <a:pt x="121188" y="40818"/>
                  </a:lnTo>
                  <a:lnTo>
                    <a:pt x="120190" y="40988"/>
                  </a:lnTo>
                  <a:lnTo>
                    <a:pt x="119191" y="41159"/>
                  </a:lnTo>
                  <a:lnTo>
                    <a:pt x="118217" y="41354"/>
                  </a:lnTo>
                  <a:lnTo>
                    <a:pt x="117243" y="41573"/>
                  </a:lnTo>
                  <a:lnTo>
                    <a:pt x="116269" y="41816"/>
                  </a:lnTo>
                  <a:lnTo>
                    <a:pt x="115319" y="42084"/>
                  </a:lnTo>
                  <a:lnTo>
                    <a:pt x="114369" y="42352"/>
                  </a:lnTo>
                  <a:lnTo>
                    <a:pt x="113444" y="42669"/>
                  </a:lnTo>
                  <a:lnTo>
                    <a:pt x="112494" y="43010"/>
                  </a:lnTo>
                  <a:lnTo>
                    <a:pt x="111568" y="43351"/>
                  </a:lnTo>
                  <a:lnTo>
                    <a:pt x="110643" y="43716"/>
                  </a:lnTo>
                  <a:lnTo>
                    <a:pt x="109742" y="44106"/>
                  </a:lnTo>
                  <a:lnTo>
                    <a:pt x="108841" y="44495"/>
                  </a:lnTo>
                  <a:lnTo>
                    <a:pt x="107940" y="44934"/>
                  </a:lnTo>
                  <a:lnTo>
                    <a:pt x="107063" y="45372"/>
                  </a:lnTo>
                  <a:lnTo>
                    <a:pt x="106162" y="45835"/>
                  </a:lnTo>
                  <a:lnTo>
                    <a:pt x="105309" y="46297"/>
                  </a:lnTo>
                  <a:lnTo>
                    <a:pt x="104433" y="46785"/>
                  </a:lnTo>
                  <a:lnTo>
                    <a:pt x="103580" y="47296"/>
                  </a:lnTo>
                  <a:lnTo>
                    <a:pt x="102728" y="47807"/>
                  </a:lnTo>
                  <a:lnTo>
                    <a:pt x="101875" y="48343"/>
                  </a:lnTo>
                  <a:lnTo>
                    <a:pt x="101023" y="48903"/>
                  </a:lnTo>
                  <a:lnTo>
                    <a:pt x="100195" y="49463"/>
                  </a:lnTo>
                  <a:lnTo>
                    <a:pt x="99367" y="50048"/>
                  </a:lnTo>
                  <a:lnTo>
                    <a:pt x="97735" y="51217"/>
                  </a:lnTo>
                  <a:lnTo>
                    <a:pt x="96128" y="52459"/>
                  </a:lnTo>
                  <a:lnTo>
                    <a:pt x="94545" y="53725"/>
                  </a:lnTo>
                  <a:lnTo>
                    <a:pt x="92986" y="55041"/>
                  </a:lnTo>
                  <a:lnTo>
                    <a:pt x="91452" y="56404"/>
                  </a:lnTo>
                  <a:lnTo>
                    <a:pt x="89942" y="57768"/>
                  </a:lnTo>
                  <a:lnTo>
                    <a:pt x="88456" y="59181"/>
                  </a:lnTo>
                  <a:lnTo>
                    <a:pt x="86995" y="60618"/>
                  </a:lnTo>
                  <a:lnTo>
                    <a:pt x="85558" y="62055"/>
                  </a:lnTo>
                  <a:lnTo>
                    <a:pt x="84145" y="63516"/>
                  </a:lnTo>
                  <a:lnTo>
                    <a:pt x="82757" y="65001"/>
                  </a:lnTo>
                  <a:lnTo>
                    <a:pt x="81369" y="66463"/>
                  </a:lnTo>
                  <a:lnTo>
                    <a:pt x="80005" y="67948"/>
                  </a:lnTo>
                  <a:lnTo>
                    <a:pt x="77350" y="70895"/>
                  </a:lnTo>
                  <a:lnTo>
                    <a:pt x="74769" y="73818"/>
                  </a:lnTo>
                  <a:lnTo>
                    <a:pt x="72553" y="76302"/>
                  </a:lnTo>
                  <a:lnTo>
                    <a:pt x="70312" y="78810"/>
                  </a:lnTo>
                  <a:lnTo>
                    <a:pt x="67998" y="81319"/>
                  </a:lnTo>
                  <a:lnTo>
                    <a:pt x="66829" y="82561"/>
                  </a:lnTo>
                  <a:lnTo>
                    <a:pt x="65636" y="83779"/>
                  </a:lnTo>
                  <a:lnTo>
                    <a:pt x="64443" y="84996"/>
                  </a:lnTo>
                  <a:lnTo>
                    <a:pt x="63225" y="86214"/>
                  </a:lnTo>
                  <a:lnTo>
                    <a:pt x="61983" y="87407"/>
                  </a:lnTo>
                  <a:lnTo>
                    <a:pt x="60741" y="88576"/>
                  </a:lnTo>
                  <a:lnTo>
                    <a:pt x="59450" y="89721"/>
                  </a:lnTo>
                  <a:lnTo>
                    <a:pt x="58184" y="90841"/>
                  </a:lnTo>
                  <a:lnTo>
                    <a:pt x="56868" y="91962"/>
                  </a:lnTo>
                  <a:lnTo>
                    <a:pt x="55553" y="93033"/>
                  </a:lnTo>
                  <a:lnTo>
                    <a:pt x="54214" y="94080"/>
                  </a:lnTo>
                  <a:lnTo>
                    <a:pt x="52850" y="95103"/>
                  </a:lnTo>
                  <a:lnTo>
                    <a:pt x="51462" y="96078"/>
                  </a:lnTo>
                  <a:lnTo>
                    <a:pt x="50049" y="97027"/>
                  </a:lnTo>
                  <a:lnTo>
                    <a:pt x="48637" y="97928"/>
                  </a:lnTo>
                  <a:lnTo>
                    <a:pt x="47175" y="98805"/>
                  </a:lnTo>
                  <a:lnTo>
                    <a:pt x="45714" y="99633"/>
                  </a:lnTo>
                  <a:lnTo>
                    <a:pt x="44229" y="100413"/>
                  </a:lnTo>
                  <a:lnTo>
                    <a:pt x="42694" y="101143"/>
                  </a:lnTo>
                  <a:lnTo>
                    <a:pt x="41160" y="101825"/>
                  </a:lnTo>
                  <a:lnTo>
                    <a:pt x="40381" y="102142"/>
                  </a:lnTo>
                  <a:lnTo>
                    <a:pt x="39601" y="102434"/>
                  </a:lnTo>
                  <a:lnTo>
                    <a:pt x="38797" y="102726"/>
                  </a:lnTo>
                  <a:lnTo>
                    <a:pt x="37994" y="103018"/>
                  </a:lnTo>
                  <a:lnTo>
                    <a:pt x="37190" y="103286"/>
                  </a:lnTo>
                  <a:lnTo>
                    <a:pt x="36386" y="103530"/>
                  </a:lnTo>
                  <a:lnTo>
                    <a:pt x="35558" y="103773"/>
                  </a:lnTo>
                  <a:lnTo>
                    <a:pt x="34730" y="103993"/>
                  </a:lnTo>
                  <a:lnTo>
                    <a:pt x="33902" y="104187"/>
                  </a:lnTo>
                  <a:lnTo>
                    <a:pt x="33074" y="104382"/>
                  </a:lnTo>
                  <a:lnTo>
                    <a:pt x="32222" y="104553"/>
                  </a:lnTo>
                  <a:lnTo>
                    <a:pt x="31369" y="104723"/>
                  </a:lnTo>
                  <a:lnTo>
                    <a:pt x="30273" y="104894"/>
                  </a:lnTo>
                  <a:lnTo>
                    <a:pt x="29153" y="105016"/>
                  </a:lnTo>
                  <a:lnTo>
                    <a:pt x="28033" y="105113"/>
                  </a:lnTo>
                  <a:lnTo>
                    <a:pt x="26888" y="105186"/>
                  </a:lnTo>
                  <a:lnTo>
                    <a:pt x="24599" y="105186"/>
                  </a:lnTo>
                  <a:lnTo>
                    <a:pt x="23430" y="105113"/>
                  </a:lnTo>
                  <a:lnTo>
                    <a:pt x="22285" y="105040"/>
                  </a:lnTo>
                  <a:lnTo>
                    <a:pt x="21116" y="104894"/>
                  </a:lnTo>
                  <a:lnTo>
                    <a:pt x="19972" y="104723"/>
                  </a:lnTo>
                  <a:lnTo>
                    <a:pt x="18827" y="104504"/>
                  </a:lnTo>
                  <a:lnTo>
                    <a:pt x="17682" y="104261"/>
                  </a:lnTo>
                  <a:lnTo>
                    <a:pt x="16562" y="103968"/>
                  </a:lnTo>
                  <a:lnTo>
                    <a:pt x="15442" y="103652"/>
                  </a:lnTo>
                  <a:lnTo>
                    <a:pt x="14346" y="103286"/>
                  </a:lnTo>
                  <a:lnTo>
                    <a:pt x="13274" y="102872"/>
                  </a:lnTo>
                  <a:lnTo>
                    <a:pt x="12202" y="102434"/>
                  </a:lnTo>
                  <a:lnTo>
                    <a:pt x="11155" y="101947"/>
                  </a:lnTo>
                  <a:lnTo>
                    <a:pt x="10132" y="101411"/>
                  </a:lnTo>
                  <a:lnTo>
                    <a:pt x="9134" y="100851"/>
                  </a:lnTo>
                  <a:lnTo>
                    <a:pt x="8184" y="100242"/>
                  </a:lnTo>
                  <a:lnTo>
                    <a:pt x="7234" y="99585"/>
                  </a:lnTo>
                  <a:lnTo>
                    <a:pt x="6333" y="98903"/>
                  </a:lnTo>
                  <a:lnTo>
                    <a:pt x="5456" y="98172"/>
                  </a:lnTo>
                  <a:lnTo>
                    <a:pt x="4628" y="97393"/>
                  </a:lnTo>
                  <a:lnTo>
                    <a:pt x="3825" y="96589"/>
                  </a:lnTo>
                  <a:lnTo>
                    <a:pt x="3459" y="96151"/>
                  </a:lnTo>
                  <a:lnTo>
                    <a:pt x="3070" y="95712"/>
                  </a:lnTo>
                  <a:lnTo>
                    <a:pt x="2729" y="95274"/>
                  </a:lnTo>
                  <a:lnTo>
                    <a:pt x="2363" y="94835"/>
                  </a:lnTo>
                  <a:lnTo>
                    <a:pt x="2022" y="94373"/>
                  </a:lnTo>
                  <a:lnTo>
                    <a:pt x="1706" y="93886"/>
                  </a:lnTo>
                  <a:lnTo>
                    <a:pt x="1389" y="93399"/>
                  </a:lnTo>
                  <a:lnTo>
                    <a:pt x="1097" y="92911"/>
                  </a:lnTo>
                  <a:lnTo>
                    <a:pt x="805" y="92400"/>
                  </a:lnTo>
                  <a:lnTo>
                    <a:pt x="512" y="91889"/>
                  </a:lnTo>
                  <a:lnTo>
                    <a:pt x="269" y="91353"/>
                  </a:lnTo>
                  <a:lnTo>
                    <a:pt x="1" y="90817"/>
                  </a:lnTo>
                  <a:lnTo>
                    <a:pt x="1" y="90817"/>
                  </a:lnTo>
                  <a:lnTo>
                    <a:pt x="464" y="91816"/>
                  </a:lnTo>
                  <a:lnTo>
                    <a:pt x="975" y="92790"/>
                  </a:lnTo>
                  <a:lnTo>
                    <a:pt x="1462" y="93764"/>
                  </a:lnTo>
                  <a:lnTo>
                    <a:pt x="1998" y="94689"/>
                  </a:lnTo>
                  <a:lnTo>
                    <a:pt x="2558" y="95590"/>
                  </a:lnTo>
                  <a:lnTo>
                    <a:pt x="3143" y="96467"/>
                  </a:lnTo>
                  <a:lnTo>
                    <a:pt x="3727" y="97320"/>
                  </a:lnTo>
                  <a:lnTo>
                    <a:pt x="4360" y="98148"/>
                  </a:lnTo>
                  <a:lnTo>
                    <a:pt x="4994" y="98951"/>
                  </a:lnTo>
                  <a:lnTo>
                    <a:pt x="5651" y="99731"/>
                  </a:lnTo>
                  <a:lnTo>
                    <a:pt x="6333" y="100461"/>
                  </a:lnTo>
                  <a:lnTo>
                    <a:pt x="7039" y="101192"/>
                  </a:lnTo>
                  <a:lnTo>
                    <a:pt x="7770" y="101874"/>
                  </a:lnTo>
                  <a:lnTo>
                    <a:pt x="8501" y="102531"/>
                  </a:lnTo>
                  <a:lnTo>
                    <a:pt x="9280" y="103165"/>
                  </a:lnTo>
                  <a:lnTo>
                    <a:pt x="10059" y="103773"/>
                  </a:lnTo>
                  <a:lnTo>
                    <a:pt x="10863" y="104358"/>
                  </a:lnTo>
                  <a:lnTo>
                    <a:pt x="11691" y="104894"/>
                  </a:lnTo>
                  <a:lnTo>
                    <a:pt x="12543" y="105405"/>
                  </a:lnTo>
                  <a:lnTo>
                    <a:pt x="13420" y="105892"/>
                  </a:lnTo>
                  <a:lnTo>
                    <a:pt x="14297" y="106355"/>
                  </a:lnTo>
                  <a:lnTo>
                    <a:pt x="15222" y="106769"/>
                  </a:lnTo>
                  <a:lnTo>
                    <a:pt x="16148" y="107159"/>
                  </a:lnTo>
                  <a:lnTo>
                    <a:pt x="17098" y="107524"/>
                  </a:lnTo>
                  <a:lnTo>
                    <a:pt x="18072" y="107841"/>
                  </a:lnTo>
                  <a:lnTo>
                    <a:pt x="19046" y="108133"/>
                  </a:lnTo>
                  <a:lnTo>
                    <a:pt x="20069" y="108401"/>
                  </a:lnTo>
                  <a:lnTo>
                    <a:pt x="21092" y="108620"/>
                  </a:lnTo>
                  <a:lnTo>
                    <a:pt x="22139" y="108815"/>
                  </a:lnTo>
                  <a:lnTo>
                    <a:pt x="23211" y="108961"/>
                  </a:lnTo>
                  <a:lnTo>
                    <a:pt x="24307" y="109083"/>
                  </a:lnTo>
                  <a:lnTo>
                    <a:pt x="25403" y="109156"/>
                  </a:lnTo>
                  <a:lnTo>
                    <a:pt x="26206" y="109204"/>
                  </a:lnTo>
                  <a:lnTo>
                    <a:pt x="27010" y="109229"/>
                  </a:lnTo>
                  <a:lnTo>
                    <a:pt x="28569" y="109229"/>
                  </a:lnTo>
                  <a:lnTo>
                    <a:pt x="29348" y="109204"/>
                  </a:lnTo>
                  <a:lnTo>
                    <a:pt x="30103" y="109180"/>
                  </a:lnTo>
                  <a:lnTo>
                    <a:pt x="30882" y="109131"/>
                  </a:lnTo>
                  <a:lnTo>
                    <a:pt x="31637" y="109058"/>
                  </a:lnTo>
                  <a:lnTo>
                    <a:pt x="33123" y="108888"/>
                  </a:lnTo>
                  <a:lnTo>
                    <a:pt x="34609" y="108669"/>
                  </a:lnTo>
                  <a:lnTo>
                    <a:pt x="36070" y="108401"/>
                  </a:lnTo>
                  <a:lnTo>
                    <a:pt x="37507" y="108060"/>
                  </a:lnTo>
                  <a:lnTo>
                    <a:pt x="38919" y="107694"/>
                  </a:lnTo>
                  <a:lnTo>
                    <a:pt x="40307" y="107256"/>
                  </a:lnTo>
                  <a:lnTo>
                    <a:pt x="41696" y="106769"/>
                  </a:lnTo>
                  <a:lnTo>
                    <a:pt x="43035" y="106258"/>
                  </a:lnTo>
                  <a:lnTo>
                    <a:pt x="44375" y="105697"/>
                  </a:lnTo>
                  <a:lnTo>
                    <a:pt x="45690" y="105089"/>
                  </a:lnTo>
                  <a:lnTo>
                    <a:pt x="47005" y="104431"/>
                  </a:lnTo>
                  <a:lnTo>
                    <a:pt x="48296" y="103749"/>
                  </a:lnTo>
                  <a:lnTo>
                    <a:pt x="49562" y="103018"/>
                  </a:lnTo>
                  <a:lnTo>
                    <a:pt x="50804" y="102239"/>
                  </a:lnTo>
                  <a:lnTo>
                    <a:pt x="52046" y="101435"/>
                  </a:lnTo>
                  <a:lnTo>
                    <a:pt x="53264" y="100607"/>
                  </a:lnTo>
                  <a:lnTo>
                    <a:pt x="54482" y="99755"/>
                  </a:lnTo>
                  <a:lnTo>
                    <a:pt x="55675" y="98854"/>
                  </a:lnTo>
                  <a:lnTo>
                    <a:pt x="56868" y="97928"/>
                  </a:lnTo>
                  <a:lnTo>
                    <a:pt x="58037" y="96979"/>
                  </a:lnTo>
                  <a:lnTo>
                    <a:pt x="59206" y="95980"/>
                  </a:lnTo>
                  <a:lnTo>
                    <a:pt x="60351" y="94982"/>
                  </a:lnTo>
                  <a:lnTo>
                    <a:pt x="61496" y="93959"/>
                  </a:lnTo>
                  <a:lnTo>
                    <a:pt x="62616" y="92911"/>
                  </a:lnTo>
                  <a:lnTo>
                    <a:pt x="63736" y="91840"/>
                  </a:lnTo>
                  <a:lnTo>
                    <a:pt x="64857" y="90768"/>
                  </a:lnTo>
                  <a:lnTo>
                    <a:pt x="65953" y="89672"/>
                  </a:lnTo>
                  <a:lnTo>
                    <a:pt x="67049" y="88552"/>
                  </a:lnTo>
                  <a:lnTo>
                    <a:pt x="69216" y="86263"/>
                  </a:lnTo>
                  <a:lnTo>
                    <a:pt x="71359" y="83949"/>
                  </a:lnTo>
                  <a:lnTo>
                    <a:pt x="73478" y="81611"/>
                  </a:lnTo>
                  <a:lnTo>
                    <a:pt x="75597" y="79249"/>
                  </a:lnTo>
                  <a:lnTo>
                    <a:pt x="79786" y="74500"/>
                  </a:lnTo>
                  <a:lnTo>
                    <a:pt x="81856" y="72162"/>
                  </a:lnTo>
                  <a:lnTo>
                    <a:pt x="83951" y="69848"/>
                  </a:lnTo>
                  <a:lnTo>
                    <a:pt x="86045" y="67559"/>
                  </a:lnTo>
                  <a:lnTo>
                    <a:pt x="88139" y="65342"/>
                  </a:lnTo>
                  <a:lnTo>
                    <a:pt x="89211" y="64271"/>
                  </a:lnTo>
                  <a:lnTo>
                    <a:pt x="90258" y="63199"/>
                  </a:lnTo>
                  <a:lnTo>
                    <a:pt x="91330" y="62152"/>
                  </a:lnTo>
                  <a:lnTo>
                    <a:pt x="92401" y="61129"/>
                  </a:lnTo>
                  <a:lnTo>
                    <a:pt x="93473" y="60131"/>
                  </a:lnTo>
                  <a:lnTo>
                    <a:pt x="94569" y="59132"/>
                  </a:lnTo>
                  <a:lnTo>
                    <a:pt x="95641" y="58182"/>
                  </a:lnTo>
                  <a:lnTo>
                    <a:pt x="96761" y="57257"/>
                  </a:lnTo>
                  <a:lnTo>
                    <a:pt x="97857" y="56380"/>
                  </a:lnTo>
                  <a:lnTo>
                    <a:pt x="98977" y="55503"/>
                  </a:lnTo>
                  <a:lnTo>
                    <a:pt x="100097" y="54675"/>
                  </a:lnTo>
                  <a:lnTo>
                    <a:pt x="101218" y="53872"/>
                  </a:lnTo>
                  <a:lnTo>
                    <a:pt x="102509" y="53019"/>
                  </a:lnTo>
                  <a:lnTo>
                    <a:pt x="103824" y="52167"/>
                  </a:lnTo>
                  <a:lnTo>
                    <a:pt x="105163" y="51363"/>
                  </a:lnTo>
                  <a:lnTo>
                    <a:pt x="106527" y="50608"/>
                  </a:lnTo>
                  <a:lnTo>
                    <a:pt x="107891" y="49853"/>
                  </a:lnTo>
                  <a:lnTo>
                    <a:pt x="109279" y="49171"/>
                  </a:lnTo>
                  <a:lnTo>
                    <a:pt x="110692" y="48514"/>
                  </a:lnTo>
                  <a:lnTo>
                    <a:pt x="112129" y="47880"/>
                  </a:lnTo>
                  <a:lnTo>
                    <a:pt x="113590" y="47320"/>
                  </a:lnTo>
                  <a:lnTo>
                    <a:pt x="115051" y="46785"/>
                  </a:lnTo>
                  <a:lnTo>
                    <a:pt x="116512" y="46297"/>
                  </a:lnTo>
                  <a:lnTo>
                    <a:pt x="118022" y="45859"/>
                  </a:lnTo>
                  <a:lnTo>
                    <a:pt x="119532" y="45494"/>
                  </a:lnTo>
                  <a:lnTo>
                    <a:pt x="121042" y="45153"/>
                  </a:lnTo>
                  <a:lnTo>
                    <a:pt x="121822" y="45007"/>
                  </a:lnTo>
                  <a:lnTo>
                    <a:pt x="122577" y="44885"/>
                  </a:lnTo>
                  <a:lnTo>
                    <a:pt x="123356" y="44763"/>
                  </a:lnTo>
                  <a:lnTo>
                    <a:pt x="124135" y="44666"/>
                  </a:lnTo>
                  <a:lnTo>
                    <a:pt x="125036" y="44593"/>
                  </a:lnTo>
                  <a:lnTo>
                    <a:pt x="125913" y="44520"/>
                  </a:lnTo>
                  <a:lnTo>
                    <a:pt x="126814" y="44495"/>
                  </a:lnTo>
                  <a:lnTo>
                    <a:pt x="127691" y="44471"/>
                  </a:lnTo>
                  <a:lnTo>
                    <a:pt x="128568" y="44495"/>
                  </a:lnTo>
                  <a:lnTo>
                    <a:pt x="129420" y="44544"/>
                  </a:lnTo>
                  <a:lnTo>
                    <a:pt x="130297" y="44593"/>
                  </a:lnTo>
                  <a:lnTo>
                    <a:pt x="131174" y="44666"/>
                  </a:lnTo>
                  <a:lnTo>
                    <a:pt x="132026" y="44787"/>
                  </a:lnTo>
                  <a:lnTo>
                    <a:pt x="132878" y="44885"/>
                  </a:lnTo>
                  <a:lnTo>
                    <a:pt x="133731" y="45031"/>
                  </a:lnTo>
                  <a:lnTo>
                    <a:pt x="134583" y="45177"/>
                  </a:lnTo>
                  <a:lnTo>
                    <a:pt x="136288" y="45542"/>
                  </a:lnTo>
                  <a:lnTo>
                    <a:pt x="137969" y="45932"/>
                  </a:lnTo>
                  <a:lnTo>
                    <a:pt x="139649" y="46370"/>
                  </a:lnTo>
                  <a:lnTo>
                    <a:pt x="141329" y="46809"/>
                  </a:lnTo>
                  <a:lnTo>
                    <a:pt x="144690" y="47783"/>
                  </a:lnTo>
                  <a:lnTo>
                    <a:pt x="146371" y="48246"/>
                  </a:lnTo>
                  <a:lnTo>
                    <a:pt x="148076" y="48709"/>
                  </a:lnTo>
                  <a:lnTo>
                    <a:pt x="149780" y="49147"/>
                  </a:lnTo>
                  <a:lnTo>
                    <a:pt x="151510" y="49561"/>
                  </a:lnTo>
                  <a:lnTo>
                    <a:pt x="152873" y="49829"/>
                  </a:lnTo>
                  <a:lnTo>
                    <a:pt x="154213" y="50048"/>
                  </a:lnTo>
                  <a:lnTo>
                    <a:pt x="155552" y="50194"/>
                  </a:lnTo>
                  <a:lnTo>
                    <a:pt x="156234" y="50267"/>
                  </a:lnTo>
                  <a:lnTo>
                    <a:pt x="156892" y="50292"/>
                  </a:lnTo>
                  <a:lnTo>
                    <a:pt x="157549" y="50316"/>
                  </a:lnTo>
                  <a:lnTo>
                    <a:pt x="158207" y="50340"/>
                  </a:lnTo>
                  <a:lnTo>
                    <a:pt x="158865" y="50316"/>
                  </a:lnTo>
                  <a:lnTo>
                    <a:pt x="159498" y="50292"/>
                  </a:lnTo>
                  <a:lnTo>
                    <a:pt x="160155" y="50267"/>
                  </a:lnTo>
                  <a:lnTo>
                    <a:pt x="160789" y="50218"/>
                  </a:lnTo>
                  <a:lnTo>
                    <a:pt x="161446" y="50145"/>
                  </a:lnTo>
                  <a:lnTo>
                    <a:pt x="162079" y="50048"/>
                  </a:lnTo>
                  <a:lnTo>
                    <a:pt x="162713" y="49951"/>
                  </a:lnTo>
                  <a:lnTo>
                    <a:pt x="163346" y="49829"/>
                  </a:lnTo>
                  <a:lnTo>
                    <a:pt x="163979" y="49683"/>
                  </a:lnTo>
                  <a:lnTo>
                    <a:pt x="164588" y="49512"/>
                  </a:lnTo>
                  <a:lnTo>
                    <a:pt x="165221" y="49342"/>
                  </a:lnTo>
                  <a:lnTo>
                    <a:pt x="165830" y="49147"/>
                  </a:lnTo>
                  <a:lnTo>
                    <a:pt x="166439" y="48952"/>
                  </a:lnTo>
                  <a:lnTo>
                    <a:pt x="167072" y="48709"/>
                  </a:lnTo>
                  <a:lnTo>
                    <a:pt x="167681" y="48465"/>
                  </a:lnTo>
                  <a:lnTo>
                    <a:pt x="168265" y="48197"/>
                  </a:lnTo>
                  <a:lnTo>
                    <a:pt x="168874" y="47929"/>
                  </a:lnTo>
                  <a:lnTo>
                    <a:pt x="169483" y="47613"/>
                  </a:lnTo>
                  <a:lnTo>
                    <a:pt x="170068" y="47296"/>
                  </a:lnTo>
                  <a:lnTo>
                    <a:pt x="170652" y="46955"/>
                  </a:lnTo>
                  <a:lnTo>
                    <a:pt x="171237" y="46614"/>
                  </a:lnTo>
                  <a:lnTo>
                    <a:pt x="171821" y="46224"/>
                  </a:lnTo>
                  <a:lnTo>
                    <a:pt x="172893" y="45469"/>
                  </a:lnTo>
                  <a:lnTo>
                    <a:pt x="173940" y="44690"/>
                  </a:lnTo>
                  <a:lnTo>
                    <a:pt x="174938" y="43862"/>
                  </a:lnTo>
                  <a:lnTo>
                    <a:pt x="175888" y="43010"/>
                  </a:lnTo>
                  <a:lnTo>
                    <a:pt x="176838" y="42133"/>
                  </a:lnTo>
                  <a:lnTo>
                    <a:pt x="177739" y="41232"/>
                  </a:lnTo>
                  <a:lnTo>
                    <a:pt x="178616" y="40306"/>
                  </a:lnTo>
                  <a:lnTo>
                    <a:pt x="179444" y="39332"/>
                  </a:lnTo>
                  <a:lnTo>
                    <a:pt x="180272" y="38358"/>
                  </a:lnTo>
                  <a:lnTo>
                    <a:pt x="181076" y="37359"/>
                  </a:lnTo>
                  <a:lnTo>
                    <a:pt x="181879" y="36337"/>
                  </a:lnTo>
                  <a:lnTo>
                    <a:pt x="182634" y="35314"/>
                  </a:lnTo>
                  <a:lnTo>
                    <a:pt x="183389" y="34266"/>
                  </a:lnTo>
                  <a:lnTo>
                    <a:pt x="184144" y="33219"/>
                  </a:lnTo>
                  <a:lnTo>
                    <a:pt x="185581" y="31076"/>
                  </a:lnTo>
                  <a:lnTo>
                    <a:pt x="188455" y="26741"/>
                  </a:lnTo>
                  <a:lnTo>
                    <a:pt x="189892" y="24573"/>
                  </a:lnTo>
                  <a:lnTo>
                    <a:pt x="191378" y="22455"/>
                  </a:lnTo>
                  <a:lnTo>
                    <a:pt x="192133" y="21407"/>
                  </a:lnTo>
                  <a:lnTo>
                    <a:pt x="192888" y="20360"/>
                  </a:lnTo>
                  <a:lnTo>
                    <a:pt x="193691" y="19362"/>
                  </a:lnTo>
                  <a:lnTo>
                    <a:pt x="194495" y="18339"/>
                  </a:lnTo>
                  <a:lnTo>
                    <a:pt x="195323" y="17365"/>
                  </a:lnTo>
                  <a:lnTo>
                    <a:pt x="196151" y="16415"/>
                  </a:lnTo>
                  <a:lnTo>
                    <a:pt x="197028" y="15465"/>
                  </a:lnTo>
                  <a:lnTo>
                    <a:pt x="197929" y="14540"/>
                  </a:lnTo>
                  <a:lnTo>
                    <a:pt x="198562" y="13955"/>
                  </a:lnTo>
                  <a:lnTo>
                    <a:pt x="199195" y="13371"/>
                  </a:lnTo>
                  <a:lnTo>
                    <a:pt x="199853" y="12810"/>
                  </a:lnTo>
                  <a:lnTo>
                    <a:pt x="200511" y="12275"/>
                  </a:lnTo>
                  <a:lnTo>
                    <a:pt x="201168" y="11739"/>
                  </a:lnTo>
                  <a:lnTo>
                    <a:pt x="201850" y="11227"/>
                  </a:lnTo>
                  <a:lnTo>
                    <a:pt x="202532" y="10740"/>
                  </a:lnTo>
                  <a:lnTo>
                    <a:pt x="203238" y="10278"/>
                  </a:lnTo>
                  <a:lnTo>
                    <a:pt x="203945" y="9815"/>
                  </a:lnTo>
                  <a:lnTo>
                    <a:pt x="204675" y="9376"/>
                  </a:lnTo>
                  <a:lnTo>
                    <a:pt x="205406" y="8962"/>
                  </a:lnTo>
                  <a:lnTo>
                    <a:pt x="206136" y="8573"/>
                  </a:lnTo>
                  <a:lnTo>
                    <a:pt x="206891" y="8183"/>
                  </a:lnTo>
                  <a:lnTo>
                    <a:pt x="207646" y="7818"/>
                  </a:lnTo>
                  <a:lnTo>
                    <a:pt x="208401" y="7452"/>
                  </a:lnTo>
                  <a:lnTo>
                    <a:pt x="209181" y="7136"/>
                  </a:lnTo>
                  <a:lnTo>
                    <a:pt x="209960" y="6819"/>
                  </a:lnTo>
                  <a:lnTo>
                    <a:pt x="210739" y="6503"/>
                  </a:lnTo>
                  <a:lnTo>
                    <a:pt x="211519" y="6235"/>
                  </a:lnTo>
                  <a:lnTo>
                    <a:pt x="212322" y="5967"/>
                  </a:lnTo>
                  <a:lnTo>
                    <a:pt x="213126" y="5723"/>
                  </a:lnTo>
                  <a:lnTo>
                    <a:pt x="213954" y="5480"/>
                  </a:lnTo>
                  <a:lnTo>
                    <a:pt x="214758" y="5261"/>
                  </a:lnTo>
                  <a:lnTo>
                    <a:pt x="215586" y="5066"/>
                  </a:lnTo>
                  <a:lnTo>
                    <a:pt x="216414" y="4895"/>
                  </a:lnTo>
                  <a:lnTo>
                    <a:pt x="217242" y="4725"/>
                  </a:lnTo>
                  <a:lnTo>
                    <a:pt x="218094" y="4579"/>
                  </a:lnTo>
                  <a:lnTo>
                    <a:pt x="218923" y="4432"/>
                  </a:lnTo>
                  <a:lnTo>
                    <a:pt x="219775" y="4311"/>
                  </a:lnTo>
                  <a:lnTo>
                    <a:pt x="220627" y="4213"/>
                  </a:lnTo>
                  <a:lnTo>
                    <a:pt x="221480" y="4140"/>
                  </a:lnTo>
                  <a:lnTo>
                    <a:pt x="222332" y="4067"/>
                  </a:lnTo>
                  <a:lnTo>
                    <a:pt x="223404" y="3994"/>
                  </a:lnTo>
                  <a:lnTo>
                    <a:pt x="224451" y="3970"/>
                  </a:lnTo>
                  <a:lnTo>
                    <a:pt x="225498" y="3945"/>
                  </a:lnTo>
                  <a:lnTo>
                    <a:pt x="226545" y="3945"/>
                  </a:lnTo>
                  <a:lnTo>
                    <a:pt x="227593" y="3994"/>
                  </a:lnTo>
                  <a:lnTo>
                    <a:pt x="228616" y="4043"/>
                  </a:lnTo>
                  <a:lnTo>
                    <a:pt x="229638" y="4116"/>
                  </a:lnTo>
                  <a:lnTo>
                    <a:pt x="230661" y="4213"/>
                  </a:lnTo>
                  <a:lnTo>
                    <a:pt x="231684" y="4311"/>
                  </a:lnTo>
                  <a:lnTo>
                    <a:pt x="232707" y="4457"/>
                  </a:lnTo>
                  <a:lnTo>
                    <a:pt x="233706" y="4627"/>
                  </a:lnTo>
                  <a:lnTo>
                    <a:pt x="234704" y="4798"/>
                  </a:lnTo>
                  <a:lnTo>
                    <a:pt x="235703" y="4993"/>
                  </a:lnTo>
                  <a:lnTo>
                    <a:pt x="236677" y="5212"/>
                  </a:lnTo>
                  <a:lnTo>
                    <a:pt x="237651" y="5455"/>
                  </a:lnTo>
                  <a:lnTo>
                    <a:pt x="238625" y="5699"/>
                  </a:lnTo>
                  <a:lnTo>
                    <a:pt x="239599" y="5967"/>
                  </a:lnTo>
                  <a:lnTo>
                    <a:pt x="240574" y="6259"/>
                  </a:lnTo>
                  <a:lnTo>
                    <a:pt x="241523" y="6576"/>
                  </a:lnTo>
                  <a:lnTo>
                    <a:pt x="242473" y="6892"/>
                  </a:lnTo>
                  <a:lnTo>
                    <a:pt x="243423" y="7233"/>
                  </a:lnTo>
                  <a:lnTo>
                    <a:pt x="244373" y="7599"/>
                  </a:lnTo>
                  <a:lnTo>
                    <a:pt x="245298" y="7964"/>
                  </a:lnTo>
                  <a:lnTo>
                    <a:pt x="246224" y="8354"/>
                  </a:lnTo>
                  <a:lnTo>
                    <a:pt x="247149" y="8768"/>
                  </a:lnTo>
                  <a:lnTo>
                    <a:pt x="248075" y="9182"/>
                  </a:lnTo>
                  <a:lnTo>
                    <a:pt x="249000" y="9620"/>
                  </a:lnTo>
                  <a:lnTo>
                    <a:pt x="249901" y="10058"/>
                  </a:lnTo>
                  <a:lnTo>
                    <a:pt x="251704" y="11008"/>
                  </a:lnTo>
                  <a:lnTo>
                    <a:pt x="253481" y="11982"/>
                  </a:lnTo>
                  <a:lnTo>
                    <a:pt x="255235" y="13030"/>
                  </a:lnTo>
                  <a:lnTo>
                    <a:pt x="256964" y="14101"/>
                  </a:lnTo>
                  <a:lnTo>
                    <a:pt x="258693" y="15221"/>
                  </a:lnTo>
                  <a:lnTo>
                    <a:pt x="260374" y="16390"/>
                  </a:lnTo>
                  <a:lnTo>
                    <a:pt x="262054" y="17584"/>
                  </a:lnTo>
                  <a:lnTo>
                    <a:pt x="263710" y="18826"/>
                  </a:lnTo>
                  <a:lnTo>
                    <a:pt x="265342" y="20092"/>
                  </a:lnTo>
                  <a:lnTo>
                    <a:pt x="266949" y="21383"/>
                  </a:lnTo>
                  <a:lnTo>
                    <a:pt x="268557" y="22698"/>
                  </a:lnTo>
                  <a:lnTo>
                    <a:pt x="270115" y="24013"/>
                  </a:lnTo>
                  <a:lnTo>
                    <a:pt x="271674" y="25377"/>
                  </a:lnTo>
                  <a:lnTo>
                    <a:pt x="273208" y="26741"/>
                  </a:lnTo>
                  <a:lnTo>
                    <a:pt x="274718" y="28129"/>
                  </a:lnTo>
                  <a:lnTo>
                    <a:pt x="276204" y="29517"/>
                  </a:lnTo>
                  <a:lnTo>
                    <a:pt x="277690" y="30906"/>
                  </a:lnTo>
                  <a:lnTo>
                    <a:pt x="279151" y="32294"/>
                  </a:lnTo>
                  <a:lnTo>
                    <a:pt x="278907" y="31782"/>
                  </a:lnTo>
                  <a:lnTo>
                    <a:pt x="278664" y="31295"/>
                  </a:lnTo>
                  <a:lnTo>
                    <a:pt x="278128" y="30321"/>
                  </a:lnTo>
                  <a:lnTo>
                    <a:pt x="277568" y="29396"/>
                  </a:lnTo>
                  <a:lnTo>
                    <a:pt x="276959" y="28519"/>
                  </a:lnTo>
                  <a:lnTo>
                    <a:pt x="276301" y="27666"/>
                  </a:lnTo>
                  <a:lnTo>
                    <a:pt x="275620" y="26838"/>
                  </a:lnTo>
                  <a:lnTo>
                    <a:pt x="274913" y="26035"/>
                  </a:lnTo>
                  <a:lnTo>
                    <a:pt x="274183" y="25255"/>
                  </a:lnTo>
                  <a:lnTo>
                    <a:pt x="273428" y="24500"/>
                  </a:lnTo>
                  <a:lnTo>
                    <a:pt x="272624" y="23745"/>
                  </a:lnTo>
                  <a:lnTo>
                    <a:pt x="271820" y="23015"/>
                  </a:lnTo>
                  <a:lnTo>
                    <a:pt x="271017" y="22284"/>
                  </a:lnTo>
                  <a:lnTo>
                    <a:pt x="269336" y="20847"/>
                  </a:lnTo>
                  <a:lnTo>
                    <a:pt x="267631" y="19386"/>
                  </a:lnTo>
                  <a:lnTo>
                    <a:pt x="266414" y="18363"/>
                  </a:lnTo>
                  <a:lnTo>
                    <a:pt x="265196" y="17365"/>
                  </a:lnTo>
                  <a:lnTo>
                    <a:pt x="263978" y="16366"/>
                  </a:lnTo>
                  <a:lnTo>
                    <a:pt x="262736" y="15368"/>
                  </a:lnTo>
                  <a:lnTo>
                    <a:pt x="261470" y="14418"/>
                  </a:lnTo>
                  <a:lnTo>
                    <a:pt x="260203" y="13468"/>
                  </a:lnTo>
                  <a:lnTo>
                    <a:pt x="258912" y="12542"/>
                  </a:lnTo>
                  <a:lnTo>
                    <a:pt x="257622" y="11617"/>
                  </a:lnTo>
                  <a:lnTo>
                    <a:pt x="256307" y="10740"/>
                  </a:lnTo>
                  <a:lnTo>
                    <a:pt x="254967" y="9888"/>
                  </a:lnTo>
                  <a:lnTo>
                    <a:pt x="253628" y="9035"/>
                  </a:lnTo>
                  <a:lnTo>
                    <a:pt x="252264" y="8232"/>
                  </a:lnTo>
                  <a:lnTo>
                    <a:pt x="250900" y="7452"/>
                  </a:lnTo>
                  <a:lnTo>
                    <a:pt x="249512" y="6697"/>
                  </a:lnTo>
                  <a:lnTo>
                    <a:pt x="248099" y="5967"/>
                  </a:lnTo>
                  <a:lnTo>
                    <a:pt x="246662" y="5285"/>
                  </a:lnTo>
                  <a:lnTo>
                    <a:pt x="245030" y="4530"/>
                  </a:lnTo>
                  <a:lnTo>
                    <a:pt x="243374" y="3848"/>
                  </a:lnTo>
                  <a:lnTo>
                    <a:pt x="241670" y="3190"/>
                  </a:lnTo>
                  <a:lnTo>
                    <a:pt x="239965" y="2606"/>
                  </a:lnTo>
                  <a:lnTo>
                    <a:pt x="238260" y="2094"/>
                  </a:lnTo>
                  <a:lnTo>
                    <a:pt x="237383" y="1851"/>
                  </a:lnTo>
                  <a:lnTo>
                    <a:pt x="236531" y="1607"/>
                  </a:lnTo>
                  <a:lnTo>
                    <a:pt x="235654" y="1388"/>
                  </a:lnTo>
                  <a:lnTo>
                    <a:pt x="234777" y="1193"/>
                  </a:lnTo>
                  <a:lnTo>
                    <a:pt x="233900" y="1023"/>
                  </a:lnTo>
                  <a:lnTo>
                    <a:pt x="232999" y="852"/>
                  </a:lnTo>
                  <a:lnTo>
                    <a:pt x="232123" y="682"/>
                  </a:lnTo>
                  <a:lnTo>
                    <a:pt x="231246" y="536"/>
                  </a:lnTo>
                  <a:lnTo>
                    <a:pt x="230345" y="414"/>
                  </a:lnTo>
                  <a:lnTo>
                    <a:pt x="229468" y="317"/>
                  </a:lnTo>
                  <a:lnTo>
                    <a:pt x="228567" y="219"/>
                  </a:lnTo>
                  <a:lnTo>
                    <a:pt x="227666" y="146"/>
                  </a:lnTo>
                  <a:lnTo>
                    <a:pt x="226765" y="73"/>
                  </a:lnTo>
                  <a:lnTo>
                    <a:pt x="225864" y="24"/>
                  </a:lnTo>
                  <a:lnTo>
                    <a:pt x="2249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9"/>
            <p:cNvSpPr/>
            <p:nvPr/>
          </p:nvSpPr>
          <p:spPr>
            <a:xfrm>
              <a:off x="238125" y="1284825"/>
              <a:ext cx="6978150" cy="2731350"/>
            </a:xfrm>
            <a:custGeom>
              <a:avLst/>
              <a:gdLst/>
              <a:ahLst/>
              <a:cxnLst/>
              <a:rect l="l" t="t" r="r" b="b"/>
              <a:pathLst>
                <a:path w="279126" h="109254" extrusionOk="0">
                  <a:moveTo>
                    <a:pt x="0" y="90841"/>
                  </a:moveTo>
                  <a:lnTo>
                    <a:pt x="244" y="91377"/>
                  </a:lnTo>
                  <a:lnTo>
                    <a:pt x="308" y="91507"/>
                  </a:lnTo>
                  <a:lnTo>
                    <a:pt x="308" y="91507"/>
                  </a:lnTo>
                  <a:lnTo>
                    <a:pt x="0" y="90841"/>
                  </a:lnTo>
                  <a:close/>
                  <a:moveTo>
                    <a:pt x="224060" y="0"/>
                  </a:moveTo>
                  <a:lnTo>
                    <a:pt x="223159" y="24"/>
                  </a:lnTo>
                  <a:lnTo>
                    <a:pt x="222258" y="24"/>
                  </a:lnTo>
                  <a:lnTo>
                    <a:pt x="221357" y="73"/>
                  </a:lnTo>
                  <a:lnTo>
                    <a:pt x="220456" y="122"/>
                  </a:lnTo>
                  <a:lnTo>
                    <a:pt x="219555" y="195"/>
                  </a:lnTo>
                  <a:lnTo>
                    <a:pt x="218654" y="292"/>
                  </a:lnTo>
                  <a:lnTo>
                    <a:pt x="217850" y="390"/>
                  </a:lnTo>
                  <a:lnTo>
                    <a:pt x="217046" y="511"/>
                  </a:lnTo>
                  <a:lnTo>
                    <a:pt x="216243" y="633"/>
                  </a:lnTo>
                  <a:lnTo>
                    <a:pt x="215439" y="779"/>
                  </a:lnTo>
                  <a:lnTo>
                    <a:pt x="214635" y="925"/>
                  </a:lnTo>
                  <a:lnTo>
                    <a:pt x="213856" y="1120"/>
                  </a:lnTo>
                  <a:lnTo>
                    <a:pt x="213077" y="1291"/>
                  </a:lnTo>
                  <a:lnTo>
                    <a:pt x="212297" y="1510"/>
                  </a:lnTo>
                  <a:lnTo>
                    <a:pt x="211518" y="1729"/>
                  </a:lnTo>
                  <a:lnTo>
                    <a:pt x="210739" y="1948"/>
                  </a:lnTo>
                  <a:lnTo>
                    <a:pt x="209984" y="2192"/>
                  </a:lnTo>
                  <a:lnTo>
                    <a:pt x="209229" y="2460"/>
                  </a:lnTo>
                  <a:lnTo>
                    <a:pt x="208474" y="2752"/>
                  </a:lnTo>
                  <a:lnTo>
                    <a:pt x="207743" y="3044"/>
                  </a:lnTo>
                  <a:lnTo>
                    <a:pt x="206988" y="3337"/>
                  </a:lnTo>
                  <a:lnTo>
                    <a:pt x="206257" y="3677"/>
                  </a:lnTo>
                  <a:lnTo>
                    <a:pt x="205551" y="4018"/>
                  </a:lnTo>
                  <a:lnTo>
                    <a:pt x="204845" y="4359"/>
                  </a:lnTo>
                  <a:lnTo>
                    <a:pt x="204138" y="4749"/>
                  </a:lnTo>
                  <a:lnTo>
                    <a:pt x="203432" y="5114"/>
                  </a:lnTo>
                  <a:lnTo>
                    <a:pt x="202750" y="5528"/>
                  </a:lnTo>
                  <a:lnTo>
                    <a:pt x="202068" y="5942"/>
                  </a:lnTo>
                  <a:lnTo>
                    <a:pt x="201386" y="6381"/>
                  </a:lnTo>
                  <a:lnTo>
                    <a:pt x="200729" y="6819"/>
                  </a:lnTo>
                  <a:lnTo>
                    <a:pt x="200071" y="7306"/>
                  </a:lnTo>
                  <a:lnTo>
                    <a:pt x="199414" y="7769"/>
                  </a:lnTo>
                  <a:lnTo>
                    <a:pt x="198780" y="8280"/>
                  </a:lnTo>
                  <a:lnTo>
                    <a:pt x="198172" y="8792"/>
                  </a:lnTo>
                  <a:lnTo>
                    <a:pt x="197538" y="9303"/>
                  </a:lnTo>
                  <a:lnTo>
                    <a:pt x="196954" y="9863"/>
                  </a:lnTo>
                  <a:lnTo>
                    <a:pt x="196345" y="10424"/>
                  </a:lnTo>
                  <a:lnTo>
                    <a:pt x="195761" y="11008"/>
                  </a:lnTo>
                  <a:lnTo>
                    <a:pt x="194811" y="11982"/>
                  </a:lnTo>
                  <a:lnTo>
                    <a:pt x="193885" y="13005"/>
                  </a:lnTo>
                  <a:lnTo>
                    <a:pt x="193009" y="14052"/>
                  </a:lnTo>
                  <a:lnTo>
                    <a:pt x="192132" y="15124"/>
                  </a:lnTo>
                  <a:lnTo>
                    <a:pt x="191279" y="16244"/>
                  </a:lnTo>
                  <a:lnTo>
                    <a:pt x="190451" y="17365"/>
                  </a:lnTo>
                  <a:lnTo>
                    <a:pt x="189623" y="18485"/>
                  </a:lnTo>
                  <a:lnTo>
                    <a:pt x="188820" y="19654"/>
                  </a:lnTo>
                  <a:lnTo>
                    <a:pt x="187237" y="21992"/>
                  </a:lnTo>
                  <a:lnTo>
                    <a:pt x="185678" y="24354"/>
                  </a:lnTo>
                  <a:lnTo>
                    <a:pt x="184119" y="26717"/>
                  </a:lnTo>
                  <a:lnTo>
                    <a:pt x="182536" y="29055"/>
                  </a:lnTo>
                  <a:lnTo>
                    <a:pt x="181732" y="30224"/>
                  </a:lnTo>
                  <a:lnTo>
                    <a:pt x="180904" y="31368"/>
                  </a:lnTo>
                  <a:lnTo>
                    <a:pt x="180076" y="32489"/>
                  </a:lnTo>
                  <a:lnTo>
                    <a:pt x="179224" y="33609"/>
                  </a:lnTo>
                  <a:lnTo>
                    <a:pt x="178347" y="34680"/>
                  </a:lnTo>
                  <a:lnTo>
                    <a:pt x="177446" y="35752"/>
                  </a:lnTo>
                  <a:lnTo>
                    <a:pt x="176521" y="36775"/>
                  </a:lnTo>
                  <a:lnTo>
                    <a:pt x="175546" y="37773"/>
                  </a:lnTo>
                  <a:lnTo>
                    <a:pt x="174572" y="38723"/>
                  </a:lnTo>
                  <a:lnTo>
                    <a:pt x="173549" y="39649"/>
                  </a:lnTo>
                  <a:lnTo>
                    <a:pt x="172502" y="40550"/>
                  </a:lnTo>
                  <a:lnTo>
                    <a:pt x="171942" y="40964"/>
                  </a:lnTo>
                  <a:lnTo>
                    <a:pt x="171406" y="41378"/>
                  </a:lnTo>
                  <a:lnTo>
                    <a:pt x="170846" y="41792"/>
                  </a:lnTo>
                  <a:lnTo>
                    <a:pt x="170262" y="42182"/>
                  </a:lnTo>
                  <a:lnTo>
                    <a:pt x="169677" y="42571"/>
                  </a:lnTo>
                  <a:lnTo>
                    <a:pt x="169093" y="42937"/>
                  </a:lnTo>
                  <a:lnTo>
                    <a:pt x="168484" y="43302"/>
                  </a:lnTo>
                  <a:lnTo>
                    <a:pt x="167850" y="43643"/>
                  </a:lnTo>
                  <a:lnTo>
                    <a:pt x="167217" y="43959"/>
                  </a:lnTo>
                  <a:lnTo>
                    <a:pt x="166584" y="44276"/>
                  </a:lnTo>
                  <a:lnTo>
                    <a:pt x="165975" y="44544"/>
                  </a:lnTo>
                  <a:lnTo>
                    <a:pt x="165366" y="44812"/>
                  </a:lnTo>
                  <a:lnTo>
                    <a:pt x="164757" y="45031"/>
                  </a:lnTo>
                  <a:lnTo>
                    <a:pt x="164149" y="45250"/>
                  </a:lnTo>
                  <a:lnTo>
                    <a:pt x="163540" y="45445"/>
                  </a:lnTo>
                  <a:lnTo>
                    <a:pt x="162931" y="45615"/>
                  </a:lnTo>
                  <a:lnTo>
                    <a:pt x="162322" y="45762"/>
                  </a:lnTo>
                  <a:lnTo>
                    <a:pt x="161713" y="45883"/>
                  </a:lnTo>
                  <a:lnTo>
                    <a:pt x="161104" y="46005"/>
                  </a:lnTo>
                  <a:lnTo>
                    <a:pt x="160495" y="46103"/>
                  </a:lnTo>
                  <a:lnTo>
                    <a:pt x="159887" y="46176"/>
                  </a:lnTo>
                  <a:lnTo>
                    <a:pt x="159278" y="46249"/>
                  </a:lnTo>
                  <a:lnTo>
                    <a:pt x="158669" y="46297"/>
                  </a:lnTo>
                  <a:lnTo>
                    <a:pt x="158084" y="46322"/>
                  </a:lnTo>
                  <a:lnTo>
                    <a:pt x="156867" y="46322"/>
                  </a:lnTo>
                  <a:lnTo>
                    <a:pt x="155649" y="46297"/>
                  </a:lnTo>
                  <a:lnTo>
                    <a:pt x="154456" y="46200"/>
                  </a:lnTo>
                  <a:lnTo>
                    <a:pt x="153238" y="46054"/>
                  </a:lnTo>
                  <a:lnTo>
                    <a:pt x="152044" y="45883"/>
                  </a:lnTo>
                  <a:lnTo>
                    <a:pt x="150827" y="45664"/>
                  </a:lnTo>
                  <a:lnTo>
                    <a:pt x="149633" y="45421"/>
                  </a:lnTo>
                  <a:lnTo>
                    <a:pt x="148416" y="45128"/>
                  </a:lnTo>
                  <a:lnTo>
                    <a:pt x="147222" y="44836"/>
                  </a:lnTo>
                  <a:lnTo>
                    <a:pt x="146005" y="44495"/>
                  </a:lnTo>
                  <a:lnTo>
                    <a:pt x="144811" y="44179"/>
                  </a:lnTo>
                  <a:lnTo>
                    <a:pt x="142376" y="43472"/>
                  </a:lnTo>
                  <a:lnTo>
                    <a:pt x="139965" y="42766"/>
                  </a:lnTo>
                  <a:lnTo>
                    <a:pt x="137554" y="42108"/>
                  </a:lnTo>
                  <a:lnTo>
                    <a:pt x="136336" y="41792"/>
                  </a:lnTo>
                  <a:lnTo>
                    <a:pt x="135118" y="41500"/>
                  </a:lnTo>
                  <a:lnTo>
                    <a:pt x="133900" y="41232"/>
                  </a:lnTo>
                  <a:lnTo>
                    <a:pt x="132683" y="41013"/>
                  </a:lnTo>
                  <a:lnTo>
                    <a:pt x="131465" y="40818"/>
                  </a:lnTo>
                  <a:lnTo>
                    <a:pt x="130247" y="40647"/>
                  </a:lnTo>
                  <a:lnTo>
                    <a:pt x="129030" y="40550"/>
                  </a:lnTo>
                  <a:lnTo>
                    <a:pt x="127787" y="40477"/>
                  </a:lnTo>
                  <a:lnTo>
                    <a:pt x="125742" y="40477"/>
                  </a:lnTo>
                  <a:lnTo>
                    <a:pt x="124719" y="40501"/>
                  </a:lnTo>
                  <a:lnTo>
                    <a:pt x="123696" y="40574"/>
                  </a:lnTo>
                  <a:lnTo>
                    <a:pt x="122697" y="40672"/>
                  </a:lnTo>
                  <a:lnTo>
                    <a:pt x="121699" y="40769"/>
                  </a:lnTo>
                  <a:lnTo>
                    <a:pt x="120700" y="40915"/>
                  </a:lnTo>
                  <a:lnTo>
                    <a:pt x="119726" y="41061"/>
                  </a:lnTo>
                  <a:lnTo>
                    <a:pt x="118752" y="41256"/>
                  </a:lnTo>
                  <a:lnTo>
                    <a:pt x="117802" y="41451"/>
                  </a:lnTo>
                  <a:lnTo>
                    <a:pt x="116828" y="41670"/>
                  </a:lnTo>
                  <a:lnTo>
                    <a:pt x="115878" y="41938"/>
                  </a:lnTo>
                  <a:lnTo>
                    <a:pt x="114953" y="42206"/>
                  </a:lnTo>
                  <a:lnTo>
                    <a:pt x="114003" y="42498"/>
                  </a:lnTo>
                  <a:lnTo>
                    <a:pt x="113077" y="42815"/>
                  </a:lnTo>
                  <a:lnTo>
                    <a:pt x="112152" y="43131"/>
                  </a:lnTo>
                  <a:lnTo>
                    <a:pt x="111251" y="43497"/>
                  </a:lnTo>
                  <a:lnTo>
                    <a:pt x="110350" y="43862"/>
                  </a:lnTo>
                  <a:lnTo>
                    <a:pt x="109449" y="44252"/>
                  </a:lnTo>
                  <a:lnTo>
                    <a:pt x="108547" y="44666"/>
                  </a:lnTo>
                  <a:lnTo>
                    <a:pt x="107671" y="45080"/>
                  </a:lnTo>
                  <a:lnTo>
                    <a:pt x="106794" y="45518"/>
                  </a:lnTo>
                  <a:lnTo>
                    <a:pt x="105917" y="45981"/>
                  </a:lnTo>
                  <a:lnTo>
                    <a:pt x="105040" y="46444"/>
                  </a:lnTo>
                  <a:lnTo>
                    <a:pt x="104188" y="46955"/>
                  </a:lnTo>
                  <a:lnTo>
                    <a:pt x="103336" y="47442"/>
                  </a:lnTo>
                  <a:lnTo>
                    <a:pt x="102508" y="47978"/>
                  </a:lnTo>
                  <a:lnTo>
                    <a:pt x="101655" y="48489"/>
                  </a:lnTo>
                  <a:lnTo>
                    <a:pt x="100827" y="49049"/>
                  </a:lnTo>
                  <a:lnTo>
                    <a:pt x="100023" y="49610"/>
                  </a:lnTo>
                  <a:lnTo>
                    <a:pt x="98392" y="50754"/>
                  </a:lnTo>
                  <a:lnTo>
                    <a:pt x="96784" y="51972"/>
                  </a:lnTo>
                  <a:lnTo>
                    <a:pt x="95201" y="53214"/>
                  </a:lnTo>
                  <a:lnTo>
                    <a:pt x="93643" y="54505"/>
                  </a:lnTo>
                  <a:lnTo>
                    <a:pt x="92133" y="55820"/>
                  </a:lnTo>
                  <a:lnTo>
                    <a:pt x="90623" y="57159"/>
                  </a:lnTo>
                  <a:lnTo>
                    <a:pt x="89137" y="58548"/>
                  </a:lnTo>
                  <a:lnTo>
                    <a:pt x="87676" y="59936"/>
                  </a:lnTo>
                  <a:lnTo>
                    <a:pt x="86263" y="61373"/>
                  </a:lnTo>
                  <a:lnTo>
                    <a:pt x="84851" y="62810"/>
                  </a:lnTo>
                  <a:lnTo>
                    <a:pt x="83438" y="64246"/>
                  </a:lnTo>
                  <a:lnTo>
                    <a:pt x="82074" y="65708"/>
                  </a:lnTo>
                  <a:lnTo>
                    <a:pt x="80735" y="67169"/>
                  </a:lnTo>
                  <a:lnTo>
                    <a:pt x="78080" y="70067"/>
                  </a:lnTo>
                  <a:lnTo>
                    <a:pt x="75523" y="72965"/>
                  </a:lnTo>
                  <a:lnTo>
                    <a:pt x="73282" y="75498"/>
                  </a:lnTo>
                  <a:lnTo>
                    <a:pt x="70993" y="78055"/>
                  </a:lnTo>
                  <a:lnTo>
                    <a:pt x="68631" y="80613"/>
                  </a:lnTo>
                  <a:lnTo>
                    <a:pt x="67437" y="81903"/>
                  </a:lnTo>
                  <a:lnTo>
                    <a:pt x="66244" y="83170"/>
                  </a:lnTo>
                  <a:lnTo>
                    <a:pt x="65002" y="84412"/>
                  </a:lnTo>
                  <a:lnTo>
                    <a:pt x="63784" y="85654"/>
                  </a:lnTo>
                  <a:lnTo>
                    <a:pt x="62518" y="86872"/>
                  </a:lnTo>
                  <a:lnTo>
                    <a:pt x="61251" y="88089"/>
                  </a:lnTo>
                  <a:lnTo>
                    <a:pt x="59960" y="89283"/>
                  </a:lnTo>
                  <a:lnTo>
                    <a:pt x="58645" y="90427"/>
                  </a:lnTo>
                  <a:lnTo>
                    <a:pt x="57330" y="91572"/>
                  </a:lnTo>
                  <a:lnTo>
                    <a:pt x="55991" y="92692"/>
                  </a:lnTo>
                  <a:lnTo>
                    <a:pt x="54627" y="93764"/>
                  </a:lnTo>
                  <a:lnTo>
                    <a:pt x="53239" y="94811"/>
                  </a:lnTo>
                  <a:lnTo>
                    <a:pt x="51826" y="95834"/>
                  </a:lnTo>
                  <a:lnTo>
                    <a:pt x="50414" y="96808"/>
                  </a:lnTo>
                  <a:lnTo>
                    <a:pt x="48952" y="97734"/>
                  </a:lnTo>
                  <a:lnTo>
                    <a:pt x="47491" y="98635"/>
                  </a:lnTo>
                  <a:lnTo>
                    <a:pt x="45981" y="99487"/>
                  </a:lnTo>
                  <a:lnTo>
                    <a:pt x="44471" y="100291"/>
                  </a:lnTo>
                  <a:lnTo>
                    <a:pt x="42912" y="101046"/>
                  </a:lnTo>
                  <a:lnTo>
                    <a:pt x="42133" y="101411"/>
                  </a:lnTo>
                  <a:lnTo>
                    <a:pt x="41354" y="101752"/>
                  </a:lnTo>
                  <a:lnTo>
                    <a:pt x="40550" y="102069"/>
                  </a:lnTo>
                  <a:lnTo>
                    <a:pt x="39746" y="102385"/>
                  </a:lnTo>
                  <a:lnTo>
                    <a:pt x="38943" y="102702"/>
                  </a:lnTo>
                  <a:lnTo>
                    <a:pt x="38139" y="102994"/>
                  </a:lnTo>
                  <a:lnTo>
                    <a:pt x="37311" y="103262"/>
                  </a:lnTo>
                  <a:lnTo>
                    <a:pt x="36483" y="103506"/>
                  </a:lnTo>
                  <a:lnTo>
                    <a:pt x="35655" y="103749"/>
                  </a:lnTo>
                  <a:lnTo>
                    <a:pt x="34802" y="103993"/>
                  </a:lnTo>
                  <a:lnTo>
                    <a:pt x="33950" y="104187"/>
                  </a:lnTo>
                  <a:lnTo>
                    <a:pt x="33098" y="104382"/>
                  </a:lnTo>
                  <a:lnTo>
                    <a:pt x="32221" y="104577"/>
                  </a:lnTo>
                  <a:lnTo>
                    <a:pt x="31368" y="104723"/>
                  </a:lnTo>
                  <a:lnTo>
                    <a:pt x="30248" y="104894"/>
                  </a:lnTo>
                  <a:lnTo>
                    <a:pt x="29152" y="105040"/>
                  </a:lnTo>
                  <a:lnTo>
                    <a:pt x="28008" y="105137"/>
                  </a:lnTo>
                  <a:lnTo>
                    <a:pt x="26863" y="105186"/>
                  </a:lnTo>
                  <a:lnTo>
                    <a:pt x="25718" y="105210"/>
                  </a:lnTo>
                  <a:lnTo>
                    <a:pt x="24574" y="105186"/>
                  </a:lnTo>
                  <a:lnTo>
                    <a:pt x="23429" y="105137"/>
                  </a:lnTo>
                  <a:lnTo>
                    <a:pt x="22260" y="105040"/>
                  </a:lnTo>
                  <a:lnTo>
                    <a:pt x="21115" y="104918"/>
                  </a:lnTo>
                  <a:lnTo>
                    <a:pt x="19971" y="104748"/>
                  </a:lnTo>
                  <a:lnTo>
                    <a:pt x="18826" y="104528"/>
                  </a:lnTo>
                  <a:lnTo>
                    <a:pt x="17681" y="104285"/>
                  </a:lnTo>
                  <a:lnTo>
                    <a:pt x="16561" y="103993"/>
                  </a:lnTo>
                  <a:lnTo>
                    <a:pt x="15441" y="103676"/>
                  </a:lnTo>
                  <a:lnTo>
                    <a:pt x="14345" y="103286"/>
                  </a:lnTo>
                  <a:lnTo>
                    <a:pt x="13249" y="102897"/>
                  </a:lnTo>
                  <a:lnTo>
                    <a:pt x="12177" y="102434"/>
                  </a:lnTo>
                  <a:lnTo>
                    <a:pt x="11154" y="101947"/>
                  </a:lnTo>
                  <a:lnTo>
                    <a:pt x="10131" y="101435"/>
                  </a:lnTo>
                  <a:lnTo>
                    <a:pt x="9133" y="100851"/>
                  </a:lnTo>
                  <a:lnTo>
                    <a:pt x="8159" y="100242"/>
                  </a:lnTo>
                  <a:lnTo>
                    <a:pt x="7233" y="99609"/>
                  </a:lnTo>
                  <a:lnTo>
                    <a:pt x="6308" y="98903"/>
                  </a:lnTo>
                  <a:lnTo>
                    <a:pt x="5455" y="98172"/>
                  </a:lnTo>
                  <a:lnTo>
                    <a:pt x="4603" y="97417"/>
                  </a:lnTo>
                  <a:lnTo>
                    <a:pt x="3824" y="96589"/>
                  </a:lnTo>
                  <a:lnTo>
                    <a:pt x="3434" y="96175"/>
                  </a:lnTo>
                  <a:lnTo>
                    <a:pt x="3069" y="95737"/>
                  </a:lnTo>
                  <a:lnTo>
                    <a:pt x="2703" y="95298"/>
                  </a:lnTo>
                  <a:lnTo>
                    <a:pt x="2362" y="94835"/>
                  </a:lnTo>
                  <a:lnTo>
                    <a:pt x="2021" y="94373"/>
                  </a:lnTo>
                  <a:lnTo>
                    <a:pt x="1680" y="93910"/>
                  </a:lnTo>
                  <a:lnTo>
                    <a:pt x="1388" y="93423"/>
                  </a:lnTo>
                  <a:lnTo>
                    <a:pt x="1072" y="92936"/>
                  </a:lnTo>
                  <a:lnTo>
                    <a:pt x="779" y="92424"/>
                  </a:lnTo>
                  <a:lnTo>
                    <a:pt x="511" y="91913"/>
                  </a:lnTo>
                  <a:lnTo>
                    <a:pt x="308" y="91507"/>
                  </a:lnTo>
                  <a:lnTo>
                    <a:pt x="308" y="91507"/>
                  </a:lnTo>
                  <a:lnTo>
                    <a:pt x="463" y="91840"/>
                  </a:lnTo>
                  <a:lnTo>
                    <a:pt x="950" y="92814"/>
                  </a:lnTo>
                  <a:lnTo>
                    <a:pt x="1461" y="93764"/>
                  </a:lnTo>
                  <a:lnTo>
                    <a:pt x="1997" y="94714"/>
                  </a:lnTo>
                  <a:lnTo>
                    <a:pt x="2557" y="95615"/>
                  </a:lnTo>
                  <a:lnTo>
                    <a:pt x="3117" y="96492"/>
                  </a:lnTo>
                  <a:lnTo>
                    <a:pt x="3726" y="97344"/>
                  </a:lnTo>
                  <a:lnTo>
                    <a:pt x="4335" y="98172"/>
                  </a:lnTo>
                  <a:lnTo>
                    <a:pt x="4968" y="98976"/>
                  </a:lnTo>
                  <a:lnTo>
                    <a:pt x="5650" y="99731"/>
                  </a:lnTo>
                  <a:lnTo>
                    <a:pt x="6332" y="100486"/>
                  </a:lnTo>
                  <a:lnTo>
                    <a:pt x="7014" y="101216"/>
                  </a:lnTo>
                  <a:lnTo>
                    <a:pt x="7745" y="101898"/>
                  </a:lnTo>
                  <a:lnTo>
                    <a:pt x="8500" y="102556"/>
                  </a:lnTo>
                  <a:lnTo>
                    <a:pt x="9255" y="103189"/>
                  </a:lnTo>
                  <a:lnTo>
                    <a:pt x="10058" y="103798"/>
                  </a:lnTo>
                  <a:lnTo>
                    <a:pt x="10862" y="104382"/>
                  </a:lnTo>
                  <a:lnTo>
                    <a:pt x="11690" y="104918"/>
                  </a:lnTo>
                  <a:lnTo>
                    <a:pt x="12543" y="105430"/>
                  </a:lnTo>
                  <a:lnTo>
                    <a:pt x="13395" y="105917"/>
                  </a:lnTo>
                  <a:lnTo>
                    <a:pt x="14296" y="106379"/>
                  </a:lnTo>
                  <a:lnTo>
                    <a:pt x="15197" y="106793"/>
                  </a:lnTo>
                  <a:lnTo>
                    <a:pt x="16123" y="107183"/>
                  </a:lnTo>
                  <a:lnTo>
                    <a:pt x="17072" y="107524"/>
                  </a:lnTo>
                  <a:lnTo>
                    <a:pt x="18047" y="107865"/>
                  </a:lnTo>
                  <a:lnTo>
                    <a:pt x="19045" y="108157"/>
                  </a:lnTo>
                  <a:lnTo>
                    <a:pt x="20044" y="108401"/>
                  </a:lnTo>
                  <a:lnTo>
                    <a:pt x="21091" y="108620"/>
                  </a:lnTo>
                  <a:lnTo>
                    <a:pt x="22138" y="108815"/>
                  </a:lnTo>
                  <a:lnTo>
                    <a:pt x="23210" y="108985"/>
                  </a:lnTo>
                  <a:lnTo>
                    <a:pt x="24281" y="109107"/>
                  </a:lnTo>
                  <a:lnTo>
                    <a:pt x="25402" y="109180"/>
                  </a:lnTo>
                  <a:lnTo>
                    <a:pt x="26181" y="109229"/>
                  </a:lnTo>
                  <a:lnTo>
                    <a:pt x="26985" y="109253"/>
                  </a:lnTo>
                  <a:lnTo>
                    <a:pt x="28543" y="109253"/>
                  </a:lnTo>
                  <a:lnTo>
                    <a:pt x="29298" y="109229"/>
                  </a:lnTo>
                  <a:lnTo>
                    <a:pt x="30078" y="109204"/>
                  </a:lnTo>
                  <a:lnTo>
                    <a:pt x="31588" y="109083"/>
                  </a:lnTo>
                  <a:lnTo>
                    <a:pt x="33073" y="108912"/>
                  </a:lnTo>
                  <a:lnTo>
                    <a:pt x="34535" y="108693"/>
                  </a:lnTo>
                  <a:lnTo>
                    <a:pt x="35971" y="108425"/>
                  </a:lnTo>
                  <a:lnTo>
                    <a:pt x="37408" y="108108"/>
                  </a:lnTo>
                  <a:lnTo>
                    <a:pt x="38821" y="107719"/>
                  </a:lnTo>
                  <a:lnTo>
                    <a:pt x="40185" y="107305"/>
                  </a:lnTo>
                  <a:lnTo>
                    <a:pt x="41573" y="106818"/>
                  </a:lnTo>
                  <a:lnTo>
                    <a:pt x="42912" y="106306"/>
                  </a:lnTo>
                  <a:lnTo>
                    <a:pt x="44228" y="105746"/>
                  </a:lnTo>
                  <a:lnTo>
                    <a:pt x="45543" y="105162"/>
                  </a:lnTo>
                  <a:lnTo>
                    <a:pt x="46858" y="104504"/>
                  </a:lnTo>
                  <a:lnTo>
                    <a:pt x="48124" y="103822"/>
                  </a:lnTo>
                  <a:lnTo>
                    <a:pt x="49391" y="103116"/>
                  </a:lnTo>
                  <a:lnTo>
                    <a:pt x="50633" y="102361"/>
                  </a:lnTo>
                  <a:lnTo>
                    <a:pt x="51875" y="101557"/>
                  </a:lnTo>
                  <a:lnTo>
                    <a:pt x="53093" y="100729"/>
                  </a:lnTo>
                  <a:lnTo>
                    <a:pt x="54286" y="99877"/>
                  </a:lnTo>
                  <a:lnTo>
                    <a:pt x="55479" y="99000"/>
                  </a:lnTo>
                  <a:lnTo>
                    <a:pt x="56673" y="98075"/>
                  </a:lnTo>
                  <a:lnTo>
                    <a:pt x="57842" y="97125"/>
                  </a:lnTo>
                  <a:lnTo>
                    <a:pt x="58986" y="96175"/>
                  </a:lnTo>
                  <a:lnTo>
                    <a:pt x="60131" y="95176"/>
                  </a:lnTo>
                  <a:lnTo>
                    <a:pt x="61251" y="94153"/>
                  </a:lnTo>
                  <a:lnTo>
                    <a:pt x="62396" y="93131"/>
                  </a:lnTo>
                  <a:lnTo>
                    <a:pt x="63492" y="92059"/>
                  </a:lnTo>
                  <a:lnTo>
                    <a:pt x="64612" y="90987"/>
                  </a:lnTo>
                  <a:lnTo>
                    <a:pt x="65708" y="89892"/>
                  </a:lnTo>
                  <a:lnTo>
                    <a:pt x="66780" y="88796"/>
                  </a:lnTo>
                  <a:lnTo>
                    <a:pt x="68947" y="86531"/>
                  </a:lnTo>
                  <a:lnTo>
                    <a:pt x="71066" y="84241"/>
                  </a:lnTo>
                  <a:lnTo>
                    <a:pt x="73185" y="81903"/>
                  </a:lnTo>
                  <a:lnTo>
                    <a:pt x="75279" y="79565"/>
                  </a:lnTo>
                  <a:lnTo>
                    <a:pt x="79420" y="74865"/>
                  </a:lnTo>
                  <a:lnTo>
                    <a:pt x="81490" y="72527"/>
                  </a:lnTo>
                  <a:lnTo>
                    <a:pt x="83560" y="70238"/>
                  </a:lnTo>
                  <a:lnTo>
                    <a:pt x="85630" y="67973"/>
                  </a:lnTo>
                  <a:lnTo>
                    <a:pt x="87724" y="65756"/>
                  </a:lnTo>
                  <a:lnTo>
                    <a:pt x="88772" y="64685"/>
                  </a:lnTo>
                  <a:lnTo>
                    <a:pt x="89819" y="63613"/>
                  </a:lnTo>
                  <a:lnTo>
                    <a:pt x="90866" y="62566"/>
                  </a:lnTo>
                  <a:lnTo>
                    <a:pt x="91938" y="61543"/>
                  </a:lnTo>
                  <a:lnTo>
                    <a:pt x="92985" y="60545"/>
                  </a:lnTo>
                  <a:lnTo>
                    <a:pt x="94057" y="59570"/>
                  </a:lnTo>
                  <a:lnTo>
                    <a:pt x="95128" y="58621"/>
                  </a:lnTo>
                  <a:lnTo>
                    <a:pt x="96224" y="57695"/>
                  </a:lnTo>
                  <a:lnTo>
                    <a:pt x="97320" y="56794"/>
                  </a:lnTo>
                  <a:lnTo>
                    <a:pt x="98416" y="55942"/>
                  </a:lnTo>
                  <a:lnTo>
                    <a:pt x="99512" y="55089"/>
                  </a:lnTo>
                  <a:lnTo>
                    <a:pt x="100632" y="54286"/>
                  </a:lnTo>
                  <a:lnTo>
                    <a:pt x="101947" y="53409"/>
                  </a:lnTo>
                  <a:lnTo>
                    <a:pt x="103263" y="52532"/>
                  </a:lnTo>
                  <a:lnTo>
                    <a:pt x="104626" y="51704"/>
                  </a:lnTo>
                  <a:lnTo>
                    <a:pt x="106015" y="50900"/>
                  </a:lnTo>
                  <a:lnTo>
                    <a:pt x="107403" y="50145"/>
                  </a:lnTo>
                  <a:lnTo>
                    <a:pt x="108815" y="49415"/>
                  </a:lnTo>
                  <a:lnTo>
                    <a:pt x="110252" y="48733"/>
                  </a:lnTo>
                  <a:lnTo>
                    <a:pt x="111714" y="48075"/>
                  </a:lnTo>
                  <a:lnTo>
                    <a:pt x="113175" y="47491"/>
                  </a:lnTo>
                  <a:lnTo>
                    <a:pt x="114660" y="46931"/>
                  </a:lnTo>
                  <a:lnTo>
                    <a:pt x="116170" y="46419"/>
                  </a:lnTo>
                  <a:lnTo>
                    <a:pt x="117680" y="45981"/>
                  </a:lnTo>
                  <a:lnTo>
                    <a:pt x="119215" y="45567"/>
                  </a:lnTo>
                  <a:lnTo>
                    <a:pt x="119994" y="45396"/>
                  </a:lnTo>
                  <a:lnTo>
                    <a:pt x="120773" y="45226"/>
                  </a:lnTo>
                  <a:lnTo>
                    <a:pt x="121553" y="45080"/>
                  </a:lnTo>
                  <a:lnTo>
                    <a:pt x="122332" y="44934"/>
                  </a:lnTo>
                  <a:lnTo>
                    <a:pt x="123136" y="44812"/>
                  </a:lnTo>
                  <a:lnTo>
                    <a:pt x="123915" y="44714"/>
                  </a:lnTo>
                  <a:lnTo>
                    <a:pt x="124816" y="44617"/>
                  </a:lnTo>
                  <a:lnTo>
                    <a:pt x="125693" y="44568"/>
                  </a:lnTo>
                  <a:lnTo>
                    <a:pt x="126570" y="44520"/>
                  </a:lnTo>
                  <a:lnTo>
                    <a:pt x="127422" y="44495"/>
                  </a:lnTo>
                  <a:lnTo>
                    <a:pt x="128299" y="44520"/>
                  </a:lnTo>
                  <a:lnTo>
                    <a:pt x="129151" y="44544"/>
                  </a:lnTo>
                  <a:lnTo>
                    <a:pt x="130028" y="44593"/>
                  </a:lnTo>
                  <a:lnTo>
                    <a:pt x="130880" y="44666"/>
                  </a:lnTo>
                  <a:lnTo>
                    <a:pt x="131709" y="44763"/>
                  </a:lnTo>
                  <a:lnTo>
                    <a:pt x="132561" y="44861"/>
                  </a:lnTo>
                  <a:lnTo>
                    <a:pt x="133413" y="45007"/>
                  </a:lnTo>
                  <a:lnTo>
                    <a:pt x="134241" y="45153"/>
                  </a:lnTo>
                  <a:lnTo>
                    <a:pt x="135922" y="45469"/>
                  </a:lnTo>
                  <a:lnTo>
                    <a:pt x="137602" y="45859"/>
                  </a:lnTo>
                  <a:lnTo>
                    <a:pt x="139258" y="46273"/>
                  </a:lnTo>
                  <a:lnTo>
                    <a:pt x="140914" y="46711"/>
                  </a:lnTo>
                  <a:lnTo>
                    <a:pt x="144251" y="47661"/>
                  </a:lnTo>
                  <a:lnTo>
                    <a:pt x="145907" y="48124"/>
                  </a:lnTo>
                  <a:lnTo>
                    <a:pt x="147588" y="48587"/>
                  </a:lnTo>
                  <a:lnTo>
                    <a:pt x="149268" y="49025"/>
                  </a:lnTo>
                  <a:lnTo>
                    <a:pt x="150973" y="49439"/>
                  </a:lnTo>
                  <a:lnTo>
                    <a:pt x="152361" y="49756"/>
                  </a:lnTo>
                  <a:lnTo>
                    <a:pt x="153749" y="49999"/>
                  </a:lnTo>
                  <a:lnTo>
                    <a:pt x="154456" y="50097"/>
                  </a:lnTo>
                  <a:lnTo>
                    <a:pt x="155137" y="50170"/>
                  </a:lnTo>
                  <a:lnTo>
                    <a:pt x="155819" y="50243"/>
                  </a:lnTo>
                  <a:lnTo>
                    <a:pt x="156501" y="50292"/>
                  </a:lnTo>
                  <a:lnTo>
                    <a:pt x="157183" y="50316"/>
                  </a:lnTo>
                  <a:lnTo>
                    <a:pt x="157865" y="50340"/>
                  </a:lnTo>
                  <a:lnTo>
                    <a:pt x="158523" y="50340"/>
                  </a:lnTo>
                  <a:lnTo>
                    <a:pt x="159205" y="50316"/>
                  </a:lnTo>
                  <a:lnTo>
                    <a:pt x="159862" y="50292"/>
                  </a:lnTo>
                  <a:lnTo>
                    <a:pt x="160520" y="50243"/>
                  </a:lnTo>
                  <a:lnTo>
                    <a:pt x="161177" y="50170"/>
                  </a:lnTo>
                  <a:lnTo>
                    <a:pt x="161835" y="50097"/>
                  </a:lnTo>
                  <a:lnTo>
                    <a:pt x="162492" y="49999"/>
                  </a:lnTo>
                  <a:lnTo>
                    <a:pt x="163150" y="49877"/>
                  </a:lnTo>
                  <a:lnTo>
                    <a:pt x="163783" y="49731"/>
                  </a:lnTo>
                  <a:lnTo>
                    <a:pt x="164416" y="49585"/>
                  </a:lnTo>
                  <a:lnTo>
                    <a:pt x="165074" y="49390"/>
                  </a:lnTo>
                  <a:lnTo>
                    <a:pt x="165707" y="49196"/>
                  </a:lnTo>
                  <a:lnTo>
                    <a:pt x="166340" y="49001"/>
                  </a:lnTo>
                  <a:lnTo>
                    <a:pt x="166974" y="48757"/>
                  </a:lnTo>
                  <a:lnTo>
                    <a:pt x="167583" y="48514"/>
                  </a:lnTo>
                  <a:lnTo>
                    <a:pt x="168216" y="48246"/>
                  </a:lnTo>
                  <a:lnTo>
                    <a:pt x="168825" y="47954"/>
                  </a:lnTo>
                  <a:lnTo>
                    <a:pt x="169458" y="47637"/>
                  </a:lnTo>
                  <a:lnTo>
                    <a:pt x="170067" y="47320"/>
                  </a:lnTo>
                  <a:lnTo>
                    <a:pt x="170676" y="46955"/>
                  </a:lnTo>
                  <a:lnTo>
                    <a:pt x="171260" y="46590"/>
                  </a:lnTo>
                  <a:lnTo>
                    <a:pt x="171869" y="46200"/>
                  </a:lnTo>
                  <a:lnTo>
                    <a:pt x="172940" y="45445"/>
                  </a:lnTo>
                  <a:lnTo>
                    <a:pt x="173988" y="44666"/>
                  </a:lnTo>
                  <a:lnTo>
                    <a:pt x="174962" y="43838"/>
                  </a:lnTo>
                  <a:lnTo>
                    <a:pt x="175936" y="42985"/>
                  </a:lnTo>
                  <a:lnTo>
                    <a:pt x="176862" y="42108"/>
                  </a:lnTo>
                  <a:lnTo>
                    <a:pt x="177763" y="41207"/>
                  </a:lnTo>
                  <a:lnTo>
                    <a:pt x="178639" y="40258"/>
                  </a:lnTo>
                  <a:lnTo>
                    <a:pt x="179492" y="39308"/>
                  </a:lnTo>
                  <a:lnTo>
                    <a:pt x="180320" y="38334"/>
                  </a:lnTo>
                  <a:lnTo>
                    <a:pt x="181124" y="37335"/>
                  </a:lnTo>
                  <a:lnTo>
                    <a:pt x="181903" y="36312"/>
                  </a:lnTo>
                  <a:lnTo>
                    <a:pt x="182658" y="35265"/>
                  </a:lnTo>
                  <a:lnTo>
                    <a:pt x="183413" y="34218"/>
                  </a:lnTo>
                  <a:lnTo>
                    <a:pt x="184168" y="33170"/>
                  </a:lnTo>
                  <a:lnTo>
                    <a:pt x="185629" y="31027"/>
                  </a:lnTo>
                  <a:lnTo>
                    <a:pt x="188479" y="26692"/>
                  </a:lnTo>
                  <a:lnTo>
                    <a:pt x="189940" y="24549"/>
                  </a:lnTo>
                  <a:lnTo>
                    <a:pt x="191401" y="22406"/>
                  </a:lnTo>
                  <a:lnTo>
                    <a:pt x="192156" y="21359"/>
                  </a:lnTo>
                  <a:lnTo>
                    <a:pt x="192935" y="20336"/>
                  </a:lnTo>
                  <a:lnTo>
                    <a:pt x="193715" y="19313"/>
                  </a:lnTo>
                  <a:lnTo>
                    <a:pt x="194518" y="18314"/>
                  </a:lnTo>
                  <a:lnTo>
                    <a:pt x="195347" y="17340"/>
                  </a:lnTo>
                  <a:lnTo>
                    <a:pt x="196199" y="16366"/>
                  </a:lnTo>
                  <a:lnTo>
                    <a:pt x="197076" y="15441"/>
                  </a:lnTo>
                  <a:lnTo>
                    <a:pt x="197977" y="14515"/>
                  </a:lnTo>
                  <a:lnTo>
                    <a:pt x="198610" y="13931"/>
                  </a:lnTo>
                  <a:lnTo>
                    <a:pt x="199243" y="13346"/>
                  </a:lnTo>
                  <a:lnTo>
                    <a:pt x="199876" y="12786"/>
                  </a:lnTo>
                  <a:lnTo>
                    <a:pt x="200534" y="12250"/>
                  </a:lnTo>
                  <a:lnTo>
                    <a:pt x="201216" y="11714"/>
                  </a:lnTo>
                  <a:lnTo>
                    <a:pt x="201874" y="11227"/>
                  </a:lnTo>
                  <a:lnTo>
                    <a:pt x="202580" y="10740"/>
                  </a:lnTo>
                  <a:lnTo>
                    <a:pt x="203262" y="10253"/>
                  </a:lnTo>
                  <a:lnTo>
                    <a:pt x="203992" y="9815"/>
                  </a:lnTo>
                  <a:lnTo>
                    <a:pt x="204699" y="9376"/>
                  </a:lnTo>
                  <a:lnTo>
                    <a:pt x="205429" y="8962"/>
                  </a:lnTo>
                  <a:lnTo>
                    <a:pt x="206160" y="8548"/>
                  </a:lnTo>
                  <a:lnTo>
                    <a:pt x="206915" y="8183"/>
                  </a:lnTo>
                  <a:lnTo>
                    <a:pt x="207670" y="7818"/>
                  </a:lnTo>
                  <a:lnTo>
                    <a:pt x="208425" y="7452"/>
                  </a:lnTo>
                  <a:lnTo>
                    <a:pt x="209180" y="7136"/>
                  </a:lnTo>
                  <a:lnTo>
                    <a:pt x="209959" y="6819"/>
                  </a:lnTo>
                  <a:lnTo>
                    <a:pt x="210763" y="6503"/>
                  </a:lnTo>
                  <a:lnTo>
                    <a:pt x="211542" y="6235"/>
                  </a:lnTo>
                  <a:lnTo>
                    <a:pt x="212346" y="5967"/>
                  </a:lnTo>
                  <a:lnTo>
                    <a:pt x="213150" y="5723"/>
                  </a:lnTo>
                  <a:lnTo>
                    <a:pt x="213953" y="5480"/>
                  </a:lnTo>
                  <a:lnTo>
                    <a:pt x="214757" y="5285"/>
                  </a:lnTo>
                  <a:lnTo>
                    <a:pt x="215585" y="5090"/>
                  </a:lnTo>
                  <a:lnTo>
                    <a:pt x="216413" y="4895"/>
                  </a:lnTo>
                  <a:lnTo>
                    <a:pt x="217241" y="4725"/>
                  </a:lnTo>
                  <a:lnTo>
                    <a:pt x="218069" y="4579"/>
                  </a:lnTo>
                  <a:lnTo>
                    <a:pt x="218922" y="4457"/>
                  </a:lnTo>
                  <a:lnTo>
                    <a:pt x="219774" y="4335"/>
                  </a:lnTo>
                  <a:lnTo>
                    <a:pt x="220602" y="4238"/>
                  </a:lnTo>
                  <a:lnTo>
                    <a:pt x="221454" y="4140"/>
                  </a:lnTo>
                  <a:lnTo>
                    <a:pt x="222307" y="4092"/>
                  </a:lnTo>
                  <a:lnTo>
                    <a:pt x="223378" y="4018"/>
                  </a:lnTo>
                  <a:lnTo>
                    <a:pt x="224426" y="3970"/>
                  </a:lnTo>
                  <a:lnTo>
                    <a:pt x="226544" y="3970"/>
                  </a:lnTo>
                  <a:lnTo>
                    <a:pt x="227567" y="3994"/>
                  </a:lnTo>
                  <a:lnTo>
                    <a:pt x="228615" y="4043"/>
                  </a:lnTo>
                  <a:lnTo>
                    <a:pt x="229638" y="4116"/>
                  </a:lnTo>
                  <a:lnTo>
                    <a:pt x="230660" y="4213"/>
                  </a:lnTo>
                  <a:lnTo>
                    <a:pt x="231683" y="4335"/>
                  </a:lnTo>
                  <a:lnTo>
                    <a:pt x="232682" y="4481"/>
                  </a:lnTo>
                  <a:lnTo>
                    <a:pt x="233680" y="4627"/>
                  </a:lnTo>
                  <a:lnTo>
                    <a:pt x="234679" y="4822"/>
                  </a:lnTo>
                  <a:lnTo>
                    <a:pt x="235677" y="5017"/>
                  </a:lnTo>
                  <a:lnTo>
                    <a:pt x="236652" y="5236"/>
                  </a:lnTo>
                  <a:lnTo>
                    <a:pt x="237650" y="5455"/>
                  </a:lnTo>
                  <a:lnTo>
                    <a:pt x="238624" y="5723"/>
                  </a:lnTo>
                  <a:lnTo>
                    <a:pt x="239598" y="5991"/>
                  </a:lnTo>
                  <a:lnTo>
                    <a:pt x="240548" y="6283"/>
                  </a:lnTo>
                  <a:lnTo>
                    <a:pt x="241522" y="6600"/>
                  </a:lnTo>
                  <a:lnTo>
                    <a:pt x="242472" y="6917"/>
                  </a:lnTo>
                  <a:lnTo>
                    <a:pt x="243422" y="7258"/>
                  </a:lnTo>
                  <a:lnTo>
                    <a:pt x="244348" y="7623"/>
                  </a:lnTo>
                  <a:lnTo>
                    <a:pt x="245297" y="7988"/>
                  </a:lnTo>
                  <a:lnTo>
                    <a:pt x="246223" y="8378"/>
                  </a:lnTo>
                  <a:lnTo>
                    <a:pt x="247148" y="8792"/>
                  </a:lnTo>
                  <a:lnTo>
                    <a:pt x="248074" y="9206"/>
                  </a:lnTo>
                  <a:lnTo>
                    <a:pt x="248975" y="9644"/>
                  </a:lnTo>
                  <a:lnTo>
                    <a:pt x="249876" y="10083"/>
                  </a:lnTo>
                  <a:lnTo>
                    <a:pt x="251678" y="11008"/>
                  </a:lnTo>
                  <a:lnTo>
                    <a:pt x="253456" y="12007"/>
                  </a:lnTo>
                  <a:lnTo>
                    <a:pt x="255210" y="13030"/>
                  </a:lnTo>
                  <a:lnTo>
                    <a:pt x="256963" y="14125"/>
                  </a:lnTo>
                  <a:lnTo>
                    <a:pt x="258668" y="15246"/>
                  </a:lnTo>
                  <a:lnTo>
                    <a:pt x="260373" y="16415"/>
                  </a:lnTo>
                  <a:lnTo>
                    <a:pt x="262029" y="17608"/>
                  </a:lnTo>
                  <a:lnTo>
                    <a:pt x="263685" y="18850"/>
                  </a:lnTo>
                  <a:lnTo>
                    <a:pt x="265317" y="20092"/>
                  </a:lnTo>
                  <a:lnTo>
                    <a:pt x="266948" y="21383"/>
                  </a:lnTo>
                  <a:lnTo>
                    <a:pt x="268531" y="22698"/>
                  </a:lnTo>
                  <a:lnTo>
                    <a:pt x="270115" y="24038"/>
                  </a:lnTo>
                  <a:lnTo>
                    <a:pt x="271649" y="25401"/>
                  </a:lnTo>
                  <a:lnTo>
                    <a:pt x="273183" y="26765"/>
                  </a:lnTo>
                  <a:lnTo>
                    <a:pt x="274693" y="28154"/>
                  </a:lnTo>
                  <a:lnTo>
                    <a:pt x="276203" y="29542"/>
                  </a:lnTo>
                  <a:lnTo>
                    <a:pt x="277689" y="30930"/>
                  </a:lnTo>
                  <a:lnTo>
                    <a:pt x="279126" y="32318"/>
                  </a:lnTo>
                  <a:lnTo>
                    <a:pt x="278882" y="31782"/>
                  </a:lnTo>
                  <a:lnTo>
                    <a:pt x="278614" y="31246"/>
                  </a:lnTo>
                  <a:lnTo>
                    <a:pt x="278030" y="30151"/>
                  </a:lnTo>
                  <a:lnTo>
                    <a:pt x="277396" y="29103"/>
                  </a:lnTo>
                  <a:lnTo>
                    <a:pt x="276690" y="28032"/>
                  </a:lnTo>
                  <a:lnTo>
                    <a:pt x="275960" y="26985"/>
                  </a:lnTo>
                  <a:lnTo>
                    <a:pt x="275156" y="25962"/>
                  </a:lnTo>
                  <a:lnTo>
                    <a:pt x="274328" y="24939"/>
                  </a:lnTo>
                  <a:lnTo>
                    <a:pt x="273427" y="23940"/>
                  </a:lnTo>
                  <a:lnTo>
                    <a:pt x="272526" y="22942"/>
                  </a:lnTo>
                  <a:lnTo>
                    <a:pt x="271551" y="21968"/>
                  </a:lnTo>
                  <a:lnTo>
                    <a:pt x="270553" y="20993"/>
                  </a:lnTo>
                  <a:lnTo>
                    <a:pt x="269530" y="20044"/>
                  </a:lnTo>
                  <a:lnTo>
                    <a:pt x="268458" y="19118"/>
                  </a:lnTo>
                  <a:lnTo>
                    <a:pt x="267387" y="18193"/>
                  </a:lnTo>
                  <a:lnTo>
                    <a:pt x="266267" y="17292"/>
                  </a:lnTo>
                  <a:lnTo>
                    <a:pt x="265146" y="16415"/>
                  </a:lnTo>
                  <a:lnTo>
                    <a:pt x="264002" y="15562"/>
                  </a:lnTo>
                  <a:lnTo>
                    <a:pt x="262857" y="14710"/>
                  </a:lnTo>
                  <a:lnTo>
                    <a:pt x="261664" y="13906"/>
                  </a:lnTo>
                  <a:lnTo>
                    <a:pt x="260495" y="13103"/>
                  </a:lnTo>
                  <a:lnTo>
                    <a:pt x="259301" y="12323"/>
                  </a:lnTo>
                  <a:lnTo>
                    <a:pt x="258108" y="11544"/>
                  </a:lnTo>
                  <a:lnTo>
                    <a:pt x="256914" y="10813"/>
                  </a:lnTo>
                  <a:lnTo>
                    <a:pt x="255745" y="10107"/>
                  </a:lnTo>
                  <a:lnTo>
                    <a:pt x="254552" y="9401"/>
                  </a:lnTo>
                  <a:lnTo>
                    <a:pt x="253383" y="8743"/>
                  </a:lnTo>
                  <a:lnTo>
                    <a:pt x="252214" y="8110"/>
                  </a:lnTo>
                  <a:lnTo>
                    <a:pt x="251069" y="7477"/>
                  </a:lnTo>
                  <a:lnTo>
                    <a:pt x="249925" y="6892"/>
                  </a:lnTo>
                  <a:lnTo>
                    <a:pt x="248804" y="6332"/>
                  </a:lnTo>
                  <a:lnTo>
                    <a:pt x="246661" y="5285"/>
                  </a:lnTo>
                  <a:lnTo>
                    <a:pt x="245005" y="4554"/>
                  </a:lnTo>
                  <a:lnTo>
                    <a:pt x="243349" y="3872"/>
                  </a:lnTo>
                  <a:lnTo>
                    <a:pt x="241669" y="3215"/>
                  </a:lnTo>
                  <a:lnTo>
                    <a:pt x="239964" y="2630"/>
                  </a:lnTo>
                  <a:lnTo>
                    <a:pt x="238235" y="2119"/>
                  </a:lnTo>
                  <a:lnTo>
                    <a:pt x="237358" y="1875"/>
                  </a:lnTo>
                  <a:lnTo>
                    <a:pt x="236505" y="1632"/>
                  </a:lnTo>
                  <a:lnTo>
                    <a:pt x="235629" y="1413"/>
                  </a:lnTo>
                  <a:lnTo>
                    <a:pt x="234752" y="1218"/>
                  </a:lnTo>
                  <a:lnTo>
                    <a:pt x="233875" y="1023"/>
                  </a:lnTo>
                  <a:lnTo>
                    <a:pt x="232998" y="852"/>
                  </a:lnTo>
                  <a:lnTo>
                    <a:pt x="232097" y="706"/>
                  </a:lnTo>
                  <a:lnTo>
                    <a:pt x="231221" y="560"/>
                  </a:lnTo>
                  <a:lnTo>
                    <a:pt x="230344" y="438"/>
                  </a:lnTo>
                  <a:lnTo>
                    <a:pt x="229443" y="341"/>
                  </a:lnTo>
                  <a:lnTo>
                    <a:pt x="228542" y="244"/>
                  </a:lnTo>
                  <a:lnTo>
                    <a:pt x="227665" y="170"/>
                  </a:lnTo>
                  <a:lnTo>
                    <a:pt x="226764" y="97"/>
                  </a:lnTo>
                  <a:lnTo>
                    <a:pt x="225863" y="49"/>
                  </a:lnTo>
                  <a:lnTo>
                    <a:pt x="224961" y="24"/>
                  </a:lnTo>
                  <a:lnTo>
                    <a:pt x="22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206;p19"/>
          <p:cNvGrpSpPr/>
          <p:nvPr/>
        </p:nvGrpSpPr>
        <p:grpSpPr>
          <a:xfrm rot="-1824645">
            <a:off x="6254773" y="3846765"/>
            <a:ext cx="4582387" cy="2176971"/>
            <a:chOff x="238125" y="1284825"/>
            <a:chExt cx="7143775" cy="3134400"/>
          </a:xfrm>
        </p:grpSpPr>
        <p:sp>
          <p:nvSpPr>
            <p:cNvPr id="207" name="Google Shape;207;p19"/>
            <p:cNvSpPr/>
            <p:nvPr/>
          </p:nvSpPr>
          <p:spPr>
            <a:xfrm>
              <a:off x="403125" y="1688475"/>
              <a:ext cx="6978775" cy="2730750"/>
            </a:xfrm>
            <a:custGeom>
              <a:avLst/>
              <a:gdLst/>
              <a:ahLst/>
              <a:cxnLst/>
              <a:rect l="l" t="t" r="r" b="b"/>
              <a:pathLst>
                <a:path w="279151" h="109230" extrusionOk="0">
                  <a:moveTo>
                    <a:pt x="223184" y="1"/>
                  </a:moveTo>
                  <a:lnTo>
                    <a:pt x="222283" y="25"/>
                  </a:lnTo>
                  <a:lnTo>
                    <a:pt x="221381" y="50"/>
                  </a:lnTo>
                  <a:lnTo>
                    <a:pt x="220480" y="98"/>
                  </a:lnTo>
                  <a:lnTo>
                    <a:pt x="219579" y="171"/>
                  </a:lnTo>
                  <a:lnTo>
                    <a:pt x="218678" y="269"/>
                  </a:lnTo>
                  <a:lnTo>
                    <a:pt x="217874" y="366"/>
                  </a:lnTo>
                  <a:lnTo>
                    <a:pt x="217046" y="488"/>
                  </a:lnTo>
                  <a:lnTo>
                    <a:pt x="216267" y="610"/>
                  </a:lnTo>
                  <a:lnTo>
                    <a:pt x="215463" y="756"/>
                  </a:lnTo>
                  <a:lnTo>
                    <a:pt x="214660" y="902"/>
                  </a:lnTo>
                  <a:lnTo>
                    <a:pt x="213880" y="1072"/>
                  </a:lnTo>
                  <a:lnTo>
                    <a:pt x="213101" y="1267"/>
                  </a:lnTo>
                  <a:lnTo>
                    <a:pt x="212322" y="1462"/>
                  </a:lnTo>
                  <a:lnTo>
                    <a:pt x="211542" y="1681"/>
                  </a:lnTo>
                  <a:lnTo>
                    <a:pt x="210763" y="1925"/>
                  </a:lnTo>
                  <a:lnTo>
                    <a:pt x="210008" y="2168"/>
                  </a:lnTo>
                  <a:lnTo>
                    <a:pt x="209253" y="2436"/>
                  </a:lnTo>
                  <a:lnTo>
                    <a:pt x="208498" y="2704"/>
                  </a:lnTo>
                  <a:lnTo>
                    <a:pt x="207767" y="2996"/>
                  </a:lnTo>
                  <a:lnTo>
                    <a:pt x="207037" y="3313"/>
                  </a:lnTo>
                  <a:lnTo>
                    <a:pt x="206306" y="3630"/>
                  </a:lnTo>
                  <a:lnTo>
                    <a:pt x="205575" y="3971"/>
                  </a:lnTo>
                  <a:lnTo>
                    <a:pt x="204869" y="4336"/>
                  </a:lnTo>
                  <a:lnTo>
                    <a:pt x="204163" y="4701"/>
                  </a:lnTo>
                  <a:lnTo>
                    <a:pt x="203481" y="5091"/>
                  </a:lnTo>
                  <a:lnTo>
                    <a:pt x="202775" y="5481"/>
                  </a:lnTo>
                  <a:lnTo>
                    <a:pt x="202093" y="5895"/>
                  </a:lnTo>
                  <a:lnTo>
                    <a:pt x="201435" y="6333"/>
                  </a:lnTo>
                  <a:lnTo>
                    <a:pt x="200778" y="6796"/>
                  </a:lnTo>
                  <a:lnTo>
                    <a:pt x="200120" y="7258"/>
                  </a:lnTo>
                  <a:lnTo>
                    <a:pt x="199462" y="7721"/>
                  </a:lnTo>
                  <a:lnTo>
                    <a:pt x="198829" y="8233"/>
                  </a:lnTo>
                  <a:lnTo>
                    <a:pt x="198220" y="8744"/>
                  </a:lnTo>
                  <a:lnTo>
                    <a:pt x="197587" y="9255"/>
                  </a:lnTo>
                  <a:lnTo>
                    <a:pt x="196978" y="9791"/>
                  </a:lnTo>
                  <a:lnTo>
                    <a:pt x="196394" y="10351"/>
                  </a:lnTo>
                  <a:lnTo>
                    <a:pt x="195809" y="10936"/>
                  </a:lnTo>
                  <a:lnTo>
                    <a:pt x="194859" y="11910"/>
                  </a:lnTo>
                  <a:lnTo>
                    <a:pt x="193958" y="12933"/>
                  </a:lnTo>
                  <a:lnTo>
                    <a:pt x="193057" y="13980"/>
                  </a:lnTo>
                  <a:lnTo>
                    <a:pt x="192180" y="15052"/>
                  </a:lnTo>
                  <a:lnTo>
                    <a:pt x="191352" y="16148"/>
                  </a:lnTo>
                  <a:lnTo>
                    <a:pt x="190524" y="17244"/>
                  </a:lnTo>
                  <a:lnTo>
                    <a:pt x="189696" y="18388"/>
                  </a:lnTo>
                  <a:lnTo>
                    <a:pt x="188893" y="19533"/>
                  </a:lnTo>
                  <a:lnTo>
                    <a:pt x="187334" y="21847"/>
                  </a:lnTo>
                  <a:lnTo>
                    <a:pt x="185775" y="24209"/>
                  </a:lnTo>
                  <a:lnTo>
                    <a:pt x="184217" y="26547"/>
                  </a:lnTo>
                  <a:lnTo>
                    <a:pt x="182658" y="28885"/>
                  </a:lnTo>
                  <a:lnTo>
                    <a:pt x="181854" y="30030"/>
                  </a:lnTo>
                  <a:lnTo>
                    <a:pt x="181026" y="31174"/>
                  </a:lnTo>
                  <a:lnTo>
                    <a:pt x="180198" y="32295"/>
                  </a:lnTo>
                  <a:lnTo>
                    <a:pt x="179370" y="33391"/>
                  </a:lnTo>
                  <a:lnTo>
                    <a:pt x="178493" y="34486"/>
                  </a:lnTo>
                  <a:lnTo>
                    <a:pt x="177592" y="35534"/>
                  </a:lnTo>
                  <a:lnTo>
                    <a:pt x="176691" y="36557"/>
                  </a:lnTo>
                  <a:lnTo>
                    <a:pt x="175741" y="37555"/>
                  </a:lnTo>
                  <a:lnTo>
                    <a:pt x="174767" y="38529"/>
                  </a:lnTo>
                  <a:lnTo>
                    <a:pt x="173769" y="39455"/>
                  </a:lnTo>
                  <a:lnTo>
                    <a:pt x="172721" y="40331"/>
                  </a:lnTo>
                  <a:lnTo>
                    <a:pt x="172186" y="40770"/>
                  </a:lnTo>
                  <a:lnTo>
                    <a:pt x="171625" y="41184"/>
                  </a:lnTo>
                  <a:lnTo>
                    <a:pt x="171090" y="41598"/>
                  </a:lnTo>
                  <a:lnTo>
                    <a:pt x="170505" y="41988"/>
                  </a:lnTo>
                  <a:lnTo>
                    <a:pt x="169945" y="42377"/>
                  </a:lnTo>
                  <a:lnTo>
                    <a:pt x="169336" y="42743"/>
                  </a:lnTo>
                  <a:lnTo>
                    <a:pt x="168752" y="43108"/>
                  </a:lnTo>
                  <a:lnTo>
                    <a:pt x="168143" y="43449"/>
                  </a:lnTo>
                  <a:lnTo>
                    <a:pt x="167510" y="43790"/>
                  </a:lnTo>
                  <a:lnTo>
                    <a:pt x="166876" y="44106"/>
                  </a:lnTo>
                  <a:lnTo>
                    <a:pt x="166267" y="44399"/>
                  </a:lnTo>
                  <a:lnTo>
                    <a:pt x="165634" y="44667"/>
                  </a:lnTo>
                  <a:lnTo>
                    <a:pt x="165025" y="44910"/>
                  </a:lnTo>
                  <a:lnTo>
                    <a:pt x="164416" y="45129"/>
                  </a:lnTo>
                  <a:lnTo>
                    <a:pt x="163783" y="45324"/>
                  </a:lnTo>
                  <a:lnTo>
                    <a:pt x="163174" y="45519"/>
                  </a:lnTo>
                  <a:lnTo>
                    <a:pt x="162566" y="45665"/>
                  </a:lnTo>
                  <a:lnTo>
                    <a:pt x="161957" y="45811"/>
                  </a:lnTo>
                  <a:lnTo>
                    <a:pt x="161323" y="45933"/>
                  </a:lnTo>
                  <a:lnTo>
                    <a:pt x="160715" y="46030"/>
                  </a:lnTo>
                  <a:lnTo>
                    <a:pt x="160106" y="46128"/>
                  </a:lnTo>
                  <a:lnTo>
                    <a:pt x="159497" y="46177"/>
                  </a:lnTo>
                  <a:lnTo>
                    <a:pt x="158888" y="46250"/>
                  </a:lnTo>
                  <a:lnTo>
                    <a:pt x="158279" y="46274"/>
                  </a:lnTo>
                  <a:lnTo>
                    <a:pt x="157646" y="46298"/>
                  </a:lnTo>
                  <a:lnTo>
                    <a:pt x="157037" y="46298"/>
                  </a:lnTo>
                  <a:lnTo>
                    <a:pt x="155819" y="46250"/>
                  </a:lnTo>
                  <a:lnTo>
                    <a:pt x="154602" y="46177"/>
                  </a:lnTo>
                  <a:lnTo>
                    <a:pt x="153384" y="46030"/>
                  </a:lnTo>
                  <a:lnTo>
                    <a:pt x="152166" y="45860"/>
                  </a:lnTo>
                  <a:lnTo>
                    <a:pt x="150924" y="45641"/>
                  </a:lnTo>
                  <a:lnTo>
                    <a:pt x="149706" y="45397"/>
                  </a:lnTo>
                  <a:lnTo>
                    <a:pt x="148489" y="45105"/>
                  </a:lnTo>
                  <a:lnTo>
                    <a:pt x="147271" y="44813"/>
                  </a:lnTo>
                  <a:lnTo>
                    <a:pt x="146053" y="44472"/>
                  </a:lnTo>
                  <a:lnTo>
                    <a:pt x="144836" y="44155"/>
                  </a:lnTo>
                  <a:lnTo>
                    <a:pt x="142376" y="43449"/>
                  </a:lnTo>
                  <a:lnTo>
                    <a:pt x="139916" y="42743"/>
                  </a:lnTo>
                  <a:lnTo>
                    <a:pt x="137481" y="42061"/>
                  </a:lnTo>
                  <a:lnTo>
                    <a:pt x="136238" y="41744"/>
                  </a:lnTo>
                  <a:lnTo>
                    <a:pt x="135021" y="41452"/>
                  </a:lnTo>
                  <a:lnTo>
                    <a:pt x="133779" y="41184"/>
                  </a:lnTo>
                  <a:lnTo>
                    <a:pt x="132537" y="40965"/>
                  </a:lnTo>
                  <a:lnTo>
                    <a:pt x="131295" y="40770"/>
                  </a:lnTo>
                  <a:lnTo>
                    <a:pt x="130052" y="40624"/>
                  </a:lnTo>
                  <a:lnTo>
                    <a:pt x="128835" y="40502"/>
                  </a:lnTo>
                  <a:lnTo>
                    <a:pt x="127568" y="40453"/>
                  </a:lnTo>
                  <a:lnTo>
                    <a:pt x="125523" y="40453"/>
                  </a:lnTo>
                  <a:lnTo>
                    <a:pt x="124500" y="40502"/>
                  </a:lnTo>
                  <a:lnTo>
                    <a:pt x="123501" y="40575"/>
                  </a:lnTo>
                  <a:lnTo>
                    <a:pt x="122503" y="40648"/>
                  </a:lnTo>
                  <a:lnTo>
                    <a:pt x="121504" y="40770"/>
                  </a:lnTo>
                  <a:lnTo>
                    <a:pt x="120530" y="40916"/>
                  </a:lnTo>
                  <a:lnTo>
                    <a:pt x="119556" y="41086"/>
                  </a:lnTo>
                  <a:lnTo>
                    <a:pt x="118582" y="41257"/>
                  </a:lnTo>
                  <a:lnTo>
                    <a:pt x="117607" y="41476"/>
                  </a:lnTo>
                  <a:lnTo>
                    <a:pt x="116658" y="41695"/>
                  </a:lnTo>
                  <a:lnTo>
                    <a:pt x="115708" y="41963"/>
                  </a:lnTo>
                  <a:lnTo>
                    <a:pt x="114782" y="42231"/>
                  </a:lnTo>
                  <a:lnTo>
                    <a:pt x="113857" y="42523"/>
                  </a:lnTo>
                  <a:lnTo>
                    <a:pt x="112931" y="42840"/>
                  </a:lnTo>
                  <a:lnTo>
                    <a:pt x="112006" y="43181"/>
                  </a:lnTo>
                  <a:lnTo>
                    <a:pt x="111105" y="43522"/>
                  </a:lnTo>
                  <a:lnTo>
                    <a:pt x="110204" y="43912"/>
                  </a:lnTo>
                  <a:lnTo>
                    <a:pt x="109303" y="44301"/>
                  </a:lnTo>
                  <a:lnTo>
                    <a:pt x="108426" y="44691"/>
                  </a:lnTo>
                  <a:lnTo>
                    <a:pt x="107549" y="45129"/>
                  </a:lnTo>
                  <a:lnTo>
                    <a:pt x="106672" y="45568"/>
                  </a:lnTo>
                  <a:lnTo>
                    <a:pt x="105795" y="46030"/>
                  </a:lnTo>
                  <a:lnTo>
                    <a:pt x="104943" y="46493"/>
                  </a:lnTo>
                  <a:lnTo>
                    <a:pt x="104091" y="46980"/>
                  </a:lnTo>
                  <a:lnTo>
                    <a:pt x="103238" y="47492"/>
                  </a:lnTo>
                  <a:lnTo>
                    <a:pt x="102410" y="48003"/>
                  </a:lnTo>
                  <a:lnTo>
                    <a:pt x="101558" y="48539"/>
                  </a:lnTo>
                  <a:lnTo>
                    <a:pt x="99926" y="49659"/>
                  </a:lnTo>
                  <a:lnTo>
                    <a:pt x="98294" y="50804"/>
                  </a:lnTo>
                  <a:lnTo>
                    <a:pt x="96711" y="51997"/>
                  </a:lnTo>
                  <a:lnTo>
                    <a:pt x="95128" y="53239"/>
                  </a:lnTo>
                  <a:lnTo>
                    <a:pt x="93594" y="54530"/>
                  </a:lnTo>
                  <a:lnTo>
                    <a:pt x="92084" y="55845"/>
                  </a:lnTo>
                  <a:lnTo>
                    <a:pt x="90574" y="57185"/>
                  </a:lnTo>
                  <a:lnTo>
                    <a:pt x="89113" y="58573"/>
                  </a:lnTo>
                  <a:lnTo>
                    <a:pt x="87651" y="59961"/>
                  </a:lnTo>
                  <a:lnTo>
                    <a:pt x="86215" y="61374"/>
                  </a:lnTo>
                  <a:lnTo>
                    <a:pt x="84826" y="62810"/>
                  </a:lnTo>
                  <a:lnTo>
                    <a:pt x="83438" y="64247"/>
                  </a:lnTo>
                  <a:lnTo>
                    <a:pt x="82074" y="65709"/>
                  </a:lnTo>
                  <a:lnTo>
                    <a:pt x="80735" y="67170"/>
                  </a:lnTo>
                  <a:lnTo>
                    <a:pt x="78105" y="70068"/>
                  </a:lnTo>
                  <a:lnTo>
                    <a:pt x="75547" y="72942"/>
                  </a:lnTo>
                  <a:lnTo>
                    <a:pt x="73282" y="75475"/>
                  </a:lnTo>
                  <a:lnTo>
                    <a:pt x="70993" y="78032"/>
                  </a:lnTo>
                  <a:lnTo>
                    <a:pt x="68655" y="80589"/>
                  </a:lnTo>
                  <a:lnTo>
                    <a:pt x="67462" y="81880"/>
                  </a:lnTo>
                  <a:lnTo>
                    <a:pt x="66244" y="83146"/>
                  </a:lnTo>
                  <a:lnTo>
                    <a:pt x="65026" y="84388"/>
                  </a:lnTo>
                  <a:lnTo>
                    <a:pt x="63784" y="85630"/>
                  </a:lnTo>
                  <a:lnTo>
                    <a:pt x="62518" y="86848"/>
                  </a:lnTo>
                  <a:lnTo>
                    <a:pt x="61251" y="88066"/>
                  </a:lnTo>
                  <a:lnTo>
                    <a:pt x="59961" y="89259"/>
                  </a:lnTo>
                  <a:lnTo>
                    <a:pt x="58670" y="90404"/>
                  </a:lnTo>
                  <a:lnTo>
                    <a:pt x="57330" y="91548"/>
                  </a:lnTo>
                  <a:lnTo>
                    <a:pt x="55991" y="92669"/>
                  </a:lnTo>
                  <a:lnTo>
                    <a:pt x="54627" y="93740"/>
                  </a:lnTo>
                  <a:lnTo>
                    <a:pt x="53239" y="94788"/>
                  </a:lnTo>
                  <a:lnTo>
                    <a:pt x="51851" y="95810"/>
                  </a:lnTo>
                  <a:lnTo>
                    <a:pt x="50414" y="96785"/>
                  </a:lnTo>
                  <a:lnTo>
                    <a:pt x="48977" y="97710"/>
                  </a:lnTo>
                  <a:lnTo>
                    <a:pt x="47491" y="98611"/>
                  </a:lnTo>
                  <a:lnTo>
                    <a:pt x="46005" y="99464"/>
                  </a:lnTo>
                  <a:lnTo>
                    <a:pt x="44471" y="100267"/>
                  </a:lnTo>
                  <a:lnTo>
                    <a:pt x="42937" y="101022"/>
                  </a:lnTo>
                  <a:lnTo>
                    <a:pt x="42157" y="101388"/>
                  </a:lnTo>
                  <a:lnTo>
                    <a:pt x="41354" y="101729"/>
                  </a:lnTo>
                  <a:lnTo>
                    <a:pt x="40574" y="102045"/>
                  </a:lnTo>
                  <a:lnTo>
                    <a:pt x="39771" y="102362"/>
                  </a:lnTo>
                  <a:lnTo>
                    <a:pt x="38967" y="102678"/>
                  </a:lnTo>
                  <a:lnTo>
                    <a:pt x="38139" y="102971"/>
                  </a:lnTo>
                  <a:lnTo>
                    <a:pt x="37311" y="103238"/>
                  </a:lnTo>
                  <a:lnTo>
                    <a:pt x="36483" y="103482"/>
                  </a:lnTo>
                  <a:lnTo>
                    <a:pt x="35655" y="103726"/>
                  </a:lnTo>
                  <a:lnTo>
                    <a:pt x="34802" y="103969"/>
                  </a:lnTo>
                  <a:lnTo>
                    <a:pt x="33974" y="104164"/>
                  </a:lnTo>
                  <a:lnTo>
                    <a:pt x="33098" y="104359"/>
                  </a:lnTo>
                  <a:lnTo>
                    <a:pt x="32245" y="104554"/>
                  </a:lnTo>
                  <a:lnTo>
                    <a:pt x="31368" y="104700"/>
                  </a:lnTo>
                  <a:lnTo>
                    <a:pt x="30273" y="104870"/>
                  </a:lnTo>
                  <a:lnTo>
                    <a:pt x="29152" y="105016"/>
                  </a:lnTo>
                  <a:lnTo>
                    <a:pt x="28032" y="105114"/>
                  </a:lnTo>
                  <a:lnTo>
                    <a:pt x="26887" y="105162"/>
                  </a:lnTo>
                  <a:lnTo>
                    <a:pt x="25743" y="105187"/>
                  </a:lnTo>
                  <a:lnTo>
                    <a:pt x="24598" y="105162"/>
                  </a:lnTo>
                  <a:lnTo>
                    <a:pt x="23429" y="105114"/>
                  </a:lnTo>
                  <a:lnTo>
                    <a:pt x="22284" y="105016"/>
                  </a:lnTo>
                  <a:lnTo>
                    <a:pt x="21115" y="104895"/>
                  </a:lnTo>
                  <a:lnTo>
                    <a:pt x="19971" y="104724"/>
                  </a:lnTo>
                  <a:lnTo>
                    <a:pt x="18826" y="104505"/>
                  </a:lnTo>
                  <a:lnTo>
                    <a:pt x="17681" y="104261"/>
                  </a:lnTo>
                  <a:lnTo>
                    <a:pt x="16561" y="103969"/>
                  </a:lnTo>
                  <a:lnTo>
                    <a:pt x="15441" y="103653"/>
                  </a:lnTo>
                  <a:lnTo>
                    <a:pt x="14345" y="103263"/>
                  </a:lnTo>
                  <a:lnTo>
                    <a:pt x="13273" y="102873"/>
                  </a:lnTo>
                  <a:lnTo>
                    <a:pt x="12202" y="102410"/>
                  </a:lnTo>
                  <a:lnTo>
                    <a:pt x="11154" y="101923"/>
                  </a:lnTo>
                  <a:lnTo>
                    <a:pt x="10131" y="101412"/>
                  </a:lnTo>
                  <a:lnTo>
                    <a:pt x="9133" y="100827"/>
                  </a:lnTo>
                  <a:lnTo>
                    <a:pt x="8183" y="100219"/>
                  </a:lnTo>
                  <a:lnTo>
                    <a:pt x="7233" y="99585"/>
                  </a:lnTo>
                  <a:lnTo>
                    <a:pt x="6332" y="98879"/>
                  </a:lnTo>
                  <a:lnTo>
                    <a:pt x="5455" y="98148"/>
                  </a:lnTo>
                  <a:lnTo>
                    <a:pt x="4627" y="97393"/>
                  </a:lnTo>
                  <a:lnTo>
                    <a:pt x="3824" y="96565"/>
                  </a:lnTo>
                  <a:lnTo>
                    <a:pt x="3458" y="96151"/>
                  </a:lnTo>
                  <a:lnTo>
                    <a:pt x="3069" y="95713"/>
                  </a:lnTo>
                  <a:lnTo>
                    <a:pt x="2728" y="95275"/>
                  </a:lnTo>
                  <a:lnTo>
                    <a:pt x="2362" y="94812"/>
                  </a:lnTo>
                  <a:lnTo>
                    <a:pt x="2021" y="94349"/>
                  </a:lnTo>
                  <a:lnTo>
                    <a:pt x="1705" y="93886"/>
                  </a:lnTo>
                  <a:lnTo>
                    <a:pt x="1388" y="93399"/>
                  </a:lnTo>
                  <a:lnTo>
                    <a:pt x="1096" y="92888"/>
                  </a:lnTo>
                  <a:lnTo>
                    <a:pt x="804" y="92401"/>
                  </a:lnTo>
                  <a:lnTo>
                    <a:pt x="511" y="91889"/>
                  </a:lnTo>
                  <a:lnTo>
                    <a:pt x="268" y="91354"/>
                  </a:lnTo>
                  <a:lnTo>
                    <a:pt x="0" y="90818"/>
                  </a:lnTo>
                  <a:lnTo>
                    <a:pt x="0" y="90818"/>
                  </a:lnTo>
                  <a:lnTo>
                    <a:pt x="463" y="91816"/>
                  </a:lnTo>
                  <a:lnTo>
                    <a:pt x="950" y="92791"/>
                  </a:lnTo>
                  <a:lnTo>
                    <a:pt x="1461" y="93740"/>
                  </a:lnTo>
                  <a:lnTo>
                    <a:pt x="1997" y="94690"/>
                  </a:lnTo>
                  <a:lnTo>
                    <a:pt x="2557" y="95591"/>
                  </a:lnTo>
                  <a:lnTo>
                    <a:pt x="3142" y="96468"/>
                  </a:lnTo>
                  <a:lnTo>
                    <a:pt x="3726" y="97320"/>
                  </a:lnTo>
                  <a:lnTo>
                    <a:pt x="4359" y="98148"/>
                  </a:lnTo>
                  <a:lnTo>
                    <a:pt x="4993" y="98952"/>
                  </a:lnTo>
                  <a:lnTo>
                    <a:pt x="5650" y="99707"/>
                  </a:lnTo>
                  <a:lnTo>
                    <a:pt x="6332" y="100462"/>
                  </a:lnTo>
                  <a:lnTo>
                    <a:pt x="7038" y="101193"/>
                  </a:lnTo>
                  <a:lnTo>
                    <a:pt x="7769" y="101875"/>
                  </a:lnTo>
                  <a:lnTo>
                    <a:pt x="8500" y="102532"/>
                  </a:lnTo>
                  <a:lnTo>
                    <a:pt x="9279" y="103165"/>
                  </a:lnTo>
                  <a:lnTo>
                    <a:pt x="10058" y="103774"/>
                  </a:lnTo>
                  <a:lnTo>
                    <a:pt x="10862" y="104359"/>
                  </a:lnTo>
                  <a:lnTo>
                    <a:pt x="11690" y="104895"/>
                  </a:lnTo>
                  <a:lnTo>
                    <a:pt x="12543" y="105406"/>
                  </a:lnTo>
                  <a:lnTo>
                    <a:pt x="13419" y="105893"/>
                  </a:lnTo>
                  <a:lnTo>
                    <a:pt x="14296" y="106356"/>
                  </a:lnTo>
                  <a:lnTo>
                    <a:pt x="15222" y="106770"/>
                  </a:lnTo>
                  <a:lnTo>
                    <a:pt x="16147" y="107160"/>
                  </a:lnTo>
                  <a:lnTo>
                    <a:pt x="17097" y="107500"/>
                  </a:lnTo>
                  <a:lnTo>
                    <a:pt x="18071" y="107841"/>
                  </a:lnTo>
                  <a:lnTo>
                    <a:pt x="19045" y="108134"/>
                  </a:lnTo>
                  <a:lnTo>
                    <a:pt x="20068" y="108377"/>
                  </a:lnTo>
                  <a:lnTo>
                    <a:pt x="21091" y="108596"/>
                  </a:lnTo>
                  <a:lnTo>
                    <a:pt x="22138" y="108791"/>
                  </a:lnTo>
                  <a:lnTo>
                    <a:pt x="23210" y="108962"/>
                  </a:lnTo>
                  <a:lnTo>
                    <a:pt x="24306" y="109084"/>
                  </a:lnTo>
                  <a:lnTo>
                    <a:pt x="25402" y="109157"/>
                  </a:lnTo>
                  <a:lnTo>
                    <a:pt x="26205" y="109205"/>
                  </a:lnTo>
                  <a:lnTo>
                    <a:pt x="27009" y="109230"/>
                  </a:lnTo>
                  <a:lnTo>
                    <a:pt x="28568" y="109230"/>
                  </a:lnTo>
                  <a:lnTo>
                    <a:pt x="29347" y="109205"/>
                  </a:lnTo>
                  <a:lnTo>
                    <a:pt x="30102" y="109181"/>
                  </a:lnTo>
                  <a:lnTo>
                    <a:pt x="30881" y="109132"/>
                  </a:lnTo>
                  <a:lnTo>
                    <a:pt x="31636" y="109059"/>
                  </a:lnTo>
                  <a:lnTo>
                    <a:pt x="33122" y="108889"/>
                  </a:lnTo>
                  <a:lnTo>
                    <a:pt x="34608" y="108669"/>
                  </a:lnTo>
                  <a:lnTo>
                    <a:pt x="36069" y="108377"/>
                  </a:lnTo>
                  <a:lnTo>
                    <a:pt x="37506" y="108061"/>
                  </a:lnTo>
                  <a:lnTo>
                    <a:pt x="38918" y="107671"/>
                  </a:lnTo>
                  <a:lnTo>
                    <a:pt x="40307" y="107257"/>
                  </a:lnTo>
                  <a:lnTo>
                    <a:pt x="41670" y="106770"/>
                  </a:lnTo>
                  <a:lnTo>
                    <a:pt x="43034" y="106258"/>
                  </a:lnTo>
                  <a:lnTo>
                    <a:pt x="44374" y="105674"/>
                  </a:lnTo>
                  <a:lnTo>
                    <a:pt x="45689" y="105065"/>
                  </a:lnTo>
                  <a:lnTo>
                    <a:pt x="47004" y="104432"/>
                  </a:lnTo>
                  <a:lnTo>
                    <a:pt x="48270" y="103726"/>
                  </a:lnTo>
                  <a:lnTo>
                    <a:pt x="49561" y="102995"/>
                  </a:lnTo>
                  <a:lnTo>
                    <a:pt x="50803" y="102240"/>
                  </a:lnTo>
                  <a:lnTo>
                    <a:pt x="52045" y="101436"/>
                  </a:lnTo>
                  <a:lnTo>
                    <a:pt x="53263" y="100608"/>
                  </a:lnTo>
                  <a:lnTo>
                    <a:pt x="54481" y="99731"/>
                  </a:lnTo>
                  <a:lnTo>
                    <a:pt x="55674" y="98855"/>
                  </a:lnTo>
                  <a:lnTo>
                    <a:pt x="56868" y="97929"/>
                  </a:lnTo>
                  <a:lnTo>
                    <a:pt x="58037" y="96955"/>
                  </a:lnTo>
                  <a:lnTo>
                    <a:pt x="59206" y="95981"/>
                  </a:lnTo>
                  <a:lnTo>
                    <a:pt x="60350" y="94982"/>
                  </a:lnTo>
                  <a:lnTo>
                    <a:pt x="61495" y="93960"/>
                  </a:lnTo>
                  <a:lnTo>
                    <a:pt x="62615" y="92912"/>
                  </a:lnTo>
                  <a:lnTo>
                    <a:pt x="63735" y="91841"/>
                  </a:lnTo>
                  <a:lnTo>
                    <a:pt x="64856" y="90769"/>
                  </a:lnTo>
                  <a:lnTo>
                    <a:pt x="65952" y="89649"/>
                  </a:lnTo>
                  <a:lnTo>
                    <a:pt x="67048" y="88529"/>
                  </a:lnTo>
                  <a:lnTo>
                    <a:pt x="69215" y="86264"/>
                  </a:lnTo>
                  <a:lnTo>
                    <a:pt x="71358" y="83950"/>
                  </a:lnTo>
                  <a:lnTo>
                    <a:pt x="73477" y="81588"/>
                  </a:lnTo>
                  <a:lnTo>
                    <a:pt x="75596" y="79225"/>
                  </a:lnTo>
                  <a:lnTo>
                    <a:pt x="79785" y="74500"/>
                  </a:lnTo>
                  <a:lnTo>
                    <a:pt x="81855" y="72138"/>
                  </a:lnTo>
                  <a:lnTo>
                    <a:pt x="83950" y="69824"/>
                  </a:lnTo>
                  <a:lnTo>
                    <a:pt x="86044" y="67560"/>
                  </a:lnTo>
                  <a:lnTo>
                    <a:pt x="88139" y="65343"/>
                  </a:lnTo>
                  <a:lnTo>
                    <a:pt x="89210" y="64247"/>
                  </a:lnTo>
                  <a:lnTo>
                    <a:pt x="90257" y="63176"/>
                  </a:lnTo>
                  <a:lnTo>
                    <a:pt x="91329" y="62153"/>
                  </a:lnTo>
                  <a:lnTo>
                    <a:pt x="92401" y="61106"/>
                  </a:lnTo>
                  <a:lnTo>
                    <a:pt x="93472" y="60107"/>
                  </a:lnTo>
                  <a:lnTo>
                    <a:pt x="94568" y="59133"/>
                  </a:lnTo>
                  <a:lnTo>
                    <a:pt x="95640" y="58183"/>
                  </a:lnTo>
                  <a:lnTo>
                    <a:pt x="96736" y="57258"/>
                  </a:lnTo>
                  <a:lnTo>
                    <a:pt x="97856" y="56357"/>
                  </a:lnTo>
                  <a:lnTo>
                    <a:pt x="98976" y="55504"/>
                  </a:lnTo>
                  <a:lnTo>
                    <a:pt x="100097" y="54676"/>
                  </a:lnTo>
                  <a:lnTo>
                    <a:pt x="101217" y="53872"/>
                  </a:lnTo>
                  <a:lnTo>
                    <a:pt x="102508" y="52996"/>
                  </a:lnTo>
                  <a:lnTo>
                    <a:pt x="103823" y="52168"/>
                  </a:lnTo>
                  <a:lnTo>
                    <a:pt x="105162" y="51364"/>
                  </a:lnTo>
                  <a:lnTo>
                    <a:pt x="106526" y="50585"/>
                  </a:lnTo>
                  <a:lnTo>
                    <a:pt x="107890" y="49854"/>
                  </a:lnTo>
                  <a:lnTo>
                    <a:pt x="109278" y="49148"/>
                  </a:lnTo>
                  <a:lnTo>
                    <a:pt x="110691" y="48490"/>
                  </a:lnTo>
                  <a:lnTo>
                    <a:pt x="112128" y="47881"/>
                  </a:lnTo>
                  <a:lnTo>
                    <a:pt x="113565" y="47297"/>
                  </a:lnTo>
                  <a:lnTo>
                    <a:pt x="115050" y="46785"/>
                  </a:lnTo>
                  <a:lnTo>
                    <a:pt x="116511" y="46298"/>
                  </a:lnTo>
                  <a:lnTo>
                    <a:pt x="118021" y="45860"/>
                  </a:lnTo>
                  <a:lnTo>
                    <a:pt x="119531" y="45470"/>
                  </a:lnTo>
                  <a:lnTo>
                    <a:pt x="121041" y="45154"/>
                  </a:lnTo>
                  <a:lnTo>
                    <a:pt x="121821" y="45007"/>
                  </a:lnTo>
                  <a:lnTo>
                    <a:pt x="122576" y="44886"/>
                  </a:lnTo>
                  <a:lnTo>
                    <a:pt x="123355" y="44764"/>
                  </a:lnTo>
                  <a:lnTo>
                    <a:pt x="124134" y="44667"/>
                  </a:lnTo>
                  <a:lnTo>
                    <a:pt x="125011" y="44569"/>
                  </a:lnTo>
                  <a:lnTo>
                    <a:pt x="125912" y="44520"/>
                  </a:lnTo>
                  <a:lnTo>
                    <a:pt x="126789" y="44472"/>
                  </a:lnTo>
                  <a:lnTo>
                    <a:pt x="127690" y="44472"/>
                  </a:lnTo>
                  <a:lnTo>
                    <a:pt x="128567" y="44496"/>
                  </a:lnTo>
                  <a:lnTo>
                    <a:pt x="129419" y="44520"/>
                  </a:lnTo>
                  <a:lnTo>
                    <a:pt x="130296" y="44593"/>
                  </a:lnTo>
                  <a:lnTo>
                    <a:pt x="131148" y="44667"/>
                  </a:lnTo>
                  <a:lnTo>
                    <a:pt x="132025" y="44764"/>
                  </a:lnTo>
                  <a:lnTo>
                    <a:pt x="132878" y="44886"/>
                  </a:lnTo>
                  <a:lnTo>
                    <a:pt x="133730" y="45032"/>
                  </a:lnTo>
                  <a:lnTo>
                    <a:pt x="134582" y="45178"/>
                  </a:lnTo>
                  <a:lnTo>
                    <a:pt x="136263" y="45519"/>
                  </a:lnTo>
                  <a:lnTo>
                    <a:pt x="137968" y="45933"/>
                  </a:lnTo>
                  <a:lnTo>
                    <a:pt x="139648" y="46347"/>
                  </a:lnTo>
                  <a:lnTo>
                    <a:pt x="141329" y="46810"/>
                  </a:lnTo>
                  <a:lnTo>
                    <a:pt x="144689" y="47760"/>
                  </a:lnTo>
                  <a:lnTo>
                    <a:pt x="146370" y="48247"/>
                  </a:lnTo>
                  <a:lnTo>
                    <a:pt x="148075" y="48709"/>
                  </a:lnTo>
                  <a:lnTo>
                    <a:pt x="149780" y="49148"/>
                  </a:lnTo>
                  <a:lnTo>
                    <a:pt x="151509" y="49537"/>
                  </a:lnTo>
                  <a:lnTo>
                    <a:pt x="152873" y="49830"/>
                  </a:lnTo>
                  <a:lnTo>
                    <a:pt x="154212" y="50024"/>
                  </a:lnTo>
                  <a:lnTo>
                    <a:pt x="154894" y="50122"/>
                  </a:lnTo>
                  <a:lnTo>
                    <a:pt x="155552" y="50195"/>
                  </a:lnTo>
                  <a:lnTo>
                    <a:pt x="156233" y="50244"/>
                  </a:lnTo>
                  <a:lnTo>
                    <a:pt x="156891" y="50292"/>
                  </a:lnTo>
                  <a:lnTo>
                    <a:pt x="157549" y="50317"/>
                  </a:lnTo>
                  <a:lnTo>
                    <a:pt x="158864" y="50317"/>
                  </a:lnTo>
                  <a:lnTo>
                    <a:pt x="159497" y="50292"/>
                  </a:lnTo>
                  <a:lnTo>
                    <a:pt x="160154" y="50268"/>
                  </a:lnTo>
                  <a:lnTo>
                    <a:pt x="160788" y="50195"/>
                  </a:lnTo>
                  <a:lnTo>
                    <a:pt x="161445" y="50122"/>
                  </a:lnTo>
                  <a:lnTo>
                    <a:pt x="162078" y="50049"/>
                  </a:lnTo>
                  <a:lnTo>
                    <a:pt x="162712" y="49927"/>
                  </a:lnTo>
                  <a:lnTo>
                    <a:pt x="163345" y="49805"/>
                  </a:lnTo>
                  <a:lnTo>
                    <a:pt x="163978" y="49684"/>
                  </a:lnTo>
                  <a:lnTo>
                    <a:pt x="164587" y="49513"/>
                  </a:lnTo>
                  <a:lnTo>
                    <a:pt x="165220" y="49343"/>
                  </a:lnTo>
                  <a:lnTo>
                    <a:pt x="165829" y="49148"/>
                  </a:lnTo>
                  <a:lnTo>
                    <a:pt x="166438" y="48929"/>
                  </a:lnTo>
                  <a:lnTo>
                    <a:pt x="167047" y="48709"/>
                  </a:lnTo>
                  <a:lnTo>
                    <a:pt x="167656" y="48466"/>
                  </a:lnTo>
                  <a:lnTo>
                    <a:pt x="168264" y="48198"/>
                  </a:lnTo>
                  <a:lnTo>
                    <a:pt x="168873" y="47930"/>
                  </a:lnTo>
                  <a:lnTo>
                    <a:pt x="169482" y="47613"/>
                  </a:lnTo>
                  <a:lnTo>
                    <a:pt x="170067" y="47297"/>
                  </a:lnTo>
                  <a:lnTo>
                    <a:pt x="170651" y="46956"/>
                  </a:lnTo>
                  <a:lnTo>
                    <a:pt x="171236" y="46591"/>
                  </a:lnTo>
                  <a:lnTo>
                    <a:pt x="171820" y="46225"/>
                  </a:lnTo>
                  <a:lnTo>
                    <a:pt x="172892" y="45470"/>
                  </a:lnTo>
                  <a:lnTo>
                    <a:pt x="173939" y="44691"/>
                  </a:lnTo>
                  <a:lnTo>
                    <a:pt x="174938" y="43863"/>
                  </a:lnTo>
                  <a:lnTo>
                    <a:pt x="175887" y="43010"/>
                  </a:lnTo>
                  <a:lnTo>
                    <a:pt x="176837" y="42134"/>
                  </a:lnTo>
                  <a:lnTo>
                    <a:pt x="177738" y="41233"/>
                  </a:lnTo>
                  <a:lnTo>
                    <a:pt x="178615" y="40283"/>
                  </a:lnTo>
                  <a:lnTo>
                    <a:pt x="179443" y="39333"/>
                  </a:lnTo>
                  <a:lnTo>
                    <a:pt x="180271" y="38359"/>
                  </a:lnTo>
                  <a:lnTo>
                    <a:pt x="181075" y="37360"/>
                  </a:lnTo>
                  <a:lnTo>
                    <a:pt x="181854" y="36337"/>
                  </a:lnTo>
                  <a:lnTo>
                    <a:pt x="182634" y="35315"/>
                  </a:lnTo>
                  <a:lnTo>
                    <a:pt x="183389" y="34267"/>
                  </a:lnTo>
                  <a:lnTo>
                    <a:pt x="184144" y="33196"/>
                  </a:lnTo>
                  <a:lnTo>
                    <a:pt x="185580" y="31053"/>
                  </a:lnTo>
                  <a:lnTo>
                    <a:pt x="188454" y="26742"/>
                  </a:lnTo>
                  <a:lnTo>
                    <a:pt x="189891" y="24574"/>
                  </a:lnTo>
                  <a:lnTo>
                    <a:pt x="191377" y="22455"/>
                  </a:lnTo>
                  <a:lnTo>
                    <a:pt x="192132" y="21408"/>
                  </a:lnTo>
                  <a:lnTo>
                    <a:pt x="192887" y="20361"/>
                  </a:lnTo>
                  <a:lnTo>
                    <a:pt x="193690" y="19338"/>
                  </a:lnTo>
                  <a:lnTo>
                    <a:pt x="194494" y="18340"/>
                  </a:lnTo>
                  <a:lnTo>
                    <a:pt x="195322" y="17365"/>
                  </a:lnTo>
                  <a:lnTo>
                    <a:pt x="196150" y="16391"/>
                  </a:lnTo>
                  <a:lnTo>
                    <a:pt x="197027" y="15466"/>
                  </a:lnTo>
                  <a:lnTo>
                    <a:pt x="197928" y="14540"/>
                  </a:lnTo>
                  <a:lnTo>
                    <a:pt x="198561" y="13956"/>
                  </a:lnTo>
                  <a:lnTo>
                    <a:pt x="199195" y="13371"/>
                  </a:lnTo>
                  <a:lnTo>
                    <a:pt x="199852" y="12811"/>
                  </a:lnTo>
                  <a:lnTo>
                    <a:pt x="200510" y="12275"/>
                  </a:lnTo>
                  <a:lnTo>
                    <a:pt x="201167" y="11740"/>
                  </a:lnTo>
                  <a:lnTo>
                    <a:pt x="201849" y="11228"/>
                  </a:lnTo>
                  <a:lnTo>
                    <a:pt x="202531" y="10741"/>
                  </a:lnTo>
                  <a:lnTo>
                    <a:pt x="203237" y="10278"/>
                  </a:lnTo>
                  <a:lnTo>
                    <a:pt x="203944" y="9816"/>
                  </a:lnTo>
                  <a:lnTo>
                    <a:pt x="204674" y="9377"/>
                  </a:lnTo>
                  <a:lnTo>
                    <a:pt x="205405" y="8963"/>
                  </a:lnTo>
                  <a:lnTo>
                    <a:pt x="206136" y="8549"/>
                  </a:lnTo>
                  <a:lnTo>
                    <a:pt x="206891" y="8160"/>
                  </a:lnTo>
                  <a:lnTo>
                    <a:pt x="207646" y="7794"/>
                  </a:lnTo>
                  <a:lnTo>
                    <a:pt x="208401" y="7453"/>
                  </a:lnTo>
                  <a:lnTo>
                    <a:pt x="209180" y="7112"/>
                  </a:lnTo>
                  <a:lnTo>
                    <a:pt x="209959" y="6796"/>
                  </a:lnTo>
                  <a:lnTo>
                    <a:pt x="210739" y="6503"/>
                  </a:lnTo>
                  <a:lnTo>
                    <a:pt x="211518" y="6211"/>
                  </a:lnTo>
                  <a:lnTo>
                    <a:pt x="212322" y="5968"/>
                  </a:lnTo>
                  <a:lnTo>
                    <a:pt x="213125" y="5700"/>
                  </a:lnTo>
                  <a:lnTo>
                    <a:pt x="213953" y="5481"/>
                  </a:lnTo>
                  <a:lnTo>
                    <a:pt x="214757" y="5261"/>
                  </a:lnTo>
                  <a:lnTo>
                    <a:pt x="215585" y="5067"/>
                  </a:lnTo>
                  <a:lnTo>
                    <a:pt x="216413" y="4872"/>
                  </a:lnTo>
                  <a:lnTo>
                    <a:pt x="217241" y="4701"/>
                  </a:lnTo>
                  <a:lnTo>
                    <a:pt x="218069" y="4555"/>
                  </a:lnTo>
                  <a:lnTo>
                    <a:pt x="218922" y="4433"/>
                  </a:lnTo>
                  <a:lnTo>
                    <a:pt x="219774" y="4312"/>
                  </a:lnTo>
                  <a:lnTo>
                    <a:pt x="220626" y="4214"/>
                  </a:lnTo>
                  <a:lnTo>
                    <a:pt x="221479" y="4117"/>
                  </a:lnTo>
                  <a:lnTo>
                    <a:pt x="222331" y="4068"/>
                  </a:lnTo>
                  <a:lnTo>
                    <a:pt x="223403" y="3995"/>
                  </a:lnTo>
                  <a:lnTo>
                    <a:pt x="224450" y="3946"/>
                  </a:lnTo>
                  <a:lnTo>
                    <a:pt x="226545" y="3946"/>
                  </a:lnTo>
                  <a:lnTo>
                    <a:pt x="227592" y="3971"/>
                  </a:lnTo>
                  <a:lnTo>
                    <a:pt x="228615" y="4019"/>
                  </a:lnTo>
                  <a:lnTo>
                    <a:pt x="229638" y="4092"/>
                  </a:lnTo>
                  <a:lnTo>
                    <a:pt x="230660" y="4190"/>
                  </a:lnTo>
                  <a:lnTo>
                    <a:pt x="231683" y="4312"/>
                  </a:lnTo>
                  <a:lnTo>
                    <a:pt x="232682" y="4458"/>
                  </a:lnTo>
                  <a:lnTo>
                    <a:pt x="233705" y="4604"/>
                  </a:lnTo>
                  <a:lnTo>
                    <a:pt x="234703" y="4799"/>
                  </a:lnTo>
                  <a:lnTo>
                    <a:pt x="235677" y="4993"/>
                  </a:lnTo>
                  <a:lnTo>
                    <a:pt x="236676" y="5213"/>
                  </a:lnTo>
                  <a:lnTo>
                    <a:pt x="237650" y="5432"/>
                  </a:lnTo>
                  <a:lnTo>
                    <a:pt x="238624" y="5700"/>
                  </a:lnTo>
                  <a:lnTo>
                    <a:pt x="239598" y="5968"/>
                  </a:lnTo>
                  <a:lnTo>
                    <a:pt x="240573" y="6260"/>
                  </a:lnTo>
                  <a:lnTo>
                    <a:pt x="241522" y="6577"/>
                  </a:lnTo>
                  <a:lnTo>
                    <a:pt x="242472" y="6893"/>
                  </a:lnTo>
                  <a:lnTo>
                    <a:pt x="243422" y="7234"/>
                  </a:lnTo>
                  <a:lnTo>
                    <a:pt x="244372" y="7599"/>
                  </a:lnTo>
                  <a:lnTo>
                    <a:pt x="245297" y="7965"/>
                  </a:lnTo>
                  <a:lnTo>
                    <a:pt x="246223" y="8354"/>
                  </a:lnTo>
                  <a:lnTo>
                    <a:pt x="247148" y="8768"/>
                  </a:lnTo>
                  <a:lnTo>
                    <a:pt x="248074" y="9182"/>
                  </a:lnTo>
                  <a:lnTo>
                    <a:pt x="248999" y="9621"/>
                  </a:lnTo>
                  <a:lnTo>
                    <a:pt x="249900" y="10059"/>
                  </a:lnTo>
                  <a:lnTo>
                    <a:pt x="251703" y="10985"/>
                  </a:lnTo>
                  <a:lnTo>
                    <a:pt x="253480" y="11983"/>
                  </a:lnTo>
                  <a:lnTo>
                    <a:pt x="255234" y="13006"/>
                  </a:lnTo>
                  <a:lnTo>
                    <a:pt x="256963" y="14102"/>
                  </a:lnTo>
                  <a:lnTo>
                    <a:pt x="258692" y="15222"/>
                  </a:lnTo>
                  <a:lnTo>
                    <a:pt x="260373" y="16391"/>
                  </a:lnTo>
                  <a:lnTo>
                    <a:pt x="262053" y="17585"/>
                  </a:lnTo>
                  <a:lnTo>
                    <a:pt x="263709" y="18827"/>
                  </a:lnTo>
                  <a:lnTo>
                    <a:pt x="265341" y="20069"/>
                  </a:lnTo>
                  <a:lnTo>
                    <a:pt x="266948" y="21360"/>
                  </a:lnTo>
                  <a:lnTo>
                    <a:pt x="268532" y="22675"/>
                  </a:lnTo>
                  <a:lnTo>
                    <a:pt x="270115" y="24014"/>
                  </a:lnTo>
                  <a:lnTo>
                    <a:pt x="271673" y="25378"/>
                  </a:lnTo>
                  <a:lnTo>
                    <a:pt x="273208" y="26742"/>
                  </a:lnTo>
                  <a:lnTo>
                    <a:pt x="274718" y="28106"/>
                  </a:lnTo>
                  <a:lnTo>
                    <a:pt x="276203" y="29518"/>
                  </a:lnTo>
                  <a:lnTo>
                    <a:pt x="277689" y="30906"/>
                  </a:lnTo>
                  <a:lnTo>
                    <a:pt x="279150" y="32295"/>
                  </a:lnTo>
                  <a:lnTo>
                    <a:pt x="278906" y="31759"/>
                  </a:lnTo>
                  <a:lnTo>
                    <a:pt x="278639" y="31223"/>
                  </a:lnTo>
                  <a:lnTo>
                    <a:pt x="278054" y="30127"/>
                  </a:lnTo>
                  <a:lnTo>
                    <a:pt x="277396" y="29080"/>
                  </a:lnTo>
                  <a:lnTo>
                    <a:pt x="276715" y="28008"/>
                  </a:lnTo>
                  <a:lnTo>
                    <a:pt x="275960" y="26961"/>
                  </a:lnTo>
                  <a:lnTo>
                    <a:pt x="275180" y="25938"/>
                  </a:lnTo>
                  <a:lnTo>
                    <a:pt x="274328" y="24915"/>
                  </a:lnTo>
                  <a:lnTo>
                    <a:pt x="273451" y="23917"/>
                  </a:lnTo>
                  <a:lnTo>
                    <a:pt x="272526" y="22918"/>
                  </a:lnTo>
                  <a:lnTo>
                    <a:pt x="271576" y="21944"/>
                  </a:lnTo>
                  <a:lnTo>
                    <a:pt x="270577" y="20970"/>
                  </a:lnTo>
                  <a:lnTo>
                    <a:pt x="269530" y="20020"/>
                  </a:lnTo>
                  <a:lnTo>
                    <a:pt x="268483" y="19095"/>
                  </a:lnTo>
                  <a:lnTo>
                    <a:pt x="267387" y="18169"/>
                  </a:lnTo>
                  <a:lnTo>
                    <a:pt x="266291" y="17268"/>
                  </a:lnTo>
                  <a:lnTo>
                    <a:pt x="265171" y="16391"/>
                  </a:lnTo>
                  <a:lnTo>
                    <a:pt x="264026" y="15539"/>
                  </a:lnTo>
                  <a:lnTo>
                    <a:pt x="262857" y="14686"/>
                  </a:lnTo>
                  <a:lnTo>
                    <a:pt x="261688" y="13883"/>
                  </a:lnTo>
                  <a:lnTo>
                    <a:pt x="260495" y="13079"/>
                  </a:lnTo>
                  <a:lnTo>
                    <a:pt x="259326" y="12275"/>
                  </a:lnTo>
                  <a:lnTo>
                    <a:pt x="258132" y="11520"/>
                  </a:lnTo>
                  <a:lnTo>
                    <a:pt x="256939" y="10790"/>
                  </a:lnTo>
                  <a:lnTo>
                    <a:pt x="255745" y="10084"/>
                  </a:lnTo>
                  <a:lnTo>
                    <a:pt x="254552" y="9377"/>
                  </a:lnTo>
                  <a:lnTo>
                    <a:pt x="253383" y="8720"/>
                  </a:lnTo>
                  <a:lnTo>
                    <a:pt x="252214" y="8086"/>
                  </a:lnTo>
                  <a:lnTo>
                    <a:pt x="251069" y="7453"/>
                  </a:lnTo>
                  <a:lnTo>
                    <a:pt x="249949" y="6869"/>
                  </a:lnTo>
                  <a:lnTo>
                    <a:pt x="248829" y="6309"/>
                  </a:lnTo>
                  <a:lnTo>
                    <a:pt x="246661" y="5261"/>
                  </a:lnTo>
                  <a:lnTo>
                    <a:pt x="245030" y="4531"/>
                  </a:lnTo>
                  <a:lnTo>
                    <a:pt x="243349" y="3849"/>
                  </a:lnTo>
                  <a:lnTo>
                    <a:pt x="241669" y="3191"/>
                  </a:lnTo>
                  <a:lnTo>
                    <a:pt x="239964" y="2607"/>
                  </a:lnTo>
                  <a:lnTo>
                    <a:pt x="238235" y="2095"/>
                  </a:lnTo>
                  <a:lnTo>
                    <a:pt x="237382" y="1852"/>
                  </a:lnTo>
                  <a:lnTo>
                    <a:pt x="236505" y="1608"/>
                  </a:lnTo>
                  <a:lnTo>
                    <a:pt x="235629" y="1389"/>
                  </a:lnTo>
                  <a:lnTo>
                    <a:pt x="234752" y="1194"/>
                  </a:lnTo>
                  <a:lnTo>
                    <a:pt x="233875" y="1024"/>
                  </a:lnTo>
                  <a:lnTo>
                    <a:pt x="232998" y="853"/>
                  </a:lnTo>
                  <a:lnTo>
                    <a:pt x="232122" y="683"/>
                  </a:lnTo>
                  <a:lnTo>
                    <a:pt x="231245" y="537"/>
                  </a:lnTo>
                  <a:lnTo>
                    <a:pt x="230344" y="415"/>
                  </a:lnTo>
                  <a:lnTo>
                    <a:pt x="229467" y="317"/>
                  </a:lnTo>
                  <a:lnTo>
                    <a:pt x="228566" y="220"/>
                  </a:lnTo>
                  <a:lnTo>
                    <a:pt x="227665" y="147"/>
                  </a:lnTo>
                  <a:lnTo>
                    <a:pt x="226764" y="74"/>
                  </a:lnTo>
                  <a:lnTo>
                    <a:pt x="225887" y="25"/>
                  </a:lnTo>
                  <a:lnTo>
                    <a:pt x="2249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9"/>
            <p:cNvSpPr/>
            <p:nvPr/>
          </p:nvSpPr>
          <p:spPr>
            <a:xfrm>
              <a:off x="313600" y="1489400"/>
              <a:ext cx="6978775" cy="2730725"/>
            </a:xfrm>
            <a:custGeom>
              <a:avLst/>
              <a:gdLst/>
              <a:ahLst/>
              <a:cxnLst/>
              <a:rect l="l" t="t" r="r" b="b"/>
              <a:pathLst>
                <a:path w="279151" h="109229" extrusionOk="0">
                  <a:moveTo>
                    <a:pt x="223185" y="0"/>
                  </a:moveTo>
                  <a:lnTo>
                    <a:pt x="222283" y="24"/>
                  </a:lnTo>
                  <a:lnTo>
                    <a:pt x="221382" y="49"/>
                  </a:lnTo>
                  <a:lnTo>
                    <a:pt x="220481" y="122"/>
                  </a:lnTo>
                  <a:lnTo>
                    <a:pt x="219580" y="195"/>
                  </a:lnTo>
                  <a:lnTo>
                    <a:pt x="218679" y="268"/>
                  </a:lnTo>
                  <a:lnTo>
                    <a:pt x="217875" y="365"/>
                  </a:lnTo>
                  <a:lnTo>
                    <a:pt x="217072" y="487"/>
                  </a:lnTo>
                  <a:lnTo>
                    <a:pt x="216268" y="609"/>
                  </a:lnTo>
                  <a:lnTo>
                    <a:pt x="215464" y="755"/>
                  </a:lnTo>
                  <a:lnTo>
                    <a:pt x="214685" y="925"/>
                  </a:lnTo>
                  <a:lnTo>
                    <a:pt x="213881" y="1096"/>
                  </a:lnTo>
                  <a:lnTo>
                    <a:pt x="213102" y="1266"/>
                  </a:lnTo>
                  <a:lnTo>
                    <a:pt x="212322" y="1486"/>
                  </a:lnTo>
                  <a:lnTo>
                    <a:pt x="211567" y="1680"/>
                  </a:lnTo>
                  <a:lnTo>
                    <a:pt x="210788" y="1924"/>
                  </a:lnTo>
                  <a:lnTo>
                    <a:pt x="210033" y="2168"/>
                  </a:lnTo>
                  <a:lnTo>
                    <a:pt x="209278" y="2435"/>
                  </a:lnTo>
                  <a:lnTo>
                    <a:pt x="208523" y="2703"/>
                  </a:lnTo>
                  <a:lnTo>
                    <a:pt x="207793" y="2996"/>
                  </a:lnTo>
                  <a:lnTo>
                    <a:pt x="207062" y="3312"/>
                  </a:lnTo>
                  <a:lnTo>
                    <a:pt x="206331" y="3629"/>
                  </a:lnTo>
                  <a:lnTo>
                    <a:pt x="205601" y="3970"/>
                  </a:lnTo>
                  <a:lnTo>
                    <a:pt x="204894" y="4311"/>
                  </a:lnTo>
                  <a:lnTo>
                    <a:pt x="204188" y="4700"/>
                  </a:lnTo>
                  <a:lnTo>
                    <a:pt x="203506" y="5066"/>
                  </a:lnTo>
                  <a:lnTo>
                    <a:pt x="202800" y="5480"/>
                  </a:lnTo>
                  <a:lnTo>
                    <a:pt x="202142" y="5894"/>
                  </a:lnTo>
                  <a:lnTo>
                    <a:pt x="201460" y="6332"/>
                  </a:lnTo>
                  <a:lnTo>
                    <a:pt x="200803" y="6771"/>
                  </a:lnTo>
                  <a:lnTo>
                    <a:pt x="200145" y="7233"/>
                  </a:lnTo>
                  <a:lnTo>
                    <a:pt x="199512" y="7696"/>
                  </a:lnTo>
                  <a:lnTo>
                    <a:pt x="198879" y="8207"/>
                  </a:lnTo>
                  <a:lnTo>
                    <a:pt x="198246" y="8719"/>
                  </a:lnTo>
                  <a:lnTo>
                    <a:pt x="197637" y="9230"/>
                  </a:lnTo>
                  <a:lnTo>
                    <a:pt x="197028" y="9766"/>
                  </a:lnTo>
                  <a:lnTo>
                    <a:pt x="196443" y="10326"/>
                  </a:lnTo>
                  <a:lnTo>
                    <a:pt x="195859" y="10911"/>
                  </a:lnTo>
                  <a:lnTo>
                    <a:pt x="194909" y="11909"/>
                  </a:lnTo>
                  <a:lnTo>
                    <a:pt x="193984" y="12932"/>
                  </a:lnTo>
                  <a:lnTo>
                    <a:pt x="193083" y="13979"/>
                  </a:lnTo>
                  <a:lnTo>
                    <a:pt x="192206" y="15051"/>
                  </a:lnTo>
                  <a:lnTo>
                    <a:pt x="191353" y="16147"/>
                  </a:lnTo>
                  <a:lnTo>
                    <a:pt x="190525" y="17267"/>
                  </a:lnTo>
                  <a:lnTo>
                    <a:pt x="189697" y="18412"/>
                  </a:lnTo>
                  <a:lnTo>
                    <a:pt x="188894" y="19581"/>
                  </a:lnTo>
                  <a:lnTo>
                    <a:pt x="187311" y="21919"/>
                  </a:lnTo>
                  <a:lnTo>
                    <a:pt x="185727" y="24281"/>
                  </a:lnTo>
                  <a:lnTo>
                    <a:pt x="184169" y="26668"/>
                  </a:lnTo>
                  <a:lnTo>
                    <a:pt x="182586" y="29006"/>
                  </a:lnTo>
                  <a:lnTo>
                    <a:pt x="181782" y="30175"/>
                  </a:lnTo>
                  <a:lnTo>
                    <a:pt x="180954" y="31320"/>
                  </a:lnTo>
                  <a:lnTo>
                    <a:pt x="180102" y="32440"/>
                  </a:lnTo>
                  <a:lnTo>
                    <a:pt x="179249" y="33560"/>
                  </a:lnTo>
                  <a:lnTo>
                    <a:pt x="178372" y="34632"/>
                  </a:lnTo>
                  <a:lnTo>
                    <a:pt x="177471" y="35703"/>
                  </a:lnTo>
                  <a:lnTo>
                    <a:pt x="176546" y="36726"/>
                  </a:lnTo>
                  <a:lnTo>
                    <a:pt x="175596" y="37725"/>
                  </a:lnTo>
                  <a:lnTo>
                    <a:pt x="174598" y="38699"/>
                  </a:lnTo>
                  <a:lnTo>
                    <a:pt x="173575" y="39624"/>
                  </a:lnTo>
                  <a:lnTo>
                    <a:pt x="172527" y="40525"/>
                  </a:lnTo>
                  <a:lnTo>
                    <a:pt x="171992" y="40940"/>
                  </a:lnTo>
                  <a:lnTo>
                    <a:pt x="171431" y="41354"/>
                  </a:lnTo>
                  <a:lnTo>
                    <a:pt x="170871" y="41768"/>
                  </a:lnTo>
                  <a:lnTo>
                    <a:pt x="170287" y="42157"/>
                  </a:lnTo>
                  <a:lnTo>
                    <a:pt x="169702" y="42547"/>
                  </a:lnTo>
                  <a:lnTo>
                    <a:pt x="169093" y="42912"/>
                  </a:lnTo>
                  <a:lnTo>
                    <a:pt x="168485" y="43278"/>
                  </a:lnTo>
                  <a:lnTo>
                    <a:pt x="167876" y="43618"/>
                  </a:lnTo>
                  <a:lnTo>
                    <a:pt x="167243" y="43935"/>
                  </a:lnTo>
                  <a:lnTo>
                    <a:pt x="166585" y="44252"/>
                  </a:lnTo>
                  <a:lnTo>
                    <a:pt x="165976" y="44544"/>
                  </a:lnTo>
                  <a:lnTo>
                    <a:pt x="165367" y="44787"/>
                  </a:lnTo>
                  <a:lnTo>
                    <a:pt x="164734" y="45031"/>
                  </a:lnTo>
                  <a:lnTo>
                    <a:pt x="164125" y="45250"/>
                  </a:lnTo>
                  <a:lnTo>
                    <a:pt x="163516" y="45445"/>
                  </a:lnTo>
                  <a:lnTo>
                    <a:pt x="162907" y="45616"/>
                  </a:lnTo>
                  <a:lnTo>
                    <a:pt x="162274" y="45762"/>
                  </a:lnTo>
                  <a:lnTo>
                    <a:pt x="161665" y="45883"/>
                  </a:lnTo>
                  <a:lnTo>
                    <a:pt x="161057" y="46005"/>
                  </a:lnTo>
                  <a:lnTo>
                    <a:pt x="160448" y="46103"/>
                  </a:lnTo>
                  <a:lnTo>
                    <a:pt x="159839" y="46176"/>
                  </a:lnTo>
                  <a:lnTo>
                    <a:pt x="159206" y="46224"/>
                  </a:lnTo>
                  <a:lnTo>
                    <a:pt x="158597" y="46273"/>
                  </a:lnTo>
                  <a:lnTo>
                    <a:pt x="157988" y="46297"/>
                  </a:lnTo>
                  <a:lnTo>
                    <a:pt x="157379" y="46322"/>
                  </a:lnTo>
                  <a:lnTo>
                    <a:pt x="156770" y="46322"/>
                  </a:lnTo>
                  <a:lnTo>
                    <a:pt x="155552" y="46273"/>
                  </a:lnTo>
                  <a:lnTo>
                    <a:pt x="154310" y="46176"/>
                  </a:lnTo>
                  <a:lnTo>
                    <a:pt x="153093" y="46030"/>
                  </a:lnTo>
                  <a:lnTo>
                    <a:pt x="151875" y="45835"/>
                  </a:lnTo>
                  <a:lnTo>
                    <a:pt x="150657" y="45616"/>
                  </a:lnTo>
                  <a:lnTo>
                    <a:pt x="149439" y="45372"/>
                  </a:lnTo>
                  <a:lnTo>
                    <a:pt x="148222" y="45080"/>
                  </a:lnTo>
                  <a:lnTo>
                    <a:pt x="147004" y="44763"/>
                  </a:lnTo>
                  <a:lnTo>
                    <a:pt x="145786" y="44447"/>
                  </a:lnTo>
                  <a:lnTo>
                    <a:pt x="144569" y="44106"/>
                  </a:lnTo>
                  <a:lnTo>
                    <a:pt x="142109" y="43399"/>
                  </a:lnTo>
                  <a:lnTo>
                    <a:pt x="139673" y="42693"/>
                  </a:lnTo>
                  <a:lnTo>
                    <a:pt x="138431" y="42352"/>
                  </a:lnTo>
                  <a:lnTo>
                    <a:pt x="137214" y="42011"/>
                  </a:lnTo>
                  <a:lnTo>
                    <a:pt x="135996" y="41694"/>
                  </a:lnTo>
                  <a:lnTo>
                    <a:pt x="134754" y="41427"/>
                  </a:lnTo>
                  <a:lnTo>
                    <a:pt x="133536" y="41159"/>
                  </a:lnTo>
                  <a:lnTo>
                    <a:pt x="132294" y="40940"/>
                  </a:lnTo>
                  <a:lnTo>
                    <a:pt x="131052" y="40745"/>
                  </a:lnTo>
                  <a:lnTo>
                    <a:pt x="129834" y="40599"/>
                  </a:lnTo>
                  <a:lnTo>
                    <a:pt x="128592" y="40501"/>
                  </a:lnTo>
                  <a:lnTo>
                    <a:pt x="127350" y="40452"/>
                  </a:lnTo>
                  <a:lnTo>
                    <a:pt x="126303" y="40452"/>
                  </a:lnTo>
                  <a:lnTo>
                    <a:pt x="125256" y="40477"/>
                  </a:lnTo>
                  <a:lnTo>
                    <a:pt x="124233" y="40525"/>
                  </a:lnTo>
                  <a:lnTo>
                    <a:pt x="123210" y="40599"/>
                  </a:lnTo>
                  <a:lnTo>
                    <a:pt x="122187" y="40696"/>
                  </a:lnTo>
                  <a:lnTo>
                    <a:pt x="121188" y="40818"/>
                  </a:lnTo>
                  <a:lnTo>
                    <a:pt x="120190" y="40988"/>
                  </a:lnTo>
                  <a:lnTo>
                    <a:pt x="119191" y="41159"/>
                  </a:lnTo>
                  <a:lnTo>
                    <a:pt x="118217" y="41354"/>
                  </a:lnTo>
                  <a:lnTo>
                    <a:pt x="117243" y="41573"/>
                  </a:lnTo>
                  <a:lnTo>
                    <a:pt x="116269" y="41816"/>
                  </a:lnTo>
                  <a:lnTo>
                    <a:pt x="115319" y="42084"/>
                  </a:lnTo>
                  <a:lnTo>
                    <a:pt x="114369" y="42352"/>
                  </a:lnTo>
                  <a:lnTo>
                    <a:pt x="113444" y="42669"/>
                  </a:lnTo>
                  <a:lnTo>
                    <a:pt x="112494" y="43010"/>
                  </a:lnTo>
                  <a:lnTo>
                    <a:pt x="111568" y="43351"/>
                  </a:lnTo>
                  <a:lnTo>
                    <a:pt x="110643" y="43716"/>
                  </a:lnTo>
                  <a:lnTo>
                    <a:pt x="109742" y="44106"/>
                  </a:lnTo>
                  <a:lnTo>
                    <a:pt x="108841" y="44495"/>
                  </a:lnTo>
                  <a:lnTo>
                    <a:pt x="107940" y="44934"/>
                  </a:lnTo>
                  <a:lnTo>
                    <a:pt x="107063" y="45372"/>
                  </a:lnTo>
                  <a:lnTo>
                    <a:pt x="106162" y="45835"/>
                  </a:lnTo>
                  <a:lnTo>
                    <a:pt x="105309" y="46297"/>
                  </a:lnTo>
                  <a:lnTo>
                    <a:pt x="104433" y="46785"/>
                  </a:lnTo>
                  <a:lnTo>
                    <a:pt x="103580" y="47296"/>
                  </a:lnTo>
                  <a:lnTo>
                    <a:pt x="102728" y="47807"/>
                  </a:lnTo>
                  <a:lnTo>
                    <a:pt x="101875" y="48343"/>
                  </a:lnTo>
                  <a:lnTo>
                    <a:pt x="101023" y="48903"/>
                  </a:lnTo>
                  <a:lnTo>
                    <a:pt x="100195" y="49463"/>
                  </a:lnTo>
                  <a:lnTo>
                    <a:pt x="99367" y="50048"/>
                  </a:lnTo>
                  <a:lnTo>
                    <a:pt x="97735" y="51217"/>
                  </a:lnTo>
                  <a:lnTo>
                    <a:pt x="96128" y="52459"/>
                  </a:lnTo>
                  <a:lnTo>
                    <a:pt x="94545" y="53725"/>
                  </a:lnTo>
                  <a:lnTo>
                    <a:pt x="92986" y="55041"/>
                  </a:lnTo>
                  <a:lnTo>
                    <a:pt x="91452" y="56404"/>
                  </a:lnTo>
                  <a:lnTo>
                    <a:pt x="89942" y="57768"/>
                  </a:lnTo>
                  <a:lnTo>
                    <a:pt x="88456" y="59181"/>
                  </a:lnTo>
                  <a:lnTo>
                    <a:pt x="86995" y="60618"/>
                  </a:lnTo>
                  <a:lnTo>
                    <a:pt x="85558" y="62055"/>
                  </a:lnTo>
                  <a:lnTo>
                    <a:pt x="84145" y="63516"/>
                  </a:lnTo>
                  <a:lnTo>
                    <a:pt x="82757" y="65001"/>
                  </a:lnTo>
                  <a:lnTo>
                    <a:pt x="81369" y="66463"/>
                  </a:lnTo>
                  <a:lnTo>
                    <a:pt x="80005" y="67948"/>
                  </a:lnTo>
                  <a:lnTo>
                    <a:pt x="77350" y="70895"/>
                  </a:lnTo>
                  <a:lnTo>
                    <a:pt x="74769" y="73818"/>
                  </a:lnTo>
                  <a:lnTo>
                    <a:pt x="72553" y="76302"/>
                  </a:lnTo>
                  <a:lnTo>
                    <a:pt x="70312" y="78810"/>
                  </a:lnTo>
                  <a:lnTo>
                    <a:pt x="67998" y="81319"/>
                  </a:lnTo>
                  <a:lnTo>
                    <a:pt x="66829" y="82561"/>
                  </a:lnTo>
                  <a:lnTo>
                    <a:pt x="65636" y="83779"/>
                  </a:lnTo>
                  <a:lnTo>
                    <a:pt x="64443" y="84996"/>
                  </a:lnTo>
                  <a:lnTo>
                    <a:pt x="63225" y="86214"/>
                  </a:lnTo>
                  <a:lnTo>
                    <a:pt x="61983" y="87407"/>
                  </a:lnTo>
                  <a:lnTo>
                    <a:pt x="60741" y="88576"/>
                  </a:lnTo>
                  <a:lnTo>
                    <a:pt x="59450" y="89721"/>
                  </a:lnTo>
                  <a:lnTo>
                    <a:pt x="58184" y="90841"/>
                  </a:lnTo>
                  <a:lnTo>
                    <a:pt x="56868" y="91962"/>
                  </a:lnTo>
                  <a:lnTo>
                    <a:pt x="55553" y="93033"/>
                  </a:lnTo>
                  <a:lnTo>
                    <a:pt x="54214" y="94080"/>
                  </a:lnTo>
                  <a:lnTo>
                    <a:pt x="52850" y="95103"/>
                  </a:lnTo>
                  <a:lnTo>
                    <a:pt x="51462" y="96078"/>
                  </a:lnTo>
                  <a:lnTo>
                    <a:pt x="50049" y="97027"/>
                  </a:lnTo>
                  <a:lnTo>
                    <a:pt x="48637" y="97928"/>
                  </a:lnTo>
                  <a:lnTo>
                    <a:pt x="47175" y="98805"/>
                  </a:lnTo>
                  <a:lnTo>
                    <a:pt x="45714" y="99633"/>
                  </a:lnTo>
                  <a:lnTo>
                    <a:pt x="44229" y="100413"/>
                  </a:lnTo>
                  <a:lnTo>
                    <a:pt x="42694" y="101143"/>
                  </a:lnTo>
                  <a:lnTo>
                    <a:pt x="41160" y="101825"/>
                  </a:lnTo>
                  <a:lnTo>
                    <a:pt x="40381" y="102142"/>
                  </a:lnTo>
                  <a:lnTo>
                    <a:pt x="39601" y="102434"/>
                  </a:lnTo>
                  <a:lnTo>
                    <a:pt x="38797" y="102726"/>
                  </a:lnTo>
                  <a:lnTo>
                    <a:pt x="37994" y="103018"/>
                  </a:lnTo>
                  <a:lnTo>
                    <a:pt x="37190" y="103286"/>
                  </a:lnTo>
                  <a:lnTo>
                    <a:pt x="36386" y="103530"/>
                  </a:lnTo>
                  <a:lnTo>
                    <a:pt x="35558" y="103773"/>
                  </a:lnTo>
                  <a:lnTo>
                    <a:pt x="34730" y="103993"/>
                  </a:lnTo>
                  <a:lnTo>
                    <a:pt x="33902" y="104187"/>
                  </a:lnTo>
                  <a:lnTo>
                    <a:pt x="33074" y="104382"/>
                  </a:lnTo>
                  <a:lnTo>
                    <a:pt x="32222" y="104553"/>
                  </a:lnTo>
                  <a:lnTo>
                    <a:pt x="31369" y="104723"/>
                  </a:lnTo>
                  <a:lnTo>
                    <a:pt x="30273" y="104894"/>
                  </a:lnTo>
                  <a:lnTo>
                    <a:pt x="29153" y="105016"/>
                  </a:lnTo>
                  <a:lnTo>
                    <a:pt x="28033" y="105113"/>
                  </a:lnTo>
                  <a:lnTo>
                    <a:pt x="26888" y="105186"/>
                  </a:lnTo>
                  <a:lnTo>
                    <a:pt x="24599" y="105186"/>
                  </a:lnTo>
                  <a:lnTo>
                    <a:pt x="23430" y="105113"/>
                  </a:lnTo>
                  <a:lnTo>
                    <a:pt x="22285" y="105040"/>
                  </a:lnTo>
                  <a:lnTo>
                    <a:pt x="21116" y="104894"/>
                  </a:lnTo>
                  <a:lnTo>
                    <a:pt x="19972" y="104723"/>
                  </a:lnTo>
                  <a:lnTo>
                    <a:pt x="18827" y="104504"/>
                  </a:lnTo>
                  <a:lnTo>
                    <a:pt x="17682" y="104261"/>
                  </a:lnTo>
                  <a:lnTo>
                    <a:pt x="16562" y="103968"/>
                  </a:lnTo>
                  <a:lnTo>
                    <a:pt x="15442" y="103652"/>
                  </a:lnTo>
                  <a:lnTo>
                    <a:pt x="14346" y="103286"/>
                  </a:lnTo>
                  <a:lnTo>
                    <a:pt x="13274" y="102872"/>
                  </a:lnTo>
                  <a:lnTo>
                    <a:pt x="12202" y="102434"/>
                  </a:lnTo>
                  <a:lnTo>
                    <a:pt x="11155" y="101947"/>
                  </a:lnTo>
                  <a:lnTo>
                    <a:pt x="10132" y="101411"/>
                  </a:lnTo>
                  <a:lnTo>
                    <a:pt x="9134" y="100851"/>
                  </a:lnTo>
                  <a:lnTo>
                    <a:pt x="8184" y="100242"/>
                  </a:lnTo>
                  <a:lnTo>
                    <a:pt x="7234" y="99585"/>
                  </a:lnTo>
                  <a:lnTo>
                    <a:pt x="6333" y="98903"/>
                  </a:lnTo>
                  <a:lnTo>
                    <a:pt x="5456" y="98172"/>
                  </a:lnTo>
                  <a:lnTo>
                    <a:pt x="4628" y="97393"/>
                  </a:lnTo>
                  <a:lnTo>
                    <a:pt x="3825" y="96589"/>
                  </a:lnTo>
                  <a:lnTo>
                    <a:pt x="3459" y="96151"/>
                  </a:lnTo>
                  <a:lnTo>
                    <a:pt x="3070" y="95712"/>
                  </a:lnTo>
                  <a:lnTo>
                    <a:pt x="2729" y="95274"/>
                  </a:lnTo>
                  <a:lnTo>
                    <a:pt x="2363" y="94835"/>
                  </a:lnTo>
                  <a:lnTo>
                    <a:pt x="2022" y="94373"/>
                  </a:lnTo>
                  <a:lnTo>
                    <a:pt x="1706" y="93886"/>
                  </a:lnTo>
                  <a:lnTo>
                    <a:pt x="1389" y="93399"/>
                  </a:lnTo>
                  <a:lnTo>
                    <a:pt x="1097" y="92911"/>
                  </a:lnTo>
                  <a:lnTo>
                    <a:pt x="805" y="92400"/>
                  </a:lnTo>
                  <a:lnTo>
                    <a:pt x="512" y="91889"/>
                  </a:lnTo>
                  <a:lnTo>
                    <a:pt x="269" y="91353"/>
                  </a:lnTo>
                  <a:lnTo>
                    <a:pt x="1" y="90817"/>
                  </a:lnTo>
                  <a:lnTo>
                    <a:pt x="1" y="90817"/>
                  </a:lnTo>
                  <a:lnTo>
                    <a:pt x="464" y="91816"/>
                  </a:lnTo>
                  <a:lnTo>
                    <a:pt x="975" y="92790"/>
                  </a:lnTo>
                  <a:lnTo>
                    <a:pt x="1462" y="93764"/>
                  </a:lnTo>
                  <a:lnTo>
                    <a:pt x="1998" y="94689"/>
                  </a:lnTo>
                  <a:lnTo>
                    <a:pt x="2558" y="95590"/>
                  </a:lnTo>
                  <a:lnTo>
                    <a:pt x="3143" y="96467"/>
                  </a:lnTo>
                  <a:lnTo>
                    <a:pt x="3727" y="97320"/>
                  </a:lnTo>
                  <a:lnTo>
                    <a:pt x="4360" y="98148"/>
                  </a:lnTo>
                  <a:lnTo>
                    <a:pt x="4994" y="98951"/>
                  </a:lnTo>
                  <a:lnTo>
                    <a:pt x="5651" y="99731"/>
                  </a:lnTo>
                  <a:lnTo>
                    <a:pt x="6333" y="100461"/>
                  </a:lnTo>
                  <a:lnTo>
                    <a:pt x="7039" y="101192"/>
                  </a:lnTo>
                  <a:lnTo>
                    <a:pt x="7770" y="101874"/>
                  </a:lnTo>
                  <a:lnTo>
                    <a:pt x="8501" y="102531"/>
                  </a:lnTo>
                  <a:lnTo>
                    <a:pt x="9280" y="103165"/>
                  </a:lnTo>
                  <a:lnTo>
                    <a:pt x="10059" y="103773"/>
                  </a:lnTo>
                  <a:lnTo>
                    <a:pt x="10863" y="104358"/>
                  </a:lnTo>
                  <a:lnTo>
                    <a:pt x="11691" y="104894"/>
                  </a:lnTo>
                  <a:lnTo>
                    <a:pt x="12543" y="105405"/>
                  </a:lnTo>
                  <a:lnTo>
                    <a:pt x="13420" y="105892"/>
                  </a:lnTo>
                  <a:lnTo>
                    <a:pt x="14297" y="106355"/>
                  </a:lnTo>
                  <a:lnTo>
                    <a:pt x="15222" y="106769"/>
                  </a:lnTo>
                  <a:lnTo>
                    <a:pt x="16148" y="107159"/>
                  </a:lnTo>
                  <a:lnTo>
                    <a:pt x="17098" y="107524"/>
                  </a:lnTo>
                  <a:lnTo>
                    <a:pt x="18072" y="107841"/>
                  </a:lnTo>
                  <a:lnTo>
                    <a:pt x="19046" y="108133"/>
                  </a:lnTo>
                  <a:lnTo>
                    <a:pt x="20069" y="108401"/>
                  </a:lnTo>
                  <a:lnTo>
                    <a:pt x="21092" y="108620"/>
                  </a:lnTo>
                  <a:lnTo>
                    <a:pt x="22139" y="108815"/>
                  </a:lnTo>
                  <a:lnTo>
                    <a:pt x="23211" y="108961"/>
                  </a:lnTo>
                  <a:lnTo>
                    <a:pt x="24307" y="109083"/>
                  </a:lnTo>
                  <a:lnTo>
                    <a:pt x="25403" y="109156"/>
                  </a:lnTo>
                  <a:lnTo>
                    <a:pt x="26206" y="109204"/>
                  </a:lnTo>
                  <a:lnTo>
                    <a:pt x="27010" y="109229"/>
                  </a:lnTo>
                  <a:lnTo>
                    <a:pt x="28569" y="109229"/>
                  </a:lnTo>
                  <a:lnTo>
                    <a:pt x="29348" y="109204"/>
                  </a:lnTo>
                  <a:lnTo>
                    <a:pt x="30103" y="109180"/>
                  </a:lnTo>
                  <a:lnTo>
                    <a:pt x="30882" y="109131"/>
                  </a:lnTo>
                  <a:lnTo>
                    <a:pt x="31637" y="109058"/>
                  </a:lnTo>
                  <a:lnTo>
                    <a:pt x="33123" y="108888"/>
                  </a:lnTo>
                  <a:lnTo>
                    <a:pt x="34609" y="108669"/>
                  </a:lnTo>
                  <a:lnTo>
                    <a:pt x="36070" y="108401"/>
                  </a:lnTo>
                  <a:lnTo>
                    <a:pt x="37507" y="108060"/>
                  </a:lnTo>
                  <a:lnTo>
                    <a:pt x="38919" y="107694"/>
                  </a:lnTo>
                  <a:lnTo>
                    <a:pt x="40307" y="107256"/>
                  </a:lnTo>
                  <a:lnTo>
                    <a:pt x="41696" y="106769"/>
                  </a:lnTo>
                  <a:lnTo>
                    <a:pt x="43035" y="106258"/>
                  </a:lnTo>
                  <a:lnTo>
                    <a:pt x="44375" y="105697"/>
                  </a:lnTo>
                  <a:lnTo>
                    <a:pt x="45690" y="105089"/>
                  </a:lnTo>
                  <a:lnTo>
                    <a:pt x="47005" y="104431"/>
                  </a:lnTo>
                  <a:lnTo>
                    <a:pt x="48296" y="103749"/>
                  </a:lnTo>
                  <a:lnTo>
                    <a:pt x="49562" y="103018"/>
                  </a:lnTo>
                  <a:lnTo>
                    <a:pt x="50804" y="102239"/>
                  </a:lnTo>
                  <a:lnTo>
                    <a:pt x="52046" y="101435"/>
                  </a:lnTo>
                  <a:lnTo>
                    <a:pt x="53264" y="100607"/>
                  </a:lnTo>
                  <a:lnTo>
                    <a:pt x="54482" y="99755"/>
                  </a:lnTo>
                  <a:lnTo>
                    <a:pt x="55675" y="98854"/>
                  </a:lnTo>
                  <a:lnTo>
                    <a:pt x="56868" y="97928"/>
                  </a:lnTo>
                  <a:lnTo>
                    <a:pt x="58037" y="96979"/>
                  </a:lnTo>
                  <a:lnTo>
                    <a:pt x="59206" y="95980"/>
                  </a:lnTo>
                  <a:lnTo>
                    <a:pt x="60351" y="94982"/>
                  </a:lnTo>
                  <a:lnTo>
                    <a:pt x="61496" y="93959"/>
                  </a:lnTo>
                  <a:lnTo>
                    <a:pt x="62616" y="92911"/>
                  </a:lnTo>
                  <a:lnTo>
                    <a:pt x="63736" y="91840"/>
                  </a:lnTo>
                  <a:lnTo>
                    <a:pt x="64857" y="90768"/>
                  </a:lnTo>
                  <a:lnTo>
                    <a:pt x="65953" y="89672"/>
                  </a:lnTo>
                  <a:lnTo>
                    <a:pt x="67049" y="88552"/>
                  </a:lnTo>
                  <a:lnTo>
                    <a:pt x="69216" y="86263"/>
                  </a:lnTo>
                  <a:lnTo>
                    <a:pt x="71359" y="83949"/>
                  </a:lnTo>
                  <a:lnTo>
                    <a:pt x="73478" y="81611"/>
                  </a:lnTo>
                  <a:lnTo>
                    <a:pt x="75597" y="79249"/>
                  </a:lnTo>
                  <a:lnTo>
                    <a:pt x="79786" y="74500"/>
                  </a:lnTo>
                  <a:lnTo>
                    <a:pt x="81856" y="72162"/>
                  </a:lnTo>
                  <a:lnTo>
                    <a:pt x="83951" y="69848"/>
                  </a:lnTo>
                  <a:lnTo>
                    <a:pt x="86045" y="67559"/>
                  </a:lnTo>
                  <a:lnTo>
                    <a:pt x="88139" y="65342"/>
                  </a:lnTo>
                  <a:lnTo>
                    <a:pt x="89211" y="64271"/>
                  </a:lnTo>
                  <a:lnTo>
                    <a:pt x="90258" y="63199"/>
                  </a:lnTo>
                  <a:lnTo>
                    <a:pt x="91330" y="62152"/>
                  </a:lnTo>
                  <a:lnTo>
                    <a:pt x="92401" y="61129"/>
                  </a:lnTo>
                  <a:lnTo>
                    <a:pt x="93473" y="60131"/>
                  </a:lnTo>
                  <a:lnTo>
                    <a:pt x="94569" y="59132"/>
                  </a:lnTo>
                  <a:lnTo>
                    <a:pt x="95641" y="58182"/>
                  </a:lnTo>
                  <a:lnTo>
                    <a:pt x="96761" y="57257"/>
                  </a:lnTo>
                  <a:lnTo>
                    <a:pt x="97857" y="56380"/>
                  </a:lnTo>
                  <a:lnTo>
                    <a:pt x="98977" y="55503"/>
                  </a:lnTo>
                  <a:lnTo>
                    <a:pt x="100097" y="54675"/>
                  </a:lnTo>
                  <a:lnTo>
                    <a:pt x="101218" y="53872"/>
                  </a:lnTo>
                  <a:lnTo>
                    <a:pt x="102509" y="53019"/>
                  </a:lnTo>
                  <a:lnTo>
                    <a:pt x="103824" y="52167"/>
                  </a:lnTo>
                  <a:lnTo>
                    <a:pt x="105163" y="51363"/>
                  </a:lnTo>
                  <a:lnTo>
                    <a:pt x="106527" y="50608"/>
                  </a:lnTo>
                  <a:lnTo>
                    <a:pt x="107891" y="49853"/>
                  </a:lnTo>
                  <a:lnTo>
                    <a:pt x="109279" y="49171"/>
                  </a:lnTo>
                  <a:lnTo>
                    <a:pt x="110692" y="48514"/>
                  </a:lnTo>
                  <a:lnTo>
                    <a:pt x="112129" y="47880"/>
                  </a:lnTo>
                  <a:lnTo>
                    <a:pt x="113590" y="47320"/>
                  </a:lnTo>
                  <a:lnTo>
                    <a:pt x="115051" y="46785"/>
                  </a:lnTo>
                  <a:lnTo>
                    <a:pt x="116512" y="46297"/>
                  </a:lnTo>
                  <a:lnTo>
                    <a:pt x="118022" y="45859"/>
                  </a:lnTo>
                  <a:lnTo>
                    <a:pt x="119532" y="45494"/>
                  </a:lnTo>
                  <a:lnTo>
                    <a:pt x="121042" y="45153"/>
                  </a:lnTo>
                  <a:lnTo>
                    <a:pt x="121822" y="45007"/>
                  </a:lnTo>
                  <a:lnTo>
                    <a:pt x="122577" y="44885"/>
                  </a:lnTo>
                  <a:lnTo>
                    <a:pt x="123356" y="44763"/>
                  </a:lnTo>
                  <a:lnTo>
                    <a:pt x="124135" y="44666"/>
                  </a:lnTo>
                  <a:lnTo>
                    <a:pt x="125036" y="44593"/>
                  </a:lnTo>
                  <a:lnTo>
                    <a:pt x="125913" y="44520"/>
                  </a:lnTo>
                  <a:lnTo>
                    <a:pt x="126814" y="44495"/>
                  </a:lnTo>
                  <a:lnTo>
                    <a:pt x="127691" y="44471"/>
                  </a:lnTo>
                  <a:lnTo>
                    <a:pt x="128568" y="44495"/>
                  </a:lnTo>
                  <a:lnTo>
                    <a:pt x="129420" y="44544"/>
                  </a:lnTo>
                  <a:lnTo>
                    <a:pt x="130297" y="44593"/>
                  </a:lnTo>
                  <a:lnTo>
                    <a:pt x="131174" y="44666"/>
                  </a:lnTo>
                  <a:lnTo>
                    <a:pt x="132026" y="44787"/>
                  </a:lnTo>
                  <a:lnTo>
                    <a:pt x="132878" y="44885"/>
                  </a:lnTo>
                  <a:lnTo>
                    <a:pt x="133731" y="45031"/>
                  </a:lnTo>
                  <a:lnTo>
                    <a:pt x="134583" y="45177"/>
                  </a:lnTo>
                  <a:lnTo>
                    <a:pt x="136288" y="45542"/>
                  </a:lnTo>
                  <a:lnTo>
                    <a:pt x="137969" y="45932"/>
                  </a:lnTo>
                  <a:lnTo>
                    <a:pt x="139649" y="46370"/>
                  </a:lnTo>
                  <a:lnTo>
                    <a:pt x="141329" y="46809"/>
                  </a:lnTo>
                  <a:lnTo>
                    <a:pt x="144690" y="47783"/>
                  </a:lnTo>
                  <a:lnTo>
                    <a:pt x="146371" y="48246"/>
                  </a:lnTo>
                  <a:lnTo>
                    <a:pt x="148076" y="48709"/>
                  </a:lnTo>
                  <a:lnTo>
                    <a:pt x="149780" y="49147"/>
                  </a:lnTo>
                  <a:lnTo>
                    <a:pt x="151510" y="49561"/>
                  </a:lnTo>
                  <a:lnTo>
                    <a:pt x="152873" y="49829"/>
                  </a:lnTo>
                  <a:lnTo>
                    <a:pt x="154213" y="50048"/>
                  </a:lnTo>
                  <a:lnTo>
                    <a:pt x="155552" y="50194"/>
                  </a:lnTo>
                  <a:lnTo>
                    <a:pt x="156234" y="50267"/>
                  </a:lnTo>
                  <a:lnTo>
                    <a:pt x="156892" y="50292"/>
                  </a:lnTo>
                  <a:lnTo>
                    <a:pt x="157549" y="50316"/>
                  </a:lnTo>
                  <a:lnTo>
                    <a:pt x="158207" y="50340"/>
                  </a:lnTo>
                  <a:lnTo>
                    <a:pt x="158865" y="50316"/>
                  </a:lnTo>
                  <a:lnTo>
                    <a:pt x="159498" y="50292"/>
                  </a:lnTo>
                  <a:lnTo>
                    <a:pt x="160155" y="50267"/>
                  </a:lnTo>
                  <a:lnTo>
                    <a:pt x="160789" y="50218"/>
                  </a:lnTo>
                  <a:lnTo>
                    <a:pt x="161446" y="50145"/>
                  </a:lnTo>
                  <a:lnTo>
                    <a:pt x="162079" y="50048"/>
                  </a:lnTo>
                  <a:lnTo>
                    <a:pt x="162713" y="49951"/>
                  </a:lnTo>
                  <a:lnTo>
                    <a:pt x="163346" y="49829"/>
                  </a:lnTo>
                  <a:lnTo>
                    <a:pt x="163979" y="49683"/>
                  </a:lnTo>
                  <a:lnTo>
                    <a:pt x="164588" y="49512"/>
                  </a:lnTo>
                  <a:lnTo>
                    <a:pt x="165221" y="49342"/>
                  </a:lnTo>
                  <a:lnTo>
                    <a:pt x="165830" y="49147"/>
                  </a:lnTo>
                  <a:lnTo>
                    <a:pt x="166439" y="48952"/>
                  </a:lnTo>
                  <a:lnTo>
                    <a:pt x="167072" y="48709"/>
                  </a:lnTo>
                  <a:lnTo>
                    <a:pt x="167681" y="48465"/>
                  </a:lnTo>
                  <a:lnTo>
                    <a:pt x="168265" y="48197"/>
                  </a:lnTo>
                  <a:lnTo>
                    <a:pt x="168874" y="47929"/>
                  </a:lnTo>
                  <a:lnTo>
                    <a:pt x="169483" y="47613"/>
                  </a:lnTo>
                  <a:lnTo>
                    <a:pt x="170068" y="47296"/>
                  </a:lnTo>
                  <a:lnTo>
                    <a:pt x="170652" y="46955"/>
                  </a:lnTo>
                  <a:lnTo>
                    <a:pt x="171237" y="46614"/>
                  </a:lnTo>
                  <a:lnTo>
                    <a:pt x="171821" y="46224"/>
                  </a:lnTo>
                  <a:lnTo>
                    <a:pt x="172893" y="45469"/>
                  </a:lnTo>
                  <a:lnTo>
                    <a:pt x="173940" y="44690"/>
                  </a:lnTo>
                  <a:lnTo>
                    <a:pt x="174938" y="43862"/>
                  </a:lnTo>
                  <a:lnTo>
                    <a:pt x="175888" y="43010"/>
                  </a:lnTo>
                  <a:lnTo>
                    <a:pt x="176838" y="42133"/>
                  </a:lnTo>
                  <a:lnTo>
                    <a:pt x="177739" y="41232"/>
                  </a:lnTo>
                  <a:lnTo>
                    <a:pt x="178616" y="40306"/>
                  </a:lnTo>
                  <a:lnTo>
                    <a:pt x="179444" y="39332"/>
                  </a:lnTo>
                  <a:lnTo>
                    <a:pt x="180272" y="38358"/>
                  </a:lnTo>
                  <a:lnTo>
                    <a:pt x="181076" y="37359"/>
                  </a:lnTo>
                  <a:lnTo>
                    <a:pt x="181879" y="36337"/>
                  </a:lnTo>
                  <a:lnTo>
                    <a:pt x="182634" y="35314"/>
                  </a:lnTo>
                  <a:lnTo>
                    <a:pt x="183389" y="34266"/>
                  </a:lnTo>
                  <a:lnTo>
                    <a:pt x="184144" y="33219"/>
                  </a:lnTo>
                  <a:lnTo>
                    <a:pt x="185581" y="31076"/>
                  </a:lnTo>
                  <a:lnTo>
                    <a:pt x="188455" y="26741"/>
                  </a:lnTo>
                  <a:lnTo>
                    <a:pt x="189892" y="24573"/>
                  </a:lnTo>
                  <a:lnTo>
                    <a:pt x="191378" y="22455"/>
                  </a:lnTo>
                  <a:lnTo>
                    <a:pt x="192133" y="21407"/>
                  </a:lnTo>
                  <a:lnTo>
                    <a:pt x="192888" y="20360"/>
                  </a:lnTo>
                  <a:lnTo>
                    <a:pt x="193691" y="19362"/>
                  </a:lnTo>
                  <a:lnTo>
                    <a:pt x="194495" y="18339"/>
                  </a:lnTo>
                  <a:lnTo>
                    <a:pt x="195323" y="17365"/>
                  </a:lnTo>
                  <a:lnTo>
                    <a:pt x="196151" y="16415"/>
                  </a:lnTo>
                  <a:lnTo>
                    <a:pt x="197028" y="15465"/>
                  </a:lnTo>
                  <a:lnTo>
                    <a:pt x="197929" y="14540"/>
                  </a:lnTo>
                  <a:lnTo>
                    <a:pt x="198562" y="13955"/>
                  </a:lnTo>
                  <a:lnTo>
                    <a:pt x="199195" y="13371"/>
                  </a:lnTo>
                  <a:lnTo>
                    <a:pt x="199853" y="12810"/>
                  </a:lnTo>
                  <a:lnTo>
                    <a:pt x="200511" y="12275"/>
                  </a:lnTo>
                  <a:lnTo>
                    <a:pt x="201168" y="11739"/>
                  </a:lnTo>
                  <a:lnTo>
                    <a:pt x="201850" y="11227"/>
                  </a:lnTo>
                  <a:lnTo>
                    <a:pt x="202532" y="10740"/>
                  </a:lnTo>
                  <a:lnTo>
                    <a:pt x="203238" y="10278"/>
                  </a:lnTo>
                  <a:lnTo>
                    <a:pt x="203945" y="9815"/>
                  </a:lnTo>
                  <a:lnTo>
                    <a:pt x="204675" y="9376"/>
                  </a:lnTo>
                  <a:lnTo>
                    <a:pt x="205406" y="8962"/>
                  </a:lnTo>
                  <a:lnTo>
                    <a:pt x="206136" y="8573"/>
                  </a:lnTo>
                  <a:lnTo>
                    <a:pt x="206891" y="8183"/>
                  </a:lnTo>
                  <a:lnTo>
                    <a:pt x="207646" y="7818"/>
                  </a:lnTo>
                  <a:lnTo>
                    <a:pt x="208401" y="7452"/>
                  </a:lnTo>
                  <a:lnTo>
                    <a:pt x="209181" y="7136"/>
                  </a:lnTo>
                  <a:lnTo>
                    <a:pt x="209960" y="6819"/>
                  </a:lnTo>
                  <a:lnTo>
                    <a:pt x="210739" y="6503"/>
                  </a:lnTo>
                  <a:lnTo>
                    <a:pt x="211519" y="6235"/>
                  </a:lnTo>
                  <a:lnTo>
                    <a:pt x="212322" y="5967"/>
                  </a:lnTo>
                  <a:lnTo>
                    <a:pt x="213126" y="5723"/>
                  </a:lnTo>
                  <a:lnTo>
                    <a:pt x="213954" y="5480"/>
                  </a:lnTo>
                  <a:lnTo>
                    <a:pt x="214758" y="5261"/>
                  </a:lnTo>
                  <a:lnTo>
                    <a:pt x="215586" y="5066"/>
                  </a:lnTo>
                  <a:lnTo>
                    <a:pt x="216414" y="4895"/>
                  </a:lnTo>
                  <a:lnTo>
                    <a:pt x="217242" y="4725"/>
                  </a:lnTo>
                  <a:lnTo>
                    <a:pt x="218094" y="4579"/>
                  </a:lnTo>
                  <a:lnTo>
                    <a:pt x="218923" y="4432"/>
                  </a:lnTo>
                  <a:lnTo>
                    <a:pt x="219775" y="4311"/>
                  </a:lnTo>
                  <a:lnTo>
                    <a:pt x="220627" y="4213"/>
                  </a:lnTo>
                  <a:lnTo>
                    <a:pt x="221480" y="4140"/>
                  </a:lnTo>
                  <a:lnTo>
                    <a:pt x="222332" y="4067"/>
                  </a:lnTo>
                  <a:lnTo>
                    <a:pt x="223404" y="3994"/>
                  </a:lnTo>
                  <a:lnTo>
                    <a:pt x="224451" y="3970"/>
                  </a:lnTo>
                  <a:lnTo>
                    <a:pt x="225498" y="3945"/>
                  </a:lnTo>
                  <a:lnTo>
                    <a:pt x="226545" y="3945"/>
                  </a:lnTo>
                  <a:lnTo>
                    <a:pt x="227593" y="3994"/>
                  </a:lnTo>
                  <a:lnTo>
                    <a:pt x="228616" y="4043"/>
                  </a:lnTo>
                  <a:lnTo>
                    <a:pt x="229638" y="4116"/>
                  </a:lnTo>
                  <a:lnTo>
                    <a:pt x="230661" y="4213"/>
                  </a:lnTo>
                  <a:lnTo>
                    <a:pt x="231684" y="4311"/>
                  </a:lnTo>
                  <a:lnTo>
                    <a:pt x="232707" y="4457"/>
                  </a:lnTo>
                  <a:lnTo>
                    <a:pt x="233706" y="4627"/>
                  </a:lnTo>
                  <a:lnTo>
                    <a:pt x="234704" y="4798"/>
                  </a:lnTo>
                  <a:lnTo>
                    <a:pt x="235703" y="4993"/>
                  </a:lnTo>
                  <a:lnTo>
                    <a:pt x="236677" y="5212"/>
                  </a:lnTo>
                  <a:lnTo>
                    <a:pt x="237651" y="5455"/>
                  </a:lnTo>
                  <a:lnTo>
                    <a:pt x="238625" y="5699"/>
                  </a:lnTo>
                  <a:lnTo>
                    <a:pt x="239599" y="5967"/>
                  </a:lnTo>
                  <a:lnTo>
                    <a:pt x="240574" y="6259"/>
                  </a:lnTo>
                  <a:lnTo>
                    <a:pt x="241523" y="6576"/>
                  </a:lnTo>
                  <a:lnTo>
                    <a:pt x="242473" y="6892"/>
                  </a:lnTo>
                  <a:lnTo>
                    <a:pt x="243423" y="7233"/>
                  </a:lnTo>
                  <a:lnTo>
                    <a:pt x="244373" y="7599"/>
                  </a:lnTo>
                  <a:lnTo>
                    <a:pt x="245298" y="7964"/>
                  </a:lnTo>
                  <a:lnTo>
                    <a:pt x="246224" y="8354"/>
                  </a:lnTo>
                  <a:lnTo>
                    <a:pt x="247149" y="8768"/>
                  </a:lnTo>
                  <a:lnTo>
                    <a:pt x="248075" y="9182"/>
                  </a:lnTo>
                  <a:lnTo>
                    <a:pt x="249000" y="9620"/>
                  </a:lnTo>
                  <a:lnTo>
                    <a:pt x="249901" y="10058"/>
                  </a:lnTo>
                  <a:lnTo>
                    <a:pt x="251704" y="11008"/>
                  </a:lnTo>
                  <a:lnTo>
                    <a:pt x="253481" y="11982"/>
                  </a:lnTo>
                  <a:lnTo>
                    <a:pt x="255235" y="13030"/>
                  </a:lnTo>
                  <a:lnTo>
                    <a:pt x="256964" y="14101"/>
                  </a:lnTo>
                  <a:lnTo>
                    <a:pt x="258693" y="15221"/>
                  </a:lnTo>
                  <a:lnTo>
                    <a:pt x="260374" y="16390"/>
                  </a:lnTo>
                  <a:lnTo>
                    <a:pt x="262054" y="17584"/>
                  </a:lnTo>
                  <a:lnTo>
                    <a:pt x="263710" y="18826"/>
                  </a:lnTo>
                  <a:lnTo>
                    <a:pt x="265342" y="20092"/>
                  </a:lnTo>
                  <a:lnTo>
                    <a:pt x="266949" y="21383"/>
                  </a:lnTo>
                  <a:lnTo>
                    <a:pt x="268557" y="22698"/>
                  </a:lnTo>
                  <a:lnTo>
                    <a:pt x="270115" y="24013"/>
                  </a:lnTo>
                  <a:lnTo>
                    <a:pt x="271674" y="25377"/>
                  </a:lnTo>
                  <a:lnTo>
                    <a:pt x="273208" y="26741"/>
                  </a:lnTo>
                  <a:lnTo>
                    <a:pt x="274718" y="28129"/>
                  </a:lnTo>
                  <a:lnTo>
                    <a:pt x="276204" y="29517"/>
                  </a:lnTo>
                  <a:lnTo>
                    <a:pt x="277690" y="30906"/>
                  </a:lnTo>
                  <a:lnTo>
                    <a:pt x="279151" y="32294"/>
                  </a:lnTo>
                  <a:lnTo>
                    <a:pt x="278907" y="31782"/>
                  </a:lnTo>
                  <a:lnTo>
                    <a:pt x="278664" y="31295"/>
                  </a:lnTo>
                  <a:lnTo>
                    <a:pt x="278128" y="30321"/>
                  </a:lnTo>
                  <a:lnTo>
                    <a:pt x="277568" y="29396"/>
                  </a:lnTo>
                  <a:lnTo>
                    <a:pt x="276959" y="28519"/>
                  </a:lnTo>
                  <a:lnTo>
                    <a:pt x="276301" y="27666"/>
                  </a:lnTo>
                  <a:lnTo>
                    <a:pt x="275620" y="26838"/>
                  </a:lnTo>
                  <a:lnTo>
                    <a:pt x="274913" y="26035"/>
                  </a:lnTo>
                  <a:lnTo>
                    <a:pt x="274183" y="25255"/>
                  </a:lnTo>
                  <a:lnTo>
                    <a:pt x="273428" y="24500"/>
                  </a:lnTo>
                  <a:lnTo>
                    <a:pt x="272624" y="23745"/>
                  </a:lnTo>
                  <a:lnTo>
                    <a:pt x="271820" y="23015"/>
                  </a:lnTo>
                  <a:lnTo>
                    <a:pt x="271017" y="22284"/>
                  </a:lnTo>
                  <a:lnTo>
                    <a:pt x="269336" y="20847"/>
                  </a:lnTo>
                  <a:lnTo>
                    <a:pt x="267631" y="19386"/>
                  </a:lnTo>
                  <a:lnTo>
                    <a:pt x="266414" y="18363"/>
                  </a:lnTo>
                  <a:lnTo>
                    <a:pt x="265196" y="17365"/>
                  </a:lnTo>
                  <a:lnTo>
                    <a:pt x="263978" y="16366"/>
                  </a:lnTo>
                  <a:lnTo>
                    <a:pt x="262736" y="15368"/>
                  </a:lnTo>
                  <a:lnTo>
                    <a:pt x="261470" y="14418"/>
                  </a:lnTo>
                  <a:lnTo>
                    <a:pt x="260203" y="13468"/>
                  </a:lnTo>
                  <a:lnTo>
                    <a:pt x="258912" y="12542"/>
                  </a:lnTo>
                  <a:lnTo>
                    <a:pt x="257622" y="11617"/>
                  </a:lnTo>
                  <a:lnTo>
                    <a:pt x="256307" y="10740"/>
                  </a:lnTo>
                  <a:lnTo>
                    <a:pt x="254967" y="9888"/>
                  </a:lnTo>
                  <a:lnTo>
                    <a:pt x="253628" y="9035"/>
                  </a:lnTo>
                  <a:lnTo>
                    <a:pt x="252264" y="8232"/>
                  </a:lnTo>
                  <a:lnTo>
                    <a:pt x="250900" y="7452"/>
                  </a:lnTo>
                  <a:lnTo>
                    <a:pt x="249512" y="6697"/>
                  </a:lnTo>
                  <a:lnTo>
                    <a:pt x="248099" y="5967"/>
                  </a:lnTo>
                  <a:lnTo>
                    <a:pt x="246662" y="5285"/>
                  </a:lnTo>
                  <a:lnTo>
                    <a:pt x="245030" y="4530"/>
                  </a:lnTo>
                  <a:lnTo>
                    <a:pt x="243374" y="3848"/>
                  </a:lnTo>
                  <a:lnTo>
                    <a:pt x="241670" y="3190"/>
                  </a:lnTo>
                  <a:lnTo>
                    <a:pt x="239965" y="2606"/>
                  </a:lnTo>
                  <a:lnTo>
                    <a:pt x="238260" y="2094"/>
                  </a:lnTo>
                  <a:lnTo>
                    <a:pt x="237383" y="1851"/>
                  </a:lnTo>
                  <a:lnTo>
                    <a:pt x="236531" y="1607"/>
                  </a:lnTo>
                  <a:lnTo>
                    <a:pt x="235654" y="1388"/>
                  </a:lnTo>
                  <a:lnTo>
                    <a:pt x="234777" y="1193"/>
                  </a:lnTo>
                  <a:lnTo>
                    <a:pt x="233900" y="1023"/>
                  </a:lnTo>
                  <a:lnTo>
                    <a:pt x="232999" y="852"/>
                  </a:lnTo>
                  <a:lnTo>
                    <a:pt x="232123" y="682"/>
                  </a:lnTo>
                  <a:lnTo>
                    <a:pt x="231246" y="536"/>
                  </a:lnTo>
                  <a:lnTo>
                    <a:pt x="230345" y="414"/>
                  </a:lnTo>
                  <a:lnTo>
                    <a:pt x="229468" y="317"/>
                  </a:lnTo>
                  <a:lnTo>
                    <a:pt x="228567" y="219"/>
                  </a:lnTo>
                  <a:lnTo>
                    <a:pt x="227666" y="146"/>
                  </a:lnTo>
                  <a:lnTo>
                    <a:pt x="226765" y="73"/>
                  </a:lnTo>
                  <a:lnTo>
                    <a:pt x="225864" y="24"/>
                  </a:lnTo>
                  <a:lnTo>
                    <a:pt x="2249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9"/>
            <p:cNvSpPr/>
            <p:nvPr/>
          </p:nvSpPr>
          <p:spPr>
            <a:xfrm>
              <a:off x="238125" y="1284825"/>
              <a:ext cx="6978150" cy="2731350"/>
            </a:xfrm>
            <a:custGeom>
              <a:avLst/>
              <a:gdLst/>
              <a:ahLst/>
              <a:cxnLst/>
              <a:rect l="l" t="t" r="r" b="b"/>
              <a:pathLst>
                <a:path w="279126" h="109254" extrusionOk="0">
                  <a:moveTo>
                    <a:pt x="0" y="90841"/>
                  </a:moveTo>
                  <a:lnTo>
                    <a:pt x="244" y="91377"/>
                  </a:lnTo>
                  <a:lnTo>
                    <a:pt x="308" y="91507"/>
                  </a:lnTo>
                  <a:lnTo>
                    <a:pt x="308" y="91507"/>
                  </a:lnTo>
                  <a:lnTo>
                    <a:pt x="0" y="90841"/>
                  </a:lnTo>
                  <a:close/>
                  <a:moveTo>
                    <a:pt x="224060" y="0"/>
                  </a:moveTo>
                  <a:lnTo>
                    <a:pt x="223159" y="24"/>
                  </a:lnTo>
                  <a:lnTo>
                    <a:pt x="222258" y="24"/>
                  </a:lnTo>
                  <a:lnTo>
                    <a:pt x="221357" y="73"/>
                  </a:lnTo>
                  <a:lnTo>
                    <a:pt x="220456" y="122"/>
                  </a:lnTo>
                  <a:lnTo>
                    <a:pt x="219555" y="195"/>
                  </a:lnTo>
                  <a:lnTo>
                    <a:pt x="218654" y="292"/>
                  </a:lnTo>
                  <a:lnTo>
                    <a:pt x="217850" y="390"/>
                  </a:lnTo>
                  <a:lnTo>
                    <a:pt x="217046" y="511"/>
                  </a:lnTo>
                  <a:lnTo>
                    <a:pt x="216243" y="633"/>
                  </a:lnTo>
                  <a:lnTo>
                    <a:pt x="215439" y="779"/>
                  </a:lnTo>
                  <a:lnTo>
                    <a:pt x="214635" y="925"/>
                  </a:lnTo>
                  <a:lnTo>
                    <a:pt x="213856" y="1120"/>
                  </a:lnTo>
                  <a:lnTo>
                    <a:pt x="213077" y="1291"/>
                  </a:lnTo>
                  <a:lnTo>
                    <a:pt x="212297" y="1510"/>
                  </a:lnTo>
                  <a:lnTo>
                    <a:pt x="211518" y="1729"/>
                  </a:lnTo>
                  <a:lnTo>
                    <a:pt x="210739" y="1948"/>
                  </a:lnTo>
                  <a:lnTo>
                    <a:pt x="209984" y="2192"/>
                  </a:lnTo>
                  <a:lnTo>
                    <a:pt x="209229" y="2460"/>
                  </a:lnTo>
                  <a:lnTo>
                    <a:pt x="208474" y="2752"/>
                  </a:lnTo>
                  <a:lnTo>
                    <a:pt x="207743" y="3044"/>
                  </a:lnTo>
                  <a:lnTo>
                    <a:pt x="206988" y="3337"/>
                  </a:lnTo>
                  <a:lnTo>
                    <a:pt x="206257" y="3677"/>
                  </a:lnTo>
                  <a:lnTo>
                    <a:pt x="205551" y="4018"/>
                  </a:lnTo>
                  <a:lnTo>
                    <a:pt x="204845" y="4359"/>
                  </a:lnTo>
                  <a:lnTo>
                    <a:pt x="204138" y="4749"/>
                  </a:lnTo>
                  <a:lnTo>
                    <a:pt x="203432" y="5114"/>
                  </a:lnTo>
                  <a:lnTo>
                    <a:pt x="202750" y="5528"/>
                  </a:lnTo>
                  <a:lnTo>
                    <a:pt x="202068" y="5942"/>
                  </a:lnTo>
                  <a:lnTo>
                    <a:pt x="201386" y="6381"/>
                  </a:lnTo>
                  <a:lnTo>
                    <a:pt x="200729" y="6819"/>
                  </a:lnTo>
                  <a:lnTo>
                    <a:pt x="200071" y="7306"/>
                  </a:lnTo>
                  <a:lnTo>
                    <a:pt x="199414" y="7769"/>
                  </a:lnTo>
                  <a:lnTo>
                    <a:pt x="198780" y="8280"/>
                  </a:lnTo>
                  <a:lnTo>
                    <a:pt x="198172" y="8792"/>
                  </a:lnTo>
                  <a:lnTo>
                    <a:pt x="197538" y="9303"/>
                  </a:lnTo>
                  <a:lnTo>
                    <a:pt x="196954" y="9863"/>
                  </a:lnTo>
                  <a:lnTo>
                    <a:pt x="196345" y="10424"/>
                  </a:lnTo>
                  <a:lnTo>
                    <a:pt x="195761" y="11008"/>
                  </a:lnTo>
                  <a:lnTo>
                    <a:pt x="194811" y="11982"/>
                  </a:lnTo>
                  <a:lnTo>
                    <a:pt x="193885" y="13005"/>
                  </a:lnTo>
                  <a:lnTo>
                    <a:pt x="193009" y="14052"/>
                  </a:lnTo>
                  <a:lnTo>
                    <a:pt x="192132" y="15124"/>
                  </a:lnTo>
                  <a:lnTo>
                    <a:pt x="191279" y="16244"/>
                  </a:lnTo>
                  <a:lnTo>
                    <a:pt x="190451" y="17365"/>
                  </a:lnTo>
                  <a:lnTo>
                    <a:pt x="189623" y="18485"/>
                  </a:lnTo>
                  <a:lnTo>
                    <a:pt x="188820" y="19654"/>
                  </a:lnTo>
                  <a:lnTo>
                    <a:pt x="187237" y="21992"/>
                  </a:lnTo>
                  <a:lnTo>
                    <a:pt x="185678" y="24354"/>
                  </a:lnTo>
                  <a:lnTo>
                    <a:pt x="184119" y="26717"/>
                  </a:lnTo>
                  <a:lnTo>
                    <a:pt x="182536" y="29055"/>
                  </a:lnTo>
                  <a:lnTo>
                    <a:pt x="181732" y="30224"/>
                  </a:lnTo>
                  <a:lnTo>
                    <a:pt x="180904" y="31368"/>
                  </a:lnTo>
                  <a:lnTo>
                    <a:pt x="180076" y="32489"/>
                  </a:lnTo>
                  <a:lnTo>
                    <a:pt x="179224" y="33609"/>
                  </a:lnTo>
                  <a:lnTo>
                    <a:pt x="178347" y="34680"/>
                  </a:lnTo>
                  <a:lnTo>
                    <a:pt x="177446" y="35752"/>
                  </a:lnTo>
                  <a:lnTo>
                    <a:pt x="176521" y="36775"/>
                  </a:lnTo>
                  <a:lnTo>
                    <a:pt x="175546" y="37773"/>
                  </a:lnTo>
                  <a:lnTo>
                    <a:pt x="174572" y="38723"/>
                  </a:lnTo>
                  <a:lnTo>
                    <a:pt x="173549" y="39649"/>
                  </a:lnTo>
                  <a:lnTo>
                    <a:pt x="172502" y="40550"/>
                  </a:lnTo>
                  <a:lnTo>
                    <a:pt x="171942" y="40964"/>
                  </a:lnTo>
                  <a:lnTo>
                    <a:pt x="171406" y="41378"/>
                  </a:lnTo>
                  <a:lnTo>
                    <a:pt x="170846" y="41792"/>
                  </a:lnTo>
                  <a:lnTo>
                    <a:pt x="170262" y="42182"/>
                  </a:lnTo>
                  <a:lnTo>
                    <a:pt x="169677" y="42571"/>
                  </a:lnTo>
                  <a:lnTo>
                    <a:pt x="169093" y="42937"/>
                  </a:lnTo>
                  <a:lnTo>
                    <a:pt x="168484" y="43302"/>
                  </a:lnTo>
                  <a:lnTo>
                    <a:pt x="167850" y="43643"/>
                  </a:lnTo>
                  <a:lnTo>
                    <a:pt x="167217" y="43959"/>
                  </a:lnTo>
                  <a:lnTo>
                    <a:pt x="166584" y="44276"/>
                  </a:lnTo>
                  <a:lnTo>
                    <a:pt x="165975" y="44544"/>
                  </a:lnTo>
                  <a:lnTo>
                    <a:pt x="165366" y="44812"/>
                  </a:lnTo>
                  <a:lnTo>
                    <a:pt x="164757" y="45031"/>
                  </a:lnTo>
                  <a:lnTo>
                    <a:pt x="164149" y="45250"/>
                  </a:lnTo>
                  <a:lnTo>
                    <a:pt x="163540" y="45445"/>
                  </a:lnTo>
                  <a:lnTo>
                    <a:pt x="162931" y="45615"/>
                  </a:lnTo>
                  <a:lnTo>
                    <a:pt x="162322" y="45762"/>
                  </a:lnTo>
                  <a:lnTo>
                    <a:pt x="161713" y="45883"/>
                  </a:lnTo>
                  <a:lnTo>
                    <a:pt x="161104" y="46005"/>
                  </a:lnTo>
                  <a:lnTo>
                    <a:pt x="160495" y="46103"/>
                  </a:lnTo>
                  <a:lnTo>
                    <a:pt x="159887" y="46176"/>
                  </a:lnTo>
                  <a:lnTo>
                    <a:pt x="159278" y="46249"/>
                  </a:lnTo>
                  <a:lnTo>
                    <a:pt x="158669" y="46297"/>
                  </a:lnTo>
                  <a:lnTo>
                    <a:pt x="158084" y="46322"/>
                  </a:lnTo>
                  <a:lnTo>
                    <a:pt x="156867" y="46322"/>
                  </a:lnTo>
                  <a:lnTo>
                    <a:pt x="155649" y="46297"/>
                  </a:lnTo>
                  <a:lnTo>
                    <a:pt x="154456" y="46200"/>
                  </a:lnTo>
                  <a:lnTo>
                    <a:pt x="153238" y="46054"/>
                  </a:lnTo>
                  <a:lnTo>
                    <a:pt x="152044" y="45883"/>
                  </a:lnTo>
                  <a:lnTo>
                    <a:pt x="150827" y="45664"/>
                  </a:lnTo>
                  <a:lnTo>
                    <a:pt x="149633" y="45421"/>
                  </a:lnTo>
                  <a:lnTo>
                    <a:pt x="148416" y="45128"/>
                  </a:lnTo>
                  <a:lnTo>
                    <a:pt x="147222" y="44836"/>
                  </a:lnTo>
                  <a:lnTo>
                    <a:pt x="146005" y="44495"/>
                  </a:lnTo>
                  <a:lnTo>
                    <a:pt x="144811" y="44179"/>
                  </a:lnTo>
                  <a:lnTo>
                    <a:pt x="142376" y="43472"/>
                  </a:lnTo>
                  <a:lnTo>
                    <a:pt x="139965" y="42766"/>
                  </a:lnTo>
                  <a:lnTo>
                    <a:pt x="137554" y="42108"/>
                  </a:lnTo>
                  <a:lnTo>
                    <a:pt x="136336" y="41792"/>
                  </a:lnTo>
                  <a:lnTo>
                    <a:pt x="135118" y="41500"/>
                  </a:lnTo>
                  <a:lnTo>
                    <a:pt x="133900" y="41232"/>
                  </a:lnTo>
                  <a:lnTo>
                    <a:pt x="132683" y="41013"/>
                  </a:lnTo>
                  <a:lnTo>
                    <a:pt x="131465" y="40818"/>
                  </a:lnTo>
                  <a:lnTo>
                    <a:pt x="130247" y="40647"/>
                  </a:lnTo>
                  <a:lnTo>
                    <a:pt x="129030" y="40550"/>
                  </a:lnTo>
                  <a:lnTo>
                    <a:pt x="127787" y="40477"/>
                  </a:lnTo>
                  <a:lnTo>
                    <a:pt x="125742" y="40477"/>
                  </a:lnTo>
                  <a:lnTo>
                    <a:pt x="124719" y="40501"/>
                  </a:lnTo>
                  <a:lnTo>
                    <a:pt x="123696" y="40574"/>
                  </a:lnTo>
                  <a:lnTo>
                    <a:pt x="122697" y="40672"/>
                  </a:lnTo>
                  <a:lnTo>
                    <a:pt x="121699" y="40769"/>
                  </a:lnTo>
                  <a:lnTo>
                    <a:pt x="120700" y="40915"/>
                  </a:lnTo>
                  <a:lnTo>
                    <a:pt x="119726" y="41061"/>
                  </a:lnTo>
                  <a:lnTo>
                    <a:pt x="118752" y="41256"/>
                  </a:lnTo>
                  <a:lnTo>
                    <a:pt x="117802" y="41451"/>
                  </a:lnTo>
                  <a:lnTo>
                    <a:pt x="116828" y="41670"/>
                  </a:lnTo>
                  <a:lnTo>
                    <a:pt x="115878" y="41938"/>
                  </a:lnTo>
                  <a:lnTo>
                    <a:pt x="114953" y="42206"/>
                  </a:lnTo>
                  <a:lnTo>
                    <a:pt x="114003" y="42498"/>
                  </a:lnTo>
                  <a:lnTo>
                    <a:pt x="113077" y="42815"/>
                  </a:lnTo>
                  <a:lnTo>
                    <a:pt x="112152" y="43131"/>
                  </a:lnTo>
                  <a:lnTo>
                    <a:pt x="111251" y="43497"/>
                  </a:lnTo>
                  <a:lnTo>
                    <a:pt x="110350" y="43862"/>
                  </a:lnTo>
                  <a:lnTo>
                    <a:pt x="109449" y="44252"/>
                  </a:lnTo>
                  <a:lnTo>
                    <a:pt x="108547" y="44666"/>
                  </a:lnTo>
                  <a:lnTo>
                    <a:pt x="107671" y="45080"/>
                  </a:lnTo>
                  <a:lnTo>
                    <a:pt x="106794" y="45518"/>
                  </a:lnTo>
                  <a:lnTo>
                    <a:pt x="105917" y="45981"/>
                  </a:lnTo>
                  <a:lnTo>
                    <a:pt x="105040" y="46444"/>
                  </a:lnTo>
                  <a:lnTo>
                    <a:pt x="104188" y="46955"/>
                  </a:lnTo>
                  <a:lnTo>
                    <a:pt x="103336" y="47442"/>
                  </a:lnTo>
                  <a:lnTo>
                    <a:pt x="102508" y="47978"/>
                  </a:lnTo>
                  <a:lnTo>
                    <a:pt x="101655" y="48489"/>
                  </a:lnTo>
                  <a:lnTo>
                    <a:pt x="100827" y="49049"/>
                  </a:lnTo>
                  <a:lnTo>
                    <a:pt x="100023" y="49610"/>
                  </a:lnTo>
                  <a:lnTo>
                    <a:pt x="98392" y="50754"/>
                  </a:lnTo>
                  <a:lnTo>
                    <a:pt x="96784" y="51972"/>
                  </a:lnTo>
                  <a:lnTo>
                    <a:pt x="95201" y="53214"/>
                  </a:lnTo>
                  <a:lnTo>
                    <a:pt x="93643" y="54505"/>
                  </a:lnTo>
                  <a:lnTo>
                    <a:pt x="92133" y="55820"/>
                  </a:lnTo>
                  <a:lnTo>
                    <a:pt x="90623" y="57159"/>
                  </a:lnTo>
                  <a:lnTo>
                    <a:pt x="89137" y="58548"/>
                  </a:lnTo>
                  <a:lnTo>
                    <a:pt x="87676" y="59936"/>
                  </a:lnTo>
                  <a:lnTo>
                    <a:pt x="86263" y="61373"/>
                  </a:lnTo>
                  <a:lnTo>
                    <a:pt x="84851" y="62810"/>
                  </a:lnTo>
                  <a:lnTo>
                    <a:pt x="83438" y="64246"/>
                  </a:lnTo>
                  <a:lnTo>
                    <a:pt x="82074" y="65708"/>
                  </a:lnTo>
                  <a:lnTo>
                    <a:pt x="80735" y="67169"/>
                  </a:lnTo>
                  <a:lnTo>
                    <a:pt x="78080" y="70067"/>
                  </a:lnTo>
                  <a:lnTo>
                    <a:pt x="75523" y="72965"/>
                  </a:lnTo>
                  <a:lnTo>
                    <a:pt x="73282" y="75498"/>
                  </a:lnTo>
                  <a:lnTo>
                    <a:pt x="70993" y="78055"/>
                  </a:lnTo>
                  <a:lnTo>
                    <a:pt x="68631" y="80613"/>
                  </a:lnTo>
                  <a:lnTo>
                    <a:pt x="67437" y="81903"/>
                  </a:lnTo>
                  <a:lnTo>
                    <a:pt x="66244" y="83170"/>
                  </a:lnTo>
                  <a:lnTo>
                    <a:pt x="65002" y="84412"/>
                  </a:lnTo>
                  <a:lnTo>
                    <a:pt x="63784" y="85654"/>
                  </a:lnTo>
                  <a:lnTo>
                    <a:pt x="62518" y="86872"/>
                  </a:lnTo>
                  <a:lnTo>
                    <a:pt x="61251" y="88089"/>
                  </a:lnTo>
                  <a:lnTo>
                    <a:pt x="59960" y="89283"/>
                  </a:lnTo>
                  <a:lnTo>
                    <a:pt x="58645" y="90427"/>
                  </a:lnTo>
                  <a:lnTo>
                    <a:pt x="57330" y="91572"/>
                  </a:lnTo>
                  <a:lnTo>
                    <a:pt x="55991" y="92692"/>
                  </a:lnTo>
                  <a:lnTo>
                    <a:pt x="54627" y="93764"/>
                  </a:lnTo>
                  <a:lnTo>
                    <a:pt x="53239" y="94811"/>
                  </a:lnTo>
                  <a:lnTo>
                    <a:pt x="51826" y="95834"/>
                  </a:lnTo>
                  <a:lnTo>
                    <a:pt x="50414" y="96808"/>
                  </a:lnTo>
                  <a:lnTo>
                    <a:pt x="48952" y="97734"/>
                  </a:lnTo>
                  <a:lnTo>
                    <a:pt x="47491" y="98635"/>
                  </a:lnTo>
                  <a:lnTo>
                    <a:pt x="45981" y="99487"/>
                  </a:lnTo>
                  <a:lnTo>
                    <a:pt x="44471" y="100291"/>
                  </a:lnTo>
                  <a:lnTo>
                    <a:pt x="42912" y="101046"/>
                  </a:lnTo>
                  <a:lnTo>
                    <a:pt x="42133" y="101411"/>
                  </a:lnTo>
                  <a:lnTo>
                    <a:pt x="41354" y="101752"/>
                  </a:lnTo>
                  <a:lnTo>
                    <a:pt x="40550" y="102069"/>
                  </a:lnTo>
                  <a:lnTo>
                    <a:pt x="39746" y="102385"/>
                  </a:lnTo>
                  <a:lnTo>
                    <a:pt x="38943" y="102702"/>
                  </a:lnTo>
                  <a:lnTo>
                    <a:pt x="38139" y="102994"/>
                  </a:lnTo>
                  <a:lnTo>
                    <a:pt x="37311" y="103262"/>
                  </a:lnTo>
                  <a:lnTo>
                    <a:pt x="36483" y="103506"/>
                  </a:lnTo>
                  <a:lnTo>
                    <a:pt x="35655" y="103749"/>
                  </a:lnTo>
                  <a:lnTo>
                    <a:pt x="34802" y="103993"/>
                  </a:lnTo>
                  <a:lnTo>
                    <a:pt x="33950" y="104187"/>
                  </a:lnTo>
                  <a:lnTo>
                    <a:pt x="33098" y="104382"/>
                  </a:lnTo>
                  <a:lnTo>
                    <a:pt x="32221" y="104577"/>
                  </a:lnTo>
                  <a:lnTo>
                    <a:pt x="31368" y="104723"/>
                  </a:lnTo>
                  <a:lnTo>
                    <a:pt x="30248" y="104894"/>
                  </a:lnTo>
                  <a:lnTo>
                    <a:pt x="29152" y="105040"/>
                  </a:lnTo>
                  <a:lnTo>
                    <a:pt x="28008" y="105137"/>
                  </a:lnTo>
                  <a:lnTo>
                    <a:pt x="26863" y="105186"/>
                  </a:lnTo>
                  <a:lnTo>
                    <a:pt x="25718" y="105210"/>
                  </a:lnTo>
                  <a:lnTo>
                    <a:pt x="24574" y="105186"/>
                  </a:lnTo>
                  <a:lnTo>
                    <a:pt x="23429" y="105137"/>
                  </a:lnTo>
                  <a:lnTo>
                    <a:pt x="22260" y="105040"/>
                  </a:lnTo>
                  <a:lnTo>
                    <a:pt x="21115" y="104918"/>
                  </a:lnTo>
                  <a:lnTo>
                    <a:pt x="19971" y="104748"/>
                  </a:lnTo>
                  <a:lnTo>
                    <a:pt x="18826" y="104528"/>
                  </a:lnTo>
                  <a:lnTo>
                    <a:pt x="17681" y="104285"/>
                  </a:lnTo>
                  <a:lnTo>
                    <a:pt x="16561" y="103993"/>
                  </a:lnTo>
                  <a:lnTo>
                    <a:pt x="15441" y="103676"/>
                  </a:lnTo>
                  <a:lnTo>
                    <a:pt x="14345" y="103286"/>
                  </a:lnTo>
                  <a:lnTo>
                    <a:pt x="13249" y="102897"/>
                  </a:lnTo>
                  <a:lnTo>
                    <a:pt x="12177" y="102434"/>
                  </a:lnTo>
                  <a:lnTo>
                    <a:pt x="11154" y="101947"/>
                  </a:lnTo>
                  <a:lnTo>
                    <a:pt x="10131" y="101435"/>
                  </a:lnTo>
                  <a:lnTo>
                    <a:pt x="9133" y="100851"/>
                  </a:lnTo>
                  <a:lnTo>
                    <a:pt x="8159" y="100242"/>
                  </a:lnTo>
                  <a:lnTo>
                    <a:pt x="7233" y="99609"/>
                  </a:lnTo>
                  <a:lnTo>
                    <a:pt x="6308" y="98903"/>
                  </a:lnTo>
                  <a:lnTo>
                    <a:pt x="5455" y="98172"/>
                  </a:lnTo>
                  <a:lnTo>
                    <a:pt x="4603" y="97417"/>
                  </a:lnTo>
                  <a:lnTo>
                    <a:pt x="3824" y="96589"/>
                  </a:lnTo>
                  <a:lnTo>
                    <a:pt x="3434" y="96175"/>
                  </a:lnTo>
                  <a:lnTo>
                    <a:pt x="3069" y="95737"/>
                  </a:lnTo>
                  <a:lnTo>
                    <a:pt x="2703" y="95298"/>
                  </a:lnTo>
                  <a:lnTo>
                    <a:pt x="2362" y="94835"/>
                  </a:lnTo>
                  <a:lnTo>
                    <a:pt x="2021" y="94373"/>
                  </a:lnTo>
                  <a:lnTo>
                    <a:pt x="1680" y="93910"/>
                  </a:lnTo>
                  <a:lnTo>
                    <a:pt x="1388" y="93423"/>
                  </a:lnTo>
                  <a:lnTo>
                    <a:pt x="1072" y="92936"/>
                  </a:lnTo>
                  <a:lnTo>
                    <a:pt x="779" y="92424"/>
                  </a:lnTo>
                  <a:lnTo>
                    <a:pt x="511" y="91913"/>
                  </a:lnTo>
                  <a:lnTo>
                    <a:pt x="308" y="91507"/>
                  </a:lnTo>
                  <a:lnTo>
                    <a:pt x="308" y="91507"/>
                  </a:lnTo>
                  <a:lnTo>
                    <a:pt x="463" y="91840"/>
                  </a:lnTo>
                  <a:lnTo>
                    <a:pt x="950" y="92814"/>
                  </a:lnTo>
                  <a:lnTo>
                    <a:pt x="1461" y="93764"/>
                  </a:lnTo>
                  <a:lnTo>
                    <a:pt x="1997" y="94714"/>
                  </a:lnTo>
                  <a:lnTo>
                    <a:pt x="2557" y="95615"/>
                  </a:lnTo>
                  <a:lnTo>
                    <a:pt x="3117" y="96492"/>
                  </a:lnTo>
                  <a:lnTo>
                    <a:pt x="3726" y="97344"/>
                  </a:lnTo>
                  <a:lnTo>
                    <a:pt x="4335" y="98172"/>
                  </a:lnTo>
                  <a:lnTo>
                    <a:pt x="4968" y="98976"/>
                  </a:lnTo>
                  <a:lnTo>
                    <a:pt x="5650" y="99731"/>
                  </a:lnTo>
                  <a:lnTo>
                    <a:pt x="6332" y="100486"/>
                  </a:lnTo>
                  <a:lnTo>
                    <a:pt x="7014" y="101216"/>
                  </a:lnTo>
                  <a:lnTo>
                    <a:pt x="7745" y="101898"/>
                  </a:lnTo>
                  <a:lnTo>
                    <a:pt x="8500" y="102556"/>
                  </a:lnTo>
                  <a:lnTo>
                    <a:pt x="9255" y="103189"/>
                  </a:lnTo>
                  <a:lnTo>
                    <a:pt x="10058" y="103798"/>
                  </a:lnTo>
                  <a:lnTo>
                    <a:pt x="10862" y="104382"/>
                  </a:lnTo>
                  <a:lnTo>
                    <a:pt x="11690" y="104918"/>
                  </a:lnTo>
                  <a:lnTo>
                    <a:pt x="12543" y="105430"/>
                  </a:lnTo>
                  <a:lnTo>
                    <a:pt x="13395" y="105917"/>
                  </a:lnTo>
                  <a:lnTo>
                    <a:pt x="14296" y="106379"/>
                  </a:lnTo>
                  <a:lnTo>
                    <a:pt x="15197" y="106793"/>
                  </a:lnTo>
                  <a:lnTo>
                    <a:pt x="16123" y="107183"/>
                  </a:lnTo>
                  <a:lnTo>
                    <a:pt x="17072" y="107524"/>
                  </a:lnTo>
                  <a:lnTo>
                    <a:pt x="18047" y="107865"/>
                  </a:lnTo>
                  <a:lnTo>
                    <a:pt x="19045" y="108157"/>
                  </a:lnTo>
                  <a:lnTo>
                    <a:pt x="20044" y="108401"/>
                  </a:lnTo>
                  <a:lnTo>
                    <a:pt x="21091" y="108620"/>
                  </a:lnTo>
                  <a:lnTo>
                    <a:pt x="22138" y="108815"/>
                  </a:lnTo>
                  <a:lnTo>
                    <a:pt x="23210" y="108985"/>
                  </a:lnTo>
                  <a:lnTo>
                    <a:pt x="24281" y="109107"/>
                  </a:lnTo>
                  <a:lnTo>
                    <a:pt x="25402" y="109180"/>
                  </a:lnTo>
                  <a:lnTo>
                    <a:pt x="26181" y="109229"/>
                  </a:lnTo>
                  <a:lnTo>
                    <a:pt x="26985" y="109253"/>
                  </a:lnTo>
                  <a:lnTo>
                    <a:pt x="28543" y="109253"/>
                  </a:lnTo>
                  <a:lnTo>
                    <a:pt x="29298" y="109229"/>
                  </a:lnTo>
                  <a:lnTo>
                    <a:pt x="30078" y="109204"/>
                  </a:lnTo>
                  <a:lnTo>
                    <a:pt x="31588" y="109083"/>
                  </a:lnTo>
                  <a:lnTo>
                    <a:pt x="33073" y="108912"/>
                  </a:lnTo>
                  <a:lnTo>
                    <a:pt x="34535" y="108693"/>
                  </a:lnTo>
                  <a:lnTo>
                    <a:pt x="35971" y="108425"/>
                  </a:lnTo>
                  <a:lnTo>
                    <a:pt x="37408" y="108108"/>
                  </a:lnTo>
                  <a:lnTo>
                    <a:pt x="38821" y="107719"/>
                  </a:lnTo>
                  <a:lnTo>
                    <a:pt x="40185" y="107305"/>
                  </a:lnTo>
                  <a:lnTo>
                    <a:pt x="41573" y="106818"/>
                  </a:lnTo>
                  <a:lnTo>
                    <a:pt x="42912" y="106306"/>
                  </a:lnTo>
                  <a:lnTo>
                    <a:pt x="44228" y="105746"/>
                  </a:lnTo>
                  <a:lnTo>
                    <a:pt x="45543" y="105162"/>
                  </a:lnTo>
                  <a:lnTo>
                    <a:pt x="46858" y="104504"/>
                  </a:lnTo>
                  <a:lnTo>
                    <a:pt x="48124" y="103822"/>
                  </a:lnTo>
                  <a:lnTo>
                    <a:pt x="49391" y="103116"/>
                  </a:lnTo>
                  <a:lnTo>
                    <a:pt x="50633" y="102361"/>
                  </a:lnTo>
                  <a:lnTo>
                    <a:pt x="51875" y="101557"/>
                  </a:lnTo>
                  <a:lnTo>
                    <a:pt x="53093" y="100729"/>
                  </a:lnTo>
                  <a:lnTo>
                    <a:pt x="54286" y="99877"/>
                  </a:lnTo>
                  <a:lnTo>
                    <a:pt x="55479" y="99000"/>
                  </a:lnTo>
                  <a:lnTo>
                    <a:pt x="56673" y="98075"/>
                  </a:lnTo>
                  <a:lnTo>
                    <a:pt x="57842" y="97125"/>
                  </a:lnTo>
                  <a:lnTo>
                    <a:pt x="58986" y="96175"/>
                  </a:lnTo>
                  <a:lnTo>
                    <a:pt x="60131" y="95176"/>
                  </a:lnTo>
                  <a:lnTo>
                    <a:pt x="61251" y="94153"/>
                  </a:lnTo>
                  <a:lnTo>
                    <a:pt x="62396" y="93131"/>
                  </a:lnTo>
                  <a:lnTo>
                    <a:pt x="63492" y="92059"/>
                  </a:lnTo>
                  <a:lnTo>
                    <a:pt x="64612" y="90987"/>
                  </a:lnTo>
                  <a:lnTo>
                    <a:pt x="65708" y="89892"/>
                  </a:lnTo>
                  <a:lnTo>
                    <a:pt x="66780" y="88796"/>
                  </a:lnTo>
                  <a:lnTo>
                    <a:pt x="68947" y="86531"/>
                  </a:lnTo>
                  <a:lnTo>
                    <a:pt x="71066" y="84241"/>
                  </a:lnTo>
                  <a:lnTo>
                    <a:pt x="73185" y="81903"/>
                  </a:lnTo>
                  <a:lnTo>
                    <a:pt x="75279" y="79565"/>
                  </a:lnTo>
                  <a:lnTo>
                    <a:pt x="79420" y="74865"/>
                  </a:lnTo>
                  <a:lnTo>
                    <a:pt x="81490" y="72527"/>
                  </a:lnTo>
                  <a:lnTo>
                    <a:pt x="83560" y="70238"/>
                  </a:lnTo>
                  <a:lnTo>
                    <a:pt x="85630" y="67973"/>
                  </a:lnTo>
                  <a:lnTo>
                    <a:pt x="87724" y="65756"/>
                  </a:lnTo>
                  <a:lnTo>
                    <a:pt x="88772" y="64685"/>
                  </a:lnTo>
                  <a:lnTo>
                    <a:pt x="89819" y="63613"/>
                  </a:lnTo>
                  <a:lnTo>
                    <a:pt x="90866" y="62566"/>
                  </a:lnTo>
                  <a:lnTo>
                    <a:pt x="91938" y="61543"/>
                  </a:lnTo>
                  <a:lnTo>
                    <a:pt x="92985" y="60545"/>
                  </a:lnTo>
                  <a:lnTo>
                    <a:pt x="94057" y="59570"/>
                  </a:lnTo>
                  <a:lnTo>
                    <a:pt x="95128" y="58621"/>
                  </a:lnTo>
                  <a:lnTo>
                    <a:pt x="96224" y="57695"/>
                  </a:lnTo>
                  <a:lnTo>
                    <a:pt x="97320" y="56794"/>
                  </a:lnTo>
                  <a:lnTo>
                    <a:pt x="98416" y="55942"/>
                  </a:lnTo>
                  <a:lnTo>
                    <a:pt x="99512" y="55089"/>
                  </a:lnTo>
                  <a:lnTo>
                    <a:pt x="100632" y="54286"/>
                  </a:lnTo>
                  <a:lnTo>
                    <a:pt x="101947" y="53409"/>
                  </a:lnTo>
                  <a:lnTo>
                    <a:pt x="103263" y="52532"/>
                  </a:lnTo>
                  <a:lnTo>
                    <a:pt x="104626" y="51704"/>
                  </a:lnTo>
                  <a:lnTo>
                    <a:pt x="106015" y="50900"/>
                  </a:lnTo>
                  <a:lnTo>
                    <a:pt x="107403" y="50145"/>
                  </a:lnTo>
                  <a:lnTo>
                    <a:pt x="108815" y="49415"/>
                  </a:lnTo>
                  <a:lnTo>
                    <a:pt x="110252" y="48733"/>
                  </a:lnTo>
                  <a:lnTo>
                    <a:pt x="111714" y="48075"/>
                  </a:lnTo>
                  <a:lnTo>
                    <a:pt x="113175" y="47491"/>
                  </a:lnTo>
                  <a:lnTo>
                    <a:pt x="114660" y="46931"/>
                  </a:lnTo>
                  <a:lnTo>
                    <a:pt x="116170" y="46419"/>
                  </a:lnTo>
                  <a:lnTo>
                    <a:pt x="117680" y="45981"/>
                  </a:lnTo>
                  <a:lnTo>
                    <a:pt x="119215" y="45567"/>
                  </a:lnTo>
                  <a:lnTo>
                    <a:pt x="119994" y="45396"/>
                  </a:lnTo>
                  <a:lnTo>
                    <a:pt x="120773" y="45226"/>
                  </a:lnTo>
                  <a:lnTo>
                    <a:pt x="121553" y="45080"/>
                  </a:lnTo>
                  <a:lnTo>
                    <a:pt x="122332" y="44934"/>
                  </a:lnTo>
                  <a:lnTo>
                    <a:pt x="123136" y="44812"/>
                  </a:lnTo>
                  <a:lnTo>
                    <a:pt x="123915" y="44714"/>
                  </a:lnTo>
                  <a:lnTo>
                    <a:pt x="124816" y="44617"/>
                  </a:lnTo>
                  <a:lnTo>
                    <a:pt x="125693" y="44568"/>
                  </a:lnTo>
                  <a:lnTo>
                    <a:pt x="126570" y="44520"/>
                  </a:lnTo>
                  <a:lnTo>
                    <a:pt x="127422" y="44495"/>
                  </a:lnTo>
                  <a:lnTo>
                    <a:pt x="128299" y="44520"/>
                  </a:lnTo>
                  <a:lnTo>
                    <a:pt x="129151" y="44544"/>
                  </a:lnTo>
                  <a:lnTo>
                    <a:pt x="130028" y="44593"/>
                  </a:lnTo>
                  <a:lnTo>
                    <a:pt x="130880" y="44666"/>
                  </a:lnTo>
                  <a:lnTo>
                    <a:pt x="131709" y="44763"/>
                  </a:lnTo>
                  <a:lnTo>
                    <a:pt x="132561" y="44861"/>
                  </a:lnTo>
                  <a:lnTo>
                    <a:pt x="133413" y="45007"/>
                  </a:lnTo>
                  <a:lnTo>
                    <a:pt x="134241" y="45153"/>
                  </a:lnTo>
                  <a:lnTo>
                    <a:pt x="135922" y="45469"/>
                  </a:lnTo>
                  <a:lnTo>
                    <a:pt x="137602" y="45859"/>
                  </a:lnTo>
                  <a:lnTo>
                    <a:pt x="139258" y="46273"/>
                  </a:lnTo>
                  <a:lnTo>
                    <a:pt x="140914" y="46711"/>
                  </a:lnTo>
                  <a:lnTo>
                    <a:pt x="144251" y="47661"/>
                  </a:lnTo>
                  <a:lnTo>
                    <a:pt x="145907" y="48124"/>
                  </a:lnTo>
                  <a:lnTo>
                    <a:pt x="147588" y="48587"/>
                  </a:lnTo>
                  <a:lnTo>
                    <a:pt x="149268" y="49025"/>
                  </a:lnTo>
                  <a:lnTo>
                    <a:pt x="150973" y="49439"/>
                  </a:lnTo>
                  <a:lnTo>
                    <a:pt x="152361" y="49756"/>
                  </a:lnTo>
                  <a:lnTo>
                    <a:pt x="153749" y="49999"/>
                  </a:lnTo>
                  <a:lnTo>
                    <a:pt x="154456" y="50097"/>
                  </a:lnTo>
                  <a:lnTo>
                    <a:pt x="155137" y="50170"/>
                  </a:lnTo>
                  <a:lnTo>
                    <a:pt x="155819" y="50243"/>
                  </a:lnTo>
                  <a:lnTo>
                    <a:pt x="156501" y="50292"/>
                  </a:lnTo>
                  <a:lnTo>
                    <a:pt x="157183" y="50316"/>
                  </a:lnTo>
                  <a:lnTo>
                    <a:pt x="157865" y="50340"/>
                  </a:lnTo>
                  <a:lnTo>
                    <a:pt x="158523" y="50340"/>
                  </a:lnTo>
                  <a:lnTo>
                    <a:pt x="159205" y="50316"/>
                  </a:lnTo>
                  <a:lnTo>
                    <a:pt x="159862" y="50292"/>
                  </a:lnTo>
                  <a:lnTo>
                    <a:pt x="160520" y="50243"/>
                  </a:lnTo>
                  <a:lnTo>
                    <a:pt x="161177" y="50170"/>
                  </a:lnTo>
                  <a:lnTo>
                    <a:pt x="161835" y="50097"/>
                  </a:lnTo>
                  <a:lnTo>
                    <a:pt x="162492" y="49999"/>
                  </a:lnTo>
                  <a:lnTo>
                    <a:pt x="163150" y="49877"/>
                  </a:lnTo>
                  <a:lnTo>
                    <a:pt x="163783" y="49731"/>
                  </a:lnTo>
                  <a:lnTo>
                    <a:pt x="164416" y="49585"/>
                  </a:lnTo>
                  <a:lnTo>
                    <a:pt x="165074" y="49390"/>
                  </a:lnTo>
                  <a:lnTo>
                    <a:pt x="165707" y="49196"/>
                  </a:lnTo>
                  <a:lnTo>
                    <a:pt x="166340" y="49001"/>
                  </a:lnTo>
                  <a:lnTo>
                    <a:pt x="166974" y="48757"/>
                  </a:lnTo>
                  <a:lnTo>
                    <a:pt x="167583" y="48514"/>
                  </a:lnTo>
                  <a:lnTo>
                    <a:pt x="168216" y="48246"/>
                  </a:lnTo>
                  <a:lnTo>
                    <a:pt x="168825" y="47954"/>
                  </a:lnTo>
                  <a:lnTo>
                    <a:pt x="169458" y="47637"/>
                  </a:lnTo>
                  <a:lnTo>
                    <a:pt x="170067" y="47320"/>
                  </a:lnTo>
                  <a:lnTo>
                    <a:pt x="170676" y="46955"/>
                  </a:lnTo>
                  <a:lnTo>
                    <a:pt x="171260" y="46590"/>
                  </a:lnTo>
                  <a:lnTo>
                    <a:pt x="171869" y="46200"/>
                  </a:lnTo>
                  <a:lnTo>
                    <a:pt x="172940" y="45445"/>
                  </a:lnTo>
                  <a:lnTo>
                    <a:pt x="173988" y="44666"/>
                  </a:lnTo>
                  <a:lnTo>
                    <a:pt x="174962" y="43838"/>
                  </a:lnTo>
                  <a:lnTo>
                    <a:pt x="175936" y="42985"/>
                  </a:lnTo>
                  <a:lnTo>
                    <a:pt x="176862" y="42108"/>
                  </a:lnTo>
                  <a:lnTo>
                    <a:pt x="177763" y="41207"/>
                  </a:lnTo>
                  <a:lnTo>
                    <a:pt x="178639" y="40258"/>
                  </a:lnTo>
                  <a:lnTo>
                    <a:pt x="179492" y="39308"/>
                  </a:lnTo>
                  <a:lnTo>
                    <a:pt x="180320" y="38334"/>
                  </a:lnTo>
                  <a:lnTo>
                    <a:pt x="181124" y="37335"/>
                  </a:lnTo>
                  <a:lnTo>
                    <a:pt x="181903" y="36312"/>
                  </a:lnTo>
                  <a:lnTo>
                    <a:pt x="182658" y="35265"/>
                  </a:lnTo>
                  <a:lnTo>
                    <a:pt x="183413" y="34218"/>
                  </a:lnTo>
                  <a:lnTo>
                    <a:pt x="184168" y="33170"/>
                  </a:lnTo>
                  <a:lnTo>
                    <a:pt x="185629" y="31027"/>
                  </a:lnTo>
                  <a:lnTo>
                    <a:pt x="188479" y="26692"/>
                  </a:lnTo>
                  <a:lnTo>
                    <a:pt x="189940" y="24549"/>
                  </a:lnTo>
                  <a:lnTo>
                    <a:pt x="191401" y="22406"/>
                  </a:lnTo>
                  <a:lnTo>
                    <a:pt x="192156" y="21359"/>
                  </a:lnTo>
                  <a:lnTo>
                    <a:pt x="192935" y="20336"/>
                  </a:lnTo>
                  <a:lnTo>
                    <a:pt x="193715" y="19313"/>
                  </a:lnTo>
                  <a:lnTo>
                    <a:pt x="194518" y="18314"/>
                  </a:lnTo>
                  <a:lnTo>
                    <a:pt x="195347" y="17340"/>
                  </a:lnTo>
                  <a:lnTo>
                    <a:pt x="196199" y="16366"/>
                  </a:lnTo>
                  <a:lnTo>
                    <a:pt x="197076" y="15441"/>
                  </a:lnTo>
                  <a:lnTo>
                    <a:pt x="197977" y="14515"/>
                  </a:lnTo>
                  <a:lnTo>
                    <a:pt x="198610" y="13931"/>
                  </a:lnTo>
                  <a:lnTo>
                    <a:pt x="199243" y="13346"/>
                  </a:lnTo>
                  <a:lnTo>
                    <a:pt x="199876" y="12786"/>
                  </a:lnTo>
                  <a:lnTo>
                    <a:pt x="200534" y="12250"/>
                  </a:lnTo>
                  <a:lnTo>
                    <a:pt x="201216" y="11714"/>
                  </a:lnTo>
                  <a:lnTo>
                    <a:pt x="201874" y="11227"/>
                  </a:lnTo>
                  <a:lnTo>
                    <a:pt x="202580" y="10740"/>
                  </a:lnTo>
                  <a:lnTo>
                    <a:pt x="203262" y="10253"/>
                  </a:lnTo>
                  <a:lnTo>
                    <a:pt x="203992" y="9815"/>
                  </a:lnTo>
                  <a:lnTo>
                    <a:pt x="204699" y="9376"/>
                  </a:lnTo>
                  <a:lnTo>
                    <a:pt x="205429" y="8962"/>
                  </a:lnTo>
                  <a:lnTo>
                    <a:pt x="206160" y="8548"/>
                  </a:lnTo>
                  <a:lnTo>
                    <a:pt x="206915" y="8183"/>
                  </a:lnTo>
                  <a:lnTo>
                    <a:pt x="207670" y="7818"/>
                  </a:lnTo>
                  <a:lnTo>
                    <a:pt x="208425" y="7452"/>
                  </a:lnTo>
                  <a:lnTo>
                    <a:pt x="209180" y="7136"/>
                  </a:lnTo>
                  <a:lnTo>
                    <a:pt x="209959" y="6819"/>
                  </a:lnTo>
                  <a:lnTo>
                    <a:pt x="210763" y="6503"/>
                  </a:lnTo>
                  <a:lnTo>
                    <a:pt x="211542" y="6235"/>
                  </a:lnTo>
                  <a:lnTo>
                    <a:pt x="212346" y="5967"/>
                  </a:lnTo>
                  <a:lnTo>
                    <a:pt x="213150" y="5723"/>
                  </a:lnTo>
                  <a:lnTo>
                    <a:pt x="213953" y="5480"/>
                  </a:lnTo>
                  <a:lnTo>
                    <a:pt x="214757" y="5285"/>
                  </a:lnTo>
                  <a:lnTo>
                    <a:pt x="215585" y="5090"/>
                  </a:lnTo>
                  <a:lnTo>
                    <a:pt x="216413" y="4895"/>
                  </a:lnTo>
                  <a:lnTo>
                    <a:pt x="217241" y="4725"/>
                  </a:lnTo>
                  <a:lnTo>
                    <a:pt x="218069" y="4579"/>
                  </a:lnTo>
                  <a:lnTo>
                    <a:pt x="218922" y="4457"/>
                  </a:lnTo>
                  <a:lnTo>
                    <a:pt x="219774" y="4335"/>
                  </a:lnTo>
                  <a:lnTo>
                    <a:pt x="220602" y="4238"/>
                  </a:lnTo>
                  <a:lnTo>
                    <a:pt x="221454" y="4140"/>
                  </a:lnTo>
                  <a:lnTo>
                    <a:pt x="222307" y="4092"/>
                  </a:lnTo>
                  <a:lnTo>
                    <a:pt x="223378" y="4018"/>
                  </a:lnTo>
                  <a:lnTo>
                    <a:pt x="224426" y="3970"/>
                  </a:lnTo>
                  <a:lnTo>
                    <a:pt x="226544" y="3970"/>
                  </a:lnTo>
                  <a:lnTo>
                    <a:pt x="227567" y="3994"/>
                  </a:lnTo>
                  <a:lnTo>
                    <a:pt x="228615" y="4043"/>
                  </a:lnTo>
                  <a:lnTo>
                    <a:pt x="229638" y="4116"/>
                  </a:lnTo>
                  <a:lnTo>
                    <a:pt x="230660" y="4213"/>
                  </a:lnTo>
                  <a:lnTo>
                    <a:pt x="231683" y="4335"/>
                  </a:lnTo>
                  <a:lnTo>
                    <a:pt x="232682" y="4481"/>
                  </a:lnTo>
                  <a:lnTo>
                    <a:pt x="233680" y="4627"/>
                  </a:lnTo>
                  <a:lnTo>
                    <a:pt x="234679" y="4822"/>
                  </a:lnTo>
                  <a:lnTo>
                    <a:pt x="235677" y="5017"/>
                  </a:lnTo>
                  <a:lnTo>
                    <a:pt x="236652" y="5236"/>
                  </a:lnTo>
                  <a:lnTo>
                    <a:pt x="237650" y="5455"/>
                  </a:lnTo>
                  <a:lnTo>
                    <a:pt x="238624" y="5723"/>
                  </a:lnTo>
                  <a:lnTo>
                    <a:pt x="239598" y="5991"/>
                  </a:lnTo>
                  <a:lnTo>
                    <a:pt x="240548" y="6283"/>
                  </a:lnTo>
                  <a:lnTo>
                    <a:pt x="241522" y="6600"/>
                  </a:lnTo>
                  <a:lnTo>
                    <a:pt x="242472" y="6917"/>
                  </a:lnTo>
                  <a:lnTo>
                    <a:pt x="243422" y="7258"/>
                  </a:lnTo>
                  <a:lnTo>
                    <a:pt x="244348" y="7623"/>
                  </a:lnTo>
                  <a:lnTo>
                    <a:pt x="245297" y="7988"/>
                  </a:lnTo>
                  <a:lnTo>
                    <a:pt x="246223" y="8378"/>
                  </a:lnTo>
                  <a:lnTo>
                    <a:pt x="247148" y="8792"/>
                  </a:lnTo>
                  <a:lnTo>
                    <a:pt x="248074" y="9206"/>
                  </a:lnTo>
                  <a:lnTo>
                    <a:pt x="248975" y="9644"/>
                  </a:lnTo>
                  <a:lnTo>
                    <a:pt x="249876" y="10083"/>
                  </a:lnTo>
                  <a:lnTo>
                    <a:pt x="251678" y="11008"/>
                  </a:lnTo>
                  <a:lnTo>
                    <a:pt x="253456" y="12007"/>
                  </a:lnTo>
                  <a:lnTo>
                    <a:pt x="255210" y="13030"/>
                  </a:lnTo>
                  <a:lnTo>
                    <a:pt x="256963" y="14125"/>
                  </a:lnTo>
                  <a:lnTo>
                    <a:pt x="258668" y="15246"/>
                  </a:lnTo>
                  <a:lnTo>
                    <a:pt x="260373" y="16415"/>
                  </a:lnTo>
                  <a:lnTo>
                    <a:pt x="262029" y="17608"/>
                  </a:lnTo>
                  <a:lnTo>
                    <a:pt x="263685" y="18850"/>
                  </a:lnTo>
                  <a:lnTo>
                    <a:pt x="265317" y="20092"/>
                  </a:lnTo>
                  <a:lnTo>
                    <a:pt x="266948" y="21383"/>
                  </a:lnTo>
                  <a:lnTo>
                    <a:pt x="268531" y="22698"/>
                  </a:lnTo>
                  <a:lnTo>
                    <a:pt x="270115" y="24038"/>
                  </a:lnTo>
                  <a:lnTo>
                    <a:pt x="271649" y="25401"/>
                  </a:lnTo>
                  <a:lnTo>
                    <a:pt x="273183" y="26765"/>
                  </a:lnTo>
                  <a:lnTo>
                    <a:pt x="274693" y="28154"/>
                  </a:lnTo>
                  <a:lnTo>
                    <a:pt x="276203" y="29542"/>
                  </a:lnTo>
                  <a:lnTo>
                    <a:pt x="277689" y="30930"/>
                  </a:lnTo>
                  <a:lnTo>
                    <a:pt x="279126" y="32318"/>
                  </a:lnTo>
                  <a:lnTo>
                    <a:pt x="278882" y="31782"/>
                  </a:lnTo>
                  <a:lnTo>
                    <a:pt x="278614" y="31246"/>
                  </a:lnTo>
                  <a:lnTo>
                    <a:pt x="278030" y="30151"/>
                  </a:lnTo>
                  <a:lnTo>
                    <a:pt x="277396" y="29103"/>
                  </a:lnTo>
                  <a:lnTo>
                    <a:pt x="276690" y="28032"/>
                  </a:lnTo>
                  <a:lnTo>
                    <a:pt x="275960" y="26985"/>
                  </a:lnTo>
                  <a:lnTo>
                    <a:pt x="275156" y="25962"/>
                  </a:lnTo>
                  <a:lnTo>
                    <a:pt x="274328" y="24939"/>
                  </a:lnTo>
                  <a:lnTo>
                    <a:pt x="273427" y="23940"/>
                  </a:lnTo>
                  <a:lnTo>
                    <a:pt x="272526" y="22942"/>
                  </a:lnTo>
                  <a:lnTo>
                    <a:pt x="271551" y="21968"/>
                  </a:lnTo>
                  <a:lnTo>
                    <a:pt x="270553" y="20993"/>
                  </a:lnTo>
                  <a:lnTo>
                    <a:pt x="269530" y="20044"/>
                  </a:lnTo>
                  <a:lnTo>
                    <a:pt x="268458" y="19118"/>
                  </a:lnTo>
                  <a:lnTo>
                    <a:pt x="267387" y="18193"/>
                  </a:lnTo>
                  <a:lnTo>
                    <a:pt x="266267" y="17292"/>
                  </a:lnTo>
                  <a:lnTo>
                    <a:pt x="265146" y="16415"/>
                  </a:lnTo>
                  <a:lnTo>
                    <a:pt x="264002" y="15562"/>
                  </a:lnTo>
                  <a:lnTo>
                    <a:pt x="262857" y="14710"/>
                  </a:lnTo>
                  <a:lnTo>
                    <a:pt x="261664" y="13906"/>
                  </a:lnTo>
                  <a:lnTo>
                    <a:pt x="260495" y="13103"/>
                  </a:lnTo>
                  <a:lnTo>
                    <a:pt x="259301" y="12323"/>
                  </a:lnTo>
                  <a:lnTo>
                    <a:pt x="258108" y="11544"/>
                  </a:lnTo>
                  <a:lnTo>
                    <a:pt x="256914" y="10813"/>
                  </a:lnTo>
                  <a:lnTo>
                    <a:pt x="255745" y="10107"/>
                  </a:lnTo>
                  <a:lnTo>
                    <a:pt x="254552" y="9401"/>
                  </a:lnTo>
                  <a:lnTo>
                    <a:pt x="253383" y="8743"/>
                  </a:lnTo>
                  <a:lnTo>
                    <a:pt x="252214" y="8110"/>
                  </a:lnTo>
                  <a:lnTo>
                    <a:pt x="251069" y="7477"/>
                  </a:lnTo>
                  <a:lnTo>
                    <a:pt x="249925" y="6892"/>
                  </a:lnTo>
                  <a:lnTo>
                    <a:pt x="248804" y="6332"/>
                  </a:lnTo>
                  <a:lnTo>
                    <a:pt x="246661" y="5285"/>
                  </a:lnTo>
                  <a:lnTo>
                    <a:pt x="245005" y="4554"/>
                  </a:lnTo>
                  <a:lnTo>
                    <a:pt x="243349" y="3872"/>
                  </a:lnTo>
                  <a:lnTo>
                    <a:pt x="241669" y="3215"/>
                  </a:lnTo>
                  <a:lnTo>
                    <a:pt x="239964" y="2630"/>
                  </a:lnTo>
                  <a:lnTo>
                    <a:pt x="238235" y="2119"/>
                  </a:lnTo>
                  <a:lnTo>
                    <a:pt x="237358" y="1875"/>
                  </a:lnTo>
                  <a:lnTo>
                    <a:pt x="236505" y="1632"/>
                  </a:lnTo>
                  <a:lnTo>
                    <a:pt x="235629" y="1413"/>
                  </a:lnTo>
                  <a:lnTo>
                    <a:pt x="234752" y="1218"/>
                  </a:lnTo>
                  <a:lnTo>
                    <a:pt x="233875" y="1023"/>
                  </a:lnTo>
                  <a:lnTo>
                    <a:pt x="232998" y="852"/>
                  </a:lnTo>
                  <a:lnTo>
                    <a:pt x="232097" y="706"/>
                  </a:lnTo>
                  <a:lnTo>
                    <a:pt x="231221" y="560"/>
                  </a:lnTo>
                  <a:lnTo>
                    <a:pt x="230344" y="438"/>
                  </a:lnTo>
                  <a:lnTo>
                    <a:pt x="229443" y="341"/>
                  </a:lnTo>
                  <a:lnTo>
                    <a:pt x="228542" y="244"/>
                  </a:lnTo>
                  <a:lnTo>
                    <a:pt x="227665" y="170"/>
                  </a:lnTo>
                  <a:lnTo>
                    <a:pt x="226764" y="97"/>
                  </a:lnTo>
                  <a:lnTo>
                    <a:pt x="225863" y="49"/>
                  </a:lnTo>
                  <a:lnTo>
                    <a:pt x="224961" y="24"/>
                  </a:lnTo>
                  <a:lnTo>
                    <a:pt x="2240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2">
  <p:cSld name="CUSTOM_13">
    <p:bg>
      <p:bgPr>
        <a:solidFill>
          <a:schemeClr val="lt2"/>
        </a:solidFill>
        <a:effectLst/>
      </p:bgPr>
    </p:bg>
    <p:spTree>
      <p:nvGrpSpPr>
        <p:cNvPr id="1" name="Shape 210"/>
        <p:cNvGrpSpPr/>
        <p:nvPr/>
      </p:nvGrpSpPr>
      <p:grpSpPr>
        <a:xfrm>
          <a:off x="0" y="0"/>
          <a:ext cx="0" cy="0"/>
          <a:chOff x="0" y="0"/>
          <a:chExt cx="0" cy="0"/>
        </a:xfrm>
      </p:grpSpPr>
      <p:sp>
        <p:nvSpPr>
          <p:cNvPr id="211" name="Google Shape;211;p20"/>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2800"/>
              <a:buNone/>
              <a:defRPr>
                <a:solidFill>
                  <a:schemeClr val="accent2"/>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12" name="Google Shape;212;p20"/>
          <p:cNvSpPr txBox="1">
            <a:spLocks noGrp="1"/>
          </p:cNvSpPr>
          <p:nvPr>
            <p:ph type="subTitle" idx="1"/>
          </p:nvPr>
        </p:nvSpPr>
        <p:spPr>
          <a:xfrm>
            <a:off x="2069688" y="3604413"/>
            <a:ext cx="1957500" cy="771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13" name="Google Shape;213;p20"/>
          <p:cNvSpPr txBox="1">
            <a:spLocks noGrp="1"/>
          </p:cNvSpPr>
          <p:nvPr>
            <p:ph type="subTitle" idx="2"/>
          </p:nvPr>
        </p:nvSpPr>
        <p:spPr>
          <a:xfrm>
            <a:off x="2069688" y="3145538"/>
            <a:ext cx="19575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b="1">
                <a:latin typeface="Barlow Condensed"/>
                <a:ea typeface="Barlow Condensed"/>
                <a:cs typeface="Barlow Condensed"/>
                <a:sym typeface="Barlow Condense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14" name="Google Shape;214;p20"/>
          <p:cNvSpPr txBox="1">
            <a:spLocks noGrp="1"/>
          </p:cNvSpPr>
          <p:nvPr>
            <p:ph type="subTitle" idx="3"/>
          </p:nvPr>
        </p:nvSpPr>
        <p:spPr>
          <a:xfrm>
            <a:off x="5116759" y="3604413"/>
            <a:ext cx="1957500" cy="771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15" name="Google Shape;215;p20"/>
          <p:cNvSpPr txBox="1">
            <a:spLocks noGrp="1"/>
          </p:cNvSpPr>
          <p:nvPr>
            <p:ph type="subTitle" idx="4"/>
          </p:nvPr>
        </p:nvSpPr>
        <p:spPr>
          <a:xfrm>
            <a:off x="5116752" y="3145538"/>
            <a:ext cx="19575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b="1">
                <a:latin typeface="Barlow Condensed"/>
                <a:ea typeface="Barlow Condensed"/>
                <a:cs typeface="Barlow Condensed"/>
                <a:sym typeface="Barlow Condense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TITLE_1_1_1_1_1_1_1_1_1_1_1">
    <p:spTree>
      <p:nvGrpSpPr>
        <p:cNvPr id="1" name="Shape 216"/>
        <p:cNvGrpSpPr/>
        <p:nvPr/>
      </p:nvGrpSpPr>
      <p:grpSpPr>
        <a:xfrm>
          <a:off x="0" y="0"/>
          <a:ext cx="0" cy="0"/>
          <a:chOff x="0" y="0"/>
          <a:chExt cx="0" cy="0"/>
        </a:xfrm>
      </p:grpSpPr>
      <p:sp>
        <p:nvSpPr>
          <p:cNvPr id="217" name="Google Shape;217;p21"/>
          <p:cNvSpPr txBox="1">
            <a:spLocks noGrp="1"/>
          </p:cNvSpPr>
          <p:nvPr>
            <p:ph type="title" hasCustomPrompt="1"/>
          </p:nvPr>
        </p:nvSpPr>
        <p:spPr>
          <a:xfrm>
            <a:off x="2012538" y="1457525"/>
            <a:ext cx="3045600" cy="794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7200"/>
              <a:buNone/>
              <a:defRPr sz="5500" b="1">
                <a:solidFill>
                  <a:schemeClr val="accent2"/>
                </a:solidFill>
              </a:defRPr>
            </a:lvl1pPr>
            <a:lvl2pPr lvl="1" algn="ctr" rtl="0">
              <a:spcBef>
                <a:spcPts val="0"/>
              </a:spcBef>
              <a:spcAft>
                <a:spcPts val="0"/>
              </a:spcAft>
              <a:buSzPts val="7200"/>
              <a:buNone/>
              <a:defRPr sz="7200" b="1"/>
            </a:lvl2pPr>
            <a:lvl3pPr lvl="2" algn="ctr" rtl="0">
              <a:spcBef>
                <a:spcPts val="0"/>
              </a:spcBef>
              <a:spcAft>
                <a:spcPts val="0"/>
              </a:spcAft>
              <a:buSzPts val="7200"/>
              <a:buNone/>
              <a:defRPr sz="7200" b="1"/>
            </a:lvl3pPr>
            <a:lvl4pPr lvl="3" algn="ctr" rtl="0">
              <a:spcBef>
                <a:spcPts val="0"/>
              </a:spcBef>
              <a:spcAft>
                <a:spcPts val="0"/>
              </a:spcAft>
              <a:buSzPts val="7200"/>
              <a:buNone/>
              <a:defRPr sz="7200" b="1"/>
            </a:lvl4pPr>
            <a:lvl5pPr lvl="4" algn="ctr" rtl="0">
              <a:spcBef>
                <a:spcPts val="0"/>
              </a:spcBef>
              <a:spcAft>
                <a:spcPts val="0"/>
              </a:spcAft>
              <a:buSzPts val="7200"/>
              <a:buNone/>
              <a:defRPr sz="7200" b="1"/>
            </a:lvl5pPr>
            <a:lvl6pPr lvl="5" algn="ctr" rtl="0">
              <a:spcBef>
                <a:spcPts val="0"/>
              </a:spcBef>
              <a:spcAft>
                <a:spcPts val="0"/>
              </a:spcAft>
              <a:buSzPts val="7200"/>
              <a:buNone/>
              <a:defRPr sz="7200" b="1"/>
            </a:lvl6pPr>
            <a:lvl7pPr lvl="6" algn="ctr" rtl="0">
              <a:spcBef>
                <a:spcPts val="0"/>
              </a:spcBef>
              <a:spcAft>
                <a:spcPts val="0"/>
              </a:spcAft>
              <a:buSzPts val="7200"/>
              <a:buNone/>
              <a:defRPr sz="7200" b="1"/>
            </a:lvl7pPr>
            <a:lvl8pPr lvl="7" algn="ctr" rtl="0">
              <a:spcBef>
                <a:spcPts val="0"/>
              </a:spcBef>
              <a:spcAft>
                <a:spcPts val="0"/>
              </a:spcAft>
              <a:buSzPts val="7200"/>
              <a:buNone/>
              <a:defRPr sz="7200" b="1"/>
            </a:lvl8pPr>
            <a:lvl9pPr lvl="8" algn="ctr" rtl="0">
              <a:spcBef>
                <a:spcPts val="0"/>
              </a:spcBef>
              <a:spcAft>
                <a:spcPts val="0"/>
              </a:spcAft>
              <a:buSzPts val="7200"/>
              <a:buNone/>
              <a:defRPr sz="7200" b="1"/>
            </a:lvl9pPr>
          </a:lstStyle>
          <a:p>
            <a:r>
              <a:t>xx%</a:t>
            </a:r>
          </a:p>
        </p:txBody>
      </p:sp>
      <p:sp>
        <p:nvSpPr>
          <p:cNvPr id="218" name="Google Shape;218;p21"/>
          <p:cNvSpPr txBox="1">
            <a:spLocks noGrp="1"/>
          </p:cNvSpPr>
          <p:nvPr>
            <p:ph type="title" idx="2" hasCustomPrompt="1"/>
          </p:nvPr>
        </p:nvSpPr>
        <p:spPr>
          <a:xfrm>
            <a:off x="2012538" y="2432375"/>
            <a:ext cx="3045600" cy="794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7200"/>
              <a:buNone/>
              <a:defRPr sz="5500" b="1">
                <a:solidFill>
                  <a:schemeClr val="accent2"/>
                </a:solidFill>
              </a:defRPr>
            </a:lvl1pPr>
            <a:lvl2pPr lvl="1" algn="ctr" rtl="0">
              <a:spcBef>
                <a:spcPts val="0"/>
              </a:spcBef>
              <a:spcAft>
                <a:spcPts val="0"/>
              </a:spcAft>
              <a:buSzPts val="7200"/>
              <a:buNone/>
              <a:defRPr sz="7200" b="1"/>
            </a:lvl2pPr>
            <a:lvl3pPr lvl="2" algn="ctr" rtl="0">
              <a:spcBef>
                <a:spcPts val="0"/>
              </a:spcBef>
              <a:spcAft>
                <a:spcPts val="0"/>
              </a:spcAft>
              <a:buSzPts val="7200"/>
              <a:buNone/>
              <a:defRPr sz="7200" b="1"/>
            </a:lvl3pPr>
            <a:lvl4pPr lvl="3" algn="ctr" rtl="0">
              <a:spcBef>
                <a:spcPts val="0"/>
              </a:spcBef>
              <a:spcAft>
                <a:spcPts val="0"/>
              </a:spcAft>
              <a:buSzPts val="7200"/>
              <a:buNone/>
              <a:defRPr sz="7200" b="1"/>
            </a:lvl4pPr>
            <a:lvl5pPr lvl="4" algn="ctr" rtl="0">
              <a:spcBef>
                <a:spcPts val="0"/>
              </a:spcBef>
              <a:spcAft>
                <a:spcPts val="0"/>
              </a:spcAft>
              <a:buSzPts val="7200"/>
              <a:buNone/>
              <a:defRPr sz="7200" b="1"/>
            </a:lvl5pPr>
            <a:lvl6pPr lvl="5" algn="ctr" rtl="0">
              <a:spcBef>
                <a:spcPts val="0"/>
              </a:spcBef>
              <a:spcAft>
                <a:spcPts val="0"/>
              </a:spcAft>
              <a:buSzPts val="7200"/>
              <a:buNone/>
              <a:defRPr sz="7200" b="1"/>
            </a:lvl6pPr>
            <a:lvl7pPr lvl="6" algn="ctr" rtl="0">
              <a:spcBef>
                <a:spcPts val="0"/>
              </a:spcBef>
              <a:spcAft>
                <a:spcPts val="0"/>
              </a:spcAft>
              <a:buSzPts val="7200"/>
              <a:buNone/>
              <a:defRPr sz="7200" b="1"/>
            </a:lvl7pPr>
            <a:lvl8pPr lvl="7" algn="ctr" rtl="0">
              <a:spcBef>
                <a:spcPts val="0"/>
              </a:spcBef>
              <a:spcAft>
                <a:spcPts val="0"/>
              </a:spcAft>
              <a:buSzPts val="7200"/>
              <a:buNone/>
              <a:defRPr sz="7200" b="1"/>
            </a:lvl8pPr>
            <a:lvl9pPr lvl="8" algn="ctr" rtl="0">
              <a:spcBef>
                <a:spcPts val="0"/>
              </a:spcBef>
              <a:spcAft>
                <a:spcPts val="0"/>
              </a:spcAft>
              <a:buSzPts val="7200"/>
              <a:buNone/>
              <a:defRPr sz="7200" b="1"/>
            </a:lvl9pPr>
          </a:lstStyle>
          <a:p>
            <a:r>
              <a:t>xx%</a:t>
            </a:r>
          </a:p>
        </p:txBody>
      </p:sp>
      <p:sp>
        <p:nvSpPr>
          <p:cNvPr id="219" name="Google Shape;219;p21"/>
          <p:cNvSpPr txBox="1">
            <a:spLocks noGrp="1"/>
          </p:cNvSpPr>
          <p:nvPr>
            <p:ph type="title" idx="3" hasCustomPrompt="1"/>
          </p:nvPr>
        </p:nvSpPr>
        <p:spPr>
          <a:xfrm>
            <a:off x="2012538" y="3407225"/>
            <a:ext cx="3045600" cy="794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7200"/>
              <a:buNone/>
              <a:defRPr sz="5500" b="1">
                <a:solidFill>
                  <a:schemeClr val="accent2"/>
                </a:solidFill>
              </a:defRPr>
            </a:lvl1pPr>
            <a:lvl2pPr lvl="1" algn="ctr" rtl="0">
              <a:spcBef>
                <a:spcPts val="0"/>
              </a:spcBef>
              <a:spcAft>
                <a:spcPts val="0"/>
              </a:spcAft>
              <a:buSzPts val="7200"/>
              <a:buNone/>
              <a:defRPr sz="7200" b="1"/>
            </a:lvl2pPr>
            <a:lvl3pPr lvl="2" algn="ctr" rtl="0">
              <a:spcBef>
                <a:spcPts val="0"/>
              </a:spcBef>
              <a:spcAft>
                <a:spcPts val="0"/>
              </a:spcAft>
              <a:buSzPts val="7200"/>
              <a:buNone/>
              <a:defRPr sz="7200" b="1"/>
            </a:lvl3pPr>
            <a:lvl4pPr lvl="3" algn="ctr" rtl="0">
              <a:spcBef>
                <a:spcPts val="0"/>
              </a:spcBef>
              <a:spcAft>
                <a:spcPts val="0"/>
              </a:spcAft>
              <a:buSzPts val="7200"/>
              <a:buNone/>
              <a:defRPr sz="7200" b="1"/>
            </a:lvl4pPr>
            <a:lvl5pPr lvl="4" algn="ctr" rtl="0">
              <a:spcBef>
                <a:spcPts val="0"/>
              </a:spcBef>
              <a:spcAft>
                <a:spcPts val="0"/>
              </a:spcAft>
              <a:buSzPts val="7200"/>
              <a:buNone/>
              <a:defRPr sz="7200" b="1"/>
            </a:lvl5pPr>
            <a:lvl6pPr lvl="5" algn="ctr" rtl="0">
              <a:spcBef>
                <a:spcPts val="0"/>
              </a:spcBef>
              <a:spcAft>
                <a:spcPts val="0"/>
              </a:spcAft>
              <a:buSzPts val="7200"/>
              <a:buNone/>
              <a:defRPr sz="7200" b="1"/>
            </a:lvl6pPr>
            <a:lvl7pPr lvl="6" algn="ctr" rtl="0">
              <a:spcBef>
                <a:spcPts val="0"/>
              </a:spcBef>
              <a:spcAft>
                <a:spcPts val="0"/>
              </a:spcAft>
              <a:buSzPts val="7200"/>
              <a:buNone/>
              <a:defRPr sz="7200" b="1"/>
            </a:lvl7pPr>
            <a:lvl8pPr lvl="7" algn="ctr" rtl="0">
              <a:spcBef>
                <a:spcPts val="0"/>
              </a:spcBef>
              <a:spcAft>
                <a:spcPts val="0"/>
              </a:spcAft>
              <a:buSzPts val="7200"/>
              <a:buNone/>
              <a:defRPr sz="7200" b="1"/>
            </a:lvl8pPr>
            <a:lvl9pPr lvl="8" algn="ctr" rtl="0">
              <a:spcBef>
                <a:spcPts val="0"/>
              </a:spcBef>
              <a:spcAft>
                <a:spcPts val="0"/>
              </a:spcAft>
              <a:buSzPts val="7200"/>
              <a:buNone/>
              <a:defRPr sz="7200" b="1"/>
            </a:lvl9pPr>
          </a:lstStyle>
          <a:p>
            <a:r>
              <a:t>xx%</a:t>
            </a:r>
          </a:p>
        </p:txBody>
      </p:sp>
      <p:sp>
        <p:nvSpPr>
          <p:cNvPr id="220" name="Google Shape;220;p21"/>
          <p:cNvSpPr txBox="1">
            <a:spLocks noGrp="1"/>
          </p:cNvSpPr>
          <p:nvPr>
            <p:ph type="subTitle" idx="1"/>
          </p:nvPr>
        </p:nvSpPr>
        <p:spPr>
          <a:xfrm>
            <a:off x="5713600" y="1710879"/>
            <a:ext cx="1417800" cy="2874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21" name="Google Shape;221;p21"/>
          <p:cNvSpPr txBox="1">
            <a:spLocks noGrp="1"/>
          </p:cNvSpPr>
          <p:nvPr>
            <p:ph type="subTitle" idx="4"/>
          </p:nvPr>
        </p:nvSpPr>
        <p:spPr>
          <a:xfrm>
            <a:off x="5713600" y="2685729"/>
            <a:ext cx="1417800" cy="2874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22" name="Google Shape;222;p21"/>
          <p:cNvSpPr txBox="1">
            <a:spLocks noGrp="1"/>
          </p:cNvSpPr>
          <p:nvPr>
            <p:ph type="subTitle" idx="5"/>
          </p:nvPr>
        </p:nvSpPr>
        <p:spPr>
          <a:xfrm>
            <a:off x="5713600" y="3660579"/>
            <a:ext cx="1417800" cy="2874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23" name="Google Shape;223;p21"/>
          <p:cNvSpPr txBox="1">
            <a:spLocks noGrp="1"/>
          </p:cNvSpPr>
          <p:nvPr>
            <p:ph type="title" idx="6"/>
          </p:nvPr>
        </p:nvSpPr>
        <p:spPr>
          <a:xfrm>
            <a:off x="721625" y="445025"/>
            <a:ext cx="770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2800"/>
              <a:buNone/>
              <a:defRPr>
                <a:solidFill>
                  <a:schemeClr val="accent2"/>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Tree>
  </p:cSld>
  <p:clrMapOvr>
    <a:masterClrMapping/>
  </p:clrMapOvr>
  <p:extLst>
    <p:ext uri="{DCECCB84-F9BA-43D5-87BE-67443E8EF086}">
      <p15:sldGuideLst xmlns:p15="http://schemas.microsoft.com/office/powerpoint/2012/main">
        <p15:guide id="1" orient="horz" pos="1618">
          <p15:clr>
            <a:srgbClr val="FA7B17"/>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2">
  <p:cSld name="TITLE_AND_TWO_COLUMNS_1">
    <p:bg>
      <p:bgPr>
        <a:solidFill>
          <a:schemeClr val="lt2"/>
        </a:solidFill>
        <a:effectLst/>
      </p:bgPr>
    </p:bg>
    <p:spTree>
      <p:nvGrpSpPr>
        <p:cNvPr id="1" name="Shape 224"/>
        <p:cNvGrpSpPr/>
        <p:nvPr/>
      </p:nvGrpSpPr>
      <p:grpSpPr>
        <a:xfrm>
          <a:off x="0" y="0"/>
          <a:ext cx="0" cy="0"/>
          <a:chOff x="0" y="0"/>
          <a:chExt cx="0" cy="0"/>
        </a:xfrm>
      </p:grpSpPr>
      <p:sp>
        <p:nvSpPr>
          <p:cNvPr id="225" name="Google Shape;225;p22"/>
          <p:cNvSpPr txBox="1">
            <a:spLocks noGrp="1"/>
          </p:cNvSpPr>
          <p:nvPr>
            <p:ph type="ctrTitle"/>
          </p:nvPr>
        </p:nvSpPr>
        <p:spPr>
          <a:xfrm>
            <a:off x="1442650" y="1414501"/>
            <a:ext cx="2750100" cy="24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800" b="1"/>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
        <p:nvSpPr>
          <p:cNvPr id="226" name="Google Shape;226;p22"/>
          <p:cNvSpPr txBox="1">
            <a:spLocks noGrp="1"/>
          </p:cNvSpPr>
          <p:nvPr>
            <p:ph type="subTitle" idx="1"/>
          </p:nvPr>
        </p:nvSpPr>
        <p:spPr>
          <a:xfrm>
            <a:off x="1255025" y="1676250"/>
            <a:ext cx="3125400" cy="504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4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227" name="Google Shape;227;p22"/>
          <p:cNvSpPr txBox="1">
            <a:spLocks noGrp="1"/>
          </p:cNvSpPr>
          <p:nvPr>
            <p:ph type="ctrTitle" idx="2"/>
          </p:nvPr>
        </p:nvSpPr>
        <p:spPr>
          <a:xfrm>
            <a:off x="4951100" y="1414501"/>
            <a:ext cx="2750100" cy="24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800" b="1"/>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
        <p:nvSpPr>
          <p:cNvPr id="228" name="Google Shape;228;p22"/>
          <p:cNvSpPr txBox="1">
            <a:spLocks noGrp="1"/>
          </p:cNvSpPr>
          <p:nvPr>
            <p:ph type="subTitle" idx="3"/>
          </p:nvPr>
        </p:nvSpPr>
        <p:spPr>
          <a:xfrm>
            <a:off x="4763514" y="1664100"/>
            <a:ext cx="3125400" cy="504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4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229" name="Google Shape;229;p22"/>
          <p:cNvSpPr txBox="1">
            <a:spLocks noGrp="1"/>
          </p:cNvSpPr>
          <p:nvPr>
            <p:ph type="ctrTitle" idx="4"/>
          </p:nvPr>
        </p:nvSpPr>
        <p:spPr>
          <a:xfrm>
            <a:off x="1442650" y="2640276"/>
            <a:ext cx="2750100" cy="24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800" b="1"/>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
        <p:nvSpPr>
          <p:cNvPr id="230" name="Google Shape;230;p22"/>
          <p:cNvSpPr txBox="1">
            <a:spLocks noGrp="1"/>
          </p:cNvSpPr>
          <p:nvPr>
            <p:ph type="subTitle" idx="5"/>
          </p:nvPr>
        </p:nvSpPr>
        <p:spPr>
          <a:xfrm>
            <a:off x="1255025" y="2902036"/>
            <a:ext cx="3125400" cy="504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4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231" name="Google Shape;231;p22"/>
          <p:cNvSpPr txBox="1">
            <a:spLocks noGrp="1"/>
          </p:cNvSpPr>
          <p:nvPr>
            <p:ph type="ctrTitle" idx="6"/>
          </p:nvPr>
        </p:nvSpPr>
        <p:spPr>
          <a:xfrm>
            <a:off x="4951100" y="2640276"/>
            <a:ext cx="2750100" cy="24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800" b="1"/>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
        <p:nvSpPr>
          <p:cNvPr id="232" name="Google Shape;232;p22"/>
          <p:cNvSpPr txBox="1">
            <a:spLocks noGrp="1"/>
          </p:cNvSpPr>
          <p:nvPr>
            <p:ph type="subTitle" idx="7"/>
          </p:nvPr>
        </p:nvSpPr>
        <p:spPr>
          <a:xfrm>
            <a:off x="4763400" y="2889886"/>
            <a:ext cx="3125400" cy="504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4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233" name="Google Shape;233;p22"/>
          <p:cNvSpPr txBox="1">
            <a:spLocks noGrp="1"/>
          </p:cNvSpPr>
          <p:nvPr>
            <p:ph type="ctrTitle" idx="8"/>
          </p:nvPr>
        </p:nvSpPr>
        <p:spPr>
          <a:xfrm>
            <a:off x="1442650" y="3841776"/>
            <a:ext cx="2750100" cy="24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800" b="1"/>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
        <p:nvSpPr>
          <p:cNvPr id="234" name="Google Shape;234;p22"/>
          <p:cNvSpPr txBox="1">
            <a:spLocks noGrp="1"/>
          </p:cNvSpPr>
          <p:nvPr>
            <p:ph type="subTitle" idx="9"/>
          </p:nvPr>
        </p:nvSpPr>
        <p:spPr>
          <a:xfrm>
            <a:off x="1255025" y="4103525"/>
            <a:ext cx="3125400" cy="504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4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235" name="Google Shape;235;p22"/>
          <p:cNvSpPr txBox="1">
            <a:spLocks noGrp="1"/>
          </p:cNvSpPr>
          <p:nvPr>
            <p:ph type="ctrTitle" idx="13"/>
          </p:nvPr>
        </p:nvSpPr>
        <p:spPr>
          <a:xfrm>
            <a:off x="4951100" y="3841776"/>
            <a:ext cx="2750100" cy="24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800" b="1"/>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
        <p:nvSpPr>
          <p:cNvPr id="236" name="Google Shape;236;p22"/>
          <p:cNvSpPr txBox="1">
            <a:spLocks noGrp="1"/>
          </p:cNvSpPr>
          <p:nvPr>
            <p:ph type="subTitle" idx="14"/>
          </p:nvPr>
        </p:nvSpPr>
        <p:spPr>
          <a:xfrm>
            <a:off x="4763400" y="4091375"/>
            <a:ext cx="3125400" cy="504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4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237" name="Google Shape;237;p22"/>
          <p:cNvSpPr txBox="1">
            <a:spLocks noGrp="1"/>
          </p:cNvSpPr>
          <p:nvPr>
            <p:ph type="title" idx="15"/>
          </p:nvPr>
        </p:nvSpPr>
        <p:spPr>
          <a:xfrm>
            <a:off x="721625" y="445025"/>
            <a:ext cx="770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2800"/>
              <a:buNone/>
              <a:defRPr>
                <a:solidFill>
                  <a:schemeClr val="accent2"/>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grpSp>
        <p:nvGrpSpPr>
          <p:cNvPr id="238" name="Google Shape;238;p22"/>
          <p:cNvGrpSpPr/>
          <p:nvPr/>
        </p:nvGrpSpPr>
        <p:grpSpPr>
          <a:xfrm flipH="1">
            <a:off x="-1799051" y="-2044693"/>
            <a:ext cx="12873268" cy="9077704"/>
            <a:chOff x="-1799051" y="-2044693"/>
            <a:chExt cx="12873268" cy="9077704"/>
          </a:xfrm>
        </p:grpSpPr>
        <p:grpSp>
          <p:nvGrpSpPr>
            <p:cNvPr id="239" name="Google Shape;239;p22"/>
            <p:cNvGrpSpPr/>
            <p:nvPr/>
          </p:nvGrpSpPr>
          <p:grpSpPr>
            <a:xfrm rot="8873883">
              <a:off x="-1569674" y="-994238"/>
              <a:ext cx="4582588" cy="2177116"/>
              <a:chOff x="238125" y="1284825"/>
              <a:chExt cx="7143775" cy="3134400"/>
            </a:xfrm>
          </p:grpSpPr>
          <p:sp>
            <p:nvSpPr>
              <p:cNvPr id="240" name="Google Shape;240;p22"/>
              <p:cNvSpPr/>
              <p:nvPr/>
            </p:nvSpPr>
            <p:spPr>
              <a:xfrm>
                <a:off x="403125" y="1688475"/>
                <a:ext cx="6978775" cy="2730750"/>
              </a:xfrm>
              <a:custGeom>
                <a:avLst/>
                <a:gdLst/>
                <a:ahLst/>
                <a:cxnLst/>
                <a:rect l="l" t="t" r="r" b="b"/>
                <a:pathLst>
                  <a:path w="279151" h="109230" extrusionOk="0">
                    <a:moveTo>
                      <a:pt x="223184" y="1"/>
                    </a:moveTo>
                    <a:lnTo>
                      <a:pt x="222283" y="25"/>
                    </a:lnTo>
                    <a:lnTo>
                      <a:pt x="221381" y="50"/>
                    </a:lnTo>
                    <a:lnTo>
                      <a:pt x="220480" y="98"/>
                    </a:lnTo>
                    <a:lnTo>
                      <a:pt x="219579" y="171"/>
                    </a:lnTo>
                    <a:lnTo>
                      <a:pt x="218678" y="269"/>
                    </a:lnTo>
                    <a:lnTo>
                      <a:pt x="217874" y="366"/>
                    </a:lnTo>
                    <a:lnTo>
                      <a:pt x="217046" y="488"/>
                    </a:lnTo>
                    <a:lnTo>
                      <a:pt x="216267" y="610"/>
                    </a:lnTo>
                    <a:lnTo>
                      <a:pt x="215463" y="756"/>
                    </a:lnTo>
                    <a:lnTo>
                      <a:pt x="214660" y="902"/>
                    </a:lnTo>
                    <a:lnTo>
                      <a:pt x="213880" y="1072"/>
                    </a:lnTo>
                    <a:lnTo>
                      <a:pt x="213101" y="1267"/>
                    </a:lnTo>
                    <a:lnTo>
                      <a:pt x="212322" y="1462"/>
                    </a:lnTo>
                    <a:lnTo>
                      <a:pt x="211542" y="1681"/>
                    </a:lnTo>
                    <a:lnTo>
                      <a:pt x="210763" y="1925"/>
                    </a:lnTo>
                    <a:lnTo>
                      <a:pt x="210008" y="2168"/>
                    </a:lnTo>
                    <a:lnTo>
                      <a:pt x="209253" y="2436"/>
                    </a:lnTo>
                    <a:lnTo>
                      <a:pt x="208498" y="2704"/>
                    </a:lnTo>
                    <a:lnTo>
                      <a:pt x="207767" y="2996"/>
                    </a:lnTo>
                    <a:lnTo>
                      <a:pt x="207037" y="3313"/>
                    </a:lnTo>
                    <a:lnTo>
                      <a:pt x="206306" y="3630"/>
                    </a:lnTo>
                    <a:lnTo>
                      <a:pt x="205575" y="3971"/>
                    </a:lnTo>
                    <a:lnTo>
                      <a:pt x="204869" y="4336"/>
                    </a:lnTo>
                    <a:lnTo>
                      <a:pt x="204163" y="4701"/>
                    </a:lnTo>
                    <a:lnTo>
                      <a:pt x="203481" y="5091"/>
                    </a:lnTo>
                    <a:lnTo>
                      <a:pt x="202775" y="5481"/>
                    </a:lnTo>
                    <a:lnTo>
                      <a:pt x="202093" y="5895"/>
                    </a:lnTo>
                    <a:lnTo>
                      <a:pt x="201435" y="6333"/>
                    </a:lnTo>
                    <a:lnTo>
                      <a:pt x="200778" y="6796"/>
                    </a:lnTo>
                    <a:lnTo>
                      <a:pt x="200120" y="7258"/>
                    </a:lnTo>
                    <a:lnTo>
                      <a:pt x="199462" y="7721"/>
                    </a:lnTo>
                    <a:lnTo>
                      <a:pt x="198829" y="8233"/>
                    </a:lnTo>
                    <a:lnTo>
                      <a:pt x="198220" y="8744"/>
                    </a:lnTo>
                    <a:lnTo>
                      <a:pt x="197587" y="9255"/>
                    </a:lnTo>
                    <a:lnTo>
                      <a:pt x="196978" y="9791"/>
                    </a:lnTo>
                    <a:lnTo>
                      <a:pt x="196394" y="10351"/>
                    </a:lnTo>
                    <a:lnTo>
                      <a:pt x="195809" y="10936"/>
                    </a:lnTo>
                    <a:lnTo>
                      <a:pt x="194859" y="11910"/>
                    </a:lnTo>
                    <a:lnTo>
                      <a:pt x="193958" y="12933"/>
                    </a:lnTo>
                    <a:lnTo>
                      <a:pt x="193057" y="13980"/>
                    </a:lnTo>
                    <a:lnTo>
                      <a:pt x="192180" y="15052"/>
                    </a:lnTo>
                    <a:lnTo>
                      <a:pt x="191352" y="16148"/>
                    </a:lnTo>
                    <a:lnTo>
                      <a:pt x="190524" y="17244"/>
                    </a:lnTo>
                    <a:lnTo>
                      <a:pt x="189696" y="18388"/>
                    </a:lnTo>
                    <a:lnTo>
                      <a:pt x="188893" y="19533"/>
                    </a:lnTo>
                    <a:lnTo>
                      <a:pt x="187334" y="21847"/>
                    </a:lnTo>
                    <a:lnTo>
                      <a:pt x="185775" y="24209"/>
                    </a:lnTo>
                    <a:lnTo>
                      <a:pt x="184217" y="26547"/>
                    </a:lnTo>
                    <a:lnTo>
                      <a:pt x="182658" y="28885"/>
                    </a:lnTo>
                    <a:lnTo>
                      <a:pt x="181854" y="30030"/>
                    </a:lnTo>
                    <a:lnTo>
                      <a:pt x="181026" y="31174"/>
                    </a:lnTo>
                    <a:lnTo>
                      <a:pt x="180198" y="32295"/>
                    </a:lnTo>
                    <a:lnTo>
                      <a:pt x="179370" y="33391"/>
                    </a:lnTo>
                    <a:lnTo>
                      <a:pt x="178493" y="34486"/>
                    </a:lnTo>
                    <a:lnTo>
                      <a:pt x="177592" y="35534"/>
                    </a:lnTo>
                    <a:lnTo>
                      <a:pt x="176691" y="36557"/>
                    </a:lnTo>
                    <a:lnTo>
                      <a:pt x="175741" y="37555"/>
                    </a:lnTo>
                    <a:lnTo>
                      <a:pt x="174767" y="38529"/>
                    </a:lnTo>
                    <a:lnTo>
                      <a:pt x="173769" y="39455"/>
                    </a:lnTo>
                    <a:lnTo>
                      <a:pt x="172721" y="40331"/>
                    </a:lnTo>
                    <a:lnTo>
                      <a:pt x="172186" y="40770"/>
                    </a:lnTo>
                    <a:lnTo>
                      <a:pt x="171625" y="41184"/>
                    </a:lnTo>
                    <a:lnTo>
                      <a:pt x="171090" y="41598"/>
                    </a:lnTo>
                    <a:lnTo>
                      <a:pt x="170505" y="41988"/>
                    </a:lnTo>
                    <a:lnTo>
                      <a:pt x="169945" y="42377"/>
                    </a:lnTo>
                    <a:lnTo>
                      <a:pt x="169336" y="42743"/>
                    </a:lnTo>
                    <a:lnTo>
                      <a:pt x="168752" y="43108"/>
                    </a:lnTo>
                    <a:lnTo>
                      <a:pt x="168143" y="43449"/>
                    </a:lnTo>
                    <a:lnTo>
                      <a:pt x="167510" y="43790"/>
                    </a:lnTo>
                    <a:lnTo>
                      <a:pt x="166876" y="44106"/>
                    </a:lnTo>
                    <a:lnTo>
                      <a:pt x="166267" y="44399"/>
                    </a:lnTo>
                    <a:lnTo>
                      <a:pt x="165634" y="44667"/>
                    </a:lnTo>
                    <a:lnTo>
                      <a:pt x="165025" y="44910"/>
                    </a:lnTo>
                    <a:lnTo>
                      <a:pt x="164416" y="45129"/>
                    </a:lnTo>
                    <a:lnTo>
                      <a:pt x="163783" y="45324"/>
                    </a:lnTo>
                    <a:lnTo>
                      <a:pt x="163174" y="45519"/>
                    </a:lnTo>
                    <a:lnTo>
                      <a:pt x="162566" y="45665"/>
                    </a:lnTo>
                    <a:lnTo>
                      <a:pt x="161957" y="45811"/>
                    </a:lnTo>
                    <a:lnTo>
                      <a:pt x="161323" y="45933"/>
                    </a:lnTo>
                    <a:lnTo>
                      <a:pt x="160715" y="46030"/>
                    </a:lnTo>
                    <a:lnTo>
                      <a:pt x="160106" y="46128"/>
                    </a:lnTo>
                    <a:lnTo>
                      <a:pt x="159497" y="46177"/>
                    </a:lnTo>
                    <a:lnTo>
                      <a:pt x="158888" y="46250"/>
                    </a:lnTo>
                    <a:lnTo>
                      <a:pt x="158279" y="46274"/>
                    </a:lnTo>
                    <a:lnTo>
                      <a:pt x="157646" y="46298"/>
                    </a:lnTo>
                    <a:lnTo>
                      <a:pt x="157037" y="46298"/>
                    </a:lnTo>
                    <a:lnTo>
                      <a:pt x="155819" y="46250"/>
                    </a:lnTo>
                    <a:lnTo>
                      <a:pt x="154602" y="46177"/>
                    </a:lnTo>
                    <a:lnTo>
                      <a:pt x="153384" y="46030"/>
                    </a:lnTo>
                    <a:lnTo>
                      <a:pt x="152166" y="45860"/>
                    </a:lnTo>
                    <a:lnTo>
                      <a:pt x="150924" y="45641"/>
                    </a:lnTo>
                    <a:lnTo>
                      <a:pt x="149706" y="45397"/>
                    </a:lnTo>
                    <a:lnTo>
                      <a:pt x="148489" y="45105"/>
                    </a:lnTo>
                    <a:lnTo>
                      <a:pt x="147271" y="44813"/>
                    </a:lnTo>
                    <a:lnTo>
                      <a:pt x="146053" y="44472"/>
                    </a:lnTo>
                    <a:lnTo>
                      <a:pt x="144836" y="44155"/>
                    </a:lnTo>
                    <a:lnTo>
                      <a:pt x="142376" y="43449"/>
                    </a:lnTo>
                    <a:lnTo>
                      <a:pt x="139916" y="42743"/>
                    </a:lnTo>
                    <a:lnTo>
                      <a:pt x="137481" y="42061"/>
                    </a:lnTo>
                    <a:lnTo>
                      <a:pt x="136238" y="41744"/>
                    </a:lnTo>
                    <a:lnTo>
                      <a:pt x="135021" y="41452"/>
                    </a:lnTo>
                    <a:lnTo>
                      <a:pt x="133779" y="41184"/>
                    </a:lnTo>
                    <a:lnTo>
                      <a:pt x="132537" y="40965"/>
                    </a:lnTo>
                    <a:lnTo>
                      <a:pt x="131295" y="40770"/>
                    </a:lnTo>
                    <a:lnTo>
                      <a:pt x="130052" y="40624"/>
                    </a:lnTo>
                    <a:lnTo>
                      <a:pt x="128835" y="40502"/>
                    </a:lnTo>
                    <a:lnTo>
                      <a:pt x="127568" y="40453"/>
                    </a:lnTo>
                    <a:lnTo>
                      <a:pt x="125523" y="40453"/>
                    </a:lnTo>
                    <a:lnTo>
                      <a:pt x="124500" y="40502"/>
                    </a:lnTo>
                    <a:lnTo>
                      <a:pt x="123501" y="40575"/>
                    </a:lnTo>
                    <a:lnTo>
                      <a:pt x="122503" y="40648"/>
                    </a:lnTo>
                    <a:lnTo>
                      <a:pt x="121504" y="40770"/>
                    </a:lnTo>
                    <a:lnTo>
                      <a:pt x="120530" y="40916"/>
                    </a:lnTo>
                    <a:lnTo>
                      <a:pt x="119556" y="41086"/>
                    </a:lnTo>
                    <a:lnTo>
                      <a:pt x="118582" y="41257"/>
                    </a:lnTo>
                    <a:lnTo>
                      <a:pt x="117607" y="41476"/>
                    </a:lnTo>
                    <a:lnTo>
                      <a:pt x="116658" y="41695"/>
                    </a:lnTo>
                    <a:lnTo>
                      <a:pt x="115708" y="41963"/>
                    </a:lnTo>
                    <a:lnTo>
                      <a:pt x="114782" y="42231"/>
                    </a:lnTo>
                    <a:lnTo>
                      <a:pt x="113857" y="42523"/>
                    </a:lnTo>
                    <a:lnTo>
                      <a:pt x="112931" y="42840"/>
                    </a:lnTo>
                    <a:lnTo>
                      <a:pt x="112006" y="43181"/>
                    </a:lnTo>
                    <a:lnTo>
                      <a:pt x="111105" y="43522"/>
                    </a:lnTo>
                    <a:lnTo>
                      <a:pt x="110204" y="43912"/>
                    </a:lnTo>
                    <a:lnTo>
                      <a:pt x="109303" y="44301"/>
                    </a:lnTo>
                    <a:lnTo>
                      <a:pt x="108426" y="44691"/>
                    </a:lnTo>
                    <a:lnTo>
                      <a:pt x="107549" y="45129"/>
                    </a:lnTo>
                    <a:lnTo>
                      <a:pt x="106672" y="45568"/>
                    </a:lnTo>
                    <a:lnTo>
                      <a:pt x="105795" y="46030"/>
                    </a:lnTo>
                    <a:lnTo>
                      <a:pt x="104943" y="46493"/>
                    </a:lnTo>
                    <a:lnTo>
                      <a:pt x="104091" y="46980"/>
                    </a:lnTo>
                    <a:lnTo>
                      <a:pt x="103238" y="47492"/>
                    </a:lnTo>
                    <a:lnTo>
                      <a:pt x="102410" y="48003"/>
                    </a:lnTo>
                    <a:lnTo>
                      <a:pt x="101558" y="48539"/>
                    </a:lnTo>
                    <a:lnTo>
                      <a:pt x="99926" y="49659"/>
                    </a:lnTo>
                    <a:lnTo>
                      <a:pt x="98294" y="50804"/>
                    </a:lnTo>
                    <a:lnTo>
                      <a:pt x="96711" y="51997"/>
                    </a:lnTo>
                    <a:lnTo>
                      <a:pt x="95128" y="53239"/>
                    </a:lnTo>
                    <a:lnTo>
                      <a:pt x="93594" y="54530"/>
                    </a:lnTo>
                    <a:lnTo>
                      <a:pt x="92084" y="55845"/>
                    </a:lnTo>
                    <a:lnTo>
                      <a:pt x="90574" y="57185"/>
                    </a:lnTo>
                    <a:lnTo>
                      <a:pt x="89113" y="58573"/>
                    </a:lnTo>
                    <a:lnTo>
                      <a:pt x="87651" y="59961"/>
                    </a:lnTo>
                    <a:lnTo>
                      <a:pt x="86215" y="61374"/>
                    </a:lnTo>
                    <a:lnTo>
                      <a:pt x="84826" y="62810"/>
                    </a:lnTo>
                    <a:lnTo>
                      <a:pt x="83438" y="64247"/>
                    </a:lnTo>
                    <a:lnTo>
                      <a:pt x="82074" y="65709"/>
                    </a:lnTo>
                    <a:lnTo>
                      <a:pt x="80735" y="67170"/>
                    </a:lnTo>
                    <a:lnTo>
                      <a:pt x="78105" y="70068"/>
                    </a:lnTo>
                    <a:lnTo>
                      <a:pt x="75547" y="72942"/>
                    </a:lnTo>
                    <a:lnTo>
                      <a:pt x="73282" y="75475"/>
                    </a:lnTo>
                    <a:lnTo>
                      <a:pt x="70993" y="78032"/>
                    </a:lnTo>
                    <a:lnTo>
                      <a:pt x="68655" y="80589"/>
                    </a:lnTo>
                    <a:lnTo>
                      <a:pt x="67462" y="81880"/>
                    </a:lnTo>
                    <a:lnTo>
                      <a:pt x="66244" y="83146"/>
                    </a:lnTo>
                    <a:lnTo>
                      <a:pt x="65026" y="84388"/>
                    </a:lnTo>
                    <a:lnTo>
                      <a:pt x="63784" y="85630"/>
                    </a:lnTo>
                    <a:lnTo>
                      <a:pt x="62518" y="86848"/>
                    </a:lnTo>
                    <a:lnTo>
                      <a:pt x="61251" y="88066"/>
                    </a:lnTo>
                    <a:lnTo>
                      <a:pt x="59961" y="89259"/>
                    </a:lnTo>
                    <a:lnTo>
                      <a:pt x="58670" y="90404"/>
                    </a:lnTo>
                    <a:lnTo>
                      <a:pt x="57330" y="91548"/>
                    </a:lnTo>
                    <a:lnTo>
                      <a:pt x="55991" y="92669"/>
                    </a:lnTo>
                    <a:lnTo>
                      <a:pt x="54627" y="93740"/>
                    </a:lnTo>
                    <a:lnTo>
                      <a:pt x="53239" y="94788"/>
                    </a:lnTo>
                    <a:lnTo>
                      <a:pt x="51851" y="95810"/>
                    </a:lnTo>
                    <a:lnTo>
                      <a:pt x="50414" y="96785"/>
                    </a:lnTo>
                    <a:lnTo>
                      <a:pt x="48977" y="97710"/>
                    </a:lnTo>
                    <a:lnTo>
                      <a:pt x="47491" y="98611"/>
                    </a:lnTo>
                    <a:lnTo>
                      <a:pt x="46005" y="99464"/>
                    </a:lnTo>
                    <a:lnTo>
                      <a:pt x="44471" y="100267"/>
                    </a:lnTo>
                    <a:lnTo>
                      <a:pt x="42937" y="101022"/>
                    </a:lnTo>
                    <a:lnTo>
                      <a:pt x="42157" y="101388"/>
                    </a:lnTo>
                    <a:lnTo>
                      <a:pt x="41354" y="101729"/>
                    </a:lnTo>
                    <a:lnTo>
                      <a:pt x="40574" y="102045"/>
                    </a:lnTo>
                    <a:lnTo>
                      <a:pt x="39771" y="102362"/>
                    </a:lnTo>
                    <a:lnTo>
                      <a:pt x="38967" y="102678"/>
                    </a:lnTo>
                    <a:lnTo>
                      <a:pt x="38139" y="102971"/>
                    </a:lnTo>
                    <a:lnTo>
                      <a:pt x="37311" y="103238"/>
                    </a:lnTo>
                    <a:lnTo>
                      <a:pt x="36483" y="103482"/>
                    </a:lnTo>
                    <a:lnTo>
                      <a:pt x="35655" y="103726"/>
                    </a:lnTo>
                    <a:lnTo>
                      <a:pt x="34802" y="103969"/>
                    </a:lnTo>
                    <a:lnTo>
                      <a:pt x="33974" y="104164"/>
                    </a:lnTo>
                    <a:lnTo>
                      <a:pt x="33098" y="104359"/>
                    </a:lnTo>
                    <a:lnTo>
                      <a:pt x="32245" y="104554"/>
                    </a:lnTo>
                    <a:lnTo>
                      <a:pt x="31368" y="104700"/>
                    </a:lnTo>
                    <a:lnTo>
                      <a:pt x="30273" y="104870"/>
                    </a:lnTo>
                    <a:lnTo>
                      <a:pt x="29152" y="105016"/>
                    </a:lnTo>
                    <a:lnTo>
                      <a:pt x="28032" y="105114"/>
                    </a:lnTo>
                    <a:lnTo>
                      <a:pt x="26887" y="105162"/>
                    </a:lnTo>
                    <a:lnTo>
                      <a:pt x="25743" y="105187"/>
                    </a:lnTo>
                    <a:lnTo>
                      <a:pt x="24598" y="105162"/>
                    </a:lnTo>
                    <a:lnTo>
                      <a:pt x="23429" y="105114"/>
                    </a:lnTo>
                    <a:lnTo>
                      <a:pt x="22284" y="105016"/>
                    </a:lnTo>
                    <a:lnTo>
                      <a:pt x="21115" y="104895"/>
                    </a:lnTo>
                    <a:lnTo>
                      <a:pt x="19971" y="104724"/>
                    </a:lnTo>
                    <a:lnTo>
                      <a:pt x="18826" y="104505"/>
                    </a:lnTo>
                    <a:lnTo>
                      <a:pt x="17681" y="104261"/>
                    </a:lnTo>
                    <a:lnTo>
                      <a:pt x="16561" y="103969"/>
                    </a:lnTo>
                    <a:lnTo>
                      <a:pt x="15441" y="103653"/>
                    </a:lnTo>
                    <a:lnTo>
                      <a:pt x="14345" y="103263"/>
                    </a:lnTo>
                    <a:lnTo>
                      <a:pt x="13273" y="102873"/>
                    </a:lnTo>
                    <a:lnTo>
                      <a:pt x="12202" y="102410"/>
                    </a:lnTo>
                    <a:lnTo>
                      <a:pt x="11154" y="101923"/>
                    </a:lnTo>
                    <a:lnTo>
                      <a:pt x="10131" y="101412"/>
                    </a:lnTo>
                    <a:lnTo>
                      <a:pt x="9133" y="100827"/>
                    </a:lnTo>
                    <a:lnTo>
                      <a:pt x="8183" y="100219"/>
                    </a:lnTo>
                    <a:lnTo>
                      <a:pt x="7233" y="99585"/>
                    </a:lnTo>
                    <a:lnTo>
                      <a:pt x="6332" y="98879"/>
                    </a:lnTo>
                    <a:lnTo>
                      <a:pt x="5455" y="98148"/>
                    </a:lnTo>
                    <a:lnTo>
                      <a:pt x="4627" y="97393"/>
                    </a:lnTo>
                    <a:lnTo>
                      <a:pt x="3824" y="96565"/>
                    </a:lnTo>
                    <a:lnTo>
                      <a:pt x="3458" y="96151"/>
                    </a:lnTo>
                    <a:lnTo>
                      <a:pt x="3069" y="95713"/>
                    </a:lnTo>
                    <a:lnTo>
                      <a:pt x="2728" y="95275"/>
                    </a:lnTo>
                    <a:lnTo>
                      <a:pt x="2362" y="94812"/>
                    </a:lnTo>
                    <a:lnTo>
                      <a:pt x="2021" y="94349"/>
                    </a:lnTo>
                    <a:lnTo>
                      <a:pt x="1705" y="93886"/>
                    </a:lnTo>
                    <a:lnTo>
                      <a:pt x="1388" y="93399"/>
                    </a:lnTo>
                    <a:lnTo>
                      <a:pt x="1096" y="92888"/>
                    </a:lnTo>
                    <a:lnTo>
                      <a:pt x="804" y="92401"/>
                    </a:lnTo>
                    <a:lnTo>
                      <a:pt x="511" y="91889"/>
                    </a:lnTo>
                    <a:lnTo>
                      <a:pt x="268" y="91354"/>
                    </a:lnTo>
                    <a:lnTo>
                      <a:pt x="0" y="90818"/>
                    </a:lnTo>
                    <a:lnTo>
                      <a:pt x="0" y="90818"/>
                    </a:lnTo>
                    <a:lnTo>
                      <a:pt x="463" y="91816"/>
                    </a:lnTo>
                    <a:lnTo>
                      <a:pt x="950" y="92791"/>
                    </a:lnTo>
                    <a:lnTo>
                      <a:pt x="1461" y="93740"/>
                    </a:lnTo>
                    <a:lnTo>
                      <a:pt x="1997" y="94690"/>
                    </a:lnTo>
                    <a:lnTo>
                      <a:pt x="2557" y="95591"/>
                    </a:lnTo>
                    <a:lnTo>
                      <a:pt x="3142" y="96468"/>
                    </a:lnTo>
                    <a:lnTo>
                      <a:pt x="3726" y="97320"/>
                    </a:lnTo>
                    <a:lnTo>
                      <a:pt x="4359" y="98148"/>
                    </a:lnTo>
                    <a:lnTo>
                      <a:pt x="4993" y="98952"/>
                    </a:lnTo>
                    <a:lnTo>
                      <a:pt x="5650" y="99707"/>
                    </a:lnTo>
                    <a:lnTo>
                      <a:pt x="6332" y="100462"/>
                    </a:lnTo>
                    <a:lnTo>
                      <a:pt x="7038" y="101193"/>
                    </a:lnTo>
                    <a:lnTo>
                      <a:pt x="7769" y="101875"/>
                    </a:lnTo>
                    <a:lnTo>
                      <a:pt x="8500" y="102532"/>
                    </a:lnTo>
                    <a:lnTo>
                      <a:pt x="9279" y="103165"/>
                    </a:lnTo>
                    <a:lnTo>
                      <a:pt x="10058" y="103774"/>
                    </a:lnTo>
                    <a:lnTo>
                      <a:pt x="10862" y="104359"/>
                    </a:lnTo>
                    <a:lnTo>
                      <a:pt x="11690" y="104895"/>
                    </a:lnTo>
                    <a:lnTo>
                      <a:pt x="12543" y="105406"/>
                    </a:lnTo>
                    <a:lnTo>
                      <a:pt x="13419" y="105893"/>
                    </a:lnTo>
                    <a:lnTo>
                      <a:pt x="14296" y="106356"/>
                    </a:lnTo>
                    <a:lnTo>
                      <a:pt x="15222" y="106770"/>
                    </a:lnTo>
                    <a:lnTo>
                      <a:pt x="16147" y="107160"/>
                    </a:lnTo>
                    <a:lnTo>
                      <a:pt x="17097" y="107500"/>
                    </a:lnTo>
                    <a:lnTo>
                      <a:pt x="18071" y="107841"/>
                    </a:lnTo>
                    <a:lnTo>
                      <a:pt x="19045" y="108134"/>
                    </a:lnTo>
                    <a:lnTo>
                      <a:pt x="20068" y="108377"/>
                    </a:lnTo>
                    <a:lnTo>
                      <a:pt x="21091" y="108596"/>
                    </a:lnTo>
                    <a:lnTo>
                      <a:pt x="22138" y="108791"/>
                    </a:lnTo>
                    <a:lnTo>
                      <a:pt x="23210" y="108962"/>
                    </a:lnTo>
                    <a:lnTo>
                      <a:pt x="24306" y="109084"/>
                    </a:lnTo>
                    <a:lnTo>
                      <a:pt x="25402" y="109157"/>
                    </a:lnTo>
                    <a:lnTo>
                      <a:pt x="26205" y="109205"/>
                    </a:lnTo>
                    <a:lnTo>
                      <a:pt x="27009" y="109230"/>
                    </a:lnTo>
                    <a:lnTo>
                      <a:pt x="28568" y="109230"/>
                    </a:lnTo>
                    <a:lnTo>
                      <a:pt x="29347" y="109205"/>
                    </a:lnTo>
                    <a:lnTo>
                      <a:pt x="30102" y="109181"/>
                    </a:lnTo>
                    <a:lnTo>
                      <a:pt x="30881" y="109132"/>
                    </a:lnTo>
                    <a:lnTo>
                      <a:pt x="31636" y="109059"/>
                    </a:lnTo>
                    <a:lnTo>
                      <a:pt x="33122" y="108889"/>
                    </a:lnTo>
                    <a:lnTo>
                      <a:pt x="34608" y="108669"/>
                    </a:lnTo>
                    <a:lnTo>
                      <a:pt x="36069" y="108377"/>
                    </a:lnTo>
                    <a:lnTo>
                      <a:pt x="37506" y="108061"/>
                    </a:lnTo>
                    <a:lnTo>
                      <a:pt x="38918" y="107671"/>
                    </a:lnTo>
                    <a:lnTo>
                      <a:pt x="40307" y="107257"/>
                    </a:lnTo>
                    <a:lnTo>
                      <a:pt x="41670" y="106770"/>
                    </a:lnTo>
                    <a:lnTo>
                      <a:pt x="43034" y="106258"/>
                    </a:lnTo>
                    <a:lnTo>
                      <a:pt x="44374" y="105674"/>
                    </a:lnTo>
                    <a:lnTo>
                      <a:pt x="45689" y="105065"/>
                    </a:lnTo>
                    <a:lnTo>
                      <a:pt x="47004" y="104432"/>
                    </a:lnTo>
                    <a:lnTo>
                      <a:pt x="48270" y="103726"/>
                    </a:lnTo>
                    <a:lnTo>
                      <a:pt x="49561" y="102995"/>
                    </a:lnTo>
                    <a:lnTo>
                      <a:pt x="50803" y="102240"/>
                    </a:lnTo>
                    <a:lnTo>
                      <a:pt x="52045" y="101436"/>
                    </a:lnTo>
                    <a:lnTo>
                      <a:pt x="53263" y="100608"/>
                    </a:lnTo>
                    <a:lnTo>
                      <a:pt x="54481" y="99731"/>
                    </a:lnTo>
                    <a:lnTo>
                      <a:pt x="55674" y="98855"/>
                    </a:lnTo>
                    <a:lnTo>
                      <a:pt x="56868" y="97929"/>
                    </a:lnTo>
                    <a:lnTo>
                      <a:pt x="58037" y="96955"/>
                    </a:lnTo>
                    <a:lnTo>
                      <a:pt x="59206" y="95981"/>
                    </a:lnTo>
                    <a:lnTo>
                      <a:pt x="60350" y="94982"/>
                    </a:lnTo>
                    <a:lnTo>
                      <a:pt x="61495" y="93960"/>
                    </a:lnTo>
                    <a:lnTo>
                      <a:pt x="62615" y="92912"/>
                    </a:lnTo>
                    <a:lnTo>
                      <a:pt x="63735" y="91841"/>
                    </a:lnTo>
                    <a:lnTo>
                      <a:pt x="64856" y="90769"/>
                    </a:lnTo>
                    <a:lnTo>
                      <a:pt x="65952" y="89649"/>
                    </a:lnTo>
                    <a:lnTo>
                      <a:pt x="67048" y="88529"/>
                    </a:lnTo>
                    <a:lnTo>
                      <a:pt x="69215" y="86264"/>
                    </a:lnTo>
                    <a:lnTo>
                      <a:pt x="71358" y="83950"/>
                    </a:lnTo>
                    <a:lnTo>
                      <a:pt x="73477" y="81588"/>
                    </a:lnTo>
                    <a:lnTo>
                      <a:pt x="75596" y="79225"/>
                    </a:lnTo>
                    <a:lnTo>
                      <a:pt x="79785" y="74500"/>
                    </a:lnTo>
                    <a:lnTo>
                      <a:pt x="81855" y="72138"/>
                    </a:lnTo>
                    <a:lnTo>
                      <a:pt x="83950" y="69824"/>
                    </a:lnTo>
                    <a:lnTo>
                      <a:pt x="86044" y="67560"/>
                    </a:lnTo>
                    <a:lnTo>
                      <a:pt x="88139" y="65343"/>
                    </a:lnTo>
                    <a:lnTo>
                      <a:pt x="89210" y="64247"/>
                    </a:lnTo>
                    <a:lnTo>
                      <a:pt x="90257" y="63176"/>
                    </a:lnTo>
                    <a:lnTo>
                      <a:pt x="91329" y="62153"/>
                    </a:lnTo>
                    <a:lnTo>
                      <a:pt x="92401" y="61106"/>
                    </a:lnTo>
                    <a:lnTo>
                      <a:pt x="93472" y="60107"/>
                    </a:lnTo>
                    <a:lnTo>
                      <a:pt x="94568" y="59133"/>
                    </a:lnTo>
                    <a:lnTo>
                      <a:pt x="95640" y="58183"/>
                    </a:lnTo>
                    <a:lnTo>
                      <a:pt x="96736" y="57258"/>
                    </a:lnTo>
                    <a:lnTo>
                      <a:pt x="97856" y="56357"/>
                    </a:lnTo>
                    <a:lnTo>
                      <a:pt x="98976" y="55504"/>
                    </a:lnTo>
                    <a:lnTo>
                      <a:pt x="100097" y="54676"/>
                    </a:lnTo>
                    <a:lnTo>
                      <a:pt x="101217" y="53872"/>
                    </a:lnTo>
                    <a:lnTo>
                      <a:pt x="102508" y="52996"/>
                    </a:lnTo>
                    <a:lnTo>
                      <a:pt x="103823" y="52168"/>
                    </a:lnTo>
                    <a:lnTo>
                      <a:pt x="105162" y="51364"/>
                    </a:lnTo>
                    <a:lnTo>
                      <a:pt x="106526" y="50585"/>
                    </a:lnTo>
                    <a:lnTo>
                      <a:pt x="107890" y="49854"/>
                    </a:lnTo>
                    <a:lnTo>
                      <a:pt x="109278" y="49148"/>
                    </a:lnTo>
                    <a:lnTo>
                      <a:pt x="110691" y="48490"/>
                    </a:lnTo>
                    <a:lnTo>
                      <a:pt x="112128" y="47881"/>
                    </a:lnTo>
                    <a:lnTo>
                      <a:pt x="113565" y="47297"/>
                    </a:lnTo>
                    <a:lnTo>
                      <a:pt x="115050" y="46785"/>
                    </a:lnTo>
                    <a:lnTo>
                      <a:pt x="116511" y="46298"/>
                    </a:lnTo>
                    <a:lnTo>
                      <a:pt x="118021" y="45860"/>
                    </a:lnTo>
                    <a:lnTo>
                      <a:pt x="119531" y="45470"/>
                    </a:lnTo>
                    <a:lnTo>
                      <a:pt x="121041" y="45154"/>
                    </a:lnTo>
                    <a:lnTo>
                      <a:pt x="121821" y="45007"/>
                    </a:lnTo>
                    <a:lnTo>
                      <a:pt x="122576" y="44886"/>
                    </a:lnTo>
                    <a:lnTo>
                      <a:pt x="123355" y="44764"/>
                    </a:lnTo>
                    <a:lnTo>
                      <a:pt x="124134" y="44667"/>
                    </a:lnTo>
                    <a:lnTo>
                      <a:pt x="125011" y="44569"/>
                    </a:lnTo>
                    <a:lnTo>
                      <a:pt x="125912" y="44520"/>
                    </a:lnTo>
                    <a:lnTo>
                      <a:pt x="126789" y="44472"/>
                    </a:lnTo>
                    <a:lnTo>
                      <a:pt x="127690" y="44472"/>
                    </a:lnTo>
                    <a:lnTo>
                      <a:pt x="128567" y="44496"/>
                    </a:lnTo>
                    <a:lnTo>
                      <a:pt x="129419" y="44520"/>
                    </a:lnTo>
                    <a:lnTo>
                      <a:pt x="130296" y="44593"/>
                    </a:lnTo>
                    <a:lnTo>
                      <a:pt x="131148" y="44667"/>
                    </a:lnTo>
                    <a:lnTo>
                      <a:pt x="132025" y="44764"/>
                    </a:lnTo>
                    <a:lnTo>
                      <a:pt x="132878" y="44886"/>
                    </a:lnTo>
                    <a:lnTo>
                      <a:pt x="133730" y="45032"/>
                    </a:lnTo>
                    <a:lnTo>
                      <a:pt x="134582" y="45178"/>
                    </a:lnTo>
                    <a:lnTo>
                      <a:pt x="136263" y="45519"/>
                    </a:lnTo>
                    <a:lnTo>
                      <a:pt x="137968" y="45933"/>
                    </a:lnTo>
                    <a:lnTo>
                      <a:pt x="139648" y="46347"/>
                    </a:lnTo>
                    <a:lnTo>
                      <a:pt x="141329" y="46810"/>
                    </a:lnTo>
                    <a:lnTo>
                      <a:pt x="144689" y="47760"/>
                    </a:lnTo>
                    <a:lnTo>
                      <a:pt x="146370" y="48247"/>
                    </a:lnTo>
                    <a:lnTo>
                      <a:pt x="148075" y="48709"/>
                    </a:lnTo>
                    <a:lnTo>
                      <a:pt x="149780" y="49148"/>
                    </a:lnTo>
                    <a:lnTo>
                      <a:pt x="151509" y="49537"/>
                    </a:lnTo>
                    <a:lnTo>
                      <a:pt x="152873" y="49830"/>
                    </a:lnTo>
                    <a:lnTo>
                      <a:pt x="154212" y="50024"/>
                    </a:lnTo>
                    <a:lnTo>
                      <a:pt x="154894" y="50122"/>
                    </a:lnTo>
                    <a:lnTo>
                      <a:pt x="155552" y="50195"/>
                    </a:lnTo>
                    <a:lnTo>
                      <a:pt x="156233" y="50244"/>
                    </a:lnTo>
                    <a:lnTo>
                      <a:pt x="156891" y="50292"/>
                    </a:lnTo>
                    <a:lnTo>
                      <a:pt x="157549" y="50317"/>
                    </a:lnTo>
                    <a:lnTo>
                      <a:pt x="158864" y="50317"/>
                    </a:lnTo>
                    <a:lnTo>
                      <a:pt x="159497" y="50292"/>
                    </a:lnTo>
                    <a:lnTo>
                      <a:pt x="160154" y="50268"/>
                    </a:lnTo>
                    <a:lnTo>
                      <a:pt x="160788" y="50195"/>
                    </a:lnTo>
                    <a:lnTo>
                      <a:pt x="161445" y="50122"/>
                    </a:lnTo>
                    <a:lnTo>
                      <a:pt x="162078" y="50049"/>
                    </a:lnTo>
                    <a:lnTo>
                      <a:pt x="162712" y="49927"/>
                    </a:lnTo>
                    <a:lnTo>
                      <a:pt x="163345" y="49805"/>
                    </a:lnTo>
                    <a:lnTo>
                      <a:pt x="163978" y="49684"/>
                    </a:lnTo>
                    <a:lnTo>
                      <a:pt x="164587" y="49513"/>
                    </a:lnTo>
                    <a:lnTo>
                      <a:pt x="165220" y="49343"/>
                    </a:lnTo>
                    <a:lnTo>
                      <a:pt x="165829" y="49148"/>
                    </a:lnTo>
                    <a:lnTo>
                      <a:pt x="166438" y="48929"/>
                    </a:lnTo>
                    <a:lnTo>
                      <a:pt x="167047" y="48709"/>
                    </a:lnTo>
                    <a:lnTo>
                      <a:pt x="167656" y="48466"/>
                    </a:lnTo>
                    <a:lnTo>
                      <a:pt x="168264" y="48198"/>
                    </a:lnTo>
                    <a:lnTo>
                      <a:pt x="168873" y="47930"/>
                    </a:lnTo>
                    <a:lnTo>
                      <a:pt x="169482" y="47613"/>
                    </a:lnTo>
                    <a:lnTo>
                      <a:pt x="170067" y="47297"/>
                    </a:lnTo>
                    <a:lnTo>
                      <a:pt x="170651" y="46956"/>
                    </a:lnTo>
                    <a:lnTo>
                      <a:pt x="171236" y="46591"/>
                    </a:lnTo>
                    <a:lnTo>
                      <a:pt x="171820" y="46225"/>
                    </a:lnTo>
                    <a:lnTo>
                      <a:pt x="172892" y="45470"/>
                    </a:lnTo>
                    <a:lnTo>
                      <a:pt x="173939" y="44691"/>
                    </a:lnTo>
                    <a:lnTo>
                      <a:pt x="174938" y="43863"/>
                    </a:lnTo>
                    <a:lnTo>
                      <a:pt x="175887" y="43010"/>
                    </a:lnTo>
                    <a:lnTo>
                      <a:pt x="176837" y="42134"/>
                    </a:lnTo>
                    <a:lnTo>
                      <a:pt x="177738" y="41233"/>
                    </a:lnTo>
                    <a:lnTo>
                      <a:pt x="178615" y="40283"/>
                    </a:lnTo>
                    <a:lnTo>
                      <a:pt x="179443" y="39333"/>
                    </a:lnTo>
                    <a:lnTo>
                      <a:pt x="180271" y="38359"/>
                    </a:lnTo>
                    <a:lnTo>
                      <a:pt x="181075" y="37360"/>
                    </a:lnTo>
                    <a:lnTo>
                      <a:pt x="181854" y="36337"/>
                    </a:lnTo>
                    <a:lnTo>
                      <a:pt x="182634" y="35315"/>
                    </a:lnTo>
                    <a:lnTo>
                      <a:pt x="183389" y="34267"/>
                    </a:lnTo>
                    <a:lnTo>
                      <a:pt x="184144" y="33196"/>
                    </a:lnTo>
                    <a:lnTo>
                      <a:pt x="185580" y="31053"/>
                    </a:lnTo>
                    <a:lnTo>
                      <a:pt x="188454" y="26742"/>
                    </a:lnTo>
                    <a:lnTo>
                      <a:pt x="189891" y="24574"/>
                    </a:lnTo>
                    <a:lnTo>
                      <a:pt x="191377" y="22455"/>
                    </a:lnTo>
                    <a:lnTo>
                      <a:pt x="192132" y="21408"/>
                    </a:lnTo>
                    <a:lnTo>
                      <a:pt x="192887" y="20361"/>
                    </a:lnTo>
                    <a:lnTo>
                      <a:pt x="193690" y="19338"/>
                    </a:lnTo>
                    <a:lnTo>
                      <a:pt x="194494" y="18340"/>
                    </a:lnTo>
                    <a:lnTo>
                      <a:pt x="195322" y="17365"/>
                    </a:lnTo>
                    <a:lnTo>
                      <a:pt x="196150" y="16391"/>
                    </a:lnTo>
                    <a:lnTo>
                      <a:pt x="197027" y="15466"/>
                    </a:lnTo>
                    <a:lnTo>
                      <a:pt x="197928" y="14540"/>
                    </a:lnTo>
                    <a:lnTo>
                      <a:pt x="198561" y="13956"/>
                    </a:lnTo>
                    <a:lnTo>
                      <a:pt x="199195" y="13371"/>
                    </a:lnTo>
                    <a:lnTo>
                      <a:pt x="199852" y="12811"/>
                    </a:lnTo>
                    <a:lnTo>
                      <a:pt x="200510" y="12275"/>
                    </a:lnTo>
                    <a:lnTo>
                      <a:pt x="201167" y="11740"/>
                    </a:lnTo>
                    <a:lnTo>
                      <a:pt x="201849" y="11228"/>
                    </a:lnTo>
                    <a:lnTo>
                      <a:pt x="202531" y="10741"/>
                    </a:lnTo>
                    <a:lnTo>
                      <a:pt x="203237" y="10278"/>
                    </a:lnTo>
                    <a:lnTo>
                      <a:pt x="203944" y="9816"/>
                    </a:lnTo>
                    <a:lnTo>
                      <a:pt x="204674" y="9377"/>
                    </a:lnTo>
                    <a:lnTo>
                      <a:pt x="205405" y="8963"/>
                    </a:lnTo>
                    <a:lnTo>
                      <a:pt x="206136" y="8549"/>
                    </a:lnTo>
                    <a:lnTo>
                      <a:pt x="206891" y="8160"/>
                    </a:lnTo>
                    <a:lnTo>
                      <a:pt x="207646" y="7794"/>
                    </a:lnTo>
                    <a:lnTo>
                      <a:pt x="208401" y="7453"/>
                    </a:lnTo>
                    <a:lnTo>
                      <a:pt x="209180" y="7112"/>
                    </a:lnTo>
                    <a:lnTo>
                      <a:pt x="209959" y="6796"/>
                    </a:lnTo>
                    <a:lnTo>
                      <a:pt x="210739" y="6503"/>
                    </a:lnTo>
                    <a:lnTo>
                      <a:pt x="211518" y="6211"/>
                    </a:lnTo>
                    <a:lnTo>
                      <a:pt x="212322" y="5968"/>
                    </a:lnTo>
                    <a:lnTo>
                      <a:pt x="213125" y="5700"/>
                    </a:lnTo>
                    <a:lnTo>
                      <a:pt x="213953" y="5481"/>
                    </a:lnTo>
                    <a:lnTo>
                      <a:pt x="214757" y="5261"/>
                    </a:lnTo>
                    <a:lnTo>
                      <a:pt x="215585" y="5067"/>
                    </a:lnTo>
                    <a:lnTo>
                      <a:pt x="216413" y="4872"/>
                    </a:lnTo>
                    <a:lnTo>
                      <a:pt x="217241" y="4701"/>
                    </a:lnTo>
                    <a:lnTo>
                      <a:pt x="218069" y="4555"/>
                    </a:lnTo>
                    <a:lnTo>
                      <a:pt x="218922" y="4433"/>
                    </a:lnTo>
                    <a:lnTo>
                      <a:pt x="219774" y="4312"/>
                    </a:lnTo>
                    <a:lnTo>
                      <a:pt x="220626" y="4214"/>
                    </a:lnTo>
                    <a:lnTo>
                      <a:pt x="221479" y="4117"/>
                    </a:lnTo>
                    <a:lnTo>
                      <a:pt x="222331" y="4068"/>
                    </a:lnTo>
                    <a:lnTo>
                      <a:pt x="223403" y="3995"/>
                    </a:lnTo>
                    <a:lnTo>
                      <a:pt x="224450" y="3946"/>
                    </a:lnTo>
                    <a:lnTo>
                      <a:pt x="226545" y="3946"/>
                    </a:lnTo>
                    <a:lnTo>
                      <a:pt x="227592" y="3971"/>
                    </a:lnTo>
                    <a:lnTo>
                      <a:pt x="228615" y="4019"/>
                    </a:lnTo>
                    <a:lnTo>
                      <a:pt x="229638" y="4092"/>
                    </a:lnTo>
                    <a:lnTo>
                      <a:pt x="230660" y="4190"/>
                    </a:lnTo>
                    <a:lnTo>
                      <a:pt x="231683" y="4312"/>
                    </a:lnTo>
                    <a:lnTo>
                      <a:pt x="232682" y="4458"/>
                    </a:lnTo>
                    <a:lnTo>
                      <a:pt x="233705" y="4604"/>
                    </a:lnTo>
                    <a:lnTo>
                      <a:pt x="234703" y="4799"/>
                    </a:lnTo>
                    <a:lnTo>
                      <a:pt x="235677" y="4993"/>
                    </a:lnTo>
                    <a:lnTo>
                      <a:pt x="236676" y="5213"/>
                    </a:lnTo>
                    <a:lnTo>
                      <a:pt x="237650" y="5432"/>
                    </a:lnTo>
                    <a:lnTo>
                      <a:pt x="238624" y="5700"/>
                    </a:lnTo>
                    <a:lnTo>
                      <a:pt x="239598" y="5968"/>
                    </a:lnTo>
                    <a:lnTo>
                      <a:pt x="240573" y="6260"/>
                    </a:lnTo>
                    <a:lnTo>
                      <a:pt x="241522" y="6577"/>
                    </a:lnTo>
                    <a:lnTo>
                      <a:pt x="242472" y="6893"/>
                    </a:lnTo>
                    <a:lnTo>
                      <a:pt x="243422" y="7234"/>
                    </a:lnTo>
                    <a:lnTo>
                      <a:pt x="244372" y="7599"/>
                    </a:lnTo>
                    <a:lnTo>
                      <a:pt x="245297" y="7965"/>
                    </a:lnTo>
                    <a:lnTo>
                      <a:pt x="246223" y="8354"/>
                    </a:lnTo>
                    <a:lnTo>
                      <a:pt x="247148" y="8768"/>
                    </a:lnTo>
                    <a:lnTo>
                      <a:pt x="248074" y="9182"/>
                    </a:lnTo>
                    <a:lnTo>
                      <a:pt x="248999" y="9621"/>
                    </a:lnTo>
                    <a:lnTo>
                      <a:pt x="249900" y="10059"/>
                    </a:lnTo>
                    <a:lnTo>
                      <a:pt x="251703" y="10985"/>
                    </a:lnTo>
                    <a:lnTo>
                      <a:pt x="253480" y="11983"/>
                    </a:lnTo>
                    <a:lnTo>
                      <a:pt x="255234" y="13006"/>
                    </a:lnTo>
                    <a:lnTo>
                      <a:pt x="256963" y="14102"/>
                    </a:lnTo>
                    <a:lnTo>
                      <a:pt x="258692" y="15222"/>
                    </a:lnTo>
                    <a:lnTo>
                      <a:pt x="260373" y="16391"/>
                    </a:lnTo>
                    <a:lnTo>
                      <a:pt x="262053" y="17585"/>
                    </a:lnTo>
                    <a:lnTo>
                      <a:pt x="263709" y="18827"/>
                    </a:lnTo>
                    <a:lnTo>
                      <a:pt x="265341" y="20069"/>
                    </a:lnTo>
                    <a:lnTo>
                      <a:pt x="266948" y="21360"/>
                    </a:lnTo>
                    <a:lnTo>
                      <a:pt x="268532" y="22675"/>
                    </a:lnTo>
                    <a:lnTo>
                      <a:pt x="270115" y="24014"/>
                    </a:lnTo>
                    <a:lnTo>
                      <a:pt x="271673" y="25378"/>
                    </a:lnTo>
                    <a:lnTo>
                      <a:pt x="273208" y="26742"/>
                    </a:lnTo>
                    <a:lnTo>
                      <a:pt x="274718" y="28106"/>
                    </a:lnTo>
                    <a:lnTo>
                      <a:pt x="276203" y="29518"/>
                    </a:lnTo>
                    <a:lnTo>
                      <a:pt x="277689" y="30906"/>
                    </a:lnTo>
                    <a:lnTo>
                      <a:pt x="279150" y="32295"/>
                    </a:lnTo>
                    <a:lnTo>
                      <a:pt x="278906" y="31759"/>
                    </a:lnTo>
                    <a:lnTo>
                      <a:pt x="278639" y="31223"/>
                    </a:lnTo>
                    <a:lnTo>
                      <a:pt x="278054" y="30127"/>
                    </a:lnTo>
                    <a:lnTo>
                      <a:pt x="277396" y="29080"/>
                    </a:lnTo>
                    <a:lnTo>
                      <a:pt x="276715" y="28008"/>
                    </a:lnTo>
                    <a:lnTo>
                      <a:pt x="275960" y="26961"/>
                    </a:lnTo>
                    <a:lnTo>
                      <a:pt x="275180" y="25938"/>
                    </a:lnTo>
                    <a:lnTo>
                      <a:pt x="274328" y="24915"/>
                    </a:lnTo>
                    <a:lnTo>
                      <a:pt x="273451" y="23917"/>
                    </a:lnTo>
                    <a:lnTo>
                      <a:pt x="272526" y="22918"/>
                    </a:lnTo>
                    <a:lnTo>
                      <a:pt x="271576" y="21944"/>
                    </a:lnTo>
                    <a:lnTo>
                      <a:pt x="270577" y="20970"/>
                    </a:lnTo>
                    <a:lnTo>
                      <a:pt x="269530" y="20020"/>
                    </a:lnTo>
                    <a:lnTo>
                      <a:pt x="268483" y="19095"/>
                    </a:lnTo>
                    <a:lnTo>
                      <a:pt x="267387" y="18169"/>
                    </a:lnTo>
                    <a:lnTo>
                      <a:pt x="266291" y="17268"/>
                    </a:lnTo>
                    <a:lnTo>
                      <a:pt x="265171" y="16391"/>
                    </a:lnTo>
                    <a:lnTo>
                      <a:pt x="264026" y="15539"/>
                    </a:lnTo>
                    <a:lnTo>
                      <a:pt x="262857" y="14686"/>
                    </a:lnTo>
                    <a:lnTo>
                      <a:pt x="261688" y="13883"/>
                    </a:lnTo>
                    <a:lnTo>
                      <a:pt x="260495" y="13079"/>
                    </a:lnTo>
                    <a:lnTo>
                      <a:pt x="259326" y="12275"/>
                    </a:lnTo>
                    <a:lnTo>
                      <a:pt x="258132" y="11520"/>
                    </a:lnTo>
                    <a:lnTo>
                      <a:pt x="256939" y="10790"/>
                    </a:lnTo>
                    <a:lnTo>
                      <a:pt x="255745" y="10084"/>
                    </a:lnTo>
                    <a:lnTo>
                      <a:pt x="254552" y="9377"/>
                    </a:lnTo>
                    <a:lnTo>
                      <a:pt x="253383" y="8720"/>
                    </a:lnTo>
                    <a:lnTo>
                      <a:pt x="252214" y="8086"/>
                    </a:lnTo>
                    <a:lnTo>
                      <a:pt x="251069" y="7453"/>
                    </a:lnTo>
                    <a:lnTo>
                      <a:pt x="249949" y="6869"/>
                    </a:lnTo>
                    <a:lnTo>
                      <a:pt x="248829" y="6309"/>
                    </a:lnTo>
                    <a:lnTo>
                      <a:pt x="246661" y="5261"/>
                    </a:lnTo>
                    <a:lnTo>
                      <a:pt x="245030" y="4531"/>
                    </a:lnTo>
                    <a:lnTo>
                      <a:pt x="243349" y="3849"/>
                    </a:lnTo>
                    <a:lnTo>
                      <a:pt x="241669" y="3191"/>
                    </a:lnTo>
                    <a:lnTo>
                      <a:pt x="239964" y="2607"/>
                    </a:lnTo>
                    <a:lnTo>
                      <a:pt x="238235" y="2095"/>
                    </a:lnTo>
                    <a:lnTo>
                      <a:pt x="237382" y="1852"/>
                    </a:lnTo>
                    <a:lnTo>
                      <a:pt x="236505" y="1608"/>
                    </a:lnTo>
                    <a:lnTo>
                      <a:pt x="235629" y="1389"/>
                    </a:lnTo>
                    <a:lnTo>
                      <a:pt x="234752" y="1194"/>
                    </a:lnTo>
                    <a:lnTo>
                      <a:pt x="233875" y="1024"/>
                    </a:lnTo>
                    <a:lnTo>
                      <a:pt x="232998" y="853"/>
                    </a:lnTo>
                    <a:lnTo>
                      <a:pt x="232122" y="683"/>
                    </a:lnTo>
                    <a:lnTo>
                      <a:pt x="231245" y="537"/>
                    </a:lnTo>
                    <a:lnTo>
                      <a:pt x="230344" y="415"/>
                    </a:lnTo>
                    <a:lnTo>
                      <a:pt x="229467" y="317"/>
                    </a:lnTo>
                    <a:lnTo>
                      <a:pt x="228566" y="220"/>
                    </a:lnTo>
                    <a:lnTo>
                      <a:pt x="227665" y="147"/>
                    </a:lnTo>
                    <a:lnTo>
                      <a:pt x="226764" y="74"/>
                    </a:lnTo>
                    <a:lnTo>
                      <a:pt x="225887" y="25"/>
                    </a:lnTo>
                    <a:lnTo>
                      <a:pt x="2249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2"/>
              <p:cNvSpPr/>
              <p:nvPr/>
            </p:nvSpPr>
            <p:spPr>
              <a:xfrm>
                <a:off x="313600" y="1489400"/>
                <a:ext cx="6978775" cy="2730725"/>
              </a:xfrm>
              <a:custGeom>
                <a:avLst/>
                <a:gdLst/>
                <a:ahLst/>
                <a:cxnLst/>
                <a:rect l="l" t="t" r="r" b="b"/>
                <a:pathLst>
                  <a:path w="279151" h="109229" extrusionOk="0">
                    <a:moveTo>
                      <a:pt x="223185" y="0"/>
                    </a:moveTo>
                    <a:lnTo>
                      <a:pt x="222283" y="24"/>
                    </a:lnTo>
                    <a:lnTo>
                      <a:pt x="221382" y="49"/>
                    </a:lnTo>
                    <a:lnTo>
                      <a:pt x="220481" y="122"/>
                    </a:lnTo>
                    <a:lnTo>
                      <a:pt x="219580" y="195"/>
                    </a:lnTo>
                    <a:lnTo>
                      <a:pt x="218679" y="268"/>
                    </a:lnTo>
                    <a:lnTo>
                      <a:pt x="217875" y="365"/>
                    </a:lnTo>
                    <a:lnTo>
                      <a:pt x="217072" y="487"/>
                    </a:lnTo>
                    <a:lnTo>
                      <a:pt x="216268" y="609"/>
                    </a:lnTo>
                    <a:lnTo>
                      <a:pt x="215464" y="755"/>
                    </a:lnTo>
                    <a:lnTo>
                      <a:pt x="214685" y="925"/>
                    </a:lnTo>
                    <a:lnTo>
                      <a:pt x="213881" y="1096"/>
                    </a:lnTo>
                    <a:lnTo>
                      <a:pt x="213102" y="1266"/>
                    </a:lnTo>
                    <a:lnTo>
                      <a:pt x="212322" y="1486"/>
                    </a:lnTo>
                    <a:lnTo>
                      <a:pt x="211567" y="1680"/>
                    </a:lnTo>
                    <a:lnTo>
                      <a:pt x="210788" y="1924"/>
                    </a:lnTo>
                    <a:lnTo>
                      <a:pt x="210033" y="2168"/>
                    </a:lnTo>
                    <a:lnTo>
                      <a:pt x="209278" y="2435"/>
                    </a:lnTo>
                    <a:lnTo>
                      <a:pt x="208523" y="2703"/>
                    </a:lnTo>
                    <a:lnTo>
                      <a:pt x="207793" y="2996"/>
                    </a:lnTo>
                    <a:lnTo>
                      <a:pt x="207062" y="3312"/>
                    </a:lnTo>
                    <a:lnTo>
                      <a:pt x="206331" y="3629"/>
                    </a:lnTo>
                    <a:lnTo>
                      <a:pt x="205601" y="3970"/>
                    </a:lnTo>
                    <a:lnTo>
                      <a:pt x="204894" y="4311"/>
                    </a:lnTo>
                    <a:lnTo>
                      <a:pt x="204188" y="4700"/>
                    </a:lnTo>
                    <a:lnTo>
                      <a:pt x="203506" y="5066"/>
                    </a:lnTo>
                    <a:lnTo>
                      <a:pt x="202800" y="5480"/>
                    </a:lnTo>
                    <a:lnTo>
                      <a:pt x="202142" y="5894"/>
                    </a:lnTo>
                    <a:lnTo>
                      <a:pt x="201460" y="6332"/>
                    </a:lnTo>
                    <a:lnTo>
                      <a:pt x="200803" y="6771"/>
                    </a:lnTo>
                    <a:lnTo>
                      <a:pt x="200145" y="7233"/>
                    </a:lnTo>
                    <a:lnTo>
                      <a:pt x="199512" y="7696"/>
                    </a:lnTo>
                    <a:lnTo>
                      <a:pt x="198879" y="8207"/>
                    </a:lnTo>
                    <a:lnTo>
                      <a:pt x="198246" y="8719"/>
                    </a:lnTo>
                    <a:lnTo>
                      <a:pt x="197637" y="9230"/>
                    </a:lnTo>
                    <a:lnTo>
                      <a:pt x="197028" y="9766"/>
                    </a:lnTo>
                    <a:lnTo>
                      <a:pt x="196443" y="10326"/>
                    </a:lnTo>
                    <a:lnTo>
                      <a:pt x="195859" y="10911"/>
                    </a:lnTo>
                    <a:lnTo>
                      <a:pt x="194909" y="11909"/>
                    </a:lnTo>
                    <a:lnTo>
                      <a:pt x="193984" y="12932"/>
                    </a:lnTo>
                    <a:lnTo>
                      <a:pt x="193083" y="13979"/>
                    </a:lnTo>
                    <a:lnTo>
                      <a:pt x="192206" y="15051"/>
                    </a:lnTo>
                    <a:lnTo>
                      <a:pt x="191353" y="16147"/>
                    </a:lnTo>
                    <a:lnTo>
                      <a:pt x="190525" y="17267"/>
                    </a:lnTo>
                    <a:lnTo>
                      <a:pt x="189697" y="18412"/>
                    </a:lnTo>
                    <a:lnTo>
                      <a:pt x="188894" y="19581"/>
                    </a:lnTo>
                    <a:lnTo>
                      <a:pt x="187311" y="21919"/>
                    </a:lnTo>
                    <a:lnTo>
                      <a:pt x="185727" y="24281"/>
                    </a:lnTo>
                    <a:lnTo>
                      <a:pt x="184169" y="26668"/>
                    </a:lnTo>
                    <a:lnTo>
                      <a:pt x="182586" y="29006"/>
                    </a:lnTo>
                    <a:lnTo>
                      <a:pt x="181782" y="30175"/>
                    </a:lnTo>
                    <a:lnTo>
                      <a:pt x="180954" y="31320"/>
                    </a:lnTo>
                    <a:lnTo>
                      <a:pt x="180102" y="32440"/>
                    </a:lnTo>
                    <a:lnTo>
                      <a:pt x="179249" y="33560"/>
                    </a:lnTo>
                    <a:lnTo>
                      <a:pt x="178372" y="34632"/>
                    </a:lnTo>
                    <a:lnTo>
                      <a:pt x="177471" y="35703"/>
                    </a:lnTo>
                    <a:lnTo>
                      <a:pt x="176546" y="36726"/>
                    </a:lnTo>
                    <a:lnTo>
                      <a:pt x="175596" y="37725"/>
                    </a:lnTo>
                    <a:lnTo>
                      <a:pt x="174598" y="38699"/>
                    </a:lnTo>
                    <a:lnTo>
                      <a:pt x="173575" y="39624"/>
                    </a:lnTo>
                    <a:lnTo>
                      <a:pt x="172527" y="40525"/>
                    </a:lnTo>
                    <a:lnTo>
                      <a:pt x="171992" y="40940"/>
                    </a:lnTo>
                    <a:lnTo>
                      <a:pt x="171431" y="41354"/>
                    </a:lnTo>
                    <a:lnTo>
                      <a:pt x="170871" y="41768"/>
                    </a:lnTo>
                    <a:lnTo>
                      <a:pt x="170287" y="42157"/>
                    </a:lnTo>
                    <a:lnTo>
                      <a:pt x="169702" y="42547"/>
                    </a:lnTo>
                    <a:lnTo>
                      <a:pt x="169093" y="42912"/>
                    </a:lnTo>
                    <a:lnTo>
                      <a:pt x="168485" y="43278"/>
                    </a:lnTo>
                    <a:lnTo>
                      <a:pt x="167876" y="43618"/>
                    </a:lnTo>
                    <a:lnTo>
                      <a:pt x="167243" y="43935"/>
                    </a:lnTo>
                    <a:lnTo>
                      <a:pt x="166585" y="44252"/>
                    </a:lnTo>
                    <a:lnTo>
                      <a:pt x="165976" y="44544"/>
                    </a:lnTo>
                    <a:lnTo>
                      <a:pt x="165367" y="44787"/>
                    </a:lnTo>
                    <a:lnTo>
                      <a:pt x="164734" y="45031"/>
                    </a:lnTo>
                    <a:lnTo>
                      <a:pt x="164125" y="45250"/>
                    </a:lnTo>
                    <a:lnTo>
                      <a:pt x="163516" y="45445"/>
                    </a:lnTo>
                    <a:lnTo>
                      <a:pt x="162907" y="45616"/>
                    </a:lnTo>
                    <a:lnTo>
                      <a:pt x="162274" y="45762"/>
                    </a:lnTo>
                    <a:lnTo>
                      <a:pt x="161665" y="45883"/>
                    </a:lnTo>
                    <a:lnTo>
                      <a:pt x="161057" y="46005"/>
                    </a:lnTo>
                    <a:lnTo>
                      <a:pt x="160448" y="46103"/>
                    </a:lnTo>
                    <a:lnTo>
                      <a:pt x="159839" y="46176"/>
                    </a:lnTo>
                    <a:lnTo>
                      <a:pt x="159206" y="46224"/>
                    </a:lnTo>
                    <a:lnTo>
                      <a:pt x="158597" y="46273"/>
                    </a:lnTo>
                    <a:lnTo>
                      <a:pt x="157988" y="46297"/>
                    </a:lnTo>
                    <a:lnTo>
                      <a:pt x="157379" y="46322"/>
                    </a:lnTo>
                    <a:lnTo>
                      <a:pt x="156770" y="46322"/>
                    </a:lnTo>
                    <a:lnTo>
                      <a:pt x="155552" y="46273"/>
                    </a:lnTo>
                    <a:lnTo>
                      <a:pt x="154310" y="46176"/>
                    </a:lnTo>
                    <a:lnTo>
                      <a:pt x="153093" y="46030"/>
                    </a:lnTo>
                    <a:lnTo>
                      <a:pt x="151875" y="45835"/>
                    </a:lnTo>
                    <a:lnTo>
                      <a:pt x="150657" y="45616"/>
                    </a:lnTo>
                    <a:lnTo>
                      <a:pt x="149439" y="45372"/>
                    </a:lnTo>
                    <a:lnTo>
                      <a:pt x="148222" y="45080"/>
                    </a:lnTo>
                    <a:lnTo>
                      <a:pt x="147004" y="44763"/>
                    </a:lnTo>
                    <a:lnTo>
                      <a:pt x="145786" y="44447"/>
                    </a:lnTo>
                    <a:lnTo>
                      <a:pt x="144569" y="44106"/>
                    </a:lnTo>
                    <a:lnTo>
                      <a:pt x="142109" y="43399"/>
                    </a:lnTo>
                    <a:lnTo>
                      <a:pt x="139673" y="42693"/>
                    </a:lnTo>
                    <a:lnTo>
                      <a:pt x="138431" y="42352"/>
                    </a:lnTo>
                    <a:lnTo>
                      <a:pt x="137214" y="42011"/>
                    </a:lnTo>
                    <a:lnTo>
                      <a:pt x="135996" y="41694"/>
                    </a:lnTo>
                    <a:lnTo>
                      <a:pt x="134754" y="41427"/>
                    </a:lnTo>
                    <a:lnTo>
                      <a:pt x="133536" y="41159"/>
                    </a:lnTo>
                    <a:lnTo>
                      <a:pt x="132294" y="40940"/>
                    </a:lnTo>
                    <a:lnTo>
                      <a:pt x="131052" y="40745"/>
                    </a:lnTo>
                    <a:lnTo>
                      <a:pt x="129834" y="40599"/>
                    </a:lnTo>
                    <a:lnTo>
                      <a:pt x="128592" y="40501"/>
                    </a:lnTo>
                    <a:lnTo>
                      <a:pt x="127350" y="40452"/>
                    </a:lnTo>
                    <a:lnTo>
                      <a:pt x="126303" y="40452"/>
                    </a:lnTo>
                    <a:lnTo>
                      <a:pt x="125256" y="40477"/>
                    </a:lnTo>
                    <a:lnTo>
                      <a:pt x="124233" y="40525"/>
                    </a:lnTo>
                    <a:lnTo>
                      <a:pt x="123210" y="40599"/>
                    </a:lnTo>
                    <a:lnTo>
                      <a:pt x="122187" y="40696"/>
                    </a:lnTo>
                    <a:lnTo>
                      <a:pt x="121188" y="40818"/>
                    </a:lnTo>
                    <a:lnTo>
                      <a:pt x="120190" y="40988"/>
                    </a:lnTo>
                    <a:lnTo>
                      <a:pt x="119191" y="41159"/>
                    </a:lnTo>
                    <a:lnTo>
                      <a:pt x="118217" y="41354"/>
                    </a:lnTo>
                    <a:lnTo>
                      <a:pt x="117243" y="41573"/>
                    </a:lnTo>
                    <a:lnTo>
                      <a:pt x="116269" y="41816"/>
                    </a:lnTo>
                    <a:lnTo>
                      <a:pt x="115319" y="42084"/>
                    </a:lnTo>
                    <a:lnTo>
                      <a:pt x="114369" y="42352"/>
                    </a:lnTo>
                    <a:lnTo>
                      <a:pt x="113444" y="42669"/>
                    </a:lnTo>
                    <a:lnTo>
                      <a:pt x="112494" y="43010"/>
                    </a:lnTo>
                    <a:lnTo>
                      <a:pt x="111568" y="43351"/>
                    </a:lnTo>
                    <a:lnTo>
                      <a:pt x="110643" y="43716"/>
                    </a:lnTo>
                    <a:lnTo>
                      <a:pt x="109742" y="44106"/>
                    </a:lnTo>
                    <a:lnTo>
                      <a:pt x="108841" y="44495"/>
                    </a:lnTo>
                    <a:lnTo>
                      <a:pt x="107940" y="44934"/>
                    </a:lnTo>
                    <a:lnTo>
                      <a:pt x="107063" y="45372"/>
                    </a:lnTo>
                    <a:lnTo>
                      <a:pt x="106162" y="45835"/>
                    </a:lnTo>
                    <a:lnTo>
                      <a:pt x="105309" y="46297"/>
                    </a:lnTo>
                    <a:lnTo>
                      <a:pt x="104433" y="46785"/>
                    </a:lnTo>
                    <a:lnTo>
                      <a:pt x="103580" y="47296"/>
                    </a:lnTo>
                    <a:lnTo>
                      <a:pt x="102728" y="47807"/>
                    </a:lnTo>
                    <a:lnTo>
                      <a:pt x="101875" y="48343"/>
                    </a:lnTo>
                    <a:lnTo>
                      <a:pt x="101023" y="48903"/>
                    </a:lnTo>
                    <a:lnTo>
                      <a:pt x="100195" y="49463"/>
                    </a:lnTo>
                    <a:lnTo>
                      <a:pt x="99367" y="50048"/>
                    </a:lnTo>
                    <a:lnTo>
                      <a:pt x="97735" y="51217"/>
                    </a:lnTo>
                    <a:lnTo>
                      <a:pt x="96128" y="52459"/>
                    </a:lnTo>
                    <a:lnTo>
                      <a:pt x="94545" y="53725"/>
                    </a:lnTo>
                    <a:lnTo>
                      <a:pt x="92986" y="55041"/>
                    </a:lnTo>
                    <a:lnTo>
                      <a:pt x="91452" y="56404"/>
                    </a:lnTo>
                    <a:lnTo>
                      <a:pt x="89942" y="57768"/>
                    </a:lnTo>
                    <a:lnTo>
                      <a:pt x="88456" y="59181"/>
                    </a:lnTo>
                    <a:lnTo>
                      <a:pt x="86995" y="60618"/>
                    </a:lnTo>
                    <a:lnTo>
                      <a:pt x="85558" y="62055"/>
                    </a:lnTo>
                    <a:lnTo>
                      <a:pt x="84145" y="63516"/>
                    </a:lnTo>
                    <a:lnTo>
                      <a:pt x="82757" y="65001"/>
                    </a:lnTo>
                    <a:lnTo>
                      <a:pt x="81369" y="66463"/>
                    </a:lnTo>
                    <a:lnTo>
                      <a:pt x="80005" y="67948"/>
                    </a:lnTo>
                    <a:lnTo>
                      <a:pt x="77350" y="70895"/>
                    </a:lnTo>
                    <a:lnTo>
                      <a:pt x="74769" y="73818"/>
                    </a:lnTo>
                    <a:lnTo>
                      <a:pt x="72553" y="76302"/>
                    </a:lnTo>
                    <a:lnTo>
                      <a:pt x="70312" y="78810"/>
                    </a:lnTo>
                    <a:lnTo>
                      <a:pt x="67998" y="81319"/>
                    </a:lnTo>
                    <a:lnTo>
                      <a:pt x="66829" y="82561"/>
                    </a:lnTo>
                    <a:lnTo>
                      <a:pt x="65636" y="83779"/>
                    </a:lnTo>
                    <a:lnTo>
                      <a:pt x="64443" y="84996"/>
                    </a:lnTo>
                    <a:lnTo>
                      <a:pt x="63225" y="86214"/>
                    </a:lnTo>
                    <a:lnTo>
                      <a:pt x="61983" y="87407"/>
                    </a:lnTo>
                    <a:lnTo>
                      <a:pt x="60741" y="88576"/>
                    </a:lnTo>
                    <a:lnTo>
                      <a:pt x="59450" y="89721"/>
                    </a:lnTo>
                    <a:lnTo>
                      <a:pt x="58184" y="90841"/>
                    </a:lnTo>
                    <a:lnTo>
                      <a:pt x="56868" y="91962"/>
                    </a:lnTo>
                    <a:lnTo>
                      <a:pt x="55553" y="93033"/>
                    </a:lnTo>
                    <a:lnTo>
                      <a:pt x="54214" y="94080"/>
                    </a:lnTo>
                    <a:lnTo>
                      <a:pt x="52850" y="95103"/>
                    </a:lnTo>
                    <a:lnTo>
                      <a:pt x="51462" y="96078"/>
                    </a:lnTo>
                    <a:lnTo>
                      <a:pt x="50049" y="97027"/>
                    </a:lnTo>
                    <a:lnTo>
                      <a:pt x="48637" y="97928"/>
                    </a:lnTo>
                    <a:lnTo>
                      <a:pt x="47175" y="98805"/>
                    </a:lnTo>
                    <a:lnTo>
                      <a:pt x="45714" y="99633"/>
                    </a:lnTo>
                    <a:lnTo>
                      <a:pt x="44229" y="100413"/>
                    </a:lnTo>
                    <a:lnTo>
                      <a:pt x="42694" y="101143"/>
                    </a:lnTo>
                    <a:lnTo>
                      <a:pt x="41160" y="101825"/>
                    </a:lnTo>
                    <a:lnTo>
                      <a:pt x="40381" y="102142"/>
                    </a:lnTo>
                    <a:lnTo>
                      <a:pt x="39601" y="102434"/>
                    </a:lnTo>
                    <a:lnTo>
                      <a:pt x="38797" y="102726"/>
                    </a:lnTo>
                    <a:lnTo>
                      <a:pt x="37994" y="103018"/>
                    </a:lnTo>
                    <a:lnTo>
                      <a:pt x="37190" y="103286"/>
                    </a:lnTo>
                    <a:lnTo>
                      <a:pt x="36386" y="103530"/>
                    </a:lnTo>
                    <a:lnTo>
                      <a:pt x="35558" y="103773"/>
                    </a:lnTo>
                    <a:lnTo>
                      <a:pt x="34730" y="103993"/>
                    </a:lnTo>
                    <a:lnTo>
                      <a:pt x="33902" y="104187"/>
                    </a:lnTo>
                    <a:lnTo>
                      <a:pt x="33074" y="104382"/>
                    </a:lnTo>
                    <a:lnTo>
                      <a:pt x="32222" y="104553"/>
                    </a:lnTo>
                    <a:lnTo>
                      <a:pt x="31369" y="104723"/>
                    </a:lnTo>
                    <a:lnTo>
                      <a:pt x="30273" y="104894"/>
                    </a:lnTo>
                    <a:lnTo>
                      <a:pt x="29153" y="105016"/>
                    </a:lnTo>
                    <a:lnTo>
                      <a:pt x="28033" y="105113"/>
                    </a:lnTo>
                    <a:lnTo>
                      <a:pt x="26888" y="105186"/>
                    </a:lnTo>
                    <a:lnTo>
                      <a:pt x="24599" y="105186"/>
                    </a:lnTo>
                    <a:lnTo>
                      <a:pt x="23430" y="105113"/>
                    </a:lnTo>
                    <a:lnTo>
                      <a:pt x="22285" y="105040"/>
                    </a:lnTo>
                    <a:lnTo>
                      <a:pt x="21116" y="104894"/>
                    </a:lnTo>
                    <a:lnTo>
                      <a:pt x="19972" y="104723"/>
                    </a:lnTo>
                    <a:lnTo>
                      <a:pt x="18827" y="104504"/>
                    </a:lnTo>
                    <a:lnTo>
                      <a:pt x="17682" y="104261"/>
                    </a:lnTo>
                    <a:lnTo>
                      <a:pt x="16562" y="103968"/>
                    </a:lnTo>
                    <a:lnTo>
                      <a:pt x="15442" y="103652"/>
                    </a:lnTo>
                    <a:lnTo>
                      <a:pt x="14346" y="103286"/>
                    </a:lnTo>
                    <a:lnTo>
                      <a:pt x="13274" y="102872"/>
                    </a:lnTo>
                    <a:lnTo>
                      <a:pt x="12202" y="102434"/>
                    </a:lnTo>
                    <a:lnTo>
                      <a:pt x="11155" y="101947"/>
                    </a:lnTo>
                    <a:lnTo>
                      <a:pt x="10132" y="101411"/>
                    </a:lnTo>
                    <a:lnTo>
                      <a:pt x="9134" y="100851"/>
                    </a:lnTo>
                    <a:lnTo>
                      <a:pt x="8184" y="100242"/>
                    </a:lnTo>
                    <a:lnTo>
                      <a:pt x="7234" y="99585"/>
                    </a:lnTo>
                    <a:lnTo>
                      <a:pt x="6333" y="98903"/>
                    </a:lnTo>
                    <a:lnTo>
                      <a:pt x="5456" y="98172"/>
                    </a:lnTo>
                    <a:lnTo>
                      <a:pt x="4628" y="97393"/>
                    </a:lnTo>
                    <a:lnTo>
                      <a:pt x="3825" y="96589"/>
                    </a:lnTo>
                    <a:lnTo>
                      <a:pt x="3459" y="96151"/>
                    </a:lnTo>
                    <a:lnTo>
                      <a:pt x="3070" y="95712"/>
                    </a:lnTo>
                    <a:lnTo>
                      <a:pt x="2729" y="95274"/>
                    </a:lnTo>
                    <a:lnTo>
                      <a:pt x="2363" y="94835"/>
                    </a:lnTo>
                    <a:lnTo>
                      <a:pt x="2022" y="94373"/>
                    </a:lnTo>
                    <a:lnTo>
                      <a:pt x="1706" y="93886"/>
                    </a:lnTo>
                    <a:lnTo>
                      <a:pt x="1389" y="93399"/>
                    </a:lnTo>
                    <a:lnTo>
                      <a:pt x="1097" y="92911"/>
                    </a:lnTo>
                    <a:lnTo>
                      <a:pt x="805" y="92400"/>
                    </a:lnTo>
                    <a:lnTo>
                      <a:pt x="512" y="91889"/>
                    </a:lnTo>
                    <a:lnTo>
                      <a:pt x="269" y="91353"/>
                    </a:lnTo>
                    <a:lnTo>
                      <a:pt x="1" y="90817"/>
                    </a:lnTo>
                    <a:lnTo>
                      <a:pt x="1" y="90817"/>
                    </a:lnTo>
                    <a:lnTo>
                      <a:pt x="464" y="91816"/>
                    </a:lnTo>
                    <a:lnTo>
                      <a:pt x="975" y="92790"/>
                    </a:lnTo>
                    <a:lnTo>
                      <a:pt x="1462" y="93764"/>
                    </a:lnTo>
                    <a:lnTo>
                      <a:pt x="1998" y="94689"/>
                    </a:lnTo>
                    <a:lnTo>
                      <a:pt x="2558" y="95590"/>
                    </a:lnTo>
                    <a:lnTo>
                      <a:pt x="3143" y="96467"/>
                    </a:lnTo>
                    <a:lnTo>
                      <a:pt x="3727" y="97320"/>
                    </a:lnTo>
                    <a:lnTo>
                      <a:pt x="4360" y="98148"/>
                    </a:lnTo>
                    <a:lnTo>
                      <a:pt x="4994" y="98951"/>
                    </a:lnTo>
                    <a:lnTo>
                      <a:pt x="5651" y="99731"/>
                    </a:lnTo>
                    <a:lnTo>
                      <a:pt x="6333" y="100461"/>
                    </a:lnTo>
                    <a:lnTo>
                      <a:pt x="7039" y="101192"/>
                    </a:lnTo>
                    <a:lnTo>
                      <a:pt x="7770" y="101874"/>
                    </a:lnTo>
                    <a:lnTo>
                      <a:pt x="8501" y="102531"/>
                    </a:lnTo>
                    <a:lnTo>
                      <a:pt x="9280" y="103165"/>
                    </a:lnTo>
                    <a:lnTo>
                      <a:pt x="10059" y="103773"/>
                    </a:lnTo>
                    <a:lnTo>
                      <a:pt x="10863" y="104358"/>
                    </a:lnTo>
                    <a:lnTo>
                      <a:pt x="11691" y="104894"/>
                    </a:lnTo>
                    <a:lnTo>
                      <a:pt x="12543" y="105405"/>
                    </a:lnTo>
                    <a:lnTo>
                      <a:pt x="13420" y="105892"/>
                    </a:lnTo>
                    <a:lnTo>
                      <a:pt x="14297" y="106355"/>
                    </a:lnTo>
                    <a:lnTo>
                      <a:pt x="15222" y="106769"/>
                    </a:lnTo>
                    <a:lnTo>
                      <a:pt x="16148" y="107159"/>
                    </a:lnTo>
                    <a:lnTo>
                      <a:pt x="17098" y="107524"/>
                    </a:lnTo>
                    <a:lnTo>
                      <a:pt x="18072" y="107841"/>
                    </a:lnTo>
                    <a:lnTo>
                      <a:pt x="19046" y="108133"/>
                    </a:lnTo>
                    <a:lnTo>
                      <a:pt x="20069" y="108401"/>
                    </a:lnTo>
                    <a:lnTo>
                      <a:pt x="21092" y="108620"/>
                    </a:lnTo>
                    <a:lnTo>
                      <a:pt x="22139" y="108815"/>
                    </a:lnTo>
                    <a:lnTo>
                      <a:pt x="23211" y="108961"/>
                    </a:lnTo>
                    <a:lnTo>
                      <a:pt x="24307" y="109083"/>
                    </a:lnTo>
                    <a:lnTo>
                      <a:pt x="25403" y="109156"/>
                    </a:lnTo>
                    <a:lnTo>
                      <a:pt x="26206" y="109204"/>
                    </a:lnTo>
                    <a:lnTo>
                      <a:pt x="27010" y="109229"/>
                    </a:lnTo>
                    <a:lnTo>
                      <a:pt x="28569" y="109229"/>
                    </a:lnTo>
                    <a:lnTo>
                      <a:pt x="29348" y="109204"/>
                    </a:lnTo>
                    <a:lnTo>
                      <a:pt x="30103" y="109180"/>
                    </a:lnTo>
                    <a:lnTo>
                      <a:pt x="30882" y="109131"/>
                    </a:lnTo>
                    <a:lnTo>
                      <a:pt x="31637" y="109058"/>
                    </a:lnTo>
                    <a:lnTo>
                      <a:pt x="33123" y="108888"/>
                    </a:lnTo>
                    <a:lnTo>
                      <a:pt x="34609" y="108669"/>
                    </a:lnTo>
                    <a:lnTo>
                      <a:pt x="36070" y="108401"/>
                    </a:lnTo>
                    <a:lnTo>
                      <a:pt x="37507" y="108060"/>
                    </a:lnTo>
                    <a:lnTo>
                      <a:pt x="38919" y="107694"/>
                    </a:lnTo>
                    <a:lnTo>
                      <a:pt x="40307" y="107256"/>
                    </a:lnTo>
                    <a:lnTo>
                      <a:pt x="41696" y="106769"/>
                    </a:lnTo>
                    <a:lnTo>
                      <a:pt x="43035" y="106258"/>
                    </a:lnTo>
                    <a:lnTo>
                      <a:pt x="44375" y="105697"/>
                    </a:lnTo>
                    <a:lnTo>
                      <a:pt x="45690" y="105089"/>
                    </a:lnTo>
                    <a:lnTo>
                      <a:pt x="47005" y="104431"/>
                    </a:lnTo>
                    <a:lnTo>
                      <a:pt x="48296" y="103749"/>
                    </a:lnTo>
                    <a:lnTo>
                      <a:pt x="49562" y="103018"/>
                    </a:lnTo>
                    <a:lnTo>
                      <a:pt x="50804" y="102239"/>
                    </a:lnTo>
                    <a:lnTo>
                      <a:pt x="52046" y="101435"/>
                    </a:lnTo>
                    <a:lnTo>
                      <a:pt x="53264" y="100607"/>
                    </a:lnTo>
                    <a:lnTo>
                      <a:pt x="54482" y="99755"/>
                    </a:lnTo>
                    <a:lnTo>
                      <a:pt x="55675" y="98854"/>
                    </a:lnTo>
                    <a:lnTo>
                      <a:pt x="56868" y="97928"/>
                    </a:lnTo>
                    <a:lnTo>
                      <a:pt x="58037" y="96979"/>
                    </a:lnTo>
                    <a:lnTo>
                      <a:pt x="59206" y="95980"/>
                    </a:lnTo>
                    <a:lnTo>
                      <a:pt x="60351" y="94982"/>
                    </a:lnTo>
                    <a:lnTo>
                      <a:pt x="61496" y="93959"/>
                    </a:lnTo>
                    <a:lnTo>
                      <a:pt x="62616" y="92911"/>
                    </a:lnTo>
                    <a:lnTo>
                      <a:pt x="63736" y="91840"/>
                    </a:lnTo>
                    <a:lnTo>
                      <a:pt x="64857" y="90768"/>
                    </a:lnTo>
                    <a:lnTo>
                      <a:pt x="65953" y="89672"/>
                    </a:lnTo>
                    <a:lnTo>
                      <a:pt x="67049" y="88552"/>
                    </a:lnTo>
                    <a:lnTo>
                      <a:pt x="69216" y="86263"/>
                    </a:lnTo>
                    <a:lnTo>
                      <a:pt x="71359" y="83949"/>
                    </a:lnTo>
                    <a:lnTo>
                      <a:pt x="73478" y="81611"/>
                    </a:lnTo>
                    <a:lnTo>
                      <a:pt x="75597" y="79249"/>
                    </a:lnTo>
                    <a:lnTo>
                      <a:pt x="79786" y="74500"/>
                    </a:lnTo>
                    <a:lnTo>
                      <a:pt x="81856" y="72162"/>
                    </a:lnTo>
                    <a:lnTo>
                      <a:pt x="83951" y="69848"/>
                    </a:lnTo>
                    <a:lnTo>
                      <a:pt x="86045" y="67559"/>
                    </a:lnTo>
                    <a:lnTo>
                      <a:pt x="88139" y="65342"/>
                    </a:lnTo>
                    <a:lnTo>
                      <a:pt x="89211" y="64271"/>
                    </a:lnTo>
                    <a:lnTo>
                      <a:pt x="90258" y="63199"/>
                    </a:lnTo>
                    <a:lnTo>
                      <a:pt x="91330" y="62152"/>
                    </a:lnTo>
                    <a:lnTo>
                      <a:pt x="92401" y="61129"/>
                    </a:lnTo>
                    <a:lnTo>
                      <a:pt x="93473" y="60131"/>
                    </a:lnTo>
                    <a:lnTo>
                      <a:pt x="94569" y="59132"/>
                    </a:lnTo>
                    <a:lnTo>
                      <a:pt x="95641" y="58182"/>
                    </a:lnTo>
                    <a:lnTo>
                      <a:pt x="96761" y="57257"/>
                    </a:lnTo>
                    <a:lnTo>
                      <a:pt x="97857" y="56380"/>
                    </a:lnTo>
                    <a:lnTo>
                      <a:pt x="98977" y="55503"/>
                    </a:lnTo>
                    <a:lnTo>
                      <a:pt x="100097" y="54675"/>
                    </a:lnTo>
                    <a:lnTo>
                      <a:pt x="101218" y="53872"/>
                    </a:lnTo>
                    <a:lnTo>
                      <a:pt x="102509" y="53019"/>
                    </a:lnTo>
                    <a:lnTo>
                      <a:pt x="103824" y="52167"/>
                    </a:lnTo>
                    <a:lnTo>
                      <a:pt x="105163" y="51363"/>
                    </a:lnTo>
                    <a:lnTo>
                      <a:pt x="106527" y="50608"/>
                    </a:lnTo>
                    <a:lnTo>
                      <a:pt x="107891" y="49853"/>
                    </a:lnTo>
                    <a:lnTo>
                      <a:pt x="109279" y="49171"/>
                    </a:lnTo>
                    <a:lnTo>
                      <a:pt x="110692" y="48514"/>
                    </a:lnTo>
                    <a:lnTo>
                      <a:pt x="112129" y="47880"/>
                    </a:lnTo>
                    <a:lnTo>
                      <a:pt x="113590" y="47320"/>
                    </a:lnTo>
                    <a:lnTo>
                      <a:pt x="115051" y="46785"/>
                    </a:lnTo>
                    <a:lnTo>
                      <a:pt x="116512" y="46297"/>
                    </a:lnTo>
                    <a:lnTo>
                      <a:pt x="118022" y="45859"/>
                    </a:lnTo>
                    <a:lnTo>
                      <a:pt x="119532" y="45494"/>
                    </a:lnTo>
                    <a:lnTo>
                      <a:pt x="121042" y="45153"/>
                    </a:lnTo>
                    <a:lnTo>
                      <a:pt x="121822" y="45007"/>
                    </a:lnTo>
                    <a:lnTo>
                      <a:pt x="122577" y="44885"/>
                    </a:lnTo>
                    <a:lnTo>
                      <a:pt x="123356" y="44763"/>
                    </a:lnTo>
                    <a:lnTo>
                      <a:pt x="124135" y="44666"/>
                    </a:lnTo>
                    <a:lnTo>
                      <a:pt x="125036" y="44593"/>
                    </a:lnTo>
                    <a:lnTo>
                      <a:pt x="125913" y="44520"/>
                    </a:lnTo>
                    <a:lnTo>
                      <a:pt x="126814" y="44495"/>
                    </a:lnTo>
                    <a:lnTo>
                      <a:pt x="127691" y="44471"/>
                    </a:lnTo>
                    <a:lnTo>
                      <a:pt x="128568" y="44495"/>
                    </a:lnTo>
                    <a:lnTo>
                      <a:pt x="129420" y="44544"/>
                    </a:lnTo>
                    <a:lnTo>
                      <a:pt x="130297" y="44593"/>
                    </a:lnTo>
                    <a:lnTo>
                      <a:pt x="131174" y="44666"/>
                    </a:lnTo>
                    <a:lnTo>
                      <a:pt x="132026" y="44787"/>
                    </a:lnTo>
                    <a:lnTo>
                      <a:pt x="132878" y="44885"/>
                    </a:lnTo>
                    <a:lnTo>
                      <a:pt x="133731" y="45031"/>
                    </a:lnTo>
                    <a:lnTo>
                      <a:pt x="134583" y="45177"/>
                    </a:lnTo>
                    <a:lnTo>
                      <a:pt x="136288" y="45542"/>
                    </a:lnTo>
                    <a:lnTo>
                      <a:pt x="137969" y="45932"/>
                    </a:lnTo>
                    <a:lnTo>
                      <a:pt x="139649" y="46370"/>
                    </a:lnTo>
                    <a:lnTo>
                      <a:pt x="141329" y="46809"/>
                    </a:lnTo>
                    <a:lnTo>
                      <a:pt x="144690" y="47783"/>
                    </a:lnTo>
                    <a:lnTo>
                      <a:pt x="146371" y="48246"/>
                    </a:lnTo>
                    <a:lnTo>
                      <a:pt x="148076" y="48709"/>
                    </a:lnTo>
                    <a:lnTo>
                      <a:pt x="149780" y="49147"/>
                    </a:lnTo>
                    <a:lnTo>
                      <a:pt x="151510" y="49561"/>
                    </a:lnTo>
                    <a:lnTo>
                      <a:pt x="152873" y="49829"/>
                    </a:lnTo>
                    <a:lnTo>
                      <a:pt x="154213" y="50048"/>
                    </a:lnTo>
                    <a:lnTo>
                      <a:pt x="155552" y="50194"/>
                    </a:lnTo>
                    <a:lnTo>
                      <a:pt x="156234" y="50267"/>
                    </a:lnTo>
                    <a:lnTo>
                      <a:pt x="156892" y="50292"/>
                    </a:lnTo>
                    <a:lnTo>
                      <a:pt x="157549" y="50316"/>
                    </a:lnTo>
                    <a:lnTo>
                      <a:pt x="158207" y="50340"/>
                    </a:lnTo>
                    <a:lnTo>
                      <a:pt x="158865" y="50316"/>
                    </a:lnTo>
                    <a:lnTo>
                      <a:pt x="159498" y="50292"/>
                    </a:lnTo>
                    <a:lnTo>
                      <a:pt x="160155" y="50267"/>
                    </a:lnTo>
                    <a:lnTo>
                      <a:pt x="160789" y="50218"/>
                    </a:lnTo>
                    <a:lnTo>
                      <a:pt x="161446" y="50145"/>
                    </a:lnTo>
                    <a:lnTo>
                      <a:pt x="162079" y="50048"/>
                    </a:lnTo>
                    <a:lnTo>
                      <a:pt x="162713" y="49951"/>
                    </a:lnTo>
                    <a:lnTo>
                      <a:pt x="163346" y="49829"/>
                    </a:lnTo>
                    <a:lnTo>
                      <a:pt x="163979" y="49683"/>
                    </a:lnTo>
                    <a:lnTo>
                      <a:pt x="164588" y="49512"/>
                    </a:lnTo>
                    <a:lnTo>
                      <a:pt x="165221" y="49342"/>
                    </a:lnTo>
                    <a:lnTo>
                      <a:pt x="165830" y="49147"/>
                    </a:lnTo>
                    <a:lnTo>
                      <a:pt x="166439" y="48952"/>
                    </a:lnTo>
                    <a:lnTo>
                      <a:pt x="167072" y="48709"/>
                    </a:lnTo>
                    <a:lnTo>
                      <a:pt x="167681" y="48465"/>
                    </a:lnTo>
                    <a:lnTo>
                      <a:pt x="168265" y="48197"/>
                    </a:lnTo>
                    <a:lnTo>
                      <a:pt x="168874" y="47929"/>
                    </a:lnTo>
                    <a:lnTo>
                      <a:pt x="169483" y="47613"/>
                    </a:lnTo>
                    <a:lnTo>
                      <a:pt x="170068" y="47296"/>
                    </a:lnTo>
                    <a:lnTo>
                      <a:pt x="170652" y="46955"/>
                    </a:lnTo>
                    <a:lnTo>
                      <a:pt x="171237" y="46614"/>
                    </a:lnTo>
                    <a:lnTo>
                      <a:pt x="171821" y="46224"/>
                    </a:lnTo>
                    <a:lnTo>
                      <a:pt x="172893" y="45469"/>
                    </a:lnTo>
                    <a:lnTo>
                      <a:pt x="173940" y="44690"/>
                    </a:lnTo>
                    <a:lnTo>
                      <a:pt x="174938" y="43862"/>
                    </a:lnTo>
                    <a:lnTo>
                      <a:pt x="175888" y="43010"/>
                    </a:lnTo>
                    <a:lnTo>
                      <a:pt x="176838" y="42133"/>
                    </a:lnTo>
                    <a:lnTo>
                      <a:pt x="177739" y="41232"/>
                    </a:lnTo>
                    <a:lnTo>
                      <a:pt x="178616" y="40306"/>
                    </a:lnTo>
                    <a:lnTo>
                      <a:pt x="179444" y="39332"/>
                    </a:lnTo>
                    <a:lnTo>
                      <a:pt x="180272" y="38358"/>
                    </a:lnTo>
                    <a:lnTo>
                      <a:pt x="181076" y="37359"/>
                    </a:lnTo>
                    <a:lnTo>
                      <a:pt x="181879" y="36337"/>
                    </a:lnTo>
                    <a:lnTo>
                      <a:pt x="182634" y="35314"/>
                    </a:lnTo>
                    <a:lnTo>
                      <a:pt x="183389" y="34266"/>
                    </a:lnTo>
                    <a:lnTo>
                      <a:pt x="184144" y="33219"/>
                    </a:lnTo>
                    <a:lnTo>
                      <a:pt x="185581" y="31076"/>
                    </a:lnTo>
                    <a:lnTo>
                      <a:pt x="188455" y="26741"/>
                    </a:lnTo>
                    <a:lnTo>
                      <a:pt x="189892" y="24573"/>
                    </a:lnTo>
                    <a:lnTo>
                      <a:pt x="191378" y="22455"/>
                    </a:lnTo>
                    <a:lnTo>
                      <a:pt x="192133" y="21407"/>
                    </a:lnTo>
                    <a:lnTo>
                      <a:pt x="192888" y="20360"/>
                    </a:lnTo>
                    <a:lnTo>
                      <a:pt x="193691" y="19362"/>
                    </a:lnTo>
                    <a:lnTo>
                      <a:pt x="194495" y="18339"/>
                    </a:lnTo>
                    <a:lnTo>
                      <a:pt x="195323" y="17365"/>
                    </a:lnTo>
                    <a:lnTo>
                      <a:pt x="196151" y="16415"/>
                    </a:lnTo>
                    <a:lnTo>
                      <a:pt x="197028" y="15465"/>
                    </a:lnTo>
                    <a:lnTo>
                      <a:pt x="197929" y="14540"/>
                    </a:lnTo>
                    <a:lnTo>
                      <a:pt x="198562" y="13955"/>
                    </a:lnTo>
                    <a:lnTo>
                      <a:pt x="199195" y="13371"/>
                    </a:lnTo>
                    <a:lnTo>
                      <a:pt x="199853" y="12810"/>
                    </a:lnTo>
                    <a:lnTo>
                      <a:pt x="200511" y="12275"/>
                    </a:lnTo>
                    <a:lnTo>
                      <a:pt x="201168" y="11739"/>
                    </a:lnTo>
                    <a:lnTo>
                      <a:pt x="201850" y="11227"/>
                    </a:lnTo>
                    <a:lnTo>
                      <a:pt x="202532" y="10740"/>
                    </a:lnTo>
                    <a:lnTo>
                      <a:pt x="203238" y="10278"/>
                    </a:lnTo>
                    <a:lnTo>
                      <a:pt x="203945" y="9815"/>
                    </a:lnTo>
                    <a:lnTo>
                      <a:pt x="204675" y="9376"/>
                    </a:lnTo>
                    <a:lnTo>
                      <a:pt x="205406" y="8962"/>
                    </a:lnTo>
                    <a:lnTo>
                      <a:pt x="206136" y="8573"/>
                    </a:lnTo>
                    <a:lnTo>
                      <a:pt x="206891" y="8183"/>
                    </a:lnTo>
                    <a:lnTo>
                      <a:pt x="207646" y="7818"/>
                    </a:lnTo>
                    <a:lnTo>
                      <a:pt x="208401" y="7452"/>
                    </a:lnTo>
                    <a:lnTo>
                      <a:pt x="209181" y="7136"/>
                    </a:lnTo>
                    <a:lnTo>
                      <a:pt x="209960" y="6819"/>
                    </a:lnTo>
                    <a:lnTo>
                      <a:pt x="210739" y="6503"/>
                    </a:lnTo>
                    <a:lnTo>
                      <a:pt x="211519" y="6235"/>
                    </a:lnTo>
                    <a:lnTo>
                      <a:pt x="212322" y="5967"/>
                    </a:lnTo>
                    <a:lnTo>
                      <a:pt x="213126" y="5723"/>
                    </a:lnTo>
                    <a:lnTo>
                      <a:pt x="213954" y="5480"/>
                    </a:lnTo>
                    <a:lnTo>
                      <a:pt x="214758" y="5261"/>
                    </a:lnTo>
                    <a:lnTo>
                      <a:pt x="215586" y="5066"/>
                    </a:lnTo>
                    <a:lnTo>
                      <a:pt x="216414" y="4895"/>
                    </a:lnTo>
                    <a:lnTo>
                      <a:pt x="217242" y="4725"/>
                    </a:lnTo>
                    <a:lnTo>
                      <a:pt x="218094" y="4579"/>
                    </a:lnTo>
                    <a:lnTo>
                      <a:pt x="218923" y="4432"/>
                    </a:lnTo>
                    <a:lnTo>
                      <a:pt x="219775" y="4311"/>
                    </a:lnTo>
                    <a:lnTo>
                      <a:pt x="220627" y="4213"/>
                    </a:lnTo>
                    <a:lnTo>
                      <a:pt x="221480" y="4140"/>
                    </a:lnTo>
                    <a:lnTo>
                      <a:pt x="222332" y="4067"/>
                    </a:lnTo>
                    <a:lnTo>
                      <a:pt x="223404" y="3994"/>
                    </a:lnTo>
                    <a:lnTo>
                      <a:pt x="224451" y="3970"/>
                    </a:lnTo>
                    <a:lnTo>
                      <a:pt x="225498" y="3945"/>
                    </a:lnTo>
                    <a:lnTo>
                      <a:pt x="226545" y="3945"/>
                    </a:lnTo>
                    <a:lnTo>
                      <a:pt x="227593" y="3994"/>
                    </a:lnTo>
                    <a:lnTo>
                      <a:pt x="228616" y="4043"/>
                    </a:lnTo>
                    <a:lnTo>
                      <a:pt x="229638" y="4116"/>
                    </a:lnTo>
                    <a:lnTo>
                      <a:pt x="230661" y="4213"/>
                    </a:lnTo>
                    <a:lnTo>
                      <a:pt x="231684" y="4311"/>
                    </a:lnTo>
                    <a:lnTo>
                      <a:pt x="232707" y="4457"/>
                    </a:lnTo>
                    <a:lnTo>
                      <a:pt x="233706" y="4627"/>
                    </a:lnTo>
                    <a:lnTo>
                      <a:pt x="234704" y="4798"/>
                    </a:lnTo>
                    <a:lnTo>
                      <a:pt x="235703" y="4993"/>
                    </a:lnTo>
                    <a:lnTo>
                      <a:pt x="236677" y="5212"/>
                    </a:lnTo>
                    <a:lnTo>
                      <a:pt x="237651" y="5455"/>
                    </a:lnTo>
                    <a:lnTo>
                      <a:pt x="238625" y="5699"/>
                    </a:lnTo>
                    <a:lnTo>
                      <a:pt x="239599" y="5967"/>
                    </a:lnTo>
                    <a:lnTo>
                      <a:pt x="240574" y="6259"/>
                    </a:lnTo>
                    <a:lnTo>
                      <a:pt x="241523" y="6576"/>
                    </a:lnTo>
                    <a:lnTo>
                      <a:pt x="242473" y="6892"/>
                    </a:lnTo>
                    <a:lnTo>
                      <a:pt x="243423" y="7233"/>
                    </a:lnTo>
                    <a:lnTo>
                      <a:pt x="244373" y="7599"/>
                    </a:lnTo>
                    <a:lnTo>
                      <a:pt x="245298" y="7964"/>
                    </a:lnTo>
                    <a:lnTo>
                      <a:pt x="246224" y="8354"/>
                    </a:lnTo>
                    <a:lnTo>
                      <a:pt x="247149" y="8768"/>
                    </a:lnTo>
                    <a:lnTo>
                      <a:pt x="248075" y="9182"/>
                    </a:lnTo>
                    <a:lnTo>
                      <a:pt x="249000" y="9620"/>
                    </a:lnTo>
                    <a:lnTo>
                      <a:pt x="249901" y="10058"/>
                    </a:lnTo>
                    <a:lnTo>
                      <a:pt x="251704" y="11008"/>
                    </a:lnTo>
                    <a:lnTo>
                      <a:pt x="253481" y="11982"/>
                    </a:lnTo>
                    <a:lnTo>
                      <a:pt x="255235" y="13030"/>
                    </a:lnTo>
                    <a:lnTo>
                      <a:pt x="256964" y="14101"/>
                    </a:lnTo>
                    <a:lnTo>
                      <a:pt x="258693" y="15221"/>
                    </a:lnTo>
                    <a:lnTo>
                      <a:pt x="260374" y="16390"/>
                    </a:lnTo>
                    <a:lnTo>
                      <a:pt x="262054" y="17584"/>
                    </a:lnTo>
                    <a:lnTo>
                      <a:pt x="263710" y="18826"/>
                    </a:lnTo>
                    <a:lnTo>
                      <a:pt x="265342" y="20092"/>
                    </a:lnTo>
                    <a:lnTo>
                      <a:pt x="266949" y="21383"/>
                    </a:lnTo>
                    <a:lnTo>
                      <a:pt x="268557" y="22698"/>
                    </a:lnTo>
                    <a:lnTo>
                      <a:pt x="270115" y="24013"/>
                    </a:lnTo>
                    <a:lnTo>
                      <a:pt x="271674" y="25377"/>
                    </a:lnTo>
                    <a:lnTo>
                      <a:pt x="273208" y="26741"/>
                    </a:lnTo>
                    <a:lnTo>
                      <a:pt x="274718" y="28129"/>
                    </a:lnTo>
                    <a:lnTo>
                      <a:pt x="276204" y="29517"/>
                    </a:lnTo>
                    <a:lnTo>
                      <a:pt x="277690" y="30906"/>
                    </a:lnTo>
                    <a:lnTo>
                      <a:pt x="279151" y="32294"/>
                    </a:lnTo>
                    <a:lnTo>
                      <a:pt x="278907" y="31782"/>
                    </a:lnTo>
                    <a:lnTo>
                      <a:pt x="278664" y="31295"/>
                    </a:lnTo>
                    <a:lnTo>
                      <a:pt x="278128" y="30321"/>
                    </a:lnTo>
                    <a:lnTo>
                      <a:pt x="277568" y="29396"/>
                    </a:lnTo>
                    <a:lnTo>
                      <a:pt x="276959" y="28519"/>
                    </a:lnTo>
                    <a:lnTo>
                      <a:pt x="276301" y="27666"/>
                    </a:lnTo>
                    <a:lnTo>
                      <a:pt x="275620" y="26838"/>
                    </a:lnTo>
                    <a:lnTo>
                      <a:pt x="274913" y="26035"/>
                    </a:lnTo>
                    <a:lnTo>
                      <a:pt x="274183" y="25255"/>
                    </a:lnTo>
                    <a:lnTo>
                      <a:pt x="273428" y="24500"/>
                    </a:lnTo>
                    <a:lnTo>
                      <a:pt x="272624" y="23745"/>
                    </a:lnTo>
                    <a:lnTo>
                      <a:pt x="271820" y="23015"/>
                    </a:lnTo>
                    <a:lnTo>
                      <a:pt x="271017" y="22284"/>
                    </a:lnTo>
                    <a:lnTo>
                      <a:pt x="269336" y="20847"/>
                    </a:lnTo>
                    <a:lnTo>
                      <a:pt x="267631" y="19386"/>
                    </a:lnTo>
                    <a:lnTo>
                      <a:pt x="266414" y="18363"/>
                    </a:lnTo>
                    <a:lnTo>
                      <a:pt x="265196" y="17365"/>
                    </a:lnTo>
                    <a:lnTo>
                      <a:pt x="263978" y="16366"/>
                    </a:lnTo>
                    <a:lnTo>
                      <a:pt x="262736" y="15368"/>
                    </a:lnTo>
                    <a:lnTo>
                      <a:pt x="261470" y="14418"/>
                    </a:lnTo>
                    <a:lnTo>
                      <a:pt x="260203" y="13468"/>
                    </a:lnTo>
                    <a:lnTo>
                      <a:pt x="258912" y="12542"/>
                    </a:lnTo>
                    <a:lnTo>
                      <a:pt x="257622" y="11617"/>
                    </a:lnTo>
                    <a:lnTo>
                      <a:pt x="256307" y="10740"/>
                    </a:lnTo>
                    <a:lnTo>
                      <a:pt x="254967" y="9888"/>
                    </a:lnTo>
                    <a:lnTo>
                      <a:pt x="253628" y="9035"/>
                    </a:lnTo>
                    <a:lnTo>
                      <a:pt x="252264" y="8232"/>
                    </a:lnTo>
                    <a:lnTo>
                      <a:pt x="250900" y="7452"/>
                    </a:lnTo>
                    <a:lnTo>
                      <a:pt x="249512" y="6697"/>
                    </a:lnTo>
                    <a:lnTo>
                      <a:pt x="248099" y="5967"/>
                    </a:lnTo>
                    <a:lnTo>
                      <a:pt x="246662" y="5285"/>
                    </a:lnTo>
                    <a:lnTo>
                      <a:pt x="245030" y="4530"/>
                    </a:lnTo>
                    <a:lnTo>
                      <a:pt x="243374" y="3848"/>
                    </a:lnTo>
                    <a:lnTo>
                      <a:pt x="241670" y="3190"/>
                    </a:lnTo>
                    <a:lnTo>
                      <a:pt x="239965" y="2606"/>
                    </a:lnTo>
                    <a:lnTo>
                      <a:pt x="238260" y="2094"/>
                    </a:lnTo>
                    <a:lnTo>
                      <a:pt x="237383" y="1851"/>
                    </a:lnTo>
                    <a:lnTo>
                      <a:pt x="236531" y="1607"/>
                    </a:lnTo>
                    <a:lnTo>
                      <a:pt x="235654" y="1388"/>
                    </a:lnTo>
                    <a:lnTo>
                      <a:pt x="234777" y="1193"/>
                    </a:lnTo>
                    <a:lnTo>
                      <a:pt x="233900" y="1023"/>
                    </a:lnTo>
                    <a:lnTo>
                      <a:pt x="232999" y="852"/>
                    </a:lnTo>
                    <a:lnTo>
                      <a:pt x="232123" y="682"/>
                    </a:lnTo>
                    <a:lnTo>
                      <a:pt x="231246" y="536"/>
                    </a:lnTo>
                    <a:lnTo>
                      <a:pt x="230345" y="414"/>
                    </a:lnTo>
                    <a:lnTo>
                      <a:pt x="229468" y="317"/>
                    </a:lnTo>
                    <a:lnTo>
                      <a:pt x="228567" y="219"/>
                    </a:lnTo>
                    <a:lnTo>
                      <a:pt x="227666" y="146"/>
                    </a:lnTo>
                    <a:lnTo>
                      <a:pt x="226765" y="73"/>
                    </a:lnTo>
                    <a:lnTo>
                      <a:pt x="225864" y="24"/>
                    </a:lnTo>
                    <a:lnTo>
                      <a:pt x="2249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2"/>
              <p:cNvSpPr/>
              <p:nvPr/>
            </p:nvSpPr>
            <p:spPr>
              <a:xfrm>
                <a:off x="238125" y="1284825"/>
                <a:ext cx="6978150" cy="2731350"/>
              </a:xfrm>
              <a:custGeom>
                <a:avLst/>
                <a:gdLst/>
                <a:ahLst/>
                <a:cxnLst/>
                <a:rect l="l" t="t" r="r" b="b"/>
                <a:pathLst>
                  <a:path w="279126" h="109254" extrusionOk="0">
                    <a:moveTo>
                      <a:pt x="0" y="90841"/>
                    </a:moveTo>
                    <a:lnTo>
                      <a:pt x="244" y="91377"/>
                    </a:lnTo>
                    <a:lnTo>
                      <a:pt x="308" y="91507"/>
                    </a:lnTo>
                    <a:lnTo>
                      <a:pt x="308" y="91507"/>
                    </a:lnTo>
                    <a:lnTo>
                      <a:pt x="0" y="90841"/>
                    </a:lnTo>
                    <a:close/>
                    <a:moveTo>
                      <a:pt x="224060" y="0"/>
                    </a:moveTo>
                    <a:lnTo>
                      <a:pt x="223159" y="24"/>
                    </a:lnTo>
                    <a:lnTo>
                      <a:pt x="222258" y="24"/>
                    </a:lnTo>
                    <a:lnTo>
                      <a:pt x="221357" y="73"/>
                    </a:lnTo>
                    <a:lnTo>
                      <a:pt x="220456" y="122"/>
                    </a:lnTo>
                    <a:lnTo>
                      <a:pt x="219555" y="195"/>
                    </a:lnTo>
                    <a:lnTo>
                      <a:pt x="218654" y="292"/>
                    </a:lnTo>
                    <a:lnTo>
                      <a:pt x="217850" y="390"/>
                    </a:lnTo>
                    <a:lnTo>
                      <a:pt x="217046" y="511"/>
                    </a:lnTo>
                    <a:lnTo>
                      <a:pt x="216243" y="633"/>
                    </a:lnTo>
                    <a:lnTo>
                      <a:pt x="215439" y="779"/>
                    </a:lnTo>
                    <a:lnTo>
                      <a:pt x="214635" y="925"/>
                    </a:lnTo>
                    <a:lnTo>
                      <a:pt x="213856" y="1120"/>
                    </a:lnTo>
                    <a:lnTo>
                      <a:pt x="213077" y="1291"/>
                    </a:lnTo>
                    <a:lnTo>
                      <a:pt x="212297" y="1510"/>
                    </a:lnTo>
                    <a:lnTo>
                      <a:pt x="211518" y="1729"/>
                    </a:lnTo>
                    <a:lnTo>
                      <a:pt x="210739" y="1948"/>
                    </a:lnTo>
                    <a:lnTo>
                      <a:pt x="209984" y="2192"/>
                    </a:lnTo>
                    <a:lnTo>
                      <a:pt x="209229" y="2460"/>
                    </a:lnTo>
                    <a:lnTo>
                      <a:pt x="208474" y="2752"/>
                    </a:lnTo>
                    <a:lnTo>
                      <a:pt x="207743" y="3044"/>
                    </a:lnTo>
                    <a:lnTo>
                      <a:pt x="206988" y="3337"/>
                    </a:lnTo>
                    <a:lnTo>
                      <a:pt x="206257" y="3677"/>
                    </a:lnTo>
                    <a:lnTo>
                      <a:pt x="205551" y="4018"/>
                    </a:lnTo>
                    <a:lnTo>
                      <a:pt x="204845" y="4359"/>
                    </a:lnTo>
                    <a:lnTo>
                      <a:pt x="204138" y="4749"/>
                    </a:lnTo>
                    <a:lnTo>
                      <a:pt x="203432" y="5114"/>
                    </a:lnTo>
                    <a:lnTo>
                      <a:pt x="202750" y="5528"/>
                    </a:lnTo>
                    <a:lnTo>
                      <a:pt x="202068" y="5942"/>
                    </a:lnTo>
                    <a:lnTo>
                      <a:pt x="201386" y="6381"/>
                    </a:lnTo>
                    <a:lnTo>
                      <a:pt x="200729" y="6819"/>
                    </a:lnTo>
                    <a:lnTo>
                      <a:pt x="200071" y="7306"/>
                    </a:lnTo>
                    <a:lnTo>
                      <a:pt x="199414" y="7769"/>
                    </a:lnTo>
                    <a:lnTo>
                      <a:pt x="198780" y="8280"/>
                    </a:lnTo>
                    <a:lnTo>
                      <a:pt x="198172" y="8792"/>
                    </a:lnTo>
                    <a:lnTo>
                      <a:pt x="197538" y="9303"/>
                    </a:lnTo>
                    <a:lnTo>
                      <a:pt x="196954" y="9863"/>
                    </a:lnTo>
                    <a:lnTo>
                      <a:pt x="196345" y="10424"/>
                    </a:lnTo>
                    <a:lnTo>
                      <a:pt x="195761" y="11008"/>
                    </a:lnTo>
                    <a:lnTo>
                      <a:pt x="194811" y="11982"/>
                    </a:lnTo>
                    <a:lnTo>
                      <a:pt x="193885" y="13005"/>
                    </a:lnTo>
                    <a:lnTo>
                      <a:pt x="193009" y="14052"/>
                    </a:lnTo>
                    <a:lnTo>
                      <a:pt x="192132" y="15124"/>
                    </a:lnTo>
                    <a:lnTo>
                      <a:pt x="191279" y="16244"/>
                    </a:lnTo>
                    <a:lnTo>
                      <a:pt x="190451" y="17365"/>
                    </a:lnTo>
                    <a:lnTo>
                      <a:pt x="189623" y="18485"/>
                    </a:lnTo>
                    <a:lnTo>
                      <a:pt x="188820" y="19654"/>
                    </a:lnTo>
                    <a:lnTo>
                      <a:pt x="187237" y="21992"/>
                    </a:lnTo>
                    <a:lnTo>
                      <a:pt x="185678" y="24354"/>
                    </a:lnTo>
                    <a:lnTo>
                      <a:pt x="184119" y="26717"/>
                    </a:lnTo>
                    <a:lnTo>
                      <a:pt x="182536" y="29055"/>
                    </a:lnTo>
                    <a:lnTo>
                      <a:pt x="181732" y="30224"/>
                    </a:lnTo>
                    <a:lnTo>
                      <a:pt x="180904" y="31368"/>
                    </a:lnTo>
                    <a:lnTo>
                      <a:pt x="180076" y="32489"/>
                    </a:lnTo>
                    <a:lnTo>
                      <a:pt x="179224" y="33609"/>
                    </a:lnTo>
                    <a:lnTo>
                      <a:pt x="178347" y="34680"/>
                    </a:lnTo>
                    <a:lnTo>
                      <a:pt x="177446" y="35752"/>
                    </a:lnTo>
                    <a:lnTo>
                      <a:pt x="176521" y="36775"/>
                    </a:lnTo>
                    <a:lnTo>
                      <a:pt x="175546" y="37773"/>
                    </a:lnTo>
                    <a:lnTo>
                      <a:pt x="174572" y="38723"/>
                    </a:lnTo>
                    <a:lnTo>
                      <a:pt x="173549" y="39649"/>
                    </a:lnTo>
                    <a:lnTo>
                      <a:pt x="172502" y="40550"/>
                    </a:lnTo>
                    <a:lnTo>
                      <a:pt x="171942" y="40964"/>
                    </a:lnTo>
                    <a:lnTo>
                      <a:pt x="171406" y="41378"/>
                    </a:lnTo>
                    <a:lnTo>
                      <a:pt x="170846" y="41792"/>
                    </a:lnTo>
                    <a:lnTo>
                      <a:pt x="170262" y="42182"/>
                    </a:lnTo>
                    <a:lnTo>
                      <a:pt x="169677" y="42571"/>
                    </a:lnTo>
                    <a:lnTo>
                      <a:pt x="169093" y="42937"/>
                    </a:lnTo>
                    <a:lnTo>
                      <a:pt x="168484" y="43302"/>
                    </a:lnTo>
                    <a:lnTo>
                      <a:pt x="167850" y="43643"/>
                    </a:lnTo>
                    <a:lnTo>
                      <a:pt x="167217" y="43959"/>
                    </a:lnTo>
                    <a:lnTo>
                      <a:pt x="166584" y="44276"/>
                    </a:lnTo>
                    <a:lnTo>
                      <a:pt x="165975" y="44544"/>
                    </a:lnTo>
                    <a:lnTo>
                      <a:pt x="165366" y="44812"/>
                    </a:lnTo>
                    <a:lnTo>
                      <a:pt x="164757" y="45031"/>
                    </a:lnTo>
                    <a:lnTo>
                      <a:pt x="164149" y="45250"/>
                    </a:lnTo>
                    <a:lnTo>
                      <a:pt x="163540" y="45445"/>
                    </a:lnTo>
                    <a:lnTo>
                      <a:pt x="162931" y="45615"/>
                    </a:lnTo>
                    <a:lnTo>
                      <a:pt x="162322" y="45762"/>
                    </a:lnTo>
                    <a:lnTo>
                      <a:pt x="161713" y="45883"/>
                    </a:lnTo>
                    <a:lnTo>
                      <a:pt x="161104" y="46005"/>
                    </a:lnTo>
                    <a:lnTo>
                      <a:pt x="160495" y="46103"/>
                    </a:lnTo>
                    <a:lnTo>
                      <a:pt x="159887" y="46176"/>
                    </a:lnTo>
                    <a:lnTo>
                      <a:pt x="159278" y="46249"/>
                    </a:lnTo>
                    <a:lnTo>
                      <a:pt x="158669" y="46297"/>
                    </a:lnTo>
                    <a:lnTo>
                      <a:pt x="158084" y="46322"/>
                    </a:lnTo>
                    <a:lnTo>
                      <a:pt x="156867" y="46322"/>
                    </a:lnTo>
                    <a:lnTo>
                      <a:pt x="155649" y="46297"/>
                    </a:lnTo>
                    <a:lnTo>
                      <a:pt x="154456" y="46200"/>
                    </a:lnTo>
                    <a:lnTo>
                      <a:pt x="153238" y="46054"/>
                    </a:lnTo>
                    <a:lnTo>
                      <a:pt x="152044" y="45883"/>
                    </a:lnTo>
                    <a:lnTo>
                      <a:pt x="150827" y="45664"/>
                    </a:lnTo>
                    <a:lnTo>
                      <a:pt x="149633" y="45421"/>
                    </a:lnTo>
                    <a:lnTo>
                      <a:pt x="148416" y="45128"/>
                    </a:lnTo>
                    <a:lnTo>
                      <a:pt x="147222" y="44836"/>
                    </a:lnTo>
                    <a:lnTo>
                      <a:pt x="146005" y="44495"/>
                    </a:lnTo>
                    <a:lnTo>
                      <a:pt x="144811" y="44179"/>
                    </a:lnTo>
                    <a:lnTo>
                      <a:pt x="142376" y="43472"/>
                    </a:lnTo>
                    <a:lnTo>
                      <a:pt x="139965" y="42766"/>
                    </a:lnTo>
                    <a:lnTo>
                      <a:pt x="137554" y="42108"/>
                    </a:lnTo>
                    <a:lnTo>
                      <a:pt x="136336" y="41792"/>
                    </a:lnTo>
                    <a:lnTo>
                      <a:pt x="135118" y="41500"/>
                    </a:lnTo>
                    <a:lnTo>
                      <a:pt x="133900" y="41232"/>
                    </a:lnTo>
                    <a:lnTo>
                      <a:pt x="132683" y="41013"/>
                    </a:lnTo>
                    <a:lnTo>
                      <a:pt x="131465" y="40818"/>
                    </a:lnTo>
                    <a:lnTo>
                      <a:pt x="130247" y="40647"/>
                    </a:lnTo>
                    <a:lnTo>
                      <a:pt x="129030" y="40550"/>
                    </a:lnTo>
                    <a:lnTo>
                      <a:pt x="127787" y="40477"/>
                    </a:lnTo>
                    <a:lnTo>
                      <a:pt x="125742" y="40477"/>
                    </a:lnTo>
                    <a:lnTo>
                      <a:pt x="124719" y="40501"/>
                    </a:lnTo>
                    <a:lnTo>
                      <a:pt x="123696" y="40574"/>
                    </a:lnTo>
                    <a:lnTo>
                      <a:pt x="122697" y="40672"/>
                    </a:lnTo>
                    <a:lnTo>
                      <a:pt x="121699" y="40769"/>
                    </a:lnTo>
                    <a:lnTo>
                      <a:pt x="120700" y="40915"/>
                    </a:lnTo>
                    <a:lnTo>
                      <a:pt x="119726" y="41061"/>
                    </a:lnTo>
                    <a:lnTo>
                      <a:pt x="118752" y="41256"/>
                    </a:lnTo>
                    <a:lnTo>
                      <a:pt x="117802" y="41451"/>
                    </a:lnTo>
                    <a:lnTo>
                      <a:pt x="116828" y="41670"/>
                    </a:lnTo>
                    <a:lnTo>
                      <a:pt x="115878" y="41938"/>
                    </a:lnTo>
                    <a:lnTo>
                      <a:pt x="114953" y="42206"/>
                    </a:lnTo>
                    <a:lnTo>
                      <a:pt x="114003" y="42498"/>
                    </a:lnTo>
                    <a:lnTo>
                      <a:pt x="113077" y="42815"/>
                    </a:lnTo>
                    <a:lnTo>
                      <a:pt x="112152" y="43131"/>
                    </a:lnTo>
                    <a:lnTo>
                      <a:pt x="111251" y="43497"/>
                    </a:lnTo>
                    <a:lnTo>
                      <a:pt x="110350" y="43862"/>
                    </a:lnTo>
                    <a:lnTo>
                      <a:pt x="109449" y="44252"/>
                    </a:lnTo>
                    <a:lnTo>
                      <a:pt x="108547" y="44666"/>
                    </a:lnTo>
                    <a:lnTo>
                      <a:pt x="107671" y="45080"/>
                    </a:lnTo>
                    <a:lnTo>
                      <a:pt x="106794" y="45518"/>
                    </a:lnTo>
                    <a:lnTo>
                      <a:pt x="105917" y="45981"/>
                    </a:lnTo>
                    <a:lnTo>
                      <a:pt x="105040" y="46444"/>
                    </a:lnTo>
                    <a:lnTo>
                      <a:pt x="104188" y="46955"/>
                    </a:lnTo>
                    <a:lnTo>
                      <a:pt x="103336" y="47442"/>
                    </a:lnTo>
                    <a:lnTo>
                      <a:pt x="102508" y="47978"/>
                    </a:lnTo>
                    <a:lnTo>
                      <a:pt x="101655" y="48489"/>
                    </a:lnTo>
                    <a:lnTo>
                      <a:pt x="100827" y="49049"/>
                    </a:lnTo>
                    <a:lnTo>
                      <a:pt x="100023" y="49610"/>
                    </a:lnTo>
                    <a:lnTo>
                      <a:pt x="98392" y="50754"/>
                    </a:lnTo>
                    <a:lnTo>
                      <a:pt x="96784" y="51972"/>
                    </a:lnTo>
                    <a:lnTo>
                      <a:pt x="95201" y="53214"/>
                    </a:lnTo>
                    <a:lnTo>
                      <a:pt x="93643" y="54505"/>
                    </a:lnTo>
                    <a:lnTo>
                      <a:pt x="92133" y="55820"/>
                    </a:lnTo>
                    <a:lnTo>
                      <a:pt x="90623" y="57159"/>
                    </a:lnTo>
                    <a:lnTo>
                      <a:pt x="89137" y="58548"/>
                    </a:lnTo>
                    <a:lnTo>
                      <a:pt x="87676" y="59936"/>
                    </a:lnTo>
                    <a:lnTo>
                      <a:pt x="86263" y="61373"/>
                    </a:lnTo>
                    <a:lnTo>
                      <a:pt x="84851" y="62810"/>
                    </a:lnTo>
                    <a:lnTo>
                      <a:pt x="83438" y="64246"/>
                    </a:lnTo>
                    <a:lnTo>
                      <a:pt x="82074" y="65708"/>
                    </a:lnTo>
                    <a:lnTo>
                      <a:pt x="80735" y="67169"/>
                    </a:lnTo>
                    <a:lnTo>
                      <a:pt x="78080" y="70067"/>
                    </a:lnTo>
                    <a:lnTo>
                      <a:pt x="75523" y="72965"/>
                    </a:lnTo>
                    <a:lnTo>
                      <a:pt x="73282" y="75498"/>
                    </a:lnTo>
                    <a:lnTo>
                      <a:pt x="70993" y="78055"/>
                    </a:lnTo>
                    <a:lnTo>
                      <a:pt x="68631" y="80613"/>
                    </a:lnTo>
                    <a:lnTo>
                      <a:pt x="67437" y="81903"/>
                    </a:lnTo>
                    <a:lnTo>
                      <a:pt x="66244" y="83170"/>
                    </a:lnTo>
                    <a:lnTo>
                      <a:pt x="65002" y="84412"/>
                    </a:lnTo>
                    <a:lnTo>
                      <a:pt x="63784" y="85654"/>
                    </a:lnTo>
                    <a:lnTo>
                      <a:pt x="62518" y="86872"/>
                    </a:lnTo>
                    <a:lnTo>
                      <a:pt x="61251" y="88089"/>
                    </a:lnTo>
                    <a:lnTo>
                      <a:pt x="59960" y="89283"/>
                    </a:lnTo>
                    <a:lnTo>
                      <a:pt x="58645" y="90427"/>
                    </a:lnTo>
                    <a:lnTo>
                      <a:pt x="57330" y="91572"/>
                    </a:lnTo>
                    <a:lnTo>
                      <a:pt x="55991" y="92692"/>
                    </a:lnTo>
                    <a:lnTo>
                      <a:pt x="54627" y="93764"/>
                    </a:lnTo>
                    <a:lnTo>
                      <a:pt x="53239" y="94811"/>
                    </a:lnTo>
                    <a:lnTo>
                      <a:pt x="51826" y="95834"/>
                    </a:lnTo>
                    <a:lnTo>
                      <a:pt x="50414" y="96808"/>
                    </a:lnTo>
                    <a:lnTo>
                      <a:pt x="48952" y="97734"/>
                    </a:lnTo>
                    <a:lnTo>
                      <a:pt x="47491" y="98635"/>
                    </a:lnTo>
                    <a:lnTo>
                      <a:pt x="45981" y="99487"/>
                    </a:lnTo>
                    <a:lnTo>
                      <a:pt x="44471" y="100291"/>
                    </a:lnTo>
                    <a:lnTo>
                      <a:pt x="42912" y="101046"/>
                    </a:lnTo>
                    <a:lnTo>
                      <a:pt x="42133" y="101411"/>
                    </a:lnTo>
                    <a:lnTo>
                      <a:pt x="41354" y="101752"/>
                    </a:lnTo>
                    <a:lnTo>
                      <a:pt x="40550" y="102069"/>
                    </a:lnTo>
                    <a:lnTo>
                      <a:pt x="39746" y="102385"/>
                    </a:lnTo>
                    <a:lnTo>
                      <a:pt x="38943" y="102702"/>
                    </a:lnTo>
                    <a:lnTo>
                      <a:pt x="38139" y="102994"/>
                    </a:lnTo>
                    <a:lnTo>
                      <a:pt x="37311" y="103262"/>
                    </a:lnTo>
                    <a:lnTo>
                      <a:pt x="36483" y="103506"/>
                    </a:lnTo>
                    <a:lnTo>
                      <a:pt x="35655" y="103749"/>
                    </a:lnTo>
                    <a:lnTo>
                      <a:pt x="34802" y="103993"/>
                    </a:lnTo>
                    <a:lnTo>
                      <a:pt x="33950" y="104187"/>
                    </a:lnTo>
                    <a:lnTo>
                      <a:pt x="33098" y="104382"/>
                    </a:lnTo>
                    <a:lnTo>
                      <a:pt x="32221" y="104577"/>
                    </a:lnTo>
                    <a:lnTo>
                      <a:pt x="31368" y="104723"/>
                    </a:lnTo>
                    <a:lnTo>
                      <a:pt x="30248" y="104894"/>
                    </a:lnTo>
                    <a:lnTo>
                      <a:pt x="29152" y="105040"/>
                    </a:lnTo>
                    <a:lnTo>
                      <a:pt x="28008" y="105137"/>
                    </a:lnTo>
                    <a:lnTo>
                      <a:pt x="26863" y="105186"/>
                    </a:lnTo>
                    <a:lnTo>
                      <a:pt x="25718" y="105210"/>
                    </a:lnTo>
                    <a:lnTo>
                      <a:pt x="24574" y="105186"/>
                    </a:lnTo>
                    <a:lnTo>
                      <a:pt x="23429" y="105137"/>
                    </a:lnTo>
                    <a:lnTo>
                      <a:pt x="22260" y="105040"/>
                    </a:lnTo>
                    <a:lnTo>
                      <a:pt x="21115" y="104918"/>
                    </a:lnTo>
                    <a:lnTo>
                      <a:pt x="19971" y="104748"/>
                    </a:lnTo>
                    <a:lnTo>
                      <a:pt x="18826" y="104528"/>
                    </a:lnTo>
                    <a:lnTo>
                      <a:pt x="17681" y="104285"/>
                    </a:lnTo>
                    <a:lnTo>
                      <a:pt x="16561" y="103993"/>
                    </a:lnTo>
                    <a:lnTo>
                      <a:pt x="15441" y="103676"/>
                    </a:lnTo>
                    <a:lnTo>
                      <a:pt x="14345" y="103286"/>
                    </a:lnTo>
                    <a:lnTo>
                      <a:pt x="13249" y="102897"/>
                    </a:lnTo>
                    <a:lnTo>
                      <a:pt x="12177" y="102434"/>
                    </a:lnTo>
                    <a:lnTo>
                      <a:pt x="11154" y="101947"/>
                    </a:lnTo>
                    <a:lnTo>
                      <a:pt x="10131" y="101435"/>
                    </a:lnTo>
                    <a:lnTo>
                      <a:pt x="9133" y="100851"/>
                    </a:lnTo>
                    <a:lnTo>
                      <a:pt x="8159" y="100242"/>
                    </a:lnTo>
                    <a:lnTo>
                      <a:pt x="7233" y="99609"/>
                    </a:lnTo>
                    <a:lnTo>
                      <a:pt x="6308" y="98903"/>
                    </a:lnTo>
                    <a:lnTo>
                      <a:pt x="5455" y="98172"/>
                    </a:lnTo>
                    <a:lnTo>
                      <a:pt x="4603" y="97417"/>
                    </a:lnTo>
                    <a:lnTo>
                      <a:pt x="3824" y="96589"/>
                    </a:lnTo>
                    <a:lnTo>
                      <a:pt x="3434" y="96175"/>
                    </a:lnTo>
                    <a:lnTo>
                      <a:pt x="3069" y="95737"/>
                    </a:lnTo>
                    <a:lnTo>
                      <a:pt x="2703" y="95298"/>
                    </a:lnTo>
                    <a:lnTo>
                      <a:pt x="2362" y="94835"/>
                    </a:lnTo>
                    <a:lnTo>
                      <a:pt x="2021" y="94373"/>
                    </a:lnTo>
                    <a:lnTo>
                      <a:pt x="1680" y="93910"/>
                    </a:lnTo>
                    <a:lnTo>
                      <a:pt x="1388" y="93423"/>
                    </a:lnTo>
                    <a:lnTo>
                      <a:pt x="1072" y="92936"/>
                    </a:lnTo>
                    <a:lnTo>
                      <a:pt x="779" y="92424"/>
                    </a:lnTo>
                    <a:lnTo>
                      <a:pt x="511" y="91913"/>
                    </a:lnTo>
                    <a:lnTo>
                      <a:pt x="308" y="91507"/>
                    </a:lnTo>
                    <a:lnTo>
                      <a:pt x="308" y="91507"/>
                    </a:lnTo>
                    <a:lnTo>
                      <a:pt x="463" y="91840"/>
                    </a:lnTo>
                    <a:lnTo>
                      <a:pt x="950" y="92814"/>
                    </a:lnTo>
                    <a:lnTo>
                      <a:pt x="1461" y="93764"/>
                    </a:lnTo>
                    <a:lnTo>
                      <a:pt x="1997" y="94714"/>
                    </a:lnTo>
                    <a:lnTo>
                      <a:pt x="2557" y="95615"/>
                    </a:lnTo>
                    <a:lnTo>
                      <a:pt x="3117" y="96492"/>
                    </a:lnTo>
                    <a:lnTo>
                      <a:pt x="3726" y="97344"/>
                    </a:lnTo>
                    <a:lnTo>
                      <a:pt x="4335" y="98172"/>
                    </a:lnTo>
                    <a:lnTo>
                      <a:pt x="4968" y="98976"/>
                    </a:lnTo>
                    <a:lnTo>
                      <a:pt x="5650" y="99731"/>
                    </a:lnTo>
                    <a:lnTo>
                      <a:pt x="6332" y="100486"/>
                    </a:lnTo>
                    <a:lnTo>
                      <a:pt x="7014" y="101216"/>
                    </a:lnTo>
                    <a:lnTo>
                      <a:pt x="7745" y="101898"/>
                    </a:lnTo>
                    <a:lnTo>
                      <a:pt x="8500" y="102556"/>
                    </a:lnTo>
                    <a:lnTo>
                      <a:pt x="9255" y="103189"/>
                    </a:lnTo>
                    <a:lnTo>
                      <a:pt x="10058" y="103798"/>
                    </a:lnTo>
                    <a:lnTo>
                      <a:pt x="10862" y="104382"/>
                    </a:lnTo>
                    <a:lnTo>
                      <a:pt x="11690" y="104918"/>
                    </a:lnTo>
                    <a:lnTo>
                      <a:pt x="12543" y="105430"/>
                    </a:lnTo>
                    <a:lnTo>
                      <a:pt x="13395" y="105917"/>
                    </a:lnTo>
                    <a:lnTo>
                      <a:pt x="14296" y="106379"/>
                    </a:lnTo>
                    <a:lnTo>
                      <a:pt x="15197" y="106793"/>
                    </a:lnTo>
                    <a:lnTo>
                      <a:pt x="16123" y="107183"/>
                    </a:lnTo>
                    <a:lnTo>
                      <a:pt x="17072" y="107524"/>
                    </a:lnTo>
                    <a:lnTo>
                      <a:pt x="18047" y="107865"/>
                    </a:lnTo>
                    <a:lnTo>
                      <a:pt x="19045" y="108157"/>
                    </a:lnTo>
                    <a:lnTo>
                      <a:pt x="20044" y="108401"/>
                    </a:lnTo>
                    <a:lnTo>
                      <a:pt x="21091" y="108620"/>
                    </a:lnTo>
                    <a:lnTo>
                      <a:pt x="22138" y="108815"/>
                    </a:lnTo>
                    <a:lnTo>
                      <a:pt x="23210" y="108985"/>
                    </a:lnTo>
                    <a:lnTo>
                      <a:pt x="24281" y="109107"/>
                    </a:lnTo>
                    <a:lnTo>
                      <a:pt x="25402" y="109180"/>
                    </a:lnTo>
                    <a:lnTo>
                      <a:pt x="26181" y="109229"/>
                    </a:lnTo>
                    <a:lnTo>
                      <a:pt x="26985" y="109253"/>
                    </a:lnTo>
                    <a:lnTo>
                      <a:pt x="28543" y="109253"/>
                    </a:lnTo>
                    <a:lnTo>
                      <a:pt x="29298" y="109229"/>
                    </a:lnTo>
                    <a:lnTo>
                      <a:pt x="30078" y="109204"/>
                    </a:lnTo>
                    <a:lnTo>
                      <a:pt x="31588" y="109083"/>
                    </a:lnTo>
                    <a:lnTo>
                      <a:pt x="33073" y="108912"/>
                    </a:lnTo>
                    <a:lnTo>
                      <a:pt x="34535" y="108693"/>
                    </a:lnTo>
                    <a:lnTo>
                      <a:pt x="35971" y="108425"/>
                    </a:lnTo>
                    <a:lnTo>
                      <a:pt x="37408" y="108108"/>
                    </a:lnTo>
                    <a:lnTo>
                      <a:pt x="38821" y="107719"/>
                    </a:lnTo>
                    <a:lnTo>
                      <a:pt x="40185" y="107305"/>
                    </a:lnTo>
                    <a:lnTo>
                      <a:pt x="41573" y="106818"/>
                    </a:lnTo>
                    <a:lnTo>
                      <a:pt x="42912" y="106306"/>
                    </a:lnTo>
                    <a:lnTo>
                      <a:pt x="44228" y="105746"/>
                    </a:lnTo>
                    <a:lnTo>
                      <a:pt x="45543" y="105162"/>
                    </a:lnTo>
                    <a:lnTo>
                      <a:pt x="46858" y="104504"/>
                    </a:lnTo>
                    <a:lnTo>
                      <a:pt x="48124" y="103822"/>
                    </a:lnTo>
                    <a:lnTo>
                      <a:pt x="49391" y="103116"/>
                    </a:lnTo>
                    <a:lnTo>
                      <a:pt x="50633" y="102361"/>
                    </a:lnTo>
                    <a:lnTo>
                      <a:pt x="51875" y="101557"/>
                    </a:lnTo>
                    <a:lnTo>
                      <a:pt x="53093" y="100729"/>
                    </a:lnTo>
                    <a:lnTo>
                      <a:pt x="54286" y="99877"/>
                    </a:lnTo>
                    <a:lnTo>
                      <a:pt x="55479" y="99000"/>
                    </a:lnTo>
                    <a:lnTo>
                      <a:pt x="56673" y="98075"/>
                    </a:lnTo>
                    <a:lnTo>
                      <a:pt x="57842" y="97125"/>
                    </a:lnTo>
                    <a:lnTo>
                      <a:pt x="58986" y="96175"/>
                    </a:lnTo>
                    <a:lnTo>
                      <a:pt x="60131" y="95176"/>
                    </a:lnTo>
                    <a:lnTo>
                      <a:pt x="61251" y="94153"/>
                    </a:lnTo>
                    <a:lnTo>
                      <a:pt x="62396" y="93131"/>
                    </a:lnTo>
                    <a:lnTo>
                      <a:pt x="63492" y="92059"/>
                    </a:lnTo>
                    <a:lnTo>
                      <a:pt x="64612" y="90987"/>
                    </a:lnTo>
                    <a:lnTo>
                      <a:pt x="65708" y="89892"/>
                    </a:lnTo>
                    <a:lnTo>
                      <a:pt x="66780" y="88796"/>
                    </a:lnTo>
                    <a:lnTo>
                      <a:pt x="68947" y="86531"/>
                    </a:lnTo>
                    <a:lnTo>
                      <a:pt x="71066" y="84241"/>
                    </a:lnTo>
                    <a:lnTo>
                      <a:pt x="73185" y="81903"/>
                    </a:lnTo>
                    <a:lnTo>
                      <a:pt x="75279" y="79565"/>
                    </a:lnTo>
                    <a:lnTo>
                      <a:pt x="79420" y="74865"/>
                    </a:lnTo>
                    <a:lnTo>
                      <a:pt x="81490" y="72527"/>
                    </a:lnTo>
                    <a:lnTo>
                      <a:pt x="83560" y="70238"/>
                    </a:lnTo>
                    <a:lnTo>
                      <a:pt x="85630" y="67973"/>
                    </a:lnTo>
                    <a:lnTo>
                      <a:pt x="87724" y="65756"/>
                    </a:lnTo>
                    <a:lnTo>
                      <a:pt x="88772" y="64685"/>
                    </a:lnTo>
                    <a:lnTo>
                      <a:pt x="89819" y="63613"/>
                    </a:lnTo>
                    <a:lnTo>
                      <a:pt x="90866" y="62566"/>
                    </a:lnTo>
                    <a:lnTo>
                      <a:pt x="91938" y="61543"/>
                    </a:lnTo>
                    <a:lnTo>
                      <a:pt x="92985" y="60545"/>
                    </a:lnTo>
                    <a:lnTo>
                      <a:pt x="94057" y="59570"/>
                    </a:lnTo>
                    <a:lnTo>
                      <a:pt x="95128" y="58621"/>
                    </a:lnTo>
                    <a:lnTo>
                      <a:pt x="96224" y="57695"/>
                    </a:lnTo>
                    <a:lnTo>
                      <a:pt x="97320" y="56794"/>
                    </a:lnTo>
                    <a:lnTo>
                      <a:pt x="98416" y="55942"/>
                    </a:lnTo>
                    <a:lnTo>
                      <a:pt x="99512" y="55089"/>
                    </a:lnTo>
                    <a:lnTo>
                      <a:pt x="100632" y="54286"/>
                    </a:lnTo>
                    <a:lnTo>
                      <a:pt x="101947" y="53409"/>
                    </a:lnTo>
                    <a:lnTo>
                      <a:pt x="103263" y="52532"/>
                    </a:lnTo>
                    <a:lnTo>
                      <a:pt x="104626" y="51704"/>
                    </a:lnTo>
                    <a:lnTo>
                      <a:pt x="106015" y="50900"/>
                    </a:lnTo>
                    <a:lnTo>
                      <a:pt x="107403" y="50145"/>
                    </a:lnTo>
                    <a:lnTo>
                      <a:pt x="108815" y="49415"/>
                    </a:lnTo>
                    <a:lnTo>
                      <a:pt x="110252" y="48733"/>
                    </a:lnTo>
                    <a:lnTo>
                      <a:pt x="111714" y="48075"/>
                    </a:lnTo>
                    <a:lnTo>
                      <a:pt x="113175" y="47491"/>
                    </a:lnTo>
                    <a:lnTo>
                      <a:pt x="114660" y="46931"/>
                    </a:lnTo>
                    <a:lnTo>
                      <a:pt x="116170" y="46419"/>
                    </a:lnTo>
                    <a:lnTo>
                      <a:pt x="117680" y="45981"/>
                    </a:lnTo>
                    <a:lnTo>
                      <a:pt x="119215" y="45567"/>
                    </a:lnTo>
                    <a:lnTo>
                      <a:pt x="119994" y="45396"/>
                    </a:lnTo>
                    <a:lnTo>
                      <a:pt x="120773" y="45226"/>
                    </a:lnTo>
                    <a:lnTo>
                      <a:pt x="121553" y="45080"/>
                    </a:lnTo>
                    <a:lnTo>
                      <a:pt x="122332" y="44934"/>
                    </a:lnTo>
                    <a:lnTo>
                      <a:pt x="123136" y="44812"/>
                    </a:lnTo>
                    <a:lnTo>
                      <a:pt x="123915" y="44714"/>
                    </a:lnTo>
                    <a:lnTo>
                      <a:pt x="124816" y="44617"/>
                    </a:lnTo>
                    <a:lnTo>
                      <a:pt x="125693" y="44568"/>
                    </a:lnTo>
                    <a:lnTo>
                      <a:pt x="126570" y="44520"/>
                    </a:lnTo>
                    <a:lnTo>
                      <a:pt x="127422" y="44495"/>
                    </a:lnTo>
                    <a:lnTo>
                      <a:pt x="128299" y="44520"/>
                    </a:lnTo>
                    <a:lnTo>
                      <a:pt x="129151" y="44544"/>
                    </a:lnTo>
                    <a:lnTo>
                      <a:pt x="130028" y="44593"/>
                    </a:lnTo>
                    <a:lnTo>
                      <a:pt x="130880" y="44666"/>
                    </a:lnTo>
                    <a:lnTo>
                      <a:pt x="131709" y="44763"/>
                    </a:lnTo>
                    <a:lnTo>
                      <a:pt x="132561" y="44861"/>
                    </a:lnTo>
                    <a:lnTo>
                      <a:pt x="133413" y="45007"/>
                    </a:lnTo>
                    <a:lnTo>
                      <a:pt x="134241" y="45153"/>
                    </a:lnTo>
                    <a:lnTo>
                      <a:pt x="135922" y="45469"/>
                    </a:lnTo>
                    <a:lnTo>
                      <a:pt x="137602" y="45859"/>
                    </a:lnTo>
                    <a:lnTo>
                      <a:pt x="139258" y="46273"/>
                    </a:lnTo>
                    <a:lnTo>
                      <a:pt x="140914" y="46711"/>
                    </a:lnTo>
                    <a:lnTo>
                      <a:pt x="144251" y="47661"/>
                    </a:lnTo>
                    <a:lnTo>
                      <a:pt x="145907" y="48124"/>
                    </a:lnTo>
                    <a:lnTo>
                      <a:pt x="147588" y="48587"/>
                    </a:lnTo>
                    <a:lnTo>
                      <a:pt x="149268" y="49025"/>
                    </a:lnTo>
                    <a:lnTo>
                      <a:pt x="150973" y="49439"/>
                    </a:lnTo>
                    <a:lnTo>
                      <a:pt x="152361" y="49756"/>
                    </a:lnTo>
                    <a:lnTo>
                      <a:pt x="153749" y="49999"/>
                    </a:lnTo>
                    <a:lnTo>
                      <a:pt x="154456" y="50097"/>
                    </a:lnTo>
                    <a:lnTo>
                      <a:pt x="155137" y="50170"/>
                    </a:lnTo>
                    <a:lnTo>
                      <a:pt x="155819" y="50243"/>
                    </a:lnTo>
                    <a:lnTo>
                      <a:pt x="156501" y="50292"/>
                    </a:lnTo>
                    <a:lnTo>
                      <a:pt x="157183" y="50316"/>
                    </a:lnTo>
                    <a:lnTo>
                      <a:pt x="157865" y="50340"/>
                    </a:lnTo>
                    <a:lnTo>
                      <a:pt x="158523" y="50340"/>
                    </a:lnTo>
                    <a:lnTo>
                      <a:pt x="159205" y="50316"/>
                    </a:lnTo>
                    <a:lnTo>
                      <a:pt x="159862" y="50292"/>
                    </a:lnTo>
                    <a:lnTo>
                      <a:pt x="160520" y="50243"/>
                    </a:lnTo>
                    <a:lnTo>
                      <a:pt x="161177" y="50170"/>
                    </a:lnTo>
                    <a:lnTo>
                      <a:pt x="161835" y="50097"/>
                    </a:lnTo>
                    <a:lnTo>
                      <a:pt x="162492" y="49999"/>
                    </a:lnTo>
                    <a:lnTo>
                      <a:pt x="163150" y="49877"/>
                    </a:lnTo>
                    <a:lnTo>
                      <a:pt x="163783" y="49731"/>
                    </a:lnTo>
                    <a:lnTo>
                      <a:pt x="164416" y="49585"/>
                    </a:lnTo>
                    <a:lnTo>
                      <a:pt x="165074" y="49390"/>
                    </a:lnTo>
                    <a:lnTo>
                      <a:pt x="165707" y="49196"/>
                    </a:lnTo>
                    <a:lnTo>
                      <a:pt x="166340" y="49001"/>
                    </a:lnTo>
                    <a:lnTo>
                      <a:pt x="166974" y="48757"/>
                    </a:lnTo>
                    <a:lnTo>
                      <a:pt x="167583" y="48514"/>
                    </a:lnTo>
                    <a:lnTo>
                      <a:pt x="168216" y="48246"/>
                    </a:lnTo>
                    <a:lnTo>
                      <a:pt x="168825" y="47954"/>
                    </a:lnTo>
                    <a:lnTo>
                      <a:pt x="169458" y="47637"/>
                    </a:lnTo>
                    <a:lnTo>
                      <a:pt x="170067" y="47320"/>
                    </a:lnTo>
                    <a:lnTo>
                      <a:pt x="170676" y="46955"/>
                    </a:lnTo>
                    <a:lnTo>
                      <a:pt x="171260" y="46590"/>
                    </a:lnTo>
                    <a:lnTo>
                      <a:pt x="171869" y="46200"/>
                    </a:lnTo>
                    <a:lnTo>
                      <a:pt x="172940" y="45445"/>
                    </a:lnTo>
                    <a:lnTo>
                      <a:pt x="173988" y="44666"/>
                    </a:lnTo>
                    <a:lnTo>
                      <a:pt x="174962" y="43838"/>
                    </a:lnTo>
                    <a:lnTo>
                      <a:pt x="175936" y="42985"/>
                    </a:lnTo>
                    <a:lnTo>
                      <a:pt x="176862" y="42108"/>
                    </a:lnTo>
                    <a:lnTo>
                      <a:pt x="177763" y="41207"/>
                    </a:lnTo>
                    <a:lnTo>
                      <a:pt x="178639" y="40258"/>
                    </a:lnTo>
                    <a:lnTo>
                      <a:pt x="179492" y="39308"/>
                    </a:lnTo>
                    <a:lnTo>
                      <a:pt x="180320" y="38334"/>
                    </a:lnTo>
                    <a:lnTo>
                      <a:pt x="181124" y="37335"/>
                    </a:lnTo>
                    <a:lnTo>
                      <a:pt x="181903" y="36312"/>
                    </a:lnTo>
                    <a:lnTo>
                      <a:pt x="182658" y="35265"/>
                    </a:lnTo>
                    <a:lnTo>
                      <a:pt x="183413" y="34218"/>
                    </a:lnTo>
                    <a:lnTo>
                      <a:pt x="184168" y="33170"/>
                    </a:lnTo>
                    <a:lnTo>
                      <a:pt x="185629" y="31027"/>
                    </a:lnTo>
                    <a:lnTo>
                      <a:pt x="188479" y="26692"/>
                    </a:lnTo>
                    <a:lnTo>
                      <a:pt x="189940" y="24549"/>
                    </a:lnTo>
                    <a:lnTo>
                      <a:pt x="191401" y="22406"/>
                    </a:lnTo>
                    <a:lnTo>
                      <a:pt x="192156" y="21359"/>
                    </a:lnTo>
                    <a:lnTo>
                      <a:pt x="192935" y="20336"/>
                    </a:lnTo>
                    <a:lnTo>
                      <a:pt x="193715" y="19313"/>
                    </a:lnTo>
                    <a:lnTo>
                      <a:pt x="194518" y="18314"/>
                    </a:lnTo>
                    <a:lnTo>
                      <a:pt x="195347" y="17340"/>
                    </a:lnTo>
                    <a:lnTo>
                      <a:pt x="196199" y="16366"/>
                    </a:lnTo>
                    <a:lnTo>
                      <a:pt x="197076" y="15441"/>
                    </a:lnTo>
                    <a:lnTo>
                      <a:pt x="197977" y="14515"/>
                    </a:lnTo>
                    <a:lnTo>
                      <a:pt x="198610" y="13931"/>
                    </a:lnTo>
                    <a:lnTo>
                      <a:pt x="199243" y="13346"/>
                    </a:lnTo>
                    <a:lnTo>
                      <a:pt x="199876" y="12786"/>
                    </a:lnTo>
                    <a:lnTo>
                      <a:pt x="200534" y="12250"/>
                    </a:lnTo>
                    <a:lnTo>
                      <a:pt x="201216" y="11714"/>
                    </a:lnTo>
                    <a:lnTo>
                      <a:pt x="201874" y="11227"/>
                    </a:lnTo>
                    <a:lnTo>
                      <a:pt x="202580" y="10740"/>
                    </a:lnTo>
                    <a:lnTo>
                      <a:pt x="203262" y="10253"/>
                    </a:lnTo>
                    <a:lnTo>
                      <a:pt x="203992" y="9815"/>
                    </a:lnTo>
                    <a:lnTo>
                      <a:pt x="204699" y="9376"/>
                    </a:lnTo>
                    <a:lnTo>
                      <a:pt x="205429" y="8962"/>
                    </a:lnTo>
                    <a:lnTo>
                      <a:pt x="206160" y="8548"/>
                    </a:lnTo>
                    <a:lnTo>
                      <a:pt x="206915" y="8183"/>
                    </a:lnTo>
                    <a:lnTo>
                      <a:pt x="207670" y="7818"/>
                    </a:lnTo>
                    <a:lnTo>
                      <a:pt x="208425" y="7452"/>
                    </a:lnTo>
                    <a:lnTo>
                      <a:pt x="209180" y="7136"/>
                    </a:lnTo>
                    <a:lnTo>
                      <a:pt x="209959" y="6819"/>
                    </a:lnTo>
                    <a:lnTo>
                      <a:pt x="210763" y="6503"/>
                    </a:lnTo>
                    <a:lnTo>
                      <a:pt x="211542" y="6235"/>
                    </a:lnTo>
                    <a:lnTo>
                      <a:pt x="212346" y="5967"/>
                    </a:lnTo>
                    <a:lnTo>
                      <a:pt x="213150" y="5723"/>
                    </a:lnTo>
                    <a:lnTo>
                      <a:pt x="213953" y="5480"/>
                    </a:lnTo>
                    <a:lnTo>
                      <a:pt x="214757" y="5285"/>
                    </a:lnTo>
                    <a:lnTo>
                      <a:pt x="215585" y="5090"/>
                    </a:lnTo>
                    <a:lnTo>
                      <a:pt x="216413" y="4895"/>
                    </a:lnTo>
                    <a:lnTo>
                      <a:pt x="217241" y="4725"/>
                    </a:lnTo>
                    <a:lnTo>
                      <a:pt x="218069" y="4579"/>
                    </a:lnTo>
                    <a:lnTo>
                      <a:pt x="218922" y="4457"/>
                    </a:lnTo>
                    <a:lnTo>
                      <a:pt x="219774" y="4335"/>
                    </a:lnTo>
                    <a:lnTo>
                      <a:pt x="220602" y="4238"/>
                    </a:lnTo>
                    <a:lnTo>
                      <a:pt x="221454" y="4140"/>
                    </a:lnTo>
                    <a:lnTo>
                      <a:pt x="222307" y="4092"/>
                    </a:lnTo>
                    <a:lnTo>
                      <a:pt x="223378" y="4018"/>
                    </a:lnTo>
                    <a:lnTo>
                      <a:pt x="224426" y="3970"/>
                    </a:lnTo>
                    <a:lnTo>
                      <a:pt x="226544" y="3970"/>
                    </a:lnTo>
                    <a:lnTo>
                      <a:pt x="227567" y="3994"/>
                    </a:lnTo>
                    <a:lnTo>
                      <a:pt x="228615" y="4043"/>
                    </a:lnTo>
                    <a:lnTo>
                      <a:pt x="229638" y="4116"/>
                    </a:lnTo>
                    <a:lnTo>
                      <a:pt x="230660" y="4213"/>
                    </a:lnTo>
                    <a:lnTo>
                      <a:pt x="231683" y="4335"/>
                    </a:lnTo>
                    <a:lnTo>
                      <a:pt x="232682" y="4481"/>
                    </a:lnTo>
                    <a:lnTo>
                      <a:pt x="233680" y="4627"/>
                    </a:lnTo>
                    <a:lnTo>
                      <a:pt x="234679" y="4822"/>
                    </a:lnTo>
                    <a:lnTo>
                      <a:pt x="235677" y="5017"/>
                    </a:lnTo>
                    <a:lnTo>
                      <a:pt x="236652" y="5236"/>
                    </a:lnTo>
                    <a:lnTo>
                      <a:pt x="237650" y="5455"/>
                    </a:lnTo>
                    <a:lnTo>
                      <a:pt x="238624" y="5723"/>
                    </a:lnTo>
                    <a:lnTo>
                      <a:pt x="239598" y="5991"/>
                    </a:lnTo>
                    <a:lnTo>
                      <a:pt x="240548" y="6283"/>
                    </a:lnTo>
                    <a:lnTo>
                      <a:pt x="241522" y="6600"/>
                    </a:lnTo>
                    <a:lnTo>
                      <a:pt x="242472" y="6917"/>
                    </a:lnTo>
                    <a:lnTo>
                      <a:pt x="243422" y="7258"/>
                    </a:lnTo>
                    <a:lnTo>
                      <a:pt x="244348" y="7623"/>
                    </a:lnTo>
                    <a:lnTo>
                      <a:pt x="245297" y="7988"/>
                    </a:lnTo>
                    <a:lnTo>
                      <a:pt x="246223" y="8378"/>
                    </a:lnTo>
                    <a:lnTo>
                      <a:pt x="247148" y="8792"/>
                    </a:lnTo>
                    <a:lnTo>
                      <a:pt x="248074" y="9206"/>
                    </a:lnTo>
                    <a:lnTo>
                      <a:pt x="248975" y="9644"/>
                    </a:lnTo>
                    <a:lnTo>
                      <a:pt x="249876" y="10083"/>
                    </a:lnTo>
                    <a:lnTo>
                      <a:pt x="251678" y="11008"/>
                    </a:lnTo>
                    <a:lnTo>
                      <a:pt x="253456" y="12007"/>
                    </a:lnTo>
                    <a:lnTo>
                      <a:pt x="255210" y="13030"/>
                    </a:lnTo>
                    <a:lnTo>
                      <a:pt x="256963" y="14125"/>
                    </a:lnTo>
                    <a:lnTo>
                      <a:pt x="258668" y="15246"/>
                    </a:lnTo>
                    <a:lnTo>
                      <a:pt x="260373" y="16415"/>
                    </a:lnTo>
                    <a:lnTo>
                      <a:pt x="262029" y="17608"/>
                    </a:lnTo>
                    <a:lnTo>
                      <a:pt x="263685" y="18850"/>
                    </a:lnTo>
                    <a:lnTo>
                      <a:pt x="265317" y="20092"/>
                    </a:lnTo>
                    <a:lnTo>
                      <a:pt x="266948" y="21383"/>
                    </a:lnTo>
                    <a:lnTo>
                      <a:pt x="268531" y="22698"/>
                    </a:lnTo>
                    <a:lnTo>
                      <a:pt x="270115" y="24038"/>
                    </a:lnTo>
                    <a:lnTo>
                      <a:pt x="271649" y="25401"/>
                    </a:lnTo>
                    <a:lnTo>
                      <a:pt x="273183" y="26765"/>
                    </a:lnTo>
                    <a:lnTo>
                      <a:pt x="274693" y="28154"/>
                    </a:lnTo>
                    <a:lnTo>
                      <a:pt x="276203" y="29542"/>
                    </a:lnTo>
                    <a:lnTo>
                      <a:pt x="277689" y="30930"/>
                    </a:lnTo>
                    <a:lnTo>
                      <a:pt x="279126" y="32318"/>
                    </a:lnTo>
                    <a:lnTo>
                      <a:pt x="278882" y="31782"/>
                    </a:lnTo>
                    <a:lnTo>
                      <a:pt x="278614" y="31246"/>
                    </a:lnTo>
                    <a:lnTo>
                      <a:pt x="278030" y="30151"/>
                    </a:lnTo>
                    <a:lnTo>
                      <a:pt x="277396" y="29103"/>
                    </a:lnTo>
                    <a:lnTo>
                      <a:pt x="276690" y="28032"/>
                    </a:lnTo>
                    <a:lnTo>
                      <a:pt x="275960" y="26985"/>
                    </a:lnTo>
                    <a:lnTo>
                      <a:pt x="275156" y="25962"/>
                    </a:lnTo>
                    <a:lnTo>
                      <a:pt x="274328" y="24939"/>
                    </a:lnTo>
                    <a:lnTo>
                      <a:pt x="273427" y="23940"/>
                    </a:lnTo>
                    <a:lnTo>
                      <a:pt x="272526" y="22942"/>
                    </a:lnTo>
                    <a:lnTo>
                      <a:pt x="271551" y="21968"/>
                    </a:lnTo>
                    <a:lnTo>
                      <a:pt x="270553" y="20993"/>
                    </a:lnTo>
                    <a:lnTo>
                      <a:pt x="269530" y="20044"/>
                    </a:lnTo>
                    <a:lnTo>
                      <a:pt x="268458" y="19118"/>
                    </a:lnTo>
                    <a:lnTo>
                      <a:pt x="267387" y="18193"/>
                    </a:lnTo>
                    <a:lnTo>
                      <a:pt x="266267" y="17292"/>
                    </a:lnTo>
                    <a:lnTo>
                      <a:pt x="265146" y="16415"/>
                    </a:lnTo>
                    <a:lnTo>
                      <a:pt x="264002" y="15562"/>
                    </a:lnTo>
                    <a:lnTo>
                      <a:pt x="262857" y="14710"/>
                    </a:lnTo>
                    <a:lnTo>
                      <a:pt x="261664" y="13906"/>
                    </a:lnTo>
                    <a:lnTo>
                      <a:pt x="260495" y="13103"/>
                    </a:lnTo>
                    <a:lnTo>
                      <a:pt x="259301" y="12323"/>
                    </a:lnTo>
                    <a:lnTo>
                      <a:pt x="258108" y="11544"/>
                    </a:lnTo>
                    <a:lnTo>
                      <a:pt x="256914" y="10813"/>
                    </a:lnTo>
                    <a:lnTo>
                      <a:pt x="255745" y="10107"/>
                    </a:lnTo>
                    <a:lnTo>
                      <a:pt x="254552" y="9401"/>
                    </a:lnTo>
                    <a:lnTo>
                      <a:pt x="253383" y="8743"/>
                    </a:lnTo>
                    <a:lnTo>
                      <a:pt x="252214" y="8110"/>
                    </a:lnTo>
                    <a:lnTo>
                      <a:pt x="251069" y="7477"/>
                    </a:lnTo>
                    <a:lnTo>
                      <a:pt x="249925" y="6892"/>
                    </a:lnTo>
                    <a:lnTo>
                      <a:pt x="248804" y="6332"/>
                    </a:lnTo>
                    <a:lnTo>
                      <a:pt x="246661" y="5285"/>
                    </a:lnTo>
                    <a:lnTo>
                      <a:pt x="245005" y="4554"/>
                    </a:lnTo>
                    <a:lnTo>
                      <a:pt x="243349" y="3872"/>
                    </a:lnTo>
                    <a:lnTo>
                      <a:pt x="241669" y="3215"/>
                    </a:lnTo>
                    <a:lnTo>
                      <a:pt x="239964" y="2630"/>
                    </a:lnTo>
                    <a:lnTo>
                      <a:pt x="238235" y="2119"/>
                    </a:lnTo>
                    <a:lnTo>
                      <a:pt x="237358" y="1875"/>
                    </a:lnTo>
                    <a:lnTo>
                      <a:pt x="236505" y="1632"/>
                    </a:lnTo>
                    <a:lnTo>
                      <a:pt x="235629" y="1413"/>
                    </a:lnTo>
                    <a:lnTo>
                      <a:pt x="234752" y="1218"/>
                    </a:lnTo>
                    <a:lnTo>
                      <a:pt x="233875" y="1023"/>
                    </a:lnTo>
                    <a:lnTo>
                      <a:pt x="232998" y="852"/>
                    </a:lnTo>
                    <a:lnTo>
                      <a:pt x="232097" y="706"/>
                    </a:lnTo>
                    <a:lnTo>
                      <a:pt x="231221" y="560"/>
                    </a:lnTo>
                    <a:lnTo>
                      <a:pt x="230344" y="438"/>
                    </a:lnTo>
                    <a:lnTo>
                      <a:pt x="229443" y="341"/>
                    </a:lnTo>
                    <a:lnTo>
                      <a:pt x="228542" y="244"/>
                    </a:lnTo>
                    <a:lnTo>
                      <a:pt x="227665" y="170"/>
                    </a:lnTo>
                    <a:lnTo>
                      <a:pt x="226764" y="97"/>
                    </a:lnTo>
                    <a:lnTo>
                      <a:pt x="225863" y="49"/>
                    </a:lnTo>
                    <a:lnTo>
                      <a:pt x="224961" y="24"/>
                    </a:lnTo>
                    <a:lnTo>
                      <a:pt x="22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22"/>
            <p:cNvGrpSpPr/>
            <p:nvPr/>
          </p:nvGrpSpPr>
          <p:grpSpPr>
            <a:xfrm rot="-1824645">
              <a:off x="6254773" y="3846765"/>
              <a:ext cx="4582387" cy="2176971"/>
              <a:chOff x="238125" y="1284825"/>
              <a:chExt cx="7143775" cy="3134400"/>
            </a:xfrm>
          </p:grpSpPr>
          <p:sp>
            <p:nvSpPr>
              <p:cNvPr id="244" name="Google Shape;244;p22"/>
              <p:cNvSpPr/>
              <p:nvPr/>
            </p:nvSpPr>
            <p:spPr>
              <a:xfrm>
                <a:off x="403125" y="1688475"/>
                <a:ext cx="6978775" cy="2730750"/>
              </a:xfrm>
              <a:custGeom>
                <a:avLst/>
                <a:gdLst/>
                <a:ahLst/>
                <a:cxnLst/>
                <a:rect l="l" t="t" r="r" b="b"/>
                <a:pathLst>
                  <a:path w="279151" h="109230" extrusionOk="0">
                    <a:moveTo>
                      <a:pt x="223184" y="1"/>
                    </a:moveTo>
                    <a:lnTo>
                      <a:pt x="222283" y="25"/>
                    </a:lnTo>
                    <a:lnTo>
                      <a:pt x="221381" y="50"/>
                    </a:lnTo>
                    <a:lnTo>
                      <a:pt x="220480" y="98"/>
                    </a:lnTo>
                    <a:lnTo>
                      <a:pt x="219579" y="171"/>
                    </a:lnTo>
                    <a:lnTo>
                      <a:pt x="218678" y="269"/>
                    </a:lnTo>
                    <a:lnTo>
                      <a:pt x="217874" y="366"/>
                    </a:lnTo>
                    <a:lnTo>
                      <a:pt x="217046" y="488"/>
                    </a:lnTo>
                    <a:lnTo>
                      <a:pt x="216267" y="610"/>
                    </a:lnTo>
                    <a:lnTo>
                      <a:pt x="215463" y="756"/>
                    </a:lnTo>
                    <a:lnTo>
                      <a:pt x="214660" y="902"/>
                    </a:lnTo>
                    <a:lnTo>
                      <a:pt x="213880" y="1072"/>
                    </a:lnTo>
                    <a:lnTo>
                      <a:pt x="213101" y="1267"/>
                    </a:lnTo>
                    <a:lnTo>
                      <a:pt x="212322" y="1462"/>
                    </a:lnTo>
                    <a:lnTo>
                      <a:pt x="211542" y="1681"/>
                    </a:lnTo>
                    <a:lnTo>
                      <a:pt x="210763" y="1925"/>
                    </a:lnTo>
                    <a:lnTo>
                      <a:pt x="210008" y="2168"/>
                    </a:lnTo>
                    <a:lnTo>
                      <a:pt x="209253" y="2436"/>
                    </a:lnTo>
                    <a:lnTo>
                      <a:pt x="208498" y="2704"/>
                    </a:lnTo>
                    <a:lnTo>
                      <a:pt x="207767" y="2996"/>
                    </a:lnTo>
                    <a:lnTo>
                      <a:pt x="207037" y="3313"/>
                    </a:lnTo>
                    <a:lnTo>
                      <a:pt x="206306" y="3630"/>
                    </a:lnTo>
                    <a:lnTo>
                      <a:pt x="205575" y="3971"/>
                    </a:lnTo>
                    <a:lnTo>
                      <a:pt x="204869" y="4336"/>
                    </a:lnTo>
                    <a:lnTo>
                      <a:pt x="204163" y="4701"/>
                    </a:lnTo>
                    <a:lnTo>
                      <a:pt x="203481" y="5091"/>
                    </a:lnTo>
                    <a:lnTo>
                      <a:pt x="202775" y="5481"/>
                    </a:lnTo>
                    <a:lnTo>
                      <a:pt x="202093" y="5895"/>
                    </a:lnTo>
                    <a:lnTo>
                      <a:pt x="201435" y="6333"/>
                    </a:lnTo>
                    <a:lnTo>
                      <a:pt x="200778" y="6796"/>
                    </a:lnTo>
                    <a:lnTo>
                      <a:pt x="200120" y="7258"/>
                    </a:lnTo>
                    <a:lnTo>
                      <a:pt x="199462" y="7721"/>
                    </a:lnTo>
                    <a:lnTo>
                      <a:pt x="198829" y="8233"/>
                    </a:lnTo>
                    <a:lnTo>
                      <a:pt x="198220" y="8744"/>
                    </a:lnTo>
                    <a:lnTo>
                      <a:pt x="197587" y="9255"/>
                    </a:lnTo>
                    <a:lnTo>
                      <a:pt x="196978" y="9791"/>
                    </a:lnTo>
                    <a:lnTo>
                      <a:pt x="196394" y="10351"/>
                    </a:lnTo>
                    <a:lnTo>
                      <a:pt x="195809" y="10936"/>
                    </a:lnTo>
                    <a:lnTo>
                      <a:pt x="194859" y="11910"/>
                    </a:lnTo>
                    <a:lnTo>
                      <a:pt x="193958" y="12933"/>
                    </a:lnTo>
                    <a:lnTo>
                      <a:pt x="193057" y="13980"/>
                    </a:lnTo>
                    <a:lnTo>
                      <a:pt x="192180" y="15052"/>
                    </a:lnTo>
                    <a:lnTo>
                      <a:pt x="191352" y="16148"/>
                    </a:lnTo>
                    <a:lnTo>
                      <a:pt x="190524" y="17244"/>
                    </a:lnTo>
                    <a:lnTo>
                      <a:pt x="189696" y="18388"/>
                    </a:lnTo>
                    <a:lnTo>
                      <a:pt x="188893" y="19533"/>
                    </a:lnTo>
                    <a:lnTo>
                      <a:pt x="187334" y="21847"/>
                    </a:lnTo>
                    <a:lnTo>
                      <a:pt x="185775" y="24209"/>
                    </a:lnTo>
                    <a:lnTo>
                      <a:pt x="184217" y="26547"/>
                    </a:lnTo>
                    <a:lnTo>
                      <a:pt x="182658" y="28885"/>
                    </a:lnTo>
                    <a:lnTo>
                      <a:pt x="181854" y="30030"/>
                    </a:lnTo>
                    <a:lnTo>
                      <a:pt x="181026" y="31174"/>
                    </a:lnTo>
                    <a:lnTo>
                      <a:pt x="180198" y="32295"/>
                    </a:lnTo>
                    <a:lnTo>
                      <a:pt x="179370" y="33391"/>
                    </a:lnTo>
                    <a:lnTo>
                      <a:pt x="178493" y="34486"/>
                    </a:lnTo>
                    <a:lnTo>
                      <a:pt x="177592" y="35534"/>
                    </a:lnTo>
                    <a:lnTo>
                      <a:pt x="176691" y="36557"/>
                    </a:lnTo>
                    <a:lnTo>
                      <a:pt x="175741" y="37555"/>
                    </a:lnTo>
                    <a:lnTo>
                      <a:pt x="174767" y="38529"/>
                    </a:lnTo>
                    <a:lnTo>
                      <a:pt x="173769" y="39455"/>
                    </a:lnTo>
                    <a:lnTo>
                      <a:pt x="172721" y="40331"/>
                    </a:lnTo>
                    <a:lnTo>
                      <a:pt x="172186" y="40770"/>
                    </a:lnTo>
                    <a:lnTo>
                      <a:pt x="171625" y="41184"/>
                    </a:lnTo>
                    <a:lnTo>
                      <a:pt x="171090" y="41598"/>
                    </a:lnTo>
                    <a:lnTo>
                      <a:pt x="170505" y="41988"/>
                    </a:lnTo>
                    <a:lnTo>
                      <a:pt x="169945" y="42377"/>
                    </a:lnTo>
                    <a:lnTo>
                      <a:pt x="169336" y="42743"/>
                    </a:lnTo>
                    <a:lnTo>
                      <a:pt x="168752" y="43108"/>
                    </a:lnTo>
                    <a:lnTo>
                      <a:pt x="168143" y="43449"/>
                    </a:lnTo>
                    <a:lnTo>
                      <a:pt x="167510" y="43790"/>
                    </a:lnTo>
                    <a:lnTo>
                      <a:pt x="166876" y="44106"/>
                    </a:lnTo>
                    <a:lnTo>
                      <a:pt x="166267" y="44399"/>
                    </a:lnTo>
                    <a:lnTo>
                      <a:pt x="165634" y="44667"/>
                    </a:lnTo>
                    <a:lnTo>
                      <a:pt x="165025" y="44910"/>
                    </a:lnTo>
                    <a:lnTo>
                      <a:pt x="164416" y="45129"/>
                    </a:lnTo>
                    <a:lnTo>
                      <a:pt x="163783" y="45324"/>
                    </a:lnTo>
                    <a:lnTo>
                      <a:pt x="163174" y="45519"/>
                    </a:lnTo>
                    <a:lnTo>
                      <a:pt x="162566" y="45665"/>
                    </a:lnTo>
                    <a:lnTo>
                      <a:pt x="161957" y="45811"/>
                    </a:lnTo>
                    <a:lnTo>
                      <a:pt x="161323" y="45933"/>
                    </a:lnTo>
                    <a:lnTo>
                      <a:pt x="160715" y="46030"/>
                    </a:lnTo>
                    <a:lnTo>
                      <a:pt x="160106" y="46128"/>
                    </a:lnTo>
                    <a:lnTo>
                      <a:pt x="159497" y="46177"/>
                    </a:lnTo>
                    <a:lnTo>
                      <a:pt x="158888" y="46250"/>
                    </a:lnTo>
                    <a:lnTo>
                      <a:pt x="158279" y="46274"/>
                    </a:lnTo>
                    <a:lnTo>
                      <a:pt x="157646" y="46298"/>
                    </a:lnTo>
                    <a:lnTo>
                      <a:pt x="157037" y="46298"/>
                    </a:lnTo>
                    <a:lnTo>
                      <a:pt x="155819" y="46250"/>
                    </a:lnTo>
                    <a:lnTo>
                      <a:pt x="154602" y="46177"/>
                    </a:lnTo>
                    <a:lnTo>
                      <a:pt x="153384" y="46030"/>
                    </a:lnTo>
                    <a:lnTo>
                      <a:pt x="152166" y="45860"/>
                    </a:lnTo>
                    <a:lnTo>
                      <a:pt x="150924" y="45641"/>
                    </a:lnTo>
                    <a:lnTo>
                      <a:pt x="149706" y="45397"/>
                    </a:lnTo>
                    <a:lnTo>
                      <a:pt x="148489" y="45105"/>
                    </a:lnTo>
                    <a:lnTo>
                      <a:pt x="147271" y="44813"/>
                    </a:lnTo>
                    <a:lnTo>
                      <a:pt x="146053" y="44472"/>
                    </a:lnTo>
                    <a:lnTo>
                      <a:pt x="144836" y="44155"/>
                    </a:lnTo>
                    <a:lnTo>
                      <a:pt x="142376" y="43449"/>
                    </a:lnTo>
                    <a:lnTo>
                      <a:pt x="139916" y="42743"/>
                    </a:lnTo>
                    <a:lnTo>
                      <a:pt x="137481" y="42061"/>
                    </a:lnTo>
                    <a:lnTo>
                      <a:pt x="136238" y="41744"/>
                    </a:lnTo>
                    <a:lnTo>
                      <a:pt x="135021" y="41452"/>
                    </a:lnTo>
                    <a:lnTo>
                      <a:pt x="133779" y="41184"/>
                    </a:lnTo>
                    <a:lnTo>
                      <a:pt x="132537" y="40965"/>
                    </a:lnTo>
                    <a:lnTo>
                      <a:pt x="131295" y="40770"/>
                    </a:lnTo>
                    <a:lnTo>
                      <a:pt x="130052" y="40624"/>
                    </a:lnTo>
                    <a:lnTo>
                      <a:pt x="128835" y="40502"/>
                    </a:lnTo>
                    <a:lnTo>
                      <a:pt x="127568" y="40453"/>
                    </a:lnTo>
                    <a:lnTo>
                      <a:pt x="125523" y="40453"/>
                    </a:lnTo>
                    <a:lnTo>
                      <a:pt x="124500" y="40502"/>
                    </a:lnTo>
                    <a:lnTo>
                      <a:pt x="123501" y="40575"/>
                    </a:lnTo>
                    <a:lnTo>
                      <a:pt x="122503" y="40648"/>
                    </a:lnTo>
                    <a:lnTo>
                      <a:pt x="121504" y="40770"/>
                    </a:lnTo>
                    <a:lnTo>
                      <a:pt x="120530" y="40916"/>
                    </a:lnTo>
                    <a:lnTo>
                      <a:pt x="119556" y="41086"/>
                    </a:lnTo>
                    <a:lnTo>
                      <a:pt x="118582" y="41257"/>
                    </a:lnTo>
                    <a:lnTo>
                      <a:pt x="117607" y="41476"/>
                    </a:lnTo>
                    <a:lnTo>
                      <a:pt x="116658" y="41695"/>
                    </a:lnTo>
                    <a:lnTo>
                      <a:pt x="115708" y="41963"/>
                    </a:lnTo>
                    <a:lnTo>
                      <a:pt x="114782" y="42231"/>
                    </a:lnTo>
                    <a:lnTo>
                      <a:pt x="113857" y="42523"/>
                    </a:lnTo>
                    <a:lnTo>
                      <a:pt x="112931" y="42840"/>
                    </a:lnTo>
                    <a:lnTo>
                      <a:pt x="112006" y="43181"/>
                    </a:lnTo>
                    <a:lnTo>
                      <a:pt x="111105" y="43522"/>
                    </a:lnTo>
                    <a:lnTo>
                      <a:pt x="110204" y="43912"/>
                    </a:lnTo>
                    <a:lnTo>
                      <a:pt x="109303" y="44301"/>
                    </a:lnTo>
                    <a:lnTo>
                      <a:pt x="108426" y="44691"/>
                    </a:lnTo>
                    <a:lnTo>
                      <a:pt x="107549" y="45129"/>
                    </a:lnTo>
                    <a:lnTo>
                      <a:pt x="106672" y="45568"/>
                    </a:lnTo>
                    <a:lnTo>
                      <a:pt x="105795" y="46030"/>
                    </a:lnTo>
                    <a:lnTo>
                      <a:pt x="104943" y="46493"/>
                    </a:lnTo>
                    <a:lnTo>
                      <a:pt x="104091" y="46980"/>
                    </a:lnTo>
                    <a:lnTo>
                      <a:pt x="103238" y="47492"/>
                    </a:lnTo>
                    <a:lnTo>
                      <a:pt x="102410" y="48003"/>
                    </a:lnTo>
                    <a:lnTo>
                      <a:pt x="101558" y="48539"/>
                    </a:lnTo>
                    <a:lnTo>
                      <a:pt x="99926" y="49659"/>
                    </a:lnTo>
                    <a:lnTo>
                      <a:pt x="98294" y="50804"/>
                    </a:lnTo>
                    <a:lnTo>
                      <a:pt x="96711" y="51997"/>
                    </a:lnTo>
                    <a:lnTo>
                      <a:pt x="95128" y="53239"/>
                    </a:lnTo>
                    <a:lnTo>
                      <a:pt x="93594" y="54530"/>
                    </a:lnTo>
                    <a:lnTo>
                      <a:pt x="92084" y="55845"/>
                    </a:lnTo>
                    <a:lnTo>
                      <a:pt x="90574" y="57185"/>
                    </a:lnTo>
                    <a:lnTo>
                      <a:pt x="89113" y="58573"/>
                    </a:lnTo>
                    <a:lnTo>
                      <a:pt x="87651" y="59961"/>
                    </a:lnTo>
                    <a:lnTo>
                      <a:pt x="86215" y="61374"/>
                    </a:lnTo>
                    <a:lnTo>
                      <a:pt x="84826" y="62810"/>
                    </a:lnTo>
                    <a:lnTo>
                      <a:pt x="83438" y="64247"/>
                    </a:lnTo>
                    <a:lnTo>
                      <a:pt x="82074" y="65709"/>
                    </a:lnTo>
                    <a:lnTo>
                      <a:pt x="80735" y="67170"/>
                    </a:lnTo>
                    <a:lnTo>
                      <a:pt x="78105" y="70068"/>
                    </a:lnTo>
                    <a:lnTo>
                      <a:pt x="75547" y="72942"/>
                    </a:lnTo>
                    <a:lnTo>
                      <a:pt x="73282" y="75475"/>
                    </a:lnTo>
                    <a:lnTo>
                      <a:pt x="70993" y="78032"/>
                    </a:lnTo>
                    <a:lnTo>
                      <a:pt x="68655" y="80589"/>
                    </a:lnTo>
                    <a:lnTo>
                      <a:pt x="67462" y="81880"/>
                    </a:lnTo>
                    <a:lnTo>
                      <a:pt x="66244" y="83146"/>
                    </a:lnTo>
                    <a:lnTo>
                      <a:pt x="65026" y="84388"/>
                    </a:lnTo>
                    <a:lnTo>
                      <a:pt x="63784" y="85630"/>
                    </a:lnTo>
                    <a:lnTo>
                      <a:pt x="62518" y="86848"/>
                    </a:lnTo>
                    <a:lnTo>
                      <a:pt x="61251" y="88066"/>
                    </a:lnTo>
                    <a:lnTo>
                      <a:pt x="59961" y="89259"/>
                    </a:lnTo>
                    <a:lnTo>
                      <a:pt x="58670" y="90404"/>
                    </a:lnTo>
                    <a:lnTo>
                      <a:pt x="57330" y="91548"/>
                    </a:lnTo>
                    <a:lnTo>
                      <a:pt x="55991" y="92669"/>
                    </a:lnTo>
                    <a:lnTo>
                      <a:pt x="54627" y="93740"/>
                    </a:lnTo>
                    <a:lnTo>
                      <a:pt x="53239" y="94788"/>
                    </a:lnTo>
                    <a:lnTo>
                      <a:pt x="51851" y="95810"/>
                    </a:lnTo>
                    <a:lnTo>
                      <a:pt x="50414" y="96785"/>
                    </a:lnTo>
                    <a:lnTo>
                      <a:pt x="48977" y="97710"/>
                    </a:lnTo>
                    <a:lnTo>
                      <a:pt x="47491" y="98611"/>
                    </a:lnTo>
                    <a:lnTo>
                      <a:pt x="46005" y="99464"/>
                    </a:lnTo>
                    <a:lnTo>
                      <a:pt x="44471" y="100267"/>
                    </a:lnTo>
                    <a:lnTo>
                      <a:pt x="42937" y="101022"/>
                    </a:lnTo>
                    <a:lnTo>
                      <a:pt x="42157" y="101388"/>
                    </a:lnTo>
                    <a:lnTo>
                      <a:pt x="41354" y="101729"/>
                    </a:lnTo>
                    <a:lnTo>
                      <a:pt x="40574" y="102045"/>
                    </a:lnTo>
                    <a:lnTo>
                      <a:pt x="39771" y="102362"/>
                    </a:lnTo>
                    <a:lnTo>
                      <a:pt x="38967" y="102678"/>
                    </a:lnTo>
                    <a:lnTo>
                      <a:pt x="38139" y="102971"/>
                    </a:lnTo>
                    <a:lnTo>
                      <a:pt x="37311" y="103238"/>
                    </a:lnTo>
                    <a:lnTo>
                      <a:pt x="36483" y="103482"/>
                    </a:lnTo>
                    <a:lnTo>
                      <a:pt x="35655" y="103726"/>
                    </a:lnTo>
                    <a:lnTo>
                      <a:pt x="34802" y="103969"/>
                    </a:lnTo>
                    <a:lnTo>
                      <a:pt x="33974" y="104164"/>
                    </a:lnTo>
                    <a:lnTo>
                      <a:pt x="33098" y="104359"/>
                    </a:lnTo>
                    <a:lnTo>
                      <a:pt x="32245" y="104554"/>
                    </a:lnTo>
                    <a:lnTo>
                      <a:pt x="31368" y="104700"/>
                    </a:lnTo>
                    <a:lnTo>
                      <a:pt x="30273" y="104870"/>
                    </a:lnTo>
                    <a:lnTo>
                      <a:pt x="29152" y="105016"/>
                    </a:lnTo>
                    <a:lnTo>
                      <a:pt x="28032" y="105114"/>
                    </a:lnTo>
                    <a:lnTo>
                      <a:pt x="26887" y="105162"/>
                    </a:lnTo>
                    <a:lnTo>
                      <a:pt x="25743" y="105187"/>
                    </a:lnTo>
                    <a:lnTo>
                      <a:pt x="24598" y="105162"/>
                    </a:lnTo>
                    <a:lnTo>
                      <a:pt x="23429" y="105114"/>
                    </a:lnTo>
                    <a:lnTo>
                      <a:pt x="22284" y="105016"/>
                    </a:lnTo>
                    <a:lnTo>
                      <a:pt x="21115" y="104895"/>
                    </a:lnTo>
                    <a:lnTo>
                      <a:pt x="19971" y="104724"/>
                    </a:lnTo>
                    <a:lnTo>
                      <a:pt x="18826" y="104505"/>
                    </a:lnTo>
                    <a:lnTo>
                      <a:pt x="17681" y="104261"/>
                    </a:lnTo>
                    <a:lnTo>
                      <a:pt x="16561" y="103969"/>
                    </a:lnTo>
                    <a:lnTo>
                      <a:pt x="15441" y="103653"/>
                    </a:lnTo>
                    <a:lnTo>
                      <a:pt x="14345" y="103263"/>
                    </a:lnTo>
                    <a:lnTo>
                      <a:pt x="13273" y="102873"/>
                    </a:lnTo>
                    <a:lnTo>
                      <a:pt x="12202" y="102410"/>
                    </a:lnTo>
                    <a:lnTo>
                      <a:pt x="11154" y="101923"/>
                    </a:lnTo>
                    <a:lnTo>
                      <a:pt x="10131" y="101412"/>
                    </a:lnTo>
                    <a:lnTo>
                      <a:pt x="9133" y="100827"/>
                    </a:lnTo>
                    <a:lnTo>
                      <a:pt x="8183" y="100219"/>
                    </a:lnTo>
                    <a:lnTo>
                      <a:pt x="7233" y="99585"/>
                    </a:lnTo>
                    <a:lnTo>
                      <a:pt x="6332" y="98879"/>
                    </a:lnTo>
                    <a:lnTo>
                      <a:pt x="5455" y="98148"/>
                    </a:lnTo>
                    <a:lnTo>
                      <a:pt x="4627" y="97393"/>
                    </a:lnTo>
                    <a:lnTo>
                      <a:pt x="3824" y="96565"/>
                    </a:lnTo>
                    <a:lnTo>
                      <a:pt x="3458" y="96151"/>
                    </a:lnTo>
                    <a:lnTo>
                      <a:pt x="3069" y="95713"/>
                    </a:lnTo>
                    <a:lnTo>
                      <a:pt x="2728" y="95275"/>
                    </a:lnTo>
                    <a:lnTo>
                      <a:pt x="2362" y="94812"/>
                    </a:lnTo>
                    <a:lnTo>
                      <a:pt x="2021" y="94349"/>
                    </a:lnTo>
                    <a:lnTo>
                      <a:pt x="1705" y="93886"/>
                    </a:lnTo>
                    <a:lnTo>
                      <a:pt x="1388" y="93399"/>
                    </a:lnTo>
                    <a:lnTo>
                      <a:pt x="1096" y="92888"/>
                    </a:lnTo>
                    <a:lnTo>
                      <a:pt x="804" y="92401"/>
                    </a:lnTo>
                    <a:lnTo>
                      <a:pt x="511" y="91889"/>
                    </a:lnTo>
                    <a:lnTo>
                      <a:pt x="268" y="91354"/>
                    </a:lnTo>
                    <a:lnTo>
                      <a:pt x="0" y="90818"/>
                    </a:lnTo>
                    <a:lnTo>
                      <a:pt x="0" y="90818"/>
                    </a:lnTo>
                    <a:lnTo>
                      <a:pt x="463" y="91816"/>
                    </a:lnTo>
                    <a:lnTo>
                      <a:pt x="950" y="92791"/>
                    </a:lnTo>
                    <a:lnTo>
                      <a:pt x="1461" y="93740"/>
                    </a:lnTo>
                    <a:lnTo>
                      <a:pt x="1997" y="94690"/>
                    </a:lnTo>
                    <a:lnTo>
                      <a:pt x="2557" y="95591"/>
                    </a:lnTo>
                    <a:lnTo>
                      <a:pt x="3142" y="96468"/>
                    </a:lnTo>
                    <a:lnTo>
                      <a:pt x="3726" y="97320"/>
                    </a:lnTo>
                    <a:lnTo>
                      <a:pt x="4359" y="98148"/>
                    </a:lnTo>
                    <a:lnTo>
                      <a:pt x="4993" y="98952"/>
                    </a:lnTo>
                    <a:lnTo>
                      <a:pt x="5650" y="99707"/>
                    </a:lnTo>
                    <a:lnTo>
                      <a:pt x="6332" y="100462"/>
                    </a:lnTo>
                    <a:lnTo>
                      <a:pt x="7038" y="101193"/>
                    </a:lnTo>
                    <a:lnTo>
                      <a:pt x="7769" y="101875"/>
                    </a:lnTo>
                    <a:lnTo>
                      <a:pt x="8500" y="102532"/>
                    </a:lnTo>
                    <a:lnTo>
                      <a:pt x="9279" y="103165"/>
                    </a:lnTo>
                    <a:lnTo>
                      <a:pt x="10058" y="103774"/>
                    </a:lnTo>
                    <a:lnTo>
                      <a:pt x="10862" y="104359"/>
                    </a:lnTo>
                    <a:lnTo>
                      <a:pt x="11690" y="104895"/>
                    </a:lnTo>
                    <a:lnTo>
                      <a:pt x="12543" y="105406"/>
                    </a:lnTo>
                    <a:lnTo>
                      <a:pt x="13419" y="105893"/>
                    </a:lnTo>
                    <a:lnTo>
                      <a:pt x="14296" y="106356"/>
                    </a:lnTo>
                    <a:lnTo>
                      <a:pt x="15222" y="106770"/>
                    </a:lnTo>
                    <a:lnTo>
                      <a:pt x="16147" y="107160"/>
                    </a:lnTo>
                    <a:lnTo>
                      <a:pt x="17097" y="107500"/>
                    </a:lnTo>
                    <a:lnTo>
                      <a:pt x="18071" y="107841"/>
                    </a:lnTo>
                    <a:lnTo>
                      <a:pt x="19045" y="108134"/>
                    </a:lnTo>
                    <a:lnTo>
                      <a:pt x="20068" y="108377"/>
                    </a:lnTo>
                    <a:lnTo>
                      <a:pt x="21091" y="108596"/>
                    </a:lnTo>
                    <a:lnTo>
                      <a:pt x="22138" y="108791"/>
                    </a:lnTo>
                    <a:lnTo>
                      <a:pt x="23210" y="108962"/>
                    </a:lnTo>
                    <a:lnTo>
                      <a:pt x="24306" y="109084"/>
                    </a:lnTo>
                    <a:lnTo>
                      <a:pt x="25402" y="109157"/>
                    </a:lnTo>
                    <a:lnTo>
                      <a:pt x="26205" y="109205"/>
                    </a:lnTo>
                    <a:lnTo>
                      <a:pt x="27009" y="109230"/>
                    </a:lnTo>
                    <a:lnTo>
                      <a:pt x="28568" y="109230"/>
                    </a:lnTo>
                    <a:lnTo>
                      <a:pt x="29347" y="109205"/>
                    </a:lnTo>
                    <a:lnTo>
                      <a:pt x="30102" y="109181"/>
                    </a:lnTo>
                    <a:lnTo>
                      <a:pt x="30881" y="109132"/>
                    </a:lnTo>
                    <a:lnTo>
                      <a:pt x="31636" y="109059"/>
                    </a:lnTo>
                    <a:lnTo>
                      <a:pt x="33122" y="108889"/>
                    </a:lnTo>
                    <a:lnTo>
                      <a:pt x="34608" y="108669"/>
                    </a:lnTo>
                    <a:lnTo>
                      <a:pt x="36069" y="108377"/>
                    </a:lnTo>
                    <a:lnTo>
                      <a:pt x="37506" y="108061"/>
                    </a:lnTo>
                    <a:lnTo>
                      <a:pt x="38918" y="107671"/>
                    </a:lnTo>
                    <a:lnTo>
                      <a:pt x="40307" y="107257"/>
                    </a:lnTo>
                    <a:lnTo>
                      <a:pt x="41670" y="106770"/>
                    </a:lnTo>
                    <a:lnTo>
                      <a:pt x="43034" y="106258"/>
                    </a:lnTo>
                    <a:lnTo>
                      <a:pt x="44374" y="105674"/>
                    </a:lnTo>
                    <a:lnTo>
                      <a:pt x="45689" y="105065"/>
                    </a:lnTo>
                    <a:lnTo>
                      <a:pt x="47004" y="104432"/>
                    </a:lnTo>
                    <a:lnTo>
                      <a:pt x="48270" y="103726"/>
                    </a:lnTo>
                    <a:lnTo>
                      <a:pt x="49561" y="102995"/>
                    </a:lnTo>
                    <a:lnTo>
                      <a:pt x="50803" y="102240"/>
                    </a:lnTo>
                    <a:lnTo>
                      <a:pt x="52045" y="101436"/>
                    </a:lnTo>
                    <a:lnTo>
                      <a:pt x="53263" y="100608"/>
                    </a:lnTo>
                    <a:lnTo>
                      <a:pt x="54481" y="99731"/>
                    </a:lnTo>
                    <a:lnTo>
                      <a:pt x="55674" y="98855"/>
                    </a:lnTo>
                    <a:lnTo>
                      <a:pt x="56868" y="97929"/>
                    </a:lnTo>
                    <a:lnTo>
                      <a:pt x="58037" y="96955"/>
                    </a:lnTo>
                    <a:lnTo>
                      <a:pt x="59206" y="95981"/>
                    </a:lnTo>
                    <a:lnTo>
                      <a:pt x="60350" y="94982"/>
                    </a:lnTo>
                    <a:lnTo>
                      <a:pt x="61495" y="93960"/>
                    </a:lnTo>
                    <a:lnTo>
                      <a:pt x="62615" y="92912"/>
                    </a:lnTo>
                    <a:lnTo>
                      <a:pt x="63735" y="91841"/>
                    </a:lnTo>
                    <a:lnTo>
                      <a:pt x="64856" y="90769"/>
                    </a:lnTo>
                    <a:lnTo>
                      <a:pt x="65952" y="89649"/>
                    </a:lnTo>
                    <a:lnTo>
                      <a:pt x="67048" y="88529"/>
                    </a:lnTo>
                    <a:lnTo>
                      <a:pt x="69215" y="86264"/>
                    </a:lnTo>
                    <a:lnTo>
                      <a:pt x="71358" y="83950"/>
                    </a:lnTo>
                    <a:lnTo>
                      <a:pt x="73477" y="81588"/>
                    </a:lnTo>
                    <a:lnTo>
                      <a:pt x="75596" y="79225"/>
                    </a:lnTo>
                    <a:lnTo>
                      <a:pt x="79785" y="74500"/>
                    </a:lnTo>
                    <a:lnTo>
                      <a:pt x="81855" y="72138"/>
                    </a:lnTo>
                    <a:lnTo>
                      <a:pt x="83950" y="69824"/>
                    </a:lnTo>
                    <a:lnTo>
                      <a:pt x="86044" y="67560"/>
                    </a:lnTo>
                    <a:lnTo>
                      <a:pt x="88139" y="65343"/>
                    </a:lnTo>
                    <a:lnTo>
                      <a:pt x="89210" y="64247"/>
                    </a:lnTo>
                    <a:lnTo>
                      <a:pt x="90257" y="63176"/>
                    </a:lnTo>
                    <a:lnTo>
                      <a:pt x="91329" y="62153"/>
                    </a:lnTo>
                    <a:lnTo>
                      <a:pt x="92401" y="61106"/>
                    </a:lnTo>
                    <a:lnTo>
                      <a:pt x="93472" y="60107"/>
                    </a:lnTo>
                    <a:lnTo>
                      <a:pt x="94568" y="59133"/>
                    </a:lnTo>
                    <a:lnTo>
                      <a:pt x="95640" y="58183"/>
                    </a:lnTo>
                    <a:lnTo>
                      <a:pt x="96736" y="57258"/>
                    </a:lnTo>
                    <a:lnTo>
                      <a:pt x="97856" y="56357"/>
                    </a:lnTo>
                    <a:lnTo>
                      <a:pt x="98976" y="55504"/>
                    </a:lnTo>
                    <a:lnTo>
                      <a:pt x="100097" y="54676"/>
                    </a:lnTo>
                    <a:lnTo>
                      <a:pt x="101217" y="53872"/>
                    </a:lnTo>
                    <a:lnTo>
                      <a:pt x="102508" y="52996"/>
                    </a:lnTo>
                    <a:lnTo>
                      <a:pt x="103823" y="52168"/>
                    </a:lnTo>
                    <a:lnTo>
                      <a:pt x="105162" y="51364"/>
                    </a:lnTo>
                    <a:lnTo>
                      <a:pt x="106526" y="50585"/>
                    </a:lnTo>
                    <a:lnTo>
                      <a:pt x="107890" y="49854"/>
                    </a:lnTo>
                    <a:lnTo>
                      <a:pt x="109278" y="49148"/>
                    </a:lnTo>
                    <a:lnTo>
                      <a:pt x="110691" y="48490"/>
                    </a:lnTo>
                    <a:lnTo>
                      <a:pt x="112128" y="47881"/>
                    </a:lnTo>
                    <a:lnTo>
                      <a:pt x="113565" y="47297"/>
                    </a:lnTo>
                    <a:lnTo>
                      <a:pt x="115050" y="46785"/>
                    </a:lnTo>
                    <a:lnTo>
                      <a:pt x="116511" y="46298"/>
                    </a:lnTo>
                    <a:lnTo>
                      <a:pt x="118021" y="45860"/>
                    </a:lnTo>
                    <a:lnTo>
                      <a:pt x="119531" y="45470"/>
                    </a:lnTo>
                    <a:lnTo>
                      <a:pt x="121041" y="45154"/>
                    </a:lnTo>
                    <a:lnTo>
                      <a:pt x="121821" y="45007"/>
                    </a:lnTo>
                    <a:lnTo>
                      <a:pt x="122576" y="44886"/>
                    </a:lnTo>
                    <a:lnTo>
                      <a:pt x="123355" y="44764"/>
                    </a:lnTo>
                    <a:lnTo>
                      <a:pt x="124134" y="44667"/>
                    </a:lnTo>
                    <a:lnTo>
                      <a:pt x="125011" y="44569"/>
                    </a:lnTo>
                    <a:lnTo>
                      <a:pt x="125912" y="44520"/>
                    </a:lnTo>
                    <a:lnTo>
                      <a:pt x="126789" y="44472"/>
                    </a:lnTo>
                    <a:lnTo>
                      <a:pt x="127690" y="44472"/>
                    </a:lnTo>
                    <a:lnTo>
                      <a:pt x="128567" y="44496"/>
                    </a:lnTo>
                    <a:lnTo>
                      <a:pt x="129419" y="44520"/>
                    </a:lnTo>
                    <a:lnTo>
                      <a:pt x="130296" y="44593"/>
                    </a:lnTo>
                    <a:lnTo>
                      <a:pt x="131148" y="44667"/>
                    </a:lnTo>
                    <a:lnTo>
                      <a:pt x="132025" y="44764"/>
                    </a:lnTo>
                    <a:lnTo>
                      <a:pt x="132878" y="44886"/>
                    </a:lnTo>
                    <a:lnTo>
                      <a:pt x="133730" y="45032"/>
                    </a:lnTo>
                    <a:lnTo>
                      <a:pt x="134582" y="45178"/>
                    </a:lnTo>
                    <a:lnTo>
                      <a:pt x="136263" y="45519"/>
                    </a:lnTo>
                    <a:lnTo>
                      <a:pt x="137968" y="45933"/>
                    </a:lnTo>
                    <a:lnTo>
                      <a:pt x="139648" y="46347"/>
                    </a:lnTo>
                    <a:lnTo>
                      <a:pt x="141329" y="46810"/>
                    </a:lnTo>
                    <a:lnTo>
                      <a:pt x="144689" y="47760"/>
                    </a:lnTo>
                    <a:lnTo>
                      <a:pt x="146370" y="48247"/>
                    </a:lnTo>
                    <a:lnTo>
                      <a:pt x="148075" y="48709"/>
                    </a:lnTo>
                    <a:lnTo>
                      <a:pt x="149780" y="49148"/>
                    </a:lnTo>
                    <a:lnTo>
                      <a:pt x="151509" y="49537"/>
                    </a:lnTo>
                    <a:lnTo>
                      <a:pt x="152873" y="49830"/>
                    </a:lnTo>
                    <a:lnTo>
                      <a:pt x="154212" y="50024"/>
                    </a:lnTo>
                    <a:lnTo>
                      <a:pt x="154894" y="50122"/>
                    </a:lnTo>
                    <a:lnTo>
                      <a:pt x="155552" y="50195"/>
                    </a:lnTo>
                    <a:lnTo>
                      <a:pt x="156233" y="50244"/>
                    </a:lnTo>
                    <a:lnTo>
                      <a:pt x="156891" y="50292"/>
                    </a:lnTo>
                    <a:lnTo>
                      <a:pt x="157549" y="50317"/>
                    </a:lnTo>
                    <a:lnTo>
                      <a:pt x="158864" y="50317"/>
                    </a:lnTo>
                    <a:lnTo>
                      <a:pt x="159497" y="50292"/>
                    </a:lnTo>
                    <a:lnTo>
                      <a:pt x="160154" y="50268"/>
                    </a:lnTo>
                    <a:lnTo>
                      <a:pt x="160788" y="50195"/>
                    </a:lnTo>
                    <a:lnTo>
                      <a:pt x="161445" y="50122"/>
                    </a:lnTo>
                    <a:lnTo>
                      <a:pt x="162078" y="50049"/>
                    </a:lnTo>
                    <a:lnTo>
                      <a:pt x="162712" y="49927"/>
                    </a:lnTo>
                    <a:lnTo>
                      <a:pt x="163345" y="49805"/>
                    </a:lnTo>
                    <a:lnTo>
                      <a:pt x="163978" y="49684"/>
                    </a:lnTo>
                    <a:lnTo>
                      <a:pt x="164587" y="49513"/>
                    </a:lnTo>
                    <a:lnTo>
                      <a:pt x="165220" y="49343"/>
                    </a:lnTo>
                    <a:lnTo>
                      <a:pt x="165829" y="49148"/>
                    </a:lnTo>
                    <a:lnTo>
                      <a:pt x="166438" y="48929"/>
                    </a:lnTo>
                    <a:lnTo>
                      <a:pt x="167047" y="48709"/>
                    </a:lnTo>
                    <a:lnTo>
                      <a:pt x="167656" y="48466"/>
                    </a:lnTo>
                    <a:lnTo>
                      <a:pt x="168264" y="48198"/>
                    </a:lnTo>
                    <a:lnTo>
                      <a:pt x="168873" y="47930"/>
                    </a:lnTo>
                    <a:lnTo>
                      <a:pt x="169482" y="47613"/>
                    </a:lnTo>
                    <a:lnTo>
                      <a:pt x="170067" y="47297"/>
                    </a:lnTo>
                    <a:lnTo>
                      <a:pt x="170651" y="46956"/>
                    </a:lnTo>
                    <a:lnTo>
                      <a:pt x="171236" y="46591"/>
                    </a:lnTo>
                    <a:lnTo>
                      <a:pt x="171820" y="46225"/>
                    </a:lnTo>
                    <a:lnTo>
                      <a:pt x="172892" y="45470"/>
                    </a:lnTo>
                    <a:lnTo>
                      <a:pt x="173939" y="44691"/>
                    </a:lnTo>
                    <a:lnTo>
                      <a:pt x="174938" y="43863"/>
                    </a:lnTo>
                    <a:lnTo>
                      <a:pt x="175887" y="43010"/>
                    </a:lnTo>
                    <a:lnTo>
                      <a:pt x="176837" y="42134"/>
                    </a:lnTo>
                    <a:lnTo>
                      <a:pt x="177738" y="41233"/>
                    </a:lnTo>
                    <a:lnTo>
                      <a:pt x="178615" y="40283"/>
                    </a:lnTo>
                    <a:lnTo>
                      <a:pt x="179443" y="39333"/>
                    </a:lnTo>
                    <a:lnTo>
                      <a:pt x="180271" y="38359"/>
                    </a:lnTo>
                    <a:lnTo>
                      <a:pt x="181075" y="37360"/>
                    </a:lnTo>
                    <a:lnTo>
                      <a:pt x="181854" y="36337"/>
                    </a:lnTo>
                    <a:lnTo>
                      <a:pt x="182634" y="35315"/>
                    </a:lnTo>
                    <a:lnTo>
                      <a:pt x="183389" y="34267"/>
                    </a:lnTo>
                    <a:lnTo>
                      <a:pt x="184144" y="33196"/>
                    </a:lnTo>
                    <a:lnTo>
                      <a:pt x="185580" y="31053"/>
                    </a:lnTo>
                    <a:lnTo>
                      <a:pt x="188454" y="26742"/>
                    </a:lnTo>
                    <a:lnTo>
                      <a:pt x="189891" y="24574"/>
                    </a:lnTo>
                    <a:lnTo>
                      <a:pt x="191377" y="22455"/>
                    </a:lnTo>
                    <a:lnTo>
                      <a:pt x="192132" y="21408"/>
                    </a:lnTo>
                    <a:lnTo>
                      <a:pt x="192887" y="20361"/>
                    </a:lnTo>
                    <a:lnTo>
                      <a:pt x="193690" y="19338"/>
                    </a:lnTo>
                    <a:lnTo>
                      <a:pt x="194494" y="18340"/>
                    </a:lnTo>
                    <a:lnTo>
                      <a:pt x="195322" y="17365"/>
                    </a:lnTo>
                    <a:lnTo>
                      <a:pt x="196150" y="16391"/>
                    </a:lnTo>
                    <a:lnTo>
                      <a:pt x="197027" y="15466"/>
                    </a:lnTo>
                    <a:lnTo>
                      <a:pt x="197928" y="14540"/>
                    </a:lnTo>
                    <a:lnTo>
                      <a:pt x="198561" y="13956"/>
                    </a:lnTo>
                    <a:lnTo>
                      <a:pt x="199195" y="13371"/>
                    </a:lnTo>
                    <a:lnTo>
                      <a:pt x="199852" y="12811"/>
                    </a:lnTo>
                    <a:lnTo>
                      <a:pt x="200510" y="12275"/>
                    </a:lnTo>
                    <a:lnTo>
                      <a:pt x="201167" y="11740"/>
                    </a:lnTo>
                    <a:lnTo>
                      <a:pt x="201849" y="11228"/>
                    </a:lnTo>
                    <a:lnTo>
                      <a:pt x="202531" y="10741"/>
                    </a:lnTo>
                    <a:lnTo>
                      <a:pt x="203237" y="10278"/>
                    </a:lnTo>
                    <a:lnTo>
                      <a:pt x="203944" y="9816"/>
                    </a:lnTo>
                    <a:lnTo>
                      <a:pt x="204674" y="9377"/>
                    </a:lnTo>
                    <a:lnTo>
                      <a:pt x="205405" y="8963"/>
                    </a:lnTo>
                    <a:lnTo>
                      <a:pt x="206136" y="8549"/>
                    </a:lnTo>
                    <a:lnTo>
                      <a:pt x="206891" y="8160"/>
                    </a:lnTo>
                    <a:lnTo>
                      <a:pt x="207646" y="7794"/>
                    </a:lnTo>
                    <a:lnTo>
                      <a:pt x="208401" y="7453"/>
                    </a:lnTo>
                    <a:lnTo>
                      <a:pt x="209180" y="7112"/>
                    </a:lnTo>
                    <a:lnTo>
                      <a:pt x="209959" y="6796"/>
                    </a:lnTo>
                    <a:lnTo>
                      <a:pt x="210739" y="6503"/>
                    </a:lnTo>
                    <a:lnTo>
                      <a:pt x="211518" y="6211"/>
                    </a:lnTo>
                    <a:lnTo>
                      <a:pt x="212322" y="5968"/>
                    </a:lnTo>
                    <a:lnTo>
                      <a:pt x="213125" y="5700"/>
                    </a:lnTo>
                    <a:lnTo>
                      <a:pt x="213953" y="5481"/>
                    </a:lnTo>
                    <a:lnTo>
                      <a:pt x="214757" y="5261"/>
                    </a:lnTo>
                    <a:lnTo>
                      <a:pt x="215585" y="5067"/>
                    </a:lnTo>
                    <a:lnTo>
                      <a:pt x="216413" y="4872"/>
                    </a:lnTo>
                    <a:lnTo>
                      <a:pt x="217241" y="4701"/>
                    </a:lnTo>
                    <a:lnTo>
                      <a:pt x="218069" y="4555"/>
                    </a:lnTo>
                    <a:lnTo>
                      <a:pt x="218922" y="4433"/>
                    </a:lnTo>
                    <a:lnTo>
                      <a:pt x="219774" y="4312"/>
                    </a:lnTo>
                    <a:lnTo>
                      <a:pt x="220626" y="4214"/>
                    </a:lnTo>
                    <a:lnTo>
                      <a:pt x="221479" y="4117"/>
                    </a:lnTo>
                    <a:lnTo>
                      <a:pt x="222331" y="4068"/>
                    </a:lnTo>
                    <a:lnTo>
                      <a:pt x="223403" y="3995"/>
                    </a:lnTo>
                    <a:lnTo>
                      <a:pt x="224450" y="3946"/>
                    </a:lnTo>
                    <a:lnTo>
                      <a:pt x="226545" y="3946"/>
                    </a:lnTo>
                    <a:lnTo>
                      <a:pt x="227592" y="3971"/>
                    </a:lnTo>
                    <a:lnTo>
                      <a:pt x="228615" y="4019"/>
                    </a:lnTo>
                    <a:lnTo>
                      <a:pt x="229638" y="4092"/>
                    </a:lnTo>
                    <a:lnTo>
                      <a:pt x="230660" y="4190"/>
                    </a:lnTo>
                    <a:lnTo>
                      <a:pt x="231683" y="4312"/>
                    </a:lnTo>
                    <a:lnTo>
                      <a:pt x="232682" y="4458"/>
                    </a:lnTo>
                    <a:lnTo>
                      <a:pt x="233705" y="4604"/>
                    </a:lnTo>
                    <a:lnTo>
                      <a:pt x="234703" y="4799"/>
                    </a:lnTo>
                    <a:lnTo>
                      <a:pt x="235677" y="4993"/>
                    </a:lnTo>
                    <a:lnTo>
                      <a:pt x="236676" y="5213"/>
                    </a:lnTo>
                    <a:lnTo>
                      <a:pt x="237650" y="5432"/>
                    </a:lnTo>
                    <a:lnTo>
                      <a:pt x="238624" y="5700"/>
                    </a:lnTo>
                    <a:lnTo>
                      <a:pt x="239598" y="5968"/>
                    </a:lnTo>
                    <a:lnTo>
                      <a:pt x="240573" y="6260"/>
                    </a:lnTo>
                    <a:lnTo>
                      <a:pt x="241522" y="6577"/>
                    </a:lnTo>
                    <a:lnTo>
                      <a:pt x="242472" y="6893"/>
                    </a:lnTo>
                    <a:lnTo>
                      <a:pt x="243422" y="7234"/>
                    </a:lnTo>
                    <a:lnTo>
                      <a:pt x="244372" y="7599"/>
                    </a:lnTo>
                    <a:lnTo>
                      <a:pt x="245297" y="7965"/>
                    </a:lnTo>
                    <a:lnTo>
                      <a:pt x="246223" y="8354"/>
                    </a:lnTo>
                    <a:lnTo>
                      <a:pt x="247148" y="8768"/>
                    </a:lnTo>
                    <a:lnTo>
                      <a:pt x="248074" y="9182"/>
                    </a:lnTo>
                    <a:lnTo>
                      <a:pt x="248999" y="9621"/>
                    </a:lnTo>
                    <a:lnTo>
                      <a:pt x="249900" y="10059"/>
                    </a:lnTo>
                    <a:lnTo>
                      <a:pt x="251703" y="10985"/>
                    </a:lnTo>
                    <a:lnTo>
                      <a:pt x="253480" y="11983"/>
                    </a:lnTo>
                    <a:lnTo>
                      <a:pt x="255234" y="13006"/>
                    </a:lnTo>
                    <a:lnTo>
                      <a:pt x="256963" y="14102"/>
                    </a:lnTo>
                    <a:lnTo>
                      <a:pt x="258692" y="15222"/>
                    </a:lnTo>
                    <a:lnTo>
                      <a:pt x="260373" y="16391"/>
                    </a:lnTo>
                    <a:lnTo>
                      <a:pt x="262053" y="17585"/>
                    </a:lnTo>
                    <a:lnTo>
                      <a:pt x="263709" y="18827"/>
                    </a:lnTo>
                    <a:lnTo>
                      <a:pt x="265341" y="20069"/>
                    </a:lnTo>
                    <a:lnTo>
                      <a:pt x="266948" y="21360"/>
                    </a:lnTo>
                    <a:lnTo>
                      <a:pt x="268532" y="22675"/>
                    </a:lnTo>
                    <a:lnTo>
                      <a:pt x="270115" y="24014"/>
                    </a:lnTo>
                    <a:lnTo>
                      <a:pt x="271673" y="25378"/>
                    </a:lnTo>
                    <a:lnTo>
                      <a:pt x="273208" y="26742"/>
                    </a:lnTo>
                    <a:lnTo>
                      <a:pt x="274718" y="28106"/>
                    </a:lnTo>
                    <a:lnTo>
                      <a:pt x="276203" y="29518"/>
                    </a:lnTo>
                    <a:lnTo>
                      <a:pt x="277689" y="30906"/>
                    </a:lnTo>
                    <a:lnTo>
                      <a:pt x="279150" y="32295"/>
                    </a:lnTo>
                    <a:lnTo>
                      <a:pt x="278906" y="31759"/>
                    </a:lnTo>
                    <a:lnTo>
                      <a:pt x="278639" y="31223"/>
                    </a:lnTo>
                    <a:lnTo>
                      <a:pt x="278054" y="30127"/>
                    </a:lnTo>
                    <a:lnTo>
                      <a:pt x="277396" y="29080"/>
                    </a:lnTo>
                    <a:lnTo>
                      <a:pt x="276715" y="28008"/>
                    </a:lnTo>
                    <a:lnTo>
                      <a:pt x="275960" y="26961"/>
                    </a:lnTo>
                    <a:lnTo>
                      <a:pt x="275180" y="25938"/>
                    </a:lnTo>
                    <a:lnTo>
                      <a:pt x="274328" y="24915"/>
                    </a:lnTo>
                    <a:lnTo>
                      <a:pt x="273451" y="23917"/>
                    </a:lnTo>
                    <a:lnTo>
                      <a:pt x="272526" y="22918"/>
                    </a:lnTo>
                    <a:lnTo>
                      <a:pt x="271576" y="21944"/>
                    </a:lnTo>
                    <a:lnTo>
                      <a:pt x="270577" y="20970"/>
                    </a:lnTo>
                    <a:lnTo>
                      <a:pt x="269530" y="20020"/>
                    </a:lnTo>
                    <a:lnTo>
                      <a:pt x="268483" y="19095"/>
                    </a:lnTo>
                    <a:lnTo>
                      <a:pt x="267387" y="18169"/>
                    </a:lnTo>
                    <a:lnTo>
                      <a:pt x="266291" y="17268"/>
                    </a:lnTo>
                    <a:lnTo>
                      <a:pt x="265171" y="16391"/>
                    </a:lnTo>
                    <a:lnTo>
                      <a:pt x="264026" y="15539"/>
                    </a:lnTo>
                    <a:lnTo>
                      <a:pt x="262857" y="14686"/>
                    </a:lnTo>
                    <a:lnTo>
                      <a:pt x="261688" y="13883"/>
                    </a:lnTo>
                    <a:lnTo>
                      <a:pt x="260495" y="13079"/>
                    </a:lnTo>
                    <a:lnTo>
                      <a:pt x="259326" y="12275"/>
                    </a:lnTo>
                    <a:lnTo>
                      <a:pt x="258132" y="11520"/>
                    </a:lnTo>
                    <a:lnTo>
                      <a:pt x="256939" y="10790"/>
                    </a:lnTo>
                    <a:lnTo>
                      <a:pt x="255745" y="10084"/>
                    </a:lnTo>
                    <a:lnTo>
                      <a:pt x="254552" y="9377"/>
                    </a:lnTo>
                    <a:lnTo>
                      <a:pt x="253383" y="8720"/>
                    </a:lnTo>
                    <a:lnTo>
                      <a:pt x="252214" y="8086"/>
                    </a:lnTo>
                    <a:lnTo>
                      <a:pt x="251069" y="7453"/>
                    </a:lnTo>
                    <a:lnTo>
                      <a:pt x="249949" y="6869"/>
                    </a:lnTo>
                    <a:lnTo>
                      <a:pt x="248829" y="6309"/>
                    </a:lnTo>
                    <a:lnTo>
                      <a:pt x="246661" y="5261"/>
                    </a:lnTo>
                    <a:lnTo>
                      <a:pt x="245030" y="4531"/>
                    </a:lnTo>
                    <a:lnTo>
                      <a:pt x="243349" y="3849"/>
                    </a:lnTo>
                    <a:lnTo>
                      <a:pt x="241669" y="3191"/>
                    </a:lnTo>
                    <a:lnTo>
                      <a:pt x="239964" y="2607"/>
                    </a:lnTo>
                    <a:lnTo>
                      <a:pt x="238235" y="2095"/>
                    </a:lnTo>
                    <a:lnTo>
                      <a:pt x="237382" y="1852"/>
                    </a:lnTo>
                    <a:lnTo>
                      <a:pt x="236505" y="1608"/>
                    </a:lnTo>
                    <a:lnTo>
                      <a:pt x="235629" y="1389"/>
                    </a:lnTo>
                    <a:lnTo>
                      <a:pt x="234752" y="1194"/>
                    </a:lnTo>
                    <a:lnTo>
                      <a:pt x="233875" y="1024"/>
                    </a:lnTo>
                    <a:lnTo>
                      <a:pt x="232998" y="853"/>
                    </a:lnTo>
                    <a:lnTo>
                      <a:pt x="232122" y="683"/>
                    </a:lnTo>
                    <a:lnTo>
                      <a:pt x="231245" y="537"/>
                    </a:lnTo>
                    <a:lnTo>
                      <a:pt x="230344" y="415"/>
                    </a:lnTo>
                    <a:lnTo>
                      <a:pt x="229467" y="317"/>
                    </a:lnTo>
                    <a:lnTo>
                      <a:pt x="228566" y="220"/>
                    </a:lnTo>
                    <a:lnTo>
                      <a:pt x="227665" y="147"/>
                    </a:lnTo>
                    <a:lnTo>
                      <a:pt x="226764" y="74"/>
                    </a:lnTo>
                    <a:lnTo>
                      <a:pt x="225887" y="25"/>
                    </a:lnTo>
                    <a:lnTo>
                      <a:pt x="2249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2"/>
              <p:cNvSpPr/>
              <p:nvPr/>
            </p:nvSpPr>
            <p:spPr>
              <a:xfrm>
                <a:off x="313600" y="1489400"/>
                <a:ext cx="6978775" cy="2730725"/>
              </a:xfrm>
              <a:custGeom>
                <a:avLst/>
                <a:gdLst/>
                <a:ahLst/>
                <a:cxnLst/>
                <a:rect l="l" t="t" r="r" b="b"/>
                <a:pathLst>
                  <a:path w="279151" h="109229" extrusionOk="0">
                    <a:moveTo>
                      <a:pt x="223185" y="0"/>
                    </a:moveTo>
                    <a:lnTo>
                      <a:pt x="222283" y="24"/>
                    </a:lnTo>
                    <a:lnTo>
                      <a:pt x="221382" y="49"/>
                    </a:lnTo>
                    <a:lnTo>
                      <a:pt x="220481" y="122"/>
                    </a:lnTo>
                    <a:lnTo>
                      <a:pt x="219580" y="195"/>
                    </a:lnTo>
                    <a:lnTo>
                      <a:pt x="218679" y="268"/>
                    </a:lnTo>
                    <a:lnTo>
                      <a:pt x="217875" y="365"/>
                    </a:lnTo>
                    <a:lnTo>
                      <a:pt x="217072" y="487"/>
                    </a:lnTo>
                    <a:lnTo>
                      <a:pt x="216268" y="609"/>
                    </a:lnTo>
                    <a:lnTo>
                      <a:pt x="215464" y="755"/>
                    </a:lnTo>
                    <a:lnTo>
                      <a:pt x="214685" y="925"/>
                    </a:lnTo>
                    <a:lnTo>
                      <a:pt x="213881" y="1096"/>
                    </a:lnTo>
                    <a:lnTo>
                      <a:pt x="213102" y="1266"/>
                    </a:lnTo>
                    <a:lnTo>
                      <a:pt x="212322" y="1486"/>
                    </a:lnTo>
                    <a:lnTo>
                      <a:pt x="211567" y="1680"/>
                    </a:lnTo>
                    <a:lnTo>
                      <a:pt x="210788" y="1924"/>
                    </a:lnTo>
                    <a:lnTo>
                      <a:pt x="210033" y="2168"/>
                    </a:lnTo>
                    <a:lnTo>
                      <a:pt x="209278" y="2435"/>
                    </a:lnTo>
                    <a:lnTo>
                      <a:pt x="208523" y="2703"/>
                    </a:lnTo>
                    <a:lnTo>
                      <a:pt x="207793" y="2996"/>
                    </a:lnTo>
                    <a:lnTo>
                      <a:pt x="207062" y="3312"/>
                    </a:lnTo>
                    <a:lnTo>
                      <a:pt x="206331" y="3629"/>
                    </a:lnTo>
                    <a:lnTo>
                      <a:pt x="205601" y="3970"/>
                    </a:lnTo>
                    <a:lnTo>
                      <a:pt x="204894" y="4311"/>
                    </a:lnTo>
                    <a:lnTo>
                      <a:pt x="204188" y="4700"/>
                    </a:lnTo>
                    <a:lnTo>
                      <a:pt x="203506" y="5066"/>
                    </a:lnTo>
                    <a:lnTo>
                      <a:pt x="202800" y="5480"/>
                    </a:lnTo>
                    <a:lnTo>
                      <a:pt x="202142" y="5894"/>
                    </a:lnTo>
                    <a:lnTo>
                      <a:pt x="201460" y="6332"/>
                    </a:lnTo>
                    <a:lnTo>
                      <a:pt x="200803" y="6771"/>
                    </a:lnTo>
                    <a:lnTo>
                      <a:pt x="200145" y="7233"/>
                    </a:lnTo>
                    <a:lnTo>
                      <a:pt x="199512" y="7696"/>
                    </a:lnTo>
                    <a:lnTo>
                      <a:pt x="198879" y="8207"/>
                    </a:lnTo>
                    <a:lnTo>
                      <a:pt x="198246" y="8719"/>
                    </a:lnTo>
                    <a:lnTo>
                      <a:pt x="197637" y="9230"/>
                    </a:lnTo>
                    <a:lnTo>
                      <a:pt x="197028" y="9766"/>
                    </a:lnTo>
                    <a:lnTo>
                      <a:pt x="196443" y="10326"/>
                    </a:lnTo>
                    <a:lnTo>
                      <a:pt x="195859" y="10911"/>
                    </a:lnTo>
                    <a:lnTo>
                      <a:pt x="194909" y="11909"/>
                    </a:lnTo>
                    <a:lnTo>
                      <a:pt x="193984" y="12932"/>
                    </a:lnTo>
                    <a:lnTo>
                      <a:pt x="193083" y="13979"/>
                    </a:lnTo>
                    <a:lnTo>
                      <a:pt x="192206" y="15051"/>
                    </a:lnTo>
                    <a:lnTo>
                      <a:pt x="191353" y="16147"/>
                    </a:lnTo>
                    <a:lnTo>
                      <a:pt x="190525" y="17267"/>
                    </a:lnTo>
                    <a:lnTo>
                      <a:pt x="189697" y="18412"/>
                    </a:lnTo>
                    <a:lnTo>
                      <a:pt x="188894" y="19581"/>
                    </a:lnTo>
                    <a:lnTo>
                      <a:pt x="187311" y="21919"/>
                    </a:lnTo>
                    <a:lnTo>
                      <a:pt x="185727" y="24281"/>
                    </a:lnTo>
                    <a:lnTo>
                      <a:pt x="184169" y="26668"/>
                    </a:lnTo>
                    <a:lnTo>
                      <a:pt x="182586" y="29006"/>
                    </a:lnTo>
                    <a:lnTo>
                      <a:pt x="181782" y="30175"/>
                    </a:lnTo>
                    <a:lnTo>
                      <a:pt x="180954" y="31320"/>
                    </a:lnTo>
                    <a:lnTo>
                      <a:pt x="180102" y="32440"/>
                    </a:lnTo>
                    <a:lnTo>
                      <a:pt x="179249" y="33560"/>
                    </a:lnTo>
                    <a:lnTo>
                      <a:pt x="178372" y="34632"/>
                    </a:lnTo>
                    <a:lnTo>
                      <a:pt x="177471" y="35703"/>
                    </a:lnTo>
                    <a:lnTo>
                      <a:pt x="176546" y="36726"/>
                    </a:lnTo>
                    <a:lnTo>
                      <a:pt x="175596" y="37725"/>
                    </a:lnTo>
                    <a:lnTo>
                      <a:pt x="174598" y="38699"/>
                    </a:lnTo>
                    <a:lnTo>
                      <a:pt x="173575" y="39624"/>
                    </a:lnTo>
                    <a:lnTo>
                      <a:pt x="172527" y="40525"/>
                    </a:lnTo>
                    <a:lnTo>
                      <a:pt x="171992" y="40940"/>
                    </a:lnTo>
                    <a:lnTo>
                      <a:pt x="171431" y="41354"/>
                    </a:lnTo>
                    <a:lnTo>
                      <a:pt x="170871" y="41768"/>
                    </a:lnTo>
                    <a:lnTo>
                      <a:pt x="170287" y="42157"/>
                    </a:lnTo>
                    <a:lnTo>
                      <a:pt x="169702" y="42547"/>
                    </a:lnTo>
                    <a:lnTo>
                      <a:pt x="169093" y="42912"/>
                    </a:lnTo>
                    <a:lnTo>
                      <a:pt x="168485" y="43278"/>
                    </a:lnTo>
                    <a:lnTo>
                      <a:pt x="167876" y="43618"/>
                    </a:lnTo>
                    <a:lnTo>
                      <a:pt x="167243" y="43935"/>
                    </a:lnTo>
                    <a:lnTo>
                      <a:pt x="166585" y="44252"/>
                    </a:lnTo>
                    <a:lnTo>
                      <a:pt x="165976" y="44544"/>
                    </a:lnTo>
                    <a:lnTo>
                      <a:pt x="165367" y="44787"/>
                    </a:lnTo>
                    <a:lnTo>
                      <a:pt x="164734" y="45031"/>
                    </a:lnTo>
                    <a:lnTo>
                      <a:pt x="164125" y="45250"/>
                    </a:lnTo>
                    <a:lnTo>
                      <a:pt x="163516" y="45445"/>
                    </a:lnTo>
                    <a:lnTo>
                      <a:pt x="162907" y="45616"/>
                    </a:lnTo>
                    <a:lnTo>
                      <a:pt x="162274" y="45762"/>
                    </a:lnTo>
                    <a:lnTo>
                      <a:pt x="161665" y="45883"/>
                    </a:lnTo>
                    <a:lnTo>
                      <a:pt x="161057" y="46005"/>
                    </a:lnTo>
                    <a:lnTo>
                      <a:pt x="160448" y="46103"/>
                    </a:lnTo>
                    <a:lnTo>
                      <a:pt x="159839" y="46176"/>
                    </a:lnTo>
                    <a:lnTo>
                      <a:pt x="159206" y="46224"/>
                    </a:lnTo>
                    <a:lnTo>
                      <a:pt x="158597" y="46273"/>
                    </a:lnTo>
                    <a:lnTo>
                      <a:pt x="157988" y="46297"/>
                    </a:lnTo>
                    <a:lnTo>
                      <a:pt x="157379" y="46322"/>
                    </a:lnTo>
                    <a:lnTo>
                      <a:pt x="156770" y="46322"/>
                    </a:lnTo>
                    <a:lnTo>
                      <a:pt x="155552" y="46273"/>
                    </a:lnTo>
                    <a:lnTo>
                      <a:pt x="154310" y="46176"/>
                    </a:lnTo>
                    <a:lnTo>
                      <a:pt x="153093" y="46030"/>
                    </a:lnTo>
                    <a:lnTo>
                      <a:pt x="151875" y="45835"/>
                    </a:lnTo>
                    <a:lnTo>
                      <a:pt x="150657" y="45616"/>
                    </a:lnTo>
                    <a:lnTo>
                      <a:pt x="149439" y="45372"/>
                    </a:lnTo>
                    <a:lnTo>
                      <a:pt x="148222" y="45080"/>
                    </a:lnTo>
                    <a:lnTo>
                      <a:pt x="147004" y="44763"/>
                    </a:lnTo>
                    <a:lnTo>
                      <a:pt x="145786" y="44447"/>
                    </a:lnTo>
                    <a:lnTo>
                      <a:pt x="144569" y="44106"/>
                    </a:lnTo>
                    <a:lnTo>
                      <a:pt x="142109" y="43399"/>
                    </a:lnTo>
                    <a:lnTo>
                      <a:pt x="139673" y="42693"/>
                    </a:lnTo>
                    <a:lnTo>
                      <a:pt x="138431" y="42352"/>
                    </a:lnTo>
                    <a:lnTo>
                      <a:pt x="137214" y="42011"/>
                    </a:lnTo>
                    <a:lnTo>
                      <a:pt x="135996" y="41694"/>
                    </a:lnTo>
                    <a:lnTo>
                      <a:pt x="134754" y="41427"/>
                    </a:lnTo>
                    <a:lnTo>
                      <a:pt x="133536" y="41159"/>
                    </a:lnTo>
                    <a:lnTo>
                      <a:pt x="132294" y="40940"/>
                    </a:lnTo>
                    <a:lnTo>
                      <a:pt x="131052" y="40745"/>
                    </a:lnTo>
                    <a:lnTo>
                      <a:pt x="129834" y="40599"/>
                    </a:lnTo>
                    <a:lnTo>
                      <a:pt x="128592" y="40501"/>
                    </a:lnTo>
                    <a:lnTo>
                      <a:pt x="127350" y="40452"/>
                    </a:lnTo>
                    <a:lnTo>
                      <a:pt x="126303" y="40452"/>
                    </a:lnTo>
                    <a:lnTo>
                      <a:pt x="125256" y="40477"/>
                    </a:lnTo>
                    <a:lnTo>
                      <a:pt x="124233" y="40525"/>
                    </a:lnTo>
                    <a:lnTo>
                      <a:pt x="123210" y="40599"/>
                    </a:lnTo>
                    <a:lnTo>
                      <a:pt x="122187" y="40696"/>
                    </a:lnTo>
                    <a:lnTo>
                      <a:pt x="121188" y="40818"/>
                    </a:lnTo>
                    <a:lnTo>
                      <a:pt x="120190" y="40988"/>
                    </a:lnTo>
                    <a:lnTo>
                      <a:pt x="119191" y="41159"/>
                    </a:lnTo>
                    <a:lnTo>
                      <a:pt x="118217" y="41354"/>
                    </a:lnTo>
                    <a:lnTo>
                      <a:pt x="117243" y="41573"/>
                    </a:lnTo>
                    <a:lnTo>
                      <a:pt x="116269" y="41816"/>
                    </a:lnTo>
                    <a:lnTo>
                      <a:pt x="115319" y="42084"/>
                    </a:lnTo>
                    <a:lnTo>
                      <a:pt x="114369" y="42352"/>
                    </a:lnTo>
                    <a:lnTo>
                      <a:pt x="113444" y="42669"/>
                    </a:lnTo>
                    <a:lnTo>
                      <a:pt x="112494" y="43010"/>
                    </a:lnTo>
                    <a:lnTo>
                      <a:pt x="111568" y="43351"/>
                    </a:lnTo>
                    <a:lnTo>
                      <a:pt x="110643" y="43716"/>
                    </a:lnTo>
                    <a:lnTo>
                      <a:pt x="109742" y="44106"/>
                    </a:lnTo>
                    <a:lnTo>
                      <a:pt x="108841" y="44495"/>
                    </a:lnTo>
                    <a:lnTo>
                      <a:pt x="107940" y="44934"/>
                    </a:lnTo>
                    <a:lnTo>
                      <a:pt x="107063" y="45372"/>
                    </a:lnTo>
                    <a:lnTo>
                      <a:pt x="106162" y="45835"/>
                    </a:lnTo>
                    <a:lnTo>
                      <a:pt x="105309" y="46297"/>
                    </a:lnTo>
                    <a:lnTo>
                      <a:pt x="104433" y="46785"/>
                    </a:lnTo>
                    <a:lnTo>
                      <a:pt x="103580" y="47296"/>
                    </a:lnTo>
                    <a:lnTo>
                      <a:pt x="102728" y="47807"/>
                    </a:lnTo>
                    <a:lnTo>
                      <a:pt x="101875" y="48343"/>
                    </a:lnTo>
                    <a:lnTo>
                      <a:pt x="101023" y="48903"/>
                    </a:lnTo>
                    <a:lnTo>
                      <a:pt x="100195" y="49463"/>
                    </a:lnTo>
                    <a:lnTo>
                      <a:pt x="99367" y="50048"/>
                    </a:lnTo>
                    <a:lnTo>
                      <a:pt x="97735" y="51217"/>
                    </a:lnTo>
                    <a:lnTo>
                      <a:pt x="96128" y="52459"/>
                    </a:lnTo>
                    <a:lnTo>
                      <a:pt x="94545" y="53725"/>
                    </a:lnTo>
                    <a:lnTo>
                      <a:pt x="92986" y="55041"/>
                    </a:lnTo>
                    <a:lnTo>
                      <a:pt x="91452" y="56404"/>
                    </a:lnTo>
                    <a:lnTo>
                      <a:pt x="89942" y="57768"/>
                    </a:lnTo>
                    <a:lnTo>
                      <a:pt x="88456" y="59181"/>
                    </a:lnTo>
                    <a:lnTo>
                      <a:pt x="86995" y="60618"/>
                    </a:lnTo>
                    <a:lnTo>
                      <a:pt x="85558" y="62055"/>
                    </a:lnTo>
                    <a:lnTo>
                      <a:pt x="84145" y="63516"/>
                    </a:lnTo>
                    <a:lnTo>
                      <a:pt x="82757" y="65001"/>
                    </a:lnTo>
                    <a:lnTo>
                      <a:pt x="81369" y="66463"/>
                    </a:lnTo>
                    <a:lnTo>
                      <a:pt x="80005" y="67948"/>
                    </a:lnTo>
                    <a:lnTo>
                      <a:pt x="77350" y="70895"/>
                    </a:lnTo>
                    <a:lnTo>
                      <a:pt x="74769" y="73818"/>
                    </a:lnTo>
                    <a:lnTo>
                      <a:pt x="72553" y="76302"/>
                    </a:lnTo>
                    <a:lnTo>
                      <a:pt x="70312" y="78810"/>
                    </a:lnTo>
                    <a:lnTo>
                      <a:pt x="67998" y="81319"/>
                    </a:lnTo>
                    <a:lnTo>
                      <a:pt x="66829" y="82561"/>
                    </a:lnTo>
                    <a:lnTo>
                      <a:pt x="65636" y="83779"/>
                    </a:lnTo>
                    <a:lnTo>
                      <a:pt x="64443" y="84996"/>
                    </a:lnTo>
                    <a:lnTo>
                      <a:pt x="63225" y="86214"/>
                    </a:lnTo>
                    <a:lnTo>
                      <a:pt x="61983" y="87407"/>
                    </a:lnTo>
                    <a:lnTo>
                      <a:pt x="60741" y="88576"/>
                    </a:lnTo>
                    <a:lnTo>
                      <a:pt x="59450" y="89721"/>
                    </a:lnTo>
                    <a:lnTo>
                      <a:pt x="58184" y="90841"/>
                    </a:lnTo>
                    <a:lnTo>
                      <a:pt x="56868" y="91962"/>
                    </a:lnTo>
                    <a:lnTo>
                      <a:pt x="55553" y="93033"/>
                    </a:lnTo>
                    <a:lnTo>
                      <a:pt x="54214" y="94080"/>
                    </a:lnTo>
                    <a:lnTo>
                      <a:pt x="52850" y="95103"/>
                    </a:lnTo>
                    <a:lnTo>
                      <a:pt x="51462" y="96078"/>
                    </a:lnTo>
                    <a:lnTo>
                      <a:pt x="50049" y="97027"/>
                    </a:lnTo>
                    <a:lnTo>
                      <a:pt x="48637" y="97928"/>
                    </a:lnTo>
                    <a:lnTo>
                      <a:pt x="47175" y="98805"/>
                    </a:lnTo>
                    <a:lnTo>
                      <a:pt x="45714" y="99633"/>
                    </a:lnTo>
                    <a:lnTo>
                      <a:pt x="44229" y="100413"/>
                    </a:lnTo>
                    <a:lnTo>
                      <a:pt x="42694" y="101143"/>
                    </a:lnTo>
                    <a:lnTo>
                      <a:pt x="41160" y="101825"/>
                    </a:lnTo>
                    <a:lnTo>
                      <a:pt x="40381" y="102142"/>
                    </a:lnTo>
                    <a:lnTo>
                      <a:pt x="39601" y="102434"/>
                    </a:lnTo>
                    <a:lnTo>
                      <a:pt x="38797" y="102726"/>
                    </a:lnTo>
                    <a:lnTo>
                      <a:pt x="37994" y="103018"/>
                    </a:lnTo>
                    <a:lnTo>
                      <a:pt x="37190" y="103286"/>
                    </a:lnTo>
                    <a:lnTo>
                      <a:pt x="36386" y="103530"/>
                    </a:lnTo>
                    <a:lnTo>
                      <a:pt x="35558" y="103773"/>
                    </a:lnTo>
                    <a:lnTo>
                      <a:pt x="34730" y="103993"/>
                    </a:lnTo>
                    <a:lnTo>
                      <a:pt x="33902" y="104187"/>
                    </a:lnTo>
                    <a:lnTo>
                      <a:pt x="33074" y="104382"/>
                    </a:lnTo>
                    <a:lnTo>
                      <a:pt x="32222" y="104553"/>
                    </a:lnTo>
                    <a:lnTo>
                      <a:pt x="31369" y="104723"/>
                    </a:lnTo>
                    <a:lnTo>
                      <a:pt x="30273" y="104894"/>
                    </a:lnTo>
                    <a:lnTo>
                      <a:pt x="29153" y="105016"/>
                    </a:lnTo>
                    <a:lnTo>
                      <a:pt x="28033" y="105113"/>
                    </a:lnTo>
                    <a:lnTo>
                      <a:pt x="26888" y="105186"/>
                    </a:lnTo>
                    <a:lnTo>
                      <a:pt x="24599" y="105186"/>
                    </a:lnTo>
                    <a:lnTo>
                      <a:pt x="23430" y="105113"/>
                    </a:lnTo>
                    <a:lnTo>
                      <a:pt x="22285" y="105040"/>
                    </a:lnTo>
                    <a:lnTo>
                      <a:pt x="21116" y="104894"/>
                    </a:lnTo>
                    <a:lnTo>
                      <a:pt x="19972" y="104723"/>
                    </a:lnTo>
                    <a:lnTo>
                      <a:pt x="18827" y="104504"/>
                    </a:lnTo>
                    <a:lnTo>
                      <a:pt x="17682" y="104261"/>
                    </a:lnTo>
                    <a:lnTo>
                      <a:pt x="16562" y="103968"/>
                    </a:lnTo>
                    <a:lnTo>
                      <a:pt x="15442" y="103652"/>
                    </a:lnTo>
                    <a:lnTo>
                      <a:pt x="14346" y="103286"/>
                    </a:lnTo>
                    <a:lnTo>
                      <a:pt x="13274" y="102872"/>
                    </a:lnTo>
                    <a:lnTo>
                      <a:pt x="12202" y="102434"/>
                    </a:lnTo>
                    <a:lnTo>
                      <a:pt x="11155" y="101947"/>
                    </a:lnTo>
                    <a:lnTo>
                      <a:pt x="10132" y="101411"/>
                    </a:lnTo>
                    <a:lnTo>
                      <a:pt x="9134" y="100851"/>
                    </a:lnTo>
                    <a:lnTo>
                      <a:pt x="8184" y="100242"/>
                    </a:lnTo>
                    <a:lnTo>
                      <a:pt x="7234" y="99585"/>
                    </a:lnTo>
                    <a:lnTo>
                      <a:pt x="6333" y="98903"/>
                    </a:lnTo>
                    <a:lnTo>
                      <a:pt x="5456" y="98172"/>
                    </a:lnTo>
                    <a:lnTo>
                      <a:pt x="4628" y="97393"/>
                    </a:lnTo>
                    <a:lnTo>
                      <a:pt x="3825" y="96589"/>
                    </a:lnTo>
                    <a:lnTo>
                      <a:pt x="3459" y="96151"/>
                    </a:lnTo>
                    <a:lnTo>
                      <a:pt x="3070" y="95712"/>
                    </a:lnTo>
                    <a:lnTo>
                      <a:pt x="2729" y="95274"/>
                    </a:lnTo>
                    <a:lnTo>
                      <a:pt x="2363" y="94835"/>
                    </a:lnTo>
                    <a:lnTo>
                      <a:pt x="2022" y="94373"/>
                    </a:lnTo>
                    <a:lnTo>
                      <a:pt x="1706" y="93886"/>
                    </a:lnTo>
                    <a:lnTo>
                      <a:pt x="1389" y="93399"/>
                    </a:lnTo>
                    <a:lnTo>
                      <a:pt x="1097" y="92911"/>
                    </a:lnTo>
                    <a:lnTo>
                      <a:pt x="805" y="92400"/>
                    </a:lnTo>
                    <a:lnTo>
                      <a:pt x="512" y="91889"/>
                    </a:lnTo>
                    <a:lnTo>
                      <a:pt x="269" y="91353"/>
                    </a:lnTo>
                    <a:lnTo>
                      <a:pt x="1" y="90817"/>
                    </a:lnTo>
                    <a:lnTo>
                      <a:pt x="1" y="90817"/>
                    </a:lnTo>
                    <a:lnTo>
                      <a:pt x="464" y="91816"/>
                    </a:lnTo>
                    <a:lnTo>
                      <a:pt x="975" y="92790"/>
                    </a:lnTo>
                    <a:lnTo>
                      <a:pt x="1462" y="93764"/>
                    </a:lnTo>
                    <a:lnTo>
                      <a:pt x="1998" y="94689"/>
                    </a:lnTo>
                    <a:lnTo>
                      <a:pt x="2558" y="95590"/>
                    </a:lnTo>
                    <a:lnTo>
                      <a:pt x="3143" y="96467"/>
                    </a:lnTo>
                    <a:lnTo>
                      <a:pt x="3727" y="97320"/>
                    </a:lnTo>
                    <a:lnTo>
                      <a:pt x="4360" y="98148"/>
                    </a:lnTo>
                    <a:lnTo>
                      <a:pt x="4994" y="98951"/>
                    </a:lnTo>
                    <a:lnTo>
                      <a:pt x="5651" y="99731"/>
                    </a:lnTo>
                    <a:lnTo>
                      <a:pt x="6333" y="100461"/>
                    </a:lnTo>
                    <a:lnTo>
                      <a:pt x="7039" y="101192"/>
                    </a:lnTo>
                    <a:lnTo>
                      <a:pt x="7770" y="101874"/>
                    </a:lnTo>
                    <a:lnTo>
                      <a:pt x="8501" y="102531"/>
                    </a:lnTo>
                    <a:lnTo>
                      <a:pt x="9280" y="103165"/>
                    </a:lnTo>
                    <a:lnTo>
                      <a:pt x="10059" y="103773"/>
                    </a:lnTo>
                    <a:lnTo>
                      <a:pt x="10863" y="104358"/>
                    </a:lnTo>
                    <a:lnTo>
                      <a:pt x="11691" y="104894"/>
                    </a:lnTo>
                    <a:lnTo>
                      <a:pt x="12543" y="105405"/>
                    </a:lnTo>
                    <a:lnTo>
                      <a:pt x="13420" y="105892"/>
                    </a:lnTo>
                    <a:lnTo>
                      <a:pt x="14297" y="106355"/>
                    </a:lnTo>
                    <a:lnTo>
                      <a:pt x="15222" y="106769"/>
                    </a:lnTo>
                    <a:lnTo>
                      <a:pt x="16148" y="107159"/>
                    </a:lnTo>
                    <a:lnTo>
                      <a:pt x="17098" y="107524"/>
                    </a:lnTo>
                    <a:lnTo>
                      <a:pt x="18072" y="107841"/>
                    </a:lnTo>
                    <a:lnTo>
                      <a:pt x="19046" y="108133"/>
                    </a:lnTo>
                    <a:lnTo>
                      <a:pt x="20069" y="108401"/>
                    </a:lnTo>
                    <a:lnTo>
                      <a:pt x="21092" y="108620"/>
                    </a:lnTo>
                    <a:lnTo>
                      <a:pt x="22139" y="108815"/>
                    </a:lnTo>
                    <a:lnTo>
                      <a:pt x="23211" y="108961"/>
                    </a:lnTo>
                    <a:lnTo>
                      <a:pt x="24307" y="109083"/>
                    </a:lnTo>
                    <a:lnTo>
                      <a:pt x="25403" y="109156"/>
                    </a:lnTo>
                    <a:lnTo>
                      <a:pt x="26206" y="109204"/>
                    </a:lnTo>
                    <a:lnTo>
                      <a:pt x="27010" y="109229"/>
                    </a:lnTo>
                    <a:lnTo>
                      <a:pt x="28569" y="109229"/>
                    </a:lnTo>
                    <a:lnTo>
                      <a:pt x="29348" y="109204"/>
                    </a:lnTo>
                    <a:lnTo>
                      <a:pt x="30103" y="109180"/>
                    </a:lnTo>
                    <a:lnTo>
                      <a:pt x="30882" y="109131"/>
                    </a:lnTo>
                    <a:lnTo>
                      <a:pt x="31637" y="109058"/>
                    </a:lnTo>
                    <a:lnTo>
                      <a:pt x="33123" y="108888"/>
                    </a:lnTo>
                    <a:lnTo>
                      <a:pt x="34609" y="108669"/>
                    </a:lnTo>
                    <a:lnTo>
                      <a:pt x="36070" y="108401"/>
                    </a:lnTo>
                    <a:lnTo>
                      <a:pt x="37507" y="108060"/>
                    </a:lnTo>
                    <a:lnTo>
                      <a:pt x="38919" y="107694"/>
                    </a:lnTo>
                    <a:lnTo>
                      <a:pt x="40307" y="107256"/>
                    </a:lnTo>
                    <a:lnTo>
                      <a:pt x="41696" y="106769"/>
                    </a:lnTo>
                    <a:lnTo>
                      <a:pt x="43035" y="106258"/>
                    </a:lnTo>
                    <a:lnTo>
                      <a:pt x="44375" y="105697"/>
                    </a:lnTo>
                    <a:lnTo>
                      <a:pt x="45690" y="105089"/>
                    </a:lnTo>
                    <a:lnTo>
                      <a:pt x="47005" y="104431"/>
                    </a:lnTo>
                    <a:lnTo>
                      <a:pt x="48296" y="103749"/>
                    </a:lnTo>
                    <a:lnTo>
                      <a:pt x="49562" y="103018"/>
                    </a:lnTo>
                    <a:lnTo>
                      <a:pt x="50804" y="102239"/>
                    </a:lnTo>
                    <a:lnTo>
                      <a:pt x="52046" y="101435"/>
                    </a:lnTo>
                    <a:lnTo>
                      <a:pt x="53264" y="100607"/>
                    </a:lnTo>
                    <a:lnTo>
                      <a:pt x="54482" y="99755"/>
                    </a:lnTo>
                    <a:lnTo>
                      <a:pt x="55675" y="98854"/>
                    </a:lnTo>
                    <a:lnTo>
                      <a:pt x="56868" y="97928"/>
                    </a:lnTo>
                    <a:lnTo>
                      <a:pt x="58037" y="96979"/>
                    </a:lnTo>
                    <a:lnTo>
                      <a:pt x="59206" y="95980"/>
                    </a:lnTo>
                    <a:lnTo>
                      <a:pt x="60351" y="94982"/>
                    </a:lnTo>
                    <a:lnTo>
                      <a:pt x="61496" y="93959"/>
                    </a:lnTo>
                    <a:lnTo>
                      <a:pt x="62616" y="92911"/>
                    </a:lnTo>
                    <a:lnTo>
                      <a:pt x="63736" y="91840"/>
                    </a:lnTo>
                    <a:lnTo>
                      <a:pt x="64857" y="90768"/>
                    </a:lnTo>
                    <a:lnTo>
                      <a:pt x="65953" y="89672"/>
                    </a:lnTo>
                    <a:lnTo>
                      <a:pt x="67049" y="88552"/>
                    </a:lnTo>
                    <a:lnTo>
                      <a:pt x="69216" y="86263"/>
                    </a:lnTo>
                    <a:lnTo>
                      <a:pt x="71359" y="83949"/>
                    </a:lnTo>
                    <a:lnTo>
                      <a:pt x="73478" y="81611"/>
                    </a:lnTo>
                    <a:lnTo>
                      <a:pt x="75597" y="79249"/>
                    </a:lnTo>
                    <a:lnTo>
                      <a:pt x="79786" y="74500"/>
                    </a:lnTo>
                    <a:lnTo>
                      <a:pt x="81856" y="72162"/>
                    </a:lnTo>
                    <a:lnTo>
                      <a:pt x="83951" y="69848"/>
                    </a:lnTo>
                    <a:lnTo>
                      <a:pt x="86045" y="67559"/>
                    </a:lnTo>
                    <a:lnTo>
                      <a:pt x="88139" y="65342"/>
                    </a:lnTo>
                    <a:lnTo>
                      <a:pt x="89211" y="64271"/>
                    </a:lnTo>
                    <a:lnTo>
                      <a:pt x="90258" y="63199"/>
                    </a:lnTo>
                    <a:lnTo>
                      <a:pt x="91330" y="62152"/>
                    </a:lnTo>
                    <a:lnTo>
                      <a:pt x="92401" y="61129"/>
                    </a:lnTo>
                    <a:lnTo>
                      <a:pt x="93473" y="60131"/>
                    </a:lnTo>
                    <a:lnTo>
                      <a:pt x="94569" y="59132"/>
                    </a:lnTo>
                    <a:lnTo>
                      <a:pt x="95641" y="58182"/>
                    </a:lnTo>
                    <a:lnTo>
                      <a:pt x="96761" y="57257"/>
                    </a:lnTo>
                    <a:lnTo>
                      <a:pt x="97857" y="56380"/>
                    </a:lnTo>
                    <a:lnTo>
                      <a:pt x="98977" y="55503"/>
                    </a:lnTo>
                    <a:lnTo>
                      <a:pt x="100097" y="54675"/>
                    </a:lnTo>
                    <a:lnTo>
                      <a:pt x="101218" y="53872"/>
                    </a:lnTo>
                    <a:lnTo>
                      <a:pt x="102509" y="53019"/>
                    </a:lnTo>
                    <a:lnTo>
                      <a:pt x="103824" y="52167"/>
                    </a:lnTo>
                    <a:lnTo>
                      <a:pt x="105163" y="51363"/>
                    </a:lnTo>
                    <a:lnTo>
                      <a:pt x="106527" y="50608"/>
                    </a:lnTo>
                    <a:lnTo>
                      <a:pt x="107891" y="49853"/>
                    </a:lnTo>
                    <a:lnTo>
                      <a:pt x="109279" y="49171"/>
                    </a:lnTo>
                    <a:lnTo>
                      <a:pt x="110692" y="48514"/>
                    </a:lnTo>
                    <a:lnTo>
                      <a:pt x="112129" y="47880"/>
                    </a:lnTo>
                    <a:lnTo>
                      <a:pt x="113590" y="47320"/>
                    </a:lnTo>
                    <a:lnTo>
                      <a:pt x="115051" y="46785"/>
                    </a:lnTo>
                    <a:lnTo>
                      <a:pt x="116512" y="46297"/>
                    </a:lnTo>
                    <a:lnTo>
                      <a:pt x="118022" y="45859"/>
                    </a:lnTo>
                    <a:lnTo>
                      <a:pt x="119532" y="45494"/>
                    </a:lnTo>
                    <a:lnTo>
                      <a:pt x="121042" y="45153"/>
                    </a:lnTo>
                    <a:lnTo>
                      <a:pt x="121822" y="45007"/>
                    </a:lnTo>
                    <a:lnTo>
                      <a:pt x="122577" y="44885"/>
                    </a:lnTo>
                    <a:lnTo>
                      <a:pt x="123356" y="44763"/>
                    </a:lnTo>
                    <a:lnTo>
                      <a:pt x="124135" y="44666"/>
                    </a:lnTo>
                    <a:lnTo>
                      <a:pt x="125036" y="44593"/>
                    </a:lnTo>
                    <a:lnTo>
                      <a:pt x="125913" y="44520"/>
                    </a:lnTo>
                    <a:lnTo>
                      <a:pt x="126814" y="44495"/>
                    </a:lnTo>
                    <a:lnTo>
                      <a:pt x="127691" y="44471"/>
                    </a:lnTo>
                    <a:lnTo>
                      <a:pt x="128568" y="44495"/>
                    </a:lnTo>
                    <a:lnTo>
                      <a:pt x="129420" y="44544"/>
                    </a:lnTo>
                    <a:lnTo>
                      <a:pt x="130297" y="44593"/>
                    </a:lnTo>
                    <a:lnTo>
                      <a:pt x="131174" y="44666"/>
                    </a:lnTo>
                    <a:lnTo>
                      <a:pt x="132026" y="44787"/>
                    </a:lnTo>
                    <a:lnTo>
                      <a:pt x="132878" y="44885"/>
                    </a:lnTo>
                    <a:lnTo>
                      <a:pt x="133731" y="45031"/>
                    </a:lnTo>
                    <a:lnTo>
                      <a:pt x="134583" y="45177"/>
                    </a:lnTo>
                    <a:lnTo>
                      <a:pt x="136288" y="45542"/>
                    </a:lnTo>
                    <a:lnTo>
                      <a:pt x="137969" y="45932"/>
                    </a:lnTo>
                    <a:lnTo>
                      <a:pt x="139649" y="46370"/>
                    </a:lnTo>
                    <a:lnTo>
                      <a:pt x="141329" y="46809"/>
                    </a:lnTo>
                    <a:lnTo>
                      <a:pt x="144690" y="47783"/>
                    </a:lnTo>
                    <a:lnTo>
                      <a:pt x="146371" y="48246"/>
                    </a:lnTo>
                    <a:lnTo>
                      <a:pt x="148076" y="48709"/>
                    </a:lnTo>
                    <a:lnTo>
                      <a:pt x="149780" y="49147"/>
                    </a:lnTo>
                    <a:lnTo>
                      <a:pt x="151510" y="49561"/>
                    </a:lnTo>
                    <a:lnTo>
                      <a:pt x="152873" y="49829"/>
                    </a:lnTo>
                    <a:lnTo>
                      <a:pt x="154213" y="50048"/>
                    </a:lnTo>
                    <a:lnTo>
                      <a:pt x="155552" y="50194"/>
                    </a:lnTo>
                    <a:lnTo>
                      <a:pt x="156234" y="50267"/>
                    </a:lnTo>
                    <a:lnTo>
                      <a:pt x="156892" y="50292"/>
                    </a:lnTo>
                    <a:lnTo>
                      <a:pt x="157549" y="50316"/>
                    </a:lnTo>
                    <a:lnTo>
                      <a:pt x="158207" y="50340"/>
                    </a:lnTo>
                    <a:lnTo>
                      <a:pt x="158865" y="50316"/>
                    </a:lnTo>
                    <a:lnTo>
                      <a:pt x="159498" y="50292"/>
                    </a:lnTo>
                    <a:lnTo>
                      <a:pt x="160155" y="50267"/>
                    </a:lnTo>
                    <a:lnTo>
                      <a:pt x="160789" y="50218"/>
                    </a:lnTo>
                    <a:lnTo>
                      <a:pt x="161446" y="50145"/>
                    </a:lnTo>
                    <a:lnTo>
                      <a:pt x="162079" y="50048"/>
                    </a:lnTo>
                    <a:lnTo>
                      <a:pt x="162713" y="49951"/>
                    </a:lnTo>
                    <a:lnTo>
                      <a:pt x="163346" y="49829"/>
                    </a:lnTo>
                    <a:lnTo>
                      <a:pt x="163979" y="49683"/>
                    </a:lnTo>
                    <a:lnTo>
                      <a:pt x="164588" y="49512"/>
                    </a:lnTo>
                    <a:lnTo>
                      <a:pt x="165221" y="49342"/>
                    </a:lnTo>
                    <a:lnTo>
                      <a:pt x="165830" y="49147"/>
                    </a:lnTo>
                    <a:lnTo>
                      <a:pt x="166439" y="48952"/>
                    </a:lnTo>
                    <a:lnTo>
                      <a:pt x="167072" y="48709"/>
                    </a:lnTo>
                    <a:lnTo>
                      <a:pt x="167681" y="48465"/>
                    </a:lnTo>
                    <a:lnTo>
                      <a:pt x="168265" y="48197"/>
                    </a:lnTo>
                    <a:lnTo>
                      <a:pt x="168874" y="47929"/>
                    </a:lnTo>
                    <a:lnTo>
                      <a:pt x="169483" y="47613"/>
                    </a:lnTo>
                    <a:lnTo>
                      <a:pt x="170068" y="47296"/>
                    </a:lnTo>
                    <a:lnTo>
                      <a:pt x="170652" y="46955"/>
                    </a:lnTo>
                    <a:lnTo>
                      <a:pt x="171237" y="46614"/>
                    </a:lnTo>
                    <a:lnTo>
                      <a:pt x="171821" y="46224"/>
                    </a:lnTo>
                    <a:lnTo>
                      <a:pt x="172893" y="45469"/>
                    </a:lnTo>
                    <a:lnTo>
                      <a:pt x="173940" y="44690"/>
                    </a:lnTo>
                    <a:lnTo>
                      <a:pt x="174938" y="43862"/>
                    </a:lnTo>
                    <a:lnTo>
                      <a:pt x="175888" y="43010"/>
                    </a:lnTo>
                    <a:lnTo>
                      <a:pt x="176838" y="42133"/>
                    </a:lnTo>
                    <a:lnTo>
                      <a:pt x="177739" y="41232"/>
                    </a:lnTo>
                    <a:lnTo>
                      <a:pt x="178616" y="40306"/>
                    </a:lnTo>
                    <a:lnTo>
                      <a:pt x="179444" y="39332"/>
                    </a:lnTo>
                    <a:lnTo>
                      <a:pt x="180272" y="38358"/>
                    </a:lnTo>
                    <a:lnTo>
                      <a:pt x="181076" y="37359"/>
                    </a:lnTo>
                    <a:lnTo>
                      <a:pt x="181879" y="36337"/>
                    </a:lnTo>
                    <a:lnTo>
                      <a:pt x="182634" y="35314"/>
                    </a:lnTo>
                    <a:lnTo>
                      <a:pt x="183389" y="34266"/>
                    </a:lnTo>
                    <a:lnTo>
                      <a:pt x="184144" y="33219"/>
                    </a:lnTo>
                    <a:lnTo>
                      <a:pt x="185581" y="31076"/>
                    </a:lnTo>
                    <a:lnTo>
                      <a:pt x="188455" y="26741"/>
                    </a:lnTo>
                    <a:lnTo>
                      <a:pt x="189892" y="24573"/>
                    </a:lnTo>
                    <a:lnTo>
                      <a:pt x="191378" y="22455"/>
                    </a:lnTo>
                    <a:lnTo>
                      <a:pt x="192133" y="21407"/>
                    </a:lnTo>
                    <a:lnTo>
                      <a:pt x="192888" y="20360"/>
                    </a:lnTo>
                    <a:lnTo>
                      <a:pt x="193691" y="19362"/>
                    </a:lnTo>
                    <a:lnTo>
                      <a:pt x="194495" y="18339"/>
                    </a:lnTo>
                    <a:lnTo>
                      <a:pt x="195323" y="17365"/>
                    </a:lnTo>
                    <a:lnTo>
                      <a:pt x="196151" y="16415"/>
                    </a:lnTo>
                    <a:lnTo>
                      <a:pt x="197028" y="15465"/>
                    </a:lnTo>
                    <a:lnTo>
                      <a:pt x="197929" y="14540"/>
                    </a:lnTo>
                    <a:lnTo>
                      <a:pt x="198562" y="13955"/>
                    </a:lnTo>
                    <a:lnTo>
                      <a:pt x="199195" y="13371"/>
                    </a:lnTo>
                    <a:lnTo>
                      <a:pt x="199853" y="12810"/>
                    </a:lnTo>
                    <a:lnTo>
                      <a:pt x="200511" y="12275"/>
                    </a:lnTo>
                    <a:lnTo>
                      <a:pt x="201168" y="11739"/>
                    </a:lnTo>
                    <a:lnTo>
                      <a:pt x="201850" y="11227"/>
                    </a:lnTo>
                    <a:lnTo>
                      <a:pt x="202532" y="10740"/>
                    </a:lnTo>
                    <a:lnTo>
                      <a:pt x="203238" y="10278"/>
                    </a:lnTo>
                    <a:lnTo>
                      <a:pt x="203945" y="9815"/>
                    </a:lnTo>
                    <a:lnTo>
                      <a:pt x="204675" y="9376"/>
                    </a:lnTo>
                    <a:lnTo>
                      <a:pt x="205406" y="8962"/>
                    </a:lnTo>
                    <a:lnTo>
                      <a:pt x="206136" y="8573"/>
                    </a:lnTo>
                    <a:lnTo>
                      <a:pt x="206891" y="8183"/>
                    </a:lnTo>
                    <a:lnTo>
                      <a:pt x="207646" y="7818"/>
                    </a:lnTo>
                    <a:lnTo>
                      <a:pt x="208401" y="7452"/>
                    </a:lnTo>
                    <a:lnTo>
                      <a:pt x="209181" y="7136"/>
                    </a:lnTo>
                    <a:lnTo>
                      <a:pt x="209960" y="6819"/>
                    </a:lnTo>
                    <a:lnTo>
                      <a:pt x="210739" y="6503"/>
                    </a:lnTo>
                    <a:lnTo>
                      <a:pt x="211519" y="6235"/>
                    </a:lnTo>
                    <a:lnTo>
                      <a:pt x="212322" y="5967"/>
                    </a:lnTo>
                    <a:lnTo>
                      <a:pt x="213126" y="5723"/>
                    </a:lnTo>
                    <a:lnTo>
                      <a:pt x="213954" y="5480"/>
                    </a:lnTo>
                    <a:lnTo>
                      <a:pt x="214758" y="5261"/>
                    </a:lnTo>
                    <a:lnTo>
                      <a:pt x="215586" y="5066"/>
                    </a:lnTo>
                    <a:lnTo>
                      <a:pt x="216414" y="4895"/>
                    </a:lnTo>
                    <a:lnTo>
                      <a:pt x="217242" y="4725"/>
                    </a:lnTo>
                    <a:lnTo>
                      <a:pt x="218094" y="4579"/>
                    </a:lnTo>
                    <a:lnTo>
                      <a:pt x="218923" y="4432"/>
                    </a:lnTo>
                    <a:lnTo>
                      <a:pt x="219775" y="4311"/>
                    </a:lnTo>
                    <a:lnTo>
                      <a:pt x="220627" y="4213"/>
                    </a:lnTo>
                    <a:lnTo>
                      <a:pt x="221480" y="4140"/>
                    </a:lnTo>
                    <a:lnTo>
                      <a:pt x="222332" y="4067"/>
                    </a:lnTo>
                    <a:lnTo>
                      <a:pt x="223404" y="3994"/>
                    </a:lnTo>
                    <a:lnTo>
                      <a:pt x="224451" y="3970"/>
                    </a:lnTo>
                    <a:lnTo>
                      <a:pt x="225498" y="3945"/>
                    </a:lnTo>
                    <a:lnTo>
                      <a:pt x="226545" y="3945"/>
                    </a:lnTo>
                    <a:lnTo>
                      <a:pt x="227593" y="3994"/>
                    </a:lnTo>
                    <a:lnTo>
                      <a:pt x="228616" y="4043"/>
                    </a:lnTo>
                    <a:lnTo>
                      <a:pt x="229638" y="4116"/>
                    </a:lnTo>
                    <a:lnTo>
                      <a:pt x="230661" y="4213"/>
                    </a:lnTo>
                    <a:lnTo>
                      <a:pt x="231684" y="4311"/>
                    </a:lnTo>
                    <a:lnTo>
                      <a:pt x="232707" y="4457"/>
                    </a:lnTo>
                    <a:lnTo>
                      <a:pt x="233706" y="4627"/>
                    </a:lnTo>
                    <a:lnTo>
                      <a:pt x="234704" y="4798"/>
                    </a:lnTo>
                    <a:lnTo>
                      <a:pt x="235703" y="4993"/>
                    </a:lnTo>
                    <a:lnTo>
                      <a:pt x="236677" y="5212"/>
                    </a:lnTo>
                    <a:lnTo>
                      <a:pt x="237651" y="5455"/>
                    </a:lnTo>
                    <a:lnTo>
                      <a:pt x="238625" y="5699"/>
                    </a:lnTo>
                    <a:lnTo>
                      <a:pt x="239599" y="5967"/>
                    </a:lnTo>
                    <a:lnTo>
                      <a:pt x="240574" y="6259"/>
                    </a:lnTo>
                    <a:lnTo>
                      <a:pt x="241523" y="6576"/>
                    </a:lnTo>
                    <a:lnTo>
                      <a:pt x="242473" y="6892"/>
                    </a:lnTo>
                    <a:lnTo>
                      <a:pt x="243423" y="7233"/>
                    </a:lnTo>
                    <a:lnTo>
                      <a:pt x="244373" y="7599"/>
                    </a:lnTo>
                    <a:lnTo>
                      <a:pt x="245298" y="7964"/>
                    </a:lnTo>
                    <a:lnTo>
                      <a:pt x="246224" y="8354"/>
                    </a:lnTo>
                    <a:lnTo>
                      <a:pt x="247149" y="8768"/>
                    </a:lnTo>
                    <a:lnTo>
                      <a:pt x="248075" y="9182"/>
                    </a:lnTo>
                    <a:lnTo>
                      <a:pt x="249000" y="9620"/>
                    </a:lnTo>
                    <a:lnTo>
                      <a:pt x="249901" y="10058"/>
                    </a:lnTo>
                    <a:lnTo>
                      <a:pt x="251704" y="11008"/>
                    </a:lnTo>
                    <a:lnTo>
                      <a:pt x="253481" y="11982"/>
                    </a:lnTo>
                    <a:lnTo>
                      <a:pt x="255235" y="13030"/>
                    </a:lnTo>
                    <a:lnTo>
                      <a:pt x="256964" y="14101"/>
                    </a:lnTo>
                    <a:lnTo>
                      <a:pt x="258693" y="15221"/>
                    </a:lnTo>
                    <a:lnTo>
                      <a:pt x="260374" y="16390"/>
                    </a:lnTo>
                    <a:lnTo>
                      <a:pt x="262054" y="17584"/>
                    </a:lnTo>
                    <a:lnTo>
                      <a:pt x="263710" y="18826"/>
                    </a:lnTo>
                    <a:lnTo>
                      <a:pt x="265342" y="20092"/>
                    </a:lnTo>
                    <a:lnTo>
                      <a:pt x="266949" y="21383"/>
                    </a:lnTo>
                    <a:lnTo>
                      <a:pt x="268557" y="22698"/>
                    </a:lnTo>
                    <a:lnTo>
                      <a:pt x="270115" y="24013"/>
                    </a:lnTo>
                    <a:lnTo>
                      <a:pt x="271674" y="25377"/>
                    </a:lnTo>
                    <a:lnTo>
                      <a:pt x="273208" y="26741"/>
                    </a:lnTo>
                    <a:lnTo>
                      <a:pt x="274718" y="28129"/>
                    </a:lnTo>
                    <a:lnTo>
                      <a:pt x="276204" y="29517"/>
                    </a:lnTo>
                    <a:lnTo>
                      <a:pt x="277690" y="30906"/>
                    </a:lnTo>
                    <a:lnTo>
                      <a:pt x="279151" y="32294"/>
                    </a:lnTo>
                    <a:lnTo>
                      <a:pt x="278907" y="31782"/>
                    </a:lnTo>
                    <a:lnTo>
                      <a:pt x="278664" y="31295"/>
                    </a:lnTo>
                    <a:lnTo>
                      <a:pt x="278128" y="30321"/>
                    </a:lnTo>
                    <a:lnTo>
                      <a:pt x="277568" y="29396"/>
                    </a:lnTo>
                    <a:lnTo>
                      <a:pt x="276959" y="28519"/>
                    </a:lnTo>
                    <a:lnTo>
                      <a:pt x="276301" y="27666"/>
                    </a:lnTo>
                    <a:lnTo>
                      <a:pt x="275620" y="26838"/>
                    </a:lnTo>
                    <a:lnTo>
                      <a:pt x="274913" y="26035"/>
                    </a:lnTo>
                    <a:lnTo>
                      <a:pt x="274183" y="25255"/>
                    </a:lnTo>
                    <a:lnTo>
                      <a:pt x="273428" y="24500"/>
                    </a:lnTo>
                    <a:lnTo>
                      <a:pt x="272624" y="23745"/>
                    </a:lnTo>
                    <a:lnTo>
                      <a:pt x="271820" y="23015"/>
                    </a:lnTo>
                    <a:lnTo>
                      <a:pt x="271017" y="22284"/>
                    </a:lnTo>
                    <a:lnTo>
                      <a:pt x="269336" y="20847"/>
                    </a:lnTo>
                    <a:lnTo>
                      <a:pt x="267631" y="19386"/>
                    </a:lnTo>
                    <a:lnTo>
                      <a:pt x="266414" y="18363"/>
                    </a:lnTo>
                    <a:lnTo>
                      <a:pt x="265196" y="17365"/>
                    </a:lnTo>
                    <a:lnTo>
                      <a:pt x="263978" y="16366"/>
                    </a:lnTo>
                    <a:lnTo>
                      <a:pt x="262736" y="15368"/>
                    </a:lnTo>
                    <a:lnTo>
                      <a:pt x="261470" y="14418"/>
                    </a:lnTo>
                    <a:lnTo>
                      <a:pt x="260203" y="13468"/>
                    </a:lnTo>
                    <a:lnTo>
                      <a:pt x="258912" y="12542"/>
                    </a:lnTo>
                    <a:lnTo>
                      <a:pt x="257622" y="11617"/>
                    </a:lnTo>
                    <a:lnTo>
                      <a:pt x="256307" y="10740"/>
                    </a:lnTo>
                    <a:lnTo>
                      <a:pt x="254967" y="9888"/>
                    </a:lnTo>
                    <a:lnTo>
                      <a:pt x="253628" y="9035"/>
                    </a:lnTo>
                    <a:lnTo>
                      <a:pt x="252264" y="8232"/>
                    </a:lnTo>
                    <a:lnTo>
                      <a:pt x="250900" y="7452"/>
                    </a:lnTo>
                    <a:lnTo>
                      <a:pt x="249512" y="6697"/>
                    </a:lnTo>
                    <a:lnTo>
                      <a:pt x="248099" y="5967"/>
                    </a:lnTo>
                    <a:lnTo>
                      <a:pt x="246662" y="5285"/>
                    </a:lnTo>
                    <a:lnTo>
                      <a:pt x="245030" y="4530"/>
                    </a:lnTo>
                    <a:lnTo>
                      <a:pt x="243374" y="3848"/>
                    </a:lnTo>
                    <a:lnTo>
                      <a:pt x="241670" y="3190"/>
                    </a:lnTo>
                    <a:lnTo>
                      <a:pt x="239965" y="2606"/>
                    </a:lnTo>
                    <a:lnTo>
                      <a:pt x="238260" y="2094"/>
                    </a:lnTo>
                    <a:lnTo>
                      <a:pt x="237383" y="1851"/>
                    </a:lnTo>
                    <a:lnTo>
                      <a:pt x="236531" y="1607"/>
                    </a:lnTo>
                    <a:lnTo>
                      <a:pt x="235654" y="1388"/>
                    </a:lnTo>
                    <a:lnTo>
                      <a:pt x="234777" y="1193"/>
                    </a:lnTo>
                    <a:lnTo>
                      <a:pt x="233900" y="1023"/>
                    </a:lnTo>
                    <a:lnTo>
                      <a:pt x="232999" y="852"/>
                    </a:lnTo>
                    <a:lnTo>
                      <a:pt x="232123" y="682"/>
                    </a:lnTo>
                    <a:lnTo>
                      <a:pt x="231246" y="536"/>
                    </a:lnTo>
                    <a:lnTo>
                      <a:pt x="230345" y="414"/>
                    </a:lnTo>
                    <a:lnTo>
                      <a:pt x="229468" y="317"/>
                    </a:lnTo>
                    <a:lnTo>
                      <a:pt x="228567" y="219"/>
                    </a:lnTo>
                    <a:lnTo>
                      <a:pt x="227666" y="146"/>
                    </a:lnTo>
                    <a:lnTo>
                      <a:pt x="226765" y="73"/>
                    </a:lnTo>
                    <a:lnTo>
                      <a:pt x="225864" y="24"/>
                    </a:lnTo>
                    <a:lnTo>
                      <a:pt x="2249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2"/>
              <p:cNvSpPr/>
              <p:nvPr/>
            </p:nvSpPr>
            <p:spPr>
              <a:xfrm>
                <a:off x="238125" y="1284825"/>
                <a:ext cx="6978150" cy="2731350"/>
              </a:xfrm>
              <a:custGeom>
                <a:avLst/>
                <a:gdLst/>
                <a:ahLst/>
                <a:cxnLst/>
                <a:rect l="l" t="t" r="r" b="b"/>
                <a:pathLst>
                  <a:path w="279126" h="109254" extrusionOk="0">
                    <a:moveTo>
                      <a:pt x="0" y="90841"/>
                    </a:moveTo>
                    <a:lnTo>
                      <a:pt x="244" y="91377"/>
                    </a:lnTo>
                    <a:lnTo>
                      <a:pt x="308" y="91507"/>
                    </a:lnTo>
                    <a:lnTo>
                      <a:pt x="308" y="91507"/>
                    </a:lnTo>
                    <a:lnTo>
                      <a:pt x="0" y="90841"/>
                    </a:lnTo>
                    <a:close/>
                    <a:moveTo>
                      <a:pt x="224060" y="0"/>
                    </a:moveTo>
                    <a:lnTo>
                      <a:pt x="223159" y="24"/>
                    </a:lnTo>
                    <a:lnTo>
                      <a:pt x="222258" y="24"/>
                    </a:lnTo>
                    <a:lnTo>
                      <a:pt x="221357" y="73"/>
                    </a:lnTo>
                    <a:lnTo>
                      <a:pt x="220456" y="122"/>
                    </a:lnTo>
                    <a:lnTo>
                      <a:pt x="219555" y="195"/>
                    </a:lnTo>
                    <a:lnTo>
                      <a:pt x="218654" y="292"/>
                    </a:lnTo>
                    <a:lnTo>
                      <a:pt x="217850" y="390"/>
                    </a:lnTo>
                    <a:lnTo>
                      <a:pt x="217046" y="511"/>
                    </a:lnTo>
                    <a:lnTo>
                      <a:pt x="216243" y="633"/>
                    </a:lnTo>
                    <a:lnTo>
                      <a:pt x="215439" y="779"/>
                    </a:lnTo>
                    <a:lnTo>
                      <a:pt x="214635" y="925"/>
                    </a:lnTo>
                    <a:lnTo>
                      <a:pt x="213856" y="1120"/>
                    </a:lnTo>
                    <a:lnTo>
                      <a:pt x="213077" y="1291"/>
                    </a:lnTo>
                    <a:lnTo>
                      <a:pt x="212297" y="1510"/>
                    </a:lnTo>
                    <a:lnTo>
                      <a:pt x="211518" y="1729"/>
                    </a:lnTo>
                    <a:lnTo>
                      <a:pt x="210739" y="1948"/>
                    </a:lnTo>
                    <a:lnTo>
                      <a:pt x="209984" y="2192"/>
                    </a:lnTo>
                    <a:lnTo>
                      <a:pt x="209229" y="2460"/>
                    </a:lnTo>
                    <a:lnTo>
                      <a:pt x="208474" y="2752"/>
                    </a:lnTo>
                    <a:lnTo>
                      <a:pt x="207743" y="3044"/>
                    </a:lnTo>
                    <a:lnTo>
                      <a:pt x="206988" y="3337"/>
                    </a:lnTo>
                    <a:lnTo>
                      <a:pt x="206257" y="3677"/>
                    </a:lnTo>
                    <a:lnTo>
                      <a:pt x="205551" y="4018"/>
                    </a:lnTo>
                    <a:lnTo>
                      <a:pt x="204845" y="4359"/>
                    </a:lnTo>
                    <a:lnTo>
                      <a:pt x="204138" y="4749"/>
                    </a:lnTo>
                    <a:lnTo>
                      <a:pt x="203432" y="5114"/>
                    </a:lnTo>
                    <a:lnTo>
                      <a:pt x="202750" y="5528"/>
                    </a:lnTo>
                    <a:lnTo>
                      <a:pt x="202068" y="5942"/>
                    </a:lnTo>
                    <a:lnTo>
                      <a:pt x="201386" y="6381"/>
                    </a:lnTo>
                    <a:lnTo>
                      <a:pt x="200729" y="6819"/>
                    </a:lnTo>
                    <a:lnTo>
                      <a:pt x="200071" y="7306"/>
                    </a:lnTo>
                    <a:lnTo>
                      <a:pt x="199414" y="7769"/>
                    </a:lnTo>
                    <a:lnTo>
                      <a:pt x="198780" y="8280"/>
                    </a:lnTo>
                    <a:lnTo>
                      <a:pt x="198172" y="8792"/>
                    </a:lnTo>
                    <a:lnTo>
                      <a:pt x="197538" y="9303"/>
                    </a:lnTo>
                    <a:lnTo>
                      <a:pt x="196954" y="9863"/>
                    </a:lnTo>
                    <a:lnTo>
                      <a:pt x="196345" y="10424"/>
                    </a:lnTo>
                    <a:lnTo>
                      <a:pt x="195761" y="11008"/>
                    </a:lnTo>
                    <a:lnTo>
                      <a:pt x="194811" y="11982"/>
                    </a:lnTo>
                    <a:lnTo>
                      <a:pt x="193885" y="13005"/>
                    </a:lnTo>
                    <a:lnTo>
                      <a:pt x="193009" y="14052"/>
                    </a:lnTo>
                    <a:lnTo>
                      <a:pt x="192132" y="15124"/>
                    </a:lnTo>
                    <a:lnTo>
                      <a:pt x="191279" y="16244"/>
                    </a:lnTo>
                    <a:lnTo>
                      <a:pt x="190451" y="17365"/>
                    </a:lnTo>
                    <a:lnTo>
                      <a:pt x="189623" y="18485"/>
                    </a:lnTo>
                    <a:lnTo>
                      <a:pt x="188820" y="19654"/>
                    </a:lnTo>
                    <a:lnTo>
                      <a:pt x="187237" y="21992"/>
                    </a:lnTo>
                    <a:lnTo>
                      <a:pt x="185678" y="24354"/>
                    </a:lnTo>
                    <a:lnTo>
                      <a:pt x="184119" y="26717"/>
                    </a:lnTo>
                    <a:lnTo>
                      <a:pt x="182536" y="29055"/>
                    </a:lnTo>
                    <a:lnTo>
                      <a:pt x="181732" y="30224"/>
                    </a:lnTo>
                    <a:lnTo>
                      <a:pt x="180904" y="31368"/>
                    </a:lnTo>
                    <a:lnTo>
                      <a:pt x="180076" y="32489"/>
                    </a:lnTo>
                    <a:lnTo>
                      <a:pt x="179224" y="33609"/>
                    </a:lnTo>
                    <a:lnTo>
                      <a:pt x="178347" y="34680"/>
                    </a:lnTo>
                    <a:lnTo>
                      <a:pt x="177446" y="35752"/>
                    </a:lnTo>
                    <a:lnTo>
                      <a:pt x="176521" y="36775"/>
                    </a:lnTo>
                    <a:lnTo>
                      <a:pt x="175546" y="37773"/>
                    </a:lnTo>
                    <a:lnTo>
                      <a:pt x="174572" y="38723"/>
                    </a:lnTo>
                    <a:lnTo>
                      <a:pt x="173549" y="39649"/>
                    </a:lnTo>
                    <a:lnTo>
                      <a:pt x="172502" y="40550"/>
                    </a:lnTo>
                    <a:lnTo>
                      <a:pt x="171942" y="40964"/>
                    </a:lnTo>
                    <a:lnTo>
                      <a:pt x="171406" y="41378"/>
                    </a:lnTo>
                    <a:lnTo>
                      <a:pt x="170846" y="41792"/>
                    </a:lnTo>
                    <a:lnTo>
                      <a:pt x="170262" y="42182"/>
                    </a:lnTo>
                    <a:lnTo>
                      <a:pt x="169677" y="42571"/>
                    </a:lnTo>
                    <a:lnTo>
                      <a:pt x="169093" y="42937"/>
                    </a:lnTo>
                    <a:lnTo>
                      <a:pt x="168484" y="43302"/>
                    </a:lnTo>
                    <a:lnTo>
                      <a:pt x="167850" y="43643"/>
                    </a:lnTo>
                    <a:lnTo>
                      <a:pt x="167217" y="43959"/>
                    </a:lnTo>
                    <a:lnTo>
                      <a:pt x="166584" y="44276"/>
                    </a:lnTo>
                    <a:lnTo>
                      <a:pt x="165975" y="44544"/>
                    </a:lnTo>
                    <a:lnTo>
                      <a:pt x="165366" y="44812"/>
                    </a:lnTo>
                    <a:lnTo>
                      <a:pt x="164757" y="45031"/>
                    </a:lnTo>
                    <a:lnTo>
                      <a:pt x="164149" y="45250"/>
                    </a:lnTo>
                    <a:lnTo>
                      <a:pt x="163540" y="45445"/>
                    </a:lnTo>
                    <a:lnTo>
                      <a:pt x="162931" y="45615"/>
                    </a:lnTo>
                    <a:lnTo>
                      <a:pt x="162322" y="45762"/>
                    </a:lnTo>
                    <a:lnTo>
                      <a:pt x="161713" y="45883"/>
                    </a:lnTo>
                    <a:lnTo>
                      <a:pt x="161104" y="46005"/>
                    </a:lnTo>
                    <a:lnTo>
                      <a:pt x="160495" y="46103"/>
                    </a:lnTo>
                    <a:lnTo>
                      <a:pt x="159887" y="46176"/>
                    </a:lnTo>
                    <a:lnTo>
                      <a:pt x="159278" y="46249"/>
                    </a:lnTo>
                    <a:lnTo>
                      <a:pt x="158669" y="46297"/>
                    </a:lnTo>
                    <a:lnTo>
                      <a:pt x="158084" y="46322"/>
                    </a:lnTo>
                    <a:lnTo>
                      <a:pt x="156867" y="46322"/>
                    </a:lnTo>
                    <a:lnTo>
                      <a:pt x="155649" y="46297"/>
                    </a:lnTo>
                    <a:lnTo>
                      <a:pt x="154456" y="46200"/>
                    </a:lnTo>
                    <a:lnTo>
                      <a:pt x="153238" y="46054"/>
                    </a:lnTo>
                    <a:lnTo>
                      <a:pt x="152044" y="45883"/>
                    </a:lnTo>
                    <a:lnTo>
                      <a:pt x="150827" y="45664"/>
                    </a:lnTo>
                    <a:lnTo>
                      <a:pt x="149633" y="45421"/>
                    </a:lnTo>
                    <a:lnTo>
                      <a:pt x="148416" y="45128"/>
                    </a:lnTo>
                    <a:lnTo>
                      <a:pt x="147222" y="44836"/>
                    </a:lnTo>
                    <a:lnTo>
                      <a:pt x="146005" y="44495"/>
                    </a:lnTo>
                    <a:lnTo>
                      <a:pt x="144811" y="44179"/>
                    </a:lnTo>
                    <a:lnTo>
                      <a:pt x="142376" y="43472"/>
                    </a:lnTo>
                    <a:lnTo>
                      <a:pt x="139965" y="42766"/>
                    </a:lnTo>
                    <a:lnTo>
                      <a:pt x="137554" y="42108"/>
                    </a:lnTo>
                    <a:lnTo>
                      <a:pt x="136336" y="41792"/>
                    </a:lnTo>
                    <a:lnTo>
                      <a:pt x="135118" y="41500"/>
                    </a:lnTo>
                    <a:lnTo>
                      <a:pt x="133900" y="41232"/>
                    </a:lnTo>
                    <a:lnTo>
                      <a:pt x="132683" y="41013"/>
                    </a:lnTo>
                    <a:lnTo>
                      <a:pt x="131465" y="40818"/>
                    </a:lnTo>
                    <a:lnTo>
                      <a:pt x="130247" y="40647"/>
                    </a:lnTo>
                    <a:lnTo>
                      <a:pt x="129030" y="40550"/>
                    </a:lnTo>
                    <a:lnTo>
                      <a:pt x="127787" y="40477"/>
                    </a:lnTo>
                    <a:lnTo>
                      <a:pt x="125742" y="40477"/>
                    </a:lnTo>
                    <a:lnTo>
                      <a:pt x="124719" y="40501"/>
                    </a:lnTo>
                    <a:lnTo>
                      <a:pt x="123696" y="40574"/>
                    </a:lnTo>
                    <a:lnTo>
                      <a:pt x="122697" y="40672"/>
                    </a:lnTo>
                    <a:lnTo>
                      <a:pt x="121699" y="40769"/>
                    </a:lnTo>
                    <a:lnTo>
                      <a:pt x="120700" y="40915"/>
                    </a:lnTo>
                    <a:lnTo>
                      <a:pt x="119726" y="41061"/>
                    </a:lnTo>
                    <a:lnTo>
                      <a:pt x="118752" y="41256"/>
                    </a:lnTo>
                    <a:lnTo>
                      <a:pt x="117802" y="41451"/>
                    </a:lnTo>
                    <a:lnTo>
                      <a:pt x="116828" y="41670"/>
                    </a:lnTo>
                    <a:lnTo>
                      <a:pt x="115878" y="41938"/>
                    </a:lnTo>
                    <a:lnTo>
                      <a:pt x="114953" y="42206"/>
                    </a:lnTo>
                    <a:lnTo>
                      <a:pt x="114003" y="42498"/>
                    </a:lnTo>
                    <a:lnTo>
                      <a:pt x="113077" y="42815"/>
                    </a:lnTo>
                    <a:lnTo>
                      <a:pt x="112152" y="43131"/>
                    </a:lnTo>
                    <a:lnTo>
                      <a:pt x="111251" y="43497"/>
                    </a:lnTo>
                    <a:lnTo>
                      <a:pt x="110350" y="43862"/>
                    </a:lnTo>
                    <a:lnTo>
                      <a:pt x="109449" y="44252"/>
                    </a:lnTo>
                    <a:lnTo>
                      <a:pt x="108547" y="44666"/>
                    </a:lnTo>
                    <a:lnTo>
                      <a:pt x="107671" y="45080"/>
                    </a:lnTo>
                    <a:lnTo>
                      <a:pt x="106794" y="45518"/>
                    </a:lnTo>
                    <a:lnTo>
                      <a:pt x="105917" y="45981"/>
                    </a:lnTo>
                    <a:lnTo>
                      <a:pt x="105040" y="46444"/>
                    </a:lnTo>
                    <a:lnTo>
                      <a:pt x="104188" y="46955"/>
                    </a:lnTo>
                    <a:lnTo>
                      <a:pt x="103336" y="47442"/>
                    </a:lnTo>
                    <a:lnTo>
                      <a:pt x="102508" y="47978"/>
                    </a:lnTo>
                    <a:lnTo>
                      <a:pt x="101655" y="48489"/>
                    </a:lnTo>
                    <a:lnTo>
                      <a:pt x="100827" y="49049"/>
                    </a:lnTo>
                    <a:lnTo>
                      <a:pt x="100023" y="49610"/>
                    </a:lnTo>
                    <a:lnTo>
                      <a:pt x="98392" y="50754"/>
                    </a:lnTo>
                    <a:lnTo>
                      <a:pt x="96784" y="51972"/>
                    </a:lnTo>
                    <a:lnTo>
                      <a:pt x="95201" y="53214"/>
                    </a:lnTo>
                    <a:lnTo>
                      <a:pt x="93643" y="54505"/>
                    </a:lnTo>
                    <a:lnTo>
                      <a:pt x="92133" y="55820"/>
                    </a:lnTo>
                    <a:lnTo>
                      <a:pt x="90623" y="57159"/>
                    </a:lnTo>
                    <a:lnTo>
                      <a:pt x="89137" y="58548"/>
                    </a:lnTo>
                    <a:lnTo>
                      <a:pt x="87676" y="59936"/>
                    </a:lnTo>
                    <a:lnTo>
                      <a:pt x="86263" y="61373"/>
                    </a:lnTo>
                    <a:lnTo>
                      <a:pt x="84851" y="62810"/>
                    </a:lnTo>
                    <a:lnTo>
                      <a:pt x="83438" y="64246"/>
                    </a:lnTo>
                    <a:lnTo>
                      <a:pt x="82074" y="65708"/>
                    </a:lnTo>
                    <a:lnTo>
                      <a:pt x="80735" y="67169"/>
                    </a:lnTo>
                    <a:lnTo>
                      <a:pt x="78080" y="70067"/>
                    </a:lnTo>
                    <a:lnTo>
                      <a:pt x="75523" y="72965"/>
                    </a:lnTo>
                    <a:lnTo>
                      <a:pt x="73282" y="75498"/>
                    </a:lnTo>
                    <a:lnTo>
                      <a:pt x="70993" y="78055"/>
                    </a:lnTo>
                    <a:lnTo>
                      <a:pt x="68631" y="80613"/>
                    </a:lnTo>
                    <a:lnTo>
                      <a:pt x="67437" y="81903"/>
                    </a:lnTo>
                    <a:lnTo>
                      <a:pt x="66244" y="83170"/>
                    </a:lnTo>
                    <a:lnTo>
                      <a:pt x="65002" y="84412"/>
                    </a:lnTo>
                    <a:lnTo>
                      <a:pt x="63784" y="85654"/>
                    </a:lnTo>
                    <a:lnTo>
                      <a:pt x="62518" y="86872"/>
                    </a:lnTo>
                    <a:lnTo>
                      <a:pt x="61251" y="88089"/>
                    </a:lnTo>
                    <a:lnTo>
                      <a:pt x="59960" y="89283"/>
                    </a:lnTo>
                    <a:lnTo>
                      <a:pt x="58645" y="90427"/>
                    </a:lnTo>
                    <a:lnTo>
                      <a:pt x="57330" y="91572"/>
                    </a:lnTo>
                    <a:lnTo>
                      <a:pt x="55991" y="92692"/>
                    </a:lnTo>
                    <a:lnTo>
                      <a:pt x="54627" y="93764"/>
                    </a:lnTo>
                    <a:lnTo>
                      <a:pt x="53239" y="94811"/>
                    </a:lnTo>
                    <a:lnTo>
                      <a:pt x="51826" y="95834"/>
                    </a:lnTo>
                    <a:lnTo>
                      <a:pt x="50414" y="96808"/>
                    </a:lnTo>
                    <a:lnTo>
                      <a:pt x="48952" y="97734"/>
                    </a:lnTo>
                    <a:lnTo>
                      <a:pt x="47491" y="98635"/>
                    </a:lnTo>
                    <a:lnTo>
                      <a:pt x="45981" y="99487"/>
                    </a:lnTo>
                    <a:lnTo>
                      <a:pt x="44471" y="100291"/>
                    </a:lnTo>
                    <a:lnTo>
                      <a:pt x="42912" y="101046"/>
                    </a:lnTo>
                    <a:lnTo>
                      <a:pt x="42133" y="101411"/>
                    </a:lnTo>
                    <a:lnTo>
                      <a:pt x="41354" y="101752"/>
                    </a:lnTo>
                    <a:lnTo>
                      <a:pt x="40550" y="102069"/>
                    </a:lnTo>
                    <a:lnTo>
                      <a:pt x="39746" y="102385"/>
                    </a:lnTo>
                    <a:lnTo>
                      <a:pt x="38943" y="102702"/>
                    </a:lnTo>
                    <a:lnTo>
                      <a:pt x="38139" y="102994"/>
                    </a:lnTo>
                    <a:lnTo>
                      <a:pt x="37311" y="103262"/>
                    </a:lnTo>
                    <a:lnTo>
                      <a:pt x="36483" y="103506"/>
                    </a:lnTo>
                    <a:lnTo>
                      <a:pt x="35655" y="103749"/>
                    </a:lnTo>
                    <a:lnTo>
                      <a:pt x="34802" y="103993"/>
                    </a:lnTo>
                    <a:lnTo>
                      <a:pt x="33950" y="104187"/>
                    </a:lnTo>
                    <a:lnTo>
                      <a:pt x="33098" y="104382"/>
                    </a:lnTo>
                    <a:lnTo>
                      <a:pt x="32221" y="104577"/>
                    </a:lnTo>
                    <a:lnTo>
                      <a:pt x="31368" y="104723"/>
                    </a:lnTo>
                    <a:lnTo>
                      <a:pt x="30248" y="104894"/>
                    </a:lnTo>
                    <a:lnTo>
                      <a:pt x="29152" y="105040"/>
                    </a:lnTo>
                    <a:lnTo>
                      <a:pt x="28008" y="105137"/>
                    </a:lnTo>
                    <a:lnTo>
                      <a:pt x="26863" y="105186"/>
                    </a:lnTo>
                    <a:lnTo>
                      <a:pt x="25718" y="105210"/>
                    </a:lnTo>
                    <a:lnTo>
                      <a:pt x="24574" y="105186"/>
                    </a:lnTo>
                    <a:lnTo>
                      <a:pt x="23429" y="105137"/>
                    </a:lnTo>
                    <a:lnTo>
                      <a:pt x="22260" y="105040"/>
                    </a:lnTo>
                    <a:lnTo>
                      <a:pt x="21115" y="104918"/>
                    </a:lnTo>
                    <a:lnTo>
                      <a:pt x="19971" y="104748"/>
                    </a:lnTo>
                    <a:lnTo>
                      <a:pt x="18826" y="104528"/>
                    </a:lnTo>
                    <a:lnTo>
                      <a:pt x="17681" y="104285"/>
                    </a:lnTo>
                    <a:lnTo>
                      <a:pt x="16561" y="103993"/>
                    </a:lnTo>
                    <a:lnTo>
                      <a:pt x="15441" y="103676"/>
                    </a:lnTo>
                    <a:lnTo>
                      <a:pt x="14345" y="103286"/>
                    </a:lnTo>
                    <a:lnTo>
                      <a:pt x="13249" y="102897"/>
                    </a:lnTo>
                    <a:lnTo>
                      <a:pt x="12177" y="102434"/>
                    </a:lnTo>
                    <a:lnTo>
                      <a:pt x="11154" y="101947"/>
                    </a:lnTo>
                    <a:lnTo>
                      <a:pt x="10131" y="101435"/>
                    </a:lnTo>
                    <a:lnTo>
                      <a:pt x="9133" y="100851"/>
                    </a:lnTo>
                    <a:lnTo>
                      <a:pt x="8159" y="100242"/>
                    </a:lnTo>
                    <a:lnTo>
                      <a:pt x="7233" y="99609"/>
                    </a:lnTo>
                    <a:lnTo>
                      <a:pt x="6308" y="98903"/>
                    </a:lnTo>
                    <a:lnTo>
                      <a:pt x="5455" y="98172"/>
                    </a:lnTo>
                    <a:lnTo>
                      <a:pt x="4603" y="97417"/>
                    </a:lnTo>
                    <a:lnTo>
                      <a:pt x="3824" y="96589"/>
                    </a:lnTo>
                    <a:lnTo>
                      <a:pt x="3434" y="96175"/>
                    </a:lnTo>
                    <a:lnTo>
                      <a:pt x="3069" y="95737"/>
                    </a:lnTo>
                    <a:lnTo>
                      <a:pt x="2703" y="95298"/>
                    </a:lnTo>
                    <a:lnTo>
                      <a:pt x="2362" y="94835"/>
                    </a:lnTo>
                    <a:lnTo>
                      <a:pt x="2021" y="94373"/>
                    </a:lnTo>
                    <a:lnTo>
                      <a:pt x="1680" y="93910"/>
                    </a:lnTo>
                    <a:lnTo>
                      <a:pt x="1388" y="93423"/>
                    </a:lnTo>
                    <a:lnTo>
                      <a:pt x="1072" y="92936"/>
                    </a:lnTo>
                    <a:lnTo>
                      <a:pt x="779" y="92424"/>
                    </a:lnTo>
                    <a:lnTo>
                      <a:pt x="511" y="91913"/>
                    </a:lnTo>
                    <a:lnTo>
                      <a:pt x="308" y="91507"/>
                    </a:lnTo>
                    <a:lnTo>
                      <a:pt x="308" y="91507"/>
                    </a:lnTo>
                    <a:lnTo>
                      <a:pt x="463" y="91840"/>
                    </a:lnTo>
                    <a:lnTo>
                      <a:pt x="950" y="92814"/>
                    </a:lnTo>
                    <a:lnTo>
                      <a:pt x="1461" y="93764"/>
                    </a:lnTo>
                    <a:lnTo>
                      <a:pt x="1997" y="94714"/>
                    </a:lnTo>
                    <a:lnTo>
                      <a:pt x="2557" y="95615"/>
                    </a:lnTo>
                    <a:lnTo>
                      <a:pt x="3117" y="96492"/>
                    </a:lnTo>
                    <a:lnTo>
                      <a:pt x="3726" y="97344"/>
                    </a:lnTo>
                    <a:lnTo>
                      <a:pt x="4335" y="98172"/>
                    </a:lnTo>
                    <a:lnTo>
                      <a:pt x="4968" y="98976"/>
                    </a:lnTo>
                    <a:lnTo>
                      <a:pt x="5650" y="99731"/>
                    </a:lnTo>
                    <a:lnTo>
                      <a:pt x="6332" y="100486"/>
                    </a:lnTo>
                    <a:lnTo>
                      <a:pt x="7014" y="101216"/>
                    </a:lnTo>
                    <a:lnTo>
                      <a:pt x="7745" y="101898"/>
                    </a:lnTo>
                    <a:lnTo>
                      <a:pt x="8500" y="102556"/>
                    </a:lnTo>
                    <a:lnTo>
                      <a:pt x="9255" y="103189"/>
                    </a:lnTo>
                    <a:lnTo>
                      <a:pt x="10058" y="103798"/>
                    </a:lnTo>
                    <a:lnTo>
                      <a:pt x="10862" y="104382"/>
                    </a:lnTo>
                    <a:lnTo>
                      <a:pt x="11690" y="104918"/>
                    </a:lnTo>
                    <a:lnTo>
                      <a:pt x="12543" y="105430"/>
                    </a:lnTo>
                    <a:lnTo>
                      <a:pt x="13395" y="105917"/>
                    </a:lnTo>
                    <a:lnTo>
                      <a:pt x="14296" y="106379"/>
                    </a:lnTo>
                    <a:lnTo>
                      <a:pt x="15197" y="106793"/>
                    </a:lnTo>
                    <a:lnTo>
                      <a:pt x="16123" y="107183"/>
                    </a:lnTo>
                    <a:lnTo>
                      <a:pt x="17072" y="107524"/>
                    </a:lnTo>
                    <a:lnTo>
                      <a:pt x="18047" y="107865"/>
                    </a:lnTo>
                    <a:lnTo>
                      <a:pt x="19045" y="108157"/>
                    </a:lnTo>
                    <a:lnTo>
                      <a:pt x="20044" y="108401"/>
                    </a:lnTo>
                    <a:lnTo>
                      <a:pt x="21091" y="108620"/>
                    </a:lnTo>
                    <a:lnTo>
                      <a:pt x="22138" y="108815"/>
                    </a:lnTo>
                    <a:lnTo>
                      <a:pt x="23210" y="108985"/>
                    </a:lnTo>
                    <a:lnTo>
                      <a:pt x="24281" y="109107"/>
                    </a:lnTo>
                    <a:lnTo>
                      <a:pt x="25402" y="109180"/>
                    </a:lnTo>
                    <a:lnTo>
                      <a:pt x="26181" y="109229"/>
                    </a:lnTo>
                    <a:lnTo>
                      <a:pt x="26985" y="109253"/>
                    </a:lnTo>
                    <a:lnTo>
                      <a:pt x="28543" y="109253"/>
                    </a:lnTo>
                    <a:lnTo>
                      <a:pt x="29298" y="109229"/>
                    </a:lnTo>
                    <a:lnTo>
                      <a:pt x="30078" y="109204"/>
                    </a:lnTo>
                    <a:lnTo>
                      <a:pt x="31588" y="109083"/>
                    </a:lnTo>
                    <a:lnTo>
                      <a:pt x="33073" y="108912"/>
                    </a:lnTo>
                    <a:lnTo>
                      <a:pt x="34535" y="108693"/>
                    </a:lnTo>
                    <a:lnTo>
                      <a:pt x="35971" y="108425"/>
                    </a:lnTo>
                    <a:lnTo>
                      <a:pt x="37408" y="108108"/>
                    </a:lnTo>
                    <a:lnTo>
                      <a:pt x="38821" y="107719"/>
                    </a:lnTo>
                    <a:lnTo>
                      <a:pt x="40185" y="107305"/>
                    </a:lnTo>
                    <a:lnTo>
                      <a:pt x="41573" y="106818"/>
                    </a:lnTo>
                    <a:lnTo>
                      <a:pt x="42912" y="106306"/>
                    </a:lnTo>
                    <a:lnTo>
                      <a:pt x="44228" y="105746"/>
                    </a:lnTo>
                    <a:lnTo>
                      <a:pt x="45543" y="105162"/>
                    </a:lnTo>
                    <a:lnTo>
                      <a:pt x="46858" y="104504"/>
                    </a:lnTo>
                    <a:lnTo>
                      <a:pt x="48124" y="103822"/>
                    </a:lnTo>
                    <a:lnTo>
                      <a:pt x="49391" y="103116"/>
                    </a:lnTo>
                    <a:lnTo>
                      <a:pt x="50633" y="102361"/>
                    </a:lnTo>
                    <a:lnTo>
                      <a:pt x="51875" y="101557"/>
                    </a:lnTo>
                    <a:lnTo>
                      <a:pt x="53093" y="100729"/>
                    </a:lnTo>
                    <a:lnTo>
                      <a:pt x="54286" y="99877"/>
                    </a:lnTo>
                    <a:lnTo>
                      <a:pt x="55479" y="99000"/>
                    </a:lnTo>
                    <a:lnTo>
                      <a:pt x="56673" y="98075"/>
                    </a:lnTo>
                    <a:lnTo>
                      <a:pt x="57842" y="97125"/>
                    </a:lnTo>
                    <a:lnTo>
                      <a:pt x="58986" y="96175"/>
                    </a:lnTo>
                    <a:lnTo>
                      <a:pt x="60131" y="95176"/>
                    </a:lnTo>
                    <a:lnTo>
                      <a:pt x="61251" y="94153"/>
                    </a:lnTo>
                    <a:lnTo>
                      <a:pt x="62396" y="93131"/>
                    </a:lnTo>
                    <a:lnTo>
                      <a:pt x="63492" y="92059"/>
                    </a:lnTo>
                    <a:lnTo>
                      <a:pt x="64612" y="90987"/>
                    </a:lnTo>
                    <a:lnTo>
                      <a:pt x="65708" y="89892"/>
                    </a:lnTo>
                    <a:lnTo>
                      <a:pt x="66780" y="88796"/>
                    </a:lnTo>
                    <a:lnTo>
                      <a:pt x="68947" y="86531"/>
                    </a:lnTo>
                    <a:lnTo>
                      <a:pt x="71066" y="84241"/>
                    </a:lnTo>
                    <a:lnTo>
                      <a:pt x="73185" y="81903"/>
                    </a:lnTo>
                    <a:lnTo>
                      <a:pt x="75279" y="79565"/>
                    </a:lnTo>
                    <a:lnTo>
                      <a:pt x="79420" y="74865"/>
                    </a:lnTo>
                    <a:lnTo>
                      <a:pt x="81490" y="72527"/>
                    </a:lnTo>
                    <a:lnTo>
                      <a:pt x="83560" y="70238"/>
                    </a:lnTo>
                    <a:lnTo>
                      <a:pt x="85630" y="67973"/>
                    </a:lnTo>
                    <a:lnTo>
                      <a:pt x="87724" y="65756"/>
                    </a:lnTo>
                    <a:lnTo>
                      <a:pt x="88772" y="64685"/>
                    </a:lnTo>
                    <a:lnTo>
                      <a:pt x="89819" y="63613"/>
                    </a:lnTo>
                    <a:lnTo>
                      <a:pt x="90866" y="62566"/>
                    </a:lnTo>
                    <a:lnTo>
                      <a:pt x="91938" y="61543"/>
                    </a:lnTo>
                    <a:lnTo>
                      <a:pt x="92985" y="60545"/>
                    </a:lnTo>
                    <a:lnTo>
                      <a:pt x="94057" y="59570"/>
                    </a:lnTo>
                    <a:lnTo>
                      <a:pt x="95128" y="58621"/>
                    </a:lnTo>
                    <a:lnTo>
                      <a:pt x="96224" y="57695"/>
                    </a:lnTo>
                    <a:lnTo>
                      <a:pt x="97320" y="56794"/>
                    </a:lnTo>
                    <a:lnTo>
                      <a:pt x="98416" y="55942"/>
                    </a:lnTo>
                    <a:lnTo>
                      <a:pt x="99512" y="55089"/>
                    </a:lnTo>
                    <a:lnTo>
                      <a:pt x="100632" y="54286"/>
                    </a:lnTo>
                    <a:lnTo>
                      <a:pt x="101947" y="53409"/>
                    </a:lnTo>
                    <a:lnTo>
                      <a:pt x="103263" y="52532"/>
                    </a:lnTo>
                    <a:lnTo>
                      <a:pt x="104626" y="51704"/>
                    </a:lnTo>
                    <a:lnTo>
                      <a:pt x="106015" y="50900"/>
                    </a:lnTo>
                    <a:lnTo>
                      <a:pt x="107403" y="50145"/>
                    </a:lnTo>
                    <a:lnTo>
                      <a:pt x="108815" y="49415"/>
                    </a:lnTo>
                    <a:lnTo>
                      <a:pt x="110252" y="48733"/>
                    </a:lnTo>
                    <a:lnTo>
                      <a:pt x="111714" y="48075"/>
                    </a:lnTo>
                    <a:lnTo>
                      <a:pt x="113175" y="47491"/>
                    </a:lnTo>
                    <a:lnTo>
                      <a:pt x="114660" y="46931"/>
                    </a:lnTo>
                    <a:lnTo>
                      <a:pt x="116170" y="46419"/>
                    </a:lnTo>
                    <a:lnTo>
                      <a:pt x="117680" y="45981"/>
                    </a:lnTo>
                    <a:lnTo>
                      <a:pt x="119215" y="45567"/>
                    </a:lnTo>
                    <a:lnTo>
                      <a:pt x="119994" y="45396"/>
                    </a:lnTo>
                    <a:lnTo>
                      <a:pt x="120773" y="45226"/>
                    </a:lnTo>
                    <a:lnTo>
                      <a:pt x="121553" y="45080"/>
                    </a:lnTo>
                    <a:lnTo>
                      <a:pt x="122332" y="44934"/>
                    </a:lnTo>
                    <a:lnTo>
                      <a:pt x="123136" y="44812"/>
                    </a:lnTo>
                    <a:lnTo>
                      <a:pt x="123915" y="44714"/>
                    </a:lnTo>
                    <a:lnTo>
                      <a:pt x="124816" y="44617"/>
                    </a:lnTo>
                    <a:lnTo>
                      <a:pt x="125693" y="44568"/>
                    </a:lnTo>
                    <a:lnTo>
                      <a:pt x="126570" y="44520"/>
                    </a:lnTo>
                    <a:lnTo>
                      <a:pt x="127422" y="44495"/>
                    </a:lnTo>
                    <a:lnTo>
                      <a:pt x="128299" y="44520"/>
                    </a:lnTo>
                    <a:lnTo>
                      <a:pt x="129151" y="44544"/>
                    </a:lnTo>
                    <a:lnTo>
                      <a:pt x="130028" y="44593"/>
                    </a:lnTo>
                    <a:lnTo>
                      <a:pt x="130880" y="44666"/>
                    </a:lnTo>
                    <a:lnTo>
                      <a:pt x="131709" y="44763"/>
                    </a:lnTo>
                    <a:lnTo>
                      <a:pt x="132561" y="44861"/>
                    </a:lnTo>
                    <a:lnTo>
                      <a:pt x="133413" y="45007"/>
                    </a:lnTo>
                    <a:lnTo>
                      <a:pt x="134241" y="45153"/>
                    </a:lnTo>
                    <a:lnTo>
                      <a:pt x="135922" y="45469"/>
                    </a:lnTo>
                    <a:lnTo>
                      <a:pt x="137602" y="45859"/>
                    </a:lnTo>
                    <a:lnTo>
                      <a:pt x="139258" y="46273"/>
                    </a:lnTo>
                    <a:lnTo>
                      <a:pt x="140914" y="46711"/>
                    </a:lnTo>
                    <a:lnTo>
                      <a:pt x="144251" y="47661"/>
                    </a:lnTo>
                    <a:lnTo>
                      <a:pt x="145907" y="48124"/>
                    </a:lnTo>
                    <a:lnTo>
                      <a:pt x="147588" y="48587"/>
                    </a:lnTo>
                    <a:lnTo>
                      <a:pt x="149268" y="49025"/>
                    </a:lnTo>
                    <a:lnTo>
                      <a:pt x="150973" y="49439"/>
                    </a:lnTo>
                    <a:lnTo>
                      <a:pt x="152361" y="49756"/>
                    </a:lnTo>
                    <a:lnTo>
                      <a:pt x="153749" y="49999"/>
                    </a:lnTo>
                    <a:lnTo>
                      <a:pt x="154456" y="50097"/>
                    </a:lnTo>
                    <a:lnTo>
                      <a:pt x="155137" y="50170"/>
                    </a:lnTo>
                    <a:lnTo>
                      <a:pt x="155819" y="50243"/>
                    </a:lnTo>
                    <a:lnTo>
                      <a:pt x="156501" y="50292"/>
                    </a:lnTo>
                    <a:lnTo>
                      <a:pt x="157183" y="50316"/>
                    </a:lnTo>
                    <a:lnTo>
                      <a:pt x="157865" y="50340"/>
                    </a:lnTo>
                    <a:lnTo>
                      <a:pt x="158523" y="50340"/>
                    </a:lnTo>
                    <a:lnTo>
                      <a:pt x="159205" y="50316"/>
                    </a:lnTo>
                    <a:lnTo>
                      <a:pt x="159862" y="50292"/>
                    </a:lnTo>
                    <a:lnTo>
                      <a:pt x="160520" y="50243"/>
                    </a:lnTo>
                    <a:lnTo>
                      <a:pt x="161177" y="50170"/>
                    </a:lnTo>
                    <a:lnTo>
                      <a:pt x="161835" y="50097"/>
                    </a:lnTo>
                    <a:lnTo>
                      <a:pt x="162492" y="49999"/>
                    </a:lnTo>
                    <a:lnTo>
                      <a:pt x="163150" y="49877"/>
                    </a:lnTo>
                    <a:lnTo>
                      <a:pt x="163783" y="49731"/>
                    </a:lnTo>
                    <a:lnTo>
                      <a:pt x="164416" y="49585"/>
                    </a:lnTo>
                    <a:lnTo>
                      <a:pt x="165074" y="49390"/>
                    </a:lnTo>
                    <a:lnTo>
                      <a:pt x="165707" y="49196"/>
                    </a:lnTo>
                    <a:lnTo>
                      <a:pt x="166340" y="49001"/>
                    </a:lnTo>
                    <a:lnTo>
                      <a:pt x="166974" y="48757"/>
                    </a:lnTo>
                    <a:lnTo>
                      <a:pt x="167583" y="48514"/>
                    </a:lnTo>
                    <a:lnTo>
                      <a:pt x="168216" y="48246"/>
                    </a:lnTo>
                    <a:lnTo>
                      <a:pt x="168825" y="47954"/>
                    </a:lnTo>
                    <a:lnTo>
                      <a:pt x="169458" y="47637"/>
                    </a:lnTo>
                    <a:lnTo>
                      <a:pt x="170067" y="47320"/>
                    </a:lnTo>
                    <a:lnTo>
                      <a:pt x="170676" y="46955"/>
                    </a:lnTo>
                    <a:lnTo>
                      <a:pt x="171260" y="46590"/>
                    </a:lnTo>
                    <a:lnTo>
                      <a:pt x="171869" y="46200"/>
                    </a:lnTo>
                    <a:lnTo>
                      <a:pt x="172940" y="45445"/>
                    </a:lnTo>
                    <a:lnTo>
                      <a:pt x="173988" y="44666"/>
                    </a:lnTo>
                    <a:lnTo>
                      <a:pt x="174962" y="43838"/>
                    </a:lnTo>
                    <a:lnTo>
                      <a:pt x="175936" y="42985"/>
                    </a:lnTo>
                    <a:lnTo>
                      <a:pt x="176862" y="42108"/>
                    </a:lnTo>
                    <a:lnTo>
                      <a:pt x="177763" y="41207"/>
                    </a:lnTo>
                    <a:lnTo>
                      <a:pt x="178639" y="40258"/>
                    </a:lnTo>
                    <a:lnTo>
                      <a:pt x="179492" y="39308"/>
                    </a:lnTo>
                    <a:lnTo>
                      <a:pt x="180320" y="38334"/>
                    </a:lnTo>
                    <a:lnTo>
                      <a:pt x="181124" y="37335"/>
                    </a:lnTo>
                    <a:lnTo>
                      <a:pt x="181903" y="36312"/>
                    </a:lnTo>
                    <a:lnTo>
                      <a:pt x="182658" y="35265"/>
                    </a:lnTo>
                    <a:lnTo>
                      <a:pt x="183413" y="34218"/>
                    </a:lnTo>
                    <a:lnTo>
                      <a:pt x="184168" y="33170"/>
                    </a:lnTo>
                    <a:lnTo>
                      <a:pt x="185629" y="31027"/>
                    </a:lnTo>
                    <a:lnTo>
                      <a:pt x="188479" y="26692"/>
                    </a:lnTo>
                    <a:lnTo>
                      <a:pt x="189940" y="24549"/>
                    </a:lnTo>
                    <a:lnTo>
                      <a:pt x="191401" y="22406"/>
                    </a:lnTo>
                    <a:lnTo>
                      <a:pt x="192156" y="21359"/>
                    </a:lnTo>
                    <a:lnTo>
                      <a:pt x="192935" y="20336"/>
                    </a:lnTo>
                    <a:lnTo>
                      <a:pt x="193715" y="19313"/>
                    </a:lnTo>
                    <a:lnTo>
                      <a:pt x="194518" y="18314"/>
                    </a:lnTo>
                    <a:lnTo>
                      <a:pt x="195347" y="17340"/>
                    </a:lnTo>
                    <a:lnTo>
                      <a:pt x="196199" y="16366"/>
                    </a:lnTo>
                    <a:lnTo>
                      <a:pt x="197076" y="15441"/>
                    </a:lnTo>
                    <a:lnTo>
                      <a:pt x="197977" y="14515"/>
                    </a:lnTo>
                    <a:lnTo>
                      <a:pt x="198610" y="13931"/>
                    </a:lnTo>
                    <a:lnTo>
                      <a:pt x="199243" y="13346"/>
                    </a:lnTo>
                    <a:lnTo>
                      <a:pt x="199876" y="12786"/>
                    </a:lnTo>
                    <a:lnTo>
                      <a:pt x="200534" y="12250"/>
                    </a:lnTo>
                    <a:lnTo>
                      <a:pt x="201216" y="11714"/>
                    </a:lnTo>
                    <a:lnTo>
                      <a:pt x="201874" y="11227"/>
                    </a:lnTo>
                    <a:lnTo>
                      <a:pt x="202580" y="10740"/>
                    </a:lnTo>
                    <a:lnTo>
                      <a:pt x="203262" y="10253"/>
                    </a:lnTo>
                    <a:lnTo>
                      <a:pt x="203992" y="9815"/>
                    </a:lnTo>
                    <a:lnTo>
                      <a:pt x="204699" y="9376"/>
                    </a:lnTo>
                    <a:lnTo>
                      <a:pt x="205429" y="8962"/>
                    </a:lnTo>
                    <a:lnTo>
                      <a:pt x="206160" y="8548"/>
                    </a:lnTo>
                    <a:lnTo>
                      <a:pt x="206915" y="8183"/>
                    </a:lnTo>
                    <a:lnTo>
                      <a:pt x="207670" y="7818"/>
                    </a:lnTo>
                    <a:lnTo>
                      <a:pt x="208425" y="7452"/>
                    </a:lnTo>
                    <a:lnTo>
                      <a:pt x="209180" y="7136"/>
                    </a:lnTo>
                    <a:lnTo>
                      <a:pt x="209959" y="6819"/>
                    </a:lnTo>
                    <a:lnTo>
                      <a:pt x="210763" y="6503"/>
                    </a:lnTo>
                    <a:lnTo>
                      <a:pt x="211542" y="6235"/>
                    </a:lnTo>
                    <a:lnTo>
                      <a:pt x="212346" y="5967"/>
                    </a:lnTo>
                    <a:lnTo>
                      <a:pt x="213150" y="5723"/>
                    </a:lnTo>
                    <a:lnTo>
                      <a:pt x="213953" y="5480"/>
                    </a:lnTo>
                    <a:lnTo>
                      <a:pt x="214757" y="5285"/>
                    </a:lnTo>
                    <a:lnTo>
                      <a:pt x="215585" y="5090"/>
                    </a:lnTo>
                    <a:lnTo>
                      <a:pt x="216413" y="4895"/>
                    </a:lnTo>
                    <a:lnTo>
                      <a:pt x="217241" y="4725"/>
                    </a:lnTo>
                    <a:lnTo>
                      <a:pt x="218069" y="4579"/>
                    </a:lnTo>
                    <a:lnTo>
                      <a:pt x="218922" y="4457"/>
                    </a:lnTo>
                    <a:lnTo>
                      <a:pt x="219774" y="4335"/>
                    </a:lnTo>
                    <a:lnTo>
                      <a:pt x="220602" y="4238"/>
                    </a:lnTo>
                    <a:lnTo>
                      <a:pt x="221454" y="4140"/>
                    </a:lnTo>
                    <a:lnTo>
                      <a:pt x="222307" y="4092"/>
                    </a:lnTo>
                    <a:lnTo>
                      <a:pt x="223378" y="4018"/>
                    </a:lnTo>
                    <a:lnTo>
                      <a:pt x="224426" y="3970"/>
                    </a:lnTo>
                    <a:lnTo>
                      <a:pt x="226544" y="3970"/>
                    </a:lnTo>
                    <a:lnTo>
                      <a:pt x="227567" y="3994"/>
                    </a:lnTo>
                    <a:lnTo>
                      <a:pt x="228615" y="4043"/>
                    </a:lnTo>
                    <a:lnTo>
                      <a:pt x="229638" y="4116"/>
                    </a:lnTo>
                    <a:lnTo>
                      <a:pt x="230660" y="4213"/>
                    </a:lnTo>
                    <a:lnTo>
                      <a:pt x="231683" y="4335"/>
                    </a:lnTo>
                    <a:lnTo>
                      <a:pt x="232682" y="4481"/>
                    </a:lnTo>
                    <a:lnTo>
                      <a:pt x="233680" y="4627"/>
                    </a:lnTo>
                    <a:lnTo>
                      <a:pt x="234679" y="4822"/>
                    </a:lnTo>
                    <a:lnTo>
                      <a:pt x="235677" y="5017"/>
                    </a:lnTo>
                    <a:lnTo>
                      <a:pt x="236652" y="5236"/>
                    </a:lnTo>
                    <a:lnTo>
                      <a:pt x="237650" y="5455"/>
                    </a:lnTo>
                    <a:lnTo>
                      <a:pt x="238624" y="5723"/>
                    </a:lnTo>
                    <a:lnTo>
                      <a:pt x="239598" y="5991"/>
                    </a:lnTo>
                    <a:lnTo>
                      <a:pt x="240548" y="6283"/>
                    </a:lnTo>
                    <a:lnTo>
                      <a:pt x="241522" y="6600"/>
                    </a:lnTo>
                    <a:lnTo>
                      <a:pt x="242472" y="6917"/>
                    </a:lnTo>
                    <a:lnTo>
                      <a:pt x="243422" y="7258"/>
                    </a:lnTo>
                    <a:lnTo>
                      <a:pt x="244348" y="7623"/>
                    </a:lnTo>
                    <a:lnTo>
                      <a:pt x="245297" y="7988"/>
                    </a:lnTo>
                    <a:lnTo>
                      <a:pt x="246223" y="8378"/>
                    </a:lnTo>
                    <a:lnTo>
                      <a:pt x="247148" y="8792"/>
                    </a:lnTo>
                    <a:lnTo>
                      <a:pt x="248074" y="9206"/>
                    </a:lnTo>
                    <a:lnTo>
                      <a:pt x="248975" y="9644"/>
                    </a:lnTo>
                    <a:lnTo>
                      <a:pt x="249876" y="10083"/>
                    </a:lnTo>
                    <a:lnTo>
                      <a:pt x="251678" y="11008"/>
                    </a:lnTo>
                    <a:lnTo>
                      <a:pt x="253456" y="12007"/>
                    </a:lnTo>
                    <a:lnTo>
                      <a:pt x="255210" y="13030"/>
                    </a:lnTo>
                    <a:lnTo>
                      <a:pt x="256963" y="14125"/>
                    </a:lnTo>
                    <a:lnTo>
                      <a:pt x="258668" y="15246"/>
                    </a:lnTo>
                    <a:lnTo>
                      <a:pt x="260373" y="16415"/>
                    </a:lnTo>
                    <a:lnTo>
                      <a:pt x="262029" y="17608"/>
                    </a:lnTo>
                    <a:lnTo>
                      <a:pt x="263685" y="18850"/>
                    </a:lnTo>
                    <a:lnTo>
                      <a:pt x="265317" y="20092"/>
                    </a:lnTo>
                    <a:lnTo>
                      <a:pt x="266948" y="21383"/>
                    </a:lnTo>
                    <a:lnTo>
                      <a:pt x="268531" y="22698"/>
                    </a:lnTo>
                    <a:lnTo>
                      <a:pt x="270115" y="24038"/>
                    </a:lnTo>
                    <a:lnTo>
                      <a:pt x="271649" y="25401"/>
                    </a:lnTo>
                    <a:lnTo>
                      <a:pt x="273183" y="26765"/>
                    </a:lnTo>
                    <a:lnTo>
                      <a:pt x="274693" y="28154"/>
                    </a:lnTo>
                    <a:lnTo>
                      <a:pt x="276203" y="29542"/>
                    </a:lnTo>
                    <a:lnTo>
                      <a:pt x="277689" y="30930"/>
                    </a:lnTo>
                    <a:lnTo>
                      <a:pt x="279126" y="32318"/>
                    </a:lnTo>
                    <a:lnTo>
                      <a:pt x="278882" y="31782"/>
                    </a:lnTo>
                    <a:lnTo>
                      <a:pt x="278614" y="31246"/>
                    </a:lnTo>
                    <a:lnTo>
                      <a:pt x="278030" y="30151"/>
                    </a:lnTo>
                    <a:lnTo>
                      <a:pt x="277396" y="29103"/>
                    </a:lnTo>
                    <a:lnTo>
                      <a:pt x="276690" y="28032"/>
                    </a:lnTo>
                    <a:lnTo>
                      <a:pt x="275960" y="26985"/>
                    </a:lnTo>
                    <a:lnTo>
                      <a:pt x="275156" y="25962"/>
                    </a:lnTo>
                    <a:lnTo>
                      <a:pt x="274328" y="24939"/>
                    </a:lnTo>
                    <a:lnTo>
                      <a:pt x="273427" y="23940"/>
                    </a:lnTo>
                    <a:lnTo>
                      <a:pt x="272526" y="22942"/>
                    </a:lnTo>
                    <a:lnTo>
                      <a:pt x="271551" y="21968"/>
                    </a:lnTo>
                    <a:lnTo>
                      <a:pt x="270553" y="20993"/>
                    </a:lnTo>
                    <a:lnTo>
                      <a:pt x="269530" y="20044"/>
                    </a:lnTo>
                    <a:lnTo>
                      <a:pt x="268458" y="19118"/>
                    </a:lnTo>
                    <a:lnTo>
                      <a:pt x="267387" y="18193"/>
                    </a:lnTo>
                    <a:lnTo>
                      <a:pt x="266267" y="17292"/>
                    </a:lnTo>
                    <a:lnTo>
                      <a:pt x="265146" y="16415"/>
                    </a:lnTo>
                    <a:lnTo>
                      <a:pt x="264002" y="15562"/>
                    </a:lnTo>
                    <a:lnTo>
                      <a:pt x="262857" y="14710"/>
                    </a:lnTo>
                    <a:lnTo>
                      <a:pt x="261664" y="13906"/>
                    </a:lnTo>
                    <a:lnTo>
                      <a:pt x="260495" y="13103"/>
                    </a:lnTo>
                    <a:lnTo>
                      <a:pt x="259301" y="12323"/>
                    </a:lnTo>
                    <a:lnTo>
                      <a:pt x="258108" y="11544"/>
                    </a:lnTo>
                    <a:lnTo>
                      <a:pt x="256914" y="10813"/>
                    </a:lnTo>
                    <a:lnTo>
                      <a:pt x="255745" y="10107"/>
                    </a:lnTo>
                    <a:lnTo>
                      <a:pt x="254552" y="9401"/>
                    </a:lnTo>
                    <a:lnTo>
                      <a:pt x="253383" y="8743"/>
                    </a:lnTo>
                    <a:lnTo>
                      <a:pt x="252214" y="8110"/>
                    </a:lnTo>
                    <a:lnTo>
                      <a:pt x="251069" y="7477"/>
                    </a:lnTo>
                    <a:lnTo>
                      <a:pt x="249925" y="6892"/>
                    </a:lnTo>
                    <a:lnTo>
                      <a:pt x="248804" y="6332"/>
                    </a:lnTo>
                    <a:lnTo>
                      <a:pt x="246661" y="5285"/>
                    </a:lnTo>
                    <a:lnTo>
                      <a:pt x="245005" y="4554"/>
                    </a:lnTo>
                    <a:lnTo>
                      <a:pt x="243349" y="3872"/>
                    </a:lnTo>
                    <a:lnTo>
                      <a:pt x="241669" y="3215"/>
                    </a:lnTo>
                    <a:lnTo>
                      <a:pt x="239964" y="2630"/>
                    </a:lnTo>
                    <a:lnTo>
                      <a:pt x="238235" y="2119"/>
                    </a:lnTo>
                    <a:lnTo>
                      <a:pt x="237358" y="1875"/>
                    </a:lnTo>
                    <a:lnTo>
                      <a:pt x="236505" y="1632"/>
                    </a:lnTo>
                    <a:lnTo>
                      <a:pt x="235629" y="1413"/>
                    </a:lnTo>
                    <a:lnTo>
                      <a:pt x="234752" y="1218"/>
                    </a:lnTo>
                    <a:lnTo>
                      <a:pt x="233875" y="1023"/>
                    </a:lnTo>
                    <a:lnTo>
                      <a:pt x="232998" y="852"/>
                    </a:lnTo>
                    <a:lnTo>
                      <a:pt x="232097" y="706"/>
                    </a:lnTo>
                    <a:lnTo>
                      <a:pt x="231221" y="560"/>
                    </a:lnTo>
                    <a:lnTo>
                      <a:pt x="230344" y="438"/>
                    </a:lnTo>
                    <a:lnTo>
                      <a:pt x="229443" y="341"/>
                    </a:lnTo>
                    <a:lnTo>
                      <a:pt x="228542" y="244"/>
                    </a:lnTo>
                    <a:lnTo>
                      <a:pt x="227665" y="170"/>
                    </a:lnTo>
                    <a:lnTo>
                      <a:pt x="226764" y="97"/>
                    </a:lnTo>
                    <a:lnTo>
                      <a:pt x="225863" y="49"/>
                    </a:lnTo>
                    <a:lnTo>
                      <a:pt x="224961" y="24"/>
                    </a:lnTo>
                    <a:lnTo>
                      <a:pt x="2240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extLst>
    <p:ext uri="{DCECCB84-F9BA-43D5-87BE-67443E8EF086}">
      <p15:sldGuideLst xmlns:p15="http://schemas.microsoft.com/office/powerpoint/2012/main">
        <p15:guide id="1" orient="horz" pos="2115">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5662924" y="2098200"/>
            <a:ext cx="27711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3" name="Google Shape;13;p3"/>
          <p:cNvSpPr txBox="1">
            <a:spLocks noGrp="1"/>
          </p:cNvSpPr>
          <p:nvPr>
            <p:ph type="subTitle" idx="1"/>
          </p:nvPr>
        </p:nvSpPr>
        <p:spPr>
          <a:xfrm>
            <a:off x="5762681" y="2940000"/>
            <a:ext cx="2571600" cy="657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14" name="Google Shape;14;p3"/>
          <p:cNvSpPr txBox="1">
            <a:spLocks noGrp="1"/>
          </p:cNvSpPr>
          <p:nvPr>
            <p:ph type="title" idx="2" hasCustomPrompt="1"/>
          </p:nvPr>
        </p:nvSpPr>
        <p:spPr>
          <a:xfrm>
            <a:off x="6443245" y="1546200"/>
            <a:ext cx="1210500" cy="55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3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grpSp>
        <p:nvGrpSpPr>
          <p:cNvPr id="15" name="Google Shape;15;p3"/>
          <p:cNvGrpSpPr/>
          <p:nvPr/>
        </p:nvGrpSpPr>
        <p:grpSpPr>
          <a:xfrm>
            <a:off x="6572024" y="1730500"/>
            <a:ext cx="952889" cy="183412"/>
            <a:chOff x="6394624" y="1730500"/>
            <a:chExt cx="952889" cy="183412"/>
          </a:xfrm>
        </p:grpSpPr>
        <p:sp>
          <p:nvSpPr>
            <p:cNvPr id="16" name="Google Shape;16;p3"/>
            <p:cNvSpPr/>
            <p:nvPr/>
          </p:nvSpPr>
          <p:spPr>
            <a:xfrm>
              <a:off x="6394624" y="1730500"/>
              <a:ext cx="192714" cy="183412"/>
            </a:xfrm>
            <a:custGeom>
              <a:avLst/>
              <a:gdLst/>
              <a:ahLst/>
              <a:cxnLst/>
              <a:rect l="l" t="t" r="r" b="b"/>
              <a:pathLst>
                <a:path w="13177" h="12541" extrusionOk="0">
                  <a:moveTo>
                    <a:pt x="6594" y="1"/>
                  </a:moveTo>
                  <a:lnTo>
                    <a:pt x="5033" y="4797"/>
                  </a:lnTo>
                  <a:lnTo>
                    <a:pt x="0" y="4797"/>
                  </a:lnTo>
                  <a:lnTo>
                    <a:pt x="4067" y="7755"/>
                  </a:lnTo>
                  <a:lnTo>
                    <a:pt x="2516" y="12541"/>
                  </a:lnTo>
                  <a:lnTo>
                    <a:pt x="6594" y="9583"/>
                  </a:lnTo>
                  <a:lnTo>
                    <a:pt x="10661" y="12541"/>
                  </a:lnTo>
                  <a:lnTo>
                    <a:pt x="9110" y="7755"/>
                  </a:lnTo>
                  <a:lnTo>
                    <a:pt x="13177" y="4797"/>
                  </a:lnTo>
                  <a:lnTo>
                    <a:pt x="8145" y="4797"/>
                  </a:lnTo>
                  <a:lnTo>
                    <a:pt x="6594" y="1"/>
                  </a:lnTo>
                  <a:close/>
                </a:path>
              </a:pathLst>
            </a:custGeom>
            <a:solidFill>
              <a:srgbClr val="004A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7154799" y="1730500"/>
              <a:ext cx="192714" cy="183412"/>
            </a:xfrm>
            <a:custGeom>
              <a:avLst/>
              <a:gdLst/>
              <a:ahLst/>
              <a:cxnLst/>
              <a:rect l="l" t="t" r="r" b="b"/>
              <a:pathLst>
                <a:path w="13177" h="12541" extrusionOk="0">
                  <a:moveTo>
                    <a:pt x="6594" y="1"/>
                  </a:moveTo>
                  <a:lnTo>
                    <a:pt x="5033" y="4797"/>
                  </a:lnTo>
                  <a:lnTo>
                    <a:pt x="0" y="4797"/>
                  </a:lnTo>
                  <a:lnTo>
                    <a:pt x="4067" y="7755"/>
                  </a:lnTo>
                  <a:lnTo>
                    <a:pt x="2516" y="12541"/>
                  </a:lnTo>
                  <a:lnTo>
                    <a:pt x="6594" y="9583"/>
                  </a:lnTo>
                  <a:lnTo>
                    <a:pt x="10661" y="12541"/>
                  </a:lnTo>
                  <a:lnTo>
                    <a:pt x="9110" y="7755"/>
                  </a:lnTo>
                  <a:lnTo>
                    <a:pt x="13177" y="4797"/>
                  </a:lnTo>
                  <a:lnTo>
                    <a:pt x="8145" y="4797"/>
                  </a:lnTo>
                  <a:lnTo>
                    <a:pt x="65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3">
  <p:cSld name="CUSTOM_22">
    <p:spTree>
      <p:nvGrpSpPr>
        <p:cNvPr id="1" name="Shape 247"/>
        <p:cNvGrpSpPr/>
        <p:nvPr/>
      </p:nvGrpSpPr>
      <p:grpSpPr>
        <a:xfrm>
          <a:off x="0" y="0"/>
          <a:ext cx="0" cy="0"/>
          <a:chOff x="0" y="0"/>
          <a:chExt cx="0" cy="0"/>
        </a:xfrm>
      </p:grpSpPr>
      <p:sp>
        <p:nvSpPr>
          <p:cNvPr id="248" name="Google Shape;248;p23"/>
          <p:cNvSpPr txBox="1">
            <a:spLocks noGrp="1"/>
          </p:cNvSpPr>
          <p:nvPr>
            <p:ph type="title"/>
          </p:nvPr>
        </p:nvSpPr>
        <p:spPr>
          <a:xfrm>
            <a:off x="722625" y="448050"/>
            <a:ext cx="7711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Font typeface="Montserrat ExtraBold"/>
              <a:buNone/>
              <a:defRPr>
                <a:solidFill>
                  <a:schemeClr val="accent2"/>
                </a:solidFill>
              </a:defRPr>
            </a:lvl1pPr>
            <a:lvl2pPr lvl="1" algn="ctr" rtl="0">
              <a:spcBef>
                <a:spcPts val="0"/>
              </a:spcBef>
              <a:spcAft>
                <a:spcPts val="0"/>
              </a:spcAft>
              <a:buSzPts val="2800"/>
              <a:buFont typeface="Montserrat ExtraBold"/>
              <a:buNone/>
              <a:defRPr>
                <a:latin typeface="Montserrat ExtraBold"/>
                <a:ea typeface="Montserrat ExtraBold"/>
                <a:cs typeface="Montserrat ExtraBold"/>
                <a:sym typeface="Montserrat ExtraBold"/>
              </a:defRPr>
            </a:lvl2pPr>
            <a:lvl3pPr lvl="2" algn="ctr" rtl="0">
              <a:spcBef>
                <a:spcPts val="0"/>
              </a:spcBef>
              <a:spcAft>
                <a:spcPts val="0"/>
              </a:spcAft>
              <a:buSzPts val="2800"/>
              <a:buFont typeface="Montserrat ExtraBold"/>
              <a:buNone/>
              <a:defRPr>
                <a:latin typeface="Montserrat ExtraBold"/>
                <a:ea typeface="Montserrat ExtraBold"/>
                <a:cs typeface="Montserrat ExtraBold"/>
                <a:sym typeface="Montserrat ExtraBold"/>
              </a:defRPr>
            </a:lvl3pPr>
            <a:lvl4pPr lvl="3" algn="ctr" rtl="0">
              <a:spcBef>
                <a:spcPts val="0"/>
              </a:spcBef>
              <a:spcAft>
                <a:spcPts val="0"/>
              </a:spcAft>
              <a:buSzPts val="2800"/>
              <a:buFont typeface="Montserrat ExtraBold"/>
              <a:buNone/>
              <a:defRPr>
                <a:latin typeface="Montserrat ExtraBold"/>
                <a:ea typeface="Montserrat ExtraBold"/>
                <a:cs typeface="Montserrat ExtraBold"/>
                <a:sym typeface="Montserrat ExtraBold"/>
              </a:defRPr>
            </a:lvl4pPr>
            <a:lvl5pPr lvl="4" algn="ctr" rtl="0">
              <a:spcBef>
                <a:spcPts val="0"/>
              </a:spcBef>
              <a:spcAft>
                <a:spcPts val="0"/>
              </a:spcAft>
              <a:buSzPts val="2800"/>
              <a:buFont typeface="Montserrat ExtraBold"/>
              <a:buNone/>
              <a:defRPr>
                <a:latin typeface="Montserrat ExtraBold"/>
                <a:ea typeface="Montserrat ExtraBold"/>
                <a:cs typeface="Montserrat ExtraBold"/>
                <a:sym typeface="Montserrat ExtraBold"/>
              </a:defRPr>
            </a:lvl5pPr>
            <a:lvl6pPr lvl="5" algn="ctr" rtl="0">
              <a:spcBef>
                <a:spcPts val="0"/>
              </a:spcBef>
              <a:spcAft>
                <a:spcPts val="0"/>
              </a:spcAft>
              <a:buSzPts val="2800"/>
              <a:buFont typeface="Montserrat ExtraBold"/>
              <a:buNone/>
              <a:defRPr>
                <a:latin typeface="Montserrat ExtraBold"/>
                <a:ea typeface="Montserrat ExtraBold"/>
                <a:cs typeface="Montserrat ExtraBold"/>
                <a:sym typeface="Montserrat ExtraBold"/>
              </a:defRPr>
            </a:lvl6pPr>
            <a:lvl7pPr lvl="6" algn="ctr" rtl="0">
              <a:spcBef>
                <a:spcPts val="0"/>
              </a:spcBef>
              <a:spcAft>
                <a:spcPts val="0"/>
              </a:spcAft>
              <a:buSzPts val="2800"/>
              <a:buFont typeface="Montserrat ExtraBold"/>
              <a:buNone/>
              <a:defRPr>
                <a:latin typeface="Montserrat ExtraBold"/>
                <a:ea typeface="Montserrat ExtraBold"/>
                <a:cs typeface="Montserrat ExtraBold"/>
                <a:sym typeface="Montserrat ExtraBold"/>
              </a:defRPr>
            </a:lvl7pPr>
            <a:lvl8pPr lvl="7" algn="ctr" rtl="0">
              <a:spcBef>
                <a:spcPts val="0"/>
              </a:spcBef>
              <a:spcAft>
                <a:spcPts val="0"/>
              </a:spcAft>
              <a:buSzPts val="2800"/>
              <a:buFont typeface="Montserrat ExtraBold"/>
              <a:buNone/>
              <a:defRPr>
                <a:latin typeface="Montserrat ExtraBold"/>
                <a:ea typeface="Montserrat ExtraBold"/>
                <a:cs typeface="Montserrat ExtraBold"/>
                <a:sym typeface="Montserrat ExtraBold"/>
              </a:defRPr>
            </a:lvl8pPr>
            <a:lvl9pPr lvl="8" algn="ctr" rtl="0">
              <a:spcBef>
                <a:spcPts val="0"/>
              </a:spcBef>
              <a:spcAft>
                <a:spcPts val="0"/>
              </a:spcAft>
              <a:buSzPts val="2800"/>
              <a:buFont typeface="Montserrat ExtraBold"/>
              <a:buNone/>
              <a:defRPr>
                <a:latin typeface="Montserrat ExtraBold"/>
                <a:ea typeface="Montserrat ExtraBold"/>
                <a:cs typeface="Montserrat ExtraBold"/>
                <a:sym typeface="Montserrat ExtraBold"/>
              </a:defRPr>
            </a:lvl9pPr>
          </a:lstStyle>
          <a:p>
            <a:endParaRPr/>
          </a:p>
        </p:txBody>
      </p:sp>
      <p:sp>
        <p:nvSpPr>
          <p:cNvPr id="249" name="Google Shape;249;p23"/>
          <p:cNvSpPr txBox="1">
            <a:spLocks noGrp="1"/>
          </p:cNvSpPr>
          <p:nvPr>
            <p:ph type="subTitle" idx="1"/>
          </p:nvPr>
        </p:nvSpPr>
        <p:spPr>
          <a:xfrm>
            <a:off x="4581525" y="1179525"/>
            <a:ext cx="3849000" cy="34161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Char char="●"/>
              <a:defRPr sz="1200"/>
            </a:lvl1pPr>
            <a:lvl2pPr lvl="1" rtl="0">
              <a:spcBef>
                <a:spcPts val="0"/>
              </a:spcBef>
              <a:spcAft>
                <a:spcPts val="0"/>
              </a:spcAft>
              <a:buSzPts val="1200"/>
              <a:buChar char="○"/>
              <a:defRPr sz="1200"/>
            </a:lvl2pPr>
            <a:lvl3pPr lvl="2" rtl="0">
              <a:spcBef>
                <a:spcPts val="0"/>
              </a:spcBef>
              <a:spcAft>
                <a:spcPts val="0"/>
              </a:spcAft>
              <a:buSzPts val="1200"/>
              <a:buChar char="■"/>
              <a:defRPr sz="1200"/>
            </a:lvl3pPr>
            <a:lvl4pPr lvl="3" rtl="0">
              <a:spcBef>
                <a:spcPts val="0"/>
              </a:spcBef>
              <a:spcAft>
                <a:spcPts val="0"/>
              </a:spcAft>
              <a:buSzPts val="1200"/>
              <a:buChar char="●"/>
              <a:defRPr sz="1200"/>
            </a:lvl4pPr>
            <a:lvl5pPr lvl="4" rtl="0">
              <a:spcBef>
                <a:spcPts val="0"/>
              </a:spcBef>
              <a:spcAft>
                <a:spcPts val="0"/>
              </a:spcAft>
              <a:buSzPts val="1200"/>
              <a:buChar char="○"/>
              <a:defRPr sz="1200"/>
            </a:lvl5pPr>
            <a:lvl6pPr lvl="5" rtl="0">
              <a:spcBef>
                <a:spcPts val="0"/>
              </a:spcBef>
              <a:spcAft>
                <a:spcPts val="0"/>
              </a:spcAft>
              <a:buSzPts val="1200"/>
              <a:buChar char="■"/>
              <a:defRPr sz="1200"/>
            </a:lvl6pPr>
            <a:lvl7pPr lvl="6" rtl="0">
              <a:spcBef>
                <a:spcPts val="0"/>
              </a:spcBef>
              <a:spcAft>
                <a:spcPts val="0"/>
              </a:spcAft>
              <a:buSzPts val="1200"/>
              <a:buChar char="●"/>
              <a:defRPr sz="1200"/>
            </a:lvl7pPr>
            <a:lvl8pPr lvl="7" rtl="0">
              <a:spcBef>
                <a:spcPts val="0"/>
              </a:spcBef>
              <a:spcAft>
                <a:spcPts val="0"/>
              </a:spcAft>
              <a:buSzPts val="1200"/>
              <a:buChar char="○"/>
              <a:defRPr sz="1200"/>
            </a:lvl8pPr>
            <a:lvl9pPr lvl="8" rtl="0">
              <a:spcBef>
                <a:spcPts val="0"/>
              </a:spcBef>
              <a:spcAft>
                <a:spcPts val="0"/>
              </a:spcAft>
              <a:buSzPts val="1200"/>
              <a:buChar char="■"/>
              <a:defRPr sz="1200"/>
            </a:lvl9pPr>
          </a:lstStyle>
          <a:p>
            <a:endParaRPr/>
          </a:p>
        </p:txBody>
      </p:sp>
      <p:sp>
        <p:nvSpPr>
          <p:cNvPr id="250" name="Google Shape;250;p23"/>
          <p:cNvSpPr txBox="1">
            <a:spLocks noGrp="1"/>
          </p:cNvSpPr>
          <p:nvPr>
            <p:ph type="subTitle" idx="2"/>
          </p:nvPr>
        </p:nvSpPr>
        <p:spPr>
          <a:xfrm>
            <a:off x="713225" y="1179525"/>
            <a:ext cx="3849000" cy="34161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Char char="●"/>
              <a:defRPr sz="1200"/>
            </a:lvl1pPr>
            <a:lvl2pPr lvl="1" rtl="0">
              <a:spcBef>
                <a:spcPts val="0"/>
              </a:spcBef>
              <a:spcAft>
                <a:spcPts val="0"/>
              </a:spcAft>
              <a:buSzPts val="1200"/>
              <a:buChar char="○"/>
              <a:defRPr sz="1200"/>
            </a:lvl2pPr>
            <a:lvl3pPr lvl="2" rtl="0">
              <a:spcBef>
                <a:spcPts val="0"/>
              </a:spcBef>
              <a:spcAft>
                <a:spcPts val="0"/>
              </a:spcAft>
              <a:buSzPts val="1200"/>
              <a:buChar char="■"/>
              <a:defRPr sz="1200"/>
            </a:lvl3pPr>
            <a:lvl4pPr lvl="3" rtl="0">
              <a:spcBef>
                <a:spcPts val="0"/>
              </a:spcBef>
              <a:spcAft>
                <a:spcPts val="0"/>
              </a:spcAft>
              <a:buSzPts val="1200"/>
              <a:buChar char="●"/>
              <a:defRPr sz="1200"/>
            </a:lvl4pPr>
            <a:lvl5pPr lvl="4" rtl="0">
              <a:spcBef>
                <a:spcPts val="0"/>
              </a:spcBef>
              <a:spcAft>
                <a:spcPts val="0"/>
              </a:spcAft>
              <a:buSzPts val="1200"/>
              <a:buChar char="○"/>
              <a:defRPr sz="1200"/>
            </a:lvl5pPr>
            <a:lvl6pPr lvl="5" rtl="0">
              <a:spcBef>
                <a:spcPts val="0"/>
              </a:spcBef>
              <a:spcAft>
                <a:spcPts val="0"/>
              </a:spcAft>
              <a:buSzPts val="1200"/>
              <a:buChar char="■"/>
              <a:defRPr sz="1200"/>
            </a:lvl6pPr>
            <a:lvl7pPr lvl="6" rtl="0">
              <a:spcBef>
                <a:spcPts val="0"/>
              </a:spcBef>
              <a:spcAft>
                <a:spcPts val="0"/>
              </a:spcAft>
              <a:buSzPts val="1200"/>
              <a:buChar char="●"/>
              <a:defRPr sz="1200"/>
            </a:lvl7pPr>
            <a:lvl8pPr lvl="7" rtl="0">
              <a:spcBef>
                <a:spcPts val="0"/>
              </a:spcBef>
              <a:spcAft>
                <a:spcPts val="0"/>
              </a:spcAft>
              <a:buSzPts val="1200"/>
              <a:buChar char="○"/>
              <a:defRPr sz="1200"/>
            </a:lvl8pPr>
            <a:lvl9pPr lvl="8" rtl="0">
              <a:spcBef>
                <a:spcPts val="0"/>
              </a:spcBef>
              <a:spcAft>
                <a:spcPts val="0"/>
              </a:spcAft>
              <a:buSzPts val="1200"/>
              <a:buChar char="■"/>
              <a:defRPr sz="1200"/>
            </a:lvl9pPr>
          </a:lstStyle>
          <a:p>
            <a:endParaRPr/>
          </a:p>
        </p:txBody>
      </p:sp>
      <p:grpSp>
        <p:nvGrpSpPr>
          <p:cNvPr id="251" name="Google Shape;251;p23"/>
          <p:cNvGrpSpPr/>
          <p:nvPr/>
        </p:nvGrpSpPr>
        <p:grpSpPr>
          <a:xfrm flipH="1">
            <a:off x="-1799051" y="-2044693"/>
            <a:ext cx="12873268" cy="9077704"/>
            <a:chOff x="-1799051" y="-2044693"/>
            <a:chExt cx="12873268" cy="9077704"/>
          </a:xfrm>
        </p:grpSpPr>
        <p:grpSp>
          <p:nvGrpSpPr>
            <p:cNvPr id="252" name="Google Shape;252;p23"/>
            <p:cNvGrpSpPr/>
            <p:nvPr/>
          </p:nvGrpSpPr>
          <p:grpSpPr>
            <a:xfrm rot="8873883">
              <a:off x="-1569674" y="-994238"/>
              <a:ext cx="4582588" cy="2177116"/>
              <a:chOff x="238125" y="1284825"/>
              <a:chExt cx="7143775" cy="3134400"/>
            </a:xfrm>
          </p:grpSpPr>
          <p:sp>
            <p:nvSpPr>
              <p:cNvPr id="253" name="Google Shape;253;p23"/>
              <p:cNvSpPr/>
              <p:nvPr/>
            </p:nvSpPr>
            <p:spPr>
              <a:xfrm>
                <a:off x="403125" y="1688475"/>
                <a:ext cx="6978775" cy="2730750"/>
              </a:xfrm>
              <a:custGeom>
                <a:avLst/>
                <a:gdLst/>
                <a:ahLst/>
                <a:cxnLst/>
                <a:rect l="l" t="t" r="r" b="b"/>
                <a:pathLst>
                  <a:path w="279151" h="109230" extrusionOk="0">
                    <a:moveTo>
                      <a:pt x="223184" y="1"/>
                    </a:moveTo>
                    <a:lnTo>
                      <a:pt x="222283" y="25"/>
                    </a:lnTo>
                    <a:lnTo>
                      <a:pt x="221381" y="50"/>
                    </a:lnTo>
                    <a:lnTo>
                      <a:pt x="220480" y="98"/>
                    </a:lnTo>
                    <a:lnTo>
                      <a:pt x="219579" y="171"/>
                    </a:lnTo>
                    <a:lnTo>
                      <a:pt x="218678" y="269"/>
                    </a:lnTo>
                    <a:lnTo>
                      <a:pt x="217874" y="366"/>
                    </a:lnTo>
                    <a:lnTo>
                      <a:pt x="217046" y="488"/>
                    </a:lnTo>
                    <a:lnTo>
                      <a:pt x="216267" y="610"/>
                    </a:lnTo>
                    <a:lnTo>
                      <a:pt x="215463" y="756"/>
                    </a:lnTo>
                    <a:lnTo>
                      <a:pt x="214660" y="902"/>
                    </a:lnTo>
                    <a:lnTo>
                      <a:pt x="213880" y="1072"/>
                    </a:lnTo>
                    <a:lnTo>
                      <a:pt x="213101" y="1267"/>
                    </a:lnTo>
                    <a:lnTo>
                      <a:pt x="212322" y="1462"/>
                    </a:lnTo>
                    <a:lnTo>
                      <a:pt x="211542" y="1681"/>
                    </a:lnTo>
                    <a:lnTo>
                      <a:pt x="210763" y="1925"/>
                    </a:lnTo>
                    <a:lnTo>
                      <a:pt x="210008" y="2168"/>
                    </a:lnTo>
                    <a:lnTo>
                      <a:pt x="209253" y="2436"/>
                    </a:lnTo>
                    <a:lnTo>
                      <a:pt x="208498" y="2704"/>
                    </a:lnTo>
                    <a:lnTo>
                      <a:pt x="207767" y="2996"/>
                    </a:lnTo>
                    <a:lnTo>
                      <a:pt x="207037" y="3313"/>
                    </a:lnTo>
                    <a:lnTo>
                      <a:pt x="206306" y="3630"/>
                    </a:lnTo>
                    <a:lnTo>
                      <a:pt x="205575" y="3971"/>
                    </a:lnTo>
                    <a:lnTo>
                      <a:pt x="204869" y="4336"/>
                    </a:lnTo>
                    <a:lnTo>
                      <a:pt x="204163" y="4701"/>
                    </a:lnTo>
                    <a:lnTo>
                      <a:pt x="203481" y="5091"/>
                    </a:lnTo>
                    <a:lnTo>
                      <a:pt x="202775" y="5481"/>
                    </a:lnTo>
                    <a:lnTo>
                      <a:pt x="202093" y="5895"/>
                    </a:lnTo>
                    <a:lnTo>
                      <a:pt x="201435" y="6333"/>
                    </a:lnTo>
                    <a:lnTo>
                      <a:pt x="200778" y="6796"/>
                    </a:lnTo>
                    <a:lnTo>
                      <a:pt x="200120" y="7258"/>
                    </a:lnTo>
                    <a:lnTo>
                      <a:pt x="199462" y="7721"/>
                    </a:lnTo>
                    <a:lnTo>
                      <a:pt x="198829" y="8233"/>
                    </a:lnTo>
                    <a:lnTo>
                      <a:pt x="198220" y="8744"/>
                    </a:lnTo>
                    <a:lnTo>
                      <a:pt x="197587" y="9255"/>
                    </a:lnTo>
                    <a:lnTo>
                      <a:pt x="196978" y="9791"/>
                    </a:lnTo>
                    <a:lnTo>
                      <a:pt x="196394" y="10351"/>
                    </a:lnTo>
                    <a:lnTo>
                      <a:pt x="195809" y="10936"/>
                    </a:lnTo>
                    <a:lnTo>
                      <a:pt x="194859" y="11910"/>
                    </a:lnTo>
                    <a:lnTo>
                      <a:pt x="193958" y="12933"/>
                    </a:lnTo>
                    <a:lnTo>
                      <a:pt x="193057" y="13980"/>
                    </a:lnTo>
                    <a:lnTo>
                      <a:pt x="192180" y="15052"/>
                    </a:lnTo>
                    <a:lnTo>
                      <a:pt x="191352" y="16148"/>
                    </a:lnTo>
                    <a:lnTo>
                      <a:pt x="190524" y="17244"/>
                    </a:lnTo>
                    <a:lnTo>
                      <a:pt x="189696" y="18388"/>
                    </a:lnTo>
                    <a:lnTo>
                      <a:pt x="188893" y="19533"/>
                    </a:lnTo>
                    <a:lnTo>
                      <a:pt x="187334" y="21847"/>
                    </a:lnTo>
                    <a:lnTo>
                      <a:pt x="185775" y="24209"/>
                    </a:lnTo>
                    <a:lnTo>
                      <a:pt x="184217" y="26547"/>
                    </a:lnTo>
                    <a:lnTo>
                      <a:pt x="182658" y="28885"/>
                    </a:lnTo>
                    <a:lnTo>
                      <a:pt x="181854" y="30030"/>
                    </a:lnTo>
                    <a:lnTo>
                      <a:pt x="181026" y="31174"/>
                    </a:lnTo>
                    <a:lnTo>
                      <a:pt x="180198" y="32295"/>
                    </a:lnTo>
                    <a:lnTo>
                      <a:pt x="179370" y="33391"/>
                    </a:lnTo>
                    <a:lnTo>
                      <a:pt x="178493" y="34486"/>
                    </a:lnTo>
                    <a:lnTo>
                      <a:pt x="177592" y="35534"/>
                    </a:lnTo>
                    <a:lnTo>
                      <a:pt x="176691" y="36557"/>
                    </a:lnTo>
                    <a:lnTo>
                      <a:pt x="175741" y="37555"/>
                    </a:lnTo>
                    <a:lnTo>
                      <a:pt x="174767" y="38529"/>
                    </a:lnTo>
                    <a:lnTo>
                      <a:pt x="173769" y="39455"/>
                    </a:lnTo>
                    <a:lnTo>
                      <a:pt x="172721" y="40331"/>
                    </a:lnTo>
                    <a:lnTo>
                      <a:pt x="172186" y="40770"/>
                    </a:lnTo>
                    <a:lnTo>
                      <a:pt x="171625" y="41184"/>
                    </a:lnTo>
                    <a:lnTo>
                      <a:pt x="171090" y="41598"/>
                    </a:lnTo>
                    <a:lnTo>
                      <a:pt x="170505" y="41988"/>
                    </a:lnTo>
                    <a:lnTo>
                      <a:pt x="169945" y="42377"/>
                    </a:lnTo>
                    <a:lnTo>
                      <a:pt x="169336" y="42743"/>
                    </a:lnTo>
                    <a:lnTo>
                      <a:pt x="168752" y="43108"/>
                    </a:lnTo>
                    <a:lnTo>
                      <a:pt x="168143" y="43449"/>
                    </a:lnTo>
                    <a:lnTo>
                      <a:pt x="167510" y="43790"/>
                    </a:lnTo>
                    <a:lnTo>
                      <a:pt x="166876" y="44106"/>
                    </a:lnTo>
                    <a:lnTo>
                      <a:pt x="166267" y="44399"/>
                    </a:lnTo>
                    <a:lnTo>
                      <a:pt x="165634" y="44667"/>
                    </a:lnTo>
                    <a:lnTo>
                      <a:pt x="165025" y="44910"/>
                    </a:lnTo>
                    <a:lnTo>
                      <a:pt x="164416" y="45129"/>
                    </a:lnTo>
                    <a:lnTo>
                      <a:pt x="163783" y="45324"/>
                    </a:lnTo>
                    <a:lnTo>
                      <a:pt x="163174" y="45519"/>
                    </a:lnTo>
                    <a:lnTo>
                      <a:pt x="162566" y="45665"/>
                    </a:lnTo>
                    <a:lnTo>
                      <a:pt x="161957" y="45811"/>
                    </a:lnTo>
                    <a:lnTo>
                      <a:pt x="161323" y="45933"/>
                    </a:lnTo>
                    <a:lnTo>
                      <a:pt x="160715" y="46030"/>
                    </a:lnTo>
                    <a:lnTo>
                      <a:pt x="160106" y="46128"/>
                    </a:lnTo>
                    <a:lnTo>
                      <a:pt x="159497" y="46177"/>
                    </a:lnTo>
                    <a:lnTo>
                      <a:pt x="158888" y="46250"/>
                    </a:lnTo>
                    <a:lnTo>
                      <a:pt x="158279" y="46274"/>
                    </a:lnTo>
                    <a:lnTo>
                      <a:pt x="157646" y="46298"/>
                    </a:lnTo>
                    <a:lnTo>
                      <a:pt x="157037" y="46298"/>
                    </a:lnTo>
                    <a:lnTo>
                      <a:pt x="155819" y="46250"/>
                    </a:lnTo>
                    <a:lnTo>
                      <a:pt x="154602" y="46177"/>
                    </a:lnTo>
                    <a:lnTo>
                      <a:pt x="153384" y="46030"/>
                    </a:lnTo>
                    <a:lnTo>
                      <a:pt x="152166" y="45860"/>
                    </a:lnTo>
                    <a:lnTo>
                      <a:pt x="150924" y="45641"/>
                    </a:lnTo>
                    <a:lnTo>
                      <a:pt x="149706" y="45397"/>
                    </a:lnTo>
                    <a:lnTo>
                      <a:pt x="148489" y="45105"/>
                    </a:lnTo>
                    <a:lnTo>
                      <a:pt x="147271" y="44813"/>
                    </a:lnTo>
                    <a:lnTo>
                      <a:pt x="146053" y="44472"/>
                    </a:lnTo>
                    <a:lnTo>
                      <a:pt x="144836" y="44155"/>
                    </a:lnTo>
                    <a:lnTo>
                      <a:pt x="142376" y="43449"/>
                    </a:lnTo>
                    <a:lnTo>
                      <a:pt x="139916" y="42743"/>
                    </a:lnTo>
                    <a:lnTo>
                      <a:pt x="137481" y="42061"/>
                    </a:lnTo>
                    <a:lnTo>
                      <a:pt x="136238" y="41744"/>
                    </a:lnTo>
                    <a:lnTo>
                      <a:pt x="135021" y="41452"/>
                    </a:lnTo>
                    <a:lnTo>
                      <a:pt x="133779" y="41184"/>
                    </a:lnTo>
                    <a:lnTo>
                      <a:pt x="132537" y="40965"/>
                    </a:lnTo>
                    <a:lnTo>
                      <a:pt x="131295" y="40770"/>
                    </a:lnTo>
                    <a:lnTo>
                      <a:pt x="130052" y="40624"/>
                    </a:lnTo>
                    <a:lnTo>
                      <a:pt x="128835" y="40502"/>
                    </a:lnTo>
                    <a:lnTo>
                      <a:pt x="127568" y="40453"/>
                    </a:lnTo>
                    <a:lnTo>
                      <a:pt x="125523" y="40453"/>
                    </a:lnTo>
                    <a:lnTo>
                      <a:pt x="124500" y="40502"/>
                    </a:lnTo>
                    <a:lnTo>
                      <a:pt x="123501" y="40575"/>
                    </a:lnTo>
                    <a:lnTo>
                      <a:pt x="122503" y="40648"/>
                    </a:lnTo>
                    <a:lnTo>
                      <a:pt x="121504" y="40770"/>
                    </a:lnTo>
                    <a:lnTo>
                      <a:pt x="120530" y="40916"/>
                    </a:lnTo>
                    <a:lnTo>
                      <a:pt x="119556" y="41086"/>
                    </a:lnTo>
                    <a:lnTo>
                      <a:pt x="118582" y="41257"/>
                    </a:lnTo>
                    <a:lnTo>
                      <a:pt x="117607" y="41476"/>
                    </a:lnTo>
                    <a:lnTo>
                      <a:pt x="116658" y="41695"/>
                    </a:lnTo>
                    <a:lnTo>
                      <a:pt x="115708" y="41963"/>
                    </a:lnTo>
                    <a:lnTo>
                      <a:pt x="114782" y="42231"/>
                    </a:lnTo>
                    <a:lnTo>
                      <a:pt x="113857" y="42523"/>
                    </a:lnTo>
                    <a:lnTo>
                      <a:pt x="112931" y="42840"/>
                    </a:lnTo>
                    <a:lnTo>
                      <a:pt x="112006" y="43181"/>
                    </a:lnTo>
                    <a:lnTo>
                      <a:pt x="111105" y="43522"/>
                    </a:lnTo>
                    <a:lnTo>
                      <a:pt x="110204" y="43912"/>
                    </a:lnTo>
                    <a:lnTo>
                      <a:pt x="109303" y="44301"/>
                    </a:lnTo>
                    <a:lnTo>
                      <a:pt x="108426" y="44691"/>
                    </a:lnTo>
                    <a:lnTo>
                      <a:pt x="107549" y="45129"/>
                    </a:lnTo>
                    <a:lnTo>
                      <a:pt x="106672" y="45568"/>
                    </a:lnTo>
                    <a:lnTo>
                      <a:pt x="105795" y="46030"/>
                    </a:lnTo>
                    <a:lnTo>
                      <a:pt x="104943" y="46493"/>
                    </a:lnTo>
                    <a:lnTo>
                      <a:pt x="104091" y="46980"/>
                    </a:lnTo>
                    <a:lnTo>
                      <a:pt x="103238" y="47492"/>
                    </a:lnTo>
                    <a:lnTo>
                      <a:pt x="102410" y="48003"/>
                    </a:lnTo>
                    <a:lnTo>
                      <a:pt x="101558" y="48539"/>
                    </a:lnTo>
                    <a:lnTo>
                      <a:pt x="99926" y="49659"/>
                    </a:lnTo>
                    <a:lnTo>
                      <a:pt x="98294" y="50804"/>
                    </a:lnTo>
                    <a:lnTo>
                      <a:pt x="96711" y="51997"/>
                    </a:lnTo>
                    <a:lnTo>
                      <a:pt x="95128" y="53239"/>
                    </a:lnTo>
                    <a:lnTo>
                      <a:pt x="93594" y="54530"/>
                    </a:lnTo>
                    <a:lnTo>
                      <a:pt x="92084" y="55845"/>
                    </a:lnTo>
                    <a:lnTo>
                      <a:pt x="90574" y="57185"/>
                    </a:lnTo>
                    <a:lnTo>
                      <a:pt x="89113" y="58573"/>
                    </a:lnTo>
                    <a:lnTo>
                      <a:pt x="87651" y="59961"/>
                    </a:lnTo>
                    <a:lnTo>
                      <a:pt x="86215" y="61374"/>
                    </a:lnTo>
                    <a:lnTo>
                      <a:pt x="84826" y="62810"/>
                    </a:lnTo>
                    <a:lnTo>
                      <a:pt x="83438" y="64247"/>
                    </a:lnTo>
                    <a:lnTo>
                      <a:pt x="82074" y="65709"/>
                    </a:lnTo>
                    <a:lnTo>
                      <a:pt x="80735" y="67170"/>
                    </a:lnTo>
                    <a:lnTo>
                      <a:pt x="78105" y="70068"/>
                    </a:lnTo>
                    <a:lnTo>
                      <a:pt x="75547" y="72942"/>
                    </a:lnTo>
                    <a:lnTo>
                      <a:pt x="73282" y="75475"/>
                    </a:lnTo>
                    <a:lnTo>
                      <a:pt x="70993" y="78032"/>
                    </a:lnTo>
                    <a:lnTo>
                      <a:pt x="68655" y="80589"/>
                    </a:lnTo>
                    <a:lnTo>
                      <a:pt x="67462" y="81880"/>
                    </a:lnTo>
                    <a:lnTo>
                      <a:pt x="66244" y="83146"/>
                    </a:lnTo>
                    <a:lnTo>
                      <a:pt x="65026" y="84388"/>
                    </a:lnTo>
                    <a:lnTo>
                      <a:pt x="63784" y="85630"/>
                    </a:lnTo>
                    <a:lnTo>
                      <a:pt x="62518" y="86848"/>
                    </a:lnTo>
                    <a:lnTo>
                      <a:pt x="61251" y="88066"/>
                    </a:lnTo>
                    <a:lnTo>
                      <a:pt x="59961" y="89259"/>
                    </a:lnTo>
                    <a:lnTo>
                      <a:pt x="58670" y="90404"/>
                    </a:lnTo>
                    <a:lnTo>
                      <a:pt x="57330" y="91548"/>
                    </a:lnTo>
                    <a:lnTo>
                      <a:pt x="55991" y="92669"/>
                    </a:lnTo>
                    <a:lnTo>
                      <a:pt x="54627" y="93740"/>
                    </a:lnTo>
                    <a:lnTo>
                      <a:pt x="53239" y="94788"/>
                    </a:lnTo>
                    <a:lnTo>
                      <a:pt x="51851" y="95810"/>
                    </a:lnTo>
                    <a:lnTo>
                      <a:pt x="50414" y="96785"/>
                    </a:lnTo>
                    <a:lnTo>
                      <a:pt x="48977" y="97710"/>
                    </a:lnTo>
                    <a:lnTo>
                      <a:pt x="47491" y="98611"/>
                    </a:lnTo>
                    <a:lnTo>
                      <a:pt x="46005" y="99464"/>
                    </a:lnTo>
                    <a:lnTo>
                      <a:pt x="44471" y="100267"/>
                    </a:lnTo>
                    <a:lnTo>
                      <a:pt x="42937" y="101022"/>
                    </a:lnTo>
                    <a:lnTo>
                      <a:pt x="42157" y="101388"/>
                    </a:lnTo>
                    <a:lnTo>
                      <a:pt x="41354" y="101729"/>
                    </a:lnTo>
                    <a:lnTo>
                      <a:pt x="40574" y="102045"/>
                    </a:lnTo>
                    <a:lnTo>
                      <a:pt x="39771" y="102362"/>
                    </a:lnTo>
                    <a:lnTo>
                      <a:pt x="38967" y="102678"/>
                    </a:lnTo>
                    <a:lnTo>
                      <a:pt x="38139" y="102971"/>
                    </a:lnTo>
                    <a:lnTo>
                      <a:pt x="37311" y="103238"/>
                    </a:lnTo>
                    <a:lnTo>
                      <a:pt x="36483" y="103482"/>
                    </a:lnTo>
                    <a:lnTo>
                      <a:pt x="35655" y="103726"/>
                    </a:lnTo>
                    <a:lnTo>
                      <a:pt x="34802" y="103969"/>
                    </a:lnTo>
                    <a:lnTo>
                      <a:pt x="33974" y="104164"/>
                    </a:lnTo>
                    <a:lnTo>
                      <a:pt x="33098" y="104359"/>
                    </a:lnTo>
                    <a:lnTo>
                      <a:pt x="32245" y="104554"/>
                    </a:lnTo>
                    <a:lnTo>
                      <a:pt x="31368" y="104700"/>
                    </a:lnTo>
                    <a:lnTo>
                      <a:pt x="30273" y="104870"/>
                    </a:lnTo>
                    <a:lnTo>
                      <a:pt x="29152" y="105016"/>
                    </a:lnTo>
                    <a:lnTo>
                      <a:pt x="28032" y="105114"/>
                    </a:lnTo>
                    <a:lnTo>
                      <a:pt x="26887" y="105162"/>
                    </a:lnTo>
                    <a:lnTo>
                      <a:pt x="25743" y="105187"/>
                    </a:lnTo>
                    <a:lnTo>
                      <a:pt x="24598" y="105162"/>
                    </a:lnTo>
                    <a:lnTo>
                      <a:pt x="23429" y="105114"/>
                    </a:lnTo>
                    <a:lnTo>
                      <a:pt x="22284" y="105016"/>
                    </a:lnTo>
                    <a:lnTo>
                      <a:pt x="21115" y="104895"/>
                    </a:lnTo>
                    <a:lnTo>
                      <a:pt x="19971" y="104724"/>
                    </a:lnTo>
                    <a:lnTo>
                      <a:pt x="18826" y="104505"/>
                    </a:lnTo>
                    <a:lnTo>
                      <a:pt x="17681" y="104261"/>
                    </a:lnTo>
                    <a:lnTo>
                      <a:pt x="16561" y="103969"/>
                    </a:lnTo>
                    <a:lnTo>
                      <a:pt x="15441" y="103653"/>
                    </a:lnTo>
                    <a:lnTo>
                      <a:pt x="14345" y="103263"/>
                    </a:lnTo>
                    <a:lnTo>
                      <a:pt x="13273" y="102873"/>
                    </a:lnTo>
                    <a:lnTo>
                      <a:pt x="12202" y="102410"/>
                    </a:lnTo>
                    <a:lnTo>
                      <a:pt x="11154" y="101923"/>
                    </a:lnTo>
                    <a:lnTo>
                      <a:pt x="10131" y="101412"/>
                    </a:lnTo>
                    <a:lnTo>
                      <a:pt x="9133" y="100827"/>
                    </a:lnTo>
                    <a:lnTo>
                      <a:pt x="8183" y="100219"/>
                    </a:lnTo>
                    <a:lnTo>
                      <a:pt x="7233" y="99585"/>
                    </a:lnTo>
                    <a:lnTo>
                      <a:pt x="6332" y="98879"/>
                    </a:lnTo>
                    <a:lnTo>
                      <a:pt x="5455" y="98148"/>
                    </a:lnTo>
                    <a:lnTo>
                      <a:pt x="4627" y="97393"/>
                    </a:lnTo>
                    <a:lnTo>
                      <a:pt x="3824" y="96565"/>
                    </a:lnTo>
                    <a:lnTo>
                      <a:pt x="3458" y="96151"/>
                    </a:lnTo>
                    <a:lnTo>
                      <a:pt x="3069" y="95713"/>
                    </a:lnTo>
                    <a:lnTo>
                      <a:pt x="2728" y="95275"/>
                    </a:lnTo>
                    <a:lnTo>
                      <a:pt x="2362" y="94812"/>
                    </a:lnTo>
                    <a:lnTo>
                      <a:pt x="2021" y="94349"/>
                    </a:lnTo>
                    <a:lnTo>
                      <a:pt x="1705" y="93886"/>
                    </a:lnTo>
                    <a:lnTo>
                      <a:pt x="1388" y="93399"/>
                    </a:lnTo>
                    <a:lnTo>
                      <a:pt x="1096" y="92888"/>
                    </a:lnTo>
                    <a:lnTo>
                      <a:pt x="804" y="92401"/>
                    </a:lnTo>
                    <a:lnTo>
                      <a:pt x="511" y="91889"/>
                    </a:lnTo>
                    <a:lnTo>
                      <a:pt x="268" y="91354"/>
                    </a:lnTo>
                    <a:lnTo>
                      <a:pt x="0" y="90818"/>
                    </a:lnTo>
                    <a:lnTo>
                      <a:pt x="0" y="90818"/>
                    </a:lnTo>
                    <a:lnTo>
                      <a:pt x="463" y="91816"/>
                    </a:lnTo>
                    <a:lnTo>
                      <a:pt x="950" y="92791"/>
                    </a:lnTo>
                    <a:lnTo>
                      <a:pt x="1461" y="93740"/>
                    </a:lnTo>
                    <a:lnTo>
                      <a:pt x="1997" y="94690"/>
                    </a:lnTo>
                    <a:lnTo>
                      <a:pt x="2557" y="95591"/>
                    </a:lnTo>
                    <a:lnTo>
                      <a:pt x="3142" y="96468"/>
                    </a:lnTo>
                    <a:lnTo>
                      <a:pt x="3726" y="97320"/>
                    </a:lnTo>
                    <a:lnTo>
                      <a:pt x="4359" y="98148"/>
                    </a:lnTo>
                    <a:lnTo>
                      <a:pt x="4993" y="98952"/>
                    </a:lnTo>
                    <a:lnTo>
                      <a:pt x="5650" y="99707"/>
                    </a:lnTo>
                    <a:lnTo>
                      <a:pt x="6332" y="100462"/>
                    </a:lnTo>
                    <a:lnTo>
                      <a:pt x="7038" y="101193"/>
                    </a:lnTo>
                    <a:lnTo>
                      <a:pt x="7769" y="101875"/>
                    </a:lnTo>
                    <a:lnTo>
                      <a:pt x="8500" y="102532"/>
                    </a:lnTo>
                    <a:lnTo>
                      <a:pt x="9279" y="103165"/>
                    </a:lnTo>
                    <a:lnTo>
                      <a:pt x="10058" y="103774"/>
                    </a:lnTo>
                    <a:lnTo>
                      <a:pt x="10862" y="104359"/>
                    </a:lnTo>
                    <a:lnTo>
                      <a:pt x="11690" y="104895"/>
                    </a:lnTo>
                    <a:lnTo>
                      <a:pt x="12543" y="105406"/>
                    </a:lnTo>
                    <a:lnTo>
                      <a:pt x="13419" y="105893"/>
                    </a:lnTo>
                    <a:lnTo>
                      <a:pt x="14296" y="106356"/>
                    </a:lnTo>
                    <a:lnTo>
                      <a:pt x="15222" y="106770"/>
                    </a:lnTo>
                    <a:lnTo>
                      <a:pt x="16147" y="107160"/>
                    </a:lnTo>
                    <a:lnTo>
                      <a:pt x="17097" y="107500"/>
                    </a:lnTo>
                    <a:lnTo>
                      <a:pt x="18071" y="107841"/>
                    </a:lnTo>
                    <a:lnTo>
                      <a:pt x="19045" y="108134"/>
                    </a:lnTo>
                    <a:lnTo>
                      <a:pt x="20068" y="108377"/>
                    </a:lnTo>
                    <a:lnTo>
                      <a:pt x="21091" y="108596"/>
                    </a:lnTo>
                    <a:lnTo>
                      <a:pt x="22138" y="108791"/>
                    </a:lnTo>
                    <a:lnTo>
                      <a:pt x="23210" y="108962"/>
                    </a:lnTo>
                    <a:lnTo>
                      <a:pt x="24306" y="109084"/>
                    </a:lnTo>
                    <a:lnTo>
                      <a:pt x="25402" y="109157"/>
                    </a:lnTo>
                    <a:lnTo>
                      <a:pt x="26205" y="109205"/>
                    </a:lnTo>
                    <a:lnTo>
                      <a:pt x="27009" y="109230"/>
                    </a:lnTo>
                    <a:lnTo>
                      <a:pt x="28568" y="109230"/>
                    </a:lnTo>
                    <a:lnTo>
                      <a:pt x="29347" y="109205"/>
                    </a:lnTo>
                    <a:lnTo>
                      <a:pt x="30102" y="109181"/>
                    </a:lnTo>
                    <a:lnTo>
                      <a:pt x="30881" y="109132"/>
                    </a:lnTo>
                    <a:lnTo>
                      <a:pt x="31636" y="109059"/>
                    </a:lnTo>
                    <a:lnTo>
                      <a:pt x="33122" y="108889"/>
                    </a:lnTo>
                    <a:lnTo>
                      <a:pt x="34608" y="108669"/>
                    </a:lnTo>
                    <a:lnTo>
                      <a:pt x="36069" y="108377"/>
                    </a:lnTo>
                    <a:lnTo>
                      <a:pt x="37506" y="108061"/>
                    </a:lnTo>
                    <a:lnTo>
                      <a:pt x="38918" y="107671"/>
                    </a:lnTo>
                    <a:lnTo>
                      <a:pt x="40307" y="107257"/>
                    </a:lnTo>
                    <a:lnTo>
                      <a:pt x="41670" y="106770"/>
                    </a:lnTo>
                    <a:lnTo>
                      <a:pt x="43034" y="106258"/>
                    </a:lnTo>
                    <a:lnTo>
                      <a:pt x="44374" y="105674"/>
                    </a:lnTo>
                    <a:lnTo>
                      <a:pt x="45689" y="105065"/>
                    </a:lnTo>
                    <a:lnTo>
                      <a:pt x="47004" y="104432"/>
                    </a:lnTo>
                    <a:lnTo>
                      <a:pt x="48270" y="103726"/>
                    </a:lnTo>
                    <a:lnTo>
                      <a:pt x="49561" y="102995"/>
                    </a:lnTo>
                    <a:lnTo>
                      <a:pt x="50803" y="102240"/>
                    </a:lnTo>
                    <a:lnTo>
                      <a:pt x="52045" y="101436"/>
                    </a:lnTo>
                    <a:lnTo>
                      <a:pt x="53263" y="100608"/>
                    </a:lnTo>
                    <a:lnTo>
                      <a:pt x="54481" y="99731"/>
                    </a:lnTo>
                    <a:lnTo>
                      <a:pt x="55674" y="98855"/>
                    </a:lnTo>
                    <a:lnTo>
                      <a:pt x="56868" y="97929"/>
                    </a:lnTo>
                    <a:lnTo>
                      <a:pt x="58037" y="96955"/>
                    </a:lnTo>
                    <a:lnTo>
                      <a:pt x="59206" y="95981"/>
                    </a:lnTo>
                    <a:lnTo>
                      <a:pt x="60350" y="94982"/>
                    </a:lnTo>
                    <a:lnTo>
                      <a:pt x="61495" y="93960"/>
                    </a:lnTo>
                    <a:lnTo>
                      <a:pt x="62615" y="92912"/>
                    </a:lnTo>
                    <a:lnTo>
                      <a:pt x="63735" y="91841"/>
                    </a:lnTo>
                    <a:lnTo>
                      <a:pt x="64856" y="90769"/>
                    </a:lnTo>
                    <a:lnTo>
                      <a:pt x="65952" y="89649"/>
                    </a:lnTo>
                    <a:lnTo>
                      <a:pt x="67048" y="88529"/>
                    </a:lnTo>
                    <a:lnTo>
                      <a:pt x="69215" y="86264"/>
                    </a:lnTo>
                    <a:lnTo>
                      <a:pt x="71358" y="83950"/>
                    </a:lnTo>
                    <a:lnTo>
                      <a:pt x="73477" y="81588"/>
                    </a:lnTo>
                    <a:lnTo>
                      <a:pt x="75596" y="79225"/>
                    </a:lnTo>
                    <a:lnTo>
                      <a:pt x="79785" y="74500"/>
                    </a:lnTo>
                    <a:lnTo>
                      <a:pt x="81855" y="72138"/>
                    </a:lnTo>
                    <a:lnTo>
                      <a:pt x="83950" y="69824"/>
                    </a:lnTo>
                    <a:lnTo>
                      <a:pt x="86044" y="67560"/>
                    </a:lnTo>
                    <a:lnTo>
                      <a:pt x="88139" y="65343"/>
                    </a:lnTo>
                    <a:lnTo>
                      <a:pt x="89210" y="64247"/>
                    </a:lnTo>
                    <a:lnTo>
                      <a:pt x="90257" y="63176"/>
                    </a:lnTo>
                    <a:lnTo>
                      <a:pt x="91329" y="62153"/>
                    </a:lnTo>
                    <a:lnTo>
                      <a:pt x="92401" y="61106"/>
                    </a:lnTo>
                    <a:lnTo>
                      <a:pt x="93472" y="60107"/>
                    </a:lnTo>
                    <a:lnTo>
                      <a:pt x="94568" y="59133"/>
                    </a:lnTo>
                    <a:lnTo>
                      <a:pt x="95640" y="58183"/>
                    </a:lnTo>
                    <a:lnTo>
                      <a:pt x="96736" y="57258"/>
                    </a:lnTo>
                    <a:lnTo>
                      <a:pt x="97856" y="56357"/>
                    </a:lnTo>
                    <a:lnTo>
                      <a:pt x="98976" y="55504"/>
                    </a:lnTo>
                    <a:lnTo>
                      <a:pt x="100097" y="54676"/>
                    </a:lnTo>
                    <a:lnTo>
                      <a:pt x="101217" y="53872"/>
                    </a:lnTo>
                    <a:lnTo>
                      <a:pt x="102508" y="52996"/>
                    </a:lnTo>
                    <a:lnTo>
                      <a:pt x="103823" y="52168"/>
                    </a:lnTo>
                    <a:lnTo>
                      <a:pt x="105162" y="51364"/>
                    </a:lnTo>
                    <a:lnTo>
                      <a:pt x="106526" y="50585"/>
                    </a:lnTo>
                    <a:lnTo>
                      <a:pt x="107890" y="49854"/>
                    </a:lnTo>
                    <a:lnTo>
                      <a:pt x="109278" y="49148"/>
                    </a:lnTo>
                    <a:lnTo>
                      <a:pt x="110691" y="48490"/>
                    </a:lnTo>
                    <a:lnTo>
                      <a:pt x="112128" y="47881"/>
                    </a:lnTo>
                    <a:lnTo>
                      <a:pt x="113565" y="47297"/>
                    </a:lnTo>
                    <a:lnTo>
                      <a:pt x="115050" y="46785"/>
                    </a:lnTo>
                    <a:lnTo>
                      <a:pt x="116511" y="46298"/>
                    </a:lnTo>
                    <a:lnTo>
                      <a:pt x="118021" y="45860"/>
                    </a:lnTo>
                    <a:lnTo>
                      <a:pt x="119531" y="45470"/>
                    </a:lnTo>
                    <a:lnTo>
                      <a:pt x="121041" y="45154"/>
                    </a:lnTo>
                    <a:lnTo>
                      <a:pt x="121821" y="45007"/>
                    </a:lnTo>
                    <a:lnTo>
                      <a:pt x="122576" y="44886"/>
                    </a:lnTo>
                    <a:lnTo>
                      <a:pt x="123355" y="44764"/>
                    </a:lnTo>
                    <a:lnTo>
                      <a:pt x="124134" y="44667"/>
                    </a:lnTo>
                    <a:lnTo>
                      <a:pt x="125011" y="44569"/>
                    </a:lnTo>
                    <a:lnTo>
                      <a:pt x="125912" y="44520"/>
                    </a:lnTo>
                    <a:lnTo>
                      <a:pt x="126789" y="44472"/>
                    </a:lnTo>
                    <a:lnTo>
                      <a:pt x="127690" y="44472"/>
                    </a:lnTo>
                    <a:lnTo>
                      <a:pt x="128567" y="44496"/>
                    </a:lnTo>
                    <a:lnTo>
                      <a:pt x="129419" y="44520"/>
                    </a:lnTo>
                    <a:lnTo>
                      <a:pt x="130296" y="44593"/>
                    </a:lnTo>
                    <a:lnTo>
                      <a:pt x="131148" y="44667"/>
                    </a:lnTo>
                    <a:lnTo>
                      <a:pt x="132025" y="44764"/>
                    </a:lnTo>
                    <a:lnTo>
                      <a:pt x="132878" y="44886"/>
                    </a:lnTo>
                    <a:lnTo>
                      <a:pt x="133730" y="45032"/>
                    </a:lnTo>
                    <a:lnTo>
                      <a:pt x="134582" y="45178"/>
                    </a:lnTo>
                    <a:lnTo>
                      <a:pt x="136263" y="45519"/>
                    </a:lnTo>
                    <a:lnTo>
                      <a:pt x="137968" y="45933"/>
                    </a:lnTo>
                    <a:lnTo>
                      <a:pt x="139648" y="46347"/>
                    </a:lnTo>
                    <a:lnTo>
                      <a:pt x="141329" y="46810"/>
                    </a:lnTo>
                    <a:lnTo>
                      <a:pt x="144689" y="47760"/>
                    </a:lnTo>
                    <a:lnTo>
                      <a:pt x="146370" y="48247"/>
                    </a:lnTo>
                    <a:lnTo>
                      <a:pt x="148075" y="48709"/>
                    </a:lnTo>
                    <a:lnTo>
                      <a:pt x="149780" y="49148"/>
                    </a:lnTo>
                    <a:lnTo>
                      <a:pt x="151509" y="49537"/>
                    </a:lnTo>
                    <a:lnTo>
                      <a:pt x="152873" y="49830"/>
                    </a:lnTo>
                    <a:lnTo>
                      <a:pt x="154212" y="50024"/>
                    </a:lnTo>
                    <a:lnTo>
                      <a:pt x="154894" y="50122"/>
                    </a:lnTo>
                    <a:lnTo>
                      <a:pt x="155552" y="50195"/>
                    </a:lnTo>
                    <a:lnTo>
                      <a:pt x="156233" y="50244"/>
                    </a:lnTo>
                    <a:lnTo>
                      <a:pt x="156891" y="50292"/>
                    </a:lnTo>
                    <a:lnTo>
                      <a:pt x="157549" y="50317"/>
                    </a:lnTo>
                    <a:lnTo>
                      <a:pt x="158864" y="50317"/>
                    </a:lnTo>
                    <a:lnTo>
                      <a:pt x="159497" y="50292"/>
                    </a:lnTo>
                    <a:lnTo>
                      <a:pt x="160154" y="50268"/>
                    </a:lnTo>
                    <a:lnTo>
                      <a:pt x="160788" y="50195"/>
                    </a:lnTo>
                    <a:lnTo>
                      <a:pt x="161445" y="50122"/>
                    </a:lnTo>
                    <a:lnTo>
                      <a:pt x="162078" y="50049"/>
                    </a:lnTo>
                    <a:lnTo>
                      <a:pt x="162712" y="49927"/>
                    </a:lnTo>
                    <a:lnTo>
                      <a:pt x="163345" y="49805"/>
                    </a:lnTo>
                    <a:lnTo>
                      <a:pt x="163978" y="49684"/>
                    </a:lnTo>
                    <a:lnTo>
                      <a:pt x="164587" y="49513"/>
                    </a:lnTo>
                    <a:lnTo>
                      <a:pt x="165220" y="49343"/>
                    </a:lnTo>
                    <a:lnTo>
                      <a:pt x="165829" y="49148"/>
                    </a:lnTo>
                    <a:lnTo>
                      <a:pt x="166438" y="48929"/>
                    </a:lnTo>
                    <a:lnTo>
                      <a:pt x="167047" y="48709"/>
                    </a:lnTo>
                    <a:lnTo>
                      <a:pt x="167656" y="48466"/>
                    </a:lnTo>
                    <a:lnTo>
                      <a:pt x="168264" y="48198"/>
                    </a:lnTo>
                    <a:lnTo>
                      <a:pt x="168873" y="47930"/>
                    </a:lnTo>
                    <a:lnTo>
                      <a:pt x="169482" y="47613"/>
                    </a:lnTo>
                    <a:lnTo>
                      <a:pt x="170067" y="47297"/>
                    </a:lnTo>
                    <a:lnTo>
                      <a:pt x="170651" y="46956"/>
                    </a:lnTo>
                    <a:lnTo>
                      <a:pt x="171236" y="46591"/>
                    </a:lnTo>
                    <a:lnTo>
                      <a:pt x="171820" y="46225"/>
                    </a:lnTo>
                    <a:lnTo>
                      <a:pt x="172892" y="45470"/>
                    </a:lnTo>
                    <a:lnTo>
                      <a:pt x="173939" y="44691"/>
                    </a:lnTo>
                    <a:lnTo>
                      <a:pt x="174938" y="43863"/>
                    </a:lnTo>
                    <a:lnTo>
                      <a:pt x="175887" y="43010"/>
                    </a:lnTo>
                    <a:lnTo>
                      <a:pt x="176837" y="42134"/>
                    </a:lnTo>
                    <a:lnTo>
                      <a:pt x="177738" y="41233"/>
                    </a:lnTo>
                    <a:lnTo>
                      <a:pt x="178615" y="40283"/>
                    </a:lnTo>
                    <a:lnTo>
                      <a:pt x="179443" y="39333"/>
                    </a:lnTo>
                    <a:lnTo>
                      <a:pt x="180271" y="38359"/>
                    </a:lnTo>
                    <a:lnTo>
                      <a:pt x="181075" y="37360"/>
                    </a:lnTo>
                    <a:lnTo>
                      <a:pt x="181854" y="36337"/>
                    </a:lnTo>
                    <a:lnTo>
                      <a:pt x="182634" y="35315"/>
                    </a:lnTo>
                    <a:lnTo>
                      <a:pt x="183389" y="34267"/>
                    </a:lnTo>
                    <a:lnTo>
                      <a:pt x="184144" y="33196"/>
                    </a:lnTo>
                    <a:lnTo>
                      <a:pt x="185580" y="31053"/>
                    </a:lnTo>
                    <a:lnTo>
                      <a:pt x="188454" y="26742"/>
                    </a:lnTo>
                    <a:lnTo>
                      <a:pt x="189891" y="24574"/>
                    </a:lnTo>
                    <a:lnTo>
                      <a:pt x="191377" y="22455"/>
                    </a:lnTo>
                    <a:lnTo>
                      <a:pt x="192132" y="21408"/>
                    </a:lnTo>
                    <a:lnTo>
                      <a:pt x="192887" y="20361"/>
                    </a:lnTo>
                    <a:lnTo>
                      <a:pt x="193690" y="19338"/>
                    </a:lnTo>
                    <a:lnTo>
                      <a:pt x="194494" y="18340"/>
                    </a:lnTo>
                    <a:lnTo>
                      <a:pt x="195322" y="17365"/>
                    </a:lnTo>
                    <a:lnTo>
                      <a:pt x="196150" y="16391"/>
                    </a:lnTo>
                    <a:lnTo>
                      <a:pt x="197027" y="15466"/>
                    </a:lnTo>
                    <a:lnTo>
                      <a:pt x="197928" y="14540"/>
                    </a:lnTo>
                    <a:lnTo>
                      <a:pt x="198561" y="13956"/>
                    </a:lnTo>
                    <a:lnTo>
                      <a:pt x="199195" y="13371"/>
                    </a:lnTo>
                    <a:lnTo>
                      <a:pt x="199852" y="12811"/>
                    </a:lnTo>
                    <a:lnTo>
                      <a:pt x="200510" y="12275"/>
                    </a:lnTo>
                    <a:lnTo>
                      <a:pt x="201167" y="11740"/>
                    </a:lnTo>
                    <a:lnTo>
                      <a:pt x="201849" y="11228"/>
                    </a:lnTo>
                    <a:lnTo>
                      <a:pt x="202531" y="10741"/>
                    </a:lnTo>
                    <a:lnTo>
                      <a:pt x="203237" y="10278"/>
                    </a:lnTo>
                    <a:lnTo>
                      <a:pt x="203944" y="9816"/>
                    </a:lnTo>
                    <a:lnTo>
                      <a:pt x="204674" y="9377"/>
                    </a:lnTo>
                    <a:lnTo>
                      <a:pt x="205405" y="8963"/>
                    </a:lnTo>
                    <a:lnTo>
                      <a:pt x="206136" y="8549"/>
                    </a:lnTo>
                    <a:lnTo>
                      <a:pt x="206891" y="8160"/>
                    </a:lnTo>
                    <a:lnTo>
                      <a:pt x="207646" y="7794"/>
                    </a:lnTo>
                    <a:lnTo>
                      <a:pt x="208401" y="7453"/>
                    </a:lnTo>
                    <a:lnTo>
                      <a:pt x="209180" y="7112"/>
                    </a:lnTo>
                    <a:lnTo>
                      <a:pt x="209959" y="6796"/>
                    </a:lnTo>
                    <a:lnTo>
                      <a:pt x="210739" y="6503"/>
                    </a:lnTo>
                    <a:lnTo>
                      <a:pt x="211518" y="6211"/>
                    </a:lnTo>
                    <a:lnTo>
                      <a:pt x="212322" y="5968"/>
                    </a:lnTo>
                    <a:lnTo>
                      <a:pt x="213125" y="5700"/>
                    </a:lnTo>
                    <a:lnTo>
                      <a:pt x="213953" y="5481"/>
                    </a:lnTo>
                    <a:lnTo>
                      <a:pt x="214757" y="5261"/>
                    </a:lnTo>
                    <a:lnTo>
                      <a:pt x="215585" y="5067"/>
                    </a:lnTo>
                    <a:lnTo>
                      <a:pt x="216413" y="4872"/>
                    </a:lnTo>
                    <a:lnTo>
                      <a:pt x="217241" y="4701"/>
                    </a:lnTo>
                    <a:lnTo>
                      <a:pt x="218069" y="4555"/>
                    </a:lnTo>
                    <a:lnTo>
                      <a:pt x="218922" y="4433"/>
                    </a:lnTo>
                    <a:lnTo>
                      <a:pt x="219774" y="4312"/>
                    </a:lnTo>
                    <a:lnTo>
                      <a:pt x="220626" y="4214"/>
                    </a:lnTo>
                    <a:lnTo>
                      <a:pt x="221479" y="4117"/>
                    </a:lnTo>
                    <a:lnTo>
                      <a:pt x="222331" y="4068"/>
                    </a:lnTo>
                    <a:lnTo>
                      <a:pt x="223403" y="3995"/>
                    </a:lnTo>
                    <a:lnTo>
                      <a:pt x="224450" y="3946"/>
                    </a:lnTo>
                    <a:lnTo>
                      <a:pt x="226545" y="3946"/>
                    </a:lnTo>
                    <a:lnTo>
                      <a:pt x="227592" y="3971"/>
                    </a:lnTo>
                    <a:lnTo>
                      <a:pt x="228615" y="4019"/>
                    </a:lnTo>
                    <a:lnTo>
                      <a:pt x="229638" y="4092"/>
                    </a:lnTo>
                    <a:lnTo>
                      <a:pt x="230660" y="4190"/>
                    </a:lnTo>
                    <a:lnTo>
                      <a:pt x="231683" y="4312"/>
                    </a:lnTo>
                    <a:lnTo>
                      <a:pt x="232682" y="4458"/>
                    </a:lnTo>
                    <a:lnTo>
                      <a:pt x="233705" y="4604"/>
                    </a:lnTo>
                    <a:lnTo>
                      <a:pt x="234703" y="4799"/>
                    </a:lnTo>
                    <a:lnTo>
                      <a:pt x="235677" y="4993"/>
                    </a:lnTo>
                    <a:lnTo>
                      <a:pt x="236676" y="5213"/>
                    </a:lnTo>
                    <a:lnTo>
                      <a:pt x="237650" y="5432"/>
                    </a:lnTo>
                    <a:lnTo>
                      <a:pt x="238624" y="5700"/>
                    </a:lnTo>
                    <a:lnTo>
                      <a:pt x="239598" y="5968"/>
                    </a:lnTo>
                    <a:lnTo>
                      <a:pt x="240573" y="6260"/>
                    </a:lnTo>
                    <a:lnTo>
                      <a:pt x="241522" y="6577"/>
                    </a:lnTo>
                    <a:lnTo>
                      <a:pt x="242472" y="6893"/>
                    </a:lnTo>
                    <a:lnTo>
                      <a:pt x="243422" y="7234"/>
                    </a:lnTo>
                    <a:lnTo>
                      <a:pt x="244372" y="7599"/>
                    </a:lnTo>
                    <a:lnTo>
                      <a:pt x="245297" y="7965"/>
                    </a:lnTo>
                    <a:lnTo>
                      <a:pt x="246223" y="8354"/>
                    </a:lnTo>
                    <a:lnTo>
                      <a:pt x="247148" y="8768"/>
                    </a:lnTo>
                    <a:lnTo>
                      <a:pt x="248074" y="9182"/>
                    </a:lnTo>
                    <a:lnTo>
                      <a:pt x="248999" y="9621"/>
                    </a:lnTo>
                    <a:lnTo>
                      <a:pt x="249900" y="10059"/>
                    </a:lnTo>
                    <a:lnTo>
                      <a:pt x="251703" y="10985"/>
                    </a:lnTo>
                    <a:lnTo>
                      <a:pt x="253480" y="11983"/>
                    </a:lnTo>
                    <a:lnTo>
                      <a:pt x="255234" y="13006"/>
                    </a:lnTo>
                    <a:lnTo>
                      <a:pt x="256963" y="14102"/>
                    </a:lnTo>
                    <a:lnTo>
                      <a:pt x="258692" y="15222"/>
                    </a:lnTo>
                    <a:lnTo>
                      <a:pt x="260373" y="16391"/>
                    </a:lnTo>
                    <a:lnTo>
                      <a:pt x="262053" y="17585"/>
                    </a:lnTo>
                    <a:lnTo>
                      <a:pt x="263709" y="18827"/>
                    </a:lnTo>
                    <a:lnTo>
                      <a:pt x="265341" y="20069"/>
                    </a:lnTo>
                    <a:lnTo>
                      <a:pt x="266948" y="21360"/>
                    </a:lnTo>
                    <a:lnTo>
                      <a:pt x="268532" y="22675"/>
                    </a:lnTo>
                    <a:lnTo>
                      <a:pt x="270115" y="24014"/>
                    </a:lnTo>
                    <a:lnTo>
                      <a:pt x="271673" y="25378"/>
                    </a:lnTo>
                    <a:lnTo>
                      <a:pt x="273208" y="26742"/>
                    </a:lnTo>
                    <a:lnTo>
                      <a:pt x="274718" y="28106"/>
                    </a:lnTo>
                    <a:lnTo>
                      <a:pt x="276203" y="29518"/>
                    </a:lnTo>
                    <a:lnTo>
                      <a:pt x="277689" y="30906"/>
                    </a:lnTo>
                    <a:lnTo>
                      <a:pt x="279150" y="32295"/>
                    </a:lnTo>
                    <a:lnTo>
                      <a:pt x="278906" y="31759"/>
                    </a:lnTo>
                    <a:lnTo>
                      <a:pt x="278639" y="31223"/>
                    </a:lnTo>
                    <a:lnTo>
                      <a:pt x="278054" y="30127"/>
                    </a:lnTo>
                    <a:lnTo>
                      <a:pt x="277396" y="29080"/>
                    </a:lnTo>
                    <a:lnTo>
                      <a:pt x="276715" y="28008"/>
                    </a:lnTo>
                    <a:lnTo>
                      <a:pt x="275960" y="26961"/>
                    </a:lnTo>
                    <a:lnTo>
                      <a:pt x="275180" y="25938"/>
                    </a:lnTo>
                    <a:lnTo>
                      <a:pt x="274328" y="24915"/>
                    </a:lnTo>
                    <a:lnTo>
                      <a:pt x="273451" y="23917"/>
                    </a:lnTo>
                    <a:lnTo>
                      <a:pt x="272526" y="22918"/>
                    </a:lnTo>
                    <a:lnTo>
                      <a:pt x="271576" y="21944"/>
                    </a:lnTo>
                    <a:lnTo>
                      <a:pt x="270577" y="20970"/>
                    </a:lnTo>
                    <a:lnTo>
                      <a:pt x="269530" y="20020"/>
                    </a:lnTo>
                    <a:lnTo>
                      <a:pt x="268483" y="19095"/>
                    </a:lnTo>
                    <a:lnTo>
                      <a:pt x="267387" y="18169"/>
                    </a:lnTo>
                    <a:lnTo>
                      <a:pt x="266291" y="17268"/>
                    </a:lnTo>
                    <a:lnTo>
                      <a:pt x="265171" y="16391"/>
                    </a:lnTo>
                    <a:lnTo>
                      <a:pt x="264026" y="15539"/>
                    </a:lnTo>
                    <a:lnTo>
                      <a:pt x="262857" y="14686"/>
                    </a:lnTo>
                    <a:lnTo>
                      <a:pt x="261688" y="13883"/>
                    </a:lnTo>
                    <a:lnTo>
                      <a:pt x="260495" y="13079"/>
                    </a:lnTo>
                    <a:lnTo>
                      <a:pt x="259326" y="12275"/>
                    </a:lnTo>
                    <a:lnTo>
                      <a:pt x="258132" y="11520"/>
                    </a:lnTo>
                    <a:lnTo>
                      <a:pt x="256939" y="10790"/>
                    </a:lnTo>
                    <a:lnTo>
                      <a:pt x="255745" y="10084"/>
                    </a:lnTo>
                    <a:lnTo>
                      <a:pt x="254552" y="9377"/>
                    </a:lnTo>
                    <a:lnTo>
                      <a:pt x="253383" y="8720"/>
                    </a:lnTo>
                    <a:lnTo>
                      <a:pt x="252214" y="8086"/>
                    </a:lnTo>
                    <a:lnTo>
                      <a:pt x="251069" y="7453"/>
                    </a:lnTo>
                    <a:lnTo>
                      <a:pt x="249949" y="6869"/>
                    </a:lnTo>
                    <a:lnTo>
                      <a:pt x="248829" y="6309"/>
                    </a:lnTo>
                    <a:lnTo>
                      <a:pt x="246661" y="5261"/>
                    </a:lnTo>
                    <a:lnTo>
                      <a:pt x="245030" y="4531"/>
                    </a:lnTo>
                    <a:lnTo>
                      <a:pt x="243349" y="3849"/>
                    </a:lnTo>
                    <a:lnTo>
                      <a:pt x="241669" y="3191"/>
                    </a:lnTo>
                    <a:lnTo>
                      <a:pt x="239964" y="2607"/>
                    </a:lnTo>
                    <a:lnTo>
                      <a:pt x="238235" y="2095"/>
                    </a:lnTo>
                    <a:lnTo>
                      <a:pt x="237382" y="1852"/>
                    </a:lnTo>
                    <a:lnTo>
                      <a:pt x="236505" y="1608"/>
                    </a:lnTo>
                    <a:lnTo>
                      <a:pt x="235629" y="1389"/>
                    </a:lnTo>
                    <a:lnTo>
                      <a:pt x="234752" y="1194"/>
                    </a:lnTo>
                    <a:lnTo>
                      <a:pt x="233875" y="1024"/>
                    </a:lnTo>
                    <a:lnTo>
                      <a:pt x="232998" y="853"/>
                    </a:lnTo>
                    <a:lnTo>
                      <a:pt x="232122" y="683"/>
                    </a:lnTo>
                    <a:lnTo>
                      <a:pt x="231245" y="537"/>
                    </a:lnTo>
                    <a:lnTo>
                      <a:pt x="230344" y="415"/>
                    </a:lnTo>
                    <a:lnTo>
                      <a:pt x="229467" y="317"/>
                    </a:lnTo>
                    <a:lnTo>
                      <a:pt x="228566" y="220"/>
                    </a:lnTo>
                    <a:lnTo>
                      <a:pt x="227665" y="147"/>
                    </a:lnTo>
                    <a:lnTo>
                      <a:pt x="226764" y="74"/>
                    </a:lnTo>
                    <a:lnTo>
                      <a:pt x="225887" y="25"/>
                    </a:lnTo>
                    <a:lnTo>
                      <a:pt x="2249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3"/>
              <p:cNvSpPr/>
              <p:nvPr/>
            </p:nvSpPr>
            <p:spPr>
              <a:xfrm>
                <a:off x="313600" y="1489400"/>
                <a:ext cx="6978775" cy="2730725"/>
              </a:xfrm>
              <a:custGeom>
                <a:avLst/>
                <a:gdLst/>
                <a:ahLst/>
                <a:cxnLst/>
                <a:rect l="l" t="t" r="r" b="b"/>
                <a:pathLst>
                  <a:path w="279151" h="109229" extrusionOk="0">
                    <a:moveTo>
                      <a:pt x="223185" y="0"/>
                    </a:moveTo>
                    <a:lnTo>
                      <a:pt x="222283" y="24"/>
                    </a:lnTo>
                    <a:lnTo>
                      <a:pt x="221382" y="49"/>
                    </a:lnTo>
                    <a:lnTo>
                      <a:pt x="220481" y="122"/>
                    </a:lnTo>
                    <a:lnTo>
                      <a:pt x="219580" y="195"/>
                    </a:lnTo>
                    <a:lnTo>
                      <a:pt x="218679" y="268"/>
                    </a:lnTo>
                    <a:lnTo>
                      <a:pt x="217875" y="365"/>
                    </a:lnTo>
                    <a:lnTo>
                      <a:pt x="217072" y="487"/>
                    </a:lnTo>
                    <a:lnTo>
                      <a:pt x="216268" y="609"/>
                    </a:lnTo>
                    <a:lnTo>
                      <a:pt x="215464" y="755"/>
                    </a:lnTo>
                    <a:lnTo>
                      <a:pt x="214685" y="925"/>
                    </a:lnTo>
                    <a:lnTo>
                      <a:pt x="213881" y="1096"/>
                    </a:lnTo>
                    <a:lnTo>
                      <a:pt x="213102" y="1266"/>
                    </a:lnTo>
                    <a:lnTo>
                      <a:pt x="212322" y="1486"/>
                    </a:lnTo>
                    <a:lnTo>
                      <a:pt x="211567" y="1680"/>
                    </a:lnTo>
                    <a:lnTo>
                      <a:pt x="210788" y="1924"/>
                    </a:lnTo>
                    <a:lnTo>
                      <a:pt x="210033" y="2168"/>
                    </a:lnTo>
                    <a:lnTo>
                      <a:pt x="209278" y="2435"/>
                    </a:lnTo>
                    <a:lnTo>
                      <a:pt x="208523" y="2703"/>
                    </a:lnTo>
                    <a:lnTo>
                      <a:pt x="207793" y="2996"/>
                    </a:lnTo>
                    <a:lnTo>
                      <a:pt x="207062" y="3312"/>
                    </a:lnTo>
                    <a:lnTo>
                      <a:pt x="206331" y="3629"/>
                    </a:lnTo>
                    <a:lnTo>
                      <a:pt x="205601" y="3970"/>
                    </a:lnTo>
                    <a:lnTo>
                      <a:pt x="204894" y="4311"/>
                    </a:lnTo>
                    <a:lnTo>
                      <a:pt x="204188" y="4700"/>
                    </a:lnTo>
                    <a:lnTo>
                      <a:pt x="203506" y="5066"/>
                    </a:lnTo>
                    <a:lnTo>
                      <a:pt x="202800" y="5480"/>
                    </a:lnTo>
                    <a:lnTo>
                      <a:pt x="202142" y="5894"/>
                    </a:lnTo>
                    <a:lnTo>
                      <a:pt x="201460" y="6332"/>
                    </a:lnTo>
                    <a:lnTo>
                      <a:pt x="200803" y="6771"/>
                    </a:lnTo>
                    <a:lnTo>
                      <a:pt x="200145" y="7233"/>
                    </a:lnTo>
                    <a:lnTo>
                      <a:pt x="199512" y="7696"/>
                    </a:lnTo>
                    <a:lnTo>
                      <a:pt x="198879" y="8207"/>
                    </a:lnTo>
                    <a:lnTo>
                      <a:pt x="198246" y="8719"/>
                    </a:lnTo>
                    <a:lnTo>
                      <a:pt x="197637" y="9230"/>
                    </a:lnTo>
                    <a:lnTo>
                      <a:pt x="197028" y="9766"/>
                    </a:lnTo>
                    <a:lnTo>
                      <a:pt x="196443" y="10326"/>
                    </a:lnTo>
                    <a:lnTo>
                      <a:pt x="195859" y="10911"/>
                    </a:lnTo>
                    <a:lnTo>
                      <a:pt x="194909" y="11909"/>
                    </a:lnTo>
                    <a:lnTo>
                      <a:pt x="193984" y="12932"/>
                    </a:lnTo>
                    <a:lnTo>
                      <a:pt x="193083" y="13979"/>
                    </a:lnTo>
                    <a:lnTo>
                      <a:pt x="192206" y="15051"/>
                    </a:lnTo>
                    <a:lnTo>
                      <a:pt x="191353" y="16147"/>
                    </a:lnTo>
                    <a:lnTo>
                      <a:pt x="190525" y="17267"/>
                    </a:lnTo>
                    <a:lnTo>
                      <a:pt x="189697" y="18412"/>
                    </a:lnTo>
                    <a:lnTo>
                      <a:pt x="188894" y="19581"/>
                    </a:lnTo>
                    <a:lnTo>
                      <a:pt x="187311" y="21919"/>
                    </a:lnTo>
                    <a:lnTo>
                      <a:pt x="185727" y="24281"/>
                    </a:lnTo>
                    <a:lnTo>
                      <a:pt x="184169" y="26668"/>
                    </a:lnTo>
                    <a:lnTo>
                      <a:pt x="182586" y="29006"/>
                    </a:lnTo>
                    <a:lnTo>
                      <a:pt x="181782" y="30175"/>
                    </a:lnTo>
                    <a:lnTo>
                      <a:pt x="180954" y="31320"/>
                    </a:lnTo>
                    <a:lnTo>
                      <a:pt x="180102" y="32440"/>
                    </a:lnTo>
                    <a:lnTo>
                      <a:pt x="179249" y="33560"/>
                    </a:lnTo>
                    <a:lnTo>
                      <a:pt x="178372" y="34632"/>
                    </a:lnTo>
                    <a:lnTo>
                      <a:pt x="177471" y="35703"/>
                    </a:lnTo>
                    <a:lnTo>
                      <a:pt x="176546" y="36726"/>
                    </a:lnTo>
                    <a:lnTo>
                      <a:pt x="175596" y="37725"/>
                    </a:lnTo>
                    <a:lnTo>
                      <a:pt x="174598" y="38699"/>
                    </a:lnTo>
                    <a:lnTo>
                      <a:pt x="173575" y="39624"/>
                    </a:lnTo>
                    <a:lnTo>
                      <a:pt x="172527" y="40525"/>
                    </a:lnTo>
                    <a:lnTo>
                      <a:pt x="171992" y="40940"/>
                    </a:lnTo>
                    <a:lnTo>
                      <a:pt x="171431" y="41354"/>
                    </a:lnTo>
                    <a:lnTo>
                      <a:pt x="170871" y="41768"/>
                    </a:lnTo>
                    <a:lnTo>
                      <a:pt x="170287" y="42157"/>
                    </a:lnTo>
                    <a:lnTo>
                      <a:pt x="169702" y="42547"/>
                    </a:lnTo>
                    <a:lnTo>
                      <a:pt x="169093" y="42912"/>
                    </a:lnTo>
                    <a:lnTo>
                      <a:pt x="168485" y="43278"/>
                    </a:lnTo>
                    <a:lnTo>
                      <a:pt x="167876" y="43618"/>
                    </a:lnTo>
                    <a:lnTo>
                      <a:pt x="167243" y="43935"/>
                    </a:lnTo>
                    <a:lnTo>
                      <a:pt x="166585" y="44252"/>
                    </a:lnTo>
                    <a:lnTo>
                      <a:pt x="165976" y="44544"/>
                    </a:lnTo>
                    <a:lnTo>
                      <a:pt x="165367" y="44787"/>
                    </a:lnTo>
                    <a:lnTo>
                      <a:pt x="164734" y="45031"/>
                    </a:lnTo>
                    <a:lnTo>
                      <a:pt x="164125" y="45250"/>
                    </a:lnTo>
                    <a:lnTo>
                      <a:pt x="163516" y="45445"/>
                    </a:lnTo>
                    <a:lnTo>
                      <a:pt x="162907" y="45616"/>
                    </a:lnTo>
                    <a:lnTo>
                      <a:pt x="162274" y="45762"/>
                    </a:lnTo>
                    <a:lnTo>
                      <a:pt x="161665" y="45883"/>
                    </a:lnTo>
                    <a:lnTo>
                      <a:pt x="161057" y="46005"/>
                    </a:lnTo>
                    <a:lnTo>
                      <a:pt x="160448" y="46103"/>
                    </a:lnTo>
                    <a:lnTo>
                      <a:pt x="159839" y="46176"/>
                    </a:lnTo>
                    <a:lnTo>
                      <a:pt x="159206" y="46224"/>
                    </a:lnTo>
                    <a:lnTo>
                      <a:pt x="158597" y="46273"/>
                    </a:lnTo>
                    <a:lnTo>
                      <a:pt x="157988" y="46297"/>
                    </a:lnTo>
                    <a:lnTo>
                      <a:pt x="157379" y="46322"/>
                    </a:lnTo>
                    <a:lnTo>
                      <a:pt x="156770" y="46322"/>
                    </a:lnTo>
                    <a:lnTo>
                      <a:pt x="155552" y="46273"/>
                    </a:lnTo>
                    <a:lnTo>
                      <a:pt x="154310" y="46176"/>
                    </a:lnTo>
                    <a:lnTo>
                      <a:pt x="153093" y="46030"/>
                    </a:lnTo>
                    <a:lnTo>
                      <a:pt x="151875" y="45835"/>
                    </a:lnTo>
                    <a:lnTo>
                      <a:pt x="150657" y="45616"/>
                    </a:lnTo>
                    <a:lnTo>
                      <a:pt x="149439" y="45372"/>
                    </a:lnTo>
                    <a:lnTo>
                      <a:pt x="148222" y="45080"/>
                    </a:lnTo>
                    <a:lnTo>
                      <a:pt x="147004" y="44763"/>
                    </a:lnTo>
                    <a:lnTo>
                      <a:pt x="145786" y="44447"/>
                    </a:lnTo>
                    <a:lnTo>
                      <a:pt x="144569" y="44106"/>
                    </a:lnTo>
                    <a:lnTo>
                      <a:pt x="142109" y="43399"/>
                    </a:lnTo>
                    <a:lnTo>
                      <a:pt x="139673" y="42693"/>
                    </a:lnTo>
                    <a:lnTo>
                      <a:pt x="138431" y="42352"/>
                    </a:lnTo>
                    <a:lnTo>
                      <a:pt x="137214" y="42011"/>
                    </a:lnTo>
                    <a:lnTo>
                      <a:pt x="135996" y="41694"/>
                    </a:lnTo>
                    <a:lnTo>
                      <a:pt x="134754" y="41427"/>
                    </a:lnTo>
                    <a:lnTo>
                      <a:pt x="133536" y="41159"/>
                    </a:lnTo>
                    <a:lnTo>
                      <a:pt x="132294" y="40940"/>
                    </a:lnTo>
                    <a:lnTo>
                      <a:pt x="131052" y="40745"/>
                    </a:lnTo>
                    <a:lnTo>
                      <a:pt x="129834" y="40599"/>
                    </a:lnTo>
                    <a:lnTo>
                      <a:pt x="128592" y="40501"/>
                    </a:lnTo>
                    <a:lnTo>
                      <a:pt x="127350" y="40452"/>
                    </a:lnTo>
                    <a:lnTo>
                      <a:pt x="126303" y="40452"/>
                    </a:lnTo>
                    <a:lnTo>
                      <a:pt x="125256" y="40477"/>
                    </a:lnTo>
                    <a:lnTo>
                      <a:pt x="124233" y="40525"/>
                    </a:lnTo>
                    <a:lnTo>
                      <a:pt x="123210" y="40599"/>
                    </a:lnTo>
                    <a:lnTo>
                      <a:pt x="122187" y="40696"/>
                    </a:lnTo>
                    <a:lnTo>
                      <a:pt x="121188" y="40818"/>
                    </a:lnTo>
                    <a:lnTo>
                      <a:pt x="120190" y="40988"/>
                    </a:lnTo>
                    <a:lnTo>
                      <a:pt x="119191" y="41159"/>
                    </a:lnTo>
                    <a:lnTo>
                      <a:pt x="118217" y="41354"/>
                    </a:lnTo>
                    <a:lnTo>
                      <a:pt x="117243" y="41573"/>
                    </a:lnTo>
                    <a:lnTo>
                      <a:pt x="116269" y="41816"/>
                    </a:lnTo>
                    <a:lnTo>
                      <a:pt x="115319" y="42084"/>
                    </a:lnTo>
                    <a:lnTo>
                      <a:pt x="114369" y="42352"/>
                    </a:lnTo>
                    <a:lnTo>
                      <a:pt x="113444" y="42669"/>
                    </a:lnTo>
                    <a:lnTo>
                      <a:pt x="112494" y="43010"/>
                    </a:lnTo>
                    <a:lnTo>
                      <a:pt x="111568" y="43351"/>
                    </a:lnTo>
                    <a:lnTo>
                      <a:pt x="110643" y="43716"/>
                    </a:lnTo>
                    <a:lnTo>
                      <a:pt x="109742" y="44106"/>
                    </a:lnTo>
                    <a:lnTo>
                      <a:pt x="108841" y="44495"/>
                    </a:lnTo>
                    <a:lnTo>
                      <a:pt x="107940" y="44934"/>
                    </a:lnTo>
                    <a:lnTo>
                      <a:pt x="107063" y="45372"/>
                    </a:lnTo>
                    <a:lnTo>
                      <a:pt x="106162" y="45835"/>
                    </a:lnTo>
                    <a:lnTo>
                      <a:pt x="105309" y="46297"/>
                    </a:lnTo>
                    <a:lnTo>
                      <a:pt x="104433" y="46785"/>
                    </a:lnTo>
                    <a:lnTo>
                      <a:pt x="103580" y="47296"/>
                    </a:lnTo>
                    <a:lnTo>
                      <a:pt x="102728" y="47807"/>
                    </a:lnTo>
                    <a:lnTo>
                      <a:pt x="101875" y="48343"/>
                    </a:lnTo>
                    <a:lnTo>
                      <a:pt x="101023" y="48903"/>
                    </a:lnTo>
                    <a:lnTo>
                      <a:pt x="100195" y="49463"/>
                    </a:lnTo>
                    <a:lnTo>
                      <a:pt x="99367" y="50048"/>
                    </a:lnTo>
                    <a:lnTo>
                      <a:pt x="97735" y="51217"/>
                    </a:lnTo>
                    <a:lnTo>
                      <a:pt x="96128" y="52459"/>
                    </a:lnTo>
                    <a:lnTo>
                      <a:pt x="94545" y="53725"/>
                    </a:lnTo>
                    <a:lnTo>
                      <a:pt x="92986" y="55041"/>
                    </a:lnTo>
                    <a:lnTo>
                      <a:pt x="91452" y="56404"/>
                    </a:lnTo>
                    <a:lnTo>
                      <a:pt x="89942" y="57768"/>
                    </a:lnTo>
                    <a:lnTo>
                      <a:pt x="88456" y="59181"/>
                    </a:lnTo>
                    <a:lnTo>
                      <a:pt x="86995" y="60618"/>
                    </a:lnTo>
                    <a:lnTo>
                      <a:pt x="85558" y="62055"/>
                    </a:lnTo>
                    <a:lnTo>
                      <a:pt x="84145" y="63516"/>
                    </a:lnTo>
                    <a:lnTo>
                      <a:pt x="82757" y="65001"/>
                    </a:lnTo>
                    <a:lnTo>
                      <a:pt x="81369" y="66463"/>
                    </a:lnTo>
                    <a:lnTo>
                      <a:pt x="80005" y="67948"/>
                    </a:lnTo>
                    <a:lnTo>
                      <a:pt x="77350" y="70895"/>
                    </a:lnTo>
                    <a:lnTo>
                      <a:pt x="74769" y="73818"/>
                    </a:lnTo>
                    <a:lnTo>
                      <a:pt x="72553" y="76302"/>
                    </a:lnTo>
                    <a:lnTo>
                      <a:pt x="70312" y="78810"/>
                    </a:lnTo>
                    <a:lnTo>
                      <a:pt x="67998" y="81319"/>
                    </a:lnTo>
                    <a:lnTo>
                      <a:pt x="66829" y="82561"/>
                    </a:lnTo>
                    <a:lnTo>
                      <a:pt x="65636" y="83779"/>
                    </a:lnTo>
                    <a:lnTo>
                      <a:pt x="64443" y="84996"/>
                    </a:lnTo>
                    <a:lnTo>
                      <a:pt x="63225" y="86214"/>
                    </a:lnTo>
                    <a:lnTo>
                      <a:pt x="61983" y="87407"/>
                    </a:lnTo>
                    <a:lnTo>
                      <a:pt x="60741" y="88576"/>
                    </a:lnTo>
                    <a:lnTo>
                      <a:pt x="59450" y="89721"/>
                    </a:lnTo>
                    <a:lnTo>
                      <a:pt x="58184" y="90841"/>
                    </a:lnTo>
                    <a:lnTo>
                      <a:pt x="56868" y="91962"/>
                    </a:lnTo>
                    <a:lnTo>
                      <a:pt x="55553" y="93033"/>
                    </a:lnTo>
                    <a:lnTo>
                      <a:pt x="54214" y="94080"/>
                    </a:lnTo>
                    <a:lnTo>
                      <a:pt x="52850" y="95103"/>
                    </a:lnTo>
                    <a:lnTo>
                      <a:pt x="51462" y="96078"/>
                    </a:lnTo>
                    <a:lnTo>
                      <a:pt x="50049" y="97027"/>
                    </a:lnTo>
                    <a:lnTo>
                      <a:pt x="48637" y="97928"/>
                    </a:lnTo>
                    <a:lnTo>
                      <a:pt x="47175" y="98805"/>
                    </a:lnTo>
                    <a:lnTo>
                      <a:pt x="45714" y="99633"/>
                    </a:lnTo>
                    <a:lnTo>
                      <a:pt x="44229" y="100413"/>
                    </a:lnTo>
                    <a:lnTo>
                      <a:pt x="42694" y="101143"/>
                    </a:lnTo>
                    <a:lnTo>
                      <a:pt x="41160" y="101825"/>
                    </a:lnTo>
                    <a:lnTo>
                      <a:pt x="40381" y="102142"/>
                    </a:lnTo>
                    <a:lnTo>
                      <a:pt x="39601" y="102434"/>
                    </a:lnTo>
                    <a:lnTo>
                      <a:pt x="38797" y="102726"/>
                    </a:lnTo>
                    <a:lnTo>
                      <a:pt x="37994" y="103018"/>
                    </a:lnTo>
                    <a:lnTo>
                      <a:pt x="37190" y="103286"/>
                    </a:lnTo>
                    <a:lnTo>
                      <a:pt x="36386" y="103530"/>
                    </a:lnTo>
                    <a:lnTo>
                      <a:pt x="35558" y="103773"/>
                    </a:lnTo>
                    <a:lnTo>
                      <a:pt x="34730" y="103993"/>
                    </a:lnTo>
                    <a:lnTo>
                      <a:pt x="33902" y="104187"/>
                    </a:lnTo>
                    <a:lnTo>
                      <a:pt x="33074" y="104382"/>
                    </a:lnTo>
                    <a:lnTo>
                      <a:pt x="32222" y="104553"/>
                    </a:lnTo>
                    <a:lnTo>
                      <a:pt x="31369" y="104723"/>
                    </a:lnTo>
                    <a:lnTo>
                      <a:pt x="30273" y="104894"/>
                    </a:lnTo>
                    <a:lnTo>
                      <a:pt x="29153" y="105016"/>
                    </a:lnTo>
                    <a:lnTo>
                      <a:pt x="28033" y="105113"/>
                    </a:lnTo>
                    <a:lnTo>
                      <a:pt x="26888" y="105186"/>
                    </a:lnTo>
                    <a:lnTo>
                      <a:pt x="24599" y="105186"/>
                    </a:lnTo>
                    <a:lnTo>
                      <a:pt x="23430" y="105113"/>
                    </a:lnTo>
                    <a:lnTo>
                      <a:pt x="22285" y="105040"/>
                    </a:lnTo>
                    <a:lnTo>
                      <a:pt x="21116" y="104894"/>
                    </a:lnTo>
                    <a:lnTo>
                      <a:pt x="19972" y="104723"/>
                    </a:lnTo>
                    <a:lnTo>
                      <a:pt x="18827" y="104504"/>
                    </a:lnTo>
                    <a:lnTo>
                      <a:pt x="17682" y="104261"/>
                    </a:lnTo>
                    <a:lnTo>
                      <a:pt x="16562" y="103968"/>
                    </a:lnTo>
                    <a:lnTo>
                      <a:pt x="15442" y="103652"/>
                    </a:lnTo>
                    <a:lnTo>
                      <a:pt x="14346" y="103286"/>
                    </a:lnTo>
                    <a:lnTo>
                      <a:pt x="13274" y="102872"/>
                    </a:lnTo>
                    <a:lnTo>
                      <a:pt x="12202" y="102434"/>
                    </a:lnTo>
                    <a:lnTo>
                      <a:pt x="11155" y="101947"/>
                    </a:lnTo>
                    <a:lnTo>
                      <a:pt x="10132" y="101411"/>
                    </a:lnTo>
                    <a:lnTo>
                      <a:pt x="9134" y="100851"/>
                    </a:lnTo>
                    <a:lnTo>
                      <a:pt x="8184" y="100242"/>
                    </a:lnTo>
                    <a:lnTo>
                      <a:pt x="7234" y="99585"/>
                    </a:lnTo>
                    <a:lnTo>
                      <a:pt x="6333" y="98903"/>
                    </a:lnTo>
                    <a:lnTo>
                      <a:pt x="5456" y="98172"/>
                    </a:lnTo>
                    <a:lnTo>
                      <a:pt x="4628" y="97393"/>
                    </a:lnTo>
                    <a:lnTo>
                      <a:pt x="3825" y="96589"/>
                    </a:lnTo>
                    <a:lnTo>
                      <a:pt x="3459" y="96151"/>
                    </a:lnTo>
                    <a:lnTo>
                      <a:pt x="3070" y="95712"/>
                    </a:lnTo>
                    <a:lnTo>
                      <a:pt x="2729" y="95274"/>
                    </a:lnTo>
                    <a:lnTo>
                      <a:pt x="2363" y="94835"/>
                    </a:lnTo>
                    <a:lnTo>
                      <a:pt x="2022" y="94373"/>
                    </a:lnTo>
                    <a:lnTo>
                      <a:pt x="1706" y="93886"/>
                    </a:lnTo>
                    <a:lnTo>
                      <a:pt x="1389" y="93399"/>
                    </a:lnTo>
                    <a:lnTo>
                      <a:pt x="1097" y="92911"/>
                    </a:lnTo>
                    <a:lnTo>
                      <a:pt x="805" y="92400"/>
                    </a:lnTo>
                    <a:lnTo>
                      <a:pt x="512" y="91889"/>
                    </a:lnTo>
                    <a:lnTo>
                      <a:pt x="269" y="91353"/>
                    </a:lnTo>
                    <a:lnTo>
                      <a:pt x="1" y="90817"/>
                    </a:lnTo>
                    <a:lnTo>
                      <a:pt x="1" y="90817"/>
                    </a:lnTo>
                    <a:lnTo>
                      <a:pt x="464" y="91816"/>
                    </a:lnTo>
                    <a:lnTo>
                      <a:pt x="975" y="92790"/>
                    </a:lnTo>
                    <a:lnTo>
                      <a:pt x="1462" y="93764"/>
                    </a:lnTo>
                    <a:lnTo>
                      <a:pt x="1998" y="94689"/>
                    </a:lnTo>
                    <a:lnTo>
                      <a:pt x="2558" y="95590"/>
                    </a:lnTo>
                    <a:lnTo>
                      <a:pt x="3143" y="96467"/>
                    </a:lnTo>
                    <a:lnTo>
                      <a:pt x="3727" y="97320"/>
                    </a:lnTo>
                    <a:lnTo>
                      <a:pt x="4360" y="98148"/>
                    </a:lnTo>
                    <a:lnTo>
                      <a:pt x="4994" y="98951"/>
                    </a:lnTo>
                    <a:lnTo>
                      <a:pt x="5651" y="99731"/>
                    </a:lnTo>
                    <a:lnTo>
                      <a:pt x="6333" y="100461"/>
                    </a:lnTo>
                    <a:lnTo>
                      <a:pt x="7039" y="101192"/>
                    </a:lnTo>
                    <a:lnTo>
                      <a:pt x="7770" y="101874"/>
                    </a:lnTo>
                    <a:lnTo>
                      <a:pt x="8501" y="102531"/>
                    </a:lnTo>
                    <a:lnTo>
                      <a:pt x="9280" y="103165"/>
                    </a:lnTo>
                    <a:lnTo>
                      <a:pt x="10059" y="103773"/>
                    </a:lnTo>
                    <a:lnTo>
                      <a:pt x="10863" y="104358"/>
                    </a:lnTo>
                    <a:lnTo>
                      <a:pt x="11691" y="104894"/>
                    </a:lnTo>
                    <a:lnTo>
                      <a:pt x="12543" y="105405"/>
                    </a:lnTo>
                    <a:lnTo>
                      <a:pt x="13420" y="105892"/>
                    </a:lnTo>
                    <a:lnTo>
                      <a:pt x="14297" y="106355"/>
                    </a:lnTo>
                    <a:lnTo>
                      <a:pt x="15222" y="106769"/>
                    </a:lnTo>
                    <a:lnTo>
                      <a:pt x="16148" y="107159"/>
                    </a:lnTo>
                    <a:lnTo>
                      <a:pt x="17098" y="107524"/>
                    </a:lnTo>
                    <a:lnTo>
                      <a:pt x="18072" y="107841"/>
                    </a:lnTo>
                    <a:lnTo>
                      <a:pt x="19046" y="108133"/>
                    </a:lnTo>
                    <a:lnTo>
                      <a:pt x="20069" y="108401"/>
                    </a:lnTo>
                    <a:lnTo>
                      <a:pt x="21092" y="108620"/>
                    </a:lnTo>
                    <a:lnTo>
                      <a:pt x="22139" y="108815"/>
                    </a:lnTo>
                    <a:lnTo>
                      <a:pt x="23211" y="108961"/>
                    </a:lnTo>
                    <a:lnTo>
                      <a:pt x="24307" y="109083"/>
                    </a:lnTo>
                    <a:lnTo>
                      <a:pt x="25403" y="109156"/>
                    </a:lnTo>
                    <a:lnTo>
                      <a:pt x="26206" y="109204"/>
                    </a:lnTo>
                    <a:lnTo>
                      <a:pt x="27010" y="109229"/>
                    </a:lnTo>
                    <a:lnTo>
                      <a:pt x="28569" y="109229"/>
                    </a:lnTo>
                    <a:lnTo>
                      <a:pt x="29348" y="109204"/>
                    </a:lnTo>
                    <a:lnTo>
                      <a:pt x="30103" y="109180"/>
                    </a:lnTo>
                    <a:lnTo>
                      <a:pt x="30882" y="109131"/>
                    </a:lnTo>
                    <a:lnTo>
                      <a:pt x="31637" y="109058"/>
                    </a:lnTo>
                    <a:lnTo>
                      <a:pt x="33123" y="108888"/>
                    </a:lnTo>
                    <a:lnTo>
                      <a:pt x="34609" y="108669"/>
                    </a:lnTo>
                    <a:lnTo>
                      <a:pt x="36070" y="108401"/>
                    </a:lnTo>
                    <a:lnTo>
                      <a:pt x="37507" y="108060"/>
                    </a:lnTo>
                    <a:lnTo>
                      <a:pt x="38919" y="107694"/>
                    </a:lnTo>
                    <a:lnTo>
                      <a:pt x="40307" y="107256"/>
                    </a:lnTo>
                    <a:lnTo>
                      <a:pt x="41696" y="106769"/>
                    </a:lnTo>
                    <a:lnTo>
                      <a:pt x="43035" y="106258"/>
                    </a:lnTo>
                    <a:lnTo>
                      <a:pt x="44375" y="105697"/>
                    </a:lnTo>
                    <a:lnTo>
                      <a:pt x="45690" y="105089"/>
                    </a:lnTo>
                    <a:lnTo>
                      <a:pt x="47005" y="104431"/>
                    </a:lnTo>
                    <a:lnTo>
                      <a:pt x="48296" y="103749"/>
                    </a:lnTo>
                    <a:lnTo>
                      <a:pt x="49562" y="103018"/>
                    </a:lnTo>
                    <a:lnTo>
                      <a:pt x="50804" y="102239"/>
                    </a:lnTo>
                    <a:lnTo>
                      <a:pt x="52046" y="101435"/>
                    </a:lnTo>
                    <a:lnTo>
                      <a:pt x="53264" y="100607"/>
                    </a:lnTo>
                    <a:lnTo>
                      <a:pt x="54482" y="99755"/>
                    </a:lnTo>
                    <a:lnTo>
                      <a:pt x="55675" y="98854"/>
                    </a:lnTo>
                    <a:lnTo>
                      <a:pt x="56868" y="97928"/>
                    </a:lnTo>
                    <a:lnTo>
                      <a:pt x="58037" y="96979"/>
                    </a:lnTo>
                    <a:lnTo>
                      <a:pt x="59206" y="95980"/>
                    </a:lnTo>
                    <a:lnTo>
                      <a:pt x="60351" y="94982"/>
                    </a:lnTo>
                    <a:lnTo>
                      <a:pt x="61496" y="93959"/>
                    </a:lnTo>
                    <a:lnTo>
                      <a:pt x="62616" y="92911"/>
                    </a:lnTo>
                    <a:lnTo>
                      <a:pt x="63736" y="91840"/>
                    </a:lnTo>
                    <a:lnTo>
                      <a:pt x="64857" y="90768"/>
                    </a:lnTo>
                    <a:lnTo>
                      <a:pt x="65953" y="89672"/>
                    </a:lnTo>
                    <a:lnTo>
                      <a:pt x="67049" y="88552"/>
                    </a:lnTo>
                    <a:lnTo>
                      <a:pt x="69216" y="86263"/>
                    </a:lnTo>
                    <a:lnTo>
                      <a:pt x="71359" y="83949"/>
                    </a:lnTo>
                    <a:lnTo>
                      <a:pt x="73478" y="81611"/>
                    </a:lnTo>
                    <a:lnTo>
                      <a:pt x="75597" y="79249"/>
                    </a:lnTo>
                    <a:lnTo>
                      <a:pt x="79786" y="74500"/>
                    </a:lnTo>
                    <a:lnTo>
                      <a:pt x="81856" y="72162"/>
                    </a:lnTo>
                    <a:lnTo>
                      <a:pt x="83951" y="69848"/>
                    </a:lnTo>
                    <a:lnTo>
                      <a:pt x="86045" y="67559"/>
                    </a:lnTo>
                    <a:lnTo>
                      <a:pt x="88139" y="65342"/>
                    </a:lnTo>
                    <a:lnTo>
                      <a:pt x="89211" y="64271"/>
                    </a:lnTo>
                    <a:lnTo>
                      <a:pt x="90258" y="63199"/>
                    </a:lnTo>
                    <a:lnTo>
                      <a:pt x="91330" y="62152"/>
                    </a:lnTo>
                    <a:lnTo>
                      <a:pt x="92401" y="61129"/>
                    </a:lnTo>
                    <a:lnTo>
                      <a:pt x="93473" y="60131"/>
                    </a:lnTo>
                    <a:lnTo>
                      <a:pt x="94569" y="59132"/>
                    </a:lnTo>
                    <a:lnTo>
                      <a:pt x="95641" y="58182"/>
                    </a:lnTo>
                    <a:lnTo>
                      <a:pt x="96761" y="57257"/>
                    </a:lnTo>
                    <a:lnTo>
                      <a:pt x="97857" y="56380"/>
                    </a:lnTo>
                    <a:lnTo>
                      <a:pt x="98977" y="55503"/>
                    </a:lnTo>
                    <a:lnTo>
                      <a:pt x="100097" y="54675"/>
                    </a:lnTo>
                    <a:lnTo>
                      <a:pt x="101218" y="53872"/>
                    </a:lnTo>
                    <a:lnTo>
                      <a:pt x="102509" y="53019"/>
                    </a:lnTo>
                    <a:lnTo>
                      <a:pt x="103824" y="52167"/>
                    </a:lnTo>
                    <a:lnTo>
                      <a:pt x="105163" y="51363"/>
                    </a:lnTo>
                    <a:lnTo>
                      <a:pt x="106527" y="50608"/>
                    </a:lnTo>
                    <a:lnTo>
                      <a:pt x="107891" y="49853"/>
                    </a:lnTo>
                    <a:lnTo>
                      <a:pt x="109279" y="49171"/>
                    </a:lnTo>
                    <a:lnTo>
                      <a:pt x="110692" y="48514"/>
                    </a:lnTo>
                    <a:lnTo>
                      <a:pt x="112129" y="47880"/>
                    </a:lnTo>
                    <a:lnTo>
                      <a:pt x="113590" y="47320"/>
                    </a:lnTo>
                    <a:lnTo>
                      <a:pt x="115051" y="46785"/>
                    </a:lnTo>
                    <a:lnTo>
                      <a:pt x="116512" y="46297"/>
                    </a:lnTo>
                    <a:lnTo>
                      <a:pt x="118022" y="45859"/>
                    </a:lnTo>
                    <a:lnTo>
                      <a:pt x="119532" y="45494"/>
                    </a:lnTo>
                    <a:lnTo>
                      <a:pt x="121042" y="45153"/>
                    </a:lnTo>
                    <a:lnTo>
                      <a:pt x="121822" y="45007"/>
                    </a:lnTo>
                    <a:lnTo>
                      <a:pt x="122577" y="44885"/>
                    </a:lnTo>
                    <a:lnTo>
                      <a:pt x="123356" y="44763"/>
                    </a:lnTo>
                    <a:lnTo>
                      <a:pt x="124135" y="44666"/>
                    </a:lnTo>
                    <a:lnTo>
                      <a:pt x="125036" y="44593"/>
                    </a:lnTo>
                    <a:lnTo>
                      <a:pt x="125913" y="44520"/>
                    </a:lnTo>
                    <a:lnTo>
                      <a:pt x="126814" y="44495"/>
                    </a:lnTo>
                    <a:lnTo>
                      <a:pt x="127691" y="44471"/>
                    </a:lnTo>
                    <a:lnTo>
                      <a:pt x="128568" y="44495"/>
                    </a:lnTo>
                    <a:lnTo>
                      <a:pt x="129420" y="44544"/>
                    </a:lnTo>
                    <a:lnTo>
                      <a:pt x="130297" y="44593"/>
                    </a:lnTo>
                    <a:lnTo>
                      <a:pt x="131174" y="44666"/>
                    </a:lnTo>
                    <a:lnTo>
                      <a:pt x="132026" y="44787"/>
                    </a:lnTo>
                    <a:lnTo>
                      <a:pt x="132878" y="44885"/>
                    </a:lnTo>
                    <a:lnTo>
                      <a:pt x="133731" y="45031"/>
                    </a:lnTo>
                    <a:lnTo>
                      <a:pt x="134583" y="45177"/>
                    </a:lnTo>
                    <a:lnTo>
                      <a:pt x="136288" y="45542"/>
                    </a:lnTo>
                    <a:lnTo>
                      <a:pt x="137969" y="45932"/>
                    </a:lnTo>
                    <a:lnTo>
                      <a:pt x="139649" y="46370"/>
                    </a:lnTo>
                    <a:lnTo>
                      <a:pt x="141329" y="46809"/>
                    </a:lnTo>
                    <a:lnTo>
                      <a:pt x="144690" y="47783"/>
                    </a:lnTo>
                    <a:lnTo>
                      <a:pt x="146371" y="48246"/>
                    </a:lnTo>
                    <a:lnTo>
                      <a:pt x="148076" y="48709"/>
                    </a:lnTo>
                    <a:lnTo>
                      <a:pt x="149780" y="49147"/>
                    </a:lnTo>
                    <a:lnTo>
                      <a:pt x="151510" y="49561"/>
                    </a:lnTo>
                    <a:lnTo>
                      <a:pt x="152873" y="49829"/>
                    </a:lnTo>
                    <a:lnTo>
                      <a:pt x="154213" y="50048"/>
                    </a:lnTo>
                    <a:lnTo>
                      <a:pt x="155552" y="50194"/>
                    </a:lnTo>
                    <a:lnTo>
                      <a:pt x="156234" y="50267"/>
                    </a:lnTo>
                    <a:lnTo>
                      <a:pt x="156892" y="50292"/>
                    </a:lnTo>
                    <a:lnTo>
                      <a:pt x="157549" y="50316"/>
                    </a:lnTo>
                    <a:lnTo>
                      <a:pt x="158207" y="50340"/>
                    </a:lnTo>
                    <a:lnTo>
                      <a:pt x="158865" y="50316"/>
                    </a:lnTo>
                    <a:lnTo>
                      <a:pt x="159498" y="50292"/>
                    </a:lnTo>
                    <a:lnTo>
                      <a:pt x="160155" y="50267"/>
                    </a:lnTo>
                    <a:lnTo>
                      <a:pt x="160789" y="50218"/>
                    </a:lnTo>
                    <a:lnTo>
                      <a:pt x="161446" y="50145"/>
                    </a:lnTo>
                    <a:lnTo>
                      <a:pt x="162079" y="50048"/>
                    </a:lnTo>
                    <a:lnTo>
                      <a:pt x="162713" y="49951"/>
                    </a:lnTo>
                    <a:lnTo>
                      <a:pt x="163346" y="49829"/>
                    </a:lnTo>
                    <a:lnTo>
                      <a:pt x="163979" y="49683"/>
                    </a:lnTo>
                    <a:lnTo>
                      <a:pt x="164588" y="49512"/>
                    </a:lnTo>
                    <a:lnTo>
                      <a:pt x="165221" y="49342"/>
                    </a:lnTo>
                    <a:lnTo>
                      <a:pt x="165830" y="49147"/>
                    </a:lnTo>
                    <a:lnTo>
                      <a:pt x="166439" y="48952"/>
                    </a:lnTo>
                    <a:lnTo>
                      <a:pt x="167072" y="48709"/>
                    </a:lnTo>
                    <a:lnTo>
                      <a:pt x="167681" y="48465"/>
                    </a:lnTo>
                    <a:lnTo>
                      <a:pt x="168265" y="48197"/>
                    </a:lnTo>
                    <a:lnTo>
                      <a:pt x="168874" y="47929"/>
                    </a:lnTo>
                    <a:lnTo>
                      <a:pt x="169483" y="47613"/>
                    </a:lnTo>
                    <a:lnTo>
                      <a:pt x="170068" y="47296"/>
                    </a:lnTo>
                    <a:lnTo>
                      <a:pt x="170652" y="46955"/>
                    </a:lnTo>
                    <a:lnTo>
                      <a:pt x="171237" y="46614"/>
                    </a:lnTo>
                    <a:lnTo>
                      <a:pt x="171821" y="46224"/>
                    </a:lnTo>
                    <a:lnTo>
                      <a:pt x="172893" y="45469"/>
                    </a:lnTo>
                    <a:lnTo>
                      <a:pt x="173940" y="44690"/>
                    </a:lnTo>
                    <a:lnTo>
                      <a:pt x="174938" y="43862"/>
                    </a:lnTo>
                    <a:lnTo>
                      <a:pt x="175888" y="43010"/>
                    </a:lnTo>
                    <a:lnTo>
                      <a:pt x="176838" y="42133"/>
                    </a:lnTo>
                    <a:lnTo>
                      <a:pt x="177739" y="41232"/>
                    </a:lnTo>
                    <a:lnTo>
                      <a:pt x="178616" y="40306"/>
                    </a:lnTo>
                    <a:lnTo>
                      <a:pt x="179444" y="39332"/>
                    </a:lnTo>
                    <a:lnTo>
                      <a:pt x="180272" y="38358"/>
                    </a:lnTo>
                    <a:lnTo>
                      <a:pt x="181076" y="37359"/>
                    </a:lnTo>
                    <a:lnTo>
                      <a:pt x="181879" y="36337"/>
                    </a:lnTo>
                    <a:lnTo>
                      <a:pt x="182634" y="35314"/>
                    </a:lnTo>
                    <a:lnTo>
                      <a:pt x="183389" y="34266"/>
                    </a:lnTo>
                    <a:lnTo>
                      <a:pt x="184144" y="33219"/>
                    </a:lnTo>
                    <a:lnTo>
                      <a:pt x="185581" y="31076"/>
                    </a:lnTo>
                    <a:lnTo>
                      <a:pt x="188455" y="26741"/>
                    </a:lnTo>
                    <a:lnTo>
                      <a:pt x="189892" y="24573"/>
                    </a:lnTo>
                    <a:lnTo>
                      <a:pt x="191378" y="22455"/>
                    </a:lnTo>
                    <a:lnTo>
                      <a:pt x="192133" y="21407"/>
                    </a:lnTo>
                    <a:lnTo>
                      <a:pt x="192888" y="20360"/>
                    </a:lnTo>
                    <a:lnTo>
                      <a:pt x="193691" y="19362"/>
                    </a:lnTo>
                    <a:lnTo>
                      <a:pt x="194495" y="18339"/>
                    </a:lnTo>
                    <a:lnTo>
                      <a:pt x="195323" y="17365"/>
                    </a:lnTo>
                    <a:lnTo>
                      <a:pt x="196151" y="16415"/>
                    </a:lnTo>
                    <a:lnTo>
                      <a:pt x="197028" y="15465"/>
                    </a:lnTo>
                    <a:lnTo>
                      <a:pt x="197929" y="14540"/>
                    </a:lnTo>
                    <a:lnTo>
                      <a:pt x="198562" y="13955"/>
                    </a:lnTo>
                    <a:lnTo>
                      <a:pt x="199195" y="13371"/>
                    </a:lnTo>
                    <a:lnTo>
                      <a:pt x="199853" y="12810"/>
                    </a:lnTo>
                    <a:lnTo>
                      <a:pt x="200511" y="12275"/>
                    </a:lnTo>
                    <a:lnTo>
                      <a:pt x="201168" y="11739"/>
                    </a:lnTo>
                    <a:lnTo>
                      <a:pt x="201850" y="11227"/>
                    </a:lnTo>
                    <a:lnTo>
                      <a:pt x="202532" y="10740"/>
                    </a:lnTo>
                    <a:lnTo>
                      <a:pt x="203238" y="10278"/>
                    </a:lnTo>
                    <a:lnTo>
                      <a:pt x="203945" y="9815"/>
                    </a:lnTo>
                    <a:lnTo>
                      <a:pt x="204675" y="9376"/>
                    </a:lnTo>
                    <a:lnTo>
                      <a:pt x="205406" y="8962"/>
                    </a:lnTo>
                    <a:lnTo>
                      <a:pt x="206136" y="8573"/>
                    </a:lnTo>
                    <a:lnTo>
                      <a:pt x="206891" y="8183"/>
                    </a:lnTo>
                    <a:lnTo>
                      <a:pt x="207646" y="7818"/>
                    </a:lnTo>
                    <a:lnTo>
                      <a:pt x="208401" y="7452"/>
                    </a:lnTo>
                    <a:lnTo>
                      <a:pt x="209181" y="7136"/>
                    </a:lnTo>
                    <a:lnTo>
                      <a:pt x="209960" y="6819"/>
                    </a:lnTo>
                    <a:lnTo>
                      <a:pt x="210739" y="6503"/>
                    </a:lnTo>
                    <a:lnTo>
                      <a:pt x="211519" y="6235"/>
                    </a:lnTo>
                    <a:lnTo>
                      <a:pt x="212322" y="5967"/>
                    </a:lnTo>
                    <a:lnTo>
                      <a:pt x="213126" y="5723"/>
                    </a:lnTo>
                    <a:lnTo>
                      <a:pt x="213954" y="5480"/>
                    </a:lnTo>
                    <a:lnTo>
                      <a:pt x="214758" y="5261"/>
                    </a:lnTo>
                    <a:lnTo>
                      <a:pt x="215586" y="5066"/>
                    </a:lnTo>
                    <a:lnTo>
                      <a:pt x="216414" y="4895"/>
                    </a:lnTo>
                    <a:lnTo>
                      <a:pt x="217242" y="4725"/>
                    </a:lnTo>
                    <a:lnTo>
                      <a:pt x="218094" y="4579"/>
                    </a:lnTo>
                    <a:lnTo>
                      <a:pt x="218923" y="4432"/>
                    </a:lnTo>
                    <a:lnTo>
                      <a:pt x="219775" y="4311"/>
                    </a:lnTo>
                    <a:lnTo>
                      <a:pt x="220627" y="4213"/>
                    </a:lnTo>
                    <a:lnTo>
                      <a:pt x="221480" y="4140"/>
                    </a:lnTo>
                    <a:lnTo>
                      <a:pt x="222332" y="4067"/>
                    </a:lnTo>
                    <a:lnTo>
                      <a:pt x="223404" y="3994"/>
                    </a:lnTo>
                    <a:lnTo>
                      <a:pt x="224451" y="3970"/>
                    </a:lnTo>
                    <a:lnTo>
                      <a:pt x="225498" y="3945"/>
                    </a:lnTo>
                    <a:lnTo>
                      <a:pt x="226545" y="3945"/>
                    </a:lnTo>
                    <a:lnTo>
                      <a:pt x="227593" y="3994"/>
                    </a:lnTo>
                    <a:lnTo>
                      <a:pt x="228616" y="4043"/>
                    </a:lnTo>
                    <a:lnTo>
                      <a:pt x="229638" y="4116"/>
                    </a:lnTo>
                    <a:lnTo>
                      <a:pt x="230661" y="4213"/>
                    </a:lnTo>
                    <a:lnTo>
                      <a:pt x="231684" y="4311"/>
                    </a:lnTo>
                    <a:lnTo>
                      <a:pt x="232707" y="4457"/>
                    </a:lnTo>
                    <a:lnTo>
                      <a:pt x="233706" y="4627"/>
                    </a:lnTo>
                    <a:lnTo>
                      <a:pt x="234704" y="4798"/>
                    </a:lnTo>
                    <a:lnTo>
                      <a:pt x="235703" y="4993"/>
                    </a:lnTo>
                    <a:lnTo>
                      <a:pt x="236677" y="5212"/>
                    </a:lnTo>
                    <a:lnTo>
                      <a:pt x="237651" y="5455"/>
                    </a:lnTo>
                    <a:lnTo>
                      <a:pt x="238625" y="5699"/>
                    </a:lnTo>
                    <a:lnTo>
                      <a:pt x="239599" y="5967"/>
                    </a:lnTo>
                    <a:lnTo>
                      <a:pt x="240574" y="6259"/>
                    </a:lnTo>
                    <a:lnTo>
                      <a:pt x="241523" y="6576"/>
                    </a:lnTo>
                    <a:lnTo>
                      <a:pt x="242473" y="6892"/>
                    </a:lnTo>
                    <a:lnTo>
                      <a:pt x="243423" y="7233"/>
                    </a:lnTo>
                    <a:lnTo>
                      <a:pt x="244373" y="7599"/>
                    </a:lnTo>
                    <a:lnTo>
                      <a:pt x="245298" y="7964"/>
                    </a:lnTo>
                    <a:lnTo>
                      <a:pt x="246224" y="8354"/>
                    </a:lnTo>
                    <a:lnTo>
                      <a:pt x="247149" y="8768"/>
                    </a:lnTo>
                    <a:lnTo>
                      <a:pt x="248075" y="9182"/>
                    </a:lnTo>
                    <a:lnTo>
                      <a:pt x="249000" y="9620"/>
                    </a:lnTo>
                    <a:lnTo>
                      <a:pt x="249901" y="10058"/>
                    </a:lnTo>
                    <a:lnTo>
                      <a:pt x="251704" y="11008"/>
                    </a:lnTo>
                    <a:lnTo>
                      <a:pt x="253481" y="11982"/>
                    </a:lnTo>
                    <a:lnTo>
                      <a:pt x="255235" y="13030"/>
                    </a:lnTo>
                    <a:lnTo>
                      <a:pt x="256964" y="14101"/>
                    </a:lnTo>
                    <a:lnTo>
                      <a:pt x="258693" y="15221"/>
                    </a:lnTo>
                    <a:lnTo>
                      <a:pt x="260374" y="16390"/>
                    </a:lnTo>
                    <a:lnTo>
                      <a:pt x="262054" y="17584"/>
                    </a:lnTo>
                    <a:lnTo>
                      <a:pt x="263710" y="18826"/>
                    </a:lnTo>
                    <a:lnTo>
                      <a:pt x="265342" y="20092"/>
                    </a:lnTo>
                    <a:lnTo>
                      <a:pt x="266949" y="21383"/>
                    </a:lnTo>
                    <a:lnTo>
                      <a:pt x="268557" y="22698"/>
                    </a:lnTo>
                    <a:lnTo>
                      <a:pt x="270115" y="24013"/>
                    </a:lnTo>
                    <a:lnTo>
                      <a:pt x="271674" y="25377"/>
                    </a:lnTo>
                    <a:lnTo>
                      <a:pt x="273208" y="26741"/>
                    </a:lnTo>
                    <a:lnTo>
                      <a:pt x="274718" y="28129"/>
                    </a:lnTo>
                    <a:lnTo>
                      <a:pt x="276204" y="29517"/>
                    </a:lnTo>
                    <a:lnTo>
                      <a:pt x="277690" y="30906"/>
                    </a:lnTo>
                    <a:lnTo>
                      <a:pt x="279151" y="32294"/>
                    </a:lnTo>
                    <a:lnTo>
                      <a:pt x="278907" y="31782"/>
                    </a:lnTo>
                    <a:lnTo>
                      <a:pt x="278664" y="31295"/>
                    </a:lnTo>
                    <a:lnTo>
                      <a:pt x="278128" y="30321"/>
                    </a:lnTo>
                    <a:lnTo>
                      <a:pt x="277568" y="29396"/>
                    </a:lnTo>
                    <a:lnTo>
                      <a:pt x="276959" y="28519"/>
                    </a:lnTo>
                    <a:lnTo>
                      <a:pt x="276301" y="27666"/>
                    </a:lnTo>
                    <a:lnTo>
                      <a:pt x="275620" y="26838"/>
                    </a:lnTo>
                    <a:lnTo>
                      <a:pt x="274913" y="26035"/>
                    </a:lnTo>
                    <a:lnTo>
                      <a:pt x="274183" y="25255"/>
                    </a:lnTo>
                    <a:lnTo>
                      <a:pt x="273428" y="24500"/>
                    </a:lnTo>
                    <a:lnTo>
                      <a:pt x="272624" y="23745"/>
                    </a:lnTo>
                    <a:lnTo>
                      <a:pt x="271820" y="23015"/>
                    </a:lnTo>
                    <a:lnTo>
                      <a:pt x="271017" y="22284"/>
                    </a:lnTo>
                    <a:lnTo>
                      <a:pt x="269336" y="20847"/>
                    </a:lnTo>
                    <a:lnTo>
                      <a:pt x="267631" y="19386"/>
                    </a:lnTo>
                    <a:lnTo>
                      <a:pt x="266414" y="18363"/>
                    </a:lnTo>
                    <a:lnTo>
                      <a:pt x="265196" y="17365"/>
                    </a:lnTo>
                    <a:lnTo>
                      <a:pt x="263978" y="16366"/>
                    </a:lnTo>
                    <a:lnTo>
                      <a:pt x="262736" y="15368"/>
                    </a:lnTo>
                    <a:lnTo>
                      <a:pt x="261470" y="14418"/>
                    </a:lnTo>
                    <a:lnTo>
                      <a:pt x="260203" y="13468"/>
                    </a:lnTo>
                    <a:lnTo>
                      <a:pt x="258912" y="12542"/>
                    </a:lnTo>
                    <a:lnTo>
                      <a:pt x="257622" y="11617"/>
                    </a:lnTo>
                    <a:lnTo>
                      <a:pt x="256307" y="10740"/>
                    </a:lnTo>
                    <a:lnTo>
                      <a:pt x="254967" y="9888"/>
                    </a:lnTo>
                    <a:lnTo>
                      <a:pt x="253628" y="9035"/>
                    </a:lnTo>
                    <a:lnTo>
                      <a:pt x="252264" y="8232"/>
                    </a:lnTo>
                    <a:lnTo>
                      <a:pt x="250900" y="7452"/>
                    </a:lnTo>
                    <a:lnTo>
                      <a:pt x="249512" y="6697"/>
                    </a:lnTo>
                    <a:lnTo>
                      <a:pt x="248099" y="5967"/>
                    </a:lnTo>
                    <a:lnTo>
                      <a:pt x="246662" y="5285"/>
                    </a:lnTo>
                    <a:lnTo>
                      <a:pt x="245030" y="4530"/>
                    </a:lnTo>
                    <a:lnTo>
                      <a:pt x="243374" y="3848"/>
                    </a:lnTo>
                    <a:lnTo>
                      <a:pt x="241670" y="3190"/>
                    </a:lnTo>
                    <a:lnTo>
                      <a:pt x="239965" y="2606"/>
                    </a:lnTo>
                    <a:lnTo>
                      <a:pt x="238260" y="2094"/>
                    </a:lnTo>
                    <a:lnTo>
                      <a:pt x="237383" y="1851"/>
                    </a:lnTo>
                    <a:lnTo>
                      <a:pt x="236531" y="1607"/>
                    </a:lnTo>
                    <a:lnTo>
                      <a:pt x="235654" y="1388"/>
                    </a:lnTo>
                    <a:lnTo>
                      <a:pt x="234777" y="1193"/>
                    </a:lnTo>
                    <a:lnTo>
                      <a:pt x="233900" y="1023"/>
                    </a:lnTo>
                    <a:lnTo>
                      <a:pt x="232999" y="852"/>
                    </a:lnTo>
                    <a:lnTo>
                      <a:pt x="232123" y="682"/>
                    </a:lnTo>
                    <a:lnTo>
                      <a:pt x="231246" y="536"/>
                    </a:lnTo>
                    <a:lnTo>
                      <a:pt x="230345" y="414"/>
                    </a:lnTo>
                    <a:lnTo>
                      <a:pt x="229468" y="317"/>
                    </a:lnTo>
                    <a:lnTo>
                      <a:pt x="228567" y="219"/>
                    </a:lnTo>
                    <a:lnTo>
                      <a:pt x="227666" y="146"/>
                    </a:lnTo>
                    <a:lnTo>
                      <a:pt x="226765" y="73"/>
                    </a:lnTo>
                    <a:lnTo>
                      <a:pt x="225864" y="24"/>
                    </a:lnTo>
                    <a:lnTo>
                      <a:pt x="2249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3"/>
              <p:cNvSpPr/>
              <p:nvPr/>
            </p:nvSpPr>
            <p:spPr>
              <a:xfrm>
                <a:off x="238125" y="1284825"/>
                <a:ext cx="6978150" cy="2731350"/>
              </a:xfrm>
              <a:custGeom>
                <a:avLst/>
                <a:gdLst/>
                <a:ahLst/>
                <a:cxnLst/>
                <a:rect l="l" t="t" r="r" b="b"/>
                <a:pathLst>
                  <a:path w="279126" h="109254" extrusionOk="0">
                    <a:moveTo>
                      <a:pt x="0" y="90841"/>
                    </a:moveTo>
                    <a:lnTo>
                      <a:pt x="244" y="91377"/>
                    </a:lnTo>
                    <a:lnTo>
                      <a:pt x="308" y="91507"/>
                    </a:lnTo>
                    <a:lnTo>
                      <a:pt x="308" y="91507"/>
                    </a:lnTo>
                    <a:lnTo>
                      <a:pt x="0" y="90841"/>
                    </a:lnTo>
                    <a:close/>
                    <a:moveTo>
                      <a:pt x="224060" y="0"/>
                    </a:moveTo>
                    <a:lnTo>
                      <a:pt x="223159" y="24"/>
                    </a:lnTo>
                    <a:lnTo>
                      <a:pt x="222258" y="24"/>
                    </a:lnTo>
                    <a:lnTo>
                      <a:pt x="221357" y="73"/>
                    </a:lnTo>
                    <a:lnTo>
                      <a:pt x="220456" y="122"/>
                    </a:lnTo>
                    <a:lnTo>
                      <a:pt x="219555" y="195"/>
                    </a:lnTo>
                    <a:lnTo>
                      <a:pt x="218654" y="292"/>
                    </a:lnTo>
                    <a:lnTo>
                      <a:pt x="217850" y="390"/>
                    </a:lnTo>
                    <a:lnTo>
                      <a:pt x="217046" y="511"/>
                    </a:lnTo>
                    <a:lnTo>
                      <a:pt x="216243" y="633"/>
                    </a:lnTo>
                    <a:lnTo>
                      <a:pt x="215439" y="779"/>
                    </a:lnTo>
                    <a:lnTo>
                      <a:pt x="214635" y="925"/>
                    </a:lnTo>
                    <a:lnTo>
                      <a:pt x="213856" y="1120"/>
                    </a:lnTo>
                    <a:lnTo>
                      <a:pt x="213077" y="1291"/>
                    </a:lnTo>
                    <a:lnTo>
                      <a:pt x="212297" y="1510"/>
                    </a:lnTo>
                    <a:lnTo>
                      <a:pt x="211518" y="1729"/>
                    </a:lnTo>
                    <a:lnTo>
                      <a:pt x="210739" y="1948"/>
                    </a:lnTo>
                    <a:lnTo>
                      <a:pt x="209984" y="2192"/>
                    </a:lnTo>
                    <a:lnTo>
                      <a:pt x="209229" y="2460"/>
                    </a:lnTo>
                    <a:lnTo>
                      <a:pt x="208474" y="2752"/>
                    </a:lnTo>
                    <a:lnTo>
                      <a:pt x="207743" y="3044"/>
                    </a:lnTo>
                    <a:lnTo>
                      <a:pt x="206988" y="3337"/>
                    </a:lnTo>
                    <a:lnTo>
                      <a:pt x="206257" y="3677"/>
                    </a:lnTo>
                    <a:lnTo>
                      <a:pt x="205551" y="4018"/>
                    </a:lnTo>
                    <a:lnTo>
                      <a:pt x="204845" y="4359"/>
                    </a:lnTo>
                    <a:lnTo>
                      <a:pt x="204138" y="4749"/>
                    </a:lnTo>
                    <a:lnTo>
                      <a:pt x="203432" y="5114"/>
                    </a:lnTo>
                    <a:lnTo>
                      <a:pt x="202750" y="5528"/>
                    </a:lnTo>
                    <a:lnTo>
                      <a:pt x="202068" y="5942"/>
                    </a:lnTo>
                    <a:lnTo>
                      <a:pt x="201386" y="6381"/>
                    </a:lnTo>
                    <a:lnTo>
                      <a:pt x="200729" y="6819"/>
                    </a:lnTo>
                    <a:lnTo>
                      <a:pt x="200071" y="7306"/>
                    </a:lnTo>
                    <a:lnTo>
                      <a:pt x="199414" y="7769"/>
                    </a:lnTo>
                    <a:lnTo>
                      <a:pt x="198780" y="8280"/>
                    </a:lnTo>
                    <a:lnTo>
                      <a:pt x="198172" y="8792"/>
                    </a:lnTo>
                    <a:lnTo>
                      <a:pt x="197538" y="9303"/>
                    </a:lnTo>
                    <a:lnTo>
                      <a:pt x="196954" y="9863"/>
                    </a:lnTo>
                    <a:lnTo>
                      <a:pt x="196345" y="10424"/>
                    </a:lnTo>
                    <a:lnTo>
                      <a:pt x="195761" y="11008"/>
                    </a:lnTo>
                    <a:lnTo>
                      <a:pt x="194811" y="11982"/>
                    </a:lnTo>
                    <a:lnTo>
                      <a:pt x="193885" y="13005"/>
                    </a:lnTo>
                    <a:lnTo>
                      <a:pt x="193009" y="14052"/>
                    </a:lnTo>
                    <a:lnTo>
                      <a:pt x="192132" y="15124"/>
                    </a:lnTo>
                    <a:lnTo>
                      <a:pt x="191279" y="16244"/>
                    </a:lnTo>
                    <a:lnTo>
                      <a:pt x="190451" y="17365"/>
                    </a:lnTo>
                    <a:lnTo>
                      <a:pt x="189623" y="18485"/>
                    </a:lnTo>
                    <a:lnTo>
                      <a:pt x="188820" y="19654"/>
                    </a:lnTo>
                    <a:lnTo>
                      <a:pt x="187237" y="21992"/>
                    </a:lnTo>
                    <a:lnTo>
                      <a:pt x="185678" y="24354"/>
                    </a:lnTo>
                    <a:lnTo>
                      <a:pt x="184119" y="26717"/>
                    </a:lnTo>
                    <a:lnTo>
                      <a:pt x="182536" y="29055"/>
                    </a:lnTo>
                    <a:lnTo>
                      <a:pt x="181732" y="30224"/>
                    </a:lnTo>
                    <a:lnTo>
                      <a:pt x="180904" y="31368"/>
                    </a:lnTo>
                    <a:lnTo>
                      <a:pt x="180076" y="32489"/>
                    </a:lnTo>
                    <a:lnTo>
                      <a:pt x="179224" y="33609"/>
                    </a:lnTo>
                    <a:lnTo>
                      <a:pt x="178347" y="34680"/>
                    </a:lnTo>
                    <a:lnTo>
                      <a:pt x="177446" y="35752"/>
                    </a:lnTo>
                    <a:lnTo>
                      <a:pt x="176521" y="36775"/>
                    </a:lnTo>
                    <a:lnTo>
                      <a:pt x="175546" y="37773"/>
                    </a:lnTo>
                    <a:lnTo>
                      <a:pt x="174572" y="38723"/>
                    </a:lnTo>
                    <a:lnTo>
                      <a:pt x="173549" y="39649"/>
                    </a:lnTo>
                    <a:lnTo>
                      <a:pt x="172502" y="40550"/>
                    </a:lnTo>
                    <a:lnTo>
                      <a:pt x="171942" y="40964"/>
                    </a:lnTo>
                    <a:lnTo>
                      <a:pt x="171406" y="41378"/>
                    </a:lnTo>
                    <a:lnTo>
                      <a:pt x="170846" y="41792"/>
                    </a:lnTo>
                    <a:lnTo>
                      <a:pt x="170262" y="42182"/>
                    </a:lnTo>
                    <a:lnTo>
                      <a:pt x="169677" y="42571"/>
                    </a:lnTo>
                    <a:lnTo>
                      <a:pt x="169093" y="42937"/>
                    </a:lnTo>
                    <a:lnTo>
                      <a:pt x="168484" y="43302"/>
                    </a:lnTo>
                    <a:lnTo>
                      <a:pt x="167850" y="43643"/>
                    </a:lnTo>
                    <a:lnTo>
                      <a:pt x="167217" y="43959"/>
                    </a:lnTo>
                    <a:lnTo>
                      <a:pt x="166584" y="44276"/>
                    </a:lnTo>
                    <a:lnTo>
                      <a:pt x="165975" y="44544"/>
                    </a:lnTo>
                    <a:lnTo>
                      <a:pt x="165366" y="44812"/>
                    </a:lnTo>
                    <a:lnTo>
                      <a:pt x="164757" y="45031"/>
                    </a:lnTo>
                    <a:lnTo>
                      <a:pt x="164149" y="45250"/>
                    </a:lnTo>
                    <a:lnTo>
                      <a:pt x="163540" y="45445"/>
                    </a:lnTo>
                    <a:lnTo>
                      <a:pt x="162931" y="45615"/>
                    </a:lnTo>
                    <a:lnTo>
                      <a:pt x="162322" y="45762"/>
                    </a:lnTo>
                    <a:lnTo>
                      <a:pt x="161713" y="45883"/>
                    </a:lnTo>
                    <a:lnTo>
                      <a:pt x="161104" y="46005"/>
                    </a:lnTo>
                    <a:lnTo>
                      <a:pt x="160495" y="46103"/>
                    </a:lnTo>
                    <a:lnTo>
                      <a:pt x="159887" y="46176"/>
                    </a:lnTo>
                    <a:lnTo>
                      <a:pt x="159278" y="46249"/>
                    </a:lnTo>
                    <a:lnTo>
                      <a:pt x="158669" y="46297"/>
                    </a:lnTo>
                    <a:lnTo>
                      <a:pt x="158084" y="46322"/>
                    </a:lnTo>
                    <a:lnTo>
                      <a:pt x="156867" y="46322"/>
                    </a:lnTo>
                    <a:lnTo>
                      <a:pt x="155649" y="46297"/>
                    </a:lnTo>
                    <a:lnTo>
                      <a:pt x="154456" y="46200"/>
                    </a:lnTo>
                    <a:lnTo>
                      <a:pt x="153238" y="46054"/>
                    </a:lnTo>
                    <a:lnTo>
                      <a:pt x="152044" y="45883"/>
                    </a:lnTo>
                    <a:lnTo>
                      <a:pt x="150827" y="45664"/>
                    </a:lnTo>
                    <a:lnTo>
                      <a:pt x="149633" y="45421"/>
                    </a:lnTo>
                    <a:lnTo>
                      <a:pt x="148416" y="45128"/>
                    </a:lnTo>
                    <a:lnTo>
                      <a:pt x="147222" y="44836"/>
                    </a:lnTo>
                    <a:lnTo>
                      <a:pt x="146005" y="44495"/>
                    </a:lnTo>
                    <a:lnTo>
                      <a:pt x="144811" y="44179"/>
                    </a:lnTo>
                    <a:lnTo>
                      <a:pt x="142376" y="43472"/>
                    </a:lnTo>
                    <a:lnTo>
                      <a:pt x="139965" y="42766"/>
                    </a:lnTo>
                    <a:lnTo>
                      <a:pt x="137554" y="42108"/>
                    </a:lnTo>
                    <a:lnTo>
                      <a:pt x="136336" y="41792"/>
                    </a:lnTo>
                    <a:lnTo>
                      <a:pt x="135118" y="41500"/>
                    </a:lnTo>
                    <a:lnTo>
                      <a:pt x="133900" y="41232"/>
                    </a:lnTo>
                    <a:lnTo>
                      <a:pt x="132683" y="41013"/>
                    </a:lnTo>
                    <a:lnTo>
                      <a:pt x="131465" y="40818"/>
                    </a:lnTo>
                    <a:lnTo>
                      <a:pt x="130247" y="40647"/>
                    </a:lnTo>
                    <a:lnTo>
                      <a:pt x="129030" y="40550"/>
                    </a:lnTo>
                    <a:lnTo>
                      <a:pt x="127787" y="40477"/>
                    </a:lnTo>
                    <a:lnTo>
                      <a:pt x="125742" y="40477"/>
                    </a:lnTo>
                    <a:lnTo>
                      <a:pt x="124719" y="40501"/>
                    </a:lnTo>
                    <a:lnTo>
                      <a:pt x="123696" y="40574"/>
                    </a:lnTo>
                    <a:lnTo>
                      <a:pt x="122697" y="40672"/>
                    </a:lnTo>
                    <a:lnTo>
                      <a:pt x="121699" y="40769"/>
                    </a:lnTo>
                    <a:lnTo>
                      <a:pt x="120700" y="40915"/>
                    </a:lnTo>
                    <a:lnTo>
                      <a:pt x="119726" y="41061"/>
                    </a:lnTo>
                    <a:lnTo>
                      <a:pt x="118752" y="41256"/>
                    </a:lnTo>
                    <a:lnTo>
                      <a:pt x="117802" y="41451"/>
                    </a:lnTo>
                    <a:lnTo>
                      <a:pt x="116828" y="41670"/>
                    </a:lnTo>
                    <a:lnTo>
                      <a:pt x="115878" y="41938"/>
                    </a:lnTo>
                    <a:lnTo>
                      <a:pt x="114953" y="42206"/>
                    </a:lnTo>
                    <a:lnTo>
                      <a:pt x="114003" y="42498"/>
                    </a:lnTo>
                    <a:lnTo>
                      <a:pt x="113077" y="42815"/>
                    </a:lnTo>
                    <a:lnTo>
                      <a:pt x="112152" y="43131"/>
                    </a:lnTo>
                    <a:lnTo>
                      <a:pt x="111251" y="43497"/>
                    </a:lnTo>
                    <a:lnTo>
                      <a:pt x="110350" y="43862"/>
                    </a:lnTo>
                    <a:lnTo>
                      <a:pt x="109449" y="44252"/>
                    </a:lnTo>
                    <a:lnTo>
                      <a:pt x="108547" y="44666"/>
                    </a:lnTo>
                    <a:lnTo>
                      <a:pt x="107671" y="45080"/>
                    </a:lnTo>
                    <a:lnTo>
                      <a:pt x="106794" y="45518"/>
                    </a:lnTo>
                    <a:lnTo>
                      <a:pt x="105917" y="45981"/>
                    </a:lnTo>
                    <a:lnTo>
                      <a:pt x="105040" y="46444"/>
                    </a:lnTo>
                    <a:lnTo>
                      <a:pt x="104188" y="46955"/>
                    </a:lnTo>
                    <a:lnTo>
                      <a:pt x="103336" y="47442"/>
                    </a:lnTo>
                    <a:lnTo>
                      <a:pt x="102508" y="47978"/>
                    </a:lnTo>
                    <a:lnTo>
                      <a:pt x="101655" y="48489"/>
                    </a:lnTo>
                    <a:lnTo>
                      <a:pt x="100827" y="49049"/>
                    </a:lnTo>
                    <a:lnTo>
                      <a:pt x="100023" y="49610"/>
                    </a:lnTo>
                    <a:lnTo>
                      <a:pt x="98392" y="50754"/>
                    </a:lnTo>
                    <a:lnTo>
                      <a:pt x="96784" y="51972"/>
                    </a:lnTo>
                    <a:lnTo>
                      <a:pt x="95201" y="53214"/>
                    </a:lnTo>
                    <a:lnTo>
                      <a:pt x="93643" y="54505"/>
                    </a:lnTo>
                    <a:lnTo>
                      <a:pt x="92133" y="55820"/>
                    </a:lnTo>
                    <a:lnTo>
                      <a:pt x="90623" y="57159"/>
                    </a:lnTo>
                    <a:lnTo>
                      <a:pt x="89137" y="58548"/>
                    </a:lnTo>
                    <a:lnTo>
                      <a:pt x="87676" y="59936"/>
                    </a:lnTo>
                    <a:lnTo>
                      <a:pt x="86263" y="61373"/>
                    </a:lnTo>
                    <a:lnTo>
                      <a:pt x="84851" y="62810"/>
                    </a:lnTo>
                    <a:lnTo>
                      <a:pt x="83438" y="64246"/>
                    </a:lnTo>
                    <a:lnTo>
                      <a:pt x="82074" y="65708"/>
                    </a:lnTo>
                    <a:lnTo>
                      <a:pt x="80735" y="67169"/>
                    </a:lnTo>
                    <a:lnTo>
                      <a:pt x="78080" y="70067"/>
                    </a:lnTo>
                    <a:lnTo>
                      <a:pt x="75523" y="72965"/>
                    </a:lnTo>
                    <a:lnTo>
                      <a:pt x="73282" y="75498"/>
                    </a:lnTo>
                    <a:lnTo>
                      <a:pt x="70993" y="78055"/>
                    </a:lnTo>
                    <a:lnTo>
                      <a:pt x="68631" y="80613"/>
                    </a:lnTo>
                    <a:lnTo>
                      <a:pt x="67437" y="81903"/>
                    </a:lnTo>
                    <a:lnTo>
                      <a:pt x="66244" y="83170"/>
                    </a:lnTo>
                    <a:lnTo>
                      <a:pt x="65002" y="84412"/>
                    </a:lnTo>
                    <a:lnTo>
                      <a:pt x="63784" y="85654"/>
                    </a:lnTo>
                    <a:lnTo>
                      <a:pt x="62518" y="86872"/>
                    </a:lnTo>
                    <a:lnTo>
                      <a:pt x="61251" y="88089"/>
                    </a:lnTo>
                    <a:lnTo>
                      <a:pt x="59960" y="89283"/>
                    </a:lnTo>
                    <a:lnTo>
                      <a:pt x="58645" y="90427"/>
                    </a:lnTo>
                    <a:lnTo>
                      <a:pt x="57330" y="91572"/>
                    </a:lnTo>
                    <a:lnTo>
                      <a:pt x="55991" y="92692"/>
                    </a:lnTo>
                    <a:lnTo>
                      <a:pt x="54627" y="93764"/>
                    </a:lnTo>
                    <a:lnTo>
                      <a:pt x="53239" y="94811"/>
                    </a:lnTo>
                    <a:lnTo>
                      <a:pt x="51826" y="95834"/>
                    </a:lnTo>
                    <a:lnTo>
                      <a:pt x="50414" y="96808"/>
                    </a:lnTo>
                    <a:lnTo>
                      <a:pt x="48952" y="97734"/>
                    </a:lnTo>
                    <a:lnTo>
                      <a:pt x="47491" y="98635"/>
                    </a:lnTo>
                    <a:lnTo>
                      <a:pt x="45981" y="99487"/>
                    </a:lnTo>
                    <a:lnTo>
                      <a:pt x="44471" y="100291"/>
                    </a:lnTo>
                    <a:lnTo>
                      <a:pt x="42912" y="101046"/>
                    </a:lnTo>
                    <a:lnTo>
                      <a:pt x="42133" y="101411"/>
                    </a:lnTo>
                    <a:lnTo>
                      <a:pt x="41354" y="101752"/>
                    </a:lnTo>
                    <a:lnTo>
                      <a:pt x="40550" y="102069"/>
                    </a:lnTo>
                    <a:lnTo>
                      <a:pt x="39746" y="102385"/>
                    </a:lnTo>
                    <a:lnTo>
                      <a:pt x="38943" y="102702"/>
                    </a:lnTo>
                    <a:lnTo>
                      <a:pt x="38139" y="102994"/>
                    </a:lnTo>
                    <a:lnTo>
                      <a:pt x="37311" y="103262"/>
                    </a:lnTo>
                    <a:lnTo>
                      <a:pt x="36483" y="103506"/>
                    </a:lnTo>
                    <a:lnTo>
                      <a:pt x="35655" y="103749"/>
                    </a:lnTo>
                    <a:lnTo>
                      <a:pt x="34802" y="103993"/>
                    </a:lnTo>
                    <a:lnTo>
                      <a:pt x="33950" y="104187"/>
                    </a:lnTo>
                    <a:lnTo>
                      <a:pt x="33098" y="104382"/>
                    </a:lnTo>
                    <a:lnTo>
                      <a:pt x="32221" y="104577"/>
                    </a:lnTo>
                    <a:lnTo>
                      <a:pt x="31368" y="104723"/>
                    </a:lnTo>
                    <a:lnTo>
                      <a:pt x="30248" y="104894"/>
                    </a:lnTo>
                    <a:lnTo>
                      <a:pt x="29152" y="105040"/>
                    </a:lnTo>
                    <a:lnTo>
                      <a:pt x="28008" y="105137"/>
                    </a:lnTo>
                    <a:lnTo>
                      <a:pt x="26863" y="105186"/>
                    </a:lnTo>
                    <a:lnTo>
                      <a:pt x="25718" y="105210"/>
                    </a:lnTo>
                    <a:lnTo>
                      <a:pt x="24574" y="105186"/>
                    </a:lnTo>
                    <a:lnTo>
                      <a:pt x="23429" y="105137"/>
                    </a:lnTo>
                    <a:lnTo>
                      <a:pt x="22260" y="105040"/>
                    </a:lnTo>
                    <a:lnTo>
                      <a:pt x="21115" y="104918"/>
                    </a:lnTo>
                    <a:lnTo>
                      <a:pt x="19971" y="104748"/>
                    </a:lnTo>
                    <a:lnTo>
                      <a:pt x="18826" y="104528"/>
                    </a:lnTo>
                    <a:lnTo>
                      <a:pt x="17681" y="104285"/>
                    </a:lnTo>
                    <a:lnTo>
                      <a:pt x="16561" y="103993"/>
                    </a:lnTo>
                    <a:lnTo>
                      <a:pt x="15441" y="103676"/>
                    </a:lnTo>
                    <a:lnTo>
                      <a:pt x="14345" y="103286"/>
                    </a:lnTo>
                    <a:lnTo>
                      <a:pt x="13249" y="102897"/>
                    </a:lnTo>
                    <a:lnTo>
                      <a:pt x="12177" y="102434"/>
                    </a:lnTo>
                    <a:lnTo>
                      <a:pt x="11154" y="101947"/>
                    </a:lnTo>
                    <a:lnTo>
                      <a:pt x="10131" y="101435"/>
                    </a:lnTo>
                    <a:lnTo>
                      <a:pt x="9133" y="100851"/>
                    </a:lnTo>
                    <a:lnTo>
                      <a:pt x="8159" y="100242"/>
                    </a:lnTo>
                    <a:lnTo>
                      <a:pt x="7233" y="99609"/>
                    </a:lnTo>
                    <a:lnTo>
                      <a:pt x="6308" y="98903"/>
                    </a:lnTo>
                    <a:lnTo>
                      <a:pt x="5455" y="98172"/>
                    </a:lnTo>
                    <a:lnTo>
                      <a:pt x="4603" y="97417"/>
                    </a:lnTo>
                    <a:lnTo>
                      <a:pt x="3824" y="96589"/>
                    </a:lnTo>
                    <a:lnTo>
                      <a:pt x="3434" y="96175"/>
                    </a:lnTo>
                    <a:lnTo>
                      <a:pt x="3069" y="95737"/>
                    </a:lnTo>
                    <a:lnTo>
                      <a:pt x="2703" y="95298"/>
                    </a:lnTo>
                    <a:lnTo>
                      <a:pt x="2362" y="94835"/>
                    </a:lnTo>
                    <a:lnTo>
                      <a:pt x="2021" y="94373"/>
                    </a:lnTo>
                    <a:lnTo>
                      <a:pt x="1680" y="93910"/>
                    </a:lnTo>
                    <a:lnTo>
                      <a:pt x="1388" y="93423"/>
                    </a:lnTo>
                    <a:lnTo>
                      <a:pt x="1072" y="92936"/>
                    </a:lnTo>
                    <a:lnTo>
                      <a:pt x="779" y="92424"/>
                    </a:lnTo>
                    <a:lnTo>
                      <a:pt x="511" y="91913"/>
                    </a:lnTo>
                    <a:lnTo>
                      <a:pt x="308" y="91507"/>
                    </a:lnTo>
                    <a:lnTo>
                      <a:pt x="308" y="91507"/>
                    </a:lnTo>
                    <a:lnTo>
                      <a:pt x="463" y="91840"/>
                    </a:lnTo>
                    <a:lnTo>
                      <a:pt x="950" y="92814"/>
                    </a:lnTo>
                    <a:lnTo>
                      <a:pt x="1461" y="93764"/>
                    </a:lnTo>
                    <a:lnTo>
                      <a:pt x="1997" y="94714"/>
                    </a:lnTo>
                    <a:lnTo>
                      <a:pt x="2557" y="95615"/>
                    </a:lnTo>
                    <a:lnTo>
                      <a:pt x="3117" y="96492"/>
                    </a:lnTo>
                    <a:lnTo>
                      <a:pt x="3726" y="97344"/>
                    </a:lnTo>
                    <a:lnTo>
                      <a:pt x="4335" y="98172"/>
                    </a:lnTo>
                    <a:lnTo>
                      <a:pt x="4968" y="98976"/>
                    </a:lnTo>
                    <a:lnTo>
                      <a:pt x="5650" y="99731"/>
                    </a:lnTo>
                    <a:lnTo>
                      <a:pt x="6332" y="100486"/>
                    </a:lnTo>
                    <a:lnTo>
                      <a:pt x="7014" y="101216"/>
                    </a:lnTo>
                    <a:lnTo>
                      <a:pt x="7745" y="101898"/>
                    </a:lnTo>
                    <a:lnTo>
                      <a:pt x="8500" y="102556"/>
                    </a:lnTo>
                    <a:lnTo>
                      <a:pt x="9255" y="103189"/>
                    </a:lnTo>
                    <a:lnTo>
                      <a:pt x="10058" y="103798"/>
                    </a:lnTo>
                    <a:lnTo>
                      <a:pt x="10862" y="104382"/>
                    </a:lnTo>
                    <a:lnTo>
                      <a:pt x="11690" y="104918"/>
                    </a:lnTo>
                    <a:lnTo>
                      <a:pt x="12543" y="105430"/>
                    </a:lnTo>
                    <a:lnTo>
                      <a:pt x="13395" y="105917"/>
                    </a:lnTo>
                    <a:lnTo>
                      <a:pt x="14296" y="106379"/>
                    </a:lnTo>
                    <a:lnTo>
                      <a:pt x="15197" y="106793"/>
                    </a:lnTo>
                    <a:lnTo>
                      <a:pt x="16123" y="107183"/>
                    </a:lnTo>
                    <a:lnTo>
                      <a:pt x="17072" y="107524"/>
                    </a:lnTo>
                    <a:lnTo>
                      <a:pt x="18047" y="107865"/>
                    </a:lnTo>
                    <a:lnTo>
                      <a:pt x="19045" y="108157"/>
                    </a:lnTo>
                    <a:lnTo>
                      <a:pt x="20044" y="108401"/>
                    </a:lnTo>
                    <a:lnTo>
                      <a:pt x="21091" y="108620"/>
                    </a:lnTo>
                    <a:lnTo>
                      <a:pt x="22138" y="108815"/>
                    </a:lnTo>
                    <a:lnTo>
                      <a:pt x="23210" y="108985"/>
                    </a:lnTo>
                    <a:lnTo>
                      <a:pt x="24281" y="109107"/>
                    </a:lnTo>
                    <a:lnTo>
                      <a:pt x="25402" y="109180"/>
                    </a:lnTo>
                    <a:lnTo>
                      <a:pt x="26181" y="109229"/>
                    </a:lnTo>
                    <a:lnTo>
                      <a:pt x="26985" y="109253"/>
                    </a:lnTo>
                    <a:lnTo>
                      <a:pt x="28543" y="109253"/>
                    </a:lnTo>
                    <a:lnTo>
                      <a:pt x="29298" y="109229"/>
                    </a:lnTo>
                    <a:lnTo>
                      <a:pt x="30078" y="109204"/>
                    </a:lnTo>
                    <a:lnTo>
                      <a:pt x="31588" y="109083"/>
                    </a:lnTo>
                    <a:lnTo>
                      <a:pt x="33073" y="108912"/>
                    </a:lnTo>
                    <a:lnTo>
                      <a:pt x="34535" y="108693"/>
                    </a:lnTo>
                    <a:lnTo>
                      <a:pt x="35971" y="108425"/>
                    </a:lnTo>
                    <a:lnTo>
                      <a:pt x="37408" y="108108"/>
                    </a:lnTo>
                    <a:lnTo>
                      <a:pt x="38821" y="107719"/>
                    </a:lnTo>
                    <a:lnTo>
                      <a:pt x="40185" y="107305"/>
                    </a:lnTo>
                    <a:lnTo>
                      <a:pt x="41573" y="106818"/>
                    </a:lnTo>
                    <a:lnTo>
                      <a:pt x="42912" y="106306"/>
                    </a:lnTo>
                    <a:lnTo>
                      <a:pt x="44228" y="105746"/>
                    </a:lnTo>
                    <a:lnTo>
                      <a:pt x="45543" y="105162"/>
                    </a:lnTo>
                    <a:lnTo>
                      <a:pt x="46858" y="104504"/>
                    </a:lnTo>
                    <a:lnTo>
                      <a:pt x="48124" y="103822"/>
                    </a:lnTo>
                    <a:lnTo>
                      <a:pt x="49391" y="103116"/>
                    </a:lnTo>
                    <a:lnTo>
                      <a:pt x="50633" y="102361"/>
                    </a:lnTo>
                    <a:lnTo>
                      <a:pt x="51875" y="101557"/>
                    </a:lnTo>
                    <a:lnTo>
                      <a:pt x="53093" y="100729"/>
                    </a:lnTo>
                    <a:lnTo>
                      <a:pt x="54286" y="99877"/>
                    </a:lnTo>
                    <a:lnTo>
                      <a:pt x="55479" y="99000"/>
                    </a:lnTo>
                    <a:lnTo>
                      <a:pt x="56673" y="98075"/>
                    </a:lnTo>
                    <a:lnTo>
                      <a:pt x="57842" y="97125"/>
                    </a:lnTo>
                    <a:lnTo>
                      <a:pt x="58986" y="96175"/>
                    </a:lnTo>
                    <a:lnTo>
                      <a:pt x="60131" y="95176"/>
                    </a:lnTo>
                    <a:lnTo>
                      <a:pt x="61251" y="94153"/>
                    </a:lnTo>
                    <a:lnTo>
                      <a:pt x="62396" y="93131"/>
                    </a:lnTo>
                    <a:lnTo>
                      <a:pt x="63492" y="92059"/>
                    </a:lnTo>
                    <a:lnTo>
                      <a:pt x="64612" y="90987"/>
                    </a:lnTo>
                    <a:lnTo>
                      <a:pt x="65708" y="89892"/>
                    </a:lnTo>
                    <a:lnTo>
                      <a:pt x="66780" y="88796"/>
                    </a:lnTo>
                    <a:lnTo>
                      <a:pt x="68947" y="86531"/>
                    </a:lnTo>
                    <a:lnTo>
                      <a:pt x="71066" y="84241"/>
                    </a:lnTo>
                    <a:lnTo>
                      <a:pt x="73185" y="81903"/>
                    </a:lnTo>
                    <a:lnTo>
                      <a:pt x="75279" y="79565"/>
                    </a:lnTo>
                    <a:lnTo>
                      <a:pt x="79420" y="74865"/>
                    </a:lnTo>
                    <a:lnTo>
                      <a:pt x="81490" y="72527"/>
                    </a:lnTo>
                    <a:lnTo>
                      <a:pt x="83560" y="70238"/>
                    </a:lnTo>
                    <a:lnTo>
                      <a:pt x="85630" y="67973"/>
                    </a:lnTo>
                    <a:lnTo>
                      <a:pt x="87724" y="65756"/>
                    </a:lnTo>
                    <a:lnTo>
                      <a:pt x="88772" y="64685"/>
                    </a:lnTo>
                    <a:lnTo>
                      <a:pt x="89819" y="63613"/>
                    </a:lnTo>
                    <a:lnTo>
                      <a:pt x="90866" y="62566"/>
                    </a:lnTo>
                    <a:lnTo>
                      <a:pt x="91938" y="61543"/>
                    </a:lnTo>
                    <a:lnTo>
                      <a:pt x="92985" y="60545"/>
                    </a:lnTo>
                    <a:lnTo>
                      <a:pt x="94057" y="59570"/>
                    </a:lnTo>
                    <a:lnTo>
                      <a:pt x="95128" y="58621"/>
                    </a:lnTo>
                    <a:lnTo>
                      <a:pt x="96224" y="57695"/>
                    </a:lnTo>
                    <a:lnTo>
                      <a:pt x="97320" y="56794"/>
                    </a:lnTo>
                    <a:lnTo>
                      <a:pt x="98416" y="55942"/>
                    </a:lnTo>
                    <a:lnTo>
                      <a:pt x="99512" y="55089"/>
                    </a:lnTo>
                    <a:lnTo>
                      <a:pt x="100632" y="54286"/>
                    </a:lnTo>
                    <a:lnTo>
                      <a:pt x="101947" y="53409"/>
                    </a:lnTo>
                    <a:lnTo>
                      <a:pt x="103263" y="52532"/>
                    </a:lnTo>
                    <a:lnTo>
                      <a:pt x="104626" y="51704"/>
                    </a:lnTo>
                    <a:lnTo>
                      <a:pt x="106015" y="50900"/>
                    </a:lnTo>
                    <a:lnTo>
                      <a:pt x="107403" y="50145"/>
                    </a:lnTo>
                    <a:lnTo>
                      <a:pt x="108815" y="49415"/>
                    </a:lnTo>
                    <a:lnTo>
                      <a:pt x="110252" y="48733"/>
                    </a:lnTo>
                    <a:lnTo>
                      <a:pt x="111714" y="48075"/>
                    </a:lnTo>
                    <a:lnTo>
                      <a:pt x="113175" y="47491"/>
                    </a:lnTo>
                    <a:lnTo>
                      <a:pt x="114660" y="46931"/>
                    </a:lnTo>
                    <a:lnTo>
                      <a:pt x="116170" y="46419"/>
                    </a:lnTo>
                    <a:lnTo>
                      <a:pt x="117680" y="45981"/>
                    </a:lnTo>
                    <a:lnTo>
                      <a:pt x="119215" y="45567"/>
                    </a:lnTo>
                    <a:lnTo>
                      <a:pt x="119994" y="45396"/>
                    </a:lnTo>
                    <a:lnTo>
                      <a:pt x="120773" y="45226"/>
                    </a:lnTo>
                    <a:lnTo>
                      <a:pt x="121553" y="45080"/>
                    </a:lnTo>
                    <a:lnTo>
                      <a:pt x="122332" y="44934"/>
                    </a:lnTo>
                    <a:lnTo>
                      <a:pt x="123136" y="44812"/>
                    </a:lnTo>
                    <a:lnTo>
                      <a:pt x="123915" y="44714"/>
                    </a:lnTo>
                    <a:lnTo>
                      <a:pt x="124816" y="44617"/>
                    </a:lnTo>
                    <a:lnTo>
                      <a:pt x="125693" y="44568"/>
                    </a:lnTo>
                    <a:lnTo>
                      <a:pt x="126570" y="44520"/>
                    </a:lnTo>
                    <a:lnTo>
                      <a:pt x="127422" y="44495"/>
                    </a:lnTo>
                    <a:lnTo>
                      <a:pt x="128299" y="44520"/>
                    </a:lnTo>
                    <a:lnTo>
                      <a:pt x="129151" y="44544"/>
                    </a:lnTo>
                    <a:lnTo>
                      <a:pt x="130028" y="44593"/>
                    </a:lnTo>
                    <a:lnTo>
                      <a:pt x="130880" y="44666"/>
                    </a:lnTo>
                    <a:lnTo>
                      <a:pt x="131709" y="44763"/>
                    </a:lnTo>
                    <a:lnTo>
                      <a:pt x="132561" y="44861"/>
                    </a:lnTo>
                    <a:lnTo>
                      <a:pt x="133413" y="45007"/>
                    </a:lnTo>
                    <a:lnTo>
                      <a:pt x="134241" y="45153"/>
                    </a:lnTo>
                    <a:lnTo>
                      <a:pt x="135922" y="45469"/>
                    </a:lnTo>
                    <a:lnTo>
                      <a:pt x="137602" y="45859"/>
                    </a:lnTo>
                    <a:lnTo>
                      <a:pt x="139258" y="46273"/>
                    </a:lnTo>
                    <a:lnTo>
                      <a:pt x="140914" y="46711"/>
                    </a:lnTo>
                    <a:lnTo>
                      <a:pt x="144251" y="47661"/>
                    </a:lnTo>
                    <a:lnTo>
                      <a:pt x="145907" y="48124"/>
                    </a:lnTo>
                    <a:lnTo>
                      <a:pt x="147588" y="48587"/>
                    </a:lnTo>
                    <a:lnTo>
                      <a:pt x="149268" y="49025"/>
                    </a:lnTo>
                    <a:lnTo>
                      <a:pt x="150973" y="49439"/>
                    </a:lnTo>
                    <a:lnTo>
                      <a:pt x="152361" y="49756"/>
                    </a:lnTo>
                    <a:lnTo>
                      <a:pt x="153749" y="49999"/>
                    </a:lnTo>
                    <a:lnTo>
                      <a:pt x="154456" y="50097"/>
                    </a:lnTo>
                    <a:lnTo>
                      <a:pt x="155137" y="50170"/>
                    </a:lnTo>
                    <a:lnTo>
                      <a:pt x="155819" y="50243"/>
                    </a:lnTo>
                    <a:lnTo>
                      <a:pt x="156501" y="50292"/>
                    </a:lnTo>
                    <a:lnTo>
                      <a:pt x="157183" y="50316"/>
                    </a:lnTo>
                    <a:lnTo>
                      <a:pt x="157865" y="50340"/>
                    </a:lnTo>
                    <a:lnTo>
                      <a:pt x="158523" y="50340"/>
                    </a:lnTo>
                    <a:lnTo>
                      <a:pt x="159205" y="50316"/>
                    </a:lnTo>
                    <a:lnTo>
                      <a:pt x="159862" y="50292"/>
                    </a:lnTo>
                    <a:lnTo>
                      <a:pt x="160520" y="50243"/>
                    </a:lnTo>
                    <a:lnTo>
                      <a:pt x="161177" y="50170"/>
                    </a:lnTo>
                    <a:lnTo>
                      <a:pt x="161835" y="50097"/>
                    </a:lnTo>
                    <a:lnTo>
                      <a:pt x="162492" y="49999"/>
                    </a:lnTo>
                    <a:lnTo>
                      <a:pt x="163150" y="49877"/>
                    </a:lnTo>
                    <a:lnTo>
                      <a:pt x="163783" y="49731"/>
                    </a:lnTo>
                    <a:lnTo>
                      <a:pt x="164416" y="49585"/>
                    </a:lnTo>
                    <a:lnTo>
                      <a:pt x="165074" y="49390"/>
                    </a:lnTo>
                    <a:lnTo>
                      <a:pt x="165707" y="49196"/>
                    </a:lnTo>
                    <a:lnTo>
                      <a:pt x="166340" y="49001"/>
                    </a:lnTo>
                    <a:lnTo>
                      <a:pt x="166974" y="48757"/>
                    </a:lnTo>
                    <a:lnTo>
                      <a:pt x="167583" y="48514"/>
                    </a:lnTo>
                    <a:lnTo>
                      <a:pt x="168216" y="48246"/>
                    </a:lnTo>
                    <a:lnTo>
                      <a:pt x="168825" y="47954"/>
                    </a:lnTo>
                    <a:lnTo>
                      <a:pt x="169458" y="47637"/>
                    </a:lnTo>
                    <a:lnTo>
                      <a:pt x="170067" y="47320"/>
                    </a:lnTo>
                    <a:lnTo>
                      <a:pt x="170676" y="46955"/>
                    </a:lnTo>
                    <a:lnTo>
                      <a:pt x="171260" y="46590"/>
                    </a:lnTo>
                    <a:lnTo>
                      <a:pt x="171869" y="46200"/>
                    </a:lnTo>
                    <a:lnTo>
                      <a:pt x="172940" y="45445"/>
                    </a:lnTo>
                    <a:lnTo>
                      <a:pt x="173988" y="44666"/>
                    </a:lnTo>
                    <a:lnTo>
                      <a:pt x="174962" y="43838"/>
                    </a:lnTo>
                    <a:lnTo>
                      <a:pt x="175936" y="42985"/>
                    </a:lnTo>
                    <a:lnTo>
                      <a:pt x="176862" y="42108"/>
                    </a:lnTo>
                    <a:lnTo>
                      <a:pt x="177763" y="41207"/>
                    </a:lnTo>
                    <a:lnTo>
                      <a:pt x="178639" y="40258"/>
                    </a:lnTo>
                    <a:lnTo>
                      <a:pt x="179492" y="39308"/>
                    </a:lnTo>
                    <a:lnTo>
                      <a:pt x="180320" y="38334"/>
                    </a:lnTo>
                    <a:lnTo>
                      <a:pt x="181124" y="37335"/>
                    </a:lnTo>
                    <a:lnTo>
                      <a:pt x="181903" y="36312"/>
                    </a:lnTo>
                    <a:lnTo>
                      <a:pt x="182658" y="35265"/>
                    </a:lnTo>
                    <a:lnTo>
                      <a:pt x="183413" y="34218"/>
                    </a:lnTo>
                    <a:lnTo>
                      <a:pt x="184168" y="33170"/>
                    </a:lnTo>
                    <a:lnTo>
                      <a:pt x="185629" y="31027"/>
                    </a:lnTo>
                    <a:lnTo>
                      <a:pt x="188479" y="26692"/>
                    </a:lnTo>
                    <a:lnTo>
                      <a:pt x="189940" y="24549"/>
                    </a:lnTo>
                    <a:lnTo>
                      <a:pt x="191401" y="22406"/>
                    </a:lnTo>
                    <a:lnTo>
                      <a:pt x="192156" y="21359"/>
                    </a:lnTo>
                    <a:lnTo>
                      <a:pt x="192935" y="20336"/>
                    </a:lnTo>
                    <a:lnTo>
                      <a:pt x="193715" y="19313"/>
                    </a:lnTo>
                    <a:lnTo>
                      <a:pt x="194518" y="18314"/>
                    </a:lnTo>
                    <a:lnTo>
                      <a:pt x="195347" y="17340"/>
                    </a:lnTo>
                    <a:lnTo>
                      <a:pt x="196199" y="16366"/>
                    </a:lnTo>
                    <a:lnTo>
                      <a:pt x="197076" y="15441"/>
                    </a:lnTo>
                    <a:lnTo>
                      <a:pt x="197977" y="14515"/>
                    </a:lnTo>
                    <a:lnTo>
                      <a:pt x="198610" y="13931"/>
                    </a:lnTo>
                    <a:lnTo>
                      <a:pt x="199243" y="13346"/>
                    </a:lnTo>
                    <a:lnTo>
                      <a:pt x="199876" y="12786"/>
                    </a:lnTo>
                    <a:lnTo>
                      <a:pt x="200534" y="12250"/>
                    </a:lnTo>
                    <a:lnTo>
                      <a:pt x="201216" y="11714"/>
                    </a:lnTo>
                    <a:lnTo>
                      <a:pt x="201874" y="11227"/>
                    </a:lnTo>
                    <a:lnTo>
                      <a:pt x="202580" y="10740"/>
                    </a:lnTo>
                    <a:lnTo>
                      <a:pt x="203262" y="10253"/>
                    </a:lnTo>
                    <a:lnTo>
                      <a:pt x="203992" y="9815"/>
                    </a:lnTo>
                    <a:lnTo>
                      <a:pt x="204699" y="9376"/>
                    </a:lnTo>
                    <a:lnTo>
                      <a:pt x="205429" y="8962"/>
                    </a:lnTo>
                    <a:lnTo>
                      <a:pt x="206160" y="8548"/>
                    </a:lnTo>
                    <a:lnTo>
                      <a:pt x="206915" y="8183"/>
                    </a:lnTo>
                    <a:lnTo>
                      <a:pt x="207670" y="7818"/>
                    </a:lnTo>
                    <a:lnTo>
                      <a:pt x="208425" y="7452"/>
                    </a:lnTo>
                    <a:lnTo>
                      <a:pt x="209180" y="7136"/>
                    </a:lnTo>
                    <a:lnTo>
                      <a:pt x="209959" y="6819"/>
                    </a:lnTo>
                    <a:lnTo>
                      <a:pt x="210763" y="6503"/>
                    </a:lnTo>
                    <a:lnTo>
                      <a:pt x="211542" y="6235"/>
                    </a:lnTo>
                    <a:lnTo>
                      <a:pt x="212346" y="5967"/>
                    </a:lnTo>
                    <a:lnTo>
                      <a:pt x="213150" y="5723"/>
                    </a:lnTo>
                    <a:lnTo>
                      <a:pt x="213953" y="5480"/>
                    </a:lnTo>
                    <a:lnTo>
                      <a:pt x="214757" y="5285"/>
                    </a:lnTo>
                    <a:lnTo>
                      <a:pt x="215585" y="5090"/>
                    </a:lnTo>
                    <a:lnTo>
                      <a:pt x="216413" y="4895"/>
                    </a:lnTo>
                    <a:lnTo>
                      <a:pt x="217241" y="4725"/>
                    </a:lnTo>
                    <a:lnTo>
                      <a:pt x="218069" y="4579"/>
                    </a:lnTo>
                    <a:lnTo>
                      <a:pt x="218922" y="4457"/>
                    </a:lnTo>
                    <a:lnTo>
                      <a:pt x="219774" y="4335"/>
                    </a:lnTo>
                    <a:lnTo>
                      <a:pt x="220602" y="4238"/>
                    </a:lnTo>
                    <a:lnTo>
                      <a:pt x="221454" y="4140"/>
                    </a:lnTo>
                    <a:lnTo>
                      <a:pt x="222307" y="4092"/>
                    </a:lnTo>
                    <a:lnTo>
                      <a:pt x="223378" y="4018"/>
                    </a:lnTo>
                    <a:lnTo>
                      <a:pt x="224426" y="3970"/>
                    </a:lnTo>
                    <a:lnTo>
                      <a:pt x="226544" y="3970"/>
                    </a:lnTo>
                    <a:lnTo>
                      <a:pt x="227567" y="3994"/>
                    </a:lnTo>
                    <a:lnTo>
                      <a:pt x="228615" y="4043"/>
                    </a:lnTo>
                    <a:lnTo>
                      <a:pt x="229638" y="4116"/>
                    </a:lnTo>
                    <a:lnTo>
                      <a:pt x="230660" y="4213"/>
                    </a:lnTo>
                    <a:lnTo>
                      <a:pt x="231683" y="4335"/>
                    </a:lnTo>
                    <a:lnTo>
                      <a:pt x="232682" y="4481"/>
                    </a:lnTo>
                    <a:lnTo>
                      <a:pt x="233680" y="4627"/>
                    </a:lnTo>
                    <a:lnTo>
                      <a:pt x="234679" y="4822"/>
                    </a:lnTo>
                    <a:lnTo>
                      <a:pt x="235677" y="5017"/>
                    </a:lnTo>
                    <a:lnTo>
                      <a:pt x="236652" y="5236"/>
                    </a:lnTo>
                    <a:lnTo>
                      <a:pt x="237650" y="5455"/>
                    </a:lnTo>
                    <a:lnTo>
                      <a:pt x="238624" y="5723"/>
                    </a:lnTo>
                    <a:lnTo>
                      <a:pt x="239598" y="5991"/>
                    </a:lnTo>
                    <a:lnTo>
                      <a:pt x="240548" y="6283"/>
                    </a:lnTo>
                    <a:lnTo>
                      <a:pt x="241522" y="6600"/>
                    </a:lnTo>
                    <a:lnTo>
                      <a:pt x="242472" y="6917"/>
                    </a:lnTo>
                    <a:lnTo>
                      <a:pt x="243422" y="7258"/>
                    </a:lnTo>
                    <a:lnTo>
                      <a:pt x="244348" y="7623"/>
                    </a:lnTo>
                    <a:lnTo>
                      <a:pt x="245297" y="7988"/>
                    </a:lnTo>
                    <a:lnTo>
                      <a:pt x="246223" y="8378"/>
                    </a:lnTo>
                    <a:lnTo>
                      <a:pt x="247148" y="8792"/>
                    </a:lnTo>
                    <a:lnTo>
                      <a:pt x="248074" y="9206"/>
                    </a:lnTo>
                    <a:lnTo>
                      <a:pt x="248975" y="9644"/>
                    </a:lnTo>
                    <a:lnTo>
                      <a:pt x="249876" y="10083"/>
                    </a:lnTo>
                    <a:lnTo>
                      <a:pt x="251678" y="11008"/>
                    </a:lnTo>
                    <a:lnTo>
                      <a:pt x="253456" y="12007"/>
                    </a:lnTo>
                    <a:lnTo>
                      <a:pt x="255210" y="13030"/>
                    </a:lnTo>
                    <a:lnTo>
                      <a:pt x="256963" y="14125"/>
                    </a:lnTo>
                    <a:lnTo>
                      <a:pt x="258668" y="15246"/>
                    </a:lnTo>
                    <a:lnTo>
                      <a:pt x="260373" y="16415"/>
                    </a:lnTo>
                    <a:lnTo>
                      <a:pt x="262029" y="17608"/>
                    </a:lnTo>
                    <a:lnTo>
                      <a:pt x="263685" y="18850"/>
                    </a:lnTo>
                    <a:lnTo>
                      <a:pt x="265317" y="20092"/>
                    </a:lnTo>
                    <a:lnTo>
                      <a:pt x="266948" y="21383"/>
                    </a:lnTo>
                    <a:lnTo>
                      <a:pt x="268531" y="22698"/>
                    </a:lnTo>
                    <a:lnTo>
                      <a:pt x="270115" y="24038"/>
                    </a:lnTo>
                    <a:lnTo>
                      <a:pt x="271649" y="25401"/>
                    </a:lnTo>
                    <a:lnTo>
                      <a:pt x="273183" y="26765"/>
                    </a:lnTo>
                    <a:lnTo>
                      <a:pt x="274693" y="28154"/>
                    </a:lnTo>
                    <a:lnTo>
                      <a:pt x="276203" y="29542"/>
                    </a:lnTo>
                    <a:lnTo>
                      <a:pt x="277689" y="30930"/>
                    </a:lnTo>
                    <a:lnTo>
                      <a:pt x="279126" y="32318"/>
                    </a:lnTo>
                    <a:lnTo>
                      <a:pt x="278882" y="31782"/>
                    </a:lnTo>
                    <a:lnTo>
                      <a:pt x="278614" y="31246"/>
                    </a:lnTo>
                    <a:lnTo>
                      <a:pt x="278030" y="30151"/>
                    </a:lnTo>
                    <a:lnTo>
                      <a:pt x="277396" y="29103"/>
                    </a:lnTo>
                    <a:lnTo>
                      <a:pt x="276690" y="28032"/>
                    </a:lnTo>
                    <a:lnTo>
                      <a:pt x="275960" y="26985"/>
                    </a:lnTo>
                    <a:lnTo>
                      <a:pt x="275156" y="25962"/>
                    </a:lnTo>
                    <a:lnTo>
                      <a:pt x="274328" y="24939"/>
                    </a:lnTo>
                    <a:lnTo>
                      <a:pt x="273427" y="23940"/>
                    </a:lnTo>
                    <a:lnTo>
                      <a:pt x="272526" y="22942"/>
                    </a:lnTo>
                    <a:lnTo>
                      <a:pt x="271551" y="21968"/>
                    </a:lnTo>
                    <a:lnTo>
                      <a:pt x="270553" y="20993"/>
                    </a:lnTo>
                    <a:lnTo>
                      <a:pt x="269530" y="20044"/>
                    </a:lnTo>
                    <a:lnTo>
                      <a:pt x="268458" y="19118"/>
                    </a:lnTo>
                    <a:lnTo>
                      <a:pt x="267387" y="18193"/>
                    </a:lnTo>
                    <a:lnTo>
                      <a:pt x="266267" y="17292"/>
                    </a:lnTo>
                    <a:lnTo>
                      <a:pt x="265146" y="16415"/>
                    </a:lnTo>
                    <a:lnTo>
                      <a:pt x="264002" y="15562"/>
                    </a:lnTo>
                    <a:lnTo>
                      <a:pt x="262857" y="14710"/>
                    </a:lnTo>
                    <a:lnTo>
                      <a:pt x="261664" y="13906"/>
                    </a:lnTo>
                    <a:lnTo>
                      <a:pt x="260495" y="13103"/>
                    </a:lnTo>
                    <a:lnTo>
                      <a:pt x="259301" y="12323"/>
                    </a:lnTo>
                    <a:lnTo>
                      <a:pt x="258108" y="11544"/>
                    </a:lnTo>
                    <a:lnTo>
                      <a:pt x="256914" y="10813"/>
                    </a:lnTo>
                    <a:lnTo>
                      <a:pt x="255745" y="10107"/>
                    </a:lnTo>
                    <a:lnTo>
                      <a:pt x="254552" y="9401"/>
                    </a:lnTo>
                    <a:lnTo>
                      <a:pt x="253383" y="8743"/>
                    </a:lnTo>
                    <a:lnTo>
                      <a:pt x="252214" y="8110"/>
                    </a:lnTo>
                    <a:lnTo>
                      <a:pt x="251069" y="7477"/>
                    </a:lnTo>
                    <a:lnTo>
                      <a:pt x="249925" y="6892"/>
                    </a:lnTo>
                    <a:lnTo>
                      <a:pt x="248804" y="6332"/>
                    </a:lnTo>
                    <a:lnTo>
                      <a:pt x="246661" y="5285"/>
                    </a:lnTo>
                    <a:lnTo>
                      <a:pt x="245005" y="4554"/>
                    </a:lnTo>
                    <a:lnTo>
                      <a:pt x="243349" y="3872"/>
                    </a:lnTo>
                    <a:lnTo>
                      <a:pt x="241669" y="3215"/>
                    </a:lnTo>
                    <a:lnTo>
                      <a:pt x="239964" y="2630"/>
                    </a:lnTo>
                    <a:lnTo>
                      <a:pt x="238235" y="2119"/>
                    </a:lnTo>
                    <a:lnTo>
                      <a:pt x="237358" y="1875"/>
                    </a:lnTo>
                    <a:lnTo>
                      <a:pt x="236505" y="1632"/>
                    </a:lnTo>
                    <a:lnTo>
                      <a:pt x="235629" y="1413"/>
                    </a:lnTo>
                    <a:lnTo>
                      <a:pt x="234752" y="1218"/>
                    </a:lnTo>
                    <a:lnTo>
                      <a:pt x="233875" y="1023"/>
                    </a:lnTo>
                    <a:lnTo>
                      <a:pt x="232998" y="852"/>
                    </a:lnTo>
                    <a:lnTo>
                      <a:pt x="232097" y="706"/>
                    </a:lnTo>
                    <a:lnTo>
                      <a:pt x="231221" y="560"/>
                    </a:lnTo>
                    <a:lnTo>
                      <a:pt x="230344" y="438"/>
                    </a:lnTo>
                    <a:lnTo>
                      <a:pt x="229443" y="341"/>
                    </a:lnTo>
                    <a:lnTo>
                      <a:pt x="228542" y="244"/>
                    </a:lnTo>
                    <a:lnTo>
                      <a:pt x="227665" y="170"/>
                    </a:lnTo>
                    <a:lnTo>
                      <a:pt x="226764" y="97"/>
                    </a:lnTo>
                    <a:lnTo>
                      <a:pt x="225863" y="49"/>
                    </a:lnTo>
                    <a:lnTo>
                      <a:pt x="224961" y="24"/>
                    </a:lnTo>
                    <a:lnTo>
                      <a:pt x="22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 name="Google Shape;256;p23"/>
            <p:cNvGrpSpPr/>
            <p:nvPr/>
          </p:nvGrpSpPr>
          <p:grpSpPr>
            <a:xfrm rot="-1824645">
              <a:off x="6254773" y="3846765"/>
              <a:ext cx="4582387" cy="2176971"/>
              <a:chOff x="238125" y="1284825"/>
              <a:chExt cx="7143775" cy="3134400"/>
            </a:xfrm>
          </p:grpSpPr>
          <p:sp>
            <p:nvSpPr>
              <p:cNvPr id="257" name="Google Shape;257;p23"/>
              <p:cNvSpPr/>
              <p:nvPr/>
            </p:nvSpPr>
            <p:spPr>
              <a:xfrm>
                <a:off x="403125" y="1688475"/>
                <a:ext cx="6978775" cy="2730750"/>
              </a:xfrm>
              <a:custGeom>
                <a:avLst/>
                <a:gdLst/>
                <a:ahLst/>
                <a:cxnLst/>
                <a:rect l="l" t="t" r="r" b="b"/>
                <a:pathLst>
                  <a:path w="279151" h="109230" extrusionOk="0">
                    <a:moveTo>
                      <a:pt x="223184" y="1"/>
                    </a:moveTo>
                    <a:lnTo>
                      <a:pt x="222283" y="25"/>
                    </a:lnTo>
                    <a:lnTo>
                      <a:pt x="221381" y="50"/>
                    </a:lnTo>
                    <a:lnTo>
                      <a:pt x="220480" y="98"/>
                    </a:lnTo>
                    <a:lnTo>
                      <a:pt x="219579" y="171"/>
                    </a:lnTo>
                    <a:lnTo>
                      <a:pt x="218678" y="269"/>
                    </a:lnTo>
                    <a:lnTo>
                      <a:pt x="217874" y="366"/>
                    </a:lnTo>
                    <a:lnTo>
                      <a:pt x="217046" y="488"/>
                    </a:lnTo>
                    <a:lnTo>
                      <a:pt x="216267" y="610"/>
                    </a:lnTo>
                    <a:lnTo>
                      <a:pt x="215463" y="756"/>
                    </a:lnTo>
                    <a:lnTo>
                      <a:pt x="214660" y="902"/>
                    </a:lnTo>
                    <a:lnTo>
                      <a:pt x="213880" y="1072"/>
                    </a:lnTo>
                    <a:lnTo>
                      <a:pt x="213101" y="1267"/>
                    </a:lnTo>
                    <a:lnTo>
                      <a:pt x="212322" y="1462"/>
                    </a:lnTo>
                    <a:lnTo>
                      <a:pt x="211542" y="1681"/>
                    </a:lnTo>
                    <a:lnTo>
                      <a:pt x="210763" y="1925"/>
                    </a:lnTo>
                    <a:lnTo>
                      <a:pt x="210008" y="2168"/>
                    </a:lnTo>
                    <a:lnTo>
                      <a:pt x="209253" y="2436"/>
                    </a:lnTo>
                    <a:lnTo>
                      <a:pt x="208498" y="2704"/>
                    </a:lnTo>
                    <a:lnTo>
                      <a:pt x="207767" y="2996"/>
                    </a:lnTo>
                    <a:lnTo>
                      <a:pt x="207037" y="3313"/>
                    </a:lnTo>
                    <a:lnTo>
                      <a:pt x="206306" y="3630"/>
                    </a:lnTo>
                    <a:lnTo>
                      <a:pt x="205575" y="3971"/>
                    </a:lnTo>
                    <a:lnTo>
                      <a:pt x="204869" y="4336"/>
                    </a:lnTo>
                    <a:lnTo>
                      <a:pt x="204163" y="4701"/>
                    </a:lnTo>
                    <a:lnTo>
                      <a:pt x="203481" y="5091"/>
                    </a:lnTo>
                    <a:lnTo>
                      <a:pt x="202775" y="5481"/>
                    </a:lnTo>
                    <a:lnTo>
                      <a:pt x="202093" y="5895"/>
                    </a:lnTo>
                    <a:lnTo>
                      <a:pt x="201435" y="6333"/>
                    </a:lnTo>
                    <a:lnTo>
                      <a:pt x="200778" y="6796"/>
                    </a:lnTo>
                    <a:lnTo>
                      <a:pt x="200120" y="7258"/>
                    </a:lnTo>
                    <a:lnTo>
                      <a:pt x="199462" y="7721"/>
                    </a:lnTo>
                    <a:lnTo>
                      <a:pt x="198829" y="8233"/>
                    </a:lnTo>
                    <a:lnTo>
                      <a:pt x="198220" y="8744"/>
                    </a:lnTo>
                    <a:lnTo>
                      <a:pt x="197587" y="9255"/>
                    </a:lnTo>
                    <a:lnTo>
                      <a:pt x="196978" y="9791"/>
                    </a:lnTo>
                    <a:lnTo>
                      <a:pt x="196394" y="10351"/>
                    </a:lnTo>
                    <a:lnTo>
                      <a:pt x="195809" y="10936"/>
                    </a:lnTo>
                    <a:lnTo>
                      <a:pt x="194859" y="11910"/>
                    </a:lnTo>
                    <a:lnTo>
                      <a:pt x="193958" y="12933"/>
                    </a:lnTo>
                    <a:lnTo>
                      <a:pt x="193057" y="13980"/>
                    </a:lnTo>
                    <a:lnTo>
                      <a:pt x="192180" y="15052"/>
                    </a:lnTo>
                    <a:lnTo>
                      <a:pt x="191352" y="16148"/>
                    </a:lnTo>
                    <a:lnTo>
                      <a:pt x="190524" y="17244"/>
                    </a:lnTo>
                    <a:lnTo>
                      <a:pt x="189696" y="18388"/>
                    </a:lnTo>
                    <a:lnTo>
                      <a:pt x="188893" y="19533"/>
                    </a:lnTo>
                    <a:lnTo>
                      <a:pt x="187334" y="21847"/>
                    </a:lnTo>
                    <a:lnTo>
                      <a:pt x="185775" y="24209"/>
                    </a:lnTo>
                    <a:lnTo>
                      <a:pt x="184217" y="26547"/>
                    </a:lnTo>
                    <a:lnTo>
                      <a:pt x="182658" y="28885"/>
                    </a:lnTo>
                    <a:lnTo>
                      <a:pt x="181854" y="30030"/>
                    </a:lnTo>
                    <a:lnTo>
                      <a:pt x="181026" y="31174"/>
                    </a:lnTo>
                    <a:lnTo>
                      <a:pt x="180198" y="32295"/>
                    </a:lnTo>
                    <a:lnTo>
                      <a:pt x="179370" y="33391"/>
                    </a:lnTo>
                    <a:lnTo>
                      <a:pt x="178493" y="34486"/>
                    </a:lnTo>
                    <a:lnTo>
                      <a:pt x="177592" y="35534"/>
                    </a:lnTo>
                    <a:lnTo>
                      <a:pt x="176691" y="36557"/>
                    </a:lnTo>
                    <a:lnTo>
                      <a:pt x="175741" y="37555"/>
                    </a:lnTo>
                    <a:lnTo>
                      <a:pt x="174767" y="38529"/>
                    </a:lnTo>
                    <a:lnTo>
                      <a:pt x="173769" y="39455"/>
                    </a:lnTo>
                    <a:lnTo>
                      <a:pt x="172721" y="40331"/>
                    </a:lnTo>
                    <a:lnTo>
                      <a:pt x="172186" y="40770"/>
                    </a:lnTo>
                    <a:lnTo>
                      <a:pt x="171625" y="41184"/>
                    </a:lnTo>
                    <a:lnTo>
                      <a:pt x="171090" y="41598"/>
                    </a:lnTo>
                    <a:lnTo>
                      <a:pt x="170505" y="41988"/>
                    </a:lnTo>
                    <a:lnTo>
                      <a:pt x="169945" y="42377"/>
                    </a:lnTo>
                    <a:lnTo>
                      <a:pt x="169336" y="42743"/>
                    </a:lnTo>
                    <a:lnTo>
                      <a:pt x="168752" y="43108"/>
                    </a:lnTo>
                    <a:lnTo>
                      <a:pt x="168143" y="43449"/>
                    </a:lnTo>
                    <a:lnTo>
                      <a:pt x="167510" y="43790"/>
                    </a:lnTo>
                    <a:lnTo>
                      <a:pt x="166876" y="44106"/>
                    </a:lnTo>
                    <a:lnTo>
                      <a:pt x="166267" y="44399"/>
                    </a:lnTo>
                    <a:lnTo>
                      <a:pt x="165634" y="44667"/>
                    </a:lnTo>
                    <a:lnTo>
                      <a:pt x="165025" y="44910"/>
                    </a:lnTo>
                    <a:lnTo>
                      <a:pt x="164416" y="45129"/>
                    </a:lnTo>
                    <a:lnTo>
                      <a:pt x="163783" y="45324"/>
                    </a:lnTo>
                    <a:lnTo>
                      <a:pt x="163174" y="45519"/>
                    </a:lnTo>
                    <a:lnTo>
                      <a:pt x="162566" y="45665"/>
                    </a:lnTo>
                    <a:lnTo>
                      <a:pt x="161957" y="45811"/>
                    </a:lnTo>
                    <a:lnTo>
                      <a:pt x="161323" y="45933"/>
                    </a:lnTo>
                    <a:lnTo>
                      <a:pt x="160715" y="46030"/>
                    </a:lnTo>
                    <a:lnTo>
                      <a:pt x="160106" y="46128"/>
                    </a:lnTo>
                    <a:lnTo>
                      <a:pt x="159497" y="46177"/>
                    </a:lnTo>
                    <a:lnTo>
                      <a:pt x="158888" y="46250"/>
                    </a:lnTo>
                    <a:lnTo>
                      <a:pt x="158279" y="46274"/>
                    </a:lnTo>
                    <a:lnTo>
                      <a:pt x="157646" y="46298"/>
                    </a:lnTo>
                    <a:lnTo>
                      <a:pt x="157037" y="46298"/>
                    </a:lnTo>
                    <a:lnTo>
                      <a:pt x="155819" y="46250"/>
                    </a:lnTo>
                    <a:lnTo>
                      <a:pt x="154602" y="46177"/>
                    </a:lnTo>
                    <a:lnTo>
                      <a:pt x="153384" y="46030"/>
                    </a:lnTo>
                    <a:lnTo>
                      <a:pt x="152166" y="45860"/>
                    </a:lnTo>
                    <a:lnTo>
                      <a:pt x="150924" y="45641"/>
                    </a:lnTo>
                    <a:lnTo>
                      <a:pt x="149706" y="45397"/>
                    </a:lnTo>
                    <a:lnTo>
                      <a:pt x="148489" y="45105"/>
                    </a:lnTo>
                    <a:lnTo>
                      <a:pt x="147271" y="44813"/>
                    </a:lnTo>
                    <a:lnTo>
                      <a:pt x="146053" y="44472"/>
                    </a:lnTo>
                    <a:lnTo>
                      <a:pt x="144836" y="44155"/>
                    </a:lnTo>
                    <a:lnTo>
                      <a:pt x="142376" y="43449"/>
                    </a:lnTo>
                    <a:lnTo>
                      <a:pt x="139916" y="42743"/>
                    </a:lnTo>
                    <a:lnTo>
                      <a:pt x="137481" y="42061"/>
                    </a:lnTo>
                    <a:lnTo>
                      <a:pt x="136238" y="41744"/>
                    </a:lnTo>
                    <a:lnTo>
                      <a:pt x="135021" y="41452"/>
                    </a:lnTo>
                    <a:lnTo>
                      <a:pt x="133779" y="41184"/>
                    </a:lnTo>
                    <a:lnTo>
                      <a:pt x="132537" y="40965"/>
                    </a:lnTo>
                    <a:lnTo>
                      <a:pt x="131295" y="40770"/>
                    </a:lnTo>
                    <a:lnTo>
                      <a:pt x="130052" y="40624"/>
                    </a:lnTo>
                    <a:lnTo>
                      <a:pt x="128835" y="40502"/>
                    </a:lnTo>
                    <a:lnTo>
                      <a:pt x="127568" y="40453"/>
                    </a:lnTo>
                    <a:lnTo>
                      <a:pt x="125523" y="40453"/>
                    </a:lnTo>
                    <a:lnTo>
                      <a:pt x="124500" y="40502"/>
                    </a:lnTo>
                    <a:lnTo>
                      <a:pt x="123501" y="40575"/>
                    </a:lnTo>
                    <a:lnTo>
                      <a:pt x="122503" y="40648"/>
                    </a:lnTo>
                    <a:lnTo>
                      <a:pt x="121504" y="40770"/>
                    </a:lnTo>
                    <a:lnTo>
                      <a:pt x="120530" y="40916"/>
                    </a:lnTo>
                    <a:lnTo>
                      <a:pt x="119556" y="41086"/>
                    </a:lnTo>
                    <a:lnTo>
                      <a:pt x="118582" y="41257"/>
                    </a:lnTo>
                    <a:lnTo>
                      <a:pt x="117607" y="41476"/>
                    </a:lnTo>
                    <a:lnTo>
                      <a:pt x="116658" y="41695"/>
                    </a:lnTo>
                    <a:lnTo>
                      <a:pt x="115708" y="41963"/>
                    </a:lnTo>
                    <a:lnTo>
                      <a:pt x="114782" y="42231"/>
                    </a:lnTo>
                    <a:lnTo>
                      <a:pt x="113857" y="42523"/>
                    </a:lnTo>
                    <a:lnTo>
                      <a:pt x="112931" y="42840"/>
                    </a:lnTo>
                    <a:lnTo>
                      <a:pt x="112006" y="43181"/>
                    </a:lnTo>
                    <a:lnTo>
                      <a:pt x="111105" y="43522"/>
                    </a:lnTo>
                    <a:lnTo>
                      <a:pt x="110204" y="43912"/>
                    </a:lnTo>
                    <a:lnTo>
                      <a:pt x="109303" y="44301"/>
                    </a:lnTo>
                    <a:lnTo>
                      <a:pt x="108426" y="44691"/>
                    </a:lnTo>
                    <a:lnTo>
                      <a:pt x="107549" y="45129"/>
                    </a:lnTo>
                    <a:lnTo>
                      <a:pt x="106672" y="45568"/>
                    </a:lnTo>
                    <a:lnTo>
                      <a:pt x="105795" y="46030"/>
                    </a:lnTo>
                    <a:lnTo>
                      <a:pt x="104943" y="46493"/>
                    </a:lnTo>
                    <a:lnTo>
                      <a:pt x="104091" y="46980"/>
                    </a:lnTo>
                    <a:lnTo>
                      <a:pt x="103238" y="47492"/>
                    </a:lnTo>
                    <a:lnTo>
                      <a:pt x="102410" y="48003"/>
                    </a:lnTo>
                    <a:lnTo>
                      <a:pt x="101558" y="48539"/>
                    </a:lnTo>
                    <a:lnTo>
                      <a:pt x="99926" y="49659"/>
                    </a:lnTo>
                    <a:lnTo>
                      <a:pt x="98294" y="50804"/>
                    </a:lnTo>
                    <a:lnTo>
                      <a:pt x="96711" y="51997"/>
                    </a:lnTo>
                    <a:lnTo>
                      <a:pt x="95128" y="53239"/>
                    </a:lnTo>
                    <a:lnTo>
                      <a:pt x="93594" y="54530"/>
                    </a:lnTo>
                    <a:lnTo>
                      <a:pt x="92084" y="55845"/>
                    </a:lnTo>
                    <a:lnTo>
                      <a:pt x="90574" y="57185"/>
                    </a:lnTo>
                    <a:lnTo>
                      <a:pt x="89113" y="58573"/>
                    </a:lnTo>
                    <a:lnTo>
                      <a:pt x="87651" y="59961"/>
                    </a:lnTo>
                    <a:lnTo>
                      <a:pt x="86215" y="61374"/>
                    </a:lnTo>
                    <a:lnTo>
                      <a:pt x="84826" y="62810"/>
                    </a:lnTo>
                    <a:lnTo>
                      <a:pt x="83438" y="64247"/>
                    </a:lnTo>
                    <a:lnTo>
                      <a:pt x="82074" y="65709"/>
                    </a:lnTo>
                    <a:lnTo>
                      <a:pt x="80735" y="67170"/>
                    </a:lnTo>
                    <a:lnTo>
                      <a:pt x="78105" y="70068"/>
                    </a:lnTo>
                    <a:lnTo>
                      <a:pt x="75547" y="72942"/>
                    </a:lnTo>
                    <a:lnTo>
                      <a:pt x="73282" y="75475"/>
                    </a:lnTo>
                    <a:lnTo>
                      <a:pt x="70993" y="78032"/>
                    </a:lnTo>
                    <a:lnTo>
                      <a:pt x="68655" y="80589"/>
                    </a:lnTo>
                    <a:lnTo>
                      <a:pt x="67462" y="81880"/>
                    </a:lnTo>
                    <a:lnTo>
                      <a:pt x="66244" y="83146"/>
                    </a:lnTo>
                    <a:lnTo>
                      <a:pt x="65026" y="84388"/>
                    </a:lnTo>
                    <a:lnTo>
                      <a:pt x="63784" y="85630"/>
                    </a:lnTo>
                    <a:lnTo>
                      <a:pt x="62518" y="86848"/>
                    </a:lnTo>
                    <a:lnTo>
                      <a:pt x="61251" y="88066"/>
                    </a:lnTo>
                    <a:lnTo>
                      <a:pt x="59961" y="89259"/>
                    </a:lnTo>
                    <a:lnTo>
                      <a:pt x="58670" y="90404"/>
                    </a:lnTo>
                    <a:lnTo>
                      <a:pt x="57330" y="91548"/>
                    </a:lnTo>
                    <a:lnTo>
                      <a:pt x="55991" y="92669"/>
                    </a:lnTo>
                    <a:lnTo>
                      <a:pt x="54627" y="93740"/>
                    </a:lnTo>
                    <a:lnTo>
                      <a:pt x="53239" y="94788"/>
                    </a:lnTo>
                    <a:lnTo>
                      <a:pt x="51851" y="95810"/>
                    </a:lnTo>
                    <a:lnTo>
                      <a:pt x="50414" y="96785"/>
                    </a:lnTo>
                    <a:lnTo>
                      <a:pt x="48977" y="97710"/>
                    </a:lnTo>
                    <a:lnTo>
                      <a:pt x="47491" y="98611"/>
                    </a:lnTo>
                    <a:lnTo>
                      <a:pt x="46005" y="99464"/>
                    </a:lnTo>
                    <a:lnTo>
                      <a:pt x="44471" y="100267"/>
                    </a:lnTo>
                    <a:lnTo>
                      <a:pt x="42937" y="101022"/>
                    </a:lnTo>
                    <a:lnTo>
                      <a:pt x="42157" y="101388"/>
                    </a:lnTo>
                    <a:lnTo>
                      <a:pt x="41354" y="101729"/>
                    </a:lnTo>
                    <a:lnTo>
                      <a:pt x="40574" y="102045"/>
                    </a:lnTo>
                    <a:lnTo>
                      <a:pt x="39771" y="102362"/>
                    </a:lnTo>
                    <a:lnTo>
                      <a:pt x="38967" y="102678"/>
                    </a:lnTo>
                    <a:lnTo>
                      <a:pt x="38139" y="102971"/>
                    </a:lnTo>
                    <a:lnTo>
                      <a:pt x="37311" y="103238"/>
                    </a:lnTo>
                    <a:lnTo>
                      <a:pt x="36483" y="103482"/>
                    </a:lnTo>
                    <a:lnTo>
                      <a:pt x="35655" y="103726"/>
                    </a:lnTo>
                    <a:lnTo>
                      <a:pt x="34802" y="103969"/>
                    </a:lnTo>
                    <a:lnTo>
                      <a:pt x="33974" y="104164"/>
                    </a:lnTo>
                    <a:lnTo>
                      <a:pt x="33098" y="104359"/>
                    </a:lnTo>
                    <a:lnTo>
                      <a:pt x="32245" y="104554"/>
                    </a:lnTo>
                    <a:lnTo>
                      <a:pt x="31368" y="104700"/>
                    </a:lnTo>
                    <a:lnTo>
                      <a:pt x="30273" y="104870"/>
                    </a:lnTo>
                    <a:lnTo>
                      <a:pt x="29152" y="105016"/>
                    </a:lnTo>
                    <a:lnTo>
                      <a:pt x="28032" y="105114"/>
                    </a:lnTo>
                    <a:lnTo>
                      <a:pt x="26887" y="105162"/>
                    </a:lnTo>
                    <a:lnTo>
                      <a:pt x="25743" y="105187"/>
                    </a:lnTo>
                    <a:lnTo>
                      <a:pt x="24598" y="105162"/>
                    </a:lnTo>
                    <a:lnTo>
                      <a:pt x="23429" y="105114"/>
                    </a:lnTo>
                    <a:lnTo>
                      <a:pt x="22284" y="105016"/>
                    </a:lnTo>
                    <a:lnTo>
                      <a:pt x="21115" y="104895"/>
                    </a:lnTo>
                    <a:lnTo>
                      <a:pt x="19971" y="104724"/>
                    </a:lnTo>
                    <a:lnTo>
                      <a:pt x="18826" y="104505"/>
                    </a:lnTo>
                    <a:lnTo>
                      <a:pt x="17681" y="104261"/>
                    </a:lnTo>
                    <a:lnTo>
                      <a:pt x="16561" y="103969"/>
                    </a:lnTo>
                    <a:lnTo>
                      <a:pt x="15441" y="103653"/>
                    </a:lnTo>
                    <a:lnTo>
                      <a:pt x="14345" y="103263"/>
                    </a:lnTo>
                    <a:lnTo>
                      <a:pt x="13273" y="102873"/>
                    </a:lnTo>
                    <a:lnTo>
                      <a:pt x="12202" y="102410"/>
                    </a:lnTo>
                    <a:lnTo>
                      <a:pt x="11154" y="101923"/>
                    </a:lnTo>
                    <a:lnTo>
                      <a:pt x="10131" y="101412"/>
                    </a:lnTo>
                    <a:lnTo>
                      <a:pt x="9133" y="100827"/>
                    </a:lnTo>
                    <a:lnTo>
                      <a:pt x="8183" y="100219"/>
                    </a:lnTo>
                    <a:lnTo>
                      <a:pt x="7233" y="99585"/>
                    </a:lnTo>
                    <a:lnTo>
                      <a:pt x="6332" y="98879"/>
                    </a:lnTo>
                    <a:lnTo>
                      <a:pt x="5455" y="98148"/>
                    </a:lnTo>
                    <a:lnTo>
                      <a:pt x="4627" y="97393"/>
                    </a:lnTo>
                    <a:lnTo>
                      <a:pt x="3824" y="96565"/>
                    </a:lnTo>
                    <a:lnTo>
                      <a:pt x="3458" y="96151"/>
                    </a:lnTo>
                    <a:lnTo>
                      <a:pt x="3069" y="95713"/>
                    </a:lnTo>
                    <a:lnTo>
                      <a:pt x="2728" y="95275"/>
                    </a:lnTo>
                    <a:lnTo>
                      <a:pt x="2362" y="94812"/>
                    </a:lnTo>
                    <a:lnTo>
                      <a:pt x="2021" y="94349"/>
                    </a:lnTo>
                    <a:lnTo>
                      <a:pt x="1705" y="93886"/>
                    </a:lnTo>
                    <a:lnTo>
                      <a:pt x="1388" y="93399"/>
                    </a:lnTo>
                    <a:lnTo>
                      <a:pt x="1096" y="92888"/>
                    </a:lnTo>
                    <a:lnTo>
                      <a:pt x="804" y="92401"/>
                    </a:lnTo>
                    <a:lnTo>
                      <a:pt x="511" y="91889"/>
                    </a:lnTo>
                    <a:lnTo>
                      <a:pt x="268" y="91354"/>
                    </a:lnTo>
                    <a:lnTo>
                      <a:pt x="0" y="90818"/>
                    </a:lnTo>
                    <a:lnTo>
                      <a:pt x="0" y="90818"/>
                    </a:lnTo>
                    <a:lnTo>
                      <a:pt x="463" y="91816"/>
                    </a:lnTo>
                    <a:lnTo>
                      <a:pt x="950" y="92791"/>
                    </a:lnTo>
                    <a:lnTo>
                      <a:pt x="1461" y="93740"/>
                    </a:lnTo>
                    <a:lnTo>
                      <a:pt x="1997" y="94690"/>
                    </a:lnTo>
                    <a:lnTo>
                      <a:pt x="2557" y="95591"/>
                    </a:lnTo>
                    <a:lnTo>
                      <a:pt x="3142" y="96468"/>
                    </a:lnTo>
                    <a:lnTo>
                      <a:pt x="3726" y="97320"/>
                    </a:lnTo>
                    <a:lnTo>
                      <a:pt x="4359" y="98148"/>
                    </a:lnTo>
                    <a:lnTo>
                      <a:pt x="4993" y="98952"/>
                    </a:lnTo>
                    <a:lnTo>
                      <a:pt x="5650" y="99707"/>
                    </a:lnTo>
                    <a:lnTo>
                      <a:pt x="6332" y="100462"/>
                    </a:lnTo>
                    <a:lnTo>
                      <a:pt x="7038" y="101193"/>
                    </a:lnTo>
                    <a:lnTo>
                      <a:pt x="7769" y="101875"/>
                    </a:lnTo>
                    <a:lnTo>
                      <a:pt x="8500" y="102532"/>
                    </a:lnTo>
                    <a:lnTo>
                      <a:pt x="9279" y="103165"/>
                    </a:lnTo>
                    <a:lnTo>
                      <a:pt x="10058" y="103774"/>
                    </a:lnTo>
                    <a:lnTo>
                      <a:pt x="10862" y="104359"/>
                    </a:lnTo>
                    <a:lnTo>
                      <a:pt x="11690" y="104895"/>
                    </a:lnTo>
                    <a:lnTo>
                      <a:pt x="12543" y="105406"/>
                    </a:lnTo>
                    <a:lnTo>
                      <a:pt x="13419" y="105893"/>
                    </a:lnTo>
                    <a:lnTo>
                      <a:pt x="14296" y="106356"/>
                    </a:lnTo>
                    <a:lnTo>
                      <a:pt x="15222" y="106770"/>
                    </a:lnTo>
                    <a:lnTo>
                      <a:pt x="16147" y="107160"/>
                    </a:lnTo>
                    <a:lnTo>
                      <a:pt x="17097" y="107500"/>
                    </a:lnTo>
                    <a:lnTo>
                      <a:pt x="18071" y="107841"/>
                    </a:lnTo>
                    <a:lnTo>
                      <a:pt x="19045" y="108134"/>
                    </a:lnTo>
                    <a:lnTo>
                      <a:pt x="20068" y="108377"/>
                    </a:lnTo>
                    <a:lnTo>
                      <a:pt x="21091" y="108596"/>
                    </a:lnTo>
                    <a:lnTo>
                      <a:pt x="22138" y="108791"/>
                    </a:lnTo>
                    <a:lnTo>
                      <a:pt x="23210" y="108962"/>
                    </a:lnTo>
                    <a:lnTo>
                      <a:pt x="24306" y="109084"/>
                    </a:lnTo>
                    <a:lnTo>
                      <a:pt x="25402" y="109157"/>
                    </a:lnTo>
                    <a:lnTo>
                      <a:pt x="26205" y="109205"/>
                    </a:lnTo>
                    <a:lnTo>
                      <a:pt x="27009" y="109230"/>
                    </a:lnTo>
                    <a:lnTo>
                      <a:pt x="28568" y="109230"/>
                    </a:lnTo>
                    <a:lnTo>
                      <a:pt x="29347" y="109205"/>
                    </a:lnTo>
                    <a:lnTo>
                      <a:pt x="30102" y="109181"/>
                    </a:lnTo>
                    <a:lnTo>
                      <a:pt x="30881" y="109132"/>
                    </a:lnTo>
                    <a:lnTo>
                      <a:pt x="31636" y="109059"/>
                    </a:lnTo>
                    <a:lnTo>
                      <a:pt x="33122" y="108889"/>
                    </a:lnTo>
                    <a:lnTo>
                      <a:pt x="34608" y="108669"/>
                    </a:lnTo>
                    <a:lnTo>
                      <a:pt x="36069" y="108377"/>
                    </a:lnTo>
                    <a:lnTo>
                      <a:pt x="37506" y="108061"/>
                    </a:lnTo>
                    <a:lnTo>
                      <a:pt x="38918" y="107671"/>
                    </a:lnTo>
                    <a:lnTo>
                      <a:pt x="40307" y="107257"/>
                    </a:lnTo>
                    <a:lnTo>
                      <a:pt x="41670" y="106770"/>
                    </a:lnTo>
                    <a:lnTo>
                      <a:pt x="43034" y="106258"/>
                    </a:lnTo>
                    <a:lnTo>
                      <a:pt x="44374" y="105674"/>
                    </a:lnTo>
                    <a:lnTo>
                      <a:pt x="45689" y="105065"/>
                    </a:lnTo>
                    <a:lnTo>
                      <a:pt x="47004" y="104432"/>
                    </a:lnTo>
                    <a:lnTo>
                      <a:pt x="48270" y="103726"/>
                    </a:lnTo>
                    <a:lnTo>
                      <a:pt x="49561" y="102995"/>
                    </a:lnTo>
                    <a:lnTo>
                      <a:pt x="50803" y="102240"/>
                    </a:lnTo>
                    <a:lnTo>
                      <a:pt x="52045" y="101436"/>
                    </a:lnTo>
                    <a:lnTo>
                      <a:pt x="53263" y="100608"/>
                    </a:lnTo>
                    <a:lnTo>
                      <a:pt x="54481" y="99731"/>
                    </a:lnTo>
                    <a:lnTo>
                      <a:pt x="55674" y="98855"/>
                    </a:lnTo>
                    <a:lnTo>
                      <a:pt x="56868" y="97929"/>
                    </a:lnTo>
                    <a:lnTo>
                      <a:pt x="58037" y="96955"/>
                    </a:lnTo>
                    <a:lnTo>
                      <a:pt x="59206" y="95981"/>
                    </a:lnTo>
                    <a:lnTo>
                      <a:pt x="60350" y="94982"/>
                    </a:lnTo>
                    <a:lnTo>
                      <a:pt x="61495" y="93960"/>
                    </a:lnTo>
                    <a:lnTo>
                      <a:pt x="62615" y="92912"/>
                    </a:lnTo>
                    <a:lnTo>
                      <a:pt x="63735" y="91841"/>
                    </a:lnTo>
                    <a:lnTo>
                      <a:pt x="64856" y="90769"/>
                    </a:lnTo>
                    <a:lnTo>
                      <a:pt x="65952" y="89649"/>
                    </a:lnTo>
                    <a:lnTo>
                      <a:pt x="67048" y="88529"/>
                    </a:lnTo>
                    <a:lnTo>
                      <a:pt x="69215" y="86264"/>
                    </a:lnTo>
                    <a:lnTo>
                      <a:pt x="71358" y="83950"/>
                    </a:lnTo>
                    <a:lnTo>
                      <a:pt x="73477" y="81588"/>
                    </a:lnTo>
                    <a:lnTo>
                      <a:pt x="75596" y="79225"/>
                    </a:lnTo>
                    <a:lnTo>
                      <a:pt x="79785" y="74500"/>
                    </a:lnTo>
                    <a:lnTo>
                      <a:pt x="81855" y="72138"/>
                    </a:lnTo>
                    <a:lnTo>
                      <a:pt x="83950" y="69824"/>
                    </a:lnTo>
                    <a:lnTo>
                      <a:pt x="86044" y="67560"/>
                    </a:lnTo>
                    <a:lnTo>
                      <a:pt x="88139" y="65343"/>
                    </a:lnTo>
                    <a:lnTo>
                      <a:pt x="89210" y="64247"/>
                    </a:lnTo>
                    <a:lnTo>
                      <a:pt x="90257" y="63176"/>
                    </a:lnTo>
                    <a:lnTo>
                      <a:pt x="91329" y="62153"/>
                    </a:lnTo>
                    <a:lnTo>
                      <a:pt x="92401" y="61106"/>
                    </a:lnTo>
                    <a:lnTo>
                      <a:pt x="93472" y="60107"/>
                    </a:lnTo>
                    <a:lnTo>
                      <a:pt x="94568" y="59133"/>
                    </a:lnTo>
                    <a:lnTo>
                      <a:pt x="95640" y="58183"/>
                    </a:lnTo>
                    <a:lnTo>
                      <a:pt x="96736" y="57258"/>
                    </a:lnTo>
                    <a:lnTo>
                      <a:pt x="97856" y="56357"/>
                    </a:lnTo>
                    <a:lnTo>
                      <a:pt x="98976" y="55504"/>
                    </a:lnTo>
                    <a:lnTo>
                      <a:pt x="100097" y="54676"/>
                    </a:lnTo>
                    <a:lnTo>
                      <a:pt x="101217" y="53872"/>
                    </a:lnTo>
                    <a:lnTo>
                      <a:pt x="102508" y="52996"/>
                    </a:lnTo>
                    <a:lnTo>
                      <a:pt x="103823" y="52168"/>
                    </a:lnTo>
                    <a:lnTo>
                      <a:pt x="105162" y="51364"/>
                    </a:lnTo>
                    <a:lnTo>
                      <a:pt x="106526" y="50585"/>
                    </a:lnTo>
                    <a:lnTo>
                      <a:pt x="107890" y="49854"/>
                    </a:lnTo>
                    <a:lnTo>
                      <a:pt x="109278" y="49148"/>
                    </a:lnTo>
                    <a:lnTo>
                      <a:pt x="110691" y="48490"/>
                    </a:lnTo>
                    <a:lnTo>
                      <a:pt x="112128" y="47881"/>
                    </a:lnTo>
                    <a:lnTo>
                      <a:pt x="113565" y="47297"/>
                    </a:lnTo>
                    <a:lnTo>
                      <a:pt x="115050" y="46785"/>
                    </a:lnTo>
                    <a:lnTo>
                      <a:pt x="116511" y="46298"/>
                    </a:lnTo>
                    <a:lnTo>
                      <a:pt x="118021" y="45860"/>
                    </a:lnTo>
                    <a:lnTo>
                      <a:pt x="119531" y="45470"/>
                    </a:lnTo>
                    <a:lnTo>
                      <a:pt x="121041" y="45154"/>
                    </a:lnTo>
                    <a:lnTo>
                      <a:pt x="121821" y="45007"/>
                    </a:lnTo>
                    <a:lnTo>
                      <a:pt x="122576" y="44886"/>
                    </a:lnTo>
                    <a:lnTo>
                      <a:pt x="123355" y="44764"/>
                    </a:lnTo>
                    <a:lnTo>
                      <a:pt x="124134" y="44667"/>
                    </a:lnTo>
                    <a:lnTo>
                      <a:pt x="125011" y="44569"/>
                    </a:lnTo>
                    <a:lnTo>
                      <a:pt x="125912" y="44520"/>
                    </a:lnTo>
                    <a:lnTo>
                      <a:pt x="126789" y="44472"/>
                    </a:lnTo>
                    <a:lnTo>
                      <a:pt x="127690" y="44472"/>
                    </a:lnTo>
                    <a:lnTo>
                      <a:pt x="128567" y="44496"/>
                    </a:lnTo>
                    <a:lnTo>
                      <a:pt x="129419" y="44520"/>
                    </a:lnTo>
                    <a:lnTo>
                      <a:pt x="130296" y="44593"/>
                    </a:lnTo>
                    <a:lnTo>
                      <a:pt x="131148" y="44667"/>
                    </a:lnTo>
                    <a:lnTo>
                      <a:pt x="132025" y="44764"/>
                    </a:lnTo>
                    <a:lnTo>
                      <a:pt x="132878" y="44886"/>
                    </a:lnTo>
                    <a:lnTo>
                      <a:pt x="133730" y="45032"/>
                    </a:lnTo>
                    <a:lnTo>
                      <a:pt x="134582" y="45178"/>
                    </a:lnTo>
                    <a:lnTo>
                      <a:pt x="136263" y="45519"/>
                    </a:lnTo>
                    <a:lnTo>
                      <a:pt x="137968" y="45933"/>
                    </a:lnTo>
                    <a:lnTo>
                      <a:pt x="139648" y="46347"/>
                    </a:lnTo>
                    <a:lnTo>
                      <a:pt x="141329" y="46810"/>
                    </a:lnTo>
                    <a:lnTo>
                      <a:pt x="144689" y="47760"/>
                    </a:lnTo>
                    <a:lnTo>
                      <a:pt x="146370" y="48247"/>
                    </a:lnTo>
                    <a:lnTo>
                      <a:pt x="148075" y="48709"/>
                    </a:lnTo>
                    <a:lnTo>
                      <a:pt x="149780" y="49148"/>
                    </a:lnTo>
                    <a:lnTo>
                      <a:pt x="151509" y="49537"/>
                    </a:lnTo>
                    <a:lnTo>
                      <a:pt x="152873" y="49830"/>
                    </a:lnTo>
                    <a:lnTo>
                      <a:pt x="154212" y="50024"/>
                    </a:lnTo>
                    <a:lnTo>
                      <a:pt x="154894" y="50122"/>
                    </a:lnTo>
                    <a:lnTo>
                      <a:pt x="155552" y="50195"/>
                    </a:lnTo>
                    <a:lnTo>
                      <a:pt x="156233" y="50244"/>
                    </a:lnTo>
                    <a:lnTo>
                      <a:pt x="156891" y="50292"/>
                    </a:lnTo>
                    <a:lnTo>
                      <a:pt x="157549" y="50317"/>
                    </a:lnTo>
                    <a:lnTo>
                      <a:pt x="158864" y="50317"/>
                    </a:lnTo>
                    <a:lnTo>
                      <a:pt x="159497" y="50292"/>
                    </a:lnTo>
                    <a:lnTo>
                      <a:pt x="160154" y="50268"/>
                    </a:lnTo>
                    <a:lnTo>
                      <a:pt x="160788" y="50195"/>
                    </a:lnTo>
                    <a:lnTo>
                      <a:pt x="161445" y="50122"/>
                    </a:lnTo>
                    <a:lnTo>
                      <a:pt x="162078" y="50049"/>
                    </a:lnTo>
                    <a:lnTo>
                      <a:pt x="162712" y="49927"/>
                    </a:lnTo>
                    <a:lnTo>
                      <a:pt x="163345" y="49805"/>
                    </a:lnTo>
                    <a:lnTo>
                      <a:pt x="163978" y="49684"/>
                    </a:lnTo>
                    <a:lnTo>
                      <a:pt x="164587" y="49513"/>
                    </a:lnTo>
                    <a:lnTo>
                      <a:pt x="165220" y="49343"/>
                    </a:lnTo>
                    <a:lnTo>
                      <a:pt x="165829" y="49148"/>
                    </a:lnTo>
                    <a:lnTo>
                      <a:pt x="166438" y="48929"/>
                    </a:lnTo>
                    <a:lnTo>
                      <a:pt x="167047" y="48709"/>
                    </a:lnTo>
                    <a:lnTo>
                      <a:pt x="167656" y="48466"/>
                    </a:lnTo>
                    <a:lnTo>
                      <a:pt x="168264" y="48198"/>
                    </a:lnTo>
                    <a:lnTo>
                      <a:pt x="168873" y="47930"/>
                    </a:lnTo>
                    <a:lnTo>
                      <a:pt x="169482" y="47613"/>
                    </a:lnTo>
                    <a:lnTo>
                      <a:pt x="170067" y="47297"/>
                    </a:lnTo>
                    <a:lnTo>
                      <a:pt x="170651" y="46956"/>
                    </a:lnTo>
                    <a:lnTo>
                      <a:pt x="171236" y="46591"/>
                    </a:lnTo>
                    <a:lnTo>
                      <a:pt x="171820" y="46225"/>
                    </a:lnTo>
                    <a:lnTo>
                      <a:pt x="172892" y="45470"/>
                    </a:lnTo>
                    <a:lnTo>
                      <a:pt x="173939" y="44691"/>
                    </a:lnTo>
                    <a:lnTo>
                      <a:pt x="174938" y="43863"/>
                    </a:lnTo>
                    <a:lnTo>
                      <a:pt x="175887" y="43010"/>
                    </a:lnTo>
                    <a:lnTo>
                      <a:pt x="176837" y="42134"/>
                    </a:lnTo>
                    <a:lnTo>
                      <a:pt x="177738" y="41233"/>
                    </a:lnTo>
                    <a:lnTo>
                      <a:pt x="178615" y="40283"/>
                    </a:lnTo>
                    <a:lnTo>
                      <a:pt x="179443" y="39333"/>
                    </a:lnTo>
                    <a:lnTo>
                      <a:pt x="180271" y="38359"/>
                    </a:lnTo>
                    <a:lnTo>
                      <a:pt x="181075" y="37360"/>
                    </a:lnTo>
                    <a:lnTo>
                      <a:pt x="181854" y="36337"/>
                    </a:lnTo>
                    <a:lnTo>
                      <a:pt x="182634" y="35315"/>
                    </a:lnTo>
                    <a:lnTo>
                      <a:pt x="183389" y="34267"/>
                    </a:lnTo>
                    <a:lnTo>
                      <a:pt x="184144" y="33196"/>
                    </a:lnTo>
                    <a:lnTo>
                      <a:pt x="185580" y="31053"/>
                    </a:lnTo>
                    <a:lnTo>
                      <a:pt x="188454" y="26742"/>
                    </a:lnTo>
                    <a:lnTo>
                      <a:pt x="189891" y="24574"/>
                    </a:lnTo>
                    <a:lnTo>
                      <a:pt x="191377" y="22455"/>
                    </a:lnTo>
                    <a:lnTo>
                      <a:pt x="192132" y="21408"/>
                    </a:lnTo>
                    <a:lnTo>
                      <a:pt x="192887" y="20361"/>
                    </a:lnTo>
                    <a:lnTo>
                      <a:pt x="193690" y="19338"/>
                    </a:lnTo>
                    <a:lnTo>
                      <a:pt x="194494" y="18340"/>
                    </a:lnTo>
                    <a:lnTo>
                      <a:pt x="195322" y="17365"/>
                    </a:lnTo>
                    <a:lnTo>
                      <a:pt x="196150" y="16391"/>
                    </a:lnTo>
                    <a:lnTo>
                      <a:pt x="197027" y="15466"/>
                    </a:lnTo>
                    <a:lnTo>
                      <a:pt x="197928" y="14540"/>
                    </a:lnTo>
                    <a:lnTo>
                      <a:pt x="198561" y="13956"/>
                    </a:lnTo>
                    <a:lnTo>
                      <a:pt x="199195" y="13371"/>
                    </a:lnTo>
                    <a:lnTo>
                      <a:pt x="199852" y="12811"/>
                    </a:lnTo>
                    <a:lnTo>
                      <a:pt x="200510" y="12275"/>
                    </a:lnTo>
                    <a:lnTo>
                      <a:pt x="201167" y="11740"/>
                    </a:lnTo>
                    <a:lnTo>
                      <a:pt x="201849" y="11228"/>
                    </a:lnTo>
                    <a:lnTo>
                      <a:pt x="202531" y="10741"/>
                    </a:lnTo>
                    <a:lnTo>
                      <a:pt x="203237" y="10278"/>
                    </a:lnTo>
                    <a:lnTo>
                      <a:pt x="203944" y="9816"/>
                    </a:lnTo>
                    <a:lnTo>
                      <a:pt x="204674" y="9377"/>
                    </a:lnTo>
                    <a:lnTo>
                      <a:pt x="205405" y="8963"/>
                    </a:lnTo>
                    <a:lnTo>
                      <a:pt x="206136" y="8549"/>
                    </a:lnTo>
                    <a:lnTo>
                      <a:pt x="206891" y="8160"/>
                    </a:lnTo>
                    <a:lnTo>
                      <a:pt x="207646" y="7794"/>
                    </a:lnTo>
                    <a:lnTo>
                      <a:pt x="208401" y="7453"/>
                    </a:lnTo>
                    <a:lnTo>
                      <a:pt x="209180" y="7112"/>
                    </a:lnTo>
                    <a:lnTo>
                      <a:pt x="209959" y="6796"/>
                    </a:lnTo>
                    <a:lnTo>
                      <a:pt x="210739" y="6503"/>
                    </a:lnTo>
                    <a:lnTo>
                      <a:pt x="211518" y="6211"/>
                    </a:lnTo>
                    <a:lnTo>
                      <a:pt x="212322" y="5968"/>
                    </a:lnTo>
                    <a:lnTo>
                      <a:pt x="213125" y="5700"/>
                    </a:lnTo>
                    <a:lnTo>
                      <a:pt x="213953" y="5481"/>
                    </a:lnTo>
                    <a:lnTo>
                      <a:pt x="214757" y="5261"/>
                    </a:lnTo>
                    <a:lnTo>
                      <a:pt x="215585" y="5067"/>
                    </a:lnTo>
                    <a:lnTo>
                      <a:pt x="216413" y="4872"/>
                    </a:lnTo>
                    <a:lnTo>
                      <a:pt x="217241" y="4701"/>
                    </a:lnTo>
                    <a:lnTo>
                      <a:pt x="218069" y="4555"/>
                    </a:lnTo>
                    <a:lnTo>
                      <a:pt x="218922" y="4433"/>
                    </a:lnTo>
                    <a:lnTo>
                      <a:pt x="219774" y="4312"/>
                    </a:lnTo>
                    <a:lnTo>
                      <a:pt x="220626" y="4214"/>
                    </a:lnTo>
                    <a:lnTo>
                      <a:pt x="221479" y="4117"/>
                    </a:lnTo>
                    <a:lnTo>
                      <a:pt x="222331" y="4068"/>
                    </a:lnTo>
                    <a:lnTo>
                      <a:pt x="223403" y="3995"/>
                    </a:lnTo>
                    <a:lnTo>
                      <a:pt x="224450" y="3946"/>
                    </a:lnTo>
                    <a:lnTo>
                      <a:pt x="226545" y="3946"/>
                    </a:lnTo>
                    <a:lnTo>
                      <a:pt x="227592" y="3971"/>
                    </a:lnTo>
                    <a:lnTo>
                      <a:pt x="228615" y="4019"/>
                    </a:lnTo>
                    <a:lnTo>
                      <a:pt x="229638" y="4092"/>
                    </a:lnTo>
                    <a:lnTo>
                      <a:pt x="230660" y="4190"/>
                    </a:lnTo>
                    <a:lnTo>
                      <a:pt x="231683" y="4312"/>
                    </a:lnTo>
                    <a:lnTo>
                      <a:pt x="232682" y="4458"/>
                    </a:lnTo>
                    <a:lnTo>
                      <a:pt x="233705" y="4604"/>
                    </a:lnTo>
                    <a:lnTo>
                      <a:pt x="234703" y="4799"/>
                    </a:lnTo>
                    <a:lnTo>
                      <a:pt x="235677" y="4993"/>
                    </a:lnTo>
                    <a:lnTo>
                      <a:pt x="236676" y="5213"/>
                    </a:lnTo>
                    <a:lnTo>
                      <a:pt x="237650" y="5432"/>
                    </a:lnTo>
                    <a:lnTo>
                      <a:pt x="238624" y="5700"/>
                    </a:lnTo>
                    <a:lnTo>
                      <a:pt x="239598" y="5968"/>
                    </a:lnTo>
                    <a:lnTo>
                      <a:pt x="240573" y="6260"/>
                    </a:lnTo>
                    <a:lnTo>
                      <a:pt x="241522" y="6577"/>
                    </a:lnTo>
                    <a:lnTo>
                      <a:pt x="242472" y="6893"/>
                    </a:lnTo>
                    <a:lnTo>
                      <a:pt x="243422" y="7234"/>
                    </a:lnTo>
                    <a:lnTo>
                      <a:pt x="244372" y="7599"/>
                    </a:lnTo>
                    <a:lnTo>
                      <a:pt x="245297" y="7965"/>
                    </a:lnTo>
                    <a:lnTo>
                      <a:pt x="246223" y="8354"/>
                    </a:lnTo>
                    <a:lnTo>
                      <a:pt x="247148" y="8768"/>
                    </a:lnTo>
                    <a:lnTo>
                      <a:pt x="248074" y="9182"/>
                    </a:lnTo>
                    <a:lnTo>
                      <a:pt x="248999" y="9621"/>
                    </a:lnTo>
                    <a:lnTo>
                      <a:pt x="249900" y="10059"/>
                    </a:lnTo>
                    <a:lnTo>
                      <a:pt x="251703" y="10985"/>
                    </a:lnTo>
                    <a:lnTo>
                      <a:pt x="253480" y="11983"/>
                    </a:lnTo>
                    <a:lnTo>
                      <a:pt x="255234" y="13006"/>
                    </a:lnTo>
                    <a:lnTo>
                      <a:pt x="256963" y="14102"/>
                    </a:lnTo>
                    <a:lnTo>
                      <a:pt x="258692" y="15222"/>
                    </a:lnTo>
                    <a:lnTo>
                      <a:pt x="260373" y="16391"/>
                    </a:lnTo>
                    <a:lnTo>
                      <a:pt x="262053" y="17585"/>
                    </a:lnTo>
                    <a:lnTo>
                      <a:pt x="263709" y="18827"/>
                    </a:lnTo>
                    <a:lnTo>
                      <a:pt x="265341" y="20069"/>
                    </a:lnTo>
                    <a:lnTo>
                      <a:pt x="266948" y="21360"/>
                    </a:lnTo>
                    <a:lnTo>
                      <a:pt x="268532" y="22675"/>
                    </a:lnTo>
                    <a:lnTo>
                      <a:pt x="270115" y="24014"/>
                    </a:lnTo>
                    <a:lnTo>
                      <a:pt x="271673" y="25378"/>
                    </a:lnTo>
                    <a:lnTo>
                      <a:pt x="273208" y="26742"/>
                    </a:lnTo>
                    <a:lnTo>
                      <a:pt x="274718" y="28106"/>
                    </a:lnTo>
                    <a:lnTo>
                      <a:pt x="276203" y="29518"/>
                    </a:lnTo>
                    <a:lnTo>
                      <a:pt x="277689" y="30906"/>
                    </a:lnTo>
                    <a:lnTo>
                      <a:pt x="279150" y="32295"/>
                    </a:lnTo>
                    <a:lnTo>
                      <a:pt x="278906" y="31759"/>
                    </a:lnTo>
                    <a:lnTo>
                      <a:pt x="278639" y="31223"/>
                    </a:lnTo>
                    <a:lnTo>
                      <a:pt x="278054" y="30127"/>
                    </a:lnTo>
                    <a:lnTo>
                      <a:pt x="277396" y="29080"/>
                    </a:lnTo>
                    <a:lnTo>
                      <a:pt x="276715" y="28008"/>
                    </a:lnTo>
                    <a:lnTo>
                      <a:pt x="275960" y="26961"/>
                    </a:lnTo>
                    <a:lnTo>
                      <a:pt x="275180" y="25938"/>
                    </a:lnTo>
                    <a:lnTo>
                      <a:pt x="274328" y="24915"/>
                    </a:lnTo>
                    <a:lnTo>
                      <a:pt x="273451" y="23917"/>
                    </a:lnTo>
                    <a:lnTo>
                      <a:pt x="272526" y="22918"/>
                    </a:lnTo>
                    <a:lnTo>
                      <a:pt x="271576" y="21944"/>
                    </a:lnTo>
                    <a:lnTo>
                      <a:pt x="270577" y="20970"/>
                    </a:lnTo>
                    <a:lnTo>
                      <a:pt x="269530" y="20020"/>
                    </a:lnTo>
                    <a:lnTo>
                      <a:pt x="268483" y="19095"/>
                    </a:lnTo>
                    <a:lnTo>
                      <a:pt x="267387" y="18169"/>
                    </a:lnTo>
                    <a:lnTo>
                      <a:pt x="266291" y="17268"/>
                    </a:lnTo>
                    <a:lnTo>
                      <a:pt x="265171" y="16391"/>
                    </a:lnTo>
                    <a:lnTo>
                      <a:pt x="264026" y="15539"/>
                    </a:lnTo>
                    <a:lnTo>
                      <a:pt x="262857" y="14686"/>
                    </a:lnTo>
                    <a:lnTo>
                      <a:pt x="261688" y="13883"/>
                    </a:lnTo>
                    <a:lnTo>
                      <a:pt x="260495" y="13079"/>
                    </a:lnTo>
                    <a:lnTo>
                      <a:pt x="259326" y="12275"/>
                    </a:lnTo>
                    <a:lnTo>
                      <a:pt x="258132" y="11520"/>
                    </a:lnTo>
                    <a:lnTo>
                      <a:pt x="256939" y="10790"/>
                    </a:lnTo>
                    <a:lnTo>
                      <a:pt x="255745" y="10084"/>
                    </a:lnTo>
                    <a:lnTo>
                      <a:pt x="254552" y="9377"/>
                    </a:lnTo>
                    <a:lnTo>
                      <a:pt x="253383" y="8720"/>
                    </a:lnTo>
                    <a:lnTo>
                      <a:pt x="252214" y="8086"/>
                    </a:lnTo>
                    <a:lnTo>
                      <a:pt x="251069" y="7453"/>
                    </a:lnTo>
                    <a:lnTo>
                      <a:pt x="249949" y="6869"/>
                    </a:lnTo>
                    <a:lnTo>
                      <a:pt x="248829" y="6309"/>
                    </a:lnTo>
                    <a:lnTo>
                      <a:pt x="246661" y="5261"/>
                    </a:lnTo>
                    <a:lnTo>
                      <a:pt x="245030" y="4531"/>
                    </a:lnTo>
                    <a:lnTo>
                      <a:pt x="243349" y="3849"/>
                    </a:lnTo>
                    <a:lnTo>
                      <a:pt x="241669" y="3191"/>
                    </a:lnTo>
                    <a:lnTo>
                      <a:pt x="239964" y="2607"/>
                    </a:lnTo>
                    <a:lnTo>
                      <a:pt x="238235" y="2095"/>
                    </a:lnTo>
                    <a:lnTo>
                      <a:pt x="237382" y="1852"/>
                    </a:lnTo>
                    <a:lnTo>
                      <a:pt x="236505" y="1608"/>
                    </a:lnTo>
                    <a:lnTo>
                      <a:pt x="235629" y="1389"/>
                    </a:lnTo>
                    <a:lnTo>
                      <a:pt x="234752" y="1194"/>
                    </a:lnTo>
                    <a:lnTo>
                      <a:pt x="233875" y="1024"/>
                    </a:lnTo>
                    <a:lnTo>
                      <a:pt x="232998" y="853"/>
                    </a:lnTo>
                    <a:lnTo>
                      <a:pt x="232122" y="683"/>
                    </a:lnTo>
                    <a:lnTo>
                      <a:pt x="231245" y="537"/>
                    </a:lnTo>
                    <a:lnTo>
                      <a:pt x="230344" y="415"/>
                    </a:lnTo>
                    <a:lnTo>
                      <a:pt x="229467" y="317"/>
                    </a:lnTo>
                    <a:lnTo>
                      <a:pt x="228566" y="220"/>
                    </a:lnTo>
                    <a:lnTo>
                      <a:pt x="227665" y="147"/>
                    </a:lnTo>
                    <a:lnTo>
                      <a:pt x="226764" y="74"/>
                    </a:lnTo>
                    <a:lnTo>
                      <a:pt x="225887" y="25"/>
                    </a:lnTo>
                    <a:lnTo>
                      <a:pt x="2249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3"/>
              <p:cNvSpPr/>
              <p:nvPr/>
            </p:nvSpPr>
            <p:spPr>
              <a:xfrm>
                <a:off x="313600" y="1489400"/>
                <a:ext cx="6978775" cy="2730725"/>
              </a:xfrm>
              <a:custGeom>
                <a:avLst/>
                <a:gdLst/>
                <a:ahLst/>
                <a:cxnLst/>
                <a:rect l="l" t="t" r="r" b="b"/>
                <a:pathLst>
                  <a:path w="279151" h="109229" extrusionOk="0">
                    <a:moveTo>
                      <a:pt x="223185" y="0"/>
                    </a:moveTo>
                    <a:lnTo>
                      <a:pt x="222283" y="24"/>
                    </a:lnTo>
                    <a:lnTo>
                      <a:pt x="221382" y="49"/>
                    </a:lnTo>
                    <a:lnTo>
                      <a:pt x="220481" y="122"/>
                    </a:lnTo>
                    <a:lnTo>
                      <a:pt x="219580" y="195"/>
                    </a:lnTo>
                    <a:lnTo>
                      <a:pt x="218679" y="268"/>
                    </a:lnTo>
                    <a:lnTo>
                      <a:pt x="217875" y="365"/>
                    </a:lnTo>
                    <a:lnTo>
                      <a:pt x="217072" y="487"/>
                    </a:lnTo>
                    <a:lnTo>
                      <a:pt x="216268" y="609"/>
                    </a:lnTo>
                    <a:lnTo>
                      <a:pt x="215464" y="755"/>
                    </a:lnTo>
                    <a:lnTo>
                      <a:pt x="214685" y="925"/>
                    </a:lnTo>
                    <a:lnTo>
                      <a:pt x="213881" y="1096"/>
                    </a:lnTo>
                    <a:lnTo>
                      <a:pt x="213102" y="1266"/>
                    </a:lnTo>
                    <a:lnTo>
                      <a:pt x="212322" y="1486"/>
                    </a:lnTo>
                    <a:lnTo>
                      <a:pt x="211567" y="1680"/>
                    </a:lnTo>
                    <a:lnTo>
                      <a:pt x="210788" y="1924"/>
                    </a:lnTo>
                    <a:lnTo>
                      <a:pt x="210033" y="2168"/>
                    </a:lnTo>
                    <a:lnTo>
                      <a:pt x="209278" y="2435"/>
                    </a:lnTo>
                    <a:lnTo>
                      <a:pt x="208523" y="2703"/>
                    </a:lnTo>
                    <a:lnTo>
                      <a:pt x="207793" y="2996"/>
                    </a:lnTo>
                    <a:lnTo>
                      <a:pt x="207062" y="3312"/>
                    </a:lnTo>
                    <a:lnTo>
                      <a:pt x="206331" y="3629"/>
                    </a:lnTo>
                    <a:lnTo>
                      <a:pt x="205601" y="3970"/>
                    </a:lnTo>
                    <a:lnTo>
                      <a:pt x="204894" y="4311"/>
                    </a:lnTo>
                    <a:lnTo>
                      <a:pt x="204188" y="4700"/>
                    </a:lnTo>
                    <a:lnTo>
                      <a:pt x="203506" y="5066"/>
                    </a:lnTo>
                    <a:lnTo>
                      <a:pt x="202800" y="5480"/>
                    </a:lnTo>
                    <a:lnTo>
                      <a:pt x="202142" y="5894"/>
                    </a:lnTo>
                    <a:lnTo>
                      <a:pt x="201460" y="6332"/>
                    </a:lnTo>
                    <a:lnTo>
                      <a:pt x="200803" y="6771"/>
                    </a:lnTo>
                    <a:lnTo>
                      <a:pt x="200145" y="7233"/>
                    </a:lnTo>
                    <a:lnTo>
                      <a:pt x="199512" y="7696"/>
                    </a:lnTo>
                    <a:lnTo>
                      <a:pt x="198879" y="8207"/>
                    </a:lnTo>
                    <a:lnTo>
                      <a:pt x="198246" y="8719"/>
                    </a:lnTo>
                    <a:lnTo>
                      <a:pt x="197637" y="9230"/>
                    </a:lnTo>
                    <a:lnTo>
                      <a:pt x="197028" y="9766"/>
                    </a:lnTo>
                    <a:lnTo>
                      <a:pt x="196443" y="10326"/>
                    </a:lnTo>
                    <a:lnTo>
                      <a:pt x="195859" y="10911"/>
                    </a:lnTo>
                    <a:lnTo>
                      <a:pt x="194909" y="11909"/>
                    </a:lnTo>
                    <a:lnTo>
                      <a:pt x="193984" y="12932"/>
                    </a:lnTo>
                    <a:lnTo>
                      <a:pt x="193083" y="13979"/>
                    </a:lnTo>
                    <a:lnTo>
                      <a:pt x="192206" y="15051"/>
                    </a:lnTo>
                    <a:lnTo>
                      <a:pt x="191353" y="16147"/>
                    </a:lnTo>
                    <a:lnTo>
                      <a:pt x="190525" y="17267"/>
                    </a:lnTo>
                    <a:lnTo>
                      <a:pt x="189697" y="18412"/>
                    </a:lnTo>
                    <a:lnTo>
                      <a:pt x="188894" y="19581"/>
                    </a:lnTo>
                    <a:lnTo>
                      <a:pt x="187311" y="21919"/>
                    </a:lnTo>
                    <a:lnTo>
                      <a:pt x="185727" y="24281"/>
                    </a:lnTo>
                    <a:lnTo>
                      <a:pt x="184169" y="26668"/>
                    </a:lnTo>
                    <a:lnTo>
                      <a:pt x="182586" y="29006"/>
                    </a:lnTo>
                    <a:lnTo>
                      <a:pt x="181782" y="30175"/>
                    </a:lnTo>
                    <a:lnTo>
                      <a:pt x="180954" y="31320"/>
                    </a:lnTo>
                    <a:lnTo>
                      <a:pt x="180102" y="32440"/>
                    </a:lnTo>
                    <a:lnTo>
                      <a:pt x="179249" y="33560"/>
                    </a:lnTo>
                    <a:lnTo>
                      <a:pt x="178372" y="34632"/>
                    </a:lnTo>
                    <a:lnTo>
                      <a:pt x="177471" y="35703"/>
                    </a:lnTo>
                    <a:lnTo>
                      <a:pt x="176546" y="36726"/>
                    </a:lnTo>
                    <a:lnTo>
                      <a:pt x="175596" y="37725"/>
                    </a:lnTo>
                    <a:lnTo>
                      <a:pt x="174598" y="38699"/>
                    </a:lnTo>
                    <a:lnTo>
                      <a:pt x="173575" y="39624"/>
                    </a:lnTo>
                    <a:lnTo>
                      <a:pt x="172527" y="40525"/>
                    </a:lnTo>
                    <a:lnTo>
                      <a:pt x="171992" y="40940"/>
                    </a:lnTo>
                    <a:lnTo>
                      <a:pt x="171431" y="41354"/>
                    </a:lnTo>
                    <a:lnTo>
                      <a:pt x="170871" y="41768"/>
                    </a:lnTo>
                    <a:lnTo>
                      <a:pt x="170287" y="42157"/>
                    </a:lnTo>
                    <a:lnTo>
                      <a:pt x="169702" y="42547"/>
                    </a:lnTo>
                    <a:lnTo>
                      <a:pt x="169093" y="42912"/>
                    </a:lnTo>
                    <a:lnTo>
                      <a:pt x="168485" y="43278"/>
                    </a:lnTo>
                    <a:lnTo>
                      <a:pt x="167876" y="43618"/>
                    </a:lnTo>
                    <a:lnTo>
                      <a:pt x="167243" y="43935"/>
                    </a:lnTo>
                    <a:lnTo>
                      <a:pt x="166585" y="44252"/>
                    </a:lnTo>
                    <a:lnTo>
                      <a:pt x="165976" y="44544"/>
                    </a:lnTo>
                    <a:lnTo>
                      <a:pt x="165367" y="44787"/>
                    </a:lnTo>
                    <a:lnTo>
                      <a:pt x="164734" y="45031"/>
                    </a:lnTo>
                    <a:lnTo>
                      <a:pt x="164125" y="45250"/>
                    </a:lnTo>
                    <a:lnTo>
                      <a:pt x="163516" y="45445"/>
                    </a:lnTo>
                    <a:lnTo>
                      <a:pt x="162907" y="45616"/>
                    </a:lnTo>
                    <a:lnTo>
                      <a:pt x="162274" y="45762"/>
                    </a:lnTo>
                    <a:lnTo>
                      <a:pt x="161665" y="45883"/>
                    </a:lnTo>
                    <a:lnTo>
                      <a:pt x="161057" y="46005"/>
                    </a:lnTo>
                    <a:lnTo>
                      <a:pt x="160448" y="46103"/>
                    </a:lnTo>
                    <a:lnTo>
                      <a:pt x="159839" y="46176"/>
                    </a:lnTo>
                    <a:lnTo>
                      <a:pt x="159206" y="46224"/>
                    </a:lnTo>
                    <a:lnTo>
                      <a:pt x="158597" y="46273"/>
                    </a:lnTo>
                    <a:lnTo>
                      <a:pt x="157988" y="46297"/>
                    </a:lnTo>
                    <a:lnTo>
                      <a:pt x="157379" y="46322"/>
                    </a:lnTo>
                    <a:lnTo>
                      <a:pt x="156770" y="46322"/>
                    </a:lnTo>
                    <a:lnTo>
                      <a:pt x="155552" y="46273"/>
                    </a:lnTo>
                    <a:lnTo>
                      <a:pt x="154310" y="46176"/>
                    </a:lnTo>
                    <a:lnTo>
                      <a:pt x="153093" y="46030"/>
                    </a:lnTo>
                    <a:lnTo>
                      <a:pt x="151875" y="45835"/>
                    </a:lnTo>
                    <a:lnTo>
                      <a:pt x="150657" y="45616"/>
                    </a:lnTo>
                    <a:lnTo>
                      <a:pt x="149439" y="45372"/>
                    </a:lnTo>
                    <a:lnTo>
                      <a:pt x="148222" y="45080"/>
                    </a:lnTo>
                    <a:lnTo>
                      <a:pt x="147004" y="44763"/>
                    </a:lnTo>
                    <a:lnTo>
                      <a:pt x="145786" y="44447"/>
                    </a:lnTo>
                    <a:lnTo>
                      <a:pt x="144569" y="44106"/>
                    </a:lnTo>
                    <a:lnTo>
                      <a:pt x="142109" y="43399"/>
                    </a:lnTo>
                    <a:lnTo>
                      <a:pt x="139673" y="42693"/>
                    </a:lnTo>
                    <a:lnTo>
                      <a:pt x="138431" y="42352"/>
                    </a:lnTo>
                    <a:lnTo>
                      <a:pt x="137214" y="42011"/>
                    </a:lnTo>
                    <a:lnTo>
                      <a:pt x="135996" y="41694"/>
                    </a:lnTo>
                    <a:lnTo>
                      <a:pt x="134754" y="41427"/>
                    </a:lnTo>
                    <a:lnTo>
                      <a:pt x="133536" y="41159"/>
                    </a:lnTo>
                    <a:lnTo>
                      <a:pt x="132294" y="40940"/>
                    </a:lnTo>
                    <a:lnTo>
                      <a:pt x="131052" y="40745"/>
                    </a:lnTo>
                    <a:lnTo>
                      <a:pt x="129834" y="40599"/>
                    </a:lnTo>
                    <a:lnTo>
                      <a:pt x="128592" y="40501"/>
                    </a:lnTo>
                    <a:lnTo>
                      <a:pt x="127350" y="40452"/>
                    </a:lnTo>
                    <a:lnTo>
                      <a:pt x="126303" y="40452"/>
                    </a:lnTo>
                    <a:lnTo>
                      <a:pt x="125256" y="40477"/>
                    </a:lnTo>
                    <a:lnTo>
                      <a:pt x="124233" y="40525"/>
                    </a:lnTo>
                    <a:lnTo>
                      <a:pt x="123210" y="40599"/>
                    </a:lnTo>
                    <a:lnTo>
                      <a:pt x="122187" y="40696"/>
                    </a:lnTo>
                    <a:lnTo>
                      <a:pt x="121188" y="40818"/>
                    </a:lnTo>
                    <a:lnTo>
                      <a:pt x="120190" y="40988"/>
                    </a:lnTo>
                    <a:lnTo>
                      <a:pt x="119191" y="41159"/>
                    </a:lnTo>
                    <a:lnTo>
                      <a:pt x="118217" y="41354"/>
                    </a:lnTo>
                    <a:lnTo>
                      <a:pt x="117243" y="41573"/>
                    </a:lnTo>
                    <a:lnTo>
                      <a:pt x="116269" y="41816"/>
                    </a:lnTo>
                    <a:lnTo>
                      <a:pt x="115319" y="42084"/>
                    </a:lnTo>
                    <a:lnTo>
                      <a:pt x="114369" y="42352"/>
                    </a:lnTo>
                    <a:lnTo>
                      <a:pt x="113444" y="42669"/>
                    </a:lnTo>
                    <a:lnTo>
                      <a:pt x="112494" y="43010"/>
                    </a:lnTo>
                    <a:lnTo>
                      <a:pt x="111568" y="43351"/>
                    </a:lnTo>
                    <a:lnTo>
                      <a:pt x="110643" y="43716"/>
                    </a:lnTo>
                    <a:lnTo>
                      <a:pt x="109742" y="44106"/>
                    </a:lnTo>
                    <a:lnTo>
                      <a:pt x="108841" y="44495"/>
                    </a:lnTo>
                    <a:lnTo>
                      <a:pt x="107940" y="44934"/>
                    </a:lnTo>
                    <a:lnTo>
                      <a:pt x="107063" y="45372"/>
                    </a:lnTo>
                    <a:lnTo>
                      <a:pt x="106162" y="45835"/>
                    </a:lnTo>
                    <a:lnTo>
                      <a:pt x="105309" y="46297"/>
                    </a:lnTo>
                    <a:lnTo>
                      <a:pt x="104433" y="46785"/>
                    </a:lnTo>
                    <a:lnTo>
                      <a:pt x="103580" y="47296"/>
                    </a:lnTo>
                    <a:lnTo>
                      <a:pt x="102728" y="47807"/>
                    </a:lnTo>
                    <a:lnTo>
                      <a:pt x="101875" y="48343"/>
                    </a:lnTo>
                    <a:lnTo>
                      <a:pt x="101023" y="48903"/>
                    </a:lnTo>
                    <a:lnTo>
                      <a:pt x="100195" y="49463"/>
                    </a:lnTo>
                    <a:lnTo>
                      <a:pt x="99367" y="50048"/>
                    </a:lnTo>
                    <a:lnTo>
                      <a:pt x="97735" y="51217"/>
                    </a:lnTo>
                    <a:lnTo>
                      <a:pt x="96128" y="52459"/>
                    </a:lnTo>
                    <a:lnTo>
                      <a:pt x="94545" y="53725"/>
                    </a:lnTo>
                    <a:lnTo>
                      <a:pt x="92986" y="55041"/>
                    </a:lnTo>
                    <a:lnTo>
                      <a:pt x="91452" y="56404"/>
                    </a:lnTo>
                    <a:lnTo>
                      <a:pt x="89942" y="57768"/>
                    </a:lnTo>
                    <a:lnTo>
                      <a:pt x="88456" y="59181"/>
                    </a:lnTo>
                    <a:lnTo>
                      <a:pt x="86995" y="60618"/>
                    </a:lnTo>
                    <a:lnTo>
                      <a:pt x="85558" y="62055"/>
                    </a:lnTo>
                    <a:lnTo>
                      <a:pt x="84145" y="63516"/>
                    </a:lnTo>
                    <a:lnTo>
                      <a:pt x="82757" y="65001"/>
                    </a:lnTo>
                    <a:lnTo>
                      <a:pt x="81369" y="66463"/>
                    </a:lnTo>
                    <a:lnTo>
                      <a:pt x="80005" y="67948"/>
                    </a:lnTo>
                    <a:lnTo>
                      <a:pt x="77350" y="70895"/>
                    </a:lnTo>
                    <a:lnTo>
                      <a:pt x="74769" y="73818"/>
                    </a:lnTo>
                    <a:lnTo>
                      <a:pt x="72553" y="76302"/>
                    </a:lnTo>
                    <a:lnTo>
                      <a:pt x="70312" y="78810"/>
                    </a:lnTo>
                    <a:lnTo>
                      <a:pt x="67998" y="81319"/>
                    </a:lnTo>
                    <a:lnTo>
                      <a:pt x="66829" y="82561"/>
                    </a:lnTo>
                    <a:lnTo>
                      <a:pt x="65636" y="83779"/>
                    </a:lnTo>
                    <a:lnTo>
                      <a:pt x="64443" y="84996"/>
                    </a:lnTo>
                    <a:lnTo>
                      <a:pt x="63225" y="86214"/>
                    </a:lnTo>
                    <a:lnTo>
                      <a:pt x="61983" y="87407"/>
                    </a:lnTo>
                    <a:lnTo>
                      <a:pt x="60741" y="88576"/>
                    </a:lnTo>
                    <a:lnTo>
                      <a:pt x="59450" y="89721"/>
                    </a:lnTo>
                    <a:lnTo>
                      <a:pt x="58184" y="90841"/>
                    </a:lnTo>
                    <a:lnTo>
                      <a:pt x="56868" y="91962"/>
                    </a:lnTo>
                    <a:lnTo>
                      <a:pt x="55553" y="93033"/>
                    </a:lnTo>
                    <a:lnTo>
                      <a:pt x="54214" y="94080"/>
                    </a:lnTo>
                    <a:lnTo>
                      <a:pt x="52850" y="95103"/>
                    </a:lnTo>
                    <a:lnTo>
                      <a:pt x="51462" y="96078"/>
                    </a:lnTo>
                    <a:lnTo>
                      <a:pt x="50049" y="97027"/>
                    </a:lnTo>
                    <a:lnTo>
                      <a:pt x="48637" y="97928"/>
                    </a:lnTo>
                    <a:lnTo>
                      <a:pt x="47175" y="98805"/>
                    </a:lnTo>
                    <a:lnTo>
                      <a:pt x="45714" y="99633"/>
                    </a:lnTo>
                    <a:lnTo>
                      <a:pt x="44229" y="100413"/>
                    </a:lnTo>
                    <a:lnTo>
                      <a:pt x="42694" y="101143"/>
                    </a:lnTo>
                    <a:lnTo>
                      <a:pt x="41160" y="101825"/>
                    </a:lnTo>
                    <a:lnTo>
                      <a:pt x="40381" y="102142"/>
                    </a:lnTo>
                    <a:lnTo>
                      <a:pt x="39601" y="102434"/>
                    </a:lnTo>
                    <a:lnTo>
                      <a:pt x="38797" y="102726"/>
                    </a:lnTo>
                    <a:lnTo>
                      <a:pt x="37994" y="103018"/>
                    </a:lnTo>
                    <a:lnTo>
                      <a:pt x="37190" y="103286"/>
                    </a:lnTo>
                    <a:lnTo>
                      <a:pt x="36386" y="103530"/>
                    </a:lnTo>
                    <a:lnTo>
                      <a:pt x="35558" y="103773"/>
                    </a:lnTo>
                    <a:lnTo>
                      <a:pt x="34730" y="103993"/>
                    </a:lnTo>
                    <a:lnTo>
                      <a:pt x="33902" y="104187"/>
                    </a:lnTo>
                    <a:lnTo>
                      <a:pt x="33074" y="104382"/>
                    </a:lnTo>
                    <a:lnTo>
                      <a:pt x="32222" y="104553"/>
                    </a:lnTo>
                    <a:lnTo>
                      <a:pt x="31369" y="104723"/>
                    </a:lnTo>
                    <a:lnTo>
                      <a:pt x="30273" y="104894"/>
                    </a:lnTo>
                    <a:lnTo>
                      <a:pt x="29153" y="105016"/>
                    </a:lnTo>
                    <a:lnTo>
                      <a:pt x="28033" y="105113"/>
                    </a:lnTo>
                    <a:lnTo>
                      <a:pt x="26888" y="105186"/>
                    </a:lnTo>
                    <a:lnTo>
                      <a:pt x="24599" y="105186"/>
                    </a:lnTo>
                    <a:lnTo>
                      <a:pt x="23430" y="105113"/>
                    </a:lnTo>
                    <a:lnTo>
                      <a:pt x="22285" y="105040"/>
                    </a:lnTo>
                    <a:lnTo>
                      <a:pt x="21116" y="104894"/>
                    </a:lnTo>
                    <a:lnTo>
                      <a:pt x="19972" y="104723"/>
                    </a:lnTo>
                    <a:lnTo>
                      <a:pt x="18827" y="104504"/>
                    </a:lnTo>
                    <a:lnTo>
                      <a:pt x="17682" y="104261"/>
                    </a:lnTo>
                    <a:lnTo>
                      <a:pt x="16562" y="103968"/>
                    </a:lnTo>
                    <a:lnTo>
                      <a:pt x="15442" y="103652"/>
                    </a:lnTo>
                    <a:lnTo>
                      <a:pt x="14346" y="103286"/>
                    </a:lnTo>
                    <a:lnTo>
                      <a:pt x="13274" y="102872"/>
                    </a:lnTo>
                    <a:lnTo>
                      <a:pt x="12202" y="102434"/>
                    </a:lnTo>
                    <a:lnTo>
                      <a:pt x="11155" y="101947"/>
                    </a:lnTo>
                    <a:lnTo>
                      <a:pt x="10132" y="101411"/>
                    </a:lnTo>
                    <a:lnTo>
                      <a:pt x="9134" y="100851"/>
                    </a:lnTo>
                    <a:lnTo>
                      <a:pt x="8184" y="100242"/>
                    </a:lnTo>
                    <a:lnTo>
                      <a:pt x="7234" y="99585"/>
                    </a:lnTo>
                    <a:lnTo>
                      <a:pt x="6333" y="98903"/>
                    </a:lnTo>
                    <a:lnTo>
                      <a:pt x="5456" y="98172"/>
                    </a:lnTo>
                    <a:lnTo>
                      <a:pt x="4628" y="97393"/>
                    </a:lnTo>
                    <a:lnTo>
                      <a:pt x="3825" y="96589"/>
                    </a:lnTo>
                    <a:lnTo>
                      <a:pt x="3459" y="96151"/>
                    </a:lnTo>
                    <a:lnTo>
                      <a:pt x="3070" y="95712"/>
                    </a:lnTo>
                    <a:lnTo>
                      <a:pt x="2729" y="95274"/>
                    </a:lnTo>
                    <a:lnTo>
                      <a:pt x="2363" y="94835"/>
                    </a:lnTo>
                    <a:lnTo>
                      <a:pt x="2022" y="94373"/>
                    </a:lnTo>
                    <a:lnTo>
                      <a:pt x="1706" y="93886"/>
                    </a:lnTo>
                    <a:lnTo>
                      <a:pt x="1389" y="93399"/>
                    </a:lnTo>
                    <a:lnTo>
                      <a:pt x="1097" y="92911"/>
                    </a:lnTo>
                    <a:lnTo>
                      <a:pt x="805" y="92400"/>
                    </a:lnTo>
                    <a:lnTo>
                      <a:pt x="512" y="91889"/>
                    </a:lnTo>
                    <a:lnTo>
                      <a:pt x="269" y="91353"/>
                    </a:lnTo>
                    <a:lnTo>
                      <a:pt x="1" y="90817"/>
                    </a:lnTo>
                    <a:lnTo>
                      <a:pt x="1" y="90817"/>
                    </a:lnTo>
                    <a:lnTo>
                      <a:pt x="464" y="91816"/>
                    </a:lnTo>
                    <a:lnTo>
                      <a:pt x="975" y="92790"/>
                    </a:lnTo>
                    <a:lnTo>
                      <a:pt x="1462" y="93764"/>
                    </a:lnTo>
                    <a:lnTo>
                      <a:pt x="1998" y="94689"/>
                    </a:lnTo>
                    <a:lnTo>
                      <a:pt x="2558" y="95590"/>
                    </a:lnTo>
                    <a:lnTo>
                      <a:pt x="3143" y="96467"/>
                    </a:lnTo>
                    <a:lnTo>
                      <a:pt x="3727" y="97320"/>
                    </a:lnTo>
                    <a:lnTo>
                      <a:pt x="4360" y="98148"/>
                    </a:lnTo>
                    <a:lnTo>
                      <a:pt x="4994" y="98951"/>
                    </a:lnTo>
                    <a:lnTo>
                      <a:pt x="5651" y="99731"/>
                    </a:lnTo>
                    <a:lnTo>
                      <a:pt x="6333" y="100461"/>
                    </a:lnTo>
                    <a:lnTo>
                      <a:pt x="7039" y="101192"/>
                    </a:lnTo>
                    <a:lnTo>
                      <a:pt x="7770" y="101874"/>
                    </a:lnTo>
                    <a:lnTo>
                      <a:pt x="8501" y="102531"/>
                    </a:lnTo>
                    <a:lnTo>
                      <a:pt x="9280" y="103165"/>
                    </a:lnTo>
                    <a:lnTo>
                      <a:pt x="10059" y="103773"/>
                    </a:lnTo>
                    <a:lnTo>
                      <a:pt x="10863" y="104358"/>
                    </a:lnTo>
                    <a:lnTo>
                      <a:pt x="11691" y="104894"/>
                    </a:lnTo>
                    <a:lnTo>
                      <a:pt x="12543" y="105405"/>
                    </a:lnTo>
                    <a:lnTo>
                      <a:pt x="13420" y="105892"/>
                    </a:lnTo>
                    <a:lnTo>
                      <a:pt x="14297" y="106355"/>
                    </a:lnTo>
                    <a:lnTo>
                      <a:pt x="15222" y="106769"/>
                    </a:lnTo>
                    <a:lnTo>
                      <a:pt x="16148" y="107159"/>
                    </a:lnTo>
                    <a:lnTo>
                      <a:pt x="17098" y="107524"/>
                    </a:lnTo>
                    <a:lnTo>
                      <a:pt x="18072" y="107841"/>
                    </a:lnTo>
                    <a:lnTo>
                      <a:pt x="19046" y="108133"/>
                    </a:lnTo>
                    <a:lnTo>
                      <a:pt x="20069" y="108401"/>
                    </a:lnTo>
                    <a:lnTo>
                      <a:pt x="21092" y="108620"/>
                    </a:lnTo>
                    <a:lnTo>
                      <a:pt x="22139" y="108815"/>
                    </a:lnTo>
                    <a:lnTo>
                      <a:pt x="23211" y="108961"/>
                    </a:lnTo>
                    <a:lnTo>
                      <a:pt x="24307" y="109083"/>
                    </a:lnTo>
                    <a:lnTo>
                      <a:pt x="25403" y="109156"/>
                    </a:lnTo>
                    <a:lnTo>
                      <a:pt x="26206" y="109204"/>
                    </a:lnTo>
                    <a:lnTo>
                      <a:pt x="27010" y="109229"/>
                    </a:lnTo>
                    <a:lnTo>
                      <a:pt x="28569" y="109229"/>
                    </a:lnTo>
                    <a:lnTo>
                      <a:pt x="29348" y="109204"/>
                    </a:lnTo>
                    <a:lnTo>
                      <a:pt x="30103" y="109180"/>
                    </a:lnTo>
                    <a:lnTo>
                      <a:pt x="30882" y="109131"/>
                    </a:lnTo>
                    <a:lnTo>
                      <a:pt x="31637" y="109058"/>
                    </a:lnTo>
                    <a:lnTo>
                      <a:pt x="33123" y="108888"/>
                    </a:lnTo>
                    <a:lnTo>
                      <a:pt x="34609" y="108669"/>
                    </a:lnTo>
                    <a:lnTo>
                      <a:pt x="36070" y="108401"/>
                    </a:lnTo>
                    <a:lnTo>
                      <a:pt x="37507" y="108060"/>
                    </a:lnTo>
                    <a:lnTo>
                      <a:pt x="38919" y="107694"/>
                    </a:lnTo>
                    <a:lnTo>
                      <a:pt x="40307" y="107256"/>
                    </a:lnTo>
                    <a:lnTo>
                      <a:pt x="41696" y="106769"/>
                    </a:lnTo>
                    <a:lnTo>
                      <a:pt x="43035" y="106258"/>
                    </a:lnTo>
                    <a:lnTo>
                      <a:pt x="44375" y="105697"/>
                    </a:lnTo>
                    <a:lnTo>
                      <a:pt x="45690" y="105089"/>
                    </a:lnTo>
                    <a:lnTo>
                      <a:pt x="47005" y="104431"/>
                    </a:lnTo>
                    <a:lnTo>
                      <a:pt x="48296" y="103749"/>
                    </a:lnTo>
                    <a:lnTo>
                      <a:pt x="49562" y="103018"/>
                    </a:lnTo>
                    <a:lnTo>
                      <a:pt x="50804" y="102239"/>
                    </a:lnTo>
                    <a:lnTo>
                      <a:pt x="52046" y="101435"/>
                    </a:lnTo>
                    <a:lnTo>
                      <a:pt x="53264" y="100607"/>
                    </a:lnTo>
                    <a:lnTo>
                      <a:pt x="54482" y="99755"/>
                    </a:lnTo>
                    <a:lnTo>
                      <a:pt x="55675" y="98854"/>
                    </a:lnTo>
                    <a:lnTo>
                      <a:pt x="56868" y="97928"/>
                    </a:lnTo>
                    <a:lnTo>
                      <a:pt x="58037" y="96979"/>
                    </a:lnTo>
                    <a:lnTo>
                      <a:pt x="59206" y="95980"/>
                    </a:lnTo>
                    <a:lnTo>
                      <a:pt x="60351" y="94982"/>
                    </a:lnTo>
                    <a:lnTo>
                      <a:pt x="61496" y="93959"/>
                    </a:lnTo>
                    <a:lnTo>
                      <a:pt x="62616" y="92911"/>
                    </a:lnTo>
                    <a:lnTo>
                      <a:pt x="63736" y="91840"/>
                    </a:lnTo>
                    <a:lnTo>
                      <a:pt x="64857" y="90768"/>
                    </a:lnTo>
                    <a:lnTo>
                      <a:pt x="65953" y="89672"/>
                    </a:lnTo>
                    <a:lnTo>
                      <a:pt x="67049" y="88552"/>
                    </a:lnTo>
                    <a:lnTo>
                      <a:pt x="69216" y="86263"/>
                    </a:lnTo>
                    <a:lnTo>
                      <a:pt x="71359" y="83949"/>
                    </a:lnTo>
                    <a:lnTo>
                      <a:pt x="73478" y="81611"/>
                    </a:lnTo>
                    <a:lnTo>
                      <a:pt x="75597" y="79249"/>
                    </a:lnTo>
                    <a:lnTo>
                      <a:pt x="79786" y="74500"/>
                    </a:lnTo>
                    <a:lnTo>
                      <a:pt x="81856" y="72162"/>
                    </a:lnTo>
                    <a:lnTo>
                      <a:pt x="83951" y="69848"/>
                    </a:lnTo>
                    <a:lnTo>
                      <a:pt x="86045" y="67559"/>
                    </a:lnTo>
                    <a:lnTo>
                      <a:pt x="88139" y="65342"/>
                    </a:lnTo>
                    <a:lnTo>
                      <a:pt x="89211" y="64271"/>
                    </a:lnTo>
                    <a:lnTo>
                      <a:pt x="90258" y="63199"/>
                    </a:lnTo>
                    <a:lnTo>
                      <a:pt x="91330" y="62152"/>
                    </a:lnTo>
                    <a:lnTo>
                      <a:pt x="92401" y="61129"/>
                    </a:lnTo>
                    <a:lnTo>
                      <a:pt x="93473" y="60131"/>
                    </a:lnTo>
                    <a:lnTo>
                      <a:pt x="94569" y="59132"/>
                    </a:lnTo>
                    <a:lnTo>
                      <a:pt x="95641" y="58182"/>
                    </a:lnTo>
                    <a:lnTo>
                      <a:pt x="96761" y="57257"/>
                    </a:lnTo>
                    <a:lnTo>
                      <a:pt x="97857" y="56380"/>
                    </a:lnTo>
                    <a:lnTo>
                      <a:pt x="98977" y="55503"/>
                    </a:lnTo>
                    <a:lnTo>
                      <a:pt x="100097" y="54675"/>
                    </a:lnTo>
                    <a:lnTo>
                      <a:pt x="101218" y="53872"/>
                    </a:lnTo>
                    <a:lnTo>
                      <a:pt x="102509" y="53019"/>
                    </a:lnTo>
                    <a:lnTo>
                      <a:pt x="103824" y="52167"/>
                    </a:lnTo>
                    <a:lnTo>
                      <a:pt x="105163" y="51363"/>
                    </a:lnTo>
                    <a:lnTo>
                      <a:pt x="106527" y="50608"/>
                    </a:lnTo>
                    <a:lnTo>
                      <a:pt x="107891" y="49853"/>
                    </a:lnTo>
                    <a:lnTo>
                      <a:pt x="109279" y="49171"/>
                    </a:lnTo>
                    <a:lnTo>
                      <a:pt x="110692" y="48514"/>
                    </a:lnTo>
                    <a:lnTo>
                      <a:pt x="112129" y="47880"/>
                    </a:lnTo>
                    <a:lnTo>
                      <a:pt x="113590" y="47320"/>
                    </a:lnTo>
                    <a:lnTo>
                      <a:pt x="115051" y="46785"/>
                    </a:lnTo>
                    <a:lnTo>
                      <a:pt x="116512" y="46297"/>
                    </a:lnTo>
                    <a:lnTo>
                      <a:pt x="118022" y="45859"/>
                    </a:lnTo>
                    <a:lnTo>
                      <a:pt x="119532" y="45494"/>
                    </a:lnTo>
                    <a:lnTo>
                      <a:pt x="121042" y="45153"/>
                    </a:lnTo>
                    <a:lnTo>
                      <a:pt x="121822" y="45007"/>
                    </a:lnTo>
                    <a:lnTo>
                      <a:pt x="122577" y="44885"/>
                    </a:lnTo>
                    <a:lnTo>
                      <a:pt x="123356" y="44763"/>
                    </a:lnTo>
                    <a:lnTo>
                      <a:pt x="124135" y="44666"/>
                    </a:lnTo>
                    <a:lnTo>
                      <a:pt x="125036" y="44593"/>
                    </a:lnTo>
                    <a:lnTo>
                      <a:pt x="125913" y="44520"/>
                    </a:lnTo>
                    <a:lnTo>
                      <a:pt x="126814" y="44495"/>
                    </a:lnTo>
                    <a:lnTo>
                      <a:pt x="127691" y="44471"/>
                    </a:lnTo>
                    <a:lnTo>
                      <a:pt x="128568" y="44495"/>
                    </a:lnTo>
                    <a:lnTo>
                      <a:pt x="129420" y="44544"/>
                    </a:lnTo>
                    <a:lnTo>
                      <a:pt x="130297" y="44593"/>
                    </a:lnTo>
                    <a:lnTo>
                      <a:pt x="131174" y="44666"/>
                    </a:lnTo>
                    <a:lnTo>
                      <a:pt x="132026" y="44787"/>
                    </a:lnTo>
                    <a:lnTo>
                      <a:pt x="132878" y="44885"/>
                    </a:lnTo>
                    <a:lnTo>
                      <a:pt x="133731" y="45031"/>
                    </a:lnTo>
                    <a:lnTo>
                      <a:pt x="134583" y="45177"/>
                    </a:lnTo>
                    <a:lnTo>
                      <a:pt x="136288" y="45542"/>
                    </a:lnTo>
                    <a:lnTo>
                      <a:pt x="137969" y="45932"/>
                    </a:lnTo>
                    <a:lnTo>
                      <a:pt x="139649" y="46370"/>
                    </a:lnTo>
                    <a:lnTo>
                      <a:pt x="141329" y="46809"/>
                    </a:lnTo>
                    <a:lnTo>
                      <a:pt x="144690" y="47783"/>
                    </a:lnTo>
                    <a:lnTo>
                      <a:pt x="146371" y="48246"/>
                    </a:lnTo>
                    <a:lnTo>
                      <a:pt x="148076" y="48709"/>
                    </a:lnTo>
                    <a:lnTo>
                      <a:pt x="149780" y="49147"/>
                    </a:lnTo>
                    <a:lnTo>
                      <a:pt x="151510" y="49561"/>
                    </a:lnTo>
                    <a:lnTo>
                      <a:pt x="152873" y="49829"/>
                    </a:lnTo>
                    <a:lnTo>
                      <a:pt x="154213" y="50048"/>
                    </a:lnTo>
                    <a:lnTo>
                      <a:pt x="155552" y="50194"/>
                    </a:lnTo>
                    <a:lnTo>
                      <a:pt x="156234" y="50267"/>
                    </a:lnTo>
                    <a:lnTo>
                      <a:pt x="156892" y="50292"/>
                    </a:lnTo>
                    <a:lnTo>
                      <a:pt x="157549" y="50316"/>
                    </a:lnTo>
                    <a:lnTo>
                      <a:pt x="158207" y="50340"/>
                    </a:lnTo>
                    <a:lnTo>
                      <a:pt x="158865" y="50316"/>
                    </a:lnTo>
                    <a:lnTo>
                      <a:pt x="159498" y="50292"/>
                    </a:lnTo>
                    <a:lnTo>
                      <a:pt x="160155" y="50267"/>
                    </a:lnTo>
                    <a:lnTo>
                      <a:pt x="160789" y="50218"/>
                    </a:lnTo>
                    <a:lnTo>
                      <a:pt x="161446" y="50145"/>
                    </a:lnTo>
                    <a:lnTo>
                      <a:pt x="162079" y="50048"/>
                    </a:lnTo>
                    <a:lnTo>
                      <a:pt x="162713" y="49951"/>
                    </a:lnTo>
                    <a:lnTo>
                      <a:pt x="163346" y="49829"/>
                    </a:lnTo>
                    <a:lnTo>
                      <a:pt x="163979" y="49683"/>
                    </a:lnTo>
                    <a:lnTo>
                      <a:pt x="164588" y="49512"/>
                    </a:lnTo>
                    <a:lnTo>
                      <a:pt x="165221" y="49342"/>
                    </a:lnTo>
                    <a:lnTo>
                      <a:pt x="165830" y="49147"/>
                    </a:lnTo>
                    <a:lnTo>
                      <a:pt x="166439" y="48952"/>
                    </a:lnTo>
                    <a:lnTo>
                      <a:pt x="167072" y="48709"/>
                    </a:lnTo>
                    <a:lnTo>
                      <a:pt x="167681" y="48465"/>
                    </a:lnTo>
                    <a:lnTo>
                      <a:pt x="168265" y="48197"/>
                    </a:lnTo>
                    <a:lnTo>
                      <a:pt x="168874" y="47929"/>
                    </a:lnTo>
                    <a:lnTo>
                      <a:pt x="169483" y="47613"/>
                    </a:lnTo>
                    <a:lnTo>
                      <a:pt x="170068" y="47296"/>
                    </a:lnTo>
                    <a:lnTo>
                      <a:pt x="170652" y="46955"/>
                    </a:lnTo>
                    <a:lnTo>
                      <a:pt x="171237" y="46614"/>
                    </a:lnTo>
                    <a:lnTo>
                      <a:pt x="171821" y="46224"/>
                    </a:lnTo>
                    <a:lnTo>
                      <a:pt x="172893" y="45469"/>
                    </a:lnTo>
                    <a:lnTo>
                      <a:pt x="173940" y="44690"/>
                    </a:lnTo>
                    <a:lnTo>
                      <a:pt x="174938" y="43862"/>
                    </a:lnTo>
                    <a:lnTo>
                      <a:pt x="175888" y="43010"/>
                    </a:lnTo>
                    <a:lnTo>
                      <a:pt x="176838" y="42133"/>
                    </a:lnTo>
                    <a:lnTo>
                      <a:pt x="177739" y="41232"/>
                    </a:lnTo>
                    <a:lnTo>
                      <a:pt x="178616" y="40306"/>
                    </a:lnTo>
                    <a:lnTo>
                      <a:pt x="179444" y="39332"/>
                    </a:lnTo>
                    <a:lnTo>
                      <a:pt x="180272" y="38358"/>
                    </a:lnTo>
                    <a:lnTo>
                      <a:pt x="181076" y="37359"/>
                    </a:lnTo>
                    <a:lnTo>
                      <a:pt x="181879" y="36337"/>
                    </a:lnTo>
                    <a:lnTo>
                      <a:pt x="182634" y="35314"/>
                    </a:lnTo>
                    <a:lnTo>
                      <a:pt x="183389" y="34266"/>
                    </a:lnTo>
                    <a:lnTo>
                      <a:pt x="184144" y="33219"/>
                    </a:lnTo>
                    <a:lnTo>
                      <a:pt x="185581" y="31076"/>
                    </a:lnTo>
                    <a:lnTo>
                      <a:pt x="188455" y="26741"/>
                    </a:lnTo>
                    <a:lnTo>
                      <a:pt x="189892" y="24573"/>
                    </a:lnTo>
                    <a:lnTo>
                      <a:pt x="191378" y="22455"/>
                    </a:lnTo>
                    <a:lnTo>
                      <a:pt x="192133" y="21407"/>
                    </a:lnTo>
                    <a:lnTo>
                      <a:pt x="192888" y="20360"/>
                    </a:lnTo>
                    <a:lnTo>
                      <a:pt x="193691" y="19362"/>
                    </a:lnTo>
                    <a:lnTo>
                      <a:pt x="194495" y="18339"/>
                    </a:lnTo>
                    <a:lnTo>
                      <a:pt x="195323" y="17365"/>
                    </a:lnTo>
                    <a:lnTo>
                      <a:pt x="196151" y="16415"/>
                    </a:lnTo>
                    <a:lnTo>
                      <a:pt x="197028" y="15465"/>
                    </a:lnTo>
                    <a:lnTo>
                      <a:pt x="197929" y="14540"/>
                    </a:lnTo>
                    <a:lnTo>
                      <a:pt x="198562" y="13955"/>
                    </a:lnTo>
                    <a:lnTo>
                      <a:pt x="199195" y="13371"/>
                    </a:lnTo>
                    <a:lnTo>
                      <a:pt x="199853" y="12810"/>
                    </a:lnTo>
                    <a:lnTo>
                      <a:pt x="200511" y="12275"/>
                    </a:lnTo>
                    <a:lnTo>
                      <a:pt x="201168" y="11739"/>
                    </a:lnTo>
                    <a:lnTo>
                      <a:pt x="201850" y="11227"/>
                    </a:lnTo>
                    <a:lnTo>
                      <a:pt x="202532" y="10740"/>
                    </a:lnTo>
                    <a:lnTo>
                      <a:pt x="203238" y="10278"/>
                    </a:lnTo>
                    <a:lnTo>
                      <a:pt x="203945" y="9815"/>
                    </a:lnTo>
                    <a:lnTo>
                      <a:pt x="204675" y="9376"/>
                    </a:lnTo>
                    <a:lnTo>
                      <a:pt x="205406" y="8962"/>
                    </a:lnTo>
                    <a:lnTo>
                      <a:pt x="206136" y="8573"/>
                    </a:lnTo>
                    <a:lnTo>
                      <a:pt x="206891" y="8183"/>
                    </a:lnTo>
                    <a:lnTo>
                      <a:pt x="207646" y="7818"/>
                    </a:lnTo>
                    <a:lnTo>
                      <a:pt x="208401" y="7452"/>
                    </a:lnTo>
                    <a:lnTo>
                      <a:pt x="209181" y="7136"/>
                    </a:lnTo>
                    <a:lnTo>
                      <a:pt x="209960" y="6819"/>
                    </a:lnTo>
                    <a:lnTo>
                      <a:pt x="210739" y="6503"/>
                    </a:lnTo>
                    <a:lnTo>
                      <a:pt x="211519" y="6235"/>
                    </a:lnTo>
                    <a:lnTo>
                      <a:pt x="212322" y="5967"/>
                    </a:lnTo>
                    <a:lnTo>
                      <a:pt x="213126" y="5723"/>
                    </a:lnTo>
                    <a:lnTo>
                      <a:pt x="213954" y="5480"/>
                    </a:lnTo>
                    <a:lnTo>
                      <a:pt x="214758" y="5261"/>
                    </a:lnTo>
                    <a:lnTo>
                      <a:pt x="215586" y="5066"/>
                    </a:lnTo>
                    <a:lnTo>
                      <a:pt x="216414" y="4895"/>
                    </a:lnTo>
                    <a:lnTo>
                      <a:pt x="217242" y="4725"/>
                    </a:lnTo>
                    <a:lnTo>
                      <a:pt x="218094" y="4579"/>
                    </a:lnTo>
                    <a:lnTo>
                      <a:pt x="218923" y="4432"/>
                    </a:lnTo>
                    <a:lnTo>
                      <a:pt x="219775" y="4311"/>
                    </a:lnTo>
                    <a:lnTo>
                      <a:pt x="220627" y="4213"/>
                    </a:lnTo>
                    <a:lnTo>
                      <a:pt x="221480" y="4140"/>
                    </a:lnTo>
                    <a:lnTo>
                      <a:pt x="222332" y="4067"/>
                    </a:lnTo>
                    <a:lnTo>
                      <a:pt x="223404" y="3994"/>
                    </a:lnTo>
                    <a:lnTo>
                      <a:pt x="224451" y="3970"/>
                    </a:lnTo>
                    <a:lnTo>
                      <a:pt x="225498" y="3945"/>
                    </a:lnTo>
                    <a:lnTo>
                      <a:pt x="226545" y="3945"/>
                    </a:lnTo>
                    <a:lnTo>
                      <a:pt x="227593" y="3994"/>
                    </a:lnTo>
                    <a:lnTo>
                      <a:pt x="228616" y="4043"/>
                    </a:lnTo>
                    <a:lnTo>
                      <a:pt x="229638" y="4116"/>
                    </a:lnTo>
                    <a:lnTo>
                      <a:pt x="230661" y="4213"/>
                    </a:lnTo>
                    <a:lnTo>
                      <a:pt x="231684" y="4311"/>
                    </a:lnTo>
                    <a:lnTo>
                      <a:pt x="232707" y="4457"/>
                    </a:lnTo>
                    <a:lnTo>
                      <a:pt x="233706" y="4627"/>
                    </a:lnTo>
                    <a:lnTo>
                      <a:pt x="234704" y="4798"/>
                    </a:lnTo>
                    <a:lnTo>
                      <a:pt x="235703" y="4993"/>
                    </a:lnTo>
                    <a:lnTo>
                      <a:pt x="236677" y="5212"/>
                    </a:lnTo>
                    <a:lnTo>
                      <a:pt x="237651" y="5455"/>
                    </a:lnTo>
                    <a:lnTo>
                      <a:pt x="238625" y="5699"/>
                    </a:lnTo>
                    <a:lnTo>
                      <a:pt x="239599" y="5967"/>
                    </a:lnTo>
                    <a:lnTo>
                      <a:pt x="240574" y="6259"/>
                    </a:lnTo>
                    <a:lnTo>
                      <a:pt x="241523" y="6576"/>
                    </a:lnTo>
                    <a:lnTo>
                      <a:pt x="242473" y="6892"/>
                    </a:lnTo>
                    <a:lnTo>
                      <a:pt x="243423" y="7233"/>
                    </a:lnTo>
                    <a:lnTo>
                      <a:pt x="244373" y="7599"/>
                    </a:lnTo>
                    <a:lnTo>
                      <a:pt x="245298" y="7964"/>
                    </a:lnTo>
                    <a:lnTo>
                      <a:pt x="246224" y="8354"/>
                    </a:lnTo>
                    <a:lnTo>
                      <a:pt x="247149" y="8768"/>
                    </a:lnTo>
                    <a:lnTo>
                      <a:pt x="248075" y="9182"/>
                    </a:lnTo>
                    <a:lnTo>
                      <a:pt x="249000" y="9620"/>
                    </a:lnTo>
                    <a:lnTo>
                      <a:pt x="249901" y="10058"/>
                    </a:lnTo>
                    <a:lnTo>
                      <a:pt x="251704" y="11008"/>
                    </a:lnTo>
                    <a:lnTo>
                      <a:pt x="253481" y="11982"/>
                    </a:lnTo>
                    <a:lnTo>
                      <a:pt x="255235" y="13030"/>
                    </a:lnTo>
                    <a:lnTo>
                      <a:pt x="256964" y="14101"/>
                    </a:lnTo>
                    <a:lnTo>
                      <a:pt x="258693" y="15221"/>
                    </a:lnTo>
                    <a:lnTo>
                      <a:pt x="260374" y="16390"/>
                    </a:lnTo>
                    <a:lnTo>
                      <a:pt x="262054" y="17584"/>
                    </a:lnTo>
                    <a:lnTo>
                      <a:pt x="263710" y="18826"/>
                    </a:lnTo>
                    <a:lnTo>
                      <a:pt x="265342" y="20092"/>
                    </a:lnTo>
                    <a:lnTo>
                      <a:pt x="266949" y="21383"/>
                    </a:lnTo>
                    <a:lnTo>
                      <a:pt x="268557" y="22698"/>
                    </a:lnTo>
                    <a:lnTo>
                      <a:pt x="270115" y="24013"/>
                    </a:lnTo>
                    <a:lnTo>
                      <a:pt x="271674" y="25377"/>
                    </a:lnTo>
                    <a:lnTo>
                      <a:pt x="273208" y="26741"/>
                    </a:lnTo>
                    <a:lnTo>
                      <a:pt x="274718" y="28129"/>
                    </a:lnTo>
                    <a:lnTo>
                      <a:pt x="276204" y="29517"/>
                    </a:lnTo>
                    <a:lnTo>
                      <a:pt x="277690" y="30906"/>
                    </a:lnTo>
                    <a:lnTo>
                      <a:pt x="279151" y="32294"/>
                    </a:lnTo>
                    <a:lnTo>
                      <a:pt x="278907" y="31782"/>
                    </a:lnTo>
                    <a:lnTo>
                      <a:pt x="278664" y="31295"/>
                    </a:lnTo>
                    <a:lnTo>
                      <a:pt x="278128" y="30321"/>
                    </a:lnTo>
                    <a:lnTo>
                      <a:pt x="277568" y="29396"/>
                    </a:lnTo>
                    <a:lnTo>
                      <a:pt x="276959" y="28519"/>
                    </a:lnTo>
                    <a:lnTo>
                      <a:pt x="276301" y="27666"/>
                    </a:lnTo>
                    <a:lnTo>
                      <a:pt x="275620" y="26838"/>
                    </a:lnTo>
                    <a:lnTo>
                      <a:pt x="274913" y="26035"/>
                    </a:lnTo>
                    <a:lnTo>
                      <a:pt x="274183" y="25255"/>
                    </a:lnTo>
                    <a:lnTo>
                      <a:pt x="273428" y="24500"/>
                    </a:lnTo>
                    <a:lnTo>
                      <a:pt x="272624" y="23745"/>
                    </a:lnTo>
                    <a:lnTo>
                      <a:pt x="271820" y="23015"/>
                    </a:lnTo>
                    <a:lnTo>
                      <a:pt x="271017" y="22284"/>
                    </a:lnTo>
                    <a:lnTo>
                      <a:pt x="269336" y="20847"/>
                    </a:lnTo>
                    <a:lnTo>
                      <a:pt x="267631" y="19386"/>
                    </a:lnTo>
                    <a:lnTo>
                      <a:pt x="266414" y="18363"/>
                    </a:lnTo>
                    <a:lnTo>
                      <a:pt x="265196" y="17365"/>
                    </a:lnTo>
                    <a:lnTo>
                      <a:pt x="263978" y="16366"/>
                    </a:lnTo>
                    <a:lnTo>
                      <a:pt x="262736" y="15368"/>
                    </a:lnTo>
                    <a:lnTo>
                      <a:pt x="261470" y="14418"/>
                    </a:lnTo>
                    <a:lnTo>
                      <a:pt x="260203" y="13468"/>
                    </a:lnTo>
                    <a:lnTo>
                      <a:pt x="258912" y="12542"/>
                    </a:lnTo>
                    <a:lnTo>
                      <a:pt x="257622" y="11617"/>
                    </a:lnTo>
                    <a:lnTo>
                      <a:pt x="256307" y="10740"/>
                    </a:lnTo>
                    <a:lnTo>
                      <a:pt x="254967" y="9888"/>
                    </a:lnTo>
                    <a:lnTo>
                      <a:pt x="253628" y="9035"/>
                    </a:lnTo>
                    <a:lnTo>
                      <a:pt x="252264" y="8232"/>
                    </a:lnTo>
                    <a:lnTo>
                      <a:pt x="250900" y="7452"/>
                    </a:lnTo>
                    <a:lnTo>
                      <a:pt x="249512" y="6697"/>
                    </a:lnTo>
                    <a:lnTo>
                      <a:pt x="248099" y="5967"/>
                    </a:lnTo>
                    <a:lnTo>
                      <a:pt x="246662" y="5285"/>
                    </a:lnTo>
                    <a:lnTo>
                      <a:pt x="245030" y="4530"/>
                    </a:lnTo>
                    <a:lnTo>
                      <a:pt x="243374" y="3848"/>
                    </a:lnTo>
                    <a:lnTo>
                      <a:pt x="241670" y="3190"/>
                    </a:lnTo>
                    <a:lnTo>
                      <a:pt x="239965" y="2606"/>
                    </a:lnTo>
                    <a:lnTo>
                      <a:pt x="238260" y="2094"/>
                    </a:lnTo>
                    <a:lnTo>
                      <a:pt x="237383" y="1851"/>
                    </a:lnTo>
                    <a:lnTo>
                      <a:pt x="236531" y="1607"/>
                    </a:lnTo>
                    <a:lnTo>
                      <a:pt x="235654" y="1388"/>
                    </a:lnTo>
                    <a:lnTo>
                      <a:pt x="234777" y="1193"/>
                    </a:lnTo>
                    <a:lnTo>
                      <a:pt x="233900" y="1023"/>
                    </a:lnTo>
                    <a:lnTo>
                      <a:pt x="232999" y="852"/>
                    </a:lnTo>
                    <a:lnTo>
                      <a:pt x="232123" y="682"/>
                    </a:lnTo>
                    <a:lnTo>
                      <a:pt x="231246" y="536"/>
                    </a:lnTo>
                    <a:lnTo>
                      <a:pt x="230345" y="414"/>
                    </a:lnTo>
                    <a:lnTo>
                      <a:pt x="229468" y="317"/>
                    </a:lnTo>
                    <a:lnTo>
                      <a:pt x="228567" y="219"/>
                    </a:lnTo>
                    <a:lnTo>
                      <a:pt x="227666" y="146"/>
                    </a:lnTo>
                    <a:lnTo>
                      <a:pt x="226765" y="73"/>
                    </a:lnTo>
                    <a:lnTo>
                      <a:pt x="225864" y="24"/>
                    </a:lnTo>
                    <a:lnTo>
                      <a:pt x="2249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3"/>
              <p:cNvSpPr/>
              <p:nvPr/>
            </p:nvSpPr>
            <p:spPr>
              <a:xfrm>
                <a:off x="238125" y="1284825"/>
                <a:ext cx="6978150" cy="2731350"/>
              </a:xfrm>
              <a:custGeom>
                <a:avLst/>
                <a:gdLst/>
                <a:ahLst/>
                <a:cxnLst/>
                <a:rect l="l" t="t" r="r" b="b"/>
                <a:pathLst>
                  <a:path w="279126" h="109254" extrusionOk="0">
                    <a:moveTo>
                      <a:pt x="0" y="90841"/>
                    </a:moveTo>
                    <a:lnTo>
                      <a:pt x="244" y="91377"/>
                    </a:lnTo>
                    <a:lnTo>
                      <a:pt x="308" y="91507"/>
                    </a:lnTo>
                    <a:lnTo>
                      <a:pt x="308" y="91507"/>
                    </a:lnTo>
                    <a:lnTo>
                      <a:pt x="0" y="90841"/>
                    </a:lnTo>
                    <a:close/>
                    <a:moveTo>
                      <a:pt x="224060" y="0"/>
                    </a:moveTo>
                    <a:lnTo>
                      <a:pt x="223159" y="24"/>
                    </a:lnTo>
                    <a:lnTo>
                      <a:pt x="222258" y="24"/>
                    </a:lnTo>
                    <a:lnTo>
                      <a:pt x="221357" y="73"/>
                    </a:lnTo>
                    <a:lnTo>
                      <a:pt x="220456" y="122"/>
                    </a:lnTo>
                    <a:lnTo>
                      <a:pt x="219555" y="195"/>
                    </a:lnTo>
                    <a:lnTo>
                      <a:pt x="218654" y="292"/>
                    </a:lnTo>
                    <a:lnTo>
                      <a:pt x="217850" y="390"/>
                    </a:lnTo>
                    <a:lnTo>
                      <a:pt x="217046" y="511"/>
                    </a:lnTo>
                    <a:lnTo>
                      <a:pt x="216243" y="633"/>
                    </a:lnTo>
                    <a:lnTo>
                      <a:pt x="215439" y="779"/>
                    </a:lnTo>
                    <a:lnTo>
                      <a:pt x="214635" y="925"/>
                    </a:lnTo>
                    <a:lnTo>
                      <a:pt x="213856" y="1120"/>
                    </a:lnTo>
                    <a:lnTo>
                      <a:pt x="213077" y="1291"/>
                    </a:lnTo>
                    <a:lnTo>
                      <a:pt x="212297" y="1510"/>
                    </a:lnTo>
                    <a:lnTo>
                      <a:pt x="211518" y="1729"/>
                    </a:lnTo>
                    <a:lnTo>
                      <a:pt x="210739" y="1948"/>
                    </a:lnTo>
                    <a:lnTo>
                      <a:pt x="209984" y="2192"/>
                    </a:lnTo>
                    <a:lnTo>
                      <a:pt x="209229" y="2460"/>
                    </a:lnTo>
                    <a:lnTo>
                      <a:pt x="208474" y="2752"/>
                    </a:lnTo>
                    <a:lnTo>
                      <a:pt x="207743" y="3044"/>
                    </a:lnTo>
                    <a:lnTo>
                      <a:pt x="206988" y="3337"/>
                    </a:lnTo>
                    <a:lnTo>
                      <a:pt x="206257" y="3677"/>
                    </a:lnTo>
                    <a:lnTo>
                      <a:pt x="205551" y="4018"/>
                    </a:lnTo>
                    <a:lnTo>
                      <a:pt x="204845" y="4359"/>
                    </a:lnTo>
                    <a:lnTo>
                      <a:pt x="204138" y="4749"/>
                    </a:lnTo>
                    <a:lnTo>
                      <a:pt x="203432" y="5114"/>
                    </a:lnTo>
                    <a:lnTo>
                      <a:pt x="202750" y="5528"/>
                    </a:lnTo>
                    <a:lnTo>
                      <a:pt x="202068" y="5942"/>
                    </a:lnTo>
                    <a:lnTo>
                      <a:pt x="201386" y="6381"/>
                    </a:lnTo>
                    <a:lnTo>
                      <a:pt x="200729" y="6819"/>
                    </a:lnTo>
                    <a:lnTo>
                      <a:pt x="200071" y="7306"/>
                    </a:lnTo>
                    <a:lnTo>
                      <a:pt x="199414" y="7769"/>
                    </a:lnTo>
                    <a:lnTo>
                      <a:pt x="198780" y="8280"/>
                    </a:lnTo>
                    <a:lnTo>
                      <a:pt x="198172" y="8792"/>
                    </a:lnTo>
                    <a:lnTo>
                      <a:pt x="197538" y="9303"/>
                    </a:lnTo>
                    <a:lnTo>
                      <a:pt x="196954" y="9863"/>
                    </a:lnTo>
                    <a:lnTo>
                      <a:pt x="196345" y="10424"/>
                    </a:lnTo>
                    <a:lnTo>
                      <a:pt x="195761" y="11008"/>
                    </a:lnTo>
                    <a:lnTo>
                      <a:pt x="194811" y="11982"/>
                    </a:lnTo>
                    <a:lnTo>
                      <a:pt x="193885" y="13005"/>
                    </a:lnTo>
                    <a:lnTo>
                      <a:pt x="193009" y="14052"/>
                    </a:lnTo>
                    <a:lnTo>
                      <a:pt x="192132" y="15124"/>
                    </a:lnTo>
                    <a:lnTo>
                      <a:pt x="191279" y="16244"/>
                    </a:lnTo>
                    <a:lnTo>
                      <a:pt x="190451" y="17365"/>
                    </a:lnTo>
                    <a:lnTo>
                      <a:pt x="189623" y="18485"/>
                    </a:lnTo>
                    <a:lnTo>
                      <a:pt x="188820" y="19654"/>
                    </a:lnTo>
                    <a:lnTo>
                      <a:pt x="187237" y="21992"/>
                    </a:lnTo>
                    <a:lnTo>
                      <a:pt x="185678" y="24354"/>
                    </a:lnTo>
                    <a:lnTo>
                      <a:pt x="184119" y="26717"/>
                    </a:lnTo>
                    <a:lnTo>
                      <a:pt x="182536" y="29055"/>
                    </a:lnTo>
                    <a:lnTo>
                      <a:pt x="181732" y="30224"/>
                    </a:lnTo>
                    <a:lnTo>
                      <a:pt x="180904" y="31368"/>
                    </a:lnTo>
                    <a:lnTo>
                      <a:pt x="180076" y="32489"/>
                    </a:lnTo>
                    <a:lnTo>
                      <a:pt x="179224" y="33609"/>
                    </a:lnTo>
                    <a:lnTo>
                      <a:pt x="178347" y="34680"/>
                    </a:lnTo>
                    <a:lnTo>
                      <a:pt x="177446" y="35752"/>
                    </a:lnTo>
                    <a:lnTo>
                      <a:pt x="176521" y="36775"/>
                    </a:lnTo>
                    <a:lnTo>
                      <a:pt x="175546" y="37773"/>
                    </a:lnTo>
                    <a:lnTo>
                      <a:pt x="174572" y="38723"/>
                    </a:lnTo>
                    <a:lnTo>
                      <a:pt x="173549" y="39649"/>
                    </a:lnTo>
                    <a:lnTo>
                      <a:pt x="172502" y="40550"/>
                    </a:lnTo>
                    <a:lnTo>
                      <a:pt x="171942" y="40964"/>
                    </a:lnTo>
                    <a:lnTo>
                      <a:pt x="171406" y="41378"/>
                    </a:lnTo>
                    <a:lnTo>
                      <a:pt x="170846" y="41792"/>
                    </a:lnTo>
                    <a:lnTo>
                      <a:pt x="170262" y="42182"/>
                    </a:lnTo>
                    <a:lnTo>
                      <a:pt x="169677" y="42571"/>
                    </a:lnTo>
                    <a:lnTo>
                      <a:pt x="169093" y="42937"/>
                    </a:lnTo>
                    <a:lnTo>
                      <a:pt x="168484" y="43302"/>
                    </a:lnTo>
                    <a:lnTo>
                      <a:pt x="167850" y="43643"/>
                    </a:lnTo>
                    <a:lnTo>
                      <a:pt x="167217" y="43959"/>
                    </a:lnTo>
                    <a:lnTo>
                      <a:pt x="166584" y="44276"/>
                    </a:lnTo>
                    <a:lnTo>
                      <a:pt x="165975" y="44544"/>
                    </a:lnTo>
                    <a:lnTo>
                      <a:pt x="165366" y="44812"/>
                    </a:lnTo>
                    <a:lnTo>
                      <a:pt x="164757" y="45031"/>
                    </a:lnTo>
                    <a:lnTo>
                      <a:pt x="164149" y="45250"/>
                    </a:lnTo>
                    <a:lnTo>
                      <a:pt x="163540" y="45445"/>
                    </a:lnTo>
                    <a:lnTo>
                      <a:pt x="162931" y="45615"/>
                    </a:lnTo>
                    <a:lnTo>
                      <a:pt x="162322" y="45762"/>
                    </a:lnTo>
                    <a:lnTo>
                      <a:pt x="161713" y="45883"/>
                    </a:lnTo>
                    <a:lnTo>
                      <a:pt x="161104" y="46005"/>
                    </a:lnTo>
                    <a:lnTo>
                      <a:pt x="160495" y="46103"/>
                    </a:lnTo>
                    <a:lnTo>
                      <a:pt x="159887" y="46176"/>
                    </a:lnTo>
                    <a:lnTo>
                      <a:pt x="159278" y="46249"/>
                    </a:lnTo>
                    <a:lnTo>
                      <a:pt x="158669" y="46297"/>
                    </a:lnTo>
                    <a:lnTo>
                      <a:pt x="158084" y="46322"/>
                    </a:lnTo>
                    <a:lnTo>
                      <a:pt x="156867" y="46322"/>
                    </a:lnTo>
                    <a:lnTo>
                      <a:pt x="155649" y="46297"/>
                    </a:lnTo>
                    <a:lnTo>
                      <a:pt x="154456" y="46200"/>
                    </a:lnTo>
                    <a:lnTo>
                      <a:pt x="153238" y="46054"/>
                    </a:lnTo>
                    <a:lnTo>
                      <a:pt x="152044" y="45883"/>
                    </a:lnTo>
                    <a:lnTo>
                      <a:pt x="150827" y="45664"/>
                    </a:lnTo>
                    <a:lnTo>
                      <a:pt x="149633" y="45421"/>
                    </a:lnTo>
                    <a:lnTo>
                      <a:pt x="148416" y="45128"/>
                    </a:lnTo>
                    <a:lnTo>
                      <a:pt x="147222" y="44836"/>
                    </a:lnTo>
                    <a:lnTo>
                      <a:pt x="146005" y="44495"/>
                    </a:lnTo>
                    <a:lnTo>
                      <a:pt x="144811" y="44179"/>
                    </a:lnTo>
                    <a:lnTo>
                      <a:pt x="142376" y="43472"/>
                    </a:lnTo>
                    <a:lnTo>
                      <a:pt x="139965" y="42766"/>
                    </a:lnTo>
                    <a:lnTo>
                      <a:pt x="137554" y="42108"/>
                    </a:lnTo>
                    <a:lnTo>
                      <a:pt x="136336" y="41792"/>
                    </a:lnTo>
                    <a:lnTo>
                      <a:pt x="135118" y="41500"/>
                    </a:lnTo>
                    <a:lnTo>
                      <a:pt x="133900" y="41232"/>
                    </a:lnTo>
                    <a:lnTo>
                      <a:pt x="132683" y="41013"/>
                    </a:lnTo>
                    <a:lnTo>
                      <a:pt x="131465" y="40818"/>
                    </a:lnTo>
                    <a:lnTo>
                      <a:pt x="130247" y="40647"/>
                    </a:lnTo>
                    <a:lnTo>
                      <a:pt x="129030" y="40550"/>
                    </a:lnTo>
                    <a:lnTo>
                      <a:pt x="127787" y="40477"/>
                    </a:lnTo>
                    <a:lnTo>
                      <a:pt x="125742" y="40477"/>
                    </a:lnTo>
                    <a:lnTo>
                      <a:pt x="124719" y="40501"/>
                    </a:lnTo>
                    <a:lnTo>
                      <a:pt x="123696" y="40574"/>
                    </a:lnTo>
                    <a:lnTo>
                      <a:pt x="122697" y="40672"/>
                    </a:lnTo>
                    <a:lnTo>
                      <a:pt x="121699" y="40769"/>
                    </a:lnTo>
                    <a:lnTo>
                      <a:pt x="120700" y="40915"/>
                    </a:lnTo>
                    <a:lnTo>
                      <a:pt x="119726" y="41061"/>
                    </a:lnTo>
                    <a:lnTo>
                      <a:pt x="118752" y="41256"/>
                    </a:lnTo>
                    <a:lnTo>
                      <a:pt x="117802" y="41451"/>
                    </a:lnTo>
                    <a:lnTo>
                      <a:pt x="116828" y="41670"/>
                    </a:lnTo>
                    <a:lnTo>
                      <a:pt x="115878" y="41938"/>
                    </a:lnTo>
                    <a:lnTo>
                      <a:pt x="114953" y="42206"/>
                    </a:lnTo>
                    <a:lnTo>
                      <a:pt x="114003" y="42498"/>
                    </a:lnTo>
                    <a:lnTo>
                      <a:pt x="113077" y="42815"/>
                    </a:lnTo>
                    <a:lnTo>
                      <a:pt x="112152" y="43131"/>
                    </a:lnTo>
                    <a:lnTo>
                      <a:pt x="111251" y="43497"/>
                    </a:lnTo>
                    <a:lnTo>
                      <a:pt x="110350" y="43862"/>
                    </a:lnTo>
                    <a:lnTo>
                      <a:pt x="109449" y="44252"/>
                    </a:lnTo>
                    <a:lnTo>
                      <a:pt x="108547" y="44666"/>
                    </a:lnTo>
                    <a:lnTo>
                      <a:pt x="107671" y="45080"/>
                    </a:lnTo>
                    <a:lnTo>
                      <a:pt x="106794" y="45518"/>
                    </a:lnTo>
                    <a:lnTo>
                      <a:pt x="105917" y="45981"/>
                    </a:lnTo>
                    <a:lnTo>
                      <a:pt x="105040" y="46444"/>
                    </a:lnTo>
                    <a:lnTo>
                      <a:pt x="104188" y="46955"/>
                    </a:lnTo>
                    <a:lnTo>
                      <a:pt x="103336" y="47442"/>
                    </a:lnTo>
                    <a:lnTo>
                      <a:pt x="102508" y="47978"/>
                    </a:lnTo>
                    <a:lnTo>
                      <a:pt x="101655" y="48489"/>
                    </a:lnTo>
                    <a:lnTo>
                      <a:pt x="100827" y="49049"/>
                    </a:lnTo>
                    <a:lnTo>
                      <a:pt x="100023" y="49610"/>
                    </a:lnTo>
                    <a:lnTo>
                      <a:pt x="98392" y="50754"/>
                    </a:lnTo>
                    <a:lnTo>
                      <a:pt x="96784" y="51972"/>
                    </a:lnTo>
                    <a:lnTo>
                      <a:pt x="95201" y="53214"/>
                    </a:lnTo>
                    <a:lnTo>
                      <a:pt x="93643" y="54505"/>
                    </a:lnTo>
                    <a:lnTo>
                      <a:pt x="92133" y="55820"/>
                    </a:lnTo>
                    <a:lnTo>
                      <a:pt x="90623" y="57159"/>
                    </a:lnTo>
                    <a:lnTo>
                      <a:pt x="89137" y="58548"/>
                    </a:lnTo>
                    <a:lnTo>
                      <a:pt x="87676" y="59936"/>
                    </a:lnTo>
                    <a:lnTo>
                      <a:pt x="86263" y="61373"/>
                    </a:lnTo>
                    <a:lnTo>
                      <a:pt x="84851" y="62810"/>
                    </a:lnTo>
                    <a:lnTo>
                      <a:pt x="83438" y="64246"/>
                    </a:lnTo>
                    <a:lnTo>
                      <a:pt x="82074" y="65708"/>
                    </a:lnTo>
                    <a:lnTo>
                      <a:pt x="80735" y="67169"/>
                    </a:lnTo>
                    <a:lnTo>
                      <a:pt x="78080" y="70067"/>
                    </a:lnTo>
                    <a:lnTo>
                      <a:pt x="75523" y="72965"/>
                    </a:lnTo>
                    <a:lnTo>
                      <a:pt x="73282" y="75498"/>
                    </a:lnTo>
                    <a:lnTo>
                      <a:pt x="70993" y="78055"/>
                    </a:lnTo>
                    <a:lnTo>
                      <a:pt x="68631" y="80613"/>
                    </a:lnTo>
                    <a:lnTo>
                      <a:pt x="67437" y="81903"/>
                    </a:lnTo>
                    <a:lnTo>
                      <a:pt x="66244" y="83170"/>
                    </a:lnTo>
                    <a:lnTo>
                      <a:pt x="65002" y="84412"/>
                    </a:lnTo>
                    <a:lnTo>
                      <a:pt x="63784" y="85654"/>
                    </a:lnTo>
                    <a:lnTo>
                      <a:pt x="62518" y="86872"/>
                    </a:lnTo>
                    <a:lnTo>
                      <a:pt x="61251" y="88089"/>
                    </a:lnTo>
                    <a:lnTo>
                      <a:pt x="59960" y="89283"/>
                    </a:lnTo>
                    <a:lnTo>
                      <a:pt x="58645" y="90427"/>
                    </a:lnTo>
                    <a:lnTo>
                      <a:pt x="57330" y="91572"/>
                    </a:lnTo>
                    <a:lnTo>
                      <a:pt x="55991" y="92692"/>
                    </a:lnTo>
                    <a:lnTo>
                      <a:pt x="54627" y="93764"/>
                    </a:lnTo>
                    <a:lnTo>
                      <a:pt x="53239" y="94811"/>
                    </a:lnTo>
                    <a:lnTo>
                      <a:pt x="51826" y="95834"/>
                    </a:lnTo>
                    <a:lnTo>
                      <a:pt x="50414" y="96808"/>
                    </a:lnTo>
                    <a:lnTo>
                      <a:pt x="48952" y="97734"/>
                    </a:lnTo>
                    <a:lnTo>
                      <a:pt x="47491" y="98635"/>
                    </a:lnTo>
                    <a:lnTo>
                      <a:pt x="45981" y="99487"/>
                    </a:lnTo>
                    <a:lnTo>
                      <a:pt x="44471" y="100291"/>
                    </a:lnTo>
                    <a:lnTo>
                      <a:pt x="42912" y="101046"/>
                    </a:lnTo>
                    <a:lnTo>
                      <a:pt x="42133" y="101411"/>
                    </a:lnTo>
                    <a:lnTo>
                      <a:pt x="41354" y="101752"/>
                    </a:lnTo>
                    <a:lnTo>
                      <a:pt x="40550" y="102069"/>
                    </a:lnTo>
                    <a:lnTo>
                      <a:pt x="39746" y="102385"/>
                    </a:lnTo>
                    <a:lnTo>
                      <a:pt x="38943" y="102702"/>
                    </a:lnTo>
                    <a:lnTo>
                      <a:pt x="38139" y="102994"/>
                    </a:lnTo>
                    <a:lnTo>
                      <a:pt x="37311" y="103262"/>
                    </a:lnTo>
                    <a:lnTo>
                      <a:pt x="36483" y="103506"/>
                    </a:lnTo>
                    <a:lnTo>
                      <a:pt x="35655" y="103749"/>
                    </a:lnTo>
                    <a:lnTo>
                      <a:pt x="34802" y="103993"/>
                    </a:lnTo>
                    <a:lnTo>
                      <a:pt x="33950" y="104187"/>
                    </a:lnTo>
                    <a:lnTo>
                      <a:pt x="33098" y="104382"/>
                    </a:lnTo>
                    <a:lnTo>
                      <a:pt x="32221" y="104577"/>
                    </a:lnTo>
                    <a:lnTo>
                      <a:pt x="31368" y="104723"/>
                    </a:lnTo>
                    <a:lnTo>
                      <a:pt x="30248" y="104894"/>
                    </a:lnTo>
                    <a:lnTo>
                      <a:pt x="29152" y="105040"/>
                    </a:lnTo>
                    <a:lnTo>
                      <a:pt x="28008" y="105137"/>
                    </a:lnTo>
                    <a:lnTo>
                      <a:pt x="26863" y="105186"/>
                    </a:lnTo>
                    <a:lnTo>
                      <a:pt x="25718" y="105210"/>
                    </a:lnTo>
                    <a:lnTo>
                      <a:pt x="24574" y="105186"/>
                    </a:lnTo>
                    <a:lnTo>
                      <a:pt x="23429" y="105137"/>
                    </a:lnTo>
                    <a:lnTo>
                      <a:pt x="22260" y="105040"/>
                    </a:lnTo>
                    <a:lnTo>
                      <a:pt x="21115" y="104918"/>
                    </a:lnTo>
                    <a:lnTo>
                      <a:pt x="19971" y="104748"/>
                    </a:lnTo>
                    <a:lnTo>
                      <a:pt x="18826" y="104528"/>
                    </a:lnTo>
                    <a:lnTo>
                      <a:pt x="17681" y="104285"/>
                    </a:lnTo>
                    <a:lnTo>
                      <a:pt x="16561" y="103993"/>
                    </a:lnTo>
                    <a:lnTo>
                      <a:pt x="15441" y="103676"/>
                    </a:lnTo>
                    <a:lnTo>
                      <a:pt x="14345" y="103286"/>
                    </a:lnTo>
                    <a:lnTo>
                      <a:pt x="13249" y="102897"/>
                    </a:lnTo>
                    <a:lnTo>
                      <a:pt x="12177" y="102434"/>
                    </a:lnTo>
                    <a:lnTo>
                      <a:pt x="11154" y="101947"/>
                    </a:lnTo>
                    <a:lnTo>
                      <a:pt x="10131" y="101435"/>
                    </a:lnTo>
                    <a:lnTo>
                      <a:pt x="9133" y="100851"/>
                    </a:lnTo>
                    <a:lnTo>
                      <a:pt x="8159" y="100242"/>
                    </a:lnTo>
                    <a:lnTo>
                      <a:pt x="7233" y="99609"/>
                    </a:lnTo>
                    <a:lnTo>
                      <a:pt x="6308" y="98903"/>
                    </a:lnTo>
                    <a:lnTo>
                      <a:pt x="5455" y="98172"/>
                    </a:lnTo>
                    <a:lnTo>
                      <a:pt x="4603" y="97417"/>
                    </a:lnTo>
                    <a:lnTo>
                      <a:pt x="3824" y="96589"/>
                    </a:lnTo>
                    <a:lnTo>
                      <a:pt x="3434" y="96175"/>
                    </a:lnTo>
                    <a:lnTo>
                      <a:pt x="3069" y="95737"/>
                    </a:lnTo>
                    <a:lnTo>
                      <a:pt x="2703" y="95298"/>
                    </a:lnTo>
                    <a:lnTo>
                      <a:pt x="2362" y="94835"/>
                    </a:lnTo>
                    <a:lnTo>
                      <a:pt x="2021" y="94373"/>
                    </a:lnTo>
                    <a:lnTo>
                      <a:pt x="1680" y="93910"/>
                    </a:lnTo>
                    <a:lnTo>
                      <a:pt x="1388" y="93423"/>
                    </a:lnTo>
                    <a:lnTo>
                      <a:pt x="1072" y="92936"/>
                    </a:lnTo>
                    <a:lnTo>
                      <a:pt x="779" y="92424"/>
                    </a:lnTo>
                    <a:lnTo>
                      <a:pt x="511" y="91913"/>
                    </a:lnTo>
                    <a:lnTo>
                      <a:pt x="308" y="91507"/>
                    </a:lnTo>
                    <a:lnTo>
                      <a:pt x="308" y="91507"/>
                    </a:lnTo>
                    <a:lnTo>
                      <a:pt x="463" y="91840"/>
                    </a:lnTo>
                    <a:lnTo>
                      <a:pt x="950" y="92814"/>
                    </a:lnTo>
                    <a:lnTo>
                      <a:pt x="1461" y="93764"/>
                    </a:lnTo>
                    <a:lnTo>
                      <a:pt x="1997" y="94714"/>
                    </a:lnTo>
                    <a:lnTo>
                      <a:pt x="2557" y="95615"/>
                    </a:lnTo>
                    <a:lnTo>
                      <a:pt x="3117" y="96492"/>
                    </a:lnTo>
                    <a:lnTo>
                      <a:pt x="3726" y="97344"/>
                    </a:lnTo>
                    <a:lnTo>
                      <a:pt x="4335" y="98172"/>
                    </a:lnTo>
                    <a:lnTo>
                      <a:pt x="4968" y="98976"/>
                    </a:lnTo>
                    <a:lnTo>
                      <a:pt x="5650" y="99731"/>
                    </a:lnTo>
                    <a:lnTo>
                      <a:pt x="6332" y="100486"/>
                    </a:lnTo>
                    <a:lnTo>
                      <a:pt x="7014" y="101216"/>
                    </a:lnTo>
                    <a:lnTo>
                      <a:pt x="7745" y="101898"/>
                    </a:lnTo>
                    <a:lnTo>
                      <a:pt x="8500" y="102556"/>
                    </a:lnTo>
                    <a:lnTo>
                      <a:pt x="9255" y="103189"/>
                    </a:lnTo>
                    <a:lnTo>
                      <a:pt x="10058" y="103798"/>
                    </a:lnTo>
                    <a:lnTo>
                      <a:pt x="10862" y="104382"/>
                    </a:lnTo>
                    <a:lnTo>
                      <a:pt x="11690" y="104918"/>
                    </a:lnTo>
                    <a:lnTo>
                      <a:pt x="12543" y="105430"/>
                    </a:lnTo>
                    <a:lnTo>
                      <a:pt x="13395" y="105917"/>
                    </a:lnTo>
                    <a:lnTo>
                      <a:pt x="14296" y="106379"/>
                    </a:lnTo>
                    <a:lnTo>
                      <a:pt x="15197" y="106793"/>
                    </a:lnTo>
                    <a:lnTo>
                      <a:pt x="16123" y="107183"/>
                    </a:lnTo>
                    <a:lnTo>
                      <a:pt x="17072" y="107524"/>
                    </a:lnTo>
                    <a:lnTo>
                      <a:pt x="18047" y="107865"/>
                    </a:lnTo>
                    <a:lnTo>
                      <a:pt x="19045" y="108157"/>
                    </a:lnTo>
                    <a:lnTo>
                      <a:pt x="20044" y="108401"/>
                    </a:lnTo>
                    <a:lnTo>
                      <a:pt x="21091" y="108620"/>
                    </a:lnTo>
                    <a:lnTo>
                      <a:pt x="22138" y="108815"/>
                    </a:lnTo>
                    <a:lnTo>
                      <a:pt x="23210" y="108985"/>
                    </a:lnTo>
                    <a:lnTo>
                      <a:pt x="24281" y="109107"/>
                    </a:lnTo>
                    <a:lnTo>
                      <a:pt x="25402" y="109180"/>
                    </a:lnTo>
                    <a:lnTo>
                      <a:pt x="26181" y="109229"/>
                    </a:lnTo>
                    <a:lnTo>
                      <a:pt x="26985" y="109253"/>
                    </a:lnTo>
                    <a:lnTo>
                      <a:pt x="28543" y="109253"/>
                    </a:lnTo>
                    <a:lnTo>
                      <a:pt x="29298" y="109229"/>
                    </a:lnTo>
                    <a:lnTo>
                      <a:pt x="30078" y="109204"/>
                    </a:lnTo>
                    <a:lnTo>
                      <a:pt x="31588" y="109083"/>
                    </a:lnTo>
                    <a:lnTo>
                      <a:pt x="33073" y="108912"/>
                    </a:lnTo>
                    <a:lnTo>
                      <a:pt x="34535" y="108693"/>
                    </a:lnTo>
                    <a:lnTo>
                      <a:pt x="35971" y="108425"/>
                    </a:lnTo>
                    <a:lnTo>
                      <a:pt x="37408" y="108108"/>
                    </a:lnTo>
                    <a:lnTo>
                      <a:pt x="38821" y="107719"/>
                    </a:lnTo>
                    <a:lnTo>
                      <a:pt x="40185" y="107305"/>
                    </a:lnTo>
                    <a:lnTo>
                      <a:pt x="41573" y="106818"/>
                    </a:lnTo>
                    <a:lnTo>
                      <a:pt x="42912" y="106306"/>
                    </a:lnTo>
                    <a:lnTo>
                      <a:pt x="44228" y="105746"/>
                    </a:lnTo>
                    <a:lnTo>
                      <a:pt x="45543" y="105162"/>
                    </a:lnTo>
                    <a:lnTo>
                      <a:pt x="46858" y="104504"/>
                    </a:lnTo>
                    <a:lnTo>
                      <a:pt x="48124" y="103822"/>
                    </a:lnTo>
                    <a:lnTo>
                      <a:pt x="49391" y="103116"/>
                    </a:lnTo>
                    <a:lnTo>
                      <a:pt x="50633" y="102361"/>
                    </a:lnTo>
                    <a:lnTo>
                      <a:pt x="51875" y="101557"/>
                    </a:lnTo>
                    <a:lnTo>
                      <a:pt x="53093" y="100729"/>
                    </a:lnTo>
                    <a:lnTo>
                      <a:pt x="54286" y="99877"/>
                    </a:lnTo>
                    <a:lnTo>
                      <a:pt x="55479" y="99000"/>
                    </a:lnTo>
                    <a:lnTo>
                      <a:pt x="56673" y="98075"/>
                    </a:lnTo>
                    <a:lnTo>
                      <a:pt x="57842" y="97125"/>
                    </a:lnTo>
                    <a:lnTo>
                      <a:pt x="58986" y="96175"/>
                    </a:lnTo>
                    <a:lnTo>
                      <a:pt x="60131" y="95176"/>
                    </a:lnTo>
                    <a:lnTo>
                      <a:pt x="61251" y="94153"/>
                    </a:lnTo>
                    <a:lnTo>
                      <a:pt x="62396" y="93131"/>
                    </a:lnTo>
                    <a:lnTo>
                      <a:pt x="63492" y="92059"/>
                    </a:lnTo>
                    <a:lnTo>
                      <a:pt x="64612" y="90987"/>
                    </a:lnTo>
                    <a:lnTo>
                      <a:pt x="65708" y="89892"/>
                    </a:lnTo>
                    <a:lnTo>
                      <a:pt x="66780" y="88796"/>
                    </a:lnTo>
                    <a:lnTo>
                      <a:pt x="68947" y="86531"/>
                    </a:lnTo>
                    <a:lnTo>
                      <a:pt x="71066" y="84241"/>
                    </a:lnTo>
                    <a:lnTo>
                      <a:pt x="73185" y="81903"/>
                    </a:lnTo>
                    <a:lnTo>
                      <a:pt x="75279" y="79565"/>
                    </a:lnTo>
                    <a:lnTo>
                      <a:pt x="79420" y="74865"/>
                    </a:lnTo>
                    <a:lnTo>
                      <a:pt x="81490" y="72527"/>
                    </a:lnTo>
                    <a:lnTo>
                      <a:pt x="83560" y="70238"/>
                    </a:lnTo>
                    <a:lnTo>
                      <a:pt x="85630" y="67973"/>
                    </a:lnTo>
                    <a:lnTo>
                      <a:pt x="87724" y="65756"/>
                    </a:lnTo>
                    <a:lnTo>
                      <a:pt x="88772" y="64685"/>
                    </a:lnTo>
                    <a:lnTo>
                      <a:pt x="89819" y="63613"/>
                    </a:lnTo>
                    <a:lnTo>
                      <a:pt x="90866" y="62566"/>
                    </a:lnTo>
                    <a:lnTo>
                      <a:pt x="91938" y="61543"/>
                    </a:lnTo>
                    <a:lnTo>
                      <a:pt x="92985" y="60545"/>
                    </a:lnTo>
                    <a:lnTo>
                      <a:pt x="94057" y="59570"/>
                    </a:lnTo>
                    <a:lnTo>
                      <a:pt x="95128" y="58621"/>
                    </a:lnTo>
                    <a:lnTo>
                      <a:pt x="96224" y="57695"/>
                    </a:lnTo>
                    <a:lnTo>
                      <a:pt x="97320" y="56794"/>
                    </a:lnTo>
                    <a:lnTo>
                      <a:pt x="98416" y="55942"/>
                    </a:lnTo>
                    <a:lnTo>
                      <a:pt x="99512" y="55089"/>
                    </a:lnTo>
                    <a:lnTo>
                      <a:pt x="100632" y="54286"/>
                    </a:lnTo>
                    <a:lnTo>
                      <a:pt x="101947" y="53409"/>
                    </a:lnTo>
                    <a:lnTo>
                      <a:pt x="103263" y="52532"/>
                    </a:lnTo>
                    <a:lnTo>
                      <a:pt x="104626" y="51704"/>
                    </a:lnTo>
                    <a:lnTo>
                      <a:pt x="106015" y="50900"/>
                    </a:lnTo>
                    <a:lnTo>
                      <a:pt x="107403" y="50145"/>
                    </a:lnTo>
                    <a:lnTo>
                      <a:pt x="108815" y="49415"/>
                    </a:lnTo>
                    <a:lnTo>
                      <a:pt x="110252" y="48733"/>
                    </a:lnTo>
                    <a:lnTo>
                      <a:pt x="111714" y="48075"/>
                    </a:lnTo>
                    <a:lnTo>
                      <a:pt x="113175" y="47491"/>
                    </a:lnTo>
                    <a:lnTo>
                      <a:pt x="114660" y="46931"/>
                    </a:lnTo>
                    <a:lnTo>
                      <a:pt x="116170" y="46419"/>
                    </a:lnTo>
                    <a:lnTo>
                      <a:pt x="117680" y="45981"/>
                    </a:lnTo>
                    <a:lnTo>
                      <a:pt x="119215" y="45567"/>
                    </a:lnTo>
                    <a:lnTo>
                      <a:pt x="119994" y="45396"/>
                    </a:lnTo>
                    <a:lnTo>
                      <a:pt x="120773" y="45226"/>
                    </a:lnTo>
                    <a:lnTo>
                      <a:pt x="121553" y="45080"/>
                    </a:lnTo>
                    <a:lnTo>
                      <a:pt x="122332" y="44934"/>
                    </a:lnTo>
                    <a:lnTo>
                      <a:pt x="123136" y="44812"/>
                    </a:lnTo>
                    <a:lnTo>
                      <a:pt x="123915" y="44714"/>
                    </a:lnTo>
                    <a:lnTo>
                      <a:pt x="124816" y="44617"/>
                    </a:lnTo>
                    <a:lnTo>
                      <a:pt x="125693" y="44568"/>
                    </a:lnTo>
                    <a:lnTo>
                      <a:pt x="126570" y="44520"/>
                    </a:lnTo>
                    <a:lnTo>
                      <a:pt x="127422" y="44495"/>
                    </a:lnTo>
                    <a:lnTo>
                      <a:pt x="128299" y="44520"/>
                    </a:lnTo>
                    <a:lnTo>
                      <a:pt x="129151" y="44544"/>
                    </a:lnTo>
                    <a:lnTo>
                      <a:pt x="130028" y="44593"/>
                    </a:lnTo>
                    <a:lnTo>
                      <a:pt x="130880" y="44666"/>
                    </a:lnTo>
                    <a:lnTo>
                      <a:pt x="131709" y="44763"/>
                    </a:lnTo>
                    <a:lnTo>
                      <a:pt x="132561" y="44861"/>
                    </a:lnTo>
                    <a:lnTo>
                      <a:pt x="133413" y="45007"/>
                    </a:lnTo>
                    <a:lnTo>
                      <a:pt x="134241" y="45153"/>
                    </a:lnTo>
                    <a:lnTo>
                      <a:pt x="135922" y="45469"/>
                    </a:lnTo>
                    <a:lnTo>
                      <a:pt x="137602" y="45859"/>
                    </a:lnTo>
                    <a:lnTo>
                      <a:pt x="139258" y="46273"/>
                    </a:lnTo>
                    <a:lnTo>
                      <a:pt x="140914" y="46711"/>
                    </a:lnTo>
                    <a:lnTo>
                      <a:pt x="144251" y="47661"/>
                    </a:lnTo>
                    <a:lnTo>
                      <a:pt x="145907" y="48124"/>
                    </a:lnTo>
                    <a:lnTo>
                      <a:pt x="147588" y="48587"/>
                    </a:lnTo>
                    <a:lnTo>
                      <a:pt x="149268" y="49025"/>
                    </a:lnTo>
                    <a:lnTo>
                      <a:pt x="150973" y="49439"/>
                    </a:lnTo>
                    <a:lnTo>
                      <a:pt x="152361" y="49756"/>
                    </a:lnTo>
                    <a:lnTo>
                      <a:pt x="153749" y="49999"/>
                    </a:lnTo>
                    <a:lnTo>
                      <a:pt x="154456" y="50097"/>
                    </a:lnTo>
                    <a:lnTo>
                      <a:pt x="155137" y="50170"/>
                    </a:lnTo>
                    <a:lnTo>
                      <a:pt x="155819" y="50243"/>
                    </a:lnTo>
                    <a:lnTo>
                      <a:pt x="156501" y="50292"/>
                    </a:lnTo>
                    <a:lnTo>
                      <a:pt x="157183" y="50316"/>
                    </a:lnTo>
                    <a:lnTo>
                      <a:pt x="157865" y="50340"/>
                    </a:lnTo>
                    <a:lnTo>
                      <a:pt x="158523" y="50340"/>
                    </a:lnTo>
                    <a:lnTo>
                      <a:pt x="159205" y="50316"/>
                    </a:lnTo>
                    <a:lnTo>
                      <a:pt x="159862" y="50292"/>
                    </a:lnTo>
                    <a:lnTo>
                      <a:pt x="160520" y="50243"/>
                    </a:lnTo>
                    <a:lnTo>
                      <a:pt x="161177" y="50170"/>
                    </a:lnTo>
                    <a:lnTo>
                      <a:pt x="161835" y="50097"/>
                    </a:lnTo>
                    <a:lnTo>
                      <a:pt x="162492" y="49999"/>
                    </a:lnTo>
                    <a:lnTo>
                      <a:pt x="163150" y="49877"/>
                    </a:lnTo>
                    <a:lnTo>
                      <a:pt x="163783" y="49731"/>
                    </a:lnTo>
                    <a:lnTo>
                      <a:pt x="164416" y="49585"/>
                    </a:lnTo>
                    <a:lnTo>
                      <a:pt x="165074" y="49390"/>
                    </a:lnTo>
                    <a:lnTo>
                      <a:pt x="165707" y="49196"/>
                    </a:lnTo>
                    <a:lnTo>
                      <a:pt x="166340" y="49001"/>
                    </a:lnTo>
                    <a:lnTo>
                      <a:pt x="166974" y="48757"/>
                    </a:lnTo>
                    <a:lnTo>
                      <a:pt x="167583" y="48514"/>
                    </a:lnTo>
                    <a:lnTo>
                      <a:pt x="168216" y="48246"/>
                    </a:lnTo>
                    <a:lnTo>
                      <a:pt x="168825" y="47954"/>
                    </a:lnTo>
                    <a:lnTo>
                      <a:pt x="169458" y="47637"/>
                    </a:lnTo>
                    <a:lnTo>
                      <a:pt x="170067" y="47320"/>
                    </a:lnTo>
                    <a:lnTo>
                      <a:pt x="170676" y="46955"/>
                    </a:lnTo>
                    <a:lnTo>
                      <a:pt x="171260" y="46590"/>
                    </a:lnTo>
                    <a:lnTo>
                      <a:pt x="171869" y="46200"/>
                    </a:lnTo>
                    <a:lnTo>
                      <a:pt x="172940" y="45445"/>
                    </a:lnTo>
                    <a:lnTo>
                      <a:pt x="173988" y="44666"/>
                    </a:lnTo>
                    <a:lnTo>
                      <a:pt x="174962" y="43838"/>
                    </a:lnTo>
                    <a:lnTo>
                      <a:pt x="175936" y="42985"/>
                    </a:lnTo>
                    <a:lnTo>
                      <a:pt x="176862" y="42108"/>
                    </a:lnTo>
                    <a:lnTo>
                      <a:pt x="177763" y="41207"/>
                    </a:lnTo>
                    <a:lnTo>
                      <a:pt x="178639" y="40258"/>
                    </a:lnTo>
                    <a:lnTo>
                      <a:pt x="179492" y="39308"/>
                    </a:lnTo>
                    <a:lnTo>
                      <a:pt x="180320" y="38334"/>
                    </a:lnTo>
                    <a:lnTo>
                      <a:pt x="181124" y="37335"/>
                    </a:lnTo>
                    <a:lnTo>
                      <a:pt x="181903" y="36312"/>
                    </a:lnTo>
                    <a:lnTo>
                      <a:pt x="182658" y="35265"/>
                    </a:lnTo>
                    <a:lnTo>
                      <a:pt x="183413" y="34218"/>
                    </a:lnTo>
                    <a:lnTo>
                      <a:pt x="184168" y="33170"/>
                    </a:lnTo>
                    <a:lnTo>
                      <a:pt x="185629" y="31027"/>
                    </a:lnTo>
                    <a:lnTo>
                      <a:pt x="188479" y="26692"/>
                    </a:lnTo>
                    <a:lnTo>
                      <a:pt x="189940" y="24549"/>
                    </a:lnTo>
                    <a:lnTo>
                      <a:pt x="191401" y="22406"/>
                    </a:lnTo>
                    <a:lnTo>
                      <a:pt x="192156" y="21359"/>
                    </a:lnTo>
                    <a:lnTo>
                      <a:pt x="192935" y="20336"/>
                    </a:lnTo>
                    <a:lnTo>
                      <a:pt x="193715" y="19313"/>
                    </a:lnTo>
                    <a:lnTo>
                      <a:pt x="194518" y="18314"/>
                    </a:lnTo>
                    <a:lnTo>
                      <a:pt x="195347" y="17340"/>
                    </a:lnTo>
                    <a:lnTo>
                      <a:pt x="196199" y="16366"/>
                    </a:lnTo>
                    <a:lnTo>
                      <a:pt x="197076" y="15441"/>
                    </a:lnTo>
                    <a:lnTo>
                      <a:pt x="197977" y="14515"/>
                    </a:lnTo>
                    <a:lnTo>
                      <a:pt x="198610" y="13931"/>
                    </a:lnTo>
                    <a:lnTo>
                      <a:pt x="199243" y="13346"/>
                    </a:lnTo>
                    <a:lnTo>
                      <a:pt x="199876" y="12786"/>
                    </a:lnTo>
                    <a:lnTo>
                      <a:pt x="200534" y="12250"/>
                    </a:lnTo>
                    <a:lnTo>
                      <a:pt x="201216" y="11714"/>
                    </a:lnTo>
                    <a:lnTo>
                      <a:pt x="201874" y="11227"/>
                    </a:lnTo>
                    <a:lnTo>
                      <a:pt x="202580" y="10740"/>
                    </a:lnTo>
                    <a:lnTo>
                      <a:pt x="203262" y="10253"/>
                    </a:lnTo>
                    <a:lnTo>
                      <a:pt x="203992" y="9815"/>
                    </a:lnTo>
                    <a:lnTo>
                      <a:pt x="204699" y="9376"/>
                    </a:lnTo>
                    <a:lnTo>
                      <a:pt x="205429" y="8962"/>
                    </a:lnTo>
                    <a:lnTo>
                      <a:pt x="206160" y="8548"/>
                    </a:lnTo>
                    <a:lnTo>
                      <a:pt x="206915" y="8183"/>
                    </a:lnTo>
                    <a:lnTo>
                      <a:pt x="207670" y="7818"/>
                    </a:lnTo>
                    <a:lnTo>
                      <a:pt x="208425" y="7452"/>
                    </a:lnTo>
                    <a:lnTo>
                      <a:pt x="209180" y="7136"/>
                    </a:lnTo>
                    <a:lnTo>
                      <a:pt x="209959" y="6819"/>
                    </a:lnTo>
                    <a:lnTo>
                      <a:pt x="210763" y="6503"/>
                    </a:lnTo>
                    <a:lnTo>
                      <a:pt x="211542" y="6235"/>
                    </a:lnTo>
                    <a:lnTo>
                      <a:pt x="212346" y="5967"/>
                    </a:lnTo>
                    <a:lnTo>
                      <a:pt x="213150" y="5723"/>
                    </a:lnTo>
                    <a:lnTo>
                      <a:pt x="213953" y="5480"/>
                    </a:lnTo>
                    <a:lnTo>
                      <a:pt x="214757" y="5285"/>
                    </a:lnTo>
                    <a:lnTo>
                      <a:pt x="215585" y="5090"/>
                    </a:lnTo>
                    <a:lnTo>
                      <a:pt x="216413" y="4895"/>
                    </a:lnTo>
                    <a:lnTo>
                      <a:pt x="217241" y="4725"/>
                    </a:lnTo>
                    <a:lnTo>
                      <a:pt x="218069" y="4579"/>
                    </a:lnTo>
                    <a:lnTo>
                      <a:pt x="218922" y="4457"/>
                    </a:lnTo>
                    <a:lnTo>
                      <a:pt x="219774" y="4335"/>
                    </a:lnTo>
                    <a:lnTo>
                      <a:pt x="220602" y="4238"/>
                    </a:lnTo>
                    <a:lnTo>
                      <a:pt x="221454" y="4140"/>
                    </a:lnTo>
                    <a:lnTo>
                      <a:pt x="222307" y="4092"/>
                    </a:lnTo>
                    <a:lnTo>
                      <a:pt x="223378" y="4018"/>
                    </a:lnTo>
                    <a:lnTo>
                      <a:pt x="224426" y="3970"/>
                    </a:lnTo>
                    <a:lnTo>
                      <a:pt x="226544" y="3970"/>
                    </a:lnTo>
                    <a:lnTo>
                      <a:pt x="227567" y="3994"/>
                    </a:lnTo>
                    <a:lnTo>
                      <a:pt x="228615" y="4043"/>
                    </a:lnTo>
                    <a:lnTo>
                      <a:pt x="229638" y="4116"/>
                    </a:lnTo>
                    <a:lnTo>
                      <a:pt x="230660" y="4213"/>
                    </a:lnTo>
                    <a:lnTo>
                      <a:pt x="231683" y="4335"/>
                    </a:lnTo>
                    <a:lnTo>
                      <a:pt x="232682" y="4481"/>
                    </a:lnTo>
                    <a:lnTo>
                      <a:pt x="233680" y="4627"/>
                    </a:lnTo>
                    <a:lnTo>
                      <a:pt x="234679" y="4822"/>
                    </a:lnTo>
                    <a:lnTo>
                      <a:pt x="235677" y="5017"/>
                    </a:lnTo>
                    <a:lnTo>
                      <a:pt x="236652" y="5236"/>
                    </a:lnTo>
                    <a:lnTo>
                      <a:pt x="237650" y="5455"/>
                    </a:lnTo>
                    <a:lnTo>
                      <a:pt x="238624" y="5723"/>
                    </a:lnTo>
                    <a:lnTo>
                      <a:pt x="239598" y="5991"/>
                    </a:lnTo>
                    <a:lnTo>
                      <a:pt x="240548" y="6283"/>
                    </a:lnTo>
                    <a:lnTo>
                      <a:pt x="241522" y="6600"/>
                    </a:lnTo>
                    <a:lnTo>
                      <a:pt x="242472" y="6917"/>
                    </a:lnTo>
                    <a:lnTo>
                      <a:pt x="243422" y="7258"/>
                    </a:lnTo>
                    <a:lnTo>
                      <a:pt x="244348" y="7623"/>
                    </a:lnTo>
                    <a:lnTo>
                      <a:pt x="245297" y="7988"/>
                    </a:lnTo>
                    <a:lnTo>
                      <a:pt x="246223" y="8378"/>
                    </a:lnTo>
                    <a:lnTo>
                      <a:pt x="247148" y="8792"/>
                    </a:lnTo>
                    <a:lnTo>
                      <a:pt x="248074" y="9206"/>
                    </a:lnTo>
                    <a:lnTo>
                      <a:pt x="248975" y="9644"/>
                    </a:lnTo>
                    <a:lnTo>
                      <a:pt x="249876" y="10083"/>
                    </a:lnTo>
                    <a:lnTo>
                      <a:pt x="251678" y="11008"/>
                    </a:lnTo>
                    <a:lnTo>
                      <a:pt x="253456" y="12007"/>
                    </a:lnTo>
                    <a:lnTo>
                      <a:pt x="255210" y="13030"/>
                    </a:lnTo>
                    <a:lnTo>
                      <a:pt x="256963" y="14125"/>
                    </a:lnTo>
                    <a:lnTo>
                      <a:pt x="258668" y="15246"/>
                    </a:lnTo>
                    <a:lnTo>
                      <a:pt x="260373" y="16415"/>
                    </a:lnTo>
                    <a:lnTo>
                      <a:pt x="262029" y="17608"/>
                    </a:lnTo>
                    <a:lnTo>
                      <a:pt x="263685" y="18850"/>
                    </a:lnTo>
                    <a:lnTo>
                      <a:pt x="265317" y="20092"/>
                    </a:lnTo>
                    <a:lnTo>
                      <a:pt x="266948" y="21383"/>
                    </a:lnTo>
                    <a:lnTo>
                      <a:pt x="268531" y="22698"/>
                    </a:lnTo>
                    <a:lnTo>
                      <a:pt x="270115" y="24038"/>
                    </a:lnTo>
                    <a:lnTo>
                      <a:pt x="271649" y="25401"/>
                    </a:lnTo>
                    <a:lnTo>
                      <a:pt x="273183" y="26765"/>
                    </a:lnTo>
                    <a:lnTo>
                      <a:pt x="274693" y="28154"/>
                    </a:lnTo>
                    <a:lnTo>
                      <a:pt x="276203" y="29542"/>
                    </a:lnTo>
                    <a:lnTo>
                      <a:pt x="277689" y="30930"/>
                    </a:lnTo>
                    <a:lnTo>
                      <a:pt x="279126" y="32318"/>
                    </a:lnTo>
                    <a:lnTo>
                      <a:pt x="278882" y="31782"/>
                    </a:lnTo>
                    <a:lnTo>
                      <a:pt x="278614" y="31246"/>
                    </a:lnTo>
                    <a:lnTo>
                      <a:pt x="278030" y="30151"/>
                    </a:lnTo>
                    <a:lnTo>
                      <a:pt x="277396" y="29103"/>
                    </a:lnTo>
                    <a:lnTo>
                      <a:pt x="276690" y="28032"/>
                    </a:lnTo>
                    <a:lnTo>
                      <a:pt x="275960" y="26985"/>
                    </a:lnTo>
                    <a:lnTo>
                      <a:pt x="275156" y="25962"/>
                    </a:lnTo>
                    <a:lnTo>
                      <a:pt x="274328" y="24939"/>
                    </a:lnTo>
                    <a:lnTo>
                      <a:pt x="273427" y="23940"/>
                    </a:lnTo>
                    <a:lnTo>
                      <a:pt x="272526" y="22942"/>
                    </a:lnTo>
                    <a:lnTo>
                      <a:pt x="271551" y="21968"/>
                    </a:lnTo>
                    <a:lnTo>
                      <a:pt x="270553" y="20993"/>
                    </a:lnTo>
                    <a:lnTo>
                      <a:pt x="269530" y="20044"/>
                    </a:lnTo>
                    <a:lnTo>
                      <a:pt x="268458" y="19118"/>
                    </a:lnTo>
                    <a:lnTo>
                      <a:pt x="267387" y="18193"/>
                    </a:lnTo>
                    <a:lnTo>
                      <a:pt x="266267" y="17292"/>
                    </a:lnTo>
                    <a:lnTo>
                      <a:pt x="265146" y="16415"/>
                    </a:lnTo>
                    <a:lnTo>
                      <a:pt x="264002" y="15562"/>
                    </a:lnTo>
                    <a:lnTo>
                      <a:pt x="262857" y="14710"/>
                    </a:lnTo>
                    <a:lnTo>
                      <a:pt x="261664" y="13906"/>
                    </a:lnTo>
                    <a:lnTo>
                      <a:pt x="260495" y="13103"/>
                    </a:lnTo>
                    <a:lnTo>
                      <a:pt x="259301" y="12323"/>
                    </a:lnTo>
                    <a:lnTo>
                      <a:pt x="258108" y="11544"/>
                    </a:lnTo>
                    <a:lnTo>
                      <a:pt x="256914" y="10813"/>
                    </a:lnTo>
                    <a:lnTo>
                      <a:pt x="255745" y="10107"/>
                    </a:lnTo>
                    <a:lnTo>
                      <a:pt x="254552" y="9401"/>
                    </a:lnTo>
                    <a:lnTo>
                      <a:pt x="253383" y="8743"/>
                    </a:lnTo>
                    <a:lnTo>
                      <a:pt x="252214" y="8110"/>
                    </a:lnTo>
                    <a:lnTo>
                      <a:pt x="251069" y="7477"/>
                    </a:lnTo>
                    <a:lnTo>
                      <a:pt x="249925" y="6892"/>
                    </a:lnTo>
                    <a:lnTo>
                      <a:pt x="248804" y="6332"/>
                    </a:lnTo>
                    <a:lnTo>
                      <a:pt x="246661" y="5285"/>
                    </a:lnTo>
                    <a:lnTo>
                      <a:pt x="245005" y="4554"/>
                    </a:lnTo>
                    <a:lnTo>
                      <a:pt x="243349" y="3872"/>
                    </a:lnTo>
                    <a:lnTo>
                      <a:pt x="241669" y="3215"/>
                    </a:lnTo>
                    <a:lnTo>
                      <a:pt x="239964" y="2630"/>
                    </a:lnTo>
                    <a:lnTo>
                      <a:pt x="238235" y="2119"/>
                    </a:lnTo>
                    <a:lnTo>
                      <a:pt x="237358" y="1875"/>
                    </a:lnTo>
                    <a:lnTo>
                      <a:pt x="236505" y="1632"/>
                    </a:lnTo>
                    <a:lnTo>
                      <a:pt x="235629" y="1413"/>
                    </a:lnTo>
                    <a:lnTo>
                      <a:pt x="234752" y="1218"/>
                    </a:lnTo>
                    <a:lnTo>
                      <a:pt x="233875" y="1023"/>
                    </a:lnTo>
                    <a:lnTo>
                      <a:pt x="232998" y="852"/>
                    </a:lnTo>
                    <a:lnTo>
                      <a:pt x="232097" y="706"/>
                    </a:lnTo>
                    <a:lnTo>
                      <a:pt x="231221" y="560"/>
                    </a:lnTo>
                    <a:lnTo>
                      <a:pt x="230344" y="438"/>
                    </a:lnTo>
                    <a:lnTo>
                      <a:pt x="229443" y="341"/>
                    </a:lnTo>
                    <a:lnTo>
                      <a:pt x="228542" y="244"/>
                    </a:lnTo>
                    <a:lnTo>
                      <a:pt x="227665" y="170"/>
                    </a:lnTo>
                    <a:lnTo>
                      <a:pt x="226764" y="97"/>
                    </a:lnTo>
                    <a:lnTo>
                      <a:pt x="225863" y="49"/>
                    </a:lnTo>
                    <a:lnTo>
                      <a:pt x="224961" y="24"/>
                    </a:lnTo>
                    <a:lnTo>
                      <a:pt x="2240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3">
  <p:cSld name="TITLE_ONLY_1_1_1">
    <p:bg>
      <p:bgPr>
        <a:solidFill>
          <a:schemeClr val="lt2"/>
        </a:solidFill>
        <a:effectLst/>
      </p:bgPr>
    </p:bg>
    <p:spTree>
      <p:nvGrpSpPr>
        <p:cNvPr id="1" name="Shape 264"/>
        <p:cNvGrpSpPr/>
        <p:nvPr/>
      </p:nvGrpSpPr>
      <p:grpSpPr>
        <a:xfrm>
          <a:off x="0" y="0"/>
          <a:ext cx="0" cy="0"/>
          <a:chOff x="0" y="0"/>
          <a:chExt cx="0" cy="0"/>
        </a:xfrm>
      </p:grpSpPr>
      <p:sp>
        <p:nvSpPr>
          <p:cNvPr id="265" name="Google Shape;265;p25"/>
          <p:cNvSpPr txBox="1">
            <a:spLocks noGrp="1"/>
          </p:cNvSpPr>
          <p:nvPr>
            <p:ph type="title"/>
          </p:nvPr>
        </p:nvSpPr>
        <p:spPr>
          <a:xfrm>
            <a:off x="713025" y="448050"/>
            <a:ext cx="7761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2800"/>
              <a:buFont typeface="Montserrat ExtraBold"/>
              <a:buNone/>
              <a:defRPr>
                <a:solidFill>
                  <a:schemeClr val="accent2"/>
                </a:solidFill>
              </a:defRPr>
            </a:lvl1pPr>
            <a:lvl2pPr lvl="1" rtl="0">
              <a:spcBef>
                <a:spcPts val="0"/>
              </a:spcBef>
              <a:spcAft>
                <a:spcPts val="0"/>
              </a:spcAft>
              <a:buClr>
                <a:schemeClr val="accent2"/>
              </a:buClr>
              <a:buSzPts val="2800"/>
              <a:buNone/>
              <a:defRPr>
                <a:solidFill>
                  <a:schemeClr val="accent2"/>
                </a:solidFill>
              </a:defRPr>
            </a:lvl2pPr>
            <a:lvl3pPr lvl="2" rtl="0">
              <a:spcBef>
                <a:spcPts val="0"/>
              </a:spcBef>
              <a:spcAft>
                <a:spcPts val="0"/>
              </a:spcAft>
              <a:buClr>
                <a:schemeClr val="accent2"/>
              </a:buClr>
              <a:buSzPts val="2800"/>
              <a:buNone/>
              <a:defRPr>
                <a:solidFill>
                  <a:schemeClr val="accent2"/>
                </a:solidFill>
              </a:defRPr>
            </a:lvl3pPr>
            <a:lvl4pPr lvl="3" rtl="0">
              <a:spcBef>
                <a:spcPts val="0"/>
              </a:spcBef>
              <a:spcAft>
                <a:spcPts val="0"/>
              </a:spcAft>
              <a:buClr>
                <a:schemeClr val="accent2"/>
              </a:buClr>
              <a:buSzPts val="2800"/>
              <a:buNone/>
              <a:defRPr>
                <a:solidFill>
                  <a:schemeClr val="accent2"/>
                </a:solidFill>
              </a:defRPr>
            </a:lvl4pPr>
            <a:lvl5pPr lvl="4" rtl="0">
              <a:spcBef>
                <a:spcPts val="0"/>
              </a:spcBef>
              <a:spcAft>
                <a:spcPts val="0"/>
              </a:spcAft>
              <a:buClr>
                <a:schemeClr val="accent2"/>
              </a:buClr>
              <a:buSzPts val="2800"/>
              <a:buNone/>
              <a:defRPr>
                <a:solidFill>
                  <a:schemeClr val="accent2"/>
                </a:solidFill>
              </a:defRPr>
            </a:lvl5pPr>
            <a:lvl6pPr lvl="5" rtl="0">
              <a:spcBef>
                <a:spcPts val="0"/>
              </a:spcBef>
              <a:spcAft>
                <a:spcPts val="0"/>
              </a:spcAft>
              <a:buClr>
                <a:schemeClr val="accent2"/>
              </a:buClr>
              <a:buSzPts val="2800"/>
              <a:buNone/>
              <a:defRPr>
                <a:solidFill>
                  <a:schemeClr val="accent2"/>
                </a:solidFill>
              </a:defRPr>
            </a:lvl6pPr>
            <a:lvl7pPr lvl="6" rtl="0">
              <a:spcBef>
                <a:spcPts val="0"/>
              </a:spcBef>
              <a:spcAft>
                <a:spcPts val="0"/>
              </a:spcAft>
              <a:buClr>
                <a:schemeClr val="accent2"/>
              </a:buClr>
              <a:buSzPts val="2800"/>
              <a:buNone/>
              <a:defRPr>
                <a:solidFill>
                  <a:schemeClr val="accent2"/>
                </a:solidFill>
              </a:defRPr>
            </a:lvl7pPr>
            <a:lvl8pPr lvl="7" rtl="0">
              <a:spcBef>
                <a:spcPts val="0"/>
              </a:spcBef>
              <a:spcAft>
                <a:spcPts val="0"/>
              </a:spcAft>
              <a:buClr>
                <a:schemeClr val="accent2"/>
              </a:buClr>
              <a:buSzPts val="2800"/>
              <a:buNone/>
              <a:defRPr>
                <a:solidFill>
                  <a:schemeClr val="accent2"/>
                </a:solidFill>
              </a:defRPr>
            </a:lvl8pPr>
            <a:lvl9pPr lvl="8" rtl="0">
              <a:spcBef>
                <a:spcPts val="0"/>
              </a:spcBef>
              <a:spcAft>
                <a:spcPts val="0"/>
              </a:spcAft>
              <a:buClr>
                <a:schemeClr val="accent2"/>
              </a:buClr>
              <a:buSzPts val="2800"/>
              <a:buNone/>
              <a:defRPr>
                <a:solidFill>
                  <a:schemeClr val="accent2"/>
                </a:solidFill>
              </a:defRPr>
            </a:lvl9pPr>
          </a:lstStyle>
          <a:p>
            <a:endParaRPr/>
          </a:p>
        </p:txBody>
      </p:sp>
      <p:sp>
        <p:nvSpPr>
          <p:cNvPr id="266" name="Google Shape;266;p25"/>
          <p:cNvSpPr txBox="1">
            <a:spLocks noGrp="1"/>
          </p:cNvSpPr>
          <p:nvPr>
            <p:ph type="subTitle" idx="1"/>
          </p:nvPr>
        </p:nvSpPr>
        <p:spPr>
          <a:xfrm>
            <a:off x="711650" y="2313351"/>
            <a:ext cx="2395500" cy="1371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67" name="Google Shape;267;p25"/>
          <p:cNvGrpSpPr/>
          <p:nvPr/>
        </p:nvGrpSpPr>
        <p:grpSpPr>
          <a:xfrm rot="10800000">
            <a:off x="7442564" y="3761069"/>
            <a:ext cx="2972327" cy="2292212"/>
            <a:chOff x="-1003293" y="-1074205"/>
            <a:chExt cx="2972327" cy="2292212"/>
          </a:xfrm>
        </p:grpSpPr>
        <p:sp>
          <p:nvSpPr>
            <p:cNvPr id="268" name="Google Shape;268;p25"/>
            <p:cNvSpPr/>
            <p:nvPr/>
          </p:nvSpPr>
          <p:spPr>
            <a:xfrm rot="-1799789">
              <a:off x="-1107995" y="-383534"/>
              <a:ext cx="2855704" cy="34635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5"/>
            <p:cNvSpPr/>
            <p:nvPr/>
          </p:nvSpPr>
          <p:spPr>
            <a:xfrm rot="-1799789">
              <a:off x="-966952" y="-74753"/>
              <a:ext cx="2855704" cy="21719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5"/>
            <p:cNvSpPr/>
            <p:nvPr/>
          </p:nvSpPr>
          <p:spPr>
            <a:xfrm rot="-1799789">
              <a:off x="-858335" y="113377"/>
              <a:ext cx="2855704" cy="21719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5"/>
            <p:cNvSpPr/>
            <p:nvPr/>
          </p:nvSpPr>
          <p:spPr>
            <a:xfrm rot="-1799789">
              <a:off x="-749718" y="301508"/>
              <a:ext cx="2855704" cy="21719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4">
  <p:cSld name="TITLE_ONLY_1_1_1_2">
    <p:spTree>
      <p:nvGrpSpPr>
        <p:cNvPr id="1" name="Shape 272"/>
        <p:cNvGrpSpPr/>
        <p:nvPr/>
      </p:nvGrpSpPr>
      <p:grpSpPr>
        <a:xfrm>
          <a:off x="0" y="0"/>
          <a:ext cx="0" cy="0"/>
          <a:chOff x="0" y="0"/>
          <a:chExt cx="0" cy="0"/>
        </a:xfrm>
      </p:grpSpPr>
      <p:sp>
        <p:nvSpPr>
          <p:cNvPr id="273" name="Google Shape;273;p26"/>
          <p:cNvSpPr txBox="1">
            <a:spLocks noGrp="1"/>
          </p:cNvSpPr>
          <p:nvPr>
            <p:ph type="title"/>
          </p:nvPr>
        </p:nvSpPr>
        <p:spPr>
          <a:xfrm>
            <a:off x="713225" y="448050"/>
            <a:ext cx="7715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800"/>
              <a:buFont typeface="Montserrat ExtraBold"/>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4" name="Google Shape;274;p26"/>
          <p:cNvSpPr txBox="1">
            <a:spLocks noGrp="1"/>
          </p:cNvSpPr>
          <p:nvPr>
            <p:ph type="subTitle" idx="1"/>
          </p:nvPr>
        </p:nvSpPr>
        <p:spPr>
          <a:xfrm>
            <a:off x="6020225" y="2313429"/>
            <a:ext cx="2410500" cy="1371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75" name="Google Shape;275;p26"/>
          <p:cNvGrpSpPr/>
          <p:nvPr/>
        </p:nvGrpSpPr>
        <p:grpSpPr>
          <a:xfrm>
            <a:off x="-1003293" y="-1074205"/>
            <a:ext cx="2972327" cy="2292212"/>
            <a:chOff x="-1003293" y="-1074205"/>
            <a:chExt cx="2972327" cy="2292212"/>
          </a:xfrm>
        </p:grpSpPr>
        <p:sp>
          <p:nvSpPr>
            <p:cNvPr id="276" name="Google Shape;276;p26"/>
            <p:cNvSpPr/>
            <p:nvPr/>
          </p:nvSpPr>
          <p:spPr>
            <a:xfrm rot="-1799789">
              <a:off x="-1107995" y="-383534"/>
              <a:ext cx="2855704" cy="34635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6"/>
            <p:cNvSpPr/>
            <p:nvPr/>
          </p:nvSpPr>
          <p:spPr>
            <a:xfrm rot="-1799789">
              <a:off x="-966952" y="-74753"/>
              <a:ext cx="2855704" cy="21719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6"/>
            <p:cNvSpPr/>
            <p:nvPr/>
          </p:nvSpPr>
          <p:spPr>
            <a:xfrm rot="-1799789">
              <a:off x="-858335" y="113377"/>
              <a:ext cx="2855704" cy="21719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6"/>
            <p:cNvSpPr/>
            <p:nvPr/>
          </p:nvSpPr>
          <p:spPr>
            <a:xfrm rot="-1799789">
              <a:off x="-749718" y="301508"/>
              <a:ext cx="2855704" cy="21719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p:cSld name="CUSTOM_23">
    <p:spTree>
      <p:nvGrpSpPr>
        <p:cNvPr id="1" name="Shape 280"/>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84"/>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 name="Google Shape;20;p4"/>
          <p:cNvSpPr txBox="1">
            <a:spLocks noGrp="1"/>
          </p:cNvSpPr>
          <p:nvPr>
            <p:ph type="subTitle" idx="1"/>
          </p:nvPr>
        </p:nvSpPr>
        <p:spPr>
          <a:xfrm>
            <a:off x="721625" y="2233331"/>
            <a:ext cx="2401200" cy="66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1" name="Google Shape;21;p4"/>
          <p:cNvSpPr txBox="1">
            <a:spLocks noGrp="1"/>
          </p:cNvSpPr>
          <p:nvPr>
            <p:ph type="subTitle" idx="2"/>
          </p:nvPr>
        </p:nvSpPr>
        <p:spPr>
          <a:xfrm>
            <a:off x="721625" y="1898831"/>
            <a:ext cx="24012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000" b="1">
                <a:latin typeface="Barlow Condensed"/>
                <a:ea typeface="Barlow Condensed"/>
                <a:cs typeface="Barlow Condensed"/>
                <a:sym typeface="Barlow Condense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2" name="Google Shape;22;p4"/>
          <p:cNvSpPr txBox="1">
            <a:spLocks noGrp="1"/>
          </p:cNvSpPr>
          <p:nvPr>
            <p:ph type="subTitle" idx="3"/>
          </p:nvPr>
        </p:nvSpPr>
        <p:spPr>
          <a:xfrm>
            <a:off x="3404144" y="2233331"/>
            <a:ext cx="2401200" cy="66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3" name="Google Shape;23;p4"/>
          <p:cNvSpPr txBox="1">
            <a:spLocks noGrp="1"/>
          </p:cNvSpPr>
          <p:nvPr>
            <p:ph type="subTitle" idx="4"/>
          </p:nvPr>
        </p:nvSpPr>
        <p:spPr>
          <a:xfrm>
            <a:off x="3404144" y="1898831"/>
            <a:ext cx="24012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000" b="1">
                <a:latin typeface="Barlow Condensed"/>
                <a:ea typeface="Barlow Condensed"/>
                <a:cs typeface="Barlow Condensed"/>
                <a:sym typeface="Barlow Condense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4" name="Google Shape;24;p4"/>
          <p:cNvSpPr txBox="1">
            <a:spLocks noGrp="1"/>
          </p:cNvSpPr>
          <p:nvPr>
            <p:ph type="subTitle" idx="5"/>
          </p:nvPr>
        </p:nvSpPr>
        <p:spPr>
          <a:xfrm>
            <a:off x="6086662" y="2233331"/>
            <a:ext cx="2401200" cy="66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5" name="Google Shape;25;p4"/>
          <p:cNvSpPr txBox="1">
            <a:spLocks noGrp="1"/>
          </p:cNvSpPr>
          <p:nvPr>
            <p:ph type="subTitle" idx="6"/>
          </p:nvPr>
        </p:nvSpPr>
        <p:spPr>
          <a:xfrm>
            <a:off x="6086662" y="1898831"/>
            <a:ext cx="24012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000" b="1">
                <a:latin typeface="Barlow Condensed"/>
                <a:ea typeface="Barlow Condensed"/>
                <a:cs typeface="Barlow Condensed"/>
                <a:sym typeface="Barlow Condense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6" name="Google Shape;26;p4"/>
          <p:cNvSpPr txBox="1">
            <a:spLocks noGrp="1"/>
          </p:cNvSpPr>
          <p:nvPr>
            <p:ph type="subTitle" idx="7"/>
          </p:nvPr>
        </p:nvSpPr>
        <p:spPr>
          <a:xfrm>
            <a:off x="721625" y="4084725"/>
            <a:ext cx="2401200" cy="66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7" name="Google Shape;27;p4"/>
          <p:cNvSpPr txBox="1">
            <a:spLocks noGrp="1"/>
          </p:cNvSpPr>
          <p:nvPr>
            <p:ph type="subTitle" idx="8"/>
          </p:nvPr>
        </p:nvSpPr>
        <p:spPr>
          <a:xfrm>
            <a:off x="721625" y="3739661"/>
            <a:ext cx="24012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000" b="1">
                <a:latin typeface="Barlow Condensed"/>
                <a:ea typeface="Barlow Condensed"/>
                <a:cs typeface="Barlow Condensed"/>
                <a:sym typeface="Barlow Condense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8" name="Google Shape;28;p4"/>
          <p:cNvSpPr txBox="1">
            <a:spLocks noGrp="1"/>
          </p:cNvSpPr>
          <p:nvPr>
            <p:ph type="subTitle" idx="9"/>
          </p:nvPr>
        </p:nvSpPr>
        <p:spPr>
          <a:xfrm>
            <a:off x="3404144" y="4084725"/>
            <a:ext cx="2401200" cy="66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9" name="Google Shape;29;p4"/>
          <p:cNvSpPr txBox="1">
            <a:spLocks noGrp="1"/>
          </p:cNvSpPr>
          <p:nvPr>
            <p:ph type="subTitle" idx="13"/>
          </p:nvPr>
        </p:nvSpPr>
        <p:spPr>
          <a:xfrm>
            <a:off x="3404144" y="3739661"/>
            <a:ext cx="24012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000" b="1">
                <a:latin typeface="Barlow Condensed"/>
                <a:ea typeface="Barlow Condensed"/>
                <a:cs typeface="Barlow Condensed"/>
                <a:sym typeface="Barlow Condense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0" name="Google Shape;30;p4"/>
          <p:cNvSpPr txBox="1">
            <a:spLocks noGrp="1"/>
          </p:cNvSpPr>
          <p:nvPr>
            <p:ph type="subTitle" idx="14"/>
          </p:nvPr>
        </p:nvSpPr>
        <p:spPr>
          <a:xfrm>
            <a:off x="6086662" y="4084725"/>
            <a:ext cx="2401200" cy="66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1" name="Google Shape;31;p4"/>
          <p:cNvSpPr txBox="1">
            <a:spLocks noGrp="1"/>
          </p:cNvSpPr>
          <p:nvPr>
            <p:ph type="subTitle" idx="15"/>
          </p:nvPr>
        </p:nvSpPr>
        <p:spPr>
          <a:xfrm>
            <a:off x="6086662" y="3739661"/>
            <a:ext cx="2401200" cy="41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000" b="1">
                <a:latin typeface="Barlow Condensed"/>
                <a:ea typeface="Barlow Condensed"/>
                <a:cs typeface="Barlow Condensed"/>
                <a:sym typeface="Barlow Condense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2" name="Google Shape;32;p4"/>
          <p:cNvSpPr txBox="1">
            <a:spLocks noGrp="1"/>
          </p:cNvSpPr>
          <p:nvPr>
            <p:ph type="title" idx="16" hasCustomPrompt="1"/>
          </p:nvPr>
        </p:nvSpPr>
        <p:spPr>
          <a:xfrm>
            <a:off x="1443825" y="1520000"/>
            <a:ext cx="956400" cy="419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3" name="Google Shape;33;p4"/>
          <p:cNvSpPr txBox="1">
            <a:spLocks noGrp="1"/>
          </p:cNvSpPr>
          <p:nvPr>
            <p:ph type="title" idx="17" hasCustomPrompt="1"/>
          </p:nvPr>
        </p:nvSpPr>
        <p:spPr>
          <a:xfrm>
            <a:off x="1443825" y="3361625"/>
            <a:ext cx="956400" cy="419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4" name="Google Shape;34;p4"/>
          <p:cNvSpPr txBox="1">
            <a:spLocks noGrp="1"/>
          </p:cNvSpPr>
          <p:nvPr>
            <p:ph type="title" idx="18" hasCustomPrompt="1"/>
          </p:nvPr>
        </p:nvSpPr>
        <p:spPr>
          <a:xfrm>
            <a:off x="4126405" y="1520031"/>
            <a:ext cx="956400" cy="419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5" name="Google Shape;35;p4"/>
          <p:cNvSpPr txBox="1">
            <a:spLocks noGrp="1"/>
          </p:cNvSpPr>
          <p:nvPr>
            <p:ph type="title" idx="19" hasCustomPrompt="1"/>
          </p:nvPr>
        </p:nvSpPr>
        <p:spPr>
          <a:xfrm>
            <a:off x="4126476" y="3361625"/>
            <a:ext cx="956400" cy="419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6" name="Google Shape;36;p4"/>
          <p:cNvSpPr txBox="1">
            <a:spLocks noGrp="1"/>
          </p:cNvSpPr>
          <p:nvPr>
            <p:ph type="title" idx="20" hasCustomPrompt="1"/>
          </p:nvPr>
        </p:nvSpPr>
        <p:spPr>
          <a:xfrm>
            <a:off x="6808802" y="1520031"/>
            <a:ext cx="956400" cy="419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7" name="Google Shape;37;p4"/>
          <p:cNvSpPr txBox="1">
            <a:spLocks noGrp="1"/>
          </p:cNvSpPr>
          <p:nvPr>
            <p:ph type="title" idx="21" hasCustomPrompt="1"/>
          </p:nvPr>
        </p:nvSpPr>
        <p:spPr>
          <a:xfrm>
            <a:off x="6808727" y="3361625"/>
            <a:ext cx="956400" cy="419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38" name="Google Shape;38;p4"/>
          <p:cNvGrpSpPr/>
          <p:nvPr/>
        </p:nvGrpSpPr>
        <p:grpSpPr>
          <a:xfrm rot="8873883">
            <a:off x="-1569674" y="-994238"/>
            <a:ext cx="4582588" cy="2177116"/>
            <a:chOff x="238125" y="1284825"/>
            <a:chExt cx="7143775" cy="3134400"/>
          </a:xfrm>
        </p:grpSpPr>
        <p:sp>
          <p:nvSpPr>
            <p:cNvPr id="39" name="Google Shape;39;p4"/>
            <p:cNvSpPr/>
            <p:nvPr/>
          </p:nvSpPr>
          <p:spPr>
            <a:xfrm>
              <a:off x="403125" y="1688475"/>
              <a:ext cx="6978775" cy="2730750"/>
            </a:xfrm>
            <a:custGeom>
              <a:avLst/>
              <a:gdLst/>
              <a:ahLst/>
              <a:cxnLst/>
              <a:rect l="l" t="t" r="r" b="b"/>
              <a:pathLst>
                <a:path w="279151" h="109230" extrusionOk="0">
                  <a:moveTo>
                    <a:pt x="223184" y="1"/>
                  </a:moveTo>
                  <a:lnTo>
                    <a:pt x="222283" y="25"/>
                  </a:lnTo>
                  <a:lnTo>
                    <a:pt x="221381" y="50"/>
                  </a:lnTo>
                  <a:lnTo>
                    <a:pt x="220480" y="98"/>
                  </a:lnTo>
                  <a:lnTo>
                    <a:pt x="219579" y="171"/>
                  </a:lnTo>
                  <a:lnTo>
                    <a:pt x="218678" y="269"/>
                  </a:lnTo>
                  <a:lnTo>
                    <a:pt x="217874" y="366"/>
                  </a:lnTo>
                  <a:lnTo>
                    <a:pt x="217046" y="488"/>
                  </a:lnTo>
                  <a:lnTo>
                    <a:pt x="216267" y="610"/>
                  </a:lnTo>
                  <a:lnTo>
                    <a:pt x="215463" y="756"/>
                  </a:lnTo>
                  <a:lnTo>
                    <a:pt x="214660" y="902"/>
                  </a:lnTo>
                  <a:lnTo>
                    <a:pt x="213880" y="1072"/>
                  </a:lnTo>
                  <a:lnTo>
                    <a:pt x="213101" y="1267"/>
                  </a:lnTo>
                  <a:lnTo>
                    <a:pt x="212322" y="1462"/>
                  </a:lnTo>
                  <a:lnTo>
                    <a:pt x="211542" y="1681"/>
                  </a:lnTo>
                  <a:lnTo>
                    <a:pt x="210763" y="1925"/>
                  </a:lnTo>
                  <a:lnTo>
                    <a:pt x="210008" y="2168"/>
                  </a:lnTo>
                  <a:lnTo>
                    <a:pt x="209253" y="2436"/>
                  </a:lnTo>
                  <a:lnTo>
                    <a:pt x="208498" y="2704"/>
                  </a:lnTo>
                  <a:lnTo>
                    <a:pt x="207767" y="2996"/>
                  </a:lnTo>
                  <a:lnTo>
                    <a:pt x="207037" y="3313"/>
                  </a:lnTo>
                  <a:lnTo>
                    <a:pt x="206306" y="3630"/>
                  </a:lnTo>
                  <a:lnTo>
                    <a:pt x="205575" y="3971"/>
                  </a:lnTo>
                  <a:lnTo>
                    <a:pt x="204869" y="4336"/>
                  </a:lnTo>
                  <a:lnTo>
                    <a:pt x="204163" y="4701"/>
                  </a:lnTo>
                  <a:lnTo>
                    <a:pt x="203481" y="5091"/>
                  </a:lnTo>
                  <a:lnTo>
                    <a:pt x="202775" y="5481"/>
                  </a:lnTo>
                  <a:lnTo>
                    <a:pt x="202093" y="5895"/>
                  </a:lnTo>
                  <a:lnTo>
                    <a:pt x="201435" y="6333"/>
                  </a:lnTo>
                  <a:lnTo>
                    <a:pt x="200778" y="6796"/>
                  </a:lnTo>
                  <a:lnTo>
                    <a:pt x="200120" y="7258"/>
                  </a:lnTo>
                  <a:lnTo>
                    <a:pt x="199462" y="7721"/>
                  </a:lnTo>
                  <a:lnTo>
                    <a:pt x="198829" y="8233"/>
                  </a:lnTo>
                  <a:lnTo>
                    <a:pt x="198220" y="8744"/>
                  </a:lnTo>
                  <a:lnTo>
                    <a:pt x="197587" y="9255"/>
                  </a:lnTo>
                  <a:lnTo>
                    <a:pt x="196978" y="9791"/>
                  </a:lnTo>
                  <a:lnTo>
                    <a:pt x="196394" y="10351"/>
                  </a:lnTo>
                  <a:lnTo>
                    <a:pt x="195809" y="10936"/>
                  </a:lnTo>
                  <a:lnTo>
                    <a:pt x="194859" y="11910"/>
                  </a:lnTo>
                  <a:lnTo>
                    <a:pt x="193958" y="12933"/>
                  </a:lnTo>
                  <a:lnTo>
                    <a:pt x="193057" y="13980"/>
                  </a:lnTo>
                  <a:lnTo>
                    <a:pt x="192180" y="15052"/>
                  </a:lnTo>
                  <a:lnTo>
                    <a:pt x="191352" y="16148"/>
                  </a:lnTo>
                  <a:lnTo>
                    <a:pt x="190524" y="17244"/>
                  </a:lnTo>
                  <a:lnTo>
                    <a:pt x="189696" y="18388"/>
                  </a:lnTo>
                  <a:lnTo>
                    <a:pt x="188893" y="19533"/>
                  </a:lnTo>
                  <a:lnTo>
                    <a:pt x="187334" y="21847"/>
                  </a:lnTo>
                  <a:lnTo>
                    <a:pt x="185775" y="24209"/>
                  </a:lnTo>
                  <a:lnTo>
                    <a:pt x="184217" y="26547"/>
                  </a:lnTo>
                  <a:lnTo>
                    <a:pt x="182658" y="28885"/>
                  </a:lnTo>
                  <a:lnTo>
                    <a:pt x="181854" y="30030"/>
                  </a:lnTo>
                  <a:lnTo>
                    <a:pt x="181026" y="31174"/>
                  </a:lnTo>
                  <a:lnTo>
                    <a:pt x="180198" y="32295"/>
                  </a:lnTo>
                  <a:lnTo>
                    <a:pt x="179370" y="33391"/>
                  </a:lnTo>
                  <a:lnTo>
                    <a:pt x="178493" y="34486"/>
                  </a:lnTo>
                  <a:lnTo>
                    <a:pt x="177592" y="35534"/>
                  </a:lnTo>
                  <a:lnTo>
                    <a:pt x="176691" y="36557"/>
                  </a:lnTo>
                  <a:lnTo>
                    <a:pt x="175741" y="37555"/>
                  </a:lnTo>
                  <a:lnTo>
                    <a:pt x="174767" y="38529"/>
                  </a:lnTo>
                  <a:lnTo>
                    <a:pt x="173769" y="39455"/>
                  </a:lnTo>
                  <a:lnTo>
                    <a:pt x="172721" y="40331"/>
                  </a:lnTo>
                  <a:lnTo>
                    <a:pt x="172186" y="40770"/>
                  </a:lnTo>
                  <a:lnTo>
                    <a:pt x="171625" y="41184"/>
                  </a:lnTo>
                  <a:lnTo>
                    <a:pt x="171090" y="41598"/>
                  </a:lnTo>
                  <a:lnTo>
                    <a:pt x="170505" y="41988"/>
                  </a:lnTo>
                  <a:lnTo>
                    <a:pt x="169945" y="42377"/>
                  </a:lnTo>
                  <a:lnTo>
                    <a:pt x="169336" y="42743"/>
                  </a:lnTo>
                  <a:lnTo>
                    <a:pt x="168752" y="43108"/>
                  </a:lnTo>
                  <a:lnTo>
                    <a:pt x="168143" y="43449"/>
                  </a:lnTo>
                  <a:lnTo>
                    <a:pt x="167510" y="43790"/>
                  </a:lnTo>
                  <a:lnTo>
                    <a:pt x="166876" y="44106"/>
                  </a:lnTo>
                  <a:lnTo>
                    <a:pt x="166267" y="44399"/>
                  </a:lnTo>
                  <a:lnTo>
                    <a:pt x="165634" y="44667"/>
                  </a:lnTo>
                  <a:lnTo>
                    <a:pt x="165025" y="44910"/>
                  </a:lnTo>
                  <a:lnTo>
                    <a:pt x="164416" y="45129"/>
                  </a:lnTo>
                  <a:lnTo>
                    <a:pt x="163783" y="45324"/>
                  </a:lnTo>
                  <a:lnTo>
                    <a:pt x="163174" y="45519"/>
                  </a:lnTo>
                  <a:lnTo>
                    <a:pt x="162566" y="45665"/>
                  </a:lnTo>
                  <a:lnTo>
                    <a:pt x="161957" y="45811"/>
                  </a:lnTo>
                  <a:lnTo>
                    <a:pt x="161323" y="45933"/>
                  </a:lnTo>
                  <a:lnTo>
                    <a:pt x="160715" y="46030"/>
                  </a:lnTo>
                  <a:lnTo>
                    <a:pt x="160106" y="46128"/>
                  </a:lnTo>
                  <a:lnTo>
                    <a:pt x="159497" y="46177"/>
                  </a:lnTo>
                  <a:lnTo>
                    <a:pt x="158888" y="46250"/>
                  </a:lnTo>
                  <a:lnTo>
                    <a:pt x="158279" y="46274"/>
                  </a:lnTo>
                  <a:lnTo>
                    <a:pt x="157646" y="46298"/>
                  </a:lnTo>
                  <a:lnTo>
                    <a:pt x="157037" y="46298"/>
                  </a:lnTo>
                  <a:lnTo>
                    <a:pt x="155819" y="46250"/>
                  </a:lnTo>
                  <a:lnTo>
                    <a:pt x="154602" y="46177"/>
                  </a:lnTo>
                  <a:lnTo>
                    <a:pt x="153384" y="46030"/>
                  </a:lnTo>
                  <a:lnTo>
                    <a:pt x="152166" y="45860"/>
                  </a:lnTo>
                  <a:lnTo>
                    <a:pt x="150924" y="45641"/>
                  </a:lnTo>
                  <a:lnTo>
                    <a:pt x="149706" y="45397"/>
                  </a:lnTo>
                  <a:lnTo>
                    <a:pt x="148489" y="45105"/>
                  </a:lnTo>
                  <a:lnTo>
                    <a:pt x="147271" y="44813"/>
                  </a:lnTo>
                  <a:lnTo>
                    <a:pt x="146053" y="44472"/>
                  </a:lnTo>
                  <a:lnTo>
                    <a:pt x="144836" y="44155"/>
                  </a:lnTo>
                  <a:lnTo>
                    <a:pt x="142376" y="43449"/>
                  </a:lnTo>
                  <a:lnTo>
                    <a:pt x="139916" y="42743"/>
                  </a:lnTo>
                  <a:lnTo>
                    <a:pt x="137481" y="42061"/>
                  </a:lnTo>
                  <a:lnTo>
                    <a:pt x="136238" y="41744"/>
                  </a:lnTo>
                  <a:lnTo>
                    <a:pt x="135021" y="41452"/>
                  </a:lnTo>
                  <a:lnTo>
                    <a:pt x="133779" y="41184"/>
                  </a:lnTo>
                  <a:lnTo>
                    <a:pt x="132537" y="40965"/>
                  </a:lnTo>
                  <a:lnTo>
                    <a:pt x="131295" y="40770"/>
                  </a:lnTo>
                  <a:lnTo>
                    <a:pt x="130052" y="40624"/>
                  </a:lnTo>
                  <a:lnTo>
                    <a:pt x="128835" y="40502"/>
                  </a:lnTo>
                  <a:lnTo>
                    <a:pt x="127568" y="40453"/>
                  </a:lnTo>
                  <a:lnTo>
                    <a:pt x="125523" y="40453"/>
                  </a:lnTo>
                  <a:lnTo>
                    <a:pt x="124500" y="40502"/>
                  </a:lnTo>
                  <a:lnTo>
                    <a:pt x="123501" y="40575"/>
                  </a:lnTo>
                  <a:lnTo>
                    <a:pt x="122503" y="40648"/>
                  </a:lnTo>
                  <a:lnTo>
                    <a:pt x="121504" y="40770"/>
                  </a:lnTo>
                  <a:lnTo>
                    <a:pt x="120530" y="40916"/>
                  </a:lnTo>
                  <a:lnTo>
                    <a:pt x="119556" y="41086"/>
                  </a:lnTo>
                  <a:lnTo>
                    <a:pt x="118582" y="41257"/>
                  </a:lnTo>
                  <a:lnTo>
                    <a:pt x="117607" y="41476"/>
                  </a:lnTo>
                  <a:lnTo>
                    <a:pt x="116658" y="41695"/>
                  </a:lnTo>
                  <a:lnTo>
                    <a:pt x="115708" y="41963"/>
                  </a:lnTo>
                  <a:lnTo>
                    <a:pt x="114782" y="42231"/>
                  </a:lnTo>
                  <a:lnTo>
                    <a:pt x="113857" y="42523"/>
                  </a:lnTo>
                  <a:lnTo>
                    <a:pt x="112931" y="42840"/>
                  </a:lnTo>
                  <a:lnTo>
                    <a:pt x="112006" y="43181"/>
                  </a:lnTo>
                  <a:lnTo>
                    <a:pt x="111105" y="43522"/>
                  </a:lnTo>
                  <a:lnTo>
                    <a:pt x="110204" y="43912"/>
                  </a:lnTo>
                  <a:lnTo>
                    <a:pt x="109303" y="44301"/>
                  </a:lnTo>
                  <a:lnTo>
                    <a:pt x="108426" y="44691"/>
                  </a:lnTo>
                  <a:lnTo>
                    <a:pt x="107549" y="45129"/>
                  </a:lnTo>
                  <a:lnTo>
                    <a:pt x="106672" y="45568"/>
                  </a:lnTo>
                  <a:lnTo>
                    <a:pt x="105795" y="46030"/>
                  </a:lnTo>
                  <a:lnTo>
                    <a:pt x="104943" y="46493"/>
                  </a:lnTo>
                  <a:lnTo>
                    <a:pt x="104091" y="46980"/>
                  </a:lnTo>
                  <a:lnTo>
                    <a:pt x="103238" y="47492"/>
                  </a:lnTo>
                  <a:lnTo>
                    <a:pt x="102410" y="48003"/>
                  </a:lnTo>
                  <a:lnTo>
                    <a:pt x="101558" y="48539"/>
                  </a:lnTo>
                  <a:lnTo>
                    <a:pt x="99926" y="49659"/>
                  </a:lnTo>
                  <a:lnTo>
                    <a:pt x="98294" y="50804"/>
                  </a:lnTo>
                  <a:lnTo>
                    <a:pt x="96711" y="51997"/>
                  </a:lnTo>
                  <a:lnTo>
                    <a:pt x="95128" y="53239"/>
                  </a:lnTo>
                  <a:lnTo>
                    <a:pt x="93594" y="54530"/>
                  </a:lnTo>
                  <a:lnTo>
                    <a:pt x="92084" y="55845"/>
                  </a:lnTo>
                  <a:lnTo>
                    <a:pt x="90574" y="57185"/>
                  </a:lnTo>
                  <a:lnTo>
                    <a:pt x="89113" y="58573"/>
                  </a:lnTo>
                  <a:lnTo>
                    <a:pt x="87651" y="59961"/>
                  </a:lnTo>
                  <a:lnTo>
                    <a:pt x="86215" y="61374"/>
                  </a:lnTo>
                  <a:lnTo>
                    <a:pt x="84826" y="62810"/>
                  </a:lnTo>
                  <a:lnTo>
                    <a:pt x="83438" y="64247"/>
                  </a:lnTo>
                  <a:lnTo>
                    <a:pt x="82074" y="65709"/>
                  </a:lnTo>
                  <a:lnTo>
                    <a:pt x="80735" y="67170"/>
                  </a:lnTo>
                  <a:lnTo>
                    <a:pt x="78105" y="70068"/>
                  </a:lnTo>
                  <a:lnTo>
                    <a:pt x="75547" y="72942"/>
                  </a:lnTo>
                  <a:lnTo>
                    <a:pt x="73282" y="75475"/>
                  </a:lnTo>
                  <a:lnTo>
                    <a:pt x="70993" y="78032"/>
                  </a:lnTo>
                  <a:lnTo>
                    <a:pt x="68655" y="80589"/>
                  </a:lnTo>
                  <a:lnTo>
                    <a:pt x="67462" y="81880"/>
                  </a:lnTo>
                  <a:lnTo>
                    <a:pt x="66244" y="83146"/>
                  </a:lnTo>
                  <a:lnTo>
                    <a:pt x="65026" y="84388"/>
                  </a:lnTo>
                  <a:lnTo>
                    <a:pt x="63784" y="85630"/>
                  </a:lnTo>
                  <a:lnTo>
                    <a:pt x="62518" y="86848"/>
                  </a:lnTo>
                  <a:lnTo>
                    <a:pt x="61251" y="88066"/>
                  </a:lnTo>
                  <a:lnTo>
                    <a:pt x="59961" y="89259"/>
                  </a:lnTo>
                  <a:lnTo>
                    <a:pt x="58670" y="90404"/>
                  </a:lnTo>
                  <a:lnTo>
                    <a:pt x="57330" y="91548"/>
                  </a:lnTo>
                  <a:lnTo>
                    <a:pt x="55991" y="92669"/>
                  </a:lnTo>
                  <a:lnTo>
                    <a:pt x="54627" y="93740"/>
                  </a:lnTo>
                  <a:lnTo>
                    <a:pt x="53239" y="94788"/>
                  </a:lnTo>
                  <a:lnTo>
                    <a:pt x="51851" y="95810"/>
                  </a:lnTo>
                  <a:lnTo>
                    <a:pt x="50414" y="96785"/>
                  </a:lnTo>
                  <a:lnTo>
                    <a:pt x="48977" y="97710"/>
                  </a:lnTo>
                  <a:lnTo>
                    <a:pt x="47491" y="98611"/>
                  </a:lnTo>
                  <a:lnTo>
                    <a:pt x="46005" y="99464"/>
                  </a:lnTo>
                  <a:lnTo>
                    <a:pt x="44471" y="100267"/>
                  </a:lnTo>
                  <a:lnTo>
                    <a:pt x="42937" y="101022"/>
                  </a:lnTo>
                  <a:lnTo>
                    <a:pt x="42157" y="101388"/>
                  </a:lnTo>
                  <a:lnTo>
                    <a:pt x="41354" y="101729"/>
                  </a:lnTo>
                  <a:lnTo>
                    <a:pt x="40574" y="102045"/>
                  </a:lnTo>
                  <a:lnTo>
                    <a:pt x="39771" y="102362"/>
                  </a:lnTo>
                  <a:lnTo>
                    <a:pt x="38967" y="102678"/>
                  </a:lnTo>
                  <a:lnTo>
                    <a:pt x="38139" y="102971"/>
                  </a:lnTo>
                  <a:lnTo>
                    <a:pt x="37311" y="103238"/>
                  </a:lnTo>
                  <a:lnTo>
                    <a:pt x="36483" y="103482"/>
                  </a:lnTo>
                  <a:lnTo>
                    <a:pt x="35655" y="103726"/>
                  </a:lnTo>
                  <a:lnTo>
                    <a:pt x="34802" y="103969"/>
                  </a:lnTo>
                  <a:lnTo>
                    <a:pt x="33974" y="104164"/>
                  </a:lnTo>
                  <a:lnTo>
                    <a:pt x="33098" y="104359"/>
                  </a:lnTo>
                  <a:lnTo>
                    <a:pt x="32245" y="104554"/>
                  </a:lnTo>
                  <a:lnTo>
                    <a:pt x="31368" y="104700"/>
                  </a:lnTo>
                  <a:lnTo>
                    <a:pt x="30273" y="104870"/>
                  </a:lnTo>
                  <a:lnTo>
                    <a:pt x="29152" y="105016"/>
                  </a:lnTo>
                  <a:lnTo>
                    <a:pt x="28032" y="105114"/>
                  </a:lnTo>
                  <a:lnTo>
                    <a:pt x="26887" y="105162"/>
                  </a:lnTo>
                  <a:lnTo>
                    <a:pt x="25743" y="105187"/>
                  </a:lnTo>
                  <a:lnTo>
                    <a:pt x="24598" y="105162"/>
                  </a:lnTo>
                  <a:lnTo>
                    <a:pt x="23429" y="105114"/>
                  </a:lnTo>
                  <a:lnTo>
                    <a:pt x="22284" y="105016"/>
                  </a:lnTo>
                  <a:lnTo>
                    <a:pt x="21115" y="104895"/>
                  </a:lnTo>
                  <a:lnTo>
                    <a:pt x="19971" y="104724"/>
                  </a:lnTo>
                  <a:lnTo>
                    <a:pt x="18826" y="104505"/>
                  </a:lnTo>
                  <a:lnTo>
                    <a:pt x="17681" y="104261"/>
                  </a:lnTo>
                  <a:lnTo>
                    <a:pt x="16561" y="103969"/>
                  </a:lnTo>
                  <a:lnTo>
                    <a:pt x="15441" y="103653"/>
                  </a:lnTo>
                  <a:lnTo>
                    <a:pt x="14345" y="103263"/>
                  </a:lnTo>
                  <a:lnTo>
                    <a:pt x="13273" y="102873"/>
                  </a:lnTo>
                  <a:lnTo>
                    <a:pt x="12202" y="102410"/>
                  </a:lnTo>
                  <a:lnTo>
                    <a:pt x="11154" y="101923"/>
                  </a:lnTo>
                  <a:lnTo>
                    <a:pt x="10131" y="101412"/>
                  </a:lnTo>
                  <a:lnTo>
                    <a:pt x="9133" y="100827"/>
                  </a:lnTo>
                  <a:lnTo>
                    <a:pt x="8183" y="100219"/>
                  </a:lnTo>
                  <a:lnTo>
                    <a:pt x="7233" y="99585"/>
                  </a:lnTo>
                  <a:lnTo>
                    <a:pt x="6332" y="98879"/>
                  </a:lnTo>
                  <a:lnTo>
                    <a:pt x="5455" y="98148"/>
                  </a:lnTo>
                  <a:lnTo>
                    <a:pt x="4627" y="97393"/>
                  </a:lnTo>
                  <a:lnTo>
                    <a:pt x="3824" y="96565"/>
                  </a:lnTo>
                  <a:lnTo>
                    <a:pt x="3458" y="96151"/>
                  </a:lnTo>
                  <a:lnTo>
                    <a:pt x="3069" y="95713"/>
                  </a:lnTo>
                  <a:lnTo>
                    <a:pt x="2728" y="95275"/>
                  </a:lnTo>
                  <a:lnTo>
                    <a:pt x="2362" y="94812"/>
                  </a:lnTo>
                  <a:lnTo>
                    <a:pt x="2021" y="94349"/>
                  </a:lnTo>
                  <a:lnTo>
                    <a:pt x="1705" y="93886"/>
                  </a:lnTo>
                  <a:lnTo>
                    <a:pt x="1388" y="93399"/>
                  </a:lnTo>
                  <a:lnTo>
                    <a:pt x="1096" y="92888"/>
                  </a:lnTo>
                  <a:lnTo>
                    <a:pt x="804" y="92401"/>
                  </a:lnTo>
                  <a:lnTo>
                    <a:pt x="511" y="91889"/>
                  </a:lnTo>
                  <a:lnTo>
                    <a:pt x="268" y="91354"/>
                  </a:lnTo>
                  <a:lnTo>
                    <a:pt x="0" y="90818"/>
                  </a:lnTo>
                  <a:lnTo>
                    <a:pt x="0" y="90818"/>
                  </a:lnTo>
                  <a:lnTo>
                    <a:pt x="463" y="91816"/>
                  </a:lnTo>
                  <a:lnTo>
                    <a:pt x="950" y="92791"/>
                  </a:lnTo>
                  <a:lnTo>
                    <a:pt x="1461" y="93740"/>
                  </a:lnTo>
                  <a:lnTo>
                    <a:pt x="1997" y="94690"/>
                  </a:lnTo>
                  <a:lnTo>
                    <a:pt x="2557" y="95591"/>
                  </a:lnTo>
                  <a:lnTo>
                    <a:pt x="3142" y="96468"/>
                  </a:lnTo>
                  <a:lnTo>
                    <a:pt x="3726" y="97320"/>
                  </a:lnTo>
                  <a:lnTo>
                    <a:pt x="4359" y="98148"/>
                  </a:lnTo>
                  <a:lnTo>
                    <a:pt x="4993" y="98952"/>
                  </a:lnTo>
                  <a:lnTo>
                    <a:pt x="5650" y="99707"/>
                  </a:lnTo>
                  <a:lnTo>
                    <a:pt x="6332" y="100462"/>
                  </a:lnTo>
                  <a:lnTo>
                    <a:pt x="7038" y="101193"/>
                  </a:lnTo>
                  <a:lnTo>
                    <a:pt x="7769" y="101875"/>
                  </a:lnTo>
                  <a:lnTo>
                    <a:pt x="8500" y="102532"/>
                  </a:lnTo>
                  <a:lnTo>
                    <a:pt x="9279" y="103165"/>
                  </a:lnTo>
                  <a:lnTo>
                    <a:pt x="10058" y="103774"/>
                  </a:lnTo>
                  <a:lnTo>
                    <a:pt x="10862" y="104359"/>
                  </a:lnTo>
                  <a:lnTo>
                    <a:pt x="11690" y="104895"/>
                  </a:lnTo>
                  <a:lnTo>
                    <a:pt x="12543" y="105406"/>
                  </a:lnTo>
                  <a:lnTo>
                    <a:pt x="13419" y="105893"/>
                  </a:lnTo>
                  <a:lnTo>
                    <a:pt x="14296" y="106356"/>
                  </a:lnTo>
                  <a:lnTo>
                    <a:pt x="15222" y="106770"/>
                  </a:lnTo>
                  <a:lnTo>
                    <a:pt x="16147" y="107160"/>
                  </a:lnTo>
                  <a:lnTo>
                    <a:pt x="17097" y="107500"/>
                  </a:lnTo>
                  <a:lnTo>
                    <a:pt x="18071" y="107841"/>
                  </a:lnTo>
                  <a:lnTo>
                    <a:pt x="19045" y="108134"/>
                  </a:lnTo>
                  <a:lnTo>
                    <a:pt x="20068" y="108377"/>
                  </a:lnTo>
                  <a:lnTo>
                    <a:pt x="21091" y="108596"/>
                  </a:lnTo>
                  <a:lnTo>
                    <a:pt x="22138" y="108791"/>
                  </a:lnTo>
                  <a:lnTo>
                    <a:pt x="23210" y="108962"/>
                  </a:lnTo>
                  <a:lnTo>
                    <a:pt x="24306" y="109084"/>
                  </a:lnTo>
                  <a:lnTo>
                    <a:pt x="25402" y="109157"/>
                  </a:lnTo>
                  <a:lnTo>
                    <a:pt x="26205" y="109205"/>
                  </a:lnTo>
                  <a:lnTo>
                    <a:pt x="27009" y="109230"/>
                  </a:lnTo>
                  <a:lnTo>
                    <a:pt x="28568" y="109230"/>
                  </a:lnTo>
                  <a:lnTo>
                    <a:pt x="29347" y="109205"/>
                  </a:lnTo>
                  <a:lnTo>
                    <a:pt x="30102" y="109181"/>
                  </a:lnTo>
                  <a:lnTo>
                    <a:pt x="30881" y="109132"/>
                  </a:lnTo>
                  <a:lnTo>
                    <a:pt x="31636" y="109059"/>
                  </a:lnTo>
                  <a:lnTo>
                    <a:pt x="33122" y="108889"/>
                  </a:lnTo>
                  <a:lnTo>
                    <a:pt x="34608" y="108669"/>
                  </a:lnTo>
                  <a:lnTo>
                    <a:pt x="36069" y="108377"/>
                  </a:lnTo>
                  <a:lnTo>
                    <a:pt x="37506" y="108061"/>
                  </a:lnTo>
                  <a:lnTo>
                    <a:pt x="38918" y="107671"/>
                  </a:lnTo>
                  <a:lnTo>
                    <a:pt x="40307" y="107257"/>
                  </a:lnTo>
                  <a:lnTo>
                    <a:pt x="41670" y="106770"/>
                  </a:lnTo>
                  <a:lnTo>
                    <a:pt x="43034" y="106258"/>
                  </a:lnTo>
                  <a:lnTo>
                    <a:pt x="44374" y="105674"/>
                  </a:lnTo>
                  <a:lnTo>
                    <a:pt x="45689" y="105065"/>
                  </a:lnTo>
                  <a:lnTo>
                    <a:pt x="47004" y="104432"/>
                  </a:lnTo>
                  <a:lnTo>
                    <a:pt x="48270" y="103726"/>
                  </a:lnTo>
                  <a:lnTo>
                    <a:pt x="49561" y="102995"/>
                  </a:lnTo>
                  <a:lnTo>
                    <a:pt x="50803" y="102240"/>
                  </a:lnTo>
                  <a:lnTo>
                    <a:pt x="52045" y="101436"/>
                  </a:lnTo>
                  <a:lnTo>
                    <a:pt x="53263" y="100608"/>
                  </a:lnTo>
                  <a:lnTo>
                    <a:pt x="54481" y="99731"/>
                  </a:lnTo>
                  <a:lnTo>
                    <a:pt x="55674" y="98855"/>
                  </a:lnTo>
                  <a:lnTo>
                    <a:pt x="56868" y="97929"/>
                  </a:lnTo>
                  <a:lnTo>
                    <a:pt x="58037" y="96955"/>
                  </a:lnTo>
                  <a:lnTo>
                    <a:pt x="59206" y="95981"/>
                  </a:lnTo>
                  <a:lnTo>
                    <a:pt x="60350" y="94982"/>
                  </a:lnTo>
                  <a:lnTo>
                    <a:pt x="61495" y="93960"/>
                  </a:lnTo>
                  <a:lnTo>
                    <a:pt x="62615" y="92912"/>
                  </a:lnTo>
                  <a:lnTo>
                    <a:pt x="63735" y="91841"/>
                  </a:lnTo>
                  <a:lnTo>
                    <a:pt x="64856" y="90769"/>
                  </a:lnTo>
                  <a:lnTo>
                    <a:pt x="65952" y="89649"/>
                  </a:lnTo>
                  <a:lnTo>
                    <a:pt x="67048" y="88529"/>
                  </a:lnTo>
                  <a:lnTo>
                    <a:pt x="69215" y="86264"/>
                  </a:lnTo>
                  <a:lnTo>
                    <a:pt x="71358" y="83950"/>
                  </a:lnTo>
                  <a:lnTo>
                    <a:pt x="73477" y="81588"/>
                  </a:lnTo>
                  <a:lnTo>
                    <a:pt x="75596" y="79225"/>
                  </a:lnTo>
                  <a:lnTo>
                    <a:pt x="79785" y="74500"/>
                  </a:lnTo>
                  <a:lnTo>
                    <a:pt x="81855" y="72138"/>
                  </a:lnTo>
                  <a:lnTo>
                    <a:pt x="83950" y="69824"/>
                  </a:lnTo>
                  <a:lnTo>
                    <a:pt x="86044" y="67560"/>
                  </a:lnTo>
                  <a:lnTo>
                    <a:pt x="88139" y="65343"/>
                  </a:lnTo>
                  <a:lnTo>
                    <a:pt x="89210" y="64247"/>
                  </a:lnTo>
                  <a:lnTo>
                    <a:pt x="90257" y="63176"/>
                  </a:lnTo>
                  <a:lnTo>
                    <a:pt x="91329" y="62153"/>
                  </a:lnTo>
                  <a:lnTo>
                    <a:pt x="92401" y="61106"/>
                  </a:lnTo>
                  <a:lnTo>
                    <a:pt x="93472" y="60107"/>
                  </a:lnTo>
                  <a:lnTo>
                    <a:pt x="94568" y="59133"/>
                  </a:lnTo>
                  <a:lnTo>
                    <a:pt x="95640" y="58183"/>
                  </a:lnTo>
                  <a:lnTo>
                    <a:pt x="96736" y="57258"/>
                  </a:lnTo>
                  <a:lnTo>
                    <a:pt x="97856" y="56357"/>
                  </a:lnTo>
                  <a:lnTo>
                    <a:pt x="98976" y="55504"/>
                  </a:lnTo>
                  <a:lnTo>
                    <a:pt x="100097" y="54676"/>
                  </a:lnTo>
                  <a:lnTo>
                    <a:pt x="101217" y="53872"/>
                  </a:lnTo>
                  <a:lnTo>
                    <a:pt x="102508" y="52996"/>
                  </a:lnTo>
                  <a:lnTo>
                    <a:pt x="103823" y="52168"/>
                  </a:lnTo>
                  <a:lnTo>
                    <a:pt x="105162" y="51364"/>
                  </a:lnTo>
                  <a:lnTo>
                    <a:pt x="106526" y="50585"/>
                  </a:lnTo>
                  <a:lnTo>
                    <a:pt x="107890" y="49854"/>
                  </a:lnTo>
                  <a:lnTo>
                    <a:pt x="109278" y="49148"/>
                  </a:lnTo>
                  <a:lnTo>
                    <a:pt x="110691" y="48490"/>
                  </a:lnTo>
                  <a:lnTo>
                    <a:pt x="112128" y="47881"/>
                  </a:lnTo>
                  <a:lnTo>
                    <a:pt x="113565" y="47297"/>
                  </a:lnTo>
                  <a:lnTo>
                    <a:pt x="115050" y="46785"/>
                  </a:lnTo>
                  <a:lnTo>
                    <a:pt x="116511" y="46298"/>
                  </a:lnTo>
                  <a:lnTo>
                    <a:pt x="118021" y="45860"/>
                  </a:lnTo>
                  <a:lnTo>
                    <a:pt x="119531" y="45470"/>
                  </a:lnTo>
                  <a:lnTo>
                    <a:pt x="121041" y="45154"/>
                  </a:lnTo>
                  <a:lnTo>
                    <a:pt x="121821" y="45007"/>
                  </a:lnTo>
                  <a:lnTo>
                    <a:pt x="122576" y="44886"/>
                  </a:lnTo>
                  <a:lnTo>
                    <a:pt x="123355" y="44764"/>
                  </a:lnTo>
                  <a:lnTo>
                    <a:pt x="124134" y="44667"/>
                  </a:lnTo>
                  <a:lnTo>
                    <a:pt x="125011" y="44569"/>
                  </a:lnTo>
                  <a:lnTo>
                    <a:pt x="125912" y="44520"/>
                  </a:lnTo>
                  <a:lnTo>
                    <a:pt x="126789" y="44472"/>
                  </a:lnTo>
                  <a:lnTo>
                    <a:pt x="127690" y="44472"/>
                  </a:lnTo>
                  <a:lnTo>
                    <a:pt x="128567" y="44496"/>
                  </a:lnTo>
                  <a:lnTo>
                    <a:pt x="129419" y="44520"/>
                  </a:lnTo>
                  <a:lnTo>
                    <a:pt x="130296" y="44593"/>
                  </a:lnTo>
                  <a:lnTo>
                    <a:pt x="131148" y="44667"/>
                  </a:lnTo>
                  <a:lnTo>
                    <a:pt x="132025" y="44764"/>
                  </a:lnTo>
                  <a:lnTo>
                    <a:pt x="132878" y="44886"/>
                  </a:lnTo>
                  <a:lnTo>
                    <a:pt x="133730" y="45032"/>
                  </a:lnTo>
                  <a:lnTo>
                    <a:pt x="134582" y="45178"/>
                  </a:lnTo>
                  <a:lnTo>
                    <a:pt x="136263" y="45519"/>
                  </a:lnTo>
                  <a:lnTo>
                    <a:pt x="137968" y="45933"/>
                  </a:lnTo>
                  <a:lnTo>
                    <a:pt x="139648" y="46347"/>
                  </a:lnTo>
                  <a:lnTo>
                    <a:pt x="141329" y="46810"/>
                  </a:lnTo>
                  <a:lnTo>
                    <a:pt x="144689" y="47760"/>
                  </a:lnTo>
                  <a:lnTo>
                    <a:pt x="146370" y="48247"/>
                  </a:lnTo>
                  <a:lnTo>
                    <a:pt x="148075" y="48709"/>
                  </a:lnTo>
                  <a:lnTo>
                    <a:pt x="149780" y="49148"/>
                  </a:lnTo>
                  <a:lnTo>
                    <a:pt x="151509" y="49537"/>
                  </a:lnTo>
                  <a:lnTo>
                    <a:pt x="152873" y="49830"/>
                  </a:lnTo>
                  <a:lnTo>
                    <a:pt x="154212" y="50024"/>
                  </a:lnTo>
                  <a:lnTo>
                    <a:pt x="154894" y="50122"/>
                  </a:lnTo>
                  <a:lnTo>
                    <a:pt x="155552" y="50195"/>
                  </a:lnTo>
                  <a:lnTo>
                    <a:pt x="156233" y="50244"/>
                  </a:lnTo>
                  <a:lnTo>
                    <a:pt x="156891" y="50292"/>
                  </a:lnTo>
                  <a:lnTo>
                    <a:pt x="157549" y="50317"/>
                  </a:lnTo>
                  <a:lnTo>
                    <a:pt x="158864" y="50317"/>
                  </a:lnTo>
                  <a:lnTo>
                    <a:pt x="159497" y="50292"/>
                  </a:lnTo>
                  <a:lnTo>
                    <a:pt x="160154" y="50268"/>
                  </a:lnTo>
                  <a:lnTo>
                    <a:pt x="160788" y="50195"/>
                  </a:lnTo>
                  <a:lnTo>
                    <a:pt x="161445" y="50122"/>
                  </a:lnTo>
                  <a:lnTo>
                    <a:pt x="162078" y="50049"/>
                  </a:lnTo>
                  <a:lnTo>
                    <a:pt x="162712" y="49927"/>
                  </a:lnTo>
                  <a:lnTo>
                    <a:pt x="163345" y="49805"/>
                  </a:lnTo>
                  <a:lnTo>
                    <a:pt x="163978" y="49684"/>
                  </a:lnTo>
                  <a:lnTo>
                    <a:pt x="164587" y="49513"/>
                  </a:lnTo>
                  <a:lnTo>
                    <a:pt x="165220" y="49343"/>
                  </a:lnTo>
                  <a:lnTo>
                    <a:pt x="165829" y="49148"/>
                  </a:lnTo>
                  <a:lnTo>
                    <a:pt x="166438" y="48929"/>
                  </a:lnTo>
                  <a:lnTo>
                    <a:pt x="167047" y="48709"/>
                  </a:lnTo>
                  <a:lnTo>
                    <a:pt x="167656" y="48466"/>
                  </a:lnTo>
                  <a:lnTo>
                    <a:pt x="168264" y="48198"/>
                  </a:lnTo>
                  <a:lnTo>
                    <a:pt x="168873" y="47930"/>
                  </a:lnTo>
                  <a:lnTo>
                    <a:pt x="169482" y="47613"/>
                  </a:lnTo>
                  <a:lnTo>
                    <a:pt x="170067" y="47297"/>
                  </a:lnTo>
                  <a:lnTo>
                    <a:pt x="170651" y="46956"/>
                  </a:lnTo>
                  <a:lnTo>
                    <a:pt x="171236" y="46591"/>
                  </a:lnTo>
                  <a:lnTo>
                    <a:pt x="171820" y="46225"/>
                  </a:lnTo>
                  <a:lnTo>
                    <a:pt x="172892" y="45470"/>
                  </a:lnTo>
                  <a:lnTo>
                    <a:pt x="173939" y="44691"/>
                  </a:lnTo>
                  <a:lnTo>
                    <a:pt x="174938" y="43863"/>
                  </a:lnTo>
                  <a:lnTo>
                    <a:pt x="175887" y="43010"/>
                  </a:lnTo>
                  <a:lnTo>
                    <a:pt x="176837" y="42134"/>
                  </a:lnTo>
                  <a:lnTo>
                    <a:pt x="177738" y="41233"/>
                  </a:lnTo>
                  <a:lnTo>
                    <a:pt x="178615" y="40283"/>
                  </a:lnTo>
                  <a:lnTo>
                    <a:pt x="179443" y="39333"/>
                  </a:lnTo>
                  <a:lnTo>
                    <a:pt x="180271" y="38359"/>
                  </a:lnTo>
                  <a:lnTo>
                    <a:pt x="181075" y="37360"/>
                  </a:lnTo>
                  <a:lnTo>
                    <a:pt x="181854" y="36337"/>
                  </a:lnTo>
                  <a:lnTo>
                    <a:pt x="182634" y="35315"/>
                  </a:lnTo>
                  <a:lnTo>
                    <a:pt x="183389" y="34267"/>
                  </a:lnTo>
                  <a:lnTo>
                    <a:pt x="184144" y="33196"/>
                  </a:lnTo>
                  <a:lnTo>
                    <a:pt x="185580" y="31053"/>
                  </a:lnTo>
                  <a:lnTo>
                    <a:pt x="188454" y="26742"/>
                  </a:lnTo>
                  <a:lnTo>
                    <a:pt x="189891" y="24574"/>
                  </a:lnTo>
                  <a:lnTo>
                    <a:pt x="191377" y="22455"/>
                  </a:lnTo>
                  <a:lnTo>
                    <a:pt x="192132" y="21408"/>
                  </a:lnTo>
                  <a:lnTo>
                    <a:pt x="192887" y="20361"/>
                  </a:lnTo>
                  <a:lnTo>
                    <a:pt x="193690" y="19338"/>
                  </a:lnTo>
                  <a:lnTo>
                    <a:pt x="194494" y="18340"/>
                  </a:lnTo>
                  <a:lnTo>
                    <a:pt x="195322" y="17365"/>
                  </a:lnTo>
                  <a:lnTo>
                    <a:pt x="196150" y="16391"/>
                  </a:lnTo>
                  <a:lnTo>
                    <a:pt x="197027" y="15466"/>
                  </a:lnTo>
                  <a:lnTo>
                    <a:pt x="197928" y="14540"/>
                  </a:lnTo>
                  <a:lnTo>
                    <a:pt x="198561" y="13956"/>
                  </a:lnTo>
                  <a:lnTo>
                    <a:pt x="199195" y="13371"/>
                  </a:lnTo>
                  <a:lnTo>
                    <a:pt x="199852" y="12811"/>
                  </a:lnTo>
                  <a:lnTo>
                    <a:pt x="200510" y="12275"/>
                  </a:lnTo>
                  <a:lnTo>
                    <a:pt x="201167" y="11740"/>
                  </a:lnTo>
                  <a:lnTo>
                    <a:pt x="201849" y="11228"/>
                  </a:lnTo>
                  <a:lnTo>
                    <a:pt x="202531" y="10741"/>
                  </a:lnTo>
                  <a:lnTo>
                    <a:pt x="203237" y="10278"/>
                  </a:lnTo>
                  <a:lnTo>
                    <a:pt x="203944" y="9816"/>
                  </a:lnTo>
                  <a:lnTo>
                    <a:pt x="204674" y="9377"/>
                  </a:lnTo>
                  <a:lnTo>
                    <a:pt x="205405" y="8963"/>
                  </a:lnTo>
                  <a:lnTo>
                    <a:pt x="206136" y="8549"/>
                  </a:lnTo>
                  <a:lnTo>
                    <a:pt x="206891" y="8160"/>
                  </a:lnTo>
                  <a:lnTo>
                    <a:pt x="207646" y="7794"/>
                  </a:lnTo>
                  <a:lnTo>
                    <a:pt x="208401" y="7453"/>
                  </a:lnTo>
                  <a:lnTo>
                    <a:pt x="209180" y="7112"/>
                  </a:lnTo>
                  <a:lnTo>
                    <a:pt x="209959" y="6796"/>
                  </a:lnTo>
                  <a:lnTo>
                    <a:pt x="210739" y="6503"/>
                  </a:lnTo>
                  <a:lnTo>
                    <a:pt x="211518" y="6211"/>
                  </a:lnTo>
                  <a:lnTo>
                    <a:pt x="212322" y="5968"/>
                  </a:lnTo>
                  <a:lnTo>
                    <a:pt x="213125" y="5700"/>
                  </a:lnTo>
                  <a:lnTo>
                    <a:pt x="213953" y="5481"/>
                  </a:lnTo>
                  <a:lnTo>
                    <a:pt x="214757" y="5261"/>
                  </a:lnTo>
                  <a:lnTo>
                    <a:pt x="215585" y="5067"/>
                  </a:lnTo>
                  <a:lnTo>
                    <a:pt x="216413" y="4872"/>
                  </a:lnTo>
                  <a:lnTo>
                    <a:pt x="217241" y="4701"/>
                  </a:lnTo>
                  <a:lnTo>
                    <a:pt x="218069" y="4555"/>
                  </a:lnTo>
                  <a:lnTo>
                    <a:pt x="218922" y="4433"/>
                  </a:lnTo>
                  <a:lnTo>
                    <a:pt x="219774" y="4312"/>
                  </a:lnTo>
                  <a:lnTo>
                    <a:pt x="220626" y="4214"/>
                  </a:lnTo>
                  <a:lnTo>
                    <a:pt x="221479" y="4117"/>
                  </a:lnTo>
                  <a:lnTo>
                    <a:pt x="222331" y="4068"/>
                  </a:lnTo>
                  <a:lnTo>
                    <a:pt x="223403" y="3995"/>
                  </a:lnTo>
                  <a:lnTo>
                    <a:pt x="224450" y="3946"/>
                  </a:lnTo>
                  <a:lnTo>
                    <a:pt x="226545" y="3946"/>
                  </a:lnTo>
                  <a:lnTo>
                    <a:pt x="227592" y="3971"/>
                  </a:lnTo>
                  <a:lnTo>
                    <a:pt x="228615" y="4019"/>
                  </a:lnTo>
                  <a:lnTo>
                    <a:pt x="229638" y="4092"/>
                  </a:lnTo>
                  <a:lnTo>
                    <a:pt x="230660" y="4190"/>
                  </a:lnTo>
                  <a:lnTo>
                    <a:pt x="231683" y="4312"/>
                  </a:lnTo>
                  <a:lnTo>
                    <a:pt x="232682" y="4458"/>
                  </a:lnTo>
                  <a:lnTo>
                    <a:pt x="233705" y="4604"/>
                  </a:lnTo>
                  <a:lnTo>
                    <a:pt x="234703" y="4799"/>
                  </a:lnTo>
                  <a:lnTo>
                    <a:pt x="235677" y="4993"/>
                  </a:lnTo>
                  <a:lnTo>
                    <a:pt x="236676" y="5213"/>
                  </a:lnTo>
                  <a:lnTo>
                    <a:pt x="237650" y="5432"/>
                  </a:lnTo>
                  <a:lnTo>
                    <a:pt x="238624" y="5700"/>
                  </a:lnTo>
                  <a:lnTo>
                    <a:pt x="239598" y="5968"/>
                  </a:lnTo>
                  <a:lnTo>
                    <a:pt x="240573" y="6260"/>
                  </a:lnTo>
                  <a:lnTo>
                    <a:pt x="241522" y="6577"/>
                  </a:lnTo>
                  <a:lnTo>
                    <a:pt x="242472" y="6893"/>
                  </a:lnTo>
                  <a:lnTo>
                    <a:pt x="243422" y="7234"/>
                  </a:lnTo>
                  <a:lnTo>
                    <a:pt x="244372" y="7599"/>
                  </a:lnTo>
                  <a:lnTo>
                    <a:pt x="245297" y="7965"/>
                  </a:lnTo>
                  <a:lnTo>
                    <a:pt x="246223" y="8354"/>
                  </a:lnTo>
                  <a:lnTo>
                    <a:pt x="247148" y="8768"/>
                  </a:lnTo>
                  <a:lnTo>
                    <a:pt x="248074" y="9182"/>
                  </a:lnTo>
                  <a:lnTo>
                    <a:pt x="248999" y="9621"/>
                  </a:lnTo>
                  <a:lnTo>
                    <a:pt x="249900" y="10059"/>
                  </a:lnTo>
                  <a:lnTo>
                    <a:pt x="251703" y="10985"/>
                  </a:lnTo>
                  <a:lnTo>
                    <a:pt x="253480" y="11983"/>
                  </a:lnTo>
                  <a:lnTo>
                    <a:pt x="255234" y="13006"/>
                  </a:lnTo>
                  <a:lnTo>
                    <a:pt x="256963" y="14102"/>
                  </a:lnTo>
                  <a:lnTo>
                    <a:pt x="258692" y="15222"/>
                  </a:lnTo>
                  <a:lnTo>
                    <a:pt x="260373" y="16391"/>
                  </a:lnTo>
                  <a:lnTo>
                    <a:pt x="262053" y="17585"/>
                  </a:lnTo>
                  <a:lnTo>
                    <a:pt x="263709" y="18827"/>
                  </a:lnTo>
                  <a:lnTo>
                    <a:pt x="265341" y="20069"/>
                  </a:lnTo>
                  <a:lnTo>
                    <a:pt x="266948" y="21360"/>
                  </a:lnTo>
                  <a:lnTo>
                    <a:pt x="268532" y="22675"/>
                  </a:lnTo>
                  <a:lnTo>
                    <a:pt x="270115" y="24014"/>
                  </a:lnTo>
                  <a:lnTo>
                    <a:pt x="271673" y="25378"/>
                  </a:lnTo>
                  <a:lnTo>
                    <a:pt x="273208" y="26742"/>
                  </a:lnTo>
                  <a:lnTo>
                    <a:pt x="274718" y="28106"/>
                  </a:lnTo>
                  <a:lnTo>
                    <a:pt x="276203" y="29518"/>
                  </a:lnTo>
                  <a:lnTo>
                    <a:pt x="277689" y="30906"/>
                  </a:lnTo>
                  <a:lnTo>
                    <a:pt x="279150" y="32295"/>
                  </a:lnTo>
                  <a:lnTo>
                    <a:pt x="278906" y="31759"/>
                  </a:lnTo>
                  <a:lnTo>
                    <a:pt x="278639" y="31223"/>
                  </a:lnTo>
                  <a:lnTo>
                    <a:pt x="278054" y="30127"/>
                  </a:lnTo>
                  <a:lnTo>
                    <a:pt x="277396" y="29080"/>
                  </a:lnTo>
                  <a:lnTo>
                    <a:pt x="276715" y="28008"/>
                  </a:lnTo>
                  <a:lnTo>
                    <a:pt x="275960" y="26961"/>
                  </a:lnTo>
                  <a:lnTo>
                    <a:pt x="275180" y="25938"/>
                  </a:lnTo>
                  <a:lnTo>
                    <a:pt x="274328" y="24915"/>
                  </a:lnTo>
                  <a:lnTo>
                    <a:pt x="273451" y="23917"/>
                  </a:lnTo>
                  <a:lnTo>
                    <a:pt x="272526" y="22918"/>
                  </a:lnTo>
                  <a:lnTo>
                    <a:pt x="271576" y="21944"/>
                  </a:lnTo>
                  <a:lnTo>
                    <a:pt x="270577" y="20970"/>
                  </a:lnTo>
                  <a:lnTo>
                    <a:pt x="269530" y="20020"/>
                  </a:lnTo>
                  <a:lnTo>
                    <a:pt x="268483" y="19095"/>
                  </a:lnTo>
                  <a:lnTo>
                    <a:pt x="267387" y="18169"/>
                  </a:lnTo>
                  <a:lnTo>
                    <a:pt x="266291" y="17268"/>
                  </a:lnTo>
                  <a:lnTo>
                    <a:pt x="265171" y="16391"/>
                  </a:lnTo>
                  <a:lnTo>
                    <a:pt x="264026" y="15539"/>
                  </a:lnTo>
                  <a:lnTo>
                    <a:pt x="262857" y="14686"/>
                  </a:lnTo>
                  <a:lnTo>
                    <a:pt x="261688" y="13883"/>
                  </a:lnTo>
                  <a:lnTo>
                    <a:pt x="260495" y="13079"/>
                  </a:lnTo>
                  <a:lnTo>
                    <a:pt x="259326" y="12275"/>
                  </a:lnTo>
                  <a:lnTo>
                    <a:pt x="258132" y="11520"/>
                  </a:lnTo>
                  <a:lnTo>
                    <a:pt x="256939" y="10790"/>
                  </a:lnTo>
                  <a:lnTo>
                    <a:pt x="255745" y="10084"/>
                  </a:lnTo>
                  <a:lnTo>
                    <a:pt x="254552" y="9377"/>
                  </a:lnTo>
                  <a:lnTo>
                    <a:pt x="253383" y="8720"/>
                  </a:lnTo>
                  <a:lnTo>
                    <a:pt x="252214" y="8086"/>
                  </a:lnTo>
                  <a:lnTo>
                    <a:pt x="251069" y="7453"/>
                  </a:lnTo>
                  <a:lnTo>
                    <a:pt x="249949" y="6869"/>
                  </a:lnTo>
                  <a:lnTo>
                    <a:pt x="248829" y="6309"/>
                  </a:lnTo>
                  <a:lnTo>
                    <a:pt x="246661" y="5261"/>
                  </a:lnTo>
                  <a:lnTo>
                    <a:pt x="245030" y="4531"/>
                  </a:lnTo>
                  <a:lnTo>
                    <a:pt x="243349" y="3849"/>
                  </a:lnTo>
                  <a:lnTo>
                    <a:pt x="241669" y="3191"/>
                  </a:lnTo>
                  <a:lnTo>
                    <a:pt x="239964" y="2607"/>
                  </a:lnTo>
                  <a:lnTo>
                    <a:pt x="238235" y="2095"/>
                  </a:lnTo>
                  <a:lnTo>
                    <a:pt x="237382" y="1852"/>
                  </a:lnTo>
                  <a:lnTo>
                    <a:pt x="236505" y="1608"/>
                  </a:lnTo>
                  <a:lnTo>
                    <a:pt x="235629" y="1389"/>
                  </a:lnTo>
                  <a:lnTo>
                    <a:pt x="234752" y="1194"/>
                  </a:lnTo>
                  <a:lnTo>
                    <a:pt x="233875" y="1024"/>
                  </a:lnTo>
                  <a:lnTo>
                    <a:pt x="232998" y="853"/>
                  </a:lnTo>
                  <a:lnTo>
                    <a:pt x="232122" y="683"/>
                  </a:lnTo>
                  <a:lnTo>
                    <a:pt x="231245" y="537"/>
                  </a:lnTo>
                  <a:lnTo>
                    <a:pt x="230344" y="415"/>
                  </a:lnTo>
                  <a:lnTo>
                    <a:pt x="229467" y="317"/>
                  </a:lnTo>
                  <a:lnTo>
                    <a:pt x="228566" y="220"/>
                  </a:lnTo>
                  <a:lnTo>
                    <a:pt x="227665" y="147"/>
                  </a:lnTo>
                  <a:lnTo>
                    <a:pt x="226764" y="74"/>
                  </a:lnTo>
                  <a:lnTo>
                    <a:pt x="225887" y="25"/>
                  </a:lnTo>
                  <a:lnTo>
                    <a:pt x="2249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a:off x="313600" y="1489400"/>
              <a:ext cx="6978775" cy="2730725"/>
            </a:xfrm>
            <a:custGeom>
              <a:avLst/>
              <a:gdLst/>
              <a:ahLst/>
              <a:cxnLst/>
              <a:rect l="l" t="t" r="r" b="b"/>
              <a:pathLst>
                <a:path w="279151" h="109229" extrusionOk="0">
                  <a:moveTo>
                    <a:pt x="223185" y="0"/>
                  </a:moveTo>
                  <a:lnTo>
                    <a:pt x="222283" y="24"/>
                  </a:lnTo>
                  <a:lnTo>
                    <a:pt x="221382" y="49"/>
                  </a:lnTo>
                  <a:lnTo>
                    <a:pt x="220481" y="122"/>
                  </a:lnTo>
                  <a:lnTo>
                    <a:pt x="219580" y="195"/>
                  </a:lnTo>
                  <a:lnTo>
                    <a:pt x="218679" y="268"/>
                  </a:lnTo>
                  <a:lnTo>
                    <a:pt x="217875" y="365"/>
                  </a:lnTo>
                  <a:lnTo>
                    <a:pt x="217072" y="487"/>
                  </a:lnTo>
                  <a:lnTo>
                    <a:pt x="216268" y="609"/>
                  </a:lnTo>
                  <a:lnTo>
                    <a:pt x="215464" y="755"/>
                  </a:lnTo>
                  <a:lnTo>
                    <a:pt x="214685" y="925"/>
                  </a:lnTo>
                  <a:lnTo>
                    <a:pt x="213881" y="1096"/>
                  </a:lnTo>
                  <a:lnTo>
                    <a:pt x="213102" y="1266"/>
                  </a:lnTo>
                  <a:lnTo>
                    <a:pt x="212322" y="1486"/>
                  </a:lnTo>
                  <a:lnTo>
                    <a:pt x="211567" y="1680"/>
                  </a:lnTo>
                  <a:lnTo>
                    <a:pt x="210788" y="1924"/>
                  </a:lnTo>
                  <a:lnTo>
                    <a:pt x="210033" y="2168"/>
                  </a:lnTo>
                  <a:lnTo>
                    <a:pt x="209278" y="2435"/>
                  </a:lnTo>
                  <a:lnTo>
                    <a:pt x="208523" y="2703"/>
                  </a:lnTo>
                  <a:lnTo>
                    <a:pt x="207793" y="2996"/>
                  </a:lnTo>
                  <a:lnTo>
                    <a:pt x="207062" y="3312"/>
                  </a:lnTo>
                  <a:lnTo>
                    <a:pt x="206331" y="3629"/>
                  </a:lnTo>
                  <a:lnTo>
                    <a:pt x="205601" y="3970"/>
                  </a:lnTo>
                  <a:lnTo>
                    <a:pt x="204894" y="4311"/>
                  </a:lnTo>
                  <a:lnTo>
                    <a:pt x="204188" y="4700"/>
                  </a:lnTo>
                  <a:lnTo>
                    <a:pt x="203506" y="5066"/>
                  </a:lnTo>
                  <a:lnTo>
                    <a:pt x="202800" y="5480"/>
                  </a:lnTo>
                  <a:lnTo>
                    <a:pt x="202142" y="5894"/>
                  </a:lnTo>
                  <a:lnTo>
                    <a:pt x="201460" y="6332"/>
                  </a:lnTo>
                  <a:lnTo>
                    <a:pt x="200803" y="6771"/>
                  </a:lnTo>
                  <a:lnTo>
                    <a:pt x="200145" y="7233"/>
                  </a:lnTo>
                  <a:lnTo>
                    <a:pt x="199512" y="7696"/>
                  </a:lnTo>
                  <a:lnTo>
                    <a:pt x="198879" y="8207"/>
                  </a:lnTo>
                  <a:lnTo>
                    <a:pt x="198246" y="8719"/>
                  </a:lnTo>
                  <a:lnTo>
                    <a:pt x="197637" y="9230"/>
                  </a:lnTo>
                  <a:lnTo>
                    <a:pt x="197028" y="9766"/>
                  </a:lnTo>
                  <a:lnTo>
                    <a:pt x="196443" y="10326"/>
                  </a:lnTo>
                  <a:lnTo>
                    <a:pt x="195859" y="10911"/>
                  </a:lnTo>
                  <a:lnTo>
                    <a:pt x="194909" y="11909"/>
                  </a:lnTo>
                  <a:lnTo>
                    <a:pt x="193984" y="12932"/>
                  </a:lnTo>
                  <a:lnTo>
                    <a:pt x="193083" y="13979"/>
                  </a:lnTo>
                  <a:lnTo>
                    <a:pt x="192206" y="15051"/>
                  </a:lnTo>
                  <a:lnTo>
                    <a:pt x="191353" y="16147"/>
                  </a:lnTo>
                  <a:lnTo>
                    <a:pt x="190525" y="17267"/>
                  </a:lnTo>
                  <a:lnTo>
                    <a:pt x="189697" y="18412"/>
                  </a:lnTo>
                  <a:lnTo>
                    <a:pt x="188894" y="19581"/>
                  </a:lnTo>
                  <a:lnTo>
                    <a:pt x="187311" y="21919"/>
                  </a:lnTo>
                  <a:lnTo>
                    <a:pt x="185727" y="24281"/>
                  </a:lnTo>
                  <a:lnTo>
                    <a:pt x="184169" y="26668"/>
                  </a:lnTo>
                  <a:lnTo>
                    <a:pt x="182586" y="29006"/>
                  </a:lnTo>
                  <a:lnTo>
                    <a:pt x="181782" y="30175"/>
                  </a:lnTo>
                  <a:lnTo>
                    <a:pt x="180954" y="31320"/>
                  </a:lnTo>
                  <a:lnTo>
                    <a:pt x="180102" y="32440"/>
                  </a:lnTo>
                  <a:lnTo>
                    <a:pt x="179249" y="33560"/>
                  </a:lnTo>
                  <a:lnTo>
                    <a:pt x="178372" y="34632"/>
                  </a:lnTo>
                  <a:lnTo>
                    <a:pt x="177471" y="35703"/>
                  </a:lnTo>
                  <a:lnTo>
                    <a:pt x="176546" y="36726"/>
                  </a:lnTo>
                  <a:lnTo>
                    <a:pt x="175596" y="37725"/>
                  </a:lnTo>
                  <a:lnTo>
                    <a:pt x="174598" y="38699"/>
                  </a:lnTo>
                  <a:lnTo>
                    <a:pt x="173575" y="39624"/>
                  </a:lnTo>
                  <a:lnTo>
                    <a:pt x="172527" y="40525"/>
                  </a:lnTo>
                  <a:lnTo>
                    <a:pt x="171992" y="40940"/>
                  </a:lnTo>
                  <a:lnTo>
                    <a:pt x="171431" y="41354"/>
                  </a:lnTo>
                  <a:lnTo>
                    <a:pt x="170871" y="41768"/>
                  </a:lnTo>
                  <a:lnTo>
                    <a:pt x="170287" y="42157"/>
                  </a:lnTo>
                  <a:lnTo>
                    <a:pt x="169702" y="42547"/>
                  </a:lnTo>
                  <a:lnTo>
                    <a:pt x="169093" y="42912"/>
                  </a:lnTo>
                  <a:lnTo>
                    <a:pt x="168485" y="43278"/>
                  </a:lnTo>
                  <a:lnTo>
                    <a:pt x="167876" y="43618"/>
                  </a:lnTo>
                  <a:lnTo>
                    <a:pt x="167243" y="43935"/>
                  </a:lnTo>
                  <a:lnTo>
                    <a:pt x="166585" y="44252"/>
                  </a:lnTo>
                  <a:lnTo>
                    <a:pt x="165976" y="44544"/>
                  </a:lnTo>
                  <a:lnTo>
                    <a:pt x="165367" y="44787"/>
                  </a:lnTo>
                  <a:lnTo>
                    <a:pt x="164734" y="45031"/>
                  </a:lnTo>
                  <a:lnTo>
                    <a:pt x="164125" y="45250"/>
                  </a:lnTo>
                  <a:lnTo>
                    <a:pt x="163516" y="45445"/>
                  </a:lnTo>
                  <a:lnTo>
                    <a:pt x="162907" y="45616"/>
                  </a:lnTo>
                  <a:lnTo>
                    <a:pt x="162274" y="45762"/>
                  </a:lnTo>
                  <a:lnTo>
                    <a:pt x="161665" y="45883"/>
                  </a:lnTo>
                  <a:lnTo>
                    <a:pt x="161057" y="46005"/>
                  </a:lnTo>
                  <a:lnTo>
                    <a:pt x="160448" y="46103"/>
                  </a:lnTo>
                  <a:lnTo>
                    <a:pt x="159839" y="46176"/>
                  </a:lnTo>
                  <a:lnTo>
                    <a:pt x="159206" y="46224"/>
                  </a:lnTo>
                  <a:lnTo>
                    <a:pt x="158597" y="46273"/>
                  </a:lnTo>
                  <a:lnTo>
                    <a:pt x="157988" y="46297"/>
                  </a:lnTo>
                  <a:lnTo>
                    <a:pt x="157379" y="46322"/>
                  </a:lnTo>
                  <a:lnTo>
                    <a:pt x="156770" y="46322"/>
                  </a:lnTo>
                  <a:lnTo>
                    <a:pt x="155552" y="46273"/>
                  </a:lnTo>
                  <a:lnTo>
                    <a:pt x="154310" y="46176"/>
                  </a:lnTo>
                  <a:lnTo>
                    <a:pt x="153093" y="46030"/>
                  </a:lnTo>
                  <a:lnTo>
                    <a:pt x="151875" y="45835"/>
                  </a:lnTo>
                  <a:lnTo>
                    <a:pt x="150657" y="45616"/>
                  </a:lnTo>
                  <a:lnTo>
                    <a:pt x="149439" y="45372"/>
                  </a:lnTo>
                  <a:lnTo>
                    <a:pt x="148222" y="45080"/>
                  </a:lnTo>
                  <a:lnTo>
                    <a:pt x="147004" y="44763"/>
                  </a:lnTo>
                  <a:lnTo>
                    <a:pt x="145786" y="44447"/>
                  </a:lnTo>
                  <a:lnTo>
                    <a:pt x="144569" y="44106"/>
                  </a:lnTo>
                  <a:lnTo>
                    <a:pt x="142109" y="43399"/>
                  </a:lnTo>
                  <a:lnTo>
                    <a:pt x="139673" y="42693"/>
                  </a:lnTo>
                  <a:lnTo>
                    <a:pt x="138431" y="42352"/>
                  </a:lnTo>
                  <a:lnTo>
                    <a:pt x="137214" y="42011"/>
                  </a:lnTo>
                  <a:lnTo>
                    <a:pt x="135996" y="41694"/>
                  </a:lnTo>
                  <a:lnTo>
                    <a:pt x="134754" y="41427"/>
                  </a:lnTo>
                  <a:lnTo>
                    <a:pt x="133536" y="41159"/>
                  </a:lnTo>
                  <a:lnTo>
                    <a:pt x="132294" y="40940"/>
                  </a:lnTo>
                  <a:lnTo>
                    <a:pt x="131052" y="40745"/>
                  </a:lnTo>
                  <a:lnTo>
                    <a:pt x="129834" y="40599"/>
                  </a:lnTo>
                  <a:lnTo>
                    <a:pt x="128592" y="40501"/>
                  </a:lnTo>
                  <a:lnTo>
                    <a:pt x="127350" y="40452"/>
                  </a:lnTo>
                  <a:lnTo>
                    <a:pt x="126303" y="40452"/>
                  </a:lnTo>
                  <a:lnTo>
                    <a:pt x="125256" y="40477"/>
                  </a:lnTo>
                  <a:lnTo>
                    <a:pt x="124233" y="40525"/>
                  </a:lnTo>
                  <a:lnTo>
                    <a:pt x="123210" y="40599"/>
                  </a:lnTo>
                  <a:lnTo>
                    <a:pt x="122187" y="40696"/>
                  </a:lnTo>
                  <a:lnTo>
                    <a:pt x="121188" y="40818"/>
                  </a:lnTo>
                  <a:lnTo>
                    <a:pt x="120190" y="40988"/>
                  </a:lnTo>
                  <a:lnTo>
                    <a:pt x="119191" y="41159"/>
                  </a:lnTo>
                  <a:lnTo>
                    <a:pt x="118217" y="41354"/>
                  </a:lnTo>
                  <a:lnTo>
                    <a:pt x="117243" y="41573"/>
                  </a:lnTo>
                  <a:lnTo>
                    <a:pt x="116269" y="41816"/>
                  </a:lnTo>
                  <a:lnTo>
                    <a:pt x="115319" y="42084"/>
                  </a:lnTo>
                  <a:lnTo>
                    <a:pt x="114369" y="42352"/>
                  </a:lnTo>
                  <a:lnTo>
                    <a:pt x="113444" y="42669"/>
                  </a:lnTo>
                  <a:lnTo>
                    <a:pt x="112494" y="43010"/>
                  </a:lnTo>
                  <a:lnTo>
                    <a:pt x="111568" y="43351"/>
                  </a:lnTo>
                  <a:lnTo>
                    <a:pt x="110643" y="43716"/>
                  </a:lnTo>
                  <a:lnTo>
                    <a:pt x="109742" y="44106"/>
                  </a:lnTo>
                  <a:lnTo>
                    <a:pt x="108841" y="44495"/>
                  </a:lnTo>
                  <a:lnTo>
                    <a:pt x="107940" y="44934"/>
                  </a:lnTo>
                  <a:lnTo>
                    <a:pt x="107063" y="45372"/>
                  </a:lnTo>
                  <a:lnTo>
                    <a:pt x="106162" y="45835"/>
                  </a:lnTo>
                  <a:lnTo>
                    <a:pt x="105309" y="46297"/>
                  </a:lnTo>
                  <a:lnTo>
                    <a:pt x="104433" y="46785"/>
                  </a:lnTo>
                  <a:lnTo>
                    <a:pt x="103580" y="47296"/>
                  </a:lnTo>
                  <a:lnTo>
                    <a:pt x="102728" y="47807"/>
                  </a:lnTo>
                  <a:lnTo>
                    <a:pt x="101875" y="48343"/>
                  </a:lnTo>
                  <a:lnTo>
                    <a:pt x="101023" y="48903"/>
                  </a:lnTo>
                  <a:lnTo>
                    <a:pt x="100195" y="49463"/>
                  </a:lnTo>
                  <a:lnTo>
                    <a:pt x="99367" y="50048"/>
                  </a:lnTo>
                  <a:lnTo>
                    <a:pt x="97735" y="51217"/>
                  </a:lnTo>
                  <a:lnTo>
                    <a:pt x="96128" y="52459"/>
                  </a:lnTo>
                  <a:lnTo>
                    <a:pt x="94545" y="53725"/>
                  </a:lnTo>
                  <a:lnTo>
                    <a:pt x="92986" y="55041"/>
                  </a:lnTo>
                  <a:lnTo>
                    <a:pt x="91452" y="56404"/>
                  </a:lnTo>
                  <a:lnTo>
                    <a:pt x="89942" y="57768"/>
                  </a:lnTo>
                  <a:lnTo>
                    <a:pt x="88456" y="59181"/>
                  </a:lnTo>
                  <a:lnTo>
                    <a:pt x="86995" y="60618"/>
                  </a:lnTo>
                  <a:lnTo>
                    <a:pt x="85558" y="62055"/>
                  </a:lnTo>
                  <a:lnTo>
                    <a:pt x="84145" y="63516"/>
                  </a:lnTo>
                  <a:lnTo>
                    <a:pt x="82757" y="65001"/>
                  </a:lnTo>
                  <a:lnTo>
                    <a:pt x="81369" y="66463"/>
                  </a:lnTo>
                  <a:lnTo>
                    <a:pt x="80005" y="67948"/>
                  </a:lnTo>
                  <a:lnTo>
                    <a:pt x="77350" y="70895"/>
                  </a:lnTo>
                  <a:lnTo>
                    <a:pt x="74769" y="73818"/>
                  </a:lnTo>
                  <a:lnTo>
                    <a:pt x="72553" y="76302"/>
                  </a:lnTo>
                  <a:lnTo>
                    <a:pt x="70312" y="78810"/>
                  </a:lnTo>
                  <a:lnTo>
                    <a:pt x="67998" y="81319"/>
                  </a:lnTo>
                  <a:lnTo>
                    <a:pt x="66829" y="82561"/>
                  </a:lnTo>
                  <a:lnTo>
                    <a:pt x="65636" y="83779"/>
                  </a:lnTo>
                  <a:lnTo>
                    <a:pt x="64443" y="84996"/>
                  </a:lnTo>
                  <a:lnTo>
                    <a:pt x="63225" y="86214"/>
                  </a:lnTo>
                  <a:lnTo>
                    <a:pt x="61983" y="87407"/>
                  </a:lnTo>
                  <a:lnTo>
                    <a:pt x="60741" y="88576"/>
                  </a:lnTo>
                  <a:lnTo>
                    <a:pt x="59450" y="89721"/>
                  </a:lnTo>
                  <a:lnTo>
                    <a:pt x="58184" y="90841"/>
                  </a:lnTo>
                  <a:lnTo>
                    <a:pt x="56868" y="91962"/>
                  </a:lnTo>
                  <a:lnTo>
                    <a:pt x="55553" y="93033"/>
                  </a:lnTo>
                  <a:lnTo>
                    <a:pt x="54214" y="94080"/>
                  </a:lnTo>
                  <a:lnTo>
                    <a:pt x="52850" y="95103"/>
                  </a:lnTo>
                  <a:lnTo>
                    <a:pt x="51462" y="96078"/>
                  </a:lnTo>
                  <a:lnTo>
                    <a:pt x="50049" y="97027"/>
                  </a:lnTo>
                  <a:lnTo>
                    <a:pt x="48637" y="97928"/>
                  </a:lnTo>
                  <a:lnTo>
                    <a:pt x="47175" y="98805"/>
                  </a:lnTo>
                  <a:lnTo>
                    <a:pt x="45714" y="99633"/>
                  </a:lnTo>
                  <a:lnTo>
                    <a:pt x="44229" y="100413"/>
                  </a:lnTo>
                  <a:lnTo>
                    <a:pt x="42694" y="101143"/>
                  </a:lnTo>
                  <a:lnTo>
                    <a:pt x="41160" y="101825"/>
                  </a:lnTo>
                  <a:lnTo>
                    <a:pt x="40381" y="102142"/>
                  </a:lnTo>
                  <a:lnTo>
                    <a:pt x="39601" y="102434"/>
                  </a:lnTo>
                  <a:lnTo>
                    <a:pt x="38797" y="102726"/>
                  </a:lnTo>
                  <a:lnTo>
                    <a:pt x="37994" y="103018"/>
                  </a:lnTo>
                  <a:lnTo>
                    <a:pt x="37190" y="103286"/>
                  </a:lnTo>
                  <a:lnTo>
                    <a:pt x="36386" y="103530"/>
                  </a:lnTo>
                  <a:lnTo>
                    <a:pt x="35558" y="103773"/>
                  </a:lnTo>
                  <a:lnTo>
                    <a:pt x="34730" y="103993"/>
                  </a:lnTo>
                  <a:lnTo>
                    <a:pt x="33902" y="104187"/>
                  </a:lnTo>
                  <a:lnTo>
                    <a:pt x="33074" y="104382"/>
                  </a:lnTo>
                  <a:lnTo>
                    <a:pt x="32222" y="104553"/>
                  </a:lnTo>
                  <a:lnTo>
                    <a:pt x="31369" y="104723"/>
                  </a:lnTo>
                  <a:lnTo>
                    <a:pt x="30273" y="104894"/>
                  </a:lnTo>
                  <a:lnTo>
                    <a:pt x="29153" y="105016"/>
                  </a:lnTo>
                  <a:lnTo>
                    <a:pt x="28033" y="105113"/>
                  </a:lnTo>
                  <a:lnTo>
                    <a:pt x="26888" y="105186"/>
                  </a:lnTo>
                  <a:lnTo>
                    <a:pt x="24599" y="105186"/>
                  </a:lnTo>
                  <a:lnTo>
                    <a:pt x="23430" y="105113"/>
                  </a:lnTo>
                  <a:lnTo>
                    <a:pt x="22285" y="105040"/>
                  </a:lnTo>
                  <a:lnTo>
                    <a:pt x="21116" y="104894"/>
                  </a:lnTo>
                  <a:lnTo>
                    <a:pt x="19972" y="104723"/>
                  </a:lnTo>
                  <a:lnTo>
                    <a:pt x="18827" y="104504"/>
                  </a:lnTo>
                  <a:lnTo>
                    <a:pt x="17682" y="104261"/>
                  </a:lnTo>
                  <a:lnTo>
                    <a:pt x="16562" y="103968"/>
                  </a:lnTo>
                  <a:lnTo>
                    <a:pt x="15442" y="103652"/>
                  </a:lnTo>
                  <a:lnTo>
                    <a:pt x="14346" y="103286"/>
                  </a:lnTo>
                  <a:lnTo>
                    <a:pt x="13274" y="102872"/>
                  </a:lnTo>
                  <a:lnTo>
                    <a:pt x="12202" y="102434"/>
                  </a:lnTo>
                  <a:lnTo>
                    <a:pt x="11155" y="101947"/>
                  </a:lnTo>
                  <a:lnTo>
                    <a:pt x="10132" y="101411"/>
                  </a:lnTo>
                  <a:lnTo>
                    <a:pt x="9134" y="100851"/>
                  </a:lnTo>
                  <a:lnTo>
                    <a:pt x="8184" y="100242"/>
                  </a:lnTo>
                  <a:lnTo>
                    <a:pt x="7234" y="99585"/>
                  </a:lnTo>
                  <a:lnTo>
                    <a:pt x="6333" y="98903"/>
                  </a:lnTo>
                  <a:lnTo>
                    <a:pt x="5456" y="98172"/>
                  </a:lnTo>
                  <a:lnTo>
                    <a:pt x="4628" y="97393"/>
                  </a:lnTo>
                  <a:lnTo>
                    <a:pt x="3825" y="96589"/>
                  </a:lnTo>
                  <a:lnTo>
                    <a:pt x="3459" y="96151"/>
                  </a:lnTo>
                  <a:lnTo>
                    <a:pt x="3070" y="95712"/>
                  </a:lnTo>
                  <a:lnTo>
                    <a:pt x="2729" y="95274"/>
                  </a:lnTo>
                  <a:lnTo>
                    <a:pt x="2363" y="94835"/>
                  </a:lnTo>
                  <a:lnTo>
                    <a:pt x="2022" y="94373"/>
                  </a:lnTo>
                  <a:lnTo>
                    <a:pt x="1706" y="93886"/>
                  </a:lnTo>
                  <a:lnTo>
                    <a:pt x="1389" y="93399"/>
                  </a:lnTo>
                  <a:lnTo>
                    <a:pt x="1097" y="92911"/>
                  </a:lnTo>
                  <a:lnTo>
                    <a:pt x="805" y="92400"/>
                  </a:lnTo>
                  <a:lnTo>
                    <a:pt x="512" y="91889"/>
                  </a:lnTo>
                  <a:lnTo>
                    <a:pt x="269" y="91353"/>
                  </a:lnTo>
                  <a:lnTo>
                    <a:pt x="1" y="90817"/>
                  </a:lnTo>
                  <a:lnTo>
                    <a:pt x="1" y="90817"/>
                  </a:lnTo>
                  <a:lnTo>
                    <a:pt x="464" y="91816"/>
                  </a:lnTo>
                  <a:lnTo>
                    <a:pt x="975" y="92790"/>
                  </a:lnTo>
                  <a:lnTo>
                    <a:pt x="1462" y="93764"/>
                  </a:lnTo>
                  <a:lnTo>
                    <a:pt x="1998" y="94689"/>
                  </a:lnTo>
                  <a:lnTo>
                    <a:pt x="2558" y="95590"/>
                  </a:lnTo>
                  <a:lnTo>
                    <a:pt x="3143" y="96467"/>
                  </a:lnTo>
                  <a:lnTo>
                    <a:pt x="3727" y="97320"/>
                  </a:lnTo>
                  <a:lnTo>
                    <a:pt x="4360" y="98148"/>
                  </a:lnTo>
                  <a:lnTo>
                    <a:pt x="4994" y="98951"/>
                  </a:lnTo>
                  <a:lnTo>
                    <a:pt x="5651" y="99731"/>
                  </a:lnTo>
                  <a:lnTo>
                    <a:pt x="6333" y="100461"/>
                  </a:lnTo>
                  <a:lnTo>
                    <a:pt x="7039" y="101192"/>
                  </a:lnTo>
                  <a:lnTo>
                    <a:pt x="7770" y="101874"/>
                  </a:lnTo>
                  <a:lnTo>
                    <a:pt x="8501" y="102531"/>
                  </a:lnTo>
                  <a:lnTo>
                    <a:pt x="9280" y="103165"/>
                  </a:lnTo>
                  <a:lnTo>
                    <a:pt x="10059" y="103773"/>
                  </a:lnTo>
                  <a:lnTo>
                    <a:pt x="10863" y="104358"/>
                  </a:lnTo>
                  <a:lnTo>
                    <a:pt x="11691" y="104894"/>
                  </a:lnTo>
                  <a:lnTo>
                    <a:pt x="12543" y="105405"/>
                  </a:lnTo>
                  <a:lnTo>
                    <a:pt x="13420" y="105892"/>
                  </a:lnTo>
                  <a:lnTo>
                    <a:pt x="14297" y="106355"/>
                  </a:lnTo>
                  <a:lnTo>
                    <a:pt x="15222" y="106769"/>
                  </a:lnTo>
                  <a:lnTo>
                    <a:pt x="16148" y="107159"/>
                  </a:lnTo>
                  <a:lnTo>
                    <a:pt x="17098" y="107524"/>
                  </a:lnTo>
                  <a:lnTo>
                    <a:pt x="18072" y="107841"/>
                  </a:lnTo>
                  <a:lnTo>
                    <a:pt x="19046" y="108133"/>
                  </a:lnTo>
                  <a:lnTo>
                    <a:pt x="20069" y="108401"/>
                  </a:lnTo>
                  <a:lnTo>
                    <a:pt x="21092" y="108620"/>
                  </a:lnTo>
                  <a:lnTo>
                    <a:pt x="22139" y="108815"/>
                  </a:lnTo>
                  <a:lnTo>
                    <a:pt x="23211" y="108961"/>
                  </a:lnTo>
                  <a:lnTo>
                    <a:pt x="24307" y="109083"/>
                  </a:lnTo>
                  <a:lnTo>
                    <a:pt x="25403" y="109156"/>
                  </a:lnTo>
                  <a:lnTo>
                    <a:pt x="26206" y="109204"/>
                  </a:lnTo>
                  <a:lnTo>
                    <a:pt x="27010" y="109229"/>
                  </a:lnTo>
                  <a:lnTo>
                    <a:pt x="28569" y="109229"/>
                  </a:lnTo>
                  <a:lnTo>
                    <a:pt x="29348" y="109204"/>
                  </a:lnTo>
                  <a:lnTo>
                    <a:pt x="30103" y="109180"/>
                  </a:lnTo>
                  <a:lnTo>
                    <a:pt x="30882" y="109131"/>
                  </a:lnTo>
                  <a:lnTo>
                    <a:pt x="31637" y="109058"/>
                  </a:lnTo>
                  <a:lnTo>
                    <a:pt x="33123" y="108888"/>
                  </a:lnTo>
                  <a:lnTo>
                    <a:pt x="34609" y="108669"/>
                  </a:lnTo>
                  <a:lnTo>
                    <a:pt x="36070" y="108401"/>
                  </a:lnTo>
                  <a:lnTo>
                    <a:pt x="37507" y="108060"/>
                  </a:lnTo>
                  <a:lnTo>
                    <a:pt x="38919" y="107694"/>
                  </a:lnTo>
                  <a:lnTo>
                    <a:pt x="40307" y="107256"/>
                  </a:lnTo>
                  <a:lnTo>
                    <a:pt x="41696" y="106769"/>
                  </a:lnTo>
                  <a:lnTo>
                    <a:pt x="43035" y="106258"/>
                  </a:lnTo>
                  <a:lnTo>
                    <a:pt x="44375" y="105697"/>
                  </a:lnTo>
                  <a:lnTo>
                    <a:pt x="45690" y="105089"/>
                  </a:lnTo>
                  <a:lnTo>
                    <a:pt x="47005" y="104431"/>
                  </a:lnTo>
                  <a:lnTo>
                    <a:pt x="48296" y="103749"/>
                  </a:lnTo>
                  <a:lnTo>
                    <a:pt x="49562" y="103018"/>
                  </a:lnTo>
                  <a:lnTo>
                    <a:pt x="50804" y="102239"/>
                  </a:lnTo>
                  <a:lnTo>
                    <a:pt x="52046" y="101435"/>
                  </a:lnTo>
                  <a:lnTo>
                    <a:pt x="53264" y="100607"/>
                  </a:lnTo>
                  <a:lnTo>
                    <a:pt x="54482" y="99755"/>
                  </a:lnTo>
                  <a:lnTo>
                    <a:pt x="55675" y="98854"/>
                  </a:lnTo>
                  <a:lnTo>
                    <a:pt x="56868" y="97928"/>
                  </a:lnTo>
                  <a:lnTo>
                    <a:pt x="58037" y="96979"/>
                  </a:lnTo>
                  <a:lnTo>
                    <a:pt x="59206" y="95980"/>
                  </a:lnTo>
                  <a:lnTo>
                    <a:pt x="60351" y="94982"/>
                  </a:lnTo>
                  <a:lnTo>
                    <a:pt x="61496" y="93959"/>
                  </a:lnTo>
                  <a:lnTo>
                    <a:pt x="62616" y="92911"/>
                  </a:lnTo>
                  <a:lnTo>
                    <a:pt x="63736" y="91840"/>
                  </a:lnTo>
                  <a:lnTo>
                    <a:pt x="64857" y="90768"/>
                  </a:lnTo>
                  <a:lnTo>
                    <a:pt x="65953" y="89672"/>
                  </a:lnTo>
                  <a:lnTo>
                    <a:pt x="67049" y="88552"/>
                  </a:lnTo>
                  <a:lnTo>
                    <a:pt x="69216" y="86263"/>
                  </a:lnTo>
                  <a:lnTo>
                    <a:pt x="71359" y="83949"/>
                  </a:lnTo>
                  <a:lnTo>
                    <a:pt x="73478" y="81611"/>
                  </a:lnTo>
                  <a:lnTo>
                    <a:pt x="75597" y="79249"/>
                  </a:lnTo>
                  <a:lnTo>
                    <a:pt x="79786" y="74500"/>
                  </a:lnTo>
                  <a:lnTo>
                    <a:pt x="81856" y="72162"/>
                  </a:lnTo>
                  <a:lnTo>
                    <a:pt x="83951" y="69848"/>
                  </a:lnTo>
                  <a:lnTo>
                    <a:pt x="86045" y="67559"/>
                  </a:lnTo>
                  <a:lnTo>
                    <a:pt x="88139" y="65342"/>
                  </a:lnTo>
                  <a:lnTo>
                    <a:pt x="89211" y="64271"/>
                  </a:lnTo>
                  <a:lnTo>
                    <a:pt x="90258" y="63199"/>
                  </a:lnTo>
                  <a:lnTo>
                    <a:pt x="91330" y="62152"/>
                  </a:lnTo>
                  <a:lnTo>
                    <a:pt x="92401" y="61129"/>
                  </a:lnTo>
                  <a:lnTo>
                    <a:pt x="93473" y="60131"/>
                  </a:lnTo>
                  <a:lnTo>
                    <a:pt x="94569" y="59132"/>
                  </a:lnTo>
                  <a:lnTo>
                    <a:pt x="95641" y="58182"/>
                  </a:lnTo>
                  <a:lnTo>
                    <a:pt x="96761" y="57257"/>
                  </a:lnTo>
                  <a:lnTo>
                    <a:pt x="97857" y="56380"/>
                  </a:lnTo>
                  <a:lnTo>
                    <a:pt x="98977" y="55503"/>
                  </a:lnTo>
                  <a:lnTo>
                    <a:pt x="100097" y="54675"/>
                  </a:lnTo>
                  <a:lnTo>
                    <a:pt x="101218" y="53872"/>
                  </a:lnTo>
                  <a:lnTo>
                    <a:pt x="102509" y="53019"/>
                  </a:lnTo>
                  <a:lnTo>
                    <a:pt x="103824" y="52167"/>
                  </a:lnTo>
                  <a:lnTo>
                    <a:pt x="105163" y="51363"/>
                  </a:lnTo>
                  <a:lnTo>
                    <a:pt x="106527" y="50608"/>
                  </a:lnTo>
                  <a:lnTo>
                    <a:pt x="107891" y="49853"/>
                  </a:lnTo>
                  <a:lnTo>
                    <a:pt x="109279" y="49171"/>
                  </a:lnTo>
                  <a:lnTo>
                    <a:pt x="110692" y="48514"/>
                  </a:lnTo>
                  <a:lnTo>
                    <a:pt x="112129" y="47880"/>
                  </a:lnTo>
                  <a:lnTo>
                    <a:pt x="113590" y="47320"/>
                  </a:lnTo>
                  <a:lnTo>
                    <a:pt x="115051" y="46785"/>
                  </a:lnTo>
                  <a:lnTo>
                    <a:pt x="116512" y="46297"/>
                  </a:lnTo>
                  <a:lnTo>
                    <a:pt x="118022" y="45859"/>
                  </a:lnTo>
                  <a:lnTo>
                    <a:pt x="119532" y="45494"/>
                  </a:lnTo>
                  <a:lnTo>
                    <a:pt x="121042" y="45153"/>
                  </a:lnTo>
                  <a:lnTo>
                    <a:pt x="121822" y="45007"/>
                  </a:lnTo>
                  <a:lnTo>
                    <a:pt x="122577" y="44885"/>
                  </a:lnTo>
                  <a:lnTo>
                    <a:pt x="123356" y="44763"/>
                  </a:lnTo>
                  <a:lnTo>
                    <a:pt x="124135" y="44666"/>
                  </a:lnTo>
                  <a:lnTo>
                    <a:pt x="125036" y="44593"/>
                  </a:lnTo>
                  <a:lnTo>
                    <a:pt x="125913" y="44520"/>
                  </a:lnTo>
                  <a:lnTo>
                    <a:pt x="126814" y="44495"/>
                  </a:lnTo>
                  <a:lnTo>
                    <a:pt x="127691" y="44471"/>
                  </a:lnTo>
                  <a:lnTo>
                    <a:pt x="128568" y="44495"/>
                  </a:lnTo>
                  <a:lnTo>
                    <a:pt x="129420" y="44544"/>
                  </a:lnTo>
                  <a:lnTo>
                    <a:pt x="130297" y="44593"/>
                  </a:lnTo>
                  <a:lnTo>
                    <a:pt x="131174" y="44666"/>
                  </a:lnTo>
                  <a:lnTo>
                    <a:pt x="132026" y="44787"/>
                  </a:lnTo>
                  <a:lnTo>
                    <a:pt x="132878" y="44885"/>
                  </a:lnTo>
                  <a:lnTo>
                    <a:pt x="133731" y="45031"/>
                  </a:lnTo>
                  <a:lnTo>
                    <a:pt x="134583" y="45177"/>
                  </a:lnTo>
                  <a:lnTo>
                    <a:pt x="136288" y="45542"/>
                  </a:lnTo>
                  <a:lnTo>
                    <a:pt x="137969" y="45932"/>
                  </a:lnTo>
                  <a:lnTo>
                    <a:pt x="139649" y="46370"/>
                  </a:lnTo>
                  <a:lnTo>
                    <a:pt x="141329" y="46809"/>
                  </a:lnTo>
                  <a:lnTo>
                    <a:pt x="144690" y="47783"/>
                  </a:lnTo>
                  <a:lnTo>
                    <a:pt x="146371" y="48246"/>
                  </a:lnTo>
                  <a:lnTo>
                    <a:pt x="148076" y="48709"/>
                  </a:lnTo>
                  <a:lnTo>
                    <a:pt x="149780" y="49147"/>
                  </a:lnTo>
                  <a:lnTo>
                    <a:pt x="151510" y="49561"/>
                  </a:lnTo>
                  <a:lnTo>
                    <a:pt x="152873" y="49829"/>
                  </a:lnTo>
                  <a:lnTo>
                    <a:pt x="154213" y="50048"/>
                  </a:lnTo>
                  <a:lnTo>
                    <a:pt x="155552" y="50194"/>
                  </a:lnTo>
                  <a:lnTo>
                    <a:pt x="156234" y="50267"/>
                  </a:lnTo>
                  <a:lnTo>
                    <a:pt x="156892" y="50292"/>
                  </a:lnTo>
                  <a:lnTo>
                    <a:pt x="157549" y="50316"/>
                  </a:lnTo>
                  <a:lnTo>
                    <a:pt x="158207" y="50340"/>
                  </a:lnTo>
                  <a:lnTo>
                    <a:pt x="158865" y="50316"/>
                  </a:lnTo>
                  <a:lnTo>
                    <a:pt x="159498" y="50292"/>
                  </a:lnTo>
                  <a:lnTo>
                    <a:pt x="160155" y="50267"/>
                  </a:lnTo>
                  <a:lnTo>
                    <a:pt x="160789" y="50218"/>
                  </a:lnTo>
                  <a:lnTo>
                    <a:pt x="161446" y="50145"/>
                  </a:lnTo>
                  <a:lnTo>
                    <a:pt x="162079" y="50048"/>
                  </a:lnTo>
                  <a:lnTo>
                    <a:pt x="162713" y="49951"/>
                  </a:lnTo>
                  <a:lnTo>
                    <a:pt x="163346" y="49829"/>
                  </a:lnTo>
                  <a:lnTo>
                    <a:pt x="163979" y="49683"/>
                  </a:lnTo>
                  <a:lnTo>
                    <a:pt x="164588" y="49512"/>
                  </a:lnTo>
                  <a:lnTo>
                    <a:pt x="165221" y="49342"/>
                  </a:lnTo>
                  <a:lnTo>
                    <a:pt x="165830" y="49147"/>
                  </a:lnTo>
                  <a:lnTo>
                    <a:pt x="166439" y="48952"/>
                  </a:lnTo>
                  <a:lnTo>
                    <a:pt x="167072" y="48709"/>
                  </a:lnTo>
                  <a:lnTo>
                    <a:pt x="167681" y="48465"/>
                  </a:lnTo>
                  <a:lnTo>
                    <a:pt x="168265" y="48197"/>
                  </a:lnTo>
                  <a:lnTo>
                    <a:pt x="168874" y="47929"/>
                  </a:lnTo>
                  <a:lnTo>
                    <a:pt x="169483" y="47613"/>
                  </a:lnTo>
                  <a:lnTo>
                    <a:pt x="170068" y="47296"/>
                  </a:lnTo>
                  <a:lnTo>
                    <a:pt x="170652" y="46955"/>
                  </a:lnTo>
                  <a:lnTo>
                    <a:pt x="171237" y="46614"/>
                  </a:lnTo>
                  <a:lnTo>
                    <a:pt x="171821" y="46224"/>
                  </a:lnTo>
                  <a:lnTo>
                    <a:pt x="172893" y="45469"/>
                  </a:lnTo>
                  <a:lnTo>
                    <a:pt x="173940" y="44690"/>
                  </a:lnTo>
                  <a:lnTo>
                    <a:pt x="174938" y="43862"/>
                  </a:lnTo>
                  <a:lnTo>
                    <a:pt x="175888" y="43010"/>
                  </a:lnTo>
                  <a:lnTo>
                    <a:pt x="176838" y="42133"/>
                  </a:lnTo>
                  <a:lnTo>
                    <a:pt x="177739" y="41232"/>
                  </a:lnTo>
                  <a:lnTo>
                    <a:pt x="178616" y="40306"/>
                  </a:lnTo>
                  <a:lnTo>
                    <a:pt x="179444" y="39332"/>
                  </a:lnTo>
                  <a:lnTo>
                    <a:pt x="180272" y="38358"/>
                  </a:lnTo>
                  <a:lnTo>
                    <a:pt x="181076" y="37359"/>
                  </a:lnTo>
                  <a:lnTo>
                    <a:pt x="181879" y="36337"/>
                  </a:lnTo>
                  <a:lnTo>
                    <a:pt x="182634" y="35314"/>
                  </a:lnTo>
                  <a:lnTo>
                    <a:pt x="183389" y="34266"/>
                  </a:lnTo>
                  <a:lnTo>
                    <a:pt x="184144" y="33219"/>
                  </a:lnTo>
                  <a:lnTo>
                    <a:pt x="185581" y="31076"/>
                  </a:lnTo>
                  <a:lnTo>
                    <a:pt x="188455" y="26741"/>
                  </a:lnTo>
                  <a:lnTo>
                    <a:pt x="189892" y="24573"/>
                  </a:lnTo>
                  <a:lnTo>
                    <a:pt x="191378" y="22455"/>
                  </a:lnTo>
                  <a:lnTo>
                    <a:pt x="192133" y="21407"/>
                  </a:lnTo>
                  <a:lnTo>
                    <a:pt x="192888" y="20360"/>
                  </a:lnTo>
                  <a:lnTo>
                    <a:pt x="193691" y="19362"/>
                  </a:lnTo>
                  <a:lnTo>
                    <a:pt x="194495" y="18339"/>
                  </a:lnTo>
                  <a:lnTo>
                    <a:pt x="195323" y="17365"/>
                  </a:lnTo>
                  <a:lnTo>
                    <a:pt x="196151" y="16415"/>
                  </a:lnTo>
                  <a:lnTo>
                    <a:pt x="197028" y="15465"/>
                  </a:lnTo>
                  <a:lnTo>
                    <a:pt x="197929" y="14540"/>
                  </a:lnTo>
                  <a:lnTo>
                    <a:pt x="198562" y="13955"/>
                  </a:lnTo>
                  <a:lnTo>
                    <a:pt x="199195" y="13371"/>
                  </a:lnTo>
                  <a:lnTo>
                    <a:pt x="199853" y="12810"/>
                  </a:lnTo>
                  <a:lnTo>
                    <a:pt x="200511" y="12275"/>
                  </a:lnTo>
                  <a:lnTo>
                    <a:pt x="201168" y="11739"/>
                  </a:lnTo>
                  <a:lnTo>
                    <a:pt x="201850" y="11227"/>
                  </a:lnTo>
                  <a:lnTo>
                    <a:pt x="202532" y="10740"/>
                  </a:lnTo>
                  <a:lnTo>
                    <a:pt x="203238" y="10278"/>
                  </a:lnTo>
                  <a:lnTo>
                    <a:pt x="203945" y="9815"/>
                  </a:lnTo>
                  <a:lnTo>
                    <a:pt x="204675" y="9376"/>
                  </a:lnTo>
                  <a:lnTo>
                    <a:pt x="205406" y="8962"/>
                  </a:lnTo>
                  <a:lnTo>
                    <a:pt x="206136" y="8573"/>
                  </a:lnTo>
                  <a:lnTo>
                    <a:pt x="206891" y="8183"/>
                  </a:lnTo>
                  <a:lnTo>
                    <a:pt x="207646" y="7818"/>
                  </a:lnTo>
                  <a:lnTo>
                    <a:pt x="208401" y="7452"/>
                  </a:lnTo>
                  <a:lnTo>
                    <a:pt x="209181" y="7136"/>
                  </a:lnTo>
                  <a:lnTo>
                    <a:pt x="209960" y="6819"/>
                  </a:lnTo>
                  <a:lnTo>
                    <a:pt x="210739" y="6503"/>
                  </a:lnTo>
                  <a:lnTo>
                    <a:pt x="211519" y="6235"/>
                  </a:lnTo>
                  <a:lnTo>
                    <a:pt x="212322" y="5967"/>
                  </a:lnTo>
                  <a:lnTo>
                    <a:pt x="213126" y="5723"/>
                  </a:lnTo>
                  <a:lnTo>
                    <a:pt x="213954" y="5480"/>
                  </a:lnTo>
                  <a:lnTo>
                    <a:pt x="214758" y="5261"/>
                  </a:lnTo>
                  <a:lnTo>
                    <a:pt x="215586" y="5066"/>
                  </a:lnTo>
                  <a:lnTo>
                    <a:pt x="216414" y="4895"/>
                  </a:lnTo>
                  <a:lnTo>
                    <a:pt x="217242" y="4725"/>
                  </a:lnTo>
                  <a:lnTo>
                    <a:pt x="218094" y="4579"/>
                  </a:lnTo>
                  <a:lnTo>
                    <a:pt x="218923" y="4432"/>
                  </a:lnTo>
                  <a:lnTo>
                    <a:pt x="219775" y="4311"/>
                  </a:lnTo>
                  <a:lnTo>
                    <a:pt x="220627" y="4213"/>
                  </a:lnTo>
                  <a:lnTo>
                    <a:pt x="221480" y="4140"/>
                  </a:lnTo>
                  <a:lnTo>
                    <a:pt x="222332" y="4067"/>
                  </a:lnTo>
                  <a:lnTo>
                    <a:pt x="223404" y="3994"/>
                  </a:lnTo>
                  <a:lnTo>
                    <a:pt x="224451" y="3970"/>
                  </a:lnTo>
                  <a:lnTo>
                    <a:pt x="225498" y="3945"/>
                  </a:lnTo>
                  <a:lnTo>
                    <a:pt x="226545" y="3945"/>
                  </a:lnTo>
                  <a:lnTo>
                    <a:pt x="227593" y="3994"/>
                  </a:lnTo>
                  <a:lnTo>
                    <a:pt x="228616" y="4043"/>
                  </a:lnTo>
                  <a:lnTo>
                    <a:pt x="229638" y="4116"/>
                  </a:lnTo>
                  <a:lnTo>
                    <a:pt x="230661" y="4213"/>
                  </a:lnTo>
                  <a:lnTo>
                    <a:pt x="231684" y="4311"/>
                  </a:lnTo>
                  <a:lnTo>
                    <a:pt x="232707" y="4457"/>
                  </a:lnTo>
                  <a:lnTo>
                    <a:pt x="233706" y="4627"/>
                  </a:lnTo>
                  <a:lnTo>
                    <a:pt x="234704" y="4798"/>
                  </a:lnTo>
                  <a:lnTo>
                    <a:pt x="235703" y="4993"/>
                  </a:lnTo>
                  <a:lnTo>
                    <a:pt x="236677" y="5212"/>
                  </a:lnTo>
                  <a:lnTo>
                    <a:pt x="237651" y="5455"/>
                  </a:lnTo>
                  <a:lnTo>
                    <a:pt x="238625" y="5699"/>
                  </a:lnTo>
                  <a:lnTo>
                    <a:pt x="239599" y="5967"/>
                  </a:lnTo>
                  <a:lnTo>
                    <a:pt x="240574" y="6259"/>
                  </a:lnTo>
                  <a:lnTo>
                    <a:pt x="241523" y="6576"/>
                  </a:lnTo>
                  <a:lnTo>
                    <a:pt x="242473" y="6892"/>
                  </a:lnTo>
                  <a:lnTo>
                    <a:pt x="243423" y="7233"/>
                  </a:lnTo>
                  <a:lnTo>
                    <a:pt x="244373" y="7599"/>
                  </a:lnTo>
                  <a:lnTo>
                    <a:pt x="245298" y="7964"/>
                  </a:lnTo>
                  <a:lnTo>
                    <a:pt x="246224" y="8354"/>
                  </a:lnTo>
                  <a:lnTo>
                    <a:pt x="247149" y="8768"/>
                  </a:lnTo>
                  <a:lnTo>
                    <a:pt x="248075" y="9182"/>
                  </a:lnTo>
                  <a:lnTo>
                    <a:pt x="249000" y="9620"/>
                  </a:lnTo>
                  <a:lnTo>
                    <a:pt x="249901" y="10058"/>
                  </a:lnTo>
                  <a:lnTo>
                    <a:pt x="251704" y="11008"/>
                  </a:lnTo>
                  <a:lnTo>
                    <a:pt x="253481" y="11982"/>
                  </a:lnTo>
                  <a:lnTo>
                    <a:pt x="255235" y="13030"/>
                  </a:lnTo>
                  <a:lnTo>
                    <a:pt x="256964" y="14101"/>
                  </a:lnTo>
                  <a:lnTo>
                    <a:pt x="258693" y="15221"/>
                  </a:lnTo>
                  <a:lnTo>
                    <a:pt x="260374" y="16390"/>
                  </a:lnTo>
                  <a:lnTo>
                    <a:pt x="262054" y="17584"/>
                  </a:lnTo>
                  <a:lnTo>
                    <a:pt x="263710" y="18826"/>
                  </a:lnTo>
                  <a:lnTo>
                    <a:pt x="265342" y="20092"/>
                  </a:lnTo>
                  <a:lnTo>
                    <a:pt x="266949" y="21383"/>
                  </a:lnTo>
                  <a:lnTo>
                    <a:pt x="268557" y="22698"/>
                  </a:lnTo>
                  <a:lnTo>
                    <a:pt x="270115" y="24013"/>
                  </a:lnTo>
                  <a:lnTo>
                    <a:pt x="271674" y="25377"/>
                  </a:lnTo>
                  <a:lnTo>
                    <a:pt x="273208" y="26741"/>
                  </a:lnTo>
                  <a:lnTo>
                    <a:pt x="274718" y="28129"/>
                  </a:lnTo>
                  <a:lnTo>
                    <a:pt x="276204" y="29517"/>
                  </a:lnTo>
                  <a:lnTo>
                    <a:pt x="277690" y="30906"/>
                  </a:lnTo>
                  <a:lnTo>
                    <a:pt x="279151" y="32294"/>
                  </a:lnTo>
                  <a:lnTo>
                    <a:pt x="278907" y="31782"/>
                  </a:lnTo>
                  <a:lnTo>
                    <a:pt x="278664" y="31295"/>
                  </a:lnTo>
                  <a:lnTo>
                    <a:pt x="278128" y="30321"/>
                  </a:lnTo>
                  <a:lnTo>
                    <a:pt x="277568" y="29396"/>
                  </a:lnTo>
                  <a:lnTo>
                    <a:pt x="276959" y="28519"/>
                  </a:lnTo>
                  <a:lnTo>
                    <a:pt x="276301" y="27666"/>
                  </a:lnTo>
                  <a:lnTo>
                    <a:pt x="275620" y="26838"/>
                  </a:lnTo>
                  <a:lnTo>
                    <a:pt x="274913" y="26035"/>
                  </a:lnTo>
                  <a:lnTo>
                    <a:pt x="274183" y="25255"/>
                  </a:lnTo>
                  <a:lnTo>
                    <a:pt x="273428" y="24500"/>
                  </a:lnTo>
                  <a:lnTo>
                    <a:pt x="272624" y="23745"/>
                  </a:lnTo>
                  <a:lnTo>
                    <a:pt x="271820" y="23015"/>
                  </a:lnTo>
                  <a:lnTo>
                    <a:pt x="271017" y="22284"/>
                  </a:lnTo>
                  <a:lnTo>
                    <a:pt x="269336" y="20847"/>
                  </a:lnTo>
                  <a:lnTo>
                    <a:pt x="267631" y="19386"/>
                  </a:lnTo>
                  <a:lnTo>
                    <a:pt x="266414" y="18363"/>
                  </a:lnTo>
                  <a:lnTo>
                    <a:pt x="265196" y="17365"/>
                  </a:lnTo>
                  <a:lnTo>
                    <a:pt x="263978" y="16366"/>
                  </a:lnTo>
                  <a:lnTo>
                    <a:pt x="262736" y="15368"/>
                  </a:lnTo>
                  <a:lnTo>
                    <a:pt x="261470" y="14418"/>
                  </a:lnTo>
                  <a:lnTo>
                    <a:pt x="260203" y="13468"/>
                  </a:lnTo>
                  <a:lnTo>
                    <a:pt x="258912" y="12542"/>
                  </a:lnTo>
                  <a:lnTo>
                    <a:pt x="257622" y="11617"/>
                  </a:lnTo>
                  <a:lnTo>
                    <a:pt x="256307" y="10740"/>
                  </a:lnTo>
                  <a:lnTo>
                    <a:pt x="254967" y="9888"/>
                  </a:lnTo>
                  <a:lnTo>
                    <a:pt x="253628" y="9035"/>
                  </a:lnTo>
                  <a:lnTo>
                    <a:pt x="252264" y="8232"/>
                  </a:lnTo>
                  <a:lnTo>
                    <a:pt x="250900" y="7452"/>
                  </a:lnTo>
                  <a:lnTo>
                    <a:pt x="249512" y="6697"/>
                  </a:lnTo>
                  <a:lnTo>
                    <a:pt x="248099" y="5967"/>
                  </a:lnTo>
                  <a:lnTo>
                    <a:pt x="246662" y="5285"/>
                  </a:lnTo>
                  <a:lnTo>
                    <a:pt x="245030" y="4530"/>
                  </a:lnTo>
                  <a:lnTo>
                    <a:pt x="243374" y="3848"/>
                  </a:lnTo>
                  <a:lnTo>
                    <a:pt x="241670" y="3190"/>
                  </a:lnTo>
                  <a:lnTo>
                    <a:pt x="239965" y="2606"/>
                  </a:lnTo>
                  <a:lnTo>
                    <a:pt x="238260" y="2094"/>
                  </a:lnTo>
                  <a:lnTo>
                    <a:pt x="237383" y="1851"/>
                  </a:lnTo>
                  <a:lnTo>
                    <a:pt x="236531" y="1607"/>
                  </a:lnTo>
                  <a:lnTo>
                    <a:pt x="235654" y="1388"/>
                  </a:lnTo>
                  <a:lnTo>
                    <a:pt x="234777" y="1193"/>
                  </a:lnTo>
                  <a:lnTo>
                    <a:pt x="233900" y="1023"/>
                  </a:lnTo>
                  <a:lnTo>
                    <a:pt x="232999" y="852"/>
                  </a:lnTo>
                  <a:lnTo>
                    <a:pt x="232123" y="682"/>
                  </a:lnTo>
                  <a:lnTo>
                    <a:pt x="231246" y="536"/>
                  </a:lnTo>
                  <a:lnTo>
                    <a:pt x="230345" y="414"/>
                  </a:lnTo>
                  <a:lnTo>
                    <a:pt x="229468" y="317"/>
                  </a:lnTo>
                  <a:lnTo>
                    <a:pt x="228567" y="219"/>
                  </a:lnTo>
                  <a:lnTo>
                    <a:pt x="227666" y="146"/>
                  </a:lnTo>
                  <a:lnTo>
                    <a:pt x="226765" y="73"/>
                  </a:lnTo>
                  <a:lnTo>
                    <a:pt x="225864" y="24"/>
                  </a:lnTo>
                  <a:lnTo>
                    <a:pt x="2249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238125" y="1284825"/>
              <a:ext cx="6978150" cy="2731350"/>
            </a:xfrm>
            <a:custGeom>
              <a:avLst/>
              <a:gdLst/>
              <a:ahLst/>
              <a:cxnLst/>
              <a:rect l="l" t="t" r="r" b="b"/>
              <a:pathLst>
                <a:path w="279126" h="109254" extrusionOk="0">
                  <a:moveTo>
                    <a:pt x="0" y="90841"/>
                  </a:moveTo>
                  <a:lnTo>
                    <a:pt x="244" y="91377"/>
                  </a:lnTo>
                  <a:lnTo>
                    <a:pt x="308" y="91507"/>
                  </a:lnTo>
                  <a:lnTo>
                    <a:pt x="308" y="91507"/>
                  </a:lnTo>
                  <a:lnTo>
                    <a:pt x="0" y="90841"/>
                  </a:lnTo>
                  <a:close/>
                  <a:moveTo>
                    <a:pt x="224060" y="0"/>
                  </a:moveTo>
                  <a:lnTo>
                    <a:pt x="223159" y="24"/>
                  </a:lnTo>
                  <a:lnTo>
                    <a:pt x="222258" y="24"/>
                  </a:lnTo>
                  <a:lnTo>
                    <a:pt x="221357" y="73"/>
                  </a:lnTo>
                  <a:lnTo>
                    <a:pt x="220456" y="122"/>
                  </a:lnTo>
                  <a:lnTo>
                    <a:pt x="219555" y="195"/>
                  </a:lnTo>
                  <a:lnTo>
                    <a:pt x="218654" y="292"/>
                  </a:lnTo>
                  <a:lnTo>
                    <a:pt x="217850" y="390"/>
                  </a:lnTo>
                  <a:lnTo>
                    <a:pt x="217046" y="511"/>
                  </a:lnTo>
                  <a:lnTo>
                    <a:pt x="216243" y="633"/>
                  </a:lnTo>
                  <a:lnTo>
                    <a:pt x="215439" y="779"/>
                  </a:lnTo>
                  <a:lnTo>
                    <a:pt x="214635" y="925"/>
                  </a:lnTo>
                  <a:lnTo>
                    <a:pt x="213856" y="1120"/>
                  </a:lnTo>
                  <a:lnTo>
                    <a:pt x="213077" y="1291"/>
                  </a:lnTo>
                  <a:lnTo>
                    <a:pt x="212297" y="1510"/>
                  </a:lnTo>
                  <a:lnTo>
                    <a:pt x="211518" y="1729"/>
                  </a:lnTo>
                  <a:lnTo>
                    <a:pt x="210739" y="1948"/>
                  </a:lnTo>
                  <a:lnTo>
                    <a:pt x="209984" y="2192"/>
                  </a:lnTo>
                  <a:lnTo>
                    <a:pt x="209229" y="2460"/>
                  </a:lnTo>
                  <a:lnTo>
                    <a:pt x="208474" y="2752"/>
                  </a:lnTo>
                  <a:lnTo>
                    <a:pt x="207743" y="3044"/>
                  </a:lnTo>
                  <a:lnTo>
                    <a:pt x="206988" y="3337"/>
                  </a:lnTo>
                  <a:lnTo>
                    <a:pt x="206257" y="3677"/>
                  </a:lnTo>
                  <a:lnTo>
                    <a:pt x="205551" y="4018"/>
                  </a:lnTo>
                  <a:lnTo>
                    <a:pt x="204845" y="4359"/>
                  </a:lnTo>
                  <a:lnTo>
                    <a:pt x="204138" y="4749"/>
                  </a:lnTo>
                  <a:lnTo>
                    <a:pt x="203432" y="5114"/>
                  </a:lnTo>
                  <a:lnTo>
                    <a:pt x="202750" y="5528"/>
                  </a:lnTo>
                  <a:lnTo>
                    <a:pt x="202068" y="5942"/>
                  </a:lnTo>
                  <a:lnTo>
                    <a:pt x="201386" y="6381"/>
                  </a:lnTo>
                  <a:lnTo>
                    <a:pt x="200729" y="6819"/>
                  </a:lnTo>
                  <a:lnTo>
                    <a:pt x="200071" y="7306"/>
                  </a:lnTo>
                  <a:lnTo>
                    <a:pt x="199414" y="7769"/>
                  </a:lnTo>
                  <a:lnTo>
                    <a:pt x="198780" y="8280"/>
                  </a:lnTo>
                  <a:lnTo>
                    <a:pt x="198172" y="8792"/>
                  </a:lnTo>
                  <a:lnTo>
                    <a:pt x="197538" y="9303"/>
                  </a:lnTo>
                  <a:lnTo>
                    <a:pt x="196954" y="9863"/>
                  </a:lnTo>
                  <a:lnTo>
                    <a:pt x="196345" y="10424"/>
                  </a:lnTo>
                  <a:lnTo>
                    <a:pt x="195761" y="11008"/>
                  </a:lnTo>
                  <a:lnTo>
                    <a:pt x="194811" y="11982"/>
                  </a:lnTo>
                  <a:lnTo>
                    <a:pt x="193885" y="13005"/>
                  </a:lnTo>
                  <a:lnTo>
                    <a:pt x="193009" y="14052"/>
                  </a:lnTo>
                  <a:lnTo>
                    <a:pt x="192132" y="15124"/>
                  </a:lnTo>
                  <a:lnTo>
                    <a:pt x="191279" y="16244"/>
                  </a:lnTo>
                  <a:lnTo>
                    <a:pt x="190451" y="17365"/>
                  </a:lnTo>
                  <a:lnTo>
                    <a:pt x="189623" y="18485"/>
                  </a:lnTo>
                  <a:lnTo>
                    <a:pt x="188820" y="19654"/>
                  </a:lnTo>
                  <a:lnTo>
                    <a:pt x="187237" y="21992"/>
                  </a:lnTo>
                  <a:lnTo>
                    <a:pt x="185678" y="24354"/>
                  </a:lnTo>
                  <a:lnTo>
                    <a:pt x="184119" y="26717"/>
                  </a:lnTo>
                  <a:lnTo>
                    <a:pt x="182536" y="29055"/>
                  </a:lnTo>
                  <a:lnTo>
                    <a:pt x="181732" y="30224"/>
                  </a:lnTo>
                  <a:lnTo>
                    <a:pt x="180904" y="31368"/>
                  </a:lnTo>
                  <a:lnTo>
                    <a:pt x="180076" y="32489"/>
                  </a:lnTo>
                  <a:lnTo>
                    <a:pt x="179224" y="33609"/>
                  </a:lnTo>
                  <a:lnTo>
                    <a:pt x="178347" y="34680"/>
                  </a:lnTo>
                  <a:lnTo>
                    <a:pt x="177446" y="35752"/>
                  </a:lnTo>
                  <a:lnTo>
                    <a:pt x="176521" y="36775"/>
                  </a:lnTo>
                  <a:lnTo>
                    <a:pt x="175546" y="37773"/>
                  </a:lnTo>
                  <a:lnTo>
                    <a:pt x="174572" y="38723"/>
                  </a:lnTo>
                  <a:lnTo>
                    <a:pt x="173549" y="39649"/>
                  </a:lnTo>
                  <a:lnTo>
                    <a:pt x="172502" y="40550"/>
                  </a:lnTo>
                  <a:lnTo>
                    <a:pt x="171942" y="40964"/>
                  </a:lnTo>
                  <a:lnTo>
                    <a:pt x="171406" y="41378"/>
                  </a:lnTo>
                  <a:lnTo>
                    <a:pt x="170846" y="41792"/>
                  </a:lnTo>
                  <a:lnTo>
                    <a:pt x="170262" y="42182"/>
                  </a:lnTo>
                  <a:lnTo>
                    <a:pt x="169677" y="42571"/>
                  </a:lnTo>
                  <a:lnTo>
                    <a:pt x="169093" y="42937"/>
                  </a:lnTo>
                  <a:lnTo>
                    <a:pt x="168484" y="43302"/>
                  </a:lnTo>
                  <a:lnTo>
                    <a:pt x="167850" y="43643"/>
                  </a:lnTo>
                  <a:lnTo>
                    <a:pt x="167217" y="43959"/>
                  </a:lnTo>
                  <a:lnTo>
                    <a:pt x="166584" y="44276"/>
                  </a:lnTo>
                  <a:lnTo>
                    <a:pt x="165975" y="44544"/>
                  </a:lnTo>
                  <a:lnTo>
                    <a:pt x="165366" y="44812"/>
                  </a:lnTo>
                  <a:lnTo>
                    <a:pt x="164757" y="45031"/>
                  </a:lnTo>
                  <a:lnTo>
                    <a:pt x="164149" y="45250"/>
                  </a:lnTo>
                  <a:lnTo>
                    <a:pt x="163540" y="45445"/>
                  </a:lnTo>
                  <a:lnTo>
                    <a:pt x="162931" y="45615"/>
                  </a:lnTo>
                  <a:lnTo>
                    <a:pt x="162322" y="45762"/>
                  </a:lnTo>
                  <a:lnTo>
                    <a:pt x="161713" y="45883"/>
                  </a:lnTo>
                  <a:lnTo>
                    <a:pt x="161104" y="46005"/>
                  </a:lnTo>
                  <a:lnTo>
                    <a:pt x="160495" y="46103"/>
                  </a:lnTo>
                  <a:lnTo>
                    <a:pt x="159887" y="46176"/>
                  </a:lnTo>
                  <a:lnTo>
                    <a:pt x="159278" y="46249"/>
                  </a:lnTo>
                  <a:lnTo>
                    <a:pt x="158669" y="46297"/>
                  </a:lnTo>
                  <a:lnTo>
                    <a:pt x="158084" y="46322"/>
                  </a:lnTo>
                  <a:lnTo>
                    <a:pt x="156867" y="46322"/>
                  </a:lnTo>
                  <a:lnTo>
                    <a:pt x="155649" y="46297"/>
                  </a:lnTo>
                  <a:lnTo>
                    <a:pt x="154456" y="46200"/>
                  </a:lnTo>
                  <a:lnTo>
                    <a:pt x="153238" y="46054"/>
                  </a:lnTo>
                  <a:lnTo>
                    <a:pt x="152044" y="45883"/>
                  </a:lnTo>
                  <a:lnTo>
                    <a:pt x="150827" y="45664"/>
                  </a:lnTo>
                  <a:lnTo>
                    <a:pt x="149633" y="45421"/>
                  </a:lnTo>
                  <a:lnTo>
                    <a:pt x="148416" y="45128"/>
                  </a:lnTo>
                  <a:lnTo>
                    <a:pt x="147222" y="44836"/>
                  </a:lnTo>
                  <a:lnTo>
                    <a:pt x="146005" y="44495"/>
                  </a:lnTo>
                  <a:lnTo>
                    <a:pt x="144811" y="44179"/>
                  </a:lnTo>
                  <a:lnTo>
                    <a:pt x="142376" y="43472"/>
                  </a:lnTo>
                  <a:lnTo>
                    <a:pt x="139965" y="42766"/>
                  </a:lnTo>
                  <a:lnTo>
                    <a:pt x="137554" y="42108"/>
                  </a:lnTo>
                  <a:lnTo>
                    <a:pt x="136336" y="41792"/>
                  </a:lnTo>
                  <a:lnTo>
                    <a:pt x="135118" y="41500"/>
                  </a:lnTo>
                  <a:lnTo>
                    <a:pt x="133900" y="41232"/>
                  </a:lnTo>
                  <a:lnTo>
                    <a:pt x="132683" y="41013"/>
                  </a:lnTo>
                  <a:lnTo>
                    <a:pt x="131465" y="40818"/>
                  </a:lnTo>
                  <a:lnTo>
                    <a:pt x="130247" y="40647"/>
                  </a:lnTo>
                  <a:lnTo>
                    <a:pt x="129030" y="40550"/>
                  </a:lnTo>
                  <a:lnTo>
                    <a:pt x="127787" y="40477"/>
                  </a:lnTo>
                  <a:lnTo>
                    <a:pt x="125742" y="40477"/>
                  </a:lnTo>
                  <a:lnTo>
                    <a:pt x="124719" y="40501"/>
                  </a:lnTo>
                  <a:lnTo>
                    <a:pt x="123696" y="40574"/>
                  </a:lnTo>
                  <a:lnTo>
                    <a:pt x="122697" y="40672"/>
                  </a:lnTo>
                  <a:lnTo>
                    <a:pt x="121699" y="40769"/>
                  </a:lnTo>
                  <a:lnTo>
                    <a:pt x="120700" y="40915"/>
                  </a:lnTo>
                  <a:lnTo>
                    <a:pt x="119726" y="41061"/>
                  </a:lnTo>
                  <a:lnTo>
                    <a:pt x="118752" y="41256"/>
                  </a:lnTo>
                  <a:lnTo>
                    <a:pt x="117802" y="41451"/>
                  </a:lnTo>
                  <a:lnTo>
                    <a:pt x="116828" y="41670"/>
                  </a:lnTo>
                  <a:lnTo>
                    <a:pt x="115878" y="41938"/>
                  </a:lnTo>
                  <a:lnTo>
                    <a:pt x="114953" y="42206"/>
                  </a:lnTo>
                  <a:lnTo>
                    <a:pt x="114003" y="42498"/>
                  </a:lnTo>
                  <a:lnTo>
                    <a:pt x="113077" y="42815"/>
                  </a:lnTo>
                  <a:lnTo>
                    <a:pt x="112152" y="43131"/>
                  </a:lnTo>
                  <a:lnTo>
                    <a:pt x="111251" y="43497"/>
                  </a:lnTo>
                  <a:lnTo>
                    <a:pt x="110350" y="43862"/>
                  </a:lnTo>
                  <a:lnTo>
                    <a:pt x="109449" y="44252"/>
                  </a:lnTo>
                  <a:lnTo>
                    <a:pt x="108547" y="44666"/>
                  </a:lnTo>
                  <a:lnTo>
                    <a:pt x="107671" y="45080"/>
                  </a:lnTo>
                  <a:lnTo>
                    <a:pt x="106794" y="45518"/>
                  </a:lnTo>
                  <a:lnTo>
                    <a:pt x="105917" y="45981"/>
                  </a:lnTo>
                  <a:lnTo>
                    <a:pt x="105040" y="46444"/>
                  </a:lnTo>
                  <a:lnTo>
                    <a:pt x="104188" y="46955"/>
                  </a:lnTo>
                  <a:lnTo>
                    <a:pt x="103336" y="47442"/>
                  </a:lnTo>
                  <a:lnTo>
                    <a:pt x="102508" y="47978"/>
                  </a:lnTo>
                  <a:lnTo>
                    <a:pt x="101655" y="48489"/>
                  </a:lnTo>
                  <a:lnTo>
                    <a:pt x="100827" y="49049"/>
                  </a:lnTo>
                  <a:lnTo>
                    <a:pt x="100023" y="49610"/>
                  </a:lnTo>
                  <a:lnTo>
                    <a:pt x="98392" y="50754"/>
                  </a:lnTo>
                  <a:lnTo>
                    <a:pt x="96784" y="51972"/>
                  </a:lnTo>
                  <a:lnTo>
                    <a:pt x="95201" y="53214"/>
                  </a:lnTo>
                  <a:lnTo>
                    <a:pt x="93643" y="54505"/>
                  </a:lnTo>
                  <a:lnTo>
                    <a:pt x="92133" y="55820"/>
                  </a:lnTo>
                  <a:lnTo>
                    <a:pt x="90623" y="57159"/>
                  </a:lnTo>
                  <a:lnTo>
                    <a:pt x="89137" y="58548"/>
                  </a:lnTo>
                  <a:lnTo>
                    <a:pt x="87676" y="59936"/>
                  </a:lnTo>
                  <a:lnTo>
                    <a:pt x="86263" y="61373"/>
                  </a:lnTo>
                  <a:lnTo>
                    <a:pt x="84851" y="62810"/>
                  </a:lnTo>
                  <a:lnTo>
                    <a:pt x="83438" y="64246"/>
                  </a:lnTo>
                  <a:lnTo>
                    <a:pt x="82074" y="65708"/>
                  </a:lnTo>
                  <a:lnTo>
                    <a:pt x="80735" y="67169"/>
                  </a:lnTo>
                  <a:lnTo>
                    <a:pt x="78080" y="70067"/>
                  </a:lnTo>
                  <a:lnTo>
                    <a:pt x="75523" y="72965"/>
                  </a:lnTo>
                  <a:lnTo>
                    <a:pt x="73282" y="75498"/>
                  </a:lnTo>
                  <a:lnTo>
                    <a:pt x="70993" y="78055"/>
                  </a:lnTo>
                  <a:lnTo>
                    <a:pt x="68631" y="80613"/>
                  </a:lnTo>
                  <a:lnTo>
                    <a:pt x="67437" y="81903"/>
                  </a:lnTo>
                  <a:lnTo>
                    <a:pt x="66244" y="83170"/>
                  </a:lnTo>
                  <a:lnTo>
                    <a:pt x="65002" y="84412"/>
                  </a:lnTo>
                  <a:lnTo>
                    <a:pt x="63784" y="85654"/>
                  </a:lnTo>
                  <a:lnTo>
                    <a:pt x="62518" y="86872"/>
                  </a:lnTo>
                  <a:lnTo>
                    <a:pt x="61251" y="88089"/>
                  </a:lnTo>
                  <a:lnTo>
                    <a:pt x="59960" y="89283"/>
                  </a:lnTo>
                  <a:lnTo>
                    <a:pt x="58645" y="90427"/>
                  </a:lnTo>
                  <a:lnTo>
                    <a:pt x="57330" y="91572"/>
                  </a:lnTo>
                  <a:lnTo>
                    <a:pt x="55991" y="92692"/>
                  </a:lnTo>
                  <a:lnTo>
                    <a:pt x="54627" y="93764"/>
                  </a:lnTo>
                  <a:lnTo>
                    <a:pt x="53239" y="94811"/>
                  </a:lnTo>
                  <a:lnTo>
                    <a:pt x="51826" y="95834"/>
                  </a:lnTo>
                  <a:lnTo>
                    <a:pt x="50414" y="96808"/>
                  </a:lnTo>
                  <a:lnTo>
                    <a:pt x="48952" y="97734"/>
                  </a:lnTo>
                  <a:lnTo>
                    <a:pt x="47491" y="98635"/>
                  </a:lnTo>
                  <a:lnTo>
                    <a:pt x="45981" y="99487"/>
                  </a:lnTo>
                  <a:lnTo>
                    <a:pt x="44471" y="100291"/>
                  </a:lnTo>
                  <a:lnTo>
                    <a:pt x="42912" y="101046"/>
                  </a:lnTo>
                  <a:lnTo>
                    <a:pt x="42133" y="101411"/>
                  </a:lnTo>
                  <a:lnTo>
                    <a:pt x="41354" y="101752"/>
                  </a:lnTo>
                  <a:lnTo>
                    <a:pt x="40550" y="102069"/>
                  </a:lnTo>
                  <a:lnTo>
                    <a:pt x="39746" y="102385"/>
                  </a:lnTo>
                  <a:lnTo>
                    <a:pt x="38943" y="102702"/>
                  </a:lnTo>
                  <a:lnTo>
                    <a:pt x="38139" y="102994"/>
                  </a:lnTo>
                  <a:lnTo>
                    <a:pt x="37311" y="103262"/>
                  </a:lnTo>
                  <a:lnTo>
                    <a:pt x="36483" y="103506"/>
                  </a:lnTo>
                  <a:lnTo>
                    <a:pt x="35655" y="103749"/>
                  </a:lnTo>
                  <a:lnTo>
                    <a:pt x="34802" y="103993"/>
                  </a:lnTo>
                  <a:lnTo>
                    <a:pt x="33950" y="104187"/>
                  </a:lnTo>
                  <a:lnTo>
                    <a:pt x="33098" y="104382"/>
                  </a:lnTo>
                  <a:lnTo>
                    <a:pt x="32221" y="104577"/>
                  </a:lnTo>
                  <a:lnTo>
                    <a:pt x="31368" y="104723"/>
                  </a:lnTo>
                  <a:lnTo>
                    <a:pt x="30248" y="104894"/>
                  </a:lnTo>
                  <a:lnTo>
                    <a:pt x="29152" y="105040"/>
                  </a:lnTo>
                  <a:lnTo>
                    <a:pt x="28008" y="105137"/>
                  </a:lnTo>
                  <a:lnTo>
                    <a:pt x="26863" y="105186"/>
                  </a:lnTo>
                  <a:lnTo>
                    <a:pt x="25718" y="105210"/>
                  </a:lnTo>
                  <a:lnTo>
                    <a:pt x="24574" y="105186"/>
                  </a:lnTo>
                  <a:lnTo>
                    <a:pt x="23429" y="105137"/>
                  </a:lnTo>
                  <a:lnTo>
                    <a:pt x="22260" y="105040"/>
                  </a:lnTo>
                  <a:lnTo>
                    <a:pt x="21115" y="104918"/>
                  </a:lnTo>
                  <a:lnTo>
                    <a:pt x="19971" y="104748"/>
                  </a:lnTo>
                  <a:lnTo>
                    <a:pt x="18826" y="104528"/>
                  </a:lnTo>
                  <a:lnTo>
                    <a:pt x="17681" y="104285"/>
                  </a:lnTo>
                  <a:lnTo>
                    <a:pt x="16561" y="103993"/>
                  </a:lnTo>
                  <a:lnTo>
                    <a:pt x="15441" y="103676"/>
                  </a:lnTo>
                  <a:lnTo>
                    <a:pt x="14345" y="103286"/>
                  </a:lnTo>
                  <a:lnTo>
                    <a:pt x="13249" y="102897"/>
                  </a:lnTo>
                  <a:lnTo>
                    <a:pt x="12177" y="102434"/>
                  </a:lnTo>
                  <a:lnTo>
                    <a:pt x="11154" y="101947"/>
                  </a:lnTo>
                  <a:lnTo>
                    <a:pt x="10131" y="101435"/>
                  </a:lnTo>
                  <a:lnTo>
                    <a:pt x="9133" y="100851"/>
                  </a:lnTo>
                  <a:lnTo>
                    <a:pt x="8159" y="100242"/>
                  </a:lnTo>
                  <a:lnTo>
                    <a:pt x="7233" y="99609"/>
                  </a:lnTo>
                  <a:lnTo>
                    <a:pt x="6308" y="98903"/>
                  </a:lnTo>
                  <a:lnTo>
                    <a:pt x="5455" y="98172"/>
                  </a:lnTo>
                  <a:lnTo>
                    <a:pt x="4603" y="97417"/>
                  </a:lnTo>
                  <a:lnTo>
                    <a:pt x="3824" y="96589"/>
                  </a:lnTo>
                  <a:lnTo>
                    <a:pt x="3434" y="96175"/>
                  </a:lnTo>
                  <a:lnTo>
                    <a:pt x="3069" y="95737"/>
                  </a:lnTo>
                  <a:lnTo>
                    <a:pt x="2703" y="95298"/>
                  </a:lnTo>
                  <a:lnTo>
                    <a:pt x="2362" y="94835"/>
                  </a:lnTo>
                  <a:lnTo>
                    <a:pt x="2021" y="94373"/>
                  </a:lnTo>
                  <a:lnTo>
                    <a:pt x="1680" y="93910"/>
                  </a:lnTo>
                  <a:lnTo>
                    <a:pt x="1388" y="93423"/>
                  </a:lnTo>
                  <a:lnTo>
                    <a:pt x="1072" y="92936"/>
                  </a:lnTo>
                  <a:lnTo>
                    <a:pt x="779" y="92424"/>
                  </a:lnTo>
                  <a:lnTo>
                    <a:pt x="511" y="91913"/>
                  </a:lnTo>
                  <a:lnTo>
                    <a:pt x="308" y="91507"/>
                  </a:lnTo>
                  <a:lnTo>
                    <a:pt x="308" y="91507"/>
                  </a:lnTo>
                  <a:lnTo>
                    <a:pt x="463" y="91840"/>
                  </a:lnTo>
                  <a:lnTo>
                    <a:pt x="950" y="92814"/>
                  </a:lnTo>
                  <a:lnTo>
                    <a:pt x="1461" y="93764"/>
                  </a:lnTo>
                  <a:lnTo>
                    <a:pt x="1997" y="94714"/>
                  </a:lnTo>
                  <a:lnTo>
                    <a:pt x="2557" y="95615"/>
                  </a:lnTo>
                  <a:lnTo>
                    <a:pt x="3117" y="96492"/>
                  </a:lnTo>
                  <a:lnTo>
                    <a:pt x="3726" y="97344"/>
                  </a:lnTo>
                  <a:lnTo>
                    <a:pt x="4335" y="98172"/>
                  </a:lnTo>
                  <a:lnTo>
                    <a:pt x="4968" y="98976"/>
                  </a:lnTo>
                  <a:lnTo>
                    <a:pt x="5650" y="99731"/>
                  </a:lnTo>
                  <a:lnTo>
                    <a:pt x="6332" y="100486"/>
                  </a:lnTo>
                  <a:lnTo>
                    <a:pt x="7014" y="101216"/>
                  </a:lnTo>
                  <a:lnTo>
                    <a:pt x="7745" y="101898"/>
                  </a:lnTo>
                  <a:lnTo>
                    <a:pt x="8500" y="102556"/>
                  </a:lnTo>
                  <a:lnTo>
                    <a:pt x="9255" y="103189"/>
                  </a:lnTo>
                  <a:lnTo>
                    <a:pt x="10058" y="103798"/>
                  </a:lnTo>
                  <a:lnTo>
                    <a:pt x="10862" y="104382"/>
                  </a:lnTo>
                  <a:lnTo>
                    <a:pt x="11690" y="104918"/>
                  </a:lnTo>
                  <a:lnTo>
                    <a:pt x="12543" y="105430"/>
                  </a:lnTo>
                  <a:lnTo>
                    <a:pt x="13395" y="105917"/>
                  </a:lnTo>
                  <a:lnTo>
                    <a:pt x="14296" y="106379"/>
                  </a:lnTo>
                  <a:lnTo>
                    <a:pt x="15197" y="106793"/>
                  </a:lnTo>
                  <a:lnTo>
                    <a:pt x="16123" y="107183"/>
                  </a:lnTo>
                  <a:lnTo>
                    <a:pt x="17072" y="107524"/>
                  </a:lnTo>
                  <a:lnTo>
                    <a:pt x="18047" y="107865"/>
                  </a:lnTo>
                  <a:lnTo>
                    <a:pt x="19045" y="108157"/>
                  </a:lnTo>
                  <a:lnTo>
                    <a:pt x="20044" y="108401"/>
                  </a:lnTo>
                  <a:lnTo>
                    <a:pt x="21091" y="108620"/>
                  </a:lnTo>
                  <a:lnTo>
                    <a:pt x="22138" y="108815"/>
                  </a:lnTo>
                  <a:lnTo>
                    <a:pt x="23210" y="108985"/>
                  </a:lnTo>
                  <a:lnTo>
                    <a:pt x="24281" y="109107"/>
                  </a:lnTo>
                  <a:lnTo>
                    <a:pt x="25402" y="109180"/>
                  </a:lnTo>
                  <a:lnTo>
                    <a:pt x="26181" y="109229"/>
                  </a:lnTo>
                  <a:lnTo>
                    <a:pt x="26985" y="109253"/>
                  </a:lnTo>
                  <a:lnTo>
                    <a:pt x="28543" y="109253"/>
                  </a:lnTo>
                  <a:lnTo>
                    <a:pt x="29298" y="109229"/>
                  </a:lnTo>
                  <a:lnTo>
                    <a:pt x="30078" y="109204"/>
                  </a:lnTo>
                  <a:lnTo>
                    <a:pt x="31588" y="109083"/>
                  </a:lnTo>
                  <a:lnTo>
                    <a:pt x="33073" y="108912"/>
                  </a:lnTo>
                  <a:lnTo>
                    <a:pt x="34535" y="108693"/>
                  </a:lnTo>
                  <a:lnTo>
                    <a:pt x="35971" y="108425"/>
                  </a:lnTo>
                  <a:lnTo>
                    <a:pt x="37408" y="108108"/>
                  </a:lnTo>
                  <a:lnTo>
                    <a:pt x="38821" y="107719"/>
                  </a:lnTo>
                  <a:lnTo>
                    <a:pt x="40185" y="107305"/>
                  </a:lnTo>
                  <a:lnTo>
                    <a:pt x="41573" y="106818"/>
                  </a:lnTo>
                  <a:lnTo>
                    <a:pt x="42912" y="106306"/>
                  </a:lnTo>
                  <a:lnTo>
                    <a:pt x="44228" y="105746"/>
                  </a:lnTo>
                  <a:lnTo>
                    <a:pt x="45543" y="105162"/>
                  </a:lnTo>
                  <a:lnTo>
                    <a:pt x="46858" y="104504"/>
                  </a:lnTo>
                  <a:lnTo>
                    <a:pt x="48124" y="103822"/>
                  </a:lnTo>
                  <a:lnTo>
                    <a:pt x="49391" y="103116"/>
                  </a:lnTo>
                  <a:lnTo>
                    <a:pt x="50633" y="102361"/>
                  </a:lnTo>
                  <a:lnTo>
                    <a:pt x="51875" y="101557"/>
                  </a:lnTo>
                  <a:lnTo>
                    <a:pt x="53093" y="100729"/>
                  </a:lnTo>
                  <a:lnTo>
                    <a:pt x="54286" y="99877"/>
                  </a:lnTo>
                  <a:lnTo>
                    <a:pt x="55479" y="99000"/>
                  </a:lnTo>
                  <a:lnTo>
                    <a:pt x="56673" y="98075"/>
                  </a:lnTo>
                  <a:lnTo>
                    <a:pt x="57842" y="97125"/>
                  </a:lnTo>
                  <a:lnTo>
                    <a:pt x="58986" y="96175"/>
                  </a:lnTo>
                  <a:lnTo>
                    <a:pt x="60131" y="95176"/>
                  </a:lnTo>
                  <a:lnTo>
                    <a:pt x="61251" y="94153"/>
                  </a:lnTo>
                  <a:lnTo>
                    <a:pt x="62396" y="93131"/>
                  </a:lnTo>
                  <a:lnTo>
                    <a:pt x="63492" y="92059"/>
                  </a:lnTo>
                  <a:lnTo>
                    <a:pt x="64612" y="90987"/>
                  </a:lnTo>
                  <a:lnTo>
                    <a:pt x="65708" y="89892"/>
                  </a:lnTo>
                  <a:lnTo>
                    <a:pt x="66780" y="88796"/>
                  </a:lnTo>
                  <a:lnTo>
                    <a:pt x="68947" y="86531"/>
                  </a:lnTo>
                  <a:lnTo>
                    <a:pt x="71066" y="84241"/>
                  </a:lnTo>
                  <a:lnTo>
                    <a:pt x="73185" y="81903"/>
                  </a:lnTo>
                  <a:lnTo>
                    <a:pt x="75279" y="79565"/>
                  </a:lnTo>
                  <a:lnTo>
                    <a:pt x="79420" y="74865"/>
                  </a:lnTo>
                  <a:lnTo>
                    <a:pt x="81490" y="72527"/>
                  </a:lnTo>
                  <a:lnTo>
                    <a:pt x="83560" y="70238"/>
                  </a:lnTo>
                  <a:lnTo>
                    <a:pt x="85630" y="67973"/>
                  </a:lnTo>
                  <a:lnTo>
                    <a:pt x="87724" y="65756"/>
                  </a:lnTo>
                  <a:lnTo>
                    <a:pt x="88772" y="64685"/>
                  </a:lnTo>
                  <a:lnTo>
                    <a:pt x="89819" y="63613"/>
                  </a:lnTo>
                  <a:lnTo>
                    <a:pt x="90866" y="62566"/>
                  </a:lnTo>
                  <a:lnTo>
                    <a:pt x="91938" y="61543"/>
                  </a:lnTo>
                  <a:lnTo>
                    <a:pt x="92985" y="60545"/>
                  </a:lnTo>
                  <a:lnTo>
                    <a:pt x="94057" y="59570"/>
                  </a:lnTo>
                  <a:lnTo>
                    <a:pt x="95128" y="58621"/>
                  </a:lnTo>
                  <a:lnTo>
                    <a:pt x="96224" y="57695"/>
                  </a:lnTo>
                  <a:lnTo>
                    <a:pt x="97320" y="56794"/>
                  </a:lnTo>
                  <a:lnTo>
                    <a:pt x="98416" y="55942"/>
                  </a:lnTo>
                  <a:lnTo>
                    <a:pt x="99512" y="55089"/>
                  </a:lnTo>
                  <a:lnTo>
                    <a:pt x="100632" y="54286"/>
                  </a:lnTo>
                  <a:lnTo>
                    <a:pt x="101947" y="53409"/>
                  </a:lnTo>
                  <a:lnTo>
                    <a:pt x="103263" y="52532"/>
                  </a:lnTo>
                  <a:lnTo>
                    <a:pt x="104626" y="51704"/>
                  </a:lnTo>
                  <a:lnTo>
                    <a:pt x="106015" y="50900"/>
                  </a:lnTo>
                  <a:lnTo>
                    <a:pt x="107403" y="50145"/>
                  </a:lnTo>
                  <a:lnTo>
                    <a:pt x="108815" y="49415"/>
                  </a:lnTo>
                  <a:lnTo>
                    <a:pt x="110252" y="48733"/>
                  </a:lnTo>
                  <a:lnTo>
                    <a:pt x="111714" y="48075"/>
                  </a:lnTo>
                  <a:lnTo>
                    <a:pt x="113175" y="47491"/>
                  </a:lnTo>
                  <a:lnTo>
                    <a:pt x="114660" y="46931"/>
                  </a:lnTo>
                  <a:lnTo>
                    <a:pt x="116170" y="46419"/>
                  </a:lnTo>
                  <a:lnTo>
                    <a:pt x="117680" y="45981"/>
                  </a:lnTo>
                  <a:lnTo>
                    <a:pt x="119215" y="45567"/>
                  </a:lnTo>
                  <a:lnTo>
                    <a:pt x="119994" y="45396"/>
                  </a:lnTo>
                  <a:lnTo>
                    <a:pt x="120773" y="45226"/>
                  </a:lnTo>
                  <a:lnTo>
                    <a:pt x="121553" y="45080"/>
                  </a:lnTo>
                  <a:lnTo>
                    <a:pt x="122332" y="44934"/>
                  </a:lnTo>
                  <a:lnTo>
                    <a:pt x="123136" y="44812"/>
                  </a:lnTo>
                  <a:lnTo>
                    <a:pt x="123915" y="44714"/>
                  </a:lnTo>
                  <a:lnTo>
                    <a:pt x="124816" y="44617"/>
                  </a:lnTo>
                  <a:lnTo>
                    <a:pt x="125693" y="44568"/>
                  </a:lnTo>
                  <a:lnTo>
                    <a:pt x="126570" y="44520"/>
                  </a:lnTo>
                  <a:lnTo>
                    <a:pt x="127422" y="44495"/>
                  </a:lnTo>
                  <a:lnTo>
                    <a:pt x="128299" y="44520"/>
                  </a:lnTo>
                  <a:lnTo>
                    <a:pt x="129151" y="44544"/>
                  </a:lnTo>
                  <a:lnTo>
                    <a:pt x="130028" y="44593"/>
                  </a:lnTo>
                  <a:lnTo>
                    <a:pt x="130880" y="44666"/>
                  </a:lnTo>
                  <a:lnTo>
                    <a:pt x="131709" y="44763"/>
                  </a:lnTo>
                  <a:lnTo>
                    <a:pt x="132561" y="44861"/>
                  </a:lnTo>
                  <a:lnTo>
                    <a:pt x="133413" y="45007"/>
                  </a:lnTo>
                  <a:lnTo>
                    <a:pt x="134241" y="45153"/>
                  </a:lnTo>
                  <a:lnTo>
                    <a:pt x="135922" y="45469"/>
                  </a:lnTo>
                  <a:lnTo>
                    <a:pt x="137602" y="45859"/>
                  </a:lnTo>
                  <a:lnTo>
                    <a:pt x="139258" y="46273"/>
                  </a:lnTo>
                  <a:lnTo>
                    <a:pt x="140914" y="46711"/>
                  </a:lnTo>
                  <a:lnTo>
                    <a:pt x="144251" y="47661"/>
                  </a:lnTo>
                  <a:lnTo>
                    <a:pt x="145907" y="48124"/>
                  </a:lnTo>
                  <a:lnTo>
                    <a:pt x="147588" y="48587"/>
                  </a:lnTo>
                  <a:lnTo>
                    <a:pt x="149268" y="49025"/>
                  </a:lnTo>
                  <a:lnTo>
                    <a:pt x="150973" y="49439"/>
                  </a:lnTo>
                  <a:lnTo>
                    <a:pt x="152361" y="49756"/>
                  </a:lnTo>
                  <a:lnTo>
                    <a:pt x="153749" y="49999"/>
                  </a:lnTo>
                  <a:lnTo>
                    <a:pt x="154456" y="50097"/>
                  </a:lnTo>
                  <a:lnTo>
                    <a:pt x="155137" y="50170"/>
                  </a:lnTo>
                  <a:lnTo>
                    <a:pt x="155819" y="50243"/>
                  </a:lnTo>
                  <a:lnTo>
                    <a:pt x="156501" y="50292"/>
                  </a:lnTo>
                  <a:lnTo>
                    <a:pt x="157183" y="50316"/>
                  </a:lnTo>
                  <a:lnTo>
                    <a:pt x="157865" y="50340"/>
                  </a:lnTo>
                  <a:lnTo>
                    <a:pt x="158523" y="50340"/>
                  </a:lnTo>
                  <a:lnTo>
                    <a:pt x="159205" y="50316"/>
                  </a:lnTo>
                  <a:lnTo>
                    <a:pt x="159862" y="50292"/>
                  </a:lnTo>
                  <a:lnTo>
                    <a:pt x="160520" y="50243"/>
                  </a:lnTo>
                  <a:lnTo>
                    <a:pt x="161177" y="50170"/>
                  </a:lnTo>
                  <a:lnTo>
                    <a:pt x="161835" y="50097"/>
                  </a:lnTo>
                  <a:lnTo>
                    <a:pt x="162492" y="49999"/>
                  </a:lnTo>
                  <a:lnTo>
                    <a:pt x="163150" y="49877"/>
                  </a:lnTo>
                  <a:lnTo>
                    <a:pt x="163783" y="49731"/>
                  </a:lnTo>
                  <a:lnTo>
                    <a:pt x="164416" y="49585"/>
                  </a:lnTo>
                  <a:lnTo>
                    <a:pt x="165074" y="49390"/>
                  </a:lnTo>
                  <a:lnTo>
                    <a:pt x="165707" y="49196"/>
                  </a:lnTo>
                  <a:lnTo>
                    <a:pt x="166340" y="49001"/>
                  </a:lnTo>
                  <a:lnTo>
                    <a:pt x="166974" y="48757"/>
                  </a:lnTo>
                  <a:lnTo>
                    <a:pt x="167583" y="48514"/>
                  </a:lnTo>
                  <a:lnTo>
                    <a:pt x="168216" y="48246"/>
                  </a:lnTo>
                  <a:lnTo>
                    <a:pt x="168825" y="47954"/>
                  </a:lnTo>
                  <a:lnTo>
                    <a:pt x="169458" y="47637"/>
                  </a:lnTo>
                  <a:lnTo>
                    <a:pt x="170067" y="47320"/>
                  </a:lnTo>
                  <a:lnTo>
                    <a:pt x="170676" y="46955"/>
                  </a:lnTo>
                  <a:lnTo>
                    <a:pt x="171260" y="46590"/>
                  </a:lnTo>
                  <a:lnTo>
                    <a:pt x="171869" y="46200"/>
                  </a:lnTo>
                  <a:lnTo>
                    <a:pt x="172940" y="45445"/>
                  </a:lnTo>
                  <a:lnTo>
                    <a:pt x="173988" y="44666"/>
                  </a:lnTo>
                  <a:lnTo>
                    <a:pt x="174962" y="43838"/>
                  </a:lnTo>
                  <a:lnTo>
                    <a:pt x="175936" y="42985"/>
                  </a:lnTo>
                  <a:lnTo>
                    <a:pt x="176862" y="42108"/>
                  </a:lnTo>
                  <a:lnTo>
                    <a:pt x="177763" y="41207"/>
                  </a:lnTo>
                  <a:lnTo>
                    <a:pt x="178639" y="40258"/>
                  </a:lnTo>
                  <a:lnTo>
                    <a:pt x="179492" y="39308"/>
                  </a:lnTo>
                  <a:lnTo>
                    <a:pt x="180320" y="38334"/>
                  </a:lnTo>
                  <a:lnTo>
                    <a:pt x="181124" y="37335"/>
                  </a:lnTo>
                  <a:lnTo>
                    <a:pt x="181903" y="36312"/>
                  </a:lnTo>
                  <a:lnTo>
                    <a:pt x="182658" y="35265"/>
                  </a:lnTo>
                  <a:lnTo>
                    <a:pt x="183413" y="34218"/>
                  </a:lnTo>
                  <a:lnTo>
                    <a:pt x="184168" y="33170"/>
                  </a:lnTo>
                  <a:lnTo>
                    <a:pt x="185629" y="31027"/>
                  </a:lnTo>
                  <a:lnTo>
                    <a:pt x="188479" y="26692"/>
                  </a:lnTo>
                  <a:lnTo>
                    <a:pt x="189940" y="24549"/>
                  </a:lnTo>
                  <a:lnTo>
                    <a:pt x="191401" y="22406"/>
                  </a:lnTo>
                  <a:lnTo>
                    <a:pt x="192156" y="21359"/>
                  </a:lnTo>
                  <a:lnTo>
                    <a:pt x="192935" y="20336"/>
                  </a:lnTo>
                  <a:lnTo>
                    <a:pt x="193715" y="19313"/>
                  </a:lnTo>
                  <a:lnTo>
                    <a:pt x="194518" y="18314"/>
                  </a:lnTo>
                  <a:lnTo>
                    <a:pt x="195347" y="17340"/>
                  </a:lnTo>
                  <a:lnTo>
                    <a:pt x="196199" y="16366"/>
                  </a:lnTo>
                  <a:lnTo>
                    <a:pt x="197076" y="15441"/>
                  </a:lnTo>
                  <a:lnTo>
                    <a:pt x="197977" y="14515"/>
                  </a:lnTo>
                  <a:lnTo>
                    <a:pt x="198610" y="13931"/>
                  </a:lnTo>
                  <a:lnTo>
                    <a:pt x="199243" y="13346"/>
                  </a:lnTo>
                  <a:lnTo>
                    <a:pt x="199876" y="12786"/>
                  </a:lnTo>
                  <a:lnTo>
                    <a:pt x="200534" y="12250"/>
                  </a:lnTo>
                  <a:lnTo>
                    <a:pt x="201216" y="11714"/>
                  </a:lnTo>
                  <a:lnTo>
                    <a:pt x="201874" y="11227"/>
                  </a:lnTo>
                  <a:lnTo>
                    <a:pt x="202580" y="10740"/>
                  </a:lnTo>
                  <a:lnTo>
                    <a:pt x="203262" y="10253"/>
                  </a:lnTo>
                  <a:lnTo>
                    <a:pt x="203992" y="9815"/>
                  </a:lnTo>
                  <a:lnTo>
                    <a:pt x="204699" y="9376"/>
                  </a:lnTo>
                  <a:lnTo>
                    <a:pt x="205429" y="8962"/>
                  </a:lnTo>
                  <a:lnTo>
                    <a:pt x="206160" y="8548"/>
                  </a:lnTo>
                  <a:lnTo>
                    <a:pt x="206915" y="8183"/>
                  </a:lnTo>
                  <a:lnTo>
                    <a:pt x="207670" y="7818"/>
                  </a:lnTo>
                  <a:lnTo>
                    <a:pt x="208425" y="7452"/>
                  </a:lnTo>
                  <a:lnTo>
                    <a:pt x="209180" y="7136"/>
                  </a:lnTo>
                  <a:lnTo>
                    <a:pt x="209959" y="6819"/>
                  </a:lnTo>
                  <a:lnTo>
                    <a:pt x="210763" y="6503"/>
                  </a:lnTo>
                  <a:lnTo>
                    <a:pt x="211542" y="6235"/>
                  </a:lnTo>
                  <a:lnTo>
                    <a:pt x="212346" y="5967"/>
                  </a:lnTo>
                  <a:lnTo>
                    <a:pt x="213150" y="5723"/>
                  </a:lnTo>
                  <a:lnTo>
                    <a:pt x="213953" y="5480"/>
                  </a:lnTo>
                  <a:lnTo>
                    <a:pt x="214757" y="5285"/>
                  </a:lnTo>
                  <a:lnTo>
                    <a:pt x="215585" y="5090"/>
                  </a:lnTo>
                  <a:lnTo>
                    <a:pt x="216413" y="4895"/>
                  </a:lnTo>
                  <a:lnTo>
                    <a:pt x="217241" y="4725"/>
                  </a:lnTo>
                  <a:lnTo>
                    <a:pt x="218069" y="4579"/>
                  </a:lnTo>
                  <a:lnTo>
                    <a:pt x="218922" y="4457"/>
                  </a:lnTo>
                  <a:lnTo>
                    <a:pt x="219774" y="4335"/>
                  </a:lnTo>
                  <a:lnTo>
                    <a:pt x="220602" y="4238"/>
                  </a:lnTo>
                  <a:lnTo>
                    <a:pt x="221454" y="4140"/>
                  </a:lnTo>
                  <a:lnTo>
                    <a:pt x="222307" y="4092"/>
                  </a:lnTo>
                  <a:lnTo>
                    <a:pt x="223378" y="4018"/>
                  </a:lnTo>
                  <a:lnTo>
                    <a:pt x="224426" y="3970"/>
                  </a:lnTo>
                  <a:lnTo>
                    <a:pt x="226544" y="3970"/>
                  </a:lnTo>
                  <a:lnTo>
                    <a:pt x="227567" y="3994"/>
                  </a:lnTo>
                  <a:lnTo>
                    <a:pt x="228615" y="4043"/>
                  </a:lnTo>
                  <a:lnTo>
                    <a:pt x="229638" y="4116"/>
                  </a:lnTo>
                  <a:lnTo>
                    <a:pt x="230660" y="4213"/>
                  </a:lnTo>
                  <a:lnTo>
                    <a:pt x="231683" y="4335"/>
                  </a:lnTo>
                  <a:lnTo>
                    <a:pt x="232682" y="4481"/>
                  </a:lnTo>
                  <a:lnTo>
                    <a:pt x="233680" y="4627"/>
                  </a:lnTo>
                  <a:lnTo>
                    <a:pt x="234679" y="4822"/>
                  </a:lnTo>
                  <a:lnTo>
                    <a:pt x="235677" y="5017"/>
                  </a:lnTo>
                  <a:lnTo>
                    <a:pt x="236652" y="5236"/>
                  </a:lnTo>
                  <a:lnTo>
                    <a:pt x="237650" y="5455"/>
                  </a:lnTo>
                  <a:lnTo>
                    <a:pt x="238624" y="5723"/>
                  </a:lnTo>
                  <a:lnTo>
                    <a:pt x="239598" y="5991"/>
                  </a:lnTo>
                  <a:lnTo>
                    <a:pt x="240548" y="6283"/>
                  </a:lnTo>
                  <a:lnTo>
                    <a:pt x="241522" y="6600"/>
                  </a:lnTo>
                  <a:lnTo>
                    <a:pt x="242472" y="6917"/>
                  </a:lnTo>
                  <a:lnTo>
                    <a:pt x="243422" y="7258"/>
                  </a:lnTo>
                  <a:lnTo>
                    <a:pt x="244348" y="7623"/>
                  </a:lnTo>
                  <a:lnTo>
                    <a:pt x="245297" y="7988"/>
                  </a:lnTo>
                  <a:lnTo>
                    <a:pt x="246223" y="8378"/>
                  </a:lnTo>
                  <a:lnTo>
                    <a:pt x="247148" y="8792"/>
                  </a:lnTo>
                  <a:lnTo>
                    <a:pt x="248074" y="9206"/>
                  </a:lnTo>
                  <a:lnTo>
                    <a:pt x="248975" y="9644"/>
                  </a:lnTo>
                  <a:lnTo>
                    <a:pt x="249876" y="10083"/>
                  </a:lnTo>
                  <a:lnTo>
                    <a:pt x="251678" y="11008"/>
                  </a:lnTo>
                  <a:lnTo>
                    <a:pt x="253456" y="12007"/>
                  </a:lnTo>
                  <a:lnTo>
                    <a:pt x="255210" y="13030"/>
                  </a:lnTo>
                  <a:lnTo>
                    <a:pt x="256963" y="14125"/>
                  </a:lnTo>
                  <a:lnTo>
                    <a:pt x="258668" y="15246"/>
                  </a:lnTo>
                  <a:lnTo>
                    <a:pt x="260373" y="16415"/>
                  </a:lnTo>
                  <a:lnTo>
                    <a:pt x="262029" y="17608"/>
                  </a:lnTo>
                  <a:lnTo>
                    <a:pt x="263685" y="18850"/>
                  </a:lnTo>
                  <a:lnTo>
                    <a:pt x="265317" y="20092"/>
                  </a:lnTo>
                  <a:lnTo>
                    <a:pt x="266948" y="21383"/>
                  </a:lnTo>
                  <a:lnTo>
                    <a:pt x="268531" y="22698"/>
                  </a:lnTo>
                  <a:lnTo>
                    <a:pt x="270115" y="24038"/>
                  </a:lnTo>
                  <a:lnTo>
                    <a:pt x="271649" y="25401"/>
                  </a:lnTo>
                  <a:lnTo>
                    <a:pt x="273183" y="26765"/>
                  </a:lnTo>
                  <a:lnTo>
                    <a:pt x="274693" y="28154"/>
                  </a:lnTo>
                  <a:lnTo>
                    <a:pt x="276203" y="29542"/>
                  </a:lnTo>
                  <a:lnTo>
                    <a:pt x="277689" y="30930"/>
                  </a:lnTo>
                  <a:lnTo>
                    <a:pt x="279126" y="32318"/>
                  </a:lnTo>
                  <a:lnTo>
                    <a:pt x="278882" y="31782"/>
                  </a:lnTo>
                  <a:lnTo>
                    <a:pt x="278614" y="31246"/>
                  </a:lnTo>
                  <a:lnTo>
                    <a:pt x="278030" y="30151"/>
                  </a:lnTo>
                  <a:lnTo>
                    <a:pt x="277396" y="29103"/>
                  </a:lnTo>
                  <a:lnTo>
                    <a:pt x="276690" y="28032"/>
                  </a:lnTo>
                  <a:lnTo>
                    <a:pt x="275960" y="26985"/>
                  </a:lnTo>
                  <a:lnTo>
                    <a:pt x="275156" y="25962"/>
                  </a:lnTo>
                  <a:lnTo>
                    <a:pt x="274328" y="24939"/>
                  </a:lnTo>
                  <a:lnTo>
                    <a:pt x="273427" y="23940"/>
                  </a:lnTo>
                  <a:lnTo>
                    <a:pt x="272526" y="22942"/>
                  </a:lnTo>
                  <a:lnTo>
                    <a:pt x="271551" y="21968"/>
                  </a:lnTo>
                  <a:lnTo>
                    <a:pt x="270553" y="20993"/>
                  </a:lnTo>
                  <a:lnTo>
                    <a:pt x="269530" y="20044"/>
                  </a:lnTo>
                  <a:lnTo>
                    <a:pt x="268458" y="19118"/>
                  </a:lnTo>
                  <a:lnTo>
                    <a:pt x="267387" y="18193"/>
                  </a:lnTo>
                  <a:lnTo>
                    <a:pt x="266267" y="17292"/>
                  </a:lnTo>
                  <a:lnTo>
                    <a:pt x="265146" y="16415"/>
                  </a:lnTo>
                  <a:lnTo>
                    <a:pt x="264002" y="15562"/>
                  </a:lnTo>
                  <a:lnTo>
                    <a:pt x="262857" y="14710"/>
                  </a:lnTo>
                  <a:lnTo>
                    <a:pt x="261664" y="13906"/>
                  </a:lnTo>
                  <a:lnTo>
                    <a:pt x="260495" y="13103"/>
                  </a:lnTo>
                  <a:lnTo>
                    <a:pt x="259301" y="12323"/>
                  </a:lnTo>
                  <a:lnTo>
                    <a:pt x="258108" y="11544"/>
                  </a:lnTo>
                  <a:lnTo>
                    <a:pt x="256914" y="10813"/>
                  </a:lnTo>
                  <a:lnTo>
                    <a:pt x="255745" y="10107"/>
                  </a:lnTo>
                  <a:lnTo>
                    <a:pt x="254552" y="9401"/>
                  </a:lnTo>
                  <a:lnTo>
                    <a:pt x="253383" y="8743"/>
                  </a:lnTo>
                  <a:lnTo>
                    <a:pt x="252214" y="8110"/>
                  </a:lnTo>
                  <a:lnTo>
                    <a:pt x="251069" y="7477"/>
                  </a:lnTo>
                  <a:lnTo>
                    <a:pt x="249925" y="6892"/>
                  </a:lnTo>
                  <a:lnTo>
                    <a:pt x="248804" y="6332"/>
                  </a:lnTo>
                  <a:lnTo>
                    <a:pt x="246661" y="5285"/>
                  </a:lnTo>
                  <a:lnTo>
                    <a:pt x="245005" y="4554"/>
                  </a:lnTo>
                  <a:lnTo>
                    <a:pt x="243349" y="3872"/>
                  </a:lnTo>
                  <a:lnTo>
                    <a:pt x="241669" y="3215"/>
                  </a:lnTo>
                  <a:lnTo>
                    <a:pt x="239964" y="2630"/>
                  </a:lnTo>
                  <a:lnTo>
                    <a:pt x="238235" y="2119"/>
                  </a:lnTo>
                  <a:lnTo>
                    <a:pt x="237358" y="1875"/>
                  </a:lnTo>
                  <a:lnTo>
                    <a:pt x="236505" y="1632"/>
                  </a:lnTo>
                  <a:lnTo>
                    <a:pt x="235629" y="1413"/>
                  </a:lnTo>
                  <a:lnTo>
                    <a:pt x="234752" y="1218"/>
                  </a:lnTo>
                  <a:lnTo>
                    <a:pt x="233875" y="1023"/>
                  </a:lnTo>
                  <a:lnTo>
                    <a:pt x="232998" y="852"/>
                  </a:lnTo>
                  <a:lnTo>
                    <a:pt x="232097" y="706"/>
                  </a:lnTo>
                  <a:lnTo>
                    <a:pt x="231221" y="560"/>
                  </a:lnTo>
                  <a:lnTo>
                    <a:pt x="230344" y="438"/>
                  </a:lnTo>
                  <a:lnTo>
                    <a:pt x="229443" y="341"/>
                  </a:lnTo>
                  <a:lnTo>
                    <a:pt x="228542" y="244"/>
                  </a:lnTo>
                  <a:lnTo>
                    <a:pt x="227665" y="170"/>
                  </a:lnTo>
                  <a:lnTo>
                    <a:pt x="226764" y="97"/>
                  </a:lnTo>
                  <a:lnTo>
                    <a:pt x="225863" y="49"/>
                  </a:lnTo>
                  <a:lnTo>
                    <a:pt x="224961" y="24"/>
                  </a:lnTo>
                  <a:lnTo>
                    <a:pt x="22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42;p4"/>
          <p:cNvGrpSpPr/>
          <p:nvPr/>
        </p:nvGrpSpPr>
        <p:grpSpPr>
          <a:xfrm rot="-1824645">
            <a:off x="6254773" y="3846765"/>
            <a:ext cx="4582387" cy="2176971"/>
            <a:chOff x="238125" y="1284825"/>
            <a:chExt cx="7143775" cy="3134400"/>
          </a:xfrm>
        </p:grpSpPr>
        <p:sp>
          <p:nvSpPr>
            <p:cNvPr id="43" name="Google Shape;43;p4"/>
            <p:cNvSpPr/>
            <p:nvPr/>
          </p:nvSpPr>
          <p:spPr>
            <a:xfrm>
              <a:off x="403125" y="1688475"/>
              <a:ext cx="6978775" cy="2730750"/>
            </a:xfrm>
            <a:custGeom>
              <a:avLst/>
              <a:gdLst/>
              <a:ahLst/>
              <a:cxnLst/>
              <a:rect l="l" t="t" r="r" b="b"/>
              <a:pathLst>
                <a:path w="279151" h="109230" extrusionOk="0">
                  <a:moveTo>
                    <a:pt x="223184" y="1"/>
                  </a:moveTo>
                  <a:lnTo>
                    <a:pt x="222283" y="25"/>
                  </a:lnTo>
                  <a:lnTo>
                    <a:pt x="221381" y="50"/>
                  </a:lnTo>
                  <a:lnTo>
                    <a:pt x="220480" y="98"/>
                  </a:lnTo>
                  <a:lnTo>
                    <a:pt x="219579" y="171"/>
                  </a:lnTo>
                  <a:lnTo>
                    <a:pt x="218678" y="269"/>
                  </a:lnTo>
                  <a:lnTo>
                    <a:pt x="217874" y="366"/>
                  </a:lnTo>
                  <a:lnTo>
                    <a:pt x="217046" y="488"/>
                  </a:lnTo>
                  <a:lnTo>
                    <a:pt x="216267" y="610"/>
                  </a:lnTo>
                  <a:lnTo>
                    <a:pt x="215463" y="756"/>
                  </a:lnTo>
                  <a:lnTo>
                    <a:pt x="214660" y="902"/>
                  </a:lnTo>
                  <a:lnTo>
                    <a:pt x="213880" y="1072"/>
                  </a:lnTo>
                  <a:lnTo>
                    <a:pt x="213101" y="1267"/>
                  </a:lnTo>
                  <a:lnTo>
                    <a:pt x="212322" y="1462"/>
                  </a:lnTo>
                  <a:lnTo>
                    <a:pt x="211542" y="1681"/>
                  </a:lnTo>
                  <a:lnTo>
                    <a:pt x="210763" y="1925"/>
                  </a:lnTo>
                  <a:lnTo>
                    <a:pt x="210008" y="2168"/>
                  </a:lnTo>
                  <a:lnTo>
                    <a:pt x="209253" y="2436"/>
                  </a:lnTo>
                  <a:lnTo>
                    <a:pt x="208498" y="2704"/>
                  </a:lnTo>
                  <a:lnTo>
                    <a:pt x="207767" y="2996"/>
                  </a:lnTo>
                  <a:lnTo>
                    <a:pt x="207037" y="3313"/>
                  </a:lnTo>
                  <a:lnTo>
                    <a:pt x="206306" y="3630"/>
                  </a:lnTo>
                  <a:lnTo>
                    <a:pt x="205575" y="3971"/>
                  </a:lnTo>
                  <a:lnTo>
                    <a:pt x="204869" y="4336"/>
                  </a:lnTo>
                  <a:lnTo>
                    <a:pt x="204163" y="4701"/>
                  </a:lnTo>
                  <a:lnTo>
                    <a:pt x="203481" y="5091"/>
                  </a:lnTo>
                  <a:lnTo>
                    <a:pt x="202775" y="5481"/>
                  </a:lnTo>
                  <a:lnTo>
                    <a:pt x="202093" y="5895"/>
                  </a:lnTo>
                  <a:lnTo>
                    <a:pt x="201435" y="6333"/>
                  </a:lnTo>
                  <a:lnTo>
                    <a:pt x="200778" y="6796"/>
                  </a:lnTo>
                  <a:lnTo>
                    <a:pt x="200120" y="7258"/>
                  </a:lnTo>
                  <a:lnTo>
                    <a:pt x="199462" y="7721"/>
                  </a:lnTo>
                  <a:lnTo>
                    <a:pt x="198829" y="8233"/>
                  </a:lnTo>
                  <a:lnTo>
                    <a:pt x="198220" y="8744"/>
                  </a:lnTo>
                  <a:lnTo>
                    <a:pt x="197587" y="9255"/>
                  </a:lnTo>
                  <a:lnTo>
                    <a:pt x="196978" y="9791"/>
                  </a:lnTo>
                  <a:lnTo>
                    <a:pt x="196394" y="10351"/>
                  </a:lnTo>
                  <a:lnTo>
                    <a:pt x="195809" y="10936"/>
                  </a:lnTo>
                  <a:lnTo>
                    <a:pt x="194859" y="11910"/>
                  </a:lnTo>
                  <a:lnTo>
                    <a:pt x="193958" y="12933"/>
                  </a:lnTo>
                  <a:lnTo>
                    <a:pt x="193057" y="13980"/>
                  </a:lnTo>
                  <a:lnTo>
                    <a:pt x="192180" y="15052"/>
                  </a:lnTo>
                  <a:lnTo>
                    <a:pt x="191352" y="16148"/>
                  </a:lnTo>
                  <a:lnTo>
                    <a:pt x="190524" y="17244"/>
                  </a:lnTo>
                  <a:lnTo>
                    <a:pt x="189696" y="18388"/>
                  </a:lnTo>
                  <a:lnTo>
                    <a:pt x="188893" y="19533"/>
                  </a:lnTo>
                  <a:lnTo>
                    <a:pt x="187334" y="21847"/>
                  </a:lnTo>
                  <a:lnTo>
                    <a:pt x="185775" y="24209"/>
                  </a:lnTo>
                  <a:lnTo>
                    <a:pt x="184217" y="26547"/>
                  </a:lnTo>
                  <a:lnTo>
                    <a:pt x="182658" y="28885"/>
                  </a:lnTo>
                  <a:lnTo>
                    <a:pt x="181854" y="30030"/>
                  </a:lnTo>
                  <a:lnTo>
                    <a:pt x="181026" y="31174"/>
                  </a:lnTo>
                  <a:lnTo>
                    <a:pt x="180198" y="32295"/>
                  </a:lnTo>
                  <a:lnTo>
                    <a:pt x="179370" y="33391"/>
                  </a:lnTo>
                  <a:lnTo>
                    <a:pt x="178493" y="34486"/>
                  </a:lnTo>
                  <a:lnTo>
                    <a:pt x="177592" y="35534"/>
                  </a:lnTo>
                  <a:lnTo>
                    <a:pt x="176691" y="36557"/>
                  </a:lnTo>
                  <a:lnTo>
                    <a:pt x="175741" y="37555"/>
                  </a:lnTo>
                  <a:lnTo>
                    <a:pt x="174767" y="38529"/>
                  </a:lnTo>
                  <a:lnTo>
                    <a:pt x="173769" y="39455"/>
                  </a:lnTo>
                  <a:lnTo>
                    <a:pt x="172721" y="40331"/>
                  </a:lnTo>
                  <a:lnTo>
                    <a:pt x="172186" y="40770"/>
                  </a:lnTo>
                  <a:lnTo>
                    <a:pt x="171625" y="41184"/>
                  </a:lnTo>
                  <a:lnTo>
                    <a:pt x="171090" y="41598"/>
                  </a:lnTo>
                  <a:lnTo>
                    <a:pt x="170505" y="41988"/>
                  </a:lnTo>
                  <a:lnTo>
                    <a:pt x="169945" y="42377"/>
                  </a:lnTo>
                  <a:lnTo>
                    <a:pt x="169336" y="42743"/>
                  </a:lnTo>
                  <a:lnTo>
                    <a:pt x="168752" y="43108"/>
                  </a:lnTo>
                  <a:lnTo>
                    <a:pt x="168143" y="43449"/>
                  </a:lnTo>
                  <a:lnTo>
                    <a:pt x="167510" y="43790"/>
                  </a:lnTo>
                  <a:lnTo>
                    <a:pt x="166876" y="44106"/>
                  </a:lnTo>
                  <a:lnTo>
                    <a:pt x="166267" y="44399"/>
                  </a:lnTo>
                  <a:lnTo>
                    <a:pt x="165634" y="44667"/>
                  </a:lnTo>
                  <a:lnTo>
                    <a:pt x="165025" y="44910"/>
                  </a:lnTo>
                  <a:lnTo>
                    <a:pt x="164416" y="45129"/>
                  </a:lnTo>
                  <a:lnTo>
                    <a:pt x="163783" y="45324"/>
                  </a:lnTo>
                  <a:lnTo>
                    <a:pt x="163174" y="45519"/>
                  </a:lnTo>
                  <a:lnTo>
                    <a:pt x="162566" y="45665"/>
                  </a:lnTo>
                  <a:lnTo>
                    <a:pt x="161957" y="45811"/>
                  </a:lnTo>
                  <a:lnTo>
                    <a:pt x="161323" y="45933"/>
                  </a:lnTo>
                  <a:lnTo>
                    <a:pt x="160715" y="46030"/>
                  </a:lnTo>
                  <a:lnTo>
                    <a:pt x="160106" y="46128"/>
                  </a:lnTo>
                  <a:lnTo>
                    <a:pt x="159497" y="46177"/>
                  </a:lnTo>
                  <a:lnTo>
                    <a:pt x="158888" y="46250"/>
                  </a:lnTo>
                  <a:lnTo>
                    <a:pt x="158279" y="46274"/>
                  </a:lnTo>
                  <a:lnTo>
                    <a:pt x="157646" y="46298"/>
                  </a:lnTo>
                  <a:lnTo>
                    <a:pt x="157037" y="46298"/>
                  </a:lnTo>
                  <a:lnTo>
                    <a:pt x="155819" y="46250"/>
                  </a:lnTo>
                  <a:lnTo>
                    <a:pt x="154602" y="46177"/>
                  </a:lnTo>
                  <a:lnTo>
                    <a:pt x="153384" y="46030"/>
                  </a:lnTo>
                  <a:lnTo>
                    <a:pt x="152166" y="45860"/>
                  </a:lnTo>
                  <a:lnTo>
                    <a:pt x="150924" y="45641"/>
                  </a:lnTo>
                  <a:lnTo>
                    <a:pt x="149706" y="45397"/>
                  </a:lnTo>
                  <a:lnTo>
                    <a:pt x="148489" y="45105"/>
                  </a:lnTo>
                  <a:lnTo>
                    <a:pt x="147271" y="44813"/>
                  </a:lnTo>
                  <a:lnTo>
                    <a:pt x="146053" y="44472"/>
                  </a:lnTo>
                  <a:lnTo>
                    <a:pt x="144836" y="44155"/>
                  </a:lnTo>
                  <a:lnTo>
                    <a:pt x="142376" y="43449"/>
                  </a:lnTo>
                  <a:lnTo>
                    <a:pt x="139916" y="42743"/>
                  </a:lnTo>
                  <a:lnTo>
                    <a:pt x="137481" y="42061"/>
                  </a:lnTo>
                  <a:lnTo>
                    <a:pt x="136238" y="41744"/>
                  </a:lnTo>
                  <a:lnTo>
                    <a:pt x="135021" y="41452"/>
                  </a:lnTo>
                  <a:lnTo>
                    <a:pt x="133779" y="41184"/>
                  </a:lnTo>
                  <a:lnTo>
                    <a:pt x="132537" y="40965"/>
                  </a:lnTo>
                  <a:lnTo>
                    <a:pt x="131295" y="40770"/>
                  </a:lnTo>
                  <a:lnTo>
                    <a:pt x="130052" y="40624"/>
                  </a:lnTo>
                  <a:lnTo>
                    <a:pt x="128835" y="40502"/>
                  </a:lnTo>
                  <a:lnTo>
                    <a:pt x="127568" y="40453"/>
                  </a:lnTo>
                  <a:lnTo>
                    <a:pt x="125523" y="40453"/>
                  </a:lnTo>
                  <a:lnTo>
                    <a:pt x="124500" y="40502"/>
                  </a:lnTo>
                  <a:lnTo>
                    <a:pt x="123501" y="40575"/>
                  </a:lnTo>
                  <a:lnTo>
                    <a:pt x="122503" y="40648"/>
                  </a:lnTo>
                  <a:lnTo>
                    <a:pt x="121504" y="40770"/>
                  </a:lnTo>
                  <a:lnTo>
                    <a:pt x="120530" y="40916"/>
                  </a:lnTo>
                  <a:lnTo>
                    <a:pt x="119556" y="41086"/>
                  </a:lnTo>
                  <a:lnTo>
                    <a:pt x="118582" y="41257"/>
                  </a:lnTo>
                  <a:lnTo>
                    <a:pt x="117607" y="41476"/>
                  </a:lnTo>
                  <a:lnTo>
                    <a:pt x="116658" y="41695"/>
                  </a:lnTo>
                  <a:lnTo>
                    <a:pt x="115708" y="41963"/>
                  </a:lnTo>
                  <a:lnTo>
                    <a:pt x="114782" y="42231"/>
                  </a:lnTo>
                  <a:lnTo>
                    <a:pt x="113857" y="42523"/>
                  </a:lnTo>
                  <a:lnTo>
                    <a:pt x="112931" y="42840"/>
                  </a:lnTo>
                  <a:lnTo>
                    <a:pt x="112006" y="43181"/>
                  </a:lnTo>
                  <a:lnTo>
                    <a:pt x="111105" y="43522"/>
                  </a:lnTo>
                  <a:lnTo>
                    <a:pt x="110204" y="43912"/>
                  </a:lnTo>
                  <a:lnTo>
                    <a:pt x="109303" y="44301"/>
                  </a:lnTo>
                  <a:lnTo>
                    <a:pt x="108426" y="44691"/>
                  </a:lnTo>
                  <a:lnTo>
                    <a:pt x="107549" y="45129"/>
                  </a:lnTo>
                  <a:lnTo>
                    <a:pt x="106672" y="45568"/>
                  </a:lnTo>
                  <a:lnTo>
                    <a:pt x="105795" y="46030"/>
                  </a:lnTo>
                  <a:lnTo>
                    <a:pt x="104943" y="46493"/>
                  </a:lnTo>
                  <a:lnTo>
                    <a:pt x="104091" y="46980"/>
                  </a:lnTo>
                  <a:lnTo>
                    <a:pt x="103238" y="47492"/>
                  </a:lnTo>
                  <a:lnTo>
                    <a:pt x="102410" y="48003"/>
                  </a:lnTo>
                  <a:lnTo>
                    <a:pt x="101558" y="48539"/>
                  </a:lnTo>
                  <a:lnTo>
                    <a:pt x="99926" y="49659"/>
                  </a:lnTo>
                  <a:lnTo>
                    <a:pt x="98294" y="50804"/>
                  </a:lnTo>
                  <a:lnTo>
                    <a:pt x="96711" y="51997"/>
                  </a:lnTo>
                  <a:lnTo>
                    <a:pt x="95128" y="53239"/>
                  </a:lnTo>
                  <a:lnTo>
                    <a:pt x="93594" y="54530"/>
                  </a:lnTo>
                  <a:lnTo>
                    <a:pt x="92084" y="55845"/>
                  </a:lnTo>
                  <a:lnTo>
                    <a:pt x="90574" y="57185"/>
                  </a:lnTo>
                  <a:lnTo>
                    <a:pt x="89113" y="58573"/>
                  </a:lnTo>
                  <a:lnTo>
                    <a:pt x="87651" y="59961"/>
                  </a:lnTo>
                  <a:lnTo>
                    <a:pt x="86215" y="61374"/>
                  </a:lnTo>
                  <a:lnTo>
                    <a:pt x="84826" y="62810"/>
                  </a:lnTo>
                  <a:lnTo>
                    <a:pt x="83438" y="64247"/>
                  </a:lnTo>
                  <a:lnTo>
                    <a:pt x="82074" y="65709"/>
                  </a:lnTo>
                  <a:lnTo>
                    <a:pt x="80735" y="67170"/>
                  </a:lnTo>
                  <a:lnTo>
                    <a:pt x="78105" y="70068"/>
                  </a:lnTo>
                  <a:lnTo>
                    <a:pt x="75547" y="72942"/>
                  </a:lnTo>
                  <a:lnTo>
                    <a:pt x="73282" y="75475"/>
                  </a:lnTo>
                  <a:lnTo>
                    <a:pt x="70993" y="78032"/>
                  </a:lnTo>
                  <a:lnTo>
                    <a:pt x="68655" y="80589"/>
                  </a:lnTo>
                  <a:lnTo>
                    <a:pt x="67462" y="81880"/>
                  </a:lnTo>
                  <a:lnTo>
                    <a:pt x="66244" y="83146"/>
                  </a:lnTo>
                  <a:lnTo>
                    <a:pt x="65026" y="84388"/>
                  </a:lnTo>
                  <a:lnTo>
                    <a:pt x="63784" y="85630"/>
                  </a:lnTo>
                  <a:lnTo>
                    <a:pt x="62518" y="86848"/>
                  </a:lnTo>
                  <a:lnTo>
                    <a:pt x="61251" y="88066"/>
                  </a:lnTo>
                  <a:lnTo>
                    <a:pt x="59961" y="89259"/>
                  </a:lnTo>
                  <a:lnTo>
                    <a:pt x="58670" y="90404"/>
                  </a:lnTo>
                  <a:lnTo>
                    <a:pt x="57330" y="91548"/>
                  </a:lnTo>
                  <a:lnTo>
                    <a:pt x="55991" y="92669"/>
                  </a:lnTo>
                  <a:lnTo>
                    <a:pt x="54627" y="93740"/>
                  </a:lnTo>
                  <a:lnTo>
                    <a:pt x="53239" y="94788"/>
                  </a:lnTo>
                  <a:lnTo>
                    <a:pt x="51851" y="95810"/>
                  </a:lnTo>
                  <a:lnTo>
                    <a:pt x="50414" y="96785"/>
                  </a:lnTo>
                  <a:lnTo>
                    <a:pt x="48977" y="97710"/>
                  </a:lnTo>
                  <a:lnTo>
                    <a:pt x="47491" y="98611"/>
                  </a:lnTo>
                  <a:lnTo>
                    <a:pt x="46005" y="99464"/>
                  </a:lnTo>
                  <a:lnTo>
                    <a:pt x="44471" y="100267"/>
                  </a:lnTo>
                  <a:lnTo>
                    <a:pt x="42937" y="101022"/>
                  </a:lnTo>
                  <a:lnTo>
                    <a:pt x="42157" y="101388"/>
                  </a:lnTo>
                  <a:lnTo>
                    <a:pt x="41354" y="101729"/>
                  </a:lnTo>
                  <a:lnTo>
                    <a:pt x="40574" y="102045"/>
                  </a:lnTo>
                  <a:lnTo>
                    <a:pt x="39771" y="102362"/>
                  </a:lnTo>
                  <a:lnTo>
                    <a:pt x="38967" y="102678"/>
                  </a:lnTo>
                  <a:lnTo>
                    <a:pt x="38139" y="102971"/>
                  </a:lnTo>
                  <a:lnTo>
                    <a:pt x="37311" y="103238"/>
                  </a:lnTo>
                  <a:lnTo>
                    <a:pt x="36483" y="103482"/>
                  </a:lnTo>
                  <a:lnTo>
                    <a:pt x="35655" y="103726"/>
                  </a:lnTo>
                  <a:lnTo>
                    <a:pt x="34802" y="103969"/>
                  </a:lnTo>
                  <a:lnTo>
                    <a:pt x="33974" y="104164"/>
                  </a:lnTo>
                  <a:lnTo>
                    <a:pt x="33098" y="104359"/>
                  </a:lnTo>
                  <a:lnTo>
                    <a:pt x="32245" y="104554"/>
                  </a:lnTo>
                  <a:lnTo>
                    <a:pt x="31368" y="104700"/>
                  </a:lnTo>
                  <a:lnTo>
                    <a:pt x="30273" y="104870"/>
                  </a:lnTo>
                  <a:lnTo>
                    <a:pt x="29152" y="105016"/>
                  </a:lnTo>
                  <a:lnTo>
                    <a:pt x="28032" y="105114"/>
                  </a:lnTo>
                  <a:lnTo>
                    <a:pt x="26887" y="105162"/>
                  </a:lnTo>
                  <a:lnTo>
                    <a:pt x="25743" y="105187"/>
                  </a:lnTo>
                  <a:lnTo>
                    <a:pt x="24598" y="105162"/>
                  </a:lnTo>
                  <a:lnTo>
                    <a:pt x="23429" y="105114"/>
                  </a:lnTo>
                  <a:lnTo>
                    <a:pt x="22284" y="105016"/>
                  </a:lnTo>
                  <a:lnTo>
                    <a:pt x="21115" y="104895"/>
                  </a:lnTo>
                  <a:lnTo>
                    <a:pt x="19971" y="104724"/>
                  </a:lnTo>
                  <a:lnTo>
                    <a:pt x="18826" y="104505"/>
                  </a:lnTo>
                  <a:lnTo>
                    <a:pt x="17681" y="104261"/>
                  </a:lnTo>
                  <a:lnTo>
                    <a:pt x="16561" y="103969"/>
                  </a:lnTo>
                  <a:lnTo>
                    <a:pt x="15441" y="103653"/>
                  </a:lnTo>
                  <a:lnTo>
                    <a:pt x="14345" y="103263"/>
                  </a:lnTo>
                  <a:lnTo>
                    <a:pt x="13273" y="102873"/>
                  </a:lnTo>
                  <a:lnTo>
                    <a:pt x="12202" y="102410"/>
                  </a:lnTo>
                  <a:lnTo>
                    <a:pt x="11154" y="101923"/>
                  </a:lnTo>
                  <a:lnTo>
                    <a:pt x="10131" y="101412"/>
                  </a:lnTo>
                  <a:lnTo>
                    <a:pt x="9133" y="100827"/>
                  </a:lnTo>
                  <a:lnTo>
                    <a:pt x="8183" y="100219"/>
                  </a:lnTo>
                  <a:lnTo>
                    <a:pt x="7233" y="99585"/>
                  </a:lnTo>
                  <a:lnTo>
                    <a:pt x="6332" y="98879"/>
                  </a:lnTo>
                  <a:lnTo>
                    <a:pt x="5455" y="98148"/>
                  </a:lnTo>
                  <a:lnTo>
                    <a:pt x="4627" y="97393"/>
                  </a:lnTo>
                  <a:lnTo>
                    <a:pt x="3824" y="96565"/>
                  </a:lnTo>
                  <a:lnTo>
                    <a:pt x="3458" y="96151"/>
                  </a:lnTo>
                  <a:lnTo>
                    <a:pt x="3069" y="95713"/>
                  </a:lnTo>
                  <a:lnTo>
                    <a:pt x="2728" y="95275"/>
                  </a:lnTo>
                  <a:lnTo>
                    <a:pt x="2362" y="94812"/>
                  </a:lnTo>
                  <a:lnTo>
                    <a:pt x="2021" y="94349"/>
                  </a:lnTo>
                  <a:lnTo>
                    <a:pt x="1705" y="93886"/>
                  </a:lnTo>
                  <a:lnTo>
                    <a:pt x="1388" y="93399"/>
                  </a:lnTo>
                  <a:lnTo>
                    <a:pt x="1096" y="92888"/>
                  </a:lnTo>
                  <a:lnTo>
                    <a:pt x="804" y="92401"/>
                  </a:lnTo>
                  <a:lnTo>
                    <a:pt x="511" y="91889"/>
                  </a:lnTo>
                  <a:lnTo>
                    <a:pt x="268" y="91354"/>
                  </a:lnTo>
                  <a:lnTo>
                    <a:pt x="0" y="90818"/>
                  </a:lnTo>
                  <a:lnTo>
                    <a:pt x="0" y="90818"/>
                  </a:lnTo>
                  <a:lnTo>
                    <a:pt x="463" y="91816"/>
                  </a:lnTo>
                  <a:lnTo>
                    <a:pt x="950" y="92791"/>
                  </a:lnTo>
                  <a:lnTo>
                    <a:pt x="1461" y="93740"/>
                  </a:lnTo>
                  <a:lnTo>
                    <a:pt x="1997" y="94690"/>
                  </a:lnTo>
                  <a:lnTo>
                    <a:pt x="2557" y="95591"/>
                  </a:lnTo>
                  <a:lnTo>
                    <a:pt x="3142" y="96468"/>
                  </a:lnTo>
                  <a:lnTo>
                    <a:pt x="3726" y="97320"/>
                  </a:lnTo>
                  <a:lnTo>
                    <a:pt x="4359" y="98148"/>
                  </a:lnTo>
                  <a:lnTo>
                    <a:pt x="4993" y="98952"/>
                  </a:lnTo>
                  <a:lnTo>
                    <a:pt x="5650" y="99707"/>
                  </a:lnTo>
                  <a:lnTo>
                    <a:pt x="6332" y="100462"/>
                  </a:lnTo>
                  <a:lnTo>
                    <a:pt x="7038" y="101193"/>
                  </a:lnTo>
                  <a:lnTo>
                    <a:pt x="7769" y="101875"/>
                  </a:lnTo>
                  <a:lnTo>
                    <a:pt x="8500" y="102532"/>
                  </a:lnTo>
                  <a:lnTo>
                    <a:pt x="9279" y="103165"/>
                  </a:lnTo>
                  <a:lnTo>
                    <a:pt x="10058" y="103774"/>
                  </a:lnTo>
                  <a:lnTo>
                    <a:pt x="10862" y="104359"/>
                  </a:lnTo>
                  <a:lnTo>
                    <a:pt x="11690" y="104895"/>
                  </a:lnTo>
                  <a:lnTo>
                    <a:pt x="12543" y="105406"/>
                  </a:lnTo>
                  <a:lnTo>
                    <a:pt x="13419" y="105893"/>
                  </a:lnTo>
                  <a:lnTo>
                    <a:pt x="14296" y="106356"/>
                  </a:lnTo>
                  <a:lnTo>
                    <a:pt x="15222" y="106770"/>
                  </a:lnTo>
                  <a:lnTo>
                    <a:pt x="16147" y="107160"/>
                  </a:lnTo>
                  <a:lnTo>
                    <a:pt x="17097" y="107500"/>
                  </a:lnTo>
                  <a:lnTo>
                    <a:pt x="18071" y="107841"/>
                  </a:lnTo>
                  <a:lnTo>
                    <a:pt x="19045" y="108134"/>
                  </a:lnTo>
                  <a:lnTo>
                    <a:pt x="20068" y="108377"/>
                  </a:lnTo>
                  <a:lnTo>
                    <a:pt x="21091" y="108596"/>
                  </a:lnTo>
                  <a:lnTo>
                    <a:pt x="22138" y="108791"/>
                  </a:lnTo>
                  <a:lnTo>
                    <a:pt x="23210" y="108962"/>
                  </a:lnTo>
                  <a:lnTo>
                    <a:pt x="24306" y="109084"/>
                  </a:lnTo>
                  <a:lnTo>
                    <a:pt x="25402" y="109157"/>
                  </a:lnTo>
                  <a:lnTo>
                    <a:pt x="26205" y="109205"/>
                  </a:lnTo>
                  <a:lnTo>
                    <a:pt x="27009" y="109230"/>
                  </a:lnTo>
                  <a:lnTo>
                    <a:pt x="28568" y="109230"/>
                  </a:lnTo>
                  <a:lnTo>
                    <a:pt x="29347" y="109205"/>
                  </a:lnTo>
                  <a:lnTo>
                    <a:pt x="30102" y="109181"/>
                  </a:lnTo>
                  <a:lnTo>
                    <a:pt x="30881" y="109132"/>
                  </a:lnTo>
                  <a:lnTo>
                    <a:pt x="31636" y="109059"/>
                  </a:lnTo>
                  <a:lnTo>
                    <a:pt x="33122" y="108889"/>
                  </a:lnTo>
                  <a:lnTo>
                    <a:pt x="34608" y="108669"/>
                  </a:lnTo>
                  <a:lnTo>
                    <a:pt x="36069" y="108377"/>
                  </a:lnTo>
                  <a:lnTo>
                    <a:pt x="37506" y="108061"/>
                  </a:lnTo>
                  <a:lnTo>
                    <a:pt x="38918" y="107671"/>
                  </a:lnTo>
                  <a:lnTo>
                    <a:pt x="40307" y="107257"/>
                  </a:lnTo>
                  <a:lnTo>
                    <a:pt x="41670" y="106770"/>
                  </a:lnTo>
                  <a:lnTo>
                    <a:pt x="43034" y="106258"/>
                  </a:lnTo>
                  <a:lnTo>
                    <a:pt x="44374" y="105674"/>
                  </a:lnTo>
                  <a:lnTo>
                    <a:pt x="45689" y="105065"/>
                  </a:lnTo>
                  <a:lnTo>
                    <a:pt x="47004" y="104432"/>
                  </a:lnTo>
                  <a:lnTo>
                    <a:pt x="48270" y="103726"/>
                  </a:lnTo>
                  <a:lnTo>
                    <a:pt x="49561" y="102995"/>
                  </a:lnTo>
                  <a:lnTo>
                    <a:pt x="50803" y="102240"/>
                  </a:lnTo>
                  <a:lnTo>
                    <a:pt x="52045" y="101436"/>
                  </a:lnTo>
                  <a:lnTo>
                    <a:pt x="53263" y="100608"/>
                  </a:lnTo>
                  <a:lnTo>
                    <a:pt x="54481" y="99731"/>
                  </a:lnTo>
                  <a:lnTo>
                    <a:pt x="55674" y="98855"/>
                  </a:lnTo>
                  <a:lnTo>
                    <a:pt x="56868" y="97929"/>
                  </a:lnTo>
                  <a:lnTo>
                    <a:pt x="58037" y="96955"/>
                  </a:lnTo>
                  <a:lnTo>
                    <a:pt x="59206" y="95981"/>
                  </a:lnTo>
                  <a:lnTo>
                    <a:pt x="60350" y="94982"/>
                  </a:lnTo>
                  <a:lnTo>
                    <a:pt x="61495" y="93960"/>
                  </a:lnTo>
                  <a:lnTo>
                    <a:pt x="62615" y="92912"/>
                  </a:lnTo>
                  <a:lnTo>
                    <a:pt x="63735" y="91841"/>
                  </a:lnTo>
                  <a:lnTo>
                    <a:pt x="64856" y="90769"/>
                  </a:lnTo>
                  <a:lnTo>
                    <a:pt x="65952" y="89649"/>
                  </a:lnTo>
                  <a:lnTo>
                    <a:pt x="67048" y="88529"/>
                  </a:lnTo>
                  <a:lnTo>
                    <a:pt x="69215" y="86264"/>
                  </a:lnTo>
                  <a:lnTo>
                    <a:pt x="71358" y="83950"/>
                  </a:lnTo>
                  <a:lnTo>
                    <a:pt x="73477" y="81588"/>
                  </a:lnTo>
                  <a:lnTo>
                    <a:pt x="75596" y="79225"/>
                  </a:lnTo>
                  <a:lnTo>
                    <a:pt x="79785" y="74500"/>
                  </a:lnTo>
                  <a:lnTo>
                    <a:pt x="81855" y="72138"/>
                  </a:lnTo>
                  <a:lnTo>
                    <a:pt x="83950" y="69824"/>
                  </a:lnTo>
                  <a:lnTo>
                    <a:pt x="86044" y="67560"/>
                  </a:lnTo>
                  <a:lnTo>
                    <a:pt x="88139" y="65343"/>
                  </a:lnTo>
                  <a:lnTo>
                    <a:pt x="89210" y="64247"/>
                  </a:lnTo>
                  <a:lnTo>
                    <a:pt x="90257" y="63176"/>
                  </a:lnTo>
                  <a:lnTo>
                    <a:pt x="91329" y="62153"/>
                  </a:lnTo>
                  <a:lnTo>
                    <a:pt x="92401" y="61106"/>
                  </a:lnTo>
                  <a:lnTo>
                    <a:pt x="93472" y="60107"/>
                  </a:lnTo>
                  <a:lnTo>
                    <a:pt x="94568" y="59133"/>
                  </a:lnTo>
                  <a:lnTo>
                    <a:pt x="95640" y="58183"/>
                  </a:lnTo>
                  <a:lnTo>
                    <a:pt x="96736" y="57258"/>
                  </a:lnTo>
                  <a:lnTo>
                    <a:pt x="97856" y="56357"/>
                  </a:lnTo>
                  <a:lnTo>
                    <a:pt x="98976" y="55504"/>
                  </a:lnTo>
                  <a:lnTo>
                    <a:pt x="100097" y="54676"/>
                  </a:lnTo>
                  <a:lnTo>
                    <a:pt x="101217" y="53872"/>
                  </a:lnTo>
                  <a:lnTo>
                    <a:pt x="102508" y="52996"/>
                  </a:lnTo>
                  <a:lnTo>
                    <a:pt x="103823" y="52168"/>
                  </a:lnTo>
                  <a:lnTo>
                    <a:pt x="105162" y="51364"/>
                  </a:lnTo>
                  <a:lnTo>
                    <a:pt x="106526" y="50585"/>
                  </a:lnTo>
                  <a:lnTo>
                    <a:pt x="107890" y="49854"/>
                  </a:lnTo>
                  <a:lnTo>
                    <a:pt x="109278" y="49148"/>
                  </a:lnTo>
                  <a:lnTo>
                    <a:pt x="110691" y="48490"/>
                  </a:lnTo>
                  <a:lnTo>
                    <a:pt x="112128" y="47881"/>
                  </a:lnTo>
                  <a:lnTo>
                    <a:pt x="113565" y="47297"/>
                  </a:lnTo>
                  <a:lnTo>
                    <a:pt x="115050" y="46785"/>
                  </a:lnTo>
                  <a:lnTo>
                    <a:pt x="116511" y="46298"/>
                  </a:lnTo>
                  <a:lnTo>
                    <a:pt x="118021" y="45860"/>
                  </a:lnTo>
                  <a:lnTo>
                    <a:pt x="119531" y="45470"/>
                  </a:lnTo>
                  <a:lnTo>
                    <a:pt x="121041" y="45154"/>
                  </a:lnTo>
                  <a:lnTo>
                    <a:pt x="121821" y="45007"/>
                  </a:lnTo>
                  <a:lnTo>
                    <a:pt x="122576" y="44886"/>
                  </a:lnTo>
                  <a:lnTo>
                    <a:pt x="123355" y="44764"/>
                  </a:lnTo>
                  <a:lnTo>
                    <a:pt x="124134" y="44667"/>
                  </a:lnTo>
                  <a:lnTo>
                    <a:pt x="125011" y="44569"/>
                  </a:lnTo>
                  <a:lnTo>
                    <a:pt x="125912" y="44520"/>
                  </a:lnTo>
                  <a:lnTo>
                    <a:pt x="126789" y="44472"/>
                  </a:lnTo>
                  <a:lnTo>
                    <a:pt x="127690" y="44472"/>
                  </a:lnTo>
                  <a:lnTo>
                    <a:pt x="128567" y="44496"/>
                  </a:lnTo>
                  <a:lnTo>
                    <a:pt x="129419" y="44520"/>
                  </a:lnTo>
                  <a:lnTo>
                    <a:pt x="130296" y="44593"/>
                  </a:lnTo>
                  <a:lnTo>
                    <a:pt x="131148" y="44667"/>
                  </a:lnTo>
                  <a:lnTo>
                    <a:pt x="132025" y="44764"/>
                  </a:lnTo>
                  <a:lnTo>
                    <a:pt x="132878" y="44886"/>
                  </a:lnTo>
                  <a:lnTo>
                    <a:pt x="133730" y="45032"/>
                  </a:lnTo>
                  <a:lnTo>
                    <a:pt x="134582" y="45178"/>
                  </a:lnTo>
                  <a:lnTo>
                    <a:pt x="136263" y="45519"/>
                  </a:lnTo>
                  <a:lnTo>
                    <a:pt x="137968" y="45933"/>
                  </a:lnTo>
                  <a:lnTo>
                    <a:pt x="139648" y="46347"/>
                  </a:lnTo>
                  <a:lnTo>
                    <a:pt x="141329" y="46810"/>
                  </a:lnTo>
                  <a:lnTo>
                    <a:pt x="144689" y="47760"/>
                  </a:lnTo>
                  <a:lnTo>
                    <a:pt x="146370" y="48247"/>
                  </a:lnTo>
                  <a:lnTo>
                    <a:pt x="148075" y="48709"/>
                  </a:lnTo>
                  <a:lnTo>
                    <a:pt x="149780" y="49148"/>
                  </a:lnTo>
                  <a:lnTo>
                    <a:pt x="151509" y="49537"/>
                  </a:lnTo>
                  <a:lnTo>
                    <a:pt x="152873" y="49830"/>
                  </a:lnTo>
                  <a:lnTo>
                    <a:pt x="154212" y="50024"/>
                  </a:lnTo>
                  <a:lnTo>
                    <a:pt x="154894" y="50122"/>
                  </a:lnTo>
                  <a:lnTo>
                    <a:pt x="155552" y="50195"/>
                  </a:lnTo>
                  <a:lnTo>
                    <a:pt x="156233" y="50244"/>
                  </a:lnTo>
                  <a:lnTo>
                    <a:pt x="156891" y="50292"/>
                  </a:lnTo>
                  <a:lnTo>
                    <a:pt x="157549" y="50317"/>
                  </a:lnTo>
                  <a:lnTo>
                    <a:pt x="158864" y="50317"/>
                  </a:lnTo>
                  <a:lnTo>
                    <a:pt x="159497" y="50292"/>
                  </a:lnTo>
                  <a:lnTo>
                    <a:pt x="160154" y="50268"/>
                  </a:lnTo>
                  <a:lnTo>
                    <a:pt x="160788" y="50195"/>
                  </a:lnTo>
                  <a:lnTo>
                    <a:pt x="161445" y="50122"/>
                  </a:lnTo>
                  <a:lnTo>
                    <a:pt x="162078" y="50049"/>
                  </a:lnTo>
                  <a:lnTo>
                    <a:pt x="162712" y="49927"/>
                  </a:lnTo>
                  <a:lnTo>
                    <a:pt x="163345" y="49805"/>
                  </a:lnTo>
                  <a:lnTo>
                    <a:pt x="163978" y="49684"/>
                  </a:lnTo>
                  <a:lnTo>
                    <a:pt x="164587" y="49513"/>
                  </a:lnTo>
                  <a:lnTo>
                    <a:pt x="165220" y="49343"/>
                  </a:lnTo>
                  <a:lnTo>
                    <a:pt x="165829" y="49148"/>
                  </a:lnTo>
                  <a:lnTo>
                    <a:pt x="166438" y="48929"/>
                  </a:lnTo>
                  <a:lnTo>
                    <a:pt x="167047" y="48709"/>
                  </a:lnTo>
                  <a:lnTo>
                    <a:pt x="167656" y="48466"/>
                  </a:lnTo>
                  <a:lnTo>
                    <a:pt x="168264" y="48198"/>
                  </a:lnTo>
                  <a:lnTo>
                    <a:pt x="168873" y="47930"/>
                  </a:lnTo>
                  <a:lnTo>
                    <a:pt x="169482" y="47613"/>
                  </a:lnTo>
                  <a:lnTo>
                    <a:pt x="170067" y="47297"/>
                  </a:lnTo>
                  <a:lnTo>
                    <a:pt x="170651" y="46956"/>
                  </a:lnTo>
                  <a:lnTo>
                    <a:pt x="171236" y="46591"/>
                  </a:lnTo>
                  <a:lnTo>
                    <a:pt x="171820" y="46225"/>
                  </a:lnTo>
                  <a:lnTo>
                    <a:pt x="172892" y="45470"/>
                  </a:lnTo>
                  <a:lnTo>
                    <a:pt x="173939" y="44691"/>
                  </a:lnTo>
                  <a:lnTo>
                    <a:pt x="174938" y="43863"/>
                  </a:lnTo>
                  <a:lnTo>
                    <a:pt x="175887" y="43010"/>
                  </a:lnTo>
                  <a:lnTo>
                    <a:pt x="176837" y="42134"/>
                  </a:lnTo>
                  <a:lnTo>
                    <a:pt x="177738" y="41233"/>
                  </a:lnTo>
                  <a:lnTo>
                    <a:pt x="178615" y="40283"/>
                  </a:lnTo>
                  <a:lnTo>
                    <a:pt x="179443" y="39333"/>
                  </a:lnTo>
                  <a:lnTo>
                    <a:pt x="180271" y="38359"/>
                  </a:lnTo>
                  <a:lnTo>
                    <a:pt x="181075" y="37360"/>
                  </a:lnTo>
                  <a:lnTo>
                    <a:pt x="181854" y="36337"/>
                  </a:lnTo>
                  <a:lnTo>
                    <a:pt x="182634" y="35315"/>
                  </a:lnTo>
                  <a:lnTo>
                    <a:pt x="183389" y="34267"/>
                  </a:lnTo>
                  <a:lnTo>
                    <a:pt x="184144" y="33196"/>
                  </a:lnTo>
                  <a:lnTo>
                    <a:pt x="185580" y="31053"/>
                  </a:lnTo>
                  <a:lnTo>
                    <a:pt x="188454" y="26742"/>
                  </a:lnTo>
                  <a:lnTo>
                    <a:pt x="189891" y="24574"/>
                  </a:lnTo>
                  <a:lnTo>
                    <a:pt x="191377" y="22455"/>
                  </a:lnTo>
                  <a:lnTo>
                    <a:pt x="192132" y="21408"/>
                  </a:lnTo>
                  <a:lnTo>
                    <a:pt x="192887" y="20361"/>
                  </a:lnTo>
                  <a:lnTo>
                    <a:pt x="193690" y="19338"/>
                  </a:lnTo>
                  <a:lnTo>
                    <a:pt x="194494" y="18340"/>
                  </a:lnTo>
                  <a:lnTo>
                    <a:pt x="195322" y="17365"/>
                  </a:lnTo>
                  <a:lnTo>
                    <a:pt x="196150" y="16391"/>
                  </a:lnTo>
                  <a:lnTo>
                    <a:pt x="197027" y="15466"/>
                  </a:lnTo>
                  <a:lnTo>
                    <a:pt x="197928" y="14540"/>
                  </a:lnTo>
                  <a:lnTo>
                    <a:pt x="198561" y="13956"/>
                  </a:lnTo>
                  <a:lnTo>
                    <a:pt x="199195" y="13371"/>
                  </a:lnTo>
                  <a:lnTo>
                    <a:pt x="199852" y="12811"/>
                  </a:lnTo>
                  <a:lnTo>
                    <a:pt x="200510" y="12275"/>
                  </a:lnTo>
                  <a:lnTo>
                    <a:pt x="201167" y="11740"/>
                  </a:lnTo>
                  <a:lnTo>
                    <a:pt x="201849" y="11228"/>
                  </a:lnTo>
                  <a:lnTo>
                    <a:pt x="202531" y="10741"/>
                  </a:lnTo>
                  <a:lnTo>
                    <a:pt x="203237" y="10278"/>
                  </a:lnTo>
                  <a:lnTo>
                    <a:pt x="203944" y="9816"/>
                  </a:lnTo>
                  <a:lnTo>
                    <a:pt x="204674" y="9377"/>
                  </a:lnTo>
                  <a:lnTo>
                    <a:pt x="205405" y="8963"/>
                  </a:lnTo>
                  <a:lnTo>
                    <a:pt x="206136" y="8549"/>
                  </a:lnTo>
                  <a:lnTo>
                    <a:pt x="206891" y="8160"/>
                  </a:lnTo>
                  <a:lnTo>
                    <a:pt x="207646" y="7794"/>
                  </a:lnTo>
                  <a:lnTo>
                    <a:pt x="208401" y="7453"/>
                  </a:lnTo>
                  <a:lnTo>
                    <a:pt x="209180" y="7112"/>
                  </a:lnTo>
                  <a:lnTo>
                    <a:pt x="209959" y="6796"/>
                  </a:lnTo>
                  <a:lnTo>
                    <a:pt x="210739" y="6503"/>
                  </a:lnTo>
                  <a:lnTo>
                    <a:pt x="211518" y="6211"/>
                  </a:lnTo>
                  <a:lnTo>
                    <a:pt x="212322" y="5968"/>
                  </a:lnTo>
                  <a:lnTo>
                    <a:pt x="213125" y="5700"/>
                  </a:lnTo>
                  <a:lnTo>
                    <a:pt x="213953" y="5481"/>
                  </a:lnTo>
                  <a:lnTo>
                    <a:pt x="214757" y="5261"/>
                  </a:lnTo>
                  <a:lnTo>
                    <a:pt x="215585" y="5067"/>
                  </a:lnTo>
                  <a:lnTo>
                    <a:pt x="216413" y="4872"/>
                  </a:lnTo>
                  <a:lnTo>
                    <a:pt x="217241" y="4701"/>
                  </a:lnTo>
                  <a:lnTo>
                    <a:pt x="218069" y="4555"/>
                  </a:lnTo>
                  <a:lnTo>
                    <a:pt x="218922" y="4433"/>
                  </a:lnTo>
                  <a:lnTo>
                    <a:pt x="219774" y="4312"/>
                  </a:lnTo>
                  <a:lnTo>
                    <a:pt x="220626" y="4214"/>
                  </a:lnTo>
                  <a:lnTo>
                    <a:pt x="221479" y="4117"/>
                  </a:lnTo>
                  <a:lnTo>
                    <a:pt x="222331" y="4068"/>
                  </a:lnTo>
                  <a:lnTo>
                    <a:pt x="223403" y="3995"/>
                  </a:lnTo>
                  <a:lnTo>
                    <a:pt x="224450" y="3946"/>
                  </a:lnTo>
                  <a:lnTo>
                    <a:pt x="226545" y="3946"/>
                  </a:lnTo>
                  <a:lnTo>
                    <a:pt x="227592" y="3971"/>
                  </a:lnTo>
                  <a:lnTo>
                    <a:pt x="228615" y="4019"/>
                  </a:lnTo>
                  <a:lnTo>
                    <a:pt x="229638" y="4092"/>
                  </a:lnTo>
                  <a:lnTo>
                    <a:pt x="230660" y="4190"/>
                  </a:lnTo>
                  <a:lnTo>
                    <a:pt x="231683" y="4312"/>
                  </a:lnTo>
                  <a:lnTo>
                    <a:pt x="232682" y="4458"/>
                  </a:lnTo>
                  <a:lnTo>
                    <a:pt x="233705" y="4604"/>
                  </a:lnTo>
                  <a:lnTo>
                    <a:pt x="234703" y="4799"/>
                  </a:lnTo>
                  <a:lnTo>
                    <a:pt x="235677" y="4993"/>
                  </a:lnTo>
                  <a:lnTo>
                    <a:pt x="236676" y="5213"/>
                  </a:lnTo>
                  <a:lnTo>
                    <a:pt x="237650" y="5432"/>
                  </a:lnTo>
                  <a:lnTo>
                    <a:pt x="238624" y="5700"/>
                  </a:lnTo>
                  <a:lnTo>
                    <a:pt x="239598" y="5968"/>
                  </a:lnTo>
                  <a:lnTo>
                    <a:pt x="240573" y="6260"/>
                  </a:lnTo>
                  <a:lnTo>
                    <a:pt x="241522" y="6577"/>
                  </a:lnTo>
                  <a:lnTo>
                    <a:pt x="242472" y="6893"/>
                  </a:lnTo>
                  <a:lnTo>
                    <a:pt x="243422" y="7234"/>
                  </a:lnTo>
                  <a:lnTo>
                    <a:pt x="244372" y="7599"/>
                  </a:lnTo>
                  <a:lnTo>
                    <a:pt x="245297" y="7965"/>
                  </a:lnTo>
                  <a:lnTo>
                    <a:pt x="246223" y="8354"/>
                  </a:lnTo>
                  <a:lnTo>
                    <a:pt x="247148" y="8768"/>
                  </a:lnTo>
                  <a:lnTo>
                    <a:pt x="248074" y="9182"/>
                  </a:lnTo>
                  <a:lnTo>
                    <a:pt x="248999" y="9621"/>
                  </a:lnTo>
                  <a:lnTo>
                    <a:pt x="249900" y="10059"/>
                  </a:lnTo>
                  <a:lnTo>
                    <a:pt x="251703" y="10985"/>
                  </a:lnTo>
                  <a:lnTo>
                    <a:pt x="253480" y="11983"/>
                  </a:lnTo>
                  <a:lnTo>
                    <a:pt x="255234" y="13006"/>
                  </a:lnTo>
                  <a:lnTo>
                    <a:pt x="256963" y="14102"/>
                  </a:lnTo>
                  <a:lnTo>
                    <a:pt x="258692" y="15222"/>
                  </a:lnTo>
                  <a:lnTo>
                    <a:pt x="260373" y="16391"/>
                  </a:lnTo>
                  <a:lnTo>
                    <a:pt x="262053" y="17585"/>
                  </a:lnTo>
                  <a:lnTo>
                    <a:pt x="263709" y="18827"/>
                  </a:lnTo>
                  <a:lnTo>
                    <a:pt x="265341" y="20069"/>
                  </a:lnTo>
                  <a:lnTo>
                    <a:pt x="266948" y="21360"/>
                  </a:lnTo>
                  <a:lnTo>
                    <a:pt x="268532" y="22675"/>
                  </a:lnTo>
                  <a:lnTo>
                    <a:pt x="270115" y="24014"/>
                  </a:lnTo>
                  <a:lnTo>
                    <a:pt x="271673" y="25378"/>
                  </a:lnTo>
                  <a:lnTo>
                    <a:pt x="273208" y="26742"/>
                  </a:lnTo>
                  <a:lnTo>
                    <a:pt x="274718" y="28106"/>
                  </a:lnTo>
                  <a:lnTo>
                    <a:pt x="276203" y="29518"/>
                  </a:lnTo>
                  <a:lnTo>
                    <a:pt x="277689" y="30906"/>
                  </a:lnTo>
                  <a:lnTo>
                    <a:pt x="279150" y="32295"/>
                  </a:lnTo>
                  <a:lnTo>
                    <a:pt x="278906" y="31759"/>
                  </a:lnTo>
                  <a:lnTo>
                    <a:pt x="278639" y="31223"/>
                  </a:lnTo>
                  <a:lnTo>
                    <a:pt x="278054" y="30127"/>
                  </a:lnTo>
                  <a:lnTo>
                    <a:pt x="277396" y="29080"/>
                  </a:lnTo>
                  <a:lnTo>
                    <a:pt x="276715" y="28008"/>
                  </a:lnTo>
                  <a:lnTo>
                    <a:pt x="275960" y="26961"/>
                  </a:lnTo>
                  <a:lnTo>
                    <a:pt x="275180" y="25938"/>
                  </a:lnTo>
                  <a:lnTo>
                    <a:pt x="274328" y="24915"/>
                  </a:lnTo>
                  <a:lnTo>
                    <a:pt x="273451" y="23917"/>
                  </a:lnTo>
                  <a:lnTo>
                    <a:pt x="272526" y="22918"/>
                  </a:lnTo>
                  <a:lnTo>
                    <a:pt x="271576" y="21944"/>
                  </a:lnTo>
                  <a:lnTo>
                    <a:pt x="270577" y="20970"/>
                  </a:lnTo>
                  <a:lnTo>
                    <a:pt x="269530" y="20020"/>
                  </a:lnTo>
                  <a:lnTo>
                    <a:pt x="268483" y="19095"/>
                  </a:lnTo>
                  <a:lnTo>
                    <a:pt x="267387" y="18169"/>
                  </a:lnTo>
                  <a:lnTo>
                    <a:pt x="266291" y="17268"/>
                  </a:lnTo>
                  <a:lnTo>
                    <a:pt x="265171" y="16391"/>
                  </a:lnTo>
                  <a:lnTo>
                    <a:pt x="264026" y="15539"/>
                  </a:lnTo>
                  <a:lnTo>
                    <a:pt x="262857" y="14686"/>
                  </a:lnTo>
                  <a:lnTo>
                    <a:pt x="261688" y="13883"/>
                  </a:lnTo>
                  <a:lnTo>
                    <a:pt x="260495" y="13079"/>
                  </a:lnTo>
                  <a:lnTo>
                    <a:pt x="259326" y="12275"/>
                  </a:lnTo>
                  <a:lnTo>
                    <a:pt x="258132" y="11520"/>
                  </a:lnTo>
                  <a:lnTo>
                    <a:pt x="256939" y="10790"/>
                  </a:lnTo>
                  <a:lnTo>
                    <a:pt x="255745" y="10084"/>
                  </a:lnTo>
                  <a:lnTo>
                    <a:pt x="254552" y="9377"/>
                  </a:lnTo>
                  <a:lnTo>
                    <a:pt x="253383" y="8720"/>
                  </a:lnTo>
                  <a:lnTo>
                    <a:pt x="252214" y="8086"/>
                  </a:lnTo>
                  <a:lnTo>
                    <a:pt x="251069" y="7453"/>
                  </a:lnTo>
                  <a:lnTo>
                    <a:pt x="249949" y="6869"/>
                  </a:lnTo>
                  <a:lnTo>
                    <a:pt x="248829" y="6309"/>
                  </a:lnTo>
                  <a:lnTo>
                    <a:pt x="246661" y="5261"/>
                  </a:lnTo>
                  <a:lnTo>
                    <a:pt x="245030" y="4531"/>
                  </a:lnTo>
                  <a:lnTo>
                    <a:pt x="243349" y="3849"/>
                  </a:lnTo>
                  <a:lnTo>
                    <a:pt x="241669" y="3191"/>
                  </a:lnTo>
                  <a:lnTo>
                    <a:pt x="239964" y="2607"/>
                  </a:lnTo>
                  <a:lnTo>
                    <a:pt x="238235" y="2095"/>
                  </a:lnTo>
                  <a:lnTo>
                    <a:pt x="237382" y="1852"/>
                  </a:lnTo>
                  <a:lnTo>
                    <a:pt x="236505" y="1608"/>
                  </a:lnTo>
                  <a:lnTo>
                    <a:pt x="235629" y="1389"/>
                  </a:lnTo>
                  <a:lnTo>
                    <a:pt x="234752" y="1194"/>
                  </a:lnTo>
                  <a:lnTo>
                    <a:pt x="233875" y="1024"/>
                  </a:lnTo>
                  <a:lnTo>
                    <a:pt x="232998" y="853"/>
                  </a:lnTo>
                  <a:lnTo>
                    <a:pt x="232122" y="683"/>
                  </a:lnTo>
                  <a:lnTo>
                    <a:pt x="231245" y="537"/>
                  </a:lnTo>
                  <a:lnTo>
                    <a:pt x="230344" y="415"/>
                  </a:lnTo>
                  <a:lnTo>
                    <a:pt x="229467" y="317"/>
                  </a:lnTo>
                  <a:lnTo>
                    <a:pt x="228566" y="220"/>
                  </a:lnTo>
                  <a:lnTo>
                    <a:pt x="227665" y="147"/>
                  </a:lnTo>
                  <a:lnTo>
                    <a:pt x="226764" y="74"/>
                  </a:lnTo>
                  <a:lnTo>
                    <a:pt x="225887" y="25"/>
                  </a:lnTo>
                  <a:lnTo>
                    <a:pt x="2249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313600" y="1489400"/>
              <a:ext cx="6978775" cy="2730725"/>
            </a:xfrm>
            <a:custGeom>
              <a:avLst/>
              <a:gdLst/>
              <a:ahLst/>
              <a:cxnLst/>
              <a:rect l="l" t="t" r="r" b="b"/>
              <a:pathLst>
                <a:path w="279151" h="109229" extrusionOk="0">
                  <a:moveTo>
                    <a:pt x="223185" y="0"/>
                  </a:moveTo>
                  <a:lnTo>
                    <a:pt x="222283" y="24"/>
                  </a:lnTo>
                  <a:lnTo>
                    <a:pt x="221382" y="49"/>
                  </a:lnTo>
                  <a:lnTo>
                    <a:pt x="220481" y="122"/>
                  </a:lnTo>
                  <a:lnTo>
                    <a:pt x="219580" y="195"/>
                  </a:lnTo>
                  <a:lnTo>
                    <a:pt x="218679" y="268"/>
                  </a:lnTo>
                  <a:lnTo>
                    <a:pt x="217875" y="365"/>
                  </a:lnTo>
                  <a:lnTo>
                    <a:pt x="217072" y="487"/>
                  </a:lnTo>
                  <a:lnTo>
                    <a:pt x="216268" y="609"/>
                  </a:lnTo>
                  <a:lnTo>
                    <a:pt x="215464" y="755"/>
                  </a:lnTo>
                  <a:lnTo>
                    <a:pt x="214685" y="925"/>
                  </a:lnTo>
                  <a:lnTo>
                    <a:pt x="213881" y="1096"/>
                  </a:lnTo>
                  <a:lnTo>
                    <a:pt x="213102" y="1266"/>
                  </a:lnTo>
                  <a:lnTo>
                    <a:pt x="212322" y="1486"/>
                  </a:lnTo>
                  <a:lnTo>
                    <a:pt x="211567" y="1680"/>
                  </a:lnTo>
                  <a:lnTo>
                    <a:pt x="210788" y="1924"/>
                  </a:lnTo>
                  <a:lnTo>
                    <a:pt x="210033" y="2168"/>
                  </a:lnTo>
                  <a:lnTo>
                    <a:pt x="209278" y="2435"/>
                  </a:lnTo>
                  <a:lnTo>
                    <a:pt x="208523" y="2703"/>
                  </a:lnTo>
                  <a:lnTo>
                    <a:pt x="207793" y="2996"/>
                  </a:lnTo>
                  <a:lnTo>
                    <a:pt x="207062" y="3312"/>
                  </a:lnTo>
                  <a:lnTo>
                    <a:pt x="206331" y="3629"/>
                  </a:lnTo>
                  <a:lnTo>
                    <a:pt x="205601" y="3970"/>
                  </a:lnTo>
                  <a:lnTo>
                    <a:pt x="204894" y="4311"/>
                  </a:lnTo>
                  <a:lnTo>
                    <a:pt x="204188" y="4700"/>
                  </a:lnTo>
                  <a:lnTo>
                    <a:pt x="203506" y="5066"/>
                  </a:lnTo>
                  <a:lnTo>
                    <a:pt x="202800" y="5480"/>
                  </a:lnTo>
                  <a:lnTo>
                    <a:pt x="202142" y="5894"/>
                  </a:lnTo>
                  <a:lnTo>
                    <a:pt x="201460" y="6332"/>
                  </a:lnTo>
                  <a:lnTo>
                    <a:pt x="200803" y="6771"/>
                  </a:lnTo>
                  <a:lnTo>
                    <a:pt x="200145" y="7233"/>
                  </a:lnTo>
                  <a:lnTo>
                    <a:pt x="199512" y="7696"/>
                  </a:lnTo>
                  <a:lnTo>
                    <a:pt x="198879" y="8207"/>
                  </a:lnTo>
                  <a:lnTo>
                    <a:pt x="198246" y="8719"/>
                  </a:lnTo>
                  <a:lnTo>
                    <a:pt x="197637" y="9230"/>
                  </a:lnTo>
                  <a:lnTo>
                    <a:pt x="197028" y="9766"/>
                  </a:lnTo>
                  <a:lnTo>
                    <a:pt x="196443" y="10326"/>
                  </a:lnTo>
                  <a:lnTo>
                    <a:pt x="195859" y="10911"/>
                  </a:lnTo>
                  <a:lnTo>
                    <a:pt x="194909" y="11909"/>
                  </a:lnTo>
                  <a:lnTo>
                    <a:pt x="193984" y="12932"/>
                  </a:lnTo>
                  <a:lnTo>
                    <a:pt x="193083" y="13979"/>
                  </a:lnTo>
                  <a:lnTo>
                    <a:pt x="192206" y="15051"/>
                  </a:lnTo>
                  <a:lnTo>
                    <a:pt x="191353" y="16147"/>
                  </a:lnTo>
                  <a:lnTo>
                    <a:pt x="190525" y="17267"/>
                  </a:lnTo>
                  <a:lnTo>
                    <a:pt x="189697" y="18412"/>
                  </a:lnTo>
                  <a:lnTo>
                    <a:pt x="188894" y="19581"/>
                  </a:lnTo>
                  <a:lnTo>
                    <a:pt x="187311" y="21919"/>
                  </a:lnTo>
                  <a:lnTo>
                    <a:pt x="185727" y="24281"/>
                  </a:lnTo>
                  <a:lnTo>
                    <a:pt x="184169" y="26668"/>
                  </a:lnTo>
                  <a:lnTo>
                    <a:pt x="182586" y="29006"/>
                  </a:lnTo>
                  <a:lnTo>
                    <a:pt x="181782" y="30175"/>
                  </a:lnTo>
                  <a:lnTo>
                    <a:pt x="180954" y="31320"/>
                  </a:lnTo>
                  <a:lnTo>
                    <a:pt x="180102" y="32440"/>
                  </a:lnTo>
                  <a:lnTo>
                    <a:pt x="179249" y="33560"/>
                  </a:lnTo>
                  <a:lnTo>
                    <a:pt x="178372" y="34632"/>
                  </a:lnTo>
                  <a:lnTo>
                    <a:pt x="177471" y="35703"/>
                  </a:lnTo>
                  <a:lnTo>
                    <a:pt x="176546" y="36726"/>
                  </a:lnTo>
                  <a:lnTo>
                    <a:pt x="175596" y="37725"/>
                  </a:lnTo>
                  <a:lnTo>
                    <a:pt x="174598" y="38699"/>
                  </a:lnTo>
                  <a:lnTo>
                    <a:pt x="173575" y="39624"/>
                  </a:lnTo>
                  <a:lnTo>
                    <a:pt x="172527" y="40525"/>
                  </a:lnTo>
                  <a:lnTo>
                    <a:pt x="171992" y="40940"/>
                  </a:lnTo>
                  <a:lnTo>
                    <a:pt x="171431" y="41354"/>
                  </a:lnTo>
                  <a:lnTo>
                    <a:pt x="170871" y="41768"/>
                  </a:lnTo>
                  <a:lnTo>
                    <a:pt x="170287" y="42157"/>
                  </a:lnTo>
                  <a:lnTo>
                    <a:pt x="169702" y="42547"/>
                  </a:lnTo>
                  <a:lnTo>
                    <a:pt x="169093" y="42912"/>
                  </a:lnTo>
                  <a:lnTo>
                    <a:pt x="168485" y="43278"/>
                  </a:lnTo>
                  <a:lnTo>
                    <a:pt x="167876" y="43618"/>
                  </a:lnTo>
                  <a:lnTo>
                    <a:pt x="167243" y="43935"/>
                  </a:lnTo>
                  <a:lnTo>
                    <a:pt x="166585" y="44252"/>
                  </a:lnTo>
                  <a:lnTo>
                    <a:pt x="165976" y="44544"/>
                  </a:lnTo>
                  <a:lnTo>
                    <a:pt x="165367" y="44787"/>
                  </a:lnTo>
                  <a:lnTo>
                    <a:pt x="164734" y="45031"/>
                  </a:lnTo>
                  <a:lnTo>
                    <a:pt x="164125" y="45250"/>
                  </a:lnTo>
                  <a:lnTo>
                    <a:pt x="163516" y="45445"/>
                  </a:lnTo>
                  <a:lnTo>
                    <a:pt x="162907" y="45616"/>
                  </a:lnTo>
                  <a:lnTo>
                    <a:pt x="162274" y="45762"/>
                  </a:lnTo>
                  <a:lnTo>
                    <a:pt x="161665" y="45883"/>
                  </a:lnTo>
                  <a:lnTo>
                    <a:pt x="161057" y="46005"/>
                  </a:lnTo>
                  <a:lnTo>
                    <a:pt x="160448" y="46103"/>
                  </a:lnTo>
                  <a:lnTo>
                    <a:pt x="159839" y="46176"/>
                  </a:lnTo>
                  <a:lnTo>
                    <a:pt x="159206" y="46224"/>
                  </a:lnTo>
                  <a:lnTo>
                    <a:pt x="158597" y="46273"/>
                  </a:lnTo>
                  <a:lnTo>
                    <a:pt x="157988" y="46297"/>
                  </a:lnTo>
                  <a:lnTo>
                    <a:pt x="157379" y="46322"/>
                  </a:lnTo>
                  <a:lnTo>
                    <a:pt x="156770" y="46322"/>
                  </a:lnTo>
                  <a:lnTo>
                    <a:pt x="155552" y="46273"/>
                  </a:lnTo>
                  <a:lnTo>
                    <a:pt x="154310" y="46176"/>
                  </a:lnTo>
                  <a:lnTo>
                    <a:pt x="153093" y="46030"/>
                  </a:lnTo>
                  <a:lnTo>
                    <a:pt x="151875" y="45835"/>
                  </a:lnTo>
                  <a:lnTo>
                    <a:pt x="150657" y="45616"/>
                  </a:lnTo>
                  <a:lnTo>
                    <a:pt x="149439" y="45372"/>
                  </a:lnTo>
                  <a:lnTo>
                    <a:pt x="148222" y="45080"/>
                  </a:lnTo>
                  <a:lnTo>
                    <a:pt x="147004" y="44763"/>
                  </a:lnTo>
                  <a:lnTo>
                    <a:pt x="145786" y="44447"/>
                  </a:lnTo>
                  <a:lnTo>
                    <a:pt x="144569" y="44106"/>
                  </a:lnTo>
                  <a:lnTo>
                    <a:pt x="142109" y="43399"/>
                  </a:lnTo>
                  <a:lnTo>
                    <a:pt x="139673" y="42693"/>
                  </a:lnTo>
                  <a:lnTo>
                    <a:pt x="138431" y="42352"/>
                  </a:lnTo>
                  <a:lnTo>
                    <a:pt x="137214" y="42011"/>
                  </a:lnTo>
                  <a:lnTo>
                    <a:pt x="135996" y="41694"/>
                  </a:lnTo>
                  <a:lnTo>
                    <a:pt x="134754" y="41427"/>
                  </a:lnTo>
                  <a:lnTo>
                    <a:pt x="133536" y="41159"/>
                  </a:lnTo>
                  <a:lnTo>
                    <a:pt x="132294" y="40940"/>
                  </a:lnTo>
                  <a:lnTo>
                    <a:pt x="131052" y="40745"/>
                  </a:lnTo>
                  <a:lnTo>
                    <a:pt x="129834" y="40599"/>
                  </a:lnTo>
                  <a:lnTo>
                    <a:pt x="128592" y="40501"/>
                  </a:lnTo>
                  <a:lnTo>
                    <a:pt x="127350" y="40452"/>
                  </a:lnTo>
                  <a:lnTo>
                    <a:pt x="126303" y="40452"/>
                  </a:lnTo>
                  <a:lnTo>
                    <a:pt x="125256" y="40477"/>
                  </a:lnTo>
                  <a:lnTo>
                    <a:pt x="124233" y="40525"/>
                  </a:lnTo>
                  <a:lnTo>
                    <a:pt x="123210" y="40599"/>
                  </a:lnTo>
                  <a:lnTo>
                    <a:pt x="122187" y="40696"/>
                  </a:lnTo>
                  <a:lnTo>
                    <a:pt x="121188" y="40818"/>
                  </a:lnTo>
                  <a:lnTo>
                    <a:pt x="120190" y="40988"/>
                  </a:lnTo>
                  <a:lnTo>
                    <a:pt x="119191" y="41159"/>
                  </a:lnTo>
                  <a:lnTo>
                    <a:pt x="118217" y="41354"/>
                  </a:lnTo>
                  <a:lnTo>
                    <a:pt x="117243" y="41573"/>
                  </a:lnTo>
                  <a:lnTo>
                    <a:pt x="116269" y="41816"/>
                  </a:lnTo>
                  <a:lnTo>
                    <a:pt x="115319" y="42084"/>
                  </a:lnTo>
                  <a:lnTo>
                    <a:pt x="114369" y="42352"/>
                  </a:lnTo>
                  <a:lnTo>
                    <a:pt x="113444" y="42669"/>
                  </a:lnTo>
                  <a:lnTo>
                    <a:pt x="112494" y="43010"/>
                  </a:lnTo>
                  <a:lnTo>
                    <a:pt x="111568" y="43351"/>
                  </a:lnTo>
                  <a:lnTo>
                    <a:pt x="110643" y="43716"/>
                  </a:lnTo>
                  <a:lnTo>
                    <a:pt x="109742" y="44106"/>
                  </a:lnTo>
                  <a:lnTo>
                    <a:pt x="108841" y="44495"/>
                  </a:lnTo>
                  <a:lnTo>
                    <a:pt x="107940" y="44934"/>
                  </a:lnTo>
                  <a:lnTo>
                    <a:pt x="107063" y="45372"/>
                  </a:lnTo>
                  <a:lnTo>
                    <a:pt x="106162" y="45835"/>
                  </a:lnTo>
                  <a:lnTo>
                    <a:pt x="105309" y="46297"/>
                  </a:lnTo>
                  <a:lnTo>
                    <a:pt x="104433" y="46785"/>
                  </a:lnTo>
                  <a:lnTo>
                    <a:pt x="103580" y="47296"/>
                  </a:lnTo>
                  <a:lnTo>
                    <a:pt x="102728" y="47807"/>
                  </a:lnTo>
                  <a:lnTo>
                    <a:pt x="101875" y="48343"/>
                  </a:lnTo>
                  <a:lnTo>
                    <a:pt x="101023" y="48903"/>
                  </a:lnTo>
                  <a:lnTo>
                    <a:pt x="100195" y="49463"/>
                  </a:lnTo>
                  <a:lnTo>
                    <a:pt x="99367" y="50048"/>
                  </a:lnTo>
                  <a:lnTo>
                    <a:pt x="97735" y="51217"/>
                  </a:lnTo>
                  <a:lnTo>
                    <a:pt x="96128" y="52459"/>
                  </a:lnTo>
                  <a:lnTo>
                    <a:pt x="94545" y="53725"/>
                  </a:lnTo>
                  <a:lnTo>
                    <a:pt x="92986" y="55041"/>
                  </a:lnTo>
                  <a:lnTo>
                    <a:pt x="91452" y="56404"/>
                  </a:lnTo>
                  <a:lnTo>
                    <a:pt x="89942" y="57768"/>
                  </a:lnTo>
                  <a:lnTo>
                    <a:pt x="88456" y="59181"/>
                  </a:lnTo>
                  <a:lnTo>
                    <a:pt x="86995" y="60618"/>
                  </a:lnTo>
                  <a:lnTo>
                    <a:pt x="85558" y="62055"/>
                  </a:lnTo>
                  <a:lnTo>
                    <a:pt x="84145" y="63516"/>
                  </a:lnTo>
                  <a:lnTo>
                    <a:pt x="82757" y="65001"/>
                  </a:lnTo>
                  <a:lnTo>
                    <a:pt x="81369" y="66463"/>
                  </a:lnTo>
                  <a:lnTo>
                    <a:pt x="80005" y="67948"/>
                  </a:lnTo>
                  <a:lnTo>
                    <a:pt x="77350" y="70895"/>
                  </a:lnTo>
                  <a:lnTo>
                    <a:pt x="74769" y="73818"/>
                  </a:lnTo>
                  <a:lnTo>
                    <a:pt x="72553" y="76302"/>
                  </a:lnTo>
                  <a:lnTo>
                    <a:pt x="70312" y="78810"/>
                  </a:lnTo>
                  <a:lnTo>
                    <a:pt x="67998" y="81319"/>
                  </a:lnTo>
                  <a:lnTo>
                    <a:pt x="66829" y="82561"/>
                  </a:lnTo>
                  <a:lnTo>
                    <a:pt x="65636" y="83779"/>
                  </a:lnTo>
                  <a:lnTo>
                    <a:pt x="64443" y="84996"/>
                  </a:lnTo>
                  <a:lnTo>
                    <a:pt x="63225" y="86214"/>
                  </a:lnTo>
                  <a:lnTo>
                    <a:pt x="61983" y="87407"/>
                  </a:lnTo>
                  <a:lnTo>
                    <a:pt x="60741" y="88576"/>
                  </a:lnTo>
                  <a:lnTo>
                    <a:pt x="59450" y="89721"/>
                  </a:lnTo>
                  <a:lnTo>
                    <a:pt x="58184" y="90841"/>
                  </a:lnTo>
                  <a:lnTo>
                    <a:pt x="56868" y="91962"/>
                  </a:lnTo>
                  <a:lnTo>
                    <a:pt x="55553" y="93033"/>
                  </a:lnTo>
                  <a:lnTo>
                    <a:pt x="54214" y="94080"/>
                  </a:lnTo>
                  <a:lnTo>
                    <a:pt x="52850" y="95103"/>
                  </a:lnTo>
                  <a:lnTo>
                    <a:pt x="51462" y="96078"/>
                  </a:lnTo>
                  <a:lnTo>
                    <a:pt x="50049" y="97027"/>
                  </a:lnTo>
                  <a:lnTo>
                    <a:pt x="48637" y="97928"/>
                  </a:lnTo>
                  <a:lnTo>
                    <a:pt x="47175" y="98805"/>
                  </a:lnTo>
                  <a:lnTo>
                    <a:pt x="45714" y="99633"/>
                  </a:lnTo>
                  <a:lnTo>
                    <a:pt x="44229" y="100413"/>
                  </a:lnTo>
                  <a:lnTo>
                    <a:pt x="42694" y="101143"/>
                  </a:lnTo>
                  <a:lnTo>
                    <a:pt x="41160" y="101825"/>
                  </a:lnTo>
                  <a:lnTo>
                    <a:pt x="40381" y="102142"/>
                  </a:lnTo>
                  <a:lnTo>
                    <a:pt x="39601" y="102434"/>
                  </a:lnTo>
                  <a:lnTo>
                    <a:pt x="38797" y="102726"/>
                  </a:lnTo>
                  <a:lnTo>
                    <a:pt x="37994" y="103018"/>
                  </a:lnTo>
                  <a:lnTo>
                    <a:pt x="37190" y="103286"/>
                  </a:lnTo>
                  <a:lnTo>
                    <a:pt x="36386" y="103530"/>
                  </a:lnTo>
                  <a:lnTo>
                    <a:pt x="35558" y="103773"/>
                  </a:lnTo>
                  <a:lnTo>
                    <a:pt x="34730" y="103993"/>
                  </a:lnTo>
                  <a:lnTo>
                    <a:pt x="33902" y="104187"/>
                  </a:lnTo>
                  <a:lnTo>
                    <a:pt x="33074" y="104382"/>
                  </a:lnTo>
                  <a:lnTo>
                    <a:pt x="32222" y="104553"/>
                  </a:lnTo>
                  <a:lnTo>
                    <a:pt x="31369" y="104723"/>
                  </a:lnTo>
                  <a:lnTo>
                    <a:pt x="30273" y="104894"/>
                  </a:lnTo>
                  <a:lnTo>
                    <a:pt x="29153" y="105016"/>
                  </a:lnTo>
                  <a:lnTo>
                    <a:pt x="28033" y="105113"/>
                  </a:lnTo>
                  <a:lnTo>
                    <a:pt x="26888" y="105186"/>
                  </a:lnTo>
                  <a:lnTo>
                    <a:pt x="24599" y="105186"/>
                  </a:lnTo>
                  <a:lnTo>
                    <a:pt x="23430" y="105113"/>
                  </a:lnTo>
                  <a:lnTo>
                    <a:pt x="22285" y="105040"/>
                  </a:lnTo>
                  <a:lnTo>
                    <a:pt x="21116" y="104894"/>
                  </a:lnTo>
                  <a:lnTo>
                    <a:pt x="19972" y="104723"/>
                  </a:lnTo>
                  <a:lnTo>
                    <a:pt x="18827" y="104504"/>
                  </a:lnTo>
                  <a:lnTo>
                    <a:pt x="17682" y="104261"/>
                  </a:lnTo>
                  <a:lnTo>
                    <a:pt x="16562" y="103968"/>
                  </a:lnTo>
                  <a:lnTo>
                    <a:pt x="15442" y="103652"/>
                  </a:lnTo>
                  <a:lnTo>
                    <a:pt x="14346" y="103286"/>
                  </a:lnTo>
                  <a:lnTo>
                    <a:pt x="13274" y="102872"/>
                  </a:lnTo>
                  <a:lnTo>
                    <a:pt x="12202" y="102434"/>
                  </a:lnTo>
                  <a:lnTo>
                    <a:pt x="11155" y="101947"/>
                  </a:lnTo>
                  <a:lnTo>
                    <a:pt x="10132" y="101411"/>
                  </a:lnTo>
                  <a:lnTo>
                    <a:pt x="9134" y="100851"/>
                  </a:lnTo>
                  <a:lnTo>
                    <a:pt x="8184" y="100242"/>
                  </a:lnTo>
                  <a:lnTo>
                    <a:pt x="7234" y="99585"/>
                  </a:lnTo>
                  <a:lnTo>
                    <a:pt x="6333" y="98903"/>
                  </a:lnTo>
                  <a:lnTo>
                    <a:pt x="5456" y="98172"/>
                  </a:lnTo>
                  <a:lnTo>
                    <a:pt x="4628" y="97393"/>
                  </a:lnTo>
                  <a:lnTo>
                    <a:pt x="3825" y="96589"/>
                  </a:lnTo>
                  <a:lnTo>
                    <a:pt x="3459" y="96151"/>
                  </a:lnTo>
                  <a:lnTo>
                    <a:pt x="3070" y="95712"/>
                  </a:lnTo>
                  <a:lnTo>
                    <a:pt x="2729" y="95274"/>
                  </a:lnTo>
                  <a:lnTo>
                    <a:pt x="2363" y="94835"/>
                  </a:lnTo>
                  <a:lnTo>
                    <a:pt x="2022" y="94373"/>
                  </a:lnTo>
                  <a:lnTo>
                    <a:pt x="1706" y="93886"/>
                  </a:lnTo>
                  <a:lnTo>
                    <a:pt x="1389" y="93399"/>
                  </a:lnTo>
                  <a:lnTo>
                    <a:pt x="1097" y="92911"/>
                  </a:lnTo>
                  <a:lnTo>
                    <a:pt x="805" y="92400"/>
                  </a:lnTo>
                  <a:lnTo>
                    <a:pt x="512" y="91889"/>
                  </a:lnTo>
                  <a:lnTo>
                    <a:pt x="269" y="91353"/>
                  </a:lnTo>
                  <a:lnTo>
                    <a:pt x="1" y="90817"/>
                  </a:lnTo>
                  <a:lnTo>
                    <a:pt x="1" y="90817"/>
                  </a:lnTo>
                  <a:lnTo>
                    <a:pt x="464" y="91816"/>
                  </a:lnTo>
                  <a:lnTo>
                    <a:pt x="975" y="92790"/>
                  </a:lnTo>
                  <a:lnTo>
                    <a:pt x="1462" y="93764"/>
                  </a:lnTo>
                  <a:lnTo>
                    <a:pt x="1998" y="94689"/>
                  </a:lnTo>
                  <a:lnTo>
                    <a:pt x="2558" y="95590"/>
                  </a:lnTo>
                  <a:lnTo>
                    <a:pt x="3143" y="96467"/>
                  </a:lnTo>
                  <a:lnTo>
                    <a:pt x="3727" y="97320"/>
                  </a:lnTo>
                  <a:lnTo>
                    <a:pt x="4360" y="98148"/>
                  </a:lnTo>
                  <a:lnTo>
                    <a:pt x="4994" y="98951"/>
                  </a:lnTo>
                  <a:lnTo>
                    <a:pt x="5651" y="99731"/>
                  </a:lnTo>
                  <a:lnTo>
                    <a:pt x="6333" y="100461"/>
                  </a:lnTo>
                  <a:lnTo>
                    <a:pt x="7039" y="101192"/>
                  </a:lnTo>
                  <a:lnTo>
                    <a:pt x="7770" y="101874"/>
                  </a:lnTo>
                  <a:lnTo>
                    <a:pt x="8501" y="102531"/>
                  </a:lnTo>
                  <a:lnTo>
                    <a:pt x="9280" y="103165"/>
                  </a:lnTo>
                  <a:lnTo>
                    <a:pt x="10059" y="103773"/>
                  </a:lnTo>
                  <a:lnTo>
                    <a:pt x="10863" y="104358"/>
                  </a:lnTo>
                  <a:lnTo>
                    <a:pt x="11691" y="104894"/>
                  </a:lnTo>
                  <a:lnTo>
                    <a:pt x="12543" y="105405"/>
                  </a:lnTo>
                  <a:lnTo>
                    <a:pt x="13420" y="105892"/>
                  </a:lnTo>
                  <a:lnTo>
                    <a:pt x="14297" y="106355"/>
                  </a:lnTo>
                  <a:lnTo>
                    <a:pt x="15222" y="106769"/>
                  </a:lnTo>
                  <a:lnTo>
                    <a:pt x="16148" y="107159"/>
                  </a:lnTo>
                  <a:lnTo>
                    <a:pt x="17098" y="107524"/>
                  </a:lnTo>
                  <a:lnTo>
                    <a:pt x="18072" y="107841"/>
                  </a:lnTo>
                  <a:lnTo>
                    <a:pt x="19046" y="108133"/>
                  </a:lnTo>
                  <a:lnTo>
                    <a:pt x="20069" y="108401"/>
                  </a:lnTo>
                  <a:lnTo>
                    <a:pt x="21092" y="108620"/>
                  </a:lnTo>
                  <a:lnTo>
                    <a:pt x="22139" y="108815"/>
                  </a:lnTo>
                  <a:lnTo>
                    <a:pt x="23211" y="108961"/>
                  </a:lnTo>
                  <a:lnTo>
                    <a:pt x="24307" y="109083"/>
                  </a:lnTo>
                  <a:lnTo>
                    <a:pt x="25403" y="109156"/>
                  </a:lnTo>
                  <a:lnTo>
                    <a:pt x="26206" y="109204"/>
                  </a:lnTo>
                  <a:lnTo>
                    <a:pt x="27010" y="109229"/>
                  </a:lnTo>
                  <a:lnTo>
                    <a:pt x="28569" y="109229"/>
                  </a:lnTo>
                  <a:lnTo>
                    <a:pt x="29348" y="109204"/>
                  </a:lnTo>
                  <a:lnTo>
                    <a:pt x="30103" y="109180"/>
                  </a:lnTo>
                  <a:lnTo>
                    <a:pt x="30882" y="109131"/>
                  </a:lnTo>
                  <a:lnTo>
                    <a:pt x="31637" y="109058"/>
                  </a:lnTo>
                  <a:lnTo>
                    <a:pt x="33123" y="108888"/>
                  </a:lnTo>
                  <a:lnTo>
                    <a:pt x="34609" y="108669"/>
                  </a:lnTo>
                  <a:lnTo>
                    <a:pt x="36070" y="108401"/>
                  </a:lnTo>
                  <a:lnTo>
                    <a:pt x="37507" y="108060"/>
                  </a:lnTo>
                  <a:lnTo>
                    <a:pt x="38919" y="107694"/>
                  </a:lnTo>
                  <a:lnTo>
                    <a:pt x="40307" y="107256"/>
                  </a:lnTo>
                  <a:lnTo>
                    <a:pt x="41696" y="106769"/>
                  </a:lnTo>
                  <a:lnTo>
                    <a:pt x="43035" y="106258"/>
                  </a:lnTo>
                  <a:lnTo>
                    <a:pt x="44375" y="105697"/>
                  </a:lnTo>
                  <a:lnTo>
                    <a:pt x="45690" y="105089"/>
                  </a:lnTo>
                  <a:lnTo>
                    <a:pt x="47005" y="104431"/>
                  </a:lnTo>
                  <a:lnTo>
                    <a:pt x="48296" y="103749"/>
                  </a:lnTo>
                  <a:lnTo>
                    <a:pt x="49562" y="103018"/>
                  </a:lnTo>
                  <a:lnTo>
                    <a:pt x="50804" y="102239"/>
                  </a:lnTo>
                  <a:lnTo>
                    <a:pt x="52046" y="101435"/>
                  </a:lnTo>
                  <a:lnTo>
                    <a:pt x="53264" y="100607"/>
                  </a:lnTo>
                  <a:lnTo>
                    <a:pt x="54482" y="99755"/>
                  </a:lnTo>
                  <a:lnTo>
                    <a:pt x="55675" y="98854"/>
                  </a:lnTo>
                  <a:lnTo>
                    <a:pt x="56868" y="97928"/>
                  </a:lnTo>
                  <a:lnTo>
                    <a:pt x="58037" y="96979"/>
                  </a:lnTo>
                  <a:lnTo>
                    <a:pt x="59206" y="95980"/>
                  </a:lnTo>
                  <a:lnTo>
                    <a:pt x="60351" y="94982"/>
                  </a:lnTo>
                  <a:lnTo>
                    <a:pt x="61496" y="93959"/>
                  </a:lnTo>
                  <a:lnTo>
                    <a:pt x="62616" y="92911"/>
                  </a:lnTo>
                  <a:lnTo>
                    <a:pt x="63736" y="91840"/>
                  </a:lnTo>
                  <a:lnTo>
                    <a:pt x="64857" y="90768"/>
                  </a:lnTo>
                  <a:lnTo>
                    <a:pt x="65953" y="89672"/>
                  </a:lnTo>
                  <a:lnTo>
                    <a:pt x="67049" y="88552"/>
                  </a:lnTo>
                  <a:lnTo>
                    <a:pt x="69216" y="86263"/>
                  </a:lnTo>
                  <a:lnTo>
                    <a:pt x="71359" y="83949"/>
                  </a:lnTo>
                  <a:lnTo>
                    <a:pt x="73478" y="81611"/>
                  </a:lnTo>
                  <a:lnTo>
                    <a:pt x="75597" y="79249"/>
                  </a:lnTo>
                  <a:lnTo>
                    <a:pt x="79786" y="74500"/>
                  </a:lnTo>
                  <a:lnTo>
                    <a:pt x="81856" y="72162"/>
                  </a:lnTo>
                  <a:lnTo>
                    <a:pt x="83951" y="69848"/>
                  </a:lnTo>
                  <a:lnTo>
                    <a:pt x="86045" y="67559"/>
                  </a:lnTo>
                  <a:lnTo>
                    <a:pt x="88139" y="65342"/>
                  </a:lnTo>
                  <a:lnTo>
                    <a:pt x="89211" y="64271"/>
                  </a:lnTo>
                  <a:lnTo>
                    <a:pt x="90258" y="63199"/>
                  </a:lnTo>
                  <a:lnTo>
                    <a:pt x="91330" y="62152"/>
                  </a:lnTo>
                  <a:lnTo>
                    <a:pt x="92401" y="61129"/>
                  </a:lnTo>
                  <a:lnTo>
                    <a:pt x="93473" y="60131"/>
                  </a:lnTo>
                  <a:lnTo>
                    <a:pt x="94569" y="59132"/>
                  </a:lnTo>
                  <a:lnTo>
                    <a:pt x="95641" y="58182"/>
                  </a:lnTo>
                  <a:lnTo>
                    <a:pt x="96761" y="57257"/>
                  </a:lnTo>
                  <a:lnTo>
                    <a:pt x="97857" y="56380"/>
                  </a:lnTo>
                  <a:lnTo>
                    <a:pt x="98977" y="55503"/>
                  </a:lnTo>
                  <a:lnTo>
                    <a:pt x="100097" y="54675"/>
                  </a:lnTo>
                  <a:lnTo>
                    <a:pt x="101218" y="53872"/>
                  </a:lnTo>
                  <a:lnTo>
                    <a:pt x="102509" y="53019"/>
                  </a:lnTo>
                  <a:lnTo>
                    <a:pt x="103824" y="52167"/>
                  </a:lnTo>
                  <a:lnTo>
                    <a:pt x="105163" y="51363"/>
                  </a:lnTo>
                  <a:lnTo>
                    <a:pt x="106527" y="50608"/>
                  </a:lnTo>
                  <a:lnTo>
                    <a:pt x="107891" y="49853"/>
                  </a:lnTo>
                  <a:lnTo>
                    <a:pt x="109279" y="49171"/>
                  </a:lnTo>
                  <a:lnTo>
                    <a:pt x="110692" y="48514"/>
                  </a:lnTo>
                  <a:lnTo>
                    <a:pt x="112129" y="47880"/>
                  </a:lnTo>
                  <a:lnTo>
                    <a:pt x="113590" y="47320"/>
                  </a:lnTo>
                  <a:lnTo>
                    <a:pt x="115051" y="46785"/>
                  </a:lnTo>
                  <a:lnTo>
                    <a:pt x="116512" y="46297"/>
                  </a:lnTo>
                  <a:lnTo>
                    <a:pt x="118022" y="45859"/>
                  </a:lnTo>
                  <a:lnTo>
                    <a:pt x="119532" y="45494"/>
                  </a:lnTo>
                  <a:lnTo>
                    <a:pt x="121042" y="45153"/>
                  </a:lnTo>
                  <a:lnTo>
                    <a:pt x="121822" y="45007"/>
                  </a:lnTo>
                  <a:lnTo>
                    <a:pt x="122577" y="44885"/>
                  </a:lnTo>
                  <a:lnTo>
                    <a:pt x="123356" y="44763"/>
                  </a:lnTo>
                  <a:lnTo>
                    <a:pt x="124135" y="44666"/>
                  </a:lnTo>
                  <a:lnTo>
                    <a:pt x="125036" y="44593"/>
                  </a:lnTo>
                  <a:lnTo>
                    <a:pt x="125913" y="44520"/>
                  </a:lnTo>
                  <a:lnTo>
                    <a:pt x="126814" y="44495"/>
                  </a:lnTo>
                  <a:lnTo>
                    <a:pt x="127691" y="44471"/>
                  </a:lnTo>
                  <a:lnTo>
                    <a:pt x="128568" y="44495"/>
                  </a:lnTo>
                  <a:lnTo>
                    <a:pt x="129420" y="44544"/>
                  </a:lnTo>
                  <a:lnTo>
                    <a:pt x="130297" y="44593"/>
                  </a:lnTo>
                  <a:lnTo>
                    <a:pt x="131174" y="44666"/>
                  </a:lnTo>
                  <a:lnTo>
                    <a:pt x="132026" y="44787"/>
                  </a:lnTo>
                  <a:lnTo>
                    <a:pt x="132878" y="44885"/>
                  </a:lnTo>
                  <a:lnTo>
                    <a:pt x="133731" y="45031"/>
                  </a:lnTo>
                  <a:lnTo>
                    <a:pt x="134583" y="45177"/>
                  </a:lnTo>
                  <a:lnTo>
                    <a:pt x="136288" y="45542"/>
                  </a:lnTo>
                  <a:lnTo>
                    <a:pt x="137969" y="45932"/>
                  </a:lnTo>
                  <a:lnTo>
                    <a:pt x="139649" y="46370"/>
                  </a:lnTo>
                  <a:lnTo>
                    <a:pt x="141329" y="46809"/>
                  </a:lnTo>
                  <a:lnTo>
                    <a:pt x="144690" y="47783"/>
                  </a:lnTo>
                  <a:lnTo>
                    <a:pt x="146371" y="48246"/>
                  </a:lnTo>
                  <a:lnTo>
                    <a:pt x="148076" y="48709"/>
                  </a:lnTo>
                  <a:lnTo>
                    <a:pt x="149780" y="49147"/>
                  </a:lnTo>
                  <a:lnTo>
                    <a:pt x="151510" y="49561"/>
                  </a:lnTo>
                  <a:lnTo>
                    <a:pt x="152873" y="49829"/>
                  </a:lnTo>
                  <a:lnTo>
                    <a:pt x="154213" y="50048"/>
                  </a:lnTo>
                  <a:lnTo>
                    <a:pt x="155552" y="50194"/>
                  </a:lnTo>
                  <a:lnTo>
                    <a:pt x="156234" y="50267"/>
                  </a:lnTo>
                  <a:lnTo>
                    <a:pt x="156892" y="50292"/>
                  </a:lnTo>
                  <a:lnTo>
                    <a:pt x="157549" y="50316"/>
                  </a:lnTo>
                  <a:lnTo>
                    <a:pt x="158207" y="50340"/>
                  </a:lnTo>
                  <a:lnTo>
                    <a:pt x="158865" y="50316"/>
                  </a:lnTo>
                  <a:lnTo>
                    <a:pt x="159498" y="50292"/>
                  </a:lnTo>
                  <a:lnTo>
                    <a:pt x="160155" y="50267"/>
                  </a:lnTo>
                  <a:lnTo>
                    <a:pt x="160789" y="50218"/>
                  </a:lnTo>
                  <a:lnTo>
                    <a:pt x="161446" y="50145"/>
                  </a:lnTo>
                  <a:lnTo>
                    <a:pt x="162079" y="50048"/>
                  </a:lnTo>
                  <a:lnTo>
                    <a:pt x="162713" y="49951"/>
                  </a:lnTo>
                  <a:lnTo>
                    <a:pt x="163346" y="49829"/>
                  </a:lnTo>
                  <a:lnTo>
                    <a:pt x="163979" y="49683"/>
                  </a:lnTo>
                  <a:lnTo>
                    <a:pt x="164588" y="49512"/>
                  </a:lnTo>
                  <a:lnTo>
                    <a:pt x="165221" y="49342"/>
                  </a:lnTo>
                  <a:lnTo>
                    <a:pt x="165830" y="49147"/>
                  </a:lnTo>
                  <a:lnTo>
                    <a:pt x="166439" y="48952"/>
                  </a:lnTo>
                  <a:lnTo>
                    <a:pt x="167072" y="48709"/>
                  </a:lnTo>
                  <a:lnTo>
                    <a:pt x="167681" y="48465"/>
                  </a:lnTo>
                  <a:lnTo>
                    <a:pt x="168265" y="48197"/>
                  </a:lnTo>
                  <a:lnTo>
                    <a:pt x="168874" y="47929"/>
                  </a:lnTo>
                  <a:lnTo>
                    <a:pt x="169483" y="47613"/>
                  </a:lnTo>
                  <a:lnTo>
                    <a:pt x="170068" y="47296"/>
                  </a:lnTo>
                  <a:lnTo>
                    <a:pt x="170652" y="46955"/>
                  </a:lnTo>
                  <a:lnTo>
                    <a:pt x="171237" y="46614"/>
                  </a:lnTo>
                  <a:lnTo>
                    <a:pt x="171821" y="46224"/>
                  </a:lnTo>
                  <a:lnTo>
                    <a:pt x="172893" y="45469"/>
                  </a:lnTo>
                  <a:lnTo>
                    <a:pt x="173940" y="44690"/>
                  </a:lnTo>
                  <a:lnTo>
                    <a:pt x="174938" y="43862"/>
                  </a:lnTo>
                  <a:lnTo>
                    <a:pt x="175888" y="43010"/>
                  </a:lnTo>
                  <a:lnTo>
                    <a:pt x="176838" y="42133"/>
                  </a:lnTo>
                  <a:lnTo>
                    <a:pt x="177739" y="41232"/>
                  </a:lnTo>
                  <a:lnTo>
                    <a:pt x="178616" y="40306"/>
                  </a:lnTo>
                  <a:lnTo>
                    <a:pt x="179444" y="39332"/>
                  </a:lnTo>
                  <a:lnTo>
                    <a:pt x="180272" y="38358"/>
                  </a:lnTo>
                  <a:lnTo>
                    <a:pt x="181076" y="37359"/>
                  </a:lnTo>
                  <a:lnTo>
                    <a:pt x="181879" y="36337"/>
                  </a:lnTo>
                  <a:lnTo>
                    <a:pt x="182634" y="35314"/>
                  </a:lnTo>
                  <a:lnTo>
                    <a:pt x="183389" y="34266"/>
                  </a:lnTo>
                  <a:lnTo>
                    <a:pt x="184144" y="33219"/>
                  </a:lnTo>
                  <a:lnTo>
                    <a:pt x="185581" y="31076"/>
                  </a:lnTo>
                  <a:lnTo>
                    <a:pt x="188455" y="26741"/>
                  </a:lnTo>
                  <a:lnTo>
                    <a:pt x="189892" y="24573"/>
                  </a:lnTo>
                  <a:lnTo>
                    <a:pt x="191378" y="22455"/>
                  </a:lnTo>
                  <a:lnTo>
                    <a:pt x="192133" y="21407"/>
                  </a:lnTo>
                  <a:lnTo>
                    <a:pt x="192888" y="20360"/>
                  </a:lnTo>
                  <a:lnTo>
                    <a:pt x="193691" y="19362"/>
                  </a:lnTo>
                  <a:lnTo>
                    <a:pt x="194495" y="18339"/>
                  </a:lnTo>
                  <a:lnTo>
                    <a:pt x="195323" y="17365"/>
                  </a:lnTo>
                  <a:lnTo>
                    <a:pt x="196151" y="16415"/>
                  </a:lnTo>
                  <a:lnTo>
                    <a:pt x="197028" y="15465"/>
                  </a:lnTo>
                  <a:lnTo>
                    <a:pt x="197929" y="14540"/>
                  </a:lnTo>
                  <a:lnTo>
                    <a:pt x="198562" y="13955"/>
                  </a:lnTo>
                  <a:lnTo>
                    <a:pt x="199195" y="13371"/>
                  </a:lnTo>
                  <a:lnTo>
                    <a:pt x="199853" y="12810"/>
                  </a:lnTo>
                  <a:lnTo>
                    <a:pt x="200511" y="12275"/>
                  </a:lnTo>
                  <a:lnTo>
                    <a:pt x="201168" y="11739"/>
                  </a:lnTo>
                  <a:lnTo>
                    <a:pt x="201850" y="11227"/>
                  </a:lnTo>
                  <a:lnTo>
                    <a:pt x="202532" y="10740"/>
                  </a:lnTo>
                  <a:lnTo>
                    <a:pt x="203238" y="10278"/>
                  </a:lnTo>
                  <a:lnTo>
                    <a:pt x="203945" y="9815"/>
                  </a:lnTo>
                  <a:lnTo>
                    <a:pt x="204675" y="9376"/>
                  </a:lnTo>
                  <a:lnTo>
                    <a:pt x="205406" y="8962"/>
                  </a:lnTo>
                  <a:lnTo>
                    <a:pt x="206136" y="8573"/>
                  </a:lnTo>
                  <a:lnTo>
                    <a:pt x="206891" y="8183"/>
                  </a:lnTo>
                  <a:lnTo>
                    <a:pt x="207646" y="7818"/>
                  </a:lnTo>
                  <a:lnTo>
                    <a:pt x="208401" y="7452"/>
                  </a:lnTo>
                  <a:lnTo>
                    <a:pt x="209181" y="7136"/>
                  </a:lnTo>
                  <a:lnTo>
                    <a:pt x="209960" y="6819"/>
                  </a:lnTo>
                  <a:lnTo>
                    <a:pt x="210739" y="6503"/>
                  </a:lnTo>
                  <a:lnTo>
                    <a:pt x="211519" y="6235"/>
                  </a:lnTo>
                  <a:lnTo>
                    <a:pt x="212322" y="5967"/>
                  </a:lnTo>
                  <a:lnTo>
                    <a:pt x="213126" y="5723"/>
                  </a:lnTo>
                  <a:lnTo>
                    <a:pt x="213954" y="5480"/>
                  </a:lnTo>
                  <a:lnTo>
                    <a:pt x="214758" y="5261"/>
                  </a:lnTo>
                  <a:lnTo>
                    <a:pt x="215586" y="5066"/>
                  </a:lnTo>
                  <a:lnTo>
                    <a:pt x="216414" y="4895"/>
                  </a:lnTo>
                  <a:lnTo>
                    <a:pt x="217242" y="4725"/>
                  </a:lnTo>
                  <a:lnTo>
                    <a:pt x="218094" y="4579"/>
                  </a:lnTo>
                  <a:lnTo>
                    <a:pt x="218923" y="4432"/>
                  </a:lnTo>
                  <a:lnTo>
                    <a:pt x="219775" y="4311"/>
                  </a:lnTo>
                  <a:lnTo>
                    <a:pt x="220627" y="4213"/>
                  </a:lnTo>
                  <a:lnTo>
                    <a:pt x="221480" y="4140"/>
                  </a:lnTo>
                  <a:lnTo>
                    <a:pt x="222332" y="4067"/>
                  </a:lnTo>
                  <a:lnTo>
                    <a:pt x="223404" y="3994"/>
                  </a:lnTo>
                  <a:lnTo>
                    <a:pt x="224451" y="3970"/>
                  </a:lnTo>
                  <a:lnTo>
                    <a:pt x="225498" y="3945"/>
                  </a:lnTo>
                  <a:lnTo>
                    <a:pt x="226545" y="3945"/>
                  </a:lnTo>
                  <a:lnTo>
                    <a:pt x="227593" y="3994"/>
                  </a:lnTo>
                  <a:lnTo>
                    <a:pt x="228616" y="4043"/>
                  </a:lnTo>
                  <a:lnTo>
                    <a:pt x="229638" y="4116"/>
                  </a:lnTo>
                  <a:lnTo>
                    <a:pt x="230661" y="4213"/>
                  </a:lnTo>
                  <a:lnTo>
                    <a:pt x="231684" y="4311"/>
                  </a:lnTo>
                  <a:lnTo>
                    <a:pt x="232707" y="4457"/>
                  </a:lnTo>
                  <a:lnTo>
                    <a:pt x="233706" y="4627"/>
                  </a:lnTo>
                  <a:lnTo>
                    <a:pt x="234704" y="4798"/>
                  </a:lnTo>
                  <a:lnTo>
                    <a:pt x="235703" y="4993"/>
                  </a:lnTo>
                  <a:lnTo>
                    <a:pt x="236677" y="5212"/>
                  </a:lnTo>
                  <a:lnTo>
                    <a:pt x="237651" y="5455"/>
                  </a:lnTo>
                  <a:lnTo>
                    <a:pt x="238625" y="5699"/>
                  </a:lnTo>
                  <a:lnTo>
                    <a:pt x="239599" y="5967"/>
                  </a:lnTo>
                  <a:lnTo>
                    <a:pt x="240574" y="6259"/>
                  </a:lnTo>
                  <a:lnTo>
                    <a:pt x="241523" y="6576"/>
                  </a:lnTo>
                  <a:lnTo>
                    <a:pt x="242473" y="6892"/>
                  </a:lnTo>
                  <a:lnTo>
                    <a:pt x="243423" y="7233"/>
                  </a:lnTo>
                  <a:lnTo>
                    <a:pt x="244373" y="7599"/>
                  </a:lnTo>
                  <a:lnTo>
                    <a:pt x="245298" y="7964"/>
                  </a:lnTo>
                  <a:lnTo>
                    <a:pt x="246224" y="8354"/>
                  </a:lnTo>
                  <a:lnTo>
                    <a:pt x="247149" y="8768"/>
                  </a:lnTo>
                  <a:lnTo>
                    <a:pt x="248075" y="9182"/>
                  </a:lnTo>
                  <a:lnTo>
                    <a:pt x="249000" y="9620"/>
                  </a:lnTo>
                  <a:lnTo>
                    <a:pt x="249901" y="10058"/>
                  </a:lnTo>
                  <a:lnTo>
                    <a:pt x="251704" y="11008"/>
                  </a:lnTo>
                  <a:lnTo>
                    <a:pt x="253481" y="11982"/>
                  </a:lnTo>
                  <a:lnTo>
                    <a:pt x="255235" y="13030"/>
                  </a:lnTo>
                  <a:lnTo>
                    <a:pt x="256964" y="14101"/>
                  </a:lnTo>
                  <a:lnTo>
                    <a:pt x="258693" y="15221"/>
                  </a:lnTo>
                  <a:lnTo>
                    <a:pt x="260374" y="16390"/>
                  </a:lnTo>
                  <a:lnTo>
                    <a:pt x="262054" y="17584"/>
                  </a:lnTo>
                  <a:lnTo>
                    <a:pt x="263710" y="18826"/>
                  </a:lnTo>
                  <a:lnTo>
                    <a:pt x="265342" y="20092"/>
                  </a:lnTo>
                  <a:lnTo>
                    <a:pt x="266949" y="21383"/>
                  </a:lnTo>
                  <a:lnTo>
                    <a:pt x="268557" y="22698"/>
                  </a:lnTo>
                  <a:lnTo>
                    <a:pt x="270115" y="24013"/>
                  </a:lnTo>
                  <a:lnTo>
                    <a:pt x="271674" y="25377"/>
                  </a:lnTo>
                  <a:lnTo>
                    <a:pt x="273208" y="26741"/>
                  </a:lnTo>
                  <a:lnTo>
                    <a:pt x="274718" y="28129"/>
                  </a:lnTo>
                  <a:lnTo>
                    <a:pt x="276204" y="29517"/>
                  </a:lnTo>
                  <a:lnTo>
                    <a:pt x="277690" y="30906"/>
                  </a:lnTo>
                  <a:lnTo>
                    <a:pt x="279151" y="32294"/>
                  </a:lnTo>
                  <a:lnTo>
                    <a:pt x="278907" y="31782"/>
                  </a:lnTo>
                  <a:lnTo>
                    <a:pt x="278664" y="31295"/>
                  </a:lnTo>
                  <a:lnTo>
                    <a:pt x="278128" y="30321"/>
                  </a:lnTo>
                  <a:lnTo>
                    <a:pt x="277568" y="29396"/>
                  </a:lnTo>
                  <a:lnTo>
                    <a:pt x="276959" y="28519"/>
                  </a:lnTo>
                  <a:lnTo>
                    <a:pt x="276301" y="27666"/>
                  </a:lnTo>
                  <a:lnTo>
                    <a:pt x="275620" y="26838"/>
                  </a:lnTo>
                  <a:lnTo>
                    <a:pt x="274913" y="26035"/>
                  </a:lnTo>
                  <a:lnTo>
                    <a:pt x="274183" y="25255"/>
                  </a:lnTo>
                  <a:lnTo>
                    <a:pt x="273428" y="24500"/>
                  </a:lnTo>
                  <a:lnTo>
                    <a:pt x="272624" y="23745"/>
                  </a:lnTo>
                  <a:lnTo>
                    <a:pt x="271820" y="23015"/>
                  </a:lnTo>
                  <a:lnTo>
                    <a:pt x="271017" y="22284"/>
                  </a:lnTo>
                  <a:lnTo>
                    <a:pt x="269336" y="20847"/>
                  </a:lnTo>
                  <a:lnTo>
                    <a:pt x="267631" y="19386"/>
                  </a:lnTo>
                  <a:lnTo>
                    <a:pt x="266414" y="18363"/>
                  </a:lnTo>
                  <a:lnTo>
                    <a:pt x="265196" y="17365"/>
                  </a:lnTo>
                  <a:lnTo>
                    <a:pt x="263978" y="16366"/>
                  </a:lnTo>
                  <a:lnTo>
                    <a:pt x="262736" y="15368"/>
                  </a:lnTo>
                  <a:lnTo>
                    <a:pt x="261470" y="14418"/>
                  </a:lnTo>
                  <a:lnTo>
                    <a:pt x="260203" y="13468"/>
                  </a:lnTo>
                  <a:lnTo>
                    <a:pt x="258912" y="12542"/>
                  </a:lnTo>
                  <a:lnTo>
                    <a:pt x="257622" y="11617"/>
                  </a:lnTo>
                  <a:lnTo>
                    <a:pt x="256307" y="10740"/>
                  </a:lnTo>
                  <a:lnTo>
                    <a:pt x="254967" y="9888"/>
                  </a:lnTo>
                  <a:lnTo>
                    <a:pt x="253628" y="9035"/>
                  </a:lnTo>
                  <a:lnTo>
                    <a:pt x="252264" y="8232"/>
                  </a:lnTo>
                  <a:lnTo>
                    <a:pt x="250900" y="7452"/>
                  </a:lnTo>
                  <a:lnTo>
                    <a:pt x="249512" y="6697"/>
                  </a:lnTo>
                  <a:lnTo>
                    <a:pt x="248099" y="5967"/>
                  </a:lnTo>
                  <a:lnTo>
                    <a:pt x="246662" y="5285"/>
                  </a:lnTo>
                  <a:lnTo>
                    <a:pt x="245030" y="4530"/>
                  </a:lnTo>
                  <a:lnTo>
                    <a:pt x="243374" y="3848"/>
                  </a:lnTo>
                  <a:lnTo>
                    <a:pt x="241670" y="3190"/>
                  </a:lnTo>
                  <a:lnTo>
                    <a:pt x="239965" y="2606"/>
                  </a:lnTo>
                  <a:lnTo>
                    <a:pt x="238260" y="2094"/>
                  </a:lnTo>
                  <a:lnTo>
                    <a:pt x="237383" y="1851"/>
                  </a:lnTo>
                  <a:lnTo>
                    <a:pt x="236531" y="1607"/>
                  </a:lnTo>
                  <a:lnTo>
                    <a:pt x="235654" y="1388"/>
                  </a:lnTo>
                  <a:lnTo>
                    <a:pt x="234777" y="1193"/>
                  </a:lnTo>
                  <a:lnTo>
                    <a:pt x="233900" y="1023"/>
                  </a:lnTo>
                  <a:lnTo>
                    <a:pt x="232999" y="852"/>
                  </a:lnTo>
                  <a:lnTo>
                    <a:pt x="232123" y="682"/>
                  </a:lnTo>
                  <a:lnTo>
                    <a:pt x="231246" y="536"/>
                  </a:lnTo>
                  <a:lnTo>
                    <a:pt x="230345" y="414"/>
                  </a:lnTo>
                  <a:lnTo>
                    <a:pt x="229468" y="317"/>
                  </a:lnTo>
                  <a:lnTo>
                    <a:pt x="228567" y="219"/>
                  </a:lnTo>
                  <a:lnTo>
                    <a:pt x="227666" y="146"/>
                  </a:lnTo>
                  <a:lnTo>
                    <a:pt x="226765" y="73"/>
                  </a:lnTo>
                  <a:lnTo>
                    <a:pt x="225864" y="24"/>
                  </a:lnTo>
                  <a:lnTo>
                    <a:pt x="2249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238125" y="1284825"/>
              <a:ext cx="6978150" cy="2731350"/>
            </a:xfrm>
            <a:custGeom>
              <a:avLst/>
              <a:gdLst/>
              <a:ahLst/>
              <a:cxnLst/>
              <a:rect l="l" t="t" r="r" b="b"/>
              <a:pathLst>
                <a:path w="279126" h="109254" extrusionOk="0">
                  <a:moveTo>
                    <a:pt x="0" y="90841"/>
                  </a:moveTo>
                  <a:lnTo>
                    <a:pt x="244" y="91377"/>
                  </a:lnTo>
                  <a:lnTo>
                    <a:pt x="308" y="91507"/>
                  </a:lnTo>
                  <a:lnTo>
                    <a:pt x="308" y="91507"/>
                  </a:lnTo>
                  <a:lnTo>
                    <a:pt x="0" y="90841"/>
                  </a:lnTo>
                  <a:close/>
                  <a:moveTo>
                    <a:pt x="224060" y="0"/>
                  </a:moveTo>
                  <a:lnTo>
                    <a:pt x="223159" y="24"/>
                  </a:lnTo>
                  <a:lnTo>
                    <a:pt x="222258" y="24"/>
                  </a:lnTo>
                  <a:lnTo>
                    <a:pt x="221357" y="73"/>
                  </a:lnTo>
                  <a:lnTo>
                    <a:pt x="220456" y="122"/>
                  </a:lnTo>
                  <a:lnTo>
                    <a:pt x="219555" y="195"/>
                  </a:lnTo>
                  <a:lnTo>
                    <a:pt x="218654" y="292"/>
                  </a:lnTo>
                  <a:lnTo>
                    <a:pt x="217850" y="390"/>
                  </a:lnTo>
                  <a:lnTo>
                    <a:pt x="217046" y="511"/>
                  </a:lnTo>
                  <a:lnTo>
                    <a:pt x="216243" y="633"/>
                  </a:lnTo>
                  <a:lnTo>
                    <a:pt x="215439" y="779"/>
                  </a:lnTo>
                  <a:lnTo>
                    <a:pt x="214635" y="925"/>
                  </a:lnTo>
                  <a:lnTo>
                    <a:pt x="213856" y="1120"/>
                  </a:lnTo>
                  <a:lnTo>
                    <a:pt x="213077" y="1291"/>
                  </a:lnTo>
                  <a:lnTo>
                    <a:pt x="212297" y="1510"/>
                  </a:lnTo>
                  <a:lnTo>
                    <a:pt x="211518" y="1729"/>
                  </a:lnTo>
                  <a:lnTo>
                    <a:pt x="210739" y="1948"/>
                  </a:lnTo>
                  <a:lnTo>
                    <a:pt x="209984" y="2192"/>
                  </a:lnTo>
                  <a:lnTo>
                    <a:pt x="209229" y="2460"/>
                  </a:lnTo>
                  <a:lnTo>
                    <a:pt x="208474" y="2752"/>
                  </a:lnTo>
                  <a:lnTo>
                    <a:pt x="207743" y="3044"/>
                  </a:lnTo>
                  <a:lnTo>
                    <a:pt x="206988" y="3337"/>
                  </a:lnTo>
                  <a:lnTo>
                    <a:pt x="206257" y="3677"/>
                  </a:lnTo>
                  <a:lnTo>
                    <a:pt x="205551" y="4018"/>
                  </a:lnTo>
                  <a:lnTo>
                    <a:pt x="204845" y="4359"/>
                  </a:lnTo>
                  <a:lnTo>
                    <a:pt x="204138" y="4749"/>
                  </a:lnTo>
                  <a:lnTo>
                    <a:pt x="203432" y="5114"/>
                  </a:lnTo>
                  <a:lnTo>
                    <a:pt x="202750" y="5528"/>
                  </a:lnTo>
                  <a:lnTo>
                    <a:pt x="202068" y="5942"/>
                  </a:lnTo>
                  <a:lnTo>
                    <a:pt x="201386" y="6381"/>
                  </a:lnTo>
                  <a:lnTo>
                    <a:pt x="200729" y="6819"/>
                  </a:lnTo>
                  <a:lnTo>
                    <a:pt x="200071" y="7306"/>
                  </a:lnTo>
                  <a:lnTo>
                    <a:pt x="199414" y="7769"/>
                  </a:lnTo>
                  <a:lnTo>
                    <a:pt x="198780" y="8280"/>
                  </a:lnTo>
                  <a:lnTo>
                    <a:pt x="198172" y="8792"/>
                  </a:lnTo>
                  <a:lnTo>
                    <a:pt x="197538" y="9303"/>
                  </a:lnTo>
                  <a:lnTo>
                    <a:pt x="196954" y="9863"/>
                  </a:lnTo>
                  <a:lnTo>
                    <a:pt x="196345" y="10424"/>
                  </a:lnTo>
                  <a:lnTo>
                    <a:pt x="195761" y="11008"/>
                  </a:lnTo>
                  <a:lnTo>
                    <a:pt x="194811" y="11982"/>
                  </a:lnTo>
                  <a:lnTo>
                    <a:pt x="193885" y="13005"/>
                  </a:lnTo>
                  <a:lnTo>
                    <a:pt x="193009" y="14052"/>
                  </a:lnTo>
                  <a:lnTo>
                    <a:pt x="192132" y="15124"/>
                  </a:lnTo>
                  <a:lnTo>
                    <a:pt x="191279" y="16244"/>
                  </a:lnTo>
                  <a:lnTo>
                    <a:pt x="190451" y="17365"/>
                  </a:lnTo>
                  <a:lnTo>
                    <a:pt x="189623" y="18485"/>
                  </a:lnTo>
                  <a:lnTo>
                    <a:pt x="188820" y="19654"/>
                  </a:lnTo>
                  <a:lnTo>
                    <a:pt x="187237" y="21992"/>
                  </a:lnTo>
                  <a:lnTo>
                    <a:pt x="185678" y="24354"/>
                  </a:lnTo>
                  <a:lnTo>
                    <a:pt x="184119" y="26717"/>
                  </a:lnTo>
                  <a:lnTo>
                    <a:pt x="182536" y="29055"/>
                  </a:lnTo>
                  <a:lnTo>
                    <a:pt x="181732" y="30224"/>
                  </a:lnTo>
                  <a:lnTo>
                    <a:pt x="180904" y="31368"/>
                  </a:lnTo>
                  <a:lnTo>
                    <a:pt x="180076" y="32489"/>
                  </a:lnTo>
                  <a:lnTo>
                    <a:pt x="179224" y="33609"/>
                  </a:lnTo>
                  <a:lnTo>
                    <a:pt x="178347" y="34680"/>
                  </a:lnTo>
                  <a:lnTo>
                    <a:pt x="177446" y="35752"/>
                  </a:lnTo>
                  <a:lnTo>
                    <a:pt x="176521" y="36775"/>
                  </a:lnTo>
                  <a:lnTo>
                    <a:pt x="175546" y="37773"/>
                  </a:lnTo>
                  <a:lnTo>
                    <a:pt x="174572" y="38723"/>
                  </a:lnTo>
                  <a:lnTo>
                    <a:pt x="173549" y="39649"/>
                  </a:lnTo>
                  <a:lnTo>
                    <a:pt x="172502" y="40550"/>
                  </a:lnTo>
                  <a:lnTo>
                    <a:pt x="171942" y="40964"/>
                  </a:lnTo>
                  <a:lnTo>
                    <a:pt x="171406" y="41378"/>
                  </a:lnTo>
                  <a:lnTo>
                    <a:pt x="170846" y="41792"/>
                  </a:lnTo>
                  <a:lnTo>
                    <a:pt x="170262" y="42182"/>
                  </a:lnTo>
                  <a:lnTo>
                    <a:pt x="169677" y="42571"/>
                  </a:lnTo>
                  <a:lnTo>
                    <a:pt x="169093" y="42937"/>
                  </a:lnTo>
                  <a:lnTo>
                    <a:pt x="168484" y="43302"/>
                  </a:lnTo>
                  <a:lnTo>
                    <a:pt x="167850" y="43643"/>
                  </a:lnTo>
                  <a:lnTo>
                    <a:pt x="167217" y="43959"/>
                  </a:lnTo>
                  <a:lnTo>
                    <a:pt x="166584" y="44276"/>
                  </a:lnTo>
                  <a:lnTo>
                    <a:pt x="165975" y="44544"/>
                  </a:lnTo>
                  <a:lnTo>
                    <a:pt x="165366" y="44812"/>
                  </a:lnTo>
                  <a:lnTo>
                    <a:pt x="164757" y="45031"/>
                  </a:lnTo>
                  <a:lnTo>
                    <a:pt x="164149" y="45250"/>
                  </a:lnTo>
                  <a:lnTo>
                    <a:pt x="163540" y="45445"/>
                  </a:lnTo>
                  <a:lnTo>
                    <a:pt x="162931" y="45615"/>
                  </a:lnTo>
                  <a:lnTo>
                    <a:pt x="162322" y="45762"/>
                  </a:lnTo>
                  <a:lnTo>
                    <a:pt x="161713" y="45883"/>
                  </a:lnTo>
                  <a:lnTo>
                    <a:pt x="161104" y="46005"/>
                  </a:lnTo>
                  <a:lnTo>
                    <a:pt x="160495" y="46103"/>
                  </a:lnTo>
                  <a:lnTo>
                    <a:pt x="159887" y="46176"/>
                  </a:lnTo>
                  <a:lnTo>
                    <a:pt x="159278" y="46249"/>
                  </a:lnTo>
                  <a:lnTo>
                    <a:pt x="158669" y="46297"/>
                  </a:lnTo>
                  <a:lnTo>
                    <a:pt x="158084" y="46322"/>
                  </a:lnTo>
                  <a:lnTo>
                    <a:pt x="156867" y="46322"/>
                  </a:lnTo>
                  <a:lnTo>
                    <a:pt x="155649" y="46297"/>
                  </a:lnTo>
                  <a:lnTo>
                    <a:pt x="154456" y="46200"/>
                  </a:lnTo>
                  <a:lnTo>
                    <a:pt x="153238" y="46054"/>
                  </a:lnTo>
                  <a:lnTo>
                    <a:pt x="152044" y="45883"/>
                  </a:lnTo>
                  <a:lnTo>
                    <a:pt x="150827" y="45664"/>
                  </a:lnTo>
                  <a:lnTo>
                    <a:pt x="149633" y="45421"/>
                  </a:lnTo>
                  <a:lnTo>
                    <a:pt x="148416" y="45128"/>
                  </a:lnTo>
                  <a:lnTo>
                    <a:pt x="147222" y="44836"/>
                  </a:lnTo>
                  <a:lnTo>
                    <a:pt x="146005" y="44495"/>
                  </a:lnTo>
                  <a:lnTo>
                    <a:pt x="144811" y="44179"/>
                  </a:lnTo>
                  <a:lnTo>
                    <a:pt x="142376" y="43472"/>
                  </a:lnTo>
                  <a:lnTo>
                    <a:pt x="139965" y="42766"/>
                  </a:lnTo>
                  <a:lnTo>
                    <a:pt x="137554" y="42108"/>
                  </a:lnTo>
                  <a:lnTo>
                    <a:pt x="136336" y="41792"/>
                  </a:lnTo>
                  <a:lnTo>
                    <a:pt x="135118" y="41500"/>
                  </a:lnTo>
                  <a:lnTo>
                    <a:pt x="133900" y="41232"/>
                  </a:lnTo>
                  <a:lnTo>
                    <a:pt x="132683" y="41013"/>
                  </a:lnTo>
                  <a:lnTo>
                    <a:pt x="131465" y="40818"/>
                  </a:lnTo>
                  <a:lnTo>
                    <a:pt x="130247" y="40647"/>
                  </a:lnTo>
                  <a:lnTo>
                    <a:pt x="129030" y="40550"/>
                  </a:lnTo>
                  <a:lnTo>
                    <a:pt x="127787" y="40477"/>
                  </a:lnTo>
                  <a:lnTo>
                    <a:pt x="125742" y="40477"/>
                  </a:lnTo>
                  <a:lnTo>
                    <a:pt x="124719" y="40501"/>
                  </a:lnTo>
                  <a:lnTo>
                    <a:pt x="123696" y="40574"/>
                  </a:lnTo>
                  <a:lnTo>
                    <a:pt x="122697" y="40672"/>
                  </a:lnTo>
                  <a:lnTo>
                    <a:pt x="121699" y="40769"/>
                  </a:lnTo>
                  <a:lnTo>
                    <a:pt x="120700" y="40915"/>
                  </a:lnTo>
                  <a:lnTo>
                    <a:pt x="119726" y="41061"/>
                  </a:lnTo>
                  <a:lnTo>
                    <a:pt x="118752" y="41256"/>
                  </a:lnTo>
                  <a:lnTo>
                    <a:pt x="117802" y="41451"/>
                  </a:lnTo>
                  <a:lnTo>
                    <a:pt x="116828" y="41670"/>
                  </a:lnTo>
                  <a:lnTo>
                    <a:pt x="115878" y="41938"/>
                  </a:lnTo>
                  <a:lnTo>
                    <a:pt x="114953" y="42206"/>
                  </a:lnTo>
                  <a:lnTo>
                    <a:pt x="114003" y="42498"/>
                  </a:lnTo>
                  <a:lnTo>
                    <a:pt x="113077" y="42815"/>
                  </a:lnTo>
                  <a:lnTo>
                    <a:pt x="112152" y="43131"/>
                  </a:lnTo>
                  <a:lnTo>
                    <a:pt x="111251" y="43497"/>
                  </a:lnTo>
                  <a:lnTo>
                    <a:pt x="110350" y="43862"/>
                  </a:lnTo>
                  <a:lnTo>
                    <a:pt x="109449" y="44252"/>
                  </a:lnTo>
                  <a:lnTo>
                    <a:pt x="108547" y="44666"/>
                  </a:lnTo>
                  <a:lnTo>
                    <a:pt x="107671" y="45080"/>
                  </a:lnTo>
                  <a:lnTo>
                    <a:pt x="106794" y="45518"/>
                  </a:lnTo>
                  <a:lnTo>
                    <a:pt x="105917" y="45981"/>
                  </a:lnTo>
                  <a:lnTo>
                    <a:pt x="105040" y="46444"/>
                  </a:lnTo>
                  <a:lnTo>
                    <a:pt x="104188" y="46955"/>
                  </a:lnTo>
                  <a:lnTo>
                    <a:pt x="103336" y="47442"/>
                  </a:lnTo>
                  <a:lnTo>
                    <a:pt x="102508" y="47978"/>
                  </a:lnTo>
                  <a:lnTo>
                    <a:pt x="101655" y="48489"/>
                  </a:lnTo>
                  <a:lnTo>
                    <a:pt x="100827" y="49049"/>
                  </a:lnTo>
                  <a:lnTo>
                    <a:pt x="100023" y="49610"/>
                  </a:lnTo>
                  <a:lnTo>
                    <a:pt x="98392" y="50754"/>
                  </a:lnTo>
                  <a:lnTo>
                    <a:pt x="96784" y="51972"/>
                  </a:lnTo>
                  <a:lnTo>
                    <a:pt x="95201" y="53214"/>
                  </a:lnTo>
                  <a:lnTo>
                    <a:pt x="93643" y="54505"/>
                  </a:lnTo>
                  <a:lnTo>
                    <a:pt x="92133" y="55820"/>
                  </a:lnTo>
                  <a:lnTo>
                    <a:pt x="90623" y="57159"/>
                  </a:lnTo>
                  <a:lnTo>
                    <a:pt x="89137" y="58548"/>
                  </a:lnTo>
                  <a:lnTo>
                    <a:pt x="87676" y="59936"/>
                  </a:lnTo>
                  <a:lnTo>
                    <a:pt x="86263" y="61373"/>
                  </a:lnTo>
                  <a:lnTo>
                    <a:pt x="84851" y="62810"/>
                  </a:lnTo>
                  <a:lnTo>
                    <a:pt x="83438" y="64246"/>
                  </a:lnTo>
                  <a:lnTo>
                    <a:pt x="82074" y="65708"/>
                  </a:lnTo>
                  <a:lnTo>
                    <a:pt x="80735" y="67169"/>
                  </a:lnTo>
                  <a:lnTo>
                    <a:pt x="78080" y="70067"/>
                  </a:lnTo>
                  <a:lnTo>
                    <a:pt x="75523" y="72965"/>
                  </a:lnTo>
                  <a:lnTo>
                    <a:pt x="73282" y="75498"/>
                  </a:lnTo>
                  <a:lnTo>
                    <a:pt x="70993" y="78055"/>
                  </a:lnTo>
                  <a:lnTo>
                    <a:pt x="68631" y="80613"/>
                  </a:lnTo>
                  <a:lnTo>
                    <a:pt x="67437" y="81903"/>
                  </a:lnTo>
                  <a:lnTo>
                    <a:pt x="66244" y="83170"/>
                  </a:lnTo>
                  <a:lnTo>
                    <a:pt x="65002" y="84412"/>
                  </a:lnTo>
                  <a:lnTo>
                    <a:pt x="63784" y="85654"/>
                  </a:lnTo>
                  <a:lnTo>
                    <a:pt x="62518" y="86872"/>
                  </a:lnTo>
                  <a:lnTo>
                    <a:pt x="61251" y="88089"/>
                  </a:lnTo>
                  <a:lnTo>
                    <a:pt x="59960" y="89283"/>
                  </a:lnTo>
                  <a:lnTo>
                    <a:pt x="58645" y="90427"/>
                  </a:lnTo>
                  <a:lnTo>
                    <a:pt x="57330" y="91572"/>
                  </a:lnTo>
                  <a:lnTo>
                    <a:pt x="55991" y="92692"/>
                  </a:lnTo>
                  <a:lnTo>
                    <a:pt x="54627" y="93764"/>
                  </a:lnTo>
                  <a:lnTo>
                    <a:pt x="53239" y="94811"/>
                  </a:lnTo>
                  <a:lnTo>
                    <a:pt x="51826" y="95834"/>
                  </a:lnTo>
                  <a:lnTo>
                    <a:pt x="50414" y="96808"/>
                  </a:lnTo>
                  <a:lnTo>
                    <a:pt x="48952" y="97734"/>
                  </a:lnTo>
                  <a:lnTo>
                    <a:pt x="47491" y="98635"/>
                  </a:lnTo>
                  <a:lnTo>
                    <a:pt x="45981" y="99487"/>
                  </a:lnTo>
                  <a:lnTo>
                    <a:pt x="44471" y="100291"/>
                  </a:lnTo>
                  <a:lnTo>
                    <a:pt x="42912" y="101046"/>
                  </a:lnTo>
                  <a:lnTo>
                    <a:pt x="42133" y="101411"/>
                  </a:lnTo>
                  <a:lnTo>
                    <a:pt x="41354" y="101752"/>
                  </a:lnTo>
                  <a:lnTo>
                    <a:pt x="40550" y="102069"/>
                  </a:lnTo>
                  <a:lnTo>
                    <a:pt x="39746" y="102385"/>
                  </a:lnTo>
                  <a:lnTo>
                    <a:pt x="38943" y="102702"/>
                  </a:lnTo>
                  <a:lnTo>
                    <a:pt x="38139" y="102994"/>
                  </a:lnTo>
                  <a:lnTo>
                    <a:pt x="37311" y="103262"/>
                  </a:lnTo>
                  <a:lnTo>
                    <a:pt x="36483" y="103506"/>
                  </a:lnTo>
                  <a:lnTo>
                    <a:pt x="35655" y="103749"/>
                  </a:lnTo>
                  <a:lnTo>
                    <a:pt x="34802" y="103993"/>
                  </a:lnTo>
                  <a:lnTo>
                    <a:pt x="33950" y="104187"/>
                  </a:lnTo>
                  <a:lnTo>
                    <a:pt x="33098" y="104382"/>
                  </a:lnTo>
                  <a:lnTo>
                    <a:pt x="32221" y="104577"/>
                  </a:lnTo>
                  <a:lnTo>
                    <a:pt x="31368" y="104723"/>
                  </a:lnTo>
                  <a:lnTo>
                    <a:pt x="30248" y="104894"/>
                  </a:lnTo>
                  <a:lnTo>
                    <a:pt x="29152" y="105040"/>
                  </a:lnTo>
                  <a:lnTo>
                    <a:pt x="28008" y="105137"/>
                  </a:lnTo>
                  <a:lnTo>
                    <a:pt x="26863" y="105186"/>
                  </a:lnTo>
                  <a:lnTo>
                    <a:pt x="25718" y="105210"/>
                  </a:lnTo>
                  <a:lnTo>
                    <a:pt x="24574" y="105186"/>
                  </a:lnTo>
                  <a:lnTo>
                    <a:pt x="23429" y="105137"/>
                  </a:lnTo>
                  <a:lnTo>
                    <a:pt x="22260" y="105040"/>
                  </a:lnTo>
                  <a:lnTo>
                    <a:pt x="21115" y="104918"/>
                  </a:lnTo>
                  <a:lnTo>
                    <a:pt x="19971" y="104748"/>
                  </a:lnTo>
                  <a:lnTo>
                    <a:pt x="18826" y="104528"/>
                  </a:lnTo>
                  <a:lnTo>
                    <a:pt x="17681" y="104285"/>
                  </a:lnTo>
                  <a:lnTo>
                    <a:pt x="16561" y="103993"/>
                  </a:lnTo>
                  <a:lnTo>
                    <a:pt x="15441" y="103676"/>
                  </a:lnTo>
                  <a:lnTo>
                    <a:pt x="14345" y="103286"/>
                  </a:lnTo>
                  <a:lnTo>
                    <a:pt x="13249" y="102897"/>
                  </a:lnTo>
                  <a:lnTo>
                    <a:pt x="12177" y="102434"/>
                  </a:lnTo>
                  <a:lnTo>
                    <a:pt x="11154" y="101947"/>
                  </a:lnTo>
                  <a:lnTo>
                    <a:pt x="10131" y="101435"/>
                  </a:lnTo>
                  <a:lnTo>
                    <a:pt x="9133" y="100851"/>
                  </a:lnTo>
                  <a:lnTo>
                    <a:pt x="8159" y="100242"/>
                  </a:lnTo>
                  <a:lnTo>
                    <a:pt x="7233" y="99609"/>
                  </a:lnTo>
                  <a:lnTo>
                    <a:pt x="6308" y="98903"/>
                  </a:lnTo>
                  <a:lnTo>
                    <a:pt x="5455" y="98172"/>
                  </a:lnTo>
                  <a:lnTo>
                    <a:pt x="4603" y="97417"/>
                  </a:lnTo>
                  <a:lnTo>
                    <a:pt x="3824" y="96589"/>
                  </a:lnTo>
                  <a:lnTo>
                    <a:pt x="3434" y="96175"/>
                  </a:lnTo>
                  <a:lnTo>
                    <a:pt x="3069" y="95737"/>
                  </a:lnTo>
                  <a:lnTo>
                    <a:pt x="2703" y="95298"/>
                  </a:lnTo>
                  <a:lnTo>
                    <a:pt x="2362" y="94835"/>
                  </a:lnTo>
                  <a:lnTo>
                    <a:pt x="2021" y="94373"/>
                  </a:lnTo>
                  <a:lnTo>
                    <a:pt x="1680" y="93910"/>
                  </a:lnTo>
                  <a:lnTo>
                    <a:pt x="1388" y="93423"/>
                  </a:lnTo>
                  <a:lnTo>
                    <a:pt x="1072" y="92936"/>
                  </a:lnTo>
                  <a:lnTo>
                    <a:pt x="779" y="92424"/>
                  </a:lnTo>
                  <a:lnTo>
                    <a:pt x="511" y="91913"/>
                  </a:lnTo>
                  <a:lnTo>
                    <a:pt x="308" y="91507"/>
                  </a:lnTo>
                  <a:lnTo>
                    <a:pt x="308" y="91507"/>
                  </a:lnTo>
                  <a:lnTo>
                    <a:pt x="463" y="91840"/>
                  </a:lnTo>
                  <a:lnTo>
                    <a:pt x="950" y="92814"/>
                  </a:lnTo>
                  <a:lnTo>
                    <a:pt x="1461" y="93764"/>
                  </a:lnTo>
                  <a:lnTo>
                    <a:pt x="1997" y="94714"/>
                  </a:lnTo>
                  <a:lnTo>
                    <a:pt x="2557" y="95615"/>
                  </a:lnTo>
                  <a:lnTo>
                    <a:pt x="3117" y="96492"/>
                  </a:lnTo>
                  <a:lnTo>
                    <a:pt x="3726" y="97344"/>
                  </a:lnTo>
                  <a:lnTo>
                    <a:pt x="4335" y="98172"/>
                  </a:lnTo>
                  <a:lnTo>
                    <a:pt x="4968" y="98976"/>
                  </a:lnTo>
                  <a:lnTo>
                    <a:pt x="5650" y="99731"/>
                  </a:lnTo>
                  <a:lnTo>
                    <a:pt x="6332" y="100486"/>
                  </a:lnTo>
                  <a:lnTo>
                    <a:pt x="7014" y="101216"/>
                  </a:lnTo>
                  <a:lnTo>
                    <a:pt x="7745" y="101898"/>
                  </a:lnTo>
                  <a:lnTo>
                    <a:pt x="8500" y="102556"/>
                  </a:lnTo>
                  <a:lnTo>
                    <a:pt x="9255" y="103189"/>
                  </a:lnTo>
                  <a:lnTo>
                    <a:pt x="10058" y="103798"/>
                  </a:lnTo>
                  <a:lnTo>
                    <a:pt x="10862" y="104382"/>
                  </a:lnTo>
                  <a:lnTo>
                    <a:pt x="11690" y="104918"/>
                  </a:lnTo>
                  <a:lnTo>
                    <a:pt x="12543" y="105430"/>
                  </a:lnTo>
                  <a:lnTo>
                    <a:pt x="13395" y="105917"/>
                  </a:lnTo>
                  <a:lnTo>
                    <a:pt x="14296" y="106379"/>
                  </a:lnTo>
                  <a:lnTo>
                    <a:pt x="15197" y="106793"/>
                  </a:lnTo>
                  <a:lnTo>
                    <a:pt x="16123" y="107183"/>
                  </a:lnTo>
                  <a:lnTo>
                    <a:pt x="17072" y="107524"/>
                  </a:lnTo>
                  <a:lnTo>
                    <a:pt x="18047" y="107865"/>
                  </a:lnTo>
                  <a:lnTo>
                    <a:pt x="19045" y="108157"/>
                  </a:lnTo>
                  <a:lnTo>
                    <a:pt x="20044" y="108401"/>
                  </a:lnTo>
                  <a:lnTo>
                    <a:pt x="21091" y="108620"/>
                  </a:lnTo>
                  <a:lnTo>
                    <a:pt x="22138" y="108815"/>
                  </a:lnTo>
                  <a:lnTo>
                    <a:pt x="23210" y="108985"/>
                  </a:lnTo>
                  <a:lnTo>
                    <a:pt x="24281" y="109107"/>
                  </a:lnTo>
                  <a:lnTo>
                    <a:pt x="25402" y="109180"/>
                  </a:lnTo>
                  <a:lnTo>
                    <a:pt x="26181" y="109229"/>
                  </a:lnTo>
                  <a:lnTo>
                    <a:pt x="26985" y="109253"/>
                  </a:lnTo>
                  <a:lnTo>
                    <a:pt x="28543" y="109253"/>
                  </a:lnTo>
                  <a:lnTo>
                    <a:pt x="29298" y="109229"/>
                  </a:lnTo>
                  <a:lnTo>
                    <a:pt x="30078" y="109204"/>
                  </a:lnTo>
                  <a:lnTo>
                    <a:pt x="31588" y="109083"/>
                  </a:lnTo>
                  <a:lnTo>
                    <a:pt x="33073" y="108912"/>
                  </a:lnTo>
                  <a:lnTo>
                    <a:pt x="34535" y="108693"/>
                  </a:lnTo>
                  <a:lnTo>
                    <a:pt x="35971" y="108425"/>
                  </a:lnTo>
                  <a:lnTo>
                    <a:pt x="37408" y="108108"/>
                  </a:lnTo>
                  <a:lnTo>
                    <a:pt x="38821" y="107719"/>
                  </a:lnTo>
                  <a:lnTo>
                    <a:pt x="40185" y="107305"/>
                  </a:lnTo>
                  <a:lnTo>
                    <a:pt x="41573" y="106818"/>
                  </a:lnTo>
                  <a:lnTo>
                    <a:pt x="42912" y="106306"/>
                  </a:lnTo>
                  <a:lnTo>
                    <a:pt x="44228" y="105746"/>
                  </a:lnTo>
                  <a:lnTo>
                    <a:pt x="45543" y="105162"/>
                  </a:lnTo>
                  <a:lnTo>
                    <a:pt x="46858" y="104504"/>
                  </a:lnTo>
                  <a:lnTo>
                    <a:pt x="48124" y="103822"/>
                  </a:lnTo>
                  <a:lnTo>
                    <a:pt x="49391" y="103116"/>
                  </a:lnTo>
                  <a:lnTo>
                    <a:pt x="50633" y="102361"/>
                  </a:lnTo>
                  <a:lnTo>
                    <a:pt x="51875" y="101557"/>
                  </a:lnTo>
                  <a:lnTo>
                    <a:pt x="53093" y="100729"/>
                  </a:lnTo>
                  <a:lnTo>
                    <a:pt x="54286" y="99877"/>
                  </a:lnTo>
                  <a:lnTo>
                    <a:pt x="55479" y="99000"/>
                  </a:lnTo>
                  <a:lnTo>
                    <a:pt x="56673" y="98075"/>
                  </a:lnTo>
                  <a:lnTo>
                    <a:pt x="57842" y="97125"/>
                  </a:lnTo>
                  <a:lnTo>
                    <a:pt x="58986" y="96175"/>
                  </a:lnTo>
                  <a:lnTo>
                    <a:pt x="60131" y="95176"/>
                  </a:lnTo>
                  <a:lnTo>
                    <a:pt x="61251" y="94153"/>
                  </a:lnTo>
                  <a:lnTo>
                    <a:pt x="62396" y="93131"/>
                  </a:lnTo>
                  <a:lnTo>
                    <a:pt x="63492" y="92059"/>
                  </a:lnTo>
                  <a:lnTo>
                    <a:pt x="64612" y="90987"/>
                  </a:lnTo>
                  <a:lnTo>
                    <a:pt x="65708" y="89892"/>
                  </a:lnTo>
                  <a:lnTo>
                    <a:pt x="66780" y="88796"/>
                  </a:lnTo>
                  <a:lnTo>
                    <a:pt x="68947" y="86531"/>
                  </a:lnTo>
                  <a:lnTo>
                    <a:pt x="71066" y="84241"/>
                  </a:lnTo>
                  <a:lnTo>
                    <a:pt x="73185" y="81903"/>
                  </a:lnTo>
                  <a:lnTo>
                    <a:pt x="75279" y="79565"/>
                  </a:lnTo>
                  <a:lnTo>
                    <a:pt x="79420" y="74865"/>
                  </a:lnTo>
                  <a:lnTo>
                    <a:pt x="81490" y="72527"/>
                  </a:lnTo>
                  <a:lnTo>
                    <a:pt x="83560" y="70238"/>
                  </a:lnTo>
                  <a:lnTo>
                    <a:pt x="85630" y="67973"/>
                  </a:lnTo>
                  <a:lnTo>
                    <a:pt x="87724" y="65756"/>
                  </a:lnTo>
                  <a:lnTo>
                    <a:pt x="88772" y="64685"/>
                  </a:lnTo>
                  <a:lnTo>
                    <a:pt x="89819" y="63613"/>
                  </a:lnTo>
                  <a:lnTo>
                    <a:pt x="90866" y="62566"/>
                  </a:lnTo>
                  <a:lnTo>
                    <a:pt x="91938" y="61543"/>
                  </a:lnTo>
                  <a:lnTo>
                    <a:pt x="92985" y="60545"/>
                  </a:lnTo>
                  <a:lnTo>
                    <a:pt x="94057" y="59570"/>
                  </a:lnTo>
                  <a:lnTo>
                    <a:pt x="95128" y="58621"/>
                  </a:lnTo>
                  <a:lnTo>
                    <a:pt x="96224" y="57695"/>
                  </a:lnTo>
                  <a:lnTo>
                    <a:pt x="97320" y="56794"/>
                  </a:lnTo>
                  <a:lnTo>
                    <a:pt x="98416" y="55942"/>
                  </a:lnTo>
                  <a:lnTo>
                    <a:pt x="99512" y="55089"/>
                  </a:lnTo>
                  <a:lnTo>
                    <a:pt x="100632" y="54286"/>
                  </a:lnTo>
                  <a:lnTo>
                    <a:pt x="101947" y="53409"/>
                  </a:lnTo>
                  <a:lnTo>
                    <a:pt x="103263" y="52532"/>
                  </a:lnTo>
                  <a:lnTo>
                    <a:pt x="104626" y="51704"/>
                  </a:lnTo>
                  <a:lnTo>
                    <a:pt x="106015" y="50900"/>
                  </a:lnTo>
                  <a:lnTo>
                    <a:pt x="107403" y="50145"/>
                  </a:lnTo>
                  <a:lnTo>
                    <a:pt x="108815" y="49415"/>
                  </a:lnTo>
                  <a:lnTo>
                    <a:pt x="110252" y="48733"/>
                  </a:lnTo>
                  <a:lnTo>
                    <a:pt x="111714" y="48075"/>
                  </a:lnTo>
                  <a:lnTo>
                    <a:pt x="113175" y="47491"/>
                  </a:lnTo>
                  <a:lnTo>
                    <a:pt x="114660" y="46931"/>
                  </a:lnTo>
                  <a:lnTo>
                    <a:pt x="116170" y="46419"/>
                  </a:lnTo>
                  <a:lnTo>
                    <a:pt x="117680" y="45981"/>
                  </a:lnTo>
                  <a:lnTo>
                    <a:pt x="119215" y="45567"/>
                  </a:lnTo>
                  <a:lnTo>
                    <a:pt x="119994" y="45396"/>
                  </a:lnTo>
                  <a:lnTo>
                    <a:pt x="120773" y="45226"/>
                  </a:lnTo>
                  <a:lnTo>
                    <a:pt x="121553" y="45080"/>
                  </a:lnTo>
                  <a:lnTo>
                    <a:pt x="122332" y="44934"/>
                  </a:lnTo>
                  <a:lnTo>
                    <a:pt x="123136" y="44812"/>
                  </a:lnTo>
                  <a:lnTo>
                    <a:pt x="123915" y="44714"/>
                  </a:lnTo>
                  <a:lnTo>
                    <a:pt x="124816" y="44617"/>
                  </a:lnTo>
                  <a:lnTo>
                    <a:pt x="125693" y="44568"/>
                  </a:lnTo>
                  <a:lnTo>
                    <a:pt x="126570" y="44520"/>
                  </a:lnTo>
                  <a:lnTo>
                    <a:pt x="127422" y="44495"/>
                  </a:lnTo>
                  <a:lnTo>
                    <a:pt x="128299" y="44520"/>
                  </a:lnTo>
                  <a:lnTo>
                    <a:pt x="129151" y="44544"/>
                  </a:lnTo>
                  <a:lnTo>
                    <a:pt x="130028" y="44593"/>
                  </a:lnTo>
                  <a:lnTo>
                    <a:pt x="130880" y="44666"/>
                  </a:lnTo>
                  <a:lnTo>
                    <a:pt x="131709" y="44763"/>
                  </a:lnTo>
                  <a:lnTo>
                    <a:pt x="132561" y="44861"/>
                  </a:lnTo>
                  <a:lnTo>
                    <a:pt x="133413" y="45007"/>
                  </a:lnTo>
                  <a:lnTo>
                    <a:pt x="134241" y="45153"/>
                  </a:lnTo>
                  <a:lnTo>
                    <a:pt x="135922" y="45469"/>
                  </a:lnTo>
                  <a:lnTo>
                    <a:pt x="137602" y="45859"/>
                  </a:lnTo>
                  <a:lnTo>
                    <a:pt x="139258" y="46273"/>
                  </a:lnTo>
                  <a:lnTo>
                    <a:pt x="140914" y="46711"/>
                  </a:lnTo>
                  <a:lnTo>
                    <a:pt x="144251" y="47661"/>
                  </a:lnTo>
                  <a:lnTo>
                    <a:pt x="145907" y="48124"/>
                  </a:lnTo>
                  <a:lnTo>
                    <a:pt x="147588" y="48587"/>
                  </a:lnTo>
                  <a:lnTo>
                    <a:pt x="149268" y="49025"/>
                  </a:lnTo>
                  <a:lnTo>
                    <a:pt x="150973" y="49439"/>
                  </a:lnTo>
                  <a:lnTo>
                    <a:pt x="152361" y="49756"/>
                  </a:lnTo>
                  <a:lnTo>
                    <a:pt x="153749" y="49999"/>
                  </a:lnTo>
                  <a:lnTo>
                    <a:pt x="154456" y="50097"/>
                  </a:lnTo>
                  <a:lnTo>
                    <a:pt x="155137" y="50170"/>
                  </a:lnTo>
                  <a:lnTo>
                    <a:pt x="155819" y="50243"/>
                  </a:lnTo>
                  <a:lnTo>
                    <a:pt x="156501" y="50292"/>
                  </a:lnTo>
                  <a:lnTo>
                    <a:pt x="157183" y="50316"/>
                  </a:lnTo>
                  <a:lnTo>
                    <a:pt x="157865" y="50340"/>
                  </a:lnTo>
                  <a:lnTo>
                    <a:pt x="158523" y="50340"/>
                  </a:lnTo>
                  <a:lnTo>
                    <a:pt x="159205" y="50316"/>
                  </a:lnTo>
                  <a:lnTo>
                    <a:pt x="159862" y="50292"/>
                  </a:lnTo>
                  <a:lnTo>
                    <a:pt x="160520" y="50243"/>
                  </a:lnTo>
                  <a:lnTo>
                    <a:pt x="161177" y="50170"/>
                  </a:lnTo>
                  <a:lnTo>
                    <a:pt x="161835" y="50097"/>
                  </a:lnTo>
                  <a:lnTo>
                    <a:pt x="162492" y="49999"/>
                  </a:lnTo>
                  <a:lnTo>
                    <a:pt x="163150" y="49877"/>
                  </a:lnTo>
                  <a:lnTo>
                    <a:pt x="163783" y="49731"/>
                  </a:lnTo>
                  <a:lnTo>
                    <a:pt x="164416" y="49585"/>
                  </a:lnTo>
                  <a:lnTo>
                    <a:pt x="165074" y="49390"/>
                  </a:lnTo>
                  <a:lnTo>
                    <a:pt x="165707" y="49196"/>
                  </a:lnTo>
                  <a:lnTo>
                    <a:pt x="166340" y="49001"/>
                  </a:lnTo>
                  <a:lnTo>
                    <a:pt x="166974" y="48757"/>
                  </a:lnTo>
                  <a:lnTo>
                    <a:pt x="167583" y="48514"/>
                  </a:lnTo>
                  <a:lnTo>
                    <a:pt x="168216" y="48246"/>
                  </a:lnTo>
                  <a:lnTo>
                    <a:pt x="168825" y="47954"/>
                  </a:lnTo>
                  <a:lnTo>
                    <a:pt x="169458" y="47637"/>
                  </a:lnTo>
                  <a:lnTo>
                    <a:pt x="170067" y="47320"/>
                  </a:lnTo>
                  <a:lnTo>
                    <a:pt x="170676" y="46955"/>
                  </a:lnTo>
                  <a:lnTo>
                    <a:pt x="171260" y="46590"/>
                  </a:lnTo>
                  <a:lnTo>
                    <a:pt x="171869" y="46200"/>
                  </a:lnTo>
                  <a:lnTo>
                    <a:pt x="172940" y="45445"/>
                  </a:lnTo>
                  <a:lnTo>
                    <a:pt x="173988" y="44666"/>
                  </a:lnTo>
                  <a:lnTo>
                    <a:pt x="174962" y="43838"/>
                  </a:lnTo>
                  <a:lnTo>
                    <a:pt x="175936" y="42985"/>
                  </a:lnTo>
                  <a:lnTo>
                    <a:pt x="176862" y="42108"/>
                  </a:lnTo>
                  <a:lnTo>
                    <a:pt x="177763" y="41207"/>
                  </a:lnTo>
                  <a:lnTo>
                    <a:pt x="178639" y="40258"/>
                  </a:lnTo>
                  <a:lnTo>
                    <a:pt x="179492" y="39308"/>
                  </a:lnTo>
                  <a:lnTo>
                    <a:pt x="180320" y="38334"/>
                  </a:lnTo>
                  <a:lnTo>
                    <a:pt x="181124" y="37335"/>
                  </a:lnTo>
                  <a:lnTo>
                    <a:pt x="181903" y="36312"/>
                  </a:lnTo>
                  <a:lnTo>
                    <a:pt x="182658" y="35265"/>
                  </a:lnTo>
                  <a:lnTo>
                    <a:pt x="183413" y="34218"/>
                  </a:lnTo>
                  <a:lnTo>
                    <a:pt x="184168" y="33170"/>
                  </a:lnTo>
                  <a:lnTo>
                    <a:pt x="185629" y="31027"/>
                  </a:lnTo>
                  <a:lnTo>
                    <a:pt x="188479" y="26692"/>
                  </a:lnTo>
                  <a:lnTo>
                    <a:pt x="189940" y="24549"/>
                  </a:lnTo>
                  <a:lnTo>
                    <a:pt x="191401" y="22406"/>
                  </a:lnTo>
                  <a:lnTo>
                    <a:pt x="192156" y="21359"/>
                  </a:lnTo>
                  <a:lnTo>
                    <a:pt x="192935" y="20336"/>
                  </a:lnTo>
                  <a:lnTo>
                    <a:pt x="193715" y="19313"/>
                  </a:lnTo>
                  <a:lnTo>
                    <a:pt x="194518" y="18314"/>
                  </a:lnTo>
                  <a:lnTo>
                    <a:pt x="195347" y="17340"/>
                  </a:lnTo>
                  <a:lnTo>
                    <a:pt x="196199" y="16366"/>
                  </a:lnTo>
                  <a:lnTo>
                    <a:pt x="197076" y="15441"/>
                  </a:lnTo>
                  <a:lnTo>
                    <a:pt x="197977" y="14515"/>
                  </a:lnTo>
                  <a:lnTo>
                    <a:pt x="198610" y="13931"/>
                  </a:lnTo>
                  <a:lnTo>
                    <a:pt x="199243" y="13346"/>
                  </a:lnTo>
                  <a:lnTo>
                    <a:pt x="199876" y="12786"/>
                  </a:lnTo>
                  <a:lnTo>
                    <a:pt x="200534" y="12250"/>
                  </a:lnTo>
                  <a:lnTo>
                    <a:pt x="201216" y="11714"/>
                  </a:lnTo>
                  <a:lnTo>
                    <a:pt x="201874" y="11227"/>
                  </a:lnTo>
                  <a:lnTo>
                    <a:pt x="202580" y="10740"/>
                  </a:lnTo>
                  <a:lnTo>
                    <a:pt x="203262" y="10253"/>
                  </a:lnTo>
                  <a:lnTo>
                    <a:pt x="203992" y="9815"/>
                  </a:lnTo>
                  <a:lnTo>
                    <a:pt x="204699" y="9376"/>
                  </a:lnTo>
                  <a:lnTo>
                    <a:pt x="205429" y="8962"/>
                  </a:lnTo>
                  <a:lnTo>
                    <a:pt x="206160" y="8548"/>
                  </a:lnTo>
                  <a:lnTo>
                    <a:pt x="206915" y="8183"/>
                  </a:lnTo>
                  <a:lnTo>
                    <a:pt x="207670" y="7818"/>
                  </a:lnTo>
                  <a:lnTo>
                    <a:pt x="208425" y="7452"/>
                  </a:lnTo>
                  <a:lnTo>
                    <a:pt x="209180" y="7136"/>
                  </a:lnTo>
                  <a:lnTo>
                    <a:pt x="209959" y="6819"/>
                  </a:lnTo>
                  <a:lnTo>
                    <a:pt x="210763" y="6503"/>
                  </a:lnTo>
                  <a:lnTo>
                    <a:pt x="211542" y="6235"/>
                  </a:lnTo>
                  <a:lnTo>
                    <a:pt x="212346" y="5967"/>
                  </a:lnTo>
                  <a:lnTo>
                    <a:pt x="213150" y="5723"/>
                  </a:lnTo>
                  <a:lnTo>
                    <a:pt x="213953" y="5480"/>
                  </a:lnTo>
                  <a:lnTo>
                    <a:pt x="214757" y="5285"/>
                  </a:lnTo>
                  <a:lnTo>
                    <a:pt x="215585" y="5090"/>
                  </a:lnTo>
                  <a:lnTo>
                    <a:pt x="216413" y="4895"/>
                  </a:lnTo>
                  <a:lnTo>
                    <a:pt x="217241" y="4725"/>
                  </a:lnTo>
                  <a:lnTo>
                    <a:pt x="218069" y="4579"/>
                  </a:lnTo>
                  <a:lnTo>
                    <a:pt x="218922" y="4457"/>
                  </a:lnTo>
                  <a:lnTo>
                    <a:pt x="219774" y="4335"/>
                  </a:lnTo>
                  <a:lnTo>
                    <a:pt x="220602" y="4238"/>
                  </a:lnTo>
                  <a:lnTo>
                    <a:pt x="221454" y="4140"/>
                  </a:lnTo>
                  <a:lnTo>
                    <a:pt x="222307" y="4092"/>
                  </a:lnTo>
                  <a:lnTo>
                    <a:pt x="223378" y="4018"/>
                  </a:lnTo>
                  <a:lnTo>
                    <a:pt x="224426" y="3970"/>
                  </a:lnTo>
                  <a:lnTo>
                    <a:pt x="226544" y="3970"/>
                  </a:lnTo>
                  <a:lnTo>
                    <a:pt x="227567" y="3994"/>
                  </a:lnTo>
                  <a:lnTo>
                    <a:pt x="228615" y="4043"/>
                  </a:lnTo>
                  <a:lnTo>
                    <a:pt x="229638" y="4116"/>
                  </a:lnTo>
                  <a:lnTo>
                    <a:pt x="230660" y="4213"/>
                  </a:lnTo>
                  <a:lnTo>
                    <a:pt x="231683" y="4335"/>
                  </a:lnTo>
                  <a:lnTo>
                    <a:pt x="232682" y="4481"/>
                  </a:lnTo>
                  <a:lnTo>
                    <a:pt x="233680" y="4627"/>
                  </a:lnTo>
                  <a:lnTo>
                    <a:pt x="234679" y="4822"/>
                  </a:lnTo>
                  <a:lnTo>
                    <a:pt x="235677" y="5017"/>
                  </a:lnTo>
                  <a:lnTo>
                    <a:pt x="236652" y="5236"/>
                  </a:lnTo>
                  <a:lnTo>
                    <a:pt x="237650" y="5455"/>
                  </a:lnTo>
                  <a:lnTo>
                    <a:pt x="238624" y="5723"/>
                  </a:lnTo>
                  <a:lnTo>
                    <a:pt x="239598" y="5991"/>
                  </a:lnTo>
                  <a:lnTo>
                    <a:pt x="240548" y="6283"/>
                  </a:lnTo>
                  <a:lnTo>
                    <a:pt x="241522" y="6600"/>
                  </a:lnTo>
                  <a:lnTo>
                    <a:pt x="242472" y="6917"/>
                  </a:lnTo>
                  <a:lnTo>
                    <a:pt x="243422" y="7258"/>
                  </a:lnTo>
                  <a:lnTo>
                    <a:pt x="244348" y="7623"/>
                  </a:lnTo>
                  <a:lnTo>
                    <a:pt x="245297" y="7988"/>
                  </a:lnTo>
                  <a:lnTo>
                    <a:pt x="246223" y="8378"/>
                  </a:lnTo>
                  <a:lnTo>
                    <a:pt x="247148" y="8792"/>
                  </a:lnTo>
                  <a:lnTo>
                    <a:pt x="248074" y="9206"/>
                  </a:lnTo>
                  <a:lnTo>
                    <a:pt x="248975" y="9644"/>
                  </a:lnTo>
                  <a:lnTo>
                    <a:pt x="249876" y="10083"/>
                  </a:lnTo>
                  <a:lnTo>
                    <a:pt x="251678" y="11008"/>
                  </a:lnTo>
                  <a:lnTo>
                    <a:pt x="253456" y="12007"/>
                  </a:lnTo>
                  <a:lnTo>
                    <a:pt x="255210" y="13030"/>
                  </a:lnTo>
                  <a:lnTo>
                    <a:pt x="256963" y="14125"/>
                  </a:lnTo>
                  <a:lnTo>
                    <a:pt x="258668" y="15246"/>
                  </a:lnTo>
                  <a:lnTo>
                    <a:pt x="260373" y="16415"/>
                  </a:lnTo>
                  <a:lnTo>
                    <a:pt x="262029" y="17608"/>
                  </a:lnTo>
                  <a:lnTo>
                    <a:pt x="263685" y="18850"/>
                  </a:lnTo>
                  <a:lnTo>
                    <a:pt x="265317" y="20092"/>
                  </a:lnTo>
                  <a:lnTo>
                    <a:pt x="266948" y="21383"/>
                  </a:lnTo>
                  <a:lnTo>
                    <a:pt x="268531" y="22698"/>
                  </a:lnTo>
                  <a:lnTo>
                    <a:pt x="270115" y="24038"/>
                  </a:lnTo>
                  <a:lnTo>
                    <a:pt x="271649" y="25401"/>
                  </a:lnTo>
                  <a:lnTo>
                    <a:pt x="273183" y="26765"/>
                  </a:lnTo>
                  <a:lnTo>
                    <a:pt x="274693" y="28154"/>
                  </a:lnTo>
                  <a:lnTo>
                    <a:pt x="276203" y="29542"/>
                  </a:lnTo>
                  <a:lnTo>
                    <a:pt x="277689" y="30930"/>
                  </a:lnTo>
                  <a:lnTo>
                    <a:pt x="279126" y="32318"/>
                  </a:lnTo>
                  <a:lnTo>
                    <a:pt x="278882" y="31782"/>
                  </a:lnTo>
                  <a:lnTo>
                    <a:pt x="278614" y="31246"/>
                  </a:lnTo>
                  <a:lnTo>
                    <a:pt x="278030" y="30151"/>
                  </a:lnTo>
                  <a:lnTo>
                    <a:pt x="277396" y="29103"/>
                  </a:lnTo>
                  <a:lnTo>
                    <a:pt x="276690" y="28032"/>
                  </a:lnTo>
                  <a:lnTo>
                    <a:pt x="275960" y="26985"/>
                  </a:lnTo>
                  <a:lnTo>
                    <a:pt x="275156" y="25962"/>
                  </a:lnTo>
                  <a:lnTo>
                    <a:pt x="274328" y="24939"/>
                  </a:lnTo>
                  <a:lnTo>
                    <a:pt x="273427" y="23940"/>
                  </a:lnTo>
                  <a:lnTo>
                    <a:pt x="272526" y="22942"/>
                  </a:lnTo>
                  <a:lnTo>
                    <a:pt x="271551" y="21968"/>
                  </a:lnTo>
                  <a:lnTo>
                    <a:pt x="270553" y="20993"/>
                  </a:lnTo>
                  <a:lnTo>
                    <a:pt x="269530" y="20044"/>
                  </a:lnTo>
                  <a:lnTo>
                    <a:pt x="268458" y="19118"/>
                  </a:lnTo>
                  <a:lnTo>
                    <a:pt x="267387" y="18193"/>
                  </a:lnTo>
                  <a:lnTo>
                    <a:pt x="266267" y="17292"/>
                  </a:lnTo>
                  <a:lnTo>
                    <a:pt x="265146" y="16415"/>
                  </a:lnTo>
                  <a:lnTo>
                    <a:pt x="264002" y="15562"/>
                  </a:lnTo>
                  <a:lnTo>
                    <a:pt x="262857" y="14710"/>
                  </a:lnTo>
                  <a:lnTo>
                    <a:pt x="261664" y="13906"/>
                  </a:lnTo>
                  <a:lnTo>
                    <a:pt x="260495" y="13103"/>
                  </a:lnTo>
                  <a:lnTo>
                    <a:pt x="259301" y="12323"/>
                  </a:lnTo>
                  <a:lnTo>
                    <a:pt x="258108" y="11544"/>
                  </a:lnTo>
                  <a:lnTo>
                    <a:pt x="256914" y="10813"/>
                  </a:lnTo>
                  <a:lnTo>
                    <a:pt x="255745" y="10107"/>
                  </a:lnTo>
                  <a:lnTo>
                    <a:pt x="254552" y="9401"/>
                  </a:lnTo>
                  <a:lnTo>
                    <a:pt x="253383" y="8743"/>
                  </a:lnTo>
                  <a:lnTo>
                    <a:pt x="252214" y="8110"/>
                  </a:lnTo>
                  <a:lnTo>
                    <a:pt x="251069" y="7477"/>
                  </a:lnTo>
                  <a:lnTo>
                    <a:pt x="249925" y="6892"/>
                  </a:lnTo>
                  <a:lnTo>
                    <a:pt x="248804" y="6332"/>
                  </a:lnTo>
                  <a:lnTo>
                    <a:pt x="246661" y="5285"/>
                  </a:lnTo>
                  <a:lnTo>
                    <a:pt x="245005" y="4554"/>
                  </a:lnTo>
                  <a:lnTo>
                    <a:pt x="243349" y="3872"/>
                  </a:lnTo>
                  <a:lnTo>
                    <a:pt x="241669" y="3215"/>
                  </a:lnTo>
                  <a:lnTo>
                    <a:pt x="239964" y="2630"/>
                  </a:lnTo>
                  <a:lnTo>
                    <a:pt x="238235" y="2119"/>
                  </a:lnTo>
                  <a:lnTo>
                    <a:pt x="237358" y="1875"/>
                  </a:lnTo>
                  <a:lnTo>
                    <a:pt x="236505" y="1632"/>
                  </a:lnTo>
                  <a:lnTo>
                    <a:pt x="235629" y="1413"/>
                  </a:lnTo>
                  <a:lnTo>
                    <a:pt x="234752" y="1218"/>
                  </a:lnTo>
                  <a:lnTo>
                    <a:pt x="233875" y="1023"/>
                  </a:lnTo>
                  <a:lnTo>
                    <a:pt x="232998" y="852"/>
                  </a:lnTo>
                  <a:lnTo>
                    <a:pt x="232097" y="706"/>
                  </a:lnTo>
                  <a:lnTo>
                    <a:pt x="231221" y="560"/>
                  </a:lnTo>
                  <a:lnTo>
                    <a:pt x="230344" y="438"/>
                  </a:lnTo>
                  <a:lnTo>
                    <a:pt x="229443" y="341"/>
                  </a:lnTo>
                  <a:lnTo>
                    <a:pt x="228542" y="244"/>
                  </a:lnTo>
                  <a:lnTo>
                    <a:pt x="227665" y="170"/>
                  </a:lnTo>
                  <a:lnTo>
                    <a:pt x="226764" y="97"/>
                  </a:lnTo>
                  <a:lnTo>
                    <a:pt x="225863" y="49"/>
                  </a:lnTo>
                  <a:lnTo>
                    <a:pt x="224961" y="24"/>
                  </a:lnTo>
                  <a:lnTo>
                    <a:pt x="2240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lt2"/>
        </a:solidFill>
        <a:effectLst/>
      </p:bgPr>
    </p:bg>
    <p:spTree>
      <p:nvGrpSpPr>
        <p:cNvPr id="1" name="Shape 46"/>
        <p:cNvGrpSpPr/>
        <p:nvPr/>
      </p:nvGrpSpPr>
      <p:grpSpPr>
        <a:xfrm>
          <a:off x="0" y="0"/>
          <a:ext cx="0" cy="0"/>
          <a:chOff x="0" y="0"/>
          <a:chExt cx="0" cy="0"/>
        </a:xfrm>
      </p:grpSpPr>
      <p:sp>
        <p:nvSpPr>
          <p:cNvPr id="47" name="Google Shape;47;p5"/>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solidFill>
                  <a:schemeClr val="accent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8" name="Google Shape;48;p5"/>
          <p:cNvSpPr txBox="1">
            <a:spLocks noGrp="1"/>
          </p:cNvSpPr>
          <p:nvPr>
            <p:ph type="subTitle" idx="1"/>
          </p:nvPr>
        </p:nvSpPr>
        <p:spPr>
          <a:xfrm>
            <a:off x="1764525" y="2715100"/>
            <a:ext cx="2519400" cy="923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9" name="Google Shape;49;p5"/>
          <p:cNvSpPr txBox="1">
            <a:spLocks noGrp="1"/>
          </p:cNvSpPr>
          <p:nvPr>
            <p:ph type="subTitle" idx="2"/>
          </p:nvPr>
        </p:nvSpPr>
        <p:spPr>
          <a:xfrm>
            <a:off x="4860125" y="2715102"/>
            <a:ext cx="2519400" cy="923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0" name="Google Shape;50;p5"/>
          <p:cNvSpPr txBox="1">
            <a:spLocks noGrp="1"/>
          </p:cNvSpPr>
          <p:nvPr>
            <p:ph type="subTitle" idx="3"/>
          </p:nvPr>
        </p:nvSpPr>
        <p:spPr>
          <a:xfrm>
            <a:off x="1884638" y="2256850"/>
            <a:ext cx="2279100" cy="47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b="1">
                <a:latin typeface="Barlow Condensed"/>
                <a:ea typeface="Barlow Condensed"/>
                <a:cs typeface="Barlow Condensed"/>
                <a:sym typeface="Barlow Condense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1" name="Google Shape;51;p5"/>
          <p:cNvSpPr txBox="1">
            <a:spLocks noGrp="1"/>
          </p:cNvSpPr>
          <p:nvPr>
            <p:ph type="subTitle" idx="4"/>
          </p:nvPr>
        </p:nvSpPr>
        <p:spPr>
          <a:xfrm>
            <a:off x="4980263" y="2256850"/>
            <a:ext cx="2279100" cy="47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900" b="1">
                <a:latin typeface="Barlow Condensed"/>
                <a:ea typeface="Barlow Condensed"/>
                <a:cs typeface="Barlow Condensed"/>
                <a:sym typeface="Barlow Condensed"/>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52" name="Google Shape;52;p5"/>
          <p:cNvGrpSpPr/>
          <p:nvPr/>
        </p:nvGrpSpPr>
        <p:grpSpPr>
          <a:xfrm>
            <a:off x="165201" y="4716375"/>
            <a:ext cx="8806729" cy="332469"/>
            <a:chOff x="165201" y="4716375"/>
            <a:chExt cx="8806729" cy="332469"/>
          </a:xfrm>
        </p:grpSpPr>
        <p:sp>
          <p:nvSpPr>
            <p:cNvPr id="53" name="Google Shape;53;p5"/>
            <p:cNvSpPr/>
            <p:nvPr/>
          </p:nvSpPr>
          <p:spPr>
            <a:xfrm>
              <a:off x="165201"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5"/>
            <p:cNvSpPr/>
            <p:nvPr/>
          </p:nvSpPr>
          <p:spPr>
            <a:xfrm>
              <a:off x="728899"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5"/>
            <p:cNvSpPr/>
            <p:nvPr/>
          </p:nvSpPr>
          <p:spPr>
            <a:xfrm>
              <a:off x="1292598"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1856296"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a:off x="2419994"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2983693"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3547391"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4111089"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a:off x="4674788"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a:off x="5238486"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a:off x="5802184"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p:nvPr/>
          </p:nvSpPr>
          <p:spPr>
            <a:xfrm>
              <a:off x="6365883"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p:nvPr/>
          </p:nvSpPr>
          <p:spPr>
            <a:xfrm>
              <a:off x="6929581"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p:nvPr/>
          </p:nvSpPr>
          <p:spPr>
            <a:xfrm>
              <a:off x="7493279"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a:off x="8056978"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8620676"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2"/>
        </a:solidFill>
        <a:effectLst/>
      </p:bgPr>
    </p:bg>
    <p:spTree>
      <p:nvGrpSpPr>
        <p:cNvPr id="1" name="Shape 69"/>
        <p:cNvGrpSpPr/>
        <p:nvPr/>
      </p:nvGrpSpPr>
      <p:grpSpPr>
        <a:xfrm>
          <a:off x="0" y="0"/>
          <a:ext cx="0" cy="0"/>
          <a:chOff x="0" y="0"/>
          <a:chExt cx="0" cy="0"/>
        </a:xfrm>
      </p:grpSpPr>
      <p:sp>
        <p:nvSpPr>
          <p:cNvPr id="70" name="Google Shape;70;p6"/>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1"/>
        <p:cNvGrpSpPr/>
        <p:nvPr/>
      </p:nvGrpSpPr>
      <p:grpSpPr>
        <a:xfrm>
          <a:off x="0" y="0"/>
          <a:ext cx="0" cy="0"/>
          <a:chOff x="0" y="0"/>
          <a:chExt cx="0" cy="0"/>
        </a:xfrm>
      </p:grpSpPr>
      <p:sp>
        <p:nvSpPr>
          <p:cNvPr id="72" name="Google Shape;72;p7"/>
          <p:cNvSpPr txBox="1">
            <a:spLocks noGrp="1"/>
          </p:cNvSpPr>
          <p:nvPr>
            <p:ph type="title"/>
          </p:nvPr>
        </p:nvSpPr>
        <p:spPr>
          <a:xfrm>
            <a:off x="723900" y="445025"/>
            <a:ext cx="7710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a:solidFill>
                  <a:schemeClr val="accent2"/>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3" name="Google Shape;73;p7"/>
          <p:cNvSpPr txBox="1">
            <a:spLocks noGrp="1"/>
          </p:cNvSpPr>
          <p:nvPr>
            <p:ph type="subTitle" idx="1"/>
          </p:nvPr>
        </p:nvSpPr>
        <p:spPr>
          <a:xfrm>
            <a:off x="723900" y="1828500"/>
            <a:ext cx="4308600" cy="273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600"/>
            </a:lvl1pPr>
            <a:lvl2pPr lvl="1" rtl="0">
              <a:lnSpc>
                <a:spcPct val="100000"/>
              </a:lnSpc>
              <a:spcBef>
                <a:spcPts val="0"/>
              </a:spcBef>
              <a:spcAft>
                <a:spcPts val="0"/>
              </a:spcAft>
              <a:buSzPts val="2800"/>
              <a:buChar char="○"/>
              <a:defRPr sz="2800"/>
            </a:lvl2pPr>
            <a:lvl3pPr lvl="2" rtl="0">
              <a:lnSpc>
                <a:spcPct val="100000"/>
              </a:lnSpc>
              <a:spcBef>
                <a:spcPts val="0"/>
              </a:spcBef>
              <a:spcAft>
                <a:spcPts val="0"/>
              </a:spcAft>
              <a:buSzPts val="2800"/>
              <a:buChar char="■"/>
              <a:defRPr sz="2800"/>
            </a:lvl3pPr>
            <a:lvl4pPr lvl="3" rtl="0">
              <a:lnSpc>
                <a:spcPct val="100000"/>
              </a:lnSpc>
              <a:spcBef>
                <a:spcPts val="0"/>
              </a:spcBef>
              <a:spcAft>
                <a:spcPts val="0"/>
              </a:spcAft>
              <a:buSzPts val="2800"/>
              <a:buChar char="●"/>
              <a:defRPr sz="2800"/>
            </a:lvl4pPr>
            <a:lvl5pPr lvl="4" rtl="0">
              <a:lnSpc>
                <a:spcPct val="100000"/>
              </a:lnSpc>
              <a:spcBef>
                <a:spcPts val="0"/>
              </a:spcBef>
              <a:spcAft>
                <a:spcPts val="0"/>
              </a:spcAft>
              <a:buSzPts val="2800"/>
              <a:buChar char="○"/>
              <a:defRPr sz="2800"/>
            </a:lvl5pPr>
            <a:lvl6pPr lvl="5" rtl="0">
              <a:lnSpc>
                <a:spcPct val="100000"/>
              </a:lnSpc>
              <a:spcBef>
                <a:spcPts val="0"/>
              </a:spcBef>
              <a:spcAft>
                <a:spcPts val="0"/>
              </a:spcAft>
              <a:buSzPts val="2800"/>
              <a:buChar char="■"/>
              <a:defRPr sz="2800"/>
            </a:lvl6pPr>
            <a:lvl7pPr lvl="6" rtl="0">
              <a:lnSpc>
                <a:spcPct val="100000"/>
              </a:lnSpc>
              <a:spcBef>
                <a:spcPts val="0"/>
              </a:spcBef>
              <a:spcAft>
                <a:spcPts val="0"/>
              </a:spcAft>
              <a:buSzPts val="2800"/>
              <a:buChar char="●"/>
              <a:defRPr sz="2800"/>
            </a:lvl7pPr>
            <a:lvl8pPr lvl="7" rtl="0">
              <a:lnSpc>
                <a:spcPct val="100000"/>
              </a:lnSpc>
              <a:spcBef>
                <a:spcPts val="0"/>
              </a:spcBef>
              <a:spcAft>
                <a:spcPts val="0"/>
              </a:spcAft>
              <a:buSzPts val="2800"/>
              <a:buChar char="○"/>
              <a:defRPr sz="2800"/>
            </a:lvl8pPr>
            <a:lvl9pPr lvl="8" rtl="0">
              <a:lnSpc>
                <a:spcPct val="100000"/>
              </a:lnSpc>
              <a:spcBef>
                <a:spcPts val="0"/>
              </a:spcBef>
              <a:spcAft>
                <a:spcPts val="0"/>
              </a:spcAft>
              <a:buSzPts val="2800"/>
              <a:buChar char="■"/>
              <a:defRPr sz="2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4"/>
        <p:cNvGrpSpPr/>
        <p:nvPr/>
      </p:nvGrpSpPr>
      <p:grpSpPr>
        <a:xfrm>
          <a:off x="0" y="0"/>
          <a:ext cx="0" cy="0"/>
          <a:chOff x="0" y="0"/>
          <a:chExt cx="0" cy="0"/>
        </a:xfrm>
      </p:grpSpPr>
      <p:sp>
        <p:nvSpPr>
          <p:cNvPr id="75" name="Google Shape;75;p8"/>
          <p:cNvSpPr txBox="1">
            <a:spLocks noGrp="1"/>
          </p:cNvSpPr>
          <p:nvPr>
            <p:ph type="title"/>
          </p:nvPr>
        </p:nvSpPr>
        <p:spPr>
          <a:xfrm>
            <a:off x="4607950" y="1169350"/>
            <a:ext cx="3826200" cy="2249700"/>
          </a:xfrm>
          <a:prstGeom prst="rect">
            <a:avLst/>
          </a:prstGeom>
        </p:spPr>
        <p:txBody>
          <a:bodyPr spcFirstLastPara="1" wrap="square" lIns="91425" tIns="91425" rIns="91425" bIns="91425" anchor="t" anchorCtr="0">
            <a:noAutofit/>
          </a:bodyPr>
          <a:lstStyle>
            <a:lvl1pPr lvl="0" algn="r" rtl="0">
              <a:lnSpc>
                <a:spcPct val="90000"/>
              </a:lnSpc>
              <a:spcBef>
                <a:spcPts val="0"/>
              </a:spcBef>
              <a:spcAft>
                <a:spcPts val="0"/>
              </a:spcAft>
              <a:buSzPts val="2800"/>
              <a:buNone/>
              <a:defRPr sz="63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6" name="Google Shape;76;p8"/>
          <p:cNvSpPr txBox="1">
            <a:spLocks noGrp="1"/>
          </p:cNvSpPr>
          <p:nvPr>
            <p:ph type="subTitle" idx="1"/>
          </p:nvPr>
        </p:nvSpPr>
        <p:spPr>
          <a:xfrm>
            <a:off x="5230450" y="3419050"/>
            <a:ext cx="3203700" cy="634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7"/>
        <p:cNvGrpSpPr/>
        <p:nvPr/>
      </p:nvGrpSpPr>
      <p:grpSpPr>
        <a:xfrm>
          <a:off x="0" y="0"/>
          <a:ext cx="0" cy="0"/>
          <a:chOff x="0" y="0"/>
          <a:chExt cx="0" cy="0"/>
        </a:xfrm>
      </p:grpSpPr>
      <p:sp>
        <p:nvSpPr>
          <p:cNvPr id="78" name="Google Shape;78;p9"/>
          <p:cNvSpPr txBox="1">
            <a:spLocks noGrp="1"/>
          </p:cNvSpPr>
          <p:nvPr>
            <p:ph type="title"/>
          </p:nvPr>
        </p:nvSpPr>
        <p:spPr>
          <a:xfrm>
            <a:off x="721625" y="2098200"/>
            <a:ext cx="50841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79" name="Google Shape;79;p9"/>
          <p:cNvSpPr txBox="1">
            <a:spLocks noGrp="1"/>
          </p:cNvSpPr>
          <p:nvPr>
            <p:ph type="subTitle" idx="1"/>
          </p:nvPr>
        </p:nvSpPr>
        <p:spPr>
          <a:xfrm>
            <a:off x="1977881" y="2940000"/>
            <a:ext cx="2571600" cy="657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80" name="Google Shape;80;p9"/>
          <p:cNvSpPr txBox="1">
            <a:spLocks noGrp="1"/>
          </p:cNvSpPr>
          <p:nvPr>
            <p:ph type="title" idx="2" hasCustomPrompt="1"/>
          </p:nvPr>
        </p:nvSpPr>
        <p:spPr>
          <a:xfrm>
            <a:off x="2750397" y="1546200"/>
            <a:ext cx="1026600" cy="55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3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grpSp>
        <p:nvGrpSpPr>
          <p:cNvPr id="81" name="Google Shape;81;p9"/>
          <p:cNvGrpSpPr/>
          <p:nvPr/>
        </p:nvGrpSpPr>
        <p:grpSpPr>
          <a:xfrm>
            <a:off x="2787224" y="1730500"/>
            <a:ext cx="952889" cy="183412"/>
            <a:chOff x="6394624" y="1730500"/>
            <a:chExt cx="952889" cy="183412"/>
          </a:xfrm>
        </p:grpSpPr>
        <p:sp>
          <p:nvSpPr>
            <p:cNvPr id="82" name="Google Shape;82;p9"/>
            <p:cNvSpPr/>
            <p:nvPr/>
          </p:nvSpPr>
          <p:spPr>
            <a:xfrm>
              <a:off x="6394624" y="1730500"/>
              <a:ext cx="192714" cy="183412"/>
            </a:xfrm>
            <a:custGeom>
              <a:avLst/>
              <a:gdLst/>
              <a:ahLst/>
              <a:cxnLst/>
              <a:rect l="l" t="t" r="r" b="b"/>
              <a:pathLst>
                <a:path w="13177" h="12541" extrusionOk="0">
                  <a:moveTo>
                    <a:pt x="6594" y="1"/>
                  </a:moveTo>
                  <a:lnTo>
                    <a:pt x="5033" y="4797"/>
                  </a:lnTo>
                  <a:lnTo>
                    <a:pt x="0" y="4797"/>
                  </a:lnTo>
                  <a:lnTo>
                    <a:pt x="4067" y="7755"/>
                  </a:lnTo>
                  <a:lnTo>
                    <a:pt x="2516" y="12541"/>
                  </a:lnTo>
                  <a:lnTo>
                    <a:pt x="6594" y="9583"/>
                  </a:lnTo>
                  <a:lnTo>
                    <a:pt x="10661" y="12541"/>
                  </a:lnTo>
                  <a:lnTo>
                    <a:pt x="9110" y="7755"/>
                  </a:lnTo>
                  <a:lnTo>
                    <a:pt x="13177" y="4797"/>
                  </a:lnTo>
                  <a:lnTo>
                    <a:pt x="8145" y="4797"/>
                  </a:lnTo>
                  <a:lnTo>
                    <a:pt x="6594" y="1"/>
                  </a:lnTo>
                  <a:close/>
                </a:path>
              </a:pathLst>
            </a:custGeom>
            <a:solidFill>
              <a:srgbClr val="004A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9"/>
            <p:cNvSpPr/>
            <p:nvPr/>
          </p:nvSpPr>
          <p:spPr>
            <a:xfrm>
              <a:off x="7154799" y="1730500"/>
              <a:ext cx="192714" cy="183412"/>
            </a:xfrm>
            <a:custGeom>
              <a:avLst/>
              <a:gdLst/>
              <a:ahLst/>
              <a:cxnLst/>
              <a:rect l="l" t="t" r="r" b="b"/>
              <a:pathLst>
                <a:path w="13177" h="12541" extrusionOk="0">
                  <a:moveTo>
                    <a:pt x="6594" y="1"/>
                  </a:moveTo>
                  <a:lnTo>
                    <a:pt x="5033" y="4797"/>
                  </a:lnTo>
                  <a:lnTo>
                    <a:pt x="0" y="4797"/>
                  </a:lnTo>
                  <a:lnTo>
                    <a:pt x="4067" y="7755"/>
                  </a:lnTo>
                  <a:lnTo>
                    <a:pt x="2516" y="12541"/>
                  </a:lnTo>
                  <a:lnTo>
                    <a:pt x="6594" y="9583"/>
                  </a:lnTo>
                  <a:lnTo>
                    <a:pt x="10661" y="12541"/>
                  </a:lnTo>
                  <a:lnTo>
                    <a:pt x="9110" y="7755"/>
                  </a:lnTo>
                  <a:lnTo>
                    <a:pt x="13177" y="4797"/>
                  </a:lnTo>
                  <a:lnTo>
                    <a:pt x="8145" y="4797"/>
                  </a:lnTo>
                  <a:lnTo>
                    <a:pt x="65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4"/>
        <p:cNvGrpSpPr/>
        <p:nvPr/>
      </p:nvGrpSpPr>
      <p:grpSpPr>
        <a:xfrm>
          <a:off x="0" y="0"/>
          <a:ext cx="0" cy="0"/>
          <a:chOff x="0" y="0"/>
          <a:chExt cx="0" cy="0"/>
        </a:xfrm>
      </p:grpSpPr>
      <p:sp>
        <p:nvSpPr>
          <p:cNvPr id="85" name="Google Shape;85;p10"/>
          <p:cNvSpPr txBox="1">
            <a:spLocks noGrp="1"/>
          </p:cNvSpPr>
          <p:nvPr>
            <p:ph type="title"/>
          </p:nvPr>
        </p:nvSpPr>
        <p:spPr>
          <a:xfrm>
            <a:off x="721625" y="527075"/>
            <a:ext cx="3393900" cy="99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800"/>
              <a:buNone/>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Barlow Condensed"/>
              <a:buNone/>
              <a:defRPr sz="2800" b="1">
                <a:solidFill>
                  <a:schemeClr val="dk1"/>
                </a:solidFill>
                <a:latin typeface="Barlow Condensed"/>
                <a:ea typeface="Barlow Condensed"/>
                <a:cs typeface="Barlow Condensed"/>
                <a:sym typeface="Barlow Condensed"/>
              </a:defRPr>
            </a:lvl1pPr>
            <a:lvl2pPr lvl="1">
              <a:spcBef>
                <a:spcPts val="0"/>
              </a:spcBef>
              <a:spcAft>
                <a:spcPts val="0"/>
              </a:spcAft>
              <a:buClr>
                <a:schemeClr val="dk1"/>
              </a:buClr>
              <a:buSzPts val="2800"/>
              <a:buFont typeface="Barlow Condensed"/>
              <a:buNone/>
              <a:defRPr sz="2800" b="1">
                <a:solidFill>
                  <a:schemeClr val="dk1"/>
                </a:solidFill>
                <a:latin typeface="Barlow Condensed"/>
                <a:ea typeface="Barlow Condensed"/>
                <a:cs typeface="Barlow Condensed"/>
                <a:sym typeface="Barlow Condensed"/>
              </a:defRPr>
            </a:lvl2pPr>
            <a:lvl3pPr lvl="2">
              <a:spcBef>
                <a:spcPts val="0"/>
              </a:spcBef>
              <a:spcAft>
                <a:spcPts val="0"/>
              </a:spcAft>
              <a:buClr>
                <a:schemeClr val="dk1"/>
              </a:buClr>
              <a:buSzPts val="2800"/>
              <a:buFont typeface="Barlow Condensed"/>
              <a:buNone/>
              <a:defRPr sz="2800" b="1">
                <a:solidFill>
                  <a:schemeClr val="dk1"/>
                </a:solidFill>
                <a:latin typeface="Barlow Condensed"/>
                <a:ea typeface="Barlow Condensed"/>
                <a:cs typeface="Barlow Condensed"/>
                <a:sym typeface="Barlow Condensed"/>
              </a:defRPr>
            </a:lvl3pPr>
            <a:lvl4pPr lvl="3">
              <a:spcBef>
                <a:spcPts val="0"/>
              </a:spcBef>
              <a:spcAft>
                <a:spcPts val="0"/>
              </a:spcAft>
              <a:buClr>
                <a:schemeClr val="dk1"/>
              </a:buClr>
              <a:buSzPts val="2800"/>
              <a:buFont typeface="Barlow Condensed"/>
              <a:buNone/>
              <a:defRPr sz="2800" b="1">
                <a:solidFill>
                  <a:schemeClr val="dk1"/>
                </a:solidFill>
                <a:latin typeface="Barlow Condensed"/>
                <a:ea typeface="Barlow Condensed"/>
                <a:cs typeface="Barlow Condensed"/>
                <a:sym typeface="Barlow Condensed"/>
              </a:defRPr>
            </a:lvl4pPr>
            <a:lvl5pPr lvl="4">
              <a:spcBef>
                <a:spcPts val="0"/>
              </a:spcBef>
              <a:spcAft>
                <a:spcPts val="0"/>
              </a:spcAft>
              <a:buClr>
                <a:schemeClr val="dk1"/>
              </a:buClr>
              <a:buSzPts val="2800"/>
              <a:buFont typeface="Barlow Condensed"/>
              <a:buNone/>
              <a:defRPr sz="2800" b="1">
                <a:solidFill>
                  <a:schemeClr val="dk1"/>
                </a:solidFill>
                <a:latin typeface="Barlow Condensed"/>
                <a:ea typeface="Barlow Condensed"/>
                <a:cs typeface="Barlow Condensed"/>
                <a:sym typeface="Barlow Condensed"/>
              </a:defRPr>
            </a:lvl5pPr>
            <a:lvl6pPr lvl="5">
              <a:spcBef>
                <a:spcPts val="0"/>
              </a:spcBef>
              <a:spcAft>
                <a:spcPts val="0"/>
              </a:spcAft>
              <a:buClr>
                <a:schemeClr val="dk1"/>
              </a:buClr>
              <a:buSzPts val="2800"/>
              <a:buFont typeface="Barlow Condensed"/>
              <a:buNone/>
              <a:defRPr sz="2800" b="1">
                <a:solidFill>
                  <a:schemeClr val="dk1"/>
                </a:solidFill>
                <a:latin typeface="Barlow Condensed"/>
                <a:ea typeface="Barlow Condensed"/>
                <a:cs typeface="Barlow Condensed"/>
                <a:sym typeface="Barlow Condensed"/>
              </a:defRPr>
            </a:lvl6pPr>
            <a:lvl7pPr lvl="6">
              <a:spcBef>
                <a:spcPts val="0"/>
              </a:spcBef>
              <a:spcAft>
                <a:spcPts val="0"/>
              </a:spcAft>
              <a:buClr>
                <a:schemeClr val="dk1"/>
              </a:buClr>
              <a:buSzPts val="2800"/>
              <a:buFont typeface="Barlow Condensed"/>
              <a:buNone/>
              <a:defRPr sz="2800" b="1">
                <a:solidFill>
                  <a:schemeClr val="dk1"/>
                </a:solidFill>
                <a:latin typeface="Barlow Condensed"/>
                <a:ea typeface="Barlow Condensed"/>
                <a:cs typeface="Barlow Condensed"/>
                <a:sym typeface="Barlow Condensed"/>
              </a:defRPr>
            </a:lvl7pPr>
            <a:lvl8pPr lvl="7">
              <a:spcBef>
                <a:spcPts val="0"/>
              </a:spcBef>
              <a:spcAft>
                <a:spcPts val="0"/>
              </a:spcAft>
              <a:buClr>
                <a:schemeClr val="dk1"/>
              </a:buClr>
              <a:buSzPts val="2800"/>
              <a:buFont typeface="Barlow Condensed"/>
              <a:buNone/>
              <a:defRPr sz="2800" b="1">
                <a:solidFill>
                  <a:schemeClr val="dk1"/>
                </a:solidFill>
                <a:latin typeface="Barlow Condensed"/>
                <a:ea typeface="Barlow Condensed"/>
                <a:cs typeface="Barlow Condensed"/>
                <a:sym typeface="Barlow Condensed"/>
              </a:defRPr>
            </a:lvl8pPr>
            <a:lvl9pPr lvl="8">
              <a:spcBef>
                <a:spcPts val="0"/>
              </a:spcBef>
              <a:spcAft>
                <a:spcPts val="0"/>
              </a:spcAft>
              <a:buClr>
                <a:schemeClr val="dk1"/>
              </a:buClr>
              <a:buSzPts val="2800"/>
              <a:buFont typeface="Barlow Condensed"/>
              <a:buNone/>
              <a:defRPr sz="2800" b="1">
                <a:solidFill>
                  <a:schemeClr val="dk1"/>
                </a:solidFill>
                <a:latin typeface="Barlow Condensed"/>
                <a:ea typeface="Barlow Condensed"/>
                <a:cs typeface="Barlow Condensed"/>
                <a:sym typeface="Barlow Condense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Public Sans"/>
              <a:buChar char="●"/>
              <a:defRPr sz="1800">
                <a:solidFill>
                  <a:schemeClr val="dk1"/>
                </a:solidFill>
                <a:latin typeface="Public Sans"/>
                <a:ea typeface="Public Sans"/>
                <a:cs typeface="Public Sans"/>
                <a:sym typeface="Public Sans"/>
              </a:defRPr>
            </a:lvl1pPr>
            <a:lvl2pPr marL="914400" lvl="1" indent="-317500">
              <a:lnSpc>
                <a:spcPct val="100000"/>
              </a:lnSpc>
              <a:spcBef>
                <a:spcPts val="0"/>
              </a:spcBef>
              <a:spcAft>
                <a:spcPts val="0"/>
              </a:spcAft>
              <a:buClr>
                <a:schemeClr val="dk1"/>
              </a:buClr>
              <a:buSzPts val="1400"/>
              <a:buFont typeface="Public Sans"/>
              <a:buChar char="○"/>
              <a:defRPr>
                <a:solidFill>
                  <a:schemeClr val="dk1"/>
                </a:solidFill>
                <a:latin typeface="Public Sans"/>
                <a:ea typeface="Public Sans"/>
                <a:cs typeface="Public Sans"/>
                <a:sym typeface="Public Sans"/>
              </a:defRPr>
            </a:lvl2pPr>
            <a:lvl3pPr marL="1371600" lvl="2" indent="-317500">
              <a:lnSpc>
                <a:spcPct val="100000"/>
              </a:lnSpc>
              <a:spcBef>
                <a:spcPts val="0"/>
              </a:spcBef>
              <a:spcAft>
                <a:spcPts val="0"/>
              </a:spcAft>
              <a:buClr>
                <a:schemeClr val="dk1"/>
              </a:buClr>
              <a:buSzPts val="1400"/>
              <a:buFont typeface="Public Sans"/>
              <a:buChar char="■"/>
              <a:defRPr>
                <a:solidFill>
                  <a:schemeClr val="dk1"/>
                </a:solidFill>
                <a:latin typeface="Public Sans"/>
                <a:ea typeface="Public Sans"/>
                <a:cs typeface="Public Sans"/>
                <a:sym typeface="Public Sans"/>
              </a:defRPr>
            </a:lvl3pPr>
            <a:lvl4pPr marL="1828800" lvl="3" indent="-317500">
              <a:lnSpc>
                <a:spcPct val="100000"/>
              </a:lnSpc>
              <a:spcBef>
                <a:spcPts val="0"/>
              </a:spcBef>
              <a:spcAft>
                <a:spcPts val="0"/>
              </a:spcAft>
              <a:buClr>
                <a:schemeClr val="dk1"/>
              </a:buClr>
              <a:buSzPts val="1400"/>
              <a:buFont typeface="Public Sans"/>
              <a:buChar char="●"/>
              <a:defRPr>
                <a:solidFill>
                  <a:schemeClr val="dk1"/>
                </a:solidFill>
                <a:latin typeface="Public Sans"/>
                <a:ea typeface="Public Sans"/>
                <a:cs typeface="Public Sans"/>
                <a:sym typeface="Public Sans"/>
              </a:defRPr>
            </a:lvl4pPr>
            <a:lvl5pPr marL="2286000" lvl="4" indent="-317500">
              <a:lnSpc>
                <a:spcPct val="100000"/>
              </a:lnSpc>
              <a:spcBef>
                <a:spcPts val="0"/>
              </a:spcBef>
              <a:spcAft>
                <a:spcPts val="0"/>
              </a:spcAft>
              <a:buClr>
                <a:schemeClr val="dk1"/>
              </a:buClr>
              <a:buSzPts val="1400"/>
              <a:buFont typeface="Public Sans"/>
              <a:buChar char="○"/>
              <a:defRPr>
                <a:solidFill>
                  <a:schemeClr val="dk1"/>
                </a:solidFill>
                <a:latin typeface="Public Sans"/>
                <a:ea typeface="Public Sans"/>
                <a:cs typeface="Public Sans"/>
                <a:sym typeface="Public Sans"/>
              </a:defRPr>
            </a:lvl5pPr>
            <a:lvl6pPr marL="2743200" lvl="5" indent="-317500">
              <a:lnSpc>
                <a:spcPct val="100000"/>
              </a:lnSpc>
              <a:spcBef>
                <a:spcPts val="0"/>
              </a:spcBef>
              <a:spcAft>
                <a:spcPts val="0"/>
              </a:spcAft>
              <a:buClr>
                <a:schemeClr val="dk1"/>
              </a:buClr>
              <a:buSzPts val="1400"/>
              <a:buFont typeface="Public Sans"/>
              <a:buChar char="■"/>
              <a:defRPr>
                <a:solidFill>
                  <a:schemeClr val="dk1"/>
                </a:solidFill>
                <a:latin typeface="Public Sans"/>
                <a:ea typeface="Public Sans"/>
                <a:cs typeface="Public Sans"/>
                <a:sym typeface="Public Sans"/>
              </a:defRPr>
            </a:lvl6pPr>
            <a:lvl7pPr marL="3200400" lvl="6" indent="-317500">
              <a:lnSpc>
                <a:spcPct val="100000"/>
              </a:lnSpc>
              <a:spcBef>
                <a:spcPts val="0"/>
              </a:spcBef>
              <a:spcAft>
                <a:spcPts val="0"/>
              </a:spcAft>
              <a:buClr>
                <a:schemeClr val="dk1"/>
              </a:buClr>
              <a:buSzPts val="1400"/>
              <a:buFont typeface="Public Sans"/>
              <a:buChar char="●"/>
              <a:defRPr>
                <a:solidFill>
                  <a:schemeClr val="dk1"/>
                </a:solidFill>
                <a:latin typeface="Public Sans"/>
                <a:ea typeface="Public Sans"/>
                <a:cs typeface="Public Sans"/>
                <a:sym typeface="Public Sans"/>
              </a:defRPr>
            </a:lvl7pPr>
            <a:lvl8pPr marL="3657600" lvl="7" indent="-317500">
              <a:lnSpc>
                <a:spcPct val="100000"/>
              </a:lnSpc>
              <a:spcBef>
                <a:spcPts val="0"/>
              </a:spcBef>
              <a:spcAft>
                <a:spcPts val="0"/>
              </a:spcAft>
              <a:buClr>
                <a:schemeClr val="dk1"/>
              </a:buClr>
              <a:buSzPts val="1400"/>
              <a:buFont typeface="Public Sans"/>
              <a:buChar char="○"/>
              <a:defRPr>
                <a:solidFill>
                  <a:schemeClr val="dk1"/>
                </a:solidFill>
                <a:latin typeface="Public Sans"/>
                <a:ea typeface="Public Sans"/>
                <a:cs typeface="Public Sans"/>
                <a:sym typeface="Public Sans"/>
              </a:defRPr>
            </a:lvl8pPr>
            <a:lvl9pPr marL="4114800" lvl="8" indent="-317500">
              <a:lnSpc>
                <a:spcPct val="100000"/>
              </a:lnSpc>
              <a:spcBef>
                <a:spcPts val="0"/>
              </a:spcBef>
              <a:spcAft>
                <a:spcPts val="0"/>
              </a:spcAft>
              <a:buClr>
                <a:schemeClr val="dk1"/>
              </a:buClr>
              <a:buSzPts val="1400"/>
              <a:buFont typeface="Public Sans"/>
              <a:buChar char="■"/>
              <a:defRPr>
                <a:solidFill>
                  <a:schemeClr val="dk1"/>
                </a:solidFill>
                <a:latin typeface="Public Sans"/>
                <a:ea typeface="Public Sans"/>
                <a:cs typeface="Public Sans"/>
                <a:sym typeface="Public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1" r:id="rId13"/>
    <p:sldLayoutId id="2147483663" r:id="rId14"/>
    <p:sldLayoutId id="2147483664" r:id="rId15"/>
    <p:sldLayoutId id="2147483665" r:id="rId16"/>
    <p:sldLayoutId id="2147483666" r:id="rId17"/>
    <p:sldLayoutId id="2147483667" r:id="rId18"/>
    <p:sldLayoutId id="2147483668" r:id="rId19"/>
    <p:sldLayoutId id="2147483669" r:id="rId20"/>
    <p:sldLayoutId id="2147483671" r:id="rId21"/>
    <p:sldLayoutId id="2147483672" r:id="rId22"/>
    <p:sldLayoutId id="2147483673"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5">
          <p15:clr>
            <a:srgbClr val="EA4335"/>
          </p15:clr>
        </p15:guide>
        <p15:guide id="2" pos="5313">
          <p15:clr>
            <a:srgbClr val="EA4335"/>
          </p15:clr>
        </p15:guide>
        <p15:guide id="3" orient="horz" pos="2895">
          <p15:clr>
            <a:srgbClr val="EA4335"/>
          </p15:clr>
        </p15:guide>
        <p15:guide id="4" orient="horz" pos="332">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81"/>
        <p:cNvGrpSpPr/>
        <p:nvPr/>
      </p:nvGrpSpPr>
      <p:grpSpPr>
        <a:xfrm>
          <a:off x="0" y="0"/>
          <a:ext cx="0" cy="0"/>
          <a:chOff x="0" y="0"/>
          <a:chExt cx="0" cy="0"/>
        </a:xfrm>
      </p:grpSpPr>
      <p:sp>
        <p:nvSpPr>
          <p:cNvPr id="282" name="Google Shape;282;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83" name="Google Shape;283;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hyperlink" Target="https://docs.google.com/spreadsheets/d/1cwHxFkC3ZfAG05yKLvj4YWisvg6SQElEfSi7N_R90-M/copy" TargetMode="External"/><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8.xml"/><Relationship Id="rId1" Type="http://schemas.openxmlformats.org/officeDocument/2006/relationships/slideLayout" Target="../slideLayouts/slideLayout22.xml"/></Relationships>
</file>

<file path=ppt/slides/_rels/slide4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8" Type="http://schemas.openxmlformats.org/officeDocument/2006/relationships/hyperlink" Target="https://www.freepik.com/free-vector/2020-us-presidential-election-concept_10213864.htm/?utm_source=slidesgo_template&amp;utm_medium=referral-link&amp;utm_campaign=sg_resources&amp;utm_content=freepik" TargetMode="External"/><Relationship Id="rId13" Type="http://schemas.openxmlformats.org/officeDocument/2006/relationships/hyperlink" Target="https://www.freepik.com/free-vector/voting-badges-sticker-pack_10115247.htm/?utm_source=slidesgo_template&amp;utm_medium=referral-link&amp;utm_campaign=sg_resources&amp;utm_content=freepik" TargetMode="External"/><Relationship Id="rId3" Type="http://schemas.openxmlformats.org/officeDocument/2006/relationships/hyperlink" Target="https://stories.freepik.com/illustration/google-sitemap/cuate#AF2B39FF&amp;hide=&amp;hide=complete/?utm_source=slidesgo_template&amp;utm_medium=referral-link&amp;utm_campaign=sg_resources&amp;utm_content=stories#af2b39" TargetMode="External"/><Relationship Id="rId7" Type="http://schemas.openxmlformats.org/officeDocument/2006/relationships/hyperlink" Target="https://stories.freepik.com/illustration/presentation/cuate#AF2B39FF&amp;hide=&amp;hide=complete/?utm_source=slidesgo_template&amp;utm_medium=referral-link&amp;utm_campaign=sg_resources&amp;utm_content=stories#af2b39" TargetMode="External"/><Relationship Id="rId12" Type="http://schemas.openxmlformats.org/officeDocument/2006/relationships/hyperlink" Target="https://www.freepik.com/free-vector/2020-us-presidential-election-background_10369198.htm/?utm_source=slidesgo_template&amp;utm_medium=referral-link&amp;utm_campaign=sg_resources&amp;utm_content=freepik" TargetMode="External"/><Relationship Id="rId2" Type="http://schemas.openxmlformats.org/officeDocument/2006/relationships/notesSlide" Target="../notesSlides/notesSlide41.xml"/><Relationship Id="rId16" Type="http://schemas.openxmlformats.org/officeDocument/2006/relationships/hyperlink" Target="https://www.freepik.com/free-photo/independence-day-concept-with-girls-holding-three-flags_2310388.htm#page=1&amp;query=freepik%20election&amp;position=8/?utm_source=slidesgo_template&amp;utm_medium=referral-link&amp;utm_campaign=sg_resources&amp;utm_content=freepik" TargetMode="External"/><Relationship Id="rId1" Type="http://schemas.openxmlformats.org/officeDocument/2006/relationships/slideLayout" Target="../slideLayouts/slideLayout20.xml"/><Relationship Id="rId6" Type="http://schemas.openxmlformats.org/officeDocument/2006/relationships/hyperlink" Target="https://stories.freepik.com/illustration/invoice/cuate#AF2B39FF&amp;hide=&amp;hide=complete/?utm_source=slidesgo_template&amp;utm_medium=referral-link&amp;utm_campaign=sg_resources&amp;utm_content=stories#af2b39" TargetMode="External"/><Relationship Id="rId11" Type="http://schemas.openxmlformats.org/officeDocument/2006/relationships/hyperlink" Target="https://www.freepik.com/free-vector/usa-voting-badges-pack_10408157.htm/?utm_source=slidesgo_template&amp;utm_medium=referral-link&amp;utm_campaign=sg_resources&amp;utm_content=freepik" TargetMode="External"/><Relationship Id="rId5" Type="http://schemas.openxmlformats.org/officeDocument/2006/relationships/hyperlink" Target="https://stories.freepik.com/illustration/new-york/cuate#AF2B39FF&amp;hide=&amp;hide=complete/?utm_source=slidesgo_template&amp;utm_medium=referral-link&amp;utm_campaign=sg_resources&amp;utm_content=stories#af2b39" TargetMode="External"/><Relationship Id="rId15" Type="http://schemas.openxmlformats.org/officeDocument/2006/relationships/hyperlink" Target="https://www.freepik.com/free-photo/us-elections-concept-with-copy-space_10799964.htm#page=1&amp;query=freepik%20election&amp;position=4/?utm_source=slidesgo_template&amp;utm_medium=referral-link&amp;utm_campaign=sg_resources&amp;utm_content=freepik" TargetMode="External"/><Relationship Id="rId10" Type="http://schemas.openxmlformats.org/officeDocument/2006/relationships/hyperlink" Target="https://www.freepik.com/free-vector/2020-us-presidential-election-wallpaper_10072605.htm/?utm_source=slidesgo_template&amp;utm_medium=referral-link&amp;utm_campaign=sg_resources&amp;utm_content=freepik" TargetMode="External"/><Relationship Id="rId4" Type="http://schemas.openxmlformats.org/officeDocument/2006/relationships/hyperlink" Target="https://stories.freepik.com/illustration/search/cuate#AF2B39FF&amp;hide=&amp;hide=complete/?utm_source=slidesgo_template&amp;utm_medium=referral-link&amp;utm_campaign=sg_resources&amp;utm_content=stories#af2b39" TargetMode="External"/><Relationship Id="rId9" Type="http://schemas.openxmlformats.org/officeDocument/2006/relationships/hyperlink" Target="https://www.freepik.com/free-vector/flat-2020-us-presidential-election-voting_10240036.htm/?utm_source=slidesgo_template&amp;utm_medium=referral-link&amp;utm_campaign=sg_resources&amp;utm_content=freepik" TargetMode="External"/><Relationship Id="rId14" Type="http://schemas.openxmlformats.org/officeDocument/2006/relationships/hyperlink" Target="https://www.freepik.com/free-vector/creative-2020-presidential-election-usa-wallpaper_10240035.htm/?utm_source=slidesgo_template&amp;utm_medium=referral-link&amp;utm_campaign=sg_resources&amp;utm_content=freepik" TargetMode="External"/></Relationships>
</file>

<file path=ppt/slides/_rels/slide45.xml.rels><?xml version="1.0" encoding="UTF-8" standalone="yes"?>
<Relationships xmlns="http://schemas.openxmlformats.org/package/2006/relationships"><Relationship Id="rId8" Type="http://schemas.openxmlformats.org/officeDocument/2006/relationships/hyperlink" Target="https://stories.freepik.com/illustration/consulting/cuate#AF2B39FF&amp;hide=&amp;hide=false/?utm_source=slidesgo_template&amp;utm_medium=referral-link&amp;utm_campaign=sg_resources&amp;utm_content=stories#af2b39" TargetMode="External"/><Relationship Id="rId13" Type="http://schemas.openxmlformats.org/officeDocument/2006/relationships/hyperlink" Target="https://www.freepik.com/free-vector/voting-badge-collection_10296573.htm/?utm_source=slidesgo_template&amp;utm_medium=referral-link&amp;utm_campaign=sg_resources&amp;utm_content=freepik" TargetMode="External"/><Relationship Id="rId3" Type="http://schemas.openxmlformats.org/officeDocument/2006/relationships/hyperlink" Target="https://stories.freepik.com/illustration/veterans/cuate#AF2B39FF&amp;hide=&amp;hide=complete/?utm_source=slidesgo_template&amp;utm_medium=referral-link&amp;utm_campaign=sg_resources&amp;utm_content=stories#af2b39" TargetMode="External"/><Relationship Id="rId7" Type="http://schemas.openxmlformats.org/officeDocument/2006/relationships/hyperlink" Target="https://stories.freepik.com/illustration/work-chat/cuate#AF2B39FF&amp;hide=&amp;hide=false/?utm_source=slidesgo_template&amp;utm_medium=referral-link&amp;utm_campaign=sg_resources&amp;utm_content=stories#af2b39" TargetMode="External"/><Relationship Id="rId12" Type="http://schemas.openxmlformats.org/officeDocument/2006/relationships/hyperlink" Target="https://www.freepik.com/free-vector/2020-us-presidential-election-background-concept_10131916.htm/?utm_source=slidesgo_template&amp;utm_medium=referral-link&amp;utm_campaign=sg_resources&amp;utm_content=freepik" TargetMode="External"/><Relationship Id="rId2" Type="http://schemas.openxmlformats.org/officeDocument/2006/relationships/notesSlide" Target="../notesSlides/notesSlide42.xml"/><Relationship Id="rId16" Type="http://schemas.openxmlformats.org/officeDocument/2006/relationships/hyperlink" Target="https://www.freepik.com/free-photo/side-view-woman-putting-red-voting-card-box_5330745.htm#page=1&amp;query=freepik%20election&amp;position=16/?utm_source=slidesgo_template&amp;utm_medium=referral-link&amp;utm_campaign=sg_resources&amp;utm_content=freepik" TargetMode="External"/><Relationship Id="rId1" Type="http://schemas.openxmlformats.org/officeDocument/2006/relationships/slideLayout" Target="../slideLayouts/slideLayout20.xml"/><Relationship Id="rId6" Type="http://schemas.openxmlformats.org/officeDocument/2006/relationships/hyperlink" Target="https://stories.freepik.com/illustration/charts/cuate#AF2B39FF&amp;hide=&amp;hide=complete/?utm_source=slidesgo_template&amp;utm_medium=referral-link&amp;utm_campaign=sg_resources&amp;utm_content=stories#af2b39" TargetMode="External"/><Relationship Id="rId11" Type="http://schemas.openxmlformats.org/officeDocument/2006/relationships/hyperlink" Target="https://www.freepik.com/free-vector/american-elections-icons-collection_715703.htm/?utm_source=slidesgo_template&amp;utm_medium=referral-link&amp;utm_campaign=sg_resources&amp;utm_content=freepik" TargetMode="External"/><Relationship Id="rId5" Type="http://schemas.openxmlformats.org/officeDocument/2006/relationships/hyperlink" Target="https://stories.freepik.com/illustration/journalist/cuate#AF2B39FF&amp;hide=&amp;hide=complete/?utm_source=slidesgo_template&amp;utm_medium=referral-link&amp;utm_campaign=sg_resources&amp;utm_content=stories#af2b39" TargetMode="External"/><Relationship Id="rId15" Type="http://schemas.openxmlformats.org/officeDocument/2006/relationships/hyperlink" Target="https://www.freepik.com/free-photo/us-elections-concept-with-america-flag_10831717.htm#page=1&amp;query=freepik%20election&amp;position=8/?utm_source=slidesgo_template&amp;utm_medium=referral-link&amp;utm_campaign=sg_resources&amp;utm_content=freepik" TargetMode="External"/><Relationship Id="rId10" Type="http://schemas.openxmlformats.org/officeDocument/2006/relationships/hyperlink" Target="https://stories.freepik.com/illustration/black-awareness/cuate#AF2B39FF&amp;hide=character-2,Placard,character-3&amp;hide=false/?utm_source=slidesgo_template&amp;utm_medium=referral-link&amp;utm_campaign=sg_resources&amp;utm_content=stories#af2b39" TargetMode="External"/><Relationship Id="rId4" Type="http://schemas.openxmlformats.org/officeDocument/2006/relationships/hyperlink" Target="https://stories.freepik.com/illustration/team-spirit/cuate#AF2B39FF&amp;hide=&amp;hide=complete/?utm_source=slidesgo_template&amp;utm_medium=referral-link&amp;utm_campaign=sg_resources&amp;utm_content=stories#af2b39" TargetMode="External"/><Relationship Id="rId9" Type="http://schemas.openxmlformats.org/officeDocument/2006/relationships/hyperlink" Target="https://stories.freepik.com/illustration/social-strategy/cuate#AF2B39FF&amp;hide=paper-plane,chess-pawn,Plant&amp;hide=false/?utm_source=slidesgo_template&amp;utm_medium=referral-link&amp;utm_campaign=sg_resources&amp;utm_content=stories#af2b39" TargetMode="External"/><Relationship Id="rId14" Type="http://schemas.openxmlformats.org/officeDocument/2006/relationships/hyperlink" Target="https://www.freepik.com/free-vector/us-map-vector_334569.htm#page=1&amp;query=freepik%20us%20map&amp;position=0/?utm_source=slidesgo_template&amp;utm_medium=referral-link&amp;utm_campaign=sg_resources&amp;utm_content=freepik" TargetMode="External"/></Relationships>
</file>

<file path=ppt/slides/_rels/slide4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3.xml"/><Relationship Id="rId1" Type="http://schemas.openxmlformats.org/officeDocument/2006/relationships/slideLayout" Target="../slideLayouts/slideLayout24.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4.xml"/><Relationship Id="rId1" Type="http://schemas.openxmlformats.org/officeDocument/2006/relationships/slideLayout" Target="../slideLayouts/slideLayout24.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https://fonts.google.com/specimen/Public+Sans" TargetMode="External"/><Relationship Id="rId2" Type="http://schemas.openxmlformats.org/officeDocument/2006/relationships/notesSlide" Target="../notesSlides/notesSlide45.xml"/><Relationship Id="rId1" Type="http://schemas.openxmlformats.org/officeDocument/2006/relationships/slideLayout" Target="../slideLayouts/slideLayout24.xml"/></Relationships>
</file>

<file path=ppt/slides/_rels/slide49.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11.gif"/><Relationship Id="rId2" Type="http://schemas.openxmlformats.org/officeDocument/2006/relationships/notesSlide" Target="../notesSlides/notesSlide46.xml"/><Relationship Id="rId1" Type="http://schemas.openxmlformats.org/officeDocument/2006/relationships/slideLayout" Target="../slideLayouts/slideLayout24.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0.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9.gif"/><Relationship Id="rId4" Type="http://schemas.openxmlformats.org/officeDocument/2006/relationships/image" Target="../media/image7.gif"/><Relationship Id="rId9" Type="http://schemas.openxmlformats.org/officeDocument/2006/relationships/image" Target="../media/image8.gi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7.xml"/><Relationship Id="rId1" Type="http://schemas.openxmlformats.org/officeDocument/2006/relationships/slideLayout" Target="../slideLayouts/slideLayout2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4.xml"/></Relationships>
</file>

<file path=ppt/slides/_rels/slide5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3.xml"/><Relationship Id="rId1" Type="http://schemas.openxmlformats.org/officeDocument/2006/relationships/slideLayout" Target="../slideLayouts/slideLayout2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0"/>
          <p:cNvSpPr txBox="1">
            <a:spLocks noGrp="1"/>
          </p:cNvSpPr>
          <p:nvPr>
            <p:ph type="ctrTitle"/>
          </p:nvPr>
        </p:nvSpPr>
        <p:spPr>
          <a:xfrm>
            <a:off x="4570959" y="1497975"/>
            <a:ext cx="3997480" cy="13869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sz="3500" dirty="0">
                <a:solidFill>
                  <a:schemeClr val="accent1"/>
                </a:solidFill>
              </a:rPr>
              <a:t>Turning Data into </a:t>
            </a:r>
            <a:r>
              <a:rPr lang="en-US" sz="3500" dirty="0">
                <a:solidFill>
                  <a:schemeClr val="accent2"/>
                </a:solidFill>
              </a:rPr>
              <a:t>Democracy:</a:t>
            </a:r>
            <a:endParaRPr sz="2400" dirty="0">
              <a:solidFill>
                <a:schemeClr val="accent2"/>
              </a:solidFill>
            </a:endParaRPr>
          </a:p>
        </p:txBody>
      </p:sp>
      <p:sp>
        <p:nvSpPr>
          <p:cNvPr id="291" name="Google Shape;291;p30"/>
          <p:cNvSpPr/>
          <p:nvPr/>
        </p:nvSpPr>
        <p:spPr>
          <a:xfrm>
            <a:off x="-5801000" y="1753722"/>
            <a:ext cx="24166" cy="21960"/>
          </a:xfrm>
          <a:custGeom>
            <a:avLst/>
            <a:gdLst/>
            <a:ahLst/>
            <a:cxnLst/>
            <a:rect l="l" t="t" r="r" b="b"/>
            <a:pathLst>
              <a:path w="1282" h="1165" extrusionOk="0">
                <a:moveTo>
                  <a:pt x="932" y="0"/>
                </a:moveTo>
                <a:lnTo>
                  <a:pt x="1" y="873"/>
                </a:lnTo>
                <a:lnTo>
                  <a:pt x="1281" y="1165"/>
                </a:lnTo>
                <a:lnTo>
                  <a:pt x="932"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 name="Google Shape;292;p30"/>
          <p:cNvGrpSpPr/>
          <p:nvPr/>
        </p:nvGrpSpPr>
        <p:grpSpPr>
          <a:xfrm>
            <a:off x="-701637" y="1052399"/>
            <a:ext cx="5378208" cy="3499912"/>
            <a:chOff x="-7518406" y="491385"/>
            <a:chExt cx="4465096" cy="2905697"/>
          </a:xfrm>
        </p:grpSpPr>
        <p:sp>
          <p:nvSpPr>
            <p:cNvPr id="293" name="Google Shape;293;p30"/>
            <p:cNvSpPr/>
            <p:nvPr/>
          </p:nvSpPr>
          <p:spPr>
            <a:xfrm>
              <a:off x="-4448130" y="1197232"/>
              <a:ext cx="692142" cy="1737742"/>
            </a:xfrm>
            <a:custGeom>
              <a:avLst/>
              <a:gdLst/>
              <a:ahLst/>
              <a:cxnLst/>
              <a:rect l="l" t="t" r="r" b="b"/>
              <a:pathLst>
                <a:path w="35604" h="89390" extrusionOk="0">
                  <a:moveTo>
                    <a:pt x="0" y="1"/>
                  </a:moveTo>
                  <a:lnTo>
                    <a:pt x="55" y="163"/>
                  </a:lnTo>
                  <a:lnTo>
                    <a:pt x="489" y="489"/>
                  </a:lnTo>
                  <a:lnTo>
                    <a:pt x="923" y="815"/>
                  </a:lnTo>
                  <a:lnTo>
                    <a:pt x="1303" y="1195"/>
                  </a:lnTo>
                  <a:lnTo>
                    <a:pt x="1574" y="1574"/>
                  </a:lnTo>
                  <a:lnTo>
                    <a:pt x="1846" y="1954"/>
                  </a:lnTo>
                  <a:lnTo>
                    <a:pt x="2063" y="2389"/>
                  </a:lnTo>
                  <a:lnTo>
                    <a:pt x="2280" y="2823"/>
                  </a:lnTo>
                  <a:lnTo>
                    <a:pt x="2443" y="3311"/>
                  </a:lnTo>
                  <a:lnTo>
                    <a:pt x="2280" y="2769"/>
                  </a:lnTo>
                  <a:lnTo>
                    <a:pt x="2063" y="2280"/>
                  </a:lnTo>
                  <a:lnTo>
                    <a:pt x="1846" y="1846"/>
                  </a:lnTo>
                  <a:lnTo>
                    <a:pt x="1520" y="1412"/>
                  </a:lnTo>
                  <a:lnTo>
                    <a:pt x="1194" y="977"/>
                  </a:lnTo>
                  <a:lnTo>
                    <a:pt x="869" y="652"/>
                  </a:lnTo>
                  <a:lnTo>
                    <a:pt x="435" y="326"/>
                  </a:lnTo>
                  <a:lnTo>
                    <a:pt x="0" y="1"/>
                  </a:lnTo>
                  <a:close/>
                  <a:moveTo>
                    <a:pt x="1791" y="7219"/>
                  </a:moveTo>
                  <a:lnTo>
                    <a:pt x="2029" y="7361"/>
                  </a:lnTo>
                  <a:lnTo>
                    <a:pt x="1846" y="7219"/>
                  </a:lnTo>
                  <a:close/>
                  <a:moveTo>
                    <a:pt x="2029" y="7361"/>
                  </a:moveTo>
                  <a:lnTo>
                    <a:pt x="2334" y="7599"/>
                  </a:lnTo>
                  <a:lnTo>
                    <a:pt x="2768" y="7924"/>
                  </a:lnTo>
                  <a:lnTo>
                    <a:pt x="2334" y="7545"/>
                  </a:lnTo>
                  <a:lnTo>
                    <a:pt x="2029" y="7361"/>
                  </a:lnTo>
                  <a:close/>
                  <a:moveTo>
                    <a:pt x="2779" y="7935"/>
                  </a:moveTo>
                  <a:lnTo>
                    <a:pt x="3148" y="8304"/>
                  </a:lnTo>
                  <a:lnTo>
                    <a:pt x="3528" y="8793"/>
                  </a:lnTo>
                  <a:lnTo>
                    <a:pt x="3203" y="8359"/>
                  </a:lnTo>
                  <a:lnTo>
                    <a:pt x="2779" y="7935"/>
                  </a:lnTo>
                  <a:close/>
                  <a:moveTo>
                    <a:pt x="3637" y="14329"/>
                  </a:moveTo>
                  <a:lnTo>
                    <a:pt x="3637" y="14437"/>
                  </a:lnTo>
                  <a:lnTo>
                    <a:pt x="4071" y="14709"/>
                  </a:lnTo>
                  <a:lnTo>
                    <a:pt x="4451" y="15034"/>
                  </a:lnTo>
                  <a:lnTo>
                    <a:pt x="4831" y="15360"/>
                  </a:lnTo>
                  <a:lnTo>
                    <a:pt x="5156" y="15686"/>
                  </a:lnTo>
                  <a:lnTo>
                    <a:pt x="5374" y="16066"/>
                  </a:lnTo>
                  <a:lnTo>
                    <a:pt x="5645" y="16445"/>
                  </a:lnTo>
                  <a:lnTo>
                    <a:pt x="5808" y="16825"/>
                  </a:lnTo>
                  <a:lnTo>
                    <a:pt x="5971" y="17260"/>
                  </a:lnTo>
                  <a:lnTo>
                    <a:pt x="5808" y="16771"/>
                  </a:lnTo>
                  <a:lnTo>
                    <a:pt x="5591" y="16283"/>
                  </a:lnTo>
                  <a:lnTo>
                    <a:pt x="5374" y="15903"/>
                  </a:lnTo>
                  <a:lnTo>
                    <a:pt x="5048" y="15523"/>
                  </a:lnTo>
                  <a:lnTo>
                    <a:pt x="4777" y="15143"/>
                  </a:lnTo>
                  <a:lnTo>
                    <a:pt x="4397" y="14872"/>
                  </a:lnTo>
                  <a:lnTo>
                    <a:pt x="4017" y="14546"/>
                  </a:lnTo>
                  <a:lnTo>
                    <a:pt x="3637" y="14329"/>
                  </a:lnTo>
                  <a:close/>
                  <a:moveTo>
                    <a:pt x="14817" y="52320"/>
                  </a:moveTo>
                  <a:lnTo>
                    <a:pt x="14871" y="52374"/>
                  </a:lnTo>
                  <a:lnTo>
                    <a:pt x="14857" y="52320"/>
                  </a:lnTo>
                  <a:close/>
                  <a:moveTo>
                    <a:pt x="1846" y="869"/>
                  </a:moveTo>
                  <a:lnTo>
                    <a:pt x="2443" y="3311"/>
                  </a:lnTo>
                  <a:lnTo>
                    <a:pt x="2443" y="3311"/>
                  </a:lnTo>
                  <a:lnTo>
                    <a:pt x="4071" y="9878"/>
                  </a:lnTo>
                  <a:lnTo>
                    <a:pt x="4180" y="10258"/>
                  </a:lnTo>
                  <a:lnTo>
                    <a:pt x="5971" y="17260"/>
                  </a:lnTo>
                  <a:lnTo>
                    <a:pt x="7762" y="24207"/>
                  </a:lnTo>
                  <a:lnTo>
                    <a:pt x="7653" y="23881"/>
                  </a:lnTo>
                  <a:lnTo>
                    <a:pt x="7490" y="23501"/>
                  </a:lnTo>
                  <a:lnTo>
                    <a:pt x="7327" y="23121"/>
                  </a:lnTo>
                  <a:lnTo>
                    <a:pt x="7056" y="22795"/>
                  </a:lnTo>
                  <a:lnTo>
                    <a:pt x="6730" y="22416"/>
                  </a:lnTo>
                  <a:lnTo>
                    <a:pt x="6350" y="22090"/>
                  </a:lnTo>
                  <a:lnTo>
                    <a:pt x="5916" y="21764"/>
                  </a:lnTo>
                  <a:lnTo>
                    <a:pt x="5428" y="21439"/>
                  </a:lnTo>
                  <a:lnTo>
                    <a:pt x="5428" y="21601"/>
                  </a:lnTo>
                  <a:lnTo>
                    <a:pt x="5916" y="21873"/>
                  </a:lnTo>
                  <a:lnTo>
                    <a:pt x="6296" y="22198"/>
                  </a:lnTo>
                  <a:lnTo>
                    <a:pt x="6676" y="22524"/>
                  </a:lnTo>
                  <a:lnTo>
                    <a:pt x="6947" y="22850"/>
                  </a:lnTo>
                  <a:lnTo>
                    <a:pt x="7219" y="23175"/>
                  </a:lnTo>
                  <a:lnTo>
                    <a:pt x="7436" y="23555"/>
                  </a:lnTo>
                  <a:lnTo>
                    <a:pt x="7599" y="23881"/>
                  </a:lnTo>
                  <a:lnTo>
                    <a:pt x="7762" y="24261"/>
                  </a:lnTo>
                  <a:lnTo>
                    <a:pt x="9464" y="31072"/>
                  </a:lnTo>
                  <a:lnTo>
                    <a:pt x="9227" y="30502"/>
                  </a:lnTo>
                  <a:lnTo>
                    <a:pt x="8847" y="29905"/>
                  </a:lnTo>
                  <a:lnTo>
                    <a:pt x="8359" y="29363"/>
                  </a:lnTo>
                  <a:lnTo>
                    <a:pt x="8359" y="29363"/>
                  </a:lnTo>
                  <a:lnTo>
                    <a:pt x="8793" y="29905"/>
                  </a:lnTo>
                  <a:lnTo>
                    <a:pt x="9173" y="30502"/>
                  </a:lnTo>
                  <a:lnTo>
                    <a:pt x="9471" y="31099"/>
                  </a:lnTo>
                  <a:lnTo>
                    <a:pt x="9498" y="31208"/>
                  </a:lnTo>
                  <a:lnTo>
                    <a:pt x="11235" y="38046"/>
                  </a:lnTo>
                  <a:lnTo>
                    <a:pt x="11289" y="38209"/>
                  </a:lnTo>
                  <a:lnTo>
                    <a:pt x="13026" y="45156"/>
                  </a:lnTo>
                  <a:lnTo>
                    <a:pt x="13026" y="45210"/>
                  </a:lnTo>
                  <a:lnTo>
                    <a:pt x="14857" y="52320"/>
                  </a:lnTo>
                  <a:lnTo>
                    <a:pt x="14871" y="52320"/>
                  </a:lnTo>
                  <a:lnTo>
                    <a:pt x="16662" y="59430"/>
                  </a:lnTo>
                  <a:lnTo>
                    <a:pt x="16717" y="59593"/>
                  </a:lnTo>
                  <a:lnTo>
                    <a:pt x="18453" y="66594"/>
                  </a:lnTo>
                  <a:lnTo>
                    <a:pt x="18508" y="66757"/>
                  </a:lnTo>
                  <a:lnTo>
                    <a:pt x="20279" y="73734"/>
                  </a:lnTo>
                  <a:lnTo>
                    <a:pt x="20027" y="73433"/>
                  </a:lnTo>
                  <a:lnTo>
                    <a:pt x="19756" y="73161"/>
                  </a:lnTo>
                  <a:lnTo>
                    <a:pt x="19647" y="73107"/>
                  </a:lnTo>
                  <a:lnTo>
                    <a:pt x="19376" y="72944"/>
                  </a:lnTo>
                  <a:lnTo>
                    <a:pt x="19050" y="72781"/>
                  </a:lnTo>
                  <a:lnTo>
                    <a:pt x="19593" y="73107"/>
                  </a:lnTo>
                  <a:lnTo>
                    <a:pt x="19647" y="73161"/>
                  </a:lnTo>
                  <a:lnTo>
                    <a:pt x="19973" y="73433"/>
                  </a:lnTo>
                  <a:lnTo>
                    <a:pt x="20190" y="73758"/>
                  </a:lnTo>
                  <a:lnTo>
                    <a:pt x="20190" y="73813"/>
                  </a:lnTo>
                  <a:lnTo>
                    <a:pt x="20244" y="73867"/>
                  </a:lnTo>
                  <a:lnTo>
                    <a:pt x="20299" y="73921"/>
                  </a:lnTo>
                  <a:lnTo>
                    <a:pt x="20299" y="73975"/>
                  </a:lnTo>
                  <a:lnTo>
                    <a:pt x="22144" y="81139"/>
                  </a:lnTo>
                  <a:lnTo>
                    <a:pt x="22036" y="80922"/>
                  </a:lnTo>
                  <a:lnTo>
                    <a:pt x="21873" y="80705"/>
                  </a:lnTo>
                  <a:lnTo>
                    <a:pt x="21710" y="80488"/>
                  </a:lnTo>
                  <a:lnTo>
                    <a:pt x="21438" y="80325"/>
                  </a:lnTo>
                  <a:lnTo>
                    <a:pt x="21167" y="80217"/>
                  </a:lnTo>
                  <a:lnTo>
                    <a:pt x="20896" y="80054"/>
                  </a:lnTo>
                  <a:lnTo>
                    <a:pt x="20190" y="79891"/>
                  </a:lnTo>
                  <a:lnTo>
                    <a:pt x="21873" y="86567"/>
                  </a:lnTo>
                  <a:lnTo>
                    <a:pt x="21981" y="86730"/>
                  </a:lnTo>
                  <a:lnTo>
                    <a:pt x="22307" y="87055"/>
                  </a:lnTo>
                  <a:lnTo>
                    <a:pt x="22850" y="87489"/>
                  </a:lnTo>
                  <a:lnTo>
                    <a:pt x="23175" y="87761"/>
                  </a:lnTo>
                  <a:lnTo>
                    <a:pt x="23609" y="88032"/>
                  </a:lnTo>
                  <a:lnTo>
                    <a:pt x="24098" y="88249"/>
                  </a:lnTo>
                  <a:lnTo>
                    <a:pt x="24695" y="88521"/>
                  </a:lnTo>
                  <a:lnTo>
                    <a:pt x="25346" y="88738"/>
                  </a:lnTo>
                  <a:lnTo>
                    <a:pt x="26106" y="88955"/>
                  </a:lnTo>
                  <a:lnTo>
                    <a:pt x="26920" y="89172"/>
                  </a:lnTo>
                  <a:lnTo>
                    <a:pt x="27843" y="89280"/>
                  </a:lnTo>
                  <a:lnTo>
                    <a:pt x="28874" y="89389"/>
                  </a:lnTo>
                  <a:lnTo>
                    <a:pt x="31262" y="89389"/>
                  </a:lnTo>
                  <a:lnTo>
                    <a:pt x="32565" y="89280"/>
                  </a:lnTo>
                  <a:lnTo>
                    <a:pt x="34030" y="89063"/>
                  </a:lnTo>
                  <a:lnTo>
                    <a:pt x="35604" y="88792"/>
                  </a:lnTo>
                  <a:lnTo>
                    <a:pt x="33379" y="82116"/>
                  </a:lnTo>
                  <a:lnTo>
                    <a:pt x="31208" y="75658"/>
                  </a:lnTo>
                  <a:lnTo>
                    <a:pt x="29091" y="69199"/>
                  </a:lnTo>
                  <a:lnTo>
                    <a:pt x="26866" y="62524"/>
                  </a:lnTo>
                  <a:lnTo>
                    <a:pt x="24695" y="56065"/>
                  </a:lnTo>
                  <a:lnTo>
                    <a:pt x="24695" y="56011"/>
                  </a:lnTo>
                  <a:lnTo>
                    <a:pt x="22524" y="49389"/>
                  </a:lnTo>
                  <a:lnTo>
                    <a:pt x="20407" y="42985"/>
                  </a:lnTo>
                  <a:lnTo>
                    <a:pt x="18182" y="36364"/>
                  </a:lnTo>
                  <a:lnTo>
                    <a:pt x="18182" y="36310"/>
                  </a:lnTo>
                  <a:lnTo>
                    <a:pt x="16065" y="30014"/>
                  </a:lnTo>
                  <a:lnTo>
                    <a:pt x="13840" y="23338"/>
                  </a:lnTo>
                  <a:lnTo>
                    <a:pt x="13840" y="23284"/>
                  </a:lnTo>
                  <a:lnTo>
                    <a:pt x="11615" y="16608"/>
                  </a:lnTo>
                  <a:lnTo>
                    <a:pt x="9498" y="10095"/>
                  </a:lnTo>
                  <a:lnTo>
                    <a:pt x="9498" y="10041"/>
                  </a:lnTo>
                  <a:lnTo>
                    <a:pt x="7273" y="3311"/>
                  </a:lnTo>
                  <a:lnTo>
                    <a:pt x="6350" y="3148"/>
                  </a:lnTo>
                  <a:lnTo>
                    <a:pt x="5536" y="2877"/>
                  </a:lnTo>
                  <a:lnTo>
                    <a:pt x="4722" y="2606"/>
                  </a:lnTo>
                  <a:lnTo>
                    <a:pt x="4071" y="2280"/>
                  </a:lnTo>
                  <a:lnTo>
                    <a:pt x="3420" y="1954"/>
                  </a:lnTo>
                  <a:lnTo>
                    <a:pt x="2823" y="1629"/>
                  </a:lnTo>
                  <a:lnTo>
                    <a:pt x="2280" y="1249"/>
                  </a:lnTo>
                  <a:lnTo>
                    <a:pt x="1846" y="869"/>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0"/>
            <p:cNvSpPr/>
            <p:nvPr/>
          </p:nvSpPr>
          <p:spPr>
            <a:xfrm>
              <a:off x="-4117884" y="2464389"/>
              <a:ext cx="3169" cy="2119"/>
            </a:xfrm>
            <a:custGeom>
              <a:avLst/>
              <a:gdLst/>
              <a:ahLst/>
              <a:cxnLst/>
              <a:rect l="l" t="t" r="r" b="b"/>
              <a:pathLst>
                <a:path w="163" h="109" fill="none" extrusionOk="0">
                  <a:moveTo>
                    <a:pt x="0" y="0"/>
                  </a:moveTo>
                  <a:lnTo>
                    <a:pt x="0" y="0"/>
                  </a:lnTo>
                  <a:lnTo>
                    <a:pt x="163" y="109"/>
                  </a:lnTo>
                  <a:lnTo>
                    <a:pt x="163" y="109"/>
                  </a:lnTo>
                  <a:lnTo>
                    <a:pt x="163" y="109"/>
                  </a:lnTo>
                  <a:lnTo>
                    <a:pt x="163" y="109"/>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0"/>
            <p:cNvSpPr/>
            <p:nvPr/>
          </p:nvSpPr>
          <p:spPr>
            <a:xfrm>
              <a:off x="-4296207" y="1759592"/>
              <a:ext cx="32737" cy="43273"/>
            </a:xfrm>
            <a:custGeom>
              <a:avLst/>
              <a:gdLst/>
              <a:ahLst/>
              <a:cxnLst/>
              <a:rect l="l" t="t" r="r" b="b"/>
              <a:pathLst>
                <a:path w="1684" h="2226" fill="none" extrusionOk="0">
                  <a:moveTo>
                    <a:pt x="1" y="0"/>
                  </a:moveTo>
                  <a:lnTo>
                    <a:pt x="1" y="0"/>
                  </a:lnTo>
                  <a:lnTo>
                    <a:pt x="544" y="435"/>
                  </a:lnTo>
                  <a:lnTo>
                    <a:pt x="978" y="977"/>
                  </a:lnTo>
                  <a:lnTo>
                    <a:pt x="1358" y="1574"/>
                  </a:lnTo>
                  <a:lnTo>
                    <a:pt x="1683" y="2226"/>
                  </a:lnTo>
                  <a:lnTo>
                    <a:pt x="1683" y="2226"/>
                  </a:lnTo>
                  <a:lnTo>
                    <a:pt x="1412" y="1574"/>
                  </a:lnTo>
                  <a:lnTo>
                    <a:pt x="1032" y="977"/>
                  </a:lnTo>
                  <a:lnTo>
                    <a:pt x="544" y="435"/>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0"/>
            <p:cNvSpPr/>
            <p:nvPr/>
          </p:nvSpPr>
          <p:spPr>
            <a:xfrm>
              <a:off x="-4413313" y="1337550"/>
              <a:ext cx="33787" cy="30618"/>
            </a:xfrm>
            <a:custGeom>
              <a:avLst/>
              <a:gdLst/>
              <a:ahLst/>
              <a:cxnLst/>
              <a:rect l="l" t="t" r="r" b="b"/>
              <a:pathLst>
                <a:path w="1738" h="1575" fill="none" extrusionOk="0">
                  <a:moveTo>
                    <a:pt x="0" y="1"/>
                  </a:moveTo>
                  <a:lnTo>
                    <a:pt x="55" y="1"/>
                  </a:lnTo>
                  <a:lnTo>
                    <a:pt x="55" y="1"/>
                  </a:lnTo>
                  <a:lnTo>
                    <a:pt x="543" y="381"/>
                  </a:lnTo>
                  <a:lnTo>
                    <a:pt x="977" y="706"/>
                  </a:lnTo>
                  <a:lnTo>
                    <a:pt x="1412" y="1141"/>
                  </a:lnTo>
                  <a:lnTo>
                    <a:pt x="1737" y="1575"/>
                  </a:lnTo>
                  <a:lnTo>
                    <a:pt x="1737" y="1575"/>
                  </a:lnTo>
                  <a:lnTo>
                    <a:pt x="1357" y="1086"/>
                  </a:lnTo>
                  <a:lnTo>
                    <a:pt x="977" y="706"/>
                  </a:lnTo>
                  <a:lnTo>
                    <a:pt x="543" y="327"/>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0"/>
            <p:cNvSpPr/>
            <p:nvPr/>
          </p:nvSpPr>
          <p:spPr>
            <a:xfrm>
              <a:off x="-4448130" y="1197232"/>
              <a:ext cx="692142" cy="1737742"/>
            </a:xfrm>
            <a:custGeom>
              <a:avLst/>
              <a:gdLst/>
              <a:ahLst/>
              <a:cxnLst/>
              <a:rect l="l" t="t" r="r" b="b"/>
              <a:pathLst>
                <a:path w="35604" h="89390" fill="none" extrusionOk="0">
                  <a:moveTo>
                    <a:pt x="0" y="1"/>
                  </a:moveTo>
                  <a:lnTo>
                    <a:pt x="55" y="163"/>
                  </a:lnTo>
                  <a:lnTo>
                    <a:pt x="55" y="163"/>
                  </a:lnTo>
                  <a:lnTo>
                    <a:pt x="489" y="489"/>
                  </a:lnTo>
                  <a:lnTo>
                    <a:pt x="923" y="815"/>
                  </a:lnTo>
                  <a:lnTo>
                    <a:pt x="1303" y="1195"/>
                  </a:lnTo>
                  <a:lnTo>
                    <a:pt x="1574" y="1574"/>
                  </a:lnTo>
                  <a:lnTo>
                    <a:pt x="1846" y="1954"/>
                  </a:lnTo>
                  <a:lnTo>
                    <a:pt x="2063" y="2389"/>
                  </a:lnTo>
                  <a:lnTo>
                    <a:pt x="2280" y="2823"/>
                  </a:lnTo>
                  <a:lnTo>
                    <a:pt x="2443" y="3311"/>
                  </a:lnTo>
                  <a:lnTo>
                    <a:pt x="4071" y="9878"/>
                  </a:lnTo>
                  <a:lnTo>
                    <a:pt x="4071" y="9878"/>
                  </a:lnTo>
                  <a:lnTo>
                    <a:pt x="4180" y="10258"/>
                  </a:lnTo>
                  <a:lnTo>
                    <a:pt x="5971" y="17260"/>
                  </a:lnTo>
                  <a:lnTo>
                    <a:pt x="5971" y="17260"/>
                  </a:lnTo>
                  <a:lnTo>
                    <a:pt x="5808" y="16771"/>
                  </a:lnTo>
                  <a:lnTo>
                    <a:pt x="5591" y="16283"/>
                  </a:lnTo>
                  <a:lnTo>
                    <a:pt x="5374" y="15903"/>
                  </a:lnTo>
                  <a:lnTo>
                    <a:pt x="5048" y="15523"/>
                  </a:lnTo>
                  <a:lnTo>
                    <a:pt x="4777" y="15143"/>
                  </a:lnTo>
                  <a:lnTo>
                    <a:pt x="4397" y="14872"/>
                  </a:lnTo>
                  <a:lnTo>
                    <a:pt x="4017" y="14546"/>
                  </a:lnTo>
                  <a:lnTo>
                    <a:pt x="3637" y="14329"/>
                  </a:lnTo>
                  <a:lnTo>
                    <a:pt x="3637" y="14437"/>
                  </a:lnTo>
                  <a:lnTo>
                    <a:pt x="3637" y="14437"/>
                  </a:lnTo>
                  <a:lnTo>
                    <a:pt x="4071" y="14709"/>
                  </a:lnTo>
                  <a:lnTo>
                    <a:pt x="4451" y="15034"/>
                  </a:lnTo>
                  <a:lnTo>
                    <a:pt x="4831" y="15360"/>
                  </a:lnTo>
                  <a:lnTo>
                    <a:pt x="5156" y="15686"/>
                  </a:lnTo>
                  <a:lnTo>
                    <a:pt x="5374" y="16066"/>
                  </a:lnTo>
                  <a:lnTo>
                    <a:pt x="5645" y="16445"/>
                  </a:lnTo>
                  <a:lnTo>
                    <a:pt x="5808" y="16825"/>
                  </a:lnTo>
                  <a:lnTo>
                    <a:pt x="5971" y="17260"/>
                  </a:lnTo>
                  <a:lnTo>
                    <a:pt x="7762" y="24207"/>
                  </a:lnTo>
                  <a:lnTo>
                    <a:pt x="7762" y="24207"/>
                  </a:lnTo>
                  <a:lnTo>
                    <a:pt x="7653" y="23881"/>
                  </a:lnTo>
                  <a:lnTo>
                    <a:pt x="7490" y="23501"/>
                  </a:lnTo>
                  <a:lnTo>
                    <a:pt x="7327" y="23121"/>
                  </a:lnTo>
                  <a:lnTo>
                    <a:pt x="7056" y="22795"/>
                  </a:lnTo>
                  <a:lnTo>
                    <a:pt x="6730" y="22416"/>
                  </a:lnTo>
                  <a:lnTo>
                    <a:pt x="6350" y="22090"/>
                  </a:lnTo>
                  <a:lnTo>
                    <a:pt x="5916" y="21764"/>
                  </a:lnTo>
                  <a:lnTo>
                    <a:pt x="5428" y="21439"/>
                  </a:lnTo>
                  <a:lnTo>
                    <a:pt x="5428" y="21601"/>
                  </a:lnTo>
                  <a:lnTo>
                    <a:pt x="5428" y="21601"/>
                  </a:lnTo>
                  <a:lnTo>
                    <a:pt x="5916" y="21873"/>
                  </a:lnTo>
                  <a:lnTo>
                    <a:pt x="6296" y="22198"/>
                  </a:lnTo>
                  <a:lnTo>
                    <a:pt x="6676" y="22524"/>
                  </a:lnTo>
                  <a:lnTo>
                    <a:pt x="6947" y="22850"/>
                  </a:lnTo>
                  <a:lnTo>
                    <a:pt x="7219" y="23175"/>
                  </a:lnTo>
                  <a:lnTo>
                    <a:pt x="7436" y="23555"/>
                  </a:lnTo>
                  <a:lnTo>
                    <a:pt x="7599" y="23881"/>
                  </a:lnTo>
                  <a:lnTo>
                    <a:pt x="7762" y="24261"/>
                  </a:lnTo>
                  <a:lnTo>
                    <a:pt x="9498" y="31208"/>
                  </a:lnTo>
                  <a:lnTo>
                    <a:pt x="9498" y="31208"/>
                  </a:lnTo>
                  <a:lnTo>
                    <a:pt x="9498" y="31208"/>
                  </a:lnTo>
                  <a:lnTo>
                    <a:pt x="11235" y="38046"/>
                  </a:lnTo>
                  <a:lnTo>
                    <a:pt x="11235" y="38046"/>
                  </a:lnTo>
                  <a:lnTo>
                    <a:pt x="11289" y="38209"/>
                  </a:lnTo>
                  <a:lnTo>
                    <a:pt x="13026" y="45156"/>
                  </a:lnTo>
                  <a:lnTo>
                    <a:pt x="13026" y="45156"/>
                  </a:lnTo>
                  <a:lnTo>
                    <a:pt x="13026" y="45102"/>
                  </a:lnTo>
                  <a:lnTo>
                    <a:pt x="13026" y="45102"/>
                  </a:lnTo>
                  <a:lnTo>
                    <a:pt x="13026" y="45210"/>
                  </a:lnTo>
                  <a:lnTo>
                    <a:pt x="14871" y="52374"/>
                  </a:lnTo>
                  <a:lnTo>
                    <a:pt x="14871" y="52374"/>
                  </a:lnTo>
                  <a:lnTo>
                    <a:pt x="14817" y="52320"/>
                  </a:lnTo>
                  <a:lnTo>
                    <a:pt x="14817" y="52320"/>
                  </a:lnTo>
                  <a:lnTo>
                    <a:pt x="14871" y="52320"/>
                  </a:lnTo>
                  <a:lnTo>
                    <a:pt x="16662" y="59430"/>
                  </a:lnTo>
                  <a:lnTo>
                    <a:pt x="16662" y="59430"/>
                  </a:lnTo>
                  <a:lnTo>
                    <a:pt x="16717" y="59593"/>
                  </a:lnTo>
                  <a:lnTo>
                    <a:pt x="18453" y="66594"/>
                  </a:lnTo>
                  <a:lnTo>
                    <a:pt x="18453" y="66594"/>
                  </a:lnTo>
                  <a:lnTo>
                    <a:pt x="18508" y="66703"/>
                  </a:lnTo>
                  <a:lnTo>
                    <a:pt x="18508" y="66703"/>
                  </a:lnTo>
                  <a:lnTo>
                    <a:pt x="18508" y="66757"/>
                  </a:lnTo>
                  <a:lnTo>
                    <a:pt x="18453" y="66594"/>
                  </a:lnTo>
                  <a:lnTo>
                    <a:pt x="18453" y="66594"/>
                  </a:lnTo>
                  <a:lnTo>
                    <a:pt x="18291" y="66269"/>
                  </a:lnTo>
                  <a:lnTo>
                    <a:pt x="18019" y="65943"/>
                  </a:lnTo>
                  <a:lnTo>
                    <a:pt x="18019" y="65943"/>
                  </a:lnTo>
                  <a:lnTo>
                    <a:pt x="18291" y="66269"/>
                  </a:lnTo>
                  <a:lnTo>
                    <a:pt x="18508" y="66703"/>
                  </a:lnTo>
                  <a:lnTo>
                    <a:pt x="18508" y="66703"/>
                  </a:lnTo>
                  <a:lnTo>
                    <a:pt x="18508" y="66757"/>
                  </a:lnTo>
                  <a:lnTo>
                    <a:pt x="20299" y="73813"/>
                  </a:lnTo>
                  <a:lnTo>
                    <a:pt x="20299" y="73813"/>
                  </a:lnTo>
                  <a:lnTo>
                    <a:pt x="20299" y="73867"/>
                  </a:lnTo>
                  <a:lnTo>
                    <a:pt x="20353" y="73921"/>
                  </a:lnTo>
                  <a:lnTo>
                    <a:pt x="20353" y="73921"/>
                  </a:lnTo>
                  <a:lnTo>
                    <a:pt x="20299" y="73813"/>
                  </a:lnTo>
                  <a:lnTo>
                    <a:pt x="20299" y="73813"/>
                  </a:lnTo>
                  <a:lnTo>
                    <a:pt x="20299" y="73758"/>
                  </a:lnTo>
                  <a:lnTo>
                    <a:pt x="20299" y="73758"/>
                  </a:lnTo>
                  <a:lnTo>
                    <a:pt x="20299" y="73758"/>
                  </a:lnTo>
                  <a:lnTo>
                    <a:pt x="20027" y="73433"/>
                  </a:lnTo>
                  <a:lnTo>
                    <a:pt x="19756" y="73161"/>
                  </a:lnTo>
                  <a:lnTo>
                    <a:pt x="19756" y="73161"/>
                  </a:lnTo>
                  <a:lnTo>
                    <a:pt x="19647" y="73107"/>
                  </a:lnTo>
                  <a:lnTo>
                    <a:pt x="19647" y="73107"/>
                  </a:lnTo>
                  <a:lnTo>
                    <a:pt x="19376" y="72944"/>
                  </a:lnTo>
                  <a:lnTo>
                    <a:pt x="19050" y="72781"/>
                  </a:lnTo>
                  <a:lnTo>
                    <a:pt x="19050" y="72781"/>
                  </a:lnTo>
                  <a:lnTo>
                    <a:pt x="19593" y="73107"/>
                  </a:lnTo>
                  <a:lnTo>
                    <a:pt x="19593" y="73107"/>
                  </a:lnTo>
                  <a:lnTo>
                    <a:pt x="19647" y="73161"/>
                  </a:lnTo>
                  <a:lnTo>
                    <a:pt x="19647" y="73161"/>
                  </a:lnTo>
                  <a:lnTo>
                    <a:pt x="19973" y="73433"/>
                  </a:lnTo>
                  <a:lnTo>
                    <a:pt x="20190" y="73758"/>
                  </a:lnTo>
                  <a:lnTo>
                    <a:pt x="20190" y="73813"/>
                  </a:lnTo>
                  <a:lnTo>
                    <a:pt x="20244" y="73867"/>
                  </a:lnTo>
                  <a:lnTo>
                    <a:pt x="20299" y="73921"/>
                  </a:lnTo>
                  <a:lnTo>
                    <a:pt x="20299" y="73975"/>
                  </a:lnTo>
                  <a:lnTo>
                    <a:pt x="22144" y="81139"/>
                  </a:lnTo>
                  <a:lnTo>
                    <a:pt x="22144" y="81139"/>
                  </a:lnTo>
                  <a:lnTo>
                    <a:pt x="22036" y="80922"/>
                  </a:lnTo>
                  <a:lnTo>
                    <a:pt x="21873" y="80705"/>
                  </a:lnTo>
                  <a:lnTo>
                    <a:pt x="21710" y="80488"/>
                  </a:lnTo>
                  <a:lnTo>
                    <a:pt x="21438" y="80325"/>
                  </a:lnTo>
                  <a:lnTo>
                    <a:pt x="21167" y="80217"/>
                  </a:lnTo>
                  <a:lnTo>
                    <a:pt x="20896" y="80054"/>
                  </a:lnTo>
                  <a:lnTo>
                    <a:pt x="20190" y="79891"/>
                  </a:lnTo>
                  <a:lnTo>
                    <a:pt x="21873" y="86567"/>
                  </a:lnTo>
                  <a:lnTo>
                    <a:pt x="21873" y="86567"/>
                  </a:lnTo>
                  <a:lnTo>
                    <a:pt x="21981" y="86730"/>
                  </a:lnTo>
                  <a:lnTo>
                    <a:pt x="22307" y="87055"/>
                  </a:lnTo>
                  <a:lnTo>
                    <a:pt x="22850" y="87489"/>
                  </a:lnTo>
                  <a:lnTo>
                    <a:pt x="23175" y="87761"/>
                  </a:lnTo>
                  <a:lnTo>
                    <a:pt x="23609" y="88032"/>
                  </a:lnTo>
                  <a:lnTo>
                    <a:pt x="24098" y="88249"/>
                  </a:lnTo>
                  <a:lnTo>
                    <a:pt x="24695" y="88521"/>
                  </a:lnTo>
                  <a:lnTo>
                    <a:pt x="25346" y="88738"/>
                  </a:lnTo>
                  <a:lnTo>
                    <a:pt x="26106" y="88955"/>
                  </a:lnTo>
                  <a:lnTo>
                    <a:pt x="26920" y="89172"/>
                  </a:lnTo>
                  <a:lnTo>
                    <a:pt x="27843" y="89280"/>
                  </a:lnTo>
                  <a:lnTo>
                    <a:pt x="28874" y="89389"/>
                  </a:lnTo>
                  <a:lnTo>
                    <a:pt x="30014" y="89389"/>
                  </a:lnTo>
                  <a:lnTo>
                    <a:pt x="30014" y="89389"/>
                  </a:lnTo>
                  <a:lnTo>
                    <a:pt x="31262" y="89389"/>
                  </a:lnTo>
                  <a:lnTo>
                    <a:pt x="32565" y="89280"/>
                  </a:lnTo>
                  <a:lnTo>
                    <a:pt x="34030" y="89063"/>
                  </a:lnTo>
                  <a:lnTo>
                    <a:pt x="35604" y="88792"/>
                  </a:lnTo>
                  <a:lnTo>
                    <a:pt x="33379" y="82116"/>
                  </a:lnTo>
                  <a:lnTo>
                    <a:pt x="31208" y="75658"/>
                  </a:lnTo>
                  <a:lnTo>
                    <a:pt x="31208" y="75658"/>
                  </a:lnTo>
                  <a:lnTo>
                    <a:pt x="29091" y="69199"/>
                  </a:lnTo>
                  <a:lnTo>
                    <a:pt x="26866" y="62524"/>
                  </a:lnTo>
                  <a:lnTo>
                    <a:pt x="24695" y="56065"/>
                  </a:lnTo>
                  <a:lnTo>
                    <a:pt x="24695" y="56011"/>
                  </a:lnTo>
                  <a:lnTo>
                    <a:pt x="22524" y="49389"/>
                  </a:lnTo>
                  <a:lnTo>
                    <a:pt x="20407" y="42985"/>
                  </a:lnTo>
                  <a:lnTo>
                    <a:pt x="20407" y="42985"/>
                  </a:lnTo>
                  <a:lnTo>
                    <a:pt x="18182" y="36364"/>
                  </a:lnTo>
                  <a:lnTo>
                    <a:pt x="18182" y="36310"/>
                  </a:lnTo>
                  <a:lnTo>
                    <a:pt x="16065" y="30014"/>
                  </a:lnTo>
                  <a:lnTo>
                    <a:pt x="16065" y="30014"/>
                  </a:lnTo>
                  <a:lnTo>
                    <a:pt x="13840" y="23338"/>
                  </a:lnTo>
                  <a:lnTo>
                    <a:pt x="13840" y="23284"/>
                  </a:lnTo>
                  <a:lnTo>
                    <a:pt x="11615" y="16608"/>
                  </a:lnTo>
                  <a:lnTo>
                    <a:pt x="11615" y="16608"/>
                  </a:lnTo>
                  <a:lnTo>
                    <a:pt x="9498" y="10095"/>
                  </a:lnTo>
                  <a:lnTo>
                    <a:pt x="9498" y="10041"/>
                  </a:lnTo>
                  <a:lnTo>
                    <a:pt x="7273" y="3311"/>
                  </a:lnTo>
                  <a:lnTo>
                    <a:pt x="7273" y="3311"/>
                  </a:lnTo>
                  <a:lnTo>
                    <a:pt x="6350" y="3148"/>
                  </a:lnTo>
                  <a:lnTo>
                    <a:pt x="5536" y="2877"/>
                  </a:lnTo>
                  <a:lnTo>
                    <a:pt x="4722" y="2606"/>
                  </a:lnTo>
                  <a:lnTo>
                    <a:pt x="4071" y="2280"/>
                  </a:lnTo>
                  <a:lnTo>
                    <a:pt x="3420" y="1954"/>
                  </a:lnTo>
                  <a:lnTo>
                    <a:pt x="2823" y="1629"/>
                  </a:lnTo>
                  <a:lnTo>
                    <a:pt x="2280" y="1249"/>
                  </a:lnTo>
                  <a:lnTo>
                    <a:pt x="1846" y="869"/>
                  </a:lnTo>
                  <a:lnTo>
                    <a:pt x="2443" y="3311"/>
                  </a:lnTo>
                  <a:lnTo>
                    <a:pt x="2443" y="3311"/>
                  </a:lnTo>
                  <a:lnTo>
                    <a:pt x="2280" y="2769"/>
                  </a:lnTo>
                  <a:lnTo>
                    <a:pt x="2063" y="2280"/>
                  </a:lnTo>
                  <a:lnTo>
                    <a:pt x="1846" y="1846"/>
                  </a:lnTo>
                  <a:lnTo>
                    <a:pt x="1520" y="1412"/>
                  </a:lnTo>
                  <a:lnTo>
                    <a:pt x="1194" y="977"/>
                  </a:lnTo>
                  <a:lnTo>
                    <a:pt x="869" y="652"/>
                  </a:lnTo>
                  <a:lnTo>
                    <a:pt x="435" y="326"/>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0"/>
            <p:cNvSpPr/>
            <p:nvPr/>
          </p:nvSpPr>
          <p:spPr>
            <a:xfrm>
              <a:off x="-5651972" y="894435"/>
              <a:ext cx="1216516" cy="386176"/>
            </a:xfrm>
            <a:custGeom>
              <a:avLst/>
              <a:gdLst/>
              <a:ahLst/>
              <a:cxnLst/>
              <a:rect l="l" t="t" r="r" b="b"/>
              <a:pathLst>
                <a:path w="62578" h="19865" extrusionOk="0">
                  <a:moveTo>
                    <a:pt x="51723" y="0"/>
                  </a:moveTo>
                  <a:lnTo>
                    <a:pt x="50692" y="54"/>
                  </a:lnTo>
                  <a:lnTo>
                    <a:pt x="49606" y="163"/>
                  </a:lnTo>
                  <a:lnTo>
                    <a:pt x="48521" y="271"/>
                  </a:lnTo>
                  <a:lnTo>
                    <a:pt x="46296" y="651"/>
                  </a:lnTo>
                  <a:lnTo>
                    <a:pt x="44071" y="1194"/>
                  </a:lnTo>
                  <a:lnTo>
                    <a:pt x="41845" y="1791"/>
                  </a:lnTo>
                  <a:lnTo>
                    <a:pt x="39620" y="2442"/>
                  </a:lnTo>
                  <a:lnTo>
                    <a:pt x="37503" y="3148"/>
                  </a:lnTo>
                  <a:lnTo>
                    <a:pt x="35495" y="3853"/>
                  </a:lnTo>
                  <a:lnTo>
                    <a:pt x="31913" y="5210"/>
                  </a:lnTo>
                  <a:lnTo>
                    <a:pt x="29634" y="6187"/>
                  </a:lnTo>
                  <a:lnTo>
                    <a:pt x="25075" y="8033"/>
                  </a:lnTo>
                  <a:lnTo>
                    <a:pt x="22741" y="8901"/>
                  </a:lnTo>
                  <a:lnTo>
                    <a:pt x="20407" y="9769"/>
                  </a:lnTo>
                  <a:lnTo>
                    <a:pt x="18074" y="10529"/>
                  </a:lnTo>
                  <a:lnTo>
                    <a:pt x="15794" y="11180"/>
                  </a:lnTo>
                  <a:lnTo>
                    <a:pt x="13569" y="11723"/>
                  </a:lnTo>
                  <a:lnTo>
                    <a:pt x="12483" y="11940"/>
                  </a:lnTo>
                  <a:lnTo>
                    <a:pt x="11452" y="12103"/>
                  </a:lnTo>
                  <a:lnTo>
                    <a:pt x="10421" y="12212"/>
                  </a:lnTo>
                  <a:lnTo>
                    <a:pt x="9444" y="12266"/>
                  </a:lnTo>
                  <a:lnTo>
                    <a:pt x="8467" y="12320"/>
                  </a:lnTo>
                  <a:lnTo>
                    <a:pt x="7544" y="12266"/>
                  </a:lnTo>
                  <a:lnTo>
                    <a:pt x="6622" y="12157"/>
                  </a:lnTo>
                  <a:lnTo>
                    <a:pt x="5753" y="11995"/>
                  </a:lnTo>
                  <a:lnTo>
                    <a:pt x="4939" y="11723"/>
                  </a:lnTo>
                  <a:lnTo>
                    <a:pt x="4179" y="11452"/>
                  </a:lnTo>
                  <a:lnTo>
                    <a:pt x="3474" y="11072"/>
                  </a:lnTo>
                  <a:lnTo>
                    <a:pt x="2823" y="10583"/>
                  </a:lnTo>
                  <a:lnTo>
                    <a:pt x="2171" y="10041"/>
                  </a:lnTo>
                  <a:lnTo>
                    <a:pt x="1629" y="9444"/>
                  </a:lnTo>
                  <a:lnTo>
                    <a:pt x="1140" y="8738"/>
                  </a:lnTo>
                  <a:lnTo>
                    <a:pt x="652" y="7924"/>
                  </a:lnTo>
                  <a:lnTo>
                    <a:pt x="272" y="7056"/>
                  </a:lnTo>
                  <a:lnTo>
                    <a:pt x="0" y="6024"/>
                  </a:lnTo>
                  <a:lnTo>
                    <a:pt x="1954" y="13786"/>
                  </a:lnTo>
                  <a:lnTo>
                    <a:pt x="2117" y="14383"/>
                  </a:lnTo>
                  <a:lnTo>
                    <a:pt x="2388" y="14980"/>
                  </a:lnTo>
                  <a:lnTo>
                    <a:pt x="2606" y="15522"/>
                  </a:lnTo>
                  <a:lnTo>
                    <a:pt x="2877" y="16011"/>
                  </a:lnTo>
                  <a:lnTo>
                    <a:pt x="3203" y="16499"/>
                  </a:lnTo>
                  <a:lnTo>
                    <a:pt x="3474" y="16933"/>
                  </a:lnTo>
                  <a:lnTo>
                    <a:pt x="3854" y="17313"/>
                  </a:lnTo>
                  <a:lnTo>
                    <a:pt x="4179" y="17693"/>
                  </a:lnTo>
                  <a:lnTo>
                    <a:pt x="4559" y="18019"/>
                  </a:lnTo>
                  <a:lnTo>
                    <a:pt x="4994" y="18345"/>
                  </a:lnTo>
                  <a:lnTo>
                    <a:pt x="5374" y="18616"/>
                  </a:lnTo>
                  <a:lnTo>
                    <a:pt x="5862" y="18833"/>
                  </a:lnTo>
                  <a:lnTo>
                    <a:pt x="6296" y="19050"/>
                  </a:lnTo>
                  <a:lnTo>
                    <a:pt x="6785" y="19267"/>
                  </a:lnTo>
                  <a:lnTo>
                    <a:pt x="7762" y="19539"/>
                  </a:lnTo>
                  <a:lnTo>
                    <a:pt x="8738" y="19756"/>
                  </a:lnTo>
                  <a:lnTo>
                    <a:pt x="9715" y="19810"/>
                  </a:lnTo>
                  <a:lnTo>
                    <a:pt x="10801" y="19864"/>
                  </a:lnTo>
                  <a:lnTo>
                    <a:pt x="11886" y="19810"/>
                  </a:lnTo>
                  <a:lnTo>
                    <a:pt x="13026" y="19701"/>
                  </a:lnTo>
                  <a:lnTo>
                    <a:pt x="14220" y="19484"/>
                  </a:lnTo>
                  <a:lnTo>
                    <a:pt x="15468" y="19267"/>
                  </a:lnTo>
                  <a:lnTo>
                    <a:pt x="16662" y="18942"/>
                  </a:lnTo>
                  <a:lnTo>
                    <a:pt x="17965" y="18616"/>
                  </a:lnTo>
                  <a:lnTo>
                    <a:pt x="19213" y="18236"/>
                  </a:lnTo>
                  <a:lnTo>
                    <a:pt x="21873" y="17368"/>
                  </a:lnTo>
                  <a:lnTo>
                    <a:pt x="24532" y="16391"/>
                  </a:lnTo>
                  <a:lnTo>
                    <a:pt x="27246" y="15305"/>
                  </a:lnTo>
                  <a:lnTo>
                    <a:pt x="31479" y="13568"/>
                  </a:lnTo>
                  <a:lnTo>
                    <a:pt x="32673" y="13026"/>
                  </a:lnTo>
                  <a:lnTo>
                    <a:pt x="33759" y="12592"/>
                  </a:lnTo>
                  <a:lnTo>
                    <a:pt x="37449" y="11180"/>
                  </a:lnTo>
                  <a:lnTo>
                    <a:pt x="39512" y="10421"/>
                  </a:lnTo>
                  <a:lnTo>
                    <a:pt x="41628" y="9715"/>
                  </a:lnTo>
                  <a:lnTo>
                    <a:pt x="43853" y="9009"/>
                  </a:lnTo>
                  <a:lnTo>
                    <a:pt x="46133" y="8412"/>
                  </a:lnTo>
                  <a:lnTo>
                    <a:pt x="48358" y="7924"/>
                  </a:lnTo>
                  <a:lnTo>
                    <a:pt x="50583" y="7490"/>
                  </a:lnTo>
                  <a:lnTo>
                    <a:pt x="51669" y="7381"/>
                  </a:lnTo>
                  <a:lnTo>
                    <a:pt x="52700" y="7273"/>
                  </a:lnTo>
                  <a:lnTo>
                    <a:pt x="53731" y="7218"/>
                  </a:lnTo>
                  <a:lnTo>
                    <a:pt x="54708" y="7164"/>
                  </a:lnTo>
                  <a:lnTo>
                    <a:pt x="55685" y="7218"/>
                  </a:lnTo>
                  <a:lnTo>
                    <a:pt x="56608" y="7327"/>
                  </a:lnTo>
                  <a:lnTo>
                    <a:pt x="57476" y="7436"/>
                  </a:lnTo>
                  <a:lnTo>
                    <a:pt x="58290" y="7653"/>
                  </a:lnTo>
                  <a:lnTo>
                    <a:pt x="59050" y="7924"/>
                  </a:lnTo>
                  <a:lnTo>
                    <a:pt x="59810" y="8250"/>
                  </a:lnTo>
                  <a:lnTo>
                    <a:pt x="60407" y="8684"/>
                  </a:lnTo>
                  <a:lnTo>
                    <a:pt x="61004" y="9172"/>
                  </a:lnTo>
                  <a:lnTo>
                    <a:pt x="61547" y="9715"/>
                  </a:lnTo>
                  <a:lnTo>
                    <a:pt x="61981" y="10366"/>
                  </a:lnTo>
                  <a:lnTo>
                    <a:pt x="62306" y="11072"/>
                  </a:lnTo>
                  <a:lnTo>
                    <a:pt x="62578" y="11886"/>
                  </a:lnTo>
                  <a:lnTo>
                    <a:pt x="60787" y="4885"/>
                  </a:lnTo>
                  <a:lnTo>
                    <a:pt x="60515" y="4071"/>
                  </a:lnTo>
                  <a:lnTo>
                    <a:pt x="60135" y="3311"/>
                  </a:lnTo>
                  <a:lnTo>
                    <a:pt x="59647" y="2659"/>
                  </a:lnTo>
                  <a:lnTo>
                    <a:pt x="59159" y="2062"/>
                  </a:lnTo>
                  <a:lnTo>
                    <a:pt x="58562" y="1574"/>
                  </a:lnTo>
                  <a:lnTo>
                    <a:pt x="57856" y="1140"/>
                  </a:lnTo>
                  <a:lnTo>
                    <a:pt x="57150" y="814"/>
                  </a:lnTo>
                  <a:lnTo>
                    <a:pt x="56336" y="543"/>
                  </a:lnTo>
                  <a:lnTo>
                    <a:pt x="55522" y="326"/>
                  </a:lnTo>
                  <a:lnTo>
                    <a:pt x="54600" y="163"/>
                  </a:lnTo>
                  <a:lnTo>
                    <a:pt x="53677" y="54"/>
                  </a:lnTo>
                  <a:lnTo>
                    <a:pt x="52700"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0"/>
            <p:cNvSpPr/>
            <p:nvPr/>
          </p:nvSpPr>
          <p:spPr>
            <a:xfrm>
              <a:off x="-5651972" y="894435"/>
              <a:ext cx="1216516" cy="386176"/>
            </a:xfrm>
            <a:custGeom>
              <a:avLst/>
              <a:gdLst/>
              <a:ahLst/>
              <a:cxnLst/>
              <a:rect l="l" t="t" r="r" b="b"/>
              <a:pathLst>
                <a:path w="62578" h="19865" fill="none" extrusionOk="0">
                  <a:moveTo>
                    <a:pt x="60787" y="4885"/>
                  </a:moveTo>
                  <a:lnTo>
                    <a:pt x="60787" y="4885"/>
                  </a:lnTo>
                  <a:lnTo>
                    <a:pt x="60515" y="4071"/>
                  </a:lnTo>
                  <a:lnTo>
                    <a:pt x="60135" y="3311"/>
                  </a:lnTo>
                  <a:lnTo>
                    <a:pt x="59647" y="2659"/>
                  </a:lnTo>
                  <a:lnTo>
                    <a:pt x="59159" y="2062"/>
                  </a:lnTo>
                  <a:lnTo>
                    <a:pt x="58562" y="1574"/>
                  </a:lnTo>
                  <a:lnTo>
                    <a:pt x="57856" y="1140"/>
                  </a:lnTo>
                  <a:lnTo>
                    <a:pt x="57150" y="814"/>
                  </a:lnTo>
                  <a:lnTo>
                    <a:pt x="56336" y="543"/>
                  </a:lnTo>
                  <a:lnTo>
                    <a:pt x="55522" y="326"/>
                  </a:lnTo>
                  <a:lnTo>
                    <a:pt x="54600" y="163"/>
                  </a:lnTo>
                  <a:lnTo>
                    <a:pt x="53677" y="54"/>
                  </a:lnTo>
                  <a:lnTo>
                    <a:pt x="52700" y="0"/>
                  </a:lnTo>
                  <a:lnTo>
                    <a:pt x="51723" y="0"/>
                  </a:lnTo>
                  <a:lnTo>
                    <a:pt x="50692" y="54"/>
                  </a:lnTo>
                  <a:lnTo>
                    <a:pt x="49606" y="163"/>
                  </a:lnTo>
                  <a:lnTo>
                    <a:pt x="48521" y="271"/>
                  </a:lnTo>
                  <a:lnTo>
                    <a:pt x="46296" y="651"/>
                  </a:lnTo>
                  <a:lnTo>
                    <a:pt x="44071" y="1194"/>
                  </a:lnTo>
                  <a:lnTo>
                    <a:pt x="41845" y="1791"/>
                  </a:lnTo>
                  <a:lnTo>
                    <a:pt x="39620" y="2442"/>
                  </a:lnTo>
                  <a:lnTo>
                    <a:pt x="37503" y="3148"/>
                  </a:lnTo>
                  <a:lnTo>
                    <a:pt x="35495" y="3853"/>
                  </a:lnTo>
                  <a:lnTo>
                    <a:pt x="31913" y="5210"/>
                  </a:lnTo>
                  <a:lnTo>
                    <a:pt x="31913" y="5210"/>
                  </a:lnTo>
                  <a:lnTo>
                    <a:pt x="29634" y="6187"/>
                  </a:lnTo>
                  <a:lnTo>
                    <a:pt x="29634" y="6187"/>
                  </a:lnTo>
                  <a:lnTo>
                    <a:pt x="25075" y="8033"/>
                  </a:lnTo>
                  <a:lnTo>
                    <a:pt x="22741" y="8901"/>
                  </a:lnTo>
                  <a:lnTo>
                    <a:pt x="20407" y="9769"/>
                  </a:lnTo>
                  <a:lnTo>
                    <a:pt x="18074" y="10529"/>
                  </a:lnTo>
                  <a:lnTo>
                    <a:pt x="15794" y="11180"/>
                  </a:lnTo>
                  <a:lnTo>
                    <a:pt x="13569" y="11723"/>
                  </a:lnTo>
                  <a:lnTo>
                    <a:pt x="12483" y="11940"/>
                  </a:lnTo>
                  <a:lnTo>
                    <a:pt x="11452" y="12103"/>
                  </a:lnTo>
                  <a:lnTo>
                    <a:pt x="10421" y="12212"/>
                  </a:lnTo>
                  <a:lnTo>
                    <a:pt x="9444" y="12266"/>
                  </a:lnTo>
                  <a:lnTo>
                    <a:pt x="8467" y="12320"/>
                  </a:lnTo>
                  <a:lnTo>
                    <a:pt x="7544" y="12266"/>
                  </a:lnTo>
                  <a:lnTo>
                    <a:pt x="6622" y="12157"/>
                  </a:lnTo>
                  <a:lnTo>
                    <a:pt x="5753" y="11995"/>
                  </a:lnTo>
                  <a:lnTo>
                    <a:pt x="4939" y="11723"/>
                  </a:lnTo>
                  <a:lnTo>
                    <a:pt x="4179" y="11452"/>
                  </a:lnTo>
                  <a:lnTo>
                    <a:pt x="3474" y="11072"/>
                  </a:lnTo>
                  <a:lnTo>
                    <a:pt x="2823" y="10583"/>
                  </a:lnTo>
                  <a:lnTo>
                    <a:pt x="2171" y="10041"/>
                  </a:lnTo>
                  <a:lnTo>
                    <a:pt x="1629" y="9444"/>
                  </a:lnTo>
                  <a:lnTo>
                    <a:pt x="1140" y="8738"/>
                  </a:lnTo>
                  <a:lnTo>
                    <a:pt x="652" y="7924"/>
                  </a:lnTo>
                  <a:lnTo>
                    <a:pt x="272" y="7056"/>
                  </a:lnTo>
                  <a:lnTo>
                    <a:pt x="0" y="6024"/>
                  </a:lnTo>
                  <a:lnTo>
                    <a:pt x="1954" y="13786"/>
                  </a:lnTo>
                  <a:lnTo>
                    <a:pt x="1954" y="13786"/>
                  </a:lnTo>
                  <a:lnTo>
                    <a:pt x="2117" y="14383"/>
                  </a:lnTo>
                  <a:lnTo>
                    <a:pt x="2388" y="14980"/>
                  </a:lnTo>
                  <a:lnTo>
                    <a:pt x="2606" y="15522"/>
                  </a:lnTo>
                  <a:lnTo>
                    <a:pt x="2877" y="16011"/>
                  </a:lnTo>
                  <a:lnTo>
                    <a:pt x="3203" y="16499"/>
                  </a:lnTo>
                  <a:lnTo>
                    <a:pt x="3474" y="16933"/>
                  </a:lnTo>
                  <a:lnTo>
                    <a:pt x="3854" y="17313"/>
                  </a:lnTo>
                  <a:lnTo>
                    <a:pt x="4179" y="17693"/>
                  </a:lnTo>
                  <a:lnTo>
                    <a:pt x="4559" y="18019"/>
                  </a:lnTo>
                  <a:lnTo>
                    <a:pt x="4994" y="18345"/>
                  </a:lnTo>
                  <a:lnTo>
                    <a:pt x="5374" y="18616"/>
                  </a:lnTo>
                  <a:lnTo>
                    <a:pt x="5862" y="18833"/>
                  </a:lnTo>
                  <a:lnTo>
                    <a:pt x="6296" y="19050"/>
                  </a:lnTo>
                  <a:lnTo>
                    <a:pt x="6785" y="19267"/>
                  </a:lnTo>
                  <a:lnTo>
                    <a:pt x="7762" y="19539"/>
                  </a:lnTo>
                  <a:lnTo>
                    <a:pt x="7762" y="19539"/>
                  </a:lnTo>
                  <a:lnTo>
                    <a:pt x="8738" y="19756"/>
                  </a:lnTo>
                  <a:lnTo>
                    <a:pt x="9715" y="19810"/>
                  </a:lnTo>
                  <a:lnTo>
                    <a:pt x="10801" y="19864"/>
                  </a:lnTo>
                  <a:lnTo>
                    <a:pt x="11886" y="19810"/>
                  </a:lnTo>
                  <a:lnTo>
                    <a:pt x="13026" y="19701"/>
                  </a:lnTo>
                  <a:lnTo>
                    <a:pt x="14220" y="19484"/>
                  </a:lnTo>
                  <a:lnTo>
                    <a:pt x="15468" y="19267"/>
                  </a:lnTo>
                  <a:lnTo>
                    <a:pt x="16662" y="18942"/>
                  </a:lnTo>
                  <a:lnTo>
                    <a:pt x="17965" y="18616"/>
                  </a:lnTo>
                  <a:lnTo>
                    <a:pt x="19213" y="18236"/>
                  </a:lnTo>
                  <a:lnTo>
                    <a:pt x="21873" y="17368"/>
                  </a:lnTo>
                  <a:lnTo>
                    <a:pt x="24532" y="16391"/>
                  </a:lnTo>
                  <a:lnTo>
                    <a:pt x="27246" y="15305"/>
                  </a:lnTo>
                  <a:lnTo>
                    <a:pt x="27246" y="15305"/>
                  </a:lnTo>
                  <a:lnTo>
                    <a:pt x="31479" y="13568"/>
                  </a:lnTo>
                  <a:lnTo>
                    <a:pt x="32673" y="13026"/>
                  </a:lnTo>
                  <a:lnTo>
                    <a:pt x="33759" y="12592"/>
                  </a:lnTo>
                  <a:lnTo>
                    <a:pt x="33759" y="12592"/>
                  </a:lnTo>
                  <a:lnTo>
                    <a:pt x="37449" y="11180"/>
                  </a:lnTo>
                  <a:lnTo>
                    <a:pt x="39512" y="10421"/>
                  </a:lnTo>
                  <a:lnTo>
                    <a:pt x="41628" y="9715"/>
                  </a:lnTo>
                  <a:lnTo>
                    <a:pt x="43853" y="9009"/>
                  </a:lnTo>
                  <a:lnTo>
                    <a:pt x="46133" y="8412"/>
                  </a:lnTo>
                  <a:lnTo>
                    <a:pt x="48358" y="7924"/>
                  </a:lnTo>
                  <a:lnTo>
                    <a:pt x="50583" y="7490"/>
                  </a:lnTo>
                  <a:lnTo>
                    <a:pt x="51669" y="7381"/>
                  </a:lnTo>
                  <a:lnTo>
                    <a:pt x="52700" y="7273"/>
                  </a:lnTo>
                  <a:lnTo>
                    <a:pt x="53731" y="7218"/>
                  </a:lnTo>
                  <a:lnTo>
                    <a:pt x="54708" y="7164"/>
                  </a:lnTo>
                  <a:lnTo>
                    <a:pt x="55685" y="7218"/>
                  </a:lnTo>
                  <a:lnTo>
                    <a:pt x="56608" y="7327"/>
                  </a:lnTo>
                  <a:lnTo>
                    <a:pt x="57476" y="7436"/>
                  </a:lnTo>
                  <a:lnTo>
                    <a:pt x="58290" y="7653"/>
                  </a:lnTo>
                  <a:lnTo>
                    <a:pt x="59050" y="7924"/>
                  </a:lnTo>
                  <a:lnTo>
                    <a:pt x="59810" y="8250"/>
                  </a:lnTo>
                  <a:lnTo>
                    <a:pt x="60407" y="8684"/>
                  </a:lnTo>
                  <a:lnTo>
                    <a:pt x="61004" y="9172"/>
                  </a:lnTo>
                  <a:lnTo>
                    <a:pt x="61547" y="9715"/>
                  </a:lnTo>
                  <a:lnTo>
                    <a:pt x="61981" y="10366"/>
                  </a:lnTo>
                  <a:lnTo>
                    <a:pt x="62306" y="11072"/>
                  </a:lnTo>
                  <a:lnTo>
                    <a:pt x="62578" y="11886"/>
                  </a:lnTo>
                  <a:lnTo>
                    <a:pt x="60787" y="488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5613986" y="1035802"/>
              <a:ext cx="1213348" cy="389344"/>
            </a:xfrm>
            <a:custGeom>
              <a:avLst/>
              <a:gdLst/>
              <a:ahLst/>
              <a:cxnLst/>
              <a:rect l="l" t="t" r="r" b="b"/>
              <a:pathLst>
                <a:path w="62415" h="20028" extrusionOk="0">
                  <a:moveTo>
                    <a:pt x="0" y="6514"/>
                  </a:moveTo>
                  <a:lnTo>
                    <a:pt x="163" y="7165"/>
                  </a:lnTo>
                  <a:lnTo>
                    <a:pt x="166" y="7173"/>
                  </a:lnTo>
                  <a:lnTo>
                    <a:pt x="0" y="6514"/>
                  </a:lnTo>
                  <a:close/>
                  <a:moveTo>
                    <a:pt x="166" y="7173"/>
                  </a:moveTo>
                  <a:lnTo>
                    <a:pt x="166" y="7173"/>
                  </a:lnTo>
                  <a:lnTo>
                    <a:pt x="166" y="7173"/>
                  </a:lnTo>
                  <a:close/>
                  <a:moveTo>
                    <a:pt x="51072" y="1"/>
                  </a:moveTo>
                  <a:lnTo>
                    <a:pt x="50095" y="109"/>
                  </a:lnTo>
                  <a:lnTo>
                    <a:pt x="49064" y="218"/>
                  </a:lnTo>
                  <a:lnTo>
                    <a:pt x="48032" y="381"/>
                  </a:lnTo>
                  <a:lnTo>
                    <a:pt x="45753" y="815"/>
                  </a:lnTo>
                  <a:lnTo>
                    <a:pt x="43311" y="1412"/>
                  </a:lnTo>
                  <a:lnTo>
                    <a:pt x="40705" y="2172"/>
                  </a:lnTo>
                  <a:lnTo>
                    <a:pt x="37937" y="3040"/>
                  </a:lnTo>
                  <a:lnTo>
                    <a:pt x="34952" y="4126"/>
                  </a:lnTo>
                  <a:lnTo>
                    <a:pt x="31805" y="5320"/>
                  </a:lnTo>
                  <a:lnTo>
                    <a:pt x="30719" y="5754"/>
                  </a:lnTo>
                  <a:lnTo>
                    <a:pt x="29525" y="6296"/>
                  </a:lnTo>
                  <a:lnTo>
                    <a:pt x="25292" y="8033"/>
                  </a:lnTo>
                  <a:lnTo>
                    <a:pt x="22632" y="9064"/>
                  </a:lnTo>
                  <a:lnTo>
                    <a:pt x="19973" y="10041"/>
                  </a:lnTo>
                  <a:lnTo>
                    <a:pt x="17368" y="10910"/>
                  </a:lnTo>
                  <a:lnTo>
                    <a:pt x="16065" y="11290"/>
                  </a:lnTo>
                  <a:lnTo>
                    <a:pt x="14817" y="11615"/>
                  </a:lnTo>
                  <a:lnTo>
                    <a:pt x="13569" y="11941"/>
                  </a:lnTo>
                  <a:lnTo>
                    <a:pt x="12320" y="12158"/>
                  </a:lnTo>
                  <a:lnTo>
                    <a:pt x="11126" y="12375"/>
                  </a:lnTo>
                  <a:lnTo>
                    <a:pt x="9987" y="12484"/>
                  </a:lnTo>
                  <a:lnTo>
                    <a:pt x="8901" y="12538"/>
                  </a:lnTo>
                  <a:lnTo>
                    <a:pt x="7816" y="12538"/>
                  </a:lnTo>
                  <a:lnTo>
                    <a:pt x="6784" y="12429"/>
                  </a:lnTo>
                  <a:lnTo>
                    <a:pt x="5808" y="12267"/>
                  </a:lnTo>
                  <a:lnTo>
                    <a:pt x="4776" y="11995"/>
                  </a:lnTo>
                  <a:lnTo>
                    <a:pt x="4288" y="11832"/>
                  </a:lnTo>
                  <a:lnTo>
                    <a:pt x="3854" y="11615"/>
                  </a:lnTo>
                  <a:lnTo>
                    <a:pt x="3420" y="11344"/>
                  </a:lnTo>
                  <a:lnTo>
                    <a:pt x="2985" y="11073"/>
                  </a:lnTo>
                  <a:lnTo>
                    <a:pt x="2551" y="10801"/>
                  </a:lnTo>
                  <a:lnTo>
                    <a:pt x="2171" y="10476"/>
                  </a:lnTo>
                  <a:lnTo>
                    <a:pt x="1846" y="10096"/>
                  </a:lnTo>
                  <a:lnTo>
                    <a:pt x="1466" y="9661"/>
                  </a:lnTo>
                  <a:lnTo>
                    <a:pt x="1194" y="9227"/>
                  </a:lnTo>
                  <a:lnTo>
                    <a:pt x="869" y="8793"/>
                  </a:lnTo>
                  <a:lnTo>
                    <a:pt x="597" y="8250"/>
                  </a:lnTo>
                  <a:lnTo>
                    <a:pt x="380" y="7708"/>
                  </a:lnTo>
                  <a:lnTo>
                    <a:pt x="166" y="7173"/>
                  </a:lnTo>
                  <a:lnTo>
                    <a:pt x="1954" y="14275"/>
                  </a:lnTo>
                  <a:lnTo>
                    <a:pt x="2334" y="15360"/>
                  </a:lnTo>
                  <a:lnTo>
                    <a:pt x="2823" y="16283"/>
                  </a:lnTo>
                  <a:lnTo>
                    <a:pt x="3365" y="17097"/>
                  </a:lnTo>
                  <a:lnTo>
                    <a:pt x="3962" y="17802"/>
                  </a:lnTo>
                  <a:lnTo>
                    <a:pt x="4668" y="18454"/>
                  </a:lnTo>
                  <a:lnTo>
                    <a:pt x="5428" y="18942"/>
                  </a:lnTo>
                  <a:lnTo>
                    <a:pt x="6242" y="19322"/>
                  </a:lnTo>
                  <a:lnTo>
                    <a:pt x="7164" y="19648"/>
                  </a:lnTo>
                  <a:lnTo>
                    <a:pt x="8087" y="19865"/>
                  </a:lnTo>
                  <a:lnTo>
                    <a:pt x="9064" y="19973"/>
                  </a:lnTo>
                  <a:lnTo>
                    <a:pt x="10149" y="20028"/>
                  </a:lnTo>
                  <a:lnTo>
                    <a:pt x="11235" y="20028"/>
                  </a:lnTo>
                  <a:lnTo>
                    <a:pt x="12320" y="19919"/>
                  </a:lnTo>
                  <a:lnTo>
                    <a:pt x="13514" y="19756"/>
                  </a:lnTo>
                  <a:lnTo>
                    <a:pt x="14708" y="19539"/>
                  </a:lnTo>
                  <a:lnTo>
                    <a:pt x="15902" y="19268"/>
                  </a:lnTo>
                  <a:lnTo>
                    <a:pt x="16771" y="19051"/>
                  </a:lnTo>
                  <a:lnTo>
                    <a:pt x="19213" y="18345"/>
                  </a:lnTo>
                  <a:lnTo>
                    <a:pt x="21655" y="17531"/>
                  </a:lnTo>
                  <a:lnTo>
                    <a:pt x="24043" y="16663"/>
                  </a:lnTo>
                  <a:lnTo>
                    <a:pt x="26377" y="15740"/>
                  </a:lnTo>
                  <a:lnTo>
                    <a:pt x="26486" y="15686"/>
                  </a:lnTo>
                  <a:lnTo>
                    <a:pt x="27191" y="15414"/>
                  </a:lnTo>
                  <a:lnTo>
                    <a:pt x="27246" y="15414"/>
                  </a:lnTo>
                  <a:lnTo>
                    <a:pt x="27951" y="15089"/>
                  </a:lnTo>
                  <a:lnTo>
                    <a:pt x="28385" y="14926"/>
                  </a:lnTo>
                  <a:lnTo>
                    <a:pt x="29851" y="14329"/>
                  </a:lnTo>
                  <a:lnTo>
                    <a:pt x="30990" y="13786"/>
                  </a:lnTo>
                  <a:lnTo>
                    <a:pt x="33650" y="12701"/>
                  </a:lnTo>
                  <a:lnTo>
                    <a:pt x="36255" y="11670"/>
                  </a:lnTo>
                  <a:lnTo>
                    <a:pt x="38914" y="10747"/>
                  </a:lnTo>
                  <a:lnTo>
                    <a:pt x="41519" y="9824"/>
                  </a:lnTo>
                  <a:lnTo>
                    <a:pt x="44233" y="9010"/>
                  </a:lnTo>
                  <a:lnTo>
                    <a:pt x="45102" y="8739"/>
                  </a:lnTo>
                  <a:lnTo>
                    <a:pt x="45536" y="8630"/>
                  </a:lnTo>
                  <a:lnTo>
                    <a:pt x="47381" y="8196"/>
                  </a:lnTo>
                  <a:lnTo>
                    <a:pt x="49064" y="7816"/>
                  </a:lnTo>
                  <a:lnTo>
                    <a:pt x="50692" y="7545"/>
                  </a:lnTo>
                  <a:lnTo>
                    <a:pt x="52211" y="7328"/>
                  </a:lnTo>
                  <a:lnTo>
                    <a:pt x="53622" y="7219"/>
                  </a:lnTo>
                  <a:lnTo>
                    <a:pt x="54925" y="7165"/>
                  </a:lnTo>
                  <a:lnTo>
                    <a:pt x="56173" y="7219"/>
                  </a:lnTo>
                  <a:lnTo>
                    <a:pt x="57259" y="7382"/>
                  </a:lnTo>
                  <a:lnTo>
                    <a:pt x="58236" y="7599"/>
                  </a:lnTo>
                  <a:lnTo>
                    <a:pt x="59158" y="7925"/>
                  </a:lnTo>
                  <a:lnTo>
                    <a:pt x="59972" y="8305"/>
                  </a:lnTo>
                  <a:lnTo>
                    <a:pt x="60678" y="8793"/>
                  </a:lnTo>
                  <a:lnTo>
                    <a:pt x="60949" y="9064"/>
                  </a:lnTo>
                  <a:lnTo>
                    <a:pt x="61275" y="9390"/>
                  </a:lnTo>
                  <a:lnTo>
                    <a:pt x="61492" y="9716"/>
                  </a:lnTo>
                  <a:lnTo>
                    <a:pt x="61763" y="10041"/>
                  </a:lnTo>
                  <a:lnTo>
                    <a:pt x="61926" y="10367"/>
                  </a:lnTo>
                  <a:lnTo>
                    <a:pt x="62143" y="10801"/>
                  </a:lnTo>
                  <a:lnTo>
                    <a:pt x="62415" y="11615"/>
                  </a:lnTo>
                  <a:lnTo>
                    <a:pt x="60624" y="4614"/>
                  </a:lnTo>
                  <a:lnTo>
                    <a:pt x="60407" y="4017"/>
                  </a:lnTo>
                  <a:lnTo>
                    <a:pt x="60190" y="3474"/>
                  </a:lnTo>
                  <a:lnTo>
                    <a:pt x="59918" y="2986"/>
                  </a:lnTo>
                  <a:lnTo>
                    <a:pt x="59538" y="2497"/>
                  </a:lnTo>
                  <a:lnTo>
                    <a:pt x="59158" y="2063"/>
                  </a:lnTo>
                  <a:lnTo>
                    <a:pt x="58778" y="1683"/>
                  </a:lnTo>
                  <a:lnTo>
                    <a:pt x="58290" y="1358"/>
                  </a:lnTo>
                  <a:lnTo>
                    <a:pt x="57747" y="1032"/>
                  </a:lnTo>
                  <a:lnTo>
                    <a:pt x="57205" y="761"/>
                  </a:lnTo>
                  <a:lnTo>
                    <a:pt x="56608" y="543"/>
                  </a:lnTo>
                  <a:lnTo>
                    <a:pt x="55956" y="326"/>
                  </a:lnTo>
                  <a:lnTo>
                    <a:pt x="55251" y="218"/>
                  </a:lnTo>
                  <a:lnTo>
                    <a:pt x="54491" y="109"/>
                  </a:lnTo>
                  <a:lnTo>
                    <a:pt x="53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5613986" y="1035802"/>
              <a:ext cx="1213348" cy="389344"/>
            </a:xfrm>
            <a:custGeom>
              <a:avLst/>
              <a:gdLst/>
              <a:ahLst/>
              <a:cxnLst/>
              <a:rect l="l" t="t" r="r" b="b"/>
              <a:pathLst>
                <a:path w="62415" h="20028" fill="none" extrusionOk="0">
                  <a:moveTo>
                    <a:pt x="60624" y="4614"/>
                  </a:moveTo>
                  <a:lnTo>
                    <a:pt x="60624" y="4614"/>
                  </a:lnTo>
                  <a:lnTo>
                    <a:pt x="60407" y="4017"/>
                  </a:lnTo>
                  <a:lnTo>
                    <a:pt x="60190" y="3474"/>
                  </a:lnTo>
                  <a:lnTo>
                    <a:pt x="59918" y="2986"/>
                  </a:lnTo>
                  <a:lnTo>
                    <a:pt x="59538" y="2497"/>
                  </a:lnTo>
                  <a:lnTo>
                    <a:pt x="59158" y="2063"/>
                  </a:lnTo>
                  <a:lnTo>
                    <a:pt x="58778" y="1683"/>
                  </a:lnTo>
                  <a:lnTo>
                    <a:pt x="58290" y="1358"/>
                  </a:lnTo>
                  <a:lnTo>
                    <a:pt x="57747" y="1032"/>
                  </a:lnTo>
                  <a:lnTo>
                    <a:pt x="57205" y="761"/>
                  </a:lnTo>
                  <a:lnTo>
                    <a:pt x="56608" y="543"/>
                  </a:lnTo>
                  <a:lnTo>
                    <a:pt x="55956" y="326"/>
                  </a:lnTo>
                  <a:lnTo>
                    <a:pt x="55251" y="218"/>
                  </a:lnTo>
                  <a:lnTo>
                    <a:pt x="54491" y="109"/>
                  </a:lnTo>
                  <a:lnTo>
                    <a:pt x="53731" y="1"/>
                  </a:lnTo>
                  <a:lnTo>
                    <a:pt x="52863" y="1"/>
                  </a:lnTo>
                  <a:lnTo>
                    <a:pt x="51994" y="1"/>
                  </a:lnTo>
                  <a:lnTo>
                    <a:pt x="51072" y="1"/>
                  </a:lnTo>
                  <a:lnTo>
                    <a:pt x="50095" y="109"/>
                  </a:lnTo>
                  <a:lnTo>
                    <a:pt x="49064" y="218"/>
                  </a:lnTo>
                  <a:lnTo>
                    <a:pt x="48032" y="381"/>
                  </a:lnTo>
                  <a:lnTo>
                    <a:pt x="45753" y="815"/>
                  </a:lnTo>
                  <a:lnTo>
                    <a:pt x="43311" y="1412"/>
                  </a:lnTo>
                  <a:lnTo>
                    <a:pt x="40705" y="2172"/>
                  </a:lnTo>
                  <a:lnTo>
                    <a:pt x="37937" y="3040"/>
                  </a:lnTo>
                  <a:lnTo>
                    <a:pt x="34952" y="4126"/>
                  </a:lnTo>
                  <a:lnTo>
                    <a:pt x="31805" y="5320"/>
                  </a:lnTo>
                  <a:lnTo>
                    <a:pt x="30719" y="5754"/>
                  </a:lnTo>
                  <a:lnTo>
                    <a:pt x="29525" y="6296"/>
                  </a:lnTo>
                  <a:lnTo>
                    <a:pt x="29525" y="6296"/>
                  </a:lnTo>
                  <a:lnTo>
                    <a:pt x="25292" y="8033"/>
                  </a:lnTo>
                  <a:lnTo>
                    <a:pt x="25292" y="8033"/>
                  </a:lnTo>
                  <a:lnTo>
                    <a:pt x="22632" y="9064"/>
                  </a:lnTo>
                  <a:lnTo>
                    <a:pt x="19973" y="10041"/>
                  </a:lnTo>
                  <a:lnTo>
                    <a:pt x="17368" y="10910"/>
                  </a:lnTo>
                  <a:lnTo>
                    <a:pt x="16065" y="11290"/>
                  </a:lnTo>
                  <a:lnTo>
                    <a:pt x="14817" y="11615"/>
                  </a:lnTo>
                  <a:lnTo>
                    <a:pt x="13569" y="11941"/>
                  </a:lnTo>
                  <a:lnTo>
                    <a:pt x="12320" y="12158"/>
                  </a:lnTo>
                  <a:lnTo>
                    <a:pt x="11126" y="12375"/>
                  </a:lnTo>
                  <a:lnTo>
                    <a:pt x="9987" y="12484"/>
                  </a:lnTo>
                  <a:lnTo>
                    <a:pt x="8901" y="12538"/>
                  </a:lnTo>
                  <a:lnTo>
                    <a:pt x="7816" y="12538"/>
                  </a:lnTo>
                  <a:lnTo>
                    <a:pt x="6784" y="12429"/>
                  </a:lnTo>
                  <a:lnTo>
                    <a:pt x="5808" y="12267"/>
                  </a:lnTo>
                  <a:lnTo>
                    <a:pt x="5808" y="12267"/>
                  </a:lnTo>
                  <a:lnTo>
                    <a:pt x="4776" y="11995"/>
                  </a:lnTo>
                  <a:lnTo>
                    <a:pt x="4288" y="11832"/>
                  </a:lnTo>
                  <a:lnTo>
                    <a:pt x="3854" y="11615"/>
                  </a:lnTo>
                  <a:lnTo>
                    <a:pt x="3420" y="11344"/>
                  </a:lnTo>
                  <a:lnTo>
                    <a:pt x="2985" y="11073"/>
                  </a:lnTo>
                  <a:lnTo>
                    <a:pt x="2551" y="10801"/>
                  </a:lnTo>
                  <a:lnTo>
                    <a:pt x="2171" y="10476"/>
                  </a:lnTo>
                  <a:lnTo>
                    <a:pt x="1846" y="10096"/>
                  </a:lnTo>
                  <a:lnTo>
                    <a:pt x="1466" y="9661"/>
                  </a:lnTo>
                  <a:lnTo>
                    <a:pt x="1194" y="9227"/>
                  </a:lnTo>
                  <a:lnTo>
                    <a:pt x="869" y="8793"/>
                  </a:lnTo>
                  <a:lnTo>
                    <a:pt x="597" y="8250"/>
                  </a:lnTo>
                  <a:lnTo>
                    <a:pt x="380" y="7708"/>
                  </a:lnTo>
                  <a:lnTo>
                    <a:pt x="163" y="7165"/>
                  </a:lnTo>
                  <a:lnTo>
                    <a:pt x="0" y="6514"/>
                  </a:lnTo>
                  <a:lnTo>
                    <a:pt x="1954" y="14275"/>
                  </a:lnTo>
                  <a:lnTo>
                    <a:pt x="1954" y="14275"/>
                  </a:lnTo>
                  <a:lnTo>
                    <a:pt x="2334" y="15360"/>
                  </a:lnTo>
                  <a:lnTo>
                    <a:pt x="2823" y="16283"/>
                  </a:lnTo>
                  <a:lnTo>
                    <a:pt x="3365" y="17097"/>
                  </a:lnTo>
                  <a:lnTo>
                    <a:pt x="3962" y="17802"/>
                  </a:lnTo>
                  <a:lnTo>
                    <a:pt x="4668" y="18454"/>
                  </a:lnTo>
                  <a:lnTo>
                    <a:pt x="5428" y="18942"/>
                  </a:lnTo>
                  <a:lnTo>
                    <a:pt x="6242" y="19322"/>
                  </a:lnTo>
                  <a:lnTo>
                    <a:pt x="7164" y="19648"/>
                  </a:lnTo>
                  <a:lnTo>
                    <a:pt x="8087" y="19865"/>
                  </a:lnTo>
                  <a:lnTo>
                    <a:pt x="9064" y="19973"/>
                  </a:lnTo>
                  <a:lnTo>
                    <a:pt x="10149" y="20028"/>
                  </a:lnTo>
                  <a:lnTo>
                    <a:pt x="11235" y="20028"/>
                  </a:lnTo>
                  <a:lnTo>
                    <a:pt x="12320" y="19919"/>
                  </a:lnTo>
                  <a:lnTo>
                    <a:pt x="13514" y="19756"/>
                  </a:lnTo>
                  <a:lnTo>
                    <a:pt x="14708" y="19539"/>
                  </a:lnTo>
                  <a:lnTo>
                    <a:pt x="15902" y="19268"/>
                  </a:lnTo>
                  <a:lnTo>
                    <a:pt x="16771" y="19051"/>
                  </a:lnTo>
                  <a:lnTo>
                    <a:pt x="16771" y="19051"/>
                  </a:lnTo>
                  <a:lnTo>
                    <a:pt x="19213" y="18345"/>
                  </a:lnTo>
                  <a:lnTo>
                    <a:pt x="21655" y="17531"/>
                  </a:lnTo>
                  <a:lnTo>
                    <a:pt x="24043" y="16663"/>
                  </a:lnTo>
                  <a:lnTo>
                    <a:pt x="26377" y="15740"/>
                  </a:lnTo>
                  <a:lnTo>
                    <a:pt x="26377" y="15740"/>
                  </a:lnTo>
                  <a:lnTo>
                    <a:pt x="26486" y="15686"/>
                  </a:lnTo>
                  <a:lnTo>
                    <a:pt x="27191" y="15414"/>
                  </a:lnTo>
                  <a:lnTo>
                    <a:pt x="27246" y="15414"/>
                  </a:lnTo>
                  <a:lnTo>
                    <a:pt x="27246" y="15414"/>
                  </a:lnTo>
                  <a:lnTo>
                    <a:pt x="27951" y="15089"/>
                  </a:lnTo>
                  <a:lnTo>
                    <a:pt x="28385" y="14926"/>
                  </a:lnTo>
                  <a:lnTo>
                    <a:pt x="29851" y="14329"/>
                  </a:lnTo>
                  <a:lnTo>
                    <a:pt x="30990" y="13786"/>
                  </a:lnTo>
                  <a:lnTo>
                    <a:pt x="30990" y="13786"/>
                  </a:lnTo>
                  <a:lnTo>
                    <a:pt x="33650" y="12701"/>
                  </a:lnTo>
                  <a:lnTo>
                    <a:pt x="33650" y="12701"/>
                  </a:lnTo>
                  <a:lnTo>
                    <a:pt x="36255" y="11670"/>
                  </a:lnTo>
                  <a:lnTo>
                    <a:pt x="38914" y="10747"/>
                  </a:lnTo>
                  <a:lnTo>
                    <a:pt x="41519" y="9824"/>
                  </a:lnTo>
                  <a:lnTo>
                    <a:pt x="44233" y="9010"/>
                  </a:lnTo>
                  <a:lnTo>
                    <a:pt x="44233" y="9010"/>
                  </a:lnTo>
                  <a:lnTo>
                    <a:pt x="45102" y="8739"/>
                  </a:lnTo>
                  <a:lnTo>
                    <a:pt x="45536" y="8630"/>
                  </a:lnTo>
                  <a:lnTo>
                    <a:pt x="45536" y="8630"/>
                  </a:lnTo>
                  <a:lnTo>
                    <a:pt x="47381" y="8196"/>
                  </a:lnTo>
                  <a:lnTo>
                    <a:pt x="49064" y="7816"/>
                  </a:lnTo>
                  <a:lnTo>
                    <a:pt x="50692" y="7545"/>
                  </a:lnTo>
                  <a:lnTo>
                    <a:pt x="52211" y="7328"/>
                  </a:lnTo>
                  <a:lnTo>
                    <a:pt x="53622" y="7219"/>
                  </a:lnTo>
                  <a:lnTo>
                    <a:pt x="54925" y="7165"/>
                  </a:lnTo>
                  <a:lnTo>
                    <a:pt x="56173" y="7219"/>
                  </a:lnTo>
                  <a:lnTo>
                    <a:pt x="57259" y="7382"/>
                  </a:lnTo>
                  <a:lnTo>
                    <a:pt x="58236" y="7599"/>
                  </a:lnTo>
                  <a:lnTo>
                    <a:pt x="59158" y="7925"/>
                  </a:lnTo>
                  <a:lnTo>
                    <a:pt x="59972" y="8305"/>
                  </a:lnTo>
                  <a:lnTo>
                    <a:pt x="60678" y="8793"/>
                  </a:lnTo>
                  <a:lnTo>
                    <a:pt x="60949" y="9064"/>
                  </a:lnTo>
                  <a:lnTo>
                    <a:pt x="61275" y="9390"/>
                  </a:lnTo>
                  <a:lnTo>
                    <a:pt x="61492" y="9716"/>
                  </a:lnTo>
                  <a:lnTo>
                    <a:pt x="61763" y="10041"/>
                  </a:lnTo>
                  <a:lnTo>
                    <a:pt x="61926" y="10367"/>
                  </a:lnTo>
                  <a:lnTo>
                    <a:pt x="62143" y="10801"/>
                  </a:lnTo>
                  <a:lnTo>
                    <a:pt x="62415" y="11615"/>
                  </a:lnTo>
                  <a:lnTo>
                    <a:pt x="60624" y="461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0"/>
            <p:cNvSpPr/>
            <p:nvPr/>
          </p:nvSpPr>
          <p:spPr>
            <a:xfrm>
              <a:off x="-5536965" y="1315408"/>
              <a:ext cx="1204911" cy="402000"/>
            </a:xfrm>
            <a:custGeom>
              <a:avLst/>
              <a:gdLst/>
              <a:ahLst/>
              <a:cxnLst/>
              <a:rect l="l" t="t" r="r" b="b"/>
              <a:pathLst>
                <a:path w="61981" h="20679" extrusionOk="0">
                  <a:moveTo>
                    <a:pt x="52374" y="0"/>
                  </a:moveTo>
                  <a:lnTo>
                    <a:pt x="51506" y="54"/>
                  </a:lnTo>
                  <a:lnTo>
                    <a:pt x="50637" y="109"/>
                  </a:lnTo>
                  <a:lnTo>
                    <a:pt x="48629" y="380"/>
                  </a:lnTo>
                  <a:lnTo>
                    <a:pt x="46458" y="760"/>
                  </a:lnTo>
                  <a:lnTo>
                    <a:pt x="44016" y="1357"/>
                  </a:lnTo>
                  <a:lnTo>
                    <a:pt x="41302" y="2117"/>
                  </a:lnTo>
                  <a:lnTo>
                    <a:pt x="38317" y="3094"/>
                  </a:lnTo>
                  <a:lnTo>
                    <a:pt x="35061" y="4288"/>
                  </a:lnTo>
                  <a:lnTo>
                    <a:pt x="31533" y="5699"/>
                  </a:lnTo>
                  <a:lnTo>
                    <a:pt x="29308" y="6622"/>
                  </a:lnTo>
                  <a:lnTo>
                    <a:pt x="28819" y="6839"/>
                  </a:lnTo>
                  <a:lnTo>
                    <a:pt x="28440" y="7001"/>
                  </a:lnTo>
                  <a:lnTo>
                    <a:pt x="27788" y="7273"/>
                  </a:lnTo>
                  <a:lnTo>
                    <a:pt x="27408" y="7436"/>
                  </a:lnTo>
                  <a:lnTo>
                    <a:pt x="27083" y="7598"/>
                  </a:lnTo>
                  <a:lnTo>
                    <a:pt x="26920" y="7653"/>
                  </a:lnTo>
                  <a:lnTo>
                    <a:pt x="26269" y="7924"/>
                  </a:lnTo>
                  <a:lnTo>
                    <a:pt x="25509" y="8250"/>
                  </a:lnTo>
                  <a:lnTo>
                    <a:pt x="25455" y="8250"/>
                  </a:lnTo>
                  <a:lnTo>
                    <a:pt x="23066" y="9281"/>
                  </a:lnTo>
                  <a:lnTo>
                    <a:pt x="20624" y="10204"/>
                  </a:lnTo>
                  <a:lnTo>
                    <a:pt x="18182" y="11072"/>
                  </a:lnTo>
                  <a:lnTo>
                    <a:pt x="15685" y="11886"/>
                  </a:lnTo>
                  <a:lnTo>
                    <a:pt x="15305" y="11995"/>
                  </a:lnTo>
                  <a:lnTo>
                    <a:pt x="14925" y="12103"/>
                  </a:lnTo>
                  <a:lnTo>
                    <a:pt x="14546" y="12212"/>
                  </a:lnTo>
                  <a:lnTo>
                    <a:pt x="13243" y="12537"/>
                  </a:lnTo>
                  <a:lnTo>
                    <a:pt x="11995" y="12809"/>
                  </a:lnTo>
                  <a:lnTo>
                    <a:pt x="10746" y="13026"/>
                  </a:lnTo>
                  <a:lnTo>
                    <a:pt x="9552" y="13134"/>
                  </a:lnTo>
                  <a:lnTo>
                    <a:pt x="8413" y="13189"/>
                  </a:lnTo>
                  <a:lnTo>
                    <a:pt x="7273" y="13189"/>
                  </a:lnTo>
                  <a:lnTo>
                    <a:pt x="6242" y="13134"/>
                  </a:lnTo>
                  <a:lnTo>
                    <a:pt x="5265" y="12917"/>
                  </a:lnTo>
                  <a:lnTo>
                    <a:pt x="4342" y="12646"/>
                  </a:lnTo>
                  <a:lnTo>
                    <a:pt x="3474" y="12266"/>
                  </a:lnTo>
                  <a:lnTo>
                    <a:pt x="3040" y="12049"/>
                  </a:lnTo>
                  <a:lnTo>
                    <a:pt x="2660" y="11778"/>
                  </a:lnTo>
                  <a:lnTo>
                    <a:pt x="2334" y="11506"/>
                  </a:lnTo>
                  <a:lnTo>
                    <a:pt x="1954" y="11181"/>
                  </a:lnTo>
                  <a:lnTo>
                    <a:pt x="1628" y="10855"/>
                  </a:lnTo>
                  <a:lnTo>
                    <a:pt x="1357" y="10475"/>
                  </a:lnTo>
                  <a:lnTo>
                    <a:pt x="1031" y="10095"/>
                  </a:lnTo>
                  <a:lnTo>
                    <a:pt x="814" y="9661"/>
                  </a:lnTo>
                  <a:lnTo>
                    <a:pt x="543" y="9172"/>
                  </a:lnTo>
                  <a:lnTo>
                    <a:pt x="326" y="8684"/>
                  </a:lnTo>
                  <a:lnTo>
                    <a:pt x="163" y="8195"/>
                  </a:lnTo>
                  <a:lnTo>
                    <a:pt x="0" y="7598"/>
                  </a:lnTo>
                  <a:lnTo>
                    <a:pt x="1954" y="15360"/>
                  </a:lnTo>
                  <a:lnTo>
                    <a:pt x="2117" y="15902"/>
                  </a:lnTo>
                  <a:lnTo>
                    <a:pt x="2334" y="16445"/>
                  </a:lnTo>
                  <a:lnTo>
                    <a:pt x="2551" y="16934"/>
                  </a:lnTo>
                  <a:lnTo>
                    <a:pt x="2822" y="17368"/>
                  </a:lnTo>
                  <a:lnTo>
                    <a:pt x="3094" y="17802"/>
                  </a:lnTo>
                  <a:lnTo>
                    <a:pt x="3419" y="18182"/>
                  </a:lnTo>
                  <a:lnTo>
                    <a:pt x="3745" y="18562"/>
                  </a:lnTo>
                  <a:lnTo>
                    <a:pt x="4071" y="18887"/>
                  </a:lnTo>
                  <a:lnTo>
                    <a:pt x="4451" y="19159"/>
                  </a:lnTo>
                  <a:lnTo>
                    <a:pt x="4831" y="19430"/>
                  </a:lnTo>
                  <a:lnTo>
                    <a:pt x="5211" y="19701"/>
                  </a:lnTo>
                  <a:lnTo>
                    <a:pt x="5645" y="19919"/>
                  </a:lnTo>
                  <a:lnTo>
                    <a:pt x="6513" y="20244"/>
                  </a:lnTo>
                  <a:lnTo>
                    <a:pt x="7436" y="20516"/>
                  </a:lnTo>
                  <a:lnTo>
                    <a:pt x="7599" y="20516"/>
                  </a:lnTo>
                  <a:lnTo>
                    <a:pt x="8575" y="20624"/>
                  </a:lnTo>
                  <a:lnTo>
                    <a:pt x="9552" y="20678"/>
                  </a:lnTo>
                  <a:lnTo>
                    <a:pt x="10584" y="20678"/>
                  </a:lnTo>
                  <a:lnTo>
                    <a:pt x="11669" y="20570"/>
                  </a:lnTo>
                  <a:lnTo>
                    <a:pt x="12809" y="20407"/>
                  </a:lnTo>
                  <a:lnTo>
                    <a:pt x="14003" y="20244"/>
                  </a:lnTo>
                  <a:lnTo>
                    <a:pt x="15197" y="19973"/>
                  </a:lnTo>
                  <a:lnTo>
                    <a:pt x="16391" y="19647"/>
                  </a:lnTo>
                  <a:lnTo>
                    <a:pt x="17639" y="19267"/>
                  </a:lnTo>
                  <a:lnTo>
                    <a:pt x="18887" y="18887"/>
                  </a:lnTo>
                  <a:lnTo>
                    <a:pt x="21438" y="18019"/>
                  </a:lnTo>
                  <a:lnTo>
                    <a:pt x="23989" y="16988"/>
                  </a:lnTo>
                  <a:lnTo>
                    <a:pt x="26594" y="15957"/>
                  </a:lnTo>
                  <a:lnTo>
                    <a:pt x="26649" y="15902"/>
                  </a:lnTo>
                  <a:lnTo>
                    <a:pt x="28494" y="15143"/>
                  </a:lnTo>
                  <a:lnTo>
                    <a:pt x="28602" y="15088"/>
                  </a:lnTo>
                  <a:lnTo>
                    <a:pt x="29905" y="14545"/>
                  </a:lnTo>
                  <a:lnTo>
                    <a:pt x="31153" y="13948"/>
                  </a:lnTo>
                  <a:lnTo>
                    <a:pt x="33378" y="13026"/>
                  </a:lnTo>
                  <a:lnTo>
                    <a:pt x="36038" y="11940"/>
                  </a:lnTo>
                  <a:lnTo>
                    <a:pt x="38752" y="10963"/>
                  </a:lnTo>
                  <a:lnTo>
                    <a:pt x="41411" y="10041"/>
                  </a:lnTo>
                  <a:lnTo>
                    <a:pt x="44016" y="9172"/>
                  </a:lnTo>
                  <a:lnTo>
                    <a:pt x="46567" y="8467"/>
                  </a:lnTo>
                  <a:lnTo>
                    <a:pt x="49063" y="7870"/>
                  </a:lnTo>
                  <a:lnTo>
                    <a:pt x="50203" y="7653"/>
                  </a:lnTo>
                  <a:lnTo>
                    <a:pt x="51397" y="7490"/>
                  </a:lnTo>
                  <a:lnTo>
                    <a:pt x="52483" y="7327"/>
                  </a:lnTo>
                  <a:lnTo>
                    <a:pt x="53568" y="7273"/>
                  </a:lnTo>
                  <a:lnTo>
                    <a:pt x="56119" y="7273"/>
                  </a:lnTo>
                  <a:lnTo>
                    <a:pt x="56770" y="7381"/>
                  </a:lnTo>
                  <a:lnTo>
                    <a:pt x="57422" y="7490"/>
                  </a:lnTo>
                  <a:lnTo>
                    <a:pt x="58019" y="7598"/>
                  </a:lnTo>
                  <a:lnTo>
                    <a:pt x="58616" y="7816"/>
                  </a:lnTo>
                  <a:lnTo>
                    <a:pt x="59158" y="8033"/>
                  </a:lnTo>
                  <a:lnTo>
                    <a:pt x="59647" y="8250"/>
                  </a:lnTo>
                  <a:lnTo>
                    <a:pt x="60135" y="8521"/>
                  </a:lnTo>
                  <a:lnTo>
                    <a:pt x="60515" y="8901"/>
                  </a:lnTo>
                  <a:lnTo>
                    <a:pt x="60895" y="9227"/>
                  </a:lnTo>
                  <a:lnTo>
                    <a:pt x="61275" y="9661"/>
                  </a:lnTo>
                  <a:lnTo>
                    <a:pt x="61546" y="10095"/>
                  </a:lnTo>
                  <a:lnTo>
                    <a:pt x="61763" y="10638"/>
                  </a:lnTo>
                  <a:lnTo>
                    <a:pt x="61981" y="11181"/>
                  </a:lnTo>
                  <a:lnTo>
                    <a:pt x="60190" y="4179"/>
                  </a:lnTo>
                  <a:lnTo>
                    <a:pt x="60081" y="3745"/>
                  </a:lnTo>
                  <a:lnTo>
                    <a:pt x="59864" y="3365"/>
                  </a:lnTo>
                  <a:lnTo>
                    <a:pt x="59701" y="2985"/>
                  </a:lnTo>
                  <a:lnTo>
                    <a:pt x="59430" y="2605"/>
                  </a:lnTo>
                  <a:lnTo>
                    <a:pt x="59158" y="2225"/>
                  </a:lnTo>
                  <a:lnTo>
                    <a:pt x="58778" y="1845"/>
                  </a:lnTo>
                  <a:lnTo>
                    <a:pt x="58399" y="1520"/>
                  </a:lnTo>
                  <a:lnTo>
                    <a:pt x="57964" y="1248"/>
                  </a:lnTo>
                  <a:lnTo>
                    <a:pt x="57476" y="977"/>
                  </a:lnTo>
                  <a:lnTo>
                    <a:pt x="56987" y="706"/>
                  </a:lnTo>
                  <a:lnTo>
                    <a:pt x="56390" y="543"/>
                  </a:lnTo>
                  <a:lnTo>
                    <a:pt x="55739" y="326"/>
                  </a:lnTo>
                  <a:lnTo>
                    <a:pt x="55034" y="217"/>
                  </a:lnTo>
                  <a:lnTo>
                    <a:pt x="54274" y="109"/>
                  </a:lnTo>
                  <a:lnTo>
                    <a:pt x="53405" y="54"/>
                  </a:lnTo>
                  <a:lnTo>
                    <a:pt x="52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0"/>
            <p:cNvSpPr/>
            <p:nvPr/>
          </p:nvSpPr>
          <p:spPr>
            <a:xfrm>
              <a:off x="-5536965" y="1315408"/>
              <a:ext cx="1204911" cy="402000"/>
            </a:xfrm>
            <a:custGeom>
              <a:avLst/>
              <a:gdLst/>
              <a:ahLst/>
              <a:cxnLst/>
              <a:rect l="l" t="t" r="r" b="b"/>
              <a:pathLst>
                <a:path w="61981" h="20679" fill="none" extrusionOk="0">
                  <a:moveTo>
                    <a:pt x="60190" y="4179"/>
                  </a:moveTo>
                  <a:lnTo>
                    <a:pt x="60190" y="4179"/>
                  </a:lnTo>
                  <a:lnTo>
                    <a:pt x="60081" y="3745"/>
                  </a:lnTo>
                  <a:lnTo>
                    <a:pt x="59864" y="3365"/>
                  </a:lnTo>
                  <a:lnTo>
                    <a:pt x="59701" y="2985"/>
                  </a:lnTo>
                  <a:lnTo>
                    <a:pt x="59430" y="2605"/>
                  </a:lnTo>
                  <a:lnTo>
                    <a:pt x="59158" y="2225"/>
                  </a:lnTo>
                  <a:lnTo>
                    <a:pt x="58778" y="1845"/>
                  </a:lnTo>
                  <a:lnTo>
                    <a:pt x="58399" y="1520"/>
                  </a:lnTo>
                  <a:lnTo>
                    <a:pt x="57964" y="1248"/>
                  </a:lnTo>
                  <a:lnTo>
                    <a:pt x="57476" y="977"/>
                  </a:lnTo>
                  <a:lnTo>
                    <a:pt x="56987" y="706"/>
                  </a:lnTo>
                  <a:lnTo>
                    <a:pt x="56390" y="543"/>
                  </a:lnTo>
                  <a:lnTo>
                    <a:pt x="55739" y="326"/>
                  </a:lnTo>
                  <a:lnTo>
                    <a:pt x="55034" y="217"/>
                  </a:lnTo>
                  <a:lnTo>
                    <a:pt x="54274" y="109"/>
                  </a:lnTo>
                  <a:lnTo>
                    <a:pt x="53405" y="54"/>
                  </a:lnTo>
                  <a:lnTo>
                    <a:pt x="52537" y="0"/>
                  </a:lnTo>
                  <a:lnTo>
                    <a:pt x="52537" y="0"/>
                  </a:lnTo>
                  <a:lnTo>
                    <a:pt x="52374" y="0"/>
                  </a:lnTo>
                  <a:lnTo>
                    <a:pt x="52374" y="0"/>
                  </a:lnTo>
                  <a:lnTo>
                    <a:pt x="51506" y="54"/>
                  </a:lnTo>
                  <a:lnTo>
                    <a:pt x="50637" y="109"/>
                  </a:lnTo>
                  <a:lnTo>
                    <a:pt x="48629" y="380"/>
                  </a:lnTo>
                  <a:lnTo>
                    <a:pt x="46458" y="760"/>
                  </a:lnTo>
                  <a:lnTo>
                    <a:pt x="44016" y="1357"/>
                  </a:lnTo>
                  <a:lnTo>
                    <a:pt x="41302" y="2117"/>
                  </a:lnTo>
                  <a:lnTo>
                    <a:pt x="38317" y="3094"/>
                  </a:lnTo>
                  <a:lnTo>
                    <a:pt x="35061" y="4288"/>
                  </a:lnTo>
                  <a:lnTo>
                    <a:pt x="31533" y="5699"/>
                  </a:lnTo>
                  <a:lnTo>
                    <a:pt x="29308" y="6622"/>
                  </a:lnTo>
                  <a:lnTo>
                    <a:pt x="28819" y="6839"/>
                  </a:lnTo>
                  <a:lnTo>
                    <a:pt x="28440" y="7001"/>
                  </a:lnTo>
                  <a:lnTo>
                    <a:pt x="27788" y="7273"/>
                  </a:lnTo>
                  <a:lnTo>
                    <a:pt x="27408" y="7436"/>
                  </a:lnTo>
                  <a:lnTo>
                    <a:pt x="27083" y="7598"/>
                  </a:lnTo>
                  <a:lnTo>
                    <a:pt x="26920" y="7653"/>
                  </a:lnTo>
                  <a:lnTo>
                    <a:pt x="26269" y="7924"/>
                  </a:lnTo>
                  <a:lnTo>
                    <a:pt x="25509" y="8250"/>
                  </a:lnTo>
                  <a:lnTo>
                    <a:pt x="25455" y="8250"/>
                  </a:lnTo>
                  <a:lnTo>
                    <a:pt x="25455" y="8250"/>
                  </a:lnTo>
                  <a:lnTo>
                    <a:pt x="23066" y="9281"/>
                  </a:lnTo>
                  <a:lnTo>
                    <a:pt x="20624" y="10204"/>
                  </a:lnTo>
                  <a:lnTo>
                    <a:pt x="18182" y="11072"/>
                  </a:lnTo>
                  <a:lnTo>
                    <a:pt x="15685" y="11886"/>
                  </a:lnTo>
                  <a:lnTo>
                    <a:pt x="15305" y="11995"/>
                  </a:lnTo>
                  <a:lnTo>
                    <a:pt x="14925" y="12103"/>
                  </a:lnTo>
                  <a:lnTo>
                    <a:pt x="14546" y="12212"/>
                  </a:lnTo>
                  <a:lnTo>
                    <a:pt x="14546" y="12212"/>
                  </a:lnTo>
                  <a:lnTo>
                    <a:pt x="13243" y="12537"/>
                  </a:lnTo>
                  <a:lnTo>
                    <a:pt x="11995" y="12809"/>
                  </a:lnTo>
                  <a:lnTo>
                    <a:pt x="10746" y="13026"/>
                  </a:lnTo>
                  <a:lnTo>
                    <a:pt x="9552" y="13134"/>
                  </a:lnTo>
                  <a:lnTo>
                    <a:pt x="8413" y="13189"/>
                  </a:lnTo>
                  <a:lnTo>
                    <a:pt x="7273" y="13189"/>
                  </a:lnTo>
                  <a:lnTo>
                    <a:pt x="6242" y="13134"/>
                  </a:lnTo>
                  <a:lnTo>
                    <a:pt x="5265" y="12917"/>
                  </a:lnTo>
                  <a:lnTo>
                    <a:pt x="4342" y="12646"/>
                  </a:lnTo>
                  <a:lnTo>
                    <a:pt x="3474" y="12266"/>
                  </a:lnTo>
                  <a:lnTo>
                    <a:pt x="3040" y="12049"/>
                  </a:lnTo>
                  <a:lnTo>
                    <a:pt x="2660" y="11778"/>
                  </a:lnTo>
                  <a:lnTo>
                    <a:pt x="2334" y="11506"/>
                  </a:lnTo>
                  <a:lnTo>
                    <a:pt x="1954" y="11181"/>
                  </a:lnTo>
                  <a:lnTo>
                    <a:pt x="1628" y="10855"/>
                  </a:lnTo>
                  <a:lnTo>
                    <a:pt x="1357" y="10475"/>
                  </a:lnTo>
                  <a:lnTo>
                    <a:pt x="1031" y="10095"/>
                  </a:lnTo>
                  <a:lnTo>
                    <a:pt x="814" y="9661"/>
                  </a:lnTo>
                  <a:lnTo>
                    <a:pt x="543" y="9172"/>
                  </a:lnTo>
                  <a:lnTo>
                    <a:pt x="326" y="8684"/>
                  </a:lnTo>
                  <a:lnTo>
                    <a:pt x="163" y="8195"/>
                  </a:lnTo>
                  <a:lnTo>
                    <a:pt x="0" y="7598"/>
                  </a:lnTo>
                  <a:lnTo>
                    <a:pt x="1954" y="15360"/>
                  </a:lnTo>
                  <a:lnTo>
                    <a:pt x="1954" y="15360"/>
                  </a:lnTo>
                  <a:lnTo>
                    <a:pt x="2117" y="15902"/>
                  </a:lnTo>
                  <a:lnTo>
                    <a:pt x="2334" y="16445"/>
                  </a:lnTo>
                  <a:lnTo>
                    <a:pt x="2551" y="16934"/>
                  </a:lnTo>
                  <a:lnTo>
                    <a:pt x="2822" y="17368"/>
                  </a:lnTo>
                  <a:lnTo>
                    <a:pt x="3094" y="17802"/>
                  </a:lnTo>
                  <a:lnTo>
                    <a:pt x="3419" y="18182"/>
                  </a:lnTo>
                  <a:lnTo>
                    <a:pt x="3745" y="18562"/>
                  </a:lnTo>
                  <a:lnTo>
                    <a:pt x="4071" y="18887"/>
                  </a:lnTo>
                  <a:lnTo>
                    <a:pt x="4451" y="19159"/>
                  </a:lnTo>
                  <a:lnTo>
                    <a:pt x="4831" y="19430"/>
                  </a:lnTo>
                  <a:lnTo>
                    <a:pt x="5211" y="19701"/>
                  </a:lnTo>
                  <a:lnTo>
                    <a:pt x="5645" y="19919"/>
                  </a:lnTo>
                  <a:lnTo>
                    <a:pt x="6513" y="20244"/>
                  </a:lnTo>
                  <a:lnTo>
                    <a:pt x="7436" y="20516"/>
                  </a:lnTo>
                  <a:lnTo>
                    <a:pt x="7599" y="20516"/>
                  </a:lnTo>
                  <a:lnTo>
                    <a:pt x="7599" y="20516"/>
                  </a:lnTo>
                  <a:lnTo>
                    <a:pt x="8575" y="20624"/>
                  </a:lnTo>
                  <a:lnTo>
                    <a:pt x="9552" y="20678"/>
                  </a:lnTo>
                  <a:lnTo>
                    <a:pt x="10584" y="20678"/>
                  </a:lnTo>
                  <a:lnTo>
                    <a:pt x="11669" y="20570"/>
                  </a:lnTo>
                  <a:lnTo>
                    <a:pt x="12809" y="20407"/>
                  </a:lnTo>
                  <a:lnTo>
                    <a:pt x="14003" y="20244"/>
                  </a:lnTo>
                  <a:lnTo>
                    <a:pt x="15197" y="19973"/>
                  </a:lnTo>
                  <a:lnTo>
                    <a:pt x="16391" y="19647"/>
                  </a:lnTo>
                  <a:lnTo>
                    <a:pt x="17639" y="19267"/>
                  </a:lnTo>
                  <a:lnTo>
                    <a:pt x="18887" y="18887"/>
                  </a:lnTo>
                  <a:lnTo>
                    <a:pt x="21438" y="18019"/>
                  </a:lnTo>
                  <a:lnTo>
                    <a:pt x="23989" y="16988"/>
                  </a:lnTo>
                  <a:lnTo>
                    <a:pt x="26594" y="15957"/>
                  </a:lnTo>
                  <a:lnTo>
                    <a:pt x="26649" y="15902"/>
                  </a:lnTo>
                  <a:lnTo>
                    <a:pt x="28494" y="15143"/>
                  </a:lnTo>
                  <a:lnTo>
                    <a:pt x="28602" y="15088"/>
                  </a:lnTo>
                  <a:lnTo>
                    <a:pt x="29905" y="14545"/>
                  </a:lnTo>
                  <a:lnTo>
                    <a:pt x="31153" y="13948"/>
                  </a:lnTo>
                  <a:lnTo>
                    <a:pt x="33378" y="13026"/>
                  </a:lnTo>
                  <a:lnTo>
                    <a:pt x="33378" y="13026"/>
                  </a:lnTo>
                  <a:lnTo>
                    <a:pt x="36038" y="11940"/>
                  </a:lnTo>
                  <a:lnTo>
                    <a:pt x="38752" y="10963"/>
                  </a:lnTo>
                  <a:lnTo>
                    <a:pt x="41411" y="10041"/>
                  </a:lnTo>
                  <a:lnTo>
                    <a:pt x="44016" y="9172"/>
                  </a:lnTo>
                  <a:lnTo>
                    <a:pt x="46567" y="8467"/>
                  </a:lnTo>
                  <a:lnTo>
                    <a:pt x="49063" y="7870"/>
                  </a:lnTo>
                  <a:lnTo>
                    <a:pt x="50203" y="7653"/>
                  </a:lnTo>
                  <a:lnTo>
                    <a:pt x="51397" y="7490"/>
                  </a:lnTo>
                  <a:lnTo>
                    <a:pt x="52483" y="7327"/>
                  </a:lnTo>
                  <a:lnTo>
                    <a:pt x="53568" y="7273"/>
                  </a:lnTo>
                  <a:lnTo>
                    <a:pt x="53948" y="7273"/>
                  </a:lnTo>
                  <a:lnTo>
                    <a:pt x="53948" y="7273"/>
                  </a:lnTo>
                  <a:lnTo>
                    <a:pt x="55413" y="7273"/>
                  </a:lnTo>
                  <a:lnTo>
                    <a:pt x="56119" y="7273"/>
                  </a:lnTo>
                  <a:lnTo>
                    <a:pt x="56770" y="7381"/>
                  </a:lnTo>
                  <a:lnTo>
                    <a:pt x="57422" y="7490"/>
                  </a:lnTo>
                  <a:lnTo>
                    <a:pt x="58019" y="7598"/>
                  </a:lnTo>
                  <a:lnTo>
                    <a:pt x="58616" y="7816"/>
                  </a:lnTo>
                  <a:lnTo>
                    <a:pt x="59158" y="8033"/>
                  </a:lnTo>
                  <a:lnTo>
                    <a:pt x="59647" y="8250"/>
                  </a:lnTo>
                  <a:lnTo>
                    <a:pt x="60135" y="8521"/>
                  </a:lnTo>
                  <a:lnTo>
                    <a:pt x="60515" y="8901"/>
                  </a:lnTo>
                  <a:lnTo>
                    <a:pt x="60895" y="9227"/>
                  </a:lnTo>
                  <a:lnTo>
                    <a:pt x="61275" y="9661"/>
                  </a:lnTo>
                  <a:lnTo>
                    <a:pt x="61546" y="10095"/>
                  </a:lnTo>
                  <a:lnTo>
                    <a:pt x="61763" y="10638"/>
                  </a:lnTo>
                  <a:lnTo>
                    <a:pt x="61981" y="11181"/>
                  </a:lnTo>
                  <a:lnTo>
                    <a:pt x="60190" y="417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5462062" y="1598163"/>
              <a:ext cx="1198593" cy="412556"/>
            </a:xfrm>
            <a:custGeom>
              <a:avLst/>
              <a:gdLst/>
              <a:ahLst/>
              <a:cxnLst/>
              <a:rect l="l" t="t" r="r" b="b"/>
              <a:pathLst>
                <a:path w="61656" h="21222" extrusionOk="0">
                  <a:moveTo>
                    <a:pt x="51343" y="0"/>
                  </a:moveTo>
                  <a:lnTo>
                    <a:pt x="50366" y="109"/>
                  </a:lnTo>
                  <a:lnTo>
                    <a:pt x="49390" y="218"/>
                  </a:lnTo>
                  <a:lnTo>
                    <a:pt x="48304" y="380"/>
                  </a:lnTo>
                  <a:lnTo>
                    <a:pt x="47164" y="598"/>
                  </a:lnTo>
                  <a:lnTo>
                    <a:pt x="45916" y="869"/>
                  </a:lnTo>
                  <a:lnTo>
                    <a:pt x="44613" y="1195"/>
                  </a:lnTo>
                  <a:lnTo>
                    <a:pt x="43257" y="1574"/>
                  </a:lnTo>
                  <a:lnTo>
                    <a:pt x="41791" y="2009"/>
                  </a:lnTo>
                  <a:lnTo>
                    <a:pt x="40272" y="2497"/>
                  </a:lnTo>
                  <a:lnTo>
                    <a:pt x="38698" y="3040"/>
                  </a:lnTo>
                  <a:lnTo>
                    <a:pt x="35224" y="4342"/>
                  </a:lnTo>
                  <a:lnTo>
                    <a:pt x="31371" y="5862"/>
                  </a:lnTo>
                  <a:lnTo>
                    <a:pt x="29200" y="6839"/>
                  </a:lnTo>
                  <a:lnTo>
                    <a:pt x="28440" y="7165"/>
                  </a:lnTo>
                  <a:lnTo>
                    <a:pt x="28006" y="7382"/>
                  </a:lnTo>
                  <a:lnTo>
                    <a:pt x="27354" y="7653"/>
                  </a:lnTo>
                  <a:lnTo>
                    <a:pt x="26486" y="8033"/>
                  </a:lnTo>
                  <a:lnTo>
                    <a:pt x="23664" y="9227"/>
                  </a:lnTo>
                  <a:lnTo>
                    <a:pt x="20842" y="10367"/>
                  </a:lnTo>
                  <a:lnTo>
                    <a:pt x="17965" y="11452"/>
                  </a:lnTo>
                  <a:lnTo>
                    <a:pt x="16554" y="11941"/>
                  </a:lnTo>
                  <a:lnTo>
                    <a:pt x="15143" y="12375"/>
                  </a:lnTo>
                  <a:lnTo>
                    <a:pt x="13732" y="12755"/>
                  </a:lnTo>
                  <a:lnTo>
                    <a:pt x="12429" y="13080"/>
                  </a:lnTo>
                  <a:lnTo>
                    <a:pt x="11072" y="13352"/>
                  </a:lnTo>
                  <a:lnTo>
                    <a:pt x="9824" y="13515"/>
                  </a:lnTo>
                  <a:lnTo>
                    <a:pt x="8576" y="13677"/>
                  </a:lnTo>
                  <a:lnTo>
                    <a:pt x="7436" y="13677"/>
                  </a:lnTo>
                  <a:lnTo>
                    <a:pt x="6296" y="13623"/>
                  </a:lnTo>
                  <a:lnTo>
                    <a:pt x="5265" y="13515"/>
                  </a:lnTo>
                  <a:lnTo>
                    <a:pt x="5157" y="13515"/>
                  </a:lnTo>
                  <a:lnTo>
                    <a:pt x="4234" y="13243"/>
                  </a:lnTo>
                  <a:lnTo>
                    <a:pt x="3420" y="12918"/>
                  </a:lnTo>
                  <a:lnTo>
                    <a:pt x="2606" y="12483"/>
                  </a:lnTo>
                  <a:lnTo>
                    <a:pt x="2280" y="12212"/>
                  </a:lnTo>
                  <a:lnTo>
                    <a:pt x="1955" y="11941"/>
                  </a:lnTo>
                  <a:lnTo>
                    <a:pt x="1629" y="11615"/>
                  </a:lnTo>
                  <a:lnTo>
                    <a:pt x="1303" y="11289"/>
                  </a:lnTo>
                  <a:lnTo>
                    <a:pt x="1032" y="10909"/>
                  </a:lnTo>
                  <a:lnTo>
                    <a:pt x="815" y="10530"/>
                  </a:lnTo>
                  <a:lnTo>
                    <a:pt x="543" y="10095"/>
                  </a:lnTo>
                  <a:lnTo>
                    <a:pt x="381" y="9607"/>
                  </a:lnTo>
                  <a:lnTo>
                    <a:pt x="163" y="9118"/>
                  </a:lnTo>
                  <a:lnTo>
                    <a:pt x="1" y="8576"/>
                  </a:lnTo>
                  <a:lnTo>
                    <a:pt x="2009" y="16337"/>
                  </a:lnTo>
                  <a:lnTo>
                    <a:pt x="2226" y="17097"/>
                  </a:lnTo>
                  <a:lnTo>
                    <a:pt x="2552" y="17748"/>
                  </a:lnTo>
                  <a:lnTo>
                    <a:pt x="2931" y="18399"/>
                  </a:lnTo>
                  <a:lnTo>
                    <a:pt x="3420" y="18996"/>
                  </a:lnTo>
                  <a:lnTo>
                    <a:pt x="3963" y="19539"/>
                  </a:lnTo>
                  <a:lnTo>
                    <a:pt x="4560" y="20027"/>
                  </a:lnTo>
                  <a:lnTo>
                    <a:pt x="5265" y="20407"/>
                  </a:lnTo>
                  <a:lnTo>
                    <a:pt x="5971" y="20679"/>
                  </a:lnTo>
                  <a:lnTo>
                    <a:pt x="6134" y="20733"/>
                  </a:lnTo>
                  <a:lnTo>
                    <a:pt x="6839" y="20950"/>
                  </a:lnTo>
                  <a:lnTo>
                    <a:pt x="7599" y="21113"/>
                  </a:lnTo>
                  <a:lnTo>
                    <a:pt x="8413" y="21167"/>
                  </a:lnTo>
                  <a:lnTo>
                    <a:pt x="9227" y="21221"/>
                  </a:lnTo>
                  <a:lnTo>
                    <a:pt x="10096" y="21221"/>
                  </a:lnTo>
                  <a:lnTo>
                    <a:pt x="11018" y="21167"/>
                  </a:lnTo>
                  <a:lnTo>
                    <a:pt x="11941" y="21059"/>
                  </a:lnTo>
                  <a:lnTo>
                    <a:pt x="12918" y="20896"/>
                  </a:lnTo>
                  <a:lnTo>
                    <a:pt x="13840" y="20679"/>
                  </a:lnTo>
                  <a:lnTo>
                    <a:pt x="14872" y="20462"/>
                  </a:lnTo>
                  <a:lnTo>
                    <a:pt x="16880" y="19865"/>
                  </a:lnTo>
                  <a:lnTo>
                    <a:pt x="18996" y="19213"/>
                  </a:lnTo>
                  <a:lnTo>
                    <a:pt x="21113" y="18453"/>
                  </a:lnTo>
                  <a:lnTo>
                    <a:pt x="21873" y="18128"/>
                  </a:lnTo>
                  <a:lnTo>
                    <a:pt x="25184" y="16825"/>
                  </a:lnTo>
                  <a:lnTo>
                    <a:pt x="28440" y="15414"/>
                  </a:lnTo>
                  <a:lnTo>
                    <a:pt x="29037" y="15143"/>
                  </a:lnTo>
                  <a:lnTo>
                    <a:pt x="29634" y="14871"/>
                  </a:lnTo>
                  <a:lnTo>
                    <a:pt x="30611" y="14437"/>
                  </a:lnTo>
                  <a:lnTo>
                    <a:pt x="33216" y="13298"/>
                  </a:lnTo>
                  <a:lnTo>
                    <a:pt x="35496" y="12321"/>
                  </a:lnTo>
                  <a:lnTo>
                    <a:pt x="37612" y="11506"/>
                  </a:lnTo>
                  <a:lnTo>
                    <a:pt x="39620" y="10747"/>
                  </a:lnTo>
                  <a:lnTo>
                    <a:pt x="41520" y="10041"/>
                  </a:lnTo>
                  <a:lnTo>
                    <a:pt x="43311" y="9444"/>
                  </a:lnTo>
                  <a:lnTo>
                    <a:pt x="44993" y="8956"/>
                  </a:lnTo>
                  <a:lnTo>
                    <a:pt x="46567" y="8467"/>
                  </a:lnTo>
                  <a:lnTo>
                    <a:pt x="48033" y="8087"/>
                  </a:lnTo>
                  <a:lnTo>
                    <a:pt x="48358" y="8033"/>
                  </a:lnTo>
                  <a:lnTo>
                    <a:pt x="50421" y="7599"/>
                  </a:lnTo>
                  <a:lnTo>
                    <a:pt x="52266" y="7327"/>
                  </a:lnTo>
                  <a:lnTo>
                    <a:pt x="53948" y="7219"/>
                  </a:lnTo>
                  <a:lnTo>
                    <a:pt x="55360" y="7165"/>
                  </a:lnTo>
                  <a:lnTo>
                    <a:pt x="56608" y="7273"/>
                  </a:lnTo>
                  <a:lnTo>
                    <a:pt x="57693" y="7436"/>
                  </a:lnTo>
                  <a:lnTo>
                    <a:pt x="58616" y="7707"/>
                  </a:lnTo>
                  <a:lnTo>
                    <a:pt x="59430" y="8033"/>
                  </a:lnTo>
                  <a:lnTo>
                    <a:pt x="59484" y="8033"/>
                  </a:lnTo>
                  <a:lnTo>
                    <a:pt x="59864" y="8250"/>
                  </a:lnTo>
                  <a:lnTo>
                    <a:pt x="60244" y="8521"/>
                  </a:lnTo>
                  <a:lnTo>
                    <a:pt x="60570" y="8793"/>
                  </a:lnTo>
                  <a:lnTo>
                    <a:pt x="60841" y="9118"/>
                  </a:lnTo>
                  <a:lnTo>
                    <a:pt x="61113" y="9444"/>
                  </a:lnTo>
                  <a:lnTo>
                    <a:pt x="61330" y="9824"/>
                  </a:lnTo>
                  <a:lnTo>
                    <a:pt x="61547" y="10204"/>
                  </a:lnTo>
                  <a:lnTo>
                    <a:pt x="61655" y="10638"/>
                  </a:lnTo>
                  <a:lnTo>
                    <a:pt x="59919" y="3637"/>
                  </a:lnTo>
                  <a:lnTo>
                    <a:pt x="59647" y="2986"/>
                  </a:lnTo>
                  <a:lnTo>
                    <a:pt x="59213" y="2334"/>
                  </a:lnTo>
                  <a:lnTo>
                    <a:pt x="58996" y="2063"/>
                  </a:lnTo>
                  <a:lnTo>
                    <a:pt x="58670" y="1737"/>
                  </a:lnTo>
                  <a:lnTo>
                    <a:pt x="58345" y="1466"/>
                  </a:lnTo>
                  <a:lnTo>
                    <a:pt x="58019" y="1195"/>
                  </a:lnTo>
                  <a:lnTo>
                    <a:pt x="57585" y="977"/>
                  </a:lnTo>
                  <a:lnTo>
                    <a:pt x="57096" y="760"/>
                  </a:lnTo>
                  <a:lnTo>
                    <a:pt x="56608" y="543"/>
                  </a:lnTo>
                  <a:lnTo>
                    <a:pt x="56011" y="380"/>
                  </a:lnTo>
                  <a:lnTo>
                    <a:pt x="55414" y="218"/>
                  </a:lnTo>
                  <a:lnTo>
                    <a:pt x="54708" y="109"/>
                  </a:lnTo>
                  <a:lnTo>
                    <a:pt x="539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5462062" y="1598163"/>
              <a:ext cx="1198593" cy="412556"/>
            </a:xfrm>
            <a:custGeom>
              <a:avLst/>
              <a:gdLst/>
              <a:ahLst/>
              <a:cxnLst/>
              <a:rect l="l" t="t" r="r" b="b"/>
              <a:pathLst>
                <a:path w="61656" h="21222" fill="none" extrusionOk="0">
                  <a:moveTo>
                    <a:pt x="59919" y="3637"/>
                  </a:moveTo>
                  <a:lnTo>
                    <a:pt x="59919" y="3637"/>
                  </a:lnTo>
                  <a:lnTo>
                    <a:pt x="59647" y="2986"/>
                  </a:lnTo>
                  <a:lnTo>
                    <a:pt x="59213" y="2334"/>
                  </a:lnTo>
                  <a:lnTo>
                    <a:pt x="58996" y="2063"/>
                  </a:lnTo>
                  <a:lnTo>
                    <a:pt x="58670" y="1737"/>
                  </a:lnTo>
                  <a:lnTo>
                    <a:pt x="58345" y="1466"/>
                  </a:lnTo>
                  <a:lnTo>
                    <a:pt x="58019" y="1195"/>
                  </a:lnTo>
                  <a:lnTo>
                    <a:pt x="57585" y="977"/>
                  </a:lnTo>
                  <a:lnTo>
                    <a:pt x="57096" y="760"/>
                  </a:lnTo>
                  <a:lnTo>
                    <a:pt x="56608" y="543"/>
                  </a:lnTo>
                  <a:lnTo>
                    <a:pt x="56011" y="380"/>
                  </a:lnTo>
                  <a:lnTo>
                    <a:pt x="55414" y="218"/>
                  </a:lnTo>
                  <a:lnTo>
                    <a:pt x="54708" y="109"/>
                  </a:lnTo>
                  <a:lnTo>
                    <a:pt x="53948" y="0"/>
                  </a:lnTo>
                  <a:lnTo>
                    <a:pt x="53134" y="0"/>
                  </a:lnTo>
                  <a:lnTo>
                    <a:pt x="53026" y="0"/>
                  </a:lnTo>
                  <a:lnTo>
                    <a:pt x="53026" y="0"/>
                  </a:lnTo>
                  <a:lnTo>
                    <a:pt x="52212" y="0"/>
                  </a:lnTo>
                  <a:lnTo>
                    <a:pt x="51343" y="0"/>
                  </a:lnTo>
                  <a:lnTo>
                    <a:pt x="50366" y="109"/>
                  </a:lnTo>
                  <a:lnTo>
                    <a:pt x="49390" y="218"/>
                  </a:lnTo>
                  <a:lnTo>
                    <a:pt x="48304" y="380"/>
                  </a:lnTo>
                  <a:lnTo>
                    <a:pt x="47164" y="598"/>
                  </a:lnTo>
                  <a:lnTo>
                    <a:pt x="45916" y="869"/>
                  </a:lnTo>
                  <a:lnTo>
                    <a:pt x="44613" y="1195"/>
                  </a:lnTo>
                  <a:lnTo>
                    <a:pt x="43257" y="1574"/>
                  </a:lnTo>
                  <a:lnTo>
                    <a:pt x="41791" y="2009"/>
                  </a:lnTo>
                  <a:lnTo>
                    <a:pt x="40272" y="2497"/>
                  </a:lnTo>
                  <a:lnTo>
                    <a:pt x="38698" y="3040"/>
                  </a:lnTo>
                  <a:lnTo>
                    <a:pt x="35224" y="4342"/>
                  </a:lnTo>
                  <a:lnTo>
                    <a:pt x="31371" y="5862"/>
                  </a:lnTo>
                  <a:lnTo>
                    <a:pt x="31371" y="5862"/>
                  </a:lnTo>
                  <a:lnTo>
                    <a:pt x="29200" y="6839"/>
                  </a:lnTo>
                  <a:lnTo>
                    <a:pt x="28440" y="7165"/>
                  </a:lnTo>
                  <a:lnTo>
                    <a:pt x="28006" y="7382"/>
                  </a:lnTo>
                  <a:lnTo>
                    <a:pt x="27354" y="7653"/>
                  </a:lnTo>
                  <a:lnTo>
                    <a:pt x="26486" y="8033"/>
                  </a:lnTo>
                  <a:lnTo>
                    <a:pt x="26486" y="8033"/>
                  </a:lnTo>
                  <a:lnTo>
                    <a:pt x="23664" y="9227"/>
                  </a:lnTo>
                  <a:lnTo>
                    <a:pt x="20842" y="10367"/>
                  </a:lnTo>
                  <a:lnTo>
                    <a:pt x="17965" y="11452"/>
                  </a:lnTo>
                  <a:lnTo>
                    <a:pt x="16554" y="11941"/>
                  </a:lnTo>
                  <a:lnTo>
                    <a:pt x="15143" y="12375"/>
                  </a:lnTo>
                  <a:lnTo>
                    <a:pt x="13732" y="12755"/>
                  </a:lnTo>
                  <a:lnTo>
                    <a:pt x="12429" y="13080"/>
                  </a:lnTo>
                  <a:lnTo>
                    <a:pt x="11072" y="13352"/>
                  </a:lnTo>
                  <a:lnTo>
                    <a:pt x="9824" y="13515"/>
                  </a:lnTo>
                  <a:lnTo>
                    <a:pt x="8576" y="13677"/>
                  </a:lnTo>
                  <a:lnTo>
                    <a:pt x="7436" y="13677"/>
                  </a:lnTo>
                  <a:lnTo>
                    <a:pt x="6296" y="13623"/>
                  </a:lnTo>
                  <a:lnTo>
                    <a:pt x="5265" y="13515"/>
                  </a:lnTo>
                  <a:lnTo>
                    <a:pt x="5157" y="13515"/>
                  </a:lnTo>
                  <a:lnTo>
                    <a:pt x="5157" y="13515"/>
                  </a:lnTo>
                  <a:lnTo>
                    <a:pt x="4234" y="13243"/>
                  </a:lnTo>
                  <a:lnTo>
                    <a:pt x="3420" y="12918"/>
                  </a:lnTo>
                  <a:lnTo>
                    <a:pt x="2606" y="12483"/>
                  </a:lnTo>
                  <a:lnTo>
                    <a:pt x="2280" y="12212"/>
                  </a:lnTo>
                  <a:lnTo>
                    <a:pt x="1955" y="11941"/>
                  </a:lnTo>
                  <a:lnTo>
                    <a:pt x="1629" y="11615"/>
                  </a:lnTo>
                  <a:lnTo>
                    <a:pt x="1303" y="11289"/>
                  </a:lnTo>
                  <a:lnTo>
                    <a:pt x="1032" y="10909"/>
                  </a:lnTo>
                  <a:lnTo>
                    <a:pt x="815" y="10530"/>
                  </a:lnTo>
                  <a:lnTo>
                    <a:pt x="543" y="10095"/>
                  </a:lnTo>
                  <a:lnTo>
                    <a:pt x="381" y="9607"/>
                  </a:lnTo>
                  <a:lnTo>
                    <a:pt x="163" y="9118"/>
                  </a:lnTo>
                  <a:lnTo>
                    <a:pt x="1" y="8576"/>
                  </a:lnTo>
                  <a:lnTo>
                    <a:pt x="2009" y="16337"/>
                  </a:lnTo>
                  <a:lnTo>
                    <a:pt x="2009" y="16337"/>
                  </a:lnTo>
                  <a:lnTo>
                    <a:pt x="2226" y="17097"/>
                  </a:lnTo>
                  <a:lnTo>
                    <a:pt x="2552" y="17748"/>
                  </a:lnTo>
                  <a:lnTo>
                    <a:pt x="2931" y="18399"/>
                  </a:lnTo>
                  <a:lnTo>
                    <a:pt x="3420" y="18996"/>
                  </a:lnTo>
                  <a:lnTo>
                    <a:pt x="3963" y="19539"/>
                  </a:lnTo>
                  <a:lnTo>
                    <a:pt x="4560" y="20027"/>
                  </a:lnTo>
                  <a:lnTo>
                    <a:pt x="5265" y="20407"/>
                  </a:lnTo>
                  <a:lnTo>
                    <a:pt x="5971" y="20679"/>
                  </a:lnTo>
                  <a:lnTo>
                    <a:pt x="6134" y="20733"/>
                  </a:lnTo>
                  <a:lnTo>
                    <a:pt x="6134" y="20733"/>
                  </a:lnTo>
                  <a:lnTo>
                    <a:pt x="6839" y="20950"/>
                  </a:lnTo>
                  <a:lnTo>
                    <a:pt x="7599" y="21113"/>
                  </a:lnTo>
                  <a:lnTo>
                    <a:pt x="8413" y="21167"/>
                  </a:lnTo>
                  <a:lnTo>
                    <a:pt x="9227" y="21221"/>
                  </a:lnTo>
                  <a:lnTo>
                    <a:pt x="10096" y="21221"/>
                  </a:lnTo>
                  <a:lnTo>
                    <a:pt x="11018" y="21167"/>
                  </a:lnTo>
                  <a:lnTo>
                    <a:pt x="11941" y="21059"/>
                  </a:lnTo>
                  <a:lnTo>
                    <a:pt x="12918" y="20896"/>
                  </a:lnTo>
                  <a:lnTo>
                    <a:pt x="13840" y="20679"/>
                  </a:lnTo>
                  <a:lnTo>
                    <a:pt x="14872" y="20462"/>
                  </a:lnTo>
                  <a:lnTo>
                    <a:pt x="16880" y="19865"/>
                  </a:lnTo>
                  <a:lnTo>
                    <a:pt x="18996" y="19213"/>
                  </a:lnTo>
                  <a:lnTo>
                    <a:pt x="21113" y="18453"/>
                  </a:lnTo>
                  <a:lnTo>
                    <a:pt x="21873" y="18128"/>
                  </a:lnTo>
                  <a:lnTo>
                    <a:pt x="21873" y="18128"/>
                  </a:lnTo>
                  <a:lnTo>
                    <a:pt x="25184" y="16825"/>
                  </a:lnTo>
                  <a:lnTo>
                    <a:pt x="28440" y="15414"/>
                  </a:lnTo>
                  <a:lnTo>
                    <a:pt x="29037" y="15143"/>
                  </a:lnTo>
                  <a:lnTo>
                    <a:pt x="29634" y="14871"/>
                  </a:lnTo>
                  <a:lnTo>
                    <a:pt x="30611" y="14437"/>
                  </a:lnTo>
                  <a:lnTo>
                    <a:pt x="30611" y="14437"/>
                  </a:lnTo>
                  <a:lnTo>
                    <a:pt x="33216" y="13298"/>
                  </a:lnTo>
                  <a:lnTo>
                    <a:pt x="33216" y="13298"/>
                  </a:lnTo>
                  <a:lnTo>
                    <a:pt x="35496" y="12321"/>
                  </a:lnTo>
                  <a:lnTo>
                    <a:pt x="37612" y="11506"/>
                  </a:lnTo>
                  <a:lnTo>
                    <a:pt x="39620" y="10747"/>
                  </a:lnTo>
                  <a:lnTo>
                    <a:pt x="41520" y="10041"/>
                  </a:lnTo>
                  <a:lnTo>
                    <a:pt x="43311" y="9444"/>
                  </a:lnTo>
                  <a:lnTo>
                    <a:pt x="44993" y="8956"/>
                  </a:lnTo>
                  <a:lnTo>
                    <a:pt x="46567" y="8467"/>
                  </a:lnTo>
                  <a:lnTo>
                    <a:pt x="48033" y="8087"/>
                  </a:lnTo>
                  <a:lnTo>
                    <a:pt x="48358" y="8033"/>
                  </a:lnTo>
                  <a:lnTo>
                    <a:pt x="48358" y="8033"/>
                  </a:lnTo>
                  <a:lnTo>
                    <a:pt x="50421" y="7599"/>
                  </a:lnTo>
                  <a:lnTo>
                    <a:pt x="52266" y="7327"/>
                  </a:lnTo>
                  <a:lnTo>
                    <a:pt x="53948" y="7219"/>
                  </a:lnTo>
                  <a:lnTo>
                    <a:pt x="55360" y="7165"/>
                  </a:lnTo>
                  <a:lnTo>
                    <a:pt x="56608" y="7273"/>
                  </a:lnTo>
                  <a:lnTo>
                    <a:pt x="57693" y="7436"/>
                  </a:lnTo>
                  <a:lnTo>
                    <a:pt x="58616" y="7707"/>
                  </a:lnTo>
                  <a:lnTo>
                    <a:pt x="59430" y="8033"/>
                  </a:lnTo>
                  <a:lnTo>
                    <a:pt x="59484" y="8033"/>
                  </a:lnTo>
                  <a:lnTo>
                    <a:pt x="59484" y="8033"/>
                  </a:lnTo>
                  <a:lnTo>
                    <a:pt x="59864" y="8250"/>
                  </a:lnTo>
                  <a:lnTo>
                    <a:pt x="60244" y="8521"/>
                  </a:lnTo>
                  <a:lnTo>
                    <a:pt x="60570" y="8793"/>
                  </a:lnTo>
                  <a:lnTo>
                    <a:pt x="60841" y="9118"/>
                  </a:lnTo>
                  <a:lnTo>
                    <a:pt x="61113" y="9444"/>
                  </a:lnTo>
                  <a:lnTo>
                    <a:pt x="61330" y="9824"/>
                  </a:lnTo>
                  <a:lnTo>
                    <a:pt x="61547" y="10204"/>
                  </a:lnTo>
                  <a:lnTo>
                    <a:pt x="61655" y="10638"/>
                  </a:lnTo>
                  <a:lnTo>
                    <a:pt x="59919" y="36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0"/>
            <p:cNvSpPr/>
            <p:nvPr/>
          </p:nvSpPr>
          <p:spPr>
            <a:xfrm>
              <a:off x="-5385041" y="1877749"/>
              <a:ext cx="1190156" cy="424161"/>
            </a:xfrm>
            <a:custGeom>
              <a:avLst/>
              <a:gdLst/>
              <a:ahLst/>
              <a:cxnLst/>
              <a:rect l="l" t="t" r="r" b="b"/>
              <a:pathLst>
                <a:path w="61222" h="21819" extrusionOk="0">
                  <a:moveTo>
                    <a:pt x="51615" y="1"/>
                  </a:moveTo>
                  <a:lnTo>
                    <a:pt x="50584" y="110"/>
                  </a:lnTo>
                  <a:lnTo>
                    <a:pt x="49498" y="272"/>
                  </a:lnTo>
                  <a:lnTo>
                    <a:pt x="48304" y="435"/>
                  </a:lnTo>
                  <a:lnTo>
                    <a:pt x="47056" y="707"/>
                  </a:lnTo>
                  <a:lnTo>
                    <a:pt x="45699" y="1032"/>
                  </a:lnTo>
                  <a:lnTo>
                    <a:pt x="44234" y="1412"/>
                  </a:lnTo>
                  <a:lnTo>
                    <a:pt x="42660" y="1846"/>
                  </a:lnTo>
                  <a:lnTo>
                    <a:pt x="41031" y="2389"/>
                  </a:lnTo>
                  <a:lnTo>
                    <a:pt x="39240" y="2986"/>
                  </a:lnTo>
                  <a:lnTo>
                    <a:pt x="37395" y="3692"/>
                  </a:lnTo>
                  <a:lnTo>
                    <a:pt x="35441" y="4451"/>
                  </a:lnTo>
                  <a:lnTo>
                    <a:pt x="33325" y="5266"/>
                  </a:lnTo>
                  <a:lnTo>
                    <a:pt x="31099" y="6242"/>
                  </a:lnTo>
                  <a:lnTo>
                    <a:pt x="28494" y="7382"/>
                  </a:lnTo>
                  <a:lnTo>
                    <a:pt x="24261" y="9282"/>
                  </a:lnTo>
                  <a:lnTo>
                    <a:pt x="22090" y="10204"/>
                  </a:lnTo>
                  <a:lnTo>
                    <a:pt x="19865" y="11127"/>
                  </a:lnTo>
                  <a:lnTo>
                    <a:pt x="17640" y="11995"/>
                  </a:lnTo>
                  <a:lnTo>
                    <a:pt x="15469" y="12701"/>
                  </a:lnTo>
                  <a:lnTo>
                    <a:pt x="13352" y="13352"/>
                  </a:lnTo>
                  <a:lnTo>
                    <a:pt x="12266" y="13624"/>
                  </a:lnTo>
                  <a:lnTo>
                    <a:pt x="11235" y="13895"/>
                  </a:lnTo>
                  <a:lnTo>
                    <a:pt x="10258" y="14058"/>
                  </a:lnTo>
                  <a:lnTo>
                    <a:pt x="9281" y="14221"/>
                  </a:lnTo>
                  <a:lnTo>
                    <a:pt x="8304" y="14275"/>
                  </a:lnTo>
                  <a:lnTo>
                    <a:pt x="7436" y="14329"/>
                  </a:lnTo>
                  <a:lnTo>
                    <a:pt x="6513" y="14329"/>
                  </a:lnTo>
                  <a:lnTo>
                    <a:pt x="5699" y="14275"/>
                  </a:lnTo>
                  <a:lnTo>
                    <a:pt x="4885" y="14112"/>
                  </a:lnTo>
                  <a:lnTo>
                    <a:pt x="4125" y="13949"/>
                  </a:lnTo>
                  <a:lnTo>
                    <a:pt x="3420" y="13678"/>
                  </a:lnTo>
                  <a:lnTo>
                    <a:pt x="2769" y="13352"/>
                  </a:lnTo>
                  <a:lnTo>
                    <a:pt x="2117" y="12918"/>
                  </a:lnTo>
                  <a:lnTo>
                    <a:pt x="1575" y="12430"/>
                  </a:lnTo>
                  <a:lnTo>
                    <a:pt x="1086" y="11887"/>
                  </a:lnTo>
                  <a:lnTo>
                    <a:pt x="652" y="11236"/>
                  </a:lnTo>
                  <a:lnTo>
                    <a:pt x="272" y="10476"/>
                  </a:lnTo>
                  <a:lnTo>
                    <a:pt x="1" y="9662"/>
                  </a:lnTo>
                  <a:lnTo>
                    <a:pt x="1954" y="17368"/>
                  </a:lnTo>
                  <a:lnTo>
                    <a:pt x="2226" y="18183"/>
                  </a:lnTo>
                  <a:lnTo>
                    <a:pt x="2551" y="18942"/>
                  </a:lnTo>
                  <a:lnTo>
                    <a:pt x="2986" y="19594"/>
                  </a:lnTo>
                  <a:lnTo>
                    <a:pt x="3528" y="20136"/>
                  </a:lnTo>
                  <a:lnTo>
                    <a:pt x="4071" y="20625"/>
                  </a:lnTo>
                  <a:lnTo>
                    <a:pt x="4722" y="21005"/>
                  </a:lnTo>
                  <a:lnTo>
                    <a:pt x="5374" y="21276"/>
                  </a:lnTo>
                  <a:lnTo>
                    <a:pt x="6134" y="21548"/>
                  </a:lnTo>
                  <a:lnTo>
                    <a:pt x="6948" y="21710"/>
                  </a:lnTo>
                  <a:lnTo>
                    <a:pt x="7762" y="21819"/>
                  </a:lnTo>
                  <a:lnTo>
                    <a:pt x="9553" y="21819"/>
                  </a:lnTo>
                  <a:lnTo>
                    <a:pt x="10530" y="21710"/>
                  </a:lnTo>
                  <a:lnTo>
                    <a:pt x="11507" y="21602"/>
                  </a:lnTo>
                  <a:lnTo>
                    <a:pt x="12484" y="21439"/>
                  </a:lnTo>
                  <a:lnTo>
                    <a:pt x="13515" y="21222"/>
                  </a:lnTo>
                  <a:lnTo>
                    <a:pt x="13623" y="21222"/>
                  </a:lnTo>
                  <a:lnTo>
                    <a:pt x="15360" y="20788"/>
                  </a:lnTo>
                  <a:lnTo>
                    <a:pt x="17097" y="20245"/>
                  </a:lnTo>
                  <a:lnTo>
                    <a:pt x="18834" y="19648"/>
                  </a:lnTo>
                  <a:lnTo>
                    <a:pt x="20570" y="18997"/>
                  </a:lnTo>
                  <a:lnTo>
                    <a:pt x="22307" y="18291"/>
                  </a:lnTo>
                  <a:lnTo>
                    <a:pt x="23990" y="17586"/>
                  </a:lnTo>
                  <a:lnTo>
                    <a:pt x="27192" y="16174"/>
                  </a:lnTo>
                  <a:lnTo>
                    <a:pt x="28494" y="15632"/>
                  </a:lnTo>
                  <a:lnTo>
                    <a:pt x="28983" y="15360"/>
                  </a:lnTo>
                  <a:lnTo>
                    <a:pt x="30502" y="14709"/>
                  </a:lnTo>
                  <a:lnTo>
                    <a:pt x="32945" y="13569"/>
                  </a:lnTo>
                  <a:lnTo>
                    <a:pt x="36201" y="12213"/>
                  </a:lnTo>
                  <a:lnTo>
                    <a:pt x="39186" y="11018"/>
                  </a:lnTo>
                  <a:lnTo>
                    <a:pt x="41954" y="10042"/>
                  </a:lnTo>
                  <a:lnTo>
                    <a:pt x="44451" y="9173"/>
                  </a:lnTo>
                  <a:lnTo>
                    <a:pt x="46784" y="8522"/>
                  </a:lnTo>
                  <a:lnTo>
                    <a:pt x="48847" y="7979"/>
                  </a:lnTo>
                  <a:lnTo>
                    <a:pt x="50692" y="7599"/>
                  </a:lnTo>
                  <a:lnTo>
                    <a:pt x="52375" y="7328"/>
                  </a:lnTo>
                  <a:lnTo>
                    <a:pt x="52429" y="7328"/>
                  </a:lnTo>
                  <a:lnTo>
                    <a:pt x="53569" y="7219"/>
                  </a:lnTo>
                  <a:lnTo>
                    <a:pt x="54545" y="7165"/>
                  </a:lnTo>
                  <a:lnTo>
                    <a:pt x="55468" y="7165"/>
                  </a:lnTo>
                  <a:lnTo>
                    <a:pt x="56336" y="7219"/>
                  </a:lnTo>
                  <a:lnTo>
                    <a:pt x="57096" y="7328"/>
                  </a:lnTo>
                  <a:lnTo>
                    <a:pt x="57748" y="7436"/>
                  </a:lnTo>
                  <a:lnTo>
                    <a:pt x="58399" y="7599"/>
                  </a:lnTo>
                  <a:lnTo>
                    <a:pt x="58942" y="7816"/>
                  </a:lnTo>
                  <a:lnTo>
                    <a:pt x="59376" y="8033"/>
                  </a:lnTo>
                  <a:lnTo>
                    <a:pt x="59810" y="8305"/>
                  </a:lnTo>
                  <a:lnTo>
                    <a:pt x="60190" y="8576"/>
                  </a:lnTo>
                  <a:lnTo>
                    <a:pt x="60461" y="8902"/>
                  </a:lnTo>
                  <a:lnTo>
                    <a:pt x="60733" y="9173"/>
                  </a:lnTo>
                  <a:lnTo>
                    <a:pt x="60950" y="9499"/>
                  </a:lnTo>
                  <a:lnTo>
                    <a:pt x="61113" y="9824"/>
                  </a:lnTo>
                  <a:lnTo>
                    <a:pt x="61221" y="10150"/>
                  </a:lnTo>
                  <a:lnTo>
                    <a:pt x="59484" y="3203"/>
                  </a:lnTo>
                  <a:lnTo>
                    <a:pt x="59322" y="2769"/>
                  </a:lnTo>
                  <a:lnTo>
                    <a:pt x="59104" y="2335"/>
                  </a:lnTo>
                  <a:lnTo>
                    <a:pt x="58725" y="1846"/>
                  </a:lnTo>
                  <a:lnTo>
                    <a:pt x="58507" y="1575"/>
                  </a:lnTo>
                  <a:lnTo>
                    <a:pt x="58236" y="1358"/>
                  </a:lnTo>
                  <a:lnTo>
                    <a:pt x="57910" y="1141"/>
                  </a:lnTo>
                  <a:lnTo>
                    <a:pt x="57531" y="869"/>
                  </a:lnTo>
                  <a:lnTo>
                    <a:pt x="57096" y="707"/>
                  </a:lnTo>
                  <a:lnTo>
                    <a:pt x="56662" y="489"/>
                  </a:lnTo>
                  <a:lnTo>
                    <a:pt x="56119" y="327"/>
                  </a:lnTo>
                  <a:lnTo>
                    <a:pt x="55522" y="218"/>
                  </a:lnTo>
                  <a:lnTo>
                    <a:pt x="54871" y="110"/>
                  </a:lnTo>
                  <a:lnTo>
                    <a:pt x="541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p:cNvSpPr/>
            <p:nvPr/>
          </p:nvSpPr>
          <p:spPr>
            <a:xfrm>
              <a:off x="-5385041" y="1877749"/>
              <a:ext cx="1190156" cy="424161"/>
            </a:xfrm>
            <a:custGeom>
              <a:avLst/>
              <a:gdLst/>
              <a:ahLst/>
              <a:cxnLst/>
              <a:rect l="l" t="t" r="r" b="b"/>
              <a:pathLst>
                <a:path w="61222" h="21819" fill="none" extrusionOk="0">
                  <a:moveTo>
                    <a:pt x="61221" y="10150"/>
                  </a:moveTo>
                  <a:lnTo>
                    <a:pt x="61221" y="10150"/>
                  </a:lnTo>
                  <a:lnTo>
                    <a:pt x="61113" y="9824"/>
                  </a:lnTo>
                  <a:lnTo>
                    <a:pt x="60950" y="9499"/>
                  </a:lnTo>
                  <a:lnTo>
                    <a:pt x="60733" y="9173"/>
                  </a:lnTo>
                  <a:lnTo>
                    <a:pt x="60461" y="8902"/>
                  </a:lnTo>
                  <a:lnTo>
                    <a:pt x="60190" y="8576"/>
                  </a:lnTo>
                  <a:lnTo>
                    <a:pt x="59810" y="8305"/>
                  </a:lnTo>
                  <a:lnTo>
                    <a:pt x="59376" y="8033"/>
                  </a:lnTo>
                  <a:lnTo>
                    <a:pt x="58942" y="7816"/>
                  </a:lnTo>
                  <a:lnTo>
                    <a:pt x="58399" y="7599"/>
                  </a:lnTo>
                  <a:lnTo>
                    <a:pt x="57748" y="7436"/>
                  </a:lnTo>
                  <a:lnTo>
                    <a:pt x="57096" y="7328"/>
                  </a:lnTo>
                  <a:lnTo>
                    <a:pt x="56336" y="7219"/>
                  </a:lnTo>
                  <a:lnTo>
                    <a:pt x="55468" y="7165"/>
                  </a:lnTo>
                  <a:lnTo>
                    <a:pt x="54545" y="7165"/>
                  </a:lnTo>
                  <a:lnTo>
                    <a:pt x="53569" y="7219"/>
                  </a:lnTo>
                  <a:lnTo>
                    <a:pt x="52429" y="7328"/>
                  </a:lnTo>
                  <a:lnTo>
                    <a:pt x="52375" y="7328"/>
                  </a:lnTo>
                  <a:lnTo>
                    <a:pt x="52375" y="7328"/>
                  </a:lnTo>
                  <a:lnTo>
                    <a:pt x="50692" y="7599"/>
                  </a:lnTo>
                  <a:lnTo>
                    <a:pt x="48847" y="7979"/>
                  </a:lnTo>
                  <a:lnTo>
                    <a:pt x="46784" y="8522"/>
                  </a:lnTo>
                  <a:lnTo>
                    <a:pt x="44451" y="9173"/>
                  </a:lnTo>
                  <a:lnTo>
                    <a:pt x="41954" y="10042"/>
                  </a:lnTo>
                  <a:lnTo>
                    <a:pt x="39186" y="11018"/>
                  </a:lnTo>
                  <a:lnTo>
                    <a:pt x="36201" y="12213"/>
                  </a:lnTo>
                  <a:lnTo>
                    <a:pt x="32945" y="13569"/>
                  </a:lnTo>
                  <a:lnTo>
                    <a:pt x="32945" y="13569"/>
                  </a:lnTo>
                  <a:lnTo>
                    <a:pt x="30502" y="14709"/>
                  </a:lnTo>
                  <a:lnTo>
                    <a:pt x="30502" y="14709"/>
                  </a:lnTo>
                  <a:lnTo>
                    <a:pt x="28983" y="15360"/>
                  </a:lnTo>
                  <a:lnTo>
                    <a:pt x="28494" y="15632"/>
                  </a:lnTo>
                  <a:lnTo>
                    <a:pt x="27192" y="16174"/>
                  </a:lnTo>
                  <a:lnTo>
                    <a:pt x="27192" y="16174"/>
                  </a:lnTo>
                  <a:lnTo>
                    <a:pt x="23990" y="17586"/>
                  </a:lnTo>
                  <a:lnTo>
                    <a:pt x="22307" y="18291"/>
                  </a:lnTo>
                  <a:lnTo>
                    <a:pt x="20570" y="18997"/>
                  </a:lnTo>
                  <a:lnTo>
                    <a:pt x="18834" y="19648"/>
                  </a:lnTo>
                  <a:lnTo>
                    <a:pt x="17097" y="20245"/>
                  </a:lnTo>
                  <a:lnTo>
                    <a:pt x="15360" y="20788"/>
                  </a:lnTo>
                  <a:lnTo>
                    <a:pt x="13623" y="21222"/>
                  </a:lnTo>
                  <a:lnTo>
                    <a:pt x="13515" y="21222"/>
                  </a:lnTo>
                  <a:lnTo>
                    <a:pt x="13515" y="21222"/>
                  </a:lnTo>
                  <a:lnTo>
                    <a:pt x="12484" y="21439"/>
                  </a:lnTo>
                  <a:lnTo>
                    <a:pt x="11507" y="21602"/>
                  </a:lnTo>
                  <a:lnTo>
                    <a:pt x="10530" y="21710"/>
                  </a:lnTo>
                  <a:lnTo>
                    <a:pt x="9553" y="21819"/>
                  </a:lnTo>
                  <a:lnTo>
                    <a:pt x="8630" y="21819"/>
                  </a:lnTo>
                  <a:lnTo>
                    <a:pt x="7762" y="21819"/>
                  </a:lnTo>
                  <a:lnTo>
                    <a:pt x="6948" y="21710"/>
                  </a:lnTo>
                  <a:lnTo>
                    <a:pt x="6134" y="21548"/>
                  </a:lnTo>
                  <a:lnTo>
                    <a:pt x="5374" y="21276"/>
                  </a:lnTo>
                  <a:lnTo>
                    <a:pt x="4722" y="21005"/>
                  </a:lnTo>
                  <a:lnTo>
                    <a:pt x="4071" y="20625"/>
                  </a:lnTo>
                  <a:lnTo>
                    <a:pt x="3528" y="20136"/>
                  </a:lnTo>
                  <a:lnTo>
                    <a:pt x="2986" y="19594"/>
                  </a:lnTo>
                  <a:lnTo>
                    <a:pt x="2551" y="18942"/>
                  </a:lnTo>
                  <a:lnTo>
                    <a:pt x="2226" y="18183"/>
                  </a:lnTo>
                  <a:lnTo>
                    <a:pt x="1954" y="17368"/>
                  </a:lnTo>
                  <a:lnTo>
                    <a:pt x="1" y="9662"/>
                  </a:lnTo>
                  <a:lnTo>
                    <a:pt x="1" y="9662"/>
                  </a:lnTo>
                  <a:lnTo>
                    <a:pt x="272" y="10476"/>
                  </a:lnTo>
                  <a:lnTo>
                    <a:pt x="652" y="11236"/>
                  </a:lnTo>
                  <a:lnTo>
                    <a:pt x="1086" y="11887"/>
                  </a:lnTo>
                  <a:lnTo>
                    <a:pt x="1575" y="12430"/>
                  </a:lnTo>
                  <a:lnTo>
                    <a:pt x="2117" y="12918"/>
                  </a:lnTo>
                  <a:lnTo>
                    <a:pt x="2769" y="13352"/>
                  </a:lnTo>
                  <a:lnTo>
                    <a:pt x="3420" y="13678"/>
                  </a:lnTo>
                  <a:lnTo>
                    <a:pt x="4125" y="13949"/>
                  </a:lnTo>
                  <a:lnTo>
                    <a:pt x="4885" y="14112"/>
                  </a:lnTo>
                  <a:lnTo>
                    <a:pt x="5699" y="14275"/>
                  </a:lnTo>
                  <a:lnTo>
                    <a:pt x="6513" y="14329"/>
                  </a:lnTo>
                  <a:lnTo>
                    <a:pt x="7436" y="14329"/>
                  </a:lnTo>
                  <a:lnTo>
                    <a:pt x="8304" y="14275"/>
                  </a:lnTo>
                  <a:lnTo>
                    <a:pt x="9281" y="14221"/>
                  </a:lnTo>
                  <a:lnTo>
                    <a:pt x="10258" y="14058"/>
                  </a:lnTo>
                  <a:lnTo>
                    <a:pt x="11235" y="13895"/>
                  </a:lnTo>
                  <a:lnTo>
                    <a:pt x="12266" y="13624"/>
                  </a:lnTo>
                  <a:lnTo>
                    <a:pt x="13352" y="13352"/>
                  </a:lnTo>
                  <a:lnTo>
                    <a:pt x="15469" y="12701"/>
                  </a:lnTo>
                  <a:lnTo>
                    <a:pt x="17640" y="11995"/>
                  </a:lnTo>
                  <a:lnTo>
                    <a:pt x="19865" y="11127"/>
                  </a:lnTo>
                  <a:lnTo>
                    <a:pt x="22090" y="10204"/>
                  </a:lnTo>
                  <a:lnTo>
                    <a:pt x="24261" y="9282"/>
                  </a:lnTo>
                  <a:lnTo>
                    <a:pt x="28494" y="7382"/>
                  </a:lnTo>
                  <a:lnTo>
                    <a:pt x="28494" y="7382"/>
                  </a:lnTo>
                  <a:lnTo>
                    <a:pt x="31099" y="6242"/>
                  </a:lnTo>
                  <a:lnTo>
                    <a:pt x="31099" y="6242"/>
                  </a:lnTo>
                  <a:lnTo>
                    <a:pt x="33325" y="5266"/>
                  </a:lnTo>
                  <a:lnTo>
                    <a:pt x="35441" y="4451"/>
                  </a:lnTo>
                  <a:lnTo>
                    <a:pt x="37395" y="3692"/>
                  </a:lnTo>
                  <a:lnTo>
                    <a:pt x="39240" y="2986"/>
                  </a:lnTo>
                  <a:lnTo>
                    <a:pt x="41031" y="2389"/>
                  </a:lnTo>
                  <a:lnTo>
                    <a:pt x="42660" y="1846"/>
                  </a:lnTo>
                  <a:lnTo>
                    <a:pt x="44234" y="1412"/>
                  </a:lnTo>
                  <a:lnTo>
                    <a:pt x="45699" y="1032"/>
                  </a:lnTo>
                  <a:lnTo>
                    <a:pt x="47056" y="707"/>
                  </a:lnTo>
                  <a:lnTo>
                    <a:pt x="48304" y="435"/>
                  </a:lnTo>
                  <a:lnTo>
                    <a:pt x="49498" y="272"/>
                  </a:lnTo>
                  <a:lnTo>
                    <a:pt x="50584" y="110"/>
                  </a:lnTo>
                  <a:lnTo>
                    <a:pt x="51615" y="1"/>
                  </a:lnTo>
                  <a:lnTo>
                    <a:pt x="52537" y="1"/>
                  </a:lnTo>
                  <a:lnTo>
                    <a:pt x="53406" y="1"/>
                  </a:lnTo>
                  <a:lnTo>
                    <a:pt x="54166" y="1"/>
                  </a:lnTo>
                  <a:lnTo>
                    <a:pt x="54871" y="110"/>
                  </a:lnTo>
                  <a:lnTo>
                    <a:pt x="55522" y="218"/>
                  </a:lnTo>
                  <a:lnTo>
                    <a:pt x="56119" y="327"/>
                  </a:lnTo>
                  <a:lnTo>
                    <a:pt x="56662" y="489"/>
                  </a:lnTo>
                  <a:lnTo>
                    <a:pt x="57096" y="707"/>
                  </a:lnTo>
                  <a:lnTo>
                    <a:pt x="57531" y="869"/>
                  </a:lnTo>
                  <a:lnTo>
                    <a:pt x="57910" y="1141"/>
                  </a:lnTo>
                  <a:lnTo>
                    <a:pt x="58236" y="1358"/>
                  </a:lnTo>
                  <a:lnTo>
                    <a:pt x="58507" y="1575"/>
                  </a:lnTo>
                  <a:lnTo>
                    <a:pt x="58725" y="1846"/>
                  </a:lnTo>
                  <a:lnTo>
                    <a:pt x="59104" y="2335"/>
                  </a:lnTo>
                  <a:lnTo>
                    <a:pt x="59322" y="2769"/>
                  </a:lnTo>
                  <a:lnTo>
                    <a:pt x="59484" y="3203"/>
                  </a:lnTo>
                  <a:lnTo>
                    <a:pt x="61221" y="1015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5306970" y="2161573"/>
              <a:ext cx="1183818" cy="449492"/>
            </a:xfrm>
            <a:custGeom>
              <a:avLst/>
              <a:gdLst/>
              <a:ahLst/>
              <a:cxnLst/>
              <a:rect l="l" t="t" r="r" b="b"/>
              <a:pathLst>
                <a:path w="60896" h="23122" extrusionOk="0">
                  <a:moveTo>
                    <a:pt x="60896" y="9933"/>
                  </a:moveTo>
                  <a:lnTo>
                    <a:pt x="60896" y="9933"/>
                  </a:lnTo>
                  <a:lnTo>
                    <a:pt x="60896" y="9933"/>
                  </a:lnTo>
                  <a:close/>
                  <a:moveTo>
                    <a:pt x="52266" y="1"/>
                  </a:moveTo>
                  <a:lnTo>
                    <a:pt x="51181" y="109"/>
                  </a:lnTo>
                  <a:lnTo>
                    <a:pt x="49932" y="272"/>
                  </a:lnTo>
                  <a:lnTo>
                    <a:pt x="48901" y="489"/>
                  </a:lnTo>
                  <a:lnTo>
                    <a:pt x="47273" y="815"/>
                  </a:lnTo>
                  <a:lnTo>
                    <a:pt x="45482" y="1249"/>
                  </a:lnTo>
                  <a:lnTo>
                    <a:pt x="43528" y="1846"/>
                  </a:lnTo>
                  <a:lnTo>
                    <a:pt x="41412" y="2497"/>
                  </a:lnTo>
                  <a:lnTo>
                    <a:pt x="39078" y="3311"/>
                  </a:lnTo>
                  <a:lnTo>
                    <a:pt x="36527" y="4288"/>
                  </a:lnTo>
                  <a:lnTo>
                    <a:pt x="33813" y="5428"/>
                  </a:lnTo>
                  <a:lnTo>
                    <a:pt x="30882" y="6676"/>
                  </a:lnTo>
                  <a:lnTo>
                    <a:pt x="28060" y="7924"/>
                  </a:lnTo>
                  <a:lnTo>
                    <a:pt x="27355" y="8304"/>
                  </a:lnTo>
                  <a:lnTo>
                    <a:pt x="26649" y="8630"/>
                  </a:lnTo>
                  <a:lnTo>
                    <a:pt x="26378" y="8739"/>
                  </a:lnTo>
                  <a:lnTo>
                    <a:pt x="26052" y="8901"/>
                  </a:lnTo>
                  <a:lnTo>
                    <a:pt x="23556" y="10041"/>
                  </a:lnTo>
                  <a:lnTo>
                    <a:pt x="20896" y="11235"/>
                  </a:lnTo>
                  <a:lnTo>
                    <a:pt x="18020" y="12375"/>
                  </a:lnTo>
                  <a:lnTo>
                    <a:pt x="16609" y="12918"/>
                  </a:lnTo>
                  <a:lnTo>
                    <a:pt x="15143" y="13406"/>
                  </a:lnTo>
                  <a:lnTo>
                    <a:pt x="13732" y="13895"/>
                  </a:lnTo>
                  <a:lnTo>
                    <a:pt x="12267" y="14274"/>
                  </a:lnTo>
                  <a:lnTo>
                    <a:pt x="10856" y="14654"/>
                  </a:lnTo>
                  <a:lnTo>
                    <a:pt x="9499" y="14871"/>
                  </a:lnTo>
                  <a:lnTo>
                    <a:pt x="8196" y="15034"/>
                  </a:lnTo>
                  <a:lnTo>
                    <a:pt x="6948" y="15143"/>
                  </a:lnTo>
                  <a:lnTo>
                    <a:pt x="5754" y="15089"/>
                  </a:lnTo>
                  <a:lnTo>
                    <a:pt x="5157" y="15034"/>
                  </a:lnTo>
                  <a:lnTo>
                    <a:pt x="4614" y="14980"/>
                  </a:lnTo>
                  <a:lnTo>
                    <a:pt x="4506" y="14980"/>
                  </a:lnTo>
                  <a:lnTo>
                    <a:pt x="3746" y="14763"/>
                  </a:lnTo>
                  <a:lnTo>
                    <a:pt x="2986" y="14492"/>
                  </a:lnTo>
                  <a:lnTo>
                    <a:pt x="2335" y="14112"/>
                  </a:lnTo>
                  <a:lnTo>
                    <a:pt x="1738" y="13677"/>
                  </a:lnTo>
                  <a:lnTo>
                    <a:pt x="1195" y="13135"/>
                  </a:lnTo>
                  <a:lnTo>
                    <a:pt x="706" y="12538"/>
                  </a:lnTo>
                  <a:lnTo>
                    <a:pt x="327" y="11832"/>
                  </a:lnTo>
                  <a:lnTo>
                    <a:pt x="1" y="10964"/>
                  </a:lnTo>
                  <a:lnTo>
                    <a:pt x="2063" y="19213"/>
                  </a:lnTo>
                  <a:lnTo>
                    <a:pt x="2335" y="19973"/>
                  </a:lnTo>
                  <a:lnTo>
                    <a:pt x="2715" y="20679"/>
                  </a:lnTo>
                  <a:lnTo>
                    <a:pt x="3149" y="21276"/>
                  </a:lnTo>
                  <a:lnTo>
                    <a:pt x="3691" y="21818"/>
                  </a:lnTo>
                  <a:lnTo>
                    <a:pt x="4288" y="22253"/>
                  </a:lnTo>
                  <a:lnTo>
                    <a:pt x="4994" y="22578"/>
                  </a:lnTo>
                  <a:lnTo>
                    <a:pt x="5700" y="22795"/>
                  </a:lnTo>
                  <a:lnTo>
                    <a:pt x="6514" y="22958"/>
                  </a:lnTo>
                  <a:lnTo>
                    <a:pt x="7382" y="23067"/>
                  </a:lnTo>
                  <a:lnTo>
                    <a:pt x="8250" y="23121"/>
                  </a:lnTo>
                  <a:lnTo>
                    <a:pt x="9173" y="23067"/>
                  </a:lnTo>
                  <a:lnTo>
                    <a:pt x="10150" y="22958"/>
                  </a:lnTo>
                  <a:lnTo>
                    <a:pt x="11181" y="22850"/>
                  </a:lnTo>
                  <a:lnTo>
                    <a:pt x="12212" y="22633"/>
                  </a:lnTo>
                  <a:lnTo>
                    <a:pt x="13298" y="22361"/>
                  </a:lnTo>
                  <a:lnTo>
                    <a:pt x="14383" y="22090"/>
                  </a:lnTo>
                  <a:lnTo>
                    <a:pt x="15577" y="21764"/>
                  </a:lnTo>
                  <a:lnTo>
                    <a:pt x="16283" y="21547"/>
                  </a:lnTo>
                  <a:lnTo>
                    <a:pt x="16337" y="21547"/>
                  </a:lnTo>
                  <a:lnTo>
                    <a:pt x="18834" y="20624"/>
                  </a:lnTo>
                  <a:lnTo>
                    <a:pt x="21330" y="19648"/>
                  </a:lnTo>
                  <a:lnTo>
                    <a:pt x="23773" y="18616"/>
                  </a:lnTo>
                  <a:lnTo>
                    <a:pt x="26161" y="17477"/>
                  </a:lnTo>
                  <a:lnTo>
                    <a:pt x="28440" y="16445"/>
                  </a:lnTo>
                  <a:lnTo>
                    <a:pt x="28712" y="16283"/>
                  </a:lnTo>
                  <a:lnTo>
                    <a:pt x="28874" y="16228"/>
                  </a:lnTo>
                  <a:lnTo>
                    <a:pt x="28983" y="16174"/>
                  </a:lnTo>
                  <a:lnTo>
                    <a:pt x="29309" y="16011"/>
                  </a:lnTo>
                  <a:lnTo>
                    <a:pt x="32782" y="14383"/>
                  </a:lnTo>
                  <a:lnTo>
                    <a:pt x="35821" y="13080"/>
                  </a:lnTo>
                  <a:lnTo>
                    <a:pt x="38589" y="11886"/>
                  </a:lnTo>
                  <a:lnTo>
                    <a:pt x="41194" y="10910"/>
                  </a:lnTo>
                  <a:lnTo>
                    <a:pt x="43528" y="10041"/>
                  </a:lnTo>
                  <a:lnTo>
                    <a:pt x="45699" y="9336"/>
                  </a:lnTo>
                  <a:lnTo>
                    <a:pt x="47707" y="8739"/>
                  </a:lnTo>
                  <a:lnTo>
                    <a:pt x="49498" y="8304"/>
                  </a:lnTo>
                  <a:lnTo>
                    <a:pt x="51126" y="7979"/>
                  </a:lnTo>
                  <a:lnTo>
                    <a:pt x="51506" y="7870"/>
                  </a:lnTo>
                  <a:lnTo>
                    <a:pt x="52158" y="7816"/>
                  </a:lnTo>
                  <a:lnTo>
                    <a:pt x="53352" y="7653"/>
                  </a:lnTo>
                  <a:lnTo>
                    <a:pt x="54437" y="7545"/>
                  </a:lnTo>
                  <a:lnTo>
                    <a:pt x="55414" y="7490"/>
                  </a:lnTo>
                  <a:lnTo>
                    <a:pt x="56282" y="7545"/>
                  </a:lnTo>
                  <a:lnTo>
                    <a:pt x="57042" y="7599"/>
                  </a:lnTo>
                  <a:lnTo>
                    <a:pt x="57748" y="7762"/>
                  </a:lnTo>
                  <a:lnTo>
                    <a:pt x="58345" y="7870"/>
                  </a:lnTo>
                  <a:lnTo>
                    <a:pt x="58888" y="8087"/>
                  </a:lnTo>
                  <a:lnTo>
                    <a:pt x="59322" y="8304"/>
                  </a:lnTo>
                  <a:lnTo>
                    <a:pt x="59702" y="8521"/>
                  </a:lnTo>
                  <a:lnTo>
                    <a:pt x="60027" y="8793"/>
                  </a:lnTo>
                  <a:lnTo>
                    <a:pt x="60299" y="9010"/>
                  </a:lnTo>
                  <a:lnTo>
                    <a:pt x="60516" y="9281"/>
                  </a:lnTo>
                  <a:lnTo>
                    <a:pt x="60679" y="9498"/>
                  </a:lnTo>
                  <a:lnTo>
                    <a:pt x="60896" y="9933"/>
                  </a:lnTo>
                  <a:lnTo>
                    <a:pt x="59050" y="2714"/>
                  </a:lnTo>
                  <a:lnTo>
                    <a:pt x="58942" y="2443"/>
                  </a:lnTo>
                  <a:lnTo>
                    <a:pt x="58779" y="2171"/>
                  </a:lnTo>
                  <a:lnTo>
                    <a:pt x="58616" y="1900"/>
                  </a:lnTo>
                  <a:lnTo>
                    <a:pt x="58399" y="1574"/>
                  </a:lnTo>
                  <a:lnTo>
                    <a:pt x="58073" y="1303"/>
                  </a:lnTo>
                  <a:lnTo>
                    <a:pt x="57748" y="1032"/>
                  </a:lnTo>
                  <a:lnTo>
                    <a:pt x="57368" y="815"/>
                  </a:lnTo>
                  <a:lnTo>
                    <a:pt x="56879" y="543"/>
                  </a:lnTo>
                  <a:lnTo>
                    <a:pt x="56337" y="380"/>
                  </a:lnTo>
                  <a:lnTo>
                    <a:pt x="55685" y="218"/>
                  </a:lnTo>
                  <a:lnTo>
                    <a:pt x="54980" y="109"/>
                  </a:lnTo>
                  <a:lnTo>
                    <a:pt x="541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5306970" y="2161573"/>
              <a:ext cx="1183818" cy="449492"/>
            </a:xfrm>
            <a:custGeom>
              <a:avLst/>
              <a:gdLst/>
              <a:ahLst/>
              <a:cxnLst/>
              <a:rect l="l" t="t" r="r" b="b"/>
              <a:pathLst>
                <a:path w="60896" h="23122" fill="none" extrusionOk="0">
                  <a:moveTo>
                    <a:pt x="60896" y="9933"/>
                  </a:moveTo>
                  <a:lnTo>
                    <a:pt x="60896" y="9933"/>
                  </a:lnTo>
                  <a:lnTo>
                    <a:pt x="60679" y="9498"/>
                  </a:lnTo>
                  <a:lnTo>
                    <a:pt x="60516" y="9281"/>
                  </a:lnTo>
                  <a:lnTo>
                    <a:pt x="60299" y="9010"/>
                  </a:lnTo>
                  <a:lnTo>
                    <a:pt x="60027" y="8793"/>
                  </a:lnTo>
                  <a:lnTo>
                    <a:pt x="59702" y="8521"/>
                  </a:lnTo>
                  <a:lnTo>
                    <a:pt x="59322" y="8304"/>
                  </a:lnTo>
                  <a:lnTo>
                    <a:pt x="58888" y="8087"/>
                  </a:lnTo>
                  <a:lnTo>
                    <a:pt x="58345" y="7870"/>
                  </a:lnTo>
                  <a:lnTo>
                    <a:pt x="57748" y="7762"/>
                  </a:lnTo>
                  <a:lnTo>
                    <a:pt x="57042" y="7599"/>
                  </a:lnTo>
                  <a:lnTo>
                    <a:pt x="56282" y="7545"/>
                  </a:lnTo>
                  <a:lnTo>
                    <a:pt x="55414" y="7490"/>
                  </a:lnTo>
                  <a:lnTo>
                    <a:pt x="54437" y="7545"/>
                  </a:lnTo>
                  <a:lnTo>
                    <a:pt x="53352" y="7653"/>
                  </a:lnTo>
                  <a:lnTo>
                    <a:pt x="52158" y="7816"/>
                  </a:lnTo>
                  <a:lnTo>
                    <a:pt x="51506" y="7870"/>
                  </a:lnTo>
                  <a:lnTo>
                    <a:pt x="51126" y="7979"/>
                  </a:lnTo>
                  <a:lnTo>
                    <a:pt x="51126" y="7979"/>
                  </a:lnTo>
                  <a:lnTo>
                    <a:pt x="49498" y="8304"/>
                  </a:lnTo>
                  <a:lnTo>
                    <a:pt x="47707" y="8739"/>
                  </a:lnTo>
                  <a:lnTo>
                    <a:pt x="45699" y="9336"/>
                  </a:lnTo>
                  <a:lnTo>
                    <a:pt x="43528" y="10041"/>
                  </a:lnTo>
                  <a:lnTo>
                    <a:pt x="41194" y="10910"/>
                  </a:lnTo>
                  <a:lnTo>
                    <a:pt x="38589" y="11886"/>
                  </a:lnTo>
                  <a:lnTo>
                    <a:pt x="35821" y="13080"/>
                  </a:lnTo>
                  <a:lnTo>
                    <a:pt x="32782" y="14383"/>
                  </a:lnTo>
                  <a:lnTo>
                    <a:pt x="32782" y="14383"/>
                  </a:lnTo>
                  <a:lnTo>
                    <a:pt x="29309" y="16011"/>
                  </a:lnTo>
                  <a:lnTo>
                    <a:pt x="28983" y="16174"/>
                  </a:lnTo>
                  <a:lnTo>
                    <a:pt x="28874" y="16228"/>
                  </a:lnTo>
                  <a:lnTo>
                    <a:pt x="28712" y="16283"/>
                  </a:lnTo>
                  <a:lnTo>
                    <a:pt x="28440" y="16445"/>
                  </a:lnTo>
                  <a:lnTo>
                    <a:pt x="28440" y="16445"/>
                  </a:lnTo>
                  <a:lnTo>
                    <a:pt x="26161" y="17477"/>
                  </a:lnTo>
                  <a:lnTo>
                    <a:pt x="26161" y="17477"/>
                  </a:lnTo>
                  <a:lnTo>
                    <a:pt x="23773" y="18616"/>
                  </a:lnTo>
                  <a:lnTo>
                    <a:pt x="21330" y="19648"/>
                  </a:lnTo>
                  <a:lnTo>
                    <a:pt x="18834" y="20624"/>
                  </a:lnTo>
                  <a:lnTo>
                    <a:pt x="16337" y="21547"/>
                  </a:lnTo>
                  <a:lnTo>
                    <a:pt x="16283" y="21547"/>
                  </a:lnTo>
                  <a:lnTo>
                    <a:pt x="15577" y="21764"/>
                  </a:lnTo>
                  <a:lnTo>
                    <a:pt x="15577" y="21764"/>
                  </a:lnTo>
                  <a:lnTo>
                    <a:pt x="14383" y="22090"/>
                  </a:lnTo>
                  <a:lnTo>
                    <a:pt x="14383" y="22090"/>
                  </a:lnTo>
                  <a:lnTo>
                    <a:pt x="13298" y="22361"/>
                  </a:lnTo>
                  <a:lnTo>
                    <a:pt x="12212" y="22633"/>
                  </a:lnTo>
                  <a:lnTo>
                    <a:pt x="11181" y="22850"/>
                  </a:lnTo>
                  <a:lnTo>
                    <a:pt x="10150" y="22958"/>
                  </a:lnTo>
                  <a:lnTo>
                    <a:pt x="9173" y="23067"/>
                  </a:lnTo>
                  <a:lnTo>
                    <a:pt x="8250" y="23121"/>
                  </a:lnTo>
                  <a:lnTo>
                    <a:pt x="7382" y="23067"/>
                  </a:lnTo>
                  <a:lnTo>
                    <a:pt x="6514" y="22958"/>
                  </a:lnTo>
                  <a:lnTo>
                    <a:pt x="5700" y="22795"/>
                  </a:lnTo>
                  <a:lnTo>
                    <a:pt x="4994" y="22578"/>
                  </a:lnTo>
                  <a:lnTo>
                    <a:pt x="4288" y="22253"/>
                  </a:lnTo>
                  <a:lnTo>
                    <a:pt x="3691" y="21818"/>
                  </a:lnTo>
                  <a:lnTo>
                    <a:pt x="3149" y="21276"/>
                  </a:lnTo>
                  <a:lnTo>
                    <a:pt x="2715" y="20679"/>
                  </a:lnTo>
                  <a:lnTo>
                    <a:pt x="2335" y="19973"/>
                  </a:lnTo>
                  <a:lnTo>
                    <a:pt x="2063" y="19213"/>
                  </a:lnTo>
                  <a:lnTo>
                    <a:pt x="1" y="10964"/>
                  </a:lnTo>
                  <a:lnTo>
                    <a:pt x="1" y="10964"/>
                  </a:lnTo>
                  <a:lnTo>
                    <a:pt x="327" y="11832"/>
                  </a:lnTo>
                  <a:lnTo>
                    <a:pt x="706" y="12538"/>
                  </a:lnTo>
                  <a:lnTo>
                    <a:pt x="1195" y="13135"/>
                  </a:lnTo>
                  <a:lnTo>
                    <a:pt x="1738" y="13677"/>
                  </a:lnTo>
                  <a:lnTo>
                    <a:pt x="2335" y="14112"/>
                  </a:lnTo>
                  <a:lnTo>
                    <a:pt x="2986" y="14492"/>
                  </a:lnTo>
                  <a:lnTo>
                    <a:pt x="3746" y="14763"/>
                  </a:lnTo>
                  <a:lnTo>
                    <a:pt x="4506" y="14980"/>
                  </a:lnTo>
                  <a:lnTo>
                    <a:pt x="4614" y="14980"/>
                  </a:lnTo>
                  <a:lnTo>
                    <a:pt x="4614" y="14980"/>
                  </a:lnTo>
                  <a:lnTo>
                    <a:pt x="5157" y="15034"/>
                  </a:lnTo>
                  <a:lnTo>
                    <a:pt x="5754" y="15089"/>
                  </a:lnTo>
                  <a:lnTo>
                    <a:pt x="6948" y="15143"/>
                  </a:lnTo>
                  <a:lnTo>
                    <a:pt x="8196" y="15034"/>
                  </a:lnTo>
                  <a:lnTo>
                    <a:pt x="9499" y="14871"/>
                  </a:lnTo>
                  <a:lnTo>
                    <a:pt x="10856" y="14654"/>
                  </a:lnTo>
                  <a:lnTo>
                    <a:pt x="12267" y="14274"/>
                  </a:lnTo>
                  <a:lnTo>
                    <a:pt x="13732" y="13895"/>
                  </a:lnTo>
                  <a:lnTo>
                    <a:pt x="15143" y="13406"/>
                  </a:lnTo>
                  <a:lnTo>
                    <a:pt x="16609" y="12918"/>
                  </a:lnTo>
                  <a:lnTo>
                    <a:pt x="18020" y="12375"/>
                  </a:lnTo>
                  <a:lnTo>
                    <a:pt x="20896" y="11235"/>
                  </a:lnTo>
                  <a:lnTo>
                    <a:pt x="23556" y="10041"/>
                  </a:lnTo>
                  <a:lnTo>
                    <a:pt x="26052" y="8901"/>
                  </a:lnTo>
                  <a:lnTo>
                    <a:pt x="26378" y="8739"/>
                  </a:lnTo>
                  <a:lnTo>
                    <a:pt x="26378" y="8739"/>
                  </a:lnTo>
                  <a:lnTo>
                    <a:pt x="26649" y="8630"/>
                  </a:lnTo>
                  <a:lnTo>
                    <a:pt x="27355" y="8304"/>
                  </a:lnTo>
                  <a:lnTo>
                    <a:pt x="28060" y="7924"/>
                  </a:lnTo>
                  <a:lnTo>
                    <a:pt x="28060" y="7924"/>
                  </a:lnTo>
                  <a:lnTo>
                    <a:pt x="30882" y="6676"/>
                  </a:lnTo>
                  <a:lnTo>
                    <a:pt x="30882" y="6676"/>
                  </a:lnTo>
                  <a:lnTo>
                    <a:pt x="33813" y="5428"/>
                  </a:lnTo>
                  <a:lnTo>
                    <a:pt x="36527" y="4288"/>
                  </a:lnTo>
                  <a:lnTo>
                    <a:pt x="39078" y="3311"/>
                  </a:lnTo>
                  <a:lnTo>
                    <a:pt x="41412" y="2497"/>
                  </a:lnTo>
                  <a:lnTo>
                    <a:pt x="43528" y="1846"/>
                  </a:lnTo>
                  <a:lnTo>
                    <a:pt x="45482" y="1249"/>
                  </a:lnTo>
                  <a:lnTo>
                    <a:pt x="47273" y="815"/>
                  </a:lnTo>
                  <a:lnTo>
                    <a:pt x="48901" y="489"/>
                  </a:lnTo>
                  <a:lnTo>
                    <a:pt x="48901" y="489"/>
                  </a:lnTo>
                  <a:lnTo>
                    <a:pt x="49932" y="272"/>
                  </a:lnTo>
                  <a:lnTo>
                    <a:pt x="49932" y="272"/>
                  </a:lnTo>
                  <a:lnTo>
                    <a:pt x="51181" y="109"/>
                  </a:lnTo>
                  <a:lnTo>
                    <a:pt x="52266" y="1"/>
                  </a:lnTo>
                  <a:lnTo>
                    <a:pt x="53243" y="1"/>
                  </a:lnTo>
                  <a:lnTo>
                    <a:pt x="54166" y="1"/>
                  </a:lnTo>
                  <a:lnTo>
                    <a:pt x="54980" y="109"/>
                  </a:lnTo>
                  <a:lnTo>
                    <a:pt x="55685" y="218"/>
                  </a:lnTo>
                  <a:lnTo>
                    <a:pt x="56337" y="380"/>
                  </a:lnTo>
                  <a:lnTo>
                    <a:pt x="56879" y="543"/>
                  </a:lnTo>
                  <a:lnTo>
                    <a:pt x="57368" y="815"/>
                  </a:lnTo>
                  <a:lnTo>
                    <a:pt x="57748" y="1032"/>
                  </a:lnTo>
                  <a:lnTo>
                    <a:pt x="58073" y="1303"/>
                  </a:lnTo>
                  <a:lnTo>
                    <a:pt x="58399" y="1574"/>
                  </a:lnTo>
                  <a:lnTo>
                    <a:pt x="58616" y="1900"/>
                  </a:lnTo>
                  <a:lnTo>
                    <a:pt x="58779" y="2171"/>
                  </a:lnTo>
                  <a:lnTo>
                    <a:pt x="58942" y="2443"/>
                  </a:lnTo>
                  <a:lnTo>
                    <a:pt x="59050" y="2714"/>
                  </a:lnTo>
                  <a:lnTo>
                    <a:pt x="60896" y="993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0"/>
            <p:cNvSpPr/>
            <p:nvPr/>
          </p:nvSpPr>
          <p:spPr>
            <a:xfrm>
              <a:off x="-5225730" y="2451715"/>
              <a:ext cx="1173282" cy="467415"/>
            </a:xfrm>
            <a:custGeom>
              <a:avLst/>
              <a:gdLst/>
              <a:ahLst/>
              <a:cxnLst/>
              <a:rect l="l" t="t" r="r" b="b"/>
              <a:pathLst>
                <a:path w="60354" h="24044" extrusionOk="0">
                  <a:moveTo>
                    <a:pt x="53677" y="1"/>
                  </a:moveTo>
                  <a:lnTo>
                    <a:pt x="52646" y="55"/>
                  </a:lnTo>
                  <a:lnTo>
                    <a:pt x="51506" y="109"/>
                  </a:lnTo>
                  <a:lnTo>
                    <a:pt x="50150" y="326"/>
                  </a:lnTo>
                  <a:lnTo>
                    <a:pt x="48684" y="598"/>
                  </a:lnTo>
                  <a:lnTo>
                    <a:pt x="47110" y="978"/>
                  </a:lnTo>
                  <a:lnTo>
                    <a:pt x="45319" y="1412"/>
                  </a:lnTo>
                  <a:lnTo>
                    <a:pt x="43311" y="2063"/>
                  </a:lnTo>
                  <a:lnTo>
                    <a:pt x="41194" y="2769"/>
                  </a:lnTo>
                  <a:lnTo>
                    <a:pt x="38861" y="3637"/>
                  </a:lnTo>
                  <a:lnTo>
                    <a:pt x="36310" y="4668"/>
                  </a:lnTo>
                  <a:lnTo>
                    <a:pt x="33542" y="5808"/>
                  </a:lnTo>
                  <a:lnTo>
                    <a:pt x="30557" y="7165"/>
                  </a:lnTo>
                  <a:lnTo>
                    <a:pt x="27463" y="8630"/>
                  </a:lnTo>
                  <a:lnTo>
                    <a:pt x="25835" y="9444"/>
                  </a:lnTo>
                  <a:lnTo>
                    <a:pt x="25075" y="9770"/>
                  </a:lnTo>
                  <a:lnTo>
                    <a:pt x="24261" y="10150"/>
                  </a:lnTo>
                  <a:lnTo>
                    <a:pt x="23936" y="10313"/>
                  </a:lnTo>
                  <a:lnTo>
                    <a:pt x="23881" y="10367"/>
                  </a:lnTo>
                  <a:lnTo>
                    <a:pt x="21873" y="11290"/>
                  </a:lnTo>
                  <a:lnTo>
                    <a:pt x="21439" y="11507"/>
                  </a:lnTo>
                  <a:lnTo>
                    <a:pt x="20842" y="11778"/>
                  </a:lnTo>
                  <a:lnTo>
                    <a:pt x="20082" y="12104"/>
                  </a:lnTo>
                  <a:lnTo>
                    <a:pt x="17857" y="13026"/>
                  </a:lnTo>
                  <a:lnTo>
                    <a:pt x="15632" y="13895"/>
                  </a:lnTo>
                  <a:lnTo>
                    <a:pt x="13352" y="14709"/>
                  </a:lnTo>
                  <a:lnTo>
                    <a:pt x="12212" y="15035"/>
                  </a:lnTo>
                  <a:lnTo>
                    <a:pt x="11127" y="15360"/>
                  </a:lnTo>
                  <a:lnTo>
                    <a:pt x="10042" y="15632"/>
                  </a:lnTo>
                  <a:lnTo>
                    <a:pt x="8956" y="15794"/>
                  </a:lnTo>
                  <a:lnTo>
                    <a:pt x="7925" y="15957"/>
                  </a:lnTo>
                  <a:lnTo>
                    <a:pt x="6948" y="16066"/>
                  </a:lnTo>
                  <a:lnTo>
                    <a:pt x="5971" y="16120"/>
                  </a:lnTo>
                  <a:lnTo>
                    <a:pt x="5103" y="16066"/>
                  </a:lnTo>
                  <a:lnTo>
                    <a:pt x="4234" y="15957"/>
                  </a:lnTo>
                  <a:lnTo>
                    <a:pt x="3420" y="15794"/>
                  </a:lnTo>
                  <a:lnTo>
                    <a:pt x="2823" y="15632"/>
                  </a:lnTo>
                  <a:lnTo>
                    <a:pt x="2226" y="15360"/>
                  </a:lnTo>
                  <a:lnTo>
                    <a:pt x="1738" y="14980"/>
                  </a:lnTo>
                  <a:lnTo>
                    <a:pt x="1249" y="14600"/>
                  </a:lnTo>
                  <a:lnTo>
                    <a:pt x="815" y="14166"/>
                  </a:lnTo>
                  <a:lnTo>
                    <a:pt x="489" y="13623"/>
                  </a:lnTo>
                  <a:lnTo>
                    <a:pt x="218" y="13081"/>
                  </a:lnTo>
                  <a:lnTo>
                    <a:pt x="1" y="12484"/>
                  </a:lnTo>
                  <a:lnTo>
                    <a:pt x="2118" y="20679"/>
                  </a:lnTo>
                  <a:lnTo>
                    <a:pt x="2389" y="21385"/>
                  </a:lnTo>
                  <a:lnTo>
                    <a:pt x="2660" y="21982"/>
                  </a:lnTo>
                  <a:lnTo>
                    <a:pt x="3095" y="22470"/>
                  </a:lnTo>
                  <a:lnTo>
                    <a:pt x="3529" y="22904"/>
                  </a:lnTo>
                  <a:lnTo>
                    <a:pt x="4071" y="23284"/>
                  </a:lnTo>
                  <a:lnTo>
                    <a:pt x="4614" y="23555"/>
                  </a:lnTo>
                  <a:lnTo>
                    <a:pt x="5265" y="23773"/>
                  </a:lnTo>
                  <a:lnTo>
                    <a:pt x="5971" y="23935"/>
                  </a:lnTo>
                  <a:lnTo>
                    <a:pt x="6731" y="24044"/>
                  </a:lnTo>
                  <a:lnTo>
                    <a:pt x="8305" y="24044"/>
                  </a:lnTo>
                  <a:lnTo>
                    <a:pt x="9173" y="23990"/>
                  </a:lnTo>
                  <a:lnTo>
                    <a:pt x="10042" y="23881"/>
                  </a:lnTo>
                  <a:lnTo>
                    <a:pt x="10964" y="23718"/>
                  </a:lnTo>
                  <a:lnTo>
                    <a:pt x="12864" y="23284"/>
                  </a:lnTo>
                  <a:lnTo>
                    <a:pt x="14818" y="22741"/>
                  </a:lnTo>
                  <a:lnTo>
                    <a:pt x="16771" y="22036"/>
                  </a:lnTo>
                  <a:lnTo>
                    <a:pt x="18725" y="21330"/>
                  </a:lnTo>
                  <a:lnTo>
                    <a:pt x="20571" y="20570"/>
                  </a:lnTo>
                  <a:lnTo>
                    <a:pt x="22416" y="19756"/>
                  </a:lnTo>
                  <a:lnTo>
                    <a:pt x="24098" y="18996"/>
                  </a:lnTo>
                  <a:lnTo>
                    <a:pt x="26921" y="17640"/>
                  </a:lnTo>
                  <a:lnTo>
                    <a:pt x="27029" y="17585"/>
                  </a:lnTo>
                  <a:lnTo>
                    <a:pt x="27300" y="17423"/>
                  </a:lnTo>
                  <a:lnTo>
                    <a:pt x="27626" y="17260"/>
                  </a:lnTo>
                  <a:lnTo>
                    <a:pt x="27843" y="17151"/>
                  </a:lnTo>
                  <a:lnTo>
                    <a:pt x="27897" y="17151"/>
                  </a:lnTo>
                  <a:lnTo>
                    <a:pt x="28440" y="16880"/>
                  </a:lnTo>
                  <a:lnTo>
                    <a:pt x="28712" y="16717"/>
                  </a:lnTo>
                  <a:lnTo>
                    <a:pt x="32565" y="14817"/>
                  </a:lnTo>
                  <a:lnTo>
                    <a:pt x="36418" y="13026"/>
                  </a:lnTo>
                  <a:lnTo>
                    <a:pt x="38372" y="12158"/>
                  </a:lnTo>
                  <a:lnTo>
                    <a:pt x="40326" y="11344"/>
                  </a:lnTo>
                  <a:lnTo>
                    <a:pt x="42171" y="10584"/>
                  </a:lnTo>
                  <a:lnTo>
                    <a:pt x="44017" y="9933"/>
                  </a:lnTo>
                  <a:lnTo>
                    <a:pt x="45808" y="9336"/>
                  </a:lnTo>
                  <a:lnTo>
                    <a:pt x="47490" y="8902"/>
                  </a:lnTo>
                  <a:lnTo>
                    <a:pt x="49064" y="8576"/>
                  </a:lnTo>
                  <a:lnTo>
                    <a:pt x="50204" y="8359"/>
                  </a:lnTo>
                  <a:lnTo>
                    <a:pt x="51561" y="8142"/>
                  </a:lnTo>
                  <a:lnTo>
                    <a:pt x="53080" y="7979"/>
                  </a:lnTo>
                  <a:lnTo>
                    <a:pt x="54600" y="7816"/>
                  </a:lnTo>
                  <a:lnTo>
                    <a:pt x="56825" y="7816"/>
                  </a:lnTo>
                  <a:lnTo>
                    <a:pt x="57477" y="7870"/>
                  </a:lnTo>
                  <a:lnTo>
                    <a:pt x="58128" y="7979"/>
                  </a:lnTo>
                  <a:lnTo>
                    <a:pt x="58671" y="8142"/>
                  </a:lnTo>
                  <a:lnTo>
                    <a:pt x="59213" y="8305"/>
                  </a:lnTo>
                  <a:lnTo>
                    <a:pt x="59647" y="8576"/>
                  </a:lnTo>
                  <a:lnTo>
                    <a:pt x="59756" y="8630"/>
                  </a:lnTo>
                  <a:lnTo>
                    <a:pt x="60027" y="8902"/>
                  </a:lnTo>
                  <a:lnTo>
                    <a:pt x="60299" y="9227"/>
                  </a:lnTo>
                  <a:lnTo>
                    <a:pt x="60299" y="9336"/>
                  </a:lnTo>
                  <a:lnTo>
                    <a:pt x="60353" y="9390"/>
                  </a:lnTo>
                  <a:lnTo>
                    <a:pt x="58508" y="2226"/>
                  </a:lnTo>
                  <a:lnTo>
                    <a:pt x="58508" y="2172"/>
                  </a:lnTo>
                  <a:lnTo>
                    <a:pt x="58236" y="1738"/>
                  </a:lnTo>
                  <a:lnTo>
                    <a:pt x="57965" y="1303"/>
                  </a:lnTo>
                  <a:lnTo>
                    <a:pt x="57585" y="978"/>
                  </a:lnTo>
                  <a:lnTo>
                    <a:pt x="57151" y="761"/>
                  </a:lnTo>
                  <a:lnTo>
                    <a:pt x="56771" y="543"/>
                  </a:lnTo>
                  <a:lnTo>
                    <a:pt x="56608" y="489"/>
                  </a:lnTo>
                  <a:lnTo>
                    <a:pt x="56065" y="326"/>
                  </a:lnTo>
                  <a:lnTo>
                    <a:pt x="55360" y="164"/>
                  </a:lnTo>
                  <a:lnTo>
                    <a:pt x="54600" y="55"/>
                  </a:lnTo>
                  <a:lnTo>
                    <a:pt x="536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0"/>
            <p:cNvSpPr/>
            <p:nvPr/>
          </p:nvSpPr>
          <p:spPr>
            <a:xfrm>
              <a:off x="-5225730" y="2451715"/>
              <a:ext cx="1173282" cy="467415"/>
            </a:xfrm>
            <a:custGeom>
              <a:avLst/>
              <a:gdLst/>
              <a:ahLst/>
              <a:cxnLst/>
              <a:rect l="l" t="t" r="r" b="b"/>
              <a:pathLst>
                <a:path w="60354" h="24044" fill="none" extrusionOk="0">
                  <a:moveTo>
                    <a:pt x="60353" y="9390"/>
                  </a:moveTo>
                  <a:lnTo>
                    <a:pt x="60353" y="9390"/>
                  </a:lnTo>
                  <a:lnTo>
                    <a:pt x="60299" y="9336"/>
                  </a:lnTo>
                  <a:lnTo>
                    <a:pt x="60299" y="9336"/>
                  </a:lnTo>
                  <a:lnTo>
                    <a:pt x="60299" y="9227"/>
                  </a:lnTo>
                  <a:lnTo>
                    <a:pt x="60299" y="9227"/>
                  </a:lnTo>
                  <a:lnTo>
                    <a:pt x="60299" y="9227"/>
                  </a:lnTo>
                  <a:lnTo>
                    <a:pt x="60027" y="8902"/>
                  </a:lnTo>
                  <a:lnTo>
                    <a:pt x="59756" y="8630"/>
                  </a:lnTo>
                  <a:lnTo>
                    <a:pt x="59756" y="8630"/>
                  </a:lnTo>
                  <a:lnTo>
                    <a:pt x="59647" y="8576"/>
                  </a:lnTo>
                  <a:lnTo>
                    <a:pt x="59647" y="8576"/>
                  </a:lnTo>
                  <a:lnTo>
                    <a:pt x="59213" y="8305"/>
                  </a:lnTo>
                  <a:lnTo>
                    <a:pt x="58671" y="8142"/>
                  </a:lnTo>
                  <a:lnTo>
                    <a:pt x="58128" y="7979"/>
                  </a:lnTo>
                  <a:lnTo>
                    <a:pt x="57477" y="7870"/>
                  </a:lnTo>
                  <a:lnTo>
                    <a:pt x="56825" y="7816"/>
                  </a:lnTo>
                  <a:lnTo>
                    <a:pt x="56065" y="7816"/>
                  </a:lnTo>
                  <a:lnTo>
                    <a:pt x="54600" y="7816"/>
                  </a:lnTo>
                  <a:lnTo>
                    <a:pt x="53080" y="7979"/>
                  </a:lnTo>
                  <a:lnTo>
                    <a:pt x="51561" y="8142"/>
                  </a:lnTo>
                  <a:lnTo>
                    <a:pt x="50204" y="8359"/>
                  </a:lnTo>
                  <a:lnTo>
                    <a:pt x="49064" y="8576"/>
                  </a:lnTo>
                  <a:lnTo>
                    <a:pt x="49064" y="8576"/>
                  </a:lnTo>
                  <a:lnTo>
                    <a:pt x="47490" y="8902"/>
                  </a:lnTo>
                  <a:lnTo>
                    <a:pt x="47490" y="8902"/>
                  </a:lnTo>
                  <a:lnTo>
                    <a:pt x="45808" y="9336"/>
                  </a:lnTo>
                  <a:lnTo>
                    <a:pt x="44017" y="9933"/>
                  </a:lnTo>
                  <a:lnTo>
                    <a:pt x="42171" y="10584"/>
                  </a:lnTo>
                  <a:lnTo>
                    <a:pt x="40326" y="11344"/>
                  </a:lnTo>
                  <a:lnTo>
                    <a:pt x="38372" y="12158"/>
                  </a:lnTo>
                  <a:lnTo>
                    <a:pt x="36418" y="13026"/>
                  </a:lnTo>
                  <a:lnTo>
                    <a:pt x="32565" y="14817"/>
                  </a:lnTo>
                  <a:lnTo>
                    <a:pt x="32565" y="14817"/>
                  </a:lnTo>
                  <a:lnTo>
                    <a:pt x="28712" y="16717"/>
                  </a:lnTo>
                  <a:lnTo>
                    <a:pt x="28712" y="16717"/>
                  </a:lnTo>
                  <a:lnTo>
                    <a:pt x="28440" y="16880"/>
                  </a:lnTo>
                  <a:lnTo>
                    <a:pt x="27897" y="17151"/>
                  </a:lnTo>
                  <a:lnTo>
                    <a:pt x="27843" y="17151"/>
                  </a:lnTo>
                  <a:lnTo>
                    <a:pt x="27626" y="17260"/>
                  </a:lnTo>
                  <a:lnTo>
                    <a:pt x="27626" y="17260"/>
                  </a:lnTo>
                  <a:lnTo>
                    <a:pt x="27300" y="17423"/>
                  </a:lnTo>
                  <a:lnTo>
                    <a:pt x="27029" y="17585"/>
                  </a:lnTo>
                  <a:lnTo>
                    <a:pt x="27029" y="17585"/>
                  </a:lnTo>
                  <a:lnTo>
                    <a:pt x="26921" y="17640"/>
                  </a:lnTo>
                  <a:lnTo>
                    <a:pt x="26921" y="17640"/>
                  </a:lnTo>
                  <a:lnTo>
                    <a:pt x="24098" y="18996"/>
                  </a:lnTo>
                  <a:lnTo>
                    <a:pt x="22416" y="19756"/>
                  </a:lnTo>
                  <a:lnTo>
                    <a:pt x="20571" y="20570"/>
                  </a:lnTo>
                  <a:lnTo>
                    <a:pt x="18725" y="21330"/>
                  </a:lnTo>
                  <a:lnTo>
                    <a:pt x="16771" y="22036"/>
                  </a:lnTo>
                  <a:lnTo>
                    <a:pt x="14818" y="22741"/>
                  </a:lnTo>
                  <a:lnTo>
                    <a:pt x="12864" y="23284"/>
                  </a:lnTo>
                  <a:lnTo>
                    <a:pt x="10964" y="23718"/>
                  </a:lnTo>
                  <a:lnTo>
                    <a:pt x="10042" y="23881"/>
                  </a:lnTo>
                  <a:lnTo>
                    <a:pt x="9173" y="23990"/>
                  </a:lnTo>
                  <a:lnTo>
                    <a:pt x="8305" y="24044"/>
                  </a:lnTo>
                  <a:lnTo>
                    <a:pt x="7491" y="24044"/>
                  </a:lnTo>
                  <a:lnTo>
                    <a:pt x="6731" y="24044"/>
                  </a:lnTo>
                  <a:lnTo>
                    <a:pt x="5971" y="23935"/>
                  </a:lnTo>
                  <a:lnTo>
                    <a:pt x="5265" y="23773"/>
                  </a:lnTo>
                  <a:lnTo>
                    <a:pt x="4614" y="23555"/>
                  </a:lnTo>
                  <a:lnTo>
                    <a:pt x="4071" y="23284"/>
                  </a:lnTo>
                  <a:lnTo>
                    <a:pt x="3529" y="22904"/>
                  </a:lnTo>
                  <a:lnTo>
                    <a:pt x="3095" y="22470"/>
                  </a:lnTo>
                  <a:lnTo>
                    <a:pt x="2660" y="21982"/>
                  </a:lnTo>
                  <a:lnTo>
                    <a:pt x="2389" y="21385"/>
                  </a:lnTo>
                  <a:lnTo>
                    <a:pt x="2118" y="20679"/>
                  </a:lnTo>
                  <a:lnTo>
                    <a:pt x="1" y="12484"/>
                  </a:lnTo>
                  <a:lnTo>
                    <a:pt x="1" y="12484"/>
                  </a:lnTo>
                  <a:lnTo>
                    <a:pt x="218" y="13081"/>
                  </a:lnTo>
                  <a:lnTo>
                    <a:pt x="489" y="13623"/>
                  </a:lnTo>
                  <a:lnTo>
                    <a:pt x="815" y="14166"/>
                  </a:lnTo>
                  <a:lnTo>
                    <a:pt x="1249" y="14600"/>
                  </a:lnTo>
                  <a:lnTo>
                    <a:pt x="1738" y="14980"/>
                  </a:lnTo>
                  <a:lnTo>
                    <a:pt x="2226" y="15360"/>
                  </a:lnTo>
                  <a:lnTo>
                    <a:pt x="2823" y="15632"/>
                  </a:lnTo>
                  <a:lnTo>
                    <a:pt x="3420" y="15794"/>
                  </a:lnTo>
                  <a:lnTo>
                    <a:pt x="3420" y="15794"/>
                  </a:lnTo>
                  <a:lnTo>
                    <a:pt x="4234" y="15957"/>
                  </a:lnTo>
                  <a:lnTo>
                    <a:pt x="5103" y="16066"/>
                  </a:lnTo>
                  <a:lnTo>
                    <a:pt x="5971" y="16120"/>
                  </a:lnTo>
                  <a:lnTo>
                    <a:pt x="6948" y="16066"/>
                  </a:lnTo>
                  <a:lnTo>
                    <a:pt x="7925" y="15957"/>
                  </a:lnTo>
                  <a:lnTo>
                    <a:pt x="8956" y="15794"/>
                  </a:lnTo>
                  <a:lnTo>
                    <a:pt x="10042" y="15632"/>
                  </a:lnTo>
                  <a:lnTo>
                    <a:pt x="11127" y="15360"/>
                  </a:lnTo>
                  <a:lnTo>
                    <a:pt x="12212" y="15035"/>
                  </a:lnTo>
                  <a:lnTo>
                    <a:pt x="13352" y="14709"/>
                  </a:lnTo>
                  <a:lnTo>
                    <a:pt x="15632" y="13895"/>
                  </a:lnTo>
                  <a:lnTo>
                    <a:pt x="17857" y="13026"/>
                  </a:lnTo>
                  <a:lnTo>
                    <a:pt x="20082" y="12104"/>
                  </a:lnTo>
                  <a:lnTo>
                    <a:pt x="20842" y="11778"/>
                  </a:lnTo>
                  <a:lnTo>
                    <a:pt x="21439" y="11507"/>
                  </a:lnTo>
                  <a:lnTo>
                    <a:pt x="21873" y="11290"/>
                  </a:lnTo>
                  <a:lnTo>
                    <a:pt x="21873" y="11290"/>
                  </a:lnTo>
                  <a:lnTo>
                    <a:pt x="23881" y="10367"/>
                  </a:lnTo>
                  <a:lnTo>
                    <a:pt x="23936" y="10313"/>
                  </a:lnTo>
                  <a:lnTo>
                    <a:pt x="24261" y="10150"/>
                  </a:lnTo>
                  <a:lnTo>
                    <a:pt x="24261" y="10150"/>
                  </a:lnTo>
                  <a:lnTo>
                    <a:pt x="25075" y="9770"/>
                  </a:lnTo>
                  <a:lnTo>
                    <a:pt x="25835" y="9444"/>
                  </a:lnTo>
                  <a:lnTo>
                    <a:pt x="25835" y="9444"/>
                  </a:lnTo>
                  <a:lnTo>
                    <a:pt x="27463" y="8630"/>
                  </a:lnTo>
                  <a:lnTo>
                    <a:pt x="27463" y="8630"/>
                  </a:lnTo>
                  <a:lnTo>
                    <a:pt x="30557" y="7165"/>
                  </a:lnTo>
                  <a:lnTo>
                    <a:pt x="30557" y="7165"/>
                  </a:lnTo>
                  <a:lnTo>
                    <a:pt x="33542" y="5808"/>
                  </a:lnTo>
                  <a:lnTo>
                    <a:pt x="36310" y="4668"/>
                  </a:lnTo>
                  <a:lnTo>
                    <a:pt x="38861" y="3637"/>
                  </a:lnTo>
                  <a:lnTo>
                    <a:pt x="41194" y="2769"/>
                  </a:lnTo>
                  <a:lnTo>
                    <a:pt x="43311" y="2063"/>
                  </a:lnTo>
                  <a:lnTo>
                    <a:pt x="45319" y="1412"/>
                  </a:lnTo>
                  <a:lnTo>
                    <a:pt x="47110" y="978"/>
                  </a:lnTo>
                  <a:lnTo>
                    <a:pt x="48684" y="598"/>
                  </a:lnTo>
                  <a:lnTo>
                    <a:pt x="50150" y="326"/>
                  </a:lnTo>
                  <a:lnTo>
                    <a:pt x="51506" y="109"/>
                  </a:lnTo>
                  <a:lnTo>
                    <a:pt x="52646" y="55"/>
                  </a:lnTo>
                  <a:lnTo>
                    <a:pt x="53677" y="1"/>
                  </a:lnTo>
                  <a:lnTo>
                    <a:pt x="54600" y="55"/>
                  </a:lnTo>
                  <a:lnTo>
                    <a:pt x="55360" y="164"/>
                  </a:lnTo>
                  <a:lnTo>
                    <a:pt x="56065" y="326"/>
                  </a:lnTo>
                  <a:lnTo>
                    <a:pt x="56608" y="489"/>
                  </a:lnTo>
                  <a:lnTo>
                    <a:pt x="56771" y="543"/>
                  </a:lnTo>
                  <a:lnTo>
                    <a:pt x="56771" y="543"/>
                  </a:lnTo>
                  <a:lnTo>
                    <a:pt x="57151" y="761"/>
                  </a:lnTo>
                  <a:lnTo>
                    <a:pt x="57151" y="761"/>
                  </a:lnTo>
                  <a:lnTo>
                    <a:pt x="57585" y="978"/>
                  </a:lnTo>
                  <a:lnTo>
                    <a:pt x="57965" y="1303"/>
                  </a:lnTo>
                  <a:lnTo>
                    <a:pt x="58236" y="1738"/>
                  </a:lnTo>
                  <a:lnTo>
                    <a:pt x="58508" y="2172"/>
                  </a:lnTo>
                  <a:lnTo>
                    <a:pt x="58508" y="2172"/>
                  </a:lnTo>
                  <a:lnTo>
                    <a:pt x="58508" y="2226"/>
                  </a:lnTo>
                  <a:lnTo>
                    <a:pt x="60353" y="939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0"/>
            <p:cNvSpPr/>
            <p:nvPr/>
          </p:nvSpPr>
          <p:spPr>
            <a:xfrm>
              <a:off x="-5576000" y="1176140"/>
              <a:ext cx="1209129" cy="395662"/>
            </a:xfrm>
            <a:custGeom>
              <a:avLst/>
              <a:gdLst/>
              <a:ahLst/>
              <a:cxnLst/>
              <a:rect l="l" t="t" r="r" b="b"/>
              <a:pathLst>
                <a:path w="62198" h="20353" extrusionOk="0">
                  <a:moveTo>
                    <a:pt x="52591" y="0"/>
                  </a:moveTo>
                  <a:lnTo>
                    <a:pt x="51126" y="54"/>
                  </a:lnTo>
                  <a:lnTo>
                    <a:pt x="49498" y="217"/>
                  </a:lnTo>
                  <a:lnTo>
                    <a:pt x="47707" y="489"/>
                  </a:lnTo>
                  <a:lnTo>
                    <a:pt x="45698" y="868"/>
                  </a:lnTo>
                  <a:lnTo>
                    <a:pt x="43582" y="1411"/>
                  </a:lnTo>
                  <a:lnTo>
                    <a:pt x="43093" y="1520"/>
                  </a:lnTo>
                  <a:lnTo>
                    <a:pt x="42279" y="1791"/>
                  </a:lnTo>
                  <a:lnTo>
                    <a:pt x="42225" y="1791"/>
                  </a:lnTo>
                  <a:lnTo>
                    <a:pt x="39565" y="2605"/>
                  </a:lnTo>
                  <a:lnTo>
                    <a:pt x="36906" y="3474"/>
                  </a:lnTo>
                  <a:lnTo>
                    <a:pt x="34301" y="4451"/>
                  </a:lnTo>
                  <a:lnTo>
                    <a:pt x="31696" y="5482"/>
                  </a:lnTo>
                  <a:lnTo>
                    <a:pt x="29416" y="6404"/>
                  </a:lnTo>
                  <a:lnTo>
                    <a:pt x="29036" y="6567"/>
                  </a:lnTo>
                  <a:lnTo>
                    <a:pt x="27842" y="7056"/>
                  </a:lnTo>
                  <a:lnTo>
                    <a:pt x="26431" y="7707"/>
                  </a:lnTo>
                  <a:lnTo>
                    <a:pt x="25997" y="7870"/>
                  </a:lnTo>
                  <a:lnTo>
                    <a:pt x="25292" y="8141"/>
                  </a:lnTo>
                  <a:lnTo>
                    <a:pt x="25237" y="8141"/>
                  </a:lnTo>
                  <a:lnTo>
                    <a:pt x="24532" y="8467"/>
                  </a:lnTo>
                  <a:lnTo>
                    <a:pt x="24423" y="8467"/>
                  </a:lnTo>
                  <a:lnTo>
                    <a:pt x="22089" y="9444"/>
                  </a:lnTo>
                  <a:lnTo>
                    <a:pt x="19701" y="10312"/>
                  </a:lnTo>
                  <a:lnTo>
                    <a:pt x="17259" y="11126"/>
                  </a:lnTo>
                  <a:lnTo>
                    <a:pt x="14817" y="11832"/>
                  </a:lnTo>
                  <a:lnTo>
                    <a:pt x="13948" y="12049"/>
                  </a:lnTo>
                  <a:lnTo>
                    <a:pt x="12700" y="12320"/>
                  </a:lnTo>
                  <a:lnTo>
                    <a:pt x="11506" y="12537"/>
                  </a:lnTo>
                  <a:lnTo>
                    <a:pt x="10312" y="12700"/>
                  </a:lnTo>
                  <a:lnTo>
                    <a:pt x="9172" y="12809"/>
                  </a:lnTo>
                  <a:lnTo>
                    <a:pt x="8087" y="12863"/>
                  </a:lnTo>
                  <a:lnTo>
                    <a:pt x="7001" y="12809"/>
                  </a:lnTo>
                  <a:lnTo>
                    <a:pt x="6024" y="12646"/>
                  </a:lnTo>
                  <a:lnTo>
                    <a:pt x="5048" y="12429"/>
                  </a:lnTo>
                  <a:lnTo>
                    <a:pt x="4179" y="12157"/>
                  </a:lnTo>
                  <a:lnTo>
                    <a:pt x="3365" y="11723"/>
                  </a:lnTo>
                  <a:lnTo>
                    <a:pt x="2605" y="11235"/>
                  </a:lnTo>
                  <a:lnTo>
                    <a:pt x="2225" y="10963"/>
                  </a:lnTo>
                  <a:lnTo>
                    <a:pt x="1900" y="10638"/>
                  </a:lnTo>
                  <a:lnTo>
                    <a:pt x="1628" y="10258"/>
                  </a:lnTo>
                  <a:lnTo>
                    <a:pt x="1303" y="9932"/>
                  </a:lnTo>
                  <a:lnTo>
                    <a:pt x="1031" y="9498"/>
                  </a:lnTo>
                  <a:lnTo>
                    <a:pt x="760" y="9064"/>
                  </a:lnTo>
                  <a:lnTo>
                    <a:pt x="543" y="8630"/>
                  </a:lnTo>
                  <a:lnTo>
                    <a:pt x="326" y="8087"/>
                  </a:lnTo>
                  <a:lnTo>
                    <a:pt x="0" y="7056"/>
                  </a:lnTo>
                  <a:lnTo>
                    <a:pt x="1954" y="14817"/>
                  </a:lnTo>
                  <a:lnTo>
                    <a:pt x="2117" y="15359"/>
                  </a:lnTo>
                  <a:lnTo>
                    <a:pt x="2334" y="15902"/>
                  </a:lnTo>
                  <a:lnTo>
                    <a:pt x="2605" y="16391"/>
                  </a:lnTo>
                  <a:lnTo>
                    <a:pt x="2822" y="16825"/>
                  </a:lnTo>
                  <a:lnTo>
                    <a:pt x="3094" y="17259"/>
                  </a:lnTo>
                  <a:lnTo>
                    <a:pt x="3419" y="17639"/>
                  </a:lnTo>
                  <a:lnTo>
                    <a:pt x="3745" y="18019"/>
                  </a:lnTo>
                  <a:lnTo>
                    <a:pt x="4071" y="18345"/>
                  </a:lnTo>
                  <a:lnTo>
                    <a:pt x="4396" y="18670"/>
                  </a:lnTo>
                  <a:lnTo>
                    <a:pt x="4776" y="18942"/>
                  </a:lnTo>
                  <a:lnTo>
                    <a:pt x="5590" y="19430"/>
                  </a:lnTo>
                  <a:lnTo>
                    <a:pt x="6459" y="19810"/>
                  </a:lnTo>
                  <a:lnTo>
                    <a:pt x="7381" y="20081"/>
                  </a:lnTo>
                  <a:lnTo>
                    <a:pt x="8358" y="20244"/>
                  </a:lnTo>
                  <a:lnTo>
                    <a:pt x="9389" y="20353"/>
                  </a:lnTo>
                  <a:lnTo>
                    <a:pt x="10475" y="20353"/>
                  </a:lnTo>
                  <a:lnTo>
                    <a:pt x="11615" y="20298"/>
                  </a:lnTo>
                  <a:lnTo>
                    <a:pt x="12809" y="20190"/>
                  </a:lnTo>
                  <a:lnTo>
                    <a:pt x="14003" y="19973"/>
                  </a:lnTo>
                  <a:lnTo>
                    <a:pt x="15251" y="19701"/>
                  </a:lnTo>
                  <a:lnTo>
                    <a:pt x="16499" y="19376"/>
                  </a:lnTo>
                  <a:lnTo>
                    <a:pt x="16879" y="19321"/>
                  </a:lnTo>
                  <a:lnTo>
                    <a:pt x="17313" y="19159"/>
                  </a:lnTo>
                  <a:lnTo>
                    <a:pt x="17693" y="19050"/>
                  </a:lnTo>
                  <a:lnTo>
                    <a:pt x="20136" y="18290"/>
                  </a:lnTo>
                  <a:lnTo>
                    <a:pt x="22632" y="17422"/>
                  </a:lnTo>
                  <a:lnTo>
                    <a:pt x="25020" y="16445"/>
                  </a:lnTo>
                  <a:lnTo>
                    <a:pt x="27463" y="15468"/>
                  </a:lnTo>
                  <a:lnTo>
                    <a:pt x="28222" y="15142"/>
                  </a:lnTo>
                  <a:lnTo>
                    <a:pt x="28928" y="14871"/>
                  </a:lnTo>
                  <a:lnTo>
                    <a:pt x="29036" y="14762"/>
                  </a:lnTo>
                  <a:lnTo>
                    <a:pt x="29362" y="14654"/>
                  </a:lnTo>
                  <a:lnTo>
                    <a:pt x="29742" y="14491"/>
                  </a:lnTo>
                  <a:lnTo>
                    <a:pt x="30448" y="14220"/>
                  </a:lnTo>
                  <a:lnTo>
                    <a:pt x="30827" y="14057"/>
                  </a:lnTo>
                  <a:lnTo>
                    <a:pt x="31262" y="13840"/>
                  </a:lnTo>
                  <a:lnTo>
                    <a:pt x="33541" y="12917"/>
                  </a:lnTo>
                  <a:lnTo>
                    <a:pt x="36309" y="11832"/>
                  </a:lnTo>
                  <a:lnTo>
                    <a:pt x="39077" y="10801"/>
                  </a:lnTo>
                  <a:lnTo>
                    <a:pt x="41845" y="9824"/>
                  </a:lnTo>
                  <a:lnTo>
                    <a:pt x="44559" y="9009"/>
                  </a:lnTo>
                  <a:lnTo>
                    <a:pt x="47218" y="8304"/>
                  </a:lnTo>
                  <a:lnTo>
                    <a:pt x="48466" y="8033"/>
                  </a:lnTo>
                  <a:lnTo>
                    <a:pt x="49715" y="7761"/>
                  </a:lnTo>
                  <a:lnTo>
                    <a:pt x="50963" y="7544"/>
                  </a:lnTo>
                  <a:lnTo>
                    <a:pt x="52103" y="7381"/>
                  </a:lnTo>
                  <a:lnTo>
                    <a:pt x="53242" y="7273"/>
                  </a:lnTo>
                  <a:lnTo>
                    <a:pt x="54328" y="7218"/>
                  </a:lnTo>
                  <a:lnTo>
                    <a:pt x="54491" y="7218"/>
                  </a:lnTo>
                  <a:lnTo>
                    <a:pt x="55956" y="7273"/>
                  </a:lnTo>
                  <a:lnTo>
                    <a:pt x="56607" y="7327"/>
                  </a:lnTo>
                  <a:lnTo>
                    <a:pt x="57259" y="7436"/>
                  </a:lnTo>
                  <a:lnTo>
                    <a:pt x="57856" y="7544"/>
                  </a:lnTo>
                  <a:lnTo>
                    <a:pt x="58453" y="7707"/>
                  </a:lnTo>
                  <a:lnTo>
                    <a:pt x="58995" y="7870"/>
                  </a:lnTo>
                  <a:lnTo>
                    <a:pt x="59538" y="8141"/>
                  </a:lnTo>
                  <a:lnTo>
                    <a:pt x="60027" y="8412"/>
                  </a:lnTo>
                  <a:lnTo>
                    <a:pt x="60461" y="8684"/>
                  </a:lnTo>
                  <a:lnTo>
                    <a:pt x="60841" y="9064"/>
                  </a:lnTo>
                  <a:lnTo>
                    <a:pt x="61221" y="9444"/>
                  </a:lnTo>
                  <a:lnTo>
                    <a:pt x="61492" y="9878"/>
                  </a:lnTo>
                  <a:lnTo>
                    <a:pt x="61763" y="10312"/>
                  </a:lnTo>
                  <a:lnTo>
                    <a:pt x="62035" y="10855"/>
                  </a:lnTo>
                  <a:lnTo>
                    <a:pt x="62198" y="11398"/>
                  </a:lnTo>
                  <a:lnTo>
                    <a:pt x="60461" y="4396"/>
                  </a:lnTo>
                  <a:lnTo>
                    <a:pt x="60244" y="3745"/>
                  </a:lnTo>
                  <a:lnTo>
                    <a:pt x="59918" y="3148"/>
                  </a:lnTo>
                  <a:lnTo>
                    <a:pt x="59538" y="2551"/>
                  </a:lnTo>
                  <a:lnTo>
                    <a:pt x="59050" y="2008"/>
                  </a:lnTo>
                  <a:lnTo>
                    <a:pt x="58507" y="1520"/>
                  </a:lnTo>
                  <a:lnTo>
                    <a:pt x="57801" y="1086"/>
                  </a:lnTo>
                  <a:lnTo>
                    <a:pt x="57042" y="760"/>
                  </a:lnTo>
                  <a:lnTo>
                    <a:pt x="56119" y="434"/>
                  </a:lnTo>
                  <a:lnTo>
                    <a:pt x="55088" y="217"/>
                  </a:lnTo>
                  <a:lnTo>
                    <a:pt x="53894" y="54"/>
                  </a:lnTo>
                  <a:lnTo>
                    <a:pt x="52591"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p:cNvSpPr/>
            <p:nvPr/>
          </p:nvSpPr>
          <p:spPr>
            <a:xfrm>
              <a:off x="-5576000" y="1176140"/>
              <a:ext cx="1209129" cy="395662"/>
            </a:xfrm>
            <a:custGeom>
              <a:avLst/>
              <a:gdLst/>
              <a:ahLst/>
              <a:cxnLst/>
              <a:rect l="l" t="t" r="r" b="b"/>
              <a:pathLst>
                <a:path w="62198" h="20353" fill="none" extrusionOk="0">
                  <a:moveTo>
                    <a:pt x="60461" y="4396"/>
                  </a:moveTo>
                  <a:lnTo>
                    <a:pt x="60461" y="4396"/>
                  </a:lnTo>
                  <a:lnTo>
                    <a:pt x="60244" y="3745"/>
                  </a:lnTo>
                  <a:lnTo>
                    <a:pt x="59918" y="3148"/>
                  </a:lnTo>
                  <a:lnTo>
                    <a:pt x="59538" y="2551"/>
                  </a:lnTo>
                  <a:lnTo>
                    <a:pt x="59050" y="2008"/>
                  </a:lnTo>
                  <a:lnTo>
                    <a:pt x="58507" y="1520"/>
                  </a:lnTo>
                  <a:lnTo>
                    <a:pt x="57801" y="1086"/>
                  </a:lnTo>
                  <a:lnTo>
                    <a:pt x="57042" y="760"/>
                  </a:lnTo>
                  <a:lnTo>
                    <a:pt x="56119" y="434"/>
                  </a:lnTo>
                  <a:lnTo>
                    <a:pt x="55088" y="217"/>
                  </a:lnTo>
                  <a:lnTo>
                    <a:pt x="53894" y="54"/>
                  </a:lnTo>
                  <a:lnTo>
                    <a:pt x="52591" y="0"/>
                  </a:lnTo>
                  <a:lnTo>
                    <a:pt x="51126" y="54"/>
                  </a:lnTo>
                  <a:lnTo>
                    <a:pt x="49498" y="217"/>
                  </a:lnTo>
                  <a:lnTo>
                    <a:pt x="47707" y="489"/>
                  </a:lnTo>
                  <a:lnTo>
                    <a:pt x="45698" y="868"/>
                  </a:lnTo>
                  <a:lnTo>
                    <a:pt x="43582" y="1411"/>
                  </a:lnTo>
                  <a:lnTo>
                    <a:pt x="43093" y="1520"/>
                  </a:lnTo>
                  <a:lnTo>
                    <a:pt x="42279" y="1791"/>
                  </a:lnTo>
                  <a:lnTo>
                    <a:pt x="42225" y="1791"/>
                  </a:lnTo>
                  <a:lnTo>
                    <a:pt x="42225" y="1791"/>
                  </a:lnTo>
                  <a:lnTo>
                    <a:pt x="39565" y="2605"/>
                  </a:lnTo>
                  <a:lnTo>
                    <a:pt x="36906" y="3474"/>
                  </a:lnTo>
                  <a:lnTo>
                    <a:pt x="34301" y="4451"/>
                  </a:lnTo>
                  <a:lnTo>
                    <a:pt x="31696" y="5482"/>
                  </a:lnTo>
                  <a:lnTo>
                    <a:pt x="31696" y="5482"/>
                  </a:lnTo>
                  <a:lnTo>
                    <a:pt x="29416" y="6404"/>
                  </a:lnTo>
                  <a:lnTo>
                    <a:pt x="29036" y="6567"/>
                  </a:lnTo>
                  <a:lnTo>
                    <a:pt x="27842" y="7056"/>
                  </a:lnTo>
                  <a:lnTo>
                    <a:pt x="26431" y="7707"/>
                  </a:lnTo>
                  <a:lnTo>
                    <a:pt x="25997" y="7870"/>
                  </a:lnTo>
                  <a:lnTo>
                    <a:pt x="25997" y="7870"/>
                  </a:lnTo>
                  <a:lnTo>
                    <a:pt x="25292" y="8141"/>
                  </a:lnTo>
                  <a:lnTo>
                    <a:pt x="25237" y="8141"/>
                  </a:lnTo>
                  <a:lnTo>
                    <a:pt x="24532" y="8467"/>
                  </a:lnTo>
                  <a:lnTo>
                    <a:pt x="24532" y="8467"/>
                  </a:lnTo>
                  <a:lnTo>
                    <a:pt x="24423" y="8467"/>
                  </a:lnTo>
                  <a:lnTo>
                    <a:pt x="24423" y="8467"/>
                  </a:lnTo>
                  <a:lnTo>
                    <a:pt x="22089" y="9444"/>
                  </a:lnTo>
                  <a:lnTo>
                    <a:pt x="19701" y="10312"/>
                  </a:lnTo>
                  <a:lnTo>
                    <a:pt x="17259" y="11126"/>
                  </a:lnTo>
                  <a:lnTo>
                    <a:pt x="14817" y="11832"/>
                  </a:lnTo>
                  <a:lnTo>
                    <a:pt x="13948" y="12049"/>
                  </a:lnTo>
                  <a:lnTo>
                    <a:pt x="13948" y="12049"/>
                  </a:lnTo>
                  <a:lnTo>
                    <a:pt x="12700" y="12320"/>
                  </a:lnTo>
                  <a:lnTo>
                    <a:pt x="11506" y="12537"/>
                  </a:lnTo>
                  <a:lnTo>
                    <a:pt x="10312" y="12700"/>
                  </a:lnTo>
                  <a:lnTo>
                    <a:pt x="9172" y="12809"/>
                  </a:lnTo>
                  <a:lnTo>
                    <a:pt x="8087" y="12863"/>
                  </a:lnTo>
                  <a:lnTo>
                    <a:pt x="7001" y="12809"/>
                  </a:lnTo>
                  <a:lnTo>
                    <a:pt x="6024" y="12646"/>
                  </a:lnTo>
                  <a:lnTo>
                    <a:pt x="5048" y="12429"/>
                  </a:lnTo>
                  <a:lnTo>
                    <a:pt x="4179" y="12157"/>
                  </a:lnTo>
                  <a:lnTo>
                    <a:pt x="3365" y="11723"/>
                  </a:lnTo>
                  <a:lnTo>
                    <a:pt x="2605" y="11235"/>
                  </a:lnTo>
                  <a:lnTo>
                    <a:pt x="2225" y="10963"/>
                  </a:lnTo>
                  <a:lnTo>
                    <a:pt x="1900" y="10638"/>
                  </a:lnTo>
                  <a:lnTo>
                    <a:pt x="1628" y="10258"/>
                  </a:lnTo>
                  <a:lnTo>
                    <a:pt x="1303" y="9932"/>
                  </a:lnTo>
                  <a:lnTo>
                    <a:pt x="1031" y="9498"/>
                  </a:lnTo>
                  <a:lnTo>
                    <a:pt x="760" y="9064"/>
                  </a:lnTo>
                  <a:lnTo>
                    <a:pt x="543" y="8630"/>
                  </a:lnTo>
                  <a:lnTo>
                    <a:pt x="326" y="8087"/>
                  </a:lnTo>
                  <a:lnTo>
                    <a:pt x="0" y="7056"/>
                  </a:lnTo>
                  <a:lnTo>
                    <a:pt x="1954" y="14817"/>
                  </a:lnTo>
                  <a:lnTo>
                    <a:pt x="1954" y="14817"/>
                  </a:lnTo>
                  <a:lnTo>
                    <a:pt x="2117" y="15359"/>
                  </a:lnTo>
                  <a:lnTo>
                    <a:pt x="2334" y="15902"/>
                  </a:lnTo>
                  <a:lnTo>
                    <a:pt x="2605" y="16391"/>
                  </a:lnTo>
                  <a:lnTo>
                    <a:pt x="2822" y="16825"/>
                  </a:lnTo>
                  <a:lnTo>
                    <a:pt x="3094" y="17259"/>
                  </a:lnTo>
                  <a:lnTo>
                    <a:pt x="3419" y="17639"/>
                  </a:lnTo>
                  <a:lnTo>
                    <a:pt x="3745" y="18019"/>
                  </a:lnTo>
                  <a:lnTo>
                    <a:pt x="4071" y="18345"/>
                  </a:lnTo>
                  <a:lnTo>
                    <a:pt x="4396" y="18670"/>
                  </a:lnTo>
                  <a:lnTo>
                    <a:pt x="4776" y="18942"/>
                  </a:lnTo>
                  <a:lnTo>
                    <a:pt x="5590" y="19430"/>
                  </a:lnTo>
                  <a:lnTo>
                    <a:pt x="6459" y="19810"/>
                  </a:lnTo>
                  <a:lnTo>
                    <a:pt x="7381" y="20081"/>
                  </a:lnTo>
                  <a:lnTo>
                    <a:pt x="8358" y="20244"/>
                  </a:lnTo>
                  <a:lnTo>
                    <a:pt x="9389" y="20353"/>
                  </a:lnTo>
                  <a:lnTo>
                    <a:pt x="10475" y="20353"/>
                  </a:lnTo>
                  <a:lnTo>
                    <a:pt x="11615" y="20298"/>
                  </a:lnTo>
                  <a:lnTo>
                    <a:pt x="12809" y="20190"/>
                  </a:lnTo>
                  <a:lnTo>
                    <a:pt x="14003" y="19973"/>
                  </a:lnTo>
                  <a:lnTo>
                    <a:pt x="15251" y="19701"/>
                  </a:lnTo>
                  <a:lnTo>
                    <a:pt x="16499" y="19376"/>
                  </a:lnTo>
                  <a:lnTo>
                    <a:pt x="16879" y="19321"/>
                  </a:lnTo>
                  <a:lnTo>
                    <a:pt x="17313" y="19159"/>
                  </a:lnTo>
                  <a:lnTo>
                    <a:pt x="17693" y="19050"/>
                  </a:lnTo>
                  <a:lnTo>
                    <a:pt x="17693" y="19050"/>
                  </a:lnTo>
                  <a:lnTo>
                    <a:pt x="20136" y="18290"/>
                  </a:lnTo>
                  <a:lnTo>
                    <a:pt x="22632" y="17422"/>
                  </a:lnTo>
                  <a:lnTo>
                    <a:pt x="25020" y="16445"/>
                  </a:lnTo>
                  <a:lnTo>
                    <a:pt x="27463" y="15468"/>
                  </a:lnTo>
                  <a:lnTo>
                    <a:pt x="27463" y="15468"/>
                  </a:lnTo>
                  <a:lnTo>
                    <a:pt x="28222" y="15142"/>
                  </a:lnTo>
                  <a:lnTo>
                    <a:pt x="28928" y="14871"/>
                  </a:lnTo>
                  <a:lnTo>
                    <a:pt x="29036" y="14762"/>
                  </a:lnTo>
                  <a:lnTo>
                    <a:pt x="29362" y="14654"/>
                  </a:lnTo>
                  <a:lnTo>
                    <a:pt x="29742" y="14491"/>
                  </a:lnTo>
                  <a:lnTo>
                    <a:pt x="30448" y="14220"/>
                  </a:lnTo>
                  <a:lnTo>
                    <a:pt x="30827" y="14057"/>
                  </a:lnTo>
                  <a:lnTo>
                    <a:pt x="31262" y="13840"/>
                  </a:lnTo>
                  <a:lnTo>
                    <a:pt x="31262" y="13840"/>
                  </a:lnTo>
                  <a:lnTo>
                    <a:pt x="33541" y="12917"/>
                  </a:lnTo>
                  <a:lnTo>
                    <a:pt x="33541" y="12917"/>
                  </a:lnTo>
                  <a:lnTo>
                    <a:pt x="36309" y="11832"/>
                  </a:lnTo>
                  <a:lnTo>
                    <a:pt x="39077" y="10801"/>
                  </a:lnTo>
                  <a:lnTo>
                    <a:pt x="41845" y="9824"/>
                  </a:lnTo>
                  <a:lnTo>
                    <a:pt x="44559" y="9009"/>
                  </a:lnTo>
                  <a:lnTo>
                    <a:pt x="47218" y="8304"/>
                  </a:lnTo>
                  <a:lnTo>
                    <a:pt x="48466" y="8033"/>
                  </a:lnTo>
                  <a:lnTo>
                    <a:pt x="49715" y="7761"/>
                  </a:lnTo>
                  <a:lnTo>
                    <a:pt x="50963" y="7544"/>
                  </a:lnTo>
                  <a:lnTo>
                    <a:pt x="52103" y="7381"/>
                  </a:lnTo>
                  <a:lnTo>
                    <a:pt x="53242" y="7273"/>
                  </a:lnTo>
                  <a:lnTo>
                    <a:pt x="54328" y="7218"/>
                  </a:lnTo>
                  <a:lnTo>
                    <a:pt x="54328" y="7218"/>
                  </a:lnTo>
                  <a:lnTo>
                    <a:pt x="54491" y="7218"/>
                  </a:lnTo>
                  <a:lnTo>
                    <a:pt x="54491" y="7218"/>
                  </a:lnTo>
                  <a:lnTo>
                    <a:pt x="55956" y="7273"/>
                  </a:lnTo>
                  <a:lnTo>
                    <a:pt x="56607" y="7327"/>
                  </a:lnTo>
                  <a:lnTo>
                    <a:pt x="57259" y="7436"/>
                  </a:lnTo>
                  <a:lnTo>
                    <a:pt x="57856" y="7544"/>
                  </a:lnTo>
                  <a:lnTo>
                    <a:pt x="58453" y="7707"/>
                  </a:lnTo>
                  <a:lnTo>
                    <a:pt x="58995" y="7870"/>
                  </a:lnTo>
                  <a:lnTo>
                    <a:pt x="59538" y="8141"/>
                  </a:lnTo>
                  <a:lnTo>
                    <a:pt x="60027" y="8412"/>
                  </a:lnTo>
                  <a:lnTo>
                    <a:pt x="60461" y="8684"/>
                  </a:lnTo>
                  <a:lnTo>
                    <a:pt x="60841" y="9064"/>
                  </a:lnTo>
                  <a:lnTo>
                    <a:pt x="61221" y="9444"/>
                  </a:lnTo>
                  <a:lnTo>
                    <a:pt x="61492" y="9878"/>
                  </a:lnTo>
                  <a:lnTo>
                    <a:pt x="61763" y="10312"/>
                  </a:lnTo>
                  <a:lnTo>
                    <a:pt x="62035" y="10855"/>
                  </a:lnTo>
                  <a:lnTo>
                    <a:pt x="62198" y="11398"/>
                  </a:lnTo>
                  <a:lnTo>
                    <a:pt x="60461" y="439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0"/>
            <p:cNvSpPr/>
            <p:nvPr/>
          </p:nvSpPr>
          <p:spPr>
            <a:xfrm>
              <a:off x="-5500048" y="1456775"/>
              <a:ext cx="1202811" cy="407287"/>
            </a:xfrm>
            <a:custGeom>
              <a:avLst/>
              <a:gdLst/>
              <a:ahLst/>
              <a:cxnLst/>
              <a:rect l="l" t="t" r="r" b="b"/>
              <a:pathLst>
                <a:path w="61873" h="20951" extrusionOk="0">
                  <a:moveTo>
                    <a:pt x="51669" y="1"/>
                  </a:moveTo>
                  <a:lnTo>
                    <a:pt x="49932" y="164"/>
                  </a:lnTo>
                  <a:lnTo>
                    <a:pt x="47979" y="435"/>
                  </a:lnTo>
                  <a:lnTo>
                    <a:pt x="45808" y="869"/>
                  </a:lnTo>
                  <a:lnTo>
                    <a:pt x="43474" y="1466"/>
                  </a:lnTo>
                  <a:lnTo>
                    <a:pt x="40869" y="2280"/>
                  </a:lnTo>
                  <a:lnTo>
                    <a:pt x="37992" y="3203"/>
                  </a:lnTo>
                  <a:lnTo>
                    <a:pt x="34844" y="4397"/>
                  </a:lnTo>
                  <a:lnTo>
                    <a:pt x="31479" y="5754"/>
                  </a:lnTo>
                  <a:lnTo>
                    <a:pt x="29254" y="6676"/>
                  </a:lnTo>
                  <a:lnTo>
                    <a:pt x="28006" y="7273"/>
                  </a:lnTo>
                  <a:lnTo>
                    <a:pt x="26649" y="7816"/>
                  </a:lnTo>
                  <a:lnTo>
                    <a:pt x="26595" y="7871"/>
                  </a:lnTo>
                  <a:lnTo>
                    <a:pt x="24750" y="8630"/>
                  </a:lnTo>
                  <a:lnTo>
                    <a:pt x="24695" y="8685"/>
                  </a:lnTo>
                  <a:lnTo>
                    <a:pt x="22144" y="9716"/>
                  </a:lnTo>
                  <a:lnTo>
                    <a:pt x="19594" y="10693"/>
                  </a:lnTo>
                  <a:lnTo>
                    <a:pt x="17043" y="11561"/>
                  </a:lnTo>
                  <a:lnTo>
                    <a:pt x="15794" y="11941"/>
                  </a:lnTo>
                  <a:lnTo>
                    <a:pt x="14546" y="12321"/>
                  </a:lnTo>
                  <a:lnTo>
                    <a:pt x="13298" y="12647"/>
                  </a:lnTo>
                  <a:lnTo>
                    <a:pt x="12104" y="12918"/>
                  </a:lnTo>
                  <a:lnTo>
                    <a:pt x="10964" y="13135"/>
                  </a:lnTo>
                  <a:lnTo>
                    <a:pt x="9824" y="13244"/>
                  </a:lnTo>
                  <a:lnTo>
                    <a:pt x="8739" y="13352"/>
                  </a:lnTo>
                  <a:lnTo>
                    <a:pt x="7653" y="13406"/>
                  </a:lnTo>
                  <a:lnTo>
                    <a:pt x="6622" y="13352"/>
                  </a:lnTo>
                  <a:lnTo>
                    <a:pt x="5700" y="13244"/>
                  </a:lnTo>
                  <a:lnTo>
                    <a:pt x="5537" y="13244"/>
                  </a:lnTo>
                  <a:lnTo>
                    <a:pt x="4560" y="12972"/>
                  </a:lnTo>
                  <a:lnTo>
                    <a:pt x="3637" y="12647"/>
                  </a:lnTo>
                  <a:lnTo>
                    <a:pt x="3257" y="12429"/>
                  </a:lnTo>
                  <a:lnTo>
                    <a:pt x="2823" y="12212"/>
                  </a:lnTo>
                  <a:lnTo>
                    <a:pt x="2443" y="11941"/>
                  </a:lnTo>
                  <a:lnTo>
                    <a:pt x="2063" y="11615"/>
                  </a:lnTo>
                  <a:lnTo>
                    <a:pt x="1738" y="11290"/>
                  </a:lnTo>
                  <a:lnTo>
                    <a:pt x="1412" y="10964"/>
                  </a:lnTo>
                  <a:lnTo>
                    <a:pt x="1141" y="10530"/>
                  </a:lnTo>
                  <a:lnTo>
                    <a:pt x="869" y="10096"/>
                  </a:lnTo>
                  <a:lnTo>
                    <a:pt x="598" y="9662"/>
                  </a:lnTo>
                  <a:lnTo>
                    <a:pt x="381" y="9173"/>
                  </a:lnTo>
                  <a:lnTo>
                    <a:pt x="218" y="8630"/>
                  </a:lnTo>
                  <a:lnTo>
                    <a:pt x="1" y="8088"/>
                  </a:lnTo>
                  <a:lnTo>
                    <a:pt x="2009" y="15849"/>
                  </a:lnTo>
                  <a:lnTo>
                    <a:pt x="2335" y="16826"/>
                  </a:lnTo>
                  <a:lnTo>
                    <a:pt x="2823" y="17694"/>
                  </a:lnTo>
                  <a:lnTo>
                    <a:pt x="3094" y="18128"/>
                  </a:lnTo>
                  <a:lnTo>
                    <a:pt x="3366" y="18508"/>
                  </a:lnTo>
                  <a:lnTo>
                    <a:pt x="3637" y="18834"/>
                  </a:lnTo>
                  <a:lnTo>
                    <a:pt x="3963" y="19159"/>
                  </a:lnTo>
                  <a:lnTo>
                    <a:pt x="4668" y="19702"/>
                  </a:lnTo>
                  <a:lnTo>
                    <a:pt x="5428" y="20136"/>
                  </a:lnTo>
                  <a:lnTo>
                    <a:pt x="6242" y="20462"/>
                  </a:lnTo>
                  <a:lnTo>
                    <a:pt x="7111" y="20733"/>
                  </a:lnTo>
                  <a:lnTo>
                    <a:pt x="7219" y="20733"/>
                  </a:lnTo>
                  <a:lnTo>
                    <a:pt x="8250" y="20896"/>
                  </a:lnTo>
                  <a:lnTo>
                    <a:pt x="9336" y="20950"/>
                  </a:lnTo>
                  <a:lnTo>
                    <a:pt x="10530" y="20950"/>
                  </a:lnTo>
                  <a:lnTo>
                    <a:pt x="11724" y="20842"/>
                  </a:lnTo>
                  <a:lnTo>
                    <a:pt x="13026" y="20625"/>
                  </a:lnTo>
                  <a:lnTo>
                    <a:pt x="14329" y="20353"/>
                  </a:lnTo>
                  <a:lnTo>
                    <a:pt x="15632" y="20028"/>
                  </a:lnTo>
                  <a:lnTo>
                    <a:pt x="17043" y="19648"/>
                  </a:lnTo>
                  <a:lnTo>
                    <a:pt x="18400" y="19214"/>
                  </a:lnTo>
                  <a:lnTo>
                    <a:pt x="19811" y="18725"/>
                  </a:lnTo>
                  <a:lnTo>
                    <a:pt x="22687" y="17640"/>
                  </a:lnTo>
                  <a:lnTo>
                    <a:pt x="25564" y="16500"/>
                  </a:lnTo>
                  <a:lnTo>
                    <a:pt x="28440" y="15252"/>
                  </a:lnTo>
                  <a:lnTo>
                    <a:pt x="29308" y="14872"/>
                  </a:lnTo>
                  <a:lnTo>
                    <a:pt x="29960" y="14600"/>
                  </a:lnTo>
                  <a:lnTo>
                    <a:pt x="30394" y="14383"/>
                  </a:lnTo>
                  <a:lnTo>
                    <a:pt x="30665" y="14275"/>
                  </a:lnTo>
                  <a:lnTo>
                    <a:pt x="33325" y="13135"/>
                  </a:lnTo>
                  <a:lnTo>
                    <a:pt x="37178" y="11561"/>
                  </a:lnTo>
                  <a:lnTo>
                    <a:pt x="40652" y="10259"/>
                  </a:lnTo>
                  <a:lnTo>
                    <a:pt x="43800" y="9282"/>
                  </a:lnTo>
                  <a:lnTo>
                    <a:pt x="45265" y="8847"/>
                  </a:lnTo>
                  <a:lnTo>
                    <a:pt x="46622" y="8468"/>
                  </a:lnTo>
                  <a:lnTo>
                    <a:pt x="47924" y="8142"/>
                  </a:lnTo>
                  <a:lnTo>
                    <a:pt x="49118" y="7871"/>
                  </a:lnTo>
                  <a:lnTo>
                    <a:pt x="50312" y="7653"/>
                  </a:lnTo>
                  <a:lnTo>
                    <a:pt x="51344" y="7491"/>
                  </a:lnTo>
                  <a:lnTo>
                    <a:pt x="52375" y="7328"/>
                  </a:lnTo>
                  <a:lnTo>
                    <a:pt x="53297" y="7273"/>
                  </a:lnTo>
                  <a:lnTo>
                    <a:pt x="54166" y="7219"/>
                  </a:lnTo>
                  <a:lnTo>
                    <a:pt x="56011" y="7219"/>
                  </a:lnTo>
                  <a:lnTo>
                    <a:pt x="56771" y="7328"/>
                  </a:lnTo>
                  <a:lnTo>
                    <a:pt x="57531" y="7436"/>
                  </a:lnTo>
                  <a:lnTo>
                    <a:pt x="58182" y="7599"/>
                  </a:lnTo>
                  <a:lnTo>
                    <a:pt x="58779" y="7816"/>
                  </a:lnTo>
                  <a:lnTo>
                    <a:pt x="59322" y="7979"/>
                  </a:lnTo>
                  <a:lnTo>
                    <a:pt x="59756" y="8250"/>
                  </a:lnTo>
                  <a:lnTo>
                    <a:pt x="60190" y="8522"/>
                  </a:lnTo>
                  <a:lnTo>
                    <a:pt x="60570" y="8793"/>
                  </a:lnTo>
                  <a:lnTo>
                    <a:pt x="60841" y="9065"/>
                  </a:lnTo>
                  <a:lnTo>
                    <a:pt x="61113" y="9390"/>
                  </a:lnTo>
                  <a:lnTo>
                    <a:pt x="61330" y="9662"/>
                  </a:lnTo>
                  <a:lnTo>
                    <a:pt x="61655" y="10259"/>
                  </a:lnTo>
                  <a:lnTo>
                    <a:pt x="61873" y="10856"/>
                  </a:lnTo>
                  <a:lnTo>
                    <a:pt x="60082" y="3909"/>
                  </a:lnTo>
                  <a:lnTo>
                    <a:pt x="59919" y="3474"/>
                  </a:lnTo>
                  <a:lnTo>
                    <a:pt x="59702" y="3094"/>
                  </a:lnTo>
                  <a:lnTo>
                    <a:pt x="59485" y="2715"/>
                  </a:lnTo>
                  <a:lnTo>
                    <a:pt x="59213" y="2335"/>
                  </a:lnTo>
                  <a:lnTo>
                    <a:pt x="58942" y="1955"/>
                  </a:lnTo>
                  <a:lnTo>
                    <a:pt x="58562" y="1629"/>
                  </a:lnTo>
                  <a:lnTo>
                    <a:pt x="58182" y="1303"/>
                  </a:lnTo>
                  <a:lnTo>
                    <a:pt x="57694" y="1032"/>
                  </a:lnTo>
                  <a:lnTo>
                    <a:pt x="57205" y="761"/>
                  </a:lnTo>
                  <a:lnTo>
                    <a:pt x="56662" y="544"/>
                  </a:lnTo>
                  <a:lnTo>
                    <a:pt x="56011" y="381"/>
                  </a:lnTo>
                  <a:lnTo>
                    <a:pt x="55360" y="218"/>
                  </a:lnTo>
                  <a:lnTo>
                    <a:pt x="54600" y="109"/>
                  </a:lnTo>
                  <a:lnTo>
                    <a:pt x="53840"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0"/>
            <p:cNvSpPr/>
            <p:nvPr/>
          </p:nvSpPr>
          <p:spPr>
            <a:xfrm>
              <a:off x="-5500048" y="1456775"/>
              <a:ext cx="1202811" cy="407287"/>
            </a:xfrm>
            <a:custGeom>
              <a:avLst/>
              <a:gdLst/>
              <a:ahLst/>
              <a:cxnLst/>
              <a:rect l="l" t="t" r="r" b="b"/>
              <a:pathLst>
                <a:path w="61873" h="20951" fill="none" extrusionOk="0">
                  <a:moveTo>
                    <a:pt x="60082" y="3909"/>
                  </a:moveTo>
                  <a:lnTo>
                    <a:pt x="60082" y="3909"/>
                  </a:lnTo>
                  <a:lnTo>
                    <a:pt x="59919" y="3474"/>
                  </a:lnTo>
                  <a:lnTo>
                    <a:pt x="59702" y="3094"/>
                  </a:lnTo>
                  <a:lnTo>
                    <a:pt x="59485" y="2715"/>
                  </a:lnTo>
                  <a:lnTo>
                    <a:pt x="59213" y="2335"/>
                  </a:lnTo>
                  <a:lnTo>
                    <a:pt x="58942" y="1955"/>
                  </a:lnTo>
                  <a:lnTo>
                    <a:pt x="58562" y="1629"/>
                  </a:lnTo>
                  <a:lnTo>
                    <a:pt x="58182" y="1303"/>
                  </a:lnTo>
                  <a:lnTo>
                    <a:pt x="57694" y="1032"/>
                  </a:lnTo>
                  <a:lnTo>
                    <a:pt x="57205" y="761"/>
                  </a:lnTo>
                  <a:lnTo>
                    <a:pt x="56662" y="544"/>
                  </a:lnTo>
                  <a:lnTo>
                    <a:pt x="56011" y="381"/>
                  </a:lnTo>
                  <a:lnTo>
                    <a:pt x="55360" y="218"/>
                  </a:lnTo>
                  <a:lnTo>
                    <a:pt x="54600" y="109"/>
                  </a:lnTo>
                  <a:lnTo>
                    <a:pt x="53840" y="1"/>
                  </a:lnTo>
                  <a:lnTo>
                    <a:pt x="52972" y="1"/>
                  </a:lnTo>
                  <a:lnTo>
                    <a:pt x="51995" y="1"/>
                  </a:lnTo>
                  <a:lnTo>
                    <a:pt x="51669" y="1"/>
                  </a:lnTo>
                  <a:lnTo>
                    <a:pt x="51669" y="1"/>
                  </a:lnTo>
                  <a:lnTo>
                    <a:pt x="49932" y="164"/>
                  </a:lnTo>
                  <a:lnTo>
                    <a:pt x="47979" y="435"/>
                  </a:lnTo>
                  <a:lnTo>
                    <a:pt x="45808" y="869"/>
                  </a:lnTo>
                  <a:lnTo>
                    <a:pt x="43474" y="1466"/>
                  </a:lnTo>
                  <a:lnTo>
                    <a:pt x="40869" y="2280"/>
                  </a:lnTo>
                  <a:lnTo>
                    <a:pt x="37992" y="3203"/>
                  </a:lnTo>
                  <a:lnTo>
                    <a:pt x="34844" y="4397"/>
                  </a:lnTo>
                  <a:lnTo>
                    <a:pt x="31479" y="5754"/>
                  </a:lnTo>
                  <a:lnTo>
                    <a:pt x="31479" y="5754"/>
                  </a:lnTo>
                  <a:lnTo>
                    <a:pt x="29254" y="6676"/>
                  </a:lnTo>
                  <a:lnTo>
                    <a:pt x="28006" y="7273"/>
                  </a:lnTo>
                  <a:lnTo>
                    <a:pt x="26649" y="7816"/>
                  </a:lnTo>
                  <a:lnTo>
                    <a:pt x="26595" y="7871"/>
                  </a:lnTo>
                  <a:lnTo>
                    <a:pt x="24750" y="8630"/>
                  </a:lnTo>
                  <a:lnTo>
                    <a:pt x="24695" y="8685"/>
                  </a:lnTo>
                  <a:lnTo>
                    <a:pt x="24695" y="8685"/>
                  </a:lnTo>
                  <a:lnTo>
                    <a:pt x="22144" y="9716"/>
                  </a:lnTo>
                  <a:lnTo>
                    <a:pt x="19594" y="10693"/>
                  </a:lnTo>
                  <a:lnTo>
                    <a:pt x="17043" y="11561"/>
                  </a:lnTo>
                  <a:lnTo>
                    <a:pt x="15794" y="11941"/>
                  </a:lnTo>
                  <a:lnTo>
                    <a:pt x="14546" y="12321"/>
                  </a:lnTo>
                  <a:lnTo>
                    <a:pt x="13298" y="12647"/>
                  </a:lnTo>
                  <a:lnTo>
                    <a:pt x="12104" y="12918"/>
                  </a:lnTo>
                  <a:lnTo>
                    <a:pt x="10964" y="13135"/>
                  </a:lnTo>
                  <a:lnTo>
                    <a:pt x="9824" y="13244"/>
                  </a:lnTo>
                  <a:lnTo>
                    <a:pt x="8739" y="13352"/>
                  </a:lnTo>
                  <a:lnTo>
                    <a:pt x="7653" y="13406"/>
                  </a:lnTo>
                  <a:lnTo>
                    <a:pt x="6622" y="13352"/>
                  </a:lnTo>
                  <a:lnTo>
                    <a:pt x="5700" y="13244"/>
                  </a:lnTo>
                  <a:lnTo>
                    <a:pt x="5537" y="13244"/>
                  </a:lnTo>
                  <a:lnTo>
                    <a:pt x="5537" y="13244"/>
                  </a:lnTo>
                  <a:lnTo>
                    <a:pt x="4560" y="12972"/>
                  </a:lnTo>
                  <a:lnTo>
                    <a:pt x="3637" y="12647"/>
                  </a:lnTo>
                  <a:lnTo>
                    <a:pt x="3257" y="12429"/>
                  </a:lnTo>
                  <a:lnTo>
                    <a:pt x="2823" y="12212"/>
                  </a:lnTo>
                  <a:lnTo>
                    <a:pt x="2443" y="11941"/>
                  </a:lnTo>
                  <a:lnTo>
                    <a:pt x="2063" y="11615"/>
                  </a:lnTo>
                  <a:lnTo>
                    <a:pt x="1738" y="11290"/>
                  </a:lnTo>
                  <a:lnTo>
                    <a:pt x="1412" y="10964"/>
                  </a:lnTo>
                  <a:lnTo>
                    <a:pt x="1141" y="10530"/>
                  </a:lnTo>
                  <a:lnTo>
                    <a:pt x="869" y="10096"/>
                  </a:lnTo>
                  <a:lnTo>
                    <a:pt x="598" y="9662"/>
                  </a:lnTo>
                  <a:lnTo>
                    <a:pt x="381" y="9173"/>
                  </a:lnTo>
                  <a:lnTo>
                    <a:pt x="218" y="8630"/>
                  </a:lnTo>
                  <a:lnTo>
                    <a:pt x="1" y="8088"/>
                  </a:lnTo>
                  <a:lnTo>
                    <a:pt x="2009" y="15849"/>
                  </a:lnTo>
                  <a:lnTo>
                    <a:pt x="2009" y="15849"/>
                  </a:lnTo>
                  <a:lnTo>
                    <a:pt x="2335" y="16826"/>
                  </a:lnTo>
                  <a:lnTo>
                    <a:pt x="2823" y="17694"/>
                  </a:lnTo>
                  <a:lnTo>
                    <a:pt x="3094" y="18128"/>
                  </a:lnTo>
                  <a:lnTo>
                    <a:pt x="3366" y="18508"/>
                  </a:lnTo>
                  <a:lnTo>
                    <a:pt x="3637" y="18834"/>
                  </a:lnTo>
                  <a:lnTo>
                    <a:pt x="3963" y="19159"/>
                  </a:lnTo>
                  <a:lnTo>
                    <a:pt x="4668" y="19702"/>
                  </a:lnTo>
                  <a:lnTo>
                    <a:pt x="5428" y="20136"/>
                  </a:lnTo>
                  <a:lnTo>
                    <a:pt x="6242" y="20462"/>
                  </a:lnTo>
                  <a:lnTo>
                    <a:pt x="7111" y="20733"/>
                  </a:lnTo>
                  <a:lnTo>
                    <a:pt x="7219" y="20733"/>
                  </a:lnTo>
                  <a:lnTo>
                    <a:pt x="7219" y="20733"/>
                  </a:lnTo>
                  <a:lnTo>
                    <a:pt x="8250" y="20896"/>
                  </a:lnTo>
                  <a:lnTo>
                    <a:pt x="9336" y="20950"/>
                  </a:lnTo>
                  <a:lnTo>
                    <a:pt x="10530" y="20950"/>
                  </a:lnTo>
                  <a:lnTo>
                    <a:pt x="11724" y="20842"/>
                  </a:lnTo>
                  <a:lnTo>
                    <a:pt x="13026" y="20625"/>
                  </a:lnTo>
                  <a:lnTo>
                    <a:pt x="14329" y="20353"/>
                  </a:lnTo>
                  <a:lnTo>
                    <a:pt x="15632" y="20028"/>
                  </a:lnTo>
                  <a:lnTo>
                    <a:pt x="17043" y="19648"/>
                  </a:lnTo>
                  <a:lnTo>
                    <a:pt x="18400" y="19214"/>
                  </a:lnTo>
                  <a:lnTo>
                    <a:pt x="19811" y="18725"/>
                  </a:lnTo>
                  <a:lnTo>
                    <a:pt x="22687" y="17640"/>
                  </a:lnTo>
                  <a:lnTo>
                    <a:pt x="25564" y="16500"/>
                  </a:lnTo>
                  <a:lnTo>
                    <a:pt x="28440" y="15252"/>
                  </a:lnTo>
                  <a:lnTo>
                    <a:pt x="29308" y="14872"/>
                  </a:lnTo>
                  <a:lnTo>
                    <a:pt x="29960" y="14600"/>
                  </a:lnTo>
                  <a:lnTo>
                    <a:pt x="30394" y="14383"/>
                  </a:lnTo>
                  <a:lnTo>
                    <a:pt x="30665" y="14275"/>
                  </a:lnTo>
                  <a:lnTo>
                    <a:pt x="30665" y="14275"/>
                  </a:lnTo>
                  <a:lnTo>
                    <a:pt x="33325" y="13135"/>
                  </a:lnTo>
                  <a:lnTo>
                    <a:pt x="33325" y="13135"/>
                  </a:lnTo>
                  <a:lnTo>
                    <a:pt x="37178" y="11561"/>
                  </a:lnTo>
                  <a:lnTo>
                    <a:pt x="40652" y="10259"/>
                  </a:lnTo>
                  <a:lnTo>
                    <a:pt x="43800" y="9282"/>
                  </a:lnTo>
                  <a:lnTo>
                    <a:pt x="45265" y="8847"/>
                  </a:lnTo>
                  <a:lnTo>
                    <a:pt x="46622" y="8468"/>
                  </a:lnTo>
                  <a:lnTo>
                    <a:pt x="47924" y="8142"/>
                  </a:lnTo>
                  <a:lnTo>
                    <a:pt x="49118" y="7871"/>
                  </a:lnTo>
                  <a:lnTo>
                    <a:pt x="50312" y="7653"/>
                  </a:lnTo>
                  <a:lnTo>
                    <a:pt x="51344" y="7491"/>
                  </a:lnTo>
                  <a:lnTo>
                    <a:pt x="52375" y="7328"/>
                  </a:lnTo>
                  <a:lnTo>
                    <a:pt x="53297" y="7273"/>
                  </a:lnTo>
                  <a:lnTo>
                    <a:pt x="54166" y="7219"/>
                  </a:lnTo>
                  <a:lnTo>
                    <a:pt x="55034" y="7219"/>
                  </a:lnTo>
                  <a:lnTo>
                    <a:pt x="55088" y="7219"/>
                  </a:lnTo>
                  <a:lnTo>
                    <a:pt x="55088" y="7219"/>
                  </a:lnTo>
                  <a:lnTo>
                    <a:pt x="56011" y="7219"/>
                  </a:lnTo>
                  <a:lnTo>
                    <a:pt x="56771" y="7328"/>
                  </a:lnTo>
                  <a:lnTo>
                    <a:pt x="57531" y="7436"/>
                  </a:lnTo>
                  <a:lnTo>
                    <a:pt x="58182" y="7599"/>
                  </a:lnTo>
                  <a:lnTo>
                    <a:pt x="58779" y="7816"/>
                  </a:lnTo>
                  <a:lnTo>
                    <a:pt x="59322" y="7979"/>
                  </a:lnTo>
                  <a:lnTo>
                    <a:pt x="59756" y="8250"/>
                  </a:lnTo>
                  <a:lnTo>
                    <a:pt x="60190" y="8522"/>
                  </a:lnTo>
                  <a:lnTo>
                    <a:pt x="60570" y="8793"/>
                  </a:lnTo>
                  <a:lnTo>
                    <a:pt x="60841" y="9065"/>
                  </a:lnTo>
                  <a:lnTo>
                    <a:pt x="61113" y="9390"/>
                  </a:lnTo>
                  <a:lnTo>
                    <a:pt x="61330" y="9662"/>
                  </a:lnTo>
                  <a:lnTo>
                    <a:pt x="61655" y="10259"/>
                  </a:lnTo>
                  <a:lnTo>
                    <a:pt x="61873" y="10856"/>
                  </a:lnTo>
                  <a:lnTo>
                    <a:pt x="60082" y="390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p:nvPr/>
          </p:nvSpPr>
          <p:spPr>
            <a:xfrm>
              <a:off x="-5424077" y="1736381"/>
              <a:ext cx="1195424" cy="419943"/>
            </a:xfrm>
            <a:custGeom>
              <a:avLst/>
              <a:gdLst/>
              <a:ahLst/>
              <a:cxnLst/>
              <a:rect l="l" t="t" r="r" b="b"/>
              <a:pathLst>
                <a:path w="61493" h="21602" extrusionOk="0">
                  <a:moveTo>
                    <a:pt x="52971" y="0"/>
                  </a:moveTo>
                  <a:lnTo>
                    <a:pt x="51560" y="55"/>
                  </a:lnTo>
                  <a:lnTo>
                    <a:pt x="49932" y="217"/>
                  </a:lnTo>
                  <a:lnTo>
                    <a:pt x="48250" y="489"/>
                  </a:lnTo>
                  <a:lnTo>
                    <a:pt x="46350" y="923"/>
                  </a:lnTo>
                  <a:lnTo>
                    <a:pt x="46079" y="977"/>
                  </a:lnTo>
                  <a:lnTo>
                    <a:pt x="44179" y="1466"/>
                  </a:lnTo>
                  <a:lnTo>
                    <a:pt x="42334" y="2063"/>
                  </a:lnTo>
                  <a:lnTo>
                    <a:pt x="40434" y="2660"/>
                  </a:lnTo>
                  <a:lnTo>
                    <a:pt x="38589" y="3257"/>
                  </a:lnTo>
                  <a:lnTo>
                    <a:pt x="36744" y="3962"/>
                  </a:lnTo>
                  <a:lnTo>
                    <a:pt x="34898" y="4614"/>
                  </a:lnTo>
                  <a:lnTo>
                    <a:pt x="33107" y="5373"/>
                  </a:lnTo>
                  <a:lnTo>
                    <a:pt x="31262" y="6133"/>
                  </a:lnTo>
                  <a:lnTo>
                    <a:pt x="27680" y="7707"/>
                  </a:lnTo>
                  <a:lnTo>
                    <a:pt x="27083" y="7979"/>
                  </a:lnTo>
                  <a:lnTo>
                    <a:pt x="26486" y="8250"/>
                  </a:lnTo>
                  <a:lnTo>
                    <a:pt x="23338" y="9607"/>
                  </a:lnTo>
                  <a:lnTo>
                    <a:pt x="21656" y="10312"/>
                  </a:lnTo>
                  <a:lnTo>
                    <a:pt x="19919" y="11018"/>
                  </a:lnTo>
                  <a:lnTo>
                    <a:pt x="19159" y="11289"/>
                  </a:lnTo>
                  <a:lnTo>
                    <a:pt x="17097" y="12049"/>
                  </a:lnTo>
                  <a:lnTo>
                    <a:pt x="15089" y="12700"/>
                  </a:lnTo>
                  <a:lnTo>
                    <a:pt x="13026" y="13243"/>
                  </a:lnTo>
                  <a:lnTo>
                    <a:pt x="11072" y="13677"/>
                  </a:lnTo>
                  <a:lnTo>
                    <a:pt x="10095" y="13840"/>
                  </a:lnTo>
                  <a:lnTo>
                    <a:pt x="9173" y="13949"/>
                  </a:lnTo>
                  <a:lnTo>
                    <a:pt x="8250" y="14003"/>
                  </a:lnTo>
                  <a:lnTo>
                    <a:pt x="7382" y="14057"/>
                  </a:lnTo>
                  <a:lnTo>
                    <a:pt x="6513" y="14003"/>
                  </a:lnTo>
                  <a:lnTo>
                    <a:pt x="5699" y="13949"/>
                  </a:lnTo>
                  <a:lnTo>
                    <a:pt x="4885" y="13786"/>
                  </a:lnTo>
                  <a:lnTo>
                    <a:pt x="4180" y="13623"/>
                  </a:lnTo>
                  <a:lnTo>
                    <a:pt x="4017" y="13569"/>
                  </a:lnTo>
                  <a:lnTo>
                    <a:pt x="3257" y="13243"/>
                  </a:lnTo>
                  <a:lnTo>
                    <a:pt x="2606" y="12917"/>
                  </a:lnTo>
                  <a:lnTo>
                    <a:pt x="1954" y="12429"/>
                  </a:lnTo>
                  <a:lnTo>
                    <a:pt x="1412" y="11886"/>
                  </a:lnTo>
                  <a:lnTo>
                    <a:pt x="977" y="11289"/>
                  </a:lnTo>
                  <a:lnTo>
                    <a:pt x="543" y="10638"/>
                  </a:lnTo>
                  <a:lnTo>
                    <a:pt x="218" y="9932"/>
                  </a:lnTo>
                  <a:lnTo>
                    <a:pt x="1" y="9173"/>
                  </a:lnTo>
                  <a:lnTo>
                    <a:pt x="2009" y="16934"/>
                  </a:lnTo>
                  <a:lnTo>
                    <a:pt x="2280" y="17748"/>
                  </a:lnTo>
                  <a:lnTo>
                    <a:pt x="2660" y="18508"/>
                  </a:lnTo>
                  <a:lnTo>
                    <a:pt x="3094" y="19159"/>
                  </a:lnTo>
                  <a:lnTo>
                    <a:pt x="3583" y="19702"/>
                  </a:lnTo>
                  <a:lnTo>
                    <a:pt x="4125" y="20190"/>
                  </a:lnTo>
                  <a:lnTo>
                    <a:pt x="4777" y="20624"/>
                  </a:lnTo>
                  <a:lnTo>
                    <a:pt x="5428" y="20950"/>
                  </a:lnTo>
                  <a:lnTo>
                    <a:pt x="6133" y="21221"/>
                  </a:lnTo>
                  <a:lnTo>
                    <a:pt x="6893" y="21438"/>
                  </a:lnTo>
                  <a:lnTo>
                    <a:pt x="7707" y="21547"/>
                  </a:lnTo>
                  <a:lnTo>
                    <a:pt x="8521" y="21601"/>
                  </a:lnTo>
                  <a:lnTo>
                    <a:pt x="10312" y="21601"/>
                  </a:lnTo>
                  <a:lnTo>
                    <a:pt x="11289" y="21493"/>
                  </a:lnTo>
                  <a:lnTo>
                    <a:pt x="12266" y="21330"/>
                  </a:lnTo>
                  <a:lnTo>
                    <a:pt x="13243" y="21167"/>
                  </a:lnTo>
                  <a:lnTo>
                    <a:pt x="14274" y="20896"/>
                  </a:lnTo>
                  <a:lnTo>
                    <a:pt x="15360" y="20624"/>
                  </a:lnTo>
                  <a:lnTo>
                    <a:pt x="17477" y="20027"/>
                  </a:lnTo>
                  <a:lnTo>
                    <a:pt x="19648" y="19267"/>
                  </a:lnTo>
                  <a:lnTo>
                    <a:pt x="21873" y="18399"/>
                  </a:lnTo>
                  <a:lnTo>
                    <a:pt x="24098" y="17476"/>
                  </a:lnTo>
                  <a:lnTo>
                    <a:pt x="26269" y="16554"/>
                  </a:lnTo>
                  <a:lnTo>
                    <a:pt x="30502" y="14654"/>
                  </a:lnTo>
                  <a:lnTo>
                    <a:pt x="33107" y="13514"/>
                  </a:lnTo>
                  <a:lnTo>
                    <a:pt x="35333" y="12538"/>
                  </a:lnTo>
                  <a:lnTo>
                    <a:pt x="37395" y="11723"/>
                  </a:lnTo>
                  <a:lnTo>
                    <a:pt x="39403" y="10964"/>
                  </a:lnTo>
                  <a:lnTo>
                    <a:pt x="41248" y="10258"/>
                  </a:lnTo>
                  <a:lnTo>
                    <a:pt x="43039" y="9661"/>
                  </a:lnTo>
                  <a:lnTo>
                    <a:pt x="44668" y="9173"/>
                  </a:lnTo>
                  <a:lnTo>
                    <a:pt x="46242" y="8684"/>
                  </a:lnTo>
                  <a:lnTo>
                    <a:pt x="47707" y="8304"/>
                  </a:lnTo>
                  <a:lnTo>
                    <a:pt x="49064" y="7979"/>
                  </a:lnTo>
                  <a:lnTo>
                    <a:pt x="50312" y="7761"/>
                  </a:lnTo>
                  <a:lnTo>
                    <a:pt x="51506" y="7544"/>
                  </a:lnTo>
                  <a:lnTo>
                    <a:pt x="52592" y="7382"/>
                  </a:lnTo>
                  <a:lnTo>
                    <a:pt x="53568" y="7327"/>
                  </a:lnTo>
                  <a:lnTo>
                    <a:pt x="54545" y="7273"/>
                  </a:lnTo>
                  <a:lnTo>
                    <a:pt x="56174" y="7273"/>
                  </a:lnTo>
                  <a:lnTo>
                    <a:pt x="56879" y="7382"/>
                  </a:lnTo>
                  <a:lnTo>
                    <a:pt x="57530" y="7490"/>
                  </a:lnTo>
                  <a:lnTo>
                    <a:pt x="58127" y="7599"/>
                  </a:lnTo>
                  <a:lnTo>
                    <a:pt x="58670" y="7761"/>
                  </a:lnTo>
                  <a:lnTo>
                    <a:pt x="59104" y="7979"/>
                  </a:lnTo>
                  <a:lnTo>
                    <a:pt x="59539" y="8196"/>
                  </a:lnTo>
                  <a:lnTo>
                    <a:pt x="59918" y="8413"/>
                  </a:lnTo>
                  <a:lnTo>
                    <a:pt x="60244" y="8630"/>
                  </a:lnTo>
                  <a:lnTo>
                    <a:pt x="60515" y="8847"/>
                  </a:lnTo>
                  <a:lnTo>
                    <a:pt x="60733" y="9118"/>
                  </a:lnTo>
                  <a:lnTo>
                    <a:pt x="61112" y="9607"/>
                  </a:lnTo>
                  <a:lnTo>
                    <a:pt x="61330" y="10095"/>
                  </a:lnTo>
                  <a:lnTo>
                    <a:pt x="61492" y="10475"/>
                  </a:lnTo>
                  <a:lnTo>
                    <a:pt x="59701" y="3474"/>
                  </a:lnTo>
                  <a:lnTo>
                    <a:pt x="59539" y="3094"/>
                  </a:lnTo>
                  <a:lnTo>
                    <a:pt x="59376" y="2714"/>
                  </a:lnTo>
                  <a:lnTo>
                    <a:pt x="59159" y="2334"/>
                  </a:lnTo>
                  <a:lnTo>
                    <a:pt x="58887" y="2008"/>
                  </a:lnTo>
                  <a:lnTo>
                    <a:pt x="58562" y="1683"/>
                  </a:lnTo>
                  <a:lnTo>
                    <a:pt x="58290" y="1411"/>
                  </a:lnTo>
                  <a:lnTo>
                    <a:pt x="57910" y="1140"/>
                  </a:lnTo>
                  <a:lnTo>
                    <a:pt x="57530" y="923"/>
                  </a:lnTo>
                  <a:lnTo>
                    <a:pt x="57476" y="869"/>
                  </a:lnTo>
                  <a:lnTo>
                    <a:pt x="56988" y="652"/>
                  </a:lnTo>
                  <a:lnTo>
                    <a:pt x="56553" y="489"/>
                  </a:lnTo>
                  <a:lnTo>
                    <a:pt x="56011" y="326"/>
                  </a:lnTo>
                  <a:lnTo>
                    <a:pt x="55522" y="217"/>
                  </a:lnTo>
                  <a:lnTo>
                    <a:pt x="54925" y="109"/>
                  </a:lnTo>
                  <a:lnTo>
                    <a:pt x="54328" y="55"/>
                  </a:lnTo>
                  <a:lnTo>
                    <a:pt x="52971"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0"/>
            <p:cNvSpPr/>
            <p:nvPr/>
          </p:nvSpPr>
          <p:spPr>
            <a:xfrm>
              <a:off x="-5424077" y="1736381"/>
              <a:ext cx="1195424" cy="419943"/>
            </a:xfrm>
            <a:custGeom>
              <a:avLst/>
              <a:gdLst/>
              <a:ahLst/>
              <a:cxnLst/>
              <a:rect l="l" t="t" r="r" b="b"/>
              <a:pathLst>
                <a:path w="61493" h="21602" fill="none" extrusionOk="0">
                  <a:moveTo>
                    <a:pt x="59701" y="3474"/>
                  </a:moveTo>
                  <a:lnTo>
                    <a:pt x="59701" y="3474"/>
                  </a:lnTo>
                  <a:lnTo>
                    <a:pt x="59539" y="3094"/>
                  </a:lnTo>
                  <a:lnTo>
                    <a:pt x="59376" y="2714"/>
                  </a:lnTo>
                  <a:lnTo>
                    <a:pt x="59159" y="2334"/>
                  </a:lnTo>
                  <a:lnTo>
                    <a:pt x="58887" y="2008"/>
                  </a:lnTo>
                  <a:lnTo>
                    <a:pt x="58562" y="1683"/>
                  </a:lnTo>
                  <a:lnTo>
                    <a:pt x="58290" y="1411"/>
                  </a:lnTo>
                  <a:lnTo>
                    <a:pt x="57910" y="1140"/>
                  </a:lnTo>
                  <a:lnTo>
                    <a:pt x="57530" y="923"/>
                  </a:lnTo>
                  <a:lnTo>
                    <a:pt x="57476" y="869"/>
                  </a:lnTo>
                  <a:lnTo>
                    <a:pt x="57476" y="869"/>
                  </a:lnTo>
                  <a:lnTo>
                    <a:pt x="56988" y="652"/>
                  </a:lnTo>
                  <a:lnTo>
                    <a:pt x="56553" y="489"/>
                  </a:lnTo>
                  <a:lnTo>
                    <a:pt x="56011" y="326"/>
                  </a:lnTo>
                  <a:lnTo>
                    <a:pt x="55522" y="217"/>
                  </a:lnTo>
                  <a:lnTo>
                    <a:pt x="54925" y="109"/>
                  </a:lnTo>
                  <a:lnTo>
                    <a:pt x="54328" y="55"/>
                  </a:lnTo>
                  <a:lnTo>
                    <a:pt x="52971" y="0"/>
                  </a:lnTo>
                  <a:lnTo>
                    <a:pt x="51560" y="55"/>
                  </a:lnTo>
                  <a:lnTo>
                    <a:pt x="49932" y="217"/>
                  </a:lnTo>
                  <a:lnTo>
                    <a:pt x="48250" y="489"/>
                  </a:lnTo>
                  <a:lnTo>
                    <a:pt x="46350" y="923"/>
                  </a:lnTo>
                  <a:lnTo>
                    <a:pt x="46079" y="977"/>
                  </a:lnTo>
                  <a:lnTo>
                    <a:pt x="46079" y="977"/>
                  </a:lnTo>
                  <a:lnTo>
                    <a:pt x="44179" y="1466"/>
                  </a:lnTo>
                  <a:lnTo>
                    <a:pt x="42334" y="2063"/>
                  </a:lnTo>
                  <a:lnTo>
                    <a:pt x="40434" y="2660"/>
                  </a:lnTo>
                  <a:lnTo>
                    <a:pt x="38589" y="3257"/>
                  </a:lnTo>
                  <a:lnTo>
                    <a:pt x="36744" y="3962"/>
                  </a:lnTo>
                  <a:lnTo>
                    <a:pt x="34898" y="4614"/>
                  </a:lnTo>
                  <a:lnTo>
                    <a:pt x="33107" y="5373"/>
                  </a:lnTo>
                  <a:lnTo>
                    <a:pt x="31262" y="6133"/>
                  </a:lnTo>
                  <a:lnTo>
                    <a:pt x="31262" y="6133"/>
                  </a:lnTo>
                  <a:lnTo>
                    <a:pt x="27680" y="7707"/>
                  </a:lnTo>
                  <a:lnTo>
                    <a:pt x="27083" y="7979"/>
                  </a:lnTo>
                  <a:lnTo>
                    <a:pt x="26486" y="8250"/>
                  </a:lnTo>
                  <a:lnTo>
                    <a:pt x="26486" y="8250"/>
                  </a:lnTo>
                  <a:lnTo>
                    <a:pt x="23338" y="9607"/>
                  </a:lnTo>
                  <a:lnTo>
                    <a:pt x="21656" y="10312"/>
                  </a:lnTo>
                  <a:lnTo>
                    <a:pt x="19919" y="11018"/>
                  </a:lnTo>
                  <a:lnTo>
                    <a:pt x="19159" y="11289"/>
                  </a:lnTo>
                  <a:lnTo>
                    <a:pt x="19159" y="11289"/>
                  </a:lnTo>
                  <a:lnTo>
                    <a:pt x="17097" y="12049"/>
                  </a:lnTo>
                  <a:lnTo>
                    <a:pt x="15089" y="12700"/>
                  </a:lnTo>
                  <a:lnTo>
                    <a:pt x="13026" y="13243"/>
                  </a:lnTo>
                  <a:lnTo>
                    <a:pt x="11072" y="13677"/>
                  </a:lnTo>
                  <a:lnTo>
                    <a:pt x="10095" y="13840"/>
                  </a:lnTo>
                  <a:lnTo>
                    <a:pt x="9173" y="13949"/>
                  </a:lnTo>
                  <a:lnTo>
                    <a:pt x="8250" y="14003"/>
                  </a:lnTo>
                  <a:lnTo>
                    <a:pt x="7382" y="14057"/>
                  </a:lnTo>
                  <a:lnTo>
                    <a:pt x="6513" y="14003"/>
                  </a:lnTo>
                  <a:lnTo>
                    <a:pt x="5699" y="13949"/>
                  </a:lnTo>
                  <a:lnTo>
                    <a:pt x="4885" y="13786"/>
                  </a:lnTo>
                  <a:lnTo>
                    <a:pt x="4180" y="13623"/>
                  </a:lnTo>
                  <a:lnTo>
                    <a:pt x="4017" y="13569"/>
                  </a:lnTo>
                  <a:lnTo>
                    <a:pt x="4017" y="13569"/>
                  </a:lnTo>
                  <a:lnTo>
                    <a:pt x="3257" y="13243"/>
                  </a:lnTo>
                  <a:lnTo>
                    <a:pt x="2606" y="12917"/>
                  </a:lnTo>
                  <a:lnTo>
                    <a:pt x="1954" y="12429"/>
                  </a:lnTo>
                  <a:lnTo>
                    <a:pt x="1412" y="11886"/>
                  </a:lnTo>
                  <a:lnTo>
                    <a:pt x="977" y="11289"/>
                  </a:lnTo>
                  <a:lnTo>
                    <a:pt x="543" y="10638"/>
                  </a:lnTo>
                  <a:lnTo>
                    <a:pt x="218" y="9932"/>
                  </a:lnTo>
                  <a:lnTo>
                    <a:pt x="1" y="9173"/>
                  </a:lnTo>
                  <a:lnTo>
                    <a:pt x="2009" y="16934"/>
                  </a:lnTo>
                  <a:lnTo>
                    <a:pt x="2009" y="16934"/>
                  </a:lnTo>
                  <a:lnTo>
                    <a:pt x="2280" y="17748"/>
                  </a:lnTo>
                  <a:lnTo>
                    <a:pt x="2660" y="18508"/>
                  </a:lnTo>
                  <a:lnTo>
                    <a:pt x="3094" y="19159"/>
                  </a:lnTo>
                  <a:lnTo>
                    <a:pt x="3583" y="19702"/>
                  </a:lnTo>
                  <a:lnTo>
                    <a:pt x="4125" y="20190"/>
                  </a:lnTo>
                  <a:lnTo>
                    <a:pt x="4777" y="20624"/>
                  </a:lnTo>
                  <a:lnTo>
                    <a:pt x="5428" y="20950"/>
                  </a:lnTo>
                  <a:lnTo>
                    <a:pt x="6133" y="21221"/>
                  </a:lnTo>
                  <a:lnTo>
                    <a:pt x="6893" y="21438"/>
                  </a:lnTo>
                  <a:lnTo>
                    <a:pt x="7707" y="21547"/>
                  </a:lnTo>
                  <a:lnTo>
                    <a:pt x="8521" y="21601"/>
                  </a:lnTo>
                  <a:lnTo>
                    <a:pt x="9390" y="21601"/>
                  </a:lnTo>
                  <a:lnTo>
                    <a:pt x="10312" y="21601"/>
                  </a:lnTo>
                  <a:lnTo>
                    <a:pt x="11289" y="21493"/>
                  </a:lnTo>
                  <a:lnTo>
                    <a:pt x="12266" y="21330"/>
                  </a:lnTo>
                  <a:lnTo>
                    <a:pt x="13243" y="21167"/>
                  </a:lnTo>
                  <a:lnTo>
                    <a:pt x="14274" y="20896"/>
                  </a:lnTo>
                  <a:lnTo>
                    <a:pt x="15360" y="20624"/>
                  </a:lnTo>
                  <a:lnTo>
                    <a:pt x="17477" y="20027"/>
                  </a:lnTo>
                  <a:lnTo>
                    <a:pt x="19648" y="19267"/>
                  </a:lnTo>
                  <a:lnTo>
                    <a:pt x="21873" y="18399"/>
                  </a:lnTo>
                  <a:lnTo>
                    <a:pt x="24098" y="17476"/>
                  </a:lnTo>
                  <a:lnTo>
                    <a:pt x="26269" y="16554"/>
                  </a:lnTo>
                  <a:lnTo>
                    <a:pt x="30502" y="14654"/>
                  </a:lnTo>
                  <a:lnTo>
                    <a:pt x="30502" y="14654"/>
                  </a:lnTo>
                  <a:lnTo>
                    <a:pt x="33107" y="13514"/>
                  </a:lnTo>
                  <a:lnTo>
                    <a:pt x="33107" y="13514"/>
                  </a:lnTo>
                  <a:lnTo>
                    <a:pt x="35333" y="12538"/>
                  </a:lnTo>
                  <a:lnTo>
                    <a:pt x="37395" y="11723"/>
                  </a:lnTo>
                  <a:lnTo>
                    <a:pt x="39403" y="10964"/>
                  </a:lnTo>
                  <a:lnTo>
                    <a:pt x="41248" y="10258"/>
                  </a:lnTo>
                  <a:lnTo>
                    <a:pt x="43039" y="9661"/>
                  </a:lnTo>
                  <a:lnTo>
                    <a:pt x="44668" y="9173"/>
                  </a:lnTo>
                  <a:lnTo>
                    <a:pt x="46242" y="8684"/>
                  </a:lnTo>
                  <a:lnTo>
                    <a:pt x="47707" y="8304"/>
                  </a:lnTo>
                  <a:lnTo>
                    <a:pt x="49064" y="7979"/>
                  </a:lnTo>
                  <a:lnTo>
                    <a:pt x="50312" y="7761"/>
                  </a:lnTo>
                  <a:lnTo>
                    <a:pt x="51506" y="7544"/>
                  </a:lnTo>
                  <a:lnTo>
                    <a:pt x="52592" y="7382"/>
                  </a:lnTo>
                  <a:lnTo>
                    <a:pt x="53568" y="7327"/>
                  </a:lnTo>
                  <a:lnTo>
                    <a:pt x="54545" y="7273"/>
                  </a:lnTo>
                  <a:lnTo>
                    <a:pt x="55359" y="7273"/>
                  </a:lnTo>
                  <a:lnTo>
                    <a:pt x="56174" y="7273"/>
                  </a:lnTo>
                  <a:lnTo>
                    <a:pt x="56879" y="7382"/>
                  </a:lnTo>
                  <a:lnTo>
                    <a:pt x="57530" y="7490"/>
                  </a:lnTo>
                  <a:lnTo>
                    <a:pt x="58127" y="7599"/>
                  </a:lnTo>
                  <a:lnTo>
                    <a:pt x="58670" y="7761"/>
                  </a:lnTo>
                  <a:lnTo>
                    <a:pt x="59104" y="7979"/>
                  </a:lnTo>
                  <a:lnTo>
                    <a:pt x="59539" y="8196"/>
                  </a:lnTo>
                  <a:lnTo>
                    <a:pt x="59918" y="8413"/>
                  </a:lnTo>
                  <a:lnTo>
                    <a:pt x="60244" y="8630"/>
                  </a:lnTo>
                  <a:lnTo>
                    <a:pt x="60515" y="8847"/>
                  </a:lnTo>
                  <a:lnTo>
                    <a:pt x="60733" y="9118"/>
                  </a:lnTo>
                  <a:lnTo>
                    <a:pt x="61112" y="9607"/>
                  </a:lnTo>
                  <a:lnTo>
                    <a:pt x="61330" y="10095"/>
                  </a:lnTo>
                  <a:lnTo>
                    <a:pt x="61492" y="10475"/>
                  </a:lnTo>
                  <a:lnTo>
                    <a:pt x="59701" y="347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0"/>
            <p:cNvSpPr/>
            <p:nvPr/>
          </p:nvSpPr>
          <p:spPr>
            <a:xfrm>
              <a:off x="-5347055" y="2017036"/>
              <a:ext cx="1188037" cy="438916"/>
            </a:xfrm>
            <a:custGeom>
              <a:avLst/>
              <a:gdLst/>
              <a:ahLst/>
              <a:cxnLst/>
              <a:rect l="l" t="t" r="r" b="b"/>
              <a:pathLst>
                <a:path w="61113" h="22578" extrusionOk="0">
                  <a:moveTo>
                    <a:pt x="52754" y="0"/>
                  </a:moveTo>
                  <a:lnTo>
                    <a:pt x="51669" y="54"/>
                  </a:lnTo>
                  <a:lnTo>
                    <a:pt x="50475" y="217"/>
                  </a:lnTo>
                  <a:lnTo>
                    <a:pt x="50421" y="217"/>
                  </a:lnTo>
                  <a:lnTo>
                    <a:pt x="48792" y="434"/>
                  </a:lnTo>
                  <a:lnTo>
                    <a:pt x="46893" y="868"/>
                  </a:lnTo>
                  <a:lnTo>
                    <a:pt x="44830" y="1357"/>
                  </a:lnTo>
                  <a:lnTo>
                    <a:pt x="42551" y="2062"/>
                  </a:lnTo>
                  <a:lnTo>
                    <a:pt x="40000" y="2877"/>
                  </a:lnTo>
                  <a:lnTo>
                    <a:pt x="37286" y="3908"/>
                  </a:lnTo>
                  <a:lnTo>
                    <a:pt x="34247" y="5102"/>
                  </a:lnTo>
                  <a:lnTo>
                    <a:pt x="30991" y="6459"/>
                  </a:lnTo>
                  <a:lnTo>
                    <a:pt x="28548" y="7544"/>
                  </a:lnTo>
                  <a:lnTo>
                    <a:pt x="27029" y="8250"/>
                  </a:lnTo>
                  <a:lnTo>
                    <a:pt x="26540" y="8467"/>
                  </a:lnTo>
                  <a:lnTo>
                    <a:pt x="25238" y="9064"/>
                  </a:lnTo>
                  <a:lnTo>
                    <a:pt x="22090" y="10475"/>
                  </a:lnTo>
                  <a:lnTo>
                    <a:pt x="20407" y="11180"/>
                  </a:lnTo>
                  <a:lnTo>
                    <a:pt x="18671" y="11832"/>
                  </a:lnTo>
                  <a:lnTo>
                    <a:pt x="16934" y="12483"/>
                  </a:lnTo>
                  <a:lnTo>
                    <a:pt x="15143" y="13080"/>
                  </a:lnTo>
                  <a:lnTo>
                    <a:pt x="13406" y="13623"/>
                  </a:lnTo>
                  <a:lnTo>
                    <a:pt x="11669" y="14057"/>
                  </a:lnTo>
                  <a:lnTo>
                    <a:pt x="11561" y="14057"/>
                  </a:lnTo>
                  <a:lnTo>
                    <a:pt x="10584" y="14274"/>
                  </a:lnTo>
                  <a:lnTo>
                    <a:pt x="9553" y="14437"/>
                  </a:lnTo>
                  <a:lnTo>
                    <a:pt x="8630" y="14545"/>
                  </a:lnTo>
                  <a:lnTo>
                    <a:pt x="7653" y="14654"/>
                  </a:lnTo>
                  <a:lnTo>
                    <a:pt x="6785" y="14654"/>
                  </a:lnTo>
                  <a:lnTo>
                    <a:pt x="5916" y="14600"/>
                  </a:lnTo>
                  <a:lnTo>
                    <a:pt x="5048" y="14491"/>
                  </a:lnTo>
                  <a:lnTo>
                    <a:pt x="4288" y="14328"/>
                  </a:lnTo>
                  <a:lnTo>
                    <a:pt x="3528" y="14111"/>
                  </a:lnTo>
                  <a:lnTo>
                    <a:pt x="2823" y="13786"/>
                  </a:lnTo>
                  <a:lnTo>
                    <a:pt x="2226" y="13406"/>
                  </a:lnTo>
                  <a:lnTo>
                    <a:pt x="1629" y="12971"/>
                  </a:lnTo>
                  <a:lnTo>
                    <a:pt x="1140" y="12374"/>
                  </a:lnTo>
                  <a:lnTo>
                    <a:pt x="652" y="11777"/>
                  </a:lnTo>
                  <a:lnTo>
                    <a:pt x="272" y="11018"/>
                  </a:lnTo>
                  <a:lnTo>
                    <a:pt x="0" y="10203"/>
                  </a:lnTo>
                  <a:lnTo>
                    <a:pt x="2063" y="18453"/>
                  </a:lnTo>
                  <a:lnTo>
                    <a:pt x="2389" y="19321"/>
                  </a:lnTo>
                  <a:lnTo>
                    <a:pt x="2768" y="20027"/>
                  </a:lnTo>
                  <a:lnTo>
                    <a:pt x="3203" y="20678"/>
                  </a:lnTo>
                  <a:lnTo>
                    <a:pt x="3745" y="21221"/>
                  </a:lnTo>
                  <a:lnTo>
                    <a:pt x="4342" y="21655"/>
                  </a:lnTo>
                  <a:lnTo>
                    <a:pt x="5048" y="21981"/>
                  </a:lnTo>
                  <a:lnTo>
                    <a:pt x="5808" y="22252"/>
                  </a:lnTo>
                  <a:lnTo>
                    <a:pt x="6622" y="22469"/>
                  </a:lnTo>
                  <a:lnTo>
                    <a:pt x="6676" y="22469"/>
                  </a:lnTo>
                  <a:lnTo>
                    <a:pt x="7816" y="22578"/>
                  </a:lnTo>
                  <a:lnTo>
                    <a:pt x="9010" y="22578"/>
                  </a:lnTo>
                  <a:lnTo>
                    <a:pt x="10312" y="22524"/>
                  </a:lnTo>
                  <a:lnTo>
                    <a:pt x="11615" y="22306"/>
                  </a:lnTo>
                  <a:lnTo>
                    <a:pt x="13026" y="22035"/>
                  </a:lnTo>
                  <a:lnTo>
                    <a:pt x="14437" y="21709"/>
                  </a:lnTo>
                  <a:lnTo>
                    <a:pt x="15848" y="21330"/>
                  </a:lnTo>
                  <a:lnTo>
                    <a:pt x="17314" y="20841"/>
                  </a:lnTo>
                  <a:lnTo>
                    <a:pt x="18779" y="20353"/>
                  </a:lnTo>
                  <a:lnTo>
                    <a:pt x="20190" y="19810"/>
                  </a:lnTo>
                  <a:lnTo>
                    <a:pt x="23012" y="18670"/>
                  </a:lnTo>
                  <a:lnTo>
                    <a:pt x="25726" y="17476"/>
                  </a:lnTo>
                  <a:lnTo>
                    <a:pt x="28114" y="16391"/>
                  </a:lnTo>
                  <a:lnTo>
                    <a:pt x="28440" y="16228"/>
                  </a:lnTo>
                  <a:lnTo>
                    <a:pt x="28711" y="16119"/>
                  </a:lnTo>
                  <a:lnTo>
                    <a:pt x="29417" y="15794"/>
                  </a:lnTo>
                  <a:lnTo>
                    <a:pt x="30177" y="15414"/>
                  </a:lnTo>
                  <a:lnTo>
                    <a:pt x="32944" y="14165"/>
                  </a:lnTo>
                  <a:lnTo>
                    <a:pt x="35875" y="12863"/>
                  </a:lnTo>
                  <a:lnTo>
                    <a:pt x="38643" y="11777"/>
                  </a:lnTo>
                  <a:lnTo>
                    <a:pt x="41140" y="10801"/>
                  </a:lnTo>
                  <a:lnTo>
                    <a:pt x="43474" y="9986"/>
                  </a:lnTo>
                  <a:lnTo>
                    <a:pt x="45644" y="9281"/>
                  </a:lnTo>
                  <a:lnTo>
                    <a:pt x="47598" y="8738"/>
                  </a:lnTo>
                  <a:lnTo>
                    <a:pt x="49389" y="8304"/>
                  </a:lnTo>
                  <a:lnTo>
                    <a:pt x="51018" y="7924"/>
                  </a:lnTo>
                  <a:lnTo>
                    <a:pt x="51994" y="7761"/>
                  </a:lnTo>
                  <a:lnTo>
                    <a:pt x="53243" y="7598"/>
                  </a:lnTo>
                  <a:lnTo>
                    <a:pt x="54328" y="7544"/>
                  </a:lnTo>
                  <a:lnTo>
                    <a:pt x="55305" y="7490"/>
                  </a:lnTo>
                  <a:lnTo>
                    <a:pt x="56228" y="7544"/>
                  </a:lnTo>
                  <a:lnTo>
                    <a:pt x="56988" y="7598"/>
                  </a:lnTo>
                  <a:lnTo>
                    <a:pt x="57693" y="7707"/>
                  </a:lnTo>
                  <a:lnTo>
                    <a:pt x="58344" y="7870"/>
                  </a:lnTo>
                  <a:lnTo>
                    <a:pt x="58887" y="8087"/>
                  </a:lnTo>
                  <a:lnTo>
                    <a:pt x="59376" y="8304"/>
                  </a:lnTo>
                  <a:lnTo>
                    <a:pt x="59810" y="8575"/>
                  </a:lnTo>
                  <a:lnTo>
                    <a:pt x="60135" y="8847"/>
                  </a:lnTo>
                  <a:lnTo>
                    <a:pt x="60407" y="9118"/>
                  </a:lnTo>
                  <a:lnTo>
                    <a:pt x="60678" y="9389"/>
                  </a:lnTo>
                  <a:lnTo>
                    <a:pt x="60841" y="9661"/>
                  </a:lnTo>
                  <a:lnTo>
                    <a:pt x="61112" y="10203"/>
                  </a:lnTo>
                  <a:lnTo>
                    <a:pt x="59267" y="3039"/>
                  </a:lnTo>
                  <a:lnTo>
                    <a:pt x="59050" y="2442"/>
                  </a:lnTo>
                  <a:lnTo>
                    <a:pt x="58887" y="2117"/>
                  </a:lnTo>
                  <a:lnTo>
                    <a:pt x="58670" y="1845"/>
                  </a:lnTo>
                  <a:lnTo>
                    <a:pt x="58399" y="1520"/>
                  </a:lnTo>
                  <a:lnTo>
                    <a:pt x="58073" y="1248"/>
                  </a:lnTo>
                  <a:lnTo>
                    <a:pt x="57693" y="977"/>
                  </a:lnTo>
                  <a:lnTo>
                    <a:pt x="57259" y="706"/>
                  </a:lnTo>
                  <a:lnTo>
                    <a:pt x="56716" y="489"/>
                  </a:lnTo>
                  <a:lnTo>
                    <a:pt x="56119" y="326"/>
                  </a:lnTo>
                  <a:lnTo>
                    <a:pt x="55414" y="163"/>
                  </a:lnTo>
                  <a:lnTo>
                    <a:pt x="54600" y="54"/>
                  </a:lnTo>
                  <a:lnTo>
                    <a:pt x="53731"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0"/>
            <p:cNvSpPr/>
            <p:nvPr/>
          </p:nvSpPr>
          <p:spPr>
            <a:xfrm>
              <a:off x="-5347055" y="2017036"/>
              <a:ext cx="1188037" cy="438916"/>
            </a:xfrm>
            <a:custGeom>
              <a:avLst/>
              <a:gdLst/>
              <a:ahLst/>
              <a:cxnLst/>
              <a:rect l="l" t="t" r="r" b="b"/>
              <a:pathLst>
                <a:path w="61113" h="22578" fill="none" extrusionOk="0">
                  <a:moveTo>
                    <a:pt x="61112" y="10203"/>
                  </a:moveTo>
                  <a:lnTo>
                    <a:pt x="61112" y="10203"/>
                  </a:lnTo>
                  <a:lnTo>
                    <a:pt x="60841" y="9661"/>
                  </a:lnTo>
                  <a:lnTo>
                    <a:pt x="60678" y="9389"/>
                  </a:lnTo>
                  <a:lnTo>
                    <a:pt x="60407" y="9118"/>
                  </a:lnTo>
                  <a:lnTo>
                    <a:pt x="60135" y="8847"/>
                  </a:lnTo>
                  <a:lnTo>
                    <a:pt x="59810" y="8575"/>
                  </a:lnTo>
                  <a:lnTo>
                    <a:pt x="59376" y="8304"/>
                  </a:lnTo>
                  <a:lnTo>
                    <a:pt x="58887" y="8087"/>
                  </a:lnTo>
                  <a:lnTo>
                    <a:pt x="58344" y="7870"/>
                  </a:lnTo>
                  <a:lnTo>
                    <a:pt x="57693" y="7707"/>
                  </a:lnTo>
                  <a:lnTo>
                    <a:pt x="56988" y="7598"/>
                  </a:lnTo>
                  <a:lnTo>
                    <a:pt x="56228" y="7544"/>
                  </a:lnTo>
                  <a:lnTo>
                    <a:pt x="55305" y="7490"/>
                  </a:lnTo>
                  <a:lnTo>
                    <a:pt x="54328" y="7544"/>
                  </a:lnTo>
                  <a:lnTo>
                    <a:pt x="53243" y="7598"/>
                  </a:lnTo>
                  <a:lnTo>
                    <a:pt x="51994" y="7761"/>
                  </a:lnTo>
                  <a:lnTo>
                    <a:pt x="51994" y="7761"/>
                  </a:lnTo>
                  <a:lnTo>
                    <a:pt x="51018" y="7924"/>
                  </a:lnTo>
                  <a:lnTo>
                    <a:pt x="51018" y="7924"/>
                  </a:lnTo>
                  <a:lnTo>
                    <a:pt x="49389" y="8304"/>
                  </a:lnTo>
                  <a:lnTo>
                    <a:pt x="47598" y="8738"/>
                  </a:lnTo>
                  <a:lnTo>
                    <a:pt x="45644" y="9281"/>
                  </a:lnTo>
                  <a:lnTo>
                    <a:pt x="43474" y="9986"/>
                  </a:lnTo>
                  <a:lnTo>
                    <a:pt x="41140" y="10801"/>
                  </a:lnTo>
                  <a:lnTo>
                    <a:pt x="38643" y="11777"/>
                  </a:lnTo>
                  <a:lnTo>
                    <a:pt x="35875" y="12863"/>
                  </a:lnTo>
                  <a:lnTo>
                    <a:pt x="32944" y="14165"/>
                  </a:lnTo>
                  <a:lnTo>
                    <a:pt x="32944" y="14165"/>
                  </a:lnTo>
                  <a:lnTo>
                    <a:pt x="30177" y="15414"/>
                  </a:lnTo>
                  <a:lnTo>
                    <a:pt x="29417" y="15794"/>
                  </a:lnTo>
                  <a:lnTo>
                    <a:pt x="28711" y="16119"/>
                  </a:lnTo>
                  <a:lnTo>
                    <a:pt x="28711" y="16119"/>
                  </a:lnTo>
                  <a:lnTo>
                    <a:pt x="28440" y="16228"/>
                  </a:lnTo>
                  <a:lnTo>
                    <a:pt x="28114" y="16391"/>
                  </a:lnTo>
                  <a:lnTo>
                    <a:pt x="28114" y="16391"/>
                  </a:lnTo>
                  <a:lnTo>
                    <a:pt x="25726" y="17476"/>
                  </a:lnTo>
                  <a:lnTo>
                    <a:pt x="23012" y="18670"/>
                  </a:lnTo>
                  <a:lnTo>
                    <a:pt x="20190" y="19810"/>
                  </a:lnTo>
                  <a:lnTo>
                    <a:pt x="18779" y="20353"/>
                  </a:lnTo>
                  <a:lnTo>
                    <a:pt x="17314" y="20841"/>
                  </a:lnTo>
                  <a:lnTo>
                    <a:pt x="15848" y="21330"/>
                  </a:lnTo>
                  <a:lnTo>
                    <a:pt x="14437" y="21709"/>
                  </a:lnTo>
                  <a:lnTo>
                    <a:pt x="13026" y="22035"/>
                  </a:lnTo>
                  <a:lnTo>
                    <a:pt x="11615" y="22306"/>
                  </a:lnTo>
                  <a:lnTo>
                    <a:pt x="10312" y="22524"/>
                  </a:lnTo>
                  <a:lnTo>
                    <a:pt x="9010" y="22578"/>
                  </a:lnTo>
                  <a:lnTo>
                    <a:pt x="7816" y="22578"/>
                  </a:lnTo>
                  <a:lnTo>
                    <a:pt x="6676" y="22469"/>
                  </a:lnTo>
                  <a:lnTo>
                    <a:pt x="6622" y="22469"/>
                  </a:lnTo>
                  <a:lnTo>
                    <a:pt x="6622" y="22469"/>
                  </a:lnTo>
                  <a:lnTo>
                    <a:pt x="5808" y="22252"/>
                  </a:lnTo>
                  <a:lnTo>
                    <a:pt x="5048" y="21981"/>
                  </a:lnTo>
                  <a:lnTo>
                    <a:pt x="4342" y="21655"/>
                  </a:lnTo>
                  <a:lnTo>
                    <a:pt x="3745" y="21221"/>
                  </a:lnTo>
                  <a:lnTo>
                    <a:pt x="3203" y="20678"/>
                  </a:lnTo>
                  <a:lnTo>
                    <a:pt x="2768" y="20027"/>
                  </a:lnTo>
                  <a:lnTo>
                    <a:pt x="2389" y="19321"/>
                  </a:lnTo>
                  <a:lnTo>
                    <a:pt x="2063" y="18453"/>
                  </a:lnTo>
                  <a:lnTo>
                    <a:pt x="0" y="10203"/>
                  </a:lnTo>
                  <a:lnTo>
                    <a:pt x="0" y="10203"/>
                  </a:lnTo>
                  <a:lnTo>
                    <a:pt x="272" y="11018"/>
                  </a:lnTo>
                  <a:lnTo>
                    <a:pt x="652" y="11777"/>
                  </a:lnTo>
                  <a:lnTo>
                    <a:pt x="1140" y="12374"/>
                  </a:lnTo>
                  <a:lnTo>
                    <a:pt x="1629" y="12971"/>
                  </a:lnTo>
                  <a:lnTo>
                    <a:pt x="2226" y="13406"/>
                  </a:lnTo>
                  <a:lnTo>
                    <a:pt x="2823" y="13786"/>
                  </a:lnTo>
                  <a:lnTo>
                    <a:pt x="3528" y="14111"/>
                  </a:lnTo>
                  <a:lnTo>
                    <a:pt x="4288" y="14328"/>
                  </a:lnTo>
                  <a:lnTo>
                    <a:pt x="5048" y="14491"/>
                  </a:lnTo>
                  <a:lnTo>
                    <a:pt x="5916" y="14600"/>
                  </a:lnTo>
                  <a:lnTo>
                    <a:pt x="6785" y="14654"/>
                  </a:lnTo>
                  <a:lnTo>
                    <a:pt x="7653" y="14654"/>
                  </a:lnTo>
                  <a:lnTo>
                    <a:pt x="8630" y="14545"/>
                  </a:lnTo>
                  <a:lnTo>
                    <a:pt x="9553" y="14437"/>
                  </a:lnTo>
                  <a:lnTo>
                    <a:pt x="10584" y="14274"/>
                  </a:lnTo>
                  <a:lnTo>
                    <a:pt x="11561" y="14057"/>
                  </a:lnTo>
                  <a:lnTo>
                    <a:pt x="11669" y="14057"/>
                  </a:lnTo>
                  <a:lnTo>
                    <a:pt x="11669" y="14057"/>
                  </a:lnTo>
                  <a:lnTo>
                    <a:pt x="13406" y="13623"/>
                  </a:lnTo>
                  <a:lnTo>
                    <a:pt x="15143" y="13080"/>
                  </a:lnTo>
                  <a:lnTo>
                    <a:pt x="16934" y="12483"/>
                  </a:lnTo>
                  <a:lnTo>
                    <a:pt x="18671" y="11832"/>
                  </a:lnTo>
                  <a:lnTo>
                    <a:pt x="20407" y="11180"/>
                  </a:lnTo>
                  <a:lnTo>
                    <a:pt x="22090" y="10475"/>
                  </a:lnTo>
                  <a:lnTo>
                    <a:pt x="25238" y="9064"/>
                  </a:lnTo>
                  <a:lnTo>
                    <a:pt x="26540" y="8467"/>
                  </a:lnTo>
                  <a:lnTo>
                    <a:pt x="27029" y="8250"/>
                  </a:lnTo>
                  <a:lnTo>
                    <a:pt x="27029" y="8250"/>
                  </a:lnTo>
                  <a:lnTo>
                    <a:pt x="28548" y="7544"/>
                  </a:lnTo>
                  <a:lnTo>
                    <a:pt x="28548" y="7544"/>
                  </a:lnTo>
                  <a:lnTo>
                    <a:pt x="30991" y="6459"/>
                  </a:lnTo>
                  <a:lnTo>
                    <a:pt x="30991" y="6459"/>
                  </a:lnTo>
                  <a:lnTo>
                    <a:pt x="34247" y="5102"/>
                  </a:lnTo>
                  <a:lnTo>
                    <a:pt x="37286" y="3908"/>
                  </a:lnTo>
                  <a:lnTo>
                    <a:pt x="40000" y="2877"/>
                  </a:lnTo>
                  <a:lnTo>
                    <a:pt x="42551" y="2062"/>
                  </a:lnTo>
                  <a:lnTo>
                    <a:pt x="44830" y="1357"/>
                  </a:lnTo>
                  <a:lnTo>
                    <a:pt x="46893" y="868"/>
                  </a:lnTo>
                  <a:lnTo>
                    <a:pt x="48792" y="434"/>
                  </a:lnTo>
                  <a:lnTo>
                    <a:pt x="50421" y="217"/>
                  </a:lnTo>
                  <a:lnTo>
                    <a:pt x="50475" y="217"/>
                  </a:lnTo>
                  <a:lnTo>
                    <a:pt x="50475" y="217"/>
                  </a:lnTo>
                  <a:lnTo>
                    <a:pt x="51669" y="54"/>
                  </a:lnTo>
                  <a:lnTo>
                    <a:pt x="52754" y="0"/>
                  </a:lnTo>
                  <a:lnTo>
                    <a:pt x="53731" y="0"/>
                  </a:lnTo>
                  <a:lnTo>
                    <a:pt x="54600" y="54"/>
                  </a:lnTo>
                  <a:lnTo>
                    <a:pt x="55414" y="163"/>
                  </a:lnTo>
                  <a:lnTo>
                    <a:pt x="56119" y="326"/>
                  </a:lnTo>
                  <a:lnTo>
                    <a:pt x="56716" y="489"/>
                  </a:lnTo>
                  <a:lnTo>
                    <a:pt x="57259" y="706"/>
                  </a:lnTo>
                  <a:lnTo>
                    <a:pt x="57693" y="977"/>
                  </a:lnTo>
                  <a:lnTo>
                    <a:pt x="58073" y="1248"/>
                  </a:lnTo>
                  <a:lnTo>
                    <a:pt x="58399" y="1520"/>
                  </a:lnTo>
                  <a:lnTo>
                    <a:pt x="58670" y="1845"/>
                  </a:lnTo>
                  <a:lnTo>
                    <a:pt x="58887" y="2117"/>
                  </a:lnTo>
                  <a:lnTo>
                    <a:pt x="59050" y="2442"/>
                  </a:lnTo>
                  <a:lnTo>
                    <a:pt x="59267" y="3039"/>
                  </a:lnTo>
                  <a:lnTo>
                    <a:pt x="61112" y="1020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p:cNvSpPr/>
            <p:nvPr/>
          </p:nvSpPr>
          <p:spPr>
            <a:xfrm>
              <a:off x="-5265816" y="2307178"/>
              <a:ext cx="1177481" cy="456859"/>
            </a:xfrm>
            <a:custGeom>
              <a:avLst/>
              <a:gdLst/>
              <a:ahLst/>
              <a:cxnLst/>
              <a:rect l="l" t="t" r="r" b="b"/>
              <a:pathLst>
                <a:path w="60570" h="23501" extrusionOk="0">
                  <a:moveTo>
                    <a:pt x="60543" y="9552"/>
                  </a:moveTo>
                  <a:lnTo>
                    <a:pt x="60543" y="9552"/>
                  </a:lnTo>
                  <a:lnTo>
                    <a:pt x="60543" y="9552"/>
                  </a:lnTo>
                  <a:close/>
                  <a:moveTo>
                    <a:pt x="60543" y="9552"/>
                  </a:moveTo>
                  <a:lnTo>
                    <a:pt x="60570" y="9661"/>
                  </a:lnTo>
                  <a:lnTo>
                    <a:pt x="60570" y="9607"/>
                  </a:lnTo>
                  <a:lnTo>
                    <a:pt x="60543" y="9552"/>
                  </a:lnTo>
                  <a:close/>
                  <a:moveTo>
                    <a:pt x="53351" y="0"/>
                  </a:moveTo>
                  <a:lnTo>
                    <a:pt x="52374" y="55"/>
                  </a:lnTo>
                  <a:lnTo>
                    <a:pt x="51289" y="163"/>
                  </a:lnTo>
                  <a:lnTo>
                    <a:pt x="50041" y="326"/>
                  </a:lnTo>
                  <a:lnTo>
                    <a:pt x="49389" y="434"/>
                  </a:lnTo>
                  <a:lnTo>
                    <a:pt x="49009" y="489"/>
                  </a:lnTo>
                  <a:lnTo>
                    <a:pt x="47381" y="814"/>
                  </a:lnTo>
                  <a:lnTo>
                    <a:pt x="45590" y="1303"/>
                  </a:lnTo>
                  <a:lnTo>
                    <a:pt x="43636" y="1900"/>
                  </a:lnTo>
                  <a:lnTo>
                    <a:pt x="41465" y="2605"/>
                  </a:lnTo>
                  <a:lnTo>
                    <a:pt x="39077" y="3420"/>
                  </a:lnTo>
                  <a:lnTo>
                    <a:pt x="36472" y="4451"/>
                  </a:lnTo>
                  <a:lnTo>
                    <a:pt x="33704" y="5590"/>
                  </a:lnTo>
                  <a:lnTo>
                    <a:pt x="30719" y="6947"/>
                  </a:lnTo>
                  <a:lnTo>
                    <a:pt x="26920" y="8684"/>
                  </a:lnTo>
                  <a:lnTo>
                    <a:pt x="26812" y="8738"/>
                  </a:lnTo>
                  <a:lnTo>
                    <a:pt x="26649" y="8847"/>
                  </a:lnTo>
                  <a:lnTo>
                    <a:pt x="26323" y="8955"/>
                  </a:lnTo>
                  <a:lnTo>
                    <a:pt x="24098" y="10041"/>
                  </a:lnTo>
                  <a:lnTo>
                    <a:pt x="21656" y="11126"/>
                  </a:lnTo>
                  <a:lnTo>
                    <a:pt x="19213" y="12158"/>
                  </a:lnTo>
                  <a:lnTo>
                    <a:pt x="16771" y="13134"/>
                  </a:lnTo>
                  <a:lnTo>
                    <a:pt x="14274" y="14057"/>
                  </a:lnTo>
                  <a:lnTo>
                    <a:pt x="14220" y="14057"/>
                  </a:lnTo>
                  <a:lnTo>
                    <a:pt x="13460" y="14274"/>
                  </a:lnTo>
                  <a:lnTo>
                    <a:pt x="12321" y="14600"/>
                  </a:lnTo>
                  <a:lnTo>
                    <a:pt x="11235" y="14871"/>
                  </a:lnTo>
                  <a:lnTo>
                    <a:pt x="10204" y="15143"/>
                  </a:lnTo>
                  <a:lnTo>
                    <a:pt x="9173" y="15305"/>
                  </a:lnTo>
                  <a:lnTo>
                    <a:pt x="8142" y="15468"/>
                  </a:lnTo>
                  <a:lnTo>
                    <a:pt x="7165" y="15577"/>
                  </a:lnTo>
                  <a:lnTo>
                    <a:pt x="5374" y="15577"/>
                  </a:lnTo>
                  <a:lnTo>
                    <a:pt x="4505" y="15468"/>
                  </a:lnTo>
                  <a:lnTo>
                    <a:pt x="3745" y="15305"/>
                  </a:lnTo>
                  <a:lnTo>
                    <a:pt x="2986" y="15034"/>
                  </a:lnTo>
                  <a:lnTo>
                    <a:pt x="2280" y="14708"/>
                  </a:lnTo>
                  <a:lnTo>
                    <a:pt x="1683" y="14274"/>
                  </a:lnTo>
                  <a:lnTo>
                    <a:pt x="1140" y="13786"/>
                  </a:lnTo>
                  <a:lnTo>
                    <a:pt x="706" y="13189"/>
                  </a:lnTo>
                  <a:lnTo>
                    <a:pt x="272" y="12483"/>
                  </a:lnTo>
                  <a:lnTo>
                    <a:pt x="1" y="11723"/>
                  </a:lnTo>
                  <a:lnTo>
                    <a:pt x="2063" y="19919"/>
                  </a:lnTo>
                  <a:lnTo>
                    <a:pt x="2280" y="20516"/>
                  </a:lnTo>
                  <a:lnTo>
                    <a:pt x="2551" y="21113"/>
                  </a:lnTo>
                  <a:lnTo>
                    <a:pt x="2877" y="21601"/>
                  </a:lnTo>
                  <a:lnTo>
                    <a:pt x="3311" y="22090"/>
                  </a:lnTo>
                  <a:lnTo>
                    <a:pt x="3800" y="22470"/>
                  </a:lnTo>
                  <a:lnTo>
                    <a:pt x="4288" y="22795"/>
                  </a:lnTo>
                  <a:lnTo>
                    <a:pt x="4885" y="23067"/>
                  </a:lnTo>
                  <a:lnTo>
                    <a:pt x="5482" y="23229"/>
                  </a:lnTo>
                  <a:lnTo>
                    <a:pt x="6351" y="23392"/>
                  </a:lnTo>
                  <a:lnTo>
                    <a:pt x="7219" y="23501"/>
                  </a:lnTo>
                  <a:lnTo>
                    <a:pt x="8142" y="23501"/>
                  </a:lnTo>
                  <a:lnTo>
                    <a:pt x="9118" y="23446"/>
                  </a:lnTo>
                  <a:lnTo>
                    <a:pt x="10150" y="23338"/>
                  </a:lnTo>
                  <a:lnTo>
                    <a:pt x="11181" y="23175"/>
                  </a:lnTo>
                  <a:lnTo>
                    <a:pt x="12266" y="22958"/>
                  </a:lnTo>
                  <a:lnTo>
                    <a:pt x="13406" y="22687"/>
                  </a:lnTo>
                  <a:lnTo>
                    <a:pt x="14492" y="22415"/>
                  </a:lnTo>
                  <a:lnTo>
                    <a:pt x="15631" y="22035"/>
                  </a:lnTo>
                  <a:lnTo>
                    <a:pt x="17857" y="21276"/>
                  </a:lnTo>
                  <a:lnTo>
                    <a:pt x="20027" y="20407"/>
                  </a:lnTo>
                  <a:lnTo>
                    <a:pt x="22144" y="19539"/>
                  </a:lnTo>
                  <a:lnTo>
                    <a:pt x="22904" y="19213"/>
                  </a:lnTo>
                  <a:lnTo>
                    <a:pt x="23501" y="18942"/>
                  </a:lnTo>
                  <a:lnTo>
                    <a:pt x="23989" y="18725"/>
                  </a:lnTo>
                  <a:lnTo>
                    <a:pt x="25943" y="17802"/>
                  </a:lnTo>
                  <a:lnTo>
                    <a:pt x="26052" y="17748"/>
                  </a:lnTo>
                  <a:lnTo>
                    <a:pt x="26377" y="17639"/>
                  </a:lnTo>
                  <a:lnTo>
                    <a:pt x="27897" y="16879"/>
                  </a:lnTo>
                  <a:lnTo>
                    <a:pt x="28711" y="16445"/>
                  </a:lnTo>
                  <a:lnTo>
                    <a:pt x="29525" y="16065"/>
                  </a:lnTo>
                  <a:lnTo>
                    <a:pt x="32619" y="14654"/>
                  </a:lnTo>
                  <a:lnTo>
                    <a:pt x="35604" y="13297"/>
                  </a:lnTo>
                  <a:lnTo>
                    <a:pt x="38372" y="12158"/>
                  </a:lnTo>
                  <a:lnTo>
                    <a:pt x="40923" y="11126"/>
                  </a:lnTo>
                  <a:lnTo>
                    <a:pt x="43256" y="10258"/>
                  </a:lnTo>
                  <a:lnTo>
                    <a:pt x="45373" y="9552"/>
                  </a:lnTo>
                  <a:lnTo>
                    <a:pt x="47327" y="8955"/>
                  </a:lnTo>
                  <a:lnTo>
                    <a:pt x="49118" y="8467"/>
                  </a:lnTo>
                  <a:lnTo>
                    <a:pt x="50746" y="8087"/>
                  </a:lnTo>
                  <a:lnTo>
                    <a:pt x="52212" y="7816"/>
                  </a:lnTo>
                  <a:lnTo>
                    <a:pt x="53514" y="7599"/>
                  </a:lnTo>
                  <a:lnTo>
                    <a:pt x="54708" y="7490"/>
                  </a:lnTo>
                  <a:lnTo>
                    <a:pt x="55739" y="7490"/>
                  </a:lnTo>
                  <a:lnTo>
                    <a:pt x="56662" y="7544"/>
                  </a:lnTo>
                  <a:lnTo>
                    <a:pt x="57422" y="7599"/>
                  </a:lnTo>
                  <a:lnTo>
                    <a:pt x="58127" y="7761"/>
                  </a:lnTo>
                  <a:lnTo>
                    <a:pt x="58670" y="7924"/>
                  </a:lnTo>
                  <a:lnTo>
                    <a:pt x="58833" y="8033"/>
                  </a:lnTo>
                  <a:lnTo>
                    <a:pt x="59213" y="8196"/>
                  </a:lnTo>
                  <a:lnTo>
                    <a:pt x="59647" y="8467"/>
                  </a:lnTo>
                  <a:lnTo>
                    <a:pt x="60027" y="8793"/>
                  </a:lnTo>
                  <a:lnTo>
                    <a:pt x="60353" y="9173"/>
                  </a:lnTo>
                  <a:lnTo>
                    <a:pt x="60543" y="9552"/>
                  </a:lnTo>
                  <a:lnTo>
                    <a:pt x="58779" y="2497"/>
                  </a:lnTo>
                  <a:lnTo>
                    <a:pt x="58562" y="2008"/>
                  </a:lnTo>
                  <a:lnTo>
                    <a:pt x="58399" y="1791"/>
                  </a:lnTo>
                  <a:lnTo>
                    <a:pt x="58236" y="1520"/>
                  </a:lnTo>
                  <a:lnTo>
                    <a:pt x="57965" y="1303"/>
                  </a:lnTo>
                  <a:lnTo>
                    <a:pt x="57639" y="1031"/>
                  </a:lnTo>
                  <a:lnTo>
                    <a:pt x="57313" y="814"/>
                  </a:lnTo>
                  <a:lnTo>
                    <a:pt x="56825" y="597"/>
                  </a:lnTo>
                  <a:lnTo>
                    <a:pt x="56336" y="380"/>
                  </a:lnTo>
                  <a:lnTo>
                    <a:pt x="55739" y="217"/>
                  </a:lnTo>
                  <a:lnTo>
                    <a:pt x="55034" y="109"/>
                  </a:lnTo>
                  <a:lnTo>
                    <a:pt x="54220" y="55"/>
                  </a:lnTo>
                  <a:lnTo>
                    <a:pt x="53351"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a:off x="-5265816" y="2307178"/>
              <a:ext cx="1177481" cy="456859"/>
            </a:xfrm>
            <a:custGeom>
              <a:avLst/>
              <a:gdLst/>
              <a:ahLst/>
              <a:cxnLst/>
              <a:rect l="l" t="t" r="r" b="b"/>
              <a:pathLst>
                <a:path w="60570" h="23501" fill="none" extrusionOk="0">
                  <a:moveTo>
                    <a:pt x="60570" y="9661"/>
                  </a:moveTo>
                  <a:lnTo>
                    <a:pt x="60570" y="9661"/>
                  </a:lnTo>
                  <a:lnTo>
                    <a:pt x="60570" y="9607"/>
                  </a:lnTo>
                  <a:lnTo>
                    <a:pt x="60570" y="9607"/>
                  </a:lnTo>
                  <a:lnTo>
                    <a:pt x="60353" y="9173"/>
                  </a:lnTo>
                  <a:lnTo>
                    <a:pt x="60027" y="8793"/>
                  </a:lnTo>
                  <a:lnTo>
                    <a:pt x="59647" y="8467"/>
                  </a:lnTo>
                  <a:lnTo>
                    <a:pt x="59213" y="8196"/>
                  </a:lnTo>
                  <a:lnTo>
                    <a:pt x="59213" y="8196"/>
                  </a:lnTo>
                  <a:lnTo>
                    <a:pt x="58833" y="8033"/>
                  </a:lnTo>
                  <a:lnTo>
                    <a:pt x="58670" y="7924"/>
                  </a:lnTo>
                  <a:lnTo>
                    <a:pt x="58670" y="7924"/>
                  </a:lnTo>
                  <a:lnTo>
                    <a:pt x="58127" y="7761"/>
                  </a:lnTo>
                  <a:lnTo>
                    <a:pt x="57422" y="7599"/>
                  </a:lnTo>
                  <a:lnTo>
                    <a:pt x="56662" y="7544"/>
                  </a:lnTo>
                  <a:lnTo>
                    <a:pt x="55739" y="7490"/>
                  </a:lnTo>
                  <a:lnTo>
                    <a:pt x="54708" y="7490"/>
                  </a:lnTo>
                  <a:lnTo>
                    <a:pt x="53514" y="7599"/>
                  </a:lnTo>
                  <a:lnTo>
                    <a:pt x="52212" y="7816"/>
                  </a:lnTo>
                  <a:lnTo>
                    <a:pt x="50746" y="8087"/>
                  </a:lnTo>
                  <a:lnTo>
                    <a:pt x="49118" y="8467"/>
                  </a:lnTo>
                  <a:lnTo>
                    <a:pt x="47327" y="8955"/>
                  </a:lnTo>
                  <a:lnTo>
                    <a:pt x="45373" y="9552"/>
                  </a:lnTo>
                  <a:lnTo>
                    <a:pt x="43256" y="10258"/>
                  </a:lnTo>
                  <a:lnTo>
                    <a:pt x="40923" y="11126"/>
                  </a:lnTo>
                  <a:lnTo>
                    <a:pt x="38372" y="12158"/>
                  </a:lnTo>
                  <a:lnTo>
                    <a:pt x="35604" y="13297"/>
                  </a:lnTo>
                  <a:lnTo>
                    <a:pt x="32619" y="14654"/>
                  </a:lnTo>
                  <a:lnTo>
                    <a:pt x="32619" y="14654"/>
                  </a:lnTo>
                  <a:lnTo>
                    <a:pt x="29525" y="16065"/>
                  </a:lnTo>
                  <a:lnTo>
                    <a:pt x="29525" y="16065"/>
                  </a:lnTo>
                  <a:lnTo>
                    <a:pt x="28711" y="16445"/>
                  </a:lnTo>
                  <a:lnTo>
                    <a:pt x="27897" y="16879"/>
                  </a:lnTo>
                  <a:lnTo>
                    <a:pt x="27897" y="16879"/>
                  </a:lnTo>
                  <a:lnTo>
                    <a:pt x="26377" y="17639"/>
                  </a:lnTo>
                  <a:lnTo>
                    <a:pt x="26052" y="17748"/>
                  </a:lnTo>
                  <a:lnTo>
                    <a:pt x="25943" y="17802"/>
                  </a:lnTo>
                  <a:lnTo>
                    <a:pt x="25943" y="17802"/>
                  </a:lnTo>
                  <a:lnTo>
                    <a:pt x="23989" y="18725"/>
                  </a:lnTo>
                  <a:lnTo>
                    <a:pt x="23501" y="18942"/>
                  </a:lnTo>
                  <a:lnTo>
                    <a:pt x="22904" y="19213"/>
                  </a:lnTo>
                  <a:lnTo>
                    <a:pt x="22144" y="19539"/>
                  </a:lnTo>
                  <a:lnTo>
                    <a:pt x="22144" y="19539"/>
                  </a:lnTo>
                  <a:lnTo>
                    <a:pt x="20027" y="20407"/>
                  </a:lnTo>
                  <a:lnTo>
                    <a:pt x="17857" y="21276"/>
                  </a:lnTo>
                  <a:lnTo>
                    <a:pt x="15631" y="22035"/>
                  </a:lnTo>
                  <a:lnTo>
                    <a:pt x="14492" y="22415"/>
                  </a:lnTo>
                  <a:lnTo>
                    <a:pt x="13406" y="22687"/>
                  </a:lnTo>
                  <a:lnTo>
                    <a:pt x="12266" y="22958"/>
                  </a:lnTo>
                  <a:lnTo>
                    <a:pt x="11181" y="23175"/>
                  </a:lnTo>
                  <a:lnTo>
                    <a:pt x="10150" y="23338"/>
                  </a:lnTo>
                  <a:lnTo>
                    <a:pt x="9118" y="23446"/>
                  </a:lnTo>
                  <a:lnTo>
                    <a:pt x="8142" y="23501"/>
                  </a:lnTo>
                  <a:lnTo>
                    <a:pt x="7219" y="23501"/>
                  </a:lnTo>
                  <a:lnTo>
                    <a:pt x="6351" y="23392"/>
                  </a:lnTo>
                  <a:lnTo>
                    <a:pt x="5482" y="23229"/>
                  </a:lnTo>
                  <a:lnTo>
                    <a:pt x="5482" y="23229"/>
                  </a:lnTo>
                  <a:lnTo>
                    <a:pt x="4885" y="23067"/>
                  </a:lnTo>
                  <a:lnTo>
                    <a:pt x="4288" y="22795"/>
                  </a:lnTo>
                  <a:lnTo>
                    <a:pt x="3800" y="22470"/>
                  </a:lnTo>
                  <a:lnTo>
                    <a:pt x="3311" y="22090"/>
                  </a:lnTo>
                  <a:lnTo>
                    <a:pt x="2877" y="21601"/>
                  </a:lnTo>
                  <a:lnTo>
                    <a:pt x="2551" y="21113"/>
                  </a:lnTo>
                  <a:lnTo>
                    <a:pt x="2280" y="20516"/>
                  </a:lnTo>
                  <a:lnTo>
                    <a:pt x="2063" y="19919"/>
                  </a:lnTo>
                  <a:lnTo>
                    <a:pt x="1" y="11723"/>
                  </a:lnTo>
                  <a:lnTo>
                    <a:pt x="1" y="11723"/>
                  </a:lnTo>
                  <a:lnTo>
                    <a:pt x="272" y="12483"/>
                  </a:lnTo>
                  <a:lnTo>
                    <a:pt x="706" y="13189"/>
                  </a:lnTo>
                  <a:lnTo>
                    <a:pt x="1140" y="13786"/>
                  </a:lnTo>
                  <a:lnTo>
                    <a:pt x="1683" y="14274"/>
                  </a:lnTo>
                  <a:lnTo>
                    <a:pt x="2280" y="14708"/>
                  </a:lnTo>
                  <a:lnTo>
                    <a:pt x="2986" y="15034"/>
                  </a:lnTo>
                  <a:lnTo>
                    <a:pt x="3745" y="15305"/>
                  </a:lnTo>
                  <a:lnTo>
                    <a:pt x="4505" y="15468"/>
                  </a:lnTo>
                  <a:lnTo>
                    <a:pt x="5374" y="15577"/>
                  </a:lnTo>
                  <a:lnTo>
                    <a:pt x="6242" y="15577"/>
                  </a:lnTo>
                  <a:lnTo>
                    <a:pt x="7165" y="15577"/>
                  </a:lnTo>
                  <a:lnTo>
                    <a:pt x="8142" y="15468"/>
                  </a:lnTo>
                  <a:lnTo>
                    <a:pt x="9173" y="15305"/>
                  </a:lnTo>
                  <a:lnTo>
                    <a:pt x="10204" y="15143"/>
                  </a:lnTo>
                  <a:lnTo>
                    <a:pt x="11235" y="14871"/>
                  </a:lnTo>
                  <a:lnTo>
                    <a:pt x="12321" y="14600"/>
                  </a:lnTo>
                  <a:lnTo>
                    <a:pt x="12321" y="14600"/>
                  </a:lnTo>
                  <a:lnTo>
                    <a:pt x="13460" y="14274"/>
                  </a:lnTo>
                  <a:lnTo>
                    <a:pt x="14220" y="14057"/>
                  </a:lnTo>
                  <a:lnTo>
                    <a:pt x="14274" y="14057"/>
                  </a:lnTo>
                  <a:lnTo>
                    <a:pt x="14274" y="14057"/>
                  </a:lnTo>
                  <a:lnTo>
                    <a:pt x="16771" y="13134"/>
                  </a:lnTo>
                  <a:lnTo>
                    <a:pt x="19213" y="12158"/>
                  </a:lnTo>
                  <a:lnTo>
                    <a:pt x="21656" y="11126"/>
                  </a:lnTo>
                  <a:lnTo>
                    <a:pt x="24098" y="10041"/>
                  </a:lnTo>
                  <a:lnTo>
                    <a:pt x="24098" y="10041"/>
                  </a:lnTo>
                  <a:lnTo>
                    <a:pt x="26323" y="8955"/>
                  </a:lnTo>
                  <a:lnTo>
                    <a:pt x="26649" y="8847"/>
                  </a:lnTo>
                  <a:lnTo>
                    <a:pt x="26812" y="8738"/>
                  </a:lnTo>
                  <a:lnTo>
                    <a:pt x="26920" y="8684"/>
                  </a:lnTo>
                  <a:lnTo>
                    <a:pt x="26920" y="8684"/>
                  </a:lnTo>
                  <a:lnTo>
                    <a:pt x="30719" y="6947"/>
                  </a:lnTo>
                  <a:lnTo>
                    <a:pt x="30719" y="6947"/>
                  </a:lnTo>
                  <a:lnTo>
                    <a:pt x="33704" y="5590"/>
                  </a:lnTo>
                  <a:lnTo>
                    <a:pt x="36472" y="4451"/>
                  </a:lnTo>
                  <a:lnTo>
                    <a:pt x="39077" y="3420"/>
                  </a:lnTo>
                  <a:lnTo>
                    <a:pt x="41465" y="2605"/>
                  </a:lnTo>
                  <a:lnTo>
                    <a:pt x="43636" y="1900"/>
                  </a:lnTo>
                  <a:lnTo>
                    <a:pt x="45590" y="1303"/>
                  </a:lnTo>
                  <a:lnTo>
                    <a:pt x="47381" y="814"/>
                  </a:lnTo>
                  <a:lnTo>
                    <a:pt x="49009" y="489"/>
                  </a:lnTo>
                  <a:lnTo>
                    <a:pt x="49389" y="434"/>
                  </a:lnTo>
                  <a:lnTo>
                    <a:pt x="50041" y="326"/>
                  </a:lnTo>
                  <a:lnTo>
                    <a:pt x="50041" y="326"/>
                  </a:lnTo>
                  <a:lnTo>
                    <a:pt x="51289" y="163"/>
                  </a:lnTo>
                  <a:lnTo>
                    <a:pt x="52374" y="55"/>
                  </a:lnTo>
                  <a:lnTo>
                    <a:pt x="53351" y="0"/>
                  </a:lnTo>
                  <a:lnTo>
                    <a:pt x="54220" y="55"/>
                  </a:lnTo>
                  <a:lnTo>
                    <a:pt x="55034" y="109"/>
                  </a:lnTo>
                  <a:lnTo>
                    <a:pt x="55739" y="217"/>
                  </a:lnTo>
                  <a:lnTo>
                    <a:pt x="56336" y="380"/>
                  </a:lnTo>
                  <a:lnTo>
                    <a:pt x="56825" y="597"/>
                  </a:lnTo>
                  <a:lnTo>
                    <a:pt x="57313" y="814"/>
                  </a:lnTo>
                  <a:lnTo>
                    <a:pt x="57639" y="1031"/>
                  </a:lnTo>
                  <a:lnTo>
                    <a:pt x="57965" y="1303"/>
                  </a:lnTo>
                  <a:lnTo>
                    <a:pt x="58236" y="1520"/>
                  </a:lnTo>
                  <a:lnTo>
                    <a:pt x="58399" y="1791"/>
                  </a:lnTo>
                  <a:lnTo>
                    <a:pt x="58562" y="2008"/>
                  </a:lnTo>
                  <a:lnTo>
                    <a:pt x="58779" y="2497"/>
                  </a:lnTo>
                  <a:lnTo>
                    <a:pt x="60570" y="966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0"/>
            <p:cNvSpPr/>
            <p:nvPr/>
          </p:nvSpPr>
          <p:spPr>
            <a:xfrm>
              <a:off x="-5185626" y="2599439"/>
              <a:ext cx="1167994" cy="474803"/>
            </a:xfrm>
            <a:custGeom>
              <a:avLst/>
              <a:gdLst/>
              <a:ahLst/>
              <a:cxnLst/>
              <a:rect l="l" t="t" r="r" b="b"/>
              <a:pathLst>
                <a:path w="60082" h="24424" extrusionOk="0">
                  <a:moveTo>
                    <a:pt x="52917" y="0"/>
                  </a:moveTo>
                  <a:lnTo>
                    <a:pt x="52103" y="54"/>
                  </a:lnTo>
                  <a:lnTo>
                    <a:pt x="51234" y="163"/>
                  </a:lnTo>
                  <a:lnTo>
                    <a:pt x="50312" y="271"/>
                  </a:lnTo>
                  <a:lnTo>
                    <a:pt x="49281" y="434"/>
                  </a:lnTo>
                  <a:lnTo>
                    <a:pt x="48141" y="706"/>
                  </a:lnTo>
                  <a:lnTo>
                    <a:pt x="46947" y="977"/>
                  </a:lnTo>
                  <a:lnTo>
                    <a:pt x="45373" y="1411"/>
                  </a:lnTo>
                  <a:lnTo>
                    <a:pt x="43690" y="1900"/>
                  </a:lnTo>
                  <a:lnTo>
                    <a:pt x="41845" y="2551"/>
                  </a:lnTo>
                  <a:lnTo>
                    <a:pt x="39891" y="3256"/>
                  </a:lnTo>
                  <a:lnTo>
                    <a:pt x="37775" y="4071"/>
                  </a:lnTo>
                  <a:lnTo>
                    <a:pt x="35495" y="5047"/>
                  </a:lnTo>
                  <a:lnTo>
                    <a:pt x="33053" y="6079"/>
                  </a:lnTo>
                  <a:lnTo>
                    <a:pt x="30448" y="7327"/>
                  </a:lnTo>
                  <a:lnTo>
                    <a:pt x="26540" y="9172"/>
                  </a:lnTo>
                  <a:lnTo>
                    <a:pt x="26323" y="9281"/>
                  </a:lnTo>
                  <a:lnTo>
                    <a:pt x="25780" y="9552"/>
                  </a:lnTo>
                  <a:lnTo>
                    <a:pt x="25726" y="9606"/>
                  </a:lnTo>
                  <a:lnTo>
                    <a:pt x="25455" y="9715"/>
                  </a:lnTo>
                  <a:lnTo>
                    <a:pt x="25183" y="9878"/>
                  </a:lnTo>
                  <a:lnTo>
                    <a:pt x="24912" y="9986"/>
                  </a:lnTo>
                  <a:lnTo>
                    <a:pt x="24803" y="10041"/>
                  </a:lnTo>
                  <a:lnTo>
                    <a:pt x="21547" y="11560"/>
                  </a:lnTo>
                  <a:lnTo>
                    <a:pt x="19810" y="12374"/>
                  </a:lnTo>
                  <a:lnTo>
                    <a:pt x="17911" y="13189"/>
                  </a:lnTo>
                  <a:lnTo>
                    <a:pt x="16011" y="13948"/>
                  </a:lnTo>
                  <a:lnTo>
                    <a:pt x="14111" y="14654"/>
                  </a:lnTo>
                  <a:lnTo>
                    <a:pt x="12212" y="15305"/>
                  </a:lnTo>
                  <a:lnTo>
                    <a:pt x="10312" y="15794"/>
                  </a:lnTo>
                  <a:lnTo>
                    <a:pt x="8521" y="16174"/>
                  </a:lnTo>
                  <a:lnTo>
                    <a:pt x="7653" y="16336"/>
                  </a:lnTo>
                  <a:lnTo>
                    <a:pt x="6785" y="16391"/>
                  </a:lnTo>
                  <a:lnTo>
                    <a:pt x="5970" y="16445"/>
                  </a:lnTo>
                  <a:lnTo>
                    <a:pt x="5211" y="16445"/>
                  </a:lnTo>
                  <a:lnTo>
                    <a:pt x="4451" y="16391"/>
                  </a:lnTo>
                  <a:lnTo>
                    <a:pt x="3745" y="16282"/>
                  </a:lnTo>
                  <a:lnTo>
                    <a:pt x="3094" y="16119"/>
                  </a:lnTo>
                  <a:lnTo>
                    <a:pt x="2497" y="15902"/>
                  </a:lnTo>
                  <a:lnTo>
                    <a:pt x="1900" y="15631"/>
                  </a:lnTo>
                  <a:lnTo>
                    <a:pt x="1411" y="15251"/>
                  </a:lnTo>
                  <a:lnTo>
                    <a:pt x="977" y="14817"/>
                  </a:lnTo>
                  <a:lnTo>
                    <a:pt x="597" y="14328"/>
                  </a:lnTo>
                  <a:lnTo>
                    <a:pt x="272" y="13786"/>
                  </a:lnTo>
                  <a:lnTo>
                    <a:pt x="0" y="13080"/>
                  </a:lnTo>
                  <a:lnTo>
                    <a:pt x="0" y="13080"/>
                  </a:lnTo>
                  <a:lnTo>
                    <a:pt x="2063" y="21330"/>
                  </a:lnTo>
                  <a:lnTo>
                    <a:pt x="2226" y="21764"/>
                  </a:lnTo>
                  <a:lnTo>
                    <a:pt x="2443" y="22198"/>
                  </a:lnTo>
                  <a:lnTo>
                    <a:pt x="2660" y="22632"/>
                  </a:lnTo>
                  <a:lnTo>
                    <a:pt x="2931" y="22958"/>
                  </a:lnTo>
                  <a:lnTo>
                    <a:pt x="3257" y="23283"/>
                  </a:lnTo>
                  <a:lnTo>
                    <a:pt x="3637" y="23555"/>
                  </a:lnTo>
                  <a:lnTo>
                    <a:pt x="4017" y="23772"/>
                  </a:lnTo>
                  <a:lnTo>
                    <a:pt x="4505" y="23989"/>
                  </a:lnTo>
                  <a:lnTo>
                    <a:pt x="4993" y="24152"/>
                  </a:lnTo>
                  <a:lnTo>
                    <a:pt x="5536" y="24260"/>
                  </a:lnTo>
                  <a:lnTo>
                    <a:pt x="6079" y="24369"/>
                  </a:lnTo>
                  <a:lnTo>
                    <a:pt x="6676" y="24423"/>
                  </a:lnTo>
                  <a:lnTo>
                    <a:pt x="7327" y="24423"/>
                  </a:lnTo>
                  <a:lnTo>
                    <a:pt x="8033" y="24369"/>
                  </a:lnTo>
                  <a:lnTo>
                    <a:pt x="8793" y="24315"/>
                  </a:lnTo>
                  <a:lnTo>
                    <a:pt x="9552" y="24206"/>
                  </a:lnTo>
                  <a:lnTo>
                    <a:pt x="11235" y="23880"/>
                  </a:lnTo>
                  <a:lnTo>
                    <a:pt x="13080" y="23392"/>
                  </a:lnTo>
                  <a:lnTo>
                    <a:pt x="15143" y="22795"/>
                  </a:lnTo>
                  <a:lnTo>
                    <a:pt x="17314" y="21981"/>
                  </a:lnTo>
                  <a:lnTo>
                    <a:pt x="19647" y="21058"/>
                  </a:lnTo>
                  <a:lnTo>
                    <a:pt x="22144" y="19973"/>
                  </a:lnTo>
                  <a:lnTo>
                    <a:pt x="24858" y="18724"/>
                  </a:lnTo>
                  <a:lnTo>
                    <a:pt x="27680" y="17313"/>
                  </a:lnTo>
                  <a:lnTo>
                    <a:pt x="32347" y="14925"/>
                  </a:lnTo>
                  <a:lnTo>
                    <a:pt x="36201" y="13134"/>
                  </a:lnTo>
                  <a:lnTo>
                    <a:pt x="38100" y="12266"/>
                  </a:lnTo>
                  <a:lnTo>
                    <a:pt x="40000" y="11397"/>
                  </a:lnTo>
                  <a:lnTo>
                    <a:pt x="41899" y="10638"/>
                  </a:lnTo>
                  <a:lnTo>
                    <a:pt x="43745" y="9986"/>
                  </a:lnTo>
                  <a:lnTo>
                    <a:pt x="45536" y="9389"/>
                  </a:lnTo>
                  <a:lnTo>
                    <a:pt x="47273" y="8901"/>
                  </a:lnTo>
                  <a:lnTo>
                    <a:pt x="48141" y="8684"/>
                  </a:lnTo>
                  <a:lnTo>
                    <a:pt x="49606" y="8358"/>
                  </a:lnTo>
                  <a:lnTo>
                    <a:pt x="51560" y="7978"/>
                  </a:lnTo>
                  <a:lnTo>
                    <a:pt x="52646" y="7815"/>
                  </a:lnTo>
                  <a:lnTo>
                    <a:pt x="53731" y="7707"/>
                  </a:lnTo>
                  <a:lnTo>
                    <a:pt x="54817" y="7598"/>
                  </a:lnTo>
                  <a:lnTo>
                    <a:pt x="56879" y="7598"/>
                  </a:lnTo>
                  <a:lnTo>
                    <a:pt x="57802" y="7707"/>
                  </a:lnTo>
                  <a:lnTo>
                    <a:pt x="58616" y="7870"/>
                  </a:lnTo>
                  <a:lnTo>
                    <a:pt x="58941" y="7978"/>
                  </a:lnTo>
                  <a:lnTo>
                    <a:pt x="59267" y="8141"/>
                  </a:lnTo>
                  <a:lnTo>
                    <a:pt x="59538" y="8304"/>
                  </a:lnTo>
                  <a:lnTo>
                    <a:pt x="59755" y="8521"/>
                  </a:lnTo>
                  <a:lnTo>
                    <a:pt x="59973" y="8738"/>
                  </a:lnTo>
                  <a:lnTo>
                    <a:pt x="60081" y="9009"/>
                  </a:lnTo>
                  <a:lnTo>
                    <a:pt x="58236" y="1845"/>
                  </a:lnTo>
                  <a:lnTo>
                    <a:pt x="58236" y="1791"/>
                  </a:lnTo>
                  <a:lnTo>
                    <a:pt x="58181" y="1737"/>
                  </a:lnTo>
                  <a:lnTo>
                    <a:pt x="58127" y="1683"/>
                  </a:lnTo>
                  <a:lnTo>
                    <a:pt x="58127" y="1628"/>
                  </a:lnTo>
                  <a:lnTo>
                    <a:pt x="57910" y="1303"/>
                  </a:lnTo>
                  <a:lnTo>
                    <a:pt x="57584" y="1031"/>
                  </a:lnTo>
                  <a:lnTo>
                    <a:pt x="57530" y="977"/>
                  </a:lnTo>
                  <a:lnTo>
                    <a:pt x="57042" y="651"/>
                  </a:lnTo>
                  <a:lnTo>
                    <a:pt x="56336" y="380"/>
                  </a:lnTo>
                  <a:lnTo>
                    <a:pt x="55902" y="271"/>
                  </a:lnTo>
                  <a:lnTo>
                    <a:pt x="55414" y="163"/>
                  </a:lnTo>
                  <a:lnTo>
                    <a:pt x="54925" y="54"/>
                  </a:lnTo>
                  <a:lnTo>
                    <a:pt x="54328"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0"/>
            <p:cNvSpPr/>
            <p:nvPr/>
          </p:nvSpPr>
          <p:spPr>
            <a:xfrm>
              <a:off x="-5185626" y="2599439"/>
              <a:ext cx="1167994" cy="474803"/>
            </a:xfrm>
            <a:custGeom>
              <a:avLst/>
              <a:gdLst/>
              <a:ahLst/>
              <a:cxnLst/>
              <a:rect l="l" t="t" r="r" b="b"/>
              <a:pathLst>
                <a:path w="60082" h="24424" fill="none" extrusionOk="0">
                  <a:moveTo>
                    <a:pt x="60081" y="9009"/>
                  </a:moveTo>
                  <a:lnTo>
                    <a:pt x="60081" y="9009"/>
                  </a:lnTo>
                  <a:lnTo>
                    <a:pt x="59973" y="8738"/>
                  </a:lnTo>
                  <a:lnTo>
                    <a:pt x="59755" y="8521"/>
                  </a:lnTo>
                  <a:lnTo>
                    <a:pt x="59538" y="8304"/>
                  </a:lnTo>
                  <a:lnTo>
                    <a:pt x="59267" y="8141"/>
                  </a:lnTo>
                  <a:lnTo>
                    <a:pt x="58941" y="7978"/>
                  </a:lnTo>
                  <a:lnTo>
                    <a:pt x="58616" y="7870"/>
                  </a:lnTo>
                  <a:lnTo>
                    <a:pt x="57802" y="7707"/>
                  </a:lnTo>
                  <a:lnTo>
                    <a:pt x="56879" y="7598"/>
                  </a:lnTo>
                  <a:lnTo>
                    <a:pt x="55848" y="7598"/>
                  </a:lnTo>
                  <a:lnTo>
                    <a:pt x="54817" y="7598"/>
                  </a:lnTo>
                  <a:lnTo>
                    <a:pt x="53731" y="7707"/>
                  </a:lnTo>
                  <a:lnTo>
                    <a:pt x="52646" y="7815"/>
                  </a:lnTo>
                  <a:lnTo>
                    <a:pt x="51560" y="7978"/>
                  </a:lnTo>
                  <a:lnTo>
                    <a:pt x="49606" y="8358"/>
                  </a:lnTo>
                  <a:lnTo>
                    <a:pt x="48141" y="8684"/>
                  </a:lnTo>
                  <a:lnTo>
                    <a:pt x="47273" y="8901"/>
                  </a:lnTo>
                  <a:lnTo>
                    <a:pt x="47273" y="8901"/>
                  </a:lnTo>
                  <a:lnTo>
                    <a:pt x="45536" y="9389"/>
                  </a:lnTo>
                  <a:lnTo>
                    <a:pt x="43745" y="9986"/>
                  </a:lnTo>
                  <a:lnTo>
                    <a:pt x="41899" y="10638"/>
                  </a:lnTo>
                  <a:lnTo>
                    <a:pt x="40000" y="11397"/>
                  </a:lnTo>
                  <a:lnTo>
                    <a:pt x="38100" y="12266"/>
                  </a:lnTo>
                  <a:lnTo>
                    <a:pt x="36201" y="13134"/>
                  </a:lnTo>
                  <a:lnTo>
                    <a:pt x="32347" y="14925"/>
                  </a:lnTo>
                  <a:lnTo>
                    <a:pt x="32347" y="14925"/>
                  </a:lnTo>
                  <a:lnTo>
                    <a:pt x="27680" y="17313"/>
                  </a:lnTo>
                  <a:lnTo>
                    <a:pt x="27680" y="17313"/>
                  </a:lnTo>
                  <a:lnTo>
                    <a:pt x="24858" y="18724"/>
                  </a:lnTo>
                  <a:lnTo>
                    <a:pt x="22144" y="19973"/>
                  </a:lnTo>
                  <a:lnTo>
                    <a:pt x="19647" y="21058"/>
                  </a:lnTo>
                  <a:lnTo>
                    <a:pt x="17314" y="21981"/>
                  </a:lnTo>
                  <a:lnTo>
                    <a:pt x="15143" y="22795"/>
                  </a:lnTo>
                  <a:lnTo>
                    <a:pt x="13080" y="23392"/>
                  </a:lnTo>
                  <a:lnTo>
                    <a:pt x="11235" y="23880"/>
                  </a:lnTo>
                  <a:lnTo>
                    <a:pt x="9552" y="24206"/>
                  </a:lnTo>
                  <a:lnTo>
                    <a:pt x="8793" y="24315"/>
                  </a:lnTo>
                  <a:lnTo>
                    <a:pt x="8033" y="24369"/>
                  </a:lnTo>
                  <a:lnTo>
                    <a:pt x="7327" y="24423"/>
                  </a:lnTo>
                  <a:lnTo>
                    <a:pt x="6676" y="24423"/>
                  </a:lnTo>
                  <a:lnTo>
                    <a:pt x="6079" y="24369"/>
                  </a:lnTo>
                  <a:lnTo>
                    <a:pt x="5536" y="24260"/>
                  </a:lnTo>
                  <a:lnTo>
                    <a:pt x="4993" y="24152"/>
                  </a:lnTo>
                  <a:lnTo>
                    <a:pt x="4505" y="23989"/>
                  </a:lnTo>
                  <a:lnTo>
                    <a:pt x="4017" y="23772"/>
                  </a:lnTo>
                  <a:lnTo>
                    <a:pt x="3637" y="23555"/>
                  </a:lnTo>
                  <a:lnTo>
                    <a:pt x="3257" y="23283"/>
                  </a:lnTo>
                  <a:lnTo>
                    <a:pt x="2931" y="22958"/>
                  </a:lnTo>
                  <a:lnTo>
                    <a:pt x="2660" y="22632"/>
                  </a:lnTo>
                  <a:lnTo>
                    <a:pt x="2443" y="22198"/>
                  </a:lnTo>
                  <a:lnTo>
                    <a:pt x="2226" y="21764"/>
                  </a:lnTo>
                  <a:lnTo>
                    <a:pt x="2063" y="21330"/>
                  </a:lnTo>
                  <a:lnTo>
                    <a:pt x="0" y="13080"/>
                  </a:lnTo>
                  <a:lnTo>
                    <a:pt x="0" y="13080"/>
                  </a:lnTo>
                  <a:lnTo>
                    <a:pt x="272" y="13786"/>
                  </a:lnTo>
                  <a:lnTo>
                    <a:pt x="597" y="14328"/>
                  </a:lnTo>
                  <a:lnTo>
                    <a:pt x="977" y="14817"/>
                  </a:lnTo>
                  <a:lnTo>
                    <a:pt x="1411" y="15251"/>
                  </a:lnTo>
                  <a:lnTo>
                    <a:pt x="1900" y="15631"/>
                  </a:lnTo>
                  <a:lnTo>
                    <a:pt x="2497" y="15902"/>
                  </a:lnTo>
                  <a:lnTo>
                    <a:pt x="3094" y="16119"/>
                  </a:lnTo>
                  <a:lnTo>
                    <a:pt x="3745" y="16282"/>
                  </a:lnTo>
                  <a:lnTo>
                    <a:pt x="4451" y="16391"/>
                  </a:lnTo>
                  <a:lnTo>
                    <a:pt x="5211" y="16445"/>
                  </a:lnTo>
                  <a:lnTo>
                    <a:pt x="5970" y="16445"/>
                  </a:lnTo>
                  <a:lnTo>
                    <a:pt x="6785" y="16391"/>
                  </a:lnTo>
                  <a:lnTo>
                    <a:pt x="7653" y="16336"/>
                  </a:lnTo>
                  <a:lnTo>
                    <a:pt x="8521" y="16174"/>
                  </a:lnTo>
                  <a:lnTo>
                    <a:pt x="10312" y="15794"/>
                  </a:lnTo>
                  <a:lnTo>
                    <a:pt x="12212" y="15305"/>
                  </a:lnTo>
                  <a:lnTo>
                    <a:pt x="14111" y="14654"/>
                  </a:lnTo>
                  <a:lnTo>
                    <a:pt x="16011" y="13948"/>
                  </a:lnTo>
                  <a:lnTo>
                    <a:pt x="17911" y="13189"/>
                  </a:lnTo>
                  <a:lnTo>
                    <a:pt x="19810" y="12374"/>
                  </a:lnTo>
                  <a:lnTo>
                    <a:pt x="21547" y="11560"/>
                  </a:lnTo>
                  <a:lnTo>
                    <a:pt x="24803" y="10041"/>
                  </a:lnTo>
                  <a:lnTo>
                    <a:pt x="24803" y="10041"/>
                  </a:lnTo>
                  <a:lnTo>
                    <a:pt x="24912" y="9986"/>
                  </a:lnTo>
                  <a:lnTo>
                    <a:pt x="25183" y="9878"/>
                  </a:lnTo>
                  <a:lnTo>
                    <a:pt x="25183" y="9878"/>
                  </a:lnTo>
                  <a:lnTo>
                    <a:pt x="25455" y="9715"/>
                  </a:lnTo>
                  <a:lnTo>
                    <a:pt x="25726" y="9606"/>
                  </a:lnTo>
                  <a:lnTo>
                    <a:pt x="25780" y="9552"/>
                  </a:lnTo>
                  <a:lnTo>
                    <a:pt x="26323" y="9281"/>
                  </a:lnTo>
                  <a:lnTo>
                    <a:pt x="26323" y="9281"/>
                  </a:lnTo>
                  <a:lnTo>
                    <a:pt x="26540" y="9172"/>
                  </a:lnTo>
                  <a:lnTo>
                    <a:pt x="26540" y="9172"/>
                  </a:lnTo>
                  <a:lnTo>
                    <a:pt x="30448" y="7327"/>
                  </a:lnTo>
                  <a:lnTo>
                    <a:pt x="30448" y="7327"/>
                  </a:lnTo>
                  <a:lnTo>
                    <a:pt x="33053" y="6079"/>
                  </a:lnTo>
                  <a:lnTo>
                    <a:pt x="35495" y="5047"/>
                  </a:lnTo>
                  <a:lnTo>
                    <a:pt x="37775" y="4071"/>
                  </a:lnTo>
                  <a:lnTo>
                    <a:pt x="39891" y="3256"/>
                  </a:lnTo>
                  <a:lnTo>
                    <a:pt x="41845" y="2551"/>
                  </a:lnTo>
                  <a:lnTo>
                    <a:pt x="43690" y="1900"/>
                  </a:lnTo>
                  <a:lnTo>
                    <a:pt x="45373" y="1411"/>
                  </a:lnTo>
                  <a:lnTo>
                    <a:pt x="46947" y="977"/>
                  </a:lnTo>
                  <a:lnTo>
                    <a:pt x="46947" y="977"/>
                  </a:lnTo>
                  <a:lnTo>
                    <a:pt x="48141" y="706"/>
                  </a:lnTo>
                  <a:lnTo>
                    <a:pt x="49281" y="434"/>
                  </a:lnTo>
                  <a:lnTo>
                    <a:pt x="50312" y="271"/>
                  </a:lnTo>
                  <a:lnTo>
                    <a:pt x="51234" y="163"/>
                  </a:lnTo>
                  <a:lnTo>
                    <a:pt x="52103" y="54"/>
                  </a:lnTo>
                  <a:lnTo>
                    <a:pt x="52917" y="0"/>
                  </a:lnTo>
                  <a:lnTo>
                    <a:pt x="53677" y="0"/>
                  </a:lnTo>
                  <a:lnTo>
                    <a:pt x="54328" y="0"/>
                  </a:lnTo>
                  <a:lnTo>
                    <a:pt x="54925" y="54"/>
                  </a:lnTo>
                  <a:lnTo>
                    <a:pt x="55414" y="163"/>
                  </a:lnTo>
                  <a:lnTo>
                    <a:pt x="55902" y="271"/>
                  </a:lnTo>
                  <a:lnTo>
                    <a:pt x="56336" y="380"/>
                  </a:lnTo>
                  <a:lnTo>
                    <a:pt x="57042" y="651"/>
                  </a:lnTo>
                  <a:lnTo>
                    <a:pt x="57530" y="977"/>
                  </a:lnTo>
                  <a:lnTo>
                    <a:pt x="57530" y="977"/>
                  </a:lnTo>
                  <a:lnTo>
                    <a:pt x="57584" y="1031"/>
                  </a:lnTo>
                  <a:lnTo>
                    <a:pt x="57584" y="1031"/>
                  </a:lnTo>
                  <a:lnTo>
                    <a:pt x="57910" y="1303"/>
                  </a:lnTo>
                  <a:lnTo>
                    <a:pt x="58127" y="1628"/>
                  </a:lnTo>
                  <a:lnTo>
                    <a:pt x="58127" y="1683"/>
                  </a:lnTo>
                  <a:lnTo>
                    <a:pt x="58181" y="1737"/>
                  </a:lnTo>
                  <a:lnTo>
                    <a:pt x="58236" y="1791"/>
                  </a:lnTo>
                  <a:lnTo>
                    <a:pt x="58236" y="1845"/>
                  </a:lnTo>
                  <a:lnTo>
                    <a:pt x="60081" y="900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0"/>
            <p:cNvSpPr/>
            <p:nvPr/>
          </p:nvSpPr>
          <p:spPr>
            <a:xfrm>
              <a:off x="-5626641" y="1111774"/>
              <a:ext cx="11606" cy="48542"/>
            </a:xfrm>
            <a:custGeom>
              <a:avLst/>
              <a:gdLst/>
              <a:ahLst/>
              <a:cxnLst/>
              <a:rect l="l" t="t" r="r" b="b"/>
              <a:pathLst>
                <a:path w="597" h="2497" extrusionOk="0">
                  <a:moveTo>
                    <a:pt x="0" y="0"/>
                  </a:moveTo>
                  <a:lnTo>
                    <a:pt x="597" y="2497"/>
                  </a:lnTo>
                  <a:lnTo>
                    <a:pt x="597" y="2388"/>
                  </a:lnTo>
                  <a:lnTo>
                    <a:pt x="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0"/>
            <p:cNvSpPr/>
            <p:nvPr/>
          </p:nvSpPr>
          <p:spPr>
            <a:xfrm>
              <a:off x="-5626641" y="1111774"/>
              <a:ext cx="11606" cy="48542"/>
            </a:xfrm>
            <a:custGeom>
              <a:avLst/>
              <a:gdLst/>
              <a:ahLst/>
              <a:cxnLst/>
              <a:rect l="l" t="t" r="r" b="b"/>
              <a:pathLst>
                <a:path w="597" h="2497" fill="none" extrusionOk="0">
                  <a:moveTo>
                    <a:pt x="0" y="0"/>
                  </a:moveTo>
                  <a:lnTo>
                    <a:pt x="597" y="2497"/>
                  </a:lnTo>
                  <a:lnTo>
                    <a:pt x="597" y="2497"/>
                  </a:lnTo>
                  <a:lnTo>
                    <a:pt x="597" y="2388"/>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0"/>
            <p:cNvSpPr/>
            <p:nvPr/>
          </p:nvSpPr>
          <p:spPr>
            <a:xfrm>
              <a:off x="-5651972" y="1011541"/>
              <a:ext cx="1069" cy="6357"/>
            </a:xfrm>
            <a:custGeom>
              <a:avLst/>
              <a:gdLst/>
              <a:ahLst/>
              <a:cxnLst/>
              <a:rect l="l" t="t" r="r" b="b"/>
              <a:pathLst>
                <a:path w="55" h="327" extrusionOk="0">
                  <a:moveTo>
                    <a:pt x="0" y="0"/>
                  </a:moveTo>
                  <a:lnTo>
                    <a:pt x="55" y="326"/>
                  </a:lnTo>
                  <a:lnTo>
                    <a:pt x="55" y="326"/>
                  </a:lnTo>
                  <a:lnTo>
                    <a:pt x="55" y="326"/>
                  </a:lnTo>
                  <a:lnTo>
                    <a:pt x="0" y="0"/>
                  </a:lnTo>
                  <a:lnTo>
                    <a:pt x="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0"/>
            <p:cNvSpPr/>
            <p:nvPr/>
          </p:nvSpPr>
          <p:spPr>
            <a:xfrm>
              <a:off x="-5651972" y="1011541"/>
              <a:ext cx="1069" cy="6357"/>
            </a:xfrm>
            <a:custGeom>
              <a:avLst/>
              <a:gdLst/>
              <a:ahLst/>
              <a:cxnLst/>
              <a:rect l="l" t="t" r="r" b="b"/>
              <a:pathLst>
                <a:path w="55" h="327" fill="none" extrusionOk="0">
                  <a:moveTo>
                    <a:pt x="0" y="0"/>
                  </a:moveTo>
                  <a:lnTo>
                    <a:pt x="55" y="326"/>
                  </a:lnTo>
                  <a:lnTo>
                    <a:pt x="55" y="326"/>
                  </a:lnTo>
                  <a:lnTo>
                    <a:pt x="55" y="326"/>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0"/>
            <p:cNvSpPr/>
            <p:nvPr/>
          </p:nvSpPr>
          <p:spPr>
            <a:xfrm>
              <a:off x="-5650922" y="1017879"/>
              <a:ext cx="35886" cy="140337"/>
            </a:xfrm>
            <a:custGeom>
              <a:avLst/>
              <a:gdLst/>
              <a:ahLst/>
              <a:cxnLst/>
              <a:rect l="l" t="t" r="r" b="b"/>
              <a:pathLst>
                <a:path w="1846" h="7219" extrusionOk="0">
                  <a:moveTo>
                    <a:pt x="1" y="0"/>
                  </a:moveTo>
                  <a:lnTo>
                    <a:pt x="1846" y="7218"/>
                  </a:lnTo>
                  <a:lnTo>
                    <a:pt x="1249" y="4830"/>
                  </a:lnTo>
                  <a:lnTo>
                    <a:pt x="1" y="0"/>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0"/>
            <p:cNvSpPr/>
            <p:nvPr/>
          </p:nvSpPr>
          <p:spPr>
            <a:xfrm>
              <a:off x="-5650922" y="1017879"/>
              <a:ext cx="35886" cy="140337"/>
            </a:xfrm>
            <a:custGeom>
              <a:avLst/>
              <a:gdLst/>
              <a:ahLst/>
              <a:cxnLst/>
              <a:rect l="l" t="t" r="r" b="b"/>
              <a:pathLst>
                <a:path w="1846" h="7219" fill="none" extrusionOk="0">
                  <a:moveTo>
                    <a:pt x="1" y="0"/>
                  </a:moveTo>
                  <a:lnTo>
                    <a:pt x="1249" y="4830"/>
                  </a:lnTo>
                  <a:lnTo>
                    <a:pt x="1846" y="7218"/>
                  </a:lnTo>
                  <a:lnTo>
                    <a:pt x="1846" y="7218"/>
                  </a:lnTo>
                  <a:lnTo>
                    <a:pt x="1846" y="7218"/>
                  </a:lnTo>
                  <a:lnTo>
                    <a:pt x="1" y="0"/>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0"/>
            <p:cNvSpPr/>
            <p:nvPr/>
          </p:nvSpPr>
          <p:spPr>
            <a:xfrm>
              <a:off x="-5613986" y="1162415"/>
              <a:ext cx="36936" cy="146675"/>
            </a:xfrm>
            <a:custGeom>
              <a:avLst/>
              <a:gdLst/>
              <a:ahLst/>
              <a:cxnLst/>
              <a:rect l="l" t="t" r="r" b="b"/>
              <a:pathLst>
                <a:path w="1900" h="7545" extrusionOk="0">
                  <a:moveTo>
                    <a:pt x="0" y="1"/>
                  </a:moveTo>
                  <a:lnTo>
                    <a:pt x="1846" y="7436"/>
                  </a:lnTo>
                  <a:lnTo>
                    <a:pt x="1900" y="7545"/>
                  </a:lnTo>
                  <a:lnTo>
                    <a:pt x="0" y="1"/>
                  </a:lnTo>
                  <a:close/>
                  <a:moveTo>
                    <a:pt x="1900" y="7545"/>
                  </a:moveTo>
                  <a:lnTo>
                    <a:pt x="1900" y="7545"/>
                  </a:lnTo>
                  <a:lnTo>
                    <a:pt x="1900" y="7545"/>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0"/>
            <p:cNvSpPr/>
            <p:nvPr/>
          </p:nvSpPr>
          <p:spPr>
            <a:xfrm>
              <a:off x="-5613986" y="1162415"/>
              <a:ext cx="36936" cy="146675"/>
            </a:xfrm>
            <a:custGeom>
              <a:avLst/>
              <a:gdLst/>
              <a:ahLst/>
              <a:cxnLst/>
              <a:rect l="l" t="t" r="r" b="b"/>
              <a:pathLst>
                <a:path w="1900" h="7545" fill="none" extrusionOk="0">
                  <a:moveTo>
                    <a:pt x="0" y="1"/>
                  </a:moveTo>
                  <a:lnTo>
                    <a:pt x="0" y="1"/>
                  </a:lnTo>
                  <a:lnTo>
                    <a:pt x="0" y="1"/>
                  </a:lnTo>
                  <a:lnTo>
                    <a:pt x="1900" y="7545"/>
                  </a:lnTo>
                  <a:lnTo>
                    <a:pt x="1900" y="7545"/>
                  </a:lnTo>
                  <a:lnTo>
                    <a:pt x="1846" y="7436"/>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0"/>
            <p:cNvSpPr/>
            <p:nvPr/>
          </p:nvSpPr>
          <p:spPr>
            <a:xfrm>
              <a:off x="-5619274" y="1079056"/>
              <a:ext cx="19" cy="19"/>
            </a:xfrm>
            <a:custGeom>
              <a:avLst/>
              <a:gdLst/>
              <a:ahLst/>
              <a:cxnLst/>
              <a:rect l="l" t="t" r="r" b="b"/>
              <a:pathLst>
                <a:path w="1" h="1" fill="none" extrusionOk="0">
                  <a:moveTo>
                    <a:pt x="1" y="1"/>
                  </a:moveTo>
                  <a:lnTo>
                    <a:pt x="1" y="1"/>
                  </a:lnTo>
                  <a:lnTo>
                    <a:pt x="1" y="1"/>
                  </a:lnTo>
                  <a:lnTo>
                    <a:pt x="1" y="1"/>
                  </a:lnTo>
                  <a:lnTo>
                    <a:pt x="1" y="1"/>
                  </a:ln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0"/>
            <p:cNvSpPr/>
            <p:nvPr/>
          </p:nvSpPr>
          <p:spPr>
            <a:xfrm>
              <a:off x="-5620323" y="1079056"/>
              <a:ext cx="6357" cy="83378"/>
            </a:xfrm>
            <a:custGeom>
              <a:avLst/>
              <a:gdLst/>
              <a:ahLst/>
              <a:cxnLst/>
              <a:rect l="l" t="t" r="r" b="b"/>
              <a:pathLst>
                <a:path w="327" h="4289" extrusionOk="0">
                  <a:moveTo>
                    <a:pt x="55" y="1"/>
                  </a:moveTo>
                  <a:lnTo>
                    <a:pt x="1" y="1303"/>
                  </a:lnTo>
                  <a:lnTo>
                    <a:pt x="1" y="1358"/>
                  </a:lnTo>
                  <a:lnTo>
                    <a:pt x="55" y="1"/>
                  </a:lnTo>
                  <a:close/>
                  <a:moveTo>
                    <a:pt x="1" y="1358"/>
                  </a:moveTo>
                  <a:lnTo>
                    <a:pt x="1" y="2063"/>
                  </a:lnTo>
                  <a:lnTo>
                    <a:pt x="55" y="2823"/>
                  </a:lnTo>
                  <a:lnTo>
                    <a:pt x="75" y="2951"/>
                  </a:lnTo>
                  <a:lnTo>
                    <a:pt x="75" y="2951"/>
                  </a:lnTo>
                  <a:lnTo>
                    <a:pt x="55" y="2715"/>
                  </a:lnTo>
                  <a:lnTo>
                    <a:pt x="1" y="1358"/>
                  </a:lnTo>
                  <a:close/>
                  <a:moveTo>
                    <a:pt x="75" y="2951"/>
                  </a:moveTo>
                  <a:lnTo>
                    <a:pt x="109" y="3366"/>
                  </a:lnTo>
                  <a:lnTo>
                    <a:pt x="272" y="4071"/>
                  </a:lnTo>
                  <a:lnTo>
                    <a:pt x="326" y="4289"/>
                  </a:lnTo>
                  <a:lnTo>
                    <a:pt x="163" y="3529"/>
                  </a:lnTo>
                  <a:lnTo>
                    <a:pt x="75" y="2951"/>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0"/>
            <p:cNvSpPr/>
            <p:nvPr/>
          </p:nvSpPr>
          <p:spPr>
            <a:xfrm>
              <a:off x="-5620323" y="1079056"/>
              <a:ext cx="6357" cy="83378"/>
            </a:xfrm>
            <a:custGeom>
              <a:avLst/>
              <a:gdLst/>
              <a:ahLst/>
              <a:cxnLst/>
              <a:rect l="l" t="t" r="r" b="b"/>
              <a:pathLst>
                <a:path w="327" h="4289" fill="none" extrusionOk="0">
                  <a:moveTo>
                    <a:pt x="55" y="1"/>
                  </a:moveTo>
                  <a:lnTo>
                    <a:pt x="55" y="1"/>
                  </a:lnTo>
                  <a:lnTo>
                    <a:pt x="1" y="1358"/>
                  </a:lnTo>
                  <a:lnTo>
                    <a:pt x="1" y="1358"/>
                  </a:lnTo>
                  <a:lnTo>
                    <a:pt x="55" y="2715"/>
                  </a:lnTo>
                  <a:lnTo>
                    <a:pt x="109" y="3366"/>
                  </a:lnTo>
                  <a:lnTo>
                    <a:pt x="272" y="4071"/>
                  </a:lnTo>
                  <a:lnTo>
                    <a:pt x="326" y="4289"/>
                  </a:lnTo>
                  <a:lnTo>
                    <a:pt x="326" y="4289"/>
                  </a:lnTo>
                  <a:lnTo>
                    <a:pt x="163" y="3529"/>
                  </a:lnTo>
                  <a:lnTo>
                    <a:pt x="55" y="2823"/>
                  </a:lnTo>
                  <a:lnTo>
                    <a:pt x="1" y="2063"/>
                  </a:lnTo>
                  <a:lnTo>
                    <a:pt x="1" y="1303"/>
                  </a:lnTo>
                  <a:lnTo>
                    <a:pt x="1" y="1303"/>
                  </a:lnTo>
                  <a:lnTo>
                    <a:pt x="55" y="1"/>
                  </a:lnTo>
                  <a:lnTo>
                    <a:pt x="55" y="1"/>
                  </a:lnTo>
                  <a:lnTo>
                    <a:pt x="5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0"/>
            <p:cNvSpPr/>
            <p:nvPr/>
          </p:nvSpPr>
          <p:spPr>
            <a:xfrm>
              <a:off x="-5581288" y="1227831"/>
              <a:ext cx="1089" cy="1069"/>
            </a:xfrm>
            <a:custGeom>
              <a:avLst/>
              <a:gdLst/>
              <a:ahLst/>
              <a:cxnLst/>
              <a:rect l="l" t="t" r="r" b="b"/>
              <a:pathLst>
                <a:path w="56" h="55" extrusionOk="0">
                  <a:moveTo>
                    <a:pt x="1" y="0"/>
                  </a:moveTo>
                  <a:lnTo>
                    <a:pt x="1" y="55"/>
                  </a:lnTo>
                  <a:lnTo>
                    <a:pt x="55"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0"/>
            <p:cNvSpPr/>
            <p:nvPr/>
          </p:nvSpPr>
          <p:spPr>
            <a:xfrm>
              <a:off x="-5538034" y="1464163"/>
              <a:ext cx="35906" cy="142456"/>
            </a:xfrm>
            <a:custGeom>
              <a:avLst/>
              <a:gdLst/>
              <a:ahLst/>
              <a:cxnLst/>
              <a:rect l="l" t="t" r="r" b="b"/>
              <a:pathLst>
                <a:path w="1847" h="7328" fill="none" extrusionOk="0">
                  <a:moveTo>
                    <a:pt x="1" y="1"/>
                  </a:moveTo>
                  <a:lnTo>
                    <a:pt x="1846" y="7328"/>
                  </a:lnTo>
                  <a:lnTo>
                    <a:pt x="1846" y="7328"/>
                  </a:lnTo>
                  <a:lnTo>
                    <a:pt x="1846" y="7328"/>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0"/>
            <p:cNvSpPr/>
            <p:nvPr/>
          </p:nvSpPr>
          <p:spPr>
            <a:xfrm>
              <a:off x="-5542252" y="1376605"/>
              <a:ext cx="19" cy="2119"/>
            </a:xfrm>
            <a:custGeom>
              <a:avLst/>
              <a:gdLst/>
              <a:ahLst/>
              <a:cxnLst/>
              <a:rect l="l" t="t" r="r" b="b"/>
              <a:pathLst>
                <a:path w="1" h="109" fill="none" extrusionOk="0">
                  <a:moveTo>
                    <a:pt x="1" y="0"/>
                  </a:moveTo>
                  <a:lnTo>
                    <a:pt x="1" y="0"/>
                  </a:lnTo>
                  <a:lnTo>
                    <a:pt x="1" y="109"/>
                  </a:lnTo>
                  <a:lnTo>
                    <a:pt x="1" y="109"/>
                  </a:lnTo>
                  <a:lnTo>
                    <a:pt x="1" y="109"/>
                  </a:lnTo>
                  <a:lnTo>
                    <a:pt x="1" y="109"/>
                  </a:lnTo>
                  <a:lnTo>
                    <a:pt x="1" y="0"/>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0"/>
            <p:cNvSpPr/>
            <p:nvPr/>
          </p:nvSpPr>
          <p:spPr>
            <a:xfrm>
              <a:off x="-5576000" y="1313289"/>
              <a:ext cx="19" cy="1069"/>
            </a:xfrm>
            <a:custGeom>
              <a:avLst/>
              <a:gdLst/>
              <a:ahLst/>
              <a:cxnLst/>
              <a:rect l="l" t="t" r="r" b="b"/>
              <a:pathLst>
                <a:path w="1" h="55" fill="none" extrusionOk="0">
                  <a:moveTo>
                    <a:pt x="0" y="1"/>
                  </a:moveTo>
                  <a:lnTo>
                    <a:pt x="0" y="1"/>
                  </a:lnTo>
                  <a:lnTo>
                    <a:pt x="0" y="1"/>
                  </a:lnTo>
                  <a:lnTo>
                    <a:pt x="0" y="55"/>
                  </a:lnTo>
                  <a:lnTo>
                    <a:pt x="0" y="55"/>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0"/>
            <p:cNvSpPr/>
            <p:nvPr/>
          </p:nvSpPr>
          <p:spPr>
            <a:xfrm>
              <a:off x="-5524309" y="1267916"/>
              <a:ext cx="19" cy="19"/>
            </a:xfrm>
            <a:custGeom>
              <a:avLst/>
              <a:gdLst/>
              <a:ahLst/>
              <a:cxnLst/>
              <a:rect l="l" t="t" r="r" b="b"/>
              <a:pathLst>
                <a:path w="1" h="1" fill="none" extrusionOk="0">
                  <a:moveTo>
                    <a:pt x="1" y="1"/>
                  </a:moveTo>
                  <a:lnTo>
                    <a:pt x="1" y="1"/>
                  </a:lnTo>
                  <a:lnTo>
                    <a:pt x="1" y="1"/>
                  </a:lnTo>
                  <a:lnTo>
                    <a:pt x="1" y="1"/>
                  </a:lnTo>
                  <a:lnTo>
                    <a:pt x="1" y="1"/>
                  </a:ln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0"/>
            <p:cNvSpPr/>
            <p:nvPr/>
          </p:nvSpPr>
          <p:spPr>
            <a:xfrm>
              <a:off x="-5581288" y="1227831"/>
              <a:ext cx="1089" cy="1069"/>
            </a:xfrm>
            <a:custGeom>
              <a:avLst/>
              <a:gdLst/>
              <a:ahLst/>
              <a:cxnLst/>
              <a:rect l="l" t="t" r="r" b="b"/>
              <a:pathLst>
                <a:path w="56" h="55" fill="none" extrusionOk="0">
                  <a:moveTo>
                    <a:pt x="1" y="0"/>
                  </a:moveTo>
                  <a:lnTo>
                    <a:pt x="1" y="0"/>
                  </a:lnTo>
                  <a:lnTo>
                    <a:pt x="1" y="55"/>
                  </a:lnTo>
                  <a:lnTo>
                    <a:pt x="1" y="55"/>
                  </a:lnTo>
                  <a:lnTo>
                    <a:pt x="1" y="55"/>
                  </a:lnTo>
                  <a:lnTo>
                    <a:pt x="1" y="55"/>
                  </a:lnTo>
                  <a:lnTo>
                    <a:pt x="55" y="0"/>
                  </a:lnTo>
                  <a:lnTo>
                    <a:pt x="55"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0"/>
            <p:cNvSpPr/>
            <p:nvPr/>
          </p:nvSpPr>
          <p:spPr>
            <a:xfrm>
              <a:off x="-5581288" y="1132866"/>
              <a:ext cx="80209" cy="126632"/>
            </a:xfrm>
            <a:custGeom>
              <a:avLst/>
              <a:gdLst/>
              <a:ahLst/>
              <a:cxnLst/>
              <a:rect l="l" t="t" r="r" b="b"/>
              <a:pathLst>
                <a:path w="4126" h="6514" extrusionOk="0">
                  <a:moveTo>
                    <a:pt x="4126" y="1"/>
                  </a:moveTo>
                  <a:lnTo>
                    <a:pt x="3963" y="1195"/>
                  </a:lnTo>
                  <a:lnTo>
                    <a:pt x="3746" y="2660"/>
                  </a:lnTo>
                  <a:lnTo>
                    <a:pt x="3562" y="3834"/>
                  </a:lnTo>
                  <a:lnTo>
                    <a:pt x="3800" y="2606"/>
                  </a:lnTo>
                  <a:lnTo>
                    <a:pt x="4017" y="1195"/>
                  </a:lnTo>
                  <a:lnTo>
                    <a:pt x="4126" y="1"/>
                  </a:lnTo>
                  <a:close/>
                  <a:moveTo>
                    <a:pt x="109" y="4126"/>
                  </a:moveTo>
                  <a:lnTo>
                    <a:pt x="1" y="4885"/>
                  </a:lnTo>
                  <a:lnTo>
                    <a:pt x="55" y="4885"/>
                  </a:lnTo>
                  <a:lnTo>
                    <a:pt x="109" y="4126"/>
                  </a:lnTo>
                  <a:close/>
                  <a:moveTo>
                    <a:pt x="3562" y="3834"/>
                  </a:moveTo>
                  <a:lnTo>
                    <a:pt x="3474" y="4288"/>
                  </a:lnTo>
                  <a:lnTo>
                    <a:pt x="3210" y="5685"/>
                  </a:lnTo>
                  <a:lnTo>
                    <a:pt x="3474" y="4397"/>
                  </a:lnTo>
                  <a:lnTo>
                    <a:pt x="3562" y="3834"/>
                  </a:lnTo>
                  <a:close/>
                  <a:moveTo>
                    <a:pt x="3210" y="5685"/>
                  </a:moveTo>
                  <a:lnTo>
                    <a:pt x="3040" y="6514"/>
                  </a:lnTo>
                  <a:lnTo>
                    <a:pt x="3094" y="6297"/>
                  </a:lnTo>
                  <a:lnTo>
                    <a:pt x="3210" y="5685"/>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0"/>
            <p:cNvSpPr/>
            <p:nvPr/>
          </p:nvSpPr>
          <p:spPr>
            <a:xfrm>
              <a:off x="-5581288" y="1213056"/>
              <a:ext cx="2138" cy="14794"/>
            </a:xfrm>
            <a:custGeom>
              <a:avLst/>
              <a:gdLst/>
              <a:ahLst/>
              <a:cxnLst/>
              <a:rect l="l" t="t" r="r" b="b"/>
              <a:pathLst>
                <a:path w="110" h="761" fill="none" extrusionOk="0">
                  <a:moveTo>
                    <a:pt x="109" y="1"/>
                  </a:moveTo>
                  <a:lnTo>
                    <a:pt x="109" y="1"/>
                  </a:lnTo>
                  <a:lnTo>
                    <a:pt x="1" y="760"/>
                  </a:lnTo>
                  <a:lnTo>
                    <a:pt x="1" y="760"/>
                  </a:lnTo>
                  <a:lnTo>
                    <a:pt x="55" y="760"/>
                  </a:lnTo>
                  <a:lnTo>
                    <a:pt x="55" y="760"/>
                  </a:lnTo>
                  <a:lnTo>
                    <a:pt x="10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0"/>
            <p:cNvSpPr/>
            <p:nvPr/>
          </p:nvSpPr>
          <p:spPr>
            <a:xfrm>
              <a:off x="-5524309" y="1132866"/>
              <a:ext cx="23231" cy="135069"/>
            </a:xfrm>
            <a:custGeom>
              <a:avLst/>
              <a:gdLst/>
              <a:ahLst/>
              <a:cxnLst/>
              <a:rect l="l" t="t" r="r" b="b"/>
              <a:pathLst>
                <a:path w="1195" h="6948" fill="none" extrusionOk="0">
                  <a:moveTo>
                    <a:pt x="1195" y="1"/>
                  </a:moveTo>
                  <a:lnTo>
                    <a:pt x="1195" y="1"/>
                  </a:lnTo>
                  <a:lnTo>
                    <a:pt x="1032" y="1195"/>
                  </a:lnTo>
                  <a:lnTo>
                    <a:pt x="815" y="2660"/>
                  </a:lnTo>
                  <a:lnTo>
                    <a:pt x="543" y="4397"/>
                  </a:lnTo>
                  <a:lnTo>
                    <a:pt x="109" y="6514"/>
                  </a:lnTo>
                  <a:lnTo>
                    <a:pt x="109" y="6514"/>
                  </a:lnTo>
                  <a:lnTo>
                    <a:pt x="1" y="6948"/>
                  </a:lnTo>
                  <a:lnTo>
                    <a:pt x="1" y="6948"/>
                  </a:lnTo>
                  <a:lnTo>
                    <a:pt x="1" y="6948"/>
                  </a:lnTo>
                  <a:lnTo>
                    <a:pt x="1" y="6948"/>
                  </a:lnTo>
                  <a:lnTo>
                    <a:pt x="163" y="6297"/>
                  </a:lnTo>
                  <a:lnTo>
                    <a:pt x="163" y="6297"/>
                  </a:lnTo>
                  <a:lnTo>
                    <a:pt x="543" y="4288"/>
                  </a:lnTo>
                  <a:lnTo>
                    <a:pt x="869" y="2606"/>
                  </a:lnTo>
                  <a:lnTo>
                    <a:pt x="1086" y="1195"/>
                  </a:lnTo>
                  <a:lnTo>
                    <a:pt x="1195" y="1"/>
                  </a:lnTo>
                  <a:lnTo>
                    <a:pt x="1195" y="1"/>
                  </a:lnTo>
                  <a:lnTo>
                    <a:pt x="119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0"/>
            <p:cNvSpPr/>
            <p:nvPr/>
          </p:nvSpPr>
          <p:spPr>
            <a:xfrm>
              <a:off x="-5582338" y="1228880"/>
              <a:ext cx="46442" cy="147744"/>
            </a:xfrm>
            <a:custGeom>
              <a:avLst/>
              <a:gdLst/>
              <a:ahLst/>
              <a:cxnLst/>
              <a:rect l="l" t="t" r="r" b="b"/>
              <a:pathLst>
                <a:path w="2389" h="7600" extrusionOk="0">
                  <a:moveTo>
                    <a:pt x="55" y="1"/>
                  </a:moveTo>
                  <a:lnTo>
                    <a:pt x="0" y="761"/>
                  </a:lnTo>
                  <a:lnTo>
                    <a:pt x="0" y="1412"/>
                  </a:lnTo>
                  <a:lnTo>
                    <a:pt x="55" y="1"/>
                  </a:lnTo>
                  <a:close/>
                  <a:moveTo>
                    <a:pt x="0" y="1412"/>
                  </a:moveTo>
                  <a:lnTo>
                    <a:pt x="0" y="1466"/>
                  </a:lnTo>
                  <a:lnTo>
                    <a:pt x="55" y="2714"/>
                  </a:lnTo>
                  <a:lnTo>
                    <a:pt x="109" y="3366"/>
                  </a:lnTo>
                  <a:lnTo>
                    <a:pt x="218" y="4017"/>
                  </a:lnTo>
                  <a:lnTo>
                    <a:pt x="272" y="4234"/>
                  </a:lnTo>
                  <a:lnTo>
                    <a:pt x="163" y="3529"/>
                  </a:lnTo>
                  <a:lnTo>
                    <a:pt x="109" y="2877"/>
                  </a:lnTo>
                  <a:lnTo>
                    <a:pt x="55" y="2172"/>
                  </a:lnTo>
                  <a:lnTo>
                    <a:pt x="0" y="1412"/>
                  </a:lnTo>
                  <a:close/>
                  <a:moveTo>
                    <a:pt x="2389" y="5102"/>
                  </a:moveTo>
                  <a:lnTo>
                    <a:pt x="2171" y="6405"/>
                  </a:lnTo>
                  <a:lnTo>
                    <a:pt x="2063" y="7599"/>
                  </a:lnTo>
                  <a:lnTo>
                    <a:pt x="2226" y="6405"/>
                  </a:lnTo>
                  <a:lnTo>
                    <a:pt x="2389" y="5102"/>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0"/>
            <p:cNvSpPr/>
            <p:nvPr/>
          </p:nvSpPr>
          <p:spPr>
            <a:xfrm>
              <a:off x="-5542252" y="1267916"/>
              <a:ext cx="17963" cy="108708"/>
            </a:xfrm>
            <a:custGeom>
              <a:avLst/>
              <a:gdLst/>
              <a:ahLst/>
              <a:cxnLst/>
              <a:rect l="l" t="t" r="r" b="b"/>
              <a:pathLst>
                <a:path w="924" h="5592" fill="none" extrusionOk="0">
                  <a:moveTo>
                    <a:pt x="924" y="1"/>
                  </a:moveTo>
                  <a:lnTo>
                    <a:pt x="924" y="1"/>
                  </a:lnTo>
                  <a:lnTo>
                    <a:pt x="327" y="3094"/>
                  </a:lnTo>
                  <a:lnTo>
                    <a:pt x="109" y="4397"/>
                  </a:lnTo>
                  <a:lnTo>
                    <a:pt x="1" y="5591"/>
                  </a:lnTo>
                  <a:lnTo>
                    <a:pt x="1" y="5591"/>
                  </a:lnTo>
                  <a:lnTo>
                    <a:pt x="1" y="5591"/>
                  </a:lnTo>
                  <a:lnTo>
                    <a:pt x="1" y="5591"/>
                  </a:lnTo>
                  <a:lnTo>
                    <a:pt x="164" y="4397"/>
                  </a:lnTo>
                  <a:lnTo>
                    <a:pt x="327" y="3094"/>
                  </a:lnTo>
                  <a:lnTo>
                    <a:pt x="924" y="1"/>
                  </a:lnTo>
                  <a:lnTo>
                    <a:pt x="924" y="1"/>
                  </a:lnTo>
                  <a:lnTo>
                    <a:pt x="92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0"/>
            <p:cNvSpPr/>
            <p:nvPr/>
          </p:nvSpPr>
          <p:spPr>
            <a:xfrm>
              <a:off x="-5582338" y="1228880"/>
              <a:ext cx="5288" cy="82328"/>
            </a:xfrm>
            <a:custGeom>
              <a:avLst/>
              <a:gdLst/>
              <a:ahLst/>
              <a:cxnLst/>
              <a:rect l="l" t="t" r="r" b="b"/>
              <a:pathLst>
                <a:path w="272" h="4235" fill="none" extrusionOk="0">
                  <a:moveTo>
                    <a:pt x="55" y="1"/>
                  </a:moveTo>
                  <a:lnTo>
                    <a:pt x="55" y="1"/>
                  </a:lnTo>
                  <a:lnTo>
                    <a:pt x="0" y="761"/>
                  </a:lnTo>
                  <a:lnTo>
                    <a:pt x="0" y="1466"/>
                  </a:lnTo>
                  <a:lnTo>
                    <a:pt x="0" y="1466"/>
                  </a:lnTo>
                  <a:lnTo>
                    <a:pt x="55" y="2714"/>
                  </a:lnTo>
                  <a:lnTo>
                    <a:pt x="109" y="3366"/>
                  </a:lnTo>
                  <a:lnTo>
                    <a:pt x="218" y="4017"/>
                  </a:lnTo>
                  <a:lnTo>
                    <a:pt x="272" y="4234"/>
                  </a:lnTo>
                  <a:lnTo>
                    <a:pt x="272" y="4234"/>
                  </a:lnTo>
                  <a:lnTo>
                    <a:pt x="163" y="3529"/>
                  </a:lnTo>
                  <a:lnTo>
                    <a:pt x="109" y="2877"/>
                  </a:lnTo>
                  <a:lnTo>
                    <a:pt x="55" y="2172"/>
                  </a:lnTo>
                  <a:lnTo>
                    <a:pt x="0" y="1412"/>
                  </a:lnTo>
                  <a:lnTo>
                    <a:pt x="0" y="1412"/>
                  </a:lnTo>
                  <a:lnTo>
                    <a:pt x="55" y="1"/>
                  </a:lnTo>
                  <a:lnTo>
                    <a:pt x="55" y="1"/>
                  </a:lnTo>
                  <a:lnTo>
                    <a:pt x="5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0"/>
            <p:cNvSpPr/>
            <p:nvPr/>
          </p:nvSpPr>
          <p:spPr>
            <a:xfrm>
              <a:off x="-5544352" y="1394529"/>
              <a:ext cx="6337" cy="69654"/>
            </a:xfrm>
            <a:custGeom>
              <a:avLst/>
              <a:gdLst/>
              <a:ahLst/>
              <a:cxnLst/>
              <a:rect l="l" t="t" r="r" b="b"/>
              <a:pathLst>
                <a:path w="326" h="3583" extrusionOk="0">
                  <a:moveTo>
                    <a:pt x="55" y="1"/>
                  </a:moveTo>
                  <a:lnTo>
                    <a:pt x="0" y="815"/>
                  </a:lnTo>
                  <a:lnTo>
                    <a:pt x="55" y="2009"/>
                  </a:lnTo>
                  <a:lnTo>
                    <a:pt x="217" y="3149"/>
                  </a:lnTo>
                  <a:lnTo>
                    <a:pt x="326" y="3583"/>
                  </a:lnTo>
                  <a:lnTo>
                    <a:pt x="217" y="2877"/>
                  </a:lnTo>
                  <a:lnTo>
                    <a:pt x="109" y="2172"/>
                  </a:lnTo>
                  <a:lnTo>
                    <a:pt x="55" y="1466"/>
                  </a:lnTo>
                  <a:lnTo>
                    <a:pt x="55" y="706"/>
                  </a:lnTo>
                  <a:lnTo>
                    <a:pt x="55" y="1"/>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0"/>
            <p:cNvSpPr/>
            <p:nvPr/>
          </p:nvSpPr>
          <p:spPr>
            <a:xfrm>
              <a:off x="-5544352" y="1378704"/>
              <a:ext cx="6337" cy="85478"/>
            </a:xfrm>
            <a:custGeom>
              <a:avLst/>
              <a:gdLst/>
              <a:ahLst/>
              <a:cxnLst/>
              <a:rect l="l" t="t" r="r" b="b"/>
              <a:pathLst>
                <a:path w="326" h="4397" fill="none" extrusionOk="0">
                  <a:moveTo>
                    <a:pt x="109" y="1"/>
                  </a:moveTo>
                  <a:lnTo>
                    <a:pt x="109" y="1"/>
                  </a:lnTo>
                  <a:lnTo>
                    <a:pt x="55" y="815"/>
                  </a:lnTo>
                  <a:lnTo>
                    <a:pt x="0" y="1629"/>
                  </a:lnTo>
                  <a:lnTo>
                    <a:pt x="0" y="1629"/>
                  </a:lnTo>
                  <a:lnTo>
                    <a:pt x="55" y="2823"/>
                  </a:lnTo>
                  <a:lnTo>
                    <a:pt x="217" y="3963"/>
                  </a:lnTo>
                  <a:lnTo>
                    <a:pt x="326" y="4397"/>
                  </a:lnTo>
                  <a:lnTo>
                    <a:pt x="326" y="4397"/>
                  </a:lnTo>
                  <a:lnTo>
                    <a:pt x="217" y="3691"/>
                  </a:lnTo>
                  <a:lnTo>
                    <a:pt x="109" y="2986"/>
                  </a:lnTo>
                  <a:lnTo>
                    <a:pt x="55" y="2280"/>
                  </a:lnTo>
                  <a:lnTo>
                    <a:pt x="55" y="1520"/>
                  </a:lnTo>
                  <a:lnTo>
                    <a:pt x="55" y="1520"/>
                  </a:lnTo>
                  <a:lnTo>
                    <a:pt x="55" y="815"/>
                  </a:lnTo>
                  <a:lnTo>
                    <a:pt x="109" y="1"/>
                  </a:lnTo>
                  <a:lnTo>
                    <a:pt x="109" y="1"/>
                  </a:lnTo>
                  <a:lnTo>
                    <a:pt x="10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0"/>
            <p:cNvSpPr/>
            <p:nvPr/>
          </p:nvSpPr>
          <p:spPr>
            <a:xfrm>
              <a:off x="-5576000" y="1314339"/>
              <a:ext cx="35886" cy="141407"/>
            </a:xfrm>
            <a:custGeom>
              <a:avLst/>
              <a:gdLst/>
              <a:ahLst/>
              <a:cxnLst/>
              <a:rect l="l" t="t" r="r" b="b"/>
              <a:pathLst>
                <a:path w="1846" h="7274" fill="none" extrusionOk="0">
                  <a:moveTo>
                    <a:pt x="0" y="1"/>
                  </a:moveTo>
                  <a:lnTo>
                    <a:pt x="1845" y="7274"/>
                  </a:lnTo>
                  <a:lnTo>
                    <a:pt x="1845" y="7274"/>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0"/>
            <p:cNvSpPr/>
            <p:nvPr/>
          </p:nvSpPr>
          <p:spPr>
            <a:xfrm>
              <a:off x="-5504267" y="1424077"/>
              <a:ext cx="140357" cy="501183"/>
            </a:xfrm>
            <a:custGeom>
              <a:avLst/>
              <a:gdLst/>
              <a:ahLst/>
              <a:cxnLst/>
              <a:rect l="l" t="t" r="r" b="b"/>
              <a:pathLst>
                <a:path w="7220" h="25781" extrusionOk="0">
                  <a:moveTo>
                    <a:pt x="6459" y="0"/>
                  </a:moveTo>
                  <a:lnTo>
                    <a:pt x="5482" y="55"/>
                  </a:lnTo>
                  <a:lnTo>
                    <a:pt x="5591" y="55"/>
                  </a:lnTo>
                  <a:lnTo>
                    <a:pt x="6459" y="0"/>
                  </a:lnTo>
                  <a:close/>
                  <a:moveTo>
                    <a:pt x="4505" y="55"/>
                  </a:moveTo>
                  <a:lnTo>
                    <a:pt x="4560" y="109"/>
                  </a:lnTo>
                  <a:lnTo>
                    <a:pt x="5482" y="55"/>
                  </a:lnTo>
                  <a:close/>
                  <a:moveTo>
                    <a:pt x="1" y="5265"/>
                  </a:moveTo>
                  <a:lnTo>
                    <a:pt x="1" y="5319"/>
                  </a:lnTo>
                  <a:lnTo>
                    <a:pt x="1" y="5373"/>
                  </a:lnTo>
                  <a:lnTo>
                    <a:pt x="55" y="5265"/>
                  </a:lnTo>
                  <a:close/>
                  <a:moveTo>
                    <a:pt x="6459" y="7599"/>
                  </a:moveTo>
                  <a:lnTo>
                    <a:pt x="6459" y="7653"/>
                  </a:lnTo>
                  <a:lnTo>
                    <a:pt x="7219" y="7599"/>
                  </a:lnTo>
                  <a:close/>
                  <a:moveTo>
                    <a:pt x="55" y="9010"/>
                  </a:moveTo>
                  <a:lnTo>
                    <a:pt x="109" y="9390"/>
                  </a:lnTo>
                  <a:lnTo>
                    <a:pt x="218" y="9770"/>
                  </a:lnTo>
                  <a:lnTo>
                    <a:pt x="164" y="9335"/>
                  </a:lnTo>
                  <a:lnTo>
                    <a:pt x="55" y="9010"/>
                  </a:lnTo>
                  <a:close/>
                  <a:moveTo>
                    <a:pt x="2063" y="16988"/>
                  </a:moveTo>
                  <a:lnTo>
                    <a:pt x="2117" y="17259"/>
                  </a:lnTo>
                  <a:lnTo>
                    <a:pt x="2172" y="17531"/>
                  </a:lnTo>
                  <a:lnTo>
                    <a:pt x="2117" y="17205"/>
                  </a:lnTo>
                  <a:lnTo>
                    <a:pt x="2063" y="16988"/>
                  </a:lnTo>
                  <a:close/>
                  <a:moveTo>
                    <a:pt x="3963" y="20624"/>
                  </a:moveTo>
                  <a:lnTo>
                    <a:pt x="3963" y="20787"/>
                  </a:lnTo>
                  <a:lnTo>
                    <a:pt x="4017" y="20787"/>
                  </a:lnTo>
                  <a:lnTo>
                    <a:pt x="4017" y="20679"/>
                  </a:lnTo>
                  <a:lnTo>
                    <a:pt x="3963" y="20624"/>
                  </a:lnTo>
                  <a:close/>
                  <a:moveTo>
                    <a:pt x="7111" y="22361"/>
                  </a:moveTo>
                  <a:lnTo>
                    <a:pt x="7111" y="22415"/>
                  </a:lnTo>
                  <a:lnTo>
                    <a:pt x="7165" y="22415"/>
                  </a:lnTo>
                  <a:lnTo>
                    <a:pt x="7165" y="22361"/>
                  </a:lnTo>
                  <a:close/>
                  <a:moveTo>
                    <a:pt x="4234" y="25563"/>
                  </a:moveTo>
                  <a:lnTo>
                    <a:pt x="4234" y="25617"/>
                  </a:lnTo>
                  <a:lnTo>
                    <a:pt x="4288" y="25780"/>
                  </a:lnTo>
                  <a:lnTo>
                    <a:pt x="4288" y="25672"/>
                  </a:lnTo>
                  <a:lnTo>
                    <a:pt x="4234" y="25563"/>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0"/>
            <p:cNvSpPr/>
            <p:nvPr/>
          </p:nvSpPr>
          <p:spPr>
            <a:xfrm>
              <a:off x="-5388210" y="1974832"/>
              <a:ext cx="19" cy="1069"/>
            </a:xfrm>
            <a:custGeom>
              <a:avLst/>
              <a:gdLst/>
              <a:ahLst/>
              <a:cxnLst/>
              <a:rect l="l" t="t" r="r" b="b"/>
              <a:pathLst>
                <a:path w="1" h="55" fill="none" extrusionOk="0">
                  <a:moveTo>
                    <a:pt x="1" y="0"/>
                  </a:moveTo>
                  <a:lnTo>
                    <a:pt x="1" y="0"/>
                  </a:lnTo>
                  <a:lnTo>
                    <a:pt x="1" y="54"/>
                  </a:lnTo>
                  <a:lnTo>
                    <a:pt x="1" y="54"/>
                  </a:lnTo>
                  <a:lnTo>
                    <a:pt x="1" y="54"/>
                  </a:lnTo>
                  <a:lnTo>
                    <a:pt x="1" y="54"/>
                  </a:lnTo>
                  <a:lnTo>
                    <a:pt x="1" y="54"/>
                  </a:lnTo>
                  <a:lnTo>
                    <a:pt x="1" y="54"/>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0"/>
            <p:cNvSpPr/>
            <p:nvPr/>
          </p:nvSpPr>
          <p:spPr>
            <a:xfrm>
              <a:off x="-5421958" y="1921022"/>
              <a:ext cx="1069" cy="4238"/>
            </a:xfrm>
            <a:custGeom>
              <a:avLst/>
              <a:gdLst/>
              <a:ahLst/>
              <a:cxnLst/>
              <a:rect l="l" t="t" r="r" b="b"/>
              <a:pathLst>
                <a:path w="55" h="218" fill="none" extrusionOk="0">
                  <a:moveTo>
                    <a:pt x="0" y="0"/>
                  </a:moveTo>
                  <a:lnTo>
                    <a:pt x="54" y="109"/>
                  </a:lnTo>
                  <a:lnTo>
                    <a:pt x="54" y="109"/>
                  </a:lnTo>
                  <a:lnTo>
                    <a:pt x="54" y="217"/>
                  </a:lnTo>
                  <a:lnTo>
                    <a:pt x="0" y="54"/>
                  </a:lnTo>
                  <a:lnTo>
                    <a:pt x="0" y="54"/>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0"/>
            <p:cNvSpPr/>
            <p:nvPr/>
          </p:nvSpPr>
          <p:spPr>
            <a:xfrm>
              <a:off x="-5304851" y="1864043"/>
              <a:ext cx="1069" cy="19"/>
            </a:xfrm>
            <a:custGeom>
              <a:avLst/>
              <a:gdLst/>
              <a:ahLst/>
              <a:cxnLst/>
              <a:rect l="l" t="t" r="r" b="b"/>
              <a:pathLst>
                <a:path w="55" h="1" fill="none" extrusionOk="0">
                  <a:moveTo>
                    <a:pt x="55" y="0"/>
                  </a:moveTo>
                  <a:lnTo>
                    <a:pt x="55" y="0"/>
                  </a:lnTo>
                  <a:lnTo>
                    <a:pt x="0" y="0"/>
                  </a:lnTo>
                  <a:lnTo>
                    <a:pt x="0" y="0"/>
                  </a:lnTo>
                  <a:lnTo>
                    <a:pt x="0" y="0"/>
                  </a:lnTo>
                  <a:lnTo>
                    <a:pt x="5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0"/>
            <p:cNvSpPr/>
            <p:nvPr/>
          </p:nvSpPr>
          <p:spPr>
            <a:xfrm>
              <a:off x="-5366048" y="1858775"/>
              <a:ext cx="1069" cy="1069"/>
            </a:xfrm>
            <a:custGeom>
              <a:avLst/>
              <a:gdLst/>
              <a:ahLst/>
              <a:cxnLst/>
              <a:rect l="l" t="t" r="r" b="b"/>
              <a:pathLst>
                <a:path w="55" h="55" fill="none" extrusionOk="0">
                  <a:moveTo>
                    <a:pt x="1" y="0"/>
                  </a:moveTo>
                  <a:lnTo>
                    <a:pt x="1" y="0"/>
                  </a:lnTo>
                  <a:lnTo>
                    <a:pt x="1" y="54"/>
                  </a:lnTo>
                  <a:lnTo>
                    <a:pt x="1" y="54"/>
                  </a:lnTo>
                  <a:lnTo>
                    <a:pt x="55" y="54"/>
                  </a:lnTo>
                  <a:lnTo>
                    <a:pt x="55" y="54"/>
                  </a:lnTo>
                  <a:lnTo>
                    <a:pt x="55" y="0"/>
                  </a:lnTo>
                  <a:lnTo>
                    <a:pt x="55"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0"/>
            <p:cNvSpPr/>
            <p:nvPr/>
          </p:nvSpPr>
          <p:spPr>
            <a:xfrm>
              <a:off x="-5427245" y="1825008"/>
              <a:ext cx="1069" cy="3188"/>
            </a:xfrm>
            <a:custGeom>
              <a:avLst/>
              <a:gdLst/>
              <a:ahLst/>
              <a:cxnLst/>
              <a:rect l="l" t="t" r="r" b="b"/>
              <a:pathLst>
                <a:path w="55" h="164" fill="none" extrusionOk="0">
                  <a:moveTo>
                    <a:pt x="1" y="0"/>
                  </a:moveTo>
                  <a:lnTo>
                    <a:pt x="1" y="0"/>
                  </a:lnTo>
                  <a:lnTo>
                    <a:pt x="1" y="163"/>
                  </a:lnTo>
                  <a:lnTo>
                    <a:pt x="1" y="163"/>
                  </a:lnTo>
                  <a:lnTo>
                    <a:pt x="55" y="163"/>
                  </a:lnTo>
                  <a:lnTo>
                    <a:pt x="55" y="163"/>
                  </a:lnTo>
                  <a:lnTo>
                    <a:pt x="55" y="55"/>
                  </a:lnTo>
                  <a:lnTo>
                    <a:pt x="55" y="55"/>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0"/>
            <p:cNvSpPr/>
            <p:nvPr/>
          </p:nvSpPr>
          <p:spPr>
            <a:xfrm>
              <a:off x="-5462062" y="1764861"/>
              <a:ext cx="2138" cy="4238"/>
            </a:xfrm>
            <a:custGeom>
              <a:avLst/>
              <a:gdLst/>
              <a:ahLst/>
              <a:cxnLst/>
              <a:rect l="l" t="t" r="r" b="b"/>
              <a:pathLst>
                <a:path w="110" h="218" fill="none" extrusionOk="0">
                  <a:moveTo>
                    <a:pt x="1" y="1"/>
                  </a:moveTo>
                  <a:lnTo>
                    <a:pt x="1" y="1"/>
                  </a:lnTo>
                  <a:lnTo>
                    <a:pt x="109" y="218"/>
                  </a:lnTo>
                  <a:lnTo>
                    <a:pt x="109" y="218"/>
                  </a:lnTo>
                  <a:lnTo>
                    <a:pt x="109" y="218"/>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0"/>
            <p:cNvSpPr/>
            <p:nvPr/>
          </p:nvSpPr>
          <p:spPr>
            <a:xfrm>
              <a:off x="-5464162" y="1754305"/>
              <a:ext cx="2119" cy="10575"/>
            </a:xfrm>
            <a:custGeom>
              <a:avLst/>
              <a:gdLst/>
              <a:ahLst/>
              <a:cxnLst/>
              <a:rect l="l" t="t" r="r" b="b"/>
              <a:pathLst>
                <a:path w="109" h="544" fill="none" extrusionOk="0">
                  <a:moveTo>
                    <a:pt x="0" y="1"/>
                  </a:moveTo>
                  <a:lnTo>
                    <a:pt x="0" y="1"/>
                  </a:lnTo>
                  <a:lnTo>
                    <a:pt x="54" y="218"/>
                  </a:lnTo>
                  <a:lnTo>
                    <a:pt x="109" y="544"/>
                  </a:lnTo>
                  <a:lnTo>
                    <a:pt x="109" y="544"/>
                  </a:lnTo>
                  <a:lnTo>
                    <a:pt x="54" y="272"/>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0"/>
            <p:cNvSpPr/>
            <p:nvPr/>
          </p:nvSpPr>
          <p:spPr>
            <a:xfrm>
              <a:off x="-5405084" y="1711051"/>
              <a:ext cx="19" cy="19"/>
            </a:xfrm>
            <a:custGeom>
              <a:avLst/>
              <a:gdLst/>
              <a:ahLst/>
              <a:cxnLst/>
              <a:rect l="l" t="t" r="r" b="b"/>
              <a:pathLst>
                <a:path w="1" h="1" fill="none" extrusionOk="0">
                  <a:moveTo>
                    <a:pt x="0" y="1"/>
                  </a:moveTo>
                  <a:lnTo>
                    <a:pt x="0" y="1"/>
                  </a:lnTo>
                  <a:lnTo>
                    <a:pt x="0" y="1"/>
                  </a:lnTo>
                  <a:lnTo>
                    <a:pt x="0" y="1"/>
                  </a:lnTo>
                  <a:lnTo>
                    <a:pt x="0" y="1"/>
                  </a:lnTo>
                  <a:lnTo>
                    <a:pt x="0" y="1"/>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0"/>
            <p:cNvSpPr/>
            <p:nvPr/>
          </p:nvSpPr>
          <p:spPr>
            <a:xfrm>
              <a:off x="-5465231" y="1675184"/>
              <a:ext cx="19" cy="2138"/>
            </a:xfrm>
            <a:custGeom>
              <a:avLst/>
              <a:gdLst/>
              <a:ahLst/>
              <a:cxnLst/>
              <a:rect l="l" t="t" r="r" b="b"/>
              <a:pathLst>
                <a:path w="1" h="110" fill="none" extrusionOk="0">
                  <a:moveTo>
                    <a:pt x="1" y="0"/>
                  </a:moveTo>
                  <a:lnTo>
                    <a:pt x="1" y="0"/>
                  </a:lnTo>
                  <a:lnTo>
                    <a:pt x="1" y="109"/>
                  </a:lnTo>
                  <a:lnTo>
                    <a:pt x="1" y="109"/>
                  </a:lnTo>
                  <a:lnTo>
                    <a:pt x="1" y="109"/>
                  </a:lnTo>
                  <a:lnTo>
                    <a:pt x="1" y="109"/>
                  </a:lnTo>
                  <a:lnTo>
                    <a:pt x="1" y="0"/>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0"/>
            <p:cNvSpPr/>
            <p:nvPr/>
          </p:nvSpPr>
          <p:spPr>
            <a:xfrm>
              <a:off x="-5500048" y="1613987"/>
              <a:ext cx="36955" cy="144575"/>
            </a:xfrm>
            <a:custGeom>
              <a:avLst/>
              <a:gdLst/>
              <a:ahLst/>
              <a:cxnLst/>
              <a:rect l="l" t="t" r="r" b="b"/>
              <a:pathLst>
                <a:path w="1901" h="7437" fill="none" extrusionOk="0">
                  <a:moveTo>
                    <a:pt x="1" y="1"/>
                  </a:moveTo>
                  <a:lnTo>
                    <a:pt x="1" y="1"/>
                  </a:lnTo>
                  <a:lnTo>
                    <a:pt x="1" y="1"/>
                  </a:lnTo>
                  <a:lnTo>
                    <a:pt x="1" y="1"/>
                  </a:lnTo>
                  <a:lnTo>
                    <a:pt x="1900" y="7436"/>
                  </a:lnTo>
                  <a:lnTo>
                    <a:pt x="1900" y="7436"/>
                  </a:lnTo>
                  <a:lnTo>
                    <a:pt x="1900" y="7436"/>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0"/>
            <p:cNvSpPr/>
            <p:nvPr/>
          </p:nvSpPr>
          <p:spPr>
            <a:xfrm>
              <a:off x="-5503197" y="1599212"/>
              <a:ext cx="3169" cy="14794"/>
            </a:xfrm>
            <a:custGeom>
              <a:avLst/>
              <a:gdLst/>
              <a:ahLst/>
              <a:cxnLst/>
              <a:rect l="l" t="t" r="r" b="b"/>
              <a:pathLst>
                <a:path w="163" h="761" fill="none" extrusionOk="0">
                  <a:moveTo>
                    <a:pt x="0" y="1"/>
                  </a:moveTo>
                  <a:lnTo>
                    <a:pt x="0" y="1"/>
                  </a:lnTo>
                  <a:lnTo>
                    <a:pt x="54" y="381"/>
                  </a:lnTo>
                  <a:lnTo>
                    <a:pt x="163" y="761"/>
                  </a:lnTo>
                  <a:lnTo>
                    <a:pt x="163" y="761"/>
                  </a:lnTo>
                  <a:lnTo>
                    <a:pt x="109" y="326"/>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0"/>
            <p:cNvSpPr/>
            <p:nvPr/>
          </p:nvSpPr>
          <p:spPr>
            <a:xfrm>
              <a:off x="-5382922" y="1571782"/>
              <a:ext cx="19" cy="1069"/>
            </a:xfrm>
            <a:custGeom>
              <a:avLst/>
              <a:gdLst/>
              <a:ahLst/>
              <a:cxnLst/>
              <a:rect l="l" t="t" r="r" b="b"/>
              <a:pathLst>
                <a:path w="1" h="55" fill="none" extrusionOk="0">
                  <a:moveTo>
                    <a:pt x="0" y="1"/>
                  </a:moveTo>
                  <a:lnTo>
                    <a:pt x="0" y="1"/>
                  </a:lnTo>
                  <a:lnTo>
                    <a:pt x="0" y="55"/>
                  </a:lnTo>
                  <a:lnTo>
                    <a:pt x="0" y="55"/>
                  </a:lnTo>
                  <a:lnTo>
                    <a:pt x="0" y="55"/>
                  </a:lnTo>
                  <a:lnTo>
                    <a:pt x="0" y="55"/>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0"/>
            <p:cNvSpPr/>
            <p:nvPr/>
          </p:nvSpPr>
          <p:spPr>
            <a:xfrm>
              <a:off x="-5378704" y="1571782"/>
              <a:ext cx="14794" cy="1069"/>
            </a:xfrm>
            <a:custGeom>
              <a:avLst/>
              <a:gdLst/>
              <a:ahLst/>
              <a:cxnLst/>
              <a:rect l="l" t="t" r="r" b="b"/>
              <a:pathLst>
                <a:path w="761" h="55" fill="none" extrusionOk="0">
                  <a:moveTo>
                    <a:pt x="760" y="1"/>
                  </a:moveTo>
                  <a:lnTo>
                    <a:pt x="760" y="1"/>
                  </a:lnTo>
                  <a:lnTo>
                    <a:pt x="0" y="1"/>
                  </a:lnTo>
                  <a:lnTo>
                    <a:pt x="0" y="55"/>
                  </a:lnTo>
                  <a:lnTo>
                    <a:pt x="0" y="55"/>
                  </a:lnTo>
                  <a:lnTo>
                    <a:pt x="76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0"/>
            <p:cNvSpPr/>
            <p:nvPr/>
          </p:nvSpPr>
          <p:spPr>
            <a:xfrm>
              <a:off x="-5445169" y="1563345"/>
              <a:ext cx="19" cy="1069"/>
            </a:xfrm>
            <a:custGeom>
              <a:avLst/>
              <a:gdLst/>
              <a:ahLst/>
              <a:cxnLst/>
              <a:rect l="l" t="t" r="r" b="b"/>
              <a:pathLst>
                <a:path w="1" h="55" fill="none" extrusionOk="0">
                  <a:moveTo>
                    <a:pt x="0" y="0"/>
                  </a:moveTo>
                  <a:lnTo>
                    <a:pt x="0" y="0"/>
                  </a:lnTo>
                  <a:lnTo>
                    <a:pt x="0" y="0"/>
                  </a:lnTo>
                  <a:lnTo>
                    <a:pt x="0" y="0"/>
                  </a:lnTo>
                  <a:lnTo>
                    <a:pt x="0" y="55"/>
                  </a:lnTo>
                  <a:lnTo>
                    <a:pt x="0" y="55"/>
                  </a:lnTo>
                  <a:lnTo>
                    <a:pt x="0" y="55"/>
                  </a:lnTo>
                  <a:lnTo>
                    <a:pt x="0" y="55"/>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0"/>
            <p:cNvSpPr/>
            <p:nvPr/>
          </p:nvSpPr>
          <p:spPr>
            <a:xfrm>
              <a:off x="-5504267" y="1526409"/>
              <a:ext cx="1069" cy="2138"/>
            </a:xfrm>
            <a:custGeom>
              <a:avLst/>
              <a:gdLst/>
              <a:ahLst/>
              <a:cxnLst/>
              <a:rect l="l" t="t" r="r" b="b"/>
              <a:pathLst>
                <a:path w="55" h="110" fill="none" extrusionOk="0">
                  <a:moveTo>
                    <a:pt x="1" y="1"/>
                  </a:moveTo>
                  <a:lnTo>
                    <a:pt x="1" y="1"/>
                  </a:lnTo>
                  <a:lnTo>
                    <a:pt x="1" y="55"/>
                  </a:lnTo>
                  <a:lnTo>
                    <a:pt x="1" y="55"/>
                  </a:lnTo>
                  <a:lnTo>
                    <a:pt x="1" y="109"/>
                  </a:lnTo>
                  <a:lnTo>
                    <a:pt x="1" y="109"/>
                  </a:lnTo>
                  <a:lnTo>
                    <a:pt x="55" y="1"/>
                  </a:lnTo>
                  <a:lnTo>
                    <a:pt x="55"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0"/>
            <p:cNvSpPr/>
            <p:nvPr/>
          </p:nvSpPr>
          <p:spPr>
            <a:xfrm>
              <a:off x="-5421958" y="1425127"/>
              <a:ext cx="19" cy="1069"/>
            </a:xfrm>
            <a:custGeom>
              <a:avLst/>
              <a:gdLst/>
              <a:ahLst/>
              <a:cxnLst/>
              <a:rect l="l" t="t" r="r" b="b"/>
              <a:pathLst>
                <a:path w="1" h="55" fill="none" extrusionOk="0">
                  <a:moveTo>
                    <a:pt x="0" y="1"/>
                  </a:moveTo>
                  <a:lnTo>
                    <a:pt x="0" y="1"/>
                  </a:lnTo>
                  <a:lnTo>
                    <a:pt x="0" y="55"/>
                  </a:lnTo>
                  <a:lnTo>
                    <a:pt x="0" y="55"/>
                  </a:lnTo>
                  <a:lnTo>
                    <a:pt x="0" y="55"/>
                  </a:lnTo>
                  <a:lnTo>
                    <a:pt x="0" y="55"/>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0"/>
            <p:cNvSpPr/>
            <p:nvPr/>
          </p:nvSpPr>
          <p:spPr>
            <a:xfrm>
              <a:off x="-5416689" y="1424077"/>
              <a:ext cx="38005" cy="2119"/>
            </a:xfrm>
            <a:custGeom>
              <a:avLst/>
              <a:gdLst/>
              <a:ahLst/>
              <a:cxnLst/>
              <a:rect l="l" t="t" r="r" b="b"/>
              <a:pathLst>
                <a:path w="1955" h="109" fill="none" extrusionOk="0">
                  <a:moveTo>
                    <a:pt x="1954" y="0"/>
                  </a:moveTo>
                  <a:lnTo>
                    <a:pt x="1954" y="0"/>
                  </a:lnTo>
                  <a:lnTo>
                    <a:pt x="1086" y="55"/>
                  </a:lnTo>
                  <a:lnTo>
                    <a:pt x="218" y="55"/>
                  </a:lnTo>
                  <a:lnTo>
                    <a:pt x="218" y="55"/>
                  </a:lnTo>
                  <a:lnTo>
                    <a:pt x="0" y="55"/>
                  </a:lnTo>
                  <a:lnTo>
                    <a:pt x="55" y="109"/>
                  </a:lnTo>
                  <a:lnTo>
                    <a:pt x="55" y="109"/>
                  </a:lnTo>
                  <a:lnTo>
                    <a:pt x="977" y="55"/>
                  </a:lnTo>
                  <a:lnTo>
                    <a:pt x="195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0"/>
            <p:cNvSpPr/>
            <p:nvPr/>
          </p:nvSpPr>
          <p:spPr>
            <a:xfrm>
              <a:off x="-5484224" y="1414571"/>
              <a:ext cx="19" cy="1089"/>
            </a:xfrm>
            <a:custGeom>
              <a:avLst/>
              <a:gdLst/>
              <a:ahLst/>
              <a:cxnLst/>
              <a:rect l="l" t="t" r="r" b="b"/>
              <a:pathLst>
                <a:path w="1" h="56" fill="none" extrusionOk="0">
                  <a:moveTo>
                    <a:pt x="1" y="1"/>
                  </a:moveTo>
                  <a:lnTo>
                    <a:pt x="1" y="1"/>
                  </a:lnTo>
                  <a:lnTo>
                    <a:pt x="1" y="55"/>
                  </a:lnTo>
                  <a:lnTo>
                    <a:pt x="1" y="55"/>
                  </a:lnTo>
                  <a:lnTo>
                    <a:pt x="1" y="55"/>
                  </a:lnTo>
                  <a:lnTo>
                    <a:pt x="1" y="55"/>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0"/>
            <p:cNvSpPr/>
            <p:nvPr/>
          </p:nvSpPr>
          <p:spPr>
            <a:xfrm>
              <a:off x="-5490542" y="1121260"/>
              <a:ext cx="157231" cy="158280"/>
            </a:xfrm>
            <a:custGeom>
              <a:avLst/>
              <a:gdLst/>
              <a:ahLst/>
              <a:cxnLst/>
              <a:rect l="l" t="t" r="r" b="b"/>
              <a:pathLst>
                <a:path w="8088" h="8142" extrusionOk="0">
                  <a:moveTo>
                    <a:pt x="1466" y="6677"/>
                  </a:moveTo>
                  <a:lnTo>
                    <a:pt x="1520" y="7599"/>
                  </a:lnTo>
                  <a:lnTo>
                    <a:pt x="1520" y="7545"/>
                  </a:lnTo>
                  <a:lnTo>
                    <a:pt x="1466" y="6677"/>
                  </a:lnTo>
                  <a:close/>
                  <a:moveTo>
                    <a:pt x="1520" y="7599"/>
                  </a:moveTo>
                  <a:lnTo>
                    <a:pt x="1466" y="8142"/>
                  </a:lnTo>
                  <a:lnTo>
                    <a:pt x="1520" y="8142"/>
                  </a:lnTo>
                  <a:lnTo>
                    <a:pt x="1520" y="7599"/>
                  </a:lnTo>
                  <a:close/>
                  <a:moveTo>
                    <a:pt x="5590" y="1"/>
                  </a:moveTo>
                  <a:lnTo>
                    <a:pt x="4234" y="272"/>
                  </a:lnTo>
                  <a:lnTo>
                    <a:pt x="2931" y="489"/>
                  </a:lnTo>
                  <a:lnTo>
                    <a:pt x="1683" y="598"/>
                  </a:lnTo>
                  <a:lnTo>
                    <a:pt x="434" y="652"/>
                  </a:lnTo>
                  <a:lnTo>
                    <a:pt x="0" y="598"/>
                  </a:lnTo>
                  <a:lnTo>
                    <a:pt x="0" y="598"/>
                  </a:lnTo>
                  <a:lnTo>
                    <a:pt x="1303" y="5862"/>
                  </a:lnTo>
                  <a:lnTo>
                    <a:pt x="1466" y="6677"/>
                  </a:lnTo>
                  <a:lnTo>
                    <a:pt x="1357" y="5808"/>
                  </a:lnTo>
                  <a:lnTo>
                    <a:pt x="1900" y="8142"/>
                  </a:lnTo>
                  <a:lnTo>
                    <a:pt x="2117" y="8142"/>
                  </a:lnTo>
                  <a:lnTo>
                    <a:pt x="3528" y="8088"/>
                  </a:lnTo>
                  <a:lnTo>
                    <a:pt x="4993" y="7925"/>
                  </a:lnTo>
                  <a:lnTo>
                    <a:pt x="6513" y="7653"/>
                  </a:lnTo>
                  <a:lnTo>
                    <a:pt x="8087" y="7328"/>
                  </a:lnTo>
                  <a:lnTo>
                    <a:pt x="5590" y="1"/>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0"/>
            <p:cNvSpPr/>
            <p:nvPr/>
          </p:nvSpPr>
          <p:spPr>
            <a:xfrm>
              <a:off x="-5490542" y="1121260"/>
              <a:ext cx="157231" cy="158280"/>
            </a:xfrm>
            <a:custGeom>
              <a:avLst/>
              <a:gdLst/>
              <a:ahLst/>
              <a:cxnLst/>
              <a:rect l="l" t="t" r="r" b="b"/>
              <a:pathLst>
                <a:path w="8088" h="8142" fill="none" extrusionOk="0">
                  <a:moveTo>
                    <a:pt x="5590" y="1"/>
                  </a:moveTo>
                  <a:lnTo>
                    <a:pt x="5590" y="1"/>
                  </a:lnTo>
                  <a:lnTo>
                    <a:pt x="4234" y="272"/>
                  </a:lnTo>
                  <a:lnTo>
                    <a:pt x="2931" y="489"/>
                  </a:lnTo>
                  <a:lnTo>
                    <a:pt x="1683" y="598"/>
                  </a:lnTo>
                  <a:lnTo>
                    <a:pt x="434" y="652"/>
                  </a:lnTo>
                  <a:lnTo>
                    <a:pt x="434" y="652"/>
                  </a:lnTo>
                  <a:lnTo>
                    <a:pt x="0" y="598"/>
                  </a:lnTo>
                  <a:lnTo>
                    <a:pt x="1303" y="5862"/>
                  </a:lnTo>
                  <a:lnTo>
                    <a:pt x="1303" y="5862"/>
                  </a:lnTo>
                  <a:lnTo>
                    <a:pt x="1466" y="6677"/>
                  </a:lnTo>
                  <a:lnTo>
                    <a:pt x="1520" y="7599"/>
                  </a:lnTo>
                  <a:lnTo>
                    <a:pt x="1520" y="7599"/>
                  </a:lnTo>
                  <a:lnTo>
                    <a:pt x="1466" y="8142"/>
                  </a:lnTo>
                  <a:lnTo>
                    <a:pt x="1466" y="8142"/>
                  </a:lnTo>
                  <a:lnTo>
                    <a:pt x="1520" y="8142"/>
                  </a:lnTo>
                  <a:lnTo>
                    <a:pt x="1520" y="8142"/>
                  </a:lnTo>
                  <a:lnTo>
                    <a:pt x="1520" y="7545"/>
                  </a:lnTo>
                  <a:lnTo>
                    <a:pt x="1520" y="7545"/>
                  </a:lnTo>
                  <a:lnTo>
                    <a:pt x="1466" y="6677"/>
                  </a:lnTo>
                  <a:lnTo>
                    <a:pt x="1357" y="5808"/>
                  </a:lnTo>
                  <a:lnTo>
                    <a:pt x="1357" y="5808"/>
                  </a:lnTo>
                  <a:lnTo>
                    <a:pt x="1357" y="5808"/>
                  </a:lnTo>
                  <a:lnTo>
                    <a:pt x="1900" y="8142"/>
                  </a:lnTo>
                  <a:lnTo>
                    <a:pt x="1900" y="8142"/>
                  </a:lnTo>
                  <a:lnTo>
                    <a:pt x="2117" y="8142"/>
                  </a:lnTo>
                  <a:lnTo>
                    <a:pt x="2117" y="8142"/>
                  </a:lnTo>
                  <a:lnTo>
                    <a:pt x="3528" y="8088"/>
                  </a:lnTo>
                  <a:lnTo>
                    <a:pt x="4993" y="7925"/>
                  </a:lnTo>
                  <a:lnTo>
                    <a:pt x="6513" y="7653"/>
                  </a:lnTo>
                  <a:lnTo>
                    <a:pt x="8087" y="7328"/>
                  </a:lnTo>
                  <a:lnTo>
                    <a:pt x="559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0"/>
            <p:cNvSpPr/>
            <p:nvPr/>
          </p:nvSpPr>
          <p:spPr>
            <a:xfrm>
              <a:off x="-5484224" y="1263697"/>
              <a:ext cx="197335" cy="161449"/>
            </a:xfrm>
            <a:custGeom>
              <a:avLst/>
              <a:gdLst/>
              <a:ahLst/>
              <a:cxnLst/>
              <a:rect l="l" t="t" r="r" b="b"/>
              <a:pathLst>
                <a:path w="10151" h="8305" extrusionOk="0">
                  <a:moveTo>
                    <a:pt x="1141" y="815"/>
                  </a:moveTo>
                  <a:lnTo>
                    <a:pt x="1032" y="2063"/>
                  </a:lnTo>
                  <a:lnTo>
                    <a:pt x="815" y="3529"/>
                  </a:lnTo>
                  <a:lnTo>
                    <a:pt x="489" y="5374"/>
                  </a:lnTo>
                  <a:lnTo>
                    <a:pt x="1" y="7599"/>
                  </a:lnTo>
                  <a:lnTo>
                    <a:pt x="1" y="7762"/>
                  </a:lnTo>
                  <a:lnTo>
                    <a:pt x="55" y="7382"/>
                  </a:lnTo>
                  <a:lnTo>
                    <a:pt x="544" y="5265"/>
                  </a:lnTo>
                  <a:lnTo>
                    <a:pt x="869" y="3474"/>
                  </a:lnTo>
                  <a:lnTo>
                    <a:pt x="1086" y="2009"/>
                  </a:lnTo>
                  <a:lnTo>
                    <a:pt x="1195" y="815"/>
                  </a:lnTo>
                  <a:close/>
                  <a:moveTo>
                    <a:pt x="3149" y="7273"/>
                  </a:moveTo>
                  <a:lnTo>
                    <a:pt x="3203" y="8142"/>
                  </a:lnTo>
                  <a:lnTo>
                    <a:pt x="3203" y="8088"/>
                  </a:lnTo>
                  <a:lnTo>
                    <a:pt x="3149" y="7273"/>
                  </a:lnTo>
                  <a:close/>
                  <a:moveTo>
                    <a:pt x="7762" y="1"/>
                  </a:moveTo>
                  <a:lnTo>
                    <a:pt x="6188" y="326"/>
                  </a:lnTo>
                  <a:lnTo>
                    <a:pt x="4668" y="598"/>
                  </a:lnTo>
                  <a:lnTo>
                    <a:pt x="3203" y="761"/>
                  </a:lnTo>
                  <a:lnTo>
                    <a:pt x="1792" y="815"/>
                  </a:lnTo>
                  <a:lnTo>
                    <a:pt x="1575" y="815"/>
                  </a:lnTo>
                  <a:lnTo>
                    <a:pt x="3040" y="6514"/>
                  </a:lnTo>
                  <a:lnTo>
                    <a:pt x="3149" y="7273"/>
                  </a:lnTo>
                  <a:lnTo>
                    <a:pt x="3040" y="6459"/>
                  </a:lnTo>
                  <a:lnTo>
                    <a:pt x="3474" y="8305"/>
                  </a:lnTo>
                  <a:lnTo>
                    <a:pt x="4560" y="8305"/>
                  </a:lnTo>
                  <a:lnTo>
                    <a:pt x="5428" y="8250"/>
                  </a:lnTo>
                  <a:lnTo>
                    <a:pt x="6351" y="8088"/>
                  </a:lnTo>
                  <a:lnTo>
                    <a:pt x="7328" y="7979"/>
                  </a:lnTo>
                  <a:lnTo>
                    <a:pt x="9227" y="7545"/>
                  </a:lnTo>
                  <a:lnTo>
                    <a:pt x="10096" y="7328"/>
                  </a:lnTo>
                  <a:lnTo>
                    <a:pt x="10150" y="7328"/>
                  </a:lnTo>
                  <a:lnTo>
                    <a:pt x="7762" y="55"/>
                  </a:lnTo>
                  <a:lnTo>
                    <a:pt x="7762"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0"/>
            <p:cNvSpPr/>
            <p:nvPr/>
          </p:nvSpPr>
          <p:spPr>
            <a:xfrm>
              <a:off x="-5484224" y="1279521"/>
              <a:ext cx="23231" cy="135069"/>
            </a:xfrm>
            <a:custGeom>
              <a:avLst/>
              <a:gdLst/>
              <a:ahLst/>
              <a:cxnLst/>
              <a:rect l="l" t="t" r="r" b="b"/>
              <a:pathLst>
                <a:path w="1195" h="6948" fill="none" extrusionOk="0">
                  <a:moveTo>
                    <a:pt x="1141" y="1"/>
                  </a:moveTo>
                  <a:lnTo>
                    <a:pt x="1141" y="1"/>
                  </a:lnTo>
                  <a:lnTo>
                    <a:pt x="1032" y="1249"/>
                  </a:lnTo>
                  <a:lnTo>
                    <a:pt x="815" y="2715"/>
                  </a:lnTo>
                  <a:lnTo>
                    <a:pt x="489" y="4560"/>
                  </a:lnTo>
                  <a:lnTo>
                    <a:pt x="1" y="6785"/>
                  </a:lnTo>
                  <a:lnTo>
                    <a:pt x="1" y="6785"/>
                  </a:lnTo>
                  <a:lnTo>
                    <a:pt x="1" y="6948"/>
                  </a:lnTo>
                  <a:lnTo>
                    <a:pt x="1" y="6948"/>
                  </a:lnTo>
                  <a:lnTo>
                    <a:pt x="1" y="6948"/>
                  </a:lnTo>
                  <a:lnTo>
                    <a:pt x="1" y="6948"/>
                  </a:lnTo>
                  <a:lnTo>
                    <a:pt x="55" y="6568"/>
                  </a:lnTo>
                  <a:lnTo>
                    <a:pt x="55" y="6568"/>
                  </a:lnTo>
                  <a:lnTo>
                    <a:pt x="544" y="4451"/>
                  </a:lnTo>
                  <a:lnTo>
                    <a:pt x="869" y="2660"/>
                  </a:lnTo>
                  <a:lnTo>
                    <a:pt x="1086" y="1195"/>
                  </a:lnTo>
                  <a:lnTo>
                    <a:pt x="1195" y="1"/>
                  </a:lnTo>
                  <a:lnTo>
                    <a:pt x="1195" y="1"/>
                  </a:lnTo>
                  <a:lnTo>
                    <a:pt x="114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0"/>
            <p:cNvSpPr/>
            <p:nvPr/>
          </p:nvSpPr>
          <p:spPr>
            <a:xfrm>
              <a:off x="-5453625" y="1263697"/>
              <a:ext cx="166737" cy="161449"/>
            </a:xfrm>
            <a:custGeom>
              <a:avLst/>
              <a:gdLst/>
              <a:ahLst/>
              <a:cxnLst/>
              <a:rect l="l" t="t" r="r" b="b"/>
              <a:pathLst>
                <a:path w="8577" h="8305" fill="none" extrusionOk="0">
                  <a:moveTo>
                    <a:pt x="6188" y="1"/>
                  </a:moveTo>
                  <a:lnTo>
                    <a:pt x="6188" y="1"/>
                  </a:lnTo>
                  <a:lnTo>
                    <a:pt x="4614" y="326"/>
                  </a:lnTo>
                  <a:lnTo>
                    <a:pt x="3094" y="598"/>
                  </a:lnTo>
                  <a:lnTo>
                    <a:pt x="1629" y="761"/>
                  </a:lnTo>
                  <a:lnTo>
                    <a:pt x="218" y="815"/>
                  </a:lnTo>
                  <a:lnTo>
                    <a:pt x="218" y="815"/>
                  </a:lnTo>
                  <a:lnTo>
                    <a:pt x="1" y="815"/>
                  </a:lnTo>
                  <a:lnTo>
                    <a:pt x="1466" y="6514"/>
                  </a:lnTo>
                  <a:lnTo>
                    <a:pt x="1466" y="6514"/>
                  </a:lnTo>
                  <a:lnTo>
                    <a:pt x="1575" y="7273"/>
                  </a:lnTo>
                  <a:lnTo>
                    <a:pt x="1629" y="8142"/>
                  </a:lnTo>
                  <a:lnTo>
                    <a:pt x="1629" y="8142"/>
                  </a:lnTo>
                  <a:lnTo>
                    <a:pt x="1629" y="8305"/>
                  </a:lnTo>
                  <a:lnTo>
                    <a:pt x="1629" y="8305"/>
                  </a:lnTo>
                  <a:lnTo>
                    <a:pt x="1629" y="8305"/>
                  </a:lnTo>
                  <a:lnTo>
                    <a:pt x="1629" y="8305"/>
                  </a:lnTo>
                  <a:lnTo>
                    <a:pt x="1629" y="8088"/>
                  </a:lnTo>
                  <a:lnTo>
                    <a:pt x="1629" y="8088"/>
                  </a:lnTo>
                  <a:lnTo>
                    <a:pt x="1575" y="7273"/>
                  </a:lnTo>
                  <a:lnTo>
                    <a:pt x="1466" y="6459"/>
                  </a:lnTo>
                  <a:lnTo>
                    <a:pt x="1466" y="6459"/>
                  </a:lnTo>
                  <a:lnTo>
                    <a:pt x="1466" y="6459"/>
                  </a:lnTo>
                  <a:lnTo>
                    <a:pt x="1900" y="8305"/>
                  </a:lnTo>
                  <a:lnTo>
                    <a:pt x="1900" y="8305"/>
                  </a:lnTo>
                  <a:lnTo>
                    <a:pt x="2118" y="8305"/>
                  </a:lnTo>
                  <a:lnTo>
                    <a:pt x="2118" y="8305"/>
                  </a:lnTo>
                  <a:lnTo>
                    <a:pt x="2986" y="8305"/>
                  </a:lnTo>
                  <a:lnTo>
                    <a:pt x="3854" y="8250"/>
                  </a:lnTo>
                  <a:lnTo>
                    <a:pt x="3854" y="8250"/>
                  </a:lnTo>
                  <a:lnTo>
                    <a:pt x="4777" y="8088"/>
                  </a:lnTo>
                  <a:lnTo>
                    <a:pt x="5754" y="7979"/>
                  </a:lnTo>
                  <a:lnTo>
                    <a:pt x="7653" y="7545"/>
                  </a:lnTo>
                  <a:lnTo>
                    <a:pt x="8522" y="7328"/>
                  </a:lnTo>
                  <a:lnTo>
                    <a:pt x="8522" y="7328"/>
                  </a:lnTo>
                  <a:lnTo>
                    <a:pt x="8576" y="7328"/>
                  </a:lnTo>
                  <a:lnTo>
                    <a:pt x="6188" y="55"/>
                  </a:lnTo>
                  <a:lnTo>
                    <a:pt x="6188" y="1"/>
                  </a:lnTo>
                  <a:lnTo>
                    <a:pt x="618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0"/>
            <p:cNvSpPr/>
            <p:nvPr/>
          </p:nvSpPr>
          <p:spPr>
            <a:xfrm>
              <a:off x="-5505316" y="1527479"/>
              <a:ext cx="313373" cy="189929"/>
            </a:xfrm>
            <a:custGeom>
              <a:avLst/>
              <a:gdLst/>
              <a:ahLst/>
              <a:cxnLst/>
              <a:rect l="l" t="t" r="r" b="b"/>
              <a:pathLst>
                <a:path w="16120" h="9770" extrusionOk="0">
                  <a:moveTo>
                    <a:pt x="55" y="0"/>
                  </a:moveTo>
                  <a:lnTo>
                    <a:pt x="28" y="461"/>
                  </a:lnTo>
                  <a:lnTo>
                    <a:pt x="55" y="54"/>
                  </a:lnTo>
                  <a:lnTo>
                    <a:pt x="55" y="0"/>
                  </a:lnTo>
                  <a:close/>
                  <a:moveTo>
                    <a:pt x="28" y="461"/>
                  </a:moveTo>
                  <a:lnTo>
                    <a:pt x="0" y="869"/>
                  </a:lnTo>
                  <a:lnTo>
                    <a:pt x="0" y="923"/>
                  </a:lnTo>
                  <a:lnTo>
                    <a:pt x="28" y="461"/>
                  </a:lnTo>
                  <a:close/>
                  <a:moveTo>
                    <a:pt x="0" y="1683"/>
                  </a:moveTo>
                  <a:lnTo>
                    <a:pt x="0" y="1791"/>
                  </a:lnTo>
                  <a:lnTo>
                    <a:pt x="0" y="2768"/>
                  </a:lnTo>
                  <a:lnTo>
                    <a:pt x="109" y="3691"/>
                  </a:lnTo>
                  <a:lnTo>
                    <a:pt x="218" y="4016"/>
                  </a:lnTo>
                  <a:lnTo>
                    <a:pt x="55" y="2877"/>
                  </a:lnTo>
                  <a:lnTo>
                    <a:pt x="0" y="1683"/>
                  </a:lnTo>
                  <a:close/>
                  <a:moveTo>
                    <a:pt x="3094" y="1900"/>
                  </a:moveTo>
                  <a:lnTo>
                    <a:pt x="2443" y="5048"/>
                  </a:lnTo>
                  <a:lnTo>
                    <a:pt x="2226" y="6404"/>
                  </a:lnTo>
                  <a:lnTo>
                    <a:pt x="2443" y="5102"/>
                  </a:lnTo>
                  <a:lnTo>
                    <a:pt x="3094" y="1900"/>
                  </a:lnTo>
                  <a:close/>
                  <a:moveTo>
                    <a:pt x="6296" y="3094"/>
                  </a:moveTo>
                  <a:lnTo>
                    <a:pt x="6188" y="3799"/>
                  </a:lnTo>
                  <a:lnTo>
                    <a:pt x="5971" y="5319"/>
                  </a:lnTo>
                  <a:lnTo>
                    <a:pt x="5645" y="7164"/>
                  </a:lnTo>
                  <a:lnTo>
                    <a:pt x="5156" y="9444"/>
                  </a:lnTo>
                  <a:lnTo>
                    <a:pt x="5645" y="7219"/>
                  </a:lnTo>
                  <a:lnTo>
                    <a:pt x="6025" y="5373"/>
                  </a:lnTo>
                  <a:lnTo>
                    <a:pt x="6242" y="3799"/>
                  </a:lnTo>
                  <a:lnTo>
                    <a:pt x="6296" y="3148"/>
                  </a:lnTo>
                  <a:lnTo>
                    <a:pt x="6296" y="3094"/>
                  </a:lnTo>
                  <a:close/>
                  <a:moveTo>
                    <a:pt x="13677" y="1086"/>
                  </a:moveTo>
                  <a:lnTo>
                    <a:pt x="13243" y="1248"/>
                  </a:lnTo>
                  <a:lnTo>
                    <a:pt x="12863" y="1303"/>
                  </a:lnTo>
                  <a:lnTo>
                    <a:pt x="11452" y="1683"/>
                  </a:lnTo>
                  <a:lnTo>
                    <a:pt x="9987" y="1954"/>
                  </a:lnTo>
                  <a:lnTo>
                    <a:pt x="8630" y="2171"/>
                  </a:lnTo>
                  <a:lnTo>
                    <a:pt x="7273" y="2280"/>
                  </a:lnTo>
                  <a:lnTo>
                    <a:pt x="6513" y="2334"/>
                  </a:lnTo>
                  <a:lnTo>
                    <a:pt x="8141" y="8901"/>
                  </a:lnTo>
                  <a:lnTo>
                    <a:pt x="8250" y="9769"/>
                  </a:lnTo>
                  <a:lnTo>
                    <a:pt x="8304" y="9769"/>
                  </a:lnTo>
                  <a:lnTo>
                    <a:pt x="8196" y="8901"/>
                  </a:lnTo>
                  <a:lnTo>
                    <a:pt x="8413" y="9769"/>
                  </a:lnTo>
                  <a:lnTo>
                    <a:pt x="9281" y="9715"/>
                  </a:lnTo>
                  <a:lnTo>
                    <a:pt x="10204" y="9607"/>
                  </a:lnTo>
                  <a:lnTo>
                    <a:pt x="11127" y="9498"/>
                  </a:lnTo>
                  <a:lnTo>
                    <a:pt x="12103" y="9335"/>
                  </a:lnTo>
                  <a:lnTo>
                    <a:pt x="14112" y="8847"/>
                  </a:lnTo>
                  <a:lnTo>
                    <a:pt x="16120" y="8304"/>
                  </a:lnTo>
                  <a:lnTo>
                    <a:pt x="13732" y="1086"/>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0"/>
            <p:cNvSpPr/>
            <p:nvPr/>
          </p:nvSpPr>
          <p:spPr>
            <a:xfrm>
              <a:off x="-5405084" y="1572832"/>
              <a:ext cx="22181" cy="138238"/>
            </a:xfrm>
            <a:custGeom>
              <a:avLst/>
              <a:gdLst/>
              <a:ahLst/>
              <a:cxnLst/>
              <a:rect l="l" t="t" r="r" b="b"/>
              <a:pathLst>
                <a:path w="1141" h="7111" fill="none" extrusionOk="0">
                  <a:moveTo>
                    <a:pt x="1140" y="1"/>
                  </a:moveTo>
                  <a:lnTo>
                    <a:pt x="1140" y="1"/>
                  </a:lnTo>
                  <a:lnTo>
                    <a:pt x="1140" y="164"/>
                  </a:lnTo>
                  <a:lnTo>
                    <a:pt x="1140" y="164"/>
                  </a:lnTo>
                  <a:lnTo>
                    <a:pt x="1140" y="761"/>
                  </a:lnTo>
                  <a:lnTo>
                    <a:pt x="1032" y="1466"/>
                  </a:lnTo>
                  <a:lnTo>
                    <a:pt x="815" y="2986"/>
                  </a:lnTo>
                  <a:lnTo>
                    <a:pt x="489" y="4831"/>
                  </a:lnTo>
                  <a:lnTo>
                    <a:pt x="0" y="7111"/>
                  </a:lnTo>
                  <a:lnTo>
                    <a:pt x="0" y="7111"/>
                  </a:lnTo>
                  <a:lnTo>
                    <a:pt x="0" y="7111"/>
                  </a:lnTo>
                  <a:lnTo>
                    <a:pt x="0" y="7111"/>
                  </a:lnTo>
                  <a:lnTo>
                    <a:pt x="489" y="4886"/>
                  </a:lnTo>
                  <a:lnTo>
                    <a:pt x="869" y="3040"/>
                  </a:lnTo>
                  <a:lnTo>
                    <a:pt x="1086" y="1466"/>
                  </a:lnTo>
                  <a:lnTo>
                    <a:pt x="1140" y="815"/>
                  </a:lnTo>
                  <a:lnTo>
                    <a:pt x="1140" y="164"/>
                  </a:lnTo>
                  <a:lnTo>
                    <a:pt x="1140" y="164"/>
                  </a:lnTo>
                  <a:lnTo>
                    <a:pt x="1140" y="1"/>
                  </a:lnTo>
                  <a:lnTo>
                    <a:pt x="1140" y="1"/>
                  </a:lnTo>
                  <a:lnTo>
                    <a:pt x="114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0"/>
            <p:cNvSpPr/>
            <p:nvPr/>
          </p:nvSpPr>
          <p:spPr>
            <a:xfrm>
              <a:off x="-5465231" y="1564395"/>
              <a:ext cx="20082" cy="110808"/>
            </a:xfrm>
            <a:custGeom>
              <a:avLst/>
              <a:gdLst/>
              <a:ahLst/>
              <a:cxnLst/>
              <a:rect l="l" t="t" r="r" b="b"/>
              <a:pathLst>
                <a:path w="1033" h="5700" fill="none" extrusionOk="0">
                  <a:moveTo>
                    <a:pt x="1032" y="1"/>
                  </a:moveTo>
                  <a:lnTo>
                    <a:pt x="1032" y="1"/>
                  </a:lnTo>
                  <a:lnTo>
                    <a:pt x="381" y="3203"/>
                  </a:lnTo>
                  <a:lnTo>
                    <a:pt x="164" y="4505"/>
                  </a:lnTo>
                  <a:lnTo>
                    <a:pt x="1" y="5699"/>
                  </a:lnTo>
                  <a:lnTo>
                    <a:pt x="1" y="5699"/>
                  </a:lnTo>
                  <a:lnTo>
                    <a:pt x="1" y="5699"/>
                  </a:lnTo>
                  <a:lnTo>
                    <a:pt x="1" y="5699"/>
                  </a:lnTo>
                  <a:lnTo>
                    <a:pt x="164" y="4505"/>
                  </a:lnTo>
                  <a:lnTo>
                    <a:pt x="381" y="3149"/>
                  </a:lnTo>
                  <a:lnTo>
                    <a:pt x="1032" y="1"/>
                  </a:lnTo>
                  <a:lnTo>
                    <a:pt x="1032" y="1"/>
                  </a:lnTo>
                  <a:lnTo>
                    <a:pt x="103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0"/>
            <p:cNvSpPr/>
            <p:nvPr/>
          </p:nvSpPr>
          <p:spPr>
            <a:xfrm>
              <a:off x="-5378704" y="1548571"/>
              <a:ext cx="186760" cy="168836"/>
            </a:xfrm>
            <a:custGeom>
              <a:avLst/>
              <a:gdLst/>
              <a:ahLst/>
              <a:cxnLst/>
              <a:rect l="l" t="t" r="r" b="b"/>
              <a:pathLst>
                <a:path w="9607" h="8685" fill="none" extrusionOk="0">
                  <a:moveTo>
                    <a:pt x="7219" y="1"/>
                  </a:moveTo>
                  <a:lnTo>
                    <a:pt x="7164" y="1"/>
                  </a:lnTo>
                  <a:lnTo>
                    <a:pt x="6730" y="163"/>
                  </a:lnTo>
                  <a:lnTo>
                    <a:pt x="6350" y="218"/>
                  </a:lnTo>
                  <a:lnTo>
                    <a:pt x="6350" y="218"/>
                  </a:lnTo>
                  <a:lnTo>
                    <a:pt x="4939" y="598"/>
                  </a:lnTo>
                  <a:lnTo>
                    <a:pt x="3474" y="869"/>
                  </a:lnTo>
                  <a:lnTo>
                    <a:pt x="2117" y="1086"/>
                  </a:lnTo>
                  <a:lnTo>
                    <a:pt x="760" y="1195"/>
                  </a:lnTo>
                  <a:lnTo>
                    <a:pt x="760" y="1195"/>
                  </a:lnTo>
                  <a:lnTo>
                    <a:pt x="0" y="1249"/>
                  </a:lnTo>
                  <a:lnTo>
                    <a:pt x="1628" y="7816"/>
                  </a:lnTo>
                  <a:lnTo>
                    <a:pt x="1628" y="7816"/>
                  </a:lnTo>
                  <a:lnTo>
                    <a:pt x="1737" y="8684"/>
                  </a:lnTo>
                  <a:lnTo>
                    <a:pt x="1737" y="8684"/>
                  </a:lnTo>
                  <a:lnTo>
                    <a:pt x="1791" y="8684"/>
                  </a:lnTo>
                  <a:lnTo>
                    <a:pt x="1791" y="8684"/>
                  </a:lnTo>
                  <a:lnTo>
                    <a:pt x="1683" y="7816"/>
                  </a:lnTo>
                  <a:lnTo>
                    <a:pt x="1683" y="7816"/>
                  </a:lnTo>
                  <a:lnTo>
                    <a:pt x="1683" y="7816"/>
                  </a:lnTo>
                  <a:lnTo>
                    <a:pt x="1683" y="7816"/>
                  </a:lnTo>
                  <a:lnTo>
                    <a:pt x="1900" y="8684"/>
                  </a:lnTo>
                  <a:lnTo>
                    <a:pt x="1900" y="8684"/>
                  </a:lnTo>
                  <a:lnTo>
                    <a:pt x="2768" y="8630"/>
                  </a:lnTo>
                  <a:lnTo>
                    <a:pt x="3691" y="8522"/>
                  </a:lnTo>
                  <a:lnTo>
                    <a:pt x="4614" y="8413"/>
                  </a:lnTo>
                  <a:lnTo>
                    <a:pt x="5590" y="8250"/>
                  </a:lnTo>
                  <a:lnTo>
                    <a:pt x="7599" y="7762"/>
                  </a:lnTo>
                  <a:lnTo>
                    <a:pt x="9607" y="7219"/>
                  </a:lnTo>
                  <a:lnTo>
                    <a:pt x="72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0"/>
            <p:cNvSpPr/>
            <p:nvPr/>
          </p:nvSpPr>
          <p:spPr>
            <a:xfrm>
              <a:off x="-5505316" y="1527479"/>
              <a:ext cx="4238" cy="78090"/>
            </a:xfrm>
            <a:custGeom>
              <a:avLst/>
              <a:gdLst/>
              <a:ahLst/>
              <a:cxnLst/>
              <a:rect l="l" t="t" r="r" b="b"/>
              <a:pathLst>
                <a:path w="218" h="4017" fill="none" extrusionOk="0">
                  <a:moveTo>
                    <a:pt x="55" y="0"/>
                  </a:moveTo>
                  <a:lnTo>
                    <a:pt x="55" y="0"/>
                  </a:lnTo>
                  <a:lnTo>
                    <a:pt x="0" y="923"/>
                  </a:lnTo>
                  <a:lnTo>
                    <a:pt x="0" y="1791"/>
                  </a:lnTo>
                  <a:lnTo>
                    <a:pt x="0" y="1791"/>
                  </a:lnTo>
                  <a:lnTo>
                    <a:pt x="0" y="2768"/>
                  </a:lnTo>
                  <a:lnTo>
                    <a:pt x="109" y="3691"/>
                  </a:lnTo>
                  <a:lnTo>
                    <a:pt x="218" y="4016"/>
                  </a:lnTo>
                  <a:lnTo>
                    <a:pt x="218" y="4016"/>
                  </a:lnTo>
                  <a:lnTo>
                    <a:pt x="55" y="2877"/>
                  </a:lnTo>
                  <a:lnTo>
                    <a:pt x="0" y="1683"/>
                  </a:lnTo>
                  <a:lnTo>
                    <a:pt x="0" y="1683"/>
                  </a:lnTo>
                  <a:lnTo>
                    <a:pt x="0" y="869"/>
                  </a:lnTo>
                  <a:lnTo>
                    <a:pt x="55" y="54"/>
                  </a:lnTo>
                  <a:lnTo>
                    <a:pt x="55" y="54"/>
                  </a:lnTo>
                  <a:lnTo>
                    <a:pt x="5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0"/>
            <p:cNvSpPr/>
            <p:nvPr/>
          </p:nvSpPr>
          <p:spPr>
            <a:xfrm>
              <a:off x="-5459943" y="1769079"/>
              <a:ext cx="362964" cy="239520"/>
            </a:xfrm>
            <a:custGeom>
              <a:avLst/>
              <a:gdLst/>
              <a:ahLst/>
              <a:cxnLst/>
              <a:rect l="l" t="t" r="r" b="b"/>
              <a:pathLst>
                <a:path w="18671" h="12321" extrusionOk="0">
                  <a:moveTo>
                    <a:pt x="1683" y="3040"/>
                  </a:moveTo>
                  <a:lnTo>
                    <a:pt x="1628" y="4017"/>
                  </a:lnTo>
                  <a:lnTo>
                    <a:pt x="1737" y="3040"/>
                  </a:lnTo>
                  <a:close/>
                  <a:moveTo>
                    <a:pt x="7978" y="5862"/>
                  </a:moveTo>
                  <a:lnTo>
                    <a:pt x="7951" y="6459"/>
                  </a:lnTo>
                  <a:lnTo>
                    <a:pt x="7978" y="5917"/>
                  </a:lnTo>
                  <a:lnTo>
                    <a:pt x="7978" y="5862"/>
                  </a:lnTo>
                  <a:close/>
                  <a:moveTo>
                    <a:pt x="1628" y="4017"/>
                  </a:moveTo>
                  <a:lnTo>
                    <a:pt x="1574" y="4885"/>
                  </a:lnTo>
                  <a:lnTo>
                    <a:pt x="1628" y="6134"/>
                  </a:lnTo>
                  <a:lnTo>
                    <a:pt x="1709" y="6556"/>
                  </a:lnTo>
                  <a:lnTo>
                    <a:pt x="1683" y="6242"/>
                  </a:lnTo>
                  <a:lnTo>
                    <a:pt x="1628" y="5591"/>
                  </a:lnTo>
                  <a:lnTo>
                    <a:pt x="1628" y="4940"/>
                  </a:lnTo>
                  <a:lnTo>
                    <a:pt x="1628" y="4017"/>
                  </a:lnTo>
                  <a:close/>
                  <a:moveTo>
                    <a:pt x="1709" y="6556"/>
                  </a:moveTo>
                  <a:lnTo>
                    <a:pt x="1731" y="6822"/>
                  </a:lnTo>
                  <a:lnTo>
                    <a:pt x="1846" y="7273"/>
                  </a:lnTo>
                  <a:lnTo>
                    <a:pt x="1709" y="6556"/>
                  </a:lnTo>
                  <a:close/>
                  <a:moveTo>
                    <a:pt x="0" y="1"/>
                  </a:moveTo>
                  <a:lnTo>
                    <a:pt x="1846" y="7382"/>
                  </a:lnTo>
                  <a:lnTo>
                    <a:pt x="1846" y="7328"/>
                  </a:lnTo>
                  <a:lnTo>
                    <a:pt x="1737" y="6894"/>
                  </a:lnTo>
                  <a:lnTo>
                    <a:pt x="1731" y="6822"/>
                  </a:lnTo>
                  <a:lnTo>
                    <a:pt x="0" y="1"/>
                  </a:lnTo>
                  <a:close/>
                  <a:moveTo>
                    <a:pt x="1846" y="7273"/>
                  </a:moveTo>
                  <a:lnTo>
                    <a:pt x="1846" y="7328"/>
                  </a:lnTo>
                  <a:lnTo>
                    <a:pt x="1900" y="7545"/>
                  </a:lnTo>
                  <a:lnTo>
                    <a:pt x="1846" y="7273"/>
                  </a:lnTo>
                  <a:close/>
                  <a:moveTo>
                    <a:pt x="1900" y="7545"/>
                  </a:moveTo>
                  <a:lnTo>
                    <a:pt x="1954" y="7870"/>
                  </a:lnTo>
                  <a:lnTo>
                    <a:pt x="1954" y="7816"/>
                  </a:lnTo>
                  <a:lnTo>
                    <a:pt x="1900" y="7545"/>
                  </a:lnTo>
                  <a:close/>
                  <a:moveTo>
                    <a:pt x="4831" y="4668"/>
                  </a:moveTo>
                  <a:lnTo>
                    <a:pt x="4125" y="7925"/>
                  </a:lnTo>
                  <a:lnTo>
                    <a:pt x="3854" y="9336"/>
                  </a:lnTo>
                  <a:lnTo>
                    <a:pt x="3691" y="10584"/>
                  </a:lnTo>
                  <a:lnTo>
                    <a:pt x="3691" y="10638"/>
                  </a:lnTo>
                  <a:lnTo>
                    <a:pt x="3908" y="9336"/>
                  </a:lnTo>
                  <a:lnTo>
                    <a:pt x="4179" y="7925"/>
                  </a:lnTo>
                  <a:lnTo>
                    <a:pt x="4885" y="4668"/>
                  </a:lnTo>
                  <a:close/>
                  <a:moveTo>
                    <a:pt x="7951" y="6459"/>
                  </a:moveTo>
                  <a:lnTo>
                    <a:pt x="7924" y="7002"/>
                  </a:lnTo>
                  <a:lnTo>
                    <a:pt x="7761" y="8305"/>
                  </a:lnTo>
                  <a:lnTo>
                    <a:pt x="7436" y="9824"/>
                  </a:lnTo>
                  <a:lnTo>
                    <a:pt x="7056" y="11615"/>
                  </a:lnTo>
                  <a:lnTo>
                    <a:pt x="7436" y="9933"/>
                  </a:lnTo>
                  <a:lnTo>
                    <a:pt x="7761" y="8413"/>
                  </a:lnTo>
                  <a:lnTo>
                    <a:pt x="7924" y="7056"/>
                  </a:lnTo>
                  <a:lnTo>
                    <a:pt x="7951" y="6459"/>
                  </a:lnTo>
                  <a:close/>
                  <a:moveTo>
                    <a:pt x="16228" y="3203"/>
                  </a:moveTo>
                  <a:lnTo>
                    <a:pt x="14057" y="3854"/>
                  </a:lnTo>
                  <a:lnTo>
                    <a:pt x="12972" y="4126"/>
                  </a:lnTo>
                  <a:lnTo>
                    <a:pt x="11940" y="4397"/>
                  </a:lnTo>
                  <a:lnTo>
                    <a:pt x="10909" y="4560"/>
                  </a:lnTo>
                  <a:lnTo>
                    <a:pt x="9932" y="4723"/>
                  </a:lnTo>
                  <a:lnTo>
                    <a:pt x="8955" y="4831"/>
                  </a:lnTo>
                  <a:lnTo>
                    <a:pt x="8033" y="4885"/>
                  </a:lnTo>
                  <a:lnTo>
                    <a:pt x="7978" y="4885"/>
                  </a:lnTo>
                  <a:lnTo>
                    <a:pt x="9878" y="12321"/>
                  </a:lnTo>
                  <a:lnTo>
                    <a:pt x="10855" y="12267"/>
                  </a:lnTo>
                  <a:lnTo>
                    <a:pt x="11940" y="12158"/>
                  </a:lnTo>
                  <a:lnTo>
                    <a:pt x="13026" y="11995"/>
                  </a:lnTo>
                  <a:lnTo>
                    <a:pt x="14111" y="11724"/>
                  </a:lnTo>
                  <a:lnTo>
                    <a:pt x="15251" y="11453"/>
                  </a:lnTo>
                  <a:lnTo>
                    <a:pt x="16391" y="11181"/>
                  </a:lnTo>
                  <a:lnTo>
                    <a:pt x="18670" y="10476"/>
                  </a:lnTo>
                  <a:lnTo>
                    <a:pt x="16228" y="3203"/>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0"/>
            <p:cNvSpPr/>
            <p:nvPr/>
          </p:nvSpPr>
          <p:spPr>
            <a:xfrm>
              <a:off x="-5424077" y="1914685"/>
              <a:ext cx="2138" cy="7407"/>
            </a:xfrm>
            <a:custGeom>
              <a:avLst/>
              <a:gdLst/>
              <a:ahLst/>
              <a:cxnLst/>
              <a:rect l="l" t="t" r="r" b="b"/>
              <a:pathLst>
                <a:path w="110" h="381" fill="none" extrusionOk="0">
                  <a:moveTo>
                    <a:pt x="1" y="1"/>
                  </a:moveTo>
                  <a:lnTo>
                    <a:pt x="55" y="55"/>
                  </a:lnTo>
                  <a:lnTo>
                    <a:pt x="109" y="326"/>
                  </a:lnTo>
                  <a:lnTo>
                    <a:pt x="109" y="326"/>
                  </a:lnTo>
                  <a:lnTo>
                    <a:pt x="109" y="380"/>
                  </a:lnTo>
                  <a:lnTo>
                    <a:pt x="55" y="55"/>
                  </a:lnTo>
                  <a:lnTo>
                    <a:pt x="55" y="55"/>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0"/>
            <p:cNvSpPr/>
            <p:nvPr/>
          </p:nvSpPr>
          <p:spPr>
            <a:xfrm>
              <a:off x="-5322794" y="1873530"/>
              <a:ext cx="17963" cy="121364"/>
            </a:xfrm>
            <a:custGeom>
              <a:avLst/>
              <a:gdLst/>
              <a:ahLst/>
              <a:cxnLst/>
              <a:rect l="l" t="t" r="r" b="b"/>
              <a:pathLst>
                <a:path w="924" h="6243" fill="none" extrusionOk="0">
                  <a:moveTo>
                    <a:pt x="923" y="1"/>
                  </a:moveTo>
                  <a:lnTo>
                    <a:pt x="923" y="1"/>
                  </a:lnTo>
                  <a:lnTo>
                    <a:pt x="923" y="489"/>
                  </a:lnTo>
                  <a:lnTo>
                    <a:pt x="923" y="489"/>
                  </a:lnTo>
                  <a:lnTo>
                    <a:pt x="869" y="1683"/>
                  </a:lnTo>
                  <a:lnTo>
                    <a:pt x="706" y="3040"/>
                  </a:lnTo>
                  <a:lnTo>
                    <a:pt x="381" y="4560"/>
                  </a:lnTo>
                  <a:lnTo>
                    <a:pt x="1" y="6242"/>
                  </a:lnTo>
                  <a:lnTo>
                    <a:pt x="1" y="6242"/>
                  </a:lnTo>
                  <a:lnTo>
                    <a:pt x="381" y="4451"/>
                  </a:lnTo>
                  <a:lnTo>
                    <a:pt x="706" y="2932"/>
                  </a:lnTo>
                  <a:lnTo>
                    <a:pt x="869" y="1629"/>
                  </a:lnTo>
                  <a:lnTo>
                    <a:pt x="923" y="544"/>
                  </a:lnTo>
                  <a:lnTo>
                    <a:pt x="923" y="544"/>
                  </a:lnTo>
                  <a:lnTo>
                    <a:pt x="92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0"/>
            <p:cNvSpPr/>
            <p:nvPr/>
          </p:nvSpPr>
          <p:spPr>
            <a:xfrm>
              <a:off x="-5388210" y="1859825"/>
              <a:ext cx="23231" cy="116076"/>
            </a:xfrm>
            <a:custGeom>
              <a:avLst/>
              <a:gdLst/>
              <a:ahLst/>
              <a:cxnLst/>
              <a:rect l="l" t="t" r="r" b="b"/>
              <a:pathLst>
                <a:path w="1195" h="5971" fill="none" extrusionOk="0">
                  <a:moveTo>
                    <a:pt x="1141" y="0"/>
                  </a:moveTo>
                  <a:lnTo>
                    <a:pt x="1141" y="0"/>
                  </a:lnTo>
                  <a:lnTo>
                    <a:pt x="435" y="3257"/>
                  </a:lnTo>
                  <a:lnTo>
                    <a:pt x="164" y="4668"/>
                  </a:lnTo>
                  <a:lnTo>
                    <a:pt x="1" y="5916"/>
                  </a:lnTo>
                  <a:lnTo>
                    <a:pt x="1" y="5916"/>
                  </a:lnTo>
                  <a:lnTo>
                    <a:pt x="1" y="5970"/>
                  </a:lnTo>
                  <a:lnTo>
                    <a:pt x="1" y="5970"/>
                  </a:lnTo>
                  <a:lnTo>
                    <a:pt x="218" y="4668"/>
                  </a:lnTo>
                  <a:lnTo>
                    <a:pt x="489" y="3257"/>
                  </a:lnTo>
                  <a:lnTo>
                    <a:pt x="1195" y="0"/>
                  </a:lnTo>
                  <a:lnTo>
                    <a:pt x="1195" y="0"/>
                  </a:lnTo>
                  <a:lnTo>
                    <a:pt x="114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5304851" y="1831326"/>
              <a:ext cx="207872" cy="177273"/>
            </a:xfrm>
            <a:custGeom>
              <a:avLst/>
              <a:gdLst/>
              <a:ahLst/>
              <a:cxnLst/>
              <a:rect l="l" t="t" r="r" b="b"/>
              <a:pathLst>
                <a:path w="10693" h="9119" fill="none" extrusionOk="0">
                  <a:moveTo>
                    <a:pt x="8250" y="1"/>
                  </a:moveTo>
                  <a:lnTo>
                    <a:pt x="8250" y="1"/>
                  </a:lnTo>
                  <a:lnTo>
                    <a:pt x="6079" y="652"/>
                  </a:lnTo>
                  <a:lnTo>
                    <a:pt x="4994" y="924"/>
                  </a:lnTo>
                  <a:lnTo>
                    <a:pt x="3962" y="1195"/>
                  </a:lnTo>
                  <a:lnTo>
                    <a:pt x="2931" y="1358"/>
                  </a:lnTo>
                  <a:lnTo>
                    <a:pt x="1954" y="1521"/>
                  </a:lnTo>
                  <a:lnTo>
                    <a:pt x="977" y="1629"/>
                  </a:lnTo>
                  <a:lnTo>
                    <a:pt x="55" y="1683"/>
                  </a:lnTo>
                  <a:lnTo>
                    <a:pt x="55" y="1683"/>
                  </a:lnTo>
                  <a:lnTo>
                    <a:pt x="0" y="1683"/>
                  </a:lnTo>
                  <a:lnTo>
                    <a:pt x="1900" y="9119"/>
                  </a:lnTo>
                  <a:lnTo>
                    <a:pt x="1900" y="9119"/>
                  </a:lnTo>
                  <a:lnTo>
                    <a:pt x="2877" y="9065"/>
                  </a:lnTo>
                  <a:lnTo>
                    <a:pt x="3962" y="8956"/>
                  </a:lnTo>
                  <a:lnTo>
                    <a:pt x="5048" y="8793"/>
                  </a:lnTo>
                  <a:lnTo>
                    <a:pt x="6133" y="8522"/>
                  </a:lnTo>
                  <a:lnTo>
                    <a:pt x="7273" y="8251"/>
                  </a:lnTo>
                  <a:lnTo>
                    <a:pt x="8413" y="7979"/>
                  </a:lnTo>
                  <a:lnTo>
                    <a:pt x="10692" y="7274"/>
                  </a:lnTo>
                  <a:lnTo>
                    <a:pt x="10692" y="7274"/>
                  </a:lnTo>
                  <a:lnTo>
                    <a:pt x="8250" y="1"/>
                  </a:lnTo>
                  <a:lnTo>
                    <a:pt x="825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5429345" y="1828177"/>
              <a:ext cx="6337" cy="87577"/>
            </a:xfrm>
            <a:custGeom>
              <a:avLst/>
              <a:gdLst/>
              <a:ahLst/>
              <a:cxnLst/>
              <a:rect l="l" t="t" r="r" b="b"/>
              <a:pathLst>
                <a:path w="326" h="4505" fill="none" extrusionOk="0">
                  <a:moveTo>
                    <a:pt x="109" y="0"/>
                  </a:moveTo>
                  <a:lnTo>
                    <a:pt x="109" y="0"/>
                  </a:lnTo>
                  <a:lnTo>
                    <a:pt x="54" y="977"/>
                  </a:lnTo>
                  <a:lnTo>
                    <a:pt x="0" y="1845"/>
                  </a:lnTo>
                  <a:lnTo>
                    <a:pt x="0" y="1845"/>
                  </a:lnTo>
                  <a:lnTo>
                    <a:pt x="54" y="3094"/>
                  </a:lnTo>
                  <a:lnTo>
                    <a:pt x="272" y="4233"/>
                  </a:lnTo>
                  <a:lnTo>
                    <a:pt x="326" y="4505"/>
                  </a:lnTo>
                  <a:lnTo>
                    <a:pt x="326" y="4505"/>
                  </a:lnTo>
                  <a:lnTo>
                    <a:pt x="163" y="3854"/>
                  </a:lnTo>
                  <a:lnTo>
                    <a:pt x="109" y="3202"/>
                  </a:lnTo>
                  <a:lnTo>
                    <a:pt x="54" y="2551"/>
                  </a:lnTo>
                  <a:lnTo>
                    <a:pt x="54" y="1900"/>
                  </a:lnTo>
                  <a:lnTo>
                    <a:pt x="54" y="1900"/>
                  </a:lnTo>
                  <a:lnTo>
                    <a:pt x="54" y="977"/>
                  </a:lnTo>
                  <a:lnTo>
                    <a:pt x="163" y="0"/>
                  </a:lnTo>
                  <a:lnTo>
                    <a:pt x="163" y="0"/>
                  </a:lnTo>
                  <a:lnTo>
                    <a:pt x="10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a:off x="-5459943" y="1769079"/>
              <a:ext cx="35886" cy="143506"/>
            </a:xfrm>
            <a:custGeom>
              <a:avLst/>
              <a:gdLst/>
              <a:ahLst/>
              <a:cxnLst/>
              <a:rect l="l" t="t" r="r" b="b"/>
              <a:pathLst>
                <a:path w="1846" h="7382" fill="none" extrusionOk="0">
                  <a:moveTo>
                    <a:pt x="0" y="1"/>
                  </a:moveTo>
                  <a:lnTo>
                    <a:pt x="1846" y="7382"/>
                  </a:lnTo>
                  <a:lnTo>
                    <a:pt x="1846" y="7382"/>
                  </a:lnTo>
                  <a:lnTo>
                    <a:pt x="1846" y="7273"/>
                  </a:lnTo>
                  <a:lnTo>
                    <a:pt x="0" y="1"/>
                  </a:lnTo>
                  <a:lnTo>
                    <a:pt x="0"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a:off x="-5504267" y="1406134"/>
              <a:ext cx="265900" cy="165668"/>
            </a:xfrm>
            <a:custGeom>
              <a:avLst/>
              <a:gdLst/>
              <a:ahLst/>
              <a:cxnLst/>
              <a:rect l="l" t="t" r="r" b="b"/>
              <a:pathLst>
                <a:path w="13678" h="8522" extrusionOk="0">
                  <a:moveTo>
                    <a:pt x="1032" y="489"/>
                  </a:moveTo>
                  <a:lnTo>
                    <a:pt x="381" y="3637"/>
                  </a:lnTo>
                  <a:lnTo>
                    <a:pt x="164" y="4994"/>
                  </a:lnTo>
                  <a:lnTo>
                    <a:pt x="164" y="4994"/>
                  </a:lnTo>
                  <a:lnTo>
                    <a:pt x="381" y="3691"/>
                  </a:lnTo>
                  <a:lnTo>
                    <a:pt x="1032" y="489"/>
                  </a:lnTo>
                  <a:close/>
                  <a:moveTo>
                    <a:pt x="164" y="4994"/>
                  </a:moveTo>
                  <a:lnTo>
                    <a:pt x="1" y="6188"/>
                  </a:lnTo>
                  <a:lnTo>
                    <a:pt x="55" y="6188"/>
                  </a:lnTo>
                  <a:lnTo>
                    <a:pt x="164" y="4994"/>
                  </a:lnTo>
                  <a:close/>
                  <a:moveTo>
                    <a:pt x="3908" y="3854"/>
                  </a:moveTo>
                  <a:lnTo>
                    <a:pt x="3529" y="5754"/>
                  </a:lnTo>
                  <a:lnTo>
                    <a:pt x="3040" y="8087"/>
                  </a:lnTo>
                  <a:lnTo>
                    <a:pt x="3094" y="7870"/>
                  </a:lnTo>
                  <a:lnTo>
                    <a:pt x="3583" y="5699"/>
                  </a:lnTo>
                  <a:lnTo>
                    <a:pt x="3908" y="3854"/>
                  </a:lnTo>
                  <a:close/>
                  <a:moveTo>
                    <a:pt x="11127" y="1"/>
                  </a:moveTo>
                  <a:lnTo>
                    <a:pt x="10258" y="218"/>
                  </a:lnTo>
                  <a:lnTo>
                    <a:pt x="8359" y="652"/>
                  </a:lnTo>
                  <a:lnTo>
                    <a:pt x="7382" y="761"/>
                  </a:lnTo>
                  <a:lnTo>
                    <a:pt x="6459" y="923"/>
                  </a:lnTo>
                  <a:lnTo>
                    <a:pt x="5482" y="978"/>
                  </a:lnTo>
                  <a:lnTo>
                    <a:pt x="4560" y="1032"/>
                  </a:lnTo>
                  <a:lnTo>
                    <a:pt x="6079" y="7165"/>
                  </a:lnTo>
                  <a:lnTo>
                    <a:pt x="6459" y="8522"/>
                  </a:lnTo>
                  <a:lnTo>
                    <a:pt x="7219" y="8522"/>
                  </a:lnTo>
                  <a:lnTo>
                    <a:pt x="8576" y="8413"/>
                  </a:lnTo>
                  <a:lnTo>
                    <a:pt x="9933" y="8196"/>
                  </a:lnTo>
                  <a:lnTo>
                    <a:pt x="11398" y="7925"/>
                  </a:lnTo>
                  <a:lnTo>
                    <a:pt x="12809" y="7545"/>
                  </a:lnTo>
                  <a:lnTo>
                    <a:pt x="13189" y="7490"/>
                  </a:lnTo>
                  <a:lnTo>
                    <a:pt x="13623" y="7328"/>
                  </a:lnTo>
                  <a:lnTo>
                    <a:pt x="13678" y="7328"/>
                  </a:lnTo>
                  <a:lnTo>
                    <a:pt x="11235" y="1"/>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5445169" y="1426177"/>
              <a:ext cx="23231" cy="137188"/>
            </a:xfrm>
            <a:custGeom>
              <a:avLst/>
              <a:gdLst/>
              <a:ahLst/>
              <a:cxnLst/>
              <a:rect l="l" t="t" r="r" b="b"/>
              <a:pathLst>
                <a:path w="1195" h="7057" fill="none" extrusionOk="0">
                  <a:moveTo>
                    <a:pt x="1194" y="1"/>
                  </a:moveTo>
                  <a:lnTo>
                    <a:pt x="1194" y="1"/>
                  </a:lnTo>
                  <a:lnTo>
                    <a:pt x="1086" y="1249"/>
                  </a:lnTo>
                  <a:lnTo>
                    <a:pt x="868" y="2823"/>
                  </a:lnTo>
                  <a:lnTo>
                    <a:pt x="489" y="4723"/>
                  </a:lnTo>
                  <a:lnTo>
                    <a:pt x="0" y="7056"/>
                  </a:lnTo>
                  <a:lnTo>
                    <a:pt x="0" y="7056"/>
                  </a:lnTo>
                  <a:lnTo>
                    <a:pt x="0" y="7056"/>
                  </a:lnTo>
                  <a:lnTo>
                    <a:pt x="0" y="7056"/>
                  </a:lnTo>
                  <a:lnTo>
                    <a:pt x="54" y="6839"/>
                  </a:lnTo>
                  <a:lnTo>
                    <a:pt x="54" y="6839"/>
                  </a:lnTo>
                  <a:lnTo>
                    <a:pt x="543" y="4668"/>
                  </a:lnTo>
                  <a:lnTo>
                    <a:pt x="868" y="2823"/>
                  </a:lnTo>
                  <a:lnTo>
                    <a:pt x="1086" y="1249"/>
                  </a:lnTo>
                  <a:lnTo>
                    <a:pt x="1194" y="1"/>
                  </a:lnTo>
                  <a:lnTo>
                    <a:pt x="1194" y="1"/>
                  </a:lnTo>
                  <a:lnTo>
                    <a:pt x="119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p:nvPr/>
          </p:nvSpPr>
          <p:spPr>
            <a:xfrm>
              <a:off x="-5504267" y="1415640"/>
              <a:ext cx="20062" cy="110789"/>
            </a:xfrm>
            <a:custGeom>
              <a:avLst/>
              <a:gdLst/>
              <a:ahLst/>
              <a:cxnLst/>
              <a:rect l="l" t="t" r="r" b="b"/>
              <a:pathLst>
                <a:path w="1032" h="5699" fill="none" extrusionOk="0">
                  <a:moveTo>
                    <a:pt x="1032" y="0"/>
                  </a:moveTo>
                  <a:lnTo>
                    <a:pt x="1032" y="0"/>
                  </a:lnTo>
                  <a:lnTo>
                    <a:pt x="381" y="3202"/>
                  </a:lnTo>
                  <a:lnTo>
                    <a:pt x="164" y="4505"/>
                  </a:lnTo>
                  <a:lnTo>
                    <a:pt x="1" y="5699"/>
                  </a:lnTo>
                  <a:lnTo>
                    <a:pt x="1" y="5699"/>
                  </a:lnTo>
                  <a:lnTo>
                    <a:pt x="55" y="5699"/>
                  </a:lnTo>
                  <a:lnTo>
                    <a:pt x="55" y="5699"/>
                  </a:lnTo>
                  <a:lnTo>
                    <a:pt x="164" y="4505"/>
                  </a:lnTo>
                  <a:lnTo>
                    <a:pt x="381" y="3148"/>
                  </a:lnTo>
                  <a:lnTo>
                    <a:pt x="1032" y="0"/>
                  </a:lnTo>
                  <a:lnTo>
                    <a:pt x="1032" y="0"/>
                  </a:lnTo>
                  <a:lnTo>
                    <a:pt x="103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a:off x="-5415640" y="1406134"/>
              <a:ext cx="177273" cy="165668"/>
            </a:xfrm>
            <a:custGeom>
              <a:avLst/>
              <a:gdLst/>
              <a:ahLst/>
              <a:cxnLst/>
              <a:rect l="l" t="t" r="r" b="b"/>
              <a:pathLst>
                <a:path w="9119" h="8522" fill="none" extrusionOk="0">
                  <a:moveTo>
                    <a:pt x="6622" y="1"/>
                  </a:moveTo>
                  <a:lnTo>
                    <a:pt x="6622" y="1"/>
                  </a:lnTo>
                  <a:lnTo>
                    <a:pt x="6568" y="1"/>
                  </a:lnTo>
                  <a:lnTo>
                    <a:pt x="5699" y="218"/>
                  </a:lnTo>
                  <a:lnTo>
                    <a:pt x="5699" y="218"/>
                  </a:lnTo>
                  <a:lnTo>
                    <a:pt x="3800" y="652"/>
                  </a:lnTo>
                  <a:lnTo>
                    <a:pt x="2823" y="761"/>
                  </a:lnTo>
                  <a:lnTo>
                    <a:pt x="1900" y="923"/>
                  </a:lnTo>
                  <a:lnTo>
                    <a:pt x="1900" y="923"/>
                  </a:lnTo>
                  <a:lnTo>
                    <a:pt x="923" y="978"/>
                  </a:lnTo>
                  <a:lnTo>
                    <a:pt x="1" y="1032"/>
                  </a:lnTo>
                  <a:lnTo>
                    <a:pt x="1520" y="7165"/>
                  </a:lnTo>
                  <a:lnTo>
                    <a:pt x="1520" y="7165"/>
                  </a:lnTo>
                  <a:lnTo>
                    <a:pt x="1629" y="7816"/>
                  </a:lnTo>
                  <a:lnTo>
                    <a:pt x="1683" y="8522"/>
                  </a:lnTo>
                  <a:lnTo>
                    <a:pt x="1683" y="8522"/>
                  </a:lnTo>
                  <a:lnTo>
                    <a:pt x="1683" y="8522"/>
                  </a:lnTo>
                  <a:lnTo>
                    <a:pt x="1683" y="8522"/>
                  </a:lnTo>
                  <a:lnTo>
                    <a:pt x="1629" y="7816"/>
                  </a:lnTo>
                  <a:lnTo>
                    <a:pt x="1520" y="7165"/>
                  </a:lnTo>
                  <a:lnTo>
                    <a:pt x="1520" y="7165"/>
                  </a:lnTo>
                  <a:lnTo>
                    <a:pt x="1520" y="7165"/>
                  </a:lnTo>
                  <a:lnTo>
                    <a:pt x="1900" y="8522"/>
                  </a:lnTo>
                  <a:lnTo>
                    <a:pt x="1900" y="8522"/>
                  </a:lnTo>
                  <a:lnTo>
                    <a:pt x="2660" y="8522"/>
                  </a:lnTo>
                  <a:lnTo>
                    <a:pt x="2660" y="8522"/>
                  </a:lnTo>
                  <a:lnTo>
                    <a:pt x="4017" y="8413"/>
                  </a:lnTo>
                  <a:lnTo>
                    <a:pt x="5374" y="8196"/>
                  </a:lnTo>
                  <a:lnTo>
                    <a:pt x="6839" y="7925"/>
                  </a:lnTo>
                  <a:lnTo>
                    <a:pt x="8250" y="7545"/>
                  </a:lnTo>
                  <a:lnTo>
                    <a:pt x="8630" y="7490"/>
                  </a:lnTo>
                  <a:lnTo>
                    <a:pt x="9064" y="7328"/>
                  </a:lnTo>
                  <a:lnTo>
                    <a:pt x="9119" y="7328"/>
                  </a:lnTo>
                  <a:lnTo>
                    <a:pt x="9119" y="7328"/>
                  </a:lnTo>
                  <a:lnTo>
                    <a:pt x="6676" y="1"/>
                  </a:lnTo>
                  <a:lnTo>
                    <a:pt x="662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a:off x="-5467331" y="1677303"/>
              <a:ext cx="322860" cy="186760"/>
            </a:xfrm>
            <a:custGeom>
              <a:avLst/>
              <a:gdLst/>
              <a:ahLst/>
              <a:cxnLst/>
              <a:rect l="l" t="t" r="r" b="b"/>
              <a:pathLst>
                <a:path w="16608" h="9607" extrusionOk="0">
                  <a:moveTo>
                    <a:pt x="109" y="0"/>
                  </a:moveTo>
                  <a:lnTo>
                    <a:pt x="0" y="977"/>
                  </a:lnTo>
                  <a:lnTo>
                    <a:pt x="0" y="1791"/>
                  </a:lnTo>
                  <a:lnTo>
                    <a:pt x="55" y="923"/>
                  </a:lnTo>
                  <a:lnTo>
                    <a:pt x="109" y="0"/>
                  </a:lnTo>
                  <a:close/>
                  <a:moveTo>
                    <a:pt x="0" y="1791"/>
                  </a:moveTo>
                  <a:lnTo>
                    <a:pt x="0" y="1845"/>
                  </a:lnTo>
                  <a:lnTo>
                    <a:pt x="18" y="2207"/>
                  </a:lnTo>
                  <a:lnTo>
                    <a:pt x="0" y="1791"/>
                  </a:lnTo>
                  <a:close/>
                  <a:moveTo>
                    <a:pt x="6296" y="2062"/>
                  </a:moveTo>
                  <a:lnTo>
                    <a:pt x="6350" y="2659"/>
                  </a:lnTo>
                  <a:lnTo>
                    <a:pt x="6350" y="2062"/>
                  </a:lnTo>
                  <a:close/>
                  <a:moveTo>
                    <a:pt x="3202" y="1737"/>
                  </a:moveTo>
                  <a:lnTo>
                    <a:pt x="3148" y="2008"/>
                  </a:lnTo>
                  <a:lnTo>
                    <a:pt x="2882" y="3296"/>
                  </a:lnTo>
                  <a:lnTo>
                    <a:pt x="2882" y="3296"/>
                  </a:lnTo>
                  <a:lnTo>
                    <a:pt x="3202" y="1791"/>
                  </a:lnTo>
                  <a:lnTo>
                    <a:pt x="3202" y="1737"/>
                  </a:lnTo>
                  <a:close/>
                  <a:moveTo>
                    <a:pt x="18" y="2207"/>
                  </a:moveTo>
                  <a:lnTo>
                    <a:pt x="55" y="3039"/>
                  </a:lnTo>
                  <a:lnTo>
                    <a:pt x="105" y="3407"/>
                  </a:lnTo>
                  <a:lnTo>
                    <a:pt x="55" y="2931"/>
                  </a:lnTo>
                  <a:lnTo>
                    <a:pt x="18" y="2207"/>
                  </a:lnTo>
                  <a:close/>
                  <a:moveTo>
                    <a:pt x="105" y="3407"/>
                  </a:moveTo>
                  <a:lnTo>
                    <a:pt x="163" y="3962"/>
                  </a:lnTo>
                  <a:lnTo>
                    <a:pt x="217" y="4233"/>
                  </a:lnTo>
                  <a:lnTo>
                    <a:pt x="105" y="3407"/>
                  </a:lnTo>
                  <a:close/>
                  <a:moveTo>
                    <a:pt x="2882" y="3296"/>
                  </a:moveTo>
                  <a:lnTo>
                    <a:pt x="2497" y="5102"/>
                  </a:lnTo>
                  <a:lnTo>
                    <a:pt x="2459" y="5336"/>
                  </a:lnTo>
                  <a:lnTo>
                    <a:pt x="2497" y="5156"/>
                  </a:lnTo>
                  <a:lnTo>
                    <a:pt x="2882" y="3296"/>
                  </a:lnTo>
                  <a:close/>
                  <a:moveTo>
                    <a:pt x="2459" y="5336"/>
                  </a:moveTo>
                  <a:lnTo>
                    <a:pt x="2226" y="6459"/>
                  </a:lnTo>
                  <a:lnTo>
                    <a:pt x="2063" y="7598"/>
                  </a:lnTo>
                  <a:lnTo>
                    <a:pt x="2117" y="7653"/>
                  </a:lnTo>
                  <a:lnTo>
                    <a:pt x="2280" y="6459"/>
                  </a:lnTo>
                  <a:lnTo>
                    <a:pt x="2459" y="5336"/>
                  </a:lnTo>
                  <a:close/>
                  <a:moveTo>
                    <a:pt x="5753" y="7056"/>
                  </a:moveTo>
                  <a:lnTo>
                    <a:pt x="5265" y="9064"/>
                  </a:lnTo>
                  <a:lnTo>
                    <a:pt x="5211" y="9335"/>
                  </a:lnTo>
                  <a:lnTo>
                    <a:pt x="5265" y="9335"/>
                  </a:lnTo>
                  <a:lnTo>
                    <a:pt x="5319" y="9064"/>
                  </a:lnTo>
                  <a:lnTo>
                    <a:pt x="5753" y="7056"/>
                  </a:lnTo>
                  <a:close/>
                  <a:moveTo>
                    <a:pt x="14166" y="597"/>
                  </a:moveTo>
                  <a:lnTo>
                    <a:pt x="12158" y="1140"/>
                  </a:lnTo>
                  <a:lnTo>
                    <a:pt x="10149" y="1628"/>
                  </a:lnTo>
                  <a:lnTo>
                    <a:pt x="9173" y="1791"/>
                  </a:lnTo>
                  <a:lnTo>
                    <a:pt x="8250" y="1900"/>
                  </a:lnTo>
                  <a:lnTo>
                    <a:pt x="7327" y="2008"/>
                  </a:lnTo>
                  <a:lnTo>
                    <a:pt x="6459" y="2062"/>
                  </a:lnTo>
                  <a:lnTo>
                    <a:pt x="8250" y="9172"/>
                  </a:lnTo>
                  <a:lnTo>
                    <a:pt x="8250" y="9227"/>
                  </a:lnTo>
                  <a:lnTo>
                    <a:pt x="8358" y="9606"/>
                  </a:lnTo>
                  <a:lnTo>
                    <a:pt x="8413" y="9606"/>
                  </a:lnTo>
                  <a:lnTo>
                    <a:pt x="9335" y="9552"/>
                  </a:lnTo>
                  <a:lnTo>
                    <a:pt x="10312" y="9444"/>
                  </a:lnTo>
                  <a:lnTo>
                    <a:pt x="11289" y="9281"/>
                  </a:lnTo>
                  <a:lnTo>
                    <a:pt x="12320" y="9118"/>
                  </a:lnTo>
                  <a:lnTo>
                    <a:pt x="13352" y="8847"/>
                  </a:lnTo>
                  <a:lnTo>
                    <a:pt x="14437" y="8575"/>
                  </a:lnTo>
                  <a:lnTo>
                    <a:pt x="16608" y="7924"/>
                  </a:lnTo>
                  <a:lnTo>
                    <a:pt x="14166" y="651"/>
                  </a:lnTo>
                  <a:lnTo>
                    <a:pt x="14166" y="597"/>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p:cNvSpPr/>
            <p:nvPr/>
          </p:nvSpPr>
          <p:spPr>
            <a:xfrm>
              <a:off x="-5366048" y="1717388"/>
              <a:ext cx="22181" cy="141407"/>
            </a:xfrm>
            <a:custGeom>
              <a:avLst/>
              <a:gdLst/>
              <a:ahLst/>
              <a:cxnLst/>
              <a:rect l="l" t="t" r="r" b="b"/>
              <a:pathLst>
                <a:path w="1141" h="7274" fill="none" extrusionOk="0">
                  <a:moveTo>
                    <a:pt x="1140" y="0"/>
                  </a:moveTo>
                  <a:lnTo>
                    <a:pt x="1140" y="0"/>
                  </a:lnTo>
                  <a:lnTo>
                    <a:pt x="1086" y="0"/>
                  </a:lnTo>
                  <a:lnTo>
                    <a:pt x="1086" y="0"/>
                  </a:lnTo>
                  <a:lnTo>
                    <a:pt x="1140" y="597"/>
                  </a:lnTo>
                  <a:lnTo>
                    <a:pt x="1140" y="597"/>
                  </a:lnTo>
                  <a:lnTo>
                    <a:pt x="1086" y="1846"/>
                  </a:lnTo>
                  <a:lnTo>
                    <a:pt x="869" y="3257"/>
                  </a:lnTo>
                  <a:lnTo>
                    <a:pt x="543" y="4994"/>
                  </a:lnTo>
                  <a:lnTo>
                    <a:pt x="55" y="7002"/>
                  </a:lnTo>
                  <a:lnTo>
                    <a:pt x="55" y="7002"/>
                  </a:lnTo>
                  <a:lnTo>
                    <a:pt x="1" y="7273"/>
                  </a:lnTo>
                  <a:lnTo>
                    <a:pt x="1" y="7273"/>
                  </a:lnTo>
                  <a:lnTo>
                    <a:pt x="55" y="7273"/>
                  </a:lnTo>
                  <a:lnTo>
                    <a:pt x="55" y="7273"/>
                  </a:lnTo>
                  <a:lnTo>
                    <a:pt x="109" y="7002"/>
                  </a:lnTo>
                  <a:lnTo>
                    <a:pt x="109" y="7002"/>
                  </a:lnTo>
                  <a:lnTo>
                    <a:pt x="543" y="4994"/>
                  </a:lnTo>
                  <a:lnTo>
                    <a:pt x="869" y="3257"/>
                  </a:lnTo>
                  <a:lnTo>
                    <a:pt x="1086" y="1846"/>
                  </a:lnTo>
                  <a:lnTo>
                    <a:pt x="1140" y="597"/>
                  </a:lnTo>
                  <a:lnTo>
                    <a:pt x="1140" y="597"/>
                  </a:lnTo>
                  <a:lnTo>
                    <a:pt x="11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a:off x="-5427245" y="1711051"/>
              <a:ext cx="22181" cy="115026"/>
            </a:xfrm>
            <a:custGeom>
              <a:avLst/>
              <a:gdLst/>
              <a:ahLst/>
              <a:cxnLst/>
              <a:rect l="l" t="t" r="r" b="b"/>
              <a:pathLst>
                <a:path w="1141" h="5917" fill="none" extrusionOk="0">
                  <a:moveTo>
                    <a:pt x="1140" y="1"/>
                  </a:moveTo>
                  <a:lnTo>
                    <a:pt x="1140" y="1"/>
                  </a:lnTo>
                  <a:lnTo>
                    <a:pt x="1086" y="272"/>
                  </a:lnTo>
                  <a:lnTo>
                    <a:pt x="1086" y="272"/>
                  </a:lnTo>
                  <a:lnTo>
                    <a:pt x="435" y="3420"/>
                  </a:lnTo>
                  <a:lnTo>
                    <a:pt x="164" y="4723"/>
                  </a:lnTo>
                  <a:lnTo>
                    <a:pt x="1" y="5862"/>
                  </a:lnTo>
                  <a:lnTo>
                    <a:pt x="1" y="5862"/>
                  </a:lnTo>
                  <a:lnTo>
                    <a:pt x="55" y="5917"/>
                  </a:lnTo>
                  <a:lnTo>
                    <a:pt x="55" y="5917"/>
                  </a:lnTo>
                  <a:lnTo>
                    <a:pt x="218" y="4723"/>
                  </a:lnTo>
                  <a:lnTo>
                    <a:pt x="435" y="3366"/>
                  </a:lnTo>
                  <a:lnTo>
                    <a:pt x="1140" y="55"/>
                  </a:lnTo>
                  <a:lnTo>
                    <a:pt x="1140" y="55"/>
                  </a:lnTo>
                  <a:lnTo>
                    <a:pt x="1140" y="1"/>
                  </a:lnTo>
                  <a:lnTo>
                    <a:pt x="1140" y="1"/>
                  </a:lnTo>
                  <a:lnTo>
                    <a:pt x="114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a:off x="-5341787" y="1688908"/>
              <a:ext cx="197316" cy="175154"/>
            </a:xfrm>
            <a:custGeom>
              <a:avLst/>
              <a:gdLst/>
              <a:ahLst/>
              <a:cxnLst/>
              <a:rect l="l" t="t" r="r" b="b"/>
              <a:pathLst>
                <a:path w="10150" h="9010" fill="none" extrusionOk="0">
                  <a:moveTo>
                    <a:pt x="7708" y="0"/>
                  </a:moveTo>
                  <a:lnTo>
                    <a:pt x="7708" y="0"/>
                  </a:lnTo>
                  <a:lnTo>
                    <a:pt x="5700" y="543"/>
                  </a:lnTo>
                  <a:lnTo>
                    <a:pt x="3691" y="1031"/>
                  </a:lnTo>
                  <a:lnTo>
                    <a:pt x="2715" y="1194"/>
                  </a:lnTo>
                  <a:lnTo>
                    <a:pt x="1792" y="1303"/>
                  </a:lnTo>
                  <a:lnTo>
                    <a:pt x="869" y="1411"/>
                  </a:lnTo>
                  <a:lnTo>
                    <a:pt x="1" y="1465"/>
                  </a:lnTo>
                  <a:lnTo>
                    <a:pt x="1" y="1465"/>
                  </a:lnTo>
                  <a:lnTo>
                    <a:pt x="1792" y="8575"/>
                  </a:lnTo>
                  <a:lnTo>
                    <a:pt x="1792" y="8575"/>
                  </a:lnTo>
                  <a:lnTo>
                    <a:pt x="1792" y="8630"/>
                  </a:lnTo>
                  <a:lnTo>
                    <a:pt x="1900" y="9009"/>
                  </a:lnTo>
                  <a:lnTo>
                    <a:pt x="1900" y="9009"/>
                  </a:lnTo>
                  <a:lnTo>
                    <a:pt x="1955" y="9009"/>
                  </a:lnTo>
                  <a:lnTo>
                    <a:pt x="1955" y="9009"/>
                  </a:lnTo>
                  <a:lnTo>
                    <a:pt x="2877" y="8955"/>
                  </a:lnTo>
                  <a:lnTo>
                    <a:pt x="3854" y="8847"/>
                  </a:lnTo>
                  <a:lnTo>
                    <a:pt x="4831" y="8684"/>
                  </a:lnTo>
                  <a:lnTo>
                    <a:pt x="5862" y="8521"/>
                  </a:lnTo>
                  <a:lnTo>
                    <a:pt x="6894" y="8250"/>
                  </a:lnTo>
                  <a:lnTo>
                    <a:pt x="7979" y="7978"/>
                  </a:lnTo>
                  <a:lnTo>
                    <a:pt x="10150" y="7327"/>
                  </a:lnTo>
                  <a:lnTo>
                    <a:pt x="10150" y="7327"/>
                  </a:lnTo>
                  <a:lnTo>
                    <a:pt x="7708" y="54"/>
                  </a:lnTo>
                  <a:lnTo>
                    <a:pt x="7708" y="54"/>
                  </a:lnTo>
                  <a:lnTo>
                    <a:pt x="770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5467331" y="1677303"/>
              <a:ext cx="4238" cy="82309"/>
            </a:xfrm>
            <a:custGeom>
              <a:avLst/>
              <a:gdLst/>
              <a:ahLst/>
              <a:cxnLst/>
              <a:rect l="l" t="t" r="r" b="b"/>
              <a:pathLst>
                <a:path w="218" h="4234" fill="none" extrusionOk="0">
                  <a:moveTo>
                    <a:pt x="109" y="0"/>
                  </a:moveTo>
                  <a:lnTo>
                    <a:pt x="109" y="0"/>
                  </a:lnTo>
                  <a:lnTo>
                    <a:pt x="0" y="977"/>
                  </a:lnTo>
                  <a:lnTo>
                    <a:pt x="0" y="1845"/>
                  </a:lnTo>
                  <a:lnTo>
                    <a:pt x="0" y="1845"/>
                  </a:lnTo>
                  <a:lnTo>
                    <a:pt x="55" y="2931"/>
                  </a:lnTo>
                  <a:lnTo>
                    <a:pt x="163" y="3962"/>
                  </a:lnTo>
                  <a:lnTo>
                    <a:pt x="217" y="4233"/>
                  </a:lnTo>
                  <a:lnTo>
                    <a:pt x="217" y="4233"/>
                  </a:lnTo>
                  <a:lnTo>
                    <a:pt x="55" y="3039"/>
                  </a:lnTo>
                  <a:lnTo>
                    <a:pt x="0" y="1791"/>
                  </a:lnTo>
                  <a:lnTo>
                    <a:pt x="0" y="1791"/>
                  </a:lnTo>
                  <a:lnTo>
                    <a:pt x="55" y="923"/>
                  </a:lnTo>
                  <a:lnTo>
                    <a:pt x="109" y="0"/>
                  </a:lnTo>
                  <a:lnTo>
                    <a:pt x="109" y="0"/>
                  </a:lnTo>
                  <a:lnTo>
                    <a:pt x="10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5385041" y="2066608"/>
              <a:ext cx="38005" cy="148794"/>
            </a:xfrm>
            <a:custGeom>
              <a:avLst/>
              <a:gdLst/>
              <a:ahLst/>
              <a:cxnLst/>
              <a:rect l="l" t="t" r="r" b="b"/>
              <a:pathLst>
                <a:path w="1955" h="7654" extrusionOk="0">
                  <a:moveTo>
                    <a:pt x="1" y="1"/>
                  </a:moveTo>
                  <a:lnTo>
                    <a:pt x="1" y="55"/>
                  </a:lnTo>
                  <a:lnTo>
                    <a:pt x="1900" y="7599"/>
                  </a:lnTo>
                  <a:lnTo>
                    <a:pt x="1954" y="7653"/>
                  </a:lnTo>
                  <a:lnTo>
                    <a:pt x="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5168752" y="2254418"/>
              <a:ext cx="165668" cy="44343"/>
            </a:xfrm>
            <a:custGeom>
              <a:avLst/>
              <a:gdLst/>
              <a:ahLst/>
              <a:cxnLst/>
              <a:rect l="l" t="t" r="r" b="b"/>
              <a:pathLst>
                <a:path w="8522" h="2281" fill="none" extrusionOk="0">
                  <a:moveTo>
                    <a:pt x="8522" y="1"/>
                  </a:moveTo>
                  <a:lnTo>
                    <a:pt x="8522" y="1"/>
                  </a:lnTo>
                  <a:lnTo>
                    <a:pt x="7002" y="543"/>
                  </a:lnTo>
                  <a:lnTo>
                    <a:pt x="5482" y="1032"/>
                  </a:lnTo>
                  <a:lnTo>
                    <a:pt x="3963" y="1466"/>
                  </a:lnTo>
                  <a:lnTo>
                    <a:pt x="2497" y="1846"/>
                  </a:lnTo>
                  <a:lnTo>
                    <a:pt x="2389" y="1846"/>
                  </a:lnTo>
                  <a:lnTo>
                    <a:pt x="2389" y="1846"/>
                  </a:lnTo>
                  <a:lnTo>
                    <a:pt x="1195" y="2117"/>
                  </a:lnTo>
                  <a:lnTo>
                    <a:pt x="1" y="2280"/>
                  </a:lnTo>
                  <a:lnTo>
                    <a:pt x="1" y="2280"/>
                  </a:lnTo>
                  <a:lnTo>
                    <a:pt x="1195" y="2117"/>
                  </a:lnTo>
                  <a:lnTo>
                    <a:pt x="2389" y="1846"/>
                  </a:lnTo>
                  <a:lnTo>
                    <a:pt x="2497" y="1846"/>
                  </a:lnTo>
                  <a:lnTo>
                    <a:pt x="2497" y="1846"/>
                  </a:lnTo>
                  <a:lnTo>
                    <a:pt x="3963" y="1466"/>
                  </a:lnTo>
                  <a:lnTo>
                    <a:pt x="5482" y="1032"/>
                  </a:lnTo>
                  <a:lnTo>
                    <a:pt x="7002" y="543"/>
                  </a:lnTo>
                  <a:lnTo>
                    <a:pt x="8522" y="1"/>
                  </a:lnTo>
                  <a:lnTo>
                    <a:pt x="852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0"/>
            <p:cNvSpPr/>
            <p:nvPr/>
          </p:nvSpPr>
          <p:spPr>
            <a:xfrm>
              <a:off x="-5385041" y="2066608"/>
              <a:ext cx="38005" cy="148794"/>
            </a:xfrm>
            <a:custGeom>
              <a:avLst/>
              <a:gdLst/>
              <a:ahLst/>
              <a:cxnLst/>
              <a:rect l="l" t="t" r="r" b="b"/>
              <a:pathLst>
                <a:path w="1955" h="7654" fill="none" extrusionOk="0">
                  <a:moveTo>
                    <a:pt x="1" y="1"/>
                  </a:moveTo>
                  <a:lnTo>
                    <a:pt x="1954" y="7653"/>
                  </a:lnTo>
                  <a:lnTo>
                    <a:pt x="1954" y="7653"/>
                  </a:lnTo>
                  <a:lnTo>
                    <a:pt x="1954" y="7653"/>
                  </a:lnTo>
                  <a:lnTo>
                    <a:pt x="1954" y="7653"/>
                  </a:lnTo>
                  <a:lnTo>
                    <a:pt x="1900" y="7599"/>
                  </a:lnTo>
                  <a:lnTo>
                    <a:pt x="1" y="55"/>
                  </a:lnTo>
                  <a:lnTo>
                    <a:pt x="1" y="55"/>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0"/>
            <p:cNvSpPr/>
            <p:nvPr/>
          </p:nvSpPr>
          <p:spPr>
            <a:xfrm>
              <a:off x="-5385041" y="2067677"/>
              <a:ext cx="381957" cy="233183"/>
            </a:xfrm>
            <a:custGeom>
              <a:avLst/>
              <a:gdLst/>
              <a:ahLst/>
              <a:cxnLst/>
              <a:rect l="l" t="t" r="r" b="b"/>
              <a:pathLst>
                <a:path w="19648" h="11995" extrusionOk="0">
                  <a:moveTo>
                    <a:pt x="1" y="0"/>
                  </a:moveTo>
                  <a:lnTo>
                    <a:pt x="1900" y="7544"/>
                  </a:lnTo>
                  <a:lnTo>
                    <a:pt x="1900" y="7381"/>
                  </a:lnTo>
                  <a:lnTo>
                    <a:pt x="55" y="109"/>
                  </a:lnTo>
                  <a:lnTo>
                    <a:pt x="1" y="0"/>
                  </a:lnTo>
                  <a:close/>
                  <a:moveTo>
                    <a:pt x="17260" y="2334"/>
                  </a:moveTo>
                  <a:lnTo>
                    <a:pt x="14763" y="3202"/>
                  </a:lnTo>
                  <a:lnTo>
                    <a:pt x="13569" y="3528"/>
                  </a:lnTo>
                  <a:lnTo>
                    <a:pt x="12375" y="3854"/>
                  </a:lnTo>
                  <a:lnTo>
                    <a:pt x="11235" y="4125"/>
                  </a:lnTo>
                  <a:lnTo>
                    <a:pt x="10095" y="4342"/>
                  </a:lnTo>
                  <a:lnTo>
                    <a:pt x="9010" y="4505"/>
                  </a:lnTo>
                  <a:lnTo>
                    <a:pt x="7925" y="4559"/>
                  </a:lnTo>
                  <a:lnTo>
                    <a:pt x="8304" y="6187"/>
                  </a:lnTo>
                  <a:lnTo>
                    <a:pt x="9824" y="11995"/>
                  </a:lnTo>
                  <a:lnTo>
                    <a:pt x="11127" y="11886"/>
                  </a:lnTo>
                  <a:lnTo>
                    <a:pt x="12321" y="11723"/>
                  </a:lnTo>
                  <a:lnTo>
                    <a:pt x="13515" y="11452"/>
                  </a:lnTo>
                  <a:lnTo>
                    <a:pt x="13623" y="11452"/>
                  </a:lnTo>
                  <a:lnTo>
                    <a:pt x="15089" y="11072"/>
                  </a:lnTo>
                  <a:lnTo>
                    <a:pt x="16608" y="10638"/>
                  </a:lnTo>
                  <a:lnTo>
                    <a:pt x="18128" y="10149"/>
                  </a:lnTo>
                  <a:lnTo>
                    <a:pt x="19648" y="9607"/>
                  </a:lnTo>
                  <a:lnTo>
                    <a:pt x="19648" y="9552"/>
                  </a:lnTo>
                  <a:lnTo>
                    <a:pt x="17260" y="2334"/>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0"/>
            <p:cNvSpPr/>
            <p:nvPr/>
          </p:nvSpPr>
          <p:spPr>
            <a:xfrm>
              <a:off x="-5230998" y="2113031"/>
              <a:ext cx="227915" cy="187829"/>
            </a:xfrm>
            <a:custGeom>
              <a:avLst/>
              <a:gdLst/>
              <a:ahLst/>
              <a:cxnLst/>
              <a:rect l="l" t="t" r="r" b="b"/>
              <a:pathLst>
                <a:path w="11724" h="9662" fill="none" extrusionOk="0">
                  <a:moveTo>
                    <a:pt x="9336" y="1"/>
                  </a:moveTo>
                  <a:lnTo>
                    <a:pt x="9336" y="1"/>
                  </a:lnTo>
                  <a:lnTo>
                    <a:pt x="6839" y="869"/>
                  </a:lnTo>
                  <a:lnTo>
                    <a:pt x="5645" y="1195"/>
                  </a:lnTo>
                  <a:lnTo>
                    <a:pt x="4451" y="1521"/>
                  </a:lnTo>
                  <a:lnTo>
                    <a:pt x="3311" y="1792"/>
                  </a:lnTo>
                  <a:lnTo>
                    <a:pt x="2171" y="2009"/>
                  </a:lnTo>
                  <a:lnTo>
                    <a:pt x="1086" y="2172"/>
                  </a:lnTo>
                  <a:lnTo>
                    <a:pt x="1" y="2226"/>
                  </a:lnTo>
                  <a:lnTo>
                    <a:pt x="380" y="3854"/>
                  </a:lnTo>
                  <a:lnTo>
                    <a:pt x="380" y="3854"/>
                  </a:lnTo>
                  <a:lnTo>
                    <a:pt x="489" y="4397"/>
                  </a:lnTo>
                  <a:lnTo>
                    <a:pt x="543" y="5048"/>
                  </a:lnTo>
                  <a:lnTo>
                    <a:pt x="543" y="5048"/>
                  </a:lnTo>
                  <a:lnTo>
                    <a:pt x="489" y="5971"/>
                  </a:lnTo>
                  <a:lnTo>
                    <a:pt x="489" y="5971"/>
                  </a:lnTo>
                  <a:lnTo>
                    <a:pt x="543" y="5048"/>
                  </a:lnTo>
                  <a:lnTo>
                    <a:pt x="543" y="5048"/>
                  </a:lnTo>
                  <a:lnTo>
                    <a:pt x="489" y="4397"/>
                  </a:lnTo>
                  <a:lnTo>
                    <a:pt x="380" y="3854"/>
                  </a:lnTo>
                  <a:lnTo>
                    <a:pt x="380" y="3854"/>
                  </a:lnTo>
                  <a:lnTo>
                    <a:pt x="380" y="3854"/>
                  </a:lnTo>
                  <a:lnTo>
                    <a:pt x="1900" y="9662"/>
                  </a:lnTo>
                  <a:lnTo>
                    <a:pt x="1900" y="9662"/>
                  </a:lnTo>
                  <a:lnTo>
                    <a:pt x="3203" y="9553"/>
                  </a:lnTo>
                  <a:lnTo>
                    <a:pt x="3203" y="9553"/>
                  </a:lnTo>
                  <a:lnTo>
                    <a:pt x="4397" y="9390"/>
                  </a:lnTo>
                  <a:lnTo>
                    <a:pt x="5591" y="9119"/>
                  </a:lnTo>
                  <a:lnTo>
                    <a:pt x="5699" y="9119"/>
                  </a:lnTo>
                  <a:lnTo>
                    <a:pt x="5699" y="9119"/>
                  </a:lnTo>
                  <a:lnTo>
                    <a:pt x="7165" y="8739"/>
                  </a:lnTo>
                  <a:lnTo>
                    <a:pt x="8684" y="8305"/>
                  </a:lnTo>
                  <a:lnTo>
                    <a:pt x="10204" y="7816"/>
                  </a:lnTo>
                  <a:lnTo>
                    <a:pt x="11724" y="7274"/>
                  </a:lnTo>
                  <a:lnTo>
                    <a:pt x="11724" y="7219"/>
                  </a:lnTo>
                  <a:lnTo>
                    <a:pt x="933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0"/>
            <p:cNvSpPr/>
            <p:nvPr/>
          </p:nvSpPr>
          <p:spPr>
            <a:xfrm>
              <a:off x="-5385041" y="2067677"/>
              <a:ext cx="36955" cy="146675"/>
            </a:xfrm>
            <a:custGeom>
              <a:avLst/>
              <a:gdLst/>
              <a:ahLst/>
              <a:cxnLst/>
              <a:rect l="l" t="t" r="r" b="b"/>
              <a:pathLst>
                <a:path w="1901" h="7545" fill="none" extrusionOk="0">
                  <a:moveTo>
                    <a:pt x="1" y="0"/>
                  </a:moveTo>
                  <a:lnTo>
                    <a:pt x="1900" y="7544"/>
                  </a:lnTo>
                  <a:lnTo>
                    <a:pt x="1900" y="7544"/>
                  </a:lnTo>
                  <a:lnTo>
                    <a:pt x="1900" y="7381"/>
                  </a:lnTo>
                  <a:lnTo>
                    <a:pt x="55" y="109"/>
                  </a:lnTo>
                  <a:lnTo>
                    <a:pt x="55" y="109"/>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0"/>
            <p:cNvSpPr/>
            <p:nvPr/>
          </p:nvSpPr>
          <p:spPr>
            <a:xfrm>
              <a:off x="-5306970" y="2374693"/>
              <a:ext cx="402019" cy="390394"/>
            </a:xfrm>
            <a:custGeom>
              <a:avLst/>
              <a:gdLst/>
              <a:ahLst/>
              <a:cxnLst/>
              <a:rect l="l" t="t" r="r" b="b"/>
              <a:pathLst>
                <a:path w="20680" h="20082" extrusionOk="0">
                  <a:moveTo>
                    <a:pt x="1" y="1"/>
                  </a:moveTo>
                  <a:lnTo>
                    <a:pt x="1" y="109"/>
                  </a:lnTo>
                  <a:lnTo>
                    <a:pt x="55" y="109"/>
                  </a:lnTo>
                  <a:lnTo>
                    <a:pt x="1" y="1"/>
                  </a:lnTo>
                  <a:close/>
                  <a:moveTo>
                    <a:pt x="20679" y="8956"/>
                  </a:moveTo>
                  <a:lnTo>
                    <a:pt x="18508" y="9770"/>
                  </a:lnTo>
                  <a:lnTo>
                    <a:pt x="16337" y="10584"/>
                  </a:lnTo>
                  <a:lnTo>
                    <a:pt x="16391" y="10584"/>
                  </a:lnTo>
                  <a:lnTo>
                    <a:pt x="18562" y="9824"/>
                  </a:lnTo>
                  <a:lnTo>
                    <a:pt x="20679" y="8956"/>
                  </a:lnTo>
                  <a:close/>
                  <a:moveTo>
                    <a:pt x="16283" y="10584"/>
                  </a:moveTo>
                  <a:lnTo>
                    <a:pt x="15577" y="10801"/>
                  </a:lnTo>
                  <a:lnTo>
                    <a:pt x="15577" y="10801"/>
                  </a:lnTo>
                  <a:lnTo>
                    <a:pt x="16337" y="10584"/>
                  </a:lnTo>
                  <a:close/>
                  <a:moveTo>
                    <a:pt x="15577" y="10801"/>
                  </a:moveTo>
                  <a:lnTo>
                    <a:pt x="14383" y="11127"/>
                  </a:lnTo>
                  <a:lnTo>
                    <a:pt x="12972" y="11507"/>
                  </a:lnTo>
                  <a:lnTo>
                    <a:pt x="14438" y="11127"/>
                  </a:lnTo>
                  <a:lnTo>
                    <a:pt x="15577" y="10801"/>
                  </a:lnTo>
                  <a:close/>
                  <a:moveTo>
                    <a:pt x="20353" y="17694"/>
                  </a:moveTo>
                  <a:lnTo>
                    <a:pt x="19051" y="18128"/>
                  </a:lnTo>
                  <a:lnTo>
                    <a:pt x="17748" y="18562"/>
                  </a:lnTo>
                  <a:lnTo>
                    <a:pt x="16446" y="18942"/>
                  </a:lnTo>
                  <a:lnTo>
                    <a:pt x="15523" y="19223"/>
                  </a:lnTo>
                  <a:lnTo>
                    <a:pt x="15523" y="19223"/>
                  </a:lnTo>
                  <a:lnTo>
                    <a:pt x="16391" y="18997"/>
                  </a:lnTo>
                  <a:lnTo>
                    <a:pt x="17694" y="18617"/>
                  </a:lnTo>
                  <a:lnTo>
                    <a:pt x="18997" y="18182"/>
                  </a:lnTo>
                  <a:lnTo>
                    <a:pt x="20353" y="17694"/>
                  </a:lnTo>
                  <a:close/>
                  <a:moveTo>
                    <a:pt x="15523" y="19223"/>
                  </a:moveTo>
                  <a:lnTo>
                    <a:pt x="15143" y="19322"/>
                  </a:lnTo>
                  <a:lnTo>
                    <a:pt x="14872" y="19393"/>
                  </a:lnTo>
                  <a:lnTo>
                    <a:pt x="14872" y="19393"/>
                  </a:lnTo>
                  <a:lnTo>
                    <a:pt x="15197" y="19322"/>
                  </a:lnTo>
                  <a:lnTo>
                    <a:pt x="15523" y="19223"/>
                  </a:lnTo>
                  <a:close/>
                  <a:moveTo>
                    <a:pt x="14872" y="19393"/>
                  </a:moveTo>
                  <a:lnTo>
                    <a:pt x="13949" y="19594"/>
                  </a:lnTo>
                  <a:lnTo>
                    <a:pt x="12701" y="19811"/>
                  </a:lnTo>
                  <a:lnTo>
                    <a:pt x="11507" y="19973"/>
                  </a:lnTo>
                  <a:lnTo>
                    <a:pt x="10367" y="20028"/>
                  </a:lnTo>
                  <a:lnTo>
                    <a:pt x="10367" y="20082"/>
                  </a:lnTo>
                  <a:lnTo>
                    <a:pt x="11507" y="20028"/>
                  </a:lnTo>
                  <a:lnTo>
                    <a:pt x="12701" y="19865"/>
                  </a:lnTo>
                  <a:lnTo>
                    <a:pt x="13895" y="19648"/>
                  </a:lnTo>
                  <a:lnTo>
                    <a:pt x="14872" y="19393"/>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0"/>
            <p:cNvSpPr/>
            <p:nvPr/>
          </p:nvSpPr>
          <p:spPr>
            <a:xfrm>
              <a:off x="-5105436" y="2718645"/>
              <a:ext cx="194147" cy="46442"/>
            </a:xfrm>
            <a:custGeom>
              <a:avLst/>
              <a:gdLst/>
              <a:ahLst/>
              <a:cxnLst/>
              <a:rect l="l" t="t" r="r" b="b"/>
              <a:pathLst>
                <a:path w="9987" h="2389" fill="none" extrusionOk="0">
                  <a:moveTo>
                    <a:pt x="9986" y="1"/>
                  </a:moveTo>
                  <a:lnTo>
                    <a:pt x="9986" y="1"/>
                  </a:lnTo>
                  <a:lnTo>
                    <a:pt x="8684" y="435"/>
                  </a:lnTo>
                  <a:lnTo>
                    <a:pt x="7381" y="869"/>
                  </a:lnTo>
                  <a:lnTo>
                    <a:pt x="6079" y="1249"/>
                  </a:lnTo>
                  <a:lnTo>
                    <a:pt x="4830" y="1629"/>
                  </a:lnTo>
                  <a:lnTo>
                    <a:pt x="3582" y="1901"/>
                  </a:lnTo>
                  <a:lnTo>
                    <a:pt x="2334" y="2118"/>
                  </a:lnTo>
                  <a:lnTo>
                    <a:pt x="1140" y="2280"/>
                  </a:lnTo>
                  <a:lnTo>
                    <a:pt x="0" y="2335"/>
                  </a:lnTo>
                  <a:lnTo>
                    <a:pt x="0" y="2335"/>
                  </a:lnTo>
                  <a:lnTo>
                    <a:pt x="0" y="2389"/>
                  </a:lnTo>
                  <a:lnTo>
                    <a:pt x="0" y="2389"/>
                  </a:lnTo>
                  <a:lnTo>
                    <a:pt x="1140" y="2335"/>
                  </a:lnTo>
                  <a:lnTo>
                    <a:pt x="2334" y="2172"/>
                  </a:lnTo>
                  <a:lnTo>
                    <a:pt x="3528" y="1955"/>
                  </a:lnTo>
                  <a:lnTo>
                    <a:pt x="4776" y="1629"/>
                  </a:lnTo>
                  <a:lnTo>
                    <a:pt x="6024" y="1304"/>
                  </a:lnTo>
                  <a:lnTo>
                    <a:pt x="7327" y="924"/>
                  </a:lnTo>
                  <a:lnTo>
                    <a:pt x="8630" y="489"/>
                  </a:lnTo>
                  <a:lnTo>
                    <a:pt x="998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0"/>
            <p:cNvSpPr/>
            <p:nvPr/>
          </p:nvSpPr>
          <p:spPr>
            <a:xfrm>
              <a:off x="-5082224" y="2548779"/>
              <a:ext cx="177273" cy="54899"/>
            </a:xfrm>
            <a:custGeom>
              <a:avLst/>
              <a:gdLst/>
              <a:ahLst/>
              <a:cxnLst/>
              <a:rect l="l" t="t" r="r" b="b"/>
              <a:pathLst>
                <a:path w="9119" h="2824" fill="none" extrusionOk="0">
                  <a:moveTo>
                    <a:pt x="9118" y="1"/>
                  </a:moveTo>
                  <a:lnTo>
                    <a:pt x="9118" y="1"/>
                  </a:lnTo>
                  <a:lnTo>
                    <a:pt x="6947" y="815"/>
                  </a:lnTo>
                  <a:lnTo>
                    <a:pt x="4776" y="1629"/>
                  </a:lnTo>
                  <a:lnTo>
                    <a:pt x="4722" y="1629"/>
                  </a:lnTo>
                  <a:lnTo>
                    <a:pt x="4016" y="1846"/>
                  </a:lnTo>
                  <a:lnTo>
                    <a:pt x="4016" y="1846"/>
                  </a:lnTo>
                  <a:lnTo>
                    <a:pt x="2822" y="2172"/>
                  </a:lnTo>
                  <a:lnTo>
                    <a:pt x="2822" y="2172"/>
                  </a:lnTo>
                  <a:lnTo>
                    <a:pt x="1411" y="2552"/>
                  </a:lnTo>
                  <a:lnTo>
                    <a:pt x="0" y="2823"/>
                  </a:lnTo>
                  <a:lnTo>
                    <a:pt x="0" y="2823"/>
                  </a:lnTo>
                  <a:lnTo>
                    <a:pt x="1411" y="2552"/>
                  </a:lnTo>
                  <a:lnTo>
                    <a:pt x="2877" y="2172"/>
                  </a:lnTo>
                  <a:lnTo>
                    <a:pt x="2877" y="2172"/>
                  </a:lnTo>
                  <a:lnTo>
                    <a:pt x="4016" y="1846"/>
                  </a:lnTo>
                  <a:lnTo>
                    <a:pt x="4776" y="1629"/>
                  </a:lnTo>
                  <a:lnTo>
                    <a:pt x="4830" y="1629"/>
                  </a:lnTo>
                  <a:lnTo>
                    <a:pt x="4830" y="1629"/>
                  </a:lnTo>
                  <a:lnTo>
                    <a:pt x="7001" y="869"/>
                  </a:lnTo>
                  <a:lnTo>
                    <a:pt x="9118" y="1"/>
                  </a:lnTo>
                  <a:lnTo>
                    <a:pt x="911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0"/>
            <p:cNvSpPr/>
            <p:nvPr/>
          </p:nvSpPr>
          <p:spPr>
            <a:xfrm>
              <a:off x="-5306970" y="2373644"/>
              <a:ext cx="1089" cy="3188"/>
            </a:xfrm>
            <a:custGeom>
              <a:avLst/>
              <a:gdLst/>
              <a:ahLst/>
              <a:cxnLst/>
              <a:rect l="l" t="t" r="r" b="b"/>
              <a:pathLst>
                <a:path w="56" h="164" fill="none" extrusionOk="0">
                  <a:moveTo>
                    <a:pt x="1" y="1"/>
                  </a:moveTo>
                  <a:lnTo>
                    <a:pt x="1" y="1"/>
                  </a:lnTo>
                  <a:lnTo>
                    <a:pt x="1" y="55"/>
                  </a:lnTo>
                  <a:lnTo>
                    <a:pt x="1" y="55"/>
                  </a:lnTo>
                  <a:lnTo>
                    <a:pt x="1" y="163"/>
                  </a:lnTo>
                  <a:lnTo>
                    <a:pt x="1" y="163"/>
                  </a:lnTo>
                  <a:lnTo>
                    <a:pt x="55" y="163"/>
                  </a:lnTo>
                  <a:lnTo>
                    <a:pt x="1" y="55"/>
                  </a:lnTo>
                  <a:lnTo>
                    <a:pt x="1" y="55"/>
                  </a:lnTo>
                  <a:lnTo>
                    <a:pt x="1" y="55"/>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0"/>
            <p:cNvSpPr/>
            <p:nvPr/>
          </p:nvSpPr>
          <p:spPr>
            <a:xfrm>
              <a:off x="-5306970" y="2376812"/>
              <a:ext cx="402019" cy="232133"/>
            </a:xfrm>
            <a:custGeom>
              <a:avLst/>
              <a:gdLst/>
              <a:ahLst/>
              <a:cxnLst/>
              <a:rect l="l" t="t" r="r" b="b"/>
              <a:pathLst>
                <a:path w="20680" h="11941" extrusionOk="0">
                  <a:moveTo>
                    <a:pt x="1900" y="4451"/>
                  </a:moveTo>
                  <a:lnTo>
                    <a:pt x="1846" y="5753"/>
                  </a:lnTo>
                  <a:lnTo>
                    <a:pt x="1846" y="5808"/>
                  </a:lnTo>
                  <a:lnTo>
                    <a:pt x="1900" y="4451"/>
                  </a:lnTo>
                  <a:close/>
                  <a:moveTo>
                    <a:pt x="5862" y="4071"/>
                  </a:moveTo>
                  <a:lnTo>
                    <a:pt x="5537" y="5373"/>
                  </a:lnTo>
                  <a:lnTo>
                    <a:pt x="5320" y="6242"/>
                  </a:lnTo>
                  <a:lnTo>
                    <a:pt x="5537" y="5482"/>
                  </a:lnTo>
                  <a:lnTo>
                    <a:pt x="5917" y="4071"/>
                  </a:lnTo>
                  <a:close/>
                  <a:moveTo>
                    <a:pt x="1" y="0"/>
                  </a:moveTo>
                  <a:lnTo>
                    <a:pt x="2063" y="8087"/>
                  </a:lnTo>
                  <a:lnTo>
                    <a:pt x="2063" y="8033"/>
                  </a:lnTo>
                  <a:lnTo>
                    <a:pt x="55" y="0"/>
                  </a:lnTo>
                  <a:close/>
                  <a:moveTo>
                    <a:pt x="18182" y="1303"/>
                  </a:moveTo>
                  <a:lnTo>
                    <a:pt x="15523" y="2226"/>
                  </a:lnTo>
                  <a:lnTo>
                    <a:pt x="14166" y="2660"/>
                  </a:lnTo>
                  <a:lnTo>
                    <a:pt x="12864" y="3094"/>
                  </a:lnTo>
                  <a:lnTo>
                    <a:pt x="11561" y="3420"/>
                  </a:lnTo>
                  <a:lnTo>
                    <a:pt x="10259" y="3691"/>
                  </a:lnTo>
                  <a:lnTo>
                    <a:pt x="9010" y="3908"/>
                  </a:lnTo>
                  <a:lnTo>
                    <a:pt x="7816" y="4017"/>
                  </a:lnTo>
                  <a:lnTo>
                    <a:pt x="8630" y="7327"/>
                  </a:lnTo>
                  <a:lnTo>
                    <a:pt x="8685" y="7599"/>
                  </a:lnTo>
                  <a:lnTo>
                    <a:pt x="9770" y="11941"/>
                  </a:lnTo>
                  <a:lnTo>
                    <a:pt x="10693" y="11832"/>
                  </a:lnTo>
                  <a:lnTo>
                    <a:pt x="11561" y="11669"/>
                  </a:lnTo>
                  <a:lnTo>
                    <a:pt x="12972" y="11398"/>
                  </a:lnTo>
                  <a:lnTo>
                    <a:pt x="14383" y="11018"/>
                  </a:lnTo>
                  <a:lnTo>
                    <a:pt x="15577" y="10692"/>
                  </a:lnTo>
                  <a:lnTo>
                    <a:pt x="16283" y="10475"/>
                  </a:lnTo>
                  <a:lnTo>
                    <a:pt x="16337" y="10475"/>
                  </a:lnTo>
                  <a:lnTo>
                    <a:pt x="18508" y="9661"/>
                  </a:lnTo>
                  <a:lnTo>
                    <a:pt x="20679" y="8847"/>
                  </a:lnTo>
                  <a:lnTo>
                    <a:pt x="20679" y="8793"/>
                  </a:lnTo>
                  <a:lnTo>
                    <a:pt x="18182" y="1303"/>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0"/>
            <p:cNvSpPr/>
            <p:nvPr/>
          </p:nvSpPr>
          <p:spPr>
            <a:xfrm>
              <a:off x="-5224661" y="2568841"/>
              <a:ext cx="4238" cy="22162"/>
            </a:xfrm>
            <a:custGeom>
              <a:avLst/>
              <a:gdLst/>
              <a:ahLst/>
              <a:cxnLst/>
              <a:rect l="l" t="t" r="r" b="b"/>
              <a:pathLst>
                <a:path w="218" h="1140" fill="none" extrusionOk="0">
                  <a:moveTo>
                    <a:pt x="217" y="0"/>
                  </a:moveTo>
                  <a:lnTo>
                    <a:pt x="217" y="0"/>
                  </a:lnTo>
                  <a:lnTo>
                    <a:pt x="0" y="1140"/>
                  </a:lnTo>
                  <a:lnTo>
                    <a:pt x="0" y="1140"/>
                  </a:lnTo>
                  <a:lnTo>
                    <a:pt x="0" y="1140"/>
                  </a:lnTo>
                  <a:lnTo>
                    <a:pt x="0" y="1140"/>
                  </a:lnTo>
                  <a:lnTo>
                    <a:pt x="21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0"/>
            <p:cNvSpPr/>
            <p:nvPr/>
          </p:nvSpPr>
          <p:spPr>
            <a:xfrm>
              <a:off x="-5266865" y="2530855"/>
              <a:ext cx="19" cy="3188"/>
            </a:xfrm>
            <a:custGeom>
              <a:avLst/>
              <a:gdLst/>
              <a:ahLst/>
              <a:cxnLst/>
              <a:rect l="l" t="t" r="r" b="b"/>
              <a:pathLst>
                <a:path w="1" h="164" fill="none" extrusionOk="0">
                  <a:moveTo>
                    <a:pt x="0" y="0"/>
                  </a:moveTo>
                  <a:lnTo>
                    <a:pt x="0" y="0"/>
                  </a:lnTo>
                  <a:lnTo>
                    <a:pt x="0" y="109"/>
                  </a:lnTo>
                  <a:lnTo>
                    <a:pt x="0" y="163"/>
                  </a:lnTo>
                  <a:lnTo>
                    <a:pt x="0" y="163"/>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0"/>
            <p:cNvSpPr/>
            <p:nvPr/>
          </p:nvSpPr>
          <p:spPr>
            <a:xfrm>
              <a:off x="-5203569" y="2455933"/>
              <a:ext cx="11625" cy="42224"/>
            </a:xfrm>
            <a:custGeom>
              <a:avLst/>
              <a:gdLst/>
              <a:ahLst/>
              <a:cxnLst/>
              <a:rect l="l" t="t" r="r" b="b"/>
              <a:pathLst>
                <a:path w="598" h="2172" fill="none" extrusionOk="0">
                  <a:moveTo>
                    <a:pt x="543" y="1"/>
                  </a:moveTo>
                  <a:lnTo>
                    <a:pt x="543" y="1"/>
                  </a:lnTo>
                  <a:lnTo>
                    <a:pt x="218" y="1303"/>
                  </a:lnTo>
                  <a:lnTo>
                    <a:pt x="218" y="1303"/>
                  </a:lnTo>
                  <a:lnTo>
                    <a:pt x="1" y="2172"/>
                  </a:lnTo>
                  <a:lnTo>
                    <a:pt x="1" y="2172"/>
                  </a:lnTo>
                  <a:lnTo>
                    <a:pt x="218" y="1412"/>
                  </a:lnTo>
                  <a:lnTo>
                    <a:pt x="218" y="1412"/>
                  </a:lnTo>
                  <a:lnTo>
                    <a:pt x="598" y="1"/>
                  </a:lnTo>
                  <a:lnTo>
                    <a:pt x="598" y="1"/>
                  </a:lnTo>
                  <a:lnTo>
                    <a:pt x="54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0"/>
            <p:cNvSpPr/>
            <p:nvPr/>
          </p:nvSpPr>
          <p:spPr>
            <a:xfrm>
              <a:off x="-5271084" y="2434841"/>
              <a:ext cx="5288" cy="61217"/>
            </a:xfrm>
            <a:custGeom>
              <a:avLst/>
              <a:gdLst/>
              <a:ahLst/>
              <a:cxnLst/>
              <a:rect l="l" t="t" r="r" b="b"/>
              <a:pathLst>
                <a:path w="272" h="3149" fill="none" extrusionOk="0">
                  <a:moveTo>
                    <a:pt x="272" y="0"/>
                  </a:moveTo>
                  <a:lnTo>
                    <a:pt x="272" y="0"/>
                  </a:lnTo>
                  <a:lnTo>
                    <a:pt x="54" y="1466"/>
                  </a:lnTo>
                  <a:lnTo>
                    <a:pt x="0" y="2768"/>
                  </a:lnTo>
                  <a:lnTo>
                    <a:pt x="0" y="2768"/>
                  </a:lnTo>
                  <a:lnTo>
                    <a:pt x="0" y="3148"/>
                  </a:lnTo>
                  <a:lnTo>
                    <a:pt x="0" y="3148"/>
                  </a:lnTo>
                  <a:lnTo>
                    <a:pt x="0" y="2823"/>
                  </a:lnTo>
                  <a:lnTo>
                    <a:pt x="0" y="2823"/>
                  </a:lnTo>
                  <a:lnTo>
                    <a:pt x="54" y="1466"/>
                  </a:lnTo>
                  <a:lnTo>
                    <a:pt x="272" y="0"/>
                  </a:lnTo>
                  <a:lnTo>
                    <a:pt x="272" y="0"/>
                  </a:lnTo>
                  <a:lnTo>
                    <a:pt x="2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0"/>
            <p:cNvSpPr/>
            <p:nvPr/>
          </p:nvSpPr>
          <p:spPr>
            <a:xfrm>
              <a:off x="-5155027" y="2402123"/>
              <a:ext cx="250076" cy="206822"/>
            </a:xfrm>
            <a:custGeom>
              <a:avLst/>
              <a:gdLst/>
              <a:ahLst/>
              <a:cxnLst/>
              <a:rect l="l" t="t" r="r" b="b"/>
              <a:pathLst>
                <a:path w="12864" h="10639" fill="none" extrusionOk="0">
                  <a:moveTo>
                    <a:pt x="10366" y="1"/>
                  </a:moveTo>
                  <a:lnTo>
                    <a:pt x="10366" y="1"/>
                  </a:lnTo>
                  <a:lnTo>
                    <a:pt x="7707" y="924"/>
                  </a:lnTo>
                  <a:lnTo>
                    <a:pt x="6350" y="1358"/>
                  </a:lnTo>
                  <a:lnTo>
                    <a:pt x="5048" y="1792"/>
                  </a:lnTo>
                  <a:lnTo>
                    <a:pt x="3745" y="2118"/>
                  </a:lnTo>
                  <a:lnTo>
                    <a:pt x="2443" y="2389"/>
                  </a:lnTo>
                  <a:lnTo>
                    <a:pt x="1194" y="2606"/>
                  </a:lnTo>
                  <a:lnTo>
                    <a:pt x="0" y="2715"/>
                  </a:lnTo>
                  <a:lnTo>
                    <a:pt x="814" y="6025"/>
                  </a:lnTo>
                  <a:lnTo>
                    <a:pt x="814" y="6025"/>
                  </a:lnTo>
                  <a:lnTo>
                    <a:pt x="869" y="6297"/>
                  </a:lnTo>
                  <a:lnTo>
                    <a:pt x="1954" y="10639"/>
                  </a:lnTo>
                  <a:lnTo>
                    <a:pt x="1954" y="10639"/>
                  </a:lnTo>
                  <a:lnTo>
                    <a:pt x="2877" y="10530"/>
                  </a:lnTo>
                  <a:lnTo>
                    <a:pt x="3745" y="10367"/>
                  </a:lnTo>
                  <a:lnTo>
                    <a:pt x="3745" y="10367"/>
                  </a:lnTo>
                  <a:lnTo>
                    <a:pt x="5156" y="10096"/>
                  </a:lnTo>
                  <a:lnTo>
                    <a:pt x="6567" y="9716"/>
                  </a:lnTo>
                  <a:lnTo>
                    <a:pt x="6567" y="9716"/>
                  </a:lnTo>
                  <a:lnTo>
                    <a:pt x="7761" y="9390"/>
                  </a:lnTo>
                  <a:lnTo>
                    <a:pt x="8467" y="9173"/>
                  </a:lnTo>
                  <a:lnTo>
                    <a:pt x="8521" y="9173"/>
                  </a:lnTo>
                  <a:lnTo>
                    <a:pt x="8521" y="9173"/>
                  </a:lnTo>
                  <a:lnTo>
                    <a:pt x="10692" y="8359"/>
                  </a:lnTo>
                  <a:lnTo>
                    <a:pt x="12863" y="7545"/>
                  </a:lnTo>
                  <a:lnTo>
                    <a:pt x="12863" y="7491"/>
                  </a:lnTo>
                  <a:lnTo>
                    <a:pt x="1036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0"/>
            <p:cNvSpPr/>
            <p:nvPr/>
          </p:nvSpPr>
          <p:spPr>
            <a:xfrm>
              <a:off x="-5306970" y="2376812"/>
              <a:ext cx="40124" cy="157231"/>
            </a:xfrm>
            <a:custGeom>
              <a:avLst/>
              <a:gdLst/>
              <a:ahLst/>
              <a:cxnLst/>
              <a:rect l="l" t="t" r="r" b="b"/>
              <a:pathLst>
                <a:path w="2064" h="8088" fill="none" extrusionOk="0">
                  <a:moveTo>
                    <a:pt x="1" y="0"/>
                  </a:moveTo>
                  <a:lnTo>
                    <a:pt x="2063" y="8087"/>
                  </a:lnTo>
                  <a:lnTo>
                    <a:pt x="2063" y="8087"/>
                  </a:lnTo>
                  <a:lnTo>
                    <a:pt x="2063" y="8033"/>
                  </a:lnTo>
                  <a:lnTo>
                    <a:pt x="55" y="0"/>
                  </a:lnTo>
                  <a:lnTo>
                    <a:pt x="55"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0"/>
            <p:cNvSpPr/>
            <p:nvPr/>
          </p:nvSpPr>
          <p:spPr>
            <a:xfrm>
              <a:off x="-5141322" y="2695434"/>
              <a:ext cx="334485" cy="223696"/>
            </a:xfrm>
            <a:custGeom>
              <a:avLst/>
              <a:gdLst/>
              <a:ahLst/>
              <a:cxnLst/>
              <a:rect l="l" t="t" r="r" b="b"/>
              <a:pathLst>
                <a:path w="17206" h="11507" extrusionOk="0">
                  <a:moveTo>
                    <a:pt x="14709" y="1"/>
                  </a:moveTo>
                  <a:lnTo>
                    <a:pt x="13298" y="598"/>
                  </a:lnTo>
                  <a:lnTo>
                    <a:pt x="11832" y="1195"/>
                  </a:lnTo>
                  <a:lnTo>
                    <a:pt x="10476" y="1683"/>
                  </a:lnTo>
                  <a:lnTo>
                    <a:pt x="9173" y="2118"/>
                  </a:lnTo>
                  <a:lnTo>
                    <a:pt x="7870" y="2498"/>
                  </a:lnTo>
                  <a:lnTo>
                    <a:pt x="6622" y="2823"/>
                  </a:lnTo>
                  <a:lnTo>
                    <a:pt x="5374" y="3149"/>
                  </a:lnTo>
                  <a:lnTo>
                    <a:pt x="4180" y="3366"/>
                  </a:lnTo>
                  <a:lnTo>
                    <a:pt x="2986" y="3529"/>
                  </a:lnTo>
                  <a:lnTo>
                    <a:pt x="1846" y="3583"/>
                  </a:lnTo>
                  <a:lnTo>
                    <a:pt x="1249" y="5754"/>
                  </a:lnTo>
                  <a:lnTo>
                    <a:pt x="489" y="8576"/>
                  </a:lnTo>
                  <a:lnTo>
                    <a:pt x="1" y="10856"/>
                  </a:lnTo>
                  <a:lnTo>
                    <a:pt x="706" y="11181"/>
                  </a:lnTo>
                  <a:lnTo>
                    <a:pt x="1520" y="11398"/>
                  </a:lnTo>
                  <a:lnTo>
                    <a:pt x="2389" y="11507"/>
                  </a:lnTo>
                  <a:lnTo>
                    <a:pt x="4071" y="11507"/>
                  </a:lnTo>
                  <a:lnTo>
                    <a:pt x="4831" y="11453"/>
                  </a:lnTo>
                  <a:lnTo>
                    <a:pt x="5645" y="11344"/>
                  </a:lnTo>
                  <a:lnTo>
                    <a:pt x="6514" y="11181"/>
                  </a:lnTo>
                  <a:lnTo>
                    <a:pt x="8250" y="10801"/>
                  </a:lnTo>
                  <a:lnTo>
                    <a:pt x="9987" y="10313"/>
                  </a:lnTo>
                  <a:lnTo>
                    <a:pt x="11832" y="9716"/>
                  </a:lnTo>
                  <a:lnTo>
                    <a:pt x="13623" y="9065"/>
                  </a:lnTo>
                  <a:lnTo>
                    <a:pt x="15469" y="8359"/>
                  </a:lnTo>
                  <a:lnTo>
                    <a:pt x="17205" y="7599"/>
                  </a:lnTo>
                  <a:lnTo>
                    <a:pt x="17205" y="7491"/>
                  </a:lnTo>
                  <a:lnTo>
                    <a:pt x="1470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0"/>
            <p:cNvSpPr/>
            <p:nvPr/>
          </p:nvSpPr>
          <p:spPr>
            <a:xfrm>
              <a:off x="-5141322" y="2695434"/>
              <a:ext cx="334485" cy="223696"/>
            </a:xfrm>
            <a:custGeom>
              <a:avLst/>
              <a:gdLst/>
              <a:ahLst/>
              <a:cxnLst/>
              <a:rect l="l" t="t" r="r" b="b"/>
              <a:pathLst>
                <a:path w="17206" h="11507" fill="none" extrusionOk="0">
                  <a:moveTo>
                    <a:pt x="14709" y="1"/>
                  </a:moveTo>
                  <a:lnTo>
                    <a:pt x="14709" y="1"/>
                  </a:lnTo>
                  <a:lnTo>
                    <a:pt x="13298" y="598"/>
                  </a:lnTo>
                  <a:lnTo>
                    <a:pt x="11832" y="1195"/>
                  </a:lnTo>
                  <a:lnTo>
                    <a:pt x="11832" y="1195"/>
                  </a:lnTo>
                  <a:lnTo>
                    <a:pt x="10476" y="1683"/>
                  </a:lnTo>
                  <a:lnTo>
                    <a:pt x="9173" y="2118"/>
                  </a:lnTo>
                  <a:lnTo>
                    <a:pt x="7870" y="2498"/>
                  </a:lnTo>
                  <a:lnTo>
                    <a:pt x="6622" y="2823"/>
                  </a:lnTo>
                  <a:lnTo>
                    <a:pt x="5374" y="3149"/>
                  </a:lnTo>
                  <a:lnTo>
                    <a:pt x="4180" y="3366"/>
                  </a:lnTo>
                  <a:lnTo>
                    <a:pt x="2986" y="3529"/>
                  </a:lnTo>
                  <a:lnTo>
                    <a:pt x="1846" y="3583"/>
                  </a:lnTo>
                  <a:lnTo>
                    <a:pt x="1846" y="3583"/>
                  </a:lnTo>
                  <a:lnTo>
                    <a:pt x="1249" y="5754"/>
                  </a:lnTo>
                  <a:lnTo>
                    <a:pt x="1249" y="5754"/>
                  </a:lnTo>
                  <a:lnTo>
                    <a:pt x="489" y="8576"/>
                  </a:lnTo>
                  <a:lnTo>
                    <a:pt x="1" y="10856"/>
                  </a:lnTo>
                  <a:lnTo>
                    <a:pt x="1" y="10856"/>
                  </a:lnTo>
                  <a:lnTo>
                    <a:pt x="706" y="11181"/>
                  </a:lnTo>
                  <a:lnTo>
                    <a:pt x="1520" y="11398"/>
                  </a:lnTo>
                  <a:lnTo>
                    <a:pt x="2389" y="11507"/>
                  </a:lnTo>
                  <a:lnTo>
                    <a:pt x="3311" y="11507"/>
                  </a:lnTo>
                  <a:lnTo>
                    <a:pt x="3311" y="11507"/>
                  </a:lnTo>
                  <a:lnTo>
                    <a:pt x="4071" y="11507"/>
                  </a:lnTo>
                  <a:lnTo>
                    <a:pt x="4831" y="11453"/>
                  </a:lnTo>
                  <a:lnTo>
                    <a:pt x="5645" y="11344"/>
                  </a:lnTo>
                  <a:lnTo>
                    <a:pt x="6514" y="11181"/>
                  </a:lnTo>
                  <a:lnTo>
                    <a:pt x="8250" y="10801"/>
                  </a:lnTo>
                  <a:lnTo>
                    <a:pt x="9987" y="10313"/>
                  </a:lnTo>
                  <a:lnTo>
                    <a:pt x="11832" y="9716"/>
                  </a:lnTo>
                  <a:lnTo>
                    <a:pt x="13623" y="9065"/>
                  </a:lnTo>
                  <a:lnTo>
                    <a:pt x="15469" y="8359"/>
                  </a:lnTo>
                  <a:lnTo>
                    <a:pt x="17205" y="7599"/>
                  </a:lnTo>
                  <a:lnTo>
                    <a:pt x="17205" y="7491"/>
                  </a:lnTo>
                  <a:lnTo>
                    <a:pt x="1470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p:cNvSpPr/>
            <p:nvPr/>
          </p:nvSpPr>
          <p:spPr>
            <a:xfrm>
              <a:off x="-4921864" y="3025681"/>
              <a:ext cx="77041" cy="26400"/>
            </a:xfrm>
            <a:custGeom>
              <a:avLst/>
              <a:gdLst/>
              <a:ahLst/>
              <a:cxnLst/>
              <a:rect l="l" t="t" r="r" b="b"/>
              <a:pathLst>
                <a:path w="3963" h="1358" extrusionOk="0">
                  <a:moveTo>
                    <a:pt x="3963" y="1"/>
                  </a:moveTo>
                  <a:lnTo>
                    <a:pt x="1900" y="706"/>
                  </a:lnTo>
                  <a:lnTo>
                    <a:pt x="1" y="1357"/>
                  </a:lnTo>
                  <a:lnTo>
                    <a:pt x="1900" y="760"/>
                  </a:lnTo>
                  <a:lnTo>
                    <a:pt x="3963"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p:cNvSpPr/>
            <p:nvPr/>
          </p:nvSpPr>
          <p:spPr>
            <a:xfrm>
              <a:off x="-4921864" y="2987695"/>
              <a:ext cx="165668" cy="64385"/>
            </a:xfrm>
            <a:custGeom>
              <a:avLst/>
              <a:gdLst/>
              <a:ahLst/>
              <a:cxnLst/>
              <a:rect l="l" t="t" r="r" b="b"/>
              <a:pathLst>
                <a:path w="8522" h="3312" fill="none" extrusionOk="0">
                  <a:moveTo>
                    <a:pt x="8522" y="1"/>
                  </a:moveTo>
                  <a:lnTo>
                    <a:pt x="8522" y="1"/>
                  </a:lnTo>
                  <a:lnTo>
                    <a:pt x="6134" y="1032"/>
                  </a:lnTo>
                  <a:lnTo>
                    <a:pt x="3963" y="1955"/>
                  </a:lnTo>
                  <a:lnTo>
                    <a:pt x="1900" y="2660"/>
                  </a:lnTo>
                  <a:lnTo>
                    <a:pt x="1" y="3311"/>
                  </a:lnTo>
                  <a:lnTo>
                    <a:pt x="1" y="3311"/>
                  </a:lnTo>
                  <a:lnTo>
                    <a:pt x="1900" y="2714"/>
                  </a:lnTo>
                  <a:lnTo>
                    <a:pt x="3963" y="1955"/>
                  </a:lnTo>
                  <a:lnTo>
                    <a:pt x="6134" y="1032"/>
                  </a:lnTo>
                  <a:lnTo>
                    <a:pt x="8522" y="1"/>
                  </a:lnTo>
                  <a:lnTo>
                    <a:pt x="852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p:cNvSpPr/>
            <p:nvPr/>
          </p:nvSpPr>
          <p:spPr>
            <a:xfrm>
              <a:off x="-5420908" y="1923122"/>
              <a:ext cx="371401" cy="233202"/>
            </a:xfrm>
            <a:custGeom>
              <a:avLst/>
              <a:gdLst/>
              <a:ahLst/>
              <a:cxnLst/>
              <a:rect l="l" t="t" r="r" b="b"/>
              <a:pathLst>
                <a:path w="19105" h="11996" extrusionOk="0">
                  <a:moveTo>
                    <a:pt x="1683" y="2714"/>
                  </a:moveTo>
                  <a:lnTo>
                    <a:pt x="1574" y="3800"/>
                  </a:lnTo>
                  <a:lnTo>
                    <a:pt x="1574" y="4777"/>
                  </a:lnTo>
                  <a:lnTo>
                    <a:pt x="1629" y="3800"/>
                  </a:lnTo>
                  <a:lnTo>
                    <a:pt x="1683" y="2714"/>
                  </a:lnTo>
                  <a:close/>
                  <a:moveTo>
                    <a:pt x="0" y="1"/>
                  </a:moveTo>
                  <a:lnTo>
                    <a:pt x="0" y="109"/>
                  </a:lnTo>
                  <a:lnTo>
                    <a:pt x="1737" y="7056"/>
                  </a:lnTo>
                  <a:lnTo>
                    <a:pt x="0" y="1"/>
                  </a:lnTo>
                  <a:close/>
                  <a:moveTo>
                    <a:pt x="1574" y="5428"/>
                  </a:moveTo>
                  <a:lnTo>
                    <a:pt x="1574" y="5917"/>
                  </a:lnTo>
                  <a:lnTo>
                    <a:pt x="1737" y="7056"/>
                  </a:lnTo>
                  <a:lnTo>
                    <a:pt x="1846" y="7328"/>
                  </a:lnTo>
                  <a:lnTo>
                    <a:pt x="1737" y="6676"/>
                  </a:lnTo>
                  <a:lnTo>
                    <a:pt x="1629" y="6079"/>
                  </a:lnTo>
                  <a:lnTo>
                    <a:pt x="1574" y="5428"/>
                  </a:lnTo>
                  <a:close/>
                  <a:moveTo>
                    <a:pt x="1846" y="7328"/>
                  </a:moveTo>
                  <a:lnTo>
                    <a:pt x="1846" y="7382"/>
                  </a:lnTo>
                  <a:lnTo>
                    <a:pt x="1846" y="7436"/>
                  </a:lnTo>
                  <a:lnTo>
                    <a:pt x="1900" y="7545"/>
                  </a:lnTo>
                  <a:lnTo>
                    <a:pt x="1846" y="7328"/>
                  </a:lnTo>
                  <a:close/>
                  <a:moveTo>
                    <a:pt x="16662" y="2552"/>
                  </a:moveTo>
                  <a:lnTo>
                    <a:pt x="14383" y="3257"/>
                  </a:lnTo>
                  <a:lnTo>
                    <a:pt x="13243" y="3529"/>
                  </a:lnTo>
                  <a:lnTo>
                    <a:pt x="12103" y="3800"/>
                  </a:lnTo>
                  <a:lnTo>
                    <a:pt x="11018" y="4071"/>
                  </a:lnTo>
                  <a:lnTo>
                    <a:pt x="9932" y="4234"/>
                  </a:lnTo>
                  <a:lnTo>
                    <a:pt x="8847" y="4343"/>
                  </a:lnTo>
                  <a:lnTo>
                    <a:pt x="7870" y="4397"/>
                  </a:lnTo>
                  <a:lnTo>
                    <a:pt x="8033" y="5048"/>
                  </a:lnTo>
                  <a:lnTo>
                    <a:pt x="9770" y="11995"/>
                  </a:lnTo>
                  <a:lnTo>
                    <a:pt x="10855" y="11941"/>
                  </a:lnTo>
                  <a:lnTo>
                    <a:pt x="11940" y="11778"/>
                  </a:lnTo>
                  <a:lnTo>
                    <a:pt x="13080" y="11561"/>
                  </a:lnTo>
                  <a:lnTo>
                    <a:pt x="14220" y="11290"/>
                  </a:lnTo>
                  <a:lnTo>
                    <a:pt x="15414" y="10964"/>
                  </a:lnTo>
                  <a:lnTo>
                    <a:pt x="16608" y="10638"/>
                  </a:lnTo>
                  <a:lnTo>
                    <a:pt x="19105" y="9770"/>
                  </a:lnTo>
                  <a:lnTo>
                    <a:pt x="16662" y="2552"/>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0"/>
            <p:cNvSpPr/>
            <p:nvPr/>
          </p:nvSpPr>
          <p:spPr>
            <a:xfrm>
              <a:off x="-5263697" y="2030741"/>
              <a:ext cx="1069" cy="40124"/>
            </a:xfrm>
            <a:custGeom>
              <a:avLst/>
              <a:gdLst/>
              <a:ahLst/>
              <a:cxnLst/>
              <a:rect l="l" t="t" r="r" b="b"/>
              <a:pathLst>
                <a:path w="55" h="2064" fill="none" extrusionOk="0">
                  <a:moveTo>
                    <a:pt x="0" y="1"/>
                  </a:moveTo>
                  <a:lnTo>
                    <a:pt x="0" y="1"/>
                  </a:lnTo>
                  <a:lnTo>
                    <a:pt x="54" y="815"/>
                  </a:lnTo>
                  <a:lnTo>
                    <a:pt x="54" y="815"/>
                  </a:lnTo>
                  <a:lnTo>
                    <a:pt x="54" y="1412"/>
                  </a:lnTo>
                  <a:lnTo>
                    <a:pt x="0" y="2063"/>
                  </a:lnTo>
                  <a:lnTo>
                    <a:pt x="0" y="2063"/>
                  </a:lnTo>
                  <a:lnTo>
                    <a:pt x="54" y="1412"/>
                  </a:lnTo>
                  <a:lnTo>
                    <a:pt x="54" y="815"/>
                  </a:lnTo>
                  <a:lnTo>
                    <a:pt x="54" y="815"/>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0"/>
            <p:cNvSpPr/>
            <p:nvPr/>
          </p:nvSpPr>
          <p:spPr>
            <a:xfrm>
              <a:off x="-5390309" y="1975882"/>
              <a:ext cx="6337" cy="93915"/>
            </a:xfrm>
            <a:custGeom>
              <a:avLst/>
              <a:gdLst/>
              <a:ahLst/>
              <a:cxnLst/>
              <a:rect l="l" t="t" r="r" b="b"/>
              <a:pathLst>
                <a:path w="326" h="4831" fill="none" extrusionOk="0">
                  <a:moveTo>
                    <a:pt x="109" y="0"/>
                  </a:moveTo>
                  <a:lnTo>
                    <a:pt x="109" y="0"/>
                  </a:lnTo>
                  <a:lnTo>
                    <a:pt x="0" y="1086"/>
                  </a:lnTo>
                  <a:lnTo>
                    <a:pt x="0" y="2063"/>
                  </a:lnTo>
                  <a:lnTo>
                    <a:pt x="0" y="2063"/>
                  </a:lnTo>
                  <a:lnTo>
                    <a:pt x="0" y="3203"/>
                  </a:lnTo>
                  <a:lnTo>
                    <a:pt x="163" y="4342"/>
                  </a:lnTo>
                  <a:lnTo>
                    <a:pt x="272" y="4614"/>
                  </a:lnTo>
                  <a:lnTo>
                    <a:pt x="272" y="4668"/>
                  </a:lnTo>
                  <a:lnTo>
                    <a:pt x="272" y="4668"/>
                  </a:lnTo>
                  <a:lnTo>
                    <a:pt x="272" y="4722"/>
                  </a:lnTo>
                  <a:lnTo>
                    <a:pt x="272" y="4722"/>
                  </a:lnTo>
                  <a:lnTo>
                    <a:pt x="326" y="4831"/>
                  </a:lnTo>
                  <a:lnTo>
                    <a:pt x="272" y="4614"/>
                  </a:lnTo>
                  <a:lnTo>
                    <a:pt x="272" y="4614"/>
                  </a:lnTo>
                  <a:lnTo>
                    <a:pt x="163" y="3962"/>
                  </a:lnTo>
                  <a:lnTo>
                    <a:pt x="55" y="3365"/>
                  </a:lnTo>
                  <a:lnTo>
                    <a:pt x="0" y="2714"/>
                  </a:lnTo>
                  <a:lnTo>
                    <a:pt x="0" y="2063"/>
                  </a:lnTo>
                  <a:lnTo>
                    <a:pt x="0" y="2063"/>
                  </a:lnTo>
                  <a:lnTo>
                    <a:pt x="55" y="1086"/>
                  </a:lnTo>
                  <a:lnTo>
                    <a:pt x="109" y="0"/>
                  </a:lnTo>
                  <a:lnTo>
                    <a:pt x="109" y="0"/>
                  </a:lnTo>
                  <a:lnTo>
                    <a:pt x="10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0"/>
            <p:cNvSpPr/>
            <p:nvPr/>
          </p:nvSpPr>
          <p:spPr>
            <a:xfrm>
              <a:off x="-5267934" y="1972713"/>
              <a:ext cx="218428" cy="183611"/>
            </a:xfrm>
            <a:custGeom>
              <a:avLst/>
              <a:gdLst/>
              <a:ahLst/>
              <a:cxnLst/>
              <a:rect l="l" t="t" r="r" b="b"/>
              <a:pathLst>
                <a:path w="11236" h="9445" fill="none" extrusionOk="0">
                  <a:moveTo>
                    <a:pt x="8793" y="1"/>
                  </a:moveTo>
                  <a:lnTo>
                    <a:pt x="8793" y="1"/>
                  </a:lnTo>
                  <a:lnTo>
                    <a:pt x="6514" y="706"/>
                  </a:lnTo>
                  <a:lnTo>
                    <a:pt x="5374" y="978"/>
                  </a:lnTo>
                  <a:lnTo>
                    <a:pt x="4234" y="1249"/>
                  </a:lnTo>
                  <a:lnTo>
                    <a:pt x="3149" y="1520"/>
                  </a:lnTo>
                  <a:lnTo>
                    <a:pt x="2063" y="1683"/>
                  </a:lnTo>
                  <a:lnTo>
                    <a:pt x="978" y="1792"/>
                  </a:lnTo>
                  <a:lnTo>
                    <a:pt x="1" y="1846"/>
                  </a:lnTo>
                  <a:lnTo>
                    <a:pt x="164" y="2497"/>
                  </a:lnTo>
                  <a:lnTo>
                    <a:pt x="164" y="2497"/>
                  </a:lnTo>
                  <a:lnTo>
                    <a:pt x="1901" y="9444"/>
                  </a:lnTo>
                  <a:lnTo>
                    <a:pt x="1901" y="9444"/>
                  </a:lnTo>
                  <a:lnTo>
                    <a:pt x="2986" y="9390"/>
                  </a:lnTo>
                  <a:lnTo>
                    <a:pt x="4071" y="9227"/>
                  </a:lnTo>
                  <a:lnTo>
                    <a:pt x="5211" y="9010"/>
                  </a:lnTo>
                  <a:lnTo>
                    <a:pt x="6351" y="8739"/>
                  </a:lnTo>
                  <a:lnTo>
                    <a:pt x="7545" y="8413"/>
                  </a:lnTo>
                  <a:lnTo>
                    <a:pt x="8739" y="8087"/>
                  </a:lnTo>
                  <a:lnTo>
                    <a:pt x="11236" y="7219"/>
                  </a:lnTo>
                  <a:lnTo>
                    <a:pt x="11236" y="7219"/>
                  </a:lnTo>
                  <a:lnTo>
                    <a:pt x="879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0"/>
            <p:cNvSpPr/>
            <p:nvPr/>
          </p:nvSpPr>
          <p:spPr>
            <a:xfrm>
              <a:off x="-5420908" y="1923122"/>
              <a:ext cx="33787" cy="137188"/>
            </a:xfrm>
            <a:custGeom>
              <a:avLst/>
              <a:gdLst/>
              <a:ahLst/>
              <a:cxnLst/>
              <a:rect l="l" t="t" r="r" b="b"/>
              <a:pathLst>
                <a:path w="1738" h="7057" fill="none" extrusionOk="0">
                  <a:moveTo>
                    <a:pt x="0" y="1"/>
                  </a:moveTo>
                  <a:lnTo>
                    <a:pt x="1737" y="7056"/>
                  </a:lnTo>
                  <a:lnTo>
                    <a:pt x="1737" y="7056"/>
                  </a:lnTo>
                  <a:lnTo>
                    <a:pt x="1737" y="7056"/>
                  </a:lnTo>
                  <a:lnTo>
                    <a:pt x="0" y="109"/>
                  </a:lnTo>
                  <a:lnTo>
                    <a:pt x="0" y="109"/>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p:cNvSpPr/>
            <p:nvPr/>
          </p:nvSpPr>
          <p:spPr>
            <a:xfrm>
              <a:off x="-5308020" y="2254418"/>
              <a:ext cx="354527" cy="201534"/>
            </a:xfrm>
            <a:custGeom>
              <a:avLst/>
              <a:gdLst/>
              <a:ahLst/>
              <a:cxnLst/>
              <a:rect l="l" t="t" r="r" b="b"/>
              <a:pathLst>
                <a:path w="18237" h="10367" extrusionOk="0">
                  <a:moveTo>
                    <a:pt x="1" y="6025"/>
                  </a:moveTo>
                  <a:lnTo>
                    <a:pt x="55" y="6188"/>
                  </a:lnTo>
                  <a:lnTo>
                    <a:pt x="55" y="6134"/>
                  </a:lnTo>
                  <a:lnTo>
                    <a:pt x="1" y="6025"/>
                  </a:lnTo>
                  <a:close/>
                  <a:moveTo>
                    <a:pt x="6622" y="7002"/>
                  </a:moveTo>
                  <a:lnTo>
                    <a:pt x="6459" y="7925"/>
                  </a:lnTo>
                  <a:lnTo>
                    <a:pt x="6242" y="9010"/>
                  </a:lnTo>
                  <a:lnTo>
                    <a:pt x="6149" y="9475"/>
                  </a:lnTo>
                  <a:lnTo>
                    <a:pt x="6242" y="9119"/>
                  </a:lnTo>
                  <a:lnTo>
                    <a:pt x="6459" y="8033"/>
                  </a:lnTo>
                  <a:lnTo>
                    <a:pt x="6622" y="7056"/>
                  </a:lnTo>
                  <a:lnTo>
                    <a:pt x="6622" y="7002"/>
                  </a:lnTo>
                  <a:close/>
                  <a:moveTo>
                    <a:pt x="15686" y="1"/>
                  </a:moveTo>
                  <a:lnTo>
                    <a:pt x="14166" y="543"/>
                  </a:lnTo>
                  <a:lnTo>
                    <a:pt x="12646" y="1032"/>
                  </a:lnTo>
                  <a:lnTo>
                    <a:pt x="11127" y="1466"/>
                  </a:lnTo>
                  <a:lnTo>
                    <a:pt x="9661" y="1846"/>
                  </a:lnTo>
                  <a:lnTo>
                    <a:pt x="9553" y="1846"/>
                  </a:lnTo>
                  <a:lnTo>
                    <a:pt x="8359" y="2117"/>
                  </a:lnTo>
                  <a:lnTo>
                    <a:pt x="7165" y="2280"/>
                  </a:lnTo>
                  <a:lnTo>
                    <a:pt x="5862" y="2389"/>
                  </a:lnTo>
                  <a:lnTo>
                    <a:pt x="6513" y="5102"/>
                  </a:lnTo>
                  <a:lnTo>
                    <a:pt x="6568" y="5157"/>
                  </a:lnTo>
                  <a:lnTo>
                    <a:pt x="7870" y="10313"/>
                  </a:lnTo>
                  <a:lnTo>
                    <a:pt x="9064" y="10204"/>
                  </a:lnTo>
                  <a:lnTo>
                    <a:pt x="10313" y="9987"/>
                  </a:lnTo>
                  <a:lnTo>
                    <a:pt x="11615" y="9716"/>
                  </a:lnTo>
                  <a:lnTo>
                    <a:pt x="12918" y="9390"/>
                  </a:lnTo>
                  <a:lnTo>
                    <a:pt x="14220" y="8956"/>
                  </a:lnTo>
                  <a:lnTo>
                    <a:pt x="15577" y="8522"/>
                  </a:lnTo>
                  <a:lnTo>
                    <a:pt x="18236" y="7599"/>
                  </a:lnTo>
                  <a:lnTo>
                    <a:pt x="18182" y="7545"/>
                  </a:lnTo>
                  <a:lnTo>
                    <a:pt x="18182" y="7490"/>
                  </a:lnTo>
                  <a:lnTo>
                    <a:pt x="15686" y="1"/>
                  </a:lnTo>
                  <a:close/>
                  <a:moveTo>
                    <a:pt x="6149" y="9475"/>
                  </a:moveTo>
                  <a:lnTo>
                    <a:pt x="5916" y="10367"/>
                  </a:lnTo>
                  <a:lnTo>
                    <a:pt x="5971" y="10367"/>
                  </a:lnTo>
                  <a:lnTo>
                    <a:pt x="6149" y="9475"/>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p:cNvSpPr/>
            <p:nvPr/>
          </p:nvSpPr>
          <p:spPr>
            <a:xfrm>
              <a:off x="-5265816" y="2391587"/>
              <a:ext cx="7407" cy="43273"/>
            </a:xfrm>
            <a:custGeom>
              <a:avLst/>
              <a:gdLst/>
              <a:ahLst/>
              <a:cxnLst/>
              <a:rect l="l" t="t" r="r" b="b"/>
              <a:pathLst>
                <a:path w="381" h="2226" fill="none" extrusionOk="0">
                  <a:moveTo>
                    <a:pt x="380" y="0"/>
                  </a:moveTo>
                  <a:lnTo>
                    <a:pt x="380" y="0"/>
                  </a:lnTo>
                  <a:lnTo>
                    <a:pt x="163" y="1194"/>
                  </a:lnTo>
                  <a:lnTo>
                    <a:pt x="1" y="2225"/>
                  </a:lnTo>
                  <a:lnTo>
                    <a:pt x="1" y="2225"/>
                  </a:lnTo>
                  <a:lnTo>
                    <a:pt x="1" y="2225"/>
                  </a:lnTo>
                  <a:lnTo>
                    <a:pt x="1" y="2225"/>
                  </a:lnTo>
                  <a:lnTo>
                    <a:pt x="163" y="1194"/>
                  </a:lnTo>
                  <a:lnTo>
                    <a:pt x="38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0"/>
            <p:cNvSpPr/>
            <p:nvPr/>
          </p:nvSpPr>
          <p:spPr>
            <a:xfrm>
              <a:off x="-5308020" y="2371525"/>
              <a:ext cx="1069" cy="3188"/>
            </a:xfrm>
            <a:custGeom>
              <a:avLst/>
              <a:gdLst/>
              <a:ahLst/>
              <a:cxnLst/>
              <a:rect l="l" t="t" r="r" b="b"/>
              <a:pathLst>
                <a:path w="55" h="164" fill="none" extrusionOk="0">
                  <a:moveTo>
                    <a:pt x="1" y="1"/>
                  </a:moveTo>
                  <a:lnTo>
                    <a:pt x="1" y="1"/>
                  </a:lnTo>
                  <a:lnTo>
                    <a:pt x="55" y="110"/>
                  </a:lnTo>
                  <a:lnTo>
                    <a:pt x="55" y="164"/>
                  </a:lnTo>
                  <a:lnTo>
                    <a:pt x="55" y="164"/>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0"/>
            <p:cNvSpPr/>
            <p:nvPr/>
          </p:nvSpPr>
          <p:spPr>
            <a:xfrm>
              <a:off x="-5193013" y="2368375"/>
              <a:ext cx="13725" cy="87577"/>
            </a:xfrm>
            <a:custGeom>
              <a:avLst/>
              <a:gdLst/>
              <a:ahLst/>
              <a:cxnLst/>
              <a:rect l="l" t="t" r="r" b="b"/>
              <a:pathLst>
                <a:path w="706" h="4505" fill="none" extrusionOk="0">
                  <a:moveTo>
                    <a:pt x="706" y="0"/>
                  </a:moveTo>
                  <a:lnTo>
                    <a:pt x="706" y="0"/>
                  </a:lnTo>
                  <a:lnTo>
                    <a:pt x="706" y="326"/>
                  </a:lnTo>
                  <a:lnTo>
                    <a:pt x="706" y="326"/>
                  </a:lnTo>
                  <a:lnTo>
                    <a:pt x="706" y="1194"/>
                  </a:lnTo>
                  <a:lnTo>
                    <a:pt x="543" y="2171"/>
                  </a:lnTo>
                  <a:lnTo>
                    <a:pt x="326" y="3257"/>
                  </a:lnTo>
                  <a:lnTo>
                    <a:pt x="0" y="4505"/>
                  </a:lnTo>
                  <a:lnTo>
                    <a:pt x="0" y="4505"/>
                  </a:lnTo>
                  <a:lnTo>
                    <a:pt x="55" y="4505"/>
                  </a:lnTo>
                  <a:lnTo>
                    <a:pt x="55" y="4505"/>
                  </a:lnTo>
                  <a:lnTo>
                    <a:pt x="326" y="3148"/>
                  </a:lnTo>
                  <a:lnTo>
                    <a:pt x="543" y="2063"/>
                  </a:lnTo>
                  <a:lnTo>
                    <a:pt x="706" y="1140"/>
                  </a:lnTo>
                  <a:lnTo>
                    <a:pt x="706" y="380"/>
                  </a:lnTo>
                  <a:lnTo>
                    <a:pt x="706" y="380"/>
                  </a:lnTo>
                  <a:lnTo>
                    <a:pt x="70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0"/>
            <p:cNvSpPr/>
            <p:nvPr/>
          </p:nvSpPr>
          <p:spPr>
            <a:xfrm>
              <a:off x="-5194062" y="2254418"/>
              <a:ext cx="240570" cy="200485"/>
            </a:xfrm>
            <a:custGeom>
              <a:avLst/>
              <a:gdLst/>
              <a:ahLst/>
              <a:cxnLst/>
              <a:rect l="l" t="t" r="r" b="b"/>
              <a:pathLst>
                <a:path w="12375" h="10313" fill="none" extrusionOk="0">
                  <a:moveTo>
                    <a:pt x="9824" y="1"/>
                  </a:moveTo>
                  <a:lnTo>
                    <a:pt x="9824" y="1"/>
                  </a:lnTo>
                  <a:lnTo>
                    <a:pt x="8304" y="543"/>
                  </a:lnTo>
                  <a:lnTo>
                    <a:pt x="6784" y="1032"/>
                  </a:lnTo>
                  <a:lnTo>
                    <a:pt x="5265" y="1466"/>
                  </a:lnTo>
                  <a:lnTo>
                    <a:pt x="3799" y="1846"/>
                  </a:lnTo>
                  <a:lnTo>
                    <a:pt x="3691" y="1846"/>
                  </a:lnTo>
                  <a:lnTo>
                    <a:pt x="3691" y="1846"/>
                  </a:lnTo>
                  <a:lnTo>
                    <a:pt x="2497" y="2117"/>
                  </a:lnTo>
                  <a:lnTo>
                    <a:pt x="1303" y="2280"/>
                  </a:lnTo>
                  <a:lnTo>
                    <a:pt x="1303" y="2280"/>
                  </a:lnTo>
                  <a:lnTo>
                    <a:pt x="0" y="2389"/>
                  </a:lnTo>
                  <a:lnTo>
                    <a:pt x="651" y="5102"/>
                  </a:lnTo>
                  <a:lnTo>
                    <a:pt x="651" y="5102"/>
                  </a:lnTo>
                  <a:lnTo>
                    <a:pt x="706" y="5157"/>
                  </a:lnTo>
                  <a:lnTo>
                    <a:pt x="2008" y="10313"/>
                  </a:lnTo>
                  <a:lnTo>
                    <a:pt x="2008" y="10313"/>
                  </a:lnTo>
                  <a:lnTo>
                    <a:pt x="3202" y="10204"/>
                  </a:lnTo>
                  <a:lnTo>
                    <a:pt x="4451" y="9987"/>
                  </a:lnTo>
                  <a:lnTo>
                    <a:pt x="5753" y="9716"/>
                  </a:lnTo>
                  <a:lnTo>
                    <a:pt x="7056" y="9390"/>
                  </a:lnTo>
                  <a:lnTo>
                    <a:pt x="8358" y="8956"/>
                  </a:lnTo>
                  <a:lnTo>
                    <a:pt x="9715" y="8522"/>
                  </a:lnTo>
                  <a:lnTo>
                    <a:pt x="12374" y="7599"/>
                  </a:lnTo>
                  <a:lnTo>
                    <a:pt x="12320" y="7545"/>
                  </a:lnTo>
                  <a:lnTo>
                    <a:pt x="12320" y="7490"/>
                  </a:lnTo>
                  <a:lnTo>
                    <a:pt x="982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0"/>
            <p:cNvSpPr/>
            <p:nvPr/>
          </p:nvSpPr>
          <p:spPr>
            <a:xfrm>
              <a:off x="-5347055" y="2215383"/>
              <a:ext cx="19" cy="19"/>
            </a:xfrm>
            <a:custGeom>
              <a:avLst/>
              <a:gdLst/>
              <a:ahLst/>
              <a:cxnLst/>
              <a:rect l="l" t="t" r="r" b="b"/>
              <a:pathLst>
                <a:path w="1" h="1" fill="none" extrusionOk="0">
                  <a:moveTo>
                    <a:pt x="0" y="0"/>
                  </a:move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0"/>
            <p:cNvSpPr/>
            <p:nvPr/>
          </p:nvSpPr>
          <p:spPr>
            <a:xfrm>
              <a:off x="-5117041" y="2548779"/>
              <a:ext cx="261662" cy="215259"/>
            </a:xfrm>
            <a:custGeom>
              <a:avLst/>
              <a:gdLst/>
              <a:ahLst/>
              <a:cxnLst/>
              <a:rect l="l" t="t" r="r" b="b"/>
              <a:pathLst>
                <a:path w="13460" h="11073" extrusionOk="0">
                  <a:moveTo>
                    <a:pt x="10909" y="1"/>
                  </a:moveTo>
                  <a:lnTo>
                    <a:pt x="8792" y="869"/>
                  </a:lnTo>
                  <a:lnTo>
                    <a:pt x="6621" y="1629"/>
                  </a:lnTo>
                  <a:lnTo>
                    <a:pt x="6567" y="1629"/>
                  </a:lnTo>
                  <a:lnTo>
                    <a:pt x="5807" y="1846"/>
                  </a:lnTo>
                  <a:lnTo>
                    <a:pt x="4668" y="2172"/>
                  </a:lnTo>
                  <a:lnTo>
                    <a:pt x="3202" y="2552"/>
                  </a:lnTo>
                  <a:lnTo>
                    <a:pt x="1791" y="2823"/>
                  </a:lnTo>
                  <a:lnTo>
                    <a:pt x="923" y="2986"/>
                  </a:lnTo>
                  <a:lnTo>
                    <a:pt x="0" y="3095"/>
                  </a:lnTo>
                  <a:lnTo>
                    <a:pt x="1031" y="7056"/>
                  </a:lnTo>
                  <a:lnTo>
                    <a:pt x="1086" y="7491"/>
                  </a:lnTo>
                  <a:lnTo>
                    <a:pt x="1140" y="7979"/>
                  </a:lnTo>
                  <a:lnTo>
                    <a:pt x="1086" y="8630"/>
                  </a:lnTo>
                  <a:lnTo>
                    <a:pt x="977" y="9390"/>
                  </a:lnTo>
                  <a:lnTo>
                    <a:pt x="814" y="10204"/>
                  </a:lnTo>
                  <a:lnTo>
                    <a:pt x="597" y="11073"/>
                  </a:lnTo>
                  <a:lnTo>
                    <a:pt x="1737" y="11018"/>
                  </a:lnTo>
                  <a:lnTo>
                    <a:pt x="2931" y="10856"/>
                  </a:lnTo>
                  <a:lnTo>
                    <a:pt x="4179" y="10639"/>
                  </a:lnTo>
                  <a:lnTo>
                    <a:pt x="5427" y="10367"/>
                  </a:lnTo>
                  <a:lnTo>
                    <a:pt x="6676" y="9987"/>
                  </a:lnTo>
                  <a:lnTo>
                    <a:pt x="7978" y="9607"/>
                  </a:lnTo>
                  <a:lnTo>
                    <a:pt x="9281" y="9173"/>
                  </a:lnTo>
                  <a:lnTo>
                    <a:pt x="10583" y="8739"/>
                  </a:lnTo>
                  <a:lnTo>
                    <a:pt x="12049" y="8142"/>
                  </a:lnTo>
                  <a:lnTo>
                    <a:pt x="13460" y="7545"/>
                  </a:lnTo>
                  <a:lnTo>
                    <a:pt x="13406" y="7491"/>
                  </a:lnTo>
                  <a:lnTo>
                    <a:pt x="10909" y="1"/>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0"/>
            <p:cNvSpPr/>
            <p:nvPr/>
          </p:nvSpPr>
          <p:spPr>
            <a:xfrm>
              <a:off x="-5227830" y="2590983"/>
              <a:ext cx="3188" cy="22181"/>
            </a:xfrm>
            <a:custGeom>
              <a:avLst/>
              <a:gdLst/>
              <a:ahLst/>
              <a:cxnLst/>
              <a:rect l="l" t="t" r="r" b="b"/>
              <a:pathLst>
                <a:path w="164" h="1141" fill="none" extrusionOk="0">
                  <a:moveTo>
                    <a:pt x="163" y="1"/>
                  </a:moveTo>
                  <a:lnTo>
                    <a:pt x="163" y="1"/>
                  </a:lnTo>
                  <a:lnTo>
                    <a:pt x="0" y="1141"/>
                  </a:lnTo>
                  <a:lnTo>
                    <a:pt x="0" y="1141"/>
                  </a:lnTo>
                  <a:lnTo>
                    <a:pt x="163" y="1"/>
                  </a:lnTo>
                  <a:lnTo>
                    <a:pt x="163" y="1"/>
                  </a:lnTo>
                  <a:lnTo>
                    <a:pt x="16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p:cNvSpPr/>
            <p:nvPr/>
          </p:nvSpPr>
          <p:spPr>
            <a:xfrm>
              <a:off x="-5117041" y="2548779"/>
              <a:ext cx="261662" cy="215259"/>
            </a:xfrm>
            <a:custGeom>
              <a:avLst/>
              <a:gdLst/>
              <a:ahLst/>
              <a:cxnLst/>
              <a:rect l="l" t="t" r="r" b="b"/>
              <a:pathLst>
                <a:path w="13460" h="11073" fill="none" extrusionOk="0">
                  <a:moveTo>
                    <a:pt x="10909" y="1"/>
                  </a:moveTo>
                  <a:lnTo>
                    <a:pt x="10909" y="1"/>
                  </a:lnTo>
                  <a:lnTo>
                    <a:pt x="8792" y="869"/>
                  </a:lnTo>
                  <a:lnTo>
                    <a:pt x="6621" y="1629"/>
                  </a:lnTo>
                  <a:lnTo>
                    <a:pt x="6567" y="1629"/>
                  </a:lnTo>
                  <a:lnTo>
                    <a:pt x="5807" y="1846"/>
                  </a:lnTo>
                  <a:lnTo>
                    <a:pt x="5807" y="1846"/>
                  </a:lnTo>
                  <a:lnTo>
                    <a:pt x="4668" y="2172"/>
                  </a:lnTo>
                  <a:lnTo>
                    <a:pt x="4668" y="2172"/>
                  </a:lnTo>
                  <a:lnTo>
                    <a:pt x="3202" y="2552"/>
                  </a:lnTo>
                  <a:lnTo>
                    <a:pt x="1791" y="2823"/>
                  </a:lnTo>
                  <a:lnTo>
                    <a:pt x="1791" y="2823"/>
                  </a:lnTo>
                  <a:lnTo>
                    <a:pt x="923" y="2986"/>
                  </a:lnTo>
                  <a:lnTo>
                    <a:pt x="0" y="3095"/>
                  </a:lnTo>
                  <a:lnTo>
                    <a:pt x="1031" y="7056"/>
                  </a:lnTo>
                  <a:lnTo>
                    <a:pt x="1031" y="7056"/>
                  </a:lnTo>
                  <a:lnTo>
                    <a:pt x="1086" y="7491"/>
                  </a:lnTo>
                  <a:lnTo>
                    <a:pt x="1140" y="7979"/>
                  </a:lnTo>
                  <a:lnTo>
                    <a:pt x="1140" y="7979"/>
                  </a:lnTo>
                  <a:lnTo>
                    <a:pt x="1086" y="8630"/>
                  </a:lnTo>
                  <a:lnTo>
                    <a:pt x="977" y="9390"/>
                  </a:lnTo>
                  <a:lnTo>
                    <a:pt x="814" y="10204"/>
                  </a:lnTo>
                  <a:lnTo>
                    <a:pt x="597" y="11073"/>
                  </a:lnTo>
                  <a:lnTo>
                    <a:pt x="597" y="11073"/>
                  </a:lnTo>
                  <a:lnTo>
                    <a:pt x="1737" y="11018"/>
                  </a:lnTo>
                  <a:lnTo>
                    <a:pt x="2931" y="10856"/>
                  </a:lnTo>
                  <a:lnTo>
                    <a:pt x="4179" y="10639"/>
                  </a:lnTo>
                  <a:lnTo>
                    <a:pt x="5427" y="10367"/>
                  </a:lnTo>
                  <a:lnTo>
                    <a:pt x="6676" y="9987"/>
                  </a:lnTo>
                  <a:lnTo>
                    <a:pt x="7978" y="9607"/>
                  </a:lnTo>
                  <a:lnTo>
                    <a:pt x="9281" y="9173"/>
                  </a:lnTo>
                  <a:lnTo>
                    <a:pt x="10583" y="8739"/>
                  </a:lnTo>
                  <a:lnTo>
                    <a:pt x="10583" y="8739"/>
                  </a:lnTo>
                  <a:lnTo>
                    <a:pt x="12049" y="8142"/>
                  </a:lnTo>
                  <a:lnTo>
                    <a:pt x="13460" y="7545"/>
                  </a:lnTo>
                  <a:lnTo>
                    <a:pt x="13406" y="7491"/>
                  </a:lnTo>
                  <a:lnTo>
                    <a:pt x="1090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p:cNvSpPr/>
            <p:nvPr/>
          </p:nvSpPr>
          <p:spPr>
            <a:xfrm>
              <a:off x="-5149759" y="2843158"/>
              <a:ext cx="393563" cy="231083"/>
            </a:xfrm>
            <a:custGeom>
              <a:avLst/>
              <a:gdLst/>
              <a:ahLst/>
              <a:cxnLst/>
              <a:rect l="l" t="t" r="r" b="b"/>
              <a:pathLst>
                <a:path w="20245" h="11887" extrusionOk="0">
                  <a:moveTo>
                    <a:pt x="17639" y="0"/>
                  </a:moveTo>
                  <a:lnTo>
                    <a:pt x="15903" y="760"/>
                  </a:lnTo>
                  <a:lnTo>
                    <a:pt x="14057" y="1466"/>
                  </a:lnTo>
                  <a:lnTo>
                    <a:pt x="12266" y="2117"/>
                  </a:lnTo>
                  <a:lnTo>
                    <a:pt x="10421" y="2714"/>
                  </a:lnTo>
                  <a:lnTo>
                    <a:pt x="8684" y="3202"/>
                  </a:lnTo>
                  <a:lnTo>
                    <a:pt x="6948" y="3582"/>
                  </a:lnTo>
                  <a:lnTo>
                    <a:pt x="6079" y="3745"/>
                  </a:lnTo>
                  <a:lnTo>
                    <a:pt x="5265" y="3854"/>
                  </a:lnTo>
                  <a:lnTo>
                    <a:pt x="4505" y="3908"/>
                  </a:lnTo>
                  <a:lnTo>
                    <a:pt x="2823" y="3908"/>
                  </a:lnTo>
                  <a:lnTo>
                    <a:pt x="1954" y="3799"/>
                  </a:lnTo>
                  <a:lnTo>
                    <a:pt x="1140" y="3582"/>
                  </a:lnTo>
                  <a:lnTo>
                    <a:pt x="435" y="3257"/>
                  </a:lnTo>
                  <a:lnTo>
                    <a:pt x="218" y="4342"/>
                  </a:lnTo>
                  <a:lnTo>
                    <a:pt x="109" y="5265"/>
                  </a:lnTo>
                  <a:lnTo>
                    <a:pt x="55" y="6079"/>
                  </a:lnTo>
                  <a:lnTo>
                    <a:pt x="1" y="6730"/>
                  </a:lnTo>
                  <a:lnTo>
                    <a:pt x="55" y="7381"/>
                  </a:lnTo>
                  <a:lnTo>
                    <a:pt x="109" y="7924"/>
                  </a:lnTo>
                  <a:lnTo>
                    <a:pt x="218" y="8738"/>
                  </a:lnTo>
                  <a:lnTo>
                    <a:pt x="381" y="9118"/>
                  </a:lnTo>
                  <a:lnTo>
                    <a:pt x="489" y="9498"/>
                  </a:lnTo>
                  <a:lnTo>
                    <a:pt x="652" y="9824"/>
                  </a:lnTo>
                  <a:lnTo>
                    <a:pt x="869" y="10149"/>
                  </a:lnTo>
                  <a:lnTo>
                    <a:pt x="1086" y="10421"/>
                  </a:lnTo>
                  <a:lnTo>
                    <a:pt x="1357" y="10638"/>
                  </a:lnTo>
                  <a:lnTo>
                    <a:pt x="1629" y="10909"/>
                  </a:lnTo>
                  <a:lnTo>
                    <a:pt x="1954" y="11126"/>
                  </a:lnTo>
                  <a:lnTo>
                    <a:pt x="2280" y="11289"/>
                  </a:lnTo>
                  <a:lnTo>
                    <a:pt x="2606" y="11452"/>
                  </a:lnTo>
                  <a:lnTo>
                    <a:pt x="3420" y="11669"/>
                  </a:lnTo>
                  <a:lnTo>
                    <a:pt x="4342" y="11832"/>
                  </a:lnTo>
                  <a:lnTo>
                    <a:pt x="5319" y="11886"/>
                  </a:lnTo>
                  <a:lnTo>
                    <a:pt x="5971" y="11886"/>
                  </a:lnTo>
                  <a:lnTo>
                    <a:pt x="6676" y="11832"/>
                  </a:lnTo>
                  <a:lnTo>
                    <a:pt x="8196" y="11615"/>
                  </a:lnTo>
                  <a:lnTo>
                    <a:pt x="9878" y="11235"/>
                  </a:lnTo>
                  <a:lnTo>
                    <a:pt x="11724" y="10746"/>
                  </a:lnTo>
                  <a:lnTo>
                    <a:pt x="13623" y="10095"/>
                  </a:lnTo>
                  <a:lnTo>
                    <a:pt x="15686" y="9390"/>
                  </a:lnTo>
                  <a:lnTo>
                    <a:pt x="17857" y="8467"/>
                  </a:lnTo>
                  <a:lnTo>
                    <a:pt x="20245" y="7436"/>
                  </a:lnTo>
                  <a:lnTo>
                    <a:pt x="17639" y="0"/>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p:cNvSpPr/>
            <p:nvPr/>
          </p:nvSpPr>
          <p:spPr>
            <a:xfrm>
              <a:off x="-5149759" y="2843158"/>
              <a:ext cx="393563" cy="231083"/>
            </a:xfrm>
            <a:custGeom>
              <a:avLst/>
              <a:gdLst/>
              <a:ahLst/>
              <a:cxnLst/>
              <a:rect l="l" t="t" r="r" b="b"/>
              <a:pathLst>
                <a:path w="20245" h="11887" fill="none" extrusionOk="0">
                  <a:moveTo>
                    <a:pt x="17639" y="0"/>
                  </a:moveTo>
                  <a:lnTo>
                    <a:pt x="17639" y="0"/>
                  </a:lnTo>
                  <a:lnTo>
                    <a:pt x="15903" y="760"/>
                  </a:lnTo>
                  <a:lnTo>
                    <a:pt x="14057" y="1466"/>
                  </a:lnTo>
                  <a:lnTo>
                    <a:pt x="12266" y="2117"/>
                  </a:lnTo>
                  <a:lnTo>
                    <a:pt x="10421" y="2714"/>
                  </a:lnTo>
                  <a:lnTo>
                    <a:pt x="8684" y="3202"/>
                  </a:lnTo>
                  <a:lnTo>
                    <a:pt x="6948" y="3582"/>
                  </a:lnTo>
                  <a:lnTo>
                    <a:pt x="6079" y="3745"/>
                  </a:lnTo>
                  <a:lnTo>
                    <a:pt x="5265" y="3854"/>
                  </a:lnTo>
                  <a:lnTo>
                    <a:pt x="4505" y="3908"/>
                  </a:lnTo>
                  <a:lnTo>
                    <a:pt x="3745" y="3908"/>
                  </a:lnTo>
                  <a:lnTo>
                    <a:pt x="3745" y="3908"/>
                  </a:lnTo>
                  <a:lnTo>
                    <a:pt x="2823" y="3908"/>
                  </a:lnTo>
                  <a:lnTo>
                    <a:pt x="1954" y="3799"/>
                  </a:lnTo>
                  <a:lnTo>
                    <a:pt x="1140" y="3582"/>
                  </a:lnTo>
                  <a:lnTo>
                    <a:pt x="435" y="3257"/>
                  </a:lnTo>
                  <a:lnTo>
                    <a:pt x="435" y="3257"/>
                  </a:lnTo>
                  <a:lnTo>
                    <a:pt x="218" y="4342"/>
                  </a:lnTo>
                  <a:lnTo>
                    <a:pt x="109" y="5265"/>
                  </a:lnTo>
                  <a:lnTo>
                    <a:pt x="55" y="6079"/>
                  </a:lnTo>
                  <a:lnTo>
                    <a:pt x="1" y="6730"/>
                  </a:lnTo>
                  <a:lnTo>
                    <a:pt x="1" y="6730"/>
                  </a:lnTo>
                  <a:lnTo>
                    <a:pt x="55" y="7381"/>
                  </a:lnTo>
                  <a:lnTo>
                    <a:pt x="109" y="7924"/>
                  </a:lnTo>
                  <a:lnTo>
                    <a:pt x="218" y="8738"/>
                  </a:lnTo>
                  <a:lnTo>
                    <a:pt x="218" y="8738"/>
                  </a:lnTo>
                  <a:lnTo>
                    <a:pt x="218" y="8738"/>
                  </a:lnTo>
                  <a:lnTo>
                    <a:pt x="218" y="8738"/>
                  </a:lnTo>
                  <a:lnTo>
                    <a:pt x="218" y="8738"/>
                  </a:lnTo>
                  <a:lnTo>
                    <a:pt x="218" y="8738"/>
                  </a:lnTo>
                  <a:lnTo>
                    <a:pt x="381" y="9118"/>
                  </a:lnTo>
                  <a:lnTo>
                    <a:pt x="489" y="9498"/>
                  </a:lnTo>
                  <a:lnTo>
                    <a:pt x="652" y="9824"/>
                  </a:lnTo>
                  <a:lnTo>
                    <a:pt x="869" y="10149"/>
                  </a:lnTo>
                  <a:lnTo>
                    <a:pt x="1086" y="10421"/>
                  </a:lnTo>
                  <a:lnTo>
                    <a:pt x="1357" y="10638"/>
                  </a:lnTo>
                  <a:lnTo>
                    <a:pt x="1629" y="10909"/>
                  </a:lnTo>
                  <a:lnTo>
                    <a:pt x="1954" y="11126"/>
                  </a:lnTo>
                  <a:lnTo>
                    <a:pt x="2280" y="11289"/>
                  </a:lnTo>
                  <a:lnTo>
                    <a:pt x="2606" y="11452"/>
                  </a:lnTo>
                  <a:lnTo>
                    <a:pt x="3420" y="11669"/>
                  </a:lnTo>
                  <a:lnTo>
                    <a:pt x="4342" y="11832"/>
                  </a:lnTo>
                  <a:lnTo>
                    <a:pt x="5319" y="11886"/>
                  </a:lnTo>
                  <a:lnTo>
                    <a:pt x="5319" y="11886"/>
                  </a:lnTo>
                  <a:lnTo>
                    <a:pt x="5971" y="11886"/>
                  </a:lnTo>
                  <a:lnTo>
                    <a:pt x="6676" y="11832"/>
                  </a:lnTo>
                  <a:lnTo>
                    <a:pt x="8196" y="11615"/>
                  </a:lnTo>
                  <a:lnTo>
                    <a:pt x="9878" y="11235"/>
                  </a:lnTo>
                  <a:lnTo>
                    <a:pt x="11724" y="10746"/>
                  </a:lnTo>
                  <a:lnTo>
                    <a:pt x="11724" y="10746"/>
                  </a:lnTo>
                  <a:lnTo>
                    <a:pt x="13623" y="10095"/>
                  </a:lnTo>
                  <a:lnTo>
                    <a:pt x="15686" y="9390"/>
                  </a:lnTo>
                  <a:lnTo>
                    <a:pt x="17857" y="8467"/>
                  </a:lnTo>
                  <a:lnTo>
                    <a:pt x="20245" y="7436"/>
                  </a:lnTo>
                  <a:lnTo>
                    <a:pt x="176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p:cNvSpPr/>
            <p:nvPr/>
          </p:nvSpPr>
          <p:spPr>
            <a:xfrm>
              <a:off x="-5658309" y="625385"/>
              <a:ext cx="81259" cy="537049"/>
            </a:xfrm>
            <a:custGeom>
              <a:avLst/>
              <a:gdLst/>
              <a:ahLst/>
              <a:cxnLst/>
              <a:rect l="l" t="t" r="r" b="b"/>
              <a:pathLst>
                <a:path w="4180" h="27626" extrusionOk="0">
                  <a:moveTo>
                    <a:pt x="2009" y="0"/>
                  </a:moveTo>
                  <a:lnTo>
                    <a:pt x="2117" y="652"/>
                  </a:lnTo>
                  <a:lnTo>
                    <a:pt x="2172" y="1954"/>
                  </a:lnTo>
                  <a:lnTo>
                    <a:pt x="2172" y="3257"/>
                  </a:lnTo>
                  <a:lnTo>
                    <a:pt x="2063" y="4559"/>
                  </a:lnTo>
                  <a:lnTo>
                    <a:pt x="1900" y="5808"/>
                  </a:lnTo>
                  <a:lnTo>
                    <a:pt x="1683" y="7110"/>
                  </a:lnTo>
                  <a:lnTo>
                    <a:pt x="1141" y="9607"/>
                  </a:lnTo>
                  <a:lnTo>
                    <a:pt x="598" y="12158"/>
                  </a:lnTo>
                  <a:lnTo>
                    <a:pt x="326" y="13460"/>
                  </a:lnTo>
                  <a:lnTo>
                    <a:pt x="164" y="14708"/>
                  </a:lnTo>
                  <a:lnTo>
                    <a:pt x="55" y="16011"/>
                  </a:lnTo>
                  <a:lnTo>
                    <a:pt x="1" y="17259"/>
                  </a:lnTo>
                  <a:lnTo>
                    <a:pt x="109" y="18562"/>
                  </a:lnTo>
                  <a:lnTo>
                    <a:pt x="218" y="19213"/>
                  </a:lnTo>
                  <a:lnTo>
                    <a:pt x="326" y="19864"/>
                  </a:lnTo>
                  <a:lnTo>
                    <a:pt x="2120" y="26988"/>
                  </a:lnTo>
                  <a:lnTo>
                    <a:pt x="2117" y="26974"/>
                  </a:lnTo>
                  <a:lnTo>
                    <a:pt x="2063" y="26323"/>
                  </a:lnTo>
                  <a:lnTo>
                    <a:pt x="1955" y="25075"/>
                  </a:lnTo>
                  <a:lnTo>
                    <a:pt x="1955" y="23772"/>
                  </a:lnTo>
                  <a:lnTo>
                    <a:pt x="2063" y="22524"/>
                  </a:lnTo>
                  <a:lnTo>
                    <a:pt x="2280" y="21276"/>
                  </a:lnTo>
                  <a:lnTo>
                    <a:pt x="2497" y="19973"/>
                  </a:lnTo>
                  <a:lnTo>
                    <a:pt x="3040" y="17476"/>
                  </a:lnTo>
                  <a:lnTo>
                    <a:pt x="3637" y="14980"/>
                  </a:lnTo>
                  <a:lnTo>
                    <a:pt x="3854" y="13732"/>
                  </a:lnTo>
                  <a:lnTo>
                    <a:pt x="4071" y="12483"/>
                  </a:lnTo>
                  <a:lnTo>
                    <a:pt x="4180" y="11181"/>
                  </a:lnTo>
                  <a:lnTo>
                    <a:pt x="4180" y="9932"/>
                  </a:lnTo>
                  <a:lnTo>
                    <a:pt x="4071" y="8630"/>
                  </a:lnTo>
                  <a:lnTo>
                    <a:pt x="4017" y="7979"/>
                  </a:lnTo>
                  <a:lnTo>
                    <a:pt x="3854" y="7382"/>
                  </a:lnTo>
                  <a:lnTo>
                    <a:pt x="2009" y="0"/>
                  </a:lnTo>
                  <a:close/>
                  <a:moveTo>
                    <a:pt x="2120" y="26988"/>
                  </a:moveTo>
                  <a:lnTo>
                    <a:pt x="2226" y="27626"/>
                  </a:lnTo>
                  <a:lnTo>
                    <a:pt x="2280" y="27626"/>
                  </a:lnTo>
                  <a:lnTo>
                    <a:pt x="2120" y="26988"/>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0"/>
            <p:cNvSpPr/>
            <p:nvPr/>
          </p:nvSpPr>
          <p:spPr>
            <a:xfrm>
              <a:off x="-5658309" y="612729"/>
              <a:ext cx="81259" cy="549705"/>
            </a:xfrm>
            <a:custGeom>
              <a:avLst/>
              <a:gdLst/>
              <a:ahLst/>
              <a:cxnLst/>
              <a:rect l="l" t="t" r="r" b="b"/>
              <a:pathLst>
                <a:path w="4180" h="28277" fill="none" extrusionOk="0">
                  <a:moveTo>
                    <a:pt x="2280" y="28277"/>
                  </a:moveTo>
                  <a:lnTo>
                    <a:pt x="326" y="20515"/>
                  </a:lnTo>
                  <a:lnTo>
                    <a:pt x="326" y="20515"/>
                  </a:lnTo>
                  <a:lnTo>
                    <a:pt x="218" y="19864"/>
                  </a:lnTo>
                  <a:lnTo>
                    <a:pt x="109" y="19213"/>
                  </a:lnTo>
                  <a:lnTo>
                    <a:pt x="1" y="17910"/>
                  </a:lnTo>
                  <a:lnTo>
                    <a:pt x="55" y="16662"/>
                  </a:lnTo>
                  <a:lnTo>
                    <a:pt x="164" y="15359"/>
                  </a:lnTo>
                  <a:lnTo>
                    <a:pt x="326" y="14111"/>
                  </a:lnTo>
                  <a:lnTo>
                    <a:pt x="598" y="12809"/>
                  </a:lnTo>
                  <a:lnTo>
                    <a:pt x="1141" y="10258"/>
                  </a:lnTo>
                  <a:lnTo>
                    <a:pt x="1683" y="7761"/>
                  </a:lnTo>
                  <a:lnTo>
                    <a:pt x="1900" y="6459"/>
                  </a:lnTo>
                  <a:lnTo>
                    <a:pt x="2063" y="5210"/>
                  </a:lnTo>
                  <a:lnTo>
                    <a:pt x="2172" y="3908"/>
                  </a:lnTo>
                  <a:lnTo>
                    <a:pt x="2172" y="2605"/>
                  </a:lnTo>
                  <a:lnTo>
                    <a:pt x="2117" y="1303"/>
                  </a:lnTo>
                  <a:lnTo>
                    <a:pt x="2009" y="651"/>
                  </a:lnTo>
                  <a:lnTo>
                    <a:pt x="1846" y="0"/>
                  </a:lnTo>
                  <a:lnTo>
                    <a:pt x="3854" y="8033"/>
                  </a:lnTo>
                  <a:lnTo>
                    <a:pt x="3854" y="8033"/>
                  </a:lnTo>
                  <a:lnTo>
                    <a:pt x="4017" y="8630"/>
                  </a:lnTo>
                  <a:lnTo>
                    <a:pt x="4071" y="9281"/>
                  </a:lnTo>
                  <a:lnTo>
                    <a:pt x="4180" y="10583"/>
                  </a:lnTo>
                  <a:lnTo>
                    <a:pt x="4180" y="11832"/>
                  </a:lnTo>
                  <a:lnTo>
                    <a:pt x="4071" y="13134"/>
                  </a:lnTo>
                  <a:lnTo>
                    <a:pt x="3854" y="14383"/>
                  </a:lnTo>
                  <a:lnTo>
                    <a:pt x="3637" y="15631"/>
                  </a:lnTo>
                  <a:lnTo>
                    <a:pt x="3040" y="18127"/>
                  </a:lnTo>
                  <a:lnTo>
                    <a:pt x="2497" y="20624"/>
                  </a:lnTo>
                  <a:lnTo>
                    <a:pt x="2280" y="21927"/>
                  </a:lnTo>
                  <a:lnTo>
                    <a:pt x="2063" y="23175"/>
                  </a:lnTo>
                  <a:lnTo>
                    <a:pt x="1955" y="24423"/>
                  </a:lnTo>
                  <a:lnTo>
                    <a:pt x="1955" y="25726"/>
                  </a:lnTo>
                  <a:lnTo>
                    <a:pt x="2063" y="26974"/>
                  </a:lnTo>
                  <a:lnTo>
                    <a:pt x="2117" y="27625"/>
                  </a:lnTo>
                  <a:lnTo>
                    <a:pt x="2226" y="28277"/>
                  </a:lnTo>
                  <a:lnTo>
                    <a:pt x="2280" y="2827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0"/>
            <p:cNvSpPr/>
            <p:nvPr/>
          </p:nvSpPr>
          <p:spPr>
            <a:xfrm>
              <a:off x="-5620323" y="768872"/>
              <a:ext cx="82309" cy="544437"/>
            </a:xfrm>
            <a:custGeom>
              <a:avLst/>
              <a:gdLst/>
              <a:ahLst/>
              <a:cxnLst/>
              <a:rect l="l" t="t" r="r" b="b"/>
              <a:pathLst>
                <a:path w="4234" h="28006" extrusionOk="0">
                  <a:moveTo>
                    <a:pt x="1954" y="1"/>
                  </a:moveTo>
                  <a:lnTo>
                    <a:pt x="2009" y="489"/>
                  </a:lnTo>
                  <a:lnTo>
                    <a:pt x="2117" y="1086"/>
                  </a:lnTo>
                  <a:lnTo>
                    <a:pt x="2117" y="1846"/>
                  </a:lnTo>
                  <a:lnTo>
                    <a:pt x="2117" y="2768"/>
                  </a:lnTo>
                  <a:lnTo>
                    <a:pt x="2009" y="3908"/>
                  </a:lnTo>
                  <a:lnTo>
                    <a:pt x="1846" y="5374"/>
                  </a:lnTo>
                  <a:lnTo>
                    <a:pt x="1520" y="7165"/>
                  </a:lnTo>
                  <a:lnTo>
                    <a:pt x="1086" y="9336"/>
                  </a:lnTo>
                  <a:lnTo>
                    <a:pt x="760" y="11181"/>
                  </a:lnTo>
                  <a:lnTo>
                    <a:pt x="435" y="12863"/>
                  </a:lnTo>
                  <a:lnTo>
                    <a:pt x="218" y="14329"/>
                  </a:lnTo>
                  <a:lnTo>
                    <a:pt x="55" y="15631"/>
                  </a:lnTo>
                  <a:lnTo>
                    <a:pt x="1" y="16880"/>
                  </a:lnTo>
                  <a:lnTo>
                    <a:pt x="1" y="18019"/>
                  </a:lnTo>
                  <a:lnTo>
                    <a:pt x="109" y="19159"/>
                  </a:lnTo>
                  <a:lnTo>
                    <a:pt x="326" y="20245"/>
                  </a:lnTo>
                  <a:lnTo>
                    <a:pt x="2280" y="28006"/>
                  </a:lnTo>
                  <a:lnTo>
                    <a:pt x="2117" y="27354"/>
                  </a:lnTo>
                  <a:lnTo>
                    <a:pt x="2063" y="26703"/>
                  </a:lnTo>
                  <a:lnTo>
                    <a:pt x="1954" y="25455"/>
                  </a:lnTo>
                  <a:lnTo>
                    <a:pt x="2009" y="24207"/>
                  </a:lnTo>
                  <a:lnTo>
                    <a:pt x="2117" y="22958"/>
                  </a:lnTo>
                  <a:lnTo>
                    <a:pt x="2280" y="21710"/>
                  </a:lnTo>
                  <a:lnTo>
                    <a:pt x="2551" y="20462"/>
                  </a:lnTo>
                  <a:lnTo>
                    <a:pt x="3094" y="17965"/>
                  </a:lnTo>
                  <a:lnTo>
                    <a:pt x="3691" y="15523"/>
                  </a:lnTo>
                  <a:lnTo>
                    <a:pt x="3908" y="14274"/>
                  </a:lnTo>
                  <a:lnTo>
                    <a:pt x="4125" y="13026"/>
                  </a:lnTo>
                  <a:lnTo>
                    <a:pt x="4234" y="11778"/>
                  </a:lnTo>
                  <a:lnTo>
                    <a:pt x="4234" y="10530"/>
                  </a:lnTo>
                  <a:lnTo>
                    <a:pt x="4180" y="9227"/>
                  </a:lnTo>
                  <a:lnTo>
                    <a:pt x="4071" y="8630"/>
                  </a:lnTo>
                  <a:lnTo>
                    <a:pt x="3963" y="7979"/>
                  </a:lnTo>
                  <a:lnTo>
                    <a:pt x="19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p:cNvSpPr/>
            <p:nvPr/>
          </p:nvSpPr>
          <p:spPr>
            <a:xfrm>
              <a:off x="-5620323" y="768872"/>
              <a:ext cx="82309" cy="544437"/>
            </a:xfrm>
            <a:custGeom>
              <a:avLst/>
              <a:gdLst/>
              <a:ahLst/>
              <a:cxnLst/>
              <a:rect l="l" t="t" r="r" b="b"/>
              <a:pathLst>
                <a:path w="4234" h="28006" fill="none" extrusionOk="0">
                  <a:moveTo>
                    <a:pt x="2280" y="28006"/>
                  </a:moveTo>
                  <a:lnTo>
                    <a:pt x="326" y="20245"/>
                  </a:lnTo>
                  <a:lnTo>
                    <a:pt x="326" y="20245"/>
                  </a:lnTo>
                  <a:lnTo>
                    <a:pt x="109" y="19159"/>
                  </a:lnTo>
                  <a:lnTo>
                    <a:pt x="1" y="18019"/>
                  </a:lnTo>
                  <a:lnTo>
                    <a:pt x="1" y="16880"/>
                  </a:lnTo>
                  <a:lnTo>
                    <a:pt x="55" y="15631"/>
                  </a:lnTo>
                  <a:lnTo>
                    <a:pt x="218" y="14329"/>
                  </a:lnTo>
                  <a:lnTo>
                    <a:pt x="435" y="12863"/>
                  </a:lnTo>
                  <a:lnTo>
                    <a:pt x="760" y="11181"/>
                  </a:lnTo>
                  <a:lnTo>
                    <a:pt x="1086" y="9336"/>
                  </a:lnTo>
                  <a:lnTo>
                    <a:pt x="1086" y="9336"/>
                  </a:lnTo>
                  <a:lnTo>
                    <a:pt x="1520" y="7165"/>
                  </a:lnTo>
                  <a:lnTo>
                    <a:pt x="1846" y="5374"/>
                  </a:lnTo>
                  <a:lnTo>
                    <a:pt x="2009" y="3908"/>
                  </a:lnTo>
                  <a:lnTo>
                    <a:pt x="2117" y="2768"/>
                  </a:lnTo>
                  <a:lnTo>
                    <a:pt x="2117" y="1846"/>
                  </a:lnTo>
                  <a:lnTo>
                    <a:pt x="2117" y="1086"/>
                  </a:lnTo>
                  <a:lnTo>
                    <a:pt x="2009" y="489"/>
                  </a:lnTo>
                  <a:lnTo>
                    <a:pt x="1954" y="1"/>
                  </a:lnTo>
                  <a:lnTo>
                    <a:pt x="3963" y="7979"/>
                  </a:lnTo>
                  <a:lnTo>
                    <a:pt x="3963" y="7979"/>
                  </a:lnTo>
                  <a:lnTo>
                    <a:pt x="4071" y="8630"/>
                  </a:lnTo>
                  <a:lnTo>
                    <a:pt x="4180" y="9227"/>
                  </a:lnTo>
                  <a:lnTo>
                    <a:pt x="4234" y="10530"/>
                  </a:lnTo>
                  <a:lnTo>
                    <a:pt x="4234" y="11778"/>
                  </a:lnTo>
                  <a:lnTo>
                    <a:pt x="4125" y="13026"/>
                  </a:lnTo>
                  <a:lnTo>
                    <a:pt x="3908" y="14274"/>
                  </a:lnTo>
                  <a:lnTo>
                    <a:pt x="3691" y="15523"/>
                  </a:lnTo>
                  <a:lnTo>
                    <a:pt x="3094" y="17965"/>
                  </a:lnTo>
                  <a:lnTo>
                    <a:pt x="2551" y="20462"/>
                  </a:lnTo>
                  <a:lnTo>
                    <a:pt x="2280" y="21710"/>
                  </a:lnTo>
                  <a:lnTo>
                    <a:pt x="2117" y="22958"/>
                  </a:lnTo>
                  <a:lnTo>
                    <a:pt x="2009" y="24207"/>
                  </a:lnTo>
                  <a:lnTo>
                    <a:pt x="1954" y="25455"/>
                  </a:lnTo>
                  <a:lnTo>
                    <a:pt x="2063" y="26703"/>
                  </a:lnTo>
                  <a:lnTo>
                    <a:pt x="2117" y="27354"/>
                  </a:lnTo>
                  <a:lnTo>
                    <a:pt x="2280" y="28006"/>
                  </a:lnTo>
                  <a:lnTo>
                    <a:pt x="2280" y="2800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0"/>
            <p:cNvSpPr/>
            <p:nvPr/>
          </p:nvSpPr>
          <p:spPr>
            <a:xfrm>
              <a:off x="-5543302" y="1080125"/>
              <a:ext cx="82309" cy="534930"/>
            </a:xfrm>
            <a:custGeom>
              <a:avLst/>
              <a:gdLst/>
              <a:ahLst/>
              <a:cxnLst/>
              <a:rect l="l" t="t" r="r" b="b"/>
              <a:pathLst>
                <a:path w="4234" h="27517" extrusionOk="0">
                  <a:moveTo>
                    <a:pt x="2009" y="0"/>
                  </a:moveTo>
                  <a:lnTo>
                    <a:pt x="2117" y="651"/>
                  </a:lnTo>
                  <a:lnTo>
                    <a:pt x="2226" y="1411"/>
                  </a:lnTo>
                  <a:lnTo>
                    <a:pt x="2172" y="2280"/>
                  </a:lnTo>
                  <a:lnTo>
                    <a:pt x="2117" y="3257"/>
                  </a:lnTo>
                  <a:lnTo>
                    <a:pt x="2009" y="4396"/>
                  </a:lnTo>
                  <a:lnTo>
                    <a:pt x="1792" y="5699"/>
                  </a:lnTo>
                  <a:lnTo>
                    <a:pt x="1140" y="9010"/>
                  </a:lnTo>
                  <a:lnTo>
                    <a:pt x="760" y="10855"/>
                  </a:lnTo>
                  <a:lnTo>
                    <a:pt x="435" y="12483"/>
                  </a:lnTo>
                  <a:lnTo>
                    <a:pt x="218" y="13948"/>
                  </a:lnTo>
                  <a:lnTo>
                    <a:pt x="55" y="15251"/>
                  </a:lnTo>
                  <a:lnTo>
                    <a:pt x="1" y="16445"/>
                  </a:lnTo>
                  <a:lnTo>
                    <a:pt x="1" y="17585"/>
                  </a:lnTo>
                  <a:lnTo>
                    <a:pt x="109" y="18670"/>
                  </a:lnTo>
                  <a:lnTo>
                    <a:pt x="272" y="19756"/>
                  </a:lnTo>
                  <a:lnTo>
                    <a:pt x="2199" y="27358"/>
                  </a:lnTo>
                  <a:lnTo>
                    <a:pt x="2063" y="26540"/>
                  </a:lnTo>
                  <a:lnTo>
                    <a:pt x="1954" y="25563"/>
                  </a:lnTo>
                  <a:lnTo>
                    <a:pt x="1954" y="24532"/>
                  </a:lnTo>
                  <a:lnTo>
                    <a:pt x="2009" y="23392"/>
                  </a:lnTo>
                  <a:lnTo>
                    <a:pt x="2117" y="22144"/>
                  </a:lnTo>
                  <a:lnTo>
                    <a:pt x="2334" y="20678"/>
                  </a:lnTo>
                  <a:lnTo>
                    <a:pt x="2660" y="18996"/>
                  </a:lnTo>
                  <a:lnTo>
                    <a:pt x="3040" y="17042"/>
                  </a:lnTo>
                  <a:lnTo>
                    <a:pt x="3745" y="13623"/>
                  </a:lnTo>
                  <a:lnTo>
                    <a:pt x="3963" y="12320"/>
                  </a:lnTo>
                  <a:lnTo>
                    <a:pt x="4125" y="11181"/>
                  </a:lnTo>
                  <a:lnTo>
                    <a:pt x="4180" y="10258"/>
                  </a:lnTo>
                  <a:lnTo>
                    <a:pt x="4234" y="9390"/>
                  </a:lnTo>
                  <a:lnTo>
                    <a:pt x="4125" y="8684"/>
                  </a:lnTo>
                  <a:lnTo>
                    <a:pt x="4017" y="7978"/>
                  </a:lnTo>
                  <a:lnTo>
                    <a:pt x="2009" y="0"/>
                  </a:lnTo>
                  <a:close/>
                  <a:moveTo>
                    <a:pt x="2199" y="27358"/>
                  </a:moveTo>
                  <a:lnTo>
                    <a:pt x="2226" y="27517"/>
                  </a:lnTo>
                  <a:lnTo>
                    <a:pt x="2226" y="27463"/>
                  </a:lnTo>
                  <a:lnTo>
                    <a:pt x="2199" y="2735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0"/>
            <p:cNvSpPr/>
            <p:nvPr/>
          </p:nvSpPr>
          <p:spPr>
            <a:xfrm>
              <a:off x="-5543302" y="1080125"/>
              <a:ext cx="82309" cy="534930"/>
            </a:xfrm>
            <a:custGeom>
              <a:avLst/>
              <a:gdLst/>
              <a:ahLst/>
              <a:cxnLst/>
              <a:rect l="l" t="t" r="r" b="b"/>
              <a:pathLst>
                <a:path w="4234" h="27517" fill="none" extrusionOk="0">
                  <a:moveTo>
                    <a:pt x="2226" y="27463"/>
                  </a:moveTo>
                  <a:lnTo>
                    <a:pt x="272" y="19756"/>
                  </a:lnTo>
                  <a:lnTo>
                    <a:pt x="272" y="19756"/>
                  </a:lnTo>
                  <a:lnTo>
                    <a:pt x="109" y="18670"/>
                  </a:lnTo>
                  <a:lnTo>
                    <a:pt x="1" y="17585"/>
                  </a:lnTo>
                  <a:lnTo>
                    <a:pt x="1" y="16445"/>
                  </a:lnTo>
                  <a:lnTo>
                    <a:pt x="55" y="15251"/>
                  </a:lnTo>
                  <a:lnTo>
                    <a:pt x="218" y="13948"/>
                  </a:lnTo>
                  <a:lnTo>
                    <a:pt x="435" y="12483"/>
                  </a:lnTo>
                  <a:lnTo>
                    <a:pt x="760" y="10855"/>
                  </a:lnTo>
                  <a:lnTo>
                    <a:pt x="1140" y="9010"/>
                  </a:lnTo>
                  <a:lnTo>
                    <a:pt x="1140" y="9010"/>
                  </a:lnTo>
                  <a:lnTo>
                    <a:pt x="1792" y="5699"/>
                  </a:lnTo>
                  <a:lnTo>
                    <a:pt x="2009" y="4396"/>
                  </a:lnTo>
                  <a:lnTo>
                    <a:pt x="2117" y="3257"/>
                  </a:lnTo>
                  <a:lnTo>
                    <a:pt x="2172" y="2280"/>
                  </a:lnTo>
                  <a:lnTo>
                    <a:pt x="2226" y="1411"/>
                  </a:lnTo>
                  <a:lnTo>
                    <a:pt x="2117" y="651"/>
                  </a:lnTo>
                  <a:lnTo>
                    <a:pt x="2009" y="0"/>
                  </a:lnTo>
                  <a:lnTo>
                    <a:pt x="4017" y="7978"/>
                  </a:lnTo>
                  <a:lnTo>
                    <a:pt x="4017" y="7978"/>
                  </a:lnTo>
                  <a:lnTo>
                    <a:pt x="4125" y="8684"/>
                  </a:lnTo>
                  <a:lnTo>
                    <a:pt x="4234" y="9390"/>
                  </a:lnTo>
                  <a:lnTo>
                    <a:pt x="4180" y="10258"/>
                  </a:lnTo>
                  <a:lnTo>
                    <a:pt x="4125" y="11181"/>
                  </a:lnTo>
                  <a:lnTo>
                    <a:pt x="3963" y="12320"/>
                  </a:lnTo>
                  <a:lnTo>
                    <a:pt x="3745" y="13623"/>
                  </a:lnTo>
                  <a:lnTo>
                    <a:pt x="3040" y="17042"/>
                  </a:lnTo>
                  <a:lnTo>
                    <a:pt x="3040" y="17042"/>
                  </a:lnTo>
                  <a:lnTo>
                    <a:pt x="2660" y="18996"/>
                  </a:lnTo>
                  <a:lnTo>
                    <a:pt x="2334" y="20678"/>
                  </a:lnTo>
                  <a:lnTo>
                    <a:pt x="2117" y="22144"/>
                  </a:lnTo>
                  <a:lnTo>
                    <a:pt x="2009" y="23392"/>
                  </a:lnTo>
                  <a:lnTo>
                    <a:pt x="1954" y="24532"/>
                  </a:lnTo>
                  <a:lnTo>
                    <a:pt x="1954" y="25563"/>
                  </a:lnTo>
                  <a:lnTo>
                    <a:pt x="2063" y="26540"/>
                  </a:lnTo>
                  <a:lnTo>
                    <a:pt x="2226" y="27517"/>
                  </a:lnTo>
                  <a:lnTo>
                    <a:pt x="2226" y="2746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0"/>
            <p:cNvSpPr/>
            <p:nvPr/>
          </p:nvSpPr>
          <p:spPr>
            <a:xfrm>
              <a:off x="-5467331" y="1389260"/>
              <a:ext cx="84428" cy="526494"/>
            </a:xfrm>
            <a:custGeom>
              <a:avLst/>
              <a:gdLst/>
              <a:ahLst/>
              <a:cxnLst/>
              <a:rect l="l" t="t" r="r" b="b"/>
              <a:pathLst>
                <a:path w="4343" h="27083" extrusionOk="0">
                  <a:moveTo>
                    <a:pt x="2171" y="0"/>
                  </a:moveTo>
                  <a:lnTo>
                    <a:pt x="2280" y="760"/>
                  </a:lnTo>
                  <a:lnTo>
                    <a:pt x="2334" y="1520"/>
                  </a:lnTo>
                  <a:lnTo>
                    <a:pt x="2280" y="2388"/>
                  </a:lnTo>
                  <a:lnTo>
                    <a:pt x="2226" y="3365"/>
                  </a:lnTo>
                  <a:lnTo>
                    <a:pt x="2063" y="4451"/>
                  </a:lnTo>
                  <a:lnTo>
                    <a:pt x="1846" y="5699"/>
                  </a:lnTo>
                  <a:lnTo>
                    <a:pt x="1194" y="8738"/>
                  </a:lnTo>
                  <a:lnTo>
                    <a:pt x="814" y="10584"/>
                  </a:lnTo>
                  <a:lnTo>
                    <a:pt x="489" y="12158"/>
                  </a:lnTo>
                  <a:lnTo>
                    <a:pt x="272" y="13623"/>
                  </a:lnTo>
                  <a:lnTo>
                    <a:pt x="109" y="14871"/>
                  </a:lnTo>
                  <a:lnTo>
                    <a:pt x="0" y="16065"/>
                  </a:lnTo>
                  <a:lnTo>
                    <a:pt x="55" y="17205"/>
                  </a:lnTo>
                  <a:lnTo>
                    <a:pt x="109" y="18236"/>
                  </a:lnTo>
                  <a:lnTo>
                    <a:pt x="272" y="19322"/>
                  </a:lnTo>
                  <a:lnTo>
                    <a:pt x="2139" y="26540"/>
                  </a:lnTo>
                  <a:lnTo>
                    <a:pt x="2063" y="26106"/>
                  </a:lnTo>
                  <a:lnTo>
                    <a:pt x="2008" y="25129"/>
                  </a:lnTo>
                  <a:lnTo>
                    <a:pt x="1954" y="24152"/>
                  </a:lnTo>
                  <a:lnTo>
                    <a:pt x="2008" y="23012"/>
                  </a:lnTo>
                  <a:lnTo>
                    <a:pt x="2171" y="21764"/>
                  </a:lnTo>
                  <a:lnTo>
                    <a:pt x="2388" y="20299"/>
                  </a:lnTo>
                  <a:lnTo>
                    <a:pt x="2714" y="18670"/>
                  </a:lnTo>
                  <a:lnTo>
                    <a:pt x="3148" y="16825"/>
                  </a:lnTo>
                  <a:lnTo>
                    <a:pt x="3799" y="13732"/>
                  </a:lnTo>
                  <a:lnTo>
                    <a:pt x="4017" y="12483"/>
                  </a:lnTo>
                  <a:lnTo>
                    <a:pt x="4179" y="11398"/>
                  </a:lnTo>
                  <a:lnTo>
                    <a:pt x="4288" y="10421"/>
                  </a:lnTo>
                  <a:lnTo>
                    <a:pt x="4342" y="9552"/>
                  </a:lnTo>
                  <a:lnTo>
                    <a:pt x="4288" y="8738"/>
                  </a:lnTo>
                  <a:lnTo>
                    <a:pt x="4179" y="8033"/>
                  </a:lnTo>
                  <a:lnTo>
                    <a:pt x="2171" y="0"/>
                  </a:lnTo>
                  <a:close/>
                  <a:moveTo>
                    <a:pt x="2139" y="26540"/>
                  </a:moveTo>
                  <a:lnTo>
                    <a:pt x="2226" y="27029"/>
                  </a:lnTo>
                  <a:lnTo>
                    <a:pt x="2280" y="27083"/>
                  </a:lnTo>
                  <a:lnTo>
                    <a:pt x="2139" y="2654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0"/>
            <p:cNvSpPr/>
            <p:nvPr/>
          </p:nvSpPr>
          <p:spPr>
            <a:xfrm>
              <a:off x="-5467331" y="1389260"/>
              <a:ext cx="84428" cy="526494"/>
            </a:xfrm>
            <a:custGeom>
              <a:avLst/>
              <a:gdLst/>
              <a:ahLst/>
              <a:cxnLst/>
              <a:rect l="l" t="t" r="r" b="b"/>
              <a:pathLst>
                <a:path w="4343" h="27083" fill="none" extrusionOk="0">
                  <a:moveTo>
                    <a:pt x="2280" y="27083"/>
                  </a:moveTo>
                  <a:lnTo>
                    <a:pt x="272" y="19322"/>
                  </a:lnTo>
                  <a:lnTo>
                    <a:pt x="272" y="19322"/>
                  </a:lnTo>
                  <a:lnTo>
                    <a:pt x="109" y="18236"/>
                  </a:lnTo>
                  <a:lnTo>
                    <a:pt x="55" y="17205"/>
                  </a:lnTo>
                  <a:lnTo>
                    <a:pt x="0" y="16065"/>
                  </a:lnTo>
                  <a:lnTo>
                    <a:pt x="109" y="14871"/>
                  </a:lnTo>
                  <a:lnTo>
                    <a:pt x="272" y="13623"/>
                  </a:lnTo>
                  <a:lnTo>
                    <a:pt x="489" y="12158"/>
                  </a:lnTo>
                  <a:lnTo>
                    <a:pt x="814" y="10584"/>
                  </a:lnTo>
                  <a:lnTo>
                    <a:pt x="1194" y="8738"/>
                  </a:lnTo>
                  <a:lnTo>
                    <a:pt x="1194" y="8738"/>
                  </a:lnTo>
                  <a:lnTo>
                    <a:pt x="1846" y="5699"/>
                  </a:lnTo>
                  <a:lnTo>
                    <a:pt x="2063" y="4451"/>
                  </a:lnTo>
                  <a:lnTo>
                    <a:pt x="2226" y="3365"/>
                  </a:lnTo>
                  <a:lnTo>
                    <a:pt x="2280" y="2388"/>
                  </a:lnTo>
                  <a:lnTo>
                    <a:pt x="2334" y="1520"/>
                  </a:lnTo>
                  <a:lnTo>
                    <a:pt x="2280" y="760"/>
                  </a:lnTo>
                  <a:lnTo>
                    <a:pt x="2171" y="0"/>
                  </a:lnTo>
                  <a:lnTo>
                    <a:pt x="4179" y="8033"/>
                  </a:lnTo>
                  <a:lnTo>
                    <a:pt x="4179" y="8033"/>
                  </a:lnTo>
                  <a:lnTo>
                    <a:pt x="4288" y="8738"/>
                  </a:lnTo>
                  <a:lnTo>
                    <a:pt x="4342" y="9552"/>
                  </a:lnTo>
                  <a:lnTo>
                    <a:pt x="4288" y="10421"/>
                  </a:lnTo>
                  <a:lnTo>
                    <a:pt x="4179" y="11398"/>
                  </a:lnTo>
                  <a:lnTo>
                    <a:pt x="4017" y="12483"/>
                  </a:lnTo>
                  <a:lnTo>
                    <a:pt x="3799" y="13732"/>
                  </a:lnTo>
                  <a:lnTo>
                    <a:pt x="3148" y="16825"/>
                  </a:lnTo>
                  <a:lnTo>
                    <a:pt x="3148" y="16825"/>
                  </a:lnTo>
                  <a:lnTo>
                    <a:pt x="2714" y="18670"/>
                  </a:lnTo>
                  <a:lnTo>
                    <a:pt x="2388" y="20299"/>
                  </a:lnTo>
                  <a:lnTo>
                    <a:pt x="2171" y="21764"/>
                  </a:lnTo>
                  <a:lnTo>
                    <a:pt x="2008" y="23012"/>
                  </a:lnTo>
                  <a:lnTo>
                    <a:pt x="1954" y="24152"/>
                  </a:lnTo>
                  <a:lnTo>
                    <a:pt x="2008" y="25129"/>
                  </a:lnTo>
                  <a:lnTo>
                    <a:pt x="2063" y="26106"/>
                  </a:lnTo>
                  <a:lnTo>
                    <a:pt x="2226" y="27029"/>
                  </a:lnTo>
                  <a:lnTo>
                    <a:pt x="2280" y="2708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0"/>
            <p:cNvSpPr/>
            <p:nvPr/>
          </p:nvSpPr>
          <p:spPr>
            <a:xfrm>
              <a:off x="-5390309" y="1700514"/>
              <a:ext cx="85478" cy="514888"/>
            </a:xfrm>
            <a:custGeom>
              <a:avLst/>
              <a:gdLst/>
              <a:ahLst/>
              <a:cxnLst/>
              <a:rect l="l" t="t" r="r" b="b"/>
              <a:pathLst>
                <a:path w="4397" h="26486" extrusionOk="0">
                  <a:moveTo>
                    <a:pt x="2280" y="0"/>
                  </a:moveTo>
                  <a:lnTo>
                    <a:pt x="2388" y="706"/>
                  </a:lnTo>
                  <a:lnTo>
                    <a:pt x="2388" y="1411"/>
                  </a:lnTo>
                  <a:lnTo>
                    <a:pt x="2388" y="2225"/>
                  </a:lnTo>
                  <a:lnTo>
                    <a:pt x="2280" y="3094"/>
                  </a:lnTo>
                  <a:lnTo>
                    <a:pt x="2117" y="4071"/>
                  </a:lnTo>
                  <a:lnTo>
                    <a:pt x="1954" y="5210"/>
                  </a:lnTo>
                  <a:lnTo>
                    <a:pt x="1357" y="7870"/>
                  </a:lnTo>
                  <a:lnTo>
                    <a:pt x="597" y="11397"/>
                  </a:lnTo>
                  <a:lnTo>
                    <a:pt x="326" y="12863"/>
                  </a:lnTo>
                  <a:lnTo>
                    <a:pt x="109" y="14220"/>
                  </a:lnTo>
                  <a:lnTo>
                    <a:pt x="0" y="15468"/>
                  </a:lnTo>
                  <a:lnTo>
                    <a:pt x="0" y="16608"/>
                  </a:lnTo>
                  <a:lnTo>
                    <a:pt x="109" y="17693"/>
                  </a:lnTo>
                  <a:lnTo>
                    <a:pt x="272" y="18779"/>
                  </a:lnTo>
                  <a:lnTo>
                    <a:pt x="2225" y="26485"/>
                  </a:lnTo>
                  <a:lnTo>
                    <a:pt x="2063" y="25454"/>
                  </a:lnTo>
                  <a:lnTo>
                    <a:pt x="1954" y="24423"/>
                  </a:lnTo>
                  <a:lnTo>
                    <a:pt x="1954" y="23338"/>
                  </a:lnTo>
                  <a:lnTo>
                    <a:pt x="2063" y="22198"/>
                  </a:lnTo>
                  <a:lnTo>
                    <a:pt x="2225" y="20841"/>
                  </a:lnTo>
                  <a:lnTo>
                    <a:pt x="2551" y="19321"/>
                  </a:lnTo>
                  <a:lnTo>
                    <a:pt x="2877" y="17585"/>
                  </a:lnTo>
                  <a:lnTo>
                    <a:pt x="3365" y="15577"/>
                  </a:lnTo>
                  <a:lnTo>
                    <a:pt x="3908" y="13188"/>
                  </a:lnTo>
                  <a:lnTo>
                    <a:pt x="4125" y="12103"/>
                  </a:lnTo>
                  <a:lnTo>
                    <a:pt x="4288" y="11126"/>
                  </a:lnTo>
                  <a:lnTo>
                    <a:pt x="4396" y="10258"/>
                  </a:lnTo>
                  <a:lnTo>
                    <a:pt x="4396" y="9444"/>
                  </a:lnTo>
                  <a:lnTo>
                    <a:pt x="4396" y="8684"/>
                  </a:lnTo>
                  <a:lnTo>
                    <a:pt x="4288" y="7978"/>
                  </a:lnTo>
                  <a:lnTo>
                    <a:pt x="22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0"/>
            <p:cNvSpPr/>
            <p:nvPr/>
          </p:nvSpPr>
          <p:spPr>
            <a:xfrm>
              <a:off x="-5390309" y="1700514"/>
              <a:ext cx="85478" cy="514888"/>
            </a:xfrm>
            <a:custGeom>
              <a:avLst/>
              <a:gdLst/>
              <a:ahLst/>
              <a:cxnLst/>
              <a:rect l="l" t="t" r="r" b="b"/>
              <a:pathLst>
                <a:path w="4397" h="26486" fill="none" extrusionOk="0">
                  <a:moveTo>
                    <a:pt x="2225" y="26485"/>
                  </a:moveTo>
                  <a:lnTo>
                    <a:pt x="2225" y="26485"/>
                  </a:lnTo>
                  <a:lnTo>
                    <a:pt x="2063" y="25454"/>
                  </a:lnTo>
                  <a:lnTo>
                    <a:pt x="1954" y="24423"/>
                  </a:lnTo>
                  <a:lnTo>
                    <a:pt x="1954" y="23338"/>
                  </a:lnTo>
                  <a:lnTo>
                    <a:pt x="2063" y="22198"/>
                  </a:lnTo>
                  <a:lnTo>
                    <a:pt x="2225" y="20841"/>
                  </a:lnTo>
                  <a:lnTo>
                    <a:pt x="2551" y="19321"/>
                  </a:lnTo>
                  <a:lnTo>
                    <a:pt x="2877" y="17585"/>
                  </a:lnTo>
                  <a:lnTo>
                    <a:pt x="3365" y="15577"/>
                  </a:lnTo>
                  <a:lnTo>
                    <a:pt x="3365" y="15577"/>
                  </a:lnTo>
                  <a:lnTo>
                    <a:pt x="3908" y="13188"/>
                  </a:lnTo>
                  <a:lnTo>
                    <a:pt x="4125" y="12103"/>
                  </a:lnTo>
                  <a:lnTo>
                    <a:pt x="4288" y="11126"/>
                  </a:lnTo>
                  <a:lnTo>
                    <a:pt x="4396" y="10258"/>
                  </a:lnTo>
                  <a:lnTo>
                    <a:pt x="4396" y="9444"/>
                  </a:lnTo>
                  <a:lnTo>
                    <a:pt x="4396" y="8684"/>
                  </a:lnTo>
                  <a:lnTo>
                    <a:pt x="4288" y="7978"/>
                  </a:lnTo>
                  <a:lnTo>
                    <a:pt x="4288" y="7978"/>
                  </a:lnTo>
                  <a:lnTo>
                    <a:pt x="2280" y="0"/>
                  </a:lnTo>
                  <a:lnTo>
                    <a:pt x="2280" y="0"/>
                  </a:lnTo>
                  <a:lnTo>
                    <a:pt x="2388" y="706"/>
                  </a:lnTo>
                  <a:lnTo>
                    <a:pt x="2388" y="1411"/>
                  </a:lnTo>
                  <a:lnTo>
                    <a:pt x="2388" y="2225"/>
                  </a:lnTo>
                  <a:lnTo>
                    <a:pt x="2280" y="3094"/>
                  </a:lnTo>
                  <a:lnTo>
                    <a:pt x="2117" y="4071"/>
                  </a:lnTo>
                  <a:lnTo>
                    <a:pt x="1954" y="5210"/>
                  </a:lnTo>
                  <a:lnTo>
                    <a:pt x="1357" y="7870"/>
                  </a:lnTo>
                  <a:lnTo>
                    <a:pt x="1357" y="7870"/>
                  </a:lnTo>
                  <a:lnTo>
                    <a:pt x="597" y="11397"/>
                  </a:lnTo>
                  <a:lnTo>
                    <a:pt x="326" y="12863"/>
                  </a:lnTo>
                  <a:lnTo>
                    <a:pt x="109" y="14220"/>
                  </a:lnTo>
                  <a:lnTo>
                    <a:pt x="0" y="15468"/>
                  </a:lnTo>
                  <a:lnTo>
                    <a:pt x="0" y="16608"/>
                  </a:lnTo>
                  <a:lnTo>
                    <a:pt x="109" y="17693"/>
                  </a:lnTo>
                  <a:lnTo>
                    <a:pt x="272" y="18779"/>
                  </a:lnTo>
                  <a:lnTo>
                    <a:pt x="2225" y="26485"/>
                  </a:lnTo>
                  <a:lnTo>
                    <a:pt x="2225" y="2648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0"/>
            <p:cNvSpPr/>
            <p:nvPr/>
          </p:nvSpPr>
          <p:spPr>
            <a:xfrm>
              <a:off x="-5311188" y="2021255"/>
              <a:ext cx="90765" cy="513838"/>
            </a:xfrm>
            <a:custGeom>
              <a:avLst/>
              <a:gdLst/>
              <a:ahLst/>
              <a:cxnLst/>
              <a:rect l="l" t="t" r="r" b="b"/>
              <a:pathLst>
                <a:path w="4669" h="26432" extrusionOk="0">
                  <a:moveTo>
                    <a:pt x="2389" y="0"/>
                  </a:moveTo>
                  <a:lnTo>
                    <a:pt x="2443" y="597"/>
                  </a:lnTo>
                  <a:lnTo>
                    <a:pt x="2497" y="1194"/>
                  </a:lnTo>
                  <a:lnTo>
                    <a:pt x="2497" y="1845"/>
                  </a:lnTo>
                  <a:lnTo>
                    <a:pt x="2389" y="2605"/>
                  </a:lnTo>
                  <a:lnTo>
                    <a:pt x="2280" y="3474"/>
                  </a:lnTo>
                  <a:lnTo>
                    <a:pt x="2063" y="4505"/>
                  </a:lnTo>
                  <a:lnTo>
                    <a:pt x="1520" y="7056"/>
                  </a:lnTo>
                  <a:lnTo>
                    <a:pt x="652" y="10692"/>
                  </a:lnTo>
                  <a:lnTo>
                    <a:pt x="326" y="12212"/>
                  </a:lnTo>
                  <a:lnTo>
                    <a:pt x="109" y="13569"/>
                  </a:lnTo>
                  <a:lnTo>
                    <a:pt x="1" y="14871"/>
                  </a:lnTo>
                  <a:lnTo>
                    <a:pt x="1" y="16011"/>
                  </a:lnTo>
                  <a:lnTo>
                    <a:pt x="55" y="17096"/>
                  </a:lnTo>
                  <a:lnTo>
                    <a:pt x="218" y="18182"/>
                  </a:lnTo>
                  <a:lnTo>
                    <a:pt x="2257" y="26286"/>
                  </a:lnTo>
                  <a:lnTo>
                    <a:pt x="2117" y="25400"/>
                  </a:lnTo>
                  <a:lnTo>
                    <a:pt x="2063" y="24315"/>
                  </a:lnTo>
                  <a:lnTo>
                    <a:pt x="2063" y="23229"/>
                  </a:lnTo>
                  <a:lnTo>
                    <a:pt x="2226" y="22035"/>
                  </a:lnTo>
                  <a:lnTo>
                    <a:pt x="2443" y="20678"/>
                  </a:lnTo>
                  <a:lnTo>
                    <a:pt x="2714" y="19104"/>
                  </a:lnTo>
                  <a:lnTo>
                    <a:pt x="3149" y="17368"/>
                  </a:lnTo>
                  <a:lnTo>
                    <a:pt x="3637" y="15305"/>
                  </a:lnTo>
                  <a:lnTo>
                    <a:pt x="4180" y="13080"/>
                  </a:lnTo>
                  <a:lnTo>
                    <a:pt x="4397" y="12103"/>
                  </a:lnTo>
                  <a:lnTo>
                    <a:pt x="4505" y="11289"/>
                  </a:lnTo>
                  <a:lnTo>
                    <a:pt x="4614" y="10475"/>
                  </a:lnTo>
                  <a:lnTo>
                    <a:pt x="4668" y="9769"/>
                  </a:lnTo>
                  <a:lnTo>
                    <a:pt x="4614" y="9118"/>
                  </a:lnTo>
                  <a:lnTo>
                    <a:pt x="4505" y="8575"/>
                  </a:lnTo>
                  <a:lnTo>
                    <a:pt x="2389" y="0"/>
                  </a:lnTo>
                  <a:close/>
                  <a:moveTo>
                    <a:pt x="2257" y="26286"/>
                  </a:moveTo>
                  <a:lnTo>
                    <a:pt x="2280" y="26431"/>
                  </a:lnTo>
                  <a:lnTo>
                    <a:pt x="2280" y="26377"/>
                  </a:lnTo>
                  <a:lnTo>
                    <a:pt x="2257" y="2628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0"/>
            <p:cNvSpPr/>
            <p:nvPr/>
          </p:nvSpPr>
          <p:spPr>
            <a:xfrm>
              <a:off x="-5311188" y="2021255"/>
              <a:ext cx="90765" cy="513838"/>
            </a:xfrm>
            <a:custGeom>
              <a:avLst/>
              <a:gdLst/>
              <a:ahLst/>
              <a:cxnLst/>
              <a:rect l="l" t="t" r="r" b="b"/>
              <a:pathLst>
                <a:path w="4669" h="26432" fill="none" extrusionOk="0">
                  <a:moveTo>
                    <a:pt x="2280" y="26431"/>
                  </a:moveTo>
                  <a:lnTo>
                    <a:pt x="2280" y="26431"/>
                  </a:lnTo>
                  <a:lnTo>
                    <a:pt x="2117" y="25400"/>
                  </a:lnTo>
                  <a:lnTo>
                    <a:pt x="2063" y="24315"/>
                  </a:lnTo>
                  <a:lnTo>
                    <a:pt x="2063" y="23229"/>
                  </a:lnTo>
                  <a:lnTo>
                    <a:pt x="2226" y="22035"/>
                  </a:lnTo>
                  <a:lnTo>
                    <a:pt x="2443" y="20678"/>
                  </a:lnTo>
                  <a:lnTo>
                    <a:pt x="2714" y="19104"/>
                  </a:lnTo>
                  <a:lnTo>
                    <a:pt x="3149" y="17368"/>
                  </a:lnTo>
                  <a:lnTo>
                    <a:pt x="3637" y="15305"/>
                  </a:lnTo>
                  <a:lnTo>
                    <a:pt x="3637" y="15305"/>
                  </a:lnTo>
                  <a:lnTo>
                    <a:pt x="4180" y="13080"/>
                  </a:lnTo>
                  <a:lnTo>
                    <a:pt x="4397" y="12103"/>
                  </a:lnTo>
                  <a:lnTo>
                    <a:pt x="4505" y="11289"/>
                  </a:lnTo>
                  <a:lnTo>
                    <a:pt x="4614" y="10475"/>
                  </a:lnTo>
                  <a:lnTo>
                    <a:pt x="4668" y="9769"/>
                  </a:lnTo>
                  <a:lnTo>
                    <a:pt x="4614" y="9118"/>
                  </a:lnTo>
                  <a:lnTo>
                    <a:pt x="4505" y="8575"/>
                  </a:lnTo>
                  <a:lnTo>
                    <a:pt x="2389" y="0"/>
                  </a:lnTo>
                  <a:lnTo>
                    <a:pt x="2389" y="0"/>
                  </a:lnTo>
                  <a:lnTo>
                    <a:pt x="2443" y="597"/>
                  </a:lnTo>
                  <a:lnTo>
                    <a:pt x="2497" y="1194"/>
                  </a:lnTo>
                  <a:lnTo>
                    <a:pt x="2497" y="1845"/>
                  </a:lnTo>
                  <a:lnTo>
                    <a:pt x="2389" y="2605"/>
                  </a:lnTo>
                  <a:lnTo>
                    <a:pt x="2280" y="3474"/>
                  </a:lnTo>
                  <a:lnTo>
                    <a:pt x="2063" y="4505"/>
                  </a:lnTo>
                  <a:lnTo>
                    <a:pt x="1520" y="7056"/>
                  </a:lnTo>
                  <a:lnTo>
                    <a:pt x="1520" y="7056"/>
                  </a:lnTo>
                  <a:lnTo>
                    <a:pt x="652" y="10692"/>
                  </a:lnTo>
                  <a:lnTo>
                    <a:pt x="326" y="12212"/>
                  </a:lnTo>
                  <a:lnTo>
                    <a:pt x="109" y="13569"/>
                  </a:lnTo>
                  <a:lnTo>
                    <a:pt x="1" y="14871"/>
                  </a:lnTo>
                  <a:lnTo>
                    <a:pt x="1" y="16011"/>
                  </a:lnTo>
                  <a:lnTo>
                    <a:pt x="55" y="17096"/>
                  </a:lnTo>
                  <a:lnTo>
                    <a:pt x="218" y="18182"/>
                  </a:lnTo>
                  <a:lnTo>
                    <a:pt x="2280" y="26377"/>
                  </a:lnTo>
                  <a:lnTo>
                    <a:pt x="2280" y="2643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0"/>
            <p:cNvSpPr/>
            <p:nvPr/>
          </p:nvSpPr>
          <p:spPr>
            <a:xfrm>
              <a:off x="-5229949" y="2353601"/>
              <a:ext cx="92865" cy="500113"/>
            </a:xfrm>
            <a:custGeom>
              <a:avLst/>
              <a:gdLst/>
              <a:ahLst/>
              <a:cxnLst/>
              <a:rect l="l" t="t" r="r" b="b"/>
              <a:pathLst>
                <a:path w="4777" h="25726" extrusionOk="0">
                  <a:moveTo>
                    <a:pt x="2497" y="0"/>
                  </a:moveTo>
                  <a:lnTo>
                    <a:pt x="2606" y="543"/>
                  </a:lnTo>
                  <a:lnTo>
                    <a:pt x="2606" y="1086"/>
                  </a:lnTo>
                  <a:lnTo>
                    <a:pt x="2606" y="1683"/>
                  </a:lnTo>
                  <a:lnTo>
                    <a:pt x="2497" y="2443"/>
                  </a:lnTo>
                  <a:lnTo>
                    <a:pt x="2389" y="3257"/>
                  </a:lnTo>
                  <a:lnTo>
                    <a:pt x="2172" y="4234"/>
                  </a:lnTo>
                  <a:lnTo>
                    <a:pt x="1575" y="6676"/>
                  </a:lnTo>
                  <a:lnTo>
                    <a:pt x="1032" y="8738"/>
                  </a:lnTo>
                  <a:lnTo>
                    <a:pt x="598" y="10475"/>
                  </a:lnTo>
                  <a:lnTo>
                    <a:pt x="326" y="12049"/>
                  </a:lnTo>
                  <a:lnTo>
                    <a:pt x="109" y="13352"/>
                  </a:lnTo>
                  <a:lnTo>
                    <a:pt x="1" y="14546"/>
                  </a:lnTo>
                  <a:lnTo>
                    <a:pt x="1" y="15631"/>
                  </a:lnTo>
                  <a:lnTo>
                    <a:pt x="55" y="16608"/>
                  </a:lnTo>
                  <a:lnTo>
                    <a:pt x="218" y="17531"/>
                  </a:lnTo>
                  <a:lnTo>
                    <a:pt x="2280" y="25726"/>
                  </a:lnTo>
                  <a:lnTo>
                    <a:pt x="2117" y="24912"/>
                  </a:lnTo>
                  <a:lnTo>
                    <a:pt x="2063" y="24043"/>
                  </a:lnTo>
                  <a:lnTo>
                    <a:pt x="2063" y="23012"/>
                  </a:lnTo>
                  <a:lnTo>
                    <a:pt x="2172" y="21927"/>
                  </a:lnTo>
                  <a:lnTo>
                    <a:pt x="2389" y="20570"/>
                  </a:lnTo>
                  <a:lnTo>
                    <a:pt x="2660" y="18996"/>
                  </a:lnTo>
                  <a:lnTo>
                    <a:pt x="3149" y="17151"/>
                  </a:lnTo>
                  <a:lnTo>
                    <a:pt x="3691" y="14926"/>
                  </a:lnTo>
                  <a:lnTo>
                    <a:pt x="4288" y="12809"/>
                  </a:lnTo>
                  <a:lnTo>
                    <a:pt x="4506" y="11886"/>
                  </a:lnTo>
                  <a:lnTo>
                    <a:pt x="4614" y="11072"/>
                  </a:lnTo>
                  <a:lnTo>
                    <a:pt x="4723" y="10367"/>
                  </a:lnTo>
                  <a:lnTo>
                    <a:pt x="4777" y="9661"/>
                  </a:lnTo>
                  <a:lnTo>
                    <a:pt x="4777" y="9064"/>
                  </a:lnTo>
                  <a:lnTo>
                    <a:pt x="4668" y="8521"/>
                  </a:lnTo>
                  <a:lnTo>
                    <a:pt x="24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0"/>
            <p:cNvSpPr/>
            <p:nvPr/>
          </p:nvSpPr>
          <p:spPr>
            <a:xfrm>
              <a:off x="-5229949" y="2353601"/>
              <a:ext cx="92865" cy="500113"/>
            </a:xfrm>
            <a:custGeom>
              <a:avLst/>
              <a:gdLst/>
              <a:ahLst/>
              <a:cxnLst/>
              <a:rect l="l" t="t" r="r" b="b"/>
              <a:pathLst>
                <a:path w="4777" h="25726" fill="none" extrusionOk="0">
                  <a:moveTo>
                    <a:pt x="2280" y="25726"/>
                  </a:moveTo>
                  <a:lnTo>
                    <a:pt x="2280" y="25726"/>
                  </a:lnTo>
                  <a:lnTo>
                    <a:pt x="2117" y="24912"/>
                  </a:lnTo>
                  <a:lnTo>
                    <a:pt x="2063" y="24043"/>
                  </a:lnTo>
                  <a:lnTo>
                    <a:pt x="2063" y="23012"/>
                  </a:lnTo>
                  <a:lnTo>
                    <a:pt x="2172" y="21927"/>
                  </a:lnTo>
                  <a:lnTo>
                    <a:pt x="2389" y="20570"/>
                  </a:lnTo>
                  <a:lnTo>
                    <a:pt x="2660" y="18996"/>
                  </a:lnTo>
                  <a:lnTo>
                    <a:pt x="3149" y="17151"/>
                  </a:lnTo>
                  <a:lnTo>
                    <a:pt x="3691" y="14926"/>
                  </a:lnTo>
                  <a:lnTo>
                    <a:pt x="3691" y="14926"/>
                  </a:lnTo>
                  <a:lnTo>
                    <a:pt x="4288" y="12809"/>
                  </a:lnTo>
                  <a:lnTo>
                    <a:pt x="4506" y="11886"/>
                  </a:lnTo>
                  <a:lnTo>
                    <a:pt x="4614" y="11072"/>
                  </a:lnTo>
                  <a:lnTo>
                    <a:pt x="4723" y="10367"/>
                  </a:lnTo>
                  <a:lnTo>
                    <a:pt x="4777" y="9661"/>
                  </a:lnTo>
                  <a:lnTo>
                    <a:pt x="4777" y="9064"/>
                  </a:lnTo>
                  <a:lnTo>
                    <a:pt x="4668" y="8521"/>
                  </a:lnTo>
                  <a:lnTo>
                    <a:pt x="2497" y="0"/>
                  </a:lnTo>
                  <a:lnTo>
                    <a:pt x="2497" y="0"/>
                  </a:lnTo>
                  <a:lnTo>
                    <a:pt x="2606" y="543"/>
                  </a:lnTo>
                  <a:lnTo>
                    <a:pt x="2606" y="1086"/>
                  </a:lnTo>
                  <a:lnTo>
                    <a:pt x="2606" y="1683"/>
                  </a:lnTo>
                  <a:lnTo>
                    <a:pt x="2497" y="2443"/>
                  </a:lnTo>
                  <a:lnTo>
                    <a:pt x="2389" y="3257"/>
                  </a:lnTo>
                  <a:lnTo>
                    <a:pt x="2172" y="4234"/>
                  </a:lnTo>
                  <a:lnTo>
                    <a:pt x="1575" y="6676"/>
                  </a:lnTo>
                  <a:lnTo>
                    <a:pt x="1575" y="6676"/>
                  </a:lnTo>
                  <a:lnTo>
                    <a:pt x="1032" y="8738"/>
                  </a:lnTo>
                  <a:lnTo>
                    <a:pt x="598" y="10475"/>
                  </a:lnTo>
                  <a:lnTo>
                    <a:pt x="326" y="12049"/>
                  </a:lnTo>
                  <a:lnTo>
                    <a:pt x="109" y="13352"/>
                  </a:lnTo>
                  <a:lnTo>
                    <a:pt x="1" y="14546"/>
                  </a:lnTo>
                  <a:lnTo>
                    <a:pt x="1" y="15631"/>
                  </a:lnTo>
                  <a:lnTo>
                    <a:pt x="55" y="16608"/>
                  </a:lnTo>
                  <a:lnTo>
                    <a:pt x="218" y="17531"/>
                  </a:lnTo>
                  <a:lnTo>
                    <a:pt x="2280" y="2572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0"/>
            <p:cNvSpPr/>
            <p:nvPr/>
          </p:nvSpPr>
          <p:spPr>
            <a:xfrm>
              <a:off x="-5582338" y="923964"/>
              <a:ext cx="81259" cy="540218"/>
            </a:xfrm>
            <a:custGeom>
              <a:avLst/>
              <a:gdLst/>
              <a:ahLst/>
              <a:cxnLst/>
              <a:rect l="l" t="t" r="r" b="b"/>
              <a:pathLst>
                <a:path w="4180" h="27789" extrusionOk="0">
                  <a:moveTo>
                    <a:pt x="2009" y="1"/>
                  </a:moveTo>
                  <a:lnTo>
                    <a:pt x="2117" y="652"/>
                  </a:lnTo>
                  <a:lnTo>
                    <a:pt x="2171" y="1303"/>
                  </a:lnTo>
                  <a:lnTo>
                    <a:pt x="2226" y="2117"/>
                  </a:lnTo>
                  <a:lnTo>
                    <a:pt x="2171" y="3094"/>
                  </a:lnTo>
                  <a:lnTo>
                    <a:pt x="2009" y="4234"/>
                  </a:lnTo>
                  <a:lnTo>
                    <a:pt x="1846" y="5591"/>
                  </a:lnTo>
                  <a:lnTo>
                    <a:pt x="1520" y="7219"/>
                  </a:lnTo>
                  <a:lnTo>
                    <a:pt x="1140" y="9227"/>
                  </a:lnTo>
                  <a:lnTo>
                    <a:pt x="760" y="11073"/>
                  </a:lnTo>
                  <a:lnTo>
                    <a:pt x="489" y="12701"/>
                  </a:lnTo>
                  <a:lnTo>
                    <a:pt x="272" y="14166"/>
                  </a:lnTo>
                  <a:lnTo>
                    <a:pt x="109" y="15469"/>
                  </a:lnTo>
                  <a:lnTo>
                    <a:pt x="0" y="16717"/>
                  </a:lnTo>
                  <a:lnTo>
                    <a:pt x="55" y="17857"/>
                  </a:lnTo>
                  <a:lnTo>
                    <a:pt x="109" y="18942"/>
                  </a:lnTo>
                  <a:lnTo>
                    <a:pt x="326" y="20028"/>
                  </a:lnTo>
                  <a:lnTo>
                    <a:pt x="2280" y="27789"/>
                  </a:lnTo>
                  <a:lnTo>
                    <a:pt x="2117" y="26866"/>
                  </a:lnTo>
                  <a:lnTo>
                    <a:pt x="2009" y="25889"/>
                  </a:lnTo>
                  <a:lnTo>
                    <a:pt x="1954" y="24804"/>
                  </a:lnTo>
                  <a:lnTo>
                    <a:pt x="2009" y="23664"/>
                  </a:lnTo>
                  <a:lnTo>
                    <a:pt x="2171" y="22361"/>
                  </a:lnTo>
                  <a:lnTo>
                    <a:pt x="2389" y="20896"/>
                  </a:lnTo>
                  <a:lnTo>
                    <a:pt x="2660" y="19214"/>
                  </a:lnTo>
                  <a:lnTo>
                    <a:pt x="3094" y="17260"/>
                  </a:lnTo>
                  <a:lnTo>
                    <a:pt x="3745" y="13840"/>
                  </a:lnTo>
                  <a:lnTo>
                    <a:pt x="3962" y="12484"/>
                  </a:lnTo>
                  <a:lnTo>
                    <a:pt x="4125" y="11344"/>
                  </a:lnTo>
                  <a:lnTo>
                    <a:pt x="4180" y="10313"/>
                  </a:lnTo>
                  <a:lnTo>
                    <a:pt x="4180" y="9499"/>
                  </a:lnTo>
                  <a:lnTo>
                    <a:pt x="4125" y="8739"/>
                  </a:lnTo>
                  <a:lnTo>
                    <a:pt x="4017" y="7979"/>
                  </a:lnTo>
                  <a:lnTo>
                    <a:pt x="2009"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0"/>
            <p:cNvSpPr/>
            <p:nvPr/>
          </p:nvSpPr>
          <p:spPr>
            <a:xfrm>
              <a:off x="-5582338" y="923964"/>
              <a:ext cx="81259" cy="540218"/>
            </a:xfrm>
            <a:custGeom>
              <a:avLst/>
              <a:gdLst/>
              <a:ahLst/>
              <a:cxnLst/>
              <a:rect l="l" t="t" r="r" b="b"/>
              <a:pathLst>
                <a:path w="4180" h="27789" fill="none" extrusionOk="0">
                  <a:moveTo>
                    <a:pt x="2280" y="27789"/>
                  </a:moveTo>
                  <a:lnTo>
                    <a:pt x="326" y="20028"/>
                  </a:lnTo>
                  <a:lnTo>
                    <a:pt x="326" y="20028"/>
                  </a:lnTo>
                  <a:lnTo>
                    <a:pt x="109" y="18942"/>
                  </a:lnTo>
                  <a:lnTo>
                    <a:pt x="55" y="17857"/>
                  </a:lnTo>
                  <a:lnTo>
                    <a:pt x="0" y="16717"/>
                  </a:lnTo>
                  <a:lnTo>
                    <a:pt x="109" y="15469"/>
                  </a:lnTo>
                  <a:lnTo>
                    <a:pt x="272" y="14166"/>
                  </a:lnTo>
                  <a:lnTo>
                    <a:pt x="489" y="12701"/>
                  </a:lnTo>
                  <a:lnTo>
                    <a:pt x="760" y="11073"/>
                  </a:lnTo>
                  <a:lnTo>
                    <a:pt x="1140" y="9227"/>
                  </a:lnTo>
                  <a:lnTo>
                    <a:pt x="1140" y="9227"/>
                  </a:lnTo>
                  <a:lnTo>
                    <a:pt x="1520" y="7219"/>
                  </a:lnTo>
                  <a:lnTo>
                    <a:pt x="1846" y="5591"/>
                  </a:lnTo>
                  <a:lnTo>
                    <a:pt x="2009" y="4234"/>
                  </a:lnTo>
                  <a:lnTo>
                    <a:pt x="2171" y="3094"/>
                  </a:lnTo>
                  <a:lnTo>
                    <a:pt x="2226" y="2117"/>
                  </a:lnTo>
                  <a:lnTo>
                    <a:pt x="2171" y="1303"/>
                  </a:lnTo>
                  <a:lnTo>
                    <a:pt x="2117" y="652"/>
                  </a:lnTo>
                  <a:lnTo>
                    <a:pt x="2009" y="1"/>
                  </a:lnTo>
                  <a:lnTo>
                    <a:pt x="4017" y="7979"/>
                  </a:lnTo>
                  <a:lnTo>
                    <a:pt x="4017" y="7979"/>
                  </a:lnTo>
                  <a:lnTo>
                    <a:pt x="4125" y="8739"/>
                  </a:lnTo>
                  <a:lnTo>
                    <a:pt x="4180" y="9499"/>
                  </a:lnTo>
                  <a:lnTo>
                    <a:pt x="4180" y="10313"/>
                  </a:lnTo>
                  <a:lnTo>
                    <a:pt x="4125" y="11344"/>
                  </a:lnTo>
                  <a:lnTo>
                    <a:pt x="3962" y="12484"/>
                  </a:lnTo>
                  <a:lnTo>
                    <a:pt x="3745" y="13840"/>
                  </a:lnTo>
                  <a:lnTo>
                    <a:pt x="3094" y="17260"/>
                  </a:lnTo>
                  <a:lnTo>
                    <a:pt x="3094" y="17260"/>
                  </a:lnTo>
                  <a:lnTo>
                    <a:pt x="2660" y="19214"/>
                  </a:lnTo>
                  <a:lnTo>
                    <a:pt x="2389" y="20896"/>
                  </a:lnTo>
                  <a:lnTo>
                    <a:pt x="2171" y="22361"/>
                  </a:lnTo>
                  <a:lnTo>
                    <a:pt x="2009" y="23664"/>
                  </a:lnTo>
                  <a:lnTo>
                    <a:pt x="1954" y="24804"/>
                  </a:lnTo>
                  <a:lnTo>
                    <a:pt x="2009" y="25889"/>
                  </a:lnTo>
                  <a:lnTo>
                    <a:pt x="2117" y="26866"/>
                  </a:lnTo>
                  <a:lnTo>
                    <a:pt x="2280" y="27789"/>
                  </a:lnTo>
                  <a:lnTo>
                    <a:pt x="2280" y="2778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0"/>
            <p:cNvSpPr/>
            <p:nvPr/>
          </p:nvSpPr>
          <p:spPr>
            <a:xfrm>
              <a:off x="-5505316" y="1234168"/>
              <a:ext cx="83378" cy="530712"/>
            </a:xfrm>
            <a:custGeom>
              <a:avLst/>
              <a:gdLst/>
              <a:ahLst/>
              <a:cxnLst/>
              <a:rect l="l" t="t" r="r" b="b"/>
              <a:pathLst>
                <a:path w="4289" h="27300" extrusionOk="0">
                  <a:moveTo>
                    <a:pt x="2117" y="0"/>
                  </a:moveTo>
                  <a:lnTo>
                    <a:pt x="2226" y="706"/>
                  </a:lnTo>
                  <a:lnTo>
                    <a:pt x="2280" y="1411"/>
                  </a:lnTo>
                  <a:lnTo>
                    <a:pt x="2280" y="2225"/>
                  </a:lnTo>
                  <a:lnTo>
                    <a:pt x="2171" y="3202"/>
                  </a:lnTo>
                  <a:lnTo>
                    <a:pt x="2063" y="4288"/>
                  </a:lnTo>
                  <a:lnTo>
                    <a:pt x="1846" y="5590"/>
                  </a:lnTo>
                  <a:lnTo>
                    <a:pt x="1140" y="8901"/>
                  </a:lnTo>
                  <a:lnTo>
                    <a:pt x="760" y="10746"/>
                  </a:lnTo>
                  <a:lnTo>
                    <a:pt x="489" y="12374"/>
                  </a:lnTo>
                  <a:lnTo>
                    <a:pt x="218" y="13786"/>
                  </a:lnTo>
                  <a:lnTo>
                    <a:pt x="109" y="15088"/>
                  </a:lnTo>
                  <a:lnTo>
                    <a:pt x="0" y="16282"/>
                  </a:lnTo>
                  <a:lnTo>
                    <a:pt x="0" y="17422"/>
                  </a:lnTo>
                  <a:lnTo>
                    <a:pt x="109" y="18453"/>
                  </a:lnTo>
                  <a:lnTo>
                    <a:pt x="272" y="19539"/>
                  </a:lnTo>
                  <a:lnTo>
                    <a:pt x="2226" y="27300"/>
                  </a:lnTo>
                  <a:lnTo>
                    <a:pt x="2063" y="26377"/>
                  </a:lnTo>
                  <a:lnTo>
                    <a:pt x="1954" y="25400"/>
                  </a:lnTo>
                  <a:lnTo>
                    <a:pt x="1954" y="24369"/>
                  </a:lnTo>
                  <a:lnTo>
                    <a:pt x="2009" y="23229"/>
                  </a:lnTo>
                  <a:lnTo>
                    <a:pt x="2171" y="21981"/>
                  </a:lnTo>
                  <a:lnTo>
                    <a:pt x="2388" y="20516"/>
                  </a:lnTo>
                  <a:lnTo>
                    <a:pt x="2714" y="18887"/>
                  </a:lnTo>
                  <a:lnTo>
                    <a:pt x="3094" y="16933"/>
                  </a:lnTo>
                  <a:lnTo>
                    <a:pt x="3745" y="13731"/>
                  </a:lnTo>
                  <a:lnTo>
                    <a:pt x="4017" y="12429"/>
                  </a:lnTo>
                  <a:lnTo>
                    <a:pt x="4180" y="11343"/>
                  </a:lnTo>
                  <a:lnTo>
                    <a:pt x="4234" y="10366"/>
                  </a:lnTo>
                  <a:lnTo>
                    <a:pt x="4288" y="9498"/>
                  </a:lnTo>
                  <a:lnTo>
                    <a:pt x="4234" y="8738"/>
                  </a:lnTo>
                  <a:lnTo>
                    <a:pt x="4125" y="8033"/>
                  </a:lnTo>
                  <a:lnTo>
                    <a:pt x="2117"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0"/>
            <p:cNvSpPr/>
            <p:nvPr/>
          </p:nvSpPr>
          <p:spPr>
            <a:xfrm>
              <a:off x="-5505316" y="1234168"/>
              <a:ext cx="83378" cy="530712"/>
            </a:xfrm>
            <a:custGeom>
              <a:avLst/>
              <a:gdLst/>
              <a:ahLst/>
              <a:cxnLst/>
              <a:rect l="l" t="t" r="r" b="b"/>
              <a:pathLst>
                <a:path w="4289" h="27300" fill="none" extrusionOk="0">
                  <a:moveTo>
                    <a:pt x="2226" y="27300"/>
                  </a:moveTo>
                  <a:lnTo>
                    <a:pt x="272" y="19539"/>
                  </a:lnTo>
                  <a:lnTo>
                    <a:pt x="272" y="19539"/>
                  </a:lnTo>
                  <a:lnTo>
                    <a:pt x="109" y="18453"/>
                  </a:lnTo>
                  <a:lnTo>
                    <a:pt x="0" y="17422"/>
                  </a:lnTo>
                  <a:lnTo>
                    <a:pt x="0" y="16282"/>
                  </a:lnTo>
                  <a:lnTo>
                    <a:pt x="109" y="15088"/>
                  </a:lnTo>
                  <a:lnTo>
                    <a:pt x="218" y="13786"/>
                  </a:lnTo>
                  <a:lnTo>
                    <a:pt x="489" y="12374"/>
                  </a:lnTo>
                  <a:lnTo>
                    <a:pt x="760" y="10746"/>
                  </a:lnTo>
                  <a:lnTo>
                    <a:pt x="1140" y="8901"/>
                  </a:lnTo>
                  <a:lnTo>
                    <a:pt x="1140" y="8901"/>
                  </a:lnTo>
                  <a:lnTo>
                    <a:pt x="1846" y="5590"/>
                  </a:lnTo>
                  <a:lnTo>
                    <a:pt x="2063" y="4288"/>
                  </a:lnTo>
                  <a:lnTo>
                    <a:pt x="2171" y="3202"/>
                  </a:lnTo>
                  <a:lnTo>
                    <a:pt x="2280" y="2225"/>
                  </a:lnTo>
                  <a:lnTo>
                    <a:pt x="2280" y="1411"/>
                  </a:lnTo>
                  <a:lnTo>
                    <a:pt x="2226" y="706"/>
                  </a:lnTo>
                  <a:lnTo>
                    <a:pt x="2117" y="0"/>
                  </a:lnTo>
                  <a:lnTo>
                    <a:pt x="4125" y="8033"/>
                  </a:lnTo>
                  <a:lnTo>
                    <a:pt x="4125" y="8033"/>
                  </a:lnTo>
                  <a:lnTo>
                    <a:pt x="4234" y="8738"/>
                  </a:lnTo>
                  <a:lnTo>
                    <a:pt x="4288" y="9498"/>
                  </a:lnTo>
                  <a:lnTo>
                    <a:pt x="4234" y="10366"/>
                  </a:lnTo>
                  <a:lnTo>
                    <a:pt x="4180" y="11343"/>
                  </a:lnTo>
                  <a:lnTo>
                    <a:pt x="4017" y="12429"/>
                  </a:lnTo>
                  <a:lnTo>
                    <a:pt x="3745" y="13731"/>
                  </a:lnTo>
                  <a:lnTo>
                    <a:pt x="3094" y="16933"/>
                  </a:lnTo>
                  <a:lnTo>
                    <a:pt x="3094" y="16933"/>
                  </a:lnTo>
                  <a:lnTo>
                    <a:pt x="2714" y="18887"/>
                  </a:lnTo>
                  <a:lnTo>
                    <a:pt x="2388" y="20516"/>
                  </a:lnTo>
                  <a:lnTo>
                    <a:pt x="2171" y="21981"/>
                  </a:lnTo>
                  <a:lnTo>
                    <a:pt x="2009" y="23229"/>
                  </a:lnTo>
                  <a:lnTo>
                    <a:pt x="1954" y="24369"/>
                  </a:lnTo>
                  <a:lnTo>
                    <a:pt x="1954" y="25400"/>
                  </a:lnTo>
                  <a:lnTo>
                    <a:pt x="2063" y="26377"/>
                  </a:lnTo>
                  <a:lnTo>
                    <a:pt x="2226" y="27300"/>
                  </a:lnTo>
                  <a:lnTo>
                    <a:pt x="2226" y="2730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0"/>
            <p:cNvSpPr/>
            <p:nvPr/>
          </p:nvSpPr>
          <p:spPr>
            <a:xfrm>
              <a:off x="-5428295" y="1545402"/>
              <a:ext cx="84428" cy="520176"/>
            </a:xfrm>
            <a:custGeom>
              <a:avLst/>
              <a:gdLst/>
              <a:ahLst/>
              <a:cxnLst/>
              <a:rect l="l" t="t" r="r" b="b"/>
              <a:pathLst>
                <a:path w="4343" h="26758" extrusionOk="0">
                  <a:moveTo>
                    <a:pt x="2171" y="1"/>
                  </a:moveTo>
                  <a:lnTo>
                    <a:pt x="2280" y="706"/>
                  </a:lnTo>
                  <a:lnTo>
                    <a:pt x="2334" y="1520"/>
                  </a:lnTo>
                  <a:lnTo>
                    <a:pt x="2334" y="2389"/>
                  </a:lnTo>
                  <a:lnTo>
                    <a:pt x="2226" y="3366"/>
                  </a:lnTo>
                  <a:lnTo>
                    <a:pt x="2063" y="4451"/>
                  </a:lnTo>
                  <a:lnTo>
                    <a:pt x="1846" y="5645"/>
                  </a:lnTo>
                  <a:lnTo>
                    <a:pt x="1194" y="8576"/>
                  </a:lnTo>
                  <a:lnTo>
                    <a:pt x="760" y="10530"/>
                  </a:lnTo>
                  <a:lnTo>
                    <a:pt x="435" y="12212"/>
                  </a:lnTo>
                  <a:lnTo>
                    <a:pt x="218" y="13678"/>
                  </a:lnTo>
                  <a:lnTo>
                    <a:pt x="55" y="14926"/>
                  </a:lnTo>
                  <a:lnTo>
                    <a:pt x="0" y="16066"/>
                  </a:lnTo>
                  <a:lnTo>
                    <a:pt x="0" y="17097"/>
                  </a:lnTo>
                  <a:lnTo>
                    <a:pt x="109" y="18074"/>
                  </a:lnTo>
                  <a:lnTo>
                    <a:pt x="272" y="19051"/>
                  </a:lnTo>
                  <a:lnTo>
                    <a:pt x="2093" y="26233"/>
                  </a:lnTo>
                  <a:lnTo>
                    <a:pt x="2009" y="25672"/>
                  </a:lnTo>
                  <a:lnTo>
                    <a:pt x="1954" y="24587"/>
                  </a:lnTo>
                  <a:lnTo>
                    <a:pt x="1954" y="23447"/>
                  </a:lnTo>
                  <a:lnTo>
                    <a:pt x="2063" y="22199"/>
                  </a:lnTo>
                  <a:lnTo>
                    <a:pt x="2226" y="20842"/>
                  </a:lnTo>
                  <a:lnTo>
                    <a:pt x="2497" y="19376"/>
                  </a:lnTo>
                  <a:lnTo>
                    <a:pt x="3257" y="15849"/>
                  </a:lnTo>
                  <a:lnTo>
                    <a:pt x="3854" y="13189"/>
                  </a:lnTo>
                  <a:lnTo>
                    <a:pt x="4071" y="12050"/>
                  </a:lnTo>
                  <a:lnTo>
                    <a:pt x="4234" y="11073"/>
                  </a:lnTo>
                  <a:lnTo>
                    <a:pt x="4288" y="10204"/>
                  </a:lnTo>
                  <a:lnTo>
                    <a:pt x="4342" y="9390"/>
                  </a:lnTo>
                  <a:lnTo>
                    <a:pt x="4288" y="8685"/>
                  </a:lnTo>
                  <a:lnTo>
                    <a:pt x="4179" y="7979"/>
                  </a:lnTo>
                  <a:lnTo>
                    <a:pt x="2171" y="1"/>
                  </a:lnTo>
                  <a:close/>
                  <a:moveTo>
                    <a:pt x="2093" y="26233"/>
                  </a:moveTo>
                  <a:lnTo>
                    <a:pt x="2171" y="26758"/>
                  </a:lnTo>
                  <a:lnTo>
                    <a:pt x="2226" y="26758"/>
                  </a:lnTo>
                  <a:lnTo>
                    <a:pt x="2093" y="26233"/>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0"/>
            <p:cNvSpPr/>
            <p:nvPr/>
          </p:nvSpPr>
          <p:spPr>
            <a:xfrm>
              <a:off x="-5428295" y="1545402"/>
              <a:ext cx="84428" cy="520176"/>
            </a:xfrm>
            <a:custGeom>
              <a:avLst/>
              <a:gdLst/>
              <a:ahLst/>
              <a:cxnLst/>
              <a:rect l="l" t="t" r="r" b="b"/>
              <a:pathLst>
                <a:path w="4343" h="26758" fill="none" extrusionOk="0">
                  <a:moveTo>
                    <a:pt x="2226" y="26758"/>
                  </a:moveTo>
                  <a:lnTo>
                    <a:pt x="272" y="19051"/>
                  </a:lnTo>
                  <a:lnTo>
                    <a:pt x="272" y="19051"/>
                  </a:lnTo>
                  <a:lnTo>
                    <a:pt x="109" y="18074"/>
                  </a:lnTo>
                  <a:lnTo>
                    <a:pt x="0" y="17097"/>
                  </a:lnTo>
                  <a:lnTo>
                    <a:pt x="0" y="16066"/>
                  </a:lnTo>
                  <a:lnTo>
                    <a:pt x="55" y="14926"/>
                  </a:lnTo>
                  <a:lnTo>
                    <a:pt x="218" y="13678"/>
                  </a:lnTo>
                  <a:lnTo>
                    <a:pt x="435" y="12212"/>
                  </a:lnTo>
                  <a:lnTo>
                    <a:pt x="760" y="10530"/>
                  </a:lnTo>
                  <a:lnTo>
                    <a:pt x="1194" y="8576"/>
                  </a:lnTo>
                  <a:lnTo>
                    <a:pt x="1194" y="8576"/>
                  </a:lnTo>
                  <a:lnTo>
                    <a:pt x="1846" y="5645"/>
                  </a:lnTo>
                  <a:lnTo>
                    <a:pt x="2063" y="4451"/>
                  </a:lnTo>
                  <a:lnTo>
                    <a:pt x="2226" y="3366"/>
                  </a:lnTo>
                  <a:lnTo>
                    <a:pt x="2334" y="2389"/>
                  </a:lnTo>
                  <a:lnTo>
                    <a:pt x="2334" y="1520"/>
                  </a:lnTo>
                  <a:lnTo>
                    <a:pt x="2280" y="706"/>
                  </a:lnTo>
                  <a:lnTo>
                    <a:pt x="2171" y="1"/>
                  </a:lnTo>
                  <a:lnTo>
                    <a:pt x="4179" y="7979"/>
                  </a:lnTo>
                  <a:lnTo>
                    <a:pt x="4179" y="7979"/>
                  </a:lnTo>
                  <a:lnTo>
                    <a:pt x="4288" y="8685"/>
                  </a:lnTo>
                  <a:lnTo>
                    <a:pt x="4342" y="9390"/>
                  </a:lnTo>
                  <a:lnTo>
                    <a:pt x="4288" y="10204"/>
                  </a:lnTo>
                  <a:lnTo>
                    <a:pt x="4234" y="11073"/>
                  </a:lnTo>
                  <a:lnTo>
                    <a:pt x="4071" y="12050"/>
                  </a:lnTo>
                  <a:lnTo>
                    <a:pt x="3854" y="13189"/>
                  </a:lnTo>
                  <a:lnTo>
                    <a:pt x="3257" y="15849"/>
                  </a:lnTo>
                  <a:lnTo>
                    <a:pt x="3257" y="15849"/>
                  </a:lnTo>
                  <a:lnTo>
                    <a:pt x="2497" y="19376"/>
                  </a:lnTo>
                  <a:lnTo>
                    <a:pt x="2226" y="20842"/>
                  </a:lnTo>
                  <a:lnTo>
                    <a:pt x="2063" y="22199"/>
                  </a:lnTo>
                  <a:lnTo>
                    <a:pt x="1954" y="23447"/>
                  </a:lnTo>
                  <a:lnTo>
                    <a:pt x="1954" y="24587"/>
                  </a:lnTo>
                  <a:lnTo>
                    <a:pt x="2009" y="25672"/>
                  </a:lnTo>
                  <a:lnTo>
                    <a:pt x="2171" y="26758"/>
                  </a:lnTo>
                  <a:lnTo>
                    <a:pt x="2226" y="2675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0"/>
            <p:cNvSpPr/>
            <p:nvPr/>
          </p:nvSpPr>
          <p:spPr>
            <a:xfrm>
              <a:off x="-5352324" y="1855606"/>
              <a:ext cx="89696" cy="520176"/>
            </a:xfrm>
            <a:custGeom>
              <a:avLst/>
              <a:gdLst/>
              <a:ahLst/>
              <a:cxnLst/>
              <a:rect l="l" t="t" r="r" b="b"/>
              <a:pathLst>
                <a:path w="4614" h="26758" extrusionOk="0">
                  <a:moveTo>
                    <a:pt x="2334" y="0"/>
                  </a:moveTo>
                  <a:lnTo>
                    <a:pt x="2442" y="706"/>
                  </a:lnTo>
                  <a:lnTo>
                    <a:pt x="2442" y="1411"/>
                  </a:lnTo>
                  <a:lnTo>
                    <a:pt x="2442" y="2171"/>
                  </a:lnTo>
                  <a:lnTo>
                    <a:pt x="2334" y="3040"/>
                  </a:lnTo>
                  <a:lnTo>
                    <a:pt x="2171" y="4016"/>
                  </a:lnTo>
                  <a:lnTo>
                    <a:pt x="1954" y="5102"/>
                  </a:lnTo>
                  <a:lnTo>
                    <a:pt x="1357" y="7761"/>
                  </a:lnTo>
                  <a:lnTo>
                    <a:pt x="597" y="11235"/>
                  </a:lnTo>
                  <a:lnTo>
                    <a:pt x="326" y="12700"/>
                  </a:lnTo>
                  <a:lnTo>
                    <a:pt x="109" y="14003"/>
                  </a:lnTo>
                  <a:lnTo>
                    <a:pt x="0" y="15251"/>
                  </a:lnTo>
                  <a:lnTo>
                    <a:pt x="0" y="16391"/>
                  </a:lnTo>
                  <a:lnTo>
                    <a:pt x="54" y="17476"/>
                  </a:lnTo>
                  <a:lnTo>
                    <a:pt x="271" y="18507"/>
                  </a:lnTo>
                  <a:lnTo>
                    <a:pt x="2307" y="26596"/>
                  </a:lnTo>
                  <a:lnTo>
                    <a:pt x="2171" y="25780"/>
                  </a:lnTo>
                  <a:lnTo>
                    <a:pt x="2117" y="24803"/>
                  </a:lnTo>
                  <a:lnTo>
                    <a:pt x="2117" y="23772"/>
                  </a:lnTo>
                  <a:lnTo>
                    <a:pt x="2225" y="22632"/>
                  </a:lnTo>
                  <a:lnTo>
                    <a:pt x="2388" y="21330"/>
                  </a:lnTo>
                  <a:lnTo>
                    <a:pt x="2660" y="19810"/>
                  </a:lnTo>
                  <a:lnTo>
                    <a:pt x="3039" y="18019"/>
                  </a:lnTo>
                  <a:lnTo>
                    <a:pt x="3528" y="15957"/>
                  </a:lnTo>
                  <a:lnTo>
                    <a:pt x="4071" y="13569"/>
                  </a:lnTo>
                  <a:lnTo>
                    <a:pt x="4288" y="12537"/>
                  </a:lnTo>
                  <a:lnTo>
                    <a:pt x="4451" y="11615"/>
                  </a:lnTo>
                  <a:lnTo>
                    <a:pt x="4559" y="10746"/>
                  </a:lnTo>
                  <a:lnTo>
                    <a:pt x="4613" y="9932"/>
                  </a:lnTo>
                  <a:lnTo>
                    <a:pt x="4559" y="9227"/>
                  </a:lnTo>
                  <a:lnTo>
                    <a:pt x="4505" y="8521"/>
                  </a:lnTo>
                  <a:lnTo>
                    <a:pt x="2334" y="0"/>
                  </a:lnTo>
                  <a:close/>
                  <a:moveTo>
                    <a:pt x="2307" y="26596"/>
                  </a:moveTo>
                  <a:lnTo>
                    <a:pt x="2334" y="26757"/>
                  </a:lnTo>
                  <a:lnTo>
                    <a:pt x="2334" y="26703"/>
                  </a:lnTo>
                  <a:lnTo>
                    <a:pt x="2307" y="26596"/>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0"/>
            <p:cNvSpPr/>
            <p:nvPr/>
          </p:nvSpPr>
          <p:spPr>
            <a:xfrm>
              <a:off x="-5352324" y="1855606"/>
              <a:ext cx="89696" cy="520176"/>
            </a:xfrm>
            <a:custGeom>
              <a:avLst/>
              <a:gdLst/>
              <a:ahLst/>
              <a:cxnLst/>
              <a:rect l="l" t="t" r="r" b="b"/>
              <a:pathLst>
                <a:path w="4614" h="26758" fill="none" extrusionOk="0">
                  <a:moveTo>
                    <a:pt x="2334" y="26757"/>
                  </a:moveTo>
                  <a:lnTo>
                    <a:pt x="2334" y="26757"/>
                  </a:lnTo>
                  <a:lnTo>
                    <a:pt x="2171" y="25780"/>
                  </a:lnTo>
                  <a:lnTo>
                    <a:pt x="2117" y="24803"/>
                  </a:lnTo>
                  <a:lnTo>
                    <a:pt x="2117" y="23772"/>
                  </a:lnTo>
                  <a:lnTo>
                    <a:pt x="2225" y="22632"/>
                  </a:lnTo>
                  <a:lnTo>
                    <a:pt x="2388" y="21330"/>
                  </a:lnTo>
                  <a:lnTo>
                    <a:pt x="2660" y="19810"/>
                  </a:lnTo>
                  <a:lnTo>
                    <a:pt x="3039" y="18019"/>
                  </a:lnTo>
                  <a:lnTo>
                    <a:pt x="3528" y="15957"/>
                  </a:lnTo>
                  <a:lnTo>
                    <a:pt x="3528" y="15957"/>
                  </a:lnTo>
                  <a:lnTo>
                    <a:pt x="4071" y="13569"/>
                  </a:lnTo>
                  <a:lnTo>
                    <a:pt x="4288" y="12537"/>
                  </a:lnTo>
                  <a:lnTo>
                    <a:pt x="4451" y="11615"/>
                  </a:lnTo>
                  <a:lnTo>
                    <a:pt x="4559" y="10746"/>
                  </a:lnTo>
                  <a:lnTo>
                    <a:pt x="4613" y="9932"/>
                  </a:lnTo>
                  <a:lnTo>
                    <a:pt x="4559" y="9227"/>
                  </a:lnTo>
                  <a:lnTo>
                    <a:pt x="4505" y="8521"/>
                  </a:lnTo>
                  <a:lnTo>
                    <a:pt x="2334" y="0"/>
                  </a:lnTo>
                  <a:lnTo>
                    <a:pt x="2334" y="0"/>
                  </a:lnTo>
                  <a:lnTo>
                    <a:pt x="2442" y="706"/>
                  </a:lnTo>
                  <a:lnTo>
                    <a:pt x="2442" y="1411"/>
                  </a:lnTo>
                  <a:lnTo>
                    <a:pt x="2442" y="2171"/>
                  </a:lnTo>
                  <a:lnTo>
                    <a:pt x="2334" y="3040"/>
                  </a:lnTo>
                  <a:lnTo>
                    <a:pt x="2171" y="4016"/>
                  </a:lnTo>
                  <a:lnTo>
                    <a:pt x="1954" y="5102"/>
                  </a:lnTo>
                  <a:lnTo>
                    <a:pt x="1357" y="7761"/>
                  </a:lnTo>
                  <a:lnTo>
                    <a:pt x="1357" y="7761"/>
                  </a:lnTo>
                  <a:lnTo>
                    <a:pt x="597" y="11235"/>
                  </a:lnTo>
                  <a:lnTo>
                    <a:pt x="326" y="12700"/>
                  </a:lnTo>
                  <a:lnTo>
                    <a:pt x="109" y="14003"/>
                  </a:lnTo>
                  <a:lnTo>
                    <a:pt x="0" y="15251"/>
                  </a:lnTo>
                  <a:lnTo>
                    <a:pt x="0" y="16391"/>
                  </a:lnTo>
                  <a:lnTo>
                    <a:pt x="54" y="17476"/>
                  </a:lnTo>
                  <a:lnTo>
                    <a:pt x="271" y="18507"/>
                  </a:lnTo>
                  <a:lnTo>
                    <a:pt x="2334" y="26703"/>
                  </a:lnTo>
                  <a:lnTo>
                    <a:pt x="2334" y="2675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0"/>
            <p:cNvSpPr/>
            <p:nvPr/>
          </p:nvSpPr>
          <p:spPr>
            <a:xfrm>
              <a:off x="-5271084" y="2187953"/>
              <a:ext cx="91796" cy="506451"/>
            </a:xfrm>
            <a:custGeom>
              <a:avLst/>
              <a:gdLst/>
              <a:ahLst/>
              <a:cxnLst/>
              <a:rect l="l" t="t" r="r" b="b"/>
              <a:pathLst>
                <a:path w="4722" h="26052" extrusionOk="0">
                  <a:moveTo>
                    <a:pt x="2442" y="0"/>
                  </a:moveTo>
                  <a:lnTo>
                    <a:pt x="2551" y="489"/>
                  </a:lnTo>
                  <a:lnTo>
                    <a:pt x="2605" y="1086"/>
                  </a:lnTo>
                  <a:lnTo>
                    <a:pt x="2551" y="1737"/>
                  </a:lnTo>
                  <a:lnTo>
                    <a:pt x="2497" y="2497"/>
                  </a:lnTo>
                  <a:lnTo>
                    <a:pt x="2334" y="3365"/>
                  </a:lnTo>
                  <a:lnTo>
                    <a:pt x="2171" y="4342"/>
                  </a:lnTo>
                  <a:lnTo>
                    <a:pt x="1574" y="6839"/>
                  </a:lnTo>
                  <a:lnTo>
                    <a:pt x="1086" y="8738"/>
                  </a:lnTo>
                  <a:lnTo>
                    <a:pt x="706" y="10475"/>
                  </a:lnTo>
                  <a:lnTo>
                    <a:pt x="380" y="11995"/>
                  </a:lnTo>
                  <a:lnTo>
                    <a:pt x="163" y="13352"/>
                  </a:lnTo>
                  <a:lnTo>
                    <a:pt x="54" y="14600"/>
                  </a:lnTo>
                  <a:lnTo>
                    <a:pt x="0" y="15740"/>
                  </a:lnTo>
                  <a:lnTo>
                    <a:pt x="54" y="16825"/>
                  </a:lnTo>
                  <a:lnTo>
                    <a:pt x="217" y="17856"/>
                  </a:lnTo>
                  <a:lnTo>
                    <a:pt x="2334" y="26052"/>
                  </a:lnTo>
                  <a:lnTo>
                    <a:pt x="2171" y="25075"/>
                  </a:lnTo>
                  <a:lnTo>
                    <a:pt x="2117" y="24098"/>
                  </a:lnTo>
                  <a:lnTo>
                    <a:pt x="2117" y="23067"/>
                  </a:lnTo>
                  <a:lnTo>
                    <a:pt x="2225" y="21873"/>
                  </a:lnTo>
                  <a:lnTo>
                    <a:pt x="2442" y="20516"/>
                  </a:lnTo>
                  <a:lnTo>
                    <a:pt x="2768" y="18942"/>
                  </a:lnTo>
                  <a:lnTo>
                    <a:pt x="3148" y="17151"/>
                  </a:lnTo>
                  <a:lnTo>
                    <a:pt x="3691" y="15088"/>
                  </a:lnTo>
                  <a:lnTo>
                    <a:pt x="4233" y="12917"/>
                  </a:lnTo>
                  <a:lnTo>
                    <a:pt x="4451" y="11995"/>
                  </a:lnTo>
                  <a:lnTo>
                    <a:pt x="4613" y="11126"/>
                  </a:lnTo>
                  <a:lnTo>
                    <a:pt x="4722" y="10367"/>
                  </a:lnTo>
                  <a:lnTo>
                    <a:pt x="4722" y="9715"/>
                  </a:lnTo>
                  <a:lnTo>
                    <a:pt x="4722" y="9064"/>
                  </a:lnTo>
                  <a:lnTo>
                    <a:pt x="4613" y="8521"/>
                  </a:lnTo>
                  <a:lnTo>
                    <a:pt x="2442"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0"/>
            <p:cNvSpPr/>
            <p:nvPr/>
          </p:nvSpPr>
          <p:spPr>
            <a:xfrm>
              <a:off x="-5271084" y="2187953"/>
              <a:ext cx="91796" cy="506451"/>
            </a:xfrm>
            <a:custGeom>
              <a:avLst/>
              <a:gdLst/>
              <a:ahLst/>
              <a:cxnLst/>
              <a:rect l="l" t="t" r="r" b="b"/>
              <a:pathLst>
                <a:path w="4722" h="26052" fill="none" extrusionOk="0">
                  <a:moveTo>
                    <a:pt x="2334" y="26052"/>
                  </a:moveTo>
                  <a:lnTo>
                    <a:pt x="2334" y="26052"/>
                  </a:lnTo>
                  <a:lnTo>
                    <a:pt x="2171" y="25075"/>
                  </a:lnTo>
                  <a:lnTo>
                    <a:pt x="2117" y="24098"/>
                  </a:lnTo>
                  <a:lnTo>
                    <a:pt x="2117" y="23067"/>
                  </a:lnTo>
                  <a:lnTo>
                    <a:pt x="2225" y="21873"/>
                  </a:lnTo>
                  <a:lnTo>
                    <a:pt x="2442" y="20516"/>
                  </a:lnTo>
                  <a:lnTo>
                    <a:pt x="2768" y="18942"/>
                  </a:lnTo>
                  <a:lnTo>
                    <a:pt x="3148" y="17151"/>
                  </a:lnTo>
                  <a:lnTo>
                    <a:pt x="3691" y="15088"/>
                  </a:lnTo>
                  <a:lnTo>
                    <a:pt x="3691" y="15088"/>
                  </a:lnTo>
                  <a:lnTo>
                    <a:pt x="4233" y="12917"/>
                  </a:lnTo>
                  <a:lnTo>
                    <a:pt x="4451" y="11995"/>
                  </a:lnTo>
                  <a:lnTo>
                    <a:pt x="4613" y="11126"/>
                  </a:lnTo>
                  <a:lnTo>
                    <a:pt x="4722" y="10367"/>
                  </a:lnTo>
                  <a:lnTo>
                    <a:pt x="4722" y="9715"/>
                  </a:lnTo>
                  <a:lnTo>
                    <a:pt x="4722" y="9064"/>
                  </a:lnTo>
                  <a:lnTo>
                    <a:pt x="4613" y="8521"/>
                  </a:lnTo>
                  <a:lnTo>
                    <a:pt x="2442" y="0"/>
                  </a:lnTo>
                  <a:lnTo>
                    <a:pt x="2442" y="0"/>
                  </a:lnTo>
                  <a:lnTo>
                    <a:pt x="2551" y="489"/>
                  </a:lnTo>
                  <a:lnTo>
                    <a:pt x="2605" y="1086"/>
                  </a:lnTo>
                  <a:lnTo>
                    <a:pt x="2551" y="1737"/>
                  </a:lnTo>
                  <a:lnTo>
                    <a:pt x="2497" y="2497"/>
                  </a:lnTo>
                  <a:lnTo>
                    <a:pt x="2334" y="3365"/>
                  </a:lnTo>
                  <a:lnTo>
                    <a:pt x="2171" y="4342"/>
                  </a:lnTo>
                  <a:lnTo>
                    <a:pt x="1574" y="6839"/>
                  </a:lnTo>
                  <a:lnTo>
                    <a:pt x="1574" y="6839"/>
                  </a:lnTo>
                  <a:lnTo>
                    <a:pt x="1086" y="8738"/>
                  </a:lnTo>
                  <a:lnTo>
                    <a:pt x="706" y="10475"/>
                  </a:lnTo>
                  <a:lnTo>
                    <a:pt x="380" y="11995"/>
                  </a:lnTo>
                  <a:lnTo>
                    <a:pt x="163" y="13352"/>
                  </a:lnTo>
                  <a:lnTo>
                    <a:pt x="54" y="14600"/>
                  </a:lnTo>
                  <a:lnTo>
                    <a:pt x="0" y="15740"/>
                  </a:lnTo>
                  <a:lnTo>
                    <a:pt x="54" y="16825"/>
                  </a:lnTo>
                  <a:lnTo>
                    <a:pt x="217" y="17856"/>
                  </a:lnTo>
                  <a:lnTo>
                    <a:pt x="2334" y="2605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0"/>
            <p:cNvSpPr/>
            <p:nvPr/>
          </p:nvSpPr>
          <p:spPr>
            <a:xfrm>
              <a:off x="-5189844" y="2519249"/>
              <a:ext cx="94964" cy="494845"/>
            </a:xfrm>
            <a:custGeom>
              <a:avLst/>
              <a:gdLst/>
              <a:ahLst/>
              <a:cxnLst/>
              <a:rect l="l" t="t" r="r" b="b"/>
              <a:pathLst>
                <a:path w="4885" h="25455" extrusionOk="0">
                  <a:moveTo>
                    <a:pt x="2605" y="0"/>
                  </a:moveTo>
                  <a:lnTo>
                    <a:pt x="2660" y="543"/>
                  </a:lnTo>
                  <a:lnTo>
                    <a:pt x="2714" y="1086"/>
                  </a:lnTo>
                  <a:lnTo>
                    <a:pt x="2660" y="1683"/>
                  </a:lnTo>
                  <a:lnTo>
                    <a:pt x="2605" y="2388"/>
                  </a:lnTo>
                  <a:lnTo>
                    <a:pt x="2443" y="3148"/>
                  </a:lnTo>
                  <a:lnTo>
                    <a:pt x="2225" y="4125"/>
                  </a:lnTo>
                  <a:lnTo>
                    <a:pt x="1574" y="6567"/>
                  </a:lnTo>
                  <a:lnTo>
                    <a:pt x="1031" y="8738"/>
                  </a:lnTo>
                  <a:lnTo>
                    <a:pt x="597" y="10584"/>
                  </a:lnTo>
                  <a:lnTo>
                    <a:pt x="272" y="12158"/>
                  </a:lnTo>
                  <a:lnTo>
                    <a:pt x="54" y="13460"/>
                  </a:lnTo>
                  <a:lnTo>
                    <a:pt x="0" y="14600"/>
                  </a:lnTo>
                  <a:lnTo>
                    <a:pt x="0" y="15577"/>
                  </a:lnTo>
                  <a:lnTo>
                    <a:pt x="54" y="16445"/>
                  </a:lnTo>
                  <a:lnTo>
                    <a:pt x="217" y="17205"/>
                  </a:lnTo>
                  <a:lnTo>
                    <a:pt x="2280" y="25455"/>
                  </a:lnTo>
                  <a:lnTo>
                    <a:pt x="2280" y="25400"/>
                  </a:lnTo>
                  <a:lnTo>
                    <a:pt x="2171" y="24858"/>
                  </a:lnTo>
                  <a:lnTo>
                    <a:pt x="2117" y="24206"/>
                  </a:lnTo>
                  <a:lnTo>
                    <a:pt x="2063" y="23392"/>
                  </a:lnTo>
                  <a:lnTo>
                    <a:pt x="2117" y="22307"/>
                  </a:lnTo>
                  <a:lnTo>
                    <a:pt x="2280" y="21004"/>
                  </a:lnTo>
                  <a:lnTo>
                    <a:pt x="2605" y="19322"/>
                  </a:lnTo>
                  <a:lnTo>
                    <a:pt x="3094" y="17314"/>
                  </a:lnTo>
                  <a:lnTo>
                    <a:pt x="3745" y="14817"/>
                  </a:lnTo>
                  <a:lnTo>
                    <a:pt x="4342" y="12700"/>
                  </a:lnTo>
                  <a:lnTo>
                    <a:pt x="4559" y="11832"/>
                  </a:lnTo>
                  <a:lnTo>
                    <a:pt x="4722" y="11018"/>
                  </a:lnTo>
                  <a:lnTo>
                    <a:pt x="4831" y="10312"/>
                  </a:lnTo>
                  <a:lnTo>
                    <a:pt x="4885" y="9661"/>
                  </a:lnTo>
                  <a:lnTo>
                    <a:pt x="4831" y="9064"/>
                  </a:lnTo>
                  <a:lnTo>
                    <a:pt x="4776" y="8575"/>
                  </a:lnTo>
                  <a:lnTo>
                    <a:pt x="2605"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0"/>
            <p:cNvSpPr/>
            <p:nvPr/>
          </p:nvSpPr>
          <p:spPr>
            <a:xfrm>
              <a:off x="-5189844" y="2519249"/>
              <a:ext cx="94964" cy="494845"/>
            </a:xfrm>
            <a:custGeom>
              <a:avLst/>
              <a:gdLst/>
              <a:ahLst/>
              <a:cxnLst/>
              <a:rect l="l" t="t" r="r" b="b"/>
              <a:pathLst>
                <a:path w="4885" h="25455" fill="none" extrusionOk="0">
                  <a:moveTo>
                    <a:pt x="2280" y="25400"/>
                  </a:moveTo>
                  <a:lnTo>
                    <a:pt x="2280" y="25400"/>
                  </a:lnTo>
                  <a:lnTo>
                    <a:pt x="2171" y="24858"/>
                  </a:lnTo>
                  <a:lnTo>
                    <a:pt x="2117" y="24206"/>
                  </a:lnTo>
                  <a:lnTo>
                    <a:pt x="2063" y="23392"/>
                  </a:lnTo>
                  <a:lnTo>
                    <a:pt x="2117" y="22307"/>
                  </a:lnTo>
                  <a:lnTo>
                    <a:pt x="2280" y="21004"/>
                  </a:lnTo>
                  <a:lnTo>
                    <a:pt x="2605" y="19322"/>
                  </a:lnTo>
                  <a:lnTo>
                    <a:pt x="3094" y="17314"/>
                  </a:lnTo>
                  <a:lnTo>
                    <a:pt x="3745" y="14817"/>
                  </a:lnTo>
                  <a:lnTo>
                    <a:pt x="3745" y="14817"/>
                  </a:lnTo>
                  <a:lnTo>
                    <a:pt x="4342" y="12700"/>
                  </a:lnTo>
                  <a:lnTo>
                    <a:pt x="4559" y="11832"/>
                  </a:lnTo>
                  <a:lnTo>
                    <a:pt x="4722" y="11018"/>
                  </a:lnTo>
                  <a:lnTo>
                    <a:pt x="4831" y="10312"/>
                  </a:lnTo>
                  <a:lnTo>
                    <a:pt x="4885" y="9661"/>
                  </a:lnTo>
                  <a:lnTo>
                    <a:pt x="4831" y="9064"/>
                  </a:lnTo>
                  <a:lnTo>
                    <a:pt x="4776" y="8575"/>
                  </a:lnTo>
                  <a:lnTo>
                    <a:pt x="2605" y="0"/>
                  </a:lnTo>
                  <a:lnTo>
                    <a:pt x="2605" y="0"/>
                  </a:lnTo>
                  <a:lnTo>
                    <a:pt x="2660" y="543"/>
                  </a:lnTo>
                  <a:lnTo>
                    <a:pt x="2714" y="1086"/>
                  </a:lnTo>
                  <a:lnTo>
                    <a:pt x="2660" y="1683"/>
                  </a:lnTo>
                  <a:lnTo>
                    <a:pt x="2605" y="2388"/>
                  </a:lnTo>
                  <a:lnTo>
                    <a:pt x="2443" y="3148"/>
                  </a:lnTo>
                  <a:lnTo>
                    <a:pt x="2225" y="4125"/>
                  </a:lnTo>
                  <a:lnTo>
                    <a:pt x="1574" y="6567"/>
                  </a:lnTo>
                  <a:lnTo>
                    <a:pt x="1574" y="6567"/>
                  </a:lnTo>
                  <a:lnTo>
                    <a:pt x="1031" y="8738"/>
                  </a:lnTo>
                  <a:lnTo>
                    <a:pt x="597" y="10584"/>
                  </a:lnTo>
                  <a:lnTo>
                    <a:pt x="272" y="12158"/>
                  </a:lnTo>
                  <a:lnTo>
                    <a:pt x="54" y="13460"/>
                  </a:lnTo>
                  <a:lnTo>
                    <a:pt x="0" y="14600"/>
                  </a:lnTo>
                  <a:lnTo>
                    <a:pt x="0" y="15577"/>
                  </a:lnTo>
                  <a:lnTo>
                    <a:pt x="54" y="16445"/>
                  </a:lnTo>
                  <a:lnTo>
                    <a:pt x="217" y="17205"/>
                  </a:lnTo>
                  <a:lnTo>
                    <a:pt x="2280" y="25455"/>
                  </a:lnTo>
                  <a:lnTo>
                    <a:pt x="2280" y="2540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0"/>
            <p:cNvSpPr/>
            <p:nvPr/>
          </p:nvSpPr>
          <p:spPr>
            <a:xfrm>
              <a:off x="-5658309" y="612729"/>
              <a:ext cx="79160" cy="545486"/>
            </a:xfrm>
            <a:custGeom>
              <a:avLst/>
              <a:gdLst/>
              <a:ahLst/>
              <a:cxnLst/>
              <a:rect l="l" t="t" r="r" b="b"/>
              <a:pathLst>
                <a:path w="4072" h="28060" extrusionOk="0">
                  <a:moveTo>
                    <a:pt x="1846" y="0"/>
                  </a:moveTo>
                  <a:lnTo>
                    <a:pt x="2009" y="814"/>
                  </a:lnTo>
                  <a:lnTo>
                    <a:pt x="2117" y="1574"/>
                  </a:lnTo>
                  <a:lnTo>
                    <a:pt x="2172" y="2388"/>
                  </a:lnTo>
                  <a:lnTo>
                    <a:pt x="2226" y="3148"/>
                  </a:lnTo>
                  <a:lnTo>
                    <a:pt x="2172" y="4071"/>
                  </a:lnTo>
                  <a:lnTo>
                    <a:pt x="2117" y="4939"/>
                  </a:lnTo>
                  <a:lnTo>
                    <a:pt x="2009" y="5862"/>
                  </a:lnTo>
                  <a:lnTo>
                    <a:pt x="1846" y="6784"/>
                  </a:lnTo>
                  <a:lnTo>
                    <a:pt x="1520" y="8575"/>
                  </a:lnTo>
                  <a:lnTo>
                    <a:pt x="1086" y="10366"/>
                  </a:lnTo>
                  <a:lnTo>
                    <a:pt x="706" y="12157"/>
                  </a:lnTo>
                  <a:lnTo>
                    <a:pt x="381" y="14003"/>
                  </a:lnTo>
                  <a:lnTo>
                    <a:pt x="218" y="14871"/>
                  </a:lnTo>
                  <a:lnTo>
                    <a:pt x="109" y="15794"/>
                  </a:lnTo>
                  <a:lnTo>
                    <a:pt x="55" y="16716"/>
                  </a:lnTo>
                  <a:lnTo>
                    <a:pt x="1" y="17639"/>
                  </a:lnTo>
                  <a:lnTo>
                    <a:pt x="55" y="18344"/>
                  </a:lnTo>
                  <a:lnTo>
                    <a:pt x="109" y="19050"/>
                  </a:lnTo>
                  <a:lnTo>
                    <a:pt x="164" y="19810"/>
                  </a:lnTo>
                  <a:lnTo>
                    <a:pt x="326" y="20515"/>
                  </a:lnTo>
                  <a:lnTo>
                    <a:pt x="2226" y="28059"/>
                  </a:lnTo>
                  <a:lnTo>
                    <a:pt x="2063" y="27354"/>
                  </a:lnTo>
                  <a:lnTo>
                    <a:pt x="2009" y="26703"/>
                  </a:lnTo>
                  <a:lnTo>
                    <a:pt x="1955" y="25346"/>
                  </a:lnTo>
                  <a:lnTo>
                    <a:pt x="1955" y="24260"/>
                  </a:lnTo>
                  <a:lnTo>
                    <a:pt x="2063" y="23229"/>
                  </a:lnTo>
                  <a:lnTo>
                    <a:pt x="2226" y="21981"/>
                  </a:lnTo>
                  <a:lnTo>
                    <a:pt x="2443" y="20624"/>
                  </a:lnTo>
                  <a:lnTo>
                    <a:pt x="3040" y="17368"/>
                  </a:lnTo>
                  <a:lnTo>
                    <a:pt x="3583" y="14762"/>
                  </a:lnTo>
                  <a:lnTo>
                    <a:pt x="3854" y="12700"/>
                  </a:lnTo>
                  <a:lnTo>
                    <a:pt x="4071" y="11126"/>
                  </a:lnTo>
                  <a:lnTo>
                    <a:pt x="4071" y="9932"/>
                  </a:lnTo>
                  <a:lnTo>
                    <a:pt x="4071" y="9009"/>
                  </a:lnTo>
                  <a:lnTo>
                    <a:pt x="3854" y="8033"/>
                  </a:lnTo>
                  <a:lnTo>
                    <a:pt x="1846" y="0"/>
                  </a:lnTo>
                  <a:close/>
                </a:path>
              </a:pathLst>
            </a:custGeom>
            <a:solidFill>
              <a:srgbClr val="7A1E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0"/>
            <p:cNvSpPr/>
            <p:nvPr/>
          </p:nvSpPr>
          <p:spPr>
            <a:xfrm>
              <a:off x="-5658309" y="612729"/>
              <a:ext cx="79160" cy="545486"/>
            </a:xfrm>
            <a:custGeom>
              <a:avLst/>
              <a:gdLst/>
              <a:ahLst/>
              <a:cxnLst/>
              <a:rect l="l" t="t" r="r" b="b"/>
              <a:pathLst>
                <a:path w="4072" h="28060" fill="none" extrusionOk="0">
                  <a:moveTo>
                    <a:pt x="1846" y="0"/>
                  </a:moveTo>
                  <a:lnTo>
                    <a:pt x="1846" y="0"/>
                  </a:lnTo>
                  <a:lnTo>
                    <a:pt x="2009" y="814"/>
                  </a:lnTo>
                  <a:lnTo>
                    <a:pt x="2117" y="1574"/>
                  </a:lnTo>
                  <a:lnTo>
                    <a:pt x="2172" y="2388"/>
                  </a:lnTo>
                  <a:lnTo>
                    <a:pt x="2226" y="3148"/>
                  </a:lnTo>
                  <a:lnTo>
                    <a:pt x="2226" y="3148"/>
                  </a:lnTo>
                  <a:lnTo>
                    <a:pt x="2172" y="4071"/>
                  </a:lnTo>
                  <a:lnTo>
                    <a:pt x="2117" y="4939"/>
                  </a:lnTo>
                  <a:lnTo>
                    <a:pt x="2009" y="5862"/>
                  </a:lnTo>
                  <a:lnTo>
                    <a:pt x="1846" y="6784"/>
                  </a:lnTo>
                  <a:lnTo>
                    <a:pt x="1520" y="8575"/>
                  </a:lnTo>
                  <a:lnTo>
                    <a:pt x="1086" y="10366"/>
                  </a:lnTo>
                  <a:lnTo>
                    <a:pt x="706" y="12157"/>
                  </a:lnTo>
                  <a:lnTo>
                    <a:pt x="381" y="14003"/>
                  </a:lnTo>
                  <a:lnTo>
                    <a:pt x="218" y="14871"/>
                  </a:lnTo>
                  <a:lnTo>
                    <a:pt x="109" y="15794"/>
                  </a:lnTo>
                  <a:lnTo>
                    <a:pt x="55" y="16716"/>
                  </a:lnTo>
                  <a:lnTo>
                    <a:pt x="1" y="17639"/>
                  </a:lnTo>
                  <a:lnTo>
                    <a:pt x="1" y="17639"/>
                  </a:lnTo>
                  <a:lnTo>
                    <a:pt x="55" y="18344"/>
                  </a:lnTo>
                  <a:lnTo>
                    <a:pt x="109" y="19050"/>
                  </a:lnTo>
                  <a:lnTo>
                    <a:pt x="164" y="19810"/>
                  </a:lnTo>
                  <a:lnTo>
                    <a:pt x="326" y="20515"/>
                  </a:lnTo>
                  <a:lnTo>
                    <a:pt x="2226" y="28059"/>
                  </a:lnTo>
                  <a:lnTo>
                    <a:pt x="2226" y="28059"/>
                  </a:lnTo>
                  <a:lnTo>
                    <a:pt x="2063" y="27354"/>
                  </a:lnTo>
                  <a:lnTo>
                    <a:pt x="2009" y="26703"/>
                  </a:lnTo>
                  <a:lnTo>
                    <a:pt x="1955" y="25346"/>
                  </a:lnTo>
                  <a:lnTo>
                    <a:pt x="1955" y="25346"/>
                  </a:lnTo>
                  <a:lnTo>
                    <a:pt x="1955" y="24260"/>
                  </a:lnTo>
                  <a:lnTo>
                    <a:pt x="2063" y="23229"/>
                  </a:lnTo>
                  <a:lnTo>
                    <a:pt x="2063" y="23229"/>
                  </a:lnTo>
                  <a:lnTo>
                    <a:pt x="2226" y="21981"/>
                  </a:lnTo>
                  <a:lnTo>
                    <a:pt x="2443" y="20624"/>
                  </a:lnTo>
                  <a:lnTo>
                    <a:pt x="3040" y="17368"/>
                  </a:lnTo>
                  <a:lnTo>
                    <a:pt x="3040" y="17368"/>
                  </a:lnTo>
                  <a:lnTo>
                    <a:pt x="3583" y="14762"/>
                  </a:lnTo>
                  <a:lnTo>
                    <a:pt x="3854" y="12700"/>
                  </a:lnTo>
                  <a:lnTo>
                    <a:pt x="4071" y="11126"/>
                  </a:lnTo>
                  <a:lnTo>
                    <a:pt x="4071" y="9932"/>
                  </a:lnTo>
                  <a:lnTo>
                    <a:pt x="4071" y="9932"/>
                  </a:lnTo>
                  <a:lnTo>
                    <a:pt x="4071" y="9009"/>
                  </a:lnTo>
                  <a:lnTo>
                    <a:pt x="4071" y="9009"/>
                  </a:lnTo>
                  <a:lnTo>
                    <a:pt x="3854" y="8033"/>
                  </a:lnTo>
                  <a:lnTo>
                    <a:pt x="184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0"/>
            <p:cNvSpPr/>
            <p:nvPr/>
          </p:nvSpPr>
          <p:spPr>
            <a:xfrm>
              <a:off x="-5615036" y="1158196"/>
              <a:ext cx="1069" cy="4238"/>
            </a:xfrm>
            <a:custGeom>
              <a:avLst/>
              <a:gdLst/>
              <a:ahLst/>
              <a:cxnLst/>
              <a:rect l="l" t="t" r="r" b="b"/>
              <a:pathLst>
                <a:path w="55" h="218" extrusionOk="0">
                  <a:moveTo>
                    <a:pt x="0" y="0"/>
                  </a:moveTo>
                  <a:lnTo>
                    <a:pt x="0" y="218"/>
                  </a:lnTo>
                  <a:lnTo>
                    <a:pt x="54" y="218"/>
                  </a:lnTo>
                  <a:lnTo>
                    <a:pt x="0" y="0"/>
                  </a:lnTo>
                  <a:close/>
                </a:path>
              </a:pathLst>
            </a:custGeom>
            <a:solidFill>
              <a:srgbClr val="7A1E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0"/>
            <p:cNvSpPr/>
            <p:nvPr/>
          </p:nvSpPr>
          <p:spPr>
            <a:xfrm>
              <a:off x="-5615036" y="1158196"/>
              <a:ext cx="1069" cy="4238"/>
            </a:xfrm>
            <a:custGeom>
              <a:avLst/>
              <a:gdLst/>
              <a:ahLst/>
              <a:cxnLst/>
              <a:rect l="l" t="t" r="r" b="b"/>
              <a:pathLst>
                <a:path w="55" h="218" fill="none" extrusionOk="0">
                  <a:moveTo>
                    <a:pt x="0" y="0"/>
                  </a:moveTo>
                  <a:lnTo>
                    <a:pt x="0" y="0"/>
                  </a:lnTo>
                  <a:lnTo>
                    <a:pt x="0" y="218"/>
                  </a:lnTo>
                  <a:lnTo>
                    <a:pt x="54" y="218"/>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0"/>
            <p:cNvSpPr/>
            <p:nvPr/>
          </p:nvSpPr>
          <p:spPr>
            <a:xfrm>
              <a:off x="-5620323" y="768872"/>
              <a:ext cx="81259" cy="538119"/>
            </a:xfrm>
            <a:custGeom>
              <a:avLst/>
              <a:gdLst/>
              <a:ahLst/>
              <a:cxnLst/>
              <a:rect l="l" t="t" r="r" b="b"/>
              <a:pathLst>
                <a:path w="4180" h="27681" extrusionOk="0">
                  <a:moveTo>
                    <a:pt x="1954" y="1"/>
                  </a:moveTo>
                  <a:lnTo>
                    <a:pt x="2009" y="435"/>
                  </a:lnTo>
                  <a:lnTo>
                    <a:pt x="2117" y="977"/>
                  </a:lnTo>
                  <a:lnTo>
                    <a:pt x="2117" y="1900"/>
                  </a:lnTo>
                  <a:lnTo>
                    <a:pt x="2117" y="3094"/>
                  </a:lnTo>
                  <a:lnTo>
                    <a:pt x="1900" y="4668"/>
                  </a:lnTo>
                  <a:lnTo>
                    <a:pt x="1629" y="6730"/>
                  </a:lnTo>
                  <a:lnTo>
                    <a:pt x="1086" y="9336"/>
                  </a:lnTo>
                  <a:lnTo>
                    <a:pt x="489" y="12592"/>
                  </a:lnTo>
                  <a:lnTo>
                    <a:pt x="272" y="13949"/>
                  </a:lnTo>
                  <a:lnTo>
                    <a:pt x="109" y="15197"/>
                  </a:lnTo>
                  <a:lnTo>
                    <a:pt x="55" y="15957"/>
                  </a:lnTo>
                  <a:lnTo>
                    <a:pt x="1" y="17259"/>
                  </a:lnTo>
                  <a:lnTo>
                    <a:pt x="1" y="18019"/>
                  </a:lnTo>
                  <a:lnTo>
                    <a:pt x="55" y="18779"/>
                  </a:lnTo>
                  <a:lnTo>
                    <a:pt x="163" y="19485"/>
                  </a:lnTo>
                  <a:lnTo>
                    <a:pt x="326" y="20245"/>
                  </a:lnTo>
                  <a:lnTo>
                    <a:pt x="2172" y="27680"/>
                  </a:lnTo>
                  <a:lnTo>
                    <a:pt x="2063" y="27029"/>
                  </a:lnTo>
                  <a:lnTo>
                    <a:pt x="2009" y="26377"/>
                  </a:lnTo>
                  <a:lnTo>
                    <a:pt x="1954" y="25129"/>
                  </a:lnTo>
                  <a:lnTo>
                    <a:pt x="2009" y="23989"/>
                  </a:lnTo>
                  <a:lnTo>
                    <a:pt x="2117" y="22850"/>
                  </a:lnTo>
                  <a:lnTo>
                    <a:pt x="2280" y="21601"/>
                  </a:lnTo>
                  <a:lnTo>
                    <a:pt x="2497" y="20299"/>
                  </a:lnTo>
                  <a:lnTo>
                    <a:pt x="3094" y="17205"/>
                  </a:lnTo>
                  <a:lnTo>
                    <a:pt x="3583" y="14654"/>
                  </a:lnTo>
                  <a:lnTo>
                    <a:pt x="3908" y="12701"/>
                  </a:lnTo>
                  <a:lnTo>
                    <a:pt x="4125" y="11127"/>
                  </a:lnTo>
                  <a:lnTo>
                    <a:pt x="4180" y="9878"/>
                  </a:lnTo>
                  <a:lnTo>
                    <a:pt x="4125" y="8847"/>
                  </a:lnTo>
                  <a:lnTo>
                    <a:pt x="3963" y="7979"/>
                  </a:lnTo>
                  <a:lnTo>
                    <a:pt x="3257" y="5157"/>
                  </a:lnTo>
                  <a:lnTo>
                    <a:pt x="195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0"/>
            <p:cNvSpPr/>
            <p:nvPr/>
          </p:nvSpPr>
          <p:spPr>
            <a:xfrm>
              <a:off x="-5620323" y="768872"/>
              <a:ext cx="81259" cy="538119"/>
            </a:xfrm>
            <a:custGeom>
              <a:avLst/>
              <a:gdLst/>
              <a:ahLst/>
              <a:cxnLst/>
              <a:rect l="l" t="t" r="r" b="b"/>
              <a:pathLst>
                <a:path w="4180" h="27681" fill="none" extrusionOk="0">
                  <a:moveTo>
                    <a:pt x="1954" y="1"/>
                  </a:moveTo>
                  <a:lnTo>
                    <a:pt x="1954" y="1"/>
                  </a:lnTo>
                  <a:lnTo>
                    <a:pt x="2009" y="435"/>
                  </a:lnTo>
                  <a:lnTo>
                    <a:pt x="2117" y="977"/>
                  </a:lnTo>
                  <a:lnTo>
                    <a:pt x="2117" y="977"/>
                  </a:lnTo>
                  <a:lnTo>
                    <a:pt x="2117" y="1900"/>
                  </a:lnTo>
                  <a:lnTo>
                    <a:pt x="2117" y="1900"/>
                  </a:lnTo>
                  <a:lnTo>
                    <a:pt x="2117" y="3094"/>
                  </a:lnTo>
                  <a:lnTo>
                    <a:pt x="1900" y="4668"/>
                  </a:lnTo>
                  <a:lnTo>
                    <a:pt x="1629" y="6730"/>
                  </a:lnTo>
                  <a:lnTo>
                    <a:pt x="1086" y="9336"/>
                  </a:lnTo>
                  <a:lnTo>
                    <a:pt x="1086" y="9336"/>
                  </a:lnTo>
                  <a:lnTo>
                    <a:pt x="489" y="12592"/>
                  </a:lnTo>
                  <a:lnTo>
                    <a:pt x="272" y="13949"/>
                  </a:lnTo>
                  <a:lnTo>
                    <a:pt x="109" y="15197"/>
                  </a:lnTo>
                  <a:lnTo>
                    <a:pt x="109" y="15197"/>
                  </a:lnTo>
                  <a:lnTo>
                    <a:pt x="55" y="15957"/>
                  </a:lnTo>
                  <a:lnTo>
                    <a:pt x="55" y="15957"/>
                  </a:lnTo>
                  <a:lnTo>
                    <a:pt x="1" y="17259"/>
                  </a:lnTo>
                  <a:lnTo>
                    <a:pt x="1" y="17259"/>
                  </a:lnTo>
                  <a:lnTo>
                    <a:pt x="1" y="18019"/>
                  </a:lnTo>
                  <a:lnTo>
                    <a:pt x="55" y="18779"/>
                  </a:lnTo>
                  <a:lnTo>
                    <a:pt x="163" y="19485"/>
                  </a:lnTo>
                  <a:lnTo>
                    <a:pt x="326" y="20245"/>
                  </a:lnTo>
                  <a:lnTo>
                    <a:pt x="2172" y="27680"/>
                  </a:lnTo>
                  <a:lnTo>
                    <a:pt x="2172" y="27680"/>
                  </a:lnTo>
                  <a:lnTo>
                    <a:pt x="2063" y="27029"/>
                  </a:lnTo>
                  <a:lnTo>
                    <a:pt x="2009" y="26377"/>
                  </a:lnTo>
                  <a:lnTo>
                    <a:pt x="1954" y="25129"/>
                  </a:lnTo>
                  <a:lnTo>
                    <a:pt x="1954" y="25129"/>
                  </a:lnTo>
                  <a:lnTo>
                    <a:pt x="2009" y="23989"/>
                  </a:lnTo>
                  <a:lnTo>
                    <a:pt x="2117" y="22850"/>
                  </a:lnTo>
                  <a:lnTo>
                    <a:pt x="2117" y="22850"/>
                  </a:lnTo>
                  <a:lnTo>
                    <a:pt x="2280" y="21601"/>
                  </a:lnTo>
                  <a:lnTo>
                    <a:pt x="2497" y="20299"/>
                  </a:lnTo>
                  <a:lnTo>
                    <a:pt x="3094" y="17205"/>
                  </a:lnTo>
                  <a:lnTo>
                    <a:pt x="3094" y="17205"/>
                  </a:lnTo>
                  <a:lnTo>
                    <a:pt x="3583" y="14654"/>
                  </a:lnTo>
                  <a:lnTo>
                    <a:pt x="3908" y="12701"/>
                  </a:lnTo>
                  <a:lnTo>
                    <a:pt x="4125" y="11127"/>
                  </a:lnTo>
                  <a:lnTo>
                    <a:pt x="4180" y="9878"/>
                  </a:lnTo>
                  <a:lnTo>
                    <a:pt x="4180" y="9878"/>
                  </a:lnTo>
                  <a:lnTo>
                    <a:pt x="4125" y="8847"/>
                  </a:lnTo>
                  <a:lnTo>
                    <a:pt x="4125" y="8847"/>
                  </a:lnTo>
                  <a:lnTo>
                    <a:pt x="3963" y="7979"/>
                  </a:lnTo>
                  <a:lnTo>
                    <a:pt x="3257" y="5157"/>
                  </a:lnTo>
                  <a:lnTo>
                    <a:pt x="195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0"/>
            <p:cNvSpPr/>
            <p:nvPr/>
          </p:nvSpPr>
          <p:spPr>
            <a:xfrm>
              <a:off x="-5578119" y="1306971"/>
              <a:ext cx="2138" cy="6337"/>
            </a:xfrm>
            <a:custGeom>
              <a:avLst/>
              <a:gdLst/>
              <a:ahLst/>
              <a:cxnLst/>
              <a:rect l="l" t="t" r="r" b="b"/>
              <a:pathLst>
                <a:path w="110" h="326" extrusionOk="0">
                  <a:moveTo>
                    <a:pt x="1" y="0"/>
                  </a:moveTo>
                  <a:lnTo>
                    <a:pt x="55" y="217"/>
                  </a:lnTo>
                  <a:lnTo>
                    <a:pt x="109" y="326"/>
                  </a:lnTo>
                  <a:lnTo>
                    <a:pt x="1"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0"/>
            <p:cNvSpPr/>
            <p:nvPr/>
          </p:nvSpPr>
          <p:spPr>
            <a:xfrm>
              <a:off x="-5578119" y="1306971"/>
              <a:ext cx="2138" cy="6337"/>
            </a:xfrm>
            <a:custGeom>
              <a:avLst/>
              <a:gdLst/>
              <a:ahLst/>
              <a:cxnLst/>
              <a:rect l="l" t="t" r="r" b="b"/>
              <a:pathLst>
                <a:path w="110" h="326" fill="none" extrusionOk="0">
                  <a:moveTo>
                    <a:pt x="1" y="0"/>
                  </a:moveTo>
                  <a:lnTo>
                    <a:pt x="1" y="0"/>
                  </a:lnTo>
                  <a:lnTo>
                    <a:pt x="109" y="326"/>
                  </a:lnTo>
                  <a:lnTo>
                    <a:pt x="109" y="326"/>
                  </a:lnTo>
                  <a:lnTo>
                    <a:pt x="109" y="326"/>
                  </a:lnTo>
                  <a:lnTo>
                    <a:pt x="55" y="217"/>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0"/>
            <p:cNvSpPr/>
            <p:nvPr/>
          </p:nvSpPr>
          <p:spPr>
            <a:xfrm>
              <a:off x="-5543302" y="1080125"/>
              <a:ext cx="82309" cy="526494"/>
            </a:xfrm>
            <a:custGeom>
              <a:avLst/>
              <a:gdLst/>
              <a:ahLst/>
              <a:cxnLst/>
              <a:rect l="l" t="t" r="r" b="b"/>
              <a:pathLst>
                <a:path w="4234" h="27083" extrusionOk="0">
                  <a:moveTo>
                    <a:pt x="2009" y="0"/>
                  </a:moveTo>
                  <a:lnTo>
                    <a:pt x="2172" y="814"/>
                  </a:lnTo>
                  <a:lnTo>
                    <a:pt x="2226" y="1791"/>
                  </a:lnTo>
                  <a:lnTo>
                    <a:pt x="2172" y="2714"/>
                  </a:lnTo>
                  <a:lnTo>
                    <a:pt x="2063" y="3908"/>
                  </a:lnTo>
                  <a:lnTo>
                    <a:pt x="1846" y="5319"/>
                  </a:lnTo>
                  <a:lnTo>
                    <a:pt x="1520" y="7001"/>
                  </a:lnTo>
                  <a:lnTo>
                    <a:pt x="1140" y="9010"/>
                  </a:lnTo>
                  <a:lnTo>
                    <a:pt x="978" y="9661"/>
                  </a:lnTo>
                  <a:lnTo>
                    <a:pt x="381" y="12754"/>
                  </a:lnTo>
                  <a:lnTo>
                    <a:pt x="218" y="14057"/>
                  </a:lnTo>
                  <a:lnTo>
                    <a:pt x="55" y="15251"/>
                  </a:lnTo>
                  <a:lnTo>
                    <a:pt x="55" y="15360"/>
                  </a:lnTo>
                  <a:lnTo>
                    <a:pt x="1" y="16174"/>
                  </a:lnTo>
                  <a:lnTo>
                    <a:pt x="1" y="16879"/>
                  </a:lnTo>
                  <a:lnTo>
                    <a:pt x="1" y="17639"/>
                  </a:lnTo>
                  <a:lnTo>
                    <a:pt x="55" y="18345"/>
                  </a:lnTo>
                  <a:lnTo>
                    <a:pt x="163" y="19050"/>
                  </a:lnTo>
                  <a:lnTo>
                    <a:pt x="272" y="19756"/>
                  </a:lnTo>
                  <a:lnTo>
                    <a:pt x="2117" y="27083"/>
                  </a:lnTo>
                  <a:lnTo>
                    <a:pt x="2009" y="25943"/>
                  </a:lnTo>
                  <a:lnTo>
                    <a:pt x="1954" y="24803"/>
                  </a:lnTo>
                  <a:lnTo>
                    <a:pt x="2009" y="23284"/>
                  </a:lnTo>
                  <a:lnTo>
                    <a:pt x="2226" y="21601"/>
                  </a:lnTo>
                  <a:lnTo>
                    <a:pt x="2551" y="19539"/>
                  </a:lnTo>
                  <a:lnTo>
                    <a:pt x="3040" y="17042"/>
                  </a:lnTo>
                  <a:lnTo>
                    <a:pt x="3583" y="14546"/>
                  </a:lnTo>
                  <a:lnTo>
                    <a:pt x="3963" y="12592"/>
                  </a:lnTo>
                  <a:lnTo>
                    <a:pt x="4125" y="11018"/>
                  </a:lnTo>
                  <a:lnTo>
                    <a:pt x="4234" y="9715"/>
                  </a:lnTo>
                  <a:lnTo>
                    <a:pt x="4180" y="8793"/>
                  </a:lnTo>
                  <a:lnTo>
                    <a:pt x="4017" y="7978"/>
                  </a:lnTo>
                  <a:lnTo>
                    <a:pt x="200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0"/>
            <p:cNvSpPr/>
            <p:nvPr/>
          </p:nvSpPr>
          <p:spPr>
            <a:xfrm>
              <a:off x="-5543302" y="1080125"/>
              <a:ext cx="82309" cy="526494"/>
            </a:xfrm>
            <a:custGeom>
              <a:avLst/>
              <a:gdLst/>
              <a:ahLst/>
              <a:cxnLst/>
              <a:rect l="l" t="t" r="r" b="b"/>
              <a:pathLst>
                <a:path w="4234" h="27083" fill="none" extrusionOk="0">
                  <a:moveTo>
                    <a:pt x="2009" y="0"/>
                  </a:moveTo>
                  <a:lnTo>
                    <a:pt x="2009" y="0"/>
                  </a:lnTo>
                  <a:lnTo>
                    <a:pt x="2172" y="814"/>
                  </a:lnTo>
                  <a:lnTo>
                    <a:pt x="2226" y="1791"/>
                  </a:lnTo>
                  <a:lnTo>
                    <a:pt x="2226" y="1791"/>
                  </a:lnTo>
                  <a:lnTo>
                    <a:pt x="2172" y="2714"/>
                  </a:lnTo>
                  <a:lnTo>
                    <a:pt x="2172" y="2714"/>
                  </a:lnTo>
                  <a:lnTo>
                    <a:pt x="2063" y="3908"/>
                  </a:lnTo>
                  <a:lnTo>
                    <a:pt x="1846" y="5319"/>
                  </a:lnTo>
                  <a:lnTo>
                    <a:pt x="1520" y="7001"/>
                  </a:lnTo>
                  <a:lnTo>
                    <a:pt x="1140" y="9010"/>
                  </a:lnTo>
                  <a:lnTo>
                    <a:pt x="1140" y="9010"/>
                  </a:lnTo>
                  <a:lnTo>
                    <a:pt x="978" y="9661"/>
                  </a:lnTo>
                  <a:lnTo>
                    <a:pt x="978" y="9661"/>
                  </a:lnTo>
                  <a:lnTo>
                    <a:pt x="978" y="9661"/>
                  </a:lnTo>
                  <a:lnTo>
                    <a:pt x="978" y="9661"/>
                  </a:lnTo>
                  <a:lnTo>
                    <a:pt x="381" y="12754"/>
                  </a:lnTo>
                  <a:lnTo>
                    <a:pt x="218" y="14057"/>
                  </a:lnTo>
                  <a:lnTo>
                    <a:pt x="55" y="15251"/>
                  </a:lnTo>
                  <a:lnTo>
                    <a:pt x="55" y="15251"/>
                  </a:lnTo>
                  <a:lnTo>
                    <a:pt x="55" y="15360"/>
                  </a:lnTo>
                  <a:lnTo>
                    <a:pt x="55" y="15360"/>
                  </a:lnTo>
                  <a:lnTo>
                    <a:pt x="1" y="16174"/>
                  </a:lnTo>
                  <a:lnTo>
                    <a:pt x="1" y="16879"/>
                  </a:lnTo>
                  <a:lnTo>
                    <a:pt x="1" y="16879"/>
                  </a:lnTo>
                  <a:lnTo>
                    <a:pt x="1" y="17639"/>
                  </a:lnTo>
                  <a:lnTo>
                    <a:pt x="55" y="18345"/>
                  </a:lnTo>
                  <a:lnTo>
                    <a:pt x="163" y="19050"/>
                  </a:lnTo>
                  <a:lnTo>
                    <a:pt x="272" y="19756"/>
                  </a:lnTo>
                  <a:lnTo>
                    <a:pt x="272" y="19756"/>
                  </a:lnTo>
                  <a:lnTo>
                    <a:pt x="272" y="19756"/>
                  </a:lnTo>
                  <a:lnTo>
                    <a:pt x="2117" y="27083"/>
                  </a:lnTo>
                  <a:lnTo>
                    <a:pt x="2117" y="27083"/>
                  </a:lnTo>
                  <a:lnTo>
                    <a:pt x="2009" y="25943"/>
                  </a:lnTo>
                  <a:lnTo>
                    <a:pt x="1954" y="24803"/>
                  </a:lnTo>
                  <a:lnTo>
                    <a:pt x="1954" y="24803"/>
                  </a:lnTo>
                  <a:lnTo>
                    <a:pt x="2009" y="23284"/>
                  </a:lnTo>
                  <a:lnTo>
                    <a:pt x="2226" y="21601"/>
                  </a:lnTo>
                  <a:lnTo>
                    <a:pt x="2551" y="19539"/>
                  </a:lnTo>
                  <a:lnTo>
                    <a:pt x="3040" y="17042"/>
                  </a:lnTo>
                  <a:lnTo>
                    <a:pt x="3040" y="17042"/>
                  </a:lnTo>
                  <a:lnTo>
                    <a:pt x="3583" y="14546"/>
                  </a:lnTo>
                  <a:lnTo>
                    <a:pt x="3963" y="12592"/>
                  </a:lnTo>
                  <a:lnTo>
                    <a:pt x="4125" y="11018"/>
                  </a:lnTo>
                  <a:lnTo>
                    <a:pt x="4234" y="9715"/>
                  </a:lnTo>
                  <a:lnTo>
                    <a:pt x="4234" y="9715"/>
                  </a:lnTo>
                  <a:lnTo>
                    <a:pt x="4180" y="8793"/>
                  </a:lnTo>
                  <a:lnTo>
                    <a:pt x="4017" y="7978"/>
                  </a:lnTo>
                  <a:lnTo>
                    <a:pt x="200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0"/>
            <p:cNvSpPr/>
            <p:nvPr/>
          </p:nvSpPr>
          <p:spPr>
            <a:xfrm>
              <a:off x="-5502148" y="1606599"/>
              <a:ext cx="2119" cy="8456"/>
            </a:xfrm>
            <a:custGeom>
              <a:avLst/>
              <a:gdLst/>
              <a:ahLst/>
              <a:cxnLst/>
              <a:rect l="l" t="t" r="r" b="b"/>
              <a:pathLst>
                <a:path w="109" h="435" extrusionOk="0">
                  <a:moveTo>
                    <a:pt x="0" y="1"/>
                  </a:moveTo>
                  <a:lnTo>
                    <a:pt x="109" y="435"/>
                  </a:lnTo>
                  <a:lnTo>
                    <a:pt x="109" y="381"/>
                  </a:lnTo>
                  <a:lnTo>
                    <a:pt x="0"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0"/>
            <p:cNvSpPr/>
            <p:nvPr/>
          </p:nvSpPr>
          <p:spPr>
            <a:xfrm>
              <a:off x="-5502148" y="1606599"/>
              <a:ext cx="2119" cy="8456"/>
            </a:xfrm>
            <a:custGeom>
              <a:avLst/>
              <a:gdLst/>
              <a:ahLst/>
              <a:cxnLst/>
              <a:rect l="l" t="t" r="r" b="b"/>
              <a:pathLst>
                <a:path w="109" h="435" fill="none" extrusionOk="0">
                  <a:moveTo>
                    <a:pt x="0" y="1"/>
                  </a:moveTo>
                  <a:lnTo>
                    <a:pt x="0" y="1"/>
                  </a:lnTo>
                  <a:lnTo>
                    <a:pt x="109" y="435"/>
                  </a:lnTo>
                  <a:lnTo>
                    <a:pt x="109" y="38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0"/>
            <p:cNvSpPr/>
            <p:nvPr/>
          </p:nvSpPr>
          <p:spPr>
            <a:xfrm>
              <a:off x="-5467331" y="1389260"/>
              <a:ext cx="84428" cy="521225"/>
            </a:xfrm>
            <a:custGeom>
              <a:avLst/>
              <a:gdLst/>
              <a:ahLst/>
              <a:cxnLst/>
              <a:rect l="l" t="t" r="r" b="b"/>
              <a:pathLst>
                <a:path w="4343" h="26812" extrusionOk="0">
                  <a:moveTo>
                    <a:pt x="2171" y="0"/>
                  </a:moveTo>
                  <a:lnTo>
                    <a:pt x="2280" y="814"/>
                  </a:lnTo>
                  <a:lnTo>
                    <a:pt x="2334" y="1629"/>
                  </a:lnTo>
                  <a:lnTo>
                    <a:pt x="2334" y="1900"/>
                  </a:lnTo>
                  <a:lnTo>
                    <a:pt x="2226" y="3148"/>
                  </a:lnTo>
                  <a:lnTo>
                    <a:pt x="2008" y="4722"/>
                  </a:lnTo>
                  <a:lnTo>
                    <a:pt x="1683" y="6567"/>
                  </a:lnTo>
                  <a:lnTo>
                    <a:pt x="1194" y="8738"/>
                  </a:lnTo>
                  <a:lnTo>
                    <a:pt x="1140" y="8955"/>
                  </a:lnTo>
                  <a:lnTo>
                    <a:pt x="1140" y="9010"/>
                  </a:lnTo>
                  <a:lnTo>
                    <a:pt x="489" y="12158"/>
                  </a:lnTo>
                  <a:lnTo>
                    <a:pt x="272" y="13514"/>
                  </a:lnTo>
                  <a:lnTo>
                    <a:pt x="109" y="14708"/>
                  </a:lnTo>
                  <a:lnTo>
                    <a:pt x="109" y="14817"/>
                  </a:lnTo>
                  <a:lnTo>
                    <a:pt x="55" y="15740"/>
                  </a:lnTo>
                  <a:lnTo>
                    <a:pt x="0" y="16608"/>
                  </a:lnTo>
                  <a:lnTo>
                    <a:pt x="55" y="17314"/>
                  </a:lnTo>
                  <a:lnTo>
                    <a:pt x="109" y="17965"/>
                  </a:lnTo>
                  <a:lnTo>
                    <a:pt x="163" y="18616"/>
                  </a:lnTo>
                  <a:lnTo>
                    <a:pt x="272" y="19322"/>
                  </a:lnTo>
                  <a:lnTo>
                    <a:pt x="2226" y="26811"/>
                  </a:lnTo>
                  <a:lnTo>
                    <a:pt x="2008" y="25672"/>
                  </a:lnTo>
                  <a:lnTo>
                    <a:pt x="1954" y="24423"/>
                  </a:lnTo>
                  <a:lnTo>
                    <a:pt x="2008" y="23718"/>
                  </a:lnTo>
                  <a:lnTo>
                    <a:pt x="2008" y="22958"/>
                  </a:lnTo>
                  <a:lnTo>
                    <a:pt x="2226" y="21276"/>
                  </a:lnTo>
                  <a:lnTo>
                    <a:pt x="2605" y="19213"/>
                  </a:lnTo>
                  <a:lnTo>
                    <a:pt x="3148" y="16825"/>
                  </a:lnTo>
                  <a:lnTo>
                    <a:pt x="3637" y="14437"/>
                  </a:lnTo>
                  <a:lnTo>
                    <a:pt x="4017" y="12538"/>
                  </a:lnTo>
                  <a:lnTo>
                    <a:pt x="4234" y="10909"/>
                  </a:lnTo>
                  <a:lnTo>
                    <a:pt x="4288" y="10258"/>
                  </a:lnTo>
                  <a:lnTo>
                    <a:pt x="4342" y="9607"/>
                  </a:lnTo>
                  <a:lnTo>
                    <a:pt x="4342" y="9390"/>
                  </a:lnTo>
                  <a:lnTo>
                    <a:pt x="4288" y="8684"/>
                  </a:lnTo>
                  <a:lnTo>
                    <a:pt x="4179" y="8033"/>
                  </a:lnTo>
                  <a:lnTo>
                    <a:pt x="2660" y="1900"/>
                  </a:lnTo>
                  <a:lnTo>
                    <a:pt x="2171"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0"/>
            <p:cNvSpPr/>
            <p:nvPr/>
          </p:nvSpPr>
          <p:spPr>
            <a:xfrm>
              <a:off x="-5467331" y="1389260"/>
              <a:ext cx="84428" cy="521225"/>
            </a:xfrm>
            <a:custGeom>
              <a:avLst/>
              <a:gdLst/>
              <a:ahLst/>
              <a:cxnLst/>
              <a:rect l="l" t="t" r="r" b="b"/>
              <a:pathLst>
                <a:path w="4343" h="26812" fill="none" extrusionOk="0">
                  <a:moveTo>
                    <a:pt x="2171" y="0"/>
                  </a:moveTo>
                  <a:lnTo>
                    <a:pt x="2171" y="0"/>
                  </a:lnTo>
                  <a:lnTo>
                    <a:pt x="2280" y="814"/>
                  </a:lnTo>
                  <a:lnTo>
                    <a:pt x="2334" y="1629"/>
                  </a:lnTo>
                  <a:lnTo>
                    <a:pt x="2334" y="1629"/>
                  </a:lnTo>
                  <a:lnTo>
                    <a:pt x="2334" y="1900"/>
                  </a:lnTo>
                  <a:lnTo>
                    <a:pt x="2334" y="1900"/>
                  </a:lnTo>
                  <a:lnTo>
                    <a:pt x="2226" y="3148"/>
                  </a:lnTo>
                  <a:lnTo>
                    <a:pt x="2008" y="4722"/>
                  </a:lnTo>
                  <a:lnTo>
                    <a:pt x="1683" y="6567"/>
                  </a:lnTo>
                  <a:lnTo>
                    <a:pt x="1194" y="8738"/>
                  </a:lnTo>
                  <a:lnTo>
                    <a:pt x="1194" y="8738"/>
                  </a:lnTo>
                  <a:lnTo>
                    <a:pt x="1140" y="8955"/>
                  </a:lnTo>
                  <a:lnTo>
                    <a:pt x="1140" y="8955"/>
                  </a:lnTo>
                  <a:lnTo>
                    <a:pt x="1140" y="9010"/>
                  </a:lnTo>
                  <a:lnTo>
                    <a:pt x="1140" y="9010"/>
                  </a:lnTo>
                  <a:lnTo>
                    <a:pt x="489" y="12158"/>
                  </a:lnTo>
                  <a:lnTo>
                    <a:pt x="272" y="13514"/>
                  </a:lnTo>
                  <a:lnTo>
                    <a:pt x="109" y="14708"/>
                  </a:lnTo>
                  <a:lnTo>
                    <a:pt x="109" y="14708"/>
                  </a:lnTo>
                  <a:lnTo>
                    <a:pt x="109" y="14817"/>
                  </a:lnTo>
                  <a:lnTo>
                    <a:pt x="109" y="14817"/>
                  </a:lnTo>
                  <a:lnTo>
                    <a:pt x="55" y="15740"/>
                  </a:lnTo>
                  <a:lnTo>
                    <a:pt x="0" y="16608"/>
                  </a:lnTo>
                  <a:lnTo>
                    <a:pt x="0" y="16608"/>
                  </a:lnTo>
                  <a:lnTo>
                    <a:pt x="55" y="17314"/>
                  </a:lnTo>
                  <a:lnTo>
                    <a:pt x="109" y="17965"/>
                  </a:lnTo>
                  <a:lnTo>
                    <a:pt x="163" y="18616"/>
                  </a:lnTo>
                  <a:lnTo>
                    <a:pt x="272" y="19322"/>
                  </a:lnTo>
                  <a:lnTo>
                    <a:pt x="272" y="19322"/>
                  </a:lnTo>
                  <a:lnTo>
                    <a:pt x="272" y="19322"/>
                  </a:lnTo>
                  <a:lnTo>
                    <a:pt x="2226" y="26811"/>
                  </a:lnTo>
                  <a:lnTo>
                    <a:pt x="2226" y="26811"/>
                  </a:lnTo>
                  <a:lnTo>
                    <a:pt x="2008" y="25672"/>
                  </a:lnTo>
                  <a:lnTo>
                    <a:pt x="1954" y="24423"/>
                  </a:lnTo>
                  <a:lnTo>
                    <a:pt x="1954" y="24423"/>
                  </a:lnTo>
                  <a:lnTo>
                    <a:pt x="2008" y="23718"/>
                  </a:lnTo>
                  <a:lnTo>
                    <a:pt x="2008" y="22958"/>
                  </a:lnTo>
                  <a:lnTo>
                    <a:pt x="2226" y="21276"/>
                  </a:lnTo>
                  <a:lnTo>
                    <a:pt x="2605" y="19213"/>
                  </a:lnTo>
                  <a:lnTo>
                    <a:pt x="3148" y="16825"/>
                  </a:lnTo>
                  <a:lnTo>
                    <a:pt x="3148" y="16825"/>
                  </a:lnTo>
                  <a:lnTo>
                    <a:pt x="3637" y="14437"/>
                  </a:lnTo>
                  <a:lnTo>
                    <a:pt x="4017" y="12538"/>
                  </a:lnTo>
                  <a:lnTo>
                    <a:pt x="4234" y="10909"/>
                  </a:lnTo>
                  <a:lnTo>
                    <a:pt x="4288" y="10258"/>
                  </a:lnTo>
                  <a:lnTo>
                    <a:pt x="4342" y="9607"/>
                  </a:lnTo>
                  <a:lnTo>
                    <a:pt x="4342" y="9607"/>
                  </a:lnTo>
                  <a:lnTo>
                    <a:pt x="4342" y="9390"/>
                  </a:lnTo>
                  <a:lnTo>
                    <a:pt x="4342" y="9390"/>
                  </a:lnTo>
                  <a:lnTo>
                    <a:pt x="4288" y="8684"/>
                  </a:lnTo>
                  <a:lnTo>
                    <a:pt x="4179" y="8033"/>
                  </a:lnTo>
                  <a:lnTo>
                    <a:pt x="2660" y="1900"/>
                  </a:lnTo>
                  <a:lnTo>
                    <a:pt x="21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0"/>
            <p:cNvSpPr/>
            <p:nvPr/>
          </p:nvSpPr>
          <p:spPr>
            <a:xfrm>
              <a:off x="-5424077" y="1910466"/>
              <a:ext cx="1069" cy="5288"/>
            </a:xfrm>
            <a:custGeom>
              <a:avLst/>
              <a:gdLst/>
              <a:ahLst/>
              <a:cxnLst/>
              <a:rect l="l" t="t" r="r" b="b"/>
              <a:pathLst>
                <a:path w="55" h="272" extrusionOk="0">
                  <a:moveTo>
                    <a:pt x="1" y="0"/>
                  </a:moveTo>
                  <a:lnTo>
                    <a:pt x="1" y="218"/>
                  </a:lnTo>
                  <a:lnTo>
                    <a:pt x="55" y="272"/>
                  </a:lnTo>
                  <a:lnTo>
                    <a:pt x="1"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0"/>
            <p:cNvSpPr/>
            <p:nvPr/>
          </p:nvSpPr>
          <p:spPr>
            <a:xfrm>
              <a:off x="-5424077" y="1910466"/>
              <a:ext cx="1069" cy="5288"/>
            </a:xfrm>
            <a:custGeom>
              <a:avLst/>
              <a:gdLst/>
              <a:ahLst/>
              <a:cxnLst/>
              <a:rect l="l" t="t" r="r" b="b"/>
              <a:pathLst>
                <a:path w="55" h="272" fill="none" extrusionOk="0">
                  <a:moveTo>
                    <a:pt x="1" y="0"/>
                  </a:moveTo>
                  <a:lnTo>
                    <a:pt x="1" y="0"/>
                  </a:lnTo>
                  <a:lnTo>
                    <a:pt x="1" y="218"/>
                  </a:lnTo>
                  <a:lnTo>
                    <a:pt x="55" y="272"/>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0"/>
            <p:cNvSpPr/>
            <p:nvPr/>
          </p:nvSpPr>
          <p:spPr>
            <a:xfrm>
              <a:off x="-5390309" y="1700514"/>
              <a:ext cx="85478" cy="510669"/>
            </a:xfrm>
            <a:custGeom>
              <a:avLst/>
              <a:gdLst/>
              <a:ahLst/>
              <a:cxnLst/>
              <a:rect l="l" t="t" r="r" b="b"/>
              <a:pathLst>
                <a:path w="4397" h="26269" extrusionOk="0">
                  <a:moveTo>
                    <a:pt x="2280" y="0"/>
                  </a:moveTo>
                  <a:lnTo>
                    <a:pt x="2388" y="706"/>
                  </a:lnTo>
                  <a:lnTo>
                    <a:pt x="2388" y="1465"/>
                  </a:lnTo>
                  <a:lnTo>
                    <a:pt x="2334" y="2714"/>
                  </a:lnTo>
                  <a:lnTo>
                    <a:pt x="2117" y="4125"/>
                  </a:lnTo>
                  <a:lnTo>
                    <a:pt x="1791" y="5862"/>
                  </a:lnTo>
                  <a:lnTo>
                    <a:pt x="1357" y="7870"/>
                  </a:lnTo>
                  <a:lnTo>
                    <a:pt x="1303" y="8195"/>
                  </a:lnTo>
                  <a:lnTo>
                    <a:pt x="597" y="11452"/>
                  </a:lnTo>
                  <a:lnTo>
                    <a:pt x="326" y="12863"/>
                  </a:lnTo>
                  <a:lnTo>
                    <a:pt x="109" y="14165"/>
                  </a:lnTo>
                  <a:lnTo>
                    <a:pt x="55" y="15251"/>
                  </a:lnTo>
                  <a:lnTo>
                    <a:pt x="0" y="16228"/>
                  </a:lnTo>
                  <a:lnTo>
                    <a:pt x="0" y="16879"/>
                  </a:lnTo>
                  <a:lnTo>
                    <a:pt x="55" y="17530"/>
                  </a:lnTo>
                  <a:lnTo>
                    <a:pt x="163" y="18127"/>
                  </a:lnTo>
                  <a:lnTo>
                    <a:pt x="272" y="18779"/>
                  </a:lnTo>
                  <a:lnTo>
                    <a:pt x="2171" y="26268"/>
                  </a:lnTo>
                  <a:lnTo>
                    <a:pt x="2008" y="25129"/>
                  </a:lnTo>
                  <a:lnTo>
                    <a:pt x="1954" y="23989"/>
                  </a:lnTo>
                  <a:lnTo>
                    <a:pt x="1954" y="23175"/>
                  </a:lnTo>
                  <a:lnTo>
                    <a:pt x="2063" y="22306"/>
                  </a:lnTo>
                  <a:lnTo>
                    <a:pt x="2171" y="21384"/>
                  </a:lnTo>
                  <a:lnTo>
                    <a:pt x="2334" y="20407"/>
                  </a:lnTo>
                  <a:lnTo>
                    <a:pt x="2768" y="18236"/>
                  </a:lnTo>
                  <a:lnTo>
                    <a:pt x="3311" y="15739"/>
                  </a:lnTo>
                  <a:lnTo>
                    <a:pt x="3474" y="15142"/>
                  </a:lnTo>
                  <a:lnTo>
                    <a:pt x="3854" y="13460"/>
                  </a:lnTo>
                  <a:lnTo>
                    <a:pt x="4179" y="11940"/>
                  </a:lnTo>
                  <a:lnTo>
                    <a:pt x="4342" y="10583"/>
                  </a:lnTo>
                  <a:lnTo>
                    <a:pt x="4396" y="9389"/>
                  </a:lnTo>
                  <a:lnTo>
                    <a:pt x="4396" y="8901"/>
                  </a:lnTo>
                  <a:lnTo>
                    <a:pt x="4342" y="8412"/>
                  </a:lnTo>
                  <a:lnTo>
                    <a:pt x="4288" y="7978"/>
                  </a:lnTo>
                  <a:lnTo>
                    <a:pt x="2497" y="868"/>
                  </a:lnTo>
                  <a:lnTo>
                    <a:pt x="2280"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0"/>
            <p:cNvSpPr/>
            <p:nvPr/>
          </p:nvSpPr>
          <p:spPr>
            <a:xfrm>
              <a:off x="-5390309" y="1700514"/>
              <a:ext cx="85478" cy="510669"/>
            </a:xfrm>
            <a:custGeom>
              <a:avLst/>
              <a:gdLst/>
              <a:ahLst/>
              <a:cxnLst/>
              <a:rect l="l" t="t" r="r" b="b"/>
              <a:pathLst>
                <a:path w="4397" h="26269" fill="none" extrusionOk="0">
                  <a:moveTo>
                    <a:pt x="2280" y="0"/>
                  </a:moveTo>
                  <a:lnTo>
                    <a:pt x="2280" y="0"/>
                  </a:lnTo>
                  <a:lnTo>
                    <a:pt x="2388" y="706"/>
                  </a:lnTo>
                  <a:lnTo>
                    <a:pt x="2388" y="1465"/>
                  </a:lnTo>
                  <a:lnTo>
                    <a:pt x="2388" y="1465"/>
                  </a:lnTo>
                  <a:lnTo>
                    <a:pt x="2334" y="2714"/>
                  </a:lnTo>
                  <a:lnTo>
                    <a:pt x="2117" y="4125"/>
                  </a:lnTo>
                  <a:lnTo>
                    <a:pt x="1791" y="5862"/>
                  </a:lnTo>
                  <a:lnTo>
                    <a:pt x="1357" y="7870"/>
                  </a:lnTo>
                  <a:lnTo>
                    <a:pt x="1357" y="7870"/>
                  </a:lnTo>
                  <a:lnTo>
                    <a:pt x="1303" y="8195"/>
                  </a:lnTo>
                  <a:lnTo>
                    <a:pt x="1303" y="8195"/>
                  </a:lnTo>
                  <a:lnTo>
                    <a:pt x="597" y="11452"/>
                  </a:lnTo>
                  <a:lnTo>
                    <a:pt x="326" y="12863"/>
                  </a:lnTo>
                  <a:lnTo>
                    <a:pt x="109" y="14165"/>
                  </a:lnTo>
                  <a:lnTo>
                    <a:pt x="109" y="14165"/>
                  </a:lnTo>
                  <a:lnTo>
                    <a:pt x="109" y="14165"/>
                  </a:lnTo>
                  <a:lnTo>
                    <a:pt x="109" y="14165"/>
                  </a:lnTo>
                  <a:lnTo>
                    <a:pt x="55" y="15251"/>
                  </a:lnTo>
                  <a:lnTo>
                    <a:pt x="0" y="16228"/>
                  </a:lnTo>
                  <a:lnTo>
                    <a:pt x="0" y="16228"/>
                  </a:lnTo>
                  <a:lnTo>
                    <a:pt x="0" y="16879"/>
                  </a:lnTo>
                  <a:lnTo>
                    <a:pt x="55" y="17530"/>
                  </a:lnTo>
                  <a:lnTo>
                    <a:pt x="163" y="18127"/>
                  </a:lnTo>
                  <a:lnTo>
                    <a:pt x="272" y="18779"/>
                  </a:lnTo>
                  <a:lnTo>
                    <a:pt x="2171" y="26268"/>
                  </a:lnTo>
                  <a:lnTo>
                    <a:pt x="2171" y="26268"/>
                  </a:lnTo>
                  <a:lnTo>
                    <a:pt x="2008" y="25129"/>
                  </a:lnTo>
                  <a:lnTo>
                    <a:pt x="1954" y="23989"/>
                  </a:lnTo>
                  <a:lnTo>
                    <a:pt x="1954" y="23989"/>
                  </a:lnTo>
                  <a:lnTo>
                    <a:pt x="1954" y="23175"/>
                  </a:lnTo>
                  <a:lnTo>
                    <a:pt x="2063" y="22306"/>
                  </a:lnTo>
                  <a:lnTo>
                    <a:pt x="2171" y="21384"/>
                  </a:lnTo>
                  <a:lnTo>
                    <a:pt x="2334" y="20407"/>
                  </a:lnTo>
                  <a:lnTo>
                    <a:pt x="2768" y="18236"/>
                  </a:lnTo>
                  <a:lnTo>
                    <a:pt x="3311" y="15739"/>
                  </a:lnTo>
                  <a:lnTo>
                    <a:pt x="3311" y="15739"/>
                  </a:lnTo>
                  <a:lnTo>
                    <a:pt x="3474" y="15142"/>
                  </a:lnTo>
                  <a:lnTo>
                    <a:pt x="3474" y="15142"/>
                  </a:lnTo>
                  <a:lnTo>
                    <a:pt x="3854" y="13460"/>
                  </a:lnTo>
                  <a:lnTo>
                    <a:pt x="4179" y="11940"/>
                  </a:lnTo>
                  <a:lnTo>
                    <a:pt x="4342" y="10583"/>
                  </a:lnTo>
                  <a:lnTo>
                    <a:pt x="4396" y="9389"/>
                  </a:lnTo>
                  <a:lnTo>
                    <a:pt x="4396" y="9389"/>
                  </a:lnTo>
                  <a:lnTo>
                    <a:pt x="4396" y="8901"/>
                  </a:lnTo>
                  <a:lnTo>
                    <a:pt x="4396" y="8901"/>
                  </a:lnTo>
                  <a:lnTo>
                    <a:pt x="4342" y="8412"/>
                  </a:lnTo>
                  <a:lnTo>
                    <a:pt x="4288" y="7978"/>
                  </a:lnTo>
                  <a:lnTo>
                    <a:pt x="4288" y="7978"/>
                  </a:lnTo>
                  <a:lnTo>
                    <a:pt x="4288" y="7978"/>
                  </a:lnTo>
                  <a:lnTo>
                    <a:pt x="4288" y="8033"/>
                  </a:lnTo>
                  <a:lnTo>
                    <a:pt x="4288" y="8033"/>
                  </a:lnTo>
                  <a:lnTo>
                    <a:pt x="4288" y="7978"/>
                  </a:lnTo>
                  <a:lnTo>
                    <a:pt x="4288" y="7978"/>
                  </a:lnTo>
                  <a:lnTo>
                    <a:pt x="2497" y="868"/>
                  </a:lnTo>
                  <a:lnTo>
                    <a:pt x="2497" y="868"/>
                  </a:lnTo>
                  <a:lnTo>
                    <a:pt x="228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0"/>
            <p:cNvSpPr/>
            <p:nvPr/>
          </p:nvSpPr>
          <p:spPr>
            <a:xfrm>
              <a:off x="-5311188" y="2021255"/>
              <a:ext cx="90765" cy="511719"/>
            </a:xfrm>
            <a:custGeom>
              <a:avLst/>
              <a:gdLst/>
              <a:ahLst/>
              <a:cxnLst/>
              <a:rect l="l" t="t" r="r" b="b"/>
              <a:pathLst>
                <a:path w="4669" h="26323" extrusionOk="0">
                  <a:moveTo>
                    <a:pt x="2389" y="0"/>
                  </a:moveTo>
                  <a:lnTo>
                    <a:pt x="2443" y="489"/>
                  </a:lnTo>
                  <a:lnTo>
                    <a:pt x="2497" y="1303"/>
                  </a:lnTo>
                  <a:lnTo>
                    <a:pt x="2497" y="1900"/>
                  </a:lnTo>
                  <a:lnTo>
                    <a:pt x="2443" y="2551"/>
                  </a:lnTo>
                  <a:lnTo>
                    <a:pt x="2280" y="3582"/>
                  </a:lnTo>
                  <a:lnTo>
                    <a:pt x="2063" y="4722"/>
                  </a:lnTo>
                  <a:lnTo>
                    <a:pt x="1412" y="7436"/>
                  </a:lnTo>
                  <a:lnTo>
                    <a:pt x="761" y="10204"/>
                  </a:lnTo>
                  <a:lnTo>
                    <a:pt x="326" y="12429"/>
                  </a:lnTo>
                  <a:lnTo>
                    <a:pt x="164" y="13406"/>
                  </a:lnTo>
                  <a:lnTo>
                    <a:pt x="55" y="14274"/>
                  </a:lnTo>
                  <a:lnTo>
                    <a:pt x="1" y="15088"/>
                  </a:lnTo>
                  <a:lnTo>
                    <a:pt x="1" y="15794"/>
                  </a:lnTo>
                  <a:lnTo>
                    <a:pt x="55" y="16934"/>
                  </a:lnTo>
                  <a:lnTo>
                    <a:pt x="164" y="18019"/>
                  </a:lnTo>
                  <a:lnTo>
                    <a:pt x="218" y="18182"/>
                  </a:lnTo>
                  <a:lnTo>
                    <a:pt x="2280" y="26323"/>
                  </a:lnTo>
                  <a:lnTo>
                    <a:pt x="2280" y="26214"/>
                  </a:lnTo>
                  <a:lnTo>
                    <a:pt x="2117" y="25346"/>
                  </a:lnTo>
                  <a:lnTo>
                    <a:pt x="2063" y="24423"/>
                  </a:lnTo>
                  <a:lnTo>
                    <a:pt x="2063" y="24043"/>
                  </a:lnTo>
                  <a:lnTo>
                    <a:pt x="2117" y="23012"/>
                  </a:lnTo>
                  <a:lnTo>
                    <a:pt x="2226" y="21818"/>
                  </a:lnTo>
                  <a:lnTo>
                    <a:pt x="2443" y="20516"/>
                  </a:lnTo>
                  <a:lnTo>
                    <a:pt x="2714" y="19050"/>
                  </a:lnTo>
                  <a:lnTo>
                    <a:pt x="3149" y="17368"/>
                  </a:lnTo>
                  <a:lnTo>
                    <a:pt x="3637" y="15414"/>
                  </a:lnTo>
                  <a:lnTo>
                    <a:pt x="4288" y="12646"/>
                  </a:lnTo>
                  <a:lnTo>
                    <a:pt x="4451" y="11615"/>
                  </a:lnTo>
                  <a:lnTo>
                    <a:pt x="4614" y="10692"/>
                  </a:lnTo>
                  <a:lnTo>
                    <a:pt x="4668" y="9769"/>
                  </a:lnTo>
                  <a:lnTo>
                    <a:pt x="4614" y="9118"/>
                  </a:lnTo>
                  <a:lnTo>
                    <a:pt x="4505" y="8575"/>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0"/>
            <p:cNvSpPr/>
            <p:nvPr/>
          </p:nvSpPr>
          <p:spPr>
            <a:xfrm>
              <a:off x="-5311188" y="2021255"/>
              <a:ext cx="90765" cy="511719"/>
            </a:xfrm>
            <a:custGeom>
              <a:avLst/>
              <a:gdLst/>
              <a:ahLst/>
              <a:cxnLst/>
              <a:rect l="l" t="t" r="r" b="b"/>
              <a:pathLst>
                <a:path w="4669" h="26323" fill="none" extrusionOk="0">
                  <a:moveTo>
                    <a:pt x="2389" y="0"/>
                  </a:moveTo>
                  <a:lnTo>
                    <a:pt x="2389" y="0"/>
                  </a:lnTo>
                  <a:lnTo>
                    <a:pt x="2443" y="489"/>
                  </a:lnTo>
                  <a:lnTo>
                    <a:pt x="2443" y="489"/>
                  </a:lnTo>
                  <a:lnTo>
                    <a:pt x="2497" y="1303"/>
                  </a:lnTo>
                  <a:lnTo>
                    <a:pt x="2497" y="1303"/>
                  </a:lnTo>
                  <a:lnTo>
                    <a:pt x="2497" y="1900"/>
                  </a:lnTo>
                  <a:lnTo>
                    <a:pt x="2443" y="2551"/>
                  </a:lnTo>
                  <a:lnTo>
                    <a:pt x="2443" y="2551"/>
                  </a:lnTo>
                  <a:lnTo>
                    <a:pt x="2280" y="3582"/>
                  </a:lnTo>
                  <a:lnTo>
                    <a:pt x="2063" y="4722"/>
                  </a:lnTo>
                  <a:lnTo>
                    <a:pt x="1412" y="7436"/>
                  </a:lnTo>
                  <a:lnTo>
                    <a:pt x="1412" y="7436"/>
                  </a:lnTo>
                  <a:lnTo>
                    <a:pt x="761" y="10204"/>
                  </a:lnTo>
                  <a:lnTo>
                    <a:pt x="326" y="12429"/>
                  </a:lnTo>
                  <a:lnTo>
                    <a:pt x="164" y="13406"/>
                  </a:lnTo>
                  <a:lnTo>
                    <a:pt x="55" y="14274"/>
                  </a:lnTo>
                  <a:lnTo>
                    <a:pt x="1" y="15088"/>
                  </a:lnTo>
                  <a:lnTo>
                    <a:pt x="1" y="15794"/>
                  </a:lnTo>
                  <a:lnTo>
                    <a:pt x="1" y="15794"/>
                  </a:lnTo>
                  <a:lnTo>
                    <a:pt x="55" y="16934"/>
                  </a:lnTo>
                  <a:lnTo>
                    <a:pt x="164" y="18019"/>
                  </a:lnTo>
                  <a:lnTo>
                    <a:pt x="164" y="18019"/>
                  </a:lnTo>
                  <a:lnTo>
                    <a:pt x="218" y="18182"/>
                  </a:lnTo>
                  <a:lnTo>
                    <a:pt x="2280" y="26323"/>
                  </a:lnTo>
                  <a:lnTo>
                    <a:pt x="2280" y="26323"/>
                  </a:lnTo>
                  <a:lnTo>
                    <a:pt x="2280" y="26214"/>
                  </a:lnTo>
                  <a:lnTo>
                    <a:pt x="2280" y="26214"/>
                  </a:lnTo>
                  <a:lnTo>
                    <a:pt x="2117" y="25346"/>
                  </a:lnTo>
                  <a:lnTo>
                    <a:pt x="2063" y="24423"/>
                  </a:lnTo>
                  <a:lnTo>
                    <a:pt x="2063" y="24423"/>
                  </a:lnTo>
                  <a:lnTo>
                    <a:pt x="2063" y="24043"/>
                  </a:lnTo>
                  <a:lnTo>
                    <a:pt x="2063" y="24043"/>
                  </a:lnTo>
                  <a:lnTo>
                    <a:pt x="2117" y="23012"/>
                  </a:lnTo>
                  <a:lnTo>
                    <a:pt x="2226" y="21818"/>
                  </a:lnTo>
                  <a:lnTo>
                    <a:pt x="2443" y="20516"/>
                  </a:lnTo>
                  <a:lnTo>
                    <a:pt x="2714" y="19050"/>
                  </a:lnTo>
                  <a:lnTo>
                    <a:pt x="2714" y="19050"/>
                  </a:lnTo>
                  <a:lnTo>
                    <a:pt x="3149" y="17368"/>
                  </a:lnTo>
                  <a:lnTo>
                    <a:pt x="3637" y="15414"/>
                  </a:lnTo>
                  <a:lnTo>
                    <a:pt x="3637" y="15414"/>
                  </a:lnTo>
                  <a:lnTo>
                    <a:pt x="4288" y="12646"/>
                  </a:lnTo>
                  <a:lnTo>
                    <a:pt x="4451" y="11615"/>
                  </a:lnTo>
                  <a:lnTo>
                    <a:pt x="4614" y="10692"/>
                  </a:lnTo>
                  <a:lnTo>
                    <a:pt x="4614" y="10692"/>
                  </a:lnTo>
                  <a:lnTo>
                    <a:pt x="4668" y="9769"/>
                  </a:lnTo>
                  <a:lnTo>
                    <a:pt x="4668" y="9769"/>
                  </a:lnTo>
                  <a:lnTo>
                    <a:pt x="4614" y="9118"/>
                  </a:lnTo>
                  <a:lnTo>
                    <a:pt x="4505" y="8575"/>
                  </a:lnTo>
                  <a:lnTo>
                    <a:pt x="238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0"/>
            <p:cNvSpPr/>
            <p:nvPr/>
          </p:nvSpPr>
          <p:spPr>
            <a:xfrm>
              <a:off x="-5266865" y="2532954"/>
              <a:ext cx="19" cy="2138"/>
            </a:xfrm>
            <a:custGeom>
              <a:avLst/>
              <a:gdLst/>
              <a:ahLst/>
              <a:cxnLst/>
              <a:rect l="l" t="t" r="r" b="b"/>
              <a:pathLst>
                <a:path w="1" h="110" extrusionOk="0">
                  <a:moveTo>
                    <a:pt x="0" y="1"/>
                  </a:moveTo>
                  <a:lnTo>
                    <a:pt x="0" y="1"/>
                  </a:lnTo>
                  <a:lnTo>
                    <a:pt x="0" y="109"/>
                  </a:lnTo>
                  <a:lnTo>
                    <a:pt x="0" y="109"/>
                  </a:lnTo>
                  <a:lnTo>
                    <a:pt x="0" y="109"/>
                  </a:lnTo>
                  <a:lnTo>
                    <a:pt x="0" y="55"/>
                  </a:lnTo>
                  <a:lnTo>
                    <a:pt x="0"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0"/>
            <p:cNvSpPr/>
            <p:nvPr/>
          </p:nvSpPr>
          <p:spPr>
            <a:xfrm>
              <a:off x="-5266865" y="2532954"/>
              <a:ext cx="19" cy="2138"/>
            </a:xfrm>
            <a:custGeom>
              <a:avLst/>
              <a:gdLst/>
              <a:ahLst/>
              <a:cxnLst/>
              <a:rect l="l" t="t" r="r" b="b"/>
              <a:pathLst>
                <a:path w="1" h="110" fill="none" extrusionOk="0">
                  <a:moveTo>
                    <a:pt x="0" y="1"/>
                  </a:moveTo>
                  <a:lnTo>
                    <a:pt x="0" y="1"/>
                  </a:lnTo>
                  <a:lnTo>
                    <a:pt x="0" y="109"/>
                  </a:lnTo>
                  <a:lnTo>
                    <a:pt x="0" y="109"/>
                  </a:lnTo>
                  <a:lnTo>
                    <a:pt x="0" y="109"/>
                  </a:lnTo>
                  <a:lnTo>
                    <a:pt x="0" y="55"/>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0"/>
            <p:cNvSpPr/>
            <p:nvPr/>
          </p:nvSpPr>
          <p:spPr>
            <a:xfrm>
              <a:off x="-5229949" y="2354651"/>
              <a:ext cx="92865" cy="492746"/>
            </a:xfrm>
            <a:custGeom>
              <a:avLst/>
              <a:gdLst/>
              <a:ahLst/>
              <a:cxnLst/>
              <a:rect l="l" t="t" r="r" b="b"/>
              <a:pathLst>
                <a:path w="4777" h="25347" extrusionOk="0">
                  <a:moveTo>
                    <a:pt x="2552" y="1"/>
                  </a:moveTo>
                  <a:lnTo>
                    <a:pt x="2606" y="706"/>
                  </a:lnTo>
                  <a:lnTo>
                    <a:pt x="2606" y="1086"/>
                  </a:lnTo>
                  <a:lnTo>
                    <a:pt x="2552" y="2063"/>
                  </a:lnTo>
                  <a:lnTo>
                    <a:pt x="2389" y="3257"/>
                  </a:lnTo>
                  <a:lnTo>
                    <a:pt x="2063" y="4722"/>
                  </a:lnTo>
                  <a:lnTo>
                    <a:pt x="1575" y="6622"/>
                  </a:lnTo>
                  <a:lnTo>
                    <a:pt x="1358" y="7382"/>
                  </a:lnTo>
                  <a:lnTo>
                    <a:pt x="869" y="9336"/>
                  </a:lnTo>
                  <a:lnTo>
                    <a:pt x="489" y="11018"/>
                  </a:lnTo>
                  <a:lnTo>
                    <a:pt x="272" y="12212"/>
                  </a:lnTo>
                  <a:lnTo>
                    <a:pt x="109" y="13298"/>
                  </a:lnTo>
                  <a:lnTo>
                    <a:pt x="1" y="14329"/>
                  </a:lnTo>
                  <a:lnTo>
                    <a:pt x="1" y="15197"/>
                  </a:lnTo>
                  <a:lnTo>
                    <a:pt x="55" y="16391"/>
                  </a:lnTo>
                  <a:lnTo>
                    <a:pt x="218" y="17477"/>
                  </a:lnTo>
                  <a:lnTo>
                    <a:pt x="2172" y="25346"/>
                  </a:lnTo>
                  <a:lnTo>
                    <a:pt x="2063" y="24478"/>
                  </a:lnTo>
                  <a:lnTo>
                    <a:pt x="2063" y="23555"/>
                  </a:lnTo>
                  <a:lnTo>
                    <a:pt x="2063" y="22850"/>
                  </a:lnTo>
                  <a:lnTo>
                    <a:pt x="2117" y="22090"/>
                  </a:lnTo>
                  <a:lnTo>
                    <a:pt x="2226" y="21222"/>
                  </a:lnTo>
                  <a:lnTo>
                    <a:pt x="2389" y="20245"/>
                  </a:lnTo>
                  <a:lnTo>
                    <a:pt x="2877" y="17911"/>
                  </a:lnTo>
                  <a:lnTo>
                    <a:pt x="3637" y="15034"/>
                  </a:lnTo>
                  <a:lnTo>
                    <a:pt x="4180" y="13135"/>
                  </a:lnTo>
                  <a:lnTo>
                    <a:pt x="4506" y="11615"/>
                  </a:lnTo>
                  <a:lnTo>
                    <a:pt x="4723" y="10475"/>
                  </a:lnTo>
                  <a:lnTo>
                    <a:pt x="4777" y="9553"/>
                  </a:lnTo>
                  <a:lnTo>
                    <a:pt x="4723" y="9010"/>
                  </a:lnTo>
                  <a:lnTo>
                    <a:pt x="4668" y="8467"/>
                  </a:lnTo>
                  <a:lnTo>
                    <a:pt x="2552"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0"/>
            <p:cNvSpPr/>
            <p:nvPr/>
          </p:nvSpPr>
          <p:spPr>
            <a:xfrm>
              <a:off x="-5229949" y="2354651"/>
              <a:ext cx="92865" cy="492746"/>
            </a:xfrm>
            <a:custGeom>
              <a:avLst/>
              <a:gdLst/>
              <a:ahLst/>
              <a:cxnLst/>
              <a:rect l="l" t="t" r="r" b="b"/>
              <a:pathLst>
                <a:path w="4777" h="25347" fill="none" extrusionOk="0">
                  <a:moveTo>
                    <a:pt x="2552" y="1"/>
                  </a:moveTo>
                  <a:lnTo>
                    <a:pt x="2552" y="1"/>
                  </a:lnTo>
                  <a:lnTo>
                    <a:pt x="2606" y="706"/>
                  </a:lnTo>
                  <a:lnTo>
                    <a:pt x="2606" y="706"/>
                  </a:lnTo>
                  <a:lnTo>
                    <a:pt x="2606" y="1086"/>
                  </a:lnTo>
                  <a:lnTo>
                    <a:pt x="2606" y="1086"/>
                  </a:lnTo>
                  <a:lnTo>
                    <a:pt x="2552" y="2063"/>
                  </a:lnTo>
                  <a:lnTo>
                    <a:pt x="2389" y="3257"/>
                  </a:lnTo>
                  <a:lnTo>
                    <a:pt x="2063" y="4722"/>
                  </a:lnTo>
                  <a:lnTo>
                    <a:pt x="1575" y="6622"/>
                  </a:lnTo>
                  <a:lnTo>
                    <a:pt x="1575" y="6622"/>
                  </a:lnTo>
                  <a:lnTo>
                    <a:pt x="1358" y="7382"/>
                  </a:lnTo>
                  <a:lnTo>
                    <a:pt x="1358" y="7382"/>
                  </a:lnTo>
                  <a:lnTo>
                    <a:pt x="869" y="9336"/>
                  </a:lnTo>
                  <a:lnTo>
                    <a:pt x="489" y="11018"/>
                  </a:lnTo>
                  <a:lnTo>
                    <a:pt x="489" y="11018"/>
                  </a:lnTo>
                  <a:lnTo>
                    <a:pt x="272" y="12212"/>
                  </a:lnTo>
                  <a:lnTo>
                    <a:pt x="109" y="13298"/>
                  </a:lnTo>
                  <a:lnTo>
                    <a:pt x="109" y="13298"/>
                  </a:lnTo>
                  <a:lnTo>
                    <a:pt x="1" y="14329"/>
                  </a:lnTo>
                  <a:lnTo>
                    <a:pt x="1" y="15197"/>
                  </a:lnTo>
                  <a:lnTo>
                    <a:pt x="1" y="15197"/>
                  </a:lnTo>
                  <a:lnTo>
                    <a:pt x="55" y="16391"/>
                  </a:lnTo>
                  <a:lnTo>
                    <a:pt x="218" y="17477"/>
                  </a:lnTo>
                  <a:lnTo>
                    <a:pt x="218" y="17477"/>
                  </a:lnTo>
                  <a:lnTo>
                    <a:pt x="218" y="17477"/>
                  </a:lnTo>
                  <a:lnTo>
                    <a:pt x="164" y="17422"/>
                  </a:lnTo>
                  <a:lnTo>
                    <a:pt x="164" y="17422"/>
                  </a:lnTo>
                  <a:lnTo>
                    <a:pt x="218" y="17477"/>
                  </a:lnTo>
                  <a:lnTo>
                    <a:pt x="2172" y="25346"/>
                  </a:lnTo>
                  <a:lnTo>
                    <a:pt x="2172" y="25346"/>
                  </a:lnTo>
                  <a:lnTo>
                    <a:pt x="2063" y="24478"/>
                  </a:lnTo>
                  <a:lnTo>
                    <a:pt x="2063" y="23555"/>
                  </a:lnTo>
                  <a:lnTo>
                    <a:pt x="2063" y="23555"/>
                  </a:lnTo>
                  <a:lnTo>
                    <a:pt x="2063" y="22850"/>
                  </a:lnTo>
                  <a:lnTo>
                    <a:pt x="2117" y="22090"/>
                  </a:lnTo>
                  <a:lnTo>
                    <a:pt x="2226" y="21222"/>
                  </a:lnTo>
                  <a:lnTo>
                    <a:pt x="2389" y="20245"/>
                  </a:lnTo>
                  <a:lnTo>
                    <a:pt x="2877" y="17911"/>
                  </a:lnTo>
                  <a:lnTo>
                    <a:pt x="3637" y="15034"/>
                  </a:lnTo>
                  <a:lnTo>
                    <a:pt x="3637" y="15034"/>
                  </a:lnTo>
                  <a:lnTo>
                    <a:pt x="4180" y="13135"/>
                  </a:lnTo>
                  <a:lnTo>
                    <a:pt x="4506" y="11615"/>
                  </a:lnTo>
                  <a:lnTo>
                    <a:pt x="4723" y="10475"/>
                  </a:lnTo>
                  <a:lnTo>
                    <a:pt x="4777" y="9553"/>
                  </a:lnTo>
                  <a:lnTo>
                    <a:pt x="4777" y="9553"/>
                  </a:lnTo>
                  <a:lnTo>
                    <a:pt x="4723" y="9010"/>
                  </a:lnTo>
                  <a:lnTo>
                    <a:pt x="4668" y="8467"/>
                  </a:lnTo>
                  <a:lnTo>
                    <a:pt x="4668" y="8467"/>
                  </a:lnTo>
                  <a:lnTo>
                    <a:pt x="4668" y="8467"/>
                  </a:lnTo>
                  <a:lnTo>
                    <a:pt x="4723" y="8739"/>
                  </a:lnTo>
                  <a:lnTo>
                    <a:pt x="4723" y="8739"/>
                  </a:lnTo>
                  <a:lnTo>
                    <a:pt x="4668" y="8467"/>
                  </a:lnTo>
                  <a:lnTo>
                    <a:pt x="255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0"/>
            <p:cNvSpPr/>
            <p:nvPr/>
          </p:nvSpPr>
          <p:spPr>
            <a:xfrm>
              <a:off x="-5582338" y="923964"/>
              <a:ext cx="81259" cy="531781"/>
            </a:xfrm>
            <a:custGeom>
              <a:avLst/>
              <a:gdLst/>
              <a:ahLst/>
              <a:cxnLst/>
              <a:rect l="l" t="t" r="r" b="b"/>
              <a:pathLst>
                <a:path w="4180" h="27355" extrusionOk="0">
                  <a:moveTo>
                    <a:pt x="2009" y="1"/>
                  </a:moveTo>
                  <a:lnTo>
                    <a:pt x="2171" y="869"/>
                  </a:lnTo>
                  <a:lnTo>
                    <a:pt x="2226" y="1900"/>
                  </a:lnTo>
                  <a:lnTo>
                    <a:pt x="2171" y="3149"/>
                  </a:lnTo>
                  <a:lnTo>
                    <a:pt x="1954" y="4723"/>
                  </a:lnTo>
                  <a:lnTo>
                    <a:pt x="1629" y="6676"/>
                  </a:lnTo>
                  <a:lnTo>
                    <a:pt x="1140" y="9227"/>
                  </a:lnTo>
                  <a:lnTo>
                    <a:pt x="543" y="12321"/>
                  </a:lnTo>
                  <a:lnTo>
                    <a:pt x="326" y="13623"/>
                  </a:lnTo>
                  <a:lnTo>
                    <a:pt x="163" y="14872"/>
                  </a:lnTo>
                  <a:lnTo>
                    <a:pt x="55" y="15686"/>
                  </a:lnTo>
                  <a:lnTo>
                    <a:pt x="0" y="17097"/>
                  </a:lnTo>
                  <a:lnTo>
                    <a:pt x="55" y="17857"/>
                  </a:lnTo>
                  <a:lnTo>
                    <a:pt x="109" y="18562"/>
                  </a:lnTo>
                  <a:lnTo>
                    <a:pt x="163" y="19214"/>
                  </a:lnTo>
                  <a:lnTo>
                    <a:pt x="272" y="19919"/>
                  </a:lnTo>
                  <a:lnTo>
                    <a:pt x="326" y="20028"/>
                  </a:lnTo>
                  <a:lnTo>
                    <a:pt x="2171" y="27355"/>
                  </a:lnTo>
                  <a:lnTo>
                    <a:pt x="2009" y="26215"/>
                  </a:lnTo>
                  <a:lnTo>
                    <a:pt x="1954" y="25021"/>
                  </a:lnTo>
                  <a:lnTo>
                    <a:pt x="2009" y="23501"/>
                  </a:lnTo>
                  <a:lnTo>
                    <a:pt x="2226" y="21764"/>
                  </a:lnTo>
                  <a:lnTo>
                    <a:pt x="2606" y="19702"/>
                  </a:lnTo>
                  <a:lnTo>
                    <a:pt x="3094" y="17260"/>
                  </a:lnTo>
                  <a:lnTo>
                    <a:pt x="3583" y="14763"/>
                  </a:lnTo>
                  <a:lnTo>
                    <a:pt x="3908" y="12755"/>
                  </a:lnTo>
                  <a:lnTo>
                    <a:pt x="4125" y="11127"/>
                  </a:lnTo>
                  <a:lnTo>
                    <a:pt x="4180" y="9824"/>
                  </a:lnTo>
                  <a:lnTo>
                    <a:pt x="4125" y="8847"/>
                  </a:lnTo>
                  <a:lnTo>
                    <a:pt x="4017" y="7979"/>
                  </a:lnTo>
                  <a:lnTo>
                    <a:pt x="2009" y="1"/>
                  </a:lnTo>
                  <a:close/>
                </a:path>
              </a:pathLst>
            </a:custGeom>
            <a:solidFill>
              <a:srgbClr val="7A1E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0"/>
            <p:cNvSpPr/>
            <p:nvPr/>
          </p:nvSpPr>
          <p:spPr>
            <a:xfrm>
              <a:off x="-5582338" y="923964"/>
              <a:ext cx="81259" cy="531781"/>
            </a:xfrm>
            <a:custGeom>
              <a:avLst/>
              <a:gdLst/>
              <a:ahLst/>
              <a:cxnLst/>
              <a:rect l="l" t="t" r="r" b="b"/>
              <a:pathLst>
                <a:path w="4180" h="27355" fill="none" extrusionOk="0">
                  <a:moveTo>
                    <a:pt x="2009" y="1"/>
                  </a:moveTo>
                  <a:lnTo>
                    <a:pt x="2009" y="1"/>
                  </a:lnTo>
                  <a:lnTo>
                    <a:pt x="2171" y="869"/>
                  </a:lnTo>
                  <a:lnTo>
                    <a:pt x="2171" y="869"/>
                  </a:lnTo>
                  <a:lnTo>
                    <a:pt x="2226" y="1900"/>
                  </a:lnTo>
                  <a:lnTo>
                    <a:pt x="2226" y="1900"/>
                  </a:lnTo>
                  <a:lnTo>
                    <a:pt x="2171" y="3149"/>
                  </a:lnTo>
                  <a:lnTo>
                    <a:pt x="1954" y="4723"/>
                  </a:lnTo>
                  <a:lnTo>
                    <a:pt x="1629" y="6676"/>
                  </a:lnTo>
                  <a:lnTo>
                    <a:pt x="1140" y="9227"/>
                  </a:lnTo>
                  <a:lnTo>
                    <a:pt x="1140" y="9227"/>
                  </a:lnTo>
                  <a:lnTo>
                    <a:pt x="543" y="12321"/>
                  </a:lnTo>
                  <a:lnTo>
                    <a:pt x="326" y="13623"/>
                  </a:lnTo>
                  <a:lnTo>
                    <a:pt x="163" y="14872"/>
                  </a:lnTo>
                  <a:lnTo>
                    <a:pt x="163" y="14872"/>
                  </a:lnTo>
                  <a:lnTo>
                    <a:pt x="55" y="15686"/>
                  </a:lnTo>
                  <a:lnTo>
                    <a:pt x="55" y="15686"/>
                  </a:lnTo>
                  <a:lnTo>
                    <a:pt x="0" y="17097"/>
                  </a:lnTo>
                  <a:lnTo>
                    <a:pt x="0" y="17097"/>
                  </a:lnTo>
                  <a:lnTo>
                    <a:pt x="55" y="17857"/>
                  </a:lnTo>
                  <a:lnTo>
                    <a:pt x="109" y="18562"/>
                  </a:lnTo>
                  <a:lnTo>
                    <a:pt x="163" y="19214"/>
                  </a:lnTo>
                  <a:lnTo>
                    <a:pt x="272" y="19919"/>
                  </a:lnTo>
                  <a:lnTo>
                    <a:pt x="272" y="19919"/>
                  </a:lnTo>
                  <a:lnTo>
                    <a:pt x="326" y="20028"/>
                  </a:lnTo>
                  <a:lnTo>
                    <a:pt x="326" y="20028"/>
                  </a:lnTo>
                  <a:lnTo>
                    <a:pt x="326" y="20028"/>
                  </a:lnTo>
                  <a:lnTo>
                    <a:pt x="2171" y="27355"/>
                  </a:lnTo>
                  <a:lnTo>
                    <a:pt x="2171" y="27355"/>
                  </a:lnTo>
                  <a:lnTo>
                    <a:pt x="2009" y="26215"/>
                  </a:lnTo>
                  <a:lnTo>
                    <a:pt x="1954" y="25021"/>
                  </a:lnTo>
                  <a:lnTo>
                    <a:pt x="1954" y="25021"/>
                  </a:lnTo>
                  <a:lnTo>
                    <a:pt x="2009" y="23501"/>
                  </a:lnTo>
                  <a:lnTo>
                    <a:pt x="2226" y="21764"/>
                  </a:lnTo>
                  <a:lnTo>
                    <a:pt x="2606" y="19702"/>
                  </a:lnTo>
                  <a:lnTo>
                    <a:pt x="3094" y="17260"/>
                  </a:lnTo>
                  <a:lnTo>
                    <a:pt x="3094" y="17260"/>
                  </a:lnTo>
                  <a:lnTo>
                    <a:pt x="3583" y="14763"/>
                  </a:lnTo>
                  <a:lnTo>
                    <a:pt x="3908" y="12755"/>
                  </a:lnTo>
                  <a:lnTo>
                    <a:pt x="4125" y="11127"/>
                  </a:lnTo>
                  <a:lnTo>
                    <a:pt x="4180" y="9824"/>
                  </a:lnTo>
                  <a:lnTo>
                    <a:pt x="4180" y="9824"/>
                  </a:lnTo>
                  <a:lnTo>
                    <a:pt x="4125" y="8847"/>
                  </a:lnTo>
                  <a:lnTo>
                    <a:pt x="4017" y="7979"/>
                  </a:lnTo>
                  <a:lnTo>
                    <a:pt x="200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0"/>
            <p:cNvSpPr/>
            <p:nvPr/>
          </p:nvSpPr>
          <p:spPr>
            <a:xfrm>
              <a:off x="-5540133" y="1455726"/>
              <a:ext cx="2119" cy="8456"/>
            </a:xfrm>
            <a:custGeom>
              <a:avLst/>
              <a:gdLst/>
              <a:ahLst/>
              <a:cxnLst/>
              <a:rect l="l" t="t" r="r" b="b"/>
              <a:pathLst>
                <a:path w="109" h="435" extrusionOk="0">
                  <a:moveTo>
                    <a:pt x="0" y="1"/>
                  </a:moveTo>
                  <a:lnTo>
                    <a:pt x="0" y="1"/>
                  </a:lnTo>
                  <a:lnTo>
                    <a:pt x="109" y="435"/>
                  </a:lnTo>
                  <a:lnTo>
                    <a:pt x="109" y="435"/>
                  </a:lnTo>
                  <a:lnTo>
                    <a:pt x="0" y="1"/>
                  </a:lnTo>
                  <a:close/>
                </a:path>
              </a:pathLst>
            </a:custGeom>
            <a:solidFill>
              <a:srgbClr val="7A1E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0"/>
            <p:cNvSpPr/>
            <p:nvPr/>
          </p:nvSpPr>
          <p:spPr>
            <a:xfrm>
              <a:off x="-5540133" y="1455726"/>
              <a:ext cx="2119" cy="8456"/>
            </a:xfrm>
            <a:custGeom>
              <a:avLst/>
              <a:gdLst/>
              <a:ahLst/>
              <a:cxnLst/>
              <a:rect l="l" t="t" r="r" b="b"/>
              <a:pathLst>
                <a:path w="109" h="435" fill="none" extrusionOk="0">
                  <a:moveTo>
                    <a:pt x="0" y="1"/>
                  </a:moveTo>
                  <a:lnTo>
                    <a:pt x="0" y="1"/>
                  </a:lnTo>
                  <a:lnTo>
                    <a:pt x="109" y="435"/>
                  </a:lnTo>
                  <a:lnTo>
                    <a:pt x="109" y="435"/>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0"/>
            <p:cNvSpPr/>
            <p:nvPr/>
          </p:nvSpPr>
          <p:spPr>
            <a:xfrm>
              <a:off x="-5505316" y="1234168"/>
              <a:ext cx="83378" cy="524394"/>
            </a:xfrm>
            <a:custGeom>
              <a:avLst/>
              <a:gdLst/>
              <a:ahLst/>
              <a:cxnLst/>
              <a:rect l="l" t="t" r="r" b="b"/>
              <a:pathLst>
                <a:path w="4289" h="26975" extrusionOk="0">
                  <a:moveTo>
                    <a:pt x="2117" y="0"/>
                  </a:moveTo>
                  <a:lnTo>
                    <a:pt x="2226" y="869"/>
                  </a:lnTo>
                  <a:lnTo>
                    <a:pt x="2280" y="1737"/>
                  </a:lnTo>
                  <a:lnTo>
                    <a:pt x="2280" y="2334"/>
                  </a:lnTo>
                  <a:lnTo>
                    <a:pt x="2171" y="3528"/>
                  </a:lnTo>
                  <a:lnTo>
                    <a:pt x="1954" y="4993"/>
                  </a:lnTo>
                  <a:lnTo>
                    <a:pt x="1629" y="6784"/>
                  </a:lnTo>
                  <a:lnTo>
                    <a:pt x="1140" y="8901"/>
                  </a:lnTo>
                  <a:lnTo>
                    <a:pt x="1086" y="9281"/>
                  </a:lnTo>
                  <a:lnTo>
                    <a:pt x="1086" y="9335"/>
                  </a:lnTo>
                  <a:lnTo>
                    <a:pt x="435" y="12483"/>
                  </a:lnTo>
                  <a:lnTo>
                    <a:pt x="218" y="13840"/>
                  </a:lnTo>
                  <a:lnTo>
                    <a:pt x="109" y="15034"/>
                  </a:lnTo>
                  <a:lnTo>
                    <a:pt x="55" y="15142"/>
                  </a:lnTo>
                  <a:lnTo>
                    <a:pt x="0" y="15957"/>
                  </a:lnTo>
                  <a:lnTo>
                    <a:pt x="0" y="16771"/>
                  </a:lnTo>
                  <a:lnTo>
                    <a:pt x="0" y="17476"/>
                  </a:lnTo>
                  <a:lnTo>
                    <a:pt x="55" y="18182"/>
                  </a:lnTo>
                  <a:lnTo>
                    <a:pt x="163" y="18833"/>
                  </a:lnTo>
                  <a:lnTo>
                    <a:pt x="272" y="19539"/>
                  </a:lnTo>
                  <a:lnTo>
                    <a:pt x="2171" y="26974"/>
                  </a:lnTo>
                  <a:lnTo>
                    <a:pt x="2009" y="25834"/>
                  </a:lnTo>
                  <a:lnTo>
                    <a:pt x="1954" y="24640"/>
                  </a:lnTo>
                  <a:lnTo>
                    <a:pt x="2009" y="23175"/>
                  </a:lnTo>
                  <a:lnTo>
                    <a:pt x="2226" y="21438"/>
                  </a:lnTo>
                  <a:lnTo>
                    <a:pt x="2606" y="19430"/>
                  </a:lnTo>
                  <a:lnTo>
                    <a:pt x="3094" y="16933"/>
                  </a:lnTo>
                  <a:lnTo>
                    <a:pt x="3637" y="14545"/>
                  </a:lnTo>
                  <a:lnTo>
                    <a:pt x="3962" y="12592"/>
                  </a:lnTo>
                  <a:lnTo>
                    <a:pt x="4180" y="11018"/>
                  </a:lnTo>
                  <a:lnTo>
                    <a:pt x="4234" y="10312"/>
                  </a:lnTo>
                  <a:lnTo>
                    <a:pt x="4288" y="9661"/>
                  </a:lnTo>
                  <a:lnTo>
                    <a:pt x="4234" y="8792"/>
                  </a:lnTo>
                  <a:lnTo>
                    <a:pt x="4125" y="8033"/>
                  </a:lnTo>
                  <a:lnTo>
                    <a:pt x="2117" y="0"/>
                  </a:lnTo>
                  <a:close/>
                </a:path>
              </a:pathLst>
            </a:custGeom>
            <a:solidFill>
              <a:srgbClr val="7A1E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0"/>
            <p:cNvSpPr/>
            <p:nvPr/>
          </p:nvSpPr>
          <p:spPr>
            <a:xfrm>
              <a:off x="-5505316" y="1234168"/>
              <a:ext cx="83378" cy="524394"/>
            </a:xfrm>
            <a:custGeom>
              <a:avLst/>
              <a:gdLst/>
              <a:ahLst/>
              <a:cxnLst/>
              <a:rect l="l" t="t" r="r" b="b"/>
              <a:pathLst>
                <a:path w="4289" h="26975" fill="none" extrusionOk="0">
                  <a:moveTo>
                    <a:pt x="2117" y="0"/>
                  </a:moveTo>
                  <a:lnTo>
                    <a:pt x="2117" y="0"/>
                  </a:lnTo>
                  <a:lnTo>
                    <a:pt x="2226" y="869"/>
                  </a:lnTo>
                  <a:lnTo>
                    <a:pt x="2280" y="1737"/>
                  </a:lnTo>
                  <a:lnTo>
                    <a:pt x="2280" y="1737"/>
                  </a:lnTo>
                  <a:lnTo>
                    <a:pt x="2280" y="2334"/>
                  </a:lnTo>
                  <a:lnTo>
                    <a:pt x="2280" y="2334"/>
                  </a:lnTo>
                  <a:lnTo>
                    <a:pt x="2171" y="3528"/>
                  </a:lnTo>
                  <a:lnTo>
                    <a:pt x="1954" y="4993"/>
                  </a:lnTo>
                  <a:lnTo>
                    <a:pt x="1629" y="6784"/>
                  </a:lnTo>
                  <a:lnTo>
                    <a:pt x="1140" y="8901"/>
                  </a:lnTo>
                  <a:lnTo>
                    <a:pt x="1140" y="8901"/>
                  </a:lnTo>
                  <a:lnTo>
                    <a:pt x="1086" y="9281"/>
                  </a:lnTo>
                  <a:lnTo>
                    <a:pt x="1086" y="9281"/>
                  </a:lnTo>
                  <a:lnTo>
                    <a:pt x="1086" y="9335"/>
                  </a:lnTo>
                  <a:lnTo>
                    <a:pt x="1086" y="9335"/>
                  </a:lnTo>
                  <a:lnTo>
                    <a:pt x="435" y="12483"/>
                  </a:lnTo>
                  <a:lnTo>
                    <a:pt x="218" y="13840"/>
                  </a:lnTo>
                  <a:lnTo>
                    <a:pt x="109" y="15034"/>
                  </a:lnTo>
                  <a:lnTo>
                    <a:pt x="109" y="15034"/>
                  </a:lnTo>
                  <a:lnTo>
                    <a:pt x="55" y="15142"/>
                  </a:lnTo>
                  <a:lnTo>
                    <a:pt x="55" y="15142"/>
                  </a:lnTo>
                  <a:lnTo>
                    <a:pt x="0" y="15957"/>
                  </a:lnTo>
                  <a:lnTo>
                    <a:pt x="0" y="16771"/>
                  </a:lnTo>
                  <a:lnTo>
                    <a:pt x="0" y="16771"/>
                  </a:lnTo>
                  <a:lnTo>
                    <a:pt x="0" y="17476"/>
                  </a:lnTo>
                  <a:lnTo>
                    <a:pt x="55" y="18182"/>
                  </a:lnTo>
                  <a:lnTo>
                    <a:pt x="163" y="18833"/>
                  </a:lnTo>
                  <a:lnTo>
                    <a:pt x="272" y="19539"/>
                  </a:lnTo>
                  <a:lnTo>
                    <a:pt x="2171" y="26974"/>
                  </a:lnTo>
                  <a:lnTo>
                    <a:pt x="2171" y="26974"/>
                  </a:lnTo>
                  <a:lnTo>
                    <a:pt x="2009" y="25834"/>
                  </a:lnTo>
                  <a:lnTo>
                    <a:pt x="1954" y="24640"/>
                  </a:lnTo>
                  <a:lnTo>
                    <a:pt x="1954" y="24640"/>
                  </a:lnTo>
                  <a:lnTo>
                    <a:pt x="2009" y="23175"/>
                  </a:lnTo>
                  <a:lnTo>
                    <a:pt x="2226" y="21438"/>
                  </a:lnTo>
                  <a:lnTo>
                    <a:pt x="2606" y="19430"/>
                  </a:lnTo>
                  <a:lnTo>
                    <a:pt x="3094" y="16933"/>
                  </a:lnTo>
                  <a:lnTo>
                    <a:pt x="3094" y="16933"/>
                  </a:lnTo>
                  <a:lnTo>
                    <a:pt x="3637" y="14545"/>
                  </a:lnTo>
                  <a:lnTo>
                    <a:pt x="3962" y="12592"/>
                  </a:lnTo>
                  <a:lnTo>
                    <a:pt x="4180" y="11018"/>
                  </a:lnTo>
                  <a:lnTo>
                    <a:pt x="4234" y="10312"/>
                  </a:lnTo>
                  <a:lnTo>
                    <a:pt x="4288" y="9661"/>
                  </a:lnTo>
                  <a:lnTo>
                    <a:pt x="4288" y="9661"/>
                  </a:lnTo>
                  <a:lnTo>
                    <a:pt x="4234" y="8792"/>
                  </a:lnTo>
                  <a:lnTo>
                    <a:pt x="4125" y="8033"/>
                  </a:lnTo>
                  <a:lnTo>
                    <a:pt x="211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0"/>
            <p:cNvSpPr/>
            <p:nvPr/>
          </p:nvSpPr>
          <p:spPr>
            <a:xfrm>
              <a:off x="-5463112" y="1758543"/>
              <a:ext cx="1069" cy="6337"/>
            </a:xfrm>
            <a:custGeom>
              <a:avLst/>
              <a:gdLst/>
              <a:ahLst/>
              <a:cxnLst/>
              <a:rect l="l" t="t" r="r" b="b"/>
              <a:pathLst>
                <a:path w="55" h="326" extrusionOk="0">
                  <a:moveTo>
                    <a:pt x="0" y="0"/>
                  </a:moveTo>
                  <a:lnTo>
                    <a:pt x="0" y="0"/>
                  </a:lnTo>
                  <a:lnTo>
                    <a:pt x="55" y="326"/>
                  </a:lnTo>
                  <a:lnTo>
                    <a:pt x="55" y="326"/>
                  </a:lnTo>
                  <a:lnTo>
                    <a:pt x="0" y="0"/>
                  </a:lnTo>
                  <a:close/>
                </a:path>
              </a:pathLst>
            </a:custGeom>
            <a:solidFill>
              <a:srgbClr val="7A1E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0"/>
            <p:cNvSpPr/>
            <p:nvPr/>
          </p:nvSpPr>
          <p:spPr>
            <a:xfrm>
              <a:off x="-5463112" y="1758543"/>
              <a:ext cx="1069" cy="6337"/>
            </a:xfrm>
            <a:custGeom>
              <a:avLst/>
              <a:gdLst/>
              <a:ahLst/>
              <a:cxnLst/>
              <a:rect l="l" t="t" r="r" b="b"/>
              <a:pathLst>
                <a:path w="55" h="326" fill="none" extrusionOk="0">
                  <a:moveTo>
                    <a:pt x="0" y="0"/>
                  </a:moveTo>
                  <a:lnTo>
                    <a:pt x="0" y="0"/>
                  </a:lnTo>
                  <a:lnTo>
                    <a:pt x="55" y="326"/>
                  </a:lnTo>
                  <a:lnTo>
                    <a:pt x="55" y="326"/>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0"/>
            <p:cNvSpPr/>
            <p:nvPr/>
          </p:nvSpPr>
          <p:spPr>
            <a:xfrm>
              <a:off x="-5428295" y="1545402"/>
              <a:ext cx="84428" cy="514907"/>
            </a:xfrm>
            <a:custGeom>
              <a:avLst/>
              <a:gdLst/>
              <a:ahLst/>
              <a:cxnLst/>
              <a:rect l="l" t="t" r="r" b="b"/>
              <a:pathLst>
                <a:path w="4343" h="26487" extrusionOk="0">
                  <a:moveTo>
                    <a:pt x="2171" y="1"/>
                  </a:moveTo>
                  <a:lnTo>
                    <a:pt x="2280" y="761"/>
                  </a:lnTo>
                  <a:lnTo>
                    <a:pt x="2334" y="1575"/>
                  </a:lnTo>
                  <a:lnTo>
                    <a:pt x="2334" y="2226"/>
                  </a:lnTo>
                  <a:lnTo>
                    <a:pt x="2280" y="2877"/>
                  </a:lnTo>
                  <a:lnTo>
                    <a:pt x="2063" y="4451"/>
                  </a:lnTo>
                  <a:lnTo>
                    <a:pt x="1683" y="6297"/>
                  </a:lnTo>
                  <a:lnTo>
                    <a:pt x="1194" y="8522"/>
                  </a:lnTo>
                  <a:lnTo>
                    <a:pt x="1194" y="8576"/>
                  </a:lnTo>
                  <a:lnTo>
                    <a:pt x="489" y="11887"/>
                  </a:lnTo>
                  <a:lnTo>
                    <a:pt x="272" y="13244"/>
                  </a:lnTo>
                  <a:lnTo>
                    <a:pt x="109" y="14438"/>
                  </a:lnTo>
                  <a:lnTo>
                    <a:pt x="109" y="14546"/>
                  </a:lnTo>
                  <a:lnTo>
                    <a:pt x="0" y="15523"/>
                  </a:lnTo>
                  <a:lnTo>
                    <a:pt x="0" y="16446"/>
                  </a:lnTo>
                  <a:lnTo>
                    <a:pt x="0" y="17097"/>
                  </a:lnTo>
                  <a:lnTo>
                    <a:pt x="55" y="17748"/>
                  </a:lnTo>
                  <a:lnTo>
                    <a:pt x="109" y="18400"/>
                  </a:lnTo>
                  <a:lnTo>
                    <a:pt x="272" y="19051"/>
                  </a:lnTo>
                  <a:lnTo>
                    <a:pt x="2117" y="26486"/>
                  </a:lnTo>
                  <a:lnTo>
                    <a:pt x="1954" y="25347"/>
                  </a:lnTo>
                  <a:lnTo>
                    <a:pt x="1954" y="24207"/>
                  </a:lnTo>
                  <a:lnTo>
                    <a:pt x="1954" y="23393"/>
                  </a:lnTo>
                  <a:lnTo>
                    <a:pt x="2009" y="22524"/>
                  </a:lnTo>
                  <a:lnTo>
                    <a:pt x="2117" y="21602"/>
                  </a:lnTo>
                  <a:lnTo>
                    <a:pt x="2280" y="20625"/>
                  </a:lnTo>
                  <a:lnTo>
                    <a:pt x="2714" y="18454"/>
                  </a:lnTo>
                  <a:lnTo>
                    <a:pt x="3257" y="15849"/>
                  </a:lnTo>
                  <a:lnTo>
                    <a:pt x="3745" y="13841"/>
                  </a:lnTo>
                  <a:lnTo>
                    <a:pt x="4071" y="12104"/>
                  </a:lnTo>
                  <a:lnTo>
                    <a:pt x="4288" y="10693"/>
                  </a:lnTo>
                  <a:lnTo>
                    <a:pt x="4342" y="9444"/>
                  </a:lnTo>
                  <a:lnTo>
                    <a:pt x="4288" y="8847"/>
                  </a:lnTo>
                  <a:lnTo>
                    <a:pt x="4179" y="7979"/>
                  </a:lnTo>
                  <a:lnTo>
                    <a:pt x="2551" y="1412"/>
                  </a:lnTo>
                  <a:lnTo>
                    <a:pt x="2171" y="1"/>
                  </a:lnTo>
                  <a:close/>
                </a:path>
              </a:pathLst>
            </a:custGeom>
            <a:solidFill>
              <a:srgbClr val="7A1E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0"/>
            <p:cNvSpPr/>
            <p:nvPr/>
          </p:nvSpPr>
          <p:spPr>
            <a:xfrm>
              <a:off x="-5428295" y="1545402"/>
              <a:ext cx="84428" cy="514907"/>
            </a:xfrm>
            <a:custGeom>
              <a:avLst/>
              <a:gdLst/>
              <a:ahLst/>
              <a:cxnLst/>
              <a:rect l="l" t="t" r="r" b="b"/>
              <a:pathLst>
                <a:path w="4343" h="26487" fill="none" extrusionOk="0">
                  <a:moveTo>
                    <a:pt x="2171" y="1"/>
                  </a:moveTo>
                  <a:lnTo>
                    <a:pt x="2171" y="1"/>
                  </a:lnTo>
                  <a:lnTo>
                    <a:pt x="2280" y="761"/>
                  </a:lnTo>
                  <a:lnTo>
                    <a:pt x="2334" y="1575"/>
                  </a:lnTo>
                  <a:lnTo>
                    <a:pt x="2334" y="1575"/>
                  </a:lnTo>
                  <a:lnTo>
                    <a:pt x="2334" y="2226"/>
                  </a:lnTo>
                  <a:lnTo>
                    <a:pt x="2280" y="2877"/>
                  </a:lnTo>
                  <a:lnTo>
                    <a:pt x="2063" y="4451"/>
                  </a:lnTo>
                  <a:lnTo>
                    <a:pt x="1683" y="6297"/>
                  </a:lnTo>
                  <a:lnTo>
                    <a:pt x="1194" y="8522"/>
                  </a:lnTo>
                  <a:lnTo>
                    <a:pt x="1194" y="8522"/>
                  </a:lnTo>
                  <a:lnTo>
                    <a:pt x="1194" y="8576"/>
                  </a:lnTo>
                  <a:lnTo>
                    <a:pt x="1194" y="8576"/>
                  </a:lnTo>
                  <a:lnTo>
                    <a:pt x="489" y="11887"/>
                  </a:lnTo>
                  <a:lnTo>
                    <a:pt x="272" y="13244"/>
                  </a:lnTo>
                  <a:lnTo>
                    <a:pt x="109" y="14438"/>
                  </a:lnTo>
                  <a:lnTo>
                    <a:pt x="109" y="14438"/>
                  </a:lnTo>
                  <a:lnTo>
                    <a:pt x="109" y="14546"/>
                  </a:lnTo>
                  <a:lnTo>
                    <a:pt x="109" y="14546"/>
                  </a:lnTo>
                  <a:lnTo>
                    <a:pt x="0" y="15523"/>
                  </a:lnTo>
                  <a:lnTo>
                    <a:pt x="0" y="16446"/>
                  </a:lnTo>
                  <a:lnTo>
                    <a:pt x="0" y="16446"/>
                  </a:lnTo>
                  <a:lnTo>
                    <a:pt x="0" y="17097"/>
                  </a:lnTo>
                  <a:lnTo>
                    <a:pt x="55" y="17748"/>
                  </a:lnTo>
                  <a:lnTo>
                    <a:pt x="109" y="18400"/>
                  </a:lnTo>
                  <a:lnTo>
                    <a:pt x="272" y="19051"/>
                  </a:lnTo>
                  <a:lnTo>
                    <a:pt x="2117" y="26486"/>
                  </a:lnTo>
                  <a:lnTo>
                    <a:pt x="2117" y="26486"/>
                  </a:lnTo>
                  <a:lnTo>
                    <a:pt x="1954" y="25347"/>
                  </a:lnTo>
                  <a:lnTo>
                    <a:pt x="1954" y="24207"/>
                  </a:lnTo>
                  <a:lnTo>
                    <a:pt x="1954" y="24207"/>
                  </a:lnTo>
                  <a:lnTo>
                    <a:pt x="1954" y="23393"/>
                  </a:lnTo>
                  <a:lnTo>
                    <a:pt x="2009" y="22524"/>
                  </a:lnTo>
                  <a:lnTo>
                    <a:pt x="2117" y="21602"/>
                  </a:lnTo>
                  <a:lnTo>
                    <a:pt x="2280" y="20625"/>
                  </a:lnTo>
                  <a:lnTo>
                    <a:pt x="2714" y="18454"/>
                  </a:lnTo>
                  <a:lnTo>
                    <a:pt x="3257" y="15849"/>
                  </a:lnTo>
                  <a:lnTo>
                    <a:pt x="3257" y="15849"/>
                  </a:lnTo>
                  <a:lnTo>
                    <a:pt x="3745" y="13841"/>
                  </a:lnTo>
                  <a:lnTo>
                    <a:pt x="4071" y="12104"/>
                  </a:lnTo>
                  <a:lnTo>
                    <a:pt x="4288" y="10693"/>
                  </a:lnTo>
                  <a:lnTo>
                    <a:pt x="4342" y="9444"/>
                  </a:lnTo>
                  <a:lnTo>
                    <a:pt x="4342" y="9444"/>
                  </a:lnTo>
                  <a:lnTo>
                    <a:pt x="4288" y="8847"/>
                  </a:lnTo>
                  <a:lnTo>
                    <a:pt x="4288" y="8847"/>
                  </a:lnTo>
                  <a:lnTo>
                    <a:pt x="4179" y="7979"/>
                  </a:lnTo>
                  <a:lnTo>
                    <a:pt x="2551" y="1412"/>
                  </a:lnTo>
                  <a:lnTo>
                    <a:pt x="21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0"/>
            <p:cNvSpPr/>
            <p:nvPr/>
          </p:nvSpPr>
          <p:spPr>
            <a:xfrm>
              <a:off x="-5387141" y="2060290"/>
              <a:ext cx="2119" cy="5288"/>
            </a:xfrm>
            <a:custGeom>
              <a:avLst/>
              <a:gdLst/>
              <a:ahLst/>
              <a:cxnLst/>
              <a:rect l="l" t="t" r="r" b="b"/>
              <a:pathLst>
                <a:path w="109" h="272" extrusionOk="0">
                  <a:moveTo>
                    <a:pt x="0" y="0"/>
                  </a:moveTo>
                  <a:lnTo>
                    <a:pt x="54" y="272"/>
                  </a:lnTo>
                  <a:lnTo>
                    <a:pt x="109" y="272"/>
                  </a:lnTo>
                  <a:lnTo>
                    <a:pt x="0" y="0"/>
                  </a:lnTo>
                  <a:close/>
                </a:path>
              </a:pathLst>
            </a:custGeom>
            <a:solidFill>
              <a:srgbClr val="7A1E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0"/>
            <p:cNvSpPr/>
            <p:nvPr/>
          </p:nvSpPr>
          <p:spPr>
            <a:xfrm>
              <a:off x="-5387141" y="2060290"/>
              <a:ext cx="2119" cy="5288"/>
            </a:xfrm>
            <a:custGeom>
              <a:avLst/>
              <a:gdLst/>
              <a:ahLst/>
              <a:cxnLst/>
              <a:rect l="l" t="t" r="r" b="b"/>
              <a:pathLst>
                <a:path w="109" h="272" fill="none" extrusionOk="0">
                  <a:moveTo>
                    <a:pt x="0" y="0"/>
                  </a:moveTo>
                  <a:lnTo>
                    <a:pt x="0" y="0"/>
                  </a:lnTo>
                  <a:lnTo>
                    <a:pt x="54" y="272"/>
                  </a:lnTo>
                  <a:lnTo>
                    <a:pt x="109" y="272"/>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0"/>
            <p:cNvSpPr/>
            <p:nvPr/>
          </p:nvSpPr>
          <p:spPr>
            <a:xfrm>
              <a:off x="-5352324" y="1855606"/>
              <a:ext cx="89696" cy="519106"/>
            </a:xfrm>
            <a:custGeom>
              <a:avLst/>
              <a:gdLst/>
              <a:ahLst/>
              <a:cxnLst/>
              <a:rect l="l" t="t" r="r" b="b"/>
              <a:pathLst>
                <a:path w="4614" h="26703" extrusionOk="0">
                  <a:moveTo>
                    <a:pt x="2334" y="0"/>
                  </a:moveTo>
                  <a:lnTo>
                    <a:pt x="2388" y="434"/>
                  </a:lnTo>
                  <a:lnTo>
                    <a:pt x="2442" y="923"/>
                  </a:lnTo>
                  <a:lnTo>
                    <a:pt x="2442" y="1466"/>
                  </a:lnTo>
                  <a:lnTo>
                    <a:pt x="2388" y="2551"/>
                  </a:lnTo>
                  <a:lnTo>
                    <a:pt x="2225" y="3854"/>
                  </a:lnTo>
                  <a:lnTo>
                    <a:pt x="1900" y="5373"/>
                  </a:lnTo>
                  <a:lnTo>
                    <a:pt x="1520" y="7164"/>
                  </a:lnTo>
                  <a:lnTo>
                    <a:pt x="1357" y="7761"/>
                  </a:lnTo>
                  <a:lnTo>
                    <a:pt x="814" y="10258"/>
                  </a:lnTo>
                  <a:lnTo>
                    <a:pt x="380" y="12429"/>
                  </a:lnTo>
                  <a:lnTo>
                    <a:pt x="217" y="13406"/>
                  </a:lnTo>
                  <a:lnTo>
                    <a:pt x="109" y="14328"/>
                  </a:lnTo>
                  <a:lnTo>
                    <a:pt x="0" y="15197"/>
                  </a:lnTo>
                  <a:lnTo>
                    <a:pt x="0" y="16011"/>
                  </a:lnTo>
                  <a:lnTo>
                    <a:pt x="0" y="16662"/>
                  </a:lnTo>
                  <a:lnTo>
                    <a:pt x="54" y="17259"/>
                  </a:lnTo>
                  <a:lnTo>
                    <a:pt x="163" y="17910"/>
                  </a:lnTo>
                  <a:lnTo>
                    <a:pt x="271" y="18507"/>
                  </a:lnTo>
                  <a:lnTo>
                    <a:pt x="2271" y="26452"/>
                  </a:lnTo>
                  <a:lnTo>
                    <a:pt x="2171" y="25455"/>
                  </a:lnTo>
                  <a:lnTo>
                    <a:pt x="2117" y="24315"/>
                  </a:lnTo>
                  <a:lnTo>
                    <a:pt x="2117" y="23609"/>
                  </a:lnTo>
                  <a:lnTo>
                    <a:pt x="2171" y="22795"/>
                  </a:lnTo>
                  <a:lnTo>
                    <a:pt x="2280" y="21927"/>
                  </a:lnTo>
                  <a:lnTo>
                    <a:pt x="2442" y="20950"/>
                  </a:lnTo>
                  <a:lnTo>
                    <a:pt x="2877" y="18725"/>
                  </a:lnTo>
                  <a:lnTo>
                    <a:pt x="3528" y="15957"/>
                  </a:lnTo>
                  <a:lnTo>
                    <a:pt x="4179" y="13243"/>
                  </a:lnTo>
                  <a:lnTo>
                    <a:pt x="4396" y="12103"/>
                  </a:lnTo>
                  <a:lnTo>
                    <a:pt x="4559" y="11072"/>
                  </a:lnTo>
                  <a:lnTo>
                    <a:pt x="4613" y="10421"/>
                  </a:lnTo>
                  <a:lnTo>
                    <a:pt x="4613" y="9824"/>
                  </a:lnTo>
                  <a:lnTo>
                    <a:pt x="4559" y="9010"/>
                  </a:lnTo>
                  <a:lnTo>
                    <a:pt x="4505" y="8521"/>
                  </a:lnTo>
                  <a:lnTo>
                    <a:pt x="4342" y="7870"/>
                  </a:lnTo>
                  <a:lnTo>
                    <a:pt x="2442" y="434"/>
                  </a:lnTo>
                  <a:lnTo>
                    <a:pt x="2334" y="0"/>
                  </a:lnTo>
                  <a:close/>
                  <a:moveTo>
                    <a:pt x="2271" y="26452"/>
                  </a:moveTo>
                  <a:lnTo>
                    <a:pt x="2280" y="26540"/>
                  </a:lnTo>
                  <a:lnTo>
                    <a:pt x="2306" y="26594"/>
                  </a:lnTo>
                  <a:lnTo>
                    <a:pt x="2271" y="26452"/>
                  </a:lnTo>
                  <a:close/>
                  <a:moveTo>
                    <a:pt x="2306" y="26594"/>
                  </a:moveTo>
                  <a:lnTo>
                    <a:pt x="2334" y="26703"/>
                  </a:lnTo>
                  <a:lnTo>
                    <a:pt x="2334" y="26649"/>
                  </a:lnTo>
                  <a:lnTo>
                    <a:pt x="2306" y="26594"/>
                  </a:lnTo>
                  <a:close/>
                </a:path>
              </a:pathLst>
            </a:custGeom>
            <a:solidFill>
              <a:srgbClr val="7A1E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0"/>
            <p:cNvSpPr/>
            <p:nvPr/>
          </p:nvSpPr>
          <p:spPr>
            <a:xfrm>
              <a:off x="-5352324" y="1855606"/>
              <a:ext cx="89696" cy="519106"/>
            </a:xfrm>
            <a:custGeom>
              <a:avLst/>
              <a:gdLst/>
              <a:ahLst/>
              <a:cxnLst/>
              <a:rect l="l" t="t" r="r" b="b"/>
              <a:pathLst>
                <a:path w="4614" h="26703" fill="none" extrusionOk="0">
                  <a:moveTo>
                    <a:pt x="2334" y="0"/>
                  </a:moveTo>
                  <a:lnTo>
                    <a:pt x="2334" y="0"/>
                  </a:lnTo>
                  <a:lnTo>
                    <a:pt x="2388" y="434"/>
                  </a:lnTo>
                  <a:lnTo>
                    <a:pt x="2442" y="923"/>
                  </a:lnTo>
                  <a:lnTo>
                    <a:pt x="2442" y="923"/>
                  </a:lnTo>
                  <a:lnTo>
                    <a:pt x="2442" y="1466"/>
                  </a:lnTo>
                  <a:lnTo>
                    <a:pt x="2442" y="1466"/>
                  </a:lnTo>
                  <a:lnTo>
                    <a:pt x="2388" y="2551"/>
                  </a:lnTo>
                  <a:lnTo>
                    <a:pt x="2225" y="3854"/>
                  </a:lnTo>
                  <a:lnTo>
                    <a:pt x="1900" y="5373"/>
                  </a:lnTo>
                  <a:lnTo>
                    <a:pt x="1520" y="7164"/>
                  </a:lnTo>
                  <a:lnTo>
                    <a:pt x="1520" y="7164"/>
                  </a:lnTo>
                  <a:lnTo>
                    <a:pt x="1357" y="7761"/>
                  </a:lnTo>
                  <a:lnTo>
                    <a:pt x="1357" y="7761"/>
                  </a:lnTo>
                  <a:lnTo>
                    <a:pt x="814" y="10258"/>
                  </a:lnTo>
                  <a:lnTo>
                    <a:pt x="380" y="12429"/>
                  </a:lnTo>
                  <a:lnTo>
                    <a:pt x="217" y="13406"/>
                  </a:lnTo>
                  <a:lnTo>
                    <a:pt x="109" y="14328"/>
                  </a:lnTo>
                  <a:lnTo>
                    <a:pt x="0" y="15197"/>
                  </a:lnTo>
                  <a:lnTo>
                    <a:pt x="0" y="16011"/>
                  </a:lnTo>
                  <a:lnTo>
                    <a:pt x="0" y="16011"/>
                  </a:lnTo>
                  <a:lnTo>
                    <a:pt x="0" y="16662"/>
                  </a:lnTo>
                  <a:lnTo>
                    <a:pt x="54" y="17259"/>
                  </a:lnTo>
                  <a:lnTo>
                    <a:pt x="163" y="17910"/>
                  </a:lnTo>
                  <a:lnTo>
                    <a:pt x="271" y="18507"/>
                  </a:lnTo>
                  <a:lnTo>
                    <a:pt x="2334" y="26703"/>
                  </a:lnTo>
                  <a:lnTo>
                    <a:pt x="2334" y="26703"/>
                  </a:lnTo>
                  <a:lnTo>
                    <a:pt x="2334" y="26703"/>
                  </a:lnTo>
                  <a:lnTo>
                    <a:pt x="2334" y="26703"/>
                  </a:lnTo>
                  <a:lnTo>
                    <a:pt x="2334" y="26649"/>
                  </a:lnTo>
                  <a:lnTo>
                    <a:pt x="2334" y="26649"/>
                  </a:lnTo>
                  <a:lnTo>
                    <a:pt x="2280" y="26540"/>
                  </a:lnTo>
                  <a:lnTo>
                    <a:pt x="2280" y="26540"/>
                  </a:lnTo>
                  <a:lnTo>
                    <a:pt x="2171" y="25455"/>
                  </a:lnTo>
                  <a:lnTo>
                    <a:pt x="2117" y="24315"/>
                  </a:lnTo>
                  <a:lnTo>
                    <a:pt x="2117" y="24315"/>
                  </a:lnTo>
                  <a:lnTo>
                    <a:pt x="2117" y="23609"/>
                  </a:lnTo>
                  <a:lnTo>
                    <a:pt x="2171" y="22795"/>
                  </a:lnTo>
                  <a:lnTo>
                    <a:pt x="2280" y="21927"/>
                  </a:lnTo>
                  <a:lnTo>
                    <a:pt x="2442" y="20950"/>
                  </a:lnTo>
                  <a:lnTo>
                    <a:pt x="2877" y="18725"/>
                  </a:lnTo>
                  <a:lnTo>
                    <a:pt x="3528" y="15957"/>
                  </a:lnTo>
                  <a:lnTo>
                    <a:pt x="3528" y="15957"/>
                  </a:lnTo>
                  <a:lnTo>
                    <a:pt x="4179" y="13243"/>
                  </a:lnTo>
                  <a:lnTo>
                    <a:pt x="4396" y="12103"/>
                  </a:lnTo>
                  <a:lnTo>
                    <a:pt x="4559" y="11072"/>
                  </a:lnTo>
                  <a:lnTo>
                    <a:pt x="4559" y="11072"/>
                  </a:lnTo>
                  <a:lnTo>
                    <a:pt x="4613" y="10421"/>
                  </a:lnTo>
                  <a:lnTo>
                    <a:pt x="4613" y="9824"/>
                  </a:lnTo>
                  <a:lnTo>
                    <a:pt x="4613" y="9824"/>
                  </a:lnTo>
                  <a:lnTo>
                    <a:pt x="4559" y="9010"/>
                  </a:lnTo>
                  <a:lnTo>
                    <a:pt x="4559" y="9010"/>
                  </a:lnTo>
                  <a:lnTo>
                    <a:pt x="4505" y="8521"/>
                  </a:lnTo>
                  <a:lnTo>
                    <a:pt x="4505" y="8521"/>
                  </a:lnTo>
                  <a:lnTo>
                    <a:pt x="4342" y="7870"/>
                  </a:lnTo>
                  <a:lnTo>
                    <a:pt x="2442" y="434"/>
                  </a:lnTo>
                  <a:lnTo>
                    <a:pt x="233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0"/>
            <p:cNvSpPr/>
            <p:nvPr/>
          </p:nvSpPr>
          <p:spPr>
            <a:xfrm>
              <a:off x="-5306970" y="2374693"/>
              <a:ext cx="19" cy="1089"/>
            </a:xfrm>
            <a:custGeom>
              <a:avLst/>
              <a:gdLst/>
              <a:ahLst/>
              <a:cxnLst/>
              <a:rect l="l" t="t" r="r" b="b"/>
              <a:pathLst>
                <a:path w="1" h="56" extrusionOk="0">
                  <a:moveTo>
                    <a:pt x="1" y="1"/>
                  </a:moveTo>
                  <a:lnTo>
                    <a:pt x="1" y="1"/>
                  </a:lnTo>
                  <a:lnTo>
                    <a:pt x="1" y="55"/>
                  </a:lnTo>
                  <a:lnTo>
                    <a:pt x="1" y="1"/>
                  </a:lnTo>
                  <a:lnTo>
                    <a:pt x="1" y="1"/>
                  </a:lnTo>
                  <a:close/>
                </a:path>
              </a:pathLst>
            </a:custGeom>
            <a:solidFill>
              <a:srgbClr val="7A1E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0"/>
            <p:cNvSpPr/>
            <p:nvPr/>
          </p:nvSpPr>
          <p:spPr>
            <a:xfrm>
              <a:off x="-5306970" y="2374693"/>
              <a:ext cx="19" cy="1089"/>
            </a:xfrm>
            <a:custGeom>
              <a:avLst/>
              <a:gdLst/>
              <a:ahLst/>
              <a:cxnLst/>
              <a:rect l="l" t="t" r="r" b="b"/>
              <a:pathLst>
                <a:path w="1" h="56" fill="none" extrusionOk="0">
                  <a:moveTo>
                    <a:pt x="1" y="1"/>
                  </a:moveTo>
                  <a:lnTo>
                    <a:pt x="1" y="1"/>
                  </a:lnTo>
                  <a:lnTo>
                    <a:pt x="1" y="55"/>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0"/>
            <p:cNvSpPr/>
            <p:nvPr/>
          </p:nvSpPr>
          <p:spPr>
            <a:xfrm>
              <a:off x="-5271084" y="2187953"/>
              <a:ext cx="91796" cy="506451"/>
            </a:xfrm>
            <a:custGeom>
              <a:avLst/>
              <a:gdLst/>
              <a:ahLst/>
              <a:cxnLst/>
              <a:rect l="l" t="t" r="r" b="b"/>
              <a:pathLst>
                <a:path w="4722" h="26052" extrusionOk="0">
                  <a:moveTo>
                    <a:pt x="2442" y="0"/>
                  </a:moveTo>
                  <a:lnTo>
                    <a:pt x="2551" y="543"/>
                  </a:lnTo>
                  <a:lnTo>
                    <a:pt x="2605" y="1194"/>
                  </a:lnTo>
                  <a:lnTo>
                    <a:pt x="2551" y="2117"/>
                  </a:lnTo>
                  <a:lnTo>
                    <a:pt x="2388" y="3040"/>
                  </a:lnTo>
                  <a:lnTo>
                    <a:pt x="2225" y="4071"/>
                  </a:lnTo>
                  <a:lnTo>
                    <a:pt x="1574" y="6839"/>
                  </a:lnTo>
                  <a:lnTo>
                    <a:pt x="1086" y="8793"/>
                  </a:lnTo>
                  <a:lnTo>
                    <a:pt x="651" y="10475"/>
                  </a:lnTo>
                  <a:lnTo>
                    <a:pt x="380" y="11941"/>
                  </a:lnTo>
                  <a:lnTo>
                    <a:pt x="163" y="13243"/>
                  </a:lnTo>
                  <a:lnTo>
                    <a:pt x="54" y="14437"/>
                  </a:lnTo>
                  <a:lnTo>
                    <a:pt x="0" y="15523"/>
                  </a:lnTo>
                  <a:lnTo>
                    <a:pt x="0" y="15848"/>
                  </a:lnTo>
                  <a:lnTo>
                    <a:pt x="54" y="16771"/>
                  </a:lnTo>
                  <a:lnTo>
                    <a:pt x="217" y="17639"/>
                  </a:lnTo>
                  <a:lnTo>
                    <a:pt x="217" y="17802"/>
                  </a:lnTo>
                  <a:lnTo>
                    <a:pt x="217" y="17856"/>
                  </a:lnTo>
                  <a:lnTo>
                    <a:pt x="2280" y="25997"/>
                  </a:lnTo>
                  <a:lnTo>
                    <a:pt x="2334" y="26052"/>
                  </a:lnTo>
                  <a:lnTo>
                    <a:pt x="2171" y="24966"/>
                  </a:lnTo>
                  <a:lnTo>
                    <a:pt x="2117" y="23772"/>
                  </a:lnTo>
                  <a:lnTo>
                    <a:pt x="2117" y="22904"/>
                  </a:lnTo>
                  <a:lnTo>
                    <a:pt x="2225" y="21873"/>
                  </a:lnTo>
                  <a:lnTo>
                    <a:pt x="2388" y="20787"/>
                  </a:lnTo>
                  <a:lnTo>
                    <a:pt x="2605" y="19593"/>
                  </a:lnTo>
                  <a:lnTo>
                    <a:pt x="2985" y="17911"/>
                  </a:lnTo>
                  <a:lnTo>
                    <a:pt x="3474" y="15957"/>
                  </a:lnTo>
                  <a:lnTo>
                    <a:pt x="3691" y="15088"/>
                  </a:lnTo>
                  <a:lnTo>
                    <a:pt x="4125" y="13352"/>
                  </a:lnTo>
                  <a:lnTo>
                    <a:pt x="4451" y="11886"/>
                  </a:lnTo>
                  <a:lnTo>
                    <a:pt x="4668" y="10692"/>
                  </a:lnTo>
                  <a:lnTo>
                    <a:pt x="4722" y="9607"/>
                  </a:lnTo>
                  <a:lnTo>
                    <a:pt x="4722" y="9281"/>
                  </a:lnTo>
                  <a:lnTo>
                    <a:pt x="4668" y="8576"/>
                  </a:lnTo>
                  <a:lnTo>
                    <a:pt x="4613" y="8521"/>
                  </a:lnTo>
                  <a:lnTo>
                    <a:pt x="3962" y="5808"/>
                  </a:lnTo>
                  <a:lnTo>
                    <a:pt x="2442" y="0"/>
                  </a:lnTo>
                  <a:close/>
                </a:path>
              </a:pathLst>
            </a:custGeom>
            <a:solidFill>
              <a:srgbClr val="7A1E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0"/>
            <p:cNvSpPr/>
            <p:nvPr/>
          </p:nvSpPr>
          <p:spPr>
            <a:xfrm>
              <a:off x="-5271084" y="2187953"/>
              <a:ext cx="91796" cy="506451"/>
            </a:xfrm>
            <a:custGeom>
              <a:avLst/>
              <a:gdLst/>
              <a:ahLst/>
              <a:cxnLst/>
              <a:rect l="l" t="t" r="r" b="b"/>
              <a:pathLst>
                <a:path w="4722" h="26052" fill="none" extrusionOk="0">
                  <a:moveTo>
                    <a:pt x="2442" y="0"/>
                  </a:moveTo>
                  <a:lnTo>
                    <a:pt x="2442" y="0"/>
                  </a:lnTo>
                  <a:lnTo>
                    <a:pt x="2551" y="543"/>
                  </a:lnTo>
                  <a:lnTo>
                    <a:pt x="2605" y="1194"/>
                  </a:lnTo>
                  <a:lnTo>
                    <a:pt x="2605" y="1194"/>
                  </a:lnTo>
                  <a:lnTo>
                    <a:pt x="2551" y="2117"/>
                  </a:lnTo>
                  <a:lnTo>
                    <a:pt x="2551" y="2117"/>
                  </a:lnTo>
                  <a:lnTo>
                    <a:pt x="2388" y="3040"/>
                  </a:lnTo>
                  <a:lnTo>
                    <a:pt x="2225" y="4071"/>
                  </a:lnTo>
                  <a:lnTo>
                    <a:pt x="1574" y="6839"/>
                  </a:lnTo>
                  <a:lnTo>
                    <a:pt x="1574" y="6839"/>
                  </a:lnTo>
                  <a:lnTo>
                    <a:pt x="1086" y="8793"/>
                  </a:lnTo>
                  <a:lnTo>
                    <a:pt x="651" y="10475"/>
                  </a:lnTo>
                  <a:lnTo>
                    <a:pt x="651" y="10475"/>
                  </a:lnTo>
                  <a:lnTo>
                    <a:pt x="380" y="11941"/>
                  </a:lnTo>
                  <a:lnTo>
                    <a:pt x="163" y="13243"/>
                  </a:lnTo>
                  <a:lnTo>
                    <a:pt x="54" y="14437"/>
                  </a:lnTo>
                  <a:lnTo>
                    <a:pt x="0" y="15523"/>
                  </a:lnTo>
                  <a:lnTo>
                    <a:pt x="0" y="15523"/>
                  </a:lnTo>
                  <a:lnTo>
                    <a:pt x="0" y="15848"/>
                  </a:lnTo>
                  <a:lnTo>
                    <a:pt x="0" y="15848"/>
                  </a:lnTo>
                  <a:lnTo>
                    <a:pt x="54" y="16771"/>
                  </a:lnTo>
                  <a:lnTo>
                    <a:pt x="217" y="17639"/>
                  </a:lnTo>
                  <a:lnTo>
                    <a:pt x="217" y="17639"/>
                  </a:lnTo>
                  <a:lnTo>
                    <a:pt x="217" y="17802"/>
                  </a:lnTo>
                  <a:lnTo>
                    <a:pt x="217" y="17802"/>
                  </a:lnTo>
                  <a:lnTo>
                    <a:pt x="217" y="17856"/>
                  </a:lnTo>
                  <a:lnTo>
                    <a:pt x="217" y="17856"/>
                  </a:lnTo>
                  <a:lnTo>
                    <a:pt x="2280" y="25997"/>
                  </a:lnTo>
                  <a:lnTo>
                    <a:pt x="2334" y="26052"/>
                  </a:lnTo>
                  <a:lnTo>
                    <a:pt x="2334" y="26052"/>
                  </a:lnTo>
                  <a:lnTo>
                    <a:pt x="2171" y="24966"/>
                  </a:lnTo>
                  <a:lnTo>
                    <a:pt x="2117" y="23772"/>
                  </a:lnTo>
                  <a:lnTo>
                    <a:pt x="2117" y="23772"/>
                  </a:lnTo>
                  <a:lnTo>
                    <a:pt x="2117" y="22904"/>
                  </a:lnTo>
                  <a:lnTo>
                    <a:pt x="2225" y="21873"/>
                  </a:lnTo>
                  <a:lnTo>
                    <a:pt x="2225" y="21873"/>
                  </a:lnTo>
                  <a:lnTo>
                    <a:pt x="2388" y="20787"/>
                  </a:lnTo>
                  <a:lnTo>
                    <a:pt x="2605" y="19593"/>
                  </a:lnTo>
                  <a:lnTo>
                    <a:pt x="2605" y="19593"/>
                  </a:lnTo>
                  <a:lnTo>
                    <a:pt x="2985" y="17911"/>
                  </a:lnTo>
                  <a:lnTo>
                    <a:pt x="3474" y="15957"/>
                  </a:lnTo>
                  <a:lnTo>
                    <a:pt x="3474" y="15957"/>
                  </a:lnTo>
                  <a:lnTo>
                    <a:pt x="3691" y="15088"/>
                  </a:lnTo>
                  <a:lnTo>
                    <a:pt x="3691" y="15088"/>
                  </a:lnTo>
                  <a:lnTo>
                    <a:pt x="4125" y="13352"/>
                  </a:lnTo>
                  <a:lnTo>
                    <a:pt x="4451" y="11886"/>
                  </a:lnTo>
                  <a:lnTo>
                    <a:pt x="4668" y="10692"/>
                  </a:lnTo>
                  <a:lnTo>
                    <a:pt x="4722" y="9607"/>
                  </a:lnTo>
                  <a:lnTo>
                    <a:pt x="4722" y="9607"/>
                  </a:lnTo>
                  <a:lnTo>
                    <a:pt x="4722" y="9281"/>
                  </a:lnTo>
                  <a:lnTo>
                    <a:pt x="4722" y="9281"/>
                  </a:lnTo>
                  <a:lnTo>
                    <a:pt x="4668" y="8576"/>
                  </a:lnTo>
                  <a:lnTo>
                    <a:pt x="4668" y="8576"/>
                  </a:lnTo>
                  <a:lnTo>
                    <a:pt x="4613" y="8521"/>
                  </a:lnTo>
                  <a:lnTo>
                    <a:pt x="3962" y="5808"/>
                  </a:lnTo>
                  <a:lnTo>
                    <a:pt x="244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0"/>
            <p:cNvSpPr/>
            <p:nvPr/>
          </p:nvSpPr>
          <p:spPr>
            <a:xfrm>
              <a:off x="-5189844" y="2519249"/>
              <a:ext cx="94964" cy="494845"/>
            </a:xfrm>
            <a:custGeom>
              <a:avLst/>
              <a:gdLst/>
              <a:ahLst/>
              <a:cxnLst/>
              <a:rect l="l" t="t" r="r" b="b"/>
              <a:pathLst>
                <a:path w="4885" h="25455" extrusionOk="0">
                  <a:moveTo>
                    <a:pt x="2605" y="0"/>
                  </a:moveTo>
                  <a:lnTo>
                    <a:pt x="2660" y="543"/>
                  </a:lnTo>
                  <a:lnTo>
                    <a:pt x="2714" y="1086"/>
                  </a:lnTo>
                  <a:lnTo>
                    <a:pt x="2660" y="2008"/>
                  </a:lnTo>
                  <a:lnTo>
                    <a:pt x="2443" y="3148"/>
                  </a:lnTo>
                  <a:lnTo>
                    <a:pt x="2117" y="4668"/>
                  </a:lnTo>
                  <a:lnTo>
                    <a:pt x="1574" y="6567"/>
                  </a:lnTo>
                  <a:lnTo>
                    <a:pt x="814" y="9444"/>
                  </a:lnTo>
                  <a:lnTo>
                    <a:pt x="326" y="11778"/>
                  </a:lnTo>
                  <a:lnTo>
                    <a:pt x="163" y="12755"/>
                  </a:lnTo>
                  <a:lnTo>
                    <a:pt x="54" y="13623"/>
                  </a:lnTo>
                  <a:lnTo>
                    <a:pt x="0" y="14383"/>
                  </a:lnTo>
                  <a:lnTo>
                    <a:pt x="0" y="15088"/>
                  </a:lnTo>
                  <a:lnTo>
                    <a:pt x="0" y="15685"/>
                  </a:lnTo>
                  <a:lnTo>
                    <a:pt x="54" y="16228"/>
                  </a:lnTo>
                  <a:lnTo>
                    <a:pt x="217" y="17205"/>
                  </a:lnTo>
                  <a:lnTo>
                    <a:pt x="2280" y="25455"/>
                  </a:lnTo>
                  <a:lnTo>
                    <a:pt x="2280" y="25400"/>
                  </a:lnTo>
                  <a:lnTo>
                    <a:pt x="2171" y="24586"/>
                  </a:lnTo>
                  <a:lnTo>
                    <a:pt x="2117" y="24043"/>
                  </a:lnTo>
                  <a:lnTo>
                    <a:pt x="2063" y="23392"/>
                  </a:lnTo>
                  <a:lnTo>
                    <a:pt x="2117" y="22795"/>
                  </a:lnTo>
                  <a:lnTo>
                    <a:pt x="2171" y="22090"/>
                  </a:lnTo>
                  <a:lnTo>
                    <a:pt x="2280" y="21221"/>
                  </a:lnTo>
                  <a:lnTo>
                    <a:pt x="2443" y="20244"/>
                  </a:lnTo>
                  <a:lnTo>
                    <a:pt x="2660" y="19159"/>
                  </a:lnTo>
                  <a:lnTo>
                    <a:pt x="2931" y="17856"/>
                  </a:lnTo>
                  <a:lnTo>
                    <a:pt x="3311" y="16445"/>
                  </a:lnTo>
                  <a:lnTo>
                    <a:pt x="3745" y="14817"/>
                  </a:lnTo>
                  <a:lnTo>
                    <a:pt x="4234" y="13134"/>
                  </a:lnTo>
                  <a:lnTo>
                    <a:pt x="4559" y="11723"/>
                  </a:lnTo>
                  <a:lnTo>
                    <a:pt x="4776" y="10529"/>
                  </a:lnTo>
                  <a:lnTo>
                    <a:pt x="4831" y="9987"/>
                  </a:lnTo>
                  <a:lnTo>
                    <a:pt x="4885" y="9498"/>
                  </a:lnTo>
                  <a:lnTo>
                    <a:pt x="4831" y="9010"/>
                  </a:lnTo>
                  <a:lnTo>
                    <a:pt x="4776" y="8575"/>
                  </a:lnTo>
                  <a:lnTo>
                    <a:pt x="3745" y="4614"/>
                  </a:lnTo>
                  <a:lnTo>
                    <a:pt x="2605" y="0"/>
                  </a:lnTo>
                  <a:close/>
                </a:path>
              </a:pathLst>
            </a:custGeom>
            <a:solidFill>
              <a:srgbClr val="7A1E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0"/>
            <p:cNvSpPr/>
            <p:nvPr/>
          </p:nvSpPr>
          <p:spPr>
            <a:xfrm>
              <a:off x="-5189844" y="2519249"/>
              <a:ext cx="94964" cy="494845"/>
            </a:xfrm>
            <a:custGeom>
              <a:avLst/>
              <a:gdLst/>
              <a:ahLst/>
              <a:cxnLst/>
              <a:rect l="l" t="t" r="r" b="b"/>
              <a:pathLst>
                <a:path w="4885" h="25455" fill="none" extrusionOk="0">
                  <a:moveTo>
                    <a:pt x="2605" y="0"/>
                  </a:moveTo>
                  <a:lnTo>
                    <a:pt x="2605" y="0"/>
                  </a:lnTo>
                  <a:lnTo>
                    <a:pt x="2660" y="543"/>
                  </a:lnTo>
                  <a:lnTo>
                    <a:pt x="2714" y="1086"/>
                  </a:lnTo>
                  <a:lnTo>
                    <a:pt x="2714" y="1086"/>
                  </a:lnTo>
                  <a:lnTo>
                    <a:pt x="2660" y="2008"/>
                  </a:lnTo>
                  <a:lnTo>
                    <a:pt x="2443" y="3148"/>
                  </a:lnTo>
                  <a:lnTo>
                    <a:pt x="2117" y="4668"/>
                  </a:lnTo>
                  <a:lnTo>
                    <a:pt x="1574" y="6567"/>
                  </a:lnTo>
                  <a:lnTo>
                    <a:pt x="1574" y="6567"/>
                  </a:lnTo>
                  <a:lnTo>
                    <a:pt x="814" y="9444"/>
                  </a:lnTo>
                  <a:lnTo>
                    <a:pt x="326" y="11778"/>
                  </a:lnTo>
                  <a:lnTo>
                    <a:pt x="163" y="12755"/>
                  </a:lnTo>
                  <a:lnTo>
                    <a:pt x="54" y="13623"/>
                  </a:lnTo>
                  <a:lnTo>
                    <a:pt x="0" y="14383"/>
                  </a:lnTo>
                  <a:lnTo>
                    <a:pt x="0" y="15088"/>
                  </a:lnTo>
                  <a:lnTo>
                    <a:pt x="0" y="15088"/>
                  </a:lnTo>
                  <a:lnTo>
                    <a:pt x="0" y="15685"/>
                  </a:lnTo>
                  <a:lnTo>
                    <a:pt x="54" y="16228"/>
                  </a:lnTo>
                  <a:lnTo>
                    <a:pt x="217" y="17205"/>
                  </a:lnTo>
                  <a:lnTo>
                    <a:pt x="2280" y="25455"/>
                  </a:lnTo>
                  <a:lnTo>
                    <a:pt x="2280" y="25400"/>
                  </a:lnTo>
                  <a:lnTo>
                    <a:pt x="2280" y="25400"/>
                  </a:lnTo>
                  <a:lnTo>
                    <a:pt x="2171" y="24586"/>
                  </a:lnTo>
                  <a:lnTo>
                    <a:pt x="2117" y="24043"/>
                  </a:lnTo>
                  <a:lnTo>
                    <a:pt x="2063" y="23392"/>
                  </a:lnTo>
                  <a:lnTo>
                    <a:pt x="2063" y="23392"/>
                  </a:lnTo>
                  <a:lnTo>
                    <a:pt x="2117" y="22795"/>
                  </a:lnTo>
                  <a:lnTo>
                    <a:pt x="2171" y="22090"/>
                  </a:lnTo>
                  <a:lnTo>
                    <a:pt x="2280" y="21221"/>
                  </a:lnTo>
                  <a:lnTo>
                    <a:pt x="2443" y="20244"/>
                  </a:lnTo>
                  <a:lnTo>
                    <a:pt x="2660" y="19159"/>
                  </a:lnTo>
                  <a:lnTo>
                    <a:pt x="2931" y="17856"/>
                  </a:lnTo>
                  <a:lnTo>
                    <a:pt x="3311" y="16445"/>
                  </a:lnTo>
                  <a:lnTo>
                    <a:pt x="3745" y="14817"/>
                  </a:lnTo>
                  <a:lnTo>
                    <a:pt x="3745" y="14817"/>
                  </a:lnTo>
                  <a:lnTo>
                    <a:pt x="4234" y="13134"/>
                  </a:lnTo>
                  <a:lnTo>
                    <a:pt x="4559" y="11723"/>
                  </a:lnTo>
                  <a:lnTo>
                    <a:pt x="4776" y="10529"/>
                  </a:lnTo>
                  <a:lnTo>
                    <a:pt x="4831" y="9987"/>
                  </a:lnTo>
                  <a:lnTo>
                    <a:pt x="4885" y="9498"/>
                  </a:lnTo>
                  <a:lnTo>
                    <a:pt x="4885" y="9498"/>
                  </a:lnTo>
                  <a:lnTo>
                    <a:pt x="4831" y="9010"/>
                  </a:lnTo>
                  <a:lnTo>
                    <a:pt x="4776" y="8575"/>
                  </a:lnTo>
                  <a:lnTo>
                    <a:pt x="3745" y="4614"/>
                  </a:lnTo>
                  <a:lnTo>
                    <a:pt x="260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0"/>
            <p:cNvSpPr/>
            <p:nvPr/>
          </p:nvSpPr>
          <p:spPr>
            <a:xfrm>
              <a:off x="-5626641" y="600055"/>
              <a:ext cx="44323" cy="168836"/>
            </a:xfrm>
            <a:custGeom>
              <a:avLst/>
              <a:gdLst/>
              <a:ahLst/>
              <a:cxnLst/>
              <a:rect l="l" t="t" r="r" b="b"/>
              <a:pathLst>
                <a:path w="2280" h="8685" extrusionOk="0">
                  <a:moveTo>
                    <a:pt x="0" y="1"/>
                  </a:moveTo>
                  <a:lnTo>
                    <a:pt x="2062" y="7979"/>
                  </a:lnTo>
                  <a:lnTo>
                    <a:pt x="2279" y="8685"/>
                  </a:lnTo>
                  <a:lnTo>
                    <a:pt x="271" y="652"/>
                  </a:lnTo>
                  <a:lnTo>
                    <a:pt x="0"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0"/>
            <p:cNvSpPr/>
            <p:nvPr/>
          </p:nvSpPr>
          <p:spPr>
            <a:xfrm>
              <a:off x="-5626641" y="600055"/>
              <a:ext cx="44323" cy="168836"/>
            </a:xfrm>
            <a:custGeom>
              <a:avLst/>
              <a:gdLst/>
              <a:ahLst/>
              <a:cxnLst/>
              <a:rect l="l" t="t" r="r" b="b"/>
              <a:pathLst>
                <a:path w="2280" h="8685" fill="none" extrusionOk="0">
                  <a:moveTo>
                    <a:pt x="2279" y="8685"/>
                  </a:moveTo>
                  <a:lnTo>
                    <a:pt x="271" y="652"/>
                  </a:lnTo>
                  <a:lnTo>
                    <a:pt x="271" y="652"/>
                  </a:lnTo>
                  <a:lnTo>
                    <a:pt x="0" y="1"/>
                  </a:lnTo>
                  <a:lnTo>
                    <a:pt x="2062" y="7979"/>
                  </a:lnTo>
                  <a:lnTo>
                    <a:pt x="2062" y="7979"/>
                  </a:lnTo>
                  <a:lnTo>
                    <a:pt x="2279" y="868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0"/>
            <p:cNvSpPr/>
            <p:nvPr/>
          </p:nvSpPr>
          <p:spPr>
            <a:xfrm>
              <a:off x="-7518406" y="1092781"/>
              <a:ext cx="45392" cy="177273"/>
            </a:xfrm>
            <a:custGeom>
              <a:avLst/>
              <a:gdLst/>
              <a:ahLst/>
              <a:cxnLst/>
              <a:rect l="l" t="t" r="r" b="b"/>
              <a:pathLst>
                <a:path w="2335" h="9119" fill="none" extrusionOk="0">
                  <a:moveTo>
                    <a:pt x="1" y="0"/>
                  </a:moveTo>
                  <a:lnTo>
                    <a:pt x="2334" y="9118"/>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0"/>
            <p:cNvSpPr/>
            <p:nvPr/>
          </p:nvSpPr>
          <p:spPr>
            <a:xfrm>
              <a:off x="-5586556" y="755147"/>
              <a:ext cx="43273" cy="168836"/>
            </a:xfrm>
            <a:custGeom>
              <a:avLst/>
              <a:gdLst/>
              <a:ahLst/>
              <a:cxnLst/>
              <a:rect l="l" t="t" r="r" b="b"/>
              <a:pathLst>
                <a:path w="2226" h="8685" extrusionOk="0">
                  <a:moveTo>
                    <a:pt x="0" y="1"/>
                  </a:moveTo>
                  <a:lnTo>
                    <a:pt x="2009" y="8088"/>
                  </a:lnTo>
                  <a:lnTo>
                    <a:pt x="2226" y="8685"/>
                  </a:lnTo>
                  <a:lnTo>
                    <a:pt x="217" y="707"/>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0"/>
            <p:cNvSpPr/>
            <p:nvPr/>
          </p:nvSpPr>
          <p:spPr>
            <a:xfrm>
              <a:off x="-5586556" y="755147"/>
              <a:ext cx="43273" cy="168836"/>
            </a:xfrm>
            <a:custGeom>
              <a:avLst/>
              <a:gdLst/>
              <a:ahLst/>
              <a:cxnLst/>
              <a:rect l="l" t="t" r="r" b="b"/>
              <a:pathLst>
                <a:path w="2226" h="8685" fill="none" extrusionOk="0">
                  <a:moveTo>
                    <a:pt x="2226" y="8685"/>
                  </a:moveTo>
                  <a:lnTo>
                    <a:pt x="217" y="707"/>
                  </a:lnTo>
                  <a:lnTo>
                    <a:pt x="217" y="707"/>
                  </a:lnTo>
                  <a:lnTo>
                    <a:pt x="0" y="1"/>
                  </a:lnTo>
                  <a:lnTo>
                    <a:pt x="2009" y="8088"/>
                  </a:lnTo>
                  <a:lnTo>
                    <a:pt x="2009" y="8088"/>
                  </a:lnTo>
                  <a:lnTo>
                    <a:pt x="2226" y="868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0"/>
            <p:cNvSpPr/>
            <p:nvPr/>
          </p:nvSpPr>
          <p:spPr>
            <a:xfrm>
              <a:off x="-7473033" y="1270035"/>
              <a:ext cx="45392" cy="177273"/>
            </a:xfrm>
            <a:custGeom>
              <a:avLst/>
              <a:gdLst/>
              <a:ahLst/>
              <a:cxnLst/>
              <a:rect l="l" t="t" r="r" b="b"/>
              <a:pathLst>
                <a:path w="2335" h="9119" fill="none" extrusionOk="0">
                  <a:moveTo>
                    <a:pt x="0" y="0"/>
                  </a:moveTo>
                  <a:lnTo>
                    <a:pt x="2334" y="9118"/>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0"/>
            <p:cNvSpPr/>
            <p:nvPr/>
          </p:nvSpPr>
          <p:spPr>
            <a:xfrm>
              <a:off x="-5507435" y="1067451"/>
              <a:ext cx="43293" cy="167787"/>
            </a:xfrm>
            <a:custGeom>
              <a:avLst/>
              <a:gdLst/>
              <a:ahLst/>
              <a:cxnLst/>
              <a:rect l="l" t="t" r="r" b="b"/>
              <a:pathLst>
                <a:path w="2227" h="8631" extrusionOk="0">
                  <a:moveTo>
                    <a:pt x="1" y="1"/>
                  </a:moveTo>
                  <a:lnTo>
                    <a:pt x="2009" y="8033"/>
                  </a:lnTo>
                  <a:lnTo>
                    <a:pt x="2172" y="8630"/>
                  </a:lnTo>
                  <a:lnTo>
                    <a:pt x="2226" y="8576"/>
                  </a:lnTo>
                  <a:lnTo>
                    <a:pt x="218" y="598"/>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0"/>
            <p:cNvSpPr/>
            <p:nvPr/>
          </p:nvSpPr>
          <p:spPr>
            <a:xfrm>
              <a:off x="-5507435" y="1067451"/>
              <a:ext cx="43293" cy="167787"/>
            </a:xfrm>
            <a:custGeom>
              <a:avLst/>
              <a:gdLst/>
              <a:ahLst/>
              <a:cxnLst/>
              <a:rect l="l" t="t" r="r" b="b"/>
              <a:pathLst>
                <a:path w="2227" h="8631" fill="none" extrusionOk="0">
                  <a:moveTo>
                    <a:pt x="2226" y="8576"/>
                  </a:moveTo>
                  <a:lnTo>
                    <a:pt x="218" y="598"/>
                  </a:lnTo>
                  <a:lnTo>
                    <a:pt x="218" y="598"/>
                  </a:lnTo>
                  <a:lnTo>
                    <a:pt x="1" y="1"/>
                  </a:lnTo>
                  <a:lnTo>
                    <a:pt x="2009" y="8033"/>
                  </a:lnTo>
                  <a:lnTo>
                    <a:pt x="2009" y="8033"/>
                  </a:lnTo>
                  <a:lnTo>
                    <a:pt x="2172" y="863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0"/>
            <p:cNvSpPr/>
            <p:nvPr/>
          </p:nvSpPr>
          <p:spPr>
            <a:xfrm>
              <a:off x="-7383356" y="1625592"/>
              <a:ext cx="45392" cy="177273"/>
            </a:xfrm>
            <a:custGeom>
              <a:avLst/>
              <a:gdLst/>
              <a:ahLst/>
              <a:cxnLst/>
              <a:rect l="l" t="t" r="r" b="b"/>
              <a:pathLst>
                <a:path w="2335" h="9119" fill="none" extrusionOk="0">
                  <a:moveTo>
                    <a:pt x="1" y="1"/>
                  </a:moveTo>
                  <a:lnTo>
                    <a:pt x="2334" y="9119"/>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0"/>
            <p:cNvSpPr/>
            <p:nvPr/>
          </p:nvSpPr>
          <p:spPr>
            <a:xfrm>
              <a:off x="-5428295" y="1378704"/>
              <a:ext cx="42224" cy="167787"/>
            </a:xfrm>
            <a:custGeom>
              <a:avLst/>
              <a:gdLst/>
              <a:ahLst/>
              <a:cxnLst/>
              <a:rect l="l" t="t" r="r" b="b"/>
              <a:pathLst>
                <a:path w="2172" h="8631" extrusionOk="0">
                  <a:moveTo>
                    <a:pt x="0" y="1"/>
                  </a:moveTo>
                  <a:lnTo>
                    <a:pt x="2009" y="8033"/>
                  </a:lnTo>
                  <a:lnTo>
                    <a:pt x="2171" y="8630"/>
                  </a:lnTo>
                  <a:lnTo>
                    <a:pt x="2171" y="8576"/>
                  </a:lnTo>
                  <a:lnTo>
                    <a:pt x="163" y="598"/>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0"/>
            <p:cNvSpPr/>
            <p:nvPr/>
          </p:nvSpPr>
          <p:spPr>
            <a:xfrm>
              <a:off x="-5428295" y="1378704"/>
              <a:ext cx="42224" cy="167787"/>
            </a:xfrm>
            <a:custGeom>
              <a:avLst/>
              <a:gdLst/>
              <a:ahLst/>
              <a:cxnLst/>
              <a:rect l="l" t="t" r="r" b="b"/>
              <a:pathLst>
                <a:path w="2172" h="8631" fill="none" extrusionOk="0">
                  <a:moveTo>
                    <a:pt x="2171" y="8576"/>
                  </a:moveTo>
                  <a:lnTo>
                    <a:pt x="163" y="598"/>
                  </a:lnTo>
                  <a:lnTo>
                    <a:pt x="163" y="598"/>
                  </a:lnTo>
                  <a:lnTo>
                    <a:pt x="0" y="1"/>
                  </a:lnTo>
                  <a:lnTo>
                    <a:pt x="2009" y="8033"/>
                  </a:lnTo>
                  <a:lnTo>
                    <a:pt x="2009" y="8033"/>
                  </a:lnTo>
                  <a:lnTo>
                    <a:pt x="2171" y="863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0"/>
            <p:cNvSpPr/>
            <p:nvPr/>
          </p:nvSpPr>
          <p:spPr>
            <a:xfrm>
              <a:off x="-7293680" y="1979050"/>
              <a:ext cx="45392" cy="177273"/>
            </a:xfrm>
            <a:custGeom>
              <a:avLst/>
              <a:gdLst/>
              <a:ahLst/>
              <a:cxnLst/>
              <a:rect l="l" t="t" r="r" b="b"/>
              <a:pathLst>
                <a:path w="2335" h="9119" fill="none" extrusionOk="0">
                  <a:moveTo>
                    <a:pt x="1" y="0"/>
                  </a:moveTo>
                  <a:lnTo>
                    <a:pt x="2335" y="9118"/>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0"/>
            <p:cNvSpPr/>
            <p:nvPr/>
          </p:nvSpPr>
          <p:spPr>
            <a:xfrm>
              <a:off x="-7203984" y="1637198"/>
              <a:ext cx="1897033" cy="873634"/>
            </a:xfrm>
            <a:custGeom>
              <a:avLst/>
              <a:gdLst/>
              <a:ahLst/>
              <a:cxnLst/>
              <a:rect l="l" t="t" r="r" b="b"/>
              <a:pathLst>
                <a:path w="97584" h="44940" extrusionOk="0">
                  <a:moveTo>
                    <a:pt x="88737" y="1"/>
                  </a:moveTo>
                  <a:lnTo>
                    <a:pt x="87760" y="55"/>
                  </a:lnTo>
                  <a:lnTo>
                    <a:pt x="86729" y="109"/>
                  </a:lnTo>
                  <a:lnTo>
                    <a:pt x="85698" y="163"/>
                  </a:lnTo>
                  <a:lnTo>
                    <a:pt x="83364" y="489"/>
                  </a:lnTo>
                  <a:lnTo>
                    <a:pt x="80922" y="923"/>
                  </a:lnTo>
                  <a:lnTo>
                    <a:pt x="78208" y="1520"/>
                  </a:lnTo>
                  <a:lnTo>
                    <a:pt x="75386" y="2226"/>
                  </a:lnTo>
                  <a:lnTo>
                    <a:pt x="72401" y="3094"/>
                  </a:lnTo>
                  <a:lnTo>
                    <a:pt x="69307" y="4071"/>
                  </a:lnTo>
                  <a:lnTo>
                    <a:pt x="66051" y="5157"/>
                  </a:lnTo>
                  <a:lnTo>
                    <a:pt x="62686" y="6296"/>
                  </a:lnTo>
                  <a:lnTo>
                    <a:pt x="59213" y="7599"/>
                  </a:lnTo>
                  <a:lnTo>
                    <a:pt x="55685" y="8956"/>
                  </a:lnTo>
                  <a:lnTo>
                    <a:pt x="52048" y="10421"/>
                  </a:lnTo>
                  <a:lnTo>
                    <a:pt x="48358" y="11941"/>
                  </a:lnTo>
                  <a:lnTo>
                    <a:pt x="44613" y="13569"/>
                  </a:lnTo>
                  <a:lnTo>
                    <a:pt x="40814" y="15251"/>
                  </a:lnTo>
                  <a:lnTo>
                    <a:pt x="36960" y="16934"/>
                  </a:lnTo>
                  <a:lnTo>
                    <a:pt x="33161" y="18725"/>
                  </a:lnTo>
                  <a:lnTo>
                    <a:pt x="29308" y="20516"/>
                  </a:lnTo>
                  <a:lnTo>
                    <a:pt x="25509" y="22416"/>
                  </a:lnTo>
                  <a:lnTo>
                    <a:pt x="21710" y="24261"/>
                  </a:lnTo>
                  <a:lnTo>
                    <a:pt x="17910" y="26160"/>
                  </a:lnTo>
                  <a:lnTo>
                    <a:pt x="14166" y="28114"/>
                  </a:lnTo>
                  <a:lnTo>
                    <a:pt x="10529" y="30014"/>
                  </a:lnTo>
                  <a:lnTo>
                    <a:pt x="6947" y="31968"/>
                  </a:lnTo>
                  <a:lnTo>
                    <a:pt x="3419" y="33922"/>
                  </a:lnTo>
                  <a:lnTo>
                    <a:pt x="0" y="35821"/>
                  </a:lnTo>
                  <a:lnTo>
                    <a:pt x="2334" y="44939"/>
                  </a:lnTo>
                  <a:lnTo>
                    <a:pt x="5862" y="42931"/>
                  </a:lnTo>
                  <a:lnTo>
                    <a:pt x="9498" y="40869"/>
                  </a:lnTo>
                  <a:lnTo>
                    <a:pt x="13189" y="38860"/>
                  </a:lnTo>
                  <a:lnTo>
                    <a:pt x="16933" y="36852"/>
                  </a:lnTo>
                  <a:lnTo>
                    <a:pt x="20733" y="34898"/>
                  </a:lnTo>
                  <a:lnTo>
                    <a:pt x="24586" y="32890"/>
                  </a:lnTo>
                  <a:lnTo>
                    <a:pt x="28494" y="30937"/>
                  </a:lnTo>
                  <a:lnTo>
                    <a:pt x="32347" y="29037"/>
                  </a:lnTo>
                  <a:lnTo>
                    <a:pt x="36255" y="27192"/>
                  </a:lnTo>
                  <a:lnTo>
                    <a:pt x="40108" y="25401"/>
                  </a:lnTo>
                  <a:lnTo>
                    <a:pt x="43962" y="23610"/>
                  </a:lnTo>
                  <a:lnTo>
                    <a:pt x="47815" y="21927"/>
                  </a:lnTo>
                  <a:lnTo>
                    <a:pt x="51560" y="20299"/>
                  </a:lnTo>
                  <a:lnTo>
                    <a:pt x="55305" y="18779"/>
                  </a:lnTo>
                  <a:lnTo>
                    <a:pt x="58941" y="17260"/>
                  </a:lnTo>
                  <a:lnTo>
                    <a:pt x="62469" y="15903"/>
                  </a:lnTo>
                  <a:lnTo>
                    <a:pt x="65942" y="14600"/>
                  </a:lnTo>
                  <a:lnTo>
                    <a:pt x="69253" y="13460"/>
                  </a:lnTo>
                  <a:lnTo>
                    <a:pt x="72455" y="12375"/>
                  </a:lnTo>
                  <a:lnTo>
                    <a:pt x="75549" y="11398"/>
                  </a:lnTo>
                  <a:lnTo>
                    <a:pt x="78480" y="10584"/>
                  </a:lnTo>
                  <a:lnTo>
                    <a:pt x="81302" y="9878"/>
                  </a:lnTo>
                  <a:lnTo>
                    <a:pt x="83907" y="9281"/>
                  </a:lnTo>
                  <a:lnTo>
                    <a:pt x="86295" y="8847"/>
                  </a:lnTo>
                  <a:lnTo>
                    <a:pt x="88520" y="8576"/>
                  </a:lnTo>
                  <a:lnTo>
                    <a:pt x="89551" y="8467"/>
                  </a:lnTo>
                  <a:lnTo>
                    <a:pt x="90528" y="8413"/>
                  </a:lnTo>
                  <a:lnTo>
                    <a:pt x="91451" y="8413"/>
                  </a:lnTo>
                  <a:lnTo>
                    <a:pt x="92319" y="8467"/>
                  </a:lnTo>
                  <a:lnTo>
                    <a:pt x="93133" y="8522"/>
                  </a:lnTo>
                  <a:lnTo>
                    <a:pt x="93893" y="8630"/>
                  </a:lnTo>
                  <a:lnTo>
                    <a:pt x="94599" y="8793"/>
                  </a:lnTo>
                  <a:lnTo>
                    <a:pt x="95196" y="9010"/>
                  </a:lnTo>
                  <a:lnTo>
                    <a:pt x="95793" y="9281"/>
                  </a:lnTo>
                  <a:lnTo>
                    <a:pt x="96281" y="9553"/>
                  </a:lnTo>
                  <a:lnTo>
                    <a:pt x="96715" y="9933"/>
                  </a:lnTo>
                  <a:lnTo>
                    <a:pt x="97041" y="10313"/>
                  </a:lnTo>
                  <a:lnTo>
                    <a:pt x="97367" y="10747"/>
                  </a:lnTo>
                  <a:lnTo>
                    <a:pt x="97584" y="11235"/>
                  </a:lnTo>
                  <a:lnTo>
                    <a:pt x="95576" y="3257"/>
                  </a:lnTo>
                  <a:lnTo>
                    <a:pt x="95359" y="2714"/>
                  </a:lnTo>
                  <a:lnTo>
                    <a:pt x="95087" y="2226"/>
                  </a:lnTo>
                  <a:lnTo>
                    <a:pt x="94762" y="1792"/>
                  </a:lnTo>
                  <a:lnTo>
                    <a:pt x="94327" y="1412"/>
                  </a:lnTo>
                  <a:lnTo>
                    <a:pt x="93839" y="1086"/>
                  </a:lnTo>
                  <a:lnTo>
                    <a:pt x="93296" y="815"/>
                  </a:lnTo>
                  <a:lnTo>
                    <a:pt x="92699" y="543"/>
                  </a:lnTo>
                  <a:lnTo>
                    <a:pt x="92048" y="381"/>
                  </a:lnTo>
                  <a:lnTo>
                    <a:pt x="91288" y="218"/>
                  </a:lnTo>
                  <a:lnTo>
                    <a:pt x="90474" y="109"/>
                  </a:lnTo>
                  <a:lnTo>
                    <a:pt x="89660" y="55"/>
                  </a:lnTo>
                  <a:lnTo>
                    <a:pt x="887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0"/>
            <p:cNvSpPr/>
            <p:nvPr/>
          </p:nvSpPr>
          <p:spPr>
            <a:xfrm>
              <a:off x="-7203984" y="1637198"/>
              <a:ext cx="1897033" cy="873634"/>
            </a:xfrm>
            <a:custGeom>
              <a:avLst/>
              <a:gdLst/>
              <a:ahLst/>
              <a:cxnLst/>
              <a:rect l="l" t="t" r="r" b="b"/>
              <a:pathLst>
                <a:path w="97584" h="44940" fill="none" extrusionOk="0">
                  <a:moveTo>
                    <a:pt x="97584" y="11235"/>
                  </a:moveTo>
                  <a:lnTo>
                    <a:pt x="97584" y="11235"/>
                  </a:lnTo>
                  <a:lnTo>
                    <a:pt x="97367" y="10747"/>
                  </a:lnTo>
                  <a:lnTo>
                    <a:pt x="97041" y="10313"/>
                  </a:lnTo>
                  <a:lnTo>
                    <a:pt x="96715" y="9933"/>
                  </a:lnTo>
                  <a:lnTo>
                    <a:pt x="96281" y="9553"/>
                  </a:lnTo>
                  <a:lnTo>
                    <a:pt x="95793" y="9281"/>
                  </a:lnTo>
                  <a:lnTo>
                    <a:pt x="95196" y="9010"/>
                  </a:lnTo>
                  <a:lnTo>
                    <a:pt x="94599" y="8793"/>
                  </a:lnTo>
                  <a:lnTo>
                    <a:pt x="93893" y="8630"/>
                  </a:lnTo>
                  <a:lnTo>
                    <a:pt x="93133" y="8522"/>
                  </a:lnTo>
                  <a:lnTo>
                    <a:pt x="92319" y="8467"/>
                  </a:lnTo>
                  <a:lnTo>
                    <a:pt x="91451" y="8413"/>
                  </a:lnTo>
                  <a:lnTo>
                    <a:pt x="90528" y="8413"/>
                  </a:lnTo>
                  <a:lnTo>
                    <a:pt x="89551" y="8467"/>
                  </a:lnTo>
                  <a:lnTo>
                    <a:pt x="88520" y="8576"/>
                  </a:lnTo>
                  <a:lnTo>
                    <a:pt x="86295" y="8847"/>
                  </a:lnTo>
                  <a:lnTo>
                    <a:pt x="83907" y="9281"/>
                  </a:lnTo>
                  <a:lnTo>
                    <a:pt x="81302" y="9878"/>
                  </a:lnTo>
                  <a:lnTo>
                    <a:pt x="78480" y="10584"/>
                  </a:lnTo>
                  <a:lnTo>
                    <a:pt x="75549" y="11398"/>
                  </a:lnTo>
                  <a:lnTo>
                    <a:pt x="72455" y="12375"/>
                  </a:lnTo>
                  <a:lnTo>
                    <a:pt x="69253" y="13460"/>
                  </a:lnTo>
                  <a:lnTo>
                    <a:pt x="65942" y="14600"/>
                  </a:lnTo>
                  <a:lnTo>
                    <a:pt x="62469" y="15903"/>
                  </a:lnTo>
                  <a:lnTo>
                    <a:pt x="58941" y="17260"/>
                  </a:lnTo>
                  <a:lnTo>
                    <a:pt x="55305" y="18779"/>
                  </a:lnTo>
                  <a:lnTo>
                    <a:pt x="51560" y="20299"/>
                  </a:lnTo>
                  <a:lnTo>
                    <a:pt x="47815" y="21927"/>
                  </a:lnTo>
                  <a:lnTo>
                    <a:pt x="43962" y="23610"/>
                  </a:lnTo>
                  <a:lnTo>
                    <a:pt x="40108" y="25401"/>
                  </a:lnTo>
                  <a:lnTo>
                    <a:pt x="36255" y="27192"/>
                  </a:lnTo>
                  <a:lnTo>
                    <a:pt x="32347" y="29037"/>
                  </a:lnTo>
                  <a:lnTo>
                    <a:pt x="28494" y="30937"/>
                  </a:lnTo>
                  <a:lnTo>
                    <a:pt x="24586" y="32890"/>
                  </a:lnTo>
                  <a:lnTo>
                    <a:pt x="20733" y="34898"/>
                  </a:lnTo>
                  <a:lnTo>
                    <a:pt x="16933" y="36852"/>
                  </a:lnTo>
                  <a:lnTo>
                    <a:pt x="13189" y="38860"/>
                  </a:lnTo>
                  <a:lnTo>
                    <a:pt x="9498" y="40869"/>
                  </a:lnTo>
                  <a:lnTo>
                    <a:pt x="5862" y="42931"/>
                  </a:lnTo>
                  <a:lnTo>
                    <a:pt x="2334" y="44939"/>
                  </a:lnTo>
                  <a:lnTo>
                    <a:pt x="0" y="35821"/>
                  </a:lnTo>
                  <a:lnTo>
                    <a:pt x="0" y="35821"/>
                  </a:lnTo>
                  <a:lnTo>
                    <a:pt x="3419" y="33922"/>
                  </a:lnTo>
                  <a:lnTo>
                    <a:pt x="6947" y="31968"/>
                  </a:lnTo>
                  <a:lnTo>
                    <a:pt x="10529" y="30014"/>
                  </a:lnTo>
                  <a:lnTo>
                    <a:pt x="14166" y="28114"/>
                  </a:lnTo>
                  <a:lnTo>
                    <a:pt x="17910" y="26160"/>
                  </a:lnTo>
                  <a:lnTo>
                    <a:pt x="21710" y="24261"/>
                  </a:lnTo>
                  <a:lnTo>
                    <a:pt x="25509" y="22416"/>
                  </a:lnTo>
                  <a:lnTo>
                    <a:pt x="29308" y="20516"/>
                  </a:lnTo>
                  <a:lnTo>
                    <a:pt x="33161" y="18725"/>
                  </a:lnTo>
                  <a:lnTo>
                    <a:pt x="36960" y="16934"/>
                  </a:lnTo>
                  <a:lnTo>
                    <a:pt x="40814" y="15251"/>
                  </a:lnTo>
                  <a:lnTo>
                    <a:pt x="44613" y="13569"/>
                  </a:lnTo>
                  <a:lnTo>
                    <a:pt x="48358" y="11941"/>
                  </a:lnTo>
                  <a:lnTo>
                    <a:pt x="52048" y="10421"/>
                  </a:lnTo>
                  <a:lnTo>
                    <a:pt x="55685" y="8956"/>
                  </a:lnTo>
                  <a:lnTo>
                    <a:pt x="59213" y="7599"/>
                  </a:lnTo>
                  <a:lnTo>
                    <a:pt x="62686" y="6296"/>
                  </a:lnTo>
                  <a:lnTo>
                    <a:pt x="66051" y="5157"/>
                  </a:lnTo>
                  <a:lnTo>
                    <a:pt x="69307" y="4071"/>
                  </a:lnTo>
                  <a:lnTo>
                    <a:pt x="72401" y="3094"/>
                  </a:lnTo>
                  <a:lnTo>
                    <a:pt x="75386" y="2226"/>
                  </a:lnTo>
                  <a:lnTo>
                    <a:pt x="78208" y="1520"/>
                  </a:lnTo>
                  <a:lnTo>
                    <a:pt x="80922" y="923"/>
                  </a:lnTo>
                  <a:lnTo>
                    <a:pt x="83364" y="489"/>
                  </a:lnTo>
                  <a:lnTo>
                    <a:pt x="85698" y="163"/>
                  </a:lnTo>
                  <a:lnTo>
                    <a:pt x="86729" y="109"/>
                  </a:lnTo>
                  <a:lnTo>
                    <a:pt x="87760" y="55"/>
                  </a:lnTo>
                  <a:lnTo>
                    <a:pt x="88737" y="1"/>
                  </a:lnTo>
                  <a:lnTo>
                    <a:pt x="89660" y="55"/>
                  </a:lnTo>
                  <a:lnTo>
                    <a:pt x="90474" y="109"/>
                  </a:lnTo>
                  <a:lnTo>
                    <a:pt x="91288" y="218"/>
                  </a:lnTo>
                  <a:lnTo>
                    <a:pt x="92048" y="381"/>
                  </a:lnTo>
                  <a:lnTo>
                    <a:pt x="92699" y="543"/>
                  </a:lnTo>
                  <a:lnTo>
                    <a:pt x="93296" y="815"/>
                  </a:lnTo>
                  <a:lnTo>
                    <a:pt x="93839" y="1086"/>
                  </a:lnTo>
                  <a:lnTo>
                    <a:pt x="94327" y="1412"/>
                  </a:lnTo>
                  <a:lnTo>
                    <a:pt x="94762" y="1792"/>
                  </a:lnTo>
                  <a:lnTo>
                    <a:pt x="95087" y="2226"/>
                  </a:lnTo>
                  <a:lnTo>
                    <a:pt x="95359" y="2714"/>
                  </a:lnTo>
                  <a:lnTo>
                    <a:pt x="95359" y="2714"/>
                  </a:lnTo>
                  <a:lnTo>
                    <a:pt x="95576" y="3257"/>
                  </a:lnTo>
                  <a:lnTo>
                    <a:pt x="95576" y="3257"/>
                  </a:lnTo>
                  <a:lnTo>
                    <a:pt x="97584" y="1123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0"/>
            <p:cNvSpPr/>
            <p:nvPr/>
          </p:nvSpPr>
          <p:spPr>
            <a:xfrm>
              <a:off x="-7113257" y="1970613"/>
              <a:ext cx="1890715" cy="894707"/>
            </a:xfrm>
            <a:custGeom>
              <a:avLst/>
              <a:gdLst/>
              <a:ahLst/>
              <a:cxnLst/>
              <a:rect l="l" t="t" r="r" b="b"/>
              <a:pathLst>
                <a:path w="97259" h="46024" extrusionOk="0">
                  <a:moveTo>
                    <a:pt x="87869" y="0"/>
                  </a:moveTo>
                  <a:lnTo>
                    <a:pt x="86893" y="109"/>
                  </a:lnTo>
                  <a:lnTo>
                    <a:pt x="84830" y="326"/>
                  </a:lnTo>
                  <a:lnTo>
                    <a:pt x="82551" y="706"/>
                  </a:lnTo>
                  <a:lnTo>
                    <a:pt x="80054" y="1248"/>
                  </a:lnTo>
                  <a:lnTo>
                    <a:pt x="77449" y="1900"/>
                  </a:lnTo>
                  <a:lnTo>
                    <a:pt x="74627" y="2659"/>
                  </a:lnTo>
                  <a:lnTo>
                    <a:pt x="71696" y="3582"/>
                  </a:lnTo>
                  <a:lnTo>
                    <a:pt x="68602" y="4613"/>
                  </a:lnTo>
                  <a:lnTo>
                    <a:pt x="65346" y="5699"/>
                  </a:lnTo>
                  <a:lnTo>
                    <a:pt x="61981" y="6947"/>
                  </a:lnTo>
                  <a:lnTo>
                    <a:pt x="58507" y="8250"/>
                  </a:lnTo>
                  <a:lnTo>
                    <a:pt x="54980" y="9715"/>
                  </a:lnTo>
                  <a:lnTo>
                    <a:pt x="51289" y="11180"/>
                  </a:lnTo>
                  <a:lnTo>
                    <a:pt x="47544" y="12809"/>
                  </a:lnTo>
                  <a:lnTo>
                    <a:pt x="43745" y="14491"/>
                  </a:lnTo>
                  <a:lnTo>
                    <a:pt x="39837" y="16228"/>
                  </a:lnTo>
                  <a:lnTo>
                    <a:pt x="35930" y="18073"/>
                  </a:lnTo>
                  <a:lnTo>
                    <a:pt x="31968" y="19973"/>
                  </a:lnTo>
                  <a:lnTo>
                    <a:pt x="27952" y="21927"/>
                  </a:lnTo>
                  <a:lnTo>
                    <a:pt x="23935" y="23935"/>
                  </a:lnTo>
                  <a:lnTo>
                    <a:pt x="19919" y="25997"/>
                  </a:lnTo>
                  <a:lnTo>
                    <a:pt x="15903" y="28114"/>
                  </a:lnTo>
                  <a:lnTo>
                    <a:pt x="11887" y="30230"/>
                  </a:lnTo>
                  <a:lnTo>
                    <a:pt x="7870" y="32456"/>
                  </a:lnTo>
                  <a:lnTo>
                    <a:pt x="3908" y="34627"/>
                  </a:lnTo>
                  <a:lnTo>
                    <a:pt x="1" y="36906"/>
                  </a:lnTo>
                  <a:lnTo>
                    <a:pt x="2334" y="46024"/>
                  </a:lnTo>
                  <a:lnTo>
                    <a:pt x="6134" y="43799"/>
                  </a:lnTo>
                  <a:lnTo>
                    <a:pt x="9987" y="41628"/>
                  </a:lnTo>
                  <a:lnTo>
                    <a:pt x="13895" y="39457"/>
                  </a:lnTo>
                  <a:lnTo>
                    <a:pt x="17802" y="37340"/>
                  </a:lnTo>
                  <a:lnTo>
                    <a:pt x="21764" y="35278"/>
                  </a:lnTo>
                  <a:lnTo>
                    <a:pt x="25726" y="33215"/>
                  </a:lnTo>
                  <a:lnTo>
                    <a:pt x="29688" y="31207"/>
                  </a:lnTo>
                  <a:lnTo>
                    <a:pt x="33650" y="29253"/>
                  </a:lnTo>
                  <a:lnTo>
                    <a:pt x="37612" y="27408"/>
                  </a:lnTo>
                  <a:lnTo>
                    <a:pt x="41466" y="25563"/>
                  </a:lnTo>
                  <a:lnTo>
                    <a:pt x="45319" y="23826"/>
                  </a:lnTo>
                  <a:lnTo>
                    <a:pt x="49172" y="22089"/>
                  </a:lnTo>
                  <a:lnTo>
                    <a:pt x="52863" y="20515"/>
                  </a:lnTo>
                  <a:lnTo>
                    <a:pt x="56554" y="18941"/>
                  </a:lnTo>
                  <a:lnTo>
                    <a:pt x="60136" y="17530"/>
                  </a:lnTo>
                  <a:lnTo>
                    <a:pt x="63609" y="16174"/>
                  </a:lnTo>
                  <a:lnTo>
                    <a:pt x="66974" y="14925"/>
                  </a:lnTo>
                  <a:lnTo>
                    <a:pt x="70231" y="13786"/>
                  </a:lnTo>
                  <a:lnTo>
                    <a:pt x="73378" y="12700"/>
                  </a:lnTo>
                  <a:lnTo>
                    <a:pt x="76363" y="11777"/>
                  </a:lnTo>
                  <a:lnTo>
                    <a:pt x="79186" y="10963"/>
                  </a:lnTo>
                  <a:lnTo>
                    <a:pt x="81845" y="10258"/>
                  </a:lnTo>
                  <a:lnTo>
                    <a:pt x="84342" y="9715"/>
                  </a:lnTo>
                  <a:lnTo>
                    <a:pt x="86675" y="9281"/>
                  </a:lnTo>
                  <a:lnTo>
                    <a:pt x="88792" y="8955"/>
                  </a:lnTo>
                  <a:lnTo>
                    <a:pt x="90692" y="8792"/>
                  </a:lnTo>
                  <a:lnTo>
                    <a:pt x="92374" y="8792"/>
                  </a:lnTo>
                  <a:lnTo>
                    <a:pt x="93134" y="8847"/>
                  </a:lnTo>
                  <a:lnTo>
                    <a:pt x="93840" y="8955"/>
                  </a:lnTo>
                  <a:lnTo>
                    <a:pt x="94491" y="9064"/>
                  </a:lnTo>
                  <a:lnTo>
                    <a:pt x="95088" y="9281"/>
                  </a:lnTo>
                  <a:lnTo>
                    <a:pt x="95631" y="9444"/>
                  </a:lnTo>
                  <a:lnTo>
                    <a:pt x="96065" y="9715"/>
                  </a:lnTo>
                  <a:lnTo>
                    <a:pt x="96445" y="10041"/>
                  </a:lnTo>
                  <a:lnTo>
                    <a:pt x="96825" y="10366"/>
                  </a:lnTo>
                  <a:lnTo>
                    <a:pt x="97042" y="10746"/>
                  </a:lnTo>
                  <a:lnTo>
                    <a:pt x="97259" y="11180"/>
                  </a:lnTo>
                  <a:lnTo>
                    <a:pt x="95088" y="2605"/>
                  </a:lnTo>
                  <a:lnTo>
                    <a:pt x="94925" y="2171"/>
                  </a:lnTo>
                  <a:lnTo>
                    <a:pt x="94708" y="1791"/>
                  </a:lnTo>
                  <a:lnTo>
                    <a:pt x="94382" y="1411"/>
                  </a:lnTo>
                  <a:lnTo>
                    <a:pt x="94002" y="1086"/>
                  </a:lnTo>
                  <a:lnTo>
                    <a:pt x="93568" y="814"/>
                  </a:lnTo>
                  <a:lnTo>
                    <a:pt x="93080" y="543"/>
                  </a:lnTo>
                  <a:lnTo>
                    <a:pt x="92483" y="380"/>
                  </a:lnTo>
                  <a:lnTo>
                    <a:pt x="91886" y="217"/>
                  </a:lnTo>
                  <a:lnTo>
                    <a:pt x="91180" y="109"/>
                  </a:lnTo>
                  <a:lnTo>
                    <a:pt x="904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0"/>
            <p:cNvSpPr/>
            <p:nvPr/>
          </p:nvSpPr>
          <p:spPr>
            <a:xfrm>
              <a:off x="-7113257" y="1970613"/>
              <a:ext cx="1890715" cy="894707"/>
            </a:xfrm>
            <a:custGeom>
              <a:avLst/>
              <a:gdLst/>
              <a:ahLst/>
              <a:cxnLst/>
              <a:rect l="l" t="t" r="r" b="b"/>
              <a:pathLst>
                <a:path w="97259" h="46024" fill="none" extrusionOk="0">
                  <a:moveTo>
                    <a:pt x="97259" y="11180"/>
                  </a:moveTo>
                  <a:lnTo>
                    <a:pt x="97259" y="11180"/>
                  </a:lnTo>
                  <a:lnTo>
                    <a:pt x="97042" y="10746"/>
                  </a:lnTo>
                  <a:lnTo>
                    <a:pt x="96825" y="10366"/>
                  </a:lnTo>
                  <a:lnTo>
                    <a:pt x="96445" y="10041"/>
                  </a:lnTo>
                  <a:lnTo>
                    <a:pt x="96065" y="9715"/>
                  </a:lnTo>
                  <a:lnTo>
                    <a:pt x="95631" y="9444"/>
                  </a:lnTo>
                  <a:lnTo>
                    <a:pt x="95088" y="9281"/>
                  </a:lnTo>
                  <a:lnTo>
                    <a:pt x="94491" y="9064"/>
                  </a:lnTo>
                  <a:lnTo>
                    <a:pt x="93840" y="8955"/>
                  </a:lnTo>
                  <a:lnTo>
                    <a:pt x="93134" y="8847"/>
                  </a:lnTo>
                  <a:lnTo>
                    <a:pt x="92374" y="8792"/>
                  </a:lnTo>
                  <a:lnTo>
                    <a:pt x="91560" y="8792"/>
                  </a:lnTo>
                  <a:lnTo>
                    <a:pt x="90692" y="8792"/>
                  </a:lnTo>
                  <a:lnTo>
                    <a:pt x="88792" y="8955"/>
                  </a:lnTo>
                  <a:lnTo>
                    <a:pt x="86675" y="9281"/>
                  </a:lnTo>
                  <a:lnTo>
                    <a:pt x="84342" y="9715"/>
                  </a:lnTo>
                  <a:lnTo>
                    <a:pt x="81845" y="10258"/>
                  </a:lnTo>
                  <a:lnTo>
                    <a:pt x="79186" y="10963"/>
                  </a:lnTo>
                  <a:lnTo>
                    <a:pt x="76363" y="11777"/>
                  </a:lnTo>
                  <a:lnTo>
                    <a:pt x="73378" y="12700"/>
                  </a:lnTo>
                  <a:lnTo>
                    <a:pt x="70231" y="13786"/>
                  </a:lnTo>
                  <a:lnTo>
                    <a:pt x="66974" y="14925"/>
                  </a:lnTo>
                  <a:lnTo>
                    <a:pt x="63609" y="16174"/>
                  </a:lnTo>
                  <a:lnTo>
                    <a:pt x="60136" y="17530"/>
                  </a:lnTo>
                  <a:lnTo>
                    <a:pt x="56554" y="18941"/>
                  </a:lnTo>
                  <a:lnTo>
                    <a:pt x="52863" y="20515"/>
                  </a:lnTo>
                  <a:lnTo>
                    <a:pt x="49172" y="22089"/>
                  </a:lnTo>
                  <a:lnTo>
                    <a:pt x="45319" y="23826"/>
                  </a:lnTo>
                  <a:lnTo>
                    <a:pt x="41466" y="25563"/>
                  </a:lnTo>
                  <a:lnTo>
                    <a:pt x="37612" y="27408"/>
                  </a:lnTo>
                  <a:lnTo>
                    <a:pt x="33650" y="29253"/>
                  </a:lnTo>
                  <a:lnTo>
                    <a:pt x="29688" y="31207"/>
                  </a:lnTo>
                  <a:lnTo>
                    <a:pt x="25726" y="33215"/>
                  </a:lnTo>
                  <a:lnTo>
                    <a:pt x="21764" y="35278"/>
                  </a:lnTo>
                  <a:lnTo>
                    <a:pt x="17802" y="37340"/>
                  </a:lnTo>
                  <a:lnTo>
                    <a:pt x="13895" y="39457"/>
                  </a:lnTo>
                  <a:lnTo>
                    <a:pt x="9987" y="41628"/>
                  </a:lnTo>
                  <a:lnTo>
                    <a:pt x="6134" y="43799"/>
                  </a:lnTo>
                  <a:lnTo>
                    <a:pt x="2334" y="46024"/>
                  </a:lnTo>
                  <a:lnTo>
                    <a:pt x="1" y="36906"/>
                  </a:lnTo>
                  <a:lnTo>
                    <a:pt x="1" y="36906"/>
                  </a:lnTo>
                  <a:lnTo>
                    <a:pt x="3908" y="34627"/>
                  </a:lnTo>
                  <a:lnTo>
                    <a:pt x="7870" y="32456"/>
                  </a:lnTo>
                  <a:lnTo>
                    <a:pt x="11887" y="30230"/>
                  </a:lnTo>
                  <a:lnTo>
                    <a:pt x="15903" y="28114"/>
                  </a:lnTo>
                  <a:lnTo>
                    <a:pt x="19919" y="25997"/>
                  </a:lnTo>
                  <a:lnTo>
                    <a:pt x="23935" y="23935"/>
                  </a:lnTo>
                  <a:lnTo>
                    <a:pt x="27952" y="21927"/>
                  </a:lnTo>
                  <a:lnTo>
                    <a:pt x="31968" y="19973"/>
                  </a:lnTo>
                  <a:lnTo>
                    <a:pt x="35930" y="18073"/>
                  </a:lnTo>
                  <a:lnTo>
                    <a:pt x="39837" y="16228"/>
                  </a:lnTo>
                  <a:lnTo>
                    <a:pt x="43745" y="14491"/>
                  </a:lnTo>
                  <a:lnTo>
                    <a:pt x="47544" y="12809"/>
                  </a:lnTo>
                  <a:lnTo>
                    <a:pt x="51289" y="11180"/>
                  </a:lnTo>
                  <a:lnTo>
                    <a:pt x="54980" y="9715"/>
                  </a:lnTo>
                  <a:lnTo>
                    <a:pt x="58507" y="8250"/>
                  </a:lnTo>
                  <a:lnTo>
                    <a:pt x="61981" y="6947"/>
                  </a:lnTo>
                  <a:lnTo>
                    <a:pt x="65346" y="5699"/>
                  </a:lnTo>
                  <a:lnTo>
                    <a:pt x="68602" y="4613"/>
                  </a:lnTo>
                  <a:lnTo>
                    <a:pt x="71696" y="3582"/>
                  </a:lnTo>
                  <a:lnTo>
                    <a:pt x="74627" y="2659"/>
                  </a:lnTo>
                  <a:lnTo>
                    <a:pt x="77449" y="1900"/>
                  </a:lnTo>
                  <a:lnTo>
                    <a:pt x="80054" y="1248"/>
                  </a:lnTo>
                  <a:lnTo>
                    <a:pt x="82551" y="706"/>
                  </a:lnTo>
                  <a:lnTo>
                    <a:pt x="84830" y="326"/>
                  </a:lnTo>
                  <a:lnTo>
                    <a:pt x="86893" y="109"/>
                  </a:lnTo>
                  <a:lnTo>
                    <a:pt x="87869" y="0"/>
                  </a:lnTo>
                  <a:lnTo>
                    <a:pt x="88792" y="0"/>
                  </a:lnTo>
                  <a:lnTo>
                    <a:pt x="89606" y="0"/>
                  </a:lnTo>
                  <a:lnTo>
                    <a:pt x="90420" y="0"/>
                  </a:lnTo>
                  <a:lnTo>
                    <a:pt x="91180" y="109"/>
                  </a:lnTo>
                  <a:lnTo>
                    <a:pt x="91886" y="217"/>
                  </a:lnTo>
                  <a:lnTo>
                    <a:pt x="92483" y="380"/>
                  </a:lnTo>
                  <a:lnTo>
                    <a:pt x="93080" y="543"/>
                  </a:lnTo>
                  <a:lnTo>
                    <a:pt x="93568" y="814"/>
                  </a:lnTo>
                  <a:lnTo>
                    <a:pt x="94002" y="1086"/>
                  </a:lnTo>
                  <a:lnTo>
                    <a:pt x="94382" y="1411"/>
                  </a:lnTo>
                  <a:lnTo>
                    <a:pt x="94708" y="1791"/>
                  </a:lnTo>
                  <a:lnTo>
                    <a:pt x="94925" y="2171"/>
                  </a:lnTo>
                  <a:lnTo>
                    <a:pt x="95088" y="2605"/>
                  </a:lnTo>
                  <a:lnTo>
                    <a:pt x="97259" y="1118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0"/>
            <p:cNvSpPr/>
            <p:nvPr/>
          </p:nvSpPr>
          <p:spPr>
            <a:xfrm>
              <a:off x="-7023580" y="2311397"/>
              <a:ext cx="1884397" cy="908431"/>
            </a:xfrm>
            <a:custGeom>
              <a:avLst/>
              <a:gdLst/>
              <a:ahLst/>
              <a:cxnLst/>
              <a:rect l="l" t="t" r="r" b="b"/>
              <a:pathLst>
                <a:path w="96934" h="46730" extrusionOk="0">
                  <a:moveTo>
                    <a:pt x="88847" y="0"/>
                  </a:moveTo>
                  <a:lnTo>
                    <a:pt x="87110" y="163"/>
                  </a:lnTo>
                  <a:lnTo>
                    <a:pt x="85102" y="380"/>
                  </a:lnTo>
                  <a:lnTo>
                    <a:pt x="82931" y="814"/>
                  </a:lnTo>
                  <a:lnTo>
                    <a:pt x="80597" y="1303"/>
                  </a:lnTo>
                  <a:lnTo>
                    <a:pt x="78046" y="1954"/>
                  </a:lnTo>
                  <a:lnTo>
                    <a:pt x="75333" y="2714"/>
                  </a:lnTo>
                  <a:lnTo>
                    <a:pt x="72456" y="3582"/>
                  </a:lnTo>
                  <a:lnTo>
                    <a:pt x="69471" y="4559"/>
                  </a:lnTo>
                  <a:lnTo>
                    <a:pt x="66323" y="5645"/>
                  </a:lnTo>
                  <a:lnTo>
                    <a:pt x="63067" y="6839"/>
                  </a:lnTo>
                  <a:lnTo>
                    <a:pt x="59647" y="8141"/>
                  </a:lnTo>
                  <a:lnTo>
                    <a:pt x="56120" y="9553"/>
                  </a:lnTo>
                  <a:lnTo>
                    <a:pt x="52483" y="11018"/>
                  </a:lnTo>
                  <a:lnTo>
                    <a:pt x="48793" y="12646"/>
                  </a:lnTo>
                  <a:lnTo>
                    <a:pt x="44994" y="14329"/>
                  </a:lnTo>
                  <a:lnTo>
                    <a:pt x="41086" y="16065"/>
                  </a:lnTo>
                  <a:lnTo>
                    <a:pt x="37178" y="17911"/>
                  </a:lnTo>
                  <a:lnTo>
                    <a:pt x="33162" y="19810"/>
                  </a:lnTo>
                  <a:lnTo>
                    <a:pt x="29092" y="21818"/>
                  </a:lnTo>
                  <a:lnTo>
                    <a:pt x="24967" y="23881"/>
                  </a:lnTo>
                  <a:lnTo>
                    <a:pt x="20842" y="25997"/>
                  </a:lnTo>
                  <a:lnTo>
                    <a:pt x="16663" y="28223"/>
                  </a:lnTo>
                  <a:lnTo>
                    <a:pt x="12538" y="30502"/>
                  </a:lnTo>
                  <a:lnTo>
                    <a:pt x="8359" y="32782"/>
                  </a:lnTo>
                  <a:lnTo>
                    <a:pt x="4180" y="35170"/>
                  </a:lnTo>
                  <a:lnTo>
                    <a:pt x="1" y="37612"/>
                  </a:lnTo>
                  <a:lnTo>
                    <a:pt x="2280" y="46730"/>
                  </a:lnTo>
                  <a:lnTo>
                    <a:pt x="6405" y="44288"/>
                  </a:lnTo>
                  <a:lnTo>
                    <a:pt x="10584" y="41900"/>
                  </a:lnTo>
                  <a:lnTo>
                    <a:pt x="14709" y="39620"/>
                  </a:lnTo>
                  <a:lnTo>
                    <a:pt x="18834" y="37341"/>
                  </a:lnTo>
                  <a:lnTo>
                    <a:pt x="22959" y="35115"/>
                  </a:lnTo>
                  <a:lnTo>
                    <a:pt x="27083" y="32999"/>
                  </a:lnTo>
                  <a:lnTo>
                    <a:pt x="31154" y="30936"/>
                  </a:lnTo>
                  <a:lnTo>
                    <a:pt x="35170" y="28928"/>
                  </a:lnTo>
                  <a:lnTo>
                    <a:pt x="39132" y="27029"/>
                  </a:lnTo>
                  <a:lnTo>
                    <a:pt x="43094" y="25129"/>
                  </a:lnTo>
                  <a:lnTo>
                    <a:pt x="46947" y="23392"/>
                  </a:lnTo>
                  <a:lnTo>
                    <a:pt x="50747" y="21710"/>
                  </a:lnTo>
                  <a:lnTo>
                    <a:pt x="54437" y="20082"/>
                  </a:lnTo>
                  <a:lnTo>
                    <a:pt x="58019" y="18562"/>
                  </a:lnTo>
                  <a:lnTo>
                    <a:pt x="61547" y="17151"/>
                  </a:lnTo>
                  <a:lnTo>
                    <a:pt x="64966" y="15848"/>
                  </a:lnTo>
                  <a:lnTo>
                    <a:pt x="68223" y="14654"/>
                  </a:lnTo>
                  <a:lnTo>
                    <a:pt x="71371" y="13514"/>
                  </a:lnTo>
                  <a:lnTo>
                    <a:pt x="74356" y="12483"/>
                  </a:lnTo>
                  <a:lnTo>
                    <a:pt x="77232" y="11615"/>
                  </a:lnTo>
                  <a:lnTo>
                    <a:pt x="79946" y="10801"/>
                  </a:lnTo>
                  <a:lnTo>
                    <a:pt x="82497" y="10150"/>
                  </a:lnTo>
                  <a:lnTo>
                    <a:pt x="84885" y="9607"/>
                  </a:lnTo>
                  <a:lnTo>
                    <a:pt x="87056" y="9173"/>
                  </a:lnTo>
                  <a:lnTo>
                    <a:pt x="89064" y="8901"/>
                  </a:lnTo>
                  <a:lnTo>
                    <a:pt x="90855" y="8738"/>
                  </a:lnTo>
                  <a:lnTo>
                    <a:pt x="91669" y="8684"/>
                  </a:lnTo>
                  <a:lnTo>
                    <a:pt x="92429" y="8738"/>
                  </a:lnTo>
                  <a:lnTo>
                    <a:pt x="93134" y="8738"/>
                  </a:lnTo>
                  <a:lnTo>
                    <a:pt x="93840" y="8847"/>
                  </a:lnTo>
                  <a:lnTo>
                    <a:pt x="94437" y="8956"/>
                  </a:lnTo>
                  <a:lnTo>
                    <a:pt x="94980" y="9064"/>
                  </a:lnTo>
                  <a:lnTo>
                    <a:pt x="95468" y="9281"/>
                  </a:lnTo>
                  <a:lnTo>
                    <a:pt x="95848" y="9498"/>
                  </a:lnTo>
                  <a:lnTo>
                    <a:pt x="96228" y="9715"/>
                  </a:lnTo>
                  <a:lnTo>
                    <a:pt x="96553" y="10041"/>
                  </a:lnTo>
                  <a:lnTo>
                    <a:pt x="96771" y="10367"/>
                  </a:lnTo>
                  <a:lnTo>
                    <a:pt x="96933" y="10692"/>
                  </a:lnTo>
                  <a:lnTo>
                    <a:pt x="94762" y="2171"/>
                  </a:lnTo>
                  <a:lnTo>
                    <a:pt x="94654" y="1791"/>
                  </a:lnTo>
                  <a:lnTo>
                    <a:pt x="94382" y="1466"/>
                  </a:lnTo>
                  <a:lnTo>
                    <a:pt x="94111" y="1140"/>
                  </a:lnTo>
                  <a:lnTo>
                    <a:pt x="93785" y="869"/>
                  </a:lnTo>
                  <a:lnTo>
                    <a:pt x="93351" y="652"/>
                  </a:lnTo>
                  <a:lnTo>
                    <a:pt x="92917" y="435"/>
                  </a:lnTo>
                  <a:lnTo>
                    <a:pt x="92374" y="272"/>
                  </a:lnTo>
                  <a:lnTo>
                    <a:pt x="91777" y="163"/>
                  </a:lnTo>
                  <a:lnTo>
                    <a:pt x="91126" y="55"/>
                  </a:lnTo>
                  <a:lnTo>
                    <a:pt x="904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0"/>
            <p:cNvSpPr/>
            <p:nvPr/>
          </p:nvSpPr>
          <p:spPr>
            <a:xfrm>
              <a:off x="-7023580" y="2311397"/>
              <a:ext cx="1884397" cy="908431"/>
            </a:xfrm>
            <a:custGeom>
              <a:avLst/>
              <a:gdLst/>
              <a:ahLst/>
              <a:cxnLst/>
              <a:rect l="l" t="t" r="r" b="b"/>
              <a:pathLst>
                <a:path w="96934" h="46730" fill="none" extrusionOk="0">
                  <a:moveTo>
                    <a:pt x="96933" y="10692"/>
                  </a:moveTo>
                  <a:lnTo>
                    <a:pt x="96933" y="10692"/>
                  </a:lnTo>
                  <a:lnTo>
                    <a:pt x="96771" y="10367"/>
                  </a:lnTo>
                  <a:lnTo>
                    <a:pt x="96553" y="10041"/>
                  </a:lnTo>
                  <a:lnTo>
                    <a:pt x="96228" y="9715"/>
                  </a:lnTo>
                  <a:lnTo>
                    <a:pt x="95848" y="9498"/>
                  </a:lnTo>
                  <a:lnTo>
                    <a:pt x="95468" y="9281"/>
                  </a:lnTo>
                  <a:lnTo>
                    <a:pt x="94980" y="9064"/>
                  </a:lnTo>
                  <a:lnTo>
                    <a:pt x="94437" y="8956"/>
                  </a:lnTo>
                  <a:lnTo>
                    <a:pt x="93840" y="8847"/>
                  </a:lnTo>
                  <a:lnTo>
                    <a:pt x="93134" y="8738"/>
                  </a:lnTo>
                  <a:lnTo>
                    <a:pt x="92429" y="8738"/>
                  </a:lnTo>
                  <a:lnTo>
                    <a:pt x="91669" y="8684"/>
                  </a:lnTo>
                  <a:lnTo>
                    <a:pt x="90855" y="8738"/>
                  </a:lnTo>
                  <a:lnTo>
                    <a:pt x="89064" y="8901"/>
                  </a:lnTo>
                  <a:lnTo>
                    <a:pt x="87056" y="9173"/>
                  </a:lnTo>
                  <a:lnTo>
                    <a:pt x="84885" y="9607"/>
                  </a:lnTo>
                  <a:lnTo>
                    <a:pt x="82497" y="10150"/>
                  </a:lnTo>
                  <a:lnTo>
                    <a:pt x="79946" y="10801"/>
                  </a:lnTo>
                  <a:lnTo>
                    <a:pt x="77232" y="11615"/>
                  </a:lnTo>
                  <a:lnTo>
                    <a:pt x="74356" y="12483"/>
                  </a:lnTo>
                  <a:lnTo>
                    <a:pt x="71371" y="13514"/>
                  </a:lnTo>
                  <a:lnTo>
                    <a:pt x="68223" y="14654"/>
                  </a:lnTo>
                  <a:lnTo>
                    <a:pt x="64966" y="15848"/>
                  </a:lnTo>
                  <a:lnTo>
                    <a:pt x="61547" y="17151"/>
                  </a:lnTo>
                  <a:lnTo>
                    <a:pt x="58019" y="18562"/>
                  </a:lnTo>
                  <a:lnTo>
                    <a:pt x="54437" y="20082"/>
                  </a:lnTo>
                  <a:lnTo>
                    <a:pt x="50747" y="21710"/>
                  </a:lnTo>
                  <a:lnTo>
                    <a:pt x="46947" y="23392"/>
                  </a:lnTo>
                  <a:lnTo>
                    <a:pt x="43094" y="25129"/>
                  </a:lnTo>
                  <a:lnTo>
                    <a:pt x="39132" y="27029"/>
                  </a:lnTo>
                  <a:lnTo>
                    <a:pt x="35170" y="28928"/>
                  </a:lnTo>
                  <a:lnTo>
                    <a:pt x="31154" y="30936"/>
                  </a:lnTo>
                  <a:lnTo>
                    <a:pt x="27083" y="32999"/>
                  </a:lnTo>
                  <a:lnTo>
                    <a:pt x="22959" y="35115"/>
                  </a:lnTo>
                  <a:lnTo>
                    <a:pt x="18834" y="37341"/>
                  </a:lnTo>
                  <a:lnTo>
                    <a:pt x="14709" y="39620"/>
                  </a:lnTo>
                  <a:lnTo>
                    <a:pt x="10584" y="41900"/>
                  </a:lnTo>
                  <a:lnTo>
                    <a:pt x="6405" y="44288"/>
                  </a:lnTo>
                  <a:lnTo>
                    <a:pt x="2280" y="46730"/>
                  </a:lnTo>
                  <a:lnTo>
                    <a:pt x="1" y="37612"/>
                  </a:lnTo>
                  <a:lnTo>
                    <a:pt x="1" y="37612"/>
                  </a:lnTo>
                  <a:lnTo>
                    <a:pt x="4180" y="35170"/>
                  </a:lnTo>
                  <a:lnTo>
                    <a:pt x="8359" y="32782"/>
                  </a:lnTo>
                  <a:lnTo>
                    <a:pt x="12538" y="30502"/>
                  </a:lnTo>
                  <a:lnTo>
                    <a:pt x="16663" y="28223"/>
                  </a:lnTo>
                  <a:lnTo>
                    <a:pt x="20842" y="25997"/>
                  </a:lnTo>
                  <a:lnTo>
                    <a:pt x="24967" y="23881"/>
                  </a:lnTo>
                  <a:lnTo>
                    <a:pt x="29092" y="21818"/>
                  </a:lnTo>
                  <a:lnTo>
                    <a:pt x="33162" y="19810"/>
                  </a:lnTo>
                  <a:lnTo>
                    <a:pt x="37178" y="17911"/>
                  </a:lnTo>
                  <a:lnTo>
                    <a:pt x="41086" y="16065"/>
                  </a:lnTo>
                  <a:lnTo>
                    <a:pt x="44994" y="14329"/>
                  </a:lnTo>
                  <a:lnTo>
                    <a:pt x="48793" y="12646"/>
                  </a:lnTo>
                  <a:lnTo>
                    <a:pt x="52483" y="11018"/>
                  </a:lnTo>
                  <a:lnTo>
                    <a:pt x="56120" y="9553"/>
                  </a:lnTo>
                  <a:lnTo>
                    <a:pt x="59647" y="8141"/>
                  </a:lnTo>
                  <a:lnTo>
                    <a:pt x="63067" y="6839"/>
                  </a:lnTo>
                  <a:lnTo>
                    <a:pt x="66323" y="5645"/>
                  </a:lnTo>
                  <a:lnTo>
                    <a:pt x="69471" y="4559"/>
                  </a:lnTo>
                  <a:lnTo>
                    <a:pt x="72456" y="3582"/>
                  </a:lnTo>
                  <a:lnTo>
                    <a:pt x="75333" y="2714"/>
                  </a:lnTo>
                  <a:lnTo>
                    <a:pt x="78046" y="1954"/>
                  </a:lnTo>
                  <a:lnTo>
                    <a:pt x="80597" y="1303"/>
                  </a:lnTo>
                  <a:lnTo>
                    <a:pt x="82931" y="814"/>
                  </a:lnTo>
                  <a:lnTo>
                    <a:pt x="85102" y="380"/>
                  </a:lnTo>
                  <a:lnTo>
                    <a:pt x="87110" y="163"/>
                  </a:lnTo>
                  <a:lnTo>
                    <a:pt x="88847" y="0"/>
                  </a:lnTo>
                  <a:lnTo>
                    <a:pt x="89661" y="0"/>
                  </a:lnTo>
                  <a:lnTo>
                    <a:pt x="90421" y="0"/>
                  </a:lnTo>
                  <a:lnTo>
                    <a:pt x="91126" y="55"/>
                  </a:lnTo>
                  <a:lnTo>
                    <a:pt x="91777" y="163"/>
                  </a:lnTo>
                  <a:lnTo>
                    <a:pt x="92374" y="272"/>
                  </a:lnTo>
                  <a:lnTo>
                    <a:pt x="92917" y="435"/>
                  </a:lnTo>
                  <a:lnTo>
                    <a:pt x="93351" y="652"/>
                  </a:lnTo>
                  <a:lnTo>
                    <a:pt x="93785" y="869"/>
                  </a:lnTo>
                  <a:lnTo>
                    <a:pt x="94111" y="1140"/>
                  </a:lnTo>
                  <a:lnTo>
                    <a:pt x="94382" y="1466"/>
                  </a:lnTo>
                  <a:lnTo>
                    <a:pt x="94654" y="1791"/>
                  </a:lnTo>
                  <a:lnTo>
                    <a:pt x="94762" y="2171"/>
                  </a:lnTo>
                  <a:lnTo>
                    <a:pt x="96933" y="1069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0"/>
            <p:cNvSpPr/>
            <p:nvPr/>
          </p:nvSpPr>
          <p:spPr>
            <a:xfrm>
              <a:off x="-5547521" y="911308"/>
              <a:ext cx="43273" cy="168836"/>
            </a:xfrm>
            <a:custGeom>
              <a:avLst/>
              <a:gdLst/>
              <a:ahLst/>
              <a:cxnLst/>
              <a:rect l="l" t="t" r="r" b="b"/>
              <a:pathLst>
                <a:path w="2226" h="8685" extrusionOk="0">
                  <a:moveTo>
                    <a:pt x="1" y="0"/>
                  </a:moveTo>
                  <a:lnTo>
                    <a:pt x="2009" y="8033"/>
                  </a:lnTo>
                  <a:lnTo>
                    <a:pt x="2226" y="8684"/>
                  </a:lnTo>
                  <a:lnTo>
                    <a:pt x="2226" y="8630"/>
                  </a:lnTo>
                  <a:lnTo>
                    <a:pt x="218" y="652"/>
                  </a:lnTo>
                  <a:lnTo>
                    <a:pt x="1"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0"/>
            <p:cNvSpPr/>
            <p:nvPr/>
          </p:nvSpPr>
          <p:spPr>
            <a:xfrm>
              <a:off x="-5547521" y="911308"/>
              <a:ext cx="43273" cy="168836"/>
            </a:xfrm>
            <a:custGeom>
              <a:avLst/>
              <a:gdLst/>
              <a:ahLst/>
              <a:cxnLst/>
              <a:rect l="l" t="t" r="r" b="b"/>
              <a:pathLst>
                <a:path w="2226" h="8685" fill="none" extrusionOk="0">
                  <a:moveTo>
                    <a:pt x="2226" y="8630"/>
                  </a:moveTo>
                  <a:lnTo>
                    <a:pt x="218" y="652"/>
                  </a:lnTo>
                  <a:lnTo>
                    <a:pt x="218" y="652"/>
                  </a:lnTo>
                  <a:lnTo>
                    <a:pt x="1" y="0"/>
                  </a:lnTo>
                  <a:lnTo>
                    <a:pt x="2009" y="8033"/>
                  </a:lnTo>
                  <a:lnTo>
                    <a:pt x="2009" y="8033"/>
                  </a:lnTo>
                  <a:lnTo>
                    <a:pt x="2226" y="868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0"/>
            <p:cNvSpPr/>
            <p:nvPr/>
          </p:nvSpPr>
          <p:spPr>
            <a:xfrm>
              <a:off x="-7427660" y="1447289"/>
              <a:ext cx="44323" cy="177273"/>
            </a:xfrm>
            <a:custGeom>
              <a:avLst/>
              <a:gdLst/>
              <a:ahLst/>
              <a:cxnLst/>
              <a:rect l="l" t="t" r="r" b="b"/>
              <a:pathLst>
                <a:path w="2280" h="9119" fill="none" extrusionOk="0">
                  <a:moveTo>
                    <a:pt x="0" y="0"/>
                  </a:moveTo>
                  <a:lnTo>
                    <a:pt x="2280" y="9118"/>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0"/>
            <p:cNvSpPr/>
            <p:nvPr/>
          </p:nvSpPr>
          <p:spPr>
            <a:xfrm>
              <a:off x="-5468380" y="1222562"/>
              <a:ext cx="43273" cy="167767"/>
            </a:xfrm>
            <a:custGeom>
              <a:avLst/>
              <a:gdLst/>
              <a:ahLst/>
              <a:cxnLst/>
              <a:rect l="l" t="t" r="r" b="b"/>
              <a:pathLst>
                <a:path w="2226" h="8630" extrusionOk="0">
                  <a:moveTo>
                    <a:pt x="0" y="0"/>
                  </a:moveTo>
                  <a:lnTo>
                    <a:pt x="2008" y="8033"/>
                  </a:lnTo>
                  <a:lnTo>
                    <a:pt x="2225" y="8630"/>
                  </a:lnTo>
                  <a:lnTo>
                    <a:pt x="217" y="597"/>
                  </a:lnTo>
                  <a:lnTo>
                    <a:pt x="109" y="326"/>
                  </a:lnTo>
                  <a:lnTo>
                    <a:pt x="0"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0"/>
            <p:cNvSpPr/>
            <p:nvPr/>
          </p:nvSpPr>
          <p:spPr>
            <a:xfrm>
              <a:off x="-5468380" y="1222562"/>
              <a:ext cx="43273" cy="167767"/>
            </a:xfrm>
            <a:custGeom>
              <a:avLst/>
              <a:gdLst/>
              <a:ahLst/>
              <a:cxnLst/>
              <a:rect l="l" t="t" r="r" b="b"/>
              <a:pathLst>
                <a:path w="2226" h="8630" fill="none" extrusionOk="0">
                  <a:moveTo>
                    <a:pt x="2225" y="8630"/>
                  </a:moveTo>
                  <a:lnTo>
                    <a:pt x="217" y="597"/>
                  </a:lnTo>
                  <a:lnTo>
                    <a:pt x="217" y="597"/>
                  </a:lnTo>
                  <a:lnTo>
                    <a:pt x="109" y="326"/>
                  </a:lnTo>
                  <a:lnTo>
                    <a:pt x="0" y="0"/>
                  </a:lnTo>
                  <a:lnTo>
                    <a:pt x="2008" y="8033"/>
                  </a:lnTo>
                  <a:lnTo>
                    <a:pt x="2008" y="8033"/>
                  </a:lnTo>
                  <a:lnTo>
                    <a:pt x="2225" y="863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0"/>
            <p:cNvSpPr/>
            <p:nvPr/>
          </p:nvSpPr>
          <p:spPr>
            <a:xfrm>
              <a:off x="-7337983" y="1801797"/>
              <a:ext cx="44323" cy="177273"/>
            </a:xfrm>
            <a:custGeom>
              <a:avLst/>
              <a:gdLst/>
              <a:ahLst/>
              <a:cxnLst/>
              <a:rect l="l" t="t" r="r" b="b"/>
              <a:pathLst>
                <a:path w="2280" h="9119" fill="none" extrusionOk="0">
                  <a:moveTo>
                    <a:pt x="0" y="0"/>
                  </a:moveTo>
                  <a:lnTo>
                    <a:pt x="2280" y="9118"/>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0"/>
            <p:cNvSpPr/>
            <p:nvPr/>
          </p:nvSpPr>
          <p:spPr>
            <a:xfrm>
              <a:off x="-5389260" y="1533797"/>
              <a:ext cx="43273" cy="166737"/>
            </a:xfrm>
            <a:custGeom>
              <a:avLst/>
              <a:gdLst/>
              <a:ahLst/>
              <a:cxnLst/>
              <a:rect l="l" t="t" r="r" b="b"/>
              <a:pathLst>
                <a:path w="2226" h="8577" extrusionOk="0">
                  <a:moveTo>
                    <a:pt x="1" y="1"/>
                  </a:moveTo>
                  <a:lnTo>
                    <a:pt x="2009" y="8033"/>
                  </a:lnTo>
                  <a:lnTo>
                    <a:pt x="2171" y="8576"/>
                  </a:lnTo>
                  <a:lnTo>
                    <a:pt x="2226" y="8576"/>
                  </a:lnTo>
                  <a:lnTo>
                    <a:pt x="218" y="598"/>
                  </a:lnTo>
                  <a:lnTo>
                    <a:pt x="1"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0"/>
            <p:cNvSpPr/>
            <p:nvPr/>
          </p:nvSpPr>
          <p:spPr>
            <a:xfrm>
              <a:off x="-5389260" y="1533797"/>
              <a:ext cx="43273" cy="166737"/>
            </a:xfrm>
            <a:custGeom>
              <a:avLst/>
              <a:gdLst/>
              <a:ahLst/>
              <a:cxnLst/>
              <a:rect l="l" t="t" r="r" b="b"/>
              <a:pathLst>
                <a:path w="2226" h="8577" fill="none" extrusionOk="0">
                  <a:moveTo>
                    <a:pt x="2226" y="8576"/>
                  </a:moveTo>
                  <a:lnTo>
                    <a:pt x="218" y="598"/>
                  </a:lnTo>
                  <a:lnTo>
                    <a:pt x="218" y="598"/>
                  </a:lnTo>
                  <a:lnTo>
                    <a:pt x="1" y="1"/>
                  </a:lnTo>
                  <a:lnTo>
                    <a:pt x="2009" y="8033"/>
                  </a:lnTo>
                  <a:lnTo>
                    <a:pt x="2009" y="8033"/>
                  </a:lnTo>
                  <a:lnTo>
                    <a:pt x="2171" y="85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0"/>
            <p:cNvSpPr/>
            <p:nvPr/>
          </p:nvSpPr>
          <p:spPr>
            <a:xfrm>
              <a:off x="-7248307" y="2156304"/>
              <a:ext cx="44343" cy="177273"/>
            </a:xfrm>
            <a:custGeom>
              <a:avLst/>
              <a:gdLst/>
              <a:ahLst/>
              <a:cxnLst/>
              <a:rect l="l" t="t" r="r" b="b"/>
              <a:pathLst>
                <a:path w="2281" h="9119" fill="none" extrusionOk="0">
                  <a:moveTo>
                    <a:pt x="1" y="0"/>
                  </a:moveTo>
                  <a:lnTo>
                    <a:pt x="2280" y="9118"/>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0"/>
            <p:cNvSpPr/>
            <p:nvPr/>
          </p:nvSpPr>
          <p:spPr>
            <a:xfrm>
              <a:off x="-7158630" y="1800747"/>
              <a:ext cx="1893884" cy="887339"/>
            </a:xfrm>
            <a:custGeom>
              <a:avLst/>
              <a:gdLst/>
              <a:ahLst/>
              <a:cxnLst/>
              <a:rect l="l" t="t" r="r" b="b"/>
              <a:pathLst>
                <a:path w="97422" h="45645" extrusionOk="0">
                  <a:moveTo>
                    <a:pt x="88250" y="0"/>
                  </a:moveTo>
                  <a:lnTo>
                    <a:pt x="87273" y="54"/>
                  </a:lnTo>
                  <a:lnTo>
                    <a:pt x="86187" y="163"/>
                  </a:lnTo>
                  <a:lnTo>
                    <a:pt x="83962" y="434"/>
                  </a:lnTo>
                  <a:lnTo>
                    <a:pt x="81574" y="868"/>
                  </a:lnTo>
                  <a:lnTo>
                    <a:pt x="78969" y="1411"/>
                  </a:lnTo>
                  <a:lnTo>
                    <a:pt x="76201" y="2171"/>
                  </a:lnTo>
                  <a:lnTo>
                    <a:pt x="73270" y="2985"/>
                  </a:lnTo>
                  <a:lnTo>
                    <a:pt x="70177" y="3962"/>
                  </a:lnTo>
                  <a:lnTo>
                    <a:pt x="66920" y="5047"/>
                  </a:lnTo>
                  <a:lnTo>
                    <a:pt x="63609" y="6187"/>
                  </a:lnTo>
                  <a:lnTo>
                    <a:pt x="60136" y="7490"/>
                  </a:lnTo>
                  <a:lnTo>
                    <a:pt x="56608" y="8847"/>
                  </a:lnTo>
                  <a:lnTo>
                    <a:pt x="52972" y="10366"/>
                  </a:lnTo>
                  <a:lnTo>
                    <a:pt x="49281" y="11886"/>
                  </a:lnTo>
                  <a:lnTo>
                    <a:pt x="45482" y="13514"/>
                  </a:lnTo>
                  <a:lnTo>
                    <a:pt x="41683" y="15197"/>
                  </a:lnTo>
                  <a:lnTo>
                    <a:pt x="37830" y="16988"/>
                  </a:lnTo>
                  <a:lnTo>
                    <a:pt x="33922" y="18779"/>
                  </a:lnTo>
                  <a:lnTo>
                    <a:pt x="30068" y="20624"/>
                  </a:lnTo>
                  <a:lnTo>
                    <a:pt x="26161" y="22578"/>
                  </a:lnTo>
                  <a:lnTo>
                    <a:pt x="22307" y="24477"/>
                  </a:lnTo>
                  <a:lnTo>
                    <a:pt x="18454" y="26485"/>
                  </a:lnTo>
                  <a:lnTo>
                    <a:pt x="14600" y="28439"/>
                  </a:lnTo>
                  <a:lnTo>
                    <a:pt x="10856" y="30447"/>
                  </a:lnTo>
                  <a:lnTo>
                    <a:pt x="7165" y="32456"/>
                  </a:lnTo>
                  <a:lnTo>
                    <a:pt x="3529" y="34518"/>
                  </a:lnTo>
                  <a:lnTo>
                    <a:pt x="1" y="36526"/>
                  </a:lnTo>
                  <a:lnTo>
                    <a:pt x="2335" y="45644"/>
                  </a:lnTo>
                  <a:lnTo>
                    <a:pt x="5754" y="43636"/>
                  </a:lnTo>
                  <a:lnTo>
                    <a:pt x="9336" y="41682"/>
                  </a:lnTo>
                  <a:lnTo>
                    <a:pt x="12972" y="39674"/>
                  </a:lnTo>
                  <a:lnTo>
                    <a:pt x="16663" y="37666"/>
                  </a:lnTo>
                  <a:lnTo>
                    <a:pt x="20408" y="35712"/>
                  </a:lnTo>
                  <a:lnTo>
                    <a:pt x="24261" y="33704"/>
                  </a:lnTo>
                  <a:lnTo>
                    <a:pt x="28060" y="31804"/>
                  </a:lnTo>
                  <a:lnTo>
                    <a:pt x="31968" y="29905"/>
                  </a:lnTo>
                  <a:lnTo>
                    <a:pt x="35821" y="28005"/>
                  </a:lnTo>
                  <a:lnTo>
                    <a:pt x="39675" y="26214"/>
                  </a:lnTo>
                  <a:lnTo>
                    <a:pt x="43528" y="24423"/>
                  </a:lnTo>
                  <a:lnTo>
                    <a:pt x="47327" y="22686"/>
                  </a:lnTo>
                  <a:lnTo>
                    <a:pt x="51127" y="21058"/>
                  </a:lnTo>
                  <a:lnTo>
                    <a:pt x="54817" y="19484"/>
                  </a:lnTo>
                  <a:lnTo>
                    <a:pt x="58508" y="18019"/>
                  </a:lnTo>
                  <a:lnTo>
                    <a:pt x="62035" y="16608"/>
                  </a:lnTo>
                  <a:lnTo>
                    <a:pt x="65509" y="15251"/>
                  </a:lnTo>
                  <a:lnTo>
                    <a:pt x="68874" y="14057"/>
                  </a:lnTo>
                  <a:lnTo>
                    <a:pt x="72130" y="12971"/>
                  </a:lnTo>
                  <a:lnTo>
                    <a:pt x="75224" y="11940"/>
                  </a:lnTo>
                  <a:lnTo>
                    <a:pt x="78209" y="11072"/>
                  </a:lnTo>
                  <a:lnTo>
                    <a:pt x="80977" y="10312"/>
                  </a:lnTo>
                  <a:lnTo>
                    <a:pt x="83636" y="9715"/>
                  </a:lnTo>
                  <a:lnTo>
                    <a:pt x="86079" y="9227"/>
                  </a:lnTo>
                  <a:lnTo>
                    <a:pt x="88304" y="8901"/>
                  </a:lnTo>
                  <a:lnTo>
                    <a:pt x="89335" y="8847"/>
                  </a:lnTo>
                  <a:lnTo>
                    <a:pt x="90366" y="8738"/>
                  </a:lnTo>
                  <a:lnTo>
                    <a:pt x="92157" y="8738"/>
                  </a:lnTo>
                  <a:lnTo>
                    <a:pt x="92971" y="8792"/>
                  </a:lnTo>
                  <a:lnTo>
                    <a:pt x="93731" y="8901"/>
                  </a:lnTo>
                  <a:lnTo>
                    <a:pt x="94437" y="9064"/>
                  </a:lnTo>
                  <a:lnTo>
                    <a:pt x="95034" y="9227"/>
                  </a:lnTo>
                  <a:lnTo>
                    <a:pt x="95631" y="9498"/>
                  </a:lnTo>
                  <a:lnTo>
                    <a:pt x="96119" y="9769"/>
                  </a:lnTo>
                  <a:lnTo>
                    <a:pt x="96553" y="10095"/>
                  </a:lnTo>
                  <a:lnTo>
                    <a:pt x="96879" y="10475"/>
                  </a:lnTo>
                  <a:lnTo>
                    <a:pt x="97205" y="10909"/>
                  </a:lnTo>
                  <a:lnTo>
                    <a:pt x="97422" y="11343"/>
                  </a:lnTo>
                  <a:lnTo>
                    <a:pt x="95251" y="2822"/>
                  </a:lnTo>
                  <a:lnTo>
                    <a:pt x="95034" y="2334"/>
                  </a:lnTo>
                  <a:lnTo>
                    <a:pt x="94708" y="1900"/>
                  </a:lnTo>
                  <a:lnTo>
                    <a:pt x="94382" y="1520"/>
                  </a:lnTo>
                  <a:lnTo>
                    <a:pt x="93948" y="1140"/>
                  </a:lnTo>
                  <a:lnTo>
                    <a:pt x="93460" y="868"/>
                  </a:lnTo>
                  <a:lnTo>
                    <a:pt x="92917" y="597"/>
                  </a:lnTo>
                  <a:lnTo>
                    <a:pt x="92266" y="380"/>
                  </a:lnTo>
                  <a:lnTo>
                    <a:pt x="91560" y="217"/>
                  </a:lnTo>
                  <a:lnTo>
                    <a:pt x="90855" y="109"/>
                  </a:lnTo>
                  <a:lnTo>
                    <a:pt x="90041" y="54"/>
                  </a:lnTo>
                  <a:lnTo>
                    <a:pt x="89172"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0"/>
            <p:cNvSpPr/>
            <p:nvPr/>
          </p:nvSpPr>
          <p:spPr>
            <a:xfrm>
              <a:off x="-7158630" y="1800747"/>
              <a:ext cx="1893884" cy="887339"/>
            </a:xfrm>
            <a:custGeom>
              <a:avLst/>
              <a:gdLst/>
              <a:ahLst/>
              <a:cxnLst/>
              <a:rect l="l" t="t" r="r" b="b"/>
              <a:pathLst>
                <a:path w="97422" h="45645" fill="none" extrusionOk="0">
                  <a:moveTo>
                    <a:pt x="97422" y="11343"/>
                  </a:moveTo>
                  <a:lnTo>
                    <a:pt x="97422" y="11343"/>
                  </a:lnTo>
                  <a:lnTo>
                    <a:pt x="97205" y="10909"/>
                  </a:lnTo>
                  <a:lnTo>
                    <a:pt x="96879" y="10475"/>
                  </a:lnTo>
                  <a:lnTo>
                    <a:pt x="96553" y="10095"/>
                  </a:lnTo>
                  <a:lnTo>
                    <a:pt x="96119" y="9769"/>
                  </a:lnTo>
                  <a:lnTo>
                    <a:pt x="95631" y="9498"/>
                  </a:lnTo>
                  <a:lnTo>
                    <a:pt x="95034" y="9227"/>
                  </a:lnTo>
                  <a:lnTo>
                    <a:pt x="94437" y="9064"/>
                  </a:lnTo>
                  <a:lnTo>
                    <a:pt x="93731" y="8901"/>
                  </a:lnTo>
                  <a:lnTo>
                    <a:pt x="92971" y="8792"/>
                  </a:lnTo>
                  <a:lnTo>
                    <a:pt x="92157" y="8738"/>
                  </a:lnTo>
                  <a:lnTo>
                    <a:pt x="91289" y="8738"/>
                  </a:lnTo>
                  <a:lnTo>
                    <a:pt x="90366" y="8738"/>
                  </a:lnTo>
                  <a:lnTo>
                    <a:pt x="89335" y="8847"/>
                  </a:lnTo>
                  <a:lnTo>
                    <a:pt x="88304" y="8901"/>
                  </a:lnTo>
                  <a:lnTo>
                    <a:pt x="86079" y="9227"/>
                  </a:lnTo>
                  <a:lnTo>
                    <a:pt x="83636" y="9715"/>
                  </a:lnTo>
                  <a:lnTo>
                    <a:pt x="80977" y="10312"/>
                  </a:lnTo>
                  <a:lnTo>
                    <a:pt x="78209" y="11072"/>
                  </a:lnTo>
                  <a:lnTo>
                    <a:pt x="75224" y="11940"/>
                  </a:lnTo>
                  <a:lnTo>
                    <a:pt x="72130" y="12971"/>
                  </a:lnTo>
                  <a:lnTo>
                    <a:pt x="68874" y="14057"/>
                  </a:lnTo>
                  <a:lnTo>
                    <a:pt x="65509" y="15251"/>
                  </a:lnTo>
                  <a:lnTo>
                    <a:pt x="62035" y="16608"/>
                  </a:lnTo>
                  <a:lnTo>
                    <a:pt x="58508" y="18019"/>
                  </a:lnTo>
                  <a:lnTo>
                    <a:pt x="54817" y="19484"/>
                  </a:lnTo>
                  <a:lnTo>
                    <a:pt x="51127" y="21058"/>
                  </a:lnTo>
                  <a:lnTo>
                    <a:pt x="47327" y="22686"/>
                  </a:lnTo>
                  <a:lnTo>
                    <a:pt x="43528" y="24423"/>
                  </a:lnTo>
                  <a:lnTo>
                    <a:pt x="39675" y="26214"/>
                  </a:lnTo>
                  <a:lnTo>
                    <a:pt x="35821" y="28005"/>
                  </a:lnTo>
                  <a:lnTo>
                    <a:pt x="31968" y="29905"/>
                  </a:lnTo>
                  <a:lnTo>
                    <a:pt x="28060" y="31804"/>
                  </a:lnTo>
                  <a:lnTo>
                    <a:pt x="24261" y="33704"/>
                  </a:lnTo>
                  <a:lnTo>
                    <a:pt x="20408" y="35712"/>
                  </a:lnTo>
                  <a:lnTo>
                    <a:pt x="16663" y="37666"/>
                  </a:lnTo>
                  <a:lnTo>
                    <a:pt x="12972" y="39674"/>
                  </a:lnTo>
                  <a:lnTo>
                    <a:pt x="9336" y="41682"/>
                  </a:lnTo>
                  <a:lnTo>
                    <a:pt x="5754" y="43636"/>
                  </a:lnTo>
                  <a:lnTo>
                    <a:pt x="2335" y="45644"/>
                  </a:lnTo>
                  <a:lnTo>
                    <a:pt x="1" y="36526"/>
                  </a:lnTo>
                  <a:lnTo>
                    <a:pt x="1" y="36526"/>
                  </a:lnTo>
                  <a:lnTo>
                    <a:pt x="3529" y="34518"/>
                  </a:lnTo>
                  <a:lnTo>
                    <a:pt x="7165" y="32456"/>
                  </a:lnTo>
                  <a:lnTo>
                    <a:pt x="10856" y="30447"/>
                  </a:lnTo>
                  <a:lnTo>
                    <a:pt x="14600" y="28439"/>
                  </a:lnTo>
                  <a:lnTo>
                    <a:pt x="18454" y="26485"/>
                  </a:lnTo>
                  <a:lnTo>
                    <a:pt x="22307" y="24477"/>
                  </a:lnTo>
                  <a:lnTo>
                    <a:pt x="26161" y="22578"/>
                  </a:lnTo>
                  <a:lnTo>
                    <a:pt x="30068" y="20624"/>
                  </a:lnTo>
                  <a:lnTo>
                    <a:pt x="33922" y="18779"/>
                  </a:lnTo>
                  <a:lnTo>
                    <a:pt x="37830" y="16988"/>
                  </a:lnTo>
                  <a:lnTo>
                    <a:pt x="41683" y="15197"/>
                  </a:lnTo>
                  <a:lnTo>
                    <a:pt x="45482" y="13514"/>
                  </a:lnTo>
                  <a:lnTo>
                    <a:pt x="49281" y="11886"/>
                  </a:lnTo>
                  <a:lnTo>
                    <a:pt x="52972" y="10366"/>
                  </a:lnTo>
                  <a:lnTo>
                    <a:pt x="56608" y="8847"/>
                  </a:lnTo>
                  <a:lnTo>
                    <a:pt x="60136" y="7490"/>
                  </a:lnTo>
                  <a:lnTo>
                    <a:pt x="63609" y="6187"/>
                  </a:lnTo>
                  <a:lnTo>
                    <a:pt x="66920" y="5047"/>
                  </a:lnTo>
                  <a:lnTo>
                    <a:pt x="70177" y="3962"/>
                  </a:lnTo>
                  <a:lnTo>
                    <a:pt x="73270" y="2985"/>
                  </a:lnTo>
                  <a:lnTo>
                    <a:pt x="76201" y="2171"/>
                  </a:lnTo>
                  <a:lnTo>
                    <a:pt x="78969" y="1411"/>
                  </a:lnTo>
                  <a:lnTo>
                    <a:pt x="81574" y="868"/>
                  </a:lnTo>
                  <a:lnTo>
                    <a:pt x="83962" y="434"/>
                  </a:lnTo>
                  <a:lnTo>
                    <a:pt x="86187" y="163"/>
                  </a:lnTo>
                  <a:lnTo>
                    <a:pt x="87273" y="54"/>
                  </a:lnTo>
                  <a:lnTo>
                    <a:pt x="88250" y="0"/>
                  </a:lnTo>
                  <a:lnTo>
                    <a:pt x="89172" y="0"/>
                  </a:lnTo>
                  <a:lnTo>
                    <a:pt x="90041" y="54"/>
                  </a:lnTo>
                  <a:lnTo>
                    <a:pt x="90855" y="109"/>
                  </a:lnTo>
                  <a:lnTo>
                    <a:pt x="91560" y="217"/>
                  </a:lnTo>
                  <a:lnTo>
                    <a:pt x="92266" y="380"/>
                  </a:lnTo>
                  <a:lnTo>
                    <a:pt x="92917" y="597"/>
                  </a:lnTo>
                  <a:lnTo>
                    <a:pt x="93460" y="868"/>
                  </a:lnTo>
                  <a:lnTo>
                    <a:pt x="93948" y="1140"/>
                  </a:lnTo>
                  <a:lnTo>
                    <a:pt x="94382" y="1520"/>
                  </a:lnTo>
                  <a:lnTo>
                    <a:pt x="94708" y="1900"/>
                  </a:lnTo>
                  <a:lnTo>
                    <a:pt x="95034" y="2334"/>
                  </a:lnTo>
                  <a:lnTo>
                    <a:pt x="95251" y="2822"/>
                  </a:lnTo>
                  <a:lnTo>
                    <a:pt x="97422" y="113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0"/>
            <p:cNvSpPr/>
            <p:nvPr/>
          </p:nvSpPr>
          <p:spPr>
            <a:xfrm>
              <a:off x="-7068934" y="2139411"/>
              <a:ext cx="1887546" cy="903163"/>
            </a:xfrm>
            <a:custGeom>
              <a:avLst/>
              <a:gdLst/>
              <a:ahLst/>
              <a:cxnLst/>
              <a:rect l="l" t="t" r="r" b="b"/>
              <a:pathLst>
                <a:path w="97096" h="46459" extrusionOk="0">
                  <a:moveTo>
                    <a:pt x="89443" y="1"/>
                  </a:moveTo>
                  <a:lnTo>
                    <a:pt x="88574" y="55"/>
                  </a:lnTo>
                  <a:lnTo>
                    <a:pt x="87652" y="109"/>
                  </a:lnTo>
                  <a:lnTo>
                    <a:pt x="86675" y="164"/>
                  </a:lnTo>
                  <a:lnTo>
                    <a:pt x="84558" y="435"/>
                  </a:lnTo>
                  <a:lnTo>
                    <a:pt x="82279" y="869"/>
                  </a:lnTo>
                  <a:lnTo>
                    <a:pt x="79782" y="1466"/>
                  </a:lnTo>
                  <a:lnTo>
                    <a:pt x="77123" y="2117"/>
                  </a:lnTo>
                  <a:lnTo>
                    <a:pt x="74301" y="2932"/>
                  </a:lnTo>
                  <a:lnTo>
                    <a:pt x="71370" y="3854"/>
                  </a:lnTo>
                  <a:lnTo>
                    <a:pt x="68222" y="4940"/>
                  </a:lnTo>
                  <a:lnTo>
                    <a:pt x="64966" y="6079"/>
                  </a:lnTo>
                  <a:lnTo>
                    <a:pt x="61601" y="7328"/>
                  </a:lnTo>
                  <a:lnTo>
                    <a:pt x="58127" y="8685"/>
                  </a:lnTo>
                  <a:lnTo>
                    <a:pt x="54545" y="10150"/>
                  </a:lnTo>
                  <a:lnTo>
                    <a:pt x="50854" y="11670"/>
                  </a:lnTo>
                  <a:lnTo>
                    <a:pt x="47110" y="13298"/>
                  </a:lnTo>
                  <a:lnTo>
                    <a:pt x="43310" y="14980"/>
                  </a:lnTo>
                  <a:lnTo>
                    <a:pt x="39457" y="16717"/>
                  </a:lnTo>
                  <a:lnTo>
                    <a:pt x="35495" y="18562"/>
                  </a:lnTo>
                  <a:lnTo>
                    <a:pt x="31587" y="20462"/>
                  </a:lnTo>
                  <a:lnTo>
                    <a:pt x="27571" y="22416"/>
                  </a:lnTo>
                  <a:lnTo>
                    <a:pt x="23609" y="24424"/>
                  </a:lnTo>
                  <a:lnTo>
                    <a:pt x="19593" y="26486"/>
                  </a:lnTo>
                  <a:lnTo>
                    <a:pt x="15631" y="28603"/>
                  </a:lnTo>
                  <a:lnTo>
                    <a:pt x="11669" y="30720"/>
                  </a:lnTo>
                  <a:lnTo>
                    <a:pt x="7761" y="32891"/>
                  </a:lnTo>
                  <a:lnTo>
                    <a:pt x="3854" y="35116"/>
                  </a:lnTo>
                  <a:lnTo>
                    <a:pt x="0" y="37341"/>
                  </a:lnTo>
                  <a:lnTo>
                    <a:pt x="2334" y="46459"/>
                  </a:lnTo>
                  <a:lnTo>
                    <a:pt x="6079" y="44234"/>
                  </a:lnTo>
                  <a:lnTo>
                    <a:pt x="9932" y="42063"/>
                  </a:lnTo>
                  <a:lnTo>
                    <a:pt x="13786" y="39892"/>
                  </a:lnTo>
                  <a:lnTo>
                    <a:pt x="17693" y="37775"/>
                  </a:lnTo>
                  <a:lnTo>
                    <a:pt x="21655" y="35713"/>
                  </a:lnTo>
                  <a:lnTo>
                    <a:pt x="25617" y="33650"/>
                  </a:lnTo>
                  <a:lnTo>
                    <a:pt x="29579" y="31642"/>
                  </a:lnTo>
                  <a:lnTo>
                    <a:pt x="33487" y="29688"/>
                  </a:lnTo>
                  <a:lnTo>
                    <a:pt x="37449" y="27789"/>
                  </a:lnTo>
                  <a:lnTo>
                    <a:pt x="41357" y="25944"/>
                  </a:lnTo>
                  <a:lnTo>
                    <a:pt x="45210" y="24207"/>
                  </a:lnTo>
                  <a:lnTo>
                    <a:pt x="49009" y="22470"/>
                  </a:lnTo>
                  <a:lnTo>
                    <a:pt x="52754" y="20842"/>
                  </a:lnTo>
                  <a:lnTo>
                    <a:pt x="56390" y="19322"/>
                  </a:lnTo>
                  <a:lnTo>
                    <a:pt x="59972" y="17857"/>
                  </a:lnTo>
                  <a:lnTo>
                    <a:pt x="63446" y="16500"/>
                  </a:lnTo>
                  <a:lnTo>
                    <a:pt x="66811" y="15197"/>
                  </a:lnTo>
                  <a:lnTo>
                    <a:pt x="70067" y="14058"/>
                  </a:lnTo>
                  <a:lnTo>
                    <a:pt x="73215" y="12972"/>
                  </a:lnTo>
                  <a:lnTo>
                    <a:pt x="76200" y="11995"/>
                  </a:lnTo>
                  <a:lnTo>
                    <a:pt x="79022" y="11181"/>
                  </a:lnTo>
                  <a:lnTo>
                    <a:pt x="81736" y="10476"/>
                  </a:lnTo>
                  <a:lnTo>
                    <a:pt x="84233" y="9879"/>
                  </a:lnTo>
                  <a:lnTo>
                    <a:pt x="86512" y="9390"/>
                  </a:lnTo>
                  <a:lnTo>
                    <a:pt x="88629" y="9064"/>
                  </a:lnTo>
                  <a:lnTo>
                    <a:pt x="90583" y="8902"/>
                  </a:lnTo>
                  <a:lnTo>
                    <a:pt x="91451" y="8847"/>
                  </a:lnTo>
                  <a:lnTo>
                    <a:pt x="92265" y="8847"/>
                  </a:lnTo>
                  <a:lnTo>
                    <a:pt x="93025" y="8902"/>
                  </a:lnTo>
                  <a:lnTo>
                    <a:pt x="93730" y="8956"/>
                  </a:lnTo>
                  <a:lnTo>
                    <a:pt x="94382" y="9064"/>
                  </a:lnTo>
                  <a:lnTo>
                    <a:pt x="94979" y="9227"/>
                  </a:lnTo>
                  <a:lnTo>
                    <a:pt x="95467" y="9444"/>
                  </a:lnTo>
                  <a:lnTo>
                    <a:pt x="95956" y="9661"/>
                  </a:lnTo>
                  <a:lnTo>
                    <a:pt x="96336" y="9933"/>
                  </a:lnTo>
                  <a:lnTo>
                    <a:pt x="96661" y="10258"/>
                  </a:lnTo>
                  <a:lnTo>
                    <a:pt x="96933" y="10638"/>
                  </a:lnTo>
                  <a:lnTo>
                    <a:pt x="97095" y="11018"/>
                  </a:lnTo>
                  <a:lnTo>
                    <a:pt x="94924" y="2497"/>
                  </a:lnTo>
                  <a:lnTo>
                    <a:pt x="94762" y="2063"/>
                  </a:lnTo>
                  <a:lnTo>
                    <a:pt x="94545" y="1629"/>
                  </a:lnTo>
                  <a:lnTo>
                    <a:pt x="94219" y="1303"/>
                  </a:lnTo>
                  <a:lnTo>
                    <a:pt x="93839" y="978"/>
                  </a:lnTo>
                  <a:lnTo>
                    <a:pt x="93405" y="761"/>
                  </a:lnTo>
                  <a:lnTo>
                    <a:pt x="92862" y="544"/>
                  </a:lnTo>
                  <a:lnTo>
                    <a:pt x="92319" y="326"/>
                  </a:lnTo>
                  <a:lnTo>
                    <a:pt x="91668" y="218"/>
                  </a:lnTo>
                  <a:lnTo>
                    <a:pt x="91017" y="109"/>
                  </a:lnTo>
                  <a:lnTo>
                    <a:pt x="90257" y="55"/>
                  </a:lnTo>
                  <a:lnTo>
                    <a:pt x="89443"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0"/>
            <p:cNvSpPr/>
            <p:nvPr/>
          </p:nvSpPr>
          <p:spPr>
            <a:xfrm>
              <a:off x="-7068934" y="2139411"/>
              <a:ext cx="1887546" cy="903163"/>
            </a:xfrm>
            <a:custGeom>
              <a:avLst/>
              <a:gdLst/>
              <a:ahLst/>
              <a:cxnLst/>
              <a:rect l="l" t="t" r="r" b="b"/>
              <a:pathLst>
                <a:path w="97096" h="46459" fill="none" extrusionOk="0">
                  <a:moveTo>
                    <a:pt x="97095" y="11018"/>
                  </a:moveTo>
                  <a:lnTo>
                    <a:pt x="97095" y="11018"/>
                  </a:lnTo>
                  <a:lnTo>
                    <a:pt x="96933" y="10638"/>
                  </a:lnTo>
                  <a:lnTo>
                    <a:pt x="96661" y="10258"/>
                  </a:lnTo>
                  <a:lnTo>
                    <a:pt x="96336" y="9933"/>
                  </a:lnTo>
                  <a:lnTo>
                    <a:pt x="95956" y="9661"/>
                  </a:lnTo>
                  <a:lnTo>
                    <a:pt x="95467" y="9444"/>
                  </a:lnTo>
                  <a:lnTo>
                    <a:pt x="94979" y="9227"/>
                  </a:lnTo>
                  <a:lnTo>
                    <a:pt x="94382" y="9064"/>
                  </a:lnTo>
                  <a:lnTo>
                    <a:pt x="93730" y="8956"/>
                  </a:lnTo>
                  <a:lnTo>
                    <a:pt x="93025" y="8902"/>
                  </a:lnTo>
                  <a:lnTo>
                    <a:pt x="92265" y="8847"/>
                  </a:lnTo>
                  <a:lnTo>
                    <a:pt x="91451" y="8847"/>
                  </a:lnTo>
                  <a:lnTo>
                    <a:pt x="90583" y="8902"/>
                  </a:lnTo>
                  <a:lnTo>
                    <a:pt x="88629" y="9064"/>
                  </a:lnTo>
                  <a:lnTo>
                    <a:pt x="86512" y="9390"/>
                  </a:lnTo>
                  <a:lnTo>
                    <a:pt x="84233" y="9879"/>
                  </a:lnTo>
                  <a:lnTo>
                    <a:pt x="81736" y="10476"/>
                  </a:lnTo>
                  <a:lnTo>
                    <a:pt x="79022" y="11181"/>
                  </a:lnTo>
                  <a:lnTo>
                    <a:pt x="76200" y="11995"/>
                  </a:lnTo>
                  <a:lnTo>
                    <a:pt x="73215" y="12972"/>
                  </a:lnTo>
                  <a:lnTo>
                    <a:pt x="70067" y="14058"/>
                  </a:lnTo>
                  <a:lnTo>
                    <a:pt x="66811" y="15197"/>
                  </a:lnTo>
                  <a:lnTo>
                    <a:pt x="63446" y="16500"/>
                  </a:lnTo>
                  <a:lnTo>
                    <a:pt x="59972" y="17857"/>
                  </a:lnTo>
                  <a:lnTo>
                    <a:pt x="56390" y="19322"/>
                  </a:lnTo>
                  <a:lnTo>
                    <a:pt x="52754" y="20842"/>
                  </a:lnTo>
                  <a:lnTo>
                    <a:pt x="49009" y="22470"/>
                  </a:lnTo>
                  <a:lnTo>
                    <a:pt x="45210" y="24207"/>
                  </a:lnTo>
                  <a:lnTo>
                    <a:pt x="41357" y="25944"/>
                  </a:lnTo>
                  <a:lnTo>
                    <a:pt x="37449" y="27789"/>
                  </a:lnTo>
                  <a:lnTo>
                    <a:pt x="33487" y="29688"/>
                  </a:lnTo>
                  <a:lnTo>
                    <a:pt x="29579" y="31642"/>
                  </a:lnTo>
                  <a:lnTo>
                    <a:pt x="25617" y="33650"/>
                  </a:lnTo>
                  <a:lnTo>
                    <a:pt x="21655" y="35713"/>
                  </a:lnTo>
                  <a:lnTo>
                    <a:pt x="17693" y="37775"/>
                  </a:lnTo>
                  <a:lnTo>
                    <a:pt x="13786" y="39892"/>
                  </a:lnTo>
                  <a:lnTo>
                    <a:pt x="9932" y="42063"/>
                  </a:lnTo>
                  <a:lnTo>
                    <a:pt x="6079" y="44234"/>
                  </a:lnTo>
                  <a:lnTo>
                    <a:pt x="2334" y="46459"/>
                  </a:lnTo>
                  <a:lnTo>
                    <a:pt x="0" y="37341"/>
                  </a:lnTo>
                  <a:lnTo>
                    <a:pt x="0" y="37341"/>
                  </a:lnTo>
                  <a:lnTo>
                    <a:pt x="3854" y="35116"/>
                  </a:lnTo>
                  <a:lnTo>
                    <a:pt x="7761" y="32891"/>
                  </a:lnTo>
                  <a:lnTo>
                    <a:pt x="11669" y="30720"/>
                  </a:lnTo>
                  <a:lnTo>
                    <a:pt x="15631" y="28603"/>
                  </a:lnTo>
                  <a:lnTo>
                    <a:pt x="19593" y="26486"/>
                  </a:lnTo>
                  <a:lnTo>
                    <a:pt x="23609" y="24424"/>
                  </a:lnTo>
                  <a:lnTo>
                    <a:pt x="27571" y="22416"/>
                  </a:lnTo>
                  <a:lnTo>
                    <a:pt x="31587" y="20462"/>
                  </a:lnTo>
                  <a:lnTo>
                    <a:pt x="35495" y="18562"/>
                  </a:lnTo>
                  <a:lnTo>
                    <a:pt x="39457" y="16717"/>
                  </a:lnTo>
                  <a:lnTo>
                    <a:pt x="43310" y="14980"/>
                  </a:lnTo>
                  <a:lnTo>
                    <a:pt x="47110" y="13298"/>
                  </a:lnTo>
                  <a:lnTo>
                    <a:pt x="50854" y="11670"/>
                  </a:lnTo>
                  <a:lnTo>
                    <a:pt x="54545" y="10150"/>
                  </a:lnTo>
                  <a:lnTo>
                    <a:pt x="58127" y="8685"/>
                  </a:lnTo>
                  <a:lnTo>
                    <a:pt x="61601" y="7328"/>
                  </a:lnTo>
                  <a:lnTo>
                    <a:pt x="64966" y="6079"/>
                  </a:lnTo>
                  <a:lnTo>
                    <a:pt x="68222" y="4940"/>
                  </a:lnTo>
                  <a:lnTo>
                    <a:pt x="71370" y="3854"/>
                  </a:lnTo>
                  <a:lnTo>
                    <a:pt x="74301" y="2932"/>
                  </a:lnTo>
                  <a:lnTo>
                    <a:pt x="77123" y="2117"/>
                  </a:lnTo>
                  <a:lnTo>
                    <a:pt x="79782" y="1466"/>
                  </a:lnTo>
                  <a:lnTo>
                    <a:pt x="82279" y="869"/>
                  </a:lnTo>
                  <a:lnTo>
                    <a:pt x="84558" y="435"/>
                  </a:lnTo>
                  <a:lnTo>
                    <a:pt x="86675" y="164"/>
                  </a:lnTo>
                  <a:lnTo>
                    <a:pt x="87652" y="109"/>
                  </a:lnTo>
                  <a:lnTo>
                    <a:pt x="88574" y="55"/>
                  </a:lnTo>
                  <a:lnTo>
                    <a:pt x="89443" y="1"/>
                  </a:lnTo>
                  <a:lnTo>
                    <a:pt x="90257" y="55"/>
                  </a:lnTo>
                  <a:lnTo>
                    <a:pt x="91017" y="109"/>
                  </a:lnTo>
                  <a:lnTo>
                    <a:pt x="91668" y="218"/>
                  </a:lnTo>
                  <a:lnTo>
                    <a:pt x="92319" y="326"/>
                  </a:lnTo>
                  <a:lnTo>
                    <a:pt x="92862" y="544"/>
                  </a:lnTo>
                  <a:lnTo>
                    <a:pt x="93405" y="761"/>
                  </a:lnTo>
                  <a:lnTo>
                    <a:pt x="93839" y="978"/>
                  </a:lnTo>
                  <a:lnTo>
                    <a:pt x="94219" y="1303"/>
                  </a:lnTo>
                  <a:lnTo>
                    <a:pt x="94545" y="1629"/>
                  </a:lnTo>
                  <a:lnTo>
                    <a:pt x="94762" y="2063"/>
                  </a:lnTo>
                  <a:lnTo>
                    <a:pt x="94924" y="2497"/>
                  </a:lnTo>
                  <a:lnTo>
                    <a:pt x="97095" y="1101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0"/>
            <p:cNvSpPr/>
            <p:nvPr/>
          </p:nvSpPr>
          <p:spPr>
            <a:xfrm>
              <a:off x="-6979257" y="2481263"/>
              <a:ext cx="1882278" cy="915818"/>
            </a:xfrm>
            <a:custGeom>
              <a:avLst/>
              <a:gdLst/>
              <a:ahLst/>
              <a:cxnLst/>
              <a:rect l="l" t="t" r="r" b="b"/>
              <a:pathLst>
                <a:path w="96825" h="47110" extrusionOk="0">
                  <a:moveTo>
                    <a:pt x="88575" y="0"/>
                  </a:moveTo>
                  <a:lnTo>
                    <a:pt x="86784" y="163"/>
                  </a:lnTo>
                  <a:lnTo>
                    <a:pt x="84776" y="435"/>
                  </a:lnTo>
                  <a:lnTo>
                    <a:pt x="82605" y="869"/>
                  </a:lnTo>
                  <a:lnTo>
                    <a:pt x="80217" y="1412"/>
                  </a:lnTo>
                  <a:lnTo>
                    <a:pt x="77666" y="2117"/>
                  </a:lnTo>
                  <a:lnTo>
                    <a:pt x="75006" y="2877"/>
                  </a:lnTo>
                  <a:lnTo>
                    <a:pt x="72130" y="3745"/>
                  </a:lnTo>
                  <a:lnTo>
                    <a:pt x="69091" y="4776"/>
                  </a:lnTo>
                  <a:lnTo>
                    <a:pt x="65943" y="5916"/>
                  </a:lnTo>
                  <a:lnTo>
                    <a:pt x="62686" y="7110"/>
                  </a:lnTo>
                  <a:lnTo>
                    <a:pt x="59267" y="8413"/>
                  </a:lnTo>
                  <a:lnTo>
                    <a:pt x="55794" y="9824"/>
                  </a:lnTo>
                  <a:lnTo>
                    <a:pt x="52157" y="11344"/>
                  </a:lnTo>
                  <a:lnTo>
                    <a:pt x="48467" y="12972"/>
                  </a:lnTo>
                  <a:lnTo>
                    <a:pt x="44667" y="14654"/>
                  </a:lnTo>
                  <a:lnTo>
                    <a:pt x="40814" y="16391"/>
                  </a:lnTo>
                  <a:lnTo>
                    <a:pt x="36906" y="18291"/>
                  </a:lnTo>
                  <a:lnTo>
                    <a:pt x="32890" y="20190"/>
                  </a:lnTo>
                  <a:lnTo>
                    <a:pt x="28874" y="22198"/>
                  </a:lnTo>
                  <a:lnTo>
                    <a:pt x="24803" y="24261"/>
                  </a:lnTo>
                  <a:lnTo>
                    <a:pt x="20679" y="26432"/>
                  </a:lnTo>
                  <a:lnTo>
                    <a:pt x="16554" y="28603"/>
                  </a:lnTo>
                  <a:lnTo>
                    <a:pt x="12429" y="30882"/>
                  </a:lnTo>
                  <a:lnTo>
                    <a:pt x="8304" y="33162"/>
                  </a:lnTo>
                  <a:lnTo>
                    <a:pt x="4125" y="35550"/>
                  </a:lnTo>
                  <a:lnTo>
                    <a:pt x="0" y="37992"/>
                  </a:lnTo>
                  <a:lnTo>
                    <a:pt x="2334" y="47110"/>
                  </a:lnTo>
                  <a:lnTo>
                    <a:pt x="2497" y="47001"/>
                  </a:lnTo>
                  <a:lnTo>
                    <a:pt x="6513" y="44613"/>
                  </a:lnTo>
                  <a:lnTo>
                    <a:pt x="10584" y="42279"/>
                  </a:lnTo>
                  <a:lnTo>
                    <a:pt x="14654" y="40000"/>
                  </a:lnTo>
                  <a:lnTo>
                    <a:pt x="18725" y="37721"/>
                  </a:lnTo>
                  <a:lnTo>
                    <a:pt x="22795" y="35550"/>
                  </a:lnTo>
                  <a:lnTo>
                    <a:pt x="26866" y="33433"/>
                  </a:lnTo>
                  <a:lnTo>
                    <a:pt x="30936" y="31371"/>
                  </a:lnTo>
                  <a:lnTo>
                    <a:pt x="34898" y="29362"/>
                  </a:lnTo>
                  <a:lnTo>
                    <a:pt x="38860" y="27409"/>
                  </a:lnTo>
                  <a:lnTo>
                    <a:pt x="42822" y="25563"/>
                  </a:lnTo>
                  <a:lnTo>
                    <a:pt x="46621" y="23772"/>
                  </a:lnTo>
                  <a:lnTo>
                    <a:pt x="50420" y="22090"/>
                  </a:lnTo>
                  <a:lnTo>
                    <a:pt x="54111" y="20462"/>
                  </a:lnTo>
                  <a:lnTo>
                    <a:pt x="57747" y="18942"/>
                  </a:lnTo>
                  <a:lnTo>
                    <a:pt x="61221" y="17531"/>
                  </a:lnTo>
                  <a:lnTo>
                    <a:pt x="64640" y="16174"/>
                  </a:lnTo>
                  <a:lnTo>
                    <a:pt x="67951" y="14926"/>
                  </a:lnTo>
                  <a:lnTo>
                    <a:pt x="71099" y="13786"/>
                  </a:lnTo>
                  <a:lnTo>
                    <a:pt x="74138" y="12755"/>
                  </a:lnTo>
                  <a:lnTo>
                    <a:pt x="77014" y="11832"/>
                  </a:lnTo>
                  <a:lnTo>
                    <a:pt x="79728" y="11018"/>
                  </a:lnTo>
                  <a:lnTo>
                    <a:pt x="82279" y="10312"/>
                  </a:lnTo>
                  <a:lnTo>
                    <a:pt x="84667" y="9715"/>
                  </a:lnTo>
                  <a:lnTo>
                    <a:pt x="86892" y="9281"/>
                  </a:lnTo>
                  <a:lnTo>
                    <a:pt x="88900" y="8956"/>
                  </a:lnTo>
                  <a:lnTo>
                    <a:pt x="90691" y="8738"/>
                  </a:lnTo>
                  <a:lnTo>
                    <a:pt x="92320" y="8684"/>
                  </a:lnTo>
                  <a:lnTo>
                    <a:pt x="93025" y="8684"/>
                  </a:lnTo>
                  <a:lnTo>
                    <a:pt x="93676" y="8738"/>
                  </a:lnTo>
                  <a:lnTo>
                    <a:pt x="94273" y="8847"/>
                  </a:lnTo>
                  <a:lnTo>
                    <a:pt x="94870" y="8956"/>
                  </a:lnTo>
                  <a:lnTo>
                    <a:pt x="95359" y="9118"/>
                  </a:lnTo>
                  <a:lnTo>
                    <a:pt x="95739" y="9335"/>
                  </a:lnTo>
                  <a:lnTo>
                    <a:pt x="96119" y="9553"/>
                  </a:lnTo>
                  <a:lnTo>
                    <a:pt x="96444" y="9824"/>
                  </a:lnTo>
                  <a:lnTo>
                    <a:pt x="96661" y="10150"/>
                  </a:lnTo>
                  <a:lnTo>
                    <a:pt x="96824" y="10529"/>
                  </a:lnTo>
                  <a:lnTo>
                    <a:pt x="94653" y="1954"/>
                  </a:lnTo>
                  <a:lnTo>
                    <a:pt x="94491" y="1629"/>
                  </a:lnTo>
                  <a:lnTo>
                    <a:pt x="94273" y="1303"/>
                  </a:lnTo>
                  <a:lnTo>
                    <a:pt x="93948" y="977"/>
                  </a:lnTo>
                  <a:lnTo>
                    <a:pt x="93622" y="760"/>
                  </a:lnTo>
                  <a:lnTo>
                    <a:pt x="93188" y="543"/>
                  </a:lnTo>
                  <a:lnTo>
                    <a:pt x="92700" y="326"/>
                  </a:lnTo>
                  <a:lnTo>
                    <a:pt x="92157" y="218"/>
                  </a:lnTo>
                  <a:lnTo>
                    <a:pt x="91560" y="109"/>
                  </a:lnTo>
                  <a:lnTo>
                    <a:pt x="90908"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0"/>
            <p:cNvSpPr/>
            <p:nvPr/>
          </p:nvSpPr>
          <p:spPr>
            <a:xfrm>
              <a:off x="-6979257" y="2481263"/>
              <a:ext cx="1882278" cy="915818"/>
            </a:xfrm>
            <a:custGeom>
              <a:avLst/>
              <a:gdLst/>
              <a:ahLst/>
              <a:cxnLst/>
              <a:rect l="l" t="t" r="r" b="b"/>
              <a:pathLst>
                <a:path w="96825" h="47110" fill="none" extrusionOk="0">
                  <a:moveTo>
                    <a:pt x="96824" y="10529"/>
                  </a:moveTo>
                  <a:lnTo>
                    <a:pt x="96824" y="10529"/>
                  </a:lnTo>
                  <a:lnTo>
                    <a:pt x="96661" y="10150"/>
                  </a:lnTo>
                  <a:lnTo>
                    <a:pt x="96444" y="9824"/>
                  </a:lnTo>
                  <a:lnTo>
                    <a:pt x="96119" y="9553"/>
                  </a:lnTo>
                  <a:lnTo>
                    <a:pt x="95739" y="9335"/>
                  </a:lnTo>
                  <a:lnTo>
                    <a:pt x="95359" y="9118"/>
                  </a:lnTo>
                  <a:lnTo>
                    <a:pt x="94870" y="8956"/>
                  </a:lnTo>
                  <a:lnTo>
                    <a:pt x="94273" y="8847"/>
                  </a:lnTo>
                  <a:lnTo>
                    <a:pt x="93676" y="8738"/>
                  </a:lnTo>
                  <a:lnTo>
                    <a:pt x="93025" y="8684"/>
                  </a:lnTo>
                  <a:lnTo>
                    <a:pt x="92320" y="8684"/>
                  </a:lnTo>
                  <a:lnTo>
                    <a:pt x="90691" y="8738"/>
                  </a:lnTo>
                  <a:lnTo>
                    <a:pt x="88900" y="8956"/>
                  </a:lnTo>
                  <a:lnTo>
                    <a:pt x="86892" y="9281"/>
                  </a:lnTo>
                  <a:lnTo>
                    <a:pt x="84667" y="9715"/>
                  </a:lnTo>
                  <a:lnTo>
                    <a:pt x="82279" y="10312"/>
                  </a:lnTo>
                  <a:lnTo>
                    <a:pt x="79728" y="11018"/>
                  </a:lnTo>
                  <a:lnTo>
                    <a:pt x="77014" y="11832"/>
                  </a:lnTo>
                  <a:lnTo>
                    <a:pt x="74138" y="12755"/>
                  </a:lnTo>
                  <a:lnTo>
                    <a:pt x="71099" y="13786"/>
                  </a:lnTo>
                  <a:lnTo>
                    <a:pt x="67951" y="14926"/>
                  </a:lnTo>
                  <a:lnTo>
                    <a:pt x="64640" y="16174"/>
                  </a:lnTo>
                  <a:lnTo>
                    <a:pt x="61221" y="17531"/>
                  </a:lnTo>
                  <a:lnTo>
                    <a:pt x="57747" y="18942"/>
                  </a:lnTo>
                  <a:lnTo>
                    <a:pt x="54111" y="20462"/>
                  </a:lnTo>
                  <a:lnTo>
                    <a:pt x="50420" y="22090"/>
                  </a:lnTo>
                  <a:lnTo>
                    <a:pt x="46621" y="23772"/>
                  </a:lnTo>
                  <a:lnTo>
                    <a:pt x="42822" y="25563"/>
                  </a:lnTo>
                  <a:lnTo>
                    <a:pt x="38860" y="27409"/>
                  </a:lnTo>
                  <a:lnTo>
                    <a:pt x="34898" y="29362"/>
                  </a:lnTo>
                  <a:lnTo>
                    <a:pt x="30936" y="31371"/>
                  </a:lnTo>
                  <a:lnTo>
                    <a:pt x="26866" y="33433"/>
                  </a:lnTo>
                  <a:lnTo>
                    <a:pt x="22795" y="35550"/>
                  </a:lnTo>
                  <a:lnTo>
                    <a:pt x="18725" y="37721"/>
                  </a:lnTo>
                  <a:lnTo>
                    <a:pt x="14654" y="40000"/>
                  </a:lnTo>
                  <a:lnTo>
                    <a:pt x="10584" y="42279"/>
                  </a:lnTo>
                  <a:lnTo>
                    <a:pt x="6513" y="44613"/>
                  </a:lnTo>
                  <a:lnTo>
                    <a:pt x="2497" y="47001"/>
                  </a:lnTo>
                  <a:lnTo>
                    <a:pt x="2334" y="47110"/>
                  </a:lnTo>
                  <a:lnTo>
                    <a:pt x="0" y="37992"/>
                  </a:lnTo>
                  <a:lnTo>
                    <a:pt x="0" y="37992"/>
                  </a:lnTo>
                  <a:lnTo>
                    <a:pt x="4125" y="35550"/>
                  </a:lnTo>
                  <a:lnTo>
                    <a:pt x="8304" y="33162"/>
                  </a:lnTo>
                  <a:lnTo>
                    <a:pt x="12429" y="30882"/>
                  </a:lnTo>
                  <a:lnTo>
                    <a:pt x="16554" y="28603"/>
                  </a:lnTo>
                  <a:lnTo>
                    <a:pt x="20679" y="26432"/>
                  </a:lnTo>
                  <a:lnTo>
                    <a:pt x="24803" y="24261"/>
                  </a:lnTo>
                  <a:lnTo>
                    <a:pt x="28874" y="22198"/>
                  </a:lnTo>
                  <a:lnTo>
                    <a:pt x="32890" y="20190"/>
                  </a:lnTo>
                  <a:lnTo>
                    <a:pt x="36906" y="18291"/>
                  </a:lnTo>
                  <a:lnTo>
                    <a:pt x="40814" y="16391"/>
                  </a:lnTo>
                  <a:lnTo>
                    <a:pt x="44667" y="14654"/>
                  </a:lnTo>
                  <a:lnTo>
                    <a:pt x="48467" y="12972"/>
                  </a:lnTo>
                  <a:lnTo>
                    <a:pt x="52157" y="11344"/>
                  </a:lnTo>
                  <a:lnTo>
                    <a:pt x="55794" y="9824"/>
                  </a:lnTo>
                  <a:lnTo>
                    <a:pt x="59267" y="8413"/>
                  </a:lnTo>
                  <a:lnTo>
                    <a:pt x="62686" y="7110"/>
                  </a:lnTo>
                  <a:lnTo>
                    <a:pt x="65943" y="5916"/>
                  </a:lnTo>
                  <a:lnTo>
                    <a:pt x="69091" y="4776"/>
                  </a:lnTo>
                  <a:lnTo>
                    <a:pt x="72130" y="3745"/>
                  </a:lnTo>
                  <a:lnTo>
                    <a:pt x="75006" y="2877"/>
                  </a:lnTo>
                  <a:lnTo>
                    <a:pt x="77666" y="2117"/>
                  </a:lnTo>
                  <a:lnTo>
                    <a:pt x="80217" y="1412"/>
                  </a:lnTo>
                  <a:lnTo>
                    <a:pt x="82605" y="869"/>
                  </a:lnTo>
                  <a:lnTo>
                    <a:pt x="84776" y="435"/>
                  </a:lnTo>
                  <a:lnTo>
                    <a:pt x="86784" y="163"/>
                  </a:lnTo>
                  <a:lnTo>
                    <a:pt x="88575" y="0"/>
                  </a:lnTo>
                  <a:lnTo>
                    <a:pt x="89389" y="0"/>
                  </a:lnTo>
                  <a:lnTo>
                    <a:pt x="90149" y="0"/>
                  </a:lnTo>
                  <a:lnTo>
                    <a:pt x="90908" y="0"/>
                  </a:lnTo>
                  <a:lnTo>
                    <a:pt x="91560" y="109"/>
                  </a:lnTo>
                  <a:lnTo>
                    <a:pt x="92157" y="218"/>
                  </a:lnTo>
                  <a:lnTo>
                    <a:pt x="92700" y="326"/>
                  </a:lnTo>
                  <a:lnTo>
                    <a:pt x="93188" y="543"/>
                  </a:lnTo>
                  <a:lnTo>
                    <a:pt x="93622" y="760"/>
                  </a:lnTo>
                  <a:lnTo>
                    <a:pt x="93948" y="977"/>
                  </a:lnTo>
                  <a:lnTo>
                    <a:pt x="94273" y="1303"/>
                  </a:lnTo>
                  <a:lnTo>
                    <a:pt x="94491" y="1629"/>
                  </a:lnTo>
                  <a:lnTo>
                    <a:pt x="94653" y="1954"/>
                  </a:lnTo>
                  <a:lnTo>
                    <a:pt x="96824" y="1052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0"/>
            <p:cNvSpPr/>
            <p:nvPr/>
          </p:nvSpPr>
          <p:spPr>
            <a:xfrm>
              <a:off x="-7518406" y="491385"/>
              <a:ext cx="2168202" cy="1842193"/>
            </a:xfrm>
            <a:custGeom>
              <a:avLst/>
              <a:gdLst/>
              <a:ahLst/>
              <a:cxnLst/>
              <a:rect l="l" t="t" r="r" b="b"/>
              <a:pathLst>
                <a:path w="111533" h="94763" extrusionOk="0">
                  <a:moveTo>
                    <a:pt x="85427" y="1"/>
                  </a:moveTo>
                  <a:lnTo>
                    <a:pt x="84016" y="55"/>
                  </a:lnTo>
                  <a:lnTo>
                    <a:pt x="82496" y="109"/>
                  </a:lnTo>
                  <a:lnTo>
                    <a:pt x="80977" y="272"/>
                  </a:lnTo>
                  <a:lnTo>
                    <a:pt x="79403" y="435"/>
                  </a:lnTo>
                  <a:lnTo>
                    <a:pt x="77775" y="706"/>
                  </a:lnTo>
                  <a:lnTo>
                    <a:pt x="76092" y="978"/>
                  </a:lnTo>
                  <a:lnTo>
                    <a:pt x="74355" y="1303"/>
                  </a:lnTo>
                  <a:lnTo>
                    <a:pt x="72619" y="1683"/>
                  </a:lnTo>
                  <a:lnTo>
                    <a:pt x="70828" y="2117"/>
                  </a:lnTo>
                  <a:lnTo>
                    <a:pt x="67083" y="3040"/>
                  </a:lnTo>
                  <a:lnTo>
                    <a:pt x="63284" y="4125"/>
                  </a:lnTo>
                  <a:lnTo>
                    <a:pt x="59376" y="5374"/>
                  </a:lnTo>
                  <a:lnTo>
                    <a:pt x="55414" y="6676"/>
                  </a:lnTo>
                  <a:lnTo>
                    <a:pt x="51398" y="8087"/>
                  </a:lnTo>
                  <a:lnTo>
                    <a:pt x="47381" y="9607"/>
                  </a:lnTo>
                  <a:lnTo>
                    <a:pt x="43311" y="11181"/>
                  </a:lnTo>
                  <a:lnTo>
                    <a:pt x="39295" y="12809"/>
                  </a:lnTo>
                  <a:lnTo>
                    <a:pt x="35333" y="14437"/>
                  </a:lnTo>
                  <a:lnTo>
                    <a:pt x="31479" y="16066"/>
                  </a:lnTo>
                  <a:lnTo>
                    <a:pt x="27680" y="17748"/>
                  </a:lnTo>
                  <a:lnTo>
                    <a:pt x="20462" y="21004"/>
                  </a:lnTo>
                  <a:lnTo>
                    <a:pt x="13895" y="24098"/>
                  </a:lnTo>
                  <a:lnTo>
                    <a:pt x="8196" y="26866"/>
                  </a:lnTo>
                  <a:lnTo>
                    <a:pt x="3474" y="29200"/>
                  </a:lnTo>
                  <a:lnTo>
                    <a:pt x="1" y="30936"/>
                  </a:lnTo>
                  <a:lnTo>
                    <a:pt x="2334" y="40054"/>
                  </a:lnTo>
                  <a:lnTo>
                    <a:pt x="4668" y="49172"/>
                  </a:lnTo>
                  <a:lnTo>
                    <a:pt x="6948" y="58290"/>
                  </a:lnTo>
                  <a:lnTo>
                    <a:pt x="9281" y="67408"/>
                  </a:lnTo>
                  <a:lnTo>
                    <a:pt x="11561" y="76526"/>
                  </a:lnTo>
                  <a:lnTo>
                    <a:pt x="13895" y="85644"/>
                  </a:lnTo>
                  <a:lnTo>
                    <a:pt x="16174" y="94762"/>
                  </a:lnTo>
                  <a:lnTo>
                    <a:pt x="22036" y="91506"/>
                  </a:lnTo>
                  <a:lnTo>
                    <a:pt x="28440" y="88086"/>
                  </a:lnTo>
                  <a:lnTo>
                    <a:pt x="35333" y="84559"/>
                  </a:lnTo>
                  <a:lnTo>
                    <a:pt x="42605" y="80977"/>
                  </a:lnTo>
                  <a:lnTo>
                    <a:pt x="46296" y="79186"/>
                  </a:lnTo>
                  <a:lnTo>
                    <a:pt x="50041" y="77449"/>
                  </a:lnTo>
                  <a:lnTo>
                    <a:pt x="53840" y="75712"/>
                  </a:lnTo>
                  <a:lnTo>
                    <a:pt x="57639" y="73975"/>
                  </a:lnTo>
                  <a:lnTo>
                    <a:pt x="61384" y="72347"/>
                  </a:lnTo>
                  <a:lnTo>
                    <a:pt x="65183" y="70719"/>
                  </a:lnTo>
                  <a:lnTo>
                    <a:pt x="68874" y="69199"/>
                  </a:lnTo>
                  <a:lnTo>
                    <a:pt x="72564" y="67734"/>
                  </a:lnTo>
                  <a:lnTo>
                    <a:pt x="76146" y="66323"/>
                  </a:lnTo>
                  <a:lnTo>
                    <a:pt x="79674" y="65075"/>
                  </a:lnTo>
                  <a:lnTo>
                    <a:pt x="83093" y="63881"/>
                  </a:lnTo>
                  <a:lnTo>
                    <a:pt x="86404" y="62795"/>
                  </a:lnTo>
                  <a:lnTo>
                    <a:pt x="89606" y="61818"/>
                  </a:lnTo>
                  <a:lnTo>
                    <a:pt x="92645" y="61004"/>
                  </a:lnTo>
                  <a:lnTo>
                    <a:pt x="95468" y="60298"/>
                  </a:lnTo>
                  <a:lnTo>
                    <a:pt x="98181" y="59701"/>
                  </a:lnTo>
                  <a:lnTo>
                    <a:pt x="100678" y="59322"/>
                  </a:lnTo>
                  <a:lnTo>
                    <a:pt x="101872" y="59213"/>
                  </a:lnTo>
                  <a:lnTo>
                    <a:pt x="103012" y="59104"/>
                  </a:lnTo>
                  <a:lnTo>
                    <a:pt x="104043" y="59050"/>
                  </a:lnTo>
                  <a:lnTo>
                    <a:pt x="105997" y="59050"/>
                  </a:lnTo>
                  <a:lnTo>
                    <a:pt x="106865" y="59159"/>
                  </a:lnTo>
                  <a:lnTo>
                    <a:pt x="107734" y="59267"/>
                  </a:lnTo>
                  <a:lnTo>
                    <a:pt x="108493" y="59484"/>
                  </a:lnTo>
                  <a:lnTo>
                    <a:pt x="109145" y="59701"/>
                  </a:lnTo>
                  <a:lnTo>
                    <a:pt x="109796" y="59973"/>
                  </a:lnTo>
                  <a:lnTo>
                    <a:pt x="110339" y="60298"/>
                  </a:lnTo>
                  <a:lnTo>
                    <a:pt x="110827" y="60733"/>
                  </a:lnTo>
                  <a:lnTo>
                    <a:pt x="111207" y="61167"/>
                  </a:lnTo>
                  <a:lnTo>
                    <a:pt x="111533" y="61655"/>
                  </a:lnTo>
                  <a:lnTo>
                    <a:pt x="109416" y="53677"/>
                  </a:lnTo>
                  <a:lnTo>
                    <a:pt x="107408" y="45645"/>
                  </a:lnTo>
                  <a:lnTo>
                    <a:pt x="105400" y="37666"/>
                  </a:lnTo>
                  <a:lnTo>
                    <a:pt x="103392" y="29634"/>
                  </a:lnTo>
                  <a:lnTo>
                    <a:pt x="99375" y="13569"/>
                  </a:lnTo>
                  <a:lnTo>
                    <a:pt x="97313" y="5591"/>
                  </a:lnTo>
                  <a:lnTo>
                    <a:pt x="96933" y="4722"/>
                  </a:lnTo>
                  <a:lnTo>
                    <a:pt x="96390" y="3908"/>
                  </a:lnTo>
                  <a:lnTo>
                    <a:pt x="95793" y="3203"/>
                  </a:lnTo>
                  <a:lnTo>
                    <a:pt x="95142" y="2551"/>
                  </a:lnTo>
                  <a:lnTo>
                    <a:pt x="94382" y="2009"/>
                  </a:lnTo>
                  <a:lnTo>
                    <a:pt x="93514" y="1520"/>
                  </a:lnTo>
                  <a:lnTo>
                    <a:pt x="92591" y="1140"/>
                  </a:lnTo>
                  <a:lnTo>
                    <a:pt x="91560" y="760"/>
                  </a:lnTo>
                  <a:lnTo>
                    <a:pt x="90475" y="489"/>
                  </a:lnTo>
                  <a:lnTo>
                    <a:pt x="89281" y="272"/>
                  </a:lnTo>
                  <a:lnTo>
                    <a:pt x="88087" y="109"/>
                  </a:lnTo>
                  <a:lnTo>
                    <a:pt x="86784" y="55"/>
                  </a:lnTo>
                  <a:lnTo>
                    <a:pt x="854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0"/>
            <p:cNvSpPr/>
            <p:nvPr/>
          </p:nvSpPr>
          <p:spPr>
            <a:xfrm>
              <a:off x="-7418173" y="1085394"/>
              <a:ext cx="132970" cy="140337"/>
            </a:xfrm>
            <a:custGeom>
              <a:avLst/>
              <a:gdLst/>
              <a:ahLst/>
              <a:cxnLst/>
              <a:rect l="l" t="t" r="r" b="b"/>
              <a:pathLst>
                <a:path w="6840" h="7219" extrusionOk="0">
                  <a:moveTo>
                    <a:pt x="2769" y="1"/>
                  </a:moveTo>
                  <a:lnTo>
                    <a:pt x="2551" y="2714"/>
                  </a:lnTo>
                  <a:lnTo>
                    <a:pt x="1" y="3908"/>
                  </a:lnTo>
                  <a:lnTo>
                    <a:pt x="2443" y="4451"/>
                  </a:lnTo>
                  <a:lnTo>
                    <a:pt x="2280" y="7219"/>
                  </a:lnTo>
                  <a:lnTo>
                    <a:pt x="3963" y="4777"/>
                  </a:lnTo>
                  <a:lnTo>
                    <a:pt x="6513" y="5265"/>
                  </a:lnTo>
                  <a:lnTo>
                    <a:pt x="5048" y="3257"/>
                  </a:lnTo>
                  <a:lnTo>
                    <a:pt x="6839" y="815"/>
                  </a:lnTo>
                  <a:lnTo>
                    <a:pt x="4180" y="2009"/>
                  </a:lnTo>
                  <a:lnTo>
                    <a:pt x="27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0"/>
            <p:cNvSpPr/>
            <p:nvPr/>
          </p:nvSpPr>
          <p:spPr>
            <a:xfrm>
              <a:off x="-7418173" y="1085394"/>
              <a:ext cx="132970" cy="140337"/>
            </a:xfrm>
            <a:custGeom>
              <a:avLst/>
              <a:gdLst/>
              <a:ahLst/>
              <a:cxnLst/>
              <a:rect l="l" t="t" r="r" b="b"/>
              <a:pathLst>
                <a:path w="6840" h="7219" fill="none" extrusionOk="0">
                  <a:moveTo>
                    <a:pt x="2769" y="1"/>
                  </a:moveTo>
                  <a:lnTo>
                    <a:pt x="2551" y="2714"/>
                  </a:lnTo>
                  <a:lnTo>
                    <a:pt x="1" y="3908"/>
                  </a:lnTo>
                  <a:lnTo>
                    <a:pt x="2443" y="4451"/>
                  </a:lnTo>
                  <a:lnTo>
                    <a:pt x="2280" y="7219"/>
                  </a:lnTo>
                  <a:lnTo>
                    <a:pt x="3963" y="4777"/>
                  </a:lnTo>
                  <a:lnTo>
                    <a:pt x="6513" y="5265"/>
                  </a:lnTo>
                  <a:lnTo>
                    <a:pt x="5048" y="3257"/>
                  </a:lnTo>
                  <a:lnTo>
                    <a:pt x="6839" y="815"/>
                  </a:lnTo>
                  <a:lnTo>
                    <a:pt x="4180" y="2009"/>
                  </a:lnTo>
                  <a:lnTo>
                    <a:pt x="276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0"/>
            <p:cNvSpPr/>
            <p:nvPr/>
          </p:nvSpPr>
          <p:spPr>
            <a:xfrm>
              <a:off x="-7236701" y="1138154"/>
              <a:ext cx="139288" cy="139288"/>
            </a:xfrm>
            <a:custGeom>
              <a:avLst/>
              <a:gdLst/>
              <a:ahLst/>
              <a:cxnLst/>
              <a:rect l="l" t="t" r="r" b="b"/>
              <a:pathLst>
                <a:path w="7165" h="7165" extrusionOk="0">
                  <a:moveTo>
                    <a:pt x="2986" y="0"/>
                  </a:moveTo>
                  <a:lnTo>
                    <a:pt x="2714" y="2714"/>
                  </a:lnTo>
                  <a:lnTo>
                    <a:pt x="1" y="3908"/>
                  </a:lnTo>
                  <a:lnTo>
                    <a:pt x="2552" y="4396"/>
                  </a:lnTo>
                  <a:lnTo>
                    <a:pt x="2334" y="7164"/>
                  </a:lnTo>
                  <a:lnTo>
                    <a:pt x="4180" y="4722"/>
                  </a:lnTo>
                  <a:lnTo>
                    <a:pt x="6731" y="5211"/>
                  </a:lnTo>
                  <a:lnTo>
                    <a:pt x="5319" y="3202"/>
                  </a:lnTo>
                  <a:lnTo>
                    <a:pt x="7165" y="760"/>
                  </a:lnTo>
                  <a:lnTo>
                    <a:pt x="4397" y="1954"/>
                  </a:lnTo>
                  <a:lnTo>
                    <a:pt x="29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0"/>
            <p:cNvSpPr/>
            <p:nvPr/>
          </p:nvSpPr>
          <p:spPr>
            <a:xfrm>
              <a:off x="-7236701" y="1138154"/>
              <a:ext cx="139288" cy="139288"/>
            </a:xfrm>
            <a:custGeom>
              <a:avLst/>
              <a:gdLst/>
              <a:ahLst/>
              <a:cxnLst/>
              <a:rect l="l" t="t" r="r" b="b"/>
              <a:pathLst>
                <a:path w="7165" h="7165" fill="none" extrusionOk="0">
                  <a:moveTo>
                    <a:pt x="2986" y="0"/>
                  </a:moveTo>
                  <a:lnTo>
                    <a:pt x="2714" y="2714"/>
                  </a:lnTo>
                  <a:lnTo>
                    <a:pt x="1" y="3908"/>
                  </a:lnTo>
                  <a:lnTo>
                    <a:pt x="2552" y="4396"/>
                  </a:lnTo>
                  <a:lnTo>
                    <a:pt x="2334" y="7164"/>
                  </a:lnTo>
                  <a:lnTo>
                    <a:pt x="4180" y="4722"/>
                  </a:lnTo>
                  <a:lnTo>
                    <a:pt x="6731" y="5211"/>
                  </a:lnTo>
                  <a:lnTo>
                    <a:pt x="5319" y="3202"/>
                  </a:lnTo>
                  <a:lnTo>
                    <a:pt x="7165" y="760"/>
                  </a:lnTo>
                  <a:lnTo>
                    <a:pt x="4397" y="1954"/>
                  </a:lnTo>
                  <a:lnTo>
                    <a:pt x="298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0"/>
            <p:cNvSpPr/>
            <p:nvPr/>
          </p:nvSpPr>
          <p:spPr>
            <a:xfrm>
              <a:off x="-6918060" y="1004154"/>
              <a:ext cx="144556" cy="136119"/>
            </a:xfrm>
            <a:custGeom>
              <a:avLst/>
              <a:gdLst/>
              <a:ahLst/>
              <a:cxnLst/>
              <a:rect l="l" t="t" r="r" b="b"/>
              <a:pathLst>
                <a:path w="7436" h="7002" extrusionOk="0">
                  <a:moveTo>
                    <a:pt x="3094" y="1"/>
                  </a:moveTo>
                  <a:lnTo>
                    <a:pt x="2822" y="2714"/>
                  </a:lnTo>
                  <a:lnTo>
                    <a:pt x="0" y="3800"/>
                  </a:lnTo>
                  <a:lnTo>
                    <a:pt x="2660" y="4342"/>
                  </a:lnTo>
                  <a:lnTo>
                    <a:pt x="2334" y="7002"/>
                  </a:lnTo>
                  <a:lnTo>
                    <a:pt x="4288" y="4668"/>
                  </a:lnTo>
                  <a:lnTo>
                    <a:pt x="6947" y="5156"/>
                  </a:lnTo>
                  <a:lnTo>
                    <a:pt x="5482" y="3203"/>
                  </a:lnTo>
                  <a:lnTo>
                    <a:pt x="7436" y="869"/>
                  </a:lnTo>
                  <a:lnTo>
                    <a:pt x="4559" y="2009"/>
                  </a:lnTo>
                  <a:lnTo>
                    <a:pt x="30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0"/>
            <p:cNvSpPr/>
            <p:nvPr/>
          </p:nvSpPr>
          <p:spPr>
            <a:xfrm>
              <a:off x="-6918060" y="1004154"/>
              <a:ext cx="144556" cy="136119"/>
            </a:xfrm>
            <a:custGeom>
              <a:avLst/>
              <a:gdLst/>
              <a:ahLst/>
              <a:cxnLst/>
              <a:rect l="l" t="t" r="r" b="b"/>
              <a:pathLst>
                <a:path w="7436" h="7002" fill="none" extrusionOk="0">
                  <a:moveTo>
                    <a:pt x="3094" y="1"/>
                  </a:moveTo>
                  <a:lnTo>
                    <a:pt x="2822" y="2714"/>
                  </a:lnTo>
                  <a:lnTo>
                    <a:pt x="0" y="3800"/>
                  </a:lnTo>
                  <a:lnTo>
                    <a:pt x="2660" y="4342"/>
                  </a:lnTo>
                  <a:lnTo>
                    <a:pt x="2334" y="7002"/>
                  </a:lnTo>
                  <a:lnTo>
                    <a:pt x="4288" y="4668"/>
                  </a:lnTo>
                  <a:lnTo>
                    <a:pt x="6947" y="5156"/>
                  </a:lnTo>
                  <a:lnTo>
                    <a:pt x="5482" y="3203"/>
                  </a:lnTo>
                  <a:lnTo>
                    <a:pt x="7436" y="869"/>
                  </a:lnTo>
                  <a:lnTo>
                    <a:pt x="4559" y="2009"/>
                  </a:lnTo>
                  <a:lnTo>
                    <a:pt x="309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0"/>
            <p:cNvSpPr/>
            <p:nvPr/>
          </p:nvSpPr>
          <p:spPr>
            <a:xfrm>
              <a:off x="-6578327" y="865935"/>
              <a:ext cx="196266" cy="139288"/>
            </a:xfrm>
            <a:custGeom>
              <a:avLst/>
              <a:gdLst/>
              <a:ahLst/>
              <a:cxnLst/>
              <a:rect l="l" t="t" r="r" b="b"/>
              <a:pathLst>
                <a:path w="10096" h="7165" extrusionOk="0">
                  <a:moveTo>
                    <a:pt x="4614" y="1"/>
                  </a:moveTo>
                  <a:lnTo>
                    <a:pt x="3962" y="2714"/>
                  </a:lnTo>
                  <a:lnTo>
                    <a:pt x="2008" y="3474"/>
                  </a:lnTo>
                  <a:lnTo>
                    <a:pt x="0" y="4180"/>
                  </a:lnTo>
                  <a:lnTo>
                    <a:pt x="3582" y="4397"/>
                  </a:lnTo>
                  <a:lnTo>
                    <a:pt x="2931" y="7165"/>
                  </a:lnTo>
                  <a:lnTo>
                    <a:pt x="5753" y="4560"/>
                  </a:lnTo>
                  <a:lnTo>
                    <a:pt x="9173" y="4885"/>
                  </a:lnTo>
                  <a:lnTo>
                    <a:pt x="7436" y="3040"/>
                  </a:lnTo>
                  <a:lnTo>
                    <a:pt x="10095" y="598"/>
                  </a:lnTo>
                  <a:lnTo>
                    <a:pt x="6350" y="1900"/>
                  </a:lnTo>
                  <a:lnTo>
                    <a:pt x="4614" y="55"/>
                  </a:lnTo>
                  <a:lnTo>
                    <a:pt x="46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0"/>
            <p:cNvSpPr/>
            <p:nvPr/>
          </p:nvSpPr>
          <p:spPr>
            <a:xfrm>
              <a:off x="-6578327" y="865935"/>
              <a:ext cx="196266" cy="139288"/>
            </a:xfrm>
            <a:custGeom>
              <a:avLst/>
              <a:gdLst/>
              <a:ahLst/>
              <a:cxnLst/>
              <a:rect l="l" t="t" r="r" b="b"/>
              <a:pathLst>
                <a:path w="10096" h="7165" fill="none" extrusionOk="0">
                  <a:moveTo>
                    <a:pt x="4614" y="1"/>
                  </a:moveTo>
                  <a:lnTo>
                    <a:pt x="3962" y="2714"/>
                  </a:lnTo>
                  <a:lnTo>
                    <a:pt x="3962" y="2714"/>
                  </a:lnTo>
                  <a:lnTo>
                    <a:pt x="2008" y="3474"/>
                  </a:lnTo>
                  <a:lnTo>
                    <a:pt x="0" y="4180"/>
                  </a:lnTo>
                  <a:lnTo>
                    <a:pt x="3582" y="4397"/>
                  </a:lnTo>
                  <a:lnTo>
                    <a:pt x="2931" y="7165"/>
                  </a:lnTo>
                  <a:lnTo>
                    <a:pt x="5753" y="4560"/>
                  </a:lnTo>
                  <a:lnTo>
                    <a:pt x="9173" y="4885"/>
                  </a:lnTo>
                  <a:lnTo>
                    <a:pt x="7436" y="3040"/>
                  </a:lnTo>
                  <a:lnTo>
                    <a:pt x="10095" y="598"/>
                  </a:lnTo>
                  <a:lnTo>
                    <a:pt x="10095" y="598"/>
                  </a:lnTo>
                  <a:lnTo>
                    <a:pt x="6350" y="1900"/>
                  </a:lnTo>
                  <a:lnTo>
                    <a:pt x="4614" y="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0"/>
            <p:cNvSpPr/>
            <p:nvPr/>
          </p:nvSpPr>
          <p:spPr>
            <a:xfrm>
              <a:off x="-6159472" y="742491"/>
              <a:ext cx="155131" cy="125582"/>
            </a:xfrm>
            <a:custGeom>
              <a:avLst/>
              <a:gdLst/>
              <a:ahLst/>
              <a:cxnLst/>
              <a:rect l="l" t="t" r="r" b="b"/>
              <a:pathLst>
                <a:path w="7980" h="6460" extrusionOk="0">
                  <a:moveTo>
                    <a:pt x="3529" y="1"/>
                  </a:moveTo>
                  <a:lnTo>
                    <a:pt x="3149" y="2443"/>
                  </a:lnTo>
                  <a:lnTo>
                    <a:pt x="1" y="3311"/>
                  </a:lnTo>
                  <a:lnTo>
                    <a:pt x="2877" y="3963"/>
                  </a:lnTo>
                  <a:lnTo>
                    <a:pt x="2497" y="6459"/>
                  </a:lnTo>
                  <a:lnTo>
                    <a:pt x="4668" y="4451"/>
                  </a:lnTo>
                  <a:lnTo>
                    <a:pt x="7436" y="5265"/>
                  </a:lnTo>
                  <a:lnTo>
                    <a:pt x="7436" y="5265"/>
                  </a:lnTo>
                  <a:lnTo>
                    <a:pt x="5917" y="3257"/>
                  </a:lnTo>
                  <a:lnTo>
                    <a:pt x="7979" y="1303"/>
                  </a:lnTo>
                  <a:lnTo>
                    <a:pt x="5048" y="2009"/>
                  </a:lnTo>
                  <a:lnTo>
                    <a:pt x="35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0"/>
            <p:cNvSpPr/>
            <p:nvPr/>
          </p:nvSpPr>
          <p:spPr>
            <a:xfrm>
              <a:off x="-6159472" y="742491"/>
              <a:ext cx="155131" cy="125582"/>
            </a:xfrm>
            <a:custGeom>
              <a:avLst/>
              <a:gdLst/>
              <a:ahLst/>
              <a:cxnLst/>
              <a:rect l="l" t="t" r="r" b="b"/>
              <a:pathLst>
                <a:path w="7980" h="6460" fill="none" extrusionOk="0">
                  <a:moveTo>
                    <a:pt x="3529" y="1"/>
                  </a:moveTo>
                  <a:lnTo>
                    <a:pt x="3149" y="2443"/>
                  </a:lnTo>
                  <a:lnTo>
                    <a:pt x="3149" y="2443"/>
                  </a:lnTo>
                  <a:lnTo>
                    <a:pt x="1" y="3311"/>
                  </a:lnTo>
                  <a:lnTo>
                    <a:pt x="2877" y="3963"/>
                  </a:lnTo>
                  <a:lnTo>
                    <a:pt x="2497" y="6459"/>
                  </a:lnTo>
                  <a:lnTo>
                    <a:pt x="4668" y="4451"/>
                  </a:lnTo>
                  <a:lnTo>
                    <a:pt x="7436" y="5265"/>
                  </a:lnTo>
                  <a:lnTo>
                    <a:pt x="5917" y="3257"/>
                  </a:lnTo>
                  <a:lnTo>
                    <a:pt x="7979" y="1303"/>
                  </a:lnTo>
                  <a:lnTo>
                    <a:pt x="7979" y="1303"/>
                  </a:lnTo>
                  <a:lnTo>
                    <a:pt x="5048" y="2009"/>
                  </a:lnTo>
                  <a:lnTo>
                    <a:pt x="352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0"/>
            <p:cNvSpPr/>
            <p:nvPr/>
          </p:nvSpPr>
          <p:spPr>
            <a:xfrm>
              <a:off x="-5839782" y="693969"/>
              <a:ext cx="105540" cy="112908"/>
            </a:xfrm>
            <a:custGeom>
              <a:avLst/>
              <a:gdLst/>
              <a:ahLst/>
              <a:cxnLst/>
              <a:rect l="l" t="t" r="r" b="b"/>
              <a:pathLst>
                <a:path w="5429" h="5808" extrusionOk="0">
                  <a:moveTo>
                    <a:pt x="2335" y="0"/>
                  </a:moveTo>
                  <a:lnTo>
                    <a:pt x="2226" y="2225"/>
                  </a:lnTo>
                  <a:lnTo>
                    <a:pt x="1" y="2388"/>
                  </a:lnTo>
                  <a:lnTo>
                    <a:pt x="2172" y="3582"/>
                  </a:lnTo>
                  <a:lnTo>
                    <a:pt x="2009" y="5807"/>
                  </a:lnTo>
                  <a:lnTo>
                    <a:pt x="3420" y="4342"/>
                  </a:lnTo>
                  <a:lnTo>
                    <a:pt x="5374" y="5645"/>
                  </a:lnTo>
                  <a:lnTo>
                    <a:pt x="4234" y="3474"/>
                  </a:lnTo>
                  <a:lnTo>
                    <a:pt x="5428" y="2171"/>
                  </a:lnTo>
                  <a:lnTo>
                    <a:pt x="3474" y="2171"/>
                  </a:lnTo>
                  <a:lnTo>
                    <a:pt x="233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0"/>
            <p:cNvSpPr/>
            <p:nvPr/>
          </p:nvSpPr>
          <p:spPr>
            <a:xfrm>
              <a:off x="-5839782" y="693969"/>
              <a:ext cx="105540" cy="112908"/>
            </a:xfrm>
            <a:custGeom>
              <a:avLst/>
              <a:gdLst/>
              <a:ahLst/>
              <a:cxnLst/>
              <a:rect l="l" t="t" r="r" b="b"/>
              <a:pathLst>
                <a:path w="5429" h="5808" fill="none" extrusionOk="0">
                  <a:moveTo>
                    <a:pt x="2335" y="0"/>
                  </a:moveTo>
                  <a:lnTo>
                    <a:pt x="2226" y="2225"/>
                  </a:lnTo>
                  <a:lnTo>
                    <a:pt x="2226" y="2225"/>
                  </a:lnTo>
                  <a:lnTo>
                    <a:pt x="1" y="2388"/>
                  </a:lnTo>
                  <a:lnTo>
                    <a:pt x="2172" y="3582"/>
                  </a:lnTo>
                  <a:lnTo>
                    <a:pt x="2009" y="5807"/>
                  </a:lnTo>
                  <a:lnTo>
                    <a:pt x="3420" y="4342"/>
                  </a:lnTo>
                  <a:lnTo>
                    <a:pt x="5374" y="5645"/>
                  </a:lnTo>
                  <a:lnTo>
                    <a:pt x="4234" y="3474"/>
                  </a:lnTo>
                  <a:lnTo>
                    <a:pt x="5428" y="2171"/>
                  </a:lnTo>
                  <a:lnTo>
                    <a:pt x="5428" y="2171"/>
                  </a:lnTo>
                  <a:lnTo>
                    <a:pt x="3474" y="2171"/>
                  </a:lnTo>
                  <a:lnTo>
                    <a:pt x="233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0"/>
            <p:cNvSpPr/>
            <p:nvPr/>
          </p:nvSpPr>
          <p:spPr>
            <a:xfrm>
              <a:off x="-7109039" y="950344"/>
              <a:ext cx="142456" cy="137188"/>
            </a:xfrm>
            <a:custGeom>
              <a:avLst/>
              <a:gdLst/>
              <a:ahLst/>
              <a:cxnLst/>
              <a:rect l="l" t="t" r="r" b="b"/>
              <a:pathLst>
                <a:path w="7328" h="7057" extrusionOk="0">
                  <a:moveTo>
                    <a:pt x="3040" y="1"/>
                  </a:moveTo>
                  <a:lnTo>
                    <a:pt x="2823" y="2714"/>
                  </a:lnTo>
                  <a:lnTo>
                    <a:pt x="1" y="3854"/>
                  </a:lnTo>
                  <a:lnTo>
                    <a:pt x="2606" y="4397"/>
                  </a:lnTo>
                  <a:lnTo>
                    <a:pt x="2335" y="7056"/>
                  </a:lnTo>
                  <a:lnTo>
                    <a:pt x="4234" y="4668"/>
                  </a:lnTo>
                  <a:lnTo>
                    <a:pt x="6894" y="5211"/>
                  </a:lnTo>
                  <a:lnTo>
                    <a:pt x="5428" y="3203"/>
                  </a:lnTo>
                  <a:lnTo>
                    <a:pt x="7328" y="869"/>
                  </a:lnTo>
                  <a:lnTo>
                    <a:pt x="7328" y="869"/>
                  </a:lnTo>
                  <a:lnTo>
                    <a:pt x="4505" y="2009"/>
                  </a:lnTo>
                  <a:lnTo>
                    <a:pt x="30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0"/>
            <p:cNvSpPr/>
            <p:nvPr/>
          </p:nvSpPr>
          <p:spPr>
            <a:xfrm>
              <a:off x="-7109039" y="950344"/>
              <a:ext cx="142456" cy="137188"/>
            </a:xfrm>
            <a:custGeom>
              <a:avLst/>
              <a:gdLst/>
              <a:ahLst/>
              <a:cxnLst/>
              <a:rect l="l" t="t" r="r" b="b"/>
              <a:pathLst>
                <a:path w="7328" h="7057" fill="none" extrusionOk="0">
                  <a:moveTo>
                    <a:pt x="3040" y="1"/>
                  </a:moveTo>
                  <a:lnTo>
                    <a:pt x="2823" y="2714"/>
                  </a:lnTo>
                  <a:lnTo>
                    <a:pt x="1" y="3854"/>
                  </a:lnTo>
                  <a:lnTo>
                    <a:pt x="2606" y="4397"/>
                  </a:lnTo>
                  <a:lnTo>
                    <a:pt x="2335" y="7056"/>
                  </a:lnTo>
                  <a:lnTo>
                    <a:pt x="4234" y="4668"/>
                  </a:lnTo>
                  <a:lnTo>
                    <a:pt x="6894" y="5211"/>
                  </a:lnTo>
                  <a:lnTo>
                    <a:pt x="5428" y="3203"/>
                  </a:lnTo>
                  <a:lnTo>
                    <a:pt x="7328" y="869"/>
                  </a:lnTo>
                  <a:lnTo>
                    <a:pt x="4505" y="2009"/>
                  </a:lnTo>
                  <a:lnTo>
                    <a:pt x="304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0"/>
            <p:cNvSpPr/>
            <p:nvPr/>
          </p:nvSpPr>
          <p:spPr>
            <a:xfrm>
              <a:off x="-6783010" y="824800"/>
              <a:ext cx="151943" cy="132950"/>
            </a:xfrm>
            <a:custGeom>
              <a:avLst/>
              <a:gdLst/>
              <a:ahLst/>
              <a:cxnLst/>
              <a:rect l="l" t="t" r="r" b="b"/>
              <a:pathLst>
                <a:path w="7816" h="6839" extrusionOk="0">
                  <a:moveTo>
                    <a:pt x="3148" y="0"/>
                  </a:moveTo>
                  <a:lnTo>
                    <a:pt x="2877" y="2605"/>
                  </a:lnTo>
                  <a:lnTo>
                    <a:pt x="0" y="3636"/>
                  </a:lnTo>
                  <a:lnTo>
                    <a:pt x="2660" y="4233"/>
                  </a:lnTo>
                  <a:lnTo>
                    <a:pt x="2388" y="6838"/>
                  </a:lnTo>
                  <a:lnTo>
                    <a:pt x="4342" y="4559"/>
                  </a:lnTo>
                  <a:lnTo>
                    <a:pt x="7002" y="5156"/>
                  </a:lnTo>
                  <a:lnTo>
                    <a:pt x="5536" y="3202"/>
                  </a:lnTo>
                  <a:lnTo>
                    <a:pt x="7816" y="814"/>
                  </a:lnTo>
                  <a:lnTo>
                    <a:pt x="4614" y="1954"/>
                  </a:lnTo>
                  <a:lnTo>
                    <a:pt x="31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0"/>
            <p:cNvSpPr/>
            <p:nvPr/>
          </p:nvSpPr>
          <p:spPr>
            <a:xfrm>
              <a:off x="-6783010" y="824800"/>
              <a:ext cx="151943" cy="132950"/>
            </a:xfrm>
            <a:custGeom>
              <a:avLst/>
              <a:gdLst/>
              <a:ahLst/>
              <a:cxnLst/>
              <a:rect l="l" t="t" r="r" b="b"/>
              <a:pathLst>
                <a:path w="7816" h="6839" fill="none" extrusionOk="0">
                  <a:moveTo>
                    <a:pt x="3148" y="0"/>
                  </a:moveTo>
                  <a:lnTo>
                    <a:pt x="2877" y="2605"/>
                  </a:lnTo>
                  <a:lnTo>
                    <a:pt x="0" y="3636"/>
                  </a:lnTo>
                  <a:lnTo>
                    <a:pt x="2660" y="4233"/>
                  </a:lnTo>
                  <a:lnTo>
                    <a:pt x="2388" y="6838"/>
                  </a:lnTo>
                  <a:lnTo>
                    <a:pt x="4342" y="4559"/>
                  </a:lnTo>
                  <a:lnTo>
                    <a:pt x="7002" y="5156"/>
                  </a:lnTo>
                  <a:lnTo>
                    <a:pt x="5536" y="3202"/>
                  </a:lnTo>
                  <a:lnTo>
                    <a:pt x="7816" y="814"/>
                  </a:lnTo>
                  <a:lnTo>
                    <a:pt x="4614" y="1954"/>
                  </a:lnTo>
                  <a:lnTo>
                    <a:pt x="314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0"/>
            <p:cNvSpPr/>
            <p:nvPr/>
          </p:nvSpPr>
          <p:spPr>
            <a:xfrm>
              <a:off x="-6382080" y="680245"/>
              <a:ext cx="177273" cy="131900"/>
            </a:xfrm>
            <a:custGeom>
              <a:avLst/>
              <a:gdLst/>
              <a:ahLst/>
              <a:cxnLst/>
              <a:rect l="l" t="t" r="r" b="b"/>
              <a:pathLst>
                <a:path w="9119" h="6785" extrusionOk="0">
                  <a:moveTo>
                    <a:pt x="4071" y="1"/>
                  </a:moveTo>
                  <a:lnTo>
                    <a:pt x="3582" y="2551"/>
                  </a:lnTo>
                  <a:lnTo>
                    <a:pt x="0" y="3691"/>
                  </a:lnTo>
                  <a:lnTo>
                    <a:pt x="3257" y="4180"/>
                  </a:lnTo>
                  <a:lnTo>
                    <a:pt x="2768" y="6785"/>
                  </a:lnTo>
                  <a:lnTo>
                    <a:pt x="5265" y="4451"/>
                  </a:lnTo>
                  <a:lnTo>
                    <a:pt x="8358" y="5048"/>
                  </a:lnTo>
                  <a:lnTo>
                    <a:pt x="6784" y="3094"/>
                  </a:lnTo>
                  <a:lnTo>
                    <a:pt x="9118" y="923"/>
                  </a:lnTo>
                  <a:lnTo>
                    <a:pt x="5753" y="1900"/>
                  </a:lnTo>
                  <a:lnTo>
                    <a:pt x="41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0"/>
            <p:cNvSpPr/>
            <p:nvPr/>
          </p:nvSpPr>
          <p:spPr>
            <a:xfrm>
              <a:off x="-6382080" y="680245"/>
              <a:ext cx="177273" cy="131900"/>
            </a:xfrm>
            <a:custGeom>
              <a:avLst/>
              <a:gdLst/>
              <a:ahLst/>
              <a:cxnLst/>
              <a:rect l="l" t="t" r="r" b="b"/>
              <a:pathLst>
                <a:path w="9119" h="6785" fill="none" extrusionOk="0">
                  <a:moveTo>
                    <a:pt x="4071" y="1"/>
                  </a:moveTo>
                  <a:lnTo>
                    <a:pt x="3582" y="2551"/>
                  </a:lnTo>
                  <a:lnTo>
                    <a:pt x="0" y="3691"/>
                  </a:lnTo>
                  <a:lnTo>
                    <a:pt x="3257" y="4180"/>
                  </a:lnTo>
                  <a:lnTo>
                    <a:pt x="2768" y="6785"/>
                  </a:lnTo>
                  <a:lnTo>
                    <a:pt x="5265" y="4451"/>
                  </a:lnTo>
                  <a:lnTo>
                    <a:pt x="8358" y="5048"/>
                  </a:lnTo>
                  <a:lnTo>
                    <a:pt x="6784" y="3094"/>
                  </a:lnTo>
                  <a:lnTo>
                    <a:pt x="9118" y="923"/>
                  </a:lnTo>
                  <a:lnTo>
                    <a:pt x="9118" y="923"/>
                  </a:lnTo>
                  <a:lnTo>
                    <a:pt x="5753" y="1900"/>
                  </a:lnTo>
                  <a:lnTo>
                    <a:pt x="412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0"/>
            <p:cNvSpPr/>
            <p:nvPr/>
          </p:nvSpPr>
          <p:spPr>
            <a:xfrm>
              <a:off x="-6009648" y="595836"/>
              <a:ext cx="130851" cy="119245"/>
            </a:xfrm>
            <a:custGeom>
              <a:avLst/>
              <a:gdLst/>
              <a:ahLst/>
              <a:cxnLst/>
              <a:rect l="l" t="t" r="r" b="b"/>
              <a:pathLst>
                <a:path w="6731" h="6134" extrusionOk="0">
                  <a:moveTo>
                    <a:pt x="2931" y="1"/>
                  </a:moveTo>
                  <a:lnTo>
                    <a:pt x="2660" y="2334"/>
                  </a:lnTo>
                  <a:lnTo>
                    <a:pt x="1" y="2823"/>
                  </a:lnTo>
                  <a:lnTo>
                    <a:pt x="2552" y="3800"/>
                  </a:lnTo>
                  <a:lnTo>
                    <a:pt x="2280" y="6134"/>
                  </a:lnTo>
                  <a:lnTo>
                    <a:pt x="4017" y="4397"/>
                  </a:lnTo>
                  <a:lnTo>
                    <a:pt x="6405" y="5482"/>
                  </a:lnTo>
                  <a:lnTo>
                    <a:pt x="5102" y="3366"/>
                  </a:lnTo>
                  <a:lnTo>
                    <a:pt x="6731" y="1792"/>
                  </a:lnTo>
                  <a:lnTo>
                    <a:pt x="6731" y="1792"/>
                  </a:lnTo>
                  <a:lnTo>
                    <a:pt x="4288" y="2117"/>
                  </a:lnTo>
                  <a:lnTo>
                    <a:pt x="29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0"/>
            <p:cNvSpPr/>
            <p:nvPr/>
          </p:nvSpPr>
          <p:spPr>
            <a:xfrm>
              <a:off x="-6009648" y="595836"/>
              <a:ext cx="130851" cy="119245"/>
            </a:xfrm>
            <a:custGeom>
              <a:avLst/>
              <a:gdLst/>
              <a:ahLst/>
              <a:cxnLst/>
              <a:rect l="l" t="t" r="r" b="b"/>
              <a:pathLst>
                <a:path w="6731" h="6134" fill="none" extrusionOk="0">
                  <a:moveTo>
                    <a:pt x="2931" y="1"/>
                  </a:moveTo>
                  <a:lnTo>
                    <a:pt x="2660" y="2334"/>
                  </a:lnTo>
                  <a:lnTo>
                    <a:pt x="2660" y="2334"/>
                  </a:lnTo>
                  <a:lnTo>
                    <a:pt x="1" y="2823"/>
                  </a:lnTo>
                  <a:lnTo>
                    <a:pt x="2552" y="3800"/>
                  </a:lnTo>
                  <a:lnTo>
                    <a:pt x="2280" y="6134"/>
                  </a:lnTo>
                  <a:lnTo>
                    <a:pt x="4017" y="4397"/>
                  </a:lnTo>
                  <a:lnTo>
                    <a:pt x="6405" y="5482"/>
                  </a:lnTo>
                  <a:lnTo>
                    <a:pt x="5102" y="3366"/>
                  </a:lnTo>
                  <a:lnTo>
                    <a:pt x="6731" y="1792"/>
                  </a:lnTo>
                  <a:lnTo>
                    <a:pt x="6731" y="1792"/>
                  </a:lnTo>
                  <a:lnTo>
                    <a:pt x="4288" y="2117"/>
                  </a:lnTo>
                  <a:lnTo>
                    <a:pt x="293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0"/>
            <p:cNvSpPr/>
            <p:nvPr/>
          </p:nvSpPr>
          <p:spPr>
            <a:xfrm>
              <a:off x="-5746936" y="590568"/>
              <a:ext cx="84428" cy="115026"/>
            </a:xfrm>
            <a:custGeom>
              <a:avLst/>
              <a:gdLst/>
              <a:ahLst/>
              <a:cxnLst/>
              <a:rect l="l" t="t" r="r" b="b"/>
              <a:pathLst>
                <a:path w="4343" h="5917" extrusionOk="0">
                  <a:moveTo>
                    <a:pt x="1629" y="0"/>
                  </a:moveTo>
                  <a:lnTo>
                    <a:pt x="1683" y="2063"/>
                  </a:lnTo>
                  <a:lnTo>
                    <a:pt x="1" y="1846"/>
                  </a:lnTo>
                  <a:lnTo>
                    <a:pt x="1738" y="3365"/>
                  </a:lnTo>
                  <a:lnTo>
                    <a:pt x="1738" y="5482"/>
                  </a:lnTo>
                  <a:lnTo>
                    <a:pt x="2715" y="4342"/>
                  </a:lnTo>
                  <a:lnTo>
                    <a:pt x="4180" y="5916"/>
                  </a:lnTo>
                  <a:lnTo>
                    <a:pt x="3257" y="3691"/>
                  </a:lnTo>
                  <a:lnTo>
                    <a:pt x="3637" y="3582"/>
                  </a:lnTo>
                  <a:lnTo>
                    <a:pt x="4017" y="3420"/>
                  </a:lnTo>
                  <a:lnTo>
                    <a:pt x="4126" y="3257"/>
                  </a:lnTo>
                  <a:lnTo>
                    <a:pt x="4234" y="3094"/>
                  </a:lnTo>
                  <a:lnTo>
                    <a:pt x="4343" y="2768"/>
                  </a:lnTo>
                  <a:lnTo>
                    <a:pt x="3963" y="2551"/>
                  </a:lnTo>
                  <a:lnTo>
                    <a:pt x="3529" y="2443"/>
                  </a:lnTo>
                  <a:lnTo>
                    <a:pt x="3094" y="2334"/>
                  </a:lnTo>
                  <a:lnTo>
                    <a:pt x="2606" y="2280"/>
                  </a:lnTo>
                  <a:lnTo>
                    <a:pt x="162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0"/>
            <p:cNvSpPr/>
            <p:nvPr/>
          </p:nvSpPr>
          <p:spPr>
            <a:xfrm>
              <a:off x="-5746936" y="590568"/>
              <a:ext cx="84428" cy="115026"/>
            </a:xfrm>
            <a:custGeom>
              <a:avLst/>
              <a:gdLst/>
              <a:ahLst/>
              <a:cxnLst/>
              <a:rect l="l" t="t" r="r" b="b"/>
              <a:pathLst>
                <a:path w="4343" h="5917" fill="none" extrusionOk="0">
                  <a:moveTo>
                    <a:pt x="1629" y="0"/>
                  </a:moveTo>
                  <a:lnTo>
                    <a:pt x="1683" y="2063"/>
                  </a:lnTo>
                  <a:lnTo>
                    <a:pt x="1683" y="2063"/>
                  </a:lnTo>
                  <a:lnTo>
                    <a:pt x="1" y="1846"/>
                  </a:lnTo>
                  <a:lnTo>
                    <a:pt x="1738" y="3365"/>
                  </a:lnTo>
                  <a:lnTo>
                    <a:pt x="1738" y="5482"/>
                  </a:lnTo>
                  <a:lnTo>
                    <a:pt x="2715" y="4342"/>
                  </a:lnTo>
                  <a:lnTo>
                    <a:pt x="4180" y="5916"/>
                  </a:lnTo>
                  <a:lnTo>
                    <a:pt x="3257" y="3691"/>
                  </a:lnTo>
                  <a:lnTo>
                    <a:pt x="3257" y="3691"/>
                  </a:lnTo>
                  <a:lnTo>
                    <a:pt x="3637" y="3582"/>
                  </a:lnTo>
                  <a:lnTo>
                    <a:pt x="4017" y="3420"/>
                  </a:lnTo>
                  <a:lnTo>
                    <a:pt x="4017" y="3420"/>
                  </a:lnTo>
                  <a:lnTo>
                    <a:pt x="4126" y="3257"/>
                  </a:lnTo>
                  <a:lnTo>
                    <a:pt x="4234" y="3094"/>
                  </a:lnTo>
                  <a:lnTo>
                    <a:pt x="4343" y="2768"/>
                  </a:lnTo>
                  <a:lnTo>
                    <a:pt x="4343" y="2768"/>
                  </a:lnTo>
                  <a:lnTo>
                    <a:pt x="3963" y="2551"/>
                  </a:lnTo>
                  <a:lnTo>
                    <a:pt x="3529" y="2443"/>
                  </a:lnTo>
                  <a:lnTo>
                    <a:pt x="3094" y="2334"/>
                  </a:lnTo>
                  <a:lnTo>
                    <a:pt x="2606" y="2280"/>
                  </a:lnTo>
                  <a:lnTo>
                    <a:pt x="16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0"/>
            <p:cNvSpPr/>
            <p:nvPr/>
          </p:nvSpPr>
          <p:spPr>
            <a:xfrm>
              <a:off x="-7354857" y="1334401"/>
              <a:ext cx="132950" cy="141387"/>
            </a:xfrm>
            <a:custGeom>
              <a:avLst/>
              <a:gdLst/>
              <a:ahLst/>
              <a:cxnLst/>
              <a:rect l="l" t="t" r="r" b="b"/>
              <a:pathLst>
                <a:path w="6839" h="7273" extrusionOk="0">
                  <a:moveTo>
                    <a:pt x="2768" y="0"/>
                  </a:moveTo>
                  <a:lnTo>
                    <a:pt x="2551" y="2714"/>
                  </a:lnTo>
                  <a:lnTo>
                    <a:pt x="0" y="3962"/>
                  </a:lnTo>
                  <a:lnTo>
                    <a:pt x="2442" y="4451"/>
                  </a:lnTo>
                  <a:lnTo>
                    <a:pt x="2225" y="7273"/>
                  </a:lnTo>
                  <a:lnTo>
                    <a:pt x="3962" y="4776"/>
                  </a:lnTo>
                  <a:lnTo>
                    <a:pt x="6459" y="5210"/>
                  </a:lnTo>
                  <a:lnTo>
                    <a:pt x="6459" y="5210"/>
                  </a:lnTo>
                  <a:lnTo>
                    <a:pt x="5047" y="3202"/>
                  </a:lnTo>
                  <a:lnTo>
                    <a:pt x="6839" y="760"/>
                  </a:lnTo>
                  <a:lnTo>
                    <a:pt x="4179" y="2008"/>
                  </a:lnTo>
                  <a:lnTo>
                    <a:pt x="27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0"/>
            <p:cNvSpPr/>
            <p:nvPr/>
          </p:nvSpPr>
          <p:spPr>
            <a:xfrm>
              <a:off x="-7354857" y="1334401"/>
              <a:ext cx="132950" cy="141387"/>
            </a:xfrm>
            <a:custGeom>
              <a:avLst/>
              <a:gdLst/>
              <a:ahLst/>
              <a:cxnLst/>
              <a:rect l="l" t="t" r="r" b="b"/>
              <a:pathLst>
                <a:path w="6839" h="7273" fill="none" extrusionOk="0">
                  <a:moveTo>
                    <a:pt x="2768" y="0"/>
                  </a:moveTo>
                  <a:lnTo>
                    <a:pt x="2551" y="2714"/>
                  </a:lnTo>
                  <a:lnTo>
                    <a:pt x="0" y="3962"/>
                  </a:lnTo>
                  <a:lnTo>
                    <a:pt x="2442" y="4451"/>
                  </a:lnTo>
                  <a:lnTo>
                    <a:pt x="2225" y="7273"/>
                  </a:lnTo>
                  <a:lnTo>
                    <a:pt x="3962" y="4776"/>
                  </a:lnTo>
                  <a:lnTo>
                    <a:pt x="6459" y="5210"/>
                  </a:lnTo>
                  <a:lnTo>
                    <a:pt x="5047" y="3202"/>
                  </a:lnTo>
                  <a:lnTo>
                    <a:pt x="6839" y="760"/>
                  </a:lnTo>
                  <a:lnTo>
                    <a:pt x="4179" y="2008"/>
                  </a:lnTo>
                  <a:lnTo>
                    <a:pt x="276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0"/>
            <p:cNvSpPr/>
            <p:nvPr/>
          </p:nvSpPr>
          <p:spPr>
            <a:xfrm>
              <a:off x="-7173385" y="1383973"/>
              <a:ext cx="138218" cy="140357"/>
            </a:xfrm>
            <a:custGeom>
              <a:avLst/>
              <a:gdLst/>
              <a:ahLst/>
              <a:cxnLst/>
              <a:rect l="l" t="t" r="r" b="b"/>
              <a:pathLst>
                <a:path w="7110" h="7220" extrusionOk="0">
                  <a:moveTo>
                    <a:pt x="2931" y="1"/>
                  </a:moveTo>
                  <a:lnTo>
                    <a:pt x="2659" y="2769"/>
                  </a:lnTo>
                  <a:lnTo>
                    <a:pt x="0" y="4017"/>
                  </a:lnTo>
                  <a:lnTo>
                    <a:pt x="2551" y="4451"/>
                  </a:lnTo>
                  <a:lnTo>
                    <a:pt x="2280" y="7219"/>
                  </a:lnTo>
                  <a:lnTo>
                    <a:pt x="2280" y="7219"/>
                  </a:lnTo>
                  <a:lnTo>
                    <a:pt x="4125" y="4723"/>
                  </a:lnTo>
                  <a:lnTo>
                    <a:pt x="6676" y="5211"/>
                  </a:lnTo>
                  <a:lnTo>
                    <a:pt x="5265" y="3203"/>
                  </a:lnTo>
                  <a:lnTo>
                    <a:pt x="7110" y="761"/>
                  </a:lnTo>
                  <a:lnTo>
                    <a:pt x="4342" y="2009"/>
                  </a:lnTo>
                  <a:lnTo>
                    <a:pt x="29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0"/>
            <p:cNvSpPr/>
            <p:nvPr/>
          </p:nvSpPr>
          <p:spPr>
            <a:xfrm>
              <a:off x="-7173385" y="1383973"/>
              <a:ext cx="138218" cy="140357"/>
            </a:xfrm>
            <a:custGeom>
              <a:avLst/>
              <a:gdLst/>
              <a:ahLst/>
              <a:cxnLst/>
              <a:rect l="l" t="t" r="r" b="b"/>
              <a:pathLst>
                <a:path w="7110" h="7220" fill="none" extrusionOk="0">
                  <a:moveTo>
                    <a:pt x="2931" y="1"/>
                  </a:moveTo>
                  <a:lnTo>
                    <a:pt x="2659" y="2769"/>
                  </a:lnTo>
                  <a:lnTo>
                    <a:pt x="0" y="4017"/>
                  </a:lnTo>
                  <a:lnTo>
                    <a:pt x="2551" y="4451"/>
                  </a:lnTo>
                  <a:lnTo>
                    <a:pt x="2280" y="7219"/>
                  </a:lnTo>
                  <a:lnTo>
                    <a:pt x="4125" y="4723"/>
                  </a:lnTo>
                  <a:lnTo>
                    <a:pt x="6676" y="5211"/>
                  </a:lnTo>
                  <a:lnTo>
                    <a:pt x="5265" y="3203"/>
                  </a:lnTo>
                  <a:lnTo>
                    <a:pt x="7110" y="761"/>
                  </a:lnTo>
                  <a:lnTo>
                    <a:pt x="4342" y="2009"/>
                  </a:lnTo>
                  <a:lnTo>
                    <a:pt x="293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0"/>
            <p:cNvSpPr/>
            <p:nvPr/>
          </p:nvSpPr>
          <p:spPr>
            <a:xfrm>
              <a:off x="-6856863" y="1245774"/>
              <a:ext cx="143506" cy="137169"/>
            </a:xfrm>
            <a:custGeom>
              <a:avLst/>
              <a:gdLst/>
              <a:ahLst/>
              <a:cxnLst/>
              <a:rect l="l" t="t" r="r" b="b"/>
              <a:pathLst>
                <a:path w="7382" h="7056" extrusionOk="0">
                  <a:moveTo>
                    <a:pt x="3094" y="0"/>
                  </a:moveTo>
                  <a:lnTo>
                    <a:pt x="2822" y="2660"/>
                  </a:lnTo>
                  <a:lnTo>
                    <a:pt x="0" y="3854"/>
                  </a:lnTo>
                  <a:lnTo>
                    <a:pt x="2660" y="4342"/>
                  </a:lnTo>
                  <a:lnTo>
                    <a:pt x="2334" y="7056"/>
                  </a:lnTo>
                  <a:lnTo>
                    <a:pt x="4288" y="4613"/>
                  </a:lnTo>
                  <a:lnTo>
                    <a:pt x="6947" y="5102"/>
                  </a:lnTo>
                  <a:lnTo>
                    <a:pt x="5482" y="3148"/>
                  </a:lnTo>
                  <a:lnTo>
                    <a:pt x="7381" y="814"/>
                  </a:lnTo>
                  <a:lnTo>
                    <a:pt x="4559" y="1954"/>
                  </a:lnTo>
                  <a:lnTo>
                    <a:pt x="30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0"/>
            <p:cNvSpPr/>
            <p:nvPr/>
          </p:nvSpPr>
          <p:spPr>
            <a:xfrm>
              <a:off x="-6856863" y="1245774"/>
              <a:ext cx="143506" cy="137169"/>
            </a:xfrm>
            <a:custGeom>
              <a:avLst/>
              <a:gdLst/>
              <a:ahLst/>
              <a:cxnLst/>
              <a:rect l="l" t="t" r="r" b="b"/>
              <a:pathLst>
                <a:path w="7382" h="7056" fill="none" extrusionOk="0">
                  <a:moveTo>
                    <a:pt x="3094" y="0"/>
                  </a:moveTo>
                  <a:lnTo>
                    <a:pt x="2822" y="2660"/>
                  </a:lnTo>
                  <a:lnTo>
                    <a:pt x="0" y="3854"/>
                  </a:lnTo>
                  <a:lnTo>
                    <a:pt x="2660" y="4342"/>
                  </a:lnTo>
                  <a:lnTo>
                    <a:pt x="2334" y="7056"/>
                  </a:lnTo>
                  <a:lnTo>
                    <a:pt x="4288" y="4613"/>
                  </a:lnTo>
                  <a:lnTo>
                    <a:pt x="6947" y="5102"/>
                  </a:lnTo>
                  <a:lnTo>
                    <a:pt x="5482" y="3148"/>
                  </a:lnTo>
                  <a:lnTo>
                    <a:pt x="7381" y="814"/>
                  </a:lnTo>
                  <a:lnTo>
                    <a:pt x="4559" y="1954"/>
                  </a:lnTo>
                  <a:lnTo>
                    <a:pt x="30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0"/>
            <p:cNvSpPr/>
            <p:nvPr/>
          </p:nvSpPr>
          <p:spPr>
            <a:xfrm>
              <a:off x="-6518199" y="1102268"/>
              <a:ext cx="196266" cy="139307"/>
            </a:xfrm>
            <a:custGeom>
              <a:avLst/>
              <a:gdLst/>
              <a:ahLst/>
              <a:cxnLst/>
              <a:rect l="l" t="t" r="r" b="b"/>
              <a:pathLst>
                <a:path w="10096" h="7166" extrusionOk="0">
                  <a:moveTo>
                    <a:pt x="4560" y="1"/>
                  </a:moveTo>
                  <a:lnTo>
                    <a:pt x="3963" y="2715"/>
                  </a:lnTo>
                  <a:lnTo>
                    <a:pt x="1" y="4234"/>
                  </a:lnTo>
                  <a:lnTo>
                    <a:pt x="3583" y="4397"/>
                  </a:lnTo>
                  <a:lnTo>
                    <a:pt x="2932" y="7165"/>
                  </a:lnTo>
                  <a:lnTo>
                    <a:pt x="5700" y="4560"/>
                  </a:lnTo>
                  <a:lnTo>
                    <a:pt x="9119" y="4831"/>
                  </a:lnTo>
                  <a:lnTo>
                    <a:pt x="7436" y="2986"/>
                  </a:lnTo>
                  <a:lnTo>
                    <a:pt x="10096" y="489"/>
                  </a:lnTo>
                  <a:lnTo>
                    <a:pt x="6351" y="1846"/>
                  </a:lnTo>
                  <a:lnTo>
                    <a:pt x="45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0"/>
            <p:cNvSpPr/>
            <p:nvPr/>
          </p:nvSpPr>
          <p:spPr>
            <a:xfrm>
              <a:off x="-6518199" y="1102268"/>
              <a:ext cx="196266" cy="139307"/>
            </a:xfrm>
            <a:custGeom>
              <a:avLst/>
              <a:gdLst/>
              <a:ahLst/>
              <a:cxnLst/>
              <a:rect l="l" t="t" r="r" b="b"/>
              <a:pathLst>
                <a:path w="10096" h="7166" fill="none" extrusionOk="0">
                  <a:moveTo>
                    <a:pt x="4560" y="1"/>
                  </a:moveTo>
                  <a:lnTo>
                    <a:pt x="3963" y="2715"/>
                  </a:lnTo>
                  <a:lnTo>
                    <a:pt x="3963" y="2715"/>
                  </a:lnTo>
                  <a:lnTo>
                    <a:pt x="1" y="4234"/>
                  </a:lnTo>
                  <a:lnTo>
                    <a:pt x="3583" y="4397"/>
                  </a:lnTo>
                  <a:lnTo>
                    <a:pt x="2932" y="7165"/>
                  </a:lnTo>
                  <a:lnTo>
                    <a:pt x="5700" y="4560"/>
                  </a:lnTo>
                  <a:lnTo>
                    <a:pt x="9119" y="4831"/>
                  </a:lnTo>
                  <a:lnTo>
                    <a:pt x="7436" y="2986"/>
                  </a:lnTo>
                  <a:lnTo>
                    <a:pt x="10096" y="489"/>
                  </a:lnTo>
                  <a:lnTo>
                    <a:pt x="10096" y="489"/>
                  </a:lnTo>
                  <a:lnTo>
                    <a:pt x="6351" y="1846"/>
                  </a:lnTo>
                  <a:lnTo>
                    <a:pt x="456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0"/>
            <p:cNvSpPr/>
            <p:nvPr/>
          </p:nvSpPr>
          <p:spPr>
            <a:xfrm>
              <a:off x="-6101444" y="973555"/>
              <a:ext cx="155131" cy="126632"/>
            </a:xfrm>
            <a:custGeom>
              <a:avLst/>
              <a:gdLst/>
              <a:ahLst/>
              <a:cxnLst/>
              <a:rect l="l" t="t" r="r" b="b"/>
              <a:pathLst>
                <a:path w="7980" h="6514" extrusionOk="0">
                  <a:moveTo>
                    <a:pt x="3583" y="1"/>
                  </a:moveTo>
                  <a:lnTo>
                    <a:pt x="3203" y="2497"/>
                  </a:lnTo>
                  <a:lnTo>
                    <a:pt x="1" y="3366"/>
                  </a:lnTo>
                  <a:lnTo>
                    <a:pt x="2932" y="4017"/>
                  </a:lnTo>
                  <a:lnTo>
                    <a:pt x="2552" y="6513"/>
                  </a:lnTo>
                  <a:lnTo>
                    <a:pt x="4668" y="4451"/>
                  </a:lnTo>
                  <a:lnTo>
                    <a:pt x="7436" y="5211"/>
                  </a:lnTo>
                  <a:lnTo>
                    <a:pt x="5971" y="3203"/>
                  </a:lnTo>
                  <a:lnTo>
                    <a:pt x="7979" y="1249"/>
                  </a:lnTo>
                  <a:lnTo>
                    <a:pt x="5048" y="1954"/>
                  </a:lnTo>
                  <a:lnTo>
                    <a:pt x="35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0"/>
            <p:cNvSpPr/>
            <p:nvPr/>
          </p:nvSpPr>
          <p:spPr>
            <a:xfrm>
              <a:off x="-6101444" y="973555"/>
              <a:ext cx="155131" cy="126632"/>
            </a:xfrm>
            <a:custGeom>
              <a:avLst/>
              <a:gdLst/>
              <a:ahLst/>
              <a:cxnLst/>
              <a:rect l="l" t="t" r="r" b="b"/>
              <a:pathLst>
                <a:path w="7980" h="6514" fill="none" extrusionOk="0">
                  <a:moveTo>
                    <a:pt x="3583" y="1"/>
                  </a:moveTo>
                  <a:lnTo>
                    <a:pt x="3203" y="2497"/>
                  </a:lnTo>
                  <a:lnTo>
                    <a:pt x="3203" y="2497"/>
                  </a:lnTo>
                  <a:lnTo>
                    <a:pt x="1" y="3366"/>
                  </a:lnTo>
                  <a:lnTo>
                    <a:pt x="2932" y="4017"/>
                  </a:lnTo>
                  <a:lnTo>
                    <a:pt x="2552" y="6513"/>
                  </a:lnTo>
                  <a:lnTo>
                    <a:pt x="4668" y="4451"/>
                  </a:lnTo>
                  <a:lnTo>
                    <a:pt x="7436" y="5211"/>
                  </a:lnTo>
                  <a:lnTo>
                    <a:pt x="5971" y="3203"/>
                  </a:lnTo>
                  <a:lnTo>
                    <a:pt x="7979" y="1249"/>
                  </a:lnTo>
                  <a:lnTo>
                    <a:pt x="7979" y="1249"/>
                  </a:lnTo>
                  <a:lnTo>
                    <a:pt x="5048" y="1954"/>
                  </a:lnTo>
                  <a:lnTo>
                    <a:pt x="358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0"/>
            <p:cNvSpPr/>
            <p:nvPr/>
          </p:nvSpPr>
          <p:spPr>
            <a:xfrm>
              <a:off x="-5781753" y="919745"/>
              <a:ext cx="104471" cy="113977"/>
            </a:xfrm>
            <a:custGeom>
              <a:avLst/>
              <a:gdLst/>
              <a:ahLst/>
              <a:cxnLst/>
              <a:rect l="l" t="t" r="r" b="b"/>
              <a:pathLst>
                <a:path w="5374" h="5863" extrusionOk="0">
                  <a:moveTo>
                    <a:pt x="2280" y="1"/>
                  </a:moveTo>
                  <a:lnTo>
                    <a:pt x="2172" y="2226"/>
                  </a:lnTo>
                  <a:lnTo>
                    <a:pt x="1" y="2443"/>
                  </a:lnTo>
                  <a:lnTo>
                    <a:pt x="2117" y="3583"/>
                  </a:lnTo>
                  <a:lnTo>
                    <a:pt x="2009" y="5862"/>
                  </a:lnTo>
                  <a:lnTo>
                    <a:pt x="3366" y="4343"/>
                  </a:lnTo>
                  <a:lnTo>
                    <a:pt x="5320" y="5591"/>
                  </a:lnTo>
                  <a:lnTo>
                    <a:pt x="4180" y="3474"/>
                  </a:lnTo>
                  <a:lnTo>
                    <a:pt x="5374" y="2117"/>
                  </a:lnTo>
                  <a:lnTo>
                    <a:pt x="4397" y="2117"/>
                  </a:lnTo>
                  <a:lnTo>
                    <a:pt x="3420" y="2172"/>
                  </a:lnTo>
                  <a:lnTo>
                    <a:pt x="22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0"/>
            <p:cNvSpPr/>
            <p:nvPr/>
          </p:nvSpPr>
          <p:spPr>
            <a:xfrm>
              <a:off x="-5781753" y="919745"/>
              <a:ext cx="104471" cy="113977"/>
            </a:xfrm>
            <a:custGeom>
              <a:avLst/>
              <a:gdLst/>
              <a:ahLst/>
              <a:cxnLst/>
              <a:rect l="l" t="t" r="r" b="b"/>
              <a:pathLst>
                <a:path w="5374" h="5863" fill="none" extrusionOk="0">
                  <a:moveTo>
                    <a:pt x="2280" y="1"/>
                  </a:moveTo>
                  <a:lnTo>
                    <a:pt x="2172" y="2226"/>
                  </a:lnTo>
                  <a:lnTo>
                    <a:pt x="2172" y="2226"/>
                  </a:lnTo>
                  <a:lnTo>
                    <a:pt x="1" y="2443"/>
                  </a:lnTo>
                  <a:lnTo>
                    <a:pt x="2117" y="3583"/>
                  </a:lnTo>
                  <a:lnTo>
                    <a:pt x="2009" y="5862"/>
                  </a:lnTo>
                  <a:lnTo>
                    <a:pt x="3366" y="4343"/>
                  </a:lnTo>
                  <a:lnTo>
                    <a:pt x="5320" y="5591"/>
                  </a:lnTo>
                  <a:lnTo>
                    <a:pt x="4180" y="3474"/>
                  </a:lnTo>
                  <a:lnTo>
                    <a:pt x="5374" y="2117"/>
                  </a:lnTo>
                  <a:lnTo>
                    <a:pt x="5374" y="2117"/>
                  </a:lnTo>
                  <a:lnTo>
                    <a:pt x="4397" y="2117"/>
                  </a:lnTo>
                  <a:lnTo>
                    <a:pt x="3420" y="2172"/>
                  </a:lnTo>
                  <a:lnTo>
                    <a:pt x="228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0"/>
            <p:cNvSpPr/>
            <p:nvPr/>
          </p:nvSpPr>
          <p:spPr>
            <a:xfrm>
              <a:off x="-7046792" y="1194063"/>
              <a:ext cx="142456" cy="138238"/>
            </a:xfrm>
            <a:custGeom>
              <a:avLst/>
              <a:gdLst/>
              <a:ahLst/>
              <a:cxnLst/>
              <a:rect l="l" t="t" r="r" b="b"/>
              <a:pathLst>
                <a:path w="7328" h="7111" extrusionOk="0">
                  <a:moveTo>
                    <a:pt x="3040" y="1"/>
                  </a:moveTo>
                  <a:lnTo>
                    <a:pt x="2769" y="2714"/>
                  </a:lnTo>
                  <a:lnTo>
                    <a:pt x="1" y="3908"/>
                  </a:lnTo>
                  <a:lnTo>
                    <a:pt x="2606" y="4397"/>
                  </a:lnTo>
                  <a:lnTo>
                    <a:pt x="2335" y="7111"/>
                  </a:lnTo>
                  <a:lnTo>
                    <a:pt x="2335" y="7111"/>
                  </a:lnTo>
                  <a:lnTo>
                    <a:pt x="4234" y="4668"/>
                  </a:lnTo>
                  <a:lnTo>
                    <a:pt x="6839" y="5157"/>
                  </a:lnTo>
                  <a:lnTo>
                    <a:pt x="6839" y="5157"/>
                  </a:lnTo>
                  <a:lnTo>
                    <a:pt x="5428" y="3203"/>
                  </a:lnTo>
                  <a:lnTo>
                    <a:pt x="7328" y="815"/>
                  </a:lnTo>
                  <a:lnTo>
                    <a:pt x="4506" y="1955"/>
                  </a:lnTo>
                  <a:lnTo>
                    <a:pt x="30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0"/>
            <p:cNvSpPr/>
            <p:nvPr/>
          </p:nvSpPr>
          <p:spPr>
            <a:xfrm>
              <a:off x="-7046792" y="1194063"/>
              <a:ext cx="142456" cy="138238"/>
            </a:xfrm>
            <a:custGeom>
              <a:avLst/>
              <a:gdLst/>
              <a:ahLst/>
              <a:cxnLst/>
              <a:rect l="l" t="t" r="r" b="b"/>
              <a:pathLst>
                <a:path w="7328" h="7111" fill="none" extrusionOk="0">
                  <a:moveTo>
                    <a:pt x="3040" y="1"/>
                  </a:moveTo>
                  <a:lnTo>
                    <a:pt x="2769" y="2714"/>
                  </a:lnTo>
                  <a:lnTo>
                    <a:pt x="1" y="3908"/>
                  </a:lnTo>
                  <a:lnTo>
                    <a:pt x="2606" y="4397"/>
                  </a:lnTo>
                  <a:lnTo>
                    <a:pt x="2335" y="7111"/>
                  </a:lnTo>
                  <a:lnTo>
                    <a:pt x="4234" y="4668"/>
                  </a:lnTo>
                  <a:lnTo>
                    <a:pt x="6839" y="5157"/>
                  </a:lnTo>
                  <a:lnTo>
                    <a:pt x="5428" y="3203"/>
                  </a:lnTo>
                  <a:lnTo>
                    <a:pt x="7328" y="815"/>
                  </a:lnTo>
                  <a:lnTo>
                    <a:pt x="4506" y="1955"/>
                  </a:lnTo>
                  <a:lnTo>
                    <a:pt x="304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0"/>
            <p:cNvSpPr/>
            <p:nvPr/>
          </p:nvSpPr>
          <p:spPr>
            <a:xfrm>
              <a:off x="-6721813" y="1063232"/>
              <a:ext cx="150893" cy="134019"/>
            </a:xfrm>
            <a:custGeom>
              <a:avLst/>
              <a:gdLst/>
              <a:ahLst/>
              <a:cxnLst/>
              <a:rect l="l" t="t" r="r" b="b"/>
              <a:pathLst>
                <a:path w="7762" h="6894" extrusionOk="0">
                  <a:moveTo>
                    <a:pt x="3148" y="1"/>
                  </a:moveTo>
                  <a:lnTo>
                    <a:pt x="2822" y="2606"/>
                  </a:lnTo>
                  <a:lnTo>
                    <a:pt x="0" y="3746"/>
                  </a:lnTo>
                  <a:lnTo>
                    <a:pt x="2660" y="4234"/>
                  </a:lnTo>
                  <a:lnTo>
                    <a:pt x="2334" y="6894"/>
                  </a:lnTo>
                  <a:lnTo>
                    <a:pt x="4288" y="4614"/>
                  </a:lnTo>
                  <a:lnTo>
                    <a:pt x="6947" y="5157"/>
                  </a:lnTo>
                  <a:lnTo>
                    <a:pt x="5482" y="3149"/>
                  </a:lnTo>
                  <a:lnTo>
                    <a:pt x="7761" y="761"/>
                  </a:lnTo>
                  <a:lnTo>
                    <a:pt x="4613" y="1955"/>
                  </a:lnTo>
                  <a:lnTo>
                    <a:pt x="31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0"/>
            <p:cNvSpPr/>
            <p:nvPr/>
          </p:nvSpPr>
          <p:spPr>
            <a:xfrm>
              <a:off x="-6721813" y="1063232"/>
              <a:ext cx="150893" cy="134019"/>
            </a:xfrm>
            <a:custGeom>
              <a:avLst/>
              <a:gdLst/>
              <a:ahLst/>
              <a:cxnLst/>
              <a:rect l="l" t="t" r="r" b="b"/>
              <a:pathLst>
                <a:path w="7762" h="6894" fill="none" extrusionOk="0">
                  <a:moveTo>
                    <a:pt x="3148" y="1"/>
                  </a:moveTo>
                  <a:lnTo>
                    <a:pt x="2822" y="2606"/>
                  </a:lnTo>
                  <a:lnTo>
                    <a:pt x="0" y="3746"/>
                  </a:lnTo>
                  <a:lnTo>
                    <a:pt x="2660" y="4234"/>
                  </a:lnTo>
                  <a:lnTo>
                    <a:pt x="2334" y="6894"/>
                  </a:lnTo>
                  <a:lnTo>
                    <a:pt x="4288" y="4614"/>
                  </a:lnTo>
                  <a:lnTo>
                    <a:pt x="6947" y="5157"/>
                  </a:lnTo>
                  <a:lnTo>
                    <a:pt x="5482" y="3149"/>
                  </a:lnTo>
                  <a:lnTo>
                    <a:pt x="7761" y="761"/>
                  </a:lnTo>
                  <a:lnTo>
                    <a:pt x="4613" y="1955"/>
                  </a:lnTo>
                  <a:lnTo>
                    <a:pt x="314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0"/>
            <p:cNvSpPr/>
            <p:nvPr/>
          </p:nvSpPr>
          <p:spPr>
            <a:xfrm>
              <a:off x="-6323002" y="912358"/>
              <a:ext cx="177273" cy="134019"/>
            </a:xfrm>
            <a:custGeom>
              <a:avLst/>
              <a:gdLst/>
              <a:ahLst/>
              <a:cxnLst/>
              <a:rect l="l" t="t" r="r" b="b"/>
              <a:pathLst>
                <a:path w="9119" h="6894" extrusionOk="0">
                  <a:moveTo>
                    <a:pt x="4125" y="1"/>
                  </a:moveTo>
                  <a:lnTo>
                    <a:pt x="4071" y="55"/>
                  </a:lnTo>
                  <a:lnTo>
                    <a:pt x="3583" y="2660"/>
                  </a:lnTo>
                  <a:lnTo>
                    <a:pt x="1" y="3854"/>
                  </a:lnTo>
                  <a:lnTo>
                    <a:pt x="3257" y="4234"/>
                  </a:lnTo>
                  <a:lnTo>
                    <a:pt x="2768" y="6893"/>
                  </a:lnTo>
                  <a:lnTo>
                    <a:pt x="2768" y="6893"/>
                  </a:lnTo>
                  <a:lnTo>
                    <a:pt x="5265" y="4560"/>
                  </a:lnTo>
                  <a:lnTo>
                    <a:pt x="8359" y="5048"/>
                  </a:lnTo>
                  <a:lnTo>
                    <a:pt x="6730" y="3149"/>
                  </a:lnTo>
                  <a:lnTo>
                    <a:pt x="9118" y="923"/>
                  </a:lnTo>
                  <a:lnTo>
                    <a:pt x="5753" y="1955"/>
                  </a:lnTo>
                  <a:lnTo>
                    <a:pt x="41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0"/>
            <p:cNvSpPr/>
            <p:nvPr/>
          </p:nvSpPr>
          <p:spPr>
            <a:xfrm>
              <a:off x="-6323002" y="912358"/>
              <a:ext cx="177273" cy="134019"/>
            </a:xfrm>
            <a:custGeom>
              <a:avLst/>
              <a:gdLst/>
              <a:ahLst/>
              <a:cxnLst/>
              <a:rect l="l" t="t" r="r" b="b"/>
              <a:pathLst>
                <a:path w="9119" h="6894" fill="none" extrusionOk="0">
                  <a:moveTo>
                    <a:pt x="4071" y="55"/>
                  </a:moveTo>
                  <a:lnTo>
                    <a:pt x="3583" y="2660"/>
                  </a:lnTo>
                  <a:lnTo>
                    <a:pt x="3583" y="2660"/>
                  </a:lnTo>
                  <a:lnTo>
                    <a:pt x="1" y="3854"/>
                  </a:lnTo>
                  <a:lnTo>
                    <a:pt x="3257" y="4234"/>
                  </a:lnTo>
                  <a:lnTo>
                    <a:pt x="2768" y="6893"/>
                  </a:lnTo>
                  <a:lnTo>
                    <a:pt x="5265" y="4560"/>
                  </a:lnTo>
                  <a:lnTo>
                    <a:pt x="8359" y="5048"/>
                  </a:lnTo>
                  <a:lnTo>
                    <a:pt x="6730" y="3149"/>
                  </a:lnTo>
                  <a:lnTo>
                    <a:pt x="9118" y="923"/>
                  </a:lnTo>
                  <a:lnTo>
                    <a:pt x="9118" y="923"/>
                  </a:lnTo>
                  <a:lnTo>
                    <a:pt x="5753" y="1955"/>
                  </a:lnTo>
                  <a:lnTo>
                    <a:pt x="412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0"/>
            <p:cNvSpPr/>
            <p:nvPr/>
          </p:nvSpPr>
          <p:spPr>
            <a:xfrm>
              <a:off x="-5951620" y="824800"/>
              <a:ext cx="129801" cy="119226"/>
            </a:xfrm>
            <a:custGeom>
              <a:avLst/>
              <a:gdLst/>
              <a:ahLst/>
              <a:cxnLst/>
              <a:rect l="l" t="t" r="r" b="b"/>
              <a:pathLst>
                <a:path w="6677" h="6133" extrusionOk="0">
                  <a:moveTo>
                    <a:pt x="2877" y="0"/>
                  </a:moveTo>
                  <a:lnTo>
                    <a:pt x="2924" y="69"/>
                  </a:lnTo>
                  <a:lnTo>
                    <a:pt x="2932" y="0"/>
                  </a:lnTo>
                  <a:close/>
                  <a:moveTo>
                    <a:pt x="2924" y="69"/>
                  </a:moveTo>
                  <a:lnTo>
                    <a:pt x="2660" y="2334"/>
                  </a:lnTo>
                  <a:lnTo>
                    <a:pt x="1" y="2877"/>
                  </a:lnTo>
                  <a:lnTo>
                    <a:pt x="2497" y="3799"/>
                  </a:lnTo>
                  <a:lnTo>
                    <a:pt x="2226" y="6133"/>
                  </a:lnTo>
                  <a:lnTo>
                    <a:pt x="4017" y="4396"/>
                  </a:lnTo>
                  <a:lnTo>
                    <a:pt x="6351" y="5373"/>
                  </a:lnTo>
                  <a:lnTo>
                    <a:pt x="5048" y="3311"/>
                  </a:lnTo>
                  <a:lnTo>
                    <a:pt x="6676" y="1682"/>
                  </a:lnTo>
                  <a:lnTo>
                    <a:pt x="4234" y="2008"/>
                  </a:lnTo>
                  <a:lnTo>
                    <a:pt x="2924" y="6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0"/>
            <p:cNvSpPr/>
            <p:nvPr/>
          </p:nvSpPr>
          <p:spPr>
            <a:xfrm>
              <a:off x="-5951620" y="824800"/>
              <a:ext cx="129801" cy="119226"/>
            </a:xfrm>
            <a:custGeom>
              <a:avLst/>
              <a:gdLst/>
              <a:ahLst/>
              <a:cxnLst/>
              <a:rect l="l" t="t" r="r" b="b"/>
              <a:pathLst>
                <a:path w="6677" h="6133" fill="none" extrusionOk="0">
                  <a:moveTo>
                    <a:pt x="2932" y="0"/>
                  </a:moveTo>
                  <a:lnTo>
                    <a:pt x="2660" y="2334"/>
                  </a:lnTo>
                  <a:lnTo>
                    <a:pt x="2660" y="2334"/>
                  </a:lnTo>
                  <a:lnTo>
                    <a:pt x="1" y="2877"/>
                  </a:lnTo>
                  <a:lnTo>
                    <a:pt x="2497" y="3799"/>
                  </a:lnTo>
                  <a:lnTo>
                    <a:pt x="2226" y="6133"/>
                  </a:lnTo>
                  <a:lnTo>
                    <a:pt x="4017" y="4396"/>
                  </a:lnTo>
                  <a:lnTo>
                    <a:pt x="6351" y="5373"/>
                  </a:lnTo>
                  <a:lnTo>
                    <a:pt x="5048" y="3311"/>
                  </a:lnTo>
                  <a:lnTo>
                    <a:pt x="6676" y="1682"/>
                  </a:lnTo>
                  <a:lnTo>
                    <a:pt x="6676" y="1682"/>
                  </a:lnTo>
                  <a:lnTo>
                    <a:pt x="4234" y="2008"/>
                  </a:lnTo>
                  <a:lnTo>
                    <a:pt x="287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0"/>
            <p:cNvSpPr/>
            <p:nvPr/>
          </p:nvSpPr>
          <p:spPr>
            <a:xfrm>
              <a:off x="-5689957" y="814245"/>
              <a:ext cx="83378" cy="113957"/>
            </a:xfrm>
            <a:custGeom>
              <a:avLst/>
              <a:gdLst/>
              <a:ahLst/>
              <a:cxnLst/>
              <a:rect l="l" t="t" r="r" b="b"/>
              <a:pathLst>
                <a:path w="4289" h="5862" extrusionOk="0">
                  <a:moveTo>
                    <a:pt x="1575" y="0"/>
                  </a:moveTo>
                  <a:lnTo>
                    <a:pt x="1683" y="2063"/>
                  </a:lnTo>
                  <a:lnTo>
                    <a:pt x="1" y="1900"/>
                  </a:lnTo>
                  <a:lnTo>
                    <a:pt x="1683" y="3365"/>
                  </a:lnTo>
                  <a:lnTo>
                    <a:pt x="1737" y="5482"/>
                  </a:lnTo>
                  <a:lnTo>
                    <a:pt x="2660" y="4288"/>
                  </a:lnTo>
                  <a:lnTo>
                    <a:pt x="4180" y="5862"/>
                  </a:lnTo>
                  <a:lnTo>
                    <a:pt x="3203" y="3637"/>
                  </a:lnTo>
                  <a:lnTo>
                    <a:pt x="3583" y="3474"/>
                  </a:lnTo>
                  <a:lnTo>
                    <a:pt x="3963" y="3311"/>
                  </a:lnTo>
                  <a:lnTo>
                    <a:pt x="4071" y="3202"/>
                  </a:lnTo>
                  <a:lnTo>
                    <a:pt x="4180" y="3040"/>
                  </a:lnTo>
                  <a:lnTo>
                    <a:pt x="4288" y="2660"/>
                  </a:lnTo>
                  <a:lnTo>
                    <a:pt x="3908" y="2497"/>
                  </a:lnTo>
                  <a:lnTo>
                    <a:pt x="3474" y="2388"/>
                  </a:lnTo>
                  <a:lnTo>
                    <a:pt x="3040" y="2280"/>
                  </a:lnTo>
                  <a:lnTo>
                    <a:pt x="2606" y="2225"/>
                  </a:lnTo>
                  <a:lnTo>
                    <a:pt x="157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0"/>
            <p:cNvSpPr/>
            <p:nvPr/>
          </p:nvSpPr>
          <p:spPr>
            <a:xfrm>
              <a:off x="-5689957" y="814245"/>
              <a:ext cx="83378" cy="113957"/>
            </a:xfrm>
            <a:custGeom>
              <a:avLst/>
              <a:gdLst/>
              <a:ahLst/>
              <a:cxnLst/>
              <a:rect l="l" t="t" r="r" b="b"/>
              <a:pathLst>
                <a:path w="4289" h="5862" fill="none" extrusionOk="0">
                  <a:moveTo>
                    <a:pt x="1575" y="0"/>
                  </a:moveTo>
                  <a:lnTo>
                    <a:pt x="1683" y="2063"/>
                  </a:lnTo>
                  <a:lnTo>
                    <a:pt x="1683" y="2063"/>
                  </a:lnTo>
                  <a:lnTo>
                    <a:pt x="1" y="1900"/>
                  </a:lnTo>
                  <a:lnTo>
                    <a:pt x="1683" y="3365"/>
                  </a:lnTo>
                  <a:lnTo>
                    <a:pt x="1737" y="5482"/>
                  </a:lnTo>
                  <a:lnTo>
                    <a:pt x="2660" y="4288"/>
                  </a:lnTo>
                  <a:lnTo>
                    <a:pt x="4180" y="5862"/>
                  </a:lnTo>
                  <a:lnTo>
                    <a:pt x="3203" y="3637"/>
                  </a:lnTo>
                  <a:lnTo>
                    <a:pt x="3203" y="3637"/>
                  </a:lnTo>
                  <a:lnTo>
                    <a:pt x="3583" y="3474"/>
                  </a:lnTo>
                  <a:lnTo>
                    <a:pt x="3963" y="3311"/>
                  </a:lnTo>
                  <a:lnTo>
                    <a:pt x="3963" y="3311"/>
                  </a:lnTo>
                  <a:lnTo>
                    <a:pt x="4071" y="3202"/>
                  </a:lnTo>
                  <a:lnTo>
                    <a:pt x="4180" y="3040"/>
                  </a:lnTo>
                  <a:lnTo>
                    <a:pt x="4288" y="2660"/>
                  </a:lnTo>
                  <a:lnTo>
                    <a:pt x="4288" y="2660"/>
                  </a:lnTo>
                  <a:lnTo>
                    <a:pt x="3908" y="2497"/>
                  </a:lnTo>
                  <a:lnTo>
                    <a:pt x="3474" y="2388"/>
                  </a:lnTo>
                  <a:lnTo>
                    <a:pt x="3040" y="2280"/>
                  </a:lnTo>
                  <a:lnTo>
                    <a:pt x="2606" y="2225"/>
                  </a:lnTo>
                  <a:lnTo>
                    <a:pt x="157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0"/>
            <p:cNvSpPr/>
            <p:nvPr/>
          </p:nvSpPr>
          <p:spPr>
            <a:xfrm>
              <a:off x="-7291561" y="1582338"/>
              <a:ext cx="131900" cy="142456"/>
            </a:xfrm>
            <a:custGeom>
              <a:avLst/>
              <a:gdLst/>
              <a:ahLst/>
              <a:cxnLst/>
              <a:rect l="l" t="t" r="r" b="b"/>
              <a:pathLst>
                <a:path w="6785" h="7328" extrusionOk="0">
                  <a:moveTo>
                    <a:pt x="2768" y="0"/>
                  </a:moveTo>
                  <a:lnTo>
                    <a:pt x="2551" y="2823"/>
                  </a:lnTo>
                  <a:lnTo>
                    <a:pt x="0" y="4071"/>
                  </a:lnTo>
                  <a:lnTo>
                    <a:pt x="2443" y="4559"/>
                  </a:lnTo>
                  <a:lnTo>
                    <a:pt x="2226" y="7327"/>
                  </a:lnTo>
                  <a:lnTo>
                    <a:pt x="2226" y="7327"/>
                  </a:lnTo>
                  <a:lnTo>
                    <a:pt x="3962" y="4776"/>
                  </a:lnTo>
                  <a:lnTo>
                    <a:pt x="6459" y="5265"/>
                  </a:lnTo>
                  <a:lnTo>
                    <a:pt x="5048" y="3257"/>
                  </a:lnTo>
                  <a:lnTo>
                    <a:pt x="6785" y="760"/>
                  </a:lnTo>
                  <a:lnTo>
                    <a:pt x="4180" y="2009"/>
                  </a:lnTo>
                  <a:lnTo>
                    <a:pt x="27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0"/>
            <p:cNvSpPr/>
            <p:nvPr/>
          </p:nvSpPr>
          <p:spPr>
            <a:xfrm>
              <a:off x="-7291561" y="1582338"/>
              <a:ext cx="131900" cy="142456"/>
            </a:xfrm>
            <a:custGeom>
              <a:avLst/>
              <a:gdLst/>
              <a:ahLst/>
              <a:cxnLst/>
              <a:rect l="l" t="t" r="r" b="b"/>
              <a:pathLst>
                <a:path w="6785" h="7328" fill="none" extrusionOk="0">
                  <a:moveTo>
                    <a:pt x="2768" y="0"/>
                  </a:moveTo>
                  <a:lnTo>
                    <a:pt x="2551" y="2823"/>
                  </a:lnTo>
                  <a:lnTo>
                    <a:pt x="0" y="4071"/>
                  </a:lnTo>
                  <a:lnTo>
                    <a:pt x="2443" y="4559"/>
                  </a:lnTo>
                  <a:lnTo>
                    <a:pt x="2226" y="7327"/>
                  </a:lnTo>
                  <a:lnTo>
                    <a:pt x="3962" y="4776"/>
                  </a:lnTo>
                  <a:lnTo>
                    <a:pt x="6459" y="5265"/>
                  </a:lnTo>
                  <a:lnTo>
                    <a:pt x="5048" y="3257"/>
                  </a:lnTo>
                  <a:lnTo>
                    <a:pt x="6785" y="760"/>
                  </a:lnTo>
                  <a:lnTo>
                    <a:pt x="4180" y="2009"/>
                  </a:lnTo>
                  <a:lnTo>
                    <a:pt x="276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0"/>
            <p:cNvSpPr/>
            <p:nvPr/>
          </p:nvSpPr>
          <p:spPr>
            <a:xfrm>
              <a:off x="-7111138" y="1629811"/>
              <a:ext cx="138238" cy="141407"/>
            </a:xfrm>
            <a:custGeom>
              <a:avLst/>
              <a:gdLst/>
              <a:ahLst/>
              <a:cxnLst/>
              <a:rect l="l" t="t" r="r" b="b"/>
              <a:pathLst>
                <a:path w="7111" h="7274" extrusionOk="0">
                  <a:moveTo>
                    <a:pt x="2931" y="1"/>
                  </a:moveTo>
                  <a:lnTo>
                    <a:pt x="2714" y="2769"/>
                  </a:lnTo>
                  <a:lnTo>
                    <a:pt x="0" y="4071"/>
                  </a:lnTo>
                  <a:lnTo>
                    <a:pt x="2551" y="4505"/>
                  </a:lnTo>
                  <a:lnTo>
                    <a:pt x="2334" y="7273"/>
                  </a:lnTo>
                  <a:lnTo>
                    <a:pt x="4125" y="4777"/>
                  </a:lnTo>
                  <a:lnTo>
                    <a:pt x="6676" y="5157"/>
                  </a:lnTo>
                  <a:lnTo>
                    <a:pt x="5265" y="3203"/>
                  </a:lnTo>
                  <a:lnTo>
                    <a:pt x="7110" y="706"/>
                  </a:lnTo>
                  <a:lnTo>
                    <a:pt x="4342" y="2009"/>
                  </a:lnTo>
                  <a:lnTo>
                    <a:pt x="29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0"/>
            <p:cNvSpPr/>
            <p:nvPr/>
          </p:nvSpPr>
          <p:spPr>
            <a:xfrm>
              <a:off x="-7111138" y="1629811"/>
              <a:ext cx="138238" cy="141407"/>
            </a:xfrm>
            <a:custGeom>
              <a:avLst/>
              <a:gdLst/>
              <a:ahLst/>
              <a:cxnLst/>
              <a:rect l="l" t="t" r="r" b="b"/>
              <a:pathLst>
                <a:path w="7111" h="7274" fill="none" extrusionOk="0">
                  <a:moveTo>
                    <a:pt x="2931" y="1"/>
                  </a:moveTo>
                  <a:lnTo>
                    <a:pt x="2714" y="2769"/>
                  </a:lnTo>
                  <a:lnTo>
                    <a:pt x="0" y="4071"/>
                  </a:lnTo>
                  <a:lnTo>
                    <a:pt x="2551" y="4505"/>
                  </a:lnTo>
                  <a:lnTo>
                    <a:pt x="2334" y="7273"/>
                  </a:lnTo>
                  <a:lnTo>
                    <a:pt x="4125" y="4777"/>
                  </a:lnTo>
                  <a:lnTo>
                    <a:pt x="6676" y="5157"/>
                  </a:lnTo>
                  <a:lnTo>
                    <a:pt x="5265" y="3203"/>
                  </a:lnTo>
                  <a:lnTo>
                    <a:pt x="7110" y="706"/>
                  </a:lnTo>
                  <a:lnTo>
                    <a:pt x="4342" y="2009"/>
                  </a:lnTo>
                  <a:lnTo>
                    <a:pt x="293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0"/>
            <p:cNvSpPr/>
            <p:nvPr/>
          </p:nvSpPr>
          <p:spPr>
            <a:xfrm>
              <a:off x="-6795685" y="1487374"/>
              <a:ext cx="143526" cy="137188"/>
            </a:xfrm>
            <a:custGeom>
              <a:avLst/>
              <a:gdLst/>
              <a:ahLst/>
              <a:cxnLst/>
              <a:rect l="l" t="t" r="r" b="b"/>
              <a:pathLst>
                <a:path w="7383" h="7057" extrusionOk="0">
                  <a:moveTo>
                    <a:pt x="3095" y="1"/>
                  </a:moveTo>
                  <a:lnTo>
                    <a:pt x="2823" y="2660"/>
                  </a:lnTo>
                  <a:lnTo>
                    <a:pt x="1" y="3908"/>
                  </a:lnTo>
                  <a:lnTo>
                    <a:pt x="2660" y="4343"/>
                  </a:lnTo>
                  <a:lnTo>
                    <a:pt x="2389" y="7056"/>
                  </a:lnTo>
                  <a:lnTo>
                    <a:pt x="4289" y="4614"/>
                  </a:lnTo>
                  <a:lnTo>
                    <a:pt x="6948" y="5048"/>
                  </a:lnTo>
                  <a:lnTo>
                    <a:pt x="5483" y="3149"/>
                  </a:lnTo>
                  <a:lnTo>
                    <a:pt x="7382" y="706"/>
                  </a:lnTo>
                  <a:lnTo>
                    <a:pt x="4560" y="1900"/>
                  </a:lnTo>
                  <a:lnTo>
                    <a:pt x="30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0"/>
            <p:cNvSpPr/>
            <p:nvPr/>
          </p:nvSpPr>
          <p:spPr>
            <a:xfrm>
              <a:off x="-6795685" y="1487374"/>
              <a:ext cx="143526" cy="137188"/>
            </a:xfrm>
            <a:custGeom>
              <a:avLst/>
              <a:gdLst/>
              <a:ahLst/>
              <a:cxnLst/>
              <a:rect l="l" t="t" r="r" b="b"/>
              <a:pathLst>
                <a:path w="7383" h="7057" fill="none" extrusionOk="0">
                  <a:moveTo>
                    <a:pt x="3095" y="1"/>
                  </a:moveTo>
                  <a:lnTo>
                    <a:pt x="2823" y="2660"/>
                  </a:lnTo>
                  <a:lnTo>
                    <a:pt x="1" y="3908"/>
                  </a:lnTo>
                  <a:lnTo>
                    <a:pt x="2660" y="4343"/>
                  </a:lnTo>
                  <a:lnTo>
                    <a:pt x="2389" y="7056"/>
                  </a:lnTo>
                  <a:lnTo>
                    <a:pt x="4289" y="4614"/>
                  </a:lnTo>
                  <a:lnTo>
                    <a:pt x="6948" y="5048"/>
                  </a:lnTo>
                  <a:lnTo>
                    <a:pt x="5483" y="3149"/>
                  </a:lnTo>
                  <a:lnTo>
                    <a:pt x="7382" y="706"/>
                  </a:lnTo>
                  <a:lnTo>
                    <a:pt x="4560" y="1900"/>
                  </a:lnTo>
                  <a:lnTo>
                    <a:pt x="309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0"/>
            <p:cNvSpPr/>
            <p:nvPr/>
          </p:nvSpPr>
          <p:spPr>
            <a:xfrm>
              <a:off x="-6458051" y="1338619"/>
              <a:ext cx="195216" cy="139288"/>
            </a:xfrm>
            <a:custGeom>
              <a:avLst/>
              <a:gdLst/>
              <a:ahLst/>
              <a:cxnLst/>
              <a:rect l="l" t="t" r="r" b="b"/>
              <a:pathLst>
                <a:path w="10042" h="7165" extrusionOk="0">
                  <a:moveTo>
                    <a:pt x="4559" y="0"/>
                  </a:moveTo>
                  <a:lnTo>
                    <a:pt x="3962" y="2714"/>
                  </a:lnTo>
                  <a:lnTo>
                    <a:pt x="1" y="4288"/>
                  </a:lnTo>
                  <a:lnTo>
                    <a:pt x="3583" y="4451"/>
                  </a:lnTo>
                  <a:lnTo>
                    <a:pt x="2931" y="7164"/>
                  </a:lnTo>
                  <a:lnTo>
                    <a:pt x="2931" y="7164"/>
                  </a:lnTo>
                  <a:lnTo>
                    <a:pt x="5699" y="4559"/>
                  </a:lnTo>
                  <a:lnTo>
                    <a:pt x="9118" y="4776"/>
                  </a:lnTo>
                  <a:lnTo>
                    <a:pt x="7382" y="2931"/>
                  </a:lnTo>
                  <a:lnTo>
                    <a:pt x="10041" y="434"/>
                  </a:lnTo>
                  <a:lnTo>
                    <a:pt x="6296" y="1791"/>
                  </a:lnTo>
                  <a:lnTo>
                    <a:pt x="45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0"/>
            <p:cNvSpPr/>
            <p:nvPr/>
          </p:nvSpPr>
          <p:spPr>
            <a:xfrm>
              <a:off x="-6458051" y="1338619"/>
              <a:ext cx="195216" cy="139288"/>
            </a:xfrm>
            <a:custGeom>
              <a:avLst/>
              <a:gdLst/>
              <a:ahLst/>
              <a:cxnLst/>
              <a:rect l="l" t="t" r="r" b="b"/>
              <a:pathLst>
                <a:path w="10042" h="7165" fill="none" extrusionOk="0">
                  <a:moveTo>
                    <a:pt x="4559" y="0"/>
                  </a:moveTo>
                  <a:lnTo>
                    <a:pt x="3962" y="2714"/>
                  </a:lnTo>
                  <a:lnTo>
                    <a:pt x="3962" y="2714"/>
                  </a:lnTo>
                  <a:lnTo>
                    <a:pt x="1" y="4288"/>
                  </a:lnTo>
                  <a:lnTo>
                    <a:pt x="3583" y="4451"/>
                  </a:lnTo>
                  <a:lnTo>
                    <a:pt x="2931" y="7164"/>
                  </a:lnTo>
                  <a:lnTo>
                    <a:pt x="5699" y="4559"/>
                  </a:lnTo>
                  <a:lnTo>
                    <a:pt x="9118" y="4776"/>
                  </a:lnTo>
                  <a:lnTo>
                    <a:pt x="7382" y="2931"/>
                  </a:lnTo>
                  <a:lnTo>
                    <a:pt x="10041" y="434"/>
                  </a:lnTo>
                  <a:lnTo>
                    <a:pt x="10041" y="434"/>
                  </a:lnTo>
                  <a:lnTo>
                    <a:pt x="6296" y="1791"/>
                  </a:lnTo>
                  <a:lnTo>
                    <a:pt x="455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0"/>
            <p:cNvSpPr/>
            <p:nvPr/>
          </p:nvSpPr>
          <p:spPr>
            <a:xfrm>
              <a:off x="-6042346" y="1204619"/>
              <a:ext cx="154062" cy="127682"/>
            </a:xfrm>
            <a:custGeom>
              <a:avLst/>
              <a:gdLst/>
              <a:ahLst/>
              <a:cxnLst/>
              <a:rect l="l" t="t" r="r" b="b"/>
              <a:pathLst>
                <a:path w="7925" h="6568" extrusionOk="0">
                  <a:moveTo>
                    <a:pt x="3528" y="0"/>
                  </a:moveTo>
                  <a:lnTo>
                    <a:pt x="3148" y="2497"/>
                  </a:lnTo>
                  <a:lnTo>
                    <a:pt x="0" y="3474"/>
                  </a:lnTo>
                  <a:lnTo>
                    <a:pt x="2931" y="4071"/>
                  </a:lnTo>
                  <a:lnTo>
                    <a:pt x="2497" y="6568"/>
                  </a:lnTo>
                  <a:lnTo>
                    <a:pt x="4668" y="4451"/>
                  </a:lnTo>
                  <a:lnTo>
                    <a:pt x="7381" y="5156"/>
                  </a:lnTo>
                  <a:lnTo>
                    <a:pt x="7381" y="5156"/>
                  </a:lnTo>
                  <a:lnTo>
                    <a:pt x="5916" y="3203"/>
                  </a:lnTo>
                  <a:lnTo>
                    <a:pt x="7924" y="1194"/>
                  </a:lnTo>
                  <a:lnTo>
                    <a:pt x="7924" y="1194"/>
                  </a:lnTo>
                  <a:lnTo>
                    <a:pt x="5048" y="1954"/>
                  </a:lnTo>
                  <a:lnTo>
                    <a:pt x="35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0"/>
            <p:cNvSpPr/>
            <p:nvPr/>
          </p:nvSpPr>
          <p:spPr>
            <a:xfrm>
              <a:off x="-6042346" y="1204619"/>
              <a:ext cx="154062" cy="127682"/>
            </a:xfrm>
            <a:custGeom>
              <a:avLst/>
              <a:gdLst/>
              <a:ahLst/>
              <a:cxnLst/>
              <a:rect l="l" t="t" r="r" b="b"/>
              <a:pathLst>
                <a:path w="7925" h="6568" fill="none" extrusionOk="0">
                  <a:moveTo>
                    <a:pt x="3528" y="0"/>
                  </a:moveTo>
                  <a:lnTo>
                    <a:pt x="3148" y="2497"/>
                  </a:lnTo>
                  <a:lnTo>
                    <a:pt x="3148" y="2497"/>
                  </a:lnTo>
                  <a:lnTo>
                    <a:pt x="0" y="3474"/>
                  </a:lnTo>
                  <a:lnTo>
                    <a:pt x="2931" y="4071"/>
                  </a:lnTo>
                  <a:lnTo>
                    <a:pt x="2497" y="6568"/>
                  </a:lnTo>
                  <a:lnTo>
                    <a:pt x="4668" y="4451"/>
                  </a:lnTo>
                  <a:lnTo>
                    <a:pt x="7381" y="5156"/>
                  </a:lnTo>
                  <a:lnTo>
                    <a:pt x="5916" y="3203"/>
                  </a:lnTo>
                  <a:lnTo>
                    <a:pt x="7924" y="1194"/>
                  </a:lnTo>
                  <a:lnTo>
                    <a:pt x="7924" y="1194"/>
                  </a:lnTo>
                  <a:lnTo>
                    <a:pt x="5048" y="1954"/>
                  </a:lnTo>
                  <a:lnTo>
                    <a:pt x="352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0"/>
            <p:cNvSpPr/>
            <p:nvPr/>
          </p:nvSpPr>
          <p:spPr>
            <a:xfrm>
              <a:off x="-5724774" y="1145541"/>
              <a:ext cx="104471" cy="115007"/>
            </a:xfrm>
            <a:custGeom>
              <a:avLst/>
              <a:gdLst/>
              <a:ahLst/>
              <a:cxnLst/>
              <a:rect l="l" t="t" r="r" b="b"/>
              <a:pathLst>
                <a:path w="5374" h="5916" extrusionOk="0">
                  <a:moveTo>
                    <a:pt x="2280" y="0"/>
                  </a:moveTo>
                  <a:lnTo>
                    <a:pt x="2172" y="2225"/>
                  </a:lnTo>
                  <a:lnTo>
                    <a:pt x="1" y="2497"/>
                  </a:lnTo>
                  <a:lnTo>
                    <a:pt x="2117" y="3636"/>
                  </a:lnTo>
                  <a:lnTo>
                    <a:pt x="2009" y="5916"/>
                  </a:lnTo>
                  <a:lnTo>
                    <a:pt x="3366" y="4342"/>
                  </a:lnTo>
                  <a:lnTo>
                    <a:pt x="5319" y="5590"/>
                  </a:lnTo>
                  <a:lnTo>
                    <a:pt x="4180" y="3419"/>
                  </a:lnTo>
                  <a:lnTo>
                    <a:pt x="5374" y="2063"/>
                  </a:lnTo>
                  <a:lnTo>
                    <a:pt x="4397" y="2063"/>
                  </a:lnTo>
                  <a:lnTo>
                    <a:pt x="3474" y="2117"/>
                  </a:lnTo>
                  <a:lnTo>
                    <a:pt x="22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0"/>
            <p:cNvSpPr/>
            <p:nvPr/>
          </p:nvSpPr>
          <p:spPr>
            <a:xfrm>
              <a:off x="-5724774" y="1145541"/>
              <a:ext cx="104471" cy="115007"/>
            </a:xfrm>
            <a:custGeom>
              <a:avLst/>
              <a:gdLst/>
              <a:ahLst/>
              <a:cxnLst/>
              <a:rect l="l" t="t" r="r" b="b"/>
              <a:pathLst>
                <a:path w="5374" h="5916" fill="none" extrusionOk="0">
                  <a:moveTo>
                    <a:pt x="2280" y="0"/>
                  </a:moveTo>
                  <a:lnTo>
                    <a:pt x="2172" y="2225"/>
                  </a:lnTo>
                  <a:lnTo>
                    <a:pt x="2172" y="2225"/>
                  </a:lnTo>
                  <a:lnTo>
                    <a:pt x="1" y="2497"/>
                  </a:lnTo>
                  <a:lnTo>
                    <a:pt x="2117" y="3636"/>
                  </a:lnTo>
                  <a:lnTo>
                    <a:pt x="2009" y="5916"/>
                  </a:lnTo>
                  <a:lnTo>
                    <a:pt x="3366" y="4342"/>
                  </a:lnTo>
                  <a:lnTo>
                    <a:pt x="5319" y="5590"/>
                  </a:lnTo>
                  <a:lnTo>
                    <a:pt x="4180" y="3419"/>
                  </a:lnTo>
                  <a:lnTo>
                    <a:pt x="5374" y="2063"/>
                  </a:lnTo>
                  <a:lnTo>
                    <a:pt x="5374" y="2063"/>
                  </a:lnTo>
                  <a:lnTo>
                    <a:pt x="4397" y="2063"/>
                  </a:lnTo>
                  <a:lnTo>
                    <a:pt x="3474" y="2117"/>
                  </a:lnTo>
                  <a:lnTo>
                    <a:pt x="228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0"/>
            <p:cNvSpPr/>
            <p:nvPr/>
          </p:nvSpPr>
          <p:spPr>
            <a:xfrm>
              <a:off x="-6984525" y="1437783"/>
              <a:ext cx="141387" cy="139307"/>
            </a:xfrm>
            <a:custGeom>
              <a:avLst/>
              <a:gdLst/>
              <a:ahLst/>
              <a:cxnLst/>
              <a:rect l="l" t="t" r="r" b="b"/>
              <a:pathLst>
                <a:path w="7273" h="7166" extrusionOk="0">
                  <a:moveTo>
                    <a:pt x="3039" y="1"/>
                  </a:moveTo>
                  <a:lnTo>
                    <a:pt x="2768" y="2715"/>
                  </a:lnTo>
                  <a:lnTo>
                    <a:pt x="0" y="3963"/>
                  </a:lnTo>
                  <a:lnTo>
                    <a:pt x="2605" y="4397"/>
                  </a:lnTo>
                  <a:lnTo>
                    <a:pt x="2334" y="7165"/>
                  </a:lnTo>
                  <a:lnTo>
                    <a:pt x="4179" y="4668"/>
                  </a:lnTo>
                  <a:lnTo>
                    <a:pt x="6838" y="5157"/>
                  </a:lnTo>
                  <a:lnTo>
                    <a:pt x="5373" y="3203"/>
                  </a:lnTo>
                  <a:lnTo>
                    <a:pt x="7273" y="761"/>
                  </a:lnTo>
                  <a:lnTo>
                    <a:pt x="7273" y="761"/>
                  </a:lnTo>
                  <a:lnTo>
                    <a:pt x="4450" y="1955"/>
                  </a:lnTo>
                  <a:lnTo>
                    <a:pt x="30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0"/>
            <p:cNvSpPr/>
            <p:nvPr/>
          </p:nvSpPr>
          <p:spPr>
            <a:xfrm>
              <a:off x="-6984525" y="1437783"/>
              <a:ext cx="141387" cy="139307"/>
            </a:xfrm>
            <a:custGeom>
              <a:avLst/>
              <a:gdLst/>
              <a:ahLst/>
              <a:cxnLst/>
              <a:rect l="l" t="t" r="r" b="b"/>
              <a:pathLst>
                <a:path w="7273" h="7166" fill="none" extrusionOk="0">
                  <a:moveTo>
                    <a:pt x="3039" y="1"/>
                  </a:moveTo>
                  <a:lnTo>
                    <a:pt x="2768" y="2715"/>
                  </a:lnTo>
                  <a:lnTo>
                    <a:pt x="0" y="3963"/>
                  </a:lnTo>
                  <a:lnTo>
                    <a:pt x="2605" y="4397"/>
                  </a:lnTo>
                  <a:lnTo>
                    <a:pt x="2334" y="7165"/>
                  </a:lnTo>
                  <a:lnTo>
                    <a:pt x="4179" y="4668"/>
                  </a:lnTo>
                  <a:lnTo>
                    <a:pt x="6838" y="5157"/>
                  </a:lnTo>
                  <a:lnTo>
                    <a:pt x="5373" y="3203"/>
                  </a:lnTo>
                  <a:lnTo>
                    <a:pt x="7273" y="761"/>
                  </a:lnTo>
                  <a:lnTo>
                    <a:pt x="4450" y="1955"/>
                  </a:lnTo>
                  <a:lnTo>
                    <a:pt x="30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0"/>
            <p:cNvSpPr/>
            <p:nvPr/>
          </p:nvSpPr>
          <p:spPr>
            <a:xfrm>
              <a:off x="-6660636" y="1301683"/>
              <a:ext cx="150913" cy="135069"/>
            </a:xfrm>
            <a:custGeom>
              <a:avLst/>
              <a:gdLst/>
              <a:ahLst/>
              <a:cxnLst/>
              <a:rect l="l" t="t" r="r" b="b"/>
              <a:pathLst>
                <a:path w="7763" h="6948" extrusionOk="0">
                  <a:moveTo>
                    <a:pt x="3095" y="1"/>
                  </a:moveTo>
                  <a:lnTo>
                    <a:pt x="2823" y="2660"/>
                  </a:lnTo>
                  <a:lnTo>
                    <a:pt x="1" y="3800"/>
                  </a:lnTo>
                  <a:lnTo>
                    <a:pt x="2606" y="4288"/>
                  </a:lnTo>
                  <a:lnTo>
                    <a:pt x="2335" y="6948"/>
                  </a:lnTo>
                  <a:lnTo>
                    <a:pt x="4234" y="4614"/>
                  </a:lnTo>
                  <a:lnTo>
                    <a:pt x="6894" y="5102"/>
                  </a:lnTo>
                  <a:lnTo>
                    <a:pt x="5428" y="3149"/>
                  </a:lnTo>
                  <a:lnTo>
                    <a:pt x="7762" y="706"/>
                  </a:lnTo>
                  <a:lnTo>
                    <a:pt x="4560" y="1954"/>
                  </a:lnTo>
                  <a:lnTo>
                    <a:pt x="30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0"/>
            <p:cNvSpPr/>
            <p:nvPr/>
          </p:nvSpPr>
          <p:spPr>
            <a:xfrm>
              <a:off x="-6660636" y="1301683"/>
              <a:ext cx="150913" cy="135069"/>
            </a:xfrm>
            <a:custGeom>
              <a:avLst/>
              <a:gdLst/>
              <a:ahLst/>
              <a:cxnLst/>
              <a:rect l="l" t="t" r="r" b="b"/>
              <a:pathLst>
                <a:path w="7763" h="6948" fill="none" extrusionOk="0">
                  <a:moveTo>
                    <a:pt x="3095" y="1"/>
                  </a:moveTo>
                  <a:lnTo>
                    <a:pt x="2823" y="2660"/>
                  </a:lnTo>
                  <a:lnTo>
                    <a:pt x="1" y="3800"/>
                  </a:lnTo>
                  <a:lnTo>
                    <a:pt x="2606" y="4288"/>
                  </a:lnTo>
                  <a:lnTo>
                    <a:pt x="2335" y="6948"/>
                  </a:lnTo>
                  <a:lnTo>
                    <a:pt x="4234" y="4614"/>
                  </a:lnTo>
                  <a:lnTo>
                    <a:pt x="6894" y="5102"/>
                  </a:lnTo>
                  <a:lnTo>
                    <a:pt x="5428" y="3149"/>
                  </a:lnTo>
                  <a:lnTo>
                    <a:pt x="7762" y="706"/>
                  </a:lnTo>
                  <a:lnTo>
                    <a:pt x="4560" y="1954"/>
                  </a:lnTo>
                  <a:lnTo>
                    <a:pt x="309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0"/>
            <p:cNvSpPr/>
            <p:nvPr/>
          </p:nvSpPr>
          <p:spPr>
            <a:xfrm>
              <a:off x="-6263923" y="1146591"/>
              <a:ext cx="176224" cy="134019"/>
            </a:xfrm>
            <a:custGeom>
              <a:avLst/>
              <a:gdLst/>
              <a:ahLst/>
              <a:cxnLst/>
              <a:rect l="l" t="t" r="r" b="b"/>
              <a:pathLst>
                <a:path w="9065" h="6894" extrusionOk="0">
                  <a:moveTo>
                    <a:pt x="4071" y="0"/>
                  </a:moveTo>
                  <a:lnTo>
                    <a:pt x="3583" y="2606"/>
                  </a:lnTo>
                  <a:lnTo>
                    <a:pt x="1" y="3854"/>
                  </a:lnTo>
                  <a:lnTo>
                    <a:pt x="3257" y="4234"/>
                  </a:lnTo>
                  <a:lnTo>
                    <a:pt x="2769" y="6893"/>
                  </a:lnTo>
                  <a:lnTo>
                    <a:pt x="2769" y="6893"/>
                  </a:lnTo>
                  <a:lnTo>
                    <a:pt x="5211" y="4505"/>
                  </a:lnTo>
                  <a:lnTo>
                    <a:pt x="8305" y="4994"/>
                  </a:lnTo>
                  <a:lnTo>
                    <a:pt x="6731" y="3094"/>
                  </a:lnTo>
                  <a:lnTo>
                    <a:pt x="9064" y="869"/>
                  </a:lnTo>
                  <a:lnTo>
                    <a:pt x="5700" y="1954"/>
                  </a:lnTo>
                  <a:lnTo>
                    <a:pt x="4071" y="55"/>
                  </a:lnTo>
                  <a:lnTo>
                    <a:pt x="40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0"/>
            <p:cNvSpPr/>
            <p:nvPr/>
          </p:nvSpPr>
          <p:spPr>
            <a:xfrm>
              <a:off x="-6263923" y="1146591"/>
              <a:ext cx="176224" cy="134019"/>
            </a:xfrm>
            <a:custGeom>
              <a:avLst/>
              <a:gdLst/>
              <a:ahLst/>
              <a:cxnLst/>
              <a:rect l="l" t="t" r="r" b="b"/>
              <a:pathLst>
                <a:path w="9065" h="6894" fill="none" extrusionOk="0">
                  <a:moveTo>
                    <a:pt x="4071" y="0"/>
                  </a:moveTo>
                  <a:lnTo>
                    <a:pt x="3583" y="2606"/>
                  </a:lnTo>
                  <a:lnTo>
                    <a:pt x="3583" y="2606"/>
                  </a:lnTo>
                  <a:lnTo>
                    <a:pt x="1" y="3854"/>
                  </a:lnTo>
                  <a:lnTo>
                    <a:pt x="3257" y="4234"/>
                  </a:lnTo>
                  <a:lnTo>
                    <a:pt x="2769" y="6893"/>
                  </a:lnTo>
                  <a:lnTo>
                    <a:pt x="5211" y="4505"/>
                  </a:lnTo>
                  <a:lnTo>
                    <a:pt x="8305" y="4994"/>
                  </a:lnTo>
                  <a:lnTo>
                    <a:pt x="6731" y="3094"/>
                  </a:lnTo>
                  <a:lnTo>
                    <a:pt x="9064" y="869"/>
                  </a:lnTo>
                  <a:lnTo>
                    <a:pt x="9064" y="869"/>
                  </a:lnTo>
                  <a:lnTo>
                    <a:pt x="5700" y="1954"/>
                  </a:lnTo>
                  <a:lnTo>
                    <a:pt x="4071" y="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0"/>
            <p:cNvSpPr/>
            <p:nvPr/>
          </p:nvSpPr>
          <p:spPr>
            <a:xfrm>
              <a:off x="-5893591" y="1052696"/>
              <a:ext cx="128751" cy="120295"/>
            </a:xfrm>
            <a:custGeom>
              <a:avLst/>
              <a:gdLst/>
              <a:ahLst/>
              <a:cxnLst/>
              <a:rect l="l" t="t" r="r" b="b"/>
              <a:pathLst>
                <a:path w="6623" h="6188" extrusionOk="0">
                  <a:moveTo>
                    <a:pt x="2877" y="0"/>
                  </a:moveTo>
                  <a:lnTo>
                    <a:pt x="2923" y="70"/>
                  </a:lnTo>
                  <a:lnTo>
                    <a:pt x="2932" y="0"/>
                  </a:lnTo>
                  <a:close/>
                  <a:moveTo>
                    <a:pt x="2923" y="70"/>
                  </a:moveTo>
                  <a:lnTo>
                    <a:pt x="2660" y="2334"/>
                  </a:lnTo>
                  <a:lnTo>
                    <a:pt x="1" y="2931"/>
                  </a:lnTo>
                  <a:lnTo>
                    <a:pt x="2497" y="3854"/>
                  </a:lnTo>
                  <a:lnTo>
                    <a:pt x="2226" y="6187"/>
                  </a:lnTo>
                  <a:lnTo>
                    <a:pt x="4017" y="4396"/>
                  </a:lnTo>
                  <a:lnTo>
                    <a:pt x="6351" y="5427"/>
                  </a:lnTo>
                  <a:lnTo>
                    <a:pt x="5048" y="3365"/>
                  </a:lnTo>
                  <a:lnTo>
                    <a:pt x="6622" y="1683"/>
                  </a:lnTo>
                  <a:lnTo>
                    <a:pt x="4234" y="2062"/>
                  </a:lnTo>
                  <a:lnTo>
                    <a:pt x="2923" y="7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0"/>
            <p:cNvSpPr/>
            <p:nvPr/>
          </p:nvSpPr>
          <p:spPr>
            <a:xfrm>
              <a:off x="-5893591" y="1052696"/>
              <a:ext cx="128751" cy="120295"/>
            </a:xfrm>
            <a:custGeom>
              <a:avLst/>
              <a:gdLst/>
              <a:ahLst/>
              <a:cxnLst/>
              <a:rect l="l" t="t" r="r" b="b"/>
              <a:pathLst>
                <a:path w="6623" h="6188" fill="none" extrusionOk="0">
                  <a:moveTo>
                    <a:pt x="2932" y="0"/>
                  </a:moveTo>
                  <a:lnTo>
                    <a:pt x="2660" y="2334"/>
                  </a:lnTo>
                  <a:lnTo>
                    <a:pt x="2660" y="2334"/>
                  </a:lnTo>
                  <a:lnTo>
                    <a:pt x="1" y="2931"/>
                  </a:lnTo>
                  <a:lnTo>
                    <a:pt x="2497" y="3854"/>
                  </a:lnTo>
                  <a:lnTo>
                    <a:pt x="2226" y="6187"/>
                  </a:lnTo>
                  <a:lnTo>
                    <a:pt x="4017" y="4396"/>
                  </a:lnTo>
                  <a:lnTo>
                    <a:pt x="6351" y="5427"/>
                  </a:lnTo>
                  <a:lnTo>
                    <a:pt x="5048" y="3365"/>
                  </a:lnTo>
                  <a:lnTo>
                    <a:pt x="6622" y="1683"/>
                  </a:lnTo>
                  <a:lnTo>
                    <a:pt x="6622" y="1683"/>
                  </a:lnTo>
                  <a:lnTo>
                    <a:pt x="4234" y="2062"/>
                  </a:lnTo>
                  <a:lnTo>
                    <a:pt x="287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0"/>
            <p:cNvSpPr/>
            <p:nvPr/>
          </p:nvSpPr>
          <p:spPr>
            <a:xfrm>
              <a:off x="-5632979" y="1036852"/>
              <a:ext cx="82309" cy="112927"/>
            </a:xfrm>
            <a:custGeom>
              <a:avLst/>
              <a:gdLst/>
              <a:ahLst/>
              <a:cxnLst/>
              <a:rect l="l" t="t" r="r" b="b"/>
              <a:pathLst>
                <a:path w="4234" h="5809" extrusionOk="0">
                  <a:moveTo>
                    <a:pt x="1574" y="1"/>
                  </a:moveTo>
                  <a:lnTo>
                    <a:pt x="1629" y="2118"/>
                  </a:lnTo>
                  <a:lnTo>
                    <a:pt x="0" y="2009"/>
                  </a:lnTo>
                  <a:lnTo>
                    <a:pt x="1683" y="3420"/>
                  </a:lnTo>
                  <a:lnTo>
                    <a:pt x="1737" y="5537"/>
                  </a:lnTo>
                  <a:lnTo>
                    <a:pt x="2660" y="4343"/>
                  </a:lnTo>
                  <a:lnTo>
                    <a:pt x="4125" y="5808"/>
                  </a:lnTo>
                  <a:lnTo>
                    <a:pt x="3148" y="3583"/>
                  </a:lnTo>
                  <a:lnTo>
                    <a:pt x="3582" y="3474"/>
                  </a:lnTo>
                  <a:lnTo>
                    <a:pt x="3962" y="3312"/>
                  </a:lnTo>
                  <a:lnTo>
                    <a:pt x="4071" y="3149"/>
                  </a:lnTo>
                  <a:lnTo>
                    <a:pt x="4125" y="2986"/>
                  </a:lnTo>
                  <a:lnTo>
                    <a:pt x="4234" y="2606"/>
                  </a:lnTo>
                  <a:lnTo>
                    <a:pt x="3854" y="2443"/>
                  </a:lnTo>
                  <a:lnTo>
                    <a:pt x="3420" y="2335"/>
                  </a:lnTo>
                  <a:lnTo>
                    <a:pt x="2985" y="2280"/>
                  </a:lnTo>
                  <a:lnTo>
                    <a:pt x="2551" y="2226"/>
                  </a:lnTo>
                  <a:lnTo>
                    <a:pt x="15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0"/>
            <p:cNvSpPr/>
            <p:nvPr/>
          </p:nvSpPr>
          <p:spPr>
            <a:xfrm>
              <a:off x="-5632979" y="1036852"/>
              <a:ext cx="82309" cy="112927"/>
            </a:xfrm>
            <a:custGeom>
              <a:avLst/>
              <a:gdLst/>
              <a:ahLst/>
              <a:cxnLst/>
              <a:rect l="l" t="t" r="r" b="b"/>
              <a:pathLst>
                <a:path w="4234" h="5809" fill="none" extrusionOk="0">
                  <a:moveTo>
                    <a:pt x="1574" y="1"/>
                  </a:moveTo>
                  <a:lnTo>
                    <a:pt x="1629" y="2118"/>
                  </a:lnTo>
                  <a:lnTo>
                    <a:pt x="1629" y="2118"/>
                  </a:lnTo>
                  <a:lnTo>
                    <a:pt x="0" y="2009"/>
                  </a:lnTo>
                  <a:lnTo>
                    <a:pt x="1683" y="3420"/>
                  </a:lnTo>
                  <a:lnTo>
                    <a:pt x="1737" y="5537"/>
                  </a:lnTo>
                  <a:lnTo>
                    <a:pt x="2660" y="4343"/>
                  </a:lnTo>
                  <a:lnTo>
                    <a:pt x="4125" y="5808"/>
                  </a:lnTo>
                  <a:lnTo>
                    <a:pt x="3148" y="3583"/>
                  </a:lnTo>
                  <a:lnTo>
                    <a:pt x="3148" y="3583"/>
                  </a:lnTo>
                  <a:lnTo>
                    <a:pt x="3582" y="3474"/>
                  </a:lnTo>
                  <a:lnTo>
                    <a:pt x="3962" y="3312"/>
                  </a:lnTo>
                  <a:lnTo>
                    <a:pt x="3962" y="3312"/>
                  </a:lnTo>
                  <a:lnTo>
                    <a:pt x="4071" y="3149"/>
                  </a:lnTo>
                  <a:lnTo>
                    <a:pt x="4125" y="2986"/>
                  </a:lnTo>
                  <a:lnTo>
                    <a:pt x="4234" y="2606"/>
                  </a:lnTo>
                  <a:lnTo>
                    <a:pt x="4234" y="2606"/>
                  </a:lnTo>
                  <a:lnTo>
                    <a:pt x="3854" y="2443"/>
                  </a:lnTo>
                  <a:lnTo>
                    <a:pt x="3420" y="2335"/>
                  </a:lnTo>
                  <a:lnTo>
                    <a:pt x="2985" y="2280"/>
                  </a:lnTo>
                  <a:lnTo>
                    <a:pt x="2551" y="2226"/>
                  </a:lnTo>
                  <a:lnTo>
                    <a:pt x="157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0"/>
            <p:cNvSpPr/>
            <p:nvPr/>
          </p:nvSpPr>
          <p:spPr>
            <a:xfrm>
              <a:off x="-7228264" y="1831326"/>
              <a:ext cx="131920" cy="143526"/>
            </a:xfrm>
            <a:custGeom>
              <a:avLst/>
              <a:gdLst/>
              <a:ahLst/>
              <a:cxnLst/>
              <a:rect l="l" t="t" r="r" b="b"/>
              <a:pathLst>
                <a:path w="6786" h="7383" extrusionOk="0">
                  <a:moveTo>
                    <a:pt x="2715" y="1"/>
                  </a:moveTo>
                  <a:lnTo>
                    <a:pt x="2552" y="2823"/>
                  </a:lnTo>
                  <a:lnTo>
                    <a:pt x="1" y="4126"/>
                  </a:lnTo>
                  <a:lnTo>
                    <a:pt x="2443" y="4560"/>
                  </a:lnTo>
                  <a:lnTo>
                    <a:pt x="2226" y="7382"/>
                  </a:lnTo>
                  <a:lnTo>
                    <a:pt x="3963" y="4777"/>
                  </a:lnTo>
                  <a:lnTo>
                    <a:pt x="6459" y="5211"/>
                  </a:lnTo>
                  <a:lnTo>
                    <a:pt x="4994" y="3203"/>
                  </a:lnTo>
                  <a:lnTo>
                    <a:pt x="6785" y="706"/>
                  </a:lnTo>
                  <a:lnTo>
                    <a:pt x="4126" y="2009"/>
                  </a:lnTo>
                  <a:lnTo>
                    <a:pt x="27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0"/>
            <p:cNvSpPr/>
            <p:nvPr/>
          </p:nvSpPr>
          <p:spPr>
            <a:xfrm>
              <a:off x="-7228264" y="1831326"/>
              <a:ext cx="131920" cy="143526"/>
            </a:xfrm>
            <a:custGeom>
              <a:avLst/>
              <a:gdLst/>
              <a:ahLst/>
              <a:cxnLst/>
              <a:rect l="l" t="t" r="r" b="b"/>
              <a:pathLst>
                <a:path w="6786" h="7383" fill="none" extrusionOk="0">
                  <a:moveTo>
                    <a:pt x="2715" y="1"/>
                  </a:moveTo>
                  <a:lnTo>
                    <a:pt x="2552" y="2823"/>
                  </a:lnTo>
                  <a:lnTo>
                    <a:pt x="1" y="4126"/>
                  </a:lnTo>
                  <a:lnTo>
                    <a:pt x="2443" y="4560"/>
                  </a:lnTo>
                  <a:lnTo>
                    <a:pt x="2226" y="7382"/>
                  </a:lnTo>
                  <a:lnTo>
                    <a:pt x="3963" y="4777"/>
                  </a:lnTo>
                  <a:lnTo>
                    <a:pt x="6459" y="5211"/>
                  </a:lnTo>
                  <a:lnTo>
                    <a:pt x="4994" y="3203"/>
                  </a:lnTo>
                  <a:lnTo>
                    <a:pt x="6785" y="706"/>
                  </a:lnTo>
                  <a:lnTo>
                    <a:pt x="4126" y="2009"/>
                  </a:lnTo>
                  <a:lnTo>
                    <a:pt x="271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0"/>
            <p:cNvSpPr/>
            <p:nvPr/>
          </p:nvSpPr>
          <p:spPr>
            <a:xfrm>
              <a:off x="-7047841" y="1876699"/>
              <a:ext cx="137188" cy="141407"/>
            </a:xfrm>
            <a:custGeom>
              <a:avLst/>
              <a:gdLst/>
              <a:ahLst/>
              <a:cxnLst/>
              <a:rect l="l" t="t" r="r" b="b"/>
              <a:pathLst>
                <a:path w="7057" h="7274" extrusionOk="0">
                  <a:moveTo>
                    <a:pt x="2877" y="1"/>
                  </a:moveTo>
                  <a:lnTo>
                    <a:pt x="2660" y="2769"/>
                  </a:lnTo>
                  <a:lnTo>
                    <a:pt x="1" y="4125"/>
                  </a:lnTo>
                  <a:lnTo>
                    <a:pt x="2497" y="4505"/>
                  </a:lnTo>
                  <a:lnTo>
                    <a:pt x="2280" y="7273"/>
                  </a:lnTo>
                  <a:lnTo>
                    <a:pt x="4071" y="4722"/>
                  </a:lnTo>
                  <a:lnTo>
                    <a:pt x="6622" y="5102"/>
                  </a:lnTo>
                  <a:lnTo>
                    <a:pt x="5211" y="3149"/>
                  </a:lnTo>
                  <a:lnTo>
                    <a:pt x="7056" y="652"/>
                  </a:lnTo>
                  <a:lnTo>
                    <a:pt x="4288" y="1955"/>
                  </a:lnTo>
                  <a:lnTo>
                    <a:pt x="28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0"/>
            <p:cNvSpPr/>
            <p:nvPr/>
          </p:nvSpPr>
          <p:spPr>
            <a:xfrm>
              <a:off x="-7047841" y="1876699"/>
              <a:ext cx="137188" cy="141407"/>
            </a:xfrm>
            <a:custGeom>
              <a:avLst/>
              <a:gdLst/>
              <a:ahLst/>
              <a:cxnLst/>
              <a:rect l="l" t="t" r="r" b="b"/>
              <a:pathLst>
                <a:path w="7057" h="7274" fill="none" extrusionOk="0">
                  <a:moveTo>
                    <a:pt x="2877" y="1"/>
                  </a:moveTo>
                  <a:lnTo>
                    <a:pt x="2660" y="2769"/>
                  </a:lnTo>
                  <a:lnTo>
                    <a:pt x="1" y="4125"/>
                  </a:lnTo>
                  <a:lnTo>
                    <a:pt x="2497" y="4505"/>
                  </a:lnTo>
                  <a:lnTo>
                    <a:pt x="2280" y="7273"/>
                  </a:lnTo>
                  <a:lnTo>
                    <a:pt x="4071" y="4722"/>
                  </a:lnTo>
                  <a:lnTo>
                    <a:pt x="6622" y="5102"/>
                  </a:lnTo>
                  <a:lnTo>
                    <a:pt x="5211" y="3149"/>
                  </a:lnTo>
                  <a:lnTo>
                    <a:pt x="7056" y="652"/>
                  </a:lnTo>
                  <a:lnTo>
                    <a:pt x="4288" y="1955"/>
                  </a:lnTo>
                  <a:lnTo>
                    <a:pt x="287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0"/>
            <p:cNvSpPr/>
            <p:nvPr/>
          </p:nvSpPr>
          <p:spPr>
            <a:xfrm>
              <a:off x="-6734488" y="1727944"/>
              <a:ext cx="143526" cy="138218"/>
            </a:xfrm>
            <a:custGeom>
              <a:avLst/>
              <a:gdLst/>
              <a:ahLst/>
              <a:cxnLst/>
              <a:rect l="l" t="t" r="r" b="b"/>
              <a:pathLst>
                <a:path w="7383" h="7110" extrusionOk="0">
                  <a:moveTo>
                    <a:pt x="3094" y="0"/>
                  </a:moveTo>
                  <a:lnTo>
                    <a:pt x="2823" y="2714"/>
                  </a:lnTo>
                  <a:lnTo>
                    <a:pt x="1" y="3962"/>
                  </a:lnTo>
                  <a:lnTo>
                    <a:pt x="2660" y="4396"/>
                  </a:lnTo>
                  <a:lnTo>
                    <a:pt x="2389" y="7110"/>
                  </a:lnTo>
                  <a:lnTo>
                    <a:pt x="4288" y="4668"/>
                  </a:lnTo>
                  <a:lnTo>
                    <a:pt x="6894" y="5048"/>
                  </a:lnTo>
                  <a:lnTo>
                    <a:pt x="5482" y="3148"/>
                  </a:lnTo>
                  <a:lnTo>
                    <a:pt x="7382" y="706"/>
                  </a:lnTo>
                  <a:lnTo>
                    <a:pt x="4560" y="1954"/>
                  </a:lnTo>
                  <a:lnTo>
                    <a:pt x="30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0"/>
            <p:cNvSpPr/>
            <p:nvPr/>
          </p:nvSpPr>
          <p:spPr>
            <a:xfrm>
              <a:off x="-6734488" y="1727944"/>
              <a:ext cx="143526" cy="138218"/>
            </a:xfrm>
            <a:custGeom>
              <a:avLst/>
              <a:gdLst/>
              <a:ahLst/>
              <a:cxnLst/>
              <a:rect l="l" t="t" r="r" b="b"/>
              <a:pathLst>
                <a:path w="7383" h="7110" fill="none" extrusionOk="0">
                  <a:moveTo>
                    <a:pt x="3094" y="0"/>
                  </a:moveTo>
                  <a:lnTo>
                    <a:pt x="2823" y="2714"/>
                  </a:lnTo>
                  <a:lnTo>
                    <a:pt x="1" y="3962"/>
                  </a:lnTo>
                  <a:lnTo>
                    <a:pt x="2660" y="4396"/>
                  </a:lnTo>
                  <a:lnTo>
                    <a:pt x="2389" y="7110"/>
                  </a:lnTo>
                  <a:lnTo>
                    <a:pt x="4288" y="4668"/>
                  </a:lnTo>
                  <a:lnTo>
                    <a:pt x="6894" y="5048"/>
                  </a:lnTo>
                  <a:lnTo>
                    <a:pt x="5482" y="3148"/>
                  </a:lnTo>
                  <a:lnTo>
                    <a:pt x="7382" y="706"/>
                  </a:lnTo>
                  <a:lnTo>
                    <a:pt x="4560" y="1954"/>
                  </a:lnTo>
                  <a:lnTo>
                    <a:pt x="30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0"/>
            <p:cNvSpPr/>
            <p:nvPr/>
          </p:nvSpPr>
          <p:spPr>
            <a:xfrm>
              <a:off x="-6397904" y="1574951"/>
              <a:ext cx="194147" cy="140337"/>
            </a:xfrm>
            <a:custGeom>
              <a:avLst/>
              <a:gdLst/>
              <a:ahLst/>
              <a:cxnLst/>
              <a:rect l="l" t="t" r="r" b="b"/>
              <a:pathLst>
                <a:path w="9987" h="7219" extrusionOk="0">
                  <a:moveTo>
                    <a:pt x="4505" y="0"/>
                  </a:moveTo>
                  <a:lnTo>
                    <a:pt x="4549" y="44"/>
                  </a:lnTo>
                  <a:lnTo>
                    <a:pt x="4559" y="0"/>
                  </a:lnTo>
                  <a:close/>
                  <a:moveTo>
                    <a:pt x="4549" y="44"/>
                  </a:moveTo>
                  <a:lnTo>
                    <a:pt x="3908" y="2714"/>
                  </a:lnTo>
                  <a:lnTo>
                    <a:pt x="0" y="4342"/>
                  </a:lnTo>
                  <a:lnTo>
                    <a:pt x="3528" y="4451"/>
                  </a:lnTo>
                  <a:lnTo>
                    <a:pt x="2931" y="7219"/>
                  </a:lnTo>
                  <a:lnTo>
                    <a:pt x="5699" y="4505"/>
                  </a:lnTo>
                  <a:lnTo>
                    <a:pt x="9064" y="4722"/>
                  </a:lnTo>
                  <a:lnTo>
                    <a:pt x="7327" y="2931"/>
                  </a:lnTo>
                  <a:lnTo>
                    <a:pt x="9986" y="326"/>
                  </a:lnTo>
                  <a:lnTo>
                    <a:pt x="6296" y="1792"/>
                  </a:lnTo>
                  <a:lnTo>
                    <a:pt x="4549" y="4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0"/>
            <p:cNvSpPr/>
            <p:nvPr/>
          </p:nvSpPr>
          <p:spPr>
            <a:xfrm>
              <a:off x="-6397904" y="1574951"/>
              <a:ext cx="194147" cy="140337"/>
            </a:xfrm>
            <a:custGeom>
              <a:avLst/>
              <a:gdLst/>
              <a:ahLst/>
              <a:cxnLst/>
              <a:rect l="l" t="t" r="r" b="b"/>
              <a:pathLst>
                <a:path w="9987" h="7219" fill="none" extrusionOk="0">
                  <a:moveTo>
                    <a:pt x="4559" y="0"/>
                  </a:moveTo>
                  <a:lnTo>
                    <a:pt x="3908" y="2714"/>
                  </a:lnTo>
                  <a:lnTo>
                    <a:pt x="3908" y="2714"/>
                  </a:lnTo>
                  <a:lnTo>
                    <a:pt x="0" y="4342"/>
                  </a:lnTo>
                  <a:lnTo>
                    <a:pt x="3528" y="4451"/>
                  </a:lnTo>
                  <a:lnTo>
                    <a:pt x="2931" y="7219"/>
                  </a:lnTo>
                  <a:lnTo>
                    <a:pt x="5699" y="4505"/>
                  </a:lnTo>
                  <a:lnTo>
                    <a:pt x="9064" y="4722"/>
                  </a:lnTo>
                  <a:lnTo>
                    <a:pt x="7327" y="2931"/>
                  </a:lnTo>
                  <a:lnTo>
                    <a:pt x="9986" y="326"/>
                  </a:lnTo>
                  <a:lnTo>
                    <a:pt x="9986" y="326"/>
                  </a:lnTo>
                  <a:lnTo>
                    <a:pt x="6296" y="1792"/>
                  </a:lnTo>
                  <a:lnTo>
                    <a:pt x="450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0"/>
            <p:cNvSpPr/>
            <p:nvPr/>
          </p:nvSpPr>
          <p:spPr>
            <a:xfrm>
              <a:off x="-5983268" y="1435683"/>
              <a:ext cx="153012" cy="127682"/>
            </a:xfrm>
            <a:custGeom>
              <a:avLst/>
              <a:gdLst/>
              <a:ahLst/>
              <a:cxnLst/>
              <a:rect l="l" t="t" r="r" b="b"/>
              <a:pathLst>
                <a:path w="7871" h="6568" extrusionOk="0">
                  <a:moveTo>
                    <a:pt x="3474" y="0"/>
                  </a:moveTo>
                  <a:lnTo>
                    <a:pt x="3519" y="59"/>
                  </a:lnTo>
                  <a:lnTo>
                    <a:pt x="3528" y="0"/>
                  </a:lnTo>
                  <a:close/>
                  <a:moveTo>
                    <a:pt x="3519" y="59"/>
                  </a:moveTo>
                  <a:lnTo>
                    <a:pt x="3148" y="2497"/>
                  </a:lnTo>
                  <a:lnTo>
                    <a:pt x="1" y="3474"/>
                  </a:lnTo>
                  <a:lnTo>
                    <a:pt x="2877" y="4071"/>
                  </a:lnTo>
                  <a:lnTo>
                    <a:pt x="2497" y="6567"/>
                  </a:lnTo>
                  <a:lnTo>
                    <a:pt x="2497" y="6567"/>
                  </a:lnTo>
                  <a:lnTo>
                    <a:pt x="4614" y="4397"/>
                  </a:lnTo>
                  <a:lnTo>
                    <a:pt x="7382" y="5102"/>
                  </a:lnTo>
                  <a:lnTo>
                    <a:pt x="5916" y="3148"/>
                  </a:lnTo>
                  <a:lnTo>
                    <a:pt x="7870" y="1140"/>
                  </a:lnTo>
                  <a:lnTo>
                    <a:pt x="4994" y="1954"/>
                  </a:lnTo>
                  <a:lnTo>
                    <a:pt x="3519" y="5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0"/>
            <p:cNvSpPr/>
            <p:nvPr/>
          </p:nvSpPr>
          <p:spPr>
            <a:xfrm>
              <a:off x="-5983268" y="1435683"/>
              <a:ext cx="153012" cy="127682"/>
            </a:xfrm>
            <a:custGeom>
              <a:avLst/>
              <a:gdLst/>
              <a:ahLst/>
              <a:cxnLst/>
              <a:rect l="l" t="t" r="r" b="b"/>
              <a:pathLst>
                <a:path w="7871" h="6568" fill="none" extrusionOk="0">
                  <a:moveTo>
                    <a:pt x="3528" y="0"/>
                  </a:moveTo>
                  <a:lnTo>
                    <a:pt x="3148" y="2497"/>
                  </a:lnTo>
                  <a:lnTo>
                    <a:pt x="3148" y="2497"/>
                  </a:lnTo>
                  <a:lnTo>
                    <a:pt x="1" y="3474"/>
                  </a:lnTo>
                  <a:lnTo>
                    <a:pt x="2877" y="4071"/>
                  </a:lnTo>
                  <a:lnTo>
                    <a:pt x="2497" y="6567"/>
                  </a:lnTo>
                  <a:lnTo>
                    <a:pt x="4614" y="4397"/>
                  </a:lnTo>
                  <a:lnTo>
                    <a:pt x="7382" y="5102"/>
                  </a:lnTo>
                  <a:lnTo>
                    <a:pt x="5916" y="3148"/>
                  </a:lnTo>
                  <a:lnTo>
                    <a:pt x="7870" y="1140"/>
                  </a:lnTo>
                  <a:lnTo>
                    <a:pt x="7870" y="1140"/>
                  </a:lnTo>
                  <a:lnTo>
                    <a:pt x="4994" y="1954"/>
                  </a:lnTo>
                  <a:lnTo>
                    <a:pt x="347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0"/>
            <p:cNvSpPr/>
            <p:nvPr/>
          </p:nvSpPr>
          <p:spPr>
            <a:xfrm>
              <a:off x="-5666746" y="1371317"/>
              <a:ext cx="103421" cy="115026"/>
            </a:xfrm>
            <a:custGeom>
              <a:avLst/>
              <a:gdLst/>
              <a:ahLst/>
              <a:cxnLst/>
              <a:rect l="l" t="t" r="r" b="b"/>
              <a:pathLst>
                <a:path w="5320" h="5917" extrusionOk="0">
                  <a:moveTo>
                    <a:pt x="2280" y="1"/>
                  </a:moveTo>
                  <a:lnTo>
                    <a:pt x="2172" y="2280"/>
                  </a:lnTo>
                  <a:lnTo>
                    <a:pt x="1" y="2606"/>
                  </a:lnTo>
                  <a:lnTo>
                    <a:pt x="2117" y="3691"/>
                  </a:lnTo>
                  <a:lnTo>
                    <a:pt x="2009" y="5917"/>
                  </a:lnTo>
                  <a:lnTo>
                    <a:pt x="3366" y="4343"/>
                  </a:lnTo>
                  <a:lnTo>
                    <a:pt x="5265" y="5537"/>
                  </a:lnTo>
                  <a:lnTo>
                    <a:pt x="4125" y="3420"/>
                  </a:lnTo>
                  <a:lnTo>
                    <a:pt x="5319" y="2009"/>
                  </a:lnTo>
                  <a:lnTo>
                    <a:pt x="3420" y="2117"/>
                  </a:lnTo>
                  <a:lnTo>
                    <a:pt x="22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0"/>
            <p:cNvSpPr/>
            <p:nvPr/>
          </p:nvSpPr>
          <p:spPr>
            <a:xfrm>
              <a:off x="-5666746" y="1371317"/>
              <a:ext cx="103421" cy="115026"/>
            </a:xfrm>
            <a:custGeom>
              <a:avLst/>
              <a:gdLst/>
              <a:ahLst/>
              <a:cxnLst/>
              <a:rect l="l" t="t" r="r" b="b"/>
              <a:pathLst>
                <a:path w="5320" h="5917" fill="none" extrusionOk="0">
                  <a:moveTo>
                    <a:pt x="2280" y="1"/>
                  </a:moveTo>
                  <a:lnTo>
                    <a:pt x="2172" y="2280"/>
                  </a:lnTo>
                  <a:lnTo>
                    <a:pt x="2172" y="2280"/>
                  </a:lnTo>
                  <a:lnTo>
                    <a:pt x="1" y="2606"/>
                  </a:lnTo>
                  <a:lnTo>
                    <a:pt x="2117" y="3691"/>
                  </a:lnTo>
                  <a:lnTo>
                    <a:pt x="2009" y="5917"/>
                  </a:lnTo>
                  <a:lnTo>
                    <a:pt x="3366" y="4343"/>
                  </a:lnTo>
                  <a:lnTo>
                    <a:pt x="5265" y="5537"/>
                  </a:lnTo>
                  <a:lnTo>
                    <a:pt x="4125" y="3420"/>
                  </a:lnTo>
                  <a:lnTo>
                    <a:pt x="5319" y="2009"/>
                  </a:lnTo>
                  <a:lnTo>
                    <a:pt x="5319" y="2009"/>
                  </a:lnTo>
                  <a:lnTo>
                    <a:pt x="3420" y="2117"/>
                  </a:lnTo>
                  <a:lnTo>
                    <a:pt x="228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0"/>
            <p:cNvSpPr/>
            <p:nvPr/>
          </p:nvSpPr>
          <p:spPr>
            <a:xfrm>
              <a:off x="-6922278" y="1681521"/>
              <a:ext cx="140337" cy="140337"/>
            </a:xfrm>
            <a:custGeom>
              <a:avLst/>
              <a:gdLst/>
              <a:ahLst/>
              <a:cxnLst/>
              <a:rect l="l" t="t" r="r" b="b"/>
              <a:pathLst>
                <a:path w="7219" h="7219" extrusionOk="0">
                  <a:moveTo>
                    <a:pt x="2985" y="0"/>
                  </a:moveTo>
                  <a:lnTo>
                    <a:pt x="2714" y="2768"/>
                  </a:lnTo>
                  <a:lnTo>
                    <a:pt x="0" y="4016"/>
                  </a:lnTo>
                  <a:lnTo>
                    <a:pt x="2551" y="4451"/>
                  </a:lnTo>
                  <a:lnTo>
                    <a:pt x="2334" y="7218"/>
                  </a:lnTo>
                  <a:lnTo>
                    <a:pt x="4179" y="4668"/>
                  </a:lnTo>
                  <a:lnTo>
                    <a:pt x="6784" y="5102"/>
                  </a:lnTo>
                  <a:lnTo>
                    <a:pt x="5319" y="3148"/>
                  </a:lnTo>
                  <a:lnTo>
                    <a:pt x="7219" y="706"/>
                  </a:lnTo>
                  <a:lnTo>
                    <a:pt x="4451" y="1954"/>
                  </a:lnTo>
                  <a:lnTo>
                    <a:pt x="298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0"/>
            <p:cNvSpPr/>
            <p:nvPr/>
          </p:nvSpPr>
          <p:spPr>
            <a:xfrm>
              <a:off x="-6922278" y="1681521"/>
              <a:ext cx="140337" cy="140337"/>
            </a:xfrm>
            <a:custGeom>
              <a:avLst/>
              <a:gdLst/>
              <a:ahLst/>
              <a:cxnLst/>
              <a:rect l="l" t="t" r="r" b="b"/>
              <a:pathLst>
                <a:path w="7219" h="7219" fill="none" extrusionOk="0">
                  <a:moveTo>
                    <a:pt x="2985" y="0"/>
                  </a:moveTo>
                  <a:lnTo>
                    <a:pt x="2714" y="2768"/>
                  </a:lnTo>
                  <a:lnTo>
                    <a:pt x="0" y="4016"/>
                  </a:lnTo>
                  <a:lnTo>
                    <a:pt x="2551" y="4451"/>
                  </a:lnTo>
                  <a:lnTo>
                    <a:pt x="2334" y="7218"/>
                  </a:lnTo>
                  <a:lnTo>
                    <a:pt x="4179" y="4668"/>
                  </a:lnTo>
                  <a:lnTo>
                    <a:pt x="6784" y="5102"/>
                  </a:lnTo>
                  <a:lnTo>
                    <a:pt x="5319" y="3148"/>
                  </a:lnTo>
                  <a:lnTo>
                    <a:pt x="7219" y="706"/>
                  </a:lnTo>
                  <a:lnTo>
                    <a:pt x="4451" y="1954"/>
                  </a:lnTo>
                  <a:lnTo>
                    <a:pt x="298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0"/>
            <p:cNvSpPr/>
            <p:nvPr/>
          </p:nvSpPr>
          <p:spPr>
            <a:xfrm>
              <a:off x="-6600488" y="1540134"/>
              <a:ext cx="150893" cy="136119"/>
            </a:xfrm>
            <a:custGeom>
              <a:avLst/>
              <a:gdLst/>
              <a:ahLst/>
              <a:cxnLst/>
              <a:rect l="l" t="t" r="r" b="b"/>
              <a:pathLst>
                <a:path w="7762" h="7002" extrusionOk="0">
                  <a:moveTo>
                    <a:pt x="3094" y="0"/>
                  </a:moveTo>
                  <a:lnTo>
                    <a:pt x="2823" y="2660"/>
                  </a:lnTo>
                  <a:lnTo>
                    <a:pt x="1" y="3854"/>
                  </a:lnTo>
                  <a:lnTo>
                    <a:pt x="2660" y="4342"/>
                  </a:lnTo>
                  <a:lnTo>
                    <a:pt x="2389" y="7002"/>
                  </a:lnTo>
                  <a:lnTo>
                    <a:pt x="4288" y="4614"/>
                  </a:lnTo>
                  <a:lnTo>
                    <a:pt x="6893" y="5102"/>
                  </a:lnTo>
                  <a:lnTo>
                    <a:pt x="6893" y="5102"/>
                  </a:lnTo>
                  <a:lnTo>
                    <a:pt x="5482" y="3148"/>
                  </a:lnTo>
                  <a:lnTo>
                    <a:pt x="7762" y="652"/>
                  </a:lnTo>
                  <a:lnTo>
                    <a:pt x="4560" y="1954"/>
                  </a:lnTo>
                  <a:lnTo>
                    <a:pt x="30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0"/>
            <p:cNvSpPr/>
            <p:nvPr/>
          </p:nvSpPr>
          <p:spPr>
            <a:xfrm>
              <a:off x="-6600488" y="1540134"/>
              <a:ext cx="150893" cy="136119"/>
            </a:xfrm>
            <a:custGeom>
              <a:avLst/>
              <a:gdLst/>
              <a:ahLst/>
              <a:cxnLst/>
              <a:rect l="l" t="t" r="r" b="b"/>
              <a:pathLst>
                <a:path w="7762" h="7002" fill="none" extrusionOk="0">
                  <a:moveTo>
                    <a:pt x="3094" y="0"/>
                  </a:moveTo>
                  <a:lnTo>
                    <a:pt x="2823" y="2660"/>
                  </a:lnTo>
                  <a:lnTo>
                    <a:pt x="1" y="3854"/>
                  </a:lnTo>
                  <a:lnTo>
                    <a:pt x="2660" y="4342"/>
                  </a:lnTo>
                  <a:lnTo>
                    <a:pt x="2389" y="7002"/>
                  </a:lnTo>
                  <a:lnTo>
                    <a:pt x="4288" y="4614"/>
                  </a:lnTo>
                  <a:lnTo>
                    <a:pt x="6893" y="5102"/>
                  </a:lnTo>
                  <a:lnTo>
                    <a:pt x="5482" y="3148"/>
                  </a:lnTo>
                  <a:lnTo>
                    <a:pt x="7762" y="652"/>
                  </a:lnTo>
                  <a:lnTo>
                    <a:pt x="4560" y="1954"/>
                  </a:lnTo>
                  <a:lnTo>
                    <a:pt x="30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0"/>
            <p:cNvSpPr/>
            <p:nvPr/>
          </p:nvSpPr>
          <p:spPr>
            <a:xfrm>
              <a:off x="-6203776" y="1380823"/>
              <a:ext cx="175154" cy="134000"/>
            </a:xfrm>
            <a:custGeom>
              <a:avLst/>
              <a:gdLst/>
              <a:ahLst/>
              <a:cxnLst/>
              <a:rect l="l" t="t" r="r" b="b"/>
              <a:pathLst>
                <a:path w="9010" h="6893" extrusionOk="0">
                  <a:moveTo>
                    <a:pt x="4017" y="0"/>
                  </a:moveTo>
                  <a:lnTo>
                    <a:pt x="3528" y="2605"/>
                  </a:lnTo>
                  <a:lnTo>
                    <a:pt x="0" y="3854"/>
                  </a:lnTo>
                  <a:lnTo>
                    <a:pt x="3257" y="4233"/>
                  </a:lnTo>
                  <a:lnTo>
                    <a:pt x="2714" y="6893"/>
                  </a:lnTo>
                  <a:lnTo>
                    <a:pt x="5211" y="4451"/>
                  </a:lnTo>
                  <a:lnTo>
                    <a:pt x="8304" y="4939"/>
                  </a:lnTo>
                  <a:lnTo>
                    <a:pt x="6676" y="3039"/>
                  </a:lnTo>
                  <a:lnTo>
                    <a:pt x="9010" y="760"/>
                  </a:lnTo>
                  <a:lnTo>
                    <a:pt x="5699" y="1845"/>
                  </a:lnTo>
                  <a:lnTo>
                    <a:pt x="40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0"/>
            <p:cNvSpPr/>
            <p:nvPr/>
          </p:nvSpPr>
          <p:spPr>
            <a:xfrm>
              <a:off x="-6203776" y="1380823"/>
              <a:ext cx="175154" cy="134000"/>
            </a:xfrm>
            <a:custGeom>
              <a:avLst/>
              <a:gdLst/>
              <a:ahLst/>
              <a:cxnLst/>
              <a:rect l="l" t="t" r="r" b="b"/>
              <a:pathLst>
                <a:path w="9010" h="6893" fill="none" extrusionOk="0">
                  <a:moveTo>
                    <a:pt x="4017" y="0"/>
                  </a:moveTo>
                  <a:lnTo>
                    <a:pt x="3528" y="2605"/>
                  </a:lnTo>
                  <a:lnTo>
                    <a:pt x="3528" y="2605"/>
                  </a:lnTo>
                  <a:lnTo>
                    <a:pt x="0" y="3854"/>
                  </a:lnTo>
                  <a:lnTo>
                    <a:pt x="3257" y="4233"/>
                  </a:lnTo>
                  <a:lnTo>
                    <a:pt x="2714" y="6893"/>
                  </a:lnTo>
                  <a:lnTo>
                    <a:pt x="5211" y="4451"/>
                  </a:lnTo>
                  <a:lnTo>
                    <a:pt x="8304" y="4939"/>
                  </a:lnTo>
                  <a:lnTo>
                    <a:pt x="6676" y="3039"/>
                  </a:lnTo>
                  <a:lnTo>
                    <a:pt x="9010" y="760"/>
                  </a:lnTo>
                  <a:lnTo>
                    <a:pt x="9010" y="760"/>
                  </a:lnTo>
                  <a:lnTo>
                    <a:pt x="5699" y="1845"/>
                  </a:lnTo>
                  <a:lnTo>
                    <a:pt x="40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0"/>
            <p:cNvSpPr/>
            <p:nvPr/>
          </p:nvSpPr>
          <p:spPr>
            <a:xfrm>
              <a:off x="-5835563" y="1281640"/>
              <a:ext cx="128751" cy="120295"/>
            </a:xfrm>
            <a:custGeom>
              <a:avLst/>
              <a:gdLst/>
              <a:ahLst/>
              <a:cxnLst/>
              <a:rect l="l" t="t" r="r" b="b"/>
              <a:pathLst>
                <a:path w="6623" h="6188" extrusionOk="0">
                  <a:moveTo>
                    <a:pt x="2877" y="0"/>
                  </a:moveTo>
                  <a:lnTo>
                    <a:pt x="2660" y="2334"/>
                  </a:lnTo>
                  <a:lnTo>
                    <a:pt x="1" y="2985"/>
                  </a:lnTo>
                  <a:lnTo>
                    <a:pt x="2497" y="3800"/>
                  </a:lnTo>
                  <a:lnTo>
                    <a:pt x="2226" y="6188"/>
                  </a:lnTo>
                  <a:lnTo>
                    <a:pt x="4017" y="4397"/>
                  </a:lnTo>
                  <a:lnTo>
                    <a:pt x="6351" y="5319"/>
                  </a:lnTo>
                  <a:lnTo>
                    <a:pt x="5048" y="3257"/>
                  </a:lnTo>
                  <a:lnTo>
                    <a:pt x="6622" y="1574"/>
                  </a:lnTo>
                  <a:lnTo>
                    <a:pt x="4234" y="2009"/>
                  </a:lnTo>
                  <a:lnTo>
                    <a:pt x="28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0"/>
            <p:cNvSpPr/>
            <p:nvPr/>
          </p:nvSpPr>
          <p:spPr>
            <a:xfrm>
              <a:off x="-5835563" y="1281640"/>
              <a:ext cx="128751" cy="120295"/>
            </a:xfrm>
            <a:custGeom>
              <a:avLst/>
              <a:gdLst/>
              <a:ahLst/>
              <a:cxnLst/>
              <a:rect l="l" t="t" r="r" b="b"/>
              <a:pathLst>
                <a:path w="6623" h="6188" fill="none" extrusionOk="0">
                  <a:moveTo>
                    <a:pt x="2877" y="0"/>
                  </a:moveTo>
                  <a:lnTo>
                    <a:pt x="2660" y="2334"/>
                  </a:lnTo>
                  <a:lnTo>
                    <a:pt x="2660" y="2334"/>
                  </a:lnTo>
                  <a:lnTo>
                    <a:pt x="1" y="2985"/>
                  </a:lnTo>
                  <a:lnTo>
                    <a:pt x="2497" y="3800"/>
                  </a:lnTo>
                  <a:lnTo>
                    <a:pt x="2226" y="6188"/>
                  </a:lnTo>
                  <a:lnTo>
                    <a:pt x="4017" y="4397"/>
                  </a:lnTo>
                  <a:lnTo>
                    <a:pt x="6351" y="5319"/>
                  </a:lnTo>
                  <a:lnTo>
                    <a:pt x="5048" y="3257"/>
                  </a:lnTo>
                  <a:lnTo>
                    <a:pt x="6622" y="1574"/>
                  </a:lnTo>
                  <a:lnTo>
                    <a:pt x="6622" y="1574"/>
                  </a:lnTo>
                  <a:lnTo>
                    <a:pt x="4234" y="2009"/>
                  </a:lnTo>
                  <a:lnTo>
                    <a:pt x="287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0"/>
            <p:cNvSpPr/>
            <p:nvPr/>
          </p:nvSpPr>
          <p:spPr>
            <a:xfrm>
              <a:off x="-5576000" y="1260529"/>
              <a:ext cx="82309" cy="112927"/>
            </a:xfrm>
            <a:custGeom>
              <a:avLst/>
              <a:gdLst/>
              <a:ahLst/>
              <a:cxnLst/>
              <a:rect l="l" t="t" r="r" b="b"/>
              <a:pathLst>
                <a:path w="4234" h="5809" extrusionOk="0">
                  <a:moveTo>
                    <a:pt x="1520" y="1"/>
                  </a:moveTo>
                  <a:lnTo>
                    <a:pt x="1577" y="125"/>
                  </a:lnTo>
                  <a:lnTo>
                    <a:pt x="1574" y="1"/>
                  </a:lnTo>
                  <a:close/>
                  <a:moveTo>
                    <a:pt x="1577" y="125"/>
                  </a:moveTo>
                  <a:lnTo>
                    <a:pt x="1628" y="2118"/>
                  </a:lnTo>
                  <a:lnTo>
                    <a:pt x="1628" y="2118"/>
                  </a:lnTo>
                  <a:lnTo>
                    <a:pt x="0" y="2009"/>
                  </a:lnTo>
                  <a:lnTo>
                    <a:pt x="1683" y="3420"/>
                  </a:lnTo>
                  <a:lnTo>
                    <a:pt x="1737" y="5537"/>
                  </a:lnTo>
                  <a:lnTo>
                    <a:pt x="2660" y="4289"/>
                  </a:lnTo>
                  <a:lnTo>
                    <a:pt x="4071" y="5808"/>
                  </a:lnTo>
                  <a:lnTo>
                    <a:pt x="3148" y="3583"/>
                  </a:lnTo>
                  <a:lnTo>
                    <a:pt x="3474" y="3366"/>
                  </a:lnTo>
                  <a:lnTo>
                    <a:pt x="3745" y="3149"/>
                  </a:lnTo>
                  <a:lnTo>
                    <a:pt x="3962" y="2877"/>
                  </a:lnTo>
                  <a:lnTo>
                    <a:pt x="4233" y="2606"/>
                  </a:lnTo>
                  <a:lnTo>
                    <a:pt x="3419" y="2335"/>
                  </a:lnTo>
                  <a:lnTo>
                    <a:pt x="2551" y="2226"/>
                  </a:lnTo>
                  <a:lnTo>
                    <a:pt x="1577" y="12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0"/>
            <p:cNvSpPr/>
            <p:nvPr/>
          </p:nvSpPr>
          <p:spPr>
            <a:xfrm>
              <a:off x="-5576000" y="1260529"/>
              <a:ext cx="82309" cy="112927"/>
            </a:xfrm>
            <a:custGeom>
              <a:avLst/>
              <a:gdLst/>
              <a:ahLst/>
              <a:cxnLst/>
              <a:rect l="l" t="t" r="r" b="b"/>
              <a:pathLst>
                <a:path w="4234" h="5809" fill="none" extrusionOk="0">
                  <a:moveTo>
                    <a:pt x="1574" y="1"/>
                  </a:moveTo>
                  <a:lnTo>
                    <a:pt x="1628" y="2118"/>
                  </a:lnTo>
                  <a:lnTo>
                    <a:pt x="1628" y="2118"/>
                  </a:lnTo>
                  <a:lnTo>
                    <a:pt x="0" y="2009"/>
                  </a:lnTo>
                  <a:lnTo>
                    <a:pt x="1683" y="3420"/>
                  </a:lnTo>
                  <a:lnTo>
                    <a:pt x="1737" y="5537"/>
                  </a:lnTo>
                  <a:lnTo>
                    <a:pt x="2660" y="4289"/>
                  </a:lnTo>
                  <a:lnTo>
                    <a:pt x="4071" y="5808"/>
                  </a:lnTo>
                  <a:lnTo>
                    <a:pt x="3148" y="3583"/>
                  </a:lnTo>
                  <a:lnTo>
                    <a:pt x="3148" y="3583"/>
                  </a:lnTo>
                  <a:lnTo>
                    <a:pt x="3474" y="3366"/>
                  </a:lnTo>
                  <a:lnTo>
                    <a:pt x="3745" y="3149"/>
                  </a:lnTo>
                  <a:lnTo>
                    <a:pt x="3962" y="2877"/>
                  </a:lnTo>
                  <a:lnTo>
                    <a:pt x="4233" y="2606"/>
                  </a:lnTo>
                  <a:lnTo>
                    <a:pt x="4233" y="2606"/>
                  </a:lnTo>
                  <a:lnTo>
                    <a:pt x="3419" y="2335"/>
                  </a:lnTo>
                  <a:lnTo>
                    <a:pt x="2551" y="2226"/>
                  </a:lnTo>
                  <a:lnTo>
                    <a:pt x="152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0"/>
            <p:cNvSpPr/>
            <p:nvPr/>
          </p:nvSpPr>
          <p:spPr>
            <a:xfrm>
              <a:off x="-7164948" y="2080333"/>
              <a:ext cx="130851" cy="143506"/>
            </a:xfrm>
            <a:custGeom>
              <a:avLst/>
              <a:gdLst/>
              <a:ahLst/>
              <a:cxnLst/>
              <a:rect l="l" t="t" r="r" b="b"/>
              <a:pathLst>
                <a:path w="6731" h="7382" extrusionOk="0">
                  <a:moveTo>
                    <a:pt x="2714" y="0"/>
                  </a:moveTo>
                  <a:lnTo>
                    <a:pt x="2551" y="2823"/>
                  </a:lnTo>
                  <a:lnTo>
                    <a:pt x="0" y="4180"/>
                  </a:lnTo>
                  <a:lnTo>
                    <a:pt x="2443" y="4559"/>
                  </a:lnTo>
                  <a:lnTo>
                    <a:pt x="2225" y="7382"/>
                  </a:lnTo>
                  <a:lnTo>
                    <a:pt x="3962" y="4777"/>
                  </a:lnTo>
                  <a:lnTo>
                    <a:pt x="6405" y="5156"/>
                  </a:lnTo>
                  <a:lnTo>
                    <a:pt x="4993" y="3203"/>
                  </a:lnTo>
                  <a:lnTo>
                    <a:pt x="6730" y="597"/>
                  </a:lnTo>
                  <a:lnTo>
                    <a:pt x="6730" y="597"/>
                  </a:lnTo>
                  <a:lnTo>
                    <a:pt x="4125" y="1954"/>
                  </a:lnTo>
                  <a:lnTo>
                    <a:pt x="27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0"/>
            <p:cNvSpPr/>
            <p:nvPr/>
          </p:nvSpPr>
          <p:spPr>
            <a:xfrm>
              <a:off x="-7164948" y="2080333"/>
              <a:ext cx="130851" cy="143506"/>
            </a:xfrm>
            <a:custGeom>
              <a:avLst/>
              <a:gdLst/>
              <a:ahLst/>
              <a:cxnLst/>
              <a:rect l="l" t="t" r="r" b="b"/>
              <a:pathLst>
                <a:path w="6731" h="7382" fill="none" extrusionOk="0">
                  <a:moveTo>
                    <a:pt x="2714" y="0"/>
                  </a:moveTo>
                  <a:lnTo>
                    <a:pt x="2551" y="2823"/>
                  </a:lnTo>
                  <a:lnTo>
                    <a:pt x="0" y="4180"/>
                  </a:lnTo>
                  <a:lnTo>
                    <a:pt x="2443" y="4559"/>
                  </a:lnTo>
                  <a:lnTo>
                    <a:pt x="2225" y="7382"/>
                  </a:lnTo>
                  <a:lnTo>
                    <a:pt x="3962" y="4777"/>
                  </a:lnTo>
                  <a:lnTo>
                    <a:pt x="6405" y="5156"/>
                  </a:lnTo>
                  <a:lnTo>
                    <a:pt x="4993" y="3203"/>
                  </a:lnTo>
                  <a:lnTo>
                    <a:pt x="6730" y="597"/>
                  </a:lnTo>
                  <a:lnTo>
                    <a:pt x="4125" y="1954"/>
                  </a:lnTo>
                  <a:lnTo>
                    <a:pt x="271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0"/>
            <p:cNvSpPr/>
            <p:nvPr/>
          </p:nvSpPr>
          <p:spPr>
            <a:xfrm>
              <a:off x="-6861081" y="1925241"/>
              <a:ext cx="141387" cy="140337"/>
            </a:xfrm>
            <a:custGeom>
              <a:avLst/>
              <a:gdLst/>
              <a:ahLst/>
              <a:cxnLst/>
              <a:rect l="l" t="t" r="r" b="b"/>
              <a:pathLst>
                <a:path w="7273" h="7219" extrusionOk="0">
                  <a:moveTo>
                    <a:pt x="3039" y="0"/>
                  </a:moveTo>
                  <a:lnTo>
                    <a:pt x="2768" y="2768"/>
                  </a:lnTo>
                  <a:lnTo>
                    <a:pt x="0" y="4125"/>
                  </a:lnTo>
                  <a:lnTo>
                    <a:pt x="2605" y="4451"/>
                  </a:lnTo>
                  <a:lnTo>
                    <a:pt x="2334" y="7219"/>
                  </a:lnTo>
                  <a:lnTo>
                    <a:pt x="2334" y="7219"/>
                  </a:lnTo>
                  <a:lnTo>
                    <a:pt x="4233" y="4668"/>
                  </a:lnTo>
                  <a:lnTo>
                    <a:pt x="6838" y="5048"/>
                  </a:lnTo>
                  <a:lnTo>
                    <a:pt x="5373" y="3148"/>
                  </a:lnTo>
                  <a:lnTo>
                    <a:pt x="7273" y="652"/>
                  </a:lnTo>
                  <a:lnTo>
                    <a:pt x="7273" y="652"/>
                  </a:lnTo>
                  <a:lnTo>
                    <a:pt x="4450" y="1954"/>
                  </a:lnTo>
                  <a:lnTo>
                    <a:pt x="30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p:nvPr/>
          </p:nvSpPr>
          <p:spPr>
            <a:xfrm>
              <a:off x="-6861081" y="1925241"/>
              <a:ext cx="141387" cy="140337"/>
            </a:xfrm>
            <a:custGeom>
              <a:avLst/>
              <a:gdLst/>
              <a:ahLst/>
              <a:cxnLst/>
              <a:rect l="l" t="t" r="r" b="b"/>
              <a:pathLst>
                <a:path w="7273" h="7219" fill="none" extrusionOk="0">
                  <a:moveTo>
                    <a:pt x="3039" y="0"/>
                  </a:moveTo>
                  <a:lnTo>
                    <a:pt x="2768" y="2768"/>
                  </a:lnTo>
                  <a:lnTo>
                    <a:pt x="0" y="4125"/>
                  </a:lnTo>
                  <a:lnTo>
                    <a:pt x="2605" y="4451"/>
                  </a:lnTo>
                  <a:lnTo>
                    <a:pt x="2334" y="7219"/>
                  </a:lnTo>
                  <a:lnTo>
                    <a:pt x="4233" y="4668"/>
                  </a:lnTo>
                  <a:lnTo>
                    <a:pt x="6838" y="5048"/>
                  </a:lnTo>
                  <a:lnTo>
                    <a:pt x="5373" y="3148"/>
                  </a:lnTo>
                  <a:lnTo>
                    <a:pt x="7273" y="652"/>
                  </a:lnTo>
                  <a:lnTo>
                    <a:pt x="4450" y="1954"/>
                  </a:lnTo>
                  <a:lnTo>
                    <a:pt x="30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6539291" y="1779635"/>
              <a:ext cx="149844" cy="136119"/>
            </a:xfrm>
            <a:custGeom>
              <a:avLst/>
              <a:gdLst/>
              <a:ahLst/>
              <a:cxnLst/>
              <a:rect l="l" t="t" r="r" b="b"/>
              <a:pathLst>
                <a:path w="7708" h="7002" extrusionOk="0">
                  <a:moveTo>
                    <a:pt x="3094" y="1"/>
                  </a:moveTo>
                  <a:lnTo>
                    <a:pt x="2768" y="2660"/>
                  </a:lnTo>
                  <a:lnTo>
                    <a:pt x="0" y="3854"/>
                  </a:lnTo>
                  <a:lnTo>
                    <a:pt x="2606" y="4288"/>
                  </a:lnTo>
                  <a:lnTo>
                    <a:pt x="2334" y="7002"/>
                  </a:lnTo>
                  <a:lnTo>
                    <a:pt x="4234" y="4560"/>
                  </a:lnTo>
                  <a:lnTo>
                    <a:pt x="6839" y="4994"/>
                  </a:lnTo>
                  <a:lnTo>
                    <a:pt x="5428" y="3094"/>
                  </a:lnTo>
                  <a:lnTo>
                    <a:pt x="7707" y="543"/>
                  </a:lnTo>
                  <a:lnTo>
                    <a:pt x="7707" y="543"/>
                  </a:lnTo>
                  <a:lnTo>
                    <a:pt x="4559" y="1900"/>
                  </a:lnTo>
                  <a:lnTo>
                    <a:pt x="30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0"/>
            <p:cNvSpPr/>
            <p:nvPr/>
          </p:nvSpPr>
          <p:spPr>
            <a:xfrm>
              <a:off x="-6539291" y="1779635"/>
              <a:ext cx="149844" cy="136119"/>
            </a:xfrm>
            <a:custGeom>
              <a:avLst/>
              <a:gdLst/>
              <a:ahLst/>
              <a:cxnLst/>
              <a:rect l="l" t="t" r="r" b="b"/>
              <a:pathLst>
                <a:path w="7708" h="7002" fill="none" extrusionOk="0">
                  <a:moveTo>
                    <a:pt x="3094" y="1"/>
                  </a:moveTo>
                  <a:lnTo>
                    <a:pt x="2768" y="2660"/>
                  </a:lnTo>
                  <a:lnTo>
                    <a:pt x="0" y="3854"/>
                  </a:lnTo>
                  <a:lnTo>
                    <a:pt x="2606" y="4288"/>
                  </a:lnTo>
                  <a:lnTo>
                    <a:pt x="2334" y="7002"/>
                  </a:lnTo>
                  <a:lnTo>
                    <a:pt x="4234" y="4560"/>
                  </a:lnTo>
                  <a:lnTo>
                    <a:pt x="6839" y="4994"/>
                  </a:lnTo>
                  <a:lnTo>
                    <a:pt x="5428" y="3094"/>
                  </a:lnTo>
                  <a:lnTo>
                    <a:pt x="7707" y="543"/>
                  </a:lnTo>
                  <a:lnTo>
                    <a:pt x="4559" y="1900"/>
                  </a:lnTo>
                  <a:lnTo>
                    <a:pt x="309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0"/>
            <p:cNvSpPr/>
            <p:nvPr/>
          </p:nvSpPr>
          <p:spPr>
            <a:xfrm>
              <a:off x="-6144698" y="1613987"/>
              <a:ext cx="174105" cy="135069"/>
            </a:xfrm>
            <a:custGeom>
              <a:avLst/>
              <a:gdLst/>
              <a:ahLst/>
              <a:cxnLst/>
              <a:rect l="l" t="t" r="r" b="b"/>
              <a:pathLst>
                <a:path w="8956" h="6948" extrusionOk="0">
                  <a:moveTo>
                    <a:pt x="4017" y="1"/>
                  </a:moveTo>
                  <a:lnTo>
                    <a:pt x="3529" y="2606"/>
                  </a:lnTo>
                  <a:lnTo>
                    <a:pt x="1" y="3963"/>
                  </a:lnTo>
                  <a:lnTo>
                    <a:pt x="3257" y="4234"/>
                  </a:lnTo>
                  <a:lnTo>
                    <a:pt x="2714" y="6948"/>
                  </a:lnTo>
                  <a:lnTo>
                    <a:pt x="5211" y="4505"/>
                  </a:lnTo>
                  <a:lnTo>
                    <a:pt x="8250" y="4885"/>
                  </a:lnTo>
                  <a:lnTo>
                    <a:pt x="6676" y="3040"/>
                  </a:lnTo>
                  <a:lnTo>
                    <a:pt x="8956" y="706"/>
                  </a:lnTo>
                  <a:lnTo>
                    <a:pt x="5645" y="1846"/>
                  </a:lnTo>
                  <a:lnTo>
                    <a:pt x="4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0"/>
            <p:cNvSpPr/>
            <p:nvPr/>
          </p:nvSpPr>
          <p:spPr>
            <a:xfrm>
              <a:off x="-6144698" y="1613987"/>
              <a:ext cx="174105" cy="135069"/>
            </a:xfrm>
            <a:custGeom>
              <a:avLst/>
              <a:gdLst/>
              <a:ahLst/>
              <a:cxnLst/>
              <a:rect l="l" t="t" r="r" b="b"/>
              <a:pathLst>
                <a:path w="8956" h="6948" fill="none" extrusionOk="0">
                  <a:moveTo>
                    <a:pt x="4017" y="1"/>
                  </a:moveTo>
                  <a:lnTo>
                    <a:pt x="3529" y="2606"/>
                  </a:lnTo>
                  <a:lnTo>
                    <a:pt x="3529" y="2606"/>
                  </a:lnTo>
                  <a:lnTo>
                    <a:pt x="1" y="3963"/>
                  </a:lnTo>
                  <a:lnTo>
                    <a:pt x="3257" y="4234"/>
                  </a:lnTo>
                  <a:lnTo>
                    <a:pt x="2714" y="6948"/>
                  </a:lnTo>
                  <a:lnTo>
                    <a:pt x="5211" y="4505"/>
                  </a:lnTo>
                  <a:lnTo>
                    <a:pt x="8250" y="4885"/>
                  </a:lnTo>
                  <a:lnTo>
                    <a:pt x="6676" y="3040"/>
                  </a:lnTo>
                  <a:lnTo>
                    <a:pt x="8956" y="706"/>
                  </a:lnTo>
                  <a:lnTo>
                    <a:pt x="8956" y="706"/>
                  </a:lnTo>
                  <a:lnTo>
                    <a:pt x="5645" y="1846"/>
                  </a:lnTo>
                  <a:lnTo>
                    <a:pt x="40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0"/>
            <p:cNvSpPr/>
            <p:nvPr/>
          </p:nvSpPr>
          <p:spPr>
            <a:xfrm>
              <a:off x="-5777535" y="1509536"/>
              <a:ext cx="128751" cy="122414"/>
            </a:xfrm>
            <a:custGeom>
              <a:avLst/>
              <a:gdLst/>
              <a:ahLst/>
              <a:cxnLst/>
              <a:rect l="l" t="t" r="r" b="b"/>
              <a:pathLst>
                <a:path w="6623" h="6297" extrusionOk="0">
                  <a:moveTo>
                    <a:pt x="2877" y="1"/>
                  </a:moveTo>
                  <a:lnTo>
                    <a:pt x="2660" y="2389"/>
                  </a:lnTo>
                  <a:lnTo>
                    <a:pt x="1" y="3040"/>
                  </a:lnTo>
                  <a:lnTo>
                    <a:pt x="2497" y="3854"/>
                  </a:lnTo>
                  <a:lnTo>
                    <a:pt x="2280" y="6296"/>
                  </a:lnTo>
                  <a:lnTo>
                    <a:pt x="4017" y="4397"/>
                  </a:lnTo>
                  <a:lnTo>
                    <a:pt x="6351" y="5319"/>
                  </a:lnTo>
                  <a:lnTo>
                    <a:pt x="5048" y="3257"/>
                  </a:lnTo>
                  <a:lnTo>
                    <a:pt x="6622" y="1520"/>
                  </a:lnTo>
                  <a:lnTo>
                    <a:pt x="4234" y="2063"/>
                  </a:lnTo>
                  <a:lnTo>
                    <a:pt x="2932" y="55"/>
                  </a:lnTo>
                  <a:lnTo>
                    <a:pt x="28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0"/>
            <p:cNvSpPr/>
            <p:nvPr/>
          </p:nvSpPr>
          <p:spPr>
            <a:xfrm>
              <a:off x="-5777535" y="1509536"/>
              <a:ext cx="128751" cy="122414"/>
            </a:xfrm>
            <a:custGeom>
              <a:avLst/>
              <a:gdLst/>
              <a:ahLst/>
              <a:cxnLst/>
              <a:rect l="l" t="t" r="r" b="b"/>
              <a:pathLst>
                <a:path w="6623" h="6297" fill="none" extrusionOk="0">
                  <a:moveTo>
                    <a:pt x="2877" y="1"/>
                  </a:moveTo>
                  <a:lnTo>
                    <a:pt x="2660" y="2389"/>
                  </a:lnTo>
                  <a:lnTo>
                    <a:pt x="2660" y="2389"/>
                  </a:lnTo>
                  <a:lnTo>
                    <a:pt x="1" y="3040"/>
                  </a:lnTo>
                  <a:lnTo>
                    <a:pt x="2497" y="3854"/>
                  </a:lnTo>
                  <a:lnTo>
                    <a:pt x="2280" y="6296"/>
                  </a:lnTo>
                  <a:lnTo>
                    <a:pt x="4017" y="4397"/>
                  </a:lnTo>
                  <a:lnTo>
                    <a:pt x="6351" y="5319"/>
                  </a:lnTo>
                  <a:lnTo>
                    <a:pt x="5048" y="3257"/>
                  </a:lnTo>
                  <a:lnTo>
                    <a:pt x="6622" y="1520"/>
                  </a:lnTo>
                  <a:lnTo>
                    <a:pt x="6622" y="1520"/>
                  </a:lnTo>
                  <a:lnTo>
                    <a:pt x="4234" y="2063"/>
                  </a:lnTo>
                  <a:lnTo>
                    <a:pt x="2932" y="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0"/>
            <p:cNvSpPr/>
            <p:nvPr/>
          </p:nvSpPr>
          <p:spPr>
            <a:xfrm>
              <a:off x="-5519041" y="1483155"/>
              <a:ext cx="81259" cy="111858"/>
            </a:xfrm>
            <a:custGeom>
              <a:avLst/>
              <a:gdLst/>
              <a:ahLst/>
              <a:cxnLst/>
              <a:rect l="l" t="t" r="r" b="b"/>
              <a:pathLst>
                <a:path w="4180" h="5754" extrusionOk="0">
                  <a:moveTo>
                    <a:pt x="1521" y="1"/>
                  </a:moveTo>
                  <a:lnTo>
                    <a:pt x="1629" y="2117"/>
                  </a:lnTo>
                  <a:lnTo>
                    <a:pt x="1" y="2117"/>
                  </a:lnTo>
                  <a:lnTo>
                    <a:pt x="1683" y="3420"/>
                  </a:lnTo>
                  <a:lnTo>
                    <a:pt x="1738" y="5591"/>
                  </a:lnTo>
                  <a:lnTo>
                    <a:pt x="2606" y="4288"/>
                  </a:lnTo>
                  <a:lnTo>
                    <a:pt x="4071" y="5754"/>
                  </a:lnTo>
                  <a:lnTo>
                    <a:pt x="3094" y="3583"/>
                  </a:lnTo>
                  <a:lnTo>
                    <a:pt x="3529" y="3420"/>
                  </a:lnTo>
                  <a:lnTo>
                    <a:pt x="3909" y="3257"/>
                  </a:lnTo>
                  <a:lnTo>
                    <a:pt x="4017" y="3094"/>
                  </a:lnTo>
                  <a:lnTo>
                    <a:pt x="4071" y="2877"/>
                  </a:lnTo>
                  <a:lnTo>
                    <a:pt x="4180" y="2497"/>
                  </a:lnTo>
                  <a:lnTo>
                    <a:pt x="3366" y="2334"/>
                  </a:lnTo>
                  <a:lnTo>
                    <a:pt x="2497" y="2226"/>
                  </a:lnTo>
                  <a:lnTo>
                    <a:pt x="15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0"/>
            <p:cNvSpPr/>
            <p:nvPr/>
          </p:nvSpPr>
          <p:spPr>
            <a:xfrm>
              <a:off x="-5519041" y="1483155"/>
              <a:ext cx="81259" cy="111858"/>
            </a:xfrm>
            <a:custGeom>
              <a:avLst/>
              <a:gdLst/>
              <a:ahLst/>
              <a:cxnLst/>
              <a:rect l="l" t="t" r="r" b="b"/>
              <a:pathLst>
                <a:path w="4180" h="5754" fill="none" extrusionOk="0">
                  <a:moveTo>
                    <a:pt x="1521" y="1"/>
                  </a:moveTo>
                  <a:lnTo>
                    <a:pt x="1629" y="2117"/>
                  </a:lnTo>
                  <a:lnTo>
                    <a:pt x="1629" y="2117"/>
                  </a:lnTo>
                  <a:lnTo>
                    <a:pt x="1" y="2117"/>
                  </a:lnTo>
                  <a:lnTo>
                    <a:pt x="1683" y="3420"/>
                  </a:lnTo>
                  <a:lnTo>
                    <a:pt x="1738" y="5591"/>
                  </a:lnTo>
                  <a:lnTo>
                    <a:pt x="2606" y="4288"/>
                  </a:lnTo>
                  <a:lnTo>
                    <a:pt x="4071" y="5754"/>
                  </a:lnTo>
                  <a:lnTo>
                    <a:pt x="3094" y="3583"/>
                  </a:lnTo>
                  <a:lnTo>
                    <a:pt x="3094" y="3583"/>
                  </a:lnTo>
                  <a:lnTo>
                    <a:pt x="3529" y="3420"/>
                  </a:lnTo>
                  <a:lnTo>
                    <a:pt x="3909" y="3257"/>
                  </a:lnTo>
                  <a:lnTo>
                    <a:pt x="3909" y="3257"/>
                  </a:lnTo>
                  <a:lnTo>
                    <a:pt x="4017" y="3094"/>
                  </a:lnTo>
                  <a:lnTo>
                    <a:pt x="4071" y="2877"/>
                  </a:lnTo>
                  <a:lnTo>
                    <a:pt x="4180" y="2497"/>
                  </a:lnTo>
                  <a:lnTo>
                    <a:pt x="4180" y="2497"/>
                  </a:lnTo>
                  <a:lnTo>
                    <a:pt x="3366" y="2334"/>
                  </a:lnTo>
                  <a:lnTo>
                    <a:pt x="2497" y="2226"/>
                  </a:lnTo>
                  <a:lnTo>
                    <a:pt x="152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0"/>
            <p:cNvSpPr/>
            <p:nvPr/>
          </p:nvSpPr>
          <p:spPr>
            <a:xfrm>
              <a:off x="-4462905" y="973555"/>
              <a:ext cx="1033994" cy="420993"/>
            </a:xfrm>
            <a:custGeom>
              <a:avLst/>
              <a:gdLst/>
              <a:ahLst/>
              <a:cxnLst/>
              <a:rect l="l" t="t" r="r" b="b"/>
              <a:pathLst>
                <a:path w="53189" h="21656" extrusionOk="0">
                  <a:moveTo>
                    <a:pt x="51615" y="1"/>
                  </a:moveTo>
                  <a:lnTo>
                    <a:pt x="48250" y="1954"/>
                  </a:lnTo>
                  <a:lnTo>
                    <a:pt x="44993" y="3800"/>
                  </a:lnTo>
                  <a:lnTo>
                    <a:pt x="41900" y="5428"/>
                  </a:lnTo>
                  <a:lnTo>
                    <a:pt x="38969" y="6948"/>
                  </a:lnTo>
                  <a:lnTo>
                    <a:pt x="36147" y="8250"/>
                  </a:lnTo>
                  <a:lnTo>
                    <a:pt x="33487" y="9444"/>
                  </a:lnTo>
                  <a:lnTo>
                    <a:pt x="30937" y="10530"/>
                  </a:lnTo>
                  <a:lnTo>
                    <a:pt x="28548" y="11452"/>
                  </a:lnTo>
                  <a:lnTo>
                    <a:pt x="26432" y="12212"/>
                  </a:lnTo>
                  <a:lnTo>
                    <a:pt x="24424" y="12863"/>
                  </a:lnTo>
                  <a:lnTo>
                    <a:pt x="22524" y="13460"/>
                  </a:lnTo>
                  <a:lnTo>
                    <a:pt x="20733" y="13949"/>
                  </a:lnTo>
                  <a:lnTo>
                    <a:pt x="18996" y="14329"/>
                  </a:lnTo>
                  <a:lnTo>
                    <a:pt x="17422" y="14600"/>
                  </a:lnTo>
                  <a:lnTo>
                    <a:pt x="15903" y="14817"/>
                  </a:lnTo>
                  <a:lnTo>
                    <a:pt x="14437" y="14980"/>
                  </a:lnTo>
                  <a:lnTo>
                    <a:pt x="13135" y="15089"/>
                  </a:lnTo>
                  <a:lnTo>
                    <a:pt x="10693" y="15089"/>
                  </a:lnTo>
                  <a:lnTo>
                    <a:pt x="9553" y="14980"/>
                  </a:lnTo>
                  <a:lnTo>
                    <a:pt x="8576" y="14817"/>
                  </a:lnTo>
                  <a:lnTo>
                    <a:pt x="7599" y="14654"/>
                  </a:lnTo>
                  <a:lnTo>
                    <a:pt x="6731" y="14437"/>
                  </a:lnTo>
                  <a:lnTo>
                    <a:pt x="5916" y="14166"/>
                  </a:lnTo>
                  <a:lnTo>
                    <a:pt x="5157" y="13895"/>
                  </a:lnTo>
                  <a:lnTo>
                    <a:pt x="4505" y="13569"/>
                  </a:lnTo>
                  <a:lnTo>
                    <a:pt x="3854" y="13189"/>
                  </a:lnTo>
                  <a:lnTo>
                    <a:pt x="3311" y="12863"/>
                  </a:lnTo>
                  <a:lnTo>
                    <a:pt x="2823" y="12483"/>
                  </a:lnTo>
                  <a:lnTo>
                    <a:pt x="2334" y="12104"/>
                  </a:lnTo>
                  <a:lnTo>
                    <a:pt x="1954" y="11724"/>
                  </a:lnTo>
                  <a:lnTo>
                    <a:pt x="1575" y="11344"/>
                  </a:lnTo>
                  <a:lnTo>
                    <a:pt x="978" y="10638"/>
                  </a:lnTo>
                  <a:lnTo>
                    <a:pt x="543" y="9933"/>
                  </a:lnTo>
                  <a:lnTo>
                    <a:pt x="272" y="9390"/>
                  </a:lnTo>
                  <a:lnTo>
                    <a:pt x="109" y="8956"/>
                  </a:lnTo>
                  <a:lnTo>
                    <a:pt x="1" y="8684"/>
                  </a:lnTo>
                  <a:lnTo>
                    <a:pt x="55" y="8956"/>
                  </a:lnTo>
                  <a:lnTo>
                    <a:pt x="1737" y="15469"/>
                  </a:lnTo>
                  <a:lnTo>
                    <a:pt x="1737" y="15523"/>
                  </a:lnTo>
                  <a:lnTo>
                    <a:pt x="1737" y="15577"/>
                  </a:lnTo>
                  <a:lnTo>
                    <a:pt x="1792" y="15631"/>
                  </a:lnTo>
                  <a:lnTo>
                    <a:pt x="1792" y="15740"/>
                  </a:lnTo>
                  <a:lnTo>
                    <a:pt x="1954" y="16120"/>
                  </a:lnTo>
                  <a:lnTo>
                    <a:pt x="2226" y="16554"/>
                  </a:lnTo>
                  <a:lnTo>
                    <a:pt x="2551" y="17097"/>
                  </a:lnTo>
                  <a:lnTo>
                    <a:pt x="2986" y="17694"/>
                  </a:lnTo>
                  <a:lnTo>
                    <a:pt x="3583" y="18345"/>
                  </a:lnTo>
                  <a:lnTo>
                    <a:pt x="4288" y="18996"/>
                  </a:lnTo>
                  <a:lnTo>
                    <a:pt x="5157" y="19593"/>
                  </a:lnTo>
                  <a:lnTo>
                    <a:pt x="5645" y="19919"/>
                  </a:lnTo>
                  <a:lnTo>
                    <a:pt x="6188" y="20190"/>
                  </a:lnTo>
                  <a:lnTo>
                    <a:pt x="6785" y="20462"/>
                  </a:lnTo>
                  <a:lnTo>
                    <a:pt x="7382" y="20679"/>
                  </a:lnTo>
                  <a:lnTo>
                    <a:pt x="8033" y="20950"/>
                  </a:lnTo>
                  <a:lnTo>
                    <a:pt x="8793" y="21113"/>
                  </a:lnTo>
                  <a:lnTo>
                    <a:pt x="9553" y="21330"/>
                  </a:lnTo>
                  <a:lnTo>
                    <a:pt x="10367" y="21439"/>
                  </a:lnTo>
                  <a:lnTo>
                    <a:pt x="11290" y="21547"/>
                  </a:lnTo>
                  <a:lnTo>
                    <a:pt x="12212" y="21656"/>
                  </a:lnTo>
                  <a:lnTo>
                    <a:pt x="14220" y="21656"/>
                  </a:lnTo>
                  <a:lnTo>
                    <a:pt x="15360" y="21601"/>
                  </a:lnTo>
                  <a:lnTo>
                    <a:pt x="16554" y="21493"/>
                  </a:lnTo>
                  <a:lnTo>
                    <a:pt x="17802" y="21384"/>
                  </a:lnTo>
                  <a:lnTo>
                    <a:pt x="19105" y="21167"/>
                  </a:lnTo>
                  <a:lnTo>
                    <a:pt x="20462" y="20896"/>
                  </a:lnTo>
                  <a:lnTo>
                    <a:pt x="21927" y="20570"/>
                  </a:lnTo>
                  <a:lnTo>
                    <a:pt x="22416" y="20462"/>
                  </a:lnTo>
                  <a:lnTo>
                    <a:pt x="22904" y="20299"/>
                  </a:lnTo>
                  <a:lnTo>
                    <a:pt x="24804" y="19756"/>
                  </a:lnTo>
                  <a:lnTo>
                    <a:pt x="26649" y="19213"/>
                  </a:lnTo>
                  <a:lnTo>
                    <a:pt x="28494" y="18562"/>
                  </a:lnTo>
                  <a:lnTo>
                    <a:pt x="30340" y="17857"/>
                  </a:lnTo>
                  <a:lnTo>
                    <a:pt x="32565" y="16988"/>
                  </a:lnTo>
                  <a:lnTo>
                    <a:pt x="34898" y="16011"/>
                  </a:lnTo>
                  <a:lnTo>
                    <a:pt x="37287" y="14926"/>
                  </a:lnTo>
                  <a:lnTo>
                    <a:pt x="39837" y="13678"/>
                  </a:lnTo>
                  <a:lnTo>
                    <a:pt x="42497" y="12321"/>
                  </a:lnTo>
                  <a:lnTo>
                    <a:pt x="45265" y="10855"/>
                  </a:lnTo>
                  <a:lnTo>
                    <a:pt x="48195" y="9281"/>
                  </a:lnTo>
                  <a:lnTo>
                    <a:pt x="51181" y="7490"/>
                  </a:lnTo>
                  <a:lnTo>
                    <a:pt x="51995" y="7056"/>
                  </a:lnTo>
                  <a:lnTo>
                    <a:pt x="53189" y="6351"/>
                  </a:lnTo>
                  <a:lnTo>
                    <a:pt x="51615"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0"/>
            <p:cNvSpPr/>
            <p:nvPr/>
          </p:nvSpPr>
          <p:spPr>
            <a:xfrm>
              <a:off x="-4429137" y="1096999"/>
              <a:ext cx="1031875" cy="423112"/>
            </a:xfrm>
            <a:custGeom>
              <a:avLst/>
              <a:gdLst/>
              <a:ahLst/>
              <a:cxnLst/>
              <a:rect l="l" t="t" r="r" b="b"/>
              <a:pathLst>
                <a:path w="53080" h="21765" extrusionOk="0">
                  <a:moveTo>
                    <a:pt x="51452" y="1"/>
                  </a:moveTo>
                  <a:lnTo>
                    <a:pt x="50312" y="706"/>
                  </a:lnTo>
                  <a:lnTo>
                    <a:pt x="49498" y="1195"/>
                  </a:lnTo>
                  <a:lnTo>
                    <a:pt x="46458" y="2931"/>
                  </a:lnTo>
                  <a:lnTo>
                    <a:pt x="43582" y="4505"/>
                  </a:lnTo>
                  <a:lnTo>
                    <a:pt x="40814" y="5971"/>
                  </a:lnTo>
                  <a:lnTo>
                    <a:pt x="38155" y="7328"/>
                  </a:lnTo>
                  <a:lnTo>
                    <a:pt x="35604" y="8576"/>
                  </a:lnTo>
                  <a:lnTo>
                    <a:pt x="33161" y="9661"/>
                  </a:lnTo>
                  <a:lnTo>
                    <a:pt x="30828" y="10638"/>
                  </a:lnTo>
                  <a:lnTo>
                    <a:pt x="28657" y="11507"/>
                  </a:lnTo>
                  <a:lnTo>
                    <a:pt x="26811" y="12212"/>
                  </a:lnTo>
                  <a:lnTo>
                    <a:pt x="24966" y="12863"/>
                  </a:lnTo>
                  <a:lnTo>
                    <a:pt x="23067" y="13460"/>
                  </a:lnTo>
                  <a:lnTo>
                    <a:pt x="21167" y="13949"/>
                  </a:lnTo>
                  <a:lnTo>
                    <a:pt x="20679" y="14112"/>
                  </a:lnTo>
                  <a:lnTo>
                    <a:pt x="20190" y="14220"/>
                  </a:lnTo>
                  <a:lnTo>
                    <a:pt x="18725" y="14546"/>
                  </a:lnTo>
                  <a:lnTo>
                    <a:pt x="17368" y="14817"/>
                  </a:lnTo>
                  <a:lnTo>
                    <a:pt x="16011" y="15034"/>
                  </a:lnTo>
                  <a:lnTo>
                    <a:pt x="14763" y="15197"/>
                  </a:lnTo>
                  <a:lnTo>
                    <a:pt x="13623" y="15306"/>
                  </a:lnTo>
                  <a:lnTo>
                    <a:pt x="12483" y="15360"/>
                  </a:lnTo>
                  <a:lnTo>
                    <a:pt x="10421" y="15360"/>
                  </a:lnTo>
                  <a:lnTo>
                    <a:pt x="9498" y="15251"/>
                  </a:lnTo>
                  <a:lnTo>
                    <a:pt x="8630" y="15143"/>
                  </a:lnTo>
                  <a:lnTo>
                    <a:pt x="7762" y="15034"/>
                  </a:lnTo>
                  <a:lnTo>
                    <a:pt x="7002" y="14817"/>
                  </a:lnTo>
                  <a:lnTo>
                    <a:pt x="6296" y="14654"/>
                  </a:lnTo>
                  <a:lnTo>
                    <a:pt x="5591" y="14383"/>
                  </a:lnTo>
                  <a:lnTo>
                    <a:pt x="4994" y="14166"/>
                  </a:lnTo>
                  <a:lnTo>
                    <a:pt x="4397" y="13895"/>
                  </a:lnTo>
                  <a:lnTo>
                    <a:pt x="3908" y="13623"/>
                  </a:lnTo>
                  <a:lnTo>
                    <a:pt x="3365" y="13298"/>
                  </a:lnTo>
                  <a:lnTo>
                    <a:pt x="2551" y="12701"/>
                  </a:lnTo>
                  <a:lnTo>
                    <a:pt x="1846" y="12049"/>
                  </a:lnTo>
                  <a:lnTo>
                    <a:pt x="1249" y="11398"/>
                  </a:lnTo>
                  <a:lnTo>
                    <a:pt x="814" y="10801"/>
                  </a:lnTo>
                  <a:lnTo>
                    <a:pt x="489" y="10258"/>
                  </a:lnTo>
                  <a:lnTo>
                    <a:pt x="272" y="9770"/>
                  </a:lnTo>
                  <a:lnTo>
                    <a:pt x="109" y="9390"/>
                  </a:lnTo>
                  <a:lnTo>
                    <a:pt x="55" y="9336"/>
                  </a:lnTo>
                  <a:lnTo>
                    <a:pt x="55" y="9227"/>
                  </a:lnTo>
                  <a:lnTo>
                    <a:pt x="0" y="9173"/>
                  </a:lnTo>
                  <a:lnTo>
                    <a:pt x="1737" y="15957"/>
                  </a:lnTo>
                  <a:lnTo>
                    <a:pt x="1737" y="16011"/>
                  </a:lnTo>
                  <a:lnTo>
                    <a:pt x="2009" y="16663"/>
                  </a:lnTo>
                  <a:lnTo>
                    <a:pt x="2334" y="17151"/>
                  </a:lnTo>
                  <a:lnTo>
                    <a:pt x="2714" y="17694"/>
                  </a:lnTo>
                  <a:lnTo>
                    <a:pt x="3257" y="18291"/>
                  </a:lnTo>
                  <a:lnTo>
                    <a:pt x="3908" y="18942"/>
                  </a:lnTo>
                  <a:lnTo>
                    <a:pt x="4776" y="19539"/>
                  </a:lnTo>
                  <a:lnTo>
                    <a:pt x="5211" y="19865"/>
                  </a:lnTo>
                  <a:lnTo>
                    <a:pt x="5753" y="20136"/>
                  </a:lnTo>
                  <a:lnTo>
                    <a:pt x="6350" y="20462"/>
                  </a:lnTo>
                  <a:lnTo>
                    <a:pt x="6947" y="20679"/>
                  </a:lnTo>
                  <a:lnTo>
                    <a:pt x="7599" y="20950"/>
                  </a:lnTo>
                  <a:lnTo>
                    <a:pt x="8359" y="21167"/>
                  </a:lnTo>
                  <a:lnTo>
                    <a:pt x="9118" y="21330"/>
                  </a:lnTo>
                  <a:lnTo>
                    <a:pt x="9932" y="21493"/>
                  </a:lnTo>
                  <a:lnTo>
                    <a:pt x="10801" y="21656"/>
                  </a:lnTo>
                  <a:lnTo>
                    <a:pt x="11778" y="21710"/>
                  </a:lnTo>
                  <a:lnTo>
                    <a:pt x="12755" y="21764"/>
                  </a:lnTo>
                  <a:lnTo>
                    <a:pt x="13840" y="21764"/>
                  </a:lnTo>
                  <a:lnTo>
                    <a:pt x="14980" y="21710"/>
                  </a:lnTo>
                  <a:lnTo>
                    <a:pt x="16174" y="21656"/>
                  </a:lnTo>
                  <a:lnTo>
                    <a:pt x="17422" y="21493"/>
                  </a:lnTo>
                  <a:lnTo>
                    <a:pt x="18779" y="21276"/>
                  </a:lnTo>
                  <a:lnTo>
                    <a:pt x="20190" y="21004"/>
                  </a:lnTo>
                  <a:lnTo>
                    <a:pt x="21656" y="20679"/>
                  </a:lnTo>
                  <a:lnTo>
                    <a:pt x="22144" y="20570"/>
                  </a:lnTo>
                  <a:lnTo>
                    <a:pt x="22850" y="20407"/>
                  </a:lnTo>
                  <a:lnTo>
                    <a:pt x="23284" y="20245"/>
                  </a:lnTo>
                  <a:lnTo>
                    <a:pt x="25075" y="19756"/>
                  </a:lnTo>
                  <a:lnTo>
                    <a:pt x="26866" y="19159"/>
                  </a:lnTo>
                  <a:lnTo>
                    <a:pt x="28657" y="18562"/>
                  </a:lnTo>
                  <a:lnTo>
                    <a:pt x="30394" y="17911"/>
                  </a:lnTo>
                  <a:lnTo>
                    <a:pt x="32673" y="16988"/>
                  </a:lnTo>
                  <a:lnTo>
                    <a:pt x="35061" y="15957"/>
                  </a:lnTo>
                  <a:lnTo>
                    <a:pt x="37558" y="14817"/>
                  </a:lnTo>
                  <a:lnTo>
                    <a:pt x="40163" y="13515"/>
                  </a:lnTo>
                  <a:lnTo>
                    <a:pt x="42931" y="12104"/>
                  </a:lnTo>
                  <a:lnTo>
                    <a:pt x="45753" y="10584"/>
                  </a:lnTo>
                  <a:lnTo>
                    <a:pt x="48792" y="8847"/>
                  </a:lnTo>
                  <a:lnTo>
                    <a:pt x="51886" y="7056"/>
                  </a:lnTo>
                  <a:lnTo>
                    <a:pt x="53080" y="6351"/>
                  </a:lnTo>
                  <a:lnTo>
                    <a:pt x="514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0"/>
            <p:cNvSpPr/>
            <p:nvPr/>
          </p:nvSpPr>
          <p:spPr>
            <a:xfrm>
              <a:off x="-4361622" y="1343887"/>
              <a:ext cx="1026607" cy="433648"/>
            </a:xfrm>
            <a:custGeom>
              <a:avLst/>
              <a:gdLst/>
              <a:ahLst/>
              <a:cxnLst/>
              <a:rect l="l" t="t" r="r" b="b"/>
              <a:pathLst>
                <a:path w="52809" h="22307" extrusionOk="0">
                  <a:moveTo>
                    <a:pt x="51235" y="1"/>
                  </a:moveTo>
                  <a:lnTo>
                    <a:pt x="50150" y="652"/>
                  </a:lnTo>
                  <a:lnTo>
                    <a:pt x="48576" y="1575"/>
                  </a:lnTo>
                  <a:lnTo>
                    <a:pt x="46188" y="2986"/>
                  </a:lnTo>
                  <a:lnTo>
                    <a:pt x="43745" y="4397"/>
                  </a:lnTo>
                  <a:lnTo>
                    <a:pt x="41303" y="5699"/>
                  </a:lnTo>
                  <a:lnTo>
                    <a:pt x="38861" y="7002"/>
                  </a:lnTo>
                  <a:lnTo>
                    <a:pt x="36364" y="8196"/>
                  </a:lnTo>
                  <a:lnTo>
                    <a:pt x="33868" y="9390"/>
                  </a:lnTo>
                  <a:lnTo>
                    <a:pt x="31317" y="10530"/>
                  </a:lnTo>
                  <a:lnTo>
                    <a:pt x="28766" y="11615"/>
                  </a:lnTo>
                  <a:lnTo>
                    <a:pt x="26921" y="12321"/>
                  </a:lnTo>
                  <a:lnTo>
                    <a:pt x="25075" y="13026"/>
                  </a:lnTo>
                  <a:lnTo>
                    <a:pt x="23230" y="13623"/>
                  </a:lnTo>
                  <a:lnTo>
                    <a:pt x="21385" y="14166"/>
                  </a:lnTo>
                  <a:lnTo>
                    <a:pt x="20245" y="14492"/>
                  </a:lnTo>
                  <a:lnTo>
                    <a:pt x="19051" y="14763"/>
                  </a:lnTo>
                  <a:lnTo>
                    <a:pt x="18508" y="14872"/>
                  </a:lnTo>
                  <a:lnTo>
                    <a:pt x="17640" y="15089"/>
                  </a:lnTo>
                  <a:lnTo>
                    <a:pt x="16391" y="15306"/>
                  </a:lnTo>
                  <a:lnTo>
                    <a:pt x="15143" y="15469"/>
                  </a:lnTo>
                  <a:lnTo>
                    <a:pt x="14003" y="15631"/>
                  </a:lnTo>
                  <a:lnTo>
                    <a:pt x="12918" y="15740"/>
                  </a:lnTo>
                  <a:lnTo>
                    <a:pt x="9933" y="15740"/>
                  </a:lnTo>
                  <a:lnTo>
                    <a:pt x="9065" y="15686"/>
                  </a:lnTo>
                  <a:lnTo>
                    <a:pt x="8250" y="15577"/>
                  </a:lnTo>
                  <a:lnTo>
                    <a:pt x="7436" y="15414"/>
                  </a:lnTo>
                  <a:lnTo>
                    <a:pt x="6731" y="15251"/>
                  </a:lnTo>
                  <a:lnTo>
                    <a:pt x="6025" y="15089"/>
                  </a:lnTo>
                  <a:lnTo>
                    <a:pt x="5428" y="14872"/>
                  </a:lnTo>
                  <a:lnTo>
                    <a:pt x="4831" y="14654"/>
                  </a:lnTo>
                  <a:lnTo>
                    <a:pt x="3746" y="14166"/>
                  </a:lnTo>
                  <a:lnTo>
                    <a:pt x="2877" y="13569"/>
                  </a:lnTo>
                  <a:lnTo>
                    <a:pt x="2118" y="13026"/>
                  </a:lnTo>
                  <a:lnTo>
                    <a:pt x="1521" y="12429"/>
                  </a:lnTo>
                  <a:lnTo>
                    <a:pt x="1032" y="11886"/>
                  </a:lnTo>
                  <a:lnTo>
                    <a:pt x="652" y="11344"/>
                  </a:lnTo>
                  <a:lnTo>
                    <a:pt x="327" y="10910"/>
                  </a:lnTo>
                  <a:lnTo>
                    <a:pt x="55" y="10258"/>
                  </a:lnTo>
                  <a:lnTo>
                    <a:pt x="1" y="10150"/>
                  </a:lnTo>
                  <a:lnTo>
                    <a:pt x="1683" y="16880"/>
                  </a:lnTo>
                  <a:lnTo>
                    <a:pt x="1738" y="16988"/>
                  </a:lnTo>
                  <a:lnTo>
                    <a:pt x="2063" y="17639"/>
                  </a:lnTo>
                  <a:lnTo>
                    <a:pt x="2335" y="18074"/>
                  </a:lnTo>
                  <a:lnTo>
                    <a:pt x="2769" y="18616"/>
                  </a:lnTo>
                  <a:lnTo>
                    <a:pt x="3257" y="19213"/>
                  </a:lnTo>
                  <a:lnTo>
                    <a:pt x="3963" y="19810"/>
                  </a:lnTo>
                  <a:lnTo>
                    <a:pt x="4777" y="20353"/>
                  </a:lnTo>
                  <a:lnTo>
                    <a:pt x="5754" y="20950"/>
                  </a:lnTo>
                  <a:lnTo>
                    <a:pt x="6297" y="21167"/>
                  </a:lnTo>
                  <a:lnTo>
                    <a:pt x="6894" y="21439"/>
                  </a:lnTo>
                  <a:lnTo>
                    <a:pt x="7545" y="21656"/>
                  </a:lnTo>
                  <a:lnTo>
                    <a:pt x="8250" y="21819"/>
                  </a:lnTo>
                  <a:lnTo>
                    <a:pt x="9010" y="21981"/>
                  </a:lnTo>
                  <a:lnTo>
                    <a:pt x="9824" y="22144"/>
                  </a:lnTo>
                  <a:lnTo>
                    <a:pt x="10693" y="22253"/>
                  </a:lnTo>
                  <a:lnTo>
                    <a:pt x="11615" y="22307"/>
                  </a:lnTo>
                  <a:lnTo>
                    <a:pt x="13624" y="22307"/>
                  </a:lnTo>
                  <a:lnTo>
                    <a:pt x="14709" y="22253"/>
                  </a:lnTo>
                  <a:lnTo>
                    <a:pt x="15849" y="22144"/>
                  </a:lnTo>
                  <a:lnTo>
                    <a:pt x="17097" y="21981"/>
                  </a:lnTo>
                  <a:lnTo>
                    <a:pt x="18400" y="21764"/>
                  </a:lnTo>
                  <a:lnTo>
                    <a:pt x="19756" y="21493"/>
                  </a:lnTo>
                  <a:lnTo>
                    <a:pt x="21168" y="21167"/>
                  </a:lnTo>
                  <a:lnTo>
                    <a:pt x="21656" y="21059"/>
                  </a:lnTo>
                  <a:lnTo>
                    <a:pt x="22144" y="20896"/>
                  </a:lnTo>
                  <a:lnTo>
                    <a:pt x="23338" y="20570"/>
                  </a:lnTo>
                  <a:lnTo>
                    <a:pt x="23501" y="20516"/>
                  </a:lnTo>
                  <a:lnTo>
                    <a:pt x="25130" y="20028"/>
                  </a:lnTo>
                  <a:lnTo>
                    <a:pt x="26866" y="19430"/>
                  </a:lnTo>
                  <a:lnTo>
                    <a:pt x="28657" y="18779"/>
                  </a:lnTo>
                  <a:lnTo>
                    <a:pt x="30503" y="18019"/>
                  </a:lnTo>
                  <a:lnTo>
                    <a:pt x="32782" y="17042"/>
                  </a:lnTo>
                  <a:lnTo>
                    <a:pt x="35116" y="16011"/>
                  </a:lnTo>
                  <a:lnTo>
                    <a:pt x="37612" y="14817"/>
                  </a:lnTo>
                  <a:lnTo>
                    <a:pt x="40163" y="13515"/>
                  </a:lnTo>
                  <a:lnTo>
                    <a:pt x="42877" y="12104"/>
                  </a:lnTo>
                  <a:lnTo>
                    <a:pt x="45699" y="10530"/>
                  </a:lnTo>
                  <a:lnTo>
                    <a:pt x="48630" y="8793"/>
                  </a:lnTo>
                  <a:lnTo>
                    <a:pt x="51724" y="6948"/>
                  </a:lnTo>
                  <a:lnTo>
                    <a:pt x="52809" y="6296"/>
                  </a:lnTo>
                  <a:lnTo>
                    <a:pt x="5123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0"/>
            <p:cNvSpPr/>
            <p:nvPr/>
          </p:nvSpPr>
          <p:spPr>
            <a:xfrm>
              <a:off x="-4295137" y="1589726"/>
              <a:ext cx="1022388" cy="443154"/>
            </a:xfrm>
            <a:custGeom>
              <a:avLst/>
              <a:gdLst/>
              <a:ahLst/>
              <a:cxnLst/>
              <a:rect l="l" t="t" r="r" b="b"/>
              <a:pathLst>
                <a:path w="52592" h="22796" extrusionOk="0">
                  <a:moveTo>
                    <a:pt x="51017" y="0"/>
                  </a:moveTo>
                  <a:lnTo>
                    <a:pt x="50203" y="543"/>
                  </a:lnTo>
                  <a:lnTo>
                    <a:pt x="47110" y="2388"/>
                  </a:lnTo>
                  <a:lnTo>
                    <a:pt x="44124" y="4125"/>
                  </a:lnTo>
                  <a:lnTo>
                    <a:pt x="41302" y="5699"/>
                  </a:lnTo>
                  <a:lnTo>
                    <a:pt x="38589" y="7164"/>
                  </a:lnTo>
                  <a:lnTo>
                    <a:pt x="35983" y="8521"/>
                  </a:lnTo>
                  <a:lnTo>
                    <a:pt x="33487" y="9715"/>
                  </a:lnTo>
                  <a:lnTo>
                    <a:pt x="31099" y="10801"/>
                  </a:lnTo>
                  <a:lnTo>
                    <a:pt x="28874" y="11723"/>
                  </a:lnTo>
                  <a:lnTo>
                    <a:pt x="26757" y="12592"/>
                  </a:lnTo>
                  <a:lnTo>
                    <a:pt x="24695" y="13352"/>
                  </a:lnTo>
                  <a:lnTo>
                    <a:pt x="22578" y="14057"/>
                  </a:lnTo>
                  <a:lnTo>
                    <a:pt x="20407" y="14708"/>
                  </a:lnTo>
                  <a:lnTo>
                    <a:pt x="18616" y="15143"/>
                  </a:lnTo>
                  <a:lnTo>
                    <a:pt x="18182" y="15251"/>
                  </a:lnTo>
                  <a:lnTo>
                    <a:pt x="16879" y="15523"/>
                  </a:lnTo>
                  <a:lnTo>
                    <a:pt x="15631" y="15740"/>
                  </a:lnTo>
                  <a:lnTo>
                    <a:pt x="14437" y="15957"/>
                  </a:lnTo>
                  <a:lnTo>
                    <a:pt x="13297" y="16065"/>
                  </a:lnTo>
                  <a:lnTo>
                    <a:pt x="12212" y="16120"/>
                  </a:lnTo>
                  <a:lnTo>
                    <a:pt x="11180" y="16174"/>
                  </a:lnTo>
                  <a:lnTo>
                    <a:pt x="10258" y="16174"/>
                  </a:lnTo>
                  <a:lnTo>
                    <a:pt x="9335" y="16120"/>
                  </a:lnTo>
                  <a:lnTo>
                    <a:pt x="8467" y="16065"/>
                  </a:lnTo>
                  <a:lnTo>
                    <a:pt x="7653" y="15957"/>
                  </a:lnTo>
                  <a:lnTo>
                    <a:pt x="6947" y="15794"/>
                  </a:lnTo>
                  <a:lnTo>
                    <a:pt x="6242" y="15631"/>
                  </a:lnTo>
                  <a:lnTo>
                    <a:pt x="5536" y="15468"/>
                  </a:lnTo>
                  <a:lnTo>
                    <a:pt x="4939" y="15251"/>
                  </a:lnTo>
                  <a:lnTo>
                    <a:pt x="3854" y="14817"/>
                  </a:lnTo>
                  <a:lnTo>
                    <a:pt x="2931" y="14274"/>
                  </a:lnTo>
                  <a:lnTo>
                    <a:pt x="2171" y="13732"/>
                  </a:lnTo>
                  <a:lnTo>
                    <a:pt x="1520" y="13189"/>
                  </a:lnTo>
                  <a:lnTo>
                    <a:pt x="1031" y="12646"/>
                  </a:lnTo>
                  <a:lnTo>
                    <a:pt x="651" y="12158"/>
                  </a:lnTo>
                  <a:lnTo>
                    <a:pt x="326" y="11723"/>
                  </a:lnTo>
                  <a:lnTo>
                    <a:pt x="54" y="11181"/>
                  </a:lnTo>
                  <a:lnTo>
                    <a:pt x="0" y="11072"/>
                  </a:lnTo>
                  <a:lnTo>
                    <a:pt x="1737" y="17856"/>
                  </a:lnTo>
                  <a:lnTo>
                    <a:pt x="1737" y="17911"/>
                  </a:lnTo>
                  <a:lnTo>
                    <a:pt x="1737" y="17965"/>
                  </a:lnTo>
                  <a:lnTo>
                    <a:pt x="2063" y="18508"/>
                  </a:lnTo>
                  <a:lnTo>
                    <a:pt x="2334" y="18942"/>
                  </a:lnTo>
                  <a:lnTo>
                    <a:pt x="2714" y="19430"/>
                  </a:lnTo>
                  <a:lnTo>
                    <a:pt x="3257" y="19973"/>
                  </a:lnTo>
                  <a:lnTo>
                    <a:pt x="3908" y="20461"/>
                  </a:lnTo>
                  <a:lnTo>
                    <a:pt x="4668" y="21004"/>
                  </a:lnTo>
                  <a:lnTo>
                    <a:pt x="5645" y="21493"/>
                  </a:lnTo>
                  <a:lnTo>
                    <a:pt x="6730" y="21927"/>
                  </a:lnTo>
                  <a:lnTo>
                    <a:pt x="7381" y="22144"/>
                  </a:lnTo>
                  <a:lnTo>
                    <a:pt x="8033" y="22307"/>
                  </a:lnTo>
                  <a:lnTo>
                    <a:pt x="8738" y="22470"/>
                  </a:lnTo>
                  <a:lnTo>
                    <a:pt x="9498" y="22578"/>
                  </a:lnTo>
                  <a:lnTo>
                    <a:pt x="10312" y="22687"/>
                  </a:lnTo>
                  <a:lnTo>
                    <a:pt x="11180" y="22741"/>
                  </a:lnTo>
                  <a:lnTo>
                    <a:pt x="12103" y="22795"/>
                  </a:lnTo>
                  <a:lnTo>
                    <a:pt x="13080" y="22741"/>
                  </a:lnTo>
                  <a:lnTo>
                    <a:pt x="14111" y="22687"/>
                  </a:lnTo>
                  <a:lnTo>
                    <a:pt x="15197" y="22632"/>
                  </a:lnTo>
                  <a:lnTo>
                    <a:pt x="16336" y="22470"/>
                  </a:lnTo>
                  <a:lnTo>
                    <a:pt x="17530" y="22252"/>
                  </a:lnTo>
                  <a:lnTo>
                    <a:pt x="18779" y="22035"/>
                  </a:lnTo>
                  <a:lnTo>
                    <a:pt x="20136" y="21710"/>
                  </a:lnTo>
                  <a:lnTo>
                    <a:pt x="21113" y="21493"/>
                  </a:lnTo>
                  <a:lnTo>
                    <a:pt x="22361" y="21113"/>
                  </a:lnTo>
                  <a:lnTo>
                    <a:pt x="23283" y="20841"/>
                  </a:lnTo>
                  <a:lnTo>
                    <a:pt x="25129" y="20244"/>
                  </a:lnTo>
                  <a:lnTo>
                    <a:pt x="26974" y="19593"/>
                  </a:lnTo>
                  <a:lnTo>
                    <a:pt x="28765" y="18942"/>
                  </a:lnTo>
                  <a:lnTo>
                    <a:pt x="30610" y="18182"/>
                  </a:lnTo>
                  <a:lnTo>
                    <a:pt x="32781" y="17205"/>
                  </a:lnTo>
                  <a:lnTo>
                    <a:pt x="35115" y="16120"/>
                  </a:lnTo>
                  <a:lnTo>
                    <a:pt x="37557" y="14926"/>
                  </a:lnTo>
                  <a:lnTo>
                    <a:pt x="40054" y="13623"/>
                  </a:lnTo>
                  <a:lnTo>
                    <a:pt x="42713" y="12212"/>
                  </a:lnTo>
                  <a:lnTo>
                    <a:pt x="45481" y="10638"/>
                  </a:lnTo>
                  <a:lnTo>
                    <a:pt x="48412" y="8955"/>
                  </a:lnTo>
                  <a:lnTo>
                    <a:pt x="51397" y="7110"/>
                  </a:lnTo>
                  <a:lnTo>
                    <a:pt x="52591" y="6350"/>
                  </a:lnTo>
                  <a:lnTo>
                    <a:pt x="510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0"/>
            <p:cNvSpPr/>
            <p:nvPr/>
          </p:nvSpPr>
          <p:spPr>
            <a:xfrm>
              <a:off x="-4227622" y="1836614"/>
              <a:ext cx="1018170" cy="451591"/>
            </a:xfrm>
            <a:custGeom>
              <a:avLst/>
              <a:gdLst/>
              <a:ahLst/>
              <a:cxnLst/>
              <a:rect l="l" t="t" r="r" b="b"/>
              <a:pathLst>
                <a:path w="52375" h="23230" extrusionOk="0">
                  <a:moveTo>
                    <a:pt x="50746" y="0"/>
                  </a:moveTo>
                  <a:lnTo>
                    <a:pt x="47598" y="1954"/>
                  </a:lnTo>
                  <a:lnTo>
                    <a:pt x="44505" y="3799"/>
                  </a:lnTo>
                  <a:lnTo>
                    <a:pt x="41628" y="5482"/>
                  </a:lnTo>
                  <a:lnTo>
                    <a:pt x="38806" y="7056"/>
                  </a:lnTo>
                  <a:lnTo>
                    <a:pt x="36147" y="8413"/>
                  </a:lnTo>
                  <a:lnTo>
                    <a:pt x="33596" y="9715"/>
                  </a:lnTo>
                  <a:lnTo>
                    <a:pt x="31154" y="10855"/>
                  </a:lnTo>
                  <a:lnTo>
                    <a:pt x="28874" y="11886"/>
                  </a:lnTo>
                  <a:lnTo>
                    <a:pt x="26649" y="12755"/>
                  </a:lnTo>
                  <a:lnTo>
                    <a:pt x="24532" y="13569"/>
                  </a:lnTo>
                  <a:lnTo>
                    <a:pt x="22524" y="14274"/>
                  </a:lnTo>
                  <a:lnTo>
                    <a:pt x="20625" y="14871"/>
                  </a:lnTo>
                  <a:lnTo>
                    <a:pt x="18834" y="15360"/>
                  </a:lnTo>
                  <a:lnTo>
                    <a:pt x="17151" y="15740"/>
                  </a:lnTo>
                  <a:lnTo>
                    <a:pt x="15577" y="16065"/>
                  </a:lnTo>
                  <a:lnTo>
                    <a:pt x="14057" y="16282"/>
                  </a:lnTo>
                  <a:lnTo>
                    <a:pt x="12701" y="16445"/>
                  </a:lnTo>
                  <a:lnTo>
                    <a:pt x="11398" y="16499"/>
                  </a:lnTo>
                  <a:lnTo>
                    <a:pt x="10150" y="16554"/>
                  </a:lnTo>
                  <a:lnTo>
                    <a:pt x="9010" y="16499"/>
                  </a:lnTo>
                  <a:lnTo>
                    <a:pt x="7979" y="16391"/>
                  </a:lnTo>
                  <a:lnTo>
                    <a:pt x="7002" y="16282"/>
                  </a:lnTo>
                  <a:lnTo>
                    <a:pt x="6134" y="16065"/>
                  </a:lnTo>
                  <a:lnTo>
                    <a:pt x="5319" y="15848"/>
                  </a:lnTo>
                  <a:lnTo>
                    <a:pt x="4560" y="15631"/>
                  </a:lnTo>
                  <a:lnTo>
                    <a:pt x="3908" y="15360"/>
                  </a:lnTo>
                  <a:lnTo>
                    <a:pt x="3257" y="15034"/>
                  </a:lnTo>
                  <a:lnTo>
                    <a:pt x="2714" y="14708"/>
                  </a:lnTo>
                  <a:lnTo>
                    <a:pt x="2226" y="14437"/>
                  </a:lnTo>
                  <a:lnTo>
                    <a:pt x="1792" y="14111"/>
                  </a:lnTo>
                  <a:lnTo>
                    <a:pt x="1086" y="13460"/>
                  </a:lnTo>
                  <a:lnTo>
                    <a:pt x="598" y="12917"/>
                  </a:lnTo>
                  <a:lnTo>
                    <a:pt x="218" y="12429"/>
                  </a:lnTo>
                  <a:lnTo>
                    <a:pt x="55" y="12103"/>
                  </a:lnTo>
                  <a:lnTo>
                    <a:pt x="1" y="11995"/>
                  </a:lnTo>
                  <a:lnTo>
                    <a:pt x="1737" y="18833"/>
                  </a:lnTo>
                  <a:lnTo>
                    <a:pt x="1954" y="19267"/>
                  </a:lnTo>
                  <a:lnTo>
                    <a:pt x="2226" y="19647"/>
                  </a:lnTo>
                  <a:lnTo>
                    <a:pt x="2606" y="20082"/>
                  </a:lnTo>
                  <a:lnTo>
                    <a:pt x="3148" y="20624"/>
                  </a:lnTo>
                  <a:lnTo>
                    <a:pt x="3800" y="21167"/>
                  </a:lnTo>
                  <a:lnTo>
                    <a:pt x="4614" y="21655"/>
                  </a:lnTo>
                  <a:lnTo>
                    <a:pt x="5645" y="22144"/>
                  </a:lnTo>
                  <a:lnTo>
                    <a:pt x="6242" y="22361"/>
                  </a:lnTo>
                  <a:lnTo>
                    <a:pt x="6839" y="22578"/>
                  </a:lnTo>
                  <a:lnTo>
                    <a:pt x="7545" y="22795"/>
                  </a:lnTo>
                  <a:lnTo>
                    <a:pt x="8250" y="22904"/>
                  </a:lnTo>
                  <a:lnTo>
                    <a:pt x="9064" y="23067"/>
                  </a:lnTo>
                  <a:lnTo>
                    <a:pt x="9878" y="23121"/>
                  </a:lnTo>
                  <a:lnTo>
                    <a:pt x="10801" y="23229"/>
                  </a:lnTo>
                  <a:lnTo>
                    <a:pt x="11778" y="23229"/>
                  </a:lnTo>
                  <a:lnTo>
                    <a:pt x="12809" y="23175"/>
                  </a:lnTo>
                  <a:lnTo>
                    <a:pt x="13895" y="23121"/>
                  </a:lnTo>
                  <a:lnTo>
                    <a:pt x="15034" y="23012"/>
                  </a:lnTo>
                  <a:lnTo>
                    <a:pt x="16283" y="22849"/>
                  </a:lnTo>
                  <a:lnTo>
                    <a:pt x="17585" y="22578"/>
                  </a:lnTo>
                  <a:lnTo>
                    <a:pt x="18942" y="22307"/>
                  </a:lnTo>
                  <a:lnTo>
                    <a:pt x="20353" y="21927"/>
                  </a:lnTo>
                  <a:lnTo>
                    <a:pt x="21873" y="21547"/>
                  </a:lnTo>
                  <a:lnTo>
                    <a:pt x="21981" y="21493"/>
                  </a:lnTo>
                  <a:lnTo>
                    <a:pt x="23175" y="21113"/>
                  </a:lnTo>
                  <a:lnTo>
                    <a:pt x="23230" y="21113"/>
                  </a:lnTo>
                  <a:lnTo>
                    <a:pt x="25129" y="20461"/>
                  </a:lnTo>
                  <a:lnTo>
                    <a:pt x="26920" y="19810"/>
                  </a:lnTo>
                  <a:lnTo>
                    <a:pt x="28766" y="19050"/>
                  </a:lnTo>
                  <a:lnTo>
                    <a:pt x="30557" y="18290"/>
                  </a:lnTo>
                  <a:lnTo>
                    <a:pt x="32782" y="17314"/>
                  </a:lnTo>
                  <a:lnTo>
                    <a:pt x="35061" y="16228"/>
                  </a:lnTo>
                  <a:lnTo>
                    <a:pt x="37504" y="15034"/>
                  </a:lnTo>
                  <a:lnTo>
                    <a:pt x="40000" y="13677"/>
                  </a:lnTo>
                  <a:lnTo>
                    <a:pt x="42660" y="12212"/>
                  </a:lnTo>
                  <a:lnTo>
                    <a:pt x="45373" y="10638"/>
                  </a:lnTo>
                  <a:lnTo>
                    <a:pt x="48250" y="8901"/>
                  </a:lnTo>
                  <a:lnTo>
                    <a:pt x="51235" y="7056"/>
                  </a:lnTo>
                  <a:lnTo>
                    <a:pt x="52375" y="6350"/>
                  </a:lnTo>
                  <a:lnTo>
                    <a:pt x="507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0"/>
            <p:cNvSpPr/>
            <p:nvPr/>
          </p:nvSpPr>
          <p:spPr>
            <a:xfrm>
              <a:off x="-4159038" y="2083502"/>
              <a:ext cx="1011833" cy="463197"/>
            </a:xfrm>
            <a:custGeom>
              <a:avLst/>
              <a:gdLst/>
              <a:ahLst/>
              <a:cxnLst/>
              <a:rect l="l" t="t" r="r" b="b"/>
              <a:pathLst>
                <a:path w="52049" h="23827" extrusionOk="0">
                  <a:moveTo>
                    <a:pt x="0" y="13080"/>
                  </a:moveTo>
                  <a:lnTo>
                    <a:pt x="0" y="13134"/>
                  </a:lnTo>
                  <a:lnTo>
                    <a:pt x="23" y="13171"/>
                  </a:lnTo>
                  <a:lnTo>
                    <a:pt x="0" y="13080"/>
                  </a:lnTo>
                  <a:close/>
                  <a:moveTo>
                    <a:pt x="50420" y="0"/>
                  </a:moveTo>
                  <a:lnTo>
                    <a:pt x="47273" y="2008"/>
                  </a:lnTo>
                  <a:lnTo>
                    <a:pt x="44288" y="3854"/>
                  </a:lnTo>
                  <a:lnTo>
                    <a:pt x="41357" y="5590"/>
                  </a:lnTo>
                  <a:lnTo>
                    <a:pt x="38589" y="7110"/>
                  </a:lnTo>
                  <a:lnTo>
                    <a:pt x="35984" y="8576"/>
                  </a:lnTo>
                  <a:lnTo>
                    <a:pt x="33433" y="9824"/>
                  </a:lnTo>
                  <a:lnTo>
                    <a:pt x="31045" y="11018"/>
                  </a:lnTo>
                  <a:lnTo>
                    <a:pt x="28765" y="12049"/>
                  </a:lnTo>
                  <a:lnTo>
                    <a:pt x="26866" y="12863"/>
                  </a:lnTo>
                  <a:lnTo>
                    <a:pt x="25020" y="13623"/>
                  </a:lnTo>
                  <a:lnTo>
                    <a:pt x="23067" y="14329"/>
                  </a:lnTo>
                  <a:lnTo>
                    <a:pt x="21167" y="14980"/>
                  </a:lnTo>
                  <a:lnTo>
                    <a:pt x="21113" y="14980"/>
                  </a:lnTo>
                  <a:lnTo>
                    <a:pt x="20462" y="15197"/>
                  </a:lnTo>
                  <a:lnTo>
                    <a:pt x="19810" y="15414"/>
                  </a:lnTo>
                  <a:lnTo>
                    <a:pt x="18670" y="15740"/>
                  </a:lnTo>
                  <a:lnTo>
                    <a:pt x="17314" y="16065"/>
                  </a:lnTo>
                  <a:lnTo>
                    <a:pt x="16065" y="16337"/>
                  </a:lnTo>
                  <a:lnTo>
                    <a:pt x="14817" y="16554"/>
                  </a:lnTo>
                  <a:lnTo>
                    <a:pt x="13677" y="16771"/>
                  </a:lnTo>
                  <a:lnTo>
                    <a:pt x="12592" y="16879"/>
                  </a:lnTo>
                  <a:lnTo>
                    <a:pt x="11506" y="16988"/>
                  </a:lnTo>
                  <a:lnTo>
                    <a:pt x="10529" y="17042"/>
                  </a:lnTo>
                  <a:lnTo>
                    <a:pt x="8738" y="17042"/>
                  </a:lnTo>
                  <a:lnTo>
                    <a:pt x="7924" y="16988"/>
                  </a:lnTo>
                  <a:lnTo>
                    <a:pt x="7110" y="16879"/>
                  </a:lnTo>
                  <a:lnTo>
                    <a:pt x="6405" y="16771"/>
                  </a:lnTo>
                  <a:lnTo>
                    <a:pt x="5102" y="16499"/>
                  </a:lnTo>
                  <a:lnTo>
                    <a:pt x="3962" y="16120"/>
                  </a:lnTo>
                  <a:lnTo>
                    <a:pt x="2985" y="15685"/>
                  </a:lnTo>
                  <a:lnTo>
                    <a:pt x="2171" y="15251"/>
                  </a:lnTo>
                  <a:lnTo>
                    <a:pt x="1520" y="14763"/>
                  </a:lnTo>
                  <a:lnTo>
                    <a:pt x="977" y="14329"/>
                  </a:lnTo>
                  <a:lnTo>
                    <a:pt x="543" y="13894"/>
                  </a:lnTo>
                  <a:lnTo>
                    <a:pt x="272" y="13569"/>
                  </a:lnTo>
                  <a:lnTo>
                    <a:pt x="23" y="13171"/>
                  </a:lnTo>
                  <a:lnTo>
                    <a:pt x="1737" y="20027"/>
                  </a:lnTo>
                  <a:lnTo>
                    <a:pt x="1737" y="20082"/>
                  </a:lnTo>
                  <a:lnTo>
                    <a:pt x="2009" y="20516"/>
                  </a:lnTo>
                  <a:lnTo>
                    <a:pt x="2334" y="20896"/>
                  </a:lnTo>
                  <a:lnTo>
                    <a:pt x="2714" y="21276"/>
                  </a:lnTo>
                  <a:lnTo>
                    <a:pt x="3257" y="21710"/>
                  </a:lnTo>
                  <a:lnTo>
                    <a:pt x="3908" y="22198"/>
                  </a:lnTo>
                  <a:lnTo>
                    <a:pt x="4722" y="22632"/>
                  </a:lnTo>
                  <a:lnTo>
                    <a:pt x="5645" y="23012"/>
                  </a:lnTo>
                  <a:lnTo>
                    <a:pt x="6785" y="23392"/>
                  </a:lnTo>
                  <a:lnTo>
                    <a:pt x="7436" y="23501"/>
                  </a:lnTo>
                  <a:lnTo>
                    <a:pt x="8141" y="23664"/>
                  </a:lnTo>
                  <a:lnTo>
                    <a:pt x="8847" y="23718"/>
                  </a:lnTo>
                  <a:lnTo>
                    <a:pt x="9661" y="23826"/>
                  </a:lnTo>
                  <a:lnTo>
                    <a:pt x="12320" y="23826"/>
                  </a:lnTo>
                  <a:lnTo>
                    <a:pt x="13297" y="23718"/>
                  </a:lnTo>
                  <a:lnTo>
                    <a:pt x="14383" y="23609"/>
                  </a:lnTo>
                  <a:lnTo>
                    <a:pt x="15468" y="23446"/>
                  </a:lnTo>
                  <a:lnTo>
                    <a:pt x="16662" y="23229"/>
                  </a:lnTo>
                  <a:lnTo>
                    <a:pt x="17911" y="22958"/>
                  </a:lnTo>
                  <a:lnTo>
                    <a:pt x="19213" y="22632"/>
                  </a:lnTo>
                  <a:lnTo>
                    <a:pt x="20570" y="22252"/>
                  </a:lnTo>
                  <a:lnTo>
                    <a:pt x="20679" y="22252"/>
                  </a:lnTo>
                  <a:lnTo>
                    <a:pt x="23121" y="21438"/>
                  </a:lnTo>
                  <a:lnTo>
                    <a:pt x="25617" y="20570"/>
                  </a:lnTo>
                  <a:lnTo>
                    <a:pt x="28006" y="19593"/>
                  </a:lnTo>
                  <a:lnTo>
                    <a:pt x="30394" y="18562"/>
                  </a:lnTo>
                  <a:lnTo>
                    <a:pt x="32619" y="17531"/>
                  </a:lnTo>
                  <a:lnTo>
                    <a:pt x="34898" y="16391"/>
                  </a:lnTo>
                  <a:lnTo>
                    <a:pt x="37286" y="15143"/>
                  </a:lnTo>
                  <a:lnTo>
                    <a:pt x="39783" y="13786"/>
                  </a:lnTo>
                  <a:lnTo>
                    <a:pt x="42388" y="12320"/>
                  </a:lnTo>
                  <a:lnTo>
                    <a:pt x="45102" y="10692"/>
                  </a:lnTo>
                  <a:lnTo>
                    <a:pt x="47924" y="8955"/>
                  </a:lnTo>
                  <a:lnTo>
                    <a:pt x="50909" y="7110"/>
                  </a:lnTo>
                  <a:lnTo>
                    <a:pt x="52049" y="6350"/>
                  </a:lnTo>
                  <a:lnTo>
                    <a:pt x="504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4090454" y="2330390"/>
              <a:ext cx="1006564" cy="472684"/>
            </a:xfrm>
            <a:custGeom>
              <a:avLst/>
              <a:gdLst/>
              <a:ahLst/>
              <a:cxnLst/>
              <a:rect l="l" t="t" r="r" b="b"/>
              <a:pathLst>
                <a:path w="51778" h="24315" extrusionOk="0">
                  <a:moveTo>
                    <a:pt x="50149" y="0"/>
                  </a:moveTo>
                  <a:lnTo>
                    <a:pt x="48955" y="760"/>
                  </a:lnTo>
                  <a:lnTo>
                    <a:pt x="46024" y="2660"/>
                  </a:lnTo>
                  <a:lnTo>
                    <a:pt x="43202" y="4451"/>
                  </a:lnTo>
                  <a:lnTo>
                    <a:pt x="40488" y="6079"/>
                  </a:lnTo>
                  <a:lnTo>
                    <a:pt x="37883" y="7599"/>
                  </a:lnTo>
                  <a:lnTo>
                    <a:pt x="35386" y="8955"/>
                  </a:lnTo>
                  <a:lnTo>
                    <a:pt x="32998" y="10204"/>
                  </a:lnTo>
                  <a:lnTo>
                    <a:pt x="30719" y="11343"/>
                  </a:lnTo>
                  <a:lnTo>
                    <a:pt x="28548" y="12375"/>
                  </a:lnTo>
                  <a:lnTo>
                    <a:pt x="26377" y="13352"/>
                  </a:lnTo>
                  <a:lnTo>
                    <a:pt x="24206" y="14220"/>
                  </a:lnTo>
                  <a:lnTo>
                    <a:pt x="22035" y="15034"/>
                  </a:lnTo>
                  <a:lnTo>
                    <a:pt x="19810" y="15794"/>
                  </a:lnTo>
                  <a:lnTo>
                    <a:pt x="18996" y="16065"/>
                  </a:lnTo>
                  <a:lnTo>
                    <a:pt x="17910" y="16337"/>
                  </a:lnTo>
                  <a:lnTo>
                    <a:pt x="17856" y="16337"/>
                  </a:lnTo>
                  <a:lnTo>
                    <a:pt x="16554" y="16717"/>
                  </a:lnTo>
                  <a:lnTo>
                    <a:pt x="15305" y="16988"/>
                  </a:lnTo>
                  <a:lnTo>
                    <a:pt x="14111" y="17205"/>
                  </a:lnTo>
                  <a:lnTo>
                    <a:pt x="12972" y="17422"/>
                  </a:lnTo>
                  <a:lnTo>
                    <a:pt x="11886" y="17531"/>
                  </a:lnTo>
                  <a:lnTo>
                    <a:pt x="10855" y="17639"/>
                  </a:lnTo>
                  <a:lnTo>
                    <a:pt x="9932" y="17693"/>
                  </a:lnTo>
                  <a:lnTo>
                    <a:pt x="9010" y="17748"/>
                  </a:lnTo>
                  <a:lnTo>
                    <a:pt x="8141" y="17693"/>
                  </a:lnTo>
                  <a:lnTo>
                    <a:pt x="7327" y="17639"/>
                  </a:lnTo>
                  <a:lnTo>
                    <a:pt x="6622" y="17585"/>
                  </a:lnTo>
                  <a:lnTo>
                    <a:pt x="5916" y="17476"/>
                  </a:lnTo>
                  <a:lnTo>
                    <a:pt x="4613" y="17205"/>
                  </a:lnTo>
                  <a:lnTo>
                    <a:pt x="3528" y="16879"/>
                  </a:lnTo>
                  <a:lnTo>
                    <a:pt x="2605" y="16499"/>
                  </a:lnTo>
                  <a:lnTo>
                    <a:pt x="1845" y="16065"/>
                  </a:lnTo>
                  <a:lnTo>
                    <a:pt x="1248" y="15631"/>
                  </a:lnTo>
                  <a:lnTo>
                    <a:pt x="760" y="15251"/>
                  </a:lnTo>
                  <a:lnTo>
                    <a:pt x="434" y="14926"/>
                  </a:lnTo>
                  <a:lnTo>
                    <a:pt x="163" y="14654"/>
                  </a:lnTo>
                  <a:lnTo>
                    <a:pt x="0" y="14329"/>
                  </a:lnTo>
                  <a:lnTo>
                    <a:pt x="1737" y="21330"/>
                  </a:lnTo>
                  <a:lnTo>
                    <a:pt x="1791" y="21438"/>
                  </a:lnTo>
                  <a:lnTo>
                    <a:pt x="2225" y="21873"/>
                  </a:lnTo>
                  <a:lnTo>
                    <a:pt x="2605" y="22198"/>
                  </a:lnTo>
                  <a:lnTo>
                    <a:pt x="3094" y="22578"/>
                  </a:lnTo>
                  <a:lnTo>
                    <a:pt x="3691" y="22958"/>
                  </a:lnTo>
                  <a:lnTo>
                    <a:pt x="4451" y="23284"/>
                  </a:lnTo>
                  <a:lnTo>
                    <a:pt x="5373" y="23664"/>
                  </a:lnTo>
                  <a:lnTo>
                    <a:pt x="6459" y="23935"/>
                  </a:lnTo>
                  <a:lnTo>
                    <a:pt x="7653" y="24152"/>
                  </a:lnTo>
                  <a:lnTo>
                    <a:pt x="9064" y="24315"/>
                  </a:lnTo>
                  <a:lnTo>
                    <a:pt x="11560" y="24315"/>
                  </a:lnTo>
                  <a:lnTo>
                    <a:pt x="12483" y="24261"/>
                  </a:lnTo>
                  <a:lnTo>
                    <a:pt x="13406" y="24152"/>
                  </a:lnTo>
                  <a:lnTo>
                    <a:pt x="14437" y="23989"/>
                  </a:lnTo>
                  <a:lnTo>
                    <a:pt x="15522" y="23826"/>
                  </a:lnTo>
                  <a:lnTo>
                    <a:pt x="16662" y="23555"/>
                  </a:lnTo>
                  <a:lnTo>
                    <a:pt x="17856" y="23284"/>
                  </a:lnTo>
                  <a:lnTo>
                    <a:pt x="19104" y="22958"/>
                  </a:lnTo>
                  <a:lnTo>
                    <a:pt x="20407" y="22578"/>
                  </a:lnTo>
                  <a:lnTo>
                    <a:pt x="21764" y="22144"/>
                  </a:lnTo>
                  <a:lnTo>
                    <a:pt x="22795" y="21818"/>
                  </a:lnTo>
                  <a:lnTo>
                    <a:pt x="23826" y="21438"/>
                  </a:lnTo>
                  <a:lnTo>
                    <a:pt x="25292" y="20896"/>
                  </a:lnTo>
                  <a:lnTo>
                    <a:pt x="26866" y="20244"/>
                  </a:lnTo>
                  <a:lnTo>
                    <a:pt x="28439" y="19593"/>
                  </a:lnTo>
                  <a:lnTo>
                    <a:pt x="30122" y="18833"/>
                  </a:lnTo>
                  <a:lnTo>
                    <a:pt x="32727" y="17585"/>
                  </a:lnTo>
                  <a:lnTo>
                    <a:pt x="35278" y="16282"/>
                  </a:lnTo>
                  <a:lnTo>
                    <a:pt x="37775" y="14926"/>
                  </a:lnTo>
                  <a:lnTo>
                    <a:pt x="40271" y="13514"/>
                  </a:lnTo>
                  <a:lnTo>
                    <a:pt x="42768" y="12049"/>
                  </a:lnTo>
                  <a:lnTo>
                    <a:pt x="45210" y="10584"/>
                  </a:lnTo>
                  <a:lnTo>
                    <a:pt x="47598" y="9064"/>
                  </a:lnTo>
                  <a:lnTo>
                    <a:pt x="49986" y="7490"/>
                  </a:lnTo>
                  <a:lnTo>
                    <a:pt x="51777" y="6296"/>
                  </a:lnTo>
                  <a:lnTo>
                    <a:pt x="501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0"/>
            <p:cNvSpPr/>
            <p:nvPr/>
          </p:nvSpPr>
          <p:spPr>
            <a:xfrm>
              <a:off x="-4394320" y="1220443"/>
              <a:ext cx="1028726" cy="428380"/>
            </a:xfrm>
            <a:custGeom>
              <a:avLst/>
              <a:gdLst/>
              <a:ahLst/>
              <a:cxnLst/>
              <a:rect l="l" t="t" r="r" b="b"/>
              <a:pathLst>
                <a:path w="52918" h="22036" extrusionOk="0">
                  <a:moveTo>
                    <a:pt x="51289" y="1"/>
                  </a:moveTo>
                  <a:lnTo>
                    <a:pt x="50149" y="706"/>
                  </a:lnTo>
                  <a:lnTo>
                    <a:pt x="47001" y="2551"/>
                  </a:lnTo>
                  <a:lnTo>
                    <a:pt x="44016" y="4234"/>
                  </a:lnTo>
                  <a:lnTo>
                    <a:pt x="41140" y="5754"/>
                  </a:lnTo>
                  <a:lnTo>
                    <a:pt x="38426" y="7165"/>
                  </a:lnTo>
                  <a:lnTo>
                    <a:pt x="35821" y="8413"/>
                  </a:lnTo>
                  <a:lnTo>
                    <a:pt x="33324" y="9607"/>
                  </a:lnTo>
                  <a:lnTo>
                    <a:pt x="30936" y="10638"/>
                  </a:lnTo>
                  <a:lnTo>
                    <a:pt x="28657" y="11561"/>
                  </a:lnTo>
                  <a:lnTo>
                    <a:pt x="26920" y="12212"/>
                  </a:lnTo>
                  <a:lnTo>
                    <a:pt x="25129" y="12809"/>
                  </a:lnTo>
                  <a:lnTo>
                    <a:pt x="23338" y="13406"/>
                  </a:lnTo>
                  <a:lnTo>
                    <a:pt x="21547" y="13949"/>
                  </a:lnTo>
                  <a:lnTo>
                    <a:pt x="21113" y="14057"/>
                  </a:lnTo>
                  <a:lnTo>
                    <a:pt x="20407" y="14220"/>
                  </a:lnTo>
                  <a:lnTo>
                    <a:pt x="19919" y="14329"/>
                  </a:lnTo>
                  <a:lnTo>
                    <a:pt x="18399" y="14709"/>
                  </a:lnTo>
                  <a:lnTo>
                    <a:pt x="16988" y="14980"/>
                  </a:lnTo>
                  <a:lnTo>
                    <a:pt x="15631" y="15143"/>
                  </a:lnTo>
                  <a:lnTo>
                    <a:pt x="14383" y="15306"/>
                  </a:lnTo>
                  <a:lnTo>
                    <a:pt x="13189" y="15414"/>
                  </a:lnTo>
                  <a:lnTo>
                    <a:pt x="12049" y="15469"/>
                  </a:lnTo>
                  <a:lnTo>
                    <a:pt x="10964" y="15469"/>
                  </a:lnTo>
                  <a:lnTo>
                    <a:pt x="9987" y="15414"/>
                  </a:lnTo>
                  <a:lnTo>
                    <a:pt x="9010" y="15306"/>
                  </a:lnTo>
                  <a:lnTo>
                    <a:pt x="8141" y="15197"/>
                  </a:lnTo>
                  <a:lnTo>
                    <a:pt x="7327" y="15034"/>
                  </a:lnTo>
                  <a:lnTo>
                    <a:pt x="6513" y="14872"/>
                  </a:lnTo>
                  <a:lnTo>
                    <a:pt x="5808" y="14654"/>
                  </a:lnTo>
                  <a:lnTo>
                    <a:pt x="5156" y="14383"/>
                  </a:lnTo>
                  <a:lnTo>
                    <a:pt x="4505" y="14112"/>
                  </a:lnTo>
                  <a:lnTo>
                    <a:pt x="3962" y="13840"/>
                  </a:lnTo>
                  <a:lnTo>
                    <a:pt x="3420" y="13569"/>
                  </a:lnTo>
                  <a:lnTo>
                    <a:pt x="2985" y="13243"/>
                  </a:lnTo>
                  <a:lnTo>
                    <a:pt x="2117" y="12592"/>
                  </a:lnTo>
                  <a:lnTo>
                    <a:pt x="1466" y="11995"/>
                  </a:lnTo>
                  <a:lnTo>
                    <a:pt x="923" y="11344"/>
                  </a:lnTo>
                  <a:lnTo>
                    <a:pt x="543" y="10801"/>
                  </a:lnTo>
                  <a:lnTo>
                    <a:pt x="272" y="10313"/>
                  </a:lnTo>
                  <a:lnTo>
                    <a:pt x="0" y="9661"/>
                  </a:lnTo>
                  <a:lnTo>
                    <a:pt x="1683" y="16391"/>
                  </a:lnTo>
                  <a:lnTo>
                    <a:pt x="1683" y="16445"/>
                  </a:lnTo>
                  <a:lnTo>
                    <a:pt x="1737" y="16554"/>
                  </a:lnTo>
                  <a:lnTo>
                    <a:pt x="2063" y="17205"/>
                  </a:lnTo>
                  <a:lnTo>
                    <a:pt x="2334" y="17694"/>
                  </a:lnTo>
                  <a:lnTo>
                    <a:pt x="2714" y="18182"/>
                  </a:lnTo>
                  <a:lnTo>
                    <a:pt x="3257" y="18725"/>
                  </a:lnTo>
                  <a:lnTo>
                    <a:pt x="3854" y="19322"/>
                  </a:lnTo>
                  <a:lnTo>
                    <a:pt x="4614" y="19865"/>
                  </a:lnTo>
                  <a:lnTo>
                    <a:pt x="5536" y="20407"/>
                  </a:lnTo>
                  <a:lnTo>
                    <a:pt x="6568" y="20950"/>
                  </a:lnTo>
                  <a:lnTo>
                    <a:pt x="7165" y="21167"/>
                  </a:lnTo>
                  <a:lnTo>
                    <a:pt x="7816" y="21384"/>
                  </a:lnTo>
                  <a:lnTo>
                    <a:pt x="8467" y="21547"/>
                  </a:lnTo>
                  <a:lnTo>
                    <a:pt x="9227" y="21710"/>
                  </a:lnTo>
                  <a:lnTo>
                    <a:pt x="9987" y="21819"/>
                  </a:lnTo>
                  <a:lnTo>
                    <a:pt x="10801" y="21927"/>
                  </a:lnTo>
                  <a:lnTo>
                    <a:pt x="11669" y="22036"/>
                  </a:lnTo>
                  <a:lnTo>
                    <a:pt x="14654" y="22036"/>
                  </a:lnTo>
                  <a:lnTo>
                    <a:pt x="15740" y="21927"/>
                  </a:lnTo>
                  <a:lnTo>
                    <a:pt x="16879" y="21819"/>
                  </a:lnTo>
                  <a:lnTo>
                    <a:pt x="18073" y="21601"/>
                  </a:lnTo>
                  <a:lnTo>
                    <a:pt x="19376" y="21384"/>
                  </a:lnTo>
                  <a:lnTo>
                    <a:pt x="20190" y="21222"/>
                  </a:lnTo>
                  <a:lnTo>
                    <a:pt x="20787" y="21113"/>
                  </a:lnTo>
                  <a:lnTo>
                    <a:pt x="21927" y="20787"/>
                  </a:lnTo>
                  <a:lnTo>
                    <a:pt x="23067" y="20516"/>
                  </a:lnTo>
                  <a:lnTo>
                    <a:pt x="24966" y="19919"/>
                  </a:lnTo>
                  <a:lnTo>
                    <a:pt x="26812" y="19322"/>
                  </a:lnTo>
                  <a:lnTo>
                    <a:pt x="28657" y="18671"/>
                  </a:lnTo>
                  <a:lnTo>
                    <a:pt x="30448" y="17965"/>
                  </a:lnTo>
                  <a:lnTo>
                    <a:pt x="32565" y="17097"/>
                  </a:lnTo>
                  <a:lnTo>
                    <a:pt x="34790" y="16120"/>
                  </a:lnTo>
                  <a:lnTo>
                    <a:pt x="37123" y="15034"/>
                  </a:lnTo>
                  <a:lnTo>
                    <a:pt x="39512" y="13895"/>
                  </a:lnTo>
                  <a:lnTo>
                    <a:pt x="42062" y="12592"/>
                  </a:lnTo>
                  <a:lnTo>
                    <a:pt x="44667" y="11127"/>
                  </a:lnTo>
                  <a:lnTo>
                    <a:pt x="47435" y="9607"/>
                  </a:lnTo>
                  <a:lnTo>
                    <a:pt x="50258" y="7925"/>
                  </a:lnTo>
                  <a:lnTo>
                    <a:pt x="51832" y="7002"/>
                  </a:lnTo>
                  <a:lnTo>
                    <a:pt x="52917" y="6351"/>
                  </a:lnTo>
                  <a:lnTo>
                    <a:pt x="51289"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0"/>
            <p:cNvSpPr/>
            <p:nvPr/>
          </p:nvSpPr>
          <p:spPr>
            <a:xfrm>
              <a:off x="-4327855" y="1467331"/>
              <a:ext cx="1024507" cy="435767"/>
            </a:xfrm>
            <a:custGeom>
              <a:avLst/>
              <a:gdLst/>
              <a:ahLst/>
              <a:cxnLst/>
              <a:rect l="l" t="t" r="r" b="b"/>
              <a:pathLst>
                <a:path w="52701" h="22416" extrusionOk="0">
                  <a:moveTo>
                    <a:pt x="1" y="10584"/>
                  </a:moveTo>
                  <a:lnTo>
                    <a:pt x="1" y="10638"/>
                  </a:lnTo>
                  <a:lnTo>
                    <a:pt x="36" y="10727"/>
                  </a:lnTo>
                  <a:lnTo>
                    <a:pt x="36" y="10727"/>
                  </a:lnTo>
                  <a:lnTo>
                    <a:pt x="1" y="10584"/>
                  </a:lnTo>
                  <a:close/>
                  <a:moveTo>
                    <a:pt x="51072" y="1"/>
                  </a:moveTo>
                  <a:lnTo>
                    <a:pt x="49987" y="652"/>
                  </a:lnTo>
                  <a:lnTo>
                    <a:pt x="46893" y="2497"/>
                  </a:lnTo>
                  <a:lnTo>
                    <a:pt x="43962" y="4180"/>
                  </a:lnTo>
                  <a:lnTo>
                    <a:pt x="41140" y="5754"/>
                  </a:lnTo>
                  <a:lnTo>
                    <a:pt x="38426" y="7165"/>
                  </a:lnTo>
                  <a:lnTo>
                    <a:pt x="35875" y="8467"/>
                  </a:lnTo>
                  <a:lnTo>
                    <a:pt x="33379" y="9661"/>
                  </a:lnTo>
                  <a:lnTo>
                    <a:pt x="31045" y="10747"/>
                  </a:lnTo>
                  <a:lnTo>
                    <a:pt x="28820" y="11669"/>
                  </a:lnTo>
                  <a:lnTo>
                    <a:pt x="26920" y="12429"/>
                  </a:lnTo>
                  <a:lnTo>
                    <a:pt x="25129" y="13080"/>
                  </a:lnTo>
                  <a:lnTo>
                    <a:pt x="23447" y="13678"/>
                  </a:lnTo>
                  <a:lnTo>
                    <a:pt x="21764" y="14166"/>
                  </a:lnTo>
                  <a:lnTo>
                    <a:pt x="21601" y="14220"/>
                  </a:lnTo>
                  <a:lnTo>
                    <a:pt x="20462" y="14546"/>
                  </a:lnTo>
                  <a:lnTo>
                    <a:pt x="19973" y="14709"/>
                  </a:lnTo>
                  <a:lnTo>
                    <a:pt x="19431" y="14817"/>
                  </a:lnTo>
                  <a:lnTo>
                    <a:pt x="18019" y="15197"/>
                  </a:lnTo>
                  <a:lnTo>
                    <a:pt x="16608" y="15469"/>
                  </a:lnTo>
                  <a:lnTo>
                    <a:pt x="15360" y="15686"/>
                  </a:lnTo>
                  <a:lnTo>
                    <a:pt x="14112" y="15848"/>
                  </a:lnTo>
                  <a:lnTo>
                    <a:pt x="12918" y="15957"/>
                  </a:lnTo>
                  <a:lnTo>
                    <a:pt x="11832" y="16011"/>
                  </a:lnTo>
                  <a:lnTo>
                    <a:pt x="9824" y="16011"/>
                  </a:lnTo>
                  <a:lnTo>
                    <a:pt x="8902" y="15957"/>
                  </a:lnTo>
                  <a:lnTo>
                    <a:pt x="8033" y="15848"/>
                  </a:lnTo>
                  <a:lnTo>
                    <a:pt x="7219" y="15686"/>
                  </a:lnTo>
                  <a:lnTo>
                    <a:pt x="6459" y="15523"/>
                  </a:lnTo>
                  <a:lnTo>
                    <a:pt x="5754" y="15360"/>
                  </a:lnTo>
                  <a:lnTo>
                    <a:pt x="5102" y="15143"/>
                  </a:lnTo>
                  <a:lnTo>
                    <a:pt x="4505" y="14872"/>
                  </a:lnTo>
                  <a:lnTo>
                    <a:pt x="3963" y="14654"/>
                  </a:lnTo>
                  <a:lnTo>
                    <a:pt x="3474" y="14383"/>
                  </a:lnTo>
                  <a:lnTo>
                    <a:pt x="2986" y="14057"/>
                  </a:lnTo>
                  <a:lnTo>
                    <a:pt x="2172" y="13460"/>
                  </a:lnTo>
                  <a:lnTo>
                    <a:pt x="1520" y="12863"/>
                  </a:lnTo>
                  <a:lnTo>
                    <a:pt x="978" y="12321"/>
                  </a:lnTo>
                  <a:lnTo>
                    <a:pt x="598" y="11778"/>
                  </a:lnTo>
                  <a:lnTo>
                    <a:pt x="326" y="11289"/>
                  </a:lnTo>
                  <a:lnTo>
                    <a:pt x="109" y="10910"/>
                  </a:lnTo>
                  <a:lnTo>
                    <a:pt x="36" y="10727"/>
                  </a:lnTo>
                  <a:lnTo>
                    <a:pt x="36" y="10727"/>
                  </a:lnTo>
                  <a:lnTo>
                    <a:pt x="1683" y="17368"/>
                  </a:lnTo>
                  <a:lnTo>
                    <a:pt x="1737" y="17422"/>
                  </a:lnTo>
                  <a:lnTo>
                    <a:pt x="2063" y="18019"/>
                  </a:lnTo>
                  <a:lnTo>
                    <a:pt x="2334" y="18454"/>
                  </a:lnTo>
                  <a:lnTo>
                    <a:pt x="2769" y="18942"/>
                  </a:lnTo>
                  <a:lnTo>
                    <a:pt x="3257" y="19485"/>
                  </a:lnTo>
                  <a:lnTo>
                    <a:pt x="3908" y="20028"/>
                  </a:lnTo>
                  <a:lnTo>
                    <a:pt x="4668" y="20516"/>
                  </a:lnTo>
                  <a:lnTo>
                    <a:pt x="5591" y="21059"/>
                  </a:lnTo>
                  <a:lnTo>
                    <a:pt x="6731" y="21493"/>
                  </a:lnTo>
                  <a:lnTo>
                    <a:pt x="7328" y="21710"/>
                  </a:lnTo>
                  <a:lnTo>
                    <a:pt x="7979" y="21927"/>
                  </a:lnTo>
                  <a:lnTo>
                    <a:pt x="8684" y="22090"/>
                  </a:lnTo>
                  <a:lnTo>
                    <a:pt x="9444" y="22198"/>
                  </a:lnTo>
                  <a:lnTo>
                    <a:pt x="10204" y="22307"/>
                  </a:lnTo>
                  <a:lnTo>
                    <a:pt x="11072" y="22361"/>
                  </a:lnTo>
                  <a:lnTo>
                    <a:pt x="11995" y="22416"/>
                  </a:lnTo>
                  <a:lnTo>
                    <a:pt x="13949" y="22416"/>
                  </a:lnTo>
                  <a:lnTo>
                    <a:pt x="15034" y="22307"/>
                  </a:lnTo>
                  <a:lnTo>
                    <a:pt x="16120" y="22198"/>
                  </a:lnTo>
                  <a:lnTo>
                    <a:pt x="17314" y="22036"/>
                  </a:lnTo>
                  <a:lnTo>
                    <a:pt x="18562" y="21819"/>
                  </a:lnTo>
                  <a:lnTo>
                    <a:pt x="19865" y="21547"/>
                  </a:lnTo>
                  <a:lnTo>
                    <a:pt x="20299" y="21439"/>
                  </a:lnTo>
                  <a:lnTo>
                    <a:pt x="22090" y="21004"/>
                  </a:lnTo>
                  <a:lnTo>
                    <a:pt x="24261" y="20353"/>
                  </a:lnTo>
                  <a:lnTo>
                    <a:pt x="26378" y="19648"/>
                  </a:lnTo>
                  <a:lnTo>
                    <a:pt x="28494" y="18888"/>
                  </a:lnTo>
                  <a:lnTo>
                    <a:pt x="30557" y="18074"/>
                  </a:lnTo>
                  <a:lnTo>
                    <a:pt x="32836" y="17097"/>
                  </a:lnTo>
                  <a:lnTo>
                    <a:pt x="35170" y="16011"/>
                  </a:lnTo>
                  <a:lnTo>
                    <a:pt x="37666" y="14817"/>
                  </a:lnTo>
                  <a:lnTo>
                    <a:pt x="40272" y="13460"/>
                  </a:lnTo>
                  <a:lnTo>
                    <a:pt x="42985" y="11995"/>
                  </a:lnTo>
                  <a:lnTo>
                    <a:pt x="45807" y="10421"/>
                  </a:lnTo>
                  <a:lnTo>
                    <a:pt x="48793" y="8684"/>
                  </a:lnTo>
                  <a:lnTo>
                    <a:pt x="51886" y="6839"/>
                  </a:lnTo>
                  <a:lnTo>
                    <a:pt x="52700" y="6296"/>
                  </a:lnTo>
                  <a:lnTo>
                    <a:pt x="51072"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0"/>
            <p:cNvSpPr/>
            <p:nvPr/>
          </p:nvSpPr>
          <p:spPr>
            <a:xfrm>
              <a:off x="-4260320" y="1713170"/>
              <a:ext cx="1019220" cy="445254"/>
            </a:xfrm>
            <a:custGeom>
              <a:avLst/>
              <a:gdLst/>
              <a:ahLst/>
              <a:cxnLst/>
              <a:rect l="l" t="t" r="r" b="b"/>
              <a:pathLst>
                <a:path w="52429" h="22904" extrusionOk="0">
                  <a:moveTo>
                    <a:pt x="0" y="11506"/>
                  </a:moveTo>
                  <a:lnTo>
                    <a:pt x="0" y="11561"/>
                  </a:lnTo>
                  <a:lnTo>
                    <a:pt x="0" y="11615"/>
                  </a:lnTo>
                  <a:lnTo>
                    <a:pt x="53" y="11720"/>
                  </a:lnTo>
                  <a:lnTo>
                    <a:pt x="0" y="11506"/>
                  </a:lnTo>
                  <a:close/>
                  <a:moveTo>
                    <a:pt x="50800" y="0"/>
                  </a:moveTo>
                  <a:lnTo>
                    <a:pt x="49660" y="760"/>
                  </a:lnTo>
                  <a:lnTo>
                    <a:pt x="46621" y="2551"/>
                  </a:lnTo>
                  <a:lnTo>
                    <a:pt x="43745" y="4288"/>
                  </a:lnTo>
                  <a:lnTo>
                    <a:pt x="40977" y="5862"/>
                  </a:lnTo>
                  <a:lnTo>
                    <a:pt x="38317" y="7273"/>
                  </a:lnTo>
                  <a:lnTo>
                    <a:pt x="35766" y="8576"/>
                  </a:lnTo>
                  <a:lnTo>
                    <a:pt x="33324" y="9770"/>
                  </a:lnTo>
                  <a:lnTo>
                    <a:pt x="31045" y="10855"/>
                  </a:lnTo>
                  <a:lnTo>
                    <a:pt x="28819" y="11832"/>
                  </a:lnTo>
                  <a:lnTo>
                    <a:pt x="26866" y="12592"/>
                  </a:lnTo>
                  <a:lnTo>
                    <a:pt x="25020" y="13352"/>
                  </a:lnTo>
                  <a:lnTo>
                    <a:pt x="23229" y="13949"/>
                  </a:lnTo>
                  <a:lnTo>
                    <a:pt x="21547" y="14491"/>
                  </a:lnTo>
                  <a:lnTo>
                    <a:pt x="20624" y="14763"/>
                  </a:lnTo>
                  <a:lnTo>
                    <a:pt x="19376" y="15143"/>
                  </a:lnTo>
                  <a:lnTo>
                    <a:pt x="18345" y="15360"/>
                  </a:lnTo>
                  <a:lnTo>
                    <a:pt x="17042" y="15685"/>
                  </a:lnTo>
                  <a:lnTo>
                    <a:pt x="15739" y="15957"/>
                  </a:lnTo>
                  <a:lnTo>
                    <a:pt x="14545" y="16120"/>
                  </a:lnTo>
                  <a:lnTo>
                    <a:pt x="13406" y="16282"/>
                  </a:lnTo>
                  <a:lnTo>
                    <a:pt x="12266" y="16391"/>
                  </a:lnTo>
                  <a:lnTo>
                    <a:pt x="11235" y="16445"/>
                  </a:lnTo>
                  <a:lnTo>
                    <a:pt x="9335" y="16445"/>
                  </a:lnTo>
                  <a:lnTo>
                    <a:pt x="8467" y="16391"/>
                  </a:lnTo>
                  <a:lnTo>
                    <a:pt x="7653" y="16282"/>
                  </a:lnTo>
                  <a:lnTo>
                    <a:pt x="6893" y="16174"/>
                  </a:lnTo>
                  <a:lnTo>
                    <a:pt x="6187" y="16011"/>
                  </a:lnTo>
                  <a:lnTo>
                    <a:pt x="5536" y="15848"/>
                  </a:lnTo>
                  <a:lnTo>
                    <a:pt x="4939" y="15631"/>
                  </a:lnTo>
                  <a:lnTo>
                    <a:pt x="3799" y="15197"/>
                  </a:lnTo>
                  <a:lnTo>
                    <a:pt x="2877" y="14654"/>
                  </a:lnTo>
                  <a:lnTo>
                    <a:pt x="2117" y="14166"/>
                  </a:lnTo>
                  <a:lnTo>
                    <a:pt x="1466" y="13623"/>
                  </a:lnTo>
                  <a:lnTo>
                    <a:pt x="923" y="13080"/>
                  </a:lnTo>
                  <a:lnTo>
                    <a:pt x="543" y="12592"/>
                  </a:lnTo>
                  <a:lnTo>
                    <a:pt x="272" y="12158"/>
                  </a:lnTo>
                  <a:lnTo>
                    <a:pt x="53" y="11720"/>
                  </a:lnTo>
                  <a:lnTo>
                    <a:pt x="1683" y="18345"/>
                  </a:lnTo>
                  <a:lnTo>
                    <a:pt x="1737" y="18453"/>
                  </a:lnTo>
                  <a:lnTo>
                    <a:pt x="1900" y="18779"/>
                  </a:lnTo>
                  <a:lnTo>
                    <a:pt x="2280" y="19267"/>
                  </a:lnTo>
                  <a:lnTo>
                    <a:pt x="2768" y="19810"/>
                  </a:lnTo>
                  <a:lnTo>
                    <a:pt x="3474" y="20461"/>
                  </a:lnTo>
                  <a:lnTo>
                    <a:pt x="3908" y="20787"/>
                  </a:lnTo>
                  <a:lnTo>
                    <a:pt x="4396" y="21058"/>
                  </a:lnTo>
                  <a:lnTo>
                    <a:pt x="4939" y="21384"/>
                  </a:lnTo>
                  <a:lnTo>
                    <a:pt x="5590" y="21710"/>
                  </a:lnTo>
                  <a:lnTo>
                    <a:pt x="6242" y="21981"/>
                  </a:lnTo>
                  <a:lnTo>
                    <a:pt x="7001" y="22198"/>
                  </a:lnTo>
                  <a:lnTo>
                    <a:pt x="7816" y="22415"/>
                  </a:lnTo>
                  <a:lnTo>
                    <a:pt x="8684" y="22632"/>
                  </a:lnTo>
                  <a:lnTo>
                    <a:pt x="9661" y="22741"/>
                  </a:lnTo>
                  <a:lnTo>
                    <a:pt x="10692" y="22849"/>
                  </a:lnTo>
                  <a:lnTo>
                    <a:pt x="11832" y="22904"/>
                  </a:lnTo>
                  <a:lnTo>
                    <a:pt x="13080" y="22849"/>
                  </a:lnTo>
                  <a:lnTo>
                    <a:pt x="14383" y="22795"/>
                  </a:lnTo>
                  <a:lnTo>
                    <a:pt x="15739" y="22632"/>
                  </a:lnTo>
                  <a:lnTo>
                    <a:pt x="17259" y="22415"/>
                  </a:lnTo>
                  <a:lnTo>
                    <a:pt x="18833" y="22090"/>
                  </a:lnTo>
                  <a:lnTo>
                    <a:pt x="20516" y="21710"/>
                  </a:lnTo>
                  <a:lnTo>
                    <a:pt x="22307" y="21221"/>
                  </a:lnTo>
                  <a:lnTo>
                    <a:pt x="24206" y="20624"/>
                  </a:lnTo>
                  <a:lnTo>
                    <a:pt x="26214" y="19919"/>
                  </a:lnTo>
                  <a:lnTo>
                    <a:pt x="28331" y="19105"/>
                  </a:lnTo>
                  <a:lnTo>
                    <a:pt x="30556" y="18236"/>
                  </a:lnTo>
                  <a:lnTo>
                    <a:pt x="32836" y="17205"/>
                  </a:lnTo>
                  <a:lnTo>
                    <a:pt x="35278" y="16065"/>
                  </a:lnTo>
                  <a:lnTo>
                    <a:pt x="37829" y="14763"/>
                  </a:lnTo>
                  <a:lnTo>
                    <a:pt x="40488" y="13406"/>
                  </a:lnTo>
                  <a:lnTo>
                    <a:pt x="43310" y="11832"/>
                  </a:lnTo>
                  <a:lnTo>
                    <a:pt x="46187" y="10149"/>
                  </a:lnTo>
                  <a:lnTo>
                    <a:pt x="49280" y="8304"/>
                  </a:lnTo>
                  <a:lnTo>
                    <a:pt x="52428" y="6350"/>
                  </a:lnTo>
                  <a:lnTo>
                    <a:pt x="50800"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0"/>
            <p:cNvSpPr/>
            <p:nvPr/>
          </p:nvSpPr>
          <p:spPr>
            <a:xfrm>
              <a:off x="-4193855" y="1960058"/>
              <a:ext cx="1015001" cy="455810"/>
            </a:xfrm>
            <a:custGeom>
              <a:avLst/>
              <a:gdLst/>
              <a:ahLst/>
              <a:cxnLst/>
              <a:rect l="l" t="t" r="r" b="b"/>
              <a:pathLst>
                <a:path w="52212" h="23447" extrusionOk="0">
                  <a:moveTo>
                    <a:pt x="50638" y="0"/>
                  </a:moveTo>
                  <a:lnTo>
                    <a:pt x="49498" y="706"/>
                  </a:lnTo>
                  <a:lnTo>
                    <a:pt x="46513" y="2551"/>
                  </a:lnTo>
                  <a:lnTo>
                    <a:pt x="43691" y="4288"/>
                  </a:lnTo>
                  <a:lnTo>
                    <a:pt x="40923" y="5862"/>
                  </a:lnTo>
                  <a:lnTo>
                    <a:pt x="38317" y="7327"/>
                  </a:lnTo>
                  <a:lnTo>
                    <a:pt x="35767" y="8630"/>
                  </a:lnTo>
                  <a:lnTo>
                    <a:pt x="33379" y="9878"/>
                  </a:lnTo>
                  <a:lnTo>
                    <a:pt x="31045" y="10964"/>
                  </a:lnTo>
                  <a:lnTo>
                    <a:pt x="28874" y="11940"/>
                  </a:lnTo>
                  <a:lnTo>
                    <a:pt x="27029" y="12700"/>
                  </a:lnTo>
                  <a:lnTo>
                    <a:pt x="25238" y="13460"/>
                  </a:lnTo>
                  <a:lnTo>
                    <a:pt x="23392" y="14111"/>
                  </a:lnTo>
                  <a:lnTo>
                    <a:pt x="21547" y="14763"/>
                  </a:lnTo>
                  <a:lnTo>
                    <a:pt x="21438" y="14763"/>
                  </a:lnTo>
                  <a:lnTo>
                    <a:pt x="20244" y="15143"/>
                  </a:lnTo>
                  <a:lnTo>
                    <a:pt x="20190" y="15143"/>
                  </a:lnTo>
                  <a:lnTo>
                    <a:pt x="18670" y="15577"/>
                  </a:lnTo>
                  <a:lnTo>
                    <a:pt x="17259" y="15902"/>
                  </a:lnTo>
                  <a:lnTo>
                    <a:pt x="15848" y="16228"/>
                  </a:lnTo>
                  <a:lnTo>
                    <a:pt x="14600" y="16445"/>
                  </a:lnTo>
                  <a:lnTo>
                    <a:pt x="13352" y="16608"/>
                  </a:lnTo>
                  <a:lnTo>
                    <a:pt x="12212" y="16717"/>
                  </a:lnTo>
                  <a:lnTo>
                    <a:pt x="11126" y="16825"/>
                  </a:lnTo>
                  <a:lnTo>
                    <a:pt x="9118" y="16825"/>
                  </a:lnTo>
                  <a:lnTo>
                    <a:pt x="8250" y="16771"/>
                  </a:lnTo>
                  <a:lnTo>
                    <a:pt x="7382" y="16662"/>
                  </a:lnTo>
                  <a:lnTo>
                    <a:pt x="6622" y="16554"/>
                  </a:lnTo>
                  <a:lnTo>
                    <a:pt x="5862" y="16391"/>
                  </a:lnTo>
                  <a:lnTo>
                    <a:pt x="5156" y="16174"/>
                  </a:lnTo>
                  <a:lnTo>
                    <a:pt x="4559" y="16011"/>
                  </a:lnTo>
                  <a:lnTo>
                    <a:pt x="3962" y="15740"/>
                  </a:lnTo>
                  <a:lnTo>
                    <a:pt x="2931" y="15251"/>
                  </a:lnTo>
                  <a:lnTo>
                    <a:pt x="2117" y="14763"/>
                  </a:lnTo>
                  <a:lnTo>
                    <a:pt x="1411" y="14220"/>
                  </a:lnTo>
                  <a:lnTo>
                    <a:pt x="923" y="13732"/>
                  </a:lnTo>
                  <a:lnTo>
                    <a:pt x="489" y="13243"/>
                  </a:lnTo>
                  <a:lnTo>
                    <a:pt x="217" y="12863"/>
                  </a:lnTo>
                  <a:lnTo>
                    <a:pt x="0" y="12429"/>
                  </a:lnTo>
                  <a:lnTo>
                    <a:pt x="1791" y="19430"/>
                  </a:lnTo>
                  <a:lnTo>
                    <a:pt x="1791" y="19484"/>
                  </a:lnTo>
                  <a:lnTo>
                    <a:pt x="2063" y="19919"/>
                  </a:lnTo>
                  <a:lnTo>
                    <a:pt x="2334" y="20244"/>
                  </a:lnTo>
                  <a:lnTo>
                    <a:pt x="2714" y="20679"/>
                  </a:lnTo>
                  <a:lnTo>
                    <a:pt x="3257" y="21113"/>
                  </a:lnTo>
                  <a:lnTo>
                    <a:pt x="3908" y="21601"/>
                  </a:lnTo>
                  <a:lnTo>
                    <a:pt x="4722" y="22090"/>
                  </a:lnTo>
                  <a:lnTo>
                    <a:pt x="5699" y="22470"/>
                  </a:lnTo>
                  <a:lnTo>
                    <a:pt x="6839" y="22849"/>
                  </a:lnTo>
                  <a:lnTo>
                    <a:pt x="7436" y="23012"/>
                  </a:lnTo>
                  <a:lnTo>
                    <a:pt x="8141" y="23175"/>
                  </a:lnTo>
                  <a:lnTo>
                    <a:pt x="8847" y="23284"/>
                  </a:lnTo>
                  <a:lnTo>
                    <a:pt x="9607" y="23338"/>
                  </a:lnTo>
                  <a:lnTo>
                    <a:pt x="10475" y="23392"/>
                  </a:lnTo>
                  <a:lnTo>
                    <a:pt x="11344" y="23446"/>
                  </a:lnTo>
                  <a:lnTo>
                    <a:pt x="12266" y="23446"/>
                  </a:lnTo>
                  <a:lnTo>
                    <a:pt x="13243" y="23392"/>
                  </a:lnTo>
                  <a:lnTo>
                    <a:pt x="14329" y="23284"/>
                  </a:lnTo>
                  <a:lnTo>
                    <a:pt x="15414" y="23121"/>
                  </a:lnTo>
                  <a:lnTo>
                    <a:pt x="16608" y="22958"/>
                  </a:lnTo>
                  <a:lnTo>
                    <a:pt x="17802" y="22687"/>
                  </a:lnTo>
                  <a:lnTo>
                    <a:pt x="19105" y="22415"/>
                  </a:lnTo>
                  <a:lnTo>
                    <a:pt x="20461" y="22090"/>
                  </a:lnTo>
                  <a:lnTo>
                    <a:pt x="21601" y="21764"/>
                  </a:lnTo>
                  <a:lnTo>
                    <a:pt x="22253" y="21547"/>
                  </a:lnTo>
                  <a:lnTo>
                    <a:pt x="22904" y="21330"/>
                  </a:lnTo>
                  <a:lnTo>
                    <a:pt x="22958" y="21330"/>
                  </a:lnTo>
                  <a:lnTo>
                    <a:pt x="24858" y="20679"/>
                  </a:lnTo>
                  <a:lnTo>
                    <a:pt x="26757" y="19973"/>
                  </a:lnTo>
                  <a:lnTo>
                    <a:pt x="28657" y="19213"/>
                  </a:lnTo>
                  <a:lnTo>
                    <a:pt x="30502" y="18399"/>
                  </a:lnTo>
                  <a:lnTo>
                    <a:pt x="32836" y="17368"/>
                  </a:lnTo>
                  <a:lnTo>
                    <a:pt x="35224" y="16174"/>
                  </a:lnTo>
                  <a:lnTo>
                    <a:pt x="37775" y="14871"/>
                  </a:lnTo>
                  <a:lnTo>
                    <a:pt x="40380" y="13460"/>
                  </a:lnTo>
                  <a:lnTo>
                    <a:pt x="43148" y="11886"/>
                  </a:lnTo>
                  <a:lnTo>
                    <a:pt x="46079" y="10204"/>
                  </a:lnTo>
                  <a:lnTo>
                    <a:pt x="49064" y="8358"/>
                  </a:lnTo>
                  <a:lnTo>
                    <a:pt x="52211" y="6350"/>
                  </a:lnTo>
                  <a:lnTo>
                    <a:pt x="50638"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0"/>
            <p:cNvSpPr/>
            <p:nvPr/>
          </p:nvSpPr>
          <p:spPr>
            <a:xfrm>
              <a:off x="-4125271" y="2205896"/>
              <a:ext cx="1009714" cy="468465"/>
            </a:xfrm>
            <a:custGeom>
              <a:avLst/>
              <a:gdLst/>
              <a:ahLst/>
              <a:cxnLst/>
              <a:rect l="l" t="t" r="r" b="b"/>
              <a:pathLst>
                <a:path w="51940" h="24098" extrusionOk="0">
                  <a:moveTo>
                    <a:pt x="0" y="13731"/>
                  </a:moveTo>
                  <a:lnTo>
                    <a:pt x="0" y="13786"/>
                  </a:lnTo>
                  <a:lnTo>
                    <a:pt x="22" y="13821"/>
                  </a:lnTo>
                  <a:lnTo>
                    <a:pt x="0" y="13731"/>
                  </a:lnTo>
                  <a:close/>
                  <a:moveTo>
                    <a:pt x="50312" y="0"/>
                  </a:moveTo>
                  <a:lnTo>
                    <a:pt x="49172" y="760"/>
                  </a:lnTo>
                  <a:lnTo>
                    <a:pt x="46187" y="2659"/>
                  </a:lnTo>
                  <a:lnTo>
                    <a:pt x="43365" y="4396"/>
                  </a:lnTo>
                  <a:lnTo>
                    <a:pt x="40651" y="6024"/>
                  </a:lnTo>
                  <a:lnTo>
                    <a:pt x="38046" y="7490"/>
                  </a:lnTo>
                  <a:lnTo>
                    <a:pt x="35549" y="8847"/>
                  </a:lnTo>
                  <a:lnTo>
                    <a:pt x="33107" y="10095"/>
                  </a:lnTo>
                  <a:lnTo>
                    <a:pt x="30827" y="11235"/>
                  </a:lnTo>
                  <a:lnTo>
                    <a:pt x="28657" y="12266"/>
                  </a:lnTo>
                  <a:lnTo>
                    <a:pt x="26269" y="13297"/>
                  </a:lnTo>
                  <a:lnTo>
                    <a:pt x="23826" y="14274"/>
                  </a:lnTo>
                  <a:lnTo>
                    <a:pt x="21384" y="15142"/>
                  </a:lnTo>
                  <a:lnTo>
                    <a:pt x="18887" y="15956"/>
                  </a:lnTo>
                  <a:lnTo>
                    <a:pt x="18833" y="15956"/>
                  </a:lnTo>
                  <a:lnTo>
                    <a:pt x="17476" y="16336"/>
                  </a:lnTo>
                  <a:lnTo>
                    <a:pt x="16174" y="16662"/>
                  </a:lnTo>
                  <a:lnTo>
                    <a:pt x="14925" y="16933"/>
                  </a:lnTo>
                  <a:lnTo>
                    <a:pt x="13786" y="17096"/>
                  </a:lnTo>
                  <a:lnTo>
                    <a:pt x="12646" y="17259"/>
                  </a:lnTo>
                  <a:lnTo>
                    <a:pt x="11615" y="17368"/>
                  </a:lnTo>
                  <a:lnTo>
                    <a:pt x="10638" y="17476"/>
                  </a:lnTo>
                  <a:lnTo>
                    <a:pt x="7924" y="17476"/>
                  </a:lnTo>
                  <a:lnTo>
                    <a:pt x="7164" y="17368"/>
                  </a:lnTo>
                  <a:lnTo>
                    <a:pt x="6459" y="17313"/>
                  </a:lnTo>
                  <a:lnTo>
                    <a:pt x="5102" y="17042"/>
                  </a:lnTo>
                  <a:lnTo>
                    <a:pt x="3962" y="16662"/>
                  </a:lnTo>
                  <a:lnTo>
                    <a:pt x="2985" y="16282"/>
                  </a:lnTo>
                  <a:lnTo>
                    <a:pt x="2171" y="15848"/>
                  </a:lnTo>
                  <a:lnTo>
                    <a:pt x="1520" y="15414"/>
                  </a:lnTo>
                  <a:lnTo>
                    <a:pt x="977" y="14980"/>
                  </a:lnTo>
                  <a:lnTo>
                    <a:pt x="597" y="14545"/>
                  </a:lnTo>
                  <a:lnTo>
                    <a:pt x="272" y="14220"/>
                  </a:lnTo>
                  <a:lnTo>
                    <a:pt x="22" y="13821"/>
                  </a:lnTo>
                  <a:lnTo>
                    <a:pt x="1737" y="20733"/>
                  </a:lnTo>
                  <a:lnTo>
                    <a:pt x="2008" y="21058"/>
                  </a:lnTo>
                  <a:lnTo>
                    <a:pt x="2280" y="21384"/>
                  </a:lnTo>
                  <a:lnTo>
                    <a:pt x="2605" y="21709"/>
                  </a:lnTo>
                  <a:lnTo>
                    <a:pt x="3148" y="22144"/>
                  </a:lnTo>
                  <a:lnTo>
                    <a:pt x="3745" y="22524"/>
                  </a:lnTo>
                  <a:lnTo>
                    <a:pt x="4505" y="22958"/>
                  </a:lnTo>
                  <a:lnTo>
                    <a:pt x="5428" y="23338"/>
                  </a:lnTo>
                  <a:lnTo>
                    <a:pt x="6513" y="23663"/>
                  </a:lnTo>
                  <a:lnTo>
                    <a:pt x="7816" y="23935"/>
                  </a:lnTo>
                  <a:lnTo>
                    <a:pt x="9227" y="24097"/>
                  </a:lnTo>
                  <a:lnTo>
                    <a:pt x="11778" y="24097"/>
                  </a:lnTo>
                  <a:lnTo>
                    <a:pt x="12754" y="24043"/>
                  </a:lnTo>
                  <a:lnTo>
                    <a:pt x="13731" y="23935"/>
                  </a:lnTo>
                  <a:lnTo>
                    <a:pt x="14817" y="23772"/>
                  </a:lnTo>
                  <a:lnTo>
                    <a:pt x="15902" y="23609"/>
                  </a:lnTo>
                  <a:lnTo>
                    <a:pt x="17096" y="23338"/>
                  </a:lnTo>
                  <a:lnTo>
                    <a:pt x="18345" y="23066"/>
                  </a:lnTo>
                  <a:lnTo>
                    <a:pt x="19647" y="22741"/>
                  </a:lnTo>
                  <a:lnTo>
                    <a:pt x="19701" y="22741"/>
                  </a:lnTo>
                  <a:lnTo>
                    <a:pt x="20733" y="22415"/>
                  </a:lnTo>
                  <a:lnTo>
                    <a:pt x="21547" y="22144"/>
                  </a:lnTo>
                  <a:lnTo>
                    <a:pt x="23772" y="21384"/>
                  </a:lnTo>
                  <a:lnTo>
                    <a:pt x="25997" y="20570"/>
                  </a:lnTo>
                  <a:lnTo>
                    <a:pt x="28168" y="19701"/>
                  </a:lnTo>
                  <a:lnTo>
                    <a:pt x="30285" y="18724"/>
                  </a:lnTo>
                  <a:lnTo>
                    <a:pt x="32510" y="17693"/>
                  </a:lnTo>
                  <a:lnTo>
                    <a:pt x="34789" y="16553"/>
                  </a:lnTo>
                  <a:lnTo>
                    <a:pt x="37177" y="15305"/>
                  </a:lnTo>
                  <a:lnTo>
                    <a:pt x="39620" y="13948"/>
                  </a:lnTo>
                  <a:lnTo>
                    <a:pt x="42225" y="12429"/>
                  </a:lnTo>
                  <a:lnTo>
                    <a:pt x="44993" y="10800"/>
                  </a:lnTo>
                  <a:lnTo>
                    <a:pt x="47815" y="9064"/>
                  </a:lnTo>
                  <a:lnTo>
                    <a:pt x="50746" y="7164"/>
                  </a:lnTo>
                  <a:lnTo>
                    <a:pt x="51940" y="6404"/>
                  </a:lnTo>
                  <a:lnTo>
                    <a:pt x="50312"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0"/>
            <p:cNvSpPr/>
            <p:nvPr/>
          </p:nvSpPr>
          <p:spPr>
            <a:xfrm>
              <a:off x="-4056706" y="2453834"/>
              <a:ext cx="1003396" cy="482190"/>
            </a:xfrm>
            <a:custGeom>
              <a:avLst/>
              <a:gdLst/>
              <a:ahLst/>
              <a:cxnLst/>
              <a:rect l="l" t="t" r="r" b="b"/>
              <a:pathLst>
                <a:path w="51615" h="24804" extrusionOk="0">
                  <a:moveTo>
                    <a:pt x="50041" y="0"/>
                  </a:moveTo>
                  <a:lnTo>
                    <a:pt x="48304" y="1140"/>
                  </a:lnTo>
                  <a:lnTo>
                    <a:pt x="45862" y="2714"/>
                  </a:lnTo>
                  <a:lnTo>
                    <a:pt x="43474" y="4288"/>
                  </a:lnTo>
                  <a:lnTo>
                    <a:pt x="41032" y="5753"/>
                  </a:lnTo>
                  <a:lnTo>
                    <a:pt x="38535" y="7219"/>
                  </a:lnTo>
                  <a:lnTo>
                    <a:pt x="36039" y="8576"/>
                  </a:lnTo>
                  <a:lnTo>
                    <a:pt x="33542" y="9932"/>
                  </a:lnTo>
                  <a:lnTo>
                    <a:pt x="30991" y="11235"/>
                  </a:lnTo>
                  <a:lnTo>
                    <a:pt x="28386" y="12483"/>
                  </a:lnTo>
                  <a:lnTo>
                    <a:pt x="26703" y="13243"/>
                  </a:lnTo>
                  <a:lnTo>
                    <a:pt x="25130" y="13949"/>
                  </a:lnTo>
                  <a:lnTo>
                    <a:pt x="23556" y="14546"/>
                  </a:lnTo>
                  <a:lnTo>
                    <a:pt x="22090" y="15143"/>
                  </a:lnTo>
                  <a:lnTo>
                    <a:pt x="21113" y="15468"/>
                  </a:lnTo>
                  <a:lnTo>
                    <a:pt x="20028" y="15848"/>
                  </a:lnTo>
                  <a:lnTo>
                    <a:pt x="18671" y="16282"/>
                  </a:lnTo>
                  <a:lnTo>
                    <a:pt x="17368" y="16662"/>
                  </a:lnTo>
                  <a:lnTo>
                    <a:pt x="16120" y="16988"/>
                  </a:lnTo>
                  <a:lnTo>
                    <a:pt x="14980" y="17259"/>
                  </a:lnTo>
                  <a:lnTo>
                    <a:pt x="13841" y="17476"/>
                  </a:lnTo>
                  <a:lnTo>
                    <a:pt x="12755" y="17639"/>
                  </a:lnTo>
                  <a:lnTo>
                    <a:pt x="11724" y="17802"/>
                  </a:lnTo>
                  <a:lnTo>
                    <a:pt x="10801" y="17856"/>
                  </a:lnTo>
                  <a:lnTo>
                    <a:pt x="9010" y="17965"/>
                  </a:lnTo>
                  <a:lnTo>
                    <a:pt x="7382" y="17965"/>
                  </a:lnTo>
                  <a:lnTo>
                    <a:pt x="5971" y="17802"/>
                  </a:lnTo>
                  <a:lnTo>
                    <a:pt x="4777" y="17585"/>
                  </a:lnTo>
                  <a:lnTo>
                    <a:pt x="3692" y="17314"/>
                  </a:lnTo>
                  <a:lnTo>
                    <a:pt x="2769" y="16934"/>
                  </a:lnTo>
                  <a:lnTo>
                    <a:pt x="2009" y="16608"/>
                  </a:lnTo>
                  <a:lnTo>
                    <a:pt x="1358" y="16228"/>
                  </a:lnTo>
                  <a:lnTo>
                    <a:pt x="869" y="15848"/>
                  </a:lnTo>
                  <a:lnTo>
                    <a:pt x="489" y="15577"/>
                  </a:lnTo>
                  <a:lnTo>
                    <a:pt x="55" y="15088"/>
                  </a:lnTo>
                  <a:lnTo>
                    <a:pt x="1" y="14980"/>
                  </a:lnTo>
                  <a:lnTo>
                    <a:pt x="1792" y="21981"/>
                  </a:lnTo>
                  <a:lnTo>
                    <a:pt x="1846" y="22090"/>
                  </a:lnTo>
                  <a:lnTo>
                    <a:pt x="2063" y="22307"/>
                  </a:lnTo>
                  <a:lnTo>
                    <a:pt x="2443" y="22687"/>
                  </a:lnTo>
                  <a:lnTo>
                    <a:pt x="2986" y="23067"/>
                  </a:lnTo>
                  <a:lnTo>
                    <a:pt x="3692" y="23501"/>
                  </a:lnTo>
                  <a:lnTo>
                    <a:pt x="4668" y="23935"/>
                  </a:lnTo>
                  <a:lnTo>
                    <a:pt x="5211" y="24152"/>
                  </a:lnTo>
                  <a:lnTo>
                    <a:pt x="5862" y="24315"/>
                  </a:lnTo>
                  <a:lnTo>
                    <a:pt x="6514" y="24478"/>
                  </a:lnTo>
                  <a:lnTo>
                    <a:pt x="7274" y="24586"/>
                  </a:lnTo>
                  <a:lnTo>
                    <a:pt x="8088" y="24695"/>
                  </a:lnTo>
                  <a:lnTo>
                    <a:pt x="8956" y="24749"/>
                  </a:lnTo>
                  <a:lnTo>
                    <a:pt x="9933" y="24803"/>
                  </a:lnTo>
                  <a:lnTo>
                    <a:pt x="10964" y="24749"/>
                  </a:lnTo>
                  <a:lnTo>
                    <a:pt x="12050" y="24695"/>
                  </a:lnTo>
                  <a:lnTo>
                    <a:pt x="13244" y="24532"/>
                  </a:lnTo>
                  <a:lnTo>
                    <a:pt x="14546" y="24369"/>
                  </a:lnTo>
                  <a:lnTo>
                    <a:pt x="15849" y="24098"/>
                  </a:lnTo>
                  <a:lnTo>
                    <a:pt x="17314" y="23772"/>
                  </a:lnTo>
                  <a:lnTo>
                    <a:pt x="18834" y="23338"/>
                  </a:lnTo>
                  <a:lnTo>
                    <a:pt x="20408" y="22849"/>
                  </a:lnTo>
                  <a:lnTo>
                    <a:pt x="22145" y="22307"/>
                  </a:lnTo>
                  <a:lnTo>
                    <a:pt x="23936" y="21655"/>
                  </a:lnTo>
                  <a:lnTo>
                    <a:pt x="25835" y="20896"/>
                  </a:lnTo>
                  <a:lnTo>
                    <a:pt x="27789" y="20027"/>
                  </a:lnTo>
                  <a:lnTo>
                    <a:pt x="29906" y="19050"/>
                  </a:lnTo>
                  <a:lnTo>
                    <a:pt x="32185" y="17965"/>
                  </a:lnTo>
                  <a:lnTo>
                    <a:pt x="34627" y="16717"/>
                  </a:lnTo>
                  <a:lnTo>
                    <a:pt x="37124" y="15360"/>
                  </a:lnTo>
                  <a:lnTo>
                    <a:pt x="39783" y="13840"/>
                  </a:lnTo>
                  <a:lnTo>
                    <a:pt x="42551" y="12158"/>
                  </a:lnTo>
                  <a:lnTo>
                    <a:pt x="45428" y="10367"/>
                  </a:lnTo>
                  <a:lnTo>
                    <a:pt x="48467" y="8413"/>
                  </a:lnTo>
                  <a:lnTo>
                    <a:pt x="51615" y="6350"/>
                  </a:lnTo>
                  <a:lnTo>
                    <a:pt x="50041"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0"/>
            <p:cNvSpPr/>
            <p:nvPr/>
          </p:nvSpPr>
          <p:spPr>
            <a:xfrm>
              <a:off x="-4470292" y="989379"/>
              <a:ext cx="41174" cy="284893"/>
            </a:xfrm>
            <a:custGeom>
              <a:avLst/>
              <a:gdLst/>
              <a:ahLst/>
              <a:cxnLst/>
              <a:rect l="l" t="t" r="r" b="b"/>
              <a:pathLst>
                <a:path w="2118" h="14655" extrusionOk="0">
                  <a:moveTo>
                    <a:pt x="1" y="1"/>
                  </a:moveTo>
                  <a:lnTo>
                    <a:pt x="164" y="978"/>
                  </a:lnTo>
                  <a:lnTo>
                    <a:pt x="272" y="1955"/>
                  </a:lnTo>
                  <a:lnTo>
                    <a:pt x="218" y="2931"/>
                  </a:lnTo>
                  <a:lnTo>
                    <a:pt x="218" y="3908"/>
                  </a:lnTo>
                  <a:lnTo>
                    <a:pt x="164" y="4885"/>
                  </a:lnTo>
                  <a:lnTo>
                    <a:pt x="164" y="5862"/>
                  </a:lnTo>
                  <a:lnTo>
                    <a:pt x="218" y="6839"/>
                  </a:lnTo>
                  <a:lnTo>
                    <a:pt x="381" y="7816"/>
                  </a:lnTo>
                  <a:lnTo>
                    <a:pt x="2117" y="14655"/>
                  </a:lnTo>
                  <a:lnTo>
                    <a:pt x="1955" y="13678"/>
                  </a:lnTo>
                  <a:lnTo>
                    <a:pt x="1900" y="12755"/>
                  </a:lnTo>
                  <a:lnTo>
                    <a:pt x="1900" y="11778"/>
                  </a:lnTo>
                  <a:lnTo>
                    <a:pt x="1955" y="10801"/>
                  </a:lnTo>
                  <a:lnTo>
                    <a:pt x="2009" y="9878"/>
                  </a:lnTo>
                  <a:lnTo>
                    <a:pt x="2009" y="8902"/>
                  </a:lnTo>
                  <a:lnTo>
                    <a:pt x="1955" y="7925"/>
                  </a:lnTo>
                  <a:lnTo>
                    <a:pt x="1792" y="7002"/>
                  </a:lnTo>
                  <a:lnTo>
                    <a:pt x="1"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0"/>
            <p:cNvSpPr/>
            <p:nvPr/>
          </p:nvSpPr>
          <p:spPr>
            <a:xfrm>
              <a:off x="-4470292" y="989379"/>
              <a:ext cx="41174" cy="284893"/>
            </a:xfrm>
            <a:custGeom>
              <a:avLst/>
              <a:gdLst/>
              <a:ahLst/>
              <a:cxnLst/>
              <a:rect l="l" t="t" r="r" b="b"/>
              <a:pathLst>
                <a:path w="2118" h="14655" fill="none" extrusionOk="0">
                  <a:moveTo>
                    <a:pt x="2117" y="14655"/>
                  </a:moveTo>
                  <a:lnTo>
                    <a:pt x="381" y="7816"/>
                  </a:lnTo>
                  <a:lnTo>
                    <a:pt x="381" y="7816"/>
                  </a:lnTo>
                  <a:lnTo>
                    <a:pt x="218" y="6839"/>
                  </a:lnTo>
                  <a:lnTo>
                    <a:pt x="164" y="5862"/>
                  </a:lnTo>
                  <a:lnTo>
                    <a:pt x="164" y="4885"/>
                  </a:lnTo>
                  <a:lnTo>
                    <a:pt x="218" y="3908"/>
                  </a:lnTo>
                  <a:lnTo>
                    <a:pt x="218" y="2931"/>
                  </a:lnTo>
                  <a:lnTo>
                    <a:pt x="272" y="1955"/>
                  </a:lnTo>
                  <a:lnTo>
                    <a:pt x="164" y="978"/>
                  </a:lnTo>
                  <a:lnTo>
                    <a:pt x="1" y="1"/>
                  </a:lnTo>
                  <a:lnTo>
                    <a:pt x="1792" y="7002"/>
                  </a:lnTo>
                  <a:lnTo>
                    <a:pt x="1792" y="7002"/>
                  </a:lnTo>
                  <a:lnTo>
                    <a:pt x="1955" y="7925"/>
                  </a:lnTo>
                  <a:lnTo>
                    <a:pt x="2009" y="8902"/>
                  </a:lnTo>
                  <a:lnTo>
                    <a:pt x="2009" y="9878"/>
                  </a:lnTo>
                  <a:lnTo>
                    <a:pt x="1955" y="10801"/>
                  </a:lnTo>
                  <a:lnTo>
                    <a:pt x="1900" y="11778"/>
                  </a:lnTo>
                  <a:lnTo>
                    <a:pt x="1900" y="12755"/>
                  </a:lnTo>
                  <a:lnTo>
                    <a:pt x="1955" y="13678"/>
                  </a:lnTo>
                  <a:lnTo>
                    <a:pt x="2117" y="146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0"/>
            <p:cNvSpPr/>
            <p:nvPr/>
          </p:nvSpPr>
          <p:spPr>
            <a:xfrm>
              <a:off x="-4435475" y="1125479"/>
              <a:ext cx="40124" cy="281724"/>
            </a:xfrm>
            <a:custGeom>
              <a:avLst/>
              <a:gdLst/>
              <a:ahLst/>
              <a:cxnLst/>
              <a:rect l="l" t="t" r="r" b="b"/>
              <a:pathLst>
                <a:path w="2064" h="14492" extrusionOk="0">
                  <a:moveTo>
                    <a:pt x="1" y="1"/>
                  </a:moveTo>
                  <a:lnTo>
                    <a:pt x="164" y="924"/>
                  </a:lnTo>
                  <a:lnTo>
                    <a:pt x="218" y="1901"/>
                  </a:lnTo>
                  <a:lnTo>
                    <a:pt x="218" y="2877"/>
                  </a:lnTo>
                  <a:lnTo>
                    <a:pt x="164" y="3800"/>
                  </a:lnTo>
                  <a:lnTo>
                    <a:pt x="109" y="4777"/>
                  </a:lnTo>
                  <a:lnTo>
                    <a:pt x="109" y="5754"/>
                  </a:lnTo>
                  <a:lnTo>
                    <a:pt x="164" y="6677"/>
                  </a:lnTo>
                  <a:lnTo>
                    <a:pt x="326" y="7654"/>
                  </a:lnTo>
                  <a:lnTo>
                    <a:pt x="2063" y="14492"/>
                  </a:lnTo>
                  <a:lnTo>
                    <a:pt x="1900" y="13569"/>
                  </a:lnTo>
                  <a:lnTo>
                    <a:pt x="1846" y="12592"/>
                  </a:lnTo>
                  <a:lnTo>
                    <a:pt x="1846" y="11670"/>
                  </a:lnTo>
                  <a:lnTo>
                    <a:pt x="1900" y="10747"/>
                  </a:lnTo>
                  <a:lnTo>
                    <a:pt x="1955" y="9770"/>
                  </a:lnTo>
                  <a:lnTo>
                    <a:pt x="1955" y="8848"/>
                  </a:lnTo>
                  <a:lnTo>
                    <a:pt x="1900" y="7925"/>
                  </a:lnTo>
                  <a:lnTo>
                    <a:pt x="1792" y="7002"/>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0"/>
            <p:cNvSpPr/>
            <p:nvPr/>
          </p:nvSpPr>
          <p:spPr>
            <a:xfrm>
              <a:off x="-4435475" y="1125479"/>
              <a:ext cx="40124" cy="281724"/>
            </a:xfrm>
            <a:custGeom>
              <a:avLst/>
              <a:gdLst/>
              <a:ahLst/>
              <a:cxnLst/>
              <a:rect l="l" t="t" r="r" b="b"/>
              <a:pathLst>
                <a:path w="2064" h="14492" fill="none" extrusionOk="0">
                  <a:moveTo>
                    <a:pt x="2063" y="14492"/>
                  </a:moveTo>
                  <a:lnTo>
                    <a:pt x="326" y="7654"/>
                  </a:lnTo>
                  <a:lnTo>
                    <a:pt x="326" y="7654"/>
                  </a:lnTo>
                  <a:lnTo>
                    <a:pt x="164" y="6677"/>
                  </a:lnTo>
                  <a:lnTo>
                    <a:pt x="109" y="5754"/>
                  </a:lnTo>
                  <a:lnTo>
                    <a:pt x="109" y="4777"/>
                  </a:lnTo>
                  <a:lnTo>
                    <a:pt x="164" y="3800"/>
                  </a:lnTo>
                  <a:lnTo>
                    <a:pt x="218" y="2877"/>
                  </a:lnTo>
                  <a:lnTo>
                    <a:pt x="218" y="1901"/>
                  </a:lnTo>
                  <a:lnTo>
                    <a:pt x="164" y="924"/>
                  </a:lnTo>
                  <a:lnTo>
                    <a:pt x="1" y="1"/>
                  </a:lnTo>
                  <a:lnTo>
                    <a:pt x="1792" y="7002"/>
                  </a:lnTo>
                  <a:lnTo>
                    <a:pt x="1792" y="7002"/>
                  </a:lnTo>
                  <a:lnTo>
                    <a:pt x="1900" y="7925"/>
                  </a:lnTo>
                  <a:lnTo>
                    <a:pt x="1955" y="8848"/>
                  </a:lnTo>
                  <a:lnTo>
                    <a:pt x="1955" y="9770"/>
                  </a:lnTo>
                  <a:lnTo>
                    <a:pt x="1900" y="10747"/>
                  </a:lnTo>
                  <a:lnTo>
                    <a:pt x="1846" y="11670"/>
                  </a:lnTo>
                  <a:lnTo>
                    <a:pt x="1846" y="12592"/>
                  </a:lnTo>
                  <a:lnTo>
                    <a:pt x="1900" y="13569"/>
                  </a:lnTo>
                  <a:lnTo>
                    <a:pt x="2063" y="1449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0"/>
            <p:cNvSpPr/>
            <p:nvPr/>
          </p:nvSpPr>
          <p:spPr>
            <a:xfrm>
              <a:off x="-4366890" y="1396647"/>
              <a:ext cx="38005" cy="275387"/>
            </a:xfrm>
            <a:custGeom>
              <a:avLst/>
              <a:gdLst/>
              <a:ahLst/>
              <a:cxnLst/>
              <a:rect l="l" t="t" r="r" b="b"/>
              <a:pathLst>
                <a:path w="1955" h="14166" extrusionOk="0">
                  <a:moveTo>
                    <a:pt x="1" y="0"/>
                  </a:moveTo>
                  <a:lnTo>
                    <a:pt x="163" y="923"/>
                  </a:lnTo>
                  <a:lnTo>
                    <a:pt x="218" y="1846"/>
                  </a:lnTo>
                  <a:lnTo>
                    <a:pt x="163" y="2768"/>
                  </a:lnTo>
                  <a:lnTo>
                    <a:pt x="109" y="3691"/>
                  </a:lnTo>
                  <a:lnTo>
                    <a:pt x="55" y="4614"/>
                  </a:lnTo>
                  <a:lnTo>
                    <a:pt x="55" y="5536"/>
                  </a:lnTo>
                  <a:lnTo>
                    <a:pt x="109" y="6405"/>
                  </a:lnTo>
                  <a:lnTo>
                    <a:pt x="218" y="7327"/>
                  </a:lnTo>
                  <a:lnTo>
                    <a:pt x="1954" y="14166"/>
                  </a:lnTo>
                  <a:lnTo>
                    <a:pt x="1846" y="13243"/>
                  </a:lnTo>
                  <a:lnTo>
                    <a:pt x="1792" y="12375"/>
                  </a:lnTo>
                  <a:lnTo>
                    <a:pt x="1792" y="11452"/>
                  </a:lnTo>
                  <a:lnTo>
                    <a:pt x="1846" y="10584"/>
                  </a:lnTo>
                  <a:lnTo>
                    <a:pt x="1900" y="9661"/>
                  </a:lnTo>
                  <a:lnTo>
                    <a:pt x="1954" y="8738"/>
                  </a:lnTo>
                  <a:lnTo>
                    <a:pt x="1900" y="7870"/>
                  </a:lnTo>
                  <a:lnTo>
                    <a:pt x="1792" y="7002"/>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0"/>
            <p:cNvSpPr/>
            <p:nvPr/>
          </p:nvSpPr>
          <p:spPr>
            <a:xfrm>
              <a:off x="-4366890" y="1396647"/>
              <a:ext cx="38005" cy="275387"/>
            </a:xfrm>
            <a:custGeom>
              <a:avLst/>
              <a:gdLst/>
              <a:ahLst/>
              <a:cxnLst/>
              <a:rect l="l" t="t" r="r" b="b"/>
              <a:pathLst>
                <a:path w="1955" h="14166" fill="none" extrusionOk="0">
                  <a:moveTo>
                    <a:pt x="1954" y="14166"/>
                  </a:moveTo>
                  <a:lnTo>
                    <a:pt x="218" y="7327"/>
                  </a:lnTo>
                  <a:lnTo>
                    <a:pt x="218" y="7327"/>
                  </a:lnTo>
                  <a:lnTo>
                    <a:pt x="109" y="6405"/>
                  </a:lnTo>
                  <a:lnTo>
                    <a:pt x="55" y="5536"/>
                  </a:lnTo>
                  <a:lnTo>
                    <a:pt x="55" y="4614"/>
                  </a:lnTo>
                  <a:lnTo>
                    <a:pt x="109" y="3691"/>
                  </a:lnTo>
                  <a:lnTo>
                    <a:pt x="163" y="2768"/>
                  </a:lnTo>
                  <a:lnTo>
                    <a:pt x="218" y="1846"/>
                  </a:lnTo>
                  <a:lnTo>
                    <a:pt x="163" y="923"/>
                  </a:lnTo>
                  <a:lnTo>
                    <a:pt x="1" y="0"/>
                  </a:lnTo>
                  <a:lnTo>
                    <a:pt x="1792" y="7002"/>
                  </a:lnTo>
                  <a:lnTo>
                    <a:pt x="1792" y="7002"/>
                  </a:lnTo>
                  <a:lnTo>
                    <a:pt x="1900" y="7870"/>
                  </a:lnTo>
                  <a:lnTo>
                    <a:pt x="1954" y="8738"/>
                  </a:lnTo>
                  <a:lnTo>
                    <a:pt x="1900" y="9661"/>
                  </a:lnTo>
                  <a:lnTo>
                    <a:pt x="1846" y="10584"/>
                  </a:lnTo>
                  <a:lnTo>
                    <a:pt x="1792" y="11452"/>
                  </a:lnTo>
                  <a:lnTo>
                    <a:pt x="1792" y="12375"/>
                  </a:lnTo>
                  <a:lnTo>
                    <a:pt x="1846" y="13243"/>
                  </a:lnTo>
                  <a:lnTo>
                    <a:pt x="1954" y="1416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0"/>
            <p:cNvSpPr/>
            <p:nvPr/>
          </p:nvSpPr>
          <p:spPr>
            <a:xfrm>
              <a:off x="-4298306" y="1668846"/>
              <a:ext cx="38005" cy="268019"/>
            </a:xfrm>
            <a:custGeom>
              <a:avLst/>
              <a:gdLst/>
              <a:ahLst/>
              <a:cxnLst/>
              <a:rect l="l" t="t" r="r" b="b"/>
              <a:pathLst>
                <a:path w="1955" h="13787" extrusionOk="0">
                  <a:moveTo>
                    <a:pt x="55" y="1"/>
                  </a:moveTo>
                  <a:lnTo>
                    <a:pt x="163" y="869"/>
                  </a:lnTo>
                  <a:lnTo>
                    <a:pt x="217" y="1738"/>
                  </a:lnTo>
                  <a:lnTo>
                    <a:pt x="163" y="2606"/>
                  </a:lnTo>
                  <a:lnTo>
                    <a:pt x="109" y="3474"/>
                  </a:lnTo>
                  <a:lnTo>
                    <a:pt x="55" y="4343"/>
                  </a:lnTo>
                  <a:lnTo>
                    <a:pt x="0" y="5211"/>
                  </a:lnTo>
                  <a:lnTo>
                    <a:pt x="55" y="6079"/>
                  </a:lnTo>
                  <a:lnTo>
                    <a:pt x="163" y="7002"/>
                  </a:lnTo>
                  <a:lnTo>
                    <a:pt x="1900" y="13786"/>
                  </a:lnTo>
                  <a:lnTo>
                    <a:pt x="1791" y="12972"/>
                  </a:lnTo>
                  <a:lnTo>
                    <a:pt x="1737" y="12104"/>
                  </a:lnTo>
                  <a:lnTo>
                    <a:pt x="1791" y="11235"/>
                  </a:lnTo>
                  <a:lnTo>
                    <a:pt x="1846" y="10367"/>
                  </a:lnTo>
                  <a:lnTo>
                    <a:pt x="1900" y="9499"/>
                  </a:lnTo>
                  <a:lnTo>
                    <a:pt x="1954" y="8685"/>
                  </a:lnTo>
                  <a:lnTo>
                    <a:pt x="1900" y="7816"/>
                  </a:lnTo>
                  <a:lnTo>
                    <a:pt x="1791" y="6948"/>
                  </a:lnTo>
                  <a:lnTo>
                    <a:pt x="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0"/>
            <p:cNvSpPr/>
            <p:nvPr/>
          </p:nvSpPr>
          <p:spPr>
            <a:xfrm>
              <a:off x="-4298306" y="1668846"/>
              <a:ext cx="38005" cy="268019"/>
            </a:xfrm>
            <a:custGeom>
              <a:avLst/>
              <a:gdLst/>
              <a:ahLst/>
              <a:cxnLst/>
              <a:rect l="l" t="t" r="r" b="b"/>
              <a:pathLst>
                <a:path w="1955" h="13787" fill="none" extrusionOk="0">
                  <a:moveTo>
                    <a:pt x="1900" y="13786"/>
                  </a:moveTo>
                  <a:lnTo>
                    <a:pt x="163" y="7002"/>
                  </a:lnTo>
                  <a:lnTo>
                    <a:pt x="163" y="7002"/>
                  </a:lnTo>
                  <a:lnTo>
                    <a:pt x="55" y="6079"/>
                  </a:lnTo>
                  <a:lnTo>
                    <a:pt x="0" y="5211"/>
                  </a:lnTo>
                  <a:lnTo>
                    <a:pt x="55" y="4343"/>
                  </a:lnTo>
                  <a:lnTo>
                    <a:pt x="109" y="3474"/>
                  </a:lnTo>
                  <a:lnTo>
                    <a:pt x="163" y="2606"/>
                  </a:lnTo>
                  <a:lnTo>
                    <a:pt x="217" y="1738"/>
                  </a:lnTo>
                  <a:lnTo>
                    <a:pt x="163" y="869"/>
                  </a:lnTo>
                  <a:lnTo>
                    <a:pt x="55" y="1"/>
                  </a:lnTo>
                  <a:lnTo>
                    <a:pt x="1791" y="6948"/>
                  </a:lnTo>
                  <a:lnTo>
                    <a:pt x="1791" y="6948"/>
                  </a:lnTo>
                  <a:lnTo>
                    <a:pt x="1900" y="7816"/>
                  </a:lnTo>
                  <a:lnTo>
                    <a:pt x="1954" y="8685"/>
                  </a:lnTo>
                  <a:lnTo>
                    <a:pt x="1900" y="9499"/>
                  </a:lnTo>
                  <a:lnTo>
                    <a:pt x="1846" y="10367"/>
                  </a:lnTo>
                  <a:lnTo>
                    <a:pt x="1791" y="11235"/>
                  </a:lnTo>
                  <a:lnTo>
                    <a:pt x="1737" y="12104"/>
                  </a:lnTo>
                  <a:lnTo>
                    <a:pt x="1791" y="12972"/>
                  </a:lnTo>
                  <a:lnTo>
                    <a:pt x="1900" y="1378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0"/>
            <p:cNvSpPr/>
            <p:nvPr/>
          </p:nvSpPr>
          <p:spPr>
            <a:xfrm>
              <a:off x="-4230791" y="1940015"/>
              <a:ext cx="39055" cy="261662"/>
            </a:xfrm>
            <a:custGeom>
              <a:avLst/>
              <a:gdLst/>
              <a:ahLst/>
              <a:cxnLst/>
              <a:rect l="l" t="t" r="r" b="b"/>
              <a:pathLst>
                <a:path w="2009" h="13460" extrusionOk="0">
                  <a:moveTo>
                    <a:pt x="109" y="0"/>
                  </a:moveTo>
                  <a:lnTo>
                    <a:pt x="218" y="814"/>
                  </a:lnTo>
                  <a:lnTo>
                    <a:pt x="272" y="1628"/>
                  </a:lnTo>
                  <a:lnTo>
                    <a:pt x="218" y="2497"/>
                  </a:lnTo>
                  <a:lnTo>
                    <a:pt x="109" y="3311"/>
                  </a:lnTo>
                  <a:lnTo>
                    <a:pt x="55" y="4125"/>
                  </a:lnTo>
                  <a:lnTo>
                    <a:pt x="1" y="4993"/>
                  </a:lnTo>
                  <a:lnTo>
                    <a:pt x="55" y="5807"/>
                  </a:lnTo>
                  <a:lnTo>
                    <a:pt x="164" y="6676"/>
                  </a:lnTo>
                  <a:lnTo>
                    <a:pt x="1900" y="13460"/>
                  </a:lnTo>
                  <a:lnTo>
                    <a:pt x="1738" y="12646"/>
                  </a:lnTo>
                  <a:lnTo>
                    <a:pt x="1738" y="11832"/>
                  </a:lnTo>
                  <a:lnTo>
                    <a:pt x="1792" y="11018"/>
                  </a:lnTo>
                  <a:lnTo>
                    <a:pt x="1900" y="10204"/>
                  </a:lnTo>
                  <a:lnTo>
                    <a:pt x="1955" y="9389"/>
                  </a:lnTo>
                  <a:lnTo>
                    <a:pt x="2009" y="8575"/>
                  </a:lnTo>
                  <a:lnTo>
                    <a:pt x="2009" y="7761"/>
                  </a:lnTo>
                  <a:lnTo>
                    <a:pt x="1900" y="6947"/>
                  </a:lnTo>
                  <a:lnTo>
                    <a:pt x="1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0"/>
            <p:cNvSpPr/>
            <p:nvPr/>
          </p:nvSpPr>
          <p:spPr>
            <a:xfrm>
              <a:off x="-4230791" y="1940015"/>
              <a:ext cx="39055" cy="261662"/>
            </a:xfrm>
            <a:custGeom>
              <a:avLst/>
              <a:gdLst/>
              <a:ahLst/>
              <a:cxnLst/>
              <a:rect l="l" t="t" r="r" b="b"/>
              <a:pathLst>
                <a:path w="2009" h="13460" fill="none" extrusionOk="0">
                  <a:moveTo>
                    <a:pt x="1900" y="13460"/>
                  </a:moveTo>
                  <a:lnTo>
                    <a:pt x="1900" y="13460"/>
                  </a:lnTo>
                  <a:lnTo>
                    <a:pt x="1738" y="12646"/>
                  </a:lnTo>
                  <a:lnTo>
                    <a:pt x="1738" y="11832"/>
                  </a:lnTo>
                  <a:lnTo>
                    <a:pt x="1792" y="11018"/>
                  </a:lnTo>
                  <a:lnTo>
                    <a:pt x="1900" y="10204"/>
                  </a:lnTo>
                  <a:lnTo>
                    <a:pt x="1955" y="9389"/>
                  </a:lnTo>
                  <a:lnTo>
                    <a:pt x="2009" y="8575"/>
                  </a:lnTo>
                  <a:lnTo>
                    <a:pt x="2009" y="7761"/>
                  </a:lnTo>
                  <a:lnTo>
                    <a:pt x="1900" y="6947"/>
                  </a:lnTo>
                  <a:lnTo>
                    <a:pt x="109" y="0"/>
                  </a:lnTo>
                  <a:lnTo>
                    <a:pt x="109" y="0"/>
                  </a:lnTo>
                  <a:lnTo>
                    <a:pt x="218" y="814"/>
                  </a:lnTo>
                  <a:lnTo>
                    <a:pt x="272" y="1628"/>
                  </a:lnTo>
                  <a:lnTo>
                    <a:pt x="218" y="2497"/>
                  </a:lnTo>
                  <a:lnTo>
                    <a:pt x="109" y="3311"/>
                  </a:lnTo>
                  <a:lnTo>
                    <a:pt x="55" y="4125"/>
                  </a:lnTo>
                  <a:lnTo>
                    <a:pt x="1" y="4993"/>
                  </a:lnTo>
                  <a:lnTo>
                    <a:pt x="55" y="5807"/>
                  </a:lnTo>
                  <a:lnTo>
                    <a:pt x="164" y="6676"/>
                  </a:lnTo>
                  <a:lnTo>
                    <a:pt x="1900" y="1346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0"/>
            <p:cNvSpPr/>
            <p:nvPr/>
          </p:nvSpPr>
          <p:spPr>
            <a:xfrm>
              <a:off x="-4162207" y="2215383"/>
              <a:ext cx="41174" cy="258513"/>
            </a:xfrm>
            <a:custGeom>
              <a:avLst/>
              <a:gdLst/>
              <a:ahLst/>
              <a:cxnLst/>
              <a:rect l="l" t="t" r="r" b="b"/>
              <a:pathLst>
                <a:path w="2118" h="13298" extrusionOk="0">
                  <a:moveTo>
                    <a:pt x="163" y="0"/>
                  </a:moveTo>
                  <a:lnTo>
                    <a:pt x="272" y="815"/>
                  </a:lnTo>
                  <a:lnTo>
                    <a:pt x="272" y="1574"/>
                  </a:lnTo>
                  <a:lnTo>
                    <a:pt x="218" y="2389"/>
                  </a:lnTo>
                  <a:lnTo>
                    <a:pt x="109" y="3148"/>
                  </a:lnTo>
                  <a:lnTo>
                    <a:pt x="55" y="3962"/>
                  </a:lnTo>
                  <a:lnTo>
                    <a:pt x="1" y="4722"/>
                  </a:lnTo>
                  <a:lnTo>
                    <a:pt x="1" y="5536"/>
                  </a:lnTo>
                  <a:lnTo>
                    <a:pt x="109" y="6296"/>
                  </a:lnTo>
                  <a:lnTo>
                    <a:pt x="1900" y="13298"/>
                  </a:lnTo>
                  <a:lnTo>
                    <a:pt x="1900" y="13243"/>
                  </a:lnTo>
                  <a:lnTo>
                    <a:pt x="1792" y="12538"/>
                  </a:lnTo>
                  <a:lnTo>
                    <a:pt x="1792" y="11778"/>
                  </a:lnTo>
                  <a:lnTo>
                    <a:pt x="1846" y="11018"/>
                  </a:lnTo>
                  <a:lnTo>
                    <a:pt x="1954" y="10258"/>
                  </a:lnTo>
                  <a:lnTo>
                    <a:pt x="2009" y="9498"/>
                  </a:lnTo>
                  <a:lnTo>
                    <a:pt x="2117" y="8739"/>
                  </a:lnTo>
                  <a:lnTo>
                    <a:pt x="2063" y="7979"/>
                  </a:lnTo>
                  <a:lnTo>
                    <a:pt x="2009" y="7165"/>
                  </a:lnTo>
                  <a:lnTo>
                    <a:pt x="1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0"/>
            <p:cNvSpPr/>
            <p:nvPr/>
          </p:nvSpPr>
          <p:spPr>
            <a:xfrm>
              <a:off x="-4162207" y="2215383"/>
              <a:ext cx="41174" cy="258513"/>
            </a:xfrm>
            <a:custGeom>
              <a:avLst/>
              <a:gdLst/>
              <a:ahLst/>
              <a:cxnLst/>
              <a:rect l="l" t="t" r="r" b="b"/>
              <a:pathLst>
                <a:path w="2118" h="13298" fill="none" extrusionOk="0">
                  <a:moveTo>
                    <a:pt x="1900" y="13243"/>
                  </a:moveTo>
                  <a:lnTo>
                    <a:pt x="1900" y="13243"/>
                  </a:lnTo>
                  <a:lnTo>
                    <a:pt x="1792" y="12538"/>
                  </a:lnTo>
                  <a:lnTo>
                    <a:pt x="1792" y="11778"/>
                  </a:lnTo>
                  <a:lnTo>
                    <a:pt x="1846" y="11018"/>
                  </a:lnTo>
                  <a:lnTo>
                    <a:pt x="1954" y="10258"/>
                  </a:lnTo>
                  <a:lnTo>
                    <a:pt x="2009" y="9498"/>
                  </a:lnTo>
                  <a:lnTo>
                    <a:pt x="2117" y="8739"/>
                  </a:lnTo>
                  <a:lnTo>
                    <a:pt x="2063" y="7979"/>
                  </a:lnTo>
                  <a:lnTo>
                    <a:pt x="2009" y="7165"/>
                  </a:lnTo>
                  <a:lnTo>
                    <a:pt x="163" y="0"/>
                  </a:lnTo>
                  <a:lnTo>
                    <a:pt x="163" y="0"/>
                  </a:lnTo>
                  <a:lnTo>
                    <a:pt x="272" y="815"/>
                  </a:lnTo>
                  <a:lnTo>
                    <a:pt x="272" y="1574"/>
                  </a:lnTo>
                  <a:lnTo>
                    <a:pt x="218" y="2389"/>
                  </a:lnTo>
                  <a:lnTo>
                    <a:pt x="109" y="3148"/>
                  </a:lnTo>
                  <a:lnTo>
                    <a:pt x="55" y="3962"/>
                  </a:lnTo>
                  <a:lnTo>
                    <a:pt x="1" y="4722"/>
                  </a:lnTo>
                  <a:lnTo>
                    <a:pt x="1" y="5536"/>
                  </a:lnTo>
                  <a:lnTo>
                    <a:pt x="109" y="6296"/>
                  </a:lnTo>
                  <a:lnTo>
                    <a:pt x="1900" y="1329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0"/>
            <p:cNvSpPr/>
            <p:nvPr/>
          </p:nvSpPr>
          <p:spPr>
            <a:xfrm>
              <a:off x="-4093622" y="2494969"/>
              <a:ext cx="42224" cy="250076"/>
            </a:xfrm>
            <a:custGeom>
              <a:avLst/>
              <a:gdLst/>
              <a:ahLst/>
              <a:cxnLst/>
              <a:rect l="l" t="t" r="r" b="b"/>
              <a:pathLst>
                <a:path w="2172" h="12864" extrusionOk="0">
                  <a:moveTo>
                    <a:pt x="272" y="1"/>
                  </a:moveTo>
                  <a:lnTo>
                    <a:pt x="380" y="761"/>
                  </a:lnTo>
                  <a:lnTo>
                    <a:pt x="380" y="1466"/>
                  </a:lnTo>
                  <a:lnTo>
                    <a:pt x="272" y="2226"/>
                  </a:lnTo>
                  <a:lnTo>
                    <a:pt x="217" y="2932"/>
                  </a:lnTo>
                  <a:lnTo>
                    <a:pt x="109" y="3692"/>
                  </a:lnTo>
                  <a:lnTo>
                    <a:pt x="0" y="4397"/>
                  </a:lnTo>
                  <a:lnTo>
                    <a:pt x="0" y="5103"/>
                  </a:lnTo>
                  <a:lnTo>
                    <a:pt x="109" y="5863"/>
                  </a:lnTo>
                  <a:lnTo>
                    <a:pt x="1900" y="12864"/>
                  </a:lnTo>
                  <a:lnTo>
                    <a:pt x="1791" y="12158"/>
                  </a:lnTo>
                  <a:lnTo>
                    <a:pt x="1791" y="11453"/>
                  </a:lnTo>
                  <a:lnTo>
                    <a:pt x="1900" y="10747"/>
                  </a:lnTo>
                  <a:lnTo>
                    <a:pt x="2008" y="10042"/>
                  </a:lnTo>
                  <a:lnTo>
                    <a:pt x="2117" y="9336"/>
                  </a:lnTo>
                  <a:lnTo>
                    <a:pt x="2171" y="8630"/>
                  </a:lnTo>
                  <a:lnTo>
                    <a:pt x="2171" y="7925"/>
                  </a:lnTo>
                  <a:lnTo>
                    <a:pt x="2117" y="7219"/>
                  </a:lnTo>
                  <a:lnTo>
                    <a:pt x="2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0"/>
            <p:cNvSpPr/>
            <p:nvPr/>
          </p:nvSpPr>
          <p:spPr>
            <a:xfrm>
              <a:off x="-4093622" y="2494969"/>
              <a:ext cx="42224" cy="250076"/>
            </a:xfrm>
            <a:custGeom>
              <a:avLst/>
              <a:gdLst/>
              <a:ahLst/>
              <a:cxnLst/>
              <a:rect l="l" t="t" r="r" b="b"/>
              <a:pathLst>
                <a:path w="2172" h="12864" fill="none" extrusionOk="0">
                  <a:moveTo>
                    <a:pt x="1900" y="12864"/>
                  </a:moveTo>
                  <a:lnTo>
                    <a:pt x="1900" y="12864"/>
                  </a:lnTo>
                  <a:lnTo>
                    <a:pt x="1791" y="12158"/>
                  </a:lnTo>
                  <a:lnTo>
                    <a:pt x="1791" y="11453"/>
                  </a:lnTo>
                  <a:lnTo>
                    <a:pt x="1900" y="10747"/>
                  </a:lnTo>
                  <a:lnTo>
                    <a:pt x="2008" y="10042"/>
                  </a:lnTo>
                  <a:lnTo>
                    <a:pt x="2117" y="9336"/>
                  </a:lnTo>
                  <a:lnTo>
                    <a:pt x="2171" y="8630"/>
                  </a:lnTo>
                  <a:lnTo>
                    <a:pt x="2171" y="7925"/>
                  </a:lnTo>
                  <a:lnTo>
                    <a:pt x="2117" y="7219"/>
                  </a:lnTo>
                  <a:lnTo>
                    <a:pt x="272" y="1"/>
                  </a:lnTo>
                  <a:lnTo>
                    <a:pt x="272" y="1"/>
                  </a:lnTo>
                  <a:lnTo>
                    <a:pt x="380" y="761"/>
                  </a:lnTo>
                  <a:lnTo>
                    <a:pt x="380" y="1466"/>
                  </a:lnTo>
                  <a:lnTo>
                    <a:pt x="272" y="2226"/>
                  </a:lnTo>
                  <a:lnTo>
                    <a:pt x="217" y="2932"/>
                  </a:lnTo>
                  <a:lnTo>
                    <a:pt x="109" y="3692"/>
                  </a:lnTo>
                  <a:lnTo>
                    <a:pt x="0" y="4397"/>
                  </a:lnTo>
                  <a:lnTo>
                    <a:pt x="0" y="5103"/>
                  </a:lnTo>
                  <a:lnTo>
                    <a:pt x="109" y="5863"/>
                  </a:lnTo>
                  <a:lnTo>
                    <a:pt x="1900" y="1286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0"/>
            <p:cNvSpPr/>
            <p:nvPr/>
          </p:nvSpPr>
          <p:spPr>
            <a:xfrm>
              <a:off x="-4400658" y="1261598"/>
              <a:ext cx="38005" cy="277506"/>
            </a:xfrm>
            <a:custGeom>
              <a:avLst/>
              <a:gdLst/>
              <a:ahLst/>
              <a:cxnLst/>
              <a:rect l="l" t="t" r="r" b="b"/>
              <a:pathLst>
                <a:path w="1955" h="14275" extrusionOk="0">
                  <a:moveTo>
                    <a:pt x="1" y="0"/>
                  </a:moveTo>
                  <a:lnTo>
                    <a:pt x="109" y="923"/>
                  </a:lnTo>
                  <a:lnTo>
                    <a:pt x="164" y="1846"/>
                  </a:lnTo>
                  <a:lnTo>
                    <a:pt x="164" y="2768"/>
                  </a:lnTo>
                  <a:lnTo>
                    <a:pt x="109" y="3745"/>
                  </a:lnTo>
                  <a:lnTo>
                    <a:pt x="55" y="4668"/>
                  </a:lnTo>
                  <a:lnTo>
                    <a:pt x="55" y="5590"/>
                  </a:lnTo>
                  <a:lnTo>
                    <a:pt x="109" y="6513"/>
                  </a:lnTo>
                  <a:lnTo>
                    <a:pt x="272" y="7490"/>
                  </a:lnTo>
                  <a:lnTo>
                    <a:pt x="1955" y="14274"/>
                  </a:lnTo>
                  <a:lnTo>
                    <a:pt x="1846" y="13352"/>
                  </a:lnTo>
                  <a:lnTo>
                    <a:pt x="1792" y="12483"/>
                  </a:lnTo>
                  <a:lnTo>
                    <a:pt x="1792" y="11561"/>
                  </a:lnTo>
                  <a:lnTo>
                    <a:pt x="1846" y="10638"/>
                  </a:lnTo>
                  <a:lnTo>
                    <a:pt x="1900" y="9715"/>
                  </a:lnTo>
                  <a:lnTo>
                    <a:pt x="1955" y="8793"/>
                  </a:lnTo>
                  <a:lnTo>
                    <a:pt x="1900" y="7870"/>
                  </a:lnTo>
                  <a:lnTo>
                    <a:pt x="1738" y="6947"/>
                  </a:lnTo>
                  <a:lnTo>
                    <a:pt x="1"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0"/>
            <p:cNvSpPr/>
            <p:nvPr/>
          </p:nvSpPr>
          <p:spPr>
            <a:xfrm>
              <a:off x="-4400658" y="1261598"/>
              <a:ext cx="38005" cy="277506"/>
            </a:xfrm>
            <a:custGeom>
              <a:avLst/>
              <a:gdLst/>
              <a:ahLst/>
              <a:cxnLst/>
              <a:rect l="l" t="t" r="r" b="b"/>
              <a:pathLst>
                <a:path w="1955" h="14275" fill="none" extrusionOk="0">
                  <a:moveTo>
                    <a:pt x="1955" y="14274"/>
                  </a:moveTo>
                  <a:lnTo>
                    <a:pt x="272" y="7490"/>
                  </a:lnTo>
                  <a:lnTo>
                    <a:pt x="272" y="7490"/>
                  </a:lnTo>
                  <a:lnTo>
                    <a:pt x="109" y="6513"/>
                  </a:lnTo>
                  <a:lnTo>
                    <a:pt x="55" y="5590"/>
                  </a:lnTo>
                  <a:lnTo>
                    <a:pt x="55" y="4668"/>
                  </a:lnTo>
                  <a:lnTo>
                    <a:pt x="109" y="3745"/>
                  </a:lnTo>
                  <a:lnTo>
                    <a:pt x="164" y="2768"/>
                  </a:lnTo>
                  <a:lnTo>
                    <a:pt x="164" y="1846"/>
                  </a:lnTo>
                  <a:lnTo>
                    <a:pt x="109" y="923"/>
                  </a:lnTo>
                  <a:lnTo>
                    <a:pt x="1" y="0"/>
                  </a:lnTo>
                  <a:lnTo>
                    <a:pt x="1738" y="6947"/>
                  </a:lnTo>
                  <a:lnTo>
                    <a:pt x="1738" y="6947"/>
                  </a:lnTo>
                  <a:lnTo>
                    <a:pt x="1900" y="7870"/>
                  </a:lnTo>
                  <a:lnTo>
                    <a:pt x="1955" y="8793"/>
                  </a:lnTo>
                  <a:lnTo>
                    <a:pt x="1900" y="9715"/>
                  </a:lnTo>
                  <a:lnTo>
                    <a:pt x="1846" y="10638"/>
                  </a:lnTo>
                  <a:lnTo>
                    <a:pt x="1792" y="11561"/>
                  </a:lnTo>
                  <a:lnTo>
                    <a:pt x="1792" y="12483"/>
                  </a:lnTo>
                  <a:lnTo>
                    <a:pt x="1846" y="13352"/>
                  </a:lnTo>
                  <a:lnTo>
                    <a:pt x="1955" y="1427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0"/>
            <p:cNvSpPr/>
            <p:nvPr/>
          </p:nvSpPr>
          <p:spPr>
            <a:xfrm>
              <a:off x="-4332073" y="1532747"/>
              <a:ext cx="36955" cy="272238"/>
            </a:xfrm>
            <a:custGeom>
              <a:avLst/>
              <a:gdLst/>
              <a:ahLst/>
              <a:cxnLst/>
              <a:rect l="l" t="t" r="r" b="b"/>
              <a:pathLst>
                <a:path w="1901" h="14004" extrusionOk="0">
                  <a:moveTo>
                    <a:pt x="1" y="1"/>
                  </a:moveTo>
                  <a:lnTo>
                    <a:pt x="109" y="869"/>
                  </a:lnTo>
                  <a:lnTo>
                    <a:pt x="163" y="1792"/>
                  </a:lnTo>
                  <a:lnTo>
                    <a:pt x="163" y="2660"/>
                  </a:lnTo>
                  <a:lnTo>
                    <a:pt x="109" y="3583"/>
                  </a:lnTo>
                  <a:lnTo>
                    <a:pt x="55" y="4451"/>
                  </a:lnTo>
                  <a:lnTo>
                    <a:pt x="1" y="5374"/>
                  </a:lnTo>
                  <a:lnTo>
                    <a:pt x="55" y="6242"/>
                  </a:lnTo>
                  <a:lnTo>
                    <a:pt x="163" y="7165"/>
                  </a:lnTo>
                  <a:lnTo>
                    <a:pt x="1900" y="14003"/>
                  </a:lnTo>
                  <a:lnTo>
                    <a:pt x="1792" y="13080"/>
                  </a:lnTo>
                  <a:lnTo>
                    <a:pt x="1737" y="12212"/>
                  </a:lnTo>
                  <a:lnTo>
                    <a:pt x="1737" y="11344"/>
                  </a:lnTo>
                  <a:lnTo>
                    <a:pt x="1846" y="10475"/>
                  </a:lnTo>
                  <a:lnTo>
                    <a:pt x="1900" y="9607"/>
                  </a:lnTo>
                  <a:lnTo>
                    <a:pt x="1900" y="8739"/>
                  </a:lnTo>
                  <a:lnTo>
                    <a:pt x="1900" y="7870"/>
                  </a:lnTo>
                  <a:lnTo>
                    <a:pt x="1792" y="7002"/>
                  </a:lnTo>
                  <a:lnTo>
                    <a:pt x="1"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0"/>
            <p:cNvSpPr/>
            <p:nvPr/>
          </p:nvSpPr>
          <p:spPr>
            <a:xfrm>
              <a:off x="-4332073" y="1532747"/>
              <a:ext cx="36955" cy="272238"/>
            </a:xfrm>
            <a:custGeom>
              <a:avLst/>
              <a:gdLst/>
              <a:ahLst/>
              <a:cxnLst/>
              <a:rect l="l" t="t" r="r" b="b"/>
              <a:pathLst>
                <a:path w="1901" h="14004" fill="none" extrusionOk="0">
                  <a:moveTo>
                    <a:pt x="1900" y="14003"/>
                  </a:moveTo>
                  <a:lnTo>
                    <a:pt x="163" y="7165"/>
                  </a:lnTo>
                  <a:lnTo>
                    <a:pt x="163" y="7165"/>
                  </a:lnTo>
                  <a:lnTo>
                    <a:pt x="55" y="6242"/>
                  </a:lnTo>
                  <a:lnTo>
                    <a:pt x="1" y="5374"/>
                  </a:lnTo>
                  <a:lnTo>
                    <a:pt x="55" y="4451"/>
                  </a:lnTo>
                  <a:lnTo>
                    <a:pt x="109" y="3583"/>
                  </a:lnTo>
                  <a:lnTo>
                    <a:pt x="163" y="2660"/>
                  </a:lnTo>
                  <a:lnTo>
                    <a:pt x="163" y="1792"/>
                  </a:lnTo>
                  <a:lnTo>
                    <a:pt x="109" y="869"/>
                  </a:lnTo>
                  <a:lnTo>
                    <a:pt x="1" y="1"/>
                  </a:lnTo>
                  <a:lnTo>
                    <a:pt x="1792" y="7002"/>
                  </a:lnTo>
                  <a:lnTo>
                    <a:pt x="1792" y="7002"/>
                  </a:lnTo>
                  <a:lnTo>
                    <a:pt x="1900" y="7870"/>
                  </a:lnTo>
                  <a:lnTo>
                    <a:pt x="1900" y="8739"/>
                  </a:lnTo>
                  <a:lnTo>
                    <a:pt x="1900" y="9607"/>
                  </a:lnTo>
                  <a:lnTo>
                    <a:pt x="1846" y="10475"/>
                  </a:lnTo>
                  <a:lnTo>
                    <a:pt x="1737" y="11344"/>
                  </a:lnTo>
                  <a:lnTo>
                    <a:pt x="1737" y="12212"/>
                  </a:lnTo>
                  <a:lnTo>
                    <a:pt x="1792" y="13080"/>
                  </a:lnTo>
                  <a:lnTo>
                    <a:pt x="1900" y="1400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0"/>
            <p:cNvSpPr/>
            <p:nvPr/>
          </p:nvSpPr>
          <p:spPr>
            <a:xfrm>
              <a:off x="-4264539" y="1803896"/>
              <a:ext cx="37986" cy="265900"/>
            </a:xfrm>
            <a:custGeom>
              <a:avLst/>
              <a:gdLst/>
              <a:ahLst/>
              <a:cxnLst/>
              <a:rect l="l" t="t" r="r" b="b"/>
              <a:pathLst>
                <a:path w="1954" h="13678" extrusionOk="0">
                  <a:moveTo>
                    <a:pt x="54" y="1"/>
                  </a:moveTo>
                  <a:lnTo>
                    <a:pt x="217" y="869"/>
                  </a:lnTo>
                  <a:lnTo>
                    <a:pt x="217" y="1683"/>
                  </a:lnTo>
                  <a:lnTo>
                    <a:pt x="163" y="2552"/>
                  </a:lnTo>
                  <a:lnTo>
                    <a:pt x="109" y="3420"/>
                  </a:lnTo>
                  <a:lnTo>
                    <a:pt x="54" y="4288"/>
                  </a:lnTo>
                  <a:lnTo>
                    <a:pt x="0" y="5157"/>
                  </a:lnTo>
                  <a:lnTo>
                    <a:pt x="54" y="5971"/>
                  </a:lnTo>
                  <a:lnTo>
                    <a:pt x="163" y="6839"/>
                  </a:lnTo>
                  <a:lnTo>
                    <a:pt x="1900" y="13678"/>
                  </a:lnTo>
                  <a:lnTo>
                    <a:pt x="1737" y="12809"/>
                  </a:lnTo>
                  <a:lnTo>
                    <a:pt x="1737" y="11995"/>
                  </a:lnTo>
                  <a:lnTo>
                    <a:pt x="1791" y="11127"/>
                  </a:lnTo>
                  <a:lnTo>
                    <a:pt x="1845" y="10313"/>
                  </a:lnTo>
                  <a:lnTo>
                    <a:pt x="1900" y="9499"/>
                  </a:lnTo>
                  <a:lnTo>
                    <a:pt x="1954" y="8630"/>
                  </a:lnTo>
                  <a:lnTo>
                    <a:pt x="1954" y="7816"/>
                  </a:lnTo>
                  <a:lnTo>
                    <a:pt x="1845" y="7002"/>
                  </a:lnTo>
                  <a:lnTo>
                    <a:pt x="54"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0"/>
            <p:cNvSpPr/>
            <p:nvPr/>
          </p:nvSpPr>
          <p:spPr>
            <a:xfrm>
              <a:off x="-4264539" y="1803896"/>
              <a:ext cx="37986" cy="265900"/>
            </a:xfrm>
            <a:custGeom>
              <a:avLst/>
              <a:gdLst/>
              <a:ahLst/>
              <a:cxnLst/>
              <a:rect l="l" t="t" r="r" b="b"/>
              <a:pathLst>
                <a:path w="1954" h="13678" fill="none" extrusionOk="0">
                  <a:moveTo>
                    <a:pt x="1900" y="13678"/>
                  </a:moveTo>
                  <a:lnTo>
                    <a:pt x="163" y="6839"/>
                  </a:lnTo>
                  <a:lnTo>
                    <a:pt x="163" y="6839"/>
                  </a:lnTo>
                  <a:lnTo>
                    <a:pt x="54" y="5971"/>
                  </a:lnTo>
                  <a:lnTo>
                    <a:pt x="0" y="5157"/>
                  </a:lnTo>
                  <a:lnTo>
                    <a:pt x="54" y="4288"/>
                  </a:lnTo>
                  <a:lnTo>
                    <a:pt x="109" y="3420"/>
                  </a:lnTo>
                  <a:lnTo>
                    <a:pt x="163" y="2552"/>
                  </a:lnTo>
                  <a:lnTo>
                    <a:pt x="217" y="1683"/>
                  </a:lnTo>
                  <a:lnTo>
                    <a:pt x="217" y="869"/>
                  </a:lnTo>
                  <a:lnTo>
                    <a:pt x="54" y="1"/>
                  </a:lnTo>
                  <a:lnTo>
                    <a:pt x="1845" y="7002"/>
                  </a:lnTo>
                  <a:lnTo>
                    <a:pt x="1845" y="7002"/>
                  </a:lnTo>
                  <a:lnTo>
                    <a:pt x="1954" y="7816"/>
                  </a:lnTo>
                  <a:lnTo>
                    <a:pt x="1954" y="8630"/>
                  </a:lnTo>
                  <a:lnTo>
                    <a:pt x="1900" y="9499"/>
                  </a:lnTo>
                  <a:lnTo>
                    <a:pt x="1845" y="10313"/>
                  </a:lnTo>
                  <a:lnTo>
                    <a:pt x="1791" y="11127"/>
                  </a:lnTo>
                  <a:lnTo>
                    <a:pt x="1737" y="11995"/>
                  </a:lnTo>
                  <a:lnTo>
                    <a:pt x="1737" y="12809"/>
                  </a:lnTo>
                  <a:lnTo>
                    <a:pt x="1900" y="1367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0"/>
            <p:cNvSpPr/>
            <p:nvPr/>
          </p:nvSpPr>
          <p:spPr>
            <a:xfrm>
              <a:off x="-4197024" y="2075065"/>
              <a:ext cx="40105" cy="262732"/>
            </a:xfrm>
            <a:custGeom>
              <a:avLst/>
              <a:gdLst/>
              <a:ahLst/>
              <a:cxnLst/>
              <a:rect l="l" t="t" r="r" b="b"/>
              <a:pathLst>
                <a:path w="2063" h="13515" extrusionOk="0">
                  <a:moveTo>
                    <a:pt x="109" y="0"/>
                  </a:moveTo>
                  <a:lnTo>
                    <a:pt x="218" y="814"/>
                  </a:lnTo>
                  <a:lnTo>
                    <a:pt x="272" y="1628"/>
                  </a:lnTo>
                  <a:lnTo>
                    <a:pt x="218" y="2442"/>
                  </a:lnTo>
                  <a:lnTo>
                    <a:pt x="109" y="3257"/>
                  </a:lnTo>
                  <a:lnTo>
                    <a:pt x="55" y="4071"/>
                  </a:lnTo>
                  <a:lnTo>
                    <a:pt x="1" y="4939"/>
                  </a:lnTo>
                  <a:lnTo>
                    <a:pt x="1" y="5753"/>
                  </a:lnTo>
                  <a:lnTo>
                    <a:pt x="109" y="6567"/>
                  </a:lnTo>
                  <a:lnTo>
                    <a:pt x="1900" y="13514"/>
                  </a:lnTo>
                  <a:lnTo>
                    <a:pt x="1792" y="12700"/>
                  </a:lnTo>
                  <a:lnTo>
                    <a:pt x="1792" y="11940"/>
                  </a:lnTo>
                  <a:lnTo>
                    <a:pt x="1846" y="11126"/>
                  </a:lnTo>
                  <a:lnTo>
                    <a:pt x="1954" y="10366"/>
                  </a:lnTo>
                  <a:lnTo>
                    <a:pt x="2009" y="9552"/>
                  </a:lnTo>
                  <a:lnTo>
                    <a:pt x="2063" y="8792"/>
                  </a:lnTo>
                  <a:lnTo>
                    <a:pt x="2063" y="7978"/>
                  </a:lnTo>
                  <a:lnTo>
                    <a:pt x="1954" y="7218"/>
                  </a:lnTo>
                  <a:lnTo>
                    <a:pt x="109"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0"/>
            <p:cNvSpPr/>
            <p:nvPr/>
          </p:nvSpPr>
          <p:spPr>
            <a:xfrm>
              <a:off x="-4197024" y="2075065"/>
              <a:ext cx="40105" cy="262732"/>
            </a:xfrm>
            <a:custGeom>
              <a:avLst/>
              <a:gdLst/>
              <a:ahLst/>
              <a:cxnLst/>
              <a:rect l="l" t="t" r="r" b="b"/>
              <a:pathLst>
                <a:path w="2063" h="13515" fill="none" extrusionOk="0">
                  <a:moveTo>
                    <a:pt x="1900" y="13514"/>
                  </a:moveTo>
                  <a:lnTo>
                    <a:pt x="1900" y="13514"/>
                  </a:lnTo>
                  <a:lnTo>
                    <a:pt x="1792" y="12700"/>
                  </a:lnTo>
                  <a:lnTo>
                    <a:pt x="1792" y="11940"/>
                  </a:lnTo>
                  <a:lnTo>
                    <a:pt x="1846" y="11126"/>
                  </a:lnTo>
                  <a:lnTo>
                    <a:pt x="1954" y="10366"/>
                  </a:lnTo>
                  <a:lnTo>
                    <a:pt x="2009" y="9552"/>
                  </a:lnTo>
                  <a:lnTo>
                    <a:pt x="2063" y="8792"/>
                  </a:lnTo>
                  <a:lnTo>
                    <a:pt x="2063" y="7978"/>
                  </a:lnTo>
                  <a:lnTo>
                    <a:pt x="1954" y="7218"/>
                  </a:lnTo>
                  <a:lnTo>
                    <a:pt x="109" y="0"/>
                  </a:lnTo>
                  <a:lnTo>
                    <a:pt x="109" y="0"/>
                  </a:lnTo>
                  <a:lnTo>
                    <a:pt x="218" y="814"/>
                  </a:lnTo>
                  <a:lnTo>
                    <a:pt x="272" y="1628"/>
                  </a:lnTo>
                  <a:lnTo>
                    <a:pt x="218" y="2442"/>
                  </a:lnTo>
                  <a:lnTo>
                    <a:pt x="109" y="3257"/>
                  </a:lnTo>
                  <a:lnTo>
                    <a:pt x="55" y="4071"/>
                  </a:lnTo>
                  <a:lnTo>
                    <a:pt x="1" y="4939"/>
                  </a:lnTo>
                  <a:lnTo>
                    <a:pt x="1" y="5753"/>
                  </a:lnTo>
                  <a:lnTo>
                    <a:pt x="109" y="6567"/>
                  </a:lnTo>
                  <a:lnTo>
                    <a:pt x="1900" y="1351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0"/>
            <p:cNvSpPr/>
            <p:nvPr/>
          </p:nvSpPr>
          <p:spPr>
            <a:xfrm>
              <a:off x="-4127390" y="2354651"/>
              <a:ext cx="41174" cy="254295"/>
            </a:xfrm>
            <a:custGeom>
              <a:avLst/>
              <a:gdLst/>
              <a:ahLst/>
              <a:cxnLst/>
              <a:rect l="l" t="t" r="r" b="b"/>
              <a:pathLst>
                <a:path w="2118" h="13081" extrusionOk="0">
                  <a:moveTo>
                    <a:pt x="218" y="1"/>
                  </a:moveTo>
                  <a:lnTo>
                    <a:pt x="272" y="815"/>
                  </a:lnTo>
                  <a:lnTo>
                    <a:pt x="272" y="1575"/>
                  </a:lnTo>
                  <a:lnTo>
                    <a:pt x="218" y="2334"/>
                  </a:lnTo>
                  <a:lnTo>
                    <a:pt x="109" y="3040"/>
                  </a:lnTo>
                  <a:lnTo>
                    <a:pt x="55" y="3800"/>
                  </a:lnTo>
                  <a:lnTo>
                    <a:pt x="1" y="4560"/>
                  </a:lnTo>
                  <a:lnTo>
                    <a:pt x="1" y="5319"/>
                  </a:lnTo>
                  <a:lnTo>
                    <a:pt x="109" y="6079"/>
                  </a:lnTo>
                  <a:lnTo>
                    <a:pt x="1846" y="13081"/>
                  </a:lnTo>
                  <a:lnTo>
                    <a:pt x="1792" y="12321"/>
                  </a:lnTo>
                  <a:lnTo>
                    <a:pt x="1792" y="11615"/>
                  </a:lnTo>
                  <a:lnTo>
                    <a:pt x="1846" y="10910"/>
                  </a:lnTo>
                  <a:lnTo>
                    <a:pt x="1954" y="10150"/>
                  </a:lnTo>
                  <a:lnTo>
                    <a:pt x="2063" y="9444"/>
                  </a:lnTo>
                  <a:lnTo>
                    <a:pt x="2117" y="8684"/>
                  </a:lnTo>
                  <a:lnTo>
                    <a:pt x="2117" y="7979"/>
                  </a:lnTo>
                  <a:lnTo>
                    <a:pt x="2009" y="7219"/>
                  </a:lnTo>
                  <a:lnTo>
                    <a:pt x="218"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0"/>
            <p:cNvSpPr/>
            <p:nvPr/>
          </p:nvSpPr>
          <p:spPr>
            <a:xfrm>
              <a:off x="-4127390" y="2354651"/>
              <a:ext cx="41174" cy="254295"/>
            </a:xfrm>
            <a:custGeom>
              <a:avLst/>
              <a:gdLst/>
              <a:ahLst/>
              <a:cxnLst/>
              <a:rect l="l" t="t" r="r" b="b"/>
              <a:pathLst>
                <a:path w="2118" h="13081" fill="none" extrusionOk="0">
                  <a:moveTo>
                    <a:pt x="1846" y="13081"/>
                  </a:moveTo>
                  <a:lnTo>
                    <a:pt x="1846" y="13081"/>
                  </a:lnTo>
                  <a:lnTo>
                    <a:pt x="1792" y="12321"/>
                  </a:lnTo>
                  <a:lnTo>
                    <a:pt x="1792" y="11615"/>
                  </a:lnTo>
                  <a:lnTo>
                    <a:pt x="1846" y="10910"/>
                  </a:lnTo>
                  <a:lnTo>
                    <a:pt x="1954" y="10150"/>
                  </a:lnTo>
                  <a:lnTo>
                    <a:pt x="2063" y="9444"/>
                  </a:lnTo>
                  <a:lnTo>
                    <a:pt x="2117" y="8684"/>
                  </a:lnTo>
                  <a:lnTo>
                    <a:pt x="2117" y="7979"/>
                  </a:lnTo>
                  <a:lnTo>
                    <a:pt x="2009" y="7219"/>
                  </a:lnTo>
                  <a:lnTo>
                    <a:pt x="218" y="1"/>
                  </a:lnTo>
                  <a:lnTo>
                    <a:pt x="218" y="1"/>
                  </a:lnTo>
                  <a:lnTo>
                    <a:pt x="272" y="815"/>
                  </a:lnTo>
                  <a:lnTo>
                    <a:pt x="272" y="1575"/>
                  </a:lnTo>
                  <a:lnTo>
                    <a:pt x="218" y="2334"/>
                  </a:lnTo>
                  <a:lnTo>
                    <a:pt x="109" y="3040"/>
                  </a:lnTo>
                  <a:lnTo>
                    <a:pt x="55" y="3800"/>
                  </a:lnTo>
                  <a:lnTo>
                    <a:pt x="1" y="4560"/>
                  </a:lnTo>
                  <a:lnTo>
                    <a:pt x="1" y="5319"/>
                  </a:lnTo>
                  <a:lnTo>
                    <a:pt x="109" y="6079"/>
                  </a:lnTo>
                  <a:lnTo>
                    <a:pt x="1846" y="1308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0"/>
            <p:cNvSpPr/>
            <p:nvPr/>
          </p:nvSpPr>
          <p:spPr>
            <a:xfrm>
              <a:off x="-4058805" y="2635306"/>
              <a:ext cx="43273" cy="244788"/>
            </a:xfrm>
            <a:custGeom>
              <a:avLst/>
              <a:gdLst/>
              <a:ahLst/>
              <a:cxnLst/>
              <a:rect l="l" t="t" r="r" b="b"/>
              <a:pathLst>
                <a:path w="2226" h="12592" extrusionOk="0">
                  <a:moveTo>
                    <a:pt x="326" y="0"/>
                  </a:moveTo>
                  <a:lnTo>
                    <a:pt x="380" y="706"/>
                  </a:lnTo>
                  <a:lnTo>
                    <a:pt x="380" y="1411"/>
                  </a:lnTo>
                  <a:lnTo>
                    <a:pt x="326" y="2117"/>
                  </a:lnTo>
                  <a:lnTo>
                    <a:pt x="217" y="2823"/>
                  </a:lnTo>
                  <a:lnTo>
                    <a:pt x="109" y="3528"/>
                  </a:lnTo>
                  <a:lnTo>
                    <a:pt x="0" y="4234"/>
                  </a:lnTo>
                  <a:lnTo>
                    <a:pt x="0" y="4939"/>
                  </a:lnTo>
                  <a:lnTo>
                    <a:pt x="109" y="5645"/>
                  </a:lnTo>
                  <a:lnTo>
                    <a:pt x="1846" y="12592"/>
                  </a:lnTo>
                  <a:lnTo>
                    <a:pt x="1791" y="11941"/>
                  </a:lnTo>
                  <a:lnTo>
                    <a:pt x="1791" y="11235"/>
                  </a:lnTo>
                  <a:lnTo>
                    <a:pt x="1900" y="10584"/>
                  </a:lnTo>
                  <a:lnTo>
                    <a:pt x="2009" y="9878"/>
                  </a:lnTo>
                  <a:lnTo>
                    <a:pt x="2117" y="9227"/>
                  </a:lnTo>
                  <a:lnTo>
                    <a:pt x="2226" y="8521"/>
                  </a:lnTo>
                  <a:lnTo>
                    <a:pt x="2226" y="7870"/>
                  </a:lnTo>
                  <a:lnTo>
                    <a:pt x="2117" y="7164"/>
                  </a:lnTo>
                  <a:lnTo>
                    <a:pt x="326"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0"/>
            <p:cNvSpPr/>
            <p:nvPr/>
          </p:nvSpPr>
          <p:spPr>
            <a:xfrm>
              <a:off x="-4058805" y="2635306"/>
              <a:ext cx="43273" cy="244788"/>
            </a:xfrm>
            <a:custGeom>
              <a:avLst/>
              <a:gdLst/>
              <a:ahLst/>
              <a:cxnLst/>
              <a:rect l="l" t="t" r="r" b="b"/>
              <a:pathLst>
                <a:path w="2226" h="12592" fill="none" extrusionOk="0">
                  <a:moveTo>
                    <a:pt x="1846" y="12592"/>
                  </a:moveTo>
                  <a:lnTo>
                    <a:pt x="1846" y="12592"/>
                  </a:lnTo>
                  <a:lnTo>
                    <a:pt x="1791" y="11941"/>
                  </a:lnTo>
                  <a:lnTo>
                    <a:pt x="1791" y="11235"/>
                  </a:lnTo>
                  <a:lnTo>
                    <a:pt x="1900" y="10584"/>
                  </a:lnTo>
                  <a:lnTo>
                    <a:pt x="2009" y="9878"/>
                  </a:lnTo>
                  <a:lnTo>
                    <a:pt x="2117" y="9227"/>
                  </a:lnTo>
                  <a:lnTo>
                    <a:pt x="2226" y="8521"/>
                  </a:lnTo>
                  <a:lnTo>
                    <a:pt x="2226" y="7870"/>
                  </a:lnTo>
                  <a:lnTo>
                    <a:pt x="2117" y="7164"/>
                  </a:lnTo>
                  <a:lnTo>
                    <a:pt x="326" y="0"/>
                  </a:lnTo>
                  <a:lnTo>
                    <a:pt x="326" y="0"/>
                  </a:lnTo>
                  <a:lnTo>
                    <a:pt x="380" y="706"/>
                  </a:lnTo>
                  <a:lnTo>
                    <a:pt x="380" y="1411"/>
                  </a:lnTo>
                  <a:lnTo>
                    <a:pt x="326" y="2117"/>
                  </a:lnTo>
                  <a:lnTo>
                    <a:pt x="217" y="2823"/>
                  </a:lnTo>
                  <a:lnTo>
                    <a:pt x="109" y="3528"/>
                  </a:lnTo>
                  <a:lnTo>
                    <a:pt x="0" y="4234"/>
                  </a:lnTo>
                  <a:lnTo>
                    <a:pt x="0" y="4939"/>
                  </a:lnTo>
                  <a:lnTo>
                    <a:pt x="109" y="5645"/>
                  </a:lnTo>
                  <a:lnTo>
                    <a:pt x="1846" y="1259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675;p30"/>
          <p:cNvGrpSpPr/>
          <p:nvPr/>
        </p:nvGrpSpPr>
        <p:grpSpPr>
          <a:xfrm>
            <a:off x="2379094" y="509466"/>
            <a:ext cx="2297486" cy="4222956"/>
            <a:chOff x="294525" y="238125"/>
            <a:chExt cx="2850125" cy="5238750"/>
          </a:xfrm>
        </p:grpSpPr>
        <p:sp>
          <p:nvSpPr>
            <p:cNvPr id="676" name="Google Shape;676;p30"/>
            <p:cNvSpPr/>
            <p:nvPr/>
          </p:nvSpPr>
          <p:spPr>
            <a:xfrm>
              <a:off x="294525" y="5101000"/>
              <a:ext cx="2850125" cy="375875"/>
            </a:xfrm>
            <a:custGeom>
              <a:avLst/>
              <a:gdLst/>
              <a:ahLst/>
              <a:cxnLst/>
              <a:rect l="l" t="t" r="r" b="b"/>
              <a:pathLst>
                <a:path w="114005" h="15035" extrusionOk="0">
                  <a:moveTo>
                    <a:pt x="51198" y="1"/>
                  </a:moveTo>
                  <a:lnTo>
                    <a:pt x="45509" y="117"/>
                  </a:lnTo>
                  <a:lnTo>
                    <a:pt x="40052" y="291"/>
                  </a:lnTo>
                  <a:lnTo>
                    <a:pt x="34828" y="581"/>
                  </a:lnTo>
                  <a:lnTo>
                    <a:pt x="29836" y="872"/>
                  </a:lnTo>
                  <a:lnTo>
                    <a:pt x="25134" y="1278"/>
                  </a:lnTo>
                  <a:lnTo>
                    <a:pt x="20723" y="1684"/>
                  </a:lnTo>
                  <a:lnTo>
                    <a:pt x="16660" y="2207"/>
                  </a:lnTo>
                  <a:lnTo>
                    <a:pt x="13003" y="2729"/>
                  </a:lnTo>
                  <a:lnTo>
                    <a:pt x="9694" y="3309"/>
                  </a:lnTo>
                  <a:lnTo>
                    <a:pt x="6850" y="3948"/>
                  </a:lnTo>
                  <a:lnTo>
                    <a:pt x="5631" y="4238"/>
                  </a:lnTo>
                  <a:lnTo>
                    <a:pt x="4470" y="4587"/>
                  </a:lnTo>
                  <a:lnTo>
                    <a:pt x="3425" y="4935"/>
                  </a:lnTo>
                  <a:lnTo>
                    <a:pt x="2554" y="5283"/>
                  </a:lnTo>
                  <a:lnTo>
                    <a:pt x="1799" y="5631"/>
                  </a:lnTo>
                  <a:lnTo>
                    <a:pt x="1161" y="5980"/>
                  </a:lnTo>
                  <a:lnTo>
                    <a:pt x="639" y="6386"/>
                  </a:lnTo>
                  <a:lnTo>
                    <a:pt x="290" y="6734"/>
                  </a:lnTo>
                  <a:lnTo>
                    <a:pt x="58" y="7141"/>
                  </a:lnTo>
                  <a:lnTo>
                    <a:pt x="0" y="7315"/>
                  </a:lnTo>
                  <a:lnTo>
                    <a:pt x="0" y="7547"/>
                  </a:lnTo>
                  <a:lnTo>
                    <a:pt x="0" y="7721"/>
                  </a:lnTo>
                  <a:lnTo>
                    <a:pt x="58" y="7895"/>
                  </a:lnTo>
                  <a:lnTo>
                    <a:pt x="290" y="8302"/>
                  </a:lnTo>
                  <a:lnTo>
                    <a:pt x="639" y="8650"/>
                  </a:lnTo>
                  <a:lnTo>
                    <a:pt x="1161" y="9056"/>
                  </a:lnTo>
                  <a:lnTo>
                    <a:pt x="1799" y="9404"/>
                  </a:lnTo>
                  <a:lnTo>
                    <a:pt x="2554" y="9753"/>
                  </a:lnTo>
                  <a:lnTo>
                    <a:pt x="3425" y="10101"/>
                  </a:lnTo>
                  <a:lnTo>
                    <a:pt x="4470" y="10449"/>
                  </a:lnTo>
                  <a:lnTo>
                    <a:pt x="5631" y="10798"/>
                  </a:lnTo>
                  <a:lnTo>
                    <a:pt x="6850" y="11088"/>
                  </a:lnTo>
                  <a:lnTo>
                    <a:pt x="9694" y="11726"/>
                  </a:lnTo>
                  <a:lnTo>
                    <a:pt x="13003" y="12307"/>
                  </a:lnTo>
                  <a:lnTo>
                    <a:pt x="16660" y="12829"/>
                  </a:lnTo>
                  <a:lnTo>
                    <a:pt x="20723" y="13352"/>
                  </a:lnTo>
                  <a:lnTo>
                    <a:pt x="25134" y="13758"/>
                  </a:lnTo>
                  <a:lnTo>
                    <a:pt x="29836" y="14164"/>
                  </a:lnTo>
                  <a:lnTo>
                    <a:pt x="34828" y="14455"/>
                  </a:lnTo>
                  <a:lnTo>
                    <a:pt x="40052" y="14745"/>
                  </a:lnTo>
                  <a:lnTo>
                    <a:pt x="45509" y="14919"/>
                  </a:lnTo>
                  <a:lnTo>
                    <a:pt x="51198" y="15035"/>
                  </a:lnTo>
                  <a:lnTo>
                    <a:pt x="62807" y="15035"/>
                  </a:lnTo>
                  <a:lnTo>
                    <a:pt x="68496" y="14919"/>
                  </a:lnTo>
                  <a:lnTo>
                    <a:pt x="73952" y="14745"/>
                  </a:lnTo>
                  <a:lnTo>
                    <a:pt x="79176" y="14455"/>
                  </a:lnTo>
                  <a:lnTo>
                    <a:pt x="84168" y="14164"/>
                  </a:lnTo>
                  <a:lnTo>
                    <a:pt x="88870" y="13758"/>
                  </a:lnTo>
                  <a:lnTo>
                    <a:pt x="93282" y="13352"/>
                  </a:lnTo>
                  <a:lnTo>
                    <a:pt x="97345" y="12829"/>
                  </a:lnTo>
                  <a:lnTo>
                    <a:pt x="101002" y="12307"/>
                  </a:lnTo>
                  <a:lnTo>
                    <a:pt x="104311" y="11726"/>
                  </a:lnTo>
                  <a:lnTo>
                    <a:pt x="107155" y="11088"/>
                  </a:lnTo>
                  <a:lnTo>
                    <a:pt x="108374" y="10798"/>
                  </a:lnTo>
                  <a:lnTo>
                    <a:pt x="109535" y="10449"/>
                  </a:lnTo>
                  <a:lnTo>
                    <a:pt x="110580" y="10101"/>
                  </a:lnTo>
                  <a:lnTo>
                    <a:pt x="111450" y="9753"/>
                  </a:lnTo>
                  <a:lnTo>
                    <a:pt x="112205" y="9404"/>
                  </a:lnTo>
                  <a:lnTo>
                    <a:pt x="112843" y="9056"/>
                  </a:lnTo>
                  <a:lnTo>
                    <a:pt x="113366" y="8650"/>
                  </a:lnTo>
                  <a:lnTo>
                    <a:pt x="113714" y="8302"/>
                  </a:lnTo>
                  <a:lnTo>
                    <a:pt x="113946" y="7895"/>
                  </a:lnTo>
                  <a:lnTo>
                    <a:pt x="114004" y="7721"/>
                  </a:lnTo>
                  <a:lnTo>
                    <a:pt x="114004" y="7547"/>
                  </a:lnTo>
                  <a:lnTo>
                    <a:pt x="114004" y="7315"/>
                  </a:lnTo>
                  <a:lnTo>
                    <a:pt x="113946" y="7141"/>
                  </a:lnTo>
                  <a:lnTo>
                    <a:pt x="113714" y="6734"/>
                  </a:lnTo>
                  <a:lnTo>
                    <a:pt x="113366" y="6386"/>
                  </a:lnTo>
                  <a:lnTo>
                    <a:pt x="112843" y="5980"/>
                  </a:lnTo>
                  <a:lnTo>
                    <a:pt x="112205" y="5631"/>
                  </a:lnTo>
                  <a:lnTo>
                    <a:pt x="111450" y="5283"/>
                  </a:lnTo>
                  <a:lnTo>
                    <a:pt x="110580" y="4935"/>
                  </a:lnTo>
                  <a:lnTo>
                    <a:pt x="109535" y="4587"/>
                  </a:lnTo>
                  <a:lnTo>
                    <a:pt x="108374" y="4238"/>
                  </a:lnTo>
                  <a:lnTo>
                    <a:pt x="107155" y="3948"/>
                  </a:lnTo>
                  <a:lnTo>
                    <a:pt x="104311" y="3309"/>
                  </a:lnTo>
                  <a:lnTo>
                    <a:pt x="101002" y="2729"/>
                  </a:lnTo>
                  <a:lnTo>
                    <a:pt x="97345" y="2207"/>
                  </a:lnTo>
                  <a:lnTo>
                    <a:pt x="93282" y="1684"/>
                  </a:lnTo>
                  <a:lnTo>
                    <a:pt x="88870" y="1278"/>
                  </a:lnTo>
                  <a:lnTo>
                    <a:pt x="84168" y="872"/>
                  </a:lnTo>
                  <a:lnTo>
                    <a:pt x="79176" y="581"/>
                  </a:lnTo>
                  <a:lnTo>
                    <a:pt x="73952" y="291"/>
                  </a:lnTo>
                  <a:lnTo>
                    <a:pt x="68496" y="117"/>
                  </a:lnTo>
                  <a:lnTo>
                    <a:pt x="62807"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0"/>
            <p:cNvSpPr/>
            <p:nvPr/>
          </p:nvSpPr>
          <p:spPr>
            <a:xfrm>
              <a:off x="1305975" y="4404450"/>
              <a:ext cx="1010050" cy="920075"/>
            </a:xfrm>
            <a:custGeom>
              <a:avLst/>
              <a:gdLst/>
              <a:ahLst/>
              <a:cxnLst/>
              <a:rect l="l" t="t" r="r" b="b"/>
              <a:pathLst>
                <a:path w="40402" h="36803" extrusionOk="0">
                  <a:moveTo>
                    <a:pt x="1800" y="0"/>
                  </a:moveTo>
                  <a:lnTo>
                    <a:pt x="1" y="18866"/>
                  </a:lnTo>
                  <a:lnTo>
                    <a:pt x="1" y="19388"/>
                  </a:lnTo>
                  <a:lnTo>
                    <a:pt x="59" y="23451"/>
                  </a:lnTo>
                  <a:lnTo>
                    <a:pt x="59" y="23625"/>
                  </a:lnTo>
                  <a:lnTo>
                    <a:pt x="175" y="28153"/>
                  </a:lnTo>
                  <a:lnTo>
                    <a:pt x="349" y="31926"/>
                  </a:lnTo>
                  <a:lnTo>
                    <a:pt x="465" y="33435"/>
                  </a:lnTo>
                  <a:lnTo>
                    <a:pt x="581" y="34538"/>
                  </a:lnTo>
                  <a:lnTo>
                    <a:pt x="755" y="35351"/>
                  </a:lnTo>
                  <a:lnTo>
                    <a:pt x="872" y="35525"/>
                  </a:lnTo>
                  <a:lnTo>
                    <a:pt x="930" y="35699"/>
                  </a:lnTo>
                  <a:lnTo>
                    <a:pt x="1162" y="35757"/>
                  </a:lnTo>
                  <a:lnTo>
                    <a:pt x="1568" y="35815"/>
                  </a:lnTo>
                  <a:lnTo>
                    <a:pt x="2961" y="35989"/>
                  </a:lnTo>
                  <a:lnTo>
                    <a:pt x="4935" y="36105"/>
                  </a:lnTo>
                  <a:lnTo>
                    <a:pt x="7431" y="36280"/>
                  </a:lnTo>
                  <a:lnTo>
                    <a:pt x="13526" y="36454"/>
                  </a:lnTo>
                  <a:lnTo>
                    <a:pt x="20433" y="36628"/>
                  </a:lnTo>
                  <a:lnTo>
                    <a:pt x="27341" y="36744"/>
                  </a:lnTo>
                  <a:lnTo>
                    <a:pt x="33436" y="36802"/>
                  </a:lnTo>
                  <a:lnTo>
                    <a:pt x="37847" y="36744"/>
                  </a:lnTo>
                  <a:lnTo>
                    <a:pt x="39183" y="36686"/>
                  </a:lnTo>
                  <a:lnTo>
                    <a:pt x="39821" y="36628"/>
                  </a:lnTo>
                  <a:lnTo>
                    <a:pt x="40053" y="36512"/>
                  </a:lnTo>
                  <a:lnTo>
                    <a:pt x="40227" y="36338"/>
                  </a:lnTo>
                  <a:lnTo>
                    <a:pt x="40344" y="36105"/>
                  </a:lnTo>
                  <a:lnTo>
                    <a:pt x="40402" y="35815"/>
                  </a:lnTo>
                  <a:lnTo>
                    <a:pt x="40402" y="35467"/>
                  </a:lnTo>
                  <a:lnTo>
                    <a:pt x="40402" y="35119"/>
                  </a:lnTo>
                  <a:lnTo>
                    <a:pt x="40285" y="34306"/>
                  </a:lnTo>
                  <a:lnTo>
                    <a:pt x="39995" y="33493"/>
                  </a:lnTo>
                  <a:lnTo>
                    <a:pt x="39647" y="32681"/>
                  </a:lnTo>
                  <a:lnTo>
                    <a:pt x="39183" y="31984"/>
                  </a:lnTo>
                  <a:lnTo>
                    <a:pt x="38950" y="31694"/>
                  </a:lnTo>
                  <a:lnTo>
                    <a:pt x="38660" y="31404"/>
                  </a:lnTo>
                  <a:lnTo>
                    <a:pt x="38312" y="31171"/>
                  </a:lnTo>
                  <a:lnTo>
                    <a:pt x="37615" y="30765"/>
                  </a:lnTo>
                  <a:lnTo>
                    <a:pt x="35700" y="29778"/>
                  </a:lnTo>
                  <a:lnTo>
                    <a:pt x="33262" y="28559"/>
                  </a:lnTo>
                  <a:lnTo>
                    <a:pt x="30592" y="27224"/>
                  </a:lnTo>
                  <a:lnTo>
                    <a:pt x="25658" y="24902"/>
                  </a:lnTo>
                  <a:lnTo>
                    <a:pt x="23510" y="23916"/>
                  </a:lnTo>
                  <a:lnTo>
                    <a:pt x="23510" y="23509"/>
                  </a:lnTo>
                  <a:lnTo>
                    <a:pt x="23626" y="19620"/>
                  </a:lnTo>
                  <a:lnTo>
                    <a:pt x="23626" y="18924"/>
                  </a:lnTo>
                  <a:lnTo>
                    <a:pt x="26006" y="290"/>
                  </a:lnTo>
                  <a:lnTo>
                    <a:pt x="1800"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0"/>
            <p:cNvSpPr/>
            <p:nvPr/>
          </p:nvSpPr>
          <p:spPr>
            <a:xfrm>
              <a:off x="1305975" y="4876075"/>
              <a:ext cx="1010050" cy="448450"/>
            </a:xfrm>
            <a:custGeom>
              <a:avLst/>
              <a:gdLst/>
              <a:ahLst/>
              <a:cxnLst/>
              <a:rect l="l" t="t" r="r" b="b"/>
              <a:pathLst>
                <a:path w="40402" h="17938" extrusionOk="0">
                  <a:moveTo>
                    <a:pt x="1" y="1"/>
                  </a:moveTo>
                  <a:lnTo>
                    <a:pt x="1" y="523"/>
                  </a:lnTo>
                  <a:lnTo>
                    <a:pt x="59" y="4586"/>
                  </a:lnTo>
                  <a:lnTo>
                    <a:pt x="59" y="4760"/>
                  </a:lnTo>
                  <a:lnTo>
                    <a:pt x="175" y="9288"/>
                  </a:lnTo>
                  <a:lnTo>
                    <a:pt x="349" y="13061"/>
                  </a:lnTo>
                  <a:lnTo>
                    <a:pt x="465" y="14570"/>
                  </a:lnTo>
                  <a:lnTo>
                    <a:pt x="581" y="15673"/>
                  </a:lnTo>
                  <a:lnTo>
                    <a:pt x="755" y="16486"/>
                  </a:lnTo>
                  <a:lnTo>
                    <a:pt x="872" y="16660"/>
                  </a:lnTo>
                  <a:lnTo>
                    <a:pt x="930" y="16834"/>
                  </a:lnTo>
                  <a:lnTo>
                    <a:pt x="1162" y="16892"/>
                  </a:lnTo>
                  <a:lnTo>
                    <a:pt x="1568" y="16950"/>
                  </a:lnTo>
                  <a:lnTo>
                    <a:pt x="2961" y="17124"/>
                  </a:lnTo>
                  <a:lnTo>
                    <a:pt x="4935" y="17240"/>
                  </a:lnTo>
                  <a:lnTo>
                    <a:pt x="7431" y="17415"/>
                  </a:lnTo>
                  <a:lnTo>
                    <a:pt x="13526" y="17589"/>
                  </a:lnTo>
                  <a:lnTo>
                    <a:pt x="20433" y="17763"/>
                  </a:lnTo>
                  <a:lnTo>
                    <a:pt x="27341" y="17879"/>
                  </a:lnTo>
                  <a:lnTo>
                    <a:pt x="33436" y="17937"/>
                  </a:lnTo>
                  <a:lnTo>
                    <a:pt x="37847" y="17879"/>
                  </a:lnTo>
                  <a:lnTo>
                    <a:pt x="39183" y="17821"/>
                  </a:lnTo>
                  <a:lnTo>
                    <a:pt x="39821" y="17763"/>
                  </a:lnTo>
                  <a:lnTo>
                    <a:pt x="40053" y="17647"/>
                  </a:lnTo>
                  <a:lnTo>
                    <a:pt x="40227" y="17473"/>
                  </a:lnTo>
                  <a:lnTo>
                    <a:pt x="40344" y="17240"/>
                  </a:lnTo>
                  <a:lnTo>
                    <a:pt x="40402" y="16950"/>
                  </a:lnTo>
                  <a:lnTo>
                    <a:pt x="40402" y="16602"/>
                  </a:lnTo>
                  <a:lnTo>
                    <a:pt x="40402" y="16254"/>
                  </a:lnTo>
                  <a:lnTo>
                    <a:pt x="40285" y="15441"/>
                  </a:lnTo>
                  <a:lnTo>
                    <a:pt x="39995" y="14628"/>
                  </a:lnTo>
                  <a:lnTo>
                    <a:pt x="39647" y="13816"/>
                  </a:lnTo>
                  <a:lnTo>
                    <a:pt x="39183" y="13119"/>
                  </a:lnTo>
                  <a:lnTo>
                    <a:pt x="38950" y="12829"/>
                  </a:lnTo>
                  <a:lnTo>
                    <a:pt x="38718" y="12539"/>
                  </a:lnTo>
                  <a:lnTo>
                    <a:pt x="38312" y="12306"/>
                  </a:lnTo>
                  <a:lnTo>
                    <a:pt x="37615" y="11900"/>
                  </a:lnTo>
                  <a:lnTo>
                    <a:pt x="35700" y="10913"/>
                  </a:lnTo>
                  <a:lnTo>
                    <a:pt x="33262" y="9694"/>
                  </a:lnTo>
                  <a:lnTo>
                    <a:pt x="30592" y="8359"/>
                  </a:lnTo>
                  <a:lnTo>
                    <a:pt x="25658" y="6037"/>
                  </a:lnTo>
                  <a:lnTo>
                    <a:pt x="23510" y="5051"/>
                  </a:lnTo>
                  <a:lnTo>
                    <a:pt x="23510" y="4644"/>
                  </a:lnTo>
                  <a:lnTo>
                    <a:pt x="23626" y="755"/>
                  </a:lnTo>
                  <a:lnTo>
                    <a:pt x="23626" y="59"/>
                  </a:lnTo>
                  <a:lnTo>
                    <a:pt x="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0"/>
            <p:cNvSpPr/>
            <p:nvPr/>
          </p:nvSpPr>
          <p:spPr>
            <a:xfrm>
              <a:off x="1307425" y="4990725"/>
              <a:ext cx="1008600" cy="333800"/>
            </a:xfrm>
            <a:custGeom>
              <a:avLst/>
              <a:gdLst/>
              <a:ahLst/>
              <a:cxnLst/>
              <a:rect l="l" t="t" r="r" b="b"/>
              <a:pathLst>
                <a:path w="40344" h="13352" extrusionOk="0">
                  <a:moveTo>
                    <a:pt x="1" y="0"/>
                  </a:moveTo>
                  <a:lnTo>
                    <a:pt x="1" y="232"/>
                  </a:lnTo>
                  <a:lnTo>
                    <a:pt x="1" y="465"/>
                  </a:lnTo>
                  <a:lnTo>
                    <a:pt x="117" y="4934"/>
                  </a:lnTo>
                  <a:lnTo>
                    <a:pt x="291" y="8591"/>
                  </a:lnTo>
                  <a:lnTo>
                    <a:pt x="407" y="10042"/>
                  </a:lnTo>
                  <a:lnTo>
                    <a:pt x="523" y="11145"/>
                  </a:lnTo>
                  <a:lnTo>
                    <a:pt x="697" y="11900"/>
                  </a:lnTo>
                  <a:lnTo>
                    <a:pt x="814" y="12132"/>
                  </a:lnTo>
                  <a:lnTo>
                    <a:pt x="872" y="12248"/>
                  </a:lnTo>
                  <a:lnTo>
                    <a:pt x="1336" y="12364"/>
                  </a:lnTo>
                  <a:lnTo>
                    <a:pt x="2207" y="12480"/>
                  </a:lnTo>
                  <a:lnTo>
                    <a:pt x="5051" y="12713"/>
                  </a:lnTo>
                  <a:lnTo>
                    <a:pt x="9114" y="12887"/>
                  </a:lnTo>
                  <a:lnTo>
                    <a:pt x="13932" y="13061"/>
                  </a:lnTo>
                  <a:lnTo>
                    <a:pt x="19621" y="13177"/>
                  </a:lnTo>
                  <a:lnTo>
                    <a:pt x="26761" y="13293"/>
                  </a:lnTo>
                  <a:lnTo>
                    <a:pt x="33088" y="13351"/>
                  </a:lnTo>
                  <a:lnTo>
                    <a:pt x="37731" y="13293"/>
                  </a:lnTo>
                  <a:lnTo>
                    <a:pt x="39125" y="13235"/>
                  </a:lnTo>
                  <a:lnTo>
                    <a:pt x="39763" y="13177"/>
                  </a:lnTo>
                  <a:lnTo>
                    <a:pt x="39995" y="13061"/>
                  </a:lnTo>
                  <a:lnTo>
                    <a:pt x="40169" y="12887"/>
                  </a:lnTo>
                  <a:lnTo>
                    <a:pt x="40286" y="12654"/>
                  </a:lnTo>
                  <a:lnTo>
                    <a:pt x="40344" y="12364"/>
                  </a:lnTo>
                  <a:lnTo>
                    <a:pt x="40344" y="12016"/>
                  </a:lnTo>
                  <a:lnTo>
                    <a:pt x="40344" y="11668"/>
                  </a:lnTo>
                  <a:lnTo>
                    <a:pt x="40169" y="10855"/>
                  </a:lnTo>
                  <a:lnTo>
                    <a:pt x="39879" y="10042"/>
                  </a:lnTo>
                  <a:lnTo>
                    <a:pt x="39531" y="9230"/>
                  </a:lnTo>
                  <a:lnTo>
                    <a:pt x="39067" y="8533"/>
                  </a:lnTo>
                  <a:lnTo>
                    <a:pt x="38834" y="8243"/>
                  </a:lnTo>
                  <a:lnTo>
                    <a:pt x="38602" y="7953"/>
                  </a:lnTo>
                  <a:lnTo>
                    <a:pt x="38196" y="7720"/>
                  </a:lnTo>
                  <a:lnTo>
                    <a:pt x="37499" y="7314"/>
                  </a:lnTo>
                  <a:lnTo>
                    <a:pt x="35642" y="6327"/>
                  </a:lnTo>
                  <a:lnTo>
                    <a:pt x="33146" y="5108"/>
                  </a:lnTo>
                  <a:lnTo>
                    <a:pt x="30476" y="3773"/>
                  </a:lnTo>
                  <a:lnTo>
                    <a:pt x="25542" y="1451"/>
                  </a:lnTo>
                  <a:lnTo>
                    <a:pt x="23394" y="465"/>
                  </a:lnTo>
                  <a:lnTo>
                    <a:pt x="23394" y="58"/>
                  </a:lnTo>
                  <a:lnTo>
                    <a:pt x="1"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0"/>
            <p:cNvSpPr/>
            <p:nvPr/>
          </p:nvSpPr>
          <p:spPr>
            <a:xfrm>
              <a:off x="1371275" y="5273700"/>
              <a:ext cx="922975" cy="14525"/>
            </a:xfrm>
            <a:custGeom>
              <a:avLst/>
              <a:gdLst/>
              <a:ahLst/>
              <a:cxnLst/>
              <a:rect l="l" t="t" r="r" b="b"/>
              <a:pathLst>
                <a:path w="36919" h="581" extrusionOk="0">
                  <a:moveTo>
                    <a:pt x="7431" y="0"/>
                  </a:moveTo>
                  <a:lnTo>
                    <a:pt x="3077" y="58"/>
                  </a:lnTo>
                  <a:lnTo>
                    <a:pt x="1" y="117"/>
                  </a:lnTo>
                  <a:lnTo>
                    <a:pt x="3077" y="291"/>
                  </a:lnTo>
                  <a:lnTo>
                    <a:pt x="7431" y="349"/>
                  </a:lnTo>
                  <a:lnTo>
                    <a:pt x="18402" y="523"/>
                  </a:lnTo>
                  <a:lnTo>
                    <a:pt x="29373" y="581"/>
                  </a:lnTo>
                  <a:lnTo>
                    <a:pt x="36861" y="523"/>
                  </a:lnTo>
                  <a:lnTo>
                    <a:pt x="36919" y="523"/>
                  </a:lnTo>
                  <a:lnTo>
                    <a:pt x="36919" y="465"/>
                  </a:lnTo>
                  <a:lnTo>
                    <a:pt x="36803" y="465"/>
                  </a:lnTo>
                  <a:lnTo>
                    <a:pt x="29373" y="291"/>
                  </a:lnTo>
                  <a:lnTo>
                    <a:pt x="18402" y="117"/>
                  </a:lnTo>
                  <a:lnTo>
                    <a:pt x="743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0"/>
            <p:cNvSpPr/>
            <p:nvPr/>
          </p:nvSpPr>
          <p:spPr>
            <a:xfrm>
              <a:off x="1776175" y="4989275"/>
              <a:ext cx="184325" cy="47900"/>
            </a:xfrm>
            <a:custGeom>
              <a:avLst/>
              <a:gdLst/>
              <a:ahLst/>
              <a:cxnLst/>
              <a:rect l="l" t="t" r="r" b="b"/>
              <a:pathLst>
                <a:path w="7373" h="1916" extrusionOk="0">
                  <a:moveTo>
                    <a:pt x="5398" y="0"/>
                  </a:moveTo>
                  <a:lnTo>
                    <a:pt x="4412" y="58"/>
                  </a:lnTo>
                  <a:lnTo>
                    <a:pt x="3425" y="174"/>
                  </a:lnTo>
                  <a:lnTo>
                    <a:pt x="2496" y="407"/>
                  </a:lnTo>
                  <a:lnTo>
                    <a:pt x="1625" y="755"/>
                  </a:lnTo>
                  <a:lnTo>
                    <a:pt x="1219" y="929"/>
                  </a:lnTo>
                  <a:lnTo>
                    <a:pt x="813" y="1161"/>
                  </a:lnTo>
                  <a:lnTo>
                    <a:pt x="406" y="1451"/>
                  </a:lnTo>
                  <a:lnTo>
                    <a:pt x="58" y="1742"/>
                  </a:lnTo>
                  <a:lnTo>
                    <a:pt x="0" y="1800"/>
                  </a:lnTo>
                  <a:lnTo>
                    <a:pt x="58" y="1858"/>
                  </a:lnTo>
                  <a:lnTo>
                    <a:pt x="58" y="1916"/>
                  </a:lnTo>
                  <a:lnTo>
                    <a:pt x="174" y="1916"/>
                  </a:lnTo>
                  <a:lnTo>
                    <a:pt x="1916" y="1393"/>
                  </a:lnTo>
                  <a:lnTo>
                    <a:pt x="3657" y="987"/>
                  </a:lnTo>
                  <a:lnTo>
                    <a:pt x="5456" y="697"/>
                  </a:lnTo>
                  <a:lnTo>
                    <a:pt x="7256" y="523"/>
                  </a:lnTo>
                  <a:lnTo>
                    <a:pt x="7372" y="465"/>
                  </a:lnTo>
                  <a:lnTo>
                    <a:pt x="7372" y="348"/>
                  </a:lnTo>
                  <a:lnTo>
                    <a:pt x="7372" y="232"/>
                  </a:lnTo>
                  <a:lnTo>
                    <a:pt x="7256" y="232"/>
                  </a:lnTo>
                  <a:lnTo>
                    <a:pt x="6327" y="58"/>
                  </a:lnTo>
                  <a:lnTo>
                    <a:pt x="539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0"/>
            <p:cNvSpPr/>
            <p:nvPr/>
          </p:nvSpPr>
          <p:spPr>
            <a:xfrm>
              <a:off x="1819700" y="5016850"/>
              <a:ext cx="184325" cy="46450"/>
            </a:xfrm>
            <a:custGeom>
              <a:avLst/>
              <a:gdLst/>
              <a:ahLst/>
              <a:cxnLst/>
              <a:rect l="l" t="t" r="r" b="b"/>
              <a:pathLst>
                <a:path w="7373" h="1858" extrusionOk="0">
                  <a:moveTo>
                    <a:pt x="4412" y="0"/>
                  </a:moveTo>
                  <a:lnTo>
                    <a:pt x="3425" y="116"/>
                  </a:lnTo>
                  <a:lnTo>
                    <a:pt x="2496" y="348"/>
                  </a:lnTo>
                  <a:lnTo>
                    <a:pt x="1626" y="697"/>
                  </a:lnTo>
                  <a:lnTo>
                    <a:pt x="1161" y="929"/>
                  </a:lnTo>
                  <a:lnTo>
                    <a:pt x="755" y="1161"/>
                  </a:lnTo>
                  <a:lnTo>
                    <a:pt x="407" y="1393"/>
                  </a:lnTo>
                  <a:lnTo>
                    <a:pt x="0" y="1741"/>
                  </a:lnTo>
                  <a:lnTo>
                    <a:pt x="0" y="1800"/>
                  </a:lnTo>
                  <a:lnTo>
                    <a:pt x="59" y="1858"/>
                  </a:lnTo>
                  <a:lnTo>
                    <a:pt x="117" y="1858"/>
                  </a:lnTo>
                  <a:lnTo>
                    <a:pt x="1858" y="1393"/>
                  </a:lnTo>
                  <a:lnTo>
                    <a:pt x="3657" y="987"/>
                  </a:lnTo>
                  <a:lnTo>
                    <a:pt x="5399" y="697"/>
                  </a:lnTo>
                  <a:lnTo>
                    <a:pt x="7198" y="464"/>
                  </a:lnTo>
                  <a:lnTo>
                    <a:pt x="7314" y="464"/>
                  </a:lnTo>
                  <a:lnTo>
                    <a:pt x="7372" y="348"/>
                  </a:lnTo>
                  <a:lnTo>
                    <a:pt x="7314" y="232"/>
                  </a:lnTo>
                  <a:lnTo>
                    <a:pt x="7256" y="174"/>
                  </a:lnTo>
                  <a:lnTo>
                    <a:pt x="6328" y="58"/>
                  </a:lnTo>
                  <a:lnTo>
                    <a:pt x="534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0"/>
            <p:cNvSpPr/>
            <p:nvPr/>
          </p:nvSpPr>
          <p:spPr>
            <a:xfrm>
              <a:off x="1863225" y="5042950"/>
              <a:ext cx="184325" cy="46475"/>
            </a:xfrm>
            <a:custGeom>
              <a:avLst/>
              <a:gdLst/>
              <a:ahLst/>
              <a:cxnLst/>
              <a:rect l="l" t="t" r="r" b="b"/>
              <a:pathLst>
                <a:path w="7373" h="1859" extrusionOk="0">
                  <a:moveTo>
                    <a:pt x="4354" y="1"/>
                  </a:moveTo>
                  <a:lnTo>
                    <a:pt x="3426" y="175"/>
                  </a:lnTo>
                  <a:lnTo>
                    <a:pt x="2497" y="407"/>
                  </a:lnTo>
                  <a:lnTo>
                    <a:pt x="1568" y="697"/>
                  </a:lnTo>
                  <a:lnTo>
                    <a:pt x="1162" y="930"/>
                  </a:lnTo>
                  <a:lnTo>
                    <a:pt x="755" y="1162"/>
                  </a:lnTo>
                  <a:lnTo>
                    <a:pt x="349" y="1452"/>
                  </a:lnTo>
                  <a:lnTo>
                    <a:pt x="1" y="1742"/>
                  </a:lnTo>
                  <a:lnTo>
                    <a:pt x="1" y="1800"/>
                  </a:lnTo>
                  <a:lnTo>
                    <a:pt x="1" y="1858"/>
                  </a:lnTo>
                  <a:lnTo>
                    <a:pt x="117" y="1858"/>
                  </a:lnTo>
                  <a:lnTo>
                    <a:pt x="1858" y="1394"/>
                  </a:lnTo>
                  <a:lnTo>
                    <a:pt x="3600" y="988"/>
                  </a:lnTo>
                  <a:lnTo>
                    <a:pt x="5399" y="697"/>
                  </a:lnTo>
                  <a:lnTo>
                    <a:pt x="7199" y="523"/>
                  </a:lnTo>
                  <a:lnTo>
                    <a:pt x="7315" y="465"/>
                  </a:lnTo>
                  <a:lnTo>
                    <a:pt x="7373" y="349"/>
                  </a:lnTo>
                  <a:lnTo>
                    <a:pt x="7315" y="233"/>
                  </a:lnTo>
                  <a:lnTo>
                    <a:pt x="7199" y="175"/>
                  </a:lnTo>
                  <a:lnTo>
                    <a:pt x="6270" y="59"/>
                  </a:lnTo>
                  <a:lnTo>
                    <a:pt x="534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0"/>
            <p:cNvSpPr/>
            <p:nvPr/>
          </p:nvSpPr>
          <p:spPr>
            <a:xfrm>
              <a:off x="1307425" y="4990725"/>
              <a:ext cx="490525" cy="329425"/>
            </a:xfrm>
            <a:custGeom>
              <a:avLst/>
              <a:gdLst/>
              <a:ahLst/>
              <a:cxnLst/>
              <a:rect l="l" t="t" r="r" b="b"/>
              <a:pathLst>
                <a:path w="19621" h="13177" extrusionOk="0">
                  <a:moveTo>
                    <a:pt x="1" y="0"/>
                  </a:moveTo>
                  <a:lnTo>
                    <a:pt x="1" y="232"/>
                  </a:lnTo>
                  <a:lnTo>
                    <a:pt x="1" y="465"/>
                  </a:lnTo>
                  <a:lnTo>
                    <a:pt x="117" y="4934"/>
                  </a:lnTo>
                  <a:lnTo>
                    <a:pt x="291" y="8591"/>
                  </a:lnTo>
                  <a:lnTo>
                    <a:pt x="407" y="9984"/>
                  </a:lnTo>
                  <a:lnTo>
                    <a:pt x="523" y="11145"/>
                  </a:lnTo>
                  <a:lnTo>
                    <a:pt x="697" y="11900"/>
                  </a:lnTo>
                  <a:lnTo>
                    <a:pt x="814" y="12074"/>
                  </a:lnTo>
                  <a:lnTo>
                    <a:pt x="872" y="12248"/>
                  </a:lnTo>
                  <a:lnTo>
                    <a:pt x="1336" y="12364"/>
                  </a:lnTo>
                  <a:lnTo>
                    <a:pt x="2207" y="12480"/>
                  </a:lnTo>
                  <a:lnTo>
                    <a:pt x="5051" y="12713"/>
                  </a:lnTo>
                  <a:lnTo>
                    <a:pt x="9114" y="12887"/>
                  </a:lnTo>
                  <a:lnTo>
                    <a:pt x="13932" y="13061"/>
                  </a:lnTo>
                  <a:lnTo>
                    <a:pt x="19621" y="13177"/>
                  </a:lnTo>
                  <a:lnTo>
                    <a:pt x="9114" y="6153"/>
                  </a:lnTo>
                  <a:lnTo>
                    <a:pt x="3716" y="2554"/>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0"/>
            <p:cNvSpPr/>
            <p:nvPr/>
          </p:nvSpPr>
          <p:spPr>
            <a:xfrm>
              <a:off x="983825" y="1793775"/>
              <a:ext cx="1031800" cy="3199875"/>
            </a:xfrm>
            <a:custGeom>
              <a:avLst/>
              <a:gdLst/>
              <a:ahLst/>
              <a:cxnLst/>
              <a:rect l="l" t="t" r="r" b="b"/>
              <a:pathLst>
                <a:path w="41272" h="127995" extrusionOk="0">
                  <a:moveTo>
                    <a:pt x="0" y="0"/>
                  </a:moveTo>
                  <a:lnTo>
                    <a:pt x="4992" y="19214"/>
                  </a:lnTo>
                  <a:lnTo>
                    <a:pt x="10971" y="42317"/>
                  </a:lnTo>
                  <a:lnTo>
                    <a:pt x="13061" y="50385"/>
                  </a:lnTo>
                  <a:lnTo>
                    <a:pt x="15615" y="60660"/>
                  </a:lnTo>
                  <a:lnTo>
                    <a:pt x="16486" y="64084"/>
                  </a:lnTo>
                  <a:lnTo>
                    <a:pt x="16892" y="65942"/>
                  </a:lnTo>
                  <a:lnTo>
                    <a:pt x="16892" y="66813"/>
                  </a:lnTo>
                  <a:lnTo>
                    <a:pt x="16718" y="68960"/>
                  </a:lnTo>
                  <a:lnTo>
                    <a:pt x="16195" y="76100"/>
                  </a:lnTo>
                  <a:lnTo>
                    <a:pt x="14454" y="97404"/>
                  </a:lnTo>
                  <a:lnTo>
                    <a:pt x="11842" y="127994"/>
                  </a:lnTo>
                  <a:lnTo>
                    <a:pt x="37905" y="127994"/>
                  </a:lnTo>
                  <a:lnTo>
                    <a:pt x="38602" y="119577"/>
                  </a:lnTo>
                  <a:lnTo>
                    <a:pt x="39240" y="110754"/>
                  </a:lnTo>
                  <a:lnTo>
                    <a:pt x="39937" y="100364"/>
                  </a:lnTo>
                  <a:lnTo>
                    <a:pt x="40575" y="89509"/>
                  </a:lnTo>
                  <a:lnTo>
                    <a:pt x="40807" y="84285"/>
                  </a:lnTo>
                  <a:lnTo>
                    <a:pt x="41040" y="79351"/>
                  </a:lnTo>
                  <a:lnTo>
                    <a:pt x="41214" y="74939"/>
                  </a:lnTo>
                  <a:lnTo>
                    <a:pt x="41272" y="71050"/>
                  </a:lnTo>
                  <a:lnTo>
                    <a:pt x="41214" y="67916"/>
                  </a:lnTo>
                  <a:lnTo>
                    <a:pt x="41156" y="66697"/>
                  </a:lnTo>
                  <a:lnTo>
                    <a:pt x="41098" y="65710"/>
                  </a:lnTo>
                  <a:lnTo>
                    <a:pt x="40865" y="64375"/>
                  </a:lnTo>
                  <a:lnTo>
                    <a:pt x="40517" y="62749"/>
                  </a:lnTo>
                  <a:lnTo>
                    <a:pt x="40053" y="60718"/>
                  </a:lnTo>
                  <a:lnTo>
                    <a:pt x="39472" y="58338"/>
                  </a:lnTo>
                  <a:lnTo>
                    <a:pt x="38021" y="52881"/>
                  </a:lnTo>
                  <a:lnTo>
                    <a:pt x="36280" y="46554"/>
                  </a:lnTo>
                  <a:lnTo>
                    <a:pt x="34306" y="39763"/>
                  </a:lnTo>
                  <a:lnTo>
                    <a:pt x="32216" y="32623"/>
                  </a:lnTo>
                  <a:lnTo>
                    <a:pt x="28037" y="18866"/>
                  </a:lnTo>
                  <a:lnTo>
                    <a:pt x="23858" y="5457"/>
                  </a:lnTo>
                  <a:lnTo>
                    <a:pt x="22174"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0"/>
            <p:cNvSpPr/>
            <p:nvPr/>
          </p:nvSpPr>
          <p:spPr>
            <a:xfrm>
              <a:off x="1316150" y="4877525"/>
              <a:ext cx="589200" cy="13075"/>
            </a:xfrm>
            <a:custGeom>
              <a:avLst/>
              <a:gdLst/>
              <a:ahLst/>
              <a:cxnLst/>
              <a:rect l="l" t="t" r="r" b="b"/>
              <a:pathLst>
                <a:path w="23568" h="523" extrusionOk="0">
                  <a:moveTo>
                    <a:pt x="8301" y="1"/>
                  </a:moveTo>
                  <a:lnTo>
                    <a:pt x="3135" y="59"/>
                  </a:lnTo>
                  <a:lnTo>
                    <a:pt x="1219" y="117"/>
                  </a:lnTo>
                  <a:lnTo>
                    <a:pt x="58" y="233"/>
                  </a:lnTo>
                  <a:lnTo>
                    <a:pt x="0" y="291"/>
                  </a:lnTo>
                  <a:lnTo>
                    <a:pt x="58" y="291"/>
                  </a:lnTo>
                  <a:lnTo>
                    <a:pt x="1219" y="407"/>
                  </a:lnTo>
                  <a:lnTo>
                    <a:pt x="3135" y="465"/>
                  </a:lnTo>
                  <a:lnTo>
                    <a:pt x="8301" y="523"/>
                  </a:lnTo>
                  <a:lnTo>
                    <a:pt x="16660" y="465"/>
                  </a:lnTo>
                  <a:lnTo>
                    <a:pt x="20084" y="407"/>
                  </a:lnTo>
                  <a:lnTo>
                    <a:pt x="23509" y="291"/>
                  </a:lnTo>
                  <a:lnTo>
                    <a:pt x="23567" y="291"/>
                  </a:lnTo>
                  <a:lnTo>
                    <a:pt x="23509" y="233"/>
                  </a:lnTo>
                  <a:lnTo>
                    <a:pt x="20084" y="117"/>
                  </a:lnTo>
                  <a:lnTo>
                    <a:pt x="16660" y="59"/>
                  </a:lnTo>
                  <a:lnTo>
                    <a:pt x="830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0"/>
            <p:cNvSpPr/>
            <p:nvPr/>
          </p:nvSpPr>
          <p:spPr>
            <a:xfrm>
              <a:off x="1097025" y="1933100"/>
              <a:ext cx="446975" cy="2884950"/>
            </a:xfrm>
            <a:custGeom>
              <a:avLst/>
              <a:gdLst/>
              <a:ahLst/>
              <a:cxnLst/>
              <a:rect l="l" t="t" r="r" b="b"/>
              <a:pathLst>
                <a:path w="17879" h="115398" extrusionOk="0">
                  <a:moveTo>
                    <a:pt x="58" y="0"/>
                  </a:moveTo>
                  <a:lnTo>
                    <a:pt x="0" y="58"/>
                  </a:lnTo>
                  <a:lnTo>
                    <a:pt x="0" y="406"/>
                  </a:lnTo>
                  <a:lnTo>
                    <a:pt x="174" y="987"/>
                  </a:lnTo>
                  <a:lnTo>
                    <a:pt x="1799" y="6850"/>
                  </a:lnTo>
                  <a:lnTo>
                    <a:pt x="5224" y="18401"/>
                  </a:lnTo>
                  <a:lnTo>
                    <a:pt x="12074" y="41330"/>
                  </a:lnTo>
                  <a:lnTo>
                    <a:pt x="15499" y="52823"/>
                  </a:lnTo>
                  <a:lnTo>
                    <a:pt x="15963" y="54158"/>
                  </a:lnTo>
                  <a:lnTo>
                    <a:pt x="16311" y="55551"/>
                  </a:lnTo>
                  <a:lnTo>
                    <a:pt x="16660" y="56944"/>
                  </a:lnTo>
                  <a:lnTo>
                    <a:pt x="16950" y="58395"/>
                  </a:lnTo>
                  <a:lnTo>
                    <a:pt x="17124" y="59847"/>
                  </a:lnTo>
                  <a:lnTo>
                    <a:pt x="17240" y="61356"/>
                  </a:lnTo>
                  <a:lnTo>
                    <a:pt x="17240" y="62807"/>
                  </a:lnTo>
                  <a:lnTo>
                    <a:pt x="17182" y="64316"/>
                  </a:lnTo>
                  <a:lnTo>
                    <a:pt x="16950" y="67335"/>
                  </a:lnTo>
                  <a:lnTo>
                    <a:pt x="16660" y="70295"/>
                  </a:lnTo>
                  <a:lnTo>
                    <a:pt x="16079" y="76274"/>
                  </a:lnTo>
                  <a:lnTo>
                    <a:pt x="14976" y="88290"/>
                  </a:lnTo>
                  <a:lnTo>
                    <a:pt x="12770" y="112089"/>
                  </a:lnTo>
                  <a:lnTo>
                    <a:pt x="12538" y="115107"/>
                  </a:lnTo>
                  <a:lnTo>
                    <a:pt x="12538" y="115223"/>
                  </a:lnTo>
                  <a:lnTo>
                    <a:pt x="12596" y="115340"/>
                  </a:lnTo>
                  <a:lnTo>
                    <a:pt x="12654" y="115340"/>
                  </a:lnTo>
                  <a:lnTo>
                    <a:pt x="12770" y="115398"/>
                  </a:lnTo>
                  <a:lnTo>
                    <a:pt x="12945" y="115340"/>
                  </a:lnTo>
                  <a:lnTo>
                    <a:pt x="13003" y="115223"/>
                  </a:lnTo>
                  <a:lnTo>
                    <a:pt x="13061" y="115107"/>
                  </a:lnTo>
                  <a:lnTo>
                    <a:pt x="13641" y="109245"/>
                  </a:lnTo>
                  <a:lnTo>
                    <a:pt x="14222" y="103324"/>
                  </a:lnTo>
                  <a:lnTo>
                    <a:pt x="15324" y="91540"/>
                  </a:lnTo>
                  <a:lnTo>
                    <a:pt x="17530" y="68031"/>
                  </a:lnTo>
                  <a:lnTo>
                    <a:pt x="17762" y="65071"/>
                  </a:lnTo>
                  <a:lnTo>
                    <a:pt x="17879" y="63562"/>
                  </a:lnTo>
                  <a:lnTo>
                    <a:pt x="17879" y="62110"/>
                  </a:lnTo>
                  <a:lnTo>
                    <a:pt x="17879" y="60717"/>
                  </a:lnTo>
                  <a:lnTo>
                    <a:pt x="17704" y="59382"/>
                  </a:lnTo>
                  <a:lnTo>
                    <a:pt x="17530" y="57989"/>
                  </a:lnTo>
                  <a:lnTo>
                    <a:pt x="17240" y="56654"/>
                  </a:lnTo>
                  <a:lnTo>
                    <a:pt x="16892" y="55261"/>
                  </a:lnTo>
                  <a:lnTo>
                    <a:pt x="16543" y="53810"/>
                  </a:lnTo>
                  <a:lnTo>
                    <a:pt x="15731" y="51023"/>
                  </a:lnTo>
                  <a:lnTo>
                    <a:pt x="13989" y="45509"/>
                  </a:lnTo>
                  <a:lnTo>
                    <a:pt x="7198" y="22929"/>
                  </a:lnTo>
                  <a:lnTo>
                    <a:pt x="3715" y="11609"/>
                  </a:lnTo>
                  <a:lnTo>
                    <a:pt x="1974" y="5921"/>
                  </a:lnTo>
                  <a:lnTo>
                    <a:pt x="1045" y="3135"/>
                  </a:lnTo>
                  <a:lnTo>
                    <a:pt x="639" y="1741"/>
                  </a:lnTo>
                  <a:lnTo>
                    <a:pt x="232" y="348"/>
                  </a:lnTo>
                  <a:lnTo>
                    <a:pt x="5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0"/>
            <p:cNvSpPr/>
            <p:nvPr/>
          </p:nvSpPr>
          <p:spPr>
            <a:xfrm>
              <a:off x="983825" y="1795225"/>
              <a:ext cx="490525" cy="1258200"/>
            </a:xfrm>
            <a:custGeom>
              <a:avLst/>
              <a:gdLst/>
              <a:ahLst/>
              <a:cxnLst/>
              <a:rect l="l" t="t" r="r" b="b"/>
              <a:pathLst>
                <a:path w="19621" h="50328" extrusionOk="0">
                  <a:moveTo>
                    <a:pt x="0" y="1"/>
                  </a:moveTo>
                  <a:lnTo>
                    <a:pt x="4644" y="17821"/>
                  </a:lnTo>
                  <a:lnTo>
                    <a:pt x="8882" y="34190"/>
                  </a:lnTo>
                  <a:lnTo>
                    <a:pt x="13003" y="50327"/>
                  </a:lnTo>
                  <a:lnTo>
                    <a:pt x="16544" y="23568"/>
                  </a:lnTo>
                  <a:lnTo>
                    <a:pt x="1962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0"/>
            <p:cNvSpPr/>
            <p:nvPr/>
          </p:nvSpPr>
          <p:spPr>
            <a:xfrm>
              <a:off x="613775" y="4417500"/>
              <a:ext cx="1011500" cy="915725"/>
            </a:xfrm>
            <a:custGeom>
              <a:avLst/>
              <a:gdLst/>
              <a:ahLst/>
              <a:cxnLst/>
              <a:rect l="l" t="t" r="r" b="b"/>
              <a:pathLst>
                <a:path w="40460" h="36629" extrusionOk="0">
                  <a:moveTo>
                    <a:pt x="581" y="1"/>
                  </a:moveTo>
                  <a:lnTo>
                    <a:pt x="465" y="1626"/>
                  </a:lnTo>
                  <a:lnTo>
                    <a:pt x="233" y="5921"/>
                  </a:lnTo>
                  <a:lnTo>
                    <a:pt x="116" y="8766"/>
                  </a:lnTo>
                  <a:lnTo>
                    <a:pt x="58" y="11958"/>
                  </a:lnTo>
                  <a:lnTo>
                    <a:pt x="0" y="15325"/>
                  </a:lnTo>
                  <a:lnTo>
                    <a:pt x="0" y="18808"/>
                  </a:lnTo>
                  <a:lnTo>
                    <a:pt x="0" y="19388"/>
                  </a:lnTo>
                  <a:lnTo>
                    <a:pt x="58" y="23394"/>
                  </a:lnTo>
                  <a:lnTo>
                    <a:pt x="58" y="23626"/>
                  </a:lnTo>
                  <a:lnTo>
                    <a:pt x="174" y="28153"/>
                  </a:lnTo>
                  <a:lnTo>
                    <a:pt x="349" y="31927"/>
                  </a:lnTo>
                  <a:lnTo>
                    <a:pt x="465" y="33378"/>
                  </a:lnTo>
                  <a:lnTo>
                    <a:pt x="639" y="34539"/>
                  </a:lnTo>
                  <a:lnTo>
                    <a:pt x="755" y="35293"/>
                  </a:lnTo>
                  <a:lnTo>
                    <a:pt x="871" y="35525"/>
                  </a:lnTo>
                  <a:lnTo>
                    <a:pt x="987" y="35642"/>
                  </a:lnTo>
                  <a:lnTo>
                    <a:pt x="1219" y="35700"/>
                  </a:lnTo>
                  <a:lnTo>
                    <a:pt x="1626" y="35816"/>
                  </a:lnTo>
                  <a:lnTo>
                    <a:pt x="2961" y="35932"/>
                  </a:lnTo>
                  <a:lnTo>
                    <a:pt x="4934" y="36106"/>
                  </a:lnTo>
                  <a:lnTo>
                    <a:pt x="7430" y="36222"/>
                  </a:lnTo>
                  <a:lnTo>
                    <a:pt x="13525" y="36396"/>
                  </a:lnTo>
                  <a:lnTo>
                    <a:pt x="20433" y="36512"/>
                  </a:lnTo>
                  <a:lnTo>
                    <a:pt x="27341" y="36628"/>
                  </a:lnTo>
                  <a:lnTo>
                    <a:pt x="33435" y="36628"/>
                  </a:lnTo>
                  <a:lnTo>
                    <a:pt x="37905" y="36570"/>
                  </a:lnTo>
                  <a:lnTo>
                    <a:pt x="39240" y="36512"/>
                  </a:lnTo>
                  <a:lnTo>
                    <a:pt x="39879" y="36454"/>
                  </a:lnTo>
                  <a:lnTo>
                    <a:pt x="40053" y="36338"/>
                  </a:lnTo>
                  <a:lnTo>
                    <a:pt x="40227" y="36164"/>
                  </a:lnTo>
                  <a:lnTo>
                    <a:pt x="40343" y="35932"/>
                  </a:lnTo>
                  <a:lnTo>
                    <a:pt x="40401" y="35642"/>
                  </a:lnTo>
                  <a:lnTo>
                    <a:pt x="40459" y="35293"/>
                  </a:lnTo>
                  <a:lnTo>
                    <a:pt x="40401" y="34945"/>
                  </a:lnTo>
                  <a:lnTo>
                    <a:pt x="40285" y="34132"/>
                  </a:lnTo>
                  <a:lnTo>
                    <a:pt x="39995" y="33262"/>
                  </a:lnTo>
                  <a:lnTo>
                    <a:pt x="39646" y="32449"/>
                  </a:lnTo>
                  <a:lnTo>
                    <a:pt x="39182" y="31752"/>
                  </a:lnTo>
                  <a:lnTo>
                    <a:pt x="38950" y="31462"/>
                  </a:lnTo>
                  <a:lnTo>
                    <a:pt x="38718" y="31230"/>
                  </a:lnTo>
                  <a:lnTo>
                    <a:pt x="38311" y="30940"/>
                  </a:lnTo>
                  <a:lnTo>
                    <a:pt x="37673" y="30591"/>
                  </a:lnTo>
                  <a:lnTo>
                    <a:pt x="35757" y="29605"/>
                  </a:lnTo>
                  <a:lnTo>
                    <a:pt x="33261" y="28386"/>
                  </a:lnTo>
                  <a:lnTo>
                    <a:pt x="30591" y="27051"/>
                  </a:lnTo>
                  <a:lnTo>
                    <a:pt x="25657" y="24787"/>
                  </a:lnTo>
                  <a:lnTo>
                    <a:pt x="23509" y="23742"/>
                  </a:lnTo>
                  <a:lnTo>
                    <a:pt x="23509" y="23394"/>
                  </a:lnTo>
                  <a:lnTo>
                    <a:pt x="23626" y="19504"/>
                  </a:lnTo>
                  <a:lnTo>
                    <a:pt x="23626" y="18750"/>
                  </a:lnTo>
                  <a:lnTo>
                    <a:pt x="24264" y="117"/>
                  </a:lnTo>
                  <a:lnTo>
                    <a:pt x="581"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p:nvPr/>
          </p:nvSpPr>
          <p:spPr>
            <a:xfrm>
              <a:off x="613775" y="4887675"/>
              <a:ext cx="1010050" cy="445550"/>
            </a:xfrm>
            <a:custGeom>
              <a:avLst/>
              <a:gdLst/>
              <a:ahLst/>
              <a:cxnLst/>
              <a:rect l="l" t="t" r="r" b="b"/>
              <a:pathLst>
                <a:path w="40402" h="17822" extrusionOk="0">
                  <a:moveTo>
                    <a:pt x="0" y="1"/>
                  </a:moveTo>
                  <a:lnTo>
                    <a:pt x="0" y="581"/>
                  </a:lnTo>
                  <a:lnTo>
                    <a:pt x="58" y="4587"/>
                  </a:lnTo>
                  <a:lnTo>
                    <a:pt x="58" y="4819"/>
                  </a:lnTo>
                  <a:lnTo>
                    <a:pt x="174" y="9346"/>
                  </a:lnTo>
                  <a:lnTo>
                    <a:pt x="349" y="13120"/>
                  </a:lnTo>
                  <a:lnTo>
                    <a:pt x="465" y="14571"/>
                  </a:lnTo>
                  <a:lnTo>
                    <a:pt x="639" y="15732"/>
                  </a:lnTo>
                  <a:lnTo>
                    <a:pt x="755" y="16486"/>
                  </a:lnTo>
                  <a:lnTo>
                    <a:pt x="871" y="16718"/>
                  </a:lnTo>
                  <a:lnTo>
                    <a:pt x="987" y="16835"/>
                  </a:lnTo>
                  <a:lnTo>
                    <a:pt x="1219" y="16893"/>
                  </a:lnTo>
                  <a:lnTo>
                    <a:pt x="1626" y="17009"/>
                  </a:lnTo>
                  <a:lnTo>
                    <a:pt x="2961" y="17125"/>
                  </a:lnTo>
                  <a:lnTo>
                    <a:pt x="4934" y="17299"/>
                  </a:lnTo>
                  <a:lnTo>
                    <a:pt x="7430" y="17415"/>
                  </a:lnTo>
                  <a:lnTo>
                    <a:pt x="13525" y="17589"/>
                  </a:lnTo>
                  <a:lnTo>
                    <a:pt x="20433" y="17705"/>
                  </a:lnTo>
                  <a:lnTo>
                    <a:pt x="27341" y="17821"/>
                  </a:lnTo>
                  <a:lnTo>
                    <a:pt x="33435" y="17821"/>
                  </a:lnTo>
                  <a:lnTo>
                    <a:pt x="37905" y="17763"/>
                  </a:lnTo>
                  <a:lnTo>
                    <a:pt x="39240" y="17705"/>
                  </a:lnTo>
                  <a:lnTo>
                    <a:pt x="39879" y="17647"/>
                  </a:lnTo>
                  <a:lnTo>
                    <a:pt x="40053" y="17531"/>
                  </a:lnTo>
                  <a:lnTo>
                    <a:pt x="40227" y="17357"/>
                  </a:lnTo>
                  <a:lnTo>
                    <a:pt x="40343" y="17125"/>
                  </a:lnTo>
                  <a:lnTo>
                    <a:pt x="40401" y="16835"/>
                  </a:lnTo>
                  <a:lnTo>
                    <a:pt x="40401" y="16486"/>
                  </a:lnTo>
                  <a:lnTo>
                    <a:pt x="40401" y="16138"/>
                  </a:lnTo>
                  <a:lnTo>
                    <a:pt x="40285" y="15325"/>
                  </a:lnTo>
                  <a:lnTo>
                    <a:pt x="39995" y="14513"/>
                  </a:lnTo>
                  <a:lnTo>
                    <a:pt x="39646" y="13700"/>
                  </a:lnTo>
                  <a:lnTo>
                    <a:pt x="39182" y="13003"/>
                  </a:lnTo>
                  <a:lnTo>
                    <a:pt x="38950" y="12713"/>
                  </a:lnTo>
                  <a:lnTo>
                    <a:pt x="38660" y="12423"/>
                  </a:lnTo>
                  <a:lnTo>
                    <a:pt x="38253" y="12191"/>
                  </a:lnTo>
                  <a:lnTo>
                    <a:pt x="37615" y="11784"/>
                  </a:lnTo>
                  <a:lnTo>
                    <a:pt x="35699" y="10798"/>
                  </a:lnTo>
                  <a:lnTo>
                    <a:pt x="33261" y="9579"/>
                  </a:lnTo>
                  <a:lnTo>
                    <a:pt x="30533" y="8302"/>
                  </a:lnTo>
                  <a:lnTo>
                    <a:pt x="25657" y="5980"/>
                  </a:lnTo>
                  <a:lnTo>
                    <a:pt x="23451" y="4993"/>
                  </a:lnTo>
                  <a:lnTo>
                    <a:pt x="23451" y="4587"/>
                  </a:lnTo>
                  <a:lnTo>
                    <a:pt x="23626" y="697"/>
                  </a:lnTo>
                  <a:lnTo>
                    <a:pt x="2362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0"/>
            <p:cNvSpPr/>
            <p:nvPr/>
          </p:nvSpPr>
          <p:spPr>
            <a:xfrm>
              <a:off x="615225" y="5002325"/>
              <a:ext cx="1008600" cy="330900"/>
            </a:xfrm>
            <a:custGeom>
              <a:avLst/>
              <a:gdLst/>
              <a:ahLst/>
              <a:cxnLst/>
              <a:rect l="l" t="t" r="r" b="b"/>
              <a:pathLst>
                <a:path w="40344" h="13236" extrusionOk="0">
                  <a:moveTo>
                    <a:pt x="0" y="1"/>
                  </a:moveTo>
                  <a:lnTo>
                    <a:pt x="0" y="233"/>
                  </a:lnTo>
                  <a:lnTo>
                    <a:pt x="116" y="4760"/>
                  </a:lnTo>
                  <a:lnTo>
                    <a:pt x="291" y="8534"/>
                  </a:lnTo>
                  <a:lnTo>
                    <a:pt x="407" y="9985"/>
                  </a:lnTo>
                  <a:lnTo>
                    <a:pt x="581" y="11146"/>
                  </a:lnTo>
                  <a:lnTo>
                    <a:pt x="697" y="11900"/>
                  </a:lnTo>
                  <a:lnTo>
                    <a:pt x="813" y="12132"/>
                  </a:lnTo>
                  <a:lnTo>
                    <a:pt x="929" y="12249"/>
                  </a:lnTo>
                  <a:lnTo>
                    <a:pt x="1161" y="12307"/>
                  </a:lnTo>
                  <a:lnTo>
                    <a:pt x="1568" y="12423"/>
                  </a:lnTo>
                  <a:lnTo>
                    <a:pt x="2903" y="12539"/>
                  </a:lnTo>
                  <a:lnTo>
                    <a:pt x="4876" y="12713"/>
                  </a:lnTo>
                  <a:lnTo>
                    <a:pt x="7372" y="12829"/>
                  </a:lnTo>
                  <a:lnTo>
                    <a:pt x="13467" y="13003"/>
                  </a:lnTo>
                  <a:lnTo>
                    <a:pt x="20375" y="13119"/>
                  </a:lnTo>
                  <a:lnTo>
                    <a:pt x="27283" y="13235"/>
                  </a:lnTo>
                  <a:lnTo>
                    <a:pt x="33377" y="13235"/>
                  </a:lnTo>
                  <a:lnTo>
                    <a:pt x="37847" y="13177"/>
                  </a:lnTo>
                  <a:lnTo>
                    <a:pt x="39182" y="13119"/>
                  </a:lnTo>
                  <a:lnTo>
                    <a:pt x="39821" y="13061"/>
                  </a:lnTo>
                  <a:lnTo>
                    <a:pt x="39995" y="12945"/>
                  </a:lnTo>
                  <a:lnTo>
                    <a:pt x="40169" y="12771"/>
                  </a:lnTo>
                  <a:lnTo>
                    <a:pt x="40285" y="12539"/>
                  </a:lnTo>
                  <a:lnTo>
                    <a:pt x="40343" y="12249"/>
                  </a:lnTo>
                  <a:lnTo>
                    <a:pt x="40343" y="11900"/>
                  </a:lnTo>
                  <a:lnTo>
                    <a:pt x="40343" y="11552"/>
                  </a:lnTo>
                  <a:lnTo>
                    <a:pt x="40169" y="10739"/>
                  </a:lnTo>
                  <a:lnTo>
                    <a:pt x="39937" y="9869"/>
                  </a:lnTo>
                  <a:lnTo>
                    <a:pt x="39530" y="9056"/>
                  </a:lnTo>
                  <a:lnTo>
                    <a:pt x="39066" y="8359"/>
                  </a:lnTo>
                  <a:lnTo>
                    <a:pt x="38834" y="8069"/>
                  </a:lnTo>
                  <a:lnTo>
                    <a:pt x="38602" y="7837"/>
                  </a:lnTo>
                  <a:lnTo>
                    <a:pt x="38195" y="7547"/>
                  </a:lnTo>
                  <a:lnTo>
                    <a:pt x="37557" y="7198"/>
                  </a:lnTo>
                  <a:lnTo>
                    <a:pt x="35641" y="6212"/>
                  </a:lnTo>
                  <a:lnTo>
                    <a:pt x="33145" y="4993"/>
                  </a:lnTo>
                  <a:lnTo>
                    <a:pt x="30475" y="3658"/>
                  </a:lnTo>
                  <a:lnTo>
                    <a:pt x="25599" y="1394"/>
                  </a:lnTo>
                  <a:lnTo>
                    <a:pt x="23393" y="349"/>
                  </a:lnTo>
                  <a:lnTo>
                    <a:pt x="23393"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0"/>
            <p:cNvSpPr/>
            <p:nvPr/>
          </p:nvSpPr>
          <p:spPr>
            <a:xfrm>
              <a:off x="679075" y="5285300"/>
              <a:ext cx="924425" cy="11650"/>
            </a:xfrm>
            <a:custGeom>
              <a:avLst/>
              <a:gdLst/>
              <a:ahLst/>
              <a:cxnLst/>
              <a:rect l="l" t="t" r="r" b="b"/>
              <a:pathLst>
                <a:path w="36977" h="466" extrusionOk="0">
                  <a:moveTo>
                    <a:pt x="7489" y="1"/>
                  </a:moveTo>
                  <a:lnTo>
                    <a:pt x="3077" y="59"/>
                  </a:lnTo>
                  <a:lnTo>
                    <a:pt x="0" y="117"/>
                  </a:lnTo>
                  <a:lnTo>
                    <a:pt x="0" y="175"/>
                  </a:lnTo>
                  <a:lnTo>
                    <a:pt x="3077" y="291"/>
                  </a:lnTo>
                  <a:lnTo>
                    <a:pt x="7489" y="349"/>
                  </a:lnTo>
                  <a:lnTo>
                    <a:pt x="18401" y="465"/>
                  </a:lnTo>
                  <a:lnTo>
                    <a:pt x="29372" y="465"/>
                  </a:lnTo>
                  <a:lnTo>
                    <a:pt x="36860" y="407"/>
                  </a:lnTo>
                  <a:lnTo>
                    <a:pt x="36976" y="407"/>
                  </a:lnTo>
                  <a:lnTo>
                    <a:pt x="36918" y="349"/>
                  </a:lnTo>
                  <a:lnTo>
                    <a:pt x="36860" y="349"/>
                  </a:lnTo>
                  <a:lnTo>
                    <a:pt x="29372" y="175"/>
                  </a:lnTo>
                  <a:lnTo>
                    <a:pt x="18401" y="59"/>
                  </a:lnTo>
                  <a:lnTo>
                    <a:pt x="748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0"/>
            <p:cNvSpPr/>
            <p:nvPr/>
          </p:nvSpPr>
          <p:spPr>
            <a:xfrm>
              <a:off x="1083950" y="4999425"/>
              <a:ext cx="184325" cy="47925"/>
            </a:xfrm>
            <a:custGeom>
              <a:avLst/>
              <a:gdLst/>
              <a:ahLst/>
              <a:cxnLst/>
              <a:rect l="l" t="t" r="r" b="b"/>
              <a:pathLst>
                <a:path w="7373" h="1917" extrusionOk="0">
                  <a:moveTo>
                    <a:pt x="5341" y="1"/>
                  </a:moveTo>
                  <a:lnTo>
                    <a:pt x="4412" y="59"/>
                  </a:lnTo>
                  <a:lnTo>
                    <a:pt x="3425" y="175"/>
                  </a:lnTo>
                  <a:lnTo>
                    <a:pt x="2497" y="407"/>
                  </a:lnTo>
                  <a:lnTo>
                    <a:pt x="1626" y="755"/>
                  </a:lnTo>
                  <a:lnTo>
                    <a:pt x="1162" y="929"/>
                  </a:lnTo>
                  <a:lnTo>
                    <a:pt x="755" y="1220"/>
                  </a:lnTo>
                  <a:lnTo>
                    <a:pt x="407" y="1452"/>
                  </a:lnTo>
                  <a:lnTo>
                    <a:pt x="59" y="1742"/>
                  </a:lnTo>
                  <a:lnTo>
                    <a:pt x="1" y="1800"/>
                  </a:lnTo>
                  <a:lnTo>
                    <a:pt x="1" y="1858"/>
                  </a:lnTo>
                  <a:lnTo>
                    <a:pt x="59" y="1916"/>
                  </a:lnTo>
                  <a:lnTo>
                    <a:pt x="117" y="1916"/>
                  </a:lnTo>
                  <a:lnTo>
                    <a:pt x="1858" y="1394"/>
                  </a:lnTo>
                  <a:lnTo>
                    <a:pt x="3658" y="1045"/>
                  </a:lnTo>
                  <a:lnTo>
                    <a:pt x="5399" y="697"/>
                  </a:lnTo>
                  <a:lnTo>
                    <a:pt x="7198" y="523"/>
                  </a:lnTo>
                  <a:lnTo>
                    <a:pt x="7315" y="465"/>
                  </a:lnTo>
                  <a:lnTo>
                    <a:pt x="7373" y="349"/>
                  </a:lnTo>
                  <a:lnTo>
                    <a:pt x="7315" y="233"/>
                  </a:lnTo>
                  <a:lnTo>
                    <a:pt x="7256" y="233"/>
                  </a:lnTo>
                  <a:lnTo>
                    <a:pt x="6328" y="59"/>
                  </a:lnTo>
                  <a:lnTo>
                    <a:pt x="534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0"/>
            <p:cNvSpPr/>
            <p:nvPr/>
          </p:nvSpPr>
          <p:spPr>
            <a:xfrm>
              <a:off x="1127500" y="5025550"/>
              <a:ext cx="182850" cy="47900"/>
            </a:xfrm>
            <a:custGeom>
              <a:avLst/>
              <a:gdLst/>
              <a:ahLst/>
              <a:cxnLst/>
              <a:rect l="l" t="t" r="r" b="b"/>
              <a:pathLst>
                <a:path w="7314" h="1916" extrusionOk="0">
                  <a:moveTo>
                    <a:pt x="5340" y="0"/>
                  </a:moveTo>
                  <a:lnTo>
                    <a:pt x="4354" y="58"/>
                  </a:lnTo>
                  <a:lnTo>
                    <a:pt x="3425" y="175"/>
                  </a:lnTo>
                  <a:lnTo>
                    <a:pt x="2496" y="407"/>
                  </a:lnTo>
                  <a:lnTo>
                    <a:pt x="1567" y="755"/>
                  </a:lnTo>
                  <a:lnTo>
                    <a:pt x="1161" y="987"/>
                  </a:lnTo>
                  <a:lnTo>
                    <a:pt x="755" y="1219"/>
                  </a:lnTo>
                  <a:lnTo>
                    <a:pt x="406" y="1510"/>
                  </a:lnTo>
                  <a:lnTo>
                    <a:pt x="0" y="1800"/>
                  </a:lnTo>
                  <a:lnTo>
                    <a:pt x="0" y="1858"/>
                  </a:lnTo>
                  <a:lnTo>
                    <a:pt x="0" y="1916"/>
                  </a:lnTo>
                  <a:lnTo>
                    <a:pt x="116" y="1916"/>
                  </a:lnTo>
                  <a:lnTo>
                    <a:pt x="1858" y="1452"/>
                  </a:lnTo>
                  <a:lnTo>
                    <a:pt x="3657" y="1045"/>
                  </a:lnTo>
                  <a:lnTo>
                    <a:pt x="5398" y="697"/>
                  </a:lnTo>
                  <a:lnTo>
                    <a:pt x="7198" y="523"/>
                  </a:lnTo>
                  <a:lnTo>
                    <a:pt x="7314" y="465"/>
                  </a:lnTo>
                  <a:lnTo>
                    <a:pt x="7314" y="349"/>
                  </a:lnTo>
                  <a:lnTo>
                    <a:pt x="7314" y="233"/>
                  </a:lnTo>
                  <a:lnTo>
                    <a:pt x="7198" y="233"/>
                  </a:lnTo>
                  <a:lnTo>
                    <a:pt x="6327" y="58"/>
                  </a:lnTo>
                  <a:lnTo>
                    <a:pt x="534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0"/>
            <p:cNvSpPr/>
            <p:nvPr/>
          </p:nvSpPr>
          <p:spPr>
            <a:xfrm>
              <a:off x="1171025" y="5053125"/>
              <a:ext cx="184325" cy="46450"/>
            </a:xfrm>
            <a:custGeom>
              <a:avLst/>
              <a:gdLst/>
              <a:ahLst/>
              <a:cxnLst/>
              <a:rect l="l" t="t" r="r" b="b"/>
              <a:pathLst>
                <a:path w="7373" h="1858" extrusionOk="0">
                  <a:moveTo>
                    <a:pt x="4354" y="0"/>
                  </a:moveTo>
                  <a:lnTo>
                    <a:pt x="3425" y="174"/>
                  </a:lnTo>
                  <a:lnTo>
                    <a:pt x="2438" y="407"/>
                  </a:lnTo>
                  <a:lnTo>
                    <a:pt x="1568" y="697"/>
                  </a:lnTo>
                  <a:lnTo>
                    <a:pt x="1161" y="929"/>
                  </a:lnTo>
                  <a:lnTo>
                    <a:pt x="755" y="1161"/>
                  </a:lnTo>
                  <a:lnTo>
                    <a:pt x="349" y="1451"/>
                  </a:lnTo>
                  <a:lnTo>
                    <a:pt x="0" y="1742"/>
                  </a:lnTo>
                  <a:lnTo>
                    <a:pt x="0" y="1800"/>
                  </a:lnTo>
                  <a:lnTo>
                    <a:pt x="0" y="1858"/>
                  </a:lnTo>
                  <a:lnTo>
                    <a:pt x="117" y="1858"/>
                  </a:lnTo>
                  <a:lnTo>
                    <a:pt x="1858" y="1393"/>
                  </a:lnTo>
                  <a:lnTo>
                    <a:pt x="3599" y="987"/>
                  </a:lnTo>
                  <a:lnTo>
                    <a:pt x="5399" y="697"/>
                  </a:lnTo>
                  <a:lnTo>
                    <a:pt x="7198" y="465"/>
                  </a:lnTo>
                  <a:lnTo>
                    <a:pt x="7314" y="465"/>
                  </a:lnTo>
                  <a:lnTo>
                    <a:pt x="7372" y="349"/>
                  </a:lnTo>
                  <a:lnTo>
                    <a:pt x="7314" y="232"/>
                  </a:lnTo>
                  <a:lnTo>
                    <a:pt x="7198" y="174"/>
                  </a:lnTo>
                  <a:lnTo>
                    <a:pt x="6270" y="58"/>
                  </a:lnTo>
                  <a:lnTo>
                    <a:pt x="534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0"/>
            <p:cNvSpPr/>
            <p:nvPr/>
          </p:nvSpPr>
          <p:spPr>
            <a:xfrm>
              <a:off x="562975" y="1795225"/>
              <a:ext cx="956350" cy="3211475"/>
            </a:xfrm>
            <a:custGeom>
              <a:avLst/>
              <a:gdLst/>
              <a:ahLst/>
              <a:cxnLst/>
              <a:rect l="l" t="t" r="r" b="b"/>
              <a:pathLst>
                <a:path w="38254" h="128459" extrusionOk="0">
                  <a:moveTo>
                    <a:pt x="8069" y="1"/>
                  </a:moveTo>
                  <a:lnTo>
                    <a:pt x="6966" y="19446"/>
                  </a:lnTo>
                  <a:lnTo>
                    <a:pt x="6154" y="33668"/>
                  </a:lnTo>
                  <a:lnTo>
                    <a:pt x="5399" y="48005"/>
                  </a:lnTo>
                  <a:lnTo>
                    <a:pt x="4877" y="60021"/>
                  </a:lnTo>
                  <a:lnTo>
                    <a:pt x="4703" y="64375"/>
                  </a:lnTo>
                  <a:lnTo>
                    <a:pt x="4703" y="67277"/>
                  </a:lnTo>
                  <a:lnTo>
                    <a:pt x="4644" y="68554"/>
                  </a:lnTo>
                  <a:lnTo>
                    <a:pt x="4470" y="70934"/>
                  </a:lnTo>
                  <a:lnTo>
                    <a:pt x="3948" y="78306"/>
                  </a:lnTo>
                  <a:lnTo>
                    <a:pt x="2323" y="99145"/>
                  </a:lnTo>
                  <a:lnTo>
                    <a:pt x="1" y="128459"/>
                  </a:lnTo>
                  <a:lnTo>
                    <a:pt x="1" y="128459"/>
                  </a:lnTo>
                  <a:lnTo>
                    <a:pt x="26122" y="128343"/>
                  </a:lnTo>
                  <a:lnTo>
                    <a:pt x="26354" y="120158"/>
                  </a:lnTo>
                  <a:lnTo>
                    <a:pt x="26760" y="101351"/>
                  </a:lnTo>
                  <a:lnTo>
                    <a:pt x="26993" y="90728"/>
                  </a:lnTo>
                  <a:lnTo>
                    <a:pt x="27167" y="80802"/>
                  </a:lnTo>
                  <a:lnTo>
                    <a:pt x="27283" y="72617"/>
                  </a:lnTo>
                  <a:lnTo>
                    <a:pt x="27283" y="69483"/>
                  </a:lnTo>
                  <a:lnTo>
                    <a:pt x="27283" y="67277"/>
                  </a:lnTo>
                  <a:lnTo>
                    <a:pt x="27283" y="63794"/>
                  </a:lnTo>
                  <a:lnTo>
                    <a:pt x="27399" y="57815"/>
                  </a:lnTo>
                  <a:lnTo>
                    <a:pt x="27805" y="42317"/>
                  </a:lnTo>
                  <a:lnTo>
                    <a:pt x="28328" y="24264"/>
                  </a:lnTo>
                  <a:lnTo>
                    <a:pt x="29837" y="23335"/>
                  </a:lnTo>
                  <a:lnTo>
                    <a:pt x="31404" y="22523"/>
                  </a:lnTo>
                  <a:lnTo>
                    <a:pt x="33029" y="21710"/>
                  </a:lnTo>
                  <a:lnTo>
                    <a:pt x="34713" y="21014"/>
                  </a:lnTo>
                  <a:lnTo>
                    <a:pt x="35003" y="20027"/>
                  </a:lnTo>
                  <a:lnTo>
                    <a:pt x="35351" y="18982"/>
                  </a:lnTo>
                  <a:lnTo>
                    <a:pt x="35758" y="17357"/>
                  </a:lnTo>
                  <a:lnTo>
                    <a:pt x="36164" y="15731"/>
                  </a:lnTo>
                  <a:lnTo>
                    <a:pt x="36512" y="14106"/>
                  </a:lnTo>
                  <a:lnTo>
                    <a:pt x="36803" y="12481"/>
                  </a:lnTo>
                  <a:lnTo>
                    <a:pt x="37325" y="9288"/>
                  </a:lnTo>
                  <a:lnTo>
                    <a:pt x="37673" y="6328"/>
                  </a:lnTo>
                  <a:lnTo>
                    <a:pt x="37963" y="3774"/>
                  </a:lnTo>
                  <a:lnTo>
                    <a:pt x="38138" y="1742"/>
                  </a:lnTo>
                  <a:lnTo>
                    <a:pt x="3825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0"/>
            <p:cNvSpPr/>
            <p:nvPr/>
          </p:nvSpPr>
          <p:spPr>
            <a:xfrm>
              <a:off x="606525" y="4884775"/>
              <a:ext cx="587750" cy="11650"/>
            </a:xfrm>
            <a:custGeom>
              <a:avLst/>
              <a:gdLst/>
              <a:ahLst/>
              <a:cxnLst/>
              <a:rect l="l" t="t" r="r" b="b"/>
              <a:pathLst>
                <a:path w="23510" h="466" extrusionOk="0">
                  <a:moveTo>
                    <a:pt x="8301" y="1"/>
                  </a:moveTo>
                  <a:lnTo>
                    <a:pt x="3135" y="59"/>
                  </a:lnTo>
                  <a:lnTo>
                    <a:pt x="1219" y="117"/>
                  </a:lnTo>
                  <a:lnTo>
                    <a:pt x="58" y="233"/>
                  </a:lnTo>
                  <a:lnTo>
                    <a:pt x="0" y="291"/>
                  </a:lnTo>
                  <a:lnTo>
                    <a:pt x="58" y="291"/>
                  </a:lnTo>
                  <a:lnTo>
                    <a:pt x="1219" y="407"/>
                  </a:lnTo>
                  <a:lnTo>
                    <a:pt x="3135" y="465"/>
                  </a:lnTo>
                  <a:lnTo>
                    <a:pt x="8301" y="465"/>
                  </a:lnTo>
                  <a:lnTo>
                    <a:pt x="16660" y="407"/>
                  </a:lnTo>
                  <a:lnTo>
                    <a:pt x="20084" y="349"/>
                  </a:lnTo>
                  <a:lnTo>
                    <a:pt x="23451" y="233"/>
                  </a:lnTo>
                  <a:lnTo>
                    <a:pt x="23509" y="175"/>
                  </a:lnTo>
                  <a:lnTo>
                    <a:pt x="23509" y="117"/>
                  </a:lnTo>
                  <a:lnTo>
                    <a:pt x="23451" y="117"/>
                  </a:lnTo>
                  <a:lnTo>
                    <a:pt x="2008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0"/>
            <p:cNvSpPr/>
            <p:nvPr/>
          </p:nvSpPr>
          <p:spPr>
            <a:xfrm>
              <a:off x="655850" y="1886650"/>
              <a:ext cx="169825" cy="2882075"/>
            </a:xfrm>
            <a:custGeom>
              <a:avLst/>
              <a:gdLst/>
              <a:ahLst/>
              <a:cxnLst/>
              <a:rect l="l" t="t" r="r" b="b"/>
              <a:pathLst>
                <a:path w="6793" h="115283" extrusionOk="0">
                  <a:moveTo>
                    <a:pt x="6618" y="0"/>
                  </a:moveTo>
                  <a:lnTo>
                    <a:pt x="6560" y="59"/>
                  </a:lnTo>
                  <a:lnTo>
                    <a:pt x="5805" y="21942"/>
                  </a:lnTo>
                  <a:lnTo>
                    <a:pt x="5399" y="32855"/>
                  </a:lnTo>
                  <a:lnTo>
                    <a:pt x="4935" y="43768"/>
                  </a:lnTo>
                  <a:lnTo>
                    <a:pt x="4412" y="54681"/>
                  </a:lnTo>
                  <a:lnTo>
                    <a:pt x="3774" y="65652"/>
                  </a:lnTo>
                  <a:lnTo>
                    <a:pt x="3019" y="76623"/>
                  </a:lnTo>
                  <a:lnTo>
                    <a:pt x="2207" y="87536"/>
                  </a:lnTo>
                  <a:lnTo>
                    <a:pt x="1684" y="94153"/>
                  </a:lnTo>
                  <a:lnTo>
                    <a:pt x="1162" y="101409"/>
                  </a:lnTo>
                  <a:lnTo>
                    <a:pt x="581" y="108665"/>
                  </a:lnTo>
                  <a:lnTo>
                    <a:pt x="291" y="112089"/>
                  </a:lnTo>
                  <a:lnTo>
                    <a:pt x="1" y="115224"/>
                  </a:lnTo>
                  <a:lnTo>
                    <a:pt x="1" y="115282"/>
                  </a:lnTo>
                  <a:lnTo>
                    <a:pt x="59" y="115224"/>
                  </a:lnTo>
                  <a:lnTo>
                    <a:pt x="755" y="109710"/>
                  </a:lnTo>
                  <a:lnTo>
                    <a:pt x="1336" y="103905"/>
                  </a:lnTo>
                  <a:lnTo>
                    <a:pt x="1858" y="97926"/>
                  </a:lnTo>
                  <a:lnTo>
                    <a:pt x="2381" y="91889"/>
                  </a:lnTo>
                  <a:lnTo>
                    <a:pt x="2845" y="85794"/>
                  </a:lnTo>
                  <a:lnTo>
                    <a:pt x="3251" y="79815"/>
                  </a:lnTo>
                  <a:lnTo>
                    <a:pt x="3948" y="68380"/>
                  </a:lnTo>
                  <a:lnTo>
                    <a:pt x="4586" y="57467"/>
                  </a:lnTo>
                  <a:lnTo>
                    <a:pt x="5167" y="46554"/>
                  </a:lnTo>
                  <a:lnTo>
                    <a:pt x="5631" y="35641"/>
                  </a:lnTo>
                  <a:lnTo>
                    <a:pt x="6038" y="24729"/>
                  </a:lnTo>
                  <a:lnTo>
                    <a:pt x="6386" y="12423"/>
                  </a:lnTo>
                  <a:lnTo>
                    <a:pt x="6792" y="59"/>
                  </a:lnTo>
                  <a:lnTo>
                    <a:pt x="673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0"/>
            <p:cNvSpPr/>
            <p:nvPr/>
          </p:nvSpPr>
          <p:spPr>
            <a:xfrm>
              <a:off x="1269700" y="2303150"/>
              <a:ext cx="193025" cy="101600"/>
            </a:xfrm>
            <a:custGeom>
              <a:avLst/>
              <a:gdLst/>
              <a:ahLst/>
              <a:cxnLst/>
              <a:rect l="l" t="t" r="r" b="b"/>
              <a:pathLst>
                <a:path w="7721" h="4064" extrusionOk="0">
                  <a:moveTo>
                    <a:pt x="7489" y="0"/>
                  </a:moveTo>
                  <a:lnTo>
                    <a:pt x="5573" y="871"/>
                  </a:lnTo>
                  <a:lnTo>
                    <a:pt x="3716" y="1799"/>
                  </a:lnTo>
                  <a:lnTo>
                    <a:pt x="1858" y="2844"/>
                  </a:lnTo>
                  <a:lnTo>
                    <a:pt x="59" y="3947"/>
                  </a:lnTo>
                  <a:lnTo>
                    <a:pt x="1" y="4005"/>
                  </a:lnTo>
                  <a:lnTo>
                    <a:pt x="59" y="4063"/>
                  </a:lnTo>
                  <a:lnTo>
                    <a:pt x="117" y="4063"/>
                  </a:lnTo>
                  <a:lnTo>
                    <a:pt x="3890" y="2264"/>
                  </a:lnTo>
                  <a:lnTo>
                    <a:pt x="5805" y="1335"/>
                  </a:lnTo>
                  <a:lnTo>
                    <a:pt x="7663" y="348"/>
                  </a:lnTo>
                  <a:lnTo>
                    <a:pt x="7721" y="232"/>
                  </a:lnTo>
                  <a:lnTo>
                    <a:pt x="7721" y="116"/>
                  </a:lnTo>
                  <a:lnTo>
                    <a:pt x="760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0"/>
            <p:cNvSpPr/>
            <p:nvPr/>
          </p:nvSpPr>
          <p:spPr>
            <a:xfrm>
              <a:off x="1340800" y="2078200"/>
              <a:ext cx="121925" cy="285900"/>
            </a:xfrm>
            <a:custGeom>
              <a:avLst/>
              <a:gdLst/>
              <a:ahLst/>
              <a:cxnLst/>
              <a:rect l="l" t="t" r="r" b="b"/>
              <a:pathLst>
                <a:path w="4877" h="11436" extrusionOk="0">
                  <a:moveTo>
                    <a:pt x="4877" y="1"/>
                  </a:moveTo>
                  <a:lnTo>
                    <a:pt x="4819" y="59"/>
                  </a:lnTo>
                  <a:lnTo>
                    <a:pt x="4529" y="1452"/>
                  </a:lnTo>
                  <a:lnTo>
                    <a:pt x="4238" y="2787"/>
                  </a:lnTo>
                  <a:lnTo>
                    <a:pt x="3948" y="4122"/>
                  </a:lnTo>
                  <a:lnTo>
                    <a:pt x="3658" y="5399"/>
                  </a:lnTo>
                  <a:lnTo>
                    <a:pt x="3484" y="6038"/>
                  </a:lnTo>
                  <a:lnTo>
                    <a:pt x="3194" y="6618"/>
                  </a:lnTo>
                  <a:lnTo>
                    <a:pt x="2845" y="7141"/>
                  </a:lnTo>
                  <a:lnTo>
                    <a:pt x="2439" y="7605"/>
                  </a:lnTo>
                  <a:lnTo>
                    <a:pt x="1916" y="8069"/>
                  </a:lnTo>
                  <a:lnTo>
                    <a:pt x="1336" y="8476"/>
                  </a:lnTo>
                  <a:lnTo>
                    <a:pt x="756" y="8940"/>
                  </a:lnTo>
                  <a:lnTo>
                    <a:pt x="756" y="8940"/>
                  </a:lnTo>
                  <a:lnTo>
                    <a:pt x="814" y="8592"/>
                  </a:lnTo>
                  <a:lnTo>
                    <a:pt x="988" y="7547"/>
                  </a:lnTo>
                  <a:lnTo>
                    <a:pt x="1336" y="5167"/>
                  </a:lnTo>
                  <a:lnTo>
                    <a:pt x="1684" y="2845"/>
                  </a:lnTo>
                  <a:lnTo>
                    <a:pt x="2149" y="581"/>
                  </a:lnTo>
                  <a:lnTo>
                    <a:pt x="2091" y="523"/>
                  </a:lnTo>
                  <a:lnTo>
                    <a:pt x="2033" y="523"/>
                  </a:lnTo>
                  <a:lnTo>
                    <a:pt x="2033" y="581"/>
                  </a:lnTo>
                  <a:lnTo>
                    <a:pt x="1452" y="2787"/>
                  </a:lnTo>
                  <a:lnTo>
                    <a:pt x="872" y="5109"/>
                  </a:lnTo>
                  <a:lnTo>
                    <a:pt x="465" y="7605"/>
                  </a:lnTo>
                  <a:lnTo>
                    <a:pt x="117" y="9811"/>
                  </a:lnTo>
                  <a:lnTo>
                    <a:pt x="59" y="10623"/>
                  </a:lnTo>
                  <a:lnTo>
                    <a:pt x="1" y="11030"/>
                  </a:lnTo>
                  <a:lnTo>
                    <a:pt x="59" y="11436"/>
                  </a:lnTo>
                  <a:lnTo>
                    <a:pt x="175" y="11436"/>
                  </a:lnTo>
                  <a:lnTo>
                    <a:pt x="349" y="11030"/>
                  </a:lnTo>
                  <a:lnTo>
                    <a:pt x="407" y="10623"/>
                  </a:lnTo>
                  <a:lnTo>
                    <a:pt x="581" y="9811"/>
                  </a:lnTo>
                  <a:lnTo>
                    <a:pt x="581" y="9695"/>
                  </a:lnTo>
                  <a:lnTo>
                    <a:pt x="639" y="9520"/>
                  </a:lnTo>
                  <a:lnTo>
                    <a:pt x="1162" y="9172"/>
                  </a:lnTo>
                  <a:lnTo>
                    <a:pt x="1684" y="8766"/>
                  </a:lnTo>
                  <a:lnTo>
                    <a:pt x="2207" y="8359"/>
                  </a:lnTo>
                  <a:lnTo>
                    <a:pt x="2729" y="7953"/>
                  </a:lnTo>
                  <a:lnTo>
                    <a:pt x="3194" y="7489"/>
                  </a:lnTo>
                  <a:lnTo>
                    <a:pt x="3600" y="7024"/>
                  </a:lnTo>
                  <a:lnTo>
                    <a:pt x="3890" y="6444"/>
                  </a:lnTo>
                  <a:lnTo>
                    <a:pt x="4064" y="5863"/>
                  </a:lnTo>
                  <a:lnTo>
                    <a:pt x="4354" y="4586"/>
                  </a:lnTo>
                  <a:lnTo>
                    <a:pt x="4529" y="3251"/>
                  </a:lnTo>
                  <a:lnTo>
                    <a:pt x="4703" y="1626"/>
                  </a:lnTo>
                  <a:lnTo>
                    <a:pt x="4877" y="59"/>
                  </a:lnTo>
                  <a:lnTo>
                    <a:pt x="487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0"/>
            <p:cNvSpPr/>
            <p:nvPr/>
          </p:nvSpPr>
          <p:spPr>
            <a:xfrm>
              <a:off x="1178275" y="676375"/>
              <a:ext cx="1114525" cy="648700"/>
            </a:xfrm>
            <a:custGeom>
              <a:avLst/>
              <a:gdLst/>
              <a:ahLst/>
              <a:cxnLst/>
              <a:rect l="l" t="t" r="r" b="b"/>
              <a:pathLst>
                <a:path w="44581" h="25948" extrusionOk="0">
                  <a:moveTo>
                    <a:pt x="37557" y="0"/>
                  </a:moveTo>
                  <a:lnTo>
                    <a:pt x="36222" y="58"/>
                  </a:lnTo>
                  <a:lnTo>
                    <a:pt x="34887" y="174"/>
                  </a:lnTo>
                  <a:lnTo>
                    <a:pt x="33668" y="290"/>
                  </a:lnTo>
                  <a:lnTo>
                    <a:pt x="32565" y="407"/>
                  </a:lnTo>
                  <a:lnTo>
                    <a:pt x="31636" y="581"/>
                  </a:lnTo>
                  <a:lnTo>
                    <a:pt x="30882" y="813"/>
                  </a:lnTo>
                  <a:lnTo>
                    <a:pt x="30359" y="1045"/>
                  </a:lnTo>
                  <a:lnTo>
                    <a:pt x="30243" y="1161"/>
                  </a:lnTo>
                  <a:lnTo>
                    <a:pt x="30185" y="1277"/>
                  </a:lnTo>
                  <a:lnTo>
                    <a:pt x="29721" y="2845"/>
                  </a:lnTo>
                  <a:lnTo>
                    <a:pt x="29082" y="4586"/>
                  </a:lnTo>
                  <a:lnTo>
                    <a:pt x="28386" y="6385"/>
                  </a:lnTo>
                  <a:lnTo>
                    <a:pt x="27631" y="8127"/>
                  </a:lnTo>
                  <a:lnTo>
                    <a:pt x="26934" y="9694"/>
                  </a:lnTo>
                  <a:lnTo>
                    <a:pt x="26296" y="10971"/>
                  </a:lnTo>
                  <a:lnTo>
                    <a:pt x="25774" y="11842"/>
                  </a:lnTo>
                  <a:lnTo>
                    <a:pt x="25599" y="12074"/>
                  </a:lnTo>
                  <a:lnTo>
                    <a:pt x="25425" y="12132"/>
                  </a:lnTo>
                  <a:lnTo>
                    <a:pt x="23103" y="12190"/>
                  </a:lnTo>
                  <a:lnTo>
                    <a:pt x="18344" y="12306"/>
                  </a:lnTo>
                  <a:lnTo>
                    <a:pt x="15383" y="12248"/>
                  </a:lnTo>
                  <a:lnTo>
                    <a:pt x="12249" y="12190"/>
                  </a:lnTo>
                  <a:lnTo>
                    <a:pt x="9172" y="12016"/>
                  </a:lnTo>
                  <a:lnTo>
                    <a:pt x="7663" y="11900"/>
                  </a:lnTo>
                  <a:lnTo>
                    <a:pt x="6212" y="11726"/>
                  </a:lnTo>
                  <a:lnTo>
                    <a:pt x="5341" y="11668"/>
                  </a:lnTo>
                  <a:lnTo>
                    <a:pt x="4586" y="11610"/>
                  </a:lnTo>
                  <a:lnTo>
                    <a:pt x="3251" y="11610"/>
                  </a:lnTo>
                  <a:lnTo>
                    <a:pt x="2671" y="11726"/>
                  </a:lnTo>
                  <a:lnTo>
                    <a:pt x="2148" y="11784"/>
                  </a:lnTo>
                  <a:lnTo>
                    <a:pt x="1684" y="11958"/>
                  </a:lnTo>
                  <a:lnTo>
                    <a:pt x="1278" y="12074"/>
                  </a:lnTo>
                  <a:lnTo>
                    <a:pt x="929" y="12306"/>
                  </a:lnTo>
                  <a:lnTo>
                    <a:pt x="639" y="12480"/>
                  </a:lnTo>
                  <a:lnTo>
                    <a:pt x="407" y="12713"/>
                  </a:lnTo>
                  <a:lnTo>
                    <a:pt x="233" y="13003"/>
                  </a:lnTo>
                  <a:lnTo>
                    <a:pt x="117" y="13293"/>
                  </a:lnTo>
                  <a:lnTo>
                    <a:pt x="59" y="13583"/>
                  </a:lnTo>
                  <a:lnTo>
                    <a:pt x="1" y="13873"/>
                  </a:lnTo>
                  <a:lnTo>
                    <a:pt x="1" y="14222"/>
                  </a:lnTo>
                  <a:lnTo>
                    <a:pt x="59" y="14570"/>
                  </a:lnTo>
                  <a:lnTo>
                    <a:pt x="175" y="14918"/>
                  </a:lnTo>
                  <a:lnTo>
                    <a:pt x="465" y="15615"/>
                  </a:lnTo>
                  <a:lnTo>
                    <a:pt x="929" y="16370"/>
                  </a:lnTo>
                  <a:lnTo>
                    <a:pt x="1510" y="17124"/>
                  </a:lnTo>
                  <a:lnTo>
                    <a:pt x="2206" y="17879"/>
                  </a:lnTo>
                  <a:lnTo>
                    <a:pt x="3019" y="18575"/>
                  </a:lnTo>
                  <a:lnTo>
                    <a:pt x="3948" y="19214"/>
                  </a:lnTo>
                  <a:lnTo>
                    <a:pt x="4935" y="19852"/>
                  </a:lnTo>
                  <a:lnTo>
                    <a:pt x="6908" y="20839"/>
                  </a:lnTo>
                  <a:lnTo>
                    <a:pt x="8940" y="21768"/>
                  </a:lnTo>
                  <a:lnTo>
                    <a:pt x="11030" y="22581"/>
                  </a:lnTo>
                  <a:lnTo>
                    <a:pt x="13119" y="23335"/>
                  </a:lnTo>
                  <a:lnTo>
                    <a:pt x="15267" y="23974"/>
                  </a:lnTo>
                  <a:lnTo>
                    <a:pt x="17415" y="24554"/>
                  </a:lnTo>
                  <a:lnTo>
                    <a:pt x="19504" y="25019"/>
                  </a:lnTo>
                  <a:lnTo>
                    <a:pt x="21594" y="25367"/>
                  </a:lnTo>
                  <a:lnTo>
                    <a:pt x="23568" y="25657"/>
                  </a:lnTo>
                  <a:lnTo>
                    <a:pt x="25483" y="25831"/>
                  </a:lnTo>
                  <a:lnTo>
                    <a:pt x="27283" y="25947"/>
                  </a:lnTo>
                  <a:lnTo>
                    <a:pt x="28966" y="25947"/>
                  </a:lnTo>
                  <a:lnTo>
                    <a:pt x="30417" y="25831"/>
                  </a:lnTo>
                  <a:lnTo>
                    <a:pt x="31752" y="25599"/>
                  </a:lnTo>
                  <a:lnTo>
                    <a:pt x="32333" y="25483"/>
                  </a:lnTo>
                  <a:lnTo>
                    <a:pt x="32855" y="25309"/>
                  </a:lnTo>
                  <a:lnTo>
                    <a:pt x="33320" y="25077"/>
                  </a:lnTo>
                  <a:lnTo>
                    <a:pt x="33784" y="24902"/>
                  </a:lnTo>
                  <a:lnTo>
                    <a:pt x="34190" y="24612"/>
                  </a:lnTo>
                  <a:lnTo>
                    <a:pt x="34597" y="24264"/>
                  </a:lnTo>
                  <a:lnTo>
                    <a:pt x="35467" y="23451"/>
                  </a:lnTo>
                  <a:lnTo>
                    <a:pt x="36338" y="22464"/>
                  </a:lnTo>
                  <a:lnTo>
                    <a:pt x="37209" y="21245"/>
                  </a:lnTo>
                  <a:lnTo>
                    <a:pt x="38080" y="19910"/>
                  </a:lnTo>
                  <a:lnTo>
                    <a:pt x="38950" y="18459"/>
                  </a:lnTo>
                  <a:lnTo>
                    <a:pt x="39821" y="16892"/>
                  </a:lnTo>
                  <a:lnTo>
                    <a:pt x="40634" y="15209"/>
                  </a:lnTo>
                  <a:lnTo>
                    <a:pt x="41388" y="13467"/>
                  </a:lnTo>
                  <a:lnTo>
                    <a:pt x="42143" y="11668"/>
                  </a:lnTo>
                  <a:lnTo>
                    <a:pt x="42781" y="9868"/>
                  </a:lnTo>
                  <a:lnTo>
                    <a:pt x="43304" y="8069"/>
                  </a:lnTo>
                  <a:lnTo>
                    <a:pt x="43826" y="6269"/>
                  </a:lnTo>
                  <a:lnTo>
                    <a:pt x="44174" y="4470"/>
                  </a:lnTo>
                  <a:lnTo>
                    <a:pt x="44465" y="2728"/>
                  </a:lnTo>
                  <a:lnTo>
                    <a:pt x="44581" y="1103"/>
                  </a:lnTo>
                  <a:lnTo>
                    <a:pt x="44581" y="929"/>
                  </a:lnTo>
                  <a:lnTo>
                    <a:pt x="44465" y="813"/>
                  </a:lnTo>
                  <a:lnTo>
                    <a:pt x="44291" y="639"/>
                  </a:lnTo>
                  <a:lnTo>
                    <a:pt x="44000" y="523"/>
                  </a:lnTo>
                  <a:lnTo>
                    <a:pt x="43304" y="290"/>
                  </a:lnTo>
                  <a:lnTo>
                    <a:pt x="42433" y="174"/>
                  </a:lnTo>
                  <a:lnTo>
                    <a:pt x="41330" y="58"/>
                  </a:lnTo>
                  <a:lnTo>
                    <a:pt x="40169"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0"/>
            <p:cNvSpPr/>
            <p:nvPr/>
          </p:nvSpPr>
          <p:spPr>
            <a:xfrm>
              <a:off x="1914025" y="358550"/>
              <a:ext cx="397650" cy="442650"/>
            </a:xfrm>
            <a:custGeom>
              <a:avLst/>
              <a:gdLst/>
              <a:ahLst/>
              <a:cxnLst/>
              <a:rect l="l" t="t" r="r" b="b"/>
              <a:pathLst>
                <a:path w="15906" h="17706" extrusionOk="0">
                  <a:moveTo>
                    <a:pt x="2206" y="1"/>
                  </a:moveTo>
                  <a:lnTo>
                    <a:pt x="1800" y="117"/>
                  </a:lnTo>
                  <a:lnTo>
                    <a:pt x="1452" y="175"/>
                  </a:lnTo>
                  <a:lnTo>
                    <a:pt x="1161" y="349"/>
                  </a:lnTo>
                  <a:lnTo>
                    <a:pt x="929" y="523"/>
                  </a:lnTo>
                  <a:lnTo>
                    <a:pt x="755" y="756"/>
                  </a:lnTo>
                  <a:lnTo>
                    <a:pt x="465" y="1336"/>
                  </a:lnTo>
                  <a:lnTo>
                    <a:pt x="291" y="2091"/>
                  </a:lnTo>
                  <a:lnTo>
                    <a:pt x="175" y="2961"/>
                  </a:lnTo>
                  <a:lnTo>
                    <a:pt x="59" y="3948"/>
                  </a:lnTo>
                  <a:lnTo>
                    <a:pt x="1" y="4993"/>
                  </a:lnTo>
                  <a:lnTo>
                    <a:pt x="1" y="6154"/>
                  </a:lnTo>
                  <a:lnTo>
                    <a:pt x="59" y="8418"/>
                  </a:lnTo>
                  <a:lnTo>
                    <a:pt x="233" y="10682"/>
                  </a:lnTo>
                  <a:lnTo>
                    <a:pt x="523" y="12713"/>
                  </a:lnTo>
                  <a:lnTo>
                    <a:pt x="813" y="14280"/>
                  </a:lnTo>
                  <a:lnTo>
                    <a:pt x="987" y="14861"/>
                  </a:lnTo>
                  <a:lnTo>
                    <a:pt x="1103" y="15267"/>
                  </a:lnTo>
                  <a:lnTo>
                    <a:pt x="1220" y="15383"/>
                  </a:lnTo>
                  <a:lnTo>
                    <a:pt x="1394" y="15558"/>
                  </a:lnTo>
                  <a:lnTo>
                    <a:pt x="1858" y="15848"/>
                  </a:lnTo>
                  <a:lnTo>
                    <a:pt x="2555" y="16138"/>
                  </a:lnTo>
                  <a:lnTo>
                    <a:pt x="3367" y="16428"/>
                  </a:lnTo>
                  <a:lnTo>
                    <a:pt x="4296" y="16660"/>
                  </a:lnTo>
                  <a:lnTo>
                    <a:pt x="5341" y="16951"/>
                  </a:lnTo>
                  <a:lnTo>
                    <a:pt x="6444" y="17183"/>
                  </a:lnTo>
                  <a:lnTo>
                    <a:pt x="7547" y="17357"/>
                  </a:lnTo>
                  <a:lnTo>
                    <a:pt x="8708" y="17531"/>
                  </a:lnTo>
                  <a:lnTo>
                    <a:pt x="9810" y="17647"/>
                  </a:lnTo>
                  <a:lnTo>
                    <a:pt x="10855" y="17705"/>
                  </a:lnTo>
                  <a:lnTo>
                    <a:pt x="12597" y="17705"/>
                  </a:lnTo>
                  <a:lnTo>
                    <a:pt x="13293" y="17589"/>
                  </a:lnTo>
                  <a:lnTo>
                    <a:pt x="13816" y="17415"/>
                  </a:lnTo>
                  <a:lnTo>
                    <a:pt x="13990" y="17299"/>
                  </a:lnTo>
                  <a:lnTo>
                    <a:pt x="14106" y="17183"/>
                  </a:lnTo>
                  <a:lnTo>
                    <a:pt x="14280" y="16835"/>
                  </a:lnTo>
                  <a:lnTo>
                    <a:pt x="14454" y="16428"/>
                  </a:lnTo>
                  <a:lnTo>
                    <a:pt x="14803" y="15267"/>
                  </a:lnTo>
                  <a:lnTo>
                    <a:pt x="15151" y="13816"/>
                  </a:lnTo>
                  <a:lnTo>
                    <a:pt x="15441" y="12249"/>
                  </a:lnTo>
                  <a:lnTo>
                    <a:pt x="15731" y="10565"/>
                  </a:lnTo>
                  <a:lnTo>
                    <a:pt x="15847" y="8940"/>
                  </a:lnTo>
                  <a:lnTo>
                    <a:pt x="15905" y="7489"/>
                  </a:lnTo>
                  <a:lnTo>
                    <a:pt x="15847" y="6792"/>
                  </a:lnTo>
                  <a:lnTo>
                    <a:pt x="15789" y="6212"/>
                  </a:lnTo>
                  <a:lnTo>
                    <a:pt x="15673" y="5922"/>
                  </a:lnTo>
                  <a:lnTo>
                    <a:pt x="15499" y="5573"/>
                  </a:lnTo>
                  <a:lnTo>
                    <a:pt x="15325" y="5283"/>
                  </a:lnTo>
                  <a:lnTo>
                    <a:pt x="15035" y="4935"/>
                  </a:lnTo>
                  <a:lnTo>
                    <a:pt x="14280" y="4296"/>
                  </a:lnTo>
                  <a:lnTo>
                    <a:pt x="13409" y="3658"/>
                  </a:lnTo>
                  <a:lnTo>
                    <a:pt x="12306" y="3019"/>
                  </a:lnTo>
                  <a:lnTo>
                    <a:pt x="11146" y="2381"/>
                  </a:lnTo>
                  <a:lnTo>
                    <a:pt x="9927" y="1800"/>
                  </a:lnTo>
                  <a:lnTo>
                    <a:pt x="8591" y="1278"/>
                  </a:lnTo>
                  <a:lnTo>
                    <a:pt x="7256" y="814"/>
                  </a:lnTo>
                  <a:lnTo>
                    <a:pt x="5979" y="465"/>
                  </a:lnTo>
                  <a:lnTo>
                    <a:pt x="4760" y="175"/>
                  </a:lnTo>
                  <a:lnTo>
                    <a:pt x="3657" y="59"/>
                  </a:lnTo>
                  <a:lnTo>
                    <a:pt x="2613"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0"/>
            <p:cNvSpPr/>
            <p:nvPr/>
          </p:nvSpPr>
          <p:spPr>
            <a:xfrm>
              <a:off x="1879200" y="238125"/>
              <a:ext cx="429575" cy="394725"/>
            </a:xfrm>
            <a:custGeom>
              <a:avLst/>
              <a:gdLst/>
              <a:ahLst/>
              <a:cxnLst/>
              <a:rect l="l" t="t" r="r" b="b"/>
              <a:pathLst>
                <a:path w="17183" h="15789" extrusionOk="0">
                  <a:moveTo>
                    <a:pt x="4180" y="0"/>
                  </a:moveTo>
                  <a:lnTo>
                    <a:pt x="4006" y="58"/>
                  </a:lnTo>
                  <a:lnTo>
                    <a:pt x="3541" y="290"/>
                  </a:lnTo>
                  <a:lnTo>
                    <a:pt x="3077" y="697"/>
                  </a:lnTo>
                  <a:lnTo>
                    <a:pt x="2554" y="1161"/>
                  </a:lnTo>
                  <a:lnTo>
                    <a:pt x="2090" y="1799"/>
                  </a:lnTo>
                  <a:lnTo>
                    <a:pt x="1684" y="2496"/>
                  </a:lnTo>
                  <a:lnTo>
                    <a:pt x="1277" y="3251"/>
                  </a:lnTo>
                  <a:lnTo>
                    <a:pt x="871" y="4121"/>
                  </a:lnTo>
                  <a:lnTo>
                    <a:pt x="581" y="4934"/>
                  </a:lnTo>
                  <a:lnTo>
                    <a:pt x="291" y="5805"/>
                  </a:lnTo>
                  <a:lnTo>
                    <a:pt x="116" y="6675"/>
                  </a:lnTo>
                  <a:lnTo>
                    <a:pt x="0" y="7546"/>
                  </a:lnTo>
                  <a:lnTo>
                    <a:pt x="0" y="8301"/>
                  </a:lnTo>
                  <a:lnTo>
                    <a:pt x="116" y="9055"/>
                  </a:lnTo>
                  <a:lnTo>
                    <a:pt x="233" y="9404"/>
                  </a:lnTo>
                  <a:lnTo>
                    <a:pt x="349" y="9694"/>
                  </a:lnTo>
                  <a:lnTo>
                    <a:pt x="523" y="9984"/>
                  </a:lnTo>
                  <a:lnTo>
                    <a:pt x="697" y="10216"/>
                  </a:lnTo>
                  <a:lnTo>
                    <a:pt x="871" y="10448"/>
                  </a:lnTo>
                  <a:lnTo>
                    <a:pt x="1103" y="10565"/>
                  </a:lnTo>
                  <a:lnTo>
                    <a:pt x="1277" y="10623"/>
                  </a:lnTo>
                  <a:lnTo>
                    <a:pt x="1452" y="10623"/>
                  </a:lnTo>
                  <a:lnTo>
                    <a:pt x="1626" y="10565"/>
                  </a:lnTo>
                  <a:lnTo>
                    <a:pt x="1742" y="10507"/>
                  </a:lnTo>
                  <a:lnTo>
                    <a:pt x="2032" y="10332"/>
                  </a:lnTo>
                  <a:lnTo>
                    <a:pt x="2264" y="10042"/>
                  </a:lnTo>
                  <a:lnTo>
                    <a:pt x="2438" y="9752"/>
                  </a:lnTo>
                  <a:lnTo>
                    <a:pt x="2613" y="9520"/>
                  </a:lnTo>
                  <a:lnTo>
                    <a:pt x="2554" y="9984"/>
                  </a:lnTo>
                  <a:lnTo>
                    <a:pt x="2496" y="10507"/>
                  </a:lnTo>
                  <a:lnTo>
                    <a:pt x="2554" y="11145"/>
                  </a:lnTo>
                  <a:lnTo>
                    <a:pt x="2613" y="11784"/>
                  </a:lnTo>
                  <a:lnTo>
                    <a:pt x="2845" y="12422"/>
                  </a:lnTo>
                  <a:lnTo>
                    <a:pt x="2961" y="12712"/>
                  </a:lnTo>
                  <a:lnTo>
                    <a:pt x="3193" y="13003"/>
                  </a:lnTo>
                  <a:lnTo>
                    <a:pt x="3425" y="13235"/>
                  </a:lnTo>
                  <a:lnTo>
                    <a:pt x="3657" y="13409"/>
                  </a:lnTo>
                  <a:lnTo>
                    <a:pt x="3948" y="13525"/>
                  </a:lnTo>
                  <a:lnTo>
                    <a:pt x="4238" y="13583"/>
                  </a:lnTo>
                  <a:lnTo>
                    <a:pt x="4470" y="13525"/>
                  </a:lnTo>
                  <a:lnTo>
                    <a:pt x="4702" y="13467"/>
                  </a:lnTo>
                  <a:lnTo>
                    <a:pt x="4934" y="13409"/>
                  </a:lnTo>
                  <a:lnTo>
                    <a:pt x="5109" y="13235"/>
                  </a:lnTo>
                  <a:lnTo>
                    <a:pt x="5457" y="12886"/>
                  </a:lnTo>
                  <a:lnTo>
                    <a:pt x="5747" y="12480"/>
                  </a:lnTo>
                  <a:lnTo>
                    <a:pt x="5979" y="12074"/>
                  </a:lnTo>
                  <a:lnTo>
                    <a:pt x="6153" y="11609"/>
                  </a:lnTo>
                  <a:lnTo>
                    <a:pt x="6153" y="12190"/>
                  </a:lnTo>
                  <a:lnTo>
                    <a:pt x="6095" y="12712"/>
                  </a:lnTo>
                  <a:lnTo>
                    <a:pt x="6153" y="13293"/>
                  </a:lnTo>
                  <a:lnTo>
                    <a:pt x="6269" y="13873"/>
                  </a:lnTo>
                  <a:lnTo>
                    <a:pt x="6386" y="14163"/>
                  </a:lnTo>
                  <a:lnTo>
                    <a:pt x="6502" y="14454"/>
                  </a:lnTo>
                  <a:lnTo>
                    <a:pt x="6676" y="14744"/>
                  </a:lnTo>
                  <a:lnTo>
                    <a:pt x="6908" y="14976"/>
                  </a:lnTo>
                  <a:lnTo>
                    <a:pt x="7140" y="15150"/>
                  </a:lnTo>
                  <a:lnTo>
                    <a:pt x="7430" y="15324"/>
                  </a:lnTo>
                  <a:lnTo>
                    <a:pt x="7721" y="15382"/>
                  </a:lnTo>
                  <a:lnTo>
                    <a:pt x="8011" y="15441"/>
                  </a:lnTo>
                  <a:lnTo>
                    <a:pt x="8243" y="15382"/>
                  </a:lnTo>
                  <a:lnTo>
                    <a:pt x="8475" y="15266"/>
                  </a:lnTo>
                  <a:lnTo>
                    <a:pt x="8707" y="15150"/>
                  </a:lnTo>
                  <a:lnTo>
                    <a:pt x="8882" y="14976"/>
                  </a:lnTo>
                  <a:lnTo>
                    <a:pt x="9172" y="14628"/>
                  </a:lnTo>
                  <a:lnTo>
                    <a:pt x="9404" y="14163"/>
                  </a:lnTo>
                  <a:lnTo>
                    <a:pt x="9578" y="13757"/>
                  </a:lnTo>
                  <a:lnTo>
                    <a:pt x="9694" y="13293"/>
                  </a:lnTo>
                  <a:lnTo>
                    <a:pt x="9752" y="13699"/>
                  </a:lnTo>
                  <a:lnTo>
                    <a:pt x="9868" y="14105"/>
                  </a:lnTo>
                  <a:lnTo>
                    <a:pt x="10043" y="14512"/>
                  </a:lnTo>
                  <a:lnTo>
                    <a:pt x="10275" y="14918"/>
                  </a:lnTo>
                  <a:lnTo>
                    <a:pt x="10623" y="15324"/>
                  </a:lnTo>
                  <a:lnTo>
                    <a:pt x="10797" y="15499"/>
                  </a:lnTo>
                  <a:lnTo>
                    <a:pt x="10971" y="15615"/>
                  </a:lnTo>
                  <a:lnTo>
                    <a:pt x="11203" y="15731"/>
                  </a:lnTo>
                  <a:lnTo>
                    <a:pt x="11436" y="15789"/>
                  </a:lnTo>
                  <a:lnTo>
                    <a:pt x="11900" y="15789"/>
                  </a:lnTo>
                  <a:lnTo>
                    <a:pt x="12190" y="15673"/>
                  </a:lnTo>
                  <a:lnTo>
                    <a:pt x="12481" y="15441"/>
                  </a:lnTo>
                  <a:lnTo>
                    <a:pt x="12713" y="15150"/>
                  </a:lnTo>
                  <a:lnTo>
                    <a:pt x="12945" y="14744"/>
                  </a:lnTo>
                  <a:lnTo>
                    <a:pt x="13061" y="14280"/>
                  </a:lnTo>
                  <a:lnTo>
                    <a:pt x="13293" y="13235"/>
                  </a:lnTo>
                  <a:lnTo>
                    <a:pt x="13467" y="12074"/>
                  </a:lnTo>
                  <a:lnTo>
                    <a:pt x="13641" y="10913"/>
                  </a:lnTo>
                  <a:lnTo>
                    <a:pt x="13758" y="10390"/>
                  </a:lnTo>
                  <a:lnTo>
                    <a:pt x="13932" y="9926"/>
                  </a:lnTo>
                  <a:lnTo>
                    <a:pt x="14106" y="9520"/>
                  </a:lnTo>
                  <a:lnTo>
                    <a:pt x="14280" y="9171"/>
                  </a:lnTo>
                  <a:lnTo>
                    <a:pt x="15731" y="10100"/>
                  </a:lnTo>
                  <a:lnTo>
                    <a:pt x="17182" y="11029"/>
                  </a:lnTo>
                  <a:lnTo>
                    <a:pt x="17182" y="10797"/>
                  </a:lnTo>
                  <a:lnTo>
                    <a:pt x="17066" y="10216"/>
                  </a:lnTo>
                  <a:lnTo>
                    <a:pt x="16892" y="9288"/>
                  </a:lnTo>
                  <a:lnTo>
                    <a:pt x="16660" y="8243"/>
                  </a:lnTo>
                  <a:lnTo>
                    <a:pt x="16254" y="7082"/>
                  </a:lnTo>
                  <a:lnTo>
                    <a:pt x="16021" y="6501"/>
                  </a:lnTo>
                  <a:lnTo>
                    <a:pt x="15789" y="5979"/>
                  </a:lnTo>
                  <a:lnTo>
                    <a:pt x="15499" y="5456"/>
                  </a:lnTo>
                  <a:lnTo>
                    <a:pt x="15151" y="4992"/>
                  </a:lnTo>
                  <a:lnTo>
                    <a:pt x="14802" y="4586"/>
                  </a:lnTo>
                  <a:lnTo>
                    <a:pt x="14454" y="4237"/>
                  </a:lnTo>
                  <a:lnTo>
                    <a:pt x="14164" y="4121"/>
                  </a:lnTo>
                  <a:lnTo>
                    <a:pt x="13932" y="4005"/>
                  </a:lnTo>
                  <a:lnTo>
                    <a:pt x="13641" y="3947"/>
                  </a:lnTo>
                  <a:lnTo>
                    <a:pt x="13061" y="3947"/>
                  </a:lnTo>
                  <a:lnTo>
                    <a:pt x="12829" y="4063"/>
                  </a:lnTo>
                  <a:lnTo>
                    <a:pt x="12539" y="4179"/>
                  </a:lnTo>
                  <a:lnTo>
                    <a:pt x="12306" y="4354"/>
                  </a:lnTo>
                  <a:lnTo>
                    <a:pt x="12306" y="4063"/>
                  </a:lnTo>
                  <a:lnTo>
                    <a:pt x="12248" y="3773"/>
                  </a:lnTo>
                  <a:lnTo>
                    <a:pt x="12132" y="3425"/>
                  </a:lnTo>
                  <a:lnTo>
                    <a:pt x="12016" y="3018"/>
                  </a:lnTo>
                  <a:lnTo>
                    <a:pt x="11784" y="2670"/>
                  </a:lnTo>
                  <a:lnTo>
                    <a:pt x="11436" y="2322"/>
                  </a:lnTo>
                  <a:lnTo>
                    <a:pt x="11262" y="2148"/>
                  </a:lnTo>
                  <a:lnTo>
                    <a:pt x="11029" y="2032"/>
                  </a:lnTo>
                  <a:lnTo>
                    <a:pt x="10739" y="1974"/>
                  </a:lnTo>
                  <a:lnTo>
                    <a:pt x="10449" y="2032"/>
                  </a:lnTo>
                  <a:lnTo>
                    <a:pt x="10159" y="2090"/>
                  </a:lnTo>
                  <a:lnTo>
                    <a:pt x="9868" y="2206"/>
                  </a:lnTo>
                  <a:lnTo>
                    <a:pt x="9462" y="2438"/>
                  </a:lnTo>
                  <a:lnTo>
                    <a:pt x="9288" y="2554"/>
                  </a:lnTo>
                  <a:lnTo>
                    <a:pt x="9230" y="2264"/>
                  </a:lnTo>
                  <a:lnTo>
                    <a:pt x="9172" y="2032"/>
                  </a:lnTo>
                  <a:lnTo>
                    <a:pt x="9056" y="1741"/>
                  </a:lnTo>
                  <a:lnTo>
                    <a:pt x="8882" y="1509"/>
                  </a:lnTo>
                  <a:lnTo>
                    <a:pt x="8707" y="1277"/>
                  </a:lnTo>
                  <a:lnTo>
                    <a:pt x="8533" y="1103"/>
                  </a:lnTo>
                  <a:lnTo>
                    <a:pt x="8301" y="929"/>
                  </a:lnTo>
                  <a:lnTo>
                    <a:pt x="8011" y="813"/>
                  </a:lnTo>
                  <a:lnTo>
                    <a:pt x="7663" y="697"/>
                  </a:lnTo>
                  <a:lnTo>
                    <a:pt x="7314" y="697"/>
                  </a:lnTo>
                  <a:lnTo>
                    <a:pt x="7024" y="813"/>
                  </a:lnTo>
                  <a:lnTo>
                    <a:pt x="6734" y="929"/>
                  </a:lnTo>
                  <a:lnTo>
                    <a:pt x="6328" y="1161"/>
                  </a:lnTo>
                  <a:lnTo>
                    <a:pt x="6153" y="1335"/>
                  </a:lnTo>
                  <a:lnTo>
                    <a:pt x="6037" y="1103"/>
                  </a:lnTo>
                  <a:lnTo>
                    <a:pt x="5689" y="697"/>
                  </a:lnTo>
                  <a:lnTo>
                    <a:pt x="5457" y="406"/>
                  </a:lnTo>
                  <a:lnTo>
                    <a:pt x="5167" y="232"/>
                  </a:lnTo>
                  <a:lnTo>
                    <a:pt x="4818" y="58"/>
                  </a:lnTo>
                  <a:lnTo>
                    <a:pt x="4412"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a:off x="1943050" y="272950"/>
              <a:ext cx="85650" cy="208975"/>
            </a:xfrm>
            <a:custGeom>
              <a:avLst/>
              <a:gdLst/>
              <a:ahLst/>
              <a:cxnLst/>
              <a:rect l="l" t="t" r="r" b="b"/>
              <a:pathLst>
                <a:path w="3426" h="8359" extrusionOk="0">
                  <a:moveTo>
                    <a:pt x="3425" y="0"/>
                  </a:moveTo>
                  <a:lnTo>
                    <a:pt x="2729" y="929"/>
                  </a:lnTo>
                  <a:lnTo>
                    <a:pt x="2090" y="1858"/>
                  </a:lnTo>
                  <a:lnTo>
                    <a:pt x="1568" y="2844"/>
                  </a:lnTo>
                  <a:lnTo>
                    <a:pt x="1103" y="3831"/>
                  </a:lnTo>
                  <a:lnTo>
                    <a:pt x="697" y="4934"/>
                  </a:lnTo>
                  <a:lnTo>
                    <a:pt x="349" y="5979"/>
                  </a:lnTo>
                  <a:lnTo>
                    <a:pt x="117" y="7082"/>
                  </a:lnTo>
                  <a:lnTo>
                    <a:pt x="0" y="8243"/>
                  </a:lnTo>
                  <a:lnTo>
                    <a:pt x="0" y="8301"/>
                  </a:lnTo>
                  <a:lnTo>
                    <a:pt x="59" y="8359"/>
                  </a:lnTo>
                  <a:lnTo>
                    <a:pt x="117" y="8359"/>
                  </a:lnTo>
                  <a:lnTo>
                    <a:pt x="175" y="8301"/>
                  </a:lnTo>
                  <a:lnTo>
                    <a:pt x="465" y="7198"/>
                  </a:lnTo>
                  <a:lnTo>
                    <a:pt x="755" y="6153"/>
                  </a:lnTo>
                  <a:lnTo>
                    <a:pt x="1103" y="5050"/>
                  </a:lnTo>
                  <a:lnTo>
                    <a:pt x="1510" y="4005"/>
                  </a:lnTo>
                  <a:lnTo>
                    <a:pt x="1916" y="3019"/>
                  </a:lnTo>
                  <a:lnTo>
                    <a:pt x="2380" y="1974"/>
                  </a:lnTo>
                  <a:lnTo>
                    <a:pt x="2903" y="987"/>
                  </a:lnTo>
                  <a:lnTo>
                    <a:pt x="342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a:off x="2030125" y="300525"/>
              <a:ext cx="81275" cy="233650"/>
            </a:xfrm>
            <a:custGeom>
              <a:avLst/>
              <a:gdLst/>
              <a:ahLst/>
              <a:cxnLst/>
              <a:rect l="l" t="t" r="r" b="b"/>
              <a:pathLst>
                <a:path w="3251" h="9346" extrusionOk="0">
                  <a:moveTo>
                    <a:pt x="3193" y="0"/>
                  </a:moveTo>
                  <a:lnTo>
                    <a:pt x="2438" y="1045"/>
                  </a:lnTo>
                  <a:lnTo>
                    <a:pt x="1742" y="2090"/>
                  </a:lnTo>
                  <a:lnTo>
                    <a:pt x="1219" y="3193"/>
                  </a:lnTo>
                  <a:lnTo>
                    <a:pt x="755" y="4354"/>
                  </a:lnTo>
                  <a:lnTo>
                    <a:pt x="407" y="5514"/>
                  </a:lnTo>
                  <a:lnTo>
                    <a:pt x="174" y="6733"/>
                  </a:lnTo>
                  <a:lnTo>
                    <a:pt x="0" y="7952"/>
                  </a:lnTo>
                  <a:lnTo>
                    <a:pt x="0" y="9230"/>
                  </a:lnTo>
                  <a:lnTo>
                    <a:pt x="0" y="9288"/>
                  </a:lnTo>
                  <a:lnTo>
                    <a:pt x="58" y="9346"/>
                  </a:lnTo>
                  <a:lnTo>
                    <a:pt x="116" y="9346"/>
                  </a:lnTo>
                  <a:lnTo>
                    <a:pt x="116" y="9288"/>
                  </a:lnTo>
                  <a:lnTo>
                    <a:pt x="232" y="8359"/>
                  </a:lnTo>
                  <a:lnTo>
                    <a:pt x="465" y="7198"/>
                  </a:lnTo>
                  <a:lnTo>
                    <a:pt x="755" y="5979"/>
                  </a:lnTo>
                  <a:lnTo>
                    <a:pt x="1161" y="4702"/>
                  </a:lnTo>
                  <a:lnTo>
                    <a:pt x="1626" y="3425"/>
                  </a:lnTo>
                  <a:lnTo>
                    <a:pt x="2148" y="2148"/>
                  </a:lnTo>
                  <a:lnTo>
                    <a:pt x="2670" y="987"/>
                  </a:lnTo>
                  <a:lnTo>
                    <a:pt x="325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a:off x="2115750" y="346950"/>
              <a:ext cx="68225" cy="230775"/>
            </a:xfrm>
            <a:custGeom>
              <a:avLst/>
              <a:gdLst/>
              <a:ahLst/>
              <a:cxnLst/>
              <a:rect l="l" t="t" r="r" b="b"/>
              <a:pathLst>
                <a:path w="2729" h="9231" extrusionOk="0">
                  <a:moveTo>
                    <a:pt x="2728" y="1"/>
                  </a:moveTo>
                  <a:lnTo>
                    <a:pt x="2670" y="59"/>
                  </a:lnTo>
                  <a:lnTo>
                    <a:pt x="2264" y="581"/>
                  </a:lnTo>
                  <a:lnTo>
                    <a:pt x="1916" y="1103"/>
                  </a:lnTo>
                  <a:lnTo>
                    <a:pt x="1277" y="2264"/>
                  </a:lnTo>
                  <a:lnTo>
                    <a:pt x="755" y="3483"/>
                  </a:lnTo>
                  <a:lnTo>
                    <a:pt x="581" y="4122"/>
                  </a:lnTo>
                  <a:lnTo>
                    <a:pt x="348" y="4760"/>
                  </a:lnTo>
                  <a:lnTo>
                    <a:pt x="232" y="5283"/>
                  </a:lnTo>
                  <a:lnTo>
                    <a:pt x="116" y="5863"/>
                  </a:lnTo>
                  <a:lnTo>
                    <a:pt x="58" y="6386"/>
                  </a:lnTo>
                  <a:lnTo>
                    <a:pt x="0" y="6966"/>
                  </a:lnTo>
                  <a:lnTo>
                    <a:pt x="0" y="7489"/>
                  </a:lnTo>
                  <a:lnTo>
                    <a:pt x="0" y="8069"/>
                  </a:lnTo>
                  <a:lnTo>
                    <a:pt x="58" y="8650"/>
                  </a:lnTo>
                  <a:lnTo>
                    <a:pt x="174" y="9172"/>
                  </a:lnTo>
                  <a:lnTo>
                    <a:pt x="232" y="9230"/>
                  </a:lnTo>
                  <a:lnTo>
                    <a:pt x="290" y="9172"/>
                  </a:lnTo>
                  <a:lnTo>
                    <a:pt x="348" y="7953"/>
                  </a:lnTo>
                  <a:lnTo>
                    <a:pt x="464" y="6734"/>
                  </a:lnTo>
                  <a:lnTo>
                    <a:pt x="639" y="5573"/>
                  </a:lnTo>
                  <a:lnTo>
                    <a:pt x="929" y="4470"/>
                  </a:lnTo>
                  <a:lnTo>
                    <a:pt x="1335" y="3309"/>
                  </a:lnTo>
                  <a:lnTo>
                    <a:pt x="1741" y="2206"/>
                  </a:lnTo>
                  <a:lnTo>
                    <a:pt x="2206" y="1103"/>
                  </a:lnTo>
                  <a:lnTo>
                    <a:pt x="2728" y="59"/>
                  </a:lnTo>
                  <a:lnTo>
                    <a:pt x="272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0"/>
            <p:cNvSpPr/>
            <p:nvPr/>
          </p:nvSpPr>
          <p:spPr>
            <a:xfrm>
              <a:off x="1940150" y="467400"/>
              <a:ext cx="294600" cy="171250"/>
            </a:xfrm>
            <a:custGeom>
              <a:avLst/>
              <a:gdLst/>
              <a:ahLst/>
              <a:cxnLst/>
              <a:rect l="l" t="t" r="r" b="b"/>
              <a:pathLst>
                <a:path w="11784" h="6850" extrusionOk="0">
                  <a:moveTo>
                    <a:pt x="11784" y="0"/>
                  </a:moveTo>
                  <a:lnTo>
                    <a:pt x="11610" y="291"/>
                  </a:lnTo>
                  <a:lnTo>
                    <a:pt x="11436" y="581"/>
                  </a:lnTo>
                  <a:lnTo>
                    <a:pt x="11320" y="929"/>
                  </a:lnTo>
                  <a:lnTo>
                    <a:pt x="11261" y="1277"/>
                  </a:lnTo>
                  <a:lnTo>
                    <a:pt x="10971" y="2613"/>
                  </a:lnTo>
                  <a:lnTo>
                    <a:pt x="10681" y="3948"/>
                  </a:lnTo>
                  <a:lnTo>
                    <a:pt x="10333" y="5225"/>
                  </a:lnTo>
                  <a:lnTo>
                    <a:pt x="10217" y="5515"/>
                  </a:lnTo>
                  <a:lnTo>
                    <a:pt x="10043" y="5805"/>
                  </a:lnTo>
                  <a:lnTo>
                    <a:pt x="9868" y="6037"/>
                  </a:lnTo>
                  <a:lnTo>
                    <a:pt x="9636" y="6270"/>
                  </a:lnTo>
                  <a:lnTo>
                    <a:pt x="9404" y="6386"/>
                  </a:lnTo>
                  <a:lnTo>
                    <a:pt x="8824" y="6386"/>
                  </a:lnTo>
                  <a:lnTo>
                    <a:pt x="8591" y="6270"/>
                  </a:lnTo>
                  <a:lnTo>
                    <a:pt x="8359" y="6037"/>
                  </a:lnTo>
                  <a:lnTo>
                    <a:pt x="8127" y="5863"/>
                  </a:lnTo>
                  <a:lnTo>
                    <a:pt x="7953" y="5573"/>
                  </a:lnTo>
                  <a:lnTo>
                    <a:pt x="7837" y="5283"/>
                  </a:lnTo>
                  <a:lnTo>
                    <a:pt x="7605" y="4702"/>
                  </a:lnTo>
                  <a:lnTo>
                    <a:pt x="7488" y="4064"/>
                  </a:lnTo>
                  <a:lnTo>
                    <a:pt x="7198" y="2496"/>
                  </a:lnTo>
                  <a:lnTo>
                    <a:pt x="6966" y="4064"/>
                  </a:lnTo>
                  <a:lnTo>
                    <a:pt x="6949" y="4122"/>
                  </a:lnTo>
                  <a:lnTo>
                    <a:pt x="6908" y="4122"/>
                  </a:lnTo>
                  <a:lnTo>
                    <a:pt x="6927" y="4199"/>
                  </a:lnTo>
                  <a:lnTo>
                    <a:pt x="6850" y="4470"/>
                  </a:lnTo>
                  <a:lnTo>
                    <a:pt x="6734" y="4876"/>
                  </a:lnTo>
                  <a:lnTo>
                    <a:pt x="6560" y="5225"/>
                  </a:lnTo>
                  <a:lnTo>
                    <a:pt x="6327" y="5573"/>
                  </a:lnTo>
                  <a:lnTo>
                    <a:pt x="6037" y="5863"/>
                  </a:lnTo>
                  <a:lnTo>
                    <a:pt x="5689" y="5979"/>
                  </a:lnTo>
                  <a:lnTo>
                    <a:pt x="5341" y="6037"/>
                  </a:lnTo>
                  <a:lnTo>
                    <a:pt x="4992" y="5921"/>
                  </a:lnTo>
                  <a:lnTo>
                    <a:pt x="4644" y="5689"/>
                  </a:lnTo>
                  <a:lnTo>
                    <a:pt x="4354" y="5399"/>
                  </a:lnTo>
                  <a:lnTo>
                    <a:pt x="4122" y="5051"/>
                  </a:lnTo>
                  <a:lnTo>
                    <a:pt x="3948" y="4702"/>
                  </a:lnTo>
                  <a:lnTo>
                    <a:pt x="3831" y="4238"/>
                  </a:lnTo>
                  <a:lnTo>
                    <a:pt x="3773" y="3832"/>
                  </a:lnTo>
                  <a:lnTo>
                    <a:pt x="3715" y="3425"/>
                  </a:lnTo>
                  <a:lnTo>
                    <a:pt x="3715" y="2961"/>
                  </a:lnTo>
                  <a:lnTo>
                    <a:pt x="3715" y="1626"/>
                  </a:lnTo>
                  <a:lnTo>
                    <a:pt x="3251" y="2903"/>
                  </a:lnTo>
                  <a:lnTo>
                    <a:pt x="3220" y="2964"/>
                  </a:lnTo>
                  <a:lnTo>
                    <a:pt x="3220" y="2964"/>
                  </a:lnTo>
                  <a:lnTo>
                    <a:pt x="3193" y="2961"/>
                  </a:lnTo>
                  <a:lnTo>
                    <a:pt x="3193" y="3019"/>
                  </a:lnTo>
                  <a:lnTo>
                    <a:pt x="3077" y="3251"/>
                  </a:lnTo>
                  <a:lnTo>
                    <a:pt x="2845" y="3599"/>
                  </a:lnTo>
                  <a:lnTo>
                    <a:pt x="2554" y="3890"/>
                  </a:lnTo>
                  <a:lnTo>
                    <a:pt x="2206" y="4064"/>
                  </a:lnTo>
                  <a:lnTo>
                    <a:pt x="1800" y="4180"/>
                  </a:lnTo>
                  <a:lnTo>
                    <a:pt x="1393" y="4122"/>
                  </a:lnTo>
                  <a:lnTo>
                    <a:pt x="1219" y="4122"/>
                  </a:lnTo>
                  <a:lnTo>
                    <a:pt x="1045" y="4006"/>
                  </a:lnTo>
                  <a:lnTo>
                    <a:pt x="871" y="3890"/>
                  </a:lnTo>
                  <a:lnTo>
                    <a:pt x="755" y="3715"/>
                  </a:lnTo>
                  <a:lnTo>
                    <a:pt x="523" y="3367"/>
                  </a:lnTo>
                  <a:lnTo>
                    <a:pt x="349" y="2961"/>
                  </a:lnTo>
                  <a:lnTo>
                    <a:pt x="233" y="2555"/>
                  </a:lnTo>
                  <a:lnTo>
                    <a:pt x="175" y="2148"/>
                  </a:lnTo>
                  <a:lnTo>
                    <a:pt x="116" y="1219"/>
                  </a:lnTo>
                  <a:lnTo>
                    <a:pt x="116" y="349"/>
                  </a:lnTo>
                  <a:lnTo>
                    <a:pt x="0" y="1219"/>
                  </a:lnTo>
                  <a:lnTo>
                    <a:pt x="0" y="2148"/>
                  </a:lnTo>
                  <a:lnTo>
                    <a:pt x="0" y="2613"/>
                  </a:lnTo>
                  <a:lnTo>
                    <a:pt x="116" y="3077"/>
                  </a:lnTo>
                  <a:lnTo>
                    <a:pt x="291" y="3483"/>
                  </a:lnTo>
                  <a:lnTo>
                    <a:pt x="465" y="3890"/>
                  </a:lnTo>
                  <a:lnTo>
                    <a:pt x="639" y="4122"/>
                  </a:lnTo>
                  <a:lnTo>
                    <a:pt x="813" y="4238"/>
                  </a:lnTo>
                  <a:lnTo>
                    <a:pt x="1045" y="4412"/>
                  </a:lnTo>
                  <a:lnTo>
                    <a:pt x="1277" y="4470"/>
                  </a:lnTo>
                  <a:lnTo>
                    <a:pt x="1800" y="4528"/>
                  </a:lnTo>
                  <a:lnTo>
                    <a:pt x="2264" y="4412"/>
                  </a:lnTo>
                  <a:lnTo>
                    <a:pt x="2729" y="4180"/>
                  </a:lnTo>
                  <a:lnTo>
                    <a:pt x="3135" y="3890"/>
                  </a:lnTo>
                  <a:lnTo>
                    <a:pt x="3230" y="3757"/>
                  </a:lnTo>
                  <a:lnTo>
                    <a:pt x="3251" y="3948"/>
                  </a:lnTo>
                  <a:lnTo>
                    <a:pt x="3367" y="4412"/>
                  </a:lnTo>
                  <a:lnTo>
                    <a:pt x="3483" y="4876"/>
                  </a:lnTo>
                  <a:lnTo>
                    <a:pt x="3657" y="5341"/>
                  </a:lnTo>
                  <a:lnTo>
                    <a:pt x="3948" y="5747"/>
                  </a:lnTo>
                  <a:lnTo>
                    <a:pt x="4296" y="6153"/>
                  </a:lnTo>
                  <a:lnTo>
                    <a:pt x="4760" y="6386"/>
                  </a:lnTo>
                  <a:lnTo>
                    <a:pt x="4992" y="6502"/>
                  </a:lnTo>
                  <a:lnTo>
                    <a:pt x="5283" y="6560"/>
                  </a:lnTo>
                  <a:lnTo>
                    <a:pt x="5805" y="6560"/>
                  </a:lnTo>
                  <a:lnTo>
                    <a:pt x="6095" y="6444"/>
                  </a:lnTo>
                  <a:lnTo>
                    <a:pt x="6327" y="6328"/>
                  </a:lnTo>
                  <a:lnTo>
                    <a:pt x="6560" y="6153"/>
                  </a:lnTo>
                  <a:lnTo>
                    <a:pt x="6734" y="5979"/>
                  </a:lnTo>
                  <a:lnTo>
                    <a:pt x="6966" y="5515"/>
                  </a:lnTo>
                  <a:lnTo>
                    <a:pt x="7198" y="5109"/>
                  </a:lnTo>
                  <a:lnTo>
                    <a:pt x="7200" y="5102"/>
                  </a:lnTo>
                  <a:lnTo>
                    <a:pt x="7372" y="5515"/>
                  </a:lnTo>
                  <a:lnTo>
                    <a:pt x="7546" y="5863"/>
                  </a:lnTo>
                  <a:lnTo>
                    <a:pt x="7779" y="6153"/>
                  </a:lnTo>
                  <a:lnTo>
                    <a:pt x="8011" y="6444"/>
                  </a:lnTo>
                  <a:lnTo>
                    <a:pt x="8301" y="6676"/>
                  </a:lnTo>
                  <a:lnTo>
                    <a:pt x="8707" y="6792"/>
                  </a:lnTo>
                  <a:lnTo>
                    <a:pt x="9114" y="6850"/>
                  </a:lnTo>
                  <a:lnTo>
                    <a:pt x="9520" y="6792"/>
                  </a:lnTo>
                  <a:lnTo>
                    <a:pt x="9868" y="6618"/>
                  </a:lnTo>
                  <a:lnTo>
                    <a:pt x="10159" y="6328"/>
                  </a:lnTo>
                  <a:lnTo>
                    <a:pt x="10333" y="6037"/>
                  </a:lnTo>
                  <a:lnTo>
                    <a:pt x="10507" y="5689"/>
                  </a:lnTo>
                  <a:lnTo>
                    <a:pt x="10681" y="5341"/>
                  </a:lnTo>
                  <a:lnTo>
                    <a:pt x="10971" y="4006"/>
                  </a:lnTo>
                  <a:lnTo>
                    <a:pt x="11203" y="2613"/>
                  </a:lnTo>
                  <a:lnTo>
                    <a:pt x="11378" y="1277"/>
                  </a:lnTo>
                  <a:lnTo>
                    <a:pt x="11552" y="581"/>
                  </a:lnTo>
                  <a:lnTo>
                    <a:pt x="1178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0"/>
            <p:cNvSpPr/>
            <p:nvPr/>
          </p:nvSpPr>
          <p:spPr>
            <a:xfrm>
              <a:off x="1838575" y="409350"/>
              <a:ext cx="265575" cy="288800"/>
            </a:xfrm>
            <a:custGeom>
              <a:avLst/>
              <a:gdLst/>
              <a:ahLst/>
              <a:cxnLst/>
              <a:rect l="l" t="t" r="r" b="b"/>
              <a:pathLst>
                <a:path w="10623" h="11552" extrusionOk="0">
                  <a:moveTo>
                    <a:pt x="3019" y="1"/>
                  </a:moveTo>
                  <a:lnTo>
                    <a:pt x="2148" y="59"/>
                  </a:lnTo>
                  <a:lnTo>
                    <a:pt x="1683" y="117"/>
                  </a:lnTo>
                  <a:lnTo>
                    <a:pt x="1219" y="291"/>
                  </a:lnTo>
                  <a:lnTo>
                    <a:pt x="929" y="465"/>
                  </a:lnTo>
                  <a:lnTo>
                    <a:pt x="639" y="755"/>
                  </a:lnTo>
                  <a:lnTo>
                    <a:pt x="406" y="1045"/>
                  </a:lnTo>
                  <a:lnTo>
                    <a:pt x="232" y="1336"/>
                  </a:lnTo>
                  <a:lnTo>
                    <a:pt x="116" y="1742"/>
                  </a:lnTo>
                  <a:lnTo>
                    <a:pt x="58" y="2148"/>
                  </a:lnTo>
                  <a:lnTo>
                    <a:pt x="0" y="2555"/>
                  </a:lnTo>
                  <a:lnTo>
                    <a:pt x="58" y="3019"/>
                  </a:lnTo>
                  <a:lnTo>
                    <a:pt x="174" y="4006"/>
                  </a:lnTo>
                  <a:lnTo>
                    <a:pt x="464" y="4993"/>
                  </a:lnTo>
                  <a:lnTo>
                    <a:pt x="813" y="6037"/>
                  </a:lnTo>
                  <a:lnTo>
                    <a:pt x="1277" y="7082"/>
                  </a:lnTo>
                  <a:lnTo>
                    <a:pt x="1741" y="8069"/>
                  </a:lnTo>
                  <a:lnTo>
                    <a:pt x="2670" y="9811"/>
                  </a:lnTo>
                  <a:lnTo>
                    <a:pt x="3367" y="11030"/>
                  </a:lnTo>
                  <a:lnTo>
                    <a:pt x="3657" y="11494"/>
                  </a:lnTo>
                  <a:lnTo>
                    <a:pt x="4121" y="11552"/>
                  </a:lnTo>
                  <a:lnTo>
                    <a:pt x="4528" y="11494"/>
                  </a:lnTo>
                  <a:lnTo>
                    <a:pt x="4992" y="11378"/>
                  </a:lnTo>
                  <a:lnTo>
                    <a:pt x="5398" y="11204"/>
                  </a:lnTo>
                  <a:lnTo>
                    <a:pt x="5747" y="11030"/>
                  </a:lnTo>
                  <a:lnTo>
                    <a:pt x="6095" y="10739"/>
                  </a:lnTo>
                  <a:lnTo>
                    <a:pt x="6385" y="10449"/>
                  </a:lnTo>
                  <a:lnTo>
                    <a:pt x="6675" y="10101"/>
                  </a:lnTo>
                  <a:lnTo>
                    <a:pt x="6966" y="9578"/>
                  </a:lnTo>
                  <a:lnTo>
                    <a:pt x="7140" y="9056"/>
                  </a:lnTo>
                  <a:lnTo>
                    <a:pt x="7198" y="8475"/>
                  </a:lnTo>
                  <a:lnTo>
                    <a:pt x="7198" y="7953"/>
                  </a:lnTo>
                  <a:lnTo>
                    <a:pt x="7140" y="7489"/>
                  </a:lnTo>
                  <a:lnTo>
                    <a:pt x="7024" y="6966"/>
                  </a:lnTo>
                  <a:lnTo>
                    <a:pt x="6908" y="6502"/>
                  </a:lnTo>
                  <a:lnTo>
                    <a:pt x="6675" y="6037"/>
                  </a:lnTo>
                  <a:lnTo>
                    <a:pt x="6269" y="5225"/>
                  </a:lnTo>
                  <a:lnTo>
                    <a:pt x="5863" y="4586"/>
                  </a:lnTo>
                  <a:lnTo>
                    <a:pt x="5456" y="4006"/>
                  </a:lnTo>
                  <a:lnTo>
                    <a:pt x="6211" y="4122"/>
                  </a:lnTo>
                  <a:lnTo>
                    <a:pt x="7024" y="4122"/>
                  </a:lnTo>
                  <a:lnTo>
                    <a:pt x="7894" y="4064"/>
                  </a:lnTo>
                  <a:lnTo>
                    <a:pt x="8649" y="3948"/>
                  </a:lnTo>
                  <a:lnTo>
                    <a:pt x="9404" y="3774"/>
                  </a:lnTo>
                  <a:lnTo>
                    <a:pt x="9694" y="3599"/>
                  </a:lnTo>
                  <a:lnTo>
                    <a:pt x="9984" y="3425"/>
                  </a:lnTo>
                  <a:lnTo>
                    <a:pt x="10216" y="3193"/>
                  </a:lnTo>
                  <a:lnTo>
                    <a:pt x="10449" y="2961"/>
                  </a:lnTo>
                  <a:lnTo>
                    <a:pt x="10565" y="2671"/>
                  </a:lnTo>
                  <a:lnTo>
                    <a:pt x="10623" y="2380"/>
                  </a:lnTo>
                  <a:lnTo>
                    <a:pt x="10623" y="2206"/>
                  </a:lnTo>
                  <a:lnTo>
                    <a:pt x="10565" y="2090"/>
                  </a:lnTo>
                  <a:lnTo>
                    <a:pt x="10390" y="1858"/>
                  </a:lnTo>
                  <a:lnTo>
                    <a:pt x="10042" y="1626"/>
                  </a:lnTo>
                  <a:lnTo>
                    <a:pt x="9636" y="1394"/>
                  </a:lnTo>
                  <a:lnTo>
                    <a:pt x="9113" y="1161"/>
                  </a:lnTo>
                  <a:lnTo>
                    <a:pt x="8475" y="929"/>
                  </a:lnTo>
                  <a:lnTo>
                    <a:pt x="7082" y="581"/>
                  </a:lnTo>
                  <a:lnTo>
                    <a:pt x="5631" y="291"/>
                  </a:lnTo>
                  <a:lnTo>
                    <a:pt x="4179" y="117"/>
                  </a:lnTo>
                  <a:lnTo>
                    <a:pt x="3019"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0"/>
            <p:cNvSpPr/>
            <p:nvPr/>
          </p:nvSpPr>
          <p:spPr>
            <a:xfrm>
              <a:off x="1880650" y="407900"/>
              <a:ext cx="230750" cy="238025"/>
            </a:xfrm>
            <a:custGeom>
              <a:avLst/>
              <a:gdLst/>
              <a:ahLst/>
              <a:cxnLst/>
              <a:rect l="l" t="t" r="r" b="b"/>
              <a:pathLst>
                <a:path w="9230" h="9521" extrusionOk="0">
                  <a:moveTo>
                    <a:pt x="987" y="1"/>
                  </a:moveTo>
                  <a:lnTo>
                    <a:pt x="465" y="59"/>
                  </a:lnTo>
                  <a:lnTo>
                    <a:pt x="0" y="175"/>
                  </a:lnTo>
                  <a:lnTo>
                    <a:pt x="987" y="175"/>
                  </a:lnTo>
                  <a:lnTo>
                    <a:pt x="1916" y="233"/>
                  </a:lnTo>
                  <a:lnTo>
                    <a:pt x="2903" y="349"/>
                  </a:lnTo>
                  <a:lnTo>
                    <a:pt x="3832" y="523"/>
                  </a:lnTo>
                  <a:lnTo>
                    <a:pt x="4760" y="755"/>
                  </a:lnTo>
                  <a:lnTo>
                    <a:pt x="5747" y="987"/>
                  </a:lnTo>
                  <a:lnTo>
                    <a:pt x="6676" y="1278"/>
                  </a:lnTo>
                  <a:lnTo>
                    <a:pt x="7547" y="1568"/>
                  </a:lnTo>
                  <a:lnTo>
                    <a:pt x="8011" y="1742"/>
                  </a:lnTo>
                  <a:lnTo>
                    <a:pt x="8359" y="1974"/>
                  </a:lnTo>
                  <a:lnTo>
                    <a:pt x="8475" y="2090"/>
                  </a:lnTo>
                  <a:lnTo>
                    <a:pt x="8591" y="2206"/>
                  </a:lnTo>
                  <a:lnTo>
                    <a:pt x="8649" y="2380"/>
                  </a:lnTo>
                  <a:lnTo>
                    <a:pt x="8649" y="2555"/>
                  </a:lnTo>
                  <a:lnTo>
                    <a:pt x="8649" y="2729"/>
                  </a:lnTo>
                  <a:lnTo>
                    <a:pt x="8533" y="2903"/>
                  </a:lnTo>
                  <a:lnTo>
                    <a:pt x="8301" y="3251"/>
                  </a:lnTo>
                  <a:lnTo>
                    <a:pt x="7953" y="3483"/>
                  </a:lnTo>
                  <a:lnTo>
                    <a:pt x="7547" y="3657"/>
                  </a:lnTo>
                  <a:lnTo>
                    <a:pt x="7082" y="3774"/>
                  </a:lnTo>
                  <a:lnTo>
                    <a:pt x="6618" y="3890"/>
                  </a:lnTo>
                  <a:lnTo>
                    <a:pt x="6153" y="3948"/>
                  </a:lnTo>
                  <a:lnTo>
                    <a:pt x="4760" y="3948"/>
                  </a:lnTo>
                  <a:lnTo>
                    <a:pt x="3773" y="3890"/>
                  </a:lnTo>
                  <a:lnTo>
                    <a:pt x="3193" y="3832"/>
                  </a:lnTo>
                  <a:lnTo>
                    <a:pt x="3599" y="4296"/>
                  </a:lnTo>
                  <a:lnTo>
                    <a:pt x="4064" y="4818"/>
                  </a:lnTo>
                  <a:lnTo>
                    <a:pt x="4470" y="5399"/>
                  </a:lnTo>
                  <a:lnTo>
                    <a:pt x="4818" y="6037"/>
                  </a:lnTo>
                  <a:lnTo>
                    <a:pt x="5109" y="6676"/>
                  </a:lnTo>
                  <a:lnTo>
                    <a:pt x="5283" y="7372"/>
                  </a:lnTo>
                  <a:lnTo>
                    <a:pt x="5399" y="8069"/>
                  </a:lnTo>
                  <a:lnTo>
                    <a:pt x="5399" y="8766"/>
                  </a:lnTo>
                  <a:lnTo>
                    <a:pt x="5283" y="9520"/>
                  </a:lnTo>
                  <a:lnTo>
                    <a:pt x="5399" y="9172"/>
                  </a:lnTo>
                  <a:lnTo>
                    <a:pt x="5515" y="8824"/>
                  </a:lnTo>
                  <a:lnTo>
                    <a:pt x="5573" y="8417"/>
                  </a:lnTo>
                  <a:lnTo>
                    <a:pt x="5573" y="8069"/>
                  </a:lnTo>
                  <a:lnTo>
                    <a:pt x="5515" y="7314"/>
                  </a:lnTo>
                  <a:lnTo>
                    <a:pt x="5399" y="6560"/>
                  </a:lnTo>
                  <a:lnTo>
                    <a:pt x="5109" y="5863"/>
                  </a:lnTo>
                  <a:lnTo>
                    <a:pt x="4760" y="5225"/>
                  </a:lnTo>
                  <a:lnTo>
                    <a:pt x="4412" y="4528"/>
                  </a:lnTo>
                  <a:lnTo>
                    <a:pt x="4273" y="4355"/>
                  </a:lnTo>
                  <a:lnTo>
                    <a:pt x="4273" y="4355"/>
                  </a:lnTo>
                  <a:lnTo>
                    <a:pt x="4760" y="4412"/>
                  </a:lnTo>
                  <a:lnTo>
                    <a:pt x="5747" y="4470"/>
                  </a:lnTo>
                  <a:lnTo>
                    <a:pt x="6270" y="4412"/>
                  </a:lnTo>
                  <a:lnTo>
                    <a:pt x="6734" y="4354"/>
                  </a:lnTo>
                  <a:lnTo>
                    <a:pt x="7256" y="4296"/>
                  </a:lnTo>
                  <a:lnTo>
                    <a:pt x="7721" y="4122"/>
                  </a:lnTo>
                  <a:lnTo>
                    <a:pt x="8243" y="3890"/>
                  </a:lnTo>
                  <a:lnTo>
                    <a:pt x="8649" y="3599"/>
                  </a:lnTo>
                  <a:lnTo>
                    <a:pt x="8882" y="3425"/>
                  </a:lnTo>
                  <a:lnTo>
                    <a:pt x="9056" y="3135"/>
                  </a:lnTo>
                  <a:lnTo>
                    <a:pt x="9172" y="2903"/>
                  </a:lnTo>
                  <a:lnTo>
                    <a:pt x="9230" y="2613"/>
                  </a:lnTo>
                  <a:lnTo>
                    <a:pt x="9230" y="2264"/>
                  </a:lnTo>
                  <a:lnTo>
                    <a:pt x="9114" y="1974"/>
                  </a:lnTo>
                  <a:lnTo>
                    <a:pt x="8940" y="1742"/>
                  </a:lnTo>
                  <a:lnTo>
                    <a:pt x="8707" y="1510"/>
                  </a:lnTo>
                  <a:lnTo>
                    <a:pt x="8243" y="1278"/>
                  </a:lnTo>
                  <a:lnTo>
                    <a:pt x="7779" y="1045"/>
                  </a:lnTo>
                  <a:lnTo>
                    <a:pt x="6850" y="755"/>
                  </a:lnTo>
                  <a:lnTo>
                    <a:pt x="5863" y="523"/>
                  </a:lnTo>
                  <a:lnTo>
                    <a:pt x="4876" y="349"/>
                  </a:lnTo>
                  <a:lnTo>
                    <a:pt x="3948" y="175"/>
                  </a:lnTo>
                  <a:lnTo>
                    <a:pt x="2961" y="59"/>
                  </a:lnTo>
                  <a:lnTo>
                    <a:pt x="197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0"/>
            <p:cNvSpPr/>
            <p:nvPr/>
          </p:nvSpPr>
          <p:spPr>
            <a:xfrm>
              <a:off x="1165225" y="788100"/>
              <a:ext cx="1143550" cy="551475"/>
            </a:xfrm>
            <a:custGeom>
              <a:avLst/>
              <a:gdLst/>
              <a:ahLst/>
              <a:cxnLst/>
              <a:rect l="l" t="t" r="r" b="b"/>
              <a:pathLst>
                <a:path w="45742" h="22059" extrusionOk="0">
                  <a:moveTo>
                    <a:pt x="28385" y="1"/>
                  </a:moveTo>
                  <a:lnTo>
                    <a:pt x="28095" y="1046"/>
                  </a:lnTo>
                  <a:lnTo>
                    <a:pt x="27340" y="3251"/>
                  </a:lnTo>
                  <a:lnTo>
                    <a:pt x="26934" y="4470"/>
                  </a:lnTo>
                  <a:lnTo>
                    <a:pt x="26528" y="5631"/>
                  </a:lnTo>
                  <a:lnTo>
                    <a:pt x="26121" y="6502"/>
                  </a:lnTo>
                  <a:lnTo>
                    <a:pt x="25947" y="6792"/>
                  </a:lnTo>
                  <a:lnTo>
                    <a:pt x="25773" y="6967"/>
                  </a:lnTo>
                  <a:lnTo>
                    <a:pt x="25483" y="7083"/>
                  </a:lnTo>
                  <a:lnTo>
                    <a:pt x="25019" y="7141"/>
                  </a:lnTo>
                  <a:lnTo>
                    <a:pt x="23393" y="7257"/>
                  </a:lnTo>
                  <a:lnTo>
                    <a:pt x="21129" y="7373"/>
                  </a:lnTo>
                  <a:lnTo>
                    <a:pt x="18401" y="7373"/>
                  </a:lnTo>
                  <a:lnTo>
                    <a:pt x="15325" y="7315"/>
                  </a:lnTo>
                  <a:lnTo>
                    <a:pt x="12132" y="7199"/>
                  </a:lnTo>
                  <a:lnTo>
                    <a:pt x="5979" y="6967"/>
                  </a:lnTo>
                  <a:lnTo>
                    <a:pt x="4644" y="6967"/>
                  </a:lnTo>
                  <a:lnTo>
                    <a:pt x="3483" y="7025"/>
                  </a:lnTo>
                  <a:lnTo>
                    <a:pt x="2496" y="7199"/>
                  </a:lnTo>
                  <a:lnTo>
                    <a:pt x="1626" y="7489"/>
                  </a:lnTo>
                  <a:lnTo>
                    <a:pt x="1277" y="7663"/>
                  </a:lnTo>
                  <a:lnTo>
                    <a:pt x="987" y="7837"/>
                  </a:lnTo>
                  <a:lnTo>
                    <a:pt x="755" y="8069"/>
                  </a:lnTo>
                  <a:lnTo>
                    <a:pt x="523" y="8302"/>
                  </a:lnTo>
                  <a:lnTo>
                    <a:pt x="349" y="8534"/>
                  </a:lnTo>
                  <a:lnTo>
                    <a:pt x="174" y="8766"/>
                  </a:lnTo>
                  <a:lnTo>
                    <a:pt x="116" y="9056"/>
                  </a:lnTo>
                  <a:lnTo>
                    <a:pt x="58" y="9346"/>
                  </a:lnTo>
                  <a:lnTo>
                    <a:pt x="0" y="9695"/>
                  </a:lnTo>
                  <a:lnTo>
                    <a:pt x="58" y="9985"/>
                  </a:lnTo>
                  <a:lnTo>
                    <a:pt x="116" y="10333"/>
                  </a:lnTo>
                  <a:lnTo>
                    <a:pt x="232" y="10682"/>
                  </a:lnTo>
                  <a:lnTo>
                    <a:pt x="581" y="11436"/>
                  </a:lnTo>
                  <a:lnTo>
                    <a:pt x="1103" y="12191"/>
                  </a:lnTo>
                  <a:lnTo>
                    <a:pt x="1742" y="13003"/>
                  </a:lnTo>
                  <a:lnTo>
                    <a:pt x="2612" y="13816"/>
                  </a:lnTo>
                  <a:lnTo>
                    <a:pt x="3599" y="14687"/>
                  </a:lnTo>
                  <a:lnTo>
                    <a:pt x="4760" y="15499"/>
                  </a:lnTo>
                  <a:lnTo>
                    <a:pt x="6095" y="16370"/>
                  </a:lnTo>
                  <a:lnTo>
                    <a:pt x="7546" y="17183"/>
                  </a:lnTo>
                  <a:lnTo>
                    <a:pt x="9172" y="17937"/>
                  </a:lnTo>
                  <a:lnTo>
                    <a:pt x="10913" y="18692"/>
                  </a:lnTo>
                  <a:lnTo>
                    <a:pt x="12713" y="19331"/>
                  </a:lnTo>
                  <a:lnTo>
                    <a:pt x="14628" y="19969"/>
                  </a:lnTo>
                  <a:lnTo>
                    <a:pt x="16544" y="20491"/>
                  </a:lnTo>
                  <a:lnTo>
                    <a:pt x="18575" y="20956"/>
                  </a:lnTo>
                  <a:lnTo>
                    <a:pt x="20549" y="21362"/>
                  </a:lnTo>
                  <a:lnTo>
                    <a:pt x="22522" y="21710"/>
                  </a:lnTo>
                  <a:lnTo>
                    <a:pt x="24438" y="21885"/>
                  </a:lnTo>
                  <a:lnTo>
                    <a:pt x="26354" y="22059"/>
                  </a:lnTo>
                  <a:lnTo>
                    <a:pt x="28211" y="22059"/>
                  </a:lnTo>
                  <a:lnTo>
                    <a:pt x="29953" y="22001"/>
                  </a:lnTo>
                  <a:lnTo>
                    <a:pt x="31578" y="21769"/>
                  </a:lnTo>
                  <a:lnTo>
                    <a:pt x="32332" y="21652"/>
                  </a:lnTo>
                  <a:lnTo>
                    <a:pt x="33029" y="21478"/>
                  </a:lnTo>
                  <a:lnTo>
                    <a:pt x="33784" y="21246"/>
                  </a:lnTo>
                  <a:lnTo>
                    <a:pt x="34422" y="20898"/>
                  </a:lnTo>
                  <a:lnTo>
                    <a:pt x="35119" y="20491"/>
                  </a:lnTo>
                  <a:lnTo>
                    <a:pt x="35757" y="20027"/>
                  </a:lnTo>
                  <a:lnTo>
                    <a:pt x="36396" y="19447"/>
                  </a:lnTo>
                  <a:lnTo>
                    <a:pt x="37034" y="18866"/>
                  </a:lnTo>
                  <a:lnTo>
                    <a:pt x="37673" y="18170"/>
                  </a:lnTo>
                  <a:lnTo>
                    <a:pt x="38253" y="17473"/>
                  </a:lnTo>
                  <a:lnTo>
                    <a:pt x="38834" y="16660"/>
                  </a:lnTo>
                  <a:lnTo>
                    <a:pt x="39356" y="15848"/>
                  </a:lnTo>
                  <a:lnTo>
                    <a:pt x="40401" y="14164"/>
                  </a:lnTo>
                  <a:lnTo>
                    <a:pt x="41330" y="12365"/>
                  </a:lnTo>
                  <a:lnTo>
                    <a:pt x="42258" y="10565"/>
                  </a:lnTo>
                  <a:lnTo>
                    <a:pt x="43013" y="8766"/>
                  </a:lnTo>
                  <a:lnTo>
                    <a:pt x="43710" y="7083"/>
                  </a:lnTo>
                  <a:lnTo>
                    <a:pt x="44290" y="5457"/>
                  </a:lnTo>
                  <a:lnTo>
                    <a:pt x="44813" y="4064"/>
                  </a:lnTo>
                  <a:lnTo>
                    <a:pt x="45509" y="1974"/>
                  </a:lnTo>
                  <a:lnTo>
                    <a:pt x="45741" y="1162"/>
                  </a:lnTo>
                  <a:lnTo>
                    <a:pt x="28385"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0"/>
            <p:cNvSpPr/>
            <p:nvPr/>
          </p:nvSpPr>
          <p:spPr>
            <a:xfrm>
              <a:off x="1166675" y="788100"/>
              <a:ext cx="1142100" cy="548575"/>
            </a:xfrm>
            <a:custGeom>
              <a:avLst/>
              <a:gdLst/>
              <a:ahLst/>
              <a:cxnLst/>
              <a:rect l="l" t="t" r="r" b="b"/>
              <a:pathLst>
                <a:path w="45684" h="21943" extrusionOk="0">
                  <a:moveTo>
                    <a:pt x="28269" y="1"/>
                  </a:moveTo>
                  <a:lnTo>
                    <a:pt x="28153" y="407"/>
                  </a:lnTo>
                  <a:lnTo>
                    <a:pt x="28153" y="523"/>
                  </a:lnTo>
                  <a:lnTo>
                    <a:pt x="27979" y="930"/>
                  </a:lnTo>
                  <a:lnTo>
                    <a:pt x="27921" y="1104"/>
                  </a:lnTo>
                  <a:lnTo>
                    <a:pt x="27921" y="1220"/>
                  </a:lnTo>
                  <a:lnTo>
                    <a:pt x="27689" y="1974"/>
                  </a:lnTo>
                  <a:lnTo>
                    <a:pt x="27631" y="2091"/>
                  </a:lnTo>
                  <a:lnTo>
                    <a:pt x="27573" y="2265"/>
                  </a:lnTo>
                  <a:lnTo>
                    <a:pt x="27108" y="3716"/>
                  </a:lnTo>
                  <a:lnTo>
                    <a:pt x="27108" y="3832"/>
                  </a:lnTo>
                  <a:lnTo>
                    <a:pt x="26586" y="5283"/>
                  </a:lnTo>
                  <a:lnTo>
                    <a:pt x="26470" y="5515"/>
                  </a:lnTo>
                  <a:lnTo>
                    <a:pt x="26470" y="5573"/>
                  </a:lnTo>
                  <a:lnTo>
                    <a:pt x="26238" y="6154"/>
                  </a:lnTo>
                  <a:lnTo>
                    <a:pt x="26005" y="6560"/>
                  </a:lnTo>
                  <a:lnTo>
                    <a:pt x="25715" y="6908"/>
                  </a:lnTo>
                  <a:lnTo>
                    <a:pt x="25483" y="7025"/>
                  </a:lnTo>
                  <a:lnTo>
                    <a:pt x="25077" y="7141"/>
                  </a:lnTo>
                  <a:lnTo>
                    <a:pt x="24670" y="7141"/>
                  </a:lnTo>
                  <a:lnTo>
                    <a:pt x="23974" y="7257"/>
                  </a:lnTo>
                  <a:lnTo>
                    <a:pt x="22929" y="7257"/>
                  </a:lnTo>
                  <a:lnTo>
                    <a:pt x="22174" y="7315"/>
                  </a:lnTo>
                  <a:lnTo>
                    <a:pt x="16312" y="7315"/>
                  </a:lnTo>
                  <a:lnTo>
                    <a:pt x="14802" y="7257"/>
                  </a:lnTo>
                  <a:lnTo>
                    <a:pt x="13003" y="7257"/>
                  </a:lnTo>
                  <a:lnTo>
                    <a:pt x="11494" y="7199"/>
                  </a:lnTo>
                  <a:lnTo>
                    <a:pt x="11436" y="7199"/>
                  </a:lnTo>
                  <a:lnTo>
                    <a:pt x="9926" y="7141"/>
                  </a:lnTo>
                  <a:lnTo>
                    <a:pt x="9694" y="7141"/>
                  </a:lnTo>
                  <a:lnTo>
                    <a:pt x="8185" y="7083"/>
                  </a:lnTo>
                  <a:lnTo>
                    <a:pt x="8127" y="7083"/>
                  </a:lnTo>
                  <a:lnTo>
                    <a:pt x="7372" y="7025"/>
                  </a:lnTo>
                  <a:lnTo>
                    <a:pt x="4064" y="7025"/>
                  </a:lnTo>
                  <a:lnTo>
                    <a:pt x="3367" y="7083"/>
                  </a:lnTo>
                  <a:lnTo>
                    <a:pt x="3077" y="7083"/>
                  </a:lnTo>
                  <a:lnTo>
                    <a:pt x="2728" y="7141"/>
                  </a:lnTo>
                  <a:lnTo>
                    <a:pt x="2148" y="7315"/>
                  </a:lnTo>
                  <a:lnTo>
                    <a:pt x="1568" y="7489"/>
                  </a:lnTo>
                  <a:lnTo>
                    <a:pt x="1510" y="7547"/>
                  </a:lnTo>
                  <a:lnTo>
                    <a:pt x="1103" y="7721"/>
                  </a:lnTo>
                  <a:lnTo>
                    <a:pt x="813" y="7953"/>
                  </a:lnTo>
                  <a:lnTo>
                    <a:pt x="465" y="8302"/>
                  </a:lnTo>
                  <a:lnTo>
                    <a:pt x="232" y="8650"/>
                  </a:lnTo>
                  <a:lnTo>
                    <a:pt x="116" y="8882"/>
                  </a:lnTo>
                  <a:lnTo>
                    <a:pt x="0" y="9230"/>
                  </a:lnTo>
                  <a:lnTo>
                    <a:pt x="0" y="9637"/>
                  </a:lnTo>
                  <a:lnTo>
                    <a:pt x="0" y="10101"/>
                  </a:lnTo>
                  <a:lnTo>
                    <a:pt x="116" y="10391"/>
                  </a:lnTo>
                  <a:lnTo>
                    <a:pt x="116" y="10449"/>
                  </a:lnTo>
                  <a:lnTo>
                    <a:pt x="407" y="11262"/>
                  </a:lnTo>
                  <a:lnTo>
                    <a:pt x="871" y="11959"/>
                  </a:lnTo>
                  <a:lnTo>
                    <a:pt x="1045" y="12249"/>
                  </a:lnTo>
                  <a:lnTo>
                    <a:pt x="1510" y="12771"/>
                  </a:lnTo>
                  <a:lnTo>
                    <a:pt x="1626" y="12887"/>
                  </a:lnTo>
                  <a:lnTo>
                    <a:pt x="2438" y="13700"/>
                  </a:lnTo>
                  <a:lnTo>
                    <a:pt x="2496" y="13816"/>
                  </a:lnTo>
                  <a:lnTo>
                    <a:pt x="3077" y="14280"/>
                  </a:lnTo>
                  <a:lnTo>
                    <a:pt x="3367" y="14513"/>
                  </a:lnTo>
                  <a:lnTo>
                    <a:pt x="4354" y="15267"/>
                  </a:lnTo>
                  <a:lnTo>
                    <a:pt x="4702" y="15557"/>
                  </a:lnTo>
                  <a:lnTo>
                    <a:pt x="4818" y="15616"/>
                  </a:lnTo>
                  <a:lnTo>
                    <a:pt x="4876" y="15674"/>
                  </a:lnTo>
                  <a:lnTo>
                    <a:pt x="6385" y="16602"/>
                  </a:lnTo>
                  <a:lnTo>
                    <a:pt x="6618" y="16718"/>
                  </a:lnTo>
                  <a:lnTo>
                    <a:pt x="7140" y="17009"/>
                  </a:lnTo>
                  <a:lnTo>
                    <a:pt x="7314" y="17067"/>
                  </a:lnTo>
                  <a:lnTo>
                    <a:pt x="8127" y="17473"/>
                  </a:lnTo>
                  <a:lnTo>
                    <a:pt x="8185" y="17531"/>
                  </a:lnTo>
                  <a:lnTo>
                    <a:pt x="9636" y="18170"/>
                  </a:lnTo>
                  <a:lnTo>
                    <a:pt x="9926" y="18344"/>
                  </a:lnTo>
                  <a:lnTo>
                    <a:pt x="10565" y="18576"/>
                  </a:lnTo>
                  <a:lnTo>
                    <a:pt x="11261" y="18866"/>
                  </a:lnTo>
                  <a:lnTo>
                    <a:pt x="11436" y="18924"/>
                  </a:lnTo>
                  <a:lnTo>
                    <a:pt x="11552" y="18924"/>
                  </a:lnTo>
                  <a:lnTo>
                    <a:pt x="13003" y="19447"/>
                  </a:lnTo>
                  <a:lnTo>
                    <a:pt x="13293" y="19505"/>
                  </a:lnTo>
                  <a:lnTo>
                    <a:pt x="14744" y="19969"/>
                  </a:lnTo>
                  <a:lnTo>
                    <a:pt x="14860" y="19969"/>
                  </a:lnTo>
                  <a:lnTo>
                    <a:pt x="15789" y="20259"/>
                  </a:lnTo>
                  <a:lnTo>
                    <a:pt x="16137" y="20375"/>
                  </a:lnTo>
                  <a:lnTo>
                    <a:pt x="16312" y="20375"/>
                  </a:lnTo>
                  <a:lnTo>
                    <a:pt x="16602" y="20491"/>
                  </a:lnTo>
                  <a:lnTo>
                    <a:pt x="18053" y="20840"/>
                  </a:lnTo>
                  <a:lnTo>
                    <a:pt x="18169" y="20840"/>
                  </a:lnTo>
                  <a:lnTo>
                    <a:pt x="19620" y="21130"/>
                  </a:lnTo>
                  <a:lnTo>
                    <a:pt x="19910" y="21188"/>
                  </a:lnTo>
                  <a:lnTo>
                    <a:pt x="21362" y="21478"/>
                  </a:lnTo>
                  <a:lnTo>
                    <a:pt x="21478" y="21478"/>
                  </a:lnTo>
                  <a:lnTo>
                    <a:pt x="22929" y="21652"/>
                  </a:lnTo>
                  <a:lnTo>
                    <a:pt x="23045" y="21710"/>
                  </a:lnTo>
                  <a:lnTo>
                    <a:pt x="23219" y="21710"/>
                  </a:lnTo>
                  <a:lnTo>
                    <a:pt x="23858" y="21769"/>
                  </a:lnTo>
                  <a:lnTo>
                    <a:pt x="24670" y="21885"/>
                  </a:lnTo>
                  <a:lnTo>
                    <a:pt x="24728" y="21885"/>
                  </a:lnTo>
                  <a:lnTo>
                    <a:pt x="25483" y="21943"/>
                  </a:lnTo>
                  <a:lnTo>
                    <a:pt x="28095" y="21943"/>
                  </a:lnTo>
                  <a:lnTo>
                    <a:pt x="29546" y="21885"/>
                  </a:lnTo>
                  <a:lnTo>
                    <a:pt x="29836" y="21885"/>
                  </a:lnTo>
                  <a:lnTo>
                    <a:pt x="30997" y="21769"/>
                  </a:lnTo>
                  <a:lnTo>
                    <a:pt x="31288" y="21710"/>
                  </a:lnTo>
                  <a:lnTo>
                    <a:pt x="31346" y="21710"/>
                  </a:lnTo>
                  <a:lnTo>
                    <a:pt x="32100" y="21594"/>
                  </a:lnTo>
                  <a:lnTo>
                    <a:pt x="32855" y="21420"/>
                  </a:lnTo>
                  <a:lnTo>
                    <a:pt x="33029" y="21420"/>
                  </a:lnTo>
                  <a:lnTo>
                    <a:pt x="33145" y="21362"/>
                  </a:lnTo>
                  <a:lnTo>
                    <a:pt x="33900" y="21072"/>
                  </a:lnTo>
                  <a:lnTo>
                    <a:pt x="34596" y="20724"/>
                  </a:lnTo>
                  <a:lnTo>
                    <a:pt x="34654" y="20666"/>
                  </a:lnTo>
                  <a:lnTo>
                    <a:pt x="35235" y="20317"/>
                  </a:lnTo>
                  <a:lnTo>
                    <a:pt x="35351" y="20259"/>
                  </a:lnTo>
                  <a:lnTo>
                    <a:pt x="36164" y="19621"/>
                  </a:lnTo>
                  <a:lnTo>
                    <a:pt x="36454" y="19331"/>
                  </a:lnTo>
                  <a:lnTo>
                    <a:pt x="37034" y="18750"/>
                  </a:lnTo>
                  <a:lnTo>
                    <a:pt x="37266" y="18460"/>
                  </a:lnTo>
                  <a:lnTo>
                    <a:pt x="37905" y="17763"/>
                  </a:lnTo>
                  <a:lnTo>
                    <a:pt x="38021" y="17647"/>
                  </a:lnTo>
                  <a:lnTo>
                    <a:pt x="38485" y="17009"/>
                  </a:lnTo>
                  <a:lnTo>
                    <a:pt x="38544" y="16951"/>
                  </a:lnTo>
                  <a:lnTo>
                    <a:pt x="39472" y="15616"/>
                  </a:lnTo>
                  <a:lnTo>
                    <a:pt x="39530" y="15499"/>
                  </a:lnTo>
                  <a:lnTo>
                    <a:pt x="39763" y="15209"/>
                  </a:lnTo>
                  <a:lnTo>
                    <a:pt x="40575" y="13758"/>
                  </a:lnTo>
                  <a:lnTo>
                    <a:pt x="40633" y="13642"/>
                  </a:lnTo>
                  <a:lnTo>
                    <a:pt x="41214" y="12597"/>
                  </a:lnTo>
                  <a:lnTo>
                    <a:pt x="41272" y="12539"/>
                  </a:lnTo>
                  <a:lnTo>
                    <a:pt x="41272" y="12423"/>
                  </a:lnTo>
                  <a:lnTo>
                    <a:pt x="41388" y="12191"/>
                  </a:lnTo>
                  <a:lnTo>
                    <a:pt x="41562" y="11901"/>
                  </a:lnTo>
                  <a:lnTo>
                    <a:pt x="42259" y="10449"/>
                  </a:lnTo>
                  <a:lnTo>
                    <a:pt x="42317" y="10333"/>
                  </a:lnTo>
                  <a:lnTo>
                    <a:pt x="42781" y="9288"/>
                  </a:lnTo>
                  <a:lnTo>
                    <a:pt x="42955" y="8882"/>
                  </a:lnTo>
                  <a:lnTo>
                    <a:pt x="43013" y="8650"/>
                  </a:lnTo>
                  <a:lnTo>
                    <a:pt x="43652" y="7141"/>
                  </a:lnTo>
                  <a:lnTo>
                    <a:pt x="43652" y="7083"/>
                  </a:lnTo>
                  <a:lnTo>
                    <a:pt x="44232" y="5631"/>
                  </a:lnTo>
                  <a:lnTo>
                    <a:pt x="44348" y="5341"/>
                  </a:lnTo>
                  <a:lnTo>
                    <a:pt x="44522" y="4819"/>
                  </a:lnTo>
                  <a:lnTo>
                    <a:pt x="44580" y="4645"/>
                  </a:lnTo>
                  <a:lnTo>
                    <a:pt x="44813" y="3832"/>
                  </a:lnTo>
                  <a:lnTo>
                    <a:pt x="44813" y="3774"/>
                  </a:lnTo>
                  <a:lnTo>
                    <a:pt x="45335" y="2323"/>
                  </a:lnTo>
                  <a:lnTo>
                    <a:pt x="45393" y="2032"/>
                  </a:lnTo>
                  <a:lnTo>
                    <a:pt x="45683" y="1162"/>
                  </a:lnTo>
                  <a:lnTo>
                    <a:pt x="44580" y="988"/>
                  </a:lnTo>
                  <a:lnTo>
                    <a:pt x="44522" y="988"/>
                  </a:lnTo>
                  <a:lnTo>
                    <a:pt x="43013" y="872"/>
                  </a:lnTo>
                  <a:lnTo>
                    <a:pt x="42723" y="872"/>
                  </a:lnTo>
                  <a:lnTo>
                    <a:pt x="41272" y="814"/>
                  </a:lnTo>
                  <a:lnTo>
                    <a:pt x="41214" y="814"/>
                  </a:lnTo>
                  <a:lnTo>
                    <a:pt x="39704" y="697"/>
                  </a:lnTo>
                  <a:lnTo>
                    <a:pt x="39414" y="697"/>
                  </a:lnTo>
                  <a:lnTo>
                    <a:pt x="37963" y="581"/>
                  </a:lnTo>
                  <a:lnTo>
                    <a:pt x="37905" y="581"/>
                  </a:lnTo>
                  <a:lnTo>
                    <a:pt x="36396" y="523"/>
                  </a:lnTo>
                  <a:lnTo>
                    <a:pt x="36106" y="523"/>
                  </a:lnTo>
                  <a:lnTo>
                    <a:pt x="35061" y="407"/>
                  </a:lnTo>
                  <a:lnTo>
                    <a:pt x="34596" y="407"/>
                  </a:lnTo>
                  <a:lnTo>
                    <a:pt x="33087" y="349"/>
                  </a:lnTo>
                  <a:lnTo>
                    <a:pt x="32855" y="349"/>
                  </a:lnTo>
                  <a:lnTo>
                    <a:pt x="31288" y="175"/>
                  </a:lnTo>
                  <a:lnTo>
                    <a:pt x="31172" y="175"/>
                  </a:lnTo>
                  <a:lnTo>
                    <a:pt x="29720" y="59"/>
                  </a:lnTo>
                  <a:lnTo>
                    <a:pt x="29430" y="59"/>
                  </a:lnTo>
                  <a:lnTo>
                    <a:pt x="28269"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0"/>
            <p:cNvSpPr/>
            <p:nvPr/>
          </p:nvSpPr>
          <p:spPr>
            <a:xfrm>
              <a:off x="1166675" y="963700"/>
              <a:ext cx="339600" cy="316375"/>
            </a:xfrm>
            <a:custGeom>
              <a:avLst/>
              <a:gdLst/>
              <a:ahLst/>
              <a:cxnLst/>
              <a:rect l="l" t="t" r="r" b="b"/>
              <a:pathLst>
                <a:path w="13584" h="12655" extrusionOk="0">
                  <a:moveTo>
                    <a:pt x="3425" y="1"/>
                  </a:moveTo>
                  <a:lnTo>
                    <a:pt x="2554" y="175"/>
                  </a:lnTo>
                  <a:lnTo>
                    <a:pt x="1800" y="407"/>
                  </a:lnTo>
                  <a:lnTo>
                    <a:pt x="1161" y="697"/>
                  </a:lnTo>
                  <a:lnTo>
                    <a:pt x="697" y="1045"/>
                  </a:lnTo>
                  <a:lnTo>
                    <a:pt x="349" y="1452"/>
                  </a:lnTo>
                  <a:lnTo>
                    <a:pt x="58" y="1916"/>
                  </a:lnTo>
                  <a:lnTo>
                    <a:pt x="0" y="2439"/>
                  </a:lnTo>
                  <a:lnTo>
                    <a:pt x="0" y="3019"/>
                  </a:lnTo>
                  <a:lnTo>
                    <a:pt x="116" y="3599"/>
                  </a:lnTo>
                  <a:lnTo>
                    <a:pt x="407" y="4238"/>
                  </a:lnTo>
                  <a:lnTo>
                    <a:pt x="813" y="4877"/>
                  </a:lnTo>
                  <a:lnTo>
                    <a:pt x="1335" y="5573"/>
                  </a:lnTo>
                  <a:lnTo>
                    <a:pt x="1974" y="6270"/>
                  </a:lnTo>
                  <a:lnTo>
                    <a:pt x="2787" y="7024"/>
                  </a:lnTo>
                  <a:lnTo>
                    <a:pt x="3657" y="7779"/>
                  </a:lnTo>
                  <a:lnTo>
                    <a:pt x="4702" y="8533"/>
                  </a:lnTo>
                  <a:lnTo>
                    <a:pt x="5747" y="9172"/>
                  </a:lnTo>
                  <a:lnTo>
                    <a:pt x="6792" y="9752"/>
                  </a:lnTo>
                  <a:lnTo>
                    <a:pt x="7895" y="10333"/>
                  </a:lnTo>
                  <a:lnTo>
                    <a:pt x="8998" y="10913"/>
                  </a:lnTo>
                  <a:lnTo>
                    <a:pt x="10100" y="11378"/>
                  </a:lnTo>
                  <a:lnTo>
                    <a:pt x="11261" y="11842"/>
                  </a:lnTo>
                  <a:lnTo>
                    <a:pt x="12422" y="12248"/>
                  </a:lnTo>
                  <a:lnTo>
                    <a:pt x="13583" y="12655"/>
                  </a:lnTo>
                  <a:lnTo>
                    <a:pt x="13583" y="12655"/>
                  </a:lnTo>
                  <a:lnTo>
                    <a:pt x="342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0"/>
            <p:cNvSpPr/>
            <p:nvPr/>
          </p:nvSpPr>
          <p:spPr>
            <a:xfrm>
              <a:off x="1867600" y="863575"/>
              <a:ext cx="406350" cy="31950"/>
            </a:xfrm>
            <a:custGeom>
              <a:avLst/>
              <a:gdLst/>
              <a:ahLst/>
              <a:cxnLst/>
              <a:rect l="l" t="t" r="r" b="b"/>
              <a:pathLst>
                <a:path w="16254" h="1278" extrusionOk="0">
                  <a:moveTo>
                    <a:pt x="0" y="0"/>
                  </a:moveTo>
                  <a:lnTo>
                    <a:pt x="0" y="58"/>
                  </a:lnTo>
                  <a:lnTo>
                    <a:pt x="522" y="174"/>
                  </a:lnTo>
                  <a:lnTo>
                    <a:pt x="1045" y="232"/>
                  </a:lnTo>
                  <a:lnTo>
                    <a:pt x="2090" y="349"/>
                  </a:lnTo>
                  <a:lnTo>
                    <a:pt x="4121" y="523"/>
                  </a:lnTo>
                  <a:lnTo>
                    <a:pt x="8127" y="813"/>
                  </a:lnTo>
                  <a:lnTo>
                    <a:pt x="12074" y="1045"/>
                  </a:lnTo>
                  <a:lnTo>
                    <a:pt x="14163" y="1219"/>
                  </a:lnTo>
                  <a:lnTo>
                    <a:pt x="15208" y="1277"/>
                  </a:lnTo>
                  <a:lnTo>
                    <a:pt x="16253" y="1277"/>
                  </a:lnTo>
                  <a:lnTo>
                    <a:pt x="16253" y="1219"/>
                  </a:lnTo>
                  <a:lnTo>
                    <a:pt x="16253" y="1161"/>
                  </a:lnTo>
                  <a:lnTo>
                    <a:pt x="15208" y="1045"/>
                  </a:lnTo>
                  <a:lnTo>
                    <a:pt x="14163" y="929"/>
                  </a:lnTo>
                  <a:lnTo>
                    <a:pt x="12132" y="755"/>
                  </a:lnTo>
                  <a:lnTo>
                    <a:pt x="8069" y="407"/>
                  </a:lnTo>
                  <a:lnTo>
                    <a:pt x="4005" y="116"/>
                  </a:lnTo>
                  <a:lnTo>
                    <a:pt x="203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0"/>
            <p:cNvSpPr/>
            <p:nvPr/>
          </p:nvSpPr>
          <p:spPr>
            <a:xfrm>
              <a:off x="696500" y="934675"/>
              <a:ext cx="967950" cy="1253850"/>
            </a:xfrm>
            <a:custGeom>
              <a:avLst/>
              <a:gdLst/>
              <a:ahLst/>
              <a:cxnLst/>
              <a:rect l="l" t="t" r="r" b="b"/>
              <a:pathLst>
                <a:path w="38718" h="50154" extrusionOk="0">
                  <a:moveTo>
                    <a:pt x="19910" y="1"/>
                  </a:moveTo>
                  <a:lnTo>
                    <a:pt x="19039" y="59"/>
                  </a:lnTo>
                  <a:lnTo>
                    <a:pt x="18111" y="117"/>
                  </a:lnTo>
                  <a:lnTo>
                    <a:pt x="17240" y="291"/>
                  </a:lnTo>
                  <a:lnTo>
                    <a:pt x="16311" y="523"/>
                  </a:lnTo>
                  <a:lnTo>
                    <a:pt x="15441" y="813"/>
                  </a:lnTo>
                  <a:lnTo>
                    <a:pt x="15383" y="813"/>
                  </a:lnTo>
                  <a:lnTo>
                    <a:pt x="14686" y="1104"/>
                  </a:lnTo>
                  <a:lnTo>
                    <a:pt x="14105" y="1510"/>
                  </a:lnTo>
                  <a:lnTo>
                    <a:pt x="13525" y="2090"/>
                  </a:lnTo>
                  <a:lnTo>
                    <a:pt x="13003" y="2729"/>
                  </a:lnTo>
                  <a:lnTo>
                    <a:pt x="12422" y="3483"/>
                  </a:lnTo>
                  <a:lnTo>
                    <a:pt x="11900" y="4238"/>
                  </a:lnTo>
                  <a:lnTo>
                    <a:pt x="11377" y="5051"/>
                  </a:lnTo>
                  <a:lnTo>
                    <a:pt x="10855" y="5921"/>
                  </a:lnTo>
                  <a:lnTo>
                    <a:pt x="9868" y="7837"/>
                  </a:lnTo>
                  <a:lnTo>
                    <a:pt x="8939" y="9869"/>
                  </a:lnTo>
                  <a:lnTo>
                    <a:pt x="8069" y="12016"/>
                  </a:lnTo>
                  <a:lnTo>
                    <a:pt x="7256" y="14280"/>
                  </a:lnTo>
                  <a:lnTo>
                    <a:pt x="6501" y="16544"/>
                  </a:lnTo>
                  <a:lnTo>
                    <a:pt x="5805" y="18808"/>
                  </a:lnTo>
                  <a:lnTo>
                    <a:pt x="5166" y="21072"/>
                  </a:lnTo>
                  <a:lnTo>
                    <a:pt x="4586" y="23219"/>
                  </a:lnTo>
                  <a:lnTo>
                    <a:pt x="4121" y="25251"/>
                  </a:lnTo>
                  <a:lnTo>
                    <a:pt x="3309" y="28850"/>
                  </a:lnTo>
                  <a:lnTo>
                    <a:pt x="2844" y="31462"/>
                  </a:lnTo>
                  <a:lnTo>
                    <a:pt x="755" y="44116"/>
                  </a:lnTo>
                  <a:lnTo>
                    <a:pt x="406" y="46496"/>
                  </a:lnTo>
                  <a:lnTo>
                    <a:pt x="116" y="48354"/>
                  </a:lnTo>
                  <a:lnTo>
                    <a:pt x="0" y="49631"/>
                  </a:lnTo>
                  <a:lnTo>
                    <a:pt x="0" y="49979"/>
                  </a:lnTo>
                  <a:lnTo>
                    <a:pt x="58" y="50153"/>
                  </a:lnTo>
                  <a:lnTo>
                    <a:pt x="1741" y="50037"/>
                  </a:lnTo>
                  <a:lnTo>
                    <a:pt x="6095" y="49747"/>
                  </a:lnTo>
                  <a:lnTo>
                    <a:pt x="19272" y="48818"/>
                  </a:lnTo>
                  <a:lnTo>
                    <a:pt x="26353" y="48296"/>
                  </a:lnTo>
                  <a:lnTo>
                    <a:pt x="32564" y="47831"/>
                  </a:lnTo>
                  <a:lnTo>
                    <a:pt x="36976" y="47425"/>
                  </a:lnTo>
                  <a:lnTo>
                    <a:pt x="38195" y="47309"/>
                  </a:lnTo>
                  <a:lnTo>
                    <a:pt x="38717" y="47193"/>
                  </a:lnTo>
                  <a:lnTo>
                    <a:pt x="38717" y="47019"/>
                  </a:lnTo>
                  <a:lnTo>
                    <a:pt x="38659" y="46612"/>
                  </a:lnTo>
                  <a:lnTo>
                    <a:pt x="38369" y="45219"/>
                  </a:lnTo>
                  <a:lnTo>
                    <a:pt x="37789" y="43130"/>
                  </a:lnTo>
                  <a:lnTo>
                    <a:pt x="37092" y="40401"/>
                  </a:lnTo>
                  <a:lnTo>
                    <a:pt x="35177" y="33552"/>
                  </a:lnTo>
                  <a:lnTo>
                    <a:pt x="34016" y="29721"/>
                  </a:lnTo>
                  <a:lnTo>
                    <a:pt x="32739" y="25657"/>
                  </a:lnTo>
                  <a:lnTo>
                    <a:pt x="31462" y="21594"/>
                  </a:lnTo>
                  <a:lnTo>
                    <a:pt x="30126" y="17531"/>
                  </a:lnTo>
                  <a:lnTo>
                    <a:pt x="28849" y="13700"/>
                  </a:lnTo>
                  <a:lnTo>
                    <a:pt x="27572" y="10159"/>
                  </a:lnTo>
                  <a:lnTo>
                    <a:pt x="26295" y="6966"/>
                  </a:lnTo>
                  <a:lnTo>
                    <a:pt x="25192" y="4296"/>
                  </a:lnTo>
                  <a:lnTo>
                    <a:pt x="24670" y="3193"/>
                  </a:lnTo>
                  <a:lnTo>
                    <a:pt x="24148" y="2264"/>
                  </a:lnTo>
                  <a:lnTo>
                    <a:pt x="23683" y="1510"/>
                  </a:lnTo>
                  <a:lnTo>
                    <a:pt x="23277" y="987"/>
                  </a:lnTo>
                  <a:lnTo>
                    <a:pt x="23045" y="813"/>
                  </a:lnTo>
                  <a:lnTo>
                    <a:pt x="22813" y="639"/>
                  </a:lnTo>
                  <a:lnTo>
                    <a:pt x="22290" y="349"/>
                  </a:lnTo>
                  <a:lnTo>
                    <a:pt x="21594" y="175"/>
                  </a:lnTo>
                  <a:lnTo>
                    <a:pt x="20781" y="59"/>
                  </a:lnTo>
                  <a:lnTo>
                    <a:pt x="19910"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0"/>
            <p:cNvSpPr/>
            <p:nvPr/>
          </p:nvSpPr>
          <p:spPr>
            <a:xfrm>
              <a:off x="696500" y="985475"/>
              <a:ext cx="343950" cy="1203050"/>
            </a:xfrm>
            <a:custGeom>
              <a:avLst/>
              <a:gdLst/>
              <a:ahLst/>
              <a:cxnLst/>
              <a:rect l="l" t="t" r="r" b="b"/>
              <a:pathLst>
                <a:path w="13758" h="48122" extrusionOk="0">
                  <a:moveTo>
                    <a:pt x="13583" y="0"/>
                  </a:moveTo>
                  <a:lnTo>
                    <a:pt x="13061" y="581"/>
                  </a:lnTo>
                  <a:lnTo>
                    <a:pt x="12480" y="1277"/>
                  </a:lnTo>
                  <a:lnTo>
                    <a:pt x="11958" y="2032"/>
                  </a:lnTo>
                  <a:lnTo>
                    <a:pt x="11435" y="2845"/>
                  </a:lnTo>
                  <a:lnTo>
                    <a:pt x="10449" y="4528"/>
                  </a:lnTo>
                  <a:lnTo>
                    <a:pt x="9520" y="6443"/>
                  </a:lnTo>
                  <a:lnTo>
                    <a:pt x="8649" y="8475"/>
                  </a:lnTo>
                  <a:lnTo>
                    <a:pt x="7836" y="10623"/>
                  </a:lnTo>
                  <a:lnTo>
                    <a:pt x="7024" y="12771"/>
                  </a:lnTo>
                  <a:lnTo>
                    <a:pt x="6327" y="15034"/>
                  </a:lnTo>
                  <a:lnTo>
                    <a:pt x="5631" y="17240"/>
                  </a:lnTo>
                  <a:lnTo>
                    <a:pt x="5050" y="19388"/>
                  </a:lnTo>
                  <a:lnTo>
                    <a:pt x="4528" y="21478"/>
                  </a:lnTo>
                  <a:lnTo>
                    <a:pt x="4063" y="23451"/>
                  </a:lnTo>
                  <a:lnTo>
                    <a:pt x="3309" y="26876"/>
                  </a:lnTo>
                  <a:lnTo>
                    <a:pt x="2844" y="29430"/>
                  </a:lnTo>
                  <a:lnTo>
                    <a:pt x="755" y="42084"/>
                  </a:lnTo>
                  <a:lnTo>
                    <a:pt x="348" y="44464"/>
                  </a:lnTo>
                  <a:lnTo>
                    <a:pt x="116" y="46322"/>
                  </a:lnTo>
                  <a:lnTo>
                    <a:pt x="0" y="47599"/>
                  </a:lnTo>
                  <a:lnTo>
                    <a:pt x="0" y="47947"/>
                  </a:lnTo>
                  <a:lnTo>
                    <a:pt x="58" y="48121"/>
                  </a:lnTo>
                  <a:lnTo>
                    <a:pt x="4121" y="47889"/>
                  </a:lnTo>
                  <a:lnTo>
                    <a:pt x="13757" y="47193"/>
                  </a:lnTo>
                  <a:lnTo>
                    <a:pt x="1358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0"/>
            <p:cNvSpPr/>
            <p:nvPr/>
          </p:nvSpPr>
          <p:spPr>
            <a:xfrm>
              <a:off x="1052025" y="985475"/>
              <a:ext cx="258325" cy="168350"/>
            </a:xfrm>
            <a:custGeom>
              <a:avLst/>
              <a:gdLst/>
              <a:ahLst/>
              <a:cxnLst/>
              <a:rect l="l" t="t" r="r" b="b"/>
              <a:pathLst>
                <a:path w="10333" h="6734" extrusionOk="0">
                  <a:moveTo>
                    <a:pt x="1" y="0"/>
                  </a:moveTo>
                  <a:lnTo>
                    <a:pt x="1" y="58"/>
                  </a:lnTo>
                  <a:lnTo>
                    <a:pt x="1045" y="1626"/>
                  </a:lnTo>
                  <a:lnTo>
                    <a:pt x="1568" y="2380"/>
                  </a:lnTo>
                  <a:lnTo>
                    <a:pt x="2148" y="3135"/>
                  </a:lnTo>
                  <a:lnTo>
                    <a:pt x="2729" y="3773"/>
                  </a:lnTo>
                  <a:lnTo>
                    <a:pt x="3425" y="4412"/>
                  </a:lnTo>
                  <a:lnTo>
                    <a:pt x="4064" y="4992"/>
                  </a:lnTo>
                  <a:lnTo>
                    <a:pt x="4818" y="5515"/>
                  </a:lnTo>
                  <a:lnTo>
                    <a:pt x="5573" y="6037"/>
                  </a:lnTo>
                  <a:lnTo>
                    <a:pt x="6328" y="6385"/>
                  </a:lnTo>
                  <a:lnTo>
                    <a:pt x="7140" y="6618"/>
                  </a:lnTo>
                  <a:lnTo>
                    <a:pt x="8011" y="6734"/>
                  </a:lnTo>
                  <a:lnTo>
                    <a:pt x="8417" y="6676"/>
                  </a:lnTo>
                  <a:lnTo>
                    <a:pt x="8766" y="6618"/>
                  </a:lnTo>
                  <a:lnTo>
                    <a:pt x="9114" y="6443"/>
                  </a:lnTo>
                  <a:lnTo>
                    <a:pt x="9404" y="6211"/>
                  </a:lnTo>
                  <a:lnTo>
                    <a:pt x="9694" y="5921"/>
                  </a:lnTo>
                  <a:lnTo>
                    <a:pt x="9869" y="5631"/>
                  </a:lnTo>
                  <a:lnTo>
                    <a:pt x="10043" y="5283"/>
                  </a:lnTo>
                  <a:lnTo>
                    <a:pt x="10159" y="4934"/>
                  </a:lnTo>
                  <a:lnTo>
                    <a:pt x="10275" y="3831"/>
                  </a:lnTo>
                  <a:lnTo>
                    <a:pt x="10333" y="2787"/>
                  </a:lnTo>
                  <a:lnTo>
                    <a:pt x="10217" y="1684"/>
                  </a:lnTo>
                  <a:lnTo>
                    <a:pt x="10043" y="581"/>
                  </a:lnTo>
                  <a:lnTo>
                    <a:pt x="10101" y="1335"/>
                  </a:lnTo>
                  <a:lnTo>
                    <a:pt x="10159" y="2206"/>
                  </a:lnTo>
                  <a:lnTo>
                    <a:pt x="10159" y="3193"/>
                  </a:lnTo>
                  <a:lnTo>
                    <a:pt x="10101" y="4122"/>
                  </a:lnTo>
                  <a:lnTo>
                    <a:pt x="9985" y="4586"/>
                  </a:lnTo>
                  <a:lnTo>
                    <a:pt x="9869" y="4992"/>
                  </a:lnTo>
                  <a:lnTo>
                    <a:pt x="9694" y="5341"/>
                  </a:lnTo>
                  <a:lnTo>
                    <a:pt x="9462" y="5689"/>
                  </a:lnTo>
                  <a:lnTo>
                    <a:pt x="9172" y="5921"/>
                  </a:lnTo>
                  <a:lnTo>
                    <a:pt x="8824" y="6153"/>
                  </a:lnTo>
                  <a:lnTo>
                    <a:pt x="8417" y="6269"/>
                  </a:lnTo>
                  <a:lnTo>
                    <a:pt x="7953" y="6327"/>
                  </a:lnTo>
                  <a:lnTo>
                    <a:pt x="7082" y="6153"/>
                  </a:lnTo>
                  <a:lnTo>
                    <a:pt x="6328" y="5863"/>
                  </a:lnTo>
                  <a:lnTo>
                    <a:pt x="5573" y="5515"/>
                  </a:lnTo>
                  <a:lnTo>
                    <a:pt x="4877" y="5050"/>
                  </a:lnTo>
                  <a:lnTo>
                    <a:pt x="4238" y="4528"/>
                  </a:lnTo>
                  <a:lnTo>
                    <a:pt x="3599" y="4006"/>
                  </a:lnTo>
                  <a:lnTo>
                    <a:pt x="3019" y="3425"/>
                  </a:lnTo>
                  <a:lnTo>
                    <a:pt x="2439" y="2845"/>
                  </a:lnTo>
                  <a:lnTo>
                    <a:pt x="1800" y="2206"/>
                  </a:lnTo>
                  <a:lnTo>
                    <a:pt x="1162" y="1509"/>
                  </a:lnTo>
                  <a:lnTo>
                    <a:pt x="581" y="755"/>
                  </a:lnTo>
                  <a:lnTo>
                    <a:pt x="59" y="58"/>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0"/>
            <p:cNvSpPr/>
            <p:nvPr/>
          </p:nvSpPr>
          <p:spPr>
            <a:xfrm>
              <a:off x="1469975" y="1534025"/>
              <a:ext cx="772050" cy="837350"/>
            </a:xfrm>
            <a:custGeom>
              <a:avLst/>
              <a:gdLst/>
              <a:ahLst/>
              <a:cxnLst/>
              <a:rect l="l" t="t" r="r" b="b"/>
              <a:pathLst>
                <a:path w="30882" h="33494" extrusionOk="0">
                  <a:moveTo>
                    <a:pt x="9288" y="0"/>
                  </a:moveTo>
                  <a:lnTo>
                    <a:pt x="0" y="29836"/>
                  </a:lnTo>
                  <a:lnTo>
                    <a:pt x="21594" y="33493"/>
                  </a:lnTo>
                  <a:lnTo>
                    <a:pt x="30881" y="3715"/>
                  </a:lnTo>
                  <a:lnTo>
                    <a:pt x="9288"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0"/>
            <p:cNvSpPr/>
            <p:nvPr/>
          </p:nvSpPr>
          <p:spPr>
            <a:xfrm>
              <a:off x="1497550" y="1539825"/>
              <a:ext cx="770575" cy="837350"/>
            </a:xfrm>
            <a:custGeom>
              <a:avLst/>
              <a:gdLst/>
              <a:ahLst/>
              <a:cxnLst/>
              <a:rect l="l" t="t" r="r" b="b"/>
              <a:pathLst>
                <a:path w="30823" h="33494" extrusionOk="0">
                  <a:moveTo>
                    <a:pt x="9288" y="0"/>
                  </a:moveTo>
                  <a:lnTo>
                    <a:pt x="0" y="29778"/>
                  </a:lnTo>
                  <a:lnTo>
                    <a:pt x="21535" y="33493"/>
                  </a:lnTo>
                  <a:lnTo>
                    <a:pt x="30823" y="3657"/>
                  </a:lnTo>
                  <a:lnTo>
                    <a:pt x="928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0"/>
            <p:cNvSpPr/>
            <p:nvPr/>
          </p:nvSpPr>
          <p:spPr>
            <a:xfrm>
              <a:off x="1853075" y="1875050"/>
              <a:ext cx="107425" cy="104500"/>
            </a:xfrm>
            <a:custGeom>
              <a:avLst/>
              <a:gdLst/>
              <a:ahLst/>
              <a:cxnLst/>
              <a:rect l="l" t="t" r="r" b="b"/>
              <a:pathLst>
                <a:path w="4297" h="4180" extrusionOk="0">
                  <a:moveTo>
                    <a:pt x="2264" y="0"/>
                  </a:moveTo>
                  <a:lnTo>
                    <a:pt x="1800" y="58"/>
                  </a:lnTo>
                  <a:lnTo>
                    <a:pt x="1394" y="174"/>
                  </a:lnTo>
                  <a:lnTo>
                    <a:pt x="1045" y="348"/>
                  </a:lnTo>
                  <a:lnTo>
                    <a:pt x="697" y="639"/>
                  </a:lnTo>
                  <a:lnTo>
                    <a:pt x="407" y="929"/>
                  </a:lnTo>
                  <a:lnTo>
                    <a:pt x="233" y="1335"/>
                  </a:lnTo>
                  <a:lnTo>
                    <a:pt x="59" y="1742"/>
                  </a:lnTo>
                  <a:lnTo>
                    <a:pt x="1" y="1974"/>
                  </a:lnTo>
                  <a:lnTo>
                    <a:pt x="1" y="2380"/>
                  </a:lnTo>
                  <a:lnTo>
                    <a:pt x="59" y="2728"/>
                  </a:lnTo>
                  <a:lnTo>
                    <a:pt x="175" y="3077"/>
                  </a:lnTo>
                  <a:lnTo>
                    <a:pt x="349" y="3425"/>
                  </a:lnTo>
                  <a:lnTo>
                    <a:pt x="581" y="3657"/>
                  </a:lnTo>
                  <a:lnTo>
                    <a:pt x="871" y="3889"/>
                  </a:lnTo>
                  <a:lnTo>
                    <a:pt x="1220" y="4063"/>
                  </a:lnTo>
                  <a:lnTo>
                    <a:pt x="1626" y="4121"/>
                  </a:lnTo>
                  <a:lnTo>
                    <a:pt x="2032" y="4180"/>
                  </a:lnTo>
                  <a:lnTo>
                    <a:pt x="2497" y="4121"/>
                  </a:lnTo>
                  <a:lnTo>
                    <a:pt x="2903" y="4005"/>
                  </a:lnTo>
                  <a:lnTo>
                    <a:pt x="3251" y="3773"/>
                  </a:lnTo>
                  <a:lnTo>
                    <a:pt x="3599" y="3541"/>
                  </a:lnTo>
                  <a:lnTo>
                    <a:pt x="3890" y="3193"/>
                  </a:lnTo>
                  <a:lnTo>
                    <a:pt x="4064" y="2844"/>
                  </a:lnTo>
                  <a:lnTo>
                    <a:pt x="4238" y="2438"/>
                  </a:lnTo>
                  <a:lnTo>
                    <a:pt x="4296" y="2148"/>
                  </a:lnTo>
                  <a:lnTo>
                    <a:pt x="4296" y="1800"/>
                  </a:lnTo>
                  <a:lnTo>
                    <a:pt x="4238" y="1393"/>
                  </a:lnTo>
                  <a:lnTo>
                    <a:pt x="4122" y="1045"/>
                  </a:lnTo>
                  <a:lnTo>
                    <a:pt x="3948" y="755"/>
                  </a:lnTo>
                  <a:lnTo>
                    <a:pt x="3716" y="464"/>
                  </a:lnTo>
                  <a:lnTo>
                    <a:pt x="3425" y="290"/>
                  </a:lnTo>
                  <a:lnTo>
                    <a:pt x="3077" y="116"/>
                  </a:lnTo>
                  <a:lnTo>
                    <a:pt x="26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0"/>
            <p:cNvSpPr/>
            <p:nvPr/>
          </p:nvSpPr>
          <p:spPr>
            <a:xfrm>
              <a:off x="525250" y="999975"/>
              <a:ext cx="905550" cy="1317700"/>
            </a:xfrm>
            <a:custGeom>
              <a:avLst/>
              <a:gdLst/>
              <a:ahLst/>
              <a:cxnLst/>
              <a:rect l="l" t="t" r="r" b="b"/>
              <a:pathLst>
                <a:path w="36222" h="52708" extrusionOk="0">
                  <a:moveTo>
                    <a:pt x="20259" y="1"/>
                  </a:moveTo>
                  <a:lnTo>
                    <a:pt x="19853" y="117"/>
                  </a:lnTo>
                  <a:lnTo>
                    <a:pt x="19388" y="291"/>
                  </a:lnTo>
                  <a:lnTo>
                    <a:pt x="18982" y="639"/>
                  </a:lnTo>
                  <a:lnTo>
                    <a:pt x="18517" y="1046"/>
                  </a:lnTo>
                  <a:lnTo>
                    <a:pt x="18111" y="1568"/>
                  </a:lnTo>
                  <a:lnTo>
                    <a:pt x="16776" y="3309"/>
                  </a:lnTo>
                  <a:lnTo>
                    <a:pt x="15325" y="5341"/>
                  </a:lnTo>
                  <a:lnTo>
                    <a:pt x="13700" y="7605"/>
                  </a:lnTo>
                  <a:lnTo>
                    <a:pt x="12074" y="10043"/>
                  </a:lnTo>
                  <a:lnTo>
                    <a:pt x="10333" y="12597"/>
                  </a:lnTo>
                  <a:lnTo>
                    <a:pt x="8649" y="15267"/>
                  </a:lnTo>
                  <a:lnTo>
                    <a:pt x="7024" y="17995"/>
                  </a:lnTo>
                  <a:lnTo>
                    <a:pt x="5457" y="20724"/>
                  </a:lnTo>
                  <a:lnTo>
                    <a:pt x="4006" y="23394"/>
                  </a:lnTo>
                  <a:lnTo>
                    <a:pt x="2729" y="26006"/>
                  </a:lnTo>
                  <a:lnTo>
                    <a:pt x="2148" y="27283"/>
                  </a:lnTo>
                  <a:lnTo>
                    <a:pt x="1626" y="28444"/>
                  </a:lnTo>
                  <a:lnTo>
                    <a:pt x="1161" y="29605"/>
                  </a:lnTo>
                  <a:lnTo>
                    <a:pt x="813" y="30708"/>
                  </a:lnTo>
                  <a:lnTo>
                    <a:pt x="465" y="31752"/>
                  </a:lnTo>
                  <a:lnTo>
                    <a:pt x="233" y="32739"/>
                  </a:lnTo>
                  <a:lnTo>
                    <a:pt x="59" y="33668"/>
                  </a:lnTo>
                  <a:lnTo>
                    <a:pt x="0" y="34539"/>
                  </a:lnTo>
                  <a:lnTo>
                    <a:pt x="0" y="35293"/>
                  </a:lnTo>
                  <a:lnTo>
                    <a:pt x="117" y="35932"/>
                  </a:lnTo>
                  <a:lnTo>
                    <a:pt x="349" y="36512"/>
                  </a:lnTo>
                  <a:lnTo>
                    <a:pt x="465" y="36803"/>
                  </a:lnTo>
                  <a:lnTo>
                    <a:pt x="639" y="36977"/>
                  </a:lnTo>
                  <a:lnTo>
                    <a:pt x="1278" y="37731"/>
                  </a:lnTo>
                  <a:lnTo>
                    <a:pt x="1974" y="38428"/>
                  </a:lnTo>
                  <a:lnTo>
                    <a:pt x="2729" y="39124"/>
                  </a:lnTo>
                  <a:lnTo>
                    <a:pt x="3483" y="39763"/>
                  </a:lnTo>
                  <a:lnTo>
                    <a:pt x="5167" y="41156"/>
                  </a:lnTo>
                  <a:lnTo>
                    <a:pt x="7024" y="42433"/>
                  </a:lnTo>
                  <a:lnTo>
                    <a:pt x="8940" y="43710"/>
                  </a:lnTo>
                  <a:lnTo>
                    <a:pt x="10913" y="44871"/>
                  </a:lnTo>
                  <a:lnTo>
                    <a:pt x="12945" y="46032"/>
                  </a:lnTo>
                  <a:lnTo>
                    <a:pt x="14977" y="47135"/>
                  </a:lnTo>
                  <a:lnTo>
                    <a:pt x="17008" y="48122"/>
                  </a:lnTo>
                  <a:lnTo>
                    <a:pt x="18982" y="49051"/>
                  </a:lnTo>
                  <a:lnTo>
                    <a:pt x="20839" y="49921"/>
                  </a:lnTo>
                  <a:lnTo>
                    <a:pt x="22639" y="50676"/>
                  </a:lnTo>
                  <a:lnTo>
                    <a:pt x="24264" y="51314"/>
                  </a:lnTo>
                  <a:lnTo>
                    <a:pt x="25773" y="51895"/>
                  </a:lnTo>
                  <a:lnTo>
                    <a:pt x="27050" y="52359"/>
                  </a:lnTo>
                  <a:lnTo>
                    <a:pt x="28095" y="52707"/>
                  </a:lnTo>
                  <a:lnTo>
                    <a:pt x="28327" y="52707"/>
                  </a:lnTo>
                  <a:lnTo>
                    <a:pt x="28560" y="52649"/>
                  </a:lnTo>
                  <a:lnTo>
                    <a:pt x="28850" y="52475"/>
                  </a:lnTo>
                  <a:lnTo>
                    <a:pt x="29140" y="52243"/>
                  </a:lnTo>
                  <a:lnTo>
                    <a:pt x="29779" y="51547"/>
                  </a:lnTo>
                  <a:lnTo>
                    <a:pt x="30475" y="50618"/>
                  </a:lnTo>
                  <a:lnTo>
                    <a:pt x="31288" y="49457"/>
                  </a:lnTo>
                  <a:lnTo>
                    <a:pt x="32042" y="48122"/>
                  </a:lnTo>
                  <a:lnTo>
                    <a:pt x="32797" y="46729"/>
                  </a:lnTo>
                  <a:lnTo>
                    <a:pt x="33552" y="45277"/>
                  </a:lnTo>
                  <a:lnTo>
                    <a:pt x="34248" y="43768"/>
                  </a:lnTo>
                  <a:lnTo>
                    <a:pt x="34887" y="42259"/>
                  </a:lnTo>
                  <a:lnTo>
                    <a:pt x="35409" y="40866"/>
                  </a:lnTo>
                  <a:lnTo>
                    <a:pt x="35816" y="39589"/>
                  </a:lnTo>
                  <a:lnTo>
                    <a:pt x="36106" y="38428"/>
                  </a:lnTo>
                  <a:lnTo>
                    <a:pt x="36164" y="37905"/>
                  </a:lnTo>
                  <a:lnTo>
                    <a:pt x="36222" y="37499"/>
                  </a:lnTo>
                  <a:lnTo>
                    <a:pt x="36222" y="37093"/>
                  </a:lnTo>
                  <a:lnTo>
                    <a:pt x="36164" y="36803"/>
                  </a:lnTo>
                  <a:lnTo>
                    <a:pt x="36048" y="36570"/>
                  </a:lnTo>
                  <a:lnTo>
                    <a:pt x="35874" y="36396"/>
                  </a:lnTo>
                  <a:lnTo>
                    <a:pt x="35235" y="36048"/>
                  </a:lnTo>
                  <a:lnTo>
                    <a:pt x="34364" y="35642"/>
                  </a:lnTo>
                  <a:lnTo>
                    <a:pt x="31926" y="34655"/>
                  </a:lnTo>
                  <a:lnTo>
                    <a:pt x="25715" y="32217"/>
                  </a:lnTo>
                  <a:lnTo>
                    <a:pt x="22581" y="30998"/>
                  </a:lnTo>
                  <a:lnTo>
                    <a:pt x="21188" y="30417"/>
                  </a:lnTo>
                  <a:lnTo>
                    <a:pt x="19969" y="29837"/>
                  </a:lnTo>
                  <a:lnTo>
                    <a:pt x="18924" y="29315"/>
                  </a:lnTo>
                  <a:lnTo>
                    <a:pt x="18111" y="28850"/>
                  </a:lnTo>
                  <a:lnTo>
                    <a:pt x="17821" y="28676"/>
                  </a:lnTo>
                  <a:lnTo>
                    <a:pt x="17647" y="28502"/>
                  </a:lnTo>
                  <a:lnTo>
                    <a:pt x="17473" y="28328"/>
                  </a:lnTo>
                  <a:lnTo>
                    <a:pt x="17473" y="28154"/>
                  </a:lnTo>
                  <a:lnTo>
                    <a:pt x="17589" y="27457"/>
                  </a:lnTo>
                  <a:lnTo>
                    <a:pt x="17821" y="26122"/>
                  </a:lnTo>
                  <a:lnTo>
                    <a:pt x="18750" y="21826"/>
                  </a:lnTo>
                  <a:lnTo>
                    <a:pt x="20027" y="16022"/>
                  </a:lnTo>
                  <a:lnTo>
                    <a:pt x="21304" y="9462"/>
                  </a:lnTo>
                  <a:lnTo>
                    <a:pt x="21652" y="7605"/>
                  </a:lnTo>
                  <a:lnTo>
                    <a:pt x="21826" y="5980"/>
                  </a:lnTo>
                  <a:lnTo>
                    <a:pt x="21942" y="4644"/>
                  </a:lnTo>
                  <a:lnTo>
                    <a:pt x="22000" y="3426"/>
                  </a:lnTo>
                  <a:lnTo>
                    <a:pt x="21884" y="2439"/>
                  </a:lnTo>
                  <a:lnTo>
                    <a:pt x="21768" y="1626"/>
                  </a:lnTo>
                  <a:lnTo>
                    <a:pt x="21536" y="988"/>
                  </a:lnTo>
                  <a:lnTo>
                    <a:pt x="21304" y="523"/>
                  </a:lnTo>
                  <a:lnTo>
                    <a:pt x="21130" y="349"/>
                  </a:lnTo>
                  <a:lnTo>
                    <a:pt x="20955" y="233"/>
                  </a:lnTo>
                  <a:lnTo>
                    <a:pt x="20781" y="117"/>
                  </a:lnTo>
                  <a:lnTo>
                    <a:pt x="20607" y="59"/>
                  </a:lnTo>
                  <a:lnTo>
                    <a:pt x="20259"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0"/>
            <p:cNvSpPr/>
            <p:nvPr/>
          </p:nvSpPr>
          <p:spPr>
            <a:xfrm>
              <a:off x="1218900" y="1783625"/>
              <a:ext cx="847525" cy="532600"/>
            </a:xfrm>
            <a:custGeom>
              <a:avLst/>
              <a:gdLst/>
              <a:ahLst/>
              <a:cxnLst/>
              <a:rect l="l" t="t" r="r" b="b"/>
              <a:pathLst>
                <a:path w="33901" h="21304" extrusionOk="0">
                  <a:moveTo>
                    <a:pt x="17996" y="0"/>
                  </a:moveTo>
                  <a:lnTo>
                    <a:pt x="16893" y="58"/>
                  </a:lnTo>
                  <a:lnTo>
                    <a:pt x="15674" y="174"/>
                  </a:lnTo>
                  <a:lnTo>
                    <a:pt x="14455" y="348"/>
                  </a:lnTo>
                  <a:lnTo>
                    <a:pt x="13294" y="523"/>
                  </a:lnTo>
                  <a:lnTo>
                    <a:pt x="11204" y="987"/>
                  </a:lnTo>
                  <a:lnTo>
                    <a:pt x="7663" y="1916"/>
                  </a:lnTo>
                  <a:lnTo>
                    <a:pt x="4122" y="2844"/>
                  </a:lnTo>
                  <a:lnTo>
                    <a:pt x="291" y="3947"/>
                  </a:lnTo>
                  <a:lnTo>
                    <a:pt x="175" y="6676"/>
                  </a:lnTo>
                  <a:lnTo>
                    <a:pt x="1" y="12596"/>
                  </a:lnTo>
                  <a:lnTo>
                    <a:pt x="1" y="15789"/>
                  </a:lnTo>
                  <a:lnTo>
                    <a:pt x="1" y="18575"/>
                  </a:lnTo>
                  <a:lnTo>
                    <a:pt x="1" y="19678"/>
                  </a:lnTo>
                  <a:lnTo>
                    <a:pt x="117" y="20549"/>
                  </a:lnTo>
                  <a:lnTo>
                    <a:pt x="175" y="21071"/>
                  </a:lnTo>
                  <a:lnTo>
                    <a:pt x="233" y="21245"/>
                  </a:lnTo>
                  <a:lnTo>
                    <a:pt x="291" y="21303"/>
                  </a:lnTo>
                  <a:lnTo>
                    <a:pt x="1568" y="21303"/>
                  </a:lnTo>
                  <a:lnTo>
                    <a:pt x="2961" y="21245"/>
                  </a:lnTo>
                  <a:lnTo>
                    <a:pt x="3716" y="21129"/>
                  </a:lnTo>
                  <a:lnTo>
                    <a:pt x="4471" y="21013"/>
                  </a:lnTo>
                  <a:lnTo>
                    <a:pt x="5225" y="20839"/>
                  </a:lnTo>
                  <a:lnTo>
                    <a:pt x="6038" y="20607"/>
                  </a:lnTo>
                  <a:lnTo>
                    <a:pt x="6851" y="20317"/>
                  </a:lnTo>
                  <a:lnTo>
                    <a:pt x="7663" y="19910"/>
                  </a:lnTo>
                  <a:lnTo>
                    <a:pt x="8534" y="19504"/>
                  </a:lnTo>
                  <a:lnTo>
                    <a:pt x="9405" y="18982"/>
                  </a:lnTo>
                  <a:lnTo>
                    <a:pt x="10333" y="18343"/>
                  </a:lnTo>
                  <a:lnTo>
                    <a:pt x="11204" y="17705"/>
                  </a:lnTo>
                  <a:lnTo>
                    <a:pt x="12133" y="16892"/>
                  </a:lnTo>
                  <a:lnTo>
                    <a:pt x="13120" y="15963"/>
                  </a:lnTo>
                  <a:lnTo>
                    <a:pt x="14571" y="16718"/>
                  </a:lnTo>
                  <a:lnTo>
                    <a:pt x="16138" y="17414"/>
                  </a:lnTo>
                  <a:lnTo>
                    <a:pt x="17996" y="18111"/>
                  </a:lnTo>
                  <a:lnTo>
                    <a:pt x="18982" y="18459"/>
                  </a:lnTo>
                  <a:lnTo>
                    <a:pt x="19911" y="18749"/>
                  </a:lnTo>
                  <a:lnTo>
                    <a:pt x="20840" y="18924"/>
                  </a:lnTo>
                  <a:lnTo>
                    <a:pt x="21769" y="19040"/>
                  </a:lnTo>
                  <a:lnTo>
                    <a:pt x="22523" y="19098"/>
                  </a:lnTo>
                  <a:lnTo>
                    <a:pt x="22930" y="19040"/>
                  </a:lnTo>
                  <a:lnTo>
                    <a:pt x="23220" y="18982"/>
                  </a:lnTo>
                  <a:lnTo>
                    <a:pt x="23568" y="18924"/>
                  </a:lnTo>
                  <a:lnTo>
                    <a:pt x="23800" y="18749"/>
                  </a:lnTo>
                  <a:lnTo>
                    <a:pt x="24032" y="18575"/>
                  </a:lnTo>
                  <a:lnTo>
                    <a:pt x="24207" y="18343"/>
                  </a:lnTo>
                  <a:lnTo>
                    <a:pt x="24381" y="18169"/>
                  </a:lnTo>
                  <a:lnTo>
                    <a:pt x="24439" y="17937"/>
                  </a:lnTo>
                  <a:lnTo>
                    <a:pt x="24439" y="17705"/>
                  </a:lnTo>
                  <a:lnTo>
                    <a:pt x="24381" y="17472"/>
                  </a:lnTo>
                  <a:lnTo>
                    <a:pt x="24265" y="17182"/>
                  </a:lnTo>
                  <a:lnTo>
                    <a:pt x="24149" y="16950"/>
                  </a:lnTo>
                  <a:lnTo>
                    <a:pt x="23742" y="16427"/>
                  </a:lnTo>
                  <a:lnTo>
                    <a:pt x="23220" y="15905"/>
                  </a:lnTo>
                  <a:lnTo>
                    <a:pt x="22581" y="15383"/>
                  </a:lnTo>
                  <a:lnTo>
                    <a:pt x="21885" y="14918"/>
                  </a:lnTo>
                  <a:lnTo>
                    <a:pt x="21605" y="14725"/>
                  </a:lnTo>
                  <a:lnTo>
                    <a:pt x="21605" y="14725"/>
                  </a:lnTo>
                  <a:lnTo>
                    <a:pt x="21885" y="14860"/>
                  </a:lnTo>
                  <a:lnTo>
                    <a:pt x="22872" y="15325"/>
                  </a:lnTo>
                  <a:lnTo>
                    <a:pt x="23858" y="15673"/>
                  </a:lnTo>
                  <a:lnTo>
                    <a:pt x="24787" y="16021"/>
                  </a:lnTo>
                  <a:lnTo>
                    <a:pt x="25716" y="16253"/>
                  </a:lnTo>
                  <a:lnTo>
                    <a:pt x="26528" y="16427"/>
                  </a:lnTo>
                  <a:lnTo>
                    <a:pt x="27225" y="16427"/>
                  </a:lnTo>
                  <a:lnTo>
                    <a:pt x="27515" y="16369"/>
                  </a:lnTo>
                  <a:lnTo>
                    <a:pt x="27747" y="16253"/>
                  </a:lnTo>
                  <a:lnTo>
                    <a:pt x="27980" y="16137"/>
                  </a:lnTo>
                  <a:lnTo>
                    <a:pt x="28154" y="15963"/>
                  </a:lnTo>
                  <a:lnTo>
                    <a:pt x="28328" y="15673"/>
                  </a:lnTo>
                  <a:lnTo>
                    <a:pt x="28444" y="15441"/>
                  </a:lnTo>
                  <a:lnTo>
                    <a:pt x="28502" y="15150"/>
                  </a:lnTo>
                  <a:lnTo>
                    <a:pt x="28444" y="14860"/>
                  </a:lnTo>
                  <a:lnTo>
                    <a:pt x="28386" y="14512"/>
                  </a:lnTo>
                  <a:lnTo>
                    <a:pt x="28212" y="14222"/>
                  </a:lnTo>
                  <a:lnTo>
                    <a:pt x="28038" y="13931"/>
                  </a:lnTo>
                  <a:lnTo>
                    <a:pt x="27806" y="13641"/>
                  </a:lnTo>
                  <a:lnTo>
                    <a:pt x="27225" y="13003"/>
                  </a:lnTo>
                  <a:lnTo>
                    <a:pt x="26470" y="12422"/>
                  </a:lnTo>
                  <a:lnTo>
                    <a:pt x="26433" y="12393"/>
                  </a:lnTo>
                  <a:lnTo>
                    <a:pt x="26433" y="12393"/>
                  </a:lnTo>
                  <a:lnTo>
                    <a:pt x="27283" y="12771"/>
                  </a:lnTo>
                  <a:lnTo>
                    <a:pt x="28328" y="13119"/>
                  </a:lnTo>
                  <a:lnTo>
                    <a:pt x="29257" y="13351"/>
                  </a:lnTo>
                  <a:lnTo>
                    <a:pt x="30127" y="13467"/>
                  </a:lnTo>
                  <a:lnTo>
                    <a:pt x="30476" y="13467"/>
                  </a:lnTo>
                  <a:lnTo>
                    <a:pt x="30824" y="13409"/>
                  </a:lnTo>
                  <a:lnTo>
                    <a:pt x="31172" y="13351"/>
                  </a:lnTo>
                  <a:lnTo>
                    <a:pt x="31404" y="13177"/>
                  </a:lnTo>
                  <a:lnTo>
                    <a:pt x="31637" y="13003"/>
                  </a:lnTo>
                  <a:lnTo>
                    <a:pt x="31811" y="12712"/>
                  </a:lnTo>
                  <a:lnTo>
                    <a:pt x="31927" y="12422"/>
                  </a:lnTo>
                  <a:lnTo>
                    <a:pt x="31985" y="12132"/>
                  </a:lnTo>
                  <a:lnTo>
                    <a:pt x="31985" y="11842"/>
                  </a:lnTo>
                  <a:lnTo>
                    <a:pt x="31927" y="11552"/>
                  </a:lnTo>
                  <a:lnTo>
                    <a:pt x="31811" y="11261"/>
                  </a:lnTo>
                  <a:lnTo>
                    <a:pt x="31637" y="10971"/>
                  </a:lnTo>
                  <a:lnTo>
                    <a:pt x="31172" y="10333"/>
                  </a:lnTo>
                  <a:lnTo>
                    <a:pt x="30534" y="9752"/>
                  </a:lnTo>
                  <a:lnTo>
                    <a:pt x="29779" y="9172"/>
                  </a:lnTo>
                  <a:lnTo>
                    <a:pt x="28966" y="8591"/>
                  </a:lnTo>
                  <a:lnTo>
                    <a:pt x="28096" y="8011"/>
                  </a:lnTo>
                  <a:lnTo>
                    <a:pt x="26296" y="7082"/>
                  </a:lnTo>
                  <a:lnTo>
                    <a:pt x="25716" y="6792"/>
                  </a:lnTo>
                  <a:lnTo>
                    <a:pt x="25716" y="6792"/>
                  </a:lnTo>
                  <a:lnTo>
                    <a:pt x="26238" y="7024"/>
                  </a:lnTo>
                  <a:lnTo>
                    <a:pt x="28154" y="7720"/>
                  </a:lnTo>
                  <a:lnTo>
                    <a:pt x="29083" y="8069"/>
                  </a:lnTo>
                  <a:lnTo>
                    <a:pt x="30069" y="8359"/>
                  </a:lnTo>
                  <a:lnTo>
                    <a:pt x="30940" y="8533"/>
                  </a:lnTo>
                  <a:lnTo>
                    <a:pt x="31811" y="8649"/>
                  </a:lnTo>
                  <a:lnTo>
                    <a:pt x="32507" y="8707"/>
                  </a:lnTo>
                  <a:lnTo>
                    <a:pt x="32856" y="8649"/>
                  </a:lnTo>
                  <a:lnTo>
                    <a:pt x="33146" y="8591"/>
                  </a:lnTo>
                  <a:lnTo>
                    <a:pt x="33378" y="8475"/>
                  </a:lnTo>
                  <a:lnTo>
                    <a:pt x="33610" y="8301"/>
                  </a:lnTo>
                  <a:lnTo>
                    <a:pt x="33726" y="8127"/>
                  </a:lnTo>
                  <a:lnTo>
                    <a:pt x="33842" y="7895"/>
                  </a:lnTo>
                  <a:lnTo>
                    <a:pt x="33900" y="7604"/>
                  </a:lnTo>
                  <a:lnTo>
                    <a:pt x="33900" y="7372"/>
                  </a:lnTo>
                  <a:lnTo>
                    <a:pt x="33784" y="7082"/>
                  </a:lnTo>
                  <a:lnTo>
                    <a:pt x="33668" y="6734"/>
                  </a:lnTo>
                  <a:lnTo>
                    <a:pt x="33436" y="6443"/>
                  </a:lnTo>
                  <a:lnTo>
                    <a:pt x="33146" y="6153"/>
                  </a:lnTo>
                  <a:lnTo>
                    <a:pt x="32507" y="5515"/>
                  </a:lnTo>
                  <a:lnTo>
                    <a:pt x="31637" y="4934"/>
                  </a:lnTo>
                  <a:lnTo>
                    <a:pt x="30650" y="4296"/>
                  </a:lnTo>
                  <a:lnTo>
                    <a:pt x="29489" y="3715"/>
                  </a:lnTo>
                  <a:lnTo>
                    <a:pt x="28328" y="3135"/>
                  </a:lnTo>
                  <a:lnTo>
                    <a:pt x="27109" y="2554"/>
                  </a:lnTo>
                  <a:lnTo>
                    <a:pt x="25832" y="2090"/>
                  </a:lnTo>
                  <a:lnTo>
                    <a:pt x="23452" y="1161"/>
                  </a:lnTo>
                  <a:lnTo>
                    <a:pt x="21362" y="523"/>
                  </a:lnTo>
                  <a:lnTo>
                    <a:pt x="19853" y="116"/>
                  </a:lnTo>
                  <a:lnTo>
                    <a:pt x="18982"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0"/>
            <p:cNvSpPr/>
            <p:nvPr/>
          </p:nvSpPr>
          <p:spPr>
            <a:xfrm>
              <a:off x="1721025" y="1886650"/>
              <a:ext cx="272850" cy="150950"/>
            </a:xfrm>
            <a:custGeom>
              <a:avLst/>
              <a:gdLst/>
              <a:ahLst/>
              <a:cxnLst/>
              <a:rect l="l" t="t" r="r" b="b"/>
              <a:pathLst>
                <a:path w="10914" h="6038" extrusionOk="0">
                  <a:moveTo>
                    <a:pt x="0" y="0"/>
                  </a:moveTo>
                  <a:lnTo>
                    <a:pt x="0" y="59"/>
                  </a:lnTo>
                  <a:lnTo>
                    <a:pt x="1509" y="813"/>
                  </a:lnTo>
                  <a:lnTo>
                    <a:pt x="3077" y="1568"/>
                  </a:lnTo>
                  <a:lnTo>
                    <a:pt x="4470" y="2206"/>
                  </a:lnTo>
                  <a:lnTo>
                    <a:pt x="6502" y="3309"/>
                  </a:lnTo>
                  <a:lnTo>
                    <a:pt x="7662" y="3948"/>
                  </a:lnTo>
                  <a:lnTo>
                    <a:pt x="8823" y="4586"/>
                  </a:lnTo>
                  <a:lnTo>
                    <a:pt x="9926" y="5341"/>
                  </a:lnTo>
                  <a:lnTo>
                    <a:pt x="10913" y="6037"/>
                  </a:lnTo>
                  <a:lnTo>
                    <a:pt x="10797" y="5921"/>
                  </a:lnTo>
                  <a:lnTo>
                    <a:pt x="10333" y="5457"/>
                  </a:lnTo>
                  <a:lnTo>
                    <a:pt x="9578" y="4818"/>
                  </a:lnTo>
                  <a:lnTo>
                    <a:pt x="8475" y="3948"/>
                  </a:lnTo>
                  <a:lnTo>
                    <a:pt x="6966" y="3019"/>
                  </a:lnTo>
                  <a:lnTo>
                    <a:pt x="6037" y="2497"/>
                  </a:lnTo>
                  <a:lnTo>
                    <a:pt x="5050" y="1974"/>
                  </a:lnTo>
                  <a:lnTo>
                    <a:pt x="3947" y="1510"/>
                  </a:lnTo>
                  <a:lnTo>
                    <a:pt x="2728" y="987"/>
                  </a:lnTo>
                  <a:lnTo>
                    <a:pt x="1451" y="465"/>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0"/>
            <p:cNvSpPr/>
            <p:nvPr/>
          </p:nvSpPr>
          <p:spPr>
            <a:xfrm>
              <a:off x="1657175" y="1988225"/>
              <a:ext cx="226400" cy="107425"/>
            </a:xfrm>
            <a:custGeom>
              <a:avLst/>
              <a:gdLst/>
              <a:ahLst/>
              <a:cxnLst/>
              <a:rect l="l" t="t" r="r" b="b"/>
              <a:pathLst>
                <a:path w="9056" h="4297" extrusionOk="0">
                  <a:moveTo>
                    <a:pt x="0" y="1"/>
                  </a:moveTo>
                  <a:lnTo>
                    <a:pt x="0" y="59"/>
                  </a:lnTo>
                  <a:lnTo>
                    <a:pt x="4470" y="2149"/>
                  </a:lnTo>
                  <a:lnTo>
                    <a:pt x="8939" y="4296"/>
                  </a:lnTo>
                  <a:lnTo>
                    <a:pt x="9056" y="4296"/>
                  </a:lnTo>
                  <a:lnTo>
                    <a:pt x="9056" y="4238"/>
                  </a:lnTo>
                  <a:lnTo>
                    <a:pt x="8011" y="3542"/>
                  </a:lnTo>
                  <a:lnTo>
                    <a:pt x="6908" y="2903"/>
                  </a:lnTo>
                  <a:lnTo>
                    <a:pt x="5805" y="2265"/>
                  </a:lnTo>
                  <a:lnTo>
                    <a:pt x="4702" y="1742"/>
                  </a:lnTo>
                  <a:lnTo>
                    <a:pt x="3541" y="1220"/>
                  </a:lnTo>
                  <a:lnTo>
                    <a:pt x="2380" y="755"/>
                  </a:lnTo>
                  <a:lnTo>
                    <a:pt x="1219" y="349"/>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a:off x="1594775" y="2072400"/>
              <a:ext cx="175600" cy="88550"/>
            </a:xfrm>
            <a:custGeom>
              <a:avLst/>
              <a:gdLst/>
              <a:ahLst/>
              <a:cxnLst/>
              <a:rect l="l" t="t" r="r" b="b"/>
              <a:pathLst>
                <a:path w="7024" h="3542" extrusionOk="0">
                  <a:moveTo>
                    <a:pt x="0" y="1"/>
                  </a:moveTo>
                  <a:lnTo>
                    <a:pt x="58" y="59"/>
                  </a:lnTo>
                  <a:lnTo>
                    <a:pt x="1974" y="987"/>
                  </a:lnTo>
                  <a:lnTo>
                    <a:pt x="3657" y="1800"/>
                  </a:lnTo>
                  <a:lnTo>
                    <a:pt x="6850" y="3483"/>
                  </a:lnTo>
                  <a:lnTo>
                    <a:pt x="6966" y="3541"/>
                  </a:lnTo>
                  <a:lnTo>
                    <a:pt x="7024" y="3483"/>
                  </a:lnTo>
                  <a:lnTo>
                    <a:pt x="6966" y="3483"/>
                  </a:lnTo>
                  <a:lnTo>
                    <a:pt x="6153" y="2903"/>
                  </a:lnTo>
                  <a:lnTo>
                    <a:pt x="5340" y="2380"/>
                  </a:lnTo>
                  <a:lnTo>
                    <a:pt x="4528" y="1858"/>
                  </a:lnTo>
                  <a:lnTo>
                    <a:pt x="3657" y="1394"/>
                  </a:lnTo>
                  <a:lnTo>
                    <a:pt x="2786" y="987"/>
                  </a:lnTo>
                  <a:lnTo>
                    <a:pt x="1916" y="639"/>
                  </a:lnTo>
                  <a:lnTo>
                    <a:pt x="987" y="291"/>
                  </a:lnTo>
                  <a:lnTo>
                    <a:pt x="5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0"/>
            <p:cNvSpPr/>
            <p:nvPr/>
          </p:nvSpPr>
          <p:spPr>
            <a:xfrm>
              <a:off x="509275" y="979675"/>
              <a:ext cx="674825" cy="1268350"/>
            </a:xfrm>
            <a:custGeom>
              <a:avLst/>
              <a:gdLst/>
              <a:ahLst/>
              <a:cxnLst/>
              <a:rect l="l" t="t" r="r" b="b"/>
              <a:pathLst>
                <a:path w="26993" h="50734" extrusionOk="0">
                  <a:moveTo>
                    <a:pt x="21711" y="0"/>
                  </a:moveTo>
                  <a:lnTo>
                    <a:pt x="21478" y="58"/>
                  </a:lnTo>
                  <a:lnTo>
                    <a:pt x="21188" y="174"/>
                  </a:lnTo>
                  <a:lnTo>
                    <a:pt x="20898" y="290"/>
                  </a:lnTo>
                  <a:lnTo>
                    <a:pt x="20317" y="639"/>
                  </a:lnTo>
                  <a:lnTo>
                    <a:pt x="19679" y="1161"/>
                  </a:lnTo>
                  <a:lnTo>
                    <a:pt x="19040" y="1683"/>
                  </a:lnTo>
                  <a:lnTo>
                    <a:pt x="18518" y="2264"/>
                  </a:lnTo>
                  <a:lnTo>
                    <a:pt x="17647" y="3193"/>
                  </a:lnTo>
                  <a:lnTo>
                    <a:pt x="15964" y="5398"/>
                  </a:lnTo>
                  <a:lnTo>
                    <a:pt x="13468" y="8997"/>
                  </a:lnTo>
                  <a:lnTo>
                    <a:pt x="11959" y="11145"/>
                  </a:lnTo>
                  <a:lnTo>
                    <a:pt x="10449" y="13525"/>
                  </a:lnTo>
                  <a:lnTo>
                    <a:pt x="8824" y="16021"/>
                  </a:lnTo>
                  <a:lnTo>
                    <a:pt x="7257" y="18575"/>
                  </a:lnTo>
                  <a:lnTo>
                    <a:pt x="5748" y="21187"/>
                  </a:lnTo>
                  <a:lnTo>
                    <a:pt x="4296" y="23741"/>
                  </a:lnTo>
                  <a:lnTo>
                    <a:pt x="3019" y="26295"/>
                  </a:lnTo>
                  <a:lnTo>
                    <a:pt x="1858" y="28675"/>
                  </a:lnTo>
                  <a:lnTo>
                    <a:pt x="1394" y="29836"/>
                  </a:lnTo>
                  <a:lnTo>
                    <a:pt x="988" y="30881"/>
                  </a:lnTo>
                  <a:lnTo>
                    <a:pt x="639" y="31926"/>
                  </a:lnTo>
                  <a:lnTo>
                    <a:pt x="349" y="32913"/>
                  </a:lnTo>
                  <a:lnTo>
                    <a:pt x="117" y="33783"/>
                  </a:lnTo>
                  <a:lnTo>
                    <a:pt x="1" y="34596"/>
                  </a:lnTo>
                  <a:lnTo>
                    <a:pt x="1" y="35351"/>
                  </a:lnTo>
                  <a:lnTo>
                    <a:pt x="59" y="35989"/>
                  </a:lnTo>
                  <a:lnTo>
                    <a:pt x="233" y="36570"/>
                  </a:lnTo>
                  <a:lnTo>
                    <a:pt x="465" y="37208"/>
                  </a:lnTo>
                  <a:lnTo>
                    <a:pt x="814" y="37847"/>
                  </a:lnTo>
                  <a:lnTo>
                    <a:pt x="1220" y="38485"/>
                  </a:lnTo>
                  <a:lnTo>
                    <a:pt x="1684" y="39124"/>
                  </a:lnTo>
                  <a:lnTo>
                    <a:pt x="2265" y="39704"/>
                  </a:lnTo>
                  <a:lnTo>
                    <a:pt x="2845" y="40343"/>
                  </a:lnTo>
                  <a:lnTo>
                    <a:pt x="3484" y="40981"/>
                  </a:lnTo>
                  <a:lnTo>
                    <a:pt x="4935" y="42258"/>
                  </a:lnTo>
                  <a:lnTo>
                    <a:pt x="6502" y="43477"/>
                  </a:lnTo>
                  <a:lnTo>
                    <a:pt x="8186" y="44638"/>
                  </a:lnTo>
                  <a:lnTo>
                    <a:pt x="9869" y="45799"/>
                  </a:lnTo>
                  <a:lnTo>
                    <a:pt x="11552" y="46844"/>
                  </a:lnTo>
                  <a:lnTo>
                    <a:pt x="13178" y="47773"/>
                  </a:lnTo>
                  <a:lnTo>
                    <a:pt x="15964" y="49340"/>
                  </a:lnTo>
                  <a:lnTo>
                    <a:pt x="17996" y="50385"/>
                  </a:lnTo>
                  <a:lnTo>
                    <a:pt x="18750" y="50733"/>
                  </a:lnTo>
                  <a:lnTo>
                    <a:pt x="26993" y="32855"/>
                  </a:lnTo>
                  <a:lnTo>
                    <a:pt x="25716" y="32274"/>
                  </a:lnTo>
                  <a:lnTo>
                    <a:pt x="22988" y="31113"/>
                  </a:lnTo>
                  <a:lnTo>
                    <a:pt x="21536" y="30417"/>
                  </a:lnTo>
                  <a:lnTo>
                    <a:pt x="20201" y="29778"/>
                  </a:lnTo>
                  <a:lnTo>
                    <a:pt x="19215" y="29198"/>
                  </a:lnTo>
                  <a:lnTo>
                    <a:pt x="18924" y="29024"/>
                  </a:lnTo>
                  <a:lnTo>
                    <a:pt x="18750" y="28849"/>
                  </a:lnTo>
                  <a:lnTo>
                    <a:pt x="18750" y="28559"/>
                  </a:lnTo>
                  <a:lnTo>
                    <a:pt x="18866" y="27979"/>
                  </a:lnTo>
                  <a:lnTo>
                    <a:pt x="19273" y="25889"/>
                  </a:lnTo>
                  <a:lnTo>
                    <a:pt x="20724" y="19620"/>
                  </a:lnTo>
                  <a:lnTo>
                    <a:pt x="21536" y="15963"/>
                  </a:lnTo>
                  <a:lnTo>
                    <a:pt x="22291" y="12364"/>
                  </a:lnTo>
                  <a:lnTo>
                    <a:pt x="22581" y="10681"/>
                  </a:lnTo>
                  <a:lnTo>
                    <a:pt x="22813" y="9172"/>
                  </a:lnTo>
                  <a:lnTo>
                    <a:pt x="22930" y="7778"/>
                  </a:lnTo>
                  <a:lnTo>
                    <a:pt x="23046" y="6559"/>
                  </a:lnTo>
                  <a:lnTo>
                    <a:pt x="23046" y="3773"/>
                  </a:lnTo>
                  <a:lnTo>
                    <a:pt x="23046" y="2670"/>
                  </a:lnTo>
                  <a:lnTo>
                    <a:pt x="22988" y="1800"/>
                  </a:lnTo>
                  <a:lnTo>
                    <a:pt x="22872" y="1103"/>
                  </a:lnTo>
                  <a:lnTo>
                    <a:pt x="22755" y="813"/>
                  </a:lnTo>
                  <a:lnTo>
                    <a:pt x="22639" y="581"/>
                  </a:lnTo>
                  <a:lnTo>
                    <a:pt x="22523" y="406"/>
                  </a:lnTo>
                  <a:lnTo>
                    <a:pt x="22349" y="232"/>
                  </a:lnTo>
                  <a:lnTo>
                    <a:pt x="22175" y="116"/>
                  </a:lnTo>
                  <a:lnTo>
                    <a:pt x="21943" y="58"/>
                  </a:lnTo>
                  <a:lnTo>
                    <a:pt x="21711"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0"/>
            <p:cNvSpPr/>
            <p:nvPr/>
          </p:nvSpPr>
          <p:spPr>
            <a:xfrm>
              <a:off x="928675" y="1790875"/>
              <a:ext cx="175625" cy="370075"/>
            </a:xfrm>
            <a:custGeom>
              <a:avLst/>
              <a:gdLst/>
              <a:ahLst/>
              <a:cxnLst/>
              <a:rect l="l" t="t" r="r" b="b"/>
              <a:pathLst>
                <a:path w="7025" h="14803" extrusionOk="0">
                  <a:moveTo>
                    <a:pt x="6908" y="0"/>
                  </a:moveTo>
                  <a:lnTo>
                    <a:pt x="6444" y="929"/>
                  </a:lnTo>
                  <a:lnTo>
                    <a:pt x="5921" y="1858"/>
                  </a:lnTo>
                  <a:lnTo>
                    <a:pt x="5051" y="3715"/>
                  </a:lnTo>
                  <a:lnTo>
                    <a:pt x="3309" y="7372"/>
                  </a:lnTo>
                  <a:lnTo>
                    <a:pt x="1568" y="11029"/>
                  </a:lnTo>
                  <a:lnTo>
                    <a:pt x="755" y="12887"/>
                  </a:lnTo>
                  <a:lnTo>
                    <a:pt x="349" y="13758"/>
                  </a:lnTo>
                  <a:lnTo>
                    <a:pt x="175" y="14222"/>
                  </a:lnTo>
                  <a:lnTo>
                    <a:pt x="1" y="14744"/>
                  </a:lnTo>
                  <a:lnTo>
                    <a:pt x="1" y="14802"/>
                  </a:lnTo>
                  <a:lnTo>
                    <a:pt x="59" y="14744"/>
                  </a:lnTo>
                  <a:lnTo>
                    <a:pt x="349" y="14338"/>
                  </a:lnTo>
                  <a:lnTo>
                    <a:pt x="581" y="13874"/>
                  </a:lnTo>
                  <a:lnTo>
                    <a:pt x="1045" y="12945"/>
                  </a:lnTo>
                  <a:lnTo>
                    <a:pt x="1510" y="12016"/>
                  </a:lnTo>
                  <a:lnTo>
                    <a:pt x="1974" y="11087"/>
                  </a:lnTo>
                  <a:lnTo>
                    <a:pt x="3658" y="7488"/>
                  </a:lnTo>
                  <a:lnTo>
                    <a:pt x="5341" y="3831"/>
                  </a:lnTo>
                  <a:lnTo>
                    <a:pt x="6212" y="1974"/>
                  </a:lnTo>
                  <a:lnTo>
                    <a:pt x="6618" y="1045"/>
                  </a:lnTo>
                  <a:lnTo>
                    <a:pt x="7024" y="58"/>
                  </a:lnTo>
                  <a:lnTo>
                    <a:pt x="69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0"/>
            <p:cNvSpPr/>
            <p:nvPr/>
          </p:nvSpPr>
          <p:spPr>
            <a:xfrm>
              <a:off x="979475" y="1703800"/>
              <a:ext cx="203175" cy="98700"/>
            </a:xfrm>
            <a:custGeom>
              <a:avLst/>
              <a:gdLst/>
              <a:ahLst/>
              <a:cxnLst/>
              <a:rect l="l" t="t" r="r" b="b"/>
              <a:pathLst>
                <a:path w="8127" h="3948" extrusionOk="0">
                  <a:moveTo>
                    <a:pt x="0" y="1"/>
                  </a:moveTo>
                  <a:lnTo>
                    <a:pt x="0" y="59"/>
                  </a:lnTo>
                  <a:lnTo>
                    <a:pt x="871" y="639"/>
                  </a:lnTo>
                  <a:lnTo>
                    <a:pt x="2032" y="1278"/>
                  </a:lnTo>
                  <a:lnTo>
                    <a:pt x="3251" y="1858"/>
                  </a:lnTo>
                  <a:lnTo>
                    <a:pt x="4528" y="2497"/>
                  </a:lnTo>
                  <a:lnTo>
                    <a:pt x="6792" y="3483"/>
                  </a:lnTo>
                  <a:lnTo>
                    <a:pt x="8069" y="3948"/>
                  </a:lnTo>
                  <a:lnTo>
                    <a:pt x="8127" y="3948"/>
                  </a:lnTo>
                  <a:lnTo>
                    <a:pt x="8069" y="3890"/>
                  </a:lnTo>
                  <a:lnTo>
                    <a:pt x="6850" y="3193"/>
                  </a:lnTo>
                  <a:lnTo>
                    <a:pt x="4644" y="1974"/>
                  </a:lnTo>
                  <a:lnTo>
                    <a:pt x="3367" y="1336"/>
                  </a:lnTo>
                  <a:lnTo>
                    <a:pt x="2090" y="755"/>
                  </a:lnTo>
                  <a:lnTo>
                    <a:pt x="987" y="291"/>
                  </a:lnTo>
                  <a:lnTo>
                    <a:pt x="5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0"/>
            <p:cNvSpPr/>
            <p:nvPr/>
          </p:nvSpPr>
          <p:spPr>
            <a:xfrm>
              <a:off x="1085400" y="759075"/>
              <a:ext cx="229325" cy="338150"/>
            </a:xfrm>
            <a:custGeom>
              <a:avLst/>
              <a:gdLst/>
              <a:ahLst/>
              <a:cxnLst/>
              <a:rect l="l" t="t" r="r" b="b"/>
              <a:pathLst>
                <a:path w="9173" h="13526" extrusionOk="0">
                  <a:moveTo>
                    <a:pt x="1162" y="1"/>
                  </a:moveTo>
                  <a:lnTo>
                    <a:pt x="1104" y="59"/>
                  </a:lnTo>
                  <a:lnTo>
                    <a:pt x="929" y="2033"/>
                  </a:lnTo>
                  <a:lnTo>
                    <a:pt x="639" y="4006"/>
                  </a:lnTo>
                  <a:lnTo>
                    <a:pt x="175" y="6676"/>
                  </a:lnTo>
                  <a:lnTo>
                    <a:pt x="1" y="7547"/>
                  </a:lnTo>
                  <a:lnTo>
                    <a:pt x="1" y="7953"/>
                  </a:lnTo>
                  <a:lnTo>
                    <a:pt x="233" y="8418"/>
                  </a:lnTo>
                  <a:lnTo>
                    <a:pt x="523" y="8940"/>
                  </a:lnTo>
                  <a:lnTo>
                    <a:pt x="1220" y="9927"/>
                  </a:lnTo>
                  <a:lnTo>
                    <a:pt x="2090" y="10914"/>
                  </a:lnTo>
                  <a:lnTo>
                    <a:pt x="2961" y="11784"/>
                  </a:lnTo>
                  <a:lnTo>
                    <a:pt x="3948" y="12539"/>
                  </a:lnTo>
                  <a:lnTo>
                    <a:pt x="4412" y="12887"/>
                  </a:lnTo>
                  <a:lnTo>
                    <a:pt x="4877" y="13120"/>
                  </a:lnTo>
                  <a:lnTo>
                    <a:pt x="5341" y="13352"/>
                  </a:lnTo>
                  <a:lnTo>
                    <a:pt x="5805" y="13468"/>
                  </a:lnTo>
                  <a:lnTo>
                    <a:pt x="6212" y="13526"/>
                  </a:lnTo>
                  <a:lnTo>
                    <a:pt x="6560" y="13526"/>
                  </a:lnTo>
                  <a:lnTo>
                    <a:pt x="6908" y="13410"/>
                  </a:lnTo>
                  <a:lnTo>
                    <a:pt x="7198" y="13236"/>
                  </a:lnTo>
                  <a:lnTo>
                    <a:pt x="7431" y="13003"/>
                  </a:lnTo>
                  <a:lnTo>
                    <a:pt x="7605" y="12655"/>
                  </a:lnTo>
                  <a:lnTo>
                    <a:pt x="7779" y="12307"/>
                  </a:lnTo>
                  <a:lnTo>
                    <a:pt x="7895" y="11959"/>
                  </a:lnTo>
                  <a:lnTo>
                    <a:pt x="8069" y="11088"/>
                  </a:lnTo>
                  <a:lnTo>
                    <a:pt x="8127" y="10217"/>
                  </a:lnTo>
                  <a:lnTo>
                    <a:pt x="8127" y="9346"/>
                  </a:lnTo>
                  <a:lnTo>
                    <a:pt x="8011" y="8128"/>
                  </a:lnTo>
                  <a:lnTo>
                    <a:pt x="8011" y="8069"/>
                  </a:lnTo>
                  <a:lnTo>
                    <a:pt x="8011" y="7489"/>
                  </a:lnTo>
                  <a:lnTo>
                    <a:pt x="8185" y="6270"/>
                  </a:lnTo>
                  <a:lnTo>
                    <a:pt x="8417" y="4993"/>
                  </a:lnTo>
                  <a:lnTo>
                    <a:pt x="8766" y="3774"/>
                  </a:lnTo>
                  <a:lnTo>
                    <a:pt x="9172" y="2555"/>
                  </a:lnTo>
                  <a:lnTo>
                    <a:pt x="3658" y="872"/>
                  </a:lnTo>
                  <a:lnTo>
                    <a:pt x="2032" y="349"/>
                  </a:lnTo>
                  <a:lnTo>
                    <a:pt x="1568" y="59"/>
                  </a:lnTo>
                  <a:lnTo>
                    <a:pt x="1278"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0"/>
            <p:cNvSpPr/>
            <p:nvPr/>
          </p:nvSpPr>
          <p:spPr>
            <a:xfrm>
              <a:off x="1123125" y="773600"/>
              <a:ext cx="191600" cy="188675"/>
            </a:xfrm>
            <a:custGeom>
              <a:avLst/>
              <a:gdLst/>
              <a:ahLst/>
              <a:cxnLst/>
              <a:rect l="l" t="t" r="r" b="b"/>
              <a:pathLst>
                <a:path w="7664" h="7547" extrusionOk="0">
                  <a:moveTo>
                    <a:pt x="1" y="0"/>
                  </a:moveTo>
                  <a:lnTo>
                    <a:pt x="1" y="349"/>
                  </a:lnTo>
                  <a:lnTo>
                    <a:pt x="117" y="1103"/>
                  </a:lnTo>
                  <a:lnTo>
                    <a:pt x="349" y="2264"/>
                  </a:lnTo>
                  <a:lnTo>
                    <a:pt x="523" y="2903"/>
                  </a:lnTo>
                  <a:lnTo>
                    <a:pt x="814" y="3599"/>
                  </a:lnTo>
                  <a:lnTo>
                    <a:pt x="1104" y="4296"/>
                  </a:lnTo>
                  <a:lnTo>
                    <a:pt x="1510" y="4934"/>
                  </a:lnTo>
                  <a:lnTo>
                    <a:pt x="1916" y="5573"/>
                  </a:lnTo>
                  <a:lnTo>
                    <a:pt x="2497" y="6153"/>
                  </a:lnTo>
                  <a:lnTo>
                    <a:pt x="3135" y="6676"/>
                  </a:lnTo>
                  <a:lnTo>
                    <a:pt x="3484" y="6908"/>
                  </a:lnTo>
                  <a:lnTo>
                    <a:pt x="3890" y="7082"/>
                  </a:lnTo>
                  <a:lnTo>
                    <a:pt x="4296" y="7256"/>
                  </a:lnTo>
                  <a:lnTo>
                    <a:pt x="4703" y="7372"/>
                  </a:lnTo>
                  <a:lnTo>
                    <a:pt x="5225" y="7488"/>
                  </a:lnTo>
                  <a:lnTo>
                    <a:pt x="5689" y="7547"/>
                  </a:lnTo>
                  <a:lnTo>
                    <a:pt x="6560" y="7547"/>
                  </a:lnTo>
                  <a:lnTo>
                    <a:pt x="6560" y="7430"/>
                  </a:lnTo>
                  <a:lnTo>
                    <a:pt x="6560" y="6908"/>
                  </a:lnTo>
                  <a:lnTo>
                    <a:pt x="6676" y="5689"/>
                  </a:lnTo>
                  <a:lnTo>
                    <a:pt x="6967" y="4412"/>
                  </a:lnTo>
                  <a:lnTo>
                    <a:pt x="7257" y="3193"/>
                  </a:lnTo>
                  <a:lnTo>
                    <a:pt x="7663" y="1974"/>
                  </a:lnTo>
                  <a:lnTo>
                    <a:pt x="2149" y="233"/>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0"/>
            <p:cNvSpPr/>
            <p:nvPr/>
          </p:nvSpPr>
          <p:spPr>
            <a:xfrm>
              <a:off x="1329200" y="452875"/>
              <a:ext cx="92900" cy="213350"/>
            </a:xfrm>
            <a:custGeom>
              <a:avLst/>
              <a:gdLst/>
              <a:ahLst/>
              <a:cxnLst/>
              <a:rect l="l" t="t" r="r" b="b"/>
              <a:pathLst>
                <a:path w="3716" h="8534" extrusionOk="0">
                  <a:moveTo>
                    <a:pt x="1" y="1"/>
                  </a:moveTo>
                  <a:lnTo>
                    <a:pt x="1684" y="4355"/>
                  </a:lnTo>
                  <a:lnTo>
                    <a:pt x="2845" y="7257"/>
                  </a:lnTo>
                  <a:lnTo>
                    <a:pt x="3309" y="8244"/>
                  </a:lnTo>
                  <a:lnTo>
                    <a:pt x="3425" y="8476"/>
                  </a:lnTo>
                  <a:lnTo>
                    <a:pt x="3483" y="8534"/>
                  </a:lnTo>
                  <a:lnTo>
                    <a:pt x="3599" y="8360"/>
                  </a:lnTo>
                  <a:lnTo>
                    <a:pt x="3658" y="8011"/>
                  </a:lnTo>
                  <a:lnTo>
                    <a:pt x="3716" y="7489"/>
                  </a:lnTo>
                  <a:lnTo>
                    <a:pt x="3716" y="6792"/>
                  </a:lnTo>
                  <a:lnTo>
                    <a:pt x="3716" y="5980"/>
                  </a:lnTo>
                  <a:lnTo>
                    <a:pt x="3658" y="5109"/>
                  </a:lnTo>
                  <a:lnTo>
                    <a:pt x="3483" y="4180"/>
                  </a:lnTo>
                  <a:lnTo>
                    <a:pt x="3309" y="3252"/>
                  </a:lnTo>
                  <a:lnTo>
                    <a:pt x="3135" y="2787"/>
                  </a:lnTo>
                  <a:lnTo>
                    <a:pt x="2961" y="2381"/>
                  </a:lnTo>
                  <a:lnTo>
                    <a:pt x="2729" y="2033"/>
                  </a:lnTo>
                  <a:lnTo>
                    <a:pt x="2497" y="1684"/>
                  </a:lnTo>
                  <a:lnTo>
                    <a:pt x="1916" y="1162"/>
                  </a:lnTo>
                  <a:lnTo>
                    <a:pt x="1394" y="698"/>
                  </a:lnTo>
                  <a:lnTo>
                    <a:pt x="871" y="407"/>
                  </a:lnTo>
                  <a:lnTo>
                    <a:pt x="407" y="175"/>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0"/>
            <p:cNvSpPr/>
            <p:nvPr/>
          </p:nvSpPr>
          <p:spPr>
            <a:xfrm>
              <a:off x="1062175" y="422400"/>
              <a:ext cx="371525" cy="494900"/>
            </a:xfrm>
            <a:custGeom>
              <a:avLst/>
              <a:gdLst/>
              <a:ahLst/>
              <a:cxnLst/>
              <a:rect l="l" t="t" r="r" b="b"/>
              <a:pathLst>
                <a:path w="14861" h="19796" extrusionOk="0">
                  <a:moveTo>
                    <a:pt x="7199" y="1"/>
                  </a:moveTo>
                  <a:lnTo>
                    <a:pt x="6444" y="59"/>
                  </a:lnTo>
                  <a:lnTo>
                    <a:pt x="5631" y="175"/>
                  </a:lnTo>
                  <a:lnTo>
                    <a:pt x="4819" y="407"/>
                  </a:lnTo>
                  <a:lnTo>
                    <a:pt x="4064" y="698"/>
                  </a:lnTo>
                  <a:lnTo>
                    <a:pt x="3368" y="1104"/>
                  </a:lnTo>
                  <a:lnTo>
                    <a:pt x="2671" y="1568"/>
                  </a:lnTo>
                  <a:lnTo>
                    <a:pt x="2033" y="2091"/>
                  </a:lnTo>
                  <a:lnTo>
                    <a:pt x="1510" y="2671"/>
                  </a:lnTo>
                  <a:lnTo>
                    <a:pt x="988" y="3310"/>
                  </a:lnTo>
                  <a:lnTo>
                    <a:pt x="581" y="4006"/>
                  </a:lnTo>
                  <a:lnTo>
                    <a:pt x="291" y="4761"/>
                  </a:lnTo>
                  <a:lnTo>
                    <a:pt x="59" y="5574"/>
                  </a:lnTo>
                  <a:lnTo>
                    <a:pt x="1" y="6154"/>
                  </a:lnTo>
                  <a:lnTo>
                    <a:pt x="1" y="6909"/>
                  </a:lnTo>
                  <a:lnTo>
                    <a:pt x="59" y="7721"/>
                  </a:lnTo>
                  <a:lnTo>
                    <a:pt x="175" y="8592"/>
                  </a:lnTo>
                  <a:lnTo>
                    <a:pt x="349" y="9521"/>
                  </a:lnTo>
                  <a:lnTo>
                    <a:pt x="581" y="10449"/>
                  </a:lnTo>
                  <a:lnTo>
                    <a:pt x="872" y="11436"/>
                  </a:lnTo>
                  <a:lnTo>
                    <a:pt x="1162" y="12423"/>
                  </a:lnTo>
                  <a:lnTo>
                    <a:pt x="1510" y="13410"/>
                  </a:lnTo>
                  <a:lnTo>
                    <a:pt x="1858" y="14339"/>
                  </a:lnTo>
                  <a:lnTo>
                    <a:pt x="2207" y="15209"/>
                  </a:lnTo>
                  <a:lnTo>
                    <a:pt x="2613" y="16080"/>
                  </a:lnTo>
                  <a:lnTo>
                    <a:pt x="3077" y="16777"/>
                  </a:lnTo>
                  <a:lnTo>
                    <a:pt x="3484" y="17415"/>
                  </a:lnTo>
                  <a:lnTo>
                    <a:pt x="3890" y="17938"/>
                  </a:lnTo>
                  <a:lnTo>
                    <a:pt x="4354" y="18286"/>
                  </a:lnTo>
                  <a:lnTo>
                    <a:pt x="4993" y="18692"/>
                  </a:lnTo>
                  <a:lnTo>
                    <a:pt x="5631" y="19040"/>
                  </a:lnTo>
                  <a:lnTo>
                    <a:pt x="6328" y="19331"/>
                  </a:lnTo>
                  <a:lnTo>
                    <a:pt x="7025" y="19563"/>
                  </a:lnTo>
                  <a:lnTo>
                    <a:pt x="7721" y="19679"/>
                  </a:lnTo>
                  <a:lnTo>
                    <a:pt x="8476" y="19795"/>
                  </a:lnTo>
                  <a:lnTo>
                    <a:pt x="9172" y="19795"/>
                  </a:lnTo>
                  <a:lnTo>
                    <a:pt x="9869" y="19737"/>
                  </a:lnTo>
                  <a:lnTo>
                    <a:pt x="10565" y="19563"/>
                  </a:lnTo>
                  <a:lnTo>
                    <a:pt x="11262" y="19389"/>
                  </a:lnTo>
                  <a:lnTo>
                    <a:pt x="11901" y="19098"/>
                  </a:lnTo>
                  <a:lnTo>
                    <a:pt x="12481" y="18692"/>
                  </a:lnTo>
                  <a:lnTo>
                    <a:pt x="13061" y="18286"/>
                  </a:lnTo>
                  <a:lnTo>
                    <a:pt x="13584" y="17763"/>
                  </a:lnTo>
                  <a:lnTo>
                    <a:pt x="13990" y="17183"/>
                  </a:lnTo>
                  <a:lnTo>
                    <a:pt x="14397" y="16486"/>
                  </a:lnTo>
                  <a:lnTo>
                    <a:pt x="14571" y="16080"/>
                  </a:lnTo>
                  <a:lnTo>
                    <a:pt x="14687" y="15674"/>
                  </a:lnTo>
                  <a:lnTo>
                    <a:pt x="14803" y="14803"/>
                  </a:lnTo>
                  <a:lnTo>
                    <a:pt x="14861" y="13758"/>
                  </a:lnTo>
                  <a:lnTo>
                    <a:pt x="14861" y="12655"/>
                  </a:lnTo>
                  <a:lnTo>
                    <a:pt x="14745" y="11494"/>
                  </a:lnTo>
                  <a:lnTo>
                    <a:pt x="14513" y="10217"/>
                  </a:lnTo>
                  <a:lnTo>
                    <a:pt x="14280" y="8998"/>
                  </a:lnTo>
                  <a:lnTo>
                    <a:pt x="13932" y="7779"/>
                  </a:lnTo>
                  <a:lnTo>
                    <a:pt x="13526" y="6560"/>
                  </a:lnTo>
                  <a:lnTo>
                    <a:pt x="13120" y="5399"/>
                  </a:lnTo>
                  <a:lnTo>
                    <a:pt x="12655" y="4296"/>
                  </a:lnTo>
                  <a:lnTo>
                    <a:pt x="12191" y="3310"/>
                  </a:lnTo>
                  <a:lnTo>
                    <a:pt x="11726" y="2439"/>
                  </a:lnTo>
                  <a:lnTo>
                    <a:pt x="11204" y="1684"/>
                  </a:lnTo>
                  <a:lnTo>
                    <a:pt x="10740" y="1162"/>
                  </a:lnTo>
                  <a:lnTo>
                    <a:pt x="10449" y="930"/>
                  </a:lnTo>
                  <a:lnTo>
                    <a:pt x="10217" y="756"/>
                  </a:lnTo>
                  <a:lnTo>
                    <a:pt x="9521" y="407"/>
                  </a:lnTo>
                  <a:lnTo>
                    <a:pt x="8766" y="175"/>
                  </a:lnTo>
                  <a:lnTo>
                    <a:pt x="8011" y="59"/>
                  </a:lnTo>
                  <a:lnTo>
                    <a:pt x="7199"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0"/>
            <p:cNvSpPr/>
            <p:nvPr/>
          </p:nvSpPr>
          <p:spPr>
            <a:xfrm>
              <a:off x="1275500" y="673475"/>
              <a:ext cx="8750" cy="40650"/>
            </a:xfrm>
            <a:custGeom>
              <a:avLst/>
              <a:gdLst/>
              <a:ahLst/>
              <a:cxnLst/>
              <a:rect l="l" t="t" r="r" b="b"/>
              <a:pathLst>
                <a:path w="350" h="1626" extrusionOk="0">
                  <a:moveTo>
                    <a:pt x="117" y="0"/>
                  </a:moveTo>
                  <a:lnTo>
                    <a:pt x="117" y="58"/>
                  </a:lnTo>
                  <a:lnTo>
                    <a:pt x="233" y="465"/>
                  </a:lnTo>
                  <a:lnTo>
                    <a:pt x="291" y="871"/>
                  </a:lnTo>
                  <a:lnTo>
                    <a:pt x="291" y="1103"/>
                  </a:lnTo>
                  <a:lnTo>
                    <a:pt x="233" y="1277"/>
                  </a:lnTo>
                  <a:lnTo>
                    <a:pt x="117" y="1451"/>
                  </a:lnTo>
                  <a:lnTo>
                    <a:pt x="1" y="1567"/>
                  </a:lnTo>
                  <a:lnTo>
                    <a:pt x="1" y="1625"/>
                  </a:lnTo>
                  <a:lnTo>
                    <a:pt x="175" y="1451"/>
                  </a:lnTo>
                  <a:lnTo>
                    <a:pt x="291" y="1277"/>
                  </a:lnTo>
                  <a:lnTo>
                    <a:pt x="349" y="1103"/>
                  </a:lnTo>
                  <a:lnTo>
                    <a:pt x="349" y="871"/>
                  </a:lnTo>
                  <a:lnTo>
                    <a:pt x="291" y="406"/>
                  </a:lnTo>
                  <a:lnTo>
                    <a:pt x="11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0"/>
            <p:cNvSpPr/>
            <p:nvPr/>
          </p:nvSpPr>
          <p:spPr>
            <a:xfrm>
              <a:off x="1249375" y="661850"/>
              <a:ext cx="33425" cy="46475"/>
            </a:xfrm>
            <a:custGeom>
              <a:avLst/>
              <a:gdLst/>
              <a:ahLst/>
              <a:cxnLst/>
              <a:rect l="l" t="t" r="r" b="b"/>
              <a:pathLst>
                <a:path w="1337" h="1859" extrusionOk="0">
                  <a:moveTo>
                    <a:pt x="523" y="1"/>
                  </a:moveTo>
                  <a:lnTo>
                    <a:pt x="349" y="59"/>
                  </a:lnTo>
                  <a:lnTo>
                    <a:pt x="233" y="175"/>
                  </a:lnTo>
                  <a:lnTo>
                    <a:pt x="175" y="291"/>
                  </a:lnTo>
                  <a:lnTo>
                    <a:pt x="59" y="407"/>
                  </a:lnTo>
                  <a:lnTo>
                    <a:pt x="1" y="755"/>
                  </a:lnTo>
                  <a:lnTo>
                    <a:pt x="59" y="1046"/>
                  </a:lnTo>
                  <a:lnTo>
                    <a:pt x="175" y="1394"/>
                  </a:lnTo>
                  <a:lnTo>
                    <a:pt x="349" y="1626"/>
                  </a:lnTo>
                  <a:lnTo>
                    <a:pt x="639" y="1800"/>
                  </a:lnTo>
                  <a:lnTo>
                    <a:pt x="756" y="1858"/>
                  </a:lnTo>
                  <a:lnTo>
                    <a:pt x="930" y="1800"/>
                  </a:lnTo>
                  <a:lnTo>
                    <a:pt x="1046" y="1800"/>
                  </a:lnTo>
                  <a:lnTo>
                    <a:pt x="1162" y="1684"/>
                  </a:lnTo>
                  <a:lnTo>
                    <a:pt x="1278" y="1568"/>
                  </a:lnTo>
                  <a:lnTo>
                    <a:pt x="1336" y="1452"/>
                  </a:lnTo>
                  <a:lnTo>
                    <a:pt x="1336" y="1104"/>
                  </a:lnTo>
                  <a:lnTo>
                    <a:pt x="1336" y="813"/>
                  </a:lnTo>
                  <a:lnTo>
                    <a:pt x="1220" y="465"/>
                  </a:lnTo>
                  <a:lnTo>
                    <a:pt x="988" y="233"/>
                  </a:lnTo>
                  <a:lnTo>
                    <a:pt x="814" y="59"/>
                  </a:lnTo>
                  <a:lnTo>
                    <a:pt x="63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0"/>
            <p:cNvSpPr/>
            <p:nvPr/>
          </p:nvSpPr>
          <p:spPr>
            <a:xfrm>
              <a:off x="1364025" y="648800"/>
              <a:ext cx="24700" cy="31950"/>
            </a:xfrm>
            <a:custGeom>
              <a:avLst/>
              <a:gdLst/>
              <a:ahLst/>
              <a:cxnLst/>
              <a:rect l="l" t="t" r="r" b="b"/>
              <a:pathLst>
                <a:path w="988" h="1278" extrusionOk="0">
                  <a:moveTo>
                    <a:pt x="1" y="0"/>
                  </a:moveTo>
                  <a:lnTo>
                    <a:pt x="59" y="465"/>
                  </a:lnTo>
                  <a:lnTo>
                    <a:pt x="233" y="871"/>
                  </a:lnTo>
                  <a:lnTo>
                    <a:pt x="407" y="1045"/>
                  </a:lnTo>
                  <a:lnTo>
                    <a:pt x="523" y="1219"/>
                  </a:lnTo>
                  <a:lnTo>
                    <a:pt x="755" y="1277"/>
                  </a:lnTo>
                  <a:lnTo>
                    <a:pt x="987" y="1277"/>
                  </a:lnTo>
                  <a:lnTo>
                    <a:pt x="755" y="1219"/>
                  </a:lnTo>
                  <a:lnTo>
                    <a:pt x="581" y="1161"/>
                  </a:lnTo>
                  <a:lnTo>
                    <a:pt x="465" y="987"/>
                  </a:lnTo>
                  <a:lnTo>
                    <a:pt x="349" y="871"/>
                  </a:lnTo>
                  <a:lnTo>
                    <a:pt x="175" y="465"/>
                  </a:lnTo>
                  <a:lnTo>
                    <a:pt x="59" y="58"/>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0"/>
            <p:cNvSpPr/>
            <p:nvPr/>
          </p:nvSpPr>
          <p:spPr>
            <a:xfrm>
              <a:off x="1364025" y="629925"/>
              <a:ext cx="33400" cy="46475"/>
            </a:xfrm>
            <a:custGeom>
              <a:avLst/>
              <a:gdLst/>
              <a:ahLst/>
              <a:cxnLst/>
              <a:rect l="l" t="t" r="r" b="b"/>
              <a:pathLst>
                <a:path w="1336" h="1859" extrusionOk="0">
                  <a:moveTo>
                    <a:pt x="465" y="1"/>
                  </a:moveTo>
                  <a:lnTo>
                    <a:pt x="349" y="59"/>
                  </a:lnTo>
                  <a:lnTo>
                    <a:pt x="233" y="117"/>
                  </a:lnTo>
                  <a:lnTo>
                    <a:pt x="117" y="233"/>
                  </a:lnTo>
                  <a:lnTo>
                    <a:pt x="1" y="465"/>
                  </a:lnTo>
                  <a:lnTo>
                    <a:pt x="1" y="813"/>
                  </a:lnTo>
                  <a:lnTo>
                    <a:pt x="59" y="1162"/>
                  </a:lnTo>
                  <a:lnTo>
                    <a:pt x="233" y="1452"/>
                  </a:lnTo>
                  <a:lnTo>
                    <a:pt x="407" y="1684"/>
                  </a:lnTo>
                  <a:lnTo>
                    <a:pt x="697" y="1800"/>
                  </a:lnTo>
                  <a:lnTo>
                    <a:pt x="813" y="1858"/>
                  </a:lnTo>
                  <a:lnTo>
                    <a:pt x="987" y="1800"/>
                  </a:lnTo>
                  <a:lnTo>
                    <a:pt x="1104" y="1742"/>
                  </a:lnTo>
                  <a:lnTo>
                    <a:pt x="1220" y="1626"/>
                  </a:lnTo>
                  <a:lnTo>
                    <a:pt x="1336" y="1394"/>
                  </a:lnTo>
                  <a:lnTo>
                    <a:pt x="1336" y="1046"/>
                  </a:lnTo>
                  <a:lnTo>
                    <a:pt x="1278" y="697"/>
                  </a:lnTo>
                  <a:lnTo>
                    <a:pt x="1104" y="407"/>
                  </a:lnTo>
                  <a:lnTo>
                    <a:pt x="929" y="175"/>
                  </a:lnTo>
                  <a:lnTo>
                    <a:pt x="755" y="59"/>
                  </a:lnTo>
                  <a:lnTo>
                    <a:pt x="63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0"/>
            <p:cNvSpPr/>
            <p:nvPr/>
          </p:nvSpPr>
          <p:spPr>
            <a:xfrm>
              <a:off x="1224725" y="609625"/>
              <a:ext cx="45000" cy="37750"/>
            </a:xfrm>
            <a:custGeom>
              <a:avLst/>
              <a:gdLst/>
              <a:ahLst/>
              <a:cxnLst/>
              <a:rect l="l" t="t" r="r" b="b"/>
              <a:pathLst>
                <a:path w="1800" h="1510" extrusionOk="0">
                  <a:moveTo>
                    <a:pt x="1103" y="0"/>
                  </a:moveTo>
                  <a:lnTo>
                    <a:pt x="813" y="58"/>
                  </a:lnTo>
                  <a:lnTo>
                    <a:pt x="639" y="174"/>
                  </a:lnTo>
                  <a:lnTo>
                    <a:pt x="406" y="348"/>
                  </a:lnTo>
                  <a:lnTo>
                    <a:pt x="232" y="522"/>
                  </a:lnTo>
                  <a:lnTo>
                    <a:pt x="58" y="755"/>
                  </a:lnTo>
                  <a:lnTo>
                    <a:pt x="0" y="987"/>
                  </a:lnTo>
                  <a:lnTo>
                    <a:pt x="0" y="1161"/>
                  </a:lnTo>
                  <a:lnTo>
                    <a:pt x="58" y="1335"/>
                  </a:lnTo>
                  <a:lnTo>
                    <a:pt x="116" y="1451"/>
                  </a:lnTo>
                  <a:lnTo>
                    <a:pt x="290" y="1509"/>
                  </a:lnTo>
                  <a:lnTo>
                    <a:pt x="465" y="1509"/>
                  </a:lnTo>
                  <a:lnTo>
                    <a:pt x="581" y="1451"/>
                  </a:lnTo>
                  <a:lnTo>
                    <a:pt x="1219" y="1045"/>
                  </a:lnTo>
                  <a:lnTo>
                    <a:pt x="1509" y="813"/>
                  </a:lnTo>
                  <a:lnTo>
                    <a:pt x="1684" y="697"/>
                  </a:lnTo>
                  <a:lnTo>
                    <a:pt x="1742" y="464"/>
                  </a:lnTo>
                  <a:lnTo>
                    <a:pt x="1800" y="348"/>
                  </a:lnTo>
                  <a:lnTo>
                    <a:pt x="1742" y="232"/>
                  </a:lnTo>
                  <a:lnTo>
                    <a:pt x="1684" y="116"/>
                  </a:lnTo>
                  <a:lnTo>
                    <a:pt x="1567" y="58"/>
                  </a:lnTo>
                  <a:lnTo>
                    <a:pt x="133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0"/>
            <p:cNvSpPr/>
            <p:nvPr/>
          </p:nvSpPr>
          <p:spPr>
            <a:xfrm>
              <a:off x="1342250" y="577700"/>
              <a:ext cx="50825" cy="26125"/>
            </a:xfrm>
            <a:custGeom>
              <a:avLst/>
              <a:gdLst/>
              <a:ahLst/>
              <a:cxnLst/>
              <a:rect l="l" t="t" r="r" b="b"/>
              <a:pathLst>
                <a:path w="2033" h="1045" extrusionOk="0">
                  <a:moveTo>
                    <a:pt x="639" y="0"/>
                  </a:moveTo>
                  <a:lnTo>
                    <a:pt x="407" y="116"/>
                  </a:lnTo>
                  <a:lnTo>
                    <a:pt x="175" y="232"/>
                  </a:lnTo>
                  <a:lnTo>
                    <a:pt x="1" y="464"/>
                  </a:lnTo>
                  <a:lnTo>
                    <a:pt x="1" y="580"/>
                  </a:lnTo>
                  <a:lnTo>
                    <a:pt x="1" y="697"/>
                  </a:lnTo>
                  <a:lnTo>
                    <a:pt x="59" y="813"/>
                  </a:lnTo>
                  <a:lnTo>
                    <a:pt x="117" y="929"/>
                  </a:lnTo>
                  <a:lnTo>
                    <a:pt x="523" y="1045"/>
                  </a:lnTo>
                  <a:lnTo>
                    <a:pt x="1684" y="1045"/>
                  </a:lnTo>
                  <a:lnTo>
                    <a:pt x="1800" y="987"/>
                  </a:lnTo>
                  <a:lnTo>
                    <a:pt x="1917" y="929"/>
                  </a:lnTo>
                  <a:lnTo>
                    <a:pt x="2033" y="755"/>
                  </a:lnTo>
                  <a:lnTo>
                    <a:pt x="2033" y="639"/>
                  </a:lnTo>
                  <a:lnTo>
                    <a:pt x="1975" y="464"/>
                  </a:lnTo>
                  <a:lnTo>
                    <a:pt x="1917" y="348"/>
                  </a:lnTo>
                  <a:lnTo>
                    <a:pt x="1684" y="174"/>
                  </a:lnTo>
                  <a:lnTo>
                    <a:pt x="1452" y="58"/>
                  </a:lnTo>
                  <a:lnTo>
                    <a:pt x="116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0"/>
            <p:cNvSpPr/>
            <p:nvPr/>
          </p:nvSpPr>
          <p:spPr>
            <a:xfrm>
              <a:off x="1297275" y="798275"/>
              <a:ext cx="30500" cy="11625"/>
            </a:xfrm>
            <a:custGeom>
              <a:avLst/>
              <a:gdLst/>
              <a:ahLst/>
              <a:cxnLst/>
              <a:rect l="l" t="t" r="r" b="b"/>
              <a:pathLst>
                <a:path w="1220" h="465" extrusionOk="0">
                  <a:moveTo>
                    <a:pt x="1220" y="0"/>
                  </a:moveTo>
                  <a:lnTo>
                    <a:pt x="929" y="174"/>
                  </a:lnTo>
                  <a:lnTo>
                    <a:pt x="639" y="290"/>
                  </a:lnTo>
                  <a:lnTo>
                    <a:pt x="465" y="290"/>
                  </a:lnTo>
                  <a:lnTo>
                    <a:pt x="349" y="232"/>
                  </a:lnTo>
                  <a:lnTo>
                    <a:pt x="117" y="116"/>
                  </a:lnTo>
                  <a:lnTo>
                    <a:pt x="1" y="116"/>
                  </a:lnTo>
                  <a:lnTo>
                    <a:pt x="117" y="232"/>
                  </a:lnTo>
                  <a:lnTo>
                    <a:pt x="233" y="407"/>
                  </a:lnTo>
                  <a:lnTo>
                    <a:pt x="407" y="465"/>
                  </a:lnTo>
                  <a:lnTo>
                    <a:pt x="581" y="465"/>
                  </a:lnTo>
                  <a:lnTo>
                    <a:pt x="755" y="407"/>
                  </a:lnTo>
                  <a:lnTo>
                    <a:pt x="929" y="348"/>
                  </a:lnTo>
                  <a:lnTo>
                    <a:pt x="1103" y="174"/>
                  </a:lnTo>
                  <a:lnTo>
                    <a:pt x="122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0"/>
            <p:cNvSpPr/>
            <p:nvPr/>
          </p:nvSpPr>
          <p:spPr>
            <a:xfrm>
              <a:off x="1303075" y="589300"/>
              <a:ext cx="79850" cy="178525"/>
            </a:xfrm>
            <a:custGeom>
              <a:avLst/>
              <a:gdLst/>
              <a:ahLst/>
              <a:cxnLst/>
              <a:rect l="l" t="t" r="r" b="b"/>
              <a:pathLst>
                <a:path w="3194" h="7141" extrusionOk="0">
                  <a:moveTo>
                    <a:pt x="929" y="0"/>
                  </a:moveTo>
                  <a:lnTo>
                    <a:pt x="871" y="58"/>
                  </a:lnTo>
                  <a:lnTo>
                    <a:pt x="1278" y="1394"/>
                  </a:lnTo>
                  <a:lnTo>
                    <a:pt x="1800" y="2671"/>
                  </a:lnTo>
                  <a:lnTo>
                    <a:pt x="2265" y="4006"/>
                  </a:lnTo>
                  <a:lnTo>
                    <a:pt x="2729" y="5283"/>
                  </a:lnTo>
                  <a:lnTo>
                    <a:pt x="2206" y="5225"/>
                  </a:lnTo>
                  <a:lnTo>
                    <a:pt x="1742" y="5283"/>
                  </a:lnTo>
                  <a:lnTo>
                    <a:pt x="1800" y="5457"/>
                  </a:lnTo>
                  <a:lnTo>
                    <a:pt x="1916" y="5921"/>
                  </a:lnTo>
                  <a:lnTo>
                    <a:pt x="2206" y="6676"/>
                  </a:lnTo>
                  <a:lnTo>
                    <a:pt x="1684" y="6850"/>
                  </a:lnTo>
                  <a:lnTo>
                    <a:pt x="1162" y="6850"/>
                  </a:lnTo>
                  <a:lnTo>
                    <a:pt x="581" y="6792"/>
                  </a:lnTo>
                  <a:lnTo>
                    <a:pt x="59" y="6560"/>
                  </a:lnTo>
                  <a:lnTo>
                    <a:pt x="1" y="6560"/>
                  </a:lnTo>
                  <a:lnTo>
                    <a:pt x="1" y="6618"/>
                  </a:lnTo>
                  <a:lnTo>
                    <a:pt x="349" y="6850"/>
                  </a:lnTo>
                  <a:lnTo>
                    <a:pt x="697" y="7024"/>
                  </a:lnTo>
                  <a:lnTo>
                    <a:pt x="1104" y="7140"/>
                  </a:lnTo>
                  <a:lnTo>
                    <a:pt x="1510" y="7140"/>
                  </a:lnTo>
                  <a:lnTo>
                    <a:pt x="1858" y="7082"/>
                  </a:lnTo>
                  <a:lnTo>
                    <a:pt x="2206" y="7024"/>
                  </a:lnTo>
                  <a:lnTo>
                    <a:pt x="2323" y="6966"/>
                  </a:lnTo>
                  <a:lnTo>
                    <a:pt x="2439" y="6908"/>
                  </a:lnTo>
                  <a:lnTo>
                    <a:pt x="2497" y="6850"/>
                  </a:lnTo>
                  <a:lnTo>
                    <a:pt x="2497" y="6734"/>
                  </a:lnTo>
                  <a:lnTo>
                    <a:pt x="2497" y="6676"/>
                  </a:lnTo>
                  <a:lnTo>
                    <a:pt x="2497" y="6618"/>
                  </a:lnTo>
                  <a:lnTo>
                    <a:pt x="2206" y="5573"/>
                  </a:lnTo>
                  <a:lnTo>
                    <a:pt x="2787" y="5631"/>
                  </a:lnTo>
                  <a:lnTo>
                    <a:pt x="3193" y="5631"/>
                  </a:lnTo>
                  <a:lnTo>
                    <a:pt x="3193" y="5573"/>
                  </a:lnTo>
                  <a:lnTo>
                    <a:pt x="2729" y="4122"/>
                  </a:lnTo>
                  <a:lnTo>
                    <a:pt x="2206" y="2729"/>
                  </a:lnTo>
                  <a:lnTo>
                    <a:pt x="1626" y="1394"/>
                  </a:lnTo>
                  <a:lnTo>
                    <a:pt x="988" y="58"/>
                  </a:lnTo>
                  <a:lnTo>
                    <a:pt x="92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0"/>
            <p:cNvSpPr/>
            <p:nvPr/>
          </p:nvSpPr>
          <p:spPr>
            <a:xfrm>
              <a:off x="1301625" y="754725"/>
              <a:ext cx="47925" cy="33400"/>
            </a:xfrm>
            <a:custGeom>
              <a:avLst/>
              <a:gdLst/>
              <a:ahLst/>
              <a:cxnLst/>
              <a:rect l="l" t="t" r="r" b="b"/>
              <a:pathLst>
                <a:path w="1917" h="1336" extrusionOk="0">
                  <a:moveTo>
                    <a:pt x="59" y="1"/>
                  </a:moveTo>
                  <a:lnTo>
                    <a:pt x="1" y="581"/>
                  </a:lnTo>
                  <a:lnTo>
                    <a:pt x="1" y="871"/>
                  </a:lnTo>
                  <a:lnTo>
                    <a:pt x="117" y="1104"/>
                  </a:lnTo>
                  <a:lnTo>
                    <a:pt x="175" y="1220"/>
                  </a:lnTo>
                  <a:lnTo>
                    <a:pt x="291" y="1278"/>
                  </a:lnTo>
                  <a:lnTo>
                    <a:pt x="407" y="1336"/>
                  </a:lnTo>
                  <a:lnTo>
                    <a:pt x="929" y="1336"/>
                  </a:lnTo>
                  <a:lnTo>
                    <a:pt x="1220" y="1162"/>
                  </a:lnTo>
                  <a:lnTo>
                    <a:pt x="1452" y="988"/>
                  </a:lnTo>
                  <a:lnTo>
                    <a:pt x="1626" y="755"/>
                  </a:lnTo>
                  <a:lnTo>
                    <a:pt x="1800" y="465"/>
                  </a:lnTo>
                  <a:lnTo>
                    <a:pt x="1916" y="233"/>
                  </a:lnTo>
                  <a:lnTo>
                    <a:pt x="1452" y="291"/>
                  </a:lnTo>
                  <a:lnTo>
                    <a:pt x="987" y="291"/>
                  </a:lnTo>
                  <a:lnTo>
                    <a:pt x="523" y="175"/>
                  </a:lnTo>
                  <a:lnTo>
                    <a:pt x="5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0"/>
            <p:cNvSpPr/>
            <p:nvPr/>
          </p:nvSpPr>
          <p:spPr>
            <a:xfrm>
              <a:off x="1301625" y="769250"/>
              <a:ext cx="30500" cy="18875"/>
            </a:xfrm>
            <a:custGeom>
              <a:avLst/>
              <a:gdLst/>
              <a:ahLst/>
              <a:cxnLst/>
              <a:rect l="l" t="t" r="r" b="b"/>
              <a:pathLst>
                <a:path w="1220" h="755" extrusionOk="0">
                  <a:moveTo>
                    <a:pt x="1" y="0"/>
                  </a:moveTo>
                  <a:lnTo>
                    <a:pt x="1" y="290"/>
                  </a:lnTo>
                  <a:lnTo>
                    <a:pt x="117" y="523"/>
                  </a:lnTo>
                  <a:lnTo>
                    <a:pt x="175" y="639"/>
                  </a:lnTo>
                  <a:lnTo>
                    <a:pt x="291" y="697"/>
                  </a:lnTo>
                  <a:lnTo>
                    <a:pt x="407" y="755"/>
                  </a:lnTo>
                  <a:lnTo>
                    <a:pt x="929" y="755"/>
                  </a:lnTo>
                  <a:lnTo>
                    <a:pt x="1220" y="581"/>
                  </a:lnTo>
                  <a:lnTo>
                    <a:pt x="987" y="290"/>
                  </a:lnTo>
                  <a:lnTo>
                    <a:pt x="697" y="58"/>
                  </a:lnTo>
                  <a:lnTo>
                    <a:pt x="349" y="0"/>
                  </a:lnTo>
                  <a:close/>
                </a:path>
              </a:pathLst>
            </a:custGeom>
            <a:solidFill>
              <a:srgbClr val="FF9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0"/>
            <p:cNvSpPr/>
            <p:nvPr/>
          </p:nvSpPr>
          <p:spPr>
            <a:xfrm>
              <a:off x="1028800" y="355650"/>
              <a:ext cx="328000" cy="381700"/>
            </a:xfrm>
            <a:custGeom>
              <a:avLst/>
              <a:gdLst/>
              <a:ahLst/>
              <a:cxnLst/>
              <a:rect l="l" t="t" r="r" b="b"/>
              <a:pathLst>
                <a:path w="13120" h="15268" extrusionOk="0">
                  <a:moveTo>
                    <a:pt x="7663" y="1"/>
                  </a:moveTo>
                  <a:lnTo>
                    <a:pt x="7199" y="59"/>
                  </a:lnTo>
                  <a:lnTo>
                    <a:pt x="6734" y="175"/>
                  </a:lnTo>
                  <a:lnTo>
                    <a:pt x="6270" y="349"/>
                  </a:lnTo>
                  <a:lnTo>
                    <a:pt x="5806" y="581"/>
                  </a:lnTo>
                  <a:lnTo>
                    <a:pt x="5399" y="872"/>
                  </a:lnTo>
                  <a:lnTo>
                    <a:pt x="4935" y="1220"/>
                  </a:lnTo>
                  <a:lnTo>
                    <a:pt x="4180" y="2032"/>
                  </a:lnTo>
                  <a:lnTo>
                    <a:pt x="3484" y="2903"/>
                  </a:lnTo>
                  <a:lnTo>
                    <a:pt x="2903" y="3716"/>
                  </a:lnTo>
                  <a:lnTo>
                    <a:pt x="2439" y="4412"/>
                  </a:lnTo>
                  <a:lnTo>
                    <a:pt x="2091" y="5051"/>
                  </a:lnTo>
                  <a:lnTo>
                    <a:pt x="2381" y="4180"/>
                  </a:lnTo>
                  <a:lnTo>
                    <a:pt x="2671" y="3251"/>
                  </a:lnTo>
                  <a:lnTo>
                    <a:pt x="2381" y="3484"/>
                  </a:lnTo>
                  <a:lnTo>
                    <a:pt x="2091" y="3716"/>
                  </a:lnTo>
                  <a:lnTo>
                    <a:pt x="1916" y="3948"/>
                  </a:lnTo>
                  <a:lnTo>
                    <a:pt x="1684" y="4238"/>
                  </a:lnTo>
                  <a:lnTo>
                    <a:pt x="1568" y="4528"/>
                  </a:lnTo>
                  <a:lnTo>
                    <a:pt x="1452" y="4819"/>
                  </a:lnTo>
                  <a:lnTo>
                    <a:pt x="1394" y="5167"/>
                  </a:lnTo>
                  <a:lnTo>
                    <a:pt x="1336" y="5515"/>
                  </a:lnTo>
                  <a:lnTo>
                    <a:pt x="1220" y="4761"/>
                  </a:lnTo>
                  <a:lnTo>
                    <a:pt x="1162" y="4296"/>
                  </a:lnTo>
                  <a:lnTo>
                    <a:pt x="1104" y="4122"/>
                  </a:lnTo>
                  <a:lnTo>
                    <a:pt x="1046" y="4064"/>
                  </a:lnTo>
                  <a:lnTo>
                    <a:pt x="988" y="4122"/>
                  </a:lnTo>
                  <a:lnTo>
                    <a:pt x="872" y="4296"/>
                  </a:lnTo>
                  <a:lnTo>
                    <a:pt x="697" y="4587"/>
                  </a:lnTo>
                  <a:lnTo>
                    <a:pt x="581" y="4935"/>
                  </a:lnTo>
                  <a:lnTo>
                    <a:pt x="523" y="5341"/>
                  </a:lnTo>
                  <a:lnTo>
                    <a:pt x="465" y="5747"/>
                  </a:lnTo>
                  <a:lnTo>
                    <a:pt x="523" y="6154"/>
                  </a:lnTo>
                  <a:lnTo>
                    <a:pt x="697" y="6444"/>
                  </a:lnTo>
                  <a:lnTo>
                    <a:pt x="523" y="6734"/>
                  </a:lnTo>
                  <a:lnTo>
                    <a:pt x="233" y="7489"/>
                  </a:lnTo>
                  <a:lnTo>
                    <a:pt x="117" y="7953"/>
                  </a:lnTo>
                  <a:lnTo>
                    <a:pt x="1" y="8476"/>
                  </a:lnTo>
                  <a:lnTo>
                    <a:pt x="1" y="8998"/>
                  </a:lnTo>
                  <a:lnTo>
                    <a:pt x="59" y="9521"/>
                  </a:lnTo>
                  <a:lnTo>
                    <a:pt x="233" y="10159"/>
                  </a:lnTo>
                  <a:lnTo>
                    <a:pt x="581" y="11030"/>
                  </a:lnTo>
                  <a:lnTo>
                    <a:pt x="988" y="11959"/>
                  </a:lnTo>
                  <a:lnTo>
                    <a:pt x="1452" y="12945"/>
                  </a:lnTo>
                  <a:lnTo>
                    <a:pt x="1974" y="13816"/>
                  </a:lnTo>
                  <a:lnTo>
                    <a:pt x="2555" y="14571"/>
                  </a:lnTo>
                  <a:lnTo>
                    <a:pt x="2787" y="14861"/>
                  </a:lnTo>
                  <a:lnTo>
                    <a:pt x="3077" y="15093"/>
                  </a:lnTo>
                  <a:lnTo>
                    <a:pt x="3309" y="15267"/>
                  </a:lnTo>
                  <a:lnTo>
                    <a:pt x="3716" y="15267"/>
                  </a:lnTo>
                  <a:lnTo>
                    <a:pt x="3832" y="15151"/>
                  </a:lnTo>
                  <a:lnTo>
                    <a:pt x="4006" y="14977"/>
                  </a:lnTo>
                  <a:lnTo>
                    <a:pt x="4122" y="14803"/>
                  </a:lnTo>
                  <a:lnTo>
                    <a:pt x="4296" y="14222"/>
                  </a:lnTo>
                  <a:lnTo>
                    <a:pt x="4412" y="13584"/>
                  </a:lnTo>
                  <a:lnTo>
                    <a:pt x="4528" y="12945"/>
                  </a:lnTo>
                  <a:lnTo>
                    <a:pt x="4528" y="12249"/>
                  </a:lnTo>
                  <a:lnTo>
                    <a:pt x="4528" y="11088"/>
                  </a:lnTo>
                  <a:lnTo>
                    <a:pt x="4412" y="10101"/>
                  </a:lnTo>
                  <a:lnTo>
                    <a:pt x="4122" y="8766"/>
                  </a:lnTo>
                  <a:lnTo>
                    <a:pt x="3774" y="6966"/>
                  </a:lnTo>
                  <a:lnTo>
                    <a:pt x="3832" y="6908"/>
                  </a:lnTo>
                  <a:lnTo>
                    <a:pt x="3948" y="6908"/>
                  </a:lnTo>
                  <a:lnTo>
                    <a:pt x="4528" y="7025"/>
                  </a:lnTo>
                  <a:lnTo>
                    <a:pt x="5341" y="7141"/>
                  </a:lnTo>
                  <a:lnTo>
                    <a:pt x="6386" y="7315"/>
                  </a:lnTo>
                  <a:lnTo>
                    <a:pt x="7489" y="7373"/>
                  </a:lnTo>
                  <a:lnTo>
                    <a:pt x="8069" y="7373"/>
                  </a:lnTo>
                  <a:lnTo>
                    <a:pt x="8592" y="7315"/>
                  </a:lnTo>
                  <a:lnTo>
                    <a:pt x="9114" y="7257"/>
                  </a:lnTo>
                  <a:lnTo>
                    <a:pt x="9637" y="7141"/>
                  </a:lnTo>
                  <a:lnTo>
                    <a:pt x="10101" y="6966"/>
                  </a:lnTo>
                  <a:lnTo>
                    <a:pt x="10507" y="6734"/>
                  </a:lnTo>
                  <a:lnTo>
                    <a:pt x="10856" y="6444"/>
                  </a:lnTo>
                  <a:lnTo>
                    <a:pt x="11204" y="6154"/>
                  </a:lnTo>
                  <a:lnTo>
                    <a:pt x="11784" y="5515"/>
                  </a:lnTo>
                  <a:lnTo>
                    <a:pt x="12249" y="4819"/>
                  </a:lnTo>
                  <a:lnTo>
                    <a:pt x="12655" y="4122"/>
                  </a:lnTo>
                  <a:lnTo>
                    <a:pt x="12887" y="3426"/>
                  </a:lnTo>
                  <a:lnTo>
                    <a:pt x="13061" y="2787"/>
                  </a:lnTo>
                  <a:lnTo>
                    <a:pt x="13119" y="2265"/>
                  </a:lnTo>
                  <a:lnTo>
                    <a:pt x="13061" y="1858"/>
                  </a:lnTo>
                  <a:lnTo>
                    <a:pt x="12945" y="1684"/>
                  </a:lnTo>
                  <a:lnTo>
                    <a:pt x="12771" y="1452"/>
                  </a:lnTo>
                  <a:lnTo>
                    <a:pt x="12539" y="1278"/>
                  </a:lnTo>
                  <a:lnTo>
                    <a:pt x="12307" y="1104"/>
                  </a:lnTo>
                  <a:lnTo>
                    <a:pt x="11552" y="697"/>
                  </a:lnTo>
                  <a:lnTo>
                    <a:pt x="10681" y="407"/>
                  </a:lnTo>
                  <a:lnTo>
                    <a:pt x="9695" y="175"/>
                  </a:lnTo>
                  <a:lnTo>
                    <a:pt x="870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0"/>
            <p:cNvSpPr/>
            <p:nvPr/>
          </p:nvSpPr>
          <p:spPr>
            <a:xfrm>
              <a:off x="1095550" y="499325"/>
              <a:ext cx="230775" cy="60975"/>
            </a:xfrm>
            <a:custGeom>
              <a:avLst/>
              <a:gdLst/>
              <a:ahLst/>
              <a:cxnLst/>
              <a:rect l="l" t="t" r="r" b="b"/>
              <a:pathLst>
                <a:path w="9231" h="2439" extrusionOk="0">
                  <a:moveTo>
                    <a:pt x="9230" y="0"/>
                  </a:moveTo>
                  <a:lnTo>
                    <a:pt x="8824" y="407"/>
                  </a:lnTo>
                  <a:lnTo>
                    <a:pt x="8360" y="755"/>
                  </a:lnTo>
                  <a:lnTo>
                    <a:pt x="7895" y="1161"/>
                  </a:lnTo>
                  <a:lnTo>
                    <a:pt x="7373" y="1452"/>
                  </a:lnTo>
                  <a:lnTo>
                    <a:pt x="6792" y="1684"/>
                  </a:lnTo>
                  <a:lnTo>
                    <a:pt x="6154" y="1858"/>
                  </a:lnTo>
                  <a:lnTo>
                    <a:pt x="5515" y="1916"/>
                  </a:lnTo>
                  <a:lnTo>
                    <a:pt x="4877" y="1916"/>
                  </a:lnTo>
                  <a:lnTo>
                    <a:pt x="4180" y="1858"/>
                  </a:lnTo>
                  <a:lnTo>
                    <a:pt x="3542" y="1742"/>
                  </a:lnTo>
                  <a:lnTo>
                    <a:pt x="2961" y="1568"/>
                  </a:lnTo>
                  <a:lnTo>
                    <a:pt x="2323" y="1394"/>
                  </a:lnTo>
                  <a:lnTo>
                    <a:pt x="1278" y="929"/>
                  </a:lnTo>
                  <a:lnTo>
                    <a:pt x="698" y="697"/>
                  </a:lnTo>
                  <a:lnTo>
                    <a:pt x="175" y="523"/>
                  </a:lnTo>
                  <a:lnTo>
                    <a:pt x="59" y="523"/>
                  </a:lnTo>
                  <a:lnTo>
                    <a:pt x="1" y="639"/>
                  </a:lnTo>
                  <a:lnTo>
                    <a:pt x="1" y="755"/>
                  </a:lnTo>
                  <a:lnTo>
                    <a:pt x="59" y="871"/>
                  </a:lnTo>
                  <a:lnTo>
                    <a:pt x="581" y="1219"/>
                  </a:lnTo>
                  <a:lnTo>
                    <a:pt x="1220" y="1568"/>
                  </a:lnTo>
                  <a:lnTo>
                    <a:pt x="1800" y="1800"/>
                  </a:lnTo>
                  <a:lnTo>
                    <a:pt x="2439" y="2032"/>
                  </a:lnTo>
                  <a:lnTo>
                    <a:pt x="3077" y="2206"/>
                  </a:lnTo>
                  <a:lnTo>
                    <a:pt x="3774" y="2322"/>
                  </a:lnTo>
                  <a:lnTo>
                    <a:pt x="4413" y="2438"/>
                  </a:lnTo>
                  <a:lnTo>
                    <a:pt x="5109" y="2438"/>
                  </a:lnTo>
                  <a:lnTo>
                    <a:pt x="5748" y="2380"/>
                  </a:lnTo>
                  <a:lnTo>
                    <a:pt x="6328" y="2264"/>
                  </a:lnTo>
                  <a:lnTo>
                    <a:pt x="6967" y="2032"/>
                  </a:lnTo>
                  <a:lnTo>
                    <a:pt x="7489" y="1742"/>
                  </a:lnTo>
                  <a:lnTo>
                    <a:pt x="8011" y="1394"/>
                  </a:lnTo>
                  <a:lnTo>
                    <a:pt x="8476" y="987"/>
                  </a:lnTo>
                  <a:lnTo>
                    <a:pt x="8882" y="523"/>
                  </a:lnTo>
                  <a:lnTo>
                    <a:pt x="923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0"/>
            <p:cNvSpPr/>
            <p:nvPr/>
          </p:nvSpPr>
          <p:spPr>
            <a:xfrm>
              <a:off x="1036075" y="682175"/>
              <a:ext cx="111750" cy="126275"/>
            </a:xfrm>
            <a:custGeom>
              <a:avLst/>
              <a:gdLst/>
              <a:ahLst/>
              <a:cxnLst/>
              <a:rect l="l" t="t" r="r" b="b"/>
              <a:pathLst>
                <a:path w="4470" h="5051" extrusionOk="0">
                  <a:moveTo>
                    <a:pt x="813" y="0"/>
                  </a:moveTo>
                  <a:lnTo>
                    <a:pt x="581" y="58"/>
                  </a:lnTo>
                  <a:lnTo>
                    <a:pt x="348" y="175"/>
                  </a:lnTo>
                  <a:lnTo>
                    <a:pt x="174" y="349"/>
                  </a:lnTo>
                  <a:lnTo>
                    <a:pt x="58" y="581"/>
                  </a:lnTo>
                  <a:lnTo>
                    <a:pt x="0" y="871"/>
                  </a:lnTo>
                  <a:lnTo>
                    <a:pt x="0" y="1219"/>
                  </a:lnTo>
                  <a:lnTo>
                    <a:pt x="58" y="1568"/>
                  </a:lnTo>
                  <a:lnTo>
                    <a:pt x="174" y="1974"/>
                  </a:lnTo>
                  <a:lnTo>
                    <a:pt x="522" y="2787"/>
                  </a:lnTo>
                  <a:lnTo>
                    <a:pt x="987" y="3541"/>
                  </a:lnTo>
                  <a:lnTo>
                    <a:pt x="1509" y="4238"/>
                  </a:lnTo>
                  <a:lnTo>
                    <a:pt x="1800" y="4528"/>
                  </a:lnTo>
                  <a:lnTo>
                    <a:pt x="2090" y="4760"/>
                  </a:lnTo>
                  <a:lnTo>
                    <a:pt x="2380" y="4934"/>
                  </a:lnTo>
                  <a:lnTo>
                    <a:pt x="2670" y="5051"/>
                  </a:lnTo>
                  <a:lnTo>
                    <a:pt x="3251" y="5051"/>
                  </a:lnTo>
                  <a:lnTo>
                    <a:pt x="3541" y="4992"/>
                  </a:lnTo>
                  <a:lnTo>
                    <a:pt x="3773" y="4876"/>
                  </a:lnTo>
                  <a:lnTo>
                    <a:pt x="4005" y="4760"/>
                  </a:lnTo>
                  <a:lnTo>
                    <a:pt x="4237" y="4528"/>
                  </a:lnTo>
                  <a:lnTo>
                    <a:pt x="4354" y="4296"/>
                  </a:lnTo>
                  <a:lnTo>
                    <a:pt x="4470" y="4006"/>
                  </a:lnTo>
                  <a:lnTo>
                    <a:pt x="4470" y="3948"/>
                  </a:lnTo>
                  <a:lnTo>
                    <a:pt x="3715" y="1742"/>
                  </a:lnTo>
                  <a:lnTo>
                    <a:pt x="3367" y="1394"/>
                  </a:lnTo>
                  <a:lnTo>
                    <a:pt x="2960" y="987"/>
                  </a:lnTo>
                  <a:lnTo>
                    <a:pt x="2438" y="639"/>
                  </a:lnTo>
                  <a:lnTo>
                    <a:pt x="1916" y="291"/>
                  </a:lnTo>
                  <a:lnTo>
                    <a:pt x="1335" y="58"/>
                  </a:lnTo>
                  <a:lnTo>
                    <a:pt x="1045"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0"/>
            <p:cNvSpPr/>
            <p:nvPr/>
          </p:nvSpPr>
          <p:spPr>
            <a:xfrm>
              <a:off x="1059275" y="712650"/>
              <a:ext cx="69700" cy="75475"/>
            </a:xfrm>
            <a:custGeom>
              <a:avLst/>
              <a:gdLst/>
              <a:ahLst/>
              <a:cxnLst/>
              <a:rect l="l" t="t" r="r" b="b"/>
              <a:pathLst>
                <a:path w="2788" h="3019" extrusionOk="0">
                  <a:moveTo>
                    <a:pt x="1" y="0"/>
                  </a:moveTo>
                  <a:lnTo>
                    <a:pt x="349" y="175"/>
                  </a:lnTo>
                  <a:lnTo>
                    <a:pt x="697" y="349"/>
                  </a:lnTo>
                  <a:lnTo>
                    <a:pt x="1046" y="581"/>
                  </a:lnTo>
                  <a:lnTo>
                    <a:pt x="1336" y="813"/>
                  </a:lnTo>
                  <a:lnTo>
                    <a:pt x="1568" y="1103"/>
                  </a:lnTo>
                  <a:lnTo>
                    <a:pt x="1858" y="1394"/>
                  </a:lnTo>
                  <a:lnTo>
                    <a:pt x="2032" y="1742"/>
                  </a:lnTo>
                  <a:lnTo>
                    <a:pt x="2207" y="2090"/>
                  </a:lnTo>
                  <a:lnTo>
                    <a:pt x="1974" y="1858"/>
                  </a:lnTo>
                  <a:lnTo>
                    <a:pt x="1684" y="1800"/>
                  </a:lnTo>
                  <a:lnTo>
                    <a:pt x="1394" y="1800"/>
                  </a:lnTo>
                  <a:lnTo>
                    <a:pt x="1104" y="1916"/>
                  </a:lnTo>
                  <a:lnTo>
                    <a:pt x="988" y="2032"/>
                  </a:lnTo>
                  <a:lnTo>
                    <a:pt x="988" y="2090"/>
                  </a:lnTo>
                  <a:lnTo>
                    <a:pt x="1278" y="1974"/>
                  </a:lnTo>
                  <a:lnTo>
                    <a:pt x="1510" y="2032"/>
                  </a:lnTo>
                  <a:lnTo>
                    <a:pt x="1800" y="2090"/>
                  </a:lnTo>
                  <a:lnTo>
                    <a:pt x="2032" y="2264"/>
                  </a:lnTo>
                  <a:lnTo>
                    <a:pt x="2323" y="2613"/>
                  </a:lnTo>
                  <a:lnTo>
                    <a:pt x="2613" y="2961"/>
                  </a:lnTo>
                  <a:lnTo>
                    <a:pt x="2671" y="3019"/>
                  </a:lnTo>
                  <a:lnTo>
                    <a:pt x="2729" y="3019"/>
                  </a:lnTo>
                  <a:lnTo>
                    <a:pt x="2787" y="2961"/>
                  </a:lnTo>
                  <a:lnTo>
                    <a:pt x="2787" y="2903"/>
                  </a:lnTo>
                  <a:lnTo>
                    <a:pt x="2671" y="2380"/>
                  </a:lnTo>
                  <a:lnTo>
                    <a:pt x="2497" y="1858"/>
                  </a:lnTo>
                  <a:lnTo>
                    <a:pt x="2207" y="1394"/>
                  </a:lnTo>
                  <a:lnTo>
                    <a:pt x="1858" y="929"/>
                  </a:lnTo>
                  <a:lnTo>
                    <a:pt x="1452" y="523"/>
                  </a:lnTo>
                  <a:lnTo>
                    <a:pt x="988" y="233"/>
                  </a:lnTo>
                  <a:lnTo>
                    <a:pt x="523" y="58"/>
                  </a:lnTo>
                  <a:lnTo>
                    <a:pt x="23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0"/>
            <p:cNvSpPr/>
            <p:nvPr/>
          </p:nvSpPr>
          <p:spPr>
            <a:xfrm>
              <a:off x="1046225" y="924525"/>
              <a:ext cx="267050" cy="281550"/>
            </a:xfrm>
            <a:custGeom>
              <a:avLst/>
              <a:gdLst/>
              <a:ahLst/>
              <a:cxnLst/>
              <a:rect l="l" t="t" r="r" b="b"/>
              <a:pathLst>
                <a:path w="10682" h="11262" extrusionOk="0">
                  <a:moveTo>
                    <a:pt x="1742" y="0"/>
                  </a:moveTo>
                  <a:lnTo>
                    <a:pt x="0" y="1916"/>
                  </a:lnTo>
                  <a:lnTo>
                    <a:pt x="2903" y="6792"/>
                  </a:lnTo>
                  <a:lnTo>
                    <a:pt x="4876" y="9984"/>
                  </a:lnTo>
                  <a:lnTo>
                    <a:pt x="5573" y="10971"/>
                  </a:lnTo>
                  <a:lnTo>
                    <a:pt x="5747" y="11261"/>
                  </a:lnTo>
                  <a:lnTo>
                    <a:pt x="5805" y="11261"/>
                  </a:lnTo>
                  <a:lnTo>
                    <a:pt x="7837" y="7140"/>
                  </a:lnTo>
                  <a:lnTo>
                    <a:pt x="10681" y="10042"/>
                  </a:lnTo>
                  <a:lnTo>
                    <a:pt x="10565" y="2787"/>
                  </a:lnTo>
                  <a:lnTo>
                    <a:pt x="9636" y="1335"/>
                  </a:lnTo>
                  <a:lnTo>
                    <a:pt x="7663" y="6153"/>
                  </a:lnTo>
                  <a:lnTo>
                    <a:pt x="174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0"/>
            <p:cNvSpPr/>
            <p:nvPr/>
          </p:nvSpPr>
          <p:spPr>
            <a:xfrm>
              <a:off x="1052025" y="985475"/>
              <a:ext cx="267050" cy="230750"/>
            </a:xfrm>
            <a:custGeom>
              <a:avLst/>
              <a:gdLst/>
              <a:ahLst/>
              <a:cxnLst/>
              <a:rect l="l" t="t" r="r" b="b"/>
              <a:pathLst>
                <a:path w="10682" h="9230" extrusionOk="0">
                  <a:moveTo>
                    <a:pt x="59" y="0"/>
                  </a:moveTo>
                  <a:lnTo>
                    <a:pt x="1" y="58"/>
                  </a:lnTo>
                  <a:lnTo>
                    <a:pt x="465" y="929"/>
                  </a:lnTo>
                  <a:lnTo>
                    <a:pt x="1220" y="2148"/>
                  </a:lnTo>
                  <a:lnTo>
                    <a:pt x="3077" y="5283"/>
                  </a:lnTo>
                  <a:lnTo>
                    <a:pt x="4760" y="8069"/>
                  </a:lnTo>
                  <a:lnTo>
                    <a:pt x="5515" y="9230"/>
                  </a:lnTo>
                  <a:lnTo>
                    <a:pt x="6676" y="7082"/>
                  </a:lnTo>
                  <a:lnTo>
                    <a:pt x="7663" y="4876"/>
                  </a:lnTo>
                  <a:lnTo>
                    <a:pt x="9288" y="6676"/>
                  </a:lnTo>
                  <a:lnTo>
                    <a:pt x="10217" y="7604"/>
                  </a:lnTo>
                  <a:lnTo>
                    <a:pt x="10507" y="7895"/>
                  </a:lnTo>
                  <a:lnTo>
                    <a:pt x="10623" y="7953"/>
                  </a:lnTo>
                  <a:lnTo>
                    <a:pt x="10681" y="5979"/>
                  </a:lnTo>
                  <a:lnTo>
                    <a:pt x="10565" y="4006"/>
                  </a:lnTo>
                  <a:lnTo>
                    <a:pt x="10507" y="2206"/>
                  </a:lnTo>
                  <a:lnTo>
                    <a:pt x="10391" y="407"/>
                  </a:lnTo>
                  <a:lnTo>
                    <a:pt x="10275" y="407"/>
                  </a:lnTo>
                  <a:lnTo>
                    <a:pt x="10217" y="987"/>
                  </a:lnTo>
                  <a:lnTo>
                    <a:pt x="10159" y="1800"/>
                  </a:lnTo>
                  <a:lnTo>
                    <a:pt x="10217" y="3831"/>
                  </a:lnTo>
                  <a:lnTo>
                    <a:pt x="10275" y="7256"/>
                  </a:lnTo>
                  <a:lnTo>
                    <a:pt x="10275" y="7256"/>
                  </a:lnTo>
                  <a:lnTo>
                    <a:pt x="8940" y="5921"/>
                  </a:lnTo>
                  <a:lnTo>
                    <a:pt x="8011" y="5108"/>
                  </a:lnTo>
                  <a:lnTo>
                    <a:pt x="7605" y="4702"/>
                  </a:lnTo>
                  <a:lnTo>
                    <a:pt x="7140" y="5573"/>
                  </a:lnTo>
                  <a:lnTo>
                    <a:pt x="6502" y="6850"/>
                  </a:lnTo>
                  <a:lnTo>
                    <a:pt x="5573" y="8649"/>
                  </a:lnTo>
                  <a:lnTo>
                    <a:pt x="2903" y="4296"/>
                  </a:lnTo>
                  <a:lnTo>
                    <a:pt x="1278" y="1742"/>
                  </a:lnTo>
                  <a:lnTo>
                    <a:pt x="11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id="{381A3220-D4F8-07BB-BAFB-47E7716DAED4}"/>
              </a:ext>
            </a:extLst>
          </p:cNvPr>
          <p:cNvSpPr>
            <a:spLocks noGrp="1"/>
          </p:cNvSpPr>
          <p:nvPr>
            <p:ph type="subTitle" idx="1"/>
          </p:nvPr>
        </p:nvSpPr>
        <p:spPr/>
        <p:txBody>
          <a:bodyPr/>
          <a:lstStyle/>
          <a:p>
            <a:r>
              <a:rPr lang="en-US" sz="2000" dirty="0">
                <a:solidFill>
                  <a:schemeClr val="tx1"/>
                </a:solidFill>
              </a:rPr>
              <a:t>AKA: Complex Political Phenomenon</a:t>
            </a:r>
            <a:endParaRPr lang="en-US" dirty="0">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76"/>
        <p:cNvGrpSpPr/>
        <p:nvPr/>
      </p:nvGrpSpPr>
      <p:grpSpPr>
        <a:xfrm>
          <a:off x="0" y="0"/>
          <a:ext cx="0" cy="0"/>
          <a:chOff x="0" y="0"/>
          <a:chExt cx="0" cy="0"/>
        </a:xfrm>
      </p:grpSpPr>
      <p:sp>
        <p:nvSpPr>
          <p:cNvPr id="1477" name="Google Shape;1477;p39"/>
          <p:cNvSpPr txBox="1">
            <a:spLocks noGrp="1"/>
          </p:cNvSpPr>
          <p:nvPr>
            <p:ph type="title"/>
          </p:nvPr>
        </p:nvSpPr>
        <p:spPr>
          <a:xfrm>
            <a:off x="723900" y="445025"/>
            <a:ext cx="7710000" cy="572700"/>
          </a:xfrm>
          <a:prstGeom prst="rect">
            <a:avLst/>
          </a:prstGeom>
        </p:spPr>
        <p:txBody>
          <a:bodyPr spcFirstLastPara="1" wrap="square" lIns="91425" tIns="91425" rIns="91425" bIns="91425" anchor="ctr" anchorCtr="0">
            <a:noAutofit/>
          </a:bodyPr>
          <a:lstStyle/>
          <a:p>
            <a:pPr marL="0" indent="0"/>
            <a:r>
              <a:rPr lang="en-US" dirty="0"/>
              <a:t>Programming Model</a:t>
            </a:r>
          </a:p>
        </p:txBody>
      </p:sp>
      <p:grpSp>
        <p:nvGrpSpPr>
          <p:cNvPr id="2" name="Google Shape;3186;p47">
            <a:extLst>
              <a:ext uri="{FF2B5EF4-FFF2-40B4-BE49-F238E27FC236}">
                <a16:creationId xmlns:a16="http://schemas.microsoft.com/office/drawing/2014/main" id="{8959318C-C18D-1206-268F-6BE07D49DF20}"/>
              </a:ext>
            </a:extLst>
          </p:cNvPr>
          <p:cNvGrpSpPr/>
          <p:nvPr/>
        </p:nvGrpSpPr>
        <p:grpSpPr>
          <a:xfrm>
            <a:off x="4960195" y="1631874"/>
            <a:ext cx="3473705" cy="3052446"/>
            <a:chOff x="4432169" y="496332"/>
            <a:chExt cx="4527936" cy="4099322"/>
          </a:xfrm>
        </p:grpSpPr>
        <p:sp>
          <p:nvSpPr>
            <p:cNvPr id="3" name="Google Shape;3187;p47">
              <a:extLst>
                <a:ext uri="{FF2B5EF4-FFF2-40B4-BE49-F238E27FC236}">
                  <a16:creationId xmlns:a16="http://schemas.microsoft.com/office/drawing/2014/main" id="{C8039639-EE2D-25D4-6CDF-6A5F2578293E}"/>
                </a:ext>
              </a:extLst>
            </p:cNvPr>
            <p:cNvSpPr/>
            <p:nvPr/>
          </p:nvSpPr>
          <p:spPr>
            <a:xfrm>
              <a:off x="4610071" y="4121185"/>
              <a:ext cx="4173033" cy="474469"/>
            </a:xfrm>
            <a:custGeom>
              <a:avLst/>
              <a:gdLst/>
              <a:ahLst/>
              <a:cxnLst/>
              <a:rect l="l" t="t" r="r" b="b"/>
              <a:pathLst>
                <a:path w="213318" h="24254" extrusionOk="0">
                  <a:moveTo>
                    <a:pt x="106659" y="1"/>
                  </a:moveTo>
                  <a:lnTo>
                    <a:pt x="101147" y="47"/>
                  </a:lnTo>
                  <a:lnTo>
                    <a:pt x="95773" y="93"/>
                  </a:lnTo>
                  <a:lnTo>
                    <a:pt x="90398" y="139"/>
                  </a:lnTo>
                  <a:lnTo>
                    <a:pt x="85162" y="277"/>
                  </a:lnTo>
                  <a:lnTo>
                    <a:pt x="80017" y="368"/>
                  </a:lnTo>
                  <a:lnTo>
                    <a:pt x="74965" y="552"/>
                  </a:lnTo>
                  <a:lnTo>
                    <a:pt x="70004" y="736"/>
                  </a:lnTo>
                  <a:lnTo>
                    <a:pt x="65135" y="966"/>
                  </a:lnTo>
                  <a:lnTo>
                    <a:pt x="60404" y="1195"/>
                  </a:lnTo>
                  <a:lnTo>
                    <a:pt x="55810" y="1471"/>
                  </a:lnTo>
                  <a:lnTo>
                    <a:pt x="51355" y="1746"/>
                  </a:lnTo>
                  <a:lnTo>
                    <a:pt x="47037" y="2068"/>
                  </a:lnTo>
                  <a:lnTo>
                    <a:pt x="42857" y="2435"/>
                  </a:lnTo>
                  <a:lnTo>
                    <a:pt x="38815" y="2757"/>
                  </a:lnTo>
                  <a:lnTo>
                    <a:pt x="34956" y="3170"/>
                  </a:lnTo>
                  <a:lnTo>
                    <a:pt x="31236" y="3538"/>
                  </a:lnTo>
                  <a:lnTo>
                    <a:pt x="27699" y="3997"/>
                  </a:lnTo>
                  <a:lnTo>
                    <a:pt x="24346" y="4411"/>
                  </a:lnTo>
                  <a:lnTo>
                    <a:pt x="21176" y="4870"/>
                  </a:lnTo>
                  <a:lnTo>
                    <a:pt x="18237" y="5375"/>
                  </a:lnTo>
                  <a:lnTo>
                    <a:pt x="15435" y="5835"/>
                  </a:lnTo>
                  <a:lnTo>
                    <a:pt x="12862" y="6340"/>
                  </a:lnTo>
                  <a:lnTo>
                    <a:pt x="10520" y="6891"/>
                  </a:lnTo>
                  <a:lnTo>
                    <a:pt x="8407" y="7396"/>
                  </a:lnTo>
                  <a:lnTo>
                    <a:pt x="6478" y="7948"/>
                  </a:lnTo>
                  <a:lnTo>
                    <a:pt x="4824" y="8545"/>
                  </a:lnTo>
                  <a:lnTo>
                    <a:pt x="3354" y="9096"/>
                  </a:lnTo>
                  <a:lnTo>
                    <a:pt x="2757" y="9371"/>
                  </a:lnTo>
                  <a:lnTo>
                    <a:pt x="2160" y="9693"/>
                  </a:lnTo>
                  <a:lnTo>
                    <a:pt x="1654" y="9969"/>
                  </a:lnTo>
                  <a:lnTo>
                    <a:pt x="1241" y="10290"/>
                  </a:lnTo>
                  <a:lnTo>
                    <a:pt x="874" y="10566"/>
                  </a:lnTo>
                  <a:lnTo>
                    <a:pt x="552" y="10887"/>
                  </a:lnTo>
                  <a:lnTo>
                    <a:pt x="322" y="11209"/>
                  </a:lnTo>
                  <a:lnTo>
                    <a:pt x="139" y="11484"/>
                  </a:lnTo>
                  <a:lnTo>
                    <a:pt x="47" y="11806"/>
                  </a:lnTo>
                  <a:lnTo>
                    <a:pt x="1" y="12127"/>
                  </a:lnTo>
                  <a:lnTo>
                    <a:pt x="47" y="12449"/>
                  </a:lnTo>
                  <a:lnTo>
                    <a:pt x="139" y="12771"/>
                  </a:lnTo>
                  <a:lnTo>
                    <a:pt x="322" y="13046"/>
                  </a:lnTo>
                  <a:lnTo>
                    <a:pt x="552" y="13368"/>
                  </a:lnTo>
                  <a:lnTo>
                    <a:pt x="874" y="13689"/>
                  </a:lnTo>
                  <a:lnTo>
                    <a:pt x="1241" y="13965"/>
                  </a:lnTo>
                  <a:lnTo>
                    <a:pt x="1654" y="14286"/>
                  </a:lnTo>
                  <a:lnTo>
                    <a:pt x="2160" y="14562"/>
                  </a:lnTo>
                  <a:lnTo>
                    <a:pt x="2757" y="14884"/>
                  </a:lnTo>
                  <a:lnTo>
                    <a:pt x="3354" y="15159"/>
                  </a:lnTo>
                  <a:lnTo>
                    <a:pt x="4824" y="15710"/>
                  </a:lnTo>
                  <a:lnTo>
                    <a:pt x="6478" y="16307"/>
                  </a:lnTo>
                  <a:lnTo>
                    <a:pt x="8407" y="16859"/>
                  </a:lnTo>
                  <a:lnTo>
                    <a:pt x="10520" y="17364"/>
                  </a:lnTo>
                  <a:lnTo>
                    <a:pt x="12862" y="17915"/>
                  </a:lnTo>
                  <a:lnTo>
                    <a:pt x="15435" y="18420"/>
                  </a:lnTo>
                  <a:lnTo>
                    <a:pt x="18237" y="18926"/>
                  </a:lnTo>
                  <a:lnTo>
                    <a:pt x="21176" y="19385"/>
                  </a:lnTo>
                  <a:lnTo>
                    <a:pt x="24346" y="19844"/>
                  </a:lnTo>
                  <a:lnTo>
                    <a:pt x="27699" y="20258"/>
                  </a:lnTo>
                  <a:lnTo>
                    <a:pt x="31236" y="20717"/>
                  </a:lnTo>
                  <a:lnTo>
                    <a:pt x="34956" y="21085"/>
                  </a:lnTo>
                  <a:lnTo>
                    <a:pt x="38815" y="21498"/>
                  </a:lnTo>
                  <a:lnTo>
                    <a:pt x="42857" y="21820"/>
                  </a:lnTo>
                  <a:lnTo>
                    <a:pt x="47037" y="22187"/>
                  </a:lnTo>
                  <a:lnTo>
                    <a:pt x="51355" y="22509"/>
                  </a:lnTo>
                  <a:lnTo>
                    <a:pt x="55810" y="22784"/>
                  </a:lnTo>
                  <a:lnTo>
                    <a:pt x="60404" y="23060"/>
                  </a:lnTo>
                  <a:lnTo>
                    <a:pt x="65135" y="23289"/>
                  </a:lnTo>
                  <a:lnTo>
                    <a:pt x="70004" y="23519"/>
                  </a:lnTo>
                  <a:lnTo>
                    <a:pt x="74965" y="23703"/>
                  </a:lnTo>
                  <a:lnTo>
                    <a:pt x="80017" y="23887"/>
                  </a:lnTo>
                  <a:lnTo>
                    <a:pt x="85162" y="24024"/>
                  </a:lnTo>
                  <a:lnTo>
                    <a:pt x="90398" y="24116"/>
                  </a:lnTo>
                  <a:lnTo>
                    <a:pt x="95773" y="24208"/>
                  </a:lnTo>
                  <a:lnTo>
                    <a:pt x="101147" y="24254"/>
                  </a:lnTo>
                  <a:lnTo>
                    <a:pt x="112125" y="24254"/>
                  </a:lnTo>
                  <a:lnTo>
                    <a:pt x="117545" y="24208"/>
                  </a:lnTo>
                  <a:lnTo>
                    <a:pt x="122920" y="24116"/>
                  </a:lnTo>
                  <a:lnTo>
                    <a:pt x="128156" y="24024"/>
                  </a:lnTo>
                  <a:lnTo>
                    <a:pt x="133301" y="23887"/>
                  </a:lnTo>
                  <a:lnTo>
                    <a:pt x="138353" y="23703"/>
                  </a:lnTo>
                  <a:lnTo>
                    <a:pt x="143314" y="23519"/>
                  </a:lnTo>
                  <a:lnTo>
                    <a:pt x="148183" y="23289"/>
                  </a:lnTo>
                  <a:lnTo>
                    <a:pt x="152868" y="23060"/>
                  </a:lnTo>
                  <a:lnTo>
                    <a:pt x="157508" y="22784"/>
                  </a:lnTo>
                  <a:lnTo>
                    <a:pt x="161963" y="22509"/>
                  </a:lnTo>
                  <a:lnTo>
                    <a:pt x="166281" y="22187"/>
                  </a:lnTo>
                  <a:lnTo>
                    <a:pt x="170461" y="21820"/>
                  </a:lnTo>
                  <a:lnTo>
                    <a:pt x="174503" y="21498"/>
                  </a:lnTo>
                  <a:lnTo>
                    <a:pt x="178362" y="21085"/>
                  </a:lnTo>
                  <a:lnTo>
                    <a:pt x="182082" y="20717"/>
                  </a:lnTo>
                  <a:lnTo>
                    <a:pt x="185619" y="20258"/>
                  </a:lnTo>
                  <a:lnTo>
                    <a:pt x="188926" y="19844"/>
                  </a:lnTo>
                  <a:lnTo>
                    <a:pt x="192096" y="19385"/>
                  </a:lnTo>
                  <a:lnTo>
                    <a:pt x="195081" y="18926"/>
                  </a:lnTo>
                  <a:lnTo>
                    <a:pt x="197883" y="18420"/>
                  </a:lnTo>
                  <a:lnTo>
                    <a:pt x="200410" y="17915"/>
                  </a:lnTo>
                  <a:lnTo>
                    <a:pt x="202798" y="17364"/>
                  </a:lnTo>
                  <a:lnTo>
                    <a:pt x="204911" y="16859"/>
                  </a:lnTo>
                  <a:lnTo>
                    <a:pt x="206840" y="16307"/>
                  </a:lnTo>
                  <a:lnTo>
                    <a:pt x="208494" y="15710"/>
                  </a:lnTo>
                  <a:lnTo>
                    <a:pt x="209964" y="15159"/>
                  </a:lnTo>
                  <a:lnTo>
                    <a:pt x="210561" y="14884"/>
                  </a:lnTo>
                  <a:lnTo>
                    <a:pt x="211112" y="14562"/>
                  </a:lnTo>
                  <a:lnTo>
                    <a:pt x="211618" y="14286"/>
                  </a:lnTo>
                  <a:lnTo>
                    <a:pt x="212077" y="13965"/>
                  </a:lnTo>
                  <a:lnTo>
                    <a:pt x="212444" y="13689"/>
                  </a:lnTo>
                  <a:lnTo>
                    <a:pt x="212766" y="13368"/>
                  </a:lnTo>
                  <a:lnTo>
                    <a:pt x="212996" y="13046"/>
                  </a:lnTo>
                  <a:lnTo>
                    <a:pt x="213179" y="12771"/>
                  </a:lnTo>
                  <a:lnTo>
                    <a:pt x="213271" y="12449"/>
                  </a:lnTo>
                  <a:lnTo>
                    <a:pt x="213317" y="12127"/>
                  </a:lnTo>
                  <a:lnTo>
                    <a:pt x="213271" y="11806"/>
                  </a:lnTo>
                  <a:lnTo>
                    <a:pt x="213179" y="11484"/>
                  </a:lnTo>
                  <a:lnTo>
                    <a:pt x="212996" y="11209"/>
                  </a:lnTo>
                  <a:lnTo>
                    <a:pt x="212766" y="10887"/>
                  </a:lnTo>
                  <a:lnTo>
                    <a:pt x="212444" y="10566"/>
                  </a:lnTo>
                  <a:lnTo>
                    <a:pt x="212077" y="10290"/>
                  </a:lnTo>
                  <a:lnTo>
                    <a:pt x="211618" y="9969"/>
                  </a:lnTo>
                  <a:lnTo>
                    <a:pt x="211112" y="9693"/>
                  </a:lnTo>
                  <a:lnTo>
                    <a:pt x="210561" y="9371"/>
                  </a:lnTo>
                  <a:lnTo>
                    <a:pt x="209964" y="9096"/>
                  </a:lnTo>
                  <a:lnTo>
                    <a:pt x="208494" y="8545"/>
                  </a:lnTo>
                  <a:lnTo>
                    <a:pt x="206840" y="7948"/>
                  </a:lnTo>
                  <a:lnTo>
                    <a:pt x="204911" y="7396"/>
                  </a:lnTo>
                  <a:lnTo>
                    <a:pt x="202798" y="6891"/>
                  </a:lnTo>
                  <a:lnTo>
                    <a:pt x="200410" y="6340"/>
                  </a:lnTo>
                  <a:lnTo>
                    <a:pt x="197883" y="5835"/>
                  </a:lnTo>
                  <a:lnTo>
                    <a:pt x="195081" y="5375"/>
                  </a:lnTo>
                  <a:lnTo>
                    <a:pt x="192096" y="4870"/>
                  </a:lnTo>
                  <a:lnTo>
                    <a:pt x="188926" y="4411"/>
                  </a:lnTo>
                  <a:lnTo>
                    <a:pt x="185619" y="3997"/>
                  </a:lnTo>
                  <a:lnTo>
                    <a:pt x="182082" y="3538"/>
                  </a:lnTo>
                  <a:lnTo>
                    <a:pt x="178362" y="3170"/>
                  </a:lnTo>
                  <a:lnTo>
                    <a:pt x="174503" y="2757"/>
                  </a:lnTo>
                  <a:lnTo>
                    <a:pt x="170461" y="2435"/>
                  </a:lnTo>
                  <a:lnTo>
                    <a:pt x="166281" y="2068"/>
                  </a:lnTo>
                  <a:lnTo>
                    <a:pt x="161963" y="1746"/>
                  </a:lnTo>
                  <a:lnTo>
                    <a:pt x="157508" y="1471"/>
                  </a:lnTo>
                  <a:lnTo>
                    <a:pt x="152868" y="1195"/>
                  </a:lnTo>
                  <a:lnTo>
                    <a:pt x="148183" y="966"/>
                  </a:lnTo>
                  <a:lnTo>
                    <a:pt x="143314" y="736"/>
                  </a:lnTo>
                  <a:lnTo>
                    <a:pt x="138353" y="552"/>
                  </a:lnTo>
                  <a:lnTo>
                    <a:pt x="133301" y="368"/>
                  </a:lnTo>
                  <a:lnTo>
                    <a:pt x="128156" y="277"/>
                  </a:lnTo>
                  <a:lnTo>
                    <a:pt x="122920" y="139"/>
                  </a:lnTo>
                  <a:lnTo>
                    <a:pt x="117545" y="93"/>
                  </a:lnTo>
                  <a:lnTo>
                    <a:pt x="112125" y="47"/>
                  </a:lnTo>
                  <a:lnTo>
                    <a:pt x="106659"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188;p47">
              <a:extLst>
                <a:ext uri="{FF2B5EF4-FFF2-40B4-BE49-F238E27FC236}">
                  <a16:creationId xmlns:a16="http://schemas.microsoft.com/office/drawing/2014/main" id="{BACC621D-9917-ED55-4D63-0A165ED3C450}"/>
                </a:ext>
              </a:extLst>
            </p:cNvPr>
            <p:cNvSpPr/>
            <p:nvPr/>
          </p:nvSpPr>
          <p:spPr>
            <a:xfrm>
              <a:off x="4432169" y="4024155"/>
              <a:ext cx="4527936" cy="9899"/>
            </a:xfrm>
            <a:custGeom>
              <a:avLst/>
              <a:gdLst/>
              <a:ahLst/>
              <a:cxnLst/>
              <a:rect l="l" t="t" r="r" b="b"/>
              <a:pathLst>
                <a:path w="231460" h="506" extrusionOk="0">
                  <a:moveTo>
                    <a:pt x="115753" y="0"/>
                  </a:moveTo>
                  <a:lnTo>
                    <a:pt x="57876" y="92"/>
                  </a:lnTo>
                  <a:lnTo>
                    <a:pt x="28938" y="138"/>
                  </a:lnTo>
                  <a:lnTo>
                    <a:pt x="0" y="230"/>
                  </a:lnTo>
                  <a:lnTo>
                    <a:pt x="28938" y="368"/>
                  </a:lnTo>
                  <a:lnTo>
                    <a:pt x="57876" y="414"/>
                  </a:lnTo>
                  <a:lnTo>
                    <a:pt x="115753" y="505"/>
                  </a:lnTo>
                  <a:lnTo>
                    <a:pt x="173629" y="414"/>
                  </a:lnTo>
                  <a:lnTo>
                    <a:pt x="202568" y="368"/>
                  </a:lnTo>
                  <a:lnTo>
                    <a:pt x="231460" y="230"/>
                  </a:lnTo>
                  <a:lnTo>
                    <a:pt x="202568" y="138"/>
                  </a:lnTo>
                  <a:lnTo>
                    <a:pt x="173629" y="92"/>
                  </a:lnTo>
                  <a:lnTo>
                    <a:pt x="11575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189;p47">
              <a:extLst>
                <a:ext uri="{FF2B5EF4-FFF2-40B4-BE49-F238E27FC236}">
                  <a16:creationId xmlns:a16="http://schemas.microsoft.com/office/drawing/2014/main" id="{EE015934-76CD-6F4A-1E53-DC02FC92F0D6}"/>
                </a:ext>
              </a:extLst>
            </p:cNvPr>
            <p:cNvSpPr/>
            <p:nvPr/>
          </p:nvSpPr>
          <p:spPr>
            <a:xfrm>
              <a:off x="5452041" y="734446"/>
              <a:ext cx="798854" cy="798854"/>
            </a:xfrm>
            <a:custGeom>
              <a:avLst/>
              <a:gdLst/>
              <a:ahLst/>
              <a:cxnLst/>
              <a:rect l="l" t="t" r="r" b="b"/>
              <a:pathLst>
                <a:path w="40836" h="40836" extrusionOk="0">
                  <a:moveTo>
                    <a:pt x="20395" y="0"/>
                  </a:moveTo>
                  <a:lnTo>
                    <a:pt x="19339" y="46"/>
                  </a:lnTo>
                  <a:lnTo>
                    <a:pt x="18328" y="92"/>
                  </a:lnTo>
                  <a:lnTo>
                    <a:pt x="17318" y="230"/>
                  </a:lnTo>
                  <a:lnTo>
                    <a:pt x="16307" y="414"/>
                  </a:lnTo>
                  <a:lnTo>
                    <a:pt x="15297" y="644"/>
                  </a:lnTo>
                  <a:lnTo>
                    <a:pt x="14332" y="919"/>
                  </a:lnTo>
                  <a:lnTo>
                    <a:pt x="13413" y="1241"/>
                  </a:lnTo>
                  <a:lnTo>
                    <a:pt x="12449" y="1608"/>
                  </a:lnTo>
                  <a:lnTo>
                    <a:pt x="11576" y="2022"/>
                  </a:lnTo>
                  <a:lnTo>
                    <a:pt x="10703" y="2481"/>
                  </a:lnTo>
                  <a:lnTo>
                    <a:pt x="9831" y="2986"/>
                  </a:lnTo>
                  <a:lnTo>
                    <a:pt x="9004" y="3491"/>
                  </a:lnTo>
                  <a:lnTo>
                    <a:pt x="8177" y="4043"/>
                  </a:lnTo>
                  <a:lnTo>
                    <a:pt x="7442" y="4686"/>
                  </a:lnTo>
                  <a:lnTo>
                    <a:pt x="6707" y="5329"/>
                  </a:lnTo>
                  <a:lnTo>
                    <a:pt x="5972" y="5972"/>
                  </a:lnTo>
                  <a:lnTo>
                    <a:pt x="5283" y="6707"/>
                  </a:lnTo>
                  <a:lnTo>
                    <a:pt x="4640" y="7442"/>
                  </a:lnTo>
                  <a:lnTo>
                    <a:pt x="4043" y="8223"/>
                  </a:lnTo>
                  <a:lnTo>
                    <a:pt x="3492" y="9003"/>
                  </a:lnTo>
                  <a:lnTo>
                    <a:pt x="2941" y="9830"/>
                  </a:lnTo>
                  <a:lnTo>
                    <a:pt x="2481" y="10703"/>
                  </a:lnTo>
                  <a:lnTo>
                    <a:pt x="2022" y="11576"/>
                  </a:lnTo>
                  <a:lnTo>
                    <a:pt x="1608" y="12494"/>
                  </a:lnTo>
                  <a:lnTo>
                    <a:pt x="1241" y="13413"/>
                  </a:lnTo>
                  <a:lnTo>
                    <a:pt x="919" y="14332"/>
                  </a:lnTo>
                  <a:lnTo>
                    <a:pt x="644" y="15296"/>
                  </a:lnTo>
                  <a:lnTo>
                    <a:pt x="414" y="16307"/>
                  </a:lnTo>
                  <a:lnTo>
                    <a:pt x="230" y="17318"/>
                  </a:lnTo>
                  <a:lnTo>
                    <a:pt x="93" y="18328"/>
                  </a:lnTo>
                  <a:lnTo>
                    <a:pt x="47" y="19385"/>
                  </a:lnTo>
                  <a:lnTo>
                    <a:pt x="1" y="20441"/>
                  </a:lnTo>
                  <a:lnTo>
                    <a:pt x="47" y="21452"/>
                  </a:lnTo>
                  <a:lnTo>
                    <a:pt x="93" y="22508"/>
                  </a:lnTo>
                  <a:lnTo>
                    <a:pt x="230" y="23519"/>
                  </a:lnTo>
                  <a:lnTo>
                    <a:pt x="414" y="24529"/>
                  </a:lnTo>
                  <a:lnTo>
                    <a:pt x="644" y="25540"/>
                  </a:lnTo>
                  <a:lnTo>
                    <a:pt x="919" y="26504"/>
                  </a:lnTo>
                  <a:lnTo>
                    <a:pt x="1241" y="27423"/>
                  </a:lnTo>
                  <a:lnTo>
                    <a:pt x="1608" y="28342"/>
                  </a:lnTo>
                  <a:lnTo>
                    <a:pt x="2022" y="29260"/>
                  </a:lnTo>
                  <a:lnTo>
                    <a:pt x="2481" y="30133"/>
                  </a:lnTo>
                  <a:lnTo>
                    <a:pt x="2941" y="31006"/>
                  </a:lnTo>
                  <a:lnTo>
                    <a:pt x="3492" y="31833"/>
                  </a:lnTo>
                  <a:lnTo>
                    <a:pt x="4043" y="32613"/>
                  </a:lnTo>
                  <a:lnTo>
                    <a:pt x="4640" y="33394"/>
                  </a:lnTo>
                  <a:lnTo>
                    <a:pt x="5283" y="34129"/>
                  </a:lnTo>
                  <a:lnTo>
                    <a:pt x="5972" y="34864"/>
                  </a:lnTo>
                  <a:lnTo>
                    <a:pt x="6707" y="35507"/>
                  </a:lnTo>
                  <a:lnTo>
                    <a:pt x="7442" y="36150"/>
                  </a:lnTo>
                  <a:lnTo>
                    <a:pt x="8177" y="36793"/>
                  </a:lnTo>
                  <a:lnTo>
                    <a:pt x="9004" y="37345"/>
                  </a:lnTo>
                  <a:lnTo>
                    <a:pt x="9831" y="37896"/>
                  </a:lnTo>
                  <a:lnTo>
                    <a:pt x="10703" y="38355"/>
                  </a:lnTo>
                  <a:lnTo>
                    <a:pt x="11576" y="38815"/>
                  </a:lnTo>
                  <a:lnTo>
                    <a:pt x="12449" y="39228"/>
                  </a:lnTo>
                  <a:lnTo>
                    <a:pt x="13413" y="39595"/>
                  </a:lnTo>
                  <a:lnTo>
                    <a:pt x="14332" y="39917"/>
                  </a:lnTo>
                  <a:lnTo>
                    <a:pt x="15297" y="40193"/>
                  </a:lnTo>
                  <a:lnTo>
                    <a:pt x="16307" y="40422"/>
                  </a:lnTo>
                  <a:lnTo>
                    <a:pt x="17318" y="40606"/>
                  </a:lnTo>
                  <a:lnTo>
                    <a:pt x="18328" y="40744"/>
                  </a:lnTo>
                  <a:lnTo>
                    <a:pt x="19339" y="40790"/>
                  </a:lnTo>
                  <a:lnTo>
                    <a:pt x="20395" y="40836"/>
                  </a:lnTo>
                  <a:lnTo>
                    <a:pt x="21452" y="40790"/>
                  </a:lnTo>
                  <a:lnTo>
                    <a:pt x="22508" y="40744"/>
                  </a:lnTo>
                  <a:lnTo>
                    <a:pt x="23519" y="40606"/>
                  </a:lnTo>
                  <a:lnTo>
                    <a:pt x="24529" y="40422"/>
                  </a:lnTo>
                  <a:lnTo>
                    <a:pt x="25494" y="40193"/>
                  </a:lnTo>
                  <a:lnTo>
                    <a:pt x="26459" y="39917"/>
                  </a:lnTo>
                  <a:lnTo>
                    <a:pt x="27423" y="39595"/>
                  </a:lnTo>
                  <a:lnTo>
                    <a:pt x="28342" y="39228"/>
                  </a:lnTo>
                  <a:lnTo>
                    <a:pt x="29261" y="38815"/>
                  </a:lnTo>
                  <a:lnTo>
                    <a:pt x="30133" y="38355"/>
                  </a:lnTo>
                  <a:lnTo>
                    <a:pt x="31006" y="37896"/>
                  </a:lnTo>
                  <a:lnTo>
                    <a:pt x="31833" y="37345"/>
                  </a:lnTo>
                  <a:lnTo>
                    <a:pt x="32614" y="36793"/>
                  </a:lnTo>
                  <a:lnTo>
                    <a:pt x="33395" y="36150"/>
                  </a:lnTo>
                  <a:lnTo>
                    <a:pt x="34130" y="35507"/>
                  </a:lnTo>
                  <a:lnTo>
                    <a:pt x="34864" y="34864"/>
                  </a:lnTo>
                  <a:lnTo>
                    <a:pt x="35508" y="34129"/>
                  </a:lnTo>
                  <a:lnTo>
                    <a:pt x="36151" y="33394"/>
                  </a:lnTo>
                  <a:lnTo>
                    <a:pt x="36748" y="32613"/>
                  </a:lnTo>
                  <a:lnTo>
                    <a:pt x="37345" y="31833"/>
                  </a:lnTo>
                  <a:lnTo>
                    <a:pt x="37850" y="31006"/>
                  </a:lnTo>
                  <a:lnTo>
                    <a:pt x="38355" y="30133"/>
                  </a:lnTo>
                  <a:lnTo>
                    <a:pt x="38815" y="29260"/>
                  </a:lnTo>
                  <a:lnTo>
                    <a:pt x="39228" y="28342"/>
                  </a:lnTo>
                  <a:lnTo>
                    <a:pt x="39596" y="27423"/>
                  </a:lnTo>
                  <a:lnTo>
                    <a:pt x="39917" y="26504"/>
                  </a:lnTo>
                  <a:lnTo>
                    <a:pt x="40193" y="25540"/>
                  </a:lnTo>
                  <a:lnTo>
                    <a:pt x="40422" y="24529"/>
                  </a:lnTo>
                  <a:lnTo>
                    <a:pt x="40606" y="23519"/>
                  </a:lnTo>
                  <a:lnTo>
                    <a:pt x="40698" y="22508"/>
                  </a:lnTo>
                  <a:lnTo>
                    <a:pt x="40790" y="21452"/>
                  </a:lnTo>
                  <a:lnTo>
                    <a:pt x="40836" y="20441"/>
                  </a:lnTo>
                  <a:lnTo>
                    <a:pt x="40790" y="19385"/>
                  </a:lnTo>
                  <a:lnTo>
                    <a:pt x="40698" y="18328"/>
                  </a:lnTo>
                  <a:lnTo>
                    <a:pt x="40606" y="17318"/>
                  </a:lnTo>
                  <a:lnTo>
                    <a:pt x="40422" y="16307"/>
                  </a:lnTo>
                  <a:lnTo>
                    <a:pt x="40193" y="15296"/>
                  </a:lnTo>
                  <a:lnTo>
                    <a:pt x="39917" y="14332"/>
                  </a:lnTo>
                  <a:lnTo>
                    <a:pt x="39596" y="13413"/>
                  </a:lnTo>
                  <a:lnTo>
                    <a:pt x="39228" y="12494"/>
                  </a:lnTo>
                  <a:lnTo>
                    <a:pt x="38815" y="11576"/>
                  </a:lnTo>
                  <a:lnTo>
                    <a:pt x="38355" y="10703"/>
                  </a:lnTo>
                  <a:lnTo>
                    <a:pt x="37850" y="9830"/>
                  </a:lnTo>
                  <a:lnTo>
                    <a:pt x="37345" y="9003"/>
                  </a:lnTo>
                  <a:lnTo>
                    <a:pt x="36748" y="8223"/>
                  </a:lnTo>
                  <a:lnTo>
                    <a:pt x="36151" y="7442"/>
                  </a:lnTo>
                  <a:lnTo>
                    <a:pt x="35508" y="6707"/>
                  </a:lnTo>
                  <a:lnTo>
                    <a:pt x="34864" y="5972"/>
                  </a:lnTo>
                  <a:lnTo>
                    <a:pt x="34130" y="5329"/>
                  </a:lnTo>
                  <a:lnTo>
                    <a:pt x="33395" y="4686"/>
                  </a:lnTo>
                  <a:lnTo>
                    <a:pt x="32614" y="4043"/>
                  </a:lnTo>
                  <a:lnTo>
                    <a:pt x="31833" y="3491"/>
                  </a:lnTo>
                  <a:lnTo>
                    <a:pt x="31006" y="2986"/>
                  </a:lnTo>
                  <a:lnTo>
                    <a:pt x="30133" y="2481"/>
                  </a:lnTo>
                  <a:lnTo>
                    <a:pt x="29261" y="2022"/>
                  </a:lnTo>
                  <a:lnTo>
                    <a:pt x="28342" y="1608"/>
                  </a:lnTo>
                  <a:lnTo>
                    <a:pt x="27423" y="1241"/>
                  </a:lnTo>
                  <a:lnTo>
                    <a:pt x="26459" y="919"/>
                  </a:lnTo>
                  <a:lnTo>
                    <a:pt x="25494" y="644"/>
                  </a:lnTo>
                  <a:lnTo>
                    <a:pt x="24529" y="414"/>
                  </a:lnTo>
                  <a:lnTo>
                    <a:pt x="23519" y="230"/>
                  </a:lnTo>
                  <a:lnTo>
                    <a:pt x="22508" y="92"/>
                  </a:lnTo>
                  <a:lnTo>
                    <a:pt x="21452" y="46"/>
                  </a:lnTo>
                  <a:lnTo>
                    <a:pt x="20395"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190;p47">
              <a:extLst>
                <a:ext uri="{FF2B5EF4-FFF2-40B4-BE49-F238E27FC236}">
                  <a16:creationId xmlns:a16="http://schemas.microsoft.com/office/drawing/2014/main" id="{04BF8717-D30E-B61D-628F-F619F8EB40BB}"/>
                </a:ext>
              </a:extLst>
            </p:cNvPr>
            <p:cNvSpPr/>
            <p:nvPr/>
          </p:nvSpPr>
          <p:spPr>
            <a:xfrm>
              <a:off x="5546390" y="828796"/>
              <a:ext cx="609254" cy="610154"/>
            </a:xfrm>
            <a:custGeom>
              <a:avLst/>
              <a:gdLst/>
              <a:ahLst/>
              <a:cxnLst/>
              <a:rect l="l" t="t" r="r" b="b"/>
              <a:pathLst>
                <a:path w="31144" h="31190" extrusionOk="0">
                  <a:moveTo>
                    <a:pt x="15572" y="1"/>
                  </a:moveTo>
                  <a:lnTo>
                    <a:pt x="14791" y="46"/>
                  </a:lnTo>
                  <a:lnTo>
                    <a:pt x="14011" y="92"/>
                  </a:lnTo>
                  <a:lnTo>
                    <a:pt x="13230" y="184"/>
                  </a:lnTo>
                  <a:lnTo>
                    <a:pt x="12449" y="322"/>
                  </a:lnTo>
                  <a:lnTo>
                    <a:pt x="11714" y="506"/>
                  </a:lnTo>
                  <a:lnTo>
                    <a:pt x="10933" y="735"/>
                  </a:lnTo>
                  <a:lnTo>
                    <a:pt x="10244" y="965"/>
                  </a:lnTo>
                  <a:lnTo>
                    <a:pt x="9509" y="1241"/>
                  </a:lnTo>
                  <a:lnTo>
                    <a:pt x="8820" y="1562"/>
                  </a:lnTo>
                  <a:lnTo>
                    <a:pt x="8177" y="1884"/>
                  </a:lnTo>
                  <a:lnTo>
                    <a:pt x="7488" y="2297"/>
                  </a:lnTo>
                  <a:lnTo>
                    <a:pt x="6891" y="2665"/>
                  </a:lnTo>
                  <a:lnTo>
                    <a:pt x="6248" y="3124"/>
                  </a:lnTo>
                  <a:lnTo>
                    <a:pt x="5697" y="3583"/>
                  </a:lnTo>
                  <a:lnTo>
                    <a:pt x="5099" y="4089"/>
                  </a:lnTo>
                  <a:lnTo>
                    <a:pt x="4594" y="4594"/>
                  </a:lnTo>
                  <a:lnTo>
                    <a:pt x="4043" y="5145"/>
                  </a:lnTo>
                  <a:lnTo>
                    <a:pt x="3584" y="5696"/>
                  </a:lnTo>
                  <a:lnTo>
                    <a:pt x="3124" y="6293"/>
                  </a:lnTo>
                  <a:lnTo>
                    <a:pt x="2665" y="6891"/>
                  </a:lnTo>
                  <a:lnTo>
                    <a:pt x="2252" y="7534"/>
                  </a:lnTo>
                  <a:lnTo>
                    <a:pt x="1884" y="8177"/>
                  </a:lnTo>
                  <a:lnTo>
                    <a:pt x="1563" y="8866"/>
                  </a:lnTo>
                  <a:lnTo>
                    <a:pt x="1241" y="9555"/>
                  </a:lnTo>
                  <a:lnTo>
                    <a:pt x="965" y="10244"/>
                  </a:lnTo>
                  <a:lnTo>
                    <a:pt x="690" y="10979"/>
                  </a:lnTo>
                  <a:lnTo>
                    <a:pt x="506" y="11714"/>
                  </a:lnTo>
                  <a:lnTo>
                    <a:pt x="322" y="12449"/>
                  </a:lnTo>
                  <a:lnTo>
                    <a:pt x="185" y="13229"/>
                  </a:lnTo>
                  <a:lnTo>
                    <a:pt x="93" y="14010"/>
                  </a:lnTo>
                  <a:lnTo>
                    <a:pt x="47" y="14791"/>
                  </a:lnTo>
                  <a:lnTo>
                    <a:pt x="1" y="15618"/>
                  </a:lnTo>
                  <a:lnTo>
                    <a:pt x="47" y="16399"/>
                  </a:lnTo>
                  <a:lnTo>
                    <a:pt x="93" y="17180"/>
                  </a:lnTo>
                  <a:lnTo>
                    <a:pt x="185" y="17961"/>
                  </a:lnTo>
                  <a:lnTo>
                    <a:pt x="322" y="18741"/>
                  </a:lnTo>
                  <a:lnTo>
                    <a:pt x="506" y="19476"/>
                  </a:lnTo>
                  <a:lnTo>
                    <a:pt x="690" y="20211"/>
                  </a:lnTo>
                  <a:lnTo>
                    <a:pt x="965" y="20946"/>
                  </a:lnTo>
                  <a:lnTo>
                    <a:pt x="1241" y="21681"/>
                  </a:lnTo>
                  <a:lnTo>
                    <a:pt x="1563" y="22370"/>
                  </a:lnTo>
                  <a:lnTo>
                    <a:pt x="1884" y="23013"/>
                  </a:lnTo>
                  <a:lnTo>
                    <a:pt x="2252" y="23656"/>
                  </a:lnTo>
                  <a:lnTo>
                    <a:pt x="2665" y="24299"/>
                  </a:lnTo>
                  <a:lnTo>
                    <a:pt x="3124" y="24897"/>
                  </a:lnTo>
                  <a:lnTo>
                    <a:pt x="3584" y="25494"/>
                  </a:lnTo>
                  <a:lnTo>
                    <a:pt x="4043" y="26091"/>
                  </a:lnTo>
                  <a:lnTo>
                    <a:pt x="4594" y="26596"/>
                  </a:lnTo>
                  <a:lnTo>
                    <a:pt x="5099" y="27147"/>
                  </a:lnTo>
                  <a:lnTo>
                    <a:pt x="5697" y="27607"/>
                  </a:lnTo>
                  <a:lnTo>
                    <a:pt x="6248" y="28066"/>
                  </a:lnTo>
                  <a:lnTo>
                    <a:pt x="6891" y="28525"/>
                  </a:lnTo>
                  <a:lnTo>
                    <a:pt x="7488" y="28939"/>
                  </a:lnTo>
                  <a:lnTo>
                    <a:pt x="8177" y="29306"/>
                  </a:lnTo>
                  <a:lnTo>
                    <a:pt x="8820" y="29628"/>
                  </a:lnTo>
                  <a:lnTo>
                    <a:pt x="9509" y="29949"/>
                  </a:lnTo>
                  <a:lnTo>
                    <a:pt x="10244" y="30225"/>
                  </a:lnTo>
                  <a:lnTo>
                    <a:pt x="10933" y="30455"/>
                  </a:lnTo>
                  <a:lnTo>
                    <a:pt x="11714" y="30684"/>
                  </a:lnTo>
                  <a:lnTo>
                    <a:pt x="12449" y="30868"/>
                  </a:lnTo>
                  <a:lnTo>
                    <a:pt x="13230" y="31006"/>
                  </a:lnTo>
                  <a:lnTo>
                    <a:pt x="14011" y="31098"/>
                  </a:lnTo>
                  <a:lnTo>
                    <a:pt x="14791" y="31144"/>
                  </a:lnTo>
                  <a:lnTo>
                    <a:pt x="15572" y="31190"/>
                  </a:lnTo>
                  <a:lnTo>
                    <a:pt x="16399" y="31144"/>
                  </a:lnTo>
                  <a:lnTo>
                    <a:pt x="17180" y="31098"/>
                  </a:lnTo>
                  <a:lnTo>
                    <a:pt x="17961" y="31006"/>
                  </a:lnTo>
                  <a:lnTo>
                    <a:pt x="18742" y="30868"/>
                  </a:lnTo>
                  <a:lnTo>
                    <a:pt x="19477" y="30684"/>
                  </a:lnTo>
                  <a:lnTo>
                    <a:pt x="20212" y="30455"/>
                  </a:lnTo>
                  <a:lnTo>
                    <a:pt x="20947" y="30225"/>
                  </a:lnTo>
                  <a:lnTo>
                    <a:pt x="21636" y="29949"/>
                  </a:lnTo>
                  <a:lnTo>
                    <a:pt x="22325" y="29628"/>
                  </a:lnTo>
                  <a:lnTo>
                    <a:pt x="23014" y="29306"/>
                  </a:lnTo>
                  <a:lnTo>
                    <a:pt x="23657" y="28939"/>
                  </a:lnTo>
                  <a:lnTo>
                    <a:pt x="24300" y="28525"/>
                  </a:lnTo>
                  <a:lnTo>
                    <a:pt x="24897" y="28066"/>
                  </a:lnTo>
                  <a:lnTo>
                    <a:pt x="25494" y="27607"/>
                  </a:lnTo>
                  <a:lnTo>
                    <a:pt x="26045" y="27147"/>
                  </a:lnTo>
                  <a:lnTo>
                    <a:pt x="26596" y="26596"/>
                  </a:lnTo>
                  <a:lnTo>
                    <a:pt x="27102" y="26091"/>
                  </a:lnTo>
                  <a:lnTo>
                    <a:pt x="27607" y="25494"/>
                  </a:lnTo>
                  <a:lnTo>
                    <a:pt x="28066" y="24897"/>
                  </a:lnTo>
                  <a:lnTo>
                    <a:pt x="28526" y="24299"/>
                  </a:lnTo>
                  <a:lnTo>
                    <a:pt x="28893" y="23656"/>
                  </a:lnTo>
                  <a:lnTo>
                    <a:pt x="29307" y="23013"/>
                  </a:lnTo>
                  <a:lnTo>
                    <a:pt x="29628" y="22370"/>
                  </a:lnTo>
                  <a:lnTo>
                    <a:pt x="29950" y="21681"/>
                  </a:lnTo>
                  <a:lnTo>
                    <a:pt x="30225" y="20946"/>
                  </a:lnTo>
                  <a:lnTo>
                    <a:pt x="30455" y="20211"/>
                  </a:lnTo>
                  <a:lnTo>
                    <a:pt x="30685" y="19476"/>
                  </a:lnTo>
                  <a:lnTo>
                    <a:pt x="30868" y="18741"/>
                  </a:lnTo>
                  <a:lnTo>
                    <a:pt x="31006" y="17961"/>
                  </a:lnTo>
                  <a:lnTo>
                    <a:pt x="31098" y="17180"/>
                  </a:lnTo>
                  <a:lnTo>
                    <a:pt x="31144" y="16399"/>
                  </a:lnTo>
                  <a:lnTo>
                    <a:pt x="31144" y="15618"/>
                  </a:lnTo>
                  <a:lnTo>
                    <a:pt x="31144" y="14791"/>
                  </a:lnTo>
                  <a:lnTo>
                    <a:pt x="31098" y="14010"/>
                  </a:lnTo>
                  <a:lnTo>
                    <a:pt x="31006" y="13229"/>
                  </a:lnTo>
                  <a:lnTo>
                    <a:pt x="30868" y="12449"/>
                  </a:lnTo>
                  <a:lnTo>
                    <a:pt x="30685" y="11714"/>
                  </a:lnTo>
                  <a:lnTo>
                    <a:pt x="30455" y="10979"/>
                  </a:lnTo>
                  <a:lnTo>
                    <a:pt x="30225" y="10244"/>
                  </a:lnTo>
                  <a:lnTo>
                    <a:pt x="29950" y="9555"/>
                  </a:lnTo>
                  <a:lnTo>
                    <a:pt x="29628" y="8866"/>
                  </a:lnTo>
                  <a:lnTo>
                    <a:pt x="29307" y="8177"/>
                  </a:lnTo>
                  <a:lnTo>
                    <a:pt x="28893" y="7534"/>
                  </a:lnTo>
                  <a:lnTo>
                    <a:pt x="28526" y="6891"/>
                  </a:lnTo>
                  <a:lnTo>
                    <a:pt x="28066" y="6293"/>
                  </a:lnTo>
                  <a:lnTo>
                    <a:pt x="27607" y="5696"/>
                  </a:lnTo>
                  <a:lnTo>
                    <a:pt x="27102" y="5145"/>
                  </a:lnTo>
                  <a:lnTo>
                    <a:pt x="26596" y="4594"/>
                  </a:lnTo>
                  <a:lnTo>
                    <a:pt x="26045" y="4089"/>
                  </a:lnTo>
                  <a:lnTo>
                    <a:pt x="25494" y="3583"/>
                  </a:lnTo>
                  <a:lnTo>
                    <a:pt x="24897" y="3124"/>
                  </a:lnTo>
                  <a:lnTo>
                    <a:pt x="24300" y="2665"/>
                  </a:lnTo>
                  <a:lnTo>
                    <a:pt x="23657" y="2297"/>
                  </a:lnTo>
                  <a:lnTo>
                    <a:pt x="23014" y="1884"/>
                  </a:lnTo>
                  <a:lnTo>
                    <a:pt x="22325" y="1562"/>
                  </a:lnTo>
                  <a:lnTo>
                    <a:pt x="21636" y="1241"/>
                  </a:lnTo>
                  <a:lnTo>
                    <a:pt x="20947" y="965"/>
                  </a:lnTo>
                  <a:lnTo>
                    <a:pt x="20212" y="735"/>
                  </a:lnTo>
                  <a:lnTo>
                    <a:pt x="19477" y="506"/>
                  </a:lnTo>
                  <a:lnTo>
                    <a:pt x="18742" y="322"/>
                  </a:lnTo>
                  <a:lnTo>
                    <a:pt x="17961" y="184"/>
                  </a:lnTo>
                  <a:lnTo>
                    <a:pt x="17180" y="92"/>
                  </a:lnTo>
                  <a:lnTo>
                    <a:pt x="16399" y="46"/>
                  </a:lnTo>
                  <a:lnTo>
                    <a:pt x="155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191;p47">
              <a:extLst>
                <a:ext uri="{FF2B5EF4-FFF2-40B4-BE49-F238E27FC236}">
                  <a16:creationId xmlns:a16="http://schemas.microsoft.com/office/drawing/2014/main" id="{2F4081A2-1592-3798-33F2-9D9CBC7A6DD6}"/>
                </a:ext>
              </a:extLst>
            </p:cNvPr>
            <p:cNvSpPr/>
            <p:nvPr/>
          </p:nvSpPr>
          <p:spPr>
            <a:xfrm>
              <a:off x="5633561" y="915967"/>
              <a:ext cx="435833" cy="435813"/>
            </a:xfrm>
            <a:custGeom>
              <a:avLst/>
              <a:gdLst/>
              <a:ahLst/>
              <a:cxnLst/>
              <a:rect l="l" t="t" r="r" b="b"/>
              <a:pathLst>
                <a:path w="22279" h="22278" extrusionOk="0">
                  <a:moveTo>
                    <a:pt x="10933" y="0"/>
                  </a:moveTo>
                  <a:lnTo>
                    <a:pt x="10381" y="46"/>
                  </a:lnTo>
                  <a:lnTo>
                    <a:pt x="9325" y="184"/>
                  </a:lnTo>
                  <a:lnTo>
                    <a:pt x="8268" y="413"/>
                  </a:lnTo>
                  <a:lnTo>
                    <a:pt x="7212" y="735"/>
                  </a:lnTo>
                  <a:lnTo>
                    <a:pt x="6247" y="1148"/>
                  </a:lnTo>
                  <a:lnTo>
                    <a:pt x="5329" y="1654"/>
                  </a:lnTo>
                  <a:lnTo>
                    <a:pt x="4410" y="2251"/>
                  </a:lnTo>
                  <a:lnTo>
                    <a:pt x="3583" y="2940"/>
                  </a:lnTo>
                  <a:lnTo>
                    <a:pt x="2848" y="3721"/>
                  </a:lnTo>
                  <a:lnTo>
                    <a:pt x="2159" y="4548"/>
                  </a:lnTo>
                  <a:lnTo>
                    <a:pt x="1562" y="5466"/>
                  </a:lnTo>
                  <a:lnTo>
                    <a:pt x="1287" y="5926"/>
                  </a:lnTo>
                  <a:lnTo>
                    <a:pt x="1057" y="6431"/>
                  </a:lnTo>
                  <a:lnTo>
                    <a:pt x="827" y="6936"/>
                  </a:lnTo>
                  <a:lnTo>
                    <a:pt x="643" y="7487"/>
                  </a:lnTo>
                  <a:lnTo>
                    <a:pt x="460" y="7993"/>
                  </a:lnTo>
                  <a:lnTo>
                    <a:pt x="322" y="8544"/>
                  </a:lnTo>
                  <a:lnTo>
                    <a:pt x="184" y="9141"/>
                  </a:lnTo>
                  <a:lnTo>
                    <a:pt x="92" y="9692"/>
                  </a:lnTo>
                  <a:lnTo>
                    <a:pt x="46" y="10243"/>
                  </a:lnTo>
                  <a:lnTo>
                    <a:pt x="0" y="10795"/>
                  </a:lnTo>
                  <a:lnTo>
                    <a:pt x="0" y="11346"/>
                  </a:lnTo>
                  <a:lnTo>
                    <a:pt x="46" y="11897"/>
                  </a:lnTo>
                  <a:lnTo>
                    <a:pt x="138" y="12999"/>
                  </a:lnTo>
                  <a:lnTo>
                    <a:pt x="368" y="14056"/>
                  </a:lnTo>
                  <a:lnTo>
                    <a:pt x="735" y="15066"/>
                  </a:lnTo>
                  <a:lnTo>
                    <a:pt x="1149" y="16031"/>
                  </a:lnTo>
                  <a:lnTo>
                    <a:pt x="1654" y="16996"/>
                  </a:lnTo>
                  <a:lnTo>
                    <a:pt x="2251" y="17868"/>
                  </a:lnTo>
                  <a:lnTo>
                    <a:pt x="2940" y="18695"/>
                  </a:lnTo>
                  <a:lnTo>
                    <a:pt x="3721" y="19430"/>
                  </a:lnTo>
                  <a:lnTo>
                    <a:pt x="4548" y="20119"/>
                  </a:lnTo>
                  <a:lnTo>
                    <a:pt x="5466" y="20716"/>
                  </a:lnTo>
                  <a:lnTo>
                    <a:pt x="5926" y="20992"/>
                  </a:lnTo>
                  <a:lnTo>
                    <a:pt x="6431" y="21222"/>
                  </a:lnTo>
                  <a:lnTo>
                    <a:pt x="6936" y="21451"/>
                  </a:lnTo>
                  <a:lnTo>
                    <a:pt x="7488" y="21635"/>
                  </a:lnTo>
                  <a:lnTo>
                    <a:pt x="7993" y="21819"/>
                  </a:lnTo>
                  <a:lnTo>
                    <a:pt x="8544" y="21956"/>
                  </a:lnTo>
                  <a:lnTo>
                    <a:pt x="9141" y="22094"/>
                  </a:lnTo>
                  <a:lnTo>
                    <a:pt x="9692" y="22186"/>
                  </a:lnTo>
                  <a:lnTo>
                    <a:pt x="10244" y="22232"/>
                  </a:lnTo>
                  <a:lnTo>
                    <a:pt x="10795" y="22278"/>
                  </a:lnTo>
                  <a:lnTo>
                    <a:pt x="11897" y="22278"/>
                  </a:lnTo>
                  <a:lnTo>
                    <a:pt x="13000" y="22140"/>
                  </a:lnTo>
                  <a:lnTo>
                    <a:pt x="14010" y="21911"/>
                  </a:lnTo>
                  <a:lnTo>
                    <a:pt x="15067" y="21589"/>
                  </a:lnTo>
                  <a:lnTo>
                    <a:pt x="16031" y="21130"/>
                  </a:lnTo>
                  <a:lnTo>
                    <a:pt x="16950" y="20624"/>
                  </a:lnTo>
                  <a:lnTo>
                    <a:pt x="17869" y="20027"/>
                  </a:lnTo>
                  <a:lnTo>
                    <a:pt x="18695" y="19338"/>
                  </a:lnTo>
                  <a:lnTo>
                    <a:pt x="19430" y="18557"/>
                  </a:lnTo>
                  <a:lnTo>
                    <a:pt x="20119" y="17731"/>
                  </a:lnTo>
                  <a:lnTo>
                    <a:pt x="20716" y="16812"/>
                  </a:lnTo>
                  <a:lnTo>
                    <a:pt x="20992" y="16353"/>
                  </a:lnTo>
                  <a:lnTo>
                    <a:pt x="21222" y="15847"/>
                  </a:lnTo>
                  <a:lnTo>
                    <a:pt x="21451" y="15342"/>
                  </a:lnTo>
                  <a:lnTo>
                    <a:pt x="21635" y="14837"/>
                  </a:lnTo>
                  <a:lnTo>
                    <a:pt x="21819" y="14285"/>
                  </a:lnTo>
                  <a:lnTo>
                    <a:pt x="21957" y="13734"/>
                  </a:lnTo>
                  <a:lnTo>
                    <a:pt x="22095" y="13183"/>
                  </a:lnTo>
                  <a:lnTo>
                    <a:pt x="22186" y="12586"/>
                  </a:lnTo>
                  <a:lnTo>
                    <a:pt x="22232" y="12035"/>
                  </a:lnTo>
                  <a:lnTo>
                    <a:pt x="22278" y="11484"/>
                  </a:lnTo>
                  <a:lnTo>
                    <a:pt x="22278" y="10932"/>
                  </a:lnTo>
                  <a:lnTo>
                    <a:pt x="22232" y="10381"/>
                  </a:lnTo>
                  <a:lnTo>
                    <a:pt x="22140" y="9325"/>
                  </a:lnTo>
                  <a:lnTo>
                    <a:pt x="21911" y="8268"/>
                  </a:lnTo>
                  <a:lnTo>
                    <a:pt x="21543" y="7212"/>
                  </a:lnTo>
                  <a:lnTo>
                    <a:pt x="21130" y="6247"/>
                  </a:lnTo>
                  <a:lnTo>
                    <a:pt x="20625" y="5328"/>
                  </a:lnTo>
                  <a:lnTo>
                    <a:pt x="20027" y="4456"/>
                  </a:lnTo>
                  <a:lnTo>
                    <a:pt x="19338" y="3629"/>
                  </a:lnTo>
                  <a:lnTo>
                    <a:pt x="18558" y="2848"/>
                  </a:lnTo>
                  <a:lnTo>
                    <a:pt x="17731" y="2159"/>
                  </a:lnTo>
                  <a:lnTo>
                    <a:pt x="16812" y="1562"/>
                  </a:lnTo>
                  <a:lnTo>
                    <a:pt x="16353" y="1286"/>
                  </a:lnTo>
                  <a:lnTo>
                    <a:pt x="15848" y="1057"/>
                  </a:lnTo>
                  <a:lnTo>
                    <a:pt x="15342" y="827"/>
                  </a:lnTo>
                  <a:lnTo>
                    <a:pt x="14837" y="643"/>
                  </a:lnTo>
                  <a:lnTo>
                    <a:pt x="14286" y="459"/>
                  </a:lnTo>
                  <a:lnTo>
                    <a:pt x="13735" y="322"/>
                  </a:lnTo>
                  <a:lnTo>
                    <a:pt x="13183" y="184"/>
                  </a:lnTo>
                  <a:lnTo>
                    <a:pt x="12586" y="92"/>
                  </a:lnTo>
                  <a:lnTo>
                    <a:pt x="12035" y="46"/>
                  </a:lnTo>
                  <a:lnTo>
                    <a:pt x="11484"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192;p47">
              <a:extLst>
                <a:ext uri="{FF2B5EF4-FFF2-40B4-BE49-F238E27FC236}">
                  <a16:creationId xmlns:a16="http://schemas.microsoft.com/office/drawing/2014/main" id="{F19F6130-FC7B-71A2-32C4-B2C6C906CB83}"/>
                </a:ext>
              </a:extLst>
            </p:cNvPr>
            <p:cNvSpPr/>
            <p:nvPr/>
          </p:nvSpPr>
          <p:spPr>
            <a:xfrm>
              <a:off x="5730611" y="1013897"/>
              <a:ext cx="240834" cy="240854"/>
            </a:xfrm>
            <a:custGeom>
              <a:avLst/>
              <a:gdLst/>
              <a:ahLst/>
              <a:cxnLst/>
              <a:rect l="l" t="t" r="r" b="b"/>
              <a:pathLst>
                <a:path w="12311" h="12312" extrusionOk="0">
                  <a:moveTo>
                    <a:pt x="5696" y="1"/>
                  </a:moveTo>
                  <a:lnTo>
                    <a:pt x="5099" y="93"/>
                  </a:lnTo>
                  <a:lnTo>
                    <a:pt x="4502" y="185"/>
                  </a:lnTo>
                  <a:lnTo>
                    <a:pt x="3951" y="368"/>
                  </a:lnTo>
                  <a:lnTo>
                    <a:pt x="3399" y="644"/>
                  </a:lnTo>
                  <a:lnTo>
                    <a:pt x="2894" y="920"/>
                  </a:lnTo>
                  <a:lnTo>
                    <a:pt x="2435" y="1241"/>
                  </a:lnTo>
                  <a:lnTo>
                    <a:pt x="1975" y="1654"/>
                  </a:lnTo>
                  <a:lnTo>
                    <a:pt x="1562" y="2068"/>
                  </a:lnTo>
                  <a:lnTo>
                    <a:pt x="1195" y="2527"/>
                  </a:lnTo>
                  <a:lnTo>
                    <a:pt x="873" y="3033"/>
                  </a:lnTo>
                  <a:lnTo>
                    <a:pt x="551" y="3584"/>
                  </a:lnTo>
                  <a:lnTo>
                    <a:pt x="322" y="4135"/>
                  </a:lnTo>
                  <a:lnTo>
                    <a:pt x="184" y="4778"/>
                  </a:lnTo>
                  <a:lnTo>
                    <a:pt x="46" y="5375"/>
                  </a:lnTo>
                  <a:lnTo>
                    <a:pt x="0" y="6018"/>
                  </a:lnTo>
                  <a:lnTo>
                    <a:pt x="46" y="6615"/>
                  </a:lnTo>
                  <a:lnTo>
                    <a:pt x="92" y="7212"/>
                  </a:lnTo>
                  <a:lnTo>
                    <a:pt x="230" y="7764"/>
                  </a:lnTo>
                  <a:lnTo>
                    <a:pt x="414" y="8361"/>
                  </a:lnTo>
                  <a:lnTo>
                    <a:pt x="689" y="8912"/>
                  </a:lnTo>
                  <a:lnTo>
                    <a:pt x="965" y="9417"/>
                  </a:lnTo>
                  <a:lnTo>
                    <a:pt x="1286" y="9877"/>
                  </a:lnTo>
                  <a:lnTo>
                    <a:pt x="1700" y="10336"/>
                  </a:lnTo>
                  <a:lnTo>
                    <a:pt x="2113" y="10749"/>
                  </a:lnTo>
                  <a:lnTo>
                    <a:pt x="2573" y="11117"/>
                  </a:lnTo>
                  <a:lnTo>
                    <a:pt x="3078" y="11438"/>
                  </a:lnTo>
                  <a:lnTo>
                    <a:pt x="3629" y="11760"/>
                  </a:lnTo>
                  <a:lnTo>
                    <a:pt x="4180" y="11944"/>
                  </a:lnTo>
                  <a:lnTo>
                    <a:pt x="4777" y="12127"/>
                  </a:lnTo>
                  <a:lnTo>
                    <a:pt x="5420" y="12265"/>
                  </a:lnTo>
                  <a:lnTo>
                    <a:pt x="6018" y="12311"/>
                  </a:lnTo>
                  <a:lnTo>
                    <a:pt x="6661" y="12265"/>
                  </a:lnTo>
                  <a:lnTo>
                    <a:pt x="7258" y="12219"/>
                  </a:lnTo>
                  <a:lnTo>
                    <a:pt x="7809" y="12081"/>
                  </a:lnTo>
                  <a:lnTo>
                    <a:pt x="8406" y="11898"/>
                  </a:lnTo>
                  <a:lnTo>
                    <a:pt x="8911" y="11622"/>
                  </a:lnTo>
                  <a:lnTo>
                    <a:pt x="9463" y="11347"/>
                  </a:lnTo>
                  <a:lnTo>
                    <a:pt x="9922" y="11025"/>
                  </a:lnTo>
                  <a:lnTo>
                    <a:pt x="10381" y="10612"/>
                  </a:lnTo>
                  <a:lnTo>
                    <a:pt x="10795" y="10198"/>
                  </a:lnTo>
                  <a:lnTo>
                    <a:pt x="11162" y="9739"/>
                  </a:lnTo>
                  <a:lnTo>
                    <a:pt x="11484" y="9234"/>
                  </a:lnTo>
                  <a:lnTo>
                    <a:pt x="11759" y="8682"/>
                  </a:lnTo>
                  <a:lnTo>
                    <a:pt x="11989" y="8131"/>
                  </a:lnTo>
                  <a:lnTo>
                    <a:pt x="12173" y="7534"/>
                  </a:lnTo>
                  <a:lnTo>
                    <a:pt x="12265" y="6891"/>
                  </a:lnTo>
                  <a:lnTo>
                    <a:pt x="12310" y="6294"/>
                  </a:lnTo>
                  <a:lnTo>
                    <a:pt x="12310" y="5651"/>
                  </a:lnTo>
                  <a:lnTo>
                    <a:pt x="12219" y="5054"/>
                  </a:lnTo>
                  <a:lnTo>
                    <a:pt x="12127" y="4502"/>
                  </a:lnTo>
                  <a:lnTo>
                    <a:pt x="11897" y="3905"/>
                  </a:lnTo>
                  <a:lnTo>
                    <a:pt x="11667" y="3400"/>
                  </a:lnTo>
                  <a:lnTo>
                    <a:pt x="11392" y="2849"/>
                  </a:lnTo>
                  <a:lnTo>
                    <a:pt x="11070" y="2389"/>
                  </a:lnTo>
                  <a:lnTo>
                    <a:pt x="10657" y="1930"/>
                  </a:lnTo>
                  <a:lnTo>
                    <a:pt x="10243" y="1517"/>
                  </a:lnTo>
                  <a:lnTo>
                    <a:pt x="9784" y="1149"/>
                  </a:lnTo>
                  <a:lnTo>
                    <a:pt x="9279" y="828"/>
                  </a:lnTo>
                  <a:lnTo>
                    <a:pt x="8728" y="552"/>
                  </a:lnTo>
                  <a:lnTo>
                    <a:pt x="8176" y="322"/>
                  </a:lnTo>
                  <a:lnTo>
                    <a:pt x="7533" y="139"/>
                  </a:lnTo>
                  <a:lnTo>
                    <a:pt x="6936" y="47"/>
                  </a:lnTo>
                  <a:lnTo>
                    <a:pt x="62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193;p47">
              <a:extLst>
                <a:ext uri="{FF2B5EF4-FFF2-40B4-BE49-F238E27FC236}">
                  <a16:creationId xmlns:a16="http://schemas.microsoft.com/office/drawing/2014/main" id="{8A66F7B6-D771-F996-5A0F-158BA37803EE}"/>
                </a:ext>
              </a:extLst>
            </p:cNvPr>
            <p:cNvSpPr/>
            <p:nvPr/>
          </p:nvSpPr>
          <p:spPr>
            <a:xfrm>
              <a:off x="5797103" y="1079509"/>
              <a:ext cx="108748" cy="108748"/>
            </a:xfrm>
            <a:custGeom>
              <a:avLst/>
              <a:gdLst/>
              <a:ahLst/>
              <a:cxnLst/>
              <a:rect l="l" t="t" r="r" b="b"/>
              <a:pathLst>
                <a:path w="5559" h="5559" extrusionOk="0">
                  <a:moveTo>
                    <a:pt x="2481" y="0"/>
                  </a:moveTo>
                  <a:lnTo>
                    <a:pt x="2205" y="46"/>
                  </a:lnTo>
                  <a:lnTo>
                    <a:pt x="1700" y="230"/>
                  </a:lnTo>
                  <a:lnTo>
                    <a:pt x="1195" y="459"/>
                  </a:lnTo>
                  <a:lnTo>
                    <a:pt x="781" y="827"/>
                  </a:lnTo>
                  <a:lnTo>
                    <a:pt x="460" y="1240"/>
                  </a:lnTo>
                  <a:lnTo>
                    <a:pt x="184" y="1700"/>
                  </a:lnTo>
                  <a:lnTo>
                    <a:pt x="46" y="2205"/>
                  </a:lnTo>
                  <a:lnTo>
                    <a:pt x="0" y="2480"/>
                  </a:lnTo>
                  <a:lnTo>
                    <a:pt x="0" y="2802"/>
                  </a:lnTo>
                  <a:lnTo>
                    <a:pt x="0" y="3078"/>
                  </a:lnTo>
                  <a:lnTo>
                    <a:pt x="46" y="3353"/>
                  </a:lnTo>
                  <a:lnTo>
                    <a:pt x="184" y="3858"/>
                  </a:lnTo>
                  <a:lnTo>
                    <a:pt x="460" y="4318"/>
                  </a:lnTo>
                  <a:lnTo>
                    <a:pt x="781" y="4731"/>
                  </a:lnTo>
                  <a:lnTo>
                    <a:pt x="1195" y="5099"/>
                  </a:lnTo>
                  <a:lnTo>
                    <a:pt x="1700" y="5328"/>
                  </a:lnTo>
                  <a:lnTo>
                    <a:pt x="2205" y="5512"/>
                  </a:lnTo>
                  <a:lnTo>
                    <a:pt x="2481" y="5558"/>
                  </a:lnTo>
                  <a:lnTo>
                    <a:pt x="3078" y="5558"/>
                  </a:lnTo>
                  <a:lnTo>
                    <a:pt x="3353" y="5512"/>
                  </a:lnTo>
                  <a:lnTo>
                    <a:pt x="3859" y="5328"/>
                  </a:lnTo>
                  <a:lnTo>
                    <a:pt x="4318" y="5099"/>
                  </a:lnTo>
                  <a:lnTo>
                    <a:pt x="4731" y="4731"/>
                  </a:lnTo>
                  <a:lnTo>
                    <a:pt x="5099" y="4318"/>
                  </a:lnTo>
                  <a:lnTo>
                    <a:pt x="5329" y="3858"/>
                  </a:lnTo>
                  <a:lnTo>
                    <a:pt x="5512" y="3353"/>
                  </a:lnTo>
                  <a:lnTo>
                    <a:pt x="5558" y="3078"/>
                  </a:lnTo>
                  <a:lnTo>
                    <a:pt x="5558" y="2802"/>
                  </a:lnTo>
                  <a:lnTo>
                    <a:pt x="5558" y="2756"/>
                  </a:lnTo>
                  <a:lnTo>
                    <a:pt x="5558" y="2480"/>
                  </a:lnTo>
                  <a:lnTo>
                    <a:pt x="5512" y="2205"/>
                  </a:lnTo>
                  <a:lnTo>
                    <a:pt x="5329" y="1700"/>
                  </a:lnTo>
                  <a:lnTo>
                    <a:pt x="5099" y="1194"/>
                  </a:lnTo>
                  <a:lnTo>
                    <a:pt x="4731" y="827"/>
                  </a:lnTo>
                  <a:lnTo>
                    <a:pt x="4318" y="459"/>
                  </a:lnTo>
                  <a:lnTo>
                    <a:pt x="3859" y="230"/>
                  </a:lnTo>
                  <a:lnTo>
                    <a:pt x="3353" y="46"/>
                  </a:lnTo>
                  <a:lnTo>
                    <a:pt x="3078"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194;p47">
              <a:extLst>
                <a:ext uri="{FF2B5EF4-FFF2-40B4-BE49-F238E27FC236}">
                  <a16:creationId xmlns:a16="http://schemas.microsoft.com/office/drawing/2014/main" id="{1F7882FD-69BD-AABF-1789-B68A5444B3BA}"/>
                </a:ext>
              </a:extLst>
            </p:cNvPr>
            <p:cNvSpPr/>
            <p:nvPr/>
          </p:nvSpPr>
          <p:spPr>
            <a:xfrm>
              <a:off x="5880674" y="576303"/>
              <a:ext cx="528383" cy="528383"/>
            </a:xfrm>
            <a:custGeom>
              <a:avLst/>
              <a:gdLst/>
              <a:ahLst/>
              <a:cxnLst/>
              <a:rect l="l" t="t" r="r" b="b"/>
              <a:pathLst>
                <a:path w="27010" h="27010" extrusionOk="0">
                  <a:moveTo>
                    <a:pt x="26366" y="0"/>
                  </a:moveTo>
                  <a:lnTo>
                    <a:pt x="0" y="26366"/>
                  </a:lnTo>
                  <a:lnTo>
                    <a:pt x="643" y="27009"/>
                  </a:lnTo>
                  <a:lnTo>
                    <a:pt x="27009" y="643"/>
                  </a:lnTo>
                  <a:lnTo>
                    <a:pt x="2636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195;p47">
              <a:extLst>
                <a:ext uri="{FF2B5EF4-FFF2-40B4-BE49-F238E27FC236}">
                  <a16:creationId xmlns:a16="http://schemas.microsoft.com/office/drawing/2014/main" id="{BFAC9605-651A-71E6-9DE1-B37B91DC5B1B}"/>
                </a:ext>
              </a:extLst>
            </p:cNvPr>
            <p:cNvSpPr/>
            <p:nvPr/>
          </p:nvSpPr>
          <p:spPr>
            <a:xfrm>
              <a:off x="5851018" y="1066031"/>
              <a:ext cx="67412" cy="68293"/>
            </a:xfrm>
            <a:custGeom>
              <a:avLst/>
              <a:gdLst/>
              <a:ahLst/>
              <a:cxnLst/>
              <a:rect l="l" t="t" r="r" b="b"/>
              <a:pathLst>
                <a:path w="3446" h="3491" extrusionOk="0">
                  <a:moveTo>
                    <a:pt x="919" y="0"/>
                  </a:moveTo>
                  <a:lnTo>
                    <a:pt x="0" y="3491"/>
                  </a:lnTo>
                  <a:lnTo>
                    <a:pt x="3445" y="2526"/>
                  </a:lnTo>
                  <a:lnTo>
                    <a:pt x="91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196;p47">
              <a:extLst>
                <a:ext uri="{FF2B5EF4-FFF2-40B4-BE49-F238E27FC236}">
                  <a16:creationId xmlns:a16="http://schemas.microsoft.com/office/drawing/2014/main" id="{FC357D91-3033-470F-2DC7-84DCAE8782DB}"/>
                </a:ext>
              </a:extLst>
            </p:cNvPr>
            <p:cNvSpPr/>
            <p:nvPr/>
          </p:nvSpPr>
          <p:spPr>
            <a:xfrm>
              <a:off x="6316488" y="496332"/>
              <a:ext cx="172541" cy="172541"/>
            </a:xfrm>
            <a:custGeom>
              <a:avLst/>
              <a:gdLst/>
              <a:ahLst/>
              <a:cxnLst/>
              <a:rect l="l" t="t" r="r" b="b"/>
              <a:pathLst>
                <a:path w="8820" h="8820" extrusionOk="0">
                  <a:moveTo>
                    <a:pt x="6109" y="0"/>
                  </a:moveTo>
                  <a:lnTo>
                    <a:pt x="1194" y="4915"/>
                  </a:lnTo>
                  <a:lnTo>
                    <a:pt x="0" y="8819"/>
                  </a:lnTo>
                  <a:lnTo>
                    <a:pt x="3904" y="7625"/>
                  </a:lnTo>
                  <a:lnTo>
                    <a:pt x="8819" y="2664"/>
                  </a:lnTo>
                  <a:lnTo>
                    <a:pt x="4961" y="3858"/>
                  </a:lnTo>
                  <a:lnTo>
                    <a:pt x="610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197;p47">
              <a:extLst>
                <a:ext uri="{FF2B5EF4-FFF2-40B4-BE49-F238E27FC236}">
                  <a16:creationId xmlns:a16="http://schemas.microsoft.com/office/drawing/2014/main" id="{E3B09F42-DD1F-E7BB-99B9-44EDB8556B82}"/>
                </a:ext>
              </a:extLst>
            </p:cNvPr>
            <p:cNvSpPr/>
            <p:nvPr/>
          </p:nvSpPr>
          <p:spPr>
            <a:xfrm>
              <a:off x="7260887" y="621219"/>
              <a:ext cx="1278703" cy="806053"/>
            </a:xfrm>
            <a:custGeom>
              <a:avLst/>
              <a:gdLst/>
              <a:ahLst/>
              <a:cxnLst/>
              <a:rect l="l" t="t" r="r" b="b"/>
              <a:pathLst>
                <a:path w="65365" h="41204" extrusionOk="0">
                  <a:moveTo>
                    <a:pt x="0" y="1"/>
                  </a:moveTo>
                  <a:lnTo>
                    <a:pt x="0" y="41203"/>
                  </a:lnTo>
                  <a:lnTo>
                    <a:pt x="65364" y="41203"/>
                  </a:lnTo>
                  <a:lnTo>
                    <a:pt x="65364"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198;p47">
              <a:extLst>
                <a:ext uri="{FF2B5EF4-FFF2-40B4-BE49-F238E27FC236}">
                  <a16:creationId xmlns:a16="http://schemas.microsoft.com/office/drawing/2014/main" id="{E417E84C-A28F-95E4-616E-22FEBC1370B4}"/>
                </a:ext>
              </a:extLst>
            </p:cNvPr>
            <p:cNvSpPr/>
            <p:nvPr/>
          </p:nvSpPr>
          <p:spPr>
            <a:xfrm>
              <a:off x="7366916" y="804539"/>
              <a:ext cx="1063946" cy="2719"/>
            </a:xfrm>
            <a:custGeom>
              <a:avLst/>
              <a:gdLst/>
              <a:ahLst/>
              <a:cxnLst/>
              <a:rect l="l" t="t" r="r" b="b"/>
              <a:pathLst>
                <a:path w="54387" h="139" extrusionOk="0">
                  <a:moveTo>
                    <a:pt x="27193" y="0"/>
                  </a:moveTo>
                  <a:lnTo>
                    <a:pt x="13597" y="46"/>
                  </a:lnTo>
                  <a:lnTo>
                    <a:pt x="1" y="92"/>
                  </a:lnTo>
                  <a:lnTo>
                    <a:pt x="13597" y="138"/>
                  </a:lnTo>
                  <a:lnTo>
                    <a:pt x="40790" y="138"/>
                  </a:lnTo>
                  <a:lnTo>
                    <a:pt x="54386" y="92"/>
                  </a:lnTo>
                  <a:lnTo>
                    <a:pt x="40790"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199;p47">
              <a:extLst>
                <a:ext uri="{FF2B5EF4-FFF2-40B4-BE49-F238E27FC236}">
                  <a16:creationId xmlns:a16="http://schemas.microsoft.com/office/drawing/2014/main" id="{B0986BEC-1862-38E3-3F68-DE99B4D93825}"/>
                </a:ext>
              </a:extLst>
            </p:cNvPr>
            <p:cNvSpPr/>
            <p:nvPr/>
          </p:nvSpPr>
          <p:spPr>
            <a:xfrm>
              <a:off x="7366916" y="910567"/>
              <a:ext cx="1063946" cy="1819"/>
            </a:xfrm>
            <a:custGeom>
              <a:avLst/>
              <a:gdLst/>
              <a:ahLst/>
              <a:cxnLst/>
              <a:rect l="l" t="t" r="r" b="b"/>
              <a:pathLst>
                <a:path w="54387" h="93" extrusionOk="0">
                  <a:moveTo>
                    <a:pt x="13597" y="0"/>
                  </a:moveTo>
                  <a:lnTo>
                    <a:pt x="1" y="46"/>
                  </a:lnTo>
                  <a:lnTo>
                    <a:pt x="13597" y="92"/>
                  </a:lnTo>
                  <a:lnTo>
                    <a:pt x="40790" y="92"/>
                  </a:lnTo>
                  <a:lnTo>
                    <a:pt x="54386" y="46"/>
                  </a:lnTo>
                  <a:lnTo>
                    <a:pt x="40790"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200;p47">
              <a:extLst>
                <a:ext uri="{FF2B5EF4-FFF2-40B4-BE49-F238E27FC236}">
                  <a16:creationId xmlns:a16="http://schemas.microsoft.com/office/drawing/2014/main" id="{D1730818-5A94-BA9E-77AB-AF602A7E1270}"/>
                </a:ext>
              </a:extLst>
            </p:cNvPr>
            <p:cNvSpPr/>
            <p:nvPr/>
          </p:nvSpPr>
          <p:spPr>
            <a:xfrm>
              <a:off x="7366916" y="910567"/>
              <a:ext cx="1063946" cy="1819"/>
            </a:xfrm>
            <a:custGeom>
              <a:avLst/>
              <a:gdLst/>
              <a:ahLst/>
              <a:cxnLst/>
              <a:rect l="l" t="t" r="r" b="b"/>
              <a:pathLst>
                <a:path w="54387" h="93" fill="none" extrusionOk="0">
                  <a:moveTo>
                    <a:pt x="1" y="46"/>
                  </a:moveTo>
                  <a:lnTo>
                    <a:pt x="1" y="46"/>
                  </a:lnTo>
                  <a:lnTo>
                    <a:pt x="13597" y="0"/>
                  </a:lnTo>
                  <a:lnTo>
                    <a:pt x="27193" y="0"/>
                  </a:lnTo>
                  <a:lnTo>
                    <a:pt x="27193" y="0"/>
                  </a:lnTo>
                  <a:lnTo>
                    <a:pt x="40790" y="0"/>
                  </a:lnTo>
                  <a:lnTo>
                    <a:pt x="54386" y="46"/>
                  </a:lnTo>
                  <a:lnTo>
                    <a:pt x="54386" y="46"/>
                  </a:lnTo>
                  <a:lnTo>
                    <a:pt x="40790" y="92"/>
                  </a:lnTo>
                  <a:lnTo>
                    <a:pt x="27193" y="92"/>
                  </a:lnTo>
                  <a:lnTo>
                    <a:pt x="27193" y="92"/>
                  </a:lnTo>
                  <a:lnTo>
                    <a:pt x="13597" y="92"/>
                  </a:lnTo>
                  <a:lnTo>
                    <a:pt x="1" y="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201;p47">
              <a:extLst>
                <a:ext uri="{FF2B5EF4-FFF2-40B4-BE49-F238E27FC236}">
                  <a16:creationId xmlns:a16="http://schemas.microsoft.com/office/drawing/2014/main" id="{C9F9C885-8213-8216-DDBE-8D95D21E9B2B}"/>
                </a:ext>
              </a:extLst>
            </p:cNvPr>
            <p:cNvSpPr/>
            <p:nvPr/>
          </p:nvSpPr>
          <p:spPr>
            <a:xfrm>
              <a:off x="7366916" y="1014796"/>
              <a:ext cx="1063946" cy="2719"/>
            </a:xfrm>
            <a:custGeom>
              <a:avLst/>
              <a:gdLst/>
              <a:ahLst/>
              <a:cxnLst/>
              <a:rect l="l" t="t" r="r" b="b"/>
              <a:pathLst>
                <a:path w="54387" h="139" extrusionOk="0">
                  <a:moveTo>
                    <a:pt x="27193" y="1"/>
                  </a:moveTo>
                  <a:lnTo>
                    <a:pt x="13597" y="47"/>
                  </a:lnTo>
                  <a:lnTo>
                    <a:pt x="1" y="93"/>
                  </a:lnTo>
                  <a:lnTo>
                    <a:pt x="13597" y="139"/>
                  </a:lnTo>
                  <a:lnTo>
                    <a:pt x="40790" y="139"/>
                  </a:lnTo>
                  <a:lnTo>
                    <a:pt x="54386" y="93"/>
                  </a:lnTo>
                  <a:lnTo>
                    <a:pt x="40790"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202;p47">
              <a:extLst>
                <a:ext uri="{FF2B5EF4-FFF2-40B4-BE49-F238E27FC236}">
                  <a16:creationId xmlns:a16="http://schemas.microsoft.com/office/drawing/2014/main" id="{4EA2AEED-066F-4712-D4B0-87A63E487577}"/>
                </a:ext>
              </a:extLst>
            </p:cNvPr>
            <p:cNvSpPr/>
            <p:nvPr/>
          </p:nvSpPr>
          <p:spPr>
            <a:xfrm>
              <a:off x="7366916" y="1014796"/>
              <a:ext cx="1063946" cy="2719"/>
            </a:xfrm>
            <a:custGeom>
              <a:avLst/>
              <a:gdLst/>
              <a:ahLst/>
              <a:cxnLst/>
              <a:rect l="l" t="t" r="r" b="b"/>
              <a:pathLst>
                <a:path w="54387" h="139" fill="none" extrusionOk="0">
                  <a:moveTo>
                    <a:pt x="1" y="93"/>
                  </a:moveTo>
                  <a:lnTo>
                    <a:pt x="1" y="93"/>
                  </a:lnTo>
                  <a:lnTo>
                    <a:pt x="13597" y="47"/>
                  </a:lnTo>
                  <a:lnTo>
                    <a:pt x="27193" y="1"/>
                  </a:lnTo>
                  <a:lnTo>
                    <a:pt x="27193" y="1"/>
                  </a:lnTo>
                  <a:lnTo>
                    <a:pt x="40790" y="1"/>
                  </a:lnTo>
                  <a:lnTo>
                    <a:pt x="54386" y="93"/>
                  </a:lnTo>
                  <a:lnTo>
                    <a:pt x="54386" y="93"/>
                  </a:lnTo>
                  <a:lnTo>
                    <a:pt x="40790" y="139"/>
                  </a:lnTo>
                  <a:lnTo>
                    <a:pt x="27193" y="139"/>
                  </a:lnTo>
                  <a:lnTo>
                    <a:pt x="27193" y="139"/>
                  </a:lnTo>
                  <a:lnTo>
                    <a:pt x="13597" y="139"/>
                  </a:lnTo>
                  <a:lnTo>
                    <a:pt x="1" y="9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203;p47">
              <a:extLst>
                <a:ext uri="{FF2B5EF4-FFF2-40B4-BE49-F238E27FC236}">
                  <a16:creationId xmlns:a16="http://schemas.microsoft.com/office/drawing/2014/main" id="{AEC4B4A1-9B42-EF50-2611-855FD8C6DE30}"/>
                </a:ext>
              </a:extLst>
            </p:cNvPr>
            <p:cNvSpPr/>
            <p:nvPr/>
          </p:nvSpPr>
          <p:spPr>
            <a:xfrm>
              <a:off x="7366916" y="1119945"/>
              <a:ext cx="1063946" cy="2700"/>
            </a:xfrm>
            <a:custGeom>
              <a:avLst/>
              <a:gdLst/>
              <a:ahLst/>
              <a:cxnLst/>
              <a:rect l="l" t="t" r="r" b="b"/>
              <a:pathLst>
                <a:path w="54387" h="138" extrusionOk="0">
                  <a:moveTo>
                    <a:pt x="27193" y="0"/>
                  </a:moveTo>
                  <a:lnTo>
                    <a:pt x="13597" y="46"/>
                  </a:lnTo>
                  <a:lnTo>
                    <a:pt x="1" y="92"/>
                  </a:lnTo>
                  <a:lnTo>
                    <a:pt x="13597" y="138"/>
                  </a:lnTo>
                  <a:lnTo>
                    <a:pt x="40790" y="138"/>
                  </a:lnTo>
                  <a:lnTo>
                    <a:pt x="54386" y="92"/>
                  </a:lnTo>
                  <a:lnTo>
                    <a:pt x="40790"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204;p47">
              <a:extLst>
                <a:ext uri="{FF2B5EF4-FFF2-40B4-BE49-F238E27FC236}">
                  <a16:creationId xmlns:a16="http://schemas.microsoft.com/office/drawing/2014/main" id="{9FE969D0-F63E-ADA4-1B83-05DD3DA51C26}"/>
                </a:ext>
              </a:extLst>
            </p:cNvPr>
            <p:cNvSpPr/>
            <p:nvPr/>
          </p:nvSpPr>
          <p:spPr>
            <a:xfrm>
              <a:off x="7366916" y="1119945"/>
              <a:ext cx="1063946" cy="2700"/>
            </a:xfrm>
            <a:custGeom>
              <a:avLst/>
              <a:gdLst/>
              <a:ahLst/>
              <a:cxnLst/>
              <a:rect l="l" t="t" r="r" b="b"/>
              <a:pathLst>
                <a:path w="54387" h="138" fill="none" extrusionOk="0">
                  <a:moveTo>
                    <a:pt x="1" y="92"/>
                  </a:moveTo>
                  <a:lnTo>
                    <a:pt x="1" y="92"/>
                  </a:lnTo>
                  <a:lnTo>
                    <a:pt x="13597" y="46"/>
                  </a:lnTo>
                  <a:lnTo>
                    <a:pt x="27193" y="0"/>
                  </a:lnTo>
                  <a:lnTo>
                    <a:pt x="27193" y="0"/>
                  </a:lnTo>
                  <a:lnTo>
                    <a:pt x="40790" y="0"/>
                  </a:lnTo>
                  <a:lnTo>
                    <a:pt x="54386" y="92"/>
                  </a:lnTo>
                  <a:lnTo>
                    <a:pt x="54386" y="92"/>
                  </a:lnTo>
                  <a:lnTo>
                    <a:pt x="40790" y="138"/>
                  </a:lnTo>
                  <a:lnTo>
                    <a:pt x="27193" y="138"/>
                  </a:lnTo>
                  <a:lnTo>
                    <a:pt x="27193" y="138"/>
                  </a:lnTo>
                  <a:lnTo>
                    <a:pt x="13597" y="138"/>
                  </a:lnTo>
                  <a:lnTo>
                    <a:pt x="1" y="9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205;p47">
              <a:extLst>
                <a:ext uri="{FF2B5EF4-FFF2-40B4-BE49-F238E27FC236}">
                  <a16:creationId xmlns:a16="http://schemas.microsoft.com/office/drawing/2014/main" id="{0C74AB72-5C76-5E4A-3B7B-949978A62E4F}"/>
                </a:ext>
              </a:extLst>
            </p:cNvPr>
            <p:cNvSpPr/>
            <p:nvPr/>
          </p:nvSpPr>
          <p:spPr>
            <a:xfrm>
              <a:off x="7366916" y="1225074"/>
              <a:ext cx="1063946" cy="2719"/>
            </a:xfrm>
            <a:custGeom>
              <a:avLst/>
              <a:gdLst/>
              <a:ahLst/>
              <a:cxnLst/>
              <a:rect l="l" t="t" r="r" b="b"/>
              <a:pathLst>
                <a:path w="54387" h="139" extrusionOk="0">
                  <a:moveTo>
                    <a:pt x="27193" y="0"/>
                  </a:moveTo>
                  <a:lnTo>
                    <a:pt x="13597" y="46"/>
                  </a:lnTo>
                  <a:lnTo>
                    <a:pt x="1" y="92"/>
                  </a:lnTo>
                  <a:lnTo>
                    <a:pt x="13597" y="138"/>
                  </a:lnTo>
                  <a:lnTo>
                    <a:pt x="40790" y="138"/>
                  </a:lnTo>
                  <a:lnTo>
                    <a:pt x="54386" y="92"/>
                  </a:lnTo>
                  <a:lnTo>
                    <a:pt x="40790"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206;p47">
              <a:extLst>
                <a:ext uri="{FF2B5EF4-FFF2-40B4-BE49-F238E27FC236}">
                  <a16:creationId xmlns:a16="http://schemas.microsoft.com/office/drawing/2014/main" id="{FB6BA3D7-97D3-F00B-AFAA-BE54C03DC782}"/>
                </a:ext>
              </a:extLst>
            </p:cNvPr>
            <p:cNvSpPr/>
            <p:nvPr/>
          </p:nvSpPr>
          <p:spPr>
            <a:xfrm>
              <a:off x="7366916" y="1225074"/>
              <a:ext cx="1063946" cy="2719"/>
            </a:xfrm>
            <a:custGeom>
              <a:avLst/>
              <a:gdLst/>
              <a:ahLst/>
              <a:cxnLst/>
              <a:rect l="l" t="t" r="r" b="b"/>
              <a:pathLst>
                <a:path w="54387" h="139" fill="none" extrusionOk="0">
                  <a:moveTo>
                    <a:pt x="1" y="92"/>
                  </a:moveTo>
                  <a:lnTo>
                    <a:pt x="1" y="92"/>
                  </a:lnTo>
                  <a:lnTo>
                    <a:pt x="13597" y="46"/>
                  </a:lnTo>
                  <a:lnTo>
                    <a:pt x="27193" y="0"/>
                  </a:lnTo>
                  <a:lnTo>
                    <a:pt x="27193" y="0"/>
                  </a:lnTo>
                  <a:lnTo>
                    <a:pt x="40790" y="0"/>
                  </a:lnTo>
                  <a:lnTo>
                    <a:pt x="54386" y="92"/>
                  </a:lnTo>
                  <a:lnTo>
                    <a:pt x="54386" y="92"/>
                  </a:lnTo>
                  <a:lnTo>
                    <a:pt x="40790" y="138"/>
                  </a:lnTo>
                  <a:lnTo>
                    <a:pt x="27193" y="138"/>
                  </a:lnTo>
                  <a:lnTo>
                    <a:pt x="27193" y="138"/>
                  </a:lnTo>
                  <a:lnTo>
                    <a:pt x="13597" y="138"/>
                  </a:lnTo>
                  <a:lnTo>
                    <a:pt x="1" y="9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207;p47">
              <a:extLst>
                <a:ext uri="{FF2B5EF4-FFF2-40B4-BE49-F238E27FC236}">
                  <a16:creationId xmlns:a16="http://schemas.microsoft.com/office/drawing/2014/main" id="{A57D8859-11BE-E195-034A-9CF6A7F31E53}"/>
                </a:ext>
              </a:extLst>
            </p:cNvPr>
            <p:cNvSpPr/>
            <p:nvPr/>
          </p:nvSpPr>
          <p:spPr>
            <a:xfrm>
              <a:off x="7578973" y="738046"/>
              <a:ext cx="3619" cy="588577"/>
            </a:xfrm>
            <a:custGeom>
              <a:avLst/>
              <a:gdLst/>
              <a:ahLst/>
              <a:cxnLst/>
              <a:rect l="l" t="t" r="r" b="b"/>
              <a:pathLst>
                <a:path w="185" h="30087" extrusionOk="0">
                  <a:moveTo>
                    <a:pt x="93" y="0"/>
                  </a:moveTo>
                  <a:lnTo>
                    <a:pt x="1" y="7533"/>
                  </a:lnTo>
                  <a:lnTo>
                    <a:pt x="1" y="15066"/>
                  </a:lnTo>
                  <a:lnTo>
                    <a:pt x="47" y="22554"/>
                  </a:lnTo>
                  <a:lnTo>
                    <a:pt x="93" y="30087"/>
                  </a:lnTo>
                  <a:lnTo>
                    <a:pt x="185" y="22554"/>
                  </a:lnTo>
                  <a:lnTo>
                    <a:pt x="185" y="15066"/>
                  </a:lnTo>
                  <a:lnTo>
                    <a:pt x="139" y="7533"/>
                  </a:lnTo>
                  <a:lnTo>
                    <a:pt x="139" y="3767"/>
                  </a:lnTo>
                  <a:lnTo>
                    <a:pt x="93"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208;p47">
              <a:extLst>
                <a:ext uri="{FF2B5EF4-FFF2-40B4-BE49-F238E27FC236}">
                  <a16:creationId xmlns:a16="http://schemas.microsoft.com/office/drawing/2014/main" id="{310E5710-BD64-E1C6-1BC7-196AC9C13541}"/>
                </a:ext>
              </a:extLst>
            </p:cNvPr>
            <p:cNvSpPr/>
            <p:nvPr/>
          </p:nvSpPr>
          <p:spPr>
            <a:xfrm>
              <a:off x="7578973" y="738046"/>
              <a:ext cx="3619" cy="588577"/>
            </a:xfrm>
            <a:custGeom>
              <a:avLst/>
              <a:gdLst/>
              <a:ahLst/>
              <a:cxnLst/>
              <a:rect l="l" t="t" r="r" b="b"/>
              <a:pathLst>
                <a:path w="185" h="30087" fill="none" extrusionOk="0">
                  <a:moveTo>
                    <a:pt x="93" y="0"/>
                  </a:moveTo>
                  <a:lnTo>
                    <a:pt x="93" y="0"/>
                  </a:lnTo>
                  <a:lnTo>
                    <a:pt x="139" y="3767"/>
                  </a:lnTo>
                  <a:lnTo>
                    <a:pt x="139" y="7533"/>
                  </a:lnTo>
                  <a:lnTo>
                    <a:pt x="185" y="15066"/>
                  </a:lnTo>
                  <a:lnTo>
                    <a:pt x="185" y="15066"/>
                  </a:lnTo>
                  <a:lnTo>
                    <a:pt x="185" y="22554"/>
                  </a:lnTo>
                  <a:lnTo>
                    <a:pt x="93" y="30087"/>
                  </a:lnTo>
                  <a:lnTo>
                    <a:pt x="93" y="30087"/>
                  </a:lnTo>
                  <a:lnTo>
                    <a:pt x="47" y="22554"/>
                  </a:lnTo>
                  <a:lnTo>
                    <a:pt x="1" y="15066"/>
                  </a:lnTo>
                  <a:lnTo>
                    <a:pt x="1" y="15066"/>
                  </a:lnTo>
                  <a:lnTo>
                    <a:pt x="1" y="7533"/>
                  </a:lnTo>
                  <a:lnTo>
                    <a:pt x="9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209;p47">
              <a:extLst>
                <a:ext uri="{FF2B5EF4-FFF2-40B4-BE49-F238E27FC236}">
                  <a16:creationId xmlns:a16="http://schemas.microsoft.com/office/drawing/2014/main" id="{48241EA6-80E0-DB00-285D-C74A4962AEF7}"/>
                </a:ext>
              </a:extLst>
            </p:cNvPr>
            <p:cNvSpPr/>
            <p:nvPr/>
          </p:nvSpPr>
          <p:spPr>
            <a:xfrm>
              <a:off x="7763193" y="738046"/>
              <a:ext cx="3619" cy="588577"/>
            </a:xfrm>
            <a:custGeom>
              <a:avLst/>
              <a:gdLst/>
              <a:ahLst/>
              <a:cxnLst/>
              <a:rect l="l" t="t" r="r" b="b"/>
              <a:pathLst>
                <a:path w="185" h="30087" extrusionOk="0">
                  <a:moveTo>
                    <a:pt x="92" y="0"/>
                  </a:moveTo>
                  <a:lnTo>
                    <a:pt x="46" y="3767"/>
                  </a:lnTo>
                  <a:lnTo>
                    <a:pt x="0" y="7533"/>
                  </a:lnTo>
                  <a:lnTo>
                    <a:pt x="0" y="15066"/>
                  </a:lnTo>
                  <a:lnTo>
                    <a:pt x="46" y="22554"/>
                  </a:lnTo>
                  <a:lnTo>
                    <a:pt x="46" y="26320"/>
                  </a:lnTo>
                  <a:lnTo>
                    <a:pt x="92" y="30087"/>
                  </a:lnTo>
                  <a:lnTo>
                    <a:pt x="184" y="22554"/>
                  </a:lnTo>
                  <a:lnTo>
                    <a:pt x="184" y="15066"/>
                  </a:lnTo>
                  <a:lnTo>
                    <a:pt x="184" y="7533"/>
                  </a:lnTo>
                  <a:lnTo>
                    <a:pt x="138" y="3767"/>
                  </a:lnTo>
                  <a:lnTo>
                    <a:pt x="92"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210;p47">
              <a:extLst>
                <a:ext uri="{FF2B5EF4-FFF2-40B4-BE49-F238E27FC236}">
                  <a16:creationId xmlns:a16="http://schemas.microsoft.com/office/drawing/2014/main" id="{8EA96EF0-7871-9308-5B3D-0DE02C45990E}"/>
                </a:ext>
              </a:extLst>
            </p:cNvPr>
            <p:cNvSpPr/>
            <p:nvPr/>
          </p:nvSpPr>
          <p:spPr>
            <a:xfrm>
              <a:off x="7763193" y="738046"/>
              <a:ext cx="3619" cy="588577"/>
            </a:xfrm>
            <a:custGeom>
              <a:avLst/>
              <a:gdLst/>
              <a:ahLst/>
              <a:cxnLst/>
              <a:rect l="l" t="t" r="r" b="b"/>
              <a:pathLst>
                <a:path w="185" h="30087" fill="none" extrusionOk="0">
                  <a:moveTo>
                    <a:pt x="92" y="0"/>
                  </a:moveTo>
                  <a:lnTo>
                    <a:pt x="92" y="0"/>
                  </a:lnTo>
                  <a:lnTo>
                    <a:pt x="138" y="3767"/>
                  </a:lnTo>
                  <a:lnTo>
                    <a:pt x="184" y="7533"/>
                  </a:lnTo>
                  <a:lnTo>
                    <a:pt x="184" y="15066"/>
                  </a:lnTo>
                  <a:lnTo>
                    <a:pt x="184" y="15066"/>
                  </a:lnTo>
                  <a:lnTo>
                    <a:pt x="184" y="22554"/>
                  </a:lnTo>
                  <a:lnTo>
                    <a:pt x="92" y="30087"/>
                  </a:lnTo>
                  <a:lnTo>
                    <a:pt x="92" y="30087"/>
                  </a:lnTo>
                  <a:lnTo>
                    <a:pt x="46" y="26320"/>
                  </a:lnTo>
                  <a:lnTo>
                    <a:pt x="46" y="22554"/>
                  </a:lnTo>
                  <a:lnTo>
                    <a:pt x="0" y="15066"/>
                  </a:lnTo>
                  <a:lnTo>
                    <a:pt x="0" y="15066"/>
                  </a:lnTo>
                  <a:lnTo>
                    <a:pt x="0" y="7533"/>
                  </a:lnTo>
                  <a:lnTo>
                    <a:pt x="46" y="3767"/>
                  </a:lnTo>
                  <a:lnTo>
                    <a:pt x="9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211;p47">
              <a:extLst>
                <a:ext uri="{FF2B5EF4-FFF2-40B4-BE49-F238E27FC236}">
                  <a16:creationId xmlns:a16="http://schemas.microsoft.com/office/drawing/2014/main" id="{D6728539-1B0A-0D4B-8A7D-74B4367C9269}"/>
                </a:ext>
              </a:extLst>
            </p:cNvPr>
            <p:cNvSpPr/>
            <p:nvPr/>
          </p:nvSpPr>
          <p:spPr>
            <a:xfrm>
              <a:off x="7947394" y="738046"/>
              <a:ext cx="3619" cy="588577"/>
            </a:xfrm>
            <a:custGeom>
              <a:avLst/>
              <a:gdLst/>
              <a:ahLst/>
              <a:cxnLst/>
              <a:rect l="l" t="t" r="r" b="b"/>
              <a:pathLst>
                <a:path w="185" h="30087" extrusionOk="0">
                  <a:moveTo>
                    <a:pt x="93" y="0"/>
                  </a:moveTo>
                  <a:lnTo>
                    <a:pt x="1" y="7533"/>
                  </a:lnTo>
                  <a:lnTo>
                    <a:pt x="1" y="15066"/>
                  </a:lnTo>
                  <a:lnTo>
                    <a:pt x="1" y="22554"/>
                  </a:lnTo>
                  <a:lnTo>
                    <a:pt x="93" y="30087"/>
                  </a:lnTo>
                  <a:lnTo>
                    <a:pt x="184" y="22554"/>
                  </a:lnTo>
                  <a:lnTo>
                    <a:pt x="184" y="15066"/>
                  </a:lnTo>
                  <a:lnTo>
                    <a:pt x="139" y="7533"/>
                  </a:lnTo>
                  <a:lnTo>
                    <a:pt x="139" y="3767"/>
                  </a:lnTo>
                  <a:lnTo>
                    <a:pt x="93"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212;p47">
              <a:extLst>
                <a:ext uri="{FF2B5EF4-FFF2-40B4-BE49-F238E27FC236}">
                  <a16:creationId xmlns:a16="http://schemas.microsoft.com/office/drawing/2014/main" id="{E177320C-0092-191A-AE3F-C1EE03BB0307}"/>
                </a:ext>
              </a:extLst>
            </p:cNvPr>
            <p:cNvSpPr/>
            <p:nvPr/>
          </p:nvSpPr>
          <p:spPr>
            <a:xfrm>
              <a:off x="7947394" y="738046"/>
              <a:ext cx="3619" cy="588577"/>
            </a:xfrm>
            <a:custGeom>
              <a:avLst/>
              <a:gdLst/>
              <a:ahLst/>
              <a:cxnLst/>
              <a:rect l="l" t="t" r="r" b="b"/>
              <a:pathLst>
                <a:path w="185" h="30087" fill="none" extrusionOk="0">
                  <a:moveTo>
                    <a:pt x="93" y="0"/>
                  </a:moveTo>
                  <a:lnTo>
                    <a:pt x="93" y="0"/>
                  </a:lnTo>
                  <a:lnTo>
                    <a:pt x="139" y="3767"/>
                  </a:lnTo>
                  <a:lnTo>
                    <a:pt x="139" y="7533"/>
                  </a:lnTo>
                  <a:lnTo>
                    <a:pt x="184" y="15066"/>
                  </a:lnTo>
                  <a:lnTo>
                    <a:pt x="184" y="15066"/>
                  </a:lnTo>
                  <a:lnTo>
                    <a:pt x="184" y="22554"/>
                  </a:lnTo>
                  <a:lnTo>
                    <a:pt x="93" y="30087"/>
                  </a:lnTo>
                  <a:lnTo>
                    <a:pt x="93" y="30087"/>
                  </a:lnTo>
                  <a:lnTo>
                    <a:pt x="1" y="22554"/>
                  </a:lnTo>
                  <a:lnTo>
                    <a:pt x="1" y="15066"/>
                  </a:lnTo>
                  <a:lnTo>
                    <a:pt x="1" y="15066"/>
                  </a:lnTo>
                  <a:lnTo>
                    <a:pt x="1" y="7533"/>
                  </a:lnTo>
                  <a:lnTo>
                    <a:pt x="9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213;p47">
              <a:extLst>
                <a:ext uri="{FF2B5EF4-FFF2-40B4-BE49-F238E27FC236}">
                  <a16:creationId xmlns:a16="http://schemas.microsoft.com/office/drawing/2014/main" id="{7DD466D4-FEB6-CF45-F712-93BD460216F4}"/>
                </a:ext>
              </a:extLst>
            </p:cNvPr>
            <p:cNvSpPr/>
            <p:nvPr/>
          </p:nvSpPr>
          <p:spPr>
            <a:xfrm>
              <a:off x="8130714" y="738046"/>
              <a:ext cx="3599" cy="588577"/>
            </a:xfrm>
            <a:custGeom>
              <a:avLst/>
              <a:gdLst/>
              <a:ahLst/>
              <a:cxnLst/>
              <a:rect l="l" t="t" r="r" b="b"/>
              <a:pathLst>
                <a:path w="184" h="30087" extrusionOk="0">
                  <a:moveTo>
                    <a:pt x="92" y="0"/>
                  </a:moveTo>
                  <a:lnTo>
                    <a:pt x="46" y="7533"/>
                  </a:lnTo>
                  <a:lnTo>
                    <a:pt x="0" y="15066"/>
                  </a:lnTo>
                  <a:lnTo>
                    <a:pt x="46" y="22554"/>
                  </a:lnTo>
                  <a:lnTo>
                    <a:pt x="46" y="26320"/>
                  </a:lnTo>
                  <a:lnTo>
                    <a:pt x="92" y="30087"/>
                  </a:lnTo>
                  <a:lnTo>
                    <a:pt x="184" y="22554"/>
                  </a:lnTo>
                  <a:lnTo>
                    <a:pt x="184" y="15066"/>
                  </a:lnTo>
                  <a:lnTo>
                    <a:pt x="184" y="7533"/>
                  </a:lnTo>
                  <a:lnTo>
                    <a:pt x="138" y="3767"/>
                  </a:lnTo>
                  <a:lnTo>
                    <a:pt x="92"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214;p47">
              <a:extLst>
                <a:ext uri="{FF2B5EF4-FFF2-40B4-BE49-F238E27FC236}">
                  <a16:creationId xmlns:a16="http://schemas.microsoft.com/office/drawing/2014/main" id="{524C7843-7C03-0F29-8AD3-102FDCF61BEE}"/>
                </a:ext>
              </a:extLst>
            </p:cNvPr>
            <p:cNvSpPr/>
            <p:nvPr/>
          </p:nvSpPr>
          <p:spPr>
            <a:xfrm>
              <a:off x="8130714" y="738046"/>
              <a:ext cx="3599" cy="588577"/>
            </a:xfrm>
            <a:custGeom>
              <a:avLst/>
              <a:gdLst/>
              <a:ahLst/>
              <a:cxnLst/>
              <a:rect l="l" t="t" r="r" b="b"/>
              <a:pathLst>
                <a:path w="184" h="30087" fill="none" extrusionOk="0">
                  <a:moveTo>
                    <a:pt x="92" y="0"/>
                  </a:moveTo>
                  <a:lnTo>
                    <a:pt x="92" y="0"/>
                  </a:lnTo>
                  <a:lnTo>
                    <a:pt x="138" y="3767"/>
                  </a:lnTo>
                  <a:lnTo>
                    <a:pt x="184" y="7533"/>
                  </a:lnTo>
                  <a:lnTo>
                    <a:pt x="184" y="15066"/>
                  </a:lnTo>
                  <a:lnTo>
                    <a:pt x="184" y="15066"/>
                  </a:lnTo>
                  <a:lnTo>
                    <a:pt x="184" y="22554"/>
                  </a:lnTo>
                  <a:lnTo>
                    <a:pt x="92" y="30087"/>
                  </a:lnTo>
                  <a:lnTo>
                    <a:pt x="92" y="30087"/>
                  </a:lnTo>
                  <a:lnTo>
                    <a:pt x="46" y="26320"/>
                  </a:lnTo>
                  <a:lnTo>
                    <a:pt x="46" y="22554"/>
                  </a:lnTo>
                  <a:lnTo>
                    <a:pt x="0" y="15066"/>
                  </a:lnTo>
                  <a:lnTo>
                    <a:pt x="0" y="15066"/>
                  </a:lnTo>
                  <a:lnTo>
                    <a:pt x="46" y="7533"/>
                  </a:lnTo>
                  <a:lnTo>
                    <a:pt x="9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215;p47">
              <a:extLst>
                <a:ext uri="{FF2B5EF4-FFF2-40B4-BE49-F238E27FC236}">
                  <a16:creationId xmlns:a16="http://schemas.microsoft.com/office/drawing/2014/main" id="{32690A68-AC45-4F80-163E-9F56A85E9C7C}"/>
                </a:ext>
              </a:extLst>
            </p:cNvPr>
            <p:cNvSpPr/>
            <p:nvPr/>
          </p:nvSpPr>
          <p:spPr>
            <a:xfrm>
              <a:off x="8314915" y="738046"/>
              <a:ext cx="3619" cy="588577"/>
            </a:xfrm>
            <a:custGeom>
              <a:avLst/>
              <a:gdLst/>
              <a:ahLst/>
              <a:cxnLst/>
              <a:rect l="l" t="t" r="r" b="b"/>
              <a:pathLst>
                <a:path w="185" h="30087" extrusionOk="0">
                  <a:moveTo>
                    <a:pt x="92" y="0"/>
                  </a:moveTo>
                  <a:lnTo>
                    <a:pt x="1" y="7533"/>
                  </a:lnTo>
                  <a:lnTo>
                    <a:pt x="1" y="11300"/>
                  </a:lnTo>
                  <a:lnTo>
                    <a:pt x="1" y="15066"/>
                  </a:lnTo>
                  <a:lnTo>
                    <a:pt x="47" y="22554"/>
                  </a:lnTo>
                  <a:lnTo>
                    <a:pt x="47" y="26320"/>
                  </a:lnTo>
                  <a:lnTo>
                    <a:pt x="92" y="30087"/>
                  </a:lnTo>
                  <a:lnTo>
                    <a:pt x="184" y="22554"/>
                  </a:lnTo>
                  <a:lnTo>
                    <a:pt x="184" y="15066"/>
                  </a:lnTo>
                  <a:lnTo>
                    <a:pt x="184" y="7533"/>
                  </a:lnTo>
                  <a:lnTo>
                    <a:pt x="138" y="3767"/>
                  </a:lnTo>
                  <a:lnTo>
                    <a:pt x="92"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16;p47">
              <a:extLst>
                <a:ext uri="{FF2B5EF4-FFF2-40B4-BE49-F238E27FC236}">
                  <a16:creationId xmlns:a16="http://schemas.microsoft.com/office/drawing/2014/main" id="{43A1FA95-D908-E122-CD00-9DF9927CCBD8}"/>
                </a:ext>
              </a:extLst>
            </p:cNvPr>
            <p:cNvSpPr/>
            <p:nvPr/>
          </p:nvSpPr>
          <p:spPr>
            <a:xfrm>
              <a:off x="8314915" y="738046"/>
              <a:ext cx="3619" cy="588577"/>
            </a:xfrm>
            <a:custGeom>
              <a:avLst/>
              <a:gdLst/>
              <a:ahLst/>
              <a:cxnLst/>
              <a:rect l="l" t="t" r="r" b="b"/>
              <a:pathLst>
                <a:path w="185" h="30087" fill="none" extrusionOk="0">
                  <a:moveTo>
                    <a:pt x="92" y="0"/>
                  </a:moveTo>
                  <a:lnTo>
                    <a:pt x="92" y="0"/>
                  </a:lnTo>
                  <a:lnTo>
                    <a:pt x="138" y="3767"/>
                  </a:lnTo>
                  <a:lnTo>
                    <a:pt x="184" y="7533"/>
                  </a:lnTo>
                  <a:lnTo>
                    <a:pt x="184" y="15066"/>
                  </a:lnTo>
                  <a:lnTo>
                    <a:pt x="184" y="15066"/>
                  </a:lnTo>
                  <a:lnTo>
                    <a:pt x="184" y="22554"/>
                  </a:lnTo>
                  <a:lnTo>
                    <a:pt x="92" y="30087"/>
                  </a:lnTo>
                  <a:lnTo>
                    <a:pt x="92" y="30087"/>
                  </a:lnTo>
                  <a:lnTo>
                    <a:pt x="47" y="26320"/>
                  </a:lnTo>
                  <a:lnTo>
                    <a:pt x="47" y="22554"/>
                  </a:lnTo>
                  <a:lnTo>
                    <a:pt x="1" y="15066"/>
                  </a:lnTo>
                  <a:lnTo>
                    <a:pt x="1" y="15066"/>
                  </a:lnTo>
                  <a:lnTo>
                    <a:pt x="1" y="11300"/>
                  </a:lnTo>
                  <a:lnTo>
                    <a:pt x="1" y="7533"/>
                  </a:lnTo>
                  <a:lnTo>
                    <a:pt x="9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17;p47">
              <a:extLst>
                <a:ext uri="{FF2B5EF4-FFF2-40B4-BE49-F238E27FC236}">
                  <a16:creationId xmlns:a16="http://schemas.microsoft.com/office/drawing/2014/main" id="{E9107C33-A47F-81BB-0198-BC980DC3FFA5}"/>
                </a:ext>
              </a:extLst>
            </p:cNvPr>
            <p:cNvSpPr/>
            <p:nvPr/>
          </p:nvSpPr>
          <p:spPr>
            <a:xfrm>
              <a:off x="8316714" y="911467"/>
              <a:ext cx="114147" cy="415155"/>
            </a:xfrm>
            <a:custGeom>
              <a:avLst/>
              <a:gdLst/>
              <a:ahLst/>
              <a:cxnLst/>
              <a:rect l="l" t="t" r="r" b="b"/>
              <a:pathLst>
                <a:path w="5835" h="21222" extrusionOk="0">
                  <a:moveTo>
                    <a:pt x="5513" y="0"/>
                  </a:moveTo>
                  <a:lnTo>
                    <a:pt x="4961" y="92"/>
                  </a:lnTo>
                  <a:lnTo>
                    <a:pt x="4502" y="322"/>
                  </a:lnTo>
                  <a:lnTo>
                    <a:pt x="4089" y="552"/>
                  </a:lnTo>
                  <a:lnTo>
                    <a:pt x="3675" y="919"/>
                  </a:lnTo>
                  <a:lnTo>
                    <a:pt x="3308" y="1287"/>
                  </a:lnTo>
                  <a:lnTo>
                    <a:pt x="2986" y="1700"/>
                  </a:lnTo>
                  <a:lnTo>
                    <a:pt x="2665" y="2159"/>
                  </a:lnTo>
                  <a:lnTo>
                    <a:pt x="2389" y="2619"/>
                  </a:lnTo>
                  <a:lnTo>
                    <a:pt x="1838" y="3537"/>
                  </a:lnTo>
                  <a:lnTo>
                    <a:pt x="1333" y="4364"/>
                  </a:lnTo>
                  <a:lnTo>
                    <a:pt x="1057" y="4686"/>
                  </a:lnTo>
                  <a:lnTo>
                    <a:pt x="827" y="4961"/>
                  </a:lnTo>
                  <a:lnTo>
                    <a:pt x="552" y="5191"/>
                  </a:lnTo>
                  <a:lnTo>
                    <a:pt x="276" y="5329"/>
                  </a:lnTo>
                  <a:lnTo>
                    <a:pt x="5834" y="5375"/>
                  </a:lnTo>
                  <a:lnTo>
                    <a:pt x="5834" y="0"/>
                  </a:lnTo>
                  <a:close/>
                  <a:moveTo>
                    <a:pt x="92" y="5375"/>
                  </a:moveTo>
                  <a:lnTo>
                    <a:pt x="92" y="6201"/>
                  </a:lnTo>
                  <a:lnTo>
                    <a:pt x="138" y="10703"/>
                  </a:lnTo>
                  <a:lnTo>
                    <a:pt x="5834" y="10749"/>
                  </a:lnTo>
                  <a:lnTo>
                    <a:pt x="5834" y="5375"/>
                  </a:lnTo>
                  <a:close/>
                  <a:moveTo>
                    <a:pt x="138" y="10749"/>
                  </a:moveTo>
                  <a:lnTo>
                    <a:pt x="92" y="16077"/>
                  </a:lnTo>
                  <a:lnTo>
                    <a:pt x="5834" y="16123"/>
                  </a:lnTo>
                  <a:lnTo>
                    <a:pt x="5834" y="10749"/>
                  </a:lnTo>
                  <a:close/>
                  <a:moveTo>
                    <a:pt x="92" y="16123"/>
                  </a:moveTo>
                  <a:lnTo>
                    <a:pt x="0" y="21222"/>
                  </a:lnTo>
                  <a:lnTo>
                    <a:pt x="5834" y="21222"/>
                  </a:lnTo>
                  <a:lnTo>
                    <a:pt x="5834" y="16123"/>
                  </a:lnTo>
                  <a:close/>
                </a:path>
              </a:pathLst>
            </a:custGeom>
            <a:solidFill>
              <a:srgbClr val="CD8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218;p47">
              <a:extLst>
                <a:ext uri="{FF2B5EF4-FFF2-40B4-BE49-F238E27FC236}">
                  <a16:creationId xmlns:a16="http://schemas.microsoft.com/office/drawing/2014/main" id="{E5117148-0229-349D-8807-8B91A2C0B906}"/>
                </a:ext>
              </a:extLst>
            </p:cNvPr>
            <p:cNvSpPr/>
            <p:nvPr/>
          </p:nvSpPr>
          <p:spPr>
            <a:xfrm>
              <a:off x="8316714" y="911467"/>
              <a:ext cx="114147" cy="415155"/>
            </a:xfrm>
            <a:custGeom>
              <a:avLst/>
              <a:gdLst/>
              <a:ahLst/>
              <a:cxnLst/>
              <a:rect l="l" t="t" r="r" b="b"/>
              <a:pathLst>
                <a:path w="5835" h="21222" fill="none" extrusionOk="0">
                  <a:moveTo>
                    <a:pt x="5834" y="0"/>
                  </a:moveTo>
                  <a:lnTo>
                    <a:pt x="5834" y="0"/>
                  </a:lnTo>
                  <a:lnTo>
                    <a:pt x="5513" y="0"/>
                  </a:lnTo>
                  <a:lnTo>
                    <a:pt x="5513" y="0"/>
                  </a:lnTo>
                  <a:lnTo>
                    <a:pt x="4961" y="92"/>
                  </a:lnTo>
                  <a:lnTo>
                    <a:pt x="4502" y="322"/>
                  </a:lnTo>
                  <a:lnTo>
                    <a:pt x="4089" y="552"/>
                  </a:lnTo>
                  <a:lnTo>
                    <a:pt x="3675" y="919"/>
                  </a:lnTo>
                  <a:lnTo>
                    <a:pt x="3308" y="1287"/>
                  </a:lnTo>
                  <a:lnTo>
                    <a:pt x="2986" y="1700"/>
                  </a:lnTo>
                  <a:lnTo>
                    <a:pt x="2665" y="2159"/>
                  </a:lnTo>
                  <a:lnTo>
                    <a:pt x="2389" y="2619"/>
                  </a:lnTo>
                  <a:lnTo>
                    <a:pt x="1838" y="3537"/>
                  </a:lnTo>
                  <a:lnTo>
                    <a:pt x="1333" y="4364"/>
                  </a:lnTo>
                  <a:lnTo>
                    <a:pt x="1057" y="4686"/>
                  </a:lnTo>
                  <a:lnTo>
                    <a:pt x="827" y="4961"/>
                  </a:lnTo>
                  <a:lnTo>
                    <a:pt x="552" y="5191"/>
                  </a:lnTo>
                  <a:lnTo>
                    <a:pt x="276" y="5329"/>
                  </a:lnTo>
                  <a:lnTo>
                    <a:pt x="276" y="5329"/>
                  </a:lnTo>
                  <a:lnTo>
                    <a:pt x="5834" y="5375"/>
                  </a:lnTo>
                  <a:lnTo>
                    <a:pt x="5834" y="5375"/>
                  </a:lnTo>
                  <a:lnTo>
                    <a:pt x="92" y="5375"/>
                  </a:lnTo>
                  <a:lnTo>
                    <a:pt x="92" y="5375"/>
                  </a:lnTo>
                  <a:lnTo>
                    <a:pt x="92" y="6201"/>
                  </a:lnTo>
                  <a:lnTo>
                    <a:pt x="92" y="6201"/>
                  </a:lnTo>
                  <a:lnTo>
                    <a:pt x="138" y="10703"/>
                  </a:lnTo>
                  <a:lnTo>
                    <a:pt x="138" y="10703"/>
                  </a:lnTo>
                  <a:lnTo>
                    <a:pt x="5834" y="10749"/>
                  </a:lnTo>
                  <a:lnTo>
                    <a:pt x="5834" y="10749"/>
                  </a:lnTo>
                  <a:lnTo>
                    <a:pt x="138" y="10749"/>
                  </a:lnTo>
                  <a:lnTo>
                    <a:pt x="138" y="10749"/>
                  </a:lnTo>
                  <a:lnTo>
                    <a:pt x="92" y="16077"/>
                  </a:lnTo>
                  <a:lnTo>
                    <a:pt x="92" y="16077"/>
                  </a:lnTo>
                  <a:lnTo>
                    <a:pt x="5834" y="16123"/>
                  </a:lnTo>
                  <a:lnTo>
                    <a:pt x="5834" y="16123"/>
                  </a:lnTo>
                  <a:lnTo>
                    <a:pt x="92" y="16123"/>
                  </a:lnTo>
                  <a:lnTo>
                    <a:pt x="92" y="16123"/>
                  </a:lnTo>
                  <a:lnTo>
                    <a:pt x="0" y="21222"/>
                  </a:lnTo>
                  <a:lnTo>
                    <a:pt x="5834" y="21222"/>
                  </a:lnTo>
                  <a:lnTo>
                    <a:pt x="583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219;p47">
              <a:extLst>
                <a:ext uri="{FF2B5EF4-FFF2-40B4-BE49-F238E27FC236}">
                  <a16:creationId xmlns:a16="http://schemas.microsoft.com/office/drawing/2014/main" id="{DCB8917C-750A-FFD8-F2CC-3327C8437549}"/>
                </a:ext>
              </a:extLst>
            </p:cNvPr>
            <p:cNvSpPr/>
            <p:nvPr/>
          </p:nvSpPr>
          <p:spPr>
            <a:xfrm>
              <a:off x="8425443" y="911467"/>
              <a:ext cx="5419" cy="20"/>
            </a:xfrm>
            <a:custGeom>
              <a:avLst/>
              <a:gdLst/>
              <a:ahLst/>
              <a:cxnLst/>
              <a:rect l="l" t="t" r="r" b="b"/>
              <a:pathLst>
                <a:path w="277" h="1" fill="none" extrusionOk="0">
                  <a:moveTo>
                    <a:pt x="276" y="0"/>
                  </a:moveTo>
                  <a:lnTo>
                    <a:pt x="276" y="0"/>
                  </a:lnTo>
                  <a:lnTo>
                    <a:pt x="0" y="0"/>
                  </a:lnTo>
                  <a:lnTo>
                    <a:pt x="0" y="0"/>
                  </a:lnTo>
                  <a:lnTo>
                    <a:pt x="276" y="0"/>
                  </a:lnTo>
                  <a:lnTo>
                    <a:pt x="27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220;p47">
              <a:extLst>
                <a:ext uri="{FF2B5EF4-FFF2-40B4-BE49-F238E27FC236}">
                  <a16:creationId xmlns:a16="http://schemas.microsoft.com/office/drawing/2014/main" id="{8AF50419-35BB-576C-9176-12EFD67A5E2D}"/>
                </a:ext>
              </a:extLst>
            </p:cNvPr>
            <p:cNvSpPr/>
            <p:nvPr/>
          </p:nvSpPr>
          <p:spPr>
            <a:xfrm>
              <a:off x="8424543" y="911467"/>
              <a:ext cx="6319" cy="20"/>
            </a:xfrm>
            <a:custGeom>
              <a:avLst/>
              <a:gdLst/>
              <a:ahLst/>
              <a:cxnLst/>
              <a:rect l="l" t="t" r="r" b="b"/>
              <a:pathLst>
                <a:path w="323" h="1" extrusionOk="0">
                  <a:moveTo>
                    <a:pt x="46" y="0"/>
                  </a:moveTo>
                  <a:lnTo>
                    <a:pt x="46" y="0"/>
                  </a:lnTo>
                  <a:lnTo>
                    <a:pt x="1" y="0"/>
                  </a:lnTo>
                  <a:lnTo>
                    <a:pt x="1" y="0"/>
                  </a:lnTo>
                  <a:lnTo>
                    <a:pt x="322" y="0"/>
                  </a:lnTo>
                  <a:lnTo>
                    <a:pt x="322" y="0"/>
                  </a:lnTo>
                  <a:lnTo>
                    <a:pt x="322" y="0"/>
                  </a:lnTo>
                  <a:lnTo>
                    <a:pt x="46"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221;p47">
              <a:extLst>
                <a:ext uri="{FF2B5EF4-FFF2-40B4-BE49-F238E27FC236}">
                  <a16:creationId xmlns:a16="http://schemas.microsoft.com/office/drawing/2014/main" id="{EBE76BAA-80B2-6A52-5321-50BC910E6A7D}"/>
                </a:ext>
              </a:extLst>
            </p:cNvPr>
            <p:cNvSpPr/>
            <p:nvPr/>
          </p:nvSpPr>
          <p:spPr>
            <a:xfrm>
              <a:off x="8424543" y="911467"/>
              <a:ext cx="6319" cy="20"/>
            </a:xfrm>
            <a:custGeom>
              <a:avLst/>
              <a:gdLst/>
              <a:ahLst/>
              <a:cxnLst/>
              <a:rect l="l" t="t" r="r" b="b"/>
              <a:pathLst>
                <a:path w="323" h="1" fill="none" extrusionOk="0">
                  <a:moveTo>
                    <a:pt x="46" y="0"/>
                  </a:moveTo>
                  <a:lnTo>
                    <a:pt x="46" y="0"/>
                  </a:lnTo>
                  <a:lnTo>
                    <a:pt x="1" y="0"/>
                  </a:lnTo>
                  <a:lnTo>
                    <a:pt x="1" y="0"/>
                  </a:lnTo>
                  <a:lnTo>
                    <a:pt x="322" y="0"/>
                  </a:lnTo>
                  <a:lnTo>
                    <a:pt x="322" y="0"/>
                  </a:lnTo>
                  <a:lnTo>
                    <a:pt x="322" y="0"/>
                  </a:lnTo>
                  <a:lnTo>
                    <a:pt x="4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222;p47">
              <a:extLst>
                <a:ext uri="{FF2B5EF4-FFF2-40B4-BE49-F238E27FC236}">
                  <a16:creationId xmlns:a16="http://schemas.microsoft.com/office/drawing/2014/main" id="{324C6C3E-04DA-0342-1B89-AE7B527900B7}"/>
                </a:ext>
              </a:extLst>
            </p:cNvPr>
            <p:cNvSpPr/>
            <p:nvPr/>
          </p:nvSpPr>
          <p:spPr>
            <a:xfrm>
              <a:off x="8318514" y="1015696"/>
              <a:ext cx="112347" cy="919"/>
            </a:xfrm>
            <a:custGeom>
              <a:avLst/>
              <a:gdLst/>
              <a:ahLst/>
              <a:cxnLst/>
              <a:rect l="l" t="t" r="r" b="b"/>
              <a:pathLst>
                <a:path w="5743" h="47" extrusionOk="0">
                  <a:moveTo>
                    <a:pt x="0" y="1"/>
                  </a:moveTo>
                  <a:lnTo>
                    <a:pt x="0" y="47"/>
                  </a:lnTo>
                  <a:lnTo>
                    <a:pt x="5742" y="47"/>
                  </a:lnTo>
                  <a:lnTo>
                    <a:pt x="184"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223;p47">
              <a:extLst>
                <a:ext uri="{FF2B5EF4-FFF2-40B4-BE49-F238E27FC236}">
                  <a16:creationId xmlns:a16="http://schemas.microsoft.com/office/drawing/2014/main" id="{A8151092-A813-81A4-6A4B-9A09D6C0B143}"/>
                </a:ext>
              </a:extLst>
            </p:cNvPr>
            <p:cNvSpPr/>
            <p:nvPr/>
          </p:nvSpPr>
          <p:spPr>
            <a:xfrm>
              <a:off x="8318514" y="1015696"/>
              <a:ext cx="112347" cy="919"/>
            </a:xfrm>
            <a:custGeom>
              <a:avLst/>
              <a:gdLst/>
              <a:ahLst/>
              <a:cxnLst/>
              <a:rect l="l" t="t" r="r" b="b"/>
              <a:pathLst>
                <a:path w="5743" h="47" fill="none" extrusionOk="0">
                  <a:moveTo>
                    <a:pt x="184" y="1"/>
                  </a:moveTo>
                  <a:lnTo>
                    <a:pt x="184" y="1"/>
                  </a:lnTo>
                  <a:lnTo>
                    <a:pt x="0" y="1"/>
                  </a:lnTo>
                  <a:lnTo>
                    <a:pt x="0" y="1"/>
                  </a:lnTo>
                  <a:lnTo>
                    <a:pt x="0" y="47"/>
                  </a:lnTo>
                  <a:lnTo>
                    <a:pt x="0" y="47"/>
                  </a:lnTo>
                  <a:lnTo>
                    <a:pt x="5742" y="47"/>
                  </a:lnTo>
                  <a:lnTo>
                    <a:pt x="5742" y="47"/>
                  </a:lnTo>
                  <a:lnTo>
                    <a:pt x="18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224;p47">
              <a:extLst>
                <a:ext uri="{FF2B5EF4-FFF2-40B4-BE49-F238E27FC236}">
                  <a16:creationId xmlns:a16="http://schemas.microsoft.com/office/drawing/2014/main" id="{C052BBA3-2535-6346-AFEB-A22495DE85EE}"/>
                </a:ext>
              </a:extLst>
            </p:cNvPr>
            <p:cNvSpPr/>
            <p:nvPr/>
          </p:nvSpPr>
          <p:spPr>
            <a:xfrm>
              <a:off x="8319414" y="1120825"/>
              <a:ext cx="111448" cy="919"/>
            </a:xfrm>
            <a:custGeom>
              <a:avLst/>
              <a:gdLst/>
              <a:ahLst/>
              <a:cxnLst/>
              <a:rect l="l" t="t" r="r" b="b"/>
              <a:pathLst>
                <a:path w="5697" h="47" extrusionOk="0">
                  <a:moveTo>
                    <a:pt x="0" y="1"/>
                  </a:moveTo>
                  <a:lnTo>
                    <a:pt x="0" y="47"/>
                  </a:lnTo>
                  <a:lnTo>
                    <a:pt x="5696" y="47"/>
                  </a:lnTo>
                  <a:lnTo>
                    <a:pt x="0"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225;p47">
              <a:extLst>
                <a:ext uri="{FF2B5EF4-FFF2-40B4-BE49-F238E27FC236}">
                  <a16:creationId xmlns:a16="http://schemas.microsoft.com/office/drawing/2014/main" id="{436789A4-1223-BFDE-7322-837EF8341A30}"/>
                </a:ext>
              </a:extLst>
            </p:cNvPr>
            <p:cNvSpPr/>
            <p:nvPr/>
          </p:nvSpPr>
          <p:spPr>
            <a:xfrm>
              <a:off x="8319414" y="1120825"/>
              <a:ext cx="111448" cy="919"/>
            </a:xfrm>
            <a:custGeom>
              <a:avLst/>
              <a:gdLst/>
              <a:ahLst/>
              <a:cxnLst/>
              <a:rect l="l" t="t" r="r" b="b"/>
              <a:pathLst>
                <a:path w="5697" h="47" fill="none" extrusionOk="0">
                  <a:moveTo>
                    <a:pt x="0" y="1"/>
                  </a:moveTo>
                  <a:lnTo>
                    <a:pt x="0" y="1"/>
                  </a:lnTo>
                  <a:lnTo>
                    <a:pt x="0" y="47"/>
                  </a:lnTo>
                  <a:lnTo>
                    <a:pt x="0" y="47"/>
                  </a:lnTo>
                  <a:lnTo>
                    <a:pt x="5696" y="47"/>
                  </a:lnTo>
                  <a:lnTo>
                    <a:pt x="5696" y="47"/>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226;p47">
              <a:extLst>
                <a:ext uri="{FF2B5EF4-FFF2-40B4-BE49-F238E27FC236}">
                  <a16:creationId xmlns:a16="http://schemas.microsoft.com/office/drawing/2014/main" id="{1A73FD95-713E-524D-69E2-F8602AFFD7A8}"/>
                </a:ext>
              </a:extLst>
            </p:cNvPr>
            <p:cNvSpPr/>
            <p:nvPr/>
          </p:nvSpPr>
          <p:spPr>
            <a:xfrm>
              <a:off x="8318514" y="1225974"/>
              <a:ext cx="112347" cy="919"/>
            </a:xfrm>
            <a:custGeom>
              <a:avLst/>
              <a:gdLst/>
              <a:ahLst/>
              <a:cxnLst/>
              <a:rect l="l" t="t" r="r" b="b"/>
              <a:pathLst>
                <a:path w="5743" h="47" extrusionOk="0">
                  <a:moveTo>
                    <a:pt x="0" y="0"/>
                  </a:moveTo>
                  <a:lnTo>
                    <a:pt x="0" y="46"/>
                  </a:lnTo>
                  <a:lnTo>
                    <a:pt x="5742" y="46"/>
                  </a:lnTo>
                  <a:lnTo>
                    <a:pt x="0"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227;p47">
              <a:extLst>
                <a:ext uri="{FF2B5EF4-FFF2-40B4-BE49-F238E27FC236}">
                  <a16:creationId xmlns:a16="http://schemas.microsoft.com/office/drawing/2014/main" id="{2188569F-AB3E-6716-8B3A-63D0E638078A}"/>
                </a:ext>
              </a:extLst>
            </p:cNvPr>
            <p:cNvSpPr/>
            <p:nvPr/>
          </p:nvSpPr>
          <p:spPr>
            <a:xfrm>
              <a:off x="8318514" y="1225974"/>
              <a:ext cx="112347" cy="919"/>
            </a:xfrm>
            <a:custGeom>
              <a:avLst/>
              <a:gdLst/>
              <a:ahLst/>
              <a:cxnLst/>
              <a:rect l="l" t="t" r="r" b="b"/>
              <a:pathLst>
                <a:path w="5743" h="47" fill="none" extrusionOk="0">
                  <a:moveTo>
                    <a:pt x="0" y="0"/>
                  </a:moveTo>
                  <a:lnTo>
                    <a:pt x="0" y="0"/>
                  </a:lnTo>
                  <a:lnTo>
                    <a:pt x="0" y="46"/>
                  </a:lnTo>
                  <a:lnTo>
                    <a:pt x="0" y="46"/>
                  </a:lnTo>
                  <a:lnTo>
                    <a:pt x="5742" y="46"/>
                  </a:lnTo>
                  <a:lnTo>
                    <a:pt x="5742" y="46"/>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228;p47">
              <a:extLst>
                <a:ext uri="{FF2B5EF4-FFF2-40B4-BE49-F238E27FC236}">
                  <a16:creationId xmlns:a16="http://schemas.microsoft.com/office/drawing/2014/main" id="{3595C0EE-F3C9-C86F-13E4-A0111465072D}"/>
                </a:ext>
              </a:extLst>
            </p:cNvPr>
            <p:cNvSpPr/>
            <p:nvPr/>
          </p:nvSpPr>
          <p:spPr>
            <a:xfrm>
              <a:off x="7764993" y="912367"/>
              <a:ext cx="184220" cy="414256"/>
            </a:xfrm>
            <a:custGeom>
              <a:avLst/>
              <a:gdLst/>
              <a:ahLst/>
              <a:cxnLst/>
              <a:rect l="l" t="t" r="r" b="b"/>
              <a:pathLst>
                <a:path w="9417" h="21176" extrusionOk="0">
                  <a:moveTo>
                    <a:pt x="5099" y="0"/>
                  </a:moveTo>
                  <a:lnTo>
                    <a:pt x="4088" y="46"/>
                  </a:lnTo>
                  <a:lnTo>
                    <a:pt x="3813" y="138"/>
                  </a:lnTo>
                  <a:lnTo>
                    <a:pt x="3583" y="322"/>
                  </a:lnTo>
                  <a:lnTo>
                    <a:pt x="3353" y="552"/>
                  </a:lnTo>
                  <a:lnTo>
                    <a:pt x="3170" y="827"/>
                  </a:lnTo>
                  <a:lnTo>
                    <a:pt x="2986" y="1149"/>
                  </a:lnTo>
                  <a:lnTo>
                    <a:pt x="2848" y="1470"/>
                  </a:lnTo>
                  <a:lnTo>
                    <a:pt x="2572" y="2205"/>
                  </a:lnTo>
                  <a:lnTo>
                    <a:pt x="2113" y="3767"/>
                  </a:lnTo>
                  <a:lnTo>
                    <a:pt x="1883" y="4548"/>
                  </a:lnTo>
                  <a:lnTo>
                    <a:pt x="1608" y="5237"/>
                  </a:lnTo>
                  <a:lnTo>
                    <a:pt x="7120" y="5237"/>
                  </a:lnTo>
                  <a:lnTo>
                    <a:pt x="6798" y="3537"/>
                  </a:lnTo>
                  <a:lnTo>
                    <a:pt x="6615" y="2756"/>
                  </a:lnTo>
                  <a:lnTo>
                    <a:pt x="6385" y="1976"/>
                  </a:lnTo>
                  <a:lnTo>
                    <a:pt x="6155" y="1286"/>
                  </a:lnTo>
                  <a:lnTo>
                    <a:pt x="5880" y="735"/>
                  </a:lnTo>
                  <a:lnTo>
                    <a:pt x="5696" y="506"/>
                  </a:lnTo>
                  <a:lnTo>
                    <a:pt x="5512" y="276"/>
                  </a:lnTo>
                  <a:lnTo>
                    <a:pt x="5328" y="138"/>
                  </a:lnTo>
                  <a:lnTo>
                    <a:pt x="5099" y="0"/>
                  </a:lnTo>
                  <a:close/>
                  <a:moveTo>
                    <a:pt x="1562" y="5375"/>
                  </a:moveTo>
                  <a:lnTo>
                    <a:pt x="1286" y="5834"/>
                  </a:lnTo>
                  <a:lnTo>
                    <a:pt x="1103" y="6018"/>
                  </a:lnTo>
                  <a:lnTo>
                    <a:pt x="965" y="6155"/>
                  </a:lnTo>
                  <a:lnTo>
                    <a:pt x="781" y="6293"/>
                  </a:lnTo>
                  <a:lnTo>
                    <a:pt x="551" y="6431"/>
                  </a:lnTo>
                  <a:lnTo>
                    <a:pt x="368" y="6477"/>
                  </a:lnTo>
                  <a:lnTo>
                    <a:pt x="92" y="6523"/>
                  </a:lnTo>
                  <a:lnTo>
                    <a:pt x="138" y="10611"/>
                  </a:lnTo>
                  <a:lnTo>
                    <a:pt x="9325" y="10611"/>
                  </a:lnTo>
                  <a:lnTo>
                    <a:pt x="9325" y="9003"/>
                  </a:lnTo>
                  <a:lnTo>
                    <a:pt x="9095" y="9003"/>
                  </a:lnTo>
                  <a:lnTo>
                    <a:pt x="8865" y="8912"/>
                  </a:lnTo>
                  <a:lnTo>
                    <a:pt x="8682" y="8820"/>
                  </a:lnTo>
                  <a:lnTo>
                    <a:pt x="8498" y="8682"/>
                  </a:lnTo>
                  <a:lnTo>
                    <a:pt x="8360" y="8544"/>
                  </a:lnTo>
                  <a:lnTo>
                    <a:pt x="8176" y="8314"/>
                  </a:lnTo>
                  <a:lnTo>
                    <a:pt x="7901" y="7901"/>
                  </a:lnTo>
                  <a:lnTo>
                    <a:pt x="7671" y="7350"/>
                  </a:lnTo>
                  <a:lnTo>
                    <a:pt x="7487" y="6753"/>
                  </a:lnTo>
                  <a:lnTo>
                    <a:pt x="7304" y="6064"/>
                  </a:lnTo>
                  <a:lnTo>
                    <a:pt x="7166" y="5375"/>
                  </a:lnTo>
                  <a:close/>
                  <a:moveTo>
                    <a:pt x="138" y="10749"/>
                  </a:moveTo>
                  <a:lnTo>
                    <a:pt x="92" y="15985"/>
                  </a:lnTo>
                  <a:lnTo>
                    <a:pt x="9325" y="15985"/>
                  </a:lnTo>
                  <a:lnTo>
                    <a:pt x="9325" y="10749"/>
                  </a:lnTo>
                  <a:close/>
                  <a:moveTo>
                    <a:pt x="92" y="16123"/>
                  </a:moveTo>
                  <a:lnTo>
                    <a:pt x="0" y="21176"/>
                  </a:lnTo>
                  <a:lnTo>
                    <a:pt x="9417" y="21176"/>
                  </a:lnTo>
                  <a:lnTo>
                    <a:pt x="9325" y="16123"/>
                  </a:lnTo>
                  <a:close/>
                </a:path>
              </a:pathLst>
            </a:custGeom>
            <a:solidFill>
              <a:srgbClr val="CD8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229;p47">
              <a:extLst>
                <a:ext uri="{FF2B5EF4-FFF2-40B4-BE49-F238E27FC236}">
                  <a16:creationId xmlns:a16="http://schemas.microsoft.com/office/drawing/2014/main" id="{BE4FC66F-35B8-D276-EA42-F7650153526B}"/>
                </a:ext>
              </a:extLst>
            </p:cNvPr>
            <p:cNvSpPr/>
            <p:nvPr/>
          </p:nvSpPr>
          <p:spPr>
            <a:xfrm>
              <a:off x="7764993" y="1227773"/>
              <a:ext cx="184220" cy="98849"/>
            </a:xfrm>
            <a:custGeom>
              <a:avLst/>
              <a:gdLst/>
              <a:ahLst/>
              <a:cxnLst/>
              <a:rect l="l" t="t" r="r" b="b"/>
              <a:pathLst>
                <a:path w="9417" h="5053" fill="none" extrusionOk="0">
                  <a:moveTo>
                    <a:pt x="9325" y="0"/>
                  </a:moveTo>
                  <a:lnTo>
                    <a:pt x="9325" y="0"/>
                  </a:lnTo>
                  <a:lnTo>
                    <a:pt x="6844" y="0"/>
                  </a:lnTo>
                  <a:lnTo>
                    <a:pt x="6844" y="0"/>
                  </a:lnTo>
                  <a:lnTo>
                    <a:pt x="689" y="0"/>
                  </a:lnTo>
                  <a:lnTo>
                    <a:pt x="689" y="0"/>
                  </a:lnTo>
                  <a:lnTo>
                    <a:pt x="92" y="0"/>
                  </a:lnTo>
                  <a:lnTo>
                    <a:pt x="92" y="0"/>
                  </a:lnTo>
                  <a:lnTo>
                    <a:pt x="0" y="5053"/>
                  </a:lnTo>
                  <a:lnTo>
                    <a:pt x="9417" y="5053"/>
                  </a:lnTo>
                  <a:lnTo>
                    <a:pt x="9417" y="5053"/>
                  </a:lnTo>
                  <a:lnTo>
                    <a:pt x="932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230;p47">
              <a:extLst>
                <a:ext uri="{FF2B5EF4-FFF2-40B4-BE49-F238E27FC236}">
                  <a16:creationId xmlns:a16="http://schemas.microsoft.com/office/drawing/2014/main" id="{D3749177-1485-ED41-8BDB-5DB58A4DBED1}"/>
                </a:ext>
              </a:extLst>
            </p:cNvPr>
            <p:cNvSpPr/>
            <p:nvPr/>
          </p:nvSpPr>
          <p:spPr>
            <a:xfrm>
              <a:off x="7766793" y="1122625"/>
              <a:ext cx="180621" cy="102468"/>
            </a:xfrm>
            <a:custGeom>
              <a:avLst/>
              <a:gdLst/>
              <a:ahLst/>
              <a:cxnLst/>
              <a:rect l="l" t="t" r="r" b="b"/>
              <a:pathLst>
                <a:path w="9233" h="5238" fill="none" extrusionOk="0">
                  <a:moveTo>
                    <a:pt x="9233" y="1"/>
                  </a:moveTo>
                  <a:lnTo>
                    <a:pt x="9233" y="1"/>
                  </a:lnTo>
                  <a:lnTo>
                    <a:pt x="6752" y="1"/>
                  </a:lnTo>
                  <a:lnTo>
                    <a:pt x="6752" y="1"/>
                  </a:lnTo>
                  <a:lnTo>
                    <a:pt x="643" y="1"/>
                  </a:lnTo>
                  <a:lnTo>
                    <a:pt x="643" y="1"/>
                  </a:lnTo>
                  <a:lnTo>
                    <a:pt x="46" y="1"/>
                  </a:lnTo>
                  <a:lnTo>
                    <a:pt x="46" y="1"/>
                  </a:lnTo>
                  <a:lnTo>
                    <a:pt x="0" y="5237"/>
                  </a:lnTo>
                  <a:lnTo>
                    <a:pt x="0" y="5237"/>
                  </a:lnTo>
                  <a:lnTo>
                    <a:pt x="6752" y="5237"/>
                  </a:lnTo>
                  <a:lnTo>
                    <a:pt x="6752" y="5237"/>
                  </a:lnTo>
                  <a:lnTo>
                    <a:pt x="9233" y="5237"/>
                  </a:lnTo>
                  <a:lnTo>
                    <a:pt x="9233" y="5237"/>
                  </a:lnTo>
                  <a:lnTo>
                    <a:pt x="923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231;p47">
              <a:extLst>
                <a:ext uri="{FF2B5EF4-FFF2-40B4-BE49-F238E27FC236}">
                  <a16:creationId xmlns:a16="http://schemas.microsoft.com/office/drawing/2014/main" id="{08D12115-F295-2764-F1E2-5081A0CF7639}"/>
                </a:ext>
              </a:extLst>
            </p:cNvPr>
            <p:cNvSpPr/>
            <p:nvPr/>
          </p:nvSpPr>
          <p:spPr>
            <a:xfrm>
              <a:off x="7766793" y="1017496"/>
              <a:ext cx="180621" cy="102468"/>
            </a:xfrm>
            <a:custGeom>
              <a:avLst/>
              <a:gdLst/>
              <a:ahLst/>
              <a:cxnLst/>
              <a:rect l="l" t="t" r="r" b="b"/>
              <a:pathLst>
                <a:path w="9233" h="5238" fill="none" extrusionOk="0">
                  <a:moveTo>
                    <a:pt x="7074" y="1"/>
                  </a:moveTo>
                  <a:lnTo>
                    <a:pt x="7074" y="1"/>
                  </a:lnTo>
                  <a:lnTo>
                    <a:pt x="6752" y="1"/>
                  </a:lnTo>
                  <a:lnTo>
                    <a:pt x="6752" y="1"/>
                  </a:lnTo>
                  <a:lnTo>
                    <a:pt x="1470" y="1"/>
                  </a:lnTo>
                  <a:lnTo>
                    <a:pt x="1470" y="1"/>
                  </a:lnTo>
                  <a:lnTo>
                    <a:pt x="1194" y="460"/>
                  </a:lnTo>
                  <a:lnTo>
                    <a:pt x="1011" y="644"/>
                  </a:lnTo>
                  <a:lnTo>
                    <a:pt x="873" y="781"/>
                  </a:lnTo>
                  <a:lnTo>
                    <a:pt x="689" y="919"/>
                  </a:lnTo>
                  <a:lnTo>
                    <a:pt x="459" y="1057"/>
                  </a:lnTo>
                  <a:lnTo>
                    <a:pt x="276" y="1103"/>
                  </a:lnTo>
                  <a:lnTo>
                    <a:pt x="0" y="1149"/>
                  </a:lnTo>
                  <a:lnTo>
                    <a:pt x="0" y="1149"/>
                  </a:lnTo>
                  <a:lnTo>
                    <a:pt x="46" y="5237"/>
                  </a:lnTo>
                  <a:lnTo>
                    <a:pt x="46" y="5237"/>
                  </a:lnTo>
                  <a:lnTo>
                    <a:pt x="6752" y="5237"/>
                  </a:lnTo>
                  <a:lnTo>
                    <a:pt x="6752" y="5237"/>
                  </a:lnTo>
                  <a:lnTo>
                    <a:pt x="9233" y="5237"/>
                  </a:lnTo>
                  <a:lnTo>
                    <a:pt x="9233" y="5237"/>
                  </a:lnTo>
                  <a:lnTo>
                    <a:pt x="9233" y="3629"/>
                  </a:lnTo>
                  <a:lnTo>
                    <a:pt x="9233" y="3629"/>
                  </a:lnTo>
                  <a:lnTo>
                    <a:pt x="9003" y="3629"/>
                  </a:lnTo>
                  <a:lnTo>
                    <a:pt x="8773" y="3538"/>
                  </a:lnTo>
                  <a:lnTo>
                    <a:pt x="8590" y="3446"/>
                  </a:lnTo>
                  <a:lnTo>
                    <a:pt x="8406" y="3308"/>
                  </a:lnTo>
                  <a:lnTo>
                    <a:pt x="8268" y="3170"/>
                  </a:lnTo>
                  <a:lnTo>
                    <a:pt x="8084" y="2940"/>
                  </a:lnTo>
                  <a:lnTo>
                    <a:pt x="7809" y="2527"/>
                  </a:lnTo>
                  <a:lnTo>
                    <a:pt x="7579" y="1976"/>
                  </a:lnTo>
                  <a:lnTo>
                    <a:pt x="7395" y="1379"/>
                  </a:lnTo>
                  <a:lnTo>
                    <a:pt x="7212" y="690"/>
                  </a:lnTo>
                  <a:lnTo>
                    <a:pt x="707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232;p47">
              <a:extLst>
                <a:ext uri="{FF2B5EF4-FFF2-40B4-BE49-F238E27FC236}">
                  <a16:creationId xmlns:a16="http://schemas.microsoft.com/office/drawing/2014/main" id="{9D99B6EF-F322-B313-1BD9-B46921C40EEE}"/>
                </a:ext>
              </a:extLst>
            </p:cNvPr>
            <p:cNvSpPr/>
            <p:nvPr/>
          </p:nvSpPr>
          <p:spPr>
            <a:xfrm>
              <a:off x="7796430" y="912367"/>
              <a:ext cx="107848" cy="102449"/>
            </a:xfrm>
            <a:custGeom>
              <a:avLst/>
              <a:gdLst/>
              <a:ahLst/>
              <a:cxnLst/>
              <a:rect l="l" t="t" r="r" b="b"/>
              <a:pathLst>
                <a:path w="5513" h="5237" fill="none" extrusionOk="0">
                  <a:moveTo>
                    <a:pt x="3492" y="0"/>
                  </a:moveTo>
                  <a:lnTo>
                    <a:pt x="3492" y="0"/>
                  </a:lnTo>
                  <a:lnTo>
                    <a:pt x="2481" y="46"/>
                  </a:lnTo>
                  <a:lnTo>
                    <a:pt x="2481" y="46"/>
                  </a:lnTo>
                  <a:lnTo>
                    <a:pt x="2206" y="138"/>
                  </a:lnTo>
                  <a:lnTo>
                    <a:pt x="1976" y="322"/>
                  </a:lnTo>
                  <a:lnTo>
                    <a:pt x="1746" y="552"/>
                  </a:lnTo>
                  <a:lnTo>
                    <a:pt x="1563" y="827"/>
                  </a:lnTo>
                  <a:lnTo>
                    <a:pt x="1379" y="1149"/>
                  </a:lnTo>
                  <a:lnTo>
                    <a:pt x="1241" y="1470"/>
                  </a:lnTo>
                  <a:lnTo>
                    <a:pt x="965" y="2205"/>
                  </a:lnTo>
                  <a:lnTo>
                    <a:pt x="506" y="3767"/>
                  </a:lnTo>
                  <a:lnTo>
                    <a:pt x="276" y="4548"/>
                  </a:lnTo>
                  <a:lnTo>
                    <a:pt x="1" y="5237"/>
                  </a:lnTo>
                  <a:lnTo>
                    <a:pt x="1" y="5237"/>
                  </a:lnTo>
                  <a:lnTo>
                    <a:pt x="5237" y="5237"/>
                  </a:lnTo>
                  <a:lnTo>
                    <a:pt x="5237" y="5237"/>
                  </a:lnTo>
                  <a:lnTo>
                    <a:pt x="5513" y="5237"/>
                  </a:lnTo>
                  <a:lnTo>
                    <a:pt x="5513" y="5237"/>
                  </a:lnTo>
                  <a:lnTo>
                    <a:pt x="5191" y="3537"/>
                  </a:lnTo>
                  <a:lnTo>
                    <a:pt x="5008" y="2756"/>
                  </a:lnTo>
                  <a:lnTo>
                    <a:pt x="4778" y="1976"/>
                  </a:lnTo>
                  <a:lnTo>
                    <a:pt x="4548" y="1286"/>
                  </a:lnTo>
                  <a:lnTo>
                    <a:pt x="4273" y="735"/>
                  </a:lnTo>
                  <a:lnTo>
                    <a:pt x="4089" y="506"/>
                  </a:lnTo>
                  <a:lnTo>
                    <a:pt x="3905" y="276"/>
                  </a:lnTo>
                  <a:lnTo>
                    <a:pt x="3721" y="138"/>
                  </a:lnTo>
                  <a:lnTo>
                    <a:pt x="349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233;p47">
              <a:extLst>
                <a:ext uri="{FF2B5EF4-FFF2-40B4-BE49-F238E27FC236}">
                  <a16:creationId xmlns:a16="http://schemas.microsoft.com/office/drawing/2014/main" id="{469544E3-90AE-C72E-D817-3ED546E1330D}"/>
                </a:ext>
              </a:extLst>
            </p:cNvPr>
            <p:cNvSpPr/>
            <p:nvPr/>
          </p:nvSpPr>
          <p:spPr>
            <a:xfrm>
              <a:off x="7844965" y="911467"/>
              <a:ext cx="19778" cy="1819"/>
            </a:xfrm>
            <a:custGeom>
              <a:avLst/>
              <a:gdLst/>
              <a:ahLst/>
              <a:cxnLst/>
              <a:rect l="l" t="t" r="r" b="b"/>
              <a:pathLst>
                <a:path w="1011" h="93" extrusionOk="0">
                  <a:moveTo>
                    <a:pt x="276" y="0"/>
                  </a:moveTo>
                  <a:lnTo>
                    <a:pt x="0" y="92"/>
                  </a:lnTo>
                  <a:lnTo>
                    <a:pt x="1011" y="46"/>
                  </a:lnTo>
                  <a:lnTo>
                    <a:pt x="781"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234;p47">
              <a:extLst>
                <a:ext uri="{FF2B5EF4-FFF2-40B4-BE49-F238E27FC236}">
                  <a16:creationId xmlns:a16="http://schemas.microsoft.com/office/drawing/2014/main" id="{1AF3ACAE-188B-DFAD-7A1B-4001CFD05134}"/>
                </a:ext>
              </a:extLst>
            </p:cNvPr>
            <p:cNvSpPr/>
            <p:nvPr/>
          </p:nvSpPr>
          <p:spPr>
            <a:xfrm>
              <a:off x="7844965" y="911467"/>
              <a:ext cx="19778" cy="1819"/>
            </a:xfrm>
            <a:custGeom>
              <a:avLst/>
              <a:gdLst/>
              <a:ahLst/>
              <a:cxnLst/>
              <a:rect l="l" t="t" r="r" b="b"/>
              <a:pathLst>
                <a:path w="1011" h="93" fill="none" extrusionOk="0">
                  <a:moveTo>
                    <a:pt x="551" y="0"/>
                  </a:moveTo>
                  <a:lnTo>
                    <a:pt x="551" y="0"/>
                  </a:lnTo>
                  <a:lnTo>
                    <a:pt x="276" y="0"/>
                  </a:lnTo>
                  <a:lnTo>
                    <a:pt x="0" y="92"/>
                  </a:lnTo>
                  <a:lnTo>
                    <a:pt x="0" y="92"/>
                  </a:lnTo>
                  <a:lnTo>
                    <a:pt x="1011" y="46"/>
                  </a:lnTo>
                  <a:lnTo>
                    <a:pt x="1011" y="46"/>
                  </a:lnTo>
                  <a:lnTo>
                    <a:pt x="781" y="0"/>
                  </a:lnTo>
                  <a:lnTo>
                    <a:pt x="55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235;p47">
              <a:extLst>
                <a:ext uri="{FF2B5EF4-FFF2-40B4-BE49-F238E27FC236}">
                  <a16:creationId xmlns:a16="http://schemas.microsoft.com/office/drawing/2014/main" id="{805F6D2A-8245-9010-B70B-A44F11628E84}"/>
                </a:ext>
              </a:extLst>
            </p:cNvPr>
            <p:cNvSpPr/>
            <p:nvPr/>
          </p:nvSpPr>
          <p:spPr>
            <a:xfrm>
              <a:off x="7795530" y="1014796"/>
              <a:ext cx="109648" cy="2719"/>
            </a:xfrm>
            <a:custGeom>
              <a:avLst/>
              <a:gdLst/>
              <a:ahLst/>
              <a:cxnLst/>
              <a:rect l="l" t="t" r="r" b="b"/>
              <a:pathLst>
                <a:path w="5605" h="139" extrusionOk="0">
                  <a:moveTo>
                    <a:pt x="47" y="1"/>
                  </a:moveTo>
                  <a:lnTo>
                    <a:pt x="1" y="139"/>
                  </a:lnTo>
                  <a:lnTo>
                    <a:pt x="5605" y="139"/>
                  </a:lnTo>
                  <a:lnTo>
                    <a:pt x="5559"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236;p47">
              <a:extLst>
                <a:ext uri="{FF2B5EF4-FFF2-40B4-BE49-F238E27FC236}">
                  <a16:creationId xmlns:a16="http://schemas.microsoft.com/office/drawing/2014/main" id="{44A715B4-F175-71F1-2B39-91D37963980D}"/>
                </a:ext>
              </a:extLst>
            </p:cNvPr>
            <p:cNvSpPr/>
            <p:nvPr/>
          </p:nvSpPr>
          <p:spPr>
            <a:xfrm>
              <a:off x="7795530" y="1014796"/>
              <a:ext cx="109648" cy="2719"/>
            </a:xfrm>
            <a:custGeom>
              <a:avLst/>
              <a:gdLst/>
              <a:ahLst/>
              <a:cxnLst/>
              <a:rect l="l" t="t" r="r" b="b"/>
              <a:pathLst>
                <a:path w="5605" h="139" fill="none" extrusionOk="0">
                  <a:moveTo>
                    <a:pt x="5559" y="1"/>
                  </a:moveTo>
                  <a:lnTo>
                    <a:pt x="5559" y="1"/>
                  </a:lnTo>
                  <a:lnTo>
                    <a:pt x="5283" y="1"/>
                  </a:lnTo>
                  <a:lnTo>
                    <a:pt x="5283" y="1"/>
                  </a:lnTo>
                  <a:lnTo>
                    <a:pt x="47" y="1"/>
                  </a:lnTo>
                  <a:lnTo>
                    <a:pt x="47" y="1"/>
                  </a:lnTo>
                  <a:lnTo>
                    <a:pt x="1" y="139"/>
                  </a:lnTo>
                  <a:lnTo>
                    <a:pt x="1" y="139"/>
                  </a:lnTo>
                  <a:lnTo>
                    <a:pt x="5283" y="139"/>
                  </a:lnTo>
                  <a:lnTo>
                    <a:pt x="5283" y="139"/>
                  </a:lnTo>
                  <a:lnTo>
                    <a:pt x="5605" y="139"/>
                  </a:lnTo>
                  <a:lnTo>
                    <a:pt x="5605" y="139"/>
                  </a:lnTo>
                  <a:lnTo>
                    <a:pt x="555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237;p47">
              <a:extLst>
                <a:ext uri="{FF2B5EF4-FFF2-40B4-BE49-F238E27FC236}">
                  <a16:creationId xmlns:a16="http://schemas.microsoft.com/office/drawing/2014/main" id="{97DD9CBF-27D6-AE26-1E22-477DFF483A9F}"/>
                </a:ext>
              </a:extLst>
            </p:cNvPr>
            <p:cNvSpPr/>
            <p:nvPr/>
          </p:nvSpPr>
          <p:spPr>
            <a:xfrm>
              <a:off x="7767673" y="1119945"/>
              <a:ext cx="179740" cy="2700"/>
            </a:xfrm>
            <a:custGeom>
              <a:avLst/>
              <a:gdLst/>
              <a:ahLst/>
              <a:cxnLst/>
              <a:rect l="l" t="t" r="r" b="b"/>
              <a:pathLst>
                <a:path w="9188" h="138" extrusionOk="0">
                  <a:moveTo>
                    <a:pt x="1" y="0"/>
                  </a:moveTo>
                  <a:lnTo>
                    <a:pt x="1" y="138"/>
                  </a:lnTo>
                  <a:lnTo>
                    <a:pt x="9188" y="138"/>
                  </a:lnTo>
                  <a:lnTo>
                    <a:pt x="9188"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238;p47">
              <a:extLst>
                <a:ext uri="{FF2B5EF4-FFF2-40B4-BE49-F238E27FC236}">
                  <a16:creationId xmlns:a16="http://schemas.microsoft.com/office/drawing/2014/main" id="{CB5B3F18-8D55-5C7C-20E7-EA1C5CC41FF3}"/>
                </a:ext>
              </a:extLst>
            </p:cNvPr>
            <p:cNvSpPr/>
            <p:nvPr/>
          </p:nvSpPr>
          <p:spPr>
            <a:xfrm>
              <a:off x="7767673" y="1119945"/>
              <a:ext cx="179740" cy="2700"/>
            </a:xfrm>
            <a:custGeom>
              <a:avLst/>
              <a:gdLst/>
              <a:ahLst/>
              <a:cxnLst/>
              <a:rect l="l" t="t" r="r" b="b"/>
              <a:pathLst>
                <a:path w="9188" h="138" fill="none" extrusionOk="0">
                  <a:moveTo>
                    <a:pt x="9188" y="0"/>
                  </a:moveTo>
                  <a:lnTo>
                    <a:pt x="9188" y="0"/>
                  </a:lnTo>
                  <a:lnTo>
                    <a:pt x="6707" y="0"/>
                  </a:lnTo>
                  <a:lnTo>
                    <a:pt x="6707" y="0"/>
                  </a:lnTo>
                  <a:lnTo>
                    <a:pt x="1" y="0"/>
                  </a:lnTo>
                  <a:lnTo>
                    <a:pt x="1" y="0"/>
                  </a:lnTo>
                  <a:lnTo>
                    <a:pt x="1" y="138"/>
                  </a:lnTo>
                  <a:lnTo>
                    <a:pt x="1" y="138"/>
                  </a:lnTo>
                  <a:lnTo>
                    <a:pt x="598" y="138"/>
                  </a:lnTo>
                  <a:lnTo>
                    <a:pt x="598" y="138"/>
                  </a:lnTo>
                  <a:lnTo>
                    <a:pt x="6707" y="138"/>
                  </a:lnTo>
                  <a:lnTo>
                    <a:pt x="6707" y="138"/>
                  </a:lnTo>
                  <a:lnTo>
                    <a:pt x="9188" y="138"/>
                  </a:lnTo>
                  <a:lnTo>
                    <a:pt x="9188" y="138"/>
                  </a:lnTo>
                  <a:lnTo>
                    <a:pt x="918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239;p47">
              <a:extLst>
                <a:ext uri="{FF2B5EF4-FFF2-40B4-BE49-F238E27FC236}">
                  <a16:creationId xmlns:a16="http://schemas.microsoft.com/office/drawing/2014/main" id="{004DC35E-5737-5054-C12F-453234336FE2}"/>
                </a:ext>
              </a:extLst>
            </p:cNvPr>
            <p:cNvSpPr/>
            <p:nvPr/>
          </p:nvSpPr>
          <p:spPr>
            <a:xfrm>
              <a:off x="7766793" y="1225074"/>
              <a:ext cx="180621" cy="2719"/>
            </a:xfrm>
            <a:custGeom>
              <a:avLst/>
              <a:gdLst/>
              <a:ahLst/>
              <a:cxnLst/>
              <a:rect l="l" t="t" r="r" b="b"/>
              <a:pathLst>
                <a:path w="9233" h="139" extrusionOk="0">
                  <a:moveTo>
                    <a:pt x="0" y="0"/>
                  </a:moveTo>
                  <a:lnTo>
                    <a:pt x="0" y="138"/>
                  </a:lnTo>
                  <a:lnTo>
                    <a:pt x="9233" y="138"/>
                  </a:lnTo>
                  <a:lnTo>
                    <a:pt x="9233"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240;p47">
              <a:extLst>
                <a:ext uri="{FF2B5EF4-FFF2-40B4-BE49-F238E27FC236}">
                  <a16:creationId xmlns:a16="http://schemas.microsoft.com/office/drawing/2014/main" id="{B6A11735-7FE2-BB47-943E-D562B84D20A9}"/>
                </a:ext>
              </a:extLst>
            </p:cNvPr>
            <p:cNvSpPr/>
            <p:nvPr/>
          </p:nvSpPr>
          <p:spPr>
            <a:xfrm>
              <a:off x="7766793" y="1225074"/>
              <a:ext cx="180621" cy="2719"/>
            </a:xfrm>
            <a:custGeom>
              <a:avLst/>
              <a:gdLst/>
              <a:ahLst/>
              <a:cxnLst/>
              <a:rect l="l" t="t" r="r" b="b"/>
              <a:pathLst>
                <a:path w="9233" h="139" fill="none" extrusionOk="0">
                  <a:moveTo>
                    <a:pt x="9233" y="0"/>
                  </a:moveTo>
                  <a:lnTo>
                    <a:pt x="9233" y="0"/>
                  </a:lnTo>
                  <a:lnTo>
                    <a:pt x="6752" y="0"/>
                  </a:lnTo>
                  <a:lnTo>
                    <a:pt x="6752" y="0"/>
                  </a:lnTo>
                  <a:lnTo>
                    <a:pt x="0" y="0"/>
                  </a:lnTo>
                  <a:lnTo>
                    <a:pt x="0" y="0"/>
                  </a:lnTo>
                  <a:lnTo>
                    <a:pt x="0" y="138"/>
                  </a:lnTo>
                  <a:lnTo>
                    <a:pt x="0" y="138"/>
                  </a:lnTo>
                  <a:lnTo>
                    <a:pt x="597" y="138"/>
                  </a:lnTo>
                  <a:lnTo>
                    <a:pt x="597" y="138"/>
                  </a:lnTo>
                  <a:lnTo>
                    <a:pt x="6752" y="138"/>
                  </a:lnTo>
                  <a:lnTo>
                    <a:pt x="6752" y="138"/>
                  </a:lnTo>
                  <a:lnTo>
                    <a:pt x="9233" y="138"/>
                  </a:lnTo>
                  <a:lnTo>
                    <a:pt x="9233" y="138"/>
                  </a:lnTo>
                  <a:lnTo>
                    <a:pt x="923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241;p47">
              <a:extLst>
                <a:ext uri="{FF2B5EF4-FFF2-40B4-BE49-F238E27FC236}">
                  <a16:creationId xmlns:a16="http://schemas.microsoft.com/office/drawing/2014/main" id="{DC225076-BA05-4FA2-E115-3830CDC36EA3}"/>
                </a:ext>
              </a:extLst>
            </p:cNvPr>
            <p:cNvSpPr/>
            <p:nvPr/>
          </p:nvSpPr>
          <p:spPr>
            <a:xfrm>
              <a:off x="8132514" y="951903"/>
              <a:ext cx="184220" cy="374720"/>
            </a:xfrm>
            <a:custGeom>
              <a:avLst/>
              <a:gdLst/>
              <a:ahLst/>
              <a:cxnLst/>
              <a:rect l="l" t="t" r="r" b="b"/>
              <a:pathLst>
                <a:path w="9417" h="19155" extrusionOk="0">
                  <a:moveTo>
                    <a:pt x="4823" y="0"/>
                  </a:moveTo>
                  <a:lnTo>
                    <a:pt x="4593" y="46"/>
                  </a:lnTo>
                  <a:lnTo>
                    <a:pt x="4364" y="92"/>
                  </a:lnTo>
                  <a:lnTo>
                    <a:pt x="4134" y="184"/>
                  </a:lnTo>
                  <a:lnTo>
                    <a:pt x="3904" y="276"/>
                  </a:lnTo>
                  <a:lnTo>
                    <a:pt x="3537" y="644"/>
                  </a:lnTo>
                  <a:lnTo>
                    <a:pt x="3169" y="1057"/>
                  </a:lnTo>
                  <a:lnTo>
                    <a:pt x="2848" y="1562"/>
                  </a:lnTo>
                  <a:lnTo>
                    <a:pt x="2572" y="2067"/>
                  </a:lnTo>
                  <a:lnTo>
                    <a:pt x="2021" y="3216"/>
                  </a:lnTo>
                  <a:lnTo>
                    <a:pt x="9095" y="3262"/>
                  </a:lnTo>
                  <a:lnTo>
                    <a:pt x="9095" y="3262"/>
                  </a:lnTo>
                  <a:lnTo>
                    <a:pt x="8819" y="3170"/>
                  </a:lnTo>
                  <a:lnTo>
                    <a:pt x="8590" y="3032"/>
                  </a:lnTo>
                  <a:lnTo>
                    <a:pt x="8314" y="2802"/>
                  </a:lnTo>
                  <a:lnTo>
                    <a:pt x="8130" y="2573"/>
                  </a:lnTo>
                  <a:lnTo>
                    <a:pt x="7671" y="2067"/>
                  </a:lnTo>
                  <a:lnTo>
                    <a:pt x="7258" y="1516"/>
                  </a:lnTo>
                  <a:lnTo>
                    <a:pt x="6798" y="919"/>
                  </a:lnTo>
                  <a:lnTo>
                    <a:pt x="6569" y="689"/>
                  </a:lnTo>
                  <a:lnTo>
                    <a:pt x="6293" y="460"/>
                  </a:lnTo>
                  <a:lnTo>
                    <a:pt x="5971" y="276"/>
                  </a:lnTo>
                  <a:lnTo>
                    <a:pt x="5650" y="138"/>
                  </a:lnTo>
                  <a:lnTo>
                    <a:pt x="5236" y="46"/>
                  </a:lnTo>
                  <a:lnTo>
                    <a:pt x="4823" y="0"/>
                  </a:lnTo>
                  <a:close/>
                  <a:moveTo>
                    <a:pt x="9325" y="3308"/>
                  </a:moveTo>
                  <a:lnTo>
                    <a:pt x="1929" y="3354"/>
                  </a:lnTo>
                  <a:lnTo>
                    <a:pt x="1562" y="4134"/>
                  </a:lnTo>
                  <a:lnTo>
                    <a:pt x="1332" y="4502"/>
                  </a:lnTo>
                  <a:lnTo>
                    <a:pt x="1102" y="4823"/>
                  </a:lnTo>
                  <a:lnTo>
                    <a:pt x="873" y="5099"/>
                  </a:lnTo>
                  <a:lnTo>
                    <a:pt x="643" y="5283"/>
                  </a:lnTo>
                  <a:lnTo>
                    <a:pt x="413" y="5467"/>
                  </a:lnTo>
                  <a:lnTo>
                    <a:pt x="138" y="5558"/>
                  </a:lnTo>
                  <a:lnTo>
                    <a:pt x="138" y="8590"/>
                  </a:lnTo>
                  <a:lnTo>
                    <a:pt x="9371" y="8636"/>
                  </a:lnTo>
                  <a:lnTo>
                    <a:pt x="9325" y="4134"/>
                  </a:lnTo>
                  <a:lnTo>
                    <a:pt x="9325" y="3308"/>
                  </a:lnTo>
                  <a:close/>
                  <a:moveTo>
                    <a:pt x="9371" y="8682"/>
                  </a:moveTo>
                  <a:lnTo>
                    <a:pt x="138" y="8728"/>
                  </a:lnTo>
                  <a:lnTo>
                    <a:pt x="92" y="13964"/>
                  </a:lnTo>
                  <a:lnTo>
                    <a:pt x="9371" y="14010"/>
                  </a:lnTo>
                  <a:lnTo>
                    <a:pt x="9371" y="8682"/>
                  </a:lnTo>
                  <a:close/>
                  <a:moveTo>
                    <a:pt x="9371" y="14056"/>
                  </a:moveTo>
                  <a:lnTo>
                    <a:pt x="92" y="14102"/>
                  </a:lnTo>
                  <a:lnTo>
                    <a:pt x="0" y="19155"/>
                  </a:lnTo>
                  <a:lnTo>
                    <a:pt x="9416" y="19155"/>
                  </a:lnTo>
                  <a:lnTo>
                    <a:pt x="9371" y="14056"/>
                  </a:lnTo>
                  <a:close/>
                </a:path>
              </a:pathLst>
            </a:custGeom>
            <a:solidFill>
              <a:srgbClr val="CD8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242;p47">
              <a:extLst>
                <a:ext uri="{FF2B5EF4-FFF2-40B4-BE49-F238E27FC236}">
                  <a16:creationId xmlns:a16="http://schemas.microsoft.com/office/drawing/2014/main" id="{022F2111-54F4-8438-6519-5AE5C3F9CD8E}"/>
                </a:ext>
              </a:extLst>
            </p:cNvPr>
            <p:cNvSpPr/>
            <p:nvPr/>
          </p:nvSpPr>
          <p:spPr>
            <a:xfrm>
              <a:off x="8132514" y="1226874"/>
              <a:ext cx="184220" cy="99749"/>
            </a:xfrm>
            <a:custGeom>
              <a:avLst/>
              <a:gdLst/>
              <a:ahLst/>
              <a:cxnLst/>
              <a:rect l="l" t="t" r="r" b="b"/>
              <a:pathLst>
                <a:path w="9417" h="5099" fill="none" extrusionOk="0">
                  <a:moveTo>
                    <a:pt x="9371" y="0"/>
                  </a:moveTo>
                  <a:lnTo>
                    <a:pt x="9371" y="0"/>
                  </a:lnTo>
                  <a:lnTo>
                    <a:pt x="92" y="46"/>
                  </a:lnTo>
                  <a:lnTo>
                    <a:pt x="92" y="46"/>
                  </a:lnTo>
                  <a:lnTo>
                    <a:pt x="0" y="5099"/>
                  </a:lnTo>
                  <a:lnTo>
                    <a:pt x="9416" y="5099"/>
                  </a:lnTo>
                  <a:lnTo>
                    <a:pt x="9416" y="5099"/>
                  </a:lnTo>
                  <a:lnTo>
                    <a:pt x="93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243;p47">
              <a:extLst>
                <a:ext uri="{FF2B5EF4-FFF2-40B4-BE49-F238E27FC236}">
                  <a16:creationId xmlns:a16="http://schemas.microsoft.com/office/drawing/2014/main" id="{9CACE46A-3984-990A-2C92-57341B465D8E}"/>
                </a:ext>
              </a:extLst>
            </p:cNvPr>
            <p:cNvSpPr/>
            <p:nvPr/>
          </p:nvSpPr>
          <p:spPr>
            <a:xfrm>
              <a:off x="8134294" y="1121725"/>
              <a:ext cx="181540" cy="104268"/>
            </a:xfrm>
            <a:custGeom>
              <a:avLst/>
              <a:gdLst/>
              <a:ahLst/>
              <a:cxnLst/>
              <a:rect l="l" t="t" r="r" b="b"/>
              <a:pathLst>
                <a:path w="9280" h="5330" fill="none" extrusionOk="0">
                  <a:moveTo>
                    <a:pt x="9280" y="1"/>
                  </a:moveTo>
                  <a:lnTo>
                    <a:pt x="9280" y="1"/>
                  </a:lnTo>
                  <a:lnTo>
                    <a:pt x="47" y="47"/>
                  </a:lnTo>
                  <a:lnTo>
                    <a:pt x="47" y="47"/>
                  </a:lnTo>
                  <a:lnTo>
                    <a:pt x="1" y="5283"/>
                  </a:lnTo>
                  <a:lnTo>
                    <a:pt x="1" y="5283"/>
                  </a:lnTo>
                  <a:lnTo>
                    <a:pt x="9280" y="5329"/>
                  </a:lnTo>
                  <a:lnTo>
                    <a:pt x="9280" y="5329"/>
                  </a:lnTo>
                  <a:lnTo>
                    <a:pt x="928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244;p47">
              <a:extLst>
                <a:ext uri="{FF2B5EF4-FFF2-40B4-BE49-F238E27FC236}">
                  <a16:creationId xmlns:a16="http://schemas.microsoft.com/office/drawing/2014/main" id="{5637B1FB-5940-5156-32BE-889BF7CDF3C8}"/>
                </a:ext>
              </a:extLst>
            </p:cNvPr>
            <p:cNvSpPr/>
            <p:nvPr/>
          </p:nvSpPr>
          <p:spPr>
            <a:xfrm>
              <a:off x="8135194" y="1016596"/>
              <a:ext cx="180640" cy="104249"/>
            </a:xfrm>
            <a:custGeom>
              <a:avLst/>
              <a:gdLst/>
              <a:ahLst/>
              <a:cxnLst/>
              <a:rect l="l" t="t" r="r" b="b"/>
              <a:pathLst>
                <a:path w="9234" h="5329" fill="none" extrusionOk="0">
                  <a:moveTo>
                    <a:pt x="9188" y="1"/>
                  </a:moveTo>
                  <a:lnTo>
                    <a:pt x="9188" y="1"/>
                  </a:lnTo>
                  <a:lnTo>
                    <a:pt x="1792" y="47"/>
                  </a:lnTo>
                  <a:lnTo>
                    <a:pt x="1792" y="47"/>
                  </a:lnTo>
                  <a:lnTo>
                    <a:pt x="1425" y="827"/>
                  </a:lnTo>
                  <a:lnTo>
                    <a:pt x="1195" y="1195"/>
                  </a:lnTo>
                  <a:lnTo>
                    <a:pt x="965" y="1516"/>
                  </a:lnTo>
                  <a:lnTo>
                    <a:pt x="736" y="1792"/>
                  </a:lnTo>
                  <a:lnTo>
                    <a:pt x="506" y="1976"/>
                  </a:lnTo>
                  <a:lnTo>
                    <a:pt x="276" y="2160"/>
                  </a:lnTo>
                  <a:lnTo>
                    <a:pt x="1" y="2251"/>
                  </a:lnTo>
                  <a:lnTo>
                    <a:pt x="1" y="2251"/>
                  </a:lnTo>
                  <a:lnTo>
                    <a:pt x="1" y="5283"/>
                  </a:lnTo>
                  <a:lnTo>
                    <a:pt x="1" y="5283"/>
                  </a:lnTo>
                  <a:lnTo>
                    <a:pt x="9234" y="5329"/>
                  </a:lnTo>
                  <a:lnTo>
                    <a:pt x="9234" y="5329"/>
                  </a:lnTo>
                  <a:lnTo>
                    <a:pt x="9188" y="827"/>
                  </a:lnTo>
                  <a:lnTo>
                    <a:pt x="9188" y="827"/>
                  </a:lnTo>
                  <a:lnTo>
                    <a:pt x="918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245;p47">
              <a:extLst>
                <a:ext uri="{FF2B5EF4-FFF2-40B4-BE49-F238E27FC236}">
                  <a16:creationId xmlns:a16="http://schemas.microsoft.com/office/drawing/2014/main" id="{2D7357D8-7C4F-1C43-7914-7C47CDA5BC58}"/>
                </a:ext>
              </a:extLst>
            </p:cNvPr>
            <p:cNvSpPr/>
            <p:nvPr/>
          </p:nvSpPr>
          <p:spPr>
            <a:xfrm>
              <a:off x="8172050" y="951903"/>
              <a:ext cx="138385" cy="63813"/>
            </a:xfrm>
            <a:custGeom>
              <a:avLst/>
              <a:gdLst/>
              <a:ahLst/>
              <a:cxnLst/>
              <a:rect l="l" t="t" r="r" b="b"/>
              <a:pathLst>
                <a:path w="7074" h="3262" fill="none" extrusionOk="0">
                  <a:moveTo>
                    <a:pt x="2802" y="0"/>
                  </a:moveTo>
                  <a:lnTo>
                    <a:pt x="2802" y="0"/>
                  </a:lnTo>
                  <a:lnTo>
                    <a:pt x="2572" y="46"/>
                  </a:lnTo>
                  <a:lnTo>
                    <a:pt x="2343" y="92"/>
                  </a:lnTo>
                  <a:lnTo>
                    <a:pt x="2113" y="184"/>
                  </a:lnTo>
                  <a:lnTo>
                    <a:pt x="1883" y="276"/>
                  </a:lnTo>
                  <a:lnTo>
                    <a:pt x="1516" y="644"/>
                  </a:lnTo>
                  <a:lnTo>
                    <a:pt x="1148" y="1057"/>
                  </a:lnTo>
                  <a:lnTo>
                    <a:pt x="827" y="1562"/>
                  </a:lnTo>
                  <a:lnTo>
                    <a:pt x="551" y="2067"/>
                  </a:lnTo>
                  <a:lnTo>
                    <a:pt x="0" y="3216"/>
                  </a:lnTo>
                  <a:lnTo>
                    <a:pt x="0" y="3216"/>
                  </a:lnTo>
                  <a:lnTo>
                    <a:pt x="7074" y="3262"/>
                  </a:lnTo>
                  <a:lnTo>
                    <a:pt x="7074" y="3262"/>
                  </a:lnTo>
                  <a:lnTo>
                    <a:pt x="6798" y="3170"/>
                  </a:lnTo>
                  <a:lnTo>
                    <a:pt x="6569" y="3032"/>
                  </a:lnTo>
                  <a:lnTo>
                    <a:pt x="6293" y="2802"/>
                  </a:lnTo>
                  <a:lnTo>
                    <a:pt x="6109" y="2573"/>
                  </a:lnTo>
                  <a:lnTo>
                    <a:pt x="5650" y="2067"/>
                  </a:lnTo>
                  <a:lnTo>
                    <a:pt x="5237" y="1516"/>
                  </a:lnTo>
                  <a:lnTo>
                    <a:pt x="4777" y="919"/>
                  </a:lnTo>
                  <a:lnTo>
                    <a:pt x="4548" y="689"/>
                  </a:lnTo>
                  <a:lnTo>
                    <a:pt x="4272" y="460"/>
                  </a:lnTo>
                  <a:lnTo>
                    <a:pt x="3950" y="276"/>
                  </a:lnTo>
                  <a:lnTo>
                    <a:pt x="3629" y="138"/>
                  </a:lnTo>
                  <a:lnTo>
                    <a:pt x="3215" y="46"/>
                  </a:lnTo>
                  <a:lnTo>
                    <a:pt x="280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246;p47">
              <a:extLst>
                <a:ext uri="{FF2B5EF4-FFF2-40B4-BE49-F238E27FC236}">
                  <a16:creationId xmlns:a16="http://schemas.microsoft.com/office/drawing/2014/main" id="{483B1A31-4078-6B31-A096-C7629EB03ED1}"/>
                </a:ext>
              </a:extLst>
            </p:cNvPr>
            <p:cNvSpPr/>
            <p:nvPr/>
          </p:nvSpPr>
          <p:spPr>
            <a:xfrm>
              <a:off x="8170250" y="1014796"/>
              <a:ext cx="144684" cy="2719"/>
            </a:xfrm>
            <a:custGeom>
              <a:avLst/>
              <a:gdLst/>
              <a:ahLst/>
              <a:cxnLst/>
              <a:rect l="l" t="t" r="r" b="b"/>
              <a:pathLst>
                <a:path w="7396" h="139" extrusionOk="0">
                  <a:moveTo>
                    <a:pt x="92" y="1"/>
                  </a:moveTo>
                  <a:lnTo>
                    <a:pt x="0" y="139"/>
                  </a:lnTo>
                  <a:lnTo>
                    <a:pt x="7396" y="93"/>
                  </a:lnTo>
                  <a:lnTo>
                    <a:pt x="7166" y="47"/>
                  </a:lnTo>
                  <a:lnTo>
                    <a:pt x="92"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247;p47">
              <a:extLst>
                <a:ext uri="{FF2B5EF4-FFF2-40B4-BE49-F238E27FC236}">
                  <a16:creationId xmlns:a16="http://schemas.microsoft.com/office/drawing/2014/main" id="{44A63D81-1EB8-EBBB-4287-BF6349C17308}"/>
                </a:ext>
              </a:extLst>
            </p:cNvPr>
            <p:cNvSpPr/>
            <p:nvPr/>
          </p:nvSpPr>
          <p:spPr>
            <a:xfrm>
              <a:off x="8170250" y="1014796"/>
              <a:ext cx="144684" cy="2719"/>
            </a:xfrm>
            <a:custGeom>
              <a:avLst/>
              <a:gdLst/>
              <a:ahLst/>
              <a:cxnLst/>
              <a:rect l="l" t="t" r="r" b="b"/>
              <a:pathLst>
                <a:path w="7396" h="139" fill="none" extrusionOk="0">
                  <a:moveTo>
                    <a:pt x="92" y="1"/>
                  </a:moveTo>
                  <a:lnTo>
                    <a:pt x="92" y="1"/>
                  </a:lnTo>
                  <a:lnTo>
                    <a:pt x="0" y="139"/>
                  </a:lnTo>
                  <a:lnTo>
                    <a:pt x="0" y="139"/>
                  </a:lnTo>
                  <a:lnTo>
                    <a:pt x="7396" y="93"/>
                  </a:lnTo>
                  <a:lnTo>
                    <a:pt x="7396" y="93"/>
                  </a:lnTo>
                  <a:lnTo>
                    <a:pt x="7396" y="93"/>
                  </a:lnTo>
                  <a:lnTo>
                    <a:pt x="7396" y="93"/>
                  </a:lnTo>
                  <a:lnTo>
                    <a:pt x="7166" y="47"/>
                  </a:lnTo>
                  <a:lnTo>
                    <a:pt x="7166" y="47"/>
                  </a:lnTo>
                  <a:lnTo>
                    <a:pt x="9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248;p47">
              <a:extLst>
                <a:ext uri="{FF2B5EF4-FFF2-40B4-BE49-F238E27FC236}">
                  <a16:creationId xmlns:a16="http://schemas.microsoft.com/office/drawing/2014/main" id="{93731ACF-AFF8-9937-C1FE-362FCBBBA3A0}"/>
                </a:ext>
              </a:extLst>
            </p:cNvPr>
            <p:cNvSpPr/>
            <p:nvPr/>
          </p:nvSpPr>
          <p:spPr>
            <a:xfrm>
              <a:off x="8135194" y="1119945"/>
              <a:ext cx="180640" cy="2700"/>
            </a:xfrm>
            <a:custGeom>
              <a:avLst/>
              <a:gdLst/>
              <a:ahLst/>
              <a:cxnLst/>
              <a:rect l="l" t="t" r="r" b="b"/>
              <a:pathLst>
                <a:path w="9234" h="138" extrusionOk="0">
                  <a:moveTo>
                    <a:pt x="1" y="0"/>
                  </a:moveTo>
                  <a:lnTo>
                    <a:pt x="1" y="138"/>
                  </a:lnTo>
                  <a:lnTo>
                    <a:pt x="9234" y="92"/>
                  </a:lnTo>
                  <a:lnTo>
                    <a:pt x="9234" y="46"/>
                  </a:lnTo>
                  <a:lnTo>
                    <a:pt x="1"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249;p47">
              <a:extLst>
                <a:ext uri="{FF2B5EF4-FFF2-40B4-BE49-F238E27FC236}">
                  <a16:creationId xmlns:a16="http://schemas.microsoft.com/office/drawing/2014/main" id="{143D3584-44E0-34AD-E268-84BBCC6B07BD}"/>
                </a:ext>
              </a:extLst>
            </p:cNvPr>
            <p:cNvSpPr/>
            <p:nvPr/>
          </p:nvSpPr>
          <p:spPr>
            <a:xfrm>
              <a:off x="8135194" y="1119945"/>
              <a:ext cx="180640" cy="2700"/>
            </a:xfrm>
            <a:custGeom>
              <a:avLst/>
              <a:gdLst/>
              <a:ahLst/>
              <a:cxnLst/>
              <a:rect l="l" t="t" r="r" b="b"/>
              <a:pathLst>
                <a:path w="9234" h="138" fill="none" extrusionOk="0">
                  <a:moveTo>
                    <a:pt x="1" y="0"/>
                  </a:moveTo>
                  <a:lnTo>
                    <a:pt x="1" y="0"/>
                  </a:lnTo>
                  <a:lnTo>
                    <a:pt x="1" y="138"/>
                  </a:lnTo>
                  <a:lnTo>
                    <a:pt x="1" y="138"/>
                  </a:lnTo>
                  <a:lnTo>
                    <a:pt x="9234" y="92"/>
                  </a:lnTo>
                  <a:lnTo>
                    <a:pt x="9234" y="92"/>
                  </a:lnTo>
                  <a:lnTo>
                    <a:pt x="9234" y="46"/>
                  </a:lnTo>
                  <a:lnTo>
                    <a:pt x="9234" y="46"/>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250;p47">
              <a:extLst>
                <a:ext uri="{FF2B5EF4-FFF2-40B4-BE49-F238E27FC236}">
                  <a16:creationId xmlns:a16="http://schemas.microsoft.com/office/drawing/2014/main" id="{3385A029-7990-3719-4A43-CA83BC8A3A3A}"/>
                </a:ext>
              </a:extLst>
            </p:cNvPr>
            <p:cNvSpPr/>
            <p:nvPr/>
          </p:nvSpPr>
          <p:spPr>
            <a:xfrm>
              <a:off x="8134294" y="1225074"/>
              <a:ext cx="181540" cy="2719"/>
            </a:xfrm>
            <a:custGeom>
              <a:avLst/>
              <a:gdLst/>
              <a:ahLst/>
              <a:cxnLst/>
              <a:rect l="l" t="t" r="r" b="b"/>
              <a:pathLst>
                <a:path w="9280" h="139" extrusionOk="0">
                  <a:moveTo>
                    <a:pt x="1" y="0"/>
                  </a:moveTo>
                  <a:lnTo>
                    <a:pt x="1" y="138"/>
                  </a:lnTo>
                  <a:lnTo>
                    <a:pt x="9280" y="92"/>
                  </a:lnTo>
                  <a:lnTo>
                    <a:pt x="9280" y="46"/>
                  </a:lnTo>
                  <a:lnTo>
                    <a:pt x="1"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251;p47">
              <a:extLst>
                <a:ext uri="{FF2B5EF4-FFF2-40B4-BE49-F238E27FC236}">
                  <a16:creationId xmlns:a16="http://schemas.microsoft.com/office/drawing/2014/main" id="{63C5FC57-291D-C179-2777-4A6A041AFB03}"/>
                </a:ext>
              </a:extLst>
            </p:cNvPr>
            <p:cNvSpPr/>
            <p:nvPr/>
          </p:nvSpPr>
          <p:spPr>
            <a:xfrm>
              <a:off x="8134294" y="1225074"/>
              <a:ext cx="181540" cy="2719"/>
            </a:xfrm>
            <a:custGeom>
              <a:avLst/>
              <a:gdLst/>
              <a:ahLst/>
              <a:cxnLst/>
              <a:rect l="l" t="t" r="r" b="b"/>
              <a:pathLst>
                <a:path w="9280" h="139" fill="none" extrusionOk="0">
                  <a:moveTo>
                    <a:pt x="1" y="0"/>
                  </a:moveTo>
                  <a:lnTo>
                    <a:pt x="1" y="0"/>
                  </a:lnTo>
                  <a:lnTo>
                    <a:pt x="1" y="138"/>
                  </a:lnTo>
                  <a:lnTo>
                    <a:pt x="1" y="138"/>
                  </a:lnTo>
                  <a:lnTo>
                    <a:pt x="9280" y="92"/>
                  </a:lnTo>
                  <a:lnTo>
                    <a:pt x="9280" y="92"/>
                  </a:lnTo>
                  <a:lnTo>
                    <a:pt x="9280" y="46"/>
                  </a:lnTo>
                  <a:lnTo>
                    <a:pt x="9280" y="46"/>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252;p47">
              <a:extLst>
                <a:ext uri="{FF2B5EF4-FFF2-40B4-BE49-F238E27FC236}">
                  <a16:creationId xmlns:a16="http://schemas.microsoft.com/office/drawing/2014/main" id="{A6DA7D73-C4BD-413A-BE42-A982E37BBDDB}"/>
                </a:ext>
              </a:extLst>
            </p:cNvPr>
            <p:cNvSpPr/>
            <p:nvPr/>
          </p:nvSpPr>
          <p:spPr>
            <a:xfrm>
              <a:off x="7392973" y="984259"/>
              <a:ext cx="372040" cy="342363"/>
            </a:xfrm>
            <a:custGeom>
              <a:avLst/>
              <a:gdLst/>
              <a:ahLst/>
              <a:cxnLst/>
              <a:rect l="l" t="t" r="r" b="b"/>
              <a:pathLst>
                <a:path w="19018" h="17501" extrusionOk="0">
                  <a:moveTo>
                    <a:pt x="14194" y="0"/>
                  </a:moveTo>
                  <a:lnTo>
                    <a:pt x="13873" y="46"/>
                  </a:lnTo>
                  <a:lnTo>
                    <a:pt x="13597" y="138"/>
                  </a:lnTo>
                  <a:lnTo>
                    <a:pt x="13367" y="276"/>
                  </a:lnTo>
                  <a:lnTo>
                    <a:pt x="13138" y="459"/>
                  </a:lnTo>
                  <a:lnTo>
                    <a:pt x="12908" y="689"/>
                  </a:lnTo>
                  <a:lnTo>
                    <a:pt x="12724" y="965"/>
                  </a:lnTo>
                  <a:lnTo>
                    <a:pt x="12357" y="1608"/>
                  </a:lnTo>
                  <a:lnTo>
                    <a:pt x="16675" y="1562"/>
                  </a:lnTo>
                  <a:lnTo>
                    <a:pt x="16261" y="1011"/>
                  </a:lnTo>
                  <a:lnTo>
                    <a:pt x="15986" y="735"/>
                  </a:lnTo>
                  <a:lnTo>
                    <a:pt x="15756" y="505"/>
                  </a:lnTo>
                  <a:lnTo>
                    <a:pt x="15434" y="322"/>
                  </a:lnTo>
                  <a:lnTo>
                    <a:pt x="15113" y="138"/>
                  </a:lnTo>
                  <a:lnTo>
                    <a:pt x="14699" y="46"/>
                  </a:lnTo>
                  <a:lnTo>
                    <a:pt x="14194" y="0"/>
                  </a:lnTo>
                  <a:close/>
                  <a:moveTo>
                    <a:pt x="4732" y="3032"/>
                  </a:moveTo>
                  <a:lnTo>
                    <a:pt x="4456" y="3124"/>
                  </a:lnTo>
                  <a:lnTo>
                    <a:pt x="4227" y="3261"/>
                  </a:lnTo>
                  <a:lnTo>
                    <a:pt x="3951" y="3399"/>
                  </a:lnTo>
                  <a:lnTo>
                    <a:pt x="3721" y="3629"/>
                  </a:lnTo>
                  <a:lnTo>
                    <a:pt x="3492" y="3858"/>
                  </a:lnTo>
                  <a:lnTo>
                    <a:pt x="3078" y="4410"/>
                  </a:lnTo>
                  <a:lnTo>
                    <a:pt x="2665" y="5007"/>
                  </a:lnTo>
                  <a:lnTo>
                    <a:pt x="2297" y="5696"/>
                  </a:lnTo>
                  <a:lnTo>
                    <a:pt x="1562" y="6982"/>
                  </a:lnTo>
                  <a:lnTo>
                    <a:pt x="9279" y="6982"/>
                  </a:lnTo>
                  <a:lnTo>
                    <a:pt x="8958" y="6844"/>
                  </a:lnTo>
                  <a:lnTo>
                    <a:pt x="8682" y="6660"/>
                  </a:lnTo>
                  <a:lnTo>
                    <a:pt x="8452" y="6431"/>
                  </a:lnTo>
                  <a:lnTo>
                    <a:pt x="8223" y="6155"/>
                  </a:lnTo>
                  <a:lnTo>
                    <a:pt x="7763" y="5558"/>
                  </a:lnTo>
                  <a:lnTo>
                    <a:pt x="7350" y="4823"/>
                  </a:lnTo>
                  <a:lnTo>
                    <a:pt x="6891" y="4180"/>
                  </a:lnTo>
                  <a:lnTo>
                    <a:pt x="6661" y="3858"/>
                  </a:lnTo>
                  <a:lnTo>
                    <a:pt x="6385" y="3583"/>
                  </a:lnTo>
                  <a:lnTo>
                    <a:pt x="6110" y="3353"/>
                  </a:lnTo>
                  <a:lnTo>
                    <a:pt x="5788" y="3169"/>
                  </a:lnTo>
                  <a:lnTo>
                    <a:pt x="5421" y="3078"/>
                  </a:lnTo>
                  <a:lnTo>
                    <a:pt x="5007" y="3032"/>
                  </a:lnTo>
                  <a:close/>
                  <a:moveTo>
                    <a:pt x="12311" y="1700"/>
                  </a:moveTo>
                  <a:lnTo>
                    <a:pt x="11989" y="2480"/>
                  </a:lnTo>
                  <a:lnTo>
                    <a:pt x="11714" y="3307"/>
                  </a:lnTo>
                  <a:lnTo>
                    <a:pt x="11162" y="4915"/>
                  </a:lnTo>
                  <a:lnTo>
                    <a:pt x="10887" y="5650"/>
                  </a:lnTo>
                  <a:lnTo>
                    <a:pt x="10611" y="6247"/>
                  </a:lnTo>
                  <a:lnTo>
                    <a:pt x="10428" y="6523"/>
                  </a:lnTo>
                  <a:lnTo>
                    <a:pt x="10244" y="6706"/>
                  </a:lnTo>
                  <a:lnTo>
                    <a:pt x="10060" y="6844"/>
                  </a:lnTo>
                  <a:lnTo>
                    <a:pt x="9876" y="6982"/>
                  </a:lnTo>
                  <a:lnTo>
                    <a:pt x="18971" y="6936"/>
                  </a:lnTo>
                  <a:lnTo>
                    <a:pt x="18925" y="2848"/>
                  </a:lnTo>
                  <a:lnTo>
                    <a:pt x="18558" y="2802"/>
                  </a:lnTo>
                  <a:lnTo>
                    <a:pt x="18190" y="2756"/>
                  </a:lnTo>
                  <a:lnTo>
                    <a:pt x="17869" y="2618"/>
                  </a:lnTo>
                  <a:lnTo>
                    <a:pt x="17593" y="2480"/>
                  </a:lnTo>
                  <a:lnTo>
                    <a:pt x="17364" y="2343"/>
                  </a:lnTo>
                  <a:lnTo>
                    <a:pt x="17134" y="2159"/>
                  </a:lnTo>
                  <a:lnTo>
                    <a:pt x="16766" y="1700"/>
                  </a:lnTo>
                  <a:close/>
                  <a:moveTo>
                    <a:pt x="1562" y="7028"/>
                  </a:moveTo>
                  <a:lnTo>
                    <a:pt x="1195" y="7625"/>
                  </a:lnTo>
                  <a:lnTo>
                    <a:pt x="827" y="8084"/>
                  </a:lnTo>
                  <a:lnTo>
                    <a:pt x="644" y="8222"/>
                  </a:lnTo>
                  <a:lnTo>
                    <a:pt x="414" y="8360"/>
                  </a:lnTo>
                  <a:lnTo>
                    <a:pt x="230" y="8452"/>
                  </a:lnTo>
                  <a:lnTo>
                    <a:pt x="1" y="8498"/>
                  </a:lnTo>
                  <a:lnTo>
                    <a:pt x="1" y="12356"/>
                  </a:lnTo>
                  <a:lnTo>
                    <a:pt x="9555" y="12356"/>
                  </a:lnTo>
                  <a:lnTo>
                    <a:pt x="9509" y="7074"/>
                  </a:lnTo>
                  <a:lnTo>
                    <a:pt x="1562" y="7028"/>
                  </a:lnTo>
                  <a:close/>
                  <a:moveTo>
                    <a:pt x="9693" y="7074"/>
                  </a:moveTo>
                  <a:lnTo>
                    <a:pt x="9693" y="12356"/>
                  </a:lnTo>
                  <a:lnTo>
                    <a:pt x="18971" y="12310"/>
                  </a:lnTo>
                  <a:lnTo>
                    <a:pt x="18971" y="7074"/>
                  </a:lnTo>
                  <a:close/>
                  <a:moveTo>
                    <a:pt x="1" y="12402"/>
                  </a:moveTo>
                  <a:lnTo>
                    <a:pt x="1" y="17501"/>
                  </a:lnTo>
                  <a:lnTo>
                    <a:pt x="9601" y="17501"/>
                  </a:lnTo>
                  <a:lnTo>
                    <a:pt x="9555" y="12448"/>
                  </a:lnTo>
                  <a:lnTo>
                    <a:pt x="1" y="12402"/>
                  </a:lnTo>
                  <a:close/>
                  <a:moveTo>
                    <a:pt x="9693" y="12448"/>
                  </a:moveTo>
                  <a:lnTo>
                    <a:pt x="9601" y="17501"/>
                  </a:lnTo>
                  <a:lnTo>
                    <a:pt x="19017" y="17501"/>
                  </a:lnTo>
                  <a:lnTo>
                    <a:pt x="18971" y="12448"/>
                  </a:lnTo>
                  <a:close/>
                </a:path>
              </a:pathLst>
            </a:custGeom>
            <a:solidFill>
              <a:srgbClr val="CD8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253;p47">
              <a:extLst>
                <a:ext uri="{FF2B5EF4-FFF2-40B4-BE49-F238E27FC236}">
                  <a16:creationId xmlns:a16="http://schemas.microsoft.com/office/drawing/2014/main" id="{8437CCE1-872D-85AD-F14C-F33D42401967}"/>
                </a:ext>
              </a:extLst>
            </p:cNvPr>
            <p:cNvSpPr/>
            <p:nvPr/>
          </p:nvSpPr>
          <p:spPr>
            <a:xfrm>
              <a:off x="7580773" y="1227773"/>
              <a:ext cx="184240" cy="98849"/>
            </a:xfrm>
            <a:custGeom>
              <a:avLst/>
              <a:gdLst/>
              <a:ahLst/>
              <a:cxnLst/>
              <a:rect l="l" t="t" r="r" b="b"/>
              <a:pathLst>
                <a:path w="9418" h="5053" fill="none" extrusionOk="0">
                  <a:moveTo>
                    <a:pt x="93" y="0"/>
                  </a:moveTo>
                  <a:lnTo>
                    <a:pt x="93" y="0"/>
                  </a:lnTo>
                  <a:lnTo>
                    <a:pt x="1" y="5053"/>
                  </a:lnTo>
                  <a:lnTo>
                    <a:pt x="9417" y="5053"/>
                  </a:lnTo>
                  <a:lnTo>
                    <a:pt x="9417" y="5053"/>
                  </a:lnTo>
                  <a:lnTo>
                    <a:pt x="9371" y="0"/>
                  </a:lnTo>
                  <a:lnTo>
                    <a:pt x="9371" y="0"/>
                  </a:lnTo>
                  <a:lnTo>
                    <a:pt x="9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254;p47">
              <a:extLst>
                <a:ext uri="{FF2B5EF4-FFF2-40B4-BE49-F238E27FC236}">
                  <a16:creationId xmlns:a16="http://schemas.microsoft.com/office/drawing/2014/main" id="{F9048E69-C012-C5F2-52D9-E5AC645971F5}"/>
                </a:ext>
              </a:extLst>
            </p:cNvPr>
            <p:cNvSpPr/>
            <p:nvPr/>
          </p:nvSpPr>
          <p:spPr>
            <a:xfrm>
              <a:off x="7392973" y="1226874"/>
              <a:ext cx="187820" cy="99749"/>
            </a:xfrm>
            <a:custGeom>
              <a:avLst/>
              <a:gdLst/>
              <a:ahLst/>
              <a:cxnLst/>
              <a:rect l="l" t="t" r="r" b="b"/>
              <a:pathLst>
                <a:path w="9601" h="5099" fill="none" extrusionOk="0">
                  <a:moveTo>
                    <a:pt x="1" y="0"/>
                  </a:moveTo>
                  <a:lnTo>
                    <a:pt x="1" y="5099"/>
                  </a:lnTo>
                  <a:lnTo>
                    <a:pt x="9601" y="5099"/>
                  </a:lnTo>
                  <a:lnTo>
                    <a:pt x="9601" y="5099"/>
                  </a:lnTo>
                  <a:lnTo>
                    <a:pt x="9555" y="46"/>
                  </a:lnTo>
                  <a:lnTo>
                    <a:pt x="9555" y="46"/>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255;p47">
              <a:extLst>
                <a:ext uri="{FF2B5EF4-FFF2-40B4-BE49-F238E27FC236}">
                  <a16:creationId xmlns:a16="http://schemas.microsoft.com/office/drawing/2014/main" id="{A74D4398-E691-4AB6-F43A-17DB024D0ED7}"/>
                </a:ext>
              </a:extLst>
            </p:cNvPr>
            <p:cNvSpPr/>
            <p:nvPr/>
          </p:nvSpPr>
          <p:spPr>
            <a:xfrm>
              <a:off x="7582573" y="1122625"/>
              <a:ext cx="181540" cy="103368"/>
            </a:xfrm>
            <a:custGeom>
              <a:avLst/>
              <a:gdLst/>
              <a:ahLst/>
              <a:cxnLst/>
              <a:rect l="l" t="t" r="r" b="b"/>
              <a:pathLst>
                <a:path w="9280" h="5284" fill="none" extrusionOk="0">
                  <a:moveTo>
                    <a:pt x="1" y="1"/>
                  </a:moveTo>
                  <a:lnTo>
                    <a:pt x="1" y="1"/>
                  </a:lnTo>
                  <a:lnTo>
                    <a:pt x="1" y="5283"/>
                  </a:lnTo>
                  <a:lnTo>
                    <a:pt x="1" y="5283"/>
                  </a:lnTo>
                  <a:lnTo>
                    <a:pt x="9279" y="5237"/>
                  </a:lnTo>
                  <a:lnTo>
                    <a:pt x="9279" y="5237"/>
                  </a:lnTo>
                  <a:lnTo>
                    <a:pt x="9279" y="1"/>
                  </a:lnTo>
                  <a:lnTo>
                    <a:pt x="9279"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256;p47">
              <a:extLst>
                <a:ext uri="{FF2B5EF4-FFF2-40B4-BE49-F238E27FC236}">
                  <a16:creationId xmlns:a16="http://schemas.microsoft.com/office/drawing/2014/main" id="{B562B134-4344-7AA9-C999-871B068E27C5}"/>
                </a:ext>
              </a:extLst>
            </p:cNvPr>
            <p:cNvSpPr/>
            <p:nvPr/>
          </p:nvSpPr>
          <p:spPr>
            <a:xfrm>
              <a:off x="7392973" y="1121725"/>
              <a:ext cx="186920" cy="104268"/>
            </a:xfrm>
            <a:custGeom>
              <a:avLst/>
              <a:gdLst/>
              <a:ahLst/>
              <a:cxnLst/>
              <a:rect l="l" t="t" r="r" b="b"/>
              <a:pathLst>
                <a:path w="9555" h="5330" fill="none" extrusionOk="0">
                  <a:moveTo>
                    <a:pt x="1562" y="1"/>
                  </a:moveTo>
                  <a:lnTo>
                    <a:pt x="1562" y="1"/>
                  </a:lnTo>
                  <a:lnTo>
                    <a:pt x="1195" y="598"/>
                  </a:lnTo>
                  <a:lnTo>
                    <a:pt x="827" y="1057"/>
                  </a:lnTo>
                  <a:lnTo>
                    <a:pt x="644" y="1195"/>
                  </a:lnTo>
                  <a:lnTo>
                    <a:pt x="414" y="1333"/>
                  </a:lnTo>
                  <a:lnTo>
                    <a:pt x="230" y="1425"/>
                  </a:lnTo>
                  <a:lnTo>
                    <a:pt x="1" y="1471"/>
                  </a:lnTo>
                  <a:lnTo>
                    <a:pt x="1" y="5329"/>
                  </a:lnTo>
                  <a:lnTo>
                    <a:pt x="1" y="5329"/>
                  </a:lnTo>
                  <a:lnTo>
                    <a:pt x="9555" y="5329"/>
                  </a:lnTo>
                  <a:lnTo>
                    <a:pt x="9555" y="5329"/>
                  </a:lnTo>
                  <a:lnTo>
                    <a:pt x="9509" y="47"/>
                  </a:lnTo>
                  <a:lnTo>
                    <a:pt x="9509" y="47"/>
                  </a:lnTo>
                  <a:lnTo>
                    <a:pt x="156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257;p47">
              <a:extLst>
                <a:ext uri="{FF2B5EF4-FFF2-40B4-BE49-F238E27FC236}">
                  <a16:creationId xmlns:a16="http://schemas.microsoft.com/office/drawing/2014/main" id="{7611B18C-D6E0-AAE5-7392-81E639874563}"/>
                </a:ext>
              </a:extLst>
            </p:cNvPr>
            <p:cNvSpPr/>
            <p:nvPr/>
          </p:nvSpPr>
          <p:spPr>
            <a:xfrm>
              <a:off x="7423530" y="1043553"/>
              <a:ext cx="150983" cy="77291"/>
            </a:xfrm>
            <a:custGeom>
              <a:avLst/>
              <a:gdLst/>
              <a:ahLst/>
              <a:cxnLst/>
              <a:rect l="l" t="t" r="r" b="b"/>
              <a:pathLst>
                <a:path w="7718" h="3951" fill="none" extrusionOk="0">
                  <a:moveTo>
                    <a:pt x="3445" y="1"/>
                  </a:moveTo>
                  <a:lnTo>
                    <a:pt x="3445" y="1"/>
                  </a:lnTo>
                  <a:lnTo>
                    <a:pt x="3170" y="1"/>
                  </a:lnTo>
                  <a:lnTo>
                    <a:pt x="2894" y="93"/>
                  </a:lnTo>
                  <a:lnTo>
                    <a:pt x="2665" y="230"/>
                  </a:lnTo>
                  <a:lnTo>
                    <a:pt x="2389" y="368"/>
                  </a:lnTo>
                  <a:lnTo>
                    <a:pt x="2159" y="598"/>
                  </a:lnTo>
                  <a:lnTo>
                    <a:pt x="1930" y="827"/>
                  </a:lnTo>
                  <a:lnTo>
                    <a:pt x="1516" y="1379"/>
                  </a:lnTo>
                  <a:lnTo>
                    <a:pt x="1103" y="1976"/>
                  </a:lnTo>
                  <a:lnTo>
                    <a:pt x="735" y="2665"/>
                  </a:lnTo>
                  <a:lnTo>
                    <a:pt x="0" y="3951"/>
                  </a:lnTo>
                  <a:lnTo>
                    <a:pt x="0" y="3951"/>
                  </a:lnTo>
                  <a:lnTo>
                    <a:pt x="7717" y="3951"/>
                  </a:lnTo>
                  <a:lnTo>
                    <a:pt x="7717" y="3951"/>
                  </a:lnTo>
                  <a:lnTo>
                    <a:pt x="7396" y="3813"/>
                  </a:lnTo>
                  <a:lnTo>
                    <a:pt x="7120" y="3629"/>
                  </a:lnTo>
                  <a:lnTo>
                    <a:pt x="6890" y="3400"/>
                  </a:lnTo>
                  <a:lnTo>
                    <a:pt x="6661" y="3124"/>
                  </a:lnTo>
                  <a:lnTo>
                    <a:pt x="6201" y="2527"/>
                  </a:lnTo>
                  <a:lnTo>
                    <a:pt x="5788" y="1792"/>
                  </a:lnTo>
                  <a:lnTo>
                    <a:pt x="5329" y="1149"/>
                  </a:lnTo>
                  <a:lnTo>
                    <a:pt x="5099" y="827"/>
                  </a:lnTo>
                  <a:lnTo>
                    <a:pt x="4823" y="552"/>
                  </a:lnTo>
                  <a:lnTo>
                    <a:pt x="4548" y="322"/>
                  </a:lnTo>
                  <a:lnTo>
                    <a:pt x="4226" y="138"/>
                  </a:lnTo>
                  <a:lnTo>
                    <a:pt x="3859" y="47"/>
                  </a:lnTo>
                  <a:lnTo>
                    <a:pt x="344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258;p47">
              <a:extLst>
                <a:ext uri="{FF2B5EF4-FFF2-40B4-BE49-F238E27FC236}">
                  <a16:creationId xmlns:a16="http://schemas.microsoft.com/office/drawing/2014/main" id="{0D3A87AE-0A9B-CE38-CCFC-9D2148DDF8E3}"/>
                </a:ext>
              </a:extLst>
            </p:cNvPr>
            <p:cNvSpPr/>
            <p:nvPr/>
          </p:nvSpPr>
          <p:spPr>
            <a:xfrm>
              <a:off x="7586172" y="1017496"/>
              <a:ext cx="177940" cy="103349"/>
            </a:xfrm>
            <a:custGeom>
              <a:avLst/>
              <a:gdLst/>
              <a:ahLst/>
              <a:cxnLst/>
              <a:rect l="l" t="t" r="r" b="b"/>
              <a:pathLst>
                <a:path w="9096" h="5283" fill="none" extrusionOk="0">
                  <a:moveTo>
                    <a:pt x="2435" y="1"/>
                  </a:moveTo>
                  <a:lnTo>
                    <a:pt x="2435" y="1"/>
                  </a:lnTo>
                  <a:lnTo>
                    <a:pt x="2113" y="781"/>
                  </a:lnTo>
                  <a:lnTo>
                    <a:pt x="1838" y="1608"/>
                  </a:lnTo>
                  <a:lnTo>
                    <a:pt x="1286" y="3216"/>
                  </a:lnTo>
                  <a:lnTo>
                    <a:pt x="1011" y="3951"/>
                  </a:lnTo>
                  <a:lnTo>
                    <a:pt x="735" y="4548"/>
                  </a:lnTo>
                  <a:lnTo>
                    <a:pt x="552" y="4824"/>
                  </a:lnTo>
                  <a:lnTo>
                    <a:pt x="368" y="5007"/>
                  </a:lnTo>
                  <a:lnTo>
                    <a:pt x="184" y="5145"/>
                  </a:lnTo>
                  <a:lnTo>
                    <a:pt x="0" y="5283"/>
                  </a:lnTo>
                  <a:lnTo>
                    <a:pt x="0" y="5283"/>
                  </a:lnTo>
                  <a:lnTo>
                    <a:pt x="9095" y="5237"/>
                  </a:lnTo>
                  <a:lnTo>
                    <a:pt x="9095" y="5237"/>
                  </a:lnTo>
                  <a:lnTo>
                    <a:pt x="9049" y="1149"/>
                  </a:lnTo>
                  <a:lnTo>
                    <a:pt x="9049" y="1149"/>
                  </a:lnTo>
                  <a:lnTo>
                    <a:pt x="8682" y="1103"/>
                  </a:lnTo>
                  <a:lnTo>
                    <a:pt x="8314" y="1057"/>
                  </a:lnTo>
                  <a:lnTo>
                    <a:pt x="7993" y="919"/>
                  </a:lnTo>
                  <a:lnTo>
                    <a:pt x="7717" y="781"/>
                  </a:lnTo>
                  <a:lnTo>
                    <a:pt x="7488" y="644"/>
                  </a:lnTo>
                  <a:lnTo>
                    <a:pt x="7258" y="460"/>
                  </a:lnTo>
                  <a:lnTo>
                    <a:pt x="6890" y="1"/>
                  </a:lnTo>
                  <a:lnTo>
                    <a:pt x="6890" y="1"/>
                  </a:lnTo>
                  <a:lnTo>
                    <a:pt x="243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259;p47">
              <a:extLst>
                <a:ext uri="{FF2B5EF4-FFF2-40B4-BE49-F238E27FC236}">
                  <a16:creationId xmlns:a16="http://schemas.microsoft.com/office/drawing/2014/main" id="{0D04A6E6-4E33-37B9-BCDF-390C9CD8641A}"/>
                </a:ext>
              </a:extLst>
            </p:cNvPr>
            <p:cNvSpPr/>
            <p:nvPr/>
          </p:nvSpPr>
          <p:spPr>
            <a:xfrm>
              <a:off x="7634687" y="984259"/>
              <a:ext cx="84490" cy="31457"/>
            </a:xfrm>
            <a:custGeom>
              <a:avLst/>
              <a:gdLst/>
              <a:ahLst/>
              <a:cxnLst/>
              <a:rect l="l" t="t" r="r" b="b"/>
              <a:pathLst>
                <a:path w="4319" h="1608" fill="none" extrusionOk="0">
                  <a:moveTo>
                    <a:pt x="1838" y="0"/>
                  </a:moveTo>
                  <a:lnTo>
                    <a:pt x="1838" y="0"/>
                  </a:lnTo>
                  <a:lnTo>
                    <a:pt x="1517" y="46"/>
                  </a:lnTo>
                  <a:lnTo>
                    <a:pt x="1241" y="138"/>
                  </a:lnTo>
                  <a:lnTo>
                    <a:pt x="1011" y="276"/>
                  </a:lnTo>
                  <a:lnTo>
                    <a:pt x="782" y="459"/>
                  </a:lnTo>
                  <a:lnTo>
                    <a:pt x="552" y="689"/>
                  </a:lnTo>
                  <a:lnTo>
                    <a:pt x="368" y="965"/>
                  </a:lnTo>
                  <a:lnTo>
                    <a:pt x="1" y="1608"/>
                  </a:lnTo>
                  <a:lnTo>
                    <a:pt x="1" y="1608"/>
                  </a:lnTo>
                  <a:lnTo>
                    <a:pt x="4319" y="1562"/>
                  </a:lnTo>
                  <a:lnTo>
                    <a:pt x="4319" y="1562"/>
                  </a:lnTo>
                  <a:lnTo>
                    <a:pt x="3905" y="1011"/>
                  </a:lnTo>
                  <a:lnTo>
                    <a:pt x="3630" y="735"/>
                  </a:lnTo>
                  <a:lnTo>
                    <a:pt x="3400" y="505"/>
                  </a:lnTo>
                  <a:lnTo>
                    <a:pt x="3078" y="322"/>
                  </a:lnTo>
                  <a:lnTo>
                    <a:pt x="2757" y="138"/>
                  </a:lnTo>
                  <a:lnTo>
                    <a:pt x="2343" y="46"/>
                  </a:lnTo>
                  <a:lnTo>
                    <a:pt x="18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260;p47">
              <a:extLst>
                <a:ext uri="{FF2B5EF4-FFF2-40B4-BE49-F238E27FC236}">
                  <a16:creationId xmlns:a16="http://schemas.microsoft.com/office/drawing/2014/main" id="{99C4EF9E-53E7-B9A3-9D0E-9647A16016E7}"/>
                </a:ext>
              </a:extLst>
            </p:cNvPr>
            <p:cNvSpPr/>
            <p:nvPr/>
          </p:nvSpPr>
          <p:spPr>
            <a:xfrm>
              <a:off x="7633787" y="1014796"/>
              <a:ext cx="87190" cy="2719"/>
            </a:xfrm>
            <a:custGeom>
              <a:avLst/>
              <a:gdLst/>
              <a:ahLst/>
              <a:cxnLst/>
              <a:rect l="l" t="t" r="r" b="b"/>
              <a:pathLst>
                <a:path w="4457" h="139" extrusionOk="0">
                  <a:moveTo>
                    <a:pt x="4365" y="1"/>
                  </a:moveTo>
                  <a:lnTo>
                    <a:pt x="47" y="47"/>
                  </a:lnTo>
                  <a:lnTo>
                    <a:pt x="1" y="139"/>
                  </a:lnTo>
                  <a:lnTo>
                    <a:pt x="4456" y="139"/>
                  </a:lnTo>
                  <a:lnTo>
                    <a:pt x="4365"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261;p47">
              <a:extLst>
                <a:ext uri="{FF2B5EF4-FFF2-40B4-BE49-F238E27FC236}">
                  <a16:creationId xmlns:a16="http://schemas.microsoft.com/office/drawing/2014/main" id="{9E127B59-DB3A-774C-C8A7-C9F373D6F15D}"/>
                </a:ext>
              </a:extLst>
            </p:cNvPr>
            <p:cNvSpPr/>
            <p:nvPr/>
          </p:nvSpPr>
          <p:spPr>
            <a:xfrm>
              <a:off x="7633787" y="1014796"/>
              <a:ext cx="87190" cy="2719"/>
            </a:xfrm>
            <a:custGeom>
              <a:avLst/>
              <a:gdLst/>
              <a:ahLst/>
              <a:cxnLst/>
              <a:rect l="l" t="t" r="r" b="b"/>
              <a:pathLst>
                <a:path w="4457" h="139" fill="none" extrusionOk="0">
                  <a:moveTo>
                    <a:pt x="4365" y="1"/>
                  </a:moveTo>
                  <a:lnTo>
                    <a:pt x="4365" y="1"/>
                  </a:lnTo>
                  <a:lnTo>
                    <a:pt x="47" y="47"/>
                  </a:lnTo>
                  <a:lnTo>
                    <a:pt x="47" y="47"/>
                  </a:lnTo>
                  <a:lnTo>
                    <a:pt x="1" y="139"/>
                  </a:lnTo>
                  <a:lnTo>
                    <a:pt x="1" y="139"/>
                  </a:lnTo>
                  <a:lnTo>
                    <a:pt x="4456" y="139"/>
                  </a:lnTo>
                  <a:lnTo>
                    <a:pt x="4456" y="139"/>
                  </a:lnTo>
                  <a:lnTo>
                    <a:pt x="436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262;p47">
              <a:extLst>
                <a:ext uri="{FF2B5EF4-FFF2-40B4-BE49-F238E27FC236}">
                  <a16:creationId xmlns:a16="http://schemas.microsoft.com/office/drawing/2014/main" id="{855600A8-6278-2A6F-E835-A4EEEEB59A07}"/>
                </a:ext>
              </a:extLst>
            </p:cNvPr>
            <p:cNvSpPr/>
            <p:nvPr/>
          </p:nvSpPr>
          <p:spPr>
            <a:xfrm>
              <a:off x="7423530" y="1119945"/>
              <a:ext cx="340583" cy="2700"/>
            </a:xfrm>
            <a:custGeom>
              <a:avLst/>
              <a:gdLst/>
              <a:ahLst/>
              <a:cxnLst/>
              <a:rect l="l" t="t" r="r" b="b"/>
              <a:pathLst>
                <a:path w="17410" h="138" extrusionOk="0">
                  <a:moveTo>
                    <a:pt x="0" y="46"/>
                  </a:moveTo>
                  <a:lnTo>
                    <a:pt x="0" y="92"/>
                  </a:lnTo>
                  <a:lnTo>
                    <a:pt x="7947" y="138"/>
                  </a:lnTo>
                  <a:lnTo>
                    <a:pt x="7947" y="92"/>
                  </a:lnTo>
                  <a:lnTo>
                    <a:pt x="7717" y="46"/>
                  </a:lnTo>
                  <a:close/>
                  <a:moveTo>
                    <a:pt x="17409" y="0"/>
                  </a:moveTo>
                  <a:lnTo>
                    <a:pt x="8314" y="46"/>
                  </a:lnTo>
                  <a:lnTo>
                    <a:pt x="8131" y="46"/>
                  </a:lnTo>
                  <a:lnTo>
                    <a:pt x="8131" y="138"/>
                  </a:lnTo>
                  <a:lnTo>
                    <a:pt x="17409" y="138"/>
                  </a:lnTo>
                  <a:lnTo>
                    <a:pt x="17409"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263;p47">
              <a:extLst>
                <a:ext uri="{FF2B5EF4-FFF2-40B4-BE49-F238E27FC236}">
                  <a16:creationId xmlns:a16="http://schemas.microsoft.com/office/drawing/2014/main" id="{FBEB85AA-A568-A29B-3A5A-935F75391B32}"/>
                </a:ext>
              </a:extLst>
            </p:cNvPr>
            <p:cNvSpPr/>
            <p:nvPr/>
          </p:nvSpPr>
          <p:spPr>
            <a:xfrm>
              <a:off x="7423530" y="1120825"/>
              <a:ext cx="155463" cy="1819"/>
            </a:xfrm>
            <a:custGeom>
              <a:avLst/>
              <a:gdLst/>
              <a:ahLst/>
              <a:cxnLst/>
              <a:rect l="l" t="t" r="r" b="b"/>
              <a:pathLst>
                <a:path w="7947" h="93" fill="none" extrusionOk="0">
                  <a:moveTo>
                    <a:pt x="7717" y="1"/>
                  </a:moveTo>
                  <a:lnTo>
                    <a:pt x="7717" y="1"/>
                  </a:lnTo>
                  <a:lnTo>
                    <a:pt x="0" y="1"/>
                  </a:lnTo>
                  <a:lnTo>
                    <a:pt x="0" y="1"/>
                  </a:lnTo>
                  <a:lnTo>
                    <a:pt x="0" y="47"/>
                  </a:lnTo>
                  <a:lnTo>
                    <a:pt x="0" y="47"/>
                  </a:lnTo>
                  <a:lnTo>
                    <a:pt x="7947" y="93"/>
                  </a:lnTo>
                  <a:lnTo>
                    <a:pt x="7947" y="93"/>
                  </a:lnTo>
                  <a:lnTo>
                    <a:pt x="7947" y="47"/>
                  </a:lnTo>
                  <a:lnTo>
                    <a:pt x="7947" y="47"/>
                  </a:lnTo>
                  <a:lnTo>
                    <a:pt x="771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264;p47">
              <a:extLst>
                <a:ext uri="{FF2B5EF4-FFF2-40B4-BE49-F238E27FC236}">
                  <a16:creationId xmlns:a16="http://schemas.microsoft.com/office/drawing/2014/main" id="{E4D0C613-B150-C25A-D78B-CAC5E4E8655F}"/>
                </a:ext>
              </a:extLst>
            </p:cNvPr>
            <p:cNvSpPr/>
            <p:nvPr/>
          </p:nvSpPr>
          <p:spPr>
            <a:xfrm>
              <a:off x="7582573" y="1119945"/>
              <a:ext cx="181540" cy="2700"/>
            </a:xfrm>
            <a:custGeom>
              <a:avLst/>
              <a:gdLst/>
              <a:ahLst/>
              <a:cxnLst/>
              <a:rect l="l" t="t" r="r" b="b"/>
              <a:pathLst>
                <a:path w="9280" h="138" fill="none" extrusionOk="0">
                  <a:moveTo>
                    <a:pt x="9279" y="0"/>
                  </a:moveTo>
                  <a:lnTo>
                    <a:pt x="9279" y="0"/>
                  </a:lnTo>
                  <a:lnTo>
                    <a:pt x="184" y="46"/>
                  </a:lnTo>
                  <a:lnTo>
                    <a:pt x="184" y="46"/>
                  </a:lnTo>
                  <a:lnTo>
                    <a:pt x="1" y="46"/>
                  </a:lnTo>
                  <a:lnTo>
                    <a:pt x="1" y="46"/>
                  </a:lnTo>
                  <a:lnTo>
                    <a:pt x="1" y="138"/>
                  </a:lnTo>
                  <a:lnTo>
                    <a:pt x="1" y="138"/>
                  </a:lnTo>
                  <a:lnTo>
                    <a:pt x="9279" y="138"/>
                  </a:lnTo>
                  <a:lnTo>
                    <a:pt x="9279" y="138"/>
                  </a:lnTo>
                  <a:lnTo>
                    <a:pt x="927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265;p47">
              <a:extLst>
                <a:ext uri="{FF2B5EF4-FFF2-40B4-BE49-F238E27FC236}">
                  <a16:creationId xmlns:a16="http://schemas.microsoft.com/office/drawing/2014/main" id="{46C8109B-CEA7-4C4B-F178-CC49FF682383}"/>
                </a:ext>
              </a:extLst>
            </p:cNvPr>
            <p:cNvSpPr/>
            <p:nvPr/>
          </p:nvSpPr>
          <p:spPr>
            <a:xfrm>
              <a:off x="7392973" y="1225074"/>
              <a:ext cx="371140" cy="2719"/>
            </a:xfrm>
            <a:custGeom>
              <a:avLst/>
              <a:gdLst/>
              <a:ahLst/>
              <a:cxnLst/>
              <a:rect l="l" t="t" r="r" b="b"/>
              <a:pathLst>
                <a:path w="18972" h="139" extrusionOk="0">
                  <a:moveTo>
                    <a:pt x="1" y="46"/>
                  </a:moveTo>
                  <a:lnTo>
                    <a:pt x="1" y="92"/>
                  </a:lnTo>
                  <a:lnTo>
                    <a:pt x="9555" y="138"/>
                  </a:lnTo>
                  <a:lnTo>
                    <a:pt x="9555" y="46"/>
                  </a:lnTo>
                  <a:close/>
                  <a:moveTo>
                    <a:pt x="18971" y="0"/>
                  </a:moveTo>
                  <a:lnTo>
                    <a:pt x="9693" y="46"/>
                  </a:lnTo>
                  <a:lnTo>
                    <a:pt x="9693" y="138"/>
                  </a:lnTo>
                  <a:lnTo>
                    <a:pt x="18971" y="138"/>
                  </a:lnTo>
                  <a:lnTo>
                    <a:pt x="18971"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266;p47">
              <a:extLst>
                <a:ext uri="{FF2B5EF4-FFF2-40B4-BE49-F238E27FC236}">
                  <a16:creationId xmlns:a16="http://schemas.microsoft.com/office/drawing/2014/main" id="{D05446C3-CF50-6C43-4BA8-165A3E23E295}"/>
                </a:ext>
              </a:extLst>
            </p:cNvPr>
            <p:cNvSpPr/>
            <p:nvPr/>
          </p:nvSpPr>
          <p:spPr>
            <a:xfrm>
              <a:off x="7392973" y="1225974"/>
              <a:ext cx="186920" cy="1819"/>
            </a:xfrm>
            <a:custGeom>
              <a:avLst/>
              <a:gdLst/>
              <a:ahLst/>
              <a:cxnLst/>
              <a:rect l="l" t="t" r="r" b="b"/>
              <a:pathLst>
                <a:path w="9555" h="93" fill="none" extrusionOk="0">
                  <a:moveTo>
                    <a:pt x="9555" y="0"/>
                  </a:moveTo>
                  <a:lnTo>
                    <a:pt x="9555" y="0"/>
                  </a:lnTo>
                  <a:lnTo>
                    <a:pt x="1" y="0"/>
                  </a:lnTo>
                  <a:lnTo>
                    <a:pt x="1" y="46"/>
                  </a:lnTo>
                  <a:lnTo>
                    <a:pt x="1" y="46"/>
                  </a:lnTo>
                  <a:lnTo>
                    <a:pt x="9555" y="92"/>
                  </a:lnTo>
                  <a:lnTo>
                    <a:pt x="9555" y="92"/>
                  </a:lnTo>
                  <a:lnTo>
                    <a:pt x="955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267;p47">
              <a:extLst>
                <a:ext uri="{FF2B5EF4-FFF2-40B4-BE49-F238E27FC236}">
                  <a16:creationId xmlns:a16="http://schemas.microsoft.com/office/drawing/2014/main" id="{D6E4EC5B-B678-27D2-41B6-0607A3B172D0}"/>
                </a:ext>
              </a:extLst>
            </p:cNvPr>
            <p:cNvSpPr/>
            <p:nvPr/>
          </p:nvSpPr>
          <p:spPr>
            <a:xfrm>
              <a:off x="7582573" y="1225074"/>
              <a:ext cx="181540" cy="2719"/>
            </a:xfrm>
            <a:custGeom>
              <a:avLst/>
              <a:gdLst/>
              <a:ahLst/>
              <a:cxnLst/>
              <a:rect l="l" t="t" r="r" b="b"/>
              <a:pathLst>
                <a:path w="9280" h="139" fill="none" extrusionOk="0">
                  <a:moveTo>
                    <a:pt x="9279" y="0"/>
                  </a:moveTo>
                  <a:lnTo>
                    <a:pt x="9279" y="0"/>
                  </a:lnTo>
                  <a:lnTo>
                    <a:pt x="1" y="46"/>
                  </a:lnTo>
                  <a:lnTo>
                    <a:pt x="1" y="46"/>
                  </a:lnTo>
                  <a:lnTo>
                    <a:pt x="1" y="138"/>
                  </a:lnTo>
                  <a:lnTo>
                    <a:pt x="1" y="138"/>
                  </a:lnTo>
                  <a:lnTo>
                    <a:pt x="9279" y="138"/>
                  </a:lnTo>
                  <a:lnTo>
                    <a:pt x="9279" y="138"/>
                  </a:lnTo>
                  <a:lnTo>
                    <a:pt x="927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268;p47">
              <a:extLst>
                <a:ext uri="{FF2B5EF4-FFF2-40B4-BE49-F238E27FC236}">
                  <a16:creationId xmlns:a16="http://schemas.microsoft.com/office/drawing/2014/main" id="{7A06C656-C224-351E-DA43-E8276E3DC969}"/>
                </a:ext>
              </a:extLst>
            </p:cNvPr>
            <p:cNvSpPr/>
            <p:nvPr/>
          </p:nvSpPr>
          <p:spPr>
            <a:xfrm>
              <a:off x="7578973" y="1120825"/>
              <a:ext cx="3619" cy="205798"/>
            </a:xfrm>
            <a:custGeom>
              <a:avLst/>
              <a:gdLst/>
              <a:ahLst/>
              <a:cxnLst/>
              <a:rect l="l" t="t" r="r" b="b"/>
              <a:pathLst>
                <a:path w="185" h="10520" extrusionOk="0">
                  <a:moveTo>
                    <a:pt x="185" y="1"/>
                  </a:moveTo>
                  <a:lnTo>
                    <a:pt x="93" y="47"/>
                  </a:lnTo>
                  <a:lnTo>
                    <a:pt x="1" y="47"/>
                  </a:lnTo>
                  <a:lnTo>
                    <a:pt x="1" y="93"/>
                  </a:lnTo>
                  <a:lnTo>
                    <a:pt x="47" y="5375"/>
                  </a:lnTo>
                  <a:lnTo>
                    <a:pt x="47" y="5467"/>
                  </a:lnTo>
                  <a:lnTo>
                    <a:pt x="93" y="10520"/>
                  </a:lnTo>
                  <a:lnTo>
                    <a:pt x="185" y="5467"/>
                  </a:lnTo>
                  <a:lnTo>
                    <a:pt x="185" y="5375"/>
                  </a:lnTo>
                  <a:lnTo>
                    <a:pt x="185" y="93"/>
                  </a:lnTo>
                  <a:lnTo>
                    <a:pt x="185"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269;p47">
              <a:extLst>
                <a:ext uri="{FF2B5EF4-FFF2-40B4-BE49-F238E27FC236}">
                  <a16:creationId xmlns:a16="http://schemas.microsoft.com/office/drawing/2014/main" id="{B3A2F546-D8CC-02BE-D570-A72AA027B3B3}"/>
                </a:ext>
              </a:extLst>
            </p:cNvPr>
            <p:cNvSpPr/>
            <p:nvPr/>
          </p:nvSpPr>
          <p:spPr>
            <a:xfrm>
              <a:off x="7578973" y="1120825"/>
              <a:ext cx="3619" cy="205798"/>
            </a:xfrm>
            <a:custGeom>
              <a:avLst/>
              <a:gdLst/>
              <a:ahLst/>
              <a:cxnLst/>
              <a:rect l="l" t="t" r="r" b="b"/>
              <a:pathLst>
                <a:path w="185" h="10520" fill="none" extrusionOk="0">
                  <a:moveTo>
                    <a:pt x="185" y="1"/>
                  </a:moveTo>
                  <a:lnTo>
                    <a:pt x="185" y="1"/>
                  </a:lnTo>
                  <a:lnTo>
                    <a:pt x="93" y="47"/>
                  </a:lnTo>
                  <a:lnTo>
                    <a:pt x="93" y="47"/>
                  </a:lnTo>
                  <a:lnTo>
                    <a:pt x="1" y="47"/>
                  </a:lnTo>
                  <a:lnTo>
                    <a:pt x="1" y="47"/>
                  </a:lnTo>
                  <a:lnTo>
                    <a:pt x="1" y="93"/>
                  </a:lnTo>
                  <a:lnTo>
                    <a:pt x="1" y="93"/>
                  </a:lnTo>
                  <a:lnTo>
                    <a:pt x="47" y="5375"/>
                  </a:lnTo>
                  <a:lnTo>
                    <a:pt x="47" y="5375"/>
                  </a:lnTo>
                  <a:lnTo>
                    <a:pt x="47" y="5467"/>
                  </a:lnTo>
                  <a:lnTo>
                    <a:pt x="47" y="5467"/>
                  </a:lnTo>
                  <a:lnTo>
                    <a:pt x="93" y="10520"/>
                  </a:lnTo>
                  <a:lnTo>
                    <a:pt x="93" y="10520"/>
                  </a:lnTo>
                  <a:lnTo>
                    <a:pt x="93" y="10520"/>
                  </a:lnTo>
                  <a:lnTo>
                    <a:pt x="185" y="5467"/>
                  </a:lnTo>
                  <a:lnTo>
                    <a:pt x="185" y="5467"/>
                  </a:lnTo>
                  <a:lnTo>
                    <a:pt x="185" y="5375"/>
                  </a:lnTo>
                  <a:lnTo>
                    <a:pt x="185" y="5375"/>
                  </a:lnTo>
                  <a:lnTo>
                    <a:pt x="185" y="93"/>
                  </a:lnTo>
                  <a:lnTo>
                    <a:pt x="185" y="93"/>
                  </a:lnTo>
                  <a:lnTo>
                    <a:pt x="18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270;p47">
              <a:extLst>
                <a:ext uri="{FF2B5EF4-FFF2-40B4-BE49-F238E27FC236}">
                  <a16:creationId xmlns:a16="http://schemas.microsoft.com/office/drawing/2014/main" id="{88E0E697-8B08-BA6B-F998-7300E63E4BEB}"/>
                </a:ext>
              </a:extLst>
            </p:cNvPr>
            <p:cNvSpPr/>
            <p:nvPr/>
          </p:nvSpPr>
          <p:spPr>
            <a:xfrm>
              <a:off x="7949194" y="1032774"/>
              <a:ext cx="183340" cy="293848"/>
            </a:xfrm>
            <a:custGeom>
              <a:avLst/>
              <a:gdLst/>
              <a:ahLst/>
              <a:cxnLst/>
              <a:rect l="l" t="t" r="r" b="b"/>
              <a:pathLst>
                <a:path w="9372" h="15021" extrusionOk="0">
                  <a:moveTo>
                    <a:pt x="4548" y="0"/>
                  </a:moveTo>
                  <a:lnTo>
                    <a:pt x="4135" y="92"/>
                  </a:lnTo>
                  <a:lnTo>
                    <a:pt x="3813" y="230"/>
                  </a:lnTo>
                  <a:lnTo>
                    <a:pt x="3492" y="414"/>
                  </a:lnTo>
                  <a:lnTo>
                    <a:pt x="3170" y="644"/>
                  </a:lnTo>
                  <a:lnTo>
                    <a:pt x="2894" y="873"/>
                  </a:lnTo>
                  <a:lnTo>
                    <a:pt x="2343" y="1378"/>
                  </a:lnTo>
                  <a:lnTo>
                    <a:pt x="1838" y="1884"/>
                  </a:lnTo>
                  <a:lnTo>
                    <a:pt x="1287" y="2343"/>
                  </a:lnTo>
                  <a:lnTo>
                    <a:pt x="1011" y="2573"/>
                  </a:lnTo>
                  <a:lnTo>
                    <a:pt x="736" y="2711"/>
                  </a:lnTo>
                  <a:lnTo>
                    <a:pt x="414" y="2802"/>
                  </a:lnTo>
                  <a:lnTo>
                    <a:pt x="92" y="2848"/>
                  </a:lnTo>
                  <a:lnTo>
                    <a:pt x="92" y="4456"/>
                  </a:lnTo>
                  <a:lnTo>
                    <a:pt x="9325" y="4456"/>
                  </a:lnTo>
                  <a:lnTo>
                    <a:pt x="9325" y="1424"/>
                  </a:lnTo>
                  <a:lnTo>
                    <a:pt x="8958" y="1378"/>
                  </a:lnTo>
                  <a:lnTo>
                    <a:pt x="8636" y="1333"/>
                  </a:lnTo>
                  <a:lnTo>
                    <a:pt x="7993" y="1195"/>
                  </a:lnTo>
                  <a:lnTo>
                    <a:pt x="7442" y="965"/>
                  </a:lnTo>
                  <a:lnTo>
                    <a:pt x="6937" y="689"/>
                  </a:lnTo>
                  <a:lnTo>
                    <a:pt x="6477" y="414"/>
                  </a:lnTo>
                  <a:lnTo>
                    <a:pt x="5972" y="184"/>
                  </a:lnTo>
                  <a:lnTo>
                    <a:pt x="5467" y="46"/>
                  </a:lnTo>
                  <a:lnTo>
                    <a:pt x="5191" y="0"/>
                  </a:lnTo>
                  <a:close/>
                  <a:moveTo>
                    <a:pt x="92" y="4594"/>
                  </a:moveTo>
                  <a:lnTo>
                    <a:pt x="47" y="9830"/>
                  </a:lnTo>
                  <a:lnTo>
                    <a:pt x="9325" y="9830"/>
                  </a:lnTo>
                  <a:lnTo>
                    <a:pt x="9325" y="4594"/>
                  </a:lnTo>
                  <a:close/>
                  <a:moveTo>
                    <a:pt x="47" y="9968"/>
                  </a:moveTo>
                  <a:lnTo>
                    <a:pt x="1" y="15021"/>
                  </a:lnTo>
                  <a:lnTo>
                    <a:pt x="9371" y="15021"/>
                  </a:lnTo>
                  <a:lnTo>
                    <a:pt x="9325" y="9968"/>
                  </a:lnTo>
                  <a:close/>
                </a:path>
              </a:pathLst>
            </a:custGeom>
            <a:solidFill>
              <a:srgbClr val="CD8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3271;p47">
              <a:extLst>
                <a:ext uri="{FF2B5EF4-FFF2-40B4-BE49-F238E27FC236}">
                  <a16:creationId xmlns:a16="http://schemas.microsoft.com/office/drawing/2014/main" id="{086E4DFD-66AB-E2D8-4E50-BC7CC24E2C99}"/>
                </a:ext>
              </a:extLst>
            </p:cNvPr>
            <p:cNvSpPr/>
            <p:nvPr/>
          </p:nvSpPr>
          <p:spPr>
            <a:xfrm>
              <a:off x="7949194" y="1227773"/>
              <a:ext cx="183340" cy="98849"/>
            </a:xfrm>
            <a:custGeom>
              <a:avLst/>
              <a:gdLst/>
              <a:ahLst/>
              <a:cxnLst/>
              <a:rect l="l" t="t" r="r" b="b"/>
              <a:pathLst>
                <a:path w="9372" h="5053" fill="none" extrusionOk="0">
                  <a:moveTo>
                    <a:pt x="9325" y="0"/>
                  </a:moveTo>
                  <a:lnTo>
                    <a:pt x="9325" y="0"/>
                  </a:lnTo>
                  <a:lnTo>
                    <a:pt x="47" y="0"/>
                  </a:lnTo>
                  <a:lnTo>
                    <a:pt x="47" y="0"/>
                  </a:lnTo>
                  <a:lnTo>
                    <a:pt x="1" y="5053"/>
                  </a:lnTo>
                  <a:lnTo>
                    <a:pt x="9371" y="5053"/>
                  </a:lnTo>
                  <a:lnTo>
                    <a:pt x="9371" y="5053"/>
                  </a:lnTo>
                  <a:lnTo>
                    <a:pt x="932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3272;p47">
              <a:extLst>
                <a:ext uri="{FF2B5EF4-FFF2-40B4-BE49-F238E27FC236}">
                  <a16:creationId xmlns:a16="http://schemas.microsoft.com/office/drawing/2014/main" id="{3F5AEAF3-0255-3C1A-F513-63123A0F5126}"/>
                </a:ext>
              </a:extLst>
            </p:cNvPr>
            <p:cNvSpPr/>
            <p:nvPr/>
          </p:nvSpPr>
          <p:spPr>
            <a:xfrm>
              <a:off x="7950094" y="1122625"/>
              <a:ext cx="181540" cy="102468"/>
            </a:xfrm>
            <a:custGeom>
              <a:avLst/>
              <a:gdLst/>
              <a:ahLst/>
              <a:cxnLst/>
              <a:rect l="l" t="t" r="r" b="b"/>
              <a:pathLst>
                <a:path w="9280" h="5238" fill="none" extrusionOk="0">
                  <a:moveTo>
                    <a:pt x="9279" y="1"/>
                  </a:moveTo>
                  <a:lnTo>
                    <a:pt x="9279" y="1"/>
                  </a:lnTo>
                  <a:lnTo>
                    <a:pt x="46" y="1"/>
                  </a:lnTo>
                  <a:lnTo>
                    <a:pt x="46" y="1"/>
                  </a:lnTo>
                  <a:lnTo>
                    <a:pt x="1" y="5237"/>
                  </a:lnTo>
                  <a:lnTo>
                    <a:pt x="1" y="5237"/>
                  </a:lnTo>
                  <a:lnTo>
                    <a:pt x="4180" y="5237"/>
                  </a:lnTo>
                  <a:lnTo>
                    <a:pt x="4180" y="5237"/>
                  </a:lnTo>
                  <a:lnTo>
                    <a:pt x="9279" y="5237"/>
                  </a:lnTo>
                  <a:lnTo>
                    <a:pt x="9279" y="5237"/>
                  </a:lnTo>
                  <a:lnTo>
                    <a:pt x="927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3273;p47">
              <a:extLst>
                <a:ext uri="{FF2B5EF4-FFF2-40B4-BE49-F238E27FC236}">
                  <a16:creationId xmlns:a16="http://schemas.microsoft.com/office/drawing/2014/main" id="{4566B60F-2FD6-BBB8-156A-948C36BBD12A}"/>
                </a:ext>
              </a:extLst>
            </p:cNvPr>
            <p:cNvSpPr/>
            <p:nvPr/>
          </p:nvSpPr>
          <p:spPr>
            <a:xfrm>
              <a:off x="7950993" y="1032774"/>
              <a:ext cx="180640" cy="87190"/>
            </a:xfrm>
            <a:custGeom>
              <a:avLst/>
              <a:gdLst/>
              <a:ahLst/>
              <a:cxnLst/>
              <a:rect l="l" t="t" r="r" b="b"/>
              <a:pathLst>
                <a:path w="9234" h="4457" fill="none" extrusionOk="0">
                  <a:moveTo>
                    <a:pt x="4823" y="0"/>
                  </a:moveTo>
                  <a:lnTo>
                    <a:pt x="4823" y="0"/>
                  </a:lnTo>
                  <a:lnTo>
                    <a:pt x="4456" y="0"/>
                  </a:lnTo>
                  <a:lnTo>
                    <a:pt x="4043" y="92"/>
                  </a:lnTo>
                  <a:lnTo>
                    <a:pt x="3721" y="230"/>
                  </a:lnTo>
                  <a:lnTo>
                    <a:pt x="3400" y="414"/>
                  </a:lnTo>
                  <a:lnTo>
                    <a:pt x="3078" y="644"/>
                  </a:lnTo>
                  <a:lnTo>
                    <a:pt x="2802" y="873"/>
                  </a:lnTo>
                  <a:lnTo>
                    <a:pt x="2251" y="1378"/>
                  </a:lnTo>
                  <a:lnTo>
                    <a:pt x="1746" y="1884"/>
                  </a:lnTo>
                  <a:lnTo>
                    <a:pt x="1195" y="2343"/>
                  </a:lnTo>
                  <a:lnTo>
                    <a:pt x="919" y="2573"/>
                  </a:lnTo>
                  <a:lnTo>
                    <a:pt x="644" y="2711"/>
                  </a:lnTo>
                  <a:lnTo>
                    <a:pt x="322" y="2802"/>
                  </a:lnTo>
                  <a:lnTo>
                    <a:pt x="0" y="2848"/>
                  </a:lnTo>
                  <a:lnTo>
                    <a:pt x="0" y="2848"/>
                  </a:lnTo>
                  <a:lnTo>
                    <a:pt x="0" y="4456"/>
                  </a:lnTo>
                  <a:lnTo>
                    <a:pt x="0" y="4456"/>
                  </a:lnTo>
                  <a:lnTo>
                    <a:pt x="4134" y="4456"/>
                  </a:lnTo>
                  <a:lnTo>
                    <a:pt x="4134" y="4456"/>
                  </a:lnTo>
                  <a:lnTo>
                    <a:pt x="9233" y="4456"/>
                  </a:lnTo>
                  <a:lnTo>
                    <a:pt x="9233" y="4456"/>
                  </a:lnTo>
                  <a:lnTo>
                    <a:pt x="9233" y="1424"/>
                  </a:lnTo>
                  <a:lnTo>
                    <a:pt x="9233" y="1424"/>
                  </a:lnTo>
                  <a:lnTo>
                    <a:pt x="8866" y="1378"/>
                  </a:lnTo>
                  <a:lnTo>
                    <a:pt x="8544" y="1333"/>
                  </a:lnTo>
                  <a:lnTo>
                    <a:pt x="7901" y="1195"/>
                  </a:lnTo>
                  <a:lnTo>
                    <a:pt x="7350" y="965"/>
                  </a:lnTo>
                  <a:lnTo>
                    <a:pt x="6845" y="689"/>
                  </a:lnTo>
                  <a:lnTo>
                    <a:pt x="6385" y="414"/>
                  </a:lnTo>
                  <a:lnTo>
                    <a:pt x="5880" y="184"/>
                  </a:lnTo>
                  <a:lnTo>
                    <a:pt x="5375" y="46"/>
                  </a:lnTo>
                  <a:lnTo>
                    <a:pt x="5099" y="0"/>
                  </a:lnTo>
                  <a:lnTo>
                    <a:pt x="482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3274;p47">
              <a:extLst>
                <a:ext uri="{FF2B5EF4-FFF2-40B4-BE49-F238E27FC236}">
                  <a16:creationId xmlns:a16="http://schemas.microsoft.com/office/drawing/2014/main" id="{4409E6D7-1F4B-5509-582A-9E610488A436}"/>
                </a:ext>
              </a:extLst>
            </p:cNvPr>
            <p:cNvSpPr/>
            <p:nvPr/>
          </p:nvSpPr>
          <p:spPr>
            <a:xfrm>
              <a:off x="7950993" y="1119945"/>
              <a:ext cx="180640" cy="2700"/>
            </a:xfrm>
            <a:custGeom>
              <a:avLst/>
              <a:gdLst/>
              <a:ahLst/>
              <a:cxnLst/>
              <a:rect l="l" t="t" r="r" b="b"/>
              <a:pathLst>
                <a:path w="9234" h="138" extrusionOk="0">
                  <a:moveTo>
                    <a:pt x="0" y="0"/>
                  </a:moveTo>
                  <a:lnTo>
                    <a:pt x="0" y="138"/>
                  </a:lnTo>
                  <a:lnTo>
                    <a:pt x="9233" y="138"/>
                  </a:lnTo>
                  <a:lnTo>
                    <a:pt x="9233"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3275;p47">
              <a:extLst>
                <a:ext uri="{FF2B5EF4-FFF2-40B4-BE49-F238E27FC236}">
                  <a16:creationId xmlns:a16="http://schemas.microsoft.com/office/drawing/2014/main" id="{3B7294DE-D10C-25FA-0191-DECD2B58F6FA}"/>
                </a:ext>
              </a:extLst>
            </p:cNvPr>
            <p:cNvSpPr/>
            <p:nvPr/>
          </p:nvSpPr>
          <p:spPr>
            <a:xfrm>
              <a:off x="7950993" y="1119945"/>
              <a:ext cx="180640" cy="2700"/>
            </a:xfrm>
            <a:custGeom>
              <a:avLst/>
              <a:gdLst/>
              <a:ahLst/>
              <a:cxnLst/>
              <a:rect l="l" t="t" r="r" b="b"/>
              <a:pathLst>
                <a:path w="9234" h="138" fill="none" extrusionOk="0">
                  <a:moveTo>
                    <a:pt x="4134" y="0"/>
                  </a:moveTo>
                  <a:lnTo>
                    <a:pt x="4134" y="0"/>
                  </a:lnTo>
                  <a:lnTo>
                    <a:pt x="0" y="0"/>
                  </a:lnTo>
                  <a:lnTo>
                    <a:pt x="0" y="0"/>
                  </a:lnTo>
                  <a:lnTo>
                    <a:pt x="0" y="138"/>
                  </a:lnTo>
                  <a:lnTo>
                    <a:pt x="0" y="138"/>
                  </a:lnTo>
                  <a:lnTo>
                    <a:pt x="9233" y="138"/>
                  </a:lnTo>
                  <a:lnTo>
                    <a:pt x="9233" y="138"/>
                  </a:lnTo>
                  <a:lnTo>
                    <a:pt x="9233" y="0"/>
                  </a:lnTo>
                  <a:lnTo>
                    <a:pt x="9233" y="0"/>
                  </a:lnTo>
                  <a:lnTo>
                    <a:pt x="413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3276;p47">
              <a:extLst>
                <a:ext uri="{FF2B5EF4-FFF2-40B4-BE49-F238E27FC236}">
                  <a16:creationId xmlns:a16="http://schemas.microsoft.com/office/drawing/2014/main" id="{8626B2E8-A21D-0A0E-8527-E9A5E7EB1469}"/>
                </a:ext>
              </a:extLst>
            </p:cNvPr>
            <p:cNvSpPr/>
            <p:nvPr/>
          </p:nvSpPr>
          <p:spPr>
            <a:xfrm>
              <a:off x="7950094" y="1225074"/>
              <a:ext cx="181540" cy="2719"/>
            </a:xfrm>
            <a:custGeom>
              <a:avLst/>
              <a:gdLst/>
              <a:ahLst/>
              <a:cxnLst/>
              <a:rect l="l" t="t" r="r" b="b"/>
              <a:pathLst>
                <a:path w="9280" h="139" extrusionOk="0">
                  <a:moveTo>
                    <a:pt x="1" y="0"/>
                  </a:moveTo>
                  <a:lnTo>
                    <a:pt x="1" y="138"/>
                  </a:lnTo>
                  <a:lnTo>
                    <a:pt x="9279" y="138"/>
                  </a:lnTo>
                  <a:lnTo>
                    <a:pt x="9279"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3277;p47">
              <a:extLst>
                <a:ext uri="{FF2B5EF4-FFF2-40B4-BE49-F238E27FC236}">
                  <a16:creationId xmlns:a16="http://schemas.microsoft.com/office/drawing/2014/main" id="{E5D43FB8-1C98-ABE9-C723-9E8F9871AC9C}"/>
                </a:ext>
              </a:extLst>
            </p:cNvPr>
            <p:cNvSpPr/>
            <p:nvPr/>
          </p:nvSpPr>
          <p:spPr>
            <a:xfrm>
              <a:off x="7950094" y="1225074"/>
              <a:ext cx="181540" cy="2719"/>
            </a:xfrm>
            <a:custGeom>
              <a:avLst/>
              <a:gdLst/>
              <a:ahLst/>
              <a:cxnLst/>
              <a:rect l="l" t="t" r="r" b="b"/>
              <a:pathLst>
                <a:path w="9280" h="139" fill="none" extrusionOk="0">
                  <a:moveTo>
                    <a:pt x="4180" y="0"/>
                  </a:moveTo>
                  <a:lnTo>
                    <a:pt x="4180" y="0"/>
                  </a:lnTo>
                  <a:lnTo>
                    <a:pt x="1" y="0"/>
                  </a:lnTo>
                  <a:lnTo>
                    <a:pt x="1" y="0"/>
                  </a:lnTo>
                  <a:lnTo>
                    <a:pt x="1" y="138"/>
                  </a:lnTo>
                  <a:lnTo>
                    <a:pt x="1" y="138"/>
                  </a:lnTo>
                  <a:lnTo>
                    <a:pt x="9279" y="138"/>
                  </a:lnTo>
                  <a:lnTo>
                    <a:pt x="9279" y="138"/>
                  </a:lnTo>
                  <a:lnTo>
                    <a:pt x="9279" y="0"/>
                  </a:lnTo>
                  <a:lnTo>
                    <a:pt x="9279" y="0"/>
                  </a:lnTo>
                  <a:lnTo>
                    <a:pt x="418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3278;p47">
              <a:extLst>
                <a:ext uri="{FF2B5EF4-FFF2-40B4-BE49-F238E27FC236}">
                  <a16:creationId xmlns:a16="http://schemas.microsoft.com/office/drawing/2014/main" id="{4C667AAF-E0D9-1500-E38C-39FBB39C7909}"/>
                </a:ext>
              </a:extLst>
            </p:cNvPr>
            <p:cNvSpPr/>
            <p:nvPr/>
          </p:nvSpPr>
          <p:spPr>
            <a:xfrm>
              <a:off x="7763193" y="1039954"/>
              <a:ext cx="4499" cy="286669"/>
            </a:xfrm>
            <a:custGeom>
              <a:avLst/>
              <a:gdLst/>
              <a:ahLst/>
              <a:cxnLst/>
              <a:rect l="l" t="t" r="r" b="b"/>
              <a:pathLst>
                <a:path w="230" h="14654" extrusionOk="0">
                  <a:moveTo>
                    <a:pt x="0" y="1"/>
                  </a:moveTo>
                  <a:lnTo>
                    <a:pt x="46" y="4089"/>
                  </a:lnTo>
                  <a:lnTo>
                    <a:pt x="46" y="4227"/>
                  </a:lnTo>
                  <a:lnTo>
                    <a:pt x="46" y="9463"/>
                  </a:lnTo>
                  <a:lnTo>
                    <a:pt x="46" y="9601"/>
                  </a:lnTo>
                  <a:lnTo>
                    <a:pt x="92" y="14654"/>
                  </a:lnTo>
                  <a:lnTo>
                    <a:pt x="184" y="9601"/>
                  </a:lnTo>
                  <a:lnTo>
                    <a:pt x="184" y="9463"/>
                  </a:lnTo>
                  <a:lnTo>
                    <a:pt x="230" y="4227"/>
                  </a:lnTo>
                  <a:lnTo>
                    <a:pt x="230" y="4089"/>
                  </a:lnTo>
                  <a:lnTo>
                    <a:pt x="184"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3279;p47">
              <a:extLst>
                <a:ext uri="{FF2B5EF4-FFF2-40B4-BE49-F238E27FC236}">
                  <a16:creationId xmlns:a16="http://schemas.microsoft.com/office/drawing/2014/main" id="{66BB4E46-D882-55AE-A2F2-8201A2EA4E10}"/>
                </a:ext>
              </a:extLst>
            </p:cNvPr>
            <p:cNvSpPr/>
            <p:nvPr/>
          </p:nvSpPr>
          <p:spPr>
            <a:xfrm>
              <a:off x="7763193" y="1039954"/>
              <a:ext cx="4499" cy="286669"/>
            </a:xfrm>
            <a:custGeom>
              <a:avLst/>
              <a:gdLst/>
              <a:ahLst/>
              <a:cxnLst/>
              <a:rect l="l" t="t" r="r" b="b"/>
              <a:pathLst>
                <a:path w="230" h="14654" fill="none" extrusionOk="0">
                  <a:moveTo>
                    <a:pt x="184" y="1"/>
                  </a:moveTo>
                  <a:lnTo>
                    <a:pt x="184" y="1"/>
                  </a:lnTo>
                  <a:lnTo>
                    <a:pt x="92" y="1"/>
                  </a:lnTo>
                  <a:lnTo>
                    <a:pt x="92" y="1"/>
                  </a:lnTo>
                  <a:lnTo>
                    <a:pt x="0" y="1"/>
                  </a:lnTo>
                  <a:lnTo>
                    <a:pt x="0" y="1"/>
                  </a:lnTo>
                  <a:lnTo>
                    <a:pt x="46" y="4089"/>
                  </a:lnTo>
                  <a:lnTo>
                    <a:pt x="46" y="4089"/>
                  </a:lnTo>
                  <a:lnTo>
                    <a:pt x="46" y="4227"/>
                  </a:lnTo>
                  <a:lnTo>
                    <a:pt x="46" y="4227"/>
                  </a:lnTo>
                  <a:lnTo>
                    <a:pt x="46" y="9463"/>
                  </a:lnTo>
                  <a:lnTo>
                    <a:pt x="46" y="9463"/>
                  </a:lnTo>
                  <a:lnTo>
                    <a:pt x="46" y="9601"/>
                  </a:lnTo>
                  <a:lnTo>
                    <a:pt x="46" y="9601"/>
                  </a:lnTo>
                  <a:lnTo>
                    <a:pt x="92" y="14654"/>
                  </a:lnTo>
                  <a:lnTo>
                    <a:pt x="92" y="14654"/>
                  </a:lnTo>
                  <a:lnTo>
                    <a:pt x="92" y="14654"/>
                  </a:lnTo>
                  <a:lnTo>
                    <a:pt x="184" y="9601"/>
                  </a:lnTo>
                  <a:lnTo>
                    <a:pt x="184" y="9601"/>
                  </a:lnTo>
                  <a:lnTo>
                    <a:pt x="184" y="9463"/>
                  </a:lnTo>
                  <a:lnTo>
                    <a:pt x="184" y="9463"/>
                  </a:lnTo>
                  <a:lnTo>
                    <a:pt x="230" y="4227"/>
                  </a:lnTo>
                  <a:lnTo>
                    <a:pt x="230" y="4227"/>
                  </a:lnTo>
                  <a:lnTo>
                    <a:pt x="230" y="4089"/>
                  </a:lnTo>
                  <a:lnTo>
                    <a:pt x="230" y="4089"/>
                  </a:lnTo>
                  <a:lnTo>
                    <a:pt x="18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3280;p47">
              <a:extLst>
                <a:ext uri="{FF2B5EF4-FFF2-40B4-BE49-F238E27FC236}">
                  <a16:creationId xmlns:a16="http://schemas.microsoft.com/office/drawing/2014/main" id="{3EE804B0-809C-F41C-85B8-8134921C9BBD}"/>
                </a:ext>
              </a:extLst>
            </p:cNvPr>
            <p:cNvSpPr/>
            <p:nvPr/>
          </p:nvSpPr>
          <p:spPr>
            <a:xfrm>
              <a:off x="7947394" y="1088488"/>
              <a:ext cx="3619" cy="238134"/>
            </a:xfrm>
            <a:custGeom>
              <a:avLst/>
              <a:gdLst/>
              <a:ahLst/>
              <a:cxnLst/>
              <a:rect l="l" t="t" r="r" b="b"/>
              <a:pathLst>
                <a:path w="185" h="12173" extrusionOk="0">
                  <a:moveTo>
                    <a:pt x="1" y="0"/>
                  </a:moveTo>
                  <a:lnTo>
                    <a:pt x="1" y="1608"/>
                  </a:lnTo>
                  <a:lnTo>
                    <a:pt x="1" y="1746"/>
                  </a:lnTo>
                  <a:lnTo>
                    <a:pt x="1" y="6982"/>
                  </a:lnTo>
                  <a:lnTo>
                    <a:pt x="1" y="7120"/>
                  </a:lnTo>
                  <a:lnTo>
                    <a:pt x="93" y="12173"/>
                  </a:lnTo>
                  <a:lnTo>
                    <a:pt x="139" y="7120"/>
                  </a:lnTo>
                  <a:lnTo>
                    <a:pt x="139" y="6982"/>
                  </a:lnTo>
                  <a:lnTo>
                    <a:pt x="184" y="1746"/>
                  </a:lnTo>
                  <a:lnTo>
                    <a:pt x="184" y="1608"/>
                  </a:lnTo>
                  <a:lnTo>
                    <a:pt x="184"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3281;p47">
              <a:extLst>
                <a:ext uri="{FF2B5EF4-FFF2-40B4-BE49-F238E27FC236}">
                  <a16:creationId xmlns:a16="http://schemas.microsoft.com/office/drawing/2014/main" id="{4CC38B9E-6340-86A4-A6D9-7C01C28673EB}"/>
                </a:ext>
              </a:extLst>
            </p:cNvPr>
            <p:cNvSpPr/>
            <p:nvPr/>
          </p:nvSpPr>
          <p:spPr>
            <a:xfrm>
              <a:off x="7947394" y="1088488"/>
              <a:ext cx="3619" cy="238134"/>
            </a:xfrm>
            <a:custGeom>
              <a:avLst/>
              <a:gdLst/>
              <a:ahLst/>
              <a:cxnLst/>
              <a:rect l="l" t="t" r="r" b="b"/>
              <a:pathLst>
                <a:path w="185" h="12173" fill="none" extrusionOk="0">
                  <a:moveTo>
                    <a:pt x="184" y="0"/>
                  </a:moveTo>
                  <a:lnTo>
                    <a:pt x="184" y="0"/>
                  </a:lnTo>
                  <a:lnTo>
                    <a:pt x="93" y="0"/>
                  </a:lnTo>
                  <a:lnTo>
                    <a:pt x="93" y="0"/>
                  </a:lnTo>
                  <a:lnTo>
                    <a:pt x="1" y="0"/>
                  </a:lnTo>
                  <a:lnTo>
                    <a:pt x="1" y="0"/>
                  </a:lnTo>
                  <a:lnTo>
                    <a:pt x="1" y="1608"/>
                  </a:lnTo>
                  <a:lnTo>
                    <a:pt x="1" y="1608"/>
                  </a:lnTo>
                  <a:lnTo>
                    <a:pt x="1" y="1746"/>
                  </a:lnTo>
                  <a:lnTo>
                    <a:pt x="1" y="1746"/>
                  </a:lnTo>
                  <a:lnTo>
                    <a:pt x="1" y="6982"/>
                  </a:lnTo>
                  <a:lnTo>
                    <a:pt x="1" y="6982"/>
                  </a:lnTo>
                  <a:lnTo>
                    <a:pt x="1" y="7120"/>
                  </a:lnTo>
                  <a:lnTo>
                    <a:pt x="1" y="7120"/>
                  </a:lnTo>
                  <a:lnTo>
                    <a:pt x="93" y="12173"/>
                  </a:lnTo>
                  <a:lnTo>
                    <a:pt x="93" y="12173"/>
                  </a:lnTo>
                  <a:lnTo>
                    <a:pt x="93" y="12173"/>
                  </a:lnTo>
                  <a:lnTo>
                    <a:pt x="139" y="7120"/>
                  </a:lnTo>
                  <a:lnTo>
                    <a:pt x="139" y="7120"/>
                  </a:lnTo>
                  <a:lnTo>
                    <a:pt x="139" y="6982"/>
                  </a:lnTo>
                  <a:lnTo>
                    <a:pt x="139" y="6982"/>
                  </a:lnTo>
                  <a:lnTo>
                    <a:pt x="184" y="1746"/>
                  </a:lnTo>
                  <a:lnTo>
                    <a:pt x="184" y="1746"/>
                  </a:lnTo>
                  <a:lnTo>
                    <a:pt x="184" y="1608"/>
                  </a:lnTo>
                  <a:lnTo>
                    <a:pt x="184" y="1608"/>
                  </a:lnTo>
                  <a:lnTo>
                    <a:pt x="18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3282;p47">
              <a:extLst>
                <a:ext uri="{FF2B5EF4-FFF2-40B4-BE49-F238E27FC236}">
                  <a16:creationId xmlns:a16="http://schemas.microsoft.com/office/drawing/2014/main" id="{1439D666-BE4C-07D9-3998-A454091BE16D}"/>
                </a:ext>
              </a:extLst>
            </p:cNvPr>
            <p:cNvSpPr/>
            <p:nvPr/>
          </p:nvSpPr>
          <p:spPr>
            <a:xfrm>
              <a:off x="8131614" y="1060631"/>
              <a:ext cx="3599" cy="265991"/>
            </a:xfrm>
            <a:custGeom>
              <a:avLst/>
              <a:gdLst/>
              <a:ahLst/>
              <a:cxnLst/>
              <a:rect l="l" t="t" r="r" b="b"/>
              <a:pathLst>
                <a:path w="184" h="13597" extrusionOk="0">
                  <a:moveTo>
                    <a:pt x="0" y="0"/>
                  </a:moveTo>
                  <a:lnTo>
                    <a:pt x="0" y="3032"/>
                  </a:lnTo>
                  <a:lnTo>
                    <a:pt x="0" y="3170"/>
                  </a:lnTo>
                  <a:lnTo>
                    <a:pt x="0" y="8406"/>
                  </a:lnTo>
                  <a:lnTo>
                    <a:pt x="0" y="8544"/>
                  </a:lnTo>
                  <a:lnTo>
                    <a:pt x="46" y="13597"/>
                  </a:lnTo>
                  <a:lnTo>
                    <a:pt x="138" y="8544"/>
                  </a:lnTo>
                  <a:lnTo>
                    <a:pt x="138" y="8406"/>
                  </a:lnTo>
                  <a:lnTo>
                    <a:pt x="184" y="3170"/>
                  </a:lnTo>
                  <a:lnTo>
                    <a:pt x="184" y="3032"/>
                  </a:lnTo>
                  <a:lnTo>
                    <a:pt x="184"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3283;p47">
              <a:extLst>
                <a:ext uri="{FF2B5EF4-FFF2-40B4-BE49-F238E27FC236}">
                  <a16:creationId xmlns:a16="http://schemas.microsoft.com/office/drawing/2014/main" id="{F8ADDE9D-1C5D-5924-C6AF-61C445728915}"/>
                </a:ext>
              </a:extLst>
            </p:cNvPr>
            <p:cNvSpPr/>
            <p:nvPr/>
          </p:nvSpPr>
          <p:spPr>
            <a:xfrm>
              <a:off x="8131614" y="1060631"/>
              <a:ext cx="3599" cy="265991"/>
            </a:xfrm>
            <a:custGeom>
              <a:avLst/>
              <a:gdLst/>
              <a:ahLst/>
              <a:cxnLst/>
              <a:rect l="l" t="t" r="r" b="b"/>
              <a:pathLst>
                <a:path w="184" h="13597" fill="none" extrusionOk="0">
                  <a:moveTo>
                    <a:pt x="184" y="0"/>
                  </a:moveTo>
                  <a:lnTo>
                    <a:pt x="184" y="0"/>
                  </a:lnTo>
                  <a:lnTo>
                    <a:pt x="0" y="0"/>
                  </a:lnTo>
                  <a:lnTo>
                    <a:pt x="0" y="0"/>
                  </a:lnTo>
                  <a:lnTo>
                    <a:pt x="0" y="0"/>
                  </a:lnTo>
                  <a:lnTo>
                    <a:pt x="0" y="0"/>
                  </a:lnTo>
                  <a:lnTo>
                    <a:pt x="0" y="3032"/>
                  </a:lnTo>
                  <a:lnTo>
                    <a:pt x="0" y="3032"/>
                  </a:lnTo>
                  <a:lnTo>
                    <a:pt x="0" y="3170"/>
                  </a:lnTo>
                  <a:lnTo>
                    <a:pt x="0" y="3170"/>
                  </a:lnTo>
                  <a:lnTo>
                    <a:pt x="0" y="8406"/>
                  </a:lnTo>
                  <a:lnTo>
                    <a:pt x="0" y="8406"/>
                  </a:lnTo>
                  <a:lnTo>
                    <a:pt x="0" y="8544"/>
                  </a:lnTo>
                  <a:lnTo>
                    <a:pt x="0" y="8544"/>
                  </a:lnTo>
                  <a:lnTo>
                    <a:pt x="46" y="13597"/>
                  </a:lnTo>
                  <a:lnTo>
                    <a:pt x="46" y="13597"/>
                  </a:lnTo>
                  <a:lnTo>
                    <a:pt x="46" y="13597"/>
                  </a:lnTo>
                  <a:lnTo>
                    <a:pt x="138" y="8544"/>
                  </a:lnTo>
                  <a:lnTo>
                    <a:pt x="138" y="8544"/>
                  </a:lnTo>
                  <a:lnTo>
                    <a:pt x="138" y="8406"/>
                  </a:lnTo>
                  <a:lnTo>
                    <a:pt x="138" y="8406"/>
                  </a:lnTo>
                  <a:lnTo>
                    <a:pt x="184" y="3170"/>
                  </a:lnTo>
                  <a:lnTo>
                    <a:pt x="184" y="3170"/>
                  </a:lnTo>
                  <a:lnTo>
                    <a:pt x="184" y="3032"/>
                  </a:lnTo>
                  <a:lnTo>
                    <a:pt x="184" y="3032"/>
                  </a:lnTo>
                  <a:lnTo>
                    <a:pt x="18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3284;p47">
              <a:extLst>
                <a:ext uri="{FF2B5EF4-FFF2-40B4-BE49-F238E27FC236}">
                  <a16:creationId xmlns:a16="http://schemas.microsoft.com/office/drawing/2014/main" id="{4F251504-4259-294D-4CC7-A19182332463}"/>
                </a:ext>
              </a:extLst>
            </p:cNvPr>
            <p:cNvSpPr/>
            <p:nvPr/>
          </p:nvSpPr>
          <p:spPr>
            <a:xfrm>
              <a:off x="8314915" y="1015696"/>
              <a:ext cx="4519" cy="310926"/>
            </a:xfrm>
            <a:custGeom>
              <a:avLst/>
              <a:gdLst/>
              <a:ahLst/>
              <a:cxnLst/>
              <a:rect l="l" t="t" r="r" b="b"/>
              <a:pathLst>
                <a:path w="231" h="15894" extrusionOk="0">
                  <a:moveTo>
                    <a:pt x="184" y="1"/>
                  </a:moveTo>
                  <a:lnTo>
                    <a:pt x="92" y="47"/>
                  </a:lnTo>
                  <a:lnTo>
                    <a:pt x="1" y="47"/>
                  </a:lnTo>
                  <a:lnTo>
                    <a:pt x="1" y="873"/>
                  </a:lnTo>
                  <a:lnTo>
                    <a:pt x="47" y="5375"/>
                  </a:lnTo>
                  <a:lnTo>
                    <a:pt x="47" y="5421"/>
                  </a:lnTo>
                  <a:lnTo>
                    <a:pt x="47" y="10749"/>
                  </a:lnTo>
                  <a:lnTo>
                    <a:pt x="47" y="10795"/>
                  </a:lnTo>
                  <a:lnTo>
                    <a:pt x="92" y="15894"/>
                  </a:lnTo>
                  <a:lnTo>
                    <a:pt x="184" y="10795"/>
                  </a:lnTo>
                  <a:lnTo>
                    <a:pt x="184" y="10749"/>
                  </a:lnTo>
                  <a:lnTo>
                    <a:pt x="230" y="5421"/>
                  </a:lnTo>
                  <a:lnTo>
                    <a:pt x="230" y="5375"/>
                  </a:lnTo>
                  <a:lnTo>
                    <a:pt x="184" y="873"/>
                  </a:lnTo>
                  <a:lnTo>
                    <a:pt x="184" y="47"/>
                  </a:lnTo>
                  <a:lnTo>
                    <a:pt x="184"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3285;p47">
              <a:extLst>
                <a:ext uri="{FF2B5EF4-FFF2-40B4-BE49-F238E27FC236}">
                  <a16:creationId xmlns:a16="http://schemas.microsoft.com/office/drawing/2014/main" id="{D6516CA4-60CF-F4A1-758F-6EE55357437C}"/>
                </a:ext>
              </a:extLst>
            </p:cNvPr>
            <p:cNvSpPr/>
            <p:nvPr/>
          </p:nvSpPr>
          <p:spPr>
            <a:xfrm>
              <a:off x="8314915" y="1015696"/>
              <a:ext cx="4519" cy="310926"/>
            </a:xfrm>
            <a:custGeom>
              <a:avLst/>
              <a:gdLst/>
              <a:ahLst/>
              <a:cxnLst/>
              <a:rect l="l" t="t" r="r" b="b"/>
              <a:pathLst>
                <a:path w="231" h="15894" fill="none" extrusionOk="0">
                  <a:moveTo>
                    <a:pt x="184" y="1"/>
                  </a:moveTo>
                  <a:lnTo>
                    <a:pt x="184" y="1"/>
                  </a:lnTo>
                  <a:lnTo>
                    <a:pt x="92" y="47"/>
                  </a:lnTo>
                  <a:lnTo>
                    <a:pt x="92" y="47"/>
                  </a:lnTo>
                  <a:lnTo>
                    <a:pt x="1" y="47"/>
                  </a:lnTo>
                  <a:lnTo>
                    <a:pt x="1" y="47"/>
                  </a:lnTo>
                  <a:lnTo>
                    <a:pt x="1" y="47"/>
                  </a:lnTo>
                  <a:lnTo>
                    <a:pt x="1" y="47"/>
                  </a:lnTo>
                  <a:lnTo>
                    <a:pt x="1" y="873"/>
                  </a:lnTo>
                  <a:lnTo>
                    <a:pt x="1" y="873"/>
                  </a:lnTo>
                  <a:lnTo>
                    <a:pt x="47" y="5375"/>
                  </a:lnTo>
                  <a:lnTo>
                    <a:pt x="47" y="5375"/>
                  </a:lnTo>
                  <a:lnTo>
                    <a:pt x="47" y="5421"/>
                  </a:lnTo>
                  <a:lnTo>
                    <a:pt x="47" y="5421"/>
                  </a:lnTo>
                  <a:lnTo>
                    <a:pt x="47" y="10749"/>
                  </a:lnTo>
                  <a:lnTo>
                    <a:pt x="47" y="10749"/>
                  </a:lnTo>
                  <a:lnTo>
                    <a:pt x="47" y="10795"/>
                  </a:lnTo>
                  <a:lnTo>
                    <a:pt x="47" y="10795"/>
                  </a:lnTo>
                  <a:lnTo>
                    <a:pt x="92" y="15894"/>
                  </a:lnTo>
                  <a:lnTo>
                    <a:pt x="92" y="15894"/>
                  </a:lnTo>
                  <a:lnTo>
                    <a:pt x="92" y="15894"/>
                  </a:lnTo>
                  <a:lnTo>
                    <a:pt x="184" y="10795"/>
                  </a:lnTo>
                  <a:lnTo>
                    <a:pt x="184" y="10795"/>
                  </a:lnTo>
                  <a:lnTo>
                    <a:pt x="184" y="10749"/>
                  </a:lnTo>
                  <a:lnTo>
                    <a:pt x="184" y="10749"/>
                  </a:lnTo>
                  <a:lnTo>
                    <a:pt x="230" y="5421"/>
                  </a:lnTo>
                  <a:lnTo>
                    <a:pt x="230" y="5421"/>
                  </a:lnTo>
                  <a:lnTo>
                    <a:pt x="230" y="5375"/>
                  </a:lnTo>
                  <a:lnTo>
                    <a:pt x="230" y="5375"/>
                  </a:lnTo>
                  <a:lnTo>
                    <a:pt x="184" y="873"/>
                  </a:lnTo>
                  <a:lnTo>
                    <a:pt x="184" y="873"/>
                  </a:lnTo>
                  <a:lnTo>
                    <a:pt x="184" y="47"/>
                  </a:lnTo>
                  <a:lnTo>
                    <a:pt x="184" y="47"/>
                  </a:lnTo>
                  <a:lnTo>
                    <a:pt x="18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3286;p47">
              <a:extLst>
                <a:ext uri="{FF2B5EF4-FFF2-40B4-BE49-F238E27FC236}">
                  <a16:creationId xmlns:a16="http://schemas.microsoft.com/office/drawing/2014/main" id="{CAB80772-BD29-4210-1FD4-0311EBB4F975}"/>
                </a:ext>
              </a:extLst>
            </p:cNvPr>
            <p:cNvSpPr/>
            <p:nvPr/>
          </p:nvSpPr>
          <p:spPr>
            <a:xfrm>
              <a:off x="7392973" y="906068"/>
              <a:ext cx="1036989" cy="248933"/>
            </a:xfrm>
            <a:custGeom>
              <a:avLst/>
              <a:gdLst/>
              <a:ahLst/>
              <a:cxnLst/>
              <a:rect l="l" t="t" r="r" b="b"/>
              <a:pathLst>
                <a:path w="53009" h="12725" extrusionOk="0">
                  <a:moveTo>
                    <a:pt x="23335" y="1"/>
                  </a:moveTo>
                  <a:lnTo>
                    <a:pt x="23059" y="93"/>
                  </a:lnTo>
                  <a:lnTo>
                    <a:pt x="22784" y="185"/>
                  </a:lnTo>
                  <a:lnTo>
                    <a:pt x="22554" y="322"/>
                  </a:lnTo>
                  <a:lnTo>
                    <a:pt x="22324" y="460"/>
                  </a:lnTo>
                  <a:lnTo>
                    <a:pt x="22141" y="644"/>
                  </a:lnTo>
                  <a:lnTo>
                    <a:pt x="21957" y="874"/>
                  </a:lnTo>
                  <a:lnTo>
                    <a:pt x="21773" y="1103"/>
                  </a:lnTo>
                  <a:lnTo>
                    <a:pt x="21498" y="1654"/>
                  </a:lnTo>
                  <a:lnTo>
                    <a:pt x="21268" y="2252"/>
                  </a:lnTo>
                  <a:lnTo>
                    <a:pt x="20900" y="3538"/>
                  </a:lnTo>
                  <a:lnTo>
                    <a:pt x="20579" y="4640"/>
                  </a:lnTo>
                  <a:lnTo>
                    <a:pt x="20395" y="5191"/>
                  </a:lnTo>
                  <a:lnTo>
                    <a:pt x="20211" y="5651"/>
                  </a:lnTo>
                  <a:lnTo>
                    <a:pt x="19982" y="6018"/>
                  </a:lnTo>
                  <a:lnTo>
                    <a:pt x="19706" y="6340"/>
                  </a:lnTo>
                  <a:lnTo>
                    <a:pt x="19522" y="6432"/>
                  </a:lnTo>
                  <a:lnTo>
                    <a:pt x="19385" y="6523"/>
                  </a:lnTo>
                  <a:lnTo>
                    <a:pt x="19201" y="6569"/>
                  </a:lnTo>
                  <a:lnTo>
                    <a:pt x="18604" y="6569"/>
                  </a:lnTo>
                  <a:lnTo>
                    <a:pt x="18236" y="6477"/>
                  </a:lnTo>
                  <a:lnTo>
                    <a:pt x="17961" y="6386"/>
                  </a:lnTo>
                  <a:lnTo>
                    <a:pt x="17685" y="6202"/>
                  </a:lnTo>
                  <a:lnTo>
                    <a:pt x="17455" y="6018"/>
                  </a:lnTo>
                  <a:lnTo>
                    <a:pt x="17272" y="5788"/>
                  </a:lnTo>
                  <a:lnTo>
                    <a:pt x="16858" y="5283"/>
                  </a:lnTo>
                  <a:lnTo>
                    <a:pt x="16445" y="4732"/>
                  </a:lnTo>
                  <a:lnTo>
                    <a:pt x="16169" y="4502"/>
                  </a:lnTo>
                  <a:lnTo>
                    <a:pt x="15894" y="4227"/>
                  </a:lnTo>
                  <a:lnTo>
                    <a:pt x="15572" y="4043"/>
                  </a:lnTo>
                  <a:lnTo>
                    <a:pt x="15159" y="3905"/>
                  </a:lnTo>
                  <a:lnTo>
                    <a:pt x="14699" y="3767"/>
                  </a:lnTo>
                  <a:lnTo>
                    <a:pt x="13873" y="3767"/>
                  </a:lnTo>
                  <a:lnTo>
                    <a:pt x="13597" y="3859"/>
                  </a:lnTo>
                  <a:lnTo>
                    <a:pt x="13321" y="3951"/>
                  </a:lnTo>
                  <a:lnTo>
                    <a:pt x="13092" y="4089"/>
                  </a:lnTo>
                  <a:lnTo>
                    <a:pt x="12862" y="4273"/>
                  </a:lnTo>
                  <a:lnTo>
                    <a:pt x="12632" y="4502"/>
                  </a:lnTo>
                  <a:lnTo>
                    <a:pt x="12449" y="4778"/>
                  </a:lnTo>
                  <a:lnTo>
                    <a:pt x="12265" y="5054"/>
                  </a:lnTo>
                  <a:lnTo>
                    <a:pt x="11943" y="5651"/>
                  </a:lnTo>
                  <a:lnTo>
                    <a:pt x="11668" y="6340"/>
                  </a:lnTo>
                  <a:lnTo>
                    <a:pt x="11162" y="7855"/>
                  </a:lnTo>
                  <a:lnTo>
                    <a:pt x="10841" y="8820"/>
                  </a:lnTo>
                  <a:lnTo>
                    <a:pt x="10473" y="9739"/>
                  </a:lnTo>
                  <a:lnTo>
                    <a:pt x="10244" y="10152"/>
                  </a:lnTo>
                  <a:lnTo>
                    <a:pt x="10060" y="10474"/>
                  </a:lnTo>
                  <a:lnTo>
                    <a:pt x="9830" y="10657"/>
                  </a:lnTo>
                  <a:lnTo>
                    <a:pt x="9739" y="10703"/>
                  </a:lnTo>
                  <a:lnTo>
                    <a:pt x="9601" y="10749"/>
                  </a:lnTo>
                  <a:lnTo>
                    <a:pt x="9371" y="10703"/>
                  </a:lnTo>
                  <a:lnTo>
                    <a:pt x="9141" y="10612"/>
                  </a:lnTo>
                  <a:lnTo>
                    <a:pt x="8912" y="10428"/>
                  </a:lnTo>
                  <a:lnTo>
                    <a:pt x="8682" y="10198"/>
                  </a:lnTo>
                  <a:lnTo>
                    <a:pt x="8269" y="9647"/>
                  </a:lnTo>
                  <a:lnTo>
                    <a:pt x="7855" y="9050"/>
                  </a:lnTo>
                  <a:lnTo>
                    <a:pt x="7350" y="8223"/>
                  </a:lnTo>
                  <a:lnTo>
                    <a:pt x="7074" y="7855"/>
                  </a:lnTo>
                  <a:lnTo>
                    <a:pt x="6799" y="7488"/>
                  </a:lnTo>
                  <a:lnTo>
                    <a:pt x="6431" y="7212"/>
                  </a:lnTo>
                  <a:lnTo>
                    <a:pt x="6018" y="6983"/>
                  </a:lnTo>
                  <a:lnTo>
                    <a:pt x="5559" y="6799"/>
                  </a:lnTo>
                  <a:lnTo>
                    <a:pt x="5283" y="6753"/>
                  </a:lnTo>
                  <a:lnTo>
                    <a:pt x="5007" y="6753"/>
                  </a:lnTo>
                  <a:lnTo>
                    <a:pt x="4732" y="6799"/>
                  </a:lnTo>
                  <a:lnTo>
                    <a:pt x="4456" y="6845"/>
                  </a:lnTo>
                  <a:lnTo>
                    <a:pt x="4227" y="6937"/>
                  </a:lnTo>
                  <a:lnTo>
                    <a:pt x="3997" y="7029"/>
                  </a:lnTo>
                  <a:lnTo>
                    <a:pt x="3767" y="7212"/>
                  </a:lnTo>
                  <a:lnTo>
                    <a:pt x="3538" y="7396"/>
                  </a:lnTo>
                  <a:lnTo>
                    <a:pt x="3124" y="7810"/>
                  </a:lnTo>
                  <a:lnTo>
                    <a:pt x="2757" y="8269"/>
                  </a:lnTo>
                  <a:lnTo>
                    <a:pt x="2389" y="8820"/>
                  </a:lnTo>
                  <a:lnTo>
                    <a:pt x="1746" y="10014"/>
                  </a:lnTo>
                  <a:lnTo>
                    <a:pt x="1333" y="10749"/>
                  </a:lnTo>
                  <a:lnTo>
                    <a:pt x="873" y="11484"/>
                  </a:lnTo>
                  <a:lnTo>
                    <a:pt x="644" y="11760"/>
                  </a:lnTo>
                  <a:lnTo>
                    <a:pt x="460" y="11990"/>
                  </a:lnTo>
                  <a:lnTo>
                    <a:pt x="230" y="12173"/>
                  </a:lnTo>
                  <a:lnTo>
                    <a:pt x="1" y="12219"/>
                  </a:lnTo>
                  <a:lnTo>
                    <a:pt x="1" y="12724"/>
                  </a:lnTo>
                  <a:lnTo>
                    <a:pt x="368" y="12679"/>
                  </a:lnTo>
                  <a:lnTo>
                    <a:pt x="736" y="12541"/>
                  </a:lnTo>
                  <a:lnTo>
                    <a:pt x="1011" y="12311"/>
                  </a:lnTo>
                  <a:lnTo>
                    <a:pt x="1287" y="12035"/>
                  </a:lnTo>
                  <a:lnTo>
                    <a:pt x="1562" y="11668"/>
                  </a:lnTo>
                  <a:lnTo>
                    <a:pt x="1838" y="11255"/>
                  </a:lnTo>
                  <a:lnTo>
                    <a:pt x="2389" y="10290"/>
                  </a:lnTo>
                  <a:lnTo>
                    <a:pt x="2940" y="9279"/>
                  </a:lnTo>
                  <a:lnTo>
                    <a:pt x="3262" y="8774"/>
                  </a:lnTo>
                  <a:lnTo>
                    <a:pt x="3583" y="8361"/>
                  </a:lnTo>
                  <a:lnTo>
                    <a:pt x="3951" y="7947"/>
                  </a:lnTo>
                  <a:lnTo>
                    <a:pt x="4272" y="7626"/>
                  </a:lnTo>
                  <a:lnTo>
                    <a:pt x="4640" y="7442"/>
                  </a:lnTo>
                  <a:lnTo>
                    <a:pt x="4824" y="7396"/>
                  </a:lnTo>
                  <a:lnTo>
                    <a:pt x="5007" y="7350"/>
                  </a:lnTo>
                  <a:lnTo>
                    <a:pt x="5375" y="7396"/>
                  </a:lnTo>
                  <a:lnTo>
                    <a:pt x="5696" y="7534"/>
                  </a:lnTo>
                  <a:lnTo>
                    <a:pt x="5972" y="7718"/>
                  </a:lnTo>
                  <a:lnTo>
                    <a:pt x="6248" y="7993"/>
                  </a:lnTo>
                  <a:lnTo>
                    <a:pt x="6477" y="8269"/>
                  </a:lnTo>
                  <a:lnTo>
                    <a:pt x="6707" y="8636"/>
                  </a:lnTo>
                  <a:lnTo>
                    <a:pt x="7166" y="9325"/>
                  </a:lnTo>
                  <a:lnTo>
                    <a:pt x="7626" y="10106"/>
                  </a:lnTo>
                  <a:lnTo>
                    <a:pt x="7901" y="10428"/>
                  </a:lnTo>
                  <a:lnTo>
                    <a:pt x="8177" y="10749"/>
                  </a:lnTo>
                  <a:lnTo>
                    <a:pt x="8452" y="10979"/>
                  </a:lnTo>
                  <a:lnTo>
                    <a:pt x="8774" y="11163"/>
                  </a:lnTo>
                  <a:lnTo>
                    <a:pt x="9141" y="11301"/>
                  </a:lnTo>
                  <a:lnTo>
                    <a:pt x="9601" y="11346"/>
                  </a:lnTo>
                  <a:lnTo>
                    <a:pt x="9830" y="11346"/>
                  </a:lnTo>
                  <a:lnTo>
                    <a:pt x="10014" y="11301"/>
                  </a:lnTo>
                  <a:lnTo>
                    <a:pt x="10198" y="11209"/>
                  </a:lnTo>
                  <a:lnTo>
                    <a:pt x="10382" y="11117"/>
                  </a:lnTo>
                  <a:lnTo>
                    <a:pt x="10519" y="10979"/>
                  </a:lnTo>
                  <a:lnTo>
                    <a:pt x="10703" y="10795"/>
                  </a:lnTo>
                  <a:lnTo>
                    <a:pt x="10979" y="10382"/>
                  </a:lnTo>
                  <a:lnTo>
                    <a:pt x="11208" y="9923"/>
                  </a:lnTo>
                  <a:lnTo>
                    <a:pt x="11438" y="9325"/>
                  </a:lnTo>
                  <a:lnTo>
                    <a:pt x="11852" y="8039"/>
                  </a:lnTo>
                  <a:lnTo>
                    <a:pt x="12311" y="6753"/>
                  </a:lnTo>
                  <a:lnTo>
                    <a:pt x="12541" y="6156"/>
                  </a:lnTo>
                  <a:lnTo>
                    <a:pt x="12816" y="5605"/>
                  </a:lnTo>
                  <a:lnTo>
                    <a:pt x="13092" y="5099"/>
                  </a:lnTo>
                  <a:lnTo>
                    <a:pt x="13413" y="4686"/>
                  </a:lnTo>
                  <a:lnTo>
                    <a:pt x="13597" y="4548"/>
                  </a:lnTo>
                  <a:lnTo>
                    <a:pt x="13781" y="4456"/>
                  </a:lnTo>
                  <a:lnTo>
                    <a:pt x="13964" y="4365"/>
                  </a:lnTo>
                  <a:lnTo>
                    <a:pt x="14562" y="4365"/>
                  </a:lnTo>
                  <a:lnTo>
                    <a:pt x="14883" y="4456"/>
                  </a:lnTo>
                  <a:lnTo>
                    <a:pt x="15159" y="4548"/>
                  </a:lnTo>
                  <a:lnTo>
                    <a:pt x="15388" y="4732"/>
                  </a:lnTo>
                  <a:lnTo>
                    <a:pt x="15572" y="4916"/>
                  </a:lnTo>
                  <a:lnTo>
                    <a:pt x="15802" y="5099"/>
                  </a:lnTo>
                  <a:lnTo>
                    <a:pt x="16169" y="5605"/>
                  </a:lnTo>
                  <a:lnTo>
                    <a:pt x="16629" y="6156"/>
                  </a:lnTo>
                  <a:lnTo>
                    <a:pt x="16858" y="6432"/>
                  </a:lnTo>
                  <a:lnTo>
                    <a:pt x="17180" y="6661"/>
                  </a:lnTo>
                  <a:lnTo>
                    <a:pt x="17501" y="6891"/>
                  </a:lnTo>
                  <a:lnTo>
                    <a:pt x="17915" y="7029"/>
                  </a:lnTo>
                  <a:lnTo>
                    <a:pt x="18420" y="7166"/>
                  </a:lnTo>
                  <a:lnTo>
                    <a:pt x="18971" y="7212"/>
                  </a:lnTo>
                  <a:lnTo>
                    <a:pt x="19293" y="7166"/>
                  </a:lnTo>
                  <a:lnTo>
                    <a:pt x="19568" y="7121"/>
                  </a:lnTo>
                  <a:lnTo>
                    <a:pt x="19798" y="7029"/>
                  </a:lnTo>
                  <a:lnTo>
                    <a:pt x="20028" y="6891"/>
                  </a:lnTo>
                  <a:lnTo>
                    <a:pt x="20257" y="6753"/>
                  </a:lnTo>
                  <a:lnTo>
                    <a:pt x="20441" y="6569"/>
                  </a:lnTo>
                  <a:lnTo>
                    <a:pt x="20763" y="6110"/>
                  </a:lnTo>
                  <a:lnTo>
                    <a:pt x="21038" y="5605"/>
                  </a:lnTo>
                  <a:lnTo>
                    <a:pt x="21222" y="5008"/>
                  </a:lnTo>
                  <a:lnTo>
                    <a:pt x="21635" y="3721"/>
                  </a:lnTo>
                  <a:lnTo>
                    <a:pt x="21957" y="2619"/>
                  </a:lnTo>
                  <a:lnTo>
                    <a:pt x="22141" y="2068"/>
                  </a:lnTo>
                  <a:lnTo>
                    <a:pt x="22370" y="1608"/>
                  </a:lnTo>
                  <a:lnTo>
                    <a:pt x="22600" y="1195"/>
                  </a:lnTo>
                  <a:lnTo>
                    <a:pt x="22922" y="874"/>
                  </a:lnTo>
                  <a:lnTo>
                    <a:pt x="23059" y="736"/>
                  </a:lnTo>
                  <a:lnTo>
                    <a:pt x="23243" y="644"/>
                  </a:lnTo>
                  <a:lnTo>
                    <a:pt x="23427" y="598"/>
                  </a:lnTo>
                  <a:lnTo>
                    <a:pt x="23840" y="598"/>
                  </a:lnTo>
                  <a:lnTo>
                    <a:pt x="24024" y="690"/>
                  </a:lnTo>
                  <a:lnTo>
                    <a:pt x="24208" y="828"/>
                  </a:lnTo>
                  <a:lnTo>
                    <a:pt x="24345" y="965"/>
                  </a:lnTo>
                  <a:lnTo>
                    <a:pt x="24529" y="1195"/>
                  </a:lnTo>
                  <a:lnTo>
                    <a:pt x="24667" y="1425"/>
                  </a:lnTo>
                  <a:lnTo>
                    <a:pt x="24897" y="1976"/>
                  </a:lnTo>
                  <a:lnTo>
                    <a:pt x="25080" y="2665"/>
                  </a:lnTo>
                  <a:lnTo>
                    <a:pt x="25264" y="3354"/>
                  </a:lnTo>
                  <a:lnTo>
                    <a:pt x="25586" y="4824"/>
                  </a:lnTo>
                  <a:lnTo>
                    <a:pt x="25769" y="5743"/>
                  </a:lnTo>
                  <a:lnTo>
                    <a:pt x="25953" y="6615"/>
                  </a:lnTo>
                  <a:lnTo>
                    <a:pt x="26229" y="7442"/>
                  </a:lnTo>
                  <a:lnTo>
                    <a:pt x="26504" y="8177"/>
                  </a:lnTo>
                  <a:lnTo>
                    <a:pt x="26642" y="8499"/>
                  </a:lnTo>
                  <a:lnTo>
                    <a:pt x="26826" y="8774"/>
                  </a:lnTo>
                  <a:lnTo>
                    <a:pt x="27010" y="9050"/>
                  </a:lnTo>
                  <a:lnTo>
                    <a:pt x="27239" y="9279"/>
                  </a:lnTo>
                  <a:lnTo>
                    <a:pt x="27515" y="9417"/>
                  </a:lnTo>
                  <a:lnTo>
                    <a:pt x="27791" y="9555"/>
                  </a:lnTo>
                  <a:lnTo>
                    <a:pt x="28066" y="9647"/>
                  </a:lnTo>
                  <a:lnTo>
                    <a:pt x="28801" y="9647"/>
                  </a:lnTo>
                  <a:lnTo>
                    <a:pt x="29169" y="9555"/>
                  </a:lnTo>
                  <a:lnTo>
                    <a:pt x="29536" y="9371"/>
                  </a:lnTo>
                  <a:lnTo>
                    <a:pt x="29812" y="9188"/>
                  </a:lnTo>
                  <a:lnTo>
                    <a:pt x="30133" y="8958"/>
                  </a:lnTo>
                  <a:lnTo>
                    <a:pt x="30409" y="8728"/>
                  </a:lnTo>
                  <a:lnTo>
                    <a:pt x="30960" y="8223"/>
                  </a:lnTo>
                  <a:lnTo>
                    <a:pt x="31465" y="7672"/>
                  </a:lnTo>
                  <a:lnTo>
                    <a:pt x="31741" y="7442"/>
                  </a:lnTo>
                  <a:lnTo>
                    <a:pt x="32016" y="7212"/>
                  </a:lnTo>
                  <a:lnTo>
                    <a:pt x="32338" y="7029"/>
                  </a:lnTo>
                  <a:lnTo>
                    <a:pt x="32659" y="6891"/>
                  </a:lnTo>
                  <a:lnTo>
                    <a:pt x="32981" y="6799"/>
                  </a:lnTo>
                  <a:lnTo>
                    <a:pt x="33348" y="6799"/>
                  </a:lnTo>
                  <a:lnTo>
                    <a:pt x="33808" y="6845"/>
                  </a:lnTo>
                  <a:lnTo>
                    <a:pt x="34221" y="6983"/>
                  </a:lnTo>
                  <a:lnTo>
                    <a:pt x="34635" y="7166"/>
                  </a:lnTo>
                  <a:lnTo>
                    <a:pt x="35002" y="7396"/>
                  </a:lnTo>
                  <a:lnTo>
                    <a:pt x="35645" y="7718"/>
                  </a:lnTo>
                  <a:lnTo>
                    <a:pt x="36334" y="7993"/>
                  </a:lnTo>
                  <a:lnTo>
                    <a:pt x="37023" y="8131"/>
                  </a:lnTo>
                  <a:lnTo>
                    <a:pt x="37758" y="8223"/>
                  </a:lnTo>
                  <a:lnTo>
                    <a:pt x="37988" y="8223"/>
                  </a:lnTo>
                  <a:lnTo>
                    <a:pt x="38172" y="8177"/>
                  </a:lnTo>
                  <a:lnTo>
                    <a:pt x="38355" y="8085"/>
                  </a:lnTo>
                  <a:lnTo>
                    <a:pt x="38539" y="7993"/>
                  </a:lnTo>
                  <a:lnTo>
                    <a:pt x="38906" y="7764"/>
                  </a:lnTo>
                  <a:lnTo>
                    <a:pt x="39182" y="7396"/>
                  </a:lnTo>
                  <a:lnTo>
                    <a:pt x="39504" y="6983"/>
                  </a:lnTo>
                  <a:lnTo>
                    <a:pt x="39733" y="6523"/>
                  </a:lnTo>
                  <a:lnTo>
                    <a:pt x="40284" y="5467"/>
                  </a:lnTo>
                  <a:lnTo>
                    <a:pt x="40744" y="4502"/>
                  </a:lnTo>
                  <a:lnTo>
                    <a:pt x="41019" y="3997"/>
                  </a:lnTo>
                  <a:lnTo>
                    <a:pt x="41295" y="3584"/>
                  </a:lnTo>
                  <a:lnTo>
                    <a:pt x="41571" y="3216"/>
                  </a:lnTo>
                  <a:lnTo>
                    <a:pt x="41892" y="2941"/>
                  </a:lnTo>
                  <a:lnTo>
                    <a:pt x="42076" y="2803"/>
                  </a:lnTo>
                  <a:lnTo>
                    <a:pt x="42260" y="2757"/>
                  </a:lnTo>
                  <a:lnTo>
                    <a:pt x="42443" y="2711"/>
                  </a:lnTo>
                  <a:lnTo>
                    <a:pt x="42627" y="2665"/>
                  </a:lnTo>
                  <a:lnTo>
                    <a:pt x="43040" y="2711"/>
                  </a:lnTo>
                  <a:lnTo>
                    <a:pt x="43362" y="2803"/>
                  </a:lnTo>
                  <a:lnTo>
                    <a:pt x="43684" y="2987"/>
                  </a:lnTo>
                  <a:lnTo>
                    <a:pt x="44005" y="3216"/>
                  </a:lnTo>
                  <a:lnTo>
                    <a:pt x="44281" y="3492"/>
                  </a:lnTo>
                  <a:lnTo>
                    <a:pt x="44510" y="3767"/>
                  </a:lnTo>
                  <a:lnTo>
                    <a:pt x="44970" y="4365"/>
                  </a:lnTo>
                  <a:lnTo>
                    <a:pt x="45429" y="4962"/>
                  </a:lnTo>
                  <a:lnTo>
                    <a:pt x="45659" y="5191"/>
                  </a:lnTo>
                  <a:lnTo>
                    <a:pt x="45934" y="5467"/>
                  </a:lnTo>
                  <a:lnTo>
                    <a:pt x="46210" y="5651"/>
                  </a:lnTo>
                  <a:lnTo>
                    <a:pt x="46531" y="5788"/>
                  </a:lnTo>
                  <a:lnTo>
                    <a:pt x="46853" y="5880"/>
                  </a:lnTo>
                  <a:lnTo>
                    <a:pt x="47220" y="5926"/>
                  </a:lnTo>
                  <a:lnTo>
                    <a:pt x="47588" y="5880"/>
                  </a:lnTo>
                  <a:lnTo>
                    <a:pt x="47909" y="5743"/>
                  </a:lnTo>
                  <a:lnTo>
                    <a:pt x="48231" y="5559"/>
                  </a:lnTo>
                  <a:lnTo>
                    <a:pt x="48507" y="5283"/>
                  </a:lnTo>
                  <a:lnTo>
                    <a:pt x="48736" y="4962"/>
                  </a:lnTo>
                  <a:lnTo>
                    <a:pt x="49012" y="4548"/>
                  </a:lnTo>
                  <a:lnTo>
                    <a:pt x="49563" y="3676"/>
                  </a:lnTo>
                  <a:lnTo>
                    <a:pt x="50206" y="2573"/>
                  </a:lnTo>
                  <a:lnTo>
                    <a:pt x="50574" y="2022"/>
                  </a:lnTo>
                  <a:lnTo>
                    <a:pt x="50987" y="1563"/>
                  </a:lnTo>
                  <a:lnTo>
                    <a:pt x="51400" y="1149"/>
                  </a:lnTo>
                  <a:lnTo>
                    <a:pt x="51676" y="965"/>
                  </a:lnTo>
                  <a:lnTo>
                    <a:pt x="51906" y="828"/>
                  </a:lnTo>
                  <a:lnTo>
                    <a:pt x="52181" y="690"/>
                  </a:lnTo>
                  <a:lnTo>
                    <a:pt x="52457" y="598"/>
                  </a:lnTo>
                  <a:lnTo>
                    <a:pt x="52733" y="552"/>
                  </a:lnTo>
                  <a:lnTo>
                    <a:pt x="53008" y="552"/>
                  </a:lnTo>
                  <a:lnTo>
                    <a:pt x="53008" y="1"/>
                  </a:lnTo>
                  <a:lnTo>
                    <a:pt x="52641" y="47"/>
                  </a:lnTo>
                  <a:lnTo>
                    <a:pt x="52273" y="93"/>
                  </a:lnTo>
                  <a:lnTo>
                    <a:pt x="51906" y="185"/>
                  </a:lnTo>
                  <a:lnTo>
                    <a:pt x="51584" y="322"/>
                  </a:lnTo>
                  <a:lnTo>
                    <a:pt x="51263" y="506"/>
                  </a:lnTo>
                  <a:lnTo>
                    <a:pt x="50987" y="690"/>
                  </a:lnTo>
                  <a:lnTo>
                    <a:pt x="50711" y="919"/>
                  </a:lnTo>
                  <a:lnTo>
                    <a:pt x="50482" y="1149"/>
                  </a:lnTo>
                  <a:lnTo>
                    <a:pt x="49976" y="1700"/>
                  </a:lnTo>
                  <a:lnTo>
                    <a:pt x="49563" y="2252"/>
                  </a:lnTo>
                  <a:lnTo>
                    <a:pt x="49196" y="2849"/>
                  </a:lnTo>
                  <a:lnTo>
                    <a:pt x="48874" y="3446"/>
                  </a:lnTo>
                  <a:lnTo>
                    <a:pt x="48461" y="4135"/>
                  </a:lnTo>
                  <a:lnTo>
                    <a:pt x="48047" y="4778"/>
                  </a:lnTo>
                  <a:lnTo>
                    <a:pt x="47818" y="5008"/>
                  </a:lnTo>
                  <a:lnTo>
                    <a:pt x="47634" y="5191"/>
                  </a:lnTo>
                  <a:lnTo>
                    <a:pt x="47404" y="5329"/>
                  </a:lnTo>
                  <a:lnTo>
                    <a:pt x="47220" y="5375"/>
                  </a:lnTo>
                  <a:lnTo>
                    <a:pt x="46991" y="5375"/>
                  </a:lnTo>
                  <a:lnTo>
                    <a:pt x="46761" y="5283"/>
                  </a:lnTo>
                  <a:lnTo>
                    <a:pt x="46577" y="5145"/>
                  </a:lnTo>
                  <a:lnTo>
                    <a:pt x="46394" y="4962"/>
                  </a:lnTo>
                  <a:lnTo>
                    <a:pt x="46026" y="4548"/>
                  </a:lnTo>
                  <a:lnTo>
                    <a:pt x="45659" y="4089"/>
                  </a:lnTo>
                  <a:lnTo>
                    <a:pt x="45108" y="3400"/>
                  </a:lnTo>
                  <a:lnTo>
                    <a:pt x="44786" y="3032"/>
                  </a:lnTo>
                  <a:lnTo>
                    <a:pt x="44464" y="2757"/>
                  </a:lnTo>
                  <a:lnTo>
                    <a:pt x="44097" y="2481"/>
                  </a:lnTo>
                  <a:lnTo>
                    <a:pt x="43684" y="2298"/>
                  </a:lnTo>
                  <a:lnTo>
                    <a:pt x="43178" y="2160"/>
                  </a:lnTo>
                  <a:lnTo>
                    <a:pt x="42627" y="2114"/>
                  </a:lnTo>
                  <a:lnTo>
                    <a:pt x="42351" y="2114"/>
                  </a:lnTo>
                  <a:lnTo>
                    <a:pt x="42076" y="2160"/>
                  </a:lnTo>
                  <a:lnTo>
                    <a:pt x="41846" y="2252"/>
                  </a:lnTo>
                  <a:lnTo>
                    <a:pt x="41617" y="2389"/>
                  </a:lnTo>
                  <a:lnTo>
                    <a:pt x="41387" y="2527"/>
                  </a:lnTo>
                  <a:lnTo>
                    <a:pt x="41157" y="2665"/>
                  </a:lnTo>
                  <a:lnTo>
                    <a:pt x="40790" y="3078"/>
                  </a:lnTo>
                  <a:lnTo>
                    <a:pt x="40468" y="3584"/>
                  </a:lnTo>
                  <a:lnTo>
                    <a:pt x="40147" y="4089"/>
                  </a:lnTo>
                  <a:lnTo>
                    <a:pt x="39550" y="5237"/>
                  </a:lnTo>
                  <a:lnTo>
                    <a:pt x="39182" y="6064"/>
                  </a:lnTo>
                  <a:lnTo>
                    <a:pt x="38723" y="6845"/>
                  </a:lnTo>
                  <a:lnTo>
                    <a:pt x="38493" y="7166"/>
                  </a:lnTo>
                  <a:lnTo>
                    <a:pt x="38263" y="7396"/>
                  </a:lnTo>
                  <a:lnTo>
                    <a:pt x="37988" y="7580"/>
                  </a:lnTo>
                  <a:lnTo>
                    <a:pt x="37850" y="7626"/>
                  </a:lnTo>
                  <a:lnTo>
                    <a:pt x="37758" y="7626"/>
                  </a:lnTo>
                  <a:lnTo>
                    <a:pt x="37161" y="7580"/>
                  </a:lnTo>
                  <a:lnTo>
                    <a:pt x="36564" y="7396"/>
                  </a:lnTo>
                  <a:lnTo>
                    <a:pt x="36013" y="7212"/>
                  </a:lnTo>
                  <a:lnTo>
                    <a:pt x="35461" y="6891"/>
                  </a:lnTo>
                  <a:lnTo>
                    <a:pt x="35002" y="6615"/>
                  </a:lnTo>
                  <a:lnTo>
                    <a:pt x="34451" y="6386"/>
                  </a:lnTo>
                  <a:lnTo>
                    <a:pt x="33946" y="6248"/>
                  </a:lnTo>
                  <a:lnTo>
                    <a:pt x="33348" y="6202"/>
                  </a:lnTo>
                  <a:lnTo>
                    <a:pt x="32889" y="6248"/>
                  </a:lnTo>
                  <a:lnTo>
                    <a:pt x="32430" y="6340"/>
                  </a:lnTo>
                  <a:lnTo>
                    <a:pt x="32016" y="6523"/>
                  </a:lnTo>
                  <a:lnTo>
                    <a:pt x="31603" y="6707"/>
                  </a:lnTo>
                  <a:lnTo>
                    <a:pt x="31281" y="6983"/>
                  </a:lnTo>
                  <a:lnTo>
                    <a:pt x="30960" y="7258"/>
                  </a:lnTo>
                  <a:lnTo>
                    <a:pt x="30363" y="7855"/>
                  </a:lnTo>
                  <a:lnTo>
                    <a:pt x="29903" y="8315"/>
                  </a:lnTo>
                  <a:lnTo>
                    <a:pt x="29444" y="8682"/>
                  </a:lnTo>
                  <a:lnTo>
                    <a:pt x="29169" y="8866"/>
                  </a:lnTo>
                  <a:lnTo>
                    <a:pt x="28939" y="8958"/>
                  </a:lnTo>
                  <a:lnTo>
                    <a:pt x="28663" y="9050"/>
                  </a:lnTo>
                  <a:lnTo>
                    <a:pt x="28434" y="9096"/>
                  </a:lnTo>
                  <a:lnTo>
                    <a:pt x="28204" y="9050"/>
                  </a:lnTo>
                  <a:lnTo>
                    <a:pt x="28020" y="8958"/>
                  </a:lnTo>
                  <a:lnTo>
                    <a:pt x="27791" y="8820"/>
                  </a:lnTo>
                  <a:lnTo>
                    <a:pt x="27653" y="8682"/>
                  </a:lnTo>
                  <a:lnTo>
                    <a:pt x="27469" y="8453"/>
                  </a:lnTo>
                  <a:lnTo>
                    <a:pt x="27331" y="8223"/>
                  </a:lnTo>
                  <a:lnTo>
                    <a:pt x="27056" y="7626"/>
                  </a:lnTo>
                  <a:lnTo>
                    <a:pt x="26872" y="6937"/>
                  </a:lnTo>
                  <a:lnTo>
                    <a:pt x="26642" y="6202"/>
                  </a:lnTo>
                  <a:lnTo>
                    <a:pt x="26321" y="4686"/>
                  </a:lnTo>
                  <a:lnTo>
                    <a:pt x="25953" y="2941"/>
                  </a:lnTo>
                  <a:lnTo>
                    <a:pt x="25769" y="2160"/>
                  </a:lnTo>
                  <a:lnTo>
                    <a:pt x="25494" y="1425"/>
                  </a:lnTo>
                  <a:lnTo>
                    <a:pt x="25310" y="1103"/>
                  </a:lnTo>
                  <a:lnTo>
                    <a:pt x="25172" y="828"/>
                  </a:lnTo>
                  <a:lnTo>
                    <a:pt x="24989" y="598"/>
                  </a:lnTo>
                  <a:lnTo>
                    <a:pt x="24759" y="368"/>
                  </a:lnTo>
                  <a:lnTo>
                    <a:pt x="24529" y="230"/>
                  </a:lnTo>
                  <a:lnTo>
                    <a:pt x="24254" y="93"/>
                  </a:lnTo>
                  <a:lnTo>
                    <a:pt x="23978"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3287;p47">
              <a:extLst>
                <a:ext uri="{FF2B5EF4-FFF2-40B4-BE49-F238E27FC236}">
                  <a16:creationId xmlns:a16="http://schemas.microsoft.com/office/drawing/2014/main" id="{A589131C-85B8-C18C-1D50-4BE75763A543}"/>
                </a:ext>
              </a:extLst>
            </p:cNvPr>
            <p:cNvSpPr/>
            <p:nvPr/>
          </p:nvSpPr>
          <p:spPr>
            <a:xfrm>
              <a:off x="7390273" y="744325"/>
              <a:ext cx="1040588" cy="584997"/>
            </a:xfrm>
            <a:custGeom>
              <a:avLst/>
              <a:gdLst/>
              <a:ahLst/>
              <a:cxnLst/>
              <a:rect l="l" t="t" r="r" b="b"/>
              <a:pathLst>
                <a:path w="53193" h="29904" extrusionOk="0">
                  <a:moveTo>
                    <a:pt x="139" y="1"/>
                  </a:moveTo>
                  <a:lnTo>
                    <a:pt x="93" y="7442"/>
                  </a:lnTo>
                  <a:lnTo>
                    <a:pt x="47" y="14883"/>
                  </a:lnTo>
                  <a:lnTo>
                    <a:pt x="1" y="29766"/>
                  </a:lnTo>
                  <a:lnTo>
                    <a:pt x="1" y="29904"/>
                  </a:lnTo>
                  <a:lnTo>
                    <a:pt x="139" y="29904"/>
                  </a:lnTo>
                  <a:lnTo>
                    <a:pt x="26688" y="29858"/>
                  </a:lnTo>
                  <a:lnTo>
                    <a:pt x="39917" y="29812"/>
                  </a:lnTo>
                  <a:lnTo>
                    <a:pt x="53192" y="29766"/>
                  </a:lnTo>
                  <a:lnTo>
                    <a:pt x="39917" y="29674"/>
                  </a:lnTo>
                  <a:lnTo>
                    <a:pt x="322" y="29674"/>
                  </a:lnTo>
                  <a:lnTo>
                    <a:pt x="276" y="14883"/>
                  </a:lnTo>
                  <a:lnTo>
                    <a:pt x="230" y="7442"/>
                  </a:lnTo>
                  <a:lnTo>
                    <a:pt x="139"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3288;p47">
              <a:extLst>
                <a:ext uri="{FF2B5EF4-FFF2-40B4-BE49-F238E27FC236}">
                  <a16:creationId xmlns:a16="http://schemas.microsoft.com/office/drawing/2014/main" id="{D6030BD0-CC9F-FBCA-7387-56778749B387}"/>
                </a:ext>
              </a:extLst>
            </p:cNvPr>
            <p:cNvSpPr/>
            <p:nvPr/>
          </p:nvSpPr>
          <p:spPr>
            <a:xfrm>
              <a:off x="7239313" y="1608777"/>
              <a:ext cx="1245447" cy="686526"/>
            </a:xfrm>
            <a:custGeom>
              <a:avLst/>
              <a:gdLst/>
              <a:ahLst/>
              <a:cxnLst/>
              <a:rect l="l" t="t" r="r" b="b"/>
              <a:pathLst>
                <a:path w="63665" h="35094" extrusionOk="0">
                  <a:moveTo>
                    <a:pt x="1" y="1"/>
                  </a:moveTo>
                  <a:lnTo>
                    <a:pt x="1" y="35094"/>
                  </a:lnTo>
                  <a:lnTo>
                    <a:pt x="63665" y="35094"/>
                  </a:lnTo>
                  <a:lnTo>
                    <a:pt x="63665"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3289;p47">
              <a:extLst>
                <a:ext uri="{FF2B5EF4-FFF2-40B4-BE49-F238E27FC236}">
                  <a16:creationId xmlns:a16="http://schemas.microsoft.com/office/drawing/2014/main" id="{62453F2B-BB32-D95D-F885-AF16782C6626}"/>
                </a:ext>
              </a:extLst>
            </p:cNvPr>
            <p:cNvSpPr/>
            <p:nvPr/>
          </p:nvSpPr>
          <p:spPr>
            <a:xfrm>
              <a:off x="7427113" y="1695948"/>
              <a:ext cx="985774" cy="59313"/>
            </a:xfrm>
            <a:custGeom>
              <a:avLst/>
              <a:gdLst/>
              <a:ahLst/>
              <a:cxnLst/>
              <a:rect l="l" t="t" r="r" b="b"/>
              <a:pathLst>
                <a:path w="50391" h="3032" extrusionOk="0">
                  <a:moveTo>
                    <a:pt x="1" y="0"/>
                  </a:moveTo>
                  <a:lnTo>
                    <a:pt x="1" y="3032"/>
                  </a:lnTo>
                  <a:lnTo>
                    <a:pt x="50390" y="3032"/>
                  </a:lnTo>
                  <a:lnTo>
                    <a:pt x="503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3290;p47">
              <a:extLst>
                <a:ext uri="{FF2B5EF4-FFF2-40B4-BE49-F238E27FC236}">
                  <a16:creationId xmlns:a16="http://schemas.microsoft.com/office/drawing/2014/main" id="{DD5D67E1-B1B2-074A-C16D-5DBBCAB0096D}"/>
                </a:ext>
              </a:extLst>
            </p:cNvPr>
            <p:cNvSpPr/>
            <p:nvPr/>
          </p:nvSpPr>
          <p:spPr>
            <a:xfrm>
              <a:off x="7427113" y="1695948"/>
              <a:ext cx="682047" cy="59313"/>
            </a:xfrm>
            <a:custGeom>
              <a:avLst/>
              <a:gdLst/>
              <a:ahLst/>
              <a:cxnLst/>
              <a:rect l="l" t="t" r="r" b="b"/>
              <a:pathLst>
                <a:path w="34865" h="3032" extrusionOk="0">
                  <a:moveTo>
                    <a:pt x="1" y="0"/>
                  </a:moveTo>
                  <a:lnTo>
                    <a:pt x="1" y="3032"/>
                  </a:lnTo>
                  <a:lnTo>
                    <a:pt x="34865" y="3032"/>
                  </a:lnTo>
                  <a:lnTo>
                    <a:pt x="34865"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3291;p47">
              <a:extLst>
                <a:ext uri="{FF2B5EF4-FFF2-40B4-BE49-F238E27FC236}">
                  <a16:creationId xmlns:a16="http://schemas.microsoft.com/office/drawing/2014/main" id="{42D0B5CB-F40A-61F2-6F06-D1202F2BA9E5}"/>
                </a:ext>
              </a:extLst>
            </p:cNvPr>
            <p:cNvSpPr/>
            <p:nvPr/>
          </p:nvSpPr>
          <p:spPr>
            <a:xfrm>
              <a:off x="7427113" y="1809156"/>
              <a:ext cx="985774" cy="59333"/>
            </a:xfrm>
            <a:custGeom>
              <a:avLst/>
              <a:gdLst/>
              <a:ahLst/>
              <a:cxnLst/>
              <a:rect l="l" t="t" r="r" b="b"/>
              <a:pathLst>
                <a:path w="50391" h="3033" extrusionOk="0">
                  <a:moveTo>
                    <a:pt x="1" y="1"/>
                  </a:moveTo>
                  <a:lnTo>
                    <a:pt x="1" y="3032"/>
                  </a:lnTo>
                  <a:lnTo>
                    <a:pt x="50390" y="3032"/>
                  </a:lnTo>
                  <a:lnTo>
                    <a:pt x="503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3292;p47">
              <a:extLst>
                <a:ext uri="{FF2B5EF4-FFF2-40B4-BE49-F238E27FC236}">
                  <a16:creationId xmlns:a16="http://schemas.microsoft.com/office/drawing/2014/main" id="{E84EA89B-C5A5-F361-8B7C-4A9294B9F2AD}"/>
                </a:ext>
              </a:extLst>
            </p:cNvPr>
            <p:cNvSpPr/>
            <p:nvPr/>
          </p:nvSpPr>
          <p:spPr>
            <a:xfrm>
              <a:off x="7427113" y="1809156"/>
              <a:ext cx="885125" cy="59333"/>
            </a:xfrm>
            <a:custGeom>
              <a:avLst/>
              <a:gdLst/>
              <a:ahLst/>
              <a:cxnLst/>
              <a:rect l="l" t="t" r="r" b="b"/>
              <a:pathLst>
                <a:path w="45246" h="3033" extrusionOk="0">
                  <a:moveTo>
                    <a:pt x="1" y="1"/>
                  </a:moveTo>
                  <a:lnTo>
                    <a:pt x="1" y="3032"/>
                  </a:lnTo>
                  <a:lnTo>
                    <a:pt x="45246" y="3032"/>
                  </a:lnTo>
                  <a:lnTo>
                    <a:pt x="45246"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3293;p47">
              <a:extLst>
                <a:ext uri="{FF2B5EF4-FFF2-40B4-BE49-F238E27FC236}">
                  <a16:creationId xmlns:a16="http://schemas.microsoft.com/office/drawing/2014/main" id="{4A8B220B-563B-AE0E-3078-E9821BEADAA2}"/>
                </a:ext>
              </a:extLst>
            </p:cNvPr>
            <p:cNvSpPr/>
            <p:nvPr/>
          </p:nvSpPr>
          <p:spPr>
            <a:xfrm>
              <a:off x="7427113" y="1922384"/>
              <a:ext cx="985774" cy="59333"/>
            </a:xfrm>
            <a:custGeom>
              <a:avLst/>
              <a:gdLst/>
              <a:ahLst/>
              <a:cxnLst/>
              <a:rect l="l" t="t" r="r" b="b"/>
              <a:pathLst>
                <a:path w="50391" h="3033" extrusionOk="0">
                  <a:moveTo>
                    <a:pt x="1" y="0"/>
                  </a:moveTo>
                  <a:lnTo>
                    <a:pt x="1" y="3032"/>
                  </a:lnTo>
                  <a:lnTo>
                    <a:pt x="50390" y="3032"/>
                  </a:lnTo>
                  <a:lnTo>
                    <a:pt x="503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3294;p47">
              <a:extLst>
                <a:ext uri="{FF2B5EF4-FFF2-40B4-BE49-F238E27FC236}">
                  <a16:creationId xmlns:a16="http://schemas.microsoft.com/office/drawing/2014/main" id="{C6B9537F-6773-2FFC-16B7-D3C53AD717F0}"/>
                </a:ext>
              </a:extLst>
            </p:cNvPr>
            <p:cNvSpPr/>
            <p:nvPr/>
          </p:nvSpPr>
          <p:spPr>
            <a:xfrm>
              <a:off x="7427113" y="1922384"/>
              <a:ext cx="628132" cy="59333"/>
            </a:xfrm>
            <a:custGeom>
              <a:avLst/>
              <a:gdLst/>
              <a:ahLst/>
              <a:cxnLst/>
              <a:rect l="l" t="t" r="r" b="b"/>
              <a:pathLst>
                <a:path w="32109" h="3033" extrusionOk="0">
                  <a:moveTo>
                    <a:pt x="1" y="0"/>
                  </a:moveTo>
                  <a:lnTo>
                    <a:pt x="1" y="3032"/>
                  </a:lnTo>
                  <a:lnTo>
                    <a:pt x="32109" y="3032"/>
                  </a:lnTo>
                  <a:lnTo>
                    <a:pt x="32109"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3295;p47">
              <a:extLst>
                <a:ext uri="{FF2B5EF4-FFF2-40B4-BE49-F238E27FC236}">
                  <a16:creationId xmlns:a16="http://schemas.microsoft.com/office/drawing/2014/main" id="{936222F5-B1E2-D9E3-66C9-007A72F0C53C}"/>
                </a:ext>
              </a:extLst>
            </p:cNvPr>
            <p:cNvSpPr/>
            <p:nvPr/>
          </p:nvSpPr>
          <p:spPr>
            <a:xfrm>
              <a:off x="7427113" y="2035611"/>
              <a:ext cx="985774" cy="59313"/>
            </a:xfrm>
            <a:custGeom>
              <a:avLst/>
              <a:gdLst/>
              <a:ahLst/>
              <a:cxnLst/>
              <a:rect l="l" t="t" r="r" b="b"/>
              <a:pathLst>
                <a:path w="50391" h="3032" extrusionOk="0">
                  <a:moveTo>
                    <a:pt x="1" y="0"/>
                  </a:moveTo>
                  <a:lnTo>
                    <a:pt x="1" y="3032"/>
                  </a:lnTo>
                  <a:lnTo>
                    <a:pt x="50390" y="3032"/>
                  </a:lnTo>
                  <a:lnTo>
                    <a:pt x="503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3296;p47">
              <a:extLst>
                <a:ext uri="{FF2B5EF4-FFF2-40B4-BE49-F238E27FC236}">
                  <a16:creationId xmlns:a16="http://schemas.microsoft.com/office/drawing/2014/main" id="{CE54F3FB-EA0F-BE7E-238C-F6DDD10C31C4}"/>
                </a:ext>
              </a:extLst>
            </p:cNvPr>
            <p:cNvSpPr/>
            <p:nvPr/>
          </p:nvSpPr>
          <p:spPr>
            <a:xfrm>
              <a:off x="7427113" y="2035611"/>
              <a:ext cx="725182" cy="59313"/>
            </a:xfrm>
            <a:custGeom>
              <a:avLst/>
              <a:gdLst/>
              <a:ahLst/>
              <a:cxnLst/>
              <a:rect l="l" t="t" r="r" b="b"/>
              <a:pathLst>
                <a:path w="37070" h="3032" extrusionOk="0">
                  <a:moveTo>
                    <a:pt x="1" y="0"/>
                  </a:moveTo>
                  <a:lnTo>
                    <a:pt x="1" y="3032"/>
                  </a:lnTo>
                  <a:lnTo>
                    <a:pt x="37069" y="3032"/>
                  </a:lnTo>
                  <a:lnTo>
                    <a:pt x="37069"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3297;p47">
              <a:extLst>
                <a:ext uri="{FF2B5EF4-FFF2-40B4-BE49-F238E27FC236}">
                  <a16:creationId xmlns:a16="http://schemas.microsoft.com/office/drawing/2014/main" id="{1016AFCA-A88F-17C9-0A2A-99133D0F15FF}"/>
                </a:ext>
              </a:extLst>
            </p:cNvPr>
            <p:cNvSpPr/>
            <p:nvPr/>
          </p:nvSpPr>
          <p:spPr>
            <a:xfrm>
              <a:off x="7427113" y="2149719"/>
              <a:ext cx="985774" cy="59333"/>
            </a:xfrm>
            <a:custGeom>
              <a:avLst/>
              <a:gdLst/>
              <a:ahLst/>
              <a:cxnLst/>
              <a:rect l="l" t="t" r="r" b="b"/>
              <a:pathLst>
                <a:path w="50391" h="3033" extrusionOk="0">
                  <a:moveTo>
                    <a:pt x="1" y="1"/>
                  </a:moveTo>
                  <a:lnTo>
                    <a:pt x="1" y="3032"/>
                  </a:lnTo>
                  <a:lnTo>
                    <a:pt x="50390" y="3032"/>
                  </a:lnTo>
                  <a:lnTo>
                    <a:pt x="503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3298;p47">
              <a:extLst>
                <a:ext uri="{FF2B5EF4-FFF2-40B4-BE49-F238E27FC236}">
                  <a16:creationId xmlns:a16="http://schemas.microsoft.com/office/drawing/2014/main" id="{FD6273A0-885A-F0F0-7617-CAD61A5125EF}"/>
                </a:ext>
              </a:extLst>
            </p:cNvPr>
            <p:cNvSpPr/>
            <p:nvPr/>
          </p:nvSpPr>
          <p:spPr>
            <a:xfrm>
              <a:off x="7427113" y="2149719"/>
              <a:ext cx="471789" cy="59333"/>
            </a:xfrm>
            <a:custGeom>
              <a:avLst/>
              <a:gdLst/>
              <a:ahLst/>
              <a:cxnLst/>
              <a:rect l="l" t="t" r="r" b="b"/>
              <a:pathLst>
                <a:path w="24117" h="3033" extrusionOk="0">
                  <a:moveTo>
                    <a:pt x="1" y="1"/>
                  </a:moveTo>
                  <a:lnTo>
                    <a:pt x="1" y="3032"/>
                  </a:lnTo>
                  <a:lnTo>
                    <a:pt x="24116" y="3032"/>
                  </a:lnTo>
                  <a:lnTo>
                    <a:pt x="24116"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3299;p47">
              <a:extLst>
                <a:ext uri="{FF2B5EF4-FFF2-40B4-BE49-F238E27FC236}">
                  <a16:creationId xmlns:a16="http://schemas.microsoft.com/office/drawing/2014/main" id="{094232E5-0FE3-F4D7-16FF-BB21EC456CB6}"/>
                </a:ext>
              </a:extLst>
            </p:cNvPr>
            <p:cNvSpPr/>
            <p:nvPr/>
          </p:nvSpPr>
          <p:spPr>
            <a:xfrm>
              <a:off x="7323784" y="1916084"/>
              <a:ext cx="71912" cy="71912"/>
            </a:xfrm>
            <a:custGeom>
              <a:avLst/>
              <a:gdLst/>
              <a:ahLst/>
              <a:cxnLst/>
              <a:rect l="l" t="t" r="r" b="b"/>
              <a:pathLst>
                <a:path w="3676" h="3676" extrusionOk="0">
                  <a:moveTo>
                    <a:pt x="1" y="1"/>
                  </a:moveTo>
                  <a:lnTo>
                    <a:pt x="1" y="3676"/>
                  </a:lnTo>
                  <a:lnTo>
                    <a:pt x="3675" y="3676"/>
                  </a:lnTo>
                  <a:lnTo>
                    <a:pt x="3675"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3300;p47">
              <a:extLst>
                <a:ext uri="{FF2B5EF4-FFF2-40B4-BE49-F238E27FC236}">
                  <a16:creationId xmlns:a16="http://schemas.microsoft.com/office/drawing/2014/main" id="{E15FDBAE-3C6C-5F7F-A1A9-5EF373AB133C}"/>
                </a:ext>
              </a:extLst>
            </p:cNvPr>
            <p:cNvSpPr/>
            <p:nvPr/>
          </p:nvSpPr>
          <p:spPr>
            <a:xfrm>
              <a:off x="7343562" y="1925983"/>
              <a:ext cx="32356" cy="62013"/>
            </a:xfrm>
            <a:custGeom>
              <a:avLst/>
              <a:gdLst/>
              <a:ahLst/>
              <a:cxnLst/>
              <a:rect l="l" t="t" r="r" b="b"/>
              <a:pathLst>
                <a:path w="1654" h="3170" extrusionOk="0">
                  <a:moveTo>
                    <a:pt x="1011" y="0"/>
                  </a:moveTo>
                  <a:lnTo>
                    <a:pt x="827" y="92"/>
                  </a:lnTo>
                  <a:lnTo>
                    <a:pt x="643" y="230"/>
                  </a:lnTo>
                  <a:lnTo>
                    <a:pt x="551" y="414"/>
                  </a:lnTo>
                  <a:lnTo>
                    <a:pt x="505" y="597"/>
                  </a:lnTo>
                  <a:lnTo>
                    <a:pt x="505" y="1057"/>
                  </a:lnTo>
                  <a:lnTo>
                    <a:pt x="505" y="1148"/>
                  </a:lnTo>
                  <a:lnTo>
                    <a:pt x="0" y="1148"/>
                  </a:lnTo>
                  <a:lnTo>
                    <a:pt x="0" y="1746"/>
                  </a:lnTo>
                  <a:lnTo>
                    <a:pt x="505" y="1746"/>
                  </a:lnTo>
                  <a:lnTo>
                    <a:pt x="505" y="3170"/>
                  </a:lnTo>
                  <a:lnTo>
                    <a:pt x="1103" y="3170"/>
                  </a:lnTo>
                  <a:lnTo>
                    <a:pt x="1103" y="1746"/>
                  </a:lnTo>
                  <a:lnTo>
                    <a:pt x="1516" y="1746"/>
                  </a:lnTo>
                  <a:lnTo>
                    <a:pt x="1608" y="1700"/>
                  </a:lnTo>
                  <a:lnTo>
                    <a:pt x="1654" y="1424"/>
                  </a:lnTo>
                  <a:lnTo>
                    <a:pt x="1654" y="1148"/>
                  </a:lnTo>
                  <a:lnTo>
                    <a:pt x="1103" y="1148"/>
                  </a:lnTo>
                  <a:lnTo>
                    <a:pt x="1103" y="735"/>
                  </a:lnTo>
                  <a:lnTo>
                    <a:pt x="1148" y="597"/>
                  </a:lnTo>
                  <a:lnTo>
                    <a:pt x="1240" y="551"/>
                  </a:lnTo>
                  <a:lnTo>
                    <a:pt x="1654" y="551"/>
                  </a:lnTo>
                  <a:lnTo>
                    <a:pt x="16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3301;p47">
              <a:extLst>
                <a:ext uri="{FF2B5EF4-FFF2-40B4-BE49-F238E27FC236}">
                  <a16:creationId xmlns:a16="http://schemas.microsoft.com/office/drawing/2014/main" id="{DD15ADD2-A999-A3FC-0205-D585DE06D0C2}"/>
                </a:ext>
              </a:extLst>
            </p:cNvPr>
            <p:cNvSpPr/>
            <p:nvPr/>
          </p:nvSpPr>
          <p:spPr>
            <a:xfrm>
              <a:off x="7323784" y="2029312"/>
              <a:ext cx="71912" cy="72812"/>
            </a:xfrm>
            <a:custGeom>
              <a:avLst/>
              <a:gdLst/>
              <a:ahLst/>
              <a:cxnLst/>
              <a:rect l="l" t="t" r="r" b="b"/>
              <a:pathLst>
                <a:path w="3676" h="3722" extrusionOk="0">
                  <a:moveTo>
                    <a:pt x="1" y="1"/>
                  </a:moveTo>
                  <a:lnTo>
                    <a:pt x="1" y="3721"/>
                  </a:lnTo>
                  <a:lnTo>
                    <a:pt x="3675" y="3721"/>
                  </a:lnTo>
                  <a:lnTo>
                    <a:pt x="3675"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3302;p47">
              <a:extLst>
                <a:ext uri="{FF2B5EF4-FFF2-40B4-BE49-F238E27FC236}">
                  <a16:creationId xmlns:a16="http://schemas.microsoft.com/office/drawing/2014/main" id="{F9456593-EAA6-B3CF-FF75-FD577528E111}"/>
                </a:ext>
              </a:extLst>
            </p:cNvPr>
            <p:cNvSpPr/>
            <p:nvPr/>
          </p:nvSpPr>
          <p:spPr>
            <a:xfrm>
              <a:off x="7331863" y="2047290"/>
              <a:ext cx="36875" cy="36856"/>
            </a:xfrm>
            <a:custGeom>
              <a:avLst/>
              <a:gdLst/>
              <a:ahLst/>
              <a:cxnLst/>
              <a:rect l="l" t="t" r="r" b="b"/>
              <a:pathLst>
                <a:path w="1885" h="1884" extrusionOk="0">
                  <a:moveTo>
                    <a:pt x="782" y="0"/>
                  </a:moveTo>
                  <a:lnTo>
                    <a:pt x="506" y="92"/>
                  </a:lnTo>
                  <a:lnTo>
                    <a:pt x="277" y="276"/>
                  </a:lnTo>
                  <a:lnTo>
                    <a:pt x="93" y="505"/>
                  </a:lnTo>
                  <a:lnTo>
                    <a:pt x="1" y="735"/>
                  </a:lnTo>
                  <a:lnTo>
                    <a:pt x="1" y="1057"/>
                  </a:lnTo>
                  <a:lnTo>
                    <a:pt x="47" y="1240"/>
                  </a:lnTo>
                  <a:lnTo>
                    <a:pt x="93" y="1378"/>
                  </a:lnTo>
                  <a:lnTo>
                    <a:pt x="231" y="1562"/>
                  </a:lnTo>
                  <a:lnTo>
                    <a:pt x="323" y="1700"/>
                  </a:lnTo>
                  <a:lnTo>
                    <a:pt x="506" y="1792"/>
                  </a:lnTo>
                  <a:lnTo>
                    <a:pt x="644" y="1838"/>
                  </a:lnTo>
                  <a:lnTo>
                    <a:pt x="828" y="1884"/>
                  </a:lnTo>
                  <a:lnTo>
                    <a:pt x="1195" y="1884"/>
                  </a:lnTo>
                  <a:lnTo>
                    <a:pt x="1379" y="1792"/>
                  </a:lnTo>
                  <a:lnTo>
                    <a:pt x="1517" y="1746"/>
                  </a:lnTo>
                  <a:lnTo>
                    <a:pt x="1655" y="1608"/>
                  </a:lnTo>
                  <a:lnTo>
                    <a:pt x="1746" y="1470"/>
                  </a:lnTo>
                  <a:lnTo>
                    <a:pt x="1792" y="1332"/>
                  </a:lnTo>
                  <a:lnTo>
                    <a:pt x="1884" y="1194"/>
                  </a:lnTo>
                  <a:lnTo>
                    <a:pt x="1884" y="1011"/>
                  </a:lnTo>
                  <a:lnTo>
                    <a:pt x="1884" y="827"/>
                  </a:lnTo>
                  <a:lnTo>
                    <a:pt x="966" y="827"/>
                  </a:lnTo>
                  <a:lnTo>
                    <a:pt x="966" y="1149"/>
                  </a:lnTo>
                  <a:lnTo>
                    <a:pt x="1471" y="1149"/>
                  </a:lnTo>
                  <a:lnTo>
                    <a:pt x="1379" y="1332"/>
                  </a:lnTo>
                  <a:lnTo>
                    <a:pt x="1241" y="1470"/>
                  </a:lnTo>
                  <a:lnTo>
                    <a:pt x="1057" y="1562"/>
                  </a:lnTo>
                  <a:lnTo>
                    <a:pt x="828" y="1516"/>
                  </a:lnTo>
                  <a:lnTo>
                    <a:pt x="598" y="1424"/>
                  </a:lnTo>
                  <a:lnTo>
                    <a:pt x="460" y="1286"/>
                  </a:lnTo>
                  <a:lnTo>
                    <a:pt x="368" y="1057"/>
                  </a:lnTo>
                  <a:lnTo>
                    <a:pt x="368" y="827"/>
                  </a:lnTo>
                  <a:lnTo>
                    <a:pt x="460" y="597"/>
                  </a:lnTo>
                  <a:lnTo>
                    <a:pt x="644" y="460"/>
                  </a:lnTo>
                  <a:lnTo>
                    <a:pt x="828" y="368"/>
                  </a:lnTo>
                  <a:lnTo>
                    <a:pt x="1057" y="368"/>
                  </a:lnTo>
                  <a:lnTo>
                    <a:pt x="1287" y="460"/>
                  </a:lnTo>
                  <a:lnTo>
                    <a:pt x="1379" y="460"/>
                  </a:lnTo>
                  <a:lnTo>
                    <a:pt x="1609" y="230"/>
                  </a:lnTo>
                  <a:lnTo>
                    <a:pt x="1333" y="92"/>
                  </a:lnTo>
                  <a:lnTo>
                    <a:pt x="10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3303;p47">
              <a:extLst>
                <a:ext uri="{FF2B5EF4-FFF2-40B4-BE49-F238E27FC236}">
                  <a16:creationId xmlns:a16="http://schemas.microsoft.com/office/drawing/2014/main" id="{CE4221F2-0E2C-42A1-4504-E0B8A6DC8489}"/>
                </a:ext>
              </a:extLst>
            </p:cNvPr>
            <p:cNvSpPr/>
            <p:nvPr/>
          </p:nvSpPr>
          <p:spPr>
            <a:xfrm>
              <a:off x="7372318" y="2058069"/>
              <a:ext cx="16178" cy="15298"/>
            </a:xfrm>
            <a:custGeom>
              <a:avLst/>
              <a:gdLst/>
              <a:ahLst/>
              <a:cxnLst/>
              <a:rect l="l" t="t" r="r" b="b"/>
              <a:pathLst>
                <a:path w="827" h="782" extrusionOk="0">
                  <a:moveTo>
                    <a:pt x="276" y="0"/>
                  </a:moveTo>
                  <a:lnTo>
                    <a:pt x="276" y="276"/>
                  </a:lnTo>
                  <a:lnTo>
                    <a:pt x="0" y="276"/>
                  </a:lnTo>
                  <a:lnTo>
                    <a:pt x="0" y="552"/>
                  </a:lnTo>
                  <a:lnTo>
                    <a:pt x="276" y="552"/>
                  </a:lnTo>
                  <a:lnTo>
                    <a:pt x="276" y="781"/>
                  </a:lnTo>
                  <a:lnTo>
                    <a:pt x="551" y="781"/>
                  </a:lnTo>
                  <a:lnTo>
                    <a:pt x="551" y="506"/>
                  </a:lnTo>
                  <a:lnTo>
                    <a:pt x="827" y="506"/>
                  </a:lnTo>
                  <a:lnTo>
                    <a:pt x="827" y="460"/>
                  </a:lnTo>
                  <a:lnTo>
                    <a:pt x="827" y="230"/>
                  </a:lnTo>
                  <a:lnTo>
                    <a:pt x="551" y="230"/>
                  </a:lnTo>
                  <a:lnTo>
                    <a:pt x="5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3304;p47">
              <a:extLst>
                <a:ext uri="{FF2B5EF4-FFF2-40B4-BE49-F238E27FC236}">
                  <a16:creationId xmlns:a16="http://schemas.microsoft.com/office/drawing/2014/main" id="{316D4F92-6860-C720-9CC4-26248412EFEB}"/>
                </a:ext>
              </a:extLst>
            </p:cNvPr>
            <p:cNvSpPr/>
            <p:nvPr/>
          </p:nvSpPr>
          <p:spPr>
            <a:xfrm>
              <a:off x="7323784" y="2143440"/>
              <a:ext cx="71912" cy="71892"/>
            </a:xfrm>
            <a:custGeom>
              <a:avLst/>
              <a:gdLst/>
              <a:ahLst/>
              <a:cxnLst/>
              <a:rect l="l" t="t" r="r" b="b"/>
              <a:pathLst>
                <a:path w="3676" h="3675" extrusionOk="0">
                  <a:moveTo>
                    <a:pt x="1" y="0"/>
                  </a:moveTo>
                  <a:lnTo>
                    <a:pt x="1" y="3675"/>
                  </a:lnTo>
                  <a:lnTo>
                    <a:pt x="3675" y="3675"/>
                  </a:lnTo>
                  <a:lnTo>
                    <a:pt x="3675"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3305;p47">
              <a:extLst>
                <a:ext uri="{FF2B5EF4-FFF2-40B4-BE49-F238E27FC236}">
                  <a16:creationId xmlns:a16="http://schemas.microsoft.com/office/drawing/2014/main" id="{CF350735-9E93-4EE6-73F6-87F47D403E57}"/>
                </a:ext>
              </a:extLst>
            </p:cNvPr>
            <p:cNvSpPr/>
            <p:nvPr/>
          </p:nvSpPr>
          <p:spPr>
            <a:xfrm>
              <a:off x="7332763" y="2156918"/>
              <a:ext cx="54834" cy="44035"/>
            </a:xfrm>
            <a:custGeom>
              <a:avLst/>
              <a:gdLst/>
              <a:ahLst/>
              <a:cxnLst/>
              <a:rect l="l" t="t" r="r" b="b"/>
              <a:pathLst>
                <a:path w="2803" h="2251" extrusionOk="0">
                  <a:moveTo>
                    <a:pt x="1930" y="0"/>
                  </a:moveTo>
                  <a:lnTo>
                    <a:pt x="1700" y="46"/>
                  </a:lnTo>
                  <a:lnTo>
                    <a:pt x="1517" y="184"/>
                  </a:lnTo>
                  <a:lnTo>
                    <a:pt x="1379" y="368"/>
                  </a:lnTo>
                  <a:lnTo>
                    <a:pt x="1379" y="597"/>
                  </a:lnTo>
                  <a:lnTo>
                    <a:pt x="1379" y="735"/>
                  </a:lnTo>
                  <a:lnTo>
                    <a:pt x="1011" y="643"/>
                  </a:lnTo>
                  <a:lnTo>
                    <a:pt x="690" y="551"/>
                  </a:lnTo>
                  <a:lnTo>
                    <a:pt x="414" y="368"/>
                  </a:lnTo>
                  <a:lnTo>
                    <a:pt x="185" y="92"/>
                  </a:lnTo>
                  <a:lnTo>
                    <a:pt x="93" y="276"/>
                  </a:lnTo>
                  <a:lnTo>
                    <a:pt x="93" y="459"/>
                  </a:lnTo>
                  <a:lnTo>
                    <a:pt x="185" y="689"/>
                  </a:lnTo>
                  <a:lnTo>
                    <a:pt x="322" y="873"/>
                  </a:lnTo>
                  <a:lnTo>
                    <a:pt x="93" y="827"/>
                  </a:lnTo>
                  <a:lnTo>
                    <a:pt x="93" y="827"/>
                  </a:lnTo>
                  <a:lnTo>
                    <a:pt x="139" y="1011"/>
                  </a:lnTo>
                  <a:lnTo>
                    <a:pt x="231" y="1194"/>
                  </a:lnTo>
                  <a:lnTo>
                    <a:pt x="368" y="1332"/>
                  </a:lnTo>
                  <a:lnTo>
                    <a:pt x="506" y="1378"/>
                  </a:lnTo>
                  <a:lnTo>
                    <a:pt x="322" y="1378"/>
                  </a:lnTo>
                  <a:lnTo>
                    <a:pt x="368" y="1516"/>
                  </a:lnTo>
                  <a:lnTo>
                    <a:pt x="460" y="1654"/>
                  </a:lnTo>
                  <a:lnTo>
                    <a:pt x="598" y="1700"/>
                  </a:lnTo>
                  <a:lnTo>
                    <a:pt x="828" y="1792"/>
                  </a:lnTo>
                  <a:lnTo>
                    <a:pt x="644" y="1929"/>
                  </a:lnTo>
                  <a:lnTo>
                    <a:pt x="460" y="1975"/>
                  </a:lnTo>
                  <a:lnTo>
                    <a:pt x="231" y="2021"/>
                  </a:lnTo>
                  <a:lnTo>
                    <a:pt x="1" y="2067"/>
                  </a:lnTo>
                  <a:lnTo>
                    <a:pt x="47" y="2067"/>
                  </a:lnTo>
                  <a:lnTo>
                    <a:pt x="277" y="2159"/>
                  </a:lnTo>
                  <a:lnTo>
                    <a:pt x="506" y="2251"/>
                  </a:lnTo>
                  <a:lnTo>
                    <a:pt x="1011" y="2251"/>
                  </a:lnTo>
                  <a:lnTo>
                    <a:pt x="1333" y="2205"/>
                  </a:lnTo>
                  <a:lnTo>
                    <a:pt x="1609" y="2113"/>
                  </a:lnTo>
                  <a:lnTo>
                    <a:pt x="1884" y="1929"/>
                  </a:lnTo>
                  <a:lnTo>
                    <a:pt x="2114" y="1746"/>
                  </a:lnTo>
                  <a:lnTo>
                    <a:pt x="2298" y="1470"/>
                  </a:lnTo>
                  <a:lnTo>
                    <a:pt x="2389" y="1240"/>
                  </a:lnTo>
                  <a:lnTo>
                    <a:pt x="2481" y="919"/>
                  </a:lnTo>
                  <a:lnTo>
                    <a:pt x="2527" y="597"/>
                  </a:lnTo>
                  <a:lnTo>
                    <a:pt x="2527" y="551"/>
                  </a:lnTo>
                  <a:lnTo>
                    <a:pt x="2573" y="505"/>
                  </a:lnTo>
                  <a:lnTo>
                    <a:pt x="2803" y="276"/>
                  </a:lnTo>
                  <a:lnTo>
                    <a:pt x="2803" y="276"/>
                  </a:lnTo>
                  <a:lnTo>
                    <a:pt x="2527" y="368"/>
                  </a:lnTo>
                  <a:lnTo>
                    <a:pt x="2527" y="368"/>
                  </a:lnTo>
                  <a:lnTo>
                    <a:pt x="2665" y="230"/>
                  </a:lnTo>
                  <a:lnTo>
                    <a:pt x="2757" y="46"/>
                  </a:lnTo>
                  <a:lnTo>
                    <a:pt x="2481" y="184"/>
                  </a:lnTo>
                  <a:lnTo>
                    <a:pt x="2389" y="184"/>
                  </a:lnTo>
                  <a:lnTo>
                    <a:pt x="2344" y="138"/>
                  </a:lnTo>
                  <a:lnTo>
                    <a:pt x="2114" y="46"/>
                  </a:lnTo>
                  <a:lnTo>
                    <a:pt x="19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3306;p47">
              <a:extLst>
                <a:ext uri="{FF2B5EF4-FFF2-40B4-BE49-F238E27FC236}">
                  <a16:creationId xmlns:a16="http://schemas.microsoft.com/office/drawing/2014/main" id="{DA404F43-B85D-6864-6FB8-94FE61F57861}"/>
                </a:ext>
              </a:extLst>
            </p:cNvPr>
            <p:cNvSpPr/>
            <p:nvPr/>
          </p:nvSpPr>
          <p:spPr>
            <a:xfrm>
              <a:off x="7324684" y="1689648"/>
              <a:ext cx="71912" cy="71912"/>
            </a:xfrm>
            <a:custGeom>
              <a:avLst/>
              <a:gdLst/>
              <a:ahLst/>
              <a:cxnLst/>
              <a:rect l="l" t="t" r="r" b="b"/>
              <a:pathLst>
                <a:path w="3676" h="3676" extrusionOk="0">
                  <a:moveTo>
                    <a:pt x="1" y="1"/>
                  </a:moveTo>
                  <a:lnTo>
                    <a:pt x="1" y="3675"/>
                  </a:lnTo>
                  <a:lnTo>
                    <a:pt x="3675" y="3675"/>
                  </a:lnTo>
                  <a:lnTo>
                    <a:pt x="3675"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3307;p47">
              <a:extLst>
                <a:ext uri="{FF2B5EF4-FFF2-40B4-BE49-F238E27FC236}">
                  <a16:creationId xmlns:a16="http://schemas.microsoft.com/office/drawing/2014/main" id="{BB898251-0A54-5C54-B043-6B06D350C683}"/>
                </a:ext>
              </a:extLst>
            </p:cNvPr>
            <p:cNvSpPr/>
            <p:nvPr/>
          </p:nvSpPr>
          <p:spPr>
            <a:xfrm>
              <a:off x="7333663" y="1698628"/>
              <a:ext cx="53034" cy="53034"/>
            </a:xfrm>
            <a:custGeom>
              <a:avLst/>
              <a:gdLst/>
              <a:ahLst/>
              <a:cxnLst/>
              <a:rect l="l" t="t" r="r" b="b"/>
              <a:pathLst>
                <a:path w="2711" h="2711" extrusionOk="0">
                  <a:moveTo>
                    <a:pt x="2114" y="231"/>
                  </a:moveTo>
                  <a:lnTo>
                    <a:pt x="2252" y="277"/>
                  </a:lnTo>
                  <a:lnTo>
                    <a:pt x="2343" y="322"/>
                  </a:lnTo>
                  <a:lnTo>
                    <a:pt x="2435" y="414"/>
                  </a:lnTo>
                  <a:lnTo>
                    <a:pt x="2481" y="552"/>
                  </a:lnTo>
                  <a:lnTo>
                    <a:pt x="2481" y="598"/>
                  </a:lnTo>
                  <a:lnTo>
                    <a:pt x="2481" y="1379"/>
                  </a:lnTo>
                  <a:lnTo>
                    <a:pt x="2481" y="2114"/>
                  </a:lnTo>
                  <a:lnTo>
                    <a:pt x="2481" y="2252"/>
                  </a:lnTo>
                  <a:lnTo>
                    <a:pt x="2435" y="2344"/>
                  </a:lnTo>
                  <a:lnTo>
                    <a:pt x="2298" y="2435"/>
                  </a:lnTo>
                  <a:lnTo>
                    <a:pt x="2206" y="2481"/>
                  </a:lnTo>
                  <a:lnTo>
                    <a:pt x="506" y="2481"/>
                  </a:lnTo>
                  <a:lnTo>
                    <a:pt x="368" y="2435"/>
                  </a:lnTo>
                  <a:lnTo>
                    <a:pt x="322" y="2344"/>
                  </a:lnTo>
                  <a:lnTo>
                    <a:pt x="276" y="2206"/>
                  </a:lnTo>
                  <a:lnTo>
                    <a:pt x="276" y="2114"/>
                  </a:lnTo>
                  <a:lnTo>
                    <a:pt x="276" y="598"/>
                  </a:lnTo>
                  <a:lnTo>
                    <a:pt x="276" y="460"/>
                  </a:lnTo>
                  <a:lnTo>
                    <a:pt x="322" y="368"/>
                  </a:lnTo>
                  <a:lnTo>
                    <a:pt x="414" y="277"/>
                  </a:lnTo>
                  <a:lnTo>
                    <a:pt x="552" y="231"/>
                  </a:lnTo>
                  <a:close/>
                  <a:moveTo>
                    <a:pt x="598" y="1"/>
                  </a:moveTo>
                  <a:lnTo>
                    <a:pt x="368" y="47"/>
                  </a:lnTo>
                  <a:lnTo>
                    <a:pt x="185" y="139"/>
                  </a:lnTo>
                  <a:lnTo>
                    <a:pt x="93" y="322"/>
                  </a:lnTo>
                  <a:lnTo>
                    <a:pt x="1" y="552"/>
                  </a:lnTo>
                  <a:lnTo>
                    <a:pt x="1" y="598"/>
                  </a:lnTo>
                  <a:lnTo>
                    <a:pt x="1" y="1379"/>
                  </a:lnTo>
                  <a:lnTo>
                    <a:pt x="1" y="2114"/>
                  </a:lnTo>
                  <a:lnTo>
                    <a:pt x="47" y="2344"/>
                  </a:lnTo>
                  <a:lnTo>
                    <a:pt x="139" y="2527"/>
                  </a:lnTo>
                  <a:lnTo>
                    <a:pt x="322" y="2665"/>
                  </a:lnTo>
                  <a:lnTo>
                    <a:pt x="552" y="2711"/>
                  </a:lnTo>
                  <a:lnTo>
                    <a:pt x="2343" y="2711"/>
                  </a:lnTo>
                  <a:lnTo>
                    <a:pt x="2527" y="2573"/>
                  </a:lnTo>
                  <a:lnTo>
                    <a:pt x="2665" y="2389"/>
                  </a:lnTo>
                  <a:lnTo>
                    <a:pt x="2711" y="2206"/>
                  </a:lnTo>
                  <a:lnTo>
                    <a:pt x="2711" y="2114"/>
                  </a:lnTo>
                  <a:lnTo>
                    <a:pt x="2711" y="598"/>
                  </a:lnTo>
                  <a:lnTo>
                    <a:pt x="2711" y="414"/>
                  </a:lnTo>
                  <a:lnTo>
                    <a:pt x="2573" y="185"/>
                  </a:lnTo>
                  <a:lnTo>
                    <a:pt x="2435" y="93"/>
                  </a:lnTo>
                  <a:lnTo>
                    <a:pt x="22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3308;p47">
              <a:extLst>
                <a:ext uri="{FF2B5EF4-FFF2-40B4-BE49-F238E27FC236}">
                  <a16:creationId xmlns:a16="http://schemas.microsoft.com/office/drawing/2014/main" id="{C6D9CF0C-C963-8E8F-ECBE-1EBFE6F322F5}"/>
                </a:ext>
              </a:extLst>
            </p:cNvPr>
            <p:cNvSpPr/>
            <p:nvPr/>
          </p:nvSpPr>
          <p:spPr>
            <a:xfrm>
              <a:off x="7346242" y="1711206"/>
              <a:ext cx="27877" cy="27877"/>
            </a:xfrm>
            <a:custGeom>
              <a:avLst/>
              <a:gdLst/>
              <a:ahLst/>
              <a:cxnLst/>
              <a:rect l="l" t="t" r="r" b="b"/>
              <a:pathLst>
                <a:path w="1425" h="1425" extrusionOk="0">
                  <a:moveTo>
                    <a:pt x="782" y="323"/>
                  </a:moveTo>
                  <a:lnTo>
                    <a:pt x="966" y="368"/>
                  </a:lnTo>
                  <a:lnTo>
                    <a:pt x="1057" y="460"/>
                  </a:lnTo>
                  <a:lnTo>
                    <a:pt x="1149" y="552"/>
                  </a:lnTo>
                  <a:lnTo>
                    <a:pt x="1195" y="736"/>
                  </a:lnTo>
                  <a:lnTo>
                    <a:pt x="1149" y="920"/>
                  </a:lnTo>
                  <a:lnTo>
                    <a:pt x="1057" y="1057"/>
                  </a:lnTo>
                  <a:lnTo>
                    <a:pt x="920" y="1149"/>
                  </a:lnTo>
                  <a:lnTo>
                    <a:pt x="736" y="1195"/>
                  </a:lnTo>
                  <a:lnTo>
                    <a:pt x="552" y="1149"/>
                  </a:lnTo>
                  <a:lnTo>
                    <a:pt x="414" y="1057"/>
                  </a:lnTo>
                  <a:lnTo>
                    <a:pt x="322" y="920"/>
                  </a:lnTo>
                  <a:lnTo>
                    <a:pt x="277" y="736"/>
                  </a:lnTo>
                  <a:lnTo>
                    <a:pt x="322" y="552"/>
                  </a:lnTo>
                  <a:lnTo>
                    <a:pt x="460" y="414"/>
                  </a:lnTo>
                  <a:lnTo>
                    <a:pt x="598" y="323"/>
                  </a:lnTo>
                  <a:close/>
                  <a:moveTo>
                    <a:pt x="736" y="1"/>
                  </a:moveTo>
                  <a:lnTo>
                    <a:pt x="598" y="47"/>
                  </a:lnTo>
                  <a:lnTo>
                    <a:pt x="460" y="47"/>
                  </a:lnTo>
                  <a:lnTo>
                    <a:pt x="231" y="185"/>
                  </a:lnTo>
                  <a:lnTo>
                    <a:pt x="47" y="414"/>
                  </a:lnTo>
                  <a:lnTo>
                    <a:pt x="1" y="552"/>
                  </a:lnTo>
                  <a:lnTo>
                    <a:pt x="1" y="690"/>
                  </a:lnTo>
                  <a:lnTo>
                    <a:pt x="1" y="828"/>
                  </a:lnTo>
                  <a:lnTo>
                    <a:pt x="47" y="966"/>
                  </a:lnTo>
                  <a:lnTo>
                    <a:pt x="185" y="1195"/>
                  </a:lnTo>
                  <a:lnTo>
                    <a:pt x="414" y="1379"/>
                  </a:lnTo>
                  <a:lnTo>
                    <a:pt x="552" y="1425"/>
                  </a:lnTo>
                  <a:lnTo>
                    <a:pt x="828" y="1425"/>
                  </a:lnTo>
                  <a:lnTo>
                    <a:pt x="966" y="1379"/>
                  </a:lnTo>
                  <a:lnTo>
                    <a:pt x="1195" y="1241"/>
                  </a:lnTo>
                  <a:lnTo>
                    <a:pt x="1333" y="1012"/>
                  </a:lnTo>
                  <a:lnTo>
                    <a:pt x="1379" y="874"/>
                  </a:lnTo>
                  <a:lnTo>
                    <a:pt x="1425" y="736"/>
                  </a:lnTo>
                  <a:lnTo>
                    <a:pt x="1425" y="552"/>
                  </a:lnTo>
                  <a:lnTo>
                    <a:pt x="1379" y="460"/>
                  </a:lnTo>
                  <a:lnTo>
                    <a:pt x="1195" y="231"/>
                  </a:lnTo>
                  <a:lnTo>
                    <a:pt x="1011" y="93"/>
                  </a:lnTo>
                  <a:lnTo>
                    <a:pt x="874" y="47"/>
                  </a:lnTo>
                  <a:lnTo>
                    <a:pt x="7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3309;p47">
              <a:extLst>
                <a:ext uri="{FF2B5EF4-FFF2-40B4-BE49-F238E27FC236}">
                  <a16:creationId xmlns:a16="http://schemas.microsoft.com/office/drawing/2014/main" id="{9732275D-283A-10FE-02E2-D55640110229}"/>
                </a:ext>
              </a:extLst>
            </p:cNvPr>
            <p:cNvSpPr/>
            <p:nvPr/>
          </p:nvSpPr>
          <p:spPr>
            <a:xfrm>
              <a:off x="7372318" y="1708526"/>
              <a:ext cx="6299" cy="5399"/>
            </a:xfrm>
            <a:custGeom>
              <a:avLst/>
              <a:gdLst/>
              <a:ahLst/>
              <a:cxnLst/>
              <a:rect l="l" t="t" r="r" b="b"/>
              <a:pathLst>
                <a:path w="322" h="276" extrusionOk="0">
                  <a:moveTo>
                    <a:pt x="46" y="0"/>
                  </a:moveTo>
                  <a:lnTo>
                    <a:pt x="0" y="138"/>
                  </a:lnTo>
                  <a:lnTo>
                    <a:pt x="46" y="230"/>
                  </a:lnTo>
                  <a:lnTo>
                    <a:pt x="138" y="276"/>
                  </a:lnTo>
                  <a:lnTo>
                    <a:pt x="276" y="230"/>
                  </a:lnTo>
                  <a:lnTo>
                    <a:pt x="322" y="138"/>
                  </a:lnTo>
                  <a:lnTo>
                    <a:pt x="276" y="46"/>
                  </a:lnTo>
                  <a:lnTo>
                    <a:pt x="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3310;p47">
              <a:extLst>
                <a:ext uri="{FF2B5EF4-FFF2-40B4-BE49-F238E27FC236}">
                  <a16:creationId xmlns:a16="http://schemas.microsoft.com/office/drawing/2014/main" id="{D6B9138B-64AB-2A68-42DB-4E5BF14180B1}"/>
                </a:ext>
              </a:extLst>
            </p:cNvPr>
            <p:cNvSpPr/>
            <p:nvPr/>
          </p:nvSpPr>
          <p:spPr>
            <a:xfrm>
              <a:off x="7323784" y="1801976"/>
              <a:ext cx="71912" cy="71892"/>
            </a:xfrm>
            <a:custGeom>
              <a:avLst/>
              <a:gdLst/>
              <a:ahLst/>
              <a:cxnLst/>
              <a:rect l="l" t="t" r="r" b="b"/>
              <a:pathLst>
                <a:path w="3676" h="3675" extrusionOk="0">
                  <a:moveTo>
                    <a:pt x="1" y="0"/>
                  </a:moveTo>
                  <a:lnTo>
                    <a:pt x="1" y="3675"/>
                  </a:lnTo>
                  <a:lnTo>
                    <a:pt x="3675" y="3675"/>
                  </a:lnTo>
                  <a:lnTo>
                    <a:pt x="3675"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3311;p47">
              <a:extLst>
                <a:ext uri="{FF2B5EF4-FFF2-40B4-BE49-F238E27FC236}">
                  <a16:creationId xmlns:a16="http://schemas.microsoft.com/office/drawing/2014/main" id="{5EC54457-00D7-3617-41A1-EAFF477BD3C5}"/>
                </a:ext>
              </a:extLst>
            </p:cNvPr>
            <p:cNvSpPr/>
            <p:nvPr/>
          </p:nvSpPr>
          <p:spPr>
            <a:xfrm>
              <a:off x="7332763" y="1810956"/>
              <a:ext cx="53934" cy="53034"/>
            </a:xfrm>
            <a:custGeom>
              <a:avLst/>
              <a:gdLst/>
              <a:ahLst/>
              <a:cxnLst/>
              <a:rect l="l" t="t" r="r" b="b"/>
              <a:pathLst>
                <a:path w="2757" h="2711" extrusionOk="0">
                  <a:moveTo>
                    <a:pt x="1425" y="230"/>
                  </a:moveTo>
                  <a:lnTo>
                    <a:pt x="1655" y="276"/>
                  </a:lnTo>
                  <a:lnTo>
                    <a:pt x="1976" y="368"/>
                  </a:lnTo>
                  <a:lnTo>
                    <a:pt x="2206" y="552"/>
                  </a:lnTo>
                  <a:lnTo>
                    <a:pt x="2389" y="827"/>
                  </a:lnTo>
                  <a:lnTo>
                    <a:pt x="2527" y="1149"/>
                  </a:lnTo>
                  <a:lnTo>
                    <a:pt x="2527" y="1333"/>
                  </a:lnTo>
                  <a:lnTo>
                    <a:pt x="2481" y="1562"/>
                  </a:lnTo>
                  <a:lnTo>
                    <a:pt x="2435" y="1792"/>
                  </a:lnTo>
                  <a:lnTo>
                    <a:pt x="2298" y="1976"/>
                  </a:lnTo>
                  <a:lnTo>
                    <a:pt x="2160" y="2160"/>
                  </a:lnTo>
                  <a:lnTo>
                    <a:pt x="2022" y="2297"/>
                  </a:lnTo>
                  <a:lnTo>
                    <a:pt x="1838" y="2389"/>
                  </a:lnTo>
                  <a:lnTo>
                    <a:pt x="1609" y="2435"/>
                  </a:lnTo>
                  <a:lnTo>
                    <a:pt x="1379" y="2481"/>
                  </a:lnTo>
                  <a:lnTo>
                    <a:pt x="1103" y="2435"/>
                  </a:lnTo>
                  <a:lnTo>
                    <a:pt x="828" y="2343"/>
                  </a:lnTo>
                  <a:lnTo>
                    <a:pt x="690" y="2343"/>
                  </a:lnTo>
                  <a:lnTo>
                    <a:pt x="370" y="2423"/>
                  </a:lnTo>
                  <a:lnTo>
                    <a:pt x="370" y="2423"/>
                  </a:lnTo>
                  <a:lnTo>
                    <a:pt x="414" y="2068"/>
                  </a:lnTo>
                  <a:lnTo>
                    <a:pt x="414" y="1930"/>
                  </a:lnTo>
                  <a:lnTo>
                    <a:pt x="322" y="1746"/>
                  </a:lnTo>
                  <a:lnTo>
                    <a:pt x="277" y="1516"/>
                  </a:lnTo>
                  <a:lnTo>
                    <a:pt x="277" y="1333"/>
                  </a:lnTo>
                  <a:lnTo>
                    <a:pt x="277" y="1103"/>
                  </a:lnTo>
                  <a:lnTo>
                    <a:pt x="368" y="873"/>
                  </a:lnTo>
                  <a:lnTo>
                    <a:pt x="460" y="690"/>
                  </a:lnTo>
                  <a:lnTo>
                    <a:pt x="644" y="552"/>
                  </a:lnTo>
                  <a:lnTo>
                    <a:pt x="782" y="414"/>
                  </a:lnTo>
                  <a:lnTo>
                    <a:pt x="1011" y="322"/>
                  </a:lnTo>
                  <a:lnTo>
                    <a:pt x="1195" y="230"/>
                  </a:lnTo>
                  <a:close/>
                  <a:moveTo>
                    <a:pt x="1333" y="1"/>
                  </a:moveTo>
                  <a:lnTo>
                    <a:pt x="1057" y="47"/>
                  </a:lnTo>
                  <a:lnTo>
                    <a:pt x="828" y="138"/>
                  </a:lnTo>
                  <a:lnTo>
                    <a:pt x="598" y="276"/>
                  </a:lnTo>
                  <a:lnTo>
                    <a:pt x="368" y="460"/>
                  </a:lnTo>
                  <a:lnTo>
                    <a:pt x="231" y="690"/>
                  </a:lnTo>
                  <a:lnTo>
                    <a:pt x="139" y="919"/>
                  </a:lnTo>
                  <a:lnTo>
                    <a:pt x="47" y="1149"/>
                  </a:lnTo>
                  <a:lnTo>
                    <a:pt x="47" y="1425"/>
                  </a:lnTo>
                  <a:lnTo>
                    <a:pt x="93" y="1700"/>
                  </a:lnTo>
                  <a:lnTo>
                    <a:pt x="185" y="1976"/>
                  </a:lnTo>
                  <a:lnTo>
                    <a:pt x="185" y="2068"/>
                  </a:lnTo>
                  <a:lnTo>
                    <a:pt x="185" y="2114"/>
                  </a:lnTo>
                  <a:lnTo>
                    <a:pt x="1" y="2711"/>
                  </a:lnTo>
                  <a:lnTo>
                    <a:pt x="1" y="2711"/>
                  </a:lnTo>
                  <a:lnTo>
                    <a:pt x="690" y="2573"/>
                  </a:lnTo>
                  <a:lnTo>
                    <a:pt x="782" y="2573"/>
                  </a:lnTo>
                  <a:lnTo>
                    <a:pt x="1149" y="2665"/>
                  </a:lnTo>
                  <a:lnTo>
                    <a:pt x="1471" y="2711"/>
                  </a:lnTo>
                  <a:lnTo>
                    <a:pt x="1746" y="2665"/>
                  </a:lnTo>
                  <a:lnTo>
                    <a:pt x="1976" y="2573"/>
                  </a:lnTo>
                  <a:lnTo>
                    <a:pt x="2206" y="2435"/>
                  </a:lnTo>
                  <a:lnTo>
                    <a:pt x="2389" y="2297"/>
                  </a:lnTo>
                  <a:lnTo>
                    <a:pt x="2527" y="2114"/>
                  </a:lnTo>
                  <a:lnTo>
                    <a:pt x="2665" y="1884"/>
                  </a:lnTo>
                  <a:lnTo>
                    <a:pt x="2711" y="1654"/>
                  </a:lnTo>
                  <a:lnTo>
                    <a:pt x="2757" y="1379"/>
                  </a:lnTo>
                  <a:lnTo>
                    <a:pt x="2711" y="1057"/>
                  </a:lnTo>
                  <a:lnTo>
                    <a:pt x="2619" y="781"/>
                  </a:lnTo>
                  <a:lnTo>
                    <a:pt x="2481" y="552"/>
                  </a:lnTo>
                  <a:lnTo>
                    <a:pt x="2298" y="322"/>
                  </a:lnTo>
                  <a:lnTo>
                    <a:pt x="2068" y="184"/>
                  </a:lnTo>
                  <a:lnTo>
                    <a:pt x="1838" y="92"/>
                  </a:lnTo>
                  <a:lnTo>
                    <a:pt x="16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3312;p47">
              <a:extLst>
                <a:ext uri="{FF2B5EF4-FFF2-40B4-BE49-F238E27FC236}">
                  <a16:creationId xmlns:a16="http://schemas.microsoft.com/office/drawing/2014/main" id="{C841B1C6-3BF1-CF85-85AE-F4F89CDA2434}"/>
                </a:ext>
              </a:extLst>
            </p:cNvPr>
            <p:cNvSpPr/>
            <p:nvPr/>
          </p:nvSpPr>
          <p:spPr>
            <a:xfrm>
              <a:off x="7347142" y="1825334"/>
              <a:ext cx="26977" cy="25177"/>
            </a:xfrm>
            <a:custGeom>
              <a:avLst/>
              <a:gdLst/>
              <a:ahLst/>
              <a:cxnLst/>
              <a:rect l="l" t="t" r="r" b="b"/>
              <a:pathLst>
                <a:path w="1379" h="1287" extrusionOk="0">
                  <a:moveTo>
                    <a:pt x="139" y="1"/>
                  </a:moveTo>
                  <a:lnTo>
                    <a:pt x="47" y="92"/>
                  </a:lnTo>
                  <a:lnTo>
                    <a:pt x="1" y="184"/>
                  </a:lnTo>
                  <a:lnTo>
                    <a:pt x="1" y="322"/>
                  </a:lnTo>
                  <a:lnTo>
                    <a:pt x="1" y="460"/>
                  </a:lnTo>
                  <a:lnTo>
                    <a:pt x="93" y="644"/>
                  </a:lnTo>
                  <a:lnTo>
                    <a:pt x="231" y="827"/>
                  </a:lnTo>
                  <a:lnTo>
                    <a:pt x="460" y="1011"/>
                  </a:lnTo>
                  <a:lnTo>
                    <a:pt x="644" y="1149"/>
                  </a:lnTo>
                  <a:lnTo>
                    <a:pt x="920" y="1241"/>
                  </a:lnTo>
                  <a:lnTo>
                    <a:pt x="1011" y="1287"/>
                  </a:lnTo>
                  <a:lnTo>
                    <a:pt x="1103" y="1241"/>
                  </a:lnTo>
                  <a:lnTo>
                    <a:pt x="1195" y="1241"/>
                  </a:lnTo>
                  <a:lnTo>
                    <a:pt x="1287" y="1149"/>
                  </a:lnTo>
                  <a:lnTo>
                    <a:pt x="1379" y="1057"/>
                  </a:lnTo>
                  <a:lnTo>
                    <a:pt x="1333" y="965"/>
                  </a:lnTo>
                  <a:lnTo>
                    <a:pt x="1241" y="873"/>
                  </a:lnTo>
                  <a:lnTo>
                    <a:pt x="1195" y="873"/>
                  </a:lnTo>
                  <a:lnTo>
                    <a:pt x="1103" y="827"/>
                  </a:lnTo>
                  <a:lnTo>
                    <a:pt x="1011" y="781"/>
                  </a:lnTo>
                  <a:lnTo>
                    <a:pt x="920" y="919"/>
                  </a:lnTo>
                  <a:lnTo>
                    <a:pt x="828" y="965"/>
                  </a:lnTo>
                  <a:lnTo>
                    <a:pt x="782" y="965"/>
                  </a:lnTo>
                  <a:lnTo>
                    <a:pt x="552" y="781"/>
                  </a:lnTo>
                  <a:lnTo>
                    <a:pt x="368" y="598"/>
                  </a:lnTo>
                  <a:lnTo>
                    <a:pt x="322" y="506"/>
                  </a:lnTo>
                  <a:lnTo>
                    <a:pt x="368" y="460"/>
                  </a:lnTo>
                  <a:lnTo>
                    <a:pt x="414" y="368"/>
                  </a:lnTo>
                  <a:lnTo>
                    <a:pt x="414" y="230"/>
                  </a:lnTo>
                  <a:lnTo>
                    <a:pt x="368" y="138"/>
                  </a:lnTo>
                  <a:lnTo>
                    <a:pt x="276" y="46"/>
                  </a:lnTo>
                  <a:lnTo>
                    <a:pt x="2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3313;p47">
              <a:extLst>
                <a:ext uri="{FF2B5EF4-FFF2-40B4-BE49-F238E27FC236}">
                  <a16:creationId xmlns:a16="http://schemas.microsoft.com/office/drawing/2014/main" id="{0177A48A-B9E8-5430-D0AF-FA78DD56869D}"/>
                </a:ext>
              </a:extLst>
            </p:cNvPr>
            <p:cNvSpPr/>
            <p:nvPr/>
          </p:nvSpPr>
          <p:spPr>
            <a:xfrm>
              <a:off x="5829440" y="3817477"/>
              <a:ext cx="717103" cy="652390"/>
            </a:xfrm>
            <a:custGeom>
              <a:avLst/>
              <a:gdLst/>
              <a:ahLst/>
              <a:cxnLst/>
              <a:rect l="l" t="t" r="r" b="b"/>
              <a:pathLst>
                <a:path w="36657" h="33349" extrusionOk="0">
                  <a:moveTo>
                    <a:pt x="35048" y="0"/>
                  </a:moveTo>
                  <a:lnTo>
                    <a:pt x="13046" y="230"/>
                  </a:lnTo>
                  <a:lnTo>
                    <a:pt x="15205" y="17134"/>
                  </a:lnTo>
                  <a:lnTo>
                    <a:pt x="15205" y="17777"/>
                  </a:lnTo>
                  <a:lnTo>
                    <a:pt x="15343" y="21314"/>
                  </a:lnTo>
                  <a:lnTo>
                    <a:pt x="15343" y="21635"/>
                  </a:lnTo>
                  <a:lnTo>
                    <a:pt x="13368" y="22554"/>
                  </a:lnTo>
                  <a:lnTo>
                    <a:pt x="8912" y="24667"/>
                  </a:lnTo>
                  <a:lnTo>
                    <a:pt x="6478" y="25861"/>
                  </a:lnTo>
                  <a:lnTo>
                    <a:pt x="4273" y="26963"/>
                  </a:lnTo>
                  <a:lnTo>
                    <a:pt x="2527" y="27882"/>
                  </a:lnTo>
                  <a:lnTo>
                    <a:pt x="1930" y="28250"/>
                  </a:lnTo>
                  <a:lnTo>
                    <a:pt x="1563" y="28479"/>
                  </a:lnTo>
                  <a:lnTo>
                    <a:pt x="1333" y="28709"/>
                  </a:lnTo>
                  <a:lnTo>
                    <a:pt x="1103" y="28985"/>
                  </a:lnTo>
                  <a:lnTo>
                    <a:pt x="874" y="29260"/>
                  </a:lnTo>
                  <a:lnTo>
                    <a:pt x="690" y="29628"/>
                  </a:lnTo>
                  <a:lnTo>
                    <a:pt x="368" y="30363"/>
                  </a:lnTo>
                  <a:lnTo>
                    <a:pt x="139" y="31098"/>
                  </a:lnTo>
                  <a:lnTo>
                    <a:pt x="47" y="31465"/>
                  </a:lnTo>
                  <a:lnTo>
                    <a:pt x="1" y="31832"/>
                  </a:lnTo>
                  <a:lnTo>
                    <a:pt x="1" y="32154"/>
                  </a:lnTo>
                  <a:lnTo>
                    <a:pt x="1" y="32476"/>
                  </a:lnTo>
                  <a:lnTo>
                    <a:pt x="93" y="32751"/>
                  </a:lnTo>
                  <a:lnTo>
                    <a:pt x="185" y="32935"/>
                  </a:lnTo>
                  <a:lnTo>
                    <a:pt x="322" y="33119"/>
                  </a:lnTo>
                  <a:lnTo>
                    <a:pt x="506" y="33210"/>
                  </a:lnTo>
                  <a:lnTo>
                    <a:pt x="1103" y="33302"/>
                  </a:lnTo>
                  <a:lnTo>
                    <a:pt x="2298" y="33348"/>
                  </a:lnTo>
                  <a:lnTo>
                    <a:pt x="11852" y="33348"/>
                  </a:lnTo>
                  <a:lnTo>
                    <a:pt x="18145" y="33210"/>
                  </a:lnTo>
                  <a:lnTo>
                    <a:pt x="24392" y="33073"/>
                  </a:lnTo>
                  <a:lnTo>
                    <a:pt x="29950" y="32889"/>
                  </a:lnTo>
                  <a:lnTo>
                    <a:pt x="32200" y="32751"/>
                  </a:lnTo>
                  <a:lnTo>
                    <a:pt x="33992" y="32659"/>
                  </a:lnTo>
                  <a:lnTo>
                    <a:pt x="35232" y="32521"/>
                  </a:lnTo>
                  <a:lnTo>
                    <a:pt x="35600" y="32430"/>
                  </a:lnTo>
                  <a:lnTo>
                    <a:pt x="35829" y="32338"/>
                  </a:lnTo>
                  <a:lnTo>
                    <a:pt x="35921" y="32246"/>
                  </a:lnTo>
                  <a:lnTo>
                    <a:pt x="35967" y="32062"/>
                  </a:lnTo>
                  <a:lnTo>
                    <a:pt x="36105" y="31327"/>
                  </a:lnTo>
                  <a:lnTo>
                    <a:pt x="36243" y="30317"/>
                  </a:lnTo>
                  <a:lnTo>
                    <a:pt x="36335" y="28985"/>
                  </a:lnTo>
                  <a:lnTo>
                    <a:pt x="36518" y="25540"/>
                  </a:lnTo>
                  <a:lnTo>
                    <a:pt x="36610" y="21451"/>
                  </a:lnTo>
                  <a:lnTo>
                    <a:pt x="36610" y="21268"/>
                  </a:lnTo>
                  <a:lnTo>
                    <a:pt x="36656" y="17593"/>
                  </a:lnTo>
                  <a:lnTo>
                    <a:pt x="36656" y="17088"/>
                  </a:lnTo>
                  <a:lnTo>
                    <a:pt x="35048"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3314;p47">
              <a:extLst>
                <a:ext uri="{FF2B5EF4-FFF2-40B4-BE49-F238E27FC236}">
                  <a16:creationId xmlns:a16="http://schemas.microsoft.com/office/drawing/2014/main" id="{C7BC78CA-BB53-95BD-2304-0C2092F85DA6}"/>
                </a:ext>
              </a:extLst>
            </p:cNvPr>
            <p:cNvSpPr/>
            <p:nvPr/>
          </p:nvSpPr>
          <p:spPr>
            <a:xfrm>
              <a:off x="5829440" y="4151741"/>
              <a:ext cx="717103" cy="318125"/>
            </a:xfrm>
            <a:custGeom>
              <a:avLst/>
              <a:gdLst/>
              <a:ahLst/>
              <a:cxnLst/>
              <a:rect l="l" t="t" r="r" b="b"/>
              <a:pathLst>
                <a:path w="36657" h="16262" extrusionOk="0">
                  <a:moveTo>
                    <a:pt x="36656" y="1"/>
                  </a:moveTo>
                  <a:lnTo>
                    <a:pt x="15205" y="47"/>
                  </a:lnTo>
                  <a:lnTo>
                    <a:pt x="15205" y="690"/>
                  </a:lnTo>
                  <a:lnTo>
                    <a:pt x="15343" y="4227"/>
                  </a:lnTo>
                  <a:lnTo>
                    <a:pt x="15343" y="4548"/>
                  </a:lnTo>
                  <a:lnTo>
                    <a:pt x="13368" y="5467"/>
                  </a:lnTo>
                  <a:lnTo>
                    <a:pt x="8912" y="7580"/>
                  </a:lnTo>
                  <a:lnTo>
                    <a:pt x="6478" y="8774"/>
                  </a:lnTo>
                  <a:lnTo>
                    <a:pt x="4227" y="9876"/>
                  </a:lnTo>
                  <a:lnTo>
                    <a:pt x="2481" y="10795"/>
                  </a:lnTo>
                  <a:lnTo>
                    <a:pt x="1884" y="11163"/>
                  </a:lnTo>
                  <a:lnTo>
                    <a:pt x="1517" y="11392"/>
                  </a:lnTo>
                  <a:lnTo>
                    <a:pt x="1287" y="11622"/>
                  </a:lnTo>
                  <a:lnTo>
                    <a:pt x="1103" y="11898"/>
                  </a:lnTo>
                  <a:lnTo>
                    <a:pt x="874" y="12173"/>
                  </a:lnTo>
                  <a:lnTo>
                    <a:pt x="690" y="12541"/>
                  </a:lnTo>
                  <a:lnTo>
                    <a:pt x="368" y="13276"/>
                  </a:lnTo>
                  <a:lnTo>
                    <a:pt x="139" y="14011"/>
                  </a:lnTo>
                  <a:lnTo>
                    <a:pt x="47" y="14378"/>
                  </a:lnTo>
                  <a:lnTo>
                    <a:pt x="1" y="14745"/>
                  </a:lnTo>
                  <a:lnTo>
                    <a:pt x="1" y="15067"/>
                  </a:lnTo>
                  <a:lnTo>
                    <a:pt x="1" y="15389"/>
                  </a:lnTo>
                  <a:lnTo>
                    <a:pt x="93" y="15664"/>
                  </a:lnTo>
                  <a:lnTo>
                    <a:pt x="185" y="15848"/>
                  </a:lnTo>
                  <a:lnTo>
                    <a:pt x="322" y="16032"/>
                  </a:lnTo>
                  <a:lnTo>
                    <a:pt x="506" y="16123"/>
                  </a:lnTo>
                  <a:lnTo>
                    <a:pt x="1103" y="16215"/>
                  </a:lnTo>
                  <a:lnTo>
                    <a:pt x="2298" y="16261"/>
                  </a:lnTo>
                  <a:lnTo>
                    <a:pt x="11852" y="16261"/>
                  </a:lnTo>
                  <a:lnTo>
                    <a:pt x="18145" y="16123"/>
                  </a:lnTo>
                  <a:lnTo>
                    <a:pt x="24392" y="15986"/>
                  </a:lnTo>
                  <a:lnTo>
                    <a:pt x="29950" y="15802"/>
                  </a:lnTo>
                  <a:lnTo>
                    <a:pt x="32200" y="15664"/>
                  </a:lnTo>
                  <a:lnTo>
                    <a:pt x="33992" y="15572"/>
                  </a:lnTo>
                  <a:lnTo>
                    <a:pt x="35232" y="15434"/>
                  </a:lnTo>
                  <a:lnTo>
                    <a:pt x="35600" y="15343"/>
                  </a:lnTo>
                  <a:lnTo>
                    <a:pt x="35829" y="15251"/>
                  </a:lnTo>
                  <a:lnTo>
                    <a:pt x="35921" y="15159"/>
                  </a:lnTo>
                  <a:lnTo>
                    <a:pt x="35967" y="14975"/>
                  </a:lnTo>
                  <a:lnTo>
                    <a:pt x="36105" y="14240"/>
                  </a:lnTo>
                  <a:lnTo>
                    <a:pt x="36243" y="13230"/>
                  </a:lnTo>
                  <a:lnTo>
                    <a:pt x="36335" y="11898"/>
                  </a:lnTo>
                  <a:lnTo>
                    <a:pt x="36518" y="8453"/>
                  </a:lnTo>
                  <a:lnTo>
                    <a:pt x="36610" y="4364"/>
                  </a:lnTo>
                  <a:lnTo>
                    <a:pt x="36610" y="4181"/>
                  </a:lnTo>
                  <a:lnTo>
                    <a:pt x="36656" y="506"/>
                  </a:lnTo>
                  <a:lnTo>
                    <a:pt x="3665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3315;p47">
              <a:extLst>
                <a:ext uri="{FF2B5EF4-FFF2-40B4-BE49-F238E27FC236}">
                  <a16:creationId xmlns:a16="http://schemas.microsoft.com/office/drawing/2014/main" id="{CFA36FBF-880D-E4A0-BFC5-E06BB1A7CE7A}"/>
                </a:ext>
              </a:extLst>
            </p:cNvPr>
            <p:cNvSpPr/>
            <p:nvPr/>
          </p:nvSpPr>
          <p:spPr>
            <a:xfrm>
              <a:off x="5829440" y="4233512"/>
              <a:ext cx="716203" cy="236354"/>
            </a:xfrm>
            <a:custGeom>
              <a:avLst/>
              <a:gdLst/>
              <a:ahLst/>
              <a:cxnLst/>
              <a:rect l="l" t="t" r="r" b="b"/>
              <a:pathLst>
                <a:path w="36611" h="12082" extrusionOk="0">
                  <a:moveTo>
                    <a:pt x="36564" y="1"/>
                  </a:moveTo>
                  <a:lnTo>
                    <a:pt x="15389" y="47"/>
                  </a:lnTo>
                  <a:lnTo>
                    <a:pt x="15389" y="414"/>
                  </a:lnTo>
                  <a:lnTo>
                    <a:pt x="13368" y="1333"/>
                  </a:lnTo>
                  <a:lnTo>
                    <a:pt x="8958" y="3446"/>
                  </a:lnTo>
                  <a:lnTo>
                    <a:pt x="6478" y="4594"/>
                  </a:lnTo>
                  <a:lnTo>
                    <a:pt x="4273" y="5742"/>
                  </a:lnTo>
                  <a:lnTo>
                    <a:pt x="2527" y="6615"/>
                  </a:lnTo>
                  <a:lnTo>
                    <a:pt x="1930" y="6983"/>
                  </a:lnTo>
                  <a:lnTo>
                    <a:pt x="1563" y="7212"/>
                  </a:lnTo>
                  <a:lnTo>
                    <a:pt x="1333" y="7442"/>
                  </a:lnTo>
                  <a:lnTo>
                    <a:pt x="1103" y="7718"/>
                  </a:lnTo>
                  <a:lnTo>
                    <a:pt x="920" y="8039"/>
                  </a:lnTo>
                  <a:lnTo>
                    <a:pt x="690" y="8361"/>
                  </a:lnTo>
                  <a:lnTo>
                    <a:pt x="368" y="9096"/>
                  </a:lnTo>
                  <a:lnTo>
                    <a:pt x="139" y="9831"/>
                  </a:lnTo>
                  <a:lnTo>
                    <a:pt x="47" y="10198"/>
                  </a:lnTo>
                  <a:lnTo>
                    <a:pt x="1" y="10565"/>
                  </a:lnTo>
                  <a:lnTo>
                    <a:pt x="1" y="10887"/>
                  </a:lnTo>
                  <a:lnTo>
                    <a:pt x="1" y="11209"/>
                  </a:lnTo>
                  <a:lnTo>
                    <a:pt x="93" y="11484"/>
                  </a:lnTo>
                  <a:lnTo>
                    <a:pt x="185" y="11668"/>
                  </a:lnTo>
                  <a:lnTo>
                    <a:pt x="322" y="11852"/>
                  </a:lnTo>
                  <a:lnTo>
                    <a:pt x="506" y="11943"/>
                  </a:lnTo>
                  <a:lnTo>
                    <a:pt x="1103" y="12035"/>
                  </a:lnTo>
                  <a:lnTo>
                    <a:pt x="2389" y="12035"/>
                  </a:lnTo>
                  <a:lnTo>
                    <a:pt x="6569" y="12081"/>
                  </a:lnTo>
                  <a:lnTo>
                    <a:pt x="12311" y="12035"/>
                  </a:lnTo>
                  <a:lnTo>
                    <a:pt x="18788" y="11943"/>
                  </a:lnTo>
                  <a:lnTo>
                    <a:pt x="23932" y="11852"/>
                  </a:lnTo>
                  <a:lnTo>
                    <a:pt x="28388" y="11668"/>
                  </a:lnTo>
                  <a:lnTo>
                    <a:pt x="32017" y="11530"/>
                  </a:lnTo>
                  <a:lnTo>
                    <a:pt x="33487" y="11438"/>
                  </a:lnTo>
                  <a:lnTo>
                    <a:pt x="34635" y="11300"/>
                  </a:lnTo>
                  <a:lnTo>
                    <a:pt x="35416" y="11209"/>
                  </a:lnTo>
                  <a:lnTo>
                    <a:pt x="35691" y="11163"/>
                  </a:lnTo>
                  <a:lnTo>
                    <a:pt x="35829" y="11117"/>
                  </a:lnTo>
                  <a:lnTo>
                    <a:pt x="35921" y="10979"/>
                  </a:lnTo>
                  <a:lnTo>
                    <a:pt x="35967" y="10795"/>
                  </a:lnTo>
                  <a:lnTo>
                    <a:pt x="36105" y="10106"/>
                  </a:lnTo>
                  <a:lnTo>
                    <a:pt x="36243" y="9096"/>
                  </a:lnTo>
                  <a:lnTo>
                    <a:pt x="36335" y="7763"/>
                  </a:lnTo>
                  <a:lnTo>
                    <a:pt x="36518" y="4456"/>
                  </a:lnTo>
                  <a:lnTo>
                    <a:pt x="36610" y="414"/>
                  </a:lnTo>
                  <a:lnTo>
                    <a:pt x="36610" y="184"/>
                  </a:lnTo>
                  <a:lnTo>
                    <a:pt x="36610"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3316;p47">
              <a:extLst>
                <a:ext uri="{FF2B5EF4-FFF2-40B4-BE49-F238E27FC236}">
                  <a16:creationId xmlns:a16="http://schemas.microsoft.com/office/drawing/2014/main" id="{1E34786A-54E9-2355-88E4-05BCF12147A8}"/>
                </a:ext>
              </a:extLst>
            </p:cNvPr>
            <p:cNvSpPr/>
            <p:nvPr/>
          </p:nvSpPr>
          <p:spPr>
            <a:xfrm>
              <a:off x="6081953" y="4232613"/>
              <a:ext cx="130306" cy="33276"/>
            </a:xfrm>
            <a:custGeom>
              <a:avLst/>
              <a:gdLst/>
              <a:ahLst/>
              <a:cxnLst/>
              <a:rect l="l" t="t" r="r" b="b"/>
              <a:pathLst>
                <a:path w="6661" h="1701" extrusionOk="0">
                  <a:moveTo>
                    <a:pt x="1792" y="1"/>
                  </a:moveTo>
                  <a:lnTo>
                    <a:pt x="919" y="47"/>
                  </a:lnTo>
                  <a:lnTo>
                    <a:pt x="92" y="184"/>
                  </a:lnTo>
                  <a:lnTo>
                    <a:pt x="46" y="230"/>
                  </a:lnTo>
                  <a:lnTo>
                    <a:pt x="0" y="276"/>
                  </a:lnTo>
                  <a:lnTo>
                    <a:pt x="0" y="414"/>
                  </a:lnTo>
                  <a:lnTo>
                    <a:pt x="138" y="460"/>
                  </a:lnTo>
                  <a:lnTo>
                    <a:pt x="1746" y="644"/>
                  </a:lnTo>
                  <a:lnTo>
                    <a:pt x="3353" y="919"/>
                  </a:lnTo>
                  <a:lnTo>
                    <a:pt x="4961" y="1241"/>
                  </a:lnTo>
                  <a:lnTo>
                    <a:pt x="6569" y="1700"/>
                  </a:lnTo>
                  <a:lnTo>
                    <a:pt x="6615" y="1700"/>
                  </a:lnTo>
                  <a:lnTo>
                    <a:pt x="6661" y="1654"/>
                  </a:lnTo>
                  <a:lnTo>
                    <a:pt x="6661" y="1608"/>
                  </a:lnTo>
                  <a:lnTo>
                    <a:pt x="6661" y="1563"/>
                  </a:lnTo>
                  <a:lnTo>
                    <a:pt x="6339" y="1287"/>
                  </a:lnTo>
                  <a:lnTo>
                    <a:pt x="5972" y="1057"/>
                  </a:lnTo>
                  <a:lnTo>
                    <a:pt x="5604" y="828"/>
                  </a:lnTo>
                  <a:lnTo>
                    <a:pt x="5237" y="644"/>
                  </a:lnTo>
                  <a:lnTo>
                    <a:pt x="4823" y="506"/>
                  </a:lnTo>
                  <a:lnTo>
                    <a:pt x="4410" y="322"/>
                  </a:lnTo>
                  <a:lnTo>
                    <a:pt x="3537" y="139"/>
                  </a:lnTo>
                  <a:lnTo>
                    <a:pt x="266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3317;p47">
              <a:extLst>
                <a:ext uri="{FF2B5EF4-FFF2-40B4-BE49-F238E27FC236}">
                  <a16:creationId xmlns:a16="http://schemas.microsoft.com/office/drawing/2014/main" id="{479D1981-E9D5-3A6B-894E-09EBB0DFB8D4}"/>
                </a:ext>
              </a:extLst>
            </p:cNvPr>
            <p:cNvSpPr/>
            <p:nvPr/>
          </p:nvSpPr>
          <p:spPr>
            <a:xfrm>
              <a:off x="6050497" y="4251490"/>
              <a:ext cx="131206" cy="33256"/>
            </a:xfrm>
            <a:custGeom>
              <a:avLst/>
              <a:gdLst/>
              <a:ahLst/>
              <a:cxnLst/>
              <a:rect l="l" t="t" r="r" b="b"/>
              <a:pathLst>
                <a:path w="6707" h="1700" extrusionOk="0">
                  <a:moveTo>
                    <a:pt x="1838" y="0"/>
                  </a:moveTo>
                  <a:lnTo>
                    <a:pt x="965" y="46"/>
                  </a:lnTo>
                  <a:lnTo>
                    <a:pt x="138" y="184"/>
                  </a:lnTo>
                  <a:lnTo>
                    <a:pt x="47" y="230"/>
                  </a:lnTo>
                  <a:lnTo>
                    <a:pt x="1" y="322"/>
                  </a:lnTo>
                  <a:lnTo>
                    <a:pt x="47" y="414"/>
                  </a:lnTo>
                  <a:lnTo>
                    <a:pt x="184" y="460"/>
                  </a:lnTo>
                  <a:lnTo>
                    <a:pt x="1792" y="643"/>
                  </a:lnTo>
                  <a:lnTo>
                    <a:pt x="3400" y="919"/>
                  </a:lnTo>
                  <a:lnTo>
                    <a:pt x="5007" y="1287"/>
                  </a:lnTo>
                  <a:lnTo>
                    <a:pt x="6615" y="1700"/>
                  </a:lnTo>
                  <a:lnTo>
                    <a:pt x="6661" y="1700"/>
                  </a:lnTo>
                  <a:lnTo>
                    <a:pt x="6707" y="1654"/>
                  </a:lnTo>
                  <a:lnTo>
                    <a:pt x="6707" y="1608"/>
                  </a:lnTo>
                  <a:lnTo>
                    <a:pt x="6707" y="1562"/>
                  </a:lnTo>
                  <a:lnTo>
                    <a:pt x="6339" y="1287"/>
                  </a:lnTo>
                  <a:lnTo>
                    <a:pt x="6018" y="1057"/>
                  </a:lnTo>
                  <a:lnTo>
                    <a:pt x="5650" y="827"/>
                  </a:lnTo>
                  <a:lnTo>
                    <a:pt x="5283" y="643"/>
                  </a:lnTo>
                  <a:lnTo>
                    <a:pt x="4870" y="506"/>
                  </a:lnTo>
                  <a:lnTo>
                    <a:pt x="4456" y="368"/>
                  </a:lnTo>
                  <a:lnTo>
                    <a:pt x="3583" y="138"/>
                  </a:lnTo>
                  <a:lnTo>
                    <a:pt x="2711" y="46"/>
                  </a:lnTo>
                  <a:lnTo>
                    <a:pt x="18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3318;p47">
              <a:extLst>
                <a:ext uri="{FF2B5EF4-FFF2-40B4-BE49-F238E27FC236}">
                  <a16:creationId xmlns:a16="http://schemas.microsoft.com/office/drawing/2014/main" id="{8C4D2298-347A-19D1-3DAF-2E471E9CC09C}"/>
                </a:ext>
              </a:extLst>
            </p:cNvPr>
            <p:cNvSpPr/>
            <p:nvPr/>
          </p:nvSpPr>
          <p:spPr>
            <a:xfrm>
              <a:off x="6019940" y="4270349"/>
              <a:ext cx="131225" cy="33276"/>
            </a:xfrm>
            <a:custGeom>
              <a:avLst/>
              <a:gdLst/>
              <a:ahLst/>
              <a:cxnLst/>
              <a:rect l="l" t="t" r="r" b="b"/>
              <a:pathLst>
                <a:path w="6708" h="1701" extrusionOk="0">
                  <a:moveTo>
                    <a:pt x="1838" y="1"/>
                  </a:moveTo>
                  <a:lnTo>
                    <a:pt x="965" y="47"/>
                  </a:lnTo>
                  <a:lnTo>
                    <a:pt x="139" y="185"/>
                  </a:lnTo>
                  <a:lnTo>
                    <a:pt x="47" y="231"/>
                  </a:lnTo>
                  <a:lnTo>
                    <a:pt x="1" y="323"/>
                  </a:lnTo>
                  <a:lnTo>
                    <a:pt x="47" y="414"/>
                  </a:lnTo>
                  <a:lnTo>
                    <a:pt x="139" y="460"/>
                  </a:lnTo>
                  <a:lnTo>
                    <a:pt x="1792" y="644"/>
                  </a:lnTo>
                  <a:lnTo>
                    <a:pt x="3400" y="920"/>
                  </a:lnTo>
                  <a:lnTo>
                    <a:pt x="5008" y="1287"/>
                  </a:lnTo>
                  <a:lnTo>
                    <a:pt x="6615" y="1701"/>
                  </a:lnTo>
                  <a:lnTo>
                    <a:pt x="6707" y="1701"/>
                  </a:lnTo>
                  <a:lnTo>
                    <a:pt x="6707" y="1655"/>
                  </a:lnTo>
                  <a:lnTo>
                    <a:pt x="6707" y="1609"/>
                  </a:lnTo>
                  <a:lnTo>
                    <a:pt x="6340" y="1333"/>
                  </a:lnTo>
                  <a:lnTo>
                    <a:pt x="6018" y="1057"/>
                  </a:lnTo>
                  <a:lnTo>
                    <a:pt x="5651" y="874"/>
                  </a:lnTo>
                  <a:lnTo>
                    <a:pt x="5237" y="644"/>
                  </a:lnTo>
                  <a:lnTo>
                    <a:pt x="4870" y="506"/>
                  </a:lnTo>
                  <a:lnTo>
                    <a:pt x="4456" y="368"/>
                  </a:lnTo>
                  <a:lnTo>
                    <a:pt x="3584" y="139"/>
                  </a:lnTo>
                  <a:lnTo>
                    <a:pt x="2711" y="47"/>
                  </a:lnTo>
                  <a:lnTo>
                    <a:pt x="183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3319;p47">
              <a:extLst>
                <a:ext uri="{FF2B5EF4-FFF2-40B4-BE49-F238E27FC236}">
                  <a16:creationId xmlns:a16="http://schemas.microsoft.com/office/drawing/2014/main" id="{D627B1D2-29B6-7434-7359-280F85CB630B}"/>
                </a:ext>
              </a:extLst>
            </p:cNvPr>
            <p:cNvSpPr/>
            <p:nvPr/>
          </p:nvSpPr>
          <p:spPr>
            <a:xfrm>
              <a:off x="6196961" y="4233512"/>
              <a:ext cx="348682" cy="233654"/>
            </a:xfrm>
            <a:custGeom>
              <a:avLst/>
              <a:gdLst/>
              <a:ahLst/>
              <a:cxnLst/>
              <a:rect l="l" t="t" r="r" b="b"/>
              <a:pathLst>
                <a:path w="17824" h="11944" extrusionOk="0">
                  <a:moveTo>
                    <a:pt x="17777" y="1"/>
                  </a:moveTo>
                  <a:lnTo>
                    <a:pt x="14424" y="2297"/>
                  </a:lnTo>
                  <a:lnTo>
                    <a:pt x="9555" y="5559"/>
                  </a:lnTo>
                  <a:lnTo>
                    <a:pt x="1" y="11943"/>
                  </a:lnTo>
                  <a:lnTo>
                    <a:pt x="5145" y="11806"/>
                  </a:lnTo>
                  <a:lnTo>
                    <a:pt x="9601" y="11668"/>
                  </a:lnTo>
                  <a:lnTo>
                    <a:pt x="13230" y="11530"/>
                  </a:lnTo>
                  <a:lnTo>
                    <a:pt x="14700" y="11392"/>
                  </a:lnTo>
                  <a:lnTo>
                    <a:pt x="15848" y="11300"/>
                  </a:lnTo>
                  <a:lnTo>
                    <a:pt x="16629" y="11209"/>
                  </a:lnTo>
                  <a:lnTo>
                    <a:pt x="16904" y="11163"/>
                  </a:lnTo>
                  <a:lnTo>
                    <a:pt x="17042" y="11071"/>
                  </a:lnTo>
                  <a:lnTo>
                    <a:pt x="17134" y="10979"/>
                  </a:lnTo>
                  <a:lnTo>
                    <a:pt x="17180" y="10795"/>
                  </a:lnTo>
                  <a:lnTo>
                    <a:pt x="17318" y="10106"/>
                  </a:lnTo>
                  <a:lnTo>
                    <a:pt x="17456" y="9096"/>
                  </a:lnTo>
                  <a:lnTo>
                    <a:pt x="17548" y="7763"/>
                  </a:lnTo>
                  <a:lnTo>
                    <a:pt x="17731" y="4456"/>
                  </a:lnTo>
                  <a:lnTo>
                    <a:pt x="17823" y="414"/>
                  </a:lnTo>
                  <a:lnTo>
                    <a:pt x="17823" y="184"/>
                  </a:lnTo>
                  <a:lnTo>
                    <a:pt x="1782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3320;p47">
              <a:extLst>
                <a:ext uri="{FF2B5EF4-FFF2-40B4-BE49-F238E27FC236}">
                  <a16:creationId xmlns:a16="http://schemas.microsoft.com/office/drawing/2014/main" id="{DA9FF27C-4E05-2CC5-D9FA-4B967C125AB1}"/>
                </a:ext>
              </a:extLst>
            </p:cNvPr>
            <p:cNvSpPr/>
            <p:nvPr/>
          </p:nvSpPr>
          <p:spPr>
            <a:xfrm>
              <a:off x="6043317" y="1963695"/>
              <a:ext cx="732361" cy="2271637"/>
            </a:xfrm>
            <a:custGeom>
              <a:avLst/>
              <a:gdLst/>
              <a:ahLst/>
              <a:cxnLst/>
              <a:rect l="l" t="t" r="r" b="b"/>
              <a:pathLst>
                <a:path w="37437" h="116122" extrusionOk="0">
                  <a:moveTo>
                    <a:pt x="17317" y="1"/>
                  </a:moveTo>
                  <a:lnTo>
                    <a:pt x="15801" y="4916"/>
                  </a:lnTo>
                  <a:lnTo>
                    <a:pt x="12035" y="17088"/>
                  </a:lnTo>
                  <a:lnTo>
                    <a:pt x="8268" y="29582"/>
                  </a:lnTo>
                  <a:lnTo>
                    <a:pt x="6339" y="36059"/>
                  </a:lnTo>
                  <a:lnTo>
                    <a:pt x="4548" y="42260"/>
                  </a:lnTo>
                  <a:lnTo>
                    <a:pt x="2940" y="48002"/>
                  </a:lnTo>
                  <a:lnTo>
                    <a:pt x="1608" y="52963"/>
                  </a:lnTo>
                  <a:lnTo>
                    <a:pt x="1103" y="55076"/>
                  </a:lnTo>
                  <a:lnTo>
                    <a:pt x="689" y="56913"/>
                  </a:lnTo>
                  <a:lnTo>
                    <a:pt x="368" y="58429"/>
                  </a:lnTo>
                  <a:lnTo>
                    <a:pt x="184" y="59623"/>
                  </a:lnTo>
                  <a:lnTo>
                    <a:pt x="92" y="60542"/>
                  </a:lnTo>
                  <a:lnTo>
                    <a:pt x="46" y="61644"/>
                  </a:lnTo>
                  <a:lnTo>
                    <a:pt x="0" y="64492"/>
                  </a:lnTo>
                  <a:lnTo>
                    <a:pt x="46" y="67983"/>
                  </a:lnTo>
                  <a:lnTo>
                    <a:pt x="184" y="72025"/>
                  </a:lnTo>
                  <a:lnTo>
                    <a:pt x="368" y="76481"/>
                  </a:lnTo>
                  <a:lnTo>
                    <a:pt x="643" y="81212"/>
                  </a:lnTo>
                  <a:lnTo>
                    <a:pt x="1194" y="91042"/>
                  </a:lnTo>
                  <a:lnTo>
                    <a:pt x="1838" y="100504"/>
                  </a:lnTo>
                  <a:lnTo>
                    <a:pt x="2435" y="108497"/>
                  </a:lnTo>
                  <a:lnTo>
                    <a:pt x="2986" y="116122"/>
                  </a:lnTo>
                  <a:lnTo>
                    <a:pt x="26688" y="116122"/>
                  </a:lnTo>
                  <a:lnTo>
                    <a:pt x="24345" y="88332"/>
                  </a:lnTo>
                  <a:lnTo>
                    <a:pt x="22737" y="69039"/>
                  </a:lnTo>
                  <a:lnTo>
                    <a:pt x="22232" y="62517"/>
                  </a:lnTo>
                  <a:lnTo>
                    <a:pt x="22140" y="60634"/>
                  </a:lnTo>
                  <a:lnTo>
                    <a:pt x="22094" y="59807"/>
                  </a:lnTo>
                  <a:lnTo>
                    <a:pt x="22508" y="58107"/>
                  </a:lnTo>
                  <a:lnTo>
                    <a:pt x="23243" y="55030"/>
                  </a:lnTo>
                  <a:lnTo>
                    <a:pt x="25585" y="45659"/>
                  </a:lnTo>
                  <a:lnTo>
                    <a:pt x="27469" y="38356"/>
                  </a:lnTo>
                  <a:lnTo>
                    <a:pt x="32889" y="17410"/>
                  </a:lnTo>
                  <a:lnTo>
                    <a:pt x="37436"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3321;p47">
              <a:extLst>
                <a:ext uri="{FF2B5EF4-FFF2-40B4-BE49-F238E27FC236}">
                  <a16:creationId xmlns:a16="http://schemas.microsoft.com/office/drawing/2014/main" id="{C42804B8-6461-78CC-569C-C1B241DC616B}"/>
                </a:ext>
              </a:extLst>
            </p:cNvPr>
            <p:cNvSpPr/>
            <p:nvPr/>
          </p:nvSpPr>
          <p:spPr>
            <a:xfrm>
              <a:off x="6121489" y="4153541"/>
              <a:ext cx="417855" cy="8099"/>
            </a:xfrm>
            <a:custGeom>
              <a:avLst/>
              <a:gdLst/>
              <a:ahLst/>
              <a:cxnLst/>
              <a:rect l="l" t="t" r="r" b="b"/>
              <a:pathLst>
                <a:path w="21360" h="414" extrusionOk="0">
                  <a:moveTo>
                    <a:pt x="6247" y="1"/>
                  </a:moveTo>
                  <a:lnTo>
                    <a:pt x="3170" y="92"/>
                  </a:lnTo>
                  <a:lnTo>
                    <a:pt x="46" y="138"/>
                  </a:lnTo>
                  <a:lnTo>
                    <a:pt x="0" y="184"/>
                  </a:lnTo>
                  <a:lnTo>
                    <a:pt x="0" y="230"/>
                  </a:lnTo>
                  <a:lnTo>
                    <a:pt x="46" y="276"/>
                  </a:lnTo>
                  <a:lnTo>
                    <a:pt x="3170" y="368"/>
                  </a:lnTo>
                  <a:lnTo>
                    <a:pt x="6247" y="414"/>
                  </a:lnTo>
                  <a:lnTo>
                    <a:pt x="13826" y="414"/>
                  </a:lnTo>
                  <a:lnTo>
                    <a:pt x="18512" y="368"/>
                  </a:lnTo>
                  <a:lnTo>
                    <a:pt x="20257" y="322"/>
                  </a:lnTo>
                  <a:lnTo>
                    <a:pt x="21314" y="230"/>
                  </a:lnTo>
                  <a:lnTo>
                    <a:pt x="21360" y="230"/>
                  </a:lnTo>
                  <a:lnTo>
                    <a:pt x="21314" y="184"/>
                  </a:lnTo>
                  <a:lnTo>
                    <a:pt x="20257" y="92"/>
                  </a:lnTo>
                  <a:lnTo>
                    <a:pt x="18512" y="47"/>
                  </a:lnTo>
                  <a:lnTo>
                    <a:pt x="1382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3322;p47">
              <a:extLst>
                <a:ext uri="{FF2B5EF4-FFF2-40B4-BE49-F238E27FC236}">
                  <a16:creationId xmlns:a16="http://schemas.microsoft.com/office/drawing/2014/main" id="{CCC29B86-5325-11D2-4D79-1515F47F8638}"/>
                </a:ext>
              </a:extLst>
            </p:cNvPr>
            <p:cNvSpPr/>
            <p:nvPr/>
          </p:nvSpPr>
          <p:spPr>
            <a:xfrm>
              <a:off x="6376682" y="2062544"/>
              <a:ext cx="318125" cy="2047881"/>
            </a:xfrm>
            <a:custGeom>
              <a:avLst/>
              <a:gdLst/>
              <a:ahLst/>
              <a:cxnLst/>
              <a:rect l="l" t="t" r="r" b="b"/>
              <a:pathLst>
                <a:path w="16262" h="104684" extrusionOk="0">
                  <a:moveTo>
                    <a:pt x="16169" y="1"/>
                  </a:moveTo>
                  <a:lnTo>
                    <a:pt x="16077" y="322"/>
                  </a:lnTo>
                  <a:lnTo>
                    <a:pt x="15710" y="1608"/>
                  </a:lnTo>
                  <a:lnTo>
                    <a:pt x="15296" y="2849"/>
                  </a:lnTo>
                  <a:lnTo>
                    <a:pt x="14470" y="5375"/>
                  </a:lnTo>
                  <a:lnTo>
                    <a:pt x="12908" y="10565"/>
                  </a:lnTo>
                  <a:lnTo>
                    <a:pt x="9739" y="20763"/>
                  </a:lnTo>
                  <a:lnTo>
                    <a:pt x="3537" y="41249"/>
                  </a:lnTo>
                  <a:lnTo>
                    <a:pt x="1976" y="46302"/>
                  </a:lnTo>
                  <a:lnTo>
                    <a:pt x="1241" y="48874"/>
                  </a:lnTo>
                  <a:lnTo>
                    <a:pt x="919" y="50114"/>
                  </a:lnTo>
                  <a:lnTo>
                    <a:pt x="598" y="51401"/>
                  </a:lnTo>
                  <a:lnTo>
                    <a:pt x="322" y="52641"/>
                  </a:lnTo>
                  <a:lnTo>
                    <a:pt x="138" y="53881"/>
                  </a:lnTo>
                  <a:lnTo>
                    <a:pt x="47" y="55075"/>
                  </a:lnTo>
                  <a:lnTo>
                    <a:pt x="1" y="56315"/>
                  </a:lnTo>
                  <a:lnTo>
                    <a:pt x="47" y="57693"/>
                  </a:lnTo>
                  <a:lnTo>
                    <a:pt x="138" y="59026"/>
                  </a:lnTo>
                  <a:lnTo>
                    <a:pt x="368" y="61690"/>
                  </a:lnTo>
                  <a:lnTo>
                    <a:pt x="2343" y="83049"/>
                  </a:lnTo>
                  <a:lnTo>
                    <a:pt x="3354" y="93752"/>
                  </a:lnTo>
                  <a:lnTo>
                    <a:pt x="3859" y="99126"/>
                  </a:lnTo>
                  <a:lnTo>
                    <a:pt x="4410" y="104454"/>
                  </a:lnTo>
                  <a:lnTo>
                    <a:pt x="4456" y="104546"/>
                  </a:lnTo>
                  <a:lnTo>
                    <a:pt x="4502" y="104638"/>
                  </a:lnTo>
                  <a:lnTo>
                    <a:pt x="4594" y="104684"/>
                  </a:lnTo>
                  <a:lnTo>
                    <a:pt x="4732" y="104684"/>
                  </a:lnTo>
                  <a:lnTo>
                    <a:pt x="4824" y="104638"/>
                  </a:lnTo>
                  <a:lnTo>
                    <a:pt x="4870" y="104546"/>
                  </a:lnTo>
                  <a:lnTo>
                    <a:pt x="4870" y="104454"/>
                  </a:lnTo>
                  <a:lnTo>
                    <a:pt x="4640" y="101698"/>
                  </a:lnTo>
                  <a:lnTo>
                    <a:pt x="2665" y="80063"/>
                  </a:lnTo>
                  <a:lnTo>
                    <a:pt x="1654" y="69177"/>
                  </a:lnTo>
                  <a:lnTo>
                    <a:pt x="1149" y="63757"/>
                  </a:lnTo>
                  <a:lnTo>
                    <a:pt x="873" y="61047"/>
                  </a:lnTo>
                  <a:lnTo>
                    <a:pt x="690" y="58337"/>
                  </a:lnTo>
                  <a:lnTo>
                    <a:pt x="598" y="57004"/>
                  </a:lnTo>
                  <a:lnTo>
                    <a:pt x="644" y="55626"/>
                  </a:lnTo>
                  <a:lnTo>
                    <a:pt x="736" y="54294"/>
                  </a:lnTo>
                  <a:lnTo>
                    <a:pt x="873" y="52962"/>
                  </a:lnTo>
                  <a:lnTo>
                    <a:pt x="1149" y="51676"/>
                  </a:lnTo>
                  <a:lnTo>
                    <a:pt x="1425" y="50390"/>
                  </a:lnTo>
                  <a:lnTo>
                    <a:pt x="1792" y="49150"/>
                  </a:lnTo>
                  <a:lnTo>
                    <a:pt x="2159" y="47910"/>
                  </a:lnTo>
                  <a:lnTo>
                    <a:pt x="5329" y="37483"/>
                  </a:lnTo>
                  <a:lnTo>
                    <a:pt x="8452" y="27056"/>
                  </a:lnTo>
                  <a:lnTo>
                    <a:pt x="11530" y="16675"/>
                  </a:lnTo>
                  <a:lnTo>
                    <a:pt x="14607" y="6202"/>
                  </a:lnTo>
                  <a:lnTo>
                    <a:pt x="15342" y="3538"/>
                  </a:lnTo>
                  <a:lnTo>
                    <a:pt x="16123" y="919"/>
                  </a:lnTo>
                  <a:lnTo>
                    <a:pt x="16261" y="368"/>
                  </a:lnTo>
                  <a:lnTo>
                    <a:pt x="16261" y="47"/>
                  </a:lnTo>
                  <a:lnTo>
                    <a:pt x="1621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3323;p47">
              <a:extLst>
                <a:ext uri="{FF2B5EF4-FFF2-40B4-BE49-F238E27FC236}">
                  <a16:creationId xmlns:a16="http://schemas.microsoft.com/office/drawing/2014/main" id="{F924658D-3C9A-6E47-DA16-E882F6AAED78}"/>
                </a:ext>
              </a:extLst>
            </p:cNvPr>
            <p:cNvSpPr/>
            <p:nvPr/>
          </p:nvSpPr>
          <p:spPr>
            <a:xfrm>
              <a:off x="6426996" y="1963695"/>
              <a:ext cx="348682" cy="894124"/>
            </a:xfrm>
            <a:custGeom>
              <a:avLst/>
              <a:gdLst/>
              <a:ahLst/>
              <a:cxnLst/>
              <a:rect l="l" t="t" r="r" b="b"/>
              <a:pathLst>
                <a:path w="17824" h="45706" extrusionOk="0">
                  <a:moveTo>
                    <a:pt x="1" y="1"/>
                  </a:moveTo>
                  <a:lnTo>
                    <a:pt x="5972" y="45705"/>
                  </a:lnTo>
                  <a:lnTo>
                    <a:pt x="9739" y="31052"/>
                  </a:lnTo>
                  <a:lnTo>
                    <a:pt x="13597" y="16170"/>
                  </a:lnTo>
                  <a:lnTo>
                    <a:pt x="1782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3324;p47">
              <a:extLst>
                <a:ext uri="{FF2B5EF4-FFF2-40B4-BE49-F238E27FC236}">
                  <a16:creationId xmlns:a16="http://schemas.microsoft.com/office/drawing/2014/main" id="{B428A447-090F-67A6-3C8B-DA4F842B635D}"/>
                </a:ext>
              </a:extLst>
            </p:cNvPr>
            <p:cNvSpPr/>
            <p:nvPr/>
          </p:nvSpPr>
          <p:spPr>
            <a:xfrm>
              <a:off x="6320068" y="3826456"/>
              <a:ext cx="717983" cy="650590"/>
            </a:xfrm>
            <a:custGeom>
              <a:avLst/>
              <a:gdLst/>
              <a:ahLst/>
              <a:cxnLst/>
              <a:rect l="l" t="t" r="r" b="b"/>
              <a:pathLst>
                <a:path w="36702" h="33257" extrusionOk="0">
                  <a:moveTo>
                    <a:pt x="36197" y="1"/>
                  </a:moveTo>
                  <a:lnTo>
                    <a:pt x="14700" y="138"/>
                  </a:lnTo>
                  <a:lnTo>
                    <a:pt x="15297" y="17042"/>
                  </a:lnTo>
                  <a:lnTo>
                    <a:pt x="15297" y="17685"/>
                  </a:lnTo>
                  <a:lnTo>
                    <a:pt x="15389" y="21222"/>
                  </a:lnTo>
                  <a:lnTo>
                    <a:pt x="15389" y="21590"/>
                  </a:lnTo>
                  <a:lnTo>
                    <a:pt x="13413" y="22508"/>
                  </a:lnTo>
                  <a:lnTo>
                    <a:pt x="8958" y="24575"/>
                  </a:lnTo>
                  <a:lnTo>
                    <a:pt x="6523" y="25770"/>
                  </a:lnTo>
                  <a:lnTo>
                    <a:pt x="4273" y="26872"/>
                  </a:lnTo>
                  <a:lnTo>
                    <a:pt x="2573" y="27791"/>
                  </a:lnTo>
                  <a:lnTo>
                    <a:pt x="1976" y="28112"/>
                  </a:lnTo>
                  <a:lnTo>
                    <a:pt x="1608" y="28342"/>
                  </a:lnTo>
                  <a:lnTo>
                    <a:pt x="1379" y="28571"/>
                  </a:lnTo>
                  <a:lnTo>
                    <a:pt x="1149" y="28847"/>
                  </a:lnTo>
                  <a:lnTo>
                    <a:pt x="919" y="29123"/>
                  </a:lnTo>
                  <a:lnTo>
                    <a:pt x="736" y="29444"/>
                  </a:lnTo>
                  <a:lnTo>
                    <a:pt x="414" y="30179"/>
                  </a:lnTo>
                  <a:lnTo>
                    <a:pt x="139" y="30960"/>
                  </a:lnTo>
                  <a:lnTo>
                    <a:pt x="93" y="31328"/>
                  </a:lnTo>
                  <a:lnTo>
                    <a:pt x="47" y="31695"/>
                  </a:lnTo>
                  <a:lnTo>
                    <a:pt x="1" y="32017"/>
                  </a:lnTo>
                  <a:lnTo>
                    <a:pt x="47" y="32338"/>
                  </a:lnTo>
                  <a:lnTo>
                    <a:pt x="93" y="32568"/>
                  </a:lnTo>
                  <a:lnTo>
                    <a:pt x="184" y="32797"/>
                  </a:lnTo>
                  <a:lnTo>
                    <a:pt x="322" y="32981"/>
                  </a:lnTo>
                  <a:lnTo>
                    <a:pt x="552" y="33073"/>
                  </a:lnTo>
                  <a:lnTo>
                    <a:pt x="1103" y="33119"/>
                  </a:lnTo>
                  <a:lnTo>
                    <a:pt x="2343" y="33211"/>
                  </a:lnTo>
                  <a:lnTo>
                    <a:pt x="6386" y="33257"/>
                  </a:lnTo>
                  <a:lnTo>
                    <a:pt x="11898" y="33211"/>
                  </a:lnTo>
                  <a:lnTo>
                    <a:pt x="18145" y="33165"/>
                  </a:lnTo>
                  <a:lnTo>
                    <a:pt x="24437" y="33027"/>
                  </a:lnTo>
                  <a:lnTo>
                    <a:pt x="29950" y="32843"/>
                  </a:lnTo>
                  <a:lnTo>
                    <a:pt x="32200" y="32751"/>
                  </a:lnTo>
                  <a:lnTo>
                    <a:pt x="33992" y="32614"/>
                  </a:lnTo>
                  <a:lnTo>
                    <a:pt x="35232" y="32476"/>
                  </a:lnTo>
                  <a:lnTo>
                    <a:pt x="35645" y="32430"/>
                  </a:lnTo>
                  <a:lnTo>
                    <a:pt x="35829" y="32338"/>
                  </a:lnTo>
                  <a:lnTo>
                    <a:pt x="35921" y="32246"/>
                  </a:lnTo>
                  <a:lnTo>
                    <a:pt x="36013" y="32017"/>
                  </a:lnTo>
                  <a:lnTo>
                    <a:pt x="36151" y="31328"/>
                  </a:lnTo>
                  <a:lnTo>
                    <a:pt x="36288" y="30271"/>
                  </a:lnTo>
                  <a:lnTo>
                    <a:pt x="36380" y="28939"/>
                  </a:lnTo>
                  <a:lnTo>
                    <a:pt x="36564" y="25540"/>
                  </a:lnTo>
                  <a:lnTo>
                    <a:pt x="36656" y="21452"/>
                  </a:lnTo>
                  <a:lnTo>
                    <a:pt x="36656" y="21268"/>
                  </a:lnTo>
                  <a:lnTo>
                    <a:pt x="36702" y="17593"/>
                  </a:lnTo>
                  <a:lnTo>
                    <a:pt x="36702" y="17042"/>
                  </a:lnTo>
                  <a:lnTo>
                    <a:pt x="36702" y="13919"/>
                  </a:lnTo>
                  <a:lnTo>
                    <a:pt x="36656" y="10841"/>
                  </a:lnTo>
                  <a:lnTo>
                    <a:pt x="36610" y="7993"/>
                  </a:lnTo>
                  <a:lnTo>
                    <a:pt x="36472" y="5375"/>
                  </a:lnTo>
                  <a:lnTo>
                    <a:pt x="36288" y="1471"/>
                  </a:lnTo>
                  <a:lnTo>
                    <a:pt x="36197"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3325;p47">
              <a:extLst>
                <a:ext uri="{FF2B5EF4-FFF2-40B4-BE49-F238E27FC236}">
                  <a16:creationId xmlns:a16="http://schemas.microsoft.com/office/drawing/2014/main" id="{E9963993-90B1-5469-378A-6E5C36F7EB05}"/>
                </a:ext>
              </a:extLst>
            </p:cNvPr>
            <p:cNvSpPr/>
            <p:nvPr/>
          </p:nvSpPr>
          <p:spPr>
            <a:xfrm>
              <a:off x="6320068" y="4159840"/>
              <a:ext cx="717983" cy="317206"/>
            </a:xfrm>
            <a:custGeom>
              <a:avLst/>
              <a:gdLst/>
              <a:ahLst/>
              <a:cxnLst/>
              <a:rect l="l" t="t" r="r" b="b"/>
              <a:pathLst>
                <a:path w="36702" h="16215" extrusionOk="0">
                  <a:moveTo>
                    <a:pt x="15297" y="0"/>
                  </a:moveTo>
                  <a:lnTo>
                    <a:pt x="15297" y="689"/>
                  </a:lnTo>
                  <a:lnTo>
                    <a:pt x="15389" y="4180"/>
                  </a:lnTo>
                  <a:lnTo>
                    <a:pt x="15389" y="4548"/>
                  </a:lnTo>
                  <a:lnTo>
                    <a:pt x="13413" y="5466"/>
                  </a:lnTo>
                  <a:lnTo>
                    <a:pt x="8958" y="7579"/>
                  </a:lnTo>
                  <a:lnTo>
                    <a:pt x="6523" y="8728"/>
                  </a:lnTo>
                  <a:lnTo>
                    <a:pt x="4273" y="9830"/>
                  </a:lnTo>
                  <a:lnTo>
                    <a:pt x="2573" y="10749"/>
                  </a:lnTo>
                  <a:lnTo>
                    <a:pt x="1976" y="11070"/>
                  </a:lnTo>
                  <a:lnTo>
                    <a:pt x="1608" y="11346"/>
                  </a:lnTo>
                  <a:lnTo>
                    <a:pt x="1379" y="11529"/>
                  </a:lnTo>
                  <a:lnTo>
                    <a:pt x="1149" y="11805"/>
                  </a:lnTo>
                  <a:lnTo>
                    <a:pt x="919" y="12081"/>
                  </a:lnTo>
                  <a:lnTo>
                    <a:pt x="736" y="12448"/>
                  </a:lnTo>
                  <a:lnTo>
                    <a:pt x="414" y="13137"/>
                  </a:lnTo>
                  <a:lnTo>
                    <a:pt x="139" y="13918"/>
                  </a:lnTo>
                  <a:lnTo>
                    <a:pt x="93" y="14286"/>
                  </a:lnTo>
                  <a:lnTo>
                    <a:pt x="47" y="14653"/>
                  </a:lnTo>
                  <a:lnTo>
                    <a:pt x="1" y="14975"/>
                  </a:lnTo>
                  <a:lnTo>
                    <a:pt x="47" y="15296"/>
                  </a:lnTo>
                  <a:lnTo>
                    <a:pt x="93" y="15526"/>
                  </a:lnTo>
                  <a:lnTo>
                    <a:pt x="184" y="15755"/>
                  </a:lnTo>
                  <a:lnTo>
                    <a:pt x="322" y="15939"/>
                  </a:lnTo>
                  <a:lnTo>
                    <a:pt x="552" y="16031"/>
                  </a:lnTo>
                  <a:lnTo>
                    <a:pt x="1103" y="16077"/>
                  </a:lnTo>
                  <a:lnTo>
                    <a:pt x="2343" y="16169"/>
                  </a:lnTo>
                  <a:lnTo>
                    <a:pt x="6386" y="16215"/>
                  </a:lnTo>
                  <a:lnTo>
                    <a:pt x="11898" y="16169"/>
                  </a:lnTo>
                  <a:lnTo>
                    <a:pt x="18145" y="16123"/>
                  </a:lnTo>
                  <a:lnTo>
                    <a:pt x="24437" y="15985"/>
                  </a:lnTo>
                  <a:lnTo>
                    <a:pt x="29950" y="15801"/>
                  </a:lnTo>
                  <a:lnTo>
                    <a:pt x="32200" y="15709"/>
                  </a:lnTo>
                  <a:lnTo>
                    <a:pt x="33992" y="15572"/>
                  </a:lnTo>
                  <a:lnTo>
                    <a:pt x="35232" y="15434"/>
                  </a:lnTo>
                  <a:lnTo>
                    <a:pt x="35645" y="15388"/>
                  </a:lnTo>
                  <a:lnTo>
                    <a:pt x="35829" y="15296"/>
                  </a:lnTo>
                  <a:lnTo>
                    <a:pt x="35921" y="15204"/>
                  </a:lnTo>
                  <a:lnTo>
                    <a:pt x="36013" y="14975"/>
                  </a:lnTo>
                  <a:lnTo>
                    <a:pt x="36151" y="14286"/>
                  </a:lnTo>
                  <a:lnTo>
                    <a:pt x="36288" y="13229"/>
                  </a:lnTo>
                  <a:lnTo>
                    <a:pt x="36380" y="11897"/>
                  </a:lnTo>
                  <a:lnTo>
                    <a:pt x="36564" y="8498"/>
                  </a:lnTo>
                  <a:lnTo>
                    <a:pt x="36656" y="4410"/>
                  </a:lnTo>
                  <a:lnTo>
                    <a:pt x="36656" y="4226"/>
                  </a:lnTo>
                  <a:lnTo>
                    <a:pt x="36702" y="551"/>
                  </a:lnTo>
                  <a:lnTo>
                    <a:pt x="3670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3326;p47">
              <a:extLst>
                <a:ext uri="{FF2B5EF4-FFF2-40B4-BE49-F238E27FC236}">
                  <a16:creationId xmlns:a16="http://schemas.microsoft.com/office/drawing/2014/main" id="{CD865A41-23DD-78ED-11C8-F2F9B8E72D08}"/>
                </a:ext>
              </a:extLst>
            </p:cNvPr>
            <p:cNvSpPr/>
            <p:nvPr/>
          </p:nvSpPr>
          <p:spPr>
            <a:xfrm>
              <a:off x="6320068" y="4241611"/>
              <a:ext cx="717083" cy="235435"/>
            </a:xfrm>
            <a:custGeom>
              <a:avLst/>
              <a:gdLst/>
              <a:ahLst/>
              <a:cxnLst/>
              <a:rect l="l" t="t" r="r" b="b"/>
              <a:pathLst>
                <a:path w="36656" h="12035" extrusionOk="0">
                  <a:moveTo>
                    <a:pt x="15434" y="0"/>
                  </a:moveTo>
                  <a:lnTo>
                    <a:pt x="15434" y="368"/>
                  </a:lnTo>
                  <a:lnTo>
                    <a:pt x="13459" y="1286"/>
                  </a:lnTo>
                  <a:lnTo>
                    <a:pt x="9004" y="3353"/>
                  </a:lnTo>
                  <a:lnTo>
                    <a:pt x="6569" y="4548"/>
                  </a:lnTo>
                  <a:lnTo>
                    <a:pt x="4319" y="5650"/>
                  </a:lnTo>
                  <a:lnTo>
                    <a:pt x="2573" y="6569"/>
                  </a:lnTo>
                  <a:lnTo>
                    <a:pt x="1976" y="6890"/>
                  </a:lnTo>
                  <a:lnTo>
                    <a:pt x="1608" y="7120"/>
                  </a:lnTo>
                  <a:lnTo>
                    <a:pt x="1379" y="7349"/>
                  </a:lnTo>
                  <a:lnTo>
                    <a:pt x="1149" y="7625"/>
                  </a:lnTo>
                  <a:lnTo>
                    <a:pt x="965" y="7901"/>
                  </a:lnTo>
                  <a:lnTo>
                    <a:pt x="736" y="8268"/>
                  </a:lnTo>
                  <a:lnTo>
                    <a:pt x="414" y="8957"/>
                  </a:lnTo>
                  <a:lnTo>
                    <a:pt x="184" y="9738"/>
                  </a:lnTo>
                  <a:lnTo>
                    <a:pt x="93" y="10106"/>
                  </a:lnTo>
                  <a:lnTo>
                    <a:pt x="47" y="10473"/>
                  </a:lnTo>
                  <a:lnTo>
                    <a:pt x="1" y="10795"/>
                  </a:lnTo>
                  <a:lnTo>
                    <a:pt x="47" y="11116"/>
                  </a:lnTo>
                  <a:lnTo>
                    <a:pt x="93" y="11346"/>
                  </a:lnTo>
                  <a:lnTo>
                    <a:pt x="184" y="11575"/>
                  </a:lnTo>
                  <a:lnTo>
                    <a:pt x="322" y="11759"/>
                  </a:lnTo>
                  <a:lnTo>
                    <a:pt x="552" y="11851"/>
                  </a:lnTo>
                  <a:lnTo>
                    <a:pt x="1103" y="11897"/>
                  </a:lnTo>
                  <a:lnTo>
                    <a:pt x="2343" y="11989"/>
                  </a:lnTo>
                  <a:lnTo>
                    <a:pt x="6386" y="12035"/>
                  </a:lnTo>
                  <a:lnTo>
                    <a:pt x="11898" y="11989"/>
                  </a:lnTo>
                  <a:lnTo>
                    <a:pt x="18145" y="11943"/>
                  </a:lnTo>
                  <a:lnTo>
                    <a:pt x="24437" y="11805"/>
                  </a:lnTo>
                  <a:lnTo>
                    <a:pt x="29950" y="11621"/>
                  </a:lnTo>
                  <a:lnTo>
                    <a:pt x="32200" y="11529"/>
                  </a:lnTo>
                  <a:lnTo>
                    <a:pt x="33992" y="11392"/>
                  </a:lnTo>
                  <a:lnTo>
                    <a:pt x="35232" y="11254"/>
                  </a:lnTo>
                  <a:lnTo>
                    <a:pt x="35645" y="11208"/>
                  </a:lnTo>
                  <a:lnTo>
                    <a:pt x="35829" y="11116"/>
                  </a:lnTo>
                  <a:lnTo>
                    <a:pt x="35921" y="11024"/>
                  </a:lnTo>
                  <a:lnTo>
                    <a:pt x="36013" y="10795"/>
                  </a:lnTo>
                  <a:lnTo>
                    <a:pt x="36151" y="10106"/>
                  </a:lnTo>
                  <a:lnTo>
                    <a:pt x="36288" y="9049"/>
                  </a:lnTo>
                  <a:lnTo>
                    <a:pt x="36380" y="7717"/>
                  </a:lnTo>
                  <a:lnTo>
                    <a:pt x="36564" y="4318"/>
                  </a:lnTo>
                  <a:lnTo>
                    <a:pt x="36656" y="230"/>
                  </a:lnTo>
                  <a:lnTo>
                    <a:pt x="36656" y="46"/>
                  </a:lnTo>
                  <a:lnTo>
                    <a:pt x="15434"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3327;p47">
              <a:extLst>
                <a:ext uri="{FF2B5EF4-FFF2-40B4-BE49-F238E27FC236}">
                  <a16:creationId xmlns:a16="http://schemas.microsoft.com/office/drawing/2014/main" id="{DC2E5668-3138-E8A3-D66B-56025DFC9D2C}"/>
                </a:ext>
              </a:extLst>
            </p:cNvPr>
            <p:cNvSpPr/>
            <p:nvPr/>
          </p:nvSpPr>
          <p:spPr>
            <a:xfrm>
              <a:off x="6573480" y="4239812"/>
              <a:ext cx="131206" cy="34156"/>
            </a:xfrm>
            <a:custGeom>
              <a:avLst/>
              <a:gdLst/>
              <a:ahLst/>
              <a:cxnLst/>
              <a:rect l="l" t="t" r="r" b="b"/>
              <a:pathLst>
                <a:path w="6707" h="1746" extrusionOk="0">
                  <a:moveTo>
                    <a:pt x="1837" y="0"/>
                  </a:moveTo>
                  <a:lnTo>
                    <a:pt x="965" y="46"/>
                  </a:lnTo>
                  <a:lnTo>
                    <a:pt x="138" y="184"/>
                  </a:lnTo>
                  <a:lnTo>
                    <a:pt x="46" y="230"/>
                  </a:lnTo>
                  <a:lnTo>
                    <a:pt x="0" y="276"/>
                  </a:lnTo>
                  <a:lnTo>
                    <a:pt x="46" y="414"/>
                  </a:lnTo>
                  <a:lnTo>
                    <a:pt x="138" y="460"/>
                  </a:lnTo>
                  <a:lnTo>
                    <a:pt x="1791" y="643"/>
                  </a:lnTo>
                  <a:lnTo>
                    <a:pt x="3399" y="919"/>
                  </a:lnTo>
                  <a:lnTo>
                    <a:pt x="5007" y="1286"/>
                  </a:lnTo>
                  <a:lnTo>
                    <a:pt x="6569" y="1746"/>
                  </a:lnTo>
                  <a:lnTo>
                    <a:pt x="6615" y="1700"/>
                  </a:lnTo>
                  <a:lnTo>
                    <a:pt x="6660" y="1700"/>
                  </a:lnTo>
                  <a:lnTo>
                    <a:pt x="6706" y="1654"/>
                  </a:lnTo>
                  <a:lnTo>
                    <a:pt x="6660" y="1608"/>
                  </a:lnTo>
                  <a:lnTo>
                    <a:pt x="6339" y="1332"/>
                  </a:lnTo>
                  <a:lnTo>
                    <a:pt x="5971" y="1057"/>
                  </a:lnTo>
                  <a:lnTo>
                    <a:pt x="5604" y="873"/>
                  </a:lnTo>
                  <a:lnTo>
                    <a:pt x="5236" y="643"/>
                  </a:lnTo>
                  <a:lnTo>
                    <a:pt x="4823" y="505"/>
                  </a:lnTo>
                  <a:lnTo>
                    <a:pt x="4410" y="368"/>
                  </a:lnTo>
                  <a:lnTo>
                    <a:pt x="3583" y="138"/>
                  </a:lnTo>
                  <a:lnTo>
                    <a:pt x="2710" y="46"/>
                  </a:lnTo>
                  <a:lnTo>
                    <a:pt x="183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3328;p47">
              <a:extLst>
                <a:ext uri="{FF2B5EF4-FFF2-40B4-BE49-F238E27FC236}">
                  <a16:creationId xmlns:a16="http://schemas.microsoft.com/office/drawing/2014/main" id="{7B53E8A6-8AEF-2402-564B-EDFDB40CB5C6}"/>
                </a:ext>
              </a:extLst>
            </p:cNvPr>
            <p:cNvSpPr/>
            <p:nvPr/>
          </p:nvSpPr>
          <p:spPr>
            <a:xfrm>
              <a:off x="6542924" y="4258670"/>
              <a:ext cx="130306" cy="33276"/>
            </a:xfrm>
            <a:custGeom>
              <a:avLst/>
              <a:gdLst/>
              <a:ahLst/>
              <a:cxnLst/>
              <a:rect l="l" t="t" r="r" b="b"/>
              <a:pathLst>
                <a:path w="6661" h="1701" extrusionOk="0">
                  <a:moveTo>
                    <a:pt x="1838" y="1"/>
                  </a:moveTo>
                  <a:lnTo>
                    <a:pt x="965" y="47"/>
                  </a:lnTo>
                  <a:lnTo>
                    <a:pt x="138" y="185"/>
                  </a:lnTo>
                  <a:lnTo>
                    <a:pt x="46" y="231"/>
                  </a:lnTo>
                  <a:lnTo>
                    <a:pt x="0" y="322"/>
                  </a:lnTo>
                  <a:lnTo>
                    <a:pt x="46" y="414"/>
                  </a:lnTo>
                  <a:lnTo>
                    <a:pt x="138" y="460"/>
                  </a:lnTo>
                  <a:lnTo>
                    <a:pt x="1746" y="644"/>
                  </a:lnTo>
                  <a:lnTo>
                    <a:pt x="3399" y="920"/>
                  </a:lnTo>
                  <a:lnTo>
                    <a:pt x="5007" y="1287"/>
                  </a:lnTo>
                  <a:lnTo>
                    <a:pt x="6569" y="1700"/>
                  </a:lnTo>
                  <a:lnTo>
                    <a:pt x="6661" y="1700"/>
                  </a:lnTo>
                  <a:lnTo>
                    <a:pt x="6661" y="1654"/>
                  </a:lnTo>
                  <a:lnTo>
                    <a:pt x="6661" y="1609"/>
                  </a:lnTo>
                  <a:lnTo>
                    <a:pt x="6339" y="1333"/>
                  </a:lnTo>
                  <a:lnTo>
                    <a:pt x="5972" y="1057"/>
                  </a:lnTo>
                  <a:lnTo>
                    <a:pt x="5604" y="874"/>
                  </a:lnTo>
                  <a:lnTo>
                    <a:pt x="5237" y="644"/>
                  </a:lnTo>
                  <a:lnTo>
                    <a:pt x="4823" y="506"/>
                  </a:lnTo>
                  <a:lnTo>
                    <a:pt x="4410" y="368"/>
                  </a:lnTo>
                  <a:lnTo>
                    <a:pt x="3583" y="139"/>
                  </a:lnTo>
                  <a:lnTo>
                    <a:pt x="2710" y="47"/>
                  </a:lnTo>
                  <a:lnTo>
                    <a:pt x="183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3329;p47">
              <a:extLst>
                <a:ext uri="{FF2B5EF4-FFF2-40B4-BE49-F238E27FC236}">
                  <a16:creationId xmlns:a16="http://schemas.microsoft.com/office/drawing/2014/main" id="{9EF0F44C-7801-5B26-7483-94254DCCF80F}"/>
                </a:ext>
              </a:extLst>
            </p:cNvPr>
            <p:cNvSpPr/>
            <p:nvPr/>
          </p:nvSpPr>
          <p:spPr>
            <a:xfrm>
              <a:off x="6512367" y="4277548"/>
              <a:ext cx="130306" cy="34156"/>
            </a:xfrm>
            <a:custGeom>
              <a:avLst/>
              <a:gdLst/>
              <a:ahLst/>
              <a:cxnLst/>
              <a:rect l="l" t="t" r="r" b="b"/>
              <a:pathLst>
                <a:path w="6661" h="1746" extrusionOk="0">
                  <a:moveTo>
                    <a:pt x="1838" y="0"/>
                  </a:moveTo>
                  <a:lnTo>
                    <a:pt x="965" y="46"/>
                  </a:lnTo>
                  <a:lnTo>
                    <a:pt x="92" y="184"/>
                  </a:lnTo>
                  <a:lnTo>
                    <a:pt x="46" y="230"/>
                  </a:lnTo>
                  <a:lnTo>
                    <a:pt x="1" y="276"/>
                  </a:lnTo>
                  <a:lnTo>
                    <a:pt x="46" y="414"/>
                  </a:lnTo>
                  <a:lnTo>
                    <a:pt x="138" y="460"/>
                  </a:lnTo>
                  <a:lnTo>
                    <a:pt x="1746" y="644"/>
                  </a:lnTo>
                  <a:lnTo>
                    <a:pt x="3354" y="919"/>
                  </a:lnTo>
                  <a:lnTo>
                    <a:pt x="4961" y="1287"/>
                  </a:lnTo>
                  <a:lnTo>
                    <a:pt x="6569" y="1746"/>
                  </a:lnTo>
                  <a:lnTo>
                    <a:pt x="6615" y="1746"/>
                  </a:lnTo>
                  <a:lnTo>
                    <a:pt x="6661" y="1700"/>
                  </a:lnTo>
                  <a:lnTo>
                    <a:pt x="6661" y="1654"/>
                  </a:lnTo>
                  <a:lnTo>
                    <a:pt x="6661" y="1608"/>
                  </a:lnTo>
                  <a:lnTo>
                    <a:pt x="6339" y="1333"/>
                  </a:lnTo>
                  <a:lnTo>
                    <a:pt x="5972" y="1103"/>
                  </a:lnTo>
                  <a:lnTo>
                    <a:pt x="5604" y="873"/>
                  </a:lnTo>
                  <a:lnTo>
                    <a:pt x="5237" y="689"/>
                  </a:lnTo>
                  <a:lnTo>
                    <a:pt x="4824" y="506"/>
                  </a:lnTo>
                  <a:lnTo>
                    <a:pt x="4410" y="368"/>
                  </a:lnTo>
                  <a:lnTo>
                    <a:pt x="3583" y="138"/>
                  </a:lnTo>
                  <a:lnTo>
                    <a:pt x="2711" y="46"/>
                  </a:lnTo>
                  <a:lnTo>
                    <a:pt x="18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3330;p47">
              <a:extLst>
                <a:ext uri="{FF2B5EF4-FFF2-40B4-BE49-F238E27FC236}">
                  <a16:creationId xmlns:a16="http://schemas.microsoft.com/office/drawing/2014/main" id="{EF9D829B-3F1E-35FA-117D-C7AE17ED1AB4}"/>
                </a:ext>
              </a:extLst>
            </p:cNvPr>
            <p:cNvSpPr/>
            <p:nvPr/>
          </p:nvSpPr>
          <p:spPr>
            <a:xfrm>
              <a:off x="6395559" y="1963695"/>
              <a:ext cx="678447" cy="2280616"/>
            </a:xfrm>
            <a:custGeom>
              <a:avLst/>
              <a:gdLst/>
              <a:ahLst/>
              <a:cxnLst/>
              <a:rect l="l" t="t" r="r" b="b"/>
              <a:pathLst>
                <a:path w="34681" h="116581" extrusionOk="0">
                  <a:moveTo>
                    <a:pt x="0" y="1"/>
                  </a:moveTo>
                  <a:lnTo>
                    <a:pt x="92" y="1609"/>
                  </a:lnTo>
                  <a:lnTo>
                    <a:pt x="230" y="3446"/>
                  </a:lnTo>
                  <a:lnTo>
                    <a:pt x="505" y="5743"/>
                  </a:lnTo>
                  <a:lnTo>
                    <a:pt x="827" y="8407"/>
                  </a:lnTo>
                  <a:lnTo>
                    <a:pt x="1286" y="11301"/>
                  </a:lnTo>
                  <a:lnTo>
                    <a:pt x="1562" y="12770"/>
                  </a:lnTo>
                  <a:lnTo>
                    <a:pt x="1883" y="14286"/>
                  </a:lnTo>
                  <a:lnTo>
                    <a:pt x="2251" y="15756"/>
                  </a:lnTo>
                  <a:lnTo>
                    <a:pt x="2664" y="17226"/>
                  </a:lnTo>
                  <a:lnTo>
                    <a:pt x="2940" y="18145"/>
                  </a:lnTo>
                  <a:lnTo>
                    <a:pt x="3216" y="19063"/>
                  </a:lnTo>
                  <a:lnTo>
                    <a:pt x="4731" y="19707"/>
                  </a:lnTo>
                  <a:lnTo>
                    <a:pt x="6155" y="20396"/>
                  </a:lnTo>
                  <a:lnTo>
                    <a:pt x="7625" y="21176"/>
                  </a:lnTo>
                  <a:lnTo>
                    <a:pt x="9003" y="22003"/>
                  </a:lnTo>
                  <a:lnTo>
                    <a:pt x="9463" y="38356"/>
                  </a:lnTo>
                  <a:lnTo>
                    <a:pt x="9830" y="52457"/>
                  </a:lnTo>
                  <a:lnTo>
                    <a:pt x="9922" y="57877"/>
                  </a:lnTo>
                  <a:lnTo>
                    <a:pt x="9922" y="61047"/>
                  </a:lnTo>
                  <a:lnTo>
                    <a:pt x="9922" y="63068"/>
                  </a:lnTo>
                  <a:lnTo>
                    <a:pt x="9922" y="65870"/>
                  </a:lnTo>
                  <a:lnTo>
                    <a:pt x="10014" y="73311"/>
                  </a:lnTo>
                  <a:lnTo>
                    <a:pt x="10152" y="82314"/>
                  </a:lnTo>
                  <a:lnTo>
                    <a:pt x="10381" y="91960"/>
                  </a:lnTo>
                  <a:lnTo>
                    <a:pt x="10795" y="109048"/>
                  </a:lnTo>
                  <a:lnTo>
                    <a:pt x="10978" y="116489"/>
                  </a:lnTo>
                  <a:lnTo>
                    <a:pt x="34680" y="116581"/>
                  </a:lnTo>
                  <a:lnTo>
                    <a:pt x="32521" y="89985"/>
                  </a:lnTo>
                  <a:lnTo>
                    <a:pt x="31051" y="71060"/>
                  </a:lnTo>
                  <a:lnTo>
                    <a:pt x="30592" y="64354"/>
                  </a:lnTo>
                  <a:lnTo>
                    <a:pt x="30454" y="62195"/>
                  </a:lnTo>
                  <a:lnTo>
                    <a:pt x="30408" y="61093"/>
                  </a:lnTo>
                  <a:lnTo>
                    <a:pt x="30362" y="58429"/>
                  </a:lnTo>
                  <a:lnTo>
                    <a:pt x="30225" y="54432"/>
                  </a:lnTo>
                  <a:lnTo>
                    <a:pt x="30041" y="49380"/>
                  </a:lnTo>
                  <a:lnTo>
                    <a:pt x="29765" y="43546"/>
                  </a:lnTo>
                  <a:lnTo>
                    <a:pt x="29076" y="30547"/>
                  </a:lnTo>
                  <a:lnTo>
                    <a:pt x="28341" y="17639"/>
                  </a:lnTo>
                  <a:lnTo>
                    <a:pt x="27606" y="5054"/>
                  </a:lnTo>
                  <a:lnTo>
                    <a:pt x="27285"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3331;p47">
              <a:extLst>
                <a:ext uri="{FF2B5EF4-FFF2-40B4-BE49-F238E27FC236}">
                  <a16:creationId xmlns:a16="http://schemas.microsoft.com/office/drawing/2014/main" id="{F9AF6A72-DA72-91F1-01B6-26A6BD0A8CF0}"/>
                </a:ext>
              </a:extLst>
            </p:cNvPr>
            <p:cNvSpPr/>
            <p:nvPr/>
          </p:nvSpPr>
          <p:spPr>
            <a:xfrm>
              <a:off x="6625595" y="4158040"/>
              <a:ext cx="417855" cy="8999"/>
            </a:xfrm>
            <a:custGeom>
              <a:avLst/>
              <a:gdLst/>
              <a:ahLst/>
              <a:cxnLst/>
              <a:rect l="l" t="t" r="r" b="b"/>
              <a:pathLst>
                <a:path w="21360" h="460" extrusionOk="0">
                  <a:moveTo>
                    <a:pt x="6247" y="0"/>
                  </a:moveTo>
                  <a:lnTo>
                    <a:pt x="3170" y="46"/>
                  </a:lnTo>
                  <a:lnTo>
                    <a:pt x="46" y="92"/>
                  </a:lnTo>
                  <a:lnTo>
                    <a:pt x="0" y="138"/>
                  </a:lnTo>
                  <a:lnTo>
                    <a:pt x="0" y="184"/>
                  </a:lnTo>
                  <a:lnTo>
                    <a:pt x="46" y="230"/>
                  </a:lnTo>
                  <a:lnTo>
                    <a:pt x="3170" y="322"/>
                  </a:lnTo>
                  <a:lnTo>
                    <a:pt x="6247" y="368"/>
                  </a:lnTo>
                  <a:lnTo>
                    <a:pt x="9141" y="414"/>
                  </a:lnTo>
                  <a:lnTo>
                    <a:pt x="13826" y="460"/>
                  </a:lnTo>
                  <a:lnTo>
                    <a:pt x="18511" y="414"/>
                  </a:lnTo>
                  <a:lnTo>
                    <a:pt x="20257" y="368"/>
                  </a:lnTo>
                  <a:lnTo>
                    <a:pt x="21313" y="276"/>
                  </a:lnTo>
                  <a:lnTo>
                    <a:pt x="21359" y="230"/>
                  </a:lnTo>
                  <a:lnTo>
                    <a:pt x="21313" y="230"/>
                  </a:lnTo>
                  <a:lnTo>
                    <a:pt x="20257" y="138"/>
                  </a:lnTo>
                  <a:lnTo>
                    <a:pt x="18511" y="46"/>
                  </a:lnTo>
                  <a:lnTo>
                    <a:pt x="1382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3332;p47">
              <a:extLst>
                <a:ext uri="{FF2B5EF4-FFF2-40B4-BE49-F238E27FC236}">
                  <a16:creationId xmlns:a16="http://schemas.microsoft.com/office/drawing/2014/main" id="{FFEAC660-61EF-E767-C528-95A7394F84C6}"/>
                </a:ext>
              </a:extLst>
            </p:cNvPr>
            <p:cNvSpPr/>
            <p:nvPr/>
          </p:nvSpPr>
          <p:spPr>
            <a:xfrm>
              <a:off x="6888867" y="2028408"/>
              <a:ext cx="120427" cy="2047881"/>
            </a:xfrm>
            <a:custGeom>
              <a:avLst/>
              <a:gdLst/>
              <a:ahLst/>
              <a:cxnLst/>
              <a:rect l="l" t="t" r="r" b="b"/>
              <a:pathLst>
                <a:path w="6156" h="104684" extrusionOk="0">
                  <a:moveTo>
                    <a:pt x="47" y="0"/>
                  </a:moveTo>
                  <a:lnTo>
                    <a:pt x="1" y="46"/>
                  </a:lnTo>
                  <a:lnTo>
                    <a:pt x="1" y="92"/>
                  </a:lnTo>
                  <a:lnTo>
                    <a:pt x="322" y="11300"/>
                  </a:lnTo>
                  <a:lnTo>
                    <a:pt x="644" y="22508"/>
                  </a:lnTo>
                  <a:lnTo>
                    <a:pt x="1011" y="32429"/>
                  </a:lnTo>
                  <a:lnTo>
                    <a:pt x="1425" y="42305"/>
                  </a:lnTo>
                  <a:lnTo>
                    <a:pt x="1930" y="52227"/>
                  </a:lnTo>
                  <a:lnTo>
                    <a:pt x="2527" y="62103"/>
                  </a:lnTo>
                  <a:lnTo>
                    <a:pt x="3216" y="72484"/>
                  </a:lnTo>
                  <a:lnTo>
                    <a:pt x="3584" y="77904"/>
                  </a:lnTo>
                  <a:lnTo>
                    <a:pt x="3951" y="83416"/>
                  </a:lnTo>
                  <a:lnTo>
                    <a:pt x="4410" y="88882"/>
                  </a:lnTo>
                  <a:lnTo>
                    <a:pt x="4916" y="94302"/>
                  </a:lnTo>
                  <a:lnTo>
                    <a:pt x="5467" y="99585"/>
                  </a:lnTo>
                  <a:lnTo>
                    <a:pt x="6064" y="104637"/>
                  </a:lnTo>
                  <a:lnTo>
                    <a:pt x="6110" y="104683"/>
                  </a:lnTo>
                  <a:lnTo>
                    <a:pt x="6156" y="104637"/>
                  </a:lnTo>
                  <a:lnTo>
                    <a:pt x="5834" y="101744"/>
                  </a:lnTo>
                  <a:lnTo>
                    <a:pt x="5559" y="98620"/>
                  </a:lnTo>
                  <a:lnTo>
                    <a:pt x="5053" y="92051"/>
                  </a:lnTo>
                  <a:lnTo>
                    <a:pt x="4594" y="85483"/>
                  </a:lnTo>
                  <a:lnTo>
                    <a:pt x="4135" y="79466"/>
                  </a:lnTo>
                  <a:lnTo>
                    <a:pt x="3721" y="74505"/>
                  </a:lnTo>
                  <a:lnTo>
                    <a:pt x="3354" y="69544"/>
                  </a:lnTo>
                  <a:lnTo>
                    <a:pt x="2711" y="59622"/>
                  </a:lnTo>
                  <a:lnTo>
                    <a:pt x="2114" y="49655"/>
                  </a:lnTo>
                  <a:lnTo>
                    <a:pt x="1654" y="39733"/>
                  </a:lnTo>
                  <a:lnTo>
                    <a:pt x="1241" y="29857"/>
                  </a:lnTo>
                  <a:lnTo>
                    <a:pt x="828" y="19935"/>
                  </a:lnTo>
                  <a:lnTo>
                    <a:pt x="139" y="92"/>
                  </a:lnTo>
                  <a:lnTo>
                    <a:pt x="139" y="46"/>
                  </a:lnTo>
                  <a:lnTo>
                    <a:pt x="4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3333;p47">
              <a:extLst>
                <a:ext uri="{FF2B5EF4-FFF2-40B4-BE49-F238E27FC236}">
                  <a16:creationId xmlns:a16="http://schemas.microsoft.com/office/drawing/2014/main" id="{8C7AA0AC-59D7-510C-2C08-1E794D7FB61C}"/>
                </a:ext>
              </a:extLst>
            </p:cNvPr>
            <p:cNvSpPr/>
            <p:nvPr/>
          </p:nvSpPr>
          <p:spPr>
            <a:xfrm>
              <a:off x="6435995" y="2324936"/>
              <a:ext cx="136605" cy="71892"/>
            </a:xfrm>
            <a:custGeom>
              <a:avLst/>
              <a:gdLst/>
              <a:ahLst/>
              <a:cxnLst/>
              <a:rect l="l" t="t" r="r" b="b"/>
              <a:pathLst>
                <a:path w="6983" h="3675" extrusionOk="0">
                  <a:moveTo>
                    <a:pt x="92" y="0"/>
                  </a:moveTo>
                  <a:lnTo>
                    <a:pt x="0" y="92"/>
                  </a:lnTo>
                  <a:lnTo>
                    <a:pt x="0" y="184"/>
                  </a:lnTo>
                  <a:lnTo>
                    <a:pt x="46" y="276"/>
                  </a:lnTo>
                  <a:lnTo>
                    <a:pt x="1746" y="1195"/>
                  </a:lnTo>
                  <a:lnTo>
                    <a:pt x="3445" y="2021"/>
                  </a:lnTo>
                  <a:lnTo>
                    <a:pt x="6890" y="3675"/>
                  </a:lnTo>
                  <a:lnTo>
                    <a:pt x="6982" y="3675"/>
                  </a:lnTo>
                  <a:lnTo>
                    <a:pt x="6982" y="3629"/>
                  </a:lnTo>
                  <a:lnTo>
                    <a:pt x="6982" y="3537"/>
                  </a:lnTo>
                  <a:lnTo>
                    <a:pt x="5329" y="2573"/>
                  </a:lnTo>
                  <a:lnTo>
                    <a:pt x="3629" y="1654"/>
                  </a:lnTo>
                  <a:lnTo>
                    <a:pt x="1929" y="781"/>
                  </a:lnTo>
                  <a:lnTo>
                    <a:pt x="18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3334;p47">
              <a:extLst>
                <a:ext uri="{FF2B5EF4-FFF2-40B4-BE49-F238E27FC236}">
                  <a16:creationId xmlns:a16="http://schemas.microsoft.com/office/drawing/2014/main" id="{6ABBB491-2E78-7321-DBB2-7FF87E61F70D}"/>
                </a:ext>
              </a:extLst>
            </p:cNvPr>
            <p:cNvSpPr/>
            <p:nvPr/>
          </p:nvSpPr>
          <p:spPr>
            <a:xfrm>
              <a:off x="6435095" y="2164993"/>
              <a:ext cx="86271" cy="203098"/>
            </a:xfrm>
            <a:custGeom>
              <a:avLst/>
              <a:gdLst/>
              <a:ahLst/>
              <a:cxnLst/>
              <a:rect l="l" t="t" r="r" b="b"/>
              <a:pathLst>
                <a:path w="4410" h="10382" extrusionOk="0">
                  <a:moveTo>
                    <a:pt x="0" y="0"/>
                  </a:moveTo>
                  <a:lnTo>
                    <a:pt x="0" y="46"/>
                  </a:lnTo>
                  <a:lnTo>
                    <a:pt x="184" y="1470"/>
                  </a:lnTo>
                  <a:lnTo>
                    <a:pt x="322" y="2894"/>
                  </a:lnTo>
                  <a:lnTo>
                    <a:pt x="460" y="4134"/>
                  </a:lnTo>
                  <a:lnTo>
                    <a:pt x="735" y="5328"/>
                  </a:lnTo>
                  <a:lnTo>
                    <a:pt x="919" y="5834"/>
                  </a:lnTo>
                  <a:lnTo>
                    <a:pt x="1195" y="6339"/>
                  </a:lnTo>
                  <a:lnTo>
                    <a:pt x="1516" y="6798"/>
                  </a:lnTo>
                  <a:lnTo>
                    <a:pt x="1929" y="7212"/>
                  </a:lnTo>
                  <a:lnTo>
                    <a:pt x="2435" y="7579"/>
                  </a:lnTo>
                  <a:lnTo>
                    <a:pt x="2894" y="7947"/>
                  </a:lnTo>
                  <a:lnTo>
                    <a:pt x="3399" y="8268"/>
                  </a:lnTo>
                  <a:lnTo>
                    <a:pt x="3859" y="8636"/>
                  </a:lnTo>
                  <a:lnTo>
                    <a:pt x="3905" y="8911"/>
                  </a:lnTo>
                  <a:lnTo>
                    <a:pt x="4042" y="9600"/>
                  </a:lnTo>
                  <a:lnTo>
                    <a:pt x="4134" y="9968"/>
                  </a:lnTo>
                  <a:lnTo>
                    <a:pt x="4272" y="10335"/>
                  </a:lnTo>
                  <a:lnTo>
                    <a:pt x="4318" y="10381"/>
                  </a:lnTo>
                  <a:lnTo>
                    <a:pt x="4364" y="10381"/>
                  </a:lnTo>
                  <a:lnTo>
                    <a:pt x="4364" y="10335"/>
                  </a:lnTo>
                  <a:lnTo>
                    <a:pt x="4410" y="9968"/>
                  </a:lnTo>
                  <a:lnTo>
                    <a:pt x="4364" y="9600"/>
                  </a:lnTo>
                  <a:lnTo>
                    <a:pt x="4318" y="8865"/>
                  </a:lnTo>
                  <a:lnTo>
                    <a:pt x="4042" y="6890"/>
                  </a:lnTo>
                  <a:lnTo>
                    <a:pt x="3629" y="4593"/>
                  </a:lnTo>
                  <a:lnTo>
                    <a:pt x="3124" y="2526"/>
                  </a:lnTo>
                  <a:lnTo>
                    <a:pt x="2573" y="459"/>
                  </a:lnTo>
                  <a:lnTo>
                    <a:pt x="2481" y="459"/>
                  </a:lnTo>
                  <a:lnTo>
                    <a:pt x="2710" y="1516"/>
                  </a:lnTo>
                  <a:lnTo>
                    <a:pt x="2848" y="2572"/>
                  </a:lnTo>
                  <a:lnTo>
                    <a:pt x="3216" y="4685"/>
                  </a:lnTo>
                  <a:lnTo>
                    <a:pt x="3537" y="6798"/>
                  </a:lnTo>
                  <a:lnTo>
                    <a:pt x="3675" y="7763"/>
                  </a:lnTo>
                  <a:lnTo>
                    <a:pt x="3767" y="8130"/>
                  </a:lnTo>
                  <a:lnTo>
                    <a:pt x="3767" y="8130"/>
                  </a:lnTo>
                  <a:lnTo>
                    <a:pt x="3216" y="7671"/>
                  </a:lnTo>
                  <a:lnTo>
                    <a:pt x="2710" y="7304"/>
                  </a:lnTo>
                  <a:lnTo>
                    <a:pt x="2251" y="6890"/>
                  </a:lnTo>
                  <a:lnTo>
                    <a:pt x="1838" y="6477"/>
                  </a:lnTo>
                  <a:lnTo>
                    <a:pt x="1516" y="5971"/>
                  </a:lnTo>
                  <a:lnTo>
                    <a:pt x="1286" y="5466"/>
                  </a:lnTo>
                  <a:lnTo>
                    <a:pt x="1149" y="4915"/>
                  </a:lnTo>
                  <a:lnTo>
                    <a:pt x="827" y="3721"/>
                  </a:lnTo>
                  <a:lnTo>
                    <a:pt x="597" y="2526"/>
                  </a:lnTo>
                  <a:lnTo>
                    <a:pt x="92" y="46"/>
                  </a:lnTo>
                  <a:lnTo>
                    <a:pt x="4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3335;p47">
              <a:extLst>
                <a:ext uri="{FF2B5EF4-FFF2-40B4-BE49-F238E27FC236}">
                  <a16:creationId xmlns:a16="http://schemas.microsoft.com/office/drawing/2014/main" id="{745ECC0C-1F44-7327-B58C-C655BBD63FA7}"/>
                </a:ext>
              </a:extLst>
            </p:cNvPr>
            <p:cNvSpPr/>
            <p:nvPr/>
          </p:nvSpPr>
          <p:spPr>
            <a:xfrm>
              <a:off x="6046897" y="1397595"/>
              <a:ext cx="534682" cy="840190"/>
            </a:xfrm>
            <a:custGeom>
              <a:avLst/>
              <a:gdLst/>
              <a:ahLst/>
              <a:cxnLst/>
              <a:rect l="l" t="t" r="r" b="b"/>
              <a:pathLst>
                <a:path w="27332" h="42949" extrusionOk="0">
                  <a:moveTo>
                    <a:pt x="26321" y="1"/>
                  </a:moveTo>
                  <a:lnTo>
                    <a:pt x="25953" y="92"/>
                  </a:lnTo>
                  <a:lnTo>
                    <a:pt x="25494" y="322"/>
                  </a:lnTo>
                  <a:lnTo>
                    <a:pt x="24943" y="598"/>
                  </a:lnTo>
                  <a:lnTo>
                    <a:pt x="24392" y="1011"/>
                  </a:lnTo>
                  <a:lnTo>
                    <a:pt x="23703" y="1470"/>
                  </a:lnTo>
                  <a:lnTo>
                    <a:pt x="23014" y="2114"/>
                  </a:lnTo>
                  <a:lnTo>
                    <a:pt x="22187" y="2803"/>
                  </a:lnTo>
                  <a:lnTo>
                    <a:pt x="21360" y="3583"/>
                  </a:lnTo>
                  <a:lnTo>
                    <a:pt x="19936" y="5053"/>
                  </a:lnTo>
                  <a:lnTo>
                    <a:pt x="18374" y="6753"/>
                  </a:lnTo>
                  <a:lnTo>
                    <a:pt x="16721" y="8728"/>
                  </a:lnTo>
                  <a:lnTo>
                    <a:pt x="15021" y="10841"/>
                  </a:lnTo>
                  <a:lnTo>
                    <a:pt x="13276" y="13138"/>
                  </a:lnTo>
                  <a:lnTo>
                    <a:pt x="11484" y="15526"/>
                  </a:lnTo>
                  <a:lnTo>
                    <a:pt x="9739" y="18007"/>
                  </a:lnTo>
                  <a:lnTo>
                    <a:pt x="8039" y="20579"/>
                  </a:lnTo>
                  <a:lnTo>
                    <a:pt x="6432" y="23105"/>
                  </a:lnTo>
                  <a:lnTo>
                    <a:pt x="4916" y="25632"/>
                  </a:lnTo>
                  <a:lnTo>
                    <a:pt x="3584" y="28112"/>
                  </a:lnTo>
                  <a:lnTo>
                    <a:pt x="2987" y="29306"/>
                  </a:lnTo>
                  <a:lnTo>
                    <a:pt x="2389" y="30455"/>
                  </a:lnTo>
                  <a:lnTo>
                    <a:pt x="1884" y="31603"/>
                  </a:lnTo>
                  <a:lnTo>
                    <a:pt x="1425" y="32705"/>
                  </a:lnTo>
                  <a:lnTo>
                    <a:pt x="1011" y="33762"/>
                  </a:lnTo>
                  <a:lnTo>
                    <a:pt x="690" y="34772"/>
                  </a:lnTo>
                  <a:lnTo>
                    <a:pt x="414" y="35737"/>
                  </a:lnTo>
                  <a:lnTo>
                    <a:pt x="185" y="36656"/>
                  </a:lnTo>
                  <a:lnTo>
                    <a:pt x="47" y="37483"/>
                  </a:lnTo>
                  <a:lnTo>
                    <a:pt x="1" y="38263"/>
                  </a:lnTo>
                  <a:lnTo>
                    <a:pt x="1" y="38723"/>
                  </a:lnTo>
                  <a:lnTo>
                    <a:pt x="47" y="39182"/>
                  </a:lnTo>
                  <a:lnTo>
                    <a:pt x="93" y="39596"/>
                  </a:lnTo>
                  <a:lnTo>
                    <a:pt x="185" y="39963"/>
                  </a:lnTo>
                  <a:lnTo>
                    <a:pt x="322" y="40330"/>
                  </a:lnTo>
                  <a:lnTo>
                    <a:pt x="506" y="40652"/>
                  </a:lnTo>
                  <a:lnTo>
                    <a:pt x="644" y="40974"/>
                  </a:lnTo>
                  <a:lnTo>
                    <a:pt x="874" y="41249"/>
                  </a:lnTo>
                  <a:lnTo>
                    <a:pt x="1103" y="41479"/>
                  </a:lnTo>
                  <a:lnTo>
                    <a:pt x="1379" y="41708"/>
                  </a:lnTo>
                  <a:lnTo>
                    <a:pt x="1655" y="41938"/>
                  </a:lnTo>
                  <a:lnTo>
                    <a:pt x="1930" y="42122"/>
                  </a:lnTo>
                  <a:lnTo>
                    <a:pt x="2252" y="42306"/>
                  </a:lnTo>
                  <a:lnTo>
                    <a:pt x="2619" y="42443"/>
                  </a:lnTo>
                  <a:lnTo>
                    <a:pt x="3354" y="42673"/>
                  </a:lnTo>
                  <a:lnTo>
                    <a:pt x="4181" y="42857"/>
                  </a:lnTo>
                  <a:lnTo>
                    <a:pt x="5100" y="42949"/>
                  </a:lnTo>
                  <a:lnTo>
                    <a:pt x="7075" y="42949"/>
                  </a:lnTo>
                  <a:lnTo>
                    <a:pt x="8131" y="42857"/>
                  </a:lnTo>
                  <a:lnTo>
                    <a:pt x="9188" y="42673"/>
                  </a:lnTo>
                  <a:lnTo>
                    <a:pt x="10336" y="42489"/>
                  </a:lnTo>
                  <a:lnTo>
                    <a:pt x="11484" y="42260"/>
                  </a:lnTo>
                  <a:lnTo>
                    <a:pt x="11944" y="42076"/>
                  </a:lnTo>
                  <a:lnTo>
                    <a:pt x="12587" y="41754"/>
                  </a:lnTo>
                  <a:lnTo>
                    <a:pt x="13322" y="41295"/>
                  </a:lnTo>
                  <a:lnTo>
                    <a:pt x="14194" y="40698"/>
                  </a:lnTo>
                  <a:lnTo>
                    <a:pt x="15113" y="40009"/>
                  </a:lnTo>
                  <a:lnTo>
                    <a:pt x="16078" y="39274"/>
                  </a:lnTo>
                  <a:lnTo>
                    <a:pt x="17088" y="38447"/>
                  </a:lnTo>
                  <a:lnTo>
                    <a:pt x="18053" y="37620"/>
                  </a:lnTo>
                  <a:lnTo>
                    <a:pt x="19017" y="36748"/>
                  </a:lnTo>
                  <a:lnTo>
                    <a:pt x="19890" y="35875"/>
                  </a:lnTo>
                  <a:lnTo>
                    <a:pt x="20717" y="35048"/>
                  </a:lnTo>
                  <a:lnTo>
                    <a:pt x="21406" y="34267"/>
                  </a:lnTo>
                  <a:lnTo>
                    <a:pt x="22003" y="33532"/>
                  </a:lnTo>
                  <a:lnTo>
                    <a:pt x="22417" y="32889"/>
                  </a:lnTo>
                  <a:lnTo>
                    <a:pt x="22554" y="32614"/>
                  </a:lnTo>
                  <a:lnTo>
                    <a:pt x="22600" y="32338"/>
                  </a:lnTo>
                  <a:lnTo>
                    <a:pt x="22646" y="32108"/>
                  </a:lnTo>
                  <a:lnTo>
                    <a:pt x="22600" y="31925"/>
                  </a:lnTo>
                  <a:lnTo>
                    <a:pt x="22508" y="31787"/>
                  </a:lnTo>
                  <a:lnTo>
                    <a:pt x="22325" y="31603"/>
                  </a:lnTo>
                  <a:lnTo>
                    <a:pt x="21636" y="31052"/>
                  </a:lnTo>
                  <a:lnTo>
                    <a:pt x="19569" y="29490"/>
                  </a:lnTo>
                  <a:lnTo>
                    <a:pt x="17548" y="28020"/>
                  </a:lnTo>
                  <a:lnTo>
                    <a:pt x="16859" y="27515"/>
                  </a:lnTo>
                  <a:lnTo>
                    <a:pt x="16675" y="27331"/>
                  </a:lnTo>
                  <a:lnTo>
                    <a:pt x="16629" y="27239"/>
                  </a:lnTo>
                  <a:lnTo>
                    <a:pt x="16629" y="27056"/>
                  </a:lnTo>
                  <a:lnTo>
                    <a:pt x="16721" y="26780"/>
                  </a:lnTo>
                  <a:lnTo>
                    <a:pt x="16996" y="25999"/>
                  </a:lnTo>
                  <a:lnTo>
                    <a:pt x="17502" y="24805"/>
                  </a:lnTo>
                  <a:lnTo>
                    <a:pt x="18099" y="23381"/>
                  </a:lnTo>
                  <a:lnTo>
                    <a:pt x="19661" y="19844"/>
                  </a:lnTo>
                  <a:lnTo>
                    <a:pt x="21498" y="15802"/>
                  </a:lnTo>
                  <a:lnTo>
                    <a:pt x="23381" y="11668"/>
                  </a:lnTo>
                  <a:lnTo>
                    <a:pt x="25081" y="7763"/>
                  </a:lnTo>
                  <a:lnTo>
                    <a:pt x="25816" y="6110"/>
                  </a:lnTo>
                  <a:lnTo>
                    <a:pt x="26413" y="4594"/>
                  </a:lnTo>
                  <a:lnTo>
                    <a:pt x="26872" y="3400"/>
                  </a:lnTo>
                  <a:lnTo>
                    <a:pt x="27102" y="2527"/>
                  </a:lnTo>
                  <a:lnTo>
                    <a:pt x="27240" y="1930"/>
                  </a:lnTo>
                  <a:lnTo>
                    <a:pt x="27331" y="1379"/>
                  </a:lnTo>
                  <a:lnTo>
                    <a:pt x="27331" y="919"/>
                  </a:lnTo>
                  <a:lnTo>
                    <a:pt x="27240" y="552"/>
                  </a:lnTo>
                  <a:lnTo>
                    <a:pt x="27148" y="276"/>
                  </a:lnTo>
                  <a:lnTo>
                    <a:pt x="27056" y="184"/>
                  </a:lnTo>
                  <a:lnTo>
                    <a:pt x="26918" y="92"/>
                  </a:lnTo>
                  <a:lnTo>
                    <a:pt x="26826" y="47"/>
                  </a:lnTo>
                  <a:lnTo>
                    <a:pt x="26688"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3336;p47">
              <a:extLst>
                <a:ext uri="{FF2B5EF4-FFF2-40B4-BE49-F238E27FC236}">
                  <a16:creationId xmlns:a16="http://schemas.microsoft.com/office/drawing/2014/main" id="{2C05F666-5F52-4FE5-A0B1-6C90B41A9899}"/>
                </a:ext>
              </a:extLst>
            </p:cNvPr>
            <p:cNvSpPr/>
            <p:nvPr/>
          </p:nvSpPr>
          <p:spPr>
            <a:xfrm>
              <a:off x="6037918" y="1393096"/>
              <a:ext cx="550841" cy="855468"/>
            </a:xfrm>
            <a:custGeom>
              <a:avLst/>
              <a:gdLst/>
              <a:ahLst/>
              <a:cxnLst/>
              <a:rect l="l" t="t" r="r" b="b"/>
              <a:pathLst>
                <a:path w="28158" h="43730" extrusionOk="0">
                  <a:moveTo>
                    <a:pt x="27285" y="1"/>
                  </a:moveTo>
                  <a:lnTo>
                    <a:pt x="26872" y="47"/>
                  </a:lnTo>
                  <a:lnTo>
                    <a:pt x="26367" y="185"/>
                  </a:lnTo>
                  <a:lnTo>
                    <a:pt x="25769" y="460"/>
                  </a:lnTo>
                  <a:lnTo>
                    <a:pt x="25080" y="828"/>
                  </a:lnTo>
                  <a:lnTo>
                    <a:pt x="24299" y="1333"/>
                  </a:lnTo>
                  <a:lnTo>
                    <a:pt x="23427" y="1930"/>
                  </a:lnTo>
                  <a:lnTo>
                    <a:pt x="22508" y="2665"/>
                  </a:lnTo>
                  <a:lnTo>
                    <a:pt x="21957" y="3124"/>
                  </a:lnTo>
                  <a:lnTo>
                    <a:pt x="21314" y="3722"/>
                  </a:lnTo>
                  <a:lnTo>
                    <a:pt x="20625" y="4457"/>
                  </a:lnTo>
                  <a:lnTo>
                    <a:pt x="19890" y="5283"/>
                  </a:lnTo>
                  <a:lnTo>
                    <a:pt x="18190" y="7258"/>
                  </a:lnTo>
                  <a:lnTo>
                    <a:pt x="16353" y="9555"/>
                  </a:lnTo>
                  <a:lnTo>
                    <a:pt x="14378" y="12173"/>
                  </a:lnTo>
                  <a:lnTo>
                    <a:pt x="12357" y="14975"/>
                  </a:lnTo>
                  <a:lnTo>
                    <a:pt x="10290" y="17961"/>
                  </a:lnTo>
                  <a:lnTo>
                    <a:pt x="8269" y="21039"/>
                  </a:lnTo>
                  <a:lnTo>
                    <a:pt x="6385" y="24116"/>
                  </a:lnTo>
                  <a:lnTo>
                    <a:pt x="5467" y="25632"/>
                  </a:lnTo>
                  <a:lnTo>
                    <a:pt x="4594" y="27148"/>
                  </a:lnTo>
                  <a:lnTo>
                    <a:pt x="3813" y="28618"/>
                  </a:lnTo>
                  <a:lnTo>
                    <a:pt x="3078" y="30088"/>
                  </a:lnTo>
                  <a:lnTo>
                    <a:pt x="2389" y="31466"/>
                  </a:lnTo>
                  <a:lnTo>
                    <a:pt x="1746" y="32844"/>
                  </a:lnTo>
                  <a:lnTo>
                    <a:pt x="1241" y="34130"/>
                  </a:lnTo>
                  <a:lnTo>
                    <a:pt x="781" y="35370"/>
                  </a:lnTo>
                  <a:lnTo>
                    <a:pt x="414" y="36472"/>
                  </a:lnTo>
                  <a:lnTo>
                    <a:pt x="184" y="37575"/>
                  </a:lnTo>
                  <a:lnTo>
                    <a:pt x="46" y="38539"/>
                  </a:lnTo>
                  <a:lnTo>
                    <a:pt x="1" y="38953"/>
                  </a:lnTo>
                  <a:lnTo>
                    <a:pt x="1" y="39412"/>
                  </a:lnTo>
                  <a:lnTo>
                    <a:pt x="1" y="39780"/>
                  </a:lnTo>
                  <a:lnTo>
                    <a:pt x="92" y="40147"/>
                  </a:lnTo>
                  <a:lnTo>
                    <a:pt x="184" y="40469"/>
                  </a:lnTo>
                  <a:lnTo>
                    <a:pt x="276" y="40790"/>
                  </a:lnTo>
                  <a:lnTo>
                    <a:pt x="506" y="41158"/>
                  </a:lnTo>
                  <a:lnTo>
                    <a:pt x="735" y="41525"/>
                  </a:lnTo>
                  <a:lnTo>
                    <a:pt x="965" y="41847"/>
                  </a:lnTo>
                  <a:lnTo>
                    <a:pt x="1287" y="42122"/>
                  </a:lnTo>
                  <a:lnTo>
                    <a:pt x="1562" y="42398"/>
                  </a:lnTo>
                  <a:lnTo>
                    <a:pt x="1884" y="42628"/>
                  </a:lnTo>
                  <a:lnTo>
                    <a:pt x="2251" y="42811"/>
                  </a:lnTo>
                  <a:lnTo>
                    <a:pt x="2573" y="42995"/>
                  </a:lnTo>
                  <a:lnTo>
                    <a:pt x="3354" y="43271"/>
                  </a:lnTo>
                  <a:lnTo>
                    <a:pt x="4135" y="43500"/>
                  </a:lnTo>
                  <a:lnTo>
                    <a:pt x="4915" y="43638"/>
                  </a:lnTo>
                  <a:lnTo>
                    <a:pt x="5696" y="43684"/>
                  </a:lnTo>
                  <a:lnTo>
                    <a:pt x="6431" y="43730"/>
                  </a:lnTo>
                  <a:lnTo>
                    <a:pt x="7166" y="43730"/>
                  </a:lnTo>
                  <a:lnTo>
                    <a:pt x="8406" y="43638"/>
                  </a:lnTo>
                  <a:lnTo>
                    <a:pt x="9279" y="43500"/>
                  </a:lnTo>
                  <a:lnTo>
                    <a:pt x="9601" y="43408"/>
                  </a:lnTo>
                  <a:lnTo>
                    <a:pt x="20946" y="29169"/>
                  </a:lnTo>
                  <a:lnTo>
                    <a:pt x="20441" y="28939"/>
                  </a:lnTo>
                  <a:lnTo>
                    <a:pt x="19247" y="28434"/>
                  </a:lnTo>
                  <a:lnTo>
                    <a:pt x="18604" y="28112"/>
                  </a:lnTo>
                  <a:lnTo>
                    <a:pt x="18053" y="27791"/>
                  </a:lnTo>
                  <a:lnTo>
                    <a:pt x="17823" y="27607"/>
                  </a:lnTo>
                  <a:lnTo>
                    <a:pt x="17639" y="27423"/>
                  </a:lnTo>
                  <a:lnTo>
                    <a:pt x="17547" y="27286"/>
                  </a:lnTo>
                  <a:lnTo>
                    <a:pt x="17501" y="27148"/>
                  </a:lnTo>
                  <a:lnTo>
                    <a:pt x="17593" y="26780"/>
                  </a:lnTo>
                  <a:lnTo>
                    <a:pt x="17823" y="26137"/>
                  </a:lnTo>
                  <a:lnTo>
                    <a:pt x="18742" y="23932"/>
                  </a:lnTo>
                  <a:lnTo>
                    <a:pt x="21773" y="17364"/>
                  </a:lnTo>
                  <a:lnTo>
                    <a:pt x="23473" y="13597"/>
                  </a:lnTo>
                  <a:lnTo>
                    <a:pt x="25126" y="9969"/>
                  </a:lnTo>
                  <a:lnTo>
                    <a:pt x="26504" y="6799"/>
                  </a:lnTo>
                  <a:lnTo>
                    <a:pt x="27010" y="5467"/>
                  </a:lnTo>
                  <a:lnTo>
                    <a:pt x="27423" y="4411"/>
                  </a:lnTo>
                  <a:lnTo>
                    <a:pt x="27745" y="3538"/>
                  </a:lnTo>
                  <a:lnTo>
                    <a:pt x="27928" y="2757"/>
                  </a:lnTo>
                  <a:lnTo>
                    <a:pt x="28112" y="2022"/>
                  </a:lnTo>
                  <a:lnTo>
                    <a:pt x="28158" y="1425"/>
                  </a:lnTo>
                  <a:lnTo>
                    <a:pt x="28158" y="966"/>
                  </a:lnTo>
                  <a:lnTo>
                    <a:pt x="28066" y="552"/>
                  </a:lnTo>
                  <a:lnTo>
                    <a:pt x="27974" y="414"/>
                  </a:lnTo>
                  <a:lnTo>
                    <a:pt x="27882" y="277"/>
                  </a:lnTo>
                  <a:lnTo>
                    <a:pt x="27790" y="139"/>
                  </a:lnTo>
                  <a:lnTo>
                    <a:pt x="27653" y="93"/>
                  </a:lnTo>
                  <a:lnTo>
                    <a:pt x="27469" y="47"/>
                  </a:lnTo>
                  <a:lnTo>
                    <a:pt x="27285"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3337;p47">
              <a:extLst>
                <a:ext uri="{FF2B5EF4-FFF2-40B4-BE49-F238E27FC236}">
                  <a16:creationId xmlns:a16="http://schemas.microsoft.com/office/drawing/2014/main" id="{40049505-CB6F-81E2-D36D-E4B4DC62F561}"/>
                </a:ext>
              </a:extLst>
            </p:cNvPr>
            <p:cNvSpPr/>
            <p:nvPr/>
          </p:nvSpPr>
          <p:spPr>
            <a:xfrm>
              <a:off x="6120589" y="1925959"/>
              <a:ext cx="260612" cy="157283"/>
            </a:xfrm>
            <a:custGeom>
              <a:avLst/>
              <a:gdLst/>
              <a:ahLst/>
              <a:cxnLst/>
              <a:rect l="l" t="t" r="r" b="b"/>
              <a:pathLst>
                <a:path w="13322" h="8040" extrusionOk="0">
                  <a:moveTo>
                    <a:pt x="13275" y="1"/>
                  </a:moveTo>
                  <a:lnTo>
                    <a:pt x="12494" y="230"/>
                  </a:lnTo>
                  <a:lnTo>
                    <a:pt x="11805" y="506"/>
                  </a:lnTo>
                  <a:lnTo>
                    <a:pt x="10381" y="1149"/>
                  </a:lnTo>
                  <a:lnTo>
                    <a:pt x="9003" y="1838"/>
                  </a:lnTo>
                  <a:lnTo>
                    <a:pt x="7625" y="2527"/>
                  </a:lnTo>
                  <a:lnTo>
                    <a:pt x="6293" y="3308"/>
                  </a:lnTo>
                  <a:lnTo>
                    <a:pt x="5007" y="4089"/>
                  </a:lnTo>
                  <a:lnTo>
                    <a:pt x="4364" y="4502"/>
                  </a:lnTo>
                  <a:lnTo>
                    <a:pt x="4134" y="4548"/>
                  </a:lnTo>
                  <a:lnTo>
                    <a:pt x="3629" y="4778"/>
                  </a:lnTo>
                  <a:lnTo>
                    <a:pt x="3124" y="4962"/>
                  </a:lnTo>
                  <a:lnTo>
                    <a:pt x="2205" y="5467"/>
                  </a:lnTo>
                  <a:lnTo>
                    <a:pt x="1287" y="5972"/>
                  </a:lnTo>
                  <a:lnTo>
                    <a:pt x="1287" y="6018"/>
                  </a:lnTo>
                  <a:lnTo>
                    <a:pt x="1333" y="6064"/>
                  </a:lnTo>
                  <a:lnTo>
                    <a:pt x="2297" y="5559"/>
                  </a:lnTo>
                  <a:lnTo>
                    <a:pt x="3262" y="5145"/>
                  </a:lnTo>
                  <a:lnTo>
                    <a:pt x="3537" y="5053"/>
                  </a:lnTo>
                  <a:lnTo>
                    <a:pt x="3537" y="5053"/>
                  </a:lnTo>
                  <a:lnTo>
                    <a:pt x="2527" y="5788"/>
                  </a:lnTo>
                  <a:lnTo>
                    <a:pt x="1241" y="6845"/>
                  </a:lnTo>
                  <a:lnTo>
                    <a:pt x="0" y="7947"/>
                  </a:lnTo>
                  <a:lnTo>
                    <a:pt x="0" y="8039"/>
                  </a:lnTo>
                  <a:lnTo>
                    <a:pt x="92" y="8039"/>
                  </a:lnTo>
                  <a:lnTo>
                    <a:pt x="644" y="7534"/>
                  </a:lnTo>
                  <a:lnTo>
                    <a:pt x="1195" y="7074"/>
                  </a:lnTo>
                  <a:lnTo>
                    <a:pt x="1792" y="6615"/>
                  </a:lnTo>
                  <a:lnTo>
                    <a:pt x="2435" y="6202"/>
                  </a:lnTo>
                  <a:lnTo>
                    <a:pt x="3675" y="5421"/>
                  </a:lnTo>
                  <a:lnTo>
                    <a:pt x="4961" y="4686"/>
                  </a:lnTo>
                  <a:lnTo>
                    <a:pt x="7580" y="3170"/>
                  </a:lnTo>
                  <a:lnTo>
                    <a:pt x="8866" y="2389"/>
                  </a:lnTo>
                  <a:lnTo>
                    <a:pt x="10198" y="1654"/>
                  </a:lnTo>
                  <a:lnTo>
                    <a:pt x="11759" y="827"/>
                  </a:lnTo>
                  <a:lnTo>
                    <a:pt x="12540" y="460"/>
                  </a:lnTo>
                  <a:lnTo>
                    <a:pt x="13321" y="47"/>
                  </a:lnTo>
                  <a:lnTo>
                    <a:pt x="1332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3338;p47">
              <a:extLst>
                <a:ext uri="{FF2B5EF4-FFF2-40B4-BE49-F238E27FC236}">
                  <a16:creationId xmlns:a16="http://schemas.microsoft.com/office/drawing/2014/main" id="{C3E625C9-FFCA-F03F-5D45-8899847AC8CC}"/>
                </a:ext>
              </a:extLst>
            </p:cNvPr>
            <p:cNvSpPr/>
            <p:nvPr/>
          </p:nvSpPr>
          <p:spPr>
            <a:xfrm>
              <a:off x="6292211" y="1349980"/>
              <a:ext cx="687446" cy="892304"/>
            </a:xfrm>
            <a:custGeom>
              <a:avLst/>
              <a:gdLst/>
              <a:ahLst/>
              <a:cxnLst/>
              <a:rect l="l" t="t" r="r" b="b"/>
              <a:pathLst>
                <a:path w="35141" h="45613" extrusionOk="0">
                  <a:moveTo>
                    <a:pt x="16904" y="0"/>
                  </a:moveTo>
                  <a:lnTo>
                    <a:pt x="16353" y="92"/>
                  </a:lnTo>
                  <a:lnTo>
                    <a:pt x="15802" y="184"/>
                  </a:lnTo>
                  <a:lnTo>
                    <a:pt x="15297" y="322"/>
                  </a:lnTo>
                  <a:lnTo>
                    <a:pt x="14883" y="505"/>
                  </a:lnTo>
                  <a:lnTo>
                    <a:pt x="14516" y="643"/>
                  </a:lnTo>
                  <a:lnTo>
                    <a:pt x="14240" y="827"/>
                  </a:lnTo>
                  <a:lnTo>
                    <a:pt x="14011" y="1011"/>
                  </a:lnTo>
                  <a:lnTo>
                    <a:pt x="13643" y="1516"/>
                  </a:lnTo>
                  <a:lnTo>
                    <a:pt x="13230" y="2205"/>
                  </a:lnTo>
                  <a:lnTo>
                    <a:pt x="12770" y="3032"/>
                  </a:lnTo>
                  <a:lnTo>
                    <a:pt x="12265" y="4042"/>
                  </a:lnTo>
                  <a:lnTo>
                    <a:pt x="11760" y="5191"/>
                  </a:lnTo>
                  <a:lnTo>
                    <a:pt x="11255" y="6477"/>
                  </a:lnTo>
                  <a:lnTo>
                    <a:pt x="10152" y="9325"/>
                  </a:lnTo>
                  <a:lnTo>
                    <a:pt x="8958" y="12586"/>
                  </a:lnTo>
                  <a:lnTo>
                    <a:pt x="7764" y="16077"/>
                  </a:lnTo>
                  <a:lnTo>
                    <a:pt x="6569" y="19706"/>
                  </a:lnTo>
                  <a:lnTo>
                    <a:pt x="5421" y="23426"/>
                  </a:lnTo>
                  <a:lnTo>
                    <a:pt x="4273" y="27101"/>
                  </a:lnTo>
                  <a:lnTo>
                    <a:pt x="3216" y="30592"/>
                  </a:lnTo>
                  <a:lnTo>
                    <a:pt x="2297" y="33899"/>
                  </a:lnTo>
                  <a:lnTo>
                    <a:pt x="1471" y="36793"/>
                  </a:lnTo>
                  <a:lnTo>
                    <a:pt x="828" y="39274"/>
                  </a:lnTo>
                  <a:lnTo>
                    <a:pt x="322" y="41203"/>
                  </a:lnTo>
                  <a:lnTo>
                    <a:pt x="47" y="42443"/>
                  </a:lnTo>
                  <a:lnTo>
                    <a:pt x="1" y="42810"/>
                  </a:lnTo>
                  <a:lnTo>
                    <a:pt x="1" y="42948"/>
                  </a:lnTo>
                  <a:lnTo>
                    <a:pt x="139" y="42994"/>
                  </a:lnTo>
                  <a:lnTo>
                    <a:pt x="460" y="43040"/>
                  </a:lnTo>
                  <a:lnTo>
                    <a:pt x="1608" y="43178"/>
                  </a:lnTo>
                  <a:lnTo>
                    <a:pt x="5605" y="43545"/>
                  </a:lnTo>
                  <a:lnTo>
                    <a:pt x="11209" y="44005"/>
                  </a:lnTo>
                  <a:lnTo>
                    <a:pt x="17639" y="44464"/>
                  </a:lnTo>
                  <a:lnTo>
                    <a:pt x="29628" y="45291"/>
                  </a:lnTo>
                  <a:lnTo>
                    <a:pt x="33578" y="45566"/>
                  </a:lnTo>
                  <a:lnTo>
                    <a:pt x="35094" y="45612"/>
                  </a:lnTo>
                  <a:lnTo>
                    <a:pt x="35140" y="45475"/>
                  </a:lnTo>
                  <a:lnTo>
                    <a:pt x="35140" y="45153"/>
                  </a:lnTo>
                  <a:lnTo>
                    <a:pt x="35048" y="44051"/>
                  </a:lnTo>
                  <a:lnTo>
                    <a:pt x="34773" y="42351"/>
                  </a:lnTo>
                  <a:lnTo>
                    <a:pt x="34451" y="40192"/>
                  </a:lnTo>
                  <a:lnTo>
                    <a:pt x="32568" y="28709"/>
                  </a:lnTo>
                  <a:lnTo>
                    <a:pt x="32154" y="26274"/>
                  </a:lnTo>
                  <a:lnTo>
                    <a:pt x="31833" y="24758"/>
                  </a:lnTo>
                  <a:lnTo>
                    <a:pt x="31419" y="23059"/>
                  </a:lnTo>
                  <a:lnTo>
                    <a:pt x="30960" y="21222"/>
                  </a:lnTo>
                  <a:lnTo>
                    <a:pt x="30455" y="19246"/>
                  </a:lnTo>
                  <a:lnTo>
                    <a:pt x="29858" y="17225"/>
                  </a:lnTo>
                  <a:lnTo>
                    <a:pt x="29215" y="15204"/>
                  </a:lnTo>
                  <a:lnTo>
                    <a:pt x="28526" y="13137"/>
                  </a:lnTo>
                  <a:lnTo>
                    <a:pt x="27791" y="11116"/>
                  </a:lnTo>
                  <a:lnTo>
                    <a:pt x="27010" y="9141"/>
                  </a:lnTo>
                  <a:lnTo>
                    <a:pt x="26183" y="7258"/>
                  </a:lnTo>
                  <a:lnTo>
                    <a:pt x="25724" y="6385"/>
                  </a:lnTo>
                  <a:lnTo>
                    <a:pt x="25264" y="5558"/>
                  </a:lnTo>
                  <a:lnTo>
                    <a:pt x="24805" y="4731"/>
                  </a:lnTo>
                  <a:lnTo>
                    <a:pt x="24346" y="3996"/>
                  </a:lnTo>
                  <a:lnTo>
                    <a:pt x="23840" y="3307"/>
                  </a:lnTo>
                  <a:lnTo>
                    <a:pt x="23381" y="2618"/>
                  </a:lnTo>
                  <a:lnTo>
                    <a:pt x="22876" y="2067"/>
                  </a:lnTo>
                  <a:lnTo>
                    <a:pt x="22371" y="1516"/>
                  </a:lnTo>
                  <a:lnTo>
                    <a:pt x="21819" y="1103"/>
                  </a:lnTo>
                  <a:lnTo>
                    <a:pt x="21268" y="735"/>
                  </a:lnTo>
                  <a:lnTo>
                    <a:pt x="20671" y="459"/>
                  </a:lnTo>
                  <a:lnTo>
                    <a:pt x="20074" y="276"/>
                  </a:lnTo>
                  <a:lnTo>
                    <a:pt x="19431" y="138"/>
                  </a:lnTo>
                  <a:lnTo>
                    <a:pt x="18788" y="46"/>
                  </a:lnTo>
                  <a:lnTo>
                    <a:pt x="18145"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3339;p47">
              <a:extLst>
                <a:ext uri="{FF2B5EF4-FFF2-40B4-BE49-F238E27FC236}">
                  <a16:creationId xmlns:a16="http://schemas.microsoft.com/office/drawing/2014/main" id="{FFF33763-AAD2-C4D4-CF03-0FD2EC356B55}"/>
                </a:ext>
              </a:extLst>
            </p:cNvPr>
            <p:cNvSpPr/>
            <p:nvPr/>
          </p:nvSpPr>
          <p:spPr>
            <a:xfrm>
              <a:off x="6292211" y="1522502"/>
              <a:ext cx="198618" cy="653290"/>
            </a:xfrm>
            <a:custGeom>
              <a:avLst/>
              <a:gdLst/>
              <a:ahLst/>
              <a:cxnLst/>
              <a:rect l="l" t="t" r="r" b="b"/>
              <a:pathLst>
                <a:path w="10153" h="33395" extrusionOk="0">
                  <a:moveTo>
                    <a:pt x="10060" y="0"/>
                  </a:moveTo>
                  <a:lnTo>
                    <a:pt x="9233" y="2159"/>
                  </a:lnTo>
                  <a:lnTo>
                    <a:pt x="8453" y="4318"/>
                  </a:lnTo>
                  <a:lnTo>
                    <a:pt x="8499" y="3721"/>
                  </a:lnTo>
                  <a:lnTo>
                    <a:pt x="8544" y="2894"/>
                  </a:lnTo>
                  <a:lnTo>
                    <a:pt x="8590" y="2067"/>
                  </a:lnTo>
                  <a:lnTo>
                    <a:pt x="8590" y="2021"/>
                  </a:lnTo>
                  <a:lnTo>
                    <a:pt x="8499" y="2021"/>
                  </a:lnTo>
                  <a:lnTo>
                    <a:pt x="8499" y="2067"/>
                  </a:lnTo>
                  <a:lnTo>
                    <a:pt x="8407" y="2894"/>
                  </a:lnTo>
                  <a:lnTo>
                    <a:pt x="8269" y="3767"/>
                  </a:lnTo>
                  <a:lnTo>
                    <a:pt x="8039" y="5283"/>
                  </a:lnTo>
                  <a:lnTo>
                    <a:pt x="7993" y="5512"/>
                  </a:lnTo>
                  <a:lnTo>
                    <a:pt x="6799" y="9141"/>
                  </a:lnTo>
                  <a:lnTo>
                    <a:pt x="5605" y="12816"/>
                  </a:lnTo>
                  <a:lnTo>
                    <a:pt x="4594" y="16077"/>
                  </a:lnTo>
                  <a:lnTo>
                    <a:pt x="3630" y="19339"/>
                  </a:lnTo>
                  <a:lnTo>
                    <a:pt x="2711" y="22600"/>
                  </a:lnTo>
                  <a:lnTo>
                    <a:pt x="1792" y="25907"/>
                  </a:lnTo>
                  <a:lnTo>
                    <a:pt x="1333" y="27744"/>
                  </a:lnTo>
                  <a:lnTo>
                    <a:pt x="874" y="29628"/>
                  </a:lnTo>
                  <a:lnTo>
                    <a:pt x="1" y="33348"/>
                  </a:lnTo>
                  <a:lnTo>
                    <a:pt x="47" y="33394"/>
                  </a:lnTo>
                  <a:lnTo>
                    <a:pt x="47" y="33348"/>
                  </a:lnTo>
                  <a:lnTo>
                    <a:pt x="3905" y="20349"/>
                  </a:lnTo>
                  <a:lnTo>
                    <a:pt x="5697" y="14332"/>
                  </a:lnTo>
                  <a:lnTo>
                    <a:pt x="7580" y="8406"/>
                  </a:lnTo>
                  <a:lnTo>
                    <a:pt x="7626" y="8360"/>
                  </a:lnTo>
                  <a:lnTo>
                    <a:pt x="7901" y="7304"/>
                  </a:lnTo>
                  <a:lnTo>
                    <a:pt x="9050" y="3721"/>
                  </a:lnTo>
                  <a:lnTo>
                    <a:pt x="10152" y="46"/>
                  </a:lnTo>
                  <a:lnTo>
                    <a:pt x="1010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3340;p47">
              <a:extLst>
                <a:ext uri="{FF2B5EF4-FFF2-40B4-BE49-F238E27FC236}">
                  <a16:creationId xmlns:a16="http://schemas.microsoft.com/office/drawing/2014/main" id="{CDCC73DF-3EF8-0099-35DF-AD50039A8BF3}"/>
                </a:ext>
              </a:extLst>
            </p:cNvPr>
            <p:cNvSpPr/>
            <p:nvPr/>
          </p:nvSpPr>
          <p:spPr>
            <a:xfrm>
              <a:off x="6543824" y="1388616"/>
              <a:ext cx="183320" cy="119527"/>
            </a:xfrm>
            <a:custGeom>
              <a:avLst/>
              <a:gdLst/>
              <a:ahLst/>
              <a:cxnLst/>
              <a:rect l="l" t="t" r="r" b="b"/>
              <a:pathLst>
                <a:path w="9371" h="6110" extrusionOk="0">
                  <a:moveTo>
                    <a:pt x="9325" y="0"/>
                  </a:moveTo>
                  <a:lnTo>
                    <a:pt x="8820" y="689"/>
                  </a:lnTo>
                  <a:lnTo>
                    <a:pt x="8268" y="1332"/>
                  </a:lnTo>
                  <a:lnTo>
                    <a:pt x="7717" y="1975"/>
                  </a:lnTo>
                  <a:lnTo>
                    <a:pt x="7166" y="2618"/>
                  </a:lnTo>
                  <a:lnTo>
                    <a:pt x="6661" y="3124"/>
                  </a:lnTo>
                  <a:lnTo>
                    <a:pt x="6109" y="3629"/>
                  </a:lnTo>
                  <a:lnTo>
                    <a:pt x="5512" y="4134"/>
                  </a:lnTo>
                  <a:lnTo>
                    <a:pt x="4915" y="4594"/>
                  </a:lnTo>
                  <a:lnTo>
                    <a:pt x="4318" y="5007"/>
                  </a:lnTo>
                  <a:lnTo>
                    <a:pt x="3629" y="5329"/>
                  </a:lnTo>
                  <a:lnTo>
                    <a:pt x="2940" y="5604"/>
                  </a:lnTo>
                  <a:lnTo>
                    <a:pt x="2159" y="5696"/>
                  </a:lnTo>
                  <a:lnTo>
                    <a:pt x="1746" y="5696"/>
                  </a:lnTo>
                  <a:lnTo>
                    <a:pt x="1378" y="5558"/>
                  </a:lnTo>
                  <a:lnTo>
                    <a:pt x="1057" y="5375"/>
                  </a:lnTo>
                  <a:lnTo>
                    <a:pt x="781" y="5145"/>
                  </a:lnTo>
                  <a:lnTo>
                    <a:pt x="597" y="4869"/>
                  </a:lnTo>
                  <a:lnTo>
                    <a:pt x="414" y="4548"/>
                  </a:lnTo>
                  <a:lnTo>
                    <a:pt x="322" y="4134"/>
                  </a:lnTo>
                  <a:lnTo>
                    <a:pt x="230" y="3767"/>
                  </a:lnTo>
                  <a:lnTo>
                    <a:pt x="138" y="3307"/>
                  </a:lnTo>
                  <a:lnTo>
                    <a:pt x="138" y="2894"/>
                  </a:lnTo>
                  <a:lnTo>
                    <a:pt x="138" y="2021"/>
                  </a:lnTo>
                  <a:lnTo>
                    <a:pt x="184" y="1240"/>
                  </a:lnTo>
                  <a:lnTo>
                    <a:pt x="276" y="551"/>
                  </a:lnTo>
                  <a:lnTo>
                    <a:pt x="92" y="1516"/>
                  </a:lnTo>
                  <a:lnTo>
                    <a:pt x="0" y="2481"/>
                  </a:lnTo>
                  <a:lnTo>
                    <a:pt x="0" y="3491"/>
                  </a:lnTo>
                  <a:lnTo>
                    <a:pt x="138" y="4456"/>
                  </a:lnTo>
                  <a:lnTo>
                    <a:pt x="230" y="4777"/>
                  </a:lnTo>
                  <a:lnTo>
                    <a:pt x="368" y="5099"/>
                  </a:lnTo>
                  <a:lnTo>
                    <a:pt x="597" y="5375"/>
                  </a:lnTo>
                  <a:lnTo>
                    <a:pt x="827" y="5604"/>
                  </a:lnTo>
                  <a:lnTo>
                    <a:pt x="1103" y="5788"/>
                  </a:lnTo>
                  <a:lnTo>
                    <a:pt x="1378" y="5972"/>
                  </a:lnTo>
                  <a:lnTo>
                    <a:pt x="1700" y="6064"/>
                  </a:lnTo>
                  <a:lnTo>
                    <a:pt x="2067" y="6109"/>
                  </a:lnTo>
                  <a:lnTo>
                    <a:pt x="2481" y="6064"/>
                  </a:lnTo>
                  <a:lnTo>
                    <a:pt x="2848" y="5972"/>
                  </a:lnTo>
                  <a:lnTo>
                    <a:pt x="3216" y="5880"/>
                  </a:lnTo>
                  <a:lnTo>
                    <a:pt x="3629" y="5788"/>
                  </a:lnTo>
                  <a:lnTo>
                    <a:pt x="3996" y="5604"/>
                  </a:lnTo>
                  <a:lnTo>
                    <a:pt x="4318" y="5420"/>
                  </a:lnTo>
                  <a:lnTo>
                    <a:pt x="4685" y="5237"/>
                  </a:lnTo>
                  <a:lnTo>
                    <a:pt x="5007" y="5007"/>
                  </a:lnTo>
                  <a:lnTo>
                    <a:pt x="5650" y="4502"/>
                  </a:lnTo>
                  <a:lnTo>
                    <a:pt x="6293" y="3997"/>
                  </a:lnTo>
                  <a:lnTo>
                    <a:pt x="6844" y="3399"/>
                  </a:lnTo>
                  <a:lnTo>
                    <a:pt x="7396" y="2802"/>
                  </a:lnTo>
                  <a:lnTo>
                    <a:pt x="7947" y="2159"/>
                  </a:lnTo>
                  <a:lnTo>
                    <a:pt x="8406" y="1470"/>
                  </a:lnTo>
                  <a:lnTo>
                    <a:pt x="9371" y="46"/>
                  </a:lnTo>
                  <a:lnTo>
                    <a:pt x="937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3341;p47">
              <a:extLst>
                <a:ext uri="{FF2B5EF4-FFF2-40B4-BE49-F238E27FC236}">
                  <a16:creationId xmlns:a16="http://schemas.microsoft.com/office/drawing/2014/main" id="{4B6B30DE-7048-DBDA-BFCF-EBF4A087A642}"/>
                </a:ext>
              </a:extLst>
            </p:cNvPr>
            <p:cNvSpPr/>
            <p:nvPr/>
          </p:nvSpPr>
          <p:spPr>
            <a:xfrm>
              <a:off x="6679509" y="1287067"/>
              <a:ext cx="824912" cy="409776"/>
            </a:xfrm>
            <a:custGeom>
              <a:avLst/>
              <a:gdLst/>
              <a:ahLst/>
              <a:cxnLst/>
              <a:rect l="l" t="t" r="r" b="b"/>
              <a:pathLst>
                <a:path w="42168" h="20947" extrusionOk="0">
                  <a:moveTo>
                    <a:pt x="30638" y="1"/>
                  </a:moveTo>
                  <a:lnTo>
                    <a:pt x="29949" y="47"/>
                  </a:lnTo>
                  <a:lnTo>
                    <a:pt x="29673" y="139"/>
                  </a:lnTo>
                  <a:lnTo>
                    <a:pt x="29490" y="184"/>
                  </a:lnTo>
                  <a:lnTo>
                    <a:pt x="29306" y="276"/>
                  </a:lnTo>
                  <a:lnTo>
                    <a:pt x="29260" y="368"/>
                  </a:lnTo>
                  <a:lnTo>
                    <a:pt x="28893" y="1011"/>
                  </a:lnTo>
                  <a:lnTo>
                    <a:pt x="28479" y="1654"/>
                  </a:lnTo>
                  <a:lnTo>
                    <a:pt x="28020" y="2389"/>
                  </a:lnTo>
                  <a:lnTo>
                    <a:pt x="27469" y="3078"/>
                  </a:lnTo>
                  <a:lnTo>
                    <a:pt x="26274" y="4548"/>
                  </a:lnTo>
                  <a:lnTo>
                    <a:pt x="24988" y="5972"/>
                  </a:lnTo>
                  <a:lnTo>
                    <a:pt x="23748" y="7212"/>
                  </a:lnTo>
                  <a:lnTo>
                    <a:pt x="22646" y="8223"/>
                  </a:lnTo>
                  <a:lnTo>
                    <a:pt x="21865" y="8866"/>
                  </a:lnTo>
                  <a:lnTo>
                    <a:pt x="21589" y="9050"/>
                  </a:lnTo>
                  <a:lnTo>
                    <a:pt x="21405" y="9096"/>
                  </a:lnTo>
                  <a:lnTo>
                    <a:pt x="19476" y="8728"/>
                  </a:lnTo>
                  <a:lnTo>
                    <a:pt x="15480" y="7855"/>
                  </a:lnTo>
                  <a:lnTo>
                    <a:pt x="10381" y="6707"/>
                  </a:lnTo>
                  <a:lnTo>
                    <a:pt x="5007" y="5467"/>
                  </a:lnTo>
                  <a:lnTo>
                    <a:pt x="4272" y="5329"/>
                  </a:lnTo>
                  <a:lnTo>
                    <a:pt x="3583" y="5191"/>
                  </a:lnTo>
                  <a:lnTo>
                    <a:pt x="2940" y="5145"/>
                  </a:lnTo>
                  <a:lnTo>
                    <a:pt x="2389" y="5099"/>
                  </a:lnTo>
                  <a:lnTo>
                    <a:pt x="1516" y="5099"/>
                  </a:lnTo>
                  <a:lnTo>
                    <a:pt x="1103" y="5191"/>
                  </a:lnTo>
                  <a:lnTo>
                    <a:pt x="827" y="5283"/>
                  </a:lnTo>
                  <a:lnTo>
                    <a:pt x="551" y="5375"/>
                  </a:lnTo>
                  <a:lnTo>
                    <a:pt x="322" y="5559"/>
                  </a:lnTo>
                  <a:lnTo>
                    <a:pt x="184" y="5697"/>
                  </a:lnTo>
                  <a:lnTo>
                    <a:pt x="46" y="5926"/>
                  </a:lnTo>
                  <a:lnTo>
                    <a:pt x="0" y="6156"/>
                  </a:lnTo>
                  <a:lnTo>
                    <a:pt x="0" y="6386"/>
                  </a:lnTo>
                  <a:lnTo>
                    <a:pt x="0" y="6661"/>
                  </a:lnTo>
                  <a:lnTo>
                    <a:pt x="46" y="6937"/>
                  </a:lnTo>
                  <a:lnTo>
                    <a:pt x="138" y="7212"/>
                  </a:lnTo>
                  <a:lnTo>
                    <a:pt x="276" y="7534"/>
                  </a:lnTo>
                  <a:lnTo>
                    <a:pt x="643" y="8223"/>
                  </a:lnTo>
                  <a:lnTo>
                    <a:pt x="1149" y="8912"/>
                  </a:lnTo>
                  <a:lnTo>
                    <a:pt x="1746" y="9601"/>
                  </a:lnTo>
                  <a:lnTo>
                    <a:pt x="2435" y="10336"/>
                  </a:lnTo>
                  <a:lnTo>
                    <a:pt x="3170" y="11071"/>
                  </a:lnTo>
                  <a:lnTo>
                    <a:pt x="3996" y="11760"/>
                  </a:lnTo>
                  <a:lnTo>
                    <a:pt x="4823" y="12449"/>
                  </a:lnTo>
                  <a:lnTo>
                    <a:pt x="6431" y="13597"/>
                  </a:lnTo>
                  <a:lnTo>
                    <a:pt x="8039" y="14654"/>
                  </a:lnTo>
                  <a:lnTo>
                    <a:pt x="9692" y="15664"/>
                  </a:lnTo>
                  <a:lnTo>
                    <a:pt x="11300" y="16583"/>
                  </a:lnTo>
                  <a:lnTo>
                    <a:pt x="12954" y="17410"/>
                  </a:lnTo>
                  <a:lnTo>
                    <a:pt x="14515" y="18191"/>
                  </a:lnTo>
                  <a:lnTo>
                    <a:pt x="16123" y="18880"/>
                  </a:lnTo>
                  <a:lnTo>
                    <a:pt x="17639" y="19431"/>
                  </a:lnTo>
                  <a:lnTo>
                    <a:pt x="19109" y="19936"/>
                  </a:lnTo>
                  <a:lnTo>
                    <a:pt x="20533" y="20349"/>
                  </a:lnTo>
                  <a:lnTo>
                    <a:pt x="21865" y="20625"/>
                  </a:lnTo>
                  <a:lnTo>
                    <a:pt x="23151" y="20855"/>
                  </a:lnTo>
                  <a:lnTo>
                    <a:pt x="24299" y="20947"/>
                  </a:lnTo>
                  <a:lnTo>
                    <a:pt x="24850" y="20947"/>
                  </a:lnTo>
                  <a:lnTo>
                    <a:pt x="25356" y="20901"/>
                  </a:lnTo>
                  <a:lnTo>
                    <a:pt x="25861" y="20855"/>
                  </a:lnTo>
                  <a:lnTo>
                    <a:pt x="26320" y="20763"/>
                  </a:lnTo>
                  <a:lnTo>
                    <a:pt x="26734" y="20671"/>
                  </a:lnTo>
                  <a:lnTo>
                    <a:pt x="27147" y="20533"/>
                  </a:lnTo>
                  <a:lnTo>
                    <a:pt x="27836" y="20212"/>
                  </a:lnTo>
                  <a:lnTo>
                    <a:pt x="28617" y="19706"/>
                  </a:lnTo>
                  <a:lnTo>
                    <a:pt x="29582" y="19063"/>
                  </a:lnTo>
                  <a:lnTo>
                    <a:pt x="30592" y="18236"/>
                  </a:lnTo>
                  <a:lnTo>
                    <a:pt x="31694" y="17318"/>
                  </a:lnTo>
                  <a:lnTo>
                    <a:pt x="32843" y="16261"/>
                  </a:lnTo>
                  <a:lnTo>
                    <a:pt x="34037" y="15113"/>
                  </a:lnTo>
                  <a:lnTo>
                    <a:pt x="35231" y="13827"/>
                  </a:lnTo>
                  <a:lnTo>
                    <a:pt x="36380" y="12541"/>
                  </a:lnTo>
                  <a:lnTo>
                    <a:pt x="37528" y="11117"/>
                  </a:lnTo>
                  <a:lnTo>
                    <a:pt x="38585" y="9693"/>
                  </a:lnTo>
                  <a:lnTo>
                    <a:pt x="39549" y="8269"/>
                  </a:lnTo>
                  <a:lnTo>
                    <a:pt x="40422" y="6799"/>
                  </a:lnTo>
                  <a:lnTo>
                    <a:pt x="40835" y="6018"/>
                  </a:lnTo>
                  <a:lnTo>
                    <a:pt x="41203" y="5283"/>
                  </a:lnTo>
                  <a:lnTo>
                    <a:pt x="41478" y="4548"/>
                  </a:lnTo>
                  <a:lnTo>
                    <a:pt x="41754" y="3859"/>
                  </a:lnTo>
                  <a:lnTo>
                    <a:pt x="41984" y="3124"/>
                  </a:lnTo>
                  <a:lnTo>
                    <a:pt x="42167" y="2389"/>
                  </a:lnTo>
                  <a:lnTo>
                    <a:pt x="42167" y="2252"/>
                  </a:lnTo>
                  <a:lnTo>
                    <a:pt x="42121" y="2114"/>
                  </a:lnTo>
                  <a:lnTo>
                    <a:pt x="41938" y="1930"/>
                  </a:lnTo>
                  <a:lnTo>
                    <a:pt x="41754" y="1792"/>
                  </a:lnTo>
                  <a:lnTo>
                    <a:pt x="41157" y="1517"/>
                  </a:lnTo>
                  <a:lnTo>
                    <a:pt x="40376" y="1241"/>
                  </a:lnTo>
                  <a:lnTo>
                    <a:pt x="39457" y="965"/>
                  </a:lnTo>
                  <a:lnTo>
                    <a:pt x="38401" y="736"/>
                  </a:lnTo>
                  <a:lnTo>
                    <a:pt x="37252" y="506"/>
                  </a:lnTo>
                  <a:lnTo>
                    <a:pt x="36012" y="322"/>
                  </a:lnTo>
                  <a:lnTo>
                    <a:pt x="34818" y="184"/>
                  </a:lnTo>
                  <a:lnTo>
                    <a:pt x="33670" y="93"/>
                  </a:lnTo>
                  <a:lnTo>
                    <a:pt x="32521"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3342;p47">
              <a:extLst>
                <a:ext uri="{FF2B5EF4-FFF2-40B4-BE49-F238E27FC236}">
                  <a16:creationId xmlns:a16="http://schemas.microsoft.com/office/drawing/2014/main" id="{086C1FFF-7130-F8C9-5CB0-BBFD4AA9A532}"/>
                </a:ext>
              </a:extLst>
            </p:cNvPr>
            <p:cNvSpPr/>
            <p:nvPr/>
          </p:nvSpPr>
          <p:spPr>
            <a:xfrm>
              <a:off x="7242909" y="1077709"/>
              <a:ext cx="307327" cy="372920"/>
            </a:xfrm>
            <a:custGeom>
              <a:avLst/>
              <a:gdLst/>
              <a:ahLst/>
              <a:cxnLst/>
              <a:rect l="l" t="t" r="r" b="b"/>
              <a:pathLst>
                <a:path w="15710" h="19063" extrusionOk="0">
                  <a:moveTo>
                    <a:pt x="5926" y="0"/>
                  </a:moveTo>
                  <a:lnTo>
                    <a:pt x="5605" y="46"/>
                  </a:lnTo>
                  <a:lnTo>
                    <a:pt x="5329" y="92"/>
                  </a:lnTo>
                  <a:lnTo>
                    <a:pt x="5099" y="230"/>
                  </a:lnTo>
                  <a:lnTo>
                    <a:pt x="4686" y="643"/>
                  </a:lnTo>
                  <a:lnTo>
                    <a:pt x="4227" y="1194"/>
                  </a:lnTo>
                  <a:lnTo>
                    <a:pt x="3767" y="1883"/>
                  </a:lnTo>
                  <a:lnTo>
                    <a:pt x="3354" y="2664"/>
                  </a:lnTo>
                  <a:lnTo>
                    <a:pt x="2894" y="3537"/>
                  </a:lnTo>
                  <a:lnTo>
                    <a:pt x="2481" y="4456"/>
                  </a:lnTo>
                  <a:lnTo>
                    <a:pt x="2068" y="5420"/>
                  </a:lnTo>
                  <a:lnTo>
                    <a:pt x="1654" y="6431"/>
                  </a:lnTo>
                  <a:lnTo>
                    <a:pt x="965" y="8406"/>
                  </a:lnTo>
                  <a:lnTo>
                    <a:pt x="414" y="10152"/>
                  </a:lnTo>
                  <a:lnTo>
                    <a:pt x="230" y="10932"/>
                  </a:lnTo>
                  <a:lnTo>
                    <a:pt x="93" y="11621"/>
                  </a:lnTo>
                  <a:lnTo>
                    <a:pt x="1" y="12127"/>
                  </a:lnTo>
                  <a:lnTo>
                    <a:pt x="1" y="12540"/>
                  </a:lnTo>
                  <a:lnTo>
                    <a:pt x="47" y="12678"/>
                  </a:lnTo>
                  <a:lnTo>
                    <a:pt x="138" y="12862"/>
                  </a:lnTo>
                  <a:lnTo>
                    <a:pt x="414" y="13321"/>
                  </a:lnTo>
                  <a:lnTo>
                    <a:pt x="873" y="13780"/>
                  </a:lnTo>
                  <a:lnTo>
                    <a:pt x="1471" y="14332"/>
                  </a:lnTo>
                  <a:lnTo>
                    <a:pt x="2160" y="14929"/>
                  </a:lnTo>
                  <a:lnTo>
                    <a:pt x="2940" y="15526"/>
                  </a:lnTo>
                  <a:lnTo>
                    <a:pt x="3767" y="16123"/>
                  </a:lnTo>
                  <a:lnTo>
                    <a:pt x="4640" y="16720"/>
                  </a:lnTo>
                  <a:lnTo>
                    <a:pt x="5513" y="17271"/>
                  </a:lnTo>
                  <a:lnTo>
                    <a:pt x="6385" y="17777"/>
                  </a:lnTo>
                  <a:lnTo>
                    <a:pt x="7258" y="18190"/>
                  </a:lnTo>
                  <a:lnTo>
                    <a:pt x="8039" y="18603"/>
                  </a:lnTo>
                  <a:lnTo>
                    <a:pt x="8728" y="18879"/>
                  </a:lnTo>
                  <a:lnTo>
                    <a:pt x="9325" y="19017"/>
                  </a:lnTo>
                  <a:lnTo>
                    <a:pt x="9601" y="19063"/>
                  </a:lnTo>
                  <a:lnTo>
                    <a:pt x="10014" y="19063"/>
                  </a:lnTo>
                  <a:lnTo>
                    <a:pt x="10152" y="19017"/>
                  </a:lnTo>
                  <a:lnTo>
                    <a:pt x="10428" y="18787"/>
                  </a:lnTo>
                  <a:lnTo>
                    <a:pt x="10749" y="18466"/>
                  </a:lnTo>
                  <a:lnTo>
                    <a:pt x="11484" y="17685"/>
                  </a:lnTo>
                  <a:lnTo>
                    <a:pt x="12311" y="16628"/>
                  </a:lnTo>
                  <a:lnTo>
                    <a:pt x="13138" y="15388"/>
                  </a:lnTo>
                  <a:lnTo>
                    <a:pt x="13965" y="14102"/>
                  </a:lnTo>
                  <a:lnTo>
                    <a:pt x="14699" y="12770"/>
                  </a:lnTo>
                  <a:lnTo>
                    <a:pt x="15021" y="12127"/>
                  </a:lnTo>
                  <a:lnTo>
                    <a:pt x="15297" y="11530"/>
                  </a:lnTo>
                  <a:lnTo>
                    <a:pt x="15526" y="10932"/>
                  </a:lnTo>
                  <a:lnTo>
                    <a:pt x="15664" y="10427"/>
                  </a:lnTo>
                  <a:lnTo>
                    <a:pt x="15710" y="10106"/>
                  </a:lnTo>
                  <a:lnTo>
                    <a:pt x="15710" y="9830"/>
                  </a:lnTo>
                  <a:lnTo>
                    <a:pt x="15618" y="9463"/>
                  </a:lnTo>
                  <a:lnTo>
                    <a:pt x="15526" y="9095"/>
                  </a:lnTo>
                  <a:lnTo>
                    <a:pt x="15343" y="8682"/>
                  </a:lnTo>
                  <a:lnTo>
                    <a:pt x="15159" y="8268"/>
                  </a:lnTo>
                  <a:lnTo>
                    <a:pt x="14654" y="7396"/>
                  </a:lnTo>
                  <a:lnTo>
                    <a:pt x="14010" y="6477"/>
                  </a:lnTo>
                  <a:lnTo>
                    <a:pt x="13230" y="5512"/>
                  </a:lnTo>
                  <a:lnTo>
                    <a:pt x="12403" y="4548"/>
                  </a:lnTo>
                  <a:lnTo>
                    <a:pt x="11484" y="3629"/>
                  </a:lnTo>
                  <a:lnTo>
                    <a:pt x="10565" y="2756"/>
                  </a:lnTo>
                  <a:lnTo>
                    <a:pt x="9647" y="1975"/>
                  </a:lnTo>
                  <a:lnTo>
                    <a:pt x="8682" y="1240"/>
                  </a:lnTo>
                  <a:lnTo>
                    <a:pt x="7809" y="689"/>
                  </a:lnTo>
                  <a:lnTo>
                    <a:pt x="7396" y="460"/>
                  </a:lnTo>
                  <a:lnTo>
                    <a:pt x="6983" y="276"/>
                  </a:lnTo>
                  <a:lnTo>
                    <a:pt x="6615" y="138"/>
                  </a:lnTo>
                  <a:lnTo>
                    <a:pt x="6248" y="46"/>
                  </a:lnTo>
                  <a:lnTo>
                    <a:pt x="5926"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3343;p47">
              <a:extLst>
                <a:ext uri="{FF2B5EF4-FFF2-40B4-BE49-F238E27FC236}">
                  <a16:creationId xmlns:a16="http://schemas.microsoft.com/office/drawing/2014/main" id="{215AEF74-7B92-B28C-D2B8-B19FC33411B6}"/>
                </a:ext>
              </a:extLst>
            </p:cNvPr>
            <p:cNvSpPr/>
            <p:nvPr/>
          </p:nvSpPr>
          <p:spPr>
            <a:xfrm>
              <a:off x="7163838" y="1034574"/>
              <a:ext cx="170741" cy="264192"/>
            </a:xfrm>
            <a:custGeom>
              <a:avLst/>
              <a:gdLst/>
              <a:ahLst/>
              <a:cxnLst/>
              <a:rect l="l" t="t" r="r" b="b"/>
              <a:pathLst>
                <a:path w="8728" h="13505" extrusionOk="0">
                  <a:moveTo>
                    <a:pt x="919" y="0"/>
                  </a:moveTo>
                  <a:lnTo>
                    <a:pt x="644" y="46"/>
                  </a:lnTo>
                  <a:lnTo>
                    <a:pt x="414" y="138"/>
                  </a:lnTo>
                  <a:lnTo>
                    <a:pt x="230" y="322"/>
                  </a:lnTo>
                  <a:lnTo>
                    <a:pt x="92" y="506"/>
                  </a:lnTo>
                  <a:lnTo>
                    <a:pt x="1" y="781"/>
                  </a:lnTo>
                  <a:lnTo>
                    <a:pt x="1" y="1103"/>
                  </a:lnTo>
                  <a:lnTo>
                    <a:pt x="92" y="1470"/>
                  </a:lnTo>
                  <a:lnTo>
                    <a:pt x="184" y="1884"/>
                  </a:lnTo>
                  <a:lnTo>
                    <a:pt x="506" y="2756"/>
                  </a:lnTo>
                  <a:lnTo>
                    <a:pt x="919" y="3721"/>
                  </a:lnTo>
                  <a:lnTo>
                    <a:pt x="1424" y="4732"/>
                  </a:lnTo>
                  <a:lnTo>
                    <a:pt x="2435" y="6661"/>
                  </a:lnTo>
                  <a:lnTo>
                    <a:pt x="2757" y="7442"/>
                  </a:lnTo>
                  <a:lnTo>
                    <a:pt x="3078" y="8222"/>
                  </a:lnTo>
                  <a:lnTo>
                    <a:pt x="3354" y="9003"/>
                  </a:lnTo>
                  <a:lnTo>
                    <a:pt x="3583" y="9830"/>
                  </a:lnTo>
                  <a:lnTo>
                    <a:pt x="3813" y="10657"/>
                  </a:lnTo>
                  <a:lnTo>
                    <a:pt x="3997" y="11438"/>
                  </a:lnTo>
                  <a:lnTo>
                    <a:pt x="4180" y="12265"/>
                  </a:lnTo>
                  <a:lnTo>
                    <a:pt x="4318" y="13137"/>
                  </a:lnTo>
                  <a:lnTo>
                    <a:pt x="4686" y="13321"/>
                  </a:lnTo>
                  <a:lnTo>
                    <a:pt x="5053" y="13413"/>
                  </a:lnTo>
                  <a:lnTo>
                    <a:pt x="5467" y="13505"/>
                  </a:lnTo>
                  <a:lnTo>
                    <a:pt x="5834" y="13505"/>
                  </a:lnTo>
                  <a:lnTo>
                    <a:pt x="6247" y="13459"/>
                  </a:lnTo>
                  <a:lnTo>
                    <a:pt x="6615" y="13367"/>
                  </a:lnTo>
                  <a:lnTo>
                    <a:pt x="7028" y="13229"/>
                  </a:lnTo>
                  <a:lnTo>
                    <a:pt x="7350" y="13046"/>
                  </a:lnTo>
                  <a:lnTo>
                    <a:pt x="7763" y="12724"/>
                  </a:lnTo>
                  <a:lnTo>
                    <a:pt x="8131" y="12311"/>
                  </a:lnTo>
                  <a:lnTo>
                    <a:pt x="8360" y="11897"/>
                  </a:lnTo>
                  <a:lnTo>
                    <a:pt x="8544" y="11438"/>
                  </a:lnTo>
                  <a:lnTo>
                    <a:pt x="8636" y="10979"/>
                  </a:lnTo>
                  <a:lnTo>
                    <a:pt x="8682" y="10473"/>
                  </a:lnTo>
                  <a:lnTo>
                    <a:pt x="8728" y="10014"/>
                  </a:lnTo>
                  <a:lnTo>
                    <a:pt x="8682" y="9555"/>
                  </a:lnTo>
                  <a:lnTo>
                    <a:pt x="8544" y="8636"/>
                  </a:lnTo>
                  <a:lnTo>
                    <a:pt x="8360" y="7947"/>
                  </a:lnTo>
                  <a:lnTo>
                    <a:pt x="8177" y="7258"/>
                  </a:lnTo>
                  <a:lnTo>
                    <a:pt x="7947" y="6890"/>
                  </a:lnTo>
                  <a:lnTo>
                    <a:pt x="7304" y="5926"/>
                  </a:lnTo>
                  <a:lnTo>
                    <a:pt x="6385" y="4640"/>
                  </a:lnTo>
                  <a:lnTo>
                    <a:pt x="5834" y="3905"/>
                  </a:lnTo>
                  <a:lnTo>
                    <a:pt x="5237" y="3170"/>
                  </a:lnTo>
                  <a:lnTo>
                    <a:pt x="4640" y="2435"/>
                  </a:lnTo>
                  <a:lnTo>
                    <a:pt x="3997" y="1746"/>
                  </a:lnTo>
                  <a:lnTo>
                    <a:pt x="3354" y="1149"/>
                  </a:lnTo>
                  <a:lnTo>
                    <a:pt x="2711" y="643"/>
                  </a:lnTo>
                  <a:lnTo>
                    <a:pt x="2389" y="460"/>
                  </a:lnTo>
                  <a:lnTo>
                    <a:pt x="2068" y="276"/>
                  </a:lnTo>
                  <a:lnTo>
                    <a:pt x="1792" y="138"/>
                  </a:lnTo>
                  <a:lnTo>
                    <a:pt x="1470" y="46"/>
                  </a:lnTo>
                  <a:lnTo>
                    <a:pt x="1195"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3344;p47">
              <a:extLst>
                <a:ext uri="{FF2B5EF4-FFF2-40B4-BE49-F238E27FC236}">
                  <a16:creationId xmlns:a16="http://schemas.microsoft.com/office/drawing/2014/main" id="{C3AA3DFB-8B26-159B-32F8-485A169EEFAB}"/>
                </a:ext>
              </a:extLst>
            </p:cNvPr>
            <p:cNvSpPr/>
            <p:nvPr/>
          </p:nvSpPr>
          <p:spPr>
            <a:xfrm>
              <a:off x="7274366" y="904268"/>
              <a:ext cx="289349" cy="417875"/>
            </a:xfrm>
            <a:custGeom>
              <a:avLst/>
              <a:gdLst/>
              <a:ahLst/>
              <a:cxnLst/>
              <a:rect l="l" t="t" r="r" b="b"/>
              <a:pathLst>
                <a:path w="14791" h="21361" extrusionOk="0">
                  <a:moveTo>
                    <a:pt x="11024" y="1"/>
                  </a:moveTo>
                  <a:lnTo>
                    <a:pt x="10749" y="47"/>
                  </a:lnTo>
                  <a:lnTo>
                    <a:pt x="10473" y="139"/>
                  </a:lnTo>
                  <a:lnTo>
                    <a:pt x="10106" y="277"/>
                  </a:lnTo>
                  <a:lnTo>
                    <a:pt x="9784" y="460"/>
                  </a:lnTo>
                  <a:lnTo>
                    <a:pt x="9417" y="736"/>
                  </a:lnTo>
                  <a:lnTo>
                    <a:pt x="9003" y="1057"/>
                  </a:lnTo>
                  <a:lnTo>
                    <a:pt x="8177" y="1838"/>
                  </a:lnTo>
                  <a:lnTo>
                    <a:pt x="7350" y="2711"/>
                  </a:lnTo>
                  <a:lnTo>
                    <a:pt x="6431" y="3722"/>
                  </a:lnTo>
                  <a:lnTo>
                    <a:pt x="5558" y="4778"/>
                  </a:lnTo>
                  <a:lnTo>
                    <a:pt x="3859" y="6937"/>
                  </a:lnTo>
                  <a:lnTo>
                    <a:pt x="2297" y="8866"/>
                  </a:lnTo>
                  <a:lnTo>
                    <a:pt x="1654" y="9647"/>
                  </a:lnTo>
                  <a:lnTo>
                    <a:pt x="1103" y="10244"/>
                  </a:lnTo>
                  <a:lnTo>
                    <a:pt x="643" y="10658"/>
                  </a:lnTo>
                  <a:lnTo>
                    <a:pt x="460" y="10749"/>
                  </a:lnTo>
                  <a:lnTo>
                    <a:pt x="322" y="10795"/>
                  </a:lnTo>
                  <a:lnTo>
                    <a:pt x="230" y="10841"/>
                  </a:lnTo>
                  <a:lnTo>
                    <a:pt x="138" y="10887"/>
                  </a:lnTo>
                  <a:lnTo>
                    <a:pt x="46" y="11025"/>
                  </a:lnTo>
                  <a:lnTo>
                    <a:pt x="0" y="11209"/>
                  </a:lnTo>
                  <a:lnTo>
                    <a:pt x="46" y="11484"/>
                  </a:lnTo>
                  <a:lnTo>
                    <a:pt x="138" y="11760"/>
                  </a:lnTo>
                  <a:lnTo>
                    <a:pt x="276" y="12036"/>
                  </a:lnTo>
                  <a:lnTo>
                    <a:pt x="414" y="12265"/>
                  </a:lnTo>
                  <a:lnTo>
                    <a:pt x="597" y="12449"/>
                  </a:lnTo>
                  <a:lnTo>
                    <a:pt x="781" y="12633"/>
                  </a:lnTo>
                  <a:lnTo>
                    <a:pt x="965" y="12771"/>
                  </a:lnTo>
                  <a:lnTo>
                    <a:pt x="1149" y="12862"/>
                  </a:lnTo>
                  <a:lnTo>
                    <a:pt x="1286" y="12908"/>
                  </a:lnTo>
                  <a:lnTo>
                    <a:pt x="1608" y="12954"/>
                  </a:lnTo>
                  <a:lnTo>
                    <a:pt x="1884" y="12908"/>
                  </a:lnTo>
                  <a:lnTo>
                    <a:pt x="2113" y="12771"/>
                  </a:lnTo>
                  <a:lnTo>
                    <a:pt x="2297" y="12679"/>
                  </a:lnTo>
                  <a:lnTo>
                    <a:pt x="2435" y="12541"/>
                  </a:lnTo>
                  <a:lnTo>
                    <a:pt x="2205" y="12954"/>
                  </a:lnTo>
                  <a:lnTo>
                    <a:pt x="1976" y="13368"/>
                  </a:lnTo>
                  <a:lnTo>
                    <a:pt x="1746" y="13919"/>
                  </a:lnTo>
                  <a:lnTo>
                    <a:pt x="1608" y="14516"/>
                  </a:lnTo>
                  <a:lnTo>
                    <a:pt x="1562" y="14792"/>
                  </a:lnTo>
                  <a:lnTo>
                    <a:pt x="1516" y="15113"/>
                  </a:lnTo>
                  <a:lnTo>
                    <a:pt x="1562" y="15389"/>
                  </a:lnTo>
                  <a:lnTo>
                    <a:pt x="1608" y="15710"/>
                  </a:lnTo>
                  <a:lnTo>
                    <a:pt x="1700" y="15986"/>
                  </a:lnTo>
                  <a:lnTo>
                    <a:pt x="1884" y="16216"/>
                  </a:lnTo>
                  <a:lnTo>
                    <a:pt x="2067" y="16445"/>
                  </a:lnTo>
                  <a:lnTo>
                    <a:pt x="2251" y="16583"/>
                  </a:lnTo>
                  <a:lnTo>
                    <a:pt x="2481" y="16675"/>
                  </a:lnTo>
                  <a:lnTo>
                    <a:pt x="2940" y="16675"/>
                  </a:lnTo>
                  <a:lnTo>
                    <a:pt x="3170" y="16629"/>
                  </a:lnTo>
                  <a:lnTo>
                    <a:pt x="3583" y="16491"/>
                  </a:lnTo>
                  <a:lnTo>
                    <a:pt x="3951" y="16262"/>
                  </a:lnTo>
                  <a:lnTo>
                    <a:pt x="4272" y="15986"/>
                  </a:lnTo>
                  <a:lnTo>
                    <a:pt x="4640" y="15710"/>
                  </a:lnTo>
                  <a:lnTo>
                    <a:pt x="4364" y="16124"/>
                  </a:lnTo>
                  <a:lnTo>
                    <a:pt x="4180" y="16583"/>
                  </a:lnTo>
                  <a:lnTo>
                    <a:pt x="3997" y="17088"/>
                  </a:lnTo>
                  <a:lnTo>
                    <a:pt x="3859" y="17640"/>
                  </a:lnTo>
                  <a:lnTo>
                    <a:pt x="3859" y="17915"/>
                  </a:lnTo>
                  <a:lnTo>
                    <a:pt x="3859" y="18191"/>
                  </a:lnTo>
                  <a:lnTo>
                    <a:pt x="3905" y="18512"/>
                  </a:lnTo>
                  <a:lnTo>
                    <a:pt x="3997" y="18742"/>
                  </a:lnTo>
                  <a:lnTo>
                    <a:pt x="4134" y="19018"/>
                  </a:lnTo>
                  <a:lnTo>
                    <a:pt x="4318" y="19247"/>
                  </a:lnTo>
                  <a:lnTo>
                    <a:pt x="4502" y="19431"/>
                  </a:lnTo>
                  <a:lnTo>
                    <a:pt x="4732" y="19569"/>
                  </a:lnTo>
                  <a:lnTo>
                    <a:pt x="4961" y="19615"/>
                  </a:lnTo>
                  <a:lnTo>
                    <a:pt x="5421" y="19615"/>
                  </a:lnTo>
                  <a:lnTo>
                    <a:pt x="5604" y="19523"/>
                  </a:lnTo>
                  <a:lnTo>
                    <a:pt x="6018" y="19293"/>
                  </a:lnTo>
                  <a:lnTo>
                    <a:pt x="6385" y="19018"/>
                  </a:lnTo>
                  <a:lnTo>
                    <a:pt x="6661" y="18742"/>
                  </a:lnTo>
                  <a:lnTo>
                    <a:pt x="6936" y="18374"/>
                  </a:lnTo>
                  <a:lnTo>
                    <a:pt x="6890" y="18788"/>
                  </a:lnTo>
                  <a:lnTo>
                    <a:pt x="6844" y="19155"/>
                  </a:lnTo>
                  <a:lnTo>
                    <a:pt x="6799" y="19569"/>
                  </a:lnTo>
                  <a:lnTo>
                    <a:pt x="6844" y="20028"/>
                  </a:lnTo>
                  <a:lnTo>
                    <a:pt x="6936" y="20441"/>
                  </a:lnTo>
                  <a:lnTo>
                    <a:pt x="7028" y="20671"/>
                  </a:lnTo>
                  <a:lnTo>
                    <a:pt x="7166" y="20855"/>
                  </a:lnTo>
                  <a:lnTo>
                    <a:pt x="7304" y="20993"/>
                  </a:lnTo>
                  <a:lnTo>
                    <a:pt x="7488" y="21176"/>
                  </a:lnTo>
                  <a:lnTo>
                    <a:pt x="7671" y="21268"/>
                  </a:lnTo>
                  <a:lnTo>
                    <a:pt x="7809" y="21314"/>
                  </a:lnTo>
                  <a:lnTo>
                    <a:pt x="7993" y="21360"/>
                  </a:lnTo>
                  <a:lnTo>
                    <a:pt x="8177" y="21360"/>
                  </a:lnTo>
                  <a:lnTo>
                    <a:pt x="8498" y="21268"/>
                  </a:lnTo>
                  <a:lnTo>
                    <a:pt x="8820" y="21085"/>
                  </a:lnTo>
                  <a:lnTo>
                    <a:pt x="9095" y="20809"/>
                  </a:lnTo>
                  <a:lnTo>
                    <a:pt x="9417" y="20487"/>
                  </a:lnTo>
                  <a:lnTo>
                    <a:pt x="9692" y="20074"/>
                  </a:lnTo>
                  <a:lnTo>
                    <a:pt x="10014" y="19661"/>
                  </a:lnTo>
                  <a:lnTo>
                    <a:pt x="10565" y="18788"/>
                  </a:lnTo>
                  <a:lnTo>
                    <a:pt x="11162" y="17869"/>
                  </a:lnTo>
                  <a:lnTo>
                    <a:pt x="11438" y="17502"/>
                  </a:lnTo>
                  <a:lnTo>
                    <a:pt x="11759" y="17134"/>
                  </a:lnTo>
                  <a:lnTo>
                    <a:pt x="12035" y="16859"/>
                  </a:lnTo>
                  <a:lnTo>
                    <a:pt x="12311" y="16675"/>
                  </a:lnTo>
                  <a:lnTo>
                    <a:pt x="14056" y="19293"/>
                  </a:lnTo>
                  <a:lnTo>
                    <a:pt x="14148" y="19109"/>
                  </a:lnTo>
                  <a:lnTo>
                    <a:pt x="14286" y="18558"/>
                  </a:lnTo>
                  <a:lnTo>
                    <a:pt x="14469" y="17777"/>
                  </a:lnTo>
                  <a:lnTo>
                    <a:pt x="14653" y="16767"/>
                  </a:lnTo>
                  <a:lnTo>
                    <a:pt x="14745" y="15664"/>
                  </a:lnTo>
                  <a:lnTo>
                    <a:pt x="14791" y="15113"/>
                  </a:lnTo>
                  <a:lnTo>
                    <a:pt x="14791" y="14516"/>
                  </a:lnTo>
                  <a:lnTo>
                    <a:pt x="14699" y="14011"/>
                  </a:lnTo>
                  <a:lnTo>
                    <a:pt x="14607" y="13505"/>
                  </a:lnTo>
                  <a:lnTo>
                    <a:pt x="14469" y="13000"/>
                  </a:lnTo>
                  <a:lnTo>
                    <a:pt x="14286" y="12587"/>
                  </a:lnTo>
                  <a:lnTo>
                    <a:pt x="14148" y="12357"/>
                  </a:lnTo>
                  <a:lnTo>
                    <a:pt x="13964" y="12173"/>
                  </a:lnTo>
                  <a:lnTo>
                    <a:pt x="13735" y="12036"/>
                  </a:lnTo>
                  <a:lnTo>
                    <a:pt x="13505" y="11898"/>
                  </a:lnTo>
                  <a:lnTo>
                    <a:pt x="13275" y="11852"/>
                  </a:lnTo>
                  <a:lnTo>
                    <a:pt x="13000" y="11806"/>
                  </a:lnTo>
                  <a:lnTo>
                    <a:pt x="12770" y="11806"/>
                  </a:lnTo>
                  <a:lnTo>
                    <a:pt x="12494" y="11852"/>
                  </a:lnTo>
                  <a:lnTo>
                    <a:pt x="12494" y="11852"/>
                  </a:lnTo>
                  <a:lnTo>
                    <a:pt x="12586" y="11622"/>
                  </a:lnTo>
                  <a:lnTo>
                    <a:pt x="12632" y="11347"/>
                  </a:lnTo>
                  <a:lnTo>
                    <a:pt x="12678" y="11025"/>
                  </a:lnTo>
                  <a:lnTo>
                    <a:pt x="12724" y="10658"/>
                  </a:lnTo>
                  <a:lnTo>
                    <a:pt x="12632" y="10244"/>
                  </a:lnTo>
                  <a:lnTo>
                    <a:pt x="12494" y="9831"/>
                  </a:lnTo>
                  <a:lnTo>
                    <a:pt x="12402" y="9647"/>
                  </a:lnTo>
                  <a:lnTo>
                    <a:pt x="12265" y="9463"/>
                  </a:lnTo>
                  <a:lnTo>
                    <a:pt x="12035" y="9326"/>
                  </a:lnTo>
                  <a:lnTo>
                    <a:pt x="11805" y="9234"/>
                  </a:lnTo>
                  <a:lnTo>
                    <a:pt x="11530" y="9188"/>
                  </a:lnTo>
                  <a:lnTo>
                    <a:pt x="11254" y="9188"/>
                  </a:lnTo>
                  <a:lnTo>
                    <a:pt x="10795" y="9234"/>
                  </a:lnTo>
                  <a:lnTo>
                    <a:pt x="10611" y="9280"/>
                  </a:lnTo>
                  <a:lnTo>
                    <a:pt x="10657" y="9004"/>
                  </a:lnTo>
                  <a:lnTo>
                    <a:pt x="10703" y="8728"/>
                  </a:lnTo>
                  <a:lnTo>
                    <a:pt x="10703" y="8453"/>
                  </a:lnTo>
                  <a:lnTo>
                    <a:pt x="10703" y="8223"/>
                  </a:lnTo>
                  <a:lnTo>
                    <a:pt x="10611" y="7947"/>
                  </a:lnTo>
                  <a:lnTo>
                    <a:pt x="10519" y="7718"/>
                  </a:lnTo>
                  <a:lnTo>
                    <a:pt x="10381" y="7488"/>
                  </a:lnTo>
                  <a:lnTo>
                    <a:pt x="10198" y="7258"/>
                  </a:lnTo>
                  <a:lnTo>
                    <a:pt x="9968" y="7075"/>
                  </a:lnTo>
                  <a:lnTo>
                    <a:pt x="9646" y="6983"/>
                  </a:lnTo>
                  <a:lnTo>
                    <a:pt x="9371" y="6937"/>
                  </a:lnTo>
                  <a:lnTo>
                    <a:pt x="9095" y="6891"/>
                  </a:lnTo>
                  <a:lnTo>
                    <a:pt x="8636" y="6983"/>
                  </a:lnTo>
                  <a:lnTo>
                    <a:pt x="8452" y="7029"/>
                  </a:lnTo>
                  <a:lnTo>
                    <a:pt x="9141" y="6110"/>
                  </a:lnTo>
                  <a:lnTo>
                    <a:pt x="9784" y="5146"/>
                  </a:lnTo>
                  <a:lnTo>
                    <a:pt x="10473" y="3997"/>
                  </a:lnTo>
                  <a:lnTo>
                    <a:pt x="11116" y="2803"/>
                  </a:lnTo>
                  <a:lnTo>
                    <a:pt x="11392" y="2252"/>
                  </a:lnTo>
                  <a:lnTo>
                    <a:pt x="11622" y="1700"/>
                  </a:lnTo>
                  <a:lnTo>
                    <a:pt x="11713" y="1195"/>
                  </a:lnTo>
                  <a:lnTo>
                    <a:pt x="11759" y="782"/>
                  </a:lnTo>
                  <a:lnTo>
                    <a:pt x="11759" y="598"/>
                  </a:lnTo>
                  <a:lnTo>
                    <a:pt x="11713" y="460"/>
                  </a:lnTo>
                  <a:lnTo>
                    <a:pt x="11622" y="322"/>
                  </a:lnTo>
                  <a:lnTo>
                    <a:pt x="11530" y="185"/>
                  </a:lnTo>
                  <a:lnTo>
                    <a:pt x="11300" y="47"/>
                  </a:lnTo>
                  <a:lnTo>
                    <a:pt x="11024"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3345;p47">
              <a:extLst>
                <a:ext uri="{FF2B5EF4-FFF2-40B4-BE49-F238E27FC236}">
                  <a16:creationId xmlns:a16="http://schemas.microsoft.com/office/drawing/2014/main" id="{91283E7C-6AE6-1D20-FCB5-598EDB095282}"/>
                </a:ext>
              </a:extLst>
            </p:cNvPr>
            <p:cNvSpPr/>
            <p:nvPr/>
          </p:nvSpPr>
          <p:spPr>
            <a:xfrm>
              <a:off x="7320181" y="1041754"/>
              <a:ext cx="115947" cy="117747"/>
            </a:xfrm>
            <a:custGeom>
              <a:avLst/>
              <a:gdLst/>
              <a:ahLst/>
              <a:cxnLst/>
              <a:rect l="l" t="t" r="r" b="b"/>
              <a:pathLst>
                <a:path w="5927" h="6019" extrusionOk="0">
                  <a:moveTo>
                    <a:pt x="5926" y="1"/>
                  </a:moveTo>
                  <a:lnTo>
                    <a:pt x="5008" y="506"/>
                  </a:lnTo>
                  <a:lnTo>
                    <a:pt x="4135" y="1057"/>
                  </a:lnTo>
                  <a:lnTo>
                    <a:pt x="3308" y="1654"/>
                  </a:lnTo>
                  <a:lnTo>
                    <a:pt x="2527" y="2343"/>
                  </a:lnTo>
                  <a:lnTo>
                    <a:pt x="1838" y="3078"/>
                  </a:lnTo>
                  <a:lnTo>
                    <a:pt x="1149" y="3905"/>
                  </a:lnTo>
                  <a:lnTo>
                    <a:pt x="552" y="4732"/>
                  </a:lnTo>
                  <a:lnTo>
                    <a:pt x="1" y="5605"/>
                  </a:lnTo>
                  <a:lnTo>
                    <a:pt x="1" y="5743"/>
                  </a:lnTo>
                  <a:lnTo>
                    <a:pt x="1" y="5880"/>
                  </a:lnTo>
                  <a:lnTo>
                    <a:pt x="1" y="6018"/>
                  </a:lnTo>
                  <a:lnTo>
                    <a:pt x="47" y="6018"/>
                  </a:lnTo>
                  <a:lnTo>
                    <a:pt x="598" y="5191"/>
                  </a:lnTo>
                  <a:lnTo>
                    <a:pt x="1195" y="4410"/>
                  </a:lnTo>
                  <a:lnTo>
                    <a:pt x="1884" y="3584"/>
                  </a:lnTo>
                  <a:lnTo>
                    <a:pt x="2619" y="2803"/>
                  </a:lnTo>
                  <a:lnTo>
                    <a:pt x="3400" y="2068"/>
                  </a:lnTo>
                  <a:lnTo>
                    <a:pt x="4227" y="1333"/>
                  </a:lnTo>
                  <a:lnTo>
                    <a:pt x="5100" y="644"/>
                  </a:lnTo>
                  <a:lnTo>
                    <a:pt x="592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3346;p47">
              <a:extLst>
                <a:ext uri="{FF2B5EF4-FFF2-40B4-BE49-F238E27FC236}">
                  <a16:creationId xmlns:a16="http://schemas.microsoft.com/office/drawing/2014/main" id="{8A626629-DD25-925C-18BA-D080B67DB81B}"/>
                </a:ext>
              </a:extLst>
            </p:cNvPr>
            <p:cNvSpPr/>
            <p:nvPr/>
          </p:nvSpPr>
          <p:spPr>
            <a:xfrm>
              <a:off x="7362416" y="1083089"/>
              <a:ext cx="120427" cy="131225"/>
            </a:xfrm>
            <a:custGeom>
              <a:avLst/>
              <a:gdLst/>
              <a:ahLst/>
              <a:cxnLst/>
              <a:rect l="l" t="t" r="r" b="b"/>
              <a:pathLst>
                <a:path w="6156" h="6708" extrusionOk="0">
                  <a:moveTo>
                    <a:pt x="6110" y="1"/>
                  </a:moveTo>
                  <a:lnTo>
                    <a:pt x="5100" y="552"/>
                  </a:lnTo>
                  <a:lnTo>
                    <a:pt x="4181" y="1195"/>
                  </a:lnTo>
                  <a:lnTo>
                    <a:pt x="3262" y="1930"/>
                  </a:lnTo>
                  <a:lnTo>
                    <a:pt x="2481" y="2711"/>
                  </a:lnTo>
                  <a:lnTo>
                    <a:pt x="1746" y="3584"/>
                  </a:lnTo>
                  <a:lnTo>
                    <a:pt x="1057" y="4502"/>
                  </a:lnTo>
                  <a:lnTo>
                    <a:pt x="506" y="5513"/>
                  </a:lnTo>
                  <a:lnTo>
                    <a:pt x="1" y="6523"/>
                  </a:lnTo>
                  <a:lnTo>
                    <a:pt x="1" y="6615"/>
                  </a:lnTo>
                  <a:lnTo>
                    <a:pt x="1" y="6661"/>
                  </a:lnTo>
                  <a:lnTo>
                    <a:pt x="47" y="6707"/>
                  </a:lnTo>
                  <a:lnTo>
                    <a:pt x="93" y="6661"/>
                  </a:lnTo>
                  <a:lnTo>
                    <a:pt x="506" y="5880"/>
                  </a:lnTo>
                  <a:lnTo>
                    <a:pt x="1103" y="5008"/>
                  </a:lnTo>
                  <a:lnTo>
                    <a:pt x="1838" y="4135"/>
                  </a:lnTo>
                  <a:lnTo>
                    <a:pt x="2665" y="3170"/>
                  </a:lnTo>
                  <a:lnTo>
                    <a:pt x="3538" y="2297"/>
                  </a:lnTo>
                  <a:lnTo>
                    <a:pt x="4456" y="1425"/>
                  </a:lnTo>
                  <a:lnTo>
                    <a:pt x="5329" y="690"/>
                  </a:lnTo>
                  <a:lnTo>
                    <a:pt x="6156" y="47"/>
                  </a:lnTo>
                  <a:lnTo>
                    <a:pt x="615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3347;p47">
              <a:extLst>
                <a:ext uri="{FF2B5EF4-FFF2-40B4-BE49-F238E27FC236}">
                  <a16:creationId xmlns:a16="http://schemas.microsoft.com/office/drawing/2014/main" id="{131E946A-F422-F0B6-9BC2-8D61AC51DCDC}"/>
                </a:ext>
              </a:extLst>
            </p:cNvPr>
            <p:cNvSpPr/>
            <p:nvPr/>
          </p:nvSpPr>
          <p:spPr>
            <a:xfrm>
              <a:off x="7409151" y="1135204"/>
              <a:ext cx="107848" cy="133925"/>
            </a:xfrm>
            <a:custGeom>
              <a:avLst/>
              <a:gdLst/>
              <a:ahLst/>
              <a:cxnLst/>
              <a:rect l="l" t="t" r="r" b="b"/>
              <a:pathLst>
                <a:path w="5513" h="6846" extrusionOk="0">
                  <a:moveTo>
                    <a:pt x="5467" y="1"/>
                  </a:moveTo>
                  <a:lnTo>
                    <a:pt x="4961" y="277"/>
                  </a:lnTo>
                  <a:lnTo>
                    <a:pt x="4456" y="598"/>
                  </a:lnTo>
                  <a:lnTo>
                    <a:pt x="3951" y="966"/>
                  </a:lnTo>
                  <a:lnTo>
                    <a:pt x="3491" y="1379"/>
                  </a:lnTo>
                  <a:lnTo>
                    <a:pt x="3032" y="1792"/>
                  </a:lnTo>
                  <a:lnTo>
                    <a:pt x="2573" y="2206"/>
                  </a:lnTo>
                  <a:lnTo>
                    <a:pt x="1792" y="3078"/>
                  </a:lnTo>
                  <a:lnTo>
                    <a:pt x="1470" y="3492"/>
                  </a:lnTo>
                  <a:lnTo>
                    <a:pt x="1195" y="3905"/>
                  </a:lnTo>
                  <a:lnTo>
                    <a:pt x="919" y="4365"/>
                  </a:lnTo>
                  <a:lnTo>
                    <a:pt x="643" y="4824"/>
                  </a:lnTo>
                  <a:lnTo>
                    <a:pt x="460" y="5283"/>
                  </a:lnTo>
                  <a:lnTo>
                    <a:pt x="276" y="5789"/>
                  </a:lnTo>
                  <a:lnTo>
                    <a:pt x="92" y="6294"/>
                  </a:lnTo>
                  <a:lnTo>
                    <a:pt x="0" y="6799"/>
                  </a:lnTo>
                  <a:lnTo>
                    <a:pt x="0" y="6845"/>
                  </a:lnTo>
                  <a:lnTo>
                    <a:pt x="46" y="6845"/>
                  </a:lnTo>
                  <a:lnTo>
                    <a:pt x="46" y="6799"/>
                  </a:lnTo>
                  <a:lnTo>
                    <a:pt x="552" y="5789"/>
                  </a:lnTo>
                  <a:lnTo>
                    <a:pt x="1103" y="4824"/>
                  </a:lnTo>
                  <a:lnTo>
                    <a:pt x="1700" y="3951"/>
                  </a:lnTo>
                  <a:lnTo>
                    <a:pt x="2389" y="3078"/>
                  </a:lnTo>
                  <a:lnTo>
                    <a:pt x="3078" y="2298"/>
                  </a:lnTo>
                  <a:lnTo>
                    <a:pt x="3859" y="1517"/>
                  </a:lnTo>
                  <a:lnTo>
                    <a:pt x="4686" y="782"/>
                  </a:lnTo>
                  <a:lnTo>
                    <a:pt x="5512" y="47"/>
                  </a:lnTo>
                  <a:lnTo>
                    <a:pt x="546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3348;p47">
              <a:extLst>
                <a:ext uri="{FF2B5EF4-FFF2-40B4-BE49-F238E27FC236}">
                  <a16:creationId xmlns:a16="http://schemas.microsoft.com/office/drawing/2014/main" id="{3A2546E9-8846-F9D9-3DCA-136AB4EB3870}"/>
                </a:ext>
              </a:extLst>
            </p:cNvPr>
            <p:cNvSpPr/>
            <p:nvPr/>
          </p:nvSpPr>
          <p:spPr>
            <a:xfrm>
              <a:off x="7300423" y="1149582"/>
              <a:ext cx="211177" cy="176141"/>
            </a:xfrm>
            <a:custGeom>
              <a:avLst/>
              <a:gdLst/>
              <a:ahLst/>
              <a:cxnLst/>
              <a:rect l="l" t="t" r="r" b="b"/>
              <a:pathLst>
                <a:path w="10795" h="9004" extrusionOk="0">
                  <a:moveTo>
                    <a:pt x="1057" y="1"/>
                  </a:moveTo>
                  <a:lnTo>
                    <a:pt x="644" y="690"/>
                  </a:lnTo>
                  <a:lnTo>
                    <a:pt x="414" y="1241"/>
                  </a:lnTo>
                  <a:lnTo>
                    <a:pt x="184" y="1838"/>
                  </a:lnTo>
                  <a:lnTo>
                    <a:pt x="0" y="2481"/>
                  </a:lnTo>
                  <a:lnTo>
                    <a:pt x="0" y="2803"/>
                  </a:lnTo>
                  <a:lnTo>
                    <a:pt x="0" y="3124"/>
                  </a:lnTo>
                  <a:lnTo>
                    <a:pt x="46" y="3400"/>
                  </a:lnTo>
                  <a:lnTo>
                    <a:pt x="138" y="3676"/>
                  </a:lnTo>
                  <a:lnTo>
                    <a:pt x="276" y="3905"/>
                  </a:lnTo>
                  <a:lnTo>
                    <a:pt x="460" y="4089"/>
                  </a:lnTo>
                  <a:lnTo>
                    <a:pt x="827" y="4273"/>
                  </a:lnTo>
                  <a:lnTo>
                    <a:pt x="1241" y="4365"/>
                  </a:lnTo>
                  <a:lnTo>
                    <a:pt x="1608" y="4365"/>
                  </a:lnTo>
                  <a:lnTo>
                    <a:pt x="1976" y="4273"/>
                  </a:lnTo>
                  <a:lnTo>
                    <a:pt x="2297" y="4135"/>
                  </a:lnTo>
                  <a:lnTo>
                    <a:pt x="2440" y="4074"/>
                  </a:lnTo>
                  <a:lnTo>
                    <a:pt x="2389" y="4227"/>
                  </a:lnTo>
                  <a:lnTo>
                    <a:pt x="2297" y="4640"/>
                  </a:lnTo>
                  <a:lnTo>
                    <a:pt x="2205" y="5100"/>
                  </a:lnTo>
                  <a:lnTo>
                    <a:pt x="2205" y="5559"/>
                  </a:lnTo>
                  <a:lnTo>
                    <a:pt x="2297" y="6018"/>
                  </a:lnTo>
                  <a:lnTo>
                    <a:pt x="2435" y="6478"/>
                  </a:lnTo>
                  <a:lnTo>
                    <a:pt x="2711" y="6891"/>
                  </a:lnTo>
                  <a:lnTo>
                    <a:pt x="2894" y="7029"/>
                  </a:lnTo>
                  <a:lnTo>
                    <a:pt x="3078" y="7212"/>
                  </a:lnTo>
                  <a:lnTo>
                    <a:pt x="3308" y="7304"/>
                  </a:lnTo>
                  <a:lnTo>
                    <a:pt x="3583" y="7396"/>
                  </a:lnTo>
                  <a:lnTo>
                    <a:pt x="3813" y="7442"/>
                  </a:lnTo>
                  <a:lnTo>
                    <a:pt x="4089" y="7396"/>
                  </a:lnTo>
                  <a:lnTo>
                    <a:pt x="4318" y="7350"/>
                  </a:lnTo>
                  <a:lnTo>
                    <a:pt x="4548" y="7258"/>
                  </a:lnTo>
                  <a:lnTo>
                    <a:pt x="4915" y="6983"/>
                  </a:lnTo>
                  <a:lnTo>
                    <a:pt x="5263" y="6722"/>
                  </a:lnTo>
                  <a:lnTo>
                    <a:pt x="5237" y="7121"/>
                  </a:lnTo>
                  <a:lnTo>
                    <a:pt x="5283" y="7488"/>
                  </a:lnTo>
                  <a:lnTo>
                    <a:pt x="5329" y="7810"/>
                  </a:lnTo>
                  <a:lnTo>
                    <a:pt x="5467" y="8131"/>
                  </a:lnTo>
                  <a:lnTo>
                    <a:pt x="5650" y="8453"/>
                  </a:lnTo>
                  <a:lnTo>
                    <a:pt x="5742" y="8590"/>
                  </a:lnTo>
                  <a:lnTo>
                    <a:pt x="5880" y="8728"/>
                  </a:lnTo>
                  <a:lnTo>
                    <a:pt x="6201" y="8912"/>
                  </a:lnTo>
                  <a:lnTo>
                    <a:pt x="6569" y="9004"/>
                  </a:lnTo>
                  <a:lnTo>
                    <a:pt x="6753" y="9004"/>
                  </a:lnTo>
                  <a:lnTo>
                    <a:pt x="6936" y="8958"/>
                  </a:lnTo>
                  <a:lnTo>
                    <a:pt x="7258" y="8820"/>
                  </a:lnTo>
                  <a:lnTo>
                    <a:pt x="7579" y="8682"/>
                  </a:lnTo>
                  <a:lnTo>
                    <a:pt x="7855" y="8453"/>
                  </a:lnTo>
                  <a:lnTo>
                    <a:pt x="8085" y="8223"/>
                  </a:lnTo>
                  <a:lnTo>
                    <a:pt x="8498" y="7718"/>
                  </a:lnTo>
                  <a:lnTo>
                    <a:pt x="8866" y="7212"/>
                  </a:lnTo>
                  <a:lnTo>
                    <a:pt x="9233" y="6661"/>
                  </a:lnTo>
                  <a:lnTo>
                    <a:pt x="9555" y="6110"/>
                  </a:lnTo>
                  <a:lnTo>
                    <a:pt x="10198" y="5054"/>
                  </a:lnTo>
                  <a:lnTo>
                    <a:pt x="10381" y="4778"/>
                  </a:lnTo>
                  <a:lnTo>
                    <a:pt x="10565" y="4548"/>
                  </a:lnTo>
                  <a:lnTo>
                    <a:pt x="10795" y="4319"/>
                  </a:lnTo>
                  <a:lnTo>
                    <a:pt x="10519" y="4502"/>
                  </a:lnTo>
                  <a:lnTo>
                    <a:pt x="10290" y="4732"/>
                  </a:lnTo>
                  <a:lnTo>
                    <a:pt x="10106" y="5008"/>
                  </a:lnTo>
                  <a:lnTo>
                    <a:pt x="9371" y="6018"/>
                  </a:lnTo>
                  <a:lnTo>
                    <a:pt x="8636" y="7029"/>
                  </a:lnTo>
                  <a:lnTo>
                    <a:pt x="7809" y="7947"/>
                  </a:lnTo>
                  <a:lnTo>
                    <a:pt x="7625" y="8177"/>
                  </a:lnTo>
                  <a:lnTo>
                    <a:pt x="7396" y="8315"/>
                  </a:lnTo>
                  <a:lnTo>
                    <a:pt x="7120" y="8453"/>
                  </a:lnTo>
                  <a:lnTo>
                    <a:pt x="6890" y="8545"/>
                  </a:lnTo>
                  <a:lnTo>
                    <a:pt x="6615" y="8545"/>
                  </a:lnTo>
                  <a:lnTo>
                    <a:pt x="6385" y="8499"/>
                  </a:lnTo>
                  <a:lnTo>
                    <a:pt x="6156" y="8361"/>
                  </a:lnTo>
                  <a:lnTo>
                    <a:pt x="6018" y="8177"/>
                  </a:lnTo>
                  <a:lnTo>
                    <a:pt x="5880" y="7901"/>
                  </a:lnTo>
                  <a:lnTo>
                    <a:pt x="5788" y="7672"/>
                  </a:lnTo>
                  <a:lnTo>
                    <a:pt x="5742" y="7396"/>
                  </a:lnTo>
                  <a:lnTo>
                    <a:pt x="5742" y="7121"/>
                  </a:lnTo>
                  <a:lnTo>
                    <a:pt x="5742" y="6523"/>
                  </a:lnTo>
                  <a:lnTo>
                    <a:pt x="5880" y="5926"/>
                  </a:lnTo>
                  <a:lnTo>
                    <a:pt x="6247" y="4548"/>
                  </a:lnTo>
                  <a:lnTo>
                    <a:pt x="5421" y="5743"/>
                  </a:lnTo>
                  <a:lnTo>
                    <a:pt x="5191" y="6064"/>
                  </a:lnTo>
                  <a:lnTo>
                    <a:pt x="4961" y="6340"/>
                  </a:lnTo>
                  <a:lnTo>
                    <a:pt x="4640" y="6569"/>
                  </a:lnTo>
                  <a:lnTo>
                    <a:pt x="4318" y="6799"/>
                  </a:lnTo>
                  <a:lnTo>
                    <a:pt x="4180" y="6845"/>
                  </a:lnTo>
                  <a:lnTo>
                    <a:pt x="3997" y="6891"/>
                  </a:lnTo>
                  <a:lnTo>
                    <a:pt x="3813" y="6937"/>
                  </a:lnTo>
                  <a:lnTo>
                    <a:pt x="3675" y="6891"/>
                  </a:lnTo>
                  <a:lnTo>
                    <a:pt x="3491" y="6845"/>
                  </a:lnTo>
                  <a:lnTo>
                    <a:pt x="3354" y="6799"/>
                  </a:lnTo>
                  <a:lnTo>
                    <a:pt x="3216" y="6661"/>
                  </a:lnTo>
                  <a:lnTo>
                    <a:pt x="3078" y="6569"/>
                  </a:lnTo>
                  <a:lnTo>
                    <a:pt x="2848" y="6248"/>
                  </a:lnTo>
                  <a:lnTo>
                    <a:pt x="2711" y="5880"/>
                  </a:lnTo>
                  <a:lnTo>
                    <a:pt x="2665" y="5513"/>
                  </a:lnTo>
                  <a:lnTo>
                    <a:pt x="2711" y="5145"/>
                  </a:lnTo>
                  <a:lnTo>
                    <a:pt x="2756" y="4732"/>
                  </a:lnTo>
                  <a:lnTo>
                    <a:pt x="2848" y="4365"/>
                  </a:lnTo>
                  <a:lnTo>
                    <a:pt x="2940" y="3951"/>
                  </a:lnTo>
                  <a:lnTo>
                    <a:pt x="3124" y="3584"/>
                  </a:lnTo>
                  <a:lnTo>
                    <a:pt x="3583" y="2481"/>
                  </a:lnTo>
                  <a:lnTo>
                    <a:pt x="2756" y="3354"/>
                  </a:lnTo>
                  <a:lnTo>
                    <a:pt x="2573" y="3492"/>
                  </a:lnTo>
                  <a:lnTo>
                    <a:pt x="2389" y="3630"/>
                  </a:lnTo>
                  <a:lnTo>
                    <a:pt x="2113" y="3722"/>
                  </a:lnTo>
                  <a:lnTo>
                    <a:pt x="1838" y="3813"/>
                  </a:lnTo>
                  <a:lnTo>
                    <a:pt x="1562" y="3905"/>
                  </a:lnTo>
                  <a:lnTo>
                    <a:pt x="1287" y="3905"/>
                  </a:lnTo>
                  <a:lnTo>
                    <a:pt x="1011" y="3813"/>
                  </a:lnTo>
                  <a:lnTo>
                    <a:pt x="735" y="3676"/>
                  </a:lnTo>
                  <a:lnTo>
                    <a:pt x="598" y="3584"/>
                  </a:lnTo>
                  <a:lnTo>
                    <a:pt x="506" y="3400"/>
                  </a:lnTo>
                  <a:lnTo>
                    <a:pt x="460" y="3216"/>
                  </a:lnTo>
                  <a:lnTo>
                    <a:pt x="414" y="3033"/>
                  </a:lnTo>
                  <a:lnTo>
                    <a:pt x="460" y="2573"/>
                  </a:lnTo>
                  <a:lnTo>
                    <a:pt x="552" y="2068"/>
                  </a:lnTo>
                  <a:lnTo>
                    <a:pt x="689" y="1563"/>
                  </a:lnTo>
                  <a:lnTo>
                    <a:pt x="873" y="1057"/>
                  </a:lnTo>
                  <a:lnTo>
                    <a:pt x="1287" y="139"/>
                  </a:lnTo>
                  <a:lnTo>
                    <a:pt x="1287" y="93"/>
                  </a:lnTo>
                  <a:lnTo>
                    <a:pt x="1149" y="93"/>
                  </a:lnTo>
                  <a:lnTo>
                    <a:pt x="1057" y="47"/>
                  </a:lnTo>
                  <a:lnTo>
                    <a:pt x="105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3349;p47">
              <a:extLst>
                <a:ext uri="{FF2B5EF4-FFF2-40B4-BE49-F238E27FC236}">
                  <a16:creationId xmlns:a16="http://schemas.microsoft.com/office/drawing/2014/main" id="{7787355F-9F8B-BF1D-BB28-05665A159454}"/>
                </a:ext>
              </a:extLst>
            </p:cNvPr>
            <p:cNvSpPr/>
            <p:nvPr/>
          </p:nvSpPr>
          <p:spPr>
            <a:xfrm>
              <a:off x="6657932" y="1324803"/>
              <a:ext cx="805153" cy="388218"/>
            </a:xfrm>
            <a:custGeom>
              <a:avLst/>
              <a:gdLst/>
              <a:ahLst/>
              <a:cxnLst/>
              <a:rect l="l" t="t" r="r" b="b"/>
              <a:pathLst>
                <a:path w="41158" h="19845" extrusionOk="0">
                  <a:moveTo>
                    <a:pt x="28526" y="1"/>
                  </a:moveTo>
                  <a:lnTo>
                    <a:pt x="25678" y="3308"/>
                  </a:lnTo>
                  <a:lnTo>
                    <a:pt x="23703" y="5605"/>
                  </a:lnTo>
                  <a:lnTo>
                    <a:pt x="22968" y="6386"/>
                  </a:lnTo>
                  <a:lnTo>
                    <a:pt x="22600" y="6707"/>
                  </a:lnTo>
                  <a:lnTo>
                    <a:pt x="22416" y="6707"/>
                  </a:lnTo>
                  <a:lnTo>
                    <a:pt x="21957" y="6661"/>
                  </a:lnTo>
                  <a:lnTo>
                    <a:pt x="20395" y="6432"/>
                  </a:lnTo>
                  <a:lnTo>
                    <a:pt x="18237" y="6018"/>
                  </a:lnTo>
                  <a:lnTo>
                    <a:pt x="15618" y="5513"/>
                  </a:lnTo>
                  <a:lnTo>
                    <a:pt x="12862" y="4916"/>
                  </a:lnTo>
                  <a:lnTo>
                    <a:pt x="10152" y="4319"/>
                  </a:lnTo>
                  <a:lnTo>
                    <a:pt x="7764" y="3768"/>
                  </a:lnTo>
                  <a:lnTo>
                    <a:pt x="5926" y="3262"/>
                  </a:lnTo>
                  <a:lnTo>
                    <a:pt x="5145" y="3079"/>
                  </a:lnTo>
                  <a:lnTo>
                    <a:pt x="4410" y="2987"/>
                  </a:lnTo>
                  <a:lnTo>
                    <a:pt x="3721" y="2987"/>
                  </a:lnTo>
                  <a:lnTo>
                    <a:pt x="2987" y="3033"/>
                  </a:lnTo>
                  <a:lnTo>
                    <a:pt x="2343" y="3124"/>
                  </a:lnTo>
                  <a:lnTo>
                    <a:pt x="1746" y="3308"/>
                  </a:lnTo>
                  <a:lnTo>
                    <a:pt x="1241" y="3584"/>
                  </a:lnTo>
                  <a:lnTo>
                    <a:pt x="782" y="3905"/>
                  </a:lnTo>
                  <a:lnTo>
                    <a:pt x="598" y="4089"/>
                  </a:lnTo>
                  <a:lnTo>
                    <a:pt x="414" y="4273"/>
                  </a:lnTo>
                  <a:lnTo>
                    <a:pt x="276" y="4502"/>
                  </a:lnTo>
                  <a:lnTo>
                    <a:pt x="139" y="4732"/>
                  </a:lnTo>
                  <a:lnTo>
                    <a:pt x="93" y="4962"/>
                  </a:lnTo>
                  <a:lnTo>
                    <a:pt x="1" y="5237"/>
                  </a:lnTo>
                  <a:lnTo>
                    <a:pt x="1" y="5467"/>
                  </a:lnTo>
                  <a:lnTo>
                    <a:pt x="1" y="5789"/>
                  </a:lnTo>
                  <a:lnTo>
                    <a:pt x="47" y="6064"/>
                  </a:lnTo>
                  <a:lnTo>
                    <a:pt x="139" y="6386"/>
                  </a:lnTo>
                  <a:lnTo>
                    <a:pt x="230" y="6707"/>
                  </a:lnTo>
                  <a:lnTo>
                    <a:pt x="414" y="7075"/>
                  </a:lnTo>
                  <a:lnTo>
                    <a:pt x="598" y="7396"/>
                  </a:lnTo>
                  <a:lnTo>
                    <a:pt x="874" y="7764"/>
                  </a:lnTo>
                  <a:lnTo>
                    <a:pt x="1149" y="8131"/>
                  </a:lnTo>
                  <a:lnTo>
                    <a:pt x="1471" y="8545"/>
                  </a:lnTo>
                  <a:lnTo>
                    <a:pt x="1930" y="9004"/>
                  </a:lnTo>
                  <a:lnTo>
                    <a:pt x="2435" y="9463"/>
                  </a:lnTo>
                  <a:lnTo>
                    <a:pt x="3538" y="10428"/>
                  </a:lnTo>
                  <a:lnTo>
                    <a:pt x="4870" y="11393"/>
                  </a:lnTo>
                  <a:lnTo>
                    <a:pt x="6294" y="12357"/>
                  </a:lnTo>
                  <a:lnTo>
                    <a:pt x="7901" y="13322"/>
                  </a:lnTo>
                  <a:lnTo>
                    <a:pt x="9555" y="14286"/>
                  </a:lnTo>
                  <a:lnTo>
                    <a:pt x="11301" y="15205"/>
                  </a:lnTo>
                  <a:lnTo>
                    <a:pt x="13046" y="16078"/>
                  </a:lnTo>
                  <a:lnTo>
                    <a:pt x="14883" y="16859"/>
                  </a:lnTo>
                  <a:lnTo>
                    <a:pt x="16675" y="17594"/>
                  </a:lnTo>
                  <a:lnTo>
                    <a:pt x="18420" y="18283"/>
                  </a:lnTo>
                  <a:lnTo>
                    <a:pt x="20120" y="18834"/>
                  </a:lnTo>
                  <a:lnTo>
                    <a:pt x="21773" y="19247"/>
                  </a:lnTo>
                  <a:lnTo>
                    <a:pt x="23289" y="19615"/>
                  </a:lnTo>
                  <a:lnTo>
                    <a:pt x="23978" y="19707"/>
                  </a:lnTo>
                  <a:lnTo>
                    <a:pt x="24667" y="19798"/>
                  </a:lnTo>
                  <a:lnTo>
                    <a:pt x="25264" y="19844"/>
                  </a:lnTo>
                  <a:lnTo>
                    <a:pt x="25862" y="19844"/>
                  </a:lnTo>
                  <a:lnTo>
                    <a:pt x="26459" y="19798"/>
                  </a:lnTo>
                  <a:lnTo>
                    <a:pt x="27056" y="19661"/>
                  </a:lnTo>
                  <a:lnTo>
                    <a:pt x="27653" y="19523"/>
                  </a:lnTo>
                  <a:lnTo>
                    <a:pt x="28250" y="19293"/>
                  </a:lnTo>
                  <a:lnTo>
                    <a:pt x="28893" y="19018"/>
                  </a:lnTo>
                  <a:lnTo>
                    <a:pt x="29536" y="18696"/>
                  </a:lnTo>
                  <a:lnTo>
                    <a:pt x="30179" y="18329"/>
                  </a:lnTo>
                  <a:lnTo>
                    <a:pt x="30822" y="17915"/>
                  </a:lnTo>
                  <a:lnTo>
                    <a:pt x="32108" y="16996"/>
                  </a:lnTo>
                  <a:lnTo>
                    <a:pt x="33349" y="15986"/>
                  </a:lnTo>
                  <a:lnTo>
                    <a:pt x="34589" y="14884"/>
                  </a:lnTo>
                  <a:lnTo>
                    <a:pt x="35783" y="13781"/>
                  </a:lnTo>
                  <a:lnTo>
                    <a:pt x="36886" y="12679"/>
                  </a:lnTo>
                  <a:lnTo>
                    <a:pt x="37896" y="11622"/>
                  </a:lnTo>
                  <a:lnTo>
                    <a:pt x="39596" y="9693"/>
                  </a:lnTo>
                  <a:lnTo>
                    <a:pt x="40744" y="8361"/>
                  </a:lnTo>
                  <a:lnTo>
                    <a:pt x="41157" y="7856"/>
                  </a:lnTo>
                  <a:lnTo>
                    <a:pt x="28526"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3350;p47">
              <a:extLst>
                <a:ext uri="{FF2B5EF4-FFF2-40B4-BE49-F238E27FC236}">
                  <a16:creationId xmlns:a16="http://schemas.microsoft.com/office/drawing/2014/main" id="{C75A5807-A967-A66C-73A4-871F82745941}"/>
                </a:ext>
              </a:extLst>
            </p:cNvPr>
            <p:cNvSpPr/>
            <p:nvPr/>
          </p:nvSpPr>
          <p:spPr>
            <a:xfrm>
              <a:off x="7188095" y="1382317"/>
              <a:ext cx="229155" cy="142904"/>
            </a:xfrm>
            <a:custGeom>
              <a:avLst/>
              <a:gdLst/>
              <a:ahLst/>
              <a:cxnLst/>
              <a:rect l="l" t="t" r="r" b="b"/>
              <a:pathLst>
                <a:path w="11714" h="7305" extrusionOk="0">
                  <a:moveTo>
                    <a:pt x="47" y="1"/>
                  </a:moveTo>
                  <a:lnTo>
                    <a:pt x="1" y="47"/>
                  </a:lnTo>
                  <a:lnTo>
                    <a:pt x="1425" y="1057"/>
                  </a:lnTo>
                  <a:lnTo>
                    <a:pt x="2803" y="2022"/>
                  </a:lnTo>
                  <a:lnTo>
                    <a:pt x="5696" y="3813"/>
                  </a:lnTo>
                  <a:lnTo>
                    <a:pt x="7120" y="4732"/>
                  </a:lnTo>
                  <a:lnTo>
                    <a:pt x="8590" y="5605"/>
                  </a:lnTo>
                  <a:lnTo>
                    <a:pt x="10060" y="6431"/>
                  </a:lnTo>
                  <a:lnTo>
                    <a:pt x="10887" y="6891"/>
                  </a:lnTo>
                  <a:lnTo>
                    <a:pt x="11668" y="7304"/>
                  </a:lnTo>
                  <a:lnTo>
                    <a:pt x="11714" y="7258"/>
                  </a:lnTo>
                  <a:lnTo>
                    <a:pt x="11071" y="6753"/>
                  </a:lnTo>
                  <a:lnTo>
                    <a:pt x="10382" y="6294"/>
                  </a:lnTo>
                  <a:lnTo>
                    <a:pt x="8912" y="5283"/>
                  </a:lnTo>
                  <a:lnTo>
                    <a:pt x="7488" y="4364"/>
                  </a:lnTo>
                  <a:lnTo>
                    <a:pt x="6018" y="3492"/>
                  </a:lnTo>
                  <a:lnTo>
                    <a:pt x="3078" y="1700"/>
                  </a:lnTo>
                  <a:lnTo>
                    <a:pt x="1608" y="828"/>
                  </a:lnTo>
                  <a:lnTo>
                    <a:pt x="4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3351;p47">
              <a:extLst>
                <a:ext uri="{FF2B5EF4-FFF2-40B4-BE49-F238E27FC236}">
                  <a16:creationId xmlns:a16="http://schemas.microsoft.com/office/drawing/2014/main" id="{8D24DD8C-001E-5C9C-6D84-68835D99BF6A}"/>
                </a:ext>
              </a:extLst>
            </p:cNvPr>
            <p:cNvSpPr/>
            <p:nvPr/>
          </p:nvSpPr>
          <p:spPr>
            <a:xfrm>
              <a:off x="6761280" y="1578216"/>
              <a:ext cx="93470" cy="31457"/>
            </a:xfrm>
            <a:custGeom>
              <a:avLst/>
              <a:gdLst/>
              <a:ahLst/>
              <a:cxnLst/>
              <a:rect l="l" t="t" r="r" b="b"/>
              <a:pathLst>
                <a:path w="4778" h="1608" extrusionOk="0">
                  <a:moveTo>
                    <a:pt x="0" y="0"/>
                  </a:moveTo>
                  <a:lnTo>
                    <a:pt x="0" y="46"/>
                  </a:lnTo>
                  <a:lnTo>
                    <a:pt x="0" y="92"/>
                  </a:lnTo>
                  <a:lnTo>
                    <a:pt x="919" y="368"/>
                  </a:lnTo>
                  <a:lnTo>
                    <a:pt x="1838" y="735"/>
                  </a:lnTo>
                  <a:lnTo>
                    <a:pt x="2205" y="827"/>
                  </a:lnTo>
                  <a:lnTo>
                    <a:pt x="1883" y="827"/>
                  </a:lnTo>
                  <a:lnTo>
                    <a:pt x="873" y="781"/>
                  </a:lnTo>
                  <a:lnTo>
                    <a:pt x="827" y="781"/>
                  </a:lnTo>
                  <a:lnTo>
                    <a:pt x="873" y="827"/>
                  </a:lnTo>
                  <a:lnTo>
                    <a:pt x="1378" y="965"/>
                  </a:lnTo>
                  <a:lnTo>
                    <a:pt x="1883" y="1011"/>
                  </a:lnTo>
                  <a:lnTo>
                    <a:pt x="2297" y="1011"/>
                  </a:lnTo>
                  <a:lnTo>
                    <a:pt x="2710" y="965"/>
                  </a:lnTo>
                  <a:lnTo>
                    <a:pt x="2756" y="965"/>
                  </a:lnTo>
                  <a:lnTo>
                    <a:pt x="3767" y="1332"/>
                  </a:lnTo>
                  <a:lnTo>
                    <a:pt x="4364" y="1516"/>
                  </a:lnTo>
                  <a:lnTo>
                    <a:pt x="4731" y="1608"/>
                  </a:lnTo>
                  <a:lnTo>
                    <a:pt x="4777" y="1562"/>
                  </a:lnTo>
                  <a:lnTo>
                    <a:pt x="4731" y="1516"/>
                  </a:lnTo>
                  <a:lnTo>
                    <a:pt x="4180" y="1241"/>
                  </a:lnTo>
                  <a:lnTo>
                    <a:pt x="3629" y="965"/>
                  </a:lnTo>
                  <a:lnTo>
                    <a:pt x="3032" y="735"/>
                  </a:lnTo>
                  <a:lnTo>
                    <a:pt x="2481" y="506"/>
                  </a:lnTo>
                  <a:lnTo>
                    <a:pt x="1883" y="322"/>
                  </a:lnTo>
                  <a:lnTo>
                    <a:pt x="1240" y="184"/>
                  </a:lnTo>
                  <a:lnTo>
                    <a:pt x="643" y="92"/>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3352;p47">
              <a:extLst>
                <a:ext uri="{FF2B5EF4-FFF2-40B4-BE49-F238E27FC236}">
                  <a16:creationId xmlns:a16="http://schemas.microsoft.com/office/drawing/2014/main" id="{2E7E05A4-6B7A-060E-FA20-6FA09631AAE5}"/>
                </a:ext>
              </a:extLst>
            </p:cNvPr>
            <p:cNvSpPr/>
            <p:nvPr/>
          </p:nvSpPr>
          <p:spPr>
            <a:xfrm>
              <a:off x="6541124" y="1226874"/>
              <a:ext cx="162662" cy="240834"/>
            </a:xfrm>
            <a:custGeom>
              <a:avLst/>
              <a:gdLst/>
              <a:ahLst/>
              <a:cxnLst/>
              <a:rect l="l" t="t" r="r" b="b"/>
              <a:pathLst>
                <a:path w="8315" h="12311" extrusionOk="0">
                  <a:moveTo>
                    <a:pt x="7166" y="0"/>
                  </a:moveTo>
                  <a:lnTo>
                    <a:pt x="6890" y="92"/>
                  </a:lnTo>
                  <a:lnTo>
                    <a:pt x="6477" y="322"/>
                  </a:lnTo>
                  <a:lnTo>
                    <a:pt x="4961" y="781"/>
                  </a:lnTo>
                  <a:lnTo>
                    <a:pt x="0" y="2389"/>
                  </a:lnTo>
                  <a:lnTo>
                    <a:pt x="368" y="3491"/>
                  </a:lnTo>
                  <a:lnTo>
                    <a:pt x="644" y="4594"/>
                  </a:lnTo>
                  <a:lnTo>
                    <a:pt x="873" y="5742"/>
                  </a:lnTo>
                  <a:lnTo>
                    <a:pt x="1011" y="6890"/>
                  </a:lnTo>
                  <a:lnTo>
                    <a:pt x="1011" y="7350"/>
                  </a:lnTo>
                  <a:lnTo>
                    <a:pt x="1011" y="7441"/>
                  </a:lnTo>
                  <a:lnTo>
                    <a:pt x="965" y="7901"/>
                  </a:lnTo>
                  <a:lnTo>
                    <a:pt x="919" y="8544"/>
                  </a:lnTo>
                  <a:lnTo>
                    <a:pt x="919" y="9325"/>
                  </a:lnTo>
                  <a:lnTo>
                    <a:pt x="965" y="10106"/>
                  </a:lnTo>
                  <a:lnTo>
                    <a:pt x="1057" y="10519"/>
                  </a:lnTo>
                  <a:lnTo>
                    <a:pt x="1149" y="10886"/>
                  </a:lnTo>
                  <a:lnTo>
                    <a:pt x="1241" y="11254"/>
                  </a:lnTo>
                  <a:lnTo>
                    <a:pt x="1378" y="11530"/>
                  </a:lnTo>
                  <a:lnTo>
                    <a:pt x="1562" y="11805"/>
                  </a:lnTo>
                  <a:lnTo>
                    <a:pt x="1792" y="12035"/>
                  </a:lnTo>
                  <a:lnTo>
                    <a:pt x="2022" y="12219"/>
                  </a:lnTo>
                  <a:lnTo>
                    <a:pt x="2343" y="12310"/>
                  </a:lnTo>
                  <a:lnTo>
                    <a:pt x="2665" y="12310"/>
                  </a:lnTo>
                  <a:lnTo>
                    <a:pt x="3032" y="12265"/>
                  </a:lnTo>
                  <a:lnTo>
                    <a:pt x="3445" y="12127"/>
                  </a:lnTo>
                  <a:lnTo>
                    <a:pt x="3859" y="11943"/>
                  </a:lnTo>
                  <a:lnTo>
                    <a:pt x="4272" y="11713"/>
                  </a:lnTo>
                  <a:lnTo>
                    <a:pt x="4732" y="11438"/>
                  </a:lnTo>
                  <a:lnTo>
                    <a:pt x="5145" y="11116"/>
                  </a:lnTo>
                  <a:lnTo>
                    <a:pt x="5604" y="10749"/>
                  </a:lnTo>
                  <a:lnTo>
                    <a:pt x="6431" y="9922"/>
                  </a:lnTo>
                  <a:lnTo>
                    <a:pt x="7166" y="9049"/>
                  </a:lnTo>
                  <a:lnTo>
                    <a:pt x="7809" y="8130"/>
                  </a:lnTo>
                  <a:lnTo>
                    <a:pt x="8085" y="7717"/>
                  </a:lnTo>
                  <a:lnTo>
                    <a:pt x="8314" y="7258"/>
                  </a:lnTo>
                  <a:lnTo>
                    <a:pt x="8314" y="7166"/>
                  </a:lnTo>
                  <a:lnTo>
                    <a:pt x="8269" y="6936"/>
                  </a:lnTo>
                  <a:lnTo>
                    <a:pt x="8177" y="6109"/>
                  </a:lnTo>
                  <a:lnTo>
                    <a:pt x="7717" y="3675"/>
                  </a:lnTo>
                  <a:lnTo>
                    <a:pt x="7488" y="1883"/>
                  </a:lnTo>
                  <a:lnTo>
                    <a:pt x="7350" y="965"/>
                  </a:lnTo>
                  <a:lnTo>
                    <a:pt x="7304" y="92"/>
                  </a:lnTo>
                  <a:lnTo>
                    <a:pt x="7258"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3353;p47">
              <a:extLst>
                <a:ext uri="{FF2B5EF4-FFF2-40B4-BE49-F238E27FC236}">
                  <a16:creationId xmlns:a16="http://schemas.microsoft.com/office/drawing/2014/main" id="{692E8A1C-7E36-1C33-BD28-54A0C329A0E6}"/>
                </a:ext>
              </a:extLst>
            </p:cNvPr>
            <p:cNvSpPr/>
            <p:nvPr/>
          </p:nvSpPr>
          <p:spPr>
            <a:xfrm>
              <a:off x="6541124" y="1238552"/>
              <a:ext cx="135705" cy="133905"/>
            </a:xfrm>
            <a:custGeom>
              <a:avLst/>
              <a:gdLst/>
              <a:ahLst/>
              <a:cxnLst/>
              <a:rect l="l" t="t" r="r" b="b"/>
              <a:pathLst>
                <a:path w="6937" h="6845" extrusionOk="0">
                  <a:moveTo>
                    <a:pt x="6936" y="0"/>
                  </a:moveTo>
                  <a:lnTo>
                    <a:pt x="4961" y="230"/>
                  </a:lnTo>
                  <a:lnTo>
                    <a:pt x="0" y="1792"/>
                  </a:lnTo>
                  <a:lnTo>
                    <a:pt x="368" y="2894"/>
                  </a:lnTo>
                  <a:lnTo>
                    <a:pt x="644" y="3997"/>
                  </a:lnTo>
                  <a:lnTo>
                    <a:pt x="873" y="5145"/>
                  </a:lnTo>
                  <a:lnTo>
                    <a:pt x="1011" y="6293"/>
                  </a:lnTo>
                  <a:lnTo>
                    <a:pt x="1011" y="6753"/>
                  </a:lnTo>
                  <a:lnTo>
                    <a:pt x="1011" y="6844"/>
                  </a:lnTo>
                  <a:lnTo>
                    <a:pt x="1746" y="6844"/>
                  </a:lnTo>
                  <a:lnTo>
                    <a:pt x="2205" y="6753"/>
                  </a:lnTo>
                  <a:lnTo>
                    <a:pt x="2619" y="6661"/>
                  </a:lnTo>
                  <a:lnTo>
                    <a:pt x="3032" y="6569"/>
                  </a:lnTo>
                  <a:lnTo>
                    <a:pt x="3400" y="6385"/>
                  </a:lnTo>
                  <a:lnTo>
                    <a:pt x="3767" y="6247"/>
                  </a:lnTo>
                  <a:lnTo>
                    <a:pt x="4089" y="6018"/>
                  </a:lnTo>
                  <a:lnTo>
                    <a:pt x="4410" y="5834"/>
                  </a:lnTo>
                  <a:lnTo>
                    <a:pt x="4686" y="5558"/>
                  </a:lnTo>
                  <a:lnTo>
                    <a:pt x="5191" y="5053"/>
                  </a:lnTo>
                  <a:lnTo>
                    <a:pt x="5604" y="4456"/>
                  </a:lnTo>
                  <a:lnTo>
                    <a:pt x="5926" y="3859"/>
                  </a:lnTo>
                  <a:lnTo>
                    <a:pt x="6201" y="3262"/>
                  </a:lnTo>
                  <a:lnTo>
                    <a:pt x="6431" y="2619"/>
                  </a:lnTo>
                  <a:lnTo>
                    <a:pt x="6615" y="2021"/>
                  </a:lnTo>
                  <a:lnTo>
                    <a:pt x="6753" y="1516"/>
                  </a:lnTo>
                  <a:lnTo>
                    <a:pt x="6845" y="1011"/>
                  </a:lnTo>
                  <a:lnTo>
                    <a:pt x="6936" y="276"/>
                  </a:lnTo>
                  <a:lnTo>
                    <a:pt x="693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3354;p47">
              <a:extLst>
                <a:ext uri="{FF2B5EF4-FFF2-40B4-BE49-F238E27FC236}">
                  <a16:creationId xmlns:a16="http://schemas.microsoft.com/office/drawing/2014/main" id="{8C484981-1DE2-43C2-4D87-2889FA4AFFC8}"/>
                </a:ext>
              </a:extLst>
            </p:cNvPr>
            <p:cNvSpPr/>
            <p:nvPr/>
          </p:nvSpPr>
          <p:spPr>
            <a:xfrm>
              <a:off x="6462952" y="1007617"/>
              <a:ext cx="61113" cy="165362"/>
            </a:xfrm>
            <a:custGeom>
              <a:avLst/>
              <a:gdLst/>
              <a:ahLst/>
              <a:cxnLst/>
              <a:rect l="l" t="t" r="r" b="b"/>
              <a:pathLst>
                <a:path w="3124" h="8453" extrusionOk="0">
                  <a:moveTo>
                    <a:pt x="3124" y="0"/>
                  </a:moveTo>
                  <a:lnTo>
                    <a:pt x="2756" y="184"/>
                  </a:lnTo>
                  <a:lnTo>
                    <a:pt x="2343" y="414"/>
                  </a:lnTo>
                  <a:lnTo>
                    <a:pt x="1883" y="735"/>
                  </a:lnTo>
                  <a:lnTo>
                    <a:pt x="1378" y="1195"/>
                  </a:lnTo>
                  <a:lnTo>
                    <a:pt x="1149" y="1470"/>
                  </a:lnTo>
                  <a:lnTo>
                    <a:pt x="873" y="1792"/>
                  </a:lnTo>
                  <a:lnTo>
                    <a:pt x="689" y="2113"/>
                  </a:lnTo>
                  <a:lnTo>
                    <a:pt x="505" y="2481"/>
                  </a:lnTo>
                  <a:lnTo>
                    <a:pt x="322" y="2894"/>
                  </a:lnTo>
                  <a:lnTo>
                    <a:pt x="230" y="3354"/>
                  </a:lnTo>
                  <a:lnTo>
                    <a:pt x="92" y="4226"/>
                  </a:lnTo>
                  <a:lnTo>
                    <a:pt x="0" y="5145"/>
                  </a:lnTo>
                  <a:lnTo>
                    <a:pt x="0" y="5972"/>
                  </a:lnTo>
                  <a:lnTo>
                    <a:pt x="46" y="6753"/>
                  </a:lnTo>
                  <a:lnTo>
                    <a:pt x="138" y="7396"/>
                  </a:lnTo>
                  <a:lnTo>
                    <a:pt x="230" y="7947"/>
                  </a:lnTo>
                  <a:lnTo>
                    <a:pt x="368" y="8268"/>
                  </a:lnTo>
                  <a:lnTo>
                    <a:pt x="414" y="8452"/>
                  </a:lnTo>
                  <a:lnTo>
                    <a:pt x="505" y="8360"/>
                  </a:lnTo>
                  <a:lnTo>
                    <a:pt x="597" y="8131"/>
                  </a:lnTo>
                  <a:lnTo>
                    <a:pt x="965" y="7166"/>
                  </a:lnTo>
                  <a:lnTo>
                    <a:pt x="1883" y="4272"/>
                  </a:lnTo>
                  <a:lnTo>
                    <a:pt x="312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3355;p47">
              <a:extLst>
                <a:ext uri="{FF2B5EF4-FFF2-40B4-BE49-F238E27FC236}">
                  <a16:creationId xmlns:a16="http://schemas.microsoft.com/office/drawing/2014/main" id="{9746277E-6EA0-EC36-178C-FD5F7272D627}"/>
                </a:ext>
              </a:extLst>
            </p:cNvPr>
            <p:cNvSpPr/>
            <p:nvPr/>
          </p:nvSpPr>
          <p:spPr>
            <a:xfrm>
              <a:off x="6462052" y="989639"/>
              <a:ext cx="255212" cy="353162"/>
            </a:xfrm>
            <a:custGeom>
              <a:avLst/>
              <a:gdLst/>
              <a:ahLst/>
              <a:cxnLst/>
              <a:rect l="l" t="t" r="r" b="b"/>
              <a:pathLst>
                <a:path w="13046" h="18053" extrusionOk="0">
                  <a:moveTo>
                    <a:pt x="6753" y="1"/>
                  </a:moveTo>
                  <a:lnTo>
                    <a:pt x="6018" y="47"/>
                  </a:lnTo>
                  <a:lnTo>
                    <a:pt x="5283" y="138"/>
                  </a:lnTo>
                  <a:lnTo>
                    <a:pt x="4594" y="322"/>
                  </a:lnTo>
                  <a:lnTo>
                    <a:pt x="3951" y="552"/>
                  </a:lnTo>
                  <a:lnTo>
                    <a:pt x="3353" y="919"/>
                  </a:lnTo>
                  <a:lnTo>
                    <a:pt x="3124" y="1103"/>
                  </a:lnTo>
                  <a:lnTo>
                    <a:pt x="2940" y="1287"/>
                  </a:lnTo>
                  <a:lnTo>
                    <a:pt x="2527" y="1838"/>
                  </a:lnTo>
                  <a:lnTo>
                    <a:pt x="2113" y="2527"/>
                  </a:lnTo>
                  <a:lnTo>
                    <a:pt x="1746" y="3354"/>
                  </a:lnTo>
                  <a:lnTo>
                    <a:pt x="1378" y="4273"/>
                  </a:lnTo>
                  <a:lnTo>
                    <a:pt x="1057" y="5283"/>
                  </a:lnTo>
                  <a:lnTo>
                    <a:pt x="781" y="6385"/>
                  </a:lnTo>
                  <a:lnTo>
                    <a:pt x="506" y="7534"/>
                  </a:lnTo>
                  <a:lnTo>
                    <a:pt x="276" y="8682"/>
                  </a:lnTo>
                  <a:lnTo>
                    <a:pt x="138" y="9785"/>
                  </a:lnTo>
                  <a:lnTo>
                    <a:pt x="46" y="10933"/>
                  </a:lnTo>
                  <a:lnTo>
                    <a:pt x="0" y="11989"/>
                  </a:lnTo>
                  <a:lnTo>
                    <a:pt x="46" y="13000"/>
                  </a:lnTo>
                  <a:lnTo>
                    <a:pt x="184" y="13965"/>
                  </a:lnTo>
                  <a:lnTo>
                    <a:pt x="276" y="14378"/>
                  </a:lnTo>
                  <a:lnTo>
                    <a:pt x="414" y="14745"/>
                  </a:lnTo>
                  <a:lnTo>
                    <a:pt x="551" y="15113"/>
                  </a:lnTo>
                  <a:lnTo>
                    <a:pt x="689" y="15434"/>
                  </a:lnTo>
                  <a:lnTo>
                    <a:pt x="1103" y="16032"/>
                  </a:lnTo>
                  <a:lnTo>
                    <a:pt x="1562" y="16537"/>
                  </a:lnTo>
                  <a:lnTo>
                    <a:pt x="2067" y="16950"/>
                  </a:lnTo>
                  <a:lnTo>
                    <a:pt x="2573" y="17318"/>
                  </a:lnTo>
                  <a:lnTo>
                    <a:pt x="3170" y="17593"/>
                  </a:lnTo>
                  <a:lnTo>
                    <a:pt x="3767" y="17823"/>
                  </a:lnTo>
                  <a:lnTo>
                    <a:pt x="4364" y="17961"/>
                  </a:lnTo>
                  <a:lnTo>
                    <a:pt x="5007" y="18053"/>
                  </a:lnTo>
                  <a:lnTo>
                    <a:pt x="5650" y="18053"/>
                  </a:lnTo>
                  <a:lnTo>
                    <a:pt x="6293" y="18007"/>
                  </a:lnTo>
                  <a:lnTo>
                    <a:pt x="6936" y="17869"/>
                  </a:lnTo>
                  <a:lnTo>
                    <a:pt x="7579" y="17685"/>
                  </a:lnTo>
                  <a:lnTo>
                    <a:pt x="8222" y="17456"/>
                  </a:lnTo>
                  <a:lnTo>
                    <a:pt x="8820" y="17134"/>
                  </a:lnTo>
                  <a:lnTo>
                    <a:pt x="9417" y="16766"/>
                  </a:lnTo>
                  <a:lnTo>
                    <a:pt x="9922" y="16353"/>
                  </a:lnTo>
                  <a:lnTo>
                    <a:pt x="10289" y="15986"/>
                  </a:lnTo>
                  <a:lnTo>
                    <a:pt x="10657" y="15480"/>
                  </a:lnTo>
                  <a:lnTo>
                    <a:pt x="10978" y="14883"/>
                  </a:lnTo>
                  <a:lnTo>
                    <a:pt x="11300" y="14194"/>
                  </a:lnTo>
                  <a:lnTo>
                    <a:pt x="11622" y="13459"/>
                  </a:lnTo>
                  <a:lnTo>
                    <a:pt x="11897" y="12632"/>
                  </a:lnTo>
                  <a:lnTo>
                    <a:pt x="12173" y="11760"/>
                  </a:lnTo>
                  <a:lnTo>
                    <a:pt x="12402" y="10841"/>
                  </a:lnTo>
                  <a:lnTo>
                    <a:pt x="12586" y="9922"/>
                  </a:lnTo>
                  <a:lnTo>
                    <a:pt x="12770" y="9004"/>
                  </a:lnTo>
                  <a:lnTo>
                    <a:pt x="12908" y="8131"/>
                  </a:lnTo>
                  <a:lnTo>
                    <a:pt x="13000" y="7258"/>
                  </a:lnTo>
                  <a:lnTo>
                    <a:pt x="13045" y="6477"/>
                  </a:lnTo>
                  <a:lnTo>
                    <a:pt x="13045" y="5742"/>
                  </a:lnTo>
                  <a:lnTo>
                    <a:pt x="12954" y="5099"/>
                  </a:lnTo>
                  <a:lnTo>
                    <a:pt x="12862" y="4548"/>
                  </a:lnTo>
                  <a:lnTo>
                    <a:pt x="12632" y="3813"/>
                  </a:lnTo>
                  <a:lnTo>
                    <a:pt x="12311" y="3170"/>
                  </a:lnTo>
                  <a:lnTo>
                    <a:pt x="11897" y="2527"/>
                  </a:lnTo>
                  <a:lnTo>
                    <a:pt x="11392" y="2022"/>
                  </a:lnTo>
                  <a:lnTo>
                    <a:pt x="10841" y="1516"/>
                  </a:lnTo>
                  <a:lnTo>
                    <a:pt x="10243" y="1103"/>
                  </a:lnTo>
                  <a:lnTo>
                    <a:pt x="9600" y="736"/>
                  </a:lnTo>
                  <a:lnTo>
                    <a:pt x="8911" y="460"/>
                  </a:lnTo>
                  <a:lnTo>
                    <a:pt x="8176" y="230"/>
                  </a:lnTo>
                  <a:lnTo>
                    <a:pt x="7487" y="93"/>
                  </a:lnTo>
                  <a:lnTo>
                    <a:pt x="6753"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3356;p47">
              <a:extLst>
                <a:ext uri="{FF2B5EF4-FFF2-40B4-BE49-F238E27FC236}">
                  <a16:creationId xmlns:a16="http://schemas.microsoft.com/office/drawing/2014/main" id="{20E812C0-D52A-986C-649C-757A99EDFF22}"/>
                </a:ext>
              </a:extLst>
            </p:cNvPr>
            <p:cNvSpPr/>
            <p:nvPr/>
          </p:nvSpPr>
          <p:spPr>
            <a:xfrm>
              <a:off x="6577060" y="1169360"/>
              <a:ext cx="8118" cy="27877"/>
            </a:xfrm>
            <a:custGeom>
              <a:avLst/>
              <a:gdLst/>
              <a:ahLst/>
              <a:cxnLst/>
              <a:rect l="l" t="t" r="r" b="b"/>
              <a:pathLst>
                <a:path w="415" h="1425" extrusionOk="0">
                  <a:moveTo>
                    <a:pt x="139" y="0"/>
                  </a:moveTo>
                  <a:lnTo>
                    <a:pt x="1" y="368"/>
                  </a:lnTo>
                  <a:lnTo>
                    <a:pt x="1" y="598"/>
                  </a:lnTo>
                  <a:lnTo>
                    <a:pt x="1" y="827"/>
                  </a:lnTo>
                  <a:lnTo>
                    <a:pt x="47" y="1011"/>
                  </a:lnTo>
                  <a:lnTo>
                    <a:pt x="139" y="1195"/>
                  </a:lnTo>
                  <a:lnTo>
                    <a:pt x="230" y="1332"/>
                  </a:lnTo>
                  <a:lnTo>
                    <a:pt x="414" y="1424"/>
                  </a:lnTo>
                  <a:lnTo>
                    <a:pt x="276" y="1287"/>
                  </a:lnTo>
                  <a:lnTo>
                    <a:pt x="185" y="1149"/>
                  </a:lnTo>
                  <a:lnTo>
                    <a:pt x="139" y="1011"/>
                  </a:lnTo>
                  <a:lnTo>
                    <a:pt x="93" y="827"/>
                  </a:lnTo>
                  <a:lnTo>
                    <a:pt x="93" y="460"/>
                  </a:lnTo>
                  <a:lnTo>
                    <a:pt x="185" y="46"/>
                  </a:lnTo>
                  <a:lnTo>
                    <a:pt x="13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3357;p47">
              <a:extLst>
                <a:ext uri="{FF2B5EF4-FFF2-40B4-BE49-F238E27FC236}">
                  <a16:creationId xmlns:a16="http://schemas.microsoft.com/office/drawing/2014/main" id="{DB03F21C-D606-CD13-5621-A58496E36A35}"/>
                </a:ext>
              </a:extLst>
            </p:cNvPr>
            <p:cNvSpPr/>
            <p:nvPr/>
          </p:nvSpPr>
          <p:spPr>
            <a:xfrm>
              <a:off x="6577960" y="1160381"/>
              <a:ext cx="22497" cy="33256"/>
            </a:xfrm>
            <a:custGeom>
              <a:avLst/>
              <a:gdLst/>
              <a:ahLst/>
              <a:cxnLst/>
              <a:rect l="l" t="t" r="r" b="b"/>
              <a:pathLst>
                <a:path w="1150" h="1700" extrusionOk="0">
                  <a:moveTo>
                    <a:pt x="552" y="0"/>
                  </a:moveTo>
                  <a:lnTo>
                    <a:pt x="414" y="46"/>
                  </a:lnTo>
                  <a:lnTo>
                    <a:pt x="322" y="138"/>
                  </a:lnTo>
                  <a:lnTo>
                    <a:pt x="230" y="230"/>
                  </a:lnTo>
                  <a:lnTo>
                    <a:pt x="93" y="459"/>
                  </a:lnTo>
                  <a:lnTo>
                    <a:pt x="1" y="781"/>
                  </a:lnTo>
                  <a:lnTo>
                    <a:pt x="1" y="1102"/>
                  </a:lnTo>
                  <a:lnTo>
                    <a:pt x="47" y="1378"/>
                  </a:lnTo>
                  <a:lnTo>
                    <a:pt x="139" y="1470"/>
                  </a:lnTo>
                  <a:lnTo>
                    <a:pt x="230" y="1562"/>
                  </a:lnTo>
                  <a:lnTo>
                    <a:pt x="322" y="1654"/>
                  </a:lnTo>
                  <a:lnTo>
                    <a:pt x="460" y="1700"/>
                  </a:lnTo>
                  <a:lnTo>
                    <a:pt x="598" y="1654"/>
                  </a:lnTo>
                  <a:lnTo>
                    <a:pt x="736" y="1654"/>
                  </a:lnTo>
                  <a:lnTo>
                    <a:pt x="828" y="1562"/>
                  </a:lnTo>
                  <a:lnTo>
                    <a:pt x="919" y="1470"/>
                  </a:lnTo>
                  <a:lnTo>
                    <a:pt x="1057" y="1240"/>
                  </a:lnTo>
                  <a:lnTo>
                    <a:pt x="1149" y="919"/>
                  </a:lnTo>
                  <a:lnTo>
                    <a:pt x="1149" y="597"/>
                  </a:lnTo>
                  <a:lnTo>
                    <a:pt x="1103" y="322"/>
                  </a:lnTo>
                  <a:lnTo>
                    <a:pt x="1011" y="230"/>
                  </a:lnTo>
                  <a:lnTo>
                    <a:pt x="919" y="92"/>
                  </a:lnTo>
                  <a:lnTo>
                    <a:pt x="782" y="46"/>
                  </a:lnTo>
                  <a:lnTo>
                    <a:pt x="64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3358;p47">
              <a:extLst>
                <a:ext uri="{FF2B5EF4-FFF2-40B4-BE49-F238E27FC236}">
                  <a16:creationId xmlns:a16="http://schemas.microsoft.com/office/drawing/2014/main" id="{F3A7C0E1-2286-D13E-A3F7-32DE338C0F14}"/>
                </a:ext>
              </a:extLst>
            </p:cNvPr>
            <p:cNvSpPr/>
            <p:nvPr/>
          </p:nvSpPr>
          <p:spPr>
            <a:xfrm>
              <a:off x="6506968" y="1158581"/>
              <a:ext cx="14398" cy="24277"/>
            </a:xfrm>
            <a:custGeom>
              <a:avLst/>
              <a:gdLst/>
              <a:ahLst/>
              <a:cxnLst/>
              <a:rect l="l" t="t" r="r" b="b"/>
              <a:pathLst>
                <a:path w="736" h="1241" extrusionOk="0">
                  <a:moveTo>
                    <a:pt x="690" y="0"/>
                  </a:moveTo>
                  <a:lnTo>
                    <a:pt x="644" y="414"/>
                  </a:lnTo>
                  <a:lnTo>
                    <a:pt x="506" y="781"/>
                  </a:lnTo>
                  <a:lnTo>
                    <a:pt x="414" y="919"/>
                  </a:lnTo>
                  <a:lnTo>
                    <a:pt x="277" y="1057"/>
                  </a:lnTo>
                  <a:lnTo>
                    <a:pt x="139" y="1149"/>
                  </a:lnTo>
                  <a:lnTo>
                    <a:pt x="1" y="1194"/>
                  </a:lnTo>
                  <a:lnTo>
                    <a:pt x="1" y="1240"/>
                  </a:lnTo>
                  <a:lnTo>
                    <a:pt x="185" y="1194"/>
                  </a:lnTo>
                  <a:lnTo>
                    <a:pt x="322" y="1103"/>
                  </a:lnTo>
                  <a:lnTo>
                    <a:pt x="460" y="965"/>
                  </a:lnTo>
                  <a:lnTo>
                    <a:pt x="598" y="781"/>
                  </a:lnTo>
                  <a:lnTo>
                    <a:pt x="644" y="597"/>
                  </a:lnTo>
                  <a:lnTo>
                    <a:pt x="736" y="368"/>
                  </a:lnTo>
                  <a:lnTo>
                    <a:pt x="73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3359;p47">
              <a:extLst>
                <a:ext uri="{FF2B5EF4-FFF2-40B4-BE49-F238E27FC236}">
                  <a16:creationId xmlns:a16="http://schemas.microsoft.com/office/drawing/2014/main" id="{76A0C0BE-CDE5-3136-009C-4C6990ECB55C}"/>
                </a:ext>
              </a:extLst>
            </p:cNvPr>
            <p:cNvSpPr/>
            <p:nvPr/>
          </p:nvSpPr>
          <p:spPr>
            <a:xfrm>
              <a:off x="6497989" y="1146002"/>
              <a:ext cx="23377" cy="33256"/>
            </a:xfrm>
            <a:custGeom>
              <a:avLst/>
              <a:gdLst/>
              <a:ahLst/>
              <a:cxnLst/>
              <a:rect l="l" t="t" r="r" b="b"/>
              <a:pathLst>
                <a:path w="1195" h="1700" extrusionOk="0">
                  <a:moveTo>
                    <a:pt x="690" y="0"/>
                  </a:moveTo>
                  <a:lnTo>
                    <a:pt x="552" y="46"/>
                  </a:lnTo>
                  <a:lnTo>
                    <a:pt x="414" y="92"/>
                  </a:lnTo>
                  <a:lnTo>
                    <a:pt x="322" y="184"/>
                  </a:lnTo>
                  <a:lnTo>
                    <a:pt x="138" y="414"/>
                  </a:lnTo>
                  <a:lnTo>
                    <a:pt x="47" y="689"/>
                  </a:lnTo>
                  <a:lnTo>
                    <a:pt x="1" y="1011"/>
                  </a:lnTo>
                  <a:lnTo>
                    <a:pt x="47" y="1286"/>
                  </a:lnTo>
                  <a:lnTo>
                    <a:pt x="92" y="1424"/>
                  </a:lnTo>
                  <a:lnTo>
                    <a:pt x="184" y="1516"/>
                  </a:lnTo>
                  <a:lnTo>
                    <a:pt x="322" y="1608"/>
                  </a:lnTo>
                  <a:lnTo>
                    <a:pt x="414" y="1654"/>
                  </a:lnTo>
                  <a:lnTo>
                    <a:pt x="552" y="1700"/>
                  </a:lnTo>
                  <a:lnTo>
                    <a:pt x="690" y="1654"/>
                  </a:lnTo>
                  <a:lnTo>
                    <a:pt x="827" y="1608"/>
                  </a:lnTo>
                  <a:lnTo>
                    <a:pt x="919" y="1516"/>
                  </a:lnTo>
                  <a:lnTo>
                    <a:pt x="1057" y="1286"/>
                  </a:lnTo>
                  <a:lnTo>
                    <a:pt x="1149" y="965"/>
                  </a:lnTo>
                  <a:lnTo>
                    <a:pt x="1195" y="643"/>
                  </a:lnTo>
                  <a:lnTo>
                    <a:pt x="1149" y="368"/>
                  </a:lnTo>
                  <a:lnTo>
                    <a:pt x="1103" y="230"/>
                  </a:lnTo>
                  <a:lnTo>
                    <a:pt x="1057" y="138"/>
                  </a:lnTo>
                  <a:lnTo>
                    <a:pt x="965" y="92"/>
                  </a:lnTo>
                  <a:lnTo>
                    <a:pt x="827" y="46"/>
                  </a:lnTo>
                  <a:lnTo>
                    <a:pt x="69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3360;p47">
              <a:extLst>
                <a:ext uri="{FF2B5EF4-FFF2-40B4-BE49-F238E27FC236}">
                  <a16:creationId xmlns:a16="http://schemas.microsoft.com/office/drawing/2014/main" id="{D13FCC32-2AD5-8BB7-D0DE-55E2640DE44C}"/>
                </a:ext>
              </a:extLst>
            </p:cNvPr>
            <p:cNvSpPr/>
            <p:nvPr/>
          </p:nvSpPr>
          <p:spPr>
            <a:xfrm>
              <a:off x="6583359" y="1122625"/>
              <a:ext cx="33256" cy="26077"/>
            </a:xfrm>
            <a:custGeom>
              <a:avLst/>
              <a:gdLst/>
              <a:ahLst/>
              <a:cxnLst/>
              <a:rect l="l" t="t" r="r" b="b"/>
              <a:pathLst>
                <a:path w="1700" h="1333" extrusionOk="0">
                  <a:moveTo>
                    <a:pt x="368" y="1"/>
                  </a:moveTo>
                  <a:lnTo>
                    <a:pt x="138" y="93"/>
                  </a:lnTo>
                  <a:lnTo>
                    <a:pt x="46" y="185"/>
                  </a:lnTo>
                  <a:lnTo>
                    <a:pt x="0" y="276"/>
                  </a:lnTo>
                  <a:lnTo>
                    <a:pt x="0" y="368"/>
                  </a:lnTo>
                  <a:lnTo>
                    <a:pt x="0" y="506"/>
                  </a:lnTo>
                  <a:lnTo>
                    <a:pt x="92" y="644"/>
                  </a:lnTo>
                  <a:lnTo>
                    <a:pt x="230" y="782"/>
                  </a:lnTo>
                  <a:lnTo>
                    <a:pt x="552" y="965"/>
                  </a:lnTo>
                  <a:lnTo>
                    <a:pt x="1149" y="1287"/>
                  </a:lnTo>
                  <a:lnTo>
                    <a:pt x="1286" y="1333"/>
                  </a:lnTo>
                  <a:lnTo>
                    <a:pt x="1424" y="1287"/>
                  </a:lnTo>
                  <a:lnTo>
                    <a:pt x="1562" y="1241"/>
                  </a:lnTo>
                  <a:lnTo>
                    <a:pt x="1654" y="1103"/>
                  </a:lnTo>
                  <a:lnTo>
                    <a:pt x="1700" y="965"/>
                  </a:lnTo>
                  <a:lnTo>
                    <a:pt x="1654" y="828"/>
                  </a:lnTo>
                  <a:lnTo>
                    <a:pt x="1562" y="598"/>
                  </a:lnTo>
                  <a:lnTo>
                    <a:pt x="1424" y="414"/>
                  </a:lnTo>
                  <a:lnTo>
                    <a:pt x="1241" y="276"/>
                  </a:lnTo>
                  <a:lnTo>
                    <a:pt x="1011" y="139"/>
                  </a:lnTo>
                  <a:lnTo>
                    <a:pt x="827" y="47"/>
                  </a:lnTo>
                  <a:lnTo>
                    <a:pt x="59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3361;p47">
              <a:extLst>
                <a:ext uri="{FF2B5EF4-FFF2-40B4-BE49-F238E27FC236}">
                  <a16:creationId xmlns:a16="http://schemas.microsoft.com/office/drawing/2014/main" id="{A4F5919B-14A7-502B-0A88-667FB816413F}"/>
                </a:ext>
              </a:extLst>
            </p:cNvPr>
            <p:cNvSpPr/>
            <p:nvPr/>
          </p:nvSpPr>
          <p:spPr>
            <a:xfrm>
              <a:off x="6497089" y="1108247"/>
              <a:ext cx="35975" cy="19797"/>
            </a:xfrm>
            <a:custGeom>
              <a:avLst/>
              <a:gdLst/>
              <a:ahLst/>
              <a:cxnLst/>
              <a:rect l="l" t="t" r="r" b="b"/>
              <a:pathLst>
                <a:path w="1839" h="1012" extrusionOk="0">
                  <a:moveTo>
                    <a:pt x="736" y="1"/>
                  </a:moveTo>
                  <a:lnTo>
                    <a:pt x="506" y="93"/>
                  </a:lnTo>
                  <a:lnTo>
                    <a:pt x="276" y="185"/>
                  </a:lnTo>
                  <a:lnTo>
                    <a:pt x="93" y="368"/>
                  </a:lnTo>
                  <a:lnTo>
                    <a:pt x="1" y="506"/>
                  </a:lnTo>
                  <a:lnTo>
                    <a:pt x="1" y="644"/>
                  </a:lnTo>
                  <a:lnTo>
                    <a:pt x="47" y="782"/>
                  </a:lnTo>
                  <a:lnTo>
                    <a:pt x="93" y="874"/>
                  </a:lnTo>
                  <a:lnTo>
                    <a:pt x="230" y="966"/>
                  </a:lnTo>
                  <a:lnTo>
                    <a:pt x="368" y="1011"/>
                  </a:lnTo>
                  <a:lnTo>
                    <a:pt x="1057" y="920"/>
                  </a:lnTo>
                  <a:lnTo>
                    <a:pt x="1241" y="920"/>
                  </a:lnTo>
                  <a:lnTo>
                    <a:pt x="1425" y="874"/>
                  </a:lnTo>
                  <a:lnTo>
                    <a:pt x="1608" y="828"/>
                  </a:lnTo>
                  <a:lnTo>
                    <a:pt x="1746" y="736"/>
                  </a:lnTo>
                  <a:lnTo>
                    <a:pt x="1792" y="644"/>
                  </a:lnTo>
                  <a:lnTo>
                    <a:pt x="1838" y="506"/>
                  </a:lnTo>
                  <a:lnTo>
                    <a:pt x="1838" y="414"/>
                  </a:lnTo>
                  <a:lnTo>
                    <a:pt x="1792" y="277"/>
                  </a:lnTo>
                  <a:lnTo>
                    <a:pt x="1608" y="139"/>
                  </a:lnTo>
                  <a:lnTo>
                    <a:pt x="1425" y="47"/>
                  </a:lnTo>
                  <a:lnTo>
                    <a:pt x="119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3362;p47">
              <a:extLst>
                <a:ext uri="{FF2B5EF4-FFF2-40B4-BE49-F238E27FC236}">
                  <a16:creationId xmlns:a16="http://schemas.microsoft.com/office/drawing/2014/main" id="{7BA5DFBE-6E4E-3DFC-44D6-D37DD62C723D}"/>
                </a:ext>
              </a:extLst>
            </p:cNvPr>
            <p:cNvSpPr/>
            <p:nvPr/>
          </p:nvSpPr>
          <p:spPr>
            <a:xfrm>
              <a:off x="6552803" y="1261010"/>
              <a:ext cx="21577" cy="7219"/>
            </a:xfrm>
            <a:custGeom>
              <a:avLst/>
              <a:gdLst/>
              <a:ahLst/>
              <a:cxnLst/>
              <a:rect l="l" t="t" r="r" b="b"/>
              <a:pathLst>
                <a:path w="1103" h="369" extrusionOk="0">
                  <a:moveTo>
                    <a:pt x="1" y="1"/>
                  </a:moveTo>
                  <a:lnTo>
                    <a:pt x="92" y="138"/>
                  </a:lnTo>
                  <a:lnTo>
                    <a:pt x="276" y="276"/>
                  </a:lnTo>
                  <a:lnTo>
                    <a:pt x="414" y="368"/>
                  </a:lnTo>
                  <a:lnTo>
                    <a:pt x="781" y="368"/>
                  </a:lnTo>
                  <a:lnTo>
                    <a:pt x="919" y="276"/>
                  </a:lnTo>
                  <a:lnTo>
                    <a:pt x="1011" y="138"/>
                  </a:lnTo>
                  <a:lnTo>
                    <a:pt x="1103" y="1"/>
                  </a:lnTo>
                  <a:lnTo>
                    <a:pt x="1057" y="1"/>
                  </a:lnTo>
                  <a:lnTo>
                    <a:pt x="827" y="138"/>
                  </a:lnTo>
                  <a:lnTo>
                    <a:pt x="690" y="184"/>
                  </a:lnTo>
                  <a:lnTo>
                    <a:pt x="552" y="230"/>
                  </a:lnTo>
                  <a:lnTo>
                    <a:pt x="276" y="138"/>
                  </a:lnTo>
                  <a:lnTo>
                    <a:pt x="4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3363;p47">
              <a:extLst>
                <a:ext uri="{FF2B5EF4-FFF2-40B4-BE49-F238E27FC236}">
                  <a16:creationId xmlns:a16="http://schemas.microsoft.com/office/drawing/2014/main" id="{C01B7FDA-258B-EA65-7BFD-89CFD3D95F43}"/>
                </a:ext>
              </a:extLst>
            </p:cNvPr>
            <p:cNvSpPr/>
            <p:nvPr/>
          </p:nvSpPr>
          <p:spPr>
            <a:xfrm>
              <a:off x="6509668" y="1112746"/>
              <a:ext cx="58433" cy="127626"/>
            </a:xfrm>
            <a:custGeom>
              <a:avLst/>
              <a:gdLst/>
              <a:ahLst/>
              <a:cxnLst/>
              <a:rect l="l" t="t" r="r" b="b"/>
              <a:pathLst>
                <a:path w="2987" h="6524" extrusionOk="0">
                  <a:moveTo>
                    <a:pt x="1563" y="1"/>
                  </a:moveTo>
                  <a:lnTo>
                    <a:pt x="1103" y="1287"/>
                  </a:lnTo>
                  <a:lnTo>
                    <a:pt x="644" y="2573"/>
                  </a:lnTo>
                  <a:lnTo>
                    <a:pt x="322" y="3859"/>
                  </a:lnTo>
                  <a:lnTo>
                    <a:pt x="1" y="5191"/>
                  </a:lnTo>
                  <a:lnTo>
                    <a:pt x="47" y="5237"/>
                  </a:lnTo>
                  <a:lnTo>
                    <a:pt x="139" y="5283"/>
                  </a:lnTo>
                  <a:lnTo>
                    <a:pt x="414" y="5283"/>
                  </a:lnTo>
                  <a:lnTo>
                    <a:pt x="919" y="5145"/>
                  </a:lnTo>
                  <a:lnTo>
                    <a:pt x="828" y="5513"/>
                  </a:lnTo>
                  <a:lnTo>
                    <a:pt x="736" y="6156"/>
                  </a:lnTo>
                  <a:lnTo>
                    <a:pt x="736" y="6202"/>
                  </a:lnTo>
                  <a:lnTo>
                    <a:pt x="736" y="6248"/>
                  </a:lnTo>
                  <a:lnTo>
                    <a:pt x="736" y="6339"/>
                  </a:lnTo>
                  <a:lnTo>
                    <a:pt x="828" y="6385"/>
                  </a:lnTo>
                  <a:lnTo>
                    <a:pt x="919" y="6431"/>
                  </a:lnTo>
                  <a:lnTo>
                    <a:pt x="1057" y="6431"/>
                  </a:lnTo>
                  <a:lnTo>
                    <a:pt x="1379" y="6523"/>
                  </a:lnTo>
                  <a:lnTo>
                    <a:pt x="1700" y="6523"/>
                  </a:lnTo>
                  <a:lnTo>
                    <a:pt x="2068" y="6477"/>
                  </a:lnTo>
                  <a:lnTo>
                    <a:pt x="2389" y="6339"/>
                  </a:lnTo>
                  <a:lnTo>
                    <a:pt x="2711" y="6156"/>
                  </a:lnTo>
                  <a:lnTo>
                    <a:pt x="2986" y="5926"/>
                  </a:lnTo>
                  <a:lnTo>
                    <a:pt x="2986" y="5880"/>
                  </a:lnTo>
                  <a:lnTo>
                    <a:pt x="2895" y="5834"/>
                  </a:lnTo>
                  <a:lnTo>
                    <a:pt x="2481" y="6064"/>
                  </a:lnTo>
                  <a:lnTo>
                    <a:pt x="1976" y="6202"/>
                  </a:lnTo>
                  <a:lnTo>
                    <a:pt x="1517" y="6202"/>
                  </a:lnTo>
                  <a:lnTo>
                    <a:pt x="1011" y="6110"/>
                  </a:lnTo>
                  <a:lnTo>
                    <a:pt x="1195" y="5375"/>
                  </a:lnTo>
                  <a:lnTo>
                    <a:pt x="1287" y="4961"/>
                  </a:lnTo>
                  <a:lnTo>
                    <a:pt x="1287" y="4778"/>
                  </a:lnTo>
                  <a:lnTo>
                    <a:pt x="874" y="4824"/>
                  </a:lnTo>
                  <a:lnTo>
                    <a:pt x="414" y="4916"/>
                  </a:lnTo>
                  <a:lnTo>
                    <a:pt x="736" y="3675"/>
                  </a:lnTo>
                  <a:lnTo>
                    <a:pt x="1057" y="2481"/>
                  </a:lnTo>
                  <a:lnTo>
                    <a:pt x="1379" y="1287"/>
                  </a:lnTo>
                  <a:lnTo>
                    <a:pt x="1654" y="47"/>
                  </a:lnTo>
                  <a:lnTo>
                    <a:pt x="165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3364;p47">
              <a:extLst>
                <a:ext uri="{FF2B5EF4-FFF2-40B4-BE49-F238E27FC236}">
                  <a16:creationId xmlns:a16="http://schemas.microsoft.com/office/drawing/2014/main" id="{0BC48B92-624A-13A0-3CAC-4264591125C5}"/>
                </a:ext>
              </a:extLst>
            </p:cNvPr>
            <p:cNvSpPr/>
            <p:nvPr/>
          </p:nvSpPr>
          <p:spPr>
            <a:xfrm>
              <a:off x="6535725" y="1228673"/>
              <a:ext cx="34176" cy="25177"/>
            </a:xfrm>
            <a:custGeom>
              <a:avLst/>
              <a:gdLst/>
              <a:ahLst/>
              <a:cxnLst/>
              <a:rect l="l" t="t" r="r" b="b"/>
              <a:pathLst>
                <a:path w="1747" h="1287" extrusionOk="0">
                  <a:moveTo>
                    <a:pt x="1654" y="0"/>
                  </a:moveTo>
                  <a:lnTo>
                    <a:pt x="1241" y="184"/>
                  </a:lnTo>
                  <a:lnTo>
                    <a:pt x="828" y="322"/>
                  </a:lnTo>
                  <a:lnTo>
                    <a:pt x="414" y="368"/>
                  </a:lnTo>
                  <a:lnTo>
                    <a:pt x="1" y="368"/>
                  </a:lnTo>
                  <a:lnTo>
                    <a:pt x="139" y="597"/>
                  </a:lnTo>
                  <a:lnTo>
                    <a:pt x="276" y="781"/>
                  </a:lnTo>
                  <a:lnTo>
                    <a:pt x="506" y="965"/>
                  </a:lnTo>
                  <a:lnTo>
                    <a:pt x="690" y="1148"/>
                  </a:lnTo>
                  <a:lnTo>
                    <a:pt x="965" y="1240"/>
                  </a:lnTo>
                  <a:lnTo>
                    <a:pt x="1287" y="1286"/>
                  </a:lnTo>
                  <a:lnTo>
                    <a:pt x="1425" y="1240"/>
                  </a:lnTo>
                  <a:lnTo>
                    <a:pt x="1517" y="1194"/>
                  </a:lnTo>
                  <a:lnTo>
                    <a:pt x="1609" y="1102"/>
                  </a:lnTo>
                  <a:lnTo>
                    <a:pt x="1700" y="1011"/>
                  </a:lnTo>
                  <a:lnTo>
                    <a:pt x="1746" y="781"/>
                  </a:lnTo>
                  <a:lnTo>
                    <a:pt x="1746" y="505"/>
                  </a:lnTo>
                  <a:lnTo>
                    <a:pt x="1700" y="276"/>
                  </a:lnTo>
                  <a:lnTo>
                    <a:pt x="165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3365;p47">
              <a:extLst>
                <a:ext uri="{FF2B5EF4-FFF2-40B4-BE49-F238E27FC236}">
                  <a16:creationId xmlns:a16="http://schemas.microsoft.com/office/drawing/2014/main" id="{CB35159C-09CE-BD91-F12A-6B11B7EDF09B}"/>
                </a:ext>
              </a:extLst>
            </p:cNvPr>
            <p:cNvSpPr/>
            <p:nvPr/>
          </p:nvSpPr>
          <p:spPr>
            <a:xfrm>
              <a:off x="6549203" y="1238552"/>
              <a:ext cx="20697" cy="15298"/>
            </a:xfrm>
            <a:custGeom>
              <a:avLst/>
              <a:gdLst/>
              <a:ahLst/>
              <a:cxnLst/>
              <a:rect l="l" t="t" r="r" b="b"/>
              <a:pathLst>
                <a:path w="1058" h="782" extrusionOk="0">
                  <a:moveTo>
                    <a:pt x="874" y="0"/>
                  </a:moveTo>
                  <a:lnTo>
                    <a:pt x="736" y="46"/>
                  </a:lnTo>
                  <a:lnTo>
                    <a:pt x="414" y="138"/>
                  </a:lnTo>
                  <a:lnTo>
                    <a:pt x="185" y="368"/>
                  </a:lnTo>
                  <a:lnTo>
                    <a:pt x="93" y="506"/>
                  </a:lnTo>
                  <a:lnTo>
                    <a:pt x="1" y="643"/>
                  </a:lnTo>
                  <a:lnTo>
                    <a:pt x="276" y="735"/>
                  </a:lnTo>
                  <a:lnTo>
                    <a:pt x="598" y="781"/>
                  </a:lnTo>
                  <a:lnTo>
                    <a:pt x="736" y="735"/>
                  </a:lnTo>
                  <a:lnTo>
                    <a:pt x="828" y="689"/>
                  </a:lnTo>
                  <a:lnTo>
                    <a:pt x="920" y="597"/>
                  </a:lnTo>
                  <a:lnTo>
                    <a:pt x="1011" y="506"/>
                  </a:lnTo>
                  <a:lnTo>
                    <a:pt x="1057" y="276"/>
                  </a:lnTo>
                  <a:lnTo>
                    <a:pt x="1057" y="0"/>
                  </a:lnTo>
                  <a:close/>
                </a:path>
              </a:pathLst>
            </a:custGeom>
            <a:solidFill>
              <a:srgbClr val="FF9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3366;p47">
              <a:extLst>
                <a:ext uri="{FF2B5EF4-FFF2-40B4-BE49-F238E27FC236}">
                  <a16:creationId xmlns:a16="http://schemas.microsoft.com/office/drawing/2014/main" id="{2E2DD57E-636B-55E7-E018-BB61F8B082DF}"/>
                </a:ext>
              </a:extLst>
            </p:cNvPr>
            <p:cNvSpPr/>
            <p:nvPr/>
          </p:nvSpPr>
          <p:spPr>
            <a:xfrm>
              <a:off x="6456653" y="962682"/>
              <a:ext cx="284869" cy="235454"/>
            </a:xfrm>
            <a:custGeom>
              <a:avLst/>
              <a:gdLst/>
              <a:ahLst/>
              <a:cxnLst/>
              <a:rect l="l" t="t" r="r" b="b"/>
              <a:pathLst>
                <a:path w="14562" h="12036" extrusionOk="0">
                  <a:moveTo>
                    <a:pt x="6753" y="1"/>
                  </a:moveTo>
                  <a:lnTo>
                    <a:pt x="5926" y="93"/>
                  </a:lnTo>
                  <a:lnTo>
                    <a:pt x="5191" y="276"/>
                  </a:lnTo>
                  <a:lnTo>
                    <a:pt x="4456" y="552"/>
                  </a:lnTo>
                  <a:lnTo>
                    <a:pt x="3767" y="873"/>
                  </a:lnTo>
                  <a:lnTo>
                    <a:pt x="3124" y="1241"/>
                  </a:lnTo>
                  <a:lnTo>
                    <a:pt x="2527" y="1654"/>
                  </a:lnTo>
                  <a:lnTo>
                    <a:pt x="2022" y="2068"/>
                  </a:lnTo>
                  <a:lnTo>
                    <a:pt x="1516" y="2527"/>
                  </a:lnTo>
                  <a:lnTo>
                    <a:pt x="1103" y="2940"/>
                  </a:lnTo>
                  <a:lnTo>
                    <a:pt x="736" y="3354"/>
                  </a:lnTo>
                  <a:lnTo>
                    <a:pt x="460" y="3767"/>
                  </a:lnTo>
                  <a:lnTo>
                    <a:pt x="230" y="4089"/>
                  </a:lnTo>
                  <a:lnTo>
                    <a:pt x="93" y="4364"/>
                  </a:lnTo>
                  <a:lnTo>
                    <a:pt x="1" y="4594"/>
                  </a:lnTo>
                  <a:lnTo>
                    <a:pt x="1" y="4732"/>
                  </a:lnTo>
                  <a:lnTo>
                    <a:pt x="47" y="4824"/>
                  </a:lnTo>
                  <a:lnTo>
                    <a:pt x="138" y="4916"/>
                  </a:lnTo>
                  <a:lnTo>
                    <a:pt x="368" y="5099"/>
                  </a:lnTo>
                  <a:lnTo>
                    <a:pt x="782" y="5191"/>
                  </a:lnTo>
                  <a:lnTo>
                    <a:pt x="1241" y="5283"/>
                  </a:lnTo>
                  <a:lnTo>
                    <a:pt x="2389" y="5283"/>
                  </a:lnTo>
                  <a:lnTo>
                    <a:pt x="3675" y="5191"/>
                  </a:lnTo>
                  <a:lnTo>
                    <a:pt x="4962" y="5053"/>
                  </a:lnTo>
                  <a:lnTo>
                    <a:pt x="6064" y="4916"/>
                  </a:lnTo>
                  <a:lnTo>
                    <a:pt x="7120" y="4732"/>
                  </a:lnTo>
                  <a:lnTo>
                    <a:pt x="5788" y="5283"/>
                  </a:lnTo>
                  <a:lnTo>
                    <a:pt x="4916" y="5651"/>
                  </a:lnTo>
                  <a:lnTo>
                    <a:pt x="4686" y="5788"/>
                  </a:lnTo>
                  <a:lnTo>
                    <a:pt x="4594" y="5834"/>
                  </a:lnTo>
                  <a:lnTo>
                    <a:pt x="4640" y="5834"/>
                  </a:lnTo>
                  <a:lnTo>
                    <a:pt x="5375" y="5926"/>
                  </a:lnTo>
                  <a:lnTo>
                    <a:pt x="6156" y="6018"/>
                  </a:lnTo>
                  <a:lnTo>
                    <a:pt x="7672" y="6018"/>
                  </a:lnTo>
                  <a:lnTo>
                    <a:pt x="8407" y="5880"/>
                  </a:lnTo>
                  <a:lnTo>
                    <a:pt x="9141" y="5696"/>
                  </a:lnTo>
                  <a:lnTo>
                    <a:pt x="9876" y="5467"/>
                  </a:lnTo>
                  <a:lnTo>
                    <a:pt x="10565" y="5145"/>
                  </a:lnTo>
                  <a:lnTo>
                    <a:pt x="10565" y="6248"/>
                  </a:lnTo>
                  <a:lnTo>
                    <a:pt x="10565" y="7350"/>
                  </a:lnTo>
                  <a:lnTo>
                    <a:pt x="10657" y="8590"/>
                  </a:lnTo>
                  <a:lnTo>
                    <a:pt x="10795" y="9830"/>
                  </a:lnTo>
                  <a:lnTo>
                    <a:pt x="10933" y="10428"/>
                  </a:lnTo>
                  <a:lnTo>
                    <a:pt x="11071" y="10933"/>
                  </a:lnTo>
                  <a:lnTo>
                    <a:pt x="11208" y="11392"/>
                  </a:lnTo>
                  <a:lnTo>
                    <a:pt x="11438" y="11714"/>
                  </a:lnTo>
                  <a:lnTo>
                    <a:pt x="11530" y="11852"/>
                  </a:lnTo>
                  <a:lnTo>
                    <a:pt x="11668" y="11943"/>
                  </a:lnTo>
                  <a:lnTo>
                    <a:pt x="11806" y="11989"/>
                  </a:lnTo>
                  <a:lnTo>
                    <a:pt x="11943" y="12035"/>
                  </a:lnTo>
                  <a:lnTo>
                    <a:pt x="12219" y="11989"/>
                  </a:lnTo>
                  <a:lnTo>
                    <a:pt x="12495" y="11852"/>
                  </a:lnTo>
                  <a:lnTo>
                    <a:pt x="12770" y="11668"/>
                  </a:lnTo>
                  <a:lnTo>
                    <a:pt x="13046" y="11392"/>
                  </a:lnTo>
                  <a:lnTo>
                    <a:pt x="13276" y="11071"/>
                  </a:lnTo>
                  <a:lnTo>
                    <a:pt x="13459" y="10749"/>
                  </a:lnTo>
                  <a:lnTo>
                    <a:pt x="13643" y="10336"/>
                  </a:lnTo>
                  <a:lnTo>
                    <a:pt x="13827" y="9922"/>
                  </a:lnTo>
                  <a:lnTo>
                    <a:pt x="14148" y="9050"/>
                  </a:lnTo>
                  <a:lnTo>
                    <a:pt x="14378" y="8177"/>
                  </a:lnTo>
                  <a:lnTo>
                    <a:pt x="14516" y="7396"/>
                  </a:lnTo>
                  <a:lnTo>
                    <a:pt x="14562" y="6753"/>
                  </a:lnTo>
                  <a:lnTo>
                    <a:pt x="14562" y="6523"/>
                  </a:lnTo>
                  <a:lnTo>
                    <a:pt x="14516" y="6294"/>
                  </a:lnTo>
                  <a:lnTo>
                    <a:pt x="14378" y="5834"/>
                  </a:lnTo>
                  <a:lnTo>
                    <a:pt x="14102" y="5329"/>
                  </a:lnTo>
                  <a:lnTo>
                    <a:pt x="13827" y="4870"/>
                  </a:lnTo>
                  <a:lnTo>
                    <a:pt x="13276" y="4089"/>
                  </a:lnTo>
                  <a:lnTo>
                    <a:pt x="13000" y="3813"/>
                  </a:lnTo>
                  <a:lnTo>
                    <a:pt x="12632" y="3262"/>
                  </a:lnTo>
                  <a:lnTo>
                    <a:pt x="12219" y="2665"/>
                  </a:lnTo>
                  <a:lnTo>
                    <a:pt x="11622" y="1976"/>
                  </a:lnTo>
                  <a:lnTo>
                    <a:pt x="11254" y="1654"/>
                  </a:lnTo>
                  <a:lnTo>
                    <a:pt x="10841" y="1287"/>
                  </a:lnTo>
                  <a:lnTo>
                    <a:pt x="10382" y="1011"/>
                  </a:lnTo>
                  <a:lnTo>
                    <a:pt x="9922" y="690"/>
                  </a:lnTo>
                  <a:lnTo>
                    <a:pt x="9417" y="460"/>
                  </a:lnTo>
                  <a:lnTo>
                    <a:pt x="8866" y="230"/>
                  </a:lnTo>
                  <a:lnTo>
                    <a:pt x="8269" y="93"/>
                  </a:lnTo>
                  <a:lnTo>
                    <a:pt x="762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3367;p47">
              <a:extLst>
                <a:ext uri="{FF2B5EF4-FFF2-40B4-BE49-F238E27FC236}">
                  <a16:creationId xmlns:a16="http://schemas.microsoft.com/office/drawing/2014/main" id="{4F75FFF6-C839-C675-5FDC-59A19C3974FE}"/>
                </a:ext>
              </a:extLst>
            </p:cNvPr>
            <p:cNvSpPr/>
            <p:nvPr/>
          </p:nvSpPr>
          <p:spPr>
            <a:xfrm>
              <a:off x="6666031" y="1163061"/>
              <a:ext cx="76392" cy="93470"/>
            </a:xfrm>
            <a:custGeom>
              <a:avLst/>
              <a:gdLst/>
              <a:ahLst/>
              <a:cxnLst/>
              <a:rect l="l" t="t" r="r" b="b"/>
              <a:pathLst>
                <a:path w="3905" h="4778" extrusionOk="0">
                  <a:moveTo>
                    <a:pt x="2848" y="1"/>
                  </a:moveTo>
                  <a:lnTo>
                    <a:pt x="2618" y="93"/>
                  </a:lnTo>
                  <a:lnTo>
                    <a:pt x="2343" y="185"/>
                  </a:lnTo>
                  <a:lnTo>
                    <a:pt x="2113" y="322"/>
                  </a:lnTo>
                  <a:lnTo>
                    <a:pt x="1654" y="690"/>
                  </a:lnTo>
                  <a:lnTo>
                    <a:pt x="1240" y="1057"/>
                  </a:lnTo>
                  <a:lnTo>
                    <a:pt x="873" y="1425"/>
                  </a:lnTo>
                  <a:lnTo>
                    <a:pt x="551" y="1792"/>
                  </a:lnTo>
                  <a:lnTo>
                    <a:pt x="0" y="3859"/>
                  </a:lnTo>
                  <a:lnTo>
                    <a:pt x="46" y="3905"/>
                  </a:lnTo>
                  <a:lnTo>
                    <a:pt x="138" y="4135"/>
                  </a:lnTo>
                  <a:lnTo>
                    <a:pt x="322" y="4365"/>
                  </a:lnTo>
                  <a:lnTo>
                    <a:pt x="505" y="4548"/>
                  </a:lnTo>
                  <a:lnTo>
                    <a:pt x="735" y="4640"/>
                  </a:lnTo>
                  <a:lnTo>
                    <a:pt x="965" y="4732"/>
                  </a:lnTo>
                  <a:lnTo>
                    <a:pt x="1240" y="4778"/>
                  </a:lnTo>
                  <a:lnTo>
                    <a:pt x="1470" y="4732"/>
                  </a:lnTo>
                  <a:lnTo>
                    <a:pt x="1746" y="4686"/>
                  </a:lnTo>
                  <a:lnTo>
                    <a:pt x="2021" y="4548"/>
                  </a:lnTo>
                  <a:lnTo>
                    <a:pt x="2251" y="4411"/>
                  </a:lnTo>
                  <a:lnTo>
                    <a:pt x="2527" y="4181"/>
                  </a:lnTo>
                  <a:lnTo>
                    <a:pt x="2756" y="3905"/>
                  </a:lnTo>
                  <a:lnTo>
                    <a:pt x="2986" y="3584"/>
                  </a:lnTo>
                  <a:lnTo>
                    <a:pt x="3170" y="3216"/>
                  </a:lnTo>
                  <a:lnTo>
                    <a:pt x="3537" y="2481"/>
                  </a:lnTo>
                  <a:lnTo>
                    <a:pt x="3675" y="2114"/>
                  </a:lnTo>
                  <a:lnTo>
                    <a:pt x="3767" y="1746"/>
                  </a:lnTo>
                  <a:lnTo>
                    <a:pt x="3859" y="1379"/>
                  </a:lnTo>
                  <a:lnTo>
                    <a:pt x="3905" y="1057"/>
                  </a:lnTo>
                  <a:lnTo>
                    <a:pt x="3859" y="736"/>
                  </a:lnTo>
                  <a:lnTo>
                    <a:pt x="3813" y="460"/>
                  </a:lnTo>
                  <a:lnTo>
                    <a:pt x="3675" y="276"/>
                  </a:lnTo>
                  <a:lnTo>
                    <a:pt x="3537" y="93"/>
                  </a:lnTo>
                  <a:lnTo>
                    <a:pt x="3307"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3368;p47">
              <a:extLst>
                <a:ext uri="{FF2B5EF4-FFF2-40B4-BE49-F238E27FC236}">
                  <a16:creationId xmlns:a16="http://schemas.microsoft.com/office/drawing/2014/main" id="{DD52CE3A-7BDC-FA63-411A-0FBC9297C0CF}"/>
                </a:ext>
              </a:extLst>
            </p:cNvPr>
            <p:cNvSpPr/>
            <p:nvPr/>
          </p:nvSpPr>
          <p:spPr>
            <a:xfrm>
              <a:off x="6680409" y="1184638"/>
              <a:ext cx="45835" cy="57533"/>
            </a:xfrm>
            <a:custGeom>
              <a:avLst/>
              <a:gdLst/>
              <a:ahLst/>
              <a:cxnLst/>
              <a:rect l="l" t="t" r="r" b="b"/>
              <a:pathLst>
                <a:path w="2343" h="2941" extrusionOk="0">
                  <a:moveTo>
                    <a:pt x="2343" y="0"/>
                  </a:moveTo>
                  <a:lnTo>
                    <a:pt x="2113" y="46"/>
                  </a:lnTo>
                  <a:lnTo>
                    <a:pt x="1883" y="92"/>
                  </a:lnTo>
                  <a:lnTo>
                    <a:pt x="1654" y="184"/>
                  </a:lnTo>
                  <a:lnTo>
                    <a:pt x="1424" y="276"/>
                  </a:lnTo>
                  <a:lnTo>
                    <a:pt x="1057" y="597"/>
                  </a:lnTo>
                  <a:lnTo>
                    <a:pt x="689" y="965"/>
                  </a:lnTo>
                  <a:lnTo>
                    <a:pt x="414" y="1424"/>
                  </a:lnTo>
                  <a:lnTo>
                    <a:pt x="184" y="1884"/>
                  </a:lnTo>
                  <a:lnTo>
                    <a:pt x="46" y="2389"/>
                  </a:lnTo>
                  <a:lnTo>
                    <a:pt x="0" y="2848"/>
                  </a:lnTo>
                  <a:lnTo>
                    <a:pt x="0" y="2894"/>
                  </a:lnTo>
                  <a:lnTo>
                    <a:pt x="46" y="2940"/>
                  </a:lnTo>
                  <a:lnTo>
                    <a:pt x="92" y="2940"/>
                  </a:lnTo>
                  <a:lnTo>
                    <a:pt x="138" y="2894"/>
                  </a:lnTo>
                  <a:lnTo>
                    <a:pt x="368" y="2527"/>
                  </a:lnTo>
                  <a:lnTo>
                    <a:pt x="643" y="2205"/>
                  </a:lnTo>
                  <a:lnTo>
                    <a:pt x="827" y="2021"/>
                  </a:lnTo>
                  <a:lnTo>
                    <a:pt x="1057" y="1930"/>
                  </a:lnTo>
                  <a:lnTo>
                    <a:pt x="1286" y="1884"/>
                  </a:lnTo>
                  <a:lnTo>
                    <a:pt x="1562" y="1975"/>
                  </a:lnTo>
                  <a:lnTo>
                    <a:pt x="1562" y="1930"/>
                  </a:lnTo>
                  <a:lnTo>
                    <a:pt x="1470" y="1838"/>
                  </a:lnTo>
                  <a:lnTo>
                    <a:pt x="1332" y="1746"/>
                  </a:lnTo>
                  <a:lnTo>
                    <a:pt x="919" y="1746"/>
                  </a:lnTo>
                  <a:lnTo>
                    <a:pt x="643" y="1838"/>
                  </a:lnTo>
                  <a:lnTo>
                    <a:pt x="551" y="1930"/>
                  </a:lnTo>
                  <a:lnTo>
                    <a:pt x="460" y="2067"/>
                  </a:lnTo>
                  <a:lnTo>
                    <a:pt x="597" y="1700"/>
                  </a:lnTo>
                  <a:lnTo>
                    <a:pt x="781" y="1424"/>
                  </a:lnTo>
                  <a:lnTo>
                    <a:pt x="965" y="1103"/>
                  </a:lnTo>
                  <a:lnTo>
                    <a:pt x="1194" y="827"/>
                  </a:lnTo>
                  <a:lnTo>
                    <a:pt x="1424" y="597"/>
                  </a:lnTo>
                  <a:lnTo>
                    <a:pt x="1700" y="368"/>
                  </a:lnTo>
                  <a:lnTo>
                    <a:pt x="2021" y="184"/>
                  </a:lnTo>
                  <a:lnTo>
                    <a:pt x="2343" y="46"/>
                  </a:lnTo>
                  <a:lnTo>
                    <a:pt x="234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3369;p47">
              <a:extLst>
                <a:ext uri="{FF2B5EF4-FFF2-40B4-BE49-F238E27FC236}">
                  <a16:creationId xmlns:a16="http://schemas.microsoft.com/office/drawing/2014/main" id="{3C6E67C8-F4AC-167E-B4E2-5AFC127305AD}"/>
                </a:ext>
              </a:extLst>
            </p:cNvPr>
            <p:cNvSpPr/>
            <p:nvPr/>
          </p:nvSpPr>
          <p:spPr>
            <a:xfrm>
              <a:off x="6542024" y="1345481"/>
              <a:ext cx="189619" cy="200398"/>
            </a:xfrm>
            <a:custGeom>
              <a:avLst/>
              <a:gdLst/>
              <a:ahLst/>
              <a:cxnLst/>
              <a:rect l="l" t="t" r="r" b="b"/>
              <a:pathLst>
                <a:path w="9693" h="10244" extrusionOk="0">
                  <a:moveTo>
                    <a:pt x="8085" y="0"/>
                  </a:moveTo>
                  <a:lnTo>
                    <a:pt x="2710" y="5604"/>
                  </a:lnTo>
                  <a:lnTo>
                    <a:pt x="919" y="1241"/>
                  </a:lnTo>
                  <a:lnTo>
                    <a:pt x="138" y="2527"/>
                  </a:lnTo>
                  <a:lnTo>
                    <a:pt x="0" y="9141"/>
                  </a:lnTo>
                  <a:lnTo>
                    <a:pt x="2573" y="6477"/>
                  </a:lnTo>
                  <a:lnTo>
                    <a:pt x="4410" y="10244"/>
                  </a:lnTo>
                  <a:lnTo>
                    <a:pt x="4456" y="10244"/>
                  </a:lnTo>
                  <a:lnTo>
                    <a:pt x="4502" y="10198"/>
                  </a:lnTo>
                  <a:lnTo>
                    <a:pt x="4640" y="9968"/>
                  </a:lnTo>
                  <a:lnTo>
                    <a:pt x="5237" y="9049"/>
                  </a:lnTo>
                  <a:lnTo>
                    <a:pt x="7074" y="6156"/>
                  </a:lnTo>
                  <a:lnTo>
                    <a:pt x="9692" y="1746"/>
                  </a:lnTo>
                  <a:lnTo>
                    <a:pt x="808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3370;p47">
              <a:extLst>
                <a:ext uri="{FF2B5EF4-FFF2-40B4-BE49-F238E27FC236}">
                  <a16:creationId xmlns:a16="http://schemas.microsoft.com/office/drawing/2014/main" id="{507DEE2D-7AA6-E34A-7927-C08184B1785D}"/>
                </a:ext>
              </a:extLst>
            </p:cNvPr>
            <p:cNvSpPr/>
            <p:nvPr/>
          </p:nvSpPr>
          <p:spPr>
            <a:xfrm>
              <a:off x="6537525" y="1387716"/>
              <a:ext cx="188719" cy="164462"/>
            </a:xfrm>
            <a:custGeom>
              <a:avLst/>
              <a:gdLst/>
              <a:ahLst/>
              <a:cxnLst/>
              <a:rect l="l" t="t" r="r" b="b"/>
              <a:pathLst>
                <a:path w="9647" h="8407" extrusionOk="0">
                  <a:moveTo>
                    <a:pt x="9647" y="0"/>
                  </a:moveTo>
                  <a:lnTo>
                    <a:pt x="9601" y="46"/>
                  </a:lnTo>
                  <a:lnTo>
                    <a:pt x="8544" y="1608"/>
                  </a:lnTo>
                  <a:lnTo>
                    <a:pt x="7029" y="3951"/>
                  </a:lnTo>
                  <a:lnTo>
                    <a:pt x="5605" y="6293"/>
                  </a:lnTo>
                  <a:lnTo>
                    <a:pt x="4640" y="7901"/>
                  </a:lnTo>
                  <a:lnTo>
                    <a:pt x="3813" y="6247"/>
                  </a:lnTo>
                  <a:lnTo>
                    <a:pt x="3216" y="5099"/>
                  </a:lnTo>
                  <a:lnTo>
                    <a:pt x="2757" y="4318"/>
                  </a:lnTo>
                  <a:lnTo>
                    <a:pt x="2389" y="4640"/>
                  </a:lnTo>
                  <a:lnTo>
                    <a:pt x="1608" y="5421"/>
                  </a:lnTo>
                  <a:lnTo>
                    <a:pt x="368" y="6615"/>
                  </a:lnTo>
                  <a:lnTo>
                    <a:pt x="460" y="3537"/>
                  </a:lnTo>
                  <a:lnTo>
                    <a:pt x="460" y="1700"/>
                  </a:lnTo>
                  <a:lnTo>
                    <a:pt x="414" y="965"/>
                  </a:lnTo>
                  <a:lnTo>
                    <a:pt x="368" y="414"/>
                  </a:lnTo>
                  <a:lnTo>
                    <a:pt x="276" y="414"/>
                  </a:lnTo>
                  <a:lnTo>
                    <a:pt x="184" y="2067"/>
                  </a:lnTo>
                  <a:lnTo>
                    <a:pt x="93" y="3721"/>
                  </a:lnTo>
                  <a:lnTo>
                    <a:pt x="1" y="5512"/>
                  </a:lnTo>
                  <a:lnTo>
                    <a:pt x="47" y="7304"/>
                  </a:lnTo>
                  <a:lnTo>
                    <a:pt x="93" y="7304"/>
                  </a:lnTo>
                  <a:lnTo>
                    <a:pt x="139" y="7212"/>
                  </a:lnTo>
                  <a:lnTo>
                    <a:pt x="414" y="6982"/>
                  </a:lnTo>
                  <a:lnTo>
                    <a:pt x="1241" y="6110"/>
                  </a:lnTo>
                  <a:lnTo>
                    <a:pt x="2160" y="5145"/>
                  </a:lnTo>
                  <a:lnTo>
                    <a:pt x="2757" y="4456"/>
                  </a:lnTo>
                  <a:lnTo>
                    <a:pt x="3170" y="5466"/>
                  </a:lnTo>
                  <a:lnTo>
                    <a:pt x="3675" y="6477"/>
                  </a:lnTo>
                  <a:lnTo>
                    <a:pt x="4135" y="7442"/>
                  </a:lnTo>
                  <a:lnTo>
                    <a:pt x="4686" y="8406"/>
                  </a:lnTo>
                  <a:lnTo>
                    <a:pt x="4870" y="8131"/>
                  </a:lnTo>
                  <a:lnTo>
                    <a:pt x="5375" y="7350"/>
                  </a:lnTo>
                  <a:lnTo>
                    <a:pt x="6937" y="4823"/>
                  </a:lnTo>
                  <a:lnTo>
                    <a:pt x="8590" y="2021"/>
                  </a:lnTo>
                  <a:lnTo>
                    <a:pt x="9233" y="873"/>
                  </a:lnTo>
                  <a:lnTo>
                    <a:pt x="9647" y="46"/>
                  </a:lnTo>
                  <a:lnTo>
                    <a:pt x="964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3371;p47">
              <a:extLst>
                <a:ext uri="{FF2B5EF4-FFF2-40B4-BE49-F238E27FC236}">
                  <a16:creationId xmlns:a16="http://schemas.microsoft.com/office/drawing/2014/main" id="{D6465BE1-0615-7903-A9BF-264A591CAB8A}"/>
                </a:ext>
              </a:extLst>
            </p:cNvPr>
            <p:cNvSpPr/>
            <p:nvPr/>
          </p:nvSpPr>
          <p:spPr>
            <a:xfrm>
              <a:off x="6400039" y="2098481"/>
              <a:ext cx="475369" cy="26977"/>
            </a:xfrm>
            <a:custGeom>
              <a:avLst/>
              <a:gdLst/>
              <a:ahLst/>
              <a:cxnLst/>
              <a:rect l="l" t="t" r="r" b="b"/>
              <a:pathLst>
                <a:path w="24300" h="1379" extrusionOk="0">
                  <a:moveTo>
                    <a:pt x="1" y="1"/>
                  </a:moveTo>
                  <a:lnTo>
                    <a:pt x="1" y="1379"/>
                  </a:lnTo>
                  <a:lnTo>
                    <a:pt x="24300" y="1379"/>
                  </a:lnTo>
                  <a:lnTo>
                    <a:pt x="24300"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372;p47">
              <a:extLst>
                <a:ext uri="{FF2B5EF4-FFF2-40B4-BE49-F238E27FC236}">
                  <a16:creationId xmlns:a16="http://schemas.microsoft.com/office/drawing/2014/main" id="{62E98092-7BA8-7EBC-C17A-F9C5D8E6ACE2}"/>
                </a:ext>
              </a:extLst>
            </p:cNvPr>
            <p:cNvSpPr/>
            <p:nvPr/>
          </p:nvSpPr>
          <p:spPr>
            <a:xfrm>
              <a:off x="6400039" y="2098481"/>
              <a:ext cx="289368" cy="26977"/>
            </a:xfrm>
            <a:custGeom>
              <a:avLst/>
              <a:gdLst/>
              <a:ahLst/>
              <a:cxnLst/>
              <a:rect l="l" t="t" r="r" b="b"/>
              <a:pathLst>
                <a:path w="14792" h="1379" extrusionOk="0">
                  <a:moveTo>
                    <a:pt x="1" y="1"/>
                  </a:moveTo>
                  <a:lnTo>
                    <a:pt x="1" y="1379"/>
                  </a:lnTo>
                  <a:lnTo>
                    <a:pt x="14792" y="1379"/>
                  </a:lnTo>
                  <a:lnTo>
                    <a:pt x="1479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373;p47">
              <a:extLst>
                <a:ext uri="{FF2B5EF4-FFF2-40B4-BE49-F238E27FC236}">
                  <a16:creationId xmlns:a16="http://schemas.microsoft.com/office/drawing/2014/main" id="{C0909161-C1F6-4F38-D72F-88A1122E147F}"/>
                </a:ext>
              </a:extLst>
            </p:cNvPr>
            <p:cNvSpPr/>
            <p:nvPr/>
          </p:nvSpPr>
          <p:spPr>
            <a:xfrm>
              <a:off x="5951647" y="1715701"/>
              <a:ext cx="687446" cy="410656"/>
            </a:xfrm>
            <a:custGeom>
              <a:avLst/>
              <a:gdLst/>
              <a:ahLst/>
              <a:cxnLst/>
              <a:rect l="l" t="t" r="r" b="b"/>
              <a:pathLst>
                <a:path w="35141" h="20992" extrusionOk="0">
                  <a:moveTo>
                    <a:pt x="1" y="0"/>
                  </a:moveTo>
                  <a:lnTo>
                    <a:pt x="4411" y="20992"/>
                  </a:lnTo>
                  <a:lnTo>
                    <a:pt x="35140" y="20992"/>
                  </a:lnTo>
                  <a:lnTo>
                    <a:pt x="3077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374;p47">
              <a:extLst>
                <a:ext uri="{FF2B5EF4-FFF2-40B4-BE49-F238E27FC236}">
                  <a16:creationId xmlns:a16="http://schemas.microsoft.com/office/drawing/2014/main" id="{6163D453-550A-262E-EA38-789637591DD6}"/>
                </a:ext>
              </a:extLst>
            </p:cNvPr>
            <p:cNvSpPr/>
            <p:nvPr/>
          </p:nvSpPr>
          <p:spPr>
            <a:xfrm>
              <a:off x="6258974" y="1883724"/>
              <a:ext cx="73692" cy="73712"/>
            </a:xfrm>
            <a:custGeom>
              <a:avLst/>
              <a:gdLst/>
              <a:ahLst/>
              <a:cxnLst/>
              <a:rect l="l" t="t" r="r" b="b"/>
              <a:pathLst>
                <a:path w="3767" h="3768" extrusionOk="0">
                  <a:moveTo>
                    <a:pt x="1654" y="1"/>
                  </a:moveTo>
                  <a:lnTo>
                    <a:pt x="1424" y="47"/>
                  </a:lnTo>
                  <a:lnTo>
                    <a:pt x="1103" y="93"/>
                  </a:lnTo>
                  <a:lnTo>
                    <a:pt x="781" y="230"/>
                  </a:lnTo>
                  <a:lnTo>
                    <a:pt x="551" y="460"/>
                  </a:lnTo>
                  <a:lnTo>
                    <a:pt x="322" y="690"/>
                  </a:lnTo>
                  <a:lnTo>
                    <a:pt x="138" y="965"/>
                  </a:lnTo>
                  <a:lnTo>
                    <a:pt x="46" y="1241"/>
                  </a:lnTo>
                  <a:lnTo>
                    <a:pt x="0" y="1563"/>
                  </a:lnTo>
                  <a:lnTo>
                    <a:pt x="0" y="1884"/>
                  </a:lnTo>
                  <a:lnTo>
                    <a:pt x="92" y="2297"/>
                  </a:lnTo>
                  <a:lnTo>
                    <a:pt x="230" y="2619"/>
                  </a:lnTo>
                  <a:lnTo>
                    <a:pt x="414" y="2941"/>
                  </a:lnTo>
                  <a:lnTo>
                    <a:pt x="689" y="3216"/>
                  </a:lnTo>
                  <a:lnTo>
                    <a:pt x="965" y="3446"/>
                  </a:lnTo>
                  <a:lnTo>
                    <a:pt x="1286" y="3630"/>
                  </a:lnTo>
                  <a:lnTo>
                    <a:pt x="1654" y="3721"/>
                  </a:lnTo>
                  <a:lnTo>
                    <a:pt x="2067" y="3767"/>
                  </a:lnTo>
                  <a:lnTo>
                    <a:pt x="2343" y="3767"/>
                  </a:lnTo>
                  <a:lnTo>
                    <a:pt x="2664" y="3675"/>
                  </a:lnTo>
                  <a:lnTo>
                    <a:pt x="2940" y="3538"/>
                  </a:lnTo>
                  <a:lnTo>
                    <a:pt x="3216" y="3354"/>
                  </a:lnTo>
                  <a:lnTo>
                    <a:pt x="3399" y="3124"/>
                  </a:lnTo>
                  <a:lnTo>
                    <a:pt x="3583" y="2849"/>
                  </a:lnTo>
                  <a:lnTo>
                    <a:pt x="3675" y="2573"/>
                  </a:lnTo>
                  <a:lnTo>
                    <a:pt x="3767" y="2252"/>
                  </a:lnTo>
                  <a:lnTo>
                    <a:pt x="3721" y="1884"/>
                  </a:lnTo>
                  <a:lnTo>
                    <a:pt x="3675" y="1517"/>
                  </a:lnTo>
                  <a:lnTo>
                    <a:pt x="3491" y="1149"/>
                  </a:lnTo>
                  <a:lnTo>
                    <a:pt x="3307" y="828"/>
                  </a:lnTo>
                  <a:lnTo>
                    <a:pt x="3032" y="552"/>
                  </a:lnTo>
                  <a:lnTo>
                    <a:pt x="2756" y="368"/>
                  </a:lnTo>
                  <a:lnTo>
                    <a:pt x="2435" y="185"/>
                  </a:lnTo>
                  <a:lnTo>
                    <a:pt x="2067" y="47"/>
                  </a:lnTo>
                  <a:lnTo>
                    <a:pt x="165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375;p47">
              <a:extLst>
                <a:ext uri="{FF2B5EF4-FFF2-40B4-BE49-F238E27FC236}">
                  <a16:creationId xmlns:a16="http://schemas.microsoft.com/office/drawing/2014/main" id="{B60A6407-C958-19A9-ED97-D444D63520E0}"/>
                </a:ext>
              </a:extLst>
            </p:cNvPr>
            <p:cNvSpPr/>
            <p:nvPr/>
          </p:nvSpPr>
          <p:spPr>
            <a:xfrm>
              <a:off x="6158325" y="1961015"/>
              <a:ext cx="368440" cy="277670"/>
            </a:xfrm>
            <a:custGeom>
              <a:avLst/>
              <a:gdLst/>
              <a:ahLst/>
              <a:cxnLst/>
              <a:rect l="l" t="t" r="r" b="b"/>
              <a:pathLst>
                <a:path w="18834" h="14194" extrusionOk="0">
                  <a:moveTo>
                    <a:pt x="7993" y="0"/>
                  </a:moveTo>
                  <a:lnTo>
                    <a:pt x="7626" y="46"/>
                  </a:lnTo>
                  <a:lnTo>
                    <a:pt x="7350" y="138"/>
                  </a:lnTo>
                  <a:lnTo>
                    <a:pt x="7120" y="276"/>
                  </a:lnTo>
                  <a:lnTo>
                    <a:pt x="6937" y="459"/>
                  </a:lnTo>
                  <a:lnTo>
                    <a:pt x="6799" y="689"/>
                  </a:lnTo>
                  <a:lnTo>
                    <a:pt x="6707" y="919"/>
                  </a:lnTo>
                  <a:lnTo>
                    <a:pt x="6615" y="1194"/>
                  </a:lnTo>
                  <a:lnTo>
                    <a:pt x="6569" y="1470"/>
                  </a:lnTo>
                  <a:lnTo>
                    <a:pt x="6523" y="1975"/>
                  </a:lnTo>
                  <a:lnTo>
                    <a:pt x="6569" y="2435"/>
                  </a:lnTo>
                  <a:lnTo>
                    <a:pt x="6661" y="2894"/>
                  </a:lnTo>
                  <a:lnTo>
                    <a:pt x="6431" y="2572"/>
                  </a:lnTo>
                  <a:lnTo>
                    <a:pt x="6156" y="2251"/>
                  </a:lnTo>
                  <a:lnTo>
                    <a:pt x="5834" y="1883"/>
                  </a:lnTo>
                  <a:lnTo>
                    <a:pt x="5421" y="1562"/>
                  </a:lnTo>
                  <a:lnTo>
                    <a:pt x="5191" y="1424"/>
                  </a:lnTo>
                  <a:lnTo>
                    <a:pt x="4962" y="1286"/>
                  </a:lnTo>
                  <a:lnTo>
                    <a:pt x="4732" y="1194"/>
                  </a:lnTo>
                  <a:lnTo>
                    <a:pt x="4456" y="1148"/>
                  </a:lnTo>
                  <a:lnTo>
                    <a:pt x="4181" y="1148"/>
                  </a:lnTo>
                  <a:lnTo>
                    <a:pt x="3951" y="1194"/>
                  </a:lnTo>
                  <a:lnTo>
                    <a:pt x="3721" y="1240"/>
                  </a:lnTo>
                  <a:lnTo>
                    <a:pt x="3538" y="1332"/>
                  </a:lnTo>
                  <a:lnTo>
                    <a:pt x="3354" y="1470"/>
                  </a:lnTo>
                  <a:lnTo>
                    <a:pt x="3262" y="1608"/>
                  </a:lnTo>
                  <a:lnTo>
                    <a:pt x="3124" y="1746"/>
                  </a:lnTo>
                  <a:lnTo>
                    <a:pt x="3032" y="1929"/>
                  </a:lnTo>
                  <a:lnTo>
                    <a:pt x="2940" y="2297"/>
                  </a:lnTo>
                  <a:lnTo>
                    <a:pt x="2894" y="2756"/>
                  </a:lnTo>
                  <a:lnTo>
                    <a:pt x="2940" y="3215"/>
                  </a:lnTo>
                  <a:lnTo>
                    <a:pt x="2986" y="3767"/>
                  </a:lnTo>
                  <a:lnTo>
                    <a:pt x="3124" y="4318"/>
                  </a:lnTo>
                  <a:lnTo>
                    <a:pt x="3354" y="5466"/>
                  </a:lnTo>
                  <a:lnTo>
                    <a:pt x="3629" y="6569"/>
                  </a:lnTo>
                  <a:lnTo>
                    <a:pt x="3721" y="7074"/>
                  </a:lnTo>
                  <a:lnTo>
                    <a:pt x="3767" y="7579"/>
                  </a:lnTo>
                  <a:lnTo>
                    <a:pt x="3767" y="8039"/>
                  </a:lnTo>
                  <a:lnTo>
                    <a:pt x="3675" y="8452"/>
                  </a:lnTo>
                  <a:lnTo>
                    <a:pt x="460" y="8452"/>
                  </a:lnTo>
                  <a:lnTo>
                    <a:pt x="1" y="9692"/>
                  </a:lnTo>
                  <a:lnTo>
                    <a:pt x="736" y="10151"/>
                  </a:lnTo>
                  <a:lnTo>
                    <a:pt x="1471" y="10703"/>
                  </a:lnTo>
                  <a:lnTo>
                    <a:pt x="3032" y="11851"/>
                  </a:lnTo>
                  <a:lnTo>
                    <a:pt x="3767" y="12402"/>
                  </a:lnTo>
                  <a:lnTo>
                    <a:pt x="4502" y="12907"/>
                  </a:lnTo>
                  <a:lnTo>
                    <a:pt x="5145" y="13275"/>
                  </a:lnTo>
                  <a:lnTo>
                    <a:pt x="5467" y="13367"/>
                  </a:lnTo>
                  <a:lnTo>
                    <a:pt x="5788" y="13459"/>
                  </a:lnTo>
                  <a:lnTo>
                    <a:pt x="6064" y="13505"/>
                  </a:lnTo>
                  <a:lnTo>
                    <a:pt x="6385" y="13505"/>
                  </a:lnTo>
                  <a:lnTo>
                    <a:pt x="6661" y="13413"/>
                  </a:lnTo>
                  <a:lnTo>
                    <a:pt x="6937" y="13321"/>
                  </a:lnTo>
                  <a:lnTo>
                    <a:pt x="7166" y="13183"/>
                  </a:lnTo>
                  <a:lnTo>
                    <a:pt x="7396" y="12999"/>
                  </a:lnTo>
                  <a:lnTo>
                    <a:pt x="7626" y="12770"/>
                  </a:lnTo>
                  <a:lnTo>
                    <a:pt x="7763" y="12540"/>
                  </a:lnTo>
                  <a:lnTo>
                    <a:pt x="7901" y="12816"/>
                  </a:lnTo>
                  <a:lnTo>
                    <a:pt x="8085" y="13045"/>
                  </a:lnTo>
                  <a:lnTo>
                    <a:pt x="8315" y="13367"/>
                  </a:lnTo>
                  <a:lnTo>
                    <a:pt x="8636" y="13642"/>
                  </a:lnTo>
                  <a:lnTo>
                    <a:pt x="9004" y="13918"/>
                  </a:lnTo>
                  <a:lnTo>
                    <a:pt x="9233" y="14010"/>
                  </a:lnTo>
                  <a:lnTo>
                    <a:pt x="9463" y="14102"/>
                  </a:lnTo>
                  <a:lnTo>
                    <a:pt x="9693" y="14148"/>
                  </a:lnTo>
                  <a:lnTo>
                    <a:pt x="9968" y="14194"/>
                  </a:lnTo>
                  <a:lnTo>
                    <a:pt x="10244" y="14148"/>
                  </a:lnTo>
                  <a:lnTo>
                    <a:pt x="10519" y="14010"/>
                  </a:lnTo>
                  <a:lnTo>
                    <a:pt x="10749" y="13780"/>
                  </a:lnTo>
                  <a:lnTo>
                    <a:pt x="10979" y="13597"/>
                  </a:lnTo>
                  <a:lnTo>
                    <a:pt x="11300" y="13183"/>
                  </a:lnTo>
                  <a:lnTo>
                    <a:pt x="11392" y="12999"/>
                  </a:lnTo>
                  <a:lnTo>
                    <a:pt x="11576" y="13229"/>
                  </a:lnTo>
                  <a:lnTo>
                    <a:pt x="11760" y="13459"/>
                  </a:lnTo>
                  <a:lnTo>
                    <a:pt x="11943" y="13688"/>
                  </a:lnTo>
                  <a:lnTo>
                    <a:pt x="12219" y="13872"/>
                  </a:lnTo>
                  <a:lnTo>
                    <a:pt x="12449" y="14010"/>
                  </a:lnTo>
                  <a:lnTo>
                    <a:pt x="12724" y="14102"/>
                  </a:lnTo>
                  <a:lnTo>
                    <a:pt x="13046" y="14148"/>
                  </a:lnTo>
                  <a:lnTo>
                    <a:pt x="13321" y="14194"/>
                  </a:lnTo>
                  <a:lnTo>
                    <a:pt x="13689" y="14102"/>
                  </a:lnTo>
                  <a:lnTo>
                    <a:pt x="14010" y="13964"/>
                  </a:lnTo>
                  <a:lnTo>
                    <a:pt x="14286" y="13780"/>
                  </a:lnTo>
                  <a:lnTo>
                    <a:pt x="14516" y="13551"/>
                  </a:lnTo>
                  <a:lnTo>
                    <a:pt x="14699" y="13321"/>
                  </a:lnTo>
                  <a:lnTo>
                    <a:pt x="14837" y="13137"/>
                  </a:lnTo>
                  <a:lnTo>
                    <a:pt x="14929" y="12953"/>
                  </a:lnTo>
                  <a:lnTo>
                    <a:pt x="15113" y="13091"/>
                  </a:lnTo>
                  <a:lnTo>
                    <a:pt x="15343" y="13229"/>
                  </a:lnTo>
                  <a:lnTo>
                    <a:pt x="15618" y="13367"/>
                  </a:lnTo>
                  <a:lnTo>
                    <a:pt x="15986" y="13459"/>
                  </a:lnTo>
                  <a:lnTo>
                    <a:pt x="16353" y="13551"/>
                  </a:lnTo>
                  <a:lnTo>
                    <a:pt x="16721" y="13551"/>
                  </a:lnTo>
                  <a:lnTo>
                    <a:pt x="16950" y="13505"/>
                  </a:lnTo>
                  <a:lnTo>
                    <a:pt x="17134" y="13459"/>
                  </a:lnTo>
                  <a:lnTo>
                    <a:pt x="17318" y="13367"/>
                  </a:lnTo>
                  <a:lnTo>
                    <a:pt x="17501" y="13229"/>
                  </a:lnTo>
                  <a:lnTo>
                    <a:pt x="17685" y="13045"/>
                  </a:lnTo>
                  <a:lnTo>
                    <a:pt x="17823" y="12816"/>
                  </a:lnTo>
                  <a:lnTo>
                    <a:pt x="18144" y="12264"/>
                  </a:lnTo>
                  <a:lnTo>
                    <a:pt x="18374" y="11575"/>
                  </a:lnTo>
                  <a:lnTo>
                    <a:pt x="18558" y="10795"/>
                  </a:lnTo>
                  <a:lnTo>
                    <a:pt x="18696" y="9922"/>
                  </a:lnTo>
                  <a:lnTo>
                    <a:pt x="18788" y="9003"/>
                  </a:lnTo>
                  <a:lnTo>
                    <a:pt x="18834" y="8084"/>
                  </a:lnTo>
                  <a:lnTo>
                    <a:pt x="18788" y="7120"/>
                  </a:lnTo>
                  <a:lnTo>
                    <a:pt x="18696" y="6155"/>
                  </a:lnTo>
                  <a:lnTo>
                    <a:pt x="18512" y="5282"/>
                  </a:lnTo>
                  <a:lnTo>
                    <a:pt x="18236" y="4410"/>
                  </a:lnTo>
                  <a:lnTo>
                    <a:pt x="17915" y="3675"/>
                  </a:lnTo>
                  <a:lnTo>
                    <a:pt x="17731" y="3307"/>
                  </a:lnTo>
                  <a:lnTo>
                    <a:pt x="17547" y="2986"/>
                  </a:lnTo>
                  <a:lnTo>
                    <a:pt x="17318" y="2710"/>
                  </a:lnTo>
                  <a:lnTo>
                    <a:pt x="17042" y="2481"/>
                  </a:lnTo>
                  <a:lnTo>
                    <a:pt x="16766" y="2251"/>
                  </a:lnTo>
                  <a:lnTo>
                    <a:pt x="16491" y="2113"/>
                  </a:lnTo>
                  <a:lnTo>
                    <a:pt x="16215" y="2021"/>
                  </a:lnTo>
                  <a:lnTo>
                    <a:pt x="15986" y="1975"/>
                  </a:lnTo>
                  <a:lnTo>
                    <a:pt x="15802" y="1975"/>
                  </a:lnTo>
                  <a:lnTo>
                    <a:pt x="15618" y="2021"/>
                  </a:lnTo>
                  <a:lnTo>
                    <a:pt x="15480" y="2113"/>
                  </a:lnTo>
                  <a:lnTo>
                    <a:pt x="15343" y="2251"/>
                  </a:lnTo>
                  <a:lnTo>
                    <a:pt x="15159" y="2572"/>
                  </a:lnTo>
                  <a:lnTo>
                    <a:pt x="15067" y="2940"/>
                  </a:lnTo>
                  <a:lnTo>
                    <a:pt x="15021" y="3261"/>
                  </a:lnTo>
                  <a:lnTo>
                    <a:pt x="14975" y="3583"/>
                  </a:lnTo>
                  <a:lnTo>
                    <a:pt x="14837" y="3078"/>
                  </a:lnTo>
                  <a:lnTo>
                    <a:pt x="14654" y="2572"/>
                  </a:lnTo>
                  <a:lnTo>
                    <a:pt x="14378" y="1975"/>
                  </a:lnTo>
                  <a:lnTo>
                    <a:pt x="14010" y="1378"/>
                  </a:lnTo>
                  <a:lnTo>
                    <a:pt x="13781" y="1103"/>
                  </a:lnTo>
                  <a:lnTo>
                    <a:pt x="13551" y="873"/>
                  </a:lnTo>
                  <a:lnTo>
                    <a:pt x="13321" y="643"/>
                  </a:lnTo>
                  <a:lnTo>
                    <a:pt x="13000" y="459"/>
                  </a:lnTo>
                  <a:lnTo>
                    <a:pt x="12724" y="322"/>
                  </a:lnTo>
                  <a:lnTo>
                    <a:pt x="12357" y="276"/>
                  </a:lnTo>
                  <a:lnTo>
                    <a:pt x="12035" y="276"/>
                  </a:lnTo>
                  <a:lnTo>
                    <a:pt x="11760" y="368"/>
                  </a:lnTo>
                  <a:lnTo>
                    <a:pt x="11530" y="459"/>
                  </a:lnTo>
                  <a:lnTo>
                    <a:pt x="11300" y="643"/>
                  </a:lnTo>
                  <a:lnTo>
                    <a:pt x="11163" y="827"/>
                  </a:lnTo>
                  <a:lnTo>
                    <a:pt x="11025" y="1057"/>
                  </a:lnTo>
                  <a:lnTo>
                    <a:pt x="10933" y="1332"/>
                  </a:lnTo>
                  <a:lnTo>
                    <a:pt x="10841" y="1608"/>
                  </a:lnTo>
                  <a:lnTo>
                    <a:pt x="10749" y="2113"/>
                  </a:lnTo>
                  <a:lnTo>
                    <a:pt x="10703" y="2572"/>
                  </a:lnTo>
                  <a:lnTo>
                    <a:pt x="10703" y="3032"/>
                  </a:lnTo>
                  <a:lnTo>
                    <a:pt x="10565" y="2526"/>
                  </a:lnTo>
                  <a:lnTo>
                    <a:pt x="10336" y="2067"/>
                  </a:lnTo>
                  <a:lnTo>
                    <a:pt x="10060" y="1516"/>
                  </a:lnTo>
                  <a:lnTo>
                    <a:pt x="9693" y="919"/>
                  </a:lnTo>
                  <a:lnTo>
                    <a:pt x="9463" y="689"/>
                  </a:lnTo>
                  <a:lnTo>
                    <a:pt x="9233" y="459"/>
                  </a:lnTo>
                  <a:lnTo>
                    <a:pt x="8958" y="276"/>
                  </a:lnTo>
                  <a:lnTo>
                    <a:pt x="8682" y="138"/>
                  </a:lnTo>
                  <a:lnTo>
                    <a:pt x="8361" y="46"/>
                  </a:lnTo>
                  <a:lnTo>
                    <a:pt x="7993"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376;p47">
              <a:extLst>
                <a:ext uri="{FF2B5EF4-FFF2-40B4-BE49-F238E27FC236}">
                  <a16:creationId xmlns:a16="http://schemas.microsoft.com/office/drawing/2014/main" id="{DC9A96BA-579C-BBA4-E91B-AF470A4E323C}"/>
                </a:ext>
              </a:extLst>
            </p:cNvPr>
            <p:cNvSpPr/>
            <p:nvPr/>
          </p:nvSpPr>
          <p:spPr>
            <a:xfrm>
              <a:off x="6095432" y="2125438"/>
              <a:ext cx="134805" cy="65632"/>
            </a:xfrm>
            <a:custGeom>
              <a:avLst/>
              <a:gdLst/>
              <a:ahLst/>
              <a:cxnLst/>
              <a:rect l="l" t="t" r="r" b="b"/>
              <a:pathLst>
                <a:path w="6891" h="3355" extrusionOk="0">
                  <a:moveTo>
                    <a:pt x="3583" y="1"/>
                  </a:moveTo>
                  <a:lnTo>
                    <a:pt x="2894" y="139"/>
                  </a:lnTo>
                  <a:lnTo>
                    <a:pt x="2297" y="277"/>
                  </a:lnTo>
                  <a:lnTo>
                    <a:pt x="1746" y="460"/>
                  </a:lnTo>
                  <a:lnTo>
                    <a:pt x="1286" y="690"/>
                  </a:lnTo>
                  <a:lnTo>
                    <a:pt x="919" y="920"/>
                  </a:lnTo>
                  <a:lnTo>
                    <a:pt x="597" y="1195"/>
                  </a:lnTo>
                  <a:lnTo>
                    <a:pt x="322" y="1471"/>
                  </a:lnTo>
                  <a:lnTo>
                    <a:pt x="138" y="1746"/>
                  </a:lnTo>
                  <a:lnTo>
                    <a:pt x="46" y="2022"/>
                  </a:lnTo>
                  <a:lnTo>
                    <a:pt x="0" y="2252"/>
                  </a:lnTo>
                  <a:lnTo>
                    <a:pt x="46" y="2527"/>
                  </a:lnTo>
                  <a:lnTo>
                    <a:pt x="138" y="2757"/>
                  </a:lnTo>
                  <a:lnTo>
                    <a:pt x="322" y="2941"/>
                  </a:lnTo>
                  <a:lnTo>
                    <a:pt x="552" y="3124"/>
                  </a:lnTo>
                  <a:lnTo>
                    <a:pt x="827" y="3262"/>
                  </a:lnTo>
                  <a:lnTo>
                    <a:pt x="1241" y="3308"/>
                  </a:lnTo>
                  <a:lnTo>
                    <a:pt x="1562" y="3354"/>
                  </a:lnTo>
                  <a:lnTo>
                    <a:pt x="1930" y="3354"/>
                  </a:lnTo>
                  <a:lnTo>
                    <a:pt x="2527" y="3262"/>
                  </a:lnTo>
                  <a:lnTo>
                    <a:pt x="3078" y="3124"/>
                  </a:lnTo>
                  <a:lnTo>
                    <a:pt x="3629" y="2987"/>
                  </a:lnTo>
                  <a:lnTo>
                    <a:pt x="4134" y="2849"/>
                  </a:lnTo>
                  <a:lnTo>
                    <a:pt x="4686" y="2803"/>
                  </a:lnTo>
                  <a:lnTo>
                    <a:pt x="4961" y="2803"/>
                  </a:lnTo>
                  <a:lnTo>
                    <a:pt x="5283" y="2849"/>
                  </a:lnTo>
                  <a:lnTo>
                    <a:pt x="5604" y="2941"/>
                  </a:lnTo>
                  <a:lnTo>
                    <a:pt x="5972" y="3033"/>
                  </a:lnTo>
                  <a:lnTo>
                    <a:pt x="6890"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377;p47">
              <a:extLst>
                <a:ext uri="{FF2B5EF4-FFF2-40B4-BE49-F238E27FC236}">
                  <a16:creationId xmlns:a16="http://schemas.microsoft.com/office/drawing/2014/main" id="{089BA307-1FFC-713D-5C7C-9782E8F99BAE}"/>
                </a:ext>
              </a:extLst>
            </p:cNvPr>
            <p:cNvSpPr/>
            <p:nvPr/>
          </p:nvSpPr>
          <p:spPr>
            <a:xfrm>
              <a:off x="6446774" y="2027508"/>
              <a:ext cx="17997" cy="183320"/>
            </a:xfrm>
            <a:custGeom>
              <a:avLst/>
              <a:gdLst/>
              <a:ahLst/>
              <a:cxnLst/>
              <a:rect l="l" t="t" r="r" b="b"/>
              <a:pathLst>
                <a:path w="920" h="9371" extrusionOk="0">
                  <a:moveTo>
                    <a:pt x="92" y="0"/>
                  </a:moveTo>
                  <a:lnTo>
                    <a:pt x="46" y="46"/>
                  </a:lnTo>
                  <a:lnTo>
                    <a:pt x="0" y="92"/>
                  </a:lnTo>
                  <a:lnTo>
                    <a:pt x="184" y="1240"/>
                  </a:lnTo>
                  <a:lnTo>
                    <a:pt x="322" y="2389"/>
                  </a:lnTo>
                  <a:lnTo>
                    <a:pt x="414" y="3583"/>
                  </a:lnTo>
                  <a:lnTo>
                    <a:pt x="460" y="4731"/>
                  </a:lnTo>
                  <a:lnTo>
                    <a:pt x="506" y="5880"/>
                  </a:lnTo>
                  <a:lnTo>
                    <a:pt x="460" y="7028"/>
                  </a:lnTo>
                  <a:lnTo>
                    <a:pt x="368" y="8222"/>
                  </a:lnTo>
                  <a:lnTo>
                    <a:pt x="276" y="9371"/>
                  </a:lnTo>
                  <a:lnTo>
                    <a:pt x="552" y="8222"/>
                  </a:lnTo>
                  <a:lnTo>
                    <a:pt x="781" y="7074"/>
                  </a:lnTo>
                  <a:lnTo>
                    <a:pt x="919" y="5880"/>
                  </a:lnTo>
                  <a:lnTo>
                    <a:pt x="919" y="4731"/>
                  </a:lnTo>
                  <a:lnTo>
                    <a:pt x="873" y="3537"/>
                  </a:lnTo>
                  <a:lnTo>
                    <a:pt x="735" y="2389"/>
                  </a:lnTo>
                  <a:lnTo>
                    <a:pt x="506" y="1194"/>
                  </a:lnTo>
                  <a:lnTo>
                    <a:pt x="184" y="92"/>
                  </a:lnTo>
                  <a:lnTo>
                    <a:pt x="1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378;p47">
              <a:extLst>
                <a:ext uri="{FF2B5EF4-FFF2-40B4-BE49-F238E27FC236}">
                  <a16:creationId xmlns:a16="http://schemas.microsoft.com/office/drawing/2014/main" id="{F7A4457A-2BEE-40B8-1186-B94E9FB79919}"/>
                </a:ext>
              </a:extLst>
            </p:cNvPr>
            <p:cNvSpPr/>
            <p:nvPr/>
          </p:nvSpPr>
          <p:spPr>
            <a:xfrm>
              <a:off x="6365903" y="2015829"/>
              <a:ext cx="28776" cy="200398"/>
            </a:xfrm>
            <a:custGeom>
              <a:avLst/>
              <a:gdLst/>
              <a:ahLst/>
              <a:cxnLst/>
              <a:rect l="l" t="t" r="r" b="b"/>
              <a:pathLst>
                <a:path w="1471" h="10244" extrusionOk="0">
                  <a:moveTo>
                    <a:pt x="0" y="0"/>
                  </a:moveTo>
                  <a:lnTo>
                    <a:pt x="0" y="92"/>
                  </a:lnTo>
                  <a:lnTo>
                    <a:pt x="184" y="505"/>
                  </a:lnTo>
                  <a:lnTo>
                    <a:pt x="322" y="1011"/>
                  </a:lnTo>
                  <a:lnTo>
                    <a:pt x="552" y="2205"/>
                  </a:lnTo>
                  <a:lnTo>
                    <a:pt x="735" y="3491"/>
                  </a:lnTo>
                  <a:lnTo>
                    <a:pt x="873" y="4915"/>
                  </a:lnTo>
                  <a:lnTo>
                    <a:pt x="965" y="6339"/>
                  </a:lnTo>
                  <a:lnTo>
                    <a:pt x="965" y="7717"/>
                  </a:lnTo>
                  <a:lnTo>
                    <a:pt x="919" y="9049"/>
                  </a:lnTo>
                  <a:lnTo>
                    <a:pt x="781" y="10197"/>
                  </a:lnTo>
                  <a:lnTo>
                    <a:pt x="827" y="10243"/>
                  </a:lnTo>
                  <a:lnTo>
                    <a:pt x="873" y="10197"/>
                  </a:lnTo>
                  <a:lnTo>
                    <a:pt x="1057" y="9554"/>
                  </a:lnTo>
                  <a:lnTo>
                    <a:pt x="1195" y="8957"/>
                  </a:lnTo>
                  <a:lnTo>
                    <a:pt x="1287" y="8314"/>
                  </a:lnTo>
                  <a:lnTo>
                    <a:pt x="1378" y="7671"/>
                  </a:lnTo>
                  <a:lnTo>
                    <a:pt x="1424" y="7028"/>
                  </a:lnTo>
                  <a:lnTo>
                    <a:pt x="1470" y="6385"/>
                  </a:lnTo>
                  <a:lnTo>
                    <a:pt x="1470" y="5742"/>
                  </a:lnTo>
                  <a:lnTo>
                    <a:pt x="1424" y="5099"/>
                  </a:lnTo>
                  <a:lnTo>
                    <a:pt x="1378" y="4456"/>
                  </a:lnTo>
                  <a:lnTo>
                    <a:pt x="1287" y="3813"/>
                  </a:lnTo>
                  <a:lnTo>
                    <a:pt x="1149" y="3169"/>
                  </a:lnTo>
                  <a:lnTo>
                    <a:pt x="1011" y="2526"/>
                  </a:lnTo>
                  <a:lnTo>
                    <a:pt x="827" y="1929"/>
                  </a:lnTo>
                  <a:lnTo>
                    <a:pt x="643" y="1286"/>
                  </a:lnTo>
                  <a:lnTo>
                    <a:pt x="414" y="689"/>
                  </a:lnTo>
                  <a:lnTo>
                    <a:pt x="184" y="92"/>
                  </a:lnTo>
                  <a:lnTo>
                    <a:pt x="9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379;p47">
              <a:extLst>
                <a:ext uri="{FF2B5EF4-FFF2-40B4-BE49-F238E27FC236}">
                  <a16:creationId xmlns:a16="http://schemas.microsoft.com/office/drawing/2014/main" id="{C5BE9EE0-9BD9-0B48-0DAA-F8D22218B638}"/>
                </a:ext>
              </a:extLst>
            </p:cNvPr>
            <p:cNvSpPr/>
            <p:nvPr/>
          </p:nvSpPr>
          <p:spPr>
            <a:xfrm>
              <a:off x="6285031" y="2012230"/>
              <a:ext cx="35956" cy="192319"/>
            </a:xfrm>
            <a:custGeom>
              <a:avLst/>
              <a:gdLst/>
              <a:ahLst/>
              <a:cxnLst/>
              <a:rect l="l" t="t" r="r" b="b"/>
              <a:pathLst>
                <a:path w="1838" h="9831" extrusionOk="0">
                  <a:moveTo>
                    <a:pt x="0" y="0"/>
                  </a:moveTo>
                  <a:lnTo>
                    <a:pt x="0" y="46"/>
                  </a:lnTo>
                  <a:lnTo>
                    <a:pt x="460" y="1241"/>
                  </a:lnTo>
                  <a:lnTo>
                    <a:pt x="781" y="2435"/>
                  </a:lnTo>
                  <a:lnTo>
                    <a:pt x="1057" y="3629"/>
                  </a:lnTo>
                  <a:lnTo>
                    <a:pt x="1286" y="4823"/>
                  </a:lnTo>
                  <a:lnTo>
                    <a:pt x="1378" y="6064"/>
                  </a:lnTo>
                  <a:lnTo>
                    <a:pt x="1424" y="7304"/>
                  </a:lnTo>
                  <a:lnTo>
                    <a:pt x="1424" y="8544"/>
                  </a:lnTo>
                  <a:lnTo>
                    <a:pt x="1332" y="9784"/>
                  </a:lnTo>
                  <a:lnTo>
                    <a:pt x="1378" y="9830"/>
                  </a:lnTo>
                  <a:lnTo>
                    <a:pt x="1424" y="9784"/>
                  </a:lnTo>
                  <a:lnTo>
                    <a:pt x="1608" y="9187"/>
                  </a:lnTo>
                  <a:lnTo>
                    <a:pt x="1746" y="8498"/>
                  </a:lnTo>
                  <a:lnTo>
                    <a:pt x="1792" y="7809"/>
                  </a:lnTo>
                  <a:lnTo>
                    <a:pt x="1838" y="7074"/>
                  </a:lnTo>
                  <a:lnTo>
                    <a:pt x="1838" y="6385"/>
                  </a:lnTo>
                  <a:lnTo>
                    <a:pt x="1838" y="5650"/>
                  </a:lnTo>
                  <a:lnTo>
                    <a:pt x="1700" y="4318"/>
                  </a:lnTo>
                  <a:lnTo>
                    <a:pt x="1654" y="3767"/>
                  </a:lnTo>
                  <a:lnTo>
                    <a:pt x="1516" y="3170"/>
                  </a:lnTo>
                  <a:lnTo>
                    <a:pt x="1378" y="2619"/>
                  </a:lnTo>
                  <a:lnTo>
                    <a:pt x="1195" y="2067"/>
                  </a:lnTo>
                  <a:lnTo>
                    <a:pt x="965" y="1516"/>
                  </a:lnTo>
                  <a:lnTo>
                    <a:pt x="689" y="1011"/>
                  </a:lnTo>
                  <a:lnTo>
                    <a:pt x="414" y="460"/>
                  </a:lnTo>
                  <a:lnTo>
                    <a:pt x="9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6" name="Subtitle 2855">
            <a:extLst>
              <a:ext uri="{FF2B5EF4-FFF2-40B4-BE49-F238E27FC236}">
                <a16:creationId xmlns:a16="http://schemas.microsoft.com/office/drawing/2014/main" id="{8D65337B-B123-5D0F-C31D-2F0F15DCD30D}"/>
              </a:ext>
            </a:extLst>
          </p:cNvPr>
          <p:cNvSpPr>
            <a:spLocks noGrp="1"/>
          </p:cNvSpPr>
          <p:nvPr>
            <p:ph type="subTitle" idx="1"/>
          </p:nvPr>
        </p:nvSpPr>
        <p:spPr>
          <a:xfrm>
            <a:off x="788076" y="1816535"/>
            <a:ext cx="4308600" cy="2730000"/>
          </a:xfrm>
        </p:spPr>
        <p:txBody>
          <a:bodyPr/>
          <a:lstStyle/>
          <a:p>
            <a:pPr marL="114300" indent="0">
              <a:buNone/>
            </a:pPr>
            <a:r>
              <a:rPr lang="en-US" dirty="0"/>
              <a:t>Picture or additional text if needed can duplicate slides off this</a:t>
            </a:r>
          </a:p>
        </p:txBody>
      </p:sp>
    </p:spTree>
    <p:extLst>
      <p:ext uri="{BB962C8B-B14F-4D97-AF65-F5344CB8AC3E}">
        <p14:creationId xmlns:p14="http://schemas.microsoft.com/office/powerpoint/2010/main" val="4818994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45"/>
        <p:cNvGrpSpPr/>
        <p:nvPr/>
      </p:nvGrpSpPr>
      <p:grpSpPr>
        <a:xfrm>
          <a:off x="0" y="0"/>
          <a:ext cx="0" cy="0"/>
          <a:chOff x="0" y="0"/>
          <a:chExt cx="0" cy="0"/>
        </a:xfrm>
      </p:grpSpPr>
      <p:sp>
        <p:nvSpPr>
          <p:cNvPr id="3846" name="Google Shape;3846;p54"/>
          <p:cNvSpPr txBox="1">
            <a:spLocks noGrp="1"/>
          </p:cNvSpPr>
          <p:nvPr>
            <p:ph type="title"/>
          </p:nvPr>
        </p:nvSpPr>
        <p:spPr>
          <a:xfrm>
            <a:off x="5450525" y="2098200"/>
            <a:ext cx="3416384"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Visualizations</a:t>
            </a:r>
            <a:endParaRPr dirty="0">
              <a:solidFill>
                <a:schemeClr val="dk1"/>
              </a:solidFill>
            </a:endParaRPr>
          </a:p>
        </p:txBody>
      </p:sp>
      <p:sp>
        <p:nvSpPr>
          <p:cNvPr id="3848" name="Google Shape;3848;p54"/>
          <p:cNvSpPr txBox="1">
            <a:spLocks noGrp="1"/>
          </p:cNvSpPr>
          <p:nvPr>
            <p:ph type="title" idx="2"/>
          </p:nvPr>
        </p:nvSpPr>
        <p:spPr>
          <a:xfrm>
            <a:off x="6443245" y="1546200"/>
            <a:ext cx="1210500" cy="55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a:t>
            </a:r>
            <a:r>
              <a:rPr lang="en"/>
              <a:t>4</a:t>
            </a:r>
            <a:endParaRPr>
              <a:solidFill>
                <a:schemeClr val="dk1"/>
              </a:solidFill>
            </a:endParaRPr>
          </a:p>
        </p:txBody>
      </p:sp>
      <p:grpSp>
        <p:nvGrpSpPr>
          <p:cNvPr id="3849" name="Google Shape;3849;p54"/>
          <p:cNvGrpSpPr/>
          <p:nvPr/>
        </p:nvGrpSpPr>
        <p:grpSpPr>
          <a:xfrm>
            <a:off x="578178" y="882160"/>
            <a:ext cx="4872347" cy="3624167"/>
            <a:chOff x="288500" y="238125"/>
            <a:chExt cx="7043000" cy="5238750"/>
          </a:xfrm>
        </p:grpSpPr>
        <p:sp>
          <p:nvSpPr>
            <p:cNvPr id="3850" name="Google Shape;3850;p54"/>
            <p:cNvSpPr/>
            <p:nvPr/>
          </p:nvSpPr>
          <p:spPr>
            <a:xfrm>
              <a:off x="332000" y="4751325"/>
              <a:ext cx="6954725" cy="725550"/>
            </a:xfrm>
            <a:custGeom>
              <a:avLst/>
              <a:gdLst/>
              <a:ahLst/>
              <a:cxnLst/>
              <a:rect l="l" t="t" r="r" b="b"/>
              <a:pathLst>
                <a:path w="278189" h="29022" extrusionOk="0">
                  <a:moveTo>
                    <a:pt x="139069" y="0"/>
                  </a:moveTo>
                  <a:lnTo>
                    <a:pt x="131903" y="51"/>
                  </a:lnTo>
                  <a:lnTo>
                    <a:pt x="124840" y="103"/>
                  </a:lnTo>
                  <a:lnTo>
                    <a:pt x="117878" y="205"/>
                  </a:lnTo>
                  <a:lnTo>
                    <a:pt x="111071" y="307"/>
                  </a:lnTo>
                  <a:lnTo>
                    <a:pt x="104314" y="461"/>
                  </a:lnTo>
                  <a:lnTo>
                    <a:pt x="97712" y="666"/>
                  </a:lnTo>
                  <a:lnTo>
                    <a:pt x="91262" y="922"/>
                  </a:lnTo>
                  <a:lnTo>
                    <a:pt x="84967" y="1178"/>
                  </a:lnTo>
                  <a:lnTo>
                    <a:pt x="78773" y="1433"/>
                  </a:lnTo>
                  <a:lnTo>
                    <a:pt x="72785" y="1792"/>
                  </a:lnTo>
                  <a:lnTo>
                    <a:pt x="66950" y="2099"/>
                  </a:lnTo>
                  <a:lnTo>
                    <a:pt x="61319" y="2508"/>
                  </a:lnTo>
                  <a:lnTo>
                    <a:pt x="55894" y="2918"/>
                  </a:lnTo>
                  <a:lnTo>
                    <a:pt x="50622" y="3327"/>
                  </a:lnTo>
                  <a:lnTo>
                    <a:pt x="45555" y="3788"/>
                  </a:lnTo>
                  <a:lnTo>
                    <a:pt x="40743" y="4249"/>
                  </a:lnTo>
                  <a:lnTo>
                    <a:pt x="36137" y="4760"/>
                  </a:lnTo>
                  <a:lnTo>
                    <a:pt x="31786" y="5272"/>
                  </a:lnTo>
                  <a:lnTo>
                    <a:pt x="27640" y="5835"/>
                  </a:lnTo>
                  <a:lnTo>
                    <a:pt x="23750" y="6398"/>
                  </a:lnTo>
                  <a:lnTo>
                    <a:pt x="20116" y="7013"/>
                  </a:lnTo>
                  <a:lnTo>
                    <a:pt x="16789" y="7627"/>
                  </a:lnTo>
                  <a:lnTo>
                    <a:pt x="13718" y="8241"/>
                  </a:lnTo>
                  <a:lnTo>
                    <a:pt x="10954" y="8855"/>
                  </a:lnTo>
                  <a:lnTo>
                    <a:pt x="8446" y="9521"/>
                  </a:lnTo>
                  <a:lnTo>
                    <a:pt x="6245" y="10237"/>
                  </a:lnTo>
                  <a:lnTo>
                    <a:pt x="4402" y="10903"/>
                  </a:lnTo>
                  <a:lnTo>
                    <a:pt x="3583" y="11261"/>
                  </a:lnTo>
                  <a:lnTo>
                    <a:pt x="2815" y="11619"/>
                  </a:lnTo>
                  <a:lnTo>
                    <a:pt x="2150" y="11978"/>
                  </a:lnTo>
                  <a:lnTo>
                    <a:pt x="1587" y="12336"/>
                  </a:lnTo>
                  <a:lnTo>
                    <a:pt x="1126" y="12694"/>
                  </a:lnTo>
                  <a:lnTo>
                    <a:pt x="717" y="13052"/>
                  </a:lnTo>
                  <a:lnTo>
                    <a:pt x="410" y="13411"/>
                  </a:lnTo>
                  <a:lnTo>
                    <a:pt x="205" y="13769"/>
                  </a:lnTo>
                  <a:lnTo>
                    <a:pt x="51" y="14178"/>
                  </a:lnTo>
                  <a:lnTo>
                    <a:pt x="0" y="14537"/>
                  </a:lnTo>
                  <a:lnTo>
                    <a:pt x="51" y="14895"/>
                  </a:lnTo>
                  <a:lnTo>
                    <a:pt x="205" y="15253"/>
                  </a:lnTo>
                  <a:lnTo>
                    <a:pt x="410" y="15663"/>
                  </a:lnTo>
                  <a:lnTo>
                    <a:pt x="717" y="16021"/>
                  </a:lnTo>
                  <a:lnTo>
                    <a:pt x="1126" y="16379"/>
                  </a:lnTo>
                  <a:lnTo>
                    <a:pt x="1587" y="16738"/>
                  </a:lnTo>
                  <a:lnTo>
                    <a:pt x="2150" y="17096"/>
                  </a:lnTo>
                  <a:lnTo>
                    <a:pt x="2815" y="17454"/>
                  </a:lnTo>
                  <a:lnTo>
                    <a:pt x="3583" y="17813"/>
                  </a:lnTo>
                  <a:lnTo>
                    <a:pt x="4402" y="18171"/>
                  </a:lnTo>
                  <a:lnTo>
                    <a:pt x="6245" y="18836"/>
                  </a:lnTo>
                  <a:lnTo>
                    <a:pt x="8446" y="19502"/>
                  </a:lnTo>
                  <a:lnTo>
                    <a:pt x="10954" y="20167"/>
                  </a:lnTo>
                  <a:lnTo>
                    <a:pt x="13718" y="20832"/>
                  </a:lnTo>
                  <a:lnTo>
                    <a:pt x="16789" y="21447"/>
                  </a:lnTo>
                  <a:lnTo>
                    <a:pt x="20116" y="22061"/>
                  </a:lnTo>
                  <a:lnTo>
                    <a:pt x="23750" y="22624"/>
                  </a:lnTo>
                  <a:lnTo>
                    <a:pt x="27640" y="23187"/>
                  </a:lnTo>
                  <a:lnTo>
                    <a:pt x="31786" y="23750"/>
                  </a:lnTo>
                  <a:lnTo>
                    <a:pt x="36137" y="24262"/>
                  </a:lnTo>
                  <a:lnTo>
                    <a:pt x="40743" y="24774"/>
                  </a:lnTo>
                  <a:lnTo>
                    <a:pt x="45555" y="25286"/>
                  </a:lnTo>
                  <a:lnTo>
                    <a:pt x="50622" y="25746"/>
                  </a:lnTo>
                  <a:lnTo>
                    <a:pt x="55894" y="26156"/>
                  </a:lnTo>
                  <a:lnTo>
                    <a:pt x="61319" y="26565"/>
                  </a:lnTo>
                  <a:lnTo>
                    <a:pt x="66950" y="26923"/>
                  </a:lnTo>
                  <a:lnTo>
                    <a:pt x="72785" y="27282"/>
                  </a:lnTo>
                  <a:lnTo>
                    <a:pt x="78773" y="27589"/>
                  </a:lnTo>
                  <a:lnTo>
                    <a:pt x="84967" y="27896"/>
                  </a:lnTo>
                  <a:lnTo>
                    <a:pt x="91262" y="28152"/>
                  </a:lnTo>
                  <a:lnTo>
                    <a:pt x="97712" y="28408"/>
                  </a:lnTo>
                  <a:lnTo>
                    <a:pt x="104314" y="28561"/>
                  </a:lnTo>
                  <a:lnTo>
                    <a:pt x="111071" y="28766"/>
                  </a:lnTo>
                  <a:lnTo>
                    <a:pt x="117878" y="28868"/>
                  </a:lnTo>
                  <a:lnTo>
                    <a:pt x="124840" y="28971"/>
                  </a:lnTo>
                  <a:lnTo>
                    <a:pt x="131903" y="29022"/>
                  </a:lnTo>
                  <a:lnTo>
                    <a:pt x="146235" y="29022"/>
                  </a:lnTo>
                  <a:lnTo>
                    <a:pt x="153298" y="28971"/>
                  </a:lnTo>
                  <a:lnTo>
                    <a:pt x="160259" y="28868"/>
                  </a:lnTo>
                  <a:lnTo>
                    <a:pt x="167118" y="28766"/>
                  </a:lnTo>
                  <a:lnTo>
                    <a:pt x="173823" y="28561"/>
                  </a:lnTo>
                  <a:lnTo>
                    <a:pt x="180426" y="28408"/>
                  </a:lnTo>
                  <a:lnTo>
                    <a:pt x="186926" y="28152"/>
                  </a:lnTo>
                  <a:lnTo>
                    <a:pt x="193222" y="27896"/>
                  </a:lnTo>
                  <a:lnTo>
                    <a:pt x="199364" y="27589"/>
                  </a:lnTo>
                  <a:lnTo>
                    <a:pt x="205353" y="27282"/>
                  </a:lnTo>
                  <a:lnTo>
                    <a:pt x="211188" y="26923"/>
                  </a:lnTo>
                  <a:lnTo>
                    <a:pt x="216869" y="26565"/>
                  </a:lnTo>
                  <a:lnTo>
                    <a:pt x="222295" y="26156"/>
                  </a:lnTo>
                  <a:lnTo>
                    <a:pt x="227567" y="25746"/>
                  </a:lnTo>
                  <a:lnTo>
                    <a:pt x="232583" y="25286"/>
                  </a:lnTo>
                  <a:lnTo>
                    <a:pt x="237446" y="24774"/>
                  </a:lnTo>
                  <a:lnTo>
                    <a:pt x="242052" y="24262"/>
                  </a:lnTo>
                  <a:lnTo>
                    <a:pt x="246403" y="23750"/>
                  </a:lnTo>
                  <a:lnTo>
                    <a:pt x="250549" y="23187"/>
                  </a:lnTo>
                  <a:lnTo>
                    <a:pt x="254388" y="22624"/>
                  </a:lnTo>
                  <a:lnTo>
                    <a:pt x="258022" y="22061"/>
                  </a:lnTo>
                  <a:lnTo>
                    <a:pt x="261400" y="21447"/>
                  </a:lnTo>
                  <a:lnTo>
                    <a:pt x="264471" y="20832"/>
                  </a:lnTo>
                  <a:lnTo>
                    <a:pt x="267235" y="20167"/>
                  </a:lnTo>
                  <a:lnTo>
                    <a:pt x="269743" y="19502"/>
                  </a:lnTo>
                  <a:lnTo>
                    <a:pt x="271893" y="18836"/>
                  </a:lnTo>
                  <a:lnTo>
                    <a:pt x="273787" y="18171"/>
                  </a:lnTo>
                  <a:lnTo>
                    <a:pt x="274606" y="17813"/>
                  </a:lnTo>
                  <a:lnTo>
                    <a:pt x="275322" y="17454"/>
                  </a:lnTo>
                  <a:lnTo>
                    <a:pt x="275988" y="17096"/>
                  </a:lnTo>
                  <a:lnTo>
                    <a:pt x="276551" y="16738"/>
                  </a:lnTo>
                  <a:lnTo>
                    <a:pt x="277062" y="16379"/>
                  </a:lnTo>
                  <a:lnTo>
                    <a:pt x="277472" y="16021"/>
                  </a:lnTo>
                  <a:lnTo>
                    <a:pt x="277779" y="15663"/>
                  </a:lnTo>
                  <a:lnTo>
                    <a:pt x="277984" y="15253"/>
                  </a:lnTo>
                  <a:lnTo>
                    <a:pt x="278137" y="14895"/>
                  </a:lnTo>
                  <a:lnTo>
                    <a:pt x="278189" y="14537"/>
                  </a:lnTo>
                  <a:lnTo>
                    <a:pt x="278137" y="14178"/>
                  </a:lnTo>
                  <a:lnTo>
                    <a:pt x="277984" y="13769"/>
                  </a:lnTo>
                  <a:lnTo>
                    <a:pt x="277779" y="13411"/>
                  </a:lnTo>
                  <a:lnTo>
                    <a:pt x="277472" y="13052"/>
                  </a:lnTo>
                  <a:lnTo>
                    <a:pt x="277062" y="12694"/>
                  </a:lnTo>
                  <a:lnTo>
                    <a:pt x="276551" y="12336"/>
                  </a:lnTo>
                  <a:lnTo>
                    <a:pt x="275988" y="11978"/>
                  </a:lnTo>
                  <a:lnTo>
                    <a:pt x="275322" y="11619"/>
                  </a:lnTo>
                  <a:lnTo>
                    <a:pt x="274606" y="11261"/>
                  </a:lnTo>
                  <a:lnTo>
                    <a:pt x="273787" y="10903"/>
                  </a:lnTo>
                  <a:lnTo>
                    <a:pt x="271893" y="10237"/>
                  </a:lnTo>
                  <a:lnTo>
                    <a:pt x="269743" y="9521"/>
                  </a:lnTo>
                  <a:lnTo>
                    <a:pt x="267235" y="8855"/>
                  </a:lnTo>
                  <a:lnTo>
                    <a:pt x="264471" y="8241"/>
                  </a:lnTo>
                  <a:lnTo>
                    <a:pt x="261400" y="7627"/>
                  </a:lnTo>
                  <a:lnTo>
                    <a:pt x="258022" y="7013"/>
                  </a:lnTo>
                  <a:lnTo>
                    <a:pt x="254388" y="6398"/>
                  </a:lnTo>
                  <a:lnTo>
                    <a:pt x="250549" y="5835"/>
                  </a:lnTo>
                  <a:lnTo>
                    <a:pt x="246403" y="5272"/>
                  </a:lnTo>
                  <a:lnTo>
                    <a:pt x="242052" y="4760"/>
                  </a:lnTo>
                  <a:lnTo>
                    <a:pt x="237446" y="4249"/>
                  </a:lnTo>
                  <a:lnTo>
                    <a:pt x="232583" y="3788"/>
                  </a:lnTo>
                  <a:lnTo>
                    <a:pt x="227567" y="3327"/>
                  </a:lnTo>
                  <a:lnTo>
                    <a:pt x="222295" y="2918"/>
                  </a:lnTo>
                  <a:lnTo>
                    <a:pt x="216869" y="2508"/>
                  </a:lnTo>
                  <a:lnTo>
                    <a:pt x="211188" y="2099"/>
                  </a:lnTo>
                  <a:lnTo>
                    <a:pt x="205353" y="1792"/>
                  </a:lnTo>
                  <a:lnTo>
                    <a:pt x="199364" y="1433"/>
                  </a:lnTo>
                  <a:lnTo>
                    <a:pt x="193222" y="1178"/>
                  </a:lnTo>
                  <a:lnTo>
                    <a:pt x="186926" y="922"/>
                  </a:lnTo>
                  <a:lnTo>
                    <a:pt x="180426" y="666"/>
                  </a:lnTo>
                  <a:lnTo>
                    <a:pt x="173823" y="461"/>
                  </a:lnTo>
                  <a:lnTo>
                    <a:pt x="167118" y="307"/>
                  </a:lnTo>
                  <a:lnTo>
                    <a:pt x="160259" y="205"/>
                  </a:lnTo>
                  <a:lnTo>
                    <a:pt x="153298" y="103"/>
                  </a:lnTo>
                  <a:lnTo>
                    <a:pt x="146235" y="51"/>
                  </a:lnTo>
                  <a:lnTo>
                    <a:pt x="139069"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4"/>
            <p:cNvSpPr/>
            <p:nvPr/>
          </p:nvSpPr>
          <p:spPr>
            <a:xfrm>
              <a:off x="927025" y="2918900"/>
              <a:ext cx="541300" cy="363450"/>
            </a:xfrm>
            <a:custGeom>
              <a:avLst/>
              <a:gdLst/>
              <a:ahLst/>
              <a:cxnLst/>
              <a:rect l="l" t="t" r="r" b="b"/>
              <a:pathLst>
                <a:path w="21652" h="14538" extrusionOk="0">
                  <a:moveTo>
                    <a:pt x="12233" y="1"/>
                  </a:moveTo>
                  <a:lnTo>
                    <a:pt x="11056" y="52"/>
                  </a:lnTo>
                  <a:lnTo>
                    <a:pt x="9930" y="257"/>
                  </a:lnTo>
                  <a:lnTo>
                    <a:pt x="8855" y="513"/>
                  </a:lnTo>
                  <a:lnTo>
                    <a:pt x="7780" y="922"/>
                  </a:lnTo>
                  <a:lnTo>
                    <a:pt x="6705" y="1434"/>
                  </a:lnTo>
                  <a:lnTo>
                    <a:pt x="5733" y="2048"/>
                  </a:lnTo>
                  <a:lnTo>
                    <a:pt x="4760" y="2765"/>
                  </a:lnTo>
                  <a:lnTo>
                    <a:pt x="3839" y="3584"/>
                  </a:lnTo>
                  <a:lnTo>
                    <a:pt x="2969" y="4505"/>
                  </a:lnTo>
                  <a:lnTo>
                    <a:pt x="2150" y="5529"/>
                  </a:lnTo>
                  <a:lnTo>
                    <a:pt x="1382" y="6604"/>
                  </a:lnTo>
                  <a:lnTo>
                    <a:pt x="666" y="7781"/>
                  </a:lnTo>
                  <a:lnTo>
                    <a:pt x="0" y="9009"/>
                  </a:lnTo>
                  <a:lnTo>
                    <a:pt x="0" y="9009"/>
                  </a:lnTo>
                  <a:lnTo>
                    <a:pt x="614" y="8702"/>
                  </a:lnTo>
                  <a:lnTo>
                    <a:pt x="1229" y="8344"/>
                  </a:lnTo>
                  <a:lnTo>
                    <a:pt x="2099" y="8037"/>
                  </a:lnTo>
                  <a:lnTo>
                    <a:pt x="2559" y="7934"/>
                  </a:lnTo>
                  <a:lnTo>
                    <a:pt x="3020" y="7781"/>
                  </a:lnTo>
                  <a:lnTo>
                    <a:pt x="3532" y="7730"/>
                  </a:lnTo>
                  <a:lnTo>
                    <a:pt x="4044" y="7679"/>
                  </a:lnTo>
                  <a:lnTo>
                    <a:pt x="4556" y="7679"/>
                  </a:lnTo>
                  <a:lnTo>
                    <a:pt x="5067" y="7781"/>
                  </a:lnTo>
                  <a:lnTo>
                    <a:pt x="5579" y="7934"/>
                  </a:lnTo>
                  <a:lnTo>
                    <a:pt x="6091" y="8139"/>
                  </a:lnTo>
                  <a:lnTo>
                    <a:pt x="6603" y="8498"/>
                  </a:lnTo>
                  <a:lnTo>
                    <a:pt x="7166" y="8907"/>
                  </a:lnTo>
                  <a:lnTo>
                    <a:pt x="8446" y="10033"/>
                  </a:lnTo>
                  <a:lnTo>
                    <a:pt x="9879" y="11261"/>
                  </a:lnTo>
                  <a:lnTo>
                    <a:pt x="10647" y="11927"/>
                  </a:lnTo>
                  <a:lnTo>
                    <a:pt x="11465" y="12541"/>
                  </a:lnTo>
                  <a:lnTo>
                    <a:pt x="12284" y="13104"/>
                  </a:lnTo>
                  <a:lnTo>
                    <a:pt x="13155" y="13616"/>
                  </a:lnTo>
                  <a:lnTo>
                    <a:pt x="14025" y="14025"/>
                  </a:lnTo>
                  <a:lnTo>
                    <a:pt x="14895" y="14333"/>
                  </a:lnTo>
                  <a:lnTo>
                    <a:pt x="15355" y="14435"/>
                  </a:lnTo>
                  <a:lnTo>
                    <a:pt x="15816" y="14537"/>
                  </a:lnTo>
                  <a:lnTo>
                    <a:pt x="16737" y="14537"/>
                  </a:lnTo>
                  <a:lnTo>
                    <a:pt x="17198" y="14486"/>
                  </a:lnTo>
                  <a:lnTo>
                    <a:pt x="17659" y="14384"/>
                  </a:lnTo>
                  <a:lnTo>
                    <a:pt x="18119" y="14230"/>
                  </a:lnTo>
                  <a:lnTo>
                    <a:pt x="18580" y="14077"/>
                  </a:lnTo>
                  <a:lnTo>
                    <a:pt x="19041" y="13821"/>
                  </a:lnTo>
                  <a:lnTo>
                    <a:pt x="19450" y="13514"/>
                  </a:lnTo>
                  <a:lnTo>
                    <a:pt x="19809" y="13207"/>
                  </a:lnTo>
                  <a:lnTo>
                    <a:pt x="20167" y="12899"/>
                  </a:lnTo>
                  <a:lnTo>
                    <a:pt x="20474" y="12490"/>
                  </a:lnTo>
                  <a:lnTo>
                    <a:pt x="20730" y="12080"/>
                  </a:lnTo>
                  <a:lnTo>
                    <a:pt x="20986" y="11671"/>
                  </a:lnTo>
                  <a:lnTo>
                    <a:pt x="21191" y="11210"/>
                  </a:lnTo>
                  <a:lnTo>
                    <a:pt x="21344" y="10750"/>
                  </a:lnTo>
                  <a:lnTo>
                    <a:pt x="21498" y="10289"/>
                  </a:lnTo>
                  <a:lnTo>
                    <a:pt x="21549" y="9777"/>
                  </a:lnTo>
                  <a:lnTo>
                    <a:pt x="21651" y="9265"/>
                  </a:lnTo>
                  <a:lnTo>
                    <a:pt x="21651" y="8753"/>
                  </a:lnTo>
                  <a:lnTo>
                    <a:pt x="21651" y="8190"/>
                  </a:lnTo>
                  <a:lnTo>
                    <a:pt x="21651" y="7679"/>
                  </a:lnTo>
                  <a:lnTo>
                    <a:pt x="21549" y="7167"/>
                  </a:lnTo>
                  <a:lnTo>
                    <a:pt x="21446" y="6604"/>
                  </a:lnTo>
                  <a:lnTo>
                    <a:pt x="21293" y="6092"/>
                  </a:lnTo>
                  <a:lnTo>
                    <a:pt x="21139" y="5580"/>
                  </a:lnTo>
                  <a:lnTo>
                    <a:pt x="20935" y="5068"/>
                  </a:lnTo>
                  <a:lnTo>
                    <a:pt x="20679" y="4556"/>
                  </a:lnTo>
                  <a:lnTo>
                    <a:pt x="20423" y="4044"/>
                  </a:lnTo>
                  <a:lnTo>
                    <a:pt x="20116" y="3584"/>
                  </a:lnTo>
                  <a:lnTo>
                    <a:pt x="19757" y="3123"/>
                  </a:lnTo>
                  <a:lnTo>
                    <a:pt x="19399" y="2714"/>
                  </a:lnTo>
                  <a:lnTo>
                    <a:pt x="18990" y="2304"/>
                  </a:lnTo>
                  <a:lnTo>
                    <a:pt x="18580" y="1946"/>
                  </a:lnTo>
                  <a:lnTo>
                    <a:pt x="18068" y="1588"/>
                  </a:lnTo>
                  <a:lnTo>
                    <a:pt x="17608" y="1280"/>
                  </a:lnTo>
                  <a:lnTo>
                    <a:pt x="17045" y="973"/>
                  </a:lnTo>
                  <a:lnTo>
                    <a:pt x="16482" y="717"/>
                  </a:lnTo>
                  <a:lnTo>
                    <a:pt x="15867" y="513"/>
                  </a:lnTo>
                  <a:lnTo>
                    <a:pt x="14639" y="206"/>
                  </a:lnTo>
                  <a:lnTo>
                    <a:pt x="13410" y="52"/>
                  </a:lnTo>
                  <a:lnTo>
                    <a:pt x="12233"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4"/>
            <p:cNvSpPr/>
            <p:nvPr/>
          </p:nvSpPr>
          <p:spPr>
            <a:xfrm>
              <a:off x="845125" y="2961125"/>
              <a:ext cx="538750" cy="705100"/>
            </a:xfrm>
            <a:custGeom>
              <a:avLst/>
              <a:gdLst/>
              <a:ahLst/>
              <a:cxnLst/>
              <a:rect l="l" t="t" r="r" b="b"/>
              <a:pathLst>
                <a:path w="21550" h="28204" extrusionOk="0">
                  <a:moveTo>
                    <a:pt x="15714" y="1"/>
                  </a:moveTo>
                  <a:lnTo>
                    <a:pt x="14588" y="52"/>
                  </a:lnTo>
                  <a:lnTo>
                    <a:pt x="13411" y="257"/>
                  </a:lnTo>
                  <a:lnTo>
                    <a:pt x="12950" y="359"/>
                  </a:lnTo>
                  <a:lnTo>
                    <a:pt x="12489" y="513"/>
                  </a:lnTo>
                  <a:lnTo>
                    <a:pt x="12080" y="718"/>
                  </a:lnTo>
                  <a:lnTo>
                    <a:pt x="11619" y="922"/>
                  </a:lnTo>
                  <a:lnTo>
                    <a:pt x="11210" y="1178"/>
                  </a:lnTo>
                  <a:lnTo>
                    <a:pt x="10851" y="1434"/>
                  </a:lnTo>
                  <a:lnTo>
                    <a:pt x="10493" y="1741"/>
                  </a:lnTo>
                  <a:lnTo>
                    <a:pt x="10135" y="2048"/>
                  </a:lnTo>
                  <a:lnTo>
                    <a:pt x="9418" y="2304"/>
                  </a:lnTo>
                  <a:lnTo>
                    <a:pt x="8702" y="2560"/>
                  </a:lnTo>
                  <a:lnTo>
                    <a:pt x="7985" y="2867"/>
                  </a:lnTo>
                  <a:lnTo>
                    <a:pt x="7320" y="3277"/>
                  </a:lnTo>
                  <a:lnTo>
                    <a:pt x="6450" y="3840"/>
                  </a:lnTo>
                  <a:lnTo>
                    <a:pt x="5631" y="4505"/>
                  </a:lnTo>
                  <a:lnTo>
                    <a:pt x="4914" y="5171"/>
                  </a:lnTo>
                  <a:lnTo>
                    <a:pt x="4197" y="5938"/>
                  </a:lnTo>
                  <a:lnTo>
                    <a:pt x="3532" y="6706"/>
                  </a:lnTo>
                  <a:lnTo>
                    <a:pt x="2969" y="7576"/>
                  </a:lnTo>
                  <a:lnTo>
                    <a:pt x="2457" y="8446"/>
                  </a:lnTo>
                  <a:lnTo>
                    <a:pt x="1996" y="9419"/>
                  </a:lnTo>
                  <a:lnTo>
                    <a:pt x="1587" y="10443"/>
                  </a:lnTo>
                  <a:lnTo>
                    <a:pt x="1229" y="11518"/>
                  </a:lnTo>
                  <a:lnTo>
                    <a:pt x="922" y="12644"/>
                  </a:lnTo>
                  <a:lnTo>
                    <a:pt x="717" y="13718"/>
                  </a:lnTo>
                  <a:lnTo>
                    <a:pt x="563" y="14845"/>
                  </a:lnTo>
                  <a:lnTo>
                    <a:pt x="461" y="15971"/>
                  </a:lnTo>
                  <a:lnTo>
                    <a:pt x="359" y="17097"/>
                  </a:lnTo>
                  <a:lnTo>
                    <a:pt x="307" y="18223"/>
                  </a:lnTo>
                  <a:lnTo>
                    <a:pt x="103" y="23188"/>
                  </a:lnTo>
                  <a:lnTo>
                    <a:pt x="51" y="24467"/>
                  </a:lnTo>
                  <a:lnTo>
                    <a:pt x="51" y="25696"/>
                  </a:lnTo>
                  <a:lnTo>
                    <a:pt x="0" y="26873"/>
                  </a:lnTo>
                  <a:lnTo>
                    <a:pt x="103" y="28050"/>
                  </a:lnTo>
                  <a:lnTo>
                    <a:pt x="103" y="28101"/>
                  </a:lnTo>
                  <a:lnTo>
                    <a:pt x="154" y="28153"/>
                  </a:lnTo>
                  <a:lnTo>
                    <a:pt x="307" y="28204"/>
                  </a:lnTo>
                  <a:lnTo>
                    <a:pt x="461" y="28153"/>
                  </a:lnTo>
                  <a:lnTo>
                    <a:pt x="512" y="28050"/>
                  </a:lnTo>
                  <a:lnTo>
                    <a:pt x="512" y="27999"/>
                  </a:lnTo>
                  <a:lnTo>
                    <a:pt x="717" y="25337"/>
                  </a:lnTo>
                  <a:lnTo>
                    <a:pt x="870" y="22676"/>
                  </a:lnTo>
                  <a:lnTo>
                    <a:pt x="1024" y="20065"/>
                  </a:lnTo>
                  <a:lnTo>
                    <a:pt x="1126" y="17404"/>
                  </a:lnTo>
                  <a:lnTo>
                    <a:pt x="1229" y="16329"/>
                  </a:lnTo>
                  <a:lnTo>
                    <a:pt x="1331" y="15305"/>
                  </a:lnTo>
                  <a:lnTo>
                    <a:pt x="1485" y="14281"/>
                  </a:lnTo>
                  <a:lnTo>
                    <a:pt x="1689" y="13258"/>
                  </a:lnTo>
                  <a:lnTo>
                    <a:pt x="1945" y="12285"/>
                  </a:lnTo>
                  <a:lnTo>
                    <a:pt x="2304" y="11262"/>
                  </a:lnTo>
                  <a:lnTo>
                    <a:pt x="2662" y="10289"/>
                  </a:lnTo>
                  <a:lnTo>
                    <a:pt x="3071" y="9317"/>
                  </a:lnTo>
                  <a:lnTo>
                    <a:pt x="3532" y="8446"/>
                  </a:lnTo>
                  <a:lnTo>
                    <a:pt x="3993" y="7627"/>
                  </a:lnTo>
                  <a:lnTo>
                    <a:pt x="4607" y="6860"/>
                  </a:lnTo>
                  <a:lnTo>
                    <a:pt x="5221" y="6092"/>
                  </a:lnTo>
                  <a:lnTo>
                    <a:pt x="5887" y="5427"/>
                  </a:lnTo>
                  <a:lnTo>
                    <a:pt x="6654" y="4761"/>
                  </a:lnTo>
                  <a:lnTo>
                    <a:pt x="7422" y="4198"/>
                  </a:lnTo>
                  <a:lnTo>
                    <a:pt x="8241" y="3686"/>
                  </a:lnTo>
                  <a:lnTo>
                    <a:pt x="9162" y="3226"/>
                  </a:lnTo>
                  <a:lnTo>
                    <a:pt x="10135" y="2816"/>
                  </a:lnTo>
                  <a:lnTo>
                    <a:pt x="11107" y="2560"/>
                  </a:lnTo>
                  <a:lnTo>
                    <a:pt x="12131" y="2355"/>
                  </a:lnTo>
                  <a:lnTo>
                    <a:pt x="12182" y="2970"/>
                  </a:lnTo>
                  <a:lnTo>
                    <a:pt x="12336" y="3584"/>
                  </a:lnTo>
                  <a:lnTo>
                    <a:pt x="12489" y="4198"/>
                  </a:lnTo>
                  <a:lnTo>
                    <a:pt x="12694" y="4812"/>
                  </a:lnTo>
                  <a:lnTo>
                    <a:pt x="13206" y="5990"/>
                  </a:lnTo>
                  <a:lnTo>
                    <a:pt x="13820" y="7167"/>
                  </a:lnTo>
                  <a:lnTo>
                    <a:pt x="13871" y="7167"/>
                  </a:lnTo>
                  <a:lnTo>
                    <a:pt x="13923" y="7116"/>
                  </a:lnTo>
                  <a:lnTo>
                    <a:pt x="13615" y="6553"/>
                  </a:lnTo>
                  <a:lnTo>
                    <a:pt x="13359" y="5990"/>
                  </a:lnTo>
                  <a:lnTo>
                    <a:pt x="13104" y="5375"/>
                  </a:lnTo>
                  <a:lnTo>
                    <a:pt x="12899" y="4812"/>
                  </a:lnTo>
                  <a:lnTo>
                    <a:pt x="12745" y="4198"/>
                  </a:lnTo>
                  <a:lnTo>
                    <a:pt x="12592" y="3584"/>
                  </a:lnTo>
                  <a:lnTo>
                    <a:pt x="12438" y="2970"/>
                  </a:lnTo>
                  <a:lnTo>
                    <a:pt x="12387" y="2304"/>
                  </a:lnTo>
                  <a:lnTo>
                    <a:pt x="12950" y="2304"/>
                  </a:lnTo>
                  <a:lnTo>
                    <a:pt x="13564" y="2253"/>
                  </a:lnTo>
                  <a:lnTo>
                    <a:pt x="14127" y="2304"/>
                  </a:lnTo>
                  <a:lnTo>
                    <a:pt x="14741" y="2407"/>
                  </a:lnTo>
                  <a:lnTo>
                    <a:pt x="14741" y="2714"/>
                  </a:lnTo>
                  <a:lnTo>
                    <a:pt x="14793" y="3021"/>
                  </a:lnTo>
                  <a:lnTo>
                    <a:pt x="14946" y="4147"/>
                  </a:lnTo>
                  <a:lnTo>
                    <a:pt x="15202" y="5222"/>
                  </a:lnTo>
                  <a:lnTo>
                    <a:pt x="15560" y="6245"/>
                  </a:lnTo>
                  <a:lnTo>
                    <a:pt x="15970" y="7218"/>
                  </a:lnTo>
                  <a:lnTo>
                    <a:pt x="16431" y="8139"/>
                  </a:lnTo>
                  <a:lnTo>
                    <a:pt x="16738" y="8651"/>
                  </a:lnTo>
                  <a:lnTo>
                    <a:pt x="17045" y="9061"/>
                  </a:lnTo>
                  <a:lnTo>
                    <a:pt x="17659" y="9982"/>
                  </a:lnTo>
                  <a:lnTo>
                    <a:pt x="17710" y="9982"/>
                  </a:lnTo>
                  <a:lnTo>
                    <a:pt x="17761" y="9931"/>
                  </a:lnTo>
                  <a:lnTo>
                    <a:pt x="17403" y="9521"/>
                  </a:lnTo>
                  <a:lnTo>
                    <a:pt x="17147" y="9061"/>
                  </a:lnTo>
                  <a:lnTo>
                    <a:pt x="16840" y="8549"/>
                  </a:lnTo>
                  <a:lnTo>
                    <a:pt x="16635" y="8037"/>
                  </a:lnTo>
                  <a:lnTo>
                    <a:pt x="16175" y="7116"/>
                  </a:lnTo>
                  <a:lnTo>
                    <a:pt x="15816" y="6092"/>
                  </a:lnTo>
                  <a:lnTo>
                    <a:pt x="15509" y="5068"/>
                  </a:lnTo>
                  <a:lnTo>
                    <a:pt x="15304" y="4096"/>
                  </a:lnTo>
                  <a:lnTo>
                    <a:pt x="15100" y="3072"/>
                  </a:lnTo>
                  <a:lnTo>
                    <a:pt x="15049" y="2407"/>
                  </a:lnTo>
                  <a:lnTo>
                    <a:pt x="15509" y="2509"/>
                  </a:lnTo>
                  <a:lnTo>
                    <a:pt x="16379" y="2765"/>
                  </a:lnTo>
                  <a:lnTo>
                    <a:pt x="17198" y="3123"/>
                  </a:lnTo>
                  <a:lnTo>
                    <a:pt x="17966" y="3533"/>
                  </a:lnTo>
                  <a:lnTo>
                    <a:pt x="18734" y="4045"/>
                  </a:lnTo>
                  <a:lnTo>
                    <a:pt x="19399" y="4659"/>
                  </a:lnTo>
                  <a:lnTo>
                    <a:pt x="20013" y="5324"/>
                  </a:lnTo>
                  <a:lnTo>
                    <a:pt x="20525" y="6041"/>
                  </a:lnTo>
                  <a:lnTo>
                    <a:pt x="20935" y="6860"/>
                  </a:lnTo>
                  <a:lnTo>
                    <a:pt x="20986" y="6860"/>
                  </a:lnTo>
                  <a:lnTo>
                    <a:pt x="21037" y="6809"/>
                  </a:lnTo>
                  <a:lnTo>
                    <a:pt x="20679" y="6143"/>
                  </a:lnTo>
                  <a:lnTo>
                    <a:pt x="20269" y="5478"/>
                  </a:lnTo>
                  <a:lnTo>
                    <a:pt x="19809" y="4864"/>
                  </a:lnTo>
                  <a:lnTo>
                    <a:pt x="19246" y="4300"/>
                  </a:lnTo>
                  <a:lnTo>
                    <a:pt x="18683" y="3789"/>
                  </a:lnTo>
                  <a:lnTo>
                    <a:pt x="18068" y="3328"/>
                  </a:lnTo>
                  <a:lnTo>
                    <a:pt x="17454" y="2918"/>
                  </a:lnTo>
                  <a:lnTo>
                    <a:pt x="16738" y="2560"/>
                  </a:lnTo>
                  <a:lnTo>
                    <a:pt x="17505" y="2560"/>
                  </a:lnTo>
                  <a:lnTo>
                    <a:pt x="18222" y="2611"/>
                  </a:lnTo>
                  <a:lnTo>
                    <a:pt x="18887" y="2765"/>
                  </a:lnTo>
                  <a:lnTo>
                    <a:pt x="19553" y="2918"/>
                  </a:lnTo>
                  <a:lnTo>
                    <a:pt x="20218" y="3174"/>
                  </a:lnTo>
                  <a:lnTo>
                    <a:pt x="20884" y="3430"/>
                  </a:lnTo>
                  <a:lnTo>
                    <a:pt x="21498" y="3737"/>
                  </a:lnTo>
                  <a:lnTo>
                    <a:pt x="21549" y="3737"/>
                  </a:lnTo>
                  <a:lnTo>
                    <a:pt x="21549" y="3686"/>
                  </a:lnTo>
                  <a:lnTo>
                    <a:pt x="20884" y="3328"/>
                  </a:lnTo>
                  <a:lnTo>
                    <a:pt x="20218" y="2970"/>
                  </a:lnTo>
                  <a:lnTo>
                    <a:pt x="19553" y="2714"/>
                  </a:lnTo>
                  <a:lnTo>
                    <a:pt x="18836" y="2509"/>
                  </a:lnTo>
                  <a:lnTo>
                    <a:pt x="18120" y="2355"/>
                  </a:lnTo>
                  <a:lnTo>
                    <a:pt x="17403" y="2304"/>
                  </a:lnTo>
                  <a:lnTo>
                    <a:pt x="16840" y="2304"/>
                  </a:lnTo>
                  <a:lnTo>
                    <a:pt x="16328" y="2407"/>
                  </a:lnTo>
                  <a:lnTo>
                    <a:pt x="15612" y="2151"/>
                  </a:lnTo>
                  <a:lnTo>
                    <a:pt x="14895" y="1946"/>
                  </a:lnTo>
                  <a:lnTo>
                    <a:pt x="13923" y="1741"/>
                  </a:lnTo>
                  <a:lnTo>
                    <a:pt x="12899" y="1690"/>
                  </a:lnTo>
                  <a:lnTo>
                    <a:pt x="11875" y="1741"/>
                  </a:lnTo>
                  <a:lnTo>
                    <a:pt x="10851" y="1895"/>
                  </a:lnTo>
                  <a:lnTo>
                    <a:pt x="11363" y="1537"/>
                  </a:lnTo>
                  <a:lnTo>
                    <a:pt x="11875" y="1229"/>
                  </a:lnTo>
                  <a:lnTo>
                    <a:pt x="12745" y="820"/>
                  </a:lnTo>
                  <a:lnTo>
                    <a:pt x="13667" y="564"/>
                  </a:lnTo>
                  <a:lnTo>
                    <a:pt x="14741" y="308"/>
                  </a:lnTo>
                  <a:lnTo>
                    <a:pt x="15868" y="155"/>
                  </a:lnTo>
                  <a:lnTo>
                    <a:pt x="16942" y="155"/>
                  </a:lnTo>
                  <a:lnTo>
                    <a:pt x="18068" y="206"/>
                  </a:lnTo>
                  <a:lnTo>
                    <a:pt x="18120" y="206"/>
                  </a:lnTo>
                  <a:lnTo>
                    <a:pt x="18068" y="155"/>
                  </a:lnTo>
                  <a:lnTo>
                    <a:pt x="1689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4"/>
            <p:cNvSpPr/>
            <p:nvPr/>
          </p:nvSpPr>
          <p:spPr>
            <a:xfrm>
              <a:off x="1039625" y="2972650"/>
              <a:ext cx="89600" cy="57600"/>
            </a:xfrm>
            <a:custGeom>
              <a:avLst/>
              <a:gdLst/>
              <a:ahLst/>
              <a:cxnLst/>
              <a:rect l="l" t="t" r="r" b="b"/>
              <a:pathLst>
                <a:path w="3584" h="2304" extrusionOk="0">
                  <a:moveTo>
                    <a:pt x="3532" y="1"/>
                  </a:moveTo>
                  <a:lnTo>
                    <a:pt x="3020" y="154"/>
                  </a:lnTo>
                  <a:lnTo>
                    <a:pt x="2560" y="359"/>
                  </a:lnTo>
                  <a:lnTo>
                    <a:pt x="2099" y="615"/>
                  </a:lnTo>
                  <a:lnTo>
                    <a:pt x="1638" y="871"/>
                  </a:lnTo>
                  <a:lnTo>
                    <a:pt x="768" y="1536"/>
                  </a:lnTo>
                  <a:lnTo>
                    <a:pt x="359" y="1894"/>
                  </a:lnTo>
                  <a:lnTo>
                    <a:pt x="52" y="2253"/>
                  </a:lnTo>
                  <a:lnTo>
                    <a:pt x="0" y="2304"/>
                  </a:lnTo>
                  <a:lnTo>
                    <a:pt x="103" y="2304"/>
                  </a:lnTo>
                  <a:lnTo>
                    <a:pt x="461" y="1997"/>
                  </a:lnTo>
                  <a:lnTo>
                    <a:pt x="870" y="1690"/>
                  </a:lnTo>
                  <a:lnTo>
                    <a:pt x="1689" y="1024"/>
                  </a:lnTo>
                  <a:lnTo>
                    <a:pt x="2099" y="717"/>
                  </a:lnTo>
                  <a:lnTo>
                    <a:pt x="2560" y="461"/>
                  </a:lnTo>
                  <a:lnTo>
                    <a:pt x="3020" y="257"/>
                  </a:lnTo>
                  <a:lnTo>
                    <a:pt x="3532" y="103"/>
                  </a:lnTo>
                  <a:lnTo>
                    <a:pt x="3583" y="52"/>
                  </a:lnTo>
                  <a:lnTo>
                    <a:pt x="35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4"/>
            <p:cNvSpPr/>
            <p:nvPr/>
          </p:nvSpPr>
          <p:spPr>
            <a:xfrm>
              <a:off x="1307050" y="3090375"/>
              <a:ext cx="67850" cy="108800"/>
            </a:xfrm>
            <a:custGeom>
              <a:avLst/>
              <a:gdLst/>
              <a:ahLst/>
              <a:cxnLst/>
              <a:rect l="l" t="t" r="r" b="b"/>
              <a:pathLst>
                <a:path w="2714" h="4352" extrusionOk="0">
                  <a:moveTo>
                    <a:pt x="1" y="1"/>
                  </a:moveTo>
                  <a:lnTo>
                    <a:pt x="1" y="52"/>
                  </a:lnTo>
                  <a:lnTo>
                    <a:pt x="1" y="103"/>
                  </a:lnTo>
                  <a:lnTo>
                    <a:pt x="718" y="1075"/>
                  </a:lnTo>
                  <a:lnTo>
                    <a:pt x="1434" y="2150"/>
                  </a:lnTo>
                  <a:lnTo>
                    <a:pt x="2100" y="3225"/>
                  </a:lnTo>
                  <a:lnTo>
                    <a:pt x="2663" y="4351"/>
                  </a:lnTo>
                  <a:lnTo>
                    <a:pt x="2714" y="4351"/>
                  </a:lnTo>
                  <a:lnTo>
                    <a:pt x="2509" y="3737"/>
                  </a:lnTo>
                  <a:lnTo>
                    <a:pt x="2202" y="3174"/>
                  </a:lnTo>
                  <a:lnTo>
                    <a:pt x="1895" y="2611"/>
                  </a:lnTo>
                  <a:lnTo>
                    <a:pt x="1588" y="2099"/>
                  </a:lnTo>
                  <a:lnTo>
                    <a:pt x="820" y="1024"/>
                  </a:lnTo>
                  <a:lnTo>
                    <a:pt x="52" y="52"/>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4"/>
            <p:cNvSpPr/>
            <p:nvPr/>
          </p:nvSpPr>
          <p:spPr>
            <a:xfrm>
              <a:off x="1125350" y="3073750"/>
              <a:ext cx="28175" cy="60150"/>
            </a:xfrm>
            <a:custGeom>
              <a:avLst/>
              <a:gdLst/>
              <a:ahLst/>
              <a:cxnLst/>
              <a:rect l="l" t="t" r="r" b="b"/>
              <a:pathLst>
                <a:path w="1127" h="2406" extrusionOk="0">
                  <a:moveTo>
                    <a:pt x="1" y="0"/>
                  </a:moveTo>
                  <a:lnTo>
                    <a:pt x="154" y="666"/>
                  </a:lnTo>
                  <a:lnTo>
                    <a:pt x="359" y="1280"/>
                  </a:lnTo>
                  <a:lnTo>
                    <a:pt x="666" y="1843"/>
                  </a:lnTo>
                  <a:lnTo>
                    <a:pt x="1076" y="2406"/>
                  </a:lnTo>
                  <a:lnTo>
                    <a:pt x="1127" y="2406"/>
                  </a:lnTo>
                  <a:lnTo>
                    <a:pt x="768" y="1843"/>
                  </a:lnTo>
                  <a:lnTo>
                    <a:pt x="461" y="1280"/>
                  </a:lnTo>
                  <a:lnTo>
                    <a:pt x="257" y="666"/>
                  </a:lnTo>
                  <a:lnTo>
                    <a:pt x="10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4"/>
            <p:cNvSpPr/>
            <p:nvPr/>
          </p:nvSpPr>
          <p:spPr>
            <a:xfrm>
              <a:off x="288500" y="3040475"/>
              <a:ext cx="569450" cy="514425"/>
            </a:xfrm>
            <a:custGeom>
              <a:avLst/>
              <a:gdLst/>
              <a:ahLst/>
              <a:cxnLst/>
              <a:rect l="l" t="t" r="r" b="b"/>
              <a:pathLst>
                <a:path w="22778" h="20577" extrusionOk="0">
                  <a:moveTo>
                    <a:pt x="12080" y="0"/>
                  </a:moveTo>
                  <a:lnTo>
                    <a:pt x="11312" y="52"/>
                  </a:lnTo>
                  <a:lnTo>
                    <a:pt x="10544" y="154"/>
                  </a:lnTo>
                  <a:lnTo>
                    <a:pt x="9725" y="308"/>
                  </a:lnTo>
                  <a:lnTo>
                    <a:pt x="8855" y="461"/>
                  </a:lnTo>
                  <a:lnTo>
                    <a:pt x="8036" y="717"/>
                  </a:lnTo>
                  <a:lnTo>
                    <a:pt x="7268" y="1024"/>
                  </a:lnTo>
                  <a:lnTo>
                    <a:pt x="6552" y="1382"/>
                  </a:lnTo>
                  <a:lnTo>
                    <a:pt x="5835" y="1843"/>
                  </a:lnTo>
                  <a:lnTo>
                    <a:pt x="5170" y="2355"/>
                  </a:lnTo>
                  <a:lnTo>
                    <a:pt x="4504" y="2867"/>
                  </a:lnTo>
                  <a:lnTo>
                    <a:pt x="3890" y="3481"/>
                  </a:lnTo>
                  <a:lnTo>
                    <a:pt x="3327" y="4146"/>
                  </a:lnTo>
                  <a:lnTo>
                    <a:pt x="2815" y="4863"/>
                  </a:lnTo>
                  <a:lnTo>
                    <a:pt x="2303" y="5580"/>
                  </a:lnTo>
                  <a:lnTo>
                    <a:pt x="1843" y="6347"/>
                  </a:lnTo>
                  <a:lnTo>
                    <a:pt x="1433" y="7166"/>
                  </a:lnTo>
                  <a:lnTo>
                    <a:pt x="1075" y="7985"/>
                  </a:lnTo>
                  <a:lnTo>
                    <a:pt x="768" y="8804"/>
                  </a:lnTo>
                  <a:lnTo>
                    <a:pt x="512" y="9623"/>
                  </a:lnTo>
                  <a:lnTo>
                    <a:pt x="307" y="10442"/>
                  </a:lnTo>
                  <a:lnTo>
                    <a:pt x="154" y="11312"/>
                  </a:lnTo>
                  <a:lnTo>
                    <a:pt x="51" y="12131"/>
                  </a:lnTo>
                  <a:lnTo>
                    <a:pt x="0" y="12950"/>
                  </a:lnTo>
                  <a:lnTo>
                    <a:pt x="0" y="13769"/>
                  </a:lnTo>
                  <a:lnTo>
                    <a:pt x="51" y="14588"/>
                  </a:lnTo>
                  <a:lnTo>
                    <a:pt x="154" y="15305"/>
                  </a:lnTo>
                  <a:lnTo>
                    <a:pt x="358" y="16072"/>
                  </a:lnTo>
                  <a:lnTo>
                    <a:pt x="614" y="16738"/>
                  </a:lnTo>
                  <a:lnTo>
                    <a:pt x="870" y="17403"/>
                  </a:lnTo>
                  <a:lnTo>
                    <a:pt x="1280" y="18017"/>
                  </a:lnTo>
                  <a:lnTo>
                    <a:pt x="1689" y="18580"/>
                  </a:lnTo>
                  <a:lnTo>
                    <a:pt x="2201" y="19092"/>
                  </a:lnTo>
                  <a:lnTo>
                    <a:pt x="2764" y="19502"/>
                  </a:lnTo>
                  <a:lnTo>
                    <a:pt x="3429" y="19860"/>
                  </a:lnTo>
                  <a:lnTo>
                    <a:pt x="4146" y="20167"/>
                  </a:lnTo>
                  <a:lnTo>
                    <a:pt x="4914" y="20372"/>
                  </a:lnTo>
                  <a:lnTo>
                    <a:pt x="5733" y="20525"/>
                  </a:lnTo>
                  <a:lnTo>
                    <a:pt x="6449" y="20577"/>
                  </a:lnTo>
                  <a:lnTo>
                    <a:pt x="7115" y="20525"/>
                  </a:lnTo>
                  <a:lnTo>
                    <a:pt x="7780" y="20372"/>
                  </a:lnTo>
                  <a:lnTo>
                    <a:pt x="8343" y="20167"/>
                  </a:lnTo>
                  <a:lnTo>
                    <a:pt x="8855" y="19911"/>
                  </a:lnTo>
                  <a:lnTo>
                    <a:pt x="9367" y="19553"/>
                  </a:lnTo>
                  <a:lnTo>
                    <a:pt x="9827" y="19143"/>
                  </a:lnTo>
                  <a:lnTo>
                    <a:pt x="10237" y="18683"/>
                  </a:lnTo>
                  <a:lnTo>
                    <a:pt x="10595" y="18171"/>
                  </a:lnTo>
                  <a:lnTo>
                    <a:pt x="10954" y="17608"/>
                  </a:lnTo>
                  <a:lnTo>
                    <a:pt x="11261" y="17045"/>
                  </a:lnTo>
                  <a:lnTo>
                    <a:pt x="11517" y="16380"/>
                  </a:lnTo>
                  <a:lnTo>
                    <a:pt x="11772" y="15714"/>
                  </a:lnTo>
                  <a:lnTo>
                    <a:pt x="12233" y="14332"/>
                  </a:lnTo>
                  <a:lnTo>
                    <a:pt x="12643" y="12899"/>
                  </a:lnTo>
                  <a:lnTo>
                    <a:pt x="12950" y="11466"/>
                  </a:lnTo>
                  <a:lnTo>
                    <a:pt x="13615" y="8753"/>
                  </a:lnTo>
                  <a:lnTo>
                    <a:pt x="13973" y="7525"/>
                  </a:lnTo>
                  <a:lnTo>
                    <a:pt x="14178" y="6962"/>
                  </a:lnTo>
                  <a:lnTo>
                    <a:pt x="14383" y="6501"/>
                  </a:lnTo>
                  <a:lnTo>
                    <a:pt x="14588" y="6040"/>
                  </a:lnTo>
                  <a:lnTo>
                    <a:pt x="14844" y="5631"/>
                  </a:lnTo>
                  <a:lnTo>
                    <a:pt x="15099" y="5272"/>
                  </a:lnTo>
                  <a:lnTo>
                    <a:pt x="15407" y="5017"/>
                  </a:lnTo>
                  <a:lnTo>
                    <a:pt x="15816" y="4709"/>
                  </a:lnTo>
                  <a:lnTo>
                    <a:pt x="16328" y="4402"/>
                  </a:lnTo>
                  <a:lnTo>
                    <a:pt x="16789" y="4198"/>
                  </a:lnTo>
                  <a:lnTo>
                    <a:pt x="17300" y="3993"/>
                  </a:lnTo>
                  <a:lnTo>
                    <a:pt x="17812" y="3890"/>
                  </a:lnTo>
                  <a:lnTo>
                    <a:pt x="18324" y="3788"/>
                  </a:lnTo>
                  <a:lnTo>
                    <a:pt x="18836" y="3686"/>
                  </a:lnTo>
                  <a:lnTo>
                    <a:pt x="20320" y="3686"/>
                  </a:lnTo>
                  <a:lnTo>
                    <a:pt x="21242" y="3839"/>
                  </a:lnTo>
                  <a:lnTo>
                    <a:pt x="22061" y="4044"/>
                  </a:lnTo>
                  <a:lnTo>
                    <a:pt x="22777" y="4300"/>
                  </a:lnTo>
                  <a:lnTo>
                    <a:pt x="22572" y="4095"/>
                  </a:lnTo>
                  <a:lnTo>
                    <a:pt x="21907" y="3430"/>
                  </a:lnTo>
                  <a:lnTo>
                    <a:pt x="21395" y="3020"/>
                  </a:lnTo>
                  <a:lnTo>
                    <a:pt x="20781" y="2560"/>
                  </a:lnTo>
                  <a:lnTo>
                    <a:pt x="20064" y="2048"/>
                  </a:lnTo>
                  <a:lnTo>
                    <a:pt x="19245" y="1587"/>
                  </a:lnTo>
                  <a:lnTo>
                    <a:pt x="18324" y="1178"/>
                  </a:lnTo>
                  <a:lnTo>
                    <a:pt x="17300" y="768"/>
                  </a:lnTo>
                  <a:lnTo>
                    <a:pt x="16174" y="410"/>
                  </a:lnTo>
                  <a:lnTo>
                    <a:pt x="14895" y="154"/>
                  </a:lnTo>
                  <a:lnTo>
                    <a:pt x="14229" y="103"/>
                  </a:lnTo>
                  <a:lnTo>
                    <a:pt x="13564" y="52"/>
                  </a:lnTo>
                  <a:lnTo>
                    <a:pt x="12847"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4"/>
            <p:cNvSpPr/>
            <p:nvPr/>
          </p:nvSpPr>
          <p:spPr>
            <a:xfrm>
              <a:off x="332000" y="3072475"/>
              <a:ext cx="634700" cy="666700"/>
            </a:xfrm>
            <a:custGeom>
              <a:avLst/>
              <a:gdLst/>
              <a:ahLst/>
              <a:cxnLst/>
              <a:rect l="l" t="t" r="r" b="b"/>
              <a:pathLst>
                <a:path w="25388" h="26668" extrusionOk="0">
                  <a:moveTo>
                    <a:pt x="8139" y="0"/>
                  </a:moveTo>
                  <a:lnTo>
                    <a:pt x="6757" y="102"/>
                  </a:lnTo>
                  <a:lnTo>
                    <a:pt x="6705" y="154"/>
                  </a:lnTo>
                  <a:lnTo>
                    <a:pt x="6757" y="205"/>
                  </a:lnTo>
                  <a:lnTo>
                    <a:pt x="7422" y="154"/>
                  </a:lnTo>
                  <a:lnTo>
                    <a:pt x="8087" y="102"/>
                  </a:lnTo>
                  <a:lnTo>
                    <a:pt x="8804" y="102"/>
                  </a:lnTo>
                  <a:lnTo>
                    <a:pt x="9469" y="154"/>
                  </a:lnTo>
                  <a:lnTo>
                    <a:pt x="10186" y="256"/>
                  </a:lnTo>
                  <a:lnTo>
                    <a:pt x="10851" y="410"/>
                  </a:lnTo>
                  <a:lnTo>
                    <a:pt x="11107" y="461"/>
                  </a:lnTo>
                  <a:lnTo>
                    <a:pt x="10442" y="665"/>
                  </a:lnTo>
                  <a:lnTo>
                    <a:pt x="9777" y="870"/>
                  </a:lnTo>
                  <a:lnTo>
                    <a:pt x="9111" y="1126"/>
                  </a:lnTo>
                  <a:lnTo>
                    <a:pt x="8497" y="1433"/>
                  </a:lnTo>
                  <a:lnTo>
                    <a:pt x="8343" y="1433"/>
                  </a:lnTo>
                  <a:lnTo>
                    <a:pt x="7576" y="1382"/>
                  </a:lnTo>
                  <a:lnTo>
                    <a:pt x="6859" y="1433"/>
                  </a:lnTo>
                  <a:lnTo>
                    <a:pt x="6142" y="1484"/>
                  </a:lnTo>
                  <a:lnTo>
                    <a:pt x="5375" y="1638"/>
                  </a:lnTo>
                  <a:lnTo>
                    <a:pt x="4658" y="1843"/>
                  </a:lnTo>
                  <a:lnTo>
                    <a:pt x="3993" y="2099"/>
                  </a:lnTo>
                  <a:lnTo>
                    <a:pt x="3276" y="2355"/>
                  </a:lnTo>
                  <a:lnTo>
                    <a:pt x="3276" y="2406"/>
                  </a:lnTo>
                  <a:lnTo>
                    <a:pt x="3327" y="2457"/>
                  </a:lnTo>
                  <a:lnTo>
                    <a:pt x="4044" y="2150"/>
                  </a:lnTo>
                  <a:lnTo>
                    <a:pt x="4709" y="1945"/>
                  </a:lnTo>
                  <a:lnTo>
                    <a:pt x="5477" y="1791"/>
                  </a:lnTo>
                  <a:lnTo>
                    <a:pt x="6194" y="1740"/>
                  </a:lnTo>
                  <a:lnTo>
                    <a:pt x="6910" y="1689"/>
                  </a:lnTo>
                  <a:lnTo>
                    <a:pt x="7627" y="1740"/>
                  </a:lnTo>
                  <a:lnTo>
                    <a:pt x="7934" y="1740"/>
                  </a:lnTo>
                  <a:lnTo>
                    <a:pt x="7166" y="2201"/>
                  </a:lnTo>
                  <a:lnTo>
                    <a:pt x="6450" y="2713"/>
                  </a:lnTo>
                  <a:lnTo>
                    <a:pt x="5784" y="3276"/>
                  </a:lnTo>
                  <a:lnTo>
                    <a:pt x="5170" y="3941"/>
                  </a:lnTo>
                  <a:lnTo>
                    <a:pt x="4505" y="4658"/>
                  </a:lnTo>
                  <a:lnTo>
                    <a:pt x="3941" y="5477"/>
                  </a:lnTo>
                  <a:lnTo>
                    <a:pt x="3378" y="5682"/>
                  </a:lnTo>
                  <a:lnTo>
                    <a:pt x="2867" y="5886"/>
                  </a:lnTo>
                  <a:lnTo>
                    <a:pt x="2406" y="6193"/>
                  </a:lnTo>
                  <a:lnTo>
                    <a:pt x="1894" y="6449"/>
                  </a:lnTo>
                  <a:lnTo>
                    <a:pt x="922" y="7166"/>
                  </a:lnTo>
                  <a:lnTo>
                    <a:pt x="0" y="7934"/>
                  </a:lnTo>
                  <a:lnTo>
                    <a:pt x="0" y="7985"/>
                  </a:lnTo>
                  <a:lnTo>
                    <a:pt x="51" y="7985"/>
                  </a:lnTo>
                  <a:lnTo>
                    <a:pt x="51" y="7934"/>
                  </a:lnTo>
                  <a:lnTo>
                    <a:pt x="512" y="7575"/>
                  </a:lnTo>
                  <a:lnTo>
                    <a:pt x="973" y="7217"/>
                  </a:lnTo>
                  <a:lnTo>
                    <a:pt x="1485" y="6910"/>
                  </a:lnTo>
                  <a:lnTo>
                    <a:pt x="1945" y="6603"/>
                  </a:lnTo>
                  <a:lnTo>
                    <a:pt x="2815" y="6193"/>
                  </a:lnTo>
                  <a:lnTo>
                    <a:pt x="3634" y="5835"/>
                  </a:lnTo>
                  <a:lnTo>
                    <a:pt x="3225" y="6603"/>
                  </a:lnTo>
                  <a:lnTo>
                    <a:pt x="2815" y="7371"/>
                  </a:lnTo>
                  <a:lnTo>
                    <a:pt x="2508" y="8190"/>
                  </a:lnTo>
                  <a:lnTo>
                    <a:pt x="2201" y="9009"/>
                  </a:lnTo>
                  <a:lnTo>
                    <a:pt x="1996" y="9827"/>
                  </a:lnTo>
                  <a:lnTo>
                    <a:pt x="1792" y="10646"/>
                  </a:lnTo>
                  <a:lnTo>
                    <a:pt x="1638" y="11517"/>
                  </a:lnTo>
                  <a:lnTo>
                    <a:pt x="1587" y="12387"/>
                  </a:lnTo>
                  <a:lnTo>
                    <a:pt x="1587" y="12438"/>
                  </a:lnTo>
                  <a:lnTo>
                    <a:pt x="1638" y="12387"/>
                  </a:lnTo>
                  <a:lnTo>
                    <a:pt x="1792" y="11261"/>
                  </a:lnTo>
                  <a:lnTo>
                    <a:pt x="1996" y="10186"/>
                  </a:lnTo>
                  <a:lnTo>
                    <a:pt x="2304" y="9162"/>
                  </a:lnTo>
                  <a:lnTo>
                    <a:pt x="2713" y="8138"/>
                  </a:lnTo>
                  <a:lnTo>
                    <a:pt x="3123" y="8957"/>
                  </a:lnTo>
                  <a:lnTo>
                    <a:pt x="3583" y="9725"/>
                  </a:lnTo>
                  <a:lnTo>
                    <a:pt x="3993" y="10595"/>
                  </a:lnTo>
                  <a:lnTo>
                    <a:pt x="4453" y="11414"/>
                  </a:lnTo>
                  <a:lnTo>
                    <a:pt x="4863" y="12336"/>
                  </a:lnTo>
                  <a:lnTo>
                    <a:pt x="5221" y="13206"/>
                  </a:lnTo>
                  <a:lnTo>
                    <a:pt x="5528" y="14178"/>
                  </a:lnTo>
                  <a:lnTo>
                    <a:pt x="5733" y="15100"/>
                  </a:lnTo>
                  <a:lnTo>
                    <a:pt x="5784" y="15151"/>
                  </a:lnTo>
                  <a:lnTo>
                    <a:pt x="5835" y="15100"/>
                  </a:lnTo>
                  <a:lnTo>
                    <a:pt x="5579" y="14178"/>
                  </a:lnTo>
                  <a:lnTo>
                    <a:pt x="5323" y="13206"/>
                  </a:lnTo>
                  <a:lnTo>
                    <a:pt x="5068" y="12284"/>
                  </a:lnTo>
                  <a:lnTo>
                    <a:pt x="4760" y="11363"/>
                  </a:lnTo>
                  <a:lnTo>
                    <a:pt x="4351" y="10442"/>
                  </a:lnTo>
                  <a:lnTo>
                    <a:pt x="3890" y="9520"/>
                  </a:lnTo>
                  <a:lnTo>
                    <a:pt x="3634" y="9111"/>
                  </a:lnTo>
                  <a:lnTo>
                    <a:pt x="3378" y="8701"/>
                  </a:lnTo>
                  <a:lnTo>
                    <a:pt x="3123" y="8343"/>
                  </a:lnTo>
                  <a:lnTo>
                    <a:pt x="2815" y="7985"/>
                  </a:lnTo>
                  <a:lnTo>
                    <a:pt x="3327" y="6961"/>
                  </a:lnTo>
                  <a:lnTo>
                    <a:pt x="3941" y="6040"/>
                  </a:lnTo>
                  <a:lnTo>
                    <a:pt x="4658" y="5170"/>
                  </a:lnTo>
                  <a:lnTo>
                    <a:pt x="5426" y="4300"/>
                  </a:lnTo>
                  <a:lnTo>
                    <a:pt x="5682" y="4658"/>
                  </a:lnTo>
                  <a:lnTo>
                    <a:pt x="6194" y="5323"/>
                  </a:lnTo>
                  <a:lnTo>
                    <a:pt x="6603" y="5989"/>
                  </a:lnTo>
                  <a:lnTo>
                    <a:pt x="7013" y="6654"/>
                  </a:lnTo>
                  <a:lnTo>
                    <a:pt x="7371" y="7371"/>
                  </a:lnTo>
                  <a:lnTo>
                    <a:pt x="7627" y="8138"/>
                  </a:lnTo>
                  <a:lnTo>
                    <a:pt x="7883" y="8906"/>
                  </a:lnTo>
                  <a:lnTo>
                    <a:pt x="8036" y="9725"/>
                  </a:lnTo>
                  <a:lnTo>
                    <a:pt x="8087" y="9776"/>
                  </a:lnTo>
                  <a:lnTo>
                    <a:pt x="8139" y="9725"/>
                  </a:lnTo>
                  <a:lnTo>
                    <a:pt x="7985" y="8906"/>
                  </a:lnTo>
                  <a:lnTo>
                    <a:pt x="7832" y="8087"/>
                  </a:lnTo>
                  <a:lnTo>
                    <a:pt x="7576" y="7268"/>
                  </a:lnTo>
                  <a:lnTo>
                    <a:pt x="7268" y="6500"/>
                  </a:lnTo>
                  <a:lnTo>
                    <a:pt x="6910" y="5784"/>
                  </a:lnTo>
                  <a:lnTo>
                    <a:pt x="6450" y="5067"/>
                  </a:lnTo>
                  <a:lnTo>
                    <a:pt x="6091" y="4555"/>
                  </a:lnTo>
                  <a:lnTo>
                    <a:pt x="5631" y="4095"/>
                  </a:lnTo>
                  <a:lnTo>
                    <a:pt x="6296" y="3583"/>
                  </a:lnTo>
                  <a:lnTo>
                    <a:pt x="7217" y="2866"/>
                  </a:lnTo>
                  <a:lnTo>
                    <a:pt x="8190" y="2303"/>
                  </a:lnTo>
                  <a:lnTo>
                    <a:pt x="9214" y="1843"/>
                  </a:lnTo>
                  <a:lnTo>
                    <a:pt x="10288" y="1433"/>
                  </a:lnTo>
                  <a:lnTo>
                    <a:pt x="10288" y="2150"/>
                  </a:lnTo>
                  <a:lnTo>
                    <a:pt x="10186" y="3071"/>
                  </a:lnTo>
                  <a:lnTo>
                    <a:pt x="10084" y="3583"/>
                  </a:lnTo>
                  <a:lnTo>
                    <a:pt x="9930" y="4044"/>
                  </a:lnTo>
                  <a:lnTo>
                    <a:pt x="9725" y="4504"/>
                  </a:lnTo>
                  <a:lnTo>
                    <a:pt x="9418" y="4965"/>
                  </a:lnTo>
                  <a:lnTo>
                    <a:pt x="9469" y="5016"/>
                  </a:lnTo>
                  <a:lnTo>
                    <a:pt x="9521" y="5016"/>
                  </a:lnTo>
                  <a:lnTo>
                    <a:pt x="9777" y="4555"/>
                  </a:lnTo>
                  <a:lnTo>
                    <a:pt x="10084" y="4095"/>
                  </a:lnTo>
                  <a:lnTo>
                    <a:pt x="10288" y="3685"/>
                  </a:lnTo>
                  <a:lnTo>
                    <a:pt x="10442" y="3225"/>
                  </a:lnTo>
                  <a:lnTo>
                    <a:pt x="10595" y="2713"/>
                  </a:lnTo>
                  <a:lnTo>
                    <a:pt x="10647" y="2201"/>
                  </a:lnTo>
                  <a:lnTo>
                    <a:pt x="10698" y="1791"/>
                  </a:lnTo>
                  <a:lnTo>
                    <a:pt x="10647" y="1382"/>
                  </a:lnTo>
                  <a:lnTo>
                    <a:pt x="11670" y="1177"/>
                  </a:lnTo>
                  <a:lnTo>
                    <a:pt x="12694" y="1024"/>
                  </a:lnTo>
                  <a:lnTo>
                    <a:pt x="13769" y="973"/>
                  </a:lnTo>
                  <a:lnTo>
                    <a:pt x="14793" y="1024"/>
                  </a:lnTo>
                  <a:lnTo>
                    <a:pt x="15356" y="1075"/>
                  </a:lnTo>
                  <a:lnTo>
                    <a:pt x="15919" y="1177"/>
                  </a:lnTo>
                  <a:lnTo>
                    <a:pt x="16482" y="1280"/>
                  </a:lnTo>
                  <a:lnTo>
                    <a:pt x="17045" y="1433"/>
                  </a:lnTo>
                  <a:lnTo>
                    <a:pt x="17608" y="1587"/>
                  </a:lnTo>
                  <a:lnTo>
                    <a:pt x="18120" y="1791"/>
                  </a:lnTo>
                  <a:lnTo>
                    <a:pt x="18683" y="2047"/>
                  </a:lnTo>
                  <a:lnTo>
                    <a:pt x="19194" y="2303"/>
                  </a:lnTo>
                  <a:lnTo>
                    <a:pt x="19655" y="2662"/>
                  </a:lnTo>
                  <a:lnTo>
                    <a:pt x="20116" y="2969"/>
                  </a:lnTo>
                  <a:lnTo>
                    <a:pt x="20576" y="3378"/>
                  </a:lnTo>
                  <a:lnTo>
                    <a:pt x="20986" y="3788"/>
                  </a:lnTo>
                  <a:lnTo>
                    <a:pt x="21344" y="4197"/>
                  </a:lnTo>
                  <a:lnTo>
                    <a:pt x="21703" y="4658"/>
                  </a:lnTo>
                  <a:lnTo>
                    <a:pt x="22010" y="5170"/>
                  </a:lnTo>
                  <a:lnTo>
                    <a:pt x="22266" y="5682"/>
                  </a:lnTo>
                  <a:lnTo>
                    <a:pt x="22726" y="6705"/>
                  </a:lnTo>
                  <a:lnTo>
                    <a:pt x="23085" y="7780"/>
                  </a:lnTo>
                  <a:lnTo>
                    <a:pt x="23340" y="8855"/>
                  </a:lnTo>
                  <a:lnTo>
                    <a:pt x="23545" y="9930"/>
                  </a:lnTo>
                  <a:lnTo>
                    <a:pt x="23750" y="11261"/>
                  </a:lnTo>
                  <a:lnTo>
                    <a:pt x="23903" y="12540"/>
                  </a:lnTo>
                  <a:lnTo>
                    <a:pt x="24211" y="15151"/>
                  </a:lnTo>
                  <a:lnTo>
                    <a:pt x="24415" y="17966"/>
                  </a:lnTo>
                  <a:lnTo>
                    <a:pt x="24569" y="20832"/>
                  </a:lnTo>
                  <a:lnTo>
                    <a:pt x="24722" y="23647"/>
                  </a:lnTo>
                  <a:lnTo>
                    <a:pt x="24825" y="26463"/>
                  </a:lnTo>
                  <a:lnTo>
                    <a:pt x="24825" y="26565"/>
                  </a:lnTo>
                  <a:lnTo>
                    <a:pt x="24876" y="26616"/>
                  </a:lnTo>
                  <a:lnTo>
                    <a:pt x="25030" y="26667"/>
                  </a:lnTo>
                  <a:lnTo>
                    <a:pt x="25132" y="26616"/>
                  </a:lnTo>
                  <a:lnTo>
                    <a:pt x="25183" y="26565"/>
                  </a:lnTo>
                  <a:lnTo>
                    <a:pt x="25183" y="26463"/>
                  </a:lnTo>
                  <a:lnTo>
                    <a:pt x="25285" y="24825"/>
                  </a:lnTo>
                  <a:lnTo>
                    <a:pt x="25337" y="23135"/>
                  </a:lnTo>
                  <a:lnTo>
                    <a:pt x="25388" y="21446"/>
                  </a:lnTo>
                  <a:lnTo>
                    <a:pt x="25337" y="19808"/>
                  </a:lnTo>
                  <a:lnTo>
                    <a:pt x="25285" y="18119"/>
                  </a:lnTo>
                  <a:lnTo>
                    <a:pt x="25183" y="16430"/>
                  </a:lnTo>
                  <a:lnTo>
                    <a:pt x="25030" y="14792"/>
                  </a:lnTo>
                  <a:lnTo>
                    <a:pt x="24876" y="13154"/>
                  </a:lnTo>
                  <a:lnTo>
                    <a:pt x="24569" y="10698"/>
                  </a:lnTo>
                  <a:lnTo>
                    <a:pt x="24364" y="9469"/>
                  </a:lnTo>
                  <a:lnTo>
                    <a:pt x="24108" y="8241"/>
                  </a:lnTo>
                  <a:lnTo>
                    <a:pt x="23801" y="7064"/>
                  </a:lnTo>
                  <a:lnTo>
                    <a:pt x="23340" y="5937"/>
                  </a:lnTo>
                  <a:lnTo>
                    <a:pt x="23085" y="5374"/>
                  </a:lnTo>
                  <a:lnTo>
                    <a:pt x="22829" y="4811"/>
                  </a:lnTo>
                  <a:lnTo>
                    <a:pt x="22521" y="4300"/>
                  </a:lnTo>
                  <a:lnTo>
                    <a:pt x="22163" y="3788"/>
                  </a:lnTo>
                  <a:lnTo>
                    <a:pt x="21754" y="3327"/>
                  </a:lnTo>
                  <a:lnTo>
                    <a:pt x="21344" y="2866"/>
                  </a:lnTo>
                  <a:lnTo>
                    <a:pt x="20884" y="2457"/>
                  </a:lnTo>
                  <a:lnTo>
                    <a:pt x="20423" y="2099"/>
                  </a:lnTo>
                  <a:lnTo>
                    <a:pt x="19911" y="1740"/>
                  </a:lnTo>
                  <a:lnTo>
                    <a:pt x="19399" y="1433"/>
                  </a:lnTo>
                  <a:lnTo>
                    <a:pt x="18836" y="1177"/>
                  </a:lnTo>
                  <a:lnTo>
                    <a:pt x="18273" y="921"/>
                  </a:lnTo>
                  <a:lnTo>
                    <a:pt x="17710" y="717"/>
                  </a:lnTo>
                  <a:lnTo>
                    <a:pt x="17096" y="512"/>
                  </a:lnTo>
                  <a:lnTo>
                    <a:pt x="16533" y="358"/>
                  </a:lnTo>
                  <a:lnTo>
                    <a:pt x="15919" y="256"/>
                  </a:lnTo>
                  <a:lnTo>
                    <a:pt x="15304" y="205"/>
                  </a:lnTo>
                  <a:lnTo>
                    <a:pt x="14690" y="102"/>
                  </a:lnTo>
                  <a:lnTo>
                    <a:pt x="13513" y="102"/>
                  </a:lnTo>
                  <a:lnTo>
                    <a:pt x="12643" y="205"/>
                  </a:lnTo>
                  <a:lnTo>
                    <a:pt x="11824" y="307"/>
                  </a:lnTo>
                  <a:lnTo>
                    <a:pt x="10698" y="102"/>
                  </a:lnTo>
                  <a:lnTo>
                    <a:pt x="952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4"/>
            <p:cNvSpPr/>
            <p:nvPr/>
          </p:nvSpPr>
          <p:spPr>
            <a:xfrm>
              <a:off x="498350" y="3277200"/>
              <a:ext cx="34575" cy="136950"/>
            </a:xfrm>
            <a:custGeom>
              <a:avLst/>
              <a:gdLst/>
              <a:ahLst/>
              <a:cxnLst/>
              <a:rect l="l" t="t" r="r" b="b"/>
              <a:pathLst>
                <a:path w="1383" h="5478" extrusionOk="0">
                  <a:moveTo>
                    <a:pt x="51" y="1"/>
                  </a:moveTo>
                  <a:lnTo>
                    <a:pt x="0" y="52"/>
                  </a:lnTo>
                  <a:lnTo>
                    <a:pt x="51" y="103"/>
                  </a:lnTo>
                  <a:lnTo>
                    <a:pt x="461" y="1434"/>
                  </a:lnTo>
                  <a:lnTo>
                    <a:pt x="870" y="2765"/>
                  </a:lnTo>
                  <a:lnTo>
                    <a:pt x="1126" y="4095"/>
                  </a:lnTo>
                  <a:lnTo>
                    <a:pt x="1382" y="5477"/>
                  </a:lnTo>
                  <a:lnTo>
                    <a:pt x="1331" y="4812"/>
                  </a:lnTo>
                  <a:lnTo>
                    <a:pt x="1229" y="4095"/>
                  </a:lnTo>
                  <a:lnTo>
                    <a:pt x="1126" y="3430"/>
                  </a:lnTo>
                  <a:lnTo>
                    <a:pt x="973" y="2765"/>
                  </a:lnTo>
                  <a:lnTo>
                    <a:pt x="768" y="2099"/>
                  </a:lnTo>
                  <a:lnTo>
                    <a:pt x="563" y="1434"/>
                  </a:lnTo>
                  <a:lnTo>
                    <a:pt x="103" y="52"/>
                  </a:lnTo>
                  <a:lnTo>
                    <a:pt x="5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4"/>
            <p:cNvSpPr/>
            <p:nvPr/>
          </p:nvSpPr>
          <p:spPr>
            <a:xfrm>
              <a:off x="355025" y="3188900"/>
              <a:ext cx="66575" cy="34575"/>
            </a:xfrm>
            <a:custGeom>
              <a:avLst/>
              <a:gdLst/>
              <a:ahLst/>
              <a:cxnLst/>
              <a:rect l="l" t="t" r="r" b="b"/>
              <a:pathLst>
                <a:path w="2663" h="1383" extrusionOk="0">
                  <a:moveTo>
                    <a:pt x="2611" y="1"/>
                  </a:moveTo>
                  <a:lnTo>
                    <a:pt x="1894" y="206"/>
                  </a:lnTo>
                  <a:lnTo>
                    <a:pt x="1229" y="513"/>
                  </a:lnTo>
                  <a:lnTo>
                    <a:pt x="615" y="871"/>
                  </a:lnTo>
                  <a:lnTo>
                    <a:pt x="1" y="1332"/>
                  </a:lnTo>
                  <a:lnTo>
                    <a:pt x="1" y="1383"/>
                  </a:lnTo>
                  <a:lnTo>
                    <a:pt x="615" y="973"/>
                  </a:lnTo>
                  <a:lnTo>
                    <a:pt x="1280" y="615"/>
                  </a:lnTo>
                  <a:lnTo>
                    <a:pt x="1946" y="308"/>
                  </a:lnTo>
                  <a:lnTo>
                    <a:pt x="2611" y="103"/>
                  </a:lnTo>
                  <a:lnTo>
                    <a:pt x="2662" y="52"/>
                  </a:lnTo>
                  <a:lnTo>
                    <a:pt x="261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4"/>
            <p:cNvSpPr/>
            <p:nvPr/>
          </p:nvSpPr>
          <p:spPr>
            <a:xfrm>
              <a:off x="326875" y="2577250"/>
              <a:ext cx="418450" cy="372400"/>
            </a:xfrm>
            <a:custGeom>
              <a:avLst/>
              <a:gdLst/>
              <a:ahLst/>
              <a:cxnLst/>
              <a:rect l="l" t="t" r="r" b="b"/>
              <a:pathLst>
                <a:path w="16738" h="14896" extrusionOk="0">
                  <a:moveTo>
                    <a:pt x="4965" y="1"/>
                  </a:moveTo>
                  <a:lnTo>
                    <a:pt x="4454" y="52"/>
                  </a:lnTo>
                  <a:lnTo>
                    <a:pt x="3942" y="103"/>
                  </a:lnTo>
                  <a:lnTo>
                    <a:pt x="3481" y="205"/>
                  </a:lnTo>
                  <a:lnTo>
                    <a:pt x="3020" y="359"/>
                  </a:lnTo>
                  <a:lnTo>
                    <a:pt x="2611" y="564"/>
                  </a:lnTo>
                  <a:lnTo>
                    <a:pt x="2201" y="820"/>
                  </a:lnTo>
                  <a:lnTo>
                    <a:pt x="1843" y="1075"/>
                  </a:lnTo>
                  <a:lnTo>
                    <a:pt x="1536" y="1383"/>
                  </a:lnTo>
                  <a:lnTo>
                    <a:pt x="1229" y="1690"/>
                  </a:lnTo>
                  <a:lnTo>
                    <a:pt x="922" y="2048"/>
                  </a:lnTo>
                  <a:lnTo>
                    <a:pt x="717" y="2457"/>
                  </a:lnTo>
                  <a:lnTo>
                    <a:pt x="512" y="2867"/>
                  </a:lnTo>
                  <a:lnTo>
                    <a:pt x="308" y="3276"/>
                  </a:lnTo>
                  <a:lnTo>
                    <a:pt x="205" y="3686"/>
                  </a:lnTo>
                  <a:lnTo>
                    <a:pt x="103" y="4147"/>
                  </a:lnTo>
                  <a:lnTo>
                    <a:pt x="1" y="4607"/>
                  </a:lnTo>
                  <a:lnTo>
                    <a:pt x="1" y="5119"/>
                  </a:lnTo>
                  <a:lnTo>
                    <a:pt x="1" y="5580"/>
                  </a:lnTo>
                  <a:lnTo>
                    <a:pt x="52" y="6040"/>
                  </a:lnTo>
                  <a:lnTo>
                    <a:pt x="154" y="6552"/>
                  </a:lnTo>
                  <a:lnTo>
                    <a:pt x="308" y="7064"/>
                  </a:lnTo>
                  <a:lnTo>
                    <a:pt x="461" y="7525"/>
                  </a:lnTo>
                  <a:lnTo>
                    <a:pt x="717" y="8037"/>
                  </a:lnTo>
                  <a:lnTo>
                    <a:pt x="973" y="8497"/>
                  </a:lnTo>
                  <a:lnTo>
                    <a:pt x="1331" y="8958"/>
                  </a:lnTo>
                  <a:lnTo>
                    <a:pt x="1690" y="9419"/>
                  </a:lnTo>
                  <a:lnTo>
                    <a:pt x="2099" y="9828"/>
                  </a:lnTo>
                  <a:lnTo>
                    <a:pt x="2457" y="10186"/>
                  </a:lnTo>
                  <a:lnTo>
                    <a:pt x="2816" y="10493"/>
                  </a:lnTo>
                  <a:lnTo>
                    <a:pt x="3635" y="11005"/>
                  </a:lnTo>
                  <a:lnTo>
                    <a:pt x="4454" y="11415"/>
                  </a:lnTo>
                  <a:lnTo>
                    <a:pt x="5324" y="11773"/>
                  </a:lnTo>
                  <a:lnTo>
                    <a:pt x="6245" y="12029"/>
                  </a:lnTo>
                  <a:lnTo>
                    <a:pt x="7166" y="12285"/>
                  </a:lnTo>
                  <a:lnTo>
                    <a:pt x="9060" y="12592"/>
                  </a:lnTo>
                  <a:lnTo>
                    <a:pt x="11056" y="12950"/>
                  </a:lnTo>
                  <a:lnTo>
                    <a:pt x="12029" y="13104"/>
                  </a:lnTo>
                  <a:lnTo>
                    <a:pt x="13001" y="13360"/>
                  </a:lnTo>
                  <a:lnTo>
                    <a:pt x="13974" y="13616"/>
                  </a:lnTo>
                  <a:lnTo>
                    <a:pt x="14895" y="13923"/>
                  </a:lnTo>
                  <a:lnTo>
                    <a:pt x="15817" y="14383"/>
                  </a:lnTo>
                  <a:lnTo>
                    <a:pt x="16738" y="14895"/>
                  </a:lnTo>
                  <a:lnTo>
                    <a:pt x="16687" y="14383"/>
                  </a:lnTo>
                  <a:lnTo>
                    <a:pt x="16482" y="13155"/>
                  </a:lnTo>
                  <a:lnTo>
                    <a:pt x="16277" y="12285"/>
                  </a:lnTo>
                  <a:lnTo>
                    <a:pt x="16021" y="11312"/>
                  </a:lnTo>
                  <a:lnTo>
                    <a:pt x="15714" y="10237"/>
                  </a:lnTo>
                  <a:lnTo>
                    <a:pt x="15305" y="9060"/>
                  </a:lnTo>
                  <a:lnTo>
                    <a:pt x="14793" y="7883"/>
                  </a:lnTo>
                  <a:lnTo>
                    <a:pt x="14179" y="6706"/>
                  </a:lnTo>
                  <a:lnTo>
                    <a:pt x="13462" y="5477"/>
                  </a:lnTo>
                  <a:lnTo>
                    <a:pt x="13053" y="4914"/>
                  </a:lnTo>
                  <a:lnTo>
                    <a:pt x="12643" y="4351"/>
                  </a:lnTo>
                  <a:lnTo>
                    <a:pt x="12131" y="3788"/>
                  </a:lnTo>
                  <a:lnTo>
                    <a:pt x="11671" y="3276"/>
                  </a:lnTo>
                  <a:lnTo>
                    <a:pt x="11108" y="2765"/>
                  </a:lnTo>
                  <a:lnTo>
                    <a:pt x="10545" y="2253"/>
                  </a:lnTo>
                  <a:lnTo>
                    <a:pt x="9930" y="1792"/>
                  </a:lnTo>
                  <a:lnTo>
                    <a:pt x="9265" y="1383"/>
                  </a:lnTo>
                  <a:lnTo>
                    <a:pt x="8600" y="1024"/>
                  </a:lnTo>
                  <a:lnTo>
                    <a:pt x="7883" y="666"/>
                  </a:lnTo>
                  <a:lnTo>
                    <a:pt x="7269" y="410"/>
                  </a:lnTo>
                  <a:lnTo>
                    <a:pt x="6655" y="205"/>
                  </a:lnTo>
                  <a:lnTo>
                    <a:pt x="6092" y="103"/>
                  </a:lnTo>
                  <a:lnTo>
                    <a:pt x="5528" y="52"/>
                  </a:lnTo>
                  <a:lnTo>
                    <a:pt x="4965"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4"/>
            <p:cNvSpPr/>
            <p:nvPr/>
          </p:nvSpPr>
          <p:spPr>
            <a:xfrm>
              <a:off x="415175" y="2625875"/>
              <a:ext cx="446600" cy="943100"/>
            </a:xfrm>
            <a:custGeom>
              <a:avLst/>
              <a:gdLst/>
              <a:ahLst/>
              <a:cxnLst/>
              <a:rect l="l" t="t" r="r" b="b"/>
              <a:pathLst>
                <a:path w="17864" h="37724" extrusionOk="0">
                  <a:moveTo>
                    <a:pt x="3532" y="1"/>
                  </a:moveTo>
                  <a:lnTo>
                    <a:pt x="3532" y="52"/>
                  </a:lnTo>
                  <a:lnTo>
                    <a:pt x="4044" y="564"/>
                  </a:lnTo>
                  <a:lnTo>
                    <a:pt x="4505" y="1075"/>
                  </a:lnTo>
                  <a:lnTo>
                    <a:pt x="4914" y="1690"/>
                  </a:lnTo>
                  <a:lnTo>
                    <a:pt x="5323" y="2253"/>
                  </a:lnTo>
                  <a:lnTo>
                    <a:pt x="5631" y="2867"/>
                  </a:lnTo>
                  <a:lnTo>
                    <a:pt x="5938" y="3481"/>
                  </a:lnTo>
                  <a:lnTo>
                    <a:pt x="6347" y="4300"/>
                  </a:lnTo>
                  <a:lnTo>
                    <a:pt x="5016" y="3328"/>
                  </a:lnTo>
                  <a:lnTo>
                    <a:pt x="3583" y="2457"/>
                  </a:lnTo>
                  <a:lnTo>
                    <a:pt x="1843" y="1587"/>
                  </a:lnTo>
                  <a:lnTo>
                    <a:pt x="51" y="768"/>
                  </a:lnTo>
                  <a:lnTo>
                    <a:pt x="0" y="820"/>
                  </a:lnTo>
                  <a:lnTo>
                    <a:pt x="0" y="871"/>
                  </a:lnTo>
                  <a:lnTo>
                    <a:pt x="1024" y="1280"/>
                  </a:lnTo>
                  <a:lnTo>
                    <a:pt x="1996" y="1792"/>
                  </a:lnTo>
                  <a:lnTo>
                    <a:pt x="2969" y="2304"/>
                  </a:lnTo>
                  <a:lnTo>
                    <a:pt x="3941" y="2867"/>
                  </a:lnTo>
                  <a:lnTo>
                    <a:pt x="4812" y="3532"/>
                  </a:lnTo>
                  <a:lnTo>
                    <a:pt x="5682" y="4198"/>
                  </a:lnTo>
                  <a:lnTo>
                    <a:pt x="6552" y="4914"/>
                  </a:lnTo>
                  <a:lnTo>
                    <a:pt x="7320" y="5682"/>
                  </a:lnTo>
                  <a:lnTo>
                    <a:pt x="8241" y="6603"/>
                  </a:lnTo>
                  <a:lnTo>
                    <a:pt x="9111" y="7525"/>
                  </a:lnTo>
                  <a:lnTo>
                    <a:pt x="8036" y="7525"/>
                  </a:lnTo>
                  <a:lnTo>
                    <a:pt x="6961" y="7422"/>
                  </a:lnTo>
                  <a:lnTo>
                    <a:pt x="5887" y="7320"/>
                  </a:lnTo>
                  <a:lnTo>
                    <a:pt x="4812" y="7166"/>
                  </a:lnTo>
                  <a:lnTo>
                    <a:pt x="3634" y="6962"/>
                  </a:lnTo>
                  <a:lnTo>
                    <a:pt x="2457" y="6655"/>
                  </a:lnTo>
                  <a:lnTo>
                    <a:pt x="1331" y="6194"/>
                  </a:lnTo>
                  <a:lnTo>
                    <a:pt x="205" y="5682"/>
                  </a:lnTo>
                  <a:lnTo>
                    <a:pt x="205" y="5733"/>
                  </a:lnTo>
                  <a:lnTo>
                    <a:pt x="205" y="5784"/>
                  </a:lnTo>
                  <a:lnTo>
                    <a:pt x="1382" y="6296"/>
                  </a:lnTo>
                  <a:lnTo>
                    <a:pt x="2560" y="6808"/>
                  </a:lnTo>
                  <a:lnTo>
                    <a:pt x="3686" y="7218"/>
                  </a:lnTo>
                  <a:lnTo>
                    <a:pt x="4863" y="7525"/>
                  </a:lnTo>
                  <a:lnTo>
                    <a:pt x="5989" y="7729"/>
                  </a:lnTo>
                  <a:lnTo>
                    <a:pt x="7115" y="7883"/>
                  </a:lnTo>
                  <a:lnTo>
                    <a:pt x="8292" y="7934"/>
                  </a:lnTo>
                  <a:lnTo>
                    <a:pt x="9418" y="7883"/>
                  </a:lnTo>
                  <a:lnTo>
                    <a:pt x="10391" y="9060"/>
                  </a:lnTo>
                  <a:lnTo>
                    <a:pt x="11261" y="10289"/>
                  </a:lnTo>
                  <a:lnTo>
                    <a:pt x="11261" y="10289"/>
                  </a:lnTo>
                  <a:lnTo>
                    <a:pt x="10340" y="10135"/>
                  </a:lnTo>
                  <a:lnTo>
                    <a:pt x="9367" y="9930"/>
                  </a:lnTo>
                  <a:lnTo>
                    <a:pt x="8804" y="9828"/>
                  </a:lnTo>
                  <a:lnTo>
                    <a:pt x="8241" y="9674"/>
                  </a:lnTo>
                  <a:lnTo>
                    <a:pt x="7678" y="9419"/>
                  </a:lnTo>
                  <a:lnTo>
                    <a:pt x="7115" y="9163"/>
                  </a:lnTo>
                  <a:lnTo>
                    <a:pt x="7064" y="9163"/>
                  </a:lnTo>
                  <a:lnTo>
                    <a:pt x="7064" y="9214"/>
                  </a:lnTo>
                  <a:lnTo>
                    <a:pt x="7064" y="9265"/>
                  </a:lnTo>
                  <a:lnTo>
                    <a:pt x="8139" y="9726"/>
                  </a:lnTo>
                  <a:lnTo>
                    <a:pt x="9265" y="10033"/>
                  </a:lnTo>
                  <a:lnTo>
                    <a:pt x="10442" y="10391"/>
                  </a:lnTo>
                  <a:lnTo>
                    <a:pt x="11466" y="10596"/>
                  </a:lnTo>
                  <a:lnTo>
                    <a:pt x="12080" y="11619"/>
                  </a:lnTo>
                  <a:lnTo>
                    <a:pt x="12694" y="12643"/>
                  </a:lnTo>
                  <a:lnTo>
                    <a:pt x="13257" y="13718"/>
                  </a:lnTo>
                  <a:lnTo>
                    <a:pt x="13769" y="14742"/>
                  </a:lnTo>
                  <a:lnTo>
                    <a:pt x="14281" y="15868"/>
                  </a:lnTo>
                  <a:lnTo>
                    <a:pt x="14741" y="16943"/>
                  </a:lnTo>
                  <a:lnTo>
                    <a:pt x="15151" y="18069"/>
                  </a:lnTo>
                  <a:lnTo>
                    <a:pt x="15509" y="19195"/>
                  </a:lnTo>
                  <a:lnTo>
                    <a:pt x="15816" y="20321"/>
                  </a:lnTo>
                  <a:lnTo>
                    <a:pt x="16123" y="21447"/>
                  </a:lnTo>
                  <a:lnTo>
                    <a:pt x="16379" y="22573"/>
                  </a:lnTo>
                  <a:lnTo>
                    <a:pt x="16635" y="23750"/>
                  </a:lnTo>
                  <a:lnTo>
                    <a:pt x="16840" y="24876"/>
                  </a:lnTo>
                  <a:lnTo>
                    <a:pt x="16994" y="26002"/>
                  </a:lnTo>
                  <a:lnTo>
                    <a:pt x="17147" y="27180"/>
                  </a:lnTo>
                  <a:lnTo>
                    <a:pt x="17249" y="28357"/>
                  </a:lnTo>
                  <a:lnTo>
                    <a:pt x="17352" y="29483"/>
                  </a:lnTo>
                  <a:lnTo>
                    <a:pt x="17403" y="30660"/>
                  </a:lnTo>
                  <a:lnTo>
                    <a:pt x="17403" y="31837"/>
                  </a:lnTo>
                  <a:lnTo>
                    <a:pt x="17403" y="33015"/>
                  </a:lnTo>
                  <a:lnTo>
                    <a:pt x="17352" y="34141"/>
                  </a:lnTo>
                  <a:lnTo>
                    <a:pt x="17301" y="35318"/>
                  </a:lnTo>
                  <a:lnTo>
                    <a:pt x="17147" y="37621"/>
                  </a:lnTo>
                  <a:lnTo>
                    <a:pt x="17198" y="37724"/>
                  </a:lnTo>
                  <a:lnTo>
                    <a:pt x="17352" y="37724"/>
                  </a:lnTo>
                  <a:lnTo>
                    <a:pt x="17352" y="37672"/>
                  </a:lnTo>
                  <a:lnTo>
                    <a:pt x="17557" y="36342"/>
                  </a:lnTo>
                  <a:lnTo>
                    <a:pt x="17710" y="35011"/>
                  </a:lnTo>
                  <a:lnTo>
                    <a:pt x="17813" y="33680"/>
                  </a:lnTo>
                  <a:lnTo>
                    <a:pt x="17813" y="32349"/>
                  </a:lnTo>
                  <a:lnTo>
                    <a:pt x="17864" y="31070"/>
                  </a:lnTo>
                  <a:lnTo>
                    <a:pt x="17864" y="29739"/>
                  </a:lnTo>
                  <a:lnTo>
                    <a:pt x="17813" y="28408"/>
                  </a:lnTo>
                  <a:lnTo>
                    <a:pt x="17761" y="27077"/>
                  </a:lnTo>
                  <a:lnTo>
                    <a:pt x="17659" y="26002"/>
                  </a:lnTo>
                  <a:lnTo>
                    <a:pt x="17505" y="24876"/>
                  </a:lnTo>
                  <a:lnTo>
                    <a:pt x="17352" y="23750"/>
                  </a:lnTo>
                  <a:lnTo>
                    <a:pt x="17198" y="22675"/>
                  </a:lnTo>
                  <a:lnTo>
                    <a:pt x="16942" y="21601"/>
                  </a:lnTo>
                  <a:lnTo>
                    <a:pt x="16686" y="20474"/>
                  </a:lnTo>
                  <a:lnTo>
                    <a:pt x="16431" y="19400"/>
                  </a:lnTo>
                  <a:lnTo>
                    <a:pt x="16072" y="18376"/>
                  </a:lnTo>
                  <a:lnTo>
                    <a:pt x="15714" y="17301"/>
                  </a:lnTo>
                  <a:lnTo>
                    <a:pt x="15356" y="16277"/>
                  </a:lnTo>
                  <a:lnTo>
                    <a:pt x="14895" y="15254"/>
                  </a:lnTo>
                  <a:lnTo>
                    <a:pt x="14434" y="14230"/>
                  </a:lnTo>
                  <a:lnTo>
                    <a:pt x="13922" y="13257"/>
                  </a:lnTo>
                  <a:lnTo>
                    <a:pt x="13411" y="12285"/>
                  </a:lnTo>
                  <a:lnTo>
                    <a:pt x="12796" y="11312"/>
                  </a:lnTo>
                  <a:lnTo>
                    <a:pt x="12182" y="10391"/>
                  </a:lnTo>
                  <a:lnTo>
                    <a:pt x="11159" y="9060"/>
                  </a:lnTo>
                  <a:lnTo>
                    <a:pt x="11056" y="8497"/>
                  </a:lnTo>
                  <a:lnTo>
                    <a:pt x="10903" y="7985"/>
                  </a:lnTo>
                  <a:lnTo>
                    <a:pt x="10647" y="7166"/>
                  </a:lnTo>
                  <a:lnTo>
                    <a:pt x="10340" y="6399"/>
                  </a:lnTo>
                  <a:lnTo>
                    <a:pt x="9623" y="4863"/>
                  </a:lnTo>
                  <a:lnTo>
                    <a:pt x="8753" y="3328"/>
                  </a:lnTo>
                  <a:lnTo>
                    <a:pt x="8650" y="3328"/>
                  </a:lnTo>
                  <a:lnTo>
                    <a:pt x="8650" y="3379"/>
                  </a:lnTo>
                  <a:lnTo>
                    <a:pt x="9111" y="4147"/>
                  </a:lnTo>
                  <a:lnTo>
                    <a:pt x="9469" y="4914"/>
                  </a:lnTo>
                  <a:lnTo>
                    <a:pt x="9828" y="5682"/>
                  </a:lnTo>
                  <a:lnTo>
                    <a:pt x="10084" y="6501"/>
                  </a:lnTo>
                  <a:lnTo>
                    <a:pt x="10595" y="8088"/>
                  </a:lnTo>
                  <a:lnTo>
                    <a:pt x="10647" y="8241"/>
                  </a:lnTo>
                  <a:lnTo>
                    <a:pt x="10647" y="8395"/>
                  </a:lnTo>
                  <a:lnTo>
                    <a:pt x="9777" y="7371"/>
                  </a:lnTo>
                  <a:lnTo>
                    <a:pt x="8855" y="6399"/>
                  </a:lnTo>
                  <a:lnTo>
                    <a:pt x="7883" y="5529"/>
                  </a:lnTo>
                  <a:lnTo>
                    <a:pt x="6859" y="4658"/>
                  </a:lnTo>
                  <a:lnTo>
                    <a:pt x="6757" y="4607"/>
                  </a:lnTo>
                  <a:lnTo>
                    <a:pt x="6552" y="3942"/>
                  </a:lnTo>
                  <a:lnTo>
                    <a:pt x="6194" y="3379"/>
                  </a:lnTo>
                  <a:lnTo>
                    <a:pt x="5835" y="2713"/>
                  </a:lnTo>
                  <a:lnTo>
                    <a:pt x="5477" y="2150"/>
                  </a:lnTo>
                  <a:lnTo>
                    <a:pt x="4556" y="1024"/>
                  </a:lnTo>
                  <a:lnTo>
                    <a:pt x="363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4"/>
            <p:cNvSpPr/>
            <p:nvPr/>
          </p:nvSpPr>
          <p:spPr>
            <a:xfrm>
              <a:off x="576400" y="2646350"/>
              <a:ext cx="44800" cy="78075"/>
            </a:xfrm>
            <a:custGeom>
              <a:avLst/>
              <a:gdLst/>
              <a:ahLst/>
              <a:cxnLst/>
              <a:rect l="l" t="t" r="r" b="b"/>
              <a:pathLst>
                <a:path w="1792" h="3123" extrusionOk="0">
                  <a:moveTo>
                    <a:pt x="1" y="1"/>
                  </a:moveTo>
                  <a:lnTo>
                    <a:pt x="1" y="52"/>
                  </a:lnTo>
                  <a:lnTo>
                    <a:pt x="512" y="768"/>
                  </a:lnTo>
                  <a:lnTo>
                    <a:pt x="973" y="1485"/>
                  </a:lnTo>
                  <a:lnTo>
                    <a:pt x="1741" y="3123"/>
                  </a:lnTo>
                  <a:lnTo>
                    <a:pt x="1792" y="3123"/>
                  </a:lnTo>
                  <a:lnTo>
                    <a:pt x="1485" y="2253"/>
                  </a:lnTo>
                  <a:lnTo>
                    <a:pt x="1075" y="1434"/>
                  </a:lnTo>
                  <a:lnTo>
                    <a:pt x="615" y="717"/>
                  </a:lnTo>
                  <a:lnTo>
                    <a:pt x="10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4"/>
            <p:cNvSpPr/>
            <p:nvPr/>
          </p:nvSpPr>
          <p:spPr>
            <a:xfrm>
              <a:off x="390850" y="2735925"/>
              <a:ext cx="84475" cy="28175"/>
            </a:xfrm>
            <a:custGeom>
              <a:avLst/>
              <a:gdLst/>
              <a:ahLst/>
              <a:cxnLst/>
              <a:rect l="l" t="t" r="r" b="b"/>
              <a:pathLst>
                <a:path w="3379" h="1127" extrusionOk="0">
                  <a:moveTo>
                    <a:pt x="52" y="0"/>
                  </a:moveTo>
                  <a:lnTo>
                    <a:pt x="1" y="52"/>
                  </a:lnTo>
                  <a:lnTo>
                    <a:pt x="52" y="52"/>
                  </a:lnTo>
                  <a:lnTo>
                    <a:pt x="820" y="410"/>
                  </a:lnTo>
                  <a:lnTo>
                    <a:pt x="1639" y="768"/>
                  </a:lnTo>
                  <a:lnTo>
                    <a:pt x="2509" y="1024"/>
                  </a:lnTo>
                  <a:lnTo>
                    <a:pt x="3379" y="1127"/>
                  </a:lnTo>
                  <a:lnTo>
                    <a:pt x="3379" y="1075"/>
                  </a:lnTo>
                  <a:lnTo>
                    <a:pt x="2560" y="922"/>
                  </a:lnTo>
                  <a:lnTo>
                    <a:pt x="1741" y="666"/>
                  </a:lnTo>
                  <a:lnTo>
                    <a:pt x="871" y="359"/>
                  </a:lnTo>
                  <a:lnTo>
                    <a:pt x="10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4"/>
            <p:cNvSpPr/>
            <p:nvPr/>
          </p:nvSpPr>
          <p:spPr>
            <a:xfrm>
              <a:off x="893750" y="2217675"/>
              <a:ext cx="446600" cy="683350"/>
            </a:xfrm>
            <a:custGeom>
              <a:avLst/>
              <a:gdLst/>
              <a:ahLst/>
              <a:cxnLst/>
              <a:rect l="l" t="t" r="r" b="b"/>
              <a:pathLst>
                <a:path w="17864" h="27334" extrusionOk="0">
                  <a:moveTo>
                    <a:pt x="12899" y="1"/>
                  </a:moveTo>
                  <a:lnTo>
                    <a:pt x="12233" y="52"/>
                  </a:lnTo>
                  <a:lnTo>
                    <a:pt x="11568" y="154"/>
                  </a:lnTo>
                  <a:lnTo>
                    <a:pt x="10851" y="308"/>
                  </a:lnTo>
                  <a:lnTo>
                    <a:pt x="10186" y="615"/>
                  </a:lnTo>
                  <a:lnTo>
                    <a:pt x="9469" y="973"/>
                  </a:lnTo>
                  <a:lnTo>
                    <a:pt x="8753" y="1383"/>
                  </a:lnTo>
                  <a:lnTo>
                    <a:pt x="8036" y="1895"/>
                  </a:lnTo>
                  <a:lnTo>
                    <a:pt x="7320" y="2509"/>
                  </a:lnTo>
                  <a:lnTo>
                    <a:pt x="6654" y="3174"/>
                  </a:lnTo>
                  <a:lnTo>
                    <a:pt x="5938" y="3891"/>
                  </a:lnTo>
                  <a:lnTo>
                    <a:pt x="5272" y="4710"/>
                  </a:lnTo>
                  <a:lnTo>
                    <a:pt x="4658" y="5580"/>
                  </a:lnTo>
                  <a:lnTo>
                    <a:pt x="3993" y="6552"/>
                  </a:lnTo>
                  <a:lnTo>
                    <a:pt x="3430" y="7576"/>
                  </a:lnTo>
                  <a:lnTo>
                    <a:pt x="2867" y="8702"/>
                  </a:lnTo>
                  <a:lnTo>
                    <a:pt x="2355" y="9879"/>
                  </a:lnTo>
                  <a:lnTo>
                    <a:pt x="1843" y="11108"/>
                  </a:lnTo>
                  <a:lnTo>
                    <a:pt x="1433" y="12439"/>
                  </a:lnTo>
                  <a:lnTo>
                    <a:pt x="1024" y="13821"/>
                  </a:lnTo>
                  <a:lnTo>
                    <a:pt x="717" y="15305"/>
                  </a:lnTo>
                  <a:lnTo>
                    <a:pt x="410" y="16840"/>
                  </a:lnTo>
                  <a:lnTo>
                    <a:pt x="205" y="18427"/>
                  </a:lnTo>
                  <a:lnTo>
                    <a:pt x="51" y="20065"/>
                  </a:lnTo>
                  <a:lnTo>
                    <a:pt x="0" y="21805"/>
                  </a:lnTo>
                  <a:lnTo>
                    <a:pt x="0" y="23546"/>
                  </a:lnTo>
                  <a:lnTo>
                    <a:pt x="103" y="25439"/>
                  </a:lnTo>
                  <a:lnTo>
                    <a:pt x="256" y="27333"/>
                  </a:lnTo>
                  <a:lnTo>
                    <a:pt x="307" y="27282"/>
                  </a:lnTo>
                  <a:lnTo>
                    <a:pt x="563" y="26873"/>
                  </a:lnTo>
                  <a:lnTo>
                    <a:pt x="1024" y="26105"/>
                  </a:lnTo>
                  <a:lnTo>
                    <a:pt x="1741" y="25081"/>
                  </a:lnTo>
                  <a:lnTo>
                    <a:pt x="2201" y="24467"/>
                  </a:lnTo>
                  <a:lnTo>
                    <a:pt x="2713" y="23853"/>
                  </a:lnTo>
                  <a:lnTo>
                    <a:pt x="3378" y="23187"/>
                  </a:lnTo>
                  <a:lnTo>
                    <a:pt x="4146" y="22471"/>
                  </a:lnTo>
                  <a:lnTo>
                    <a:pt x="4965" y="21754"/>
                  </a:lnTo>
                  <a:lnTo>
                    <a:pt x="5938" y="21038"/>
                  </a:lnTo>
                  <a:lnTo>
                    <a:pt x="7013" y="20270"/>
                  </a:lnTo>
                  <a:lnTo>
                    <a:pt x="8190" y="19553"/>
                  </a:lnTo>
                  <a:lnTo>
                    <a:pt x="9367" y="18837"/>
                  </a:lnTo>
                  <a:lnTo>
                    <a:pt x="10544" y="17966"/>
                  </a:lnTo>
                  <a:lnTo>
                    <a:pt x="11670" y="17045"/>
                  </a:lnTo>
                  <a:lnTo>
                    <a:pt x="12796" y="16021"/>
                  </a:lnTo>
                  <a:lnTo>
                    <a:pt x="13871" y="14895"/>
                  </a:lnTo>
                  <a:lnTo>
                    <a:pt x="14844" y="13718"/>
                  </a:lnTo>
                  <a:lnTo>
                    <a:pt x="15714" y="12439"/>
                  </a:lnTo>
                  <a:lnTo>
                    <a:pt x="16123" y="11824"/>
                  </a:lnTo>
                  <a:lnTo>
                    <a:pt x="16482" y="11159"/>
                  </a:lnTo>
                  <a:lnTo>
                    <a:pt x="16789" y="10545"/>
                  </a:lnTo>
                  <a:lnTo>
                    <a:pt x="17096" y="9879"/>
                  </a:lnTo>
                  <a:lnTo>
                    <a:pt x="17352" y="9214"/>
                  </a:lnTo>
                  <a:lnTo>
                    <a:pt x="17557" y="8549"/>
                  </a:lnTo>
                  <a:lnTo>
                    <a:pt x="17710" y="7883"/>
                  </a:lnTo>
                  <a:lnTo>
                    <a:pt x="17813" y="7269"/>
                  </a:lnTo>
                  <a:lnTo>
                    <a:pt x="17864" y="6603"/>
                  </a:lnTo>
                  <a:lnTo>
                    <a:pt x="17864" y="5938"/>
                  </a:lnTo>
                  <a:lnTo>
                    <a:pt x="17813" y="5273"/>
                  </a:lnTo>
                  <a:lnTo>
                    <a:pt x="17710" y="4658"/>
                  </a:lnTo>
                  <a:lnTo>
                    <a:pt x="17557" y="4044"/>
                  </a:lnTo>
                  <a:lnTo>
                    <a:pt x="17301" y="3430"/>
                  </a:lnTo>
                  <a:lnTo>
                    <a:pt x="16994" y="2816"/>
                  </a:lnTo>
                  <a:lnTo>
                    <a:pt x="16635" y="2253"/>
                  </a:lnTo>
                  <a:lnTo>
                    <a:pt x="16175" y="1690"/>
                  </a:lnTo>
                  <a:lnTo>
                    <a:pt x="15663" y="1127"/>
                  </a:lnTo>
                  <a:lnTo>
                    <a:pt x="15151" y="717"/>
                  </a:lnTo>
                  <a:lnTo>
                    <a:pt x="14639" y="410"/>
                  </a:lnTo>
                  <a:lnTo>
                    <a:pt x="14076" y="205"/>
                  </a:lnTo>
                  <a:lnTo>
                    <a:pt x="13513" y="52"/>
                  </a:lnTo>
                  <a:lnTo>
                    <a:pt x="12899"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4"/>
            <p:cNvSpPr/>
            <p:nvPr/>
          </p:nvSpPr>
          <p:spPr>
            <a:xfrm>
              <a:off x="782425" y="2305975"/>
              <a:ext cx="428700" cy="1563725"/>
            </a:xfrm>
            <a:custGeom>
              <a:avLst/>
              <a:gdLst/>
              <a:ahLst/>
              <a:cxnLst/>
              <a:rect l="l" t="t" r="r" b="b"/>
              <a:pathLst>
                <a:path w="17148" h="62549" extrusionOk="0">
                  <a:moveTo>
                    <a:pt x="14025" y="0"/>
                  </a:moveTo>
                  <a:lnTo>
                    <a:pt x="13564" y="1075"/>
                  </a:lnTo>
                  <a:lnTo>
                    <a:pt x="13052" y="2099"/>
                  </a:lnTo>
                  <a:lnTo>
                    <a:pt x="12643" y="3123"/>
                  </a:lnTo>
                  <a:lnTo>
                    <a:pt x="12336" y="4198"/>
                  </a:lnTo>
                  <a:lnTo>
                    <a:pt x="12029" y="5272"/>
                  </a:lnTo>
                  <a:lnTo>
                    <a:pt x="11824" y="6398"/>
                  </a:lnTo>
                  <a:lnTo>
                    <a:pt x="11773" y="6859"/>
                  </a:lnTo>
                  <a:lnTo>
                    <a:pt x="11722" y="7371"/>
                  </a:lnTo>
                  <a:lnTo>
                    <a:pt x="11722" y="7883"/>
                  </a:lnTo>
                  <a:lnTo>
                    <a:pt x="11773" y="8344"/>
                  </a:lnTo>
                  <a:lnTo>
                    <a:pt x="10340" y="10442"/>
                  </a:lnTo>
                  <a:lnTo>
                    <a:pt x="8958" y="12541"/>
                  </a:lnTo>
                  <a:lnTo>
                    <a:pt x="8446" y="13360"/>
                  </a:lnTo>
                  <a:lnTo>
                    <a:pt x="8446" y="11671"/>
                  </a:lnTo>
                  <a:lnTo>
                    <a:pt x="8446" y="9930"/>
                  </a:lnTo>
                  <a:lnTo>
                    <a:pt x="8497" y="8855"/>
                  </a:lnTo>
                  <a:lnTo>
                    <a:pt x="8548" y="7729"/>
                  </a:lnTo>
                  <a:lnTo>
                    <a:pt x="8702" y="6654"/>
                  </a:lnTo>
                  <a:lnTo>
                    <a:pt x="8906" y="5580"/>
                  </a:lnTo>
                  <a:lnTo>
                    <a:pt x="8804" y="5580"/>
                  </a:lnTo>
                  <a:lnTo>
                    <a:pt x="8395" y="7678"/>
                  </a:lnTo>
                  <a:lnTo>
                    <a:pt x="8190" y="8753"/>
                  </a:lnTo>
                  <a:lnTo>
                    <a:pt x="8036" y="9777"/>
                  </a:lnTo>
                  <a:lnTo>
                    <a:pt x="7985" y="10852"/>
                  </a:lnTo>
                  <a:lnTo>
                    <a:pt x="7934" y="11926"/>
                  </a:lnTo>
                  <a:lnTo>
                    <a:pt x="7985" y="13001"/>
                  </a:lnTo>
                  <a:lnTo>
                    <a:pt x="8087" y="14025"/>
                  </a:lnTo>
                  <a:lnTo>
                    <a:pt x="7013" y="16021"/>
                  </a:lnTo>
                  <a:lnTo>
                    <a:pt x="6040" y="17966"/>
                  </a:lnTo>
                  <a:lnTo>
                    <a:pt x="6040" y="17250"/>
                  </a:lnTo>
                  <a:lnTo>
                    <a:pt x="6040" y="16277"/>
                  </a:lnTo>
                  <a:lnTo>
                    <a:pt x="6040" y="15253"/>
                  </a:lnTo>
                  <a:lnTo>
                    <a:pt x="6142" y="13308"/>
                  </a:lnTo>
                  <a:lnTo>
                    <a:pt x="6245" y="12234"/>
                  </a:lnTo>
                  <a:lnTo>
                    <a:pt x="6398" y="11107"/>
                  </a:lnTo>
                  <a:lnTo>
                    <a:pt x="6296" y="11107"/>
                  </a:lnTo>
                  <a:lnTo>
                    <a:pt x="6245" y="11619"/>
                  </a:lnTo>
                  <a:lnTo>
                    <a:pt x="6194" y="12131"/>
                  </a:lnTo>
                  <a:lnTo>
                    <a:pt x="6040" y="13155"/>
                  </a:lnTo>
                  <a:lnTo>
                    <a:pt x="5835" y="15253"/>
                  </a:lnTo>
                  <a:lnTo>
                    <a:pt x="5733" y="16277"/>
                  </a:lnTo>
                  <a:lnTo>
                    <a:pt x="5682" y="17301"/>
                  </a:lnTo>
                  <a:lnTo>
                    <a:pt x="5631" y="18069"/>
                  </a:lnTo>
                  <a:lnTo>
                    <a:pt x="5682" y="18888"/>
                  </a:lnTo>
                  <a:lnTo>
                    <a:pt x="4760" y="20986"/>
                  </a:lnTo>
                  <a:lnTo>
                    <a:pt x="3993" y="23085"/>
                  </a:lnTo>
                  <a:lnTo>
                    <a:pt x="3481" y="24569"/>
                  </a:lnTo>
                  <a:lnTo>
                    <a:pt x="3020" y="26053"/>
                  </a:lnTo>
                  <a:lnTo>
                    <a:pt x="2611" y="27589"/>
                  </a:lnTo>
                  <a:lnTo>
                    <a:pt x="2252" y="29073"/>
                  </a:lnTo>
                  <a:lnTo>
                    <a:pt x="1894" y="30609"/>
                  </a:lnTo>
                  <a:lnTo>
                    <a:pt x="1587" y="32144"/>
                  </a:lnTo>
                  <a:lnTo>
                    <a:pt x="1331" y="33680"/>
                  </a:lnTo>
                  <a:lnTo>
                    <a:pt x="1126" y="35215"/>
                  </a:lnTo>
                  <a:lnTo>
                    <a:pt x="717" y="38594"/>
                  </a:lnTo>
                  <a:lnTo>
                    <a:pt x="410" y="42023"/>
                  </a:lnTo>
                  <a:lnTo>
                    <a:pt x="205" y="45401"/>
                  </a:lnTo>
                  <a:lnTo>
                    <a:pt x="51" y="48779"/>
                  </a:lnTo>
                  <a:lnTo>
                    <a:pt x="0" y="52260"/>
                  </a:lnTo>
                  <a:lnTo>
                    <a:pt x="0" y="54000"/>
                  </a:lnTo>
                  <a:lnTo>
                    <a:pt x="51" y="55689"/>
                  </a:lnTo>
                  <a:lnTo>
                    <a:pt x="205" y="59119"/>
                  </a:lnTo>
                  <a:lnTo>
                    <a:pt x="359" y="60808"/>
                  </a:lnTo>
                  <a:lnTo>
                    <a:pt x="512" y="62497"/>
                  </a:lnTo>
                  <a:lnTo>
                    <a:pt x="563" y="62548"/>
                  </a:lnTo>
                  <a:lnTo>
                    <a:pt x="666" y="62548"/>
                  </a:lnTo>
                  <a:lnTo>
                    <a:pt x="666" y="62497"/>
                  </a:lnTo>
                  <a:lnTo>
                    <a:pt x="666" y="60603"/>
                  </a:lnTo>
                  <a:lnTo>
                    <a:pt x="614" y="58709"/>
                  </a:lnTo>
                  <a:lnTo>
                    <a:pt x="563" y="56815"/>
                  </a:lnTo>
                  <a:lnTo>
                    <a:pt x="563" y="54922"/>
                  </a:lnTo>
                  <a:lnTo>
                    <a:pt x="666" y="51134"/>
                  </a:lnTo>
                  <a:lnTo>
                    <a:pt x="819" y="47295"/>
                  </a:lnTo>
                  <a:lnTo>
                    <a:pt x="1024" y="44122"/>
                  </a:lnTo>
                  <a:lnTo>
                    <a:pt x="1331" y="40948"/>
                  </a:lnTo>
                  <a:lnTo>
                    <a:pt x="1689" y="37775"/>
                  </a:lnTo>
                  <a:lnTo>
                    <a:pt x="2150" y="34601"/>
                  </a:lnTo>
                  <a:lnTo>
                    <a:pt x="2713" y="31479"/>
                  </a:lnTo>
                  <a:lnTo>
                    <a:pt x="3020" y="29943"/>
                  </a:lnTo>
                  <a:lnTo>
                    <a:pt x="3378" y="28357"/>
                  </a:lnTo>
                  <a:lnTo>
                    <a:pt x="3788" y="26821"/>
                  </a:lnTo>
                  <a:lnTo>
                    <a:pt x="4197" y="25286"/>
                  </a:lnTo>
                  <a:lnTo>
                    <a:pt x="4709" y="23750"/>
                  </a:lnTo>
                  <a:lnTo>
                    <a:pt x="5221" y="22266"/>
                  </a:lnTo>
                  <a:lnTo>
                    <a:pt x="6142" y="19809"/>
                  </a:lnTo>
                  <a:lnTo>
                    <a:pt x="7166" y="17454"/>
                  </a:lnTo>
                  <a:lnTo>
                    <a:pt x="8497" y="16738"/>
                  </a:lnTo>
                  <a:lnTo>
                    <a:pt x="9828" y="15970"/>
                  </a:lnTo>
                  <a:lnTo>
                    <a:pt x="10493" y="15612"/>
                  </a:lnTo>
                  <a:lnTo>
                    <a:pt x="11158" y="15151"/>
                  </a:lnTo>
                  <a:lnTo>
                    <a:pt x="11824" y="14690"/>
                  </a:lnTo>
                  <a:lnTo>
                    <a:pt x="12438" y="14179"/>
                  </a:lnTo>
                  <a:lnTo>
                    <a:pt x="12438" y="14127"/>
                  </a:lnTo>
                  <a:lnTo>
                    <a:pt x="12387" y="14127"/>
                  </a:lnTo>
                  <a:lnTo>
                    <a:pt x="11722" y="14588"/>
                  </a:lnTo>
                  <a:lnTo>
                    <a:pt x="11005" y="14946"/>
                  </a:lnTo>
                  <a:lnTo>
                    <a:pt x="9572" y="15714"/>
                  </a:lnTo>
                  <a:lnTo>
                    <a:pt x="8446" y="16380"/>
                  </a:lnTo>
                  <a:lnTo>
                    <a:pt x="7371" y="17045"/>
                  </a:lnTo>
                  <a:lnTo>
                    <a:pt x="8446" y="14793"/>
                  </a:lnTo>
                  <a:lnTo>
                    <a:pt x="9623" y="12643"/>
                  </a:lnTo>
                  <a:lnTo>
                    <a:pt x="10544" y="12131"/>
                  </a:lnTo>
                  <a:lnTo>
                    <a:pt x="11466" y="11722"/>
                  </a:lnTo>
                  <a:lnTo>
                    <a:pt x="12438" y="11261"/>
                  </a:lnTo>
                  <a:lnTo>
                    <a:pt x="13308" y="10800"/>
                  </a:lnTo>
                  <a:lnTo>
                    <a:pt x="14281" y="10237"/>
                  </a:lnTo>
                  <a:lnTo>
                    <a:pt x="15253" y="9623"/>
                  </a:lnTo>
                  <a:lnTo>
                    <a:pt x="16175" y="8958"/>
                  </a:lnTo>
                  <a:lnTo>
                    <a:pt x="16635" y="8599"/>
                  </a:lnTo>
                  <a:lnTo>
                    <a:pt x="17096" y="8344"/>
                  </a:lnTo>
                  <a:lnTo>
                    <a:pt x="17147" y="8292"/>
                  </a:lnTo>
                  <a:lnTo>
                    <a:pt x="17147" y="8241"/>
                  </a:lnTo>
                  <a:lnTo>
                    <a:pt x="17045" y="8241"/>
                  </a:lnTo>
                  <a:lnTo>
                    <a:pt x="16482" y="8599"/>
                  </a:lnTo>
                  <a:lnTo>
                    <a:pt x="15919" y="8907"/>
                  </a:lnTo>
                  <a:lnTo>
                    <a:pt x="14946" y="9470"/>
                  </a:lnTo>
                  <a:lnTo>
                    <a:pt x="13001" y="10493"/>
                  </a:lnTo>
                  <a:lnTo>
                    <a:pt x="11056" y="11568"/>
                  </a:lnTo>
                  <a:lnTo>
                    <a:pt x="10493" y="11875"/>
                  </a:lnTo>
                  <a:lnTo>
                    <a:pt x="9879" y="12182"/>
                  </a:lnTo>
                  <a:lnTo>
                    <a:pt x="10135" y="11824"/>
                  </a:lnTo>
                  <a:lnTo>
                    <a:pt x="10903" y="10544"/>
                  </a:lnTo>
                  <a:lnTo>
                    <a:pt x="11670" y="9367"/>
                  </a:lnTo>
                  <a:lnTo>
                    <a:pt x="12489" y="8139"/>
                  </a:lnTo>
                  <a:lnTo>
                    <a:pt x="13308" y="6962"/>
                  </a:lnTo>
                  <a:lnTo>
                    <a:pt x="14178" y="5835"/>
                  </a:lnTo>
                  <a:lnTo>
                    <a:pt x="15100" y="4709"/>
                  </a:lnTo>
                  <a:lnTo>
                    <a:pt x="16021" y="3583"/>
                  </a:lnTo>
                  <a:lnTo>
                    <a:pt x="16994" y="2457"/>
                  </a:lnTo>
                  <a:lnTo>
                    <a:pt x="16994" y="2406"/>
                  </a:lnTo>
                  <a:lnTo>
                    <a:pt x="16942" y="2406"/>
                  </a:lnTo>
                  <a:lnTo>
                    <a:pt x="15663" y="3737"/>
                  </a:lnTo>
                  <a:lnTo>
                    <a:pt x="14485" y="5068"/>
                  </a:lnTo>
                  <a:lnTo>
                    <a:pt x="13308" y="6450"/>
                  </a:lnTo>
                  <a:lnTo>
                    <a:pt x="12182" y="7883"/>
                  </a:lnTo>
                  <a:lnTo>
                    <a:pt x="12182" y="7883"/>
                  </a:lnTo>
                  <a:lnTo>
                    <a:pt x="12285" y="7166"/>
                  </a:lnTo>
                  <a:lnTo>
                    <a:pt x="12387" y="6450"/>
                  </a:lnTo>
                  <a:lnTo>
                    <a:pt x="12540" y="5375"/>
                  </a:lnTo>
                  <a:lnTo>
                    <a:pt x="12745" y="4300"/>
                  </a:lnTo>
                  <a:lnTo>
                    <a:pt x="13001" y="3276"/>
                  </a:lnTo>
                  <a:lnTo>
                    <a:pt x="13308" y="2253"/>
                  </a:lnTo>
                  <a:lnTo>
                    <a:pt x="13462" y="1690"/>
                  </a:lnTo>
                  <a:lnTo>
                    <a:pt x="13615" y="1126"/>
                  </a:lnTo>
                  <a:lnTo>
                    <a:pt x="13871" y="563"/>
                  </a:lnTo>
                  <a:lnTo>
                    <a:pt x="14127" y="52"/>
                  </a:lnTo>
                  <a:lnTo>
                    <a:pt x="141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4"/>
            <p:cNvSpPr/>
            <p:nvPr/>
          </p:nvSpPr>
          <p:spPr>
            <a:xfrm>
              <a:off x="1089525" y="2514550"/>
              <a:ext cx="175325" cy="102400"/>
            </a:xfrm>
            <a:custGeom>
              <a:avLst/>
              <a:gdLst/>
              <a:ahLst/>
              <a:cxnLst/>
              <a:rect l="l" t="t" r="r" b="b"/>
              <a:pathLst>
                <a:path w="7013" h="4096" extrusionOk="0">
                  <a:moveTo>
                    <a:pt x="7013" y="1"/>
                  </a:moveTo>
                  <a:lnTo>
                    <a:pt x="5375" y="1178"/>
                  </a:lnTo>
                  <a:lnTo>
                    <a:pt x="3635" y="2201"/>
                  </a:lnTo>
                  <a:lnTo>
                    <a:pt x="2765" y="2713"/>
                  </a:lnTo>
                  <a:lnTo>
                    <a:pt x="1843" y="3174"/>
                  </a:lnTo>
                  <a:lnTo>
                    <a:pt x="973" y="3635"/>
                  </a:lnTo>
                  <a:lnTo>
                    <a:pt x="52" y="4044"/>
                  </a:lnTo>
                  <a:lnTo>
                    <a:pt x="1" y="4095"/>
                  </a:lnTo>
                  <a:lnTo>
                    <a:pt x="52" y="4095"/>
                  </a:lnTo>
                  <a:lnTo>
                    <a:pt x="973" y="3686"/>
                  </a:lnTo>
                  <a:lnTo>
                    <a:pt x="1894" y="3276"/>
                  </a:lnTo>
                  <a:lnTo>
                    <a:pt x="2816" y="2816"/>
                  </a:lnTo>
                  <a:lnTo>
                    <a:pt x="3737" y="2304"/>
                  </a:lnTo>
                  <a:lnTo>
                    <a:pt x="4607" y="1792"/>
                  </a:lnTo>
                  <a:lnTo>
                    <a:pt x="5426" y="1229"/>
                  </a:lnTo>
                  <a:lnTo>
                    <a:pt x="6245" y="666"/>
                  </a:lnTo>
                  <a:lnTo>
                    <a:pt x="701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4"/>
            <p:cNvSpPr/>
            <p:nvPr/>
          </p:nvSpPr>
          <p:spPr>
            <a:xfrm>
              <a:off x="1029375" y="2336675"/>
              <a:ext cx="29475" cy="124150"/>
            </a:xfrm>
            <a:custGeom>
              <a:avLst/>
              <a:gdLst/>
              <a:ahLst/>
              <a:cxnLst/>
              <a:rect l="l" t="t" r="r" b="b"/>
              <a:pathLst>
                <a:path w="1179" h="4966" extrusionOk="0">
                  <a:moveTo>
                    <a:pt x="1178" y="1"/>
                  </a:moveTo>
                  <a:lnTo>
                    <a:pt x="1127" y="52"/>
                  </a:lnTo>
                  <a:lnTo>
                    <a:pt x="1127" y="103"/>
                  </a:lnTo>
                  <a:lnTo>
                    <a:pt x="1127" y="103"/>
                  </a:lnTo>
                  <a:lnTo>
                    <a:pt x="1178" y="1"/>
                  </a:lnTo>
                  <a:close/>
                  <a:moveTo>
                    <a:pt x="1127" y="103"/>
                  </a:moveTo>
                  <a:lnTo>
                    <a:pt x="1076" y="206"/>
                  </a:lnTo>
                  <a:lnTo>
                    <a:pt x="1076" y="308"/>
                  </a:lnTo>
                  <a:lnTo>
                    <a:pt x="1076" y="316"/>
                  </a:lnTo>
                  <a:lnTo>
                    <a:pt x="1127" y="206"/>
                  </a:lnTo>
                  <a:lnTo>
                    <a:pt x="1127" y="103"/>
                  </a:lnTo>
                  <a:lnTo>
                    <a:pt x="1127" y="103"/>
                  </a:lnTo>
                  <a:close/>
                  <a:moveTo>
                    <a:pt x="1076" y="316"/>
                  </a:moveTo>
                  <a:lnTo>
                    <a:pt x="820" y="871"/>
                  </a:lnTo>
                  <a:lnTo>
                    <a:pt x="820" y="922"/>
                  </a:lnTo>
                  <a:lnTo>
                    <a:pt x="666" y="1485"/>
                  </a:lnTo>
                  <a:lnTo>
                    <a:pt x="513" y="2048"/>
                  </a:lnTo>
                  <a:lnTo>
                    <a:pt x="308" y="2765"/>
                  </a:lnTo>
                  <a:lnTo>
                    <a:pt x="154" y="3481"/>
                  </a:lnTo>
                  <a:lnTo>
                    <a:pt x="52" y="4198"/>
                  </a:lnTo>
                  <a:lnTo>
                    <a:pt x="1" y="4966"/>
                  </a:lnTo>
                  <a:lnTo>
                    <a:pt x="103" y="4966"/>
                  </a:lnTo>
                  <a:lnTo>
                    <a:pt x="257" y="3789"/>
                  </a:lnTo>
                  <a:lnTo>
                    <a:pt x="513" y="2611"/>
                  </a:lnTo>
                  <a:lnTo>
                    <a:pt x="769" y="1485"/>
                  </a:lnTo>
                  <a:lnTo>
                    <a:pt x="1076" y="359"/>
                  </a:lnTo>
                  <a:lnTo>
                    <a:pt x="1076" y="316"/>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4"/>
            <p:cNvSpPr/>
            <p:nvPr/>
          </p:nvSpPr>
          <p:spPr>
            <a:xfrm>
              <a:off x="605825" y="3566400"/>
              <a:ext cx="492675" cy="578400"/>
            </a:xfrm>
            <a:custGeom>
              <a:avLst/>
              <a:gdLst/>
              <a:ahLst/>
              <a:cxnLst/>
              <a:rect l="l" t="t" r="r" b="b"/>
              <a:pathLst>
                <a:path w="19707" h="23136" extrusionOk="0">
                  <a:moveTo>
                    <a:pt x="1" y="0"/>
                  </a:moveTo>
                  <a:lnTo>
                    <a:pt x="461" y="5733"/>
                  </a:lnTo>
                  <a:lnTo>
                    <a:pt x="1946" y="23136"/>
                  </a:lnTo>
                  <a:lnTo>
                    <a:pt x="17762" y="23136"/>
                  </a:lnTo>
                  <a:lnTo>
                    <a:pt x="19195" y="5733"/>
                  </a:lnTo>
                  <a:lnTo>
                    <a:pt x="1970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4"/>
            <p:cNvSpPr/>
            <p:nvPr/>
          </p:nvSpPr>
          <p:spPr>
            <a:xfrm>
              <a:off x="605825" y="3566400"/>
              <a:ext cx="492675" cy="143325"/>
            </a:xfrm>
            <a:custGeom>
              <a:avLst/>
              <a:gdLst/>
              <a:ahLst/>
              <a:cxnLst/>
              <a:rect l="l" t="t" r="r" b="b"/>
              <a:pathLst>
                <a:path w="19707" h="5733" extrusionOk="0">
                  <a:moveTo>
                    <a:pt x="1" y="0"/>
                  </a:moveTo>
                  <a:lnTo>
                    <a:pt x="461" y="5733"/>
                  </a:lnTo>
                  <a:lnTo>
                    <a:pt x="19195" y="5733"/>
                  </a:lnTo>
                  <a:lnTo>
                    <a:pt x="1970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4"/>
            <p:cNvSpPr/>
            <p:nvPr/>
          </p:nvSpPr>
          <p:spPr>
            <a:xfrm>
              <a:off x="566175" y="3508800"/>
              <a:ext cx="570725" cy="136950"/>
            </a:xfrm>
            <a:custGeom>
              <a:avLst/>
              <a:gdLst/>
              <a:ahLst/>
              <a:cxnLst/>
              <a:rect l="l" t="t" r="r" b="b"/>
              <a:pathLst>
                <a:path w="22829" h="5478" extrusionOk="0">
                  <a:moveTo>
                    <a:pt x="0" y="1"/>
                  </a:moveTo>
                  <a:lnTo>
                    <a:pt x="0" y="5478"/>
                  </a:lnTo>
                  <a:lnTo>
                    <a:pt x="22828" y="5478"/>
                  </a:lnTo>
                  <a:lnTo>
                    <a:pt x="2282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4"/>
            <p:cNvSpPr/>
            <p:nvPr/>
          </p:nvSpPr>
          <p:spPr>
            <a:xfrm>
              <a:off x="288500" y="4138375"/>
              <a:ext cx="7043000" cy="16675"/>
            </a:xfrm>
            <a:custGeom>
              <a:avLst/>
              <a:gdLst/>
              <a:ahLst/>
              <a:cxnLst/>
              <a:rect l="l" t="t" r="r" b="b"/>
              <a:pathLst>
                <a:path w="281720" h="667" extrusionOk="0">
                  <a:moveTo>
                    <a:pt x="140860" y="1"/>
                  </a:moveTo>
                  <a:lnTo>
                    <a:pt x="70430" y="103"/>
                  </a:lnTo>
                  <a:lnTo>
                    <a:pt x="35215" y="154"/>
                  </a:lnTo>
                  <a:lnTo>
                    <a:pt x="0" y="308"/>
                  </a:lnTo>
                  <a:lnTo>
                    <a:pt x="35215" y="462"/>
                  </a:lnTo>
                  <a:lnTo>
                    <a:pt x="70430" y="513"/>
                  </a:lnTo>
                  <a:lnTo>
                    <a:pt x="140860" y="666"/>
                  </a:lnTo>
                  <a:lnTo>
                    <a:pt x="211290" y="513"/>
                  </a:lnTo>
                  <a:lnTo>
                    <a:pt x="246505" y="462"/>
                  </a:lnTo>
                  <a:lnTo>
                    <a:pt x="281720" y="308"/>
                  </a:lnTo>
                  <a:lnTo>
                    <a:pt x="246505" y="154"/>
                  </a:lnTo>
                  <a:lnTo>
                    <a:pt x="211290" y="103"/>
                  </a:lnTo>
                  <a:lnTo>
                    <a:pt x="14086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4"/>
            <p:cNvSpPr/>
            <p:nvPr/>
          </p:nvSpPr>
          <p:spPr>
            <a:xfrm>
              <a:off x="2642975" y="3176100"/>
              <a:ext cx="328900" cy="1580375"/>
            </a:xfrm>
            <a:custGeom>
              <a:avLst/>
              <a:gdLst/>
              <a:ahLst/>
              <a:cxnLst/>
              <a:rect l="l" t="t" r="r" b="b"/>
              <a:pathLst>
                <a:path w="13156" h="63215" extrusionOk="0">
                  <a:moveTo>
                    <a:pt x="1" y="1"/>
                  </a:moveTo>
                  <a:lnTo>
                    <a:pt x="1485" y="8907"/>
                  </a:lnTo>
                  <a:lnTo>
                    <a:pt x="11517" y="63214"/>
                  </a:lnTo>
                  <a:lnTo>
                    <a:pt x="13155" y="63214"/>
                  </a:lnTo>
                  <a:lnTo>
                    <a:pt x="5836" y="8907"/>
                  </a:lnTo>
                  <a:lnTo>
                    <a:pt x="476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4"/>
            <p:cNvSpPr/>
            <p:nvPr/>
          </p:nvSpPr>
          <p:spPr>
            <a:xfrm>
              <a:off x="2642975" y="3176100"/>
              <a:ext cx="145900" cy="222700"/>
            </a:xfrm>
            <a:custGeom>
              <a:avLst/>
              <a:gdLst/>
              <a:ahLst/>
              <a:cxnLst/>
              <a:rect l="l" t="t" r="r" b="b"/>
              <a:pathLst>
                <a:path w="5836" h="8908" extrusionOk="0">
                  <a:moveTo>
                    <a:pt x="1" y="1"/>
                  </a:moveTo>
                  <a:lnTo>
                    <a:pt x="1485" y="8907"/>
                  </a:lnTo>
                  <a:lnTo>
                    <a:pt x="5836" y="8907"/>
                  </a:lnTo>
                  <a:lnTo>
                    <a:pt x="4761"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4"/>
            <p:cNvSpPr/>
            <p:nvPr/>
          </p:nvSpPr>
          <p:spPr>
            <a:xfrm>
              <a:off x="1853450" y="3176100"/>
              <a:ext cx="328900" cy="1580375"/>
            </a:xfrm>
            <a:custGeom>
              <a:avLst/>
              <a:gdLst/>
              <a:ahLst/>
              <a:cxnLst/>
              <a:rect l="l" t="t" r="r" b="b"/>
              <a:pathLst>
                <a:path w="13156" h="63215" extrusionOk="0">
                  <a:moveTo>
                    <a:pt x="8395" y="1"/>
                  </a:moveTo>
                  <a:lnTo>
                    <a:pt x="7320" y="8907"/>
                  </a:lnTo>
                  <a:lnTo>
                    <a:pt x="1" y="63214"/>
                  </a:lnTo>
                  <a:lnTo>
                    <a:pt x="1639" y="63214"/>
                  </a:lnTo>
                  <a:lnTo>
                    <a:pt x="11671" y="8907"/>
                  </a:lnTo>
                  <a:lnTo>
                    <a:pt x="13155"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4"/>
            <p:cNvSpPr/>
            <p:nvPr/>
          </p:nvSpPr>
          <p:spPr>
            <a:xfrm>
              <a:off x="2036450" y="3176100"/>
              <a:ext cx="145900" cy="222700"/>
            </a:xfrm>
            <a:custGeom>
              <a:avLst/>
              <a:gdLst/>
              <a:ahLst/>
              <a:cxnLst/>
              <a:rect l="l" t="t" r="r" b="b"/>
              <a:pathLst>
                <a:path w="5836" h="8908" extrusionOk="0">
                  <a:moveTo>
                    <a:pt x="1075" y="1"/>
                  </a:moveTo>
                  <a:lnTo>
                    <a:pt x="0" y="8907"/>
                  </a:lnTo>
                  <a:lnTo>
                    <a:pt x="4351" y="8907"/>
                  </a:lnTo>
                  <a:lnTo>
                    <a:pt x="5835"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4"/>
            <p:cNvSpPr/>
            <p:nvPr/>
          </p:nvSpPr>
          <p:spPr>
            <a:xfrm>
              <a:off x="1099775" y="3176100"/>
              <a:ext cx="328875" cy="1580375"/>
            </a:xfrm>
            <a:custGeom>
              <a:avLst/>
              <a:gdLst/>
              <a:ahLst/>
              <a:cxnLst/>
              <a:rect l="l" t="t" r="r" b="b"/>
              <a:pathLst>
                <a:path w="13155" h="63215" extrusionOk="0">
                  <a:moveTo>
                    <a:pt x="8394" y="1"/>
                  </a:moveTo>
                  <a:lnTo>
                    <a:pt x="7319" y="8907"/>
                  </a:lnTo>
                  <a:lnTo>
                    <a:pt x="0" y="63214"/>
                  </a:lnTo>
                  <a:lnTo>
                    <a:pt x="1638" y="63214"/>
                  </a:lnTo>
                  <a:lnTo>
                    <a:pt x="11670" y="8907"/>
                  </a:lnTo>
                  <a:lnTo>
                    <a:pt x="13154"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4"/>
            <p:cNvSpPr/>
            <p:nvPr/>
          </p:nvSpPr>
          <p:spPr>
            <a:xfrm>
              <a:off x="1282750" y="3176100"/>
              <a:ext cx="145900" cy="222700"/>
            </a:xfrm>
            <a:custGeom>
              <a:avLst/>
              <a:gdLst/>
              <a:ahLst/>
              <a:cxnLst/>
              <a:rect l="l" t="t" r="r" b="b"/>
              <a:pathLst>
                <a:path w="5836" h="8908" extrusionOk="0">
                  <a:moveTo>
                    <a:pt x="1075" y="1"/>
                  </a:moveTo>
                  <a:lnTo>
                    <a:pt x="0" y="8907"/>
                  </a:lnTo>
                  <a:lnTo>
                    <a:pt x="4351" y="8907"/>
                  </a:lnTo>
                  <a:lnTo>
                    <a:pt x="5835"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4"/>
            <p:cNvSpPr/>
            <p:nvPr/>
          </p:nvSpPr>
          <p:spPr>
            <a:xfrm>
              <a:off x="1163750" y="1739100"/>
              <a:ext cx="1841375" cy="1541975"/>
            </a:xfrm>
            <a:custGeom>
              <a:avLst/>
              <a:gdLst/>
              <a:ahLst/>
              <a:cxnLst/>
              <a:rect l="l" t="t" r="r" b="b"/>
              <a:pathLst>
                <a:path w="73655" h="61679" extrusionOk="0">
                  <a:moveTo>
                    <a:pt x="2815" y="1"/>
                  </a:moveTo>
                  <a:lnTo>
                    <a:pt x="0" y="61678"/>
                  </a:lnTo>
                  <a:lnTo>
                    <a:pt x="73655" y="61678"/>
                  </a:lnTo>
                  <a:lnTo>
                    <a:pt x="73655" y="53898"/>
                  </a:lnTo>
                  <a:lnTo>
                    <a:pt x="46118" y="53898"/>
                  </a:lnTo>
                  <a:lnTo>
                    <a:pt x="3680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4"/>
            <p:cNvSpPr/>
            <p:nvPr/>
          </p:nvSpPr>
          <p:spPr>
            <a:xfrm>
              <a:off x="1163750" y="1739100"/>
              <a:ext cx="166375" cy="1541975"/>
            </a:xfrm>
            <a:custGeom>
              <a:avLst/>
              <a:gdLst/>
              <a:ahLst/>
              <a:cxnLst/>
              <a:rect l="l" t="t" r="r" b="b"/>
              <a:pathLst>
                <a:path w="6655" h="61679" extrusionOk="0">
                  <a:moveTo>
                    <a:pt x="2815" y="1"/>
                  </a:moveTo>
                  <a:lnTo>
                    <a:pt x="0" y="61678"/>
                  </a:lnTo>
                  <a:lnTo>
                    <a:pt x="4044" y="61678"/>
                  </a:lnTo>
                  <a:lnTo>
                    <a:pt x="6654"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4"/>
            <p:cNvSpPr/>
            <p:nvPr/>
          </p:nvSpPr>
          <p:spPr>
            <a:xfrm>
              <a:off x="1673025" y="697500"/>
              <a:ext cx="1055725" cy="1401200"/>
            </a:xfrm>
            <a:custGeom>
              <a:avLst/>
              <a:gdLst/>
              <a:ahLst/>
              <a:cxnLst/>
              <a:rect l="l" t="t" r="r" b="b"/>
              <a:pathLst>
                <a:path w="42229" h="56048" extrusionOk="0">
                  <a:moveTo>
                    <a:pt x="18632" y="0"/>
                  </a:moveTo>
                  <a:lnTo>
                    <a:pt x="18069" y="51"/>
                  </a:lnTo>
                  <a:lnTo>
                    <a:pt x="17455" y="205"/>
                  </a:lnTo>
                  <a:lnTo>
                    <a:pt x="16892" y="307"/>
                  </a:lnTo>
                  <a:lnTo>
                    <a:pt x="16329" y="512"/>
                  </a:lnTo>
                  <a:lnTo>
                    <a:pt x="15203" y="922"/>
                  </a:lnTo>
                  <a:lnTo>
                    <a:pt x="14076" y="1433"/>
                  </a:lnTo>
                  <a:lnTo>
                    <a:pt x="12950" y="1996"/>
                  </a:lnTo>
                  <a:lnTo>
                    <a:pt x="10903" y="2969"/>
                  </a:lnTo>
                  <a:lnTo>
                    <a:pt x="10033" y="3481"/>
                  </a:lnTo>
                  <a:lnTo>
                    <a:pt x="9214" y="3942"/>
                  </a:lnTo>
                  <a:lnTo>
                    <a:pt x="8497" y="4556"/>
                  </a:lnTo>
                  <a:lnTo>
                    <a:pt x="7883" y="5170"/>
                  </a:lnTo>
                  <a:lnTo>
                    <a:pt x="7320" y="5887"/>
                  </a:lnTo>
                  <a:lnTo>
                    <a:pt x="6859" y="6654"/>
                  </a:lnTo>
                  <a:lnTo>
                    <a:pt x="6501" y="7524"/>
                  </a:lnTo>
                  <a:lnTo>
                    <a:pt x="6194" y="8548"/>
                  </a:lnTo>
                  <a:lnTo>
                    <a:pt x="5426" y="11414"/>
                  </a:lnTo>
                  <a:lnTo>
                    <a:pt x="4659" y="14332"/>
                  </a:lnTo>
                  <a:lnTo>
                    <a:pt x="3225" y="20167"/>
                  </a:lnTo>
                  <a:lnTo>
                    <a:pt x="2611" y="22368"/>
                  </a:lnTo>
                  <a:lnTo>
                    <a:pt x="1946" y="24671"/>
                  </a:lnTo>
                  <a:lnTo>
                    <a:pt x="1332" y="26975"/>
                  </a:lnTo>
                  <a:lnTo>
                    <a:pt x="717" y="29329"/>
                  </a:lnTo>
                  <a:lnTo>
                    <a:pt x="461" y="30558"/>
                  </a:lnTo>
                  <a:lnTo>
                    <a:pt x="257" y="31735"/>
                  </a:lnTo>
                  <a:lnTo>
                    <a:pt x="103" y="32912"/>
                  </a:lnTo>
                  <a:lnTo>
                    <a:pt x="1" y="34089"/>
                  </a:lnTo>
                  <a:lnTo>
                    <a:pt x="1" y="35267"/>
                  </a:lnTo>
                  <a:lnTo>
                    <a:pt x="1" y="36444"/>
                  </a:lnTo>
                  <a:lnTo>
                    <a:pt x="154" y="37570"/>
                  </a:lnTo>
                  <a:lnTo>
                    <a:pt x="359" y="38747"/>
                  </a:lnTo>
                  <a:lnTo>
                    <a:pt x="564" y="39617"/>
                  </a:lnTo>
                  <a:lnTo>
                    <a:pt x="871" y="40487"/>
                  </a:lnTo>
                  <a:lnTo>
                    <a:pt x="1178" y="41306"/>
                  </a:lnTo>
                  <a:lnTo>
                    <a:pt x="1587" y="42125"/>
                  </a:lnTo>
                  <a:lnTo>
                    <a:pt x="1997" y="42893"/>
                  </a:lnTo>
                  <a:lnTo>
                    <a:pt x="2458" y="43661"/>
                  </a:lnTo>
                  <a:lnTo>
                    <a:pt x="2969" y="44377"/>
                  </a:lnTo>
                  <a:lnTo>
                    <a:pt x="3481" y="45094"/>
                  </a:lnTo>
                  <a:lnTo>
                    <a:pt x="4096" y="45811"/>
                  </a:lnTo>
                  <a:lnTo>
                    <a:pt x="4659" y="46476"/>
                  </a:lnTo>
                  <a:lnTo>
                    <a:pt x="5324" y="47141"/>
                  </a:lnTo>
                  <a:lnTo>
                    <a:pt x="5938" y="47756"/>
                  </a:lnTo>
                  <a:lnTo>
                    <a:pt x="7320" y="48933"/>
                  </a:lnTo>
                  <a:lnTo>
                    <a:pt x="8753" y="50008"/>
                  </a:lnTo>
                  <a:lnTo>
                    <a:pt x="10391" y="51083"/>
                  </a:lnTo>
                  <a:lnTo>
                    <a:pt x="12131" y="52106"/>
                  </a:lnTo>
                  <a:lnTo>
                    <a:pt x="13923" y="53028"/>
                  </a:lnTo>
                  <a:lnTo>
                    <a:pt x="14844" y="53437"/>
                  </a:lnTo>
                  <a:lnTo>
                    <a:pt x="15817" y="53847"/>
                  </a:lnTo>
                  <a:lnTo>
                    <a:pt x="16738" y="54205"/>
                  </a:lnTo>
                  <a:lnTo>
                    <a:pt x="17711" y="54563"/>
                  </a:lnTo>
                  <a:lnTo>
                    <a:pt x="18683" y="54870"/>
                  </a:lnTo>
                  <a:lnTo>
                    <a:pt x="19707" y="55177"/>
                  </a:lnTo>
                  <a:lnTo>
                    <a:pt x="20679" y="55382"/>
                  </a:lnTo>
                  <a:lnTo>
                    <a:pt x="21703" y="55587"/>
                  </a:lnTo>
                  <a:lnTo>
                    <a:pt x="22676" y="55740"/>
                  </a:lnTo>
                  <a:lnTo>
                    <a:pt x="23699" y="55894"/>
                  </a:lnTo>
                  <a:lnTo>
                    <a:pt x="24672" y="55996"/>
                  </a:lnTo>
                  <a:lnTo>
                    <a:pt x="25695" y="56048"/>
                  </a:lnTo>
                  <a:lnTo>
                    <a:pt x="26668" y="56048"/>
                  </a:lnTo>
                  <a:lnTo>
                    <a:pt x="27692" y="55996"/>
                  </a:lnTo>
                  <a:lnTo>
                    <a:pt x="28664" y="55894"/>
                  </a:lnTo>
                  <a:lnTo>
                    <a:pt x="29637" y="55740"/>
                  </a:lnTo>
                  <a:lnTo>
                    <a:pt x="30609" y="55536"/>
                  </a:lnTo>
                  <a:lnTo>
                    <a:pt x="31582" y="55331"/>
                  </a:lnTo>
                  <a:lnTo>
                    <a:pt x="32503" y="55024"/>
                  </a:lnTo>
                  <a:lnTo>
                    <a:pt x="33424" y="54666"/>
                  </a:lnTo>
                  <a:lnTo>
                    <a:pt x="34346" y="54256"/>
                  </a:lnTo>
                  <a:lnTo>
                    <a:pt x="35216" y="53795"/>
                  </a:lnTo>
                  <a:lnTo>
                    <a:pt x="36086" y="53284"/>
                  </a:lnTo>
                  <a:lnTo>
                    <a:pt x="36956" y="52669"/>
                  </a:lnTo>
                  <a:lnTo>
                    <a:pt x="37775" y="52055"/>
                  </a:lnTo>
                  <a:lnTo>
                    <a:pt x="38594" y="51339"/>
                  </a:lnTo>
                  <a:lnTo>
                    <a:pt x="39208" y="50673"/>
                  </a:lnTo>
                  <a:lnTo>
                    <a:pt x="39771" y="49957"/>
                  </a:lnTo>
                  <a:lnTo>
                    <a:pt x="40283" y="49138"/>
                  </a:lnTo>
                  <a:lnTo>
                    <a:pt x="40795" y="48267"/>
                  </a:lnTo>
                  <a:lnTo>
                    <a:pt x="41204" y="47346"/>
                  </a:lnTo>
                  <a:lnTo>
                    <a:pt x="41563" y="46322"/>
                  </a:lnTo>
                  <a:lnTo>
                    <a:pt x="41870" y="45350"/>
                  </a:lnTo>
                  <a:lnTo>
                    <a:pt x="42074" y="44326"/>
                  </a:lnTo>
                  <a:lnTo>
                    <a:pt x="42228" y="43251"/>
                  </a:lnTo>
                  <a:lnTo>
                    <a:pt x="42228" y="42228"/>
                  </a:lnTo>
                  <a:lnTo>
                    <a:pt x="42177" y="41255"/>
                  </a:lnTo>
                  <a:lnTo>
                    <a:pt x="42023" y="40231"/>
                  </a:lnTo>
                  <a:lnTo>
                    <a:pt x="41921" y="39771"/>
                  </a:lnTo>
                  <a:lnTo>
                    <a:pt x="41767" y="39310"/>
                  </a:lnTo>
                  <a:lnTo>
                    <a:pt x="41563" y="38849"/>
                  </a:lnTo>
                  <a:lnTo>
                    <a:pt x="41358" y="38440"/>
                  </a:lnTo>
                  <a:lnTo>
                    <a:pt x="41153" y="38030"/>
                  </a:lnTo>
                  <a:lnTo>
                    <a:pt x="40846" y="37621"/>
                  </a:lnTo>
                  <a:lnTo>
                    <a:pt x="40590" y="37263"/>
                  </a:lnTo>
                  <a:lnTo>
                    <a:pt x="40232" y="36904"/>
                  </a:lnTo>
                  <a:lnTo>
                    <a:pt x="39464" y="36239"/>
                  </a:lnTo>
                  <a:lnTo>
                    <a:pt x="38696" y="35625"/>
                  </a:lnTo>
                  <a:lnTo>
                    <a:pt x="37826" y="35113"/>
                  </a:lnTo>
                  <a:lnTo>
                    <a:pt x="36956" y="34652"/>
                  </a:lnTo>
                  <a:lnTo>
                    <a:pt x="35165" y="33782"/>
                  </a:lnTo>
                  <a:lnTo>
                    <a:pt x="33373" y="32963"/>
                  </a:lnTo>
                  <a:lnTo>
                    <a:pt x="32810" y="32656"/>
                  </a:lnTo>
                  <a:lnTo>
                    <a:pt x="32298" y="32349"/>
                  </a:lnTo>
                  <a:lnTo>
                    <a:pt x="31735" y="32042"/>
                  </a:lnTo>
                  <a:lnTo>
                    <a:pt x="31275" y="31684"/>
                  </a:lnTo>
                  <a:lnTo>
                    <a:pt x="30814" y="31274"/>
                  </a:lnTo>
                  <a:lnTo>
                    <a:pt x="30353" y="30865"/>
                  </a:lnTo>
                  <a:lnTo>
                    <a:pt x="29893" y="30455"/>
                  </a:lnTo>
                  <a:lnTo>
                    <a:pt x="29534" y="29995"/>
                  </a:lnTo>
                  <a:lnTo>
                    <a:pt x="29125" y="29483"/>
                  </a:lnTo>
                  <a:lnTo>
                    <a:pt x="28818" y="29022"/>
                  </a:lnTo>
                  <a:lnTo>
                    <a:pt x="28459" y="28459"/>
                  </a:lnTo>
                  <a:lnTo>
                    <a:pt x="28203" y="27947"/>
                  </a:lnTo>
                  <a:lnTo>
                    <a:pt x="27948" y="27384"/>
                  </a:lnTo>
                  <a:lnTo>
                    <a:pt x="27692" y="26821"/>
                  </a:lnTo>
                  <a:lnTo>
                    <a:pt x="27487" y="26258"/>
                  </a:lnTo>
                  <a:lnTo>
                    <a:pt x="27333" y="25644"/>
                  </a:lnTo>
                  <a:lnTo>
                    <a:pt x="27026" y="24415"/>
                  </a:lnTo>
                  <a:lnTo>
                    <a:pt x="26821" y="23238"/>
                  </a:lnTo>
                  <a:lnTo>
                    <a:pt x="26668" y="22112"/>
                  </a:lnTo>
                  <a:lnTo>
                    <a:pt x="26566" y="21037"/>
                  </a:lnTo>
                  <a:lnTo>
                    <a:pt x="26514" y="19962"/>
                  </a:lnTo>
                  <a:lnTo>
                    <a:pt x="26514" y="18939"/>
                  </a:lnTo>
                  <a:lnTo>
                    <a:pt x="26566" y="17915"/>
                  </a:lnTo>
                  <a:lnTo>
                    <a:pt x="26668" y="16891"/>
                  </a:lnTo>
                  <a:lnTo>
                    <a:pt x="26873" y="14844"/>
                  </a:lnTo>
                  <a:lnTo>
                    <a:pt x="27180" y="12745"/>
                  </a:lnTo>
                  <a:lnTo>
                    <a:pt x="27538" y="10493"/>
                  </a:lnTo>
                  <a:lnTo>
                    <a:pt x="27845" y="8139"/>
                  </a:lnTo>
                  <a:lnTo>
                    <a:pt x="27896" y="7627"/>
                  </a:lnTo>
                  <a:lnTo>
                    <a:pt x="27948" y="7166"/>
                  </a:lnTo>
                  <a:lnTo>
                    <a:pt x="27896" y="6654"/>
                  </a:lnTo>
                  <a:lnTo>
                    <a:pt x="27794" y="6194"/>
                  </a:lnTo>
                  <a:lnTo>
                    <a:pt x="27640" y="5682"/>
                  </a:lnTo>
                  <a:lnTo>
                    <a:pt x="27487" y="5221"/>
                  </a:lnTo>
                  <a:lnTo>
                    <a:pt x="27231" y="4812"/>
                  </a:lnTo>
                  <a:lnTo>
                    <a:pt x="26975" y="4402"/>
                  </a:lnTo>
                  <a:lnTo>
                    <a:pt x="26617" y="3942"/>
                  </a:lnTo>
                  <a:lnTo>
                    <a:pt x="26258" y="3481"/>
                  </a:lnTo>
                  <a:lnTo>
                    <a:pt x="25849" y="3071"/>
                  </a:lnTo>
                  <a:lnTo>
                    <a:pt x="25439" y="2713"/>
                  </a:lnTo>
                  <a:lnTo>
                    <a:pt x="25030" y="2355"/>
                  </a:lnTo>
                  <a:lnTo>
                    <a:pt x="24518" y="1996"/>
                  </a:lnTo>
                  <a:lnTo>
                    <a:pt x="24057" y="1741"/>
                  </a:lnTo>
                  <a:lnTo>
                    <a:pt x="23546" y="1485"/>
                  </a:lnTo>
                  <a:lnTo>
                    <a:pt x="23136" y="1178"/>
                  </a:lnTo>
                  <a:lnTo>
                    <a:pt x="22676" y="922"/>
                  </a:lnTo>
                  <a:lnTo>
                    <a:pt x="22215" y="717"/>
                  </a:lnTo>
                  <a:lnTo>
                    <a:pt x="21754" y="512"/>
                  </a:lnTo>
                  <a:lnTo>
                    <a:pt x="21242" y="307"/>
                  </a:lnTo>
                  <a:lnTo>
                    <a:pt x="20730" y="205"/>
                  </a:lnTo>
                  <a:lnTo>
                    <a:pt x="20270" y="103"/>
                  </a:lnTo>
                  <a:lnTo>
                    <a:pt x="1975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4"/>
            <p:cNvSpPr/>
            <p:nvPr/>
          </p:nvSpPr>
          <p:spPr>
            <a:xfrm>
              <a:off x="1673025" y="697500"/>
              <a:ext cx="1055725" cy="1401200"/>
            </a:xfrm>
            <a:custGeom>
              <a:avLst/>
              <a:gdLst/>
              <a:ahLst/>
              <a:cxnLst/>
              <a:rect l="l" t="t" r="r" b="b"/>
              <a:pathLst>
                <a:path w="42229" h="56048" fill="none" extrusionOk="0">
                  <a:moveTo>
                    <a:pt x="3225" y="20167"/>
                  </a:moveTo>
                  <a:lnTo>
                    <a:pt x="3225" y="20167"/>
                  </a:lnTo>
                  <a:lnTo>
                    <a:pt x="2611" y="22368"/>
                  </a:lnTo>
                  <a:lnTo>
                    <a:pt x="1946" y="24671"/>
                  </a:lnTo>
                  <a:lnTo>
                    <a:pt x="1332" y="26975"/>
                  </a:lnTo>
                  <a:lnTo>
                    <a:pt x="717" y="29329"/>
                  </a:lnTo>
                  <a:lnTo>
                    <a:pt x="461" y="30558"/>
                  </a:lnTo>
                  <a:lnTo>
                    <a:pt x="257" y="31735"/>
                  </a:lnTo>
                  <a:lnTo>
                    <a:pt x="103" y="32912"/>
                  </a:lnTo>
                  <a:lnTo>
                    <a:pt x="1" y="34089"/>
                  </a:lnTo>
                  <a:lnTo>
                    <a:pt x="1" y="35267"/>
                  </a:lnTo>
                  <a:lnTo>
                    <a:pt x="1" y="36444"/>
                  </a:lnTo>
                  <a:lnTo>
                    <a:pt x="154" y="37570"/>
                  </a:lnTo>
                  <a:lnTo>
                    <a:pt x="359" y="38747"/>
                  </a:lnTo>
                  <a:lnTo>
                    <a:pt x="359" y="38747"/>
                  </a:lnTo>
                  <a:lnTo>
                    <a:pt x="564" y="39617"/>
                  </a:lnTo>
                  <a:lnTo>
                    <a:pt x="871" y="40487"/>
                  </a:lnTo>
                  <a:lnTo>
                    <a:pt x="1178" y="41306"/>
                  </a:lnTo>
                  <a:lnTo>
                    <a:pt x="1587" y="42125"/>
                  </a:lnTo>
                  <a:lnTo>
                    <a:pt x="1997" y="42893"/>
                  </a:lnTo>
                  <a:lnTo>
                    <a:pt x="2458" y="43661"/>
                  </a:lnTo>
                  <a:lnTo>
                    <a:pt x="2969" y="44377"/>
                  </a:lnTo>
                  <a:lnTo>
                    <a:pt x="3481" y="45094"/>
                  </a:lnTo>
                  <a:lnTo>
                    <a:pt x="4096" y="45811"/>
                  </a:lnTo>
                  <a:lnTo>
                    <a:pt x="4659" y="46476"/>
                  </a:lnTo>
                  <a:lnTo>
                    <a:pt x="5324" y="47141"/>
                  </a:lnTo>
                  <a:lnTo>
                    <a:pt x="5938" y="47756"/>
                  </a:lnTo>
                  <a:lnTo>
                    <a:pt x="7320" y="48933"/>
                  </a:lnTo>
                  <a:lnTo>
                    <a:pt x="8753" y="50008"/>
                  </a:lnTo>
                  <a:lnTo>
                    <a:pt x="8753" y="50008"/>
                  </a:lnTo>
                  <a:lnTo>
                    <a:pt x="10391" y="51083"/>
                  </a:lnTo>
                  <a:lnTo>
                    <a:pt x="12131" y="52106"/>
                  </a:lnTo>
                  <a:lnTo>
                    <a:pt x="13923" y="53028"/>
                  </a:lnTo>
                  <a:lnTo>
                    <a:pt x="14844" y="53437"/>
                  </a:lnTo>
                  <a:lnTo>
                    <a:pt x="15817" y="53847"/>
                  </a:lnTo>
                  <a:lnTo>
                    <a:pt x="16738" y="54205"/>
                  </a:lnTo>
                  <a:lnTo>
                    <a:pt x="17711" y="54563"/>
                  </a:lnTo>
                  <a:lnTo>
                    <a:pt x="18683" y="54870"/>
                  </a:lnTo>
                  <a:lnTo>
                    <a:pt x="19707" y="55177"/>
                  </a:lnTo>
                  <a:lnTo>
                    <a:pt x="20679" y="55382"/>
                  </a:lnTo>
                  <a:lnTo>
                    <a:pt x="21703" y="55587"/>
                  </a:lnTo>
                  <a:lnTo>
                    <a:pt x="22676" y="55740"/>
                  </a:lnTo>
                  <a:lnTo>
                    <a:pt x="23699" y="55894"/>
                  </a:lnTo>
                  <a:lnTo>
                    <a:pt x="24672" y="55996"/>
                  </a:lnTo>
                  <a:lnTo>
                    <a:pt x="25695" y="56048"/>
                  </a:lnTo>
                  <a:lnTo>
                    <a:pt x="26668" y="56048"/>
                  </a:lnTo>
                  <a:lnTo>
                    <a:pt x="27692" y="55996"/>
                  </a:lnTo>
                  <a:lnTo>
                    <a:pt x="28664" y="55894"/>
                  </a:lnTo>
                  <a:lnTo>
                    <a:pt x="29637" y="55740"/>
                  </a:lnTo>
                  <a:lnTo>
                    <a:pt x="30609" y="55536"/>
                  </a:lnTo>
                  <a:lnTo>
                    <a:pt x="31582" y="55331"/>
                  </a:lnTo>
                  <a:lnTo>
                    <a:pt x="32503" y="55024"/>
                  </a:lnTo>
                  <a:lnTo>
                    <a:pt x="33424" y="54666"/>
                  </a:lnTo>
                  <a:lnTo>
                    <a:pt x="34346" y="54256"/>
                  </a:lnTo>
                  <a:lnTo>
                    <a:pt x="35216" y="53795"/>
                  </a:lnTo>
                  <a:lnTo>
                    <a:pt x="36086" y="53284"/>
                  </a:lnTo>
                  <a:lnTo>
                    <a:pt x="36956" y="52669"/>
                  </a:lnTo>
                  <a:lnTo>
                    <a:pt x="37775" y="52055"/>
                  </a:lnTo>
                  <a:lnTo>
                    <a:pt x="38594" y="51339"/>
                  </a:lnTo>
                  <a:lnTo>
                    <a:pt x="38594" y="51339"/>
                  </a:lnTo>
                  <a:lnTo>
                    <a:pt x="39208" y="50673"/>
                  </a:lnTo>
                  <a:lnTo>
                    <a:pt x="39771" y="49957"/>
                  </a:lnTo>
                  <a:lnTo>
                    <a:pt x="40283" y="49138"/>
                  </a:lnTo>
                  <a:lnTo>
                    <a:pt x="40795" y="48267"/>
                  </a:lnTo>
                  <a:lnTo>
                    <a:pt x="41204" y="47346"/>
                  </a:lnTo>
                  <a:lnTo>
                    <a:pt x="41563" y="46322"/>
                  </a:lnTo>
                  <a:lnTo>
                    <a:pt x="41870" y="45350"/>
                  </a:lnTo>
                  <a:lnTo>
                    <a:pt x="42074" y="44326"/>
                  </a:lnTo>
                  <a:lnTo>
                    <a:pt x="42228" y="43251"/>
                  </a:lnTo>
                  <a:lnTo>
                    <a:pt x="42228" y="42228"/>
                  </a:lnTo>
                  <a:lnTo>
                    <a:pt x="42177" y="41255"/>
                  </a:lnTo>
                  <a:lnTo>
                    <a:pt x="42023" y="40231"/>
                  </a:lnTo>
                  <a:lnTo>
                    <a:pt x="41921" y="39771"/>
                  </a:lnTo>
                  <a:lnTo>
                    <a:pt x="41767" y="39310"/>
                  </a:lnTo>
                  <a:lnTo>
                    <a:pt x="41563" y="38849"/>
                  </a:lnTo>
                  <a:lnTo>
                    <a:pt x="41358" y="38440"/>
                  </a:lnTo>
                  <a:lnTo>
                    <a:pt x="41153" y="38030"/>
                  </a:lnTo>
                  <a:lnTo>
                    <a:pt x="40846" y="37621"/>
                  </a:lnTo>
                  <a:lnTo>
                    <a:pt x="40590" y="37263"/>
                  </a:lnTo>
                  <a:lnTo>
                    <a:pt x="40232" y="36904"/>
                  </a:lnTo>
                  <a:lnTo>
                    <a:pt x="40232" y="36904"/>
                  </a:lnTo>
                  <a:lnTo>
                    <a:pt x="39464" y="36239"/>
                  </a:lnTo>
                  <a:lnTo>
                    <a:pt x="38696" y="35625"/>
                  </a:lnTo>
                  <a:lnTo>
                    <a:pt x="37826" y="35113"/>
                  </a:lnTo>
                  <a:lnTo>
                    <a:pt x="36956" y="34652"/>
                  </a:lnTo>
                  <a:lnTo>
                    <a:pt x="35165" y="33782"/>
                  </a:lnTo>
                  <a:lnTo>
                    <a:pt x="33373" y="32963"/>
                  </a:lnTo>
                  <a:lnTo>
                    <a:pt x="33373" y="32963"/>
                  </a:lnTo>
                  <a:lnTo>
                    <a:pt x="32810" y="32656"/>
                  </a:lnTo>
                  <a:lnTo>
                    <a:pt x="32298" y="32349"/>
                  </a:lnTo>
                  <a:lnTo>
                    <a:pt x="31735" y="32042"/>
                  </a:lnTo>
                  <a:lnTo>
                    <a:pt x="31275" y="31684"/>
                  </a:lnTo>
                  <a:lnTo>
                    <a:pt x="30814" y="31274"/>
                  </a:lnTo>
                  <a:lnTo>
                    <a:pt x="30353" y="30865"/>
                  </a:lnTo>
                  <a:lnTo>
                    <a:pt x="29893" y="30455"/>
                  </a:lnTo>
                  <a:lnTo>
                    <a:pt x="29534" y="29995"/>
                  </a:lnTo>
                  <a:lnTo>
                    <a:pt x="29125" y="29483"/>
                  </a:lnTo>
                  <a:lnTo>
                    <a:pt x="28818" y="29022"/>
                  </a:lnTo>
                  <a:lnTo>
                    <a:pt x="28459" y="28459"/>
                  </a:lnTo>
                  <a:lnTo>
                    <a:pt x="28203" y="27947"/>
                  </a:lnTo>
                  <a:lnTo>
                    <a:pt x="27948" y="27384"/>
                  </a:lnTo>
                  <a:lnTo>
                    <a:pt x="27692" y="26821"/>
                  </a:lnTo>
                  <a:lnTo>
                    <a:pt x="27487" y="26258"/>
                  </a:lnTo>
                  <a:lnTo>
                    <a:pt x="27333" y="25644"/>
                  </a:lnTo>
                  <a:lnTo>
                    <a:pt x="27333" y="25644"/>
                  </a:lnTo>
                  <a:lnTo>
                    <a:pt x="27026" y="24415"/>
                  </a:lnTo>
                  <a:lnTo>
                    <a:pt x="26821" y="23238"/>
                  </a:lnTo>
                  <a:lnTo>
                    <a:pt x="26668" y="22112"/>
                  </a:lnTo>
                  <a:lnTo>
                    <a:pt x="26566" y="21037"/>
                  </a:lnTo>
                  <a:lnTo>
                    <a:pt x="26514" y="19962"/>
                  </a:lnTo>
                  <a:lnTo>
                    <a:pt x="26514" y="18939"/>
                  </a:lnTo>
                  <a:lnTo>
                    <a:pt x="26566" y="17915"/>
                  </a:lnTo>
                  <a:lnTo>
                    <a:pt x="26668" y="16891"/>
                  </a:lnTo>
                  <a:lnTo>
                    <a:pt x="26873" y="14844"/>
                  </a:lnTo>
                  <a:lnTo>
                    <a:pt x="27180" y="12745"/>
                  </a:lnTo>
                  <a:lnTo>
                    <a:pt x="27538" y="10493"/>
                  </a:lnTo>
                  <a:lnTo>
                    <a:pt x="27845" y="8139"/>
                  </a:lnTo>
                  <a:lnTo>
                    <a:pt x="27845" y="8139"/>
                  </a:lnTo>
                  <a:lnTo>
                    <a:pt x="27896" y="7627"/>
                  </a:lnTo>
                  <a:lnTo>
                    <a:pt x="27948" y="7166"/>
                  </a:lnTo>
                  <a:lnTo>
                    <a:pt x="27896" y="6654"/>
                  </a:lnTo>
                  <a:lnTo>
                    <a:pt x="27794" y="6194"/>
                  </a:lnTo>
                  <a:lnTo>
                    <a:pt x="27640" y="5682"/>
                  </a:lnTo>
                  <a:lnTo>
                    <a:pt x="27487" y="5221"/>
                  </a:lnTo>
                  <a:lnTo>
                    <a:pt x="27231" y="4812"/>
                  </a:lnTo>
                  <a:lnTo>
                    <a:pt x="26975" y="4402"/>
                  </a:lnTo>
                  <a:lnTo>
                    <a:pt x="26975" y="4402"/>
                  </a:lnTo>
                  <a:lnTo>
                    <a:pt x="26617" y="3942"/>
                  </a:lnTo>
                  <a:lnTo>
                    <a:pt x="26258" y="3481"/>
                  </a:lnTo>
                  <a:lnTo>
                    <a:pt x="25849" y="3071"/>
                  </a:lnTo>
                  <a:lnTo>
                    <a:pt x="25439" y="2713"/>
                  </a:lnTo>
                  <a:lnTo>
                    <a:pt x="25030" y="2355"/>
                  </a:lnTo>
                  <a:lnTo>
                    <a:pt x="24518" y="1996"/>
                  </a:lnTo>
                  <a:lnTo>
                    <a:pt x="24057" y="1741"/>
                  </a:lnTo>
                  <a:lnTo>
                    <a:pt x="23546" y="1485"/>
                  </a:lnTo>
                  <a:lnTo>
                    <a:pt x="23546" y="1485"/>
                  </a:lnTo>
                  <a:lnTo>
                    <a:pt x="23136" y="1178"/>
                  </a:lnTo>
                  <a:lnTo>
                    <a:pt x="22676" y="922"/>
                  </a:lnTo>
                  <a:lnTo>
                    <a:pt x="22215" y="717"/>
                  </a:lnTo>
                  <a:lnTo>
                    <a:pt x="21754" y="512"/>
                  </a:lnTo>
                  <a:lnTo>
                    <a:pt x="21242" y="307"/>
                  </a:lnTo>
                  <a:lnTo>
                    <a:pt x="20730" y="205"/>
                  </a:lnTo>
                  <a:lnTo>
                    <a:pt x="20270" y="103"/>
                  </a:lnTo>
                  <a:lnTo>
                    <a:pt x="19758" y="0"/>
                  </a:lnTo>
                  <a:lnTo>
                    <a:pt x="19758" y="0"/>
                  </a:lnTo>
                  <a:lnTo>
                    <a:pt x="19195" y="0"/>
                  </a:lnTo>
                  <a:lnTo>
                    <a:pt x="18632" y="0"/>
                  </a:lnTo>
                  <a:lnTo>
                    <a:pt x="18069" y="51"/>
                  </a:lnTo>
                  <a:lnTo>
                    <a:pt x="17455" y="205"/>
                  </a:lnTo>
                  <a:lnTo>
                    <a:pt x="16892" y="307"/>
                  </a:lnTo>
                  <a:lnTo>
                    <a:pt x="16329" y="512"/>
                  </a:lnTo>
                  <a:lnTo>
                    <a:pt x="15203" y="922"/>
                  </a:lnTo>
                  <a:lnTo>
                    <a:pt x="14076" y="1433"/>
                  </a:lnTo>
                  <a:lnTo>
                    <a:pt x="12950" y="1996"/>
                  </a:lnTo>
                  <a:lnTo>
                    <a:pt x="10903" y="2969"/>
                  </a:lnTo>
                  <a:lnTo>
                    <a:pt x="10903" y="2969"/>
                  </a:lnTo>
                  <a:lnTo>
                    <a:pt x="10033" y="3481"/>
                  </a:lnTo>
                  <a:lnTo>
                    <a:pt x="9214" y="3942"/>
                  </a:lnTo>
                  <a:lnTo>
                    <a:pt x="8497" y="4556"/>
                  </a:lnTo>
                  <a:lnTo>
                    <a:pt x="7883" y="5170"/>
                  </a:lnTo>
                  <a:lnTo>
                    <a:pt x="7320" y="5887"/>
                  </a:lnTo>
                  <a:lnTo>
                    <a:pt x="6859" y="6654"/>
                  </a:lnTo>
                  <a:lnTo>
                    <a:pt x="6501" y="7524"/>
                  </a:lnTo>
                  <a:lnTo>
                    <a:pt x="6194" y="8548"/>
                  </a:lnTo>
                  <a:lnTo>
                    <a:pt x="6194" y="8548"/>
                  </a:lnTo>
                  <a:lnTo>
                    <a:pt x="5426" y="11414"/>
                  </a:lnTo>
                  <a:lnTo>
                    <a:pt x="4659" y="14332"/>
                  </a:lnTo>
                  <a:lnTo>
                    <a:pt x="3225" y="2016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4"/>
            <p:cNvSpPr/>
            <p:nvPr/>
          </p:nvSpPr>
          <p:spPr>
            <a:xfrm>
              <a:off x="1633375" y="876650"/>
              <a:ext cx="413325" cy="1082575"/>
            </a:xfrm>
            <a:custGeom>
              <a:avLst/>
              <a:gdLst/>
              <a:ahLst/>
              <a:cxnLst/>
              <a:rect l="l" t="t" r="r" b="b"/>
              <a:pathLst>
                <a:path w="16533" h="43303" extrusionOk="0">
                  <a:moveTo>
                    <a:pt x="8753" y="0"/>
                  </a:moveTo>
                  <a:lnTo>
                    <a:pt x="6091" y="7780"/>
                  </a:lnTo>
                  <a:lnTo>
                    <a:pt x="4811" y="11670"/>
                  </a:lnTo>
                  <a:lnTo>
                    <a:pt x="3532" y="15611"/>
                  </a:lnTo>
                  <a:lnTo>
                    <a:pt x="2969" y="17249"/>
                  </a:lnTo>
                  <a:lnTo>
                    <a:pt x="2355" y="18887"/>
                  </a:lnTo>
                  <a:lnTo>
                    <a:pt x="1740" y="20628"/>
                  </a:lnTo>
                  <a:lnTo>
                    <a:pt x="1126" y="22368"/>
                  </a:lnTo>
                  <a:lnTo>
                    <a:pt x="614" y="24108"/>
                  </a:lnTo>
                  <a:lnTo>
                    <a:pt x="409" y="24978"/>
                  </a:lnTo>
                  <a:lnTo>
                    <a:pt x="256" y="25848"/>
                  </a:lnTo>
                  <a:lnTo>
                    <a:pt x="154" y="26770"/>
                  </a:lnTo>
                  <a:lnTo>
                    <a:pt x="51" y="27640"/>
                  </a:lnTo>
                  <a:lnTo>
                    <a:pt x="0" y="28459"/>
                  </a:lnTo>
                  <a:lnTo>
                    <a:pt x="51" y="29329"/>
                  </a:lnTo>
                  <a:lnTo>
                    <a:pt x="154" y="30097"/>
                  </a:lnTo>
                  <a:lnTo>
                    <a:pt x="256" y="30864"/>
                  </a:lnTo>
                  <a:lnTo>
                    <a:pt x="409" y="31581"/>
                  </a:lnTo>
                  <a:lnTo>
                    <a:pt x="614" y="32298"/>
                  </a:lnTo>
                  <a:lnTo>
                    <a:pt x="870" y="32963"/>
                  </a:lnTo>
                  <a:lnTo>
                    <a:pt x="1126" y="33628"/>
                  </a:lnTo>
                  <a:lnTo>
                    <a:pt x="1433" y="34243"/>
                  </a:lnTo>
                  <a:lnTo>
                    <a:pt x="1791" y="34857"/>
                  </a:lnTo>
                  <a:lnTo>
                    <a:pt x="2150" y="35471"/>
                  </a:lnTo>
                  <a:lnTo>
                    <a:pt x="2559" y="36034"/>
                  </a:lnTo>
                  <a:lnTo>
                    <a:pt x="3020" y="36597"/>
                  </a:lnTo>
                  <a:lnTo>
                    <a:pt x="3481" y="37109"/>
                  </a:lnTo>
                  <a:lnTo>
                    <a:pt x="3941" y="37621"/>
                  </a:lnTo>
                  <a:lnTo>
                    <a:pt x="4453" y="38082"/>
                  </a:lnTo>
                  <a:lnTo>
                    <a:pt x="5579" y="38952"/>
                  </a:lnTo>
                  <a:lnTo>
                    <a:pt x="6756" y="39771"/>
                  </a:lnTo>
                  <a:lnTo>
                    <a:pt x="7985" y="40538"/>
                  </a:lnTo>
                  <a:lnTo>
                    <a:pt x="9264" y="41153"/>
                  </a:lnTo>
                  <a:lnTo>
                    <a:pt x="10646" y="41767"/>
                  </a:lnTo>
                  <a:lnTo>
                    <a:pt x="11977" y="42227"/>
                  </a:lnTo>
                  <a:lnTo>
                    <a:pt x="13359" y="42688"/>
                  </a:lnTo>
                  <a:lnTo>
                    <a:pt x="14792" y="43046"/>
                  </a:lnTo>
                  <a:lnTo>
                    <a:pt x="16174" y="43302"/>
                  </a:lnTo>
                  <a:lnTo>
                    <a:pt x="16277" y="43302"/>
                  </a:lnTo>
                  <a:lnTo>
                    <a:pt x="16379" y="43251"/>
                  </a:lnTo>
                  <a:lnTo>
                    <a:pt x="16481" y="43149"/>
                  </a:lnTo>
                  <a:lnTo>
                    <a:pt x="16481" y="43046"/>
                  </a:lnTo>
                  <a:lnTo>
                    <a:pt x="16533" y="42944"/>
                  </a:lnTo>
                  <a:lnTo>
                    <a:pt x="16481" y="42842"/>
                  </a:lnTo>
                  <a:lnTo>
                    <a:pt x="16379" y="42739"/>
                  </a:lnTo>
                  <a:lnTo>
                    <a:pt x="16277" y="42739"/>
                  </a:lnTo>
                  <a:lnTo>
                    <a:pt x="14690" y="42432"/>
                  </a:lnTo>
                  <a:lnTo>
                    <a:pt x="13103" y="42023"/>
                  </a:lnTo>
                  <a:lnTo>
                    <a:pt x="11568" y="41562"/>
                  </a:lnTo>
                  <a:lnTo>
                    <a:pt x="10032" y="40948"/>
                  </a:lnTo>
                  <a:lnTo>
                    <a:pt x="9264" y="40590"/>
                  </a:lnTo>
                  <a:lnTo>
                    <a:pt x="8548" y="40180"/>
                  </a:lnTo>
                  <a:lnTo>
                    <a:pt x="7831" y="39822"/>
                  </a:lnTo>
                  <a:lnTo>
                    <a:pt x="7166" y="39361"/>
                  </a:lnTo>
                  <a:lnTo>
                    <a:pt x="6449" y="38952"/>
                  </a:lnTo>
                  <a:lnTo>
                    <a:pt x="5835" y="38440"/>
                  </a:lnTo>
                  <a:lnTo>
                    <a:pt x="5221" y="37928"/>
                  </a:lnTo>
                  <a:lnTo>
                    <a:pt x="4607" y="37416"/>
                  </a:lnTo>
                  <a:lnTo>
                    <a:pt x="4044" y="36853"/>
                  </a:lnTo>
                  <a:lnTo>
                    <a:pt x="3532" y="36290"/>
                  </a:lnTo>
                  <a:lnTo>
                    <a:pt x="3020" y="35676"/>
                  </a:lnTo>
                  <a:lnTo>
                    <a:pt x="2559" y="35062"/>
                  </a:lnTo>
                  <a:lnTo>
                    <a:pt x="2150" y="34396"/>
                  </a:lnTo>
                  <a:lnTo>
                    <a:pt x="1791" y="33731"/>
                  </a:lnTo>
                  <a:lnTo>
                    <a:pt x="1433" y="33065"/>
                  </a:lnTo>
                  <a:lnTo>
                    <a:pt x="1177" y="32349"/>
                  </a:lnTo>
                  <a:lnTo>
                    <a:pt x="921" y="31581"/>
                  </a:lnTo>
                  <a:lnTo>
                    <a:pt x="768" y="30813"/>
                  </a:lnTo>
                  <a:lnTo>
                    <a:pt x="614" y="30046"/>
                  </a:lnTo>
                  <a:lnTo>
                    <a:pt x="563" y="29227"/>
                  </a:lnTo>
                  <a:lnTo>
                    <a:pt x="563" y="28408"/>
                  </a:lnTo>
                  <a:lnTo>
                    <a:pt x="614" y="27537"/>
                  </a:lnTo>
                  <a:lnTo>
                    <a:pt x="717" y="26667"/>
                  </a:lnTo>
                  <a:lnTo>
                    <a:pt x="870" y="25746"/>
                  </a:lnTo>
                  <a:lnTo>
                    <a:pt x="1280" y="24159"/>
                  </a:lnTo>
                  <a:lnTo>
                    <a:pt x="1740" y="22521"/>
                  </a:lnTo>
                  <a:lnTo>
                    <a:pt x="2201" y="20935"/>
                  </a:lnTo>
                  <a:lnTo>
                    <a:pt x="2713" y="19348"/>
                  </a:lnTo>
                  <a:lnTo>
                    <a:pt x="3839" y="16175"/>
                  </a:lnTo>
                  <a:lnTo>
                    <a:pt x="4863" y="12950"/>
                  </a:lnTo>
                  <a:lnTo>
                    <a:pt x="6859" y="6449"/>
                  </a:lnTo>
                  <a:lnTo>
                    <a:pt x="880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4"/>
            <p:cNvSpPr/>
            <p:nvPr/>
          </p:nvSpPr>
          <p:spPr>
            <a:xfrm>
              <a:off x="2324350" y="883050"/>
              <a:ext cx="436375" cy="1088975"/>
            </a:xfrm>
            <a:custGeom>
              <a:avLst/>
              <a:gdLst/>
              <a:ahLst/>
              <a:cxnLst/>
              <a:rect l="l" t="t" r="r" b="b"/>
              <a:pathLst>
                <a:path w="17455" h="43559" extrusionOk="0">
                  <a:moveTo>
                    <a:pt x="1485" y="0"/>
                  </a:moveTo>
                  <a:lnTo>
                    <a:pt x="1434" y="51"/>
                  </a:lnTo>
                  <a:lnTo>
                    <a:pt x="1076" y="1536"/>
                  </a:lnTo>
                  <a:lnTo>
                    <a:pt x="820" y="3020"/>
                  </a:lnTo>
                  <a:lnTo>
                    <a:pt x="513" y="4556"/>
                  </a:lnTo>
                  <a:lnTo>
                    <a:pt x="308" y="6091"/>
                  </a:lnTo>
                  <a:lnTo>
                    <a:pt x="154" y="7678"/>
                  </a:lnTo>
                  <a:lnTo>
                    <a:pt x="52" y="9264"/>
                  </a:lnTo>
                  <a:lnTo>
                    <a:pt x="1" y="10800"/>
                  </a:lnTo>
                  <a:lnTo>
                    <a:pt x="103" y="12336"/>
                  </a:lnTo>
                  <a:lnTo>
                    <a:pt x="257" y="13820"/>
                  </a:lnTo>
                  <a:lnTo>
                    <a:pt x="410" y="14588"/>
                  </a:lnTo>
                  <a:lnTo>
                    <a:pt x="564" y="15304"/>
                  </a:lnTo>
                  <a:lnTo>
                    <a:pt x="717" y="16021"/>
                  </a:lnTo>
                  <a:lnTo>
                    <a:pt x="973" y="16737"/>
                  </a:lnTo>
                  <a:lnTo>
                    <a:pt x="1229" y="17454"/>
                  </a:lnTo>
                  <a:lnTo>
                    <a:pt x="1485" y="18119"/>
                  </a:lnTo>
                  <a:lnTo>
                    <a:pt x="1843" y="18836"/>
                  </a:lnTo>
                  <a:lnTo>
                    <a:pt x="2202" y="19450"/>
                  </a:lnTo>
                  <a:lnTo>
                    <a:pt x="2611" y="20116"/>
                  </a:lnTo>
                  <a:lnTo>
                    <a:pt x="3072" y="20730"/>
                  </a:lnTo>
                  <a:lnTo>
                    <a:pt x="3532" y="21344"/>
                  </a:lnTo>
                  <a:lnTo>
                    <a:pt x="4095" y="21907"/>
                  </a:lnTo>
                  <a:lnTo>
                    <a:pt x="4658" y="22470"/>
                  </a:lnTo>
                  <a:lnTo>
                    <a:pt x="5273" y="22982"/>
                  </a:lnTo>
                  <a:lnTo>
                    <a:pt x="5938" y="23494"/>
                  </a:lnTo>
                  <a:lnTo>
                    <a:pt x="6655" y="23903"/>
                  </a:lnTo>
                  <a:lnTo>
                    <a:pt x="7371" y="24262"/>
                  </a:lnTo>
                  <a:lnTo>
                    <a:pt x="8139" y="24620"/>
                  </a:lnTo>
                  <a:lnTo>
                    <a:pt x="9675" y="25234"/>
                  </a:lnTo>
                  <a:lnTo>
                    <a:pt x="11261" y="25848"/>
                  </a:lnTo>
                  <a:lnTo>
                    <a:pt x="11978" y="26207"/>
                  </a:lnTo>
                  <a:lnTo>
                    <a:pt x="12746" y="26565"/>
                  </a:lnTo>
                  <a:lnTo>
                    <a:pt x="13462" y="26923"/>
                  </a:lnTo>
                  <a:lnTo>
                    <a:pt x="14128" y="27384"/>
                  </a:lnTo>
                  <a:lnTo>
                    <a:pt x="14742" y="27896"/>
                  </a:lnTo>
                  <a:lnTo>
                    <a:pt x="15254" y="28459"/>
                  </a:lnTo>
                  <a:lnTo>
                    <a:pt x="15766" y="29073"/>
                  </a:lnTo>
                  <a:lnTo>
                    <a:pt x="16175" y="29841"/>
                  </a:lnTo>
                  <a:lnTo>
                    <a:pt x="16584" y="30813"/>
                  </a:lnTo>
                  <a:lnTo>
                    <a:pt x="16892" y="31786"/>
                  </a:lnTo>
                  <a:lnTo>
                    <a:pt x="17096" y="32809"/>
                  </a:lnTo>
                  <a:lnTo>
                    <a:pt x="17148" y="33782"/>
                  </a:lnTo>
                  <a:lnTo>
                    <a:pt x="17096" y="34754"/>
                  </a:lnTo>
                  <a:lnTo>
                    <a:pt x="16994" y="35727"/>
                  </a:lnTo>
                  <a:lnTo>
                    <a:pt x="16789" y="36648"/>
                  </a:lnTo>
                  <a:lnTo>
                    <a:pt x="16431" y="37570"/>
                  </a:lnTo>
                  <a:lnTo>
                    <a:pt x="16073" y="38491"/>
                  </a:lnTo>
                  <a:lnTo>
                    <a:pt x="15561" y="39310"/>
                  </a:lnTo>
                  <a:lnTo>
                    <a:pt x="14998" y="40129"/>
                  </a:lnTo>
                  <a:lnTo>
                    <a:pt x="14384" y="40897"/>
                  </a:lnTo>
                  <a:lnTo>
                    <a:pt x="13667" y="41613"/>
                  </a:lnTo>
                  <a:lnTo>
                    <a:pt x="12899" y="42227"/>
                  </a:lnTo>
                  <a:lnTo>
                    <a:pt x="12029" y="42790"/>
                  </a:lnTo>
                  <a:lnTo>
                    <a:pt x="11159" y="43302"/>
                  </a:lnTo>
                  <a:lnTo>
                    <a:pt x="11108" y="43405"/>
                  </a:lnTo>
                  <a:lnTo>
                    <a:pt x="11108" y="43507"/>
                  </a:lnTo>
                  <a:lnTo>
                    <a:pt x="11159" y="43558"/>
                  </a:lnTo>
                  <a:lnTo>
                    <a:pt x="11261" y="43558"/>
                  </a:lnTo>
                  <a:lnTo>
                    <a:pt x="11927" y="43251"/>
                  </a:lnTo>
                  <a:lnTo>
                    <a:pt x="12490" y="42893"/>
                  </a:lnTo>
                  <a:lnTo>
                    <a:pt x="13104" y="42483"/>
                  </a:lnTo>
                  <a:lnTo>
                    <a:pt x="13616" y="42074"/>
                  </a:lnTo>
                  <a:lnTo>
                    <a:pt x="14128" y="41562"/>
                  </a:lnTo>
                  <a:lnTo>
                    <a:pt x="14588" y="41101"/>
                  </a:lnTo>
                  <a:lnTo>
                    <a:pt x="15049" y="40538"/>
                  </a:lnTo>
                  <a:lnTo>
                    <a:pt x="15458" y="39975"/>
                  </a:lnTo>
                  <a:lnTo>
                    <a:pt x="15817" y="39412"/>
                  </a:lnTo>
                  <a:lnTo>
                    <a:pt x="16175" y="38798"/>
                  </a:lnTo>
                  <a:lnTo>
                    <a:pt x="16482" y="38184"/>
                  </a:lnTo>
                  <a:lnTo>
                    <a:pt x="16738" y="37518"/>
                  </a:lnTo>
                  <a:lnTo>
                    <a:pt x="16994" y="36853"/>
                  </a:lnTo>
                  <a:lnTo>
                    <a:pt x="17148" y="36188"/>
                  </a:lnTo>
                  <a:lnTo>
                    <a:pt x="17301" y="35522"/>
                  </a:lnTo>
                  <a:lnTo>
                    <a:pt x="17403" y="34857"/>
                  </a:lnTo>
                  <a:lnTo>
                    <a:pt x="17455" y="34191"/>
                  </a:lnTo>
                  <a:lnTo>
                    <a:pt x="17455" y="33526"/>
                  </a:lnTo>
                  <a:lnTo>
                    <a:pt x="17455" y="32861"/>
                  </a:lnTo>
                  <a:lnTo>
                    <a:pt x="17352" y="32195"/>
                  </a:lnTo>
                  <a:lnTo>
                    <a:pt x="17250" y="31530"/>
                  </a:lnTo>
                  <a:lnTo>
                    <a:pt x="17045" y="30916"/>
                  </a:lnTo>
                  <a:lnTo>
                    <a:pt x="16840" y="30301"/>
                  </a:lnTo>
                  <a:lnTo>
                    <a:pt x="16584" y="29687"/>
                  </a:lnTo>
                  <a:lnTo>
                    <a:pt x="16226" y="29124"/>
                  </a:lnTo>
                  <a:lnTo>
                    <a:pt x="15868" y="28612"/>
                  </a:lnTo>
                  <a:lnTo>
                    <a:pt x="15407" y="28100"/>
                  </a:lnTo>
                  <a:lnTo>
                    <a:pt x="14947" y="27589"/>
                  </a:lnTo>
                  <a:lnTo>
                    <a:pt x="14435" y="27128"/>
                  </a:lnTo>
                  <a:lnTo>
                    <a:pt x="13821" y="26718"/>
                  </a:lnTo>
                  <a:lnTo>
                    <a:pt x="13155" y="26360"/>
                  </a:lnTo>
                  <a:lnTo>
                    <a:pt x="12439" y="26002"/>
                  </a:lnTo>
                  <a:lnTo>
                    <a:pt x="10903" y="25439"/>
                  </a:lnTo>
                  <a:lnTo>
                    <a:pt x="9367" y="24876"/>
                  </a:lnTo>
                  <a:lnTo>
                    <a:pt x="8651" y="24569"/>
                  </a:lnTo>
                  <a:lnTo>
                    <a:pt x="7883" y="24262"/>
                  </a:lnTo>
                  <a:lnTo>
                    <a:pt x="7167" y="23852"/>
                  </a:lnTo>
                  <a:lnTo>
                    <a:pt x="6450" y="23443"/>
                  </a:lnTo>
                  <a:lnTo>
                    <a:pt x="5631" y="22828"/>
                  </a:lnTo>
                  <a:lnTo>
                    <a:pt x="4812" y="22112"/>
                  </a:lnTo>
                  <a:lnTo>
                    <a:pt x="4095" y="21395"/>
                  </a:lnTo>
                  <a:lnTo>
                    <a:pt x="3379" y="20627"/>
                  </a:lnTo>
                  <a:lnTo>
                    <a:pt x="2765" y="19757"/>
                  </a:lnTo>
                  <a:lnTo>
                    <a:pt x="2202" y="18887"/>
                  </a:lnTo>
                  <a:lnTo>
                    <a:pt x="1741" y="17966"/>
                  </a:lnTo>
                  <a:lnTo>
                    <a:pt x="1331" y="16993"/>
                  </a:lnTo>
                  <a:lnTo>
                    <a:pt x="973" y="16021"/>
                  </a:lnTo>
                  <a:lnTo>
                    <a:pt x="666" y="14997"/>
                  </a:lnTo>
                  <a:lnTo>
                    <a:pt x="461" y="13973"/>
                  </a:lnTo>
                  <a:lnTo>
                    <a:pt x="359" y="12899"/>
                  </a:lnTo>
                  <a:lnTo>
                    <a:pt x="257" y="11824"/>
                  </a:lnTo>
                  <a:lnTo>
                    <a:pt x="257" y="10749"/>
                  </a:lnTo>
                  <a:lnTo>
                    <a:pt x="257" y="9674"/>
                  </a:lnTo>
                  <a:lnTo>
                    <a:pt x="359" y="8599"/>
                  </a:lnTo>
                  <a:lnTo>
                    <a:pt x="564" y="6398"/>
                  </a:lnTo>
                  <a:lnTo>
                    <a:pt x="871" y="4248"/>
                  </a:lnTo>
                  <a:lnTo>
                    <a:pt x="1587" y="102"/>
                  </a:lnTo>
                  <a:lnTo>
                    <a:pt x="158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4"/>
            <p:cNvSpPr/>
            <p:nvPr/>
          </p:nvSpPr>
          <p:spPr>
            <a:xfrm>
              <a:off x="2324350" y="883050"/>
              <a:ext cx="436375" cy="1088975"/>
            </a:xfrm>
            <a:custGeom>
              <a:avLst/>
              <a:gdLst/>
              <a:ahLst/>
              <a:cxnLst/>
              <a:rect l="l" t="t" r="r" b="b"/>
              <a:pathLst>
                <a:path w="17455" h="43559" fill="none" extrusionOk="0">
                  <a:moveTo>
                    <a:pt x="1434" y="51"/>
                  </a:moveTo>
                  <a:lnTo>
                    <a:pt x="1434" y="51"/>
                  </a:lnTo>
                  <a:lnTo>
                    <a:pt x="1485" y="0"/>
                  </a:lnTo>
                  <a:lnTo>
                    <a:pt x="1536" y="0"/>
                  </a:lnTo>
                  <a:lnTo>
                    <a:pt x="1536" y="0"/>
                  </a:lnTo>
                  <a:lnTo>
                    <a:pt x="1587" y="0"/>
                  </a:lnTo>
                  <a:lnTo>
                    <a:pt x="1587" y="102"/>
                  </a:lnTo>
                  <a:lnTo>
                    <a:pt x="1587" y="102"/>
                  </a:lnTo>
                  <a:lnTo>
                    <a:pt x="871" y="4248"/>
                  </a:lnTo>
                  <a:lnTo>
                    <a:pt x="564" y="6398"/>
                  </a:lnTo>
                  <a:lnTo>
                    <a:pt x="359" y="8599"/>
                  </a:lnTo>
                  <a:lnTo>
                    <a:pt x="257" y="9674"/>
                  </a:lnTo>
                  <a:lnTo>
                    <a:pt x="257" y="10749"/>
                  </a:lnTo>
                  <a:lnTo>
                    <a:pt x="257" y="11824"/>
                  </a:lnTo>
                  <a:lnTo>
                    <a:pt x="359" y="12899"/>
                  </a:lnTo>
                  <a:lnTo>
                    <a:pt x="461" y="13973"/>
                  </a:lnTo>
                  <a:lnTo>
                    <a:pt x="666" y="14997"/>
                  </a:lnTo>
                  <a:lnTo>
                    <a:pt x="973" y="16021"/>
                  </a:lnTo>
                  <a:lnTo>
                    <a:pt x="1331" y="16993"/>
                  </a:lnTo>
                  <a:lnTo>
                    <a:pt x="1331" y="16993"/>
                  </a:lnTo>
                  <a:lnTo>
                    <a:pt x="1741" y="17966"/>
                  </a:lnTo>
                  <a:lnTo>
                    <a:pt x="2202" y="18887"/>
                  </a:lnTo>
                  <a:lnTo>
                    <a:pt x="2765" y="19757"/>
                  </a:lnTo>
                  <a:lnTo>
                    <a:pt x="3379" y="20627"/>
                  </a:lnTo>
                  <a:lnTo>
                    <a:pt x="4095" y="21395"/>
                  </a:lnTo>
                  <a:lnTo>
                    <a:pt x="4812" y="22112"/>
                  </a:lnTo>
                  <a:lnTo>
                    <a:pt x="5631" y="22828"/>
                  </a:lnTo>
                  <a:lnTo>
                    <a:pt x="6450" y="23443"/>
                  </a:lnTo>
                  <a:lnTo>
                    <a:pt x="6450" y="23443"/>
                  </a:lnTo>
                  <a:lnTo>
                    <a:pt x="7167" y="23852"/>
                  </a:lnTo>
                  <a:lnTo>
                    <a:pt x="7883" y="24262"/>
                  </a:lnTo>
                  <a:lnTo>
                    <a:pt x="8651" y="24569"/>
                  </a:lnTo>
                  <a:lnTo>
                    <a:pt x="9367" y="24876"/>
                  </a:lnTo>
                  <a:lnTo>
                    <a:pt x="10903" y="25439"/>
                  </a:lnTo>
                  <a:lnTo>
                    <a:pt x="12439" y="26002"/>
                  </a:lnTo>
                  <a:lnTo>
                    <a:pt x="12439" y="26002"/>
                  </a:lnTo>
                  <a:lnTo>
                    <a:pt x="13155" y="26360"/>
                  </a:lnTo>
                  <a:lnTo>
                    <a:pt x="13821" y="26718"/>
                  </a:lnTo>
                  <a:lnTo>
                    <a:pt x="14435" y="27128"/>
                  </a:lnTo>
                  <a:lnTo>
                    <a:pt x="14947" y="27589"/>
                  </a:lnTo>
                  <a:lnTo>
                    <a:pt x="15407" y="28100"/>
                  </a:lnTo>
                  <a:lnTo>
                    <a:pt x="15868" y="28612"/>
                  </a:lnTo>
                  <a:lnTo>
                    <a:pt x="16226" y="29124"/>
                  </a:lnTo>
                  <a:lnTo>
                    <a:pt x="16584" y="29687"/>
                  </a:lnTo>
                  <a:lnTo>
                    <a:pt x="16840" y="30301"/>
                  </a:lnTo>
                  <a:lnTo>
                    <a:pt x="17045" y="30916"/>
                  </a:lnTo>
                  <a:lnTo>
                    <a:pt x="17250" y="31530"/>
                  </a:lnTo>
                  <a:lnTo>
                    <a:pt x="17352" y="32195"/>
                  </a:lnTo>
                  <a:lnTo>
                    <a:pt x="17455" y="32861"/>
                  </a:lnTo>
                  <a:lnTo>
                    <a:pt x="17455" y="33526"/>
                  </a:lnTo>
                  <a:lnTo>
                    <a:pt x="17455" y="34191"/>
                  </a:lnTo>
                  <a:lnTo>
                    <a:pt x="17403" y="34857"/>
                  </a:lnTo>
                  <a:lnTo>
                    <a:pt x="17301" y="35522"/>
                  </a:lnTo>
                  <a:lnTo>
                    <a:pt x="17148" y="36188"/>
                  </a:lnTo>
                  <a:lnTo>
                    <a:pt x="16994" y="36853"/>
                  </a:lnTo>
                  <a:lnTo>
                    <a:pt x="16738" y="37518"/>
                  </a:lnTo>
                  <a:lnTo>
                    <a:pt x="16482" y="38184"/>
                  </a:lnTo>
                  <a:lnTo>
                    <a:pt x="16175" y="38798"/>
                  </a:lnTo>
                  <a:lnTo>
                    <a:pt x="15817" y="39412"/>
                  </a:lnTo>
                  <a:lnTo>
                    <a:pt x="15458" y="39975"/>
                  </a:lnTo>
                  <a:lnTo>
                    <a:pt x="15049" y="40538"/>
                  </a:lnTo>
                  <a:lnTo>
                    <a:pt x="14588" y="41101"/>
                  </a:lnTo>
                  <a:lnTo>
                    <a:pt x="14128" y="41562"/>
                  </a:lnTo>
                  <a:lnTo>
                    <a:pt x="13616" y="42074"/>
                  </a:lnTo>
                  <a:lnTo>
                    <a:pt x="13104" y="42483"/>
                  </a:lnTo>
                  <a:lnTo>
                    <a:pt x="12490" y="42893"/>
                  </a:lnTo>
                  <a:lnTo>
                    <a:pt x="11927" y="43251"/>
                  </a:lnTo>
                  <a:lnTo>
                    <a:pt x="11261" y="43558"/>
                  </a:lnTo>
                  <a:lnTo>
                    <a:pt x="11261" y="43558"/>
                  </a:lnTo>
                  <a:lnTo>
                    <a:pt x="11159" y="43558"/>
                  </a:lnTo>
                  <a:lnTo>
                    <a:pt x="11108" y="43507"/>
                  </a:lnTo>
                  <a:lnTo>
                    <a:pt x="11108" y="43405"/>
                  </a:lnTo>
                  <a:lnTo>
                    <a:pt x="11159" y="43302"/>
                  </a:lnTo>
                  <a:lnTo>
                    <a:pt x="11159" y="43302"/>
                  </a:lnTo>
                  <a:lnTo>
                    <a:pt x="12029" y="42790"/>
                  </a:lnTo>
                  <a:lnTo>
                    <a:pt x="12899" y="42227"/>
                  </a:lnTo>
                  <a:lnTo>
                    <a:pt x="13667" y="41613"/>
                  </a:lnTo>
                  <a:lnTo>
                    <a:pt x="14384" y="40897"/>
                  </a:lnTo>
                  <a:lnTo>
                    <a:pt x="14998" y="40129"/>
                  </a:lnTo>
                  <a:lnTo>
                    <a:pt x="15561" y="39310"/>
                  </a:lnTo>
                  <a:lnTo>
                    <a:pt x="16073" y="38491"/>
                  </a:lnTo>
                  <a:lnTo>
                    <a:pt x="16431" y="37570"/>
                  </a:lnTo>
                  <a:lnTo>
                    <a:pt x="16789" y="36648"/>
                  </a:lnTo>
                  <a:lnTo>
                    <a:pt x="16994" y="35727"/>
                  </a:lnTo>
                  <a:lnTo>
                    <a:pt x="17096" y="34754"/>
                  </a:lnTo>
                  <a:lnTo>
                    <a:pt x="17148" y="33782"/>
                  </a:lnTo>
                  <a:lnTo>
                    <a:pt x="17096" y="32809"/>
                  </a:lnTo>
                  <a:lnTo>
                    <a:pt x="16892" y="31786"/>
                  </a:lnTo>
                  <a:lnTo>
                    <a:pt x="16584" y="30813"/>
                  </a:lnTo>
                  <a:lnTo>
                    <a:pt x="16175" y="29841"/>
                  </a:lnTo>
                  <a:lnTo>
                    <a:pt x="16175" y="29841"/>
                  </a:lnTo>
                  <a:lnTo>
                    <a:pt x="15766" y="29073"/>
                  </a:lnTo>
                  <a:lnTo>
                    <a:pt x="15254" y="28459"/>
                  </a:lnTo>
                  <a:lnTo>
                    <a:pt x="14742" y="27896"/>
                  </a:lnTo>
                  <a:lnTo>
                    <a:pt x="14128" y="27384"/>
                  </a:lnTo>
                  <a:lnTo>
                    <a:pt x="13462" y="26923"/>
                  </a:lnTo>
                  <a:lnTo>
                    <a:pt x="12746" y="26565"/>
                  </a:lnTo>
                  <a:lnTo>
                    <a:pt x="11978" y="26207"/>
                  </a:lnTo>
                  <a:lnTo>
                    <a:pt x="11261" y="25848"/>
                  </a:lnTo>
                  <a:lnTo>
                    <a:pt x="9675" y="25234"/>
                  </a:lnTo>
                  <a:lnTo>
                    <a:pt x="8139" y="24620"/>
                  </a:lnTo>
                  <a:lnTo>
                    <a:pt x="7371" y="24262"/>
                  </a:lnTo>
                  <a:lnTo>
                    <a:pt x="6655" y="23903"/>
                  </a:lnTo>
                  <a:lnTo>
                    <a:pt x="5938" y="23494"/>
                  </a:lnTo>
                  <a:lnTo>
                    <a:pt x="5273" y="22982"/>
                  </a:lnTo>
                  <a:lnTo>
                    <a:pt x="5273" y="22982"/>
                  </a:lnTo>
                  <a:lnTo>
                    <a:pt x="4658" y="22470"/>
                  </a:lnTo>
                  <a:lnTo>
                    <a:pt x="4095" y="21907"/>
                  </a:lnTo>
                  <a:lnTo>
                    <a:pt x="3532" y="21344"/>
                  </a:lnTo>
                  <a:lnTo>
                    <a:pt x="3072" y="20730"/>
                  </a:lnTo>
                  <a:lnTo>
                    <a:pt x="2611" y="20116"/>
                  </a:lnTo>
                  <a:lnTo>
                    <a:pt x="2202" y="19450"/>
                  </a:lnTo>
                  <a:lnTo>
                    <a:pt x="1843" y="18836"/>
                  </a:lnTo>
                  <a:lnTo>
                    <a:pt x="1485" y="18119"/>
                  </a:lnTo>
                  <a:lnTo>
                    <a:pt x="1229" y="17454"/>
                  </a:lnTo>
                  <a:lnTo>
                    <a:pt x="973" y="16737"/>
                  </a:lnTo>
                  <a:lnTo>
                    <a:pt x="717" y="16021"/>
                  </a:lnTo>
                  <a:lnTo>
                    <a:pt x="564" y="15304"/>
                  </a:lnTo>
                  <a:lnTo>
                    <a:pt x="410" y="14588"/>
                  </a:lnTo>
                  <a:lnTo>
                    <a:pt x="257" y="13820"/>
                  </a:lnTo>
                  <a:lnTo>
                    <a:pt x="103" y="12336"/>
                  </a:lnTo>
                  <a:lnTo>
                    <a:pt x="1" y="10800"/>
                  </a:lnTo>
                  <a:lnTo>
                    <a:pt x="52" y="9264"/>
                  </a:lnTo>
                  <a:lnTo>
                    <a:pt x="154" y="7678"/>
                  </a:lnTo>
                  <a:lnTo>
                    <a:pt x="308" y="6091"/>
                  </a:lnTo>
                  <a:lnTo>
                    <a:pt x="513" y="4556"/>
                  </a:lnTo>
                  <a:lnTo>
                    <a:pt x="820" y="3020"/>
                  </a:lnTo>
                  <a:lnTo>
                    <a:pt x="1076" y="1536"/>
                  </a:lnTo>
                  <a:lnTo>
                    <a:pt x="1434" y="5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4"/>
            <p:cNvSpPr/>
            <p:nvPr/>
          </p:nvSpPr>
          <p:spPr>
            <a:xfrm>
              <a:off x="2742800" y="3620150"/>
              <a:ext cx="1389675" cy="1169575"/>
            </a:xfrm>
            <a:custGeom>
              <a:avLst/>
              <a:gdLst/>
              <a:ahLst/>
              <a:cxnLst/>
              <a:rect l="l" t="t" r="r" b="b"/>
              <a:pathLst>
                <a:path w="55587" h="46783" extrusionOk="0">
                  <a:moveTo>
                    <a:pt x="27998" y="0"/>
                  </a:moveTo>
                  <a:lnTo>
                    <a:pt x="0" y="5937"/>
                  </a:lnTo>
                  <a:lnTo>
                    <a:pt x="1536" y="13052"/>
                  </a:lnTo>
                  <a:lnTo>
                    <a:pt x="3071" y="20218"/>
                  </a:lnTo>
                  <a:lnTo>
                    <a:pt x="4914" y="28254"/>
                  </a:lnTo>
                  <a:lnTo>
                    <a:pt x="6040" y="33168"/>
                  </a:lnTo>
                  <a:lnTo>
                    <a:pt x="7319" y="38337"/>
                  </a:lnTo>
                  <a:lnTo>
                    <a:pt x="7934" y="40641"/>
                  </a:lnTo>
                  <a:lnTo>
                    <a:pt x="8497" y="42637"/>
                  </a:lnTo>
                  <a:lnTo>
                    <a:pt x="9009" y="44275"/>
                  </a:lnTo>
                  <a:lnTo>
                    <a:pt x="9469" y="45554"/>
                  </a:lnTo>
                  <a:lnTo>
                    <a:pt x="9827" y="46425"/>
                  </a:lnTo>
                  <a:lnTo>
                    <a:pt x="9981" y="46629"/>
                  </a:lnTo>
                  <a:lnTo>
                    <a:pt x="10135" y="46783"/>
                  </a:lnTo>
                  <a:lnTo>
                    <a:pt x="10902" y="46783"/>
                  </a:lnTo>
                  <a:lnTo>
                    <a:pt x="12489" y="46629"/>
                  </a:lnTo>
                  <a:lnTo>
                    <a:pt x="14844" y="46271"/>
                  </a:lnTo>
                  <a:lnTo>
                    <a:pt x="17710" y="45759"/>
                  </a:lnTo>
                  <a:lnTo>
                    <a:pt x="24825" y="44480"/>
                  </a:lnTo>
                  <a:lnTo>
                    <a:pt x="32809" y="42893"/>
                  </a:lnTo>
                  <a:lnTo>
                    <a:pt x="40794" y="41204"/>
                  </a:lnTo>
                  <a:lnTo>
                    <a:pt x="47806" y="39719"/>
                  </a:lnTo>
                  <a:lnTo>
                    <a:pt x="52925" y="38542"/>
                  </a:lnTo>
                  <a:lnTo>
                    <a:pt x="54460" y="38133"/>
                  </a:lnTo>
                  <a:lnTo>
                    <a:pt x="55177" y="37877"/>
                  </a:lnTo>
                  <a:lnTo>
                    <a:pt x="55382" y="37723"/>
                  </a:lnTo>
                  <a:lnTo>
                    <a:pt x="55535" y="37467"/>
                  </a:lnTo>
                  <a:lnTo>
                    <a:pt x="55587" y="37160"/>
                  </a:lnTo>
                  <a:lnTo>
                    <a:pt x="55587" y="36802"/>
                  </a:lnTo>
                  <a:lnTo>
                    <a:pt x="55535" y="36392"/>
                  </a:lnTo>
                  <a:lnTo>
                    <a:pt x="55433" y="35983"/>
                  </a:lnTo>
                  <a:lnTo>
                    <a:pt x="55228" y="35573"/>
                  </a:lnTo>
                  <a:lnTo>
                    <a:pt x="55023" y="35113"/>
                  </a:lnTo>
                  <a:lnTo>
                    <a:pt x="54768" y="34652"/>
                  </a:lnTo>
                  <a:lnTo>
                    <a:pt x="54512" y="34243"/>
                  </a:lnTo>
                  <a:lnTo>
                    <a:pt x="54205" y="33833"/>
                  </a:lnTo>
                  <a:lnTo>
                    <a:pt x="53897" y="33424"/>
                  </a:lnTo>
                  <a:lnTo>
                    <a:pt x="53539" y="33065"/>
                  </a:lnTo>
                  <a:lnTo>
                    <a:pt x="53181" y="32707"/>
                  </a:lnTo>
                  <a:lnTo>
                    <a:pt x="52823" y="32451"/>
                  </a:lnTo>
                  <a:lnTo>
                    <a:pt x="52464" y="32246"/>
                  </a:lnTo>
                  <a:lnTo>
                    <a:pt x="51901" y="32042"/>
                  </a:lnTo>
                  <a:lnTo>
                    <a:pt x="51082" y="31786"/>
                  </a:lnTo>
                  <a:lnTo>
                    <a:pt x="48625" y="31069"/>
                  </a:lnTo>
                  <a:lnTo>
                    <a:pt x="45452" y="30301"/>
                  </a:lnTo>
                  <a:lnTo>
                    <a:pt x="42023" y="29482"/>
                  </a:lnTo>
                  <a:lnTo>
                    <a:pt x="35778" y="28100"/>
                  </a:lnTo>
                  <a:lnTo>
                    <a:pt x="33014" y="27486"/>
                  </a:lnTo>
                  <a:lnTo>
                    <a:pt x="32093" y="22521"/>
                  </a:lnTo>
                  <a:lnTo>
                    <a:pt x="27998"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4"/>
            <p:cNvSpPr/>
            <p:nvPr/>
          </p:nvSpPr>
          <p:spPr>
            <a:xfrm>
              <a:off x="2910425" y="4338000"/>
              <a:ext cx="1222050" cy="451725"/>
            </a:xfrm>
            <a:custGeom>
              <a:avLst/>
              <a:gdLst/>
              <a:ahLst/>
              <a:cxnLst/>
              <a:rect l="l" t="t" r="r" b="b"/>
              <a:pathLst>
                <a:path w="48882" h="18069" extrusionOk="0">
                  <a:moveTo>
                    <a:pt x="32195" y="1"/>
                  </a:moveTo>
                  <a:lnTo>
                    <a:pt x="34038" y="513"/>
                  </a:lnTo>
                  <a:lnTo>
                    <a:pt x="34959" y="820"/>
                  </a:lnTo>
                  <a:lnTo>
                    <a:pt x="35881" y="1178"/>
                  </a:lnTo>
                  <a:lnTo>
                    <a:pt x="36751" y="1536"/>
                  </a:lnTo>
                  <a:lnTo>
                    <a:pt x="37416" y="1894"/>
                  </a:lnTo>
                  <a:lnTo>
                    <a:pt x="37723" y="2099"/>
                  </a:lnTo>
                  <a:lnTo>
                    <a:pt x="37979" y="2304"/>
                  </a:lnTo>
                  <a:lnTo>
                    <a:pt x="38133" y="2509"/>
                  </a:lnTo>
                  <a:lnTo>
                    <a:pt x="38286" y="2713"/>
                  </a:lnTo>
                  <a:lnTo>
                    <a:pt x="38337" y="2918"/>
                  </a:lnTo>
                  <a:lnTo>
                    <a:pt x="38337" y="3123"/>
                  </a:lnTo>
                  <a:lnTo>
                    <a:pt x="38235" y="3328"/>
                  </a:lnTo>
                  <a:lnTo>
                    <a:pt x="38082" y="3532"/>
                  </a:lnTo>
                  <a:lnTo>
                    <a:pt x="37826" y="3737"/>
                  </a:lnTo>
                  <a:lnTo>
                    <a:pt x="37467" y="3891"/>
                  </a:lnTo>
                  <a:lnTo>
                    <a:pt x="37007" y="4095"/>
                  </a:lnTo>
                  <a:lnTo>
                    <a:pt x="36444" y="4300"/>
                  </a:lnTo>
                  <a:lnTo>
                    <a:pt x="35778" y="4454"/>
                  </a:lnTo>
                  <a:lnTo>
                    <a:pt x="35011" y="4658"/>
                  </a:lnTo>
                  <a:lnTo>
                    <a:pt x="33065" y="4966"/>
                  </a:lnTo>
                  <a:lnTo>
                    <a:pt x="30609" y="5273"/>
                  </a:lnTo>
                  <a:lnTo>
                    <a:pt x="27589" y="5529"/>
                  </a:lnTo>
                  <a:lnTo>
                    <a:pt x="17505" y="6245"/>
                  </a:lnTo>
                  <a:lnTo>
                    <a:pt x="9469" y="6757"/>
                  </a:lnTo>
                  <a:lnTo>
                    <a:pt x="3583" y="7064"/>
                  </a:lnTo>
                  <a:lnTo>
                    <a:pt x="0" y="7218"/>
                  </a:lnTo>
                  <a:lnTo>
                    <a:pt x="1075" y="11415"/>
                  </a:lnTo>
                  <a:lnTo>
                    <a:pt x="1587" y="13257"/>
                  </a:lnTo>
                  <a:lnTo>
                    <a:pt x="2048" y="14793"/>
                  </a:lnTo>
                  <a:lnTo>
                    <a:pt x="2457" y="16124"/>
                  </a:lnTo>
                  <a:lnTo>
                    <a:pt x="2815" y="17096"/>
                  </a:lnTo>
                  <a:lnTo>
                    <a:pt x="3174" y="17762"/>
                  </a:lnTo>
                  <a:lnTo>
                    <a:pt x="3276" y="17966"/>
                  </a:lnTo>
                  <a:lnTo>
                    <a:pt x="3430" y="18069"/>
                  </a:lnTo>
                  <a:lnTo>
                    <a:pt x="4197" y="18069"/>
                  </a:lnTo>
                  <a:lnTo>
                    <a:pt x="5835" y="17915"/>
                  </a:lnTo>
                  <a:lnTo>
                    <a:pt x="8139" y="17557"/>
                  </a:lnTo>
                  <a:lnTo>
                    <a:pt x="11005" y="17045"/>
                  </a:lnTo>
                  <a:lnTo>
                    <a:pt x="18120" y="15766"/>
                  </a:lnTo>
                  <a:lnTo>
                    <a:pt x="26104" y="14179"/>
                  </a:lnTo>
                  <a:lnTo>
                    <a:pt x="34089" y="12490"/>
                  </a:lnTo>
                  <a:lnTo>
                    <a:pt x="41101" y="11005"/>
                  </a:lnTo>
                  <a:lnTo>
                    <a:pt x="46220" y="9828"/>
                  </a:lnTo>
                  <a:lnTo>
                    <a:pt x="47755" y="9419"/>
                  </a:lnTo>
                  <a:lnTo>
                    <a:pt x="48472" y="9163"/>
                  </a:lnTo>
                  <a:lnTo>
                    <a:pt x="48677" y="9009"/>
                  </a:lnTo>
                  <a:lnTo>
                    <a:pt x="48830" y="8753"/>
                  </a:lnTo>
                  <a:lnTo>
                    <a:pt x="48882" y="8446"/>
                  </a:lnTo>
                  <a:lnTo>
                    <a:pt x="48882" y="8088"/>
                  </a:lnTo>
                  <a:lnTo>
                    <a:pt x="48830" y="7678"/>
                  </a:lnTo>
                  <a:lnTo>
                    <a:pt x="48728" y="7269"/>
                  </a:lnTo>
                  <a:lnTo>
                    <a:pt x="48523" y="6859"/>
                  </a:lnTo>
                  <a:lnTo>
                    <a:pt x="48318" y="6399"/>
                  </a:lnTo>
                  <a:lnTo>
                    <a:pt x="48063" y="5938"/>
                  </a:lnTo>
                  <a:lnTo>
                    <a:pt x="47807" y="5477"/>
                  </a:lnTo>
                  <a:lnTo>
                    <a:pt x="47500" y="5068"/>
                  </a:lnTo>
                  <a:lnTo>
                    <a:pt x="47192" y="4658"/>
                  </a:lnTo>
                  <a:lnTo>
                    <a:pt x="46834" y="4300"/>
                  </a:lnTo>
                  <a:lnTo>
                    <a:pt x="46476" y="3993"/>
                  </a:lnTo>
                  <a:lnTo>
                    <a:pt x="46118" y="3686"/>
                  </a:lnTo>
                  <a:lnTo>
                    <a:pt x="45759" y="3481"/>
                  </a:lnTo>
                  <a:lnTo>
                    <a:pt x="45043" y="3225"/>
                  </a:lnTo>
                  <a:lnTo>
                    <a:pt x="43865" y="2867"/>
                  </a:lnTo>
                  <a:lnTo>
                    <a:pt x="40487" y="1997"/>
                  </a:lnTo>
                  <a:lnTo>
                    <a:pt x="36341" y="973"/>
                  </a:lnTo>
                  <a:lnTo>
                    <a:pt x="3219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4"/>
            <p:cNvSpPr/>
            <p:nvPr/>
          </p:nvSpPr>
          <p:spPr>
            <a:xfrm>
              <a:off x="2035150" y="3956675"/>
              <a:ext cx="1167050" cy="1114575"/>
            </a:xfrm>
            <a:custGeom>
              <a:avLst/>
              <a:gdLst/>
              <a:ahLst/>
              <a:cxnLst/>
              <a:rect l="l" t="t" r="r" b="b"/>
              <a:pathLst>
                <a:path w="46682" h="44583" extrusionOk="0">
                  <a:moveTo>
                    <a:pt x="10340" y="1"/>
                  </a:moveTo>
                  <a:lnTo>
                    <a:pt x="8907" y="4198"/>
                  </a:lnTo>
                  <a:lnTo>
                    <a:pt x="5631" y="13820"/>
                  </a:lnTo>
                  <a:lnTo>
                    <a:pt x="3891" y="19144"/>
                  </a:lnTo>
                  <a:lnTo>
                    <a:pt x="2355" y="24109"/>
                  </a:lnTo>
                  <a:lnTo>
                    <a:pt x="1690" y="26258"/>
                  </a:lnTo>
                  <a:lnTo>
                    <a:pt x="1178" y="28101"/>
                  </a:lnTo>
                  <a:lnTo>
                    <a:pt x="820" y="29534"/>
                  </a:lnTo>
                  <a:lnTo>
                    <a:pt x="666" y="30507"/>
                  </a:lnTo>
                  <a:lnTo>
                    <a:pt x="359" y="34397"/>
                  </a:lnTo>
                  <a:lnTo>
                    <a:pt x="103" y="37928"/>
                  </a:lnTo>
                  <a:lnTo>
                    <a:pt x="1" y="39362"/>
                  </a:lnTo>
                  <a:lnTo>
                    <a:pt x="1" y="40539"/>
                  </a:lnTo>
                  <a:lnTo>
                    <a:pt x="52" y="41307"/>
                  </a:lnTo>
                  <a:lnTo>
                    <a:pt x="103" y="41563"/>
                  </a:lnTo>
                  <a:lnTo>
                    <a:pt x="155" y="41665"/>
                  </a:lnTo>
                  <a:lnTo>
                    <a:pt x="410" y="41767"/>
                  </a:lnTo>
                  <a:lnTo>
                    <a:pt x="922" y="41870"/>
                  </a:lnTo>
                  <a:lnTo>
                    <a:pt x="2509" y="42126"/>
                  </a:lnTo>
                  <a:lnTo>
                    <a:pt x="4812" y="42382"/>
                  </a:lnTo>
                  <a:lnTo>
                    <a:pt x="7730" y="42637"/>
                  </a:lnTo>
                  <a:lnTo>
                    <a:pt x="14947" y="43200"/>
                  </a:lnTo>
                  <a:lnTo>
                    <a:pt x="23085" y="43661"/>
                  </a:lnTo>
                  <a:lnTo>
                    <a:pt x="31224" y="44122"/>
                  </a:lnTo>
                  <a:lnTo>
                    <a:pt x="38389" y="44429"/>
                  </a:lnTo>
                  <a:lnTo>
                    <a:pt x="43610" y="44582"/>
                  </a:lnTo>
                  <a:lnTo>
                    <a:pt x="45197" y="44582"/>
                  </a:lnTo>
                  <a:lnTo>
                    <a:pt x="45965" y="44531"/>
                  </a:lnTo>
                  <a:lnTo>
                    <a:pt x="46221" y="44429"/>
                  </a:lnTo>
                  <a:lnTo>
                    <a:pt x="46425" y="44224"/>
                  </a:lnTo>
                  <a:lnTo>
                    <a:pt x="46528" y="43917"/>
                  </a:lnTo>
                  <a:lnTo>
                    <a:pt x="46630" y="43610"/>
                  </a:lnTo>
                  <a:lnTo>
                    <a:pt x="46681" y="43200"/>
                  </a:lnTo>
                  <a:lnTo>
                    <a:pt x="46681" y="42791"/>
                  </a:lnTo>
                  <a:lnTo>
                    <a:pt x="46630" y="42330"/>
                  </a:lnTo>
                  <a:lnTo>
                    <a:pt x="46528" y="41818"/>
                  </a:lnTo>
                  <a:lnTo>
                    <a:pt x="46425" y="41307"/>
                  </a:lnTo>
                  <a:lnTo>
                    <a:pt x="46272" y="40846"/>
                  </a:lnTo>
                  <a:lnTo>
                    <a:pt x="46067" y="40334"/>
                  </a:lnTo>
                  <a:lnTo>
                    <a:pt x="45862" y="39873"/>
                  </a:lnTo>
                  <a:lnTo>
                    <a:pt x="45606" y="39413"/>
                  </a:lnTo>
                  <a:lnTo>
                    <a:pt x="45351" y="39003"/>
                  </a:lnTo>
                  <a:lnTo>
                    <a:pt x="45095" y="38645"/>
                  </a:lnTo>
                  <a:lnTo>
                    <a:pt x="44787" y="38389"/>
                  </a:lnTo>
                  <a:lnTo>
                    <a:pt x="44327" y="38031"/>
                  </a:lnTo>
                  <a:lnTo>
                    <a:pt x="43559" y="37570"/>
                  </a:lnTo>
                  <a:lnTo>
                    <a:pt x="41358" y="36291"/>
                  </a:lnTo>
                  <a:lnTo>
                    <a:pt x="38543" y="34704"/>
                  </a:lnTo>
                  <a:lnTo>
                    <a:pt x="35421" y="33066"/>
                  </a:lnTo>
                  <a:lnTo>
                    <a:pt x="29739" y="30097"/>
                  </a:lnTo>
                  <a:lnTo>
                    <a:pt x="27231" y="28818"/>
                  </a:lnTo>
                  <a:lnTo>
                    <a:pt x="38952" y="1383"/>
                  </a:lnTo>
                  <a:lnTo>
                    <a:pt x="10340"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4"/>
            <p:cNvSpPr/>
            <p:nvPr/>
          </p:nvSpPr>
          <p:spPr>
            <a:xfrm>
              <a:off x="2035150" y="4742375"/>
              <a:ext cx="1167050" cy="328875"/>
            </a:xfrm>
            <a:custGeom>
              <a:avLst/>
              <a:gdLst/>
              <a:ahLst/>
              <a:cxnLst/>
              <a:rect l="l" t="t" r="r" b="b"/>
              <a:pathLst>
                <a:path w="46682" h="13155" extrusionOk="0">
                  <a:moveTo>
                    <a:pt x="564" y="0"/>
                  </a:moveTo>
                  <a:lnTo>
                    <a:pt x="257" y="3634"/>
                  </a:lnTo>
                  <a:lnTo>
                    <a:pt x="52" y="6859"/>
                  </a:lnTo>
                  <a:lnTo>
                    <a:pt x="1" y="8190"/>
                  </a:lnTo>
                  <a:lnTo>
                    <a:pt x="1" y="9213"/>
                  </a:lnTo>
                  <a:lnTo>
                    <a:pt x="52" y="9930"/>
                  </a:lnTo>
                  <a:lnTo>
                    <a:pt x="103" y="10135"/>
                  </a:lnTo>
                  <a:lnTo>
                    <a:pt x="155" y="10186"/>
                  </a:lnTo>
                  <a:lnTo>
                    <a:pt x="410" y="10339"/>
                  </a:lnTo>
                  <a:lnTo>
                    <a:pt x="922" y="10442"/>
                  </a:lnTo>
                  <a:lnTo>
                    <a:pt x="2509" y="10698"/>
                  </a:lnTo>
                  <a:lnTo>
                    <a:pt x="4812" y="10954"/>
                  </a:lnTo>
                  <a:lnTo>
                    <a:pt x="7730" y="11209"/>
                  </a:lnTo>
                  <a:lnTo>
                    <a:pt x="14947" y="11721"/>
                  </a:lnTo>
                  <a:lnTo>
                    <a:pt x="23085" y="12233"/>
                  </a:lnTo>
                  <a:lnTo>
                    <a:pt x="31224" y="12694"/>
                  </a:lnTo>
                  <a:lnTo>
                    <a:pt x="38389" y="13001"/>
                  </a:lnTo>
                  <a:lnTo>
                    <a:pt x="43610" y="13154"/>
                  </a:lnTo>
                  <a:lnTo>
                    <a:pt x="45197" y="13154"/>
                  </a:lnTo>
                  <a:lnTo>
                    <a:pt x="45965" y="13103"/>
                  </a:lnTo>
                  <a:lnTo>
                    <a:pt x="46221" y="13001"/>
                  </a:lnTo>
                  <a:lnTo>
                    <a:pt x="46425" y="12796"/>
                  </a:lnTo>
                  <a:lnTo>
                    <a:pt x="46579" y="12489"/>
                  </a:lnTo>
                  <a:lnTo>
                    <a:pt x="46630" y="12182"/>
                  </a:lnTo>
                  <a:lnTo>
                    <a:pt x="46681" y="11772"/>
                  </a:lnTo>
                  <a:lnTo>
                    <a:pt x="46681" y="11363"/>
                  </a:lnTo>
                  <a:lnTo>
                    <a:pt x="46630" y="10851"/>
                  </a:lnTo>
                  <a:lnTo>
                    <a:pt x="46528" y="10390"/>
                  </a:lnTo>
                  <a:lnTo>
                    <a:pt x="46425" y="9879"/>
                  </a:lnTo>
                  <a:lnTo>
                    <a:pt x="46272" y="9367"/>
                  </a:lnTo>
                  <a:lnTo>
                    <a:pt x="46067" y="8906"/>
                  </a:lnTo>
                  <a:lnTo>
                    <a:pt x="45862" y="8445"/>
                  </a:lnTo>
                  <a:lnTo>
                    <a:pt x="45606" y="7985"/>
                  </a:lnTo>
                  <a:lnTo>
                    <a:pt x="45351" y="7575"/>
                  </a:lnTo>
                  <a:lnTo>
                    <a:pt x="45095" y="7217"/>
                  </a:lnTo>
                  <a:lnTo>
                    <a:pt x="44787" y="6910"/>
                  </a:lnTo>
                  <a:lnTo>
                    <a:pt x="44378" y="6603"/>
                  </a:lnTo>
                  <a:lnTo>
                    <a:pt x="43713" y="6193"/>
                  </a:lnTo>
                  <a:lnTo>
                    <a:pt x="41716" y="5016"/>
                  </a:lnTo>
                  <a:lnTo>
                    <a:pt x="39157" y="3634"/>
                  </a:lnTo>
                  <a:lnTo>
                    <a:pt x="36240" y="2099"/>
                  </a:lnTo>
                  <a:lnTo>
                    <a:pt x="37212" y="2610"/>
                  </a:lnTo>
                  <a:lnTo>
                    <a:pt x="38133" y="3225"/>
                  </a:lnTo>
                  <a:lnTo>
                    <a:pt x="38952" y="3839"/>
                  </a:lnTo>
                  <a:lnTo>
                    <a:pt x="39260" y="4146"/>
                  </a:lnTo>
                  <a:lnTo>
                    <a:pt x="39567" y="4453"/>
                  </a:lnTo>
                  <a:lnTo>
                    <a:pt x="39771" y="4760"/>
                  </a:lnTo>
                  <a:lnTo>
                    <a:pt x="39925" y="5016"/>
                  </a:lnTo>
                  <a:lnTo>
                    <a:pt x="39925" y="5272"/>
                  </a:lnTo>
                  <a:lnTo>
                    <a:pt x="39874" y="5528"/>
                  </a:lnTo>
                  <a:lnTo>
                    <a:pt x="39720" y="5733"/>
                  </a:lnTo>
                  <a:lnTo>
                    <a:pt x="39413" y="5937"/>
                  </a:lnTo>
                  <a:lnTo>
                    <a:pt x="38952" y="6091"/>
                  </a:lnTo>
                  <a:lnTo>
                    <a:pt x="38389" y="6193"/>
                  </a:lnTo>
                  <a:lnTo>
                    <a:pt x="37673" y="6296"/>
                  </a:lnTo>
                  <a:lnTo>
                    <a:pt x="35677" y="6296"/>
                  </a:lnTo>
                  <a:lnTo>
                    <a:pt x="34397" y="6245"/>
                  </a:lnTo>
                  <a:lnTo>
                    <a:pt x="32964" y="6091"/>
                  </a:lnTo>
                  <a:lnTo>
                    <a:pt x="31275" y="5937"/>
                  </a:lnTo>
                  <a:lnTo>
                    <a:pt x="29381" y="5682"/>
                  </a:lnTo>
                  <a:lnTo>
                    <a:pt x="27231" y="5374"/>
                  </a:lnTo>
                  <a:lnTo>
                    <a:pt x="24877" y="4965"/>
                  </a:lnTo>
                  <a:lnTo>
                    <a:pt x="22266" y="4504"/>
                  </a:lnTo>
                  <a:lnTo>
                    <a:pt x="16175" y="3378"/>
                  </a:lnTo>
                  <a:lnTo>
                    <a:pt x="9009" y="1894"/>
                  </a:lnTo>
                  <a:lnTo>
                    <a:pt x="56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4"/>
            <p:cNvSpPr/>
            <p:nvPr/>
          </p:nvSpPr>
          <p:spPr>
            <a:xfrm>
              <a:off x="1383850" y="2327725"/>
              <a:ext cx="1923275" cy="2311025"/>
            </a:xfrm>
            <a:custGeom>
              <a:avLst/>
              <a:gdLst/>
              <a:ahLst/>
              <a:cxnLst/>
              <a:rect l="l" t="t" r="r" b="b"/>
              <a:pathLst>
                <a:path w="76931" h="92441" extrusionOk="0">
                  <a:moveTo>
                    <a:pt x="1945" y="1"/>
                  </a:moveTo>
                  <a:lnTo>
                    <a:pt x="1689" y="666"/>
                  </a:lnTo>
                  <a:lnTo>
                    <a:pt x="1433" y="1485"/>
                  </a:lnTo>
                  <a:lnTo>
                    <a:pt x="1126" y="2611"/>
                  </a:lnTo>
                  <a:lnTo>
                    <a:pt x="819" y="3942"/>
                  </a:lnTo>
                  <a:lnTo>
                    <a:pt x="512" y="5528"/>
                  </a:lnTo>
                  <a:lnTo>
                    <a:pt x="205" y="7269"/>
                  </a:lnTo>
                  <a:lnTo>
                    <a:pt x="51" y="9163"/>
                  </a:lnTo>
                  <a:lnTo>
                    <a:pt x="0" y="10186"/>
                  </a:lnTo>
                  <a:lnTo>
                    <a:pt x="0" y="11210"/>
                  </a:lnTo>
                  <a:lnTo>
                    <a:pt x="0" y="12285"/>
                  </a:lnTo>
                  <a:lnTo>
                    <a:pt x="51" y="13360"/>
                  </a:lnTo>
                  <a:lnTo>
                    <a:pt x="154" y="14435"/>
                  </a:lnTo>
                  <a:lnTo>
                    <a:pt x="307" y="15561"/>
                  </a:lnTo>
                  <a:lnTo>
                    <a:pt x="512" y="16636"/>
                  </a:lnTo>
                  <a:lnTo>
                    <a:pt x="768" y="17762"/>
                  </a:lnTo>
                  <a:lnTo>
                    <a:pt x="1126" y="18888"/>
                  </a:lnTo>
                  <a:lnTo>
                    <a:pt x="1484" y="20014"/>
                  </a:lnTo>
                  <a:lnTo>
                    <a:pt x="1945" y="21140"/>
                  </a:lnTo>
                  <a:lnTo>
                    <a:pt x="2508" y="22266"/>
                  </a:lnTo>
                  <a:lnTo>
                    <a:pt x="3122" y="23341"/>
                  </a:lnTo>
                  <a:lnTo>
                    <a:pt x="3788" y="24416"/>
                  </a:lnTo>
                  <a:lnTo>
                    <a:pt x="4555" y="25491"/>
                  </a:lnTo>
                  <a:lnTo>
                    <a:pt x="5426" y="26514"/>
                  </a:lnTo>
                  <a:lnTo>
                    <a:pt x="5886" y="26924"/>
                  </a:lnTo>
                  <a:lnTo>
                    <a:pt x="6296" y="27333"/>
                  </a:lnTo>
                  <a:lnTo>
                    <a:pt x="6756" y="27743"/>
                  </a:lnTo>
                  <a:lnTo>
                    <a:pt x="7268" y="28101"/>
                  </a:lnTo>
                  <a:lnTo>
                    <a:pt x="7780" y="28408"/>
                  </a:lnTo>
                  <a:lnTo>
                    <a:pt x="8343" y="28715"/>
                  </a:lnTo>
                  <a:lnTo>
                    <a:pt x="9520" y="29329"/>
                  </a:lnTo>
                  <a:lnTo>
                    <a:pt x="10749" y="29790"/>
                  </a:lnTo>
                  <a:lnTo>
                    <a:pt x="12028" y="30251"/>
                  </a:lnTo>
                  <a:lnTo>
                    <a:pt x="13462" y="30558"/>
                  </a:lnTo>
                  <a:lnTo>
                    <a:pt x="14895" y="30865"/>
                  </a:lnTo>
                  <a:lnTo>
                    <a:pt x="16379" y="31121"/>
                  </a:lnTo>
                  <a:lnTo>
                    <a:pt x="17915" y="31274"/>
                  </a:lnTo>
                  <a:lnTo>
                    <a:pt x="19450" y="31428"/>
                  </a:lnTo>
                  <a:lnTo>
                    <a:pt x="21037" y="31479"/>
                  </a:lnTo>
                  <a:lnTo>
                    <a:pt x="22624" y="31530"/>
                  </a:lnTo>
                  <a:lnTo>
                    <a:pt x="24262" y="31581"/>
                  </a:lnTo>
                  <a:lnTo>
                    <a:pt x="27435" y="31530"/>
                  </a:lnTo>
                  <a:lnTo>
                    <a:pt x="30557" y="31428"/>
                  </a:lnTo>
                  <a:lnTo>
                    <a:pt x="33475" y="31274"/>
                  </a:lnTo>
                  <a:lnTo>
                    <a:pt x="36239" y="31172"/>
                  </a:lnTo>
                  <a:lnTo>
                    <a:pt x="38696" y="31121"/>
                  </a:lnTo>
                  <a:lnTo>
                    <a:pt x="40794" y="31121"/>
                  </a:lnTo>
                  <a:lnTo>
                    <a:pt x="41715" y="31223"/>
                  </a:lnTo>
                  <a:lnTo>
                    <a:pt x="42483" y="31326"/>
                  </a:lnTo>
                  <a:lnTo>
                    <a:pt x="43149" y="31479"/>
                  </a:lnTo>
                  <a:lnTo>
                    <a:pt x="43660" y="31684"/>
                  </a:lnTo>
                  <a:lnTo>
                    <a:pt x="43865" y="31786"/>
                  </a:lnTo>
                  <a:lnTo>
                    <a:pt x="44070" y="31940"/>
                  </a:lnTo>
                  <a:lnTo>
                    <a:pt x="44172" y="32093"/>
                  </a:lnTo>
                  <a:lnTo>
                    <a:pt x="44275" y="32247"/>
                  </a:lnTo>
                  <a:lnTo>
                    <a:pt x="44326" y="32452"/>
                  </a:lnTo>
                  <a:lnTo>
                    <a:pt x="44377" y="32708"/>
                  </a:lnTo>
                  <a:lnTo>
                    <a:pt x="44326" y="33475"/>
                  </a:lnTo>
                  <a:lnTo>
                    <a:pt x="44172" y="34448"/>
                  </a:lnTo>
                  <a:lnTo>
                    <a:pt x="43968" y="35676"/>
                  </a:lnTo>
                  <a:lnTo>
                    <a:pt x="43609" y="37109"/>
                  </a:lnTo>
                  <a:lnTo>
                    <a:pt x="43200" y="38747"/>
                  </a:lnTo>
                  <a:lnTo>
                    <a:pt x="42125" y="42535"/>
                  </a:lnTo>
                  <a:lnTo>
                    <a:pt x="40794" y="46937"/>
                  </a:lnTo>
                  <a:lnTo>
                    <a:pt x="39259" y="51697"/>
                  </a:lnTo>
                  <a:lnTo>
                    <a:pt x="37570" y="56764"/>
                  </a:lnTo>
                  <a:lnTo>
                    <a:pt x="35829" y="61934"/>
                  </a:lnTo>
                  <a:lnTo>
                    <a:pt x="32349" y="71966"/>
                  </a:lnTo>
                  <a:lnTo>
                    <a:pt x="29278" y="80668"/>
                  </a:lnTo>
                  <a:lnTo>
                    <a:pt x="26258" y="89062"/>
                  </a:lnTo>
                  <a:lnTo>
                    <a:pt x="57531" y="92440"/>
                  </a:lnTo>
                  <a:lnTo>
                    <a:pt x="58658" y="89881"/>
                  </a:lnTo>
                  <a:lnTo>
                    <a:pt x="59937" y="86861"/>
                  </a:lnTo>
                  <a:lnTo>
                    <a:pt x="61575" y="82920"/>
                  </a:lnTo>
                  <a:lnTo>
                    <a:pt x="63469" y="78211"/>
                  </a:lnTo>
                  <a:lnTo>
                    <a:pt x="65516" y="72836"/>
                  </a:lnTo>
                  <a:lnTo>
                    <a:pt x="66591" y="69970"/>
                  </a:lnTo>
                  <a:lnTo>
                    <a:pt x="67666" y="67001"/>
                  </a:lnTo>
                  <a:lnTo>
                    <a:pt x="68741" y="63930"/>
                  </a:lnTo>
                  <a:lnTo>
                    <a:pt x="69816" y="60757"/>
                  </a:lnTo>
                  <a:lnTo>
                    <a:pt x="70839" y="57583"/>
                  </a:lnTo>
                  <a:lnTo>
                    <a:pt x="71812" y="54359"/>
                  </a:lnTo>
                  <a:lnTo>
                    <a:pt x="72733" y="51134"/>
                  </a:lnTo>
                  <a:lnTo>
                    <a:pt x="73603" y="47909"/>
                  </a:lnTo>
                  <a:lnTo>
                    <a:pt x="74371" y="44685"/>
                  </a:lnTo>
                  <a:lnTo>
                    <a:pt x="75088" y="41511"/>
                  </a:lnTo>
                  <a:lnTo>
                    <a:pt x="75702" y="38440"/>
                  </a:lnTo>
                  <a:lnTo>
                    <a:pt x="76214" y="35420"/>
                  </a:lnTo>
                  <a:lnTo>
                    <a:pt x="76572" y="32503"/>
                  </a:lnTo>
                  <a:lnTo>
                    <a:pt x="76726" y="31070"/>
                  </a:lnTo>
                  <a:lnTo>
                    <a:pt x="76828" y="29688"/>
                  </a:lnTo>
                  <a:lnTo>
                    <a:pt x="76879" y="28306"/>
                  </a:lnTo>
                  <a:lnTo>
                    <a:pt x="76930" y="27026"/>
                  </a:lnTo>
                  <a:lnTo>
                    <a:pt x="76930" y="25746"/>
                  </a:lnTo>
                  <a:lnTo>
                    <a:pt x="76879" y="24467"/>
                  </a:lnTo>
                  <a:lnTo>
                    <a:pt x="76777" y="23290"/>
                  </a:lnTo>
                  <a:lnTo>
                    <a:pt x="76623" y="22164"/>
                  </a:lnTo>
                  <a:lnTo>
                    <a:pt x="76470" y="21037"/>
                  </a:lnTo>
                  <a:lnTo>
                    <a:pt x="76214" y="20014"/>
                  </a:lnTo>
                  <a:lnTo>
                    <a:pt x="75958" y="18990"/>
                  </a:lnTo>
                  <a:lnTo>
                    <a:pt x="75651" y="18018"/>
                  </a:lnTo>
                  <a:lnTo>
                    <a:pt x="75241" y="17147"/>
                  </a:lnTo>
                  <a:lnTo>
                    <a:pt x="74832" y="16328"/>
                  </a:lnTo>
                  <a:lnTo>
                    <a:pt x="74576" y="15919"/>
                  </a:lnTo>
                  <a:lnTo>
                    <a:pt x="74320" y="15510"/>
                  </a:lnTo>
                  <a:lnTo>
                    <a:pt x="73655" y="14742"/>
                  </a:lnTo>
                  <a:lnTo>
                    <a:pt x="72938" y="14076"/>
                  </a:lnTo>
                  <a:lnTo>
                    <a:pt x="72119" y="13462"/>
                  </a:lnTo>
                  <a:lnTo>
                    <a:pt x="71198" y="12899"/>
                  </a:lnTo>
                  <a:lnTo>
                    <a:pt x="70225" y="12387"/>
                  </a:lnTo>
                  <a:lnTo>
                    <a:pt x="69150" y="11927"/>
                  </a:lnTo>
                  <a:lnTo>
                    <a:pt x="68024" y="11568"/>
                  </a:lnTo>
                  <a:lnTo>
                    <a:pt x="66847" y="11210"/>
                  </a:lnTo>
                  <a:lnTo>
                    <a:pt x="65567" y="10903"/>
                  </a:lnTo>
                  <a:lnTo>
                    <a:pt x="64288" y="10647"/>
                  </a:lnTo>
                  <a:lnTo>
                    <a:pt x="62906" y="10442"/>
                  </a:lnTo>
                  <a:lnTo>
                    <a:pt x="61524" y="10237"/>
                  </a:lnTo>
                  <a:lnTo>
                    <a:pt x="60091" y="10135"/>
                  </a:lnTo>
                  <a:lnTo>
                    <a:pt x="57071" y="9879"/>
                  </a:lnTo>
                  <a:lnTo>
                    <a:pt x="54000" y="9777"/>
                  </a:lnTo>
                  <a:lnTo>
                    <a:pt x="50826" y="9726"/>
                  </a:lnTo>
                  <a:lnTo>
                    <a:pt x="44479" y="9623"/>
                  </a:lnTo>
                  <a:lnTo>
                    <a:pt x="41408" y="9623"/>
                  </a:lnTo>
                  <a:lnTo>
                    <a:pt x="38388" y="9521"/>
                  </a:lnTo>
                  <a:lnTo>
                    <a:pt x="35522" y="9367"/>
                  </a:lnTo>
                  <a:lnTo>
                    <a:pt x="34140" y="9265"/>
                  </a:lnTo>
                  <a:lnTo>
                    <a:pt x="32809" y="9111"/>
                  </a:lnTo>
                  <a:lnTo>
                    <a:pt x="32451" y="9009"/>
                  </a:lnTo>
                  <a:lnTo>
                    <a:pt x="32042" y="8907"/>
                  </a:lnTo>
                  <a:lnTo>
                    <a:pt x="31683" y="8753"/>
                  </a:lnTo>
                  <a:lnTo>
                    <a:pt x="31325" y="8548"/>
                  </a:lnTo>
                  <a:lnTo>
                    <a:pt x="31018" y="8344"/>
                  </a:lnTo>
                  <a:lnTo>
                    <a:pt x="30711" y="8088"/>
                  </a:lnTo>
                  <a:lnTo>
                    <a:pt x="30097" y="7474"/>
                  </a:lnTo>
                  <a:lnTo>
                    <a:pt x="29534" y="6757"/>
                  </a:lnTo>
                  <a:lnTo>
                    <a:pt x="29022" y="5989"/>
                  </a:lnTo>
                  <a:lnTo>
                    <a:pt x="28561" y="5170"/>
                  </a:lnTo>
                  <a:lnTo>
                    <a:pt x="28152" y="4351"/>
                  </a:lnTo>
                  <a:lnTo>
                    <a:pt x="27793" y="3532"/>
                  </a:lnTo>
                  <a:lnTo>
                    <a:pt x="27537" y="2713"/>
                  </a:lnTo>
                  <a:lnTo>
                    <a:pt x="27025" y="1331"/>
                  </a:lnTo>
                  <a:lnTo>
                    <a:pt x="26770" y="359"/>
                  </a:lnTo>
                  <a:lnTo>
                    <a:pt x="26667"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4"/>
            <p:cNvSpPr/>
            <p:nvPr/>
          </p:nvSpPr>
          <p:spPr>
            <a:xfrm>
              <a:off x="1382550" y="2327725"/>
              <a:ext cx="1655850" cy="789550"/>
            </a:xfrm>
            <a:custGeom>
              <a:avLst/>
              <a:gdLst/>
              <a:ahLst/>
              <a:cxnLst/>
              <a:rect l="l" t="t" r="r" b="b"/>
              <a:pathLst>
                <a:path w="66234" h="31582" extrusionOk="0">
                  <a:moveTo>
                    <a:pt x="1997" y="1"/>
                  </a:moveTo>
                  <a:lnTo>
                    <a:pt x="1741" y="666"/>
                  </a:lnTo>
                  <a:lnTo>
                    <a:pt x="1485" y="1485"/>
                  </a:lnTo>
                  <a:lnTo>
                    <a:pt x="1178" y="2611"/>
                  </a:lnTo>
                  <a:lnTo>
                    <a:pt x="871" y="3942"/>
                  </a:lnTo>
                  <a:lnTo>
                    <a:pt x="513" y="5528"/>
                  </a:lnTo>
                  <a:lnTo>
                    <a:pt x="257" y="7269"/>
                  </a:lnTo>
                  <a:lnTo>
                    <a:pt x="103" y="9163"/>
                  </a:lnTo>
                  <a:lnTo>
                    <a:pt x="52" y="10186"/>
                  </a:lnTo>
                  <a:lnTo>
                    <a:pt x="1" y="11210"/>
                  </a:lnTo>
                  <a:lnTo>
                    <a:pt x="52" y="12285"/>
                  </a:lnTo>
                  <a:lnTo>
                    <a:pt x="103" y="13360"/>
                  </a:lnTo>
                  <a:lnTo>
                    <a:pt x="206" y="14435"/>
                  </a:lnTo>
                  <a:lnTo>
                    <a:pt x="359" y="15561"/>
                  </a:lnTo>
                  <a:lnTo>
                    <a:pt x="564" y="16687"/>
                  </a:lnTo>
                  <a:lnTo>
                    <a:pt x="820" y="17813"/>
                  </a:lnTo>
                  <a:lnTo>
                    <a:pt x="1178" y="18939"/>
                  </a:lnTo>
                  <a:lnTo>
                    <a:pt x="1536" y="20065"/>
                  </a:lnTo>
                  <a:lnTo>
                    <a:pt x="1997" y="21140"/>
                  </a:lnTo>
                  <a:lnTo>
                    <a:pt x="2560" y="22266"/>
                  </a:lnTo>
                  <a:lnTo>
                    <a:pt x="3174" y="23341"/>
                  </a:lnTo>
                  <a:lnTo>
                    <a:pt x="3840" y="24416"/>
                  </a:lnTo>
                  <a:lnTo>
                    <a:pt x="4607" y="25491"/>
                  </a:lnTo>
                  <a:lnTo>
                    <a:pt x="5478" y="26514"/>
                  </a:lnTo>
                  <a:lnTo>
                    <a:pt x="6143" y="27180"/>
                  </a:lnTo>
                  <a:lnTo>
                    <a:pt x="6860" y="27794"/>
                  </a:lnTo>
                  <a:lnTo>
                    <a:pt x="7679" y="28357"/>
                  </a:lnTo>
                  <a:lnTo>
                    <a:pt x="8549" y="28818"/>
                  </a:lnTo>
                  <a:lnTo>
                    <a:pt x="9470" y="29278"/>
                  </a:lnTo>
                  <a:lnTo>
                    <a:pt x="10391" y="29688"/>
                  </a:lnTo>
                  <a:lnTo>
                    <a:pt x="11415" y="30046"/>
                  </a:lnTo>
                  <a:lnTo>
                    <a:pt x="12490" y="30353"/>
                  </a:lnTo>
                  <a:lnTo>
                    <a:pt x="13565" y="30609"/>
                  </a:lnTo>
                  <a:lnTo>
                    <a:pt x="14691" y="30814"/>
                  </a:lnTo>
                  <a:lnTo>
                    <a:pt x="15868" y="31018"/>
                  </a:lnTo>
                  <a:lnTo>
                    <a:pt x="17045" y="31172"/>
                  </a:lnTo>
                  <a:lnTo>
                    <a:pt x="18223" y="31326"/>
                  </a:lnTo>
                  <a:lnTo>
                    <a:pt x="19451" y="31428"/>
                  </a:lnTo>
                  <a:lnTo>
                    <a:pt x="21959" y="31530"/>
                  </a:lnTo>
                  <a:lnTo>
                    <a:pt x="24467" y="31581"/>
                  </a:lnTo>
                  <a:lnTo>
                    <a:pt x="26975" y="31530"/>
                  </a:lnTo>
                  <a:lnTo>
                    <a:pt x="29432" y="31479"/>
                  </a:lnTo>
                  <a:lnTo>
                    <a:pt x="31838" y="31377"/>
                  </a:lnTo>
                  <a:lnTo>
                    <a:pt x="36240" y="31172"/>
                  </a:lnTo>
                  <a:lnTo>
                    <a:pt x="38236" y="31121"/>
                  </a:lnTo>
                  <a:lnTo>
                    <a:pt x="39976" y="31121"/>
                  </a:lnTo>
                  <a:lnTo>
                    <a:pt x="66234" y="11056"/>
                  </a:lnTo>
                  <a:lnTo>
                    <a:pt x="64391" y="10647"/>
                  </a:lnTo>
                  <a:lnTo>
                    <a:pt x="62497" y="10391"/>
                  </a:lnTo>
                  <a:lnTo>
                    <a:pt x="60501" y="10135"/>
                  </a:lnTo>
                  <a:lnTo>
                    <a:pt x="58402" y="9982"/>
                  </a:lnTo>
                  <a:lnTo>
                    <a:pt x="56253" y="9828"/>
                  </a:lnTo>
                  <a:lnTo>
                    <a:pt x="54103" y="9777"/>
                  </a:lnTo>
                  <a:lnTo>
                    <a:pt x="49650" y="9674"/>
                  </a:lnTo>
                  <a:lnTo>
                    <a:pt x="45197" y="9674"/>
                  </a:lnTo>
                  <a:lnTo>
                    <a:pt x="40846" y="9572"/>
                  </a:lnTo>
                  <a:lnTo>
                    <a:pt x="38748" y="9521"/>
                  </a:lnTo>
                  <a:lnTo>
                    <a:pt x="36700" y="9419"/>
                  </a:lnTo>
                  <a:lnTo>
                    <a:pt x="34755" y="9316"/>
                  </a:lnTo>
                  <a:lnTo>
                    <a:pt x="32861" y="9111"/>
                  </a:lnTo>
                  <a:lnTo>
                    <a:pt x="32503" y="9060"/>
                  </a:lnTo>
                  <a:lnTo>
                    <a:pt x="32145" y="8907"/>
                  </a:lnTo>
                  <a:lnTo>
                    <a:pt x="31786" y="8753"/>
                  </a:lnTo>
                  <a:lnTo>
                    <a:pt x="31428" y="8600"/>
                  </a:lnTo>
                  <a:lnTo>
                    <a:pt x="31070" y="8344"/>
                  </a:lnTo>
                  <a:lnTo>
                    <a:pt x="30763" y="8088"/>
                  </a:lnTo>
                  <a:lnTo>
                    <a:pt x="30149" y="7474"/>
                  </a:lnTo>
                  <a:lnTo>
                    <a:pt x="29586" y="6757"/>
                  </a:lnTo>
                  <a:lnTo>
                    <a:pt x="29125" y="5989"/>
                  </a:lnTo>
                  <a:lnTo>
                    <a:pt x="28664" y="5170"/>
                  </a:lnTo>
                  <a:lnTo>
                    <a:pt x="28255" y="4351"/>
                  </a:lnTo>
                  <a:lnTo>
                    <a:pt x="27896" y="3532"/>
                  </a:lnTo>
                  <a:lnTo>
                    <a:pt x="27589" y="2765"/>
                  </a:lnTo>
                  <a:lnTo>
                    <a:pt x="27129" y="1331"/>
                  </a:lnTo>
                  <a:lnTo>
                    <a:pt x="26822" y="359"/>
                  </a:lnTo>
                  <a:lnTo>
                    <a:pt x="2671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4"/>
            <p:cNvSpPr/>
            <p:nvPr/>
          </p:nvSpPr>
          <p:spPr>
            <a:xfrm>
              <a:off x="2160575" y="4394300"/>
              <a:ext cx="692275" cy="74250"/>
            </a:xfrm>
            <a:custGeom>
              <a:avLst/>
              <a:gdLst/>
              <a:ahLst/>
              <a:cxnLst/>
              <a:rect l="l" t="t" r="r" b="b"/>
              <a:pathLst>
                <a:path w="27691" h="2970" extrusionOk="0">
                  <a:moveTo>
                    <a:pt x="0" y="1"/>
                  </a:moveTo>
                  <a:lnTo>
                    <a:pt x="0" y="52"/>
                  </a:lnTo>
                  <a:lnTo>
                    <a:pt x="0" y="103"/>
                  </a:lnTo>
                  <a:lnTo>
                    <a:pt x="921" y="257"/>
                  </a:lnTo>
                  <a:lnTo>
                    <a:pt x="2201" y="461"/>
                  </a:lnTo>
                  <a:lnTo>
                    <a:pt x="5374" y="871"/>
                  </a:lnTo>
                  <a:lnTo>
                    <a:pt x="10749" y="1485"/>
                  </a:lnTo>
                  <a:lnTo>
                    <a:pt x="20167" y="2406"/>
                  </a:lnTo>
                  <a:lnTo>
                    <a:pt x="25081" y="2816"/>
                  </a:lnTo>
                  <a:lnTo>
                    <a:pt x="26770" y="2918"/>
                  </a:lnTo>
                  <a:lnTo>
                    <a:pt x="27640" y="2969"/>
                  </a:lnTo>
                  <a:lnTo>
                    <a:pt x="27691" y="2918"/>
                  </a:lnTo>
                  <a:lnTo>
                    <a:pt x="27691" y="2867"/>
                  </a:lnTo>
                  <a:lnTo>
                    <a:pt x="27640" y="2816"/>
                  </a:lnTo>
                  <a:lnTo>
                    <a:pt x="26974" y="2662"/>
                  </a:lnTo>
                  <a:lnTo>
                    <a:pt x="25848" y="2509"/>
                  </a:lnTo>
                  <a:lnTo>
                    <a:pt x="22624" y="2099"/>
                  </a:lnTo>
                  <a:lnTo>
                    <a:pt x="16891" y="1434"/>
                  </a:lnTo>
                  <a:lnTo>
                    <a:pt x="13001" y="1024"/>
                  </a:lnTo>
                  <a:lnTo>
                    <a:pt x="7882" y="564"/>
                  </a:lnTo>
                  <a:lnTo>
                    <a:pt x="3020" y="154"/>
                  </a:lnTo>
                  <a:lnTo>
                    <a:pt x="1177" y="52"/>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4"/>
            <p:cNvSpPr/>
            <p:nvPr/>
          </p:nvSpPr>
          <p:spPr>
            <a:xfrm>
              <a:off x="1481100" y="2373800"/>
              <a:ext cx="1108150" cy="1960400"/>
            </a:xfrm>
            <a:custGeom>
              <a:avLst/>
              <a:gdLst/>
              <a:ahLst/>
              <a:cxnLst/>
              <a:rect l="l" t="t" r="r" b="b"/>
              <a:pathLst>
                <a:path w="44326" h="78416" extrusionOk="0">
                  <a:moveTo>
                    <a:pt x="614" y="0"/>
                  </a:moveTo>
                  <a:lnTo>
                    <a:pt x="614" y="51"/>
                  </a:lnTo>
                  <a:lnTo>
                    <a:pt x="307" y="2662"/>
                  </a:lnTo>
                  <a:lnTo>
                    <a:pt x="102" y="5323"/>
                  </a:lnTo>
                  <a:lnTo>
                    <a:pt x="51" y="6654"/>
                  </a:lnTo>
                  <a:lnTo>
                    <a:pt x="0" y="7985"/>
                  </a:lnTo>
                  <a:lnTo>
                    <a:pt x="51" y="9316"/>
                  </a:lnTo>
                  <a:lnTo>
                    <a:pt x="102" y="10595"/>
                  </a:lnTo>
                  <a:lnTo>
                    <a:pt x="256" y="11926"/>
                  </a:lnTo>
                  <a:lnTo>
                    <a:pt x="461" y="13206"/>
                  </a:lnTo>
                  <a:lnTo>
                    <a:pt x="768" y="14485"/>
                  </a:lnTo>
                  <a:lnTo>
                    <a:pt x="1126" y="15765"/>
                  </a:lnTo>
                  <a:lnTo>
                    <a:pt x="1587" y="16994"/>
                  </a:lnTo>
                  <a:lnTo>
                    <a:pt x="2150" y="18171"/>
                  </a:lnTo>
                  <a:lnTo>
                    <a:pt x="2815" y="19348"/>
                  </a:lnTo>
                  <a:lnTo>
                    <a:pt x="3583" y="20474"/>
                  </a:lnTo>
                  <a:lnTo>
                    <a:pt x="4402" y="21447"/>
                  </a:lnTo>
                  <a:lnTo>
                    <a:pt x="5221" y="22317"/>
                  </a:lnTo>
                  <a:lnTo>
                    <a:pt x="6142" y="23084"/>
                  </a:lnTo>
                  <a:lnTo>
                    <a:pt x="7115" y="23801"/>
                  </a:lnTo>
                  <a:lnTo>
                    <a:pt x="8190" y="24415"/>
                  </a:lnTo>
                  <a:lnTo>
                    <a:pt x="9264" y="24978"/>
                  </a:lnTo>
                  <a:lnTo>
                    <a:pt x="10391" y="25388"/>
                  </a:lnTo>
                  <a:lnTo>
                    <a:pt x="11568" y="25746"/>
                  </a:lnTo>
                  <a:lnTo>
                    <a:pt x="12233" y="25900"/>
                  </a:lnTo>
                  <a:lnTo>
                    <a:pt x="13001" y="26053"/>
                  </a:lnTo>
                  <a:lnTo>
                    <a:pt x="14792" y="26309"/>
                  </a:lnTo>
                  <a:lnTo>
                    <a:pt x="16891" y="26514"/>
                  </a:lnTo>
                  <a:lnTo>
                    <a:pt x="19245" y="26667"/>
                  </a:lnTo>
                  <a:lnTo>
                    <a:pt x="21753" y="26821"/>
                  </a:lnTo>
                  <a:lnTo>
                    <a:pt x="24415" y="26975"/>
                  </a:lnTo>
                  <a:lnTo>
                    <a:pt x="29841" y="27128"/>
                  </a:lnTo>
                  <a:lnTo>
                    <a:pt x="39310" y="27384"/>
                  </a:lnTo>
                  <a:lnTo>
                    <a:pt x="42432" y="27486"/>
                  </a:lnTo>
                  <a:lnTo>
                    <a:pt x="43353" y="27589"/>
                  </a:lnTo>
                  <a:lnTo>
                    <a:pt x="43661" y="27640"/>
                  </a:lnTo>
                  <a:lnTo>
                    <a:pt x="43814" y="27691"/>
                  </a:lnTo>
                  <a:lnTo>
                    <a:pt x="43865" y="27793"/>
                  </a:lnTo>
                  <a:lnTo>
                    <a:pt x="43865" y="27947"/>
                  </a:lnTo>
                  <a:lnTo>
                    <a:pt x="43814" y="28408"/>
                  </a:lnTo>
                  <a:lnTo>
                    <a:pt x="43661" y="29124"/>
                  </a:lnTo>
                  <a:lnTo>
                    <a:pt x="43456" y="30097"/>
                  </a:lnTo>
                  <a:lnTo>
                    <a:pt x="42790" y="32605"/>
                  </a:lnTo>
                  <a:lnTo>
                    <a:pt x="41920" y="35829"/>
                  </a:lnTo>
                  <a:lnTo>
                    <a:pt x="40794" y="39617"/>
                  </a:lnTo>
                  <a:lnTo>
                    <a:pt x="39515" y="43814"/>
                  </a:lnTo>
                  <a:lnTo>
                    <a:pt x="36648" y="52925"/>
                  </a:lnTo>
                  <a:lnTo>
                    <a:pt x="33782" y="62036"/>
                  </a:lnTo>
                  <a:lnTo>
                    <a:pt x="31171" y="70021"/>
                  </a:lnTo>
                  <a:lnTo>
                    <a:pt x="28510" y="78210"/>
                  </a:lnTo>
                  <a:lnTo>
                    <a:pt x="28510" y="78313"/>
                  </a:lnTo>
                  <a:lnTo>
                    <a:pt x="28612" y="78415"/>
                  </a:lnTo>
                  <a:lnTo>
                    <a:pt x="28766" y="78415"/>
                  </a:lnTo>
                  <a:lnTo>
                    <a:pt x="28817" y="78313"/>
                  </a:lnTo>
                  <a:lnTo>
                    <a:pt x="29278" y="77135"/>
                  </a:lnTo>
                  <a:lnTo>
                    <a:pt x="29994" y="75088"/>
                  </a:lnTo>
                  <a:lnTo>
                    <a:pt x="32144" y="68895"/>
                  </a:lnTo>
                  <a:lnTo>
                    <a:pt x="34857" y="60756"/>
                  </a:lnTo>
                  <a:lnTo>
                    <a:pt x="37774" y="51748"/>
                  </a:lnTo>
                  <a:lnTo>
                    <a:pt x="39156" y="47192"/>
                  </a:lnTo>
                  <a:lnTo>
                    <a:pt x="40487" y="42842"/>
                  </a:lnTo>
                  <a:lnTo>
                    <a:pt x="41715" y="38747"/>
                  </a:lnTo>
                  <a:lnTo>
                    <a:pt x="42739" y="35113"/>
                  </a:lnTo>
                  <a:lnTo>
                    <a:pt x="43558" y="31991"/>
                  </a:lnTo>
                  <a:lnTo>
                    <a:pt x="43865" y="30711"/>
                  </a:lnTo>
                  <a:lnTo>
                    <a:pt x="44070" y="29585"/>
                  </a:lnTo>
                  <a:lnTo>
                    <a:pt x="44224" y="28664"/>
                  </a:lnTo>
                  <a:lnTo>
                    <a:pt x="44326" y="27947"/>
                  </a:lnTo>
                  <a:lnTo>
                    <a:pt x="44275" y="27486"/>
                  </a:lnTo>
                  <a:lnTo>
                    <a:pt x="44275" y="27384"/>
                  </a:lnTo>
                  <a:lnTo>
                    <a:pt x="44172" y="27282"/>
                  </a:lnTo>
                  <a:lnTo>
                    <a:pt x="43968" y="27179"/>
                  </a:lnTo>
                  <a:lnTo>
                    <a:pt x="43661" y="27128"/>
                  </a:lnTo>
                  <a:lnTo>
                    <a:pt x="42842" y="26975"/>
                  </a:lnTo>
                  <a:lnTo>
                    <a:pt x="41767" y="26872"/>
                  </a:lnTo>
                  <a:lnTo>
                    <a:pt x="40487" y="26770"/>
                  </a:lnTo>
                  <a:lnTo>
                    <a:pt x="37262" y="26616"/>
                  </a:lnTo>
                  <a:lnTo>
                    <a:pt x="33424" y="26514"/>
                  </a:lnTo>
                  <a:lnTo>
                    <a:pt x="29175" y="26411"/>
                  </a:lnTo>
                  <a:lnTo>
                    <a:pt x="24722" y="26309"/>
                  </a:lnTo>
                  <a:lnTo>
                    <a:pt x="20269" y="26104"/>
                  </a:lnTo>
                  <a:lnTo>
                    <a:pt x="18119" y="25951"/>
                  </a:lnTo>
                  <a:lnTo>
                    <a:pt x="16021" y="25746"/>
                  </a:lnTo>
                  <a:lnTo>
                    <a:pt x="14690" y="25593"/>
                  </a:lnTo>
                  <a:lnTo>
                    <a:pt x="13359" y="25439"/>
                  </a:lnTo>
                  <a:lnTo>
                    <a:pt x="12028" y="25132"/>
                  </a:lnTo>
                  <a:lnTo>
                    <a:pt x="10800" y="24825"/>
                  </a:lnTo>
                  <a:lnTo>
                    <a:pt x="9520" y="24364"/>
                  </a:lnTo>
                  <a:lnTo>
                    <a:pt x="8957" y="24108"/>
                  </a:lnTo>
                  <a:lnTo>
                    <a:pt x="8343" y="23801"/>
                  </a:lnTo>
                  <a:lnTo>
                    <a:pt x="7780" y="23494"/>
                  </a:lnTo>
                  <a:lnTo>
                    <a:pt x="7217" y="23136"/>
                  </a:lnTo>
                  <a:lnTo>
                    <a:pt x="6705" y="22777"/>
                  </a:lnTo>
                  <a:lnTo>
                    <a:pt x="6142" y="22317"/>
                  </a:lnTo>
                  <a:lnTo>
                    <a:pt x="5323" y="21498"/>
                  </a:lnTo>
                  <a:lnTo>
                    <a:pt x="4504" y="20628"/>
                  </a:lnTo>
                  <a:lnTo>
                    <a:pt x="3788" y="19706"/>
                  </a:lnTo>
                  <a:lnTo>
                    <a:pt x="3173" y="18683"/>
                  </a:lnTo>
                  <a:lnTo>
                    <a:pt x="2559" y="17659"/>
                  </a:lnTo>
                  <a:lnTo>
                    <a:pt x="2047" y="16584"/>
                  </a:lnTo>
                  <a:lnTo>
                    <a:pt x="1638" y="15458"/>
                  </a:lnTo>
                  <a:lnTo>
                    <a:pt x="1331" y="14332"/>
                  </a:lnTo>
                  <a:lnTo>
                    <a:pt x="973" y="12899"/>
                  </a:lnTo>
                  <a:lnTo>
                    <a:pt x="717" y="11517"/>
                  </a:lnTo>
                  <a:lnTo>
                    <a:pt x="563" y="10084"/>
                  </a:lnTo>
                  <a:lnTo>
                    <a:pt x="461" y="8650"/>
                  </a:lnTo>
                  <a:lnTo>
                    <a:pt x="410" y="7217"/>
                  </a:lnTo>
                  <a:lnTo>
                    <a:pt x="461" y="5733"/>
                  </a:lnTo>
                  <a:lnTo>
                    <a:pt x="563" y="2867"/>
                  </a:lnTo>
                  <a:lnTo>
                    <a:pt x="717" y="51"/>
                  </a:lnTo>
                  <a:lnTo>
                    <a:pt x="66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4"/>
            <p:cNvSpPr/>
            <p:nvPr/>
          </p:nvSpPr>
          <p:spPr>
            <a:xfrm>
              <a:off x="2970550" y="2602850"/>
              <a:ext cx="345525" cy="1675025"/>
            </a:xfrm>
            <a:custGeom>
              <a:avLst/>
              <a:gdLst/>
              <a:ahLst/>
              <a:cxnLst/>
              <a:rect l="l" t="t" r="r" b="b"/>
              <a:pathLst>
                <a:path w="13821" h="67001" extrusionOk="0">
                  <a:moveTo>
                    <a:pt x="2663" y="0"/>
                  </a:moveTo>
                  <a:lnTo>
                    <a:pt x="2663" y="51"/>
                  </a:lnTo>
                  <a:lnTo>
                    <a:pt x="2663" y="103"/>
                  </a:lnTo>
                  <a:lnTo>
                    <a:pt x="2714" y="154"/>
                  </a:lnTo>
                  <a:lnTo>
                    <a:pt x="4300" y="614"/>
                  </a:lnTo>
                  <a:lnTo>
                    <a:pt x="5734" y="1178"/>
                  </a:lnTo>
                  <a:lnTo>
                    <a:pt x="6399" y="1485"/>
                  </a:lnTo>
                  <a:lnTo>
                    <a:pt x="7064" y="1843"/>
                  </a:lnTo>
                  <a:lnTo>
                    <a:pt x="7679" y="2201"/>
                  </a:lnTo>
                  <a:lnTo>
                    <a:pt x="8242" y="2559"/>
                  </a:lnTo>
                  <a:lnTo>
                    <a:pt x="8805" y="2969"/>
                  </a:lnTo>
                  <a:lnTo>
                    <a:pt x="9317" y="3430"/>
                  </a:lnTo>
                  <a:lnTo>
                    <a:pt x="9828" y="3890"/>
                  </a:lnTo>
                  <a:lnTo>
                    <a:pt x="10289" y="4402"/>
                  </a:lnTo>
                  <a:lnTo>
                    <a:pt x="10698" y="4914"/>
                  </a:lnTo>
                  <a:lnTo>
                    <a:pt x="11108" y="5477"/>
                  </a:lnTo>
                  <a:lnTo>
                    <a:pt x="11466" y="6091"/>
                  </a:lnTo>
                  <a:lnTo>
                    <a:pt x="11825" y="6757"/>
                  </a:lnTo>
                  <a:lnTo>
                    <a:pt x="12080" y="7422"/>
                  </a:lnTo>
                  <a:lnTo>
                    <a:pt x="12336" y="8190"/>
                  </a:lnTo>
                  <a:lnTo>
                    <a:pt x="12541" y="9009"/>
                  </a:lnTo>
                  <a:lnTo>
                    <a:pt x="12746" y="9879"/>
                  </a:lnTo>
                  <a:lnTo>
                    <a:pt x="12899" y="10800"/>
                  </a:lnTo>
                  <a:lnTo>
                    <a:pt x="13002" y="11824"/>
                  </a:lnTo>
                  <a:lnTo>
                    <a:pt x="13207" y="14076"/>
                  </a:lnTo>
                  <a:lnTo>
                    <a:pt x="13258" y="15612"/>
                  </a:lnTo>
                  <a:lnTo>
                    <a:pt x="13258" y="17301"/>
                  </a:lnTo>
                  <a:lnTo>
                    <a:pt x="13155" y="19041"/>
                  </a:lnTo>
                  <a:lnTo>
                    <a:pt x="12951" y="20884"/>
                  </a:lnTo>
                  <a:lnTo>
                    <a:pt x="12695" y="22829"/>
                  </a:lnTo>
                  <a:lnTo>
                    <a:pt x="12388" y="24825"/>
                  </a:lnTo>
                  <a:lnTo>
                    <a:pt x="12029" y="26872"/>
                  </a:lnTo>
                  <a:lnTo>
                    <a:pt x="11620" y="28971"/>
                  </a:lnTo>
                  <a:lnTo>
                    <a:pt x="11159" y="31121"/>
                  </a:lnTo>
                  <a:lnTo>
                    <a:pt x="10647" y="33270"/>
                  </a:lnTo>
                  <a:lnTo>
                    <a:pt x="9572" y="37621"/>
                  </a:lnTo>
                  <a:lnTo>
                    <a:pt x="8344" y="41972"/>
                  </a:lnTo>
                  <a:lnTo>
                    <a:pt x="7116" y="46220"/>
                  </a:lnTo>
                  <a:lnTo>
                    <a:pt x="5836" y="50315"/>
                  </a:lnTo>
                  <a:lnTo>
                    <a:pt x="4608" y="54102"/>
                  </a:lnTo>
                  <a:lnTo>
                    <a:pt x="3430" y="57583"/>
                  </a:lnTo>
                  <a:lnTo>
                    <a:pt x="2355" y="60654"/>
                  </a:lnTo>
                  <a:lnTo>
                    <a:pt x="717" y="65107"/>
                  </a:lnTo>
                  <a:lnTo>
                    <a:pt x="1" y="66899"/>
                  </a:lnTo>
                  <a:lnTo>
                    <a:pt x="52" y="67001"/>
                  </a:lnTo>
                  <a:lnTo>
                    <a:pt x="103" y="66950"/>
                  </a:lnTo>
                  <a:lnTo>
                    <a:pt x="615" y="65926"/>
                  </a:lnTo>
                  <a:lnTo>
                    <a:pt x="1434" y="64083"/>
                  </a:lnTo>
                  <a:lnTo>
                    <a:pt x="2509" y="61524"/>
                  </a:lnTo>
                  <a:lnTo>
                    <a:pt x="3737" y="58351"/>
                  </a:lnTo>
                  <a:lnTo>
                    <a:pt x="5068" y="54665"/>
                  </a:lnTo>
                  <a:lnTo>
                    <a:pt x="6501" y="50571"/>
                  </a:lnTo>
                  <a:lnTo>
                    <a:pt x="7935" y="46169"/>
                  </a:lnTo>
                  <a:lnTo>
                    <a:pt x="9317" y="41511"/>
                  </a:lnTo>
                  <a:lnTo>
                    <a:pt x="9982" y="39105"/>
                  </a:lnTo>
                  <a:lnTo>
                    <a:pt x="10596" y="36700"/>
                  </a:lnTo>
                  <a:lnTo>
                    <a:pt x="11210" y="34294"/>
                  </a:lnTo>
                  <a:lnTo>
                    <a:pt x="11773" y="31837"/>
                  </a:lnTo>
                  <a:lnTo>
                    <a:pt x="12285" y="29431"/>
                  </a:lnTo>
                  <a:lnTo>
                    <a:pt x="12695" y="27077"/>
                  </a:lnTo>
                  <a:lnTo>
                    <a:pt x="13104" y="24722"/>
                  </a:lnTo>
                  <a:lnTo>
                    <a:pt x="13411" y="22368"/>
                  </a:lnTo>
                  <a:lnTo>
                    <a:pt x="13616" y="20116"/>
                  </a:lnTo>
                  <a:lnTo>
                    <a:pt x="13770" y="17966"/>
                  </a:lnTo>
                  <a:lnTo>
                    <a:pt x="13821" y="15868"/>
                  </a:lnTo>
                  <a:lnTo>
                    <a:pt x="13770" y="13820"/>
                  </a:lnTo>
                  <a:lnTo>
                    <a:pt x="13616" y="11926"/>
                  </a:lnTo>
                  <a:lnTo>
                    <a:pt x="13514" y="11005"/>
                  </a:lnTo>
                  <a:lnTo>
                    <a:pt x="13360" y="10135"/>
                  </a:lnTo>
                  <a:lnTo>
                    <a:pt x="13207" y="9316"/>
                  </a:lnTo>
                  <a:lnTo>
                    <a:pt x="13002" y="8497"/>
                  </a:lnTo>
                  <a:lnTo>
                    <a:pt x="12746" y="7729"/>
                  </a:lnTo>
                  <a:lnTo>
                    <a:pt x="12490" y="6961"/>
                  </a:lnTo>
                  <a:lnTo>
                    <a:pt x="12183" y="6296"/>
                  </a:lnTo>
                  <a:lnTo>
                    <a:pt x="11876" y="5631"/>
                  </a:lnTo>
                  <a:lnTo>
                    <a:pt x="11466" y="5016"/>
                  </a:lnTo>
                  <a:lnTo>
                    <a:pt x="11057" y="4453"/>
                  </a:lnTo>
                  <a:lnTo>
                    <a:pt x="10545" y="3890"/>
                  </a:lnTo>
                  <a:lnTo>
                    <a:pt x="10033" y="3378"/>
                  </a:lnTo>
                  <a:lnTo>
                    <a:pt x="9521" y="2867"/>
                  </a:lnTo>
                  <a:lnTo>
                    <a:pt x="8907" y="2406"/>
                  </a:lnTo>
                  <a:lnTo>
                    <a:pt x="8293" y="1996"/>
                  </a:lnTo>
                  <a:lnTo>
                    <a:pt x="7576" y="1638"/>
                  </a:lnTo>
                  <a:lnTo>
                    <a:pt x="6860" y="1280"/>
                  </a:lnTo>
                  <a:lnTo>
                    <a:pt x="6143" y="922"/>
                  </a:lnTo>
                  <a:lnTo>
                    <a:pt x="5324" y="666"/>
                  </a:lnTo>
                  <a:lnTo>
                    <a:pt x="4505" y="410"/>
                  </a:lnTo>
                  <a:lnTo>
                    <a:pt x="3635" y="205"/>
                  </a:lnTo>
                  <a:lnTo>
                    <a:pt x="271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4"/>
            <p:cNvSpPr/>
            <p:nvPr/>
          </p:nvSpPr>
          <p:spPr>
            <a:xfrm>
              <a:off x="1376150" y="2294450"/>
              <a:ext cx="2189450" cy="1978325"/>
            </a:xfrm>
            <a:custGeom>
              <a:avLst/>
              <a:gdLst/>
              <a:ahLst/>
              <a:cxnLst/>
              <a:rect l="l" t="t" r="r" b="b"/>
              <a:pathLst>
                <a:path w="87578" h="79133" extrusionOk="0">
                  <a:moveTo>
                    <a:pt x="36291" y="1"/>
                  </a:moveTo>
                  <a:lnTo>
                    <a:pt x="2253" y="1280"/>
                  </a:lnTo>
                  <a:lnTo>
                    <a:pt x="1997" y="1997"/>
                  </a:lnTo>
                  <a:lnTo>
                    <a:pt x="1741" y="2918"/>
                  </a:lnTo>
                  <a:lnTo>
                    <a:pt x="1434" y="4096"/>
                  </a:lnTo>
                  <a:lnTo>
                    <a:pt x="1076" y="5529"/>
                  </a:lnTo>
                  <a:lnTo>
                    <a:pt x="717" y="7167"/>
                  </a:lnTo>
                  <a:lnTo>
                    <a:pt x="410" y="9009"/>
                  </a:lnTo>
                  <a:lnTo>
                    <a:pt x="206" y="10954"/>
                  </a:lnTo>
                  <a:lnTo>
                    <a:pt x="52" y="13053"/>
                  </a:lnTo>
                  <a:lnTo>
                    <a:pt x="1" y="14128"/>
                  </a:lnTo>
                  <a:lnTo>
                    <a:pt x="52" y="15203"/>
                  </a:lnTo>
                  <a:lnTo>
                    <a:pt x="103" y="16277"/>
                  </a:lnTo>
                  <a:lnTo>
                    <a:pt x="154" y="17404"/>
                  </a:lnTo>
                  <a:lnTo>
                    <a:pt x="308" y="18478"/>
                  </a:lnTo>
                  <a:lnTo>
                    <a:pt x="513" y="19553"/>
                  </a:lnTo>
                  <a:lnTo>
                    <a:pt x="769" y="20628"/>
                  </a:lnTo>
                  <a:lnTo>
                    <a:pt x="1076" y="21703"/>
                  </a:lnTo>
                  <a:lnTo>
                    <a:pt x="1434" y="22727"/>
                  </a:lnTo>
                  <a:lnTo>
                    <a:pt x="1844" y="23750"/>
                  </a:lnTo>
                  <a:lnTo>
                    <a:pt x="2355" y="24723"/>
                  </a:lnTo>
                  <a:lnTo>
                    <a:pt x="2918" y="25695"/>
                  </a:lnTo>
                  <a:lnTo>
                    <a:pt x="3584" y="26617"/>
                  </a:lnTo>
                  <a:lnTo>
                    <a:pt x="4300" y="27487"/>
                  </a:lnTo>
                  <a:lnTo>
                    <a:pt x="4710" y="27896"/>
                  </a:lnTo>
                  <a:lnTo>
                    <a:pt x="5119" y="28306"/>
                  </a:lnTo>
                  <a:lnTo>
                    <a:pt x="5580" y="28664"/>
                  </a:lnTo>
                  <a:lnTo>
                    <a:pt x="6092" y="29022"/>
                  </a:lnTo>
                  <a:lnTo>
                    <a:pt x="7269" y="29739"/>
                  </a:lnTo>
                  <a:lnTo>
                    <a:pt x="8498" y="30353"/>
                  </a:lnTo>
                  <a:lnTo>
                    <a:pt x="9880" y="30916"/>
                  </a:lnTo>
                  <a:lnTo>
                    <a:pt x="11415" y="31428"/>
                  </a:lnTo>
                  <a:lnTo>
                    <a:pt x="13002" y="31889"/>
                  </a:lnTo>
                  <a:lnTo>
                    <a:pt x="14640" y="32247"/>
                  </a:lnTo>
                  <a:lnTo>
                    <a:pt x="16380" y="32503"/>
                  </a:lnTo>
                  <a:lnTo>
                    <a:pt x="18171" y="32657"/>
                  </a:lnTo>
                  <a:lnTo>
                    <a:pt x="20014" y="32759"/>
                  </a:lnTo>
                  <a:lnTo>
                    <a:pt x="21857" y="32759"/>
                  </a:lnTo>
                  <a:lnTo>
                    <a:pt x="23699" y="32605"/>
                  </a:lnTo>
                  <a:lnTo>
                    <a:pt x="25593" y="32401"/>
                  </a:lnTo>
                  <a:lnTo>
                    <a:pt x="27436" y="32042"/>
                  </a:lnTo>
                  <a:lnTo>
                    <a:pt x="28357" y="31838"/>
                  </a:lnTo>
                  <a:lnTo>
                    <a:pt x="29278" y="31582"/>
                  </a:lnTo>
                  <a:lnTo>
                    <a:pt x="31172" y="30967"/>
                  </a:lnTo>
                  <a:lnTo>
                    <a:pt x="33117" y="30200"/>
                  </a:lnTo>
                  <a:lnTo>
                    <a:pt x="35062" y="29381"/>
                  </a:lnTo>
                  <a:lnTo>
                    <a:pt x="37059" y="28459"/>
                  </a:lnTo>
                  <a:lnTo>
                    <a:pt x="39004" y="27487"/>
                  </a:lnTo>
                  <a:lnTo>
                    <a:pt x="40949" y="26463"/>
                  </a:lnTo>
                  <a:lnTo>
                    <a:pt x="44839" y="24262"/>
                  </a:lnTo>
                  <a:lnTo>
                    <a:pt x="48729" y="22061"/>
                  </a:lnTo>
                  <a:lnTo>
                    <a:pt x="52516" y="19912"/>
                  </a:lnTo>
                  <a:lnTo>
                    <a:pt x="54359" y="18888"/>
                  </a:lnTo>
                  <a:lnTo>
                    <a:pt x="56202" y="17915"/>
                  </a:lnTo>
                  <a:lnTo>
                    <a:pt x="57993" y="17045"/>
                  </a:lnTo>
                  <a:lnTo>
                    <a:pt x="59785" y="16226"/>
                  </a:lnTo>
                  <a:lnTo>
                    <a:pt x="60962" y="15766"/>
                  </a:lnTo>
                  <a:lnTo>
                    <a:pt x="62088" y="15356"/>
                  </a:lnTo>
                  <a:lnTo>
                    <a:pt x="63214" y="15049"/>
                  </a:lnTo>
                  <a:lnTo>
                    <a:pt x="64289" y="14793"/>
                  </a:lnTo>
                  <a:lnTo>
                    <a:pt x="65364" y="14640"/>
                  </a:lnTo>
                  <a:lnTo>
                    <a:pt x="66336" y="14537"/>
                  </a:lnTo>
                  <a:lnTo>
                    <a:pt x="67309" y="14486"/>
                  </a:lnTo>
                  <a:lnTo>
                    <a:pt x="68281" y="14486"/>
                  </a:lnTo>
                  <a:lnTo>
                    <a:pt x="69151" y="14537"/>
                  </a:lnTo>
                  <a:lnTo>
                    <a:pt x="69970" y="14640"/>
                  </a:lnTo>
                  <a:lnTo>
                    <a:pt x="70738" y="14793"/>
                  </a:lnTo>
                  <a:lnTo>
                    <a:pt x="71506" y="14998"/>
                  </a:lnTo>
                  <a:lnTo>
                    <a:pt x="72171" y="15254"/>
                  </a:lnTo>
                  <a:lnTo>
                    <a:pt x="72785" y="15561"/>
                  </a:lnTo>
                  <a:lnTo>
                    <a:pt x="73348" y="15868"/>
                  </a:lnTo>
                  <a:lnTo>
                    <a:pt x="73809" y="16226"/>
                  </a:lnTo>
                  <a:lnTo>
                    <a:pt x="74219" y="16585"/>
                  </a:lnTo>
                  <a:lnTo>
                    <a:pt x="74577" y="17045"/>
                  </a:lnTo>
                  <a:lnTo>
                    <a:pt x="74884" y="17557"/>
                  </a:lnTo>
                  <a:lnTo>
                    <a:pt x="75140" y="18120"/>
                  </a:lnTo>
                  <a:lnTo>
                    <a:pt x="75396" y="18734"/>
                  </a:lnTo>
                  <a:lnTo>
                    <a:pt x="75601" y="19451"/>
                  </a:lnTo>
                  <a:lnTo>
                    <a:pt x="75754" y="20168"/>
                  </a:lnTo>
                  <a:lnTo>
                    <a:pt x="75908" y="20986"/>
                  </a:lnTo>
                  <a:lnTo>
                    <a:pt x="76010" y="21857"/>
                  </a:lnTo>
                  <a:lnTo>
                    <a:pt x="76112" y="22727"/>
                  </a:lnTo>
                  <a:lnTo>
                    <a:pt x="76164" y="24672"/>
                  </a:lnTo>
                  <a:lnTo>
                    <a:pt x="76112" y="26822"/>
                  </a:lnTo>
                  <a:lnTo>
                    <a:pt x="75959" y="29074"/>
                  </a:lnTo>
                  <a:lnTo>
                    <a:pt x="75754" y="31479"/>
                  </a:lnTo>
                  <a:lnTo>
                    <a:pt x="75396" y="33987"/>
                  </a:lnTo>
                  <a:lnTo>
                    <a:pt x="74986" y="36598"/>
                  </a:lnTo>
                  <a:lnTo>
                    <a:pt x="74526" y="39259"/>
                  </a:lnTo>
                  <a:lnTo>
                    <a:pt x="74014" y="42023"/>
                  </a:lnTo>
                  <a:lnTo>
                    <a:pt x="73451" y="44787"/>
                  </a:lnTo>
                  <a:lnTo>
                    <a:pt x="72837" y="47551"/>
                  </a:lnTo>
                  <a:lnTo>
                    <a:pt x="72171" y="50366"/>
                  </a:lnTo>
                  <a:lnTo>
                    <a:pt x="70789" y="55843"/>
                  </a:lnTo>
                  <a:lnTo>
                    <a:pt x="69356" y="61115"/>
                  </a:lnTo>
                  <a:lnTo>
                    <a:pt x="67974" y="65978"/>
                  </a:lnTo>
                  <a:lnTo>
                    <a:pt x="66694" y="70277"/>
                  </a:lnTo>
                  <a:lnTo>
                    <a:pt x="65568" y="73911"/>
                  </a:lnTo>
                  <a:lnTo>
                    <a:pt x="64698" y="76727"/>
                  </a:lnTo>
                  <a:lnTo>
                    <a:pt x="63930" y="79132"/>
                  </a:lnTo>
                  <a:lnTo>
                    <a:pt x="87578" y="74065"/>
                  </a:lnTo>
                  <a:lnTo>
                    <a:pt x="87271" y="71403"/>
                  </a:lnTo>
                  <a:lnTo>
                    <a:pt x="86912" y="68332"/>
                  </a:lnTo>
                  <a:lnTo>
                    <a:pt x="86401" y="64289"/>
                  </a:lnTo>
                  <a:lnTo>
                    <a:pt x="85735" y="59426"/>
                  </a:lnTo>
                  <a:lnTo>
                    <a:pt x="84916" y="54001"/>
                  </a:lnTo>
                  <a:lnTo>
                    <a:pt x="83892" y="48114"/>
                  </a:lnTo>
                  <a:lnTo>
                    <a:pt x="83329" y="45043"/>
                  </a:lnTo>
                  <a:lnTo>
                    <a:pt x="82715" y="41972"/>
                  </a:lnTo>
                  <a:lnTo>
                    <a:pt x="82050" y="38799"/>
                  </a:lnTo>
                  <a:lnTo>
                    <a:pt x="81333" y="35676"/>
                  </a:lnTo>
                  <a:lnTo>
                    <a:pt x="80565" y="32554"/>
                  </a:lnTo>
                  <a:lnTo>
                    <a:pt x="79747" y="29483"/>
                  </a:lnTo>
                  <a:lnTo>
                    <a:pt x="78928" y="26412"/>
                  </a:lnTo>
                  <a:lnTo>
                    <a:pt x="78006" y="23443"/>
                  </a:lnTo>
                  <a:lnTo>
                    <a:pt x="77085" y="20577"/>
                  </a:lnTo>
                  <a:lnTo>
                    <a:pt x="76061" y="17864"/>
                  </a:lnTo>
                  <a:lnTo>
                    <a:pt x="74986" y="15254"/>
                  </a:lnTo>
                  <a:lnTo>
                    <a:pt x="73911" y="12797"/>
                  </a:lnTo>
                  <a:lnTo>
                    <a:pt x="73297" y="11620"/>
                  </a:lnTo>
                  <a:lnTo>
                    <a:pt x="72734" y="10545"/>
                  </a:lnTo>
                  <a:lnTo>
                    <a:pt x="72120" y="9470"/>
                  </a:lnTo>
                  <a:lnTo>
                    <a:pt x="71506" y="8446"/>
                  </a:lnTo>
                  <a:lnTo>
                    <a:pt x="70892" y="7525"/>
                  </a:lnTo>
                  <a:lnTo>
                    <a:pt x="70226" y="6604"/>
                  </a:lnTo>
                  <a:lnTo>
                    <a:pt x="69561" y="5785"/>
                  </a:lnTo>
                  <a:lnTo>
                    <a:pt x="68895" y="5017"/>
                  </a:lnTo>
                  <a:lnTo>
                    <a:pt x="68230" y="4351"/>
                  </a:lnTo>
                  <a:lnTo>
                    <a:pt x="67513" y="3686"/>
                  </a:lnTo>
                  <a:lnTo>
                    <a:pt x="66797" y="3123"/>
                  </a:lnTo>
                  <a:lnTo>
                    <a:pt x="66080" y="2662"/>
                  </a:lnTo>
                  <a:lnTo>
                    <a:pt x="65210" y="2202"/>
                  </a:lnTo>
                  <a:lnTo>
                    <a:pt x="64340" y="1741"/>
                  </a:lnTo>
                  <a:lnTo>
                    <a:pt x="63367" y="1383"/>
                  </a:lnTo>
                  <a:lnTo>
                    <a:pt x="62344" y="1076"/>
                  </a:lnTo>
                  <a:lnTo>
                    <a:pt x="61320" y="820"/>
                  </a:lnTo>
                  <a:lnTo>
                    <a:pt x="60194" y="615"/>
                  </a:lnTo>
                  <a:lnTo>
                    <a:pt x="59068" y="410"/>
                  </a:lnTo>
                  <a:lnTo>
                    <a:pt x="57942" y="308"/>
                  </a:lnTo>
                  <a:lnTo>
                    <a:pt x="56765" y="205"/>
                  </a:lnTo>
                  <a:lnTo>
                    <a:pt x="55587" y="103"/>
                  </a:lnTo>
                  <a:lnTo>
                    <a:pt x="53182" y="52"/>
                  </a:lnTo>
                  <a:lnTo>
                    <a:pt x="50776" y="103"/>
                  </a:lnTo>
                  <a:lnTo>
                    <a:pt x="48473" y="257"/>
                  </a:lnTo>
                  <a:lnTo>
                    <a:pt x="46272" y="461"/>
                  </a:lnTo>
                  <a:lnTo>
                    <a:pt x="44173" y="717"/>
                  </a:lnTo>
                  <a:lnTo>
                    <a:pt x="42279" y="973"/>
                  </a:lnTo>
                  <a:lnTo>
                    <a:pt x="40641" y="1229"/>
                  </a:lnTo>
                  <a:lnTo>
                    <a:pt x="38287" y="1690"/>
                  </a:lnTo>
                  <a:lnTo>
                    <a:pt x="37366" y="1895"/>
                  </a:lnTo>
                  <a:lnTo>
                    <a:pt x="36854" y="1383"/>
                  </a:lnTo>
                  <a:lnTo>
                    <a:pt x="36547" y="973"/>
                  </a:lnTo>
                  <a:lnTo>
                    <a:pt x="36342" y="666"/>
                  </a:lnTo>
                  <a:lnTo>
                    <a:pt x="36240" y="410"/>
                  </a:lnTo>
                  <a:lnTo>
                    <a:pt x="36188" y="205"/>
                  </a:lnTo>
                  <a:lnTo>
                    <a:pt x="36240" y="103"/>
                  </a:lnTo>
                  <a:lnTo>
                    <a:pt x="36291"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4"/>
            <p:cNvSpPr/>
            <p:nvPr/>
          </p:nvSpPr>
          <p:spPr>
            <a:xfrm>
              <a:off x="1570650" y="2375075"/>
              <a:ext cx="238050" cy="263625"/>
            </a:xfrm>
            <a:custGeom>
              <a:avLst/>
              <a:gdLst/>
              <a:ahLst/>
              <a:cxnLst/>
              <a:rect l="l" t="t" r="r" b="b"/>
              <a:pathLst>
                <a:path w="9522" h="10545" extrusionOk="0">
                  <a:moveTo>
                    <a:pt x="9061" y="0"/>
                  </a:moveTo>
                  <a:lnTo>
                    <a:pt x="9061" y="52"/>
                  </a:lnTo>
                  <a:lnTo>
                    <a:pt x="9061" y="1024"/>
                  </a:lnTo>
                  <a:lnTo>
                    <a:pt x="9009" y="1997"/>
                  </a:lnTo>
                  <a:lnTo>
                    <a:pt x="8907" y="2918"/>
                  </a:lnTo>
                  <a:lnTo>
                    <a:pt x="8754" y="3890"/>
                  </a:lnTo>
                  <a:lnTo>
                    <a:pt x="8651" y="4300"/>
                  </a:lnTo>
                  <a:lnTo>
                    <a:pt x="8498" y="4761"/>
                  </a:lnTo>
                  <a:lnTo>
                    <a:pt x="8344" y="5170"/>
                  </a:lnTo>
                  <a:lnTo>
                    <a:pt x="8139" y="5580"/>
                  </a:lnTo>
                  <a:lnTo>
                    <a:pt x="7883" y="5989"/>
                  </a:lnTo>
                  <a:lnTo>
                    <a:pt x="7627" y="6347"/>
                  </a:lnTo>
                  <a:lnTo>
                    <a:pt x="7372" y="6706"/>
                  </a:lnTo>
                  <a:lnTo>
                    <a:pt x="7064" y="7064"/>
                  </a:lnTo>
                  <a:lnTo>
                    <a:pt x="6706" y="7371"/>
                  </a:lnTo>
                  <a:lnTo>
                    <a:pt x="6297" y="7678"/>
                  </a:lnTo>
                  <a:lnTo>
                    <a:pt x="5529" y="8241"/>
                  </a:lnTo>
                  <a:lnTo>
                    <a:pt x="4659" y="8702"/>
                  </a:lnTo>
                  <a:lnTo>
                    <a:pt x="3789" y="9111"/>
                  </a:lnTo>
                  <a:lnTo>
                    <a:pt x="2867" y="9470"/>
                  </a:lnTo>
                  <a:lnTo>
                    <a:pt x="1946" y="9777"/>
                  </a:lnTo>
                  <a:lnTo>
                    <a:pt x="52" y="10340"/>
                  </a:lnTo>
                  <a:lnTo>
                    <a:pt x="1" y="10391"/>
                  </a:lnTo>
                  <a:lnTo>
                    <a:pt x="1" y="10493"/>
                  </a:lnTo>
                  <a:lnTo>
                    <a:pt x="1" y="10544"/>
                  </a:lnTo>
                  <a:lnTo>
                    <a:pt x="103" y="10544"/>
                  </a:lnTo>
                  <a:lnTo>
                    <a:pt x="1127" y="10391"/>
                  </a:lnTo>
                  <a:lnTo>
                    <a:pt x="2151" y="10186"/>
                  </a:lnTo>
                  <a:lnTo>
                    <a:pt x="3174" y="9930"/>
                  </a:lnTo>
                  <a:lnTo>
                    <a:pt x="4147" y="9623"/>
                  </a:lnTo>
                  <a:lnTo>
                    <a:pt x="5119" y="9214"/>
                  </a:lnTo>
                  <a:lnTo>
                    <a:pt x="6041" y="8702"/>
                  </a:lnTo>
                  <a:lnTo>
                    <a:pt x="6450" y="8446"/>
                  </a:lnTo>
                  <a:lnTo>
                    <a:pt x="6860" y="8139"/>
                  </a:lnTo>
                  <a:lnTo>
                    <a:pt x="7269" y="7780"/>
                  </a:lnTo>
                  <a:lnTo>
                    <a:pt x="7679" y="7422"/>
                  </a:lnTo>
                  <a:lnTo>
                    <a:pt x="7986" y="7064"/>
                  </a:lnTo>
                  <a:lnTo>
                    <a:pt x="8293" y="6706"/>
                  </a:lnTo>
                  <a:lnTo>
                    <a:pt x="8549" y="6296"/>
                  </a:lnTo>
                  <a:lnTo>
                    <a:pt x="8805" y="5835"/>
                  </a:lnTo>
                  <a:lnTo>
                    <a:pt x="9009" y="5426"/>
                  </a:lnTo>
                  <a:lnTo>
                    <a:pt x="9163" y="4965"/>
                  </a:lnTo>
                  <a:lnTo>
                    <a:pt x="9317" y="4505"/>
                  </a:lnTo>
                  <a:lnTo>
                    <a:pt x="9419" y="3993"/>
                  </a:lnTo>
                  <a:lnTo>
                    <a:pt x="9470" y="3532"/>
                  </a:lnTo>
                  <a:lnTo>
                    <a:pt x="9521" y="3020"/>
                  </a:lnTo>
                  <a:lnTo>
                    <a:pt x="9521" y="2048"/>
                  </a:lnTo>
                  <a:lnTo>
                    <a:pt x="9419" y="1024"/>
                  </a:lnTo>
                  <a:lnTo>
                    <a:pt x="9317" y="563"/>
                  </a:lnTo>
                  <a:lnTo>
                    <a:pt x="9163" y="52"/>
                  </a:lnTo>
                  <a:lnTo>
                    <a:pt x="916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4"/>
            <p:cNvSpPr/>
            <p:nvPr/>
          </p:nvSpPr>
          <p:spPr>
            <a:xfrm>
              <a:off x="2905300" y="2645075"/>
              <a:ext cx="392875" cy="1632800"/>
            </a:xfrm>
            <a:custGeom>
              <a:avLst/>
              <a:gdLst/>
              <a:ahLst/>
              <a:cxnLst/>
              <a:rect l="l" t="t" r="r" b="b"/>
              <a:pathLst>
                <a:path w="15715" h="65312" extrusionOk="0">
                  <a:moveTo>
                    <a:pt x="7371" y="0"/>
                  </a:moveTo>
                  <a:lnTo>
                    <a:pt x="6501" y="52"/>
                  </a:lnTo>
                  <a:lnTo>
                    <a:pt x="5682" y="154"/>
                  </a:lnTo>
                  <a:lnTo>
                    <a:pt x="4863" y="256"/>
                  </a:lnTo>
                  <a:lnTo>
                    <a:pt x="4044" y="410"/>
                  </a:lnTo>
                  <a:lnTo>
                    <a:pt x="2509" y="819"/>
                  </a:lnTo>
                  <a:lnTo>
                    <a:pt x="1178" y="1229"/>
                  </a:lnTo>
                  <a:lnTo>
                    <a:pt x="0" y="1638"/>
                  </a:lnTo>
                  <a:lnTo>
                    <a:pt x="0" y="1689"/>
                  </a:lnTo>
                  <a:lnTo>
                    <a:pt x="0" y="1741"/>
                  </a:lnTo>
                  <a:lnTo>
                    <a:pt x="1127" y="1382"/>
                  </a:lnTo>
                  <a:lnTo>
                    <a:pt x="2457" y="1024"/>
                  </a:lnTo>
                  <a:lnTo>
                    <a:pt x="4044" y="768"/>
                  </a:lnTo>
                  <a:lnTo>
                    <a:pt x="4863" y="615"/>
                  </a:lnTo>
                  <a:lnTo>
                    <a:pt x="5733" y="563"/>
                  </a:lnTo>
                  <a:lnTo>
                    <a:pt x="6603" y="512"/>
                  </a:lnTo>
                  <a:lnTo>
                    <a:pt x="7473" y="512"/>
                  </a:lnTo>
                  <a:lnTo>
                    <a:pt x="8292" y="563"/>
                  </a:lnTo>
                  <a:lnTo>
                    <a:pt x="9163" y="666"/>
                  </a:lnTo>
                  <a:lnTo>
                    <a:pt x="9930" y="870"/>
                  </a:lnTo>
                  <a:lnTo>
                    <a:pt x="10698" y="1126"/>
                  </a:lnTo>
                  <a:lnTo>
                    <a:pt x="11415" y="1434"/>
                  </a:lnTo>
                  <a:lnTo>
                    <a:pt x="12080" y="1843"/>
                  </a:lnTo>
                  <a:lnTo>
                    <a:pt x="12438" y="2099"/>
                  </a:lnTo>
                  <a:lnTo>
                    <a:pt x="12745" y="2406"/>
                  </a:lnTo>
                  <a:lnTo>
                    <a:pt x="13053" y="2816"/>
                  </a:lnTo>
                  <a:lnTo>
                    <a:pt x="13308" y="3225"/>
                  </a:lnTo>
                  <a:lnTo>
                    <a:pt x="13564" y="3686"/>
                  </a:lnTo>
                  <a:lnTo>
                    <a:pt x="13769" y="4146"/>
                  </a:lnTo>
                  <a:lnTo>
                    <a:pt x="13974" y="4709"/>
                  </a:lnTo>
                  <a:lnTo>
                    <a:pt x="14179" y="5272"/>
                  </a:lnTo>
                  <a:lnTo>
                    <a:pt x="14435" y="6552"/>
                  </a:lnTo>
                  <a:lnTo>
                    <a:pt x="14639" y="7934"/>
                  </a:lnTo>
                  <a:lnTo>
                    <a:pt x="14742" y="9470"/>
                  </a:lnTo>
                  <a:lnTo>
                    <a:pt x="14793" y="11107"/>
                  </a:lnTo>
                  <a:lnTo>
                    <a:pt x="14793" y="12899"/>
                  </a:lnTo>
                  <a:lnTo>
                    <a:pt x="14690" y="14793"/>
                  </a:lnTo>
                  <a:lnTo>
                    <a:pt x="14486" y="16738"/>
                  </a:lnTo>
                  <a:lnTo>
                    <a:pt x="14281" y="18836"/>
                  </a:lnTo>
                  <a:lnTo>
                    <a:pt x="13974" y="20986"/>
                  </a:lnTo>
                  <a:lnTo>
                    <a:pt x="13616" y="23187"/>
                  </a:lnTo>
                  <a:lnTo>
                    <a:pt x="13257" y="25490"/>
                  </a:lnTo>
                  <a:lnTo>
                    <a:pt x="12797" y="27794"/>
                  </a:lnTo>
                  <a:lnTo>
                    <a:pt x="12336" y="30199"/>
                  </a:lnTo>
                  <a:lnTo>
                    <a:pt x="11824" y="32605"/>
                  </a:lnTo>
                  <a:lnTo>
                    <a:pt x="10647" y="37519"/>
                  </a:lnTo>
                  <a:lnTo>
                    <a:pt x="9418" y="42432"/>
                  </a:lnTo>
                  <a:lnTo>
                    <a:pt x="8088" y="47346"/>
                  </a:lnTo>
                  <a:lnTo>
                    <a:pt x="6757" y="52106"/>
                  </a:lnTo>
                  <a:lnTo>
                    <a:pt x="5375" y="56713"/>
                  </a:lnTo>
                  <a:lnTo>
                    <a:pt x="3993" y="61064"/>
                  </a:lnTo>
                  <a:lnTo>
                    <a:pt x="2713" y="65107"/>
                  </a:lnTo>
                  <a:lnTo>
                    <a:pt x="2713" y="65261"/>
                  </a:lnTo>
                  <a:lnTo>
                    <a:pt x="2713" y="65312"/>
                  </a:lnTo>
                  <a:lnTo>
                    <a:pt x="2764" y="65312"/>
                  </a:lnTo>
                  <a:lnTo>
                    <a:pt x="2867" y="65210"/>
                  </a:lnTo>
                  <a:lnTo>
                    <a:pt x="3020" y="65056"/>
                  </a:lnTo>
                  <a:lnTo>
                    <a:pt x="3276" y="64288"/>
                  </a:lnTo>
                  <a:lnTo>
                    <a:pt x="3737" y="63060"/>
                  </a:lnTo>
                  <a:lnTo>
                    <a:pt x="5068" y="59323"/>
                  </a:lnTo>
                  <a:lnTo>
                    <a:pt x="6706" y="54103"/>
                  </a:lnTo>
                  <a:lnTo>
                    <a:pt x="7678" y="51031"/>
                  </a:lnTo>
                  <a:lnTo>
                    <a:pt x="8651" y="47807"/>
                  </a:lnTo>
                  <a:lnTo>
                    <a:pt x="9623" y="44377"/>
                  </a:lnTo>
                  <a:lnTo>
                    <a:pt x="10596" y="40795"/>
                  </a:lnTo>
                  <a:lnTo>
                    <a:pt x="11517" y="37160"/>
                  </a:lnTo>
                  <a:lnTo>
                    <a:pt x="12438" y="33526"/>
                  </a:lnTo>
                  <a:lnTo>
                    <a:pt x="13257" y="29892"/>
                  </a:lnTo>
                  <a:lnTo>
                    <a:pt x="13974" y="26309"/>
                  </a:lnTo>
                  <a:lnTo>
                    <a:pt x="14588" y="22829"/>
                  </a:lnTo>
                  <a:lnTo>
                    <a:pt x="15100" y="19502"/>
                  </a:lnTo>
                  <a:lnTo>
                    <a:pt x="15305" y="18069"/>
                  </a:lnTo>
                  <a:lnTo>
                    <a:pt x="15509" y="15970"/>
                  </a:lnTo>
                  <a:lnTo>
                    <a:pt x="15612" y="14742"/>
                  </a:lnTo>
                  <a:lnTo>
                    <a:pt x="15663" y="13411"/>
                  </a:lnTo>
                  <a:lnTo>
                    <a:pt x="15714" y="11978"/>
                  </a:lnTo>
                  <a:lnTo>
                    <a:pt x="15663" y="10544"/>
                  </a:lnTo>
                  <a:lnTo>
                    <a:pt x="15612" y="9111"/>
                  </a:lnTo>
                  <a:lnTo>
                    <a:pt x="15407" y="7678"/>
                  </a:lnTo>
                  <a:lnTo>
                    <a:pt x="15151" y="6296"/>
                  </a:lnTo>
                  <a:lnTo>
                    <a:pt x="14998" y="5682"/>
                  </a:lnTo>
                  <a:lnTo>
                    <a:pt x="14793" y="5016"/>
                  </a:lnTo>
                  <a:lnTo>
                    <a:pt x="14588" y="4402"/>
                  </a:lnTo>
                  <a:lnTo>
                    <a:pt x="14332" y="3839"/>
                  </a:lnTo>
                  <a:lnTo>
                    <a:pt x="14025" y="3276"/>
                  </a:lnTo>
                  <a:lnTo>
                    <a:pt x="13718" y="2764"/>
                  </a:lnTo>
                  <a:lnTo>
                    <a:pt x="13360" y="2304"/>
                  </a:lnTo>
                  <a:lnTo>
                    <a:pt x="12950" y="1843"/>
                  </a:lnTo>
                  <a:lnTo>
                    <a:pt x="12541" y="1485"/>
                  </a:lnTo>
                  <a:lnTo>
                    <a:pt x="12080" y="1126"/>
                  </a:lnTo>
                  <a:lnTo>
                    <a:pt x="11363" y="768"/>
                  </a:lnTo>
                  <a:lnTo>
                    <a:pt x="10596" y="461"/>
                  </a:lnTo>
                  <a:lnTo>
                    <a:pt x="9828" y="256"/>
                  </a:lnTo>
                  <a:lnTo>
                    <a:pt x="9009" y="103"/>
                  </a:lnTo>
                  <a:lnTo>
                    <a:pt x="8190" y="52"/>
                  </a:lnTo>
                  <a:lnTo>
                    <a:pt x="737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4"/>
            <p:cNvSpPr/>
            <p:nvPr/>
          </p:nvSpPr>
          <p:spPr>
            <a:xfrm>
              <a:off x="3031975" y="3988675"/>
              <a:ext cx="467100" cy="113900"/>
            </a:xfrm>
            <a:custGeom>
              <a:avLst/>
              <a:gdLst/>
              <a:ahLst/>
              <a:cxnLst/>
              <a:rect l="l" t="t" r="r" b="b"/>
              <a:pathLst>
                <a:path w="18684" h="4556" extrusionOk="0">
                  <a:moveTo>
                    <a:pt x="18632" y="0"/>
                  </a:moveTo>
                  <a:lnTo>
                    <a:pt x="18120" y="103"/>
                  </a:lnTo>
                  <a:lnTo>
                    <a:pt x="17250" y="256"/>
                  </a:lnTo>
                  <a:lnTo>
                    <a:pt x="14793" y="717"/>
                  </a:lnTo>
                  <a:lnTo>
                    <a:pt x="10442" y="1638"/>
                  </a:lnTo>
                  <a:lnTo>
                    <a:pt x="7883" y="2252"/>
                  </a:lnTo>
                  <a:lnTo>
                    <a:pt x="4761" y="3071"/>
                  </a:lnTo>
                  <a:lnTo>
                    <a:pt x="1895" y="3890"/>
                  </a:lnTo>
                  <a:lnTo>
                    <a:pt x="769" y="4197"/>
                  </a:lnTo>
                  <a:lnTo>
                    <a:pt x="1" y="4453"/>
                  </a:lnTo>
                  <a:lnTo>
                    <a:pt x="1" y="4504"/>
                  </a:lnTo>
                  <a:lnTo>
                    <a:pt x="1" y="4556"/>
                  </a:lnTo>
                  <a:lnTo>
                    <a:pt x="1383" y="4351"/>
                  </a:lnTo>
                  <a:lnTo>
                    <a:pt x="3021" y="4044"/>
                  </a:lnTo>
                  <a:lnTo>
                    <a:pt x="6041" y="3378"/>
                  </a:lnTo>
                  <a:lnTo>
                    <a:pt x="13104" y="1689"/>
                  </a:lnTo>
                  <a:lnTo>
                    <a:pt x="16789" y="717"/>
                  </a:lnTo>
                  <a:lnTo>
                    <a:pt x="18018" y="359"/>
                  </a:lnTo>
                  <a:lnTo>
                    <a:pt x="18632" y="154"/>
                  </a:lnTo>
                  <a:lnTo>
                    <a:pt x="18683" y="154"/>
                  </a:lnTo>
                  <a:lnTo>
                    <a:pt x="18683" y="103"/>
                  </a:lnTo>
                  <a:lnTo>
                    <a:pt x="18683" y="51"/>
                  </a:lnTo>
                  <a:lnTo>
                    <a:pt x="1863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4"/>
            <p:cNvSpPr/>
            <p:nvPr/>
          </p:nvSpPr>
          <p:spPr>
            <a:xfrm>
              <a:off x="1455500" y="2355875"/>
              <a:ext cx="1722375" cy="662875"/>
            </a:xfrm>
            <a:custGeom>
              <a:avLst/>
              <a:gdLst/>
              <a:ahLst/>
              <a:cxnLst/>
              <a:rect l="l" t="t" r="r" b="b"/>
              <a:pathLst>
                <a:path w="68895" h="26515" extrusionOk="0">
                  <a:moveTo>
                    <a:pt x="1485" y="1"/>
                  </a:moveTo>
                  <a:lnTo>
                    <a:pt x="1434" y="52"/>
                  </a:lnTo>
                  <a:lnTo>
                    <a:pt x="1126" y="1434"/>
                  </a:lnTo>
                  <a:lnTo>
                    <a:pt x="819" y="2816"/>
                  </a:lnTo>
                  <a:lnTo>
                    <a:pt x="563" y="4095"/>
                  </a:lnTo>
                  <a:lnTo>
                    <a:pt x="359" y="5324"/>
                  </a:lnTo>
                  <a:lnTo>
                    <a:pt x="205" y="6552"/>
                  </a:lnTo>
                  <a:lnTo>
                    <a:pt x="103" y="7678"/>
                  </a:lnTo>
                  <a:lnTo>
                    <a:pt x="52" y="8804"/>
                  </a:lnTo>
                  <a:lnTo>
                    <a:pt x="0" y="9828"/>
                  </a:lnTo>
                  <a:lnTo>
                    <a:pt x="0" y="10852"/>
                  </a:lnTo>
                  <a:lnTo>
                    <a:pt x="52" y="11773"/>
                  </a:lnTo>
                  <a:lnTo>
                    <a:pt x="154" y="12694"/>
                  </a:lnTo>
                  <a:lnTo>
                    <a:pt x="256" y="13565"/>
                  </a:lnTo>
                  <a:lnTo>
                    <a:pt x="410" y="14435"/>
                  </a:lnTo>
                  <a:lnTo>
                    <a:pt x="563" y="15202"/>
                  </a:lnTo>
                  <a:lnTo>
                    <a:pt x="768" y="15970"/>
                  </a:lnTo>
                  <a:lnTo>
                    <a:pt x="973" y="16687"/>
                  </a:lnTo>
                  <a:lnTo>
                    <a:pt x="1178" y="17352"/>
                  </a:lnTo>
                  <a:lnTo>
                    <a:pt x="1485" y="17966"/>
                  </a:lnTo>
                  <a:lnTo>
                    <a:pt x="2048" y="19144"/>
                  </a:lnTo>
                  <a:lnTo>
                    <a:pt x="2662" y="20167"/>
                  </a:lnTo>
                  <a:lnTo>
                    <a:pt x="3327" y="21089"/>
                  </a:lnTo>
                  <a:lnTo>
                    <a:pt x="3993" y="21908"/>
                  </a:lnTo>
                  <a:lnTo>
                    <a:pt x="4709" y="22573"/>
                  </a:lnTo>
                  <a:lnTo>
                    <a:pt x="5375" y="23187"/>
                  </a:lnTo>
                  <a:lnTo>
                    <a:pt x="6040" y="23699"/>
                  </a:lnTo>
                  <a:lnTo>
                    <a:pt x="6603" y="24057"/>
                  </a:lnTo>
                  <a:lnTo>
                    <a:pt x="7115" y="24365"/>
                  </a:lnTo>
                  <a:lnTo>
                    <a:pt x="7729" y="24672"/>
                  </a:lnTo>
                  <a:lnTo>
                    <a:pt x="8292" y="24928"/>
                  </a:lnTo>
                  <a:lnTo>
                    <a:pt x="9521" y="25337"/>
                  </a:lnTo>
                  <a:lnTo>
                    <a:pt x="10749" y="25695"/>
                  </a:lnTo>
                  <a:lnTo>
                    <a:pt x="11978" y="25951"/>
                  </a:lnTo>
                  <a:lnTo>
                    <a:pt x="13206" y="26156"/>
                  </a:lnTo>
                  <a:lnTo>
                    <a:pt x="14332" y="26310"/>
                  </a:lnTo>
                  <a:lnTo>
                    <a:pt x="15356" y="26412"/>
                  </a:lnTo>
                  <a:lnTo>
                    <a:pt x="16482" y="26463"/>
                  </a:lnTo>
                  <a:lnTo>
                    <a:pt x="17659" y="26514"/>
                  </a:lnTo>
                  <a:lnTo>
                    <a:pt x="18785" y="26463"/>
                  </a:lnTo>
                  <a:lnTo>
                    <a:pt x="19911" y="26412"/>
                  </a:lnTo>
                  <a:lnTo>
                    <a:pt x="21037" y="26310"/>
                  </a:lnTo>
                  <a:lnTo>
                    <a:pt x="22163" y="26207"/>
                  </a:lnTo>
                  <a:lnTo>
                    <a:pt x="23289" y="26002"/>
                  </a:lnTo>
                  <a:lnTo>
                    <a:pt x="24364" y="25798"/>
                  </a:lnTo>
                  <a:lnTo>
                    <a:pt x="25490" y="25593"/>
                  </a:lnTo>
                  <a:lnTo>
                    <a:pt x="26616" y="25337"/>
                  </a:lnTo>
                  <a:lnTo>
                    <a:pt x="28766" y="24723"/>
                  </a:lnTo>
                  <a:lnTo>
                    <a:pt x="30967" y="24006"/>
                  </a:lnTo>
                  <a:lnTo>
                    <a:pt x="33066" y="23187"/>
                  </a:lnTo>
                  <a:lnTo>
                    <a:pt x="35215" y="22317"/>
                  </a:lnTo>
                  <a:lnTo>
                    <a:pt x="37314" y="21345"/>
                  </a:lnTo>
                  <a:lnTo>
                    <a:pt x="39412" y="20321"/>
                  </a:lnTo>
                  <a:lnTo>
                    <a:pt x="41460" y="19297"/>
                  </a:lnTo>
                  <a:lnTo>
                    <a:pt x="45555" y="17147"/>
                  </a:lnTo>
                  <a:lnTo>
                    <a:pt x="49701" y="14998"/>
                  </a:lnTo>
                  <a:lnTo>
                    <a:pt x="51697" y="14025"/>
                  </a:lnTo>
                  <a:lnTo>
                    <a:pt x="53744" y="13053"/>
                  </a:lnTo>
                  <a:lnTo>
                    <a:pt x="54768" y="12592"/>
                  </a:lnTo>
                  <a:lnTo>
                    <a:pt x="55843" y="12183"/>
                  </a:lnTo>
                  <a:lnTo>
                    <a:pt x="56918" y="11773"/>
                  </a:lnTo>
                  <a:lnTo>
                    <a:pt x="57992" y="11466"/>
                  </a:lnTo>
                  <a:lnTo>
                    <a:pt x="59067" y="11159"/>
                  </a:lnTo>
                  <a:lnTo>
                    <a:pt x="60142" y="10954"/>
                  </a:lnTo>
                  <a:lnTo>
                    <a:pt x="61268" y="10749"/>
                  </a:lnTo>
                  <a:lnTo>
                    <a:pt x="62394" y="10647"/>
                  </a:lnTo>
                  <a:lnTo>
                    <a:pt x="63469" y="10647"/>
                  </a:lnTo>
                  <a:lnTo>
                    <a:pt x="64595" y="10698"/>
                  </a:lnTo>
                  <a:lnTo>
                    <a:pt x="65721" y="10852"/>
                  </a:lnTo>
                  <a:lnTo>
                    <a:pt x="66847" y="11057"/>
                  </a:lnTo>
                  <a:lnTo>
                    <a:pt x="67871" y="11364"/>
                  </a:lnTo>
                  <a:lnTo>
                    <a:pt x="68844" y="11773"/>
                  </a:lnTo>
                  <a:lnTo>
                    <a:pt x="68895" y="11773"/>
                  </a:lnTo>
                  <a:lnTo>
                    <a:pt x="68895" y="11722"/>
                  </a:lnTo>
                  <a:lnTo>
                    <a:pt x="67973" y="11312"/>
                  </a:lnTo>
                  <a:lnTo>
                    <a:pt x="66950" y="10954"/>
                  </a:lnTo>
                  <a:lnTo>
                    <a:pt x="65977" y="10698"/>
                  </a:lnTo>
                  <a:lnTo>
                    <a:pt x="64954" y="10493"/>
                  </a:lnTo>
                  <a:lnTo>
                    <a:pt x="63930" y="10391"/>
                  </a:lnTo>
                  <a:lnTo>
                    <a:pt x="61831" y="10391"/>
                  </a:lnTo>
                  <a:lnTo>
                    <a:pt x="60808" y="10493"/>
                  </a:lnTo>
                  <a:lnTo>
                    <a:pt x="59733" y="10698"/>
                  </a:lnTo>
                  <a:lnTo>
                    <a:pt x="58658" y="10903"/>
                  </a:lnTo>
                  <a:lnTo>
                    <a:pt x="57634" y="11159"/>
                  </a:lnTo>
                  <a:lnTo>
                    <a:pt x="56559" y="11466"/>
                  </a:lnTo>
                  <a:lnTo>
                    <a:pt x="55536" y="11824"/>
                  </a:lnTo>
                  <a:lnTo>
                    <a:pt x="54563" y="12234"/>
                  </a:lnTo>
                  <a:lnTo>
                    <a:pt x="53539" y="12643"/>
                  </a:lnTo>
                  <a:lnTo>
                    <a:pt x="52567" y="13104"/>
                  </a:lnTo>
                  <a:lnTo>
                    <a:pt x="50468" y="14076"/>
                  </a:lnTo>
                  <a:lnTo>
                    <a:pt x="48421" y="15100"/>
                  </a:lnTo>
                  <a:lnTo>
                    <a:pt x="44377" y="17147"/>
                  </a:lnTo>
                  <a:lnTo>
                    <a:pt x="40334" y="19246"/>
                  </a:lnTo>
                  <a:lnTo>
                    <a:pt x="38286" y="20270"/>
                  </a:lnTo>
                  <a:lnTo>
                    <a:pt x="36188" y="21242"/>
                  </a:lnTo>
                  <a:lnTo>
                    <a:pt x="34140" y="22164"/>
                  </a:lnTo>
                  <a:lnTo>
                    <a:pt x="31991" y="22983"/>
                  </a:lnTo>
                  <a:lnTo>
                    <a:pt x="29841" y="23750"/>
                  </a:lnTo>
                  <a:lnTo>
                    <a:pt x="27691" y="24416"/>
                  </a:lnTo>
                  <a:lnTo>
                    <a:pt x="25490" y="24979"/>
                  </a:lnTo>
                  <a:lnTo>
                    <a:pt x="24364" y="25235"/>
                  </a:lnTo>
                  <a:lnTo>
                    <a:pt x="23238" y="25439"/>
                  </a:lnTo>
                  <a:lnTo>
                    <a:pt x="22112" y="25593"/>
                  </a:lnTo>
                  <a:lnTo>
                    <a:pt x="20986" y="25747"/>
                  </a:lnTo>
                  <a:lnTo>
                    <a:pt x="19860" y="25798"/>
                  </a:lnTo>
                  <a:lnTo>
                    <a:pt x="18734" y="25900"/>
                  </a:lnTo>
                  <a:lnTo>
                    <a:pt x="16738" y="25900"/>
                  </a:lnTo>
                  <a:lnTo>
                    <a:pt x="15714" y="25849"/>
                  </a:lnTo>
                  <a:lnTo>
                    <a:pt x="14639" y="25747"/>
                  </a:lnTo>
                  <a:lnTo>
                    <a:pt x="13615" y="25644"/>
                  </a:lnTo>
                  <a:lnTo>
                    <a:pt x="12541" y="25439"/>
                  </a:lnTo>
                  <a:lnTo>
                    <a:pt x="11517" y="25235"/>
                  </a:lnTo>
                  <a:lnTo>
                    <a:pt x="10493" y="24979"/>
                  </a:lnTo>
                  <a:lnTo>
                    <a:pt x="9470" y="24672"/>
                  </a:lnTo>
                  <a:lnTo>
                    <a:pt x="8497" y="24262"/>
                  </a:lnTo>
                  <a:lnTo>
                    <a:pt x="7576" y="23801"/>
                  </a:lnTo>
                  <a:lnTo>
                    <a:pt x="6654" y="23290"/>
                  </a:lnTo>
                  <a:lnTo>
                    <a:pt x="5835" y="22727"/>
                  </a:lnTo>
                  <a:lnTo>
                    <a:pt x="5016" y="22010"/>
                  </a:lnTo>
                  <a:lnTo>
                    <a:pt x="4300" y="21293"/>
                  </a:lnTo>
                  <a:lnTo>
                    <a:pt x="3634" y="20474"/>
                  </a:lnTo>
                  <a:lnTo>
                    <a:pt x="3174" y="19758"/>
                  </a:lnTo>
                  <a:lnTo>
                    <a:pt x="2764" y="19041"/>
                  </a:lnTo>
                  <a:lnTo>
                    <a:pt x="2406" y="18274"/>
                  </a:lnTo>
                  <a:lnTo>
                    <a:pt x="2048" y="17557"/>
                  </a:lnTo>
                  <a:lnTo>
                    <a:pt x="1792" y="16738"/>
                  </a:lnTo>
                  <a:lnTo>
                    <a:pt x="1536" y="15970"/>
                  </a:lnTo>
                  <a:lnTo>
                    <a:pt x="1331" y="15151"/>
                  </a:lnTo>
                  <a:lnTo>
                    <a:pt x="1126" y="14332"/>
                  </a:lnTo>
                  <a:lnTo>
                    <a:pt x="870" y="12694"/>
                  </a:lnTo>
                  <a:lnTo>
                    <a:pt x="717" y="11057"/>
                  </a:lnTo>
                  <a:lnTo>
                    <a:pt x="615" y="9419"/>
                  </a:lnTo>
                  <a:lnTo>
                    <a:pt x="666" y="7832"/>
                  </a:lnTo>
                  <a:lnTo>
                    <a:pt x="717" y="6348"/>
                  </a:lnTo>
                  <a:lnTo>
                    <a:pt x="819" y="4966"/>
                  </a:lnTo>
                  <a:lnTo>
                    <a:pt x="973" y="3686"/>
                  </a:lnTo>
                  <a:lnTo>
                    <a:pt x="1126" y="2560"/>
                  </a:lnTo>
                  <a:lnTo>
                    <a:pt x="1434" y="871"/>
                  </a:lnTo>
                  <a:lnTo>
                    <a:pt x="1536" y="52"/>
                  </a:lnTo>
                  <a:lnTo>
                    <a:pt x="148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4"/>
            <p:cNvSpPr/>
            <p:nvPr/>
          </p:nvSpPr>
          <p:spPr>
            <a:xfrm>
              <a:off x="1962225" y="1353950"/>
              <a:ext cx="1278350" cy="679500"/>
            </a:xfrm>
            <a:custGeom>
              <a:avLst/>
              <a:gdLst/>
              <a:ahLst/>
              <a:cxnLst/>
              <a:rect l="l" t="t" r="r" b="b"/>
              <a:pathLst>
                <a:path w="51134" h="27180" extrusionOk="0">
                  <a:moveTo>
                    <a:pt x="41102" y="0"/>
                  </a:moveTo>
                  <a:lnTo>
                    <a:pt x="40334" y="358"/>
                  </a:lnTo>
                  <a:lnTo>
                    <a:pt x="39413" y="870"/>
                  </a:lnTo>
                  <a:lnTo>
                    <a:pt x="38287" y="1484"/>
                  </a:lnTo>
                  <a:lnTo>
                    <a:pt x="37109" y="2252"/>
                  </a:lnTo>
                  <a:lnTo>
                    <a:pt x="34396" y="3992"/>
                  </a:lnTo>
                  <a:lnTo>
                    <a:pt x="31633" y="5835"/>
                  </a:lnTo>
                  <a:lnTo>
                    <a:pt x="28920" y="7627"/>
                  </a:lnTo>
                  <a:lnTo>
                    <a:pt x="26616" y="9162"/>
                  </a:lnTo>
                  <a:lnTo>
                    <a:pt x="25644" y="9725"/>
                  </a:lnTo>
                  <a:lnTo>
                    <a:pt x="24876" y="10186"/>
                  </a:lnTo>
                  <a:lnTo>
                    <a:pt x="24313" y="10442"/>
                  </a:lnTo>
                  <a:lnTo>
                    <a:pt x="24108" y="10493"/>
                  </a:lnTo>
                  <a:lnTo>
                    <a:pt x="24006" y="10544"/>
                  </a:lnTo>
                  <a:lnTo>
                    <a:pt x="23289" y="10288"/>
                  </a:lnTo>
                  <a:lnTo>
                    <a:pt x="22010" y="9725"/>
                  </a:lnTo>
                  <a:lnTo>
                    <a:pt x="20167" y="8855"/>
                  </a:lnTo>
                  <a:lnTo>
                    <a:pt x="17915" y="7729"/>
                  </a:lnTo>
                  <a:lnTo>
                    <a:pt x="12541" y="5016"/>
                  </a:lnTo>
                  <a:lnTo>
                    <a:pt x="6450" y="1843"/>
                  </a:lnTo>
                  <a:lnTo>
                    <a:pt x="5068" y="1126"/>
                  </a:lnTo>
                  <a:lnTo>
                    <a:pt x="3839" y="614"/>
                  </a:lnTo>
                  <a:lnTo>
                    <a:pt x="2816" y="307"/>
                  </a:lnTo>
                  <a:lnTo>
                    <a:pt x="2355" y="205"/>
                  </a:lnTo>
                  <a:lnTo>
                    <a:pt x="1945" y="102"/>
                  </a:lnTo>
                  <a:lnTo>
                    <a:pt x="1229" y="102"/>
                  </a:lnTo>
                  <a:lnTo>
                    <a:pt x="922" y="154"/>
                  </a:lnTo>
                  <a:lnTo>
                    <a:pt x="666" y="256"/>
                  </a:lnTo>
                  <a:lnTo>
                    <a:pt x="461" y="358"/>
                  </a:lnTo>
                  <a:lnTo>
                    <a:pt x="308" y="512"/>
                  </a:lnTo>
                  <a:lnTo>
                    <a:pt x="154" y="717"/>
                  </a:lnTo>
                  <a:lnTo>
                    <a:pt x="52" y="973"/>
                  </a:lnTo>
                  <a:lnTo>
                    <a:pt x="0" y="1228"/>
                  </a:lnTo>
                  <a:lnTo>
                    <a:pt x="0" y="1484"/>
                  </a:lnTo>
                  <a:lnTo>
                    <a:pt x="0" y="1843"/>
                  </a:lnTo>
                  <a:lnTo>
                    <a:pt x="52" y="2150"/>
                  </a:lnTo>
                  <a:lnTo>
                    <a:pt x="256" y="2969"/>
                  </a:lnTo>
                  <a:lnTo>
                    <a:pt x="615" y="3839"/>
                  </a:lnTo>
                  <a:lnTo>
                    <a:pt x="1075" y="4811"/>
                  </a:lnTo>
                  <a:lnTo>
                    <a:pt x="1690" y="5886"/>
                  </a:lnTo>
                  <a:lnTo>
                    <a:pt x="2406" y="7012"/>
                  </a:lnTo>
                  <a:lnTo>
                    <a:pt x="3276" y="8241"/>
                  </a:lnTo>
                  <a:lnTo>
                    <a:pt x="4607" y="10032"/>
                  </a:lnTo>
                  <a:lnTo>
                    <a:pt x="6040" y="11824"/>
                  </a:lnTo>
                  <a:lnTo>
                    <a:pt x="7473" y="13564"/>
                  </a:lnTo>
                  <a:lnTo>
                    <a:pt x="8958" y="15253"/>
                  </a:lnTo>
                  <a:lnTo>
                    <a:pt x="10442" y="16891"/>
                  </a:lnTo>
                  <a:lnTo>
                    <a:pt x="11978" y="18427"/>
                  </a:lnTo>
                  <a:lnTo>
                    <a:pt x="13462" y="19911"/>
                  </a:lnTo>
                  <a:lnTo>
                    <a:pt x="14946" y="21293"/>
                  </a:lnTo>
                  <a:lnTo>
                    <a:pt x="16380" y="22521"/>
                  </a:lnTo>
                  <a:lnTo>
                    <a:pt x="17762" y="23699"/>
                  </a:lnTo>
                  <a:lnTo>
                    <a:pt x="19092" y="24671"/>
                  </a:lnTo>
                  <a:lnTo>
                    <a:pt x="20372" y="25541"/>
                  </a:lnTo>
                  <a:lnTo>
                    <a:pt x="21549" y="26207"/>
                  </a:lnTo>
                  <a:lnTo>
                    <a:pt x="22112" y="26462"/>
                  </a:lnTo>
                  <a:lnTo>
                    <a:pt x="22675" y="26718"/>
                  </a:lnTo>
                  <a:lnTo>
                    <a:pt x="23187" y="26923"/>
                  </a:lnTo>
                  <a:lnTo>
                    <a:pt x="23648" y="27026"/>
                  </a:lnTo>
                  <a:lnTo>
                    <a:pt x="24108" y="27128"/>
                  </a:lnTo>
                  <a:lnTo>
                    <a:pt x="24518" y="27179"/>
                  </a:lnTo>
                  <a:lnTo>
                    <a:pt x="24876" y="27128"/>
                  </a:lnTo>
                  <a:lnTo>
                    <a:pt x="25388" y="27026"/>
                  </a:lnTo>
                  <a:lnTo>
                    <a:pt x="26565" y="26667"/>
                  </a:lnTo>
                  <a:lnTo>
                    <a:pt x="28101" y="26104"/>
                  </a:lnTo>
                  <a:lnTo>
                    <a:pt x="29892" y="25388"/>
                  </a:lnTo>
                  <a:lnTo>
                    <a:pt x="31888" y="24466"/>
                  </a:lnTo>
                  <a:lnTo>
                    <a:pt x="33987" y="23494"/>
                  </a:lnTo>
                  <a:lnTo>
                    <a:pt x="36239" y="22368"/>
                  </a:lnTo>
                  <a:lnTo>
                    <a:pt x="38491" y="21242"/>
                  </a:lnTo>
                  <a:lnTo>
                    <a:pt x="42842" y="18938"/>
                  </a:lnTo>
                  <a:lnTo>
                    <a:pt x="46681" y="16737"/>
                  </a:lnTo>
                  <a:lnTo>
                    <a:pt x="48268" y="15816"/>
                  </a:lnTo>
                  <a:lnTo>
                    <a:pt x="49547" y="14997"/>
                  </a:lnTo>
                  <a:lnTo>
                    <a:pt x="50468" y="14383"/>
                  </a:lnTo>
                  <a:lnTo>
                    <a:pt x="50776" y="14127"/>
                  </a:lnTo>
                  <a:lnTo>
                    <a:pt x="50980" y="13922"/>
                  </a:lnTo>
                  <a:lnTo>
                    <a:pt x="51083" y="13718"/>
                  </a:lnTo>
                  <a:lnTo>
                    <a:pt x="51134" y="13513"/>
                  </a:lnTo>
                  <a:lnTo>
                    <a:pt x="51083" y="13206"/>
                  </a:lnTo>
                  <a:lnTo>
                    <a:pt x="51031" y="12847"/>
                  </a:lnTo>
                  <a:lnTo>
                    <a:pt x="50724" y="11977"/>
                  </a:lnTo>
                  <a:lnTo>
                    <a:pt x="50264" y="10954"/>
                  </a:lnTo>
                  <a:lnTo>
                    <a:pt x="49701" y="9827"/>
                  </a:lnTo>
                  <a:lnTo>
                    <a:pt x="48984" y="8650"/>
                  </a:lnTo>
                  <a:lnTo>
                    <a:pt x="48165" y="7371"/>
                  </a:lnTo>
                  <a:lnTo>
                    <a:pt x="47295" y="6091"/>
                  </a:lnTo>
                  <a:lnTo>
                    <a:pt x="46374" y="4863"/>
                  </a:lnTo>
                  <a:lnTo>
                    <a:pt x="45452" y="3685"/>
                  </a:lnTo>
                  <a:lnTo>
                    <a:pt x="44582" y="2610"/>
                  </a:lnTo>
                  <a:lnTo>
                    <a:pt x="43661" y="1638"/>
                  </a:lnTo>
                  <a:lnTo>
                    <a:pt x="42893" y="870"/>
                  </a:lnTo>
                  <a:lnTo>
                    <a:pt x="42484" y="563"/>
                  </a:lnTo>
                  <a:lnTo>
                    <a:pt x="42177" y="307"/>
                  </a:lnTo>
                  <a:lnTo>
                    <a:pt x="41818" y="154"/>
                  </a:lnTo>
                  <a:lnTo>
                    <a:pt x="41562" y="51"/>
                  </a:lnTo>
                  <a:lnTo>
                    <a:pt x="41306"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4"/>
            <p:cNvSpPr/>
            <p:nvPr/>
          </p:nvSpPr>
          <p:spPr>
            <a:xfrm>
              <a:off x="1962225" y="1353950"/>
              <a:ext cx="1278350" cy="679500"/>
            </a:xfrm>
            <a:custGeom>
              <a:avLst/>
              <a:gdLst/>
              <a:ahLst/>
              <a:cxnLst/>
              <a:rect l="l" t="t" r="r" b="b"/>
              <a:pathLst>
                <a:path w="51134" h="27180" fill="none" extrusionOk="0">
                  <a:moveTo>
                    <a:pt x="3276" y="8241"/>
                  </a:moveTo>
                  <a:lnTo>
                    <a:pt x="3276" y="8241"/>
                  </a:lnTo>
                  <a:lnTo>
                    <a:pt x="4607" y="10032"/>
                  </a:lnTo>
                  <a:lnTo>
                    <a:pt x="6040" y="11824"/>
                  </a:lnTo>
                  <a:lnTo>
                    <a:pt x="7473" y="13564"/>
                  </a:lnTo>
                  <a:lnTo>
                    <a:pt x="8958" y="15253"/>
                  </a:lnTo>
                  <a:lnTo>
                    <a:pt x="10442" y="16891"/>
                  </a:lnTo>
                  <a:lnTo>
                    <a:pt x="11978" y="18427"/>
                  </a:lnTo>
                  <a:lnTo>
                    <a:pt x="13462" y="19911"/>
                  </a:lnTo>
                  <a:lnTo>
                    <a:pt x="14946" y="21293"/>
                  </a:lnTo>
                  <a:lnTo>
                    <a:pt x="16380" y="22521"/>
                  </a:lnTo>
                  <a:lnTo>
                    <a:pt x="17762" y="23699"/>
                  </a:lnTo>
                  <a:lnTo>
                    <a:pt x="19092" y="24671"/>
                  </a:lnTo>
                  <a:lnTo>
                    <a:pt x="20372" y="25541"/>
                  </a:lnTo>
                  <a:lnTo>
                    <a:pt x="21549" y="26207"/>
                  </a:lnTo>
                  <a:lnTo>
                    <a:pt x="22112" y="26462"/>
                  </a:lnTo>
                  <a:lnTo>
                    <a:pt x="22675" y="26718"/>
                  </a:lnTo>
                  <a:lnTo>
                    <a:pt x="23187" y="26923"/>
                  </a:lnTo>
                  <a:lnTo>
                    <a:pt x="23648" y="27026"/>
                  </a:lnTo>
                  <a:lnTo>
                    <a:pt x="24108" y="27128"/>
                  </a:lnTo>
                  <a:lnTo>
                    <a:pt x="24518" y="27179"/>
                  </a:lnTo>
                  <a:lnTo>
                    <a:pt x="24518" y="27179"/>
                  </a:lnTo>
                  <a:lnTo>
                    <a:pt x="24876" y="27128"/>
                  </a:lnTo>
                  <a:lnTo>
                    <a:pt x="25388" y="27026"/>
                  </a:lnTo>
                  <a:lnTo>
                    <a:pt x="26565" y="26667"/>
                  </a:lnTo>
                  <a:lnTo>
                    <a:pt x="28101" y="26104"/>
                  </a:lnTo>
                  <a:lnTo>
                    <a:pt x="29892" y="25388"/>
                  </a:lnTo>
                  <a:lnTo>
                    <a:pt x="31888" y="24466"/>
                  </a:lnTo>
                  <a:lnTo>
                    <a:pt x="33987" y="23494"/>
                  </a:lnTo>
                  <a:lnTo>
                    <a:pt x="36239" y="22368"/>
                  </a:lnTo>
                  <a:lnTo>
                    <a:pt x="38491" y="21242"/>
                  </a:lnTo>
                  <a:lnTo>
                    <a:pt x="42842" y="18938"/>
                  </a:lnTo>
                  <a:lnTo>
                    <a:pt x="46681" y="16737"/>
                  </a:lnTo>
                  <a:lnTo>
                    <a:pt x="48268" y="15816"/>
                  </a:lnTo>
                  <a:lnTo>
                    <a:pt x="49547" y="14997"/>
                  </a:lnTo>
                  <a:lnTo>
                    <a:pt x="50468" y="14383"/>
                  </a:lnTo>
                  <a:lnTo>
                    <a:pt x="50776" y="14127"/>
                  </a:lnTo>
                  <a:lnTo>
                    <a:pt x="50980" y="13922"/>
                  </a:lnTo>
                  <a:lnTo>
                    <a:pt x="50980" y="13922"/>
                  </a:lnTo>
                  <a:lnTo>
                    <a:pt x="51083" y="13718"/>
                  </a:lnTo>
                  <a:lnTo>
                    <a:pt x="51134" y="13513"/>
                  </a:lnTo>
                  <a:lnTo>
                    <a:pt x="51083" y="13206"/>
                  </a:lnTo>
                  <a:lnTo>
                    <a:pt x="51031" y="12847"/>
                  </a:lnTo>
                  <a:lnTo>
                    <a:pt x="50724" y="11977"/>
                  </a:lnTo>
                  <a:lnTo>
                    <a:pt x="50264" y="10954"/>
                  </a:lnTo>
                  <a:lnTo>
                    <a:pt x="49701" y="9827"/>
                  </a:lnTo>
                  <a:lnTo>
                    <a:pt x="48984" y="8650"/>
                  </a:lnTo>
                  <a:lnTo>
                    <a:pt x="48165" y="7371"/>
                  </a:lnTo>
                  <a:lnTo>
                    <a:pt x="47295" y="6091"/>
                  </a:lnTo>
                  <a:lnTo>
                    <a:pt x="46374" y="4863"/>
                  </a:lnTo>
                  <a:lnTo>
                    <a:pt x="45452" y="3685"/>
                  </a:lnTo>
                  <a:lnTo>
                    <a:pt x="44582" y="2610"/>
                  </a:lnTo>
                  <a:lnTo>
                    <a:pt x="43661" y="1638"/>
                  </a:lnTo>
                  <a:lnTo>
                    <a:pt x="42893" y="870"/>
                  </a:lnTo>
                  <a:lnTo>
                    <a:pt x="42484" y="563"/>
                  </a:lnTo>
                  <a:lnTo>
                    <a:pt x="42177" y="307"/>
                  </a:lnTo>
                  <a:lnTo>
                    <a:pt x="41818" y="154"/>
                  </a:lnTo>
                  <a:lnTo>
                    <a:pt x="41562" y="51"/>
                  </a:lnTo>
                  <a:lnTo>
                    <a:pt x="41306" y="0"/>
                  </a:lnTo>
                  <a:lnTo>
                    <a:pt x="41102" y="0"/>
                  </a:lnTo>
                  <a:lnTo>
                    <a:pt x="41102" y="0"/>
                  </a:lnTo>
                  <a:lnTo>
                    <a:pt x="40334" y="358"/>
                  </a:lnTo>
                  <a:lnTo>
                    <a:pt x="39413" y="870"/>
                  </a:lnTo>
                  <a:lnTo>
                    <a:pt x="38287" y="1484"/>
                  </a:lnTo>
                  <a:lnTo>
                    <a:pt x="37109" y="2252"/>
                  </a:lnTo>
                  <a:lnTo>
                    <a:pt x="34396" y="3992"/>
                  </a:lnTo>
                  <a:lnTo>
                    <a:pt x="31633" y="5835"/>
                  </a:lnTo>
                  <a:lnTo>
                    <a:pt x="28920" y="7627"/>
                  </a:lnTo>
                  <a:lnTo>
                    <a:pt x="26616" y="9162"/>
                  </a:lnTo>
                  <a:lnTo>
                    <a:pt x="25644" y="9725"/>
                  </a:lnTo>
                  <a:lnTo>
                    <a:pt x="24876" y="10186"/>
                  </a:lnTo>
                  <a:lnTo>
                    <a:pt x="24313" y="10442"/>
                  </a:lnTo>
                  <a:lnTo>
                    <a:pt x="24108" y="10493"/>
                  </a:lnTo>
                  <a:lnTo>
                    <a:pt x="24006" y="10544"/>
                  </a:lnTo>
                  <a:lnTo>
                    <a:pt x="24006" y="10544"/>
                  </a:lnTo>
                  <a:lnTo>
                    <a:pt x="23289" y="10288"/>
                  </a:lnTo>
                  <a:lnTo>
                    <a:pt x="22010" y="9725"/>
                  </a:lnTo>
                  <a:lnTo>
                    <a:pt x="20167" y="8855"/>
                  </a:lnTo>
                  <a:lnTo>
                    <a:pt x="17915" y="7729"/>
                  </a:lnTo>
                  <a:lnTo>
                    <a:pt x="12541" y="5016"/>
                  </a:lnTo>
                  <a:lnTo>
                    <a:pt x="6450" y="1843"/>
                  </a:lnTo>
                  <a:lnTo>
                    <a:pt x="6450" y="1843"/>
                  </a:lnTo>
                  <a:lnTo>
                    <a:pt x="5068" y="1126"/>
                  </a:lnTo>
                  <a:lnTo>
                    <a:pt x="3839" y="614"/>
                  </a:lnTo>
                  <a:lnTo>
                    <a:pt x="2816" y="307"/>
                  </a:lnTo>
                  <a:lnTo>
                    <a:pt x="2355" y="205"/>
                  </a:lnTo>
                  <a:lnTo>
                    <a:pt x="1945" y="102"/>
                  </a:lnTo>
                  <a:lnTo>
                    <a:pt x="1587" y="102"/>
                  </a:lnTo>
                  <a:lnTo>
                    <a:pt x="1229" y="102"/>
                  </a:lnTo>
                  <a:lnTo>
                    <a:pt x="922" y="154"/>
                  </a:lnTo>
                  <a:lnTo>
                    <a:pt x="666" y="256"/>
                  </a:lnTo>
                  <a:lnTo>
                    <a:pt x="461" y="358"/>
                  </a:lnTo>
                  <a:lnTo>
                    <a:pt x="308" y="512"/>
                  </a:lnTo>
                  <a:lnTo>
                    <a:pt x="154" y="717"/>
                  </a:lnTo>
                  <a:lnTo>
                    <a:pt x="52" y="973"/>
                  </a:lnTo>
                  <a:lnTo>
                    <a:pt x="0" y="1228"/>
                  </a:lnTo>
                  <a:lnTo>
                    <a:pt x="0" y="1484"/>
                  </a:lnTo>
                  <a:lnTo>
                    <a:pt x="0" y="1843"/>
                  </a:lnTo>
                  <a:lnTo>
                    <a:pt x="52" y="2150"/>
                  </a:lnTo>
                  <a:lnTo>
                    <a:pt x="256" y="2969"/>
                  </a:lnTo>
                  <a:lnTo>
                    <a:pt x="615" y="3839"/>
                  </a:lnTo>
                  <a:lnTo>
                    <a:pt x="1075" y="4811"/>
                  </a:lnTo>
                  <a:lnTo>
                    <a:pt x="1690" y="5886"/>
                  </a:lnTo>
                  <a:lnTo>
                    <a:pt x="2406" y="7012"/>
                  </a:lnTo>
                  <a:lnTo>
                    <a:pt x="3276" y="824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4"/>
            <p:cNvSpPr/>
            <p:nvPr/>
          </p:nvSpPr>
          <p:spPr>
            <a:xfrm>
              <a:off x="2960325" y="1050675"/>
              <a:ext cx="737075" cy="688450"/>
            </a:xfrm>
            <a:custGeom>
              <a:avLst/>
              <a:gdLst/>
              <a:ahLst/>
              <a:cxnLst/>
              <a:rect l="l" t="t" r="r" b="b"/>
              <a:pathLst>
                <a:path w="29483" h="27538" extrusionOk="0">
                  <a:moveTo>
                    <a:pt x="18017" y="0"/>
                  </a:moveTo>
                  <a:lnTo>
                    <a:pt x="17813" y="51"/>
                  </a:lnTo>
                  <a:lnTo>
                    <a:pt x="17403" y="205"/>
                  </a:lnTo>
                  <a:lnTo>
                    <a:pt x="16943" y="512"/>
                  </a:lnTo>
                  <a:lnTo>
                    <a:pt x="16533" y="870"/>
                  </a:lnTo>
                  <a:lnTo>
                    <a:pt x="16072" y="1331"/>
                  </a:lnTo>
                  <a:lnTo>
                    <a:pt x="15663" y="1843"/>
                  </a:lnTo>
                  <a:lnTo>
                    <a:pt x="15202" y="2355"/>
                  </a:lnTo>
                  <a:lnTo>
                    <a:pt x="13360" y="4760"/>
                  </a:lnTo>
                  <a:lnTo>
                    <a:pt x="12489" y="5886"/>
                  </a:lnTo>
                  <a:lnTo>
                    <a:pt x="12029" y="6347"/>
                  </a:lnTo>
                  <a:lnTo>
                    <a:pt x="11568" y="6757"/>
                  </a:lnTo>
                  <a:lnTo>
                    <a:pt x="9572" y="8241"/>
                  </a:lnTo>
                  <a:lnTo>
                    <a:pt x="5580" y="11107"/>
                  </a:lnTo>
                  <a:lnTo>
                    <a:pt x="0" y="15151"/>
                  </a:lnTo>
                  <a:lnTo>
                    <a:pt x="9009" y="27538"/>
                  </a:lnTo>
                  <a:lnTo>
                    <a:pt x="11722" y="26156"/>
                  </a:lnTo>
                  <a:lnTo>
                    <a:pt x="16072" y="23955"/>
                  </a:lnTo>
                  <a:lnTo>
                    <a:pt x="18376" y="22726"/>
                  </a:lnTo>
                  <a:lnTo>
                    <a:pt x="20423" y="21498"/>
                  </a:lnTo>
                  <a:lnTo>
                    <a:pt x="21344" y="20986"/>
                  </a:lnTo>
                  <a:lnTo>
                    <a:pt x="22163" y="20423"/>
                  </a:lnTo>
                  <a:lnTo>
                    <a:pt x="22778" y="19962"/>
                  </a:lnTo>
                  <a:lnTo>
                    <a:pt x="23238" y="19604"/>
                  </a:lnTo>
                  <a:lnTo>
                    <a:pt x="24108" y="18683"/>
                  </a:lnTo>
                  <a:lnTo>
                    <a:pt x="25234" y="17505"/>
                  </a:lnTo>
                  <a:lnTo>
                    <a:pt x="26361" y="16123"/>
                  </a:lnTo>
                  <a:lnTo>
                    <a:pt x="27487" y="14639"/>
                  </a:lnTo>
                  <a:lnTo>
                    <a:pt x="27998" y="13922"/>
                  </a:lnTo>
                  <a:lnTo>
                    <a:pt x="28459" y="13206"/>
                  </a:lnTo>
                  <a:lnTo>
                    <a:pt x="28869" y="12541"/>
                  </a:lnTo>
                  <a:lnTo>
                    <a:pt x="29176" y="11875"/>
                  </a:lnTo>
                  <a:lnTo>
                    <a:pt x="29380" y="11261"/>
                  </a:lnTo>
                  <a:lnTo>
                    <a:pt x="29483" y="10749"/>
                  </a:lnTo>
                  <a:lnTo>
                    <a:pt x="29483" y="10493"/>
                  </a:lnTo>
                  <a:lnTo>
                    <a:pt x="29432" y="10288"/>
                  </a:lnTo>
                  <a:lnTo>
                    <a:pt x="29380" y="10084"/>
                  </a:lnTo>
                  <a:lnTo>
                    <a:pt x="29278" y="9930"/>
                  </a:lnTo>
                  <a:lnTo>
                    <a:pt x="29022" y="9623"/>
                  </a:lnTo>
                  <a:lnTo>
                    <a:pt x="28766" y="9418"/>
                  </a:lnTo>
                  <a:lnTo>
                    <a:pt x="28510" y="9316"/>
                  </a:lnTo>
                  <a:lnTo>
                    <a:pt x="28254" y="9214"/>
                  </a:lnTo>
                  <a:lnTo>
                    <a:pt x="27947" y="9162"/>
                  </a:lnTo>
                  <a:lnTo>
                    <a:pt x="27742" y="9162"/>
                  </a:lnTo>
                  <a:lnTo>
                    <a:pt x="27487" y="9214"/>
                  </a:lnTo>
                  <a:lnTo>
                    <a:pt x="27231" y="9265"/>
                  </a:lnTo>
                  <a:lnTo>
                    <a:pt x="26821" y="9469"/>
                  </a:lnTo>
                  <a:lnTo>
                    <a:pt x="26514" y="9674"/>
                  </a:lnTo>
                  <a:lnTo>
                    <a:pt x="26207" y="9879"/>
                  </a:lnTo>
                  <a:lnTo>
                    <a:pt x="26207" y="9879"/>
                  </a:lnTo>
                  <a:lnTo>
                    <a:pt x="26463" y="9418"/>
                  </a:lnTo>
                  <a:lnTo>
                    <a:pt x="26719" y="8855"/>
                  </a:lnTo>
                  <a:lnTo>
                    <a:pt x="26975" y="8241"/>
                  </a:lnTo>
                  <a:lnTo>
                    <a:pt x="27128" y="7524"/>
                  </a:lnTo>
                  <a:lnTo>
                    <a:pt x="27179" y="7115"/>
                  </a:lnTo>
                  <a:lnTo>
                    <a:pt x="27128" y="6757"/>
                  </a:lnTo>
                  <a:lnTo>
                    <a:pt x="27077" y="6398"/>
                  </a:lnTo>
                  <a:lnTo>
                    <a:pt x="26975" y="6040"/>
                  </a:lnTo>
                  <a:lnTo>
                    <a:pt x="26821" y="5733"/>
                  </a:lnTo>
                  <a:lnTo>
                    <a:pt x="26565" y="5375"/>
                  </a:lnTo>
                  <a:lnTo>
                    <a:pt x="26258" y="5170"/>
                  </a:lnTo>
                  <a:lnTo>
                    <a:pt x="25951" y="5016"/>
                  </a:lnTo>
                  <a:lnTo>
                    <a:pt x="25644" y="4914"/>
                  </a:lnTo>
                  <a:lnTo>
                    <a:pt x="25286" y="4914"/>
                  </a:lnTo>
                  <a:lnTo>
                    <a:pt x="24979" y="4965"/>
                  </a:lnTo>
                  <a:lnTo>
                    <a:pt x="24620" y="5068"/>
                  </a:lnTo>
                  <a:lnTo>
                    <a:pt x="24313" y="5170"/>
                  </a:lnTo>
                  <a:lnTo>
                    <a:pt x="23955" y="5323"/>
                  </a:lnTo>
                  <a:lnTo>
                    <a:pt x="23392" y="5733"/>
                  </a:lnTo>
                  <a:lnTo>
                    <a:pt x="22931" y="6091"/>
                  </a:lnTo>
                  <a:lnTo>
                    <a:pt x="22522" y="6450"/>
                  </a:lnTo>
                  <a:lnTo>
                    <a:pt x="22726" y="5938"/>
                  </a:lnTo>
                  <a:lnTo>
                    <a:pt x="22931" y="5375"/>
                  </a:lnTo>
                  <a:lnTo>
                    <a:pt x="23136" y="4709"/>
                  </a:lnTo>
                  <a:lnTo>
                    <a:pt x="23238" y="3993"/>
                  </a:lnTo>
                  <a:lnTo>
                    <a:pt x="23289" y="3583"/>
                  </a:lnTo>
                  <a:lnTo>
                    <a:pt x="23238" y="3225"/>
                  </a:lnTo>
                  <a:lnTo>
                    <a:pt x="23187" y="2815"/>
                  </a:lnTo>
                  <a:lnTo>
                    <a:pt x="23034" y="2508"/>
                  </a:lnTo>
                  <a:lnTo>
                    <a:pt x="22829" y="2150"/>
                  </a:lnTo>
                  <a:lnTo>
                    <a:pt x="22573" y="1843"/>
                  </a:lnTo>
                  <a:lnTo>
                    <a:pt x="22266" y="1638"/>
                  </a:lnTo>
                  <a:lnTo>
                    <a:pt x="21959" y="1536"/>
                  </a:lnTo>
                  <a:lnTo>
                    <a:pt x="21652" y="1485"/>
                  </a:lnTo>
                  <a:lnTo>
                    <a:pt x="21293" y="1485"/>
                  </a:lnTo>
                  <a:lnTo>
                    <a:pt x="20986" y="1587"/>
                  </a:lnTo>
                  <a:lnTo>
                    <a:pt x="20679" y="1741"/>
                  </a:lnTo>
                  <a:lnTo>
                    <a:pt x="20372" y="1894"/>
                  </a:lnTo>
                  <a:lnTo>
                    <a:pt x="20116" y="2150"/>
                  </a:lnTo>
                  <a:lnTo>
                    <a:pt x="19604" y="2611"/>
                  </a:lnTo>
                  <a:lnTo>
                    <a:pt x="19195" y="3020"/>
                  </a:lnTo>
                  <a:lnTo>
                    <a:pt x="18836" y="3481"/>
                  </a:lnTo>
                  <a:lnTo>
                    <a:pt x="19041" y="3071"/>
                  </a:lnTo>
                  <a:lnTo>
                    <a:pt x="19246" y="2559"/>
                  </a:lnTo>
                  <a:lnTo>
                    <a:pt x="19451" y="2048"/>
                  </a:lnTo>
                  <a:lnTo>
                    <a:pt x="19502" y="1741"/>
                  </a:lnTo>
                  <a:lnTo>
                    <a:pt x="19502" y="1433"/>
                  </a:lnTo>
                  <a:lnTo>
                    <a:pt x="19502" y="1126"/>
                  </a:lnTo>
                  <a:lnTo>
                    <a:pt x="19451" y="870"/>
                  </a:lnTo>
                  <a:lnTo>
                    <a:pt x="19348" y="614"/>
                  </a:lnTo>
                  <a:lnTo>
                    <a:pt x="19195" y="410"/>
                  </a:lnTo>
                  <a:lnTo>
                    <a:pt x="18990" y="205"/>
                  </a:lnTo>
                  <a:lnTo>
                    <a:pt x="18683" y="51"/>
                  </a:lnTo>
                  <a:lnTo>
                    <a:pt x="18478"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4"/>
            <p:cNvSpPr/>
            <p:nvPr/>
          </p:nvSpPr>
          <p:spPr>
            <a:xfrm>
              <a:off x="3259750" y="1128725"/>
              <a:ext cx="181725" cy="202200"/>
            </a:xfrm>
            <a:custGeom>
              <a:avLst/>
              <a:gdLst/>
              <a:ahLst/>
              <a:cxnLst/>
              <a:rect l="l" t="t" r="r" b="b"/>
              <a:pathLst>
                <a:path w="7269" h="8088" extrusionOk="0">
                  <a:moveTo>
                    <a:pt x="7218" y="1"/>
                  </a:moveTo>
                  <a:lnTo>
                    <a:pt x="7115" y="52"/>
                  </a:lnTo>
                  <a:lnTo>
                    <a:pt x="7064" y="103"/>
                  </a:lnTo>
                  <a:lnTo>
                    <a:pt x="6348" y="1536"/>
                  </a:lnTo>
                  <a:lnTo>
                    <a:pt x="5682" y="2713"/>
                  </a:lnTo>
                  <a:lnTo>
                    <a:pt x="4966" y="3737"/>
                  </a:lnTo>
                  <a:lnTo>
                    <a:pt x="4198" y="4658"/>
                  </a:lnTo>
                  <a:lnTo>
                    <a:pt x="3328" y="5477"/>
                  </a:lnTo>
                  <a:lnTo>
                    <a:pt x="2406" y="6296"/>
                  </a:lnTo>
                  <a:lnTo>
                    <a:pt x="1280" y="7115"/>
                  </a:lnTo>
                  <a:lnTo>
                    <a:pt x="1" y="7985"/>
                  </a:lnTo>
                  <a:lnTo>
                    <a:pt x="1" y="8037"/>
                  </a:lnTo>
                  <a:lnTo>
                    <a:pt x="1" y="8088"/>
                  </a:lnTo>
                  <a:lnTo>
                    <a:pt x="52" y="8088"/>
                  </a:lnTo>
                  <a:lnTo>
                    <a:pt x="1434" y="7371"/>
                  </a:lnTo>
                  <a:lnTo>
                    <a:pt x="2611" y="6655"/>
                  </a:lnTo>
                  <a:lnTo>
                    <a:pt x="3174" y="6245"/>
                  </a:lnTo>
                  <a:lnTo>
                    <a:pt x="3686" y="5887"/>
                  </a:lnTo>
                  <a:lnTo>
                    <a:pt x="4147" y="5477"/>
                  </a:lnTo>
                  <a:lnTo>
                    <a:pt x="4607" y="5017"/>
                  </a:lnTo>
                  <a:lnTo>
                    <a:pt x="5068" y="4556"/>
                  </a:lnTo>
                  <a:lnTo>
                    <a:pt x="5426" y="4095"/>
                  </a:lnTo>
                  <a:lnTo>
                    <a:pt x="5784" y="3583"/>
                  </a:lnTo>
                  <a:lnTo>
                    <a:pt x="6143" y="2969"/>
                  </a:lnTo>
                  <a:lnTo>
                    <a:pt x="6450" y="2355"/>
                  </a:lnTo>
                  <a:lnTo>
                    <a:pt x="6757" y="1690"/>
                  </a:lnTo>
                  <a:lnTo>
                    <a:pt x="7013" y="973"/>
                  </a:lnTo>
                  <a:lnTo>
                    <a:pt x="7218" y="205"/>
                  </a:lnTo>
                  <a:lnTo>
                    <a:pt x="7269" y="52"/>
                  </a:lnTo>
                  <a:lnTo>
                    <a:pt x="721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4"/>
            <p:cNvSpPr/>
            <p:nvPr/>
          </p:nvSpPr>
          <p:spPr>
            <a:xfrm>
              <a:off x="3336525" y="1201675"/>
              <a:ext cx="194525" cy="213700"/>
            </a:xfrm>
            <a:custGeom>
              <a:avLst/>
              <a:gdLst/>
              <a:ahLst/>
              <a:cxnLst/>
              <a:rect l="l" t="t" r="r" b="b"/>
              <a:pathLst>
                <a:path w="7781" h="8548" extrusionOk="0">
                  <a:moveTo>
                    <a:pt x="7678" y="0"/>
                  </a:moveTo>
                  <a:lnTo>
                    <a:pt x="7576" y="102"/>
                  </a:lnTo>
                  <a:lnTo>
                    <a:pt x="6757" y="1484"/>
                  </a:lnTo>
                  <a:lnTo>
                    <a:pt x="5938" y="2713"/>
                  </a:lnTo>
                  <a:lnTo>
                    <a:pt x="5170" y="3788"/>
                  </a:lnTo>
                  <a:lnTo>
                    <a:pt x="4300" y="4760"/>
                  </a:lnTo>
                  <a:lnTo>
                    <a:pt x="3430" y="5682"/>
                  </a:lnTo>
                  <a:lnTo>
                    <a:pt x="2406" y="6552"/>
                  </a:lnTo>
                  <a:lnTo>
                    <a:pt x="1280" y="7473"/>
                  </a:lnTo>
                  <a:lnTo>
                    <a:pt x="1" y="8446"/>
                  </a:lnTo>
                  <a:lnTo>
                    <a:pt x="1" y="8497"/>
                  </a:lnTo>
                  <a:lnTo>
                    <a:pt x="1" y="8548"/>
                  </a:lnTo>
                  <a:lnTo>
                    <a:pt x="103" y="8548"/>
                  </a:lnTo>
                  <a:lnTo>
                    <a:pt x="1434" y="7678"/>
                  </a:lnTo>
                  <a:lnTo>
                    <a:pt x="2662" y="6859"/>
                  </a:lnTo>
                  <a:lnTo>
                    <a:pt x="3737" y="5989"/>
                  </a:lnTo>
                  <a:lnTo>
                    <a:pt x="4198" y="5579"/>
                  </a:lnTo>
                  <a:lnTo>
                    <a:pt x="4710" y="5119"/>
                  </a:lnTo>
                  <a:lnTo>
                    <a:pt x="5119" y="4658"/>
                  </a:lnTo>
                  <a:lnTo>
                    <a:pt x="5580" y="4146"/>
                  </a:lnTo>
                  <a:lnTo>
                    <a:pt x="5989" y="3583"/>
                  </a:lnTo>
                  <a:lnTo>
                    <a:pt x="6348" y="3020"/>
                  </a:lnTo>
                  <a:lnTo>
                    <a:pt x="6757" y="2406"/>
                  </a:lnTo>
                  <a:lnTo>
                    <a:pt x="7115" y="1740"/>
                  </a:lnTo>
                  <a:lnTo>
                    <a:pt x="7422" y="1024"/>
                  </a:lnTo>
                  <a:lnTo>
                    <a:pt x="7781" y="256"/>
                  </a:lnTo>
                  <a:lnTo>
                    <a:pt x="7781" y="102"/>
                  </a:lnTo>
                  <a:lnTo>
                    <a:pt x="7730" y="51"/>
                  </a:lnTo>
                  <a:lnTo>
                    <a:pt x="767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4"/>
            <p:cNvSpPr/>
            <p:nvPr/>
          </p:nvSpPr>
          <p:spPr>
            <a:xfrm>
              <a:off x="3408200" y="1297625"/>
              <a:ext cx="207300" cy="200925"/>
            </a:xfrm>
            <a:custGeom>
              <a:avLst/>
              <a:gdLst/>
              <a:ahLst/>
              <a:cxnLst/>
              <a:rect l="l" t="t" r="r" b="b"/>
              <a:pathLst>
                <a:path w="8292" h="8037" extrusionOk="0">
                  <a:moveTo>
                    <a:pt x="8190" y="1"/>
                  </a:moveTo>
                  <a:lnTo>
                    <a:pt x="8138" y="154"/>
                  </a:lnTo>
                  <a:lnTo>
                    <a:pt x="7217" y="1434"/>
                  </a:lnTo>
                  <a:lnTo>
                    <a:pt x="6347" y="2611"/>
                  </a:lnTo>
                  <a:lnTo>
                    <a:pt x="5477" y="3635"/>
                  </a:lnTo>
                  <a:lnTo>
                    <a:pt x="4607" y="4556"/>
                  </a:lnTo>
                  <a:lnTo>
                    <a:pt x="3634" y="5426"/>
                  </a:lnTo>
                  <a:lnTo>
                    <a:pt x="2559" y="6245"/>
                  </a:lnTo>
                  <a:lnTo>
                    <a:pt x="1382" y="7064"/>
                  </a:lnTo>
                  <a:lnTo>
                    <a:pt x="0" y="7883"/>
                  </a:lnTo>
                  <a:lnTo>
                    <a:pt x="0" y="7935"/>
                  </a:lnTo>
                  <a:lnTo>
                    <a:pt x="0" y="7986"/>
                  </a:lnTo>
                  <a:lnTo>
                    <a:pt x="51" y="8037"/>
                  </a:lnTo>
                  <a:lnTo>
                    <a:pt x="102" y="8037"/>
                  </a:lnTo>
                  <a:lnTo>
                    <a:pt x="1587" y="7320"/>
                  </a:lnTo>
                  <a:lnTo>
                    <a:pt x="2252" y="6911"/>
                  </a:lnTo>
                  <a:lnTo>
                    <a:pt x="2866" y="6553"/>
                  </a:lnTo>
                  <a:lnTo>
                    <a:pt x="3481" y="6143"/>
                  </a:lnTo>
                  <a:lnTo>
                    <a:pt x="4044" y="5734"/>
                  </a:lnTo>
                  <a:lnTo>
                    <a:pt x="4555" y="5273"/>
                  </a:lnTo>
                  <a:lnTo>
                    <a:pt x="5067" y="4812"/>
                  </a:lnTo>
                  <a:lnTo>
                    <a:pt x="5528" y="4352"/>
                  </a:lnTo>
                  <a:lnTo>
                    <a:pt x="5937" y="3840"/>
                  </a:lnTo>
                  <a:lnTo>
                    <a:pt x="6398" y="3277"/>
                  </a:lnTo>
                  <a:lnTo>
                    <a:pt x="6756" y="2714"/>
                  </a:lnTo>
                  <a:lnTo>
                    <a:pt x="7524" y="1536"/>
                  </a:lnTo>
                  <a:lnTo>
                    <a:pt x="8241" y="206"/>
                  </a:lnTo>
                  <a:lnTo>
                    <a:pt x="8292" y="52"/>
                  </a:lnTo>
                  <a:lnTo>
                    <a:pt x="829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4"/>
            <p:cNvSpPr/>
            <p:nvPr/>
          </p:nvSpPr>
          <p:spPr>
            <a:xfrm>
              <a:off x="3052450" y="755075"/>
              <a:ext cx="966150" cy="728125"/>
            </a:xfrm>
            <a:custGeom>
              <a:avLst/>
              <a:gdLst/>
              <a:ahLst/>
              <a:cxnLst/>
              <a:rect l="l" t="t" r="r" b="b"/>
              <a:pathLst>
                <a:path w="38646" h="29125" extrusionOk="0">
                  <a:moveTo>
                    <a:pt x="36035" y="1"/>
                  </a:moveTo>
                  <a:lnTo>
                    <a:pt x="1" y="3686"/>
                  </a:lnTo>
                  <a:lnTo>
                    <a:pt x="2611" y="29125"/>
                  </a:lnTo>
                  <a:lnTo>
                    <a:pt x="38645" y="25439"/>
                  </a:lnTo>
                  <a:lnTo>
                    <a:pt x="36035"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4"/>
            <p:cNvSpPr/>
            <p:nvPr/>
          </p:nvSpPr>
          <p:spPr>
            <a:xfrm>
              <a:off x="3142025" y="847200"/>
              <a:ext cx="739650" cy="76800"/>
            </a:xfrm>
            <a:custGeom>
              <a:avLst/>
              <a:gdLst/>
              <a:ahLst/>
              <a:cxnLst/>
              <a:rect l="l" t="t" r="r" b="b"/>
              <a:pathLst>
                <a:path w="29586" h="3072" extrusionOk="0">
                  <a:moveTo>
                    <a:pt x="29585" y="1"/>
                  </a:moveTo>
                  <a:lnTo>
                    <a:pt x="22164" y="717"/>
                  </a:lnTo>
                  <a:lnTo>
                    <a:pt x="14793" y="1485"/>
                  </a:lnTo>
                  <a:lnTo>
                    <a:pt x="1" y="3072"/>
                  </a:lnTo>
                  <a:lnTo>
                    <a:pt x="1" y="3072"/>
                  </a:lnTo>
                  <a:lnTo>
                    <a:pt x="14793" y="1536"/>
                  </a:lnTo>
                  <a:lnTo>
                    <a:pt x="29585"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4"/>
            <p:cNvSpPr/>
            <p:nvPr/>
          </p:nvSpPr>
          <p:spPr>
            <a:xfrm>
              <a:off x="3144600" y="877925"/>
              <a:ext cx="739625" cy="75525"/>
            </a:xfrm>
            <a:custGeom>
              <a:avLst/>
              <a:gdLst/>
              <a:ahLst/>
              <a:cxnLst/>
              <a:rect l="l" t="t" r="r" b="b"/>
              <a:pathLst>
                <a:path w="29585" h="3021" extrusionOk="0">
                  <a:moveTo>
                    <a:pt x="29585" y="0"/>
                  </a:moveTo>
                  <a:lnTo>
                    <a:pt x="22214" y="717"/>
                  </a:lnTo>
                  <a:lnTo>
                    <a:pt x="14792" y="1485"/>
                  </a:lnTo>
                  <a:lnTo>
                    <a:pt x="0" y="3020"/>
                  </a:lnTo>
                  <a:lnTo>
                    <a:pt x="14792" y="1536"/>
                  </a:lnTo>
                  <a:lnTo>
                    <a:pt x="29585"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4"/>
            <p:cNvSpPr/>
            <p:nvPr/>
          </p:nvSpPr>
          <p:spPr>
            <a:xfrm>
              <a:off x="3148425" y="908625"/>
              <a:ext cx="739650" cy="75525"/>
            </a:xfrm>
            <a:custGeom>
              <a:avLst/>
              <a:gdLst/>
              <a:ahLst/>
              <a:cxnLst/>
              <a:rect l="l" t="t" r="r" b="b"/>
              <a:pathLst>
                <a:path w="29586" h="3021" extrusionOk="0">
                  <a:moveTo>
                    <a:pt x="29585" y="1"/>
                  </a:moveTo>
                  <a:lnTo>
                    <a:pt x="22164" y="717"/>
                  </a:lnTo>
                  <a:lnTo>
                    <a:pt x="14793" y="1434"/>
                  </a:lnTo>
                  <a:lnTo>
                    <a:pt x="1" y="3021"/>
                  </a:lnTo>
                  <a:lnTo>
                    <a:pt x="1" y="3021"/>
                  </a:lnTo>
                  <a:lnTo>
                    <a:pt x="14793" y="1536"/>
                  </a:lnTo>
                  <a:lnTo>
                    <a:pt x="29585"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4"/>
            <p:cNvSpPr/>
            <p:nvPr/>
          </p:nvSpPr>
          <p:spPr>
            <a:xfrm>
              <a:off x="3150975" y="938075"/>
              <a:ext cx="740925" cy="75500"/>
            </a:xfrm>
            <a:custGeom>
              <a:avLst/>
              <a:gdLst/>
              <a:ahLst/>
              <a:cxnLst/>
              <a:rect l="l" t="t" r="r" b="b"/>
              <a:pathLst>
                <a:path w="29637" h="3020" extrusionOk="0">
                  <a:moveTo>
                    <a:pt x="29637" y="0"/>
                  </a:moveTo>
                  <a:lnTo>
                    <a:pt x="22215" y="717"/>
                  </a:lnTo>
                  <a:lnTo>
                    <a:pt x="14793" y="1484"/>
                  </a:lnTo>
                  <a:lnTo>
                    <a:pt x="1" y="3020"/>
                  </a:lnTo>
                  <a:lnTo>
                    <a:pt x="14793" y="1587"/>
                  </a:lnTo>
                  <a:lnTo>
                    <a:pt x="22215" y="768"/>
                  </a:lnTo>
                  <a:lnTo>
                    <a:pt x="29637"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4"/>
            <p:cNvSpPr/>
            <p:nvPr/>
          </p:nvSpPr>
          <p:spPr>
            <a:xfrm>
              <a:off x="3153550" y="968775"/>
              <a:ext cx="740925" cy="75525"/>
            </a:xfrm>
            <a:custGeom>
              <a:avLst/>
              <a:gdLst/>
              <a:ahLst/>
              <a:cxnLst/>
              <a:rect l="l" t="t" r="r" b="b"/>
              <a:pathLst>
                <a:path w="29637" h="3021" extrusionOk="0">
                  <a:moveTo>
                    <a:pt x="29636" y="0"/>
                  </a:moveTo>
                  <a:lnTo>
                    <a:pt x="22214" y="717"/>
                  </a:lnTo>
                  <a:lnTo>
                    <a:pt x="14844" y="1485"/>
                  </a:lnTo>
                  <a:lnTo>
                    <a:pt x="0" y="3020"/>
                  </a:lnTo>
                  <a:lnTo>
                    <a:pt x="14844" y="1536"/>
                  </a:lnTo>
                  <a:lnTo>
                    <a:pt x="22266" y="768"/>
                  </a:lnTo>
                  <a:lnTo>
                    <a:pt x="2963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4"/>
            <p:cNvSpPr/>
            <p:nvPr/>
          </p:nvSpPr>
          <p:spPr>
            <a:xfrm>
              <a:off x="3157375" y="998200"/>
              <a:ext cx="739650" cy="76800"/>
            </a:xfrm>
            <a:custGeom>
              <a:avLst/>
              <a:gdLst/>
              <a:ahLst/>
              <a:cxnLst/>
              <a:rect l="l" t="t" r="r" b="b"/>
              <a:pathLst>
                <a:path w="29586" h="3072" extrusionOk="0">
                  <a:moveTo>
                    <a:pt x="29586" y="1"/>
                  </a:moveTo>
                  <a:lnTo>
                    <a:pt x="22215" y="768"/>
                  </a:lnTo>
                  <a:lnTo>
                    <a:pt x="14793" y="1485"/>
                  </a:lnTo>
                  <a:lnTo>
                    <a:pt x="1" y="3072"/>
                  </a:lnTo>
                  <a:lnTo>
                    <a:pt x="1" y="3072"/>
                  </a:lnTo>
                  <a:lnTo>
                    <a:pt x="14793" y="1587"/>
                  </a:lnTo>
                  <a:lnTo>
                    <a:pt x="22215" y="820"/>
                  </a:lnTo>
                  <a:lnTo>
                    <a:pt x="29586"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4"/>
            <p:cNvSpPr/>
            <p:nvPr/>
          </p:nvSpPr>
          <p:spPr>
            <a:xfrm>
              <a:off x="3159950" y="1028925"/>
              <a:ext cx="740925" cy="75525"/>
            </a:xfrm>
            <a:custGeom>
              <a:avLst/>
              <a:gdLst/>
              <a:ahLst/>
              <a:cxnLst/>
              <a:rect l="l" t="t" r="r" b="b"/>
              <a:pathLst>
                <a:path w="29637" h="3021" extrusionOk="0">
                  <a:moveTo>
                    <a:pt x="29636" y="0"/>
                  </a:moveTo>
                  <a:lnTo>
                    <a:pt x="22214" y="717"/>
                  </a:lnTo>
                  <a:lnTo>
                    <a:pt x="14844" y="1484"/>
                  </a:lnTo>
                  <a:lnTo>
                    <a:pt x="0" y="3020"/>
                  </a:lnTo>
                  <a:lnTo>
                    <a:pt x="0" y="3020"/>
                  </a:lnTo>
                  <a:lnTo>
                    <a:pt x="14844" y="1536"/>
                  </a:lnTo>
                  <a:lnTo>
                    <a:pt x="2963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4"/>
            <p:cNvSpPr/>
            <p:nvPr/>
          </p:nvSpPr>
          <p:spPr>
            <a:xfrm>
              <a:off x="3163775" y="1058350"/>
              <a:ext cx="739650" cy="76800"/>
            </a:xfrm>
            <a:custGeom>
              <a:avLst/>
              <a:gdLst/>
              <a:ahLst/>
              <a:cxnLst/>
              <a:rect l="l" t="t" r="r" b="b"/>
              <a:pathLst>
                <a:path w="29586" h="3072" extrusionOk="0">
                  <a:moveTo>
                    <a:pt x="29585" y="0"/>
                  </a:moveTo>
                  <a:lnTo>
                    <a:pt x="22164" y="768"/>
                  </a:lnTo>
                  <a:lnTo>
                    <a:pt x="14793" y="1485"/>
                  </a:lnTo>
                  <a:lnTo>
                    <a:pt x="1" y="3071"/>
                  </a:lnTo>
                  <a:lnTo>
                    <a:pt x="1" y="3071"/>
                  </a:lnTo>
                  <a:lnTo>
                    <a:pt x="14793" y="1587"/>
                  </a:lnTo>
                  <a:lnTo>
                    <a:pt x="29585"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4"/>
            <p:cNvSpPr/>
            <p:nvPr/>
          </p:nvSpPr>
          <p:spPr>
            <a:xfrm>
              <a:off x="3166350" y="1089050"/>
              <a:ext cx="740925" cy="75525"/>
            </a:xfrm>
            <a:custGeom>
              <a:avLst/>
              <a:gdLst/>
              <a:ahLst/>
              <a:cxnLst/>
              <a:rect l="l" t="t" r="r" b="b"/>
              <a:pathLst>
                <a:path w="29637" h="3021" extrusionOk="0">
                  <a:moveTo>
                    <a:pt x="29636" y="1"/>
                  </a:moveTo>
                  <a:lnTo>
                    <a:pt x="22214" y="717"/>
                  </a:lnTo>
                  <a:lnTo>
                    <a:pt x="14793" y="1485"/>
                  </a:lnTo>
                  <a:lnTo>
                    <a:pt x="0" y="3021"/>
                  </a:lnTo>
                  <a:lnTo>
                    <a:pt x="0" y="3021"/>
                  </a:lnTo>
                  <a:lnTo>
                    <a:pt x="14793" y="1536"/>
                  </a:lnTo>
                  <a:lnTo>
                    <a:pt x="29636"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4"/>
            <p:cNvSpPr/>
            <p:nvPr/>
          </p:nvSpPr>
          <p:spPr>
            <a:xfrm>
              <a:off x="3170175" y="1119775"/>
              <a:ext cx="739650" cy="76800"/>
            </a:xfrm>
            <a:custGeom>
              <a:avLst/>
              <a:gdLst/>
              <a:ahLst/>
              <a:cxnLst/>
              <a:rect l="l" t="t" r="r" b="b"/>
              <a:pathLst>
                <a:path w="29586" h="3072" extrusionOk="0">
                  <a:moveTo>
                    <a:pt x="29585" y="0"/>
                  </a:moveTo>
                  <a:lnTo>
                    <a:pt x="22164" y="717"/>
                  </a:lnTo>
                  <a:lnTo>
                    <a:pt x="14793" y="1485"/>
                  </a:lnTo>
                  <a:lnTo>
                    <a:pt x="1" y="3071"/>
                  </a:lnTo>
                  <a:lnTo>
                    <a:pt x="1" y="3071"/>
                  </a:lnTo>
                  <a:lnTo>
                    <a:pt x="14793" y="1587"/>
                  </a:lnTo>
                  <a:lnTo>
                    <a:pt x="29585"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4"/>
            <p:cNvSpPr/>
            <p:nvPr/>
          </p:nvSpPr>
          <p:spPr>
            <a:xfrm>
              <a:off x="3172750" y="1149200"/>
              <a:ext cx="740900" cy="76800"/>
            </a:xfrm>
            <a:custGeom>
              <a:avLst/>
              <a:gdLst/>
              <a:ahLst/>
              <a:cxnLst/>
              <a:rect l="l" t="t" r="r" b="b"/>
              <a:pathLst>
                <a:path w="29636" h="3072" extrusionOk="0">
                  <a:moveTo>
                    <a:pt x="29636" y="0"/>
                  </a:moveTo>
                  <a:lnTo>
                    <a:pt x="22214" y="768"/>
                  </a:lnTo>
                  <a:lnTo>
                    <a:pt x="14792" y="1485"/>
                  </a:lnTo>
                  <a:lnTo>
                    <a:pt x="0" y="3072"/>
                  </a:lnTo>
                  <a:lnTo>
                    <a:pt x="14792" y="1587"/>
                  </a:lnTo>
                  <a:lnTo>
                    <a:pt x="2963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4"/>
            <p:cNvSpPr/>
            <p:nvPr/>
          </p:nvSpPr>
          <p:spPr>
            <a:xfrm>
              <a:off x="3175300" y="1179900"/>
              <a:ext cx="740925" cy="75525"/>
            </a:xfrm>
            <a:custGeom>
              <a:avLst/>
              <a:gdLst/>
              <a:ahLst/>
              <a:cxnLst/>
              <a:rect l="l" t="t" r="r" b="b"/>
              <a:pathLst>
                <a:path w="29637" h="3021" extrusionOk="0">
                  <a:moveTo>
                    <a:pt x="29636" y="1"/>
                  </a:moveTo>
                  <a:lnTo>
                    <a:pt x="22215" y="717"/>
                  </a:lnTo>
                  <a:lnTo>
                    <a:pt x="14844" y="1485"/>
                  </a:lnTo>
                  <a:lnTo>
                    <a:pt x="0" y="3021"/>
                  </a:lnTo>
                  <a:lnTo>
                    <a:pt x="0" y="3021"/>
                  </a:lnTo>
                  <a:lnTo>
                    <a:pt x="14844" y="1536"/>
                  </a:lnTo>
                  <a:lnTo>
                    <a:pt x="29636"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4"/>
            <p:cNvSpPr/>
            <p:nvPr/>
          </p:nvSpPr>
          <p:spPr>
            <a:xfrm>
              <a:off x="3179125" y="1209350"/>
              <a:ext cx="739650" cy="76800"/>
            </a:xfrm>
            <a:custGeom>
              <a:avLst/>
              <a:gdLst/>
              <a:ahLst/>
              <a:cxnLst/>
              <a:rect l="l" t="t" r="r" b="b"/>
              <a:pathLst>
                <a:path w="29586" h="3072" extrusionOk="0">
                  <a:moveTo>
                    <a:pt x="29586" y="0"/>
                  </a:moveTo>
                  <a:lnTo>
                    <a:pt x="22215" y="768"/>
                  </a:lnTo>
                  <a:lnTo>
                    <a:pt x="14793" y="1485"/>
                  </a:lnTo>
                  <a:lnTo>
                    <a:pt x="1" y="3071"/>
                  </a:lnTo>
                  <a:lnTo>
                    <a:pt x="14793" y="1587"/>
                  </a:lnTo>
                  <a:lnTo>
                    <a:pt x="22215" y="819"/>
                  </a:lnTo>
                  <a:lnTo>
                    <a:pt x="2958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4"/>
            <p:cNvSpPr/>
            <p:nvPr/>
          </p:nvSpPr>
          <p:spPr>
            <a:xfrm>
              <a:off x="3181700" y="1240050"/>
              <a:ext cx="740925" cy="75525"/>
            </a:xfrm>
            <a:custGeom>
              <a:avLst/>
              <a:gdLst/>
              <a:ahLst/>
              <a:cxnLst/>
              <a:rect l="l" t="t" r="r" b="b"/>
              <a:pathLst>
                <a:path w="29637" h="3021" extrusionOk="0">
                  <a:moveTo>
                    <a:pt x="29636" y="1"/>
                  </a:moveTo>
                  <a:lnTo>
                    <a:pt x="22214" y="717"/>
                  </a:lnTo>
                  <a:lnTo>
                    <a:pt x="14793" y="1485"/>
                  </a:lnTo>
                  <a:lnTo>
                    <a:pt x="0" y="3020"/>
                  </a:lnTo>
                  <a:lnTo>
                    <a:pt x="0" y="3020"/>
                  </a:lnTo>
                  <a:lnTo>
                    <a:pt x="14844" y="1536"/>
                  </a:lnTo>
                  <a:lnTo>
                    <a:pt x="22214" y="768"/>
                  </a:lnTo>
                  <a:lnTo>
                    <a:pt x="29636"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4"/>
            <p:cNvSpPr/>
            <p:nvPr/>
          </p:nvSpPr>
          <p:spPr>
            <a:xfrm>
              <a:off x="3185525" y="1270775"/>
              <a:ext cx="739650" cy="75500"/>
            </a:xfrm>
            <a:custGeom>
              <a:avLst/>
              <a:gdLst/>
              <a:ahLst/>
              <a:cxnLst/>
              <a:rect l="l" t="t" r="r" b="b"/>
              <a:pathLst>
                <a:path w="29586" h="3020" extrusionOk="0">
                  <a:moveTo>
                    <a:pt x="29586" y="0"/>
                  </a:moveTo>
                  <a:lnTo>
                    <a:pt x="22164" y="717"/>
                  </a:lnTo>
                  <a:lnTo>
                    <a:pt x="14793" y="1484"/>
                  </a:lnTo>
                  <a:lnTo>
                    <a:pt x="1" y="3020"/>
                  </a:lnTo>
                  <a:lnTo>
                    <a:pt x="14793" y="1536"/>
                  </a:lnTo>
                  <a:lnTo>
                    <a:pt x="2958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4"/>
            <p:cNvSpPr/>
            <p:nvPr/>
          </p:nvSpPr>
          <p:spPr>
            <a:xfrm>
              <a:off x="3241850" y="1121050"/>
              <a:ext cx="80625" cy="252100"/>
            </a:xfrm>
            <a:custGeom>
              <a:avLst/>
              <a:gdLst/>
              <a:ahLst/>
              <a:cxnLst/>
              <a:rect l="l" t="t" r="r" b="b"/>
              <a:pathLst>
                <a:path w="3225" h="10084" extrusionOk="0">
                  <a:moveTo>
                    <a:pt x="2252" y="0"/>
                  </a:moveTo>
                  <a:lnTo>
                    <a:pt x="0" y="256"/>
                  </a:lnTo>
                  <a:lnTo>
                    <a:pt x="1024" y="10084"/>
                  </a:lnTo>
                  <a:lnTo>
                    <a:pt x="3225" y="9879"/>
                  </a:lnTo>
                  <a:lnTo>
                    <a:pt x="2252"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4"/>
            <p:cNvSpPr/>
            <p:nvPr/>
          </p:nvSpPr>
          <p:spPr>
            <a:xfrm>
              <a:off x="3335250" y="1005875"/>
              <a:ext cx="92150" cy="357050"/>
            </a:xfrm>
            <a:custGeom>
              <a:avLst/>
              <a:gdLst/>
              <a:ahLst/>
              <a:cxnLst/>
              <a:rect l="l" t="t" r="r" b="b"/>
              <a:pathLst>
                <a:path w="3686" h="14282" extrusionOk="0">
                  <a:moveTo>
                    <a:pt x="2253" y="1"/>
                  </a:moveTo>
                  <a:lnTo>
                    <a:pt x="1" y="257"/>
                  </a:lnTo>
                  <a:lnTo>
                    <a:pt x="1434" y="14281"/>
                  </a:lnTo>
                  <a:lnTo>
                    <a:pt x="3686" y="14077"/>
                  </a:lnTo>
                  <a:lnTo>
                    <a:pt x="2253"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4"/>
            <p:cNvSpPr/>
            <p:nvPr/>
          </p:nvSpPr>
          <p:spPr>
            <a:xfrm>
              <a:off x="3446575" y="1071150"/>
              <a:ext cx="84475" cy="281525"/>
            </a:xfrm>
            <a:custGeom>
              <a:avLst/>
              <a:gdLst/>
              <a:ahLst/>
              <a:cxnLst/>
              <a:rect l="l" t="t" r="r" b="b"/>
              <a:pathLst>
                <a:path w="3379" h="11261" extrusionOk="0">
                  <a:moveTo>
                    <a:pt x="2253" y="0"/>
                  </a:moveTo>
                  <a:lnTo>
                    <a:pt x="1" y="205"/>
                  </a:lnTo>
                  <a:lnTo>
                    <a:pt x="1127" y="11261"/>
                  </a:lnTo>
                  <a:lnTo>
                    <a:pt x="3379" y="11005"/>
                  </a:lnTo>
                  <a:lnTo>
                    <a:pt x="2253"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4"/>
            <p:cNvSpPr/>
            <p:nvPr/>
          </p:nvSpPr>
          <p:spPr>
            <a:xfrm>
              <a:off x="3541275" y="968775"/>
              <a:ext cx="94700" cy="372400"/>
            </a:xfrm>
            <a:custGeom>
              <a:avLst/>
              <a:gdLst/>
              <a:ahLst/>
              <a:cxnLst/>
              <a:rect l="l" t="t" r="r" b="b"/>
              <a:pathLst>
                <a:path w="3788" h="14896" extrusionOk="0">
                  <a:moveTo>
                    <a:pt x="2252" y="0"/>
                  </a:moveTo>
                  <a:lnTo>
                    <a:pt x="0" y="205"/>
                  </a:lnTo>
                  <a:lnTo>
                    <a:pt x="1536" y="14895"/>
                  </a:lnTo>
                  <a:lnTo>
                    <a:pt x="3788" y="14690"/>
                  </a:lnTo>
                  <a:lnTo>
                    <a:pt x="2252"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4"/>
            <p:cNvSpPr/>
            <p:nvPr/>
          </p:nvSpPr>
          <p:spPr>
            <a:xfrm>
              <a:off x="3625725" y="1000775"/>
              <a:ext cx="88325" cy="322475"/>
            </a:xfrm>
            <a:custGeom>
              <a:avLst/>
              <a:gdLst/>
              <a:ahLst/>
              <a:cxnLst/>
              <a:rect l="l" t="t" r="r" b="b"/>
              <a:pathLst>
                <a:path w="3533" h="12899" extrusionOk="0">
                  <a:moveTo>
                    <a:pt x="2253" y="0"/>
                  </a:moveTo>
                  <a:lnTo>
                    <a:pt x="0" y="256"/>
                  </a:lnTo>
                  <a:lnTo>
                    <a:pt x="1280" y="12899"/>
                  </a:lnTo>
                  <a:lnTo>
                    <a:pt x="3532" y="12643"/>
                  </a:lnTo>
                  <a:lnTo>
                    <a:pt x="225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4"/>
            <p:cNvSpPr/>
            <p:nvPr/>
          </p:nvSpPr>
          <p:spPr>
            <a:xfrm>
              <a:off x="3772875" y="1176075"/>
              <a:ext cx="70400" cy="144625"/>
            </a:xfrm>
            <a:custGeom>
              <a:avLst/>
              <a:gdLst/>
              <a:ahLst/>
              <a:cxnLst/>
              <a:rect l="l" t="t" r="r" b="b"/>
              <a:pathLst>
                <a:path w="2816" h="5785" extrusionOk="0">
                  <a:moveTo>
                    <a:pt x="2253" y="0"/>
                  </a:moveTo>
                  <a:lnTo>
                    <a:pt x="1" y="256"/>
                  </a:lnTo>
                  <a:lnTo>
                    <a:pt x="615" y="5784"/>
                  </a:lnTo>
                  <a:lnTo>
                    <a:pt x="2816" y="5528"/>
                  </a:lnTo>
                  <a:lnTo>
                    <a:pt x="2253"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4"/>
            <p:cNvSpPr/>
            <p:nvPr/>
          </p:nvSpPr>
          <p:spPr>
            <a:xfrm>
              <a:off x="3159950" y="900950"/>
              <a:ext cx="770350" cy="482450"/>
            </a:xfrm>
            <a:custGeom>
              <a:avLst/>
              <a:gdLst/>
              <a:ahLst/>
              <a:cxnLst/>
              <a:rect l="l" t="t" r="r" b="b"/>
              <a:pathLst>
                <a:path w="30814" h="19298" extrusionOk="0">
                  <a:moveTo>
                    <a:pt x="0" y="1"/>
                  </a:moveTo>
                  <a:lnTo>
                    <a:pt x="410" y="4761"/>
                  </a:lnTo>
                  <a:lnTo>
                    <a:pt x="870" y="9572"/>
                  </a:lnTo>
                  <a:lnTo>
                    <a:pt x="1792" y="19144"/>
                  </a:lnTo>
                  <a:lnTo>
                    <a:pt x="1792" y="19297"/>
                  </a:lnTo>
                  <a:lnTo>
                    <a:pt x="1945" y="19297"/>
                  </a:lnTo>
                  <a:lnTo>
                    <a:pt x="9162" y="18530"/>
                  </a:lnTo>
                  <a:lnTo>
                    <a:pt x="16379" y="17813"/>
                  </a:lnTo>
                  <a:lnTo>
                    <a:pt x="23596" y="16994"/>
                  </a:lnTo>
                  <a:lnTo>
                    <a:pt x="30813" y="16175"/>
                  </a:lnTo>
                  <a:lnTo>
                    <a:pt x="23596" y="16840"/>
                  </a:lnTo>
                  <a:lnTo>
                    <a:pt x="16379" y="17506"/>
                  </a:lnTo>
                  <a:lnTo>
                    <a:pt x="9162" y="18274"/>
                  </a:lnTo>
                  <a:lnTo>
                    <a:pt x="2081" y="18977"/>
                  </a:lnTo>
                  <a:lnTo>
                    <a:pt x="2081" y="18977"/>
                  </a:lnTo>
                  <a:lnTo>
                    <a:pt x="1587" y="14332"/>
                  </a:lnTo>
                  <a:lnTo>
                    <a:pt x="1075" y="9572"/>
                  </a:lnTo>
                  <a:lnTo>
                    <a:pt x="563" y="4761"/>
                  </a:lnTo>
                  <a:lnTo>
                    <a:pt x="0"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4"/>
            <p:cNvSpPr/>
            <p:nvPr/>
          </p:nvSpPr>
          <p:spPr>
            <a:xfrm>
              <a:off x="3270000" y="1392325"/>
              <a:ext cx="56325" cy="11550"/>
            </a:xfrm>
            <a:custGeom>
              <a:avLst/>
              <a:gdLst/>
              <a:ahLst/>
              <a:cxnLst/>
              <a:rect l="l" t="t" r="r" b="b"/>
              <a:pathLst>
                <a:path w="2253" h="462" extrusionOk="0">
                  <a:moveTo>
                    <a:pt x="2252" y="1"/>
                  </a:moveTo>
                  <a:lnTo>
                    <a:pt x="0" y="256"/>
                  </a:lnTo>
                  <a:lnTo>
                    <a:pt x="0" y="461"/>
                  </a:lnTo>
                  <a:lnTo>
                    <a:pt x="2252" y="205"/>
                  </a:lnTo>
                  <a:lnTo>
                    <a:pt x="2252"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4"/>
            <p:cNvSpPr/>
            <p:nvPr/>
          </p:nvSpPr>
          <p:spPr>
            <a:xfrm>
              <a:off x="3373650" y="1382100"/>
              <a:ext cx="56325" cy="11525"/>
            </a:xfrm>
            <a:custGeom>
              <a:avLst/>
              <a:gdLst/>
              <a:ahLst/>
              <a:cxnLst/>
              <a:rect l="l" t="t" r="r" b="b"/>
              <a:pathLst>
                <a:path w="2253" h="461" extrusionOk="0">
                  <a:moveTo>
                    <a:pt x="2252" y="0"/>
                  </a:moveTo>
                  <a:lnTo>
                    <a:pt x="0" y="256"/>
                  </a:lnTo>
                  <a:lnTo>
                    <a:pt x="0" y="461"/>
                  </a:lnTo>
                  <a:lnTo>
                    <a:pt x="2252" y="205"/>
                  </a:lnTo>
                  <a:lnTo>
                    <a:pt x="2252"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4"/>
            <p:cNvSpPr/>
            <p:nvPr/>
          </p:nvSpPr>
          <p:spPr>
            <a:xfrm>
              <a:off x="3477300" y="1371850"/>
              <a:ext cx="57600" cy="10275"/>
            </a:xfrm>
            <a:custGeom>
              <a:avLst/>
              <a:gdLst/>
              <a:ahLst/>
              <a:cxnLst/>
              <a:rect l="l" t="t" r="r" b="b"/>
              <a:pathLst>
                <a:path w="2304" h="411" extrusionOk="0">
                  <a:moveTo>
                    <a:pt x="2252" y="1"/>
                  </a:moveTo>
                  <a:lnTo>
                    <a:pt x="0" y="205"/>
                  </a:lnTo>
                  <a:lnTo>
                    <a:pt x="51" y="410"/>
                  </a:lnTo>
                  <a:lnTo>
                    <a:pt x="2303" y="205"/>
                  </a:lnTo>
                  <a:lnTo>
                    <a:pt x="2252"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4"/>
            <p:cNvSpPr/>
            <p:nvPr/>
          </p:nvSpPr>
          <p:spPr>
            <a:xfrm>
              <a:off x="3582225" y="1361625"/>
              <a:ext cx="56325" cy="10250"/>
            </a:xfrm>
            <a:custGeom>
              <a:avLst/>
              <a:gdLst/>
              <a:ahLst/>
              <a:cxnLst/>
              <a:rect l="l" t="t" r="r" b="b"/>
              <a:pathLst>
                <a:path w="2253" h="410" extrusionOk="0">
                  <a:moveTo>
                    <a:pt x="2252" y="0"/>
                  </a:moveTo>
                  <a:lnTo>
                    <a:pt x="0" y="205"/>
                  </a:lnTo>
                  <a:lnTo>
                    <a:pt x="0" y="410"/>
                  </a:lnTo>
                  <a:lnTo>
                    <a:pt x="2252" y="205"/>
                  </a:lnTo>
                  <a:lnTo>
                    <a:pt x="2252"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4"/>
            <p:cNvSpPr/>
            <p:nvPr/>
          </p:nvSpPr>
          <p:spPr>
            <a:xfrm>
              <a:off x="3685875" y="1350100"/>
              <a:ext cx="56325" cy="11550"/>
            </a:xfrm>
            <a:custGeom>
              <a:avLst/>
              <a:gdLst/>
              <a:ahLst/>
              <a:cxnLst/>
              <a:rect l="l" t="t" r="r" b="b"/>
              <a:pathLst>
                <a:path w="2253" h="462" extrusionOk="0">
                  <a:moveTo>
                    <a:pt x="2252" y="0"/>
                  </a:moveTo>
                  <a:lnTo>
                    <a:pt x="0" y="256"/>
                  </a:lnTo>
                  <a:lnTo>
                    <a:pt x="51" y="461"/>
                  </a:lnTo>
                  <a:lnTo>
                    <a:pt x="2252" y="205"/>
                  </a:lnTo>
                  <a:lnTo>
                    <a:pt x="2252"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4"/>
            <p:cNvSpPr/>
            <p:nvPr/>
          </p:nvSpPr>
          <p:spPr>
            <a:xfrm>
              <a:off x="3789525" y="1339850"/>
              <a:ext cx="57600" cy="10275"/>
            </a:xfrm>
            <a:custGeom>
              <a:avLst/>
              <a:gdLst/>
              <a:ahLst/>
              <a:cxnLst/>
              <a:rect l="l" t="t" r="r" b="b"/>
              <a:pathLst>
                <a:path w="2304" h="411" extrusionOk="0">
                  <a:moveTo>
                    <a:pt x="2252" y="1"/>
                  </a:moveTo>
                  <a:lnTo>
                    <a:pt x="0" y="206"/>
                  </a:lnTo>
                  <a:lnTo>
                    <a:pt x="51" y="410"/>
                  </a:lnTo>
                  <a:lnTo>
                    <a:pt x="2303" y="206"/>
                  </a:lnTo>
                  <a:lnTo>
                    <a:pt x="2252"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4"/>
            <p:cNvSpPr/>
            <p:nvPr/>
          </p:nvSpPr>
          <p:spPr>
            <a:xfrm>
              <a:off x="2873300" y="1081375"/>
              <a:ext cx="366000" cy="456850"/>
            </a:xfrm>
            <a:custGeom>
              <a:avLst/>
              <a:gdLst/>
              <a:ahLst/>
              <a:cxnLst/>
              <a:rect l="l" t="t" r="r" b="b"/>
              <a:pathLst>
                <a:path w="14640" h="18274" extrusionOk="0">
                  <a:moveTo>
                    <a:pt x="13411" y="1"/>
                  </a:moveTo>
                  <a:lnTo>
                    <a:pt x="12848" y="52"/>
                  </a:lnTo>
                  <a:lnTo>
                    <a:pt x="12132" y="257"/>
                  </a:lnTo>
                  <a:lnTo>
                    <a:pt x="11415" y="564"/>
                  </a:lnTo>
                  <a:lnTo>
                    <a:pt x="10596" y="973"/>
                  </a:lnTo>
                  <a:lnTo>
                    <a:pt x="9726" y="1434"/>
                  </a:lnTo>
                  <a:lnTo>
                    <a:pt x="8856" y="1997"/>
                  </a:lnTo>
                  <a:lnTo>
                    <a:pt x="7934" y="2560"/>
                  </a:lnTo>
                  <a:lnTo>
                    <a:pt x="7116" y="3174"/>
                  </a:lnTo>
                  <a:lnTo>
                    <a:pt x="6297" y="3788"/>
                  </a:lnTo>
                  <a:lnTo>
                    <a:pt x="5529" y="4403"/>
                  </a:lnTo>
                  <a:lnTo>
                    <a:pt x="4812" y="5017"/>
                  </a:lnTo>
                  <a:lnTo>
                    <a:pt x="4249" y="5580"/>
                  </a:lnTo>
                  <a:lnTo>
                    <a:pt x="3737" y="6092"/>
                  </a:lnTo>
                  <a:lnTo>
                    <a:pt x="3430" y="6501"/>
                  </a:lnTo>
                  <a:lnTo>
                    <a:pt x="2867" y="7422"/>
                  </a:lnTo>
                  <a:lnTo>
                    <a:pt x="2304" y="8497"/>
                  </a:lnTo>
                  <a:lnTo>
                    <a:pt x="1741" y="9675"/>
                  </a:lnTo>
                  <a:lnTo>
                    <a:pt x="1178" y="10903"/>
                  </a:lnTo>
                  <a:lnTo>
                    <a:pt x="308" y="12899"/>
                  </a:lnTo>
                  <a:lnTo>
                    <a:pt x="1" y="13718"/>
                  </a:lnTo>
                  <a:lnTo>
                    <a:pt x="410" y="14025"/>
                  </a:lnTo>
                  <a:lnTo>
                    <a:pt x="1485" y="14793"/>
                  </a:lnTo>
                  <a:lnTo>
                    <a:pt x="3072" y="15817"/>
                  </a:lnTo>
                  <a:lnTo>
                    <a:pt x="3993" y="16329"/>
                  </a:lnTo>
                  <a:lnTo>
                    <a:pt x="4966" y="16840"/>
                  </a:lnTo>
                  <a:lnTo>
                    <a:pt x="5938" y="17301"/>
                  </a:lnTo>
                  <a:lnTo>
                    <a:pt x="6962" y="17711"/>
                  </a:lnTo>
                  <a:lnTo>
                    <a:pt x="7934" y="18018"/>
                  </a:lnTo>
                  <a:lnTo>
                    <a:pt x="8395" y="18120"/>
                  </a:lnTo>
                  <a:lnTo>
                    <a:pt x="8856" y="18222"/>
                  </a:lnTo>
                  <a:lnTo>
                    <a:pt x="9265" y="18274"/>
                  </a:lnTo>
                  <a:lnTo>
                    <a:pt x="9726" y="18222"/>
                  </a:lnTo>
                  <a:lnTo>
                    <a:pt x="10084" y="18222"/>
                  </a:lnTo>
                  <a:lnTo>
                    <a:pt x="10443" y="18120"/>
                  </a:lnTo>
                  <a:lnTo>
                    <a:pt x="10801" y="17967"/>
                  </a:lnTo>
                  <a:lnTo>
                    <a:pt x="11108" y="17762"/>
                  </a:lnTo>
                  <a:lnTo>
                    <a:pt x="11364" y="17506"/>
                  </a:lnTo>
                  <a:lnTo>
                    <a:pt x="11569" y="17199"/>
                  </a:lnTo>
                  <a:lnTo>
                    <a:pt x="11773" y="16840"/>
                  </a:lnTo>
                  <a:lnTo>
                    <a:pt x="11927" y="16482"/>
                  </a:lnTo>
                  <a:lnTo>
                    <a:pt x="12029" y="16124"/>
                  </a:lnTo>
                  <a:lnTo>
                    <a:pt x="12132" y="15766"/>
                  </a:lnTo>
                  <a:lnTo>
                    <a:pt x="12234" y="15049"/>
                  </a:lnTo>
                  <a:lnTo>
                    <a:pt x="12234" y="14281"/>
                  </a:lnTo>
                  <a:lnTo>
                    <a:pt x="12132" y="13565"/>
                  </a:lnTo>
                  <a:lnTo>
                    <a:pt x="11978" y="12848"/>
                  </a:lnTo>
                  <a:lnTo>
                    <a:pt x="11773" y="12131"/>
                  </a:lnTo>
                  <a:lnTo>
                    <a:pt x="11517" y="11466"/>
                  </a:lnTo>
                  <a:lnTo>
                    <a:pt x="11210" y="10852"/>
                  </a:lnTo>
                  <a:lnTo>
                    <a:pt x="10903" y="10289"/>
                  </a:lnTo>
                  <a:lnTo>
                    <a:pt x="10340" y="9367"/>
                  </a:lnTo>
                  <a:lnTo>
                    <a:pt x="9931" y="8753"/>
                  </a:lnTo>
                  <a:lnTo>
                    <a:pt x="9777" y="8549"/>
                  </a:lnTo>
                  <a:lnTo>
                    <a:pt x="10647" y="7730"/>
                  </a:lnTo>
                  <a:lnTo>
                    <a:pt x="11620" y="6757"/>
                  </a:lnTo>
                  <a:lnTo>
                    <a:pt x="12592" y="5682"/>
                  </a:lnTo>
                  <a:lnTo>
                    <a:pt x="13053" y="5119"/>
                  </a:lnTo>
                  <a:lnTo>
                    <a:pt x="13462" y="4556"/>
                  </a:lnTo>
                  <a:lnTo>
                    <a:pt x="13821" y="3942"/>
                  </a:lnTo>
                  <a:lnTo>
                    <a:pt x="14179" y="3379"/>
                  </a:lnTo>
                  <a:lnTo>
                    <a:pt x="14384" y="2765"/>
                  </a:lnTo>
                  <a:lnTo>
                    <a:pt x="14588" y="2253"/>
                  </a:lnTo>
                  <a:lnTo>
                    <a:pt x="14640" y="1690"/>
                  </a:lnTo>
                  <a:lnTo>
                    <a:pt x="14640" y="1178"/>
                  </a:lnTo>
                  <a:lnTo>
                    <a:pt x="14588" y="973"/>
                  </a:lnTo>
                  <a:lnTo>
                    <a:pt x="14486" y="717"/>
                  </a:lnTo>
                  <a:lnTo>
                    <a:pt x="14384" y="513"/>
                  </a:lnTo>
                  <a:lnTo>
                    <a:pt x="14230" y="308"/>
                  </a:lnTo>
                  <a:lnTo>
                    <a:pt x="14077" y="154"/>
                  </a:lnTo>
                  <a:lnTo>
                    <a:pt x="13872" y="52"/>
                  </a:lnTo>
                  <a:lnTo>
                    <a:pt x="13667"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4"/>
            <p:cNvSpPr/>
            <p:nvPr/>
          </p:nvSpPr>
          <p:spPr>
            <a:xfrm>
              <a:off x="3110050" y="1106975"/>
              <a:ext cx="129250" cy="404375"/>
            </a:xfrm>
            <a:custGeom>
              <a:avLst/>
              <a:gdLst/>
              <a:ahLst/>
              <a:cxnLst/>
              <a:rect l="l" t="t" r="r" b="b"/>
              <a:pathLst>
                <a:path w="5170" h="16175" extrusionOk="0">
                  <a:moveTo>
                    <a:pt x="5016" y="0"/>
                  </a:moveTo>
                  <a:lnTo>
                    <a:pt x="5016" y="563"/>
                  </a:lnTo>
                  <a:lnTo>
                    <a:pt x="4914" y="1126"/>
                  </a:lnTo>
                  <a:lnTo>
                    <a:pt x="4811" y="1638"/>
                  </a:lnTo>
                  <a:lnTo>
                    <a:pt x="4607" y="2201"/>
                  </a:lnTo>
                  <a:lnTo>
                    <a:pt x="4351" y="2662"/>
                  </a:lnTo>
                  <a:lnTo>
                    <a:pt x="4044" y="3174"/>
                  </a:lnTo>
                  <a:lnTo>
                    <a:pt x="3737" y="3634"/>
                  </a:lnTo>
                  <a:lnTo>
                    <a:pt x="3378" y="4095"/>
                  </a:lnTo>
                  <a:lnTo>
                    <a:pt x="2559" y="4965"/>
                  </a:lnTo>
                  <a:lnTo>
                    <a:pt x="1740" y="5733"/>
                  </a:lnTo>
                  <a:lnTo>
                    <a:pt x="102" y="7269"/>
                  </a:lnTo>
                  <a:lnTo>
                    <a:pt x="0" y="7371"/>
                  </a:lnTo>
                  <a:lnTo>
                    <a:pt x="0" y="7473"/>
                  </a:lnTo>
                  <a:lnTo>
                    <a:pt x="0" y="7576"/>
                  </a:lnTo>
                  <a:lnTo>
                    <a:pt x="51" y="7627"/>
                  </a:lnTo>
                  <a:lnTo>
                    <a:pt x="102" y="7678"/>
                  </a:lnTo>
                  <a:lnTo>
                    <a:pt x="717" y="8599"/>
                  </a:lnTo>
                  <a:lnTo>
                    <a:pt x="1228" y="9572"/>
                  </a:lnTo>
                  <a:lnTo>
                    <a:pt x="1740" y="10596"/>
                  </a:lnTo>
                  <a:lnTo>
                    <a:pt x="2150" y="11722"/>
                  </a:lnTo>
                  <a:lnTo>
                    <a:pt x="2303" y="12285"/>
                  </a:lnTo>
                  <a:lnTo>
                    <a:pt x="2406" y="12848"/>
                  </a:lnTo>
                  <a:lnTo>
                    <a:pt x="2508" y="13411"/>
                  </a:lnTo>
                  <a:lnTo>
                    <a:pt x="2559" y="13974"/>
                  </a:lnTo>
                  <a:lnTo>
                    <a:pt x="2559" y="14537"/>
                  </a:lnTo>
                  <a:lnTo>
                    <a:pt x="2508" y="15100"/>
                  </a:lnTo>
                  <a:lnTo>
                    <a:pt x="2406" y="15612"/>
                  </a:lnTo>
                  <a:lnTo>
                    <a:pt x="2252" y="16124"/>
                  </a:lnTo>
                  <a:lnTo>
                    <a:pt x="2252" y="16175"/>
                  </a:lnTo>
                  <a:lnTo>
                    <a:pt x="2406" y="16175"/>
                  </a:lnTo>
                  <a:lnTo>
                    <a:pt x="2610" y="15663"/>
                  </a:lnTo>
                  <a:lnTo>
                    <a:pt x="2815" y="15100"/>
                  </a:lnTo>
                  <a:lnTo>
                    <a:pt x="2918" y="14537"/>
                  </a:lnTo>
                  <a:lnTo>
                    <a:pt x="2969" y="13974"/>
                  </a:lnTo>
                  <a:lnTo>
                    <a:pt x="3020" y="13411"/>
                  </a:lnTo>
                  <a:lnTo>
                    <a:pt x="2969" y="12848"/>
                  </a:lnTo>
                  <a:lnTo>
                    <a:pt x="2918" y="12285"/>
                  </a:lnTo>
                  <a:lnTo>
                    <a:pt x="2764" y="11670"/>
                  </a:lnTo>
                  <a:lnTo>
                    <a:pt x="2610" y="11107"/>
                  </a:lnTo>
                  <a:lnTo>
                    <a:pt x="2457" y="10544"/>
                  </a:lnTo>
                  <a:lnTo>
                    <a:pt x="2201" y="9981"/>
                  </a:lnTo>
                  <a:lnTo>
                    <a:pt x="1945" y="9470"/>
                  </a:lnTo>
                  <a:lnTo>
                    <a:pt x="1689" y="8958"/>
                  </a:lnTo>
                  <a:lnTo>
                    <a:pt x="1382" y="8446"/>
                  </a:lnTo>
                  <a:lnTo>
                    <a:pt x="717" y="7525"/>
                  </a:lnTo>
                  <a:lnTo>
                    <a:pt x="2406" y="5989"/>
                  </a:lnTo>
                  <a:lnTo>
                    <a:pt x="3225" y="5119"/>
                  </a:lnTo>
                  <a:lnTo>
                    <a:pt x="3583" y="4709"/>
                  </a:lnTo>
                  <a:lnTo>
                    <a:pt x="3941" y="4249"/>
                  </a:lnTo>
                  <a:lnTo>
                    <a:pt x="4300" y="3737"/>
                  </a:lnTo>
                  <a:lnTo>
                    <a:pt x="4555" y="3276"/>
                  </a:lnTo>
                  <a:lnTo>
                    <a:pt x="4811" y="2764"/>
                  </a:lnTo>
                  <a:lnTo>
                    <a:pt x="4965" y="2253"/>
                  </a:lnTo>
                  <a:lnTo>
                    <a:pt x="5118" y="1741"/>
                  </a:lnTo>
                  <a:lnTo>
                    <a:pt x="5170" y="1178"/>
                  </a:lnTo>
                  <a:lnTo>
                    <a:pt x="5118" y="615"/>
                  </a:lnTo>
                  <a:lnTo>
                    <a:pt x="501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4"/>
            <p:cNvSpPr/>
            <p:nvPr/>
          </p:nvSpPr>
          <p:spPr>
            <a:xfrm>
              <a:off x="1959675" y="1353950"/>
              <a:ext cx="1152950" cy="692275"/>
            </a:xfrm>
            <a:custGeom>
              <a:avLst/>
              <a:gdLst/>
              <a:ahLst/>
              <a:cxnLst/>
              <a:rect l="l" t="t" r="r" b="b"/>
              <a:pathLst>
                <a:path w="46118" h="27691" extrusionOk="0">
                  <a:moveTo>
                    <a:pt x="2047" y="0"/>
                  </a:moveTo>
                  <a:lnTo>
                    <a:pt x="1638" y="51"/>
                  </a:lnTo>
                  <a:lnTo>
                    <a:pt x="1331" y="154"/>
                  </a:lnTo>
                  <a:lnTo>
                    <a:pt x="973" y="256"/>
                  </a:lnTo>
                  <a:lnTo>
                    <a:pt x="717" y="358"/>
                  </a:lnTo>
                  <a:lnTo>
                    <a:pt x="461" y="563"/>
                  </a:lnTo>
                  <a:lnTo>
                    <a:pt x="307" y="768"/>
                  </a:lnTo>
                  <a:lnTo>
                    <a:pt x="154" y="1075"/>
                  </a:lnTo>
                  <a:lnTo>
                    <a:pt x="51" y="1382"/>
                  </a:lnTo>
                  <a:lnTo>
                    <a:pt x="0" y="1740"/>
                  </a:lnTo>
                  <a:lnTo>
                    <a:pt x="0" y="2150"/>
                  </a:lnTo>
                  <a:lnTo>
                    <a:pt x="51" y="2559"/>
                  </a:lnTo>
                  <a:lnTo>
                    <a:pt x="205" y="3071"/>
                  </a:lnTo>
                  <a:lnTo>
                    <a:pt x="410" y="3634"/>
                  </a:lnTo>
                  <a:lnTo>
                    <a:pt x="665" y="4248"/>
                  </a:lnTo>
                  <a:lnTo>
                    <a:pt x="973" y="4914"/>
                  </a:lnTo>
                  <a:lnTo>
                    <a:pt x="1382" y="5630"/>
                  </a:lnTo>
                  <a:lnTo>
                    <a:pt x="1894" y="6398"/>
                  </a:lnTo>
                  <a:lnTo>
                    <a:pt x="2457" y="7217"/>
                  </a:lnTo>
                  <a:lnTo>
                    <a:pt x="3071" y="8138"/>
                  </a:lnTo>
                  <a:lnTo>
                    <a:pt x="3839" y="9060"/>
                  </a:lnTo>
                  <a:lnTo>
                    <a:pt x="5733" y="11465"/>
                  </a:lnTo>
                  <a:lnTo>
                    <a:pt x="7524" y="13666"/>
                  </a:lnTo>
                  <a:lnTo>
                    <a:pt x="9213" y="15611"/>
                  </a:lnTo>
                  <a:lnTo>
                    <a:pt x="10800" y="17403"/>
                  </a:lnTo>
                  <a:lnTo>
                    <a:pt x="12284" y="19041"/>
                  </a:lnTo>
                  <a:lnTo>
                    <a:pt x="13718" y="20474"/>
                  </a:lnTo>
                  <a:lnTo>
                    <a:pt x="14997" y="21754"/>
                  </a:lnTo>
                  <a:lnTo>
                    <a:pt x="16226" y="22931"/>
                  </a:lnTo>
                  <a:lnTo>
                    <a:pt x="17403" y="23903"/>
                  </a:lnTo>
                  <a:lnTo>
                    <a:pt x="18529" y="24773"/>
                  </a:lnTo>
                  <a:lnTo>
                    <a:pt x="19553" y="25490"/>
                  </a:lnTo>
                  <a:lnTo>
                    <a:pt x="20525" y="26104"/>
                  </a:lnTo>
                  <a:lnTo>
                    <a:pt x="21498" y="26616"/>
                  </a:lnTo>
                  <a:lnTo>
                    <a:pt x="22419" y="27026"/>
                  </a:lnTo>
                  <a:lnTo>
                    <a:pt x="23238" y="27333"/>
                  </a:lnTo>
                  <a:lnTo>
                    <a:pt x="24108" y="27589"/>
                  </a:lnTo>
                  <a:lnTo>
                    <a:pt x="24569" y="27640"/>
                  </a:lnTo>
                  <a:lnTo>
                    <a:pt x="25081" y="27691"/>
                  </a:lnTo>
                  <a:lnTo>
                    <a:pt x="25644" y="27640"/>
                  </a:lnTo>
                  <a:lnTo>
                    <a:pt x="26309" y="27589"/>
                  </a:lnTo>
                  <a:lnTo>
                    <a:pt x="27793" y="27281"/>
                  </a:lnTo>
                  <a:lnTo>
                    <a:pt x="29380" y="26872"/>
                  </a:lnTo>
                  <a:lnTo>
                    <a:pt x="31171" y="26360"/>
                  </a:lnTo>
                  <a:lnTo>
                    <a:pt x="33014" y="25746"/>
                  </a:lnTo>
                  <a:lnTo>
                    <a:pt x="34908" y="25029"/>
                  </a:lnTo>
                  <a:lnTo>
                    <a:pt x="36751" y="24313"/>
                  </a:lnTo>
                  <a:lnTo>
                    <a:pt x="40334" y="22828"/>
                  </a:lnTo>
                  <a:lnTo>
                    <a:pt x="43302" y="21549"/>
                  </a:lnTo>
                  <a:lnTo>
                    <a:pt x="46117" y="20269"/>
                  </a:lnTo>
                  <a:lnTo>
                    <a:pt x="33987" y="3634"/>
                  </a:lnTo>
                  <a:lnTo>
                    <a:pt x="29431" y="6500"/>
                  </a:lnTo>
                  <a:lnTo>
                    <a:pt x="26155" y="8548"/>
                  </a:lnTo>
                  <a:lnTo>
                    <a:pt x="24927" y="9316"/>
                  </a:lnTo>
                  <a:lnTo>
                    <a:pt x="24262" y="9674"/>
                  </a:lnTo>
                  <a:lnTo>
                    <a:pt x="23954" y="9674"/>
                  </a:lnTo>
                  <a:lnTo>
                    <a:pt x="23494" y="9520"/>
                  </a:lnTo>
                  <a:lnTo>
                    <a:pt x="22777" y="9264"/>
                  </a:lnTo>
                  <a:lnTo>
                    <a:pt x="21907" y="8957"/>
                  </a:lnTo>
                  <a:lnTo>
                    <a:pt x="19809" y="7985"/>
                  </a:lnTo>
                  <a:lnTo>
                    <a:pt x="17352" y="6808"/>
                  </a:lnTo>
                  <a:lnTo>
                    <a:pt x="14741" y="5477"/>
                  </a:lnTo>
                  <a:lnTo>
                    <a:pt x="12131" y="4146"/>
                  </a:lnTo>
                  <a:lnTo>
                    <a:pt x="9776" y="2918"/>
                  </a:lnTo>
                  <a:lnTo>
                    <a:pt x="7831" y="1843"/>
                  </a:lnTo>
                  <a:lnTo>
                    <a:pt x="6808" y="1331"/>
                  </a:lnTo>
                  <a:lnTo>
                    <a:pt x="5784" y="870"/>
                  </a:lnTo>
                  <a:lnTo>
                    <a:pt x="4760" y="461"/>
                  </a:lnTo>
                  <a:lnTo>
                    <a:pt x="3788" y="205"/>
                  </a:lnTo>
                  <a:lnTo>
                    <a:pt x="2866" y="51"/>
                  </a:lnTo>
                  <a:lnTo>
                    <a:pt x="2457"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4"/>
            <p:cNvSpPr/>
            <p:nvPr/>
          </p:nvSpPr>
          <p:spPr>
            <a:xfrm>
              <a:off x="1959675" y="1353950"/>
              <a:ext cx="1152950" cy="692275"/>
            </a:xfrm>
            <a:custGeom>
              <a:avLst/>
              <a:gdLst/>
              <a:ahLst/>
              <a:cxnLst/>
              <a:rect l="l" t="t" r="r" b="b"/>
              <a:pathLst>
                <a:path w="46118" h="27691" fill="none" extrusionOk="0">
                  <a:moveTo>
                    <a:pt x="33987" y="3634"/>
                  </a:moveTo>
                  <a:lnTo>
                    <a:pt x="46117" y="20269"/>
                  </a:lnTo>
                  <a:lnTo>
                    <a:pt x="46117" y="20269"/>
                  </a:lnTo>
                  <a:lnTo>
                    <a:pt x="43302" y="21549"/>
                  </a:lnTo>
                  <a:lnTo>
                    <a:pt x="40334" y="22828"/>
                  </a:lnTo>
                  <a:lnTo>
                    <a:pt x="36751" y="24313"/>
                  </a:lnTo>
                  <a:lnTo>
                    <a:pt x="34908" y="25029"/>
                  </a:lnTo>
                  <a:lnTo>
                    <a:pt x="33014" y="25746"/>
                  </a:lnTo>
                  <a:lnTo>
                    <a:pt x="31171" y="26360"/>
                  </a:lnTo>
                  <a:lnTo>
                    <a:pt x="29380" y="26872"/>
                  </a:lnTo>
                  <a:lnTo>
                    <a:pt x="27793" y="27281"/>
                  </a:lnTo>
                  <a:lnTo>
                    <a:pt x="26309" y="27589"/>
                  </a:lnTo>
                  <a:lnTo>
                    <a:pt x="25644" y="27640"/>
                  </a:lnTo>
                  <a:lnTo>
                    <a:pt x="25081" y="27691"/>
                  </a:lnTo>
                  <a:lnTo>
                    <a:pt x="24569" y="27640"/>
                  </a:lnTo>
                  <a:lnTo>
                    <a:pt x="24108" y="27589"/>
                  </a:lnTo>
                  <a:lnTo>
                    <a:pt x="24108" y="27589"/>
                  </a:lnTo>
                  <a:lnTo>
                    <a:pt x="23238" y="27333"/>
                  </a:lnTo>
                  <a:lnTo>
                    <a:pt x="22419" y="27026"/>
                  </a:lnTo>
                  <a:lnTo>
                    <a:pt x="21498" y="26616"/>
                  </a:lnTo>
                  <a:lnTo>
                    <a:pt x="20525" y="26104"/>
                  </a:lnTo>
                  <a:lnTo>
                    <a:pt x="19553" y="25490"/>
                  </a:lnTo>
                  <a:lnTo>
                    <a:pt x="18529" y="24773"/>
                  </a:lnTo>
                  <a:lnTo>
                    <a:pt x="17403" y="23903"/>
                  </a:lnTo>
                  <a:lnTo>
                    <a:pt x="16226" y="22931"/>
                  </a:lnTo>
                  <a:lnTo>
                    <a:pt x="14997" y="21754"/>
                  </a:lnTo>
                  <a:lnTo>
                    <a:pt x="13718" y="20474"/>
                  </a:lnTo>
                  <a:lnTo>
                    <a:pt x="12284" y="19041"/>
                  </a:lnTo>
                  <a:lnTo>
                    <a:pt x="10800" y="17403"/>
                  </a:lnTo>
                  <a:lnTo>
                    <a:pt x="9213" y="15611"/>
                  </a:lnTo>
                  <a:lnTo>
                    <a:pt x="7524" y="13666"/>
                  </a:lnTo>
                  <a:lnTo>
                    <a:pt x="5733" y="11465"/>
                  </a:lnTo>
                  <a:lnTo>
                    <a:pt x="3839" y="9060"/>
                  </a:lnTo>
                  <a:lnTo>
                    <a:pt x="3839" y="9060"/>
                  </a:lnTo>
                  <a:lnTo>
                    <a:pt x="3071" y="8138"/>
                  </a:lnTo>
                  <a:lnTo>
                    <a:pt x="2457" y="7217"/>
                  </a:lnTo>
                  <a:lnTo>
                    <a:pt x="1894" y="6398"/>
                  </a:lnTo>
                  <a:lnTo>
                    <a:pt x="1382" y="5630"/>
                  </a:lnTo>
                  <a:lnTo>
                    <a:pt x="973" y="4914"/>
                  </a:lnTo>
                  <a:lnTo>
                    <a:pt x="665" y="4248"/>
                  </a:lnTo>
                  <a:lnTo>
                    <a:pt x="410" y="3634"/>
                  </a:lnTo>
                  <a:lnTo>
                    <a:pt x="205" y="3071"/>
                  </a:lnTo>
                  <a:lnTo>
                    <a:pt x="51" y="2559"/>
                  </a:lnTo>
                  <a:lnTo>
                    <a:pt x="0" y="2150"/>
                  </a:lnTo>
                  <a:lnTo>
                    <a:pt x="0" y="1740"/>
                  </a:lnTo>
                  <a:lnTo>
                    <a:pt x="51" y="1382"/>
                  </a:lnTo>
                  <a:lnTo>
                    <a:pt x="154" y="1075"/>
                  </a:lnTo>
                  <a:lnTo>
                    <a:pt x="307" y="768"/>
                  </a:lnTo>
                  <a:lnTo>
                    <a:pt x="461" y="563"/>
                  </a:lnTo>
                  <a:lnTo>
                    <a:pt x="717" y="358"/>
                  </a:lnTo>
                  <a:lnTo>
                    <a:pt x="973" y="256"/>
                  </a:lnTo>
                  <a:lnTo>
                    <a:pt x="1331" y="154"/>
                  </a:lnTo>
                  <a:lnTo>
                    <a:pt x="1638" y="51"/>
                  </a:lnTo>
                  <a:lnTo>
                    <a:pt x="2047" y="0"/>
                  </a:lnTo>
                  <a:lnTo>
                    <a:pt x="2457" y="0"/>
                  </a:lnTo>
                  <a:lnTo>
                    <a:pt x="2866" y="51"/>
                  </a:lnTo>
                  <a:lnTo>
                    <a:pt x="3788" y="205"/>
                  </a:lnTo>
                  <a:lnTo>
                    <a:pt x="4760" y="461"/>
                  </a:lnTo>
                  <a:lnTo>
                    <a:pt x="5784" y="870"/>
                  </a:lnTo>
                  <a:lnTo>
                    <a:pt x="6808" y="1331"/>
                  </a:lnTo>
                  <a:lnTo>
                    <a:pt x="7831" y="1843"/>
                  </a:lnTo>
                  <a:lnTo>
                    <a:pt x="7831" y="1843"/>
                  </a:lnTo>
                  <a:lnTo>
                    <a:pt x="9776" y="2918"/>
                  </a:lnTo>
                  <a:lnTo>
                    <a:pt x="12131" y="4146"/>
                  </a:lnTo>
                  <a:lnTo>
                    <a:pt x="14741" y="5477"/>
                  </a:lnTo>
                  <a:lnTo>
                    <a:pt x="17352" y="6808"/>
                  </a:lnTo>
                  <a:lnTo>
                    <a:pt x="19809" y="7985"/>
                  </a:lnTo>
                  <a:lnTo>
                    <a:pt x="21907" y="8957"/>
                  </a:lnTo>
                  <a:lnTo>
                    <a:pt x="22777" y="9264"/>
                  </a:lnTo>
                  <a:lnTo>
                    <a:pt x="23494" y="9520"/>
                  </a:lnTo>
                  <a:lnTo>
                    <a:pt x="23954" y="9674"/>
                  </a:lnTo>
                  <a:lnTo>
                    <a:pt x="24159" y="9674"/>
                  </a:lnTo>
                  <a:lnTo>
                    <a:pt x="24262" y="9674"/>
                  </a:lnTo>
                  <a:lnTo>
                    <a:pt x="24262" y="9674"/>
                  </a:lnTo>
                  <a:lnTo>
                    <a:pt x="24927" y="9316"/>
                  </a:lnTo>
                  <a:lnTo>
                    <a:pt x="26155" y="8548"/>
                  </a:lnTo>
                  <a:lnTo>
                    <a:pt x="29431" y="6500"/>
                  </a:lnTo>
                  <a:lnTo>
                    <a:pt x="33987" y="363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4"/>
            <p:cNvSpPr/>
            <p:nvPr/>
          </p:nvSpPr>
          <p:spPr>
            <a:xfrm>
              <a:off x="1958375" y="1353950"/>
              <a:ext cx="1154250" cy="692275"/>
            </a:xfrm>
            <a:custGeom>
              <a:avLst/>
              <a:gdLst/>
              <a:ahLst/>
              <a:cxnLst/>
              <a:rect l="l" t="t" r="r" b="b"/>
              <a:pathLst>
                <a:path w="46170" h="27691" extrusionOk="0">
                  <a:moveTo>
                    <a:pt x="1946" y="0"/>
                  </a:moveTo>
                  <a:lnTo>
                    <a:pt x="1536" y="51"/>
                  </a:lnTo>
                  <a:lnTo>
                    <a:pt x="1178" y="154"/>
                  </a:lnTo>
                  <a:lnTo>
                    <a:pt x="820" y="307"/>
                  </a:lnTo>
                  <a:lnTo>
                    <a:pt x="564" y="512"/>
                  </a:lnTo>
                  <a:lnTo>
                    <a:pt x="308" y="717"/>
                  </a:lnTo>
                  <a:lnTo>
                    <a:pt x="206" y="973"/>
                  </a:lnTo>
                  <a:lnTo>
                    <a:pt x="103" y="1228"/>
                  </a:lnTo>
                  <a:lnTo>
                    <a:pt x="1" y="1536"/>
                  </a:lnTo>
                  <a:lnTo>
                    <a:pt x="1" y="1843"/>
                  </a:lnTo>
                  <a:lnTo>
                    <a:pt x="52" y="2201"/>
                  </a:lnTo>
                  <a:lnTo>
                    <a:pt x="103" y="2610"/>
                  </a:lnTo>
                  <a:lnTo>
                    <a:pt x="206" y="3071"/>
                  </a:lnTo>
                  <a:lnTo>
                    <a:pt x="410" y="3583"/>
                  </a:lnTo>
                  <a:lnTo>
                    <a:pt x="615" y="4095"/>
                  </a:lnTo>
                  <a:lnTo>
                    <a:pt x="922" y="4658"/>
                  </a:lnTo>
                  <a:lnTo>
                    <a:pt x="1639" y="5937"/>
                  </a:lnTo>
                  <a:lnTo>
                    <a:pt x="2611" y="7422"/>
                  </a:lnTo>
                  <a:lnTo>
                    <a:pt x="3840" y="9060"/>
                  </a:lnTo>
                  <a:lnTo>
                    <a:pt x="5785" y="11465"/>
                  </a:lnTo>
                  <a:lnTo>
                    <a:pt x="7576" y="13615"/>
                  </a:lnTo>
                  <a:lnTo>
                    <a:pt x="9265" y="15611"/>
                  </a:lnTo>
                  <a:lnTo>
                    <a:pt x="10852" y="17403"/>
                  </a:lnTo>
                  <a:lnTo>
                    <a:pt x="12336" y="19041"/>
                  </a:lnTo>
                  <a:lnTo>
                    <a:pt x="13718" y="20474"/>
                  </a:lnTo>
                  <a:lnTo>
                    <a:pt x="15049" y="21754"/>
                  </a:lnTo>
                  <a:lnTo>
                    <a:pt x="16278" y="22880"/>
                  </a:lnTo>
                  <a:lnTo>
                    <a:pt x="17455" y="23903"/>
                  </a:lnTo>
                  <a:lnTo>
                    <a:pt x="18530" y="24773"/>
                  </a:lnTo>
                  <a:lnTo>
                    <a:pt x="19605" y="25490"/>
                  </a:lnTo>
                  <a:lnTo>
                    <a:pt x="20577" y="26104"/>
                  </a:lnTo>
                  <a:lnTo>
                    <a:pt x="21498" y="26616"/>
                  </a:lnTo>
                  <a:lnTo>
                    <a:pt x="22420" y="27026"/>
                  </a:lnTo>
                  <a:lnTo>
                    <a:pt x="23290" y="27333"/>
                  </a:lnTo>
                  <a:lnTo>
                    <a:pt x="24109" y="27589"/>
                  </a:lnTo>
                  <a:lnTo>
                    <a:pt x="24518" y="27640"/>
                  </a:lnTo>
                  <a:lnTo>
                    <a:pt x="24877" y="27691"/>
                  </a:lnTo>
                  <a:lnTo>
                    <a:pt x="25388" y="27640"/>
                  </a:lnTo>
                  <a:lnTo>
                    <a:pt x="26003" y="27589"/>
                  </a:lnTo>
                  <a:lnTo>
                    <a:pt x="27333" y="27384"/>
                  </a:lnTo>
                  <a:lnTo>
                    <a:pt x="28818" y="27026"/>
                  </a:lnTo>
                  <a:lnTo>
                    <a:pt x="30456" y="26565"/>
                  </a:lnTo>
                  <a:lnTo>
                    <a:pt x="32196" y="26002"/>
                  </a:lnTo>
                  <a:lnTo>
                    <a:pt x="33987" y="25388"/>
                  </a:lnTo>
                  <a:lnTo>
                    <a:pt x="35779" y="24722"/>
                  </a:lnTo>
                  <a:lnTo>
                    <a:pt x="37519" y="24006"/>
                  </a:lnTo>
                  <a:lnTo>
                    <a:pt x="40846" y="22624"/>
                  </a:lnTo>
                  <a:lnTo>
                    <a:pt x="43610" y="21446"/>
                  </a:lnTo>
                  <a:lnTo>
                    <a:pt x="46169" y="20269"/>
                  </a:lnTo>
                  <a:lnTo>
                    <a:pt x="33987" y="3634"/>
                  </a:lnTo>
                  <a:lnTo>
                    <a:pt x="29483" y="6500"/>
                  </a:lnTo>
                  <a:lnTo>
                    <a:pt x="26207" y="8548"/>
                  </a:lnTo>
                  <a:lnTo>
                    <a:pt x="24979" y="9264"/>
                  </a:lnTo>
                  <a:lnTo>
                    <a:pt x="24314" y="9623"/>
                  </a:lnTo>
                  <a:lnTo>
                    <a:pt x="24160" y="9674"/>
                  </a:lnTo>
                  <a:lnTo>
                    <a:pt x="24006" y="9623"/>
                  </a:lnTo>
                  <a:lnTo>
                    <a:pt x="23495" y="9520"/>
                  </a:lnTo>
                  <a:lnTo>
                    <a:pt x="22829" y="9264"/>
                  </a:lnTo>
                  <a:lnTo>
                    <a:pt x="21959" y="8906"/>
                  </a:lnTo>
                  <a:lnTo>
                    <a:pt x="19861" y="7985"/>
                  </a:lnTo>
                  <a:lnTo>
                    <a:pt x="17404" y="6808"/>
                  </a:lnTo>
                  <a:lnTo>
                    <a:pt x="14742" y="5477"/>
                  </a:lnTo>
                  <a:lnTo>
                    <a:pt x="12183" y="4146"/>
                  </a:lnTo>
                  <a:lnTo>
                    <a:pt x="9777" y="2866"/>
                  </a:lnTo>
                  <a:lnTo>
                    <a:pt x="7883" y="1843"/>
                  </a:lnTo>
                  <a:lnTo>
                    <a:pt x="6757" y="1228"/>
                  </a:lnTo>
                  <a:lnTo>
                    <a:pt x="5580" y="717"/>
                  </a:lnTo>
                  <a:lnTo>
                    <a:pt x="4454" y="358"/>
                  </a:lnTo>
                  <a:lnTo>
                    <a:pt x="3379" y="102"/>
                  </a:lnTo>
                  <a:lnTo>
                    <a:pt x="2867" y="51"/>
                  </a:lnTo>
                  <a:lnTo>
                    <a:pt x="2407"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4"/>
            <p:cNvSpPr/>
            <p:nvPr/>
          </p:nvSpPr>
          <p:spPr>
            <a:xfrm>
              <a:off x="1958375" y="1353950"/>
              <a:ext cx="1154250" cy="692275"/>
            </a:xfrm>
            <a:custGeom>
              <a:avLst/>
              <a:gdLst/>
              <a:ahLst/>
              <a:cxnLst/>
              <a:rect l="l" t="t" r="r" b="b"/>
              <a:pathLst>
                <a:path w="46170" h="27691" fill="none" extrusionOk="0">
                  <a:moveTo>
                    <a:pt x="46169" y="20269"/>
                  </a:moveTo>
                  <a:lnTo>
                    <a:pt x="46169" y="20269"/>
                  </a:lnTo>
                  <a:lnTo>
                    <a:pt x="43610" y="21446"/>
                  </a:lnTo>
                  <a:lnTo>
                    <a:pt x="40846" y="22624"/>
                  </a:lnTo>
                  <a:lnTo>
                    <a:pt x="37519" y="24006"/>
                  </a:lnTo>
                  <a:lnTo>
                    <a:pt x="35779" y="24722"/>
                  </a:lnTo>
                  <a:lnTo>
                    <a:pt x="33987" y="25388"/>
                  </a:lnTo>
                  <a:lnTo>
                    <a:pt x="32196" y="26002"/>
                  </a:lnTo>
                  <a:lnTo>
                    <a:pt x="30456" y="26565"/>
                  </a:lnTo>
                  <a:lnTo>
                    <a:pt x="28818" y="27026"/>
                  </a:lnTo>
                  <a:lnTo>
                    <a:pt x="27333" y="27384"/>
                  </a:lnTo>
                  <a:lnTo>
                    <a:pt x="26003" y="27589"/>
                  </a:lnTo>
                  <a:lnTo>
                    <a:pt x="25388" y="27640"/>
                  </a:lnTo>
                  <a:lnTo>
                    <a:pt x="24877" y="27691"/>
                  </a:lnTo>
                  <a:lnTo>
                    <a:pt x="24877" y="27691"/>
                  </a:lnTo>
                  <a:lnTo>
                    <a:pt x="24518" y="27640"/>
                  </a:lnTo>
                  <a:lnTo>
                    <a:pt x="24109" y="27589"/>
                  </a:lnTo>
                  <a:lnTo>
                    <a:pt x="24109" y="27589"/>
                  </a:lnTo>
                  <a:lnTo>
                    <a:pt x="23290" y="27333"/>
                  </a:lnTo>
                  <a:lnTo>
                    <a:pt x="22420" y="27026"/>
                  </a:lnTo>
                  <a:lnTo>
                    <a:pt x="21498" y="26616"/>
                  </a:lnTo>
                  <a:lnTo>
                    <a:pt x="20577" y="26104"/>
                  </a:lnTo>
                  <a:lnTo>
                    <a:pt x="19605" y="25490"/>
                  </a:lnTo>
                  <a:lnTo>
                    <a:pt x="18530" y="24773"/>
                  </a:lnTo>
                  <a:lnTo>
                    <a:pt x="17455" y="23903"/>
                  </a:lnTo>
                  <a:lnTo>
                    <a:pt x="16278" y="22880"/>
                  </a:lnTo>
                  <a:lnTo>
                    <a:pt x="15049" y="21754"/>
                  </a:lnTo>
                  <a:lnTo>
                    <a:pt x="13718" y="20474"/>
                  </a:lnTo>
                  <a:lnTo>
                    <a:pt x="12336" y="19041"/>
                  </a:lnTo>
                  <a:lnTo>
                    <a:pt x="10852" y="17403"/>
                  </a:lnTo>
                  <a:lnTo>
                    <a:pt x="9265" y="15611"/>
                  </a:lnTo>
                  <a:lnTo>
                    <a:pt x="7576" y="13615"/>
                  </a:lnTo>
                  <a:lnTo>
                    <a:pt x="5785" y="11465"/>
                  </a:lnTo>
                  <a:lnTo>
                    <a:pt x="3840" y="9060"/>
                  </a:lnTo>
                  <a:lnTo>
                    <a:pt x="3840" y="9060"/>
                  </a:lnTo>
                  <a:lnTo>
                    <a:pt x="2611" y="7422"/>
                  </a:lnTo>
                  <a:lnTo>
                    <a:pt x="1639" y="5937"/>
                  </a:lnTo>
                  <a:lnTo>
                    <a:pt x="922" y="4658"/>
                  </a:lnTo>
                  <a:lnTo>
                    <a:pt x="615" y="4095"/>
                  </a:lnTo>
                  <a:lnTo>
                    <a:pt x="410" y="3583"/>
                  </a:lnTo>
                  <a:lnTo>
                    <a:pt x="206" y="3071"/>
                  </a:lnTo>
                  <a:lnTo>
                    <a:pt x="103" y="2610"/>
                  </a:lnTo>
                  <a:lnTo>
                    <a:pt x="52" y="2201"/>
                  </a:lnTo>
                  <a:lnTo>
                    <a:pt x="1" y="1843"/>
                  </a:lnTo>
                  <a:lnTo>
                    <a:pt x="1" y="1536"/>
                  </a:lnTo>
                  <a:lnTo>
                    <a:pt x="103" y="1228"/>
                  </a:lnTo>
                  <a:lnTo>
                    <a:pt x="206" y="973"/>
                  </a:lnTo>
                  <a:lnTo>
                    <a:pt x="308" y="717"/>
                  </a:lnTo>
                  <a:lnTo>
                    <a:pt x="308" y="717"/>
                  </a:lnTo>
                  <a:lnTo>
                    <a:pt x="564" y="512"/>
                  </a:lnTo>
                  <a:lnTo>
                    <a:pt x="820" y="307"/>
                  </a:lnTo>
                  <a:lnTo>
                    <a:pt x="1178" y="154"/>
                  </a:lnTo>
                  <a:lnTo>
                    <a:pt x="1536" y="51"/>
                  </a:lnTo>
                  <a:lnTo>
                    <a:pt x="1946" y="0"/>
                  </a:lnTo>
                  <a:lnTo>
                    <a:pt x="2407" y="0"/>
                  </a:lnTo>
                  <a:lnTo>
                    <a:pt x="2867" y="51"/>
                  </a:lnTo>
                  <a:lnTo>
                    <a:pt x="3379" y="102"/>
                  </a:lnTo>
                  <a:lnTo>
                    <a:pt x="4454" y="358"/>
                  </a:lnTo>
                  <a:lnTo>
                    <a:pt x="5580" y="717"/>
                  </a:lnTo>
                  <a:lnTo>
                    <a:pt x="6757" y="1228"/>
                  </a:lnTo>
                  <a:lnTo>
                    <a:pt x="7883" y="1843"/>
                  </a:lnTo>
                  <a:lnTo>
                    <a:pt x="7883" y="1843"/>
                  </a:lnTo>
                  <a:lnTo>
                    <a:pt x="9777" y="2866"/>
                  </a:lnTo>
                  <a:lnTo>
                    <a:pt x="12183" y="4146"/>
                  </a:lnTo>
                  <a:lnTo>
                    <a:pt x="14742" y="5477"/>
                  </a:lnTo>
                  <a:lnTo>
                    <a:pt x="17404" y="6808"/>
                  </a:lnTo>
                  <a:lnTo>
                    <a:pt x="19861" y="7985"/>
                  </a:lnTo>
                  <a:lnTo>
                    <a:pt x="21959" y="8906"/>
                  </a:lnTo>
                  <a:lnTo>
                    <a:pt x="22829" y="9264"/>
                  </a:lnTo>
                  <a:lnTo>
                    <a:pt x="23495" y="9520"/>
                  </a:lnTo>
                  <a:lnTo>
                    <a:pt x="24006" y="9623"/>
                  </a:lnTo>
                  <a:lnTo>
                    <a:pt x="24160" y="9674"/>
                  </a:lnTo>
                  <a:lnTo>
                    <a:pt x="24314" y="9623"/>
                  </a:lnTo>
                  <a:lnTo>
                    <a:pt x="24314" y="9623"/>
                  </a:lnTo>
                  <a:lnTo>
                    <a:pt x="24979" y="9264"/>
                  </a:lnTo>
                  <a:lnTo>
                    <a:pt x="26207" y="8548"/>
                  </a:lnTo>
                  <a:lnTo>
                    <a:pt x="29483" y="6500"/>
                  </a:lnTo>
                  <a:lnTo>
                    <a:pt x="33987" y="3634"/>
                  </a:lnTo>
                  <a:lnTo>
                    <a:pt x="46169" y="2026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4"/>
            <p:cNvSpPr/>
            <p:nvPr/>
          </p:nvSpPr>
          <p:spPr>
            <a:xfrm>
              <a:off x="2736400" y="1515175"/>
              <a:ext cx="273850" cy="371100"/>
            </a:xfrm>
            <a:custGeom>
              <a:avLst/>
              <a:gdLst/>
              <a:ahLst/>
              <a:cxnLst/>
              <a:rect l="l" t="t" r="r" b="b"/>
              <a:pathLst>
                <a:path w="10954" h="14844" extrusionOk="0">
                  <a:moveTo>
                    <a:pt x="51" y="0"/>
                  </a:moveTo>
                  <a:lnTo>
                    <a:pt x="0" y="51"/>
                  </a:lnTo>
                  <a:lnTo>
                    <a:pt x="0" y="154"/>
                  </a:lnTo>
                  <a:lnTo>
                    <a:pt x="1280" y="2048"/>
                  </a:lnTo>
                  <a:lnTo>
                    <a:pt x="2559" y="3942"/>
                  </a:lnTo>
                  <a:lnTo>
                    <a:pt x="3839" y="5835"/>
                  </a:lnTo>
                  <a:lnTo>
                    <a:pt x="5170" y="7678"/>
                  </a:lnTo>
                  <a:lnTo>
                    <a:pt x="6501" y="9469"/>
                  </a:lnTo>
                  <a:lnTo>
                    <a:pt x="7883" y="11261"/>
                  </a:lnTo>
                  <a:lnTo>
                    <a:pt x="9316" y="13001"/>
                  </a:lnTo>
                  <a:lnTo>
                    <a:pt x="10851" y="14844"/>
                  </a:lnTo>
                  <a:lnTo>
                    <a:pt x="10902" y="14844"/>
                  </a:lnTo>
                  <a:lnTo>
                    <a:pt x="10954" y="14793"/>
                  </a:lnTo>
                  <a:lnTo>
                    <a:pt x="10237" y="13820"/>
                  </a:lnTo>
                  <a:lnTo>
                    <a:pt x="9623" y="12848"/>
                  </a:lnTo>
                  <a:lnTo>
                    <a:pt x="8292" y="10954"/>
                  </a:lnTo>
                  <a:lnTo>
                    <a:pt x="7012" y="9111"/>
                  </a:lnTo>
                  <a:lnTo>
                    <a:pt x="5682" y="7320"/>
                  </a:lnTo>
                  <a:lnTo>
                    <a:pt x="2969" y="3634"/>
                  </a:lnTo>
                  <a:lnTo>
                    <a:pt x="1587" y="1843"/>
                  </a:lnTo>
                  <a:lnTo>
                    <a:pt x="205" y="51"/>
                  </a:lnTo>
                  <a:lnTo>
                    <a:pt x="15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4"/>
            <p:cNvSpPr/>
            <p:nvPr/>
          </p:nvSpPr>
          <p:spPr>
            <a:xfrm>
              <a:off x="1959675" y="1410250"/>
              <a:ext cx="55050" cy="116450"/>
            </a:xfrm>
            <a:custGeom>
              <a:avLst/>
              <a:gdLst/>
              <a:ahLst/>
              <a:cxnLst/>
              <a:rect l="l" t="t" r="r" b="b"/>
              <a:pathLst>
                <a:path w="2202" h="4658" extrusionOk="0">
                  <a:moveTo>
                    <a:pt x="0" y="0"/>
                  </a:moveTo>
                  <a:lnTo>
                    <a:pt x="0" y="0"/>
                  </a:lnTo>
                  <a:lnTo>
                    <a:pt x="51" y="410"/>
                  </a:lnTo>
                  <a:lnTo>
                    <a:pt x="205" y="870"/>
                  </a:lnTo>
                  <a:lnTo>
                    <a:pt x="358" y="1382"/>
                  </a:lnTo>
                  <a:lnTo>
                    <a:pt x="614" y="1945"/>
                  </a:lnTo>
                  <a:lnTo>
                    <a:pt x="921" y="2559"/>
                  </a:lnTo>
                  <a:lnTo>
                    <a:pt x="1280" y="3174"/>
                  </a:lnTo>
                  <a:lnTo>
                    <a:pt x="2201" y="4658"/>
                  </a:lnTo>
                  <a:lnTo>
                    <a:pt x="2201" y="4658"/>
                  </a:lnTo>
                  <a:lnTo>
                    <a:pt x="1280" y="3174"/>
                  </a:lnTo>
                  <a:lnTo>
                    <a:pt x="921" y="2559"/>
                  </a:lnTo>
                  <a:lnTo>
                    <a:pt x="614" y="1945"/>
                  </a:lnTo>
                  <a:lnTo>
                    <a:pt x="358" y="1382"/>
                  </a:lnTo>
                  <a:lnTo>
                    <a:pt x="205" y="870"/>
                  </a:lnTo>
                  <a:lnTo>
                    <a:pt x="51" y="410"/>
                  </a:lnTo>
                  <a:lnTo>
                    <a:pt x="0" y="0"/>
                  </a:lnTo>
                  <a:lnTo>
                    <a:pt x="0" y="0"/>
                  </a:lnTo>
                  <a:lnTo>
                    <a:pt x="0" y="0"/>
                  </a:ln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4"/>
            <p:cNvSpPr/>
            <p:nvPr/>
          </p:nvSpPr>
          <p:spPr>
            <a:xfrm>
              <a:off x="1959675" y="1410250"/>
              <a:ext cx="55050" cy="116450"/>
            </a:xfrm>
            <a:custGeom>
              <a:avLst/>
              <a:gdLst/>
              <a:ahLst/>
              <a:cxnLst/>
              <a:rect l="l" t="t" r="r" b="b"/>
              <a:pathLst>
                <a:path w="2202" h="4658" fill="none" extrusionOk="0">
                  <a:moveTo>
                    <a:pt x="0" y="0"/>
                  </a:moveTo>
                  <a:lnTo>
                    <a:pt x="0" y="0"/>
                  </a:lnTo>
                  <a:lnTo>
                    <a:pt x="51" y="410"/>
                  </a:lnTo>
                  <a:lnTo>
                    <a:pt x="205" y="870"/>
                  </a:lnTo>
                  <a:lnTo>
                    <a:pt x="358" y="1382"/>
                  </a:lnTo>
                  <a:lnTo>
                    <a:pt x="614" y="1945"/>
                  </a:lnTo>
                  <a:lnTo>
                    <a:pt x="921" y="2559"/>
                  </a:lnTo>
                  <a:lnTo>
                    <a:pt x="1280" y="3174"/>
                  </a:lnTo>
                  <a:lnTo>
                    <a:pt x="2201" y="4658"/>
                  </a:lnTo>
                  <a:lnTo>
                    <a:pt x="2201" y="4658"/>
                  </a:lnTo>
                  <a:lnTo>
                    <a:pt x="1280" y="3174"/>
                  </a:lnTo>
                  <a:lnTo>
                    <a:pt x="921" y="2559"/>
                  </a:lnTo>
                  <a:lnTo>
                    <a:pt x="614" y="1945"/>
                  </a:lnTo>
                  <a:lnTo>
                    <a:pt x="358" y="1382"/>
                  </a:lnTo>
                  <a:lnTo>
                    <a:pt x="205" y="870"/>
                  </a:lnTo>
                  <a:lnTo>
                    <a:pt x="51" y="41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4"/>
            <p:cNvSpPr/>
            <p:nvPr/>
          </p:nvSpPr>
          <p:spPr>
            <a:xfrm>
              <a:off x="2584125" y="2012950"/>
              <a:ext cx="154850" cy="33275"/>
            </a:xfrm>
            <a:custGeom>
              <a:avLst/>
              <a:gdLst/>
              <a:ahLst/>
              <a:cxnLst/>
              <a:rect l="l" t="t" r="r" b="b"/>
              <a:pathLst>
                <a:path w="6194" h="1331" extrusionOk="0">
                  <a:moveTo>
                    <a:pt x="6193" y="0"/>
                  </a:moveTo>
                  <a:lnTo>
                    <a:pt x="4671" y="435"/>
                  </a:lnTo>
                  <a:lnTo>
                    <a:pt x="4671" y="435"/>
                  </a:lnTo>
                  <a:lnTo>
                    <a:pt x="4965" y="358"/>
                  </a:lnTo>
                  <a:lnTo>
                    <a:pt x="6193" y="0"/>
                  </a:lnTo>
                  <a:close/>
                  <a:moveTo>
                    <a:pt x="4671" y="435"/>
                  </a:moveTo>
                  <a:lnTo>
                    <a:pt x="3788" y="666"/>
                  </a:lnTo>
                  <a:lnTo>
                    <a:pt x="3788" y="666"/>
                  </a:lnTo>
                  <a:lnTo>
                    <a:pt x="4402" y="512"/>
                  </a:lnTo>
                  <a:lnTo>
                    <a:pt x="4671" y="435"/>
                  </a:lnTo>
                  <a:close/>
                  <a:moveTo>
                    <a:pt x="3788" y="666"/>
                  </a:moveTo>
                  <a:lnTo>
                    <a:pt x="2764" y="921"/>
                  </a:lnTo>
                  <a:lnTo>
                    <a:pt x="1996" y="1075"/>
                  </a:lnTo>
                  <a:lnTo>
                    <a:pt x="1335" y="1217"/>
                  </a:lnTo>
                  <a:lnTo>
                    <a:pt x="1689" y="1177"/>
                  </a:lnTo>
                  <a:lnTo>
                    <a:pt x="2713" y="973"/>
                  </a:lnTo>
                  <a:lnTo>
                    <a:pt x="3788" y="666"/>
                  </a:lnTo>
                  <a:lnTo>
                    <a:pt x="3788" y="666"/>
                  </a:lnTo>
                  <a:close/>
                  <a:moveTo>
                    <a:pt x="1335" y="1217"/>
                  </a:moveTo>
                  <a:lnTo>
                    <a:pt x="1113" y="1241"/>
                  </a:lnTo>
                  <a:lnTo>
                    <a:pt x="1113" y="1241"/>
                  </a:lnTo>
                  <a:lnTo>
                    <a:pt x="1280" y="1229"/>
                  </a:lnTo>
                  <a:lnTo>
                    <a:pt x="1335" y="1217"/>
                  </a:lnTo>
                  <a:close/>
                  <a:moveTo>
                    <a:pt x="1113" y="1241"/>
                  </a:moveTo>
                  <a:lnTo>
                    <a:pt x="614" y="1280"/>
                  </a:lnTo>
                  <a:lnTo>
                    <a:pt x="0" y="1331"/>
                  </a:lnTo>
                  <a:lnTo>
                    <a:pt x="768" y="1280"/>
                  </a:lnTo>
                  <a:lnTo>
                    <a:pt x="1113" y="124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4"/>
            <p:cNvSpPr/>
            <p:nvPr/>
          </p:nvSpPr>
          <p:spPr>
            <a:xfrm>
              <a:off x="2580275" y="1941275"/>
              <a:ext cx="348075" cy="104950"/>
            </a:xfrm>
            <a:custGeom>
              <a:avLst/>
              <a:gdLst/>
              <a:ahLst/>
              <a:cxnLst/>
              <a:rect l="l" t="t" r="r" b="b"/>
              <a:pathLst>
                <a:path w="13923" h="4198" fill="none" extrusionOk="0">
                  <a:moveTo>
                    <a:pt x="13923" y="1"/>
                  </a:moveTo>
                  <a:lnTo>
                    <a:pt x="13923" y="1"/>
                  </a:lnTo>
                  <a:lnTo>
                    <a:pt x="12080" y="769"/>
                  </a:lnTo>
                  <a:lnTo>
                    <a:pt x="10135" y="1485"/>
                  </a:lnTo>
                  <a:lnTo>
                    <a:pt x="8241" y="2202"/>
                  </a:lnTo>
                  <a:lnTo>
                    <a:pt x="6347" y="2867"/>
                  </a:lnTo>
                  <a:lnTo>
                    <a:pt x="6347" y="2867"/>
                  </a:lnTo>
                  <a:lnTo>
                    <a:pt x="5119" y="3225"/>
                  </a:lnTo>
                  <a:lnTo>
                    <a:pt x="3942" y="3533"/>
                  </a:lnTo>
                  <a:lnTo>
                    <a:pt x="2867" y="3840"/>
                  </a:lnTo>
                  <a:lnTo>
                    <a:pt x="1843" y="4044"/>
                  </a:lnTo>
                  <a:lnTo>
                    <a:pt x="1843" y="4044"/>
                  </a:lnTo>
                  <a:lnTo>
                    <a:pt x="922" y="4147"/>
                  </a:lnTo>
                  <a:lnTo>
                    <a:pt x="154" y="4198"/>
                  </a:lnTo>
                  <a:lnTo>
                    <a:pt x="154" y="4198"/>
                  </a:lnTo>
                  <a:lnTo>
                    <a:pt x="1" y="4198"/>
                  </a:lnTo>
                  <a:lnTo>
                    <a:pt x="1" y="4198"/>
                  </a:lnTo>
                  <a:lnTo>
                    <a:pt x="154" y="4198"/>
                  </a:lnTo>
                  <a:lnTo>
                    <a:pt x="154" y="4198"/>
                  </a:lnTo>
                  <a:lnTo>
                    <a:pt x="768" y="4147"/>
                  </a:lnTo>
                  <a:lnTo>
                    <a:pt x="1434" y="4096"/>
                  </a:lnTo>
                  <a:lnTo>
                    <a:pt x="2150" y="3942"/>
                  </a:lnTo>
                  <a:lnTo>
                    <a:pt x="2918" y="3788"/>
                  </a:lnTo>
                  <a:lnTo>
                    <a:pt x="4556" y="3379"/>
                  </a:lnTo>
                  <a:lnTo>
                    <a:pt x="6347" y="2867"/>
                  </a:lnTo>
                  <a:lnTo>
                    <a:pt x="8241" y="2202"/>
                  </a:lnTo>
                  <a:lnTo>
                    <a:pt x="10135" y="1485"/>
                  </a:lnTo>
                  <a:lnTo>
                    <a:pt x="12080" y="769"/>
                  </a:lnTo>
                  <a:lnTo>
                    <a:pt x="13923" y="1"/>
                  </a:lnTo>
                  <a:lnTo>
                    <a:pt x="1392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4"/>
            <p:cNvSpPr/>
            <p:nvPr/>
          </p:nvSpPr>
          <p:spPr>
            <a:xfrm>
              <a:off x="2626350" y="2012950"/>
              <a:ext cx="112625" cy="29450"/>
            </a:xfrm>
            <a:custGeom>
              <a:avLst/>
              <a:gdLst/>
              <a:ahLst/>
              <a:cxnLst/>
              <a:rect l="l" t="t" r="r" b="b"/>
              <a:pathLst>
                <a:path w="4505" h="1178" extrusionOk="0">
                  <a:moveTo>
                    <a:pt x="4504" y="0"/>
                  </a:moveTo>
                  <a:lnTo>
                    <a:pt x="4504" y="0"/>
                  </a:lnTo>
                  <a:lnTo>
                    <a:pt x="3276" y="358"/>
                  </a:lnTo>
                  <a:lnTo>
                    <a:pt x="2099" y="666"/>
                  </a:lnTo>
                  <a:lnTo>
                    <a:pt x="1024" y="973"/>
                  </a:lnTo>
                  <a:lnTo>
                    <a:pt x="0" y="1177"/>
                  </a:lnTo>
                  <a:lnTo>
                    <a:pt x="0" y="1177"/>
                  </a:lnTo>
                  <a:lnTo>
                    <a:pt x="1024" y="973"/>
                  </a:lnTo>
                  <a:lnTo>
                    <a:pt x="2099" y="666"/>
                  </a:lnTo>
                  <a:lnTo>
                    <a:pt x="3276" y="358"/>
                  </a:lnTo>
                  <a:lnTo>
                    <a:pt x="4504" y="0"/>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4"/>
            <p:cNvSpPr/>
            <p:nvPr/>
          </p:nvSpPr>
          <p:spPr>
            <a:xfrm>
              <a:off x="2626350" y="2012950"/>
              <a:ext cx="112625" cy="29450"/>
            </a:xfrm>
            <a:custGeom>
              <a:avLst/>
              <a:gdLst/>
              <a:ahLst/>
              <a:cxnLst/>
              <a:rect l="l" t="t" r="r" b="b"/>
              <a:pathLst>
                <a:path w="4505" h="1178" fill="none" extrusionOk="0">
                  <a:moveTo>
                    <a:pt x="4504" y="0"/>
                  </a:moveTo>
                  <a:lnTo>
                    <a:pt x="4504" y="0"/>
                  </a:lnTo>
                  <a:lnTo>
                    <a:pt x="3276" y="358"/>
                  </a:lnTo>
                  <a:lnTo>
                    <a:pt x="2099" y="666"/>
                  </a:lnTo>
                  <a:lnTo>
                    <a:pt x="1024" y="973"/>
                  </a:lnTo>
                  <a:lnTo>
                    <a:pt x="0" y="1177"/>
                  </a:lnTo>
                  <a:lnTo>
                    <a:pt x="0" y="1177"/>
                  </a:lnTo>
                  <a:lnTo>
                    <a:pt x="1024" y="973"/>
                  </a:lnTo>
                  <a:lnTo>
                    <a:pt x="2099" y="666"/>
                  </a:lnTo>
                  <a:lnTo>
                    <a:pt x="3276" y="358"/>
                  </a:lnTo>
                  <a:lnTo>
                    <a:pt x="450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4"/>
            <p:cNvSpPr/>
            <p:nvPr/>
          </p:nvSpPr>
          <p:spPr>
            <a:xfrm>
              <a:off x="2561075" y="2043650"/>
              <a:ext cx="19225" cy="2575"/>
            </a:xfrm>
            <a:custGeom>
              <a:avLst/>
              <a:gdLst/>
              <a:ahLst/>
              <a:cxnLst/>
              <a:rect l="l" t="t" r="r" b="b"/>
              <a:pathLst>
                <a:path w="769" h="103" extrusionOk="0">
                  <a:moveTo>
                    <a:pt x="1" y="1"/>
                  </a:moveTo>
                  <a:lnTo>
                    <a:pt x="1" y="1"/>
                  </a:lnTo>
                  <a:lnTo>
                    <a:pt x="410" y="52"/>
                  </a:lnTo>
                  <a:lnTo>
                    <a:pt x="769" y="103"/>
                  </a:lnTo>
                  <a:lnTo>
                    <a:pt x="769" y="103"/>
                  </a:lnTo>
                  <a:lnTo>
                    <a:pt x="410" y="52"/>
                  </a:lnTo>
                  <a:lnTo>
                    <a:pt x="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4"/>
            <p:cNvSpPr/>
            <p:nvPr/>
          </p:nvSpPr>
          <p:spPr>
            <a:xfrm>
              <a:off x="2561075" y="2043650"/>
              <a:ext cx="19225" cy="2575"/>
            </a:xfrm>
            <a:custGeom>
              <a:avLst/>
              <a:gdLst/>
              <a:ahLst/>
              <a:cxnLst/>
              <a:rect l="l" t="t" r="r" b="b"/>
              <a:pathLst>
                <a:path w="769" h="103" fill="none" extrusionOk="0">
                  <a:moveTo>
                    <a:pt x="1" y="1"/>
                  </a:moveTo>
                  <a:lnTo>
                    <a:pt x="1" y="1"/>
                  </a:lnTo>
                  <a:lnTo>
                    <a:pt x="410" y="52"/>
                  </a:lnTo>
                  <a:lnTo>
                    <a:pt x="769" y="103"/>
                  </a:lnTo>
                  <a:lnTo>
                    <a:pt x="769" y="103"/>
                  </a:lnTo>
                  <a:lnTo>
                    <a:pt x="410" y="52"/>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4"/>
            <p:cNvSpPr/>
            <p:nvPr/>
          </p:nvSpPr>
          <p:spPr>
            <a:xfrm>
              <a:off x="1959675" y="1410250"/>
              <a:ext cx="968675" cy="635975"/>
            </a:xfrm>
            <a:custGeom>
              <a:avLst/>
              <a:gdLst/>
              <a:ahLst/>
              <a:cxnLst/>
              <a:rect l="l" t="t" r="r" b="b"/>
              <a:pathLst>
                <a:path w="38747" h="25439" extrusionOk="0">
                  <a:moveTo>
                    <a:pt x="0" y="0"/>
                  </a:moveTo>
                  <a:lnTo>
                    <a:pt x="51" y="410"/>
                  </a:lnTo>
                  <a:lnTo>
                    <a:pt x="205" y="870"/>
                  </a:lnTo>
                  <a:lnTo>
                    <a:pt x="358" y="1382"/>
                  </a:lnTo>
                  <a:lnTo>
                    <a:pt x="614" y="1945"/>
                  </a:lnTo>
                  <a:lnTo>
                    <a:pt x="921" y="2559"/>
                  </a:lnTo>
                  <a:lnTo>
                    <a:pt x="1280" y="3174"/>
                  </a:lnTo>
                  <a:lnTo>
                    <a:pt x="2201" y="4658"/>
                  </a:lnTo>
                  <a:lnTo>
                    <a:pt x="2918" y="5682"/>
                  </a:lnTo>
                  <a:lnTo>
                    <a:pt x="3788" y="6808"/>
                  </a:lnTo>
                  <a:lnTo>
                    <a:pt x="5733" y="9213"/>
                  </a:lnTo>
                  <a:lnTo>
                    <a:pt x="7524" y="11363"/>
                  </a:lnTo>
                  <a:lnTo>
                    <a:pt x="9213" y="13359"/>
                  </a:lnTo>
                  <a:lnTo>
                    <a:pt x="10800" y="15151"/>
                  </a:lnTo>
                  <a:lnTo>
                    <a:pt x="12284" y="16789"/>
                  </a:lnTo>
                  <a:lnTo>
                    <a:pt x="13666" y="18222"/>
                  </a:lnTo>
                  <a:lnTo>
                    <a:pt x="14997" y="19502"/>
                  </a:lnTo>
                  <a:lnTo>
                    <a:pt x="16226" y="20628"/>
                  </a:lnTo>
                  <a:lnTo>
                    <a:pt x="17403" y="21651"/>
                  </a:lnTo>
                  <a:lnTo>
                    <a:pt x="18478" y="22521"/>
                  </a:lnTo>
                  <a:lnTo>
                    <a:pt x="19553" y="23238"/>
                  </a:lnTo>
                  <a:lnTo>
                    <a:pt x="20525" y="23852"/>
                  </a:lnTo>
                  <a:lnTo>
                    <a:pt x="21446" y="24364"/>
                  </a:lnTo>
                  <a:lnTo>
                    <a:pt x="22368" y="24774"/>
                  </a:lnTo>
                  <a:lnTo>
                    <a:pt x="23238" y="25081"/>
                  </a:lnTo>
                  <a:lnTo>
                    <a:pt x="24057" y="25337"/>
                  </a:lnTo>
                  <a:lnTo>
                    <a:pt x="24466" y="25388"/>
                  </a:lnTo>
                  <a:lnTo>
                    <a:pt x="24825" y="25439"/>
                  </a:lnTo>
                  <a:lnTo>
                    <a:pt x="24978" y="25439"/>
                  </a:lnTo>
                  <a:lnTo>
                    <a:pt x="25746" y="25388"/>
                  </a:lnTo>
                  <a:lnTo>
                    <a:pt x="26667" y="25285"/>
                  </a:lnTo>
                  <a:lnTo>
                    <a:pt x="27691" y="25081"/>
                  </a:lnTo>
                  <a:lnTo>
                    <a:pt x="28766" y="24774"/>
                  </a:lnTo>
                  <a:lnTo>
                    <a:pt x="29943" y="24466"/>
                  </a:lnTo>
                  <a:lnTo>
                    <a:pt x="31171" y="24108"/>
                  </a:lnTo>
                  <a:lnTo>
                    <a:pt x="33065" y="23443"/>
                  </a:lnTo>
                  <a:lnTo>
                    <a:pt x="34959" y="22726"/>
                  </a:lnTo>
                  <a:lnTo>
                    <a:pt x="36904" y="22010"/>
                  </a:lnTo>
                  <a:lnTo>
                    <a:pt x="38747" y="21242"/>
                  </a:lnTo>
                  <a:lnTo>
                    <a:pt x="0" y="0"/>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4"/>
            <p:cNvSpPr/>
            <p:nvPr/>
          </p:nvSpPr>
          <p:spPr>
            <a:xfrm>
              <a:off x="1959675" y="1410250"/>
              <a:ext cx="968675" cy="635975"/>
            </a:xfrm>
            <a:custGeom>
              <a:avLst/>
              <a:gdLst/>
              <a:ahLst/>
              <a:cxnLst/>
              <a:rect l="l" t="t" r="r" b="b"/>
              <a:pathLst>
                <a:path w="38747" h="25439" fill="none" extrusionOk="0">
                  <a:moveTo>
                    <a:pt x="0" y="0"/>
                  </a:moveTo>
                  <a:lnTo>
                    <a:pt x="0" y="0"/>
                  </a:lnTo>
                  <a:lnTo>
                    <a:pt x="51" y="410"/>
                  </a:lnTo>
                  <a:lnTo>
                    <a:pt x="205" y="870"/>
                  </a:lnTo>
                  <a:lnTo>
                    <a:pt x="358" y="1382"/>
                  </a:lnTo>
                  <a:lnTo>
                    <a:pt x="614" y="1945"/>
                  </a:lnTo>
                  <a:lnTo>
                    <a:pt x="921" y="2559"/>
                  </a:lnTo>
                  <a:lnTo>
                    <a:pt x="1280" y="3174"/>
                  </a:lnTo>
                  <a:lnTo>
                    <a:pt x="2201" y="4658"/>
                  </a:lnTo>
                  <a:lnTo>
                    <a:pt x="2201" y="4658"/>
                  </a:lnTo>
                  <a:lnTo>
                    <a:pt x="2918" y="5682"/>
                  </a:lnTo>
                  <a:lnTo>
                    <a:pt x="3788" y="6808"/>
                  </a:lnTo>
                  <a:lnTo>
                    <a:pt x="3788" y="6808"/>
                  </a:lnTo>
                  <a:lnTo>
                    <a:pt x="5733" y="9213"/>
                  </a:lnTo>
                  <a:lnTo>
                    <a:pt x="7524" y="11363"/>
                  </a:lnTo>
                  <a:lnTo>
                    <a:pt x="9213" y="13359"/>
                  </a:lnTo>
                  <a:lnTo>
                    <a:pt x="10800" y="15151"/>
                  </a:lnTo>
                  <a:lnTo>
                    <a:pt x="12284" y="16789"/>
                  </a:lnTo>
                  <a:lnTo>
                    <a:pt x="13666" y="18222"/>
                  </a:lnTo>
                  <a:lnTo>
                    <a:pt x="14997" y="19502"/>
                  </a:lnTo>
                  <a:lnTo>
                    <a:pt x="16226" y="20628"/>
                  </a:lnTo>
                  <a:lnTo>
                    <a:pt x="17403" y="21651"/>
                  </a:lnTo>
                  <a:lnTo>
                    <a:pt x="18478" y="22521"/>
                  </a:lnTo>
                  <a:lnTo>
                    <a:pt x="19553" y="23238"/>
                  </a:lnTo>
                  <a:lnTo>
                    <a:pt x="20525" y="23852"/>
                  </a:lnTo>
                  <a:lnTo>
                    <a:pt x="21446" y="24364"/>
                  </a:lnTo>
                  <a:lnTo>
                    <a:pt x="22368" y="24774"/>
                  </a:lnTo>
                  <a:lnTo>
                    <a:pt x="23238" y="25081"/>
                  </a:lnTo>
                  <a:lnTo>
                    <a:pt x="24057" y="25337"/>
                  </a:lnTo>
                  <a:lnTo>
                    <a:pt x="24057" y="25337"/>
                  </a:lnTo>
                  <a:lnTo>
                    <a:pt x="24057" y="25337"/>
                  </a:lnTo>
                  <a:lnTo>
                    <a:pt x="24466" y="25388"/>
                  </a:lnTo>
                  <a:lnTo>
                    <a:pt x="24825" y="25439"/>
                  </a:lnTo>
                  <a:lnTo>
                    <a:pt x="24825" y="25439"/>
                  </a:lnTo>
                  <a:lnTo>
                    <a:pt x="24825" y="25439"/>
                  </a:lnTo>
                  <a:lnTo>
                    <a:pt x="24825" y="25439"/>
                  </a:lnTo>
                  <a:lnTo>
                    <a:pt x="24978" y="25439"/>
                  </a:lnTo>
                  <a:lnTo>
                    <a:pt x="24978" y="25439"/>
                  </a:lnTo>
                  <a:lnTo>
                    <a:pt x="25746" y="25388"/>
                  </a:lnTo>
                  <a:lnTo>
                    <a:pt x="26667" y="25285"/>
                  </a:lnTo>
                  <a:lnTo>
                    <a:pt x="26667" y="25285"/>
                  </a:lnTo>
                  <a:lnTo>
                    <a:pt x="27691" y="25081"/>
                  </a:lnTo>
                  <a:lnTo>
                    <a:pt x="28766" y="24774"/>
                  </a:lnTo>
                  <a:lnTo>
                    <a:pt x="29943" y="24466"/>
                  </a:lnTo>
                  <a:lnTo>
                    <a:pt x="31171" y="24108"/>
                  </a:lnTo>
                  <a:lnTo>
                    <a:pt x="31171" y="24108"/>
                  </a:lnTo>
                  <a:lnTo>
                    <a:pt x="33065" y="23443"/>
                  </a:lnTo>
                  <a:lnTo>
                    <a:pt x="34959" y="22726"/>
                  </a:lnTo>
                  <a:lnTo>
                    <a:pt x="36904" y="22010"/>
                  </a:lnTo>
                  <a:lnTo>
                    <a:pt x="38747" y="21242"/>
                  </a:lnTo>
                  <a:lnTo>
                    <a:pt x="38747" y="21242"/>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4"/>
            <p:cNvSpPr/>
            <p:nvPr/>
          </p:nvSpPr>
          <p:spPr>
            <a:xfrm>
              <a:off x="1429900" y="1350100"/>
              <a:ext cx="955900" cy="1017325"/>
            </a:xfrm>
            <a:custGeom>
              <a:avLst/>
              <a:gdLst/>
              <a:ahLst/>
              <a:cxnLst/>
              <a:rect l="l" t="t" r="r" b="b"/>
              <a:pathLst>
                <a:path w="38236" h="40693" extrusionOk="0">
                  <a:moveTo>
                    <a:pt x="22675" y="0"/>
                  </a:moveTo>
                  <a:lnTo>
                    <a:pt x="21805" y="52"/>
                  </a:lnTo>
                  <a:lnTo>
                    <a:pt x="20935" y="256"/>
                  </a:lnTo>
                  <a:lnTo>
                    <a:pt x="20065" y="512"/>
                  </a:lnTo>
                  <a:lnTo>
                    <a:pt x="19144" y="922"/>
                  </a:lnTo>
                  <a:lnTo>
                    <a:pt x="18274" y="1382"/>
                  </a:lnTo>
                  <a:lnTo>
                    <a:pt x="17403" y="1997"/>
                  </a:lnTo>
                  <a:lnTo>
                    <a:pt x="16533" y="2713"/>
                  </a:lnTo>
                  <a:lnTo>
                    <a:pt x="15663" y="3583"/>
                  </a:lnTo>
                  <a:lnTo>
                    <a:pt x="14844" y="4505"/>
                  </a:lnTo>
                  <a:lnTo>
                    <a:pt x="14025" y="5580"/>
                  </a:lnTo>
                  <a:lnTo>
                    <a:pt x="13206" y="6706"/>
                  </a:lnTo>
                  <a:lnTo>
                    <a:pt x="12387" y="7883"/>
                  </a:lnTo>
                  <a:lnTo>
                    <a:pt x="11620" y="9163"/>
                  </a:lnTo>
                  <a:lnTo>
                    <a:pt x="10852" y="10493"/>
                  </a:lnTo>
                  <a:lnTo>
                    <a:pt x="10135" y="11875"/>
                  </a:lnTo>
                  <a:lnTo>
                    <a:pt x="9419" y="13308"/>
                  </a:lnTo>
                  <a:lnTo>
                    <a:pt x="8702" y="14742"/>
                  </a:lnTo>
                  <a:lnTo>
                    <a:pt x="8037" y="16277"/>
                  </a:lnTo>
                  <a:lnTo>
                    <a:pt x="6706" y="19297"/>
                  </a:lnTo>
                  <a:lnTo>
                    <a:pt x="5529" y="22317"/>
                  </a:lnTo>
                  <a:lnTo>
                    <a:pt x="4454" y="25337"/>
                  </a:lnTo>
                  <a:lnTo>
                    <a:pt x="3430" y="28254"/>
                  </a:lnTo>
                  <a:lnTo>
                    <a:pt x="2560" y="30967"/>
                  </a:lnTo>
                  <a:lnTo>
                    <a:pt x="1792" y="33424"/>
                  </a:lnTo>
                  <a:lnTo>
                    <a:pt x="1178" y="35574"/>
                  </a:lnTo>
                  <a:lnTo>
                    <a:pt x="308" y="38747"/>
                  </a:lnTo>
                  <a:lnTo>
                    <a:pt x="1" y="39925"/>
                  </a:lnTo>
                  <a:lnTo>
                    <a:pt x="8753" y="40283"/>
                  </a:lnTo>
                  <a:lnTo>
                    <a:pt x="16175" y="40539"/>
                  </a:lnTo>
                  <a:lnTo>
                    <a:pt x="22317" y="40641"/>
                  </a:lnTo>
                  <a:lnTo>
                    <a:pt x="27231" y="40692"/>
                  </a:lnTo>
                  <a:lnTo>
                    <a:pt x="30967" y="40641"/>
                  </a:lnTo>
                  <a:lnTo>
                    <a:pt x="33527" y="40590"/>
                  </a:lnTo>
                  <a:lnTo>
                    <a:pt x="35523" y="40539"/>
                  </a:lnTo>
                  <a:lnTo>
                    <a:pt x="35523" y="31837"/>
                  </a:lnTo>
                  <a:lnTo>
                    <a:pt x="36035" y="31018"/>
                  </a:lnTo>
                  <a:lnTo>
                    <a:pt x="36546" y="30097"/>
                  </a:lnTo>
                  <a:lnTo>
                    <a:pt x="37161" y="28920"/>
                  </a:lnTo>
                  <a:lnTo>
                    <a:pt x="37417" y="28254"/>
                  </a:lnTo>
                  <a:lnTo>
                    <a:pt x="37673" y="27538"/>
                  </a:lnTo>
                  <a:lnTo>
                    <a:pt x="37877" y="26770"/>
                  </a:lnTo>
                  <a:lnTo>
                    <a:pt x="38082" y="26002"/>
                  </a:lnTo>
                  <a:lnTo>
                    <a:pt x="38184" y="25183"/>
                  </a:lnTo>
                  <a:lnTo>
                    <a:pt x="38236" y="24313"/>
                  </a:lnTo>
                  <a:lnTo>
                    <a:pt x="38184" y="23494"/>
                  </a:lnTo>
                  <a:lnTo>
                    <a:pt x="38082" y="22624"/>
                  </a:lnTo>
                  <a:lnTo>
                    <a:pt x="37826" y="21549"/>
                  </a:lnTo>
                  <a:lnTo>
                    <a:pt x="37417" y="20321"/>
                  </a:lnTo>
                  <a:lnTo>
                    <a:pt x="36905" y="18939"/>
                  </a:lnTo>
                  <a:lnTo>
                    <a:pt x="36342" y="17454"/>
                  </a:lnTo>
                  <a:lnTo>
                    <a:pt x="35625" y="15919"/>
                  </a:lnTo>
                  <a:lnTo>
                    <a:pt x="34909" y="14281"/>
                  </a:lnTo>
                  <a:lnTo>
                    <a:pt x="33373" y="11005"/>
                  </a:lnTo>
                  <a:lnTo>
                    <a:pt x="31786" y="7985"/>
                  </a:lnTo>
                  <a:lnTo>
                    <a:pt x="30404" y="5375"/>
                  </a:lnTo>
                  <a:lnTo>
                    <a:pt x="29381" y="3481"/>
                  </a:lnTo>
                  <a:lnTo>
                    <a:pt x="28971" y="2918"/>
                  </a:lnTo>
                  <a:lnTo>
                    <a:pt x="28766" y="2611"/>
                  </a:lnTo>
                  <a:lnTo>
                    <a:pt x="28101" y="1997"/>
                  </a:lnTo>
                  <a:lnTo>
                    <a:pt x="27436" y="1434"/>
                  </a:lnTo>
                  <a:lnTo>
                    <a:pt x="26719" y="973"/>
                  </a:lnTo>
                  <a:lnTo>
                    <a:pt x="25951" y="615"/>
                  </a:lnTo>
                  <a:lnTo>
                    <a:pt x="25183" y="308"/>
                  </a:lnTo>
                  <a:lnTo>
                    <a:pt x="24365" y="103"/>
                  </a:lnTo>
                  <a:lnTo>
                    <a:pt x="2349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4"/>
            <p:cNvSpPr/>
            <p:nvPr/>
          </p:nvSpPr>
          <p:spPr>
            <a:xfrm>
              <a:off x="2102975" y="1484450"/>
              <a:ext cx="121600" cy="882975"/>
            </a:xfrm>
            <a:custGeom>
              <a:avLst/>
              <a:gdLst/>
              <a:ahLst/>
              <a:cxnLst/>
              <a:rect l="l" t="t" r="r" b="b"/>
              <a:pathLst>
                <a:path w="4864" h="35319" extrusionOk="0">
                  <a:moveTo>
                    <a:pt x="1" y="1"/>
                  </a:moveTo>
                  <a:lnTo>
                    <a:pt x="1792" y="6604"/>
                  </a:lnTo>
                  <a:lnTo>
                    <a:pt x="2662" y="9931"/>
                  </a:lnTo>
                  <a:lnTo>
                    <a:pt x="3072" y="11569"/>
                  </a:lnTo>
                  <a:lnTo>
                    <a:pt x="3430" y="13258"/>
                  </a:lnTo>
                  <a:lnTo>
                    <a:pt x="3788" y="14896"/>
                  </a:lnTo>
                  <a:lnTo>
                    <a:pt x="3993" y="15766"/>
                  </a:lnTo>
                  <a:lnTo>
                    <a:pt x="4096" y="16585"/>
                  </a:lnTo>
                  <a:lnTo>
                    <a:pt x="4198" y="17404"/>
                  </a:lnTo>
                  <a:lnTo>
                    <a:pt x="4198" y="18223"/>
                  </a:lnTo>
                  <a:lnTo>
                    <a:pt x="4147" y="19042"/>
                  </a:lnTo>
                  <a:lnTo>
                    <a:pt x="3993" y="19861"/>
                  </a:lnTo>
                  <a:lnTo>
                    <a:pt x="3788" y="20679"/>
                  </a:lnTo>
                  <a:lnTo>
                    <a:pt x="3532" y="21498"/>
                  </a:lnTo>
                  <a:lnTo>
                    <a:pt x="3277" y="22266"/>
                  </a:lnTo>
                  <a:lnTo>
                    <a:pt x="2918" y="23034"/>
                  </a:lnTo>
                  <a:lnTo>
                    <a:pt x="2560" y="23802"/>
                  </a:lnTo>
                  <a:lnTo>
                    <a:pt x="2151" y="24570"/>
                  </a:lnTo>
                  <a:lnTo>
                    <a:pt x="1741" y="25286"/>
                  </a:lnTo>
                  <a:lnTo>
                    <a:pt x="1280" y="25951"/>
                  </a:lnTo>
                  <a:lnTo>
                    <a:pt x="1178" y="26054"/>
                  </a:lnTo>
                  <a:lnTo>
                    <a:pt x="1178" y="26156"/>
                  </a:lnTo>
                  <a:lnTo>
                    <a:pt x="1229" y="28408"/>
                  </a:lnTo>
                  <a:lnTo>
                    <a:pt x="1280" y="30712"/>
                  </a:lnTo>
                  <a:lnTo>
                    <a:pt x="1383" y="33015"/>
                  </a:lnTo>
                  <a:lnTo>
                    <a:pt x="1485" y="35318"/>
                  </a:lnTo>
                  <a:lnTo>
                    <a:pt x="1587" y="33015"/>
                  </a:lnTo>
                  <a:lnTo>
                    <a:pt x="1690" y="30712"/>
                  </a:lnTo>
                  <a:lnTo>
                    <a:pt x="1741" y="28408"/>
                  </a:lnTo>
                  <a:lnTo>
                    <a:pt x="1790" y="26233"/>
                  </a:lnTo>
                  <a:lnTo>
                    <a:pt x="2202" y="25593"/>
                  </a:lnTo>
                  <a:lnTo>
                    <a:pt x="2662" y="24825"/>
                  </a:lnTo>
                  <a:lnTo>
                    <a:pt x="3123" y="24058"/>
                  </a:lnTo>
                  <a:lnTo>
                    <a:pt x="3481" y="23290"/>
                  </a:lnTo>
                  <a:lnTo>
                    <a:pt x="3840" y="22522"/>
                  </a:lnTo>
                  <a:lnTo>
                    <a:pt x="4147" y="21703"/>
                  </a:lnTo>
                  <a:lnTo>
                    <a:pt x="4403" y="20833"/>
                  </a:lnTo>
                  <a:lnTo>
                    <a:pt x="4659" y="20014"/>
                  </a:lnTo>
                  <a:lnTo>
                    <a:pt x="4761" y="19144"/>
                  </a:lnTo>
                  <a:lnTo>
                    <a:pt x="4863" y="18223"/>
                  </a:lnTo>
                  <a:lnTo>
                    <a:pt x="4812" y="17352"/>
                  </a:lnTo>
                  <a:lnTo>
                    <a:pt x="4710" y="16482"/>
                  </a:lnTo>
                  <a:lnTo>
                    <a:pt x="4403" y="14793"/>
                  </a:lnTo>
                  <a:lnTo>
                    <a:pt x="4044" y="13104"/>
                  </a:lnTo>
                  <a:lnTo>
                    <a:pt x="3584" y="11415"/>
                  </a:lnTo>
                  <a:lnTo>
                    <a:pt x="3123" y="9777"/>
                  </a:lnTo>
                  <a:lnTo>
                    <a:pt x="2151" y="6501"/>
                  </a:lnTo>
                  <a:lnTo>
                    <a:pt x="1127" y="3225"/>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4"/>
            <p:cNvSpPr/>
            <p:nvPr/>
          </p:nvSpPr>
          <p:spPr>
            <a:xfrm>
              <a:off x="2190000" y="1691750"/>
              <a:ext cx="25600" cy="28175"/>
            </a:xfrm>
            <a:custGeom>
              <a:avLst/>
              <a:gdLst/>
              <a:ahLst/>
              <a:cxnLst/>
              <a:rect l="l" t="t" r="r" b="b"/>
              <a:pathLst>
                <a:path w="1024" h="1127" extrusionOk="0">
                  <a:moveTo>
                    <a:pt x="461" y="1"/>
                  </a:moveTo>
                  <a:lnTo>
                    <a:pt x="256" y="103"/>
                  </a:lnTo>
                  <a:lnTo>
                    <a:pt x="103" y="206"/>
                  </a:lnTo>
                  <a:lnTo>
                    <a:pt x="0" y="410"/>
                  </a:lnTo>
                  <a:lnTo>
                    <a:pt x="0" y="615"/>
                  </a:lnTo>
                  <a:lnTo>
                    <a:pt x="0" y="666"/>
                  </a:lnTo>
                  <a:lnTo>
                    <a:pt x="51" y="871"/>
                  </a:lnTo>
                  <a:lnTo>
                    <a:pt x="154" y="1024"/>
                  </a:lnTo>
                  <a:lnTo>
                    <a:pt x="359" y="1127"/>
                  </a:lnTo>
                  <a:lnTo>
                    <a:pt x="563" y="1127"/>
                  </a:lnTo>
                  <a:lnTo>
                    <a:pt x="717" y="1076"/>
                  </a:lnTo>
                  <a:lnTo>
                    <a:pt x="922" y="922"/>
                  </a:lnTo>
                  <a:lnTo>
                    <a:pt x="973" y="717"/>
                  </a:lnTo>
                  <a:lnTo>
                    <a:pt x="1024" y="513"/>
                  </a:lnTo>
                  <a:lnTo>
                    <a:pt x="973" y="308"/>
                  </a:lnTo>
                  <a:lnTo>
                    <a:pt x="870" y="154"/>
                  </a:lnTo>
                  <a:lnTo>
                    <a:pt x="666" y="52"/>
                  </a:lnTo>
                  <a:lnTo>
                    <a:pt x="46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4"/>
            <p:cNvSpPr/>
            <p:nvPr/>
          </p:nvSpPr>
          <p:spPr>
            <a:xfrm>
              <a:off x="2232225" y="1853000"/>
              <a:ext cx="25625" cy="28175"/>
            </a:xfrm>
            <a:custGeom>
              <a:avLst/>
              <a:gdLst/>
              <a:ahLst/>
              <a:cxnLst/>
              <a:rect l="l" t="t" r="r" b="b"/>
              <a:pathLst>
                <a:path w="1025" h="1127" extrusionOk="0">
                  <a:moveTo>
                    <a:pt x="461" y="0"/>
                  </a:moveTo>
                  <a:lnTo>
                    <a:pt x="256" y="51"/>
                  </a:lnTo>
                  <a:lnTo>
                    <a:pt x="103" y="205"/>
                  </a:lnTo>
                  <a:lnTo>
                    <a:pt x="0" y="410"/>
                  </a:lnTo>
                  <a:lnTo>
                    <a:pt x="0" y="614"/>
                  </a:lnTo>
                  <a:lnTo>
                    <a:pt x="52" y="819"/>
                  </a:lnTo>
                  <a:lnTo>
                    <a:pt x="154" y="973"/>
                  </a:lnTo>
                  <a:lnTo>
                    <a:pt x="359" y="1075"/>
                  </a:lnTo>
                  <a:lnTo>
                    <a:pt x="563" y="1126"/>
                  </a:lnTo>
                  <a:lnTo>
                    <a:pt x="768" y="1075"/>
                  </a:lnTo>
                  <a:lnTo>
                    <a:pt x="922" y="921"/>
                  </a:lnTo>
                  <a:lnTo>
                    <a:pt x="1024" y="717"/>
                  </a:lnTo>
                  <a:lnTo>
                    <a:pt x="1024" y="512"/>
                  </a:lnTo>
                  <a:lnTo>
                    <a:pt x="1024" y="461"/>
                  </a:lnTo>
                  <a:lnTo>
                    <a:pt x="973" y="256"/>
                  </a:lnTo>
                  <a:lnTo>
                    <a:pt x="871" y="102"/>
                  </a:lnTo>
                  <a:lnTo>
                    <a:pt x="666" y="51"/>
                  </a:lnTo>
                  <a:lnTo>
                    <a:pt x="4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4"/>
            <p:cNvSpPr/>
            <p:nvPr/>
          </p:nvSpPr>
          <p:spPr>
            <a:xfrm>
              <a:off x="2224550" y="2012950"/>
              <a:ext cx="25600" cy="28175"/>
            </a:xfrm>
            <a:custGeom>
              <a:avLst/>
              <a:gdLst/>
              <a:ahLst/>
              <a:cxnLst/>
              <a:rect l="l" t="t" r="r" b="b"/>
              <a:pathLst>
                <a:path w="1024" h="1127" extrusionOk="0">
                  <a:moveTo>
                    <a:pt x="461" y="0"/>
                  </a:moveTo>
                  <a:lnTo>
                    <a:pt x="256" y="51"/>
                  </a:lnTo>
                  <a:lnTo>
                    <a:pt x="103" y="205"/>
                  </a:lnTo>
                  <a:lnTo>
                    <a:pt x="51" y="358"/>
                  </a:lnTo>
                  <a:lnTo>
                    <a:pt x="0" y="614"/>
                  </a:lnTo>
                  <a:lnTo>
                    <a:pt x="51" y="819"/>
                  </a:lnTo>
                  <a:lnTo>
                    <a:pt x="154" y="973"/>
                  </a:lnTo>
                  <a:lnTo>
                    <a:pt x="359" y="1075"/>
                  </a:lnTo>
                  <a:lnTo>
                    <a:pt x="563" y="1126"/>
                  </a:lnTo>
                  <a:lnTo>
                    <a:pt x="768" y="1024"/>
                  </a:lnTo>
                  <a:lnTo>
                    <a:pt x="922" y="870"/>
                  </a:lnTo>
                  <a:lnTo>
                    <a:pt x="1024" y="717"/>
                  </a:lnTo>
                  <a:lnTo>
                    <a:pt x="1024" y="512"/>
                  </a:lnTo>
                  <a:lnTo>
                    <a:pt x="1024" y="461"/>
                  </a:lnTo>
                  <a:lnTo>
                    <a:pt x="973" y="256"/>
                  </a:lnTo>
                  <a:lnTo>
                    <a:pt x="870" y="102"/>
                  </a:lnTo>
                  <a:lnTo>
                    <a:pt x="6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4"/>
            <p:cNvSpPr/>
            <p:nvPr/>
          </p:nvSpPr>
          <p:spPr>
            <a:xfrm>
              <a:off x="2168250" y="2139625"/>
              <a:ext cx="25600" cy="28175"/>
            </a:xfrm>
            <a:custGeom>
              <a:avLst/>
              <a:gdLst/>
              <a:ahLst/>
              <a:cxnLst/>
              <a:rect l="l" t="t" r="r" b="b"/>
              <a:pathLst>
                <a:path w="1024" h="1127" extrusionOk="0">
                  <a:moveTo>
                    <a:pt x="461" y="0"/>
                  </a:moveTo>
                  <a:lnTo>
                    <a:pt x="256" y="52"/>
                  </a:lnTo>
                  <a:lnTo>
                    <a:pt x="103" y="205"/>
                  </a:lnTo>
                  <a:lnTo>
                    <a:pt x="0" y="410"/>
                  </a:lnTo>
                  <a:lnTo>
                    <a:pt x="0" y="615"/>
                  </a:lnTo>
                  <a:lnTo>
                    <a:pt x="0" y="666"/>
                  </a:lnTo>
                  <a:lnTo>
                    <a:pt x="51" y="819"/>
                  </a:lnTo>
                  <a:lnTo>
                    <a:pt x="154" y="1024"/>
                  </a:lnTo>
                  <a:lnTo>
                    <a:pt x="358" y="1075"/>
                  </a:lnTo>
                  <a:lnTo>
                    <a:pt x="512" y="1126"/>
                  </a:lnTo>
                  <a:lnTo>
                    <a:pt x="717" y="1075"/>
                  </a:lnTo>
                  <a:lnTo>
                    <a:pt x="870" y="922"/>
                  </a:lnTo>
                  <a:lnTo>
                    <a:pt x="973" y="717"/>
                  </a:lnTo>
                  <a:lnTo>
                    <a:pt x="1024" y="512"/>
                  </a:lnTo>
                  <a:lnTo>
                    <a:pt x="973" y="308"/>
                  </a:lnTo>
                  <a:lnTo>
                    <a:pt x="819" y="154"/>
                  </a:lnTo>
                  <a:lnTo>
                    <a:pt x="666" y="52"/>
                  </a:lnTo>
                  <a:lnTo>
                    <a:pt x="4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4"/>
            <p:cNvSpPr/>
            <p:nvPr/>
          </p:nvSpPr>
          <p:spPr>
            <a:xfrm>
              <a:off x="2172075" y="2284225"/>
              <a:ext cx="25625" cy="28175"/>
            </a:xfrm>
            <a:custGeom>
              <a:avLst/>
              <a:gdLst/>
              <a:ahLst/>
              <a:cxnLst/>
              <a:rect l="l" t="t" r="r" b="b"/>
              <a:pathLst>
                <a:path w="1025" h="1127" extrusionOk="0">
                  <a:moveTo>
                    <a:pt x="461" y="0"/>
                  </a:moveTo>
                  <a:lnTo>
                    <a:pt x="257" y="103"/>
                  </a:lnTo>
                  <a:lnTo>
                    <a:pt x="103" y="256"/>
                  </a:lnTo>
                  <a:lnTo>
                    <a:pt x="1" y="410"/>
                  </a:lnTo>
                  <a:lnTo>
                    <a:pt x="1" y="614"/>
                  </a:lnTo>
                  <a:lnTo>
                    <a:pt x="1" y="666"/>
                  </a:lnTo>
                  <a:lnTo>
                    <a:pt x="52" y="870"/>
                  </a:lnTo>
                  <a:lnTo>
                    <a:pt x="154" y="1024"/>
                  </a:lnTo>
                  <a:lnTo>
                    <a:pt x="308" y="1126"/>
                  </a:lnTo>
                  <a:lnTo>
                    <a:pt x="513" y="1126"/>
                  </a:lnTo>
                  <a:lnTo>
                    <a:pt x="717" y="1075"/>
                  </a:lnTo>
                  <a:lnTo>
                    <a:pt x="871" y="922"/>
                  </a:lnTo>
                  <a:lnTo>
                    <a:pt x="973" y="768"/>
                  </a:lnTo>
                  <a:lnTo>
                    <a:pt x="1024" y="512"/>
                  </a:lnTo>
                  <a:lnTo>
                    <a:pt x="973" y="512"/>
                  </a:lnTo>
                  <a:lnTo>
                    <a:pt x="973" y="307"/>
                  </a:lnTo>
                  <a:lnTo>
                    <a:pt x="820" y="154"/>
                  </a:lnTo>
                  <a:lnTo>
                    <a:pt x="666" y="51"/>
                  </a:lnTo>
                  <a:lnTo>
                    <a:pt x="4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4"/>
            <p:cNvSpPr/>
            <p:nvPr/>
          </p:nvSpPr>
          <p:spPr>
            <a:xfrm>
              <a:off x="1400475" y="1353950"/>
              <a:ext cx="657750" cy="1036500"/>
            </a:xfrm>
            <a:custGeom>
              <a:avLst/>
              <a:gdLst/>
              <a:ahLst/>
              <a:cxnLst/>
              <a:rect l="l" t="t" r="r" b="b"/>
              <a:pathLst>
                <a:path w="26310" h="41460" extrusionOk="0">
                  <a:moveTo>
                    <a:pt x="22266" y="0"/>
                  </a:moveTo>
                  <a:lnTo>
                    <a:pt x="21703" y="51"/>
                  </a:lnTo>
                  <a:lnTo>
                    <a:pt x="21344" y="102"/>
                  </a:lnTo>
                  <a:lnTo>
                    <a:pt x="20833" y="256"/>
                  </a:lnTo>
                  <a:lnTo>
                    <a:pt x="20321" y="461"/>
                  </a:lnTo>
                  <a:lnTo>
                    <a:pt x="19655" y="768"/>
                  </a:lnTo>
                  <a:lnTo>
                    <a:pt x="18990" y="1228"/>
                  </a:lnTo>
                  <a:lnTo>
                    <a:pt x="18222" y="1791"/>
                  </a:lnTo>
                  <a:lnTo>
                    <a:pt x="17352" y="2457"/>
                  </a:lnTo>
                  <a:lnTo>
                    <a:pt x="16431" y="3327"/>
                  </a:lnTo>
                  <a:lnTo>
                    <a:pt x="15509" y="4351"/>
                  </a:lnTo>
                  <a:lnTo>
                    <a:pt x="14434" y="5630"/>
                  </a:lnTo>
                  <a:lnTo>
                    <a:pt x="13360" y="7064"/>
                  </a:lnTo>
                  <a:lnTo>
                    <a:pt x="12234" y="8701"/>
                  </a:lnTo>
                  <a:lnTo>
                    <a:pt x="11671" y="9623"/>
                  </a:lnTo>
                  <a:lnTo>
                    <a:pt x="11056" y="10646"/>
                  </a:lnTo>
                  <a:lnTo>
                    <a:pt x="9930" y="12796"/>
                  </a:lnTo>
                  <a:lnTo>
                    <a:pt x="8804" y="15151"/>
                  </a:lnTo>
                  <a:lnTo>
                    <a:pt x="7678" y="17608"/>
                  </a:lnTo>
                  <a:lnTo>
                    <a:pt x="6654" y="20218"/>
                  </a:lnTo>
                  <a:lnTo>
                    <a:pt x="5631" y="22828"/>
                  </a:lnTo>
                  <a:lnTo>
                    <a:pt x="4658" y="25439"/>
                  </a:lnTo>
                  <a:lnTo>
                    <a:pt x="3788" y="27947"/>
                  </a:lnTo>
                  <a:lnTo>
                    <a:pt x="2253" y="32656"/>
                  </a:lnTo>
                  <a:lnTo>
                    <a:pt x="1024" y="36495"/>
                  </a:lnTo>
                  <a:lnTo>
                    <a:pt x="256" y="39105"/>
                  </a:lnTo>
                  <a:lnTo>
                    <a:pt x="0" y="40078"/>
                  </a:lnTo>
                  <a:lnTo>
                    <a:pt x="26156" y="41460"/>
                  </a:lnTo>
                  <a:lnTo>
                    <a:pt x="26207" y="38593"/>
                  </a:lnTo>
                  <a:lnTo>
                    <a:pt x="26309" y="31939"/>
                  </a:lnTo>
                  <a:lnTo>
                    <a:pt x="26309" y="28203"/>
                  </a:lnTo>
                  <a:lnTo>
                    <a:pt x="26309" y="24722"/>
                  </a:lnTo>
                  <a:lnTo>
                    <a:pt x="26258" y="21805"/>
                  </a:lnTo>
                  <a:lnTo>
                    <a:pt x="26207" y="20730"/>
                  </a:lnTo>
                  <a:lnTo>
                    <a:pt x="26156" y="19962"/>
                  </a:lnTo>
                  <a:lnTo>
                    <a:pt x="25900" y="18171"/>
                  </a:lnTo>
                  <a:lnTo>
                    <a:pt x="25439" y="15458"/>
                  </a:lnTo>
                  <a:lnTo>
                    <a:pt x="24160" y="8753"/>
                  </a:lnTo>
                  <a:lnTo>
                    <a:pt x="22470"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4"/>
            <p:cNvSpPr/>
            <p:nvPr/>
          </p:nvSpPr>
          <p:spPr>
            <a:xfrm>
              <a:off x="2114500" y="1382100"/>
              <a:ext cx="273850" cy="1010900"/>
            </a:xfrm>
            <a:custGeom>
              <a:avLst/>
              <a:gdLst/>
              <a:ahLst/>
              <a:cxnLst/>
              <a:rect l="l" t="t" r="r" b="b"/>
              <a:pathLst>
                <a:path w="10954" h="40436" extrusionOk="0">
                  <a:moveTo>
                    <a:pt x="0" y="0"/>
                  </a:moveTo>
                  <a:lnTo>
                    <a:pt x="819" y="1843"/>
                  </a:lnTo>
                  <a:lnTo>
                    <a:pt x="2662" y="6245"/>
                  </a:lnTo>
                  <a:lnTo>
                    <a:pt x="3686" y="8804"/>
                  </a:lnTo>
                  <a:lnTo>
                    <a:pt x="4658" y="11261"/>
                  </a:lnTo>
                  <a:lnTo>
                    <a:pt x="5477" y="13359"/>
                  </a:lnTo>
                  <a:lnTo>
                    <a:pt x="5784" y="14229"/>
                  </a:lnTo>
                  <a:lnTo>
                    <a:pt x="5989" y="14946"/>
                  </a:lnTo>
                  <a:lnTo>
                    <a:pt x="6143" y="15714"/>
                  </a:lnTo>
                  <a:lnTo>
                    <a:pt x="6347" y="16533"/>
                  </a:lnTo>
                  <a:lnTo>
                    <a:pt x="6603" y="18324"/>
                  </a:lnTo>
                  <a:lnTo>
                    <a:pt x="6808" y="20218"/>
                  </a:lnTo>
                  <a:lnTo>
                    <a:pt x="7013" y="22265"/>
                  </a:lnTo>
                  <a:lnTo>
                    <a:pt x="7115" y="24364"/>
                  </a:lnTo>
                  <a:lnTo>
                    <a:pt x="7166" y="26514"/>
                  </a:lnTo>
                  <a:lnTo>
                    <a:pt x="7166" y="28612"/>
                  </a:lnTo>
                  <a:lnTo>
                    <a:pt x="7166" y="30660"/>
                  </a:lnTo>
                  <a:lnTo>
                    <a:pt x="7064" y="34447"/>
                  </a:lnTo>
                  <a:lnTo>
                    <a:pt x="6910" y="37570"/>
                  </a:lnTo>
                  <a:lnTo>
                    <a:pt x="6757" y="40436"/>
                  </a:lnTo>
                  <a:lnTo>
                    <a:pt x="8855" y="40129"/>
                  </a:lnTo>
                  <a:lnTo>
                    <a:pt x="8395" y="30660"/>
                  </a:lnTo>
                  <a:lnTo>
                    <a:pt x="8548" y="30455"/>
                  </a:lnTo>
                  <a:lnTo>
                    <a:pt x="8907" y="29943"/>
                  </a:lnTo>
                  <a:lnTo>
                    <a:pt x="9418" y="29073"/>
                  </a:lnTo>
                  <a:lnTo>
                    <a:pt x="9725" y="28561"/>
                  </a:lnTo>
                  <a:lnTo>
                    <a:pt x="9981" y="27998"/>
                  </a:lnTo>
                  <a:lnTo>
                    <a:pt x="10237" y="27384"/>
                  </a:lnTo>
                  <a:lnTo>
                    <a:pt x="10493" y="26667"/>
                  </a:lnTo>
                  <a:lnTo>
                    <a:pt x="10698" y="25951"/>
                  </a:lnTo>
                  <a:lnTo>
                    <a:pt x="10852" y="25183"/>
                  </a:lnTo>
                  <a:lnTo>
                    <a:pt x="10954" y="24364"/>
                  </a:lnTo>
                  <a:lnTo>
                    <a:pt x="10954" y="23494"/>
                  </a:lnTo>
                  <a:lnTo>
                    <a:pt x="10903" y="22624"/>
                  </a:lnTo>
                  <a:lnTo>
                    <a:pt x="10749" y="21754"/>
                  </a:lnTo>
                  <a:lnTo>
                    <a:pt x="10493" y="20730"/>
                  </a:lnTo>
                  <a:lnTo>
                    <a:pt x="10135" y="19604"/>
                  </a:lnTo>
                  <a:lnTo>
                    <a:pt x="9674" y="18324"/>
                  </a:lnTo>
                  <a:lnTo>
                    <a:pt x="9162" y="16942"/>
                  </a:lnTo>
                  <a:lnTo>
                    <a:pt x="7934" y="14025"/>
                  </a:lnTo>
                  <a:lnTo>
                    <a:pt x="6603" y="11005"/>
                  </a:lnTo>
                  <a:lnTo>
                    <a:pt x="5221" y="8087"/>
                  </a:lnTo>
                  <a:lnTo>
                    <a:pt x="3942" y="5528"/>
                  </a:lnTo>
                  <a:lnTo>
                    <a:pt x="2867" y="3481"/>
                  </a:lnTo>
                  <a:lnTo>
                    <a:pt x="2150" y="2201"/>
                  </a:lnTo>
                  <a:lnTo>
                    <a:pt x="1638" y="1484"/>
                  </a:lnTo>
                  <a:lnTo>
                    <a:pt x="1178" y="921"/>
                  </a:lnTo>
                  <a:lnTo>
                    <a:pt x="819" y="512"/>
                  </a:lnTo>
                  <a:lnTo>
                    <a:pt x="512" y="256"/>
                  </a:lnTo>
                  <a:lnTo>
                    <a:pt x="308" y="102"/>
                  </a:lnTo>
                  <a:lnTo>
                    <a:pt x="154"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4"/>
            <p:cNvSpPr/>
            <p:nvPr/>
          </p:nvSpPr>
          <p:spPr>
            <a:xfrm>
              <a:off x="2264225" y="1625225"/>
              <a:ext cx="122850" cy="321200"/>
            </a:xfrm>
            <a:custGeom>
              <a:avLst/>
              <a:gdLst/>
              <a:ahLst/>
              <a:cxnLst/>
              <a:rect l="l" t="t" r="r" b="b"/>
              <a:pathLst>
                <a:path w="4914" h="12848" extrusionOk="0">
                  <a:moveTo>
                    <a:pt x="0" y="0"/>
                  </a:moveTo>
                  <a:lnTo>
                    <a:pt x="0" y="51"/>
                  </a:lnTo>
                  <a:lnTo>
                    <a:pt x="1331" y="3276"/>
                  </a:lnTo>
                  <a:lnTo>
                    <a:pt x="2662" y="6552"/>
                  </a:lnTo>
                  <a:lnTo>
                    <a:pt x="3327" y="8036"/>
                  </a:lnTo>
                  <a:lnTo>
                    <a:pt x="3941" y="9572"/>
                  </a:lnTo>
                  <a:lnTo>
                    <a:pt x="4248" y="10339"/>
                  </a:lnTo>
                  <a:lnTo>
                    <a:pt x="4504" y="11158"/>
                  </a:lnTo>
                  <a:lnTo>
                    <a:pt x="4709" y="11977"/>
                  </a:lnTo>
                  <a:lnTo>
                    <a:pt x="4811" y="12796"/>
                  </a:lnTo>
                  <a:lnTo>
                    <a:pt x="4811" y="12848"/>
                  </a:lnTo>
                  <a:lnTo>
                    <a:pt x="4914" y="12848"/>
                  </a:lnTo>
                  <a:lnTo>
                    <a:pt x="4914" y="12796"/>
                  </a:lnTo>
                  <a:lnTo>
                    <a:pt x="4914" y="11977"/>
                  </a:lnTo>
                  <a:lnTo>
                    <a:pt x="4811" y="11158"/>
                  </a:lnTo>
                  <a:lnTo>
                    <a:pt x="4658" y="10391"/>
                  </a:lnTo>
                  <a:lnTo>
                    <a:pt x="4402" y="9572"/>
                  </a:lnTo>
                  <a:lnTo>
                    <a:pt x="4146" y="8804"/>
                  </a:lnTo>
                  <a:lnTo>
                    <a:pt x="3839" y="8036"/>
                  </a:lnTo>
                  <a:lnTo>
                    <a:pt x="3173" y="6552"/>
                  </a:lnTo>
                  <a:lnTo>
                    <a:pt x="2508" y="5067"/>
                  </a:lnTo>
                  <a:lnTo>
                    <a:pt x="2406" y="4402"/>
                  </a:lnTo>
                  <a:lnTo>
                    <a:pt x="2252" y="3737"/>
                  </a:lnTo>
                  <a:lnTo>
                    <a:pt x="2047" y="3071"/>
                  </a:lnTo>
                  <a:lnTo>
                    <a:pt x="1791" y="2406"/>
                  </a:lnTo>
                  <a:lnTo>
                    <a:pt x="1740" y="2355"/>
                  </a:lnTo>
                  <a:lnTo>
                    <a:pt x="1740" y="2406"/>
                  </a:lnTo>
                  <a:lnTo>
                    <a:pt x="1689" y="2457"/>
                  </a:lnTo>
                  <a:lnTo>
                    <a:pt x="1996" y="3481"/>
                  </a:lnTo>
                  <a:lnTo>
                    <a:pt x="2252" y="4556"/>
                  </a:lnTo>
                  <a:lnTo>
                    <a:pt x="1177" y="2252"/>
                  </a:lnTo>
                  <a:lnTo>
                    <a:pt x="5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4"/>
            <p:cNvSpPr/>
            <p:nvPr/>
          </p:nvSpPr>
          <p:spPr>
            <a:xfrm>
              <a:off x="3000000" y="2020625"/>
              <a:ext cx="143325" cy="138225"/>
            </a:xfrm>
            <a:custGeom>
              <a:avLst/>
              <a:gdLst/>
              <a:ahLst/>
              <a:cxnLst/>
              <a:rect l="l" t="t" r="r" b="b"/>
              <a:pathLst>
                <a:path w="5733" h="5529" extrusionOk="0">
                  <a:moveTo>
                    <a:pt x="1177" y="0"/>
                  </a:moveTo>
                  <a:lnTo>
                    <a:pt x="819" y="563"/>
                  </a:lnTo>
                  <a:lnTo>
                    <a:pt x="512" y="1229"/>
                  </a:lnTo>
                  <a:lnTo>
                    <a:pt x="205" y="1996"/>
                  </a:lnTo>
                  <a:lnTo>
                    <a:pt x="103" y="2406"/>
                  </a:lnTo>
                  <a:lnTo>
                    <a:pt x="0" y="2815"/>
                  </a:lnTo>
                  <a:lnTo>
                    <a:pt x="0" y="3276"/>
                  </a:lnTo>
                  <a:lnTo>
                    <a:pt x="51" y="3686"/>
                  </a:lnTo>
                  <a:lnTo>
                    <a:pt x="205" y="4095"/>
                  </a:lnTo>
                  <a:lnTo>
                    <a:pt x="410" y="4453"/>
                  </a:lnTo>
                  <a:lnTo>
                    <a:pt x="717" y="4812"/>
                  </a:lnTo>
                  <a:lnTo>
                    <a:pt x="1126" y="5170"/>
                  </a:lnTo>
                  <a:lnTo>
                    <a:pt x="1638" y="5375"/>
                  </a:lnTo>
                  <a:lnTo>
                    <a:pt x="2099" y="5528"/>
                  </a:lnTo>
                  <a:lnTo>
                    <a:pt x="2508" y="5528"/>
                  </a:lnTo>
                  <a:lnTo>
                    <a:pt x="2969" y="5477"/>
                  </a:lnTo>
                  <a:lnTo>
                    <a:pt x="3378" y="5323"/>
                  </a:lnTo>
                  <a:lnTo>
                    <a:pt x="3737" y="5119"/>
                  </a:lnTo>
                  <a:lnTo>
                    <a:pt x="4095" y="4863"/>
                  </a:lnTo>
                  <a:lnTo>
                    <a:pt x="4402" y="4556"/>
                  </a:lnTo>
                  <a:lnTo>
                    <a:pt x="4965" y="3941"/>
                  </a:lnTo>
                  <a:lnTo>
                    <a:pt x="5375" y="3378"/>
                  </a:lnTo>
                  <a:lnTo>
                    <a:pt x="5733" y="2815"/>
                  </a:lnTo>
                  <a:lnTo>
                    <a:pt x="117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4"/>
            <p:cNvSpPr/>
            <p:nvPr/>
          </p:nvSpPr>
          <p:spPr>
            <a:xfrm>
              <a:off x="3026875" y="1286125"/>
              <a:ext cx="533600" cy="808725"/>
            </a:xfrm>
            <a:custGeom>
              <a:avLst/>
              <a:gdLst/>
              <a:ahLst/>
              <a:cxnLst/>
              <a:rect l="l" t="t" r="r" b="b"/>
              <a:pathLst>
                <a:path w="21344" h="32349" extrusionOk="0">
                  <a:moveTo>
                    <a:pt x="21344" y="0"/>
                  </a:moveTo>
                  <a:lnTo>
                    <a:pt x="20116" y="717"/>
                  </a:lnTo>
                  <a:lnTo>
                    <a:pt x="16379" y="2969"/>
                  </a:lnTo>
                  <a:lnTo>
                    <a:pt x="0" y="29534"/>
                  </a:lnTo>
                  <a:lnTo>
                    <a:pt x="4555" y="32349"/>
                  </a:lnTo>
                  <a:lnTo>
                    <a:pt x="20935" y="5784"/>
                  </a:lnTo>
                  <a:lnTo>
                    <a:pt x="20935" y="5733"/>
                  </a:lnTo>
                  <a:lnTo>
                    <a:pt x="21242" y="1433"/>
                  </a:lnTo>
                  <a:lnTo>
                    <a:pt x="21344"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4"/>
            <p:cNvSpPr/>
            <p:nvPr/>
          </p:nvSpPr>
          <p:spPr>
            <a:xfrm>
              <a:off x="3529750" y="1286125"/>
              <a:ext cx="30725" cy="34575"/>
            </a:xfrm>
            <a:custGeom>
              <a:avLst/>
              <a:gdLst/>
              <a:ahLst/>
              <a:cxnLst/>
              <a:rect l="l" t="t" r="r" b="b"/>
              <a:pathLst>
                <a:path w="1229" h="1383" extrusionOk="0">
                  <a:moveTo>
                    <a:pt x="1229" y="0"/>
                  </a:moveTo>
                  <a:lnTo>
                    <a:pt x="1" y="717"/>
                  </a:lnTo>
                  <a:lnTo>
                    <a:pt x="1127" y="1382"/>
                  </a:lnTo>
                  <a:lnTo>
                    <a:pt x="1229"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4"/>
            <p:cNvSpPr/>
            <p:nvPr/>
          </p:nvSpPr>
          <p:spPr>
            <a:xfrm>
              <a:off x="3028150" y="1974550"/>
              <a:ext cx="148450" cy="107525"/>
            </a:xfrm>
            <a:custGeom>
              <a:avLst/>
              <a:gdLst/>
              <a:ahLst/>
              <a:cxnLst/>
              <a:rect l="l" t="t" r="r" b="b"/>
              <a:pathLst>
                <a:path w="5938" h="4301" extrusionOk="0">
                  <a:moveTo>
                    <a:pt x="614" y="1"/>
                  </a:moveTo>
                  <a:lnTo>
                    <a:pt x="0" y="1075"/>
                  </a:lnTo>
                  <a:lnTo>
                    <a:pt x="5272" y="4300"/>
                  </a:lnTo>
                  <a:lnTo>
                    <a:pt x="5938" y="3276"/>
                  </a:lnTo>
                  <a:lnTo>
                    <a:pt x="61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4"/>
            <p:cNvSpPr/>
            <p:nvPr/>
          </p:nvSpPr>
          <p:spPr>
            <a:xfrm>
              <a:off x="3033250" y="1965600"/>
              <a:ext cx="149750" cy="108775"/>
            </a:xfrm>
            <a:custGeom>
              <a:avLst/>
              <a:gdLst/>
              <a:ahLst/>
              <a:cxnLst/>
              <a:rect l="l" t="t" r="r" b="b"/>
              <a:pathLst>
                <a:path w="5990" h="4351" extrusionOk="0">
                  <a:moveTo>
                    <a:pt x="666" y="0"/>
                  </a:moveTo>
                  <a:lnTo>
                    <a:pt x="1" y="1075"/>
                  </a:lnTo>
                  <a:lnTo>
                    <a:pt x="5324" y="4351"/>
                  </a:lnTo>
                  <a:lnTo>
                    <a:pt x="5990" y="3327"/>
                  </a:lnTo>
                  <a:lnTo>
                    <a:pt x="666"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4"/>
            <p:cNvSpPr/>
            <p:nvPr/>
          </p:nvSpPr>
          <p:spPr>
            <a:xfrm>
              <a:off x="3049900" y="1728875"/>
              <a:ext cx="167650" cy="263625"/>
            </a:xfrm>
            <a:custGeom>
              <a:avLst/>
              <a:gdLst/>
              <a:ahLst/>
              <a:cxnLst/>
              <a:rect l="l" t="t" r="r" b="b"/>
              <a:pathLst>
                <a:path w="6706" h="10545" extrusionOk="0">
                  <a:moveTo>
                    <a:pt x="6040" y="0"/>
                  </a:moveTo>
                  <a:lnTo>
                    <a:pt x="0" y="9469"/>
                  </a:lnTo>
                  <a:lnTo>
                    <a:pt x="1689" y="10544"/>
                  </a:lnTo>
                  <a:lnTo>
                    <a:pt x="6706" y="358"/>
                  </a:lnTo>
                  <a:lnTo>
                    <a:pt x="6040"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4"/>
            <p:cNvSpPr/>
            <p:nvPr/>
          </p:nvSpPr>
          <p:spPr>
            <a:xfrm>
              <a:off x="1808675" y="1424325"/>
              <a:ext cx="1106875" cy="888075"/>
            </a:xfrm>
            <a:custGeom>
              <a:avLst/>
              <a:gdLst/>
              <a:ahLst/>
              <a:cxnLst/>
              <a:rect l="l" t="t" r="r" b="b"/>
              <a:pathLst>
                <a:path w="44275" h="35523" extrusionOk="0">
                  <a:moveTo>
                    <a:pt x="2355" y="0"/>
                  </a:moveTo>
                  <a:lnTo>
                    <a:pt x="2048" y="51"/>
                  </a:lnTo>
                  <a:lnTo>
                    <a:pt x="1843" y="103"/>
                  </a:lnTo>
                  <a:lnTo>
                    <a:pt x="1587" y="256"/>
                  </a:lnTo>
                  <a:lnTo>
                    <a:pt x="1382" y="410"/>
                  </a:lnTo>
                  <a:lnTo>
                    <a:pt x="1178" y="666"/>
                  </a:lnTo>
                  <a:lnTo>
                    <a:pt x="973" y="922"/>
                  </a:lnTo>
                  <a:lnTo>
                    <a:pt x="666" y="1485"/>
                  </a:lnTo>
                  <a:lnTo>
                    <a:pt x="410" y="2150"/>
                  </a:lnTo>
                  <a:lnTo>
                    <a:pt x="256" y="2918"/>
                  </a:lnTo>
                  <a:lnTo>
                    <a:pt x="103" y="3685"/>
                  </a:lnTo>
                  <a:lnTo>
                    <a:pt x="51" y="4504"/>
                  </a:lnTo>
                  <a:lnTo>
                    <a:pt x="0" y="5272"/>
                  </a:lnTo>
                  <a:lnTo>
                    <a:pt x="51" y="5989"/>
                  </a:lnTo>
                  <a:lnTo>
                    <a:pt x="256" y="8292"/>
                  </a:lnTo>
                  <a:lnTo>
                    <a:pt x="563" y="10544"/>
                  </a:lnTo>
                  <a:lnTo>
                    <a:pt x="973" y="12848"/>
                  </a:lnTo>
                  <a:lnTo>
                    <a:pt x="1433" y="15100"/>
                  </a:lnTo>
                  <a:lnTo>
                    <a:pt x="1996" y="17301"/>
                  </a:lnTo>
                  <a:lnTo>
                    <a:pt x="2611" y="19502"/>
                  </a:lnTo>
                  <a:lnTo>
                    <a:pt x="3327" y="21549"/>
                  </a:lnTo>
                  <a:lnTo>
                    <a:pt x="4095" y="23545"/>
                  </a:lnTo>
                  <a:lnTo>
                    <a:pt x="4914" y="25439"/>
                  </a:lnTo>
                  <a:lnTo>
                    <a:pt x="5784" y="27230"/>
                  </a:lnTo>
                  <a:lnTo>
                    <a:pt x="6245" y="28049"/>
                  </a:lnTo>
                  <a:lnTo>
                    <a:pt x="6757" y="28868"/>
                  </a:lnTo>
                  <a:lnTo>
                    <a:pt x="7217" y="29585"/>
                  </a:lnTo>
                  <a:lnTo>
                    <a:pt x="7729" y="30302"/>
                  </a:lnTo>
                  <a:lnTo>
                    <a:pt x="8241" y="30967"/>
                  </a:lnTo>
                  <a:lnTo>
                    <a:pt x="8804" y="31581"/>
                  </a:lnTo>
                  <a:lnTo>
                    <a:pt x="9316" y="32195"/>
                  </a:lnTo>
                  <a:lnTo>
                    <a:pt x="9879" y="32707"/>
                  </a:lnTo>
                  <a:lnTo>
                    <a:pt x="10442" y="33168"/>
                  </a:lnTo>
                  <a:lnTo>
                    <a:pt x="11005" y="33577"/>
                  </a:lnTo>
                  <a:lnTo>
                    <a:pt x="11568" y="33936"/>
                  </a:lnTo>
                  <a:lnTo>
                    <a:pt x="12182" y="34243"/>
                  </a:lnTo>
                  <a:lnTo>
                    <a:pt x="12796" y="34499"/>
                  </a:lnTo>
                  <a:lnTo>
                    <a:pt x="13513" y="34703"/>
                  </a:lnTo>
                  <a:lnTo>
                    <a:pt x="14230" y="34908"/>
                  </a:lnTo>
                  <a:lnTo>
                    <a:pt x="15049" y="35062"/>
                  </a:lnTo>
                  <a:lnTo>
                    <a:pt x="15970" y="35215"/>
                  </a:lnTo>
                  <a:lnTo>
                    <a:pt x="16891" y="35318"/>
                  </a:lnTo>
                  <a:lnTo>
                    <a:pt x="18887" y="35471"/>
                  </a:lnTo>
                  <a:lnTo>
                    <a:pt x="20986" y="35522"/>
                  </a:lnTo>
                  <a:lnTo>
                    <a:pt x="23238" y="35522"/>
                  </a:lnTo>
                  <a:lnTo>
                    <a:pt x="25541" y="35420"/>
                  </a:lnTo>
                  <a:lnTo>
                    <a:pt x="27896" y="35266"/>
                  </a:lnTo>
                  <a:lnTo>
                    <a:pt x="30250" y="35062"/>
                  </a:lnTo>
                  <a:lnTo>
                    <a:pt x="32554" y="34857"/>
                  </a:lnTo>
                  <a:lnTo>
                    <a:pt x="36853" y="34345"/>
                  </a:lnTo>
                  <a:lnTo>
                    <a:pt x="40538" y="33833"/>
                  </a:lnTo>
                  <a:lnTo>
                    <a:pt x="43302" y="33373"/>
                  </a:lnTo>
                  <a:lnTo>
                    <a:pt x="43507" y="33270"/>
                  </a:lnTo>
                  <a:lnTo>
                    <a:pt x="43661" y="33065"/>
                  </a:lnTo>
                  <a:lnTo>
                    <a:pt x="43814" y="32758"/>
                  </a:lnTo>
                  <a:lnTo>
                    <a:pt x="43968" y="32400"/>
                  </a:lnTo>
                  <a:lnTo>
                    <a:pt x="44070" y="31939"/>
                  </a:lnTo>
                  <a:lnTo>
                    <a:pt x="44173" y="31428"/>
                  </a:lnTo>
                  <a:lnTo>
                    <a:pt x="44275" y="30148"/>
                  </a:lnTo>
                  <a:lnTo>
                    <a:pt x="44275" y="28664"/>
                  </a:lnTo>
                  <a:lnTo>
                    <a:pt x="44224" y="27077"/>
                  </a:lnTo>
                  <a:lnTo>
                    <a:pt x="44121" y="25337"/>
                  </a:lnTo>
                  <a:lnTo>
                    <a:pt x="43968" y="23545"/>
                  </a:lnTo>
                  <a:lnTo>
                    <a:pt x="43763" y="21805"/>
                  </a:lnTo>
                  <a:lnTo>
                    <a:pt x="43456" y="20065"/>
                  </a:lnTo>
                  <a:lnTo>
                    <a:pt x="43149" y="18478"/>
                  </a:lnTo>
                  <a:lnTo>
                    <a:pt x="42791" y="17096"/>
                  </a:lnTo>
                  <a:lnTo>
                    <a:pt x="42432" y="15919"/>
                  </a:lnTo>
                  <a:lnTo>
                    <a:pt x="42228" y="15458"/>
                  </a:lnTo>
                  <a:lnTo>
                    <a:pt x="42023" y="15048"/>
                  </a:lnTo>
                  <a:lnTo>
                    <a:pt x="41767" y="14741"/>
                  </a:lnTo>
                  <a:lnTo>
                    <a:pt x="41562" y="14537"/>
                  </a:lnTo>
                  <a:lnTo>
                    <a:pt x="41357" y="14383"/>
                  </a:lnTo>
                  <a:lnTo>
                    <a:pt x="41102" y="14383"/>
                  </a:lnTo>
                  <a:lnTo>
                    <a:pt x="39003" y="14844"/>
                  </a:lnTo>
                  <a:lnTo>
                    <a:pt x="35881" y="15560"/>
                  </a:lnTo>
                  <a:lnTo>
                    <a:pt x="28305" y="17352"/>
                  </a:lnTo>
                  <a:lnTo>
                    <a:pt x="24569" y="18171"/>
                  </a:lnTo>
                  <a:lnTo>
                    <a:pt x="21293" y="18836"/>
                  </a:lnTo>
                  <a:lnTo>
                    <a:pt x="19962" y="19092"/>
                  </a:lnTo>
                  <a:lnTo>
                    <a:pt x="18887" y="19194"/>
                  </a:lnTo>
                  <a:lnTo>
                    <a:pt x="18120" y="19246"/>
                  </a:lnTo>
                  <a:lnTo>
                    <a:pt x="17864" y="19246"/>
                  </a:lnTo>
                  <a:lnTo>
                    <a:pt x="17710" y="19194"/>
                  </a:lnTo>
                  <a:lnTo>
                    <a:pt x="17505" y="19041"/>
                  </a:lnTo>
                  <a:lnTo>
                    <a:pt x="17198" y="18734"/>
                  </a:lnTo>
                  <a:lnTo>
                    <a:pt x="16379" y="17710"/>
                  </a:lnTo>
                  <a:lnTo>
                    <a:pt x="15202" y="16226"/>
                  </a:lnTo>
                  <a:lnTo>
                    <a:pt x="13769" y="14383"/>
                  </a:lnTo>
                  <a:lnTo>
                    <a:pt x="12182" y="12182"/>
                  </a:lnTo>
                  <a:lnTo>
                    <a:pt x="10493" y="9776"/>
                  </a:lnTo>
                  <a:lnTo>
                    <a:pt x="8804" y="7217"/>
                  </a:lnTo>
                  <a:lnTo>
                    <a:pt x="7166" y="4556"/>
                  </a:lnTo>
                  <a:lnTo>
                    <a:pt x="6603" y="3737"/>
                  </a:lnTo>
                  <a:lnTo>
                    <a:pt x="6142" y="3020"/>
                  </a:lnTo>
                  <a:lnTo>
                    <a:pt x="5682" y="2406"/>
                  </a:lnTo>
                  <a:lnTo>
                    <a:pt x="5221" y="1843"/>
                  </a:lnTo>
                  <a:lnTo>
                    <a:pt x="4760" y="1331"/>
                  </a:lnTo>
                  <a:lnTo>
                    <a:pt x="4351" y="973"/>
                  </a:lnTo>
                  <a:lnTo>
                    <a:pt x="3993" y="614"/>
                  </a:lnTo>
                  <a:lnTo>
                    <a:pt x="3634" y="358"/>
                  </a:lnTo>
                  <a:lnTo>
                    <a:pt x="3276" y="205"/>
                  </a:lnTo>
                  <a:lnTo>
                    <a:pt x="2918" y="51"/>
                  </a:lnTo>
                  <a:lnTo>
                    <a:pt x="2611"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4"/>
            <p:cNvSpPr/>
            <p:nvPr/>
          </p:nvSpPr>
          <p:spPr>
            <a:xfrm>
              <a:off x="2703125" y="1611150"/>
              <a:ext cx="737075" cy="652625"/>
            </a:xfrm>
            <a:custGeom>
              <a:avLst/>
              <a:gdLst/>
              <a:ahLst/>
              <a:cxnLst/>
              <a:rect l="l" t="t" r="r" b="b"/>
              <a:pathLst>
                <a:path w="29483" h="26105" extrusionOk="0">
                  <a:moveTo>
                    <a:pt x="21395" y="0"/>
                  </a:moveTo>
                  <a:lnTo>
                    <a:pt x="20167" y="51"/>
                  </a:lnTo>
                  <a:lnTo>
                    <a:pt x="17813" y="256"/>
                  </a:lnTo>
                  <a:lnTo>
                    <a:pt x="15765" y="461"/>
                  </a:lnTo>
                  <a:lnTo>
                    <a:pt x="14332" y="717"/>
                  </a:lnTo>
                  <a:lnTo>
                    <a:pt x="13615" y="870"/>
                  </a:lnTo>
                  <a:lnTo>
                    <a:pt x="12745" y="1229"/>
                  </a:lnTo>
                  <a:lnTo>
                    <a:pt x="11773" y="1638"/>
                  </a:lnTo>
                  <a:lnTo>
                    <a:pt x="10698" y="2201"/>
                  </a:lnTo>
                  <a:lnTo>
                    <a:pt x="8343" y="3481"/>
                  </a:lnTo>
                  <a:lnTo>
                    <a:pt x="5938" y="4914"/>
                  </a:lnTo>
                  <a:lnTo>
                    <a:pt x="3634" y="6347"/>
                  </a:lnTo>
                  <a:lnTo>
                    <a:pt x="1741" y="7575"/>
                  </a:lnTo>
                  <a:lnTo>
                    <a:pt x="0" y="8753"/>
                  </a:lnTo>
                  <a:lnTo>
                    <a:pt x="5887" y="26104"/>
                  </a:lnTo>
                  <a:lnTo>
                    <a:pt x="6757" y="26053"/>
                  </a:lnTo>
                  <a:lnTo>
                    <a:pt x="8190" y="26002"/>
                  </a:lnTo>
                  <a:lnTo>
                    <a:pt x="11875" y="25848"/>
                  </a:lnTo>
                  <a:lnTo>
                    <a:pt x="13871" y="25695"/>
                  </a:lnTo>
                  <a:lnTo>
                    <a:pt x="15816" y="25541"/>
                  </a:lnTo>
                  <a:lnTo>
                    <a:pt x="17454" y="25337"/>
                  </a:lnTo>
                  <a:lnTo>
                    <a:pt x="18171" y="25183"/>
                  </a:lnTo>
                  <a:lnTo>
                    <a:pt x="18734" y="25029"/>
                  </a:lnTo>
                  <a:lnTo>
                    <a:pt x="19809" y="24671"/>
                  </a:lnTo>
                  <a:lnTo>
                    <a:pt x="20986" y="24262"/>
                  </a:lnTo>
                  <a:lnTo>
                    <a:pt x="22163" y="23801"/>
                  </a:lnTo>
                  <a:lnTo>
                    <a:pt x="23341" y="23238"/>
                  </a:lnTo>
                  <a:lnTo>
                    <a:pt x="23852" y="22931"/>
                  </a:lnTo>
                  <a:lnTo>
                    <a:pt x="24415" y="22573"/>
                  </a:lnTo>
                  <a:lnTo>
                    <a:pt x="24876" y="22214"/>
                  </a:lnTo>
                  <a:lnTo>
                    <a:pt x="25286" y="21805"/>
                  </a:lnTo>
                  <a:lnTo>
                    <a:pt x="25695" y="21395"/>
                  </a:lnTo>
                  <a:lnTo>
                    <a:pt x="26002" y="20935"/>
                  </a:lnTo>
                  <a:lnTo>
                    <a:pt x="26258" y="20474"/>
                  </a:lnTo>
                  <a:lnTo>
                    <a:pt x="26463" y="19962"/>
                  </a:lnTo>
                  <a:lnTo>
                    <a:pt x="26514" y="19553"/>
                  </a:lnTo>
                  <a:lnTo>
                    <a:pt x="26565" y="19143"/>
                  </a:lnTo>
                  <a:lnTo>
                    <a:pt x="26514" y="18734"/>
                  </a:lnTo>
                  <a:lnTo>
                    <a:pt x="26514" y="18324"/>
                  </a:lnTo>
                  <a:lnTo>
                    <a:pt x="26412" y="17915"/>
                  </a:lnTo>
                  <a:lnTo>
                    <a:pt x="26309" y="17505"/>
                  </a:lnTo>
                  <a:lnTo>
                    <a:pt x="26156" y="17147"/>
                  </a:lnTo>
                  <a:lnTo>
                    <a:pt x="25951" y="16789"/>
                  </a:lnTo>
                  <a:lnTo>
                    <a:pt x="26258" y="16430"/>
                  </a:lnTo>
                  <a:lnTo>
                    <a:pt x="26514" y="15970"/>
                  </a:lnTo>
                  <a:lnTo>
                    <a:pt x="26821" y="15458"/>
                  </a:lnTo>
                  <a:lnTo>
                    <a:pt x="27077" y="14844"/>
                  </a:lnTo>
                  <a:lnTo>
                    <a:pt x="27282" y="14229"/>
                  </a:lnTo>
                  <a:lnTo>
                    <a:pt x="27333" y="13922"/>
                  </a:lnTo>
                  <a:lnTo>
                    <a:pt x="27333" y="13615"/>
                  </a:lnTo>
                  <a:lnTo>
                    <a:pt x="27282" y="13257"/>
                  </a:lnTo>
                  <a:lnTo>
                    <a:pt x="27179" y="13001"/>
                  </a:lnTo>
                  <a:lnTo>
                    <a:pt x="26821" y="12284"/>
                  </a:lnTo>
                  <a:lnTo>
                    <a:pt x="26412" y="11670"/>
                  </a:lnTo>
                  <a:lnTo>
                    <a:pt x="25849" y="11107"/>
                  </a:lnTo>
                  <a:lnTo>
                    <a:pt x="25234" y="10647"/>
                  </a:lnTo>
                  <a:lnTo>
                    <a:pt x="25541" y="10339"/>
                  </a:lnTo>
                  <a:lnTo>
                    <a:pt x="25849" y="9930"/>
                  </a:lnTo>
                  <a:lnTo>
                    <a:pt x="26156" y="9469"/>
                  </a:lnTo>
                  <a:lnTo>
                    <a:pt x="26463" y="8957"/>
                  </a:lnTo>
                  <a:lnTo>
                    <a:pt x="26565" y="8650"/>
                  </a:lnTo>
                  <a:lnTo>
                    <a:pt x="26668" y="8343"/>
                  </a:lnTo>
                  <a:lnTo>
                    <a:pt x="26719" y="8087"/>
                  </a:lnTo>
                  <a:lnTo>
                    <a:pt x="26719" y="7780"/>
                  </a:lnTo>
                  <a:lnTo>
                    <a:pt x="26668" y="7473"/>
                  </a:lnTo>
                  <a:lnTo>
                    <a:pt x="26565" y="7166"/>
                  </a:lnTo>
                  <a:lnTo>
                    <a:pt x="26360" y="6859"/>
                  </a:lnTo>
                  <a:lnTo>
                    <a:pt x="26104" y="6552"/>
                  </a:lnTo>
                  <a:lnTo>
                    <a:pt x="25900" y="6296"/>
                  </a:lnTo>
                  <a:lnTo>
                    <a:pt x="25593" y="6040"/>
                  </a:lnTo>
                  <a:lnTo>
                    <a:pt x="25337" y="5835"/>
                  </a:lnTo>
                  <a:lnTo>
                    <a:pt x="25030" y="5630"/>
                  </a:lnTo>
                  <a:lnTo>
                    <a:pt x="24671" y="5426"/>
                  </a:lnTo>
                  <a:lnTo>
                    <a:pt x="24364" y="5323"/>
                  </a:lnTo>
                  <a:lnTo>
                    <a:pt x="25234" y="5119"/>
                  </a:lnTo>
                  <a:lnTo>
                    <a:pt x="26104" y="4914"/>
                  </a:lnTo>
                  <a:lnTo>
                    <a:pt x="27077" y="4607"/>
                  </a:lnTo>
                  <a:lnTo>
                    <a:pt x="27589" y="4402"/>
                  </a:lnTo>
                  <a:lnTo>
                    <a:pt x="28049" y="4197"/>
                  </a:lnTo>
                  <a:lnTo>
                    <a:pt x="28510" y="3941"/>
                  </a:lnTo>
                  <a:lnTo>
                    <a:pt x="28868" y="3685"/>
                  </a:lnTo>
                  <a:lnTo>
                    <a:pt x="29176" y="3378"/>
                  </a:lnTo>
                  <a:lnTo>
                    <a:pt x="29380" y="3020"/>
                  </a:lnTo>
                  <a:lnTo>
                    <a:pt x="29431" y="2815"/>
                  </a:lnTo>
                  <a:lnTo>
                    <a:pt x="29483" y="2662"/>
                  </a:lnTo>
                  <a:lnTo>
                    <a:pt x="29483" y="2457"/>
                  </a:lnTo>
                  <a:lnTo>
                    <a:pt x="29431" y="2252"/>
                  </a:lnTo>
                  <a:lnTo>
                    <a:pt x="29329" y="1945"/>
                  </a:lnTo>
                  <a:lnTo>
                    <a:pt x="29176" y="1638"/>
                  </a:lnTo>
                  <a:lnTo>
                    <a:pt x="28971" y="1433"/>
                  </a:lnTo>
                  <a:lnTo>
                    <a:pt x="28664" y="1177"/>
                  </a:lnTo>
                  <a:lnTo>
                    <a:pt x="28357" y="973"/>
                  </a:lnTo>
                  <a:lnTo>
                    <a:pt x="27998" y="768"/>
                  </a:lnTo>
                  <a:lnTo>
                    <a:pt x="27589" y="614"/>
                  </a:lnTo>
                  <a:lnTo>
                    <a:pt x="27128" y="512"/>
                  </a:lnTo>
                  <a:lnTo>
                    <a:pt x="26156" y="256"/>
                  </a:lnTo>
                  <a:lnTo>
                    <a:pt x="25081" y="103"/>
                  </a:lnTo>
                  <a:lnTo>
                    <a:pt x="23904" y="51"/>
                  </a:lnTo>
                  <a:lnTo>
                    <a:pt x="22675"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4"/>
            <p:cNvSpPr/>
            <p:nvPr/>
          </p:nvSpPr>
          <p:spPr>
            <a:xfrm>
              <a:off x="3076775" y="1741650"/>
              <a:ext cx="235475" cy="26900"/>
            </a:xfrm>
            <a:custGeom>
              <a:avLst/>
              <a:gdLst/>
              <a:ahLst/>
              <a:cxnLst/>
              <a:rect l="l" t="t" r="r" b="b"/>
              <a:pathLst>
                <a:path w="9419" h="1076" extrusionOk="0">
                  <a:moveTo>
                    <a:pt x="7013" y="1"/>
                  </a:moveTo>
                  <a:lnTo>
                    <a:pt x="5835" y="103"/>
                  </a:lnTo>
                  <a:lnTo>
                    <a:pt x="4658" y="206"/>
                  </a:lnTo>
                  <a:lnTo>
                    <a:pt x="2355" y="564"/>
                  </a:lnTo>
                  <a:lnTo>
                    <a:pt x="51" y="973"/>
                  </a:lnTo>
                  <a:lnTo>
                    <a:pt x="0" y="1025"/>
                  </a:lnTo>
                  <a:lnTo>
                    <a:pt x="0" y="1076"/>
                  </a:lnTo>
                  <a:lnTo>
                    <a:pt x="51" y="1076"/>
                  </a:lnTo>
                  <a:lnTo>
                    <a:pt x="1177" y="922"/>
                  </a:lnTo>
                  <a:lnTo>
                    <a:pt x="2355" y="769"/>
                  </a:lnTo>
                  <a:lnTo>
                    <a:pt x="4709" y="564"/>
                  </a:lnTo>
                  <a:lnTo>
                    <a:pt x="7013" y="462"/>
                  </a:lnTo>
                  <a:lnTo>
                    <a:pt x="8190" y="308"/>
                  </a:lnTo>
                  <a:lnTo>
                    <a:pt x="9316" y="155"/>
                  </a:lnTo>
                  <a:lnTo>
                    <a:pt x="9367" y="155"/>
                  </a:lnTo>
                  <a:lnTo>
                    <a:pt x="9418" y="103"/>
                  </a:lnTo>
                  <a:lnTo>
                    <a:pt x="9418" y="52"/>
                  </a:lnTo>
                  <a:lnTo>
                    <a:pt x="9367" y="52"/>
                  </a:lnTo>
                  <a:lnTo>
                    <a:pt x="819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4"/>
            <p:cNvSpPr/>
            <p:nvPr/>
          </p:nvSpPr>
          <p:spPr>
            <a:xfrm>
              <a:off x="3113875" y="1872175"/>
              <a:ext cx="218850" cy="58900"/>
            </a:xfrm>
            <a:custGeom>
              <a:avLst/>
              <a:gdLst/>
              <a:ahLst/>
              <a:cxnLst/>
              <a:rect l="l" t="t" r="r" b="b"/>
              <a:pathLst>
                <a:path w="8754" h="2356" extrusionOk="0">
                  <a:moveTo>
                    <a:pt x="8702" y="1"/>
                  </a:moveTo>
                  <a:lnTo>
                    <a:pt x="8139" y="52"/>
                  </a:lnTo>
                  <a:lnTo>
                    <a:pt x="7627" y="103"/>
                  </a:lnTo>
                  <a:lnTo>
                    <a:pt x="7115" y="206"/>
                  </a:lnTo>
                  <a:lnTo>
                    <a:pt x="6603" y="359"/>
                  </a:lnTo>
                  <a:lnTo>
                    <a:pt x="4402" y="922"/>
                  </a:lnTo>
                  <a:lnTo>
                    <a:pt x="2202" y="1536"/>
                  </a:lnTo>
                  <a:lnTo>
                    <a:pt x="52" y="2253"/>
                  </a:lnTo>
                  <a:lnTo>
                    <a:pt x="1" y="2304"/>
                  </a:lnTo>
                  <a:lnTo>
                    <a:pt x="52" y="2304"/>
                  </a:lnTo>
                  <a:lnTo>
                    <a:pt x="52" y="2355"/>
                  </a:lnTo>
                  <a:lnTo>
                    <a:pt x="2253" y="1741"/>
                  </a:lnTo>
                  <a:lnTo>
                    <a:pt x="4454" y="1229"/>
                  </a:lnTo>
                  <a:lnTo>
                    <a:pt x="6655" y="717"/>
                  </a:lnTo>
                  <a:lnTo>
                    <a:pt x="7678" y="513"/>
                  </a:lnTo>
                  <a:lnTo>
                    <a:pt x="8702" y="206"/>
                  </a:lnTo>
                  <a:lnTo>
                    <a:pt x="8753" y="103"/>
                  </a:lnTo>
                  <a:lnTo>
                    <a:pt x="8753" y="52"/>
                  </a:lnTo>
                  <a:lnTo>
                    <a:pt x="870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4"/>
            <p:cNvSpPr/>
            <p:nvPr/>
          </p:nvSpPr>
          <p:spPr>
            <a:xfrm>
              <a:off x="3156100" y="2030850"/>
              <a:ext cx="197100" cy="55050"/>
            </a:xfrm>
            <a:custGeom>
              <a:avLst/>
              <a:gdLst/>
              <a:ahLst/>
              <a:cxnLst/>
              <a:rect l="l" t="t" r="r" b="b"/>
              <a:pathLst>
                <a:path w="7884" h="2202" extrusionOk="0">
                  <a:moveTo>
                    <a:pt x="7832" y="1"/>
                  </a:moveTo>
                  <a:lnTo>
                    <a:pt x="7371" y="52"/>
                  </a:lnTo>
                  <a:lnTo>
                    <a:pt x="6911" y="154"/>
                  </a:lnTo>
                  <a:lnTo>
                    <a:pt x="6450" y="257"/>
                  </a:lnTo>
                  <a:lnTo>
                    <a:pt x="5989" y="410"/>
                  </a:lnTo>
                  <a:lnTo>
                    <a:pt x="3993" y="1024"/>
                  </a:lnTo>
                  <a:lnTo>
                    <a:pt x="2048" y="1587"/>
                  </a:lnTo>
                  <a:lnTo>
                    <a:pt x="52" y="2099"/>
                  </a:lnTo>
                  <a:lnTo>
                    <a:pt x="1" y="2150"/>
                  </a:lnTo>
                  <a:lnTo>
                    <a:pt x="52" y="2202"/>
                  </a:lnTo>
                  <a:lnTo>
                    <a:pt x="4147" y="1229"/>
                  </a:lnTo>
                  <a:lnTo>
                    <a:pt x="6092" y="717"/>
                  </a:lnTo>
                  <a:lnTo>
                    <a:pt x="6552" y="615"/>
                  </a:lnTo>
                  <a:lnTo>
                    <a:pt x="7013" y="461"/>
                  </a:lnTo>
                  <a:lnTo>
                    <a:pt x="7474" y="257"/>
                  </a:lnTo>
                  <a:lnTo>
                    <a:pt x="7883" y="52"/>
                  </a:lnTo>
                  <a:lnTo>
                    <a:pt x="78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4"/>
            <p:cNvSpPr/>
            <p:nvPr/>
          </p:nvSpPr>
          <p:spPr>
            <a:xfrm>
              <a:off x="2971850" y="1607300"/>
              <a:ext cx="309675" cy="58900"/>
            </a:xfrm>
            <a:custGeom>
              <a:avLst/>
              <a:gdLst/>
              <a:ahLst/>
              <a:cxnLst/>
              <a:rect l="l" t="t" r="r" b="b"/>
              <a:pathLst>
                <a:path w="12387" h="2356" extrusionOk="0">
                  <a:moveTo>
                    <a:pt x="9162" y="1"/>
                  </a:moveTo>
                  <a:lnTo>
                    <a:pt x="7575" y="103"/>
                  </a:lnTo>
                  <a:lnTo>
                    <a:pt x="5989" y="205"/>
                  </a:lnTo>
                  <a:lnTo>
                    <a:pt x="5170" y="308"/>
                  </a:lnTo>
                  <a:lnTo>
                    <a:pt x="4402" y="461"/>
                  </a:lnTo>
                  <a:lnTo>
                    <a:pt x="3583" y="666"/>
                  </a:lnTo>
                  <a:lnTo>
                    <a:pt x="2815" y="871"/>
                  </a:lnTo>
                  <a:lnTo>
                    <a:pt x="2099" y="1178"/>
                  </a:lnTo>
                  <a:lnTo>
                    <a:pt x="1382" y="1536"/>
                  </a:lnTo>
                  <a:lnTo>
                    <a:pt x="665" y="1946"/>
                  </a:lnTo>
                  <a:lnTo>
                    <a:pt x="0" y="2355"/>
                  </a:lnTo>
                  <a:lnTo>
                    <a:pt x="1433" y="1741"/>
                  </a:lnTo>
                  <a:lnTo>
                    <a:pt x="2969" y="1229"/>
                  </a:lnTo>
                  <a:lnTo>
                    <a:pt x="3685" y="1024"/>
                  </a:lnTo>
                  <a:lnTo>
                    <a:pt x="4504" y="922"/>
                  </a:lnTo>
                  <a:lnTo>
                    <a:pt x="5272" y="768"/>
                  </a:lnTo>
                  <a:lnTo>
                    <a:pt x="6040" y="717"/>
                  </a:lnTo>
                  <a:lnTo>
                    <a:pt x="9213" y="410"/>
                  </a:lnTo>
                  <a:lnTo>
                    <a:pt x="12387" y="154"/>
                  </a:lnTo>
                  <a:lnTo>
                    <a:pt x="1080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4"/>
            <p:cNvSpPr/>
            <p:nvPr/>
          </p:nvSpPr>
          <p:spPr>
            <a:xfrm>
              <a:off x="1801000" y="1417925"/>
              <a:ext cx="963575" cy="917500"/>
            </a:xfrm>
            <a:custGeom>
              <a:avLst/>
              <a:gdLst/>
              <a:ahLst/>
              <a:cxnLst/>
              <a:rect l="l" t="t" r="r" b="b"/>
              <a:pathLst>
                <a:path w="38543" h="36700" extrusionOk="0">
                  <a:moveTo>
                    <a:pt x="2457" y="0"/>
                  </a:moveTo>
                  <a:lnTo>
                    <a:pt x="2150" y="103"/>
                  </a:lnTo>
                  <a:lnTo>
                    <a:pt x="1843" y="205"/>
                  </a:lnTo>
                  <a:lnTo>
                    <a:pt x="1587" y="410"/>
                  </a:lnTo>
                  <a:lnTo>
                    <a:pt x="1331" y="614"/>
                  </a:lnTo>
                  <a:lnTo>
                    <a:pt x="1075" y="922"/>
                  </a:lnTo>
                  <a:lnTo>
                    <a:pt x="870" y="1280"/>
                  </a:lnTo>
                  <a:lnTo>
                    <a:pt x="717" y="1638"/>
                  </a:lnTo>
                  <a:lnTo>
                    <a:pt x="563" y="2099"/>
                  </a:lnTo>
                  <a:lnTo>
                    <a:pt x="410" y="2559"/>
                  </a:lnTo>
                  <a:lnTo>
                    <a:pt x="205" y="3634"/>
                  </a:lnTo>
                  <a:lnTo>
                    <a:pt x="51" y="4812"/>
                  </a:lnTo>
                  <a:lnTo>
                    <a:pt x="0" y="6142"/>
                  </a:lnTo>
                  <a:lnTo>
                    <a:pt x="51" y="7524"/>
                  </a:lnTo>
                  <a:lnTo>
                    <a:pt x="154" y="9009"/>
                  </a:lnTo>
                  <a:lnTo>
                    <a:pt x="358" y="10544"/>
                  </a:lnTo>
                  <a:lnTo>
                    <a:pt x="614" y="12233"/>
                  </a:lnTo>
                  <a:lnTo>
                    <a:pt x="973" y="14025"/>
                  </a:lnTo>
                  <a:lnTo>
                    <a:pt x="1433" y="15919"/>
                  </a:lnTo>
                  <a:lnTo>
                    <a:pt x="1996" y="17813"/>
                  </a:lnTo>
                  <a:lnTo>
                    <a:pt x="2559" y="19758"/>
                  </a:lnTo>
                  <a:lnTo>
                    <a:pt x="3276" y="21703"/>
                  </a:lnTo>
                  <a:lnTo>
                    <a:pt x="3993" y="23596"/>
                  </a:lnTo>
                  <a:lnTo>
                    <a:pt x="4760" y="25439"/>
                  </a:lnTo>
                  <a:lnTo>
                    <a:pt x="5630" y="27231"/>
                  </a:lnTo>
                  <a:lnTo>
                    <a:pt x="6501" y="28920"/>
                  </a:lnTo>
                  <a:lnTo>
                    <a:pt x="7422" y="30455"/>
                  </a:lnTo>
                  <a:lnTo>
                    <a:pt x="7883" y="31172"/>
                  </a:lnTo>
                  <a:lnTo>
                    <a:pt x="8394" y="31837"/>
                  </a:lnTo>
                  <a:lnTo>
                    <a:pt x="8855" y="32451"/>
                  </a:lnTo>
                  <a:lnTo>
                    <a:pt x="9367" y="33066"/>
                  </a:lnTo>
                  <a:lnTo>
                    <a:pt x="9879" y="33577"/>
                  </a:lnTo>
                  <a:lnTo>
                    <a:pt x="10391" y="34038"/>
                  </a:lnTo>
                  <a:lnTo>
                    <a:pt x="10903" y="34448"/>
                  </a:lnTo>
                  <a:lnTo>
                    <a:pt x="11414" y="34806"/>
                  </a:lnTo>
                  <a:lnTo>
                    <a:pt x="11977" y="35113"/>
                  </a:lnTo>
                  <a:lnTo>
                    <a:pt x="12643" y="35369"/>
                  </a:lnTo>
                  <a:lnTo>
                    <a:pt x="13359" y="35625"/>
                  </a:lnTo>
                  <a:lnTo>
                    <a:pt x="14178" y="35830"/>
                  </a:lnTo>
                  <a:lnTo>
                    <a:pt x="15048" y="36034"/>
                  </a:lnTo>
                  <a:lnTo>
                    <a:pt x="15970" y="36188"/>
                  </a:lnTo>
                  <a:lnTo>
                    <a:pt x="18017" y="36444"/>
                  </a:lnTo>
                  <a:lnTo>
                    <a:pt x="20167" y="36597"/>
                  </a:lnTo>
                  <a:lnTo>
                    <a:pt x="22470" y="36700"/>
                  </a:lnTo>
                  <a:lnTo>
                    <a:pt x="24774" y="36700"/>
                  </a:lnTo>
                  <a:lnTo>
                    <a:pt x="27077" y="36648"/>
                  </a:lnTo>
                  <a:lnTo>
                    <a:pt x="29329" y="36597"/>
                  </a:lnTo>
                  <a:lnTo>
                    <a:pt x="31428" y="36495"/>
                  </a:lnTo>
                  <a:lnTo>
                    <a:pt x="35113" y="36239"/>
                  </a:lnTo>
                  <a:lnTo>
                    <a:pt x="37621" y="36034"/>
                  </a:lnTo>
                  <a:lnTo>
                    <a:pt x="38542" y="35932"/>
                  </a:lnTo>
                  <a:lnTo>
                    <a:pt x="35881" y="15049"/>
                  </a:lnTo>
                  <a:lnTo>
                    <a:pt x="27384" y="16994"/>
                  </a:lnTo>
                  <a:lnTo>
                    <a:pt x="21447" y="18324"/>
                  </a:lnTo>
                  <a:lnTo>
                    <a:pt x="19399" y="18734"/>
                  </a:lnTo>
                  <a:lnTo>
                    <a:pt x="18427" y="18887"/>
                  </a:lnTo>
                  <a:lnTo>
                    <a:pt x="18324" y="18887"/>
                  </a:lnTo>
                  <a:lnTo>
                    <a:pt x="18171" y="18785"/>
                  </a:lnTo>
                  <a:lnTo>
                    <a:pt x="17659" y="18324"/>
                  </a:lnTo>
                  <a:lnTo>
                    <a:pt x="16993" y="17557"/>
                  </a:lnTo>
                  <a:lnTo>
                    <a:pt x="16021" y="16328"/>
                  </a:lnTo>
                  <a:lnTo>
                    <a:pt x="14741" y="14588"/>
                  </a:lnTo>
                  <a:lnTo>
                    <a:pt x="13155" y="12336"/>
                  </a:lnTo>
                  <a:lnTo>
                    <a:pt x="11210" y="9367"/>
                  </a:lnTo>
                  <a:lnTo>
                    <a:pt x="8804" y="5784"/>
                  </a:lnTo>
                  <a:lnTo>
                    <a:pt x="8139" y="4812"/>
                  </a:lnTo>
                  <a:lnTo>
                    <a:pt x="7524" y="3941"/>
                  </a:lnTo>
                  <a:lnTo>
                    <a:pt x="6961" y="3174"/>
                  </a:lnTo>
                  <a:lnTo>
                    <a:pt x="6398" y="2508"/>
                  </a:lnTo>
                  <a:lnTo>
                    <a:pt x="5835" y="1945"/>
                  </a:lnTo>
                  <a:lnTo>
                    <a:pt x="5323" y="1433"/>
                  </a:lnTo>
                  <a:lnTo>
                    <a:pt x="4863" y="973"/>
                  </a:lnTo>
                  <a:lnTo>
                    <a:pt x="4402" y="666"/>
                  </a:lnTo>
                  <a:lnTo>
                    <a:pt x="3941" y="359"/>
                  </a:lnTo>
                  <a:lnTo>
                    <a:pt x="3532" y="205"/>
                  </a:lnTo>
                  <a:lnTo>
                    <a:pt x="3122" y="51"/>
                  </a:lnTo>
                  <a:lnTo>
                    <a:pt x="2764"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4"/>
            <p:cNvSpPr/>
            <p:nvPr/>
          </p:nvSpPr>
          <p:spPr>
            <a:xfrm>
              <a:off x="1812500" y="1797975"/>
              <a:ext cx="952075" cy="546400"/>
            </a:xfrm>
            <a:custGeom>
              <a:avLst/>
              <a:gdLst/>
              <a:ahLst/>
              <a:cxnLst/>
              <a:rect l="l" t="t" r="r" b="b"/>
              <a:pathLst>
                <a:path w="38083" h="21856" extrusionOk="0">
                  <a:moveTo>
                    <a:pt x="103" y="0"/>
                  </a:moveTo>
                  <a:lnTo>
                    <a:pt x="103" y="51"/>
                  </a:lnTo>
                  <a:lnTo>
                    <a:pt x="922" y="2406"/>
                  </a:lnTo>
                  <a:lnTo>
                    <a:pt x="1792" y="4760"/>
                  </a:lnTo>
                  <a:lnTo>
                    <a:pt x="2560" y="6654"/>
                  </a:lnTo>
                  <a:lnTo>
                    <a:pt x="2048" y="5989"/>
                  </a:lnTo>
                  <a:lnTo>
                    <a:pt x="1076" y="4811"/>
                  </a:lnTo>
                  <a:lnTo>
                    <a:pt x="564" y="4197"/>
                  </a:lnTo>
                  <a:lnTo>
                    <a:pt x="103" y="3583"/>
                  </a:lnTo>
                  <a:lnTo>
                    <a:pt x="1" y="3583"/>
                  </a:lnTo>
                  <a:lnTo>
                    <a:pt x="1" y="3634"/>
                  </a:lnTo>
                  <a:lnTo>
                    <a:pt x="462" y="4248"/>
                  </a:lnTo>
                  <a:lnTo>
                    <a:pt x="922" y="4863"/>
                  </a:lnTo>
                  <a:lnTo>
                    <a:pt x="1792" y="6142"/>
                  </a:lnTo>
                  <a:lnTo>
                    <a:pt x="2714" y="7371"/>
                  </a:lnTo>
                  <a:lnTo>
                    <a:pt x="3123" y="7934"/>
                  </a:lnTo>
                  <a:lnTo>
                    <a:pt x="3174" y="7985"/>
                  </a:lnTo>
                  <a:lnTo>
                    <a:pt x="3737" y="9265"/>
                  </a:lnTo>
                  <a:lnTo>
                    <a:pt x="4761" y="11517"/>
                  </a:lnTo>
                  <a:lnTo>
                    <a:pt x="5887" y="13769"/>
                  </a:lnTo>
                  <a:lnTo>
                    <a:pt x="6399" y="14792"/>
                  </a:lnTo>
                  <a:lnTo>
                    <a:pt x="7013" y="15816"/>
                  </a:lnTo>
                  <a:lnTo>
                    <a:pt x="7679" y="16737"/>
                  </a:lnTo>
                  <a:lnTo>
                    <a:pt x="8344" y="17710"/>
                  </a:lnTo>
                  <a:lnTo>
                    <a:pt x="8702" y="18119"/>
                  </a:lnTo>
                  <a:lnTo>
                    <a:pt x="9112" y="18580"/>
                  </a:lnTo>
                  <a:lnTo>
                    <a:pt x="9521" y="18938"/>
                  </a:lnTo>
                  <a:lnTo>
                    <a:pt x="9931" y="19348"/>
                  </a:lnTo>
                  <a:lnTo>
                    <a:pt x="10391" y="19655"/>
                  </a:lnTo>
                  <a:lnTo>
                    <a:pt x="10903" y="19962"/>
                  </a:lnTo>
                  <a:lnTo>
                    <a:pt x="11364" y="20269"/>
                  </a:lnTo>
                  <a:lnTo>
                    <a:pt x="11876" y="20525"/>
                  </a:lnTo>
                  <a:lnTo>
                    <a:pt x="12490" y="20730"/>
                  </a:lnTo>
                  <a:lnTo>
                    <a:pt x="13206" y="20883"/>
                  </a:lnTo>
                  <a:lnTo>
                    <a:pt x="14025" y="21088"/>
                  </a:lnTo>
                  <a:lnTo>
                    <a:pt x="14947" y="21191"/>
                  </a:lnTo>
                  <a:lnTo>
                    <a:pt x="16943" y="21446"/>
                  </a:lnTo>
                  <a:lnTo>
                    <a:pt x="19093" y="21600"/>
                  </a:lnTo>
                  <a:lnTo>
                    <a:pt x="21242" y="21754"/>
                  </a:lnTo>
                  <a:lnTo>
                    <a:pt x="23341" y="21805"/>
                  </a:lnTo>
                  <a:lnTo>
                    <a:pt x="25132" y="21856"/>
                  </a:lnTo>
                  <a:lnTo>
                    <a:pt x="26617" y="21856"/>
                  </a:lnTo>
                  <a:lnTo>
                    <a:pt x="29483" y="21754"/>
                  </a:lnTo>
                  <a:lnTo>
                    <a:pt x="32298" y="21600"/>
                  </a:lnTo>
                  <a:lnTo>
                    <a:pt x="35113" y="21344"/>
                  </a:lnTo>
                  <a:lnTo>
                    <a:pt x="37929" y="20986"/>
                  </a:lnTo>
                  <a:lnTo>
                    <a:pt x="37980" y="20986"/>
                  </a:lnTo>
                  <a:lnTo>
                    <a:pt x="38031" y="20935"/>
                  </a:lnTo>
                  <a:lnTo>
                    <a:pt x="38082" y="20832"/>
                  </a:lnTo>
                  <a:lnTo>
                    <a:pt x="38031" y="20679"/>
                  </a:lnTo>
                  <a:lnTo>
                    <a:pt x="37877" y="20679"/>
                  </a:lnTo>
                  <a:lnTo>
                    <a:pt x="35421" y="20883"/>
                  </a:lnTo>
                  <a:lnTo>
                    <a:pt x="33015" y="21037"/>
                  </a:lnTo>
                  <a:lnTo>
                    <a:pt x="30558" y="21191"/>
                  </a:lnTo>
                  <a:lnTo>
                    <a:pt x="28152" y="21242"/>
                  </a:lnTo>
                  <a:lnTo>
                    <a:pt x="24928" y="21242"/>
                  </a:lnTo>
                  <a:lnTo>
                    <a:pt x="22880" y="21191"/>
                  </a:lnTo>
                  <a:lnTo>
                    <a:pt x="20782" y="21139"/>
                  </a:lnTo>
                  <a:lnTo>
                    <a:pt x="18632" y="20986"/>
                  </a:lnTo>
                  <a:lnTo>
                    <a:pt x="16636" y="20832"/>
                  </a:lnTo>
                  <a:lnTo>
                    <a:pt x="14844" y="20628"/>
                  </a:lnTo>
                  <a:lnTo>
                    <a:pt x="14077" y="20525"/>
                  </a:lnTo>
                  <a:lnTo>
                    <a:pt x="13462" y="20372"/>
                  </a:lnTo>
                  <a:lnTo>
                    <a:pt x="12899" y="20218"/>
                  </a:lnTo>
                  <a:lnTo>
                    <a:pt x="12388" y="20013"/>
                  </a:lnTo>
                  <a:lnTo>
                    <a:pt x="11876" y="19757"/>
                  </a:lnTo>
                  <a:lnTo>
                    <a:pt x="11364" y="19501"/>
                  </a:lnTo>
                  <a:lnTo>
                    <a:pt x="10903" y="19194"/>
                  </a:lnTo>
                  <a:lnTo>
                    <a:pt x="10443" y="18836"/>
                  </a:lnTo>
                  <a:lnTo>
                    <a:pt x="9982" y="18478"/>
                  </a:lnTo>
                  <a:lnTo>
                    <a:pt x="9572" y="18068"/>
                  </a:lnTo>
                  <a:lnTo>
                    <a:pt x="8856" y="17198"/>
                  </a:lnTo>
                  <a:lnTo>
                    <a:pt x="8139" y="16277"/>
                  </a:lnTo>
                  <a:lnTo>
                    <a:pt x="7474" y="15304"/>
                  </a:lnTo>
                  <a:lnTo>
                    <a:pt x="6911" y="14332"/>
                  </a:lnTo>
                  <a:lnTo>
                    <a:pt x="5785" y="12233"/>
                  </a:lnTo>
                  <a:lnTo>
                    <a:pt x="4710" y="10135"/>
                  </a:lnTo>
                  <a:lnTo>
                    <a:pt x="3533" y="7678"/>
                  </a:lnTo>
                  <a:lnTo>
                    <a:pt x="2458" y="5272"/>
                  </a:lnTo>
                  <a:lnTo>
                    <a:pt x="1280" y="2713"/>
                  </a:lnTo>
                  <a:lnTo>
                    <a:pt x="717" y="1382"/>
                  </a:lnTo>
                  <a:lnTo>
                    <a:pt x="206" y="51"/>
                  </a:lnTo>
                  <a:lnTo>
                    <a:pt x="20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4"/>
            <p:cNvSpPr/>
            <p:nvPr/>
          </p:nvSpPr>
          <p:spPr>
            <a:xfrm>
              <a:off x="2113225" y="1700725"/>
              <a:ext cx="230350" cy="197075"/>
            </a:xfrm>
            <a:custGeom>
              <a:avLst/>
              <a:gdLst/>
              <a:ahLst/>
              <a:cxnLst/>
              <a:rect l="l" t="t" r="r" b="b"/>
              <a:pathLst>
                <a:path w="9214" h="7883" extrusionOk="0">
                  <a:moveTo>
                    <a:pt x="0" y="0"/>
                  </a:moveTo>
                  <a:lnTo>
                    <a:pt x="0" y="51"/>
                  </a:lnTo>
                  <a:lnTo>
                    <a:pt x="0" y="102"/>
                  </a:lnTo>
                  <a:lnTo>
                    <a:pt x="1177" y="1740"/>
                  </a:lnTo>
                  <a:lnTo>
                    <a:pt x="2201" y="3276"/>
                  </a:lnTo>
                  <a:lnTo>
                    <a:pt x="3225" y="4760"/>
                  </a:lnTo>
                  <a:lnTo>
                    <a:pt x="4249" y="6245"/>
                  </a:lnTo>
                  <a:lnTo>
                    <a:pt x="4658" y="6808"/>
                  </a:lnTo>
                  <a:lnTo>
                    <a:pt x="4914" y="7064"/>
                  </a:lnTo>
                  <a:lnTo>
                    <a:pt x="5119" y="7319"/>
                  </a:lnTo>
                  <a:lnTo>
                    <a:pt x="5375" y="7575"/>
                  </a:lnTo>
                  <a:lnTo>
                    <a:pt x="5682" y="7729"/>
                  </a:lnTo>
                  <a:lnTo>
                    <a:pt x="5989" y="7883"/>
                  </a:lnTo>
                  <a:lnTo>
                    <a:pt x="6398" y="7883"/>
                  </a:lnTo>
                  <a:lnTo>
                    <a:pt x="7115" y="7780"/>
                  </a:lnTo>
                  <a:lnTo>
                    <a:pt x="7780" y="7575"/>
                  </a:lnTo>
                  <a:lnTo>
                    <a:pt x="8497" y="7371"/>
                  </a:lnTo>
                  <a:lnTo>
                    <a:pt x="9162" y="7115"/>
                  </a:lnTo>
                  <a:lnTo>
                    <a:pt x="9213" y="7064"/>
                  </a:lnTo>
                  <a:lnTo>
                    <a:pt x="9162" y="7012"/>
                  </a:lnTo>
                  <a:lnTo>
                    <a:pt x="9162" y="6961"/>
                  </a:lnTo>
                  <a:lnTo>
                    <a:pt x="9111" y="6961"/>
                  </a:lnTo>
                  <a:lnTo>
                    <a:pt x="7678" y="7268"/>
                  </a:lnTo>
                  <a:lnTo>
                    <a:pt x="6859" y="7422"/>
                  </a:lnTo>
                  <a:lnTo>
                    <a:pt x="6501" y="7473"/>
                  </a:lnTo>
                  <a:lnTo>
                    <a:pt x="6245" y="7422"/>
                  </a:lnTo>
                  <a:lnTo>
                    <a:pt x="5886" y="7319"/>
                  </a:lnTo>
                  <a:lnTo>
                    <a:pt x="5579" y="7115"/>
                  </a:lnTo>
                  <a:lnTo>
                    <a:pt x="5272" y="6859"/>
                  </a:lnTo>
                  <a:lnTo>
                    <a:pt x="5068" y="6552"/>
                  </a:lnTo>
                  <a:lnTo>
                    <a:pt x="4044" y="5221"/>
                  </a:lnTo>
                  <a:lnTo>
                    <a:pt x="2815" y="3583"/>
                  </a:lnTo>
                  <a:lnTo>
                    <a:pt x="2764" y="3532"/>
                  </a:lnTo>
                  <a:lnTo>
                    <a:pt x="2764" y="3429"/>
                  </a:lnTo>
                  <a:lnTo>
                    <a:pt x="2662" y="3276"/>
                  </a:lnTo>
                  <a:lnTo>
                    <a:pt x="2611" y="3020"/>
                  </a:lnTo>
                  <a:lnTo>
                    <a:pt x="2252" y="2252"/>
                  </a:lnTo>
                  <a:lnTo>
                    <a:pt x="1536" y="717"/>
                  </a:lnTo>
                  <a:lnTo>
                    <a:pt x="1485" y="717"/>
                  </a:lnTo>
                  <a:lnTo>
                    <a:pt x="1485" y="768"/>
                  </a:lnTo>
                  <a:lnTo>
                    <a:pt x="2099" y="2355"/>
                  </a:lnTo>
                  <a:lnTo>
                    <a:pt x="2304" y="2918"/>
                  </a:lnTo>
                  <a:lnTo>
                    <a:pt x="2099" y="2662"/>
                  </a:lnTo>
                  <a:lnTo>
                    <a:pt x="1229" y="1484"/>
                  </a:lnTo>
                  <a:lnTo>
                    <a:pt x="5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4"/>
            <p:cNvSpPr/>
            <p:nvPr/>
          </p:nvSpPr>
          <p:spPr>
            <a:xfrm>
              <a:off x="2613550" y="1837625"/>
              <a:ext cx="55050" cy="461975"/>
            </a:xfrm>
            <a:custGeom>
              <a:avLst/>
              <a:gdLst/>
              <a:ahLst/>
              <a:cxnLst/>
              <a:rect l="l" t="t" r="r" b="b"/>
              <a:pathLst>
                <a:path w="2202" h="18479" extrusionOk="0">
                  <a:moveTo>
                    <a:pt x="0" y="1"/>
                  </a:moveTo>
                  <a:lnTo>
                    <a:pt x="0" y="52"/>
                  </a:lnTo>
                  <a:lnTo>
                    <a:pt x="103" y="1229"/>
                  </a:lnTo>
                  <a:lnTo>
                    <a:pt x="154" y="2407"/>
                  </a:lnTo>
                  <a:lnTo>
                    <a:pt x="308" y="4710"/>
                  </a:lnTo>
                  <a:lnTo>
                    <a:pt x="768" y="9265"/>
                  </a:lnTo>
                  <a:lnTo>
                    <a:pt x="1331" y="13872"/>
                  </a:lnTo>
                  <a:lnTo>
                    <a:pt x="1638" y="16124"/>
                  </a:lnTo>
                  <a:lnTo>
                    <a:pt x="2048" y="18427"/>
                  </a:lnTo>
                  <a:lnTo>
                    <a:pt x="2048" y="18478"/>
                  </a:lnTo>
                  <a:lnTo>
                    <a:pt x="2150" y="18478"/>
                  </a:lnTo>
                  <a:lnTo>
                    <a:pt x="2201" y="18427"/>
                  </a:lnTo>
                  <a:lnTo>
                    <a:pt x="2048" y="16124"/>
                  </a:lnTo>
                  <a:lnTo>
                    <a:pt x="1843" y="13821"/>
                  </a:lnTo>
                  <a:lnTo>
                    <a:pt x="1382" y="9265"/>
                  </a:lnTo>
                  <a:lnTo>
                    <a:pt x="819" y="4710"/>
                  </a:lnTo>
                  <a:lnTo>
                    <a:pt x="410" y="2355"/>
                  </a:lnTo>
                  <a:lnTo>
                    <a:pt x="256" y="1229"/>
                  </a:lnTo>
                  <a:lnTo>
                    <a:pt x="103" y="52"/>
                  </a:lnTo>
                  <a:lnTo>
                    <a:pt x="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4"/>
            <p:cNvSpPr/>
            <p:nvPr/>
          </p:nvSpPr>
          <p:spPr>
            <a:xfrm>
              <a:off x="1941750" y="1103125"/>
              <a:ext cx="234200" cy="414625"/>
            </a:xfrm>
            <a:custGeom>
              <a:avLst/>
              <a:gdLst/>
              <a:ahLst/>
              <a:cxnLst/>
              <a:rect l="l" t="t" r="r" b="b"/>
              <a:pathLst>
                <a:path w="9368" h="16585" extrusionOk="0">
                  <a:moveTo>
                    <a:pt x="2560" y="1"/>
                  </a:moveTo>
                  <a:lnTo>
                    <a:pt x="1587" y="3379"/>
                  </a:lnTo>
                  <a:lnTo>
                    <a:pt x="1587" y="3481"/>
                  </a:lnTo>
                  <a:lnTo>
                    <a:pt x="1536" y="3635"/>
                  </a:lnTo>
                  <a:lnTo>
                    <a:pt x="1434" y="3942"/>
                  </a:lnTo>
                  <a:lnTo>
                    <a:pt x="1178" y="4761"/>
                  </a:lnTo>
                  <a:lnTo>
                    <a:pt x="1024" y="5426"/>
                  </a:lnTo>
                  <a:lnTo>
                    <a:pt x="871" y="6092"/>
                  </a:lnTo>
                  <a:lnTo>
                    <a:pt x="564" y="7320"/>
                  </a:lnTo>
                  <a:lnTo>
                    <a:pt x="359" y="8549"/>
                  </a:lnTo>
                  <a:lnTo>
                    <a:pt x="154" y="9777"/>
                  </a:lnTo>
                  <a:lnTo>
                    <a:pt x="0" y="11057"/>
                  </a:lnTo>
                  <a:lnTo>
                    <a:pt x="154" y="11466"/>
                  </a:lnTo>
                  <a:lnTo>
                    <a:pt x="512" y="12132"/>
                  </a:lnTo>
                  <a:lnTo>
                    <a:pt x="1024" y="13002"/>
                  </a:lnTo>
                  <a:lnTo>
                    <a:pt x="1741" y="13974"/>
                  </a:lnTo>
                  <a:lnTo>
                    <a:pt x="2150" y="14435"/>
                  </a:lnTo>
                  <a:lnTo>
                    <a:pt x="2560" y="14896"/>
                  </a:lnTo>
                  <a:lnTo>
                    <a:pt x="3020" y="15356"/>
                  </a:lnTo>
                  <a:lnTo>
                    <a:pt x="3532" y="15715"/>
                  </a:lnTo>
                  <a:lnTo>
                    <a:pt x="4044" y="16022"/>
                  </a:lnTo>
                  <a:lnTo>
                    <a:pt x="4556" y="16329"/>
                  </a:lnTo>
                  <a:lnTo>
                    <a:pt x="5119" y="16482"/>
                  </a:lnTo>
                  <a:lnTo>
                    <a:pt x="5682" y="16585"/>
                  </a:lnTo>
                  <a:lnTo>
                    <a:pt x="5836" y="16533"/>
                  </a:lnTo>
                  <a:lnTo>
                    <a:pt x="6040" y="16380"/>
                  </a:lnTo>
                  <a:lnTo>
                    <a:pt x="6194" y="16124"/>
                  </a:lnTo>
                  <a:lnTo>
                    <a:pt x="6347" y="15817"/>
                  </a:lnTo>
                  <a:lnTo>
                    <a:pt x="6603" y="14947"/>
                  </a:lnTo>
                  <a:lnTo>
                    <a:pt x="6859" y="13974"/>
                  </a:lnTo>
                  <a:lnTo>
                    <a:pt x="7064" y="13002"/>
                  </a:lnTo>
                  <a:lnTo>
                    <a:pt x="7166" y="12183"/>
                  </a:lnTo>
                  <a:lnTo>
                    <a:pt x="7320" y="11313"/>
                  </a:lnTo>
                  <a:lnTo>
                    <a:pt x="7422" y="10954"/>
                  </a:lnTo>
                  <a:lnTo>
                    <a:pt x="9367" y="5580"/>
                  </a:lnTo>
                  <a:lnTo>
                    <a:pt x="3379" y="615"/>
                  </a:lnTo>
                  <a:lnTo>
                    <a:pt x="2560"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4"/>
            <p:cNvSpPr/>
            <p:nvPr/>
          </p:nvSpPr>
          <p:spPr>
            <a:xfrm>
              <a:off x="1981425" y="1101850"/>
              <a:ext cx="194525" cy="275150"/>
            </a:xfrm>
            <a:custGeom>
              <a:avLst/>
              <a:gdLst/>
              <a:ahLst/>
              <a:cxnLst/>
              <a:rect l="l" t="t" r="r" b="b"/>
              <a:pathLst>
                <a:path w="7781" h="11006" extrusionOk="0">
                  <a:moveTo>
                    <a:pt x="973" y="1"/>
                  </a:moveTo>
                  <a:lnTo>
                    <a:pt x="0" y="3379"/>
                  </a:lnTo>
                  <a:lnTo>
                    <a:pt x="154" y="3993"/>
                  </a:lnTo>
                  <a:lnTo>
                    <a:pt x="359" y="4607"/>
                  </a:lnTo>
                  <a:lnTo>
                    <a:pt x="563" y="5170"/>
                  </a:lnTo>
                  <a:lnTo>
                    <a:pt x="819" y="5733"/>
                  </a:lnTo>
                  <a:lnTo>
                    <a:pt x="1075" y="6296"/>
                  </a:lnTo>
                  <a:lnTo>
                    <a:pt x="1382" y="6808"/>
                  </a:lnTo>
                  <a:lnTo>
                    <a:pt x="1740" y="7320"/>
                  </a:lnTo>
                  <a:lnTo>
                    <a:pt x="2099" y="7832"/>
                  </a:lnTo>
                  <a:lnTo>
                    <a:pt x="2457" y="8293"/>
                  </a:lnTo>
                  <a:lnTo>
                    <a:pt x="2867" y="8753"/>
                  </a:lnTo>
                  <a:lnTo>
                    <a:pt x="3327" y="9214"/>
                  </a:lnTo>
                  <a:lnTo>
                    <a:pt x="3788" y="9623"/>
                  </a:lnTo>
                  <a:lnTo>
                    <a:pt x="4249" y="9982"/>
                  </a:lnTo>
                  <a:lnTo>
                    <a:pt x="4760" y="10340"/>
                  </a:lnTo>
                  <a:lnTo>
                    <a:pt x="5323" y="10698"/>
                  </a:lnTo>
                  <a:lnTo>
                    <a:pt x="5835" y="11005"/>
                  </a:lnTo>
                  <a:lnTo>
                    <a:pt x="7780" y="5631"/>
                  </a:lnTo>
                  <a:lnTo>
                    <a:pt x="1792" y="666"/>
                  </a:lnTo>
                  <a:lnTo>
                    <a:pt x="97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4"/>
            <p:cNvSpPr/>
            <p:nvPr/>
          </p:nvSpPr>
          <p:spPr>
            <a:xfrm>
              <a:off x="1935350" y="733325"/>
              <a:ext cx="453000" cy="584800"/>
            </a:xfrm>
            <a:custGeom>
              <a:avLst/>
              <a:gdLst/>
              <a:ahLst/>
              <a:cxnLst/>
              <a:rect l="l" t="t" r="r" b="b"/>
              <a:pathLst>
                <a:path w="18120" h="23392" extrusionOk="0">
                  <a:moveTo>
                    <a:pt x="8292" y="0"/>
                  </a:moveTo>
                  <a:lnTo>
                    <a:pt x="7474" y="52"/>
                  </a:lnTo>
                  <a:lnTo>
                    <a:pt x="6603" y="205"/>
                  </a:lnTo>
                  <a:lnTo>
                    <a:pt x="5836" y="410"/>
                  </a:lnTo>
                  <a:lnTo>
                    <a:pt x="5017" y="717"/>
                  </a:lnTo>
                  <a:lnTo>
                    <a:pt x="4249" y="1075"/>
                  </a:lnTo>
                  <a:lnTo>
                    <a:pt x="3481" y="1536"/>
                  </a:lnTo>
                  <a:lnTo>
                    <a:pt x="2816" y="2099"/>
                  </a:lnTo>
                  <a:lnTo>
                    <a:pt x="2202" y="2764"/>
                  </a:lnTo>
                  <a:lnTo>
                    <a:pt x="1587" y="3532"/>
                  </a:lnTo>
                  <a:lnTo>
                    <a:pt x="1331" y="3942"/>
                  </a:lnTo>
                  <a:lnTo>
                    <a:pt x="1127" y="4402"/>
                  </a:lnTo>
                  <a:lnTo>
                    <a:pt x="871" y="4914"/>
                  </a:lnTo>
                  <a:lnTo>
                    <a:pt x="717" y="5375"/>
                  </a:lnTo>
                  <a:lnTo>
                    <a:pt x="512" y="5938"/>
                  </a:lnTo>
                  <a:lnTo>
                    <a:pt x="359" y="6501"/>
                  </a:lnTo>
                  <a:lnTo>
                    <a:pt x="256" y="7115"/>
                  </a:lnTo>
                  <a:lnTo>
                    <a:pt x="154" y="7729"/>
                  </a:lnTo>
                  <a:lnTo>
                    <a:pt x="52" y="8395"/>
                  </a:lnTo>
                  <a:lnTo>
                    <a:pt x="1" y="9060"/>
                  </a:lnTo>
                  <a:lnTo>
                    <a:pt x="1" y="9828"/>
                  </a:lnTo>
                  <a:lnTo>
                    <a:pt x="1" y="10545"/>
                  </a:lnTo>
                  <a:lnTo>
                    <a:pt x="154" y="12182"/>
                  </a:lnTo>
                  <a:lnTo>
                    <a:pt x="410" y="13974"/>
                  </a:lnTo>
                  <a:lnTo>
                    <a:pt x="615" y="14844"/>
                  </a:lnTo>
                  <a:lnTo>
                    <a:pt x="820" y="15663"/>
                  </a:lnTo>
                  <a:lnTo>
                    <a:pt x="1024" y="16482"/>
                  </a:lnTo>
                  <a:lnTo>
                    <a:pt x="1280" y="17199"/>
                  </a:lnTo>
                  <a:lnTo>
                    <a:pt x="1587" y="17864"/>
                  </a:lnTo>
                  <a:lnTo>
                    <a:pt x="1843" y="18478"/>
                  </a:lnTo>
                  <a:lnTo>
                    <a:pt x="2202" y="19041"/>
                  </a:lnTo>
                  <a:lnTo>
                    <a:pt x="2509" y="19604"/>
                  </a:lnTo>
                  <a:lnTo>
                    <a:pt x="2867" y="20065"/>
                  </a:lnTo>
                  <a:lnTo>
                    <a:pt x="3225" y="20526"/>
                  </a:lnTo>
                  <a:lnTo>
                    <a:pt x="3583" y="20935"/>
                  </a:lnTo>
                  <a:lnTo>
                    <a:pt x="3942" y="21293"/>
                  </a:lnTo>
                  <a:lnTo>
                    <a:pt x="4351" y="21600"/>
                  </a:lnTo>
                  <a:lnTo>
                    <a:pt x="4761" y="21908"/>
                  </a:lnTo>
                  <a:lnTo>
                    <a:pt x="5529" y="22419"/>
                  </a:lnTo>
                  <a:lnTo>
                    <a:pt x="6347" y="22778"/>
                  </a:lnTo>
                  <a:lnTo>
                    <a:pt x="7115" y="23034"/>
                  </a:lnTo>
                  <a:lnTo>
                    <a:pt x="7883" y="23238"/>
                  </a:lnTo>
                  <a:lnTo>
                    <a:pt x="8600" y="23341"/>
                  </a:lnTo>
                  <a:lnTo>
                    <a:pt x="9265" y="23392"/>
                  </a:lnTo>
                  <a:lnTo>
                    <a:pt x="10801" y="23392"/>
                  </a:lnTo>
                  <a:lnTo>
                    <a:pt x="11261" y="23341"/>
                  </a:lnTo>
                  <a:lnTo>
                    <a:pt x="11773" y="23238"/>
                  </a:lnTo>
                  <a:lnTo>
                    <a:pt x="12336" y="23085"/>
                  </a:lnTo>
                  <a:lnTo>
                    <a:pt x="12950" y="22880"/>
                  </a:lnTo>
                  <a:lnTo>
                    <a:pt x="13616" y="22573"/>
                  </a:lnTo>
                  <a:lnTo>
                    <a:pt x="14230" y="22215"/>
                  </a:lnTo>
                  <a:lnTo>
                    <a:pt x="14895" y="21754"/>
                  </a:lnTo>
                  <a:lnTo>
                    <a:pt x="15510" y="21191"/>
                  </a:lnTo>
                  <a:lnTo>
                    <a:pt x="16124" y="20526"/>
                  </a:lnTo>
                  <a:lnTo>
                    <a:pt x="16380" y="20116"/>
                  </a:lnTo>
                  <a:lnTo>
                    <a:pt x="16687" y="19707"/>
                  </a:lnTo>
                  <a:lnTo>
                    <a:pt x="16891" y="19246"/>
                  </a:lnTo>
                  <a:lnTo>
                    <a:pt x="17147" y="18785"/>
                  </a:lnTo>
                  <a:lnTo>
                    <a:pt x="17352" y="18273"/>
                  </a:lnTo>
                  <a:lnTo>
                    <a:pt x="17557" y="17710"/>
                  </a:lnTo>
                  <a:lnTo>
                    <a:pt x="17710" y="17096"/>
                  </a:lnTo>
                  <a:lnTo>
                    <a:pt x="17864" y="16431"/>
                  </a:lnTo>
                  <a:lnTo>
                    <a:pt x="17966" y="15765"/>
                  </a:lnTo>
                  <a:lnTo>
                    <a:pt x="18069" y="15049"/>
                  </a:lnTo>
                  <a:lnTo>
                    <a:pt x="18120" y="14281"/>
                  </a:lnTo>
                  <a:lnTo>
                    <a:pt x="18120" y="13462"/>
                  </a:lnTo>
                  <a:lnTo>
                    <a:pt x="18120" y="12592"/>
                  </a:lnTo>
                  <a:lnTo>
                    <a:pt x="18069" y="11671"/>
                  </a:lnTo>
                  <a:lnTo>
                    <a:pt x="17966" y="10749"/>
                  </a:lnTo>
                  <a:lnTo>
                    <a:pt x="17864" y="9930"/>
                  </a:lnTo>
                  <a:lnTo>
                    <a:pt x="17710" y="9060"/>
                  </a:lnTo>
                  <a:lnTo>
                    <a:pt x="17557" y="8292"/>
                  </a:lnTo>
                  <a:lnTo>
                    <a:pt x="17403" y="7576"/>
                  </a:lnTo>
                  <a:lnTo>
                    <a:pt x="17199" y="6859"/>
                  </a:lnTo>
                  <a:lnTo>
                    <a:pt x="16943" y="6194"/>
                  </a:lnTo>
                  <a:lnTo>
                    <a:pt x="16687" y="5580"/>
                  </a:lnTo>
                  <a:lnTo>
                    <a:pt x="16431" y="5017"/>
                  </a:lnTo>
                  <a:lnTo>
                    <a:pt x="16175" y="4454"/>
                  </a:lnTo>
                  <a:lnTo>
                    <a:pt x="15868" y="3942"/>
                  </a:lnTo>
                  <a:lnTo>
                    <a:pt x="15561" y="3481"/>
                  </a:lnTo>
                  <a:lnTo>
                    <a:pt x="15202" y="3020"/>
                  </a:lnTo>
                  <a:lnTo>
                    <a:pt x="14844" y="2662"/>
                  </a:lnTo>
                  <a:lnTo>
                    <a:pt x="14486" y="2253"/>
                  </a:lnTo>
                  <a:lnTo>
                    <a:pt x="14128" y="1945"/>
                  </a:lnTo>
                  <a:lnTo>
                    <a:pt x="13360" y="1331"/>
                  </a:lnTo>
                  <a:lnTo>
                    <a:pt x="12541" y="871"/>
                  </a:lnTo>
                  <a:lnTo>
                    <a:pt x="11722" y="512"/>
                  </a:lnTo>
                  <a:lnTo>
                    <a:pt x="10852" y="256"/>
                  </a:lnTo>
                  <a:lnTo>
                    <a:pt x="9982" y="52"/>
                  </a:lnTo>
                  <a:lnTo>
                    <a:pt x="9163"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4"/>
            <p:cNvSpPr/>
            <p:nvPr/>
          </p:nvSpPr>
          <p:spPr>
            <a:xfrm>
              <a:off x="2303875" y="931675"/>
              <a:ext cx="46100" cy="25600"/>
            </a:xfrm>
            <a:custGeom>
              <a:avLst/>
              <a:gdLst/>
              <a:ahLst/>
              <a:cxnLst/>
              <a:rect l="l" t="t" r="r" b="b"/>
              <a:pathLst>
                <a:path w="1844" h="1024" extrusionOk="0">
                  <a:moveTo>
                    <a:pt x="666" y="0"/>
                  </a:moveTo>
                  <a:lnTo>
                    <a:pt x="410" y="51"/>
                  </a:lnTo>
                  <a:lnTo>
                    <a:pt x="205" y="154"/>
                  </a:lnTo>
                  <a:lnTo>
                    <a:pt x="52" y="307"/>
                  </a:lnTo>
                  <a:lnTo>
                    <a:pt x="1" y="410"/>
                  </a:lnTo>
                  <a:lnTo>
                    <a:pt x="1" y="512"/>
                  </a:lnTo>
                  <a:lnTo>
                    <a:pt x="1" y="614"/>
                  </a:lnTo>
                  <a:lnTo>
                    <a:pt x="52" y="717"/>
                  </a:lnTo>
                  <a:lnTo>
                    <a:pt x="359" y="870"/>
                  </a:lnTo>
                  <a:lnTo>
                    <a:pt x="717" y="921"/>
                  </a:lnTo>
                  <a:lnTo>
                    <a:pt x="1434" y="1024"/>
                  </a:lnTo>
                  <a:lnTo>
                    <a:pt x="1587" y="1024"/>
                  </a:lnTo>
                  <a:lnTo>
                    <a:pt x="1690" y="973"/>
                  </a:lnTo>
                  <a:lnTo>
                    <a:pt x="1792" y="819"/>
                  </a:lnTo>
                  <a:lnTo>
                    <a:pt x="1843" y="717"/>
                  </a:lnTo>
                  <a:lnTo>
                    <a:pt x="1843" y="563"/>
                  </a:lnTo>
                  <a:lnTo>
                    <a:pt x="1741" y="410"/>
                  </a:lnTo>
                  <a:lnTo>
                    <a:pt x="1587" y="256"/>
                  </a:lnTo>
                  <a:lnTo>
                    <a:pt x="1383" y="154"/>
                  </a:lnTo>
                  <a:lnTo>
                    <a:pt x="1127" y="51"/>
                  </a:lnTo>
                  <a:lnTo>
                    <a:pt x="9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4"/>
            <p:cNvSpPr/>
            <p:nvPr/>
          </p:nvSpPr>
          <p:spPr>
            <a:xfrm>
              <a:off x="2163125" y="943175"/>
              <a:ext cx="46100" cy="28175"/>
            </a:xfrm>
            <a:custGeom>
              <a:avLst/>
              <a:gdLst/>
              <a:ahLst/>
              <a:cxnLst/>
              <a:rect l="l" t="t" r="r" b="b"/>
              <a:pathLst>
                <a:path w="1844" h="1127" extrusionOk="0">
                  <a:moveTo>
                    <a:pt x="1075" y="1"/>
                  </a:moveTo>
                  <a:lnTo>
                    <a:pt x="871" y="52"/>
                  </a:lnTo>
                  <a:lnTo>
                    <a:pt x="615" y="103"/>
                  </a:lnTo>
                  <a:lnTo>
                    <a:pt x="410" y="205"/>
                  </a:lnTo>
                  <a:lnTo>
                    <a:pt x="205" y="359"/>
                  </a:lnTo>
                  <a:lnTo>
                    <a:pt x="52" y="564"/>
                  </a:lnTo>
                  <a:lnTo>
                    <a:pt x="0" y="717"/>
                  </a:lnTo>
                  <a:lnTo>
                    <a:pt x="0" y="871"/>
                  </a:lnTo>
                  <a:lnTo>
                    <a:pt x="103" y="973"/>
                  </a:lnTo>
                  <a:lnTo>
                    <a:pt x="205" y="1076"/>
                  </a:lnTo>
                  <a:lnTo>
                    <a:pt x="308" y="1127"/>
                  </a:lnTo>
                  <a:lnTo>
                    <a:pt x="461" y="1127"/>
                  </a:lnTo>
                  <a:lnTo>
                    <a:pt x="1126" y="922"/>
                  </a:lnTo>
                  <a:lnTo>
                    <a:pt x="1280" y="922"/>
                  </a:lnTo>
                  <a:lnTo>
                    <a:pt x="1485" y="820"/>
                  </a:lnTo>
                  <a:lnTo>
                    <a:pt x="1638" y="717"/>
                  </a:lnTo>
                  <a:lnTo>
                    <a:pt x="1741" y="615"/>
                  </a:lnTo>
                  <a:lnTo>
                    <a:pt x="1792" y="513"/>
                  </a:lnTo>
                  <a:lnTo>
                    <a:pt x="1843" y="410"/>
                  </a:lnTo>
                  <a:lnTo>
                    <a:pt x="1792" y="308"/>
                  </a:lnTo>
                  <a:lnTo>
                    <a:pt x="1741" y="205"/>
                  </a:lnTo>
                  <a:lnTo>
                    <a:pt x="1536" y="52"/>
                  </a:lnTo>
                  <a:lnTo>
                    <a:pt x="133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4"/>
            <p:cNvSpPr/>
            <p:nvPr/>
          </p:nvSpPr>
          <p:spPr>
            <a:xfrm>
              <a:off x="2202800" y="1031475"/>
              <a:ext cx="16650" cy="47375"/>
            </a:xfrm>
            <a:custGeom>
              <a:avLst/>
              <a:gdLst/>
              <a:ahLst/>
              <a:cxnLst/>
              <a:rect l="l" t="t" r="r" b="b"/>
              <a:pathLst>
                <a:path w="666" h="1895" extrusionOk="0">
                  <a:moveTo>
                    <a:pt x="563" y="0"/>
                  </a:moveTo>
                  <a:lnTo>
                    <a:pt x="563" y="103"/>
                  </a:lnTo>
                  <a:lnTo>
                    <a:pt x="563" y="615"/>
                  </a:lnTo>
                  <a:lnTo>
                    <a:pt x="512" y="1075"/>
                  </a:lnTo>
                  <a:lnTo>
                    <a:pt x="461" y="1331"/>
                  </a:lnTo>
                  <a:lnTo>
                    <a:pt x="358" y="1536"/>
                  </a:lnTo>
                  <a:lnTo>
                    <a:pt x="205" y="1690"/>
                  </a:lnTo>
                  <a:lnTo>
                    <a:pt x="0" y="1843"/>
                  </a:lnTo>
                  <a:lnTo>
                    <a:pt x="0" y="1894"/>
                  </a:lnTo>
                  <a:lnTo>
                    <a:pt x="256" y="1792"/>
                  </a:lnTo>
                  <a:lnTo>
                    <a:pt x="410" y="1587"/>
                  </a:lnTo>
                  <a:lnTo>
                    <a:pt x="563" y="1382"/>
                  </a:lnTo>
                  <a:lnTo>
                    <a:pt x="614" y="1127"/>
                  </a:lnTo>
                  <a:lnTo>
                    <a:pt x="666" y="871"/>
                  </a:lnTo>
                  <a:lnTo>
                    <a:pt x="666" y="564"/>
                  </a:lnTo>
                  <a:lnTo>
                    <a:pt x="56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4"/>
            <p:cNvSpPr/>
            <p:nvPr/>
          </p:nvSpPr>
          <p:spPr>
            <a:xfrm>
              <a:off x="2179750" y="1014850"/>
              <a:ext cx="38425" cy="56325"/>
            </a:xfrm>
            <a:custGeom>
              <a:avLst/>
              <a:gdLst/>
              <a:ahLst/>
              <a:cxnLst/>
              <a:rect l="l" t="t" r="r" b="b"/>
              <a:pathLst>
                <a:path w="1537" h="2253" extrusionOk="0">
                  <a:moveTo>
                    <a:pt x="820" y="0"/>
                  </a:moveTo>
                  <a:lnTo>
                    <a:pt x="615" y="51"/>
                  </a:lnTo>
                  <a:lnTo>
                    <a:pt x="461" y="102"/>
                  </a:lnTo>
                  <a:lnTo>
                    <a:pt x="308" y="205"/>
                  </a:lnTo>
                  <a:lnTo>
                    <a:pt x="206" y="358"/>
                  </a:lnTo>
                  <a:lnTo>
                    <a:pt x="103" y="563"/>
                  </a:lnTo>
                  <a:lnTo>
                    <a:pt x="52" y="717"/>
                  </a:lnTo>
                  <a:lnTo>
                    <a:pt x="1" y="1126"/>
                  </a:lnTo>
                  <a:lnTo>
                    <a:pt x="103" y="1536"/>
                  </a:lnTo>
                  <a:lnTo>
                    <a:pt x="257" y="1894"/>
                  </a:lnTo>
                  <a:lnTo>
                    <a:pt x="359" y="2047"/>
                  </a:lnTo>
                  <a:lnTo>
                    <a:pt x="513" y="2150"/>
                  </a:lnTo>
                  <a:lnTo>
                    <a:pt x="666" y="2201"/>
                  </a:lnTo>
                  <a:lnTo>
                    <a:pt x="820" y="2252"/>
                  </a:lnTo>
                  <a:lnTo>
                    <a:pt x="1025" y="2201"/>
                  </a:lnTo>
                  <a:lnTo>
                    <a:pt x="1178" y="2150"/>
                  </a:lnTo>
                  <a:lnTo>
                    <a:pt x="1280" y="1996"/>
                  </a:lnTo>
                  <a:lnTo>
                    <a:pt x="1383" y="1894"/>
                  </a:lnTo>
                  <a:lnTo>
                    <a:pt x="1536" y="1536"/>
                  </a:lnTo>
                  <a:lnTo>
                    <a:pt x="1536" y="1126"/>
                  </a:lnTo>
                  <a:lnTo>
                    <a:pt x="1485" y="717"/>
                  </a:lnTo>
                  <a:lnTo>
                    <a:pt x="1332" y="358"/>
                  </a:lnTo>
                  <a:lnTo>
                    <a:pt x="1229" y="205"/>
                  </a:lnTo>
                  <a:lnTo>
                    <a:pt x="1127" y="102"/>
                  </a:lnTo>
                  <a:lnTo>
                    <a:pt x="973" y="51"/>
                  </a:lnTo>
                  <a:lnTo>
                    <a:pt x="82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4"/>
            <p:cNvSpPr/>
            <p:nvPr/>
          </p:nvSpPr>
          <p:spPr>
            <a:xfrm>
              <a:off x="2156725" y="1018675"/>
              <a:ext cx="35850" cy="23050"/>
            </a:xfrm>
            <a:custGeom>
              <a:avLst/>
              <a:gdLst/>
              <a:ahLst/>
              <a:cxnLst/>
              <a:rect l="l" t="t" r="r" b="b"/>
              <a:pathLst>
                <a:path w="1434" h="922" extrusionOk="0">
                  <a:moveTo>
                    <a:pt x="1331" y="1"/>
                  </a:moveTo>
                  <a:lnTo>
                    <a:pt x="1280" y="52"/>
                  </a:lnTo>
                  <a:lnTo>
                    <a:pt x="1024" y="257"/>
                  </a:lnTo>
                  <a:lnTo>
                    <a:pt x="871" y="359"/>
                  </a:lnTo>
                  <a:lnTo>
                    <a:pt x="717" y="461"/>
                  </a:lnTo>
                  <a:lnTo>
                    <a:pt x="512" y="410"/>
                  </a:lnTo>
                  <a:lnTo>
                    <a:pt x="359" y="359"/>
                  </a:lnTo>
                  <a:lnTo>
                    <a:pt x="205" y="205"/>
                  </a:lnTo>
                  <a:lnTo>
                    <a:pt x="52" y="52"/>
                  </a:lnTo>
                  <a:lnTo>
                    <a:pt x="1" y="52"/>
                  </a:lnTo>
                  <a:lnTo>
                    <a:pt x="52" y="359"/>
                  </a:lnTo>
                  <a:lnTo>
                    <a:pt x="154" y="666"/>
                  </a:lnTo>
                  <a:lnTo>
                    <a:pt x="256" y="768"/>
                  </a:lnTo>
                  <a:lnTo>
                    <a:pt x="359" y="871"/>
                  </a:lnTo>
                  <a:lnTo>
                    <a:pt x="512" y="922"/>
                  </a:lnTo>
                  <a:lnTo>
                    <a:pt x="819" y="922"/>
                  </a:lnTo>
                  <a:lnTo>
                    <a:pt x="973" y="871"/>
                  </a:lnTo>
                  <a:lnTo>
                    <a:pt x="1075" y="820"/>
                  </a:lnTo>
                  <a:lnTo>
                    <a:pt x="1178" y="717"/>
                  </a:lnTo>
                  <a:lnTo>
                    <a:pt x="1331" y="461"/>
                  </a:lnTo>
                  <a:lnTo>
                    <a:pt x="1434" y="154"/>
                  </a:lnTo>
                  <a:lnTo>
                    <a:pt x="1382" y="52"/>
                  </a:lnTo>
                  <a:lnTo>
                    <a:pt x="133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4"/>
            <p:cNvSpPr/>
            <p:nvPr/>
          </p:nvSpPr>
          <p:spPr>
            <a:xfrm>
              <a:off x="2310275" y="1022525"/>
              <a:ext cx="21775" cy="43525"/>
            </a:xfrm>
            <a:custGeom>
              <a:avLst/>
              <a:gdLst/>
              <a:ahLst/>
              <a:cxnLst/>
              <a:rect l="l" t="t" r="r" b="b"/>
              <a:pathLst>
                <a:path w="871" h="1741" extrusionOk="0">
                  <a:moveTo>
                    <a:pt x="52" y="0"/>
                  </a:moveTo>
                  <a:lnTo>
                    <a:pt x="1" y="512"/>
                  </a:lnTo>
                  <a:lnTo>
                    <a:pt x="52" y="819"/>
                  </a:lnTo>
                  <a:lnTo>
                    <a:pt x="103" y="1075"/>
                  </a:lnTo>
                  <a:lnTo>
                    <a:pt x="205" y="1331"/>
                  </a:lnTo>
                  <a:lnTo>
                    <a:pt x="410" y="1536"/>
                  </a:lnTo>
                  <a:lnTo>
                    <a:pt x="615" y="1689"/>
                  </a:lnTo>
                  <a:lnTo>
                    <a:pt x="871" y="1740"/>
                  </a:lnTo>
                  <a:lnTo>
                    <a:pt x="666" y="1638"/>
                  </a:lnTo>
                  <a:lnTo>
                    <a:pt x="461" y="1485"/>
                  </a:lnTo>
                  <a:lnTo>
                    <a:pt x="359" y="1280"/>
                  </a:lnTo>
                  <a:lnTo>
                    <a:pt x="257" y="1075"/>
                  </a:lnTo>
                  <a:lnTo>
                    <a:pt x="103" y="563"/>
                  </a:lnTo>
                  <a:lnTo>
                    <a:pt x="103" y="51"/>
                  </a:lnTo>
                  <a:lnTo>
                    <a:pt x="5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4"/>
            <p:cNvSpPr/>
            <p:nvPr/>
          </p:nvSpPr>
          <p:spPr>
            <a:xfrm>
              <a:off x="2310275" y="1003325"/>
              <a:ext cx="38425" cy="55050"/>
            </a:xfrm>
            <a:custGeom>
              <a:avLst/>
              <a:gdLst/>
              <a:ahLst/>
              <a:cxnLst/>
              <a:rect l="l" t="t" r="r" b="b"/>
              <a:pathLst>
                <a:path w="1537" h="2202" extrusionOk="0">
                  <a:moveTo>
                    <a:pt x="615" y="0"/>
                  </a:moveTo>
                  <a:lnTo>
                    <a:pt x="461" y="52"/>
                  </a:lnTo>
                  <a:lnTo>
                    <a:pt x="308" y="154"/>
                  </a:lnTo>
                  <a:lnTo>
                    <a:pt x="205" y="256"/>
                  </a:lnTo>
                  <a:lnTo>
                    <a:pt x="103" y="410"/>
                  </a:lnTo>
                  <a:lnTo>
                    <a:pt x="1" y="819"/>
                  </a:lnTo>
                  <a:lnTo>
                    <a:pt x="1" y="1229"/>
                  </a:lnTo>
                  <a:lnTo>
                    <a:pt x="103" y="1587"/>
                  </a:lnTo>
                  <a:lnTo>
                    <a:pt x="154" y="1792"/>
                  </a:lnTo>
                  <a:lnTo>
                    <a:pt x="257" y="1945"/>
                  </a:lnTo>
                  <a:lnTo>
                    <a:pt x="410" y="2048"/>
                  </a:lnTo>
                  <a:lnTo>
                    <a:pt x="513" y="2150"/>
                  </a:lnTo>
                  <a:lnTo>
                    <a:pt x="717" y="2201"/>
                  </a:lnTo>
                  <a:lnTo>
                    <a:pt x="871" y="2201"/>
                  </a:lnTo>
                  <a:lnTo>
                    <a:pt x="1076" y="2150"/>
                  </a:lnTo>
                  <a:lnTo>
                    <a:pt x="1229" y="2099"/>
                  </a:lnTo>
                  <a:lnTo>
                    <a:pt x="1331" y="1945"/>
                  </a:lnTo>
                  <a:lnTo>
                    <a:pt x="1434" y="1792"/>
                  </a:lnTo>
                  <a:lnTo>
                    <a:pt x="1485" y="1638"/>
                  </a:lnTo>
                  <a:lnTo>
                    <a:pt x="1536" y="1434"/>
                  </a:lnTo>
                  <a:lnTo>
                    <a:pt x="1536" y="1024"/>
                  </a:lnTo>
                  <a:lnTo>
                    <a:pt x="1434" y="615"/>
                  </a:lnTo>
                  <a:lnTo>
                    <a:pt x="1383" y="461"/>
                  </a:lnTo>
                  <a:lnTo>
                    <a:pt x="1229" y="308"/>
                  </a:lnTo>
                  <a:lnTo>
                    <a:pt x="1127" y="154"/>
                  </a:lnTo>
                  <a:lnTo>
                    <a:pt x="973" y="52"/>
                  </a:lnTo>
                  <a:lnTo>
                    <a:pt x="82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4"/>
            <p:cNvSpPr/>
            <p:nvPr/>
          </p:nvSpPr>
          <p:spPr>
            <a:xfrm>
              <a:off x="2333300" y="1000775"/>
              <a:ext cx="32025" cy="25600"/>
            </a:xfrm>
            <a:custGeom>
              <a:avLst/>
              <a:gdLst/>
              <a:ahLst/>
              <a:cxnLst/>
              <a:rect l="l" t="t" r="r" b="b"/>
              <a:pathLst>
                <a:path w="1281" h="1024" extrusionOk="0">
                  <a:moveTo>
                    <a:pt x="1281" y="0"/>
                  </a:moveTo>
                  <a:lnTo>
                    <a:pt x="1025" y="358"/>
                  </a:lnTo>
                  <a:lnTo>
                    <a:pt x="871" y="461"/>
                  </a:lnTo>
                  <a:lnTo>
                    <a:pt x="718" y="512"/>
                  </a:lnTo>
                  <a:lnTo>
                    <a:pt x="564" y="512"/>
                  </a:lnTo>
                  <a:lnTo>
                    <a:pt x="410" y="410"/>
                  </a:lnTo>
                  <a:lnTo>
                    <a:pt x="155" y="256"/>
                  </a:lnTo>
                  <a:lnTo>
                    <a:pt x="103" y="205"/>
                  </a:lnTo>
                  <a:lnTo>
                    <a:pt x="52" y="256"/>
                  </a:lnTo>
                  <a:lnTo>
                    <a:pt x="1" y="358"/>
                  </a:lnTo>
                  <a:lnTo>
                    <a:pt x="155" y="665"/>
                  </a:lnTo>
                  <a:lnTo>
                    <a:pt x="308" y="870"/>
                  </a:lnTo>
                  <a:lnTo>
                    <a:pt x="410" y="973"/>
                  </a:lnTo>
                  <a:lnTo>
                    <a:pt x="564" y="1024"/>
                  </a:lnTo>
                  <a:lnTo>
                    <a:pt x="820" y="1024"/>
                  </a:lnTo>
                  <a:lnTo>
                    <a:pt x="973" y="973"/>
                  </a:lnTo>
                  <a:lnTo>
                    <a:pt x="1076" y="870"/>
                  </a:lnTo>
                  <a:lnTo>
                    <a:pt x="1229" y="614"/>
                  </a:lnTo>
                  <a:lnTo>
                    <a:pt x="1281" y="358"/>
                  </a:lnTo>
                  <a:lnTo>
                    <a:pt x="128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4"/>
            <p:cNvSpPr/>
            <p:nvPr/>
          </p:nvSpPr>
          <p:spPr>
            <a:xfrm>
              <a:off x="2223275" y="1168400"/>
              <a:ext cx="35850" cy="16650"/>
            </a:xfrm>
            <a:custGeom>
              <a:avLst/>
              <a:gdLst/>
              <a:ahLst/>
              <a:cxnLst/>
              <a:rect l="l" t="t" r="r" b="b"/>
              <a:pathLst>
                <a:path w="1434" h="666" extrusionOk="0">
                  <a:moveTo>
                    <a:pt x="51" y="0"/>
                  </a:moveTo>
                  <a:lnTo>
                    <a:pt x="0" y="51"/>
                  </a:lnTo>
                  <a:lnTo>
                    <a:pt x="102" y="256"/>
                  </a:lnTo>
                  <a:lnTo>
                    <a:pt x="205" y="410"/>
                  </a:lnTo>
                  <a:lnTo>
                    <a:pt x="358" y="563"/>
                  </a:lnTo>
                  <a:lnTo>
                    <a:pt x="563" y="666"/>
                  </a:lnTo>
                  <a:lnTo>
                    <a:pt x="819" y="666"/>
                  </a:lnTo>
                  <a:lnTo>
                    <a:pt x="1075" y="563"/>
                  </a:lnTo>
                  <a:lnTo>
                    <a:pt x="1280" y="461"/>
                  </a:lnTo>
                  <a:lnTo>
                    <a:pt x="1433" y="256"/>
                  </a:lnTo>
                  <a:lnTo>
                    <a:pt x="1433" y="205"/>
                  </a:lnTo>
                  <a:lnTo>
                    <a:pt x="1075" y="359"/>
                  </a:lnTo>
                  <a:lnTo>
                    <a:pt x="717" y="410"/>
                  </a:lnTo>
                  <a:lnTo>
                    <a:pt x="512" y="359"/>
                  </a:lnTo>
                  <a:lnTo>
                    <a:pt x="358" y="256"/>
                  </a:lnTo>
                  <a:lnTo>
                    <a:pt x="10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4"/>
            <p:cNvSpPr/>
            <p:nvPr/>
          </p:nvSpPr>
          <p:spPr>
            <a:xfrm>
              <a:off x="2234775" y="936775"/>
              <a:ext cx="87050" cy="206050"/>
            </a:xfrm>
            <a:custGeom>
              <a:avLst/>
              <a:gdLst/>
              <a:ahLst/>
              <a:cxnLst/>
              <a:rect l="l" t="t" r="r" b="b"/>
              <a:pathLst>
                <a:path w="3482" h="8242" extrusionOk="0">
                  <a:moveTo>
                    <a:pt x="1536" y="1"/>
                  </a:moveTo>
                  <a:lnTo>
                    <a:pt x="1536" y="52"/>
                  </a:lnTo>
                  <a:lnTo>
                    <a:pt x="1843" y="1639"/>
                  </a:lnTo>
                  <a:lnTo>
                    <a:pt x="2253" y="3174"/>
                  </a:lnTo>
                  <a:lnTo>
                    <a:pt x="2662" y="4761"/>
                  </a:lnTo>
                  <a:lnTo>
                    <a:pt x="2969" y="6297"/>
                  </a:lnTo>
                  <a:lnTo>
                    <a:pt x="2458" y="6194"/>
                  </a:lnTo>
                  <a:lnTo>
                    <a:pt x="1895" y="6143"/>
                  </a:lnTo>
                  <a:lnTo>
                    <a:pt x="1895" y="6399"/>
                  </a:lnTo>
                  <a:lnTo>
                    <a:pt x="1997" y="6962"/>
                  </a:lnTo>
                  <a:lnTo>
                    <a:pt x="2202" y="7883"/>
                  </a:lnTo>
                  <a:lnTo>
                    <a:pt x="1690" y="7883"/>
                  </a:lnTo>
                  <a:lnTo>
                    <a:pt x="1127" y="7832"/>
                  </a:lnTo>
                  <a:lnTo>
                    <a:pt x="615" y="7679"/>
                  </a:lnTo>
                  <a:lnTo>
                    <a:pt x="103" y="7423"/>
                  </a:lnTo>
                  <a:lnTo>
                    <a:pt x="1" y="7423"/>
                  </a:lnTo>
                  <a:lnTo>
                    <a:pt x="52" y="7474"/>
                  </a:lnTo>
                  <a:lnTo>
                    <a:pt x="257" y="7730"/>
                  </a:lnTo>
                  <a:lnTo>
                    <a:pt x="513" y="7883"/>
                  </a:lnTo>
                  <a:lnTo>
                    <a:pt x="769" y="8037"/>
                  </a:lnTo>
                  <a:lnTo>
                    <a:pt x="1076" y="8139"/>
                  </a:lnTo>
                  <a:lnTo>
                    <a:pt x="1383" y="8242"/>
                  </a:lnTo>
                  <a:lnTo>
                    <a:pt x="1997" y="8242"/>
                  </a:lnTo>
                  <a:lnTo>
                    <a:pt x="2304" y="8190"/>
                  </a:lnTo>
                  <a:lnTo>
                    <a:pt x="2509" y="8139"/>
                  </a:lnTo>
                  <a:lnTo>
                    <a:pt x="2560" y="8088"/>
                  </a:lnTo>
                  <a:lnTo>
                    <a:pt x="2458" y="7167"/>
                  </a:lnTo>
                  <a:lnTo>
                    <a:pt x="2355" y="6604"/>
                  </a:lnTo>
                  <a:lnTo>
                    <a:pt x="2611" y="6706"/>
                  </a:lnTo>
                  <a:lnTo>
                    <a:pt x="3021" y="6808"/>
                  </a:lnTo>
                  <a:lnTo>
                    <a:pt x="3379" y="6808"/>
                  </a:lnTo>
                  <a:lnTo>
                    <a:pt x="3481" y="6757"/>
                  </a:lnTo>
                  <a:lnTo>
                    <a:pt x="3481" y="6706"/>
                  </a:lnTo>
                  <a:lnTo>
                    <a:pt x="3174" y="5017"/>
                  </a:lnTo>
                  <a:lnTo>
                    <a:pt x="2765" y="3328"/>
                  </a:lnTo>
                  <a:lnTo>
                    <a:pt x="2253" y="1639"/>
                  </a:lnTo>
                  <a:lnTo>
                    <a:pt x="163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4"/>
            <p:cNvSpPr/>
            <p:nvPr/>
          </p:nvSpPr>
          <p:spPr>
            <a:xfrm>
              <a:off x="2232225" y="1124875"/>
              <a:ext cx="57600" cy="40975"/>
            </a:xfrm>
            <a:custGeom>
              <a:avLst/>
              <a:gdLst/>
              <a:ahLst/>
              <a:cxnLst/>
              <a:rect l="l" t="t" r="r" b="b"/>
              <a:pathLst>
                <a:path w="2304" h="1639" extrusionOk="0">
                  <a:moveTo>
                    <a:pt x="205" y="1"/>
                  </a:moveTo>
                  <a:lnTo>
                    <a:pt x="52" y="308"/>
                  </a:lnTo>
                  <a:lnTo>
                    <a:pt x="0" y="615"/>
                  </a:lnTo>
                  <a:lnTo>
                    <a:pt x="0" y="973"/>
                  </a:lnTo>
                  <a:lnTo>
                    <a:pt x="52" y="1281"/>
                  </a:lnTo>
                  <a:lnTo>
                    <a:pt x="154" y="1383"/>
                  </a:lnTo>
                  <a:lnTo>
                    <a:pt x="256" y="1485"/>
                  </a:lnTo>
                  <a:lnTo>
                    <a:pt x="410" y="1588"/>
                  </a:lnTo>
                  <a:lnTo>
                    <a:pt x="563" y="1639"/>
                  </a:lnTo>
                  <a:lnTo>
                    <a:pt x="922" y="1639"/>
                  </a:lnTo>
                  <a:lnTo>
                    <a:pt x="1280" y="1485"/>
                  </a:lnTo>
                  <a:lnTo>
                    <a:pt x="1587" y="1332"/>
                  </a:lnTo>
                  <a:lnTo>
                    <a:pt x="1843" y="1076"/>
                  </a:lnTo>
                  <a:lnTo>
                    <a:pt x="2099" y="820"/>
                  </a:lnTo>
                  <a:lnTo>
                    <a:pt x="2304" y="564"/>
                  </a:lnTo>
                  <a:lnTo>
                    <a:pt x="1741" y="564"/>
                  </a:lnTo>
                  <a:lnTo>
                    <a:pt x="1178" y="410"/>
                  </a:lnTo>
                  <a:lnTo>
                    <a:pt x="666" y="257"/>
                  </a:lnTo>
                  <a:lnTo>
                    <a:pt x="20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4"/>
            <p:cNvSpPr/>
            <p:nvPr/>
          </p:nvSpPr>
          <p:spPr>
            <a:xfrm>
              <a:off x="2232225" y="1141525"/>
              <a:ext cx="32025" cy="24325"/>
            </a:xfrm>
            <a:custGeom>
              <a:avLst/>
              <a:gdLst/>
              <a:ahLst/>
              <a:cxnLst/>
              <a:rect l="l" t="t" r="r" b="b"/>
              <a:pathLst>
                <a:path w="1281" h="973" extrusionOk="0">
                  <a:moveTo>
                    <a:pt x="0" y="0"/>
                  </a:moveTo>
                  <a:lnTo>
                    <a:pt x="0" y="307"/>
                  </a:lnTo>
                  <a:lnTo>
                    <a:pt x="52" y="615"/>
                  </a:lnTo>
                  <a:lnTo>
                    <a:pt x="154" y="768"/>
                  </a:lnTo>
                  <a:lnTo>
                    <a:pt x="256" y="871"/>
                  </a:lnTo>
                  <a:lnTo>
                    <a:pt x="410" y="922"/>
                  </a:lnTo>
                  <a:lnTo>
                    <a:pt x="563" y="973"/>
                  </a:lnTo>
                  <a:lnTo>
                    <a:pt x="922" y="973"/>
                  </a:lnTo>
                  <a:lnTo>
                    <a:pt x="1280" y="871"/>
                  </a:lnTo>
                  <a:lnTo>
                    <a:pt x="1229" y="666"/>
                  </a:lnTo>
                  <a:lnTo>
                    <a:pt x="1126" y="512"/>
                  </a:lnTo>
                  <a:lnTo>
                    <a:pt x="973" y="359"/>
                  </a:lnTo>
                  <a:lnTo>
                    <a:pt x="819" y="205"/>
                  </a:lnTo>
                  <a:lnTo>
                    <a:pt x="615" y="103"/>
                  </a:lnTo>
                  <a:lnTo>
                    <a:pt x="410" y="52"/>
                  </a:lnTo>
                  <a:lnTo>
                    <a:pt x="205" y="0"/>
                  </a:lnTo>
                  <a:close/>
                </a:path>
              </a:pathLst>
            </a:custGeom>
            <a:solidFill>
              <a:srgbClr val="FF9A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4"/>
            <p:cNvSpPr/>
            <p:nvPr/>
          </p:nvSpPr>
          <p:spPr>
            <a:xfrm>
              <a:off x="1916150" y="709000"/>
              <a:ext cx="458125" cy="358325"/>
            </a:xfrm>
            <a:custGeom>
              <a:avLst/>
              <a:gdLst/>
              <a:ahLst/>
              <a:cxnLst/>
              <a:rect l="l" t="t" r="r" b="b"/>
              <a:pathLst>
                <a:path w="18325" h="14333" extrusionOk="0">
                  <a:moveTo>
                    <a:pt x="9572" y="1"/>
                  </a:moveTo>
                  <a:lnTo>
                    <a:pt x="8702" y="103"/>
                  </a:lnTo>
                  <a:lnTo>
                    <a:pt x="8446" y="103"/>
                  </a:lnTo>
                  <a:lnTo>
                    <a:pt x="7781" y="206"/>
                  </a:lnTo>
                  <a:lnTo>
                    <a:pt x="6757" y="462"/>
                  </a:lnTo>
                  <a:lnTo>
                    <a:pt x="6143" y="615"/>
                  </a:lnTo>
                  <a:lnTo>
                    <a:pt x="5529" y="871"/>
                  </a:lnTo>
                  <a:lnTo>
                    <a:pt x="4863" y="1127"/>
                  </a:lnTo>
                  <a:lnTo>
                    <a:pt x="4198" y="1485"/>
                  </a:lnTo>
                  <a:lnTo>
                    <a:pt x="3533" y="1895"/>
                  </a:lnTo>
                  <a:lnTo>
                    <a:pt x="2867" y="2355"/>
                  </a:lnTo>
                  <a:lnTo>
                    <a:pt x="2253" y="2918"/>
                  </a:lnTo>
                  <a:lnTo>
                    <a:pt x="1690" y="3584"/>
                  </a:lnTo>
                  <a:lnTo>
                    <a:pt x="1178" y="4300"/>
                  </a:lnTo>
                  <a:lnTo>
                    <a:pt x="769" y="5119"/>
                  </a:lnTo>
                  <a:lnTo>
                    <a:pt x="410" y="5990"/>
                  </a:lnTo>
                  <a:lnTo>
                    <a:pt x="206" y="6860"/>
                  </a:lnTo>
                  <a:lnTo>
                    <a:pt x="52" y="7679"/>
                  </a:lnTo>
                  <a:lnTo>
                    <a:pt x="1" y="8498"/>
                  </a:lnTo>
                  <a:lnTo>
                    <a:pt x="52" y="9317"/>
                  </a:lnTo>
                  <a:lnTo>
                    <a:pt x="154" y="10084"/>
                  </a:lnTo>
                  <a:lnTo>
                    <a:pt x="257" y="10801"/>
                  </a:lnTo>
                  <a:lnTo>
                    <a:pt x="461" y="11466"/>
                  </a:lnTo>
                  <a:lnTo>
                    <a:pt x="666" y="12081"/>
                  </a:lnTo>
                  <a:lnTo>
                    <a:pt x="871" y="12644"/>
                  </a:lnTo>
                  <a:lnTo>
                    <a:pt x="1280" y="13565"/>
                  </a:lnTo>
                  <a:lnTo>
                    <a:pt x="1588" y="14128"/>
                  </a:lnTo>
                  <a:lnTo>
                    <a:pt x="1690" y="14333"/>
                  </a:lnTo>
                  <a:lnTo>
                    <a:pt x="1997" y="14333"/>
                  </a:lnTo>
                  <a:lnTo>
                    <a:pt x="2253" y="14230"/>
                  </a:lnTo>
                  <a:lnTo>
                    <a:pt x="2509" y="14077"/>
                  </a:lnTo>
                  <a:lnTo>
                    <a:pt x="2714" y="13872"/>
                  </a:lnTo>
                  <a:lnTo>
                    <a:pt x="2867" y="13667"/>
                  </a:lnTo>
                  <a:lnTo>
                    <a:pt x="3021" y="13360"/>
                  </a:lnTo>
                  <a:lnTo>
                    <a:pt x="3328" y="12797"/>
                  </a:lnTo>
                  <a:lnTo>
                    <a:pt x="3481" y="12183"/>
                  </a:lnTo>
                  <a:lnTo>
                    <a:pt x="3584" y="11620"/>
                  </a:lnTo>
                  <a:lnTo>
                    <a:pt x="3686" y="11108"/>
                  </a:lnTo>
                  <a:lnTo>
                    <a:pt x="3840" y="11108"/>
                  </a:lnTo>
                  <a:lnTo>
                    <a:pt x="4198" y="11006"/>
                  </a:lnTo>
                  <a:lnTo>
                    <a:pt x="4761" y="10852"/>
                  </a:lnTo>
                  <a:lnTo>
                    <a:pt x="5119" y="10699"/>
                  </a:lnTo>
                  <a:lnTo>
                    <a:pt x="5478" y="10494"/>
                  </a:lnTo>
                  <a:lnTo>
                    <a:pt x="5836" y="10289"/>
                  </a:lnTo>
                  <a:lnTo>
                    <a:pt x="6194" y="9931"/>
                  </a:lnTo>
                  <a:lnTo>
                    <a:pt x="6552" y="9572"/>
                  </a:lnTo>
                  <a:lnTo>
                    <a:pt x="6911" y="9112"/>
                  </a:lnTo>
                  <a:lnTo>
                    <a:pt x="7218" y="8600"/>
                  </a:lnTo>
                  <a:lnTo>
                    <a:pt x="7525" y="7935"/>
                  </a:lnTo>
                  <a:lnTo>
                    <a:pt x="7832" y="7218"/>
                  </a:lnTo>
                  <a:lnTo>
                    <a:pt x="8037" y="6399"/>
                  </a:lnTo>
                  <a:lnTo>
                    <a:pt x="7986" y="6911"/>
                  </a:lnTo>
                  <a:lnTo>
                    <a:pt x="7883" y="7423"/>
                  </a:lnTo>
                  <a:lnTo>
                    <a:pt x="7781" y="7935"/>
                  </a:lnTo>
                  <a:lnTo>
                    <a:pt x="7576" y="8446"/>
                  </a:lnTo>
                  <a:lnTo>
                    <a:pt x="7371" y="8958"/>
                  </a:lnTo>
                  <a:lnTo>
                    <a:pt x="7167" y="9419"/>
                  </a:lnTo>
                  <a:lnTo>
                    <a:pt x="6911" y="9880"/>
                  </a:lnTo>
                  <a:lnTo>
                    <a:pt x="6604" y="10289"/>
                  </a:lnTo>
                  <a:lnTo>
                    <a:pt x="6860" y="10238"/>
                  </a:lnTo>
                  <a:lnTo>
                    <a:pt x="7525" y="10136"/>
                  </a:lnTo>
                  <a:lnTo>
                    <a:pt x="8549" y="9828"/>
                  </a:lnTo>
                  <a:lnTo>
                    <a:pt x="9163" y="9624"/>
                  </a:lnTo>
                  <a:lnTo>
                    <a:pt x="9777" y="9368"/>
                  </a:lnTo>
                  <a:lnTo>
                    <a:pt x="10442" y="9061"/>
                  </a:lnTo>
                  <a:lnTo>
                    <a:pt x="11108" y="8702"/>
                  </a:lnTo>
                  <a:lnTo>
                    <a:pt x="11824" y="8242"/>
                  </a:lnTo>
                  <a:lnTo>
                    <a:pt x="12490" y="7730"/>
                  </a:lnTo>
                  <a:lnTo>
                    <a:pt x="13155" y="7167"/>
                  </a:lnTo>
                  <a:lnTo>
                    <a:pt x="13718" y="6450"/>
                  </a:lnTo>
                  <a:lnTo>
                    <a:pt x="14281" y="5682"/>
                  </a:lnTo>
                  <a:lnTo>
                    <a:pt x="14793" y="4863"/>
                  </a:lnTo>
                  <a:lnTo>
                    <a:pt x="14640" y="5273"/>
                  </a:lnTo>
                  <a:lnTo>
                    <a:pt x="14179" y="6194"/>
                  </a:lnTo>
                  <a:lnTo>
                    <a:pt x="13923" y="6757"/>
                  </a:lnTo>
                  <a:lnTo>
                    <a:pt x="13616" y="7320"/>
                  </a:lnTo>
                  <a:lnTo>
                    <a:pt x="13258" y="7781"/>
                  </a:lnTo>
                  <a:lnTo>
                    <a:pt x="12899" y="8191"/>
                  </a:lnTo>
                  <a:lnTo>
                    <a:pt x="13462" y="7986"/>
                  </a:lnTo>
                  <a:lnTo>
                    <a:pt x="13974" y="7781"/>
                  </a:lnTo>
                  <a:lnTo>
                    <a:pt x="14486" y="7474"/>
                  </a:lnTo>
                  <a:lnTo>
                    <a:pt x="14947" y="7167"/>
                  </a:lnTo>
                  <a:lnTo>
                    <a:pt x="15356" y="6809"/>
                  </a:lnTo>
                  <a:lnTo>
                    <a:pt x="15817" y="6450"/>
                  </a:lnTo>
                  <a:lnTo>
                    <a:pt x="16175" y="5990"/>
                  </a:lnTo>
                  <a:lnTo>
                    <a:pt x="16533" y="5580"/>
                  </a:lnTo>
                  <a:lnTo>
                    <a:pt x="16687" y="5990"/>
                  </a:lnTo>
                  <a:lnTo>
                    <a:pt x="17096" y="7064"/>
                  </a:lnTo>
                  <a:lnTo>
                    <a:pt x="17404" y="7679"/>
                  </a:lnTo>
                  <a:lnTo>
                    <a:pt x="17711" y="8242"/>
                  </a:lnTo>
                  <a:lnTo>
                    <a:pt x="18018" y="8754"/>
                  </a:lnTo>
                  <a:lnTo>
                    <a:pt x="18325" y="9112"/>
                  </a:lnTo>
                  <a:lnTo>
                    <a:pt x="18274" y="8702"/>
                  </a:lnTo>
                  <a:lnTo>
                    <a:pt x="18120" y="7576"/>
                  </a:lnTo>
                  <a:lnTo>
                    <a:pt x="17967" y="6809"/>
                  </a:lnTo>
                  <a:lnTo>
                    <a:pt x="17711" y="5990"/>
                  </a:lnTo>
                  <a:lnTo>
                    <a:pt x="17404" y="5119"/>
                  </a:lnTo>
                  <a:lnTo>
                    <a:pt x="16994" y="4198"/>
                  </a:lnTo>
                  <a:lnTo>
                    <a:pt x="16482" y="3328"/>
                  </a:lnTo>
                  <a:lnTo>
                    <a:pt x="16175" y="2867"/>
                  </a:lnTo>
                  <a:lnTo>
                    <a:pt x="15868" y="2458"/>
                  </a:lnTo>
                  <a:lnTo>
                    <a:pt x="15510" y="2100"/>
                  </a:lnTo>
                  <a:lnTo>
                    <a:pt x="15100" y="1690"/>
                  </a:lnTo>
                  <a:lnTo>
                    <a:pt x="14640" y="1383"/>
                  </a:lnTo>
                  <a:lnTo>
                    <a:pt x="14179" y="1025"/>
                  </a:lnTo>
                  <a:lnTo>
                    <a:pt x="13616" y="769"/>
                  </a:lnTo>
                  <a:lnTo>
                    <a:pt x="13053" y="513"/>
                  </a:lnTo>
                  <a:lnTo>
                    <a:pt x="12439" y="308"/>
                  </a:lnTo>
                  <a:lnTo>
                    <a:pt x="11824" y="155"/>
                  </a:lnTo>
                  <a:lnTo>
                    <a:pt x="11108" y="52"/>
                  </a:lnTo>
                  <a:lnTo>
                    <a:pt x="1034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4"/>
            <p:cNvSpPr/>
            <p:nvPr/>
          </p:nvSpPr>
          <p:spPr>
            <a:xfrm>
              <a:off x="1884175" y="1013550"/>
              <a:ext cx="116450" cy="154875"/>
            </a:xfrm>
            <a:custGeom>
              <a:avLst/>
              <a:gdLst/>
              <a:ahLst/>
              <a:cxnLst/>
              <a:rect l="l" t="t" r="r" b="b"/>
              <a:pathLst>
                <a:path w="4658" h="6195" extrusionOk="0">
                  <a:moveTo>
                    <a:pt x="819" y="1"/>
                  </a:moveTo>
                  <a:lnTo>
                    <a:pt x="563" y="103"/>
                  </a:lnTo>
                  <a:lnTo>
                    <a:pt x="358" y="308"/>
                  </a:lnTo>
                  <a:lnTo>
                    <a:pt x="154" y="564"/>
                  </a:lnTo>
                  <a:lnTo>
                    <a:pt x="51" y="871"/>
                  </a:lnTo>
                  <a:lnTo>
                    <a:pt x="0" y="1281"/>
                  </a:lnTo>
                  <a:lnTo>
                    <a:pt x="51" y="1690"/>
                  </a:lnTo>
                  <a:lnTo>
                    <a:pt x="103" y="2151"/>
                  </a:lnTo>
                  <a:lnTo>
                    <a:pt x="205" y="2611"/>
                  </a:lnTo>
                  <a:lnTo>
                    <a:pt x="307" y="3123"/>
                  </a:lnTo>
                  <a:lnTo>
                    <a:pt x="512" y="3584"/>
                  </a:lnTo>
                  <a:lnTo>
                    <a:pt x="717" y="4096"/>
                  </a:lnTo>
                  <a:lnTo>
                    <a:pt x="973" y="4505"/>
                  </a:lnTo>
                  <a:lnTo>
                    <a:pt x="1229" y="4966"/>
                  </a:lnTo>
                  <a:lnTo>
                    <a:pt x="1485" y="5324"/>
                  </a:lnTo>
                  <a:lnTo>
                    <a:pt x="1792" y="5631"/>
                  </a:lnTo>
                  <a:lnTo>
                    <a:pt x="2099" y="5836"/>
                  </a:lnTo>
                  <a:lnTo>
                    <a:pt x="2406" y="6041"/>
                  </a:lnTo>
                  <a:lnTo>
                    <a:pt x="2713" y="6143"/>
                  </a:lnTo>
                  <a:lnTo>
                    <a:pt x="3020" y="6194"/>
                  </a:lnTo>
                  <a:lnTo>
                    <a:pt x="3378" y="6143"/>
                  </a:lnTo>
                  <a:lnTo>
                    <a:pt x="3685" y="6092"/>
                  </a:lnTo>
                  <a:lnTo>
                    <a:pt x="3993" y="5938"/>
                  </a:lnTo>
                  <a:lnTo>
                    <a:pt x="4249" y="5734"/>
                  </a:lnTo>
                  <a:lnTo>
                    <a:pt x="4453" y="5478"/>
                  </a:lnTo>
                  <a:lnTo>
                    <a:pt x="4658" y="5222"/>
                  </a:lnTo>
                  <a:lnTo>
                    <a:pt x="4658" y="5119"/>
                  </a:lnTo>
                  <a:lnTo>
                    <a:pt x="4146" y="2509"/>
                  </a:lnTo>
                  <a:lnTo>
                    <a:pt x="3788" y="1997"/>
                  </a:lnTo>
                  <a:lnTo>
                    <a:pt x="3378" y="1536"/>
                  </a:lnTo>
                  <a:lnTo>
                    <a:pt x="2867" y="1025"/>
                  </a:lnTo>
                  <a:lnTo>
                    <a:pt x="2303" y="513"/>
                  </a:lnTo>
                  <a:lnTo>
                    <a:pt x="2048" y="308"/>
                  </a:lnTo>
                  <a:lnTo>
                    <a:pt x="1740" y="154"/>
                  </a:lnTo>
                  <a:lnTo>
                    <a:pt x="1433" y="52"/>
                  </a:lnTo>
                  <a:lnTo>
                    <a:pt x="1126"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4"/>
            <p:cNvSpPr/>
            <p:nvPr/>
          </p:nvSpPr>
          <p:spPr>
            <a:xfrm>
              <a:off x="1911050" y="1048100"/>
              <a:ext cx="66550" cy="96000"/>
            </a:xfrm>
            <a:custGeom>
              <a:avLst/>
              <a:gdLst/>
              <a:ahLst/>
              <a:cxnLst/>
              <a:rect l="l" t="t" r="r" b="b"/>
              <a:pathLst>
                <a:path w="2662" h="3840" extrusionOk="0">
                  <a:moveTo>
                    <a:pt x="0" y="1"/>
                  </a:moveTo>
                  <a:lnTo>
                    <a:pt x="358" y="257"/>
                  </a:lnTo>
                  <a:lnTo>
                    <a:pt x="717" y="513"/>
                  </a:lnTo>
                  <a:lnTo>
                    <a:pt x="1075" y="769"/>
                  </a:lnTo>
                  <a:lnTo>
                    <a:pt x="1382" y="1127"/>
                  </a:lnTo>
                  <a:lnTo>
                    <a:pt x="1638" y="1485"/>
                  </a:lnTo>
                  <a:lnTo>
                    <a:pt x="1843" y="1844"/>
                  </a:lnTo>
                  <a:lnTo>
                    <a:pt x="2047" y="2253"/>
                  </a:lnTo>
                  <a:lnTo>
                    <a:pt x="2150" y="2714"/>
                  </a:lnTo>
                  <a:lnTo>
                    <a:pt x="2047" y="2560"/>
                  </a:lnTo>
                  <a:lnTo>
                    <a:pt x="1945" y="2407"/>
                  </a:lnTo>
                  <a:lnTo>
                    <a:pt x="1792" y="2304"/>
                  </a:lnTo>
                  <a:lnTo>
                    <a:pt x="1587" y="2253"/>
                  </a:lnTo>
                  <a:lnTo>
                    <a:pt x="1075" y="2253"/>
                  </a:lnTo>
                  <a:lnTo>
                    <a:pt x="921" y="2355"/>
                  </a:lnTo>
                  <a:lnTo>
                    <a:pt x="768" y="2407"/>
                  </a:lnTo>
                  <a:lnTo>
                    <a:pt x="768" y="2458"/>
                  </a:lnTo>
                  <a:lnTo>
                    <a:pt x="819" y="2509"/>
                  </a:lnTo>
                  <a:lnTo>
                    <a:pt x="1126" y="2458"/>
                  </a:lnTo>
                  <a:lnTo>
                    <a:pt x="1433" y="2509"/>
                  </a:lnTo>
                  <a:lnTo>
                    <a:pt x="1740" y="2662"/>
                  </a:lnTo>
                  <a:lnTo>
                    <a:pt x="1945" y="2867"/>
                  </a:lnTo>
                  <a:lnTo>
                    <a:pt x="2252" y="3328"/>
                  </a:lnTo>
                  <a:lnTo>
                    <a:pt x="2508" y="3789"/>
                  </a:lnTo>
                  <a:lnTo>
                    <a:pt x="2559" y="3840"/>
                  </a:lnTo>
                  <a:lnTo>
                    <a:pt x="2610" y="3840"/>
                  </a:lnTo>
                  <a:lnTo>
                    <a:pt x="2662" y="3789"/>
                  </a:lnTo>
                  <a:lnTo>
                    <a:pt x="2662" y="3737"/>
                  </a:lnTo>
                  <a:lnTo>
                    <a:pt x="2662" y="3174"/>
                  </a:lnTo>
                  <a:lnTo>
                    <a:pt x="2508" y="2560"/>
                  </a:lnTo>
                  <a:lnTo>
                    <a:pt x="2252" y="1946"/>
                  </a:lnTo>
                  <a:lnTo>
                    <a:pt x="1945" y="1383"/>
                  </a:lnTo>
                  <a:lnTo>
                    <a:pt x="1536" y="871"/>
                  </a:lnTo>
                  <a:lnTo>
                    <a:pt x="1331" y="666"/>
                  </a:lnTo>
                  <a:lnTo>
                    <a:pt x="1075" y="462"/>
                  </a:lnTo>
                  <a:lnTo>
                    <a:pt x="819" y="308"/>
                  </a:lnTo>
                  <a:lnTo>
                    <a:pt x="563" y="154"/>
                  </a:lnTo>
                  <a:lnTo>
                    <a:pt x="307" y="52"/>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4"/>
            <p:cNvSpPr/>
            <p:nvPr/>
          </p:nvSpPr>
          <p:spPr>
            <a:xfrm>
              <a:off x="1905925" y="1346250"/>
              <a:ext cx="253375" cy="258525"/>
            </a:xfrm>
            <a:custGeom>
              <a:avLst/>
              <a:gdLst/>
              <a:ahLst/>
              <a:cxnLst/>
              <a:rect l="l" t="t" r="r" b="b"/>
              <a:pathLst>
                <a:path w="10135" h="10341" extrusionOk="0">
                  <a:moveTo>
                    <a:pt x="1536" y="1"/>
                  </a:moveTo>
                  <a:lnTo>
                    <a:pt x="0" y="1895"/>
                  </a:lnTo>
                  <a:lnTo>
                    <a:pt x="2815" y="6245"/>
                  </a:lnTo>
                  <a:lnTo>
                    <a:pt x="4760" y="9214"/>
                  </a:lnTo>
                  <a:lnTo>
                    <a:pt x="5375" y="10084"/>
                  </a:lnTo>
                  <a:lnTo>
                    <a:pt x="5579" y="10289"/>
                  </a:lnTo>
                  <a:lnTo>
                    <a:pt x="5631" y="10340"/>
                  </a:lnTo>
                  <a:lnTo>
                    <a:pt x="7422" y="6450"/>
                  </a:lnTo>
                  <a:lnTo>
                    <a:pt x="10135" y="9061"/>
                  </a:lnTo>
                  <a:lnTo>
                    <a:pt x="9777" y="2355"/>
                  </a:lnTo>
                  <a:lnTo>
                    <a:pt x="8958" y="1076"/>
                  </a:lnTo>
                  <a:lnTo>
                    <a:pt x="7217" y="5580"/>
                  </a:lnTo>
                  <a:lnTo>
                    <a:pt x="153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4"/>
            <p:cNvSpPr/>
            <p:nvPr/>
          </p:nvSpPr>
          <p:spPr>
            <a:xfrm>
              <a:off x="1903350" y="1393600"/>
              <a:ext cx="259800" cy="220125"/>
            </a:xfrm>
            <a:custGeom>
              <a:avLst/>
              <a:gdLst/>
              <a:ahLst/>
              <a:cxnLst/>
              <a:rect l="l" t="t" r="r" b="b"/>
              <a:pathLst>
                <a:path w="10392" h="8805" extrusionOk="0">
                  <a:moveTo>
                    <a:pt x="1" y="1"/>
                  </a:moveTo>
                  <a:lnTo>
                    <a:pt x="513" y="820"/>
                  </a:lnTo>
                  <a:lnTo>
                    <a:pt x="1229" y="2048"/>
                  </a:lnTo>
                  <a:lnTo>
                    <a:pt x="3123" y="4966"/>
                  </a:lnTo>
                  <a:lnTo>
                    <a:pt x="4915" y="7678"/>
                  </a:lnTo>
                  <a:lnTo>
                    <a:pt x="5734" y="8805"/>
                  </a:lnTo>
                  <a:lnTo>
                    <a:pt x="6706" y="6808"/>
                  </a:lnTo>
                  <a:lnTo>
                    <a:pt x="7576" y="4710"/>
                  </a:lnTo>
                  <a:lnTo>
                    <a:pt x="8242" y="5426"/>
                  </a:lnTo>
                  <a:lnTo>
                    <a:pt x="8958" y="6143"/>
                  </a:lnTo>
                  <a:lnTo>
                    <a:pt x="9675" y="6859"/>
                  </a:lnTo>
                  <a:lnTo>
                    <a:pt x="10391" y="7525"/>
                  </a:lnTo>
                  <a:lnTo>
                    <a:pt x="10391" y="5682"/>
                  </a:lnTo>
                  <a:lnTo>
                    <a:pt x="10238" y="3840"/>
                  </a:lnTo>
                  <a:lnTo>
                    <a:pt x="10136" y="2202"/>
                  </a:lnTo>
                  <a:lnTo>
                    <a:pt x="9931" y="513"/>
                  </a:lnTo>
                  <a:lnTo>
                    <a:pt x="9931" y="461"/>
                  </a:lnTo>
                  <a:lnTo>
                    <a:pt x="9880" y="513"/>
                  </a:lnTo>
                  <a:lnTo>
                    <a:pt x="9828" y="1076"/>
                  </a:lnTo>
                  <a:lnTo>
                    <a:pt x="9828" y="1792"/>
                  </a:lnTo>
                  <a:lnTo>
                    <a:pt x="9880" y="3686"/>
                  </a:lnTo>
                  <a:lnTo>
                    <a:pt x="9982" y="5580"/>
                  </a:lnTo>
                  <a:lnTo>
                    <a:pt x="10084" y="6859"/>
                  </a:lnTo>
                  <a:lnTo>
                    <a:pt x="8754" y="5631"/>
                  </a:lnTo>
                  <a:lnTo>
                    <a:pt x="7525" y="4556"/>
                  </a:lnTo>
                  <a:lnTo>
                    <a:pt x="7116" y="5375"/>
                  </a:lnTo>
                  <a:lnTo>
                    <a:pt x="6553" y="6552"/>
                  </a:lnTo>
                  <a:lnTo>
                    <a:pt x="5785" y="8293"/>
                  </a:lnTo>
                  <a:lnTo>
                    <a:pt x="4659" y="6552"/>
                  </a:lnTo>
                  <a:lnTo>
                    <a:pt x="2970" y="4096"/>
                  </a:lnTo>
                  <a:lnTo>
                    <a:pt x="1281" y="1639"/>
                  </a:lnTo>
                  <a:lnTo>
                    <a:pt x="10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4"/>
            <p:cNvSpPr/>
            <p:nvPr/>
          </p:nvSpPr>
          <p:spPr>
            <a:xfrm>
              <a:off x="1281475" y="2337975"/>
              <a:ext cx="4566975" cy="174050"/>
            </a:xfrm>
            <a:custGeom>
              <a:avLst/>
              <a:gdLst/>
              <a:ahLst/>
              <a:cxnLst/>
              <a:rect l="l" t="t" r="r" b="b"/>
              <a:pathLst>
                <a:path w="182679" h="6962" extrusionOk="0">
                  <a:moveTo>
                    <a:pt x="0" y="0"/>
                  </a:moveTo>
                  <a:lnTo>
                    <a:pt x="0" y="6961"/>
                  </a:lnTo>
                  <a:lnTo>
                    <a:pt x="182678" y="6961"/>
                  </a:lnTo>
                  <a:lnTo>
                    <a:pt x="182678"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4"/>
            <p:cNvSpPr/>
            <p:nvPr/>
          </p:nvSpPr>
          <p:spPr>
            <a:xfrm>
              <a:off x="1281475" y="2444175"/>
              <a:ext cx="4566975" cy="143350"/>
            </a:xfrm>
            <a:custGeom>
              <a:avLst/>
              <a:gdLst/>
              <a:ahLst/>
              <a:cxnLst/>
              <a:rect l="l" t="t" r="r" b="b"/>
              <a:pathLst>
                <a:path w="182679" h="5734" extrusionOk="0">
                  <a:moveTo>
                    <a:pt x="0" y="0"/>
                  </a:moveTo>
                  <a:lnTo>
                    <a:pt x="0" y="5733"/>
                  </a:lnTo>
                  <a:lnTo>
                    <a:pt x="182678" y="5733"/>
                  </a:lnTo>
                  <a:lnTo>
                    <a:pt x="18267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4"/>
            <p:cNvSpPr/>
            <p:nvPr/>
          </p:nvSpPr>
          <p:spPr>
            <a:xfrm>
              <a:off x="1387675" y="2587500"/>
              <a:ext cx="383900" cy="2367300"/>
            </a:xfrm>
            <a:custGeom>
              <a:avLst/>
              <a:gdLst/>
              <a:ahLst/>
              <a:cxnLst/>
              <a:rect l="l" t="t" r="r" b="b"/>
              <a:pathLst>
                <a:path w="15356" h="94692" extrusionOk="0">
                  <a:moveTo>
                    <a:pt x="8190" y="0"/>
                  </a:moveTo>
                  <a:lnTo>
                    <a:pt x="1" y="94692"/>
                  </a:lnTo>
                  <a:lnTo>
                    <a:pt x="2816" y="94692"/>
                  </a:lnTo>
                  <a:lnTo>
                    <a:pt x="1535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4"/>
            <p:cNvSpPr/>
            <p:nvPr/>
          </p:nvSpPr>
          <p:spPr>
            <a:xfrm>
              <a:off x="1578350" y="2588775"/>
              <a:ext cx="193225" cy="157400"/>
            </a:xfrm>
            <a:custGeom>
              <a:avLst/>
              <a:gdLst/>
              <a:ahLst/>
              <a:cxnLst/>
              <a:rect l="l" t="t" r="r" b="b"/>
              <a:pathLst>
                <a:path w="7729" h="6296" extrusionOk="0">
                  <a:moveTo>
                    <a:pt x="563" y="0"/>
                  </a:moveTo>
                  <a:lnTo>
                    <a:pt x="0" y="6296"/>
                  </a:lnTo>
                  <a:lnTo>
                    <a:pt x="6910" y="6296"/>
                  </a:lnTo>
                  <a:lnTo>
                    <a:pt x="772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4"/>
            <p:cNvSpPr/>
            <p:nvPr/>
          </p:nvSpPr>
          <p:spPr>
            <a:xfrm>
              <a:off x="5359600" y="2587500"/>
              <a:ext cx="383900" cy="2367300"/>
            </a:xfrm>
            <a:custGeom>
              <a:avLst/>
              <a:gdLst/>
              <a:ahLst/>
              <a:cxnLst/>
              <a:rect l="l" t="t" r="r" b="b"/>
              <a:pathLst>
                <a:path w="15356" h="94692" extrusionOk="0">
                  <a:moveTo>
                    <a:pt x="1" y="0"/>
                  </a:moveTo>
                  <a:lnTo>
                    <a:pt x="12541" y="94692"/>
                  </a:lnTo>
                  <a:lnTo>
                    <a:pt x="15356" y="94692"/>
                  </a:lnTo>
                  <a:lnTo>
                    <a:pt x="716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4"/>
            <p:cNvSpPr/>
            <p:nvPr/>
          </p:nvSpPr>
          <p:spPr>
            <a:xfrm>
              <a:off x="5359600" y="2588775"/>
              <a:ext cx="193250" cy="157400"/>
            </a:xfrm>
            <a:custGeom>
              <a:avLst/>
              <a:gdLst/>
              <a:ahLst/>
              <a:cxnLst/>
              <a:rect l="l" t="t" r="r" b="b"/>
              <a:pathLst>
                <a:path w="7730" h="6296" extrusionOk="0">
                  <a:moveTo>
                    <a:pt x="1" y="0"/>
                  </a:moveTo>
                  <a:lnTo>
                    <a:pt x="820" y="6296"/>
                  </a:lnTo>
                  <a:lnTo>
                    <a:pt x="7729" y="6296"/>
                  </a:lnTo>
                  <a:lnTo>
                    <a:pt x="71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4"/>
            <p:cNvSpPr/>
            <p:nvPr/>
          </p:nvSpPr>
          <p:spPr>
            <a:xfrm>
              <a:off x="2920650" y="2295725"/>
              <a:ext cx="944375" cy="42275"/>
            </a:xfrm>
            <a:custGeom>
              <a:avLst/>
              <a:gdLst/>
              <a:ahLst/>
              <a:cxnLst/>
              <a:rect l="l" t="t" r="r" b="b"/>
              <a:pathLst>
                <a:path w="37775" h="1691" extrusionOk="0">
                  <a:moveTo>
                    <a:pt x="1" y="1"/>
                  </a:moveTo>
                  <a:lnTo>
                    <a:pt x="1" y="1690"/>
                  </a:lnTo>
                  <a:lnTo>
                    <a:pt x="37775" y="1690"/>
                  </a:lnTo>
                  <a:lnTo>
                    <a:pt x="37775"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4"/>
            <p:cNvSpPr/>
            <p:nvPr/>
          </p:nvSpPr>
          <p:spPr>
            <a:xfrm>
              <a:off x="3390275" y="2295725"/>
              <a:ext cx="474750" cy="42275"/>
            </a:xfrm>
            <a:custGeom>
              <a:avLst/>
              <a:gdLst/>
              <a:ahLst/>
              <a:cxnLst/>
              <a:rect l="l" t="t" r="r" b="b"/>
              <a:pathLst>
                <a:path w="18990" h="1691" extrusionOk="0">
                  <a:moveTo>
                    <a:pt x="0" y="1"/>
                  </a:moveTo>
                  <a:lnTo>
                    <a:pt x="0" y="1690"/>
                  </a:lnTo>
                  <a:lnTo>
                    <a:pt x="18990" y="1690"/>
                  </a:lnTo>
                  <a:lnTo>
                    <a:pt x="18990"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4"/>
            <p:cNvSpPr/>
            <p:nvPr/>
          </p:nvSpPr>
          <p:spPr>
            <a:xfrm>
              <a:off x="3441450" y="1712225"/>
              <a:ext cx="1040350" cy="625775"/>
            </a:xfrm>
            <a:custGeom>
              <a:avLst/>
              <a:gdLst/>
              <a:ahLst/>
              <a:cxnLst/>
              <a:rect l="l" t="t" r="r" b="b"/>
              <a:pathLst>
                <a:path w="41614" h="25031" extrusionOk="0">
                  <a:moveTo>
                    <a:pt x="4812" y="1"/>
                  </a:moveTo>
                  <a:lnTo>
                    <a:pt x="1" y="25030"/>
                  </a:lnTo>
                  <a:lnTo>
                    <a:pt x="36803" y="25030"/>
                  </a:lnTo>
                  <a:lnTo>
                    <a:pt x="41614"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4"/>
            <p:cNvSpPr/>
            <p:nvPr/>
          </p:nvSpPr>
          <p:spPr>
            <a:xfrm>
              <a:off x="3921325" y="1969425"/>
              <a:ext cx="112625" cy="111350"/>
            </a:xfrm>
            <a:custGeom>
              <a:avLst/>
              <a:gdLst/>
              <a:ahLst/>
              <a:cxnLst/>
              <a:rect l="l" t="t" r="r" b="b"/>
              <a:pathLst>
                <a:path w="4505" h="4454" extrusionOk="0">
                  <a:moveTo>
                    <a:pt x="2457" y="1"/>
                  </a:moveTo>
                  <a:lnTo>
                    <a:pt x="1996" y="52"/>
                  </a:lnTo>
                  <a:lnTo>
                    <a:pt x="1587" y="154"/>
                  </a:lnTo>
                  <a:lnTo>
                    <a:pt x="1177" y="359"/>
                  </a:lnTo>
                  <a:lnTo>
                    <a:pt x="819" y="666"/>
                  </a:lnTo>
                  <a:lnTo>
                    <a:pt x="512" y="973"/>
                  </a:lnTo>
                  <a:lnTo>
                    <a:pt x="307" y="1332"/>
                  </a:lnTo>
                  <a:lnTo>
                    <a:pt x="102" y="1792"/>
                  </a:lnTo>
                  <a:lnTo>
                    <a:pt x="51" y="2202"/>
                  </a:lnTo>
                  <a:lnTo>
                    <a:pt x="0" y="2611"/>
                  </a:lnTo>
                  <a:lnTo>
                    <a:pt x="102" y="3021"/>
                  </a:lnTo>
                  <a:lnTo>
                    <a:pt x="256" y="3379"/>
                  </a:lnTo>
                  <a:lnTo>
                    <a:pt x="461" y="3686"/>
                  </a:lnTo>
                  <a:lnTo>
                    <a:pt x="717" y="3993"/>
                  </a:lnTo>
                  <a:lnTo>
                    <a:pt x="1024" y="4198"/>
                  </a:lnTo>
                  <a:lnTo>
                    <a:pt x="1433" y="4352"/>
                  </a:lnTo>
                  <a:lnTo>
                    <a:pt x="1792" y="4454"/>
                  </a:lnTo>
                  <a:lnTo>
                    <a:pt x="2047" y="4454"/>
                  </a:lnTo>
                  <a:lnTo>
                    <a:pt x="2508" y="4403"/>
                  </a:lnTo>
                  <a:lnTo>
                    <a:pt x="2969" y="4300"/>
                  </a:lnTo>
                  <a:lnTo>
                    <a:pt x="3378" y="4096"/>
                  </a:lnTo>
                  <a:lnTo>
                    <a:pt x="3737" y="3789"/>
                  </a:lnTo>
                  <a:lnTo>
                    <a:pt x="3992" y="3481"/>
                  </a:lnTo>
                  <a:lnTo>
                    <a:pt x="4248" y="3123"/>
                  </a:lnTo>
                  <a:lnTo>
                    <a:pt x="4402" y="2662"/>
                  </a:lnTo>
                  <a:lnTo>
                    <a:pt x="4504" y="2202"/>
                  </a:lnTo>
                  <a:lnTo>
                    <a:pt x="4504" y="1843"/>
                  </a:lnTo>
                  <a:lnTo>
                    <a:pt x="4453" y="1434"/>
                  </a:lnTo>
                  <a:lnTo>
                    <a:pt x="4300" y="1076"/>
                  </a:lnTo>
                  <a:lnTo>
                    <a:pt x="4095" y="769"/>
                  </a:lnTo>
                  <a:lnTo>
                    <a:pt x="3788" y="462"/>
                  </a:lnTo>
                  <a:lnTo>
                    <a:pt x="3481" y="257"/>
                  </a:lnTo>
                  <a:lnTo>
                    <a:pt x="3122" y="103"/>
                  </a:lnTo>
                  <a:lnTo>
                    <a:pt x="27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4"/>
            <p:cNvSpPr/>
            <p:nvPr/>
          </p:nvSpPr>
          <p:spPr>
            <a:xfrm>
              <a:off x="4836250" y="3393650"/>
              <a:ext cx="328875" cy="1580350"/>
            </a:xfrm>
            <a:custGeom>
              <a:avLst/>
              <a:gdLst/>
              <a:ahLst/>
              <a:cxnLst/>
              <a:rect l="l" t="t" r="r" b="b"/>
              <a:pathLst>
                <a:path w="13155" h="63214" extrusionOk="0">
                  <a:moveTo>
                    <a:pt x="8394" y="0"/>
                  </a:moveTo>
                  <a:lnTo>
                    <a:pt x="7319" y="8907"/>
                  </a:lnTo>
                  <a:lnTo>
                    <a:pt x="0" y="63213"/>
                  </a:lnTo>
                  <a:lnTo>
                    <a:pt x="1587" y="63213"/>
                  </a:lnTo>
                  <a:lnTo>
                    <a:pt x="11670" y="8907"/>
                  </a:lnTo>
                  <a:lnTo>
                    <a:pt x="13154"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4"/>
            <p:cNvSpPr/>
            <p:nvPr/>
          </p:nvSpPr>
          <p:spPr>
            <a:xfrm>
              <a:off x="5019225" y="3393650"/>
              <a:ext cx="145900" cy="222675"/>
            </a:xfrm>
            <a:custGeom>
              <a:avLst/>
              <a:gdLst/>
              <a:ahLst/>
              <a:cxnLst/>
              <a:rect l="l" t="t" r="r" b="b"/>
              <a:pathLst>
                <a:path w="5836" h="8907" extrusionOk="0">
                  <a:moveTo>
                    <a:pt x="1075" y="0"/>
                  </a:moveTo>
                  <a:lnTo>
                    <a:pt x="0" y="8907"/>
                  </a:lnTo>
                  <a:lnTo>
                    <a:pt x="4351" y="8907"/>
                  </a:lnTo>
                  <a:lnTo>
                    <a:pt x="5835"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4"/>
            <p:cNvSpPr/>
            <p:nvPr/>
          </p:nvSpPr>
          <p:spPr>
            <a:xfrm>
              <a:off x="5625750" y="3393650"/>
              <a:ext cx="328900" cy="1580350"/>
            </a:xfrm>
            <a:custGeom>
              <a:avLst/>
              <a:gdLst/>
              <a:ahLst/>
              <a:cxnLst/>
              <a:rect l="l" t="t" r="r" b="b"/>
              <a:pathLst>
                <a:path w="13156" h="63214" extrusionOk="0">
                  <a:moveTo>
                    <a:pt x="1" y="0"/>
                  </a:moveTo>
                  <a:lnTo>
                    <a:pt x="1434" y="8907"/>
                  </a:lnTo>
                  <a:lnTo>
                    <a:pt x="11517" y="63213"/>
                  </a:lnTo>
                  <a:lnTo>
                    <a:pt x="13155" y="63213"/>
                  </a:lnTo>
                  <a:lnTo>
                    <a:pt x="5836" y="8907"/>
                  </a:lnTo>
                  <a:lnTo>
                    <a:pt x="476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4"/>
            <p:cNvSpPr/>
            <p:nvPr/>
          </p:nvSpPr>
          <p:spPr>
            <a:xfrm>
              <a:off x="5625750" y="3393650"/>
              <a:ext cx="145900" cy="222675"/>
            </a:xfrm>
            <a:custGeom>
              <a:avLst/>
              <a:gdLst/>
              <a:ahLst/>
              <a:cxnLst/>
              <a:rect l="l" t="t" r="r" b="b"/>
              <a:pathLst>
                <a:path w="5836" h="8907" extrusionOk="0">
                  <a:moveTo>
                    <a:pt x="1" y="0"/>
                  </a:moveTo>
                  <a:lnTo>
                    <a:pt x="1434" y="8907"/>
                  </a:lnTo>
                  <a:lnTo>
                    <a:pt x="5836" y="8907"/>
                  </a:lnTo>
                  <a:lnTo>
                    <a:pt x="4761"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4"/>
            <p:cNvSpPr/>
            <p:nvPr/>
          </p:nvSpPr>
          <p:spPr>
            <a:xfrm>
              <a:off x="6379450" y="3393650"/>
              <a:ext cx="328900" cy="1580350"/>
            </a:xfrm>
            <a:custGeom>
              <a:avLst/>
              <a:gdLst/>
              <a:ahLst/>
              <a:cxnLst/>
              <a:rect l="l" t="t" r="r" b="b"/>
              <a:pathLst>
                <a:path w="13156" h="63214" extrusionOk="0">
                  <a:moveTo>
                    <a:pt x="1" y="0"/>
                  </a:moveTo>
                  <a:lnTo>
                    <a:pt x="1485" y="8907"/>
                  </a:lnTo>
                  <a:lnTo>
                    <a:pt x="11517" y="63213"/>
                  </a:lnTo>
                  <a:lnTo>
                    <a:pt x="13155" y="63213"/>
                  </a:lnTo>
                  <a:lnTo>
                    <a:pt x="5836" y="8907"/>
                  </a:lnTo>
                  <a:lnTo>
                    <a:pt x="476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4"/>
            <p:cNvSpPr/>
            <p:nvPr/>
          </p:nvSpPr>
          <p:spPr>
            <a:xfrm>
              <a:off x="6379450" y="3393650"/>
              <a:ext cx="145900" cy="222675"/>
            </a:xfrm>
            <a:custGeom>
              <a:avLst/>
              <a:gdLst/>
              <a:ahLst/>
              <a:cxnLst/>
              <a:rect l="l" t="t" r="r" b="b"/>
              <a:pathLst>
                <a:path w="5836" h="8907" extrusionOk="0">
                  <a:moveTo>
                    <a:pt x="1" y="0"/>
                  </a:moveTo>
                  <a:lnTo>
                    <a:pt x="1485" y="8907"/>
                  </a:lnTo>
                  <a:lnTo>
                    <a:pt x="5836" y="8907"/>
                  </a:lnTo>
                  <a:lnTo>
                    <a:pt x="4761"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4"/>
            <p:cNvSpPr/>
            <p:nvPr/>
          </p:nvSpPr>
          <p:spPr>
            <a:xfrm>
              <a:off x="4801700" y="1956650"/>
              <a:ext cx="1841375" cy="1541950"/>
            </a:xfrm>
            <a:custGeom>
              <a:avLst/>
              <a:gdLst/>
              <a:ahLst/>
              <a:cxnLst/>
              <a:rect l="l" t="t" r="r" b="b"/>
              <a:pathLst>
                <a:path w="73655" h="61678" extrusionOk="0">
                  <a:moveTo>
                    <a:pt x="36853" y="0"/>
                  </a:moveTo>
                  <a:lnTo>
                    <a:pt x="27589" y="53897"/>
                  </a:lnTo>
                  <a:lnTo>
                    <a:pt x="0" y="53897"/>
                  </a:lnTo>
                  <a:lnTo>
                    <a:pt x="0" y="61678"/>
                  </a:lnTo>
                  <a:lnTo>
                    <a:pt x="73655" y="61678"/>
                  </a:lnTo>
                  <a:lnTo>
                    <a:pt x="70840"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4"/>
            <p:cNvSpPr/>
            <p:nvPr/>
          </p:nvSpPr>
          <p:spPr>
            <a:xfrm>
              <a:off x="6477975" y="1956650"/>
              <a:ext cx="165100" cy="1541950"/>
            </a:xfrm>
            <a:custGeom>
              <a:avLst/>
              <a:gdLst/>
              <a:ahLst/>
              <a:cxnLst/>
              <a:rect l="l" t="t" r="r" b="b"/>
              <a:pathLst>
                <a:path w="6604" h="61678" extrusionOk="0">
                  <a:moveTo>
                    <a:pt x="1" y="0"/>
                  </a:moveTo>
                  <a:lnTo>
                    <a:pt x="2611" y="61678"/>
                  </a:lnTo>
                  <a:lnTo>
                    <a:pt x="6604" y="61678"/>
                  </a:lnTo>
                  <a:lnTo>
                    <a:pt x="3789"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4"/>
            <p:cNvSpPr/>
            <p:nvPr/>
          </p:nvSpPr>
          <p:spPr>
            <a:xfrm>
              <a:off x="4828550" y="4014250"/>
              <a:ext cx="1113300" cy="1223350"/>
            </a:xfrm>
            <a:custGeom>
              <a:avLst/>
              <a:gdLst/>
              <a:ahLst/>
              <a:cxnLst/>
              <a:rect l="l" t="t" r="r" b="b"/>
              <a:pathLst>
                <a:path w="44532" h="48934" extrusionOk="0">
                  <a:moveTo>
                    <a:pt x="30097" y="1"/>
                  </a:moveTo>
                  <a:lnTo>
                    <a:pt x="3686" y="7320"/>
                  </a:lnTo>
                  <a:lnTo>
                    <a:pt x="15663" y="31377"/>
                  </a:lnTo>
                  <a:lnTo>
                    <a:pt x="12644" y="33578"/>
                  </a:lnTo>
                  <a:lnTo>
                    <a:pt x="9675" y="35830"/>
                  </a:lnTo>
                  <a:lnTo>
                    <a:pt x="6450" y="38389"/>
                  </a:lnTo>
                  <a:lnTo>
                    <a:pt x="5068" y="39464"/>
                  </a:lnTo>
                  <a:lnTo>
                    <a:pt x="3686" y="40590"/>
                  </a:lnTo>
                  <a:lnTo>
                    <a:pt x="2355" y="41768"/>
                  </a:lnTo>
                  <a:lnTo>
                    <a:pt x="1076" y="42945"/>
                  </a:lnTo>
                  <a:lnTo>
                    <a:pt x="820" y="43303"/>
                  </a:lnTo>
                  <a:lnTo>
                    <a:pt x="615" y="43661"/>
                  </a:lnTo>
                  <a:lnTo>
                    <a:pt x="462" y="44071"/>
                  </a:lnTo>
                  <a:lnTo>
                    <a:pt x="308" y="44532"/>
                  </a:lnTo>
                  <a:lnTo>
                    <a:pt x="206" y="45043"/>
                  </a:lnTo>
                  <a:lnTo>
                    <a:pt x="103" y="45504"/>
                  </a:lnTo>
                  <a:lnTo>
                    <a:pt x="1" y="46528"/>
                  </a:lnTo>
                  <a:lnTo>
                    <a:pt x="1" y="46988"/>
                  </a:lnTo>
                  <a:lnTo>
                    <a:pt x="1" y="47398"/>
                  </a:lnTo>
                  <a:lnTo>
                    <a:pt x="103" y="47807"/>
                  </a:lnTo>
                  <a:lnTo>
                    <a:pt x="206" y="48166"/>
                  </a:lnTo>
                  <a:lnTo>
                    <a:pt x="359" y="48473"/>
                  </a:lnTo>
                  <a:lnTo>
                    <a:pt x="513" y="48729"/>
                  </a:lnTo>
                  <a:lnTo>
                    <a:pt x="718" y="48882"/>
                  </a:lnTo>
                  <a:lnTo>
                    <a:pt x="973" y="48933"/>
                  </a:lnTo>
                  <a:lnTo>
                    <a:pt x="1690" y="48882"/>
                  </a:lnTo>
                  <a:lnTo>
                    <a:pt x="3226" y="48575"/>
                  </a:lnTo>
                  <a:lnTo>
                    <a:pt x="8242" y="47500"/>
                  </a:lnTo>
                  <a:lnTo>
                    <a:pt x="15100" y="45914"/>
                  </a:lnTo>
                  <a:lnTo>
                    <a:pt x="22829" y="44071"/>
                  </a:lnTo>
                  <a:lnTo>
                    <a:pt x="30558" y="42126"/>
                  </a:lnTo>
                  <a:lnTo>
                    <a:pt x="37366" y="40334"/>
                  </a:lnTo>
                  <a:lnTo>
                    <a:pt x="40130" y="39567"/>
                  </a:lnTo>
                  <a:lnTo>
                    <a:pt x="42331" y="38952"/>
                  </a:lnTo>
                  <a:lnTo>
                    <a:pt x="43815" y="38441"/>
                  </a:lnTo>
                  <a:lnTo>
                    <a:pt x="44276" y="38236"/>
                  </a:lnTo>
                  <a:lnTo>
                    <a:pt x="44532" y="38082"/>
                  </a:lnTo>
                  <a:lnTo>
                    <a:pt x="44532" y="37878"/>
                  </a:lnTo>
                  <a:lnTo>
                    <a:pt x="44480" y="37315"/>
                  </a:lnTo>
                  <a:lnTo>
                    <a:pt x="44122" y="35472"/>
                  </a:lnTo>
                  <a:lnTo>
                    <a:pt x="43508" y="32657"/>
                  </a:lnTo>
                  <a:lnTo>
                    <a:pt x="42689" y="29176"/>
                  </a:lnTo>
                  <a:lnTo>
                    <a:pt x="42689" y="29074"/>
                  </a:lnTo>
                  <a:lnTo>
                    <a:pt x="42433" y="28204"/>
                  </a:lnTo>
                  <a:lnTo>
                    <a:pt x="41921" y="26924"/>
                  </a:lnTo>
                  <a:lnTo>
                    <a:pt x="40437" y="23188"/>
                  </a:lnTo>
                  <a:lnTo>
                    <a:pt x="38389" y="18479"/>
                  </a:lnTo>
                  <a:lnTo>
                    <a:pt x="36137" y="13309"/>
                  </a:lnTo>
                  <a:lnTo>
                    <a:pt x="31940" y="4096"/>
                  </a:lnTo>
                  <a:lnTo>
                    <a:pt x="30097"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4"/>
            <p:cNvSpPr/>
            <p:nvPr/>
          </p:nvSpPr>
          <p:spPr>
            <a:xfrm>
              <a:off x="4828550" y="4478750"/>
              <a:ext cx="1113300" cy="758850"/>
            </a:xfrm>
            <a:custGeom>
              <a:avLst/>
              <a:gdLst/>
              <a:ahLst/>
              <a:cxnLst/>
              <a:rect l="l" t="t" r="r" b="b"/>
              <a:pathLst>
                <a:path w="44532" h="30354" extrusionOk="0">
                  <a:moveTo>
                    <a:pt x="38441" y="1"/>
                  </a:moveTo>
                  <a:lnTo>
                    <a:pt x="26105" y="3328"/>
                  </a:lnTo>
                  <a:lnTo>
                    <a:pt x="18581" y="5427"/>
                  </a:lnTo>
                  <a:lnTo>
                    <a:pt x="15356" y="6348"/>
                  </a:lnTo>
                  <a:lnTo>
                    <a:pt x="12797" y="7116"/>
                  </a:lnTo>
                  <a:lnTo>
                    <a:pt x="15663" y="12797"/>
                  </a:lnTo>
                  <a:lnTo>
                    <a:pt x="12644" y="15049"/>
                  </a:lnTo>
                  <a:lnTo>
                    <a:pt x="9675" y="17301"/>
                  </a:lnTo>
                  <a:lnTo>
                    <a:pt x="6399" y="19809"/>
                  </a:lnTo>
                  <a:lnTo>
                    <a:pt x="5017" y="20884"/>
                  </a:lnTo>
                  <a:lnTo>
                    <a:pt x="3635" y="22010"/>
                  </a:lnTo>
                  <a:lnTo>
                    <a:pt x="2355" y="23188"/>
                  </a:lnTo>
                  <a:lnTo>
                    <a:pt x="1025" y="24416"/>
                  </a:lnTo>
                  <a:lnTo>
                    <a:pt x="820" y="24723"/>
                  </a:lnTo>
                  <a:lnTo>
                    <a:pt x="615" y="25081"/>
                  </a:lnTo>
                  <a:lnTo>
                    <a:pt x="462" y="25542"/>
                  </a:lnTo>
                  <a:lnTo>
                    <a:pt x="308" y="26003"/>
                  </a:lnTo>
                  <a:lnTo>
                    <a:pt x="154" y="26463"/>
                  </a:lnTo>
                  <a:lnTo>
                    <a:pt x="103" y="26924"/>
                  </a:lnTo>
                  <a:lnTo>
                    <a:pt x="1" y="27948"/>
                  </a:lnTo>
                  <a:lnTo>
                    <a:pt x="1" y="28408"/>
                  </a:lnTo>
                  <a:lnTo>
                    <a:pt x="1" y="28818"/>
                  </a:lnTo>
                  <a:lnTo>
                    <a:pt x="103" y="29227"/>
                  </a:lnTo>
                  <a:lnTo>
                    <a:pt x="206" y="29586"/>
                  </a:lnTo>
                  <a:lnTo>
                    <a:pt x="359" y="29893"/>
                  </a:lnTo>
                  <a:lnTo>
                    <a:pt x="513" y="30149"/>
                  </a:lnTo>
                  <a:lnTo>
                    <a:pt x="718" y="30302"/>
                  </a:lnTo>
                  <a:lnTo>
                    <a:pt x="973" y="30353"/>
                  </a:lnTo>
                  <a:lnTo>
                    <a:pt x="1690" y="30302"/>
                  </a:lnTo>
                  <a:lnTo>
                    <a:pt x="3226" y="29995"/>
                  </a:lnTo>
                  <a:lnTo>
                    <a:pt x="8242" y="28920"/>
                  </a:lnTo>
                  <a:lnTo>
                    <a:pt x="15100" y="27334"/>
                  </a:lnTo>
                  <a:lnTo>
                    <a:pt x="22829" y="25491"/>
                  </a:lnTo>
                  <a:lnTo>
                    <a:pt x="30558" y="23546"/>
                  </a:lnTo>
                  <a:lnTo>
                    <a:pt x="37366" y="21754"/>
                  </a:lnTo>
                  <a:lnTo>
                    <a:pt x="40130" y="20987"/>
                  </a:lnTo>
                  <a:lnTo>
                    <a:pt x="42331" y="20372"/>
                  </a:lnTo>
                  <a:lnTo>
                    <a:pt x="43815" y="19861"/>
                  </a:lnTo>
                  <a:lnTo>
                    <a:pt x="44276" y="19656"/>
                  </a:lnTo>
                  <a:lnTo>
                    <a:pt x="44532" y="19502"/>
                  </a:lnTo>
                  <a:lnTo>
                    <a:pt x="44532" y="19298"/>
                  </a:lnTo>
                  <a:lnTo>
                    <a:pt x="44480" y="18735"/>
                  </a:lnTo>
                  <a:lnTo>
                    <a:pt x="44122" y="16892"/>
                  </a:lnTo>
                  <a:lnTo>
                    <a:pt x="43508" y="14077"/>
                  </a:lnTo>
                  <a:lnTo>
                    <a:pt x="42689" y="10596"/>
                  </a:lnTo>
                  <a:lnTo>
                    <a:pt x="42689" y="10494"/>
                  </a:lnTo>
                  <a:lnTo>
                    <a:pt x="42535" y="9931"/>
                  </a:lnTo>
                  <a:lnTo>
                    <a:pt x="42228" y="9061"/>
                  </a:lnTo>
                  <a:lnTo>
                    <a:pt x="41256" y="6655"/>
                  </a:lnTo>
                  <a:lnTo>
                    <a:pt x="39976" y="3584"/>
                  </a:lnTo>
                  <a:lnTo>
                    <a:pt x="3844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4"/>
            <p:cNvSpPr/>
            <p:nvPr/>
          </p:nvSpPr>
          <p:spPr>
            <a:xfrm>
              <a:off x="4823450" y="4622075"/>
              <a:ext cx="1120950" cy="620650"/>
            </a:xfrm>
            <a:custGeom>
              <a:avLst/>
              <a:gdLst/>
              <a:ahLst/>
              <a:cxnLst/>
              <a:rect l="l" t="t" r="r" b="b"/>
              <a:pathLst>
                <a:path w="44838" h="24826" extrusionOk="0">
                  <a:moveTo>
                    <a:pt x="42074" y="1"/>
                  </a:moveTo>
                  <a:lnTo>
                    <a:pt x="15816" y="6348"/>
                  </a:lnTo>
                  <a:lnTo>
                    <a:pt x="13666" y="8037"/>
                  </a:lnTo>
                  <a:lnTo>
                    <a:pt x="8906" y="11875"/>
                  </a:lnTo>
                  <a:lnTo>
                    <a:pt x="6296" y="14025"/>
                  </a:lnTo>
                  <a:lnTo>
                    <a:pt x="3941" y="16021"/>
                  </a:lnTo>
                  <a:lnTo>
                    <a:pt x="2099" y="17659"/>
                  </a:lnTo>
                  <a:lnTo>
                    <a:pt x="1485" y="18222"/>
                  </a:lnTo>
                  <a:lnTo>
                    <a:pt x="1075" y="18632"/>
                  </a:lnTo>
                  <a:lnTo>
                    <a:pt x="870" y="18990"/>
                  </a:lnTo>
                  <a:lnTo>
                    <a:pt x="666" y="19348"/>
                  </a:lnTo>
                  <a:lnTo>
                    <a:pt x="461" y="19809"/>
                  </a:lnTo>
                  <a:lnTo>
                    <a:pt x="307" y="20270"/>
                  </a:lnTo>
                  <a:lnTo>
                    <a:pt x="205" y="20782"/>
                  </a:lnTo>
                  <a:lnTo>
                    <a:pt x="103" y="21293"/>
                  </a:lnTo>
                  <a:lnTo>
                    <a:pt x="51" y="21805"/>
                  </a:lnTo>
                  <a:lnTo>
                    <a:pt x="0" y="22317"/>
                  </a:lnTo>
                  <a:lnTo>
                    <a:pt x="0" y="22778"/>
                  </a:lnTo>
                  <a:lnTo>
                    <a:pt x="51" y="23238"/>
                  </a:lnTo>
                  <a:lnTo>
                    <a:pt x="103" y="23648"/>
                  </a:lnTo>
                  <a:lnTo>
                    <a:pt x="256" y="24057"/>
                  </a:lnTo>
                  <a:lnTo>
                    <a:pt x="358" y="24365"/>
                  </a:lnTo>
                  <a:lnTo>
                    <a:pt x="563" y="24620"/>
                  </a:lnTo>
                  <a:lnTo>
                    <a:pt x="819" y="24774"/>
                  </a:lnTo>
                  <a:lnTo>
                    <a:pt x="1075" y="24825"/>
                  </a:lnTo>
                  <a:lnTo>
                    <a:pt x="1792" y="24774"/>
                  </a:lnTo>
                  <a:lnTo>
                    <a:pt x="3327" y="24467"/>
                  </a:lnTo>
                  <a:lnTo>
                    <a:pt x="8343" y="23341"/>
                  </a:lnTo>
                  <a:lnTo>
                    <a:pt x="15202" y="21754"/>
                  </a:lnTo>
                  <a:lnTo>
                    <a:pt x="22982" y="19860"/>
                  </a:lnTo>
                  <a:lnTo>
                    <a:pt x="30711" y="17915"/>
                  </a:lnTo>
                  <a:lnTo>
                    <a:pt x="37519" y="16124"/>
                  </a:lnTo>
                  <a:lnTo>
                    <a:pt x="40282" y="15356"/>
                  </a:lnTo>
                  <a:lnTo>
                    <a:pt x="42483" y="14691"/>
                  </a:lnTo>
                  <a:lnTo>
                    <a:pt x="44019" y="14128"/>
                  </a:lnTo>
                  <a:lnTo>
                    <a:pt x="44480" y="13974"/>
                  </a:lnTo>
                  <a:lnTo>
                    <a:pt x="44684" y="13821"/>
                  </a:lnTo>
                  <a:lnTo>
                    <a:pt x="44787" y="13616"/>
                  </a:lnTo>
                  <a:lnTo>
                    <a:pt x="44838" y="13360"/>
                  </a:lnTo>
                  <a:lnTo>
                    <a:pt x="44838" y="12950"/>
                  </a:lnTo>
                  <a:lnTo>
                    <a:pt x="44787" y="12387"/>
                  </a:lnTo>
                  <a:lnTo>
                    <a:pt x="44684" y="11005"/>
                  </a:lnTo>
                  <a:lnTo>
                    <a:pt x="44377" y="9265"/>
                  </a:lnTo>
                  <a:lnTo>
                    <a:pt x="44019" y="7269"/>
                  </a:lnTo>
                  <a:lnTo>
                    <a:pt x="43507" y="4966"/>
                  </a:lnTo>
                  <a:lnTo>
                    <a:pt x="42842" y="2560"/>
                  </a:lnTo>
                  <a:lnTo>
                    <a:pt x="42074"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4"/>
            <p:cNvSpPr/>
            <p:nvPr/>
          </p:nvSpPr>
          <p:spPr>
            <a:xfrm>
              <a:off x="4823450" y="4622075"/>
              <a:ext cx="1120950" cy="620650"/>
            </a:xfrm>
            <a:custGeom>
              <a:avLst/>
              <a:gdLst/>
              <a:ahLst/>
              <a:cxnLst/>
              <a:rect l="l" t="t" r="r" b="b"/>
              <a:pathLst>
                <a:path w="44838" h="24826" extrusionOk="0">
                  <a:moveTo>
                    <a:pt x="42074" y="1"/>
                  </a:moveTo>
                  <a:lnTo>
                    <a:pt x="15765" y="6348"/>
                  </a:lnTo>
                  <a:lnTo>
                    <a:pt x="12643" y="8856"/>
                  </a:lnTo>
                  <a:lnTo>
                    <a:pt x="9572" y="11312"/>
                  </a:lnTo>
                  <a:lnTo>
                    <a:pt x="6296" y="14025"/>
                  </a:lnTo>
                  <a:lnTo>
                    <a:pt x="4965" y="15100"/>
                  </a:lnTo>
                  <a:lnTo>
                    <a:pt x="3634" y="16226"/>
                  </a:lnTo>
                  <a:lnTo>
                    <a:pt x="2355" y="17403"/>
                  </a:lnTo>
                  <a:lnTo>
                    <a:pt x="1075" y="18632"/>
                  </a:lnTo>
                  <a:lnTo>
                    <a:pt x="819" y="18990"/>
                  </a:lnTo>
                  <a:lnTo>
                    <a:pt x="614" y="19348"/>
                  </a:lnTo>
                  <a:lnTo>
                    <a:pt x="461" y="19809"/>
                  </a:lnTo>
                  <a:lnTo>
                    <a:pt x="307" y="20270"/>
                  </a:lnTo>
                  <a:lnTo>
                    <a:pt x="205" y="20782"/>
                  </a:lnTo>
                  <a:lnTo>
                    <a:pt x="103" y="21293"/>
                  </a:lnTo>
                  <a:lnTo>
                    <a:pt x="51" y="21805"/>
                  </a:lnTo>
                  <a:lnTo>
                    <a:pt x="0" y="22266"/>
                  </a:lnTo>
                  <a:lnTo>
                    <a:pt x="0" y="22778"/>
                  </a:lnTo>
                  <a:lnTo>
                    <a:pt x="51" y="23238"/>
                  </a:lnTo>
                  <a:lnTo>
                    <a:pt x="103" y="23648"/>
                  </a:lnTo>
                  <a:lnTo>
                    <a:pt x="256" y="24006"/>
                  </a:lnTo>
                  <a:lnTo>
                    <a:pt x="410" y="24313"/>
                  </a:lnTo>
                  <a:lnTo>
                    <a:pt x="563" y="24569"/>
                  </a:lnTo>
                  <a:lnTo>
                    <a:pt x="819" y="24723"/>
                  </a:lnTo>
                  <a:lnTo>
                    <a:pt x="1075" y="24825"/>
                  </a:lnTo>
                  <a:lnTo>
                    <a:pt x="1433" y="24774"/>
                  </a:lnTo>
                  <a:lnTo>
                    <a:pt x="2201" y="24672"/>
                  </a:lnTo>
                  <a:lnTo>
                    <a:pt x="4709" y="24160"/>
                  </a:lnTo>
                  <a:lnTo>
                    <a:pt x="8241" y="23341"/>
                  </a:lnTo>
                  <a:lnTo>
                    <a:pt x="12643" y="22317"/>
                  </a:lnTo>
                  <a:lnTo>
                    <a:pt x="17608" y="21140"/>
                  </a:lnTo>
                  <a:lnTo>
                    <a:pt x="22829" y="19911"/>
                  </a:lnTo>
                  <a:lnTo>
                    <a:pt x="28101" y="18581"/>
                  </a:lnTo>
                  <a:lnTo>
                    <a:pt x="33065" y="17301"/>
                  </a:lnTo>
                  <a:lnTo>
                    <a:pt x="37519" y="16124"/>
                  </a:lnTo>
                  <a:lnTo>
                    <a:pt x="41101" y="15100"/>
                  </a:lnTo>
                  <a:lnTo>
                    <a:pt x="42483" y="14691"/>
                  </a:lnTo>
                  <a:lnTo>
                    <a:pt x="43558" y="14332"/>
                  </a:lnTo>
                  <a:lnTo>
                    <a:pt x="44326" y="14025"/>
                  </a:lnTo>
                  <a:lnTo>
                    <a:pt x="44582" y="13872"/>
                  </a:lnTo>
                  <a:lnTo>
                    <a:pt x="44684" y="13821"/>
                  </a:lnTo>
                  <a:lnTo>
                    <a:pt x="44787" y="13616"/>
                  </a:lnTo>
                  <a:lnTo>
                    <a:pt x="44838" y="13360"/>
                  </a:lnTo>
                  <a:lnTo>
                    <a:pt x="44838" y="12950"/>
                  </a:lnTo>
                  <a:lnTo>
                    <a:pt x="44787" y="12387"/>
                  </a:lnTo>
                  <a:lnTo>
                    <a:pt x="44684" y="11005"/>
                  </a:lnTo>
                  <a:lnTo>
                    <a:pt x="44377" y="9265"/>
                  </a:lnTo>
                  <a:lnTo>
                    <a:pt x="44019" y="7269"/>
                  </a:lnTo>
                  <a:lnTo>
                    <a:pt x="43456" y="4966"/>
                  </a:lnTo>
                  <a:lnTo>
                    <a:pt x="42842" y="2560"/>
                  </a:lnTo>
                  <a:lnTo>
                    <a:pt x="4207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4"/>
            <p:cNvSpPr/>
            <p:nvPr/>
          </p:nvSpPr>
          <p:spPr>
            <a:xfrm>
              <a:off x="4823450" y="4972700"/>
              <a:ext cx="316075" cy="270025"/>
            </a:xfrm>
            <a:custGeom>
              <a:avLst/>
              <a:gdLst/>
              <a:ahLst/>
              <a:cxnLst/>
              <a:rect l="l" t="t" r="r" b="b"/>
              <a:pathLst>
                <a:path w="12643" h="10801" extrusionOk="0">
                  <a:moveTo>
                    <a:pt x="6347" y="0"/>
                  </a:moveTo>
                  <a:lnTo>
                    <a:pt x="4965" y="1126"/>
                  </a:lnTo>
                  <a:lnTo>
                    <a:pt x="3634" y="2252"/>
                  </a:lnTo>
                  <a:lnTo>
                    <a:pt x="2355" y="3430"/>
                  </a:lnTo>
                  <a:lnTo>
                    <a:pt x="1075" y="4658"/>
                  </a:lnTo>
                  <a:lnTo>
                    <a:pt x="870" y="4965"/>
                  </a:lnTo>
                  <a:lnTo>
                    <a:pt x="666" y="5375"/>
                  </a:lnTo>
                  <a:lnTo>
                    <a:pt x="461" y="5784"/>
                  </a:lnTo>
                  <a:lnTo>
                    <a:pt x="307" y="6296"/>
                  </a:lnTo>
                  <a:lnTo>
                    <a:pt x="205" y="6757"/>
                  </a:lnTo>
                  <a:lnTo>
                    <a:pt x="103" y="7268"/>
                  </a:lnTo>
                  <a:lnTo>
                    <a:pt x="51" y="7780"/>
                  </a:lnTo>
                  <a:lnTo>
                    <a:pt x="0" y="8292"/>
                  </a:lnTo>
                  <a:lnTo>
                    <a:pt x="51" y="8753"/>
                  </a:lnTo>
                  <a:lnTo>
                    <a:pt x="51" y="9213"/>
                  </a:lnTo>
                  <a:lnTo>
                    <a:pt x="154" y="9674"/>
                  </a:lnTo>
                  <a:lnTo>
                    <a:pt x="256" y="10032"/>
                  </a:lnTo>
                  <a:lnTo>
                    <a:pt x="410" y="10340"/>
                  </a:lnTo>
                  <a:lnTo>
                    <a:pt x="563" y="10595"/>
                  </a:lnTo>
                  <a:lnTo>
                    <a:pt x="819" y="10749"/>
                  </a:lnTo>
                  <a:lnTo>
                    <a:pt x="1075" y="10800"/>
                  </a:lnTo>
                  <a:lnTo>
                    <a:pt x="1485" y="10800"/>
                  </a:lnTo>
                  <a:lnTo>
                    <a:pt x="2201" y="10647"/>
                  </a:lnTo>
                  <a:lnTo>
                    <a:pt x="4709" y="10135"/>
                  </a:lnTo>
                  <a:lnTo>
                    <a:pt x="8292" y="9367"/>
                  </a:lnTo>
                  <a:lnTo>
                    <a:pt x="12643" y="8343"/>
                  </a:lnTo>
                  <a:lnTo>
                    <a:pt x="6347"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4"/>
            <p:cNvSpPr/>
            <p:nvPr/>
          </p:nvSpPr>
          <p:spPr>
            <a:xfrm>
              <a:off x="4852875" y="4956050"/>
              <a:ext cx="1032675" cy="247000"/>
            </a:xfrm>
            <a:custGeom>
              <a:avLst/>
              <a:gdLst/>
              <a:ahLst/>
              <a:cxnLst/>
              <a:rect l="l" t="t" r="r" b="b"/>
              <a:pathLst>
                <a:path w="41307" h="9880" extrusionOk="0">
                  <a:moveTo>
                    <a:pt x="41306" y="1"/>
                  </a:moveTo>
                  <a:lnTo>
                    <a:pt x="37826" y="666"/>
                  </a:lnTo>
                  <a:lnTo>
                    <a:pt x="32912" y="1792"/>
                  </a:lnTo>
                  <a:lnTo>
                    <a:pt x="27026" y="3123"/>
                  </a:lnTo>
                  <a:lnTo>
                    <a:pt x="20679" y="4607"/>
                  </a:lnTo>
                  <a:lnTo>
                    <a:pt x="8446" y="7576"/>
                  </a:lnTo>
                  <a:lnTo>
                    <a:pt x="3532" y="8805"/>
                  </a:lnTo>
                  <a:lnTo>
                    <a:pt x="103" y="9726"/>
                  </a:lnTo>
                  <a:lnTo>
                    <a:pt x="0" y="9726"/>
                  </a:lnTo>
                  <a:lnTo>
                    <a:pt x="0" y="9777"/>
                  </a:lnTo>
                  <a:lnTo>
                    <a:pt x="0" y="9828"/>
                  </a:lnTo>
                  <a:lnTo>
                    <a:pt x="103" y="9879"/>
                  </a:lnTo>
                  <a:lnTo>
                    <a:pt x="8497" y="7986"/>
                  </a:lnTo>
                  <a:lnTo>
                    <a:pt x="20781" y="5119"/>
                  </a:lnTo>
                  <a:lnTo>
                    <a:pt x="27128" y="3635"/>
                  </a:lnTo>
                  <a:lnTo>
                    <a:pt x="33015" y="2202"/>
                  </a:lnTo>
                  <a:lnTo>
                    <a:pt x="37877" y="973"/>
                  </a:lnTo>
                  <a:lnTo>
                    <a:pt x="4130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4"/>
            <p:cNvSpPr/>
            <p:nvPr/>
          </p:nvSpPr>
          <p:spPr>
            <a:xfrm>
              <a:off x="4906625" y="5031550"/>
              <a:ext cx="172775" cy="103675"/>
            </a:xfrm>
            <a:custGeom>
              <a:avLst/>
              <a:gdLst/>
              <a:ahLst/>
              <a:cxnLst/>
              <a:rect l="l" t="t" r="r" b="b"/>
              <a:pathLst>
                <a:path w="6911" h="4147" extrusionOk="0">
                  <a:moveTo>
                    <a:pt x="1177" y="1"/>
                  </a:moveTo>
                  <a:lnTo>
                    <a:pt x="614" y="52"/>
                  </a:lnTo>
                  <a:lnTo>
                    <a:pt x="0" y="205"/>
                  </a:lnTo>
                  <a:lnTo>
                    <a:pt x="0" y="257"/>
                  </a:lnTo>
                  <a:lnTo>
                    <a:pt x="51" y="257"/>
                  </a:lnTo>
                  <a:lnTo>
                    <a:pt x="563" y="205"/>
                  </a:lnTo>
                  <a:lnTo>
                    <a:pt x="1126" y="205"/>
                  </a:lnTo>
                  <a:lnTo>
                    <a:pt x="1638" y="257"/>
                  </a:lnTo>
                  <a:lnTo>
                    <a:pt x="2150" y="308"/>
                  </a:lnTo>
                  <a:lnTo>
                    <a:pt x="2662" y="461"/>
                  </a:lnTo>
                  <a:lnTo>
                    <a:pt x="3174" y="615"/>
                  </a:lnTo>
                  <a:lnTo>
                    <a:pt x="3634" y="820"/>
                  </a:lnTo>
                  <a:lnTo>
                    <a:pt x="4095" y="1076"/>
                  </a:lnTo>
                  <a:lnTo>
                    <a:pt x="4504" y="1332"/>
                  </a:lnTo>
                  <a:lnTo>
                    <a:pt x="4914" y="1639"/>
                  </a:lnTo>
                  <a:lnTo>
                    <a:pt x="5323" y="1997"/>
                  </a:lnTo>
                  <a:lnTo>
                    <a:pt x="5682" y="2355"/>
                  </a:lnTo>
                  <a:lnTo>
                    <a:pt x="6040" y="2765"/>
                  </a:lnTo>
                  <a:lnTo>
                    <a:pt x="6347" y="3174"/>
                  </a:lnTo>
                  <a:lnTo>
                    <a:pt x="6603" y="3635"/>
                  </a:lnTo>
                  <a:lnTo>
                    <a:pt x="6859" y="4147"/>
                  </a:lnTo>
                  <a:lnTo>
                    <a:pt x="6910" y="4147"/>
                  </a:lnTo>
                  <a:lnTo>
                    <a:pt x="6757" y="3635"/>
                  </a:lnTo>
                  <a:lnTo>
                    <a:pt x="6552" y="3123"/>
                  </a:lnTo>
                  <a:lnTo>
                    <a:pt x="6296" y="2662"/>
                  </a:lnTo>
                  <a:lnTo>
                    <a:pt x="6040" y="2253"/>
                  </a:lnTo>
                  <a:lnTo>
                    <a:pt x="5682" y="1843"/>
                  </a:lnTo>
                  <a:lnTo>
                    <a:pt x="5323" y="1485"/>
                  </a:lnTo>
                  <a:lnTo>
                    <a:pt x="4965" y="1127"/>
                  </a:lnTo>
                  <a:lnTo>
                    <a:pt x="4504" y="820"/>
                  </a:lnTo>
                  <a:lnTo>
                    <a:pt x="3993" y="564"/>
                  </a:lnTo>
                  <a:lnTo>
                    <a:pt x="3481" y="308"/>
                  </a:lnTo>
                  <a:lnTo>
                    <a:pt x="2918" y="154"/>
                  </a:lnTo>
                  <a:lnTo>
                    <a:pt x="2355" y="52"/>
                  </a:lnTo>
                  <a:lnTo>
                    <a:pt x="174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4"/>
            <p:cNvSpPr/>
            <p:nvPr/>
          </p:nvSpPr>
          <p:spPr>
            <a:xfrm>
              <a:off x="5166375" y="4802500"/>
              <a:ext cx="212450" cy="46100"/>
            </a:xfrm>
            <a:custGeom>
              <a:avLst/>
              <a:gdLst/>
              <a:ahLst/>
              <a:cxnLst/>
              <a:rect l="l" t="t" r="r" b="b"/>
              <a:pathLst>
                <a:path w="8498" h="1844" extrusionOk="0">
                  <a:moveTo>
                    <a:pt x="3328" y="1"/>
                  </a:moveTo>
                  <a:lnTo>
                    <a:pt x="2253" y="52"/>
                  </a:lnTo>
                  <a:lnTo>
                    <a:pt x="1127" y="154"/>
                  </a:lnTo>
                  <a:lnTo>
                    <a:pt x="103" y="359"/>
                  </a:lnTo>
                  <a:lnTo>
                    <a:pt x="1" y="513"/>
                  </a:lnTo>
                  <a:lnTo>
                    <a:pt x="1" y="615"/>
                  </a:lnTo>
                  <a:lnTo>
                    <a:pt x="103" y="717"/>
                  </a:lnTo>
                  <a:lnTo>
                    <a:pt x="2202" y="820"/>
                  </a:lnTo>
                  <a:lnTo>
                    <a:pt x="4249" y="1076"/>
                  </a:lnTo>
                  <a:lnTo>
                    <a:pt x="6296" y="1434"/>
                  </a:lnTo>
                  <a:lnTo>
                    <a:pt x="8344" y="1843"/>
                  </a:lnTo>
                  <a:lnTo>
                    <a:pt x="8446" y="1843"/>
                  </a:lnTo>
                  <a:lnTo>
                    <a:pt x="8497" y="1792"/>
                  </a:lnTo>
                  <a:lnTo>
                    <a:pt x="8497" y="1741"/>
                  </a:lnTo>
                  <a:lnTo>
                    <a:pt x="8446" y="1690"/>
                  </a:lnTo>
                  <a:lnTo>
                    <a:pt x="8037" y="1383"/>
                  </a:lnTo>
                  <a:lnTo>
                    <a:pt x="7576" y="1076"/>
                  </a:lnTo>
                  <a:lnTo>
                    <a:pt x="7064" y="820"/>
                  </a:lnTo>
                  <a:lnTo>
                    <a:pt x="6603" y="615"/>
                  </a:lnTo>
                  <a:lnTo>
                    <a:pt x="6092" y="461"/>
                  </a:lnTo>
                  <a:lnTo>
                    <a:pt x="5529" y="308"/>
                  </a:lnTo>
                  <a:lnTo>
                    <a:pt x="5017" y="205"/>
                  </a:lnTo>
                  <a:lnTo>
                    <a:pt x="4454" y="103"/>
                  </a:lnTo>
                  <a:lnTo>
                    <a:pt x="332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4"/>
            <p:cNvSpPr/>
            <p:nvPr/>
          </p:nvSpPr>
          <p:spPr>
            <a:xfrm>
              <a:off x="5119025" y="4835775"/>
              <a:ext cx="212450" cy="46100"/>
            </a:xfrm>
            <a:custGeom>
              <a:avLst/>
              <a:gdLst/>
              <a:ahLst/>
              <a:cxnLst/>
              <a:rect l="l" t="t" r="r" b="b"/>
              <a:pathLst>
                <a:path w="8498" h="1844" extrusionOk="0">
                  <a:moveTo>
                    <a:pt x="3328" y="0"/>
                  </a:moveTo>
                  <a:lnTo>
                    <a:pt x="2202" y="52"/>
                  </a:lnTo>
                  <a:lnTo>
                    <a:pt x="1127" y="154"/>
                  </a:lnTo>
                  <a:lnTo>
                    <a:pt x="52" y="359"/>
                  </a:lnTo>
                  <a:lnTo>
                    <a:pt x="1" y="512"/>
                  </a:lnTo>
                  <a:lnTo>
                    <a:pt x="1" y="615"/>
                  </a:lnTo>
                  <a:lnTo>
                    <a:pt x="103" y="717"/>
                  </a:lnTo>
                  <a:lnTo>
                    <a:pt x="2202" y="819"/>
                  </a:lnTo>
                  <a:lnTo>
                    <a:pt x="4249" y="1075"/>
                  </a:lnTo>
                  <a:lnTo>
                    <a:pt x="6297" y="1434"/>
                  </a:lnTo>
                  <a:lnTo>
                    <a:pt x="8344" y="1843"/>
                  </a:lnTo>
                  <a:lnTo>
                    <a:pt x="8395" y="1843"/>
                  </a:lnTo>
                  <a:lnTo>
                    <a:pt x="8446" y="1792"/>
                  </a:lnTo>
                  <a:lnTo>
                    <a:pt x="8497" y="1741"/>
                  </a:lnTo>
                  <a:lnTo>
                    <a:pt x="8446" y="1690"/>
                  </a:lnTo>
                  <a:lnTo>
                    <a:pt x="7986" y="1382"/>
                  </a:lnTo>
                  <a:lnTo>
                    <a:pt x="7525" y="1075"/>
                  </a:lnTo>
                  <a:lnTo>
                    <a:pt x="7064" y="819"/>
                  </a:lnTo>
                  <a:lnTo>
                    <a:pt x="6552" y="615"/>
                  </a:lnTo>
                  <a:lnTo>
                    <a:pt x="6041" y="461"/>
                  </a:lnTo>
                  <a:lnTo>
                    <a:pt x="5529" y="308"/>
                  </a:lnTo>
                  <a:lnTo>
                    <a:pt x="4966" y="205"/>
                  </a:lnTo>
                  <a:lnTo>
                    <a:pt x="4454" y="103"/>
                  </a:lnTo>
                  <a:lnTo>
                    <a:pt x="332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4"/>
            <p:cNvSpPr/>
            <p:nvPr/>
          </p:nvSpPr>
          <p:spPr>
            <a:xfrm>
              <a:off x="5069125" y="4869050"/>
              <a:ext cx="213725" cy="46075"/>
            </a:xfrm>
            <a:custGeom>
              <a:avLst/>
              <a:gdLst/>
              <a:ahLst/>
              <a:cxnLst/>
              <a:rect l="l" t="t" r="r" b="b"/>
              <a:pathLst>
                <a:path w="8549" h="1843" extrusionOk="0">
                  <a:moveTo>
                    <a:pt x="3430" y="0"/>
                  </a:moveTo>
                  <a:lnTo>
                    <a:pt x="2304" y="51"/>
                  </a:lnTo>
                  <a:lnTo>
                    <a:pt x="1178" y="154"/>
                  </a:lnTo>
                  <a:lnTo>
                    <a:pt x="154" y="359"/>
                  </a:lnTo>
                  <a:lnTo>
                    <a:pt x="52" y="461"/>
                  </a:lnTo>
                  <a:lnTo>
                    <a:pt x="1" y="563"/>
                  </a:lnTo>
                  <a:lnTo>
                    <a:pt x="52" y="666"/>
                  </a:lnTo>
                  <a:lnTo>
                    <a:pt x="205" y="717"/>
                  </a:lnTo>
                  <a:lnTo>
                    <a:pt x="2253" y="870"/>
                  </a:lnTo>
                  <a:lnTo>
                    <a:pt x="4351" y="1075"/>
                  </a:lnTo>
                  <a:lnTo>
                    <a:pt x="6399" y="1433"/>
                  </a:lnTo>
                  <a:lnTo>
                    <a:pt x="8395" y="1843"/>
                  </a:lnTo>
                  <a:lnTo>
                    <a:pt x="8497" y="1843"/>
                  </a:lnTo>
                  <a:lnTo>
                    <a:pt x="8548" y="1792"/>
                  </a:lnTo>
                  <a:lnTo>
                    <a:pt x="8548" y="1741"/>
                  </a:lnTo>
                  <a:lnTo>
                    <a:pt x="8497" y="1689"/>
                  </a:lnTo>
                  <a:lnTo>
                    <a:pt x="8088" y="1382"/>
                  </a:lnTo>
                  <a:lnTo>
                    <a:pt x="7627" y="1075"/>
                  </a:lnTo>
                  <a:lnTo>
                    <a:pt x="7166" y="819"/>
                  </a:lnTo>
                  <a:lnTo>
                    <a:pt x="6655" y="615"/>
                  </a:lnTo>
                  <a:lnTo>
                    <a:pt x="6143" y="461"/>
                  </a:lnTo>
                  <a:lnTo>
                    <a:pt x="5580" y="307"/>
                  </a:lnTo>
                  <a:lnTo>
                    <a:pt x="5068" y="205"/>
                  </a:lnTo>
                  <a:lnTo>
                    <a:pt x="4505" y="103"/>
                  </a:lnTo>
                  <a:lnTo>
                    <a:pt x="343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4"/>
            <p:cNvSpPr/>
            <p:nvPr/>
          </p:nvSpPr>
          <p:spPr>
            <a:xfrm>
              <a:off x="5023075" y="4902325"/>
              <a:ext cx="212425" cy="47350"/>
            </a:xfrm>
            <a:custGeom>
              <a:avLst/>
              <a:gdLst/>
              <a:ahLst/>
              <a:cxnLst/>
              <a:rect l="l" t="t" r="r" b="b"/>
              <a:pathLst>
                <a:path w="8497" h="1894" extrusionOk="0">
                  <a:moveTo>
                    <a:pt x="3327" y="0"/>
                  </a:moveTo>
                  <a:lnTo>
                    <a:pt x="2201" y="51"/>
                  </a:lnTo>
                  <a:lnTo>
                    <a:pt x="1126" y="154"/>
                  </a:lnTo>
                  <a:lnTo>
                    <a:pt x="51" y="410"/>
                  </a:lnTo>
                  <a:lnTo>
                    <a:pt x="0" y="512"/>
                  </a:lnTo>
                  <a:lnTo>
                    <a:pt x="0" y="614"/>
                  </a:lnTo>
                  <a:lnTo>
                    <a:pt x="102" y="717"/>
                  </a:lnTo>
                  <a:lnTo>
                    <a:pt x="2201" y="819"/>
                  </a:lnTo>
                  <a:lnTo>
                    <a:pt x="4248" y="1075"/>
                  </a:lnTo>
                  <a:lnTo>
                    <a:pt x="6296" y="1433"/>
                  </a:lnTo>
                  <a:lnTo>
                    <a:pt x="8343" y="1894"/>
                  </a:lnTo>
                  <a:lnTo>
                    <a:pt x="8394" y="1843"/>
                  </a:lnTo>
                  <a:lnTo>
                    <a:pt x="8445" y="1843"/>
                  </a:lnTo>
                  <a:lnTo>
                    <a:pt x="8497" y="1740"/>
                  </a:lnTo>
                  <a:lnTo>
                    <a:pt x="8445" y="1689"/>
                  </a:lnTo>
                  <a:lnTo>
                    <a:pt x="7985" y="1382"/>
                  </a:lnTo>
                  <a:lnTo>
                    <a:pt x="7575" y="1075"/>
                  </a:lnTo>
                  <a:lnTo>
                    <a:pt x="7063" y="819"/>
                  </a:lnTo>
                  <a:lnTo>
                    <a:pt x="6552" y="614"/>
                  </a:lnTo>
                  <a:lnTo>
                    <a:pt x="6040" y="461"/>
                  </a:lnTo>
                  <a:lnTo>
                    <a:pt x="5528" y="307"/>
                  </a:lnTo>
                  <a:lnTo>
                    <a:pt x="4965" y="205"/>
                  </a:lnTo>
                  <a:lnTo>
                    <a:pt x="4453" y="102"/>
                  </a:lnTo>
                  <a:lnTo>
                    <a:pt x="33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4"/>
            <p:cNvSpPr/>
            <p:nvPr/>
          </p:nvSpPr>
          <p:spPr>
            <a:xfrm>
              <a:off x="4516325" y="2350750"/>
              <a:ext cx="1805575" cy="2463300"/>
            </a:xfrm>
            <a:custGeom>
              <a:avLst/>
              <a:gdLst/>
              <a:ahLst/>
              <a:cxnLst/>
              <a:rect l="l" t="t" r="r" b="b"/>
              <a:pathLst>
                <a:path w="72223" h="98532" extrusionOk="0">
                  <a:moveTo>
                    <a:pt x="40130" y="1"/>
                  </a:moveTo>
                  <a:lnTo>
                    <a:pt x="40181" y="973"/>
                  </a:lnTo>
                  <a:lnTo>
                    <a:pt x="40232" y="1997"/>
                  </a:lnTo>
                  <a:lnTo>
                    <a:pt x="40232" y="3226"/>
                  </a:lnTo>
                  <a:lnTo>
                    <a:pt x="40232" y="4454"/>
                  </a:lnTo>
                  <a:lnTo>
                    <a:pt x="40078" y="5580"/>
                  </a:lnTo>
                  <a:lnTo>
                    <a:pt x="40027" y="6092"/>
                  </a:lnTo>
                  <a:lnTo>
                    <a:pt x="39874" y="6553"/>
                  </a:lnTo>
                  <a:lnTo>
                    <a:pt x="39720" y="6860"/>
                  </a:lnTo>
                  <a:lnTo>
                    <a:pt x="39515" y="7116"/>
                  </a:lnTo>
                  <a:lnTo>
                    <a:pt x="39362" y="7167"/>
                  </a:lnTo>
                  <a:lnTo>
                    <a:pt x="39004" y="7269"/>
                  </a:lnTo>
                  <a:lnTo>
                    <a:pt x="37775" y="7525"/>
                  </a:lnTo>
                  <a:lnTo>
                    <a:pt x="33629" y="8293"/>
                  </a:lnTo>
                  <a:lnTo>
                    <a:pt x="30865" y="8805"/>
                  </a:lnTo>
                  <a:lnTo>
                    <a:pt x="27743" y="9470"/>
                  </a:lnTo>
                  <a:lnTo>
                    <a:pt x="24467" y="10238"/>
                  </a:lnTo>
                  <a:lnTo>
                    <a:pt x="20987" y="11159"/>
                  </a:lnTo>
                  <a:lnTo>
                    <a:pt x="19297" y="11620"/>
                  </a:lnTo>
                  <a:lnTo>
                    <a:pt x="17557" y="12183"/>
                  </a:lnTo>
                  <a:lnTo>
                    <a:pt x="15817" y="12746"/>
                  </a:lnTo>
                  <a:lnTo>
                    <a:pt x="14128" y="13360"/>
                  </a:lnTo>
                  <a:lnTo>
                    <a:pt x="12490" y="13974"/>
                  </a:lnTo>
                  <a:lnTo>
                    <a:pt x="10903" y="14640"/>
                  </a:lnTo>
                  <a:lnTo>
                    <a:pt x="9368" y="15356"/>
                  </a:lnTo>
                  <a:lnTo>
                    <a:pt x="7883" y="16124"/>
                  </a:lnTo>
                  <a:lnTo>
                    <a:pt x="6501" y="16892"/>
                  </a:lnTo>
                  <a:lnTo>
                    <a:pt x="5273" y="17762"/>
                  </a:lnTo>
                  <a:lnTo>
                    <a:pt x="4096" y="18632"/>
                  </a:lnTo>
                  <a:lnTo>
                    <a:pt x="3072" y="19553"/>
                  </a:lnTo>
                  <a:lnTo>
                    <a:pt x="2611" y="20014"/>
                  </a:lnTo>
                  <a:lnTo>
                    <a:pt x="2151" y="20475"/>
                  </a:lnTo>
                  <a:lnTo>
                    <a:pt x="1792" y="20987"/>
                  </a:lnTo>
                  <a:lnTo>
                    <a:pt x="1434" y="21498"/>
                  </a:lnTo>
                  <a:lnTo>
                    <a:pt x="1127" y="22010"/>
                  </a:lnTo>
                  <a:lnTo>
                    <a:pt x="820" y="22573"/>
                  </a:lnTo>
                  <a:lnTo>
                    <a:pt x="615" y="23085"/>
                  </a:lnTo>
                  <a:lnTo>
                    <a:pt x="410" y="23648"/>
                  </a:lnTo>
                  <a:lnTo>
                    <a:pt x="257" y="24365"/>
                  </a:lnTo>
                  <a:lnTo>
                    <a:pt x="103" y="25133"/>
                  </a:lnTo>
                  <a:lnTo>
                    <a:pt x="52" y="26003"/>
                  </a:lnTo>
                  <a:lnTo>
                    <a:pt x="1" y="26924"/>
                  </a:lnTo>
                  <a:lnTo>
                    <a:pt x="52" y="27845"/>
                  </a:lnTo>
                  <a:lnTo>
                    <a:pt x="103" y="28869"/>
                  </a:lnTo>
                  <a:lnTo>
                    <a:pt x="206" y="29944"/>
                  </a:lnTo>
                  <a:lnTo>
                    <a:pt x="359" y="31070"/>
                  </a:lnTo>
                  <a:lnTo>
                    <a:pt x="769" y="33424"/>
                  </a:lnTo>
                  <a:lnTo>
                    <a:pt x="1332" y="35984"/>
                  </a:lnTo>
                  <a:lnTo>
                    <a:pt x="1997" y="38696"/>
                  </a:lnTo>
                  <a:lnTo>
                    <a:pt x="2816" y="41512"/>
                  </a:lnTo>
                  <a:lnTo>
                    <a:pt x="3737" y="44480"/>
                  </a:lnTo>
                  <a:lnTo>
                    <a:pt x="4761" y="47500"/>
                  </a:lnTo>
                  <a:lnTo>
                    <a:pt x="5887" y="50623"/>
                  </a:lnTo>
                  <a:lnTo>
                    <a:pt x="7064" y="53745"/>
                  </a:lnTo>
                  <a:lnTo>
                    <a:pt x="8293" y="56969"/>
                  </a:lnTo>
                  <a:lnTo>
                    <a:pt x="9572" y="60194"/>
                  </a:lnTo>
                  <a:lnTo>
                    <a:pt x="10903" y="63367"/>
                  </a:lnTo>
                  <a:lnTo>
                    <a:pt x="12285" y="66592"/>
                  </a:lnTo>
                  <a:lnTo>
                    <a:pt x="14998" y="72785"/>
                  </a:lnTo>
                  <a:lnTo>
                    <a:pt x="17711" y="78672"/>
                  </a:lnTo>
                  <a:lnTo>
                    <a:pt x="20219" y="84097"/>
                  </a:lnTo>
                  <a:lnTo>
                    <a:pt x="22522" y="88909"/>
                  </a:lnTo>
                  <a:lnTo>
                    <a:pt x="24467" y="92850"/>
                  </a:lnTo>
                  <a:lnTo>
                    <a:pt x="26003" y="95921"/>
                  </a:lnTo>
                  <a:lnTo>
                    <a:pt x="27333" y="98531"/>
                  </a:lnTo>
                  <a:lnTo>
                    <a:pt x="55383" y="91007"/>
                  </a:lnTo>
                  <a:lnTo>
                    <a:pt x="51339" y="82408"/>
                  </a:lnTo>
                  <a:lnTo>
                    <a:pt x="47193" y="73502"/>
                  </a:lnTo>
                  <a:lnTo>
                    <a:pt x="42535" y="63265"/>
                  </a:lnTo>
                  <a:lnTo>
                    <a:pt x="40232" y="57993"/>
                  </a:lnTo>
                  <a:lnTo>
                    <a:pt x="37980" y="52823"/>
                  </a:lnTo>
                  <a:lnTo>
                    <a:pt x="35932" y="47961"/>
                  </a:lnTo>
                  <a:lnTo>
                    <a:pt x="34141" y="43559"/>
                  </a:lnTo>
                  <a:lnTo>
                    <a:pt x="32708" y="39720"/>
                  </a:lnTo>
                  <a:lnTo>
                    <a:pt x="32145" y="38082"/>
                  </a:lnTo>
                  <a:lnTo>
                    <a:pt x="31684" y="36649"/>
                  </a:lnTo>
                  <a:lnTo>
                    <a:pt x="31326" y="35421"/>
                  </a:lnTo>
                  <a:lnTo>
                    <a:pt x="31121" y="34448"/>
                  </a:lnTo>
                  <a:lnTo>
                    <a:pt x="31121" y="34090"/>
                  </a:lnTo>
                  <a:lnTo>
                    <a:pt x="31070" y="33783"/>
                  </a:lnTo>
                  <a:lnTo>
                    <a:pt x="31121" y="33527"/>
                  </a:lnTo>
                  <a:lnTo>
                    <a:pt x="31224" y="33373"/>
                  </a:lnTo>
                  <a:lnTo>
                    <a:pt x="31377" y="33220"/>
                  </a:lnTo>
                  <a:lnTo>
                    <a:pt x="31684" y="33117"/>
                  </a:lnTo>
                  <a:lnTo>
                    <a:pt x="32094" y="32964"/>
                  </a:lnTo>
                  <a:lnTo>
                    <a:pt x="32657" y="32810"/>
                  </a:lnTo>
                  <a:lnTo>
                    <a:pt x="34141" y="32554"/>
                  </a:lnTo>
                  <a:lnTo>
                    <a:pt x="36035" y="32247"/>
                  </a:lnTo>
                  <a:lnTo>
                    <a:pt x="40693" y="31531"/>
                  </a:lnTo>
                  <a:lnTo>
                    <a:pt x="43405" y="31121"/>
                  </a:lnTo>
                  <a:lnTo>
                    <a:pt x="46221" y="30609"/>
                  </a:lnTo>
                  <a:lnTo>
                    <a:pt x="49138" y="30046"/>
                  </a:lnTo>
                  <a:lnTo>
                    <a:pt x="52107" y="29432"/>
                  </a:lnTo>
                  <a:lnTo>
                    <a:pt x="55024" y="28715"/>
                  </a:lnTo>
                  <a:lnTo>
                    <a:pt x="56406" y="28306"/>
                  </a:lnTo>
                  <a:lnTo>
                    <a:pt x="57788" y="27897"/>
                  </a:lnTo>
                  <a:lnTo>
                    <a:pt x="59119" y="27436"/>
                  </a:lnTo>
                  <a:lnTo>
                    <a:pt x="60399" y="26924"/>
                  </a:lnTo>
                  <a:lnTo>
                    <a:pt x="61627" y="26412"/>
                  </a:lnTo>
                  <a:lnTo>
                    <a:pt x="62804" y="25900"/>
                  </a:lnTo>
                  <a:lnTo>
                    <a:pt x="63879" y="25337"/>
                  </a:lnTo>
                  <a:lnTo>
                    <a:pt x="64903" y="24723"/>
                  </a:lnTo>
                  <a:lnTo>
                    <a:pt x="65824" y="24109"/>
                  </a:lnTo>
                  <a:lnTo>
                    <a:pt x="66643" y="23443"/>
                  </a:lnTo>
                  <a:lnTo>
                    <a:pt x="67565" y="22522"/>
                  </a:lnTo>
                  <a:lnTo>
                    <a:pt x="68384" y="21601"/>
                  </a:lnTo>
                  <a:lnTo>
                    <a:pt x="69151" y="20628"/>
                  </a:lnTo>
                  <a:lnTo>
                    <a:pt x="69817" y="19656"/>
                  </a:lnTo>
                  <a:lnTo>
                    <a:pt x="70329" y="18683"/>
                  </a:lnTo>
                  <a:lnTo>
                    <a:pt x="70840" y="17711"/>
                  </a:lnTo>
                  <a:lnTo>
                    <a:pt x="71199" y="16738"/>
                  </a:lnTo>
                  <a:lnTo>
                    <a:pt x="71557" y="15715"/>
                  </a:lnTo>
                  <a:lnTo>
                    <a:pt x="71813" y="14742"/>
                  </a:lnTo>
                  <a:lnTo>
                    <a:pt x="71966" y="13770"/>
                  </a:lnTo>
                  <a:lnTo>
                    <a:pt x="72120" y="12797"/>
                  </a:lnTo>
                  <a:lnTo>
                    <a:pt x="72171" y="11825"/>
                  </a:lnTo>
                  <a:lnTo>
                    <a:pt x="72222" y="10852"/>
                  </a:lnTo>
                  <a:lnTo>
                    <a:pt x="72222" y="9931"/>
                  </a:lnTo>
                  <a:lnTo>
                    <a:pt x="72120" y="9009"/>
                  </a:lnTo>
                  <a:lnTo>
                    <a:pt x="72018" y="8139"/>
                  </a:lnTo>
                  <a:lnTo>
                    <a:pt x="71915" y="7269"/>
                  </a:lnTo>
                  <a:lnTo>
                    <a:pt x="71762" y="6450"/>
                  </a:lnTo>
                  <a:lnTo>
                    <a:pt x="71403" y="4915"/>
                  </a:lnTo>
                  <a:lnTo>
                    <a:pt x="70994" y="3533"/>
                  </a:lnTo>
                  <a:lnTo>
                    <a:pt x="70533" y="2355"/>
                  </a:lnTo>
                  <a:lnTo>
                    <a:pt x="70175" y="1383"/>
                  </a:lnTo>
                  <a:lnTo>
                    <a:pt x="69817" y="615"/>
                  </a:lnTo>
                  <a:lnTo>
                    <a:pt x="6951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4"/>
            <p:cNvSpPr/>
            <p:nvPr/>
          </p:nvSpPr>
          <p:spPr>
            <a:xfrm>
              <a:off x="5165100" y="4482600"/>
              <a:ext cx="630875" cy="189400"/>
            </a:xfrm>
            <a:custGeom>
              <a:avLst/>
              <a:gdLst/>
              <a:ahLst/>
              <a:cxnLst/>
              <a:rect l="l" t="t" r="r" b="b"/>
              <a:pathLst>
                <a:path w="25235" h="7576" extrusionOk="0">
                  <a:moveTo>
                    <a:pt x="25132" y="1"/>
                  </a:moveTo>
                  <a:lnTo>
                    <a:pt x="24416" y="154"/>
                  </a:lnTo>
                  <a:lnTo>
                    <a:pt x="22880" y="512"/>
                  </a:lnTo>
                  <a:lnTo>
                    <a:pt x="19502" y="1383"/>
                  </a:lnTo>
                  <a:lnTo>
                    <a:pt x="14588" y="2713"/>
                  </a:lnTo>
                  <a:lnTo>
                    <a:pt x="9674" y="4095"/>
                  </a:lnTo>
                  <a:lnTo>
                    <a:pt x="7218" y="4863"/>
                  </a:lnTo>
                  <a:lnTo>
                    <a:pt x="4812" y="5631"/>
                  </a:lnTo>
                  <a:lnTo>
                    <a:pt x="2355" y="6450"/>
                  </a:lnTo>
                  <a:lnTo>
                    <a:pt x="1178" y="6859"/>
                  </a:lnTo>
                  <a:lnTo>
                    <a:pt x="52" y="7320"/>
                  </a:lnTo>
                  <a:lnTo>
                    <a:pt x="0" y="7371"/>
                  </a:lnTo>
                  <a:lnTo>
                    <a:pt x="0" y="7473"/>
                  </a:lnTo>
                  <a:lnTo>
                    <a:pt x="52" y="7525"/>
                  </a:lnTo>
                  <a:lnTo>
                    <a:pt x="103" y="7576"/>
                  </a:lnTo>
                  <a:lnTo>
                    <a:pt x="1587" y="7269"/>
                  </a:lnTo>
                  <a:lnTo>
                    <a:pt x="3020" y="6910"/>
                  </a:lnTo>
                  <a:lnTo>
                    <a:pt x="5733" y="6245"/>
                  </a:lnTo>
                  <a:lnTo>
                    <a:pt x="8190" y="5580"/>
                  </a:lnTo>
                  <a:lnTo>
                    <a:pt x="10647" y="4863"/>
                  </a:lnTo>
                  <a:lnTo>
                    <a:pt x="15509" y="3379"/>
                  </a:lnTo>
                  <a:lnTo>
                    <a:pt x="20372" y="1894"/>
                  </a:lnTo>
                  <a:lnTo>
                    <a:pt x="22778" y="1075"/>
                  </a:lnTo>
                  <a:lnTo>
                    <a:pt x="25183" y="256"/>
                  </a:lnTo>
                  <a:lnTo>
                    <a:pt x="25234" y="205"/>
                  </a:lnTo>
                  <a:lnTo>
                    <a:pt x="25234" y="103"/>
                  </a:lnTo>
                  <a:lnTo>
                    <a:pt x="25234" y="52"/>
                  </a:lnTo>
                  <a:lnTo>
                    <a:pt x="25132"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4"/>
            <p:cNvSpPr/>
            <p:nvPr/>
          </p:nvSpPr>
          <p:spPr>
            <a:xfrm>
              <a:off x="5157425" y="2401950"/>
              <a:ext cx="1073625" cy="1994950"/>
            </a:xfrm>
            <a:custGeom>
              <a:avLst/>
              <a:gdLst/>
              <a:ahLst/>
              <a:cxnLst/>
              <a:rect l="l" t="t" r="r" b="b"/>
              <a:pathLst>
                <a:path w="42945" h="79798" extrusionOk="0">
                  <a:moveTo>
                    <a:pt x="42074" y="0"/>
                  </a:moveTo>
                  <a:lnTo>
                    <a:pt x="42023" y="51"/>
                  </a:lnTo>
                  <a:lnTo>
                    <a:pt x="42279" y="1229"/>
                  </a:lnTo>
                  <a:lnTo>
                    <a:pt x="42484" y="2406"/>
                  </a:lnTo>
                  <a:lnTo>
                    <a:pt x="42637" y="3634"/>
                  </a:lnTo>
                  <a:lnTo>
                    <a:pt x="42740" y="4812"/>
                  </a:lnTo>
                  <a:lnTo>
                    <a:pt x="42740" y="6040"/>
                  </a:lnTo>
                  <a:lnTo>
                    <a:pt x="42740" y="7268"/>
                  </a:lnTo>
                  <a:lnTo>
                    <a:pt x="42637" y="8497"/>
                  </a:lnTo>
                  <a:lnTo>
                    <a:pt x="42484" y="9725"/>
                  </a:lnTo>
                  <a:lnTo>
                    <a:pt x="42279" y="10903"/>
                  </a:lnTo>
                  <a:lnTo>
                    <a:pt x="42023" y="12131"/>
                  </a:lnTo>
                  <a:lnTo>
                    <a:pt x="41613" y="13257"/>
                  </a:lnTo>
                  <a:lnTo>
                    <a:pt x="41153" y="14383"/>
                  </a:lnTo>
                  <a:lnTo>
                    <a:pt x="40590" y="15458"/>
                  </a:lnTo>
                  <a:lnTo>
                    <a:pt x="39924" y="16482"/>
                  </a:lnTo>
                  <a:lnTo>
                    <a:pt x="39157" y="17403"/>
                  </a:lnTo>
                  <a:lnTo>
                    <a:pt x="38338" y="18324"/>
                  </a:lnTo>
                  <a:lnTo>
                    <a:pt x="37416" y="19092"/>
                  </a:lnTo>
                  <a:lnTo>
                    <a:pt x="36444" y="19860"/>
                  </a:lnTo>
                  <a:lnTo>
                    <a:pt x="35420" y="20474"/>
                  </a:lnTo>
                  <a:lnTo>
                    <a:pt x="34294" y="21088"/>
                  </a:lnTo>
                  <a:lnTo>
                    <a:pt x="33168" y="21600"/>
                  </a:lnTo>
                  <a:lnTo>
                    <a:pt x="31991" y="22061"/>
                  </a:lnTo>
                  <a:lnTo>
                    <a:pt x="30762" y="22419"/>
                  </a:lnTo>
                  <a:lnTo>
                    <a:pt x="29585" y="22777"/>
                  </a:lnTo>
                  <a:lnTo>
                    <a:pt x="28357" y="23085"/>
                  </a:lnTo>
                  <a:lnTo>
                    <a:pt x="27128" y="23392"/>
                  </a:lnTo>
                  <a:lnTo>
                    <a:pt x="24211" y="24006"/>
                  </a:lnTo>
                  <a:lnTo>
                    <a:pt x="21242" y="24620"/>
                  </a:lnTo>
                  <a:lnTo>
                    <a:pt x="15305" y="25746"/>
                  </a:lnTo>
                  <a:lnTo>
                    <a:pt x="2662" y="28254"/>
                  </a:lnTo>
                  <a:lnTo>
                    <a:pt x="2099" y="28357"/>
                  </a:lnTo>
                  <a:lnTo>
                    <a:pt x="1536" y="28510"/>
                  </a:lnTo>
                  <a:lnTo>
                    <a:pt x="973" y="28715"/>
                  </a:lnTo>
                  <a:lnTo>
                    <a:pt x="461" y="29022"/>
                  </a:lnTo>
                  <a:lnTo>
                    <a:pt x="256" y="29227"/>
                  </a:lnTo>
                  <a:lnTo>
                    <a:pt x="154" y="29483"/>
                  </a:lnTo>
                  <a:lnTo>
                    <a:pt x="52" y="29739"/>
                  </a:lnTo>
                  <a:lnTo>
                    <a:pt x="0" y="29994"/>
                  </a:lnTo>
                  <a:lnTo>
                    <a:pt x="0" y="30250"/>
                  </a:lnTo>
                  <a:lnTo>
                    <a:pt x="0" y="30558"/>
                  </a:lnTo>
                  <a:lnTo>
                    <a:pt x="103" y="31121"/>
                  </a:lnTo>
                  <a:lnTo>
                    <a:pt x="512" y="32554"/>
                  </a:lnTo>
                  <a:lnTo>
                    <a:pt x="922" y="33987"/>
                  </a:lnTo>
                  <a:lnTo>
                    <a:pt x="1434" y="35471"/>
                  </a:lnTo>
                  <a:lnTo>
                    <a:pt x="1945" y="36853"/>
                  </a:lnTo>
                  <a:lnTo>
                    <a:pt x="2611" y="38491"/>
                  </a:lnTo>
                  <a:lnTo>
                    <a:pt x="3481" y="40539"/>
                  </a:lnTo>
                  <a:lnTo>
                    <a:pt x="5733" y="45759"/>
                  </a:lnTo>
                  <a:lnTo>
                    <a:pt x="8497" y="51902"/>
                  </a:lnTo>
                  <a:lnTo>
                    <a:pt x="11568" y="58504"/>
                  </a:lnTo>
                  <a:lnTo>
                    <a:pt x="14690" y="65158"/>
                  </a:lnTo>
                  <a:lnTo>
                    <a:pt x="17659" y="71198"/>
                  </a:lnTo>
                  <a:lnTo>
                    <a:pt x="19041" y="73911"/>
                  </a:lnTo>
                  <a:lnTo>
                    <a:pt x="20218" y="76265"/>
                  </a:lnTo>
                  <a:lnTo>
                    <a:pt x="21293" y="78210"/>
                  </a:lnTo>
                  <a:lnTo>
                    <a:pt x="22163" y="79746"/>
                  </a:lnTo>
                  <a:lnTo>
                    <a:pt x="22214" y="79797"/>
                  </a:lnTo>
                  <a:lnTo>
                    <a:pt x="22266" y="79797"/>
                  </a:lnTo>
                  <a:lnTo>
                    <a:pt x="22317" y="79746"/>
                  </a:lnTo>
                  <a:lnTo>
                    <a:pt x="22317" y="79644"/>
                  </a:lnTo>
                  <a:lnTo>
                    <a:pt x="19195" y="73246"/>
                  </a:lnTo>
                  <a:lnTo>
                    <a:pt x="16175" y="66847"/>
                  </a:lnTo>
                  <a:lnTo>
                    <a:pt x="12643" y="59374"/>
                  </a:lnTo>
                  <a:lnTo>
                    <a:pt x="9009" y="51594"/>
                  </a:lnTo>
                  <a:lnTo>
                    <a:pt x="5682" y="44224"/>
                  </a:lnTo>
                  <a:lnTo>
                    <a:pt x="4249" y="40948"/>
                  </a:lnTo>
                  <a:lnTo>
                    <a:pt x="3020" y="38030"/>
                  </a:lnTo>
                  <a:lnTo>
                    <a:pt x="2048" y="35676"/>
                  </a:lnTo>
                  <a:lnTo>
                    <a:pt x="1382" y="33833"/>
                  </a:lnTo>
                  <a:lnTo>
                    <a:pt x="922" y="32400"/>
                  </a:lnTo>
                  <a:lnTo>
                    <a:pt x="563" y="30916"/>
                  </a:lnTo>
                  <a:lnTo>
                    <a:pt x="461" y="30558"/>
                  </a:lnTo>
                  <a:lnTo>
                    <a:pt x="410" y="30148"/>
                  </a:lnTo>
                  <a:lnTo>
                    <a:pt x="512" y="29790"/>
                  </a:lnTo>
                  <a:lnTo>
                    <a:pt x="666" y="29431"/>
                  </a:lnTo>
                  <a:lnTo>
                    <a:pt x="922" y="29227"/>
                  </a:lnTo>
                  <a:lnTo>
                    <a:pt x="1178" y="29073"/>
                  </a:lnTo>
                  <a:lnTo>
                    <a:pt x="1485" y="28971"/>
                  </a:lnTo>
                  <a:lnTo>
                    <a:pt x="1792" y="28920"/>
                  </a:lnTo>
                  <a:lnTo>
                    <a:pt x="3276" y="28561"/>
                  </a:lnTo>
                  <a:lnTo>
                    <a:pt x="4812" y="28254"/>
                  </a:lnTo>
                  <a:lnTo>
                    <a:pt x="7883" y="27691"/>
                  </a:lnTo>
                  <a:lnTo>
                    <a:pt x="20525" y="25183"/>
                  </a:lnTo>
                  <a:lnTo>
                    <a:pt x="23187" y="24722"/>
                  </a:lnTo>
                  <a:lnTo>
                    <a:pt x="25849" y="24159"/>
                  </a:lnTo>
                  <a:lnTo>
                    <a:pt x="28510" y="23545"/>
                  </a:lnTo>
                  <a:lnTo>
                    <a:pt x="31172" y="22829"/>
                  </a:lnTo>
                  <a:lnTo>
                    <a:pt x="32298" y="22419"/>
                  </a:lnTo>
                  <a:lnTo>
                    <a:pt x="33424" y="21958"/>
                  </a:lnTo>
                  <a:lnTo>
                    <a:pt x="34499" y="21498"/>
                  </a:lnTo>
                  <a:lnTo>
                    <a:pt x="35574" y="20935"/>
                  </a:lnTo>
                  <a:lnTo>
                    <a:pt x="36597" y="20269"/>
                  </a:lnTo>
                  <a:lnTo>
                    <a:pt x="37570" y="19604"/>
                  </a:lnTo>
                  <a:lnTo>
                    <a:pt x="38491" y="18836"/>
                  </a:lnTo>
                  <a:lnTo>
                    <a:pt x="39310" y="17966"/>
                  </a:lnTo>
                  <a:lnTo>
                    <a:pt x="40078" y="16994"/>
                  </a:lnTo>
                  <a:lnTo>
                    <a:pt x="40743" y="16021"/>
                  </a:lnTo>
                  <a:lnTo>
                    <a:pt x="41306" y="14997"/>
                  </a:lnTo>
                  <a:lnTo>
                    <a:pt x="41767" y="13922"/>
                  </a:lnTo>
                  <a:lnTo>
                    <a:pt x="42125" y="12848"/>
                  </a:lnTo>
                  <a:lnTo>
                    <a:pt x="42432" y="11722"/>
                  </a:lnTo>
                  <a:lnTo>
                    <a:pt x="42688" y="10544"/>
                  </a:lnTo>
                  <a:lnTo>
                    <a:pt x="42842" y="9418"/>
                  </a:lnTo>
                  <a:lnTo>
                    <a:pt x="42893" y="8241"/>
                  </a:lnTo>
                  <a:lnTo>
                    <a:pt x="42944" y="7064"/>
                  </a:lnTo>
                  <a:lnTo>
                    <a:pt x="42893" y="5887"/>
                  </a:lnTo>
                  <a:lnTo>
                    <a:pt x="42842" y="4658"/>
                  </a:lnTo>
                  <a:lnTo>
                    <a:pt x="42688" y="3481"/>
                  </a:lnTo>
                  <a:lnTo>
                    <a:pt x="42535" y="2355"/>
                  </a:lnTo>
                  <a:lnTo>
                    <a:pt x="42330" y="1178"/>
                  </a:lnTo>
                  <a:lnTo>
                    <a:pt x="42125" y="51"/>
                  </a:lnTo>
                  <a:lnTo>
                    <a:pt x="42125"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4"/>
            <p:cNvSpPr/>
            <p:nvPr/>
          </p:nvSpPr>
          <p:spPr>
            <a:xfrm>
              <a:off x="3788225" y="4251000"/>
              <a:ext cx="1140175" cy="1064650"/>
            </a:xfrm>
            <a:custGeom>
              <a:avLst/>
              <a:gdLst/>
              <a:ahLst/>
              <a:cxnLst/>
              <a:rect l="l" t="t" r="r" b="b"/>
              <a:pathLst>
                <a:path w="45607" h="42586" extrusionOk="0">
                  <a:moveTo>
                    <a:pt x="45555" y="0"/>
                  </a:moveTo>
                  <a:lnTo>
                    <a:pt x="19349" y="563"/>
                  </a:lnTo>
                  <a:lnTo>
                    <a:pt x="18530" y="28203"/>
                  </a:lnTo>
                  <a:lnTo>
                    <a:pt x="15152" y="29738"/>
                  </a:lnTo>
                  <a:lnTo>
                    <a:pt x="11773" y="31376"/>
                  </a:lnTo>
                  <a:lnTo>
                    <a:pt x="8088" y="33219"/>
                  </a:lnTo>
                  <a:lnTo>
                    <a:pt x="6501" y="33987"/>
                  </a:lnTo>
                  <a:lnTo>
                    <a:pt x="4966" y="34806"/>
                  </a:lnTo>
                  <a:lnTo>
                    <a:pt x="3430" y="35676"/>
                  </a:lnTo>
                  <a:lnTo>
                    <a:pt x="1895" y="36597"/>
                  </a:lnTo>
                  <a:lnTo>
                    <a:pt x="1639" y="36904"/>
                  </a:lnTo>
                  <a:lnTo>
                    <a:pt x="1332" y="37263"/>
                  </a:lnTo>
                  <a:lnTo>
                    <a:pt x="1076" y="37621"/>
                  </a:lnTo>
                  <a:lnTo>
                    <a:pt x="871" y="38030"/>
                  </a:lnTo>
                  <a:lnTo>
                    <a:pt x="615" y="38491"/>
                  </a:lnTo>
                  <a:lnTo>
                    <a:pt x="462" y="38952"/>
                  </a:lnTo>
                  <a:lnTo>
                    <a:pt x="154" y="39924"/>
                  </a:lnTo>
                  <a:lnTo>
                    <a:pt x="52" y="40385"/>
                  </a:lnTo>
                  <a:lnTo>
                    <a:pt x="1" y="40794"/>
                  </a:lnTo>
                  <a:lnTo>
                    <a:pt x="1" y="41255"/>
                  </a:lnTo>
                  <a:lnTo>
                    <a:pt x="52" y="41613"/>
                  </a:lnTo>
                  <a:lnTo>
                    <a:pt x="103" y="41920"/>
                  </a:lnTo>
                  <a:lnTo>
                    <a:pt x="257" y="42176"/>
                  </a:lnTo>
                  <a:lnTo>
                    <a:pt x="410" y="42381"/>
                  </a:lnTo>
                  <a:lnTo>
                    <a:pt x="666" y="42535"/>
                  </a:lnTo>
                  <a:lnTo>
                    <a:pt x="1383" y="42586"/>
                  </a:lnTo>
                  <a:lnTo>
                    <a:pt x="2918" y="42586"/>
                  </a:lnTo>
                  <a:lnTo>
                    <a:pt x="8037" y="42535"/>
                  </a:lnTo>
                  <a:lnTo>
                    <a:pt x="15049" y="42330"/>
                  </a:lnTo>
                  <a:lnTo>
                    <a:pt x="23034" y="42074"/>
                  </a:lnTo>
                  <a:lnTo>
                    <a:pt x="31019" y="41716"/>
                  </a:lnTo>
                  <a:lnTo>
                    <a:pt x="38031" y="41357"/>
                  </a:lnTo>
                  <a:lnTo>
                    <a:pt x="40897" y="41153"/>
                  </a:lnTo>
                  <a:lnTo>
                    <a:pt x="43149" y="40948"/>
                  </a:lnTo>
                  <a:lnTo>
                    <a:pt x="44736" y="40743"/>
                  </a:lnTo>
                  <a:lnTo>
                    <a:pt x="45197" y="40641"/>
                  </a:lnTo>
                  <a:lnTo>
                    <a:pt x="45453" y="40538"/>
                  </a:lnTo>
                  <a:lnTo>
                    <a:pt x="45555" y="40334"/>
                  </a:lnTo>
                  <a:lnTo>
                    <a:pt x="45555" y="39822"/>
                  </a:lnTo>
                  <a:lnTo>
                    <a:pt x="45606" y="37928"/>
                  </a:lnTo>
                  <a:lnTo>
                    <a:pt x="45555" y="35062"/>
                  </a:lnTo>
                  <a:lnTo>
                    <a:pt x="45453" y="31479"/>
                  </a:lnTo>
                  <a:lnTo>
                    <a:pt x="45453" y="31376"/>
                  </a:lnTo>
                  <a:lnTo>
                    <a:pt x="45453" y="25081"/>
                  </a:lnTo>
                  <a:lnTo>
                    <a:pt x="45504" y="14434"/>
                  </a:lnTo>
                  <a:lnTo>
                    <a:pt x="45555"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4"/>
            <p:cNvSpPr/>
            <p:nvPr/>
          </p:nvSpPr>
          <p:spPr>
            <a:xfrm>
              <a:off x="3788225" y="4746200"/>
              <a:ext cx="1140175" cy="569450"/>
            </a:xfrm>
            <a:custGeom>
              <a:avLst/>
              <a:gdLst/>
              <a:ahLst/>
              <a:cxnLst/>
              <a:rect l="l" t="t" r="r" b="b"/>
              <a:pathLst>
                <a:path w="45607" h="22778" extrusionOk="0">
                  <a:moveTo>
                    <a:pt x="45453" y="1"/>
                  </a:moveTo>
                  <a:lnTo>
                    <a:pt x="18786" y="615"/>
                  </a:lnTo>
                  <a:lnTo>
                    <a:pt x="18530" y="8395"/>
                  </a:lnTo>
                  <a:lnTo>
                    <a:pt x="15152" y="9930"/>
                  </a:lnTo>
                  <a:lnTo>
                    <a:pt x="11773" y="11568"/>
                  </a:lnTo>
                  <a:lnTo>
                    <a:pt x="8088" y="13411"/>
                  </a:lnTo>
                  <a:lnTo>
                    <a:pt x="6501" y="14179"/>
                  </a:lnTo>
                  <a:lnTo>
                    <a:pt x="4966" y="14998"/>
                  </a:lnTo>
                  <a:lnTo>
                    <a:pt x="3430" y="15868"/>
                  </a:lnTo>
                  <a:lnTo>
                    <a:pt x="1895" y="16789"/>
                  </a:lnTo>
                  <a:lnTo>
                    <a:pt x="1639" y="17096"/>
                  </a:lnTo>
                  <a:lnTo>
                    <a:pt x="1332" y="17455"/>
                  </a:lnTo>
                  <a:lnTo>
                    <a:pt x="1076" y="17813"/>
                  </a:lnTo>
                  <a:lnTo>
                    <a:pt x="871" y="18222"/>
                  </a:lnTo>
                  <a:lnTo>
                    <a:pt x="666" y="18683"/>
                  </a:lnTo>
                  <a:lnTo>
                    <a:pt x="462" y="19144"/>
                  </a:lnTo>
                  <a:lnTo>
                    <a:pt x="154" y="20116"/>
                  </a:lnTo>
                  <a:lnTo>
                    <a:pt x="52" y="20577"/>
                  </a:lnTo>
                  <a:lnTo>
                    <a:pt x="1" y="20986"/>
                  </a:lnTo>
                  <a:lnTo>
                    <a:pt x="1" y="21447"/>
                  </a:lnTo>
                  <a:lnTo>
                    <a:pt x="52" y="21805"/>
                  </a:lnTo>
                  <a:lnTo>
                    <a:pt x="103" y="22112"/>
                  </a:lnTo>
                  <a:lnTo>
                    <a:pt x="257" y="22368"/>
                  </a:lnTo>
                  <a:lnTo>
                    <a:pt x="410" y="22573"/>
                  </a:lnTo>
                  <a:lnTo>
                    <a:pt x="666" y="22727"/>
                  </a:lnTo>
                  <a:lnTo>
                    <a:pt x="1383" y="22778"/>
                  </a:lnTo>
                  <a:lnTo>
                    <a:pt x="2918" y="22778"/>
                  </a:lnTo>
                  <a:lnTo>
                    <a:pt x="8037" y="22727"/>
                  </a:lnTo>
                  <a:lnTo>
                    <a:pt x="15049" y="22522"/>
                  </a:lnTo>
                  <a:lnTo>
                    <a:pt x="23034" y="22266"/>
                  </a:lnTo>
                  <a:lnTo>
                    <a:pt x="31019" y="21908"/>
                  </a:lnTo>
                  <a:lnTo>
                    <a:pt x="38031" y="21549"/>
                  </a:lnTo>
                  <a:lnTo>
                    <a:pt x="40897" y="21345"/>
                  </a:lnTo>
                  <a:lnTo>
                    <a:pt x="43149" y="21140"/>
                  </a:lnTo>
                  <a:lnTo>
                    <a:pt x="44736" y="20935"/>
                  </a:lnTo>
                  <a:lnTo>
                    <a:pt x="45197" y="20833"/>
                  </a:lnTo>
                  <a:lnTo>
                    <a:pt x="45453" y="20730"/>
                  </a:lnTo>
                  <a:lnTo>
                    <a:pt x="45555" y="20526"/>
                  </a:lnTo>
                  <a:lnTo>
                    <a:pt x="45555" y="20014"/>
                  </a:lnTo>
                  <a:lnTo>
                    <a:pt x="45606" y="18120"/>
                  </a:lnTo>
                  <a:lnTo>
                    <a:pt x="45555" y="15254"/>
                  </a:lnTo>
                  <a:lnTo>
                    <a:pt x="45453" y="11671"/>
                  </a:lnTo>
                  <a:lnTo>
                    <a:pt x="45453" y="11568"/>
                  </a:lnTo>
                  <a:lnTo>
                    <a:pt x="45453" y="10852"/>
                  </a:lnTo>
                  <a:lnTo>
                    <a:pt x="45453" y="10340"/>
                  </a:lnTo>
                  <a:lnTo>
                    <a:pt x="45453" y="9623"/>
                  </a:lnTo>
                  <a:lnTo>
                    <a:pt x="4545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4"/>
            <p:cNvSpPr/>
            <p:nvPr/>
          </p:nvSpPr>
          <p:spPr>
            <a:xfrm>
              <a:off x="3783125" y="4913825"/>
              <a:ext cx="1156775" cy="405675"/>
            </a:xfrm>
            <a:custGeom>
              <a:avLst/>
              <a:gdLst/>
              <a:ahLst/>
              <a:cxnLst/>
              <a:rect l="l" t="t" r="r" b="b"/>
              <a:pathLst>
                <a:path w="46271" h="16227" extrusionOk="0">
                  <a:moveTo>
                    <a:pt x="45810" y="1"/>
                  </a:moveTo>
                  <a:lnTo>
                    <a:pt x="18785" y="1024"/>
                  </a:lnTo>
                  <a:lnTo>
                    <a:pt x="16379" y="2253"/>
                  </a:lnTo>
                  <a:lnTo>
                    <a:pt x="10954" y="5068"/>
                  </a:lnTo>
                  <a:lnTo>
                    <a:pt x="7985" y="6655"/>
                  </a:lnTo>
                  <a:lnTo>
                    <a:pt x="5272" y="8139"/>
                  </a:lnTo>
                  <a:lnTo>
                    <a:pt x="3122" y="9316"/>
                  </a:lnTo>
                  <a:lnTo>
                    <a:pt x="2406" y="9777"/>
                  </a:lnTo>
                  <a:lnTo>
                    <a:pt x="1945" y="10135"/>
                  </a:lnTo>
                  <a:lnTo>
                    <a:pt x="1638" y="10391"/>
                  </a:lnTo>
                  <a:lnTo>
                    <a:pt x="1382" y="10750"/>
                  </a:lnTo>
                  <a:lnTo>
                    <a:pt x="1126" y="11159"/>
                  </a:lnTo>
                  <a:lnTo>
                    <a:pt x="870" y="11568"/>
                  </a:lnTo>
                  <a:lnTo>
                    <a:pt x="666" y="12029"/>
                  </a:lnTo>
                  <a:lnTo>
                    <a:pt x="461" y="12490"/>
                  </a:lnTo>
                  <a:lnTo>
                    <a:pt x="307" y="13002"/>
                  </a:lnTo>
                  <a:lnTo>
                    <a:pt x="154" y="13462"/>
                  </a:lnTo>
                  <a:lnTo>
                    <a:pt x="51" y="13974"/>
                  </a:lnTo>
                  <a:lnTo>
                    <a:pt x="0" y="14435"/>
                  </a:lnTo>
                  <a:lnTo>
                    <a:pt x="0" y="14844"/>
                  </a:lnTo>
                  <a:lnTo>
                    <a:pt x="51" y="15203"/>
                  </a:lnTo>
                  <a:lnTo>
                    <a:pt x="103" y="15561"/>
                  </a:lnTo>
                  <a:lnTo>
                    <a:pt x="256" y="15817"/>
                  </a:lnTo>
                  <a:lnTo>
                    <a:pt x="461" y="16022"/>
                  </a:lnTo>
                  <a:lnTo>
                    <a:pt x="666" y="16175"/>
                  </a:lnTo>
                  <a:lnTo>
                    <a:pt x="1433" y="16226"/>
                  </a:lnTo>
                  <a:lnTo>
                    <a:pt x="2969" y="16226"/>
                  </a:lnTo>
                  <a:lnTo>
                    <a:pt x="8138" y="16175"/>
                  </a:lnTo>
                  <a:lnTo>
                    <a:pt x="15151" y="15970"/>
                  </a:lnTo>
                  <a:lnTo>
                    <a:pt x="23136" y="15663"/>
                  </a:lnTo>
                  <a:lnTo>
                    <a:pt x="31120" y="15305"/>
                  </a:lnTo>
                  <a:lnTo>
                    <a:pt x="38184" y="14895"/>
                  </a:lnTo>
                  <a:lnTo>
                    <a:pt x="41050" y="14691"/>
                  </a:lnTo>
                  <a:lnTo>
                    <a:pt x="43353" y="14435"/>
                  </a:lnTo>
                  <a:lnTo>
                    <a:pt x="44889" y="14230"/>
                  </a:lnTo>
                  <a:lnTo>
                    <a:pt x="45401" y="14128"/>
                  </a:lnTo>
                  <a:lnTo>
                    <a:pt x="45657" y="14025"/>
                  </a:lnTo>
                  <a:lnTo>
                    <a:pt x="45759" y="13872"/>
                  </a:lnTo>
                  <a:lnTo>
                    <a:pt x="45862" y="13616"/>
                  </a:lnTo>
                  <a:lnTo>
                    <a:pt x="45964" y="13206"/>
                  </a:lnTo>
                  <a:lnTo>
                    <a:pt x="46015" y="12695"/>
                  </a:lnTo>
                  <a:lnTo>
                    <a:pt x="46169" y="11313"/>
                  </a:lnTo>
                  <a:lnTo>
                    <a:pt x="46271" y="9572"/>
                  </a:lnTo>
                  <a:lnTo>
                    <a:pt x="46271" y="7474"/>
                  </a:lnTo>
                  <a:lnTo>
                    <a:pt x="46220" y="5170"/>
                  </a:lnTo>
                  <a:lnTo>
                    <a:pt x="46066" y="2662"/>
                  </a:lnTo>
                  <a:lnTo>
                    <a:pt x="45810"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4"/>
            <p:cNvSpPr/>
            <p:nvPr/>
          </p:nvSpPr>
          <p:spPr>
            <a:xfrm>
              <a:off x="3811275" y="5241425"/>
              <a:ext cx="1062100" cy="37125"/>
            </a:xfrm>
            <a:custGeom>
              <a:avLst/>
              <a:gdLst/>
              <a:ahLst/>
              <a:cxnLst/>
              <a:rect l="l" t="t" r="r" b="b"/>
              <a:pathLst>
                <a:path w="42484" h="1485" extrusionOk="0">
                  <a:moveTo>
                    <a:pt x="38900" y="0"/>
                  </a:moveTo>
                  <a:lnTo>
                    <a:pt x="33884" y="102"/>
                  </a:lnTo>
                  <a:lnTo>
                    <a:pt x="27845" y="256"/>
                  </a:lnTo>
                  <a:lnTo>
                    <a:pt x="21293" y="461"/>
                  </a:lnTo>
                  <a:lnTo>
                    <a:pt x="8702" y="973"/>
                  </a:lnTo>
                  <a:lnTo>
                    <a:pt x="3634" y="1177"/>
                  </a:lnTo>
                  <a:lnTo>
                    <a:pt x="103" y="1382"/>
                  </a:lnTo>
                  <a:lnTo>
                    <a:pt x="0" y="1382"/>
                  </a:lnTo>
                  <a:lnTo>
                    <a:pt x="0" y="1433"/>
                  </a:lnTo>
                  <a:lnTo>
                    <a:pt x="0" y="1484"/>
                  </a:lnTo>
                  <a:lnTo>
                    <a:pt x="103" y="1484"/>
                  </a:lnTo>
                  <a:lnTo>
                    <a:pt x="3685" y="1433"/>
                  </a:lnTo>
                  <a:lnTo>
                    <a:pt x="8702" y="1331"/>
                  </a:lnTo>
                  <a:lnTo>
                    <a:pt x="21293" y="973"/>
                  </a:lnTo>
                  <a:lnTo>
                    <a:pt x="27845" y="768"/>
                  </a:lnTo>
                  <a:lnTo>
                    <a:pt x="33884" y="512"/>
                  </a:lnTo>
                  <a:lnTo>
                    <a:pt x="38900" y="256"/>
                  </a:lnTo>
                  <a:lnTo>
                    <a:pt x="42432" y="51"/>
                  </a:lnTo>
                  <a:lnTo>
                    <a:pt x="42483" y="51"/>
                  </a:lnTo>
                  <a:lnTo>
                    <a:pt x="4243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4"/>
            <p:cNvSpPr/>
            <p:nvPr/>
          </p:nvSpPr>
          <p:spPr>
            <a:xfrm>
              <a:off x="3895725" y="5126250"/>
              <a:ext cx="151025" cy="133100"/>
            </a:xfrm>
            <a:custGeom>
              <a:avLst/>
              <a:gdLst/>
              <a:ahLst/>
              <a:cxnLst/>
              <a:rect l="l" t="t" r="r" b="b"/>
              <a:pathLst>
                <a:path w="6041" h="5324" extrusionOk="0">
                  <a:moveTo>
                    <a:pt x="52" y="0"/>
                  </a:moveTo>
                  <a:lnTo>
                    <a:pt x="0" y="52"/>
                  </a:lnTo>
                  <a:lnTo>
                    <a:pt x="52" y="103"/>
                  </a:lnTo>
                  <a:lnTo>
                    <a:pt x="563" y="154"/>
                  </a:lnTo>
                  <a:lnTo>
                    <a:pt x="1126" y="256"/>
                  </a:lnTo>
                  <a:lnTo>
                    <a:pt x="1638" y="410"/>
                  </a:lnTo>
                  <a:lnTo>
                    <a:pt x="2099" y="615"/>
                  </a:lnTo>
                  <a:lnTo>
                    <a:pt x="2560" y="819"/>
                  </a:lnTo>
                  <a:lnTo>
                    <a:pt x="3020" y="1075"/>
                  </a:lnTo>
                  <a:lnTo>
                    <a:pt x="3481" y="1382"/>
                  </a:lnTo>
                  <a:lnTo>
                    <a:pt x="3839" y="1690"/>
                  </a:lnTo>
                  <a:lnTo>
                    <a:pt x="4249" y="2048"/>
                  </a:lnTo>
                  <a:lnTo>
                    <a:pt x="4607" y="2457"/>
                  </a:lnTo>
                  <a:lnTo>
                    <a:pt x="4914" y="2867"/>
                  </a:lnTo>
                  <a:lnTo>
                    <a:pt x="5170" y="3276"/>
                  </a:lnTo>
                  <a:lnTo>
                    <a:pt x="5426" y="3788"/>
                  </a:lnTo>
                  <a:lnTo>
                    <a:pt x="5631" y="4249"/>
                  </a:lnTo>
                  <a:lnTo>
                    <a:pt x="5835" y="4761"/>
                  </a:lnTo>
                  <a:lnTo>
                    <a:pt x="5938" y="5272"/>
                  </a:lnTo>
                  <a:lnTo>
                    <a:pt x="5989" y="5324"/>
                  </a:lnTo>
                  <a:lnTo>
                    <a:pt x="6040" y="5272"/>
                  </a:lnTo>
                  <a:lnTo>
                    <a:pt x="5989" y="4761"/>
                  </a:lnTo>
                  <a:lnTo>
                    <a:pt x="5887" y="4249"/>
                  </a:lnTo>
                  <a:lnTo>
                    <a:pt x="5733" y="3737"/>
                  </a:lnTo>
                  <a:lnTo>
                    <a:pt x="5528" y="3276"/>
                  </a:lnTo>
                  <a:lnTo>
                    <a:pt x="5324" y="2816"/>
                  </a:lnTo>
                  <a:lnTo>
                    <a:pt x="5016" y="2355"/>
                  </a:lnTo>
                  <a:lnTo>
                    <a:pt x="4709" y="1945"/>
                  </a:lnTo>
                  <a:lnTo>
                    <a:pt x="4351" y="1587"/>
                  </a:lnTo>
                  <a:lnTo>
                    <a:pt x="3890" y="1178"/>
                  </a:lnTo>
                  <a:lnTo>
                    <a:pt x="3430" y="871"/>
                  </a:lnTo>
                  <a:lnTo>
                    <a:pt x="2918" y="563"/>
                  </a:lnTo>
                  <a:lnTo>
                    <a:pt x="2355" y="359"/>
                  </a:lnTo>
                  <a:lnTo>
                    <a:pt x="1792" y="154"/>
                  </a:lnTo>
                  <a:lnTo>
                    <a:pt x="1229" y="52"/>
                  </a:lnTo>
                  <a:lnTo>
                    <a:pt x="6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4"/>
            <p:cNvSpPr/>
            <p:nvPr/>
          </p:nvSpPr>
          <p:spPr>
            <a:xfrm>
              <a:off x="4193875" y="4958625"/>
              <a:ext cx="203475" cy="78075"/>
            </a:xfrm>
            <a:custGeom>
              <a:avLst/>
              <a:gdLst/>
              <a:ahLst/>
              <a:cxnLst/>
              <a:rect l="l" t="t" r="r" b="b"/>
              <a:pathLst>
                <a:path w="8139" h="3123" extrusionOk="0">
                  <a:moveTo>
                    <a:pt x="154" y="0"/>
                  </a:moveTo>
                  <a:lnTo>
                    <a:pt x="103" y="51"/>
                  </a:lnTo>
                  <a:lnTo>
                    <a:pt x="0" y="154"/>
                  </a:lnTo>
                  <a:lnTo>
                    <a:pt x="52" y="307"/>
                  </a:lnTo>
                  <a:lnTo>
                    <a:pt x="154" y="359"/>
                  </a:lnTo>
                  <a:lnTo>
                    <a:pt x="2150" y="922"/>
                  </a:lnTo>
                  <a:lnTo>
                    <a:pt x="4146" y="1536"/>
                  </a:lnTo>
                  <a:lnTo>
                    <a:pt x="6091" y="2304"/>
                  </a:lnTo>
                  <a:lnTo>
                    <a:pt x="7985" y="3122"/>
                  </a:lnTo>
                  <a:lnTo>
                    <a:pt x="8088" y="3122"/>
                  </a:lnTo>
                  <a:lnTo>
                    <a:pt x="8139" y="3071"/>
                  </a:lnTo>
                  <a:lnTo>
                    <a:pt x="8139" y="2969"/>
                  </a:lnTo>
                  <a:lnTo>
                    <a:pt x="7780" y="2559"/>
                  </a:lnTo>
                  <a:lnTo>
                    <a:pt x="7371" y="2201"/>
                  </a:lnTo>
                  <a:lnTo>
                    <a:pt x="6961" y="1894"/>
                  </a:lnTo>
                  <a:lnTo>
                    <a:pt x="6501" y="1536"/>
                  </a:lnTo>
                  <a:lnTo>
                    <a:pt x="6040" y="1280"/>
                  </a:lnTo>
                  <a:lnTo>
                    <a:pt x="5528" y="1024"/>
                  </a:lnTo>
                  <a:lnTo>
                    <a:pt x="5016" y="819"/>
                  </a:lnTo>
                  <a:lnTo>
                    <a:pt x="4505" y="614"/>
                  </a:lnTo>
                  <a:lnTo>
                    <a:pt x="3430" y="307"/>
                  </a:lnTo>
                  <a:lnTo>
                    <a:pt x="2355" y="103"/>
                  </a:lnTo>
                  <a:lnTo>
                    <a:pt x="122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4"/>
            <p:cNvSpPr/>
            <p:nvPr/>
          </p:nvSpPr>
          <p:spPr>
            <a:xfrm>
              <a:off x="4141400" y="4981650"/>
              <a:ext cx="202200" cy="78075"/>
            </a:xfrm>
            <a:custGeom>
              <a:avLst/>
              <a:gdLst/>
              <a:ahLst/>
              <a:cxnLst/>
              <a:rect l="l" t="t" r="r" b="b"/>
              <a:pathLst>
                <a:path w="8088" h="3123" extrusionOk="0">
                  <a:moveTo>
                    <a:pt x="154" y="1"/>
                  </a:moveTo>
                  <a:lnTo>
                    <a:pt x="52" y="52"/>
                  </a:lnTo>
                  <a:lnTo>
                    <a:pt x="1" y="154"/>
                  </a:lnTo>
                  <a:lnTo>
                    <a:pt x="1" y="256"/>
                  </a:lnTo>
                  <a:lnTo>
                    <a:pt x="103" y="359"/>
                  </a:lnTo>
                  <a:lnTo>
                    <a:pt x="2099" y="922"/>
                  </a:lnTo>
                  <a:lnTo>
                    <a:pt x="4096" y="1536"/>
                  </a:lnTo>
                  <a:lnTo>
                    <a:pt x="6041" y="2304"/>
                  </a:lnTo>
                  <a:lnTo>
                    <a:pt x="7934" y="3123"/>
                  </a:lnTo>
                  <a:lnTo>
                    <a:pt x="8088" y="3123"/>
                  </a:lnTo>
                  <a:lnTo>
                    <a:pt x="8088" y="3072"/>
                  </a:lnTo>
                  <a:lnTo>
                    <a:pt x="8088" y="2969"/>
                  </a:lnTo>
                  <a:lnTo>
                    <a:pt x="7730" y="2611"/>
                  </a:lnTo>
                  <a:lnTo>
                    <a:pt x="7320" y="2201"/>
                  </a:lnTo>
                  <a:lnTo>
                    <a:pt x="6911" y="1894"/>
                  </a:lnTo>
                  <a:lnTo>
                    <a:pt x="6450" y="1587"/>
                  </a:lnTo>
                  <a:lnTo>
                    <a:pt x="5989" y="1280"/>
                  </a:lnTo>
                  <a:lnTo>
                    <a:pt x="5478" y="1024"/>
                  </a:lnTo>
                  <a:lnTo>
                    <a:pt x="5017" y="819"/>
                  </a:lnTo>
                  <a:lnTo>
                    <a:pt x="4454" y="615"/>
                  </a:lnTo>
                  <a:lnTo>
                    <a:pt x="3379" y="308"/>
                  </a:lnTo>
                  <a:lnTo>
                    <a:pt x="2304" y="103"/>
                  </a:lnTo>
                  <a:lnTo>
                    <a:pt x="122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4"/>
            <p:cNvSpPr/>
            <p:nvPr/>
          </p:nvSpPr>
          <p:spPr>
            <a:xfrm>
              <a:off x="4087675" y="5004675"/>
              <a:ext cx="202200" cy="78100"/>
            </a:xfrm>
            <a:custGeom>
              <a:avLst/>
              <a:gdLst/>
              <a:ahLst/>
              <a:cxnLst/>
              <a:rect l="l" t="t" r="r" b="b"/>
              <a:pathLst>
                <a:path w="8088" h="3124" extrusionOk="0">
                  <a:moveTo>
                    <a:pt x="154" y="1"/>
                  </a:moveTo>
                  <a:lnTo>
                    <a:pt x="51" y="52"/>
                  </a:lnTo>
                  <a:lnTo>
                    <a:pt x="0" y="154"/>
                  </a:lnTo>
                  <a:lnTo>
                    <a:pt x="0" y="257"/>
                  </a:lnTo>
                  <a:lnTo>
                    <a:pt x="102" y="359"/>
                  </a:lnTo>
                  <a:lnTo>
                    <a:pt x="2150" y="871"/>
                  </a:lnTo>
                  <a:lnTo>
                    <a:pt x="4095" y="1536"/>
                  </a:lnTo>
                  <a:lnTo>
                    <a:pt x="6040" y="2253"/>
                  </a:lnTo>
                  <a:lnTo>
                    <a:pt x="7934" y="3123"/>
                  </a:lnTo>
                  <a:lnTo>
                    <a:pt x="8087" y="3123"/>
                  </a:lnTo>
                  <a:lnTo>
                    <a:pt x="8087" y="3072"/>
                  </a:lnTo>
                  <a:lnTo>
                    <a:pt x="8087" y="2970"/>
                  </a:lnTo>
                  <a:lnTo>
                    <a:pt x="7729" y="2560"/>
                  </a:lnTo>
                  <a:lnTo>
                    <a:pt x="7319" y="2202"/>
                  </a:lnTo>
                  <a:lnTo>
                    <a:pt x="6910" y="1844"/>
                  </a:lnTo>
                  <a:lnTo>
                    <a:pt x="6449" y="1536"/>
                  </a:lnTo>
                  <a:lnTo>
                    <a:pt x="5989" y="1280"/>
                  </a:lnTo>
                  <a:lnTo>
                    <a:pt x="5528" y="1025"/>
                  </a:lnTo>
                  <a:lnTo>
                    <a:pt x="5016" y="820"/>
                  </a:lnTo>
                  <a:lnTo>
                    <a:pt x="4504" y="615"/>
                  </a:lnTo>
                  <a:lnTo>
                    <a:pt x="3429" y="308"/>
                  </a:lnTo>
                  <a:lnTo>
                    <a:pt x="2303" y="103"/>
                  </a:lnTo>
                  <a:lnTo>
                    <a:pt x="122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4"/>
            <p:cNvSpPr/>
            <p:nvPr/>
          </p:nvSpPr>
          <p:spPr>
            <a:xfrm>
              <a:off x="4032650" y="5027725"/>
              <a:ext cx="204750" cy="79350"/>
            </a:xfrm>
            <a:custGeom>
              <a:avLst/>
              <a:gdLst/>
              <a:ahLst/>
              <a:cxnLst/>
              <a:rect l="l" t="t" r="r" b="b"/>
              <a:pathLst>
                <a:path w="8190" h="3174" extrusionOk="0">
                  <a:moveTo>
                    <a:pt x="205" y="0"/>
                  </a:moveTo>
                  <a:lnTo>
                    <a:pt x="51" y="51"/>
                  </a:lnTo>
                  <a:lnTo>
                    <a:pt x="0" y="205"/>
                  </a:lnTo>
                  <a:lnTo>
                    <a:pt x="51" y="307"/>
                  </a:lnTo>
                  <a:lnTo>
                    <a:pt x="154" y="410"/>
                  </a:lnTo>
                  <a:lnTo>
                    <a:pt x="2201" y="922"/>
                  </a:lnTo>
                  <a:lnTo>
                    <a:pt x="4146" y="1587"/>
                  </a:lnTo>
                  <a:lnTo>
                    <a:pt x="6091" y="2304"/>
                  </a:lnTo>
                  <a:lnTo>
                    <a:pt x="7985" y="3122"/>
                  </a:lnTo>
                  <a:lnTo>
                    <a:pt x="8087" y="3174"/>
                  </a:lnTo>
                  <a:lnTo>
                    <a:pt x="8138" y="3122"/>
                  </a:lnTo>
                  <a:lnTo>
                    <a:pt x="8190" y="3071"/>
                  </a:lnTo>
                  <a:lnTo>
                    <a:pt x="8138" y="3020"/>
                  </a:lnTo>
                  <a:lnTo>
                    <a:pt x="7780" y="2611"/>
                  </a:lnTo>
                  <a:lnTo>
                    <a:pt x="7371" y="2201"/>
                  </a:lnTo>
                  <a:lnTo>
                    <a:pt x="6961" y="1894"/>
                  </a:lnTo>
                  <a:lnTo>
                    <a:pt x="6552" y="1587"/>
                  </a:lnTo>
                  <a:lnTo>
                    <a:pt x="6040" y="1280"/>
                  </a:lnTo>
                  <a:lnTo>
                    <a:pt x="5579" y="1024"/>
                  </a:lnTo>
                  <a:lnTo>
                    <a:pt x="5067" y="819"/>
                  </a:lnTo>
                  <a:lnTo>
                    <a:pt x="4556" y="614"/>
                  </a:lnTo>
                  <a:lnTo>
                    <a:pt x="3481" y="307"/>
                  </a:lnTo>
                  <a:lnTo>
                    <a:pt x="2355" y="103"/>
                  </a:lnTo>
                  <a:lnTo>
                    <a:pt x="128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4"/>
            <p:cNvSpPr/>
            <p:nvPr/>
          </p:nvSpPr>
          <p:spPr>
            <a:xfrm>
              <a:off x="4216900" y="2341800"/>
              <a:ext cx="2211200" cy="2597650"/>
            </a:xfrm>
            <a:custGeom>
              <a:avLst/>
              <a:gdLst/>
              <a:ahLst/>
              <a:cxnLst/>
              <a:rect l="l" t="t" r="r" b="b"/>
              <a:pathLst>
                <a:path w="88448" h="103906" extrusionOk="0">
                  <a:moveTo>
                    <a:pt x="52516" y="1"/>
                  </a:moveTo>
                  <a:lnTo>
                    <a:pt x="53182" y="2611"/>
                  </a:lnTo>
                  <a:lnTo>
                    <a:pt x="53949" y="5170"/>
                  </a:lnTo>
                  <a:lnTo>
                    <a:pt x="54871" y="7729"/>
                  </a:lnTo>
                  <a:lnTo>
                    <a:pt x="55843" y="10186"/>
                  </a:lnTo>
                  <a:lnTo>
                    <a:pt x="54154" y="10596"/>
                  </a:lnTo>
                  <a:lnTo>
                    <a:pt x="52158" y="11056"/>
                  </a:lnTo>
                  <a:lnTo>
                    <a:pt x="49547" y="11722"/>
                  </a:lnTo>
                  <a:lnTo>
                    <a:pt x="46425" y="12541"/>
                  </a:lnTo>
                  <a:lnTo>
                    <a:pt x="42893" y="13513"/>
                  </a:lnTo>
                  <a:lnTo>
                    <a:pt x="39003" y="14691"/>
                  </a:lnTo>
                  <a:lnTo>
                    <a:pt x="34909" y="15970"/>
                  </a:lnTo>
                  <a:lnTo>
                    <a:pt x="30660" y="17455"/>
                  </a:lnTo>
                  <a:lnTo>
                    <a:pt x="28562" y="18222"/>
                  </a:lnTo>
                  <a:lnTo>
                    <a:pt x="26412" y="19041"/>
                  </a:lnTo>
                  <a:lnTo>
                    <a:pt x="24313" y="19860"/>
                  </a:lnTo>
                  <a:lnTo>
                    <a:pt x="22266" y="20730"/>
                  </a:lnTo>
                  <a:lnTo>
                    <a:pt x="20219" y="21652"/>
                  </a:lnTo>
                  <a:lnTo>
                    <a:pt x="18274" y="22573"/>
                  </a:lnTo>
                  <a:lnTo>
                    <a:pt x="16380" y="23546"/>
                  </a:lnTo>
                  <a:lnTo>
                    <a:pt x="14537" y="24518"/>
                  </a:lnTo>
                  <a:lnTo>
                    <a:pt x="12797" y="25542"/>
                  </a:lnTo>
                  <a:lnTo>
                    <a:pt x="11159" y="26617"/>
                  </a:lnTo>
                  <a:lnTo>
                    <a:pt x="9675" y="27691"/>
                  </a:lnTo>
                  <a:lnTo>
                    <a:pt x="8293" y="28818"/>
                  </a:lnTo>
                  <a:lnTo>
                    <a:pt x="7064" y="29944"/>
                  </a:lnTo>
                  <a:lnTo>
                    <a:pt x="6501" y="30507"/>
                  </a:lnTo>
                  <a:lnTo>
                    <a:pt x="5938" y="31070"/>
                  </a:lnTo>
                  <a:lnTo>
                    <a:pt x="5631" y="31530"/>
                  </a:lnTo>
                  <a:lnTo>
                    <a:pt x="5324" y="32042"/>
                  </a:lnTo>
                  <a:lnTo>
                    <a:pt x="5017" y="32605"/>
                  </a:lnTo>
                  <a:lnTo>
                    <a:pt x="4710" y="33271"/>
                  </a:lnTo>
                  <a:lnTo>
                    <a:pt x="4403" y="34038"/>
                  </a:lnTo>
                  <a:lnTo>
                    <a:pt x="4147" y="34806"/>
                  </a:lnTo>
                  <a:lnTo>
                    <a:pt x="3635" y="36598"/>
                  </a:lnTo>
                  <a:lnTo>
                    <a:pt x="3174" y="38645"/>
                  </a:lnTo>
                  <a:lnTo>
                    <a:pt x="2765" y="40897"/>
                  </a:lnTo>
                  <a:lnTo>
                    <a:pt x="2355" y="43354"/>
                  </a:lnTo>
                  <a:lnTo>
                    <a:pt x="1997" y="46016"/>
                  </a:lnTo>
                  <a:lnTo>
                    <a:pt x="1690" y="48780"/>
                  </a:lnTo>
                  <a:lnTo>
                    <a:pt x="1383" y="51697"/>
                  </a:lnTo>
                  <a:lnTo>
                    <a:pt x="1178" y="54717"/>
                  </a:lnTo>
                  <a:lnTo>
                    <a:pt x="922" y="57788"/>
                  </a:lnTo>
                  <a:lnTo>
                    <a:pt x="564" y="64186"/>
                  </a:lnTo>
                  <a:lnTo>
                    <a:pt x="308" y="70635"/>
                  </a:lnTo>
                  <a:lnTo>
                    <a:pt x="154" y="76982"/>
                  </a:lnTo>
                  <a:lnTo>
                    <a:pt x="52" y="83073"/>
                  </a:lnTo>
                  <a:lnTo>
                    <a:pt x="1" y="88704"/>
                  </a:lnTo>
                  <a:lnTo>
                    <a:pt x="1" y="93720"/>
                  </a:lnTo>
                  <a:lnTo>
                    <a:pt x="52" y="101090"/>
                  </a:lnTo>
                  <a:lnTo>
                    <a:pt x="103" y="103905"/>
                  </a:lnTo>
                  <a:lnTo>
                    <a:pt x="28920" y="103342"/>
                  </a:lnTo>
                  <a:lnTo>
                    <a:pt x="28715" y="94897"/>
                  </a:lnTo>
                  <a:lnTo>
                    <a:pt x="28613" y="86144"/>
                  </a:lnTo>
                  <a:lnTo>
                    <a:pt x="28511" y="76010"/>
                  </a:lnTo>
                  <a:lnTo>
                    <a:pt x="28459" y="70789"/>
                  </a:lnTo>
                  <a:lnTo>
                    <a:pt x="28511" y="65722"/>
                  </a:lnTo>
                  <a:lnTo>
                    <a:pt x="28562" y="60910"/>
                  </a:lnTo>
                  <a:lnTo>
                    <a:pt x="28664" y="56560"/>
                  </a:lnTo>
                  <a:lnTo>
                    <a:pt x="28818" y="52772"/>
                  </a:lnTo>
                  <a:lnTo>
                    <a:pt x="28920" y="51134"/>
                  </a:lnTo>
                  <a:lnTo>
                    <a:pt x="29022" y="49701"/>
                  </a:lnTo>
                  <a:lnTo>
                    <a:pt x="29176" y="48472"/>
                  </a:lnTo>
                  <a:lnTo>
                    <a:pt x="29329" y="47500"/>
                  </a:lnTo>
                  <a:lnTo>
                    <a:pt x="29534" y="46783"/>
                  </a:lnTo>
                  <a:lnTo>
                    <a:pt x="29637" y="46527"/>
                  </a:lnTo>
                  <a:lnTo>
                    <a:pt x="29739" y="46374"/>
                  </a:lnTo>
                  <a:lnTo>
                    <a:pt x="29893" y="46169"/>
                  </a:lnTo>
                  <a:lnTo>
                    <a:pt x="30097" y="46016"/>
                  </a:lnTo>
                  <a:lnTo>
                    <a:pt x="30711" y="45657"/>
                  </a:lnTo>
                  <a:lnTo>
                    <a:pt x="31582" y="45299"/>
                  </a:lnTo>
                  <a:lnTo>
                    <a:pt x="32554" y="44941"/>
                  </a:lnTo>
                  <a:lnTo>
                    <a:pt x="33783" y="44634"/>
                  </a:lnTo>
                  <a:lnTo>
                    <a:pt x="35165" y="44275"/>
                  </a:lnTo>
                  <a:lnTo>
                    <a:pt x="38338" y="43610"/>
                  </a:lnTo>
                  <a:lnTo>
                    <a:pt x="42023" y="42945"/>
                  </a:lnTo>
                  <a:lnTo>
                    <a:pt x="46118" y="42228"/>
                  </a:lnTo>
                  <a:lnTo>
                    <a:pt x="50469" y="41460"/>
                  </a:lnTo>
                  <a:lnTo>
                    <a:pt x="55024" y="40590"/>
                  </a:lnTo>
                  <a:lnTo>
                    <a:pt x="59631" y="39618"/>
                  </a:lnTo>
                  <a:lnTo>
                    <a:pt x="61934" y="39054"/>
                  </a:lnTo>
                  <a:lnTo>
                    <a:pt x="64237" y="38491"/>
                  </a:lnTo>
                  <a:lnTo>
                    <a:pt x="66489" y="37877"/>
                  </a:lnTo>
                  <a:lnTo>
                    <a:pt x="68690" y="37263"/>
                  </a:lnTo>
                  <a:lnTo>
                    <a:pt x="70789" y="36546"/>
                  </a:lnTo>
                  <a:lnTo>
                    <a:pt x="72836" y="35830"/>
                  </a:lnTo>
                  <a:lnTo>
                    <a:pt x="74781" y="35062"/>
                  </a:lnTo>
                  <a:lnTo>
                    <a:pt x="76675" y="34192"/>
                  </a:lnTo>
                  <a:lnTo>
                    <a:pt x="78364" y="33322"/>
                  </a:lnTo>
                  <a:lnTo>
                    <a:pt x="80002" y="32349"/>
                  </a:lnTo>
                  <a:lnTo>
                    <a:pt x="80719" y="31889"/>
                  </a:lnTo>
                  <a:lnTo>
                    <a:pt x="81435" y="31377"/>
                  </a:lnTo>
                  <a:lnTo>
                    <a:pt x="82101" y="30865"/>
                  </a:lnTo>
                  <a:lnTo>
                    <a:pt x="82715" y="30302"/>
                  </a:lnTo>
                  <a:lnTo>
                    <a:pt x="83329" y="29739"/>
                  </a:lnTo>
                  <a:lnTo>
                    <a:pt x="83841" y="29176"/>
                  </a:lnTo>
                  <a:lnTo>
                    <a:pt x="84353" y="28562"/>
                  </a:lnTo>
                  <a:lnTo>
                    <a:pt x="84762" y="27999"/>
                  </a:lnTo>
                  <a:lnTo>
                    <a:pt x="85479" y="26873"/>
                  </a:lnTo>
                  <a:lnTo>
                    <a:pt x="86093" y="25695"/>
                  </a:lnTo>
                  <a:lnTo>
                    <a:pt x="86656" y="24569"/>
                  </a:lnTo>
                  <a:lnTo>
                    <a:pt x="87066" y="23392"/>
                  </a:lnTo>
                  <a:lnTo>
                    <a:pt x="87475" y="22215"/>
                  </a:lnTo>
                  <a:lnTo>
                    <a:pt x="87782" y="20986"/>
                  </a:lnTo>
                  <a:lnTo>
                    <a:pt x="88038" y="19809"/>
                  </a:lnTo>
                  <a:lnTo>
                    <a:pt x="88243" y="18632"/>
                  </a:lnTo>
                  <a:lnTo>
                    <a:pt x="88345" y="17403"/>
                  </a:lnTo>
                  <a:lnTo>
                    <a:pt x="88448" y="16226"/>
                  </a:lnTo>
                  <a:lnTo>
                    <a:pt x="88448" y="15100"/>
                  </a:lnTo>
                  <a:lnTo>
                    <a:pt x="88448" y="13923"/>
                  </a:lnTo>
                  <a:lnTo>
                    <a:pt x="88397" y="12797"/>
                  </a:lnTo>
                  <a:lnTo>
                    <a:pt x="88294" y="11671"/>
                  </a:lnTo>
                  <a:lnTo>
                    <a:pt x="88141" y="10596"/>
                  </a:lnTo>
                  <a:lnTo>
                    <a:pt x="87987" y="9572"/>
                  </a:lnTo>
                  <a:lnTo>
                    <a:pt x="87629" y="7576"/>
                  </a:lnTo>
                  <a:lnTo>
                    <a:pt x="87219" y="5733"/>
                  </a:lnTo>
                  <a:lnTo>
                    <a:pt x="86759" y="4095"/>
                  </a:lnTo>
                  <a:lnTo>
                    <a:pt x="86298" y="2713"/>
                  </a:lnTo>
                  <a:lnTo>
                    <a:pt x="85888" y="1587"/>
                  </a:lnTo>
                  <a:lnTo>
                    <a:pt x="85530" y="717"/>
                  </a:lnTo>
                  <a:lnTo>
                    <a:pt x="8522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4"/>
            <p:cNvSpPr/>
            <p:nvPr/>
          </p:nvSpPr>
          <p:spPr>
            <a:xfrm>
              <a:off x="5464525" y="2546550"/>
              <a:ext cx="275150" cy="119025"/>
            </a:xfrm>
            <a:custGeom>
              <a:avLst/>
              <a:gdLst/>
              <a:ahLst/>
              <a:cxnLst/>
              <a:rect l="l" t="t" r="r" b="b"/>
              <a:pathLst>
                <a:path w="11006" h="4761" extrusionOk="0">
                  <a:moveTo>
                    <a:pt x="52" y="0"/>
                  </a:moveTo>
                  <a:lnTo>
                    <a:pt x="1" y="51"/>
                  </a:lnTo>
                  <a:lnTo>
                    <a:pt x="1" y="154"/>
                  </a:lnTo>
                  <a:lnTo>
                    <a:pt x="52" y="205"/>
                  </a:lnTo>
                  <a:lnTo>
                    <a:pt x="1383" y="819"/>
                  </a:lnTo>
                  <a:lnTo>
                    <a:pt x="2765" y="1331"/>
                  </a:lnTo>
                  <a:lnTo>
                    <a:pt x="5426" y="2406"/>
                  </a:lnTo>
                  <a:lnTo>
                    <a:pt x="8241" y="3532"/>
                  </a:lnTo>
                  <a:lnTo>
                    <a:pt x="9572" y="4146"/>
                  </a:lnTo>
                  <a:lnTo>
                    <a:pt x="10954" y="4760"/>
                  </a:lnTo>
                  <a:lnTo>
                    <a:pt x="11005" y="4760"/>
                  </a:lnTo>
                  <a:lnTo>
                    <a:pt x="11005" y="4658"/>
                  </a:lnTo>
                  <a:lnTo>
                    <a:pt x="9726" y="3941"/>
                  </a:lnTo>
                  <a:lnTo>
                    <a:pt x="8395" y="3225"/>
                  </a:lnTo>
                  <a:lnTo>
                    <a:pt x="7064" y="2559"/>
                  </a:lnTo>
                  <a:lnTo>
                    <a:pt x="5733" y="1894"/>
                  </a:lnTo>
                  <a:lnTo>
                    <a:pt x="4351" y="1331"/>
                  </a:lnTo>
                  <a:lnTo>
                    <a:pt x="2918" y="768"/>
                  </a:lnTo>
                  <a:lnTo>
                    <a:pt x="2253" y="512"/>
                  </a:lnTo>
                  <a:lnTo>
                    <a:pt x="1536" y="307"/>
                  </a:lnTo>
                  <a:lnTo>
                    <a:pt x="871" y="154"/>
                  </a:lnTo>
                  <a:lnTo>
                    <a:pt x="154"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4"/>
            <p:cNvSpPr/>
            <p:nvPr/>
          </p:nvSpPr>
          <p:spPr>
            <a:xfrm>
              <a:off x="5502925" y="2340525"/>
              <a:ext cx="126700" cy="253375"/>
            </a:xfrm>
            <a:custGeom>
              <a:avLst/>
              <a:gdLst/>
              <a:ahLst/>
              <a:cxnLst/>
              <a:rect l="l" t="t" r="r" b="b"/>
              <a:pathLst>
                <a:path w="5068" h="10135" extrusionOk="0">
                  <a:moveTo>
                    <a:pt x="103" y="0"/>
                  </a:moveTo>
                  <a:lnTo>
                    <a:pt x="51" y="52"/>
                  </a:lnTo>
                  <a:lnTo>
                    <a:pt x="0" y="154"/>
                  </a:lnTo>
                  <a:lnTo>
                    <a:pt x="205" y="1382"/>
                  </a:lnTo>
                  <a:lnTo>
                    <a:pt x="461" y="2560"/>
                  </a:lnTo>
                  <a:lnTo>
                    <a:pt x="768" y="3788"/>
                  </a:lnTo>
                  <a:lnTo>
                    <a:pt x="1126" y="4965"/>
                  </a:lnTo>
                  <a:lnTo>
                    <a:pt x="1433" y="5887"/>
                  </a:lnTo>
                  <a:lnTo>
                    <a:pt x="1792" y="6859"/>
                  </a:lnTo>
                  <a:lnTo>
                    <a:pt x="1945" y="7217"/>
                  </a:lnTo>
                  <a:lnTo>
                    <a:pt x="2150" y="7576"/>
                  </a:lnTo>
                  <a:lnTo>
                    <a:pt x="2406" y="7883"/>
                  </a:lnTo>
                  <a:lnTo>
                    <a:pt x="2713" y="8139"/>
                  </a:lnTo>
                  <a:lnTo>
                    <a:pt x="2918" y="8292"/>
                  </a:lnTo>
                  <a:lnTo>
                    <a:pt x="3122" y="8344"/>
                  </a:lnTo>
                  <a:lnTo>
                    <a:pt x="3327" y="8395"/>
                  </a:lnTo>
                  <a:lnTo>
                    <a:pt x="3583" y="8446"/>
                  </a:lnTo>
                  <a:lnTo>
                    <a:pt x="3583" y="8548"/>
                  </a:lnTo>
                  <a:lnTo>
                    <a:pt x="3634" y="8702"/>
                  </a:lnTo>
                  <a:lnTo>
                    <a:pt x="3737" y="9162"/>
                  </a:lnTo>
                  <a:lnTo>
                    <a:pt x="3890" y="9623"/>
                  </a:lnTo>
                  <a:lnTo>
                    <a:pt x="3993" y="9879"/>
                  </a:lnTo>
                  <a:lnTo>
                    <a:pt x="4146" y="10084"/>
                  </a:lnTo>
                  <a:lnTo>
                    <a:pt x="4197" y="10135"/>
                  </a:lnTo>
                  <a:lnTo>
                    <a:pt x="4300" y="10135"/>
                  </a:lnTo>
                  <a:lnTo>
                    <a:pt x="4351" y="10084"/>
                  </a:lnTo>
                  <a:lnTo>
                    <a:pt x="4402" y="9981"/>
                  </a:lnTo>
                  <a:lnTo>
                    <a:pt x="4402" y="9725"/>
                  </a:lnTo>
                  <a:lnTo>
                    <a:pt x="4351" y="9521"/>
                  </a:lnTo>
                  <a:lnTo>
                    <a:pt x="4146" y="9009"/>
                  </a:lnTo>
                  <a:lnTo>
                    <a:pt x="3993" y="8599"/>
                  </a:lnTo>
                  <a:lnTo>
                    <a:pt x="3890" y="8446"/>
                  </a:lnTo>
                  <a:lnTo>
                    <a:pt x="4095" y="8395"/>
                  </a:lnTo>
                  <a:lnTo>
                    <a:pt x="4300" y="8344"/>
                  </a:lnTo>
                  <a:lnTo>
                    <a:pt x="4453" y="8241"/>
                  </a:lnTo>
                  <a:lnTo>
                    <a:pt x="4658" y="8139"/>
                  </a:lnTo>
                  <a:lnTo>
                    <a:pt x="4760" y="7985"/>
                  </a:lnTo>
                  <a:lnTo>
                    <a:pt x="4914" y="7832"/>
                  </a:lnTo>
                  <a:lnTo>
                    <a:pt x="4965" y="7627"/>
                  </a:lnTo>
                  <a:lnTo>
                    <a:pt x="5016" y="7473"/>
                  </a:lnTo>
                  <a:lnTo>
                    <a:pt x="5067" y="7013"/>
                  </a:lnTo>
                  <a:lnTo>
                    <a:pt x="5067" y="6603"/>
                  </a:lnTo>
                  <a:lnTo>
                    <a:pt x="4965" y="6194"/>
                  </a:lnTo>
                  <a:lnTo>
                    <a:pt x="4863" y="5784"/>
                  </a:lnTo>
                  <a:lnTo>
                    <a:pt x="4249" y="3635"/>
                  </a:lnTo>
                  <a:lnTo>
                    <a:pt x="3583" y="1536"/>
                  </a:lnTo>
                  <a:lnTo>
                    <a:pt x="3225" y="410"/>
                  </a:lnTo>
                  <a:lnTo>
                    <a:pt x="3122" y="154"/>
                  </a:lnTo>
                  <a:lnTo>
                    <a:pt x="3071" y="52"/>
                  </a:lnTo>
                  <a:lnTo>
                    <a:pt x="2969" y="0"/>
                  </a:lnTo>
                  <a:lnTo>
                    <a:pt x="2918" y="0"/>
                  </a:lnTo>
                  <a:lnTo>
                    <a:pt x="2918" y="52"/>
                  </a:lnTo>
                  <a:lnTo>
                    <a:pt x="2867" y="103"/>
                  </a:lnTo>
                  <a:lnTo>
                    <a:pt x="2918" y="154"/>
                  </a:lnTo>
                  <a:lnTo>
                    <a:pt x="2969" y="154"/>
                  </a:lnTo>
                  <a:lnTo>
                    <a:pt x="3071" y="717"/>
                  </a:lnTo>
                  <a:lnTo>
                    <a:pt x="3174" y="1178"/>
                  </a:lnTo>
                  <a:lnTo>
                    <a:pt x="3378" y="2355"/>
                  </a:lnTo>
                  <a:lnTo>
                    <a:pt x="3941" y="4658"/>
                  </a:lnTo>
                  <a:lnTo>
                    <a:pt x="4146" y="5682"/>
                  </a:lnTo>
                  <a:lnTo>
                    <a:pt x="4300" y="6194"/>
                  </a:lnTo>
                  <a:lnTo>
                    <a:pt x="4351" y="6706"/>
                  </a:lnTo>
                  <a:lnTo>
                    <a:pt x="4351" y="6910"/>
                  </a:lnTo>
                  <a:lnTo>
                    <a:pt x="4351" y="7115"/>
                  </a:lnTo>
                  <a:lnTo>
                    <a:pt x="4300" y="7320"/>
                  </a:lnTo>
                  <a:lnTo>
                    <a:pt x="4197" y="7525"/>
                  </a:lnTo>
                  <a:lnTo>
                    <a:pt x="4095" y="7678"/>
                  </a:lnTo>
                  <a:lnTo>
                    <a:pt x="3941" y="7780"/>
                  </a:lnTo>
                  <a:lnTo>
                    <a:pt x="3737" y="7832"/>
                  </a:lnTo>
                  <a:lnTo>
                    <a:pt x="3481" y="7832"/>
                  </a:lnTo>
                  <a:lnTo>
                    <a:pt x="3276" y="7780"/>
                  </a:lnTo>
                  <a:lnTo>
                    <a:pt x="3071" y="7678"/>
                  </a:lnTo>
                  <a:lnTo>
                    <a:pt x="2867" y="7525"/>
                  </a:lnTo>
                  <a:lnTo>
                    <a:pt x="2713" y="7371"/>
                  </a:lnTo>
                  <a:lnTo>
                    <a:pt x="2457" y="6962"/>
                  </a:lnTo>
                  <a:lnTo>
                    <a:pt x="2252" y="6552"/>
                  </a:lnTo>
                  <a:lnTo>
                    <a:pt x="1894" y="5528"/>
                  </a:lnTo>
                  <a:lnTo>
                    <a:pt x="1536" y="4505"/>
                  </a:lnTo>
                  <a:lnTo>
                    <a:pt x="1229" y="3430"/>
                  </a:lnTo>
                  <a:lnTo>
                    <a:pt x="922" y="2304"/>
                  </a:lnTo>
                  <a:lnTo>
                    <a:pt x="307" y="103"/>
                  </a:lnTo>
                  <a:lnTo>
                    <a:pt x="256"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4"/>
            <p:cNvSpPr/>
            <p:nvPr/>
          </p:nvSpPr>
          <p:spPr>
            <a:xfrm>
              <a:off x="5995575" y="2418575"/>
              <a:ext cx="281525" cy="271300"/>
            </a:xfrm>
            <a:custGeom>
              <a:avLst/>
              <a:gdLst/>
              <a:ahLst/>
              <a:cxnLst/>
              <a:rect l="l" t="t" r="r" b="b"/>
              <a:pathLst>
                <a:path w="11261" h="10852" extrusionOk="0">
                  <a:moveTo>
                    <a:pt x="51" y="1"/>
                  </a:moveTo>
                  <a:lnTo>
                    <a:pt x="0" y="52"/>
                  </a:lnTo>
                  <a:lnTo>
                    <a:pt x="51" y="1127"/>
                  </a:lnTo>
                  <a:lnTo>
                    <a:pt x="154" y="2150"/>
                  </a:lnTo>
                  <a:lnTo>
                    <a:pt x="359" y="3174"/>
                  </a:lnTo>
                  <a:lnTo>
                    <a:pt x="615" y="4198"/>
                  </a:lnTo>
                  <a:lnTo>
                    <a:pt x="819" y="5017"/>
                  </a:lnTo>
                  <a:lnTo>
                    <a:pt x="1178" y="5836"/>
                  </a:lnTo>
                  <a:lnTo>
                    <a:pt x="1587" y="6552"/>
                  </a:lnTo>
                  <a:lnTo>
                    <a:pt x="2099" y="7218"/>
                  </a:lnTo>
                  <a:lnTo>
                    <a:pt x="2713" y="7832"/>
                  </a:lnTo>
                  <a:lnTo>
                    <a:pt x="3327" y="8395"/>
                  </a:lnTo>
                  <a:lnTo>
                    <a:pt x="4044" y="8856"/>
                  </a:lnTo>
                  <a:lnTo>
                    <a:pt x="4760" y="9316"/>
                  </a:lnTo>
                  <a:lnTo>
                    <a:pt x="5528" y="9675"/>
                  </a:lnTo>
                  <a:lnTo>
                    <a:pt x="6296" y="10033"/>
                  </a:lnTo>
                  <a:lnTo>
                    <a:pt x="7115" y="10289"/>
                  </a:lnTo>
                  <a:lnTo>
                    <a:pt x="7934" y="10545"/>
                  </a:lnTo>
                  <a:lnTo>
                    <a:pt x="8753" y="10698"/>
                  </a:lnTo>
                  <a:lnTo>
                    <a:pt x="9623" y="10749"/>
                  </a:lnTo>
                  <a:lnTo>
                    <a:pt x="9981" y="10801"/>
                  </a:lnTo>
                  <a:lnTo>
                    <a:pt x="10391" y="10852"/>
                  </a:lnTo>
                  <a:lnTo>
                    <a:pt x="10800" y="10801"/>
                  </a:lnTo>
                  <a:lnTo>
                    <a:pt x="11159" y="10698"/>
                  </a:lnTo>
                  <a:lnTo>
                    <a:pt x="11210" y="10647"/>
                  </a:lnTo>
                  <a:lnTo>
                    <a:pt x="11261" y="10494"/>
                  </a:lnTo>
                  <a:lnTo>
                    <a:pt x="11159" y="10391"/>
                  </a:lnTo>
                  <a:lnTo>
                    <a:pt x="10749" y="10238"/>
                  </a:lnTo>
                  <a:lnTo>
                    <a:pt x="10340" y="10238"/>
                  </a:lnTo>
                  <a:lnTo>
                    <a:pt x="9265" y="10084"/>
                  </a:lnTo>
                  <a:lnTo>
                    <a:pt x="8292" y="9828"/>
                  </a:lnTo>
                  <a:lnTo>
                    <a:pt x="7320" y="9572"/>
                  </a:lnTo>
                  <a:lnTo>
                    <a:pt x="6347" y="9214"/>
                  </a:lnTo>
                  <a:lnTo>
                    <a:pt x="5426" y="8753"/>
                  </a:lnTo>
                  <a:lnTo>
                    <a:pt x="4556" y="8293"/>
                  </a:lnTo>
                  <a:lnTo>
                    <a:pt x="3737" y="7730"/>
                  </a:lnTo>
                  <a:lnTo>
                    <a:pt x="3327" y="7371"/>
                  </a:lnTo>
                  <a:lnTo>
                    <a:pt x="2918" y="7064"/>
                  </a:lnTo>
                  <a:lnTo>
                    <a:pt x="2560" y="6655"/>
                  </a:lnTo>
                  <a:lnTo>
                    <a:pt x="2252" y="6296"/>
                  </a:lnTo>
                  <a:lnTo>
                    <a:pt x="1945" y="5836"/>
                  </a:lnTo>
                  <a:lnTo>
                    <a:pt x="1689" y="5375"/>
                  </a:lnTo>
                  <a:lnTo>
                    <a:pt x="1485" y="4863"/>
                  </a:lnTo>
                  <a:lnTo>
                    <a:pt x="1280" y="4351"/>
                  </a:lnTo>
                  <a:lnTo>
                    <a:pt x="922" y="3328"/>
                  </a:lnTo>
                  <a:lnTo>
                    <a:pt x="615" y="2253"/>
                  </a:lnTo>
                  <a:lnTo>
                    <a:pt x="359" y="1127"/>
                  </a:lnTo>
                  <a:lnTo>
                    <a:pt x="154" y="52"/>
                  </a:lnTo>
                  <a:lnTo>
                    <a:pt x="15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4"/>
            <p:cNvSpPr/>
            <p:nvPr/>
          </p:nvSpPr>
          <p:spPr>
            <a:xfrm>
              <a:off x="4815775" y="2386600"/>
              <a:ext cx="1521475" cy="2305875"/>
            </a:xfrm>
            <a:custGeom>
              <a:avLst/>
              <a:gdLst/>
              <a:ahLst/>
              <a:cxnLst/>
              <a:rect l="l" t="t" r="r" b="b"/>
              <a:pathLst>
                <a:path w="60859" h="92235" extrusionOk="0">
                  <a:moveTo>
                    <a:pt x="59681" y="0"/>
                  </a:moveTo>
                  <a:lnTo>
                    <a:pt x="59630" y="51"/>
                  </a:lnTo>
                  <a:lnTo>
                    <a:pt x="60091" y="3429"/>
                  </a:lnTo>
                  <a:lnTo>
                    <a:pt x="60296" y="4965"/>
                  </a:lnTo>
                  <a:lnTo>
                    <a:pt x="60449" y="6552"/>
                  </a:lnTo>
                  <a:lnTo>
                    <a:pt x="60551" y="8138"/>
                  </a:lnTo>
                  <a:lnTo>
                    <a:pt x="60603" y="9725"/>
                  </a:lnTo>
                  <a:lnTo>
                    <a:pt x="60654" y="11312"/>
                  </a:lnTo>
                  <a:lnTo>
                    <a:pt x="60603" y="12950"/>
                  </a:lnTo>
                  <a:lnTo>
                    <a:pt x="60449" y="14536"/>
                  </a:lnTo>
                  <a:lnTo>
                    <a:pt x="60244" y="16123"/>
                  </a:lnTo>
                  <a:lnTo>
                    <a:pt x="59937" y="17659"/>
                  </a:lnTo>
                  <a:lnTo>
                    <a:pt x="59579" y="19194"/>
                  </a:lnTo>
                  <a:lnTo>
                    <a:pt x="59067" y="20679"/>
                  </a:lnTo>
                  <a:lnTo>
                    <a:pt x="58760" y="21395"/>
                  </a:lnTo>
                  <a:lnTo>
                    <a:pt x="58453" y="22061"/>
                  </a:lnTo>
                  <a:lnTo>
                    <a:pt x="58095" y="22777"/>
                  </a:lnTo>
                  <a:lnTo>
                    <a:pt x="57736" y="23443"/>
                  </a:lnTo>
                  <a:lnTo>
                    <a:pt x="57327" y="24108"/>
                  </a:lnTo>
                  <a:lnTo>
                    <a:pt x="56866" y="24773"/>
                  </a:lnTo>
                  <a:lnTo>
                    <a:pt x="56354" y="25388"/>
                  </a:lnTo>
                  <a:lnTo>
                    <a:pt x="55842" y="26002"/>
                  </a:lnTo>
                  <a:lnTo>
                    <a:pt x="55331" y="26616"/>
                  </a:lnTo>
                  <a:lnTo>
                    <a:pt x="54716" y="27179"/>
                  </a:lnTo>
                  <a:lnTo>
                    <a:pt x="54153" y="27691"/>
                  </a:lnTo>
                  <a:lnTo>
                    <a:pt x="53539" y="28152"/>
                  </a:lnTo>
                  <a:lnTo>
                    <a:pt x="52311" y="29022"/>
                  </a:lnTo>
                  <a:lnTo>
                    <a:pt x="50980" y="29841"/>
                  </a:lnTo>
                  <a:lnTo>
                    <a:pt x="49649" y="30557"/>
                  </a:lnTo>
                  <a:lnTo>
                    <a:pt x="48267" y="31172"/>
                  </a:lnTo>
                  <a:lnTo>
                    <a:pt x="46834" y="31735"/>
                  </a:lnTo>
                  <a:lnTo>
                    <a:pt x="45401" y="32298"/>
                  </a:lnTo>
                  <a:lnTo>
                    <a:pt x="43968" y="32809"/>
                  </a:lnTo>
                  <a:lnTo>
                    <a:pt x="40794" y="33782"/>
                  </a:lnTo>
                  <a:lnTo>
                    <a:pt x="37621" y="34652"/>
                  </a:lnTo>
                  <a:lnTo>
                    <a:pt x="34447" y="35420"/>
                  </a:lnTo>
                  <a:lnTo>
                    <a:pt x="31172" y="36085"/>
                  </a:lnTo>
                  <a:lnTo>
                    <a:pt x="27947" y="36699"/>
                  </a:lnTo>
                  <a:lnTo>
                    <a:pt x="24671" y="37262"/>
                  </a:lnTo>
                  <a:lnTo>
                    <a:pt x="18171" y="38389"/>
                  </a:lnTo>
                  <a:lnTo>
                    <a:pt x="14895" y="38952"/>
                  </a:lnTo>
                  <a:lnTo>
                    <a:pt x="11721" y="39515"/>
                  </a:lnTo>
                  <a:lnTo>
                    <a:pt x="8548" y="40129"/>
                  </a:lnTo>
                  <a:lnTo>
                    <a:pt x="7012" y="40487"/>
                  </a:lnTo>
                  <a:lnTo>
                    <a:pt x="5426" y="40897"/>
                  </a:lnTo>
                  <a:lnTo>
                    <a:pt x="4811" y="41101"/>
                  </a:lnTo>
                  <a:lnTo>
                    <a:pt x="4197" y="41357"/>
                  </a:lnTo>
                  <a:lnTo>
                    <a:pt x="3634" y="41664"/>
                  </a:lnTo>
                  <a:lnTo>
                    <a:pt x="3122" y="42023"/>
                  </a:lnTo>
                  <a:lnTo>
                    <a:pt x="2662" y="42432"/>
                  </a:lnTo>
                  <a:lnTo>
                    <a:pt x="2303" y="42893"/>
                  </a:lnTo>
                  <a:lnTo>
                    <a:pt x="1945" y="43456"/>
                  </a:lnTo>
                  <a:lnTo>
                    <a:pt x="1638" y="44070"/>
                  </a:lnTo>
                  <a:lnTo>
                    <a:pt x="1484" y="44735"/>
                  </a:lnTo>
                  <a:lnTo>
                    <a:pt x="1331" y="45350"/>
                  </a:lnTo>
                  <a:lnTo>
                    <a:pt x="1229" y="46015"/>
                  </a:lnTo>
                  <a:lnTo>
                    <a:pt x="1177" y="46680"/>
                  </a:lnTo>
                  <a:lnTo>
                    <a:pt x="870" y="50161"/>
                  </a:lnTo>
                  <a:lnTo>
                    <a:pt x="665" y="53642"/>
                  </a:lnTo>
                  <a:lnTo>
                    <a:pt x="461" y="57122"/>
                  </a:lnTo>
                  <a:lnTo>
                    <a:pt x="256" y="60603"/>
                  </a:lnTo>
                  <a:lnTo>
                    <a:pt x="154" y="64083"/>
                  </a:lnTo>
                  <a:lnTo>
                    <a:pt x="51" y="67615"/>
                  </a:lnTo>
                  <a:lnTo>
                    <a:pt x="0" y="71096"/>
                  </a:lnTo>
                  <a:lnTo>
                    <a:pt x="0" y="74627"/>
                  </a:lnTo>
                  <a:lnTo>
                    <a:pt x="0" y="78159"/>
                  </a:lnTo>
                  <a:lnTo>
                    <a:pt x="102" y="81640"/>
                  </a:lnTo>
                  <a:lnTo>
                    <a:pt x="205" y="85171"/>
                  </a:lnTo>
                  <a:lnTo>
                    <a:pt x="358" y="88652"/>
                  </a:lnTo>
                  <a:lnTo>
                    <a:pt x="563" y="92184"/>
                  </a:lnTo>
                  <a:lnTo>
                    <a:pt x="563" y="92235"/>
                  </a:lnTo>
                  <a:lnTo>
                    <a:pt x="665" y="92235"/>
                  </a:lnTo>
                  <a:lnTo>
                    <a:pt x="717" y="92184"/>
                  </a:lnTo>
                  <a:lnTo>
                    <a:pt x="614" y="90443"/>
                  </a:lnTo>
                  <a:lnTo>
                    <a:pt x="563" y="88703"/>
                  </a:lnTo>
                  <a:lnTo>
                    <a:pt x="461" y="85223"/>
                  </a:lnTo>
                  <a:lnTo>
                    <a:pt x="410" y="81691"/>
                  </a:lnTo>
                  <a:lnTo>
                    <a:pt x="410" y="78159"/>
                  </a:lnTo>
                  <a:lnTo>
                    <a:pt x="410" y="74678"/>
                  </a:lnTo>
                  <a:lnTo>
                    <a:pt x="461" y="71147"/>
                  </a:lnTo>
                  <a:lnTo>
                    <a:pt x="512" y="67615"/>
                  </a:lnTo>
                  <a:lnTo>
                    <a:pt x="768" y="60603"/>
                  </a:lnTo>
                  <a:lnTo>
                    <a:pt x="1126" y="53642"/>
                  </a:lnTo>
                  <a:lnTo>
                    <a:pt x="1331" y="50161"/>
                  </a:lnTo>
                  <a:lnTo>
                    <a:pt x="1638" y="46680"/>
                  </a:lnTo>
                  <a:lnTo>
                    <a:pt x="1740" y="45964"/>
                  </a:lnTo>
                  <a:lnTo>
                    <a:pt x="1843" y="45196"/>
                  </a:lnTo>
                  <a:lnTo>
                    <a:pt x="2047" y="44531"/>
                  </a:lnTo>
                  <a:lnTo>
                    <a:pt x="2252" y="43865"/>
                  </a:lnTo>
                  <a:lnTo>
                    <a:pt x="2611" y="43251"/>
                  </a:lnTo>
                  <a:lnTo>
                    <a:pt x="2815" y="42944"/>
                  </a:lnTo>
                  <a:lnTo>
                    <a:pt x="3020" y="42688"/>
                  </a:lnTo>
                  <a:lnTo>
                    <a:pt x="3276" y="42432"/>
                  </a:lnTo>
                  <a:lnTo>
                    <a:pt x="3583" y="42227"/>
                  </a:lnTo>
                  <a:lnTo>
                    <a:pt x="3890" y="42023"/>
                  </a:lnTo>
                  <a:lnTo>
                    <a:pt x="4248" y="41818"/>
                  </a:lnTo>
                  <a:lnTo>
                    <a:pt x="4965" y="41562"/>
                  </a:lnTo>
                  <a:lnTo>
                    <a:pt x="5682" y="41306"/>
                  </a:lnTo>
                  <a:lnTo>
                    <a:pt x="6398" y="41101"/>
                  </a:lnTo>
                  <a:lnTo>
                    <a:pt x="7115" y="40948"/>
                  </a:lnTo>
                  <a:lnTo>
                    <a:pt x="10339" y="40282"/>
                  </a:lnTo>
                  <a:lnTo>
                    <a:pt x="13564" y="39668"/>
                  </a:lnTo>
                  <a:lnTo>
                    <a:pt x="16840" y="39105"/>
                  </a:lnTo>
                  <a:lnTo>
                    <a:pt x="23340" y="37979"/>
                  </a:lnTo>
                  <a:lnTo>
                    <a:pt x="26616" y="37416"/>
                  </a:lnTo>
                  <a:lnTo>
                    <a:pt x="29841" y="36853"/>
                  </a:lnTo>
                  <a:lnTo>
                    <a:pt x="33117" y="36188"/>
                  </a:lnTo>
                  <a:lnTo>
                    <a:pt x="36341" y="35471"/>
                  </a:lnTo>
                  <a:lnTo>
                    <a:pt x="37877" y="35113"/>
                  </a:lnTo>
                  <a:lnTo>
                    <a:pt x="39412" y="34703"/>
                  </a:lnTo>
                  <a:lnTo>
                    <a:pt x="40948" y="34243"/>
                  </a:lnTo>
                  <a:lnTo>
                    <a:pt x="42483" y="33782"/>
                  </a:lnTo>
                  <a:lnTo>
                    <a:pt x="44019" y="33270"/>
                  </a:lnTo>
                  <a:lnTo>
                    <a:pt x="45503" y="32758"/>
                  </a:lnTo>
                  <a:lnTo>
                    <a:pt x="46988" y="32144"/>
                  </a:lnTo>
                  <a:lnTo>
                    <a:pt x="48472" y="31581"/>
                  </a:lnTo>
                  <a:lnTo>
                    <a:pt x="49803" y="30967"/>
                  </a:lnTo>
                  <a:lnTo>
                    <a:pt x="51082" y="30250"/>
                  </a:lnTo>
                  <a:lnTo>
                    <a:pt x="52311" y="29534"/>
                  </a:lnTo>
                  <a:lnTo>
                    <a:pt x="53488" y="28663"/>
                  </a:lnTo>
                  <a:lnTo>
                    <a:pt x="54614" y="27793"/>
                  </a:lnTo>
                  <a:lnTo>
                    <a:pt x="55638" y="26770"/>
                  </a:lnTo>
                  <a:lnTo>
                    <a:pt x="56150" y="26258"/>
                  </a:lnTo>
                  <a:lnTo>
                    <a:pt x="56610" y="25695"/>
                  </a:lnTo>
                  <a:lnTo>
                    <a:pt x="57071" y="25132"/>
                  </a:lnTo>
                  <a:lnTo>
                    <a:pt x="57480" y="24518"/>
                  </a:lnTo>
                  <a:lnTo>
                    <a:pt x="58197" y="23289"/>
                  </a:lnTo>
                  <a:lnTo>
                    <a:pt x="58811" y="22009"/>
                  </a:lnTo>
                  <a:lnTo>
                    <a:pt x="59374" y="20679"/>
                  </a:lnTo>
                  <a:lnTo>
                    <a:pt x="59835" y="19348"/>
                  </a:lnTo>
                  <a:lnTo>
                    <a:pt x="60193" y="17966"/>
                  </a:lnTo>
                  <a:lnTo>
                    <a:pt x="60500" y="16584"/>
                  </a:lnTo>
                  <a:lnTo>
                    <a:pt x="60705" y="15202"/>
                  </a:lnTo>
                  <a:lnTo>
                    <a:pt x="60807" y="13769"/>
                  </a:lnTo>
                  <a:lnTo>
                    <a:pt x="60859" y="12028"/>
                  </a:lnTo>
                  <a:lnTo>
                    <a:pt x="60859" y="10339"/>
                  </a:lnTo>
                  <a:lnTo>
                    <a:pt x="60756" y="8599"/>
                  </a:lnTo>
                  <a:lnTo>
                    <a:pt x="60603" y="6859"/>
                  </a:lnTo>
                  <a:lnTo>
                    <a:pt x="60449" y="5170"/>
                  </a:lnTo>
                  <a:lnTo>
                    <a:pt x="60193" y="3481"/>
                  </a:lnTo>
                  <a:lnTo>
                    <a:pt x="59733" y="51"/>
                  </a:lnTo>
                  <a:lnTo>
                    <a:pt x="59681"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4"/>
            <p:cNvSpPr/>
            <p:nvPr/>
          </p:nvSpPr>
          <p:spPr>
            <a:xfrm>
              <a:off x="4242500" y="4797375"/>
              <a:ext cx="656475" cy="33300"/>
            </a:xfrm>
            <a:custGeom>
              <a:avLst/>
              <a:gdLst/>
              <a:ahLst/>
              <a:cxnLst/>
              <a:rect l="l" t="t" r="r" b="b"/>
              <a:pathLst>
                <a:path w="26259" h="1332" extrusionOk="0">
                  <a:moveTo>
                    <a:pt x="20372" y="1"/>
                  </a:moveTo>
                  <a:lnTo>
                    <a:pt x="15253" y="103"/>
                  </a:lnTo>
                  <a:lnTo>
                    <a:pt x="10135" y="257"/>
                  </a:lnTo>
                  <a:lnTo>
                    <a:pt x="7627" y="359"/>
                  </a:lnTo>
                  <a:lnTo>
                    <a:pt x="5068" y="513"/>
                  </a:lnTo>
                  <a:lnTo>
                    <a:pt x="2508" y="718"/>
                  </a:lnTo>
                  <a:lnTo>
                    <a:pt x="1280" y="820"/>
                  </a:lnTo>
                  <a:lnTo>
                    <a:pt x="52" y="973"/>
                  </a:lnTo>
                  <a:lnTo>
                    <a:pt x="0" y="1025"/>
                  </a:lnTo>
                  <a:lnTo>
                    <a:pt x="0" y="1127"/>
                  </a:lnTo>
                  <a:lnTo>
                    <a:pt x="52" y="1178"/>
                  </a:lnTo>
                  <a:lnTo>
                    <a:pt x="103" y="1229"/>
                  </a:lnTo>
                  <a:lnTo>
                    <a:pt x="1587" y="1332"/>
                  </a:lnTo>
                  <a:lnTo>
                    <a:pt x="5887" y="1332"/>
                  </a:lnTo>
                  <a:lnTo>
                    <a:pt x="8446" y="1281"/>
                  </a:lnTo>
                  <a:lnTo>
                    <a:pt x="10954" y="1229"/>
                  </a:lnTo>
                  <a:lnTo>
                    <a:pt x="16072" y="973"/>
                  </a:lnTo>
                  <a:lnTo>
                    <a:pt x="21140" y="666"/>
                  </a:lnTo>
                  <a:lnTo>
                    <a:pt x="23648" y="513"/>
                  </a:lnTo>
                  <a:lnTo>
                    <a:pt x="26207" y="257"/>
                  </a:lnTo>
                  <a:lnTo>
                    <a:pt x="26258" y="257"/>
                  </a:lnTo>
                  <a:lnTo>
                    <a:pt x="26258" y="155"/>
                  </a:lnTo>
                  <a:lnTo>
                    <a:pt x="26258" y="103"/>
                  </a:lnTo>
                  <a:lnTo>
                    <a:pt x="26207" y="52"/>
                  </a:lnTo>
                  <a:lnTo>
                    <a:pt x="25439"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4"/>
            <p:cNvSpPr/>
            <p:nvPr/>
          </p:nvSpPr>
          <p:spPr>
            <a:xfrm>
              <a:off x="4920700" y="3401325"/>
              <a:ext cx="428700" cy="848400"/>
            </a:xfrm>
            <a:custGeom>
              <a:avLst/>
              <a:gdLst/>
              <a:ahLst/>
              <a:cxnLst/>
              <a:rect l="l" t="t" r="r" b="b"/>
              <a:pathLst>
                <a:path w="17148" h="33936" extrusionOk="0">
                  <a:moveTo>
                    <a:pt x="17147" y="0"/>
                  </a:moveTo>
                  <a:lnTo>
                    <a:pt x="14281" y="359"/>
                  </a:lnTo>
                  <a:lnTo>
                    <a:pt x="11414" y="768"/>
                  </a:lnTo>
                  <a:lnTo>
                    <a:pt x="8548" y="1331"/>
                  </a:lnTo>
                  <a:lnTo>
                    <a:pt x="5733" y="1946"/>
                  </a:lnTo>
                  <a:lnTo>
                    <a:pt x="4300" y="2304"/>
                  </a:lnTo>
                  <a:lnTo>
                    <a:pt x="2918" y="2816"/>
                  </a:lnTo>
                  <a:lnTo>
                    <a:pt x="2252" y="3123"/>
                  </a:lnTo>
                  <a:lnTo>
                    <a:pt x="1638" y="3532"/>
                  </a:lnTo>
                  <a:lnTo>
                    <a:pt x="1331" y="3839"/>
                  </a:lnTo>
                  <a:lnTo>
                    <a:pt x="1126" y="4249"/>
                  </a:lnTo>
                  <a:lnTo>
                    <a:pt x="922" y="4965"/>
                  </a:lnTo>
                  <a:lnTo>
                    <a:pt x="666" y="6399"/>
                  </a:lnTo>
                  <a:lnTo>
                    <a:pt x="512" y="7883"/>
                  </a:lnTo>
                  <a:lnTo>
                    <a:pt x="359" y="9316"/>
                  </a:lnTo>
                  <a:lnTo>
                    <a:pt x="256" y="10800"/>
                  </a:lnTo>
                  <a:lnTo>
                    <a:pt x="154" y="13667"/>
                  </a:lnTo>
                  <a:lnTo>
                    <a:pt x="51" y="16584"/>
                  </a:lnTo>
                  <a:lnTo>
                    <a:pt x="0" y="19451"/>
                  </a:lnTo>
                  <a:lnTo>
                    <a:pt x="0" y="22368"/>
                  </a:lnTo>
                  <a:lnTo>
                    <a:pt x="51" y="28152"/>
                  </a:lnTo>
                  <a:lnTo>
                    <a:pt x="154" y="31018"/>
                  </a:lnTo>
                  <a:lnTo>
                    <a:pt x="256" y="33936"/>
                  </a:lnTo>
                  <a:lnTo>
                    <a:pt x="512" y="22368"/>
                  </a:lnTo>
                  <a:lnTo>
                    <a:pt x="666" y="16584"/>
                  </a:lnTo>
                  <a:lnTo>
                    <a:pt x="768" y="13667"/>
                  </a:lnTo>
                  <a:lnTo>
                    <a:pt x="922" y="10800"/>
                  </a:lnTo>
                  <a:lnTo>
                    <a:pt x="973" y="9367"/>
                  </a:lnTo>
                  <a:lnTo>
                    <a:pt x="1126" y="7934"/>
                  </a:lnTo>
                  <a:lnTo>
                    <a:pt x="1280" y="6501"/>
                  </a:lnTo>
                  <a:lnTo>
                    <a:pt x="1485" y="5119"/>
                  </a:lnTo>
                  <a:lnTo>
                    <a:pt x="1638" y="4454"/>
                  </a:lnTo>
                  <a:lnTo>
                    <a:pt x="1792" y="4198"/>
                  </a:lnTo>
                  <a:lnTo>
                    <a:pt x="1945" y="3993"/>
                  </a:lnTo>
                  <a:lnTo>
                    <a:pt x="2559" y="3583"/>
                  </a:lnTo>
                  <a:lnTo>
                    <a:pt x="3174" y="3327"/>
                  </a:lnTo>
                  <a:lnTo>
                    <a:pt x="4504" y="2816"/>
                  </a:lnTo>
                  <a:lnTo>
                    <a:pt x="5886" y="2406"/>
                  </a:lnTo>
                  <a:lnTo>
                    <a:pt x="7268" y="2048"/>
                  </a:lnTo>
                  <a:lnTo>
                    <a:pt x="8650" y="1690"/>
                  </a:lnTo>
                  <a:lnTo>
                    <a:pt x="11466" y="1075"/>
                  </a:lnTo>
                  <a:lnTo>
                    <a:pt x="14332" y="512"/>
                  </a:lnTo>
                  <a:lnTo>
                    <a:pt x="17147"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4"/>
            <p:cNvSpPr/>
            <p:nvPr/>
          </p:nvSpPr>
          <p:spPr>
            <a:xfrm>
              <a:off x="4516325" y="2592600"/>
              <a:ext cx="1090275" cy="401825"/>
            </a:xfrm>
            <a:custGeom>
              <a:avLst/>
              <a:gdLst/>
              <a:ahLst/>
              <a:cxnLst/>
              <a:rect l="l" t="t" r="r" b="b"/>
              <a:pathLst>
                <a:path w="43611" h="16073" extrusionOk="0">
                  <a:moveTo>
                    <a:pt x="43610" y="1"/>
                  </a:moveTo>
                  <a:lnTo>
                    <a:pt x="40744" y="615"/>
                  </a:lnTo>
                  <a:lnTo>
                    <a:pt x="37929" y="1280"/>
                  </a:lnTo>
                  <a:lnTo>
                    <a:pt x="35062" y="1997"/>
                  </a:lnTo>
                  <a:lnTo>
                    <a:pt x="32247" y="2765"/>
                  </a:lnTo>
                  <a:lnTo>
                    <a:pt x="29432" y="3533"/>
                  </a:lnTo>
                  <a:lnTo>
                    <a:pt x="26617" y="4403"/>
                  </a:lnTo>
                  <a:lnTo>
                    <a:pt x="23853" y="5273"/>
                  </a:lnTo>
                  <a:lnTo>
                    <a:pt x="21089" y="6194"/>
                  </a:lnTo>
                  <a:lnTo>
                    <a:pt x="18325" y="7218"/>
                  </a:lnTo>
                  <a:lnTo>
                    <a:pt x="15612" y="8242"/>
                  </a:lnTo>
                  <a:lnTo>
                    <a:pt x="12899" y="9368"/>
                  </a:lnTo>
                  <a:lnTo>
                    <a:pt x="10238" y="10494"/>
                  </a:lnTo>
                  <a:lnTo>
                    <a:pt x="8907" y="11108"/>
                  </a:lnTo>
                  <a:lnTo>
                    <a:pt x="7576" y="11722"/>
                  </a:lnTo>
                  <a:lnTo>
                    <a:pt x="6297" y="12387"/>
                  </a:lnTo>
                  <a:lnTo>
                    <a:pt x="5017" y="13053"/>
                  </a:lnTo>
                  <a:lnTo>
                    <a:pt x="3737" y="13769"/>
                  </a:lnTo>
                  <a:lnTo>
                    <a:pt x="2458" y="14537"/>
                  </a:lnTo>
                  <a:lnTo>
                    <a:pt x="1229" y="15305"/>
                  </a:lnTo>
                  <a:lnTo>
                    <a:pt x="1" y="16073"/>
                  </a:lnTo>
                  <a:lnTo>
                    <a:pt x="1281" y="15356"/>
                  </a:lnTo>
                  <a:lnTo>
                    <a:pt x="2560" y="14691"/>
                  </a:lnTo>
                  <a:lnTo>
                    <a:pt x="5171" y="13360"/>
                  </a:lnTo>
                  <a:lnTo>
                    <a:pt x="7781" y="12132"/>
                  </a:lnTo>
                  <a:lnTo>
                    <a:pt x="10443" y="10954"/>
                  </a:lnTo>
                  <a:lnTo>
                    <a:pt x="13155" y="9879"/>
                  </a:lnTo>
                  <a:lnTo>
                    <a:pt x="15868" y="8856"/>
                  </a:lnTo>
                  <a:lnTo>
                    <a:pt x="21345" y="6860"/>
                  </a:lnTo>
                  <a:lnTo>
                    <a:pt x="24058" y="5887"/>
                  </a:lnTo>
                  <a:lnTo>
                    <a:pt x="26822" y="4966"/>
                  </a:lnTo>
                  <a:lnTo>
                    <a:pt x="32401" y="3225"/>
                  </a:lnTo>
                  <a:lnTo>
                    <a:pt x="35165" y="2406"/>
                  </a:lnTo>
                  <a:lnTo>
                    <a:pt x="37980" y="1588"/>
                  </a:lnTo>
                  <a:lnTo>
                    <a:pt x="40795" y="820"/>
                  </a:lnTo>
                  <a:lnTo>
                    <a:pt x="43610"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4"/>
            <p:cNvSpPr/>
            <p:nvPr/>
          </p:nvSpPr>
          <p:spPr>
            <a:xfrm>
              <a:off x="4545775" y="1359050"/>
              <a:ext cx="1072325" cy="959750"/>
            </a:xfrm>
            <a:custGeom>
              <a:avLst/>
              <a:gdLst/>
              <a:ahLst/>
              <a:cxnLst/>
              <a:rect l="l" t="t" r="r" b="b"/>
              <a:pathLst>
                <a:path w="42893" h="38390" extrusionOk="0">
                  <a:moveTo>
                    <a:pt x="40999" y="1"/>
                  </a:moveTo>
                  <a:lnTo>
                    <a:pt x="40641" y="103"/>
                  </a:lnTo>
                  <a:lnTo>
                    <a:pt x="40231" y="206"/>
                  </a:lnTo>
                  <a:lnTo>
                    <a:pt x="39822" y="461"/>
                  </a:lnTo>
                  <a:lnTo>
                    <a:pt x="39361" y="717"/>
                  </a:lnTo>
                  <a:lnTo>
                    <a:pt x="38900" y="1076"/>
                  </a:lnTo>
                  <a:lnTo>
                    <a:pt x="38389" y="1536"/>
                  </a:lnTo>
                  <a:lnTo>
                    <a:pt x="37877" y="2048"/>
                  </a:lnTo>
                  <a:lnTo>
                    <a:pt x="37314" y="2662"/>
                  </a:lnTo>
                  <a:lnTo>
                    <a:pt x="36136" y="4096"/>
                  </a:lnTo>
                  <a:lnTo>
                    <a:pt x="34806" y="5836"/>
                  </a:lnTo>
                  <a:lnTo>
                    <a:pt x="28049" y="15254"/>
                  </a:lnTo>
                  <a:lnTo>
                    <a:pt x="25900" y="18223"/>
                  </a:lnTo>
                  <a:lnTo>
                    <a:pt x="25183" y="19144"/>
                  </a:lnTo>
                  <a:lnTo>
                    <a:pt x="24773" y="19656"/>
                  </a:lnTo>
                  <a:lnTo>
                    <a:pt x="24620" y="19707"/>
                  </a:lnTo>
                  <a:lnTo>
                    <a:pt x="24466" y="19809"/>
                  </a:lnTo>
                  <a:lnTo>
                    <a:pt x="23903" y="19912"/>
                  </a:lnTo>
                  <a:lnTo>
                    <a:pt x="23136" y="20065"/>
                  </a:lnTo>
                  <a:lnTo>
                    <a:pt x="22112" y="20219"/>
                  </a:lnTo>
                  <a:lnTo>
                    <a:pt x="19553" y="20475"/>
                  </a:lnTo>
                  <a:lnTo>
                    <a:pt x="16482" y="20782"/>
                  </a:lnTo>
                  <a:lnTo>
                    <a:pt x="9828" y="21396"/>
                  </a:lnTo>
                  <a:lnTo>
                    <a:pt x="6654" y="21754"/>
                  </a:lnTo>
                  <a:lnTo>
                    <a:pt x="3941" y="22113"/>
                  </a:lnTo>
                  <a:lnTo>
                    <a:pt x="2611" y="22368"/>
                  </a:lnTo>
                  <a:lnTo>
                    <a:pt x="1536" y="22624"/>
                  </a:lnTo>
                  <a:lnTo>
                    <a:pt x="768" y="22880"/>
                  </a:lnTo>
                  <a:lnTo>
                    <a:pt x="512" y="23034"/>
                  </a:lnTo>
                  <a:lnTo>
                    <a:pt x="307" y="23187"/>
                  </a:lnTo>
                  <a:lnTo>
                    <a:pt x="205" y="23392"/>
                  </a:lnTo>
                  <a:lnTo>
                    <a:pt x="103" y="23648"/>
                  </a:lnTo>
                  <a:lnTo>
                    <a:pt x="51" y="23955"/>
                  </a:lnTo>
                  <a:lnTo>
                    <a:pt x="0" y="24313"/>
                  </a:lnTo>
                  <a:lnTo>
                    <a:pt x="51" y="25235"/>
                  </a:lnTo>
                  <a:lnTo>
                    <a:pt x="154" y="26310"/>
                  </a:lnTo>
                  <a:lnTo>
                    <a:pt x="307" y="27538"/>
                  </a:lnTo>
                  <a:lnTo>
                    <a:pt x="614" y="28818"/>
                  </a:lnTo>
                  <a:lnTo>
                    <a:pt x="921" y="30149"/>
                  </a:lnTo>
                  <a:lnTo>
                    <a:pt x="1280" y="31531"/>
                  </a:lnTo>
                  <a:lnTo>
                    <a:pt x="1740" y="32861"/>
                  </a:lnTo>
                  <a:lnTo>
                    <a:pt x="2150" y="34141"/>
                  </a:lnTo>
                  <a:lnTo>
                    <a:pt x="2611" y="35318"/>
                  </a:lnTo>
                  <a:lnTo>
                    <a:pt x="3122" y="36342"/>
                  </a:lnTo>
                  <a:lnTo>
                    <a:pt x="3583" y="37212"/>
                  </a:lnTo>
                  <a:lnTo>
                    <a:pt x="3839" y="37570"/>
                  </a:lnTo>
                  <a:lnTo>
                    <a:pt x="4044" y="37877"/>
                  </a:lnTo>
                  <a:lnTo>
                    <a:pt x="4300" y="38133"/>
                  </a:lnTo>
                  <a:lnTo>
                    <a:pt x="4504" y="38287"/>
                  </a:lnTo>
                  <a:lnTo>
                    <a:pt x="4709" y="38389"/>
                  </a:lnTo>
                  <a:lnTo>
                    <a:pt x="4914" y="38389"/>
                  </a:lnTo>
                  <a:lnTo>
                    <a:pt x="8394" y="38031"/>
                  </a:lnTo>
                  <a:lnTo>
                    <a:pt x="9213" y="37877"/>
                  </a:lnTo>
                  <a:lnTo>
                    <a:pt x="10339" y="37673"/>
                  </a:lnTo>
                  <a:lnTo>
                    <a:pt x="13411" y="37007"/>
                  </a:lnTo>
                  <a:lnTo>
                    <a:pt x="17096" y="36086"/>
                  </a:lnTo>
                  <a:lnTo>
                    <a:pt x="21139" y="35062"/>
                  </a:lnTo>
                  <a:lnTo>
                    <a:pt x="25132" y="33936"/>
                  </a:lnTo>
                  <a:lnTo>
                    <a:pt x="26974" y="33373"/>
                  </a:lnTo>
                  <a:lnTo>
                    <a:pt x="28715" y="32810"/>
                  </a:lnTo>
                  <a:lnTo>
                    <a:pt x="30250" y="32247"/>
                  </a:lnTo>
                  <a:lnTo>
                    <a:pt x="31581" y="31735"/>
                  </a:lnTo>
                  <a:lnTo>
                    <a:pt x="32605" y="31275"/>
                  </a:lnTo>
                  <a:lnTo>
                    <a:pt x="33014" y="31070"/>
                  </a:lnTo>
                  <a:lnTo>
                    <a:pt x="33321" y="30865"/>
                  </a:lnTo>
                  <a:lnTo>
                    <a:pt x="33680" y="30609"/>
                  </a:lnTo>
                  <a:lnTo>
                    <a:pt x="33987" y="30302"/>
                  </a:lnTo>
                  <a:lnTo>
                    <a:pt x="34294" y="29944"/>
                  </a:lnTo>
                  <a:lnTo>
                    <a:pt x="34652" y="29586"/>
                  </a:lnTo>
                  <a:lnTo>
                    <a:pt x="35266" y="28664"/>
                  </a:lnTo>
                  <a:lnTo>
                    <a:pt x="35829" y="27640"/>
                  </a:lnTo>
                  <a:lnTo>
                    <a:pt x="36444" y="26412"/>
                  </a:lnTo>
                  <a:lnTo>
                    <a:pt x="37007" y="25081"/>
                  </a:lnTo>
                  <a:lnTo>
                    <a:pt x="37570" y="23597"/>
                  </a:lnTo>
                  <a:lnTo>
                    <a:pt x="38133" y="22010"/>
                  </a:lnTo>
                  <a:lnTo>
                    <a:pt x="38696" y="20321"/>
                  </a:lnTo>
                  <a:lnTo>
                    <a:pt x="39208" y="18478"/>
                  </a:lnTo>
                  <a:lnTo>
                    <a:pt x="40334" y="14486"/>
                  </a:lnTo>
                  <a:lnTo>
                    <a:pt x="41408" y="10084"/>
                  </a:lnTo>
                  <a:lnTo>
                    <a:pt x="42535" y="5375"/>
                  </a:lnTo>
                  <a:lnTo>
                    <a:pt x="42688" y="4505"/>
                  </a:lnTo>
                  <a:lnTo>
                    <a:pt x="42842" y="3686"/>
                  </a:lnTo>
                  <a:lnTo>
                    <a:pt x="42893" y="2918"/>
                  </a:lnTo>
                  <a:lnTo>
                    <a:pt x="42842" y="2253"/>
                  </a:lnTo>
                  <a:lnTo>
                    <a:pt x="42790" y="1690"/>
                  </a:lnTo>
                  <a:lnTo>
                    <a:pt x="42637" y="1229"/>
                  </a:lnTo>
                  <a:lnTo>
                    <a:pt x="42432" y="769"/>
                  </a:lnTo>
                  <a:lnTo>
                    <a:pt x="42176" y="461"/>
                  </a:lnTo>
                  <a:lnTo>
                    <a:pt x="41920" y="257"/>
                  </a:lnTo>
                  <a:lnTo>
                    <a:pt x="41613" y="103"/>
                  </a:lnTo>
                  <a:lnTo>
                    <a:pt x="41306" y="52"/>
                  </a:lnTo>
                  <a:lnTo>
                    <a:pt x="40999"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4"/>
            <p:cNvSpPr/>
            <p:nvPr/>
          </p:nvSpPr>
          <p:spPr>
            <a:xfrm>
              <a:off x="4545775" y="1359050"/>
              <a:ext cx="1072325" cy="959750"/>
            </a:xfrm>
            <a:custGeom>
              <a:avLst/>
              <a:gdLst/>
              <a:ahLst/>
              <a:cxnLst/>
              <a:rect l="l" t="t" r="r" b="b"/>
              <a:pathLst>
                <a:path w="42893" h="38390" fill="none" extrusionOk="0">
                  <a:moveTo>
                    <a:pt x="42535" y="5375"/>
                  </a:moveTo>
                  <a:lnTo>
                    <a:pt x="42535" y="5375"/>
                  </a:lnTo>
                  <a:lnTo>
                    <a:pt x="41408" y="10084"/>
                  </a:lnTo>
                  <a:lnTo>
                    <a:pt x="40334" y="14486"/>
                  </a:lnTo>
                  <a:lnTo>
                    <a:pt x="39208" y="18478"/>
                  </a:lnTo>
                  <a:lnTo>
                    <a:pt x="38696" y="20321"/>
                  </a:lnTo>
                  <a:lnTo>
                    <a:pt x="38133" y="22010"/>
                  </a:lnTo>
                  <a:lnTo>
                    <a:pt x="37570" y="23597"/>
                  </a:lnTo>
                  <a:lnTo>
                    <a:pt x="37007" y="25081"/>
                  </a:lnTo>
                  <a:lnTo>
                    <a:pt x="36444" y="26412"/>
                  </a:lnTo>
                  <a:lnTo>
                    <a:pt x="35829" y="27640"/>
                  </a:lnTo>
                  <a:lnTo>
                    <a:pt x="35266" y="28664"/>
                  </a:lnTo>
                  <a:lnTo>
                    <a:pt x="34652" y="29586"/>
                  </a:lnTo>
                  <a:lnTo>
                    <a:pt x="34294" y="29944"/>
                  </a:lnTo>
                  <a:lnTo>
                    <a:pt x="33987" y="30302"/>
                  </a:lnTo>
                  <a:lnTo>
                    <a:pt x="33680" y="30609"/>
                  </a:lnTo>
                  <a:lnTo>
                    <a:pt x="33321" y="30865"/>
                  </a:lnTo>
                  <a:lnTo>
                    <a:pt x="33321" y="30865"/>
                  </a:lnTo>
                  <a:lnTo>
                    <a:pt x="33014" y="31070"/>
                  </a:lnTo>
                  <a:lnTo>
                    <a:pt x="32605" y="31275"/>
                  </a:lnTo>
                  <a:lnTo>
                    <a:pt x="31581" y="31735"/>
                  </a:lnTo>
                  <a:lnTo>
                    <a:pt x="30250" y="32247"/>
                  </a:lnTo>
                  <a:lnTo>
                    <a:pt x="28715" y="32810"/>
                  </a:lnTo>
                  <a:lnTo>
                    <a:pt x="26974" y="33373"/>
                  </a:lnTo>
                  <a:lnTo>
                    <a:pt x="25132" y="33936"/>
                  </a:lnTo>
                  <a:lnTo>
                    <a:pt x="21139" y="35062"/>
                  </a:lnTo>
                  <a:lnTo>
                    <a:pt x="17096" y="36086"/>
                  </a:lnTo>
                  <a:lnTo>
                    <a:pt x="13411" y="37007"/>
                  </a:lnTo>
                  <a:lnTo>
                    <a:pt x="10339" y="37673"/>
                  </a:lnTo>
                  <a:lnTo>
                    <a:pt x="9213" y="37877"/>
                  </a:lnTo>
                  <a:lnTo>
                    <a:pt x="8394" y="38031"/>
                  </a:lnTo>
                  <a:lnTo>
                    <a:pt x="8394" y="38031"/>
                  </a:lnTo>
                  <a:lnTo>
                    <a:pt x="4914" y="38389"/>
                  </a:lnTo>
                  <a:lnTo>
                    <a:pt x="4914" y="38389"/>
                  </a:lnTo>
                  <a:lnTo>
                    <a:pt x="4709" y="38389"/>
                  </a:lnTo>
                  <a:lnTo>
                    <a:pt x="4504" y="38287"/>
                  </a:lnTo>
                  <a:lnTo>
                    <a:pt x="4300" y="38133"/>
                  </a:lnTo>
                  <a:lnTo>
                    <a:pt x="4044" y="37877"/>
                  </a:lnTo>
                  <a:lnTo>
                    <a:pt x="3839" y="37570"/>
                  </a:lnTo>
                  <a:lnTo>
                    <a:pt x="3583" y="37212"/>
                  </a:lnTo>
                  <a:lnTo>
                    <a:pt x="3122" y="36342"/>
                  </a:lnTo>
                  <a:lnTo>
                    <a:pt x="2611" y="35318"/>
                  </a:lnTo>
                  <a:lnTo>
                    <a:pt x="2150" y="34141"/>
                  </a:lnTo>
                  <a:lnTo>
                    <a:pt x="1740" y="32861"/>
                  </a:lnTo>
                  <a:lnTo>
                    <a:pt x="1280" y="31531"/>
                  </a:lnTo>
                  <a:lnTo>
                    <a:pt x="921" y="30149"/>
                  </a:lnTo>
                  <a:lnTo>
                    <a:pt x="614" y="28818"/>
                  </a:lnTo>
                  <a:lnTo>
                    <a:pt x="307" y="27538"/>
                  </a:lnTo>
                  <a:lnTo>
                    <a:pt x="154" y="26310"/>
                  </a:lnTo>
                  <a:lnTo>
                    <a:pt x="51" y="25235"/>
                  </a:lnTo>
                  <a:lnTo>
                    <a:pt x="0" y="24313"/>
                  </a:lnTo>
                  <a:lnTo>
                    <a:pt x="51" y="23955"/>
                  </a:lnTo>
                  <a:lnTo>
                    <a:pt x="103" y="23648"/>
                  </a:lnTo>
                  <a:lnTo>
                    <a:pt x="205" y="23392"/>
                  </a:lnTo>
                  <a:lnTo>
                    <a:pt x="307" y="23187"/>
                  </a:lnTo>
                  <a:lnTo>
                    <a:pt x="307" y="23187"/>
                  </a:lnTo>
                  <a:lnTo>
                    <a:pt x="512" y="23034"/>
                  </a:lnTo>
                  <a:lnTo>
                    <a:pt x="768" y="22880"/>
                  </a:lnTo>
                  <a:lnTo>
                    <a:pt x="1536" y="22624"/>
                  </a:lnTo>
                  <a:lnTo>
                    <a:pt x="2611" y="22368"/>
                  </a:lnTo>
                  <a:lnTo>
                    <a:pt x="3941" y="22113"/>
                  </a:lnTo>
                  <a:lnTo>
                    <a:pt x="3941" y="22113"/>
                  </a:lnTo>
                  <a:lnTo>
                    <a:pt x="6654" y="21754"/>
                  </a:lnTo>
                  <a:lnTo>
                    <a:pt x="9828" y="21396"/>
                  </a:lnTo>
                  <a:lnTo>
                    <a:pt x="16482" y="20782"/>
                  </a:lnTo>
                  <a:lnTo>
                    <a:pt x="19553" y="20475"/>
                  </a:lnTo>
                  <a:lnTo>
                    <a:pt x="22112" y="20219"/>
                  </a:lnTo>
                  <a:lnTo>
                    <a:pt x="23136" y="20065"/>
                  </a:lnTo>
                  <a:lnTo>
                    <a:pt x="23903" y="19912"/>
                  </a:lnTo>
                  <a:lnTo>
                    <a:pt x="24466" y="19809"/>
                  </a:lnTo>
                  <a:lnTo>
                    <a:pt x="24620" y="19707"/>
                  </a:lnTo>
                  <a:lnTo>
                    <a:pt x="24773" y="19656"/>
                  </a:lnTo>
                  <a:lnTo>
                    <a:pt x="24773" y="19656"/>
                  </a:lnTo>
                  <a:lnTo>
                    <a:pt x="25183" y="19144"/>
                  </a:lnTo>
                  <a:lnTo>
                    <a:pt x="25900" y="18223"/>
                  </a:lnTo>
                  <a:lnTo>
                    <a:pt x="28049" y="15254"/>
                  </a:lnTo>
                  <a:lnTo>
                    <a:pt x="34806" y="5836"/>
                  </a:lnTo>
                  <a:lnTo>
                    <a:pt x="34806" y="5836"/>
                  </a:lnTo>
                  <a:lnTo>
                    <a:pt x="36136" y="4096"/>
                  </a:lnTo>
                  <a:lnTo>
                    <a:pt x="37314" y="2662"/>
                  </a:lnTo>
                  <a:lnTo>
                    <a:pt x="37877" y="2048"/>
                  </a:lnTo>
                  <a:lnTo>
                    <a:pt x="38389" y="1536"/>
                  </a:lnTo>
                  <a:lnTo>
                    <a:pt x="38900" y="1076"/>
                  </a:lnTo>
                  <a:lnTo>
                    <a:pt x="39361" y="717"/>
                  </a:lnTo>
                  <a:lnTo>
                    <a:pt x="39822" y="461"/>
                  </a:lnTo>
                  <a:lnTo>
                    <a:pt x="40231" y="206"/>
                  </a:lnTo>
                  <a:lnTo>
                    <a:pt x="40641" y="103"/>
                  </a:lnTo>
                  <a:lnTo>
                    <a:pt x="40999" y="1"/>
                  </a:lnTo>
                  <a:lnTo>
                    <a:pt x="41306" y="52"/>
                  </a:lnTo>
                  <a:lnTo>
                    <a:pt x="41613" y="103"/>
                  </a:lnTo>
                  <a:lnTo>
                    <a:pt x="41920" y="257"/>
                  </a:lnTo>
                  <a:lnTo>
                    <a:pt x="42176" y="461"/>
                  </a:lnTo>
                  <a:lnTo>
                    <a:pt x="42176" y="461"/>
                  </a:lnTo>
                  <a:lnTo>
                    <a:pt x="42432" y="769"/>
                  </a:lnTo>
                  <a:lnTo>
                    <a:pt x="42637" y="1229"/>
                  </a:lnTo>
                  <a:lnTo>
                    <a:pt x="42790" y="1690"/>
                  </a:lnTo>
                  <a:lnTo>
                    <a:pt x="42842" y="2253"/>
                  </a:lnTo>
                  <a:lnTo>
                    <a:pt x="42893" y="2918"/>
                  </a:lnTo>
                  <a:lnTo>
                    <a:pt x="42842" y="3686"/>
                  </a:lnTo>
                  <a:lnTo>
                    <a:pt x="42688" y="4505"/>
                  </a:lnTo>
                  <a:lnTo>
                    <a:pt x="42535" y="537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4"/>
            <p:cNvSpPr/>
            <p:nvPr/>
          </p:nvSpPr>
          <p:spPr>
            <a:xfrm>
              <a:off x="3995525" y="1909300"/>
              <a:ext cx="758850" cy="492675"/>
            </a:xfrm>
            <a:custGeom>
              <a:avLst/>
              <a:gdLst/>
              <a:ahLst/>
              <a:cxnLst/>
              <a:rect l="l" t="t" r="r" b="b"/>
              <a:pathLst>
                <a:path w="30354" h="19707" extrusionOk="0">
                  <a:moveTo>
                    <a:pt x="20679" y="0"/>
                  </a:moveTo>
                  <a:lnTo>
                    <a:pt x="18120" y="103"/>
                  </a:lnTo>
                  <a:lnTo>
                    <a:pt x="16738" y="205"/>
                  </a:lnTo>
                  <a:lnTo>
                    <a:pt x="15305" y="358"/>
                  </a:lnTo>
                  <a:lnTo>
                    <a:pt x="13821" y="512"/>
                  </a:lnTo>
                  <a:lnTo>
                    <a:pt x="12336" y="717"/>
                  </a:lnTo>
                  <a:lnTo>
                    <a:pt x="10801" y="1024"/>
                  </a:lnTo>
                  <a:lnTo>
                    <a:pt x="9316" y="1331"/>
                  </a:lnTo>
                  <a:lnTo>
                    <a:pt x="8753" y="1536"/>
                  </a:lnTo>
                  <a:lnTo>
                    <a:pt x="8037" y="1843"/>
                  </a:lnTo>
                  <a:lnTo>
                    <a:pt x="7320" y="2303"/>
                  </a:lnTo>
                  <a:lnTo>
                    <a:pt x="6501" y="2815"/>
                  </a:lnTo>
                  <a:lnTo>
                    <a:pt x="5631" y="3481"/>
                  </a:lnTo>
                  <a:lnTo>
                    <a:pt x="4812" y="4146"/>
                  </a:lnTo>
                  <a:lnTo>
                    <a:pt x="3942" y="4914"/>
                  </a:lnTo>
                  <a:lnTo>
                    <a:pt x="3123" y="5682"/>
                  </a:lnTo>
                  <a:lnTo>
                    <a:pt x="2355" y="6501"/>
                  </a:lnTo>
                  <a:lnTo>
                    <a:pt x="1639" y="7268"/>
                  </a:lnTo>
                  <a:lnTo>
                    <a:pt x="1076" y="8087"/>
                  </a:lnTo>
                  <a:lnTo>
                    <a:pt x="564" y="8855"/>
                  </a:lnTo>
                  <a:lnTo>
                    <a:pt x="206" y="9572"/>
                  </a:lnTo>
                  <a:lnTo>
                    <a:pt x="103" y="9930"/>
                  </a:lnTo>
                  <a:lnTo>
                    <a:pt x="1" y="10237"/>
                  </a:lnTo>
                  <a:lnTo>
                    <a:pt x="1" y="10544"/>
                  </a:lnTo>
                  <a:lnTo>
                    <a:pt x="1" y="10851"/>
                  </a:lnTo>
                  <a:lnTo>
                    <a:pt x="103" y="11107"/>
                  </a:lnTo>
                  <a:lnTo>
                    <a:pt x="206" y="11363"/>
                  </a:lnTo>
                  <a:lnTo>
                    <a:pt x="308" y="11517"/>
                  </a:lnTo>
                  <a:lnTo>
                    <a:pt x="461" y="11670"/>
                  </a:lnTo>
                  <a:lnTo>
                    <a:pt x="666" y="11773"/>
                  </a:lnTo>
                  <a:lnTo>
                    <a:pt x="871" y="11773"/>
                  </a:lnTo>
                  <a:lnTo>
                    <a:pt x="564" y="12233"/>
                  </a:lnTo>
                  <a:lnTo>
                    <a:pt x="359" y="12643"/>
                  </a:lnTo>
                  <a:lnTo>
                    <a:pt x="154" y="13103"/>
                  </a:lnTo>
                  <a:lnTo>
                    <a:pt x="52" y="13513"/>
                  </a:lnTo>
                  <a:lnTo>
                    <a:pt x="1" y="13922"/>
                  </a:lnTo>
                  <a:lnTo>
                    <a:pt x="52" y="14281"/>
                  </a:lnTo>
                  <a:lnTo>
                    <a:pt x="206" y="14639"/>
                  </a:lnTo>
                  <a:lnTo>
                    <a:pt x="410" y="14946"/>
                  </a:lnTo>
                  <a:lnTo>
                    <a:pt x="615" y="15100"/>
                  </a:lnTo>
                  <a:lnTo>
                    <a:pt x="820" y="15202"/>
                  </a:lnTo>
                  <a:lnTo>
                    <a:pt x="1024" y="15304"/>
                  </a:lnTo>
                  <a:lnTo>
                    <a:pt x="1280" y="15356"/>
                  </a:lnTo>
                  <a:lnTo>
                    <a:pt x="1741" y="15356"/>
                  </a:lnTo>
                  <a:lnTo>
                    <a:pt x="1997" y="15304"/>
                  </a:lnTo>
                  <a:lnTo>
                    <a:pt x="2202" y="15202"/>
                  </a:lnTo>
                  <a:lnTo>
                    <a:pt x="2099" y="15407"/>
                  </a:lnTo>
                  <a:lnTo>
                    <a:pt x="1997" y="15611"/>
                  </a:lnTo>
                  <a:lnTo>
                    <a:pt x="1997" y="15867"/>
                  </a:lnTo>
                  <a:lnTo>
                    <a:pt x="1997" y="16072"/>
                  </a:lnTo>
                  <a:lnTo>
                    <a:pt x="2048" y="16277"/>
                  </a:lnTo>
                  <a:lnTo>
                    <a:pt x="2151" y="16482"/>
                  </a:lnTo>
                  <a:lnTo>
                    <a:pt x="2304" y="16686"/>
                  </a:lnTo>
                  <a:lnTo>
                    <a:pt x="2458" y="16840"/>
                  </a:lnTo>
                  <a:lnTo>
                    <a:pt x="2662" y="16993"/>
                  </a:lnTo>
                  <a:lnTo>
                    <a:pt x="2918" y="17045"/>
                  </a:lnTo>
                  <a:lnTo>
                    <a:pt x="3174" y="17096"/>
                  </a:lnTo>
                  <a:lnTo>
                    <a:pt x="3430" y="17096"/>
                  </a:lnTo>
                  <a:lnTo>
                    <a:pt x="4096" y="16942"/>
                  </a:lnTo>
                  <a:lnTo>
                    <a:pt x="4812" y="16738"/>
                  </a:lnTo>
                  <a:lnTo>
                    <a:pt x="5631" y="16379"/>
                  </a:lnTo>
                  <a:lnTo>
                    <a:pt x="6450" y="15970"/>
                  </a:lnTo>
                  <a:lnTo>
                    <a:pt x="7320" y="15509"/>
                  </a:lnTo>
                  <a:lnTo>
                    <a:pt x="8190" y="14946"/>
                  </a:lnTo>
                  <a:lnTo>
                    <a:pt x="7678" y="15407"/>
                  </a:lnTo>
                  <a:lnTo>
                    <a:pt x="7218" y="15867"/>
                  </a:lnTo>
                  <a:lnTo>
                    <a:pt x="6860" y="16328"/>
                  </a:lnTo>
                  <a:lnTo>
                    <a:pt x="6552" y="16738"/>
                  </a:lnTo>
                  <a:lnTo>
                    <a:pt x="6399" y="17147"/>
                  </a:lnTo>
                  <a:lnTo>
                    <a:pt x="6348" y="17352"/>
                  </a:lnTo>
                  <a:lnTo>
                    <a:pt x="6348" y="17557"/>
                  </a:lnTo>
                  <a:lnTo>
                    <a:pt x="6348" y="17710"/>
                  </a:lnTo>
                  <a:lnTo>
                    <a:pt x="6399" y="17864"/>
                  </a:lnTo>
                  <a:lnTo>
                    <a:pt x="6501" y="18017"/>
                  </a:lnTo>
                  <a:lnTo>
                    <a:pt x="6655" y="18171"/>
                  </a:lnTo>
                  <a:lnTo>
                    <a:pt x="6860" y="18324"/>
                  </a:lnTo>
                  <a:lnTo>
                    <a:pt x="7064" y="18427"/>
                  </a:lnTo>
                  <a:lnTo>
                    <a:pt x="7320" y="18529"/>
                  </a:lnTo>
                  <a:lnTo>
                    <a:pt x="7576" y="18580"/>
                  </a:lnTo>
                  <a:lnTo>
                    <a:pt x="8139" y="18631"/>
                  </a:lnTo>
                  <a:lnTo>
                    <a:pt x="8702" y="18631"/>
                  </a:lnTo>
                  <a:lnTo>
                    <a:pt x="9368" y="18478"/>
                  </a:lnTo>
                  <a:lnTo>
                    <a:pt x="10033" y="18273"/>
                  </a:lnTo>
                  <a:lnTo>
                    <a:pt x="10698" y="17966"/>
                  </a:lnTo>
                  <a:lnTo>
                    <a:pt x="11415" y="17608"/>
                  </a:lnTo>
                  <a:lnTo>
                    <a:pt x="12899" y="16789"/>
                  </a:lnTo>
                  <a:lnTo>
                    <a:pt x="14435" y="15867"/>
                  </a:lnTo>
                  <a:lnTo>
                    <a:pt x="15868" y="14946"/>
                  </a:lnTo>
                  <a:lnTo>
                    <a:pt x="17301" y="14127"/>
                  </a:lnTo>
                  <a:lnTo>
                    <a:pt x="18018" y="13718"/>
                  </a:lnTo>
                  <a:lnTo>
                    <a:pt x="18837" y="13308"/>
                  </a:lnTo>
                  <a:lnTo>
                    <a:pt x="19656" y="12950"/>
                  </a:lnTo>
                  <a:lnTo>
                    <a:pt x="20423" y="12694"/>
                  </a:lnTo>
                  <a:lnTo>
                    <a:pt x="21140" y="12540"/>
                  </a:lnTo>
                  <a:lnTo>
                    <a:pt x="21498" y="12489"/>
                  </a:lnTo>
                  <a:lnTo>
                    <a:pt x="21805" y="12489"/>
                  </a:lnTo>
                  <a:lnTo>
                    <a:pt x="22061" y="12540"/>
                  </a:lnTo>
                  <a:lnTo>
                    <a:pt x="22266" y="12643"/>
                  </a:lnTo>
                  <a:lnTo>
                    <a:pt x="22471" y="12796"/>
                  </a:lnTo>
                  <a:lnTo>
                    <a:pt x="22573" y="13001"/>
                  </a:lnTo>
                  <a:lnTo>
                    <a:pt x="22624" y="13155"/>
                  </a:lnTo>
                  <a:lnTo>
                    <a:pt x="22624" y="13308"/>
                  </a:lnTo>
                  <a:lnTo>
                    <a:pt x="22573" y="13615"/>
                  </a:lnTo>
                  <a:lnTo>
                    <a:pt x="22368" y="13922"/>
                  </a:lnTo>
                  <a:lnTo>
                    <a:pt x="22061" y="14281"/>
                  </a:lnTo>
                  <a:lnTo>
                    <a:pt x="21703" y="14588"/>
                  </a:lnTo>
                  <a:lnTo>
                    <a:pt x="21294" y="14895"/>
                  </a:lnTo>
                  <a:lnTo>
                    <a:pt x="20884" y="15151"/>
                  </a:lnTo>
                  <a:lnTo>
                    <a:pt x="20423" y="15356"/>
                  </a:lnTo>
                  <a:lnTo>
                    <a:pt x="18786" y="16072"/>
                  </a:lnTo>
                  <a:lnTo>
                    <a:pt x="17915" y="16430"/>
                  </a:lnTo>
                  <a:lnTo>
                    <a:pt x="17199" y="16840"/>
                  </a:lnTo>
                  <a:lnTo>
                    <a:pt x="16533" y="17301"/>
                  </a:lnTo>
                  <a:lnTo>
                    <a:pt x="16277" y="17505"/>
                  </a:lnTo>
                  <a:lnTo>
                    <a:pt x="16073" y="17761"/>
                  </a:lnTo>
                  <a:lnTo>
                    <a:pt x="15919" y="17966"/>
                  </a:lnTo>
                  <a:lnTo>
                    <a:pt x="15817" y="18222"/>
                  </a:lnTo>
                  <a:lnTo>
                    <a:pt x="15817" y="18478"/>
                  </a:lnTo>
                  <a:lnTo>
                    <a:pt x="15868" y="18734"/>
                  </a:lnTo>
                  <a:lnTo>
                    <a:pt x="15970" y="18887"/>
                  </a:lnTo>
                  <a:lnTo>
                    <a:pt x="16073" y="19041"/>
                  </a:lnTo>
                  <a:lnTo>
                    <a:pt x="16380" y="19297"/>
                  </a:lnTo>
                  <a:lnTo>
                    <a:pt x="16738" y="19502"/>
                  </a:lnTo>
                  <a:lnTo>
                    <a:pt x="17199" y="19604"/>
                  </a:lnTo>
                  <a:lnTo>
                    <a:pt x="17659" y="19706"/>
                  </a:lnTo>
                  <a:lnTo>
                    <a:pt x="18786" y="19706"/>
                  </a:lnTo>
                  <a:lnTo>
                    <a:pt x="19400" y="19655"/>
                  </a:lnTo>
                  <a:lnTo>
                    <a:pt x="20628" y="19502"/>
                  </a:lnTo>
                  <a:lnTo>
                    <a:pt x="21857" y="19246"/>
                  </a:lnTo>
                  <a:lnTo>
                    <a:pt x="22880" y="18990"/>
                  </a:lnTo>
                  <a:lnTo>
                    <a:pt x="23699" y="18734"/>
                  </a:lnTo>
                  <a:lnTo>
                    <a:pt x="25440" y="18171"/>
                  </a:lnTo>
                  <a:lnTo>
                    <a:pt x="27077" y="17505"/>
                  </a:lnTo>
                  <a:lnTo>
                    <a:pt x="28715" y="16789"/>
                  </a:lnTo>
                  <a:lnTo>
                    <a:pt x="30353" y="16021"/>
                  </a:lnTo>
                  <a:lnTo>
                    <a:pt x="30148" y="13871"/>
                  </a:lnTo>
                  <a:lnTo>
                    <a:pt x="29790" y="11670"/>
                  </a:lnTo>
                  <a:lnTo>
                    <a:pt x="29381" y="9009"/>
                  </a:lnTo>
                  <a:lnTo>
                    <a:pt x="29074" y="7627"/>
                  </a:lnTo>
                  <a:lnTo>
                    <a:pt x="28767" y="6245"/>
                  </a:lnTo>
                  <a:lnTo>
                    <a:pt x="28408" y="4914"/>
                  </a:lnTo>
                  <a:lnTo>
                    <a:pt x="27999" y="3685"/>
                  </a:lnTo>
                  <a:lnTo>
                    <a:pt x="27538" y="2508"/>
                  </a:lnTo>
                  <a:lnTo>
                    <a:pt x="27077" y="1536"/>
                  </a:lnTo>
                  <a:lnTo>
                    <a:pt x="26822" y="1075"/>
                  </a:lnTo>
                  <a:lnTo>
                    <a:pt x="26566" y="717"/>
                  </a:lnTo>
                  <a:lnTo>
                    <a:pt x="26258" y="410"/>
                  </a:lnTo>
                  <a:lnTo>
                    <a:pt x="26003" y="103"/>
                  </a:lnTo>
                  <a:lnTo>
                    <a:pt x="24518" y="51"/>
                  </a:lnTo>
                  <a:lnTo>
                    <a:pt x="22829"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4"/>
            <p:cNvSpPr/>
            <p:nvPr/>
          </p:nvSpPr>
          <p:spPr>
            <a:xfrm>
              <a:off x="4193875" y="2121700"/>
              <a:ext cx="263625" cy="166375"/>
            </a:xfrm>
            <a:custGeom>
              <a:avLst/>
              <a:gdLst/>
              <a:ahLst/>
              <a:cxnLst/>
              <a:rect l="l" t="t" r="r" b="b"/>
              <a:pathLst>
                <a:path w="10545" h="6655" extrusionOk="0">
                  <a:moveTo>
                    <a:pt x="10544" y="1"/>
                  </a:moveTo>
                  <a:lnTo>
                    <a:pt x="9828" y="103"/>
                  </a:lnTo>
                  <a:lnTo>
                    <a:pt x="9111" y="257"/>
                  </a:lnTo>
                  <a:lnTo>
                    <a:pt x="8395" y="461"/>
                  </a:lnTo>
                  <a:lnTo>
                    <a:pt x="7729" y="717"/>
                  </a:lnTo>
                  <a:lnTo>
                    <a:pt x="7064" y="973"/>
                  </a:lnTo>
                  <a:lnTo>
                    <a:pt x="6398" y="1332"/>
                  </a:lnTo>
                  <a:lnTo>
                    <a:pt x="5784" y="1690"/>
                  </a:lnTo>
                  <a:lnTo>
                    <a:pt x="5170" y="2048"/>
                  </a:lnTo>
                  <a:lnTo>
                    <a:pt x="4453" y="2560"/>
                  </a:lnTo>
                  <a:lnTo>
                    <a:pt x="3788" y="3123"/>
                  </a:lnTo>
                  <a:lnTo>
                    <a:pt x="2508" y="4249"/>
                  </a:lnTo>
                  <a:lnTo>
                    <a:pt x="1280" y="5426"/>
                  </a:lnTo>
                  <a:lnTo>
                    <a:pt x="0" y="6604"/>
                  </a:lnTo>
                  <a:lnTo>
                    <a:pt x="0" y="6655"/>
                  </a:lnTo>
                  <a:lnTo>
                    <a:pt x="103" y="6655"/>
                  </a:lnTo>
                  <a:lnTo>
                    <a:pt x="717" y="6092"/>
                  </a:lnTo>
                  <a:lnTo>
                    <a:pt x="1382" y="5580"/>
                  </a:lnTo>
                  <a:lnTo>
                    <a:pt x="2662" y="4505"/>
                  </a:lnTo>
                  <a:lnTo>
                    <a:pt x="3890" y="3430"/>
                  </a:lnTo>
                  <a:lnTo>
                    <a:pt x="4556" y="2918"/>
                  </a:lnTo>
                  <a:lnTo>
                    <a:pt x="5170" y="2407"/>
                  </a:lnTo>
                  <a:lnTo>
                    <a:pt x="5784" y="1997"/>
                  </a:lnTo>
                  <a:lnTo>
                    <a:pt x="6398" y="1588"/>
                  </a:lnTo>
                  <a:lnTo>
                    <a:pt x="7064" y="1229"/>
                  </a:lnTo>
                  <a:lnTo>
                    <a:pt x="7729" y="922"/>
                  </a:lnTo>
                  <a:lnTo>
                    <a:pt x="8395" y="615"/>
                  </a:lnTo>
                  <a:lnTo>
                    <a:pt x="9111" y="359"/>
                  </a:lnTo>
                  <a:lnTo>
                    <a:pt x="9828" y="154"/>
                  </a:lnTo>
                  <a:lnTo>
                    <a:pt x="1054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4"/>
            <p:cNvSpPr/>
            <p:nvPr/>
          </p:nvSpPr>
          <p:spPr>
            <a:xfrm>
              <a:off x="4051825" y="2035975"/>
              <a:ext cx="368575" cy="250825"/>
            </a:xfrm>
            <a:custGeom>
              <a:avLst/>
              <a:gdLst/>
              <a:ahLst/>
              <a:cxnLst/>
              <a:rect l="l" t="t" r="r" b="b"/>
              <a:pathLst>
                <a:path w="14743" h="10033" extrusionOk="0">
                  <a:moveTo>
                    <a:pt x="14742" y="0"/>
                  </a:moveTo>
                  <a:lnTo>
                    <a:pt x="13104" y="410"/>
                  </a:lnTo>
                  <a:lnTo>
                    <a:pt x="11517" y="922"/>
                  </a:lnTo>
                  <a:lnTo>
                    <a:pt x="9982" y="1485"/>
                  </a:lnTo>
                  <a:lnTo>
                    <a:pt x="8446" y="2150"/>
                  </a:lnTo>
                  <a:lnTo>
                    <a:pt x="7679" y="2611"/>
                  </a:lnTo>
                  <a:lnTo>
                    <a:pt x="6911" y="3072"/>
                  </a:lnTo>
                  <a:lnTo>
                    <a:pt x="6194" y="3635"/>
                  </a:lnTo>
                  <a:lnTo>
                    <a:pt x="5529" y="4198"/>
                  </a:lnTo>
                  <a:lnTo>
                    <a:pt x="4198" y="5477"/>
                  </a:lnTo>
                  <a:lnTo>
                    <a:pt x="2918" y="6757"/>
                  </a:lnTo>
                  <a:lnTo>
                    <a:pt x="1434" y="8292"/>
                  </a:lnTo>
                  <a:lnTo>
                    <a:pt x="1" y="9930"/>
                  </a:lnTo>
                  <a:lnTo>
                    <a:pt x="1" y="9981"/>
                  </a:lnTo>
                  <a:lnTo>
                    <a:pt x="52" y="10033"/>
                  </a:lnTo>
                  <a:lnTo>
                    <a:pt x="103" y="9981"/>
                  </a:lnTo>
                  <a:lnTo>
                    <a:pt x="2662" y="7371"/>
                  </a:lnTo>
                  <a:lnTo>
                    <a:pt x="5273" y="4812"/>
                  </a:lnTo>
                  <a:lnTo>
                    <a:pt x="5938" y="4249"/>
                  </a:lnTo>
                  <a:lnTo>
                    <a:pt x="6604" y="3686"/>
                  </a:lnTo>
                  <a:lnTo>
                    <a:pt x="7269" y="3174"/>
                  </a:lnTo>
                  <a:lnTo>
                    <a:pt x="7986" y="2713"/>
                  </a:lnTo>
                  <a:lnTo>
                    <a:pt x="8702" y="2304"/>
                  </a:lnTo>
                  <a:lnTo>
                    <a:pt x="9470" y="1894"/>
                  </a:lnTo>
                  <a:lnTo>
                    <a:pt x="10238" y="1536"/>
                  </a:lnTo>
                  <a:lnTo>
                    <a:pt x="11006" y="1178"/>
                  </a:lnTo>
                  <a:lnTo>
                    <a:pt x="11927" y="871"/>
                  </a:lnTo>
                  <a:lnTo>
                    <a:pt x="12848" y="563"/>
                  </a:lnTo>
                  <a:lnTo>
                    <a:pt x="1474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4"/>
            <p:cNvSpPr/>
            <p:nvPr/>
          </p:nvSpPr>
          <p:spPr>
            <a:xfrm>
              <a:off x="4016000" y="1960475"/>
              <a:ext cx="346800" cy="243150"/>
            </a:xfrm>
            <a:custGeom>
              <a:avLst/>
              <a:gdLst/>
              <a:ahLst/>
              <a:cxnLst/>
              <a:rect l="l" t="t" r="r" b="b"/>
              <a:pathLst>
                <a:path w="13872" h="9726" extrusionOk="0">
                  <a:moveTo>
                    <a:pt x="13872" y="1"/>
                  </a:moveTo>
                  <a:lnTo>
                    <a:pt x="12387" y="308"/>
                  </a:lnTo>
                  <a:lnTo>
                    <a:pt x="10954" y="666"/>
                  </a:lnTo>
                  <a:lnTo>
                    <a:pt x="10238" y="922"/>
                  </a:lnTo>
                  <a:lnTo>
                    <a:pt x="9572" y="1178"/>
                  </a:lnTo>
                  <a:lnTo>
                    <a:pt x="8856" y="1485"/>
                  </a:lnTo>
                  <a:lnTo>
                    <a:pt x="8190" y="1894"/>
                  </a:lnTo>
                  <a:lnTo>
                    <a:pt x="6706" y="2969"/>
                  </a:lnTo>
                  <a:lnTo>
                    <a:pt x="5273" y="4095"/>
                  </a:lnTo>
                  <a:lnTo>
                    <a:pt x="3891" y="5375"/>
                  </a:lnTo>
                  <a:lnTo>
                    <a:pt x="2611" y="6706"/>
                  </a:lnTo>
                  <a:lnTo>
                    <a:pt x="1280" y="8190"/>
                  </a:lnTo>
                  <a:lnTo>
                    <a:pt x="1" y="9674"/>
                  </a:lnTo>
                  <a:lnTo>
                    <a:pt x="1" y="9726"/>
                  </a:lnTo>
                  <a:lnTo>
                    <a:pt x="52" y="9726"/>
                  </a:lnTo>
                  <a:lnTo>
                    <a:pt x="1536" y="8088"/>
                  </a:lnTo>
                  <a:lnTo>
                    <a:pt x="3123" y="6501"/>
                  </a:lnTo>
                  <a:lnTo>
                    <a:pt x="4710" y="4965"/>
                  </a:lnTo>
                  <a:lnTo>
                    <a:pt x="6348" y="3481"/>
                  </a:lnTo>
                  <a:lnTo>
                    <a:pt x="7167" y="2816"/>
                  </a:lnTo>
                  <a:lnTo>
                    <a:pt x="8037" y="2201"/>
                  </a:lnTo>
                  <a:lnTo>
                    <a:pt x="8958" y="1690"/>
                  </a:lnTo>
                  <a:lnTo>
                    <a:pt x="9879" y="1229"/>
                  </a:lnTo>
                  <a:lnTo>
                    <a:pt x="10852" y="820"/>
                  </a:lnTo>
                  <a:lnTo>
                    <a:pt x="11876" y="512"/>
                  </a:lnTo>
                  <a:lnTo>
                    <a:pt x="12848" y="256"/>
                  </a:lnTo>
                  <a:lnTo>
                    <a:pt x="1387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4"/>
            <p:cNvSpPr/>
            <p:nvPr/>
          </p:nvSpPr>
          <p:spPr>
            <a:xfrm>
              <a:off x="4740275" y="1342425"/>
              <a:ext cx="891900" cy="972525"/>
            </a:xfrm>
            <a:custGeom>
              <a:avLst/>
              <a:gdLst/>
              <a:ahLst/>
              <a:cxnLst/>
              <a:rect l="l" t="t" r="r" b="b"/>
              <a:pathLst>
                <a:path w="35676" h="38901" extrusionOk="0">
                  <a:moveTo>
                    <a:pt x="33628" y="0"/>
                  </a:moveTo>
                  <a:lnTo>
                    <a:pt x="33321" y="52"/>
                  </a:lnTo>
                  <a:lnTo>
                    <a:pt x="33014" y="154"/>
                  </a:lnTo>
                  <a:lnTo>
                    <a:pt x="32349" y="410"/>
                  </a:lnTo>
                  <a:lnTo>
                    <a:pt x="31632" y="819"/>
                  </a:lnTo>
                  <a:lnTo>
                    <a:pt x="30916" y="1382"/>
                  </a:lnTo>
                  <a:lnTo>
                    <a:pt x="30097" y="2099"/>
                  </a:lnTo>
                  <a:lnTo>
                    <a:pt x="29227" y="2969"/>
                  </a:lnTo>
                  <a:lnTo>
                    <a:pt x="28305" y="3993"/>
                  </a:lnTo>
                  <a:lnTo>
                    <a:pt x="26463" y="6347"/>
                  </a:lnTo>
                  <a:lnTo>
                    <a:pt x="24518" y="8958"/>
                  </a:lnTo>
                  <a:lnTo>
                    <a:pt x="22573" y="11619"/>
                  </a:lnTo>
                  <a:lnTo>
                    <a:pt x="20781" y="14127"/>
                  </a:lnTo>
                  <a:lnTo>
                    <a:pt x="17915" y="18273"/>
                  </a:lnTo>
                  <a:lnTo>
                    <a:pt x="16993" y="19553"/>
                  </a:lnTo>
                  <a:lnTo>
                    <a:pt x="16533" y="20116"/>
                  </a:lnTo>
                  <a:lnTo>
                    <a:pt x="16277" y="20218"/>
                  </a:lnTo>
                  <a:lnTo>
                    <a:pt x="15714" y="20321"/>
                  </a:lnTo>
                  <a:lnTo>
                    <a:pt x="13769" y="20577"/>
                  </a:lnTo>
                  <a:lnTo>
                    <a:pt x="8087" y="21293"/>
                  </a:lnTo>
                  <a:lnTo>
                    <a:pt x="0" y="22215"/>
                  </a:lnTo>
                  <a:lnTo>
                    <a:pt x="2918" y="38901"/>
                  </a:lnTo>
                  <a:lnTo>
                    <a:pt x="5989" y="38338"/>
                  </a:lnTo>
                  <a:lnTo>
                    <a:pt x="9265" y="37723"/>
                  </a:lnTo>
                  <a:lnTo>
                    <a:pt x="13103" y="36853"/>
                  </a:lnTo>
                  <a:lnTo>
                    <a:pt x="15151" y="36341"/>
                  </a:lnTo>
                  <a:lnTo>
                    <a:pt x="17198" y="35778"/>
                  </a:lnTo>
                  <a:lnTo>
                    <a:pt x="19194" y="35215"/>
                  </a:lnTo>
                  <a:lnTo>
                    <a:pt x="21088" y="34601"/>
                  </a:lnTo>
                  <a:lnTo>
                    <a:pt x="22829" y="33936"/>
                  </a:lnTo>
                  <a:lnTo>
                    <a:pt x="24364" y="33219"/>
                  </a:lnTo>
                  <a:lnTo>
                    <a:pt x="25081" y="32861"/>
                  </a:lnTo>
                  <a:lnTo>
                    <a:pt x="25695" y="32503"/>
                  </a:lnTo>
                  <a:lnTo>
                    <a:pt x="26258" y="32144"/>
                  </a:lnTo>
                  <a:lnTo>
                    <a:pt x="26719" y="31735"/>
                  </a:lnTo>
                  <a:lnTo>
                    <a:pt x="27128" y="31325"/>
                  </a:lnTo>
                  <a:lnTo>
                    <a:pt x="27538" y="30814"/>
                  </a:lnTo>
                  <a:lnTo>
                    <a:pt x="27947" y="30302"/>
                  </a:lnTo>
                  <a:lnTo>
                    <a:pt x="28356" y="29687"/>
                  </a:lnTo>
                  <a:lnTo>
                    <a:pt x="28715" y="29022"/>
                  </a:lnTo>
                  <a:lnTo>
                    <a:pt x="29073" y="28305"/>
                  </a:lnTo>
                  <a:lnTo>
                    <a:pt x="29841" y="26719"/>
                  </a:lnTo>
                  <a:lnTo>
                    <a:pt x="30506" y="24978"/>
                  </a:lnTo>
                  <a:lnTo>
                    <a:pt x="31172" y="23136"/>
                  </a:lnTo>
                  <a:lnTo>
                    <a:pt x="31735" y="21242"/>
                  </a:lnTo>
                  <a:lnTo>
                    <a:pt x="32349" y="19246"/>
                  </a:lnTo>
                  <a:lnTo>
                    <a:pt x="32861" y="17198"/>
                  </a:lnTo>
                  <a:lnTo>
                    <a:pt x="33321" y="15202"/>
                  </a:lnTo>
                  <a:lnTo>
                    <a:pt x="34192" y="11363"/>
                  </a:lnTo>
                  <a:lnTo>
                    <a:pt x="34908" y="7883"/>
                  </a:lnTo>
                  <a:lnTo>
                    <a:pt x="35420" y="5170"/>
                  </a:lnTo>
                  <a:lnTo>
                    <a:pt x="35573" y="4044"/>
                  </a:lnTo>
                  <a:lnTo>
                    <a:pt x="35676" y="3071"/>
                  </a:lnTo>
                  <a:lnTo>
                    <a:pt x="35625" y="2252"/>
                  </a:lnTo>
                  <a:lnTo>
                    <a:pt x="35522" y="1536"/>
                  </a:lnTo>
                  <a:lnTo>
                    <a:pt x="35420" y="1229"/>
                  </a:lnTo>
                  <a:lnTo>
                    <a:pt x="35266" y="973"/>
                  </a:lnTo>
                  <a:lnTo>
                    <a:pt x="35164" y="717"/>
                  </a:lnTo>
                  <a:lnTo>
                    <a:pt x="35010" y="512"/>
                  </a:lnTo>
                  <a:lnTo>
                    <a:pt x="34806" y="359"/>
                  </a:lnTo>
                  <a:lnTo>
                    <a:pt x="34601" y="205"/>
                  </a:lnTo>
                  <a:lnTo>
                    <a:pt x="34396" y="103"/>
                  </a:lnTo>
                  <a:lnTo>
                    <a:pt x="34140" y="52"/>
                  </a:lnTo>
                  <a:lnTo>
                    <a:pt x="33884"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4"/>
            <p:cNvSpPr/>
            <p:nvPr/>
          </p:nvSpPr>
          <p:spPr>
            <a:xfrm>
              <a:off x="4740275" y="1342425"/>
              <a:ext cx="891900" cy="972525"/>
            </a:xfrm>
            <a:custGeom>
              <a:avLst/>
              <a:gdLst/>
              <a:ahLst/>
              <a:cxnLst/>
              <a:rect l="l" t="t" r="r" b="b"/>
              <a:pathLst>
                <a:path w="35676" h="38901" fill="none" extrusionOk="0">
                  <a:moveTo>
                    <a:pt x="0" y="22215"/>
                  </a:moveTo>
                  <a:lnTo>
                    <a:pt x="2918" y="38901"/>
                  </a:lnTo>
                  <a:lnTo>
                    <a:pt x="2918" y="38901"/>
                  </a:lnTo>
                  <a:lnTo>
                    <a:pt x="5989" y="38338"/>
                  </a:lnTo>
                  <a:lnTo>
                    <a:pt x="9265" y="37723"/>
                  </a:lnTo>
                  <a:lnTo>
                    <a:pt x="13103" y="36853"/>
                  </a:lnTo>
                  <a:lnTo>
                    <a:pt x="15151" y="36341"/>
                  </a:lnTo>
                  <a:lnTo>
                    <a:pt x="17198" y="35778"/>
                  </a:lnTo>
                  <a:lnTo>
                    <a:pt x="19194" y="35215"/>
                  </a:lnTo>
                  <a:lnTo>
                    <a:pt x="21088" y="34601"/>
                  </a:lnTo>
                  <a:lnTo>
                    <a:pt x="22829" y="33936"/>
                  </a:lnTo>
                  <a:lnTo>
                    <a:pt x="24364" y="33219"/>
                  </a:lnTo>
                  <a:lnTo>
                    <a:pt x="25081" y="32861"/>
                  </a:lnTo>
                  <a:lnTo>
                    <a:pt x="25695" y="32503"/>
                  </a:lnTo>
                  <a:lnTo>
                    <a:pt x="26258" y="32144"/>
                  </a:lnTo>
                  <a:lnTo>
                    <a:pt x="26719" y="31735"/>
                  </a:lnTo>
                  <a:lnTo>
                    <a:pt x="26719" y="31735"/>
                  </a:lnTo>
                  <a:lnTo>
                    <a:pt x="27128" y="31325"/>
                  </a:lnTo>
                  <a:lnTo>
                    <a:pt x="27538" y="30814"/>
                  </a:lnTo>
                  <a:lnTo>
                    <a:pt x="27947" y="30302"/>
                  </a:lnTo>
                  <a:lnTo>
                    <a:pt x="28356" y="29687"/>
                  </a:lnTo>
                  <a:lnTo>
                    <a:pt x="28715" y="29022"/>
                  </a:lnTo>
                  <a:lnTo>
                    <a:pt x="29073" y="28305"/>
                  </a:lnTo>
                  <a:lnTo>
                    <a:pt x="29841" y="26719"/>
                  </a:lnTo>
                  <a:lnTo>
                    <a:pt x="30506" y="24978"/>
                  </a:lnTo>
                  <a:lnTo>
                    <a:pt x="31172" y="23136"/>
                  </a:lnTo>
                  <a:lnTo>
                    <a:pt x="31735" y="21242"/>
                  </a:lnTo>
                  <a:lnTo>
                    <a:pt x="32349" y="19246"/>
                  </a:lnTo>
                  <a:lnTo>
                    <a:pt x="32861" y="17198"/>
                  </a:lnTo>
                  <a:lnTo>
                    <a:pt x="33321" y="15202"/>
                  </a:lnTo>
                  <a:lnTo>
                    <a:pt x="34192" y="11363"/>
                  </a:lnTo>
                  <a:lnTo>
                    <a:pt x="34908" y="7883"/>
                  </a:lnTo>
                  <a:lnTo>
                    <a:pt x="35420" y="5170"/>
                  </a:lnTo>
                  <a:lnTo>
                    <a:pt x="35420" y="5170"/>
                  </a:lnTo>
                  <a:lnTo>
                    <a:pt x="35573" y="4044"/>
                  </a:lnTo>
                  <a:lnTo>
                    <a:pt x="35676" y="3071"/>
                  </a:lnTo>
                  <a:lnTo>
                    <a:pt x="35625" y="2252"/>
                  </a:lnTo>
                  <a:lnTo>
                    <a:pt x="35522" y="1536"/>
                  </a:lnTo>
                  <a:lnTo>
                    <a:pt x="35420" y="1229"/>
                  </a:lnTo>
                  <a:lnTo>
                    <a:pt x="35266" y="973"/>
                  </a:lnTo>
                  <a:lnTo>
                    <a:pt x="35164" y="717"/>
                  </a:lnTo>
                  <a:lnTo>
                    <a:pt x="35010" y="512"/>
                  </a:lnTo>
                  <a:lnTo>
                    <a:pt x="34806" y="359"/>
                  </a:lnTo>
                  <a:lnTo>
                    <a:pt x="34601" y="205"/>
                  </a:lnTo>
                  <a:lnTo>
                    <a:pt x="34396" y="103"/>
                  </a:lnTo>
                  <a:lnTo>
                    <a:pt x="34140" y="52"/>
                  </a:lnTo>
                  <a:lnTo>
                    <a:pt x="33884" y="0"/>
                  </a:lnTo>
                  <a:lnTo>
                    <a:pt x="33628" y="0"/>
                  </a:lnTo>
                  <a:lnTo>
                    <a:pt x="33321" y="52"/>
                  </a:lnTo>
                  <a:lnTo>
                    <a:pt x="33014" y="154"/>
                  </a:lnTo>
                  <a:lnTo>
                    <a:pt x="32349" y="410"/>
                  </a:lnTo>
                  <a:lnTo>
                    <a:pt x="31632" y="819"/>
                  </a:lnTo>
                  <a:lnTo>
                    <a:pt x="30916" y="1382"/>
                  </a:lnTo>
                  <a:lnTo>
                    <a:pt x="30097" y="2099"/>
                  </a:lnTo>
                  <a:lnTo>
                    <a:pt x="29227" y="2969"/>
                  </a:lnTo>
                  <a:lnTo>
                    <a:pt x="28305" y="3993"/>
                  </a:lnTo>
                  <a:lnTo>
                    <a:pt x="28305" y="3993"/>
                  </a:lnTo>
                  <a:lnTo>
                    <a:pt x="26463" y="6347"/>
                  </a:lnTo>
                  <a:lnTo>
                    <a:pt x="24518" y="8958"/>
                  </a:lnTo>
                  <a:lnTo>
                    <a:pt x="22573" y="11619"/>
                  </a:lnTo>
                  <a:lnTo>
                    <a:pt x="20781" y="14127"/>
                  </a:lnTo>
                  <a:lnTo>
                    <a:pt x="17915" y="18273"/>
                  </a:lnTo>
                  <a:lnTo>
                    <a:pt x="16993" y="19553"/>
                  </a:lnTo>
                  <a:lnTo>
                    <a:pt x="16533" y="20116"/>
                  </a:lnTo>
                  <a:lnTo>
                    <a:pt x="16533" y="20116"/>
                  </a:lnTo>
                  <a:lnTo>
                    <a:pt x="16277" y="20218"/>
                  </a:lnTo>
                  <a:lnTo>
                    <a:pt x="15714" y="20321"/>
                  </a:lnTo>
                  <a:lnTo>
                    <a:pt x="13769" y="20577"/>
                  </a:lnTo>
                  <a:lnTo>
                    <a:pt x="8087" y="21293"/>
                  </a:lnTo>
                  <a:lnTo>
                    <a:pt x="0" y="2221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4"/>
            <p:cNvSpPr/>
            <p:nvPr/>
          </p:nvSpPr>
          <p:spPr>
            <a:xfrm>
              <a:off x="4685250" y="1856825"/>
              <a:ext cx="202200" cy="500350"/>
            </a:xfrm>
            <a:custGeom>
              <a:avLst/>
              <a:gdLst/>
              <a:ahLst/>
              <a:cxnLst/>
              <a:rect l="l" t="t" r="r" b="b"/>
              <a:pathLst>
                <a:path w="8088" h="20014" extrusionOk="0">
                  <a:moveTo>
                    <a:pt x="4556" y="1"/>
                  </a:moveTo>
                  <a:lnTo>
                    <a:pt x="0" y="615"/>
                  </a:lnTo>
                  <a:lnTo>
                    <a:pt x="3378" y="20014"/>
                  </a:lnTo>
                  <a:lnTo>
                    <a:pt x="8087" y="19092"/>
                  </a:lnTo>
                  <a:lnTo>
                    <a:pt x="4556"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4"/>
            <p:cNvSpPr/>
            <p:nvPr/>
          </p:nvSpPr>
          <p:spPr>
            <a:xfrm>
              <a:off x="4826000" y="1494700"/>
              <a:ext cx="737075" cy="767800"/>
            </a:xfrm>
            <a:custGeom>
              <a:avLst/>
              <a:gdLst/>
              <a:ahLst/>
              <a:cxnLst/>
              <a:rect l="l" t="t" r="r" b="b"/>
              <a:pathLst>
                <a:path w="29483" h="30712" extrusionOk="0">
                  <a:moveTo>
                    <a:pt x="27794" y="0"/>
                  </a:moveTo>
                  <a:lnTo>
                    <a:pt x="27640" y="103"/>
                  </a:lnTo>
                  <a:lnTo>
                    <a:pt x="27538" y="256"/>
                  </a:lnTo>
                  <a:lnTo>
                    <a:pt x="27333" y="512"/>
                  </a:lnTo>
                  <a:lnTo>
                    <a:pt x="27589" y="359"/>
                  </a:lnTo>
                  <a:lnTo>
                    <a:pt x="27743" y="256"/>
                  </a:lnTo>
                  <a:lnTo>
                    <a:pt x="27845" y="205"/>
                  </a:lnTo>
                  <a:lnTo>
                    <a:pt x="27999" y="205"/>
                  </a:lnTo>
                  <a:lnTo>
                    <a:pt x="28101" y="256"/>
                  </a:lnTo>
                  <a:lnTo>
                    <a:pt x="28203" y="307"/>
                  </a:lnTo>
                  <a:lnTo>
                    <a:pt x="28306" y="359"/>
                  </a:lnTo>
                  <a:lnTo>
                    <a:pt x="28459" y="461"/>
                  </a:lnTo>
                  <a:lnTo>
                    <a:pt x="28664" y="563"/>
                  </a:lnTo>
                  <a:lnTo>
                    <a:pt x="28869" y="563"/>
                  </a:lnTo>
                  <a:lnTo>
                    <a:pt x="29073" y="512"/>
                  </a:lnTo>
                  <a:lnTo>
                    <a:pt x="29227" y="410"/>
                  </a:lnTo>
                  <a:lnTo>
                    <a:pt x="29329" y="256"/>
                  </a:lnTo>
                  <a:lnTo>
                    <a:pt x="29483" y="0"/>
                  </a:lnTo>
                  <a:lnTo>
                    <a:pt x="29278" y="205"/>
                  </a:lnTo>
                  <a:lnTo>
                    <a:pt x="29227" y="154"/>
                  </a:lnTo>
                  <a:lnTo>
                    <a:pt x="29125" y="256"/>
                  </a:lnTo>
                  <a:lnTo>
                    <a:pt x="28971" y="307"/>
                  </a:lnTo>
                  <a:lnTo>
                    <a:pt x="28715" y="307"/>
                  </a:lnTo>
                  <a:lnTo>
                    <a:pt x="28613" y="256"/>
                  </a:lnTo>
                  <a:lnTo>
                    <a:pt x="28510" y="154"/>
                  </a:lnTo>
                  <a:lnTo>
                    <a:pt x="28357" y="52"/>
                  </a:lnTo>
                  <a:lnTo>
                    <a:pt x="28152" y="0"/>
                  </a:lnTo>
                  <a:close/>
                  <a:moveTo>
                    <a:pt x="23443" y="2150"/>
                  </a:moveTo>
                  <a:lnTo>
                    <a:pt x="23290" y="2201"/>
                  </a:lnTo>
                  <a:lnTo>
                    <a:pt x="22982" y="2252"/>
                  </a:lnTo>
                  <a:lnTo>
                    <a:pt x="23290" y="2304"/>
                  </a:lnTo>
                  <a:lnTo>
                    <a:pt x="23545" y="2406"/>
                  </a:lnTo>
                  <a:lnTo>
                    <a:pt x="23648" y="2457"/>
                  </a:lnTo>
                  <a:lnTo>
                    <a:pt x="23750" y="2560"/>
                  </a:lnTo>
                  <a:lnTo>
                    <a:pt x="23801" y="2713"/>
                  </a:lnTo>
                  <a:lnTo>
                    <a:pt x="23801" y="2815"/>
                  </a:lnTo>
                  <a:lnTo>
                    <a:pt x="23801" y="3020"/>
                  </a:lnTo>
                  <a:lnTo>
                    <a:pt x="23904" y="3174"/>
                  </a:lnTo>
                  <a:lnTo>
                    <a:pt x="24057" y="3327"/>
                  </a:lnTo>
                  <a:lnTo>
                    <a:pt x="24211" y="3430"/>
                  </a:lnTo>
                  <a:lnTo>
                    <a:pt x="24364" y="3481"/>
                  </a:lnTo>
                  <a:lnTo>
                    <a:pt x="24569" y="3430"/>
                  </a:lnTo>
                  <a:lnTo>
                    <a:pt x="24876" y="3379"/>
                  </a:lnTo>
                  <a:lnTo>
                    <a:pt x="24569" y="3327"/>
                  </a:lnTo>
                  <a:lnTo>
                    <a:pt x="24416" y="3276"/>
                  </a:lnTo>
                  <a:lnTo>
                    <a:pt x="24313" y="3225"/>
                  </a:lnTo>
                  <a:lnTo>
                    <a:pt x="24211" y="3123"/>
                  </a:lnTo>
                  <a:lnTo>
                    <a:pt x="24109" y="3020"/>
                  </a:lnTo>
                  <a:lnTo>
                    <a:pt x="24057" y="2918"/>
                  </a:lnTo>
                  <a:lnTo>
                    <a:pt x="24057" y="2764"/>
                  </a:lnTo>
                  <a:lnTo>
                    <a:pt x="24057" y="2611"/>
                  </a:lnTo>
                  <a:lnTo>
                    <a:pt x="23955" y="2406"/>
                  </a:lnTo>
                  <a:lnTo>
                    <a:pt x="23801" y="2304"/>
                  </a:lnTo>
                  <a:lnTo>
                    <a:pt x="23648" y="2201"/>
                  </a:lnTo>
                  <a:lnTo>
                    <a:pt x="23443" y="2150"/>
                  </a:lnTo>
                  <a:close/>
                  <a:moveTo>
                    <a:pt x="20372" y="5324"/>
                  </a:moveTo>
                  <a:lnTo>
                    <a:pt x="20321" y="5631"/>
                  </a:lnTo>
                  <a:lnTo>
                    <a:pt x="20270" y="5784"/>
                  </a:lnTo>
                  <a:lnTo>
                    <a:pt x="20218" y="5938"/>
                  </a:lnTo>
                  <a:lnTo>
                    <a:pt x="20116" y="6040"/>
                  </a:lnTo>
                  <a:lnTo>
                    <a:pt x="20065" y="6091"/>
                  </a:lnTo>
                  <a:lnTo>
                    <a:pt x="19911" y="6142"/>
                  </a:lnTo>
                  <a:lnTo>
                    <a:pt x="19809" y="6142"/>
                  </a:lnTo>
                  <a:lnTo>
                    <a:pt x="19604" y="6194"/>
                  </a:lnTo>
                  <a:lnTo>
                    <a:pt x="19451" y="6245"/>
                  </a:lnTo>
                  <a:lnTo>
                    <a:pt x="19297" y="6398"/>
                  </a:lnTo>
                  <a:lnTo>
                    <a:pt x="19195" y="6552"/>
                  </a:lnTo>
                  <a:lnTo>
                    <a:pt x="19144" y="6757"/>
                  </a:lnTo>
                  <a:lnTo>
                    <a:pt x="19144" y="6910"/>
                  </a:lnTo>
                  <a:lnTo>
                    <a:pt x="19195" y="7269"/>
                  </a:lnTo>
                  <a:lnTo>
                    <a:pt x="19246" y="7115"/>
                  </a:lnTo>
                  <a:lnTo>
                    <a:pt x="19297" y="6910"/>
                  </a:lnTo>
                  <a:lnTo>
                    <a:pt x="19297" y="6808"/>
                  </a:lnTo>
                  <a:lnTo>
                    <a:pt x="19348" y="6654"/>
                  </a:lnTo>
                  <a:lnTo>
                    <a:pt x="19451" y="6552"/>
                  </a:lnTo>
                  <a:lnTo>
                    <a:pt x="19553" y="6501"/>
                  </a:lnTo>
                  <a:lnTo>
                    <a:pt x="19655" y="6450"/>
                  </a:lnTo>
                  <a:lnTo>
                    <a:pt x="19809" y="6450"/>
                  </a:lnTo>
                  <a:lnTo>
                    <a:pt x="20014" y="6398"/>
                  </a:lnTo>
                  <a:lnTo>
                    <a:pt x="20167" y="6296"/>
                  </a:lnTo>
                  <a:lnTo>
                    <a:pt x="20321" y="6194"/>
                  </a:lnTo>
                  <a:lnTo>
                    <a:pt x="20423" y="5989"/>
                  </a:lnTo>
                  <a:lnTo>
                    <a:pt x="20423" y="5835"/>
                  </a:lnTo>
                  <a:lnTo>
                    <a:pt x="20423" y="5631"/>
                  </a:lnTo>
                  <a:lnTo>
                    <a:pt x="20423" y="5477"/>
                  </a:lnTo>
                  <a:lnTo>
                    <a:pt x="20372" y="5324"/>
                  </a:lnTo>
                  <a:close/>
                  <a:moveTo>
                    <a:pt x="27231" y="6910"/>
                  </a:moveTo>
                  <a:lnTo>
                    <a:pt x="27180" y="7064"/>
                  </a:lnTo>
                  <a:lnTo>
                    <a:pt x="27128" y="7217"/>
                  </a:lnTo>
                  <a:lnTo>
                    <a:pt x="27128" y="7371"/>
                  </a:lnTo>
                  <a:lnTo>
                    <a:pt x="27077" y="7473"/>
                  </a:lnTo>
                  <a:lnTo>
                    <a:pt x="26975" y="7576"/>
                  </a:lnTo>
                  <a:lnTo>
                    <a:pt x="26872" y="7678"/>
                  </a:lnTo>
                  <a:lnTo>
                    <a:pt x="26770" y="7729"/>
                  </a:lnTo>
                  <a:lnTo>
                    <a:pt x="26668" y="7729"/>
                  </a:lnTo>
                  <a:lnTo>
                    <a:pt x="26463" y="7780"/>
                  </a:lnTo>
                  <a:lnTo>
                    <a:pt x="26258" y="7832"/>
                  </a:lnTo>
                  <a:lnTo>
                    <a:pt x="26156" y="7985"/>
                  </a:lnTo>
                  <a:lnTo>
                    <a:pt x="26054" y="8139"/>
                  </a:lnTo>
                  <a:lnTo>
                    <a:pt x="26002" y="8292"/>
                  </a:lnTo>
                  <a:lnTo>
                    <a:pt x="26002" y="8497"/>
                  </a:lnTo>
                  <a:lnTo>
                    <a:pt x="26002" y="8651"/>
                  </a:lnTo>
                  <a:lnTo>
                    <a:pt x="26054" y="8804"/>
                  </a:lnTo>
                  <a:lnTo>
                    <a:pt x="26105" y="8497"/>
                  </a:lnTo>
                  <a:lnTo>
                    <a:pt x="26156" y="8343"/>
                  </a:lnTo>
                  <a:lnTo>
                    <a:pt x="26207" y="8241"/>
                  </a:lnTo>
                  <a:lnTo>
                    <a:pt x="26309" y="8139"/>
                  </a:lnTo>
                  <a:lnTo>
                    <a:pt x="26412" y="8036"/>
                  </a:lnTo>
                  <a:lnTo>
                    <a:pt x="26514" y="8036"/>
                  </a:lnTo>
                  <a:lnTo>
                    <a:pt x="26668" y="7985"/>
                  </a:lnTo>
                  <a:lnTo>
                    <a:pt x="26872" y="7985"/>
                  </a:lnTo>
                  <a:lnTo>
                    <a:pt x="27026" y="7883"/>
                  </a:lnTo>
                  <a:lnTo>
                    <a:pt x="27180" y="7729"/>
                  </a:lnTo>
                  <a:lnTo>
                    <a:pt x="27282" y="7576"/>
                  </a:lnTo>
                  <a:lnTo>
                    <a:pt x="27282" y="7422"/>
                  </a:lnTo>
                  <a:lnTo>
                    <a:pt x="27282" y="7217"/>
                  </a:lnTo>
                  <a:lnTo>
                    <a:pt x="27231" y="6910"/>
                  </a:lnTo>
                  <a:close/>
                  <a:moveTo>
                    <a:pt x="14895" y="11568"/>
                  </a:moveTo>
                  <a:lnTo>
                    <a:pt x="14742" y="11824"/>
                  </a:lnTo>
                  <a:lnTo>
                    <a:pt x="14946" y="11824"/>
                  </a:lnTo>
                  <a:lnTo>
                    <a:pt x="15100" y="11926"/>
                  </a:lnTo>
                  <a:lnTo>
                    <a:pt x="15254" y="12080"/>
                  </a:lnTo>
                  <a:lnTo>
                    <a:pt x="15458" y="12131"/>
                  </a:lnTo>
                  <a:lnTo>
                    <a:pt x="15612" y="12131"/>
                  </a:lnTo>
                  <a:lnTo>
                    <a:pt x="15817" y="12080"/>
                  </a:lnTo>
                  <a:lnTo>
                    <a:pt x="15970" y="11978"/>
                  </a:lnTo>
                  <a:lnTo>
                    <a:pt x="16124" y="11875"/>
                  </a:lnTo>
                  <a:lnTo>
                    <a:pt x="16277" y="11568"/>
                  </a:lnTo>
                  <a:lnTo>
                    <a:pt x="16021" y="11773"/>
                  </a:lnTo>
                  <a:lnTo>
                    <a:pt x="15868" y="11875"/>
                  </a:lnTo>
                  <a:lnTo>
                    <a:pt x="15765" y="11875"/>
                  </a:lnTo>
                  <a:lnTo>
                    <a:pt x="15612" y="11926"/>
                  </a:lnTo>
                  <a:lnTo>
                    <a:pt x="15510" y="11875"/>
                  </a:lnTo>
                  <a:lnTo>
                    <a:pt x="15407" y="11824"/>
                  </a:lnTo>
                  <a:lnTo>
                    <a:pt x="15305" y="11773"/>
                  </a:lnTo>
                  <a:lnTo>
                    <a:pt x="15100" y="11619"/>
                  </a:lnTo>
                  <a:lnTo>
                    <a:pt x="14895" y="11568"/>
                  </a:lnTo>
                  <a:close/>
                  <a:moveTo>
                    <a:pt x="20884" y="11824"/>
                  </a:moveTo>
                  <a:lnTo>
                    <a:pt x="20526" y="11875"/>
                  </a:lnTo>
                  <a:lnTo>
                    <a:pt x="20884" y="11978"/>
                  </a:lnTo>
                  <a:lnTo>
                    <a:pt x="20986" y="11978"/>
                  </a:lnTo>
                  <a:lnTo>
                    <a:pt x="21140" y="12029"/>
                  </a:lnTo>
                  <a:lnTo>
                    <a:pt x="21242" y="12131"/>
                  </a:lnTo>
                  <a:lnTo>
                    <a:pt x="21293" y="12233"/>
                  </a:lnTo>
                  <a:lnTo>
                    <a:pt x="21345" y="12336"/>
                  </a:lnTo>
                  <a:lnTo>
                    <a:pt x="21396" y="12489"/>
                  </a:lnTo>
                  <a:lnTo>
                    <a:pt x="21396" y="12643"/>
                  </a:lnTo>
                  <a:lnTo>
                    <a:pt x="21498" y="12848"/>
                  </a:lnTo>
                  <a:lnTo>
                    <a:pt x="21600" y="13001"/>
                  </a:lnTo>
                  <a:lnTo>
                    <a:pt x="21805" y="13104"/>
                  </a:lnTo>
                  <a:lnTo>
                    <a:pt x="22112" y="13104"/>
                  </a:lnTo>
                  <a:lnTo>
                    <a:pt x="22471" y="13052"/>
                  </a:lnTo>
                  <a:lnTo>
                    <a:pt x="22112" y="13001"/>
                  </a:lnTo>
                  <a:lnTo>
                    <a:pt x="22010" y="13001"/>
                  </a:lnTo>
                  <a:lnTo>
                    <a:pt x="21856" y="12899"/>
                  </a:lnTo>
                  <a:lnTo>
                    <a:pt x="21754" y="12848"/>
                  </a:lnTo>
                  <a:lnTo>
                    <a:pt x="21703" y="12745"/>
                  </a:lnTo>
                  <a:lnTo>
                    <a:pt x="21652" y="12592"/>
                  </a:lnTo>
                  <a:lnTo>
                    <a:pt x="21652" y="12489"/>
                  </a:lnTo>
                  <a:lnTo>
                    <a:pt x="21600" y="12233"/>
                  </a:lnTo>
                  <a:lnTo>
                    <a:pt x="21447" y="12029"/>
                  </a:lnTo>
                  <a:lnTo>
                    <a:pt x="21242" y="11875"/>
                  </a:lnTo>
                  <a:lnTo>
                    <a:pt x="20986" y="11824"/>
                  </a:lnTo>
                  <a:close/>
                  <a:moveTo>
                    <a:pt x="2457" y="16738"/>
                  </a:moveTo>
                  <a:lnTo>
                    <a:pt x="2253" y="16789"/>
                  </a:lnTo>
                  <a:lnTo>
                    <a:pt x="2099" y="16891"/>
                  </a:lnTo>
                  <a:lnTo>
                    <a:pt x="1946" y="17045"/>
                  </a:lnTo>
                  <a:lnTo>
                    <a:pt x="1792" y="17301"/>
                  </a:lnTo>
                  <a:lnTo>
                    <a:pt x="2048" y="17147"/>
                  </a:lnTo>
                  <a:lnTo>
                    <a:pt x="2202" y="17045"/>
                  </a:lnTo>
                  <a:lnTo>
                    <a:pt x="2304" y="16994"/>
                  </a:lnTo>
                  <a:lnTo>
                    <a:pt x="2560" y="16994"/>
                  </a:lnTo>
                  <a:lnTo>
                    <a:pt x="2662" y="17045"/>
                  </a:lnTo>
                  <a:lnTo>
                    <a:pt x="2765" y="17147"/>
                  </a:lnTo>
                  <a:lnTo>
                    <a:pt x="2918" y="17250"/>
                  </a:lnTo>
                  <a:lnTo>
                    <a:pt x="3123" y="17301"/>
                  </a:lnTo>
                  <a:lnTo>
                    <a:pt x="3328" y="17352"/>
                  </a:lnTo>
                  <a:lnTo>
                    <a:pt x="3481" y="17301"/>
                  </a:lnTo>
                  <a:lnTo>
                    <a:pt x="3635" y="17198"/>
                  </a:lnTo>
                  <a:lnTo>
                    <a:pt x="3788" y="17045"/>
                  </a:lnTo>
                  <a:lnTo>
                    <a:pt x="3942" y="16789"/>
                  </a:lnTo>
                  <a:lnTo>
                    <a:pt x="3839" y="16840"/>
                  </a:lnTo>
                  <a:lnTo>
                    <a:pt x="3686" y="16942"/>
                  </a:lnTo>
                  <a:lnTo>
                    <a:pt x="3583" y="17045"/>
                  </a:lnTo>
                  <a:lnTo>
                    <a:pt x="3430" y="17096"/>
                  </a:lnTo>
                  <a:lnTo>
                    <a:pt x="3174" y="17096"/>
                  </a:lnTo>
                  <a:lnTo>
                    <a:pt x="3072" y="17045"/>
                  </a:lnTo>
                  <a:lnTo>
                    <a:pt x="2969" y="16942"/>
                  </a:lnTo>
                  <a:lnTo>
                    <a:pt x="2816" y="16840"/>
                  </a:lnTo>
                  <a:lnTo>
                    <a:pt x="2611" y="16789"/>
                  </a:lnTo>
                  <a:lnTo>
                    <a:pt x="2457" y="16738"/>
                  </a:lnTo>
                  <a:close/>
                  <a:moveTo>
                    <a:pt x="25644" y="17403"/>
                  </a:moveTo>
                  <a:lnTo>
                    <a:pt x="25439" y="17454"/>
                  </a:lnTo>
                  <a:lnTo>
                    <a:pt x="25286" y="17557"/>
                  </a:lnTo>
                  <a:lnTo>
                    <a:pt x="25183" y="17710"/>
                  </a:lnTo>
                  <a:lnTo>
                    <a:pt x="24979" y="17966"/>
                  </a:lnTo>
                  <a:lnTo>
                    <a:pt x="24979" y="17966"/>
                  </a:lnTo>
                  <a:lnTo>
                    <a:pt x="25286" y="17761"/>
                  </a:lnTo>
                  <a:lnTo>
                    <a:pt x="25491" y="17659"/>
                  </a:lnTo>
                  <a:lnTo>
                    <a:pt x="25746" y="17659"/>
                  </a:lnTo>
                  <a:lnTo>
                    <a:pt x="25900" y="17710"/>
                  </a:lnTo>
                  <a:lnTo>
                    <a:pt x="26002" y="17761"/>
                  </a:lnTo>
                  <a:lnTo>
                    <a:pt x="26156" y="17915"/>
                  </a:lnTo>
                  <a:lnTo>
                    <a:pt x="26309" y="17966"/>
                  </a:lnTo>
                  <a:lnTo>
                    <a:pt x="26514" y="17966"/>
                  </a:lnTo>
                  <a:lnTo>
                    <a:pt x="26719" y="17915"/>
                  </a:lnTo>
                  <a:lnTo>
                    <a:pt x="26872" y="17813"/>
                  </a:lnTo>
                  <a:lnTo>
                    <a:pt x="26975" y="17710"/>
                  </a:lnTo>
                  <a:lnTo>
                    <a:pt x="27180" y="17403"/>
                  </a:lnTo>
                  <a:lnTo>
                    <a:pt x="26872" y="17608"/>
                  </a:lnTo>
                  <a:lnTo>
                    <a:pt x="26617" y="17710"/>
                  </a:lnTo>
                  <a:lnTo>
                    <a:pt x="26514" y="17761"/>
                  </a:lnTo>
                  <a:lnTo>
                    <a:pt x="26412" y="17710"/>
                  </a:lnTo>
                  <a:lnTo>
                    <a:pt x="26258" y="17659"/>
                  </a:lnTo>
                  <a:lnTo>
                    <a:pt x="26156" y="17608"/>
                  </a:lnTo>
                  <a:lnTo>
                    <a:pt x="26002" y="17454"/>
                  </a:lnTo>
                  <a:lnTo>
                    <a:pt x="25849" y="17403"/>
                  </a:lnTo>
                  <a:close/>
                  <a:moveTo>
                    <a:pt x="17506" y="16124"/>
                  </a:moveTo>
                  <a:lnTo>
                    <a:pt x="17506" y="16328"/>
                  </a:lnTo>
                  <a:lnTo>
                    <a:pt x="17455" y="16482"/>
                  </a:lnTo>
                  <a:lnTo>
                    <a:pt x="17403" y="16635"/>
                  </a:lnTo>
                  <a:lnTo>
                    <a:pt x="17352" y="16738"/>
                  </a:lnTo>
                  <a:lnTo>
                    <a:pt x="17301" y="16840"/>
                  </a:lnTo>
                  <a:lnTo>
                    <a:pt x="17199" y="16942"/>
                  </a:lnTo>
                  <a:lnTo>
                    <a:pt x="17045" y="16994"/>
                  </a:lnTo>
                  <a:lnTo>
                    <a:pt x="16738" y="16994"/>
                  </a:lnTo>
                  <a:lnTo>
                    <a:pt x="16584" y="17096"/>
                  </a:lnTo>
                  <a:lnTo>
                    <a:pt x="16431" y="17198"/>
                  </a:lnTo>
                  <a:lnTo>
                    <a:pt x="16328" y="17403"/>
                  </a:lnTo>
                  <a:lnTo>
                    <a:pt x="16277" y="17557"/>
                  </a:lnTo>
                  <a:lnTo>
                    <a:pt x="16277" y="17761"/>
                  </a:lnTo>
                  <a:lnTo>
                    <a:pt x="16380" y="18069"/>
                  </a:lnTo>
                  <a:lnTo>
                    <a:pt x="16431" y="17761"/>
                  </a:lnTo>
                  <a:lnTo>
                    <a:pt x="16431" y="17608"/>
                  </a:lnTo>
                  <a:lnTo>
                    <a:pt x="16533" y="17505"/>
                  </a:lnTo>
                  <a:lnTo>
                    <a:pt x="16584" y="17403"/>
                  </a:lnTo>
                  <a:lnTo>
                    <a:pt x="16687" y="17301"/>
                  </a:lnTo>
                  <a:lnTo>
                    <a:pt x="16840" y="17250"/>
                  </a:lnTo>
                  <a:lnTo>
                    <a:pt x="16943" y="17250"/>
                  </a:lnTo>
                  <a:lnTo>
                    <a:pt x="17147" y="17198"/>
                  </a:lnTo>
                  <a:lnTo>
                    <a:pt x="17301" y="17147"/>
                  </a:lnTo>
                  <a:lnTo>
                    <a:pt x="17455" y="16994"/>
                  </a:lnTo>
                  <a:lnTo>
                    <a:pt x="17557" y="16840"/>
                  </a:lnTo>
                  <a:lnTo>
                    <a:pt x="17608" y="16635"/>
                  </a:lnTo>
                  <a:lnTo>
                    <a:pt x="17557" y="16482"/>
                  </a:lnTo>
                  <a:lnTo>
                    <a:pt x="17506" y="16124"/>
                  </a:lnTo>
                  <a:close/>
                  <a:moveTo>
                    <a:pt x="9060" y="17045"/>
                  </a:moveTo>
                  <a:lnTo>
                    <a:pt x="8907" y="17096"/>
                  </a:lnTo>
                  <a:lnTo>
                    <a:pt x="8548" y="17147"/>
                  </a:lnTo>
                  <a:lnTo>
                    <a:pt x="8907" y="17198"/>
                  </a:lnTo>
                  <a:lnTo>
                    <a:pt x="9009" y="17250"/>
                  </a:lnTo>
                  <a:lnTo>
                    <a:pt x="9163" y="17301"/>
                  </a:lnTo>
                  <a:lnTo>
                    <a:pt x="9265" y="17352"/>
                  </a:lnTo>
                  <a:lnTo>
                    <a:pt x="9367" y="17454"/>
                  </a:lnTo>
                  <a:lnTo>
                    <a:pt x="9367" y="17557"/>
                  </a:lnTo>
                  <a:lnTo>
                    <a:pt x="9419" y="17710"/>
                  </a:lnTo>
                  <a:lnTo>
                    <a:pt x="9419" y="17915"/>
                  </a:lnTo>
                  <a:lnTo>
                    <a:pt x="9521" y="18069"/>
                  </a:lnTo>
                  <a:lnTo>
                    <a:pt x="9623" y="18222"/>
                  </a:lnTo>
                  <a:lnTo>
                    <a:pt x="9828" y="18324"/>
                  </a:lnTo>
                  <a:lnTo>
                    <a:pt x="9982" y="18376"/>
                  </a:lnTo>
                  <a:lnTo>
                    <a:pt x="10186" y="18376"/>
                  </a:lnTo>
                  <a:lnTo>
                    <a:pt x="10493" y="18273"/>
                  </a:lnTo>
                  <a:lnTo>
                    <a:pt x="10340" y="18222"/>
                  </a:lnTo>
                  <a:lnTo>
                    <a:pt x="10186" y="18171"/>
                  </a:lnTo>
                  <a:lnTo>
                    <a:pt x="10033" y="18171"/>
                  </a:lnTo>
                  <a:lnTo>
                    <a:pt x="9930" y="18120"/>
                  </a:lnTo>
                  <a:lnTo>
                    <a:pt x="9828" y="18017"/>
                  </a:lnTo>
                  <a:lnTo>
                    <a:pt x="9726" y="17915"/>
                  </a:lnTo>
                  <a:lnTo>
                    <a:pt x="9674" y="17813"/>
                  </a:lnTo>
                  <a:lnTo>
                    <a:pt x="9674" y="17659"/>
                  </a:lnTo>
                  <a:lnTo>
                    <a:pt x="9623" y="17505"/>
                  </a:lnTo>
                  <a:lnTo>
                    <a:pt x="9572" y="17301"/>
                  </a:lnTo>
                  <a:lnTo>
                    <a:pt x="9419" y="17147"/>
                  </a:lnTo>
                  <a:lnTo>
                    <a:pt x="9265" y="17096"/>
                  </a:lnTo>
                  <a:lnTo>
                    <a:pt x="9060" y="17045"/>
                  </a:lnTo>
                  <a:close/>
                  <a:moveTo>
                    <a:pt x="20474" y="21344"/>
                  </a:moveTo>
                  <a:lnTo>
                    <a:pt x="20321" y="21396"/>
                  </a:lnTo>
                  <a:lnTo>
                    <a:pt x="20167" y="21498"/>
                  </a:lnTo>
                  <a:lnTo>
                    <a:pt x="20014" y="21651"/>
                  </a:lnTo>
                  <a:lnTo>
                    <a:pt x="19860" y="21907"/>
                  </a:lnTo>
                  <a:lnTo>
                    <a:pt x="20116" y="21754"/>
                  </a:lnTo>
                  <a:lnTo>
                    <a:pt x="20372" y="21600"/>
                  </a:lnTo>
                  <a:lnTo>
                    <a:pt x="20628" y="21600"/>
                  </a:lnTo>
                  <a:lnTo>
                    <a:pt x="20730" y="21651"/>
                  </a:lnTo>
                  <a:lnTo>
                    <a:pt x="20833" y="21754"/>
                  </a:lnTo>
                  <a:lnTo>
                    <a:pt x="21037" y="21907"/>
                  </a:lnTo>
                  <a:lnTo>
                    <a:pt x="21293" y="21907"/>
                  </a:lnTo>
                  <a:lnTo>
                    <a:pt x="21549" y="21856"/>
                  </a:lnTo>
                  <a:lnTo>
                    <a:pt x="21754" y="21703"/>
                  </a:lnTo>
                  <a:lnTo>
                    <a:pt x="21856" y="21651"/>
                  </a:lnTo>
                  <a:lnTo>
                    <a:pt x="22010" y="21344"/>
                  </a:lnTo>
                  <a:lnTo>
                    <a:pt x="21908" y="21498"/>
                  </a:lnTo>
                  <a:lnTo>
                    <a:pt x="21805" y="21549"/>
                  </a:lnTo>
                  <a:lnTo>
                    <a:pt x="21754" y="21549"/>
                  </a:lnTo>
                  <a:lnTo>
                    <a:pt x="21498" y="21703"/>
                  </a:lnTo>
                  <a:lnTo>
                    <a:pt x="21242" y="21703"/>
                  </a:lnTo>
                  <a:lnTo>
                    <a:pt x="21140" y="21651"/>
                  </a:lnTo>
                  <a:lnTo>
                    <a:pt x="21037" y="21549"/>
                  </a:lnTo>
                  <a:lnTo>
                    <a:pt x="20884" y="21447"/>
                  </a:lnTo>
                  <a:lnTo>
                    <a:pt x="20679" y="21396"/>
                  </a:lnTo>
                  <a:lnTo>
                    <a:pt x="20474" y="21344"/>
                  </a:lnTo>
                  <a:close/>
                  <a:moveTo>
                    <a:pt x="12797" y="21805"/>
                  </a:moveTo>
                  <a:lnTo>
                    <a:pt x="12643" y="21856"/>
                  </a:lnTo>
                  <a:lnTo>
                    <a:pt x="12490" y="21959"/>
                  </a:lnTo>
                  <a:lnTo>
                    <a:pt x="12336" y="22061"/>
                  </a:lnTo>
                  <a:lnTo>
                    <a:pt x="12183" y="22368"/>
                  </a:lnTo>
                  <a:lnTo>
                    <a:pt x="12438" y="22163"/>
                  </a:lnTo>
                  <a:lnTo>
                    <a:pt x="12694" y="22010"/>
                  </a:lnTo>
                  <a:lnTo>
                    <a:pt x="12950" y="22010"/>
                  </a:lnTo>
                  <a:lnTo>
                    <a:pt x="13053" y="22061"/>
                  </a:lnTo>
                  <a:lnTo>
                    <a:pt x="13155" y="22163"/>
                  </a:lnTo>
                  <a:lnTo>
                    <a:pt x="13411" y="22317"/>
                  </a:lnTo>
                  <a:lnTo>
                    <a:pt x="13616" y="22368"/>
                  </a:lnTo>
                  <a:lnTo>
                    <a:pt x="13872" y="22317"/>
                  </a:lnTo>
                  <a:lnTo>
                    <a:pt x="14076" y="22163"/>
                  </a:lnTo>
                  <a:lnTo>
                    <a:pt x="14179" y="22061"/>
                  </a:lnTo>
                  <a:lnTo>
                    <a:pt x="14332" y="21805"/>
                  </a:lnTo>
                  <a:lnTo>
                    <a:pt x="14076" y="22010"/>
                  </a:lnTo>
                  <a:lnTo>
                    <a:pt x="13974" y="22061"/>
                  </a:lnTo>
                  <a:lnTo>
                    <a:pt x="13820" y="22112"/>
                  </a:lnTo>
                  <a:lnTo>
                    <a:pt x="13564" y="22112"/>
                  </a:lnTo>
                  <a:lnTo>
                    <a:pt x="13462" y="22061"/>
                  </a:lnTo>
                  <a:lnTo>
                    <a:pt x="13360" y="21959"/>
                  </a:lnTo>
                  <a:lnTo>
                    <a:pt x="13206" y="21856"/>
                  </a:lnTo>
                  <a:lnTo>
                    <a:pt x="13001" y="21805"/>
                  </a:lnTo>
                  <a:close/>
                  <a:moveTo>
                    <a:pt x="4863" y="21396"/>
                  </a:moveTo>
                  <a:lnTo>
                    <a:pt x="4863" y="21549"/>
                  </a:lnTo>
                  <a:lnTo>
                    <a:pt x="4812" y="21703"/>
                  </a:lnTo>
                  <a:lnTo>
                    <a:pt x="4812" y="21856"/>
                  </a:lnTo>
                  <a:lnTo>
                    <a:pt x="4710" y="22010"/>
                  </a:lnTo>
                  <a:lnTo>
                    <a:pt x="4658" y="22112"/>
                  </a:lnTo>
                  <a:lnTo>
                    <a:pt x="4556" y="22163"/>
                  </a:lnTo>
                  <a:lnTo>
                    <a:pt x="4454" y="22214"/>
                  </a:lnTo>
                  <a:lnTo>
                    <a:pt x="4300" y="22266"/>
                  </a:lnTo>
                  <a:lnTo>
                    <a:pt x="4095" y="22266"/>
                  </a:lnTo>
                  <a:lnTo>
                    <a:pt x="3942" y="22368"/>
                  </a:lnTo>
                  <a:lnTo>
                    <a:pt x="3788" y="22470"/>
                  </a:lnTo>
                  <a:lnTo>
                    <a:pt x="3686" y="22624"/>
                  </a:lnTo>
                  <a:lnTo>
                    <a:pt x="3686" y="22829"/>
                  </a:lnTo>
                  <a:lnTo>
                    <a:pt x="3686" y="22982"/>
                  </a:lnTo>
                  <a:lnTo>
                    <a:pt x="3737" y="23187"/>
                  </a:lnTo>
                  <a:lnTo>
                    <a:pt x="3737" y="23341"/>
                  </a:lnTo>
                  <a:lnTo>
                    <a:pt x="3839" y="22982"/>
                  </a:lnTo>
                  <a:lnTo>
                    <a:pt x="3839" y="22880"/>
                  </a:lnTo>
                  <a:lnTo>
                    <a:pt x="3942" y="22726"/>
                  </a:lnTo>
                  <a:lnTo>
                    <a:pt x="3993" y="22624"/>
                  </a:lnTo>
                  <a:lnTo>
                    <a:pt x="4095" y="22573"/>
                  </a:lnTo>
                  <a:lnTo>
                    <a:pt x="4249" y="22522"/>
                  </a:lnTo>
                  <a:lnTo>
                    <a:pt x="4351" y="22522"/>
                  </a:lnTo>
                  <a:lnTo>
                    <a:pt x="4556" y="22470"/>
                  </a:lnTo>
                  <a:lnTo>
                    <a:pt x="4710" y="22368"/>
                  </a:lnTo>
                  <a:lnTo>
                    <a:pt x="4863" y="22266"/>
                  </a:lnTo>
                  <a:lnTo>
                    <a:pt x="4965" y="22061"/>
                  </a:lnTo>
                  <a:lnTo>
                    <a:pt x="4965" y="21907"/>
                  </a:lnTo>
                  <a:lnTo>
                    <a:pt x="4965" y="21703"/>
                  </a:lnTo>
                  <a:lnTo>
                    <a:pt x="4863" y="21396"/>
                  </a:lnTo>
                  <a:close/>
                  <a:moveTo>
                    <a:pt x="8907" y="26258"/>
                  </a:moveTo>
                  <a:lnTo>
                    <a:pt x="8548" y="26309"/>
                  </a:lnTo>
                  <a:lnTo>
                    <a:pt x="8907" y="26360"/>
                  </a:lnTo>
                  <a:lnTo>
                    <a:pt x="9009" y="26412"/>
                  </a:lnTo>
                  <a:lnTo>
                    <a:pt x="9163" y="26463"/>
                  </a:lnTo>
                  <a:lnTo>
                    <a:pt x="9265" y="26565"/>
                  </a:lnTo>
                  <a:lnTo>
                    <a:pt x="9367" y="26668"/>
                  </a:lnTo>
                  <a:lnTo>
                    <a:pt x="9367" y="26770"/>
                  </a:lnTo>
                  <a:lnTo>
                    <a:pt x="9419" y="26872"/>
                  </a:lnTo>
                  <a:lnTo>
                    <a:pt x="9419" y="27077"/>
                  </a:lnTo>
                  <a:lnTo>
                    <a:pt x="9521" y="27231"/>
                  </a:lnTo>
                  <a:lnTo>
                    <a:pt x="9623" y="27384"/>
                  </a:lnTo>
                  <a:lnTo>
                    <a:pt x="9828" y="27487"/>
                  </a:lnTo>
                  <a:lnTo>
                    <a:pt x="9982" y="27538"/>
                  </a:lnTo>
                  <a:lnTo>
                    <a:pt x="10186" y="27538"/>
                  </a:lnTo>
                  <a:lnTo>
                    <a:pt x="10493" y="27487"/>
                  </a:lnTo>
                  <a:lnTo>
                    <a:pt x="10186" y="27384"/>
                  </a:lnTo>
                  <a:lnTo>
                    <a:pt x="10033" y="27384"/>
                  </a:lnTo>
                  <a:lnTo>
                    <a:pt x="9930" y="27282"/>
                  </a:lnTo>
                  <a:lnTo>
                    <a:pt x="9828" y="27231"/>
                  </a:lnTo>
                  <a:lnTo>
                    <a:pt x="9726" y="27128"/>
                  </a:lnTo>
                  <a:lnTo>
                    <a:pt x="9674" y="26975"/>
                  </a:lnTo>
                  <a:lnTo>
                    <a:pt x="9674" y="26872"/>
                  </a:lnTo>
                  <a:lnTo>
                    <a:pt x="9623" y="26668"/>
                  </a:lnTo>
                  <a:lnTo>
                    <a:pt x="9572" y="26514"/>
                  </a:lnTo>
                  <a:lnTo>
                    <a:pt x="9419" y="26360"/>
                  </a:lnTo>
                  <a:lnTo>
                    <a:pt x="9265" y="26258"/>
                  </a:lnTo>
                  <a:close/>
                  <a:moveTo>
                    <a:pt x="1229" y="26309"/>
                  </a:moveTo>
                  <a:lnTo>
                    <a:pt x="1229" y="26463"/>
                  </a:lnTo>
                  <a:lnTo>
                    <a:pt x="1178" y="26616"/>
                  </a:lnTo>
                  <a:lnTo>
                    <a:pt x="1127" y="26770"/>
                  </a:lnTo>
                  <a:lnTo>
                    <a:pt x="1075" y="26872"/>
                  </a:lnTo>
                  <a:lnTo>
                    <a:pt x="1024" y="26975"/>
                  </a:lnTo>
                  <a:lnTo>
                    <a:pt x="922" y="27077"/>
                  </a:lnTo>
                  <a:lnTo>
                    <a:pt x="768" y="27128"/>
                  </a:lnTo>
                  <a:lnTo>
                    <a:pt x="666" y="27128"/>
                  </a:lnTo>
                  <a:lnTo>
                    <a:pt x="461" y="27179"/>
                  </a:lnTo>
                  <a:lnTo>
                    <a:pt x="308" y="27231"/>
                  </a:lnTo>
                  <a:lnTo>
                    <a:pt x="154" y="27384"/>
                  </a:lnTo>
                  <a:lnTo>
                    <a:pt x="52" y="27538"/>
                  </a:lnTo>
                  <a:lnTo>
                    <a:pt x="1" y="27742"/>
                  </a:lnTo>
                  <a:lnTo>
                    <a:pt x="1" y="27896"/>
                  </a:lnTo>
                  <a:lnTo>
                    <a:pt x="103" y="28203"/>
                  </a:lnTo>
                  <a:lnTo>
                    <a:pt x="154" y="27896"/>
                  </a:lnTo>
                  <a:lnTo>
                    <a:pt x="154" y="27742"/>
                  </a:lnTo>
                  <a:lnTo>
                    <a:pt x="256" y="27640"/>
                  </a:lnTo>
                  <a:lnTo>
                    <a:pt x="308" y="27538"/>
                  </a:lnTo>
                  <a:lnTo>
                    <a:pt x="410" y="27487"/>
                  </a:lnTo>
                  <a:lnTo>
                    <a:pt x="564" y="27435"/>
                  </a:lnTo>
                  <a:lnTo>
                    <a:pt x="666" y="27384"/>
                  </a:lnTo>
                  <a:lnTo>
                    <a:pt x="871" y="27384"/>
                  </a:lnTo>
                  <a:lnTo>
                    <a:pt x="1024" y="27282"/>
                  </a:lnTo>
                  <a:lnTo>
                    <a:pt x="1178" y="27128"/>
                  </a:lnTo>
                  <a:lnTo>
                    <a:pt x="1280" y="26975"/>
                  </a:lnTo>
                  <a:lnTo>
                    <a:pt x="1331" y="26821"/>
                  </a:lnTo>
                  <a:lnTo>
                    <a:pt x="1331" y="26616"/>
                  </a:lnTo>
                  <a:lnTo>
                    <a:pt x="1280" y="26616"/>
                  </a:lnTo>
                  <a:lnTo>
                    <a:pt x="1229" y="26309"/>
                  </a:lnTo>
                  <a:close/>
                  <a:moveTo>
                    <a:pt x="18171" y="26360"/>
                  </a:moveTo>
                  <a:lnTo>
                    <a:pt x="18120" y="26668"/>
                  </a:lnTo>
                  <a:lnTo>
                    <a:pt x="18018" y="26923"/>
                  </a:lnTo>
                  <a:lnTo>
                    <a:pt x="17915" y="27026"/>
                  </a:lnTo>
                  <a:lnTo>
                    <a:pt x="17813" y="27128"/>
                  </a:lnTo>
                  <a:lnTo>
                    <a:pt x="17710" y="27179"/>
                  </a:lnTo>
                  <a:lnTo>
                    <a:pt x="17608" y="27179"/>
                  </a:lnTo>
                  <a:lnTo>
                    <a:pt x="17403" y="27231"/>
                  </a:lnTo>
                  <a:lnTo>
                    <a:pt x="17250" y="27282"/>
                  </a:lnTo>
                  <a:lnTo>
                    <a:pt x="17096" y="27435"/>
                  </a:lnTo>
                  <a:lnTo>
                    <a:pt x="16994" y="27589"/>
                  </a:lnTo>
                  <a:lnTo>
                    <a:pt x="16943" y="27742"/>
                  </a:lnTo>
                  <a:lnTo>
                    <a:pt x="16943" y="27947"/>
                  </a:lnTo>
                  <a:lnTo>
                    <a:pt x="16994" y="28254"/>
                  </a:lnTo>
                  <a:lnTo>
                    <a:pt x="17096" y="27947"/>
                  </a:lnTo>
                  <a:lnTo>
                    <a:pt x="17096" y="27794"/>
                  </a:lnTo>
                  <a:lnTo>
                    <a:pt x="17147" y="27691"/>
                  </a:lnTo>
                  <a:lnTo>
                    <a:pt x="17250" y="27589"/>
                  </a:lnTo>
                  <a:lnTo>
                    <a:pt x="17352" y="27487"/>
                  </a:lnTo>
                  <a:lnTo>
                    <a:pt x="17455" y="27435"/>
                  </a:lnTo>
                  <a:lnTo>
                    <a:pt x="17608" y="27435"/>
                  </a:lnTo>
                  <a:lnTo>
                    <a:pt x="17813" y="27384"/>
                  </a:lnTo>
                  <a:lnTo>
                    <a:pt x="17966" y="27333"/>
                  </a:lnTo>
                  <a:lnTo>
                    <a:pt x="18120" y="27179"/>
                  </a:lnTo>
                  <a:lnTo>
                    <a:pt x="18222" y="27026"/>
                  </a:lnTo>
                  <a:lnTo>
                    <a:pt x="18222" y="26821"/>
                  </a:lnTo>
                  <a:lnTo>
                    <a:pt x="18222" y="26668"/>
                  </a:lnTo>
                  <a:lnTo>
                    <a:pt x="18222" y="26514"/>
                  </a:lnTo>
                  <a:lnTo>
                    <a:pt x="18171" y="26360"/>
                  </a:lnTo>
                  <a:close/>
                  <a:moveTo>
                    <a:pt x="5529" y="30148"/>
                  </a:moveTo>
                  <a:lnTo>
                    <a:pt x="5375" y="30199"/>
                  </a:lnTo>
                  <a:lnTo>
                    <a:pt x="5221" y="30302"/>
                  </a:lnTo>
                  <a:lnTo>
                    <a:pt x="5068" y="30455"/>
                  </a:lnTo>
                  <a:lnTo>
                    <a:pt x="4914" y="30711"/>
                  </a:lnTo>
                  <a:lnTo>
                    <a:pt x="5170" y="30558"/>
                  </a:lnTo>
                  <a:lnTo>
                    <a:pt x="5273" y="30455"/>
                  </a:lnTo>
                  <a:lnTo>
                    <a:pt x="5426" y="30404"/>
                  </a:lnTo>
                  <a:lnTo>
                    <a:pt x="5682" y="30404"/>
                  </a:lnTo>
                  <a:lnTo>
                    <a:pt x="5784" y="30455"/>
                  </a:lnTo>
                  <a:lnTo>
                    <a:pt x="5887" y="30506"/>
                  </a:lnTo>
                  <a:lnTo>
                    <a:pt x="6040" y="30660"/>
                  </a:lnTo>
                  <a:lnTo>
                    <a:pt x="6245" y="30711"/>
                  </a:lnTo>
                  <a:lnTo>
                    <a:pt x="6450" y="30711"/>
                  </a:lnTo>
                  <a:lnTo>
                    <a:pt x="6603" y="30660"/>
                  </a:lnTo>
                  <a:lnTo>
                    <a:pt x="6757" y="30558"/>
                  </a:lnTo>
                  <a:lnTo>
                    <a:pt x="6910" y="30455"/>
                  </a:lnTo>
                  <a:lnTo>
                    <a:pt x="7064" y="30148"/>
                  </a:lnTo>
                  <a:lnTo>
                    <a:pt x="7064" y="30148"/>
                  </a:lnTo>
                  <a:lnTo>
                    <a:pt x="6808" y="30353"/>
                  </a:lnTo>
                  <a:lnTo>
                    <a:pt x="6706" y="30455"/>
                  </a:lnTo>
                  <a:lnTo>
                    <a:pt x="6552" y="30506"/>
                  </a:lnTo>
                  <a:lnTo>
                    <a:pt x="6450" y="30506"/>
                  </a:lnTo>
                  <a:lnTo>
                    <a:pt x="6296" y="30455"/>
                  </a:lnTo>
                  <a:lnTo>
                    <a:pt x="6194" y="30404"/>
                  </a:lnTo>
                  <a:lnTo>
                    <a:pt x="6092" y="30353"/>
                  </a:lnTo>
                  <a:lnTo>
                    <a:pt x="5938" y="30199"/>
                  </a:lnTo>
                  <a:lnTo>
                    <a:pt x="5733" y="3014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4"/>
            <p:cNvSpPr/>
            <p:nvPr/>
          </p:nvSpPr>
          <p:spPr>
            <a:xfrm>
              <a:off x="4948850" y="2248400"/>
              <a:ext cx="53775" cy="14100"/>
            </a:xfrm>
            <a:custGeom>
              <a:avLst/>
              <a:gdLst/>
              <a:ahLst/>
              <a:cxnLst/>
              <a:rect l="l" t="t" r="r" b="b"/>
              <a:pathLst>
                <a:path w="2151" h="564" fill="none" extrusionOk="0">
                  <a:moveTo>
                    <a:pt x="1894" y="205"/>
                  </a:moveTo>
                  <a:lnTo>
                    <a:pt x="1894" y="205"/>
                  </a:lnTo>
                  <a:lnTo>
                    <a:pt x="1792" y="307"/>
                  </a:lnTo>
                  <a:lnTo>
                    <a:pt x="1638" y="358"/>
                  </a:lnTo>
                  <a:lnTo>
                    <a:pt x="1638" y="358"/>
                  </a:lnTo>
                  <a:lnTo>
                    <a:pt x="1536" y="358"/>
                  </a:lnTo>
                  <a:lnTo>
                    <a:pt x="1382" y="307"/>
                  </a:lnTo>
                  <a:lnTo>
                    <a:pt x="1280" y="256"/>
                  </a:lnTo>
                  <a:lnTo>
                    <a:pt x="1178" y="205"/>
                  </a:lnTo>
                  <a:lnTo>
                    <a:pt x="1178" y="205"/>
                  </a:lnTo>
                  <a:lnTo>
                    <a:pt x="1024" y="51"/>
                  </a:lnTo>
                  <a:lnTo>
                    <a:pt x="819" y="0"/>
                  </a:lnTo>
                  <a:lnTo>
                    <a:pt x="615" y="0"/>
                  </a:lnTo>
                  <a:lnTo>
                    <a:pt x="461" y="51"/>
                  </a:lnTo>
                  <a:lnTo>
                    <a:pt x="461" y="51"/>
                  </a:lnTo>
                  <a:lnTo>
                    <a:pt x="307" y="154"/>
                  </a:lnTo>
                  <a:lnTo>
                    <a:pt x="154" y="307"/>
                  </a:lnTo>
                  <a:lnTo>
                    <a:pt x="0" y="563"/>
                  </a:lnTo>
                  <a:lnTo>
                    <a:pt x="0" y="563"/>
                  </a:lnTo>
                  <a:lnTo>
                    <a:pt x="256" y="410"/>
                  </a:lnTo>
                  <a:lnTo>
                    <a:pt x="256" y="410"/>
                  </a:lnTo>
                  <a:lnTo>
                    <a:pt x="359" y="307"/>
                  </a:lnTo>
                  <a:lnTo>
                    <a:pt x="512" y="256"/>
                  </a:lnTo>
                  <a:lnTo>
                    <a:pt x="512" y="256"/>
                  </a:lnTo>
                  <a:lnTo>
                    <a:pt x="666" y="256"/>
                  </a:lnTo>
                  <a:lnTo>
                    <a:pt x="768" y="256"/>
                  </a:lnTo>
                  <a:lnTo>
                    <a:pt x="870" y="307"/>
                  </a:lnTo>
                  <a:lnTo>
                    <a:pt x="973" y="358"/>
                  </a:lnTo>
                  <a:lnTo>
                    <a:pt x="973" y="358"/>
                  </a:lnTo>
                  <a:lnTo>
                    <a:pt x="1126" y="512"/>
                  </a:lnTo>
                  <a:lnTo>
                    <a:pt x="1331" y="563"/>
                  </a:lnTo>
                  <a:lnTo>
                    <a:pt x="1536" y="563"/>
                  </a:lnTo>
                  <a:lnTo>
                    <a:pt x="1689" y="512"/>
                  </a:lnTo>
                  <a:lnTo>
                    <a:pt x="1689" y="512"/>
                  </a:lnTo>
                  <a:lnTo>
                    <a:pt x="1843" y="410"/>
                  </a:lnTo>
                  <a:lnTo>
                    <a:pt x="1996" y="307"/>
                  </a:lnTo>
                  <a:lnTo>
                    <a:pt x="1996" y="307"/>
                  </a:lnTo>
                  <a:lnTo>
                    <a:pt x="2150" y="0"/>
                  </a:lnTo>
                  <a:lnTo>
                    <a:pt x="2150" y="0"/>
                  </a:lnTo>
                  <a:lnTo>
                    <a:pt x="1894"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4"/>
            <p:cNvSpPr/>
            <p:nvPr/>
          </p:nvSpPr>
          <p:spPr>
            <a:xfrm>
              <a:off x="5130550" y="2039825"/>
              <a:ext cx="53775" cy="14100"/>
            </a:xfrm>
            <a:custGeom>
              <a:avLst/>
              <a:gdLst/>
              <a:ahLst/>
              <a:cxnLst/>
              <a:rect l="l" t="t" r="r" b="b"/>
              <a:pathLst>
                <a:path w="2151" h="564" fill="none" extrusionOk="0">
                  <a:moveTo>
                    <a:pt x="1894" y="205"/>
                  </a:moveTo>
                  <a:lnTo>
                    <a:pt x="1894" y="205"/>
                  </a:lnTo>
                  <a:lnTo>
                    <a:pt x="1792" y="256"/>
                  </a:lnTo>
                  <a:lnTo>
                    <a:pt x="1638" y="307"/>
                  </a:lnTo>
                  <a:lnTo>
                    <a:pt x="1638" y="307"/>
                  </a:lnTo>
                  <a:lnTo>
                    <a:pt x="1536" y="307"/>
                  </a:lnTo>
                  <a:lnTo>
                    <a:pt x="1382" y="307"/>
                  </a:lnTo>
                  <a:lnTo>
                    <a:pt x="1280" y="256"/>
                  </a:lnTo>
                  <a:lnTo>
                    <a:pt x="1178" y="154"/>
                  </a:lnTo>
                  <a:lnTo>
                    <a:pt x="1178" y="154"/>
                  </a:lnTo>
                  <a:lnTo>
                    <a:pt x="1024" y="51"/>
                  </a:lnTo>
                  <a:lnTo>
                    <a:pt x="819" y="0"/>
                  </a:lnTo>
                  <a:lnTo>
                    <a:pt x="615" y="0"/>
                  </a:lnTo>
                  <a:lnTo>
                    <a:pt x="461" y="51"/>
                  </a:lnTo>
                  <a:lnTo>
                    <a:pt x="461" y="51"/>
                  </a:lnTo>
                  <a:lnTo>
                    <a:pt x="308" y="154"/>
                  </a:lnTo>
                  <a:lnTo>
                    <a:pt x="154" y="256"/>
                  </a:lnTo>
                  <a:lnTo>
                    <a:pt x="1" y="563"/>
                  </a:lnTo>
                  <a:lnTo>
                    <a:pt x="1" y="563"/>
                  </a:lnTo>
                  <a:lnTo>
                    <a:pt x="256" y="358"/>
                  </a:lnTo>
                  <a:lnTo>
                    <a:pt x="256" y="358"/>
                  </a:lnTo>
                  <a:lnTo>
                    <a:pt x="512" y="205"/>
                  </a:lnTo>
                  <a:lnTo>
                    <a:pt x="512" y="205"/>
                  </a:lnTo>
                  <a:lnTo>
                    <a:pt x="666" y="205"/>
                  </a:lnTo>
                  <a:lnTo>
                    <a:pt x="768" y="205"/>
                  </a:lnTo>
                  <a:lnTo>
                    <a:pt x="871" y="256"/>
                  </a:lnTo>
                  <a:lnTo>
                    <a:pt x="973" y="358"/>
                  </a:lnTo>
                  <a:lnTo>
                    <a:pt x="973" y="358"/>
                  </a:lnTo>
                  <a:lnTo>
                    <a:pt x="1229" y="512"/>
                  </a:lnTo>
                  <a:lnTo>
                    <a:pt x="1434" y="563"/>
                  </a:lnTo>
                  <a:lnTo>
                    <a:pt x="1690" y="512"/>
                  </a:lnTo>
                  <a:lnTo>
                    <a:pt x="1894" y="358"/>
                  </a:lnTo>
                  <a:lnTo>
                    <a:pt x="1894" y="358"/>
                  </a:lnTo>
                  <a:lnTo>
                    <a:pt x="1997" y="256"/>
                  </a:lnTo>
                  <a:lnTo>
                    <a:pt x="1997" y="256"/>
                  </a:lnTo>
                  <a:lnTo>
                    <a:pt x="2150" y="0"/>
                  </a:lnTo>
                  <a:lnTo>
                    <a:pt x="2150" y="0"/>
                  </a:lnTo>
                  <a:lnTo>
                    <a:pt x="1894"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4"/>
            <p:cNvSpPr/>
            <p:nvPr/>
          </p:nvSpPr>
          <p:spPr>
            <a:xfrm>
              <a:off x="5194525" y="1783900"/>
              <a:ext cx="38425" cy="14100"/>
            </a:xfrm>
            <a:custGeom>
              <a:avLst/>
              <a:gdLst/>
              <a:ahLst/>
              <a:cxnLst/>
              <a:rect l="l" t="t" r="r" b="b"/>
              <a:pathLst>
                <a:path w="1537" h="564" fill="none" extrusionOk="0">
                  <a:moveTo>
                    <a:pt x="1280" y="205"/>
                  </a:moveTo>
                  <a:lnTo>
                    <a:pt x="1280" y="205"/>
                  </a:lnTo>
                  <a:lnTo>
                    <a:pt x="1127" y="307"/>
                  </a:lnTo>
                  <a:lnTo>
                    <a:pt x="1024" y="307"/>
                  </a:lnTo>
                  <a:lnTo>
                    <a:pt x="1024" y="307"/>
                  </a:lnTo>
                  <a:lnTo>
                    <a:pt x="871" y="358"/>
                  </a:lnTo>
                  <a:lnTo>
                    <a:pt x="769" y="307"/>
                  </a:lnTo>
                  <a:lnTo>
                    <a:pt x="666" y="256"/>
                  </a:lnTo>
                  <a:lnTo>
                    <a:pt x="564" y="205"/>
                  </a:lnTo>
                  <a:lnTo>
                    <a:pt x="564" y="205"/>
                  </a:lnTo>
                  <a:lnTo>
                    <a:pt x="359" y="51"/>
                  </a:lnTo>
                  <a:lnTo>
                    <a:pt x="154" y="0"/>
                  </a:lnTo>
                  <a:lnTo>
                    <a:pt x="154" y="0"/>
                  </a:lnTo>
                  <a:lnTo>
                    <a:pt x="1" y="256"/>
                  </a:lnTo>
                  <a:lnTo>
                    <a:pt x="1" y="256"/>
                  </a:lnTo>
                  <a:lnTo>
                    <a:pt x="205" y="256"/>
                  </a:lnTo>
                  <a:lnTo>
                    <a:pt x="359" y="358"/>
                  </a:lnTo>
                  <a:lnTo>
                    <a:pt x="359" y="358"/>
                  </a:lnTo>
                  <a:lnTo>
                    <a:pt x="513" y="512"/>
                  </a:lnTo>
                  <a:lnTo>
                    <a:pt x="717" y="563"/>
                  </a:lnTo>
                  <a:lnTo>
                    <a:pt x="871" y="563"/>
                  </a:lnTo>
                  <a:lnTo>
                    <a:pt x="1076" y="512"/>
                  </a:lnTo>
                  <a:lnTo>
                    <a:pt x="1076" y="512"/>
                  </a:lnTo>
                  <a:lnTo>
                    <a:pt x="1229" y="410"/>
                  </a:lnTo>
                  <a:lnTo>
                    <a:pt x="1383" y="307"/>
                  </a:lnTo>
                  <a:lnTo>
                    <a:pt x="1383" y="307"/>
                  </a:lnTo>
                  <a:lnTo>
                    <a:pt x="1536" y="0"/>
                  </a:lnTo>
                  <a:lnTo>
                    <a:pt x="1536" y="0"/>
                  </a:lnTo>
                  <a:lnTo>
                    <a:pt x="1280"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4"/>
            <p:cNvSpPr/>
            <p:nvPr/>
          </p:nvSpPr>
          <p:spPr>
            <a:xfrm>
              <a:off x="5450450" y="1929775"/>
              <a:ext cx="55050" cy="14100"/>
            </a:xfrm>
            <a:custGeom>
              <a:avLst/>
              <a:gdLst/>
              <a:ahLst/>
              <a:cxnLst/>
              <a:rect l="l" t="t" r="r" b="b"/>
              <a:pathLst>
                <a:path w="2202" h="564" fill="none" extrusionOk="0">
                  <a:moveTo>
                    <a:pt x="1894" y="205"/>
                  </a:moveTo>
                  <a:lnTo>
                    <a:pt x="1894" y="205"/>
                  </a:lnTo>
                  <a:lnTo>
                    <a:pt x="1639" y="307"/>
                  </a:lnTo>
                  <a:lnTo>
                    <a:pt x="1639" y="307"/>
                  </a:lnTo>
                  <a:lnTo>
                    <a:pt x="1536" y="358"/>
                  </a:lnTo>
                  <a:lnTo>
                    <a:pt x="1434" y="307"/>
                  </a:lnTo>
                  <a:lnTo>
                    <a:pt x="1280" y="256"/>
                  </a:lnTo>
                  <a:lnTo>
                    <a:pt x="1178" y="205"/>
                  </a:lnTo>
                  <a:lnTo>
                    <a:pt x="1178" y="205"/>
                  </a:lnTo>
                  <a:lnTo>
                    <a:pt x="1024" y="51"/>
                  </a:lnTo>
                  <a:lnTo>
                    <a:pt x="871" y="0"/>
                  </a:lnTo>
                  <a:lnTo>
                    <a:pt x="666" y="0"/>
                  </a:lnTo>
                  <a:lnTo>
                    <a:pt x="461" y="51"/>
                  </a:lnTo>
                  <a:lnTo>
                    <a:pt x="461" y="51"/>
                  </a:lnTo>
                  <a:lnTo>
                    <a:pt x="308" y="154"/>
                  </a:lnTo>
                  <a:lnTo>
                    <a:pt x="205" y="307"/>
                  </a:lnTo>
                  <a:lnTo>
                    <a:pt x="205" y="307"/>
                  </a:lnTo>
                  <a:lnTo>
                    <a:pt x="1" y="563"/>
                  </a:lnTo>
                  <a:lnTo>
                    <a:pt x="1" y="563"/>
                  </a:lnTo>
                  <a:lnTo>
                    <a:pt x="308" y="358"/>
                  </a:lnTo>
                  <a:lnTo>
                    <a:pt x="308" y="358"/>
                  </a:lnTo>
                  <a:lnTo>
                    <a:pt x="513" y="256"/>
                  </a:lnTo>
                  <a:lnTo>
                    <a:pt x="513" y="256"/>
                  </a:lnTo>
                  <a:lnTo>
                    <a:pt x="666" y="256"/>
                  </a:lnTo>
                  <a:lnTo>
                    <a:pt x="768" y="256"/>
                  </a:lnTo>
                  <a:lnTo>
                    <a:pt x="922" y="307"/>
                  </a:lnTo>
                  <a:lnTo>
                    <a:pt x="1024" y="358"/>
                  </a:lnTo>
                  <a:lnTo>
                    <a:pt x="1024" y="358"/>
                  </a:lnTo>
                  <a:lnTo>
                    <a:pt x="1178" y="512"/>
                  </a:lnTo>
                  <a:lnTo>
                    <a:pt x="1331" y="563"/>
                  </a:lnTo>
                  <a:lnTo>
                    <a:pt x="1536" y="563"/>
                  </a:lnTo>
                  <a:lnTo>
                    <a:pt x="1741" y="512"/>
                  </a:lnTo>
                  <a:lnTo>
                    <a:pt x="1741" y="512"/>
                  </a:lnTo>
                  <a:lnTo>
                    <a:pt x="1894" y="410"/>
                  </a:lnTo>
                  <a:lnTo>
                    <a:pt x="1997" y="307"/>
                  </a:lnTo>
                  <a:lnTo>
                    <a:pt x="1997" y="307"/>
                  </a:lnTo>
                  <a:lnTo>
                    <a:pt x="2202" y="0"/>
                  </a:lnTo>
                  <a:lnTo>
                    <a:pt x="2202" y="0"/>
                  </a:lnTo>
                  <a:lnTo>
                    <a:pt x="1894"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4"/>
            <p:cNvSpPr/>
            <p:nvPr/>
          </p:nvSpPr>
          <p:spPr>
            <a:xfrm>
              <a:off x="5630875" y="1423025"/>
              <a:ext cx="25" cy="9000"/>
            </a:xfrm>
            <a:custGeom>
              <a:avLst/>
              <a:gdLst/>
              <a:ahLst/>
              <a:cxnLst/>
              <a:rect l="l" t="t" r="r" b="b"/>
              <a:pathLst>
                <a:path w="1" h="360" fill="none" extrusionOk="0">
                  <a:moveTo>
                    <a:pt x="1" y="359"/>
                  </a:moveTo>
                  <a:lnTo>
                    <a:pt x="1" y="359"/>
                  </a:lnTo>
                  <a:lnTo>
                    <a:pt x="1" y="359"/>
                  </a:lnTo>
                  <a:lnTo>
                    <a:pt x="1" y="359"/>
                  </a:lnTo>
                  <a:lnTo>
                    <a:pt x="1" y="1"/>
                  </a:lnTo>
                  <a:lnTo>
                    <a:pt x="1" y="1"/>
                  </a:lnTo>
                  <a:lnTo>
                    <a:pt x="1" y="155"/>
                  </a:lnTo>
                  <a:lnTo>
                    <a:pt x="1" y="308"/>
                  </a:lnTo>
                  <a:lnTo>
                    <a:pt x="1" y="3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4"/>
            <p:cNvSpPr/>
            <p:nvPr/>
          </p:nvSpPr>
          <p:spPr>
            <a:xfrm>
              <a:off x="5249550" y="2153700"/>
              <a:ext cx="32025" cy="47375"/>
            </a:xfrm>
            <a:custGeom>
              <a:avLst/>
              <a:gdLst/>
              <a:ahLst/>
              <a:cxnLst/>
              <a:rect l="l" t="t" r="r" b="b"/>
              <a:pathLst>
                <a:path w="1281" h="1895" fill="none" extrusionOk="0">
                  <a:moveTo>
                    <a:pt x="1280" y="308"/>
                  </a:moveTo>
                  <a:lnTo>
                    <a:pt x="1280" y="308"/>
                  </a:lnTo>
                  <a:lnTo>
                    <a:pt x="1280" y="154"/>
                  </a:lnTo>
                  <a:lnTo>
                    <a:pt x="1229" y="0"/>
                  </a:lnTo>
                  <a:lnTo>
                    <a:pt x="1229" y="0"/>
                  </a:lnTo>
                  <a:lnTo>
                    <a:pt x="1178" y="308"/>
                  </a:lnTo>
                  <a:lnTo>
                    <a:pt x="1178" y="308"/>
                  </a:lnTo>
                  <a:lnTo>
                    <a:pt x="1076" y="563"/>
                  </a:lnTo>
                  <a:lnTo>
                    <a:pt x="1076" y="563"/>
                  </a:lnTo>
                  <a:lnTo>
                    <a:pt x="973" y="666"/>
                  </a:lnTo>
                  <a:lnTo>
                    <a:pt x="871" y="768"/>
                  </a:lnTo>
                  <a:lnTo>
                    <a:pt x="768" y="819"/>
                  </a:lnTo>
                  <a:lnTo>
                    <a:pt x="666" y="819"/>
                  </a:lnTo>
                  <a:lnTo>
                    <a:pt x="666" y="819"/>
                  </a:lnTo>
                  <a:lnTo>
                    <a:pt x="461" y="871"/>
                  </a:lnTo>
                  <a:lnTo>
                    <a:pt x="308" y="922"/>
                  </a:lnTo>
                  <a:lnTo>
                    <a:pt x="154" y="1075"/>
                  </a:lnTo>
                  <a:lnTo>
                    <a:pt x="52" y="1229"/>
                  </a:lnTo>
                  <a:lnTo>
                    <a:pt x="52" y="1229"/>
                  </a:lnTo>
                  <a:lnTo>
                    <a:pt x="1" y="1382"/>
                  </a:lnTo>
                  <a:lnTo>
                    <a:pt x="1" y="1587"/>
                  </a:lnTo>
                  <a:lnTo>
                    <a:pt x="1" y="1587"/>
                  </a:lnTo>
                  <a:lnTo>
                    <a:pt x="52" y="1894"/>
                  </a:lnTo>
                  <a:lnTo>
                    <a:pt x="52" y="1894"/>
                  </a:lnTo>
                  <a:lnTo>
                    <a:pt x="154" y="1587"/>
                  </a:lnTo>
                  <a:lnTo>
                    <a:pt x="154" y="1587"/>
                  </a:lnTo>
                  <a:lnTo>
                    <a:pt x="154" y="1434"/>
                  </a:lnTo>
                  <a:lnTo>
                    <a:pt x="205" y="1331"/>
                  </a:lnTo>
                  <a:lnTo>
                    <a:pt x="205" y="1331"/>
                  </a:lnTo>
                  <a:lnTo>
                    <a:pt x="308" y="1229"/>
                  </a:lnTo>
                  <a:lnTo>
                    <a:pt x="410" y="1127"/>
                  </a:lnTo>
                  <a:lnTo>
                    <a:pt x="513" y="1075"/>
                  </a:lnTo>
                  <a:lnTo>
                    <a:pt x="666" y="1075"/>
                  </a:lnTo>
                  <a:lnTo>
                    <a:pt x="666" y="1075"/>
                  </a:lnTo>
                  <a:lnTo>
                    <a:pt x="871" y="1024"/>
                  </a:lnTo>
                  <a:lnTo>
                    <a:pt x="1024" y="973"/>
                  </a:lnTo>
                  <a:lnTo>
                    <a:pt x="1178" y="819"/>
                  </a:lnTo>
                  <a:lnTo>
                    <a:pt x="1280" y="666"/>
                  </a:lnTo>
                  <a:lnTo>
                    <a:pt x="1280" y="666"/>
                  </a:lnTo>
                  <a:lnTo>
                    <a:pt x="1280" y="461"/>
                  </a:lnTo>
                  <a:lnTo>
                    <a:pt x="1280" y="308"/>
                  </a:lnTo>
                  <a:lnTo>
                    <a:pt x="1280" y="30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4"/>
            <p:cNvSpPr/>
            <p:nvPr/>
          </p:nvSpPr>
          <p:spPr>
            <a:xfrm>
              <a:off x="4918125" y="2029575"/>
              <a:ext cx="32025" cy="48650"/>
            </a:xfrm>
            <a:custGeom>
              <a:avLst/>
              <a:gdLst/>
              <a:ahLst/>
              <a:cxnLst/>
              <a:rect l="l" t="t" r="r" b="b"/>
              <a:pathLst>
                <a:path w="1281" h="1946" fill="none" extrusionOk="0">
                  <a:moveTo>
                    <a:pt x="1280" y="308"/>
                  </a:moveTo>
                  <a:lnTo>
                    <a:pt x="1280" y="308"/>
                  </a:lnTo>
                  <a:lnTo>
                    <a:pt x="1178" y="1"/>
                  </a:lnTo>
                  <a:lnTo>
                    <a:pt x="1178" y="1"/>
                  </a:lnTo>
                  <a:lnTo>
                    <a:pt x="1178" y="154"/>
                  </a:lnTo>
                  <a:lnTo>
                    <a:pt x="1127" y="308"/>
                  </a:lnTo>
                  <a:lnTo>
                    <a:pt x="1127" y="308"/>
                  </a:lnTo>
                  <a:lnTo>
                    <a:pt x="1127" y="461"/>
                  </a:lnTo>
                  <a:lnTo>
                    <a:pt x="1025" y="615"/>
                  </a:lnTo>
                  <a:lnTo>
                    <a:pt x="1025" y="615"/>
                  </a:lnTo>
                  <a:lnTo>
                    <a:pt x="973" y="717"/>
                  </a:lnTo>
                  <a:lnTo>
                    <a:pt x="871" y="768"/>
                  </a:lnTo>
                  <a:lnTo>
                    <a:pt x="769" y="819"/>
                  </a:lnTo>
                  <a:lnTo>
                    <a:pt x="615" y="871"/>
                  </a:lnTo>
                  <a:lnTo>
                    <a:pt x="615" y="871"/>
                  </a:lnTo>
                  <a:lnTo>
                    <a:pt x="410" y="871"/>
                  </a:lnTo>
                  <a:lnTo>
                    <a:pt x="257" y="973"/>
                  </a:lnTo>
                  <a:lnTo>
                    <a:pt x="103" y="1075"/>
                  </a:lnTo>
                  <a:lnTo>
                    <a:pt x="1" y="1229"/>
                  </a:lnTo>
                  <a:lnTo>
                    <a:pt x="1" y="1229"/>
                  </a:lnTo>
                  <a:lnTo>
                    <a:pt x="1" y="1434"/>
                  </a:lnTo>
                  <a:lnTo>
                    <a:pt x="1" y="1587"/>
                  </a:lnTo>
                  <a:lnTo>
                    <a:pt x="1" y="1587"/>
                  </a:lnTo>
                  <a:lnTo>
                    <a:pt x="52" y="1792"/>
                  </a:lnTo>
                  <a:lnTo>
                    <a:pt x="52" y="1946"/>
                  </a:lnTo>
                  <a:lnTo>
                    <a:pt x="52" y="1946"/>
                  </a:lnTo>
                  <a:lnTo>
                    <a:pt x="154" y="1587"/>
                  </a:lnTo>
                  <a:lnTo>
                    <a:pt x="154" y="1587"/>
                  </a:lnTo>
                  <a:lnTo>
                    <a:pt x="154" y="1485"/>
                  </a:lnTo>
                  <a:lnTo>
                    <a:pt x="257" y="1331"/>
                  </a:lnTo>
                  <a:lnTo>
                    <a:pt x="257" y="1331"/>
                  </a:lnTo>
                  <a:lnTo>
                    <a:pt x="308" y="1229"/>
                  </a:lnTo>
                  <a:lnTo>
                    <a:pt x="410" y="1178"/>
                  </a:lnTo>
                  <a:lnTo>
                    <a:pt x="564" y="1127"/>
                  </a:lnTo>
                  <a:lnTo>
                    <a:pt x="666" y="1127"/>
                  </a:lnTo>
                  <a:lnTo>
                    <a:pt x="666" y="1127"/>
                  </a:lnTo>
                  <a:lnTo>
                    <a:pt x="871" y="1075"/>
                  </a:lnTo>
                  <a:lnTo>
                    <a:pt x="1025" y="973"/>
                  </a:lnTo>
                  <a:lnTo>
                    <a:pt x="1178" y="871"/>
                  </a:lnTo>
                  <a:lnTo>
                    <a:pt x="1280" y="666"/>
                  </a:lnTo>
                  <a:lnTo>
                    <a:pt x="1280" y="666"/>
                  </a:lnTo>
                  <a:lnTo>
                    <a:pt x="1280" y="512"/>
                  </a:lnTo>
                  <a:lnTo>
                    <a:pt x="1280" y="308"/>
                  </a:lnTo>
                  <a:lnTo>
                    <a:pt x="1280" y="30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4"/>
            <p:cNvSpPr/>
            <p:nvPr/>
          </p:nvSpPr>
          <p:spPr>
            <a:xfrm>
              <a:off x="5232925" y="1897775"/>
              <a:ext cx="33300" cy="48650"/>
            </a:xfrm>
            <a:custGeom>
              <a:avLst/>
              <a:gdLst/>
              <a:ahLst/>
              <a:cxnLst/>
              <a:rect l="l" t="t" r="r" b="b"/>
              <a:pathLst>
                <a:path w="1332" h="1946" fill="none" extrusionOk="0">
                  <a:moveTo>
                    <a:pt x="1280" y="359"/>
                  </a:moveTo>
                  <a:lnTo>
                    <a:pt x="1280" y="359"/>
                  </a:lnTo>
                  <a:lnTo>
                    <a:pt x="1229" y="1"/>
                  </a:lnTo>
                  <a:lnTo>
                    <a:pt x="1229" y="1"/>
                  </a:lnTo>
                  <a:lnTo>
                    <a:pt x="1229" y="205"/>
                  </a:lnTo>
                  <a:lnTo>
                    <a:pt x="1178" y="359"/>
                  </a:lnTo>
                  <a:lnTo>
                    <a:pt x="1178" y="359"/>
                  </a:lnTo>
                  <a:lnTo>
                    <a:pt x="1126" y="512"/>
                  </a:lnTo>
                  <a:lnTo>
                    <a:pt x="1075" y="615"/>
                  </a:lnTo>
                  <a:lnTo>
                    <a:pt x="1075" y="615"/>
                  </a:lnTo>
                  <a:lnTo>
                    <a:pt x="1024" y="717"/>
                  </a:lnTo>
                  <a:lnTo>
                    <a:pt x="922" y="819"/>
                  </a:lnTo>
                  <a:lnTo>
                    <a:pt x="768" y="871"/>
                  </a:lnTo>
                  <a:lnTo>
                    <a:pt x="666" y="871"/>
                  </a:lnTo>
                  <a:lnTo>
                    <a:pt x="666" y="871"/>
                  </a:lnTo>
                  <a:lnTo>
                    <a:pt x="461" y="871"/>
                  </a:lnTo>
                  <a:lnTo>
                    <a:pt x="307" y="973"/>
                  </a:lnTo>
                  <a:lnTo>
                    <a:pt x="154" y="1075"/>
                  </a:lnTo>
                  <a:lnTo>
                    <a:pt x="51" y="1280"/>
                  </a:lnTo>
                  <a:lnTo>
                    <a:pt x="51" y="1280"/>
                  </a:lnTo>
                  <a:lnTo>
                    <a:pt x="0" y="1434"/>
                  </a:lnTo>
                  <a:lnTo>
                    <a:pt x="0" y="1638"/>
                  </a:lnTo>
                  <a:lnTo>
                    <a:pt x="0" y="1638"/>
                  </a:lnTo>
                  <a:lnTo>
                    <a:pt x="103" y="1946"/>
                  </a:lnTo>
                  <a:lnTo>
                    <a:pt x="103" y="1946"/>
                  </a:lnTo>
                  <a:lnTo>
                    <a:pt x="154" y="1638"/>
                  </a:lnTo>
                  <a:lnTo>
                    <a:pt x="154" y="1638"/>
                  </a:lnTo>
                  <a:lnTo>
                    <a:pt x="154" y="1485"/>
                  </a:lnTo>
                  <a:lnTo>
                    <a:pt x="256" y="1382"/>
                  </a:lnTo>
                  <a:lnTo>
                    <a:pt x="256" y="1382"/>
                  </a:lnTo>
                  <a:lnTo>
                    <a:pt x="307" y="1280"/>
                  </a:lnTo>
                  <a:lnTo>
                    <a:pt x="410" y="1178"/>
                  </a:lnTo>
                  <a:lnTo>
                    <a:pt x="563" y="1127"/>
                  </a:lnTo>
                  <a:lnTo>
                    <a:pt x="666" y="1127"/>
                  </a:lnTo>
                  <a:lnTo>
                    <a:pt x="666" y="1127"/>
                  </a:lnTo>
                  <a:lnTo>
                    <a:pt x="870" y="1075"/>
                  </a:lnTo>
                  <a:lnTo>
                    <a:pt x="1024" y="1024"/>
                  </a:lnTo>
                  <a:lnTo>
                    <a:pt x="1178" y="871"/>
                  </a:lnTo>
                  <a:lnTo>
                    <a:pt x="1280" y="717"/>
                  </a:lnTo>
                  <a:lnTo>
                    <a:pt x="1280" y="717"/>
                  </a:lnTo>
                  <a:lnTo>
                    <a:pt x="1331" y="512"/>
                  </a:lnTo>
                  <a:lnTo>
                    <a:pt x="1280" y="359"/>
                  </a:lnTo>
                  <a:lnTo>
                    <a:pt x="1280" y="3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4"/>
            <p:cNvSpPr/>
            <p:nvPr/>
          </p:nvSpPr>
          <p:spPr>
            <a:xfrm>
              <a:off x="5304575" y="1627775"/>
              <a:ext cx="32025" cy="48650"/>
            </a:xfrm>
            <a:custGeom>
              <a:avLst/>
              <a:gdLst/>
              <a:ahLst/>
              <a:cxnLst/>
              <a:rect l="l" t="t" r="r" b="b"/>
              <a:pathLst>
                <a:path w="1281" h="1946" fill="none" extrusionOk="0">
                  <a:moveTo>
                    <a:pt x="1280" y="308"/>
                  </a:moveTo>
                  <a:lnTo>
                    <a:pt x="1280" y="308"/>
                  </a:lnTo>
                  <a:lnTo>
                    <a:pt x="1280" y="154"/>
                  </a:lnTo>
                  <a:lnTo>
                    <a:pt x="1229" y="1"/>
                  </a:lnTo>
                  <a:lnTo>
                    <a:pt x="1229" y="1"/>
                  </a:lnTo>
                  <a:lnTo>
                    <a:pt x="1178" y="308"/>
                  </a:lnTo>
                  <a:lnTo>
                    <a:pt x="1178" y="308"/>
                  </a:lnTo>
                  <a:lnTo>
                    <a:pt x="1127" y="461"/>
                  </a:lnTo>
                  <a:lnTo>
                    <a:pt x="1075" y="615"/>
                  </a:lnTo>
                  <a:lnTo>
                    <a:pt x="1075" y="615"/>
                  </a:lnTo>
                  <a:lnTo>
                    <a:pt x="973" y="717"/>
                  </a:lnTo>
                  <a:lnTo>
                    <a:pt x="922" y="768"/>
                  </a:lnTo>
                  <a:lnTo>
                    <a:pt x="768" y="819"/>
                  </a:lnTo>
                  <a:lnTo>
                    <a:pt x="666" y="819"/>
                  </a:lnTo>
                  <a:lnTo>
                    <a:pt x="666" y="819"/>
                  </a:lnTo>
                  <a:lnTo>
                    <a:pt x="461" y="871"/>
                  </a:lnTo>
                  <a:lnTo>
                    <a:pt x="308" y="922"/>
                  </a:lnTo>
                  <a:lnTo>
                    <a:pt x="154" y="1075"/>
                  </a:lnTo>
                  <a:lnTo>
                    <a:pt x="52" y="1229"/>
                  </a:lnTo>
                  <a:lnTo>
                    <a:pt x="52" y="1229"/>
                  </a:lnTo>
                  <a:lnTo>
                    <a:pt x="1" y="1434"/>
                  </a:lnTo>
                  <a:lnTo>
                    <a:pt x="1" y="1587"/>
                  </a:lnTo>
                  <a:lnTo>
                    <a:pt x="1" y="1587"/>
                  </a:lnTo>
                  <a:lnTo>
                    <a:pt x="52" y="1946"/>
                  </a:lnTo>
                  <a:lnTo>
                    <a:pt x="52" y="1946"/>
                  </a:lnTo>
                  <a:lnTo>
                    <a:pt x="103" y="1792"/>
                  </a:lnTo>
                  <a:lnTo>
                    <a:pt x="154" y="1587"/>
                  </a:lnTo>
                  <a:lnTo>
                    <a:pt x="154" y="1587"/>
                  </a:lnTo>
                  <a:lnTo>
                    <a:pt x="154" y="1485"/>
                  </a:lnTo>
                  <a:lnTo>
                    <a:pt x="205" y="1331"/>
                  </a:lnTo>
                  <a:lnTo>
                    <a:pt x="205" y="1331"/>
                  </a:lnTo>
                  <a:lnTo>
                    <a:pt x="308" y="1229"/>
                  </a:lnTo>
                  <a:lnTo>
                    <a:pt x="410" y="1178"/>
                  </a:lnTo>
                  <a:lnTo>
                    <a:pt x="512" y="1127"/>
                  </a:lnTo>
                  <a:lnTo>
                    <a:pt x="666" y="1127"/>
                  </a:lnTo>
                  <a:lnTo>
                    <a:pt x="666" y="1127"/>
                  </a:lnTo>
                  <a:lnTo>
                    <a:pt x="871" y="1075"/>
                  </a:lnTo>
                  <a:lnTo>
                    <a:pt x="1024" y="973"/>
                  </a:lnTo>
                  <a:lnTo>
                    <a:pt x="1178" y="871"/>
                  </a:lnTo>
                  <a:lnTo>
                    <a:pt x="1280" y="666"/>
                  </a:lnTo>
                  <a:lnTo>
                    <a:pt x="1280" y="666"/>
                  </a:lnTo>
                  <a:lnTo>
                    <a:pt x="1280" y="512"/>
                  </a:lnTo>
                  <a:lnTo>
                    <a:pt x="1280" y="30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4"/>
            <p:cNvSpPr/>
            <p:nvPr/>
          </p:nvSpPr>
          <p:spPr>
            <a:xfrm>
              <a:off x="5476050" y="1667450"/>
              <a:ext cx="32000" cy="47375"/>
            </a:xfrm>
            <a:custGeom>
              <a:avLst/>
              <a:gdLst/>
              <a:ahLst/>
              <a:cxnLst/>
              <a:rect l="l" t="t" r="r" b="b"/>
              <a:pathLst>
                <a:path w="1280" h="1895" fill="none" extrusionOk="0">
                  <a:moveTo>
                    <a:pt x="1280" y="307"/>
                  </a:moveTo>
                  <a:lnTo>
                    <a:pt x="1280" y="307"/>
                  </a:lnTo>
                  <a:lnTo>
                    <a:pt x="1229" y="0"/>
                  </a:lnTo>
                  <a:lnTo>
                    <a:pt x="1229" y="0"/>
                  </a:lnTo>
                  <a:lnTo>
                    <a:pt x="1178" y="154"/>
                  </a:lnTo>
                  <a:lnTo>
                    <a:pt x="1126" y="307"/>
                  </a:lnTo>
                  <a:lnTo>
                    <a:pt x="1126" y="307"/>
                  </a:lnTo>
                  <a:lnTo>
                    <a:pt x="1126" y="461"/>
                  </a:lnTo>
                  <a:lnTo>
                    <a:pt x="1075" y="563"/>
                  </a:lnTo>
                  <a:lnTo>
                    <a:pt x="1075" y="563"/>
                  </a:lnTo>
                  <a:lnTo>
                    <a:pt x="973" y="666"/>
                  </a:lnTo>
                  <a:lnTo>
                    <a:pt x="870" y="768"/>
                  </a:lnTo>
                  <a:lnTo>
                    <a:pt x="768" y="819"/>
                  </a:lnTo>
                  <a:lnTo>
                    <a:pt x="666" y="819"/>
                  </a:lnTo>
                  <a:lnTo>
                    <a:pt x="666" y="819"/>
                  </a:lnTo>
                  <a:lnTo>
                    <a:pt x="461" y="870"/>
                  </a:lnTo>
                  <a:lnTo>
                    <a:pt x="256" y="922"/>
                  </a:lnTo>
                  <a:lnTo>
                    <a:pt x="154" y="1075"/>
                  </a:lnTo>
                  <a:lnTo>
                    <a:pt x="52" y="1229"/>
                  </a:lnTo>
                  <a:lnTo>
                    <a:pt x="52" y="1229"/>
                  </a:lnTo>
                  <a:lnTo>
                    <a:pt x="0" y="1382"/>
                  </a:lnTo>
                  <a:lnTo>
                    <a:pt x="0" y="1587"/>
                  </a:lnTo>
                  <a:lnTo>
                    <a:pt x="0" y="1587"/>
                  </a:lnTo>
                  <a:lnTo>
                    <a:pt x="0" y="1741"/>
                  </a:lnTo>
                  <a:lnTo>
                    <a:pt x="52" y="1894"/>
                  </a:lnTo>
                  <a:lnTo>
                    <a:pt x="52" y="1894"/>
                  </a:lnTo>
                  <a:lnTo>
                    <a:pt x="103" y="1587"/>
                  </a:lnTo>
                  <a:lnTo>
                    <a:pt x="103" y="1587"/>
                  </a:lnTo>
                  <a:lnTo>
                    <a:pt x="154" y="1433"/>
                  </a:lnTo>
                  <a:lnTo>
                    <a:pt x="205" y="1331"/>
                  </a:lnTo>
                  <a:lnTo>
                    <a:pt x="205" y="1331"/>
                  </a:lnTo>
                  <a:lnTo>
                    <a:pt x="307" y="1229"/>
                  </a:lnTo>
                  <a:lnTo>
                    <a:pt x="410" y="1126"/>
                  </a:lnTo>
                  <a:lnTo>
                    <a:pt x="512" y="1126"/>
                  </a:lnTo>
                  <a:lnTo>
                    <a:pt x="666" y="1075"/>
                  </a:lnTo>
                  <a:lnTo>
                    <a:pt x="666" y="1075"/>
                  </a:lnTo>
                  <a:lnTo>
                    <a:pt x="870" y="1075"/>
                  </a:lnTo>
                  <a:lnTo>
                    <a:pt x="1024" y="973"/>
                  </a:lnTo>
                  <a:lnTo>
                    <a:pt x="1178" y="819"/>
                  </a:lnTo>
                  <a:lnTo>
                    <a:pt x="1280" y="666"/>
                  </a:lnTo>
                  <a:lnTo>
                    <a:pt x="1280" y="666"/>
                  </a:lnTo>
                  <a:lnTo>
                    <a:pt x="1280" y="512"/>
                  </a:lnTo>
                  <a:lnTo>
                    <a:pt x="1280" y="307"/>
                  </a:lnTo>
                  <a:lnTo>
                    <a:pt x="1280" y="30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4"/>
            <p:cNvSpPr/>
            <p:nvPr/>
          </p:nvSpPr>
          <p:spPr>
            <a:xfrm>
              <a:off x="4826000" y="2152425"/>
              <a:ext cx="33300" cy="47375"/>
            </a:xfrm>
            <a:custGeom>
              <a:avLst/>
              <a:gdLst/>
              <a:ahLst/>
              <a:cxnLst/>
              <a:rect l="l" t="t" r="r" b="b"/>
              <a:pathLst>
                <a:path w="1332" h="1895" fill="none" extrusionOk="0">
                  <a:moveTo>
                    <a:pt x="1280" y="307"/>
                  </a:moveTo>
                  <a:lnTo>
                    <a:pt x="1280" y="307"/>
                  </a:lnTo>
                  <a:lnTo>
                    <a:pt x="1229" y="0"/>
                  </a:lnTo>
                  <a:lnTo>
                    <a:pt x="1229" y="0"/>
                  </a:lnTo>
                  <a:lnTo>
                    <a:pt x="1229" y="154"/>
                  </a:lnTo>
                  <a:lnTo>
                    <a:pt x="1178" y="307"/>
                  </a:lnTo>
                  <a:lnTo>
                    <a:pt x="1178" y="307"/>
                  </a:lnTo>
                  <a:lnTo>
                    <a:pt x="1127" y="461"/>
                  </a:lnTo>
                  <a:lnTo>
                    <a:pt x="1075" y="563"/>
                  </a:lnTo>
                  <a:lnTo>
                    <a:pt x="1075" y="563"/>
                  </a:lnTo>
                  <a:lnTo>
                    <a:pt x="1024" y="666"/>
                  </a:lnTo>
                  <a:lnTo>
                    <a:pt x="922" y="768"/>
                  </a:lnTo>
                  <a:lnTo>
                    <a:pt x="768" y="819"/>
                  </a:lnTo>
                  <a:lnTo>
                    <a:pt x="666" y="819"/>
                  </a:lnTo>
                  <a:lnTo>
                    <a:pt x="666" y="819"/>
                  </a:lnTo>
                  <a:lnTo>
                    <a:pt x="461" y="870"/>
                  </a:lnTo>
                  <a:lnTo>
                    <a:pt x="308" y="922"/>
                  </a:lnTo>
                  <a:lnTo>
                    <a:pt x="154" y="1075"/>
                  </a:lnTo>
                  <a:lnTo>
                    <a:pt x="52" y="1229"/>
                  </a:lnTo>
                  <a:lnTo>
                    <a:pt x="52" y="1229"/>
                  </a:lnTo>
                  <a:lnTo>
                    <a:pt x="1" y="1433"/>
                  </a:lnTo>
                  <a:lnTo>
                    <a:pt x="1" y="1587"/>
                  </a:lnTo>
                  <a:lnTo>
                    <a:pt x="1" y="1587"/>
                  </a:lnTo>
                  <a:lnTo>
                    <a:pt x="103" y="1894"/>
                  </a:lnTo>
                  <a:lnTo>
                    <a:pt x="103" y="1894"/>
                  </a:lnTo>
                  <a:lnTo>
                    <a:pt x="154" y="1587"/>
                  </a:lnTo>
                  <a:lnTo>
                    <a:pt x="154" y="1587"/>
                  </a:lnTo>
                  <a:lnTo>
                    <a:pt x="154" y="1433"/>
                  </a:lnTo>
                  <a:lnTo>
                    <a:pt x="256" y="1331"/>
                  </a:lnTo>
                  <a:lnTo>
                    <a:pt x="256" y="1331"/>
                  </a:lnTo>
                  <a:lnTo>
                    <a:pt x="308" y="1229"/>
                  </a:lnTo>
                  <a:lnTo>
                    <a:pt x="410" y="1178"/>
                  </a:lnTo>
                  <a:lnTo>
                    <a:pt x="564" y="1126"/>
                  </a:lnTo>
                  <a:lnTo>
                    <a:pt x="666" y="1075"/>
                  </a:lnTo>
                  <a:lnTo>
                    <a:pt x="666" y="1075"/>
                  </a:lnTo>
                  <a:lnTo>
                    <a:pt x="871" y="1075"/>
                  </a:lnTo>
                  <a:lnTo>
                    <a:pt x="1024" y="973"/>
                  </a:lnTo>
                  <a:lnTo>
                    <a:pt x="1178" y="819"/>
                  </a:lnTo>
                  <a:lnTo>
                    <a:pt x="1280" y="666"/>
                  </a:lnTo>
                  <a:lnTo>
                    <a:pt x="1280" y="666"/>
                  </a:lnTo>
                  <a:lnTo>
                    <a:pt x="1331" y="512"/>
                  </a:lnTo>
                  <a:lnTo>
                    <a:pt x="1331" y="307"/>
                  </a:lnTo>
                  <a:lnTo>
                    <a:pt x="1280" y="30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4"/>
            <p:cNvSpPr/>
            <p:nvPr/>
          </p:nvSpPr>
          <p:spPr>
            <a:xfrm>
              <a:off x="4870800" y="1913125"/>
              <a:ext cx="53750" cy="15375"/>
            </a:xfrm>
            <a:custGeom>
              <a:avLst/>
              <a:gdLst/>
              <a:ahLst/>
              <a:cxnLst/>
              <a:rect l="l" t="t" r="r" b="b"/>
              <a:pathLst>
                <a:path w="2150" h="615" fill="none" extrusionOk="0">
                  <a:moveTo>
                    <a:pt x="1894" y="205"/>
                  </a:moveTo>
                  <a:lnTo>
                    <a:pt x="1894" y="205"/>
                  </a:lnTo>
                  <a:lnTo>
                    <a:pt x="1791" y="308"/>
                  </a:lnTo>
                  <a:lnTo>
                    <a:pt x="1638" y="359"/>
                  </a:lnTo>
                  <a:lnTo>
                    <a:pt x="1638" y="359"/>
                  </a:lnTo>
                  <a:lnTo>
                    <a:pt x="1536" y="359"/>
                  </a:lnTo>
                  <a:lnTo>
                    <a:pt x="1382" y="359"/>
                  </a:lnTo>
                  <a:lnTo>
                    <a:pt x="1280" y="308"/>
                  </a:lnTo>
                  <a:lnTo>
                    <a:pt x="1177" y="205"/>
                  </a:lnTo>
                  <a:lnTo>
                    <a:pt x="1177" y="205"/>
                  </a:lnTo>
                  <a:lnTo>
                    <a:pt x="1024" y="103"/>
                  </a:lnTo>
                  <a:lnTo>
                    <a:pt x="819" y="52"/>
                  </a:lnTo>
                  <a:lnTo>
                    <a:pt x="665" y="1"/>
                  </a:lnTo>
                  <a:lnTo>
                    <a:pt x="461" y="52"/>
                  </a:lnTo>
                  <a:lnTo>
                    <a:pt x="461" y="52"/>
                  </a:lnTo>
                  <a:lnTo>
                    <a:pt x="307" y="154"/>
                  </a:lnTo>
                  <a:lnTo>
                    <a:pt x="154" y="308"/>
                  </a:lnTo>
                  <a:lnTo>
                    <a:pt x="154" y="308"/>
                  </a:lnTo>
                  <a:lnTo>
                    <a:pt x="0" y="564"/>
                  </a:lnTo>
                  <a:lnTo>
                    <a:pt x="0" y="564"/>
                  </a:lnTo>
                  <a:lnTo>
                    <a:pt x="256" y="410"/>
                  </a:lnTo>
                  <a:lnTo>
                    <a:pt x="256" y="410"/>
                  </a:lnTo>
                  <a:lnTo>
                    <a:pt x="410" y="308"/>
                  </a:lnTo>
                  <a:lnTo>
                    <a:pt x="512" y="257"/>
                  </a:lnTo>
                  <a:lnTo>
                    <a:pt x="512" y="257"/>
                  </a:lnTo>
                  <a:lnTo>
                    <a:pt x="665" y="257"/>
                  </a:lnTo>
                  <a:lnTo>
                    <a:pt x="768" y="257"/>
                  </a:lnTo>
                  <a:lnTo>
                    <a:pt x="870" y="308"/>
                  </a:lnTo>
                  <a:lnTo>
                    <a:pt x="973" y="410"/>
                  </a:lnTo>
                  <a:lnTo>
                    <a:pt x="973" y="410"/>
                  </a:lnTo>
                  <a:lnTo>
                    <a:pt x="1126" y="513"/>
                  </a:lnTo>
                  <a:lnTo>
                    <a:pt x="1331" y="564"/>
                  </a:lnTo>
                  <a:lnTo>
                    <a:pt x="1536" y="615"/>
                  </a:lnTo>
                  <a:lnTo>
                    <a:pt x="1689" y="564"/>
                  </a:lnTo>
                  <a:lnTo>
                    <a:pt x="1689" y="564"/>
                  </a:lnTo>
                  <a:lnTo>
                    <a:pt x="1843" y="461"/>
                  </a:lnTo>
                  <a:lnTo>
                    <a:pt x="1996" y="308"/>
                  </a:lnTo>
                  <a:lnTo>
                    <a:pt x="1996" y="308"/>
                  </a:lnTo>
                  <a:lnTo>
                    <a:pt x="2150" y="52"/>
                  </a:lnTo>
                  <a:lnTo>
                    <a:pt x="2150" y="52"/>
                  </a:lnTo>
                  <a:lnTo>
                    <a:pt x="2047" y="103"/>
                  </a:lnTo>
                  <a:lnTo>
                    <a:pt x="1894"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4"/>
            <p:cNvSpPr/>
            <p:nvPr/>
          </p:nvSpPr>
          <p:spPr>
            <a:xfrm>
              <a:off x="5322500" y="2028300"/>
              <a:ext cx="53750" cy="14100"/>
            </a:xfrm>
            <a:custGeom>
              <a:avLst/>
              <a:gdLst/>
              <a:ahLst/>
              <a:cxnLst/>
              <a:rect l="l" t="t" r="r" b="b"/>
              <a:pathLst>
                <a:path w="2150" h="564" fill="none" extrusionOk="0">
                  <a:moveTo>
                    <a:pt x="1894" y="205"/>
                  </a:moveTo>
                  <a:lnTo>
                    <a:pt x="1894" y="205"/>
                  </a:lnTo>
                  <a:lnTo>
                    <a:pt x="1638" y="359"/>
                  </a:lnTo>
                  <a:lnTo>
                    <a:pt x="1638" y="359"/>
                  </a:lnTo>
                  <a:lnTo>
                    <a:pt x="1485" y="359"/>
                  </a:lnTo>
                  <a:lnTo>
                    <a:pt x="1382" y="359"/>
                  </a:lnTo>
                  <a:lnTo>
                    <a:pt x="1280" y="307"/>
                  </a:lnTo>
                  <a:lnTo>
                    <a:pt x="1177" y="205"/>
                  </a:lnTo>
                  <a:lnTo>
                    <a:pt x="1177" y="205"/>
                  </a:lnTo>
                  <a:lnTo>
                    <a:pt x="1024" y="103"/>
                  </a:lnTo>
                  <a:lnTo>
                    <a:pt x="819" y="52"/>
                  </a:lnTo>
                  <a:lnTo>
                    <a:pt x="614" y="0"/>
                  </a:lnTo>
                  <a:lnTo>
                    <a:pt x="461" y="52"/>
                  </a:lnTo>
                  <a:lnTo>
                    <a:pt x="461" y="52"/>
                  </a:lnTo>
                  <a:lnTo>
                    <a:pt x="307" y="154"/>
                  </a:lnTo>
                  <a:lnTo>
                    <a:pt x="154" y="307"/>
                  </a:lnTo>
                  <a:lnTo>
                    <a:pt x="154" y="307"/>
                  </a:lnTo>
                  <a:lnTo>
                    <a:pt x="0" y="563"/>
                  </a:lnTo>
                  <a:lnTo>
                    <a:pt x="0" y="563"/>
                  </a:lnTo>
                  <a:lnTo>
                    <a:pt x="256" y="410"/>
                  </a:lnTo>
                  <a:lnTo>
                    <a:pt x="256" y="410"/>
                  </a:lnTo>
                  <a:lnTo>
                    <a:pt x="512" y="256"/>
                  </a:lnTo>
                  <a:lnTo>
                    <a:pt x="512" y="256"/>
                  </a:lnTo>
                  <a:lnTo>
                    <a:pt x="614" y="256"/>
                  </a:lnTo>
                  <a:lnTo>
                    <a:pt x="768" y="256"/>
                  </a:lnTo>
                  <a:lnTo>
                    <a:pt x="870" y="307"/>
                  </a:lnTo>
                  <a:lnTo>
                    <a:pt x="973" y="410"/>
                  </a:lnTo>
                  <a:lnTo>
                    <a:pt x="973" y="410"/>
                  </a:lnTo>
                  <a:lnTo>
                    <a:pt x="1177" y="563"/>
                  </a:lnTo>
                  <a:lnTo>
                    <a:pt x="1433" y="563"/>
                  </a:lnTo>
                  <a:lnTo>
                    <a:pt x="1689" y="512"/>
                  </a:lnTo>
                  <a:lnTo>
                    <a:pt x="1894" y="359"/>
                  </a:lnTo>
                  <a:lnTo>
                    <a:pt x="1894" y="359"/>
                  </a:lnTo>
                  <a:lnTo>
                    <a:pt x="1996" y="307"/>
                  </a:lnTo>
                  <a:lnTo>
                    <a:pt x="1996" y="307"/>
                  </a:lnTo>
                  <a:lnTo>
                    <a:pt x="2150" y="0"/>
                  </a:lnTo>
                  <a:lnTo>
                    <a:pt x="2150" y="0"/>
                  </a:lnTo>
                  <a:lnTo>
                    <a:pt x="2048" y="154"/>
                  </a:lnTo>
                  <a:lnTo>
                    <a:pt x="1945" y="205"/>
                  </a:lnTo>
                  <a:lnTo>
                    <a:pt x="1894"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4"/>
            <p:cNvSpPr/>
            <p:nvPr/>
          </p:nvSpPr>
          <p:spPr>
            <a:xfrm>
              <a:off x="5509325" y="1494700"/>
              <a:ext cx="53750" cy="14100"/>
            </a:xfrm>
            <a:custGeom>
              <a:avLst/>
              <a:gdLst/>
              <a:ahLst/>
              <a:cxnLst/>
              <a:rect l="l" t="t" r="r" b="b"/>
              <a:pathLst>
                <a:path w="2150" h="564" fill="none" extrusionOk="0">
                  <a:moveTo>
                    <a:pt x="1894" y="154"/>
                  </a:moveTo>
                  <a:lnTo>
                    <a:pt x="1894" y="154"/>
                  </a:lnTo>
                  <a:lnTo>
                    <a:pt x="1792" y="256"/>
                  </a:lnTo>
                  <a:lnTo>
                    <a:pt x="1638" y="307"/>
                  </a:lnTo>
                  <a:lnTo>
                    <a:pt x="1638" y="307"/>
                  </a:lnTo>
                  <a:lnTo>
                    <a:pt x="1536" y="307"/>
                  </a:lnTo>
                  <a:lnTo>
                    <a:pt x="1382" y="307"/>
                  </a:lnTo>
                  <a:lnTo>
                    <a:pt x="1280" y="256"/>
                  </a:lnTo>
                  <a:lnTo>
                    <a:pt x="1177" y="154"/>
                  </a:lnTo>
                  <a:lnTo>
                    <a:pt x="1177" y="154"/>
                  </a:lnTo>
                  <a:lnTo>
                    <a:pt x="1024" y="52"/>
                  </a:lnTo>
                  <a:lnTo>
                    <a:pt x="819" y="0"/>
                  </a:lnTo>
                  <a:lnTo>
                    <a:pt x="666" y="0"/>
                  </a:lnTo>
                  <a:lnTo>
                    <a:pt x="461" y="0"/>
                  </a:lnTo>
                  <a:lnTo>
                    <a:pt x="461" y="0"/>
                  </a:lnTo>
                  <a:lnTo>
                    <a:pt x="307" y="103"/>
                  </a:lnTo>
                  <a:lnTo>
                    <a:pt x="205" y="256"/>
                  </a:lnTo>
                  <a:lnTo>
                    <a:pt x="205" y="256"/>
                  </a:lnTo>
                  <a:lnTo>
                    <a:pt x="0" y="512"/>
                  </a:lnTo>
                  <a:lnTo>
                    <a:pt x="0" y="512"/>
                  </a:lnTo>
                  <a:lnTo>
                    <a:pt x="256" y="359"/>
                  </a:lnTo>
                  <a:lnTo>
                    <a:pt x="256" y="359"/>
                  </a:lnTo>
                  <a:lnTo>
                    <a:pt x="410" y="256"/>
                  </a:lnTo>
                  <a:lnTo>
                    <a:pt x="512" y="205"/>
                  </a:lnTo>
                  <a:lnTo>
                    <a:pt x="512" y="205"/>
                  </a:lnTo>
                  <a:lnTo>
                    <a:pt x="666" y="205"/>
                  </a:lnTo>
                  <a:lnTo>
                    <a:pt x="768" y="256"/>
                  </a:lnTo>
                  <a:lnTo>
                    <a:pt x="870" y="307"/>
                  </a:lnTo>
                  <a:lnTo>
                    <a:pt x="973" y="359"/>
                  </a:lnTo>
                  <a:lnTo>
                    <a:pt x="973" y="359"/>
                  </a:lnTo>
                  <a:lnTo>
                    <a:pt x="1126" y="461"/>
                  </a:lnTo>
                  <a:lnTo>
                    <a:pt x="1331" y="563"/>
                  </a:lnTo>
                  <a:lnTo>
                    <a:pt x="1536" y="563"/>
                  </a:lnTo>
                  <a:lnTo>
                    <a:pt x="1740" y="512"/>
                  </a:lnTo>
                  <a:lnTo>
                    <a:pt x="1740" y="512"/>
                  </a:lnTo>
                  <a:lnTo>
                    <a:pt x="1894" y="410"/>
                  </a:lnTo>
                  <a:lnTo>
                    <a:pt x="1996" y="256"/>
                  </a:lnTo>
                  <a:lnTo>
                    <a:pt x="1996" y="256"/>
                  </a:lnTo>
                  <a:lnTo>
                    <a:pt x="2150" y="0"/>
                  </a:lnTo>
                  <a:lnTo>
                    <a:pt x="2150" y="0"/>
                  </a:lnTo>
                  <a:lnTo>
                    <a:pt x="1945" y="205"/>
                  </a:lnTo>
                  <a:lnTo>
                    <a:pt x="1894" y="1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4"/>
            <p:cNvSpPr/>
            <p:nvPr/>
          </p:nvSpPr>
          <p:spPr>
            <a:xfrm>
              <a:off x="5400550" y="1548450"/>
              <a:ext cx="47375" cy="33275"/>
            </a:xfrm>
            <a:custGeom>
              <a:avLst/>
              <a:gdLst/>
              <a:ahLst/>
              <a:cxnLst/>
              <a:rect l="l" t="t" r="r" b="b"/>
              <a:pathLst>
                <a:path w="1895" h="1331" fill="none" extrusionOk="0">
                  <a:moveTo>
                    <a:pt x="1587" y="1177"/>
                  </a:moveTo>
                  <a:lnTo>
                    <a:pt x="1587" y="1177"/>
                  </a:lnTo>
                  <a:lnTo>
                    <a:pt x="1434" y="1126"/>
                  </a:lnTo>
                  <a:lnTo>
                    <a:pt x="1331" y="1075"/>
                  </a:lnTo>
                  <a:lnTo>
                    <a:pt x="1331" y="1075"/>
                  </a:lnTo>
                  <a:lnTo>
                    <a:pt x="1229" y="973"/>
                  </a:lnTo>
                  <a:lnTo>
                    <a:pt x="1127" y="870"/>
                  </a:lnTo>
                  <a:lnTo>
                    <a:pt x="1075" y="768"/>
                  </a:lnTo>
                  <a:lnTo>
                    <a:pt x="1075" y="614"/>
                  </a:lnTo>
                  <a:lnTo>
                    <a:pt x="1075" y="614"/>
                  </a:lnTo>
                  <a:lnTo>
                    <a:pt x="1075" y="461"/>
                  </a:lnTo>
                  <a:lnTo>
                    <a:pt x="973" y="256"/>
                  </a:lnTo>
                  <a:lnTo>
                    <a:pt x="819" y="154"/>
                  </a:lnTo>
                  <a:lnTo>
                    <a:pt x="666" y="51"/>
                  </a:lnTo>
                  <a:lnTo>
                    <a:pt x="666" y="51"/>
                  </a:lnTo>
                  <a:lnTo>
                    <a:pt x="461" y="0"/>
                  </a:lnTo>
                  <a:lnTo>
                    <a:pt x="308" y="51"/>
                  </a:lnTo>
                  <a:lnTo>
                    <a:pt x="308" y="51"/>
                  </a:lnTo>
                  <a:lnTo>
                    <a:pt x="0" y="102"/>
                  </a:lnTo>
                  <a:lnTo>
                    <a:pt x="308" y="154"/>
                  </a:lnTo>
                  <a:lnTo>
                    <a:pt x="308" y="154"/>
                  </a:lnTo>
                  <a:lnTo>
                    <a:pt x="563" y="256"/>
                  </a:lnTo>
                  <a:lnTo>
                    <a:pt x="563" y="256"/>
                  </a:lnTo>
                  <a:lnTo>
                    <a:pt x="666" y="307"/>
                  </a:lnTo>
                  <a:lnTo>
                    <a:pt x="768" y="410"/>
                  </a:lnTo>
                  <a:lnTo>
                    <a:pt x="819" y="563"/>
                  </a:lnTo>
                  <a:lnTo>
                    <a:pt x="819" y="665"/>
                  </a:lnTo>
                  <a:lnTo>
                    <a:pt x="819" y="665"/>
                  </a:lnTo>
                  <a:lnTo>
                    <a:pt x="819" y="870"/>
                  </a:lnTo>
                  <a:lnTo>
                    <a:pt x="922" y="1024"/>
                  </a:lnTo>
                  <a:lnTo>
                    <a:pt x="1075" y="1177"/>
                  </a:lnTo>
                  <a:lnTo>
                    <a:pt x="1229" y="1280"/>
                  </a:lnTo>
                  <a:lnTo>
                    <a:pt x="1229" y="1280"/>
                  </a:lnTo>
                  <a:lnTo>
                    <a:pt x="1382" y="1331"/>
                  </a:lnTo>
                  <a:lnTo>
                    <a:pt x="1587" y="1280"/>
                  </a:lnTo>
                  <a:lnTo>
                    <a:pt x="1894" y="1229"/>
                  </a:lnTo>
                  <a:lnTo>
                    <a:pt x="1894" y="1229"/>
                  </a:lnTo>
                  <a:lnTo>
                    <a:pt x="1587" y="1177"/>
                  </a:lnTo>
                  <a:lnTo>
                    <a:pt x="1587" y="117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4"/>
            <p:cNvSpPr/>
            <p:nvPr/>
          </p:nvSpPr>
          <p:spPr>
            <a:xfrm>
              <a:off x="5339125" y="1790275"/>
              <a:ext cx="48650" cy="32025"/>
            </a:xfrm>
            <a:custGeom>
              <a:avLst/>
              <a:gdLst/>
              <a:ahLst/>
              <a:cxnLst/>
              <a:rect l="l" t="t" r="r" b="b"/>
              <a:pathLst>
                <a:path w="1946" h="1281" fill="none" extrusionOk="0">
                  <a:moveTo>
                    <a:pt x="1587" y="1178"/>
                  </a:moveTo>
                  <a:lnTo>
                    <a:pt x="1587" y="1178"/>
                  </a:lnTo>
                  <a:lnTo>
                    <a:pt x="1485" y="1178"/>
                  </a:lnTo>
                  <a:lnTo>
                    <a:pt x="1331" y="1076"/>
                  </a:lnTo>
                  <a:lnTo>
                    <a:pt x="1331" y="1076"/>
                  </a:lnTo>
                  <a:lnTo>
                    <a:pt x="1229" y="1025"/>
                  </a:lnTo>
                  <a:lnTo>
                    <a:pt x="1178" y="922"/>
                  </a:lnTo>
                  <a:lnTo>
                    <a:pt x="1127" y="769"/>
                  </a:lnTo>
                  <a:lnTo>
                    <a:pt x="1127" y="666"/>
                  </a:lnTo>
                  <a:lnTo>
                    <a:pt x="1127" y="666"/>
                  </a:lnTo>
                  <a:lnTo>
                    <a:pt x="1075" y="410"/>
                  </a:lnTo>
                  <a:lnTo>
                    <a:pt x="922" y="206"/>
                  </a:lnTo>
                  <a:lnTo>
                    <a:pt x="717" y="52"/>
                  </a:lnTo>
                  <a:lnTo>
                    <a:pt x="461" y="1"/>
                  </a:lnTo>
                  <a:lnTo>
                    <a:pt x="461" y="1"/>
                  </a:lnTo>
                  <a:lnTo>
                    <a:pt x="359" y="1"/>
                  </a:lnTo>
                  <a:lnTo>
                    <a:pt x="1" y="52"/>
                  </a:lnTo>
                  <a:lnTo>
                    <a:pt x="1" y="52"/>
                  </a:lnTo>
                  <a:lnTo>
                    <a:pt x="359" y="155"/>
                  </a:lnTo>
                  <a:lnTo>
                    <a:pt x="359" y="155"/>
                  </a:lnTo>
                  <a:lnTo>
                    <a:pt x="461" y="155"/>
                  </a:lnTo>
                  <a:lnTo>
                    <a:pt x="615" y="206"/>
                  </a:lnTo>
                  <a:lnTo>
                    <a:pt x="615" y="206"/>
                  </a:lnTo>
                  <a:lnTo>
                    <a:pt x="717" y="308"/>
                  </a:lnTo>
                  <a:lnTo>
                    <a:pt x="768" y="410"/>
                  </a:lnTo>
                  <a:lnTo>
                    <a:pt x="820" y="513"/>
                  </a:lnTo>
                  <a:lnTo>
                    <a:pt x="871" y="666"/>
                  </a:lnTo>
                  <a:lnTo>
                    <a:pt x="871" y="666"/>
                  </a:lnTo>
                  <a:lnTo>
                    <a:pt x="871" y="820"/>
                  </a:lnTo>
                  <a:lnTo>
                    <a:pt x="973" y="1025"/>
                  </a:lnTo>
                  <a:lnTo>
                    <a:pt x="1075" y="1178"/>
                  </a:lnTo>
                  <a:lnTo>
                    <a:pt x="1280" y="1281"/>
                  </a:lnTo>
                  <a:lnTo>
                    <a:pt x="1280" y="1281"/>
                  </a:lnTo>
                  <a:lnTo>
                    <a:pt x="1434" y="1281"/>
                  </a:lnTo>
                  <a:lnTo>
                    <a:pt x="1587" y="1281"/>
                  </a:lnTo>
                  <a:lnTo>
                    <a:pt x="1587" y="1281"/>
                  </a:lnTo>
                  <a:lnTo>
                    <a:pt x="1946" y="1229"/>
                  </a:lnTo>
                  <a:lnTo>
                    <a:pt x="1587" y="117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4"/>
            <p:cNvSpPr/>
            <p:nvPr/>
          </p:nvSpPr>
          <p:spPr>
            <a:xfrm>
              <a:off x="5039700" y="2151150"/>
              <a:ext cx="48650" cy="32000"/>
            </a:xfrm>
            <a:custGeom>
              <a:avLst/>
              <a:gdLst/>
              <a:ahLst/>
              <a:cxnLst/>
              <a:rect l="l" t="t" r="r" b="b"/>
              <a:pathLst>
                <a:path w="1946" h="1280" fill="none" extrusionOk="0">
                  <a:moveTo>
                    <a:pt x="1638" y="1126"/>
                  </a:moveTo>
                  <a:lnTo>
                    <a:pt x="1638" y="1126"/>
                  </a:lnTo>
                  <a:lnTo>
                    <a:pt x="1485" y="1126"/>
                  </a:lnTo>
                  <a:lnTo>
                    <a:pt x="1382" y="1024"/>
                  </a:lnTo>
                  <a:lnTo>
                    <a:pt x="1382" y="1024"/>
                  </a:lnTo>
                  <a:lnTo>
                    <a:pt x="1280" y="973"/>
                  </a:lnTo>
                  <a:lnTo>
                    <a:pt x="1178" y="870"/>
                  </a:lnTo>
                  <a:lnTo>
                    <a:pt x="1126" y="717"/>
                  </a:lnTo>
                  <a:lnTo>
                    <a:pt x="1126" y="614"/>
                  </a:lnTo>
                  <a:lnTo>
                    <a:pt x="1126" y="614"/>
                  </a:lnTo>
                  <a:lnTo>
                    <a:pt x="1075" y="410"/>
                  </a:lnTo>
                  <a:lnTo>
                    <a:pt x="1024" y="256"/>
                  </a:lnTo>
                  <a:lnTo>
                    <a:pt x="871" y="102"/>
                  </a:lnTo>
                  <a:lnTo>
                    <a:pt x="717" y="0"/>
                  </a:lnTo>
                  <a:lnTo>
                    <a:pt x="717" y="0"/>
                  </a:lnTo>
                  <a:lnTo>
                    <a:pt x="512" y="0"/>
                  </a:lnTo>
                  <a:lnTo>
                    <a:pt x="359" y="0"/>
                  </a:lnTo>
                  <a:lnTo>
                    <a:pt x="359" y="0"/>
                  </a:lnTo>
                  <a:lnTo>
                    <a:pt x="0" y="51"/>
                  </a:lnTo>
                  <a:lnTo>
                    <a:pt x="359" y="102"/>
                  </a:lnTo>
                  <a:lnTo>
                    <a:pt x="359" y="102"/>
                  </a:lnTo>
                  <a:lnTo>
                    <a:pt x="461" y="154"/>
                  </a:lnTo>
                  <a:lnTo>
                    <a:pt x="615" y="205"/>
                  </a:lnTo>
                  <a:lnTo>
                    <a:pt x="615" y="205"/>
                  </a:lnTo>
                  <a:lnTo>
                    <a:pt x="717" y="307"/>
                  </a:lnTo>
                  <a:lnTo>
                    <a:pt x="819" y="410"/>
                  </a:lnTo>
                  <a:lnTo>
                    <a:pt x="819" y="512"/>
                  </a:lnTo>
                  <a:lnTo>
                    <a:pt x="871" y="614"/>
                  </a:lnTo>
                  <a:lnTo>
                    <a:pt x="871" y="614"/>
                  </a:lnTo>
                  <a:lnTo>
                    <a:pt x="871" y="819"/>
                  </a:lnTo>
                  <a:lnTo>
                    <a:pt x="973" y="973"/>
                  </a:lnTo>
                  <a:lnTo>
                    <a:pt x="1075" y="1126"/>
                  </a:lnTo>
                  <a:lnTo>
                    <a:pt x="1280" y="1229"/>
                  </a:lnTo>
                  <a:lnTo>
                    <a:pt x="1280" y="1229"/>
                  </a:lnTo>
                  <a:lnTo>
                    <a:pt x="1434" y="1280"/>
                  </a:lnTo>
                  <a:lnTo>
                    <a:pt x="1638" y="1280"/>
                  </a:lnTo>
                  <a:lnTo>
                    <a:pt x="1945" y="1229"/>
                  </a:lnTo>
                  <a:lnTo>
                    <a:pt x="1945" y="1229"/>
                  </a:lnTo>
                  <a:lnTo>
                    <a:pt x="1638" y="1126"/>
                  </a:lnTo>
                  <a:lnTo>
                    <a:pt x="1638" y="112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4"/>
            <p:cNvSpPr/>
            <p:nvPr/>
          </p:nvSpPr>
          <p:spPr>
            <a:xfrm>
              <a:off x="5039700" y="1920800"/>
              <a:ext cx="48650" cy="33300"/>
            </a:xfrm>
            <a:custGeom>
              <a:avLst/>
              <a:gdLst/>
              <a:ahLst/>
              <a:cxnLst/>
              <a:rect l="l" t="t" r="r" b="b"/>
              <a:pathLst>
                <a:path w="1946" h="1332" fill="none" extrusionOk="0">
                  <a:moveTo>
                    <a:pt x="1638" y="1127"/>
                  </a:moveTo>
                  <a:lnTo>
                    <a:pt x="1638" y="1127"/>
                  </a:lnTo>
                  <a:lnTo>
                    <a:pt x="1485" y="1127"/>
                  </a:lnTo>
                  <a:lnTo>
                    <a:pt x="1382" y="1076"/>
                  </a:lnTo>
                  <a:lnTo>
                    <a:pt x="1382" y="1076"/>
                  </a:lnTo>
                  <a:lnTo>
                    <a:pt x="1280" y="973"/>
                  </a:lnTo>
                  <a:lnTo>
                    <a:pt x="1178" y="871"/>
                  </a:lnTo>
                  <a:lnTo>
                    <a:pt x="1126" y="769"/>
                  </a:lnTo>
                  <a:lnTo>
                    <a:pt x="1126" y="615"/>
                  </a:lnTo>
                  <a:lnTo>
                    <a:pt x="1126" y="615"/>
                  </a:lnTo>
                  <a:lnTo>
                    <a:pt x="1075" y="461"/>
                  </a:lnTo>
                  <a:lnTo>
                    <a:pt x="1024" y="257"/>
                  </a:lnTo>
                  <a:lnTo>
                    <a:pt x="871" y="103"/>
                  </a:lnTo>
                  <a:lnTo>
                    <a:pt x="717" y="52"/>
                  </a:lnTo>
                  <a:lnTo>
                    <a:pt x="717" y="52"/>
                  </a:lnTo>
                  <a:lnTo>
                    <a:pt x="512" y="1"/>
                  </a:lnTo>
                  <a:lnTo>
                    <a:pt x="359" y="52"/>
                  </a:lnTo>
                  <a:lnTo>
                    <a:pt x="359" y="52"/>
                  </a:lnTo>
                  <a:lnTo>
                    <a:pt x="0" y="103"/>
                  </a:lnTo>
                  <a:lnTo>
                    <a:pt x="359" y="154"/>
                  </a:lnTo>
                  <a:lnTo>
                    <a:pt x="359" y="154"/>
                  </a:lnTo>
                  <a:lnTo>
                    <a:pt x="461" y="206"/>
                  </a:lnTo>
                  <a:lnTo>
                    <a:pt x="615" y="257"/>
                  </a:lnTo>
                  <a:lnTo>
                    <a:pt x="615" y="257"/>
                  </a:lnTo>
                  <a:lnTo>
                    <a:pt x="717" y="308"/>
                  </a:lnTo>
                  <a:lnTo>
                    <a:pt x="819" y="410"/>
                  </a:lnTo>
                  <a:lnTo>
                    <a:pt x="819" y="513"/>
                  </a:lnTo>
                  <a:lnTo>
                    <a:pt x="871" y="666"/>
                  </a:lnTo>
                  <a:lnTo>
                    <a:pt x="871" y="666"/>
                  </a:lnTo>
                  <a:lnTo>
                    <a:pt x="871" y="871"/>
                  </a:lnTo>
                  <a:lnTo>
                    <a:pt x="973" y="1025"/>
                  </a:lnTo>
                  <a:lnTo>
                    <a:pt x="1075" y="1178"/>
                  </a:lnTo>
                  <a:lnTo>
                    <a:pt x="1280" y="1280"/>
                  </a:lnTo>
                  <a:lnTo>
                    <a:pt x="1280" y="1280"/>
                  </a:lnTo>
                  <a:lnTo>
                    <a:pt x="1434" y="1332"/>
                  </a:lnTo>
                  <a:lnTo>
                    <a:pt x="1638" y="1332"/>
                  </a:lnTo>
                  <a:lnTo>
                    <a:pt x="1638" y="1332"/>
                  </a:lnTo>
                  <a:lnTo>
                    <a:pt x="1945" y="1229"/>
                  </a:lnTo>
                  <a:lnTo>
                    <a:pt x="1945" y="1229"/>
                  </a:lnTo>
                  <a:lnTo>
                    <a:pt x="1792" y="1178"/>
                  </a:lnTo>
                  <a:lnTo>
                    <a:pt x="1638" y="1127"/>
                  </a:lnTo>
                  <a:lnTo>
                    <a:pt x="1638" y="11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4"/>
            <p:cNvSpPr/>
            <p:nvPr/>
          </p:nvSpPr>
          <p:spPr>
            <a:xfrm>
              <a:off x="4801700" y="1896500"/>
              <a:ext cx="81900" cy="396700"/>
            </a:xfrm>
            <a:custGeom>
              <a:avLst/>
              <a:gdLst/>
              <a:ahLst/>
              <a:cxnLst/>
              <a:rect l="l" t="t" r="r" b="b"/>
              <a:pathLst>
                <a:path w="3276" h="15868" extrusionOk="0">
                  <a:moveTo>
                    <a:pt x="0" y="0"/>
                  </a:moveTo>
                  <a:lnTo>
                    <a:pt x="0" y="52"/>
                  </a:lnTo>
                  <a:lnTo>
                    <a:pt x="102" y="1024"/>
                  </a:lnTo>
                  <a:lnTo>
                    <a:pt x="256" y="1997"/>
                  </a:lnTo>
                  <a:lnTo>
                    <a:pt x="665" y="3890"/>
                  </a:lnTo>
                  <a:lnTo>
                    <a:pt x="1382" y="7934"/>
                  </a:lnTo>
                  <a:lnTo>
                    <a:pt x="1792" y="9930"/>
                  </a:lnTo>
                  <a:lnTo>
                    <a:pt x="2252" y="11875"/>
                  </a:lnTo>
                  <a:lnTo>
                    <a:pt x="3174" y="15868"/>
                  </a:lnTo>
                  <a:lnTo>
                    <a:pt x="3276" y="15868"/>
                  </a:lnTo>
                  <a:lnTo>
                    <a:pt x="2610" y="11875"/>
                  </a:lnTo>
                  <a:lnTo>
                    <a:pt x="2252" y="9879"/>
                  </a:lnTo>
                  <a:lnTo>
                    <a:pt x="1894" y="7934"/>
                  </a:lnTo>
                  <a:lnTo>
                    <a:pt x="1024" y="3993"/>
                  </a:lnTo>
                  <a:lnTo>
                    <a:pt x="614" y="1997"/>
                  </a:lnTo>
                  <a:lnTo>
                    <a:pt x="358" y="1024"/>
                  </a:lnTo>
                  <a:lnTo>
                    <a:pt x="102" y="52"/>
                  </a:lnTo>
                  <a:lnTo>
                    <a:pt x="10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4"/>
            <p:cNvSpPr/>
            <p:nvPr/>
          </p:nvSpPr>
          <p:spPr>
            <a:xfrm>
              <a:off x="5108800" y="1346250"/>
              <a:ext cx="523375" cy="907275"/>
            </a:xfrm>
            <a:custGeom>
              <a:avLst/>
              <a:gdLst/>
              <a:ahLst/>
              <a:cxnLst/>
              <a:rect l="l" t="t" r="r" b="b"/>
              <a:pathLst>
                <a:path w="20935" h="36291" extrusionOk="0">
                  <a:moveTo>
                    <a:pt x="15919" y="12848"/>
                  </a:moveTo>
                  <a:lnTo>
                    <a:pt x="15970" y="13155"/>
                  </a:lnTo>
                  <a:lnTo>
                    <a:pt x="15970" y="13360"/>
                  </a:lnTo>
                  <a:lnTo>
                    <a:pt x="15970" y="13514"/>
                  </a:lnTo>
                  <a:lnTo>
                    <a:pt x="15868" y="13667"/>
                  </a:lnTo>
                  <a:lnTo>
                    <a:pt x="15714" y="13821"/>
                  </a:lnTo>
                  <a:lnTo>
                    <a:pt x="15560" y="13923"/>
                  </a:lnTo>
                  <a:lnTo>
                    <a:pt x="15305" y="13923"/>
                  </a:lnTo>
                  <a:lnTo>
                    <a:pt x="15202" y="13974"/>
                  </a:lnTo>
                  <a:lnTo>
                    <a:pt x="15100" y="14026"/>
                  </a:lnTo>
                  <a:lnTo>
                    <a:pt x="14997" y="14077"/>
                  </a:lnTo>
                  <a:lnTo>
                    <a:pt x="14895" y="14179"/>
                  </a:lnTo>
                  <a:lnTo>
                    <a:pt x="14844" y="14281"/>
                  </a:lnTo>
                  <a:lnTo>
                    <a:pt x="14793" y="14435"/>
                  </a:lnTo>
                  <a:lnTo>
                    <a:pt x="14742" y="14742"/>
                  </a:lnTo>
                  <a:lnTo>
                    <a:pt x="14690" y="14589"/>
                  </a:lnTo>
                  <a:lnTo>
                    <a:pt x="14690" y="14435"/>
                  </a:lnTo>
                  <a:lnTo>
                    <a:pt x="14690" y="14230"/>
                  </a:lnTo>
                  <a:lnTo>
                    <a:pt x="14742" y="14077"/>
                  </a:lnTo>
                  <a:lnTo>
                    <a:pt x="14844" y="13923"/>
                  </a:lnTo>
                  <a:lnTo>
                    <a:pt x="14946" y="13770"/>
                  </a:lnTo>
                  <a:lnTo>
                    <a:pt x="15151" y="13718"/>
                  </a:lnTo>
                  <a:lnTo>
                    <a:pt x="15305" y="13667"/>
                  </a:lnTo>
                  <a:lnTo>
                    <a:pt x="15458" y="13667"/>
                  </a:lnTo>
                  <a:lnTo>
                    <a:pt x="15560" y="13616"/>
                  </a:lnTo>
                  <a:lnTo>
                    <a:pt x="15663" y="13514"/>
                  </a:lnTo>
                  <a:lnTo>
                    <a:pt x="15765" y="13411"/>
                  </a:lnTo>
                  <a:lnTo>
                    <a:pt x="15816" y="13309"/>
                  </a:lnTo>
                  <a:lnTo>
                    <a:pt x="15816" y="13155"/>
                  </a:lnTo>
                  <a:lnTo>
                    <a:pt x="15868" y="13002"/>
                  </a:lnTo>
                  <a:lnTo>
                    <a:pt x="15919" y="12848"/>
                  </a:lnTo>
                  <a:close/>
                  <a:moveTo>
                    <a:pt x="15868" y="23341"/>
                  </a:moveTo>
                  <a:lnTo>
                    <a:pt x="15663" y="23648"/>
                  </a:lnTo>
                  <a:lnTo>
                    <a:pt x="15560" y="23751"/>
                  </a:lnTo>
                  <a:lnTo>
                    <a:pt x="15407" y="23853"/>
                  </a:lnTo>
                  <a:lnTo>
                    <a:pt x="15151" y="23904"/>
                  </a:lnTo>
                  <a:lnTo>
                    <a:pt x="14895" y="23853"/>
                  </a:lnTo>
                  <a:lnTo>
                    <a:pt x="14690" y="23699"/>
                  </a:lnTo>
                  <a:lnTo>
                    <a:pt x="14486" y="23597"/>
                  </a:lnTo>
                  <a:lnTo>
                    <a:pt x="14179" y="23597"/>
                  </a:lnTo>
                  <a:lnTo>
                    <a:pt x="13974" y="23699"/>
                  </a:lnTo>
                  <a:lnTo>
                    <a:pt x="13667" y="23904"/>
                  </a:lnTo>
                  <a:lnTo>
                    <a:pt x="13667" y="23904"/>
                  </a:lnTo>
                  <a:lnTo>
                    <a:pt x="13871" y="23648"/>
                  </a:lnTo>
                  <a:lnTo>
                    <a:pt x="13974" y="23495"/>
                  </a:lnTo>
                  <a:lnTo>
                    <a:pt x="14127" y="23392"/>
                  </a:lnTo>
                  <a:lnTo>
                    <a:pt x="14383" y="23341"/>
                  </a:lnTo>
                  <a:lnTo>
                    <a:pt x="14639" y="23392"/>
                  </a:lnTo>
                  <a:lnTo>
                    <a:pt x="14844" y="23546"/>
                  </a:lnTo>
                  <a:lnTo>
                    <a:pt x="15049" y="23648"/>
                  </a:lnTo>
                  <a:lnTo>
                    <a:pt x="15202" y="23699"/>
                  </a:lnTo>
                  <a:lnTo>
                    <a:pt x="15305" y="23648"/>
                  </a:lnTo>
                  <a:lnTo>
                    <a:pt x="15560" y="23546"/>
                  </a:lnTo>
                  <a:lnTo>
                    <a:pt x="15868" y="23341"/>
                  </a:lnTo>
                  <a:close/>
                  <a:moveTo>
                    <a:pt x="10698" y="27282"/>
                  </a:moveTo>
                  <a:lnTo>
                    <a:pt x="10544" y="27589"/>
                  </a:lnTo>
                  <a:lnTo>
                    <a:pt x="10442" y="27641"/>
                  </a:lnTo>
                  <a:lnTo>
                    <a:pt x="10237" y="27794"/>
                  </a:lnTo>
                  <a:lnTo>
                    <a:pt x="9981" y="27845"/>
                  </a:lnTo>
                  <a:lnTo>
                    <a:pt x="9725" y="27845"/>
                  </a:lnTo>
                  <a:lnTo>
                    <a:pt x="9521" y="27692"/>
                  </a:lnTo>
                  <a:lnTo>
                    <a:pt x="9367" y="27589"/>
                  </a:lnTo>
                  <a:lnTo>
                    <a:pt x="9162" y="27538"/>
                  </a:lnTo>
                  <a:lnTo>
                    <a:pt x="9060" y="27538"/>
                  </a:lnTo>
                  <a:lnTo>
                    <a:pt x="8804" y="27692"/>
                  </a:lnTo>
                  <a:lnTo>
                    <a:pt x="8548" y="27845"/>
                  </a:lnTo>
                  <a:lnTo>
                    <a:pt x="8702" y="27589"/>
                  </a:lnTo>
                  <a:lnTo>
                    <a:pt x="8855" y="27436"/>
                  </a:lnTo>
                  <a:lnTo>
                    <a:pt x="9009" y="27334"/>
                  </a:lnTo>
                  <a:lnTo>
                    <a:pt x="9214" y="27282"/>
                  </a:lnTo>
                  <a:lnTo>
                    <a:pt x="9470" y="27334"/>
                  </a:lnTo>
                  <a:lnTo>
                    <a:pt x="9725" y="27487"/>
                  </a:lnTo>
                  <a:lnTo>
                    <a:pt x="9879" y="27589"/>
                  </a:lnTo>
                  <a:lnTo>
                    <a:pt x="10033" y="27641"/>
                  </a:lnTo>
                  <a:lnTo>
                    <a:pt x="10186" y="27641"/>
                  </a:lnTo>
                  <a:lnTo>
                    <a:pt x="10442" y="27487"/>
                  </a:lnTo>
                  <a:lnTo>
                    <a:pt x="10493" y="27487"/>
                  </a:lnTo>
                  <a:lnTo>
                    <a:pt x="10596" y="27436"/>
                  </a:lnTo>
                  <a:lnTo>
                    <a:pt x="10698" y="27282"/>
                  </a:lnTo>
                  <a:close/>
                  <a:moveTo>
                    <a:pt x="6859" y="32298"/>
                  </a:moveTo>
                  <a:lnTo>
                    <a:pt x="6910" y="32452"/>
                  </a:lnTo>
                  <a:lnTo>
                    <a:pt x="6910" y="32606"/>
                  </a:lnTo>
                  <a:lnTo>
                    <a:pt x="6910" y="32759"/>
                  </a:lnTo>
                  <a:lnTo>
                    <a:pt x="6910" y="32964"/>
                  </a:lnTo>
                  <a:lnTo>
                    <a:pt x="6808" y="33117"/>
                  </a:lnTo>
                  <a:lnTo>
                    <a:pt x="6654" y="33271"/>
                  </a:lnTo>
                  <a:lnTo>
                    <a:pt x="6501" y="33322"/>
                  </a:lnTo>
                  <a:lnTo>
                    <a:pt x="6296" y="33373"/>
                  </a:lnTo>
                  <a:lnTo>
                    <a:pt x="6143" y="33373"/>
                  </a:lnTo>
                  <a:lnTo>
                    <a:pt x="6040" y="33425"/>
                  </a:lnTo>
                  <a:lnTo>
                    <a:pt x="5938" y="33527"/>
                  </a:lnTo>
                  <a:lnTo>
                    <a:pt x="5835" y="33629"/>
                  </a:lnTo>
                  <a:lnTo>
                    <a:pt x="5784" y="33732"/>
                  </a:lnTo>
                  <a:lnTo>
                    <a:pt x="5784" y="33885"/>
                  </a:lnTo>
                  <a:lnTo>
                    <a:pt x="5682" y="34192"/>
                  </a:lnTo>
                  <a:lnTo>
                    <a:pt x="5631" y="33885"/>
                  </a:lnTo>
                  <a:lnTo>
                    <a:pt x="5631" y="33680"/>
                  </a:lnTo>
                  <a:lnTo>
                    <a:pt x="5682" y="33527"/>
                  </a:lnTo>
                  <a:lnTo>
                    <a:pt x="5784" y="33373"/>
                  </a:lnTo>
                  <a:lnTo>
                    <a:pt x="5887" y="33220"/>
                  </a:lnTo>
                  <a:lnTo>
                    <a:pt x="6091" y="33169"/>
                  </a:lnTo>
                  <a:lnTo>
                    <a:pt x="6296" y="33117"/>
                  </a:lnTo>
                  <a:lnTo>
                    <a:pt x="6398" y="33117"/>
                  </a:lnTo>
                  <a:lnTo>
                    <a:pt x="6501" y="33066"/>
                  </a:lnTo>
                  <a:lnTo>
                    <a:pt x="6603" y="32964"/>
                  </a:lnTo>
                  <a:lnTo>
                    <a:pt x="6706" y="32861"/>
                  </a:lnTo>
                  <a:lnTo>
                    <a:pt x="6808" y="32606"/>
                  </a:lnTo>
                  <a:lnTo>
                    <a:pt x="6859" y="32298"/>
                  </a:lnTo>
                  <a:close/>
                  <a:moveTo>
                    <a:pt x="19706" y="1"/>
                  </a:moveTo>
                  <a:lnTo>
                    <a:pt x="18273" y="2458"/>
                  </a:lnTo>
                  <a:lnTo>
                    <a:pt x="16277" y="6092"/>
                  </a:lnTo>
                  <a:lnTo>
                    <a:pt x="16277" y="6092"/>
                  </a:lnTo>
                  <a:lnTo>
                    <a:pt x="16482" y="5938"/>
                  </a:lnTo>
                  <a:lnTo>
                    <a:pt x="16738" y="5938"/>
                  </a:lnTo>
                  <a:lnTo>
                    <a:pt x="16994" y="5990"/>
                  </a:lnTo>
                  <a:lnTo>
                    <a:pt x="17198" y="6092"/>
                  </a:lnTo>
                  <a:lnTo>
                    <a:pt x="17352" y="6194"/>
                  </a:lnTo>
                  <a:lnTo>
                    <a:pt x="17557" y="6245"/>
                  </a:lnTo>
                  <a:lnTo>
                    <a:pt x="17659" y="6245"/>
                  </a:lnTo>
                  <a:lnTo>
                    <a:pt x="17813" y="6194"/>
                  </a:lnTo>
                  <a:lnTo>
                    <a:pt x="17915" y="6092"/>
                  </a:lnTo>
                  <a:lnTo>
                    <a:pt x="17966" y="6143"/>
                  </a:lnTo>
                  <a:lnTo>
                    <a:pt x="18171" y="5938"/>
                  </a:lnTo>
                  <a:lnTo>
                    <a:pt x="18017" y="6194"/>
                  </a:lnTo>
                  <a:lnTo>
                    <a:pt x="17915" y="6348"/>
                  </a:lnTo>
                  <a:lnTo>
                    <a:pt x="17761" y="6450"/>
                  </a:lnTo>
                  <a:lnTo>
                    <a:pt x="17454" y="6501"/>
                  </a:lnTo>
                  <a:lnTo>
                    <a:pt x="17198" y="6450"/>
                  </a:lnTo>
                  <a:lnTo>
                    <a:pt x="16994" y="6297"/>
                  </a:lnTo>
                  <a:lnTo>
                    <a:pt x="16840" y="6194"/>
                  </a:lnTo>
                  <a:lnTo>
                    <a:pt x="16635" y="6143"/>
                  </a:lnTo>
                  <a:lnTo>
                    <a:pt x="16533" y="6143"/>
                  </a:lnTo>
                  <a:lnTo>
                    <a:pt x="16431" y="6194"/>
                  </a:lnTo>
                  <a:lnTo>
                    <a:pt x="16277" y="6297"/>
                  </a:lnTo>
                  <a:lnTo>
                    <a:pt x="16124" y="6399"/>
                  </a:lnTo>
                  <a:lnTo>
                    <a:pt x="9930" y="17813"/>
                  </a:lnTo>
                  <a:lnTo>
                    <a:pt x="10084" y="17916"/>
                  </a:lnTo>
                  <a:lnTo>
                    <a:pt x="10237" y="18069"/>
                  </a:lnTo>
                  <a:lnTo>
                    <a:pt x="10288" y="18223"/>
                  </a:lnTo>
                  <a:lnTo>
                    <a:pt x="10340" y="18427"/>
                  </a:lnTo>
                  <a:lnTo>
                    <a:pt x="10340" y="18530"/>
                  </a:lnTo>
                  <a:lnTo>
                    <a:pt x="10391" y="18683"/>
                  </a:lnTo>
                  <a:lnTo>
                    <a:pt x="10442" y="18786"/>
                  </a:lnTo>
                  <a:lnTo>
                    <a:pt x="10544" y="18837"/>
                  </a:lnTo>
                  <a:lnTo>
                    <a:pt x="10698" y="18939"/>
                  </a:lnTo>
                  <a:lnTo>
                    <a:pt x="10800" y="18939"/>
                  </a:lnTo>
                  <a:lnTo>
                    <a:pt x="11159" y="18990"/>
                  </a:lnTo>
                  <a:lnTo>
                    <a:pt x="10800" y="19042"/>
                  </a:lnTo>
                  <a:lnTo>
                    <a:pt x="10493" y="19042"/>
                  </a:lnTo>
                  <a:lnTo>
                    <a:pt x="10288" y="18939"/>
                  </a:lnTo>
                  <a:lnTo>
                    <a:pt x="10186" y="18786"/>
                  </a:lnTo>
                  <a:lnTo>
                    <a:pt x="10084" y="18581"/>
                  </a:lnTo>
                  <a:lnTo>
                    <a:pt x="10084" y="18427"/>
                  </a:lnTo>
                  <a:lnTo>
                    <a:pt x="10033" y="18274"/>
                  </a:lnTo>
                  <a:lnTo>
                    <a:pt x="9981" y="18171"/>
                  </a:lnTo>
                  <a:lnTo>
                    <a:pt x="9930" y="18069"/>
                  </a:lnTo>
                  <a:lnTo>
                    <a:pt x="9828" y="18018"/>
                  </a:lnTo>
                  <a:lnTo>
                    <a:pt x="0" y="36291"/>
                  </a:lnTo>
                  <a:lnTo>
                    <a:pt x="1843" y="35830"/>
                  </a:lnTo>
                  <a:lnTo>
                    <a:pt x="3686" y="35318"/>
                  </a:lnTo>
                  <a:lnTo>
                    <a:pt x="5426" y="34755"/>
                  </a:lnTo>
                  <a:lnTo>
                    <a:pt x="7064" y="34192"/>
                  </a:lnTo>
                  <a:lnTo>
                    <a:pt x="8599" y="33578"/>
                  </a:lnTo>
                  <a:lnTo>
                    <a:pt x="9930" y="32913"/>
                  </a:lnTo>
                  <a:lnTo>
                    <a:pt x="10544" y="32606"/>
                  </a:lnTo>
                  <a:lnTo>
                    <a:pt x="11056" y="32247"/>
                  </a:lnTo>
                  <a:lnTo>
                    <a:pt x="11568" y="31940"/>
                  </a:lnTo>
                  <a:lnTo>
                    <a:pt x="11978" y="31582"/>
                  </a:lnTo>
                  <a:lnTo>
                    <a:pt x="12387" y="31172"/>
                  </a:lnTo>
                  <a:lnTo>
                    <a:pt x="12797" y="30661"/>
                  </a:lnTo>
                  <a:lnTo>
                    <a:pt x="13206" y="30149"/>
                  </a:lnTo>
                  <a:lnTo>
                    <a:pt x="13615" y="29534"/>
                  </a:lnTo>
                  <a:lnTo>
                    <a:pt x="13974" y="28869"/>
                  </a:lnTo>
                  <a:lnTo>
                    <a:pt x="14332" y="28152"/>
                  </a:lnTo>
                  <a:lnTo>
                    <a:pt x="15049" y="26566"/>
                  </a:lnTo>
                  <a:lnTo>
                    <a:pt x="15765" y="24877"/>
                  </a:lnTo>
                  <a:lnTo>
                    <a:pt x="16379" y="23034"/>
                  </a:lnTo>
                  <a:lnTo>
                    <a:pt x="16994" y="21089"/>
                  </a:lnTo>
                  <a:lnTo>
                    <a:pt x="17557" y="19093"/>
                  </a:lnTo>
                  <a:lnTo>
                    <a:pt x="18120" y="17097"/>
                  </a:lnTo>
                  <a:lnTo>
                    <a:pt x="18580" y="15100"/>
                  </a:lnTo>
                  <a:lnTo>
                    <a:pt x="19451" y="11210"/>
                  </a:lnTo>
                  <a:lnTo>
                    <a:pt x="20167" y="7781"/>
                  </a:lnTo>
                  <a:lnTo>
                    <a:pt x="20679" y="5017"/>
                  </a:lnTo>
                  <a:lnTo>
                    <a:pt x="20832" y="3942"/>
                  </a:lnTo>
                  <a:lnTo>
                    <a:pt x="20935" y="3021"/>
                  </a:lnTo>
                  <a:lnTo>
                    <a:pt x="20935" y="2407"/>
                  </a:lnTo>
                  <a:lnTo>
                    <a:pt x="20884" y="1895"/>
                  </a:lnTo>
                  <a:lnTo>
                    <a:pt x="20781" y="1434"/>
                  </a:lnTo>
                  <a:lnTo>
                    <a:pt x="20628" y="1025"/>
                  </a:lnTo>
                  <a:lnTo>
                    <a:pt x="20474" y="666"/>
                  </a:lnTo>
                  <a:lnTo>
                    <a:pt x="20269" y="359"/>
                  </a:lnTo>
                  <a:lnTo>
                    <a:pt x="20014" y="154"/>
                  </a:lnTo>
                  <a:lnTo>
                    <a:pt x="19706" y="1"/>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4"/>
            <p:cNvSpPr/>
            <p:nvPr/>
          </p:nvSpPr>
          <p:spPr>
            <a:xfrm>
              <a:off x="5249550" y="2153700"/>
              <a:ext cx="32025" cy="47375"/>
            </a:xfrm>
            <a:custGeom>
              <a:avLst/>
              <a:gdLst/>
              <a:ahLst/>
              <a:cxnLst/>
              <a:rect l="l" t="t" r="r" b="b"/>
              <a:pathLst>
                <a:path w="1281" h="1895" fill="none" extrusionOk="0">
                  <a:moveTo>
                    <a:pt x="666" y="819"/>
                  </a:moveTo>
                  <a:lnTo>
                    <a:pt x="666" y="819"/>
                  </a:lnTo>
                  <a:lnTo>
                    <a:pt x="768" y="819"/>
                  </a:lnTo>
                  <a:lnTo>
                    <a:pt x="871" y="768"/>
                  </a:lnTo>
                  <a:lnTo>
                    <a:pt x="973" y="666"/>
                  </a:lnTo>
                  <a:lnTo>
                    <a:pt x="1076" y="563"/>
                  </a:lnTo>
                  <a:lnTo>
                    <a:pt x="1076" y="563"/>
                  </a:lnTo>
                  <a:lnTo>
                    <a:pt x="1178" y="308"/>
                  </a:lnTo>
                  <a:lnTo>
                    <a:pt x="1178" y="308"/>
                  </a:lnTo>
                  <a:lnTo>
                    <a:pt x="1229" y="0"/>
                  </a:lnTo>
                  <a:lnTo>
                    <a:pt x="1229" y="0"/>
                  </a:lnTo>
                  <a:lnTo>
                    <a:pt x="1280" y="154"/>
                  </a:lnTo>
                  <a:lnTo>
                    <a:pt x="1280" y="308"/>
                  </a:lnTo>
                  <a:lnTo>
                    <a:pt x="1280" y="308"/>
                  </a:lnTo>
                  <a:lnTo>
                    <a:pt x="1280" y="308"/>
                  </a:lnTo>
                  <a:lnTo>
                    <a:pt x="1280" y="461"/>
                  </a:lnTo>
                  <a:lnTo>
                    <a:pt x="1280" y="666"/>
                  </a:lnTo>
                  <a:lnTo>
                    <a:pt x="1280" y="666"/>
                  </a:lnTo>
                  <a:lnTo>
                    <a:pt x="1178" y="819"/>
                  </a:lnTo>
                  <a:lnTo>
                    <a:pt x="1024" y="973"/>
                  </a:lnTo>
                  <a:lnTo>
                    <a:pt x="871" y="1024"/>
                  </a:lnTo>
                  <a:lnTo>
                    <a:pt x="666" y="1075"/>
                  </a:lnTo>
                  <a:lnTo>
                    <a:pt x="666" y="1075"/>
                  </a:lnTo>
                  <a:lnTo>
                    <a:pt x="666" y="1075"/>
                  </a:lnTo>
                  <a:lnTo>
                    <a:pt x="666" y="1075"/>
                  </a:lnTo>
                  <a:lnTo>
                    <a:pt x="513" y="1075"/>
                  </a:lnTo>
                  <a:lnTo>
                    <a:pt x="410" y="1127"/>
                  </a:lnTo>
                  <a:lnTo>
                    <a:pt x="308" y="1229"/>
                  </a:lnTo>
                  <a:lnTo>
                    <a:pt x="205" y="1331"/>
                  </a:lnTo>
                  <a:lnTo>
                    <a:pt x="205" y="1331"/>
                  </a:lnTo>
                  <a:lnTo>
                    <a:pt x="154" y="1434"/>
                  </a:lnTo>
                  <a:lnTo>
                    <a:pt x="154" y="1587"/>
                  </a:lnTo>
                  <a:lnTo>
                    <a:pt x="154" y="1587"/>
                  </a:lnTo>
                  <a:lnTo>
                    <a:pt x="52" y="1894"/>
                  </a:lnTo>
                  <a:lnTo>
                    <a:pt x="52" y="1894"/>
                  </a:lnTo>
                  <a:lnTo>
                    <a:pt x="1" y="1587"/>
                  </a:lnTo>
                  <a:lnTo>
                    <a:pt x="1" y="1587"/>
                  </a:lnTo>
                  <a:lnTo>
                    <a:pt x="1" y="1382"/>
                  </a:lnTo>
                  <a:lnTo>
                    <a:pt x="52" y="1229"/>
                  </a:lnTo>
                  <a:lnTo>
                    <a:pt x="52" y="1229"/>
                  </a:lnTo>
                  <a:lnTo>
                    <a:pt x="154" y="1075"/>
                  </a:lnTo>
                  <a:lnTo>
                    <a:pt x="257" y="922"/>
                  </a:lnTo>
                  <a:lnTo>
                    <a:pt x="461" y="871"/>
                  </a:lnTo>
                  <a:lnTo>
                    <a:pt x="666" y="819"/>
                  </a:lnTo>
                  <a:lnTo>
                    <a:pt x="666" y="819"/>
                  </a:lnTo>
                  <a:lnTo>
                    <a:pt x="666" y="81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4"/>
            <p:cNvSpPr/>
            <p:nvPr/>
          </p:nvSpPr>
          <p:spPr>
            <a:xfrm>
              <a:off x="5322500" y="2028300"/>
              <a:ext cx="53750" cy="14100"/>
            </a:xfrm>
            <a:custGeom>
              <a:avLst/>
              <a:gdLst/>
              <a:ahLst/>
              <a:cxnLst/>
              <a:rect l="l" t="t" r="r" b="b"/>
              <a:pathLst>
                <a:path w="2150" h="564" fill="none" extrusionOk="0">
                  <a:moveTo>
                    <a:pt x="0" y="563"/>
                  </a:moveTo>
                  <a:lnTo>
                    <a:pt x="0" y="563"/>
                  </a:lnTo>
                  <a:lnTo>
                    <a:pt x="154" y="307"/>
                  </a:lnTo>
                  <a:lnTo>
                    <a:pt x="154" y="307"/>
                  </a:lnTo>
                  <a:lnTo>
                    <a:pt x="307" y="154"/>
                  </a:lnTo>
                  <a:lnTo>
                    <a:pt x="461" y="52"/>
                  </a:lnTo>
                  <a:lnTo>
                    <a:pt x="461" y="52"/>
                  </a:lnTo>
                  <a:lnTo>
                    <a:pt x="666" y="0"/>
                  </a:lnTo>
                  <a:lnTo>
                    <a:pt x="666" y="0"/>
                  </a:lnTo>
                  <a:lnTo>
                    <a:pt x="922" y="52"/>
                  </a:lnTo>
                  <a:lnTo>
                    <a:pt x="1177" y="205"/>
                  </a:lnTo>
                  <a:lnTo>
                    <a:pt x="1177" y="205"/>
                  </a:lnTo>
                  <a:lnTo>
                    <a:pt x="1331" y="307"/>
                  </a:lnTo>
                  <a:lnTo>
                    <a:pt x="1485" y="359"/>
                  </a:lnTo>
                  <a:lnTo>
                    <a:pt x="1485" y="359"/>
                  </a:lnTo>
                  <a:lnTo>
                    <a:pt x="1638" y="359"/>
                  </a:lnTo>
                  <a:lnTo>
                    <a:pt x="1638" y="359"/>
                  </a:lnTo>
                  <a:lnTo>
                    <a:pt x="1894" y="205"/>
                  </a:lnTo>
                  <a:lnTo>
                    <a:pt x="1894" y="205"/>
                  </a:lnTo>
                  <a:lnTo>
                    <a:pt x="1945" y="205"/>
                  </a:lnTo>
                  <a:lnTo>
                    <a:pt x="2048" y="154"/>
                  </a:lnTo>
                  <a:lnTo>
                    <a:pt x="2150" y="0"/>
                  </a:lnTo>
                  <a:lnTo>
                    <a:pt x="2150" y="0"/>
                  </a:lnTo>
                  <a:lnTo>
                    <a:pt x="2150" y="0"/>
                  </a:lnTo>
                  <a:lnTo>
                    <a:pt x="2150" y="0"/>
                  </a:lnTo>
                  <a:lnTo>
                    <a:pt x="1996" y="307"/>
                  </a:lnTo>
                  <a:lnTo>
                    <a:pt x="1996" y="307"/>
                  </a:lnTo>
                  <a:lnTo>
                    <a:pt x="1894" y="359"/>
                  </a:lnTo>
                  <a:lnTo>
                    <a:pt x="1894" y="359"/>
                  </a:lnTo>
                  <a:lnTo>
                    <a:pt x="1689" y="512"/>
                  </a:lnTo>
                  <a:lnTo>
                    <a:pt x="1433" y="563"/>
                  </a:lnTo>
                  <a:lnTo>
                    <a:pt x="1433" y="563"/>
                  </a:lnTo>
                  <a:lnTo>
                    <a:pt x="1177" y="563"/>
                  </a:lnTo>
                  <a:lnTo>
                    <a:pt x="973" y="410"/>
                  </a:lnTo>
                  <a:lnTo>
                    <a:pt x="973" y="410"/>
                  </a:lnTo>
                  <a:lnTo>
                    <a:pt x="819" y="307"/>
                  </a:lnTo>
                  <a:lnTo>
                    <a:pt x="614" y="256"/>
                  </a:lnTo>
                  <a:lnTo>
                    <a:pt x="614" y="256"/>
                  </a:lnTo>
                  <a:lnTo>
                    <a:pt x="512" y="256"/>
                  </a:lnTo>
                  <a:lnTo>
                    <a:pt x="512" y="256"/>
                  </a:lnTo>
                  <a:lnTo>
                    <a:pt x="256" y="410"/>
                  </a:lnTo>
                  <a:lnTo>
                    <a:pt x="256" y="410"/>
                  </a:lnTo>
                  <a:lnTo>
                    <a:pt x="0" y="56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4"/>
            <p:cNvSpPr/>
            <p:nvPr/>
          </p:nvSpPr>
          <p:spPr>
            <a:xfrm>
              <a:off x="5450450" y="1929775"/>
              <a:ext cx="55050" cy="14100"/>
            </a:xfrm>
            <a:custGeom>
              <a:avLst/>
              <a:gdLst/>
              <a:ahLst/>
              <a:cxnLst/>
              <a:rect l="l" t="t" r="r" b="b"/>
              <a:pathLst>
                <a:path w="2202" h="564" fill="none" extrusionOk="0">
                  <a:moveTo>
                    <a:pt x="1" y="563"/>
                  </a:moveTo>
                  <a:lnTo>
                    <a:pt x="1" y="563"/>
                  </a:lnTo>
                  <a:lnTo>
                    <a:pt x="205" y="307"/>
                  </a:lnTo>
                  <a:lnTo>
                    <a:pt x="205" y="307"/>
                  </a:lnTo>
                  <a:lnTo>
                    <a:pt x="308" y="154"/>
                  </a:lnTo>
                  <a:lnTo>
                    <a:pt x="461" y="51"/>
                  </a:lnTo>
                  <a:lnTo>
                    <a:pt x="461" y="51"/>
                  </a:lnTo>
                  <a:lnTo>
                    <a:pt x="717" y="0"/>
                  </a:lnTo>
                  <a:lnTo>
                    <a:pt x="717" y="0"/>
                  </a:lnTo>
                  <a:lnTo>
                    <a:pt x="973" y="51"/>
                  </a:lnTo>
                  <a:lnTo>
                    <a:pt x="1178" y="205"/>
                  </a:lnTo>
                  <a:lnTo>
                    <a:pt x="1178" y="205"/>
                  </a:lnTo>
                  <a:lnTo>
                    <a:pt x="1383" y="307"/>
                  </a:lnTo>
                  <a:lnTo>
                    <a:pt x="1536" y="358"/>
                  </a:lnTo>
                  <a:lnTo>
                    <a:pt x="1536" y="358"/>
                  </a:lnTo>
                  <a:lnTo>
                    <a:pt x="1639" y="307"/>
                  </a:lnTo>
                  <a:lnTo>
                    <a:pt x="1639" y="307"/>
                  </a:lnTo>
                  <a:lnTo>
                    <a:pt x="1894" y="205"/>
                  </a:lnTo>
                  <a:lnTo>
                    <a:pt x="1894" y="205"/>
                  </a:lnTo>
                  <a:lnTo>
                    <a:pt x="2202" y="0"/>
                  </a:lnTo>
                  <a:lnTo>
                    <a:pt x="2202" y="0"/>
                  </a:lnTo>
                  <a:lnTo>
                    <a:pt x="2202" y="0"/>
                  </a:lnTo>
                  <a:lnTo>
                    <a:pt x="2202" y="0"/>
                  </a:lnTo>
                  <a:lnTo>
                    <a:pt x="1997" y="307"/>
                  </a:lnTo>
                  <a:lnTo>
                    <a:pt x="1997" y="307"/>
                  </a:lnTo>
                  <a:lnTo>
                    <a:pt x="1894" y="410"/>
                  </a:lnTo>
                  <a:lnTo>
                    <a:pt x="1741" y="512"/>
                  </a:lnTo>
                  <a:lnTo>
                    <a:pt x="1741" y="512"/>
                  </a:lnTo>
                  <a:lnTo>
                    <a:pt x="1485" y="563"/>
                  </a:lnTo>
                  <a:lnTo>
                    <a:pt x="1485" y="563"/>
                  </a:lnTo>
                  <a:lnTo>
                    <a:pt x="1229" y="512"/>
                  </a:lnTo>
                  <a:lnTo>
                    <a:pt x="1024" y="358"/>
                  </a:lnTo>
                  <a:lnTo>
                    <a:pt x="1024" y="358"/>
                  </a:lnTo>
                  <a:lnTo>
                    <a:pt x="820" y="256"/>
                  </a:lnTo>
                  <a:lnTo>
                    <a:pt x="666" y="256"/>
                  </a:lnTo>
                  <a:lnTo>
                    <a:pt x="666" y="256"/>
                  </a:lnTo>
                  <a:lnTo>
                    <a:pt x="513" y="256"/>
                  </a:lnTo>
                  <a:lnTo>
                    <a:pt x="513" y="256"/>
                  </a:lnTo>
                  <a:lnTo>
                    <a:pt x="308" y="358"/>
                  </a:lnTo>
                  <a:lnTo>
                    <a:pt x="308" y="358"/>
                  </a:lnTo>
                  <a:lnTo>
                    <a:pt x="1" y="56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4"/>
            <p:cNvSpPr/>
            <p:nvPr/>
          </p:nvSpPr>
          <p:spPr>
            <a:xfrm>
              <a:off x="5476050" y="1667450"/>
              <a:ext cx="32000" cy="47375"/>
            </a:xfrm>
            <a:custGeom>
              <a:avLst/>
              <a:gdLst/>
              <a:ahLst/>
              <a:cxnLst/>
              <a:rect l="l" t="t" r="r" b="b"/>
              <a:pathLst>
                <a:path w="1280" h="1895" fill="none" extrusionOk="0">
                  <a:moveTo>
                    <a:pt x="666" y="819"/>
                  </a:moveTo>
                  <a:lnTo>
                    <a:pt x="666" y="819"/>
                  </a:lnTo>
                  <a:lnTo>
                    <a:pt x="768" y="819"/>
                  </a:lnTo>
                  <a:lnTo>
                    <a:pt x="870" y="768"/>
                  </a:lnTo>
                  <a:lnTo>
                    <a:pt x="973" y="666"/>
                  </a:lnTo>
                  <a:lnTo>
                    <a:pt x="1075" y="563"/>
                  </a:lnTo>
                  <a:lnTo>
                    <a:pt x="1075" y="563"/>
                  </a:lnTo>
                  <a:lnTo>
                    <a:pt x="1126" y="461"/>
                  </a:lnTo>
                  <a:lnTo>
                    <a:pt x="1126" y="307"/>
                  </a:lnTo>
                  <a:lnTo>
                    <a:pt x="1126" y="307"/>
                  </a:lnTo>
                  <a:lnTo>
                    <a:pt x="1178" y="154"/>
                  </a:lnTo>
                  <a:lnTo>
                    <a:pt x="1229" y="0"/>
                  </a:lnTo>
                  <a:lnTo>
                    <a:pt x="1229" y="0"/>
                  </a:lnTo>
                  <a:lnTo>
                    <a:pt x="1280" y="307"/>
                  </a:lnTo>
                  <a:lnTo>
                    <a:pt x="1280" y="307"/>
                  </a:lnTo>
                  <a:lnTo>
                    <a:pt x="1280" y="307"/>
                  </a:lnTo>
                  <a:lnTo>
                    <a:pt x="1280" y="512"/>
                  </a:lnTo>
                  <a:lnTo>
                    <a:pt x="1280" y="666"/>
                  </a:lnTo>
                  <a:lnTo>
                    <a:pt x="1280" y="666"/>
                  </a:lnTo>
                  <a:lnTo>
                    <a:pt x="1178" y="819"/>
                  </a:lnTo>
                  <a:lnTo>
                    <a:pt x="1024" y="973"/>
                  </a:lnTo>
                  <a:lnTo>
                    <a:pt x="870" y="1075"/>
                  </a:lnTo>
                  <a:lnTo>
                    <a:pt x="666" y="1075"/>
                  </a:lnTo>
                  <a:lnTo>
                    <a:pt x="666" y="1075"/>
                  </a:lnTo>
                  <a:lnTo>
                    <a:pt x="615" y="1075"/>
                  </a:lnTo>
                  <a:lnTo>
                    <a:pt x="615" y="1075"/>
                  </a:lnTo>
                  <a:lnTo>
                    <a:pt x="512" y="1126"/>
                  </a:lnTo>
                  <a:lnTo>
                    <a:pt x="410" y="1178"/>
                  </a:lnTo>
                  <a:lnTo>
                    <a:pt x="307" y="1229"/>
                  </a:lnTo>
                  <a:lnTo>
                    <a:pt x="205" y="1331"/>
                  </a:lnTo>
                  <a:lnTo>
                    <a:pt x="205" y="1331"/>
                  </a:lnTo>
                  <a:lnTo>
                    <a:pt x="154" y="1433"/>
                  </a:lnTo>
                  <a:lnTo>
                    <a:pt x="103" y="1587"/>
                  </a:lnTo>
                  <a:lnTo>
                    <a:pt x="103" y="1587"/>
                  </a:lnTo>
                  <a:lnTo>
                    <a:pt x="52" y="1894"/>
                  </a:lnTo>
                  <a:lnTo>
                    <a:pt x="52" y="1894"/>
                  </a:lnTo>
                  <a:lnTo>
                    <a:pt x="0" y="1741"/>
                  </a:lnTo>
                  <a:lnTo>
                    <a:pt x="0" y="1587"/>
                  </a:lnTo>
                  <a:lnTo>
                    <a:pt x="0" y="1587"/>
                  </a:lnTo>
                  <a:lnTo>
                    <a:pt x="0" y="1382"/>
                  </a:lnTo>
                  <a:lnTo>
                    <a:pt x="52" y="1229"/>
                  </a:lnTo>
                  <a:lnTo>
                    <a:pt x="52" y="1229"/>
                  </a:lnTo>
                  <a:lnTo>
                    <a:pt x="154" y="1075"/>
                  </a:lnTo>
                  <a:lnTo>
                    <a:pt x="256" y="922"/>
                  </a:lnTo>
                  <a:lnTo>
                    <a:pt x="461" y="870"/>
                  </a:lnTo>
                  <a:lnTo>
                    <a:pt x="615" y="819"/>
                  </a:lnTo>
                  <a:lnTo>
                    <a:pt x="615" y="819"/>
                  </a:lnTo>
                  <a:lnTo>
                    <a:pt x="666" y="81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4"/>
            <p:cNvSpPr/>
            <p:nvPr/>
          </p:nvSpPr>
          <p:spPr>
            <a:xfrm>
              <a:off x="5630875" y="1423025"/>
              <a:ext cx="25" cy="9000"/>
            </a:xfrm>
            <a:custGeom>
              <a:avLst/>
              <a:gdLst/>
              <a:ahLst/>
              <a:cxnLst/>
              <a:rect l="l" t="t" r="r" b="b"/>
              <a:pathLst>
                <a:path w="1" h="360" fill="none" extrusionOk="0">
                  <a:moveTo>
                    <a:pt x="1" y="359"/>
                  </a:moveTo>
                  <a:lnTo>
                    <a:pt x="1" y="359"/>
                  </a:lnTo>
                  <a:lnTo>
                    <a:pt x="1" y="359"/>
                  </a:lnTo>
                  <a:lnTo>
                    <a:pt x="1" y="308"/>
                  </a:lnTo>
                  <a:lnTo>
                    <a:pt x="1" y="308"/>
                  </a:lnTo>
                  <a:lnTo>
                    <a:pt x="1" y="155"/>
                  </a:lnTo>
                  <a:lnTo>
                    <a:pt x="1" y="1"/>
                  </a:lnTo>
                  <a:lnTo>
                    <a:pt x="1" y="1"/>
                  </a:lnTo>
                  <a:lnTo>
                    <a:pt x="1" y="3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4"/>
            <p:cNvSpPr/>
            <p:nvPr/>
          </p:nvSpPr>
          <p:spPr>
            <a:xfrm>
              <a:off x="5108800" y="1346250"/>
              <a:ext cx="523375" cy="907275"/>
            </a:xfrm>
            <a:custGeom>
              <a:avLst/>
              <a:gdLst/>
              <a:ahLst/>
              <a:cxnLst/>
              <a:rect l="l" t="t" r="r" b="b"/>
              <a:pathLst>
                <a:path w="20935" h="36291" fill="none" extrusionOk="0">
                  <a:moveTo>
                    <a:pt x="19706" y="1"/>
                  </a:moveTo>
                  <a:lnTo>
                    <a:pt x="19706" y="1"/>
                  </a:lnTo>
                  <a:lnTo>
                    <a:pt x="18273" y="2458"/>
                  </a:lnTo>
                  <a:lnTo>
                    <a:pt x="16277" y="6092"/>
                  </a:lnTo>
                  <a:lnTo>
                    <a:pt x="16277" y="6092"/>
                  </a:lnTo>
                  <a:lnTo>
                    <a:pt x="16482" y="5938"/>
                  </a:lnTo>
                  <a:lnTo>
                    <a:pt x="16482" y="5938"/>
                  </a:lnTo>
                  <a:lnTo>
                    <a:pt x="16738" y="5938"/>
                  </a:lnTo>
                  <a:lnTo>
                    <a:pt x="16738" y="5938"/>
                  </a:lnTo>
                  <a:lnTo>
                    <a:pt x="16994" y="5990"/>
                  </a:lnTo>
                  <a:lnTo>
                    <a:pt x="17198" y="6092"/>
                  </a:lnTo>
                  <a:lnTo>
                    <a:pt x="17198" y="6092"/>
                  </a:lnTo>
                  <a:lnTo>
                    <a:pt x="17352" y="6194"/>
                  </a:lnTo>
                  <a:lnTo>
                    <a:pt x="17557" y="6245"/>
                  </a:lnTo>
                  <a:lnTo>
                    <a:pt x="17557" y="6245"/>
                  </a:lnTo>
                  <a:lnTo>
                    <a:pt x="17659" y="6245"/>
                  </a:lnTo>
                  <a:lnTo>
                    <a:pt x="17659" y="6245"/>
                  </a:lnTo>
                  <a:lnTo>
                    <a:pt x="17813" y="6194"/>
                  </a:lnTo>
                  <a:lnTo>
                    <a:pt x="17915" y="6092"/>
                  </a:lnTo>
                  <a:lnTo>
                    <a:pt x="17966" y="6143"/>
                  </a:lnTo>
                  <a:lnTo>
                    <a:pt x="17966" y="6143"/>
                  </a:lnTo>
                  <a:lnTo>
                    <a:pt x="18171" y="5938"/>
                  </a:lnTo>
                  <a:lnTo>
                    <a:pt x="18171" y="5938"/>
                  </a:lnTo>
                  <a:lnTo>
                    <a:pt x="18017" y="6194"/>
                  </a:lnTo>
                  <a:lnTo>
                    <a:pt x="18017" y="6194"/>
                  </a:lnTo>
                  <a:lnTo>
                    <a:pt x="17915" y="6348"/>
                  </a:lnTo>
                  <a:lnTo>
                    <a:pt x="17761" y="6450"/>
                  </a:lnTo>
                  <a:lnTo>
                    <a:pt x="17761" y="6450"/>
                  </a:lnTo>
                  <a:lnTo>
                    <a:pt x="17454" y="6501"/>
                  </a:lnTo>
                  <a:lnTo>
                    <a:pt x="17454" y="6501"/>
                  </a:lnTo>
                  <a:lnTo>
                    <a:pt x="17198" y="6450"/>
                  </a:lnTo>
                  <a:lnTo>
                    <a:pt x="16994" y="6297"/>
                  </a:lnTo>
                  <a:lnTo>
                    <a:pt x="16994" y="6297"/>
                  </a:lnTo>
                  <a:lnTo>
                    <a:pt x="16840" y="6194"/>
                  </a:lnTo>
                  <a:lnTo>
                    <a:pt x="16635" y="6143"/>
                  </a:lnTo>
                  <a:lnTo>
                    <a:pt x="16635" y="6143"/>
                  </a:lnTo>
                  <a:lnTo>
                    <a:pt x="16533" y="6143"/>
                  </a:lnTo>
                  <a:lnTo>
                    <a:pt x="16533" y="6143"/>
                  </a:lnTo>
                  <a:lnTo>
                    <a:pt x="16431" y="6194"/>
                  </a:lnTo>
                  <a:lnTo>
                    <a:pt x="16277" y="6297"/>
                  </a:lnTo>
                  <a:lnTo>
                    <a:pt x="16277" y="6297"/>
                  </a:lnTo>
                  <a:lnTo>
                    <a:pt x="16124" y="6399"/>
                  </a:lnTo>
                  <a:lnTo>
                    <a:pt x="16124" y="6399"/>
                  </a:lnTo>
                  <a:lnTo>
                    <a:pt x="9930" y="17813"/>
                  </a:lnTo>
                  <a:lnTo>
                    <a:pt x="9930" y="17813"/>
                  </a:lnTo>
                  <a:lnTo>
                    <a:pt x="10084" y="17916"/>
                  </a:lnTo>
                  <a:lnTo>
                    <a:pt x="10237" y="18069"/>
                  </a:lnTo>
                  <a:lnTo>
                    <a:pt x="10288" y="18223"/>
                  </a:lnTo>
                  <a:lnTo>
                    <a:pt x="10340" y="18427"/>
                  </a:lnTo>
                  <a:lnTo>
                    <a:pt x="10340" y="18427"/>
                  </a:lnTo>
                  <a:lnTo>
                    <a:pt x="10340" y="18530"/>
                  </a:lnTo>
                  <a:lnTo>
                    <a:pt x="10391" y="18683"/>
                  </a:lnTo>
                  <a:lnTo>
                    <a:pt x="10442" y="18786"/>
                  </a:lnTo>
                  <a:lnTo>
                    <a:pt x="10544" y="18837"/>
                  </a:lnTo>
                  <a:lnTo>
                    <a:pt x="10544" y="18837"/>
                  </a:lnTo>
                  <a:lnTo>
                    <a:pt x="10698" y="18939"/>
                  </a:lnTo>
                  <a:lnTo>
                    <a:pt x="10800" y="18939"/>
                  </a:lnTo>
                  <a:lnTo>
                    <a:pt x="11159" y="18990"/>
                  </a:lnTo>
                  <a:lnTo>
                    <a:pt x="11159" y="18990"/>
                  </a:lnTo>
                  <a:lnTo>
                    <a:pt x="10800" y="19042"/>
                  </a:lnTo>
                  <a:lnTo>
                    <a:pt x="10800" y="19042"/>
                  </a:lnTo>
                  <a:lnTo>
                    <a:pt x="10698" y="19042"/>
                  </a:lnTo>
                  <a:lnTo>
                    <a:pt x="10698" y="19042"/>
                  </a:lnTo>
                  <a:lnTo>
                    <a:pt x="10493" y="19042"/>
                  </a:lnTo>
                  <a:lnTo>
                    <a:pt x="10493" y="19042"/>
                  </a:lnTo>
                  <a:lnTo>
                    <a:pt x="10288" y="18939"/>
                  </a:lnTo>
                  <a:lnTo>
                    <a:pt x="10186" y="18786"/>
                  </a:lnTo>
                  <a:lnTo>
                    <a:pt x="10084" y="18581"/>
                  </a:lnTo>
                  <a:lnTo>
                    <a:pt x="10084" y="18427"/>
                  </a:lnTo>
                  <a:lnTo>
                    <a:pt x="10084" y="18427"/>
                  </a:lnTo>
                  <a:lnTo>
                    <a:pt x="10033" y="18274"/>
                  </a:lnTo>
                  <a:lnTo>
                    <a:pt x="9981" y="18171"/>
                  </a:lnTo>
                  <a:lnTo>
                    <a:pt x="9930" y="18069"/>
                  </a:lnTo>
                  <a:lnTo>
                    <a:pt x="9828" y="18018"/>
                  </a:lnTo>
                  <a:lnTo>
                    <a:pt x="9828" y="18018"/>
                  </a:lnTo>
                  <a:lnTo>
                    <a:pt x="0" y="36291"/>
                  </a:lnTo>
                  <a:lnTo>
                    <a:pt x="0" y="36291"/>
                  </a:lnTo>
                  <a:lnTo>
                    <a:pt x="1843" y="35830"/>
                  </a:lnTo>
                  <a:lnTo>
                    <a:pt x="3686" y="35318"/>
                  </a:lnTo>
                  <a:lnTo>
                    <a:pt x="5426" y="34755"/>
                  </a:lnTo>
                  <a:lnTo>
                    <a:pt x="7064" y="34192"/>
                  </a:lnTo>
                  <a:lnTo>
                    <a:pt x="8599" y="33578"/>
                  </a:lnTo>
                  <a:lnTo>
                    <a:pt x="9930" y="32913"/>
                  </a:lnTo>
                  <a:lnTo>
                    <a:pt x="10544" y="32606"/>
                  </a:lnTo>
                  <a:lnTo>
                    <a:pt x="11056" y="32247"/>
                  </a:lnTo>
                  <a:lnTo>
                    <a:pt x="11568" y="31940"/>
                  </a:lnTo>
                  <a:lnTo>
                    <a:pt x="11978" y="31582"/>
                  </a:lnTo>
                  <a:lnTo>
                    <a:pt x="11978" y="31582"/>
                  </a:lnTo>
                  <a:lnTo>
                    <a:pt x="12387" y="31172"/>
                  </a:lnTo>
                  <a:lnTo>
                    <a:pt x="12797" y="30661"/>
                  </a:lnTo>
                  <a:lnTo>
                    <a:pt x="13206" y="30149"/>
                  </a:lnTo>
                  <a:lnTo>
                    <a:pt x="13615" y="29534"/>
                  </a:lnTo>
                  <a:lnTo>
                    <a:pt x="13974" y="28869"/>
                  </a:lnTo>
                  <a:lnTo>
                    <a:pt x="14332" y="28152"/>
                  </a:lnTo>
                  <a:lnTo>
                    <a:pt x="15049" y="26566"/>
                  </a:lnTo>
                  <a:lnTo>
                    <a:pt x="15765" y="24877"/>
                  </a:lnTo>
                  <a:lnTo>
                    <a:pt x="16379" y="23034"/>
                  </a:lnTo>
                  <a:lnTo>
                    <a:pt x="16994" y="21089"/>
                  </a:lnTo>
                  <a:lnTo>
                    <a:pt x="17557" y="19093"/>
                  </a:lnTo>
                  <a:lnTo>
                    <a:pt x="18120" y="17097"/>
                  </a:lnTo>
                  <a:lnTo>
                    <a:pt x="18580" y="15100"/>
                  </a:lnTo>
                  <a:lnTo>
                    <a:pt x="19451" y="11210"/>
                  </a:lnTo>
                  <a:lnTo>
                    <a:pt x="20167" y="7781"/>
                  </a:lnTo>
                  <a:lnTo>
                    <a:pt x="20679" y="5017"/>
                  </a:lnTo>
                  <a:lnTo>
                    <a:pt x="20679" y="5017"/>
                  </a:lnTo>
                  <a:lnTo>
                    <a:pt x="20679" y="5017"/>
                  </a:lnTo>
                  <a:lnTo>
                    <a:pt x="20679" y="5017"/>
                  </a:lnTo>
                  <a:lnTo>
                    <a:pt x="20832" y="3942"/>
                  </a:lnTo>
                  <a:lnTo>
                    <a:pt x="20935" y="3021"/>
                  </a:lnTo>
                  <a:lnTo>
                    <a:pt x="20935" y="3021"/>
                  </a:lnTo>
                  <a:lnTo>
                    <a:pt x="20935" y="2407"/>
                  </a:lnTo>
                  <a:lnTo>
                    <a:pt x="20884" y="1895"/>
                  </a:lnTo>
                  <a:lnTo>
                    <a:pt x="20781" y="1434"/>
                  </a:lnTo>
                  <a:lnTo>
                    <a:pt x="20628" y="1025"/>
                  </a:lnTo>
                  <a:lnTo>
                    <a:pt x="20474" y="666"/>
                  </a:lnTo>
                  <a:lnTo>
                    <a:pt x="20269" y="359"/>
                  </a:lnTo>
                  <a:lnTo>
                    <a:pt x="20014" y="154"/>
                  </a:lnTo>
                  <a:lnTo>
                    <a:pt x="1970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4"/>
            <p:cNvSpPr/>
            <p:nvPr/>
          </p:nvSpPr>
          <p:spPr>
            <a:xfrm>
              <a:off x="5249550" y="1494700"/>
              <a:ext cx="313525" cy="706375"/>
            </a:xfrm>
            <a:custGeom>
              <a:avLst/>
              <a:gdLst/>
              <a:ahLst/>
              <a:cxnLst/>
              <a:rect l="l" t="t" r="r" b="b"/>
              <a:pathLst>
                <a:path w="12541" h="28255" extrusionOk="0">
                  <a:moveTo>
                    <a:pt x="10852" y="0"/>
                  </a:moveTo>
                  <a:lnTo>
                    <a:pt x="10647" y="154"/>
                  </a:lnTo>
                  <a:lnTo>
                    <a:pt x="10494" y="461"/>
                  </a:lnTo>
                  <a:lnTo>
                    <a:pt x="10647" y="359"/>
                  </a:lnTo>
                  <a:lnTo>
                    <a:pt x="10801" y="256"/>
                  </a:lnTo>
                  <a:lnTo>
                    <a:pt x="10903" y="205"/>
                  </a:lnTo>
                  <a:lnTo>
                    <a:pt x="11005" y="205"/>
                  </a:lnTo>
                  <a:lnTo>
                    <a:pt x="11210" y="256"/>
                  </a:lnTo>
                  <a:lnTo>
                    <a:pt x="11364" y="359"/>
                  </a:lnTo>
                  <a:lnTo>
                    <a:pt x="11568" y="512"/>
                  </a:lnTo>
                  <a:lnTo>
                    <a:pt x="11824" y="563"/>
                  </a:lnTo>
                  <a:lnTo>
                    <a:pt x="12131" y="512"/>
                  </a:lnTo>
                  <a:lnTo>
                    <a:pt x="12285" y="410"/>
                  </a:lnTo>
                  <a:lnTo>
                    <a:pt x="12387" y="256"/>
                  </a:lnTo>
                  <a:lnTo>
                    <a:pt x="12541" y="0"/>
                  </a:lnTo>
                  <a:lnTo>
                    <a:pt x="12336" y="205"/>
                  </a:lnTo>
                  <a:lnTo>
                    <a:pt x="12285" y="154"/>
                  </a:lnTo>
                  <a:lnTo>
                    <a:pt x="12183" y="256"/>
                  </a:lnTo>
                  <a:lnTo>
                    <a:pt x="12029" y="307"/>
                  </a:lnTo>
                  <a:lnTo>
                    <a:pt x="11927" y="307"/>
                  </a:lnTo>
                  <a:lnTo>
                    <a:pt x="11722" y="256"/>
                  </a:lnTo>
                  <a:lnTo>
                    <a:pt x="11568" y="154"/>
                  </a:lnTo>
                  <a:lnTo>
                    <a:pt x="11364" y="52"/>
                  </a:lnTo>
                  <a:lnTo>
                    <a:pt x="11108" y="0"/>
                  </a:lnTo>
                  <a:close/>
                  <a:moveTo>
                    <a:pt x="10289" y="6910"/>
                  </a:moveTo>
                  <a:lnTo>
                    <a:pt x="10238" y="7064"/>
                  </a:lnTo>
                  <a:lnTo>
                    <a:pt x="10186" y="7217"/>
                  </a:lnTo>
                  <a:lnTo>
                    <a:pt x="10186" y="7371"/>
                  </a:lnTo>
                  <a:lnTo>
                    <a:pt x="10135" y="7473"/>
                  </a:lnTo>
                  <a:lnTo>
                    <a:pt x="10033" y="7576"/>
                  </a:lnTo>
                  <a:lnTo>
                    <a:pt x="9930" y="7678"/>
                  </a:lnTo>
                  <a:lnTo>
                    <a:pt x="9828" y="7729"/>
                  </a:lnTo>
                  <a:lnTo>
                    <a:pt x="9675" y="7729"/>
                  </a:lnTo>
                  <a:lnTo>
                    <a:pt x="9521" y="7780"/>
                  </a:lnTo>
                  <a:lnTo>
                    <a:pt x="9316" y="7832"/>
                  </a:lnTo>
                  <a:lnTo>
                    <a:pt x="9214" y="7985"/>
                  </a:lnTo>
                  <a:lnTo>
                    <a:pt x="9112" y="8139"/>
                  </a:lnTo>
                  <a:lnTo>
                    <a:pt x="9060" y="8292"/>
                  </a:lnTo>
                  <a:lnTo>
                    <a:pt x="9060" y="8497"/>
                  </a:lnTo>
                  <a:lnTo>
                    <a:pt x="9060" y="8651"/>
                  </a:lnTo>
                  <a:lnTo>
                    <a:pt x="9112" y="8804"/>
                  </a:lnTo>
                  <a:lnTo>
                    <a:pt x="9163" y="8497"/>
                  </a:lnTo>
                  <a:lnTo>
                    <a:pt x="9214" y="8343"/>
                  </a:lnTo>
                  <a:lnTo>
                    <a:pt x="9265" y="8241"/>
                  </a:lnTo>
                  <a:lnTo>
                    <a:pt x="9367" y="8139"/>
                  </a:lnTo>
                  <a:lnTo>
                    <a:pt x="9470" y="8088"/>
                  </a:lnTo>
                  <a:lnTo>
                    <a:pt x="9572" y="8036"/>
                  </a:lnTo>
                  <a:lnTo>
                    <a:pt x="9675" y="7985"/>
                  </a:lnTo>
                  <a:lnTo>
                    <a:pt x="9930" y="7985"/>
                  </a:lnTo>
                  <a:lnTo>
                    <a:pt x="10084" y="7883"/>
                  </a:lnTo>
                  <a:lnTo>
                    <a:pt x="10238" y="7729"/>
                  </a:lnTo>
                  <a:lnTo>
                    <a:pt x="10340" y="7576"/>
                  </a:lnTo>
                  <a:lnTo>
                    <a:pt x="10340" y="7422"/>
                  </a:lnTo>
                  <a:lnTo>
                    <a:pt x="10340" y="7217"/>
                  </a:lnTo>
                  <a:lnTo>
                    <a:pt x="10289" y="6910"/>
                  </a:lnTo>
                  <a:close/>
                  <a:moveTo>
                    <a:pt x="4300" y="11875"/>
                  </a:moveTo>
                  <a:lnTo>
                    <a:pt x="4198" y="12080"/>
                  </a:lnTo>
                  <a:lnTo>
                    <a:pt x="4300" y="12131"/>
                  </a:lnTo>
                  <a:lnTo>
                    <a:pt x="4351" y="12233"/>
                  </a:lnTo>
                  <a:lnTo>
                    <a:pt x="4403" y="12336"/>
                  </a:lnTo>
                  <a:lnTo>
                    <a:pt x="4454" y="12489"/>
                  </a:lnTo>
                  <a:lnTo>
                    <a:pt x="4454" y="12643"/>
                  </a:lnTo>
                  <a:lnTo>
                    <a:pt x="4556" y="12848"/>
                  </a:lnTo>
                  <a:lnTo>
                    <a:pt x="4658" y="13001"/>
                  </a:lnTo>
                  <a:lnTo>
                    <a:pt x="4863" y="13104"/>
                  </a:lnTo>
                  <a:lnTo>
                    <a:pt x="5170" y="13104"/>
                  </a:lnTo>
                  <a:lnTo>
                    <a:pt x="5529" y="13052"/>
                  </a:lnTo>
                  <a:lnTo>
                    <a:pt x="5170" y="13001"/>
                  </a:lnTo>
                  <a:lnTo>
                    <a:pt x="5068" y="13001"/>
                  </a:lnTo>
                  <a:lnTo>
                    <a:pt x="4914" y="12899"/>
                  </a:lnTo>
                  <a:lnTo>
                    <a:pt x="4812" y="12848"/>
                  </a:lnTo>
                  <a:lnTo>
                    <a:pt x="4761" y="12745"/>
                  </a:lnTo>
                  <a:lnTo>
                    <a:pt x="4710" y="12592"/>
                  </a:lnTo>
                  <a:lnTo>
                    <a:pt x="4710" y="12489"/>
                  </a:lnTo>
                  <a:lnTo>
                    <a:pt x="4658" y="12285"/>
                  </a:lnTo>
                  <a:lnTo>
                    <a:pt x="4607" y="12131"/>
                  </a:lnTo>
                  <a:lnTo>
                    <a:pt x="4454" y="11978"/>
                  </a:lnTo>
                  <a:lnTo>
                    <a:pt x="4300" y="11875"/>
                  </a:lnTo>
                  <a:close/>
                  <a:moveTo>
                    <a:pt x="8753" y="17403"/>
                  </a:moveTo>
                  <a:lnTo>
                    <a:pt x="8497" y="17454"/>
                  </a:lnTo>
                  <a:lnTo>
                    <a:pt x="8344" y="17557"/>
                  </a:lnTo>
                  <a:lnTo>
                    <a:pt x="8241" y="17710"/>
                  </a:lnTo>
                  <a:lnTo>
                    <a:pt x="8037" y="17966"/>
                  </a:lnTo>
                  <a:lnTo>
                    <a:pt x="8037" y="17966"/>
                  </a:lnTo>
                  <a:lnTo>
                    <a:pt x="8344" y="17761"/>
                  </a:lnTo>
                  <a:lnTo>
                    <a:pt x="8549" y="17659"/>
                  </a:lnTo>
                  <a:lnTo>
                    <a:pt x="8856" y="17659"/>
                  </a:lnTo>
                  <a:lnTo>
                    <a:pt x="9060" y="17761"/>
                  </a:lnTo>
                  <a:lnTo>
                    <a:pt x="9265" y="17915"/>
                  </a:lnTo>
                  <a:lnTo>
                    <a:pt x="9521" y="17966"/>
                  </a:lnTo>
                  <a:lnTo>
                    <a:pt x="9777" y="17915"/>
                  </a:lnTo>
                  <a:lnTo>
                    <a:pt x="9930" y="17813"/>
                  </a:lnTo>
                  <a:lnTo>
                    <a:pt x="10033" y="17710"/>
                  </a:lnTo>
                  <a:lnTo>
                    <a:pt x="10238" y="17403"/>
                  </a:lnTo>
                  <a:lnTo>
                    <a:pt x="9930" y="17608"/>
                  </a:lnTo>
                  <a:lnTo>
                    <a:pt x="9675" y="17710"/>
                  </a:lnTo>
                  <a:lnTo>
                    <a:pt x="9572" y="17761"/>
                  </a:lnTo>
                  <a:lnTo>
                    <a:pt x="9419" y="17710"/>
                  </a:lnTo>
                  <a:lnTo>
                    <a:pt x="9214" y="17608"/>
                  </a:lnTo>
                  <a:lnTo>
                    <a:pt x="9009" y="17454"/>
                  </a:lnTo>
                  <a:lnTo>
                    <a:pt x="8753" y="17403"/>
                  </a:lnTo>
                  <a:close/>
                  <a:moveTo>
                    <a:pt x="3584" y="21344"/>
                  </a:moveTo>
                  <a:lnTo>
                    <a:pt x="3379" y="21396"/>
                  </a:lnTo>
                  <a:lnTo>
                    <a:pt x="3225" y="21498"/>
                  </a:lnTo>
                  <a:lnTo>
                    <a:pt x="3072" y="21651"/>
                  </a:lnTo>
                  <a:lnTo>
                    <a:pt x="2918" y="21907"/>
                  </a:lnTo>
                  <a:lnTo>
                    <a:pt x="3174" y="21754"/>
                  </a:lnTo>
                  <a:lnTo>
                    <a:pt x="3430" y="21600"/>
                  </a:lnTo>
                  <a:lnTo>
                    <a:pt x="3532" y="21600"/>
                  </a:lnTo>
                  <a:lnTo>
                    <a:pt x="3737" y="21651"/>
                  </a:lnTo>
                  <a:lnTo>
                    <a:pt x="3891" y="21754"/>
                  </a:lnTo>
                  <a:lnTo>
                    <a:pt x="4095" y="21907"/>
                  </a:lnTo>
                  <a:lnTo>
                    <a:pt x="4351" y="21907"/>
                  </a:lnTo>
                  <a:lnTo>
                    <a:pt x="4607" y="21856"/>
                  </a:lnTo>
                  <a:lnTo>
                    <a:pt x="4812" y="21703"/>
                  </a:lnTo>
                  <a:lnTo>
                    <a:pt x="4914" y="21651"/>
                  </a:lnTo>
                  <a:lnTo>
                    <a:pt x="5068" y="21344"/>
                  </a:lnTo>
                  <a:lnTo>
                    <a:pt x="4966" y="21498"/>
                  </a:lnTo>
                  <a:lnTo>
                    <a:pt x="4863" y="21549"/>
                  </a:lnTo>
                  <a:lnTo>
                    <a:pt x="4812" y="21549"/>
                  </a:lnTo>
                  <a:lnTo>
                    <a:pt x="4556" y="21703"/>
                  </a:lnTo>
                  <a:lnTo>
                    <a:pt x="4403" y="21703"/>
                  </a:lnTo>
                  <a:lnTo>
                    <a:pt x="4249" y="21651"/>
                  </a:lnTo>
                  <a:lnTo>
                    <a:pt x="4095" y="21549"/>
                  </a:lnTo>
                  <a:lnTo>
                    <a:pt x="3840" y="21396"/>
                  </a:lnTo>
                  <a:lnTo>
                    <a:pt x="3584" y="21344"/>
                  </a:lnTo>
                  <a:close/>
                  <a:moveTo>
                    <a:pt x="1229" y="26360"/>
                  </a:moveTo>
                  <a:lnTo>
                    <a:pt x="1178" y="26668"/>
                  </a:lnTo>
                  <a:lnTo>
                    <a:pt x="1076" y="26923"/>
                  </a:lnTo>
                  <a:lnTo>
                    <a:pt x="973" y="27026"/>
                  </a:lnTo>
                  <a:lnTo>
                    <a:pt x="871" y="27128"/>
                  </a:lnTo>
                  <a:lnTo>
                    <a:pt x="768" y="27179"/>
                  </a:lnTo>
                  <a:lnTo>
                    <a:pt x="666" y="27179"/>
                  </a:lnTo>
                  <a:lnTo>
                    <a:pt x="461" y="27231"/>
                  </a:lnTo>
                  <a:lnTo>
                    <a:pt x="257" y="27282"/>
                  </a:lnTo>
                  <a:lnTo>
                    <a:pt x="154" y="27435"/>
                  </a:lnTo>
                  <a:lnTo>
                    <a:pt x="52" y="27589"/>
                  </a:lnTo>
                  <a:lnTo>
                    <a:pt x="1" y="27742"/>
                  </a:lnTo>
                  <a:lnTo>
                    <a:pt x="1" y="27947"/>
                  </a:lnTo>
                  <a:lnTo>
                    <a:pt x="52" y="28254"/>
                  </a:lnTo>
                  <a:lnTo>
                    <a:pt x="154" y="27947"/>
                  </a:lnTo>
                  <a:lnTo>
                    <a:pt x="154" y="27794"/>
                  </a:lnTo>
                  <a:lnTo>
                    <a:pt x="205" y="27691"/>
                  </a:lnTo>
                  <a:lnTo>
                    <a:pt x="308" y="27589"/>
                  </a:lnTo>
                  <a:lnTo>
                    <a:pt x="410" y="27487"/>
                  </a:lnTo>
                  <a:lnTo>
                    <a:pt x="513" y="27435"/>
                  </a:lnTo>
                  <a:lnTo>
                    <a:pt x="666" y="27435"/>
                  </a:lnTo>
                  <a:lnTo>
                    <a:pt x="871" y="27384"/>
                  </a:lnTo>
                  <a:lnTo>
                    <a:pt x="1024" y="27333"/>
                  </a:lnTo>
                  <a:lnTo>
                    <a:pt x="1178" y="27179"/>
                  </a:lnTo>
                  <a:lnTo>
                    <a:pt x="1280" y="27026"/>
                  </a:lnTo>
                  <a:lnTo>
                    <a:pt x="1280" y="26821"/>
                  </a:lnTo>
                  <a:lnTo>
                    <a:pt x="1280" y="26668"/>
                  </a:lnTo>
                  <a:lnTo>
                    <a:pt x="1280" y="26514"/>
                  </a:lnTo>
                  <a:lnTo>
                    <a:pt x="1229" y="2636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4"/>
            <p:cNvSpPr/>
            <p:nvPr/>
          </p:nvSpPr>
          <p:spPr>
            <a:xfrm>
              <a:off x="5249550" y="2153700"/>
              <a:ext cx="32025" cy="47375"/>
            </a:xfrm>
            <a:custGeom>
              <a:avLst/>
              <a:gdLst/>
              <a:ahLst/>
              <a:cxnLst/>
              <a:rect l="l" t="t" r="r" b="b"/>
              <a:pathLst>
                <a:path w="1281" h="1895" fill="none" extrusionOk="0">
                  <a:moveTo>
                    <a:pt x="1229" y="0"/>
                  </a:moveTo>
                  <a:lnTo>
                    <a:pt x="1229" y="0"/>
                  </a:lnTo>
                  <a:lnTo>
                    <a:pt x="1178" y="308"/>
                  </a:lnTo>
                  <a:lnTo>
                    <a:pt x="1178" y="308"/>
                  </a:lnTo>
                  <a:lnTo>
                    <a:pt x="1076" y="563"/>
                  </a:lnTo>
                  <a:lnTo>
                    <a:pt x="1076" y="563"/>
                  </a:lnTo>
                  <a:lnTo>
                    <a:pt x="973" y="666"/>
                  </a:lnTo>
                  <a:lnTo>
                    <a:pt x="871" y="768"/>
                  </a:lnTo>
                  <a:lnTo>
                    <a:pt x="768" y="819"/>
                  </a:lnTo>
                  <a:lnTo>
                    <a:pt x="666" y="819"/>
                  </a:lnTo>
                  <a:lnTo>
                    <a:pt x="666" y="819"/>
                  </a:lnTo>
                  <a:lnTo>
                    <a:pt x="666" y="819"/>
                  </a:lnTo>
                  <a:lnTo>
                    <a:pt x="666" y="819"/>
                  </a:lnTo>
                  <a:lnTo>
                    <a:pt x="461" y="871"/>
                  </a:lnTo>
                  <a:lnTo>
                    <a:pt x="257" y="922"/>
                  </a:lnTo>
                  <a:lnTo>
                    <a:pt x="154" y="1075"/>
                  </a:lnTo>
                  <a:lnTo>
                    <a:pt x="52" y="1229"/>
                  </a:lnTo>
                  <a:lnTo>
                    <a:pt x="52" y="1229"/>
                  </a:lnTo>
                  <a:lnTo>
                    <a:pt x="1" y="1382"/>
                  </a:lnTo>
                  <a:lnTo>
                    <a:pt x="1" y="1587"/>
                  </a:lnTo>
                  <a:lnTo>
                    <a:pt x="1" y="1587"/>
                  </a:lnTo>
                  <a:lnTo>
                    <a:pt x="52" y="1894"/>
                  </a:lnTo>
                  <a:lnTo>
                    <a:pt x="52" y="1894"/>
                  </a:lnTo>
                  <a:lnTo>
                    <a:pt x="154" y="1587"/>
                  </a:lnTo>
                  <a:lnTo>
                    <a:pt x="154" y="1587"/>
                  </a:lnTo>
                  <a:lnTo>
                    <a:pt x="154" y="1434"/>
                  </a:lnTo>
                  <a:lnTo>
                    <a:pt x="205" y="1331"/>
                  </a:lnTo>
                  <a:lnTo>
                    <a:pt x="205" y="1331"/>
                  </a:lnTo>
                  <a:lnTo>
                    <a:pt x="308" y="1229"/>
                  </a:lnTo>
                  <a:lnTo>
                    <a:pt x="410" y="1127"/>
                  </a:lnTo>
                  <a:lnTo>
                    <a:pt x="513" y="1075"/>
                  </a:lnTo>
                  <a:lnTo>
                    <a:pt x="666" y="1075"/>
                  </a:lnTo>
                  <a:lnTo>
                    <a:pt x="666" y="1075"/>
                  </a:lnTo>
                  <a:lnTo>
                    <a:pt x="666" y="1075"/>
                  </a:lnTo>
                  <a:lnTo>
                    <a:pt x="666" y="1075"/>
                  </a:lnTo>
                  <a:lnTo>
                    <a:pt x="871" y="1024"/>
                  </a:lnTo>
                  <a:lnTo>
                    <a:pt x="1024" y="973"/>
                  </a:lnTo>
                  <a:lnTo>
                    <a:pt x="1178" y="819"/>
                  </a:lnTo>
                  <a:lnTo>
                    <a:pt x="1280" y="666"/>
                  </a:lnTo>
                  <a:lnTo>
                    <a:pt x="1280" y="666"/>
                  </a:lnTo>
                  <a:lnTo>
                    <a:pt x="1280" y="461"/>
                  </a:lnTo>
                  <a:lnTo>
                    <a:pt x="1280" y="308"/>
                  </a:lnTo>
                  <a:lnTo>
                    <a:pt x="1280" y="308"/>
                  </a:lnTo>
                  <a:lnTo>
                    <a:pt x="1280" y="308"/>
                  </a:lnTo>
                  <a:lnTo>
                    <a:pt x="1280" y="154"/>
                  </a:lnTo>
                  <a:lnTo>
                    <a:pt x="12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4"/>
            <p:cNvSpPr/>
            <p:nvPr/>
          </p:nvSpPr>
          <p:spPr>
            <a:xfrm>
              <a:off x="5322500" y="2028300"/>
              <a:ext cx="53750" cy="14100"/>
            </a:xfrm>
            <a:custGeom>
              <a:avLst/>
              <a:gdLst/>
              <a:ahLst/>
              <a:cxnLst/>
              <a:rect l="l" t="t" r="r" b="b"/>
              <a:pathLst>
                <a:path w="2150" h="564" fill="none" extrusionOk="0">
                  <a:moveTo>
                    <a:pt x="666" y="0"/>
                  </a:moveTo>
                  <a:lnTo>
                    <a:pt x="666" y="0"/>
                  </a:lnTo>
                  <a:lnTo>
                    <a:pt x="461" y="52"/>
                  </a:lnTo>
                  <a:lnTo>
                    <a:pt x="461" y="52"/>
                  </a:lnTo>
                  <a:lnTo>
                    <a:pt x="307" y="154"/>
                  </a:lnTo>
                  <a:lnTo>
                    <a:pt x="154" y="307"/>
                  </a:lnTo>
                  <a:lnTo>
                    <a:pt x="154" y="307"/>
                  </a:lnTo>
                  <a:lnTo>
                    <a:pt x="0" y="563"/>
                  </a:lnTo>
                  <a:lnTo>
                    <a:pt x="0" y="563"/>
                  </a:lnTo>
                  <a:lnTo>
                    <a:pt x="256" y="410"/>
                  </a:lnTo>
                  <a:lnTo>
                    <a:pt x="256" y="410"/>
                  </a:lnTo>
                  <a:lnTo>
                    <a:pt x="512" y="256"/>
                  </a:lnTo>
                  <a:lnTo>
                    <a:pt x="512" y="256"/>
                  </a:lnTo>
                  <a:lnTo>
                    <a:pt x="614" y="256"/>
                  </a:lnTo>
                  <a:lnTo>
                    <a:pt x="614" y="256"/>
                  </a:lnTo>
                  <a:lnTo>
                    <a:pt x="819" y="307"/>
                  </a:lnTo>
                  <a:lnTo>
                    <a:pt x="973" y="410"/>
                  </a:lnTo>
                  <a:lnTo>
                    <a:pt x="973" y="410"/>
                  </a:lnTo>
                  <a:lnTo>
                    <a:pt x="1177" y="563"/>
                  </a:lnTo>
                  <a:lnTo>
                    <a:pt x="1433" y="563"/>
                  </a:lnTo>
                  <a:lnTo>
                    <a:pt x="1433" y="563"/>
                  </a:lnTo>
                  <a:lnTo>
                    <a:pt x="1689" y="512"/>
                  </a:lnTo>
                  <a:lnTo>
                    <a:pt x="1894" y="359"/>
                  </a:lnTo>
                  <a:lnTo>
                    <a:pt x="1894" y="359"/>
                  </a:lnTo>
                  <a:lnTo>
                    <a:pt x="1996" y="307"/>
                  </a:lnTo>
                  <a:lnTo>
                    <a:pt x="1996" y="307"/>
                  </a:lnTo>
                  <a:lnTo>
                    <a:pt x="2150" y="0"/>
                  </a:lnTo>
                  <a:lnTo>
                    <a:pt x="2150" y="0"/>
                  </a:lnTo>
                  <a:lnTo>
                    <a:pt x="2048" y="154"/>
                  </a:lnTo>
                  <a:lnTo>
                    <a:pt x="1945" y="205"/>
                  </a:lnTo>
                  <a:lnTo>
                    <a:pt x="1894" y="205"/>
                  </a:lnTo>
                  <a:lnTo>
                    <a:pt x="1894" y="205"/>
                  </a:lnTo>
                  <a:lnTo>
                    <a:pt x="1638" y="359"/>
                  </a:lnTo>
                  <a:lnTo>
                    <a:pt x="1638" y="359"/>
                  </a:lnTo>
                  <a:lnTo>
                    <a:pt x="1485" y="359"/>
                  </a:lnTo>
                  <a:lnTo>
                    <a:pt x="1485" y="359"/>
                  </a:lnTo>
                  <a:lnTo>
                    <a:pt x="1331" y="307"/>
                  </a:lnTo>
                  <a:lnTo>
                    <a:pt x="1177" y="205"/>
                  </a:lnTo>
                  <a:lnTo>
                    <a:pt x="1177" y="205"/>
                  </a:lnTo>
                  <a:lnTo>
                    <a:pt x="922" y="52"/>
                  </a:lnTo>
                  <a:lnTo>
                    <a:pt x="66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4"/>
            <p:cNvSpPr/>
            <p:nvPr/>
          </p:nvSpPr>
          <p:spPr>
            <a:xfrm>
              <a:off x="5450450" y="1929775"/>
              <a:ext cx="55050" cy="14100"/>
            </a:xfrm>
            <a:custGeom>
              <a:avLst/>
              <a:gdLst/>
              <a:ahLst/>
              <a:cxnLst/>
              <a:rect l="l" t="t" r="r" b="b"/>
              <a:pathLst>
                <a:path w="2202" h="564" fill="none" extrusionOk="0">
                  <a:moveTo>
                    <a:pt x="717" y="0"/>
                  </a:moveTo>
                  <a:lnTo>
                    <a:pt x="717" y="0"/>
                  </a:lnTo>
                  <a:lnTo>
                    <a:pt x="461" y="51"/>
                  </a:lnTo>
                  <a:lnTo>
                    <a:pt x="461" y="51"/>
                  </a:lnTo>
                  <a:lnTo>
                    <a:pt x="308" y="154"/>
                  </a:lnTo>
                  <a:lnTo>
                    <a:pt x="205" y="307"/>
                  </a:lnTo>
                  <a:lnTo>
                    <a:pt x="205" y="307"/>
                  </a:lnTo>
                  <a:lnTo>
                    <a:pt x="1" y="563"/>
                  </a:lnTo>
                  <a:lnTo>
                    <a:pt x="1" y="563"/>
                  </a:lnTo>
                  <a:lnTo>
                    <a:pt x="308" y="358"/>
                  </a:lnTo>
                  <a:lnTo>
                    <a:pt x="308" y="358"/>
                  </a:lnTo>
                  <a:lnTo>
                    <a:pt x="513" y="256"/>
                  </a:lnTo>
                  <a:lnTo>
                    <a:pt x="513" y="256"/>
                  </a:lnTo>
                  <a:lnTo>
                    <a:pt x="666" y="256"/>
                  </a:lnTo>
                  <a:lnTo>
                    <a:pt x="666" y="256"/>
                  </a:lnTo>
                  <a:lnTo>
                    <a:pt x="820" y="256"/>
                  </a:lnTo>
                  <a:lnTo>
                    <a:pt x="1024" y="358"/>
                  </a:lnTo>
                  <a:lnTo>
                    <a:pt x="1024" y="358"/>
                  </a:lnTo>
                  <a:lnTo>
                    <a:pt x="1229" y="512"/>
                  </a:lnTo>
                  <a:lnTo>
                    <a:pt x="1485" y="563"/>
                  </a:lnTo>
                  <a:lnTo>
                    <a:pt x="1485" y="563"/>
                  </a:lnTo>
                  <a:lnTo>
                    <a:pt x="1741" y="512"/>
                  </a:lnTo>
                  <a:lnTo>
                    <a:pt x="1741" y="512"/>
                  </a:lnTo>
                  <a:lnTo>
                    <a:pt x="1894" y="410"/>
                  </a:lnTo>
                  <a:lnTo>
                    <a:pt x="1997" y="307"/>
                  </a:lnTo>
                  <a:lnTo>
                    <a:pt x="1997" y="307"/>
                  </a:lnTo>
                  <a:lnTo>
                    <a:pt x="2202" y="0"/>
                  </a:lnTo>
                  <a:lnTo>
                    <a:pt x="2202" y="0"/>
                  </a:lnTo>
                  <a:lnTo>
                    <a:pt x="1894" y="205"/>
                  </a:lnTo>
                  <a:lnTo>
                    <a:pt x="1894" y="205"/>
                  </a:lnTo>
                  <a:lnTo>
                    <a:pt x="1639" y="307"/>
                  </a:lnTo>
                  <a:lnTo>
                    <a:pt x="1639" y="307"/>
                  </a:lnTo>
                  <a:lnTo>
                    <a:pt x="1536" y="358"/>
                  </a:lnTo>
                  <a:lnTo>
                    <a:pt x="1536" y="358"/>
                  </a:lnTo>
                  <a:lnTo>
                    <a:pt x="1383" y="307"/>
                  </a:lnTo>
                  <a:lnTo>
                    <a:pt x="1178" y="205"/>
                  </a:lnTo>
                  <a:lnTo>
                    <a:pt x="1178" y="205"/>
                  </a:lnTo>
                  <a:lnTo>
                    <a:pt x="973" y="51"/>
                  </a:lnTo>
                  <a:lnTo>
                    <a:pt x="71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4"/>
            <p:cNvSpPr/>
            <p:nvPr/>
          </p:nvSpPr>
          <p:spPr>
            <a:xfrm>
              <a:off x="5354475" y="1791575"/>
              <a:ext cx="33300" cy="30725"/>
            </a:xfrm>
            <a:custGeom>
              <a:avLst/>
              <a:gdLst/>
              <a:ahLst/>
              <a:cxnLst/>
              <a:rect l="l" t="t" r="r" b="b"/>
              <a:pathLst>
                <a:path w="1332" h="1229" fill="none" extrusionOk="0">
                  <a:moveTo>
                    <a:pt x="103" y="0"/>
                  </a:moveTo>
                  <a:lnTo>
                    <a:pt x="103" y="0"/>
                  </a:lnTo>
                  <a:lnTo>
                    <a:pt x="1" y="205"/>
                  </a:lnTo>
                  <a:lnTo>
                    <a:pt x="1" y="205"/>
                  </a:lnTo>
                  <a:lnTo>
                    <a:pt x="103" y="256"/>
                  </a:lnTo>
                  <a:lnTo>
                    <a:pt x="154" y="358"/>
                  </a:lnTo>
                  <a:lnTo>
                    <a:pt x="206" y="461"/>
                  </a:lnTo>
                  <a:lnTo>
                    <a:pt x="257" y="614"/>
                  </a:lnTo>
                  <a:lnTo>
                    <a:pt x="257" y="614"/>
                  </a:lnTo>
                  <a:lnTo>
                    <a:pt x="257" y="768"/>
                  </a:lnTo>
                  <a:lnTo>
                    <a:pt x="359" y="973"/>
                  </a:lnTo>
                  <a:lnTo>
                    <a:pt x="461" y="1126"/>
                  </a:lnTo>
                  <a:lnTo>
                    <a:pt x="666" y="1229"/>
                  </a:lnTo>
                  <a:lnTo>
                    <a:pt x="666" y="1229"/>
                  </a:lnTo>
                  <a:lnTo>
                    <a:pt x="871" y="1229"/>
                  </a:lnTo>
                  <a:lnTo>
                    <a:pt x="871" y="1229"/>
                  </a:lnTo>
                  <a:lnTo>
                    <a:pt x="973" y="1229"/>
                  </a:lnTo>
                  <a:lnTo>
                    <a:pt x="973" y="1229"/>
                  </a:lnTo>
                  <a:lnTo>
                    <a:pt x="1332" y="1177"/>
                  </a:lnTo>
                  <a:lnTo>
                    <a:pt x="973" y="1126"/>
                  </a:lnTo>
                  <a:lnTo>
                    <a:pt x="973" y="1126"/>
                  </a:lnTo>
                  <a:lnTo>
                    <a:pt x="871" y="1126"/>
                  </a:lnTo>
                  <a:lnTo>
                    <a:pt x="717" y="1024"/>
                  </a:lnTo>
                  <a:lnTo>
                    <a:pt x="717" y="1024"/>
                  </a:lnTo>
                  <a:lnTo>
                    <a:pt x="615" y="973"/>
                  </a:lnTo>
                  <a:lnTo>
                    <a:pt x="564" y="870"/>
                  </a:lnTo>
                  <a:lnTo>
                    <a:pt x="513" y="717"/>
                  </a:lnTo>
                  <a:lnTo>
                    <a:pt x="513" y="614"/>
                  </a:lnTo>
                  <a:lnTo>
                    <a:pt x="513" y="614"/>
                  </a:lnTo>
                  <a:lnTo>
                    <a:pt x="461" y="410"/>
                  </a:lnTo>
                  <a:lnTo>
                    <a:pt x="410" y="256"/>
                  </a:lnTo>
                  <a:lnTo>
                    <a:pt x="257" y="103"/>
                  </a:lnTo>
                  <a:lnTo>
                    <a:pt x="10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4"/>
            <p:cNvSpPr/>
            <p:nvPr/>
          </p:nvSpPr>
          <p:spPr>
            <a:xfrm>
              <a:off x="5476050" y="1667450"/>
              <a:ext cx="32000" cy="47375"/>
            </a:xfrm>
            <a:custGeom>
              <a:avLst/>
              <a:gdLst/>
              <a:ahLst/>
              <a:cxnLst/>
              <a:rect l="l" t="t" r="r" b="b"/>
              <a:pathLst>
                <a:path w="1280" h="1895" fill="none" extrusionOk="0">
                  <a:moveTo>
                    <a:pt x="1229" y="0"/>
                  </a:moveTo>
                  <a:lnTo>
                    <a:pt x="1229" y="0"/>
                  </a:lnTo>
                  <a:lnTo>
                    <a:pt x="1178" y="154"/>
                  </a:lnTo>
                  <a:lnTo>
                    <a:pt x="1126" y="307"/>
                  </a:lnTo>
                  <a:lnTo>
                    <a:pt x="1126" y="307"/>
                  </a:lnTo>
                  <a:lnTo>
                    <a:pt x="1126" y="461"/>
                  </a:lnTo>
                  <a:lnTo>
                    <a:pt x="1075" y="563"/>
                  </a:lnTo>
                  <a:lnTo>
                    <a:pt x="1075" y="563"/>
                  </a:lnTo>
                  <a:lnTo>
                    <a:pt x="973" y="666"/>
                  </a:lnTo>
                  <a:lnTo>
                    <a:pt x="870" y="768"/>
                  </a:lnTo>
                  <a:lnTo>
                    <a:pt x="768" y="819"/>
                  </a:lnTo>
                  <a:lnTo>
                    <a:pt x="666" y="819"/>
                  </a:lnTo>
                  <a:lnTo>
                    <a:pt x="666" y="819"/>
                  </a:lnTo>
                  <a:lnTo>
                    <a:pt x="615" y="819"/>
                  </a:lnTo>
                  <a:lnTo>
                    <a:pt x="615" y="819"/>
                  </a:lnTo>
                  <a:lnTo>
                    <a:pt x="461" y="870"/>
                  </a:lnTo>
                  <a:lnTo>
                    <a:pt x="256" y="922"/>
                  </a:lnTo>
                  <a:lnTo>
                    <a:pt x="154" y="1075"/>
                  </a:lnTo>
                  <a:lnTo>
                    <a:pt x="52" y="1229"/>
                  </a:lnTo>
                  <a:lnTo>
                    <a:pt x="52" y="1229"/>
                  </a:lnTo>
                  <a:lnTo>
                    <a:pt x="0" y="1382"/>
                  </a:lnTo>
                  <a:lnTo>
                    <a:pt x="0" y="1587"/>
                  </a:lnTo>
                  <a:lnTo>
                    <a:pt x="0" y="1587"/>
                  </a:lnTo>
                  <a:lnTo>
                    <a:pt x="0" y="1741"/>
                  </a:lnTo>
                  <a:lnTo>
                    <a:pt x="52" y="1894"/>
                  </a:lnTo>
                  <a:lnTo>
                    <a:pt x="52" y="1894"/>
                  </a:lnTo>
                  <a:lnTo>
                    <a:pt x="103" y="1587"/>
                  </a:lnTo>
                  <a:lnTo>
                    <a:pt x="103" y="1587"/>
                  </a:lnTo>
                  <a:lnTo>
                    <a:pt x="154" y="1433"/>
                  </a:lnTo>
                  <a:lnTo>
                    <a:pt x="205" y="1331"/>
                  </a:lnTo>
                  <a:lnTo>
                    <a:pt x="205" y="1331"/>
                  </a:lnTo>
                  <a:lnTo>
                    <a:pt x="307" y="1229"/>
                  </a:lnTo>
                  <a:lnTo>
                    <a:pt x="410" y="1178"/>
                  </a:lnTo>
                  <a:lnTo>
                    <a:pt x="512" y="1126"/>
                  </a:lnTo>
                  <a:lnTo>
                    <a:pt x="615" y="1075"/>
                  </a:lnTo>
                  <a:lnTo>
                    <a:pt x="615" y="1075"/>
                  </a:lnTo>
                  <a:lnTo>
                    <a:pt x="666" y="1075"/>
                  </a:lnTo>
                  <a:lnTo>
                    <a:pt x="666" y="1075"/>
                  </a:lnTo>
                  <a:lnTo>
                    <a:pt x="870" y="1075"/>
                  </a:lnTo>
                  <a:lnTo>
                    <a:pt x="1024" y="973"/>
                  </a:lnTo>
                  <a:lnTo>
                    <a:pt x="1178" y="819"/>
                  </a:lnTo>
                  <a:lnTo>
                    <a:pt x="1280" y="666"/>
                  </a:lnTo>
                  <a:lnTo>
                    <a:pt x="1280" y="666"/>
                  </a:lnTo>
                  <a:lnTo>
                    <a:pt x="1280" y="512"/>
                  </a:lnTo>
                  <a:lnTo>
                    <a:pt x="1280" y="307"/>
                  </a:lnTo>
                  <a:lnTo>
                    <a:pt x="1280" y="307"/>
                  </a:lnTo>
                  <a:lnTo>
                    <a:pt x="1280" y="307"/>
                  </a:lnTo>
                  <a:lnTo>
                    <a:pt x="12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4"/>
            <p:cNvSpPr/>
            <p:nvPr/>
          </p:nvSpPr>
          <p:spPr>
            <a:xfrm>
              <a:off x="5511875" y="1494700"/>
              <a:ext cx="51200" cy="14100"/>
            </a:xfrm>
            <a:custGeom>
              <a:avLst/>
              <a:gdLst/>
              <a:ahLst/>
              <a:cxnLst/>
              <a:rect l="l" t="t" r="r" b="b"/>
              <a:pathLst>
                <a:path w="2048" h="564" fill="none" extrusionOk="0">
                  <a:moveTo>
                    <a:pt x="615" y="0"/>
                  </a:moveTo>
                  <a:lnTo>
                    <a:pt x="615" y="0"/>
                  </a:lnTo>
                  <a:lnTo>
                    <a:pt x="359" y="0"/>
                  </a:lnTo>
                  <a:lnTo>
                    <a:pt x="359" y="0"/>
                  </a:lnTo>
                  <a:lnTo>
                    <a:pt x="154" y="154"/>
                  </a:lnTo>
                  <a:lnTo>
                    <a:pt x="154" y="154"/>
                  </a:lnTo>
                  <a:lnTo>
                    <a:pt x="1" y="461"/>
                  </a:lnTo>
                  <a:lnTo>
                    <a:pt x="1" y="461"/>
                  </a:lnTo>
                  <a:lnTo>
                    <a:pt x="154" y="359"/>
                  </a:lnTo>
                  <a:lnTo>
                    <a:pt x="154" y="359"/>
                  </a:lnTo>
                  <a:lnTo>
                    <a:pt x="308" y="256"/>
                  </a:lnTo>
                  <a:lnTo>
                    <a:pt x="410" y="205"/>
                  </a:lnTo>
                  <a:lnTo>
                    <a:pt x="410" y="205"/>
                  </a:lnTo>
                  <a:lnTo>
                    <a:pt x="512" y="205"/>
                  </a:lnTo>
                  <a:lnTo>
                    <a:pt x="512" y="205"/>
                  </a:lnTo>
                  <a:lnTo>
                    <a:pt x="717" y="256"/>
                  </a:lnTo>
                  <a:lnTo>
                    <a:pt x="871" y="359"/>
                  </a:lnTo>
                  <a:lnTo>
                    <a:pt x="871" y="359"/>
                  </a:lnTo>
                  <a:lnTo>
                    <a:pt x="1075" y="512"/>
                  </a:lnTo>
                  <a:lnTo>
                    <a:pt x="1331" y="563"/>
                  </a:lnTo>
                  <a:lnTo>
                    <a:pt x="1331" y="563"/>
                  </a:lnTo>
                  <a:lnTo>
                    <a:pt x="1638" y="512"/>
                  </a:lnTo>
                  <a:lnTo>
                    <a:pt x="1638" y="512"/>
                  </a:lnTo>
                  <a:lnTo>
                    <a:pt x="1792" y="410"/>
                  </a:lnTo>
                  <a:lnTo>
                    <a:pt x="1894" y="256"/>
                  </a:lnTo>
                  <a:lnTo>
                    <a:pt x="1894" y="256"/>
                  </a:lnTo>
                  <a:lnTo>
                    <a:pt x="2048" y="0"/>
                  </a:lnTo>
                  <a:lnTo>
                    <a:pt x="2048" y="0"/>
                  </a:lnTo>
                  <a:lnTo>
                    <a:pt x="1843" y="205"/>
                  </a:lnTo>
                  <a:lnTo>
                    <a:pt x="1792" y="154"/>
                  </a:lnTo>
                  <a:lnTo>
                    <a:pt x="1792" y="154"/>
                  </a:lnTo>
                  <a:lnTo>
                    <a:pt x="1690" y="256"/>
                  </a:lnTo>
                  <a:lnTo>
                    <a:pt x="1536" y="307"/>
                  </a:lnTo>
                  <a:lnTo>
                    <a:pt x="1536" y="307"/>
                  </a:lnTo>
                  <a:lnTo>
                    <a:pt x="1434" y="307"/>
                  </a:lnTo>
                  <a:lnTo>
                    <a:pt x="1434" y="307"/>
                  </a:lnTo>
                  <a:lnTo>
                    <a:pt x="1229" y="256"/>
                  </a:lnTo>
                  <a:lnTo>
                    <a:pt x="1075" y="154"/>
                  </a:lnTo>
                  <a:lnTo>
                    <a:pt x="1075" y="154"/>
                  </a:lnTo>
                  <a:lnTo>
                    <a:pt x="871" y="52"/>
                  </a:lnTo>
                  <a:lnTo>
                    <a:pt x="61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4"/>
            <p:cNvSpPr/>
            <p:nvPr/>
          </p:nvSpPr>
          <p:spPr>
            <a:xfrm>
              <a:off x="5630875" y="1423025"/>
              <a:ext cx="25" cy="9000"/>
            </a:xfrm>
            <a:custGeom>
              <a:avLst/>
              <a:gdLst/>
              <a:ahLst/>
              <a:cxnLst/>
              <a:rect l="l" t="t" r="r" b="b"/>
              <a:pathLst>
                <a:path w="1" h="360" fill="none" extrusionOk="0">
                  <a:moveTo>
                    <a:pt x="1" y="1"/>
                  </a:moveTo>
                  <a:lnTo>
                    <a:pt x="1" y="1"/>
                  </a:lnTo>
                  <a:lnTo>
                    <a:pt x="1" y="155"/>
                  </a:lnTo>
                  <a:lnTo>
                    <a:pt x="1" y="308"/>
                  </a:lnTo>
                  <a:lnTo>
                    <a:pt x="1" y="359"/>
                  </a:lnTo>
                  <a:lnTo>
                    <a:pt x="1" y="359"/>
                  </a:lnTo>
                  <a:lnTo>
                    <a:pt x="1" y="359"/>
                  </a:lnTo>
                  <a:lnTo>
                    <a:pt x="1" y="359"/>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4"/>
            <p:cNvSpPr/>
            <p:nvPr/>
          </p:nvSpPr>
          <p:spPr>
            <a:xfrm>
              <a:off x="5386475" y="1319400"/>
              <a:ext cx="1072350" cy="1247650"/>
            </a:xfrm>
            <a:custGeom>
              <a:avLst/>
              <a:gdLst/>
              <a:ahLst/>
              <a:cxnLst/>
              <a:rect l="l" t="t" r="r" b="b"/>
              <a:pathLst>
                <a:path w="42894" h="49906" extrusionOk="0">
                  <a:moveTo>
                    <a:pt x="11466" y="0"/>
                  </a:moveTo>
                  <a:lnTo>
                    <a:pt x="9981" y="102"/>
                  </a:lnTo>
                  <a:lnTo>
                    <a:pt x="8548" y="307"/>
                  </a:lnTo>
                  <a:lnTo>
                    <a:pt x="7371" y="563"/>
                  </a:lnTo>
                  <a:lnTo>
                    <a:pt x="6859" y="717"/>
                  </a:lnTo>
                  <a:lnTo>
                    <a:pt x="6450" y="870"/>
                  </a:lnTo>
                  <a:lnTo>
                    <a:pt x="6143" y="1024"/>
                  </a:lnTo>
                  <a:lnTo>
                    <a:pt x="5938" y="1228"/>
                  </a:lnTo>
                  <a:lnTo>
                    <a:pt x="5426" y="2047"/>
                  </a:lnTo>
                  <a:lnTo>
                    <a:pt x="4965" y="3020"/>
                  </a:lnTo>
                  <a:lnTo>
                    <a:pt x="4505" y="4146"/>
                  </a:lnTo>
                  <a:lnTo>
                    <a:pt x="4095" y="5477"/>
                  </a:lnTo>
                  <a:lnTo>
                    <a:pt x="3686" y="6910"/>
                  </a:lnTo>
                  <a:lnTo>
                    <a:pt x="3327" y="8497"/>
                  </a:lnTo>
                  <a:lnTo>
                    <a:pt x="2969" y="10135"/>
                  </a:lnTo>
                  <a:lnTo>
                    <a:pt x="2662" y="11926"/>
                  </a:lnTo>
                  <a:lnTo>
                    <a:pt x="2355" y="13769"/>
                  </a:lnTo>
                  <a:lnTo>
                    <a:pt x="2048" y="15714"/>
                  </a:lnTo>
                  <a:lnTo>
                    <a:pt x="1536" y="19706"/>
                  </a:lnTo>
                  <a:lnTo>
                    <a:pt x="1126" y="23852"/>
                  </a:lnTo>
                  <a:lnTo>
                    <a:pt x="768" y="27998"/>
                  </a:lnTo>
                  <a:lnTo>
                    <a:pt x="461" y="32093"/>
                  </a:lnTo>
                  <a:lnTo>
                    <a:pt x="256" y="35983"/>
                  </a:lnTo>
                  <a:lnTo>
                    <a:pt x="103" y="39566"/>
                  </a:lnTo>
                  <a:lnTo>
                    <a:pt x="0" y="42739"/>
                  </a:lnTo>
                  <a:lnTo>
                    <a:pt x="0" y="45452"/>
                  </a:lnTo>
                  <a:lnTo>
                    <a:pt x="0" y="47499"/>
                  </a:lnTo>
                  <a:lnTo>
                    <a:pt x="52" y="48881"/>
                  </a:lnTo>
                  <a:lnTo>
                    <a:pt x="103" y="49240"/>
                  </a:lnTo>
                  <a:lnTo>
                    <a:pt x="154" y="49444"/>
                  </a:lnTo>
                  <a:lnTo>
                    <a:pt x="359" y="49496"/>
                  </a:lnTo>
                  <a:lnTo>
                    <a:pt x="819" y="49547"/>
                  </a:lnTo>
                  <a:lnTo>
                    <a:pt x="2253" y="49649"/>
                  </a:lnTo>
                  <a:lnTo>
                    <a:pt x="4453" y="49752"/>
                  </a:lnTo>
                  <a:lnTo>
                    <a:pt x="7217" y="49854"/>
                  </a:lnTo>
                  <a:lnTo>
                    <a:pt x="14076" y="49905"/>
                  </a:lnTo>
                  <a:lnTo>
                    <a:pt x="29585" y="49905"/>
                  </a:lnTo>
                  <a:lnTo>
                    <a:pt x="36290" y="49803"/>
                  </a:lnTo>
                  <a:lnTo>
                    <a:pt x="41050" y="49700"/>
                  </a:lnTo>
                  <a:lnTo>
                    <a:pt x="42381" y="49649"/>
                  </a:lnTo>
                  <a:lnTo>
                    <a:pt x="42893" y="49598"/>
                  </a:lnTo>
                  <a:lnTo>
                    <a:pt x="42791" y="49035"/>
                  </a:lnTo>
                  <a:lnTo>
                    <a:pt x="42381" y="47602"/>
                  </a:lnTo>
                  <a:lnTo>
                    <a:pt x="41716" y="45401"/>
                  </a:lnTo>
                  <a:lnTo>
                    <a:pt x="40795" y="42483"/>
                  </a:lnTo>
                  <a:lnTo>
                    <a:pt x="39668" y="39105"/>
                  </a:lnTo>
                  <a:lnTo>
                    <a:pt x="38287" y="35266"/>
                  </a:lnTo>
                  <a:lnTo>
                    <a:pt x="36700" y="31120"/>
                  </a:lnTo>
                  <a:lnTo>
                    <a:pt x="35830" y="28971"/>
                  </a:lnTo>
                  <a:lnTo>
                    <a:pt x="34908" y="26821"/>
                  </a:lnTo>
                  <a:lnTo>
                    <a:pt x="33936" y="24620"/>
                  </a:lnTo>
                  <a:lnTo>
                    <a:pt x="32963" y="22419"/>
                  </a:lnTo>
                  <a:lnTo>
                    <a:pt x="31888" y="20269"/>
                  </a:lnTo>
                  <a:lnTo>
                    <a:pt x="30814" y="18119"/>
                  </a:lnTo>
                  <a:lnTo>
                    <a:pt x="29687" y="16021"/>
                  </a:lnTo>
                  <a:lnTo>
                    <a:pt x="28561" y="13973"/>
                  </a:lnTo>
                  <a:lnTo>
                    <a:pt x="27333" y="12028"/>
                  </a:lnTo>
                  <a:lnTo>
                    <a:pt x="26105" y="10186"/>
                  </a:lnTo>
                  <a:lnTo>
                    <a:pt x="24876" y="8394"/>
                  </a:lnTo>
                  <a:lnTo>
                    <a:pt x="23545" y="6756"/>
                  </a:lnTo>
                  <a:lnTo>
                    <a:pt x="22266" y="5272"/>
                  </a:lnTo>
                  <a:lnTo>
                    <a:pt x="21600" y="4607"/>
                  </a:lnTo>
                  <a:lnTo>
                    <a:pt x="20884" y="3941"/>
                  </a:lnTo>
                  <a:lnTo>
                    <a:pt x="20218" y="3327"/>
                  </a:lnTo>
                  <a:lnTo>
                    <a:pt x="19553" y="2764"/>
                  </a:lnTo>
                  <a:lnTo>
                    <a:pt x="18836" y="2201"/>
                  </a:lnTo>
                  <a:lnTo>
                    <a:pt x="18171" y="1740"/>
                  </a:lnTo>
                  <a:lnTo>
                    <a:pt x="17454" y="1331"/>
                  </a:lnTo>
                  <a:lnTo>
                    <a:pt x="16738" y="921"/>
                  </a:lnTo>
                  <a:lnTo>
                    <a:pt x="16021" y="614"/>
                  </a:lnTo>
                  <a:lnTo>
                    <a:pt x="15305" y="358"/>
                  </a:lnTo>
                  <a:lnTo>
                    <a:pt x="14793" y="205"/>
                  </a:lnTo>
                  <a:lnTo>
                    <a:pt x="14230" y="102"/>
                  </a:lnTo>
                  <a:lnTo>
                    <a:pt x="13616" y="51"/>
                  </a:lnTo>
                  <a:lnTo>
                    <a:pt x="12899"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4"/>
            <p:cNvSpPr/>
            <p:nvPr/>
          </p:nvSpPr>
          <p:spPr>
            <a:xfrm>
              <a:off x="5386475" y="1652100"/>
              <a:ext cx="60175" cy="904700"/>
            </a:xfrm>
            <a:custGeom>
              <a:avLst/>
              <a:gdLst/>
              <a:ahLst/>
              <a:cxnLst/>
              <a:rect l="l" t="t" r="r" b="b"/>
              <a:pathLst>
                <a:path w="2407" h="36188" extrusionOk="0">
                  <a:moveTo>
                    <a:pt x="2304" y="0"/>
                  </a:moveTo>
                  <a:lnTo>
                    <a:pt x="2048" y="1382"/>
                  </a:lnTo>
                  <a:lnTo>
                    <a:pt x="1894" y="2764"/>
                  </a:lnTo>
                  <a:lnTo>
                    <a:pt x="1587" y="5528"/>
                  </a:lnTo>
                  <a:lnTo>
                    <a:pt x="1536" y="4300"/>
                  </a:lnTo>
                  <a:lnTo>
                    <a:pt x="1485" y="3071"/>
                  </a:lnTo>
                  <a:lnTo>
                    <a:pt x="1485" y="3020"/>
                  </a:lnTo>
                  <a:lnTo>
                    <a:pt x="1434" y="3020"/>
                  </a:lnTo>
                  <a:lnTo>
                    <a:pt x="1382" y="3071"/>
                  </a:lnTo>
                  <a:lnTo>
                    <a:pt x="1382" y="4863"/>
                  </a:lnTo>
                  <a:lnTo>
                    <a:pt x="1434" y="6705"/>
                  </a:lnTo>
                  <a:lnTo>
                    <a:pt x="1434" y="6859"/>
                  </a:lnTo>
                  <a:lnTo>
                    <a:pt x="1126" y="10442"/>
                  </a:lnTo>
                  <a:lnTo>
                    <a:pt x="819" y="14025"/>
                  </a:lnTo>
                  <a:lnTo>
                    <a:pt x="512" y="17556"/>
                  </a:lnTo>
                  <a:lnTo>
                    <a:pt x="308" y="21088"/>
                  </a:lnTo>
                  <a:lnTo>
                    <a:pt x="103" y="24671"/>
                  </a:lnTo>
                  <a:lnTo>
                    <a:pt x="0" y="28203"/>
                  </a:lnTo>
                  <a:lnTo>
                    <a:pt x="0" y="30199"/>
                  </a:lnTo>
                  <a:lnTo>
                    <a:pt x="0" y="32195"/>
                  </a:lnTo>
                  <a:lnTo>
                    <a:pt x="0" y="36136"/>
                  </a:lnTo>
                  <a:lnTo>
                    <a:pt x="52" y="36188"/>
                  </a:lnTo>
                  <a:lnTo>
                    <a:pt x="103" y="36136"/>
                  </a:lnTo>
                  <a:lnTo>
                    <a:pt x="308" y="32605"/>
                  </a:lnTo>
                  <a:lnTo>
                    <a:pt x="563" y="29073"/>
                  </a:lnTo>
                  <a:lnTo>
                    <a:pt x="922" y="22009"/>
                  </a:lnTo>
                  <a:lnTo>
                    <a:pt x="1331" y="14997"/>
                  </a:lnTo>
                  <a:lnTo>
                    <a:pt x="1792" y="7934"/>
                  </a:lnTo>
                  <a:lnTo>
                    <a:pt x="2099" y="3992"/>
                  </a:lnTo>
                  <a:lnTo>
                    <a:pt x="2253" y="2047"/>
                  </a:lnTo>
                  <a:lnTo>
                    <a:pt x="2406" y="51"/>
                  </a:lnTo>
                  <a:lnTo>
                    <a:pt x="230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4"/>
            <p:cNvSpPr/>
            <p:nvPr/>
          </p:nvSpPr>
          <p:spPr>
            <a:xfrm>
              <a:off x="5386475" y="1391050"/>
              <a:ext cx="1058275" cy="1176000"/>
            </a:xfrm>
            <a:custGeom>
              <a:avLst/>
              <a:gdLst/>
              <a:ahLst/>
              <a:cxnLst/>
              <a:rect l="l" t="t" r="r" b="b"/>
              <a:pathLst>
                <a:path w="42331" h="47040" extrusionOk="0">
                  <a:moveTo>
                    <a:pt x="10954" y="0"/>
                  </a:moveTo>
                  <a:lnTo>
                    <a:pt x="10954" y="307"/>
                  </a:lnTo>
                  <a:lnTo>
                    <a:pt x="10903" y="461"/>
                  </a:lnTo>
                  <a:lnTo>
                    <a:pt x="10852" y="563"/>
                  </a:lnTo>
                  <a:lnTo>
                    <a:pt x="10749" y="666"/>
                  </a:lnTo>
                  <a:lnTo>
                    <a:pt x="10647" y="768"/>
                  </a:lnTo>
                  <a:lnTo>
                    <a:pt x="10544" y="819"/>
                  </a:lnTo>
                  <a:lnTo>
                    <a:pt x="10442" y="819"/>
                  </a:lnTo>
                  <a:lnTo>
                    <a:pt x="10237" y="871"/>
                  </a:lnTo>
                  <a:lnTo>
                    <a:pt x="10084" y="922"/>
                  </a:lnTo>
                  <a:lnTo>
                    <a:pt x="9930" y="1075"/>
                  </a:lnTo>
                  <a:lnTo>
                    <a:pt x="9828" y="1229"/>
                  </a:lnTo>
                  <a:lnTo>
                    <a:pt x="9777" y="1382"/>
                  </a:lnTo>
                  <a:lnTo>
                    <a:pt x="9777" y="1587"/>
                  </a:lnTo>
                  <a:lnTo>
                    <a:pt x="9828" y="1894"/>
                  </a:lnTo>
                  <a:lnTo>
                    <a:pt x="9879" y="1741"/>
                  </a:lnTo>
                  <a:lnTo>
                    <a:pt x="9930" y="1587"/>
                  </a:lnTo>
                  <a:lnTo>
                    <a:pt x="9930" y="1434"/>
                  </a:lnTo>
                  <a:lnTo>
                    <a:pt x="9981" y="1331"/>
                  </a:lnTo>
                  <a:lnTo>
                    <a:pt x="10084" y="1229"/>
                  </a:lnTo>
                  <a:lnTo>
                    <a:pt x="10186" y="1126"/>
                  </a:lnTo>
                  <a:lnTo>
                    <a:pt x="10289" y="1126"/>
                  </a:lnTo>
                  <a:lnTo>
                    <a:pt x="10442" y="1075"/>
                  </a:lnTo>
                  <a:lnTo>
                    <a:pt x="10647" y="1075"/>
                  </a:lnTo>
                  <a:lnTo>
                    <a:pt x="10800" y="973"/>
                  </a:lnTo>
                  <a:lnTo>
                    <a:pt x="10954" y="819"/>
                  </a:lnTo>
                  <a:lnTo>
                    <a:pt x="11056" y="666"/>
                  </a:lnTo>
                  <a:lnTo>
                    <a:pt x="11056" y="512"/>
                  </a:lnTo>
                  <a:lnTo>
                    <a:pt x="11056" y="307"/>
                  </a:lnTo>
                  <a:lnTo>
                    <a:pt x="11005" y="154"/>
                  </a:lnTo>
                  <a:lnTo>
                    <a:pt x="10954" y="0"/>
                  </a:lnTo>
                  <a:close/>
                  <a:moveTo>
                    <a:pt x="16124" y="1638"/>
                  </a:moveTo>
                  <a:lnTo>
                    <a:pt x="15919" y="1689"/>
                  </a:lnTo>
                  <a:lnTo>
                    <a:pt x="15765" y="1792"/>
                  </a:lnTo>
                  <a:lnTo>
                    <a:pt x="15663" y="1945"/>
                  </a:lnTo>
                  <a:lnTo>
                    <a:pt x="15458" y="2201"/>
                  </a:lnTo>
                  <a:lnTo>
                    <a:pt x="15714" y="2048"/>
                  </a:lnTo>
                  <a:lnTo>
                    <a:pt x="15868" y="1945"/>
                  </a:lnTo>
                  <a:lnTo>
                    <a:pt x="15970" y="1894"/>
                  </a:lnTo>
                  <a:lnTo>
                    <a:pt x="16226" y="1894"/>
                  </a:lnTo>
                  <a:lnTo>
                    <a:pt x="16328" y="1945"/>
                  </a:lnTo>
                  <a:lnTo>
                    <a:pt x="16431" y="2048"/>
                  </a:lnTo>
                  <a:lnTo>
                    <a:pt x="16635" y="2150"/>
                  </a:lnTo>
                  <a:lnTo>
                    <a:pt x="16789" y="2201"/>
                  </a:lnTo>
                  <a:lnTo>
                    <a:pt x="16994" y="2201"/>
                  </a:lnTo>
                  <a:lnTo>
                    <a:pt x="17198" y="2150"/>
                  </a:lnTo>
                  <a:lnTo>
                    <a:pt x="17352" y="2048"/>
                  </a:lnTo>
                  <a:lnTo>
                    <a:pt x="17454" y="1945"/>
                  </a:lnTo>
                  <a:lnTo>
                    <a:pt x="17608" y="1638"/>
                  </a:lnTo>
                  <a:lnTo>
                    <a:pt x="17352" y="1843"/>
                  </a:lnTo>
                  <a:lnTo>
                    <a:pt x="17250" y="1945"/>
                  </a:lnTo>
                  <a:lnTo>
                    <a:pt x="17096" y="1997"/>
                  </a:lnTo>
                  <a:lnTo>
                    <a:pt x="16840" y="1997"/>
                  </a:lnTo>
                  <a:lnTo>
                    <a:pt x="16738" y="1945"/>
                  </a:lnTo>
                  <a:lnTo>
                    <a:pt x="16635" y="1843"/>
                  </a:lnTo>
                  <a:lnTo>
                    <a:pt x="16482" y="1741"/>
                  </a:lnTo>
                  <a:lnTo>
                    <a:pt x="16328" y="1689"/>
                  </a:lnTo>
                  <a:lnTo>
                    <a:pt x="16124" y="1638"/>
                  </a:lnTo>
                  <a:close/>
                  <a:moveTo>
                    <a:pt x="5580" y="4146"/>
                  </a:moveTo>
                  <a:lnTo>
                    <a:pt x="5375" y="4198"/>
                  </a:lnTo>
                  <a:lnTo>
                    <a:pt x="5119" y="4300"/>
                  </a:lnTo>
                  <a:lnTo>
                    <a:pt x="5068" y="4402"/>
                  </a:lnTo>
                  <a:lnTo>
                    <a:pt x="4863" y="4658"/>
                  </a:lnTo>
                  <a:lnTo>
                    <a:pt x="5170" y="4505"/>
                  </a:lnTo>
                  <a:lnTo>
                    <a:pt x="5426" y="4351"/>
                  </a:lnTo>
                  <a:lnTo>
                    <a:pt x="5528" y="4351"/>
                  </a:lnTo>
                  <a:lnTo>
                    <a:pt x="5682" y="4402"/>
                  </a:lnTo>
                  <a:lnTo>
                    <a:pt x="5784" y="4453"/>
                  </a:lnTo>
                  <a:lnTo>
                    <a:pt x="5887" y="4505"/>
                  </a:lnTo>
                  <a:lnTo>
                    <a:pt x="6040" y="4658"/>
                  </a:lnTo>
                  <a:lnTo>
                    <a:pt x="6245" y="4709"/>
                  </a:lnTo>
                  <a:lnTo>
                    <a:pt x="6399" y="4709"/>
                  </a:lnTo>
                  <a:lnTo>
                    <a:pt x="6603" y="4658"/>
                  </a:lnTo>
                  <a:lnTo>
                    <a:pt x="6757" y="4556"/>
                  </a:lnTo>
                  <a:lnTo>
                    <a:pt x="6859" y="4402"/>
                  </a:lnTo>
                  <a:lnTo>
                    <a:pt x="7064" y="4146"/>
                  </a:lnTo>
                  <a:lnTo>
                    <a:pt x="6962" y="4249"/>
                  </a:lnTo>
                  <a:lnTo>
                    <a:pt x="6859" y="4351"/>
                  </a:lnTo>
                  <a:lnTo>
                    <a:pt x="6808" y="4300"/>
                  </a:lnTo>
                  <a:lnTo>
                    <a:pt x="6552" y="4453"/>
                  </a:lnTo>
                  <a:lnTo>
                    <a:pt x="6296" y="4453"/>
                  </a:lnTo>
                  <a:lnTo>
                    <a:pt x="6194" y="4402"/>
                  </a:lnTo>
                  <a:lnTo>
                    <a:pt x="6091" y="4351"/>
                  </a:lnTo>
                  <a:lnTo>
                    <a:pt x="5835" y="4198"/>
                  </a:lnTo>
                  <a:lnTo>
                    <a:pt x="5580" y="4146"/>
                  </a:lnTo>
                  <a:close/>
                  <a:moveTo>
                    <a:pt x="22061" y="6091"/>
                  </a:moveTo>
                  <a:lnTo>
                    <a:pt x="21754" y="6194"/>
                  </a:lnTo>
                  <a:lnTo>
                    <a:pt x="22061" y="6194"/>
                  </a:lnTo>
                  <a:lnTo>
                    <a:pt x="22215" y="6245"/>
                  </a:lnTo>
                  <a:lnTo>
                    <a:pt x="22368" y="6296"/>
                  </a:lnTo>
                  <a:lnTo>
                    <a:pt x="22470" y="6398"/>
                  </a:lnTo>
                  <a:lnTo>
                    <a:pt x="22522" y="6501"/>
                  </a:lnTo>
                  <a:lnTo>
                    <a:pt x="22573" y="6603"/>
                  </a:lnTo>
                  <a:lnTo>
                    <a:pt x="22624" y="6706"/>
                  </a:lnTo>
                  <a:lnTo>
                    <a:pt x="22624" y="6910"/>
                  </a:lnTo>
                  <a:lnTo>
                    <a:pt x="22726" y="7115"/>
                  </a:lnTo>
                  <a:lnTo>
                    <a:pt x="22829" y="7217"/>
                  </a:lnTo>
                  <a:lnTo>
                    <a:pt x="22982" y="7320"/>
                  </a:lnTo>
                  <a:lnTo>
                    <a:pt x="23187" y="7371"/>
                  </a:lnTo>
                  <a:lnTo>
                    <a:pt x="23341" y="7371"/>
                  </a:lnTo>
                  <a:lnTo>
                    <a:pt x="23699" y="7320"/>
                  </a:lnTo>
                  <a:lnTo>
                    <a:pt x="23341" y="7269"/>
                  </a:lnTo>
                  <a:lnTo>
                    <a:pt x="23238" y="7217"/>
                  </a:lnTo>
                  <a:lnTo>
                    <a:pt x="23085" y="7166"/>
                  </a:lnTo>
                  <a:lnTo>
                    <a:pt x="22982" y="7064"/>
                  </a:lnTo>
                  <a:lnTo>
                    <a:pt x="22931" y="6961"/>
                  </a:lnTo>
                  <a:lnTo>
                    <a:pt x="22880" y="6859"/>
                  </a:lnTo>
                  <a:lnTo>
                    <a:pt x="22880" y="6706"/>
                  </a:lnTo>
                  <a:lnTo>
                    <a:pt x="22829" y="6501"/>
                  </a:lnTo>
                  <a:lnTo>
                    <a:pt x="22726" y="6347"/>
                  </a:lnTo>
                  <a:lnTo>
                    <a:pt x="22624" y="6194"/>
                  </a:lnTo>
                  <a:lnTo>
                    <a:pt x="22470" y="6091"/>
                  </a:lnTo>
                  <a:close/>
                  <a:moveTo>
                    <a:pt x="10442" y="6296"/>
                  </a:moveTo>
                  <a:lnTo>
                    <a:pt x="10084" y="6347"/>
                  </a:lnTo>
                  <a:lnTo>
                    <a:pt x="10442" y="6450"/>
                  </a:lnTo>
                  <a:lnTo>
                    <a:pt x="10698" y="6552"/>
                  </a:lnTo>
                  <a:lnTo>
                    <a:pt x="10800" y="6603"/>
                  </a:lnTo>
                  <a:lnTo>
                    <a:pt x="10852" y="6706"/>
                  </a:lnTo>
                  <a:lnTo>
                    <a:pt x="10903" y="6859"/>
                  </a:lnTo>
                  <a:lnTo>
                    <a:pt x="10954" y="6961"/>
                  </a:lnTo>
                  <a:lnTo>
                    <a:pt x="10954" y="7166"/>
                  </a:lnTo>
                  <a:lnTo>
                    <a:pt x="11056" y="7320"/>
                  </a:lnTo>
                  <a:lnTo>
                    <a:pt x="11159" y="7473"/>
                  </a:lnTo>
                  <a:lnTo>
                    <a:pt x="11363" y="7576"/>
                  </a:lnTo>
                  <a:lnTo>
                    <a:pt x="11517" y="7627"/>
                  </a:lnTo>
                  <a:lnTo>
                    <a:pt x="11722" y="7576"/>
                  </a:lnTo>
                  <a:lnTo>
                    <a:pt x="11875" y="7576"/>
                  </a:lnTo>
                  <a:lnTo>
                    <a:pt x="12029" y="7525"/>
                  </a:lnTo>
                  <a:lnTo>
                    <a:pt x="11722" y="7473"/>
                  </a:lnTo>
                  <a:lnTo>
                    <a:pt x="11568" y="7422"/>
                  </a:lnTo>
                  <a:lnTo>
                    <a:pt x="11415" y="7371"/>
                  </a:lnTo>
                  <a:lnTo>
                    <a:pt x="11363" y="7269"/>
                  </a:lnTo>
                  <a:lnTo>
                    <a:pt x="11261" y="7166"/>
                  </a:lnTo>
                  <a:lnTo>
                    <a:pt x="11210" y="7064"/>
                  </a:lnTo>
                  <a:lnTo>
                    <a:pt x="11210" y="6910"/>
                  </a:lnTo>
                  <a:lnTo>
                    <a:pt x="11159" y="6654"/>
                  </a:lnTo>
                  <a:lnTo>
                    <a:pt x="11005" y="6450"/>
                  </a:lnTo>
                  <a:lnTo>
                    <a:pt x="10800" y="6347"/>
                  </a:lnTo>
                  <a:lnTo>
                    <a:pt x="10544" y="6296"/>
                  </a:lnTo>
                  <a:close/>
                  <a:moveTo>
                    <a:pt x="17250" y="8395"/>
                  </a:moveTo>
                  <a:lnTo>
                    <a:pt x="17147" y="8753"/>
                  </a:lnTo>
                  <a:lnTo>
                    <a:pt x="17096" y="8907"/>
                  </a:lnTo>
                  <a:lnTo>
                    <a:pt x="17045" y="9009"/>
                  </a:lnTo>
                  <a:lnTo>
                    <a:pt x="16994" y="9111"/>
                  </a:lnTo>
                  <a:lnTo>
                    <a:pt x="16891" y="9214"/>
                  </a:lnTo>
                  <a:lnTo>
                    <a:pt x="16789" y="9265"/>
                  </a:lnTo>
                  <a:lnTo>
                    <a:pt x="16431" y="9265"/>
                  </a:lnTo>
                  <a:lnTo>
                    <a:pt x="16277" y="9367"/>
                  </a:lnTo>
                  <a:lnTo>
                    <a:pt x="16124" y="9521"/>
                  </a:lnTo>
                  <a:lnTo>
                    <a:pt x="16021" y="9674"/>
                  </a:lnTo>
                  <a:lnTo>
                    <a:pt x="15970" y="9828"/>
                  </a:lnTo>
                  <a:lnTo>
                    <a:pt x="15970" y="10033"/>
                  </a:lnTo>
                  <a:lnTo>
                    <a:pt x="16021" y="10186"/>
                  </a:lnTo>
                  <a:lnTo>
                    <a:pt x="16072" y="10340"/>
                  </a:lnTo>
                  <a:lnTo>
                    <a:pt x="16124" y="10033"/>
                  </a:lnTo>
                  <a:lnTo>
                    <a:pt x="16175" y="9879"/>
                  </a:lnTo>
                  <a:lnTo>
                    <a:pt x="16226" y="9777"/>
                  </a:lnTo>
                  <a:lnTo>
                    <a:pt x="16277" y="9674"/>
                  </a:lnTo>
                  <a:lnTo>
                    <a:pt x="16379" y="9572"/>
                  </a:lnTo>
                  <a:lnTo>
                    <a:pt x="16533" y="9521"/>
                  </a:lnTo>
                  <a:lnTo>
                    <a:pt x="16635" y="9521"/>
                  </a:lnTo>
                  <a:lnTo>
                    <a:pt x="16891" y="9470"/>
                  </a:lnTo>
                  <a:lnTo>
                    <a:pt x="17096" y="9367"/>
                  </a:lnTo>
                  <a:lnTo>
                    <a:pt x="17250" y="9162"/>
                  </a:lnTo>
                  <a:lnTo>
                    <a:pt x="17301" y="8907"/>
                  </a:lnTo>
                  <a:lnTo>
                    <a:pt x="17301" y="8753"/>
                  </a:lnTo>
                  <a:lnTo>
                    <a:pt x="17250" y="8395"/>
                  </a:lnTo>
                  <a:close/>
                  <a:moveTo>
                    <a:pt x="4761" y="11005"/>
                  </a:moveTo>
                  <a:lnTo>
                    <a:pt x="4761" y="11363"/>
                  </a:lnTo>
                  <a:lnTo>
                    <a:pt x="4709" y="11466"/>
                  </a:lnTo>
                  <a:lnTo>
                    <a:pt x="4658" y="11619"/>
                  </a:lnTo>
                  <a:lnTo>
                    <a:pt x="4556" y="11722"/>
                  </a:lnTo>
                  <a:lnTo>
                    <a:pt x="4453" y="11773"/>
                  </a:lnTo>
                  <a:lnTo>
                    <a:pt x="4351" y="11824"/>
                  </a:lnTo>
                  <a:lnTo>
                    <a:pt x="4249" y="11875"/>
                  </a:lnTo>
                  <a:lnTo>
                    <a:pt x="4044" y="11875"/>
                  </a:lnTo>
                  <a:lnTo>
                    <a:pt x="3890" y="11978"/>
                  </a:lnTo>
                  <a:lnTo>
                    <a:pt x="3737" y="12080"/>
                  </a:lnTo>
                  <a:lnTo>
                    <a:pt x="3635" y="12285"/>
                  </a:lnTo>
                  <a:lnTo>
                    <a:pt x="3583" y="12438"/>
                  </a:lnTo>
                  <a:lnTo>
                    <a:pt x="3583" y="12643"/>
                  </a:lnTo>
                  <a:lnTo>
                    <a:pt x="3635" y="12950"/>
                  </a:lnTo>
                  <a:lnTo>
                    <a:pt x="3686" y="12797"/>
                  </a:lnTo>
                  <a:lnTo>
                    <a:pt x="3737" y="12643"/>
                  </a:lnTo>
                  <a:lnTo>
                    <a:pt x="3737" y="12489"/>
                  </a:lnTo>
                  <a:lnTo>
                    <a:pt x="3788" y="12336"/>
                  </a:lnTo>
                  <a:lnTo>
                    <a:pt x="3890" y="12285"/>
                  </a:lnTo>
                  <a:lnTo>
                    <a:pt x="3993" y="12182"/>
                  </a:lnTo>
                  <a:lnTo>
                    <a:pt x="4095" y="12131"/>
                  </a:lnTo>
                  <a:lnTo>
                    <a:pt x="4249" y="12131"/>
                  </a:lnTo>
                  <a:lnTo>
                    <a:pt x="4453" y="12080"/>
                  </a:lnTo>
                  <a:lnTo>
                    <a:pt x="4607" y="12029"/>
                  </a:lnTo>
                  <a:lnTo>
                    <a:pt x="4761" y="11875"/>
                  </a:lnTo>
                  <a:lnTo>
                    <a:pt x="4863" y="11722"/>
                  </a:lnTo>
                  <a:lnTo>
                    <a:pt x="4863" y="11517"/>
                  </a:lnTo>
                  <a:lnTo>
                    <a:pt x="4863" y="11363"/>
                  </a:lnTo>
                  <a:lnTo>
                    <a:pt x="4812" y="11159"/>
                  </a:lnTo>
                  <a:lnTo>
                    <a:pt x="4761" y="11005"/>
                  </a:lnTo>
                  <a:close/>
                  <a:moveTo>
                    <a:pt x="27998" y="11056"/>
                  </a:moveTo>
                  <a:lnTo>
                    <a:pt x="27947" y="11363"/>
                  </a:lnTo>
                  <a:lnTo>
                    <a:pt x="27896" y="11517"/>
                  </a:lnTo>
                  <a:lnTo>
                    <a:pt x="27845" y="11619"/>
                  </a:lnTo>
                  <a:lnTo>
                    <a:pt x="27742" y="11722"/>
                  </a:lnTo>
                  <a:lnTo>
                    <a:pt x="27691" y="11824"/>
                  </a:lnTo>
                  <a:lnTo>
                    <a:pt x="27538" y="11875"/>
                  </a:lnTo>
                  <a:lnTo>
                    <a:pt x="27435" y="11875"/>
                  </a:lnTo>
                  <a:lnTo>
                    <a:pt x="27231" y="11926"/>
                  </a:lnTo>
                  <a:lnTo>
                    <a:pt x="27077" y="11978"/>
                  </a:lnTo>
                  <a:lnTo>
                    <a:pt x="26924" y="12131"/>
                  </a:lnTo>
                  <a:lnTo>
                    <a:pt x="26821" y="12285"/>
                  </a:lnTo>
                  <a:lnTo>
                    <a:pt x="26770" y="12438"/>
                  </a:lnTo>
                  <a:lnTo>
                    <a:pt x="26770" y="12643"/>
                  </a:lnTo>
                  <a:lnTo>
                    <a:pt x="26821" y="12797"/>
                  </a:lnTo>
                  <a:lnTo>
                    <a:pt x="26821" y="12950"/>
                  </a:lnTo>
                  <a:lnTo>
                    <a:pt x="26924" y="12643"/>
                  </a:lnTo>
                  <a:lnTo>
                    <a:pt x="26924" y="12489"/>
                  </a:lnTo>
                  <a:lnTo>
                    <a:pt x="26975" y="12387"/>
                  </a:lnTo>
                  <a:lnTo>
                    <a:pt x="27077" y="12285"/>
                  </a:lnTo>
                  <a:lnTo>
                    <a:pt x="27179" y="12182"/>
                  </a:lnTo>
                  <a:lnTo>
                    <a:pt x="27282" y="12182"/>
                  </a:lnTo>
                  <a:lnTo>
                    <a:pt x="27435" y="12131"/>
                  </a:lnTo>
                  <a:lnTo>
                    <a:pt x="27640" y="12131"/>
                  </a:lnTo>
                  <a:lnTo>
                    <a:pt x="27794" y="12029"/>
                  </a:lnTo>
                  <a:lnTo>
                    <a:pt x="27947" y="11875"/>
                  </a:lnTo>
                  <a:lnTo>
                    <a:pt x="28050" y="11722"/>
                  </a:lnTo>
                  <a:lnTo>
                    <a:pt x="28050" y="11517"/>
                  </a:lnTo>
                  <a:lnTo>
                    <a:pt x="28050" y="11363"/>
                  </a:lnTo>
                  <a:lnTo>
                    <a:pt x="27998" y="11056"/>
                  </a:lnTo>
                  <a:close/>
                  <a:moveTo>
                    <a:pt x="9521" y="12438"/>
                  </a:moveTo>
                  <a:lnTo>
                    <a:pt x="9367" y="12489"/>
                  </a:lnTo>
                  <a:lnTo>
                    <a:pt x="9214" y="12592"/>
                  </a:lnTo>
                  <a:lnTo>
                    <a:pt x="9060" y="12694"/>
                  </a:lnTo>
                  <a:lnTo>
                    <a:pt x="8907" y="13001"/>
                  </a:lnTo>
                  <a:lnTo>
                    <a:pt x="8907" y="13001"/>
                  </a:lnTo>
                  <a:lnTo>
                    <a:pt x="9162" y="12797"/>
                  </a:lnTo>
                  <a:lnTo>
                    <a:pt x="9265" y="12694"/>
                  </a:lnTo>
                  <a:lnTo>
                    <a:pt x="9418" y="12643"/>
                  </a:lnTo>
                  <a:lnTo>
                    <a:pt x="9521" y="12643"/>
                  </a:lnTo>
                  <a:lnTo>
                    <a:pt x="9674" y="12694"/>
                  </a:lnTo>
                  <a:lnTo>
                    <a:pt x="9777" y="12745"/>
                  </a:lnTo>
                  <a:lnTo>
                    <a:pt x="9879" y="12797"/>
                  </a:lnTo>
                  <a:lnTo>
                    <a:pt x="10033" y="12950"/>
                  </a:lnTo>
                  <a:lnTo>
                    <a:pt x="10237" y="13001"/>
                  </a:lnTo>
                  <a:lnTo>
                    <a:pt x="10391" y="13001"/>
                  </a:lnTo>
                  <a:lnTo>
                    <a:pt x="10596" y="12950"/>
                  </a:lnTo>
                  <a:lnTo>
                    <a:pt x="10749" y="12848"/>
                  </a:lnTo>
                  <a:lnTo>
                    <a:pt x="10852" y="12694"/>
                  </a:lnTo>
                  <a:lnTo>
                    <a:pt x="11056" y="12438"/>
                  </a:lnTo>
                  <a:lnTo>
                    <a:pt x="10954" y="12541"/>
                  </a:lnTo>
                  <a:lnTo>
                    <a:pt x="10852" y="12643"/>
                  </a:lnTo>
                  <a:lnTo>
                    <a:pt x="10800" y="12592"/>
                  </a:lnTo>
                  <a:lnTo>
                    <a:pt x="10647" y="12694"/>
                  </a:lnTo>
                  <a:lnTo>
                    <a:pt x="10544" y="12745"/>
                  </a:lnTo>
                  <a:lnTo>
                    <a:pt x="10289" y="12745"/>
                  </a:lnTo>
                  <a:lnTo>
                    <a:pt x="10186" y="12694"/>
                  </a:lnTo>
                  <a:lnTo>
                    <a:pt x="10084" y="12643"/>
                  </a:lnTo>
                  <a:lnTo>
                    <a:pt x="9930" y="12489"/>
                  </a:lnTo>
                  <a:lnTo>
                    <a:pt x="9725" y="12438"/>
                  </a:lnTo>
                  <a:close/>
                  <a:moveTo>
                    <a:pt x="22368" y="13360"/>
                  </a:moveTo>
                  <a:lnTo>
                    <a:pt x="22163" y="13411"/>
                  </a:lnTo>
                  <a:lnTo>
                    <a:pt x="22010" y="13513"/>
                  </a:lnTo>
                  <a:lnTo>
                    <a:pt x="21907" y="13667"/>
                  </a:lnTo>
                  <a:lnTo>
                    <a:pt x="21703" y="13923"/>
                  </a:lnTo>
                  <a:lnTo>
                    <a:pt x="21959" y="13769"/>
                  </a:lnTo>
                  <a:lnTo>
                    <a:pt x="22010" y="13769"/>
                  </a:lnTo>
                  <a:lnTo>
                    <a:pt x="22112" y="13667"/>
                  </a:lnTo>
                  <a:lnTo>
                    <a:pt x="22215" y="13616"/>
                  </a:lnTo>
                  <a:lnTo>
                    <a:pt x="22470" y="13616"/>
                  </a:lnTo>
                  <a:lnTo>
                    <a:pt x="22624" y="13667"/>
                  </a:lnTo>
                  <a:lnTo>
                    <a:pt x="22726" y="13769"/>
                  </a:lnTo>
                  <a:lnTo>
                    <a:pt x="22880" y="13871"/>
                  </a:lnTo>
                  <a:lnTo>
                    <a:pt x="23033" y="13923"/>
                  </a:lnTo>
                  <a:lnTo>
                    <a:pt x="23238" y="13923"/>
                  </a:lnTo>
                  <a:lnTo>
                    <a:pt x="23443" y="13871"/>
                  </a:lnTo>
                  <a:lnTo>
                    <a:pt x="23597" y="13820"/>
                  </a:lnTo>
                  <a:lnTo>
                    <a:pt x="23699" y="13667"/>
                  </a:lnTo>
                  <a:lnTo>
                    <a:pt x="23904" y="13411"/>
                  </a:lnTo>
                  <a:lnTo>
                    <a:pt x="23597" y="13564"/>
                  </a:lnTo>
                  <a:lnTo>
                    <a:pt x="23494" y="13667"/>
                  </a:lnTo>
                  <a:lnTo>
                    <a:pt x="23341" y="13718"/>
                  </a:lnTo>
                  <a:lnTo>
                    <a:pt x="23238" y="13718"/>
                  </a:lnTo>
                  <a:lnTo>
                    <a:pt x="23085" y="13667"/>
                  </a:lnTo>
                  <a:lnTo>
                    <a:pt x="22982" y="13616"/>
                  </a:lnTo>
                  <a:lnTo>
                    <a:pt x="22880" y="13564"/>
                  </a:lnTo>
                  <a:lnTo>
                    <a:pt x="22726" y="13462"/>
                  </a:lnTo>
                  <a:lnTo>
                    <a:pt x="22573" y="13360"/>
                  </a:lnTo>
                  <a:close/>
                  <a:moveTo>
                    <a:pt x="16021" y="16021"/>
                  </a:moveTo>
                  <a:lnTo>
                    <a:pt x="15663" y="16072"/>
                  </a:lnTo>
                  <a:lnTo>
                    <a:pt x="16021" y="16175"/>
                  </a:lnTo>
                  <a:lnTo>
                    <a:pt x="16175" y="16175"/>
                  </a:lnTo>
                  <a:lnTo>
                    <a:pt x="16277" y="16277"/>
                  </a:lnTo>
                  <a:lnTo>
                    <a:pt x="16379" y="16328"/>
                  </a:lnTo>
                  <a:lnTo>
                    <a:pt x="16482" y="16431"/>
                  </a:lnTo>
                  <a:lnTo>
                    <a:pt x="16482" y="16533"/>
                  </a:lnTo>
                  <a:lnTo>
                    <a:pt x="16533" y="16687"/>
                  </a:lnTo>
                  <a:lnTo>
                    <a:pt x="16533" y="16891"/>
                  </a:lnTo>
                  <a:lnTo>
                    <a:pt x="16635" y="17045"/>
                  </a:lnTo>
                  <a:lnTo>
                    <a:pt x="16738" y="17198"/>
                  </a:lnTo>
                  <a:lnTo>
                    <a:pt x="16943" y="17301"/>
                  </a:lnTo>
                  <a:lnTo>
                    <a:pt x="17096" y="17352"/>
                  </a:lnTo>
                  <a:lnTo>
                    <a:pt x="17301" y="17301"/>
                  </a:lnTo>
                  <a:lnTo>
                    <a:pt x="17608" y="17250"/>
                  </a:lnTo>
                  <a:lnTo>
                    <a:pt x="17301" y="17198"/>
                  </a:lnTo>
                  <a:lnTo>
                    <a:pt x="17045" y="17096"/>
                  </a:lnTo>
                  <a:lnTo>
                    <a:pt x="16943" y="16994"/>
                  </a:lnTo>
                  <a:lnTo>
                    <a:pt x="16840" y="16891"/>
                  </a:lnTo>
                  <a:lnTo>
                    <a:pt x="16789" y="16789"/>
                  </a:lnTo>
                  <a:lnTo>
                    <a:pt x="16789" y="16687"/>
                  </a:lnTo>
                  <a:lnTo>
                    <a:pt x="16789" y="16533"/>
                  </a:lnTo>
                  <a:lnTo>
                    <a:pt x="16687" y="16277"/>
                  </a:lnTo>
                  <a:lnTo>
                    <a:pt x="16482" y="16124"/>
                  </a:lnTo>
                  <a:lnTo>
                    <a:pt x="16277" y="16021"/>
                  </a:lnTo>
                  <a:close/>
                  <a:moveTo>
                    <a:pt x="29534" y="17147"/>
                  </a:moveTo>
                  <a:lnTo>
                    <a:pt x="29380" y="17198"/>
                  </a:lnTo>
                  <a:lnTo>
                    <a:pt x="29227" y="17198"/>
                  </a:lnTo>
                  <a:lnTo>
                    <a:pt x="29022" y="17250"/>
                  </a:lnTo>
                  <a:lnTo>
                    <a:pt x="29380" y="17301"/>
                  </a:lnTo>
                  <a:lnTo>
                    <a:pt x="29636" y="17352"/>
                  </a:lnTo>
                  <a:lnTo>
                    <a:pt x="29739" y="17454"/>
                  </a:lnTo>
                  <a:lnTo>
                    <a:pt x="29841" y="17557"/>
                  </a:lnTo>
                  <a:lnTo>
                    <a:pt x="29841" y="17659"/>
                  </a:lnTo>
                  <a:lnTo>
                    <a:pt x="29892" y="17813"/>
                  </a:lnTo>
                  <a:lnTo>
                    <a:pt x="29892" y="17966"/>
                  </a:lnTo>
                  <a:lnTo>
                    <a:pt x="29995" y="18171"/>
                  </a:lnTo>
                  <a:lnTo>
                    <a:pt x="30097" y="18324"/>
                  </a:lnTo>
                  <a:lnTo>
                    <a:pt x="30302" y="18427"/>
                  </a:lnTo>
                  <a:lnTo>
                    <a:pt x="30455" y="18478"/>
                  </a:lnTo>
                  <a:lnTo>
                    <a:pt x="30660" y="18427"/>
                  </a:lnTo>
                  <a:lnTo>
                    <a:pt x="30967" y="18376"/>
                  </a:lnTo>
                  <a:lnTo>
                    <a:pt x="30660" y="18324"/>
                  </a:lnTo>
                  <a:lnTo>
                    <a:pt x="30506" y="18273"/>
                  </a:lnTo>
                  <a:lnTo>
                    <a:pt x="30404" y="18222"/>
                  </a:lnTo>
                  <a:lnTo>
                    <a:pt x="30302" y="18120"/>
                  </a:lnTo>
                  <a:lnTo>
                    <a:pt x="30199" y="18017"/>
                  </a:lnTo>
                  <a:lnTo>
                    <a:pt x="30148" y="17915"/>
                  </a:lnTo>
                  <a:lnTo>
                    <a:pt x="30148" y="17813"/>
                  </a:lnTo>
                  <a:lnTo>
                    <a:pt x="30097" y="17608"/>
                  </a:lnTo>
                  <a:lnTo>
                    <a:pt x="30046" y="17403"/>
                  </a:lnTo>
                  <a:lnTo>
                    <a:pt x="29892" y="17301"/>
                  </a:lnTo>
                  <a:lnTo>
                    <a:pt x="29739" y="17198"/>
                  </a:lnTo>
                  <a:lnTo>
                    <a:pt x="29534" y="17147"/>
                  </a:lnTo>
                  <a:close/>
                  <a:moveTo>
                    <a:pt x="9316" y="17045"/>
                  </a:moveTo>
                  <a:lnTo>
                    <a:pt x="9265" y="17403"/>
                  </a:lnTo>
                  <a:lnTo>
                    <a:pt x="9265" y="17506"/>
                  </a:lnTo>
                  <a:lnTo>
                    <a:pt x="9162" y="17659"/>
                  </a:lnTo>
                  <a:lnTo>
                    <a:pt x="9111" y="17761"/>
                  </a:lnTo>
                  <a:lnTo>
                    <a:pt x="9009" y="17813"/>
                  </a:lnTo>
                  <a:lnTo>
                    <a:pt x="8907" y="17864"/>
                  </a:lnTo>
                  <a:lnTo>
                    <a:pt x="8753" y="17915"/>
                  </a:lnTo>
                  <a:lnTo>
                    <a:pt x="8599" y="17915"/>
                  </a:lnTo>
                  <a:lnTo>
                    <a:pt x="8395" y="18017"/>
                  </a:lnTo>
                  <a:lnTo>
                    <a:pt x="8241" y="18120"/>
                  </a:lnTo>
                  <a:lnTo>
                    <a:pt x="8139" y="18324"/>
                  </a:lnTo>
                  <a:lnTo>
                    <a:pt x="8088" y="18478"/>
                  </a:lnTo>
                  <a:lnTo>
                    <a:pt x="8139" y="18683"/>
                  </a:lnTo>
                  <a:lnTo>
                    <a:pt x="8139" y="18836"/>
                  </a:lnTo>
                  <a:lnTo>
                    <a:pt x="8190" y="18990"/>
                  </a:lnTo>
                  <a:lnTo>
                    <a:pt x="8241" y="18683"/>
                  </a:lnTo>
                  <a:lnTo>
                    <a:pt x="8292" y="18529"/>
                  </a:lnTo>
                  <a:lnTo>
                    <a:pt x="8344" y="18376"/>
                  </a:lnTo>
                  <a:lnTo>
                    <a:pt x="8446" y="18273"/>
                  </a:lnTo>
                  <a:lnTo>
                    <a:pt x="8548" y="18222"/>
                  </a:lnTo>
                  <a:lnTo>
                    <a:pt x="8651" y="18171"/>
                  </a:lnTo>
                  <a:lnTo>
                    <a:pt x="8753" y="18171"/>
                  </a:lnTo>
                  <a:lnTo>
                    <a:pt x="8958" y="18120"/>
                  </a:lnTo>
                  <a:lnTo>
                    <a:pt x="9162" y="18069"/>
                  </a:lnTo>
                  <a:lnTo>
                    <a:pt x="9265" y="17915"/>
                  </a:lnTo>
                  <a:lnTo>
                    <a:pt x="9367" y="17761"/>
                  </a:lnTo>
                  <a:lnTo>
                    <a:pt x="9418" y="17557"/>
                  </a:lnTo>
                  <a:lnTo>
                    <a:pt x="9367" y="17403"/>
                  </a:lnTo>
                  <a:lnTo>
                    <a:pt x="9367" y="17198"/>
                  </a:lnTo>
                  <a:lnTo>
                    <a:pt x="9316" y="17045"/>
                  </a:lnTo>
                  <a:close/>
                  <a:moveTo>
                    <a:pt x="24262" y="19348"/>
                  </a:moveTo>
                  <a:lnTo>
                    <a:pt x="24211" y="19706"/>
                  </a:lnTo>
                  <a:lnTo>
                    <a:pt x="24211" y="19655"/>
                  </a:lnTo>
                  <a:lnTo>
                    <a:pt x="24160" y="19809"/>
                  </a:lnTo>
                  <a:lnTo>
                    <a:pt x="24108" y="19962"/>
                  </a:lnTo>
                  <a:lnTo>
                    <a:pt x="24057" y="20065"/>
                  </a:lnTo>
                  <a:lnTo>
                    <a:pt x="23955" y="20116"/>
                  </a:lnTo>
                  <a:lnTo>
                    <a:pt x="23801" y="20167"/>
                  </a:lnTo>
                  <a:lnTo>
                    <a:pt x="23699" y="20218"/>
                  </a:lnTo>
                  <a:lnTo>
                    <a:pt x="23494" y="20218"/>
                  </a:lnTo>
                  <a:lnTo>
                    <a:pt x="23341" y="20321"/>
                  </a:lnTo>
                  <a:lnTo>
                    <a:pt x="23187" y="20423"/>
                  </a:lnTo>
                  <a:lnTo>
                    <a:pt x="23085" y="20577"/>
                  </a:lnTo>
                  <a:lnTo>
                    <a:pt x="23033" y="20781"/>
                  </a:lnTo>
                  <a:lnTo>
                    <a:pt x="23033" y="20935"/>
                  </a:lnTo>
                  <a:lnTo>
                    <a:pt x="23085" y="21293"/>
                  </a:lnTo>
                  <a:lnTo>
                    <a:pt x="23187" y="20935"/>
                  </a:lnTo>
                  <a:lnTo>
                    <a:pt x="23187" y="20833"/>
                  </a:lnTo>
                  <a:lnTo>
                    <a:pt x="23289" y="20679"/>
                  </a:lnTo>
                  <a:lnTo>
                    <a:pt x="23341" y="20577"/>
                  </a:lnTo>
                  <a:lnTo>
                    <a:pt x="23443" y="20525"/>
                  </a:lnTo>
                  <a:lnTo>
                    <a:pt x="23597" y="20474"/>
                  </a:lnTo>
                  <a:lnTo>
                    <a:pt x="23699" y="20474"/>
                  </a:lnTo>
                  <a:lnTo>
                    <a:pt x="23904" y="20423"/>
                  </a:lnTo>
                  <a:lnTo>
                    <a:pt x="24057" y="20321"/>
                  </a:lnTo>
                  <a:lnTo>
                    <a:pt x="24211" y="20218"/>
                  </a:lnTo>
                  <a:lnTo>
                    <a:pt x="24313" y="20014"/>
                  </a:lnTo>
                  <a:lnTo>
                    <a:pt x="24313" y="19860"/>
                  </a:lnTo>
                  <a:lnTo>
                    <a:pt x="24313" y="19655"/>
                  </a:lnTo>
                  <a:lnTo>
                    <a:pt x="24262" y="19502"/>
                  </a:lnTo>
                  <a:lnTo>
                    <a:pt x="24262" y="19348"/>
                  </a:lnTo>
                  <a:close/>
                  <a:moveTo>
                    <a:pt x="13667" y="21242"/>
                  </a:moveTo>
                  <a:lnTo>
                    <a:pt x="13462" y="21293"/>
                  </a:lnTo>
                  <a:lnTo>
                    <a:pt x="13308" y="21396"/>
                  </a:lnTo>
                  <a:lnTo>
                    <a:pt x="13206" y="21549"/>
                  </a:lnTo>
                  <a:lnTo>
                    <a:pt x="13001" y="21805"/>
                  </a:lnTo>
                  <a:lnTo>
                    <a:pt x="13257" y="21651"/>
                  </a:lnTo>
                  <a:lnTo>
                    <a:pt x="13411" y="21549"/>
                  </a:lnTo>
                  <a:lnTo>
                    <a:pt x="13513" y="21498"/>
                  </a:lnTo>
                  <a:lnTo>
                    <a:pt x="13769" y="21498"/>
                  </a:lnTo>
                  <a:lnTo>
                    <a:pt x="13923" y="21549"/>
                  </a:lnTo>
                  <a:lnTo>
                    <a:pt x="14025" y="21600"/>
                  </a:lnTo>
                  <a:lnTo>
                    <a:pt x="14179" y="21754"/>
                  </a:lnTo>
                  <a:lnTo>
                    <a:pt x="14332" y="21805"/>
                  </a:lnTo>
                  <a:lnTo>
                    <a:pt x="14537" y="21805"/>
                  </a:lnTo>
                  <a:lnTo>
                    <a:pt x="14742" y="21754"/>
                  </a:lnTo>
                  <a:lnTo>
                    <a:pt x="14895" y="21703"/>
                  </a:lnTo>
                  <a:lnTo>
                    <a:pt x="14998" y="21549"/>
                  </a:lnTo>
                  <a:lnTo>
                    <a:pt x="15151" y="21293"/>
                  </a:lnTo>
                  <a:lnTo>
                    <a:pt x="14895" y="21447"/>
                  </a:lnTo>
                  <a:lnTo>
                    <a:pt x="14793" y="21549"/>
                  </a:lnTo>
                  <a:lnTo>
                    <a:pt x="14639" y="21600"/>
                  </a:lnTo>
                  <a:lnTo>
                    <a:pt x="14537" y="21600"/>
                  </a:lnTo>
                  <a:lnTo>
                    <a:pt x="14383" y="21549"/>
                  </a:lnTo>
                  <a:lnTo>
                    <a:pt x="14281" y="21498"/>
                  </a:lnTo>
                  <a:lnTo>
                    <a:pt x="14179" y="21447"/>
                  </a:lnTo>
                  <a:lnTo>
                    <a:pt x="14025" y="21344"/>
                  </a:lnTo>
                  <a:lnTo>
                    <a:pt x="13820" y="21242"/>
                  </a:lnTo>
                  <a:close/>
                  <a:moveTo>
                    <a:pt x="3225" y="21549"/>
                  </a:moveTo>
                  <a:lnTo>
                    <a:pt x="3020" y="21600"/>
                  </a:lnTo>
                  <a:lnTo>
                    <a:pt x="2867" y="21703"/>
                  </a:lnTo>
                  <a:lnTo>
                    <a:pt x="2764" y="21805"/>
                  </a:lnTo>
                  <a:lnTo>
                    <a:pt x="2560" y="22112"/>
                  </a:lnTo>
                  <a:lnTo>
                    <a:pt x="2867" y="21907"/>
                  </a:lnTo>
                  <a:lnTo>
                    <a:pt x="3072" y="21805"/>
                  </a:lnTo>
                  <a:lnTo>
                    <a:pt x="3225" y="21754"/>
                  </a:lnTo>
                  <a:lnTo>
                    <a:pt x="3327" y="21805"/>
                  </a:lnTo>
                  <a:lnTo>
                    <a:pt x="3481" y="21856"/>
                  </a:lnTo>
                  <a:lnTo>
                    <a:pt x="3583" y="21907"/>
                  </a:lnTo>
                  <a:lnTo>
                    <a:pt x="3737" y="22010"/>
                  </a:lnTo>
                  <a:lnTo>
                    <a:pt x="3890" y="22112"/>
                  </a:lnTo>
                  <a:lnTo>
                    <a:pt x="4095" y="22112"/>
                  </a:lnTo>
                  <a:lnTo>
                    <a:pt x="4300" y="22061"/>
                  </a:lnTo>
                  <a:lnTo>
                    <a:pt x="4453" y="21959"/>
                  </a:lnTo>
                  <a:lnTo>
                    <a:pt x="4556" y="21856"/>
                  </a:lnTo>
                  <a:lnTo>
                    <a:pt x="4761" y="21549"/>
                  </a:lnTo>
                  <a:lnTo>
                    <a:pt x="4453" y="21754"/>
                  </a:lnTo>
                  <a:lnTo>
                    <a:pt x="4351" y="21805"/>
                  </a:lnTo>
                  <a:lnTo>
                    <a:pt x="4198" y="21856"/>
                  </a:lnTo>
                  <a:lnTo>
                    <a:pt x="3942" y="21856"/>
                  </a:lnTo>
                  <a:lnTo>
                    <a:pt x="3839" y="21805"/>
                  </a:lnTo>
                  <a:lnTo>
                    <a:pt x="3737" y="21703"/>
                  </a:lnTo>
                  <a:lnTo>
                    <a:pt x="3583" y="21600"/>
                  </a:lnTo>
                  <a:lnTo>
                    <a:pt x="3430" y="21549"/>
                  </a:lnTo>
                  <a:close/>
                  <a:moveTo>
                    <a:pt x="26975" y="24978"/>
                  </a:moveTo>
                  <a:lnTo>
                    <a:pt x="26770" y="25030"/>
                  </a:lnTo>
                  <a:lnTo>
                    <a:pt x="26616" y="25132"/>
                  </a:lnTo>
                  <a:lnTo>
                    <a:pt x="26514" y="25234"/>
                  </a:lnTo>
                  <a:lnTo>
                    <a:pt x="26309" y="25490"/>
                  </a:lnTo>
                  <a:lnTo>
                    <a:pt x="26565" y="25337"/>
                  </a:lnTo>
                  <a:lnTo>
                    <a:pt x="26719" y="25234"/>
                  </a:lnTo>
                  <a:lnTo>
                    <a:pt x="26821" y="25234"/>
                  </a:lnTo>
                  <a:lnTo>
                    <a:pt x="26975" y="25183"/>
                  </a:lnTo>
                  <a:lnTo>
                    <a:pt x="27077" y="25234"/>
                  </a:lnTo>
                  <a:lnTo>
                    <a:pt x="27231" y="25286"/>
                  </a:lnTo>
                  <a:lnTo>
                    <a:pt x="27333" y="25337"/>
                  </a:lnTo>
                  <a:lnTo>
                    <a:pt x="27487" y="25490"/>
                  </a:lnTo>
                  <a:lnTo>
                    <a:pt x="27640" y="25542"/>
                  </a:lnTo>
                  <a:lnTo>
                    <a:pt x="27845" y="25542"/>
                  </a:lnTo>
                  <a:lnTo>
                    <a:pt x="28050" y="25490"/>
                  </a:lnTo>
                  <a:lnTo>
                    <a:pt x="28203" y="25388"/>
                  </a:lnTo>
                  <a:lnTo>
                    <a:pt x="28306" y="25234"/>
                  </a:lnTo>
                  <a:lnTo>
                    <a:pt x="28510" y="24978"/>
                  </a:lnTo>
                  <a:lnTo>
                    <a:pt x="28510" y="24978"/>
                  </a:lnTo>
                  <a:lnTo>
                    <a:pt x="28203" y="25132"/>
                  </a:lnTo>
                  <a:lnTo>
                    <a:pt x="28101" y="25234"/>
                  </a:lnTo>
                  <a:lnTo>
                    <a:pt x="27947" y="25286"/>
                  </a:lnTo>
                  <a:lnTo>
                    <a:pt x="27691" y="25286"/>
                  </a:lnTo>
                  <a:lnTo>
                    <a:pt x="27589" y="25234"/>
                  </a:lnTo>
                  <a:lnTo>
                    <a:pt x="27487" y="25183"/>
                  </a:lnTo>
                  <a:lnTo>
                    <a:pt x="27333" y="25030"/>
                  </a:lnTo>
                  <a:lnTo>
                    <a:pt x="27179" y="24978"/>
                  </a:lnTo>
                  <a:close/>
                  <a:moveTo>
                    <a:pt x="33833" y="24006"/>
                  </a:moveTo>
                  <a:lnTo>
                    <a:pt x="33782" y="24364"/>
                  </a:lnTo>
                  <a:lnTo>
                    <a:pt x="33731" y="24467"/>
                  </a:lnTo>
                  <a:lnTo>
                    <a:pt x="33680" y="24620"/>
                  </a:lnTo>
                  <a:lnTo>
                    <a:pt x="33629" y="24723"/>
                  </a:lnTo>
                  <a:lnTo>
                    <a:pt x="33526" y="24774"/>
                  </a:lnTo>
                  <a:lnTo>
                    <a:pt x="33373" y="24825"/>
                  </a:lnTo>
                  <a:lnTo>
                    <a:pt x="33270" y="24876"/>
                  </a:lnTo>
                  <a:lnTo>
                    <a:pt x="33066" y="24876"/>
                  </a:lnTo>
                  <a:lnTo>
                    <a:pt x="32912" y="24978"/>
                  </a:lnTo>
                  <a:lnTo>
                    <a:pt x="32759" y="25081"/>
                  </a:lnTo>
                  <a:lnTo>
                    <a:pt x="32656" y="25286"/>
                  </a:lnTo>
                  <a:lnTo>
                    <a:pt x="32605" y="25439"/>
                  </a:lnTo>
                  <a:lnTo>
                    <a:pt x="32605" y="25644"/>
                  </a:lnTo>
                  <a:lnTo>
                    <a:pt x="32656" y="25797"/>
                  </a:lnTo>
                  <a:lnTo>
                    <a:pt x="32707" y="25951"/>
                  </a:lnTo>
                  <a:lnTo>
                    <a:pt x="32759" y="25644"/>
                  </a:lnTo>
                  <a:lnTo>
                    <a:pt x="32759" y="25490"/>
                  </a:lnTo>
                  <a:lnTo>
                    <a:pt x="32861" y="25337"/>
                  </a:lnTo>
                  <a:lnTo>
                    <a:pt x="32912" y="25286"/>
                  </a:lnTo>
                  <a:lnTo>
                    <a:pt x="33014" y="25183"/>
                  </a:lnTo>
                  <a:lnTo>
                    <a:pt x="33168" y="25132"/>
                  </a:lnTo>
                  <a:lnTo>
                    <a:pt x="33270" y="25132"/>
                  </a:lnTo>
                  <a:lnTo>
                    <a:pt x="33475" y="25081"/>
                  </a:lnTo>
                  <a:lnTo>
                    <a:pt x="33629" y="25030"/>
                  </a:lnTo>
                  <a:lnTo>
                    <a:pt x="33782" y="24876"/>
                  </a:lnTo>
                  <a:lnTo>
                    <a:pt x="33885" y="24723"/>
                  </a:lnTo>
                  <a:lnTo>
                    <a:pt x="33885" y="24518"/>
                  </a:lnTo>
                  <a:lnTo>
                    <a:pt x="33885" y="24364"/>
                  </a:lnTo>
                  <a:lnTo>
                    <a:pt x="33885" y="24211"/>
                  </a:lnTo>
                  <a:lnTo>
                    <a:pt x="33833" y="24006"/>
                  </a:lnTo>
                  <a:close/>
                  <a:moveTo>
                    <a:pt x="7729" y="24876"/>
                  </a:moveTo>
                  <a:lnTo>
                    <a:pt x="7576" y="24927"/>
                  </a:lnTo>
                  <a:lnTo>
                    <a:pt x="7269" y="24978"/>
                  </a:lnTo>
                  <a:lnTo>
                    <a:pt x="7576" y="25030"/>
                  </a:lnTo>
                  <a:lnTo>
                    <a:pt x="7729" y="25081"/>
                  </a:lnTo>
                  <a:lnTo>
                    <a:pt x="7832" y="25132"/>
                  </a:lnTo>
                  <a:lnTo>
                    <a:pt x="7934" y="25183"/>
                  </a:lnTo>
                  <a:lnTo>
                    <a:pt x="8036" y="25286"/>
                  </a:lnTo>
                  <a:lnTo>
                    <a:pt x="8088" y="25388"/>
                  </a:lnTo>
                  <a:lnTo>
                    <a:pt x="8088" y="25542"/>
                  </a:lnTo>
                  <a:lnTo>
                    <a:pt x="8088" y="25746"/>
                  </a:lnTo>
                  <a:lnTo>
                    <a:pt x="8190" y="25900"/>
                  </a:lnTo>
                  <a:lnTo>
                    <a:pt x="8292" y="26053"/>
                  </a:lnTo>
                  <a:lnTo>
                    <a:pt x="8497" y="26156"/>
                  </a:lnTo>
                  <a:lnTo>
                    <a:pt x="8651" y="26207"/>
                  </a:lnTo>
                  <a:lnTo>
                    <a:pt x="8855" y="26207"/>
                  </a:lnTo>
                  <a:lnTo>
                    <a:pt x="9009" y="26156"/>
                  </a:lnTo>
                  <a:lnTo>
                    <a:pt x="9162" y="26105"/>
                  </a:lnTo>
                  <a:lnTo>
                    <a:pt x="8855" y="26053"/>
                  </a:lnTo>
                  <a:lnTo>
                    <a:pt x="8702" y="26002"/>
                  </a:lnTo>
                  <a:lnTo>
                    <a:pt x="8599" y="25951"/>
                  </a:lnTo>
                  <a:lnTo>
                    <a:pt x="8497" y="25900"/>
                  </a:lnTo>
                  <a:lnTo>
                    <a:pt x="8395" y="25746"/>
                  </a:lnTo>
                  <a:lnTo>
                    <a:pt x="8344" y="25644"/>
                  </a:lnTo>
                  <a:lnTo>
                    <a:pt x="8344" y="25542"/>
                  </a:lnTo>
                  <a:lnTo>
                    <a:pt x="8292" y="25337"/>
                  </a:lnTo>
                  <a:lnTo>
                    <a:pt x="8241" y="25183"/>
                  </a:lnTo>
                  <a:lnTo>
                    <a:pt x="8088" y="25030"/>
                  </a:lnTo>
                  <a:lnTo>
                    <a:pt x="7934" y="24927"/>
                  </a:lnTo>
                  <a:lnTo>
                    <a:pt x="7729" y="24876"/>
                  </a:lnTo>
                  <a:close/>
                  <a:moveTo>
                    <a:pt x="19348" y="25132"/>
                  </a:moveTo>
                  <a:lnTo>
                    <a:pt x="19041" y="25234"/>
                  </a:lnTo>
                  <a:lnTo>
                    <a:pt x="19348" y="25286"/>
                  </a:lnTo>
                  <a:lnTo>
                    <a:pt x="19604" y="25388"/>
                  </a:lnTo>
                  <a:lnTo>
                    <a:pt x="19706" y="25439"/>
                  </a:lnTo>
                  <a:lnTo>
                    <a:pt x="19809" y="25542"/>
                  </a:lnTo>
                  <a:lnTo>
                    <a:pt x="19860" y="25644"/>
                  </a:lnTo>
                  <a:lnTo>
                    <a:pt x="19860" y="25797"/>
                  </a:lnTo>
                  <a:lnTo>
                    <a:pt x="19911" y="26002"/>
                  </a:lnTo>
                  <a:lnTo>
                    <a:pt x="19962" y="26156"/>
                  </a:lnTo>
                  <a:lnTo>
                    <a:pt x="20116" y="26309"/>
                  </a:lnTo>
                  <a:lnTo>
                    <a:pt x="20270" y="26412"/>
                  </a:lnTo>
                  <a:lnTo>
                    <a:pt x="20628" y="26412"/>
                  </a:lnTo>
                  <a:lnTo>
                    <a:pt x="20935" y="26360"/>
                  </a:lnTo>
                  <a:lnTo>
                    <a:pt x="20628" y="26258"/>
                  </a:lnTo>
                  <a:lnTo>
                    <a:pt x="20474" y="26258"/>
                  </a:lnTo>
                  <a:lnTo>
                    <a:pt x="20372" y="26207"/>
                  </a:lnTo>
                  <a:lnTo>
                    <a:pt x="20270" y="26105"/>
                  </a:lnTo>
                  <a:lnTo>
                    <a:pt x="20167" y="26002"/>
                  </a:lnTo>
                  <a:lnTo>
                    <a:pt x="20167" y="25900"/>
                  </a:lnTo>
                  <a:lnTo>
                    <a:pt x="20116" y="25746"/>
                  </a:lnTo>
                  <a:lnTo>
                    <a:pt x="20116" y="25542"/>
                  </a:lnTo>
                  <a:lnTo>
                    <a:pt x="20014" y="25388"/>
                  </a:lnTo>
                  <a:lnTo>
                    <a:pt x="19860" y="25234"/>
                  </a:lnTo>
                  <a:lnTo>
                    <a:pt x="19706" y="25132"/>
                  </a:lnTo>
                  <a:close/>
                  <a:moveTo>
                    <a:pt x="14639" y="27333"/>
                  </a:moveTo>
                  <a:lnTo>
                    <a:pt x="14588" y="27640"/>
                  </a:lnTo>
                  <a:lnTo>
                    <a:pt x="14588" y="27794"/>
                  </a:lnTo>
                  <a:lnTo>
                    <a:pt x="14537" y="27947"/>
                  </a:lnTo>
                  <a:lnTo>
                    <a:pt x="14434" y="28050"/>
                  </a:lnTo>
                  <a:lnTo>
                    <a:pt x="14332" y="28101"/>
                  </a:lnTo>
                  <a:lnTo>
                    <a:pt x="14230" y="28152"/>
                  </a:lnTo>
                  <a:lnTo>
                    <a:pt x="14076" y="28203"/>
                  </a:lnTo>
                  <a:lnTo>
                    <a:pt x="13923" y="28203"/>
                  </a:lnTo>
                  <a:lnTo>
                    <a:pt x="13718" y="28306"/>
                  </a:lnTo>
                  <a:lnTo>
                    <a:pt x="13564" y="28408"/>
                  </a:lnTo>
                  <a:lnTo>
                    <a:pt x="13462" y="28561"/>
                  </a:lnTo>
                  <a:lnTo>
                    <a:pt x="13411" y="28766"/>
                  </a:lnTo>
                  <a:lnTo>
                    <a:pt x="13462" y="28920"/>
                  </a:lnTo>
                  <a:lnTo>
                    <a:pt x="13462" y="29124"/>
                  </a:lnTo>
                  <a:lnTo>
                    <a:pt x="13513" y="29278"/>
                  </a:lnTo>
                  <a:lnTo>
                    <a:pt x="13564" y="28920"/>
                  </a:lnTo>
                  <a:lnTo>
                    <a:pt x="13616" y="28817"/>
                  </a:lnTo>
                  <a:lnTo>
                    <a:pt x="13667" y="28664"/>
                  </a:lnTo>
                  <a:lnTo>
                    <a:pt x="13769" y="28561"/>
                  </a:lnTo>
                  <a:lnTo>
                    <a:pt x="13871" y="28510"/>
                  </a:lnTo>
                  <a:lnTo>
                    <a:pt x="13974" y="28459"/>
                  </a:lnTo>
                  <a:lnTo>
                    <a:pt x="14076" y="28459"/>
                  </a:lnTo>
                  <a:lnTo>
                    <a:pt x="14281" y="28408"/>
                  </a:lnTo>
                  <a:lnTo>
                    <a:pt x="14486" y="28306"/>
                  </a:lnTo>
                  <a:lnTo>
                    <a:pt x="14588" y="28203"/>
                  </a:lnTo>
                  <a:lnTo>
                    <a:pt x="14690" y="27998"/>
                  </a:lnTo>
                  <a:lnTo>
                    <a:pt x="14742" y="27845"/>
                  </a:lnTo>
                  <a:lnTo>
                    <a:pt x="14690" y="27640"/>
                  </a:lnTo>
                  <a:lnTo>
                    <a:pt x="14639" y="27333"/>
                  </a:lnTo>
                  <a:close/>
                  <a:moveTo>
                    <a:pt x="4198" y="27998"/>
                  </a:moveTo>
                  <a:lnTo>
                    <a:pt x="4146" y="28306"/>
                  </a:lnTo>
                  <a:lnTo>
                    <a:pt x="4146" y="28459"/>
                  </a:lnTo>
                  <a:lnTo>
                    <a:pt x="4095" y="28613"/>
                  </a:lnTo>
                  <a:lnTo>
                    <a:pt x="3993" y="28715"/>
                  </a:lnTo>
                  <a:lnTo>
                    <a:pt x="3890" y="28766"/>
                  </a:lnTo>
                  <a:lnTo>
                    <a:pt x="3788" y="28817"/>
                  </a:lnTo>
                  <a:lnTo>
                    <a:pt x="3686" y="28817"/>
                  </a:lnTo>
                  <a:lnTo>
                    <a:pt x="3481" y="28869"/>
                  </a:lnTo>
                  <a:lnTo>
                    <a:pt x="3276" y="28920"/>
                  </a:lnTo>
                  <a:lnTo>
                    <a:pt x="3174" y="29073"/>
                  </a:lnTo>
                  <a:lnTo>
                    <a:pt x="3072" y="29227"/>
                  </a:lnTo>
                  <a:lnTo>
                    <a:pt x="3020" y="29432"/>
                  </a:lnTo>
                  <a:lnTo>
                    <a:pt x="3020" y="29585"/>
                  </a:lnTo>
                  <a:lnTo>
                    <a:pt x="3072" y="29943"/>
                  </a:lnTo>
                  <a:lnTo>
                    <a:pt x="3123" y="29585"/>
                  </a:lnTo>
                  <a:lnTo>
                    <a:pt x="3174" y="29483"/>
                  </a:lnTo>
                  <a:lnTo>
                    <a:pt x="3225" y="29329"/>
                  </a:lnTo>
                  <a:lnTo>
                    <a:pt x="3327" y="29227"/>
                  </a:lnTo>
                  <a:lnTo>
                    <a:pt x="3430" y="29176"/>
                  </a:lnTo>
                  <a:lnTo>
                    <a:pt x="3532" y="29124"/>
                  </a:lnTo>
                  <a:lnTo>
                    <a:pt x="3686" y="29124"/>
                  </a:lnTo>
                  <a:lnTo>
                    <a:pt x="3839" y="29073"/>
                  </a:lnTo>
                  <a:lnTo>
                    <a:pt x="4044" y="28971"/>
                  </a:lnTo>
                  <a:lnTo>
                    <a:pt x="4198" y="28869"/>
                  </a:lnTo>
                  <a:lnTo>
                    <a:pt x="4249" y="28664"/>
                  </a:lnTo>
                  <a:lnTo>
                    <a:pt x="4300" y="28510"/>
                  </a:lnTo>
                  <a:lnTo>
                    <a:pt x="4249" y="28306"/>
                  </a:lnTo>
                  <a:lnTo>
                    <a:pt x="4198" y="27998"/>
                  </a:lnTo>
                  <a:close/>
                  <a:moveTo>
                    <a:pt x="28254" y="30762"/>
                  </a:moveTo>
                  <a:lnTo>
                    <a:pt x="27947" y="30814"/>
                  </a:lnTo>
                  <a:lnTo>
                    <a:pt x="28254" y="30916"/>
                  </a:lnTo>
                  <a:lnTo>
                    <a:pt x="28254" y="30865"/>
                  </a:lnTo>
                  <a:lnTo>
                    <a:pt x="28408" y="30916"/>
                  </a:lnTo>
                  <a:lnTo>
                    <a:pt x="28510" y="30967"/>
                  </a:lnTo>
                  <a:lnTo>
                    <a:pt x="28613" y="31018"/>
                  </a:lnTo>
                  <a:lnTo>
                    <a:pt x="28715" y="31121"/>
                  </a:lnTo>
                  <a:lnTo>
                    <a:pt x="28766" y="31274"/>
                  </a:lnTo>
                  <a:lnTo>
                    <a:pt x="28766" y="31377"/>
                  </a:lnTo>
                  <a:lnTo>
                    <a:pt x="28817" y="31581"/>
                  </a:lnTo>
                  <a:lnTo>
                    <a:pt x="28869" y="31735"/>
                  </a:lnTo>
                  <a:lnTo>
                    <a:pt x="29022" y="31888"/>
                  </a:lnTo>
                  <a:lnTo>
                    <a:pt x="29176" y="31991"/>
                  </a:lnTo>
                  <a:lnTo>
                    <a:pt x="29329" y="32042"/>
                  </a:lnTo>
                  <a:lnTo>
                    <a:pt x="29534" y="32042"/>
                  </a:lnTo>
                  <a:lnTo>
                    <a:pt x="29841" y="31940"/>
                  </a:lnTo>
                  <a:lnTo>
                    <a:pt x="29534" y="31888"/>
                  </a:lnTo>
                  <a:lnTo>
                    <a:pt x="29380" y="31888"/>
                  </a:lnTo>
                  <a:lnTo>
                    <a:pt x="29278" y="31786"/>
                  </a:lnTo>
                  <a:lnTo>
                    <a:pt x="29176" y="31735"/>
                  </a:lnTo>
                  <a:lnTo>
                    <a:pt x="29073" y="31633"/>
                  </a:lnTo>
                  <a:lnTo>
                    <a:pt x="29073" y="31530"/>
                  </a:lnTo>
                  <a:lnTo>
                    <a:pt x="29022" y="31377"/>
                  </a:lnTo>
                  <a:lnTo>
                    <a:pt x="29022" y="31172"/>
                  </a:lnTo>
                  <a:lnTo>
                    <a:pt x="28920" y="31018"/>
                  </a:lnTo>
                  <a:lnTo>
                    <a:pt x="28766" y="30865"/>
                  </a:lnTo>
                  <a:lnTo>
                    <a:pt x="28613" y="30762"/>
                  </a:lnTo>
                  <a:close/>
                  <a:moveTo>
                    <a:pt x="21703" y="31684"/>
                  </a:moveTo>
                  <a:lnTo>
                    <a:pt x="21498" y="31735"/>
                  </a:lnTo>
                  <a:lnTo>
                    <a:pt x="21344" y="31837"/>
                  </a:lnTo>
                  <a:lnTo>
                    <a:pt x="21242" y="31991"/>
                  </a:lnTo>
                  <a:lnTo>
                    <a:pt x="21037" y="32247"/>
                  </a:lnTo>
                  <a:lnTo>
                    <a:pt x="21037" y="32247"/>
                  </a:lnTo>
                  <a:lnTo>
                    <a:pt x="21191" y="32144"/>
                  </a:lnTo>
                  <a:lnTo>
                    <a:pt x="21344" y="32093"/>
                  </a:lnTo>
                  <a:lnTo>
                    <a:pt x="21344" y="32042"/>
                  </a:lnTo>
                  <a:lnTo>
                    <a:pt x="21447" y="31991"/>
                  </a:lnTo>
                  <a:lnTo>
                    <a:pt x="21600" y="31940"/>
                  </a:lnTo>
                  <a:lnTo>
                    <a:pt x="21703" y="31888"/>
                  </a:lnTo>
                  <a:lnTo>
                    <a:pt x="21856" y="31940"/>
                  </a:lnTo>
                  <a:lnTo>
                    <a:pt x="21959" y="31991"/>
                  </a:lnTo>
                  <a:lnTo>
                    <a:pt x="22061" y="32042"/>
                  </a:lnTo>
                  <a:lnTo>
                    <a:pt x="22215" y="32196"/>
                  </a:lnTo>
                  <a:lnTo>
                    <a:pt x="22368" y="32247"/>
                  </a:lnTo>
                  <a:lnTo>
                    <a:pt x="22573" y="32247"/>
                  </a:lnTo>
                  <a:lnTo>
                    <a:pt x="22778" y="32196"/>
                  </a:lnTo>
                  <a:lnTo>
                    <a:pt x="22931" y="32093"/>
                  </a:lnTo>
                  <a:lnTo>
                    <a:pt x="23033" y="31991"/>
                  </a:lnTo>
                  <a:lnTo>
                    <a:pt x="23238" y="31684"/>
                  </a:lnTo>
                  <a:lnTo>
                    <a:pt x="22982" y="31888"/>
                  </a:lnTo>
                  <a:lnTo>
                    <a:pt x="22829" y="31940"/>
                  </a:lnTo>
                  <a:lnTo>
                    <a:pt x="22726" y="31991"/>
                  </a:lnTo>
                  <a:lnTo>
                    <a:pt x="22470" y="31991"/>
                  </a:lnTo>
                  <a:lnTo>
                    <a:pt x="22317" y="31940"/>
                  </a:lnTo>
                  <a:lnTo>
                    <a:pt x="22215" y="31888"/>
                  </a:lnTo>
                  <a:lnTo>
                    <a:pt x="22061" y="31735"/>
                  </a:lnTo>
                  <a:lnTo>
                    <a:pt x="21907" y="31684"/>
                  </a:lnTo>
                  <a:close/>
                  <a:moveTo>
                    <a:pt x="35369" y="31940"/>
                  </a:moveTo>
                  <a:lnTo>
                    <a:pt x="35164" y="31991"/>
                  </a:lnTo>
                  <a:lnTo>
                    <a:pt x="35011" y="32093"/>
                  </a:lnTo>
                  <a:lnTo>
                    <a:pt x="34908" y="32247"/>
                  </a:lnTo>
                  <a:lnTo>
                    <a:pt x="34704" y="32503"/>
                  </a:lnTo>
                  <a:lnTo>
                    <a:pt x="34960" y="32349"/>
                  </a:lnTo>
                  <a:lnTo>
                    <a:pt x="35011" y="32349"/>
                  </a:lnTo>
                  <a:lnTo>
                    <a:pt x="35113" y="32247"/>
                  </a:lnTo>
                  <a:lnTo>
                    <a:pt x="35215" y="32196"/>
                  </a:lnTo>
                  <a:lnTo>
                    <a:pt x="35471" y="32196"/>
                  </a:lnTo>
                  <a:lnTo>
                    <a:pt x="35625" y="32247"/>
                  </a:lnTo>
                  <a:lnTo>
                    <a:pt x="35727" y="32298"/>
                  </a:lnTo>
                  <a:lnTo>
                    <a:pt x="35881" y="32451"/>
                  </a:lnTo>
                  <a:lnTo>
                    <a:pt x="36034" y="32503"/>
                  </a:lnTo>
                  <a:lnTo>
                    <a:pt x="36239" y="32503"/>
                  </a:lnTo>
                  <a:lnTo>
                    <a:pt x="36444" y="32451"/>
                  </a:lnTo>
                  <a:lnTo>
                    <a:pt x="36597" y="32400"/>
                  </a:lnTo>
                  <a:lnTo>
                    <a:pt x="36700" y="32247"/>
                  </a:lnTo>
                  <a:lnTo>
                    <a:pt x="36905" y="31991"/>
                  </a:lnTo>
                  <a:lnTo>
                    <a:pt x="36905" y="31991"/>
                  </a:lnTo>
                  <a:lnTo>
                    <a:pt x="36597" y="32144"/>
                  </a:lnTo>
                  <a:lnTo>
                    <a:pt x="36495" y="32247"/>
                  </a:lnTo>
                  <a:lnTo>
                    <a:pt x="36341" y="32298"/>
                  </a:lnTo>
                  <a:lnTo>
                    <a:pt x="36239" y="32298"/>
                  </a:lnTo>
                  <a:lnTo>
                    <a:pt x="36086" y="32247"/>
                  </a:lnTo>
                  <a:lnTo>
                    <a:pt x="35983" y="32196"/>
                  </a:lnTo>
                  <a:lnTo>
                    <a:pt x="35881" y="32144"/>
                  </a:lnTo>
                  <a:lnTo>
                    <a:pt x="35727" y="32042"/>
                  </a:lnTo>
                  <a:lnTo>
                    <a:pt x="35574" y="31940"/>
                  </a:lnTo>
                  <a:close/>
                  <a:moveTo>
                    <a:pt x="7729" y="32861"/>
                  </a:moveTo>
                  <a:lnTo>
                    <a:pt x="7525" y="32912"/>
                  </a:lnTo>
                  <a:lnTo>
                    <a:pt x="7371" y="33014"/>
                  </a:lnTo>
                  <a:lnTo>
                    <a:pt x="7269" y="33168"/>
                  </a:lnTo>
                  <a:lnTo>
                    <a:pt x="7115" y="33424"/>
                  </a:lnTo>
                  <a:lnTo>
                    <a:pt x="7217" y="33373"/>
                  </a:lnTo>
                  <a:lnTo>
                    <a:pt x="7371" y="33270"/>
                  </a:lnTo>
                  <a:lnTo>
                    <a:pt x="7473" y="33168"/>
                  </a:lnTo>
                  <a:lnTo>
                    <a:pt x="7627" y="33117"/>
                  </a:lnTo>
                  <a:lnTo>
                    <a:pt x="7883" y="33117"/>
                  </a:lnTo>
                  <a:lnTo>
                    <a:pt x="7985" y="33168"/>
                  </a:lnTo>
                  <a:lnTo>
                    <a:pt x="8088" y="33270"/>
                  </a:lnTo>
                  <a:lnTo>
                    <a:pt x="8241" y="33373"/>
                  </a:lnTo>
                  <a:lnTo>
                    <a:pt x="8446" y="33424"/>
                  </a:lnTo>
                  <a:lnTo>
                    <a:pt x="8599" y="33424"/>
                  </a:lnTo>
                  <a:lnTo>
                    <a:pt x="8804" y="33373"/>
                  </a:lnTo>
                  <a:lnTo>
                    <a:pt x="8958" y="33322"/>
                  </a:lnTo>
                  <a:lnTo>
                    <a:pt x="9060" y="33168"/>
                  </a:lnTo>
                  <a:lnTo>
                    <a:pt x="9265" y="32912"/>
                  </a:lnTo>
                  <a:lnTo>
                    <a:pt x="9265" y="32912"/>
                  </a:lnTo>
                  <a:lnTo>
                    <a:pt x="9009" y="33066"/>
                  </a:lnTo>
                  <a:lnTo>
                    <a:pt x="8855" y="33168"/>
                  </a:lnTo>
                  <a:lnTo>
                    <a:pt x="8753" y="33219"/>
                  </a:lnTo>
                  <a:lnTo>
                    <a:pt x="8599" y="33219"/>
                  </a:lnTo>
                  <a:lnTo>
                    <a:pt x="8497" y="33168"/>
                  </a:lnTo>
                  <a:lnTo>
                    <a:pt x="8344" y="33117"/>
                  </a:lnTo>
                  <a:lnTo>
                    <a:pt x="8292" y="33066"/>
                  </a:lnTo>
                  <a:lnTo>
                    <a:pt x="8088" y="32963"/>
                  </a:lnTo>
                  <a:lnTo>
                    <a:pt x="7934" y="32861"/>
                  </a:lnTo>
                  <a:close/>
                  <a:moveTo>
                    <a:pt x="14179" y="33885"/>
                  </a:moveTo>
                  <a:lnTo>
                    <a:pt x="14025" y="33936"/>
                  </a:lnTo>
                  <a:lnTo>
                    <a:pt x="13718" y="33987"/>
                  </a:lnTo>
                  <a:lnTo>
                    <a:pt x="14025" y="34089"/>
                  </a:lnTo>
                  <a:lnTo>
                    <a:pt x="14025" y="34038"/>
                  </a:lnTo>
                  <a:lnTo>
                    <a:pt x="14281" y="34141"/>
                  </a:lnTo>
                  <a:lnTo>
                    <a:pt x="14383" y="34192"/>
                  </a:lnTo>
                  <a:lnTo>
                    <a:pt x="14486" y="34294"/>
                  </a:lnTo>
                  <a:lnTo>
                    <a:pt x="14537" y="34448"/>
                  </a:lnTo>
                  <a:lnTo>
                    <a:pt x="14537" y="34550"/>
                  </a:lnTo>
                  <a:lnTo>
                    <a:pt x="14588" y="34755"/>
                  </a:lnTo>
                  <a:lnTo>
                    <a:pt x="14639" y="34908"/>
                  </a:lnTo>
                  <a:lnTo>
                    <a:pt x="14793" y="35062"/>
                  </a:lnTo>
                  <a:lnTo>
                    <a:pt x="14946" y="35164"/>
                  </a:lnTo>
                  <a:lnTo>
                    <a:pt x="15100" y="35215"/>
                  </a:lnTo>
                  <a:lnTo>
                    <a:pt x="15305" y="35164"/>
                  </a:lnTo>
                  <a:lnTo>
                    <a:pt x="15612" y="35113"/>
                  </a:lnTo>
                  <a:lnTo>
                    <a:pt x="15305" y="35062"/>
                  </a:lnTo>
                  <a:lnTo>
                    <a:pt x="15151" y="35011"/>
                  </a:lnTo>
                  <a:lnTo>
                    <a:pt x="15049" y="34960"/>
                  </a:lnTo>
                  <a:lnTo>
                    <a:pt x="14946" y="34857"/>
                  </a:lnTo>
                  <a:lnTo>
                    <a:pt x="14844" y="34755"/>
                  </a:lnTo>
                  <a:lnTo>
                    <a:pt x="14793" y="34652"/>
                  </a:lnTo>
                  <a:lnTo>
                    <a:pt x="14793" y="34499"/>
                  </a:lnTo>
                  <a:lnTo>
                    <a:pt x="14793" y="34345"/>
                  </a:lnTo>
                  <a:lnTo>
                    <a:pt x="14690" y="34141"/>
                  </a:lnTo>
                  <a:lnTo>
                    <a:pt x="14537" y="34038"/>
                  </a:lnTo>
                  <a:lnTo>
                    <a:pt x="14383" y="33936"/>
                  </a:lnTo>
                  <a:lnTo>
                    <a:pt x="14179" y="33885"/>
                  </a:lnTo>
                  <a:close/>
                  <a:moveTo>
                    <a:pt x="29585" y="36495"/>
                  </a:moveTo>
                  <a:lnTo>
                    <a:pt x="29380" y="36546"/>
                  </a:lnTo>
                  <a:lnTo>
                    <a:pt x="29227" y="36649"/>
                  </a:lnTo>
                  <a:lnTo>
                    <a:pt x="29124" y="36802"/>
                  </a:lnTo>
                  <a:lnTo>
                    <a:pt x="28920" y="37058"/>
                  </a:lnTo>
                  <a:lnTo>
                    <a:pt x="29176" y="36905"/>
                  </a:lnTo>
                  <a:lnTo>
                    <a:pt x="29227" y="36853"/>
                  </a:lnTo>
                  <a:lnTo>
                    <a:pt x="29329" y="36802"/>
                  </a:lnTo>
                  <a:lnTo>
                    <a:pt x="29483" y="36751"/>
                  </a:lnTo>
                  <a:lnTo>
                    <a:pt x="29585" y="36700"/>
                  </a:lnTo>
                  <a:lnTo>
                    <a:pt x="29687" y="36751"/>
                  </a:lnTo>
                  <a:lnTo>
                    <a:pt x="29841" y="36802"/>
                  </a:lnTo>
                  <a:lnTo>
                    <a:pt x="29943" y="36853"/>
                  </a:lnTo>
                  <a:lnTo>
                    <a:pt x="30097" y="36956"/>
                  </a:lnTo>
                  <a:lnTo>
                    <a:pt x="30251" y="37058"/>
                  </a:lnTo>
                  <a:lnTo>
                    <a:pt x="30455" y="37058"/>
                  </a:lnTo>
                  <a:lnTo>
                    <a:pt x="30660" y="37007"/>
                  </a:lnTo>
                  <a:lnTo>
                    <a:pt x="30814" y="36905"/>
                  </a:lnTo>
                  <a:lnTo>
                    <a:pt x="30916" y="36802"/>
                  </a:lnTo>
                  <a:lnTo>
                    <a:pt x="31121" y="36495"/>
                  </a:lnTo>
                  <a:lnTo>
                    <a:pt x="31121" y="36495"/>
                  </a:lnTo>
                  <a:lnTo>
                    <a:pt x="30814" y="36700"/>
                  </a:lnTo>
                  <a:lnTo>
                    <a:pt x="30711" y="36751"/>
                  </a:lnTo>
                  <a:lnTo>
                    <a:pt x="30558" y="36802"/>
                  </a:lnTo>
                  <a:lnTo>
                    <a:pt x="30353" y="36802"/>
                  </a:lnTo>
                  <a:lnTo>
                    <a:pt x="30199" y="36751"/>
                  </a:lnTo>
                  <a:lnTo>
                    <a:pt x="30097" y="36649"/>
                  </a:lnTo>
                  <a:lnTo>
                    <a:pt x="29943" y="36546"/>
                  </a:lnTo>
                  <a:lnTo>
                    <a:pt x="29790" y="36495"/>
                  </a:lnTo>
                  <a:close/>
                  <a:moveTo>
                    <a:pt x="3225" y="37007"/>
                  </a:moveTo>
                  <a:lnTo>
                    <a:pt x="3020" y="37058"/>
                  </a:lnTo>
                  <a:lnTo>
                    <a:pt x="2867" y="37160"/>
                  </a:lnTo>
                  <a:lnTo>
                    <a:pt x="2764" y="37263"/>
                  </a:lnTo>
                  <a:lnTo>
                    <a:pt x="2560" y="37570"/>
                  </a:lnTo>
                  <a:lnTo>
                    <a:pt x="2867" y="37365"/>
                  </a:lnTo>
                  <a:lnTo>
                    <a:pt x="2969" y="37314"/>
                  </a:lnTo>
                  <a:lnTo>
                    <a:pt x="3123" y="37212"/>
                  </a:lnTo>
                  <a:lnTo>
                    <a:pt x="3225" y="37212"/>
                  </a:lnTo>
                  <a:lnTo>
                    <a:pt x="3379" y="37263"/>
                  </a:lnTo>
                  <a:lnTo>
                    <a:pt x="3481" y="37263"/>
                  </a:lnTo>
                  <a:lnTo>
                    <a:pt x="3583" y="37365"/>
                  </a:lnTo>
                  <a:lnTo>
                    <a:pt x="3737" y="37468"/>
                  </a:lnTo>
                  <a:lnTo>
                    <a:pt x="3890" y="37519"/>
                  </a:lnTo>
                  <a:lnTo>
                    <a:pt x="4095" y="37570"/>
                  </a:lnTo>
                  <a:lnTo>
                    <a:pt x="4300" y="37519"/>
                  </a:lnTo>
                  <a:lnTo>
                    <a:pt x="4453" y="37416"/>
                  </a:lnTo>
                  <a:lnTo>
                    <a:pt x="4556" y="37263"/>
                  </a:lnTo>
                  <a:lnTo>
                    <a:pt x="4761" y="37007"/>
                  </a:lnTo>
                  <a:lnTo>
                    <a:pt x="4505" y="37212"/>
                  </a:lnTo>
                  <a:lnTo>
                    <a:pt x="4351" y="37263"/>
                  </a:lnTo>
                  <a:lnTo>
                    <a:pt x="4249" y="37314"/>
                  </a:lnTo>
                  <a:lnTo>
                    <a:pt x="3993" y="37314"/>
                  </a:lnTo>
                  <a:lnTo>
                    <a:pt x="3839" y="37263"/>
                  </a:lnTo>
                  <a:lnTo>
                    <a:pt x="3788" y="37160"/>
                  </a:lnTo>
                  <a:lnTo>
                    <a:pt x="3583" y="37058"/>
                  </a:lnTo>
                  <a:lnTo>
                    <a:pt x="3430" y="37007"/>
                  </a:lnTo>
                  <a:close/>
                  <a:moveTo>
                    <a:pt x="39464" y="36086"/>
                  </a:moveTo>
                  <a:lnTo>
                    <a:pt x="39464" y="36444"/>
                  </a:lnTo>
                  <a:lnTo>
                    <a:pt x="39413" y="36546"/>
                  </a:lnTo>
                  <a:lnTo>
                    <a:pt x="39361" y="36700"/>
                  </a:lnTo>
                  <a:lnTo>
                    <a:pt x="39259" y="36802"/>
                  </a:lnTo>
                  <a:lnTo>
                    <a:pt x="39157" y="36853"/>
                  </a:lnTo>
                  <a:lnTo>
                    <a:pt x="39054" y="36905"/>
                  </a:lnTo>
                  <a:lnTo>
                    <a:pt x="38952" y="36956"/>
                  </a:lnTo>
                  <a:lnTo>
                    <a:pt x="38747" y="36956"/>
                  </a:lnTo>
                  <a:lnTo>
                    <a:pt x="38594" y="37058"/>
                  </a:lnTo>
                  <a:lnTo>
                    <a:pt x="38440" y="37160"/>
                  </a:lnTo>
                  <a:lnTo>
                    <a:pt x="38338" y="37365"/>
                  </a:lnTo>
                  <a:lnTo>
                    <a:pt x="38287" y="37519"/>
                  </a:lnTo>
                  <a:lnTo>
                    <a:pt x="38287" y="37723"/>
                  </a:lnTo>
                  <a:lnTo>
                    <a:pt x="38338" y="38031"/>
                  </a:lnTo>
                  <a:lnTo>
                    <a:pt x="38389" y="37877"/>
                  </a:lnTo>
                  <a:lnTo>
                    <a:pt x="38440" y="37723"/>
                  </a:lnTo>
                  <a:lnTo>
                    <a:pt x="38440" y="37570"/>
                  </a:lnTo>
                  <a:lnTo>
                    <a:pt x="38491" y="37416"/>
                  </a:lnTo>
                  <a:lnTo>
                    <a:pt x="38594" y="37365"/>
                  </a:lnTo>
                  <a:lnTo>
                    <a:pt x="38696" y="37263"/>
                  </a:lnTo>
                  <a:lnTo>
                    <a:pt x="38798" y="37212"/>
                  </a:lnTo>
                  <a:lnTo>
                    <a:pt x="38952" y="37212"/>
                  </a:lnTo>
                  <a:lnTo>
                    <a:pt x="39157" y="37160"/>
                  </a:lnTo>
                  <a:lnTo>
                    <a:pt x="39310" y="37109"/>
                  </a:lnTo>
                  <a:lnTo>
                    <a:pt x="39464" y="36956"/>
                  </a:lnTo>
                  <a:lnTo>
                    <a:pt x="39566" y="36802"/>
                  </a:lnTo>
                  <a:lnTo>
                    <a:pt x="39566" y="36597"/>
                  </a:lnTo>
                  <a:lnTo>
                    <a:pt x="39566" y="36444"/>
                  </a:lnTo>
                  <a:lnTo>
                    <a:pt x="39515" y="36239"/>
                  </a:lnTo>
                  <a:lnTo>
                    <a:pt x="39464" y="36086"/>
                  </a:lnTo>
                  <a:close/>
                  <a:moveTo>
                    <a:pt x="21959" y="37314"/>
                  </a:moveTo>
                  <a:lnTo>
                    <a:pt x="21652" y="37416"/>
                  </a:lnTo>
                  <a:lnTo>
                    <a:pt x="21959" y="37416"/>
                  </a:lnTo>
                  <a:lnTo>
                    <a:pt x="22112" y="37468"/>
                  </a:lnTo>
                  <a:lnTo>
                    <a:pt x="22215" y="37519"/>
                  </a:lnTo>
                  <a:lnTo>
                    <a:pt x="22317" y="37570"/>
                  </a:lnTo>
                  <a:lnTo>
                    <a:pt x="22419" y="37672"/>
                  </a:lnTo>
                  <a:lnTo>
                    <a:pt x="22470" y="37826"/>
                  </a:lnTo>
                  <a:lnTo>
                    <a:pt x="22470" y="37928"/>
                  </a:lnTo>
                  <a:lnTo>
                    <a:pt x="22522" y="38133"/>
                  </a:lnTo>
                  <a:lnTo>
                    <a:pt x="22573" y="38287"/>
                  </a:lnTo>
                  <a:lnTo>
                    <a:pt x="22726" y="38440"/>
                  </a:lnTo>
                  <a:lnTo>
                    <a:pt x="22880" y="38542"/>
                  </a:lnTo>
                  <a:lnTo>
                    <a:pt x="23033" y="38594"/>
                  </a:lnTo>
                  <a:lnTo>
                    <a:pt x="23238" y="38594"/>
                  </a:lnTo>
                  <a:lnTo>
                    <a:pt x="23545" y="38491"/>
                  </a:lnTo>
                  <a:lnTo>
                    <a:pt x="23238" y="38440"/>
                  </a:lnTo>
                  <a:lnTo>
                    <a:pt x="23085" y="38440"/>
                  </a:lnTo>
                  <a:lnTo>
                    <a:pt x="22982" y="38389"/>
                  </a:lnTo>
                  <a:lnTo>
                    <a:pt x="22880" y="38287"/>
                  </a:lnTo>
                  <a:lnTo>
                    <a:pt x="22778" y="38184"/>
                  </a:lnTo>
                  <a:lnTo>
                    <a:pt x="22778" y="38082"/>
                  </a:lnTo>
                  <a:lnTo>
                    <a:pt x="22726" y="37928"/>
                  </a:lnTo>
                  <a:lnTo>
                    <a:pt x="22726" y="37723"/>
                  </a:lnTo>
                  <a:lnTo>
                    <a:pt x="22624" y="37570"/>
                  </a:lnTo>
                  <a:lnTo>
                    <a:pt x="22470" y="37416"/>
                  </a:lnTo>
                  <a:lnTo>
                    <a:pt x="22317" y="37314"/>
                  </a:lnTo>
                  <a:close/>
                  <a:moveTo>
                    <a:pt x="10442" y="38491"/>
                  </a:moveTo>
                  <a:lnTo>
                    <a:pt x="10391" y="38850"/>
                  </a:lnTo>
                  <a:lnTo>
                    <a:pt x="10391" y="38952"/>
                  </a:lnTo>
                  <a:lnTo>
                    <a:pt x="10340" y="39105"/>
                  </a:lnTo>
                  <a:lnTo>
                    <a:pt x="10237" y="39208"/>
                  </a:lnTo>
                  <a:lnTo>
                    <a:pt x="10135" y="39259"/>
                  </a:lnTo>
                  <a:lnTo>
                    <a:pt x="10033" y="39310"/>
                  </a:lnTo>
                  <a:lnTo>
                    <a:pt x="9879" y="39361"/>
                  </a:lnTo>
                  <a:lnTo>
                    <a:pt x="9725" y="39361"/>
                  </a:lnTo>
                  <a:lnTo>
                    <a:pt x="9521" y="39464"/>
                  </a:lnTo>
                  <a:lnTo>
                    <a:pt x="9418" y="39566"/>
                  </a:lnTo>
                  <a:lnTo>
                    <a:pt x="9316" y="39771"/>
                  </a:lnTo>
                  <a:lnTo>
                    <a:pt x="9265" y="39924"/>
                  </a:lnTo>
                  <a:lnTo>
                    <a:pt x="9265" y="40129"/>
                  </a:lnTo>
                  <a:lnTo>
                    <a:pt x="9316" y="40436"/>
                  </a:lnTo>
                  <a:lnTo>
                    <a:pt x="9367" y="40283"/>
                  </a:lnTo>
                  <a:lnTo>
                    <a:pt x="9367" y="40129"/>
                  </a:lnTo>
                  <a:lnTo>
                    <a:pt x="9418" y="39976"/>
                  </a:lnTo>
                  <a:lnTo>
                    <a:pt x="9470" y="39873"/>
                  </a:lnTo>
                  <a:lnTo>
                    <a:pt x="9572" y="39771"/>
                  </a:lnTo>
                  <a:lnTo>
                    <a:pt x="9674" y="39668"/>
                  </a:lnTo>
                  <a:lnTo>
                    <a:pt x="9777" y="39617"/>
                  </a:lnTo>
                  <a:lnTo>
                    <a:pt x="9930" y="39617"/>
                  </a:lnTo>
                  <a:lnTo>
                    <a:pt x="10084" y="39566"/>
                  </a:lnTo>
                  <a:lnTo>
                    <a:pt x="10289" y="39515"/>
                  </a:lnTo>
                  <a:lnTo>
                    <a:pt x="10442" y="39361"/>
                  </a:lnTo>
                  <a:lnTo>
                    <a:pt x="10493" y="39208"/>
                  </a:lnTo>
                  <a:lnTo>
                    <a:pt x="10544" y="39003"/>
                  </a:lnTo>
                  <a:lnTo>
                    <a:pt x="10493" y="38850"/>
                  </a:lnTo>
                  <a:lnTo>
                    <a:pt x="10493" y="38696"/>
                  </a:lnTo>
                  <a:lnTo>
                    <a:pt x="10442" y="38491"/>
                  </a:lnTo>
                  <a:close/>
                  <a:moveTo>
                    <a:pt x="16379" y="40129"/>
                  </a:moveTo>
                  <a:lnTo>
                    <a:pt x="16175" y="40180"/>
                  </a:lnTo>
                  <a:lnTo>
                    <a:pt x="16021" y="40283"/>
                  </a:lnTo>
                  <a:lnTo>
                    <a:pt x="15919" y="40436"/>
                  </a:lnTo>
                  <a:lnTo>
                    <a:pt x="15714" y="40692"/>
                  </a:lnTo>
                  <a:lnTo>
                    <a:pt x="15970" y="40539"/>
                  </a:lnTo>
                  <a:lnTo>
                    <a:pt x="16124" y="40436"/>
                  </a:lnTo>
                  <a:lnTo>
                    <a:pt x="16226" y="40385"/>
                  </a:lnTo>
                  <a:lnTo>
                    <a:pt x="16482" y="40385"/>
                  </a:lnTo>
                  <a:lnTo>
                    <a:pt x="16584" y="40436"/>
                  </a:lnTo>
                  <a:lnTo>
                    <a:pt x="16738" y="40487"/>
                  </a:lnTo>
                  <a:lnTo>
                    <a:pt x="16943" y="40641"/>
                  </a:lnTo>
                  <a:lnTo>
                    <a:pt x="17198" y="40692"/>
                  </a:lnTo>
                  <a:lnTo>
                    <a:pt x="17403" y="40641"/>
                  </a:lnTo>
                  <a:lnTo>
                    <a:pt x="17659" y="40539"/>
                  </a:lnTo>
                  <a:lnTo>
                    <a:pt x="17710" y="40436"/>
                  </a:lnTo>
                  <a:lnTo>
                    <a:pt x="17864" y="40180"/>
                  </a:lnTo>
                  <a:lnTo>
                    <a:pt x="17608" y="40334"/>
                  </a:lnTo>
                  <a:lnTo>
                    <a:pt x="17454" y="40436"/>
                  </a:lnTo>
                  <a:lnTo>
                    <a:pt x="17250" y="40487"/>
                  </a:lnTo>
                  <a:lnTo>
                    <a:pt x="17045" y="40436"/>
                  </a:lnTo>
                  <a:lnTo>
                    <a:pt x="16891" y="40334"/>
                  </a:lnTo>
                  <a:lnTo>
                    <a:pt x="16738" y="40232"/>
                  </a:lnTo>
                  <a:lnTo>
                    <a:pt x="16533" y="40180"/>
                  </a:lnTo>
                  <a:lnTo>
                    <a:pt x="16379" y="40129"/>
                  </a:lnTo>
                  <a:close/>
                  <a:moveTo>
                    <a:pt x="34294" y="39413"/>
                  </a:moveTo>
                  <a:lnTo>
                    <a:pt x="34141" y="39464"/>
                  </a:lnTo>
                  <a:lnTo>
                    <a:pt x="33833" y="39515"/>
                  </a:lnTo>
                  <a:lnTo>
                    <a:pt x="34141" y="39668"/>
                  </a:lnTo>
                  <a:lnTo>
                    <a:pt x="34141" y="39617"/>
                  </a:lnTo>
                  <a:lnTo>
                    <a:pt x="34294" y="39668"/>
                  </a:lnTo>
                  <a:lnTo>
                    <a:pt x="34448" y="39720"/>
                  </a:lnTo>
                  <a:lnTo>
                    <a:pt x="34550" y="39822"/>
                  </a:lnTo>
                  <a:lnTo>
                    <a:pt x="34601" y="39924"/>
                  </a:lnTo>
                  <a:lnTo>
                    <a:pt x="34652" y="40027"/>
                  </a:lnTo>
                  <a:lnTo>
                    <a:pt x="34652" y="40129"/>
                  </a:lnTo>
                  <a:lnTo>
                    <a:pt x="34704" y="40334"/>
                  </a:lnTo>
                  <a:lnTo>
                    <a:pt x="34806" y="40487"/>
                  </a:lnTo>
                  <a:lnTo>
                    <a:pt x="34908" y="40641"/>
                  </a:lnTo>
                  <a:lnTo>
                    <a:pt x="35062" y="40743"/>
                  </a:lnTo>
                  <a:lnTo>
                    <a:pt x="35267" y="40795"/>
                  </a:lnTo>
                  <a:lnTo>
                    <a:pt x="35420" y="40743"/>
                  </a:lnTo>
                  <a:lnTo>
                    <a:pt x="35778" y="40692"/>
                  </a:lnTo>
                  <a:lnTo>
                    <a:pt x="35420" y="40641"/>
                  </a:lnTo>
                  <a:lnTo>
                    <a:pt x="35318" y="40590"/>
                  </a:lnTo>
                  <a:lnTo>
                    <a:pt x="35164" y="40539"/>
                  </a:lnTo>
                  <a:lnTo>
                    <a:pt x="35062" y="40436"/>
                  </a:lnTo>
                  <a:lnTo>
                    <a:pt x="35011" y="40334"/>
                  </a:lnTo>
                  <a:lnTo>
                    <a:pt x="34960" y="40232"/>
                  </a:lnTo>
                  <a:lnTo>
                    <a:pt x="34960" y="40129"/>
                  </a:lnTo>
                  <a:lnTo>
                    <a:pt x="34908" y="39873"/>
                  </a:lnTo>
                  <a:lnTo>
                    <a:pt x="34755" y="39617"/>
                  </a:lnTo>
                  <a:lnTo>
                    <a:pt x="34550" y="39515"/>
                  </a:lnTo>
                  <a:lnTo>
                    <a:pt x="34294" y="39413"/>
                  </a:lnTo>
                  <a:close/>
                  <a:moveTo>
                    <a:pt x="359" y="41818"/>
                  </a:moveTo>
                  <a:lnTo>
                    <a:pt x="103" y="42023"/>
                  </a:lnTo>
                  <a:lnTo>
                    <a:pt x="0" y="42074"/>
                  </a:lnTo>
                  <a:lnTo>
                    <a:pt x="0" y="42279"/>
                  </a:lnTo>
                  <a:lnTo>
                    <a:pt x="103" y="42228"/>
                  </a:lnTo>
                  <a:lnTo>
                    <a:pt x="205" y="42125"/>
                  </a:lnTo>
                  <a:lnTo>
                    <a:pt x="359" y="41818"/>
                  </a:lnTo>
                  <a:close/>
                  <a:moveTo>
                    <a:pt x="4249" y="42074"/>
                  </a:moveTo>
                  <a:lnTo>
                    <a:pt x="4095" y="42125"/>
                  </a:lnTo>
                  <a:lnTo>
                    <a:pt x="3788" y="42177"/>
                  </a:lnTo>
                  <a:lnTo>
                    <a:pt x="4095" y="42228"/>
                  </a:lnTo>
                  <a:lnTo>
                    <a:pt x="4249" y="42228"/>
                  </a:lnTo>
                  <a:lnTo>
                    <a:pt x="4351" y="42279"/>
                  </a:lnTo>
                  <a:lnTo>
                    <a:pt x="4453" y="42381"/>
                  </a:lnTo>
                  <a:lnTo>
                    <a:pt x="4556" y="42484"/>
                  </a:lnTo>
                  <a:lnTo>
                    <a:pt x="4556" y="42586"/>
                  </a:lnTo>
                  <a:lnTo>
                    <a:pt x="4607" y="42740"/>
                  </a:lnTo>
                  <a:lnTo>
                    <a:pt x="4607" y="42893"/>
                  </a:lnTo>
                  <a:lnTo>
                    <a:pt x="4709" y="43098"/>
                  </a:lnTo>
                  <a:lnTo>
                    <a:pt x="4812" y="43251"/>
                  </a:lnTo>
                  <a:lnTo>
                    <a:pt x="5017" y="43354"/>
                  </a:lnTo>
                  <a:lnTo>
                    <a:pt x="5375" y="43354"/>
                  </a:lnTo>
                  <a:lnTo>
                    <a:pt x="5682" y="43303"/>
                  </a:lnTo>
                  <a:lnTo>
                    <a:pt x="5375" y="43251"/>
                  </a:lnTo>
                  <a:lnTo>
                    <a:pt x="5221" y="43200"/>
                  </a:lnTo>
                  <a:lnTo>
                    <a:pt x="5119" y="43149"/>
                  </a:lnTo>
                  <a:lnTo>
                    <a:pt x="5017" y="43047"/>
                  </a:lnTo>
                  <a:lnTo>
                    <a:pt x="4914" y="42944"/>
                  </a:lnTo>
                  <a:lnTo>
                    <a:pt x="4863" y="42842"/>
                  </a:lnTo>
                  <a:lnTo>
                    <a:pt x="4863" y="42688"/>
                  </a:lnTo>
                  <a:lnTo>
                    <a:pt x="4812" y="42535"/>
                  </a:lnTo>
                  <a:lnTo>
                    <a:pt x="4761" y="42330"/>
                  </a:lnTo>
                  <a:lnTo>
                    <a:pt x="4607" y="42228"/>
                  </a:lnTo>
                  <a:lnTo>
                    <a:pt x="4453" y="42125"/>
                  </a:lnTo>
                  <a:lnTo>
                    <a:pt x="4249" y="42074"/>
                  </a:lnTo>
                  <a:close/>
                  <a:moveTo>
                    <a:pt x="27998" y="41409"/>
                  </a:moveTo>
                  <a:lnTo>
                    <a:pt x="27947" y="41716"/>
                  </a:lnTo>
                  <a:lnTo>
                    <a:pt x="27845" y="42023"/>
                  </a:lnTo>
                  <a:lnTo>
                    <a:pt x="27742" y="42125"/>
                  </a:lnTo>
                  <a:lnTo>
                    <a:pt x="27691" y="42177"/>
                  </a:lnTo>
                  <a:lnTo>
                    <a:pt x="27538" y="42228"/>
                  </a:lnTo>
                  <a:lnTo>
                    <a:pt x="27435" y="42279"/>
                  </a:lnTo>
                  <a:lnTo>
                    <a:pt x="27231" y="42279"/>
                  </a:lnTo>
                  <a:lnTo>
                    <a:pt x="27077" y="42381"/>
                  </a:lnTo>
                  <a:lnTo>
                    <a:pt x="26924" y="42484"/>
                  </a:lnTo>
                  <a:lnTo>
                    <a:pt x="26821" y="42637"/>
                  </a:lnTo>
                  <a:lnTo>
                    <a:pt x="26770" y="42842"/>
                  </a:lnTo>
                  <a:lnTo>
                    <a:pt x="26770" y="42995"/>
                  </a:lnTo>
                  <a:lnTo>
                    <a:pt x="26821" y="43200"/>
                  </a:lnTo>
                  <a:lnTo>
                    <a:pt x="26821" y="43354"/>
                  </a:lnTo>
                  <a:lnTo>
                    <a:pt x="26924" y="42995"/>
                  </a:lnTo>
                  <a:lnTo>
                    <a:pt x="26924" y="42893"/>
                  </a:lnTo>
                  <a:lnTo>
                    <a:pt x="26975" y="42740"/>
                  </a:lnTo>
                  <a:lnTo>
                    <a:pt x="27077" y="42637"/>
                  </a:lnTo>
                  <a:lnTo>
                    <a:pt x="27179" y="42586"/>
                  </a:lnTo>
                  <a:lnTo>
                    <a:pt x="27282" y="42535"/>
                  </a:lnTo>
                  <a:lnTo>
                    <a:pt x="27435" y="42535"/>
                  </a:lnTo>
                  <a:lnTo>
                    <a:pt x="27691" y="42484"/>
                  </a:lnTo>
                  <a:lnTo>
                    <a:pt x="27896" y="42330"/>
                  </a:lnTo>
                  <a:lnTo>
                    <a:pt x="27998" y="42125"/>
                  </a:lnTo>
                  <a:lnTo>
                    <a:pt x="28050" y="41869"/>
                  </a:lnTo>
                  <a:lnTo>
                    <a:pt x="28050" y="41716"/>
                  </a:lnTo>
                  <a:lnTo>
                    <a:pt x="27998" y="41409"/>
                  </a:lnTo>
                  <a:close/>
                  <a:moveTo>
                    <a:pt x="40897" y="43507"/>
                  </a:moveTo>
                  <a:lnTo>
                    <a:pt x="40743" y="43559"/>
                  </a:lnTo>
                  <a:lnTo>
                    <a:pt x="40385" y="43610"/>
                  </a:lnTo>
                  <a:lnTo>
                    <a:pt x="40795" y="43661"/>
                  </a:lnTo>
                  <a:lnTo>
                    <a:pt x="40846" y="43661"/>
                  </a:lnTo>
                  <a:lnTo>
                    <a:pt x="40999" y="43712"/>
                  </a:lnTo>
                  <a:lnTo>
                    <a:pt x="41102" y="43814"/>
                  </a:lnTo>
                  <a:lnTo>
                    <a:pt x="41204" y="43917"/>
                  </a:lnTo>
                  <a:lnTo>
                    <a:pt x="41204" y="44019"/>
                  </a:lnTo>
                  <a:lnTo>
                    <a:pt x="41255" y="44173"/>
                  </a:lnTo>
                  <a:lnTo>
                    <a:pt x="41255" y="44326"/>
                  </a:lnTo>
                  <a:lnTo>
                    <a:pt x="41358" y="44531"/>
                  </a:lnTo>
                  <a:lnTo>
                    <a:pt x="41460" y="44685"/>
                  </a:lnTo>
                  <a:lnTo>
                    <a:pt x="41665" y="44736"/>
                  </a:lnTo>
                  <a:lnTo>
                    <a:pt x="41818" y="44787"/>
                  </a:lnTo>
                  <a:lnTo>
                    <a:pt x="42023" y="44787"/>
                  </a:lnTo>
                  <a:lnTo>
                    <a:pt x="42330" y="44736"/>
                  </a:lnTo>
                  <a:lnTo>
                    <a:pt x="42023" y="44685"/>
                  </a:lnTo>
                  <a:lnTo>
                    <a:pt x="41869" y="44633"/>
                  </a:lnTo>
                  <a:lnTo>
                    <a:pt x="41767" y="44582"/>
                  </a:lnTo>
                  <a:lnTo>
                    <a:pt x="41665" y="44480"/>
                  </a:lnTo>
                  <a:lnTo>
                    <a:pt x="41562" y="44377"/>
                  </a:lnTo>
                  <a:lnTo>
                    <a:pt x="41511" y="44275"/>
                  </a:lnTo>
                  <a:lnTo>
                    <a:pt x="41511" y="44122"/>
                  </a:lnTo>
                  <a:lnTo>
                    <a:pt x="41460" y="43968"/>
                  </a:lnTo>
                  <a:lnTo>
                    <a:pt x="41409" y="43763"/>
                  </a:lnTo>
                  <a:lnTo>
                    <a:pt x="41255" y="43661"/>
                  </a:lnTo>
                  <a:lnTo>
                    <a:pt x="41102" y="43559"/>
                  </a:lnTo>
                  <a:lnTo>
                    <a:pt x="40897" y="43507"/>
                  </a:lnTo>
                  <a:close/>
                  <a:moveTo>
                    <a:pt x="10289" y="44941"/>
                  </a:moveTo>
                  <a:lnTo>
                    <a:pt x="10084" y="44992"/>
                  </a:lnTo>
                  <a:lnTo>
                    <a:pt x="9930" y="45094"/>
                  </a:lnTo>
                  <a:lnTo>
                    <a:pt x="9828" y="45248"/>
                  </a:lnTo>
                  <a:lnTo>
                    <a:pt x="9623" y="45504"/>
                  </a:lnTo>
                  <a:lnTo>
                    <a:pt x="9930" y="45350"/>
                  </a:lnTo>
                  <a:lnTo>
                    <a:pt x="10033" y="45248"/>
                  </a:lnTo>
                  <a:lnTo>
                    <a:pt x="10186" y="45196"/>
                  </a:lnTo>
                  <a:lnTo>
                    <a:pt x="10442" y="45196"/>
                  </a:lnTo>
                  <a:lnTo>
                    <a:pt x="10544" y="45248"/>
                  </a:lnTo>
                  <a:lnTo>
                    <a:pt x="10647" y="45299"/>
                  </a:lnTo>
                  <a:lnTo>
                    <a:pt x="10800" y="45452"/>
                  </a:lnTo>
                  <a:lnTo>
                    <a:pt x="10954" y="45504"/>
                  </a:lnTo>
                  <a:lnTo>
                    <a:pt x="11159" y="45504"/>
                  </a:lnTo>
                  <a:lnTo>
                    <a:pt x="11363" y="45452"/>
                  </a:lnTo>
                  <a:lnTo>
                    <a:pt x="11517" y="45350"/>
                  </a:lnTo>
                  <a:lnTo>
                    <a:pt x="11619" y="45248"/>
                  </a:lnTo>
                  <a:lnTo>
                    <a:pt x="11824" y="44941"/>
                  </a:lnTo>
                  <a:lnTo>
                    <a:pt x="11568" y="45145"/>
                  </a:lnTo>
                  <a:lnTo>
                    <a:pt x="11415" y="45248"/>
                  </a:lnTo>
                  <a:lnTo>
                    <a:pt x="11312" y="45248"/>
                  </a:lnTo>
                  <a:lnTo>
                    <a:pt x="11159" y="45299"/>
                  </a:lnTo>
                  <a:lnTo>
                    <a:pt x="11056" y="45248"/>
                  </a:lnTo>
                  <a:lnTo>
                    <a:pt x="10903" y="45196"/>
                  </a:lnTo>
                  <a:lnTo>
                    <a:pt x="10800" y="45145"/>
                  </a:lnTo>
                  <a:lnTo>
                    <a:pt x="10647" y="44992"/>
                  </a:lnTo>
                  <a:lnTo>
                    <a:pt x="10493" y="44941"/>
                  </a:lnTo>
                  <a:close/>
                  <a:moveTo>
                    <a:pt x="33424" y="44941"/>
                  </a:moveTo>
                  <a:lnTo>
                    <a:pt x="33219" y="44992"/>
                  </a:lnTo>
                  <a:lnTo>
                    <a:pt x="33066" y="45094"/>
                  </a:lnTo>
                  <a:lnTo>
                    <a:pt x="32963" y="45248"/>
                  </a:lnTo>
                  <a:lnTo>
                    <a:pt x="32810" y="45504"/>
                  </a:lnTo>
                  <a:lnTo>
                    <a:pt x="33014" y="45350"/>
                  </a:lnTo>
                  <a:lnTo>
                    <a:pt x="33066" y="45350"/>
                  </a:lnTo>
                  <a:lnTo>
                    <a:pt x="33168" y="45248"/>
                  </a:lnTo>
                  <a:lnTo>
                    <a:pt x="33322" y="45196"/>
                  </a:lnTo>
                  <a:lnTo>
                    <a:pt x="33578" y="45196"/>
                  </a:lnTo>
                  <a:lnTo>
                    <a:pt x="33680" y="45248"/>
                  </a:lnTo>
                  <a:lnTo>
                    <a:pt x="33782" y="45299"/>
                  </a:lnTo>
                  <a:lnTo>
                    <a:pt x="33936" y="45452"/>
                  </a:lnTo>
                  <a:lnTo>
                    <a:pt x="34141" y="45504"/>
                  </a:lnTo>
                  <a:lnTo>
                    <a:pt x="34294" y="45504"/>
                  </a:lnTo>
                  <a:lnTo>
                    <a:pt x="34499" y="45452"/>
                  </a:lnTo>
                  <a:lnTo>
                    <a:pt x="34652" y="45350"/>
                  </a:lnTo>
                  <a:lnTo>
                    <a:pt x="34755" y="45248"/>
                  </a:lnTo>
                  <a:lnTo>
                    <a:pt x="34960" y="44941"/>
                  </a:lnTo>
                  <a:lnTo>
                    <a:pt x="34704" y="45145"/>
                  </a:lnTo>
                  <a:lnTo>
                    <a:pt x="34550" y="45248"/>
                  </a:lnTo>
                  <a:lnTo>
                    <a:pt x="34448" y="45248"/>
                  </a:lnTo>
                  <a:lnTo>
                    <a:pt x="34294" y="45299"/>
                  </a:lnTo>
                  <a:lnTo>
                    <a:pt x="34192" y="45248"/>
                  </a:lnTo>
                  <a:lnTo>
                    <a:pt x="34089" y="45196"/>
                  </a:lnTo>
                  <a:lnTo>
                    <a:pt x="33987" y="45145"/>
                  </a:lnTo>
                  <a:lnTo>
                    <a:pt x="33833" y="44992"/>
                  </a:lnTo>
                  <a:lnTo>
                    <a:pt x="33629" y="44941"/>
                  </a:lnTo>
                  <a:close/>
                  <a:moveTo>
                    <a:pt x="20986" y="44275"/>
                  </a:moveTo>
                  <a:lnTo>
                    <a:pt x="20781" y="44326"/>
                  </a:lnTo>
                  <a:lnTo>
                    <a:pt x="20474" y="44377"/>
                  </a:lnTo>
                  <a:lnTo>
                    <a:pt x="20781" y="44429"/>
                  </a:lnTo>
                  <a:lnTo>
                    <a:pt x="20935" y="44429"/>
                  </a:lnTo>
                  <a:lnTo>
                    <a:pt x="21088" y="44531"/>
                  </a:lnTo>
                  <a:lnTo>
                    <a:pt x="21191" y="44582"/>
                  </a:lnTo>
                  <a:lnTo>
                    <a:pt x="21242" y="44685"/>
                  </a:lnTo>
                  <a:lnTo>
                    <a:pt x="21293" y="44787"/>
                  </a:lnTo>
                  <a:lnTo>
                    <a:pt x="21293" y="44941"/>
                  </a:lnTo>
                  <a:lnTo>
                    <a:pt x="21344" y="45145"/>
                  </a:lnTo>
                  <a:lnTo>
                    <a:pt x="21447" y="45299"/>
                  </a:lnTo>
                  <a:lnTo>
                    <a:pt x="21549" y="45452"/>
                  </a:lnTo>
                  <a:lnTo>
                    <a:pt x="21703" y="45555"/>
                  </a:lnTo>
                  <a:lnTo>
                    <a:pt x="21907" y="45606"/>
                  </a:lnTo>
                  <a:lnTo>
                    <a:pt x="22061" y="45555"/>
                  </a:lnTo>
                  <a:lnTo>
                    <a:pt x="22419" y="45504"/>
                  </a:lnTo>
                  <a:lnTo>
                    <a:pt x="22061" y="45452"/>
                  </a:lnTo>
                  <a:lnTo>
                    <a:pt x="21959" y="45401"/>
                  </a:lnTo>
                  <a:lnTo>
                    <a:pt x="21805" y="45350"/>
                  </a:lnTo>
                  <a:lnTo>
                    <a:pt x="21703" y="45299"/>
                  </a:lnTo>
                  <a:lnTo>
                    <a:pt x="21652" y="45145"/>
                  </a:lnTo>
                  <a:lnTo>
                    <a:pt x="21600" y="45043"/>
                  </a:lnTo>
                  <a:lnTo>
                    <a:pt x="21600" y="44941"/>
                  </a:lnTo>
                  <a:lnTo>
                    <a:pt x="21549" y="44736"/>
                  </a:lnTo>
                  <a:lnTo>
                    <a:pt x="21447" y="44582"/>
                  </a:lnTo>
                  <a:lnTo>
                    <a:pt x="21344" y="44429"/>
                  </a:lnTo>
                  <a:lnTo>
                    <a:pt x="21140" y="44326"/>
                  </a:lnTo>
                  <a:lnTo>
                    <a:pt x="20986" y="44275"/>
                  </a:lnTo>
                  <a:close/>
                  <a:moveTo>
                    <a:pt x="6603" y="46732"/>
                  </a:moveTo>
                  <a:lnTo>
                    <a:pt x="6552" y="46937"/>
                  </a:lnTo>
                  <a:lnTo>
                    <a:pt x="6654" y="46937"/>
                  </a:lnTo>
                  <a:lnTo>
                    <a:pt x="6603" y="46732"/>
                  </a:lnTo>
                  <a:close/>
                  <a:moveTo>
                    <a:pt x="16584" y="46323"/>
                  </a:moveTo>
                  <a:lnTo>
                    <a:pt x="16533" y="46476"/>
                  </a:lnTo>
                  <a:lnTo>
                    <a:pt x="16533" y="46630"/>
                  </a:lnTo>
                  <a:lnTo>
                    <a:pt x="16482" y="46783"/>
                  </a:lnTo>
                  <a:lnTo>
                    <a:pt x="16431" y="46937"/>
                  </a:lnTo>
                  <a:lnTo>
                    <a:pt x="16328" y="47039"/>
                  </a:lnTo>
                  <a:lnTo>
                    <a:pt x="16584" y="47039"/>
                  </a:lnTo>
                  <a:lnTo>
                    <a:pt x="16635" y="46834"/>
                  </a:lnTo>
                  <a:lnTo>
                    <a:pt x="16635" y="46681"/>
                  </a:lnTo>
                  <a:lnTo>
                    <a:pt x="16635" y="46630"/>
                  </a:lnTo>
                  <a:lnTo>
                    <a:pt x="16635" y="46476"/>
                  </a:lnTo>
                  <a:lnTo>
                    <a:pt x="16584" y="4632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4"/>
            <p:cNvSpPr/>
            <p:nvPr/>
          </p:nvSpPr>
          <p:spPr>
            <a:xfrm>
              <a:off x="5527225" y="1516450"/>
              <a:ext cx="106250" cy="133100"/>
            </a:xfrm>
            <a:custGeom>
              <a:avLst/>
              <a:gdLst/>
              <a:ahLst/>
              <a:cxnLst/>
              <a:rect l="l" t="t" r="r" b="b"/>
              <a:pathLst>
                <a:path w="4250" h="5324" extrusionOk="0">
                  <a:moveTo>
                    <a:pt x="2560" y="0"/>
                  </a:moveTo>
                  <a:lnTo>
                    <a:pt x="1" y="2816"/>
                  </a:lnTo>
                  <a:lnTo>
                    <a:pt x="769" y="5119"/>
                  </a:lnTo>
                  <a:lnTo>
                    <a:pt x="3225" y="5324"/>
                  </a:lnTo>
                  <a:lnTo>
                    <a:pt x="4249" y="3072"/>
                  </a:lnTo>
                  <a:lnTo>
                    <a:pt x="256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4"/>
            <p:cNvSpPr/>
            <p:nvPr/>
          </p:nvSpPr>
          <p:spPr>
            <a:xfrm>
              <a:off x="5500350" y="1644400"/>
              <a:ext cx="170225" cy="908575"/>
            </a:xfrm>
            <a:custGeom>
              <a:avLst/>
              <a:gdLst/>
              <a:ahLst/>
              <a:cxnLst/>
              <a:rect l="l" t="t" r="r" b="b"/>
              <a:pathLst>
                <a:path w="6809" h="36343" extrusionOk="0">
                  <a:moveTo>
                    <a:pt x="1844" y="1"/>
                  </a:moveTo>
                  <a:lnTo>
                    <a:pt x="1" y="27436"/>
                  </a:lnTo>
                  <a:lnTo>
                    <a:pt x="3993" y="36342"/>
                  </a:lnTo>
                  <a:lnTo>
                    <a:pt x="6808" y="27538"/>
                  </a:lnTo>
                  <a:lnTo>
                    <a:pt x="4300" y="206"/>
                  </a:lnTo>
                  <a:lnTo>
                    <a:pt x="184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4"/>
            <p:cNvSpPr/>
            <p:nvPr/>
          </p:nvSpPr>
          <p:spPr>
            <a:xfrm>
              <a:off x="5497800" y="1104425"/>
              <a:ext cx="276425" cy="397975"/>
            </a:xfrm>
            <a:custGeom>
              <a:avLst/>
              <a:gdLst/>
              <a:ahLst/>
              <a:cxnLst/>
              <a:rect l="l" t="t" r="r" b="b"/>
              <a:pathLst>
                <a:path w="11057" h="15919" extrusionOk="0">
                  <a:moveTo>
                    <a:pt x="9367" y="0"/>
                  </a:moveTo>
                  <a:lnTo>
                    <a:pt x="0" y="3378"/>
                  </a:lnTo>
                  <a:lnTo>
                    <a:pt x="512" y="4760"/>
                  </a:lnTo>
                  <a:lnTo>
                    <a:pt x="922" y="6245"/>
                  </a:lnTo>
                  <a:lnTo>
                    <a:pt x="1280" y="7678"/>
                  </a:lnTo>
                  <a:lnTo>
                    <a:pt x="1536" y="9162"/>
                  </a:lnTo>
                  <a:lnTo>
                    <a:pt x="1536" y="9827"/>
                  </a:lnTo>
                  <a:lnTo>
                    <a:pt x="1536" y="9930"/>
                  </a:lnTo>
                  <a:lnTo>
                    <a:pt x="1536" y="10544"/>
                  </a:lnTo>
                  <a:lnTo>
                    <a:pt x="1536" y="11312"/>
                  </a:lnTo>
                  <a:lnTo>
                    <a:pt x="1690" y="12284"/>
                  </a:lnTo>
                  <a:lnTo>
                    <a:pt x="1894" y="13257"/>
                  </a:lnTo>
                  <a:lnTo>
                    <a:pt x="1997" y="13718"/>
                  </a:lnTo>
                  <a:lnTo>
                    <a:pt x="2201" y="14178"/>
                  </a:lnTo>
                  <a:lnTo>
                    <a:pt x="2406" y="14639"/>
                  </a:lnTo>
                  <a:lnTo>
                    <a:pt x="2611" y="14997"/>
                  </a:lnTo>
                  <a:lnTo>
                    <a:pt x="2918" y="15304"/>
                  </a:lnTo>
                  <a:lnTo>
                    <a:pt x="3225" y="15611"/>
                  </a:lnTo>
                  <a:lnTo>
                    <a:pt x="3583" y="15765"/>
                  </a:lnTo>
                  <a:lnTo>
                    <a:pt x="3993" y="15867"/>
                  </a:lnTo>
                  <a:lnTo>
                    <a:pt x="4402" y="15918"/>
                  </a:lnTo>
                  <a:lnTo>
                    <a:pt x="4914" y="15816"/>
                  </a:lnTo>
                  <a:lnTo>
                    <a:pt x="5375" y="15663"/>
                  </a:lnTo>
                  <a:lnTo>
                    <a:pt x="5887" y="15407"/>
                  </a:lnTo>
                  <a:lnTo>
                    <a:pt x="6399" y="15099"/>
                  </a:lnTo>
                  <a:lnTo>
                    <a:pt x="6910" y="14741"/>
                  </a:lnTo>
                  <a:lnTo>
                    <a:pt x="7422" y="14332"/>
                  </a:lnTo>
                  <a:lnTo>
                    <a:pt x="7934" y="13871"/>
                  </a:lnTo>
                  <a:lnTo>
                    <a:pt x="8395" y="13359"/>
                  </a:lnTo>
                  <a:lnTo>
                    <a:pt x="8907" y="12796"/>
                  </a:lnTo>
                  <a:lnTo>
                    <a:pt x="9316" y="12233"/>
                  </a:lnTo>
                  <a:lnTo>
                    <a:pt x="9777" y="11670"/>
                  </a:lnTo>
                  <a:lnTo>
                    <a:pt x="10135" y="11107"/>
                  </a:lnTo>
                  <a:lnTo>
                    <a:pt x="10493" y="10493"/>
                  </a:lnTo>
                  <a:lnTo>
                    <a:pt x="10800" y="9930"/>
                  </a:lnTo>
                  <a:lnTo>
                    <a:pt x="11056" y="9367"/>
                  </a:lnTo>
                  <a:lnTo>
                    <a:pt x="11056" y="9213"/>
                  </a:lnTo>
                  <a:lnTo>
                    <a:pt x="11005" y="8906"/>
                  </a:lnTo>
                  <a:lnTo>
                    <a:pt x="10800" y="7882"/>
                  </a:lnTo>
                  <a:lnTo>
                    <a:pt x="10135" y="4709"/>
                  </a:lnTo>
                  <a:lnTo>
                    <a:pt x="9726" y="2406"/>
                  </a:lnTo>
                  <a:lnTo>
                    <a:pt x="9521" y="1177"/>
                  </a:lnTo>
                  <a:lnTo>
                    <a:pt x="9367"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4"/>
            <p:cNvSpPr/>
            <p:nvPr/>
          </p:nvSpPr>
          <p:spPr>
            <a:xfrm>
              <a:off x="5497800" y="1106975"/>
              <a:ext cx="227800" cy="245700"/>
            </a:xfrm>
            <a:custGeom>
              <a:avLst/>
              <a:gdLst/>
              <a:ahLst/>
              <a:cxnLst/>
              <a:rect l="l" t="t" r="r" b="b"/>
              <a:pathLst>
                <a:path w="9112" h="9828" extrusionOk="0">
                  <a:moveTo>
                    <a:pt x="9111" y="0"/>
                  </a:moveTo>
                  <a:lnTo>
                    <a:pt x="0" y="3225"/>
                  </a:lnTo>
                  <a:lnTo>
                    <a:pt x="512" y="4658"/>
                  </a:lnTo>
                  <a:lnTo>
                    <a:pt x="922" y="6091"/>
                  </a:lnTo>
                  <a:lnTo>
                    <a:pt x="1280" y="7576"/>
                  </a:lnTo>
                  <a:lnTo>
                    <a:pt x="1536" y="9060"/>
                  </a:lnTo>
                  <a:lnTo>
                    <a:pt x="1536" y="9367"/>
                  </a:lnTo>
                  <a:lnTo>
                    <a:pt x="1536" y="9725"/>
                  </a:lnTo>
                  <a:lnTo>
                    <a:pt x="1536" y="9828"/>
                  </a:lnTo>
                  <a:lnTo>
                    <a:pt x="2048" y="9828"/>
                  </a:lnTo>
                  <a:lnTo>
                    <a:pt x="2560" y="9777"/>
                  </a:lnTo>
                  <a:lnTo>
                    <a:pt x="3072" y="9674"/>
                  </a:lnTo>
                  <a:lnTo>
                    <a:pt x="3532" y="9572"/>
                  </a:lnTo>
                  <a:lnTo>
                    <a:pt x="3993" y="9418"/>
                  </a:lnTo>
                  <a:lnTo>
                    <a:pt x="4402" y="9214"/>
                  </a:lnTo>
                  <a:lnTo>
                    <a:pt x="4812" y="9009"/>
                  </a:lnTo>
                  <a:lnTo>
                    <a:pt x="5170" y="8804"/>
                  </a:lnTo>
                  <a:lnTo>
                    <a:pt x="5528" y="8497"/>
                  </a:lnTo>
                  <a:lnTo>
                    <a:pt x="5887" y="8241"/>
                  </a:lnTo>
                  <a:lnTo>
                    <a:pt x="6501" y="7576"/>
                  </a:lnTo>
                  <a:lnTo>
                    <a:pt x="7013" y="6910"/>
                  </a:lnTo>
                  <a:lnTo>
                    <a:pt x="7473" y="6143"/>
                  </a:lnTo>
                  <a:lnTo>
                    <a:pt x="7832" y="5375"/>
                  </a:lnTo>
                  <a:lnTo>
                    <a:pt x="8190" y="4556"/>
                  </a:lnTo>
                  <a:lnTo>
                    <a:pt x="8446" y="3788"/>
                  </a:lnTo>
                  <a:lnTo>
                    <a:pt x="8651" y="3020"/>
                  </a:lnTo>
                  <a:lnTo>
                    <a:pt x="8804" y="2253"/>
                  </a:lnTo>
                  <a:lnTo>
                    <a:pt x="9009" y="973"/>
                  </a:lnTo>
                  <a:lnTo>
                    <a:pt x="911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4"/>
            <p:cNvSpPr/>
            <p:nvPr/>
          </p:nvSpPr>
          <p:spPr>
            <a:xfrm>
              <a:off x="5350650" y="717975"/>
              <a:ext cx="408225" cy="591200"/>
            </a:xfrm>
            <a:custGeom>
              <a:avLst/>
              <a:gdLst/>
              <a:ahLst/>
              <a:cxnLst/>
              <a:rect l="l" t="t" r="r" b="b"/>
              <a:pathLst>
                <a:path w="16329" h="23648" extrusionOk="0">
                  <a:moveTo>
                    <a:pt x="7320" y="0"/>
                  </a:moveTo>
                  <a:lnTo>
                    <a:pt x="6398" y="103"/>
                  </a:lnTo>
                  <a:lnTo>
                    <a:pt x="5477" y="307"/>
                  </a:lnTo>
                  <a:lnTo>
                    <a:pt x="4607" y="614"/>
                  </a:lnTo>
                  <a:lnTo>
                    <a:pt x="4197" y="819"/>
                  </a:lnTo>
                  <a:lnTo>
                    <a:pt x="3788" y="1075"/>
                  </a:lnTo>
                  <a:lnTo>
                    <a:pt x="3378" y="1331"/>
                  </a:lnTo>
                  <a:lnTo>
                    <a:pt x="3020" y="1587"/>
                  </a:lnTo>
                  <a:lnTo>
                    <a:pt x="2764" y="1843"/>
                  </a:lnTo>
                  <a:lnTo>
                    <a:pt x="2559" y="2150"/>
                  </a:lnTo>
                  <a:lnTo>
                    <a:pt x="2304" y="2457"/>
                  </a:lnTo>
                  <a:lnTo>
                    <a:pt x="2099" y="2867"/>
                  </a:lnTo>
                  <a:lnTo>
                    <a:pt x="1638" y="3839"/>
                  </a:lnTo>
                  <a:lnTo>
                    <a:pt x="1280" y="4965"/>
                  </a:lnTo>
                  <a:lnTo>
                    <a:pt x="922" y="6194"/>
                  </a:lnTo>
                  <a:lnTo>
                    <a:pt x="614" y="7576"/>
                  </a:lnTo>
                  <a:lnTo>
                    <a:pt x="359" y="9009"/>
                  </a:lnTo>
                  <a:lnTo>
                    <a:pt x="154" y="10493"/>
                  </a:lnTo>
                  <a:lnTo>
                    <a:pt x="51" y="12029"/>
                  </a:lnTo>
                  <a:lnTo>
                    <a:pt x="0" y="13564"/>
                  </a:lnTo>
                  <a:lnTo>
                    <a:pt x="0" y="14997"/>
                  </a:lnTo>
                  <a:lnTo>
                    <a:pt x="103" y="16431"/>
                  </a:lnTo>
                  <a:lnTo>
                    <a:pt x="256" y="17710"/>
                  </a:lnTo>
                  <a:lnTo>
                    <a:pt x="410" y="18324"/>
                  </a:lnTo>
                  <a:lnTo>
                    <a:pt x="563" y="18887"/>
                  </a:lnTo>
                  <a:lnTo>
                    <a:pt x="717" y="19450"/>
                  </a:lnTo>
                  <a:lnTo>
                    <a:pt x="922" y="19962"/>
                  </a:lnTo>
                  <a:lnTo>
                    <a:pt x="1178" y="20372"/>
                  </a:lnTo>
                  <a:lnTo>
                    <a:pt x="1433" y="20781"/>
                  </a:lnTo>
                  <a:lnTo>
                    <a:pt x="1996" y="21498"/>
                  </a:lnTo>
                  <a:lnTo>
                    <a:pt x="2662" y="22112"/>
                  </a:lnTo>
                  <a:lnTo>
                    <a:pt x="3378" y="22624"/>
                  </a:lnTo>
                  <a:lnTo>
                    <a:pt x="4095" y="22982"/>
                  </a:lnTo>
                  <a:lnTo>
                    <a:pt x="4863" y="23289"/>
                  </a:lnTo>
                  <a:lnTo>
                    <a:pt x="5682" y="23494"/>
                  </a:lnTo>
                  <a:lnTo>
                    <a:pt x="6501" y="23596"/>
                  </a:lnTo>
                  <a:lnTo>
                    <a:pt x="7320" y="23648"/>
                  </a:lnTo>
                  <a:lnTo>
                    <a:pt x="8190" y="23545"/>
                  </a:lnTo>
                  <a:lnTo>
                    <a:pt x="9009" y="23392"/>
                  </a:lnTo>
                  <a:lnTo>
                    <a:pt x="9828" y="23187"/>
                  </a:lnTo>
                  <a:lnTo>
                    <a:pt x="10647" y="22829"/>
                  </a:lnTo>
                  <a:lnTo>
                    <a:pt x="11414" y="22470"/>
                  </a:lnTo>
                  <a:lnTo>
                    <a:pt x="12182" y="22010"/>
                  </a:lnTo>
                  <a:lnTo>
                    <a:pt x="12899" y="21447"/>
                  </a:lnTo>
                  <a:lnTo>
                    <a:pt x="13564" y="20832"/>
                  </a:lnTo>
                  <a:lnTo>
                    <a:pt x="13769" y="20576"/>
                  </a:lnTo>
                  <a:lnTo>
                    <a:pt x="13974" y="20321"/>
                  </a:lnTo>
                  <a:lnTo>
                    <a:pt x="14383" y="19604"/>
                  </a:lnTo>
                  <a:lnTo>
                    <a:pt x="14741" y="18785"/>
                  </a:lnTo>
                  <a:lnTo>
                    <a:pt x="15049" y="17864"/>
                  </a:lnTo>
                  <a:lnTo>
                    <a:pt x="15356" y="16840"/>
                  </a:lnTo>
                  <a:lnTo>
                    <a:pt x="15612" y="15714"/>
                  </a:lnTo>
                  <a:lnTo>
                    <a:pt x="15867" y="14537"/>
                  </a:lnTo>
                  <a:lnTo>
                    <a:pt x="16021" y="13359"/>
                  </a:lnTo>
                  <a:lnTo>
                    <a:pt x="16175" y="12131"/>
                  </a:lnTo>
                  <a:lnTo>
                    <a:pt x="16277" y="10954"/>
                  </a:lnTo>
                  <a:lnTo>
                    <a:pt x="16328" y="9777"/>
                  </a:lnTo>
                  <a:lnTo>
                    <a:pt x="16328" y="8650"/>
                  </a:lnTo>
                  <a:lnTo>
                    <a:pt x="16328" y="7576"/>
                  </a:lnTo>
                  <a:lnTo>
                    <a:pt x="16226" y="6654"/>
                  </a:lnTo>
                  <a:lnTo>
                    <a:pt x="16072" y="5784"/>
                  </a:lnTo>
                  <a:lnTo>
                    <a:pt x="15867" y="5068"/>
                  </a:lnTo>
                  <a:lnTo>
                    <a:pt x="15663" y="4607"/>
                  </a:lnTo>
                  <a:lnTo>
                    <a:pt x="15458" y="4197"/>
                  </a:lnTo>
                  <a:lnTo>
                    <a:pt x="15202" y="3788"/>
                  </a:lnTo>
                  <a:lnTo>
                    <a:pt x="14946" y="3378"/>
                  </a:lnTo>
                  <a:lnTo>
                    <a:pt x="14639" y="2969"/>
                  </a:lnTo>
                  <a:lnTo>
                    <a:pt x="14281" y="2611"/>
                  </a:lnTo>
                  <a:lnTo>
                    <a:pt x="13615" y="1996"/>
                  </a:lnTo>
                  <a:lnTo>
                    <a:pt x="12796" y="1433"/>
                  </a:lnTo>
                  <a:lnTo>
                    <a:pt x="11977" y="922"/>
                  </a:lnTo>
                  <a:lnTo>
                    <a:pt x="11107" y="563"/>
                  </a:lnTo>
                  <a:lnTo>
                    <a:pt x="10186" y="256"/>
                  </a:lnTo>
                  <a:lnTo>
                    <a:pt x="9213" y="51"/>
                  </a:lnTo>
                  <a:lnTo>
                    <a:pt x="8241"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4"/>
            <p:cNvSpPr/>
            <p:nvPr/>
          </p:nvSpPr>
          <p:spPr>
            <a:xfrm>
              <a:off x="5492675" y="1008450"/>
              <a:ext cx="15375" cy="46075"/>
            </a:xfrm>
            <a:custGeom>
              <a:avLst/>
              <a:gdLst/>
              <a:ahLst/>
              <a:cxnLst/>
              <a:rect l="l" t="t" r="r" b="b"/>
              <a:pathLst>
                <a:path w="615" h="1843" extrusionOk="0">
                  <a:moveTo>
                    <a:pt x="154" y="0"/>
                  </a:moveTo>
                  <a:lnTo>
                    <a:pt x="52" y="512"/>
                  </a:lnTo>
                  <a:lnTo>
                    <a:pt x="1" y="819"/>
                  </a:lnTo>
                  <a:lnTo>
                    <a:pt x="52" y="1075"/>
                  </a:lnTo>
                  <a:lnTo>
                    <a:pt x="103" y="1331"/>
                  </a:lnTo>
                  <a:lnTo>
                    <a:pt x="205" y="1536"/>
                  </a:lnTo>
                  <a:lnTo>
                    <a:pt x="410" y="1740"/>
                  </a:lnTo>
                  <a:lnTo>
                    <a:pt x="615" y="1843"/>
                  </a:lnTo>
                  <a:lnTo>
                    <a:pt x="461" y="1689"/>
                  </a:lnTo>
                  <a:lnTo>
                    <a:pt x="308" y="1536"/>
                  </a:lnTo>
                  <a:lnTo>
                    <a:pt x="205" y="1331"/>
                  </a:lnTo>
                  <a:lnTo>
                    <a:pt x="154" y="1075"/>
                  </a:lnTo>
                  <a:lnTo>
                    <a:pt x="154" y="563"/>
                  </a:lnTo>
                  <a:lnTo>
                    <a:pt x="205" y="51"/>
                  </a:lnTo>
                  <a:lnTo>
                    <a:pt x="15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4"/>
            <p:cNvSpPr/>
            <p:nvPr/>
          </p:nvSpPr>
          <p:spPr>
            <a:xfrm>
              <a:off x="5493950" y="993075"/>
              <a:ext cx="38425" cy="55050"/>
            </a:xfrm>
            <a:custGeom>
              <a:avLst/>
              <a:gdLst/>
              <a:ahLst/>
              <a:cxnLst/>
              <a:rect l="l" t="t" r="r" b="b"/>
              <a:pathLst>
                <a:path w="1537" h="2202" extrusionOk="0">
                  <a:moveTo>
                    <a:pt x="615" y="1"/>
                  </a:moveTo>
                  <a:lnTo>
                    <a:pt x="513" y="103"/>
                  </a:lnTo>
                  <a:lnTo>
                    <a:pt x="359" y="155"/>
                  </a:lnTo>
                  <a:lnTo>
                    <a:pt x="257" y="308"/>
                  </a:lnTo>
                  <a:lnTo>
                    <a:pt x="103" y="666"/>
                  </a:lnTo>
                  <a:lnTo>
                    <a:pt x="1" y="1025"/>
                  </a:lnTo>
                  <a:lnTo>
                    <a:pt x="1" y="1434"/>
                  </a:lnTo>
                  <a:lnTo>
                    <a:pt x="103" y="1792"/>
                  </a:lnTo>
                  <a:lnTo>
                    <a:pt x="206" y="1946"/>
                  </a:lnTo>
                  <a:lnTo>
                    <a:pt x="308" y="2048"/>
                  </a:lnTo>
                  <a:lnTo>
                    <a:pt x="462" y="2151"/>
                  </a:lnTo>
                  <a:lnTo>
                    <a:pt x="666" y="2202"/>
                  </a:lnTo>
                  <a:lnTo>
                    <a:pt x="820" y="2151"/>
                  </a:lnTo>
                  <a:lnTo>
                    <a:pt x="973" y="2100"/>
                  </a:lnTo>
                  <a:lnTo>
                    <a:pt x="1127" y="1997"/>
                  </a:lnTo>
                  <a:lnTo>
                    <a:pt x="1281" y="1895"/>
                  </a:lnTo>
                  <a:lnTo>
                    <a:pt x="1434" y="1536"/>
                  </a:lnTo>
                  <a:lnTo>
                    <a:pt x="1536" y="1127"/>
                  </a:lnTo>
                  <a:lnTo>
                    <a:pt x="1485" y="769"/>
                  </a:lnTo>
                  <a:lnTo>
                    <a:pt x="1434" y="564"/>
                  </a:lnTo>
                  <a:lnTo>
                    <a:pt x="1383" y="410"/>
                  </a:lnTo>
                  <a:lnTo>
                    <a:pt x="1281" y="257"/>
                  </a:lnTo>
                  <a:lnTo>
                    <a:pt x="1127" y="103"/>
                  </a:lnTo>
                  <a:lnTo>
                    <a:pt x="973" y="52"/>
                  </a:lnTo>
                  <a:lnTo>
                    <a:pt x="82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4"/>
            <p:cNvSpPr/>
            <p:nvPr/>
          </p:nvSpPr>
          <p:spPr>
            <a:xfrm>
              <a:off x="5378800" y="1002050"/>
              <a:ext cx="23050" cy="40975"/>
            </a:xfrm>
            <a:custGeom>
              <a:avLst/>
              <a:gdLst/>
              <a:ahLst/>
              <a:cxnLst/>
              <a:rect l="l" t="t" r="r" b="b"/>
              <a:pathLst>
                <a:path w="922" h="1639" extrusionOk="0">
                  <a:moveTo>
                    <a:pt x="870" y="0"/>
                  </a:moveTo>
                  <a:lnTo>
                    <a:pt x="870" y="51"/>
                  </a:lnTo>
                  <a:lnTo>
                    <a:pt x="768" y="563"/>
                  </a:lnTo>
                  <a:lnTo>
                    <a:pt x="666" y="1024"/>
                  </a:lnTo>
                  <a:lnTo>
                    <a:pt x="512" y="1229"/>
                  </a:lnTo>
                  <a:lnTo>
                    <a:pt x="410" y="1433"/>
                  </a:lnTo>
                  <a:lnTo>
                    <a:pt x="205" y="1536"/>
                  </a:lnTo>
                  <a:lnTo>
                    <a:pt x="0" y="1638"/>
                  </a:lnTo>
                  <a:lnTo>
                    <a:pt x="256" y="1587"/>
                  </a:lnTo>
                  <a:lnTo>
                    <a:pt x="461" y="1485"/>
                  </a:lnTo>
                  <a:lnTo>
                    <a:pt x="615" y="1280"/>
                  </a:lnTo>
                  <a:lnTo>
                    <a:pt x="768" y="1075"/>
                  </a:lnTo>
                  <a:lnTo>
                    <a:pt x="819" y="768"/>
                  </a:lnTo>
                  <a:lnTo>
                    <a:pt x="870" y="512"/>
                  </a:lnTo>
                  <a:lnTo>
                    <a:pt x="9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4"/>
            <p:cNvSpPr/>
            <p:nvPr/>
          </p:nvSpPr>
          <p:spPr>
            <a:xfrm>
              <a:off x="5363450" y="982850"/>
              <a:ext cx="38400" cy="53775"/>
            </a:xfrm>
            <a:custGeom>
              <a:avLst/>
              <a:gdLst/>
              <a:ahLst/>
              <a:cxnLst/>
              <a:rect l="l" t="t" r="r" b="b"/>
              <a:pathLst>
                <a:path w="1536" h="2151" extrusionOk="0">
                  <a:moveTo>
                    <a:pt x="614" y="0"/>
                  </a:moveTo>
                  <a:lnTo>
                    <a:pt x="461" y="103"/>
                  </a:lnTo>
                  <a:lnTo>
                    <a:pt x="358" y="205"/>
                  </a:lnTo>
                  <a:lnTo>
                    <a:pt x="205" y="359"/>
                  </a:lnTo>
                  <a:lnTo>
                    <a:pt x="154" y="512"/>
                  </a:lnTo>
                  <a:lnTo>
                    <a:pt x="0" y="922"/>
                  </a:lnTo>
                  <a:lnTo>
                    <a:pt x="0" y="1331"/>
                  </a:lnTo>
                  <a:lnTo>
                    <a:pt x="102" y="1690"/>
                  </a:lnTo>
                  <a:lnTo>
                    <a:pt x="154" y="1843"/>
                  </a:lnTo>
                  <a:lnTo>
                    <a:pt x="307" y="1997"/>
                  </a:lnTo>
                  <a:lnTo>
                    <a:pt x="410" y="2099"/>
                  </a:lnTo>
                  <a:lnTo>
                    <a:pt x="614" y="2150"/>
                  </a:lnTo>
                  <a:lnTo>
                    <a:pt x="768" y="2150"/>
                  </a:lnTo>
                  <a:lnTo>
                    <a:pt x="921" y="2099"/>
                  </a:lnTo>
                  <a:lnTo>
                    <a:pt x="1075" y="1997"/>
                  </a:lnTo>
                  <a:lnTo>
                    <a:pt x="1229" y="1894"/>
                  </a:lnTo>
                  <a:lnTo>
                    <a:pt x="1382" y="1587"/>
                  </a:lnTo>
                  <a:lnTo>
                    <a:pt x="1484" y="1178"/>
                  </a:lnTo>
                  <a:lnTo>
                    <a:pt x="1536" y="768"/>
                  </a:lnTo>
                  <a:lnTo>
                    <a:pt x="1433" y="410"/>
                  </a:lnTo>
                  <a:lnTo>
                    <a:pt x="1382" y="256"/>
                  </a:lnTo>
                  <a:lnTo>
                    <a:pt x="1280" y="154"/>
                  </a:lnTo>
                  <a:lnTo>
                    <a:pt x="1126" y="52"/>
                  </a:lnTo>
                  <a:lnTo>
                    <a:pt x="97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4"/>
            <p:cNvSpPr/>
            <p:nvPr/>
          </p:nvSpPr>
          <p:spPr>
            <a:xfrm>
              <a:off x="5497800" y="929100"/>
              <a:ext cx="56325" cy="42250"/>
            </a:xfrm>
            <a:custGeom>
              <a:avLst/>
              <a:gdLst/>
              <a:ahLst/>
              <a:cxnLst/>
              <a:rect l="l" t="t" r="r" b="b"/>
              <a:pathLst>
                <a:path w="2253" h="1690" extrusionOk="0">
                  <a:moveTo>
                    <a:pt x="768" y="1"/>
                  </a:moveTo>
                  <a:lnTo>
                    <a:pt x="461" y="52"/>
                  </a:lnTo>
                  <a:lnTo>
                    <a:pt x="205" y="205"/>
                  </a:lnTo>
                  <a:lnTo>
                    <a:pt x="103" y="308"/>
                  </a:lnTo>
                  <a:lnTo>
                    <a:pt x="0" y="410"/>
                  </a:lnTo>
                  <a:lnTo>
                    <a:pt x="0" y="564"/>
                  </a:lnTo>
                  <a:lnTo>
                    <a:pt x="52" y="717"/>
                  </a:lnTo>
                  <a:lnTo>
                    <a:pt x="205" y="922"/>
                  </a:lnTo>
                  <a:lnTo>
                    <a:pt x="359" y="1076"/>
                  </a:lnTo>
                  <a:lnTo>
                    <a:pt x="564" y="1178"/>
                  </a:lnTo>
                  <a:lnTo>
                    <a:pt x="819" y="1280"/>
                  </a:lnTo>
                  <a:lnTo>
                    <a:pt x="1178" y="1485"/>
                  </a:lnTo>
                  <a:lnTo>
                    <a:pt x="1587" y="1690"/>
                  </a:lnTo>
                  <a:lnTo>
                    <a:pt x="1792" y="1690"/>
                  </a:lnTo>
                  <a:lnTo>
                    <a:pt x="1946" y="1639"/>
                  </a:lnTo>
                  <a:lnTo>
                    <a:pt x="2099" y="1536"/>
                  </a:lnTo>
                  <a:lnTo>
                    <a:pt x="2201" y="1383"/>
                  </a:lnTo>
                  <a:lnTo>
                    <a:pt x="2253" y="1229"/>
                  </a:lnTo>
                  <a:lnTo>
                    <a:pt x="2253" y="1024"/>
                  </a:lnTo>
                  <a:lnTo>
                    <a:pt x="2048" y="768"/>
                  </a:lnTo>
                  <a:lnTo>
                    <a:pt x="1843" y="513"/>
                  </a:lnTo>
                  <a:lnTo>
                    <a:pt x="1638" y="308"/>
                  </a:lnTo>
                  <a:lnTo>
                    <a:pt x="1331" y="205"/>
                  </a:lnTo>
                  <a:lnTo>
                    <a:pt x="1075" y="52"/>
                  </a:lnTo>
                  <a:lnTo>
                    <a:pt x="76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4"/>
            <p:cNvSpPr/>
            <p:nvPr/>
          </p:nvSpPr>
          <p:spPr>
            <a:xfrm>
              <a:off x="5355750" y="918875"/>
              <a:ext cx="60175" cy="34575"/>
            </a:xfrm>
            <a:custGeom>
              <a:avLst/>
              <a:gdLst/>
              <a:ahLst/>
              <a:cxnLst/>
              <a:rect l="l" t="t" r="r" b="b"/>
              <a:pathLst>
                <a:path w="2407" h="1383" extrusionOk="0">
                  <a:moveTo>
                    <a:pt x="1485" y="0"/>
                  </a:moveTo>
                  <a:lnTo>
                    <a:pt x="1178" y="51"/>
                  </a:lnTo>
                  <a:lnTo>
                    <a:pt x="922" y="103"/>
                  </a:lnTo>
                  <a:lnTo>
                    <a:pt x="615" y="205"/>
                  </a:lnTo>
                  <a:lnTo>
                    <a:pt x="359" y="359"/>
                  </a:lnTo>
                  <a:lnTo>
                    <a:pt x="103" y="563"/>
                  </a:lnTo>
                  <a:lnTo>
                    <a:pt x="1" y="717"/>
                  </a:lnTo>
                  <a:lnTo>
                    <a:pt x="1" y="922"/>
                  </a:lnTo>
                  <a:lnTo>
                    <a:pt x="52" y="1075"/>
                  </a:lnTo>
                  <a:lnTo>
                    <a:pt x="155" y="1229"/>
                  </a:lnTo>
                  <a:lnTo>
                    <a:pt x="359" y="1331"/>
                  </a:lnTo>
                  <a:lnTo>
                    <a:pt x="564" y="1382"/>
                  </a:lnTo>
                  <a:lnTo>
                    <a:pt x="974" y="1331"/>
                  </a:lnTo>
                  <a:lnTo>
                    <a:pt x="1434" y="1229"/>
                  </a:lnTo>
                  <a:lnTo>
                    <a:pt x="1690" y="1229"/>
                  </a:lnTo>
                  <a:lnTo>
                    <a:pt x="1895" y="1126"/>
                  </a:lnTo>
                  <a:lnTo>
                    <a:pt x="2100" y="1075"/>
                  </a:lnTo>
                  <a:lnTo>
                    <a:pt x="2304" y="922"/>
                  </a:lnTo>
                  <a:lnTo>
                    <a:pt x="2407" y="768"/>
                  </a:lnTo>
                  <a:lnTo>
                    <a:pt x="2407" y="614"/>
                  </a:lnTo>
                  <a:lnTo>
                    <a:pt x="2407" y="512"/>
                  </a:lnTo>
                  <a:lnTo>
                    <a:pt x="2304" y="359"/>
                  </a:lnTo>
                  <a:lnTo>
                    <a:pt x="2100" y="154"/>
                  </a:lnTo>
                  <a:lnTo>
                    <a:pt x="1792" y="51"/>
                  </a:lnTo>
                  <a:lnTo>
                    <a:pt x="148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4"/>
            <p:cNvSpPr/>
            <p:nvPr/>
          </p:nvSpPr>
          <p:spPr>
            <a:xfrm>
              <a:off x="5470925" y="1162000"/>
              <a:ext cx="33300" cy="17925"/>
            </a:xfrm>
            <a:custGeom>
              <a:avLst/>
              <a:gdLst/>
              <a:ahLst/>
              <a:cxnLst/>
              <a:rect l="l" t="t" r="r" b="b"/>
              <a:pathLst>
                <a:path w="1332" h="717" extrusionOk="0">
                  <a:moveTo>
                    <a:pt x="1280" y="0"/>
                  </a:moveTo>
                  <a:lnTo>
                    <a:pt x="1229" y="52"/>
                  </a:lnTo>
                  <a:lnTo>
                    <a:pt x="1024" y="307"/>
                  </a:lnTo>
                  <a:lnTo>
                    <a:pt x="871" y="410"/>
                  </a:lnTo>
                  <a:lnTo>
                    <a:pt x="717" y="512"/>
                  </a:lnTo>
                  <a:lnTo>
                    <a:pt x="359" y="461"/>
                  </a:lnTo>
                  <a:lnTo>
                    <a:pt x="1" y="410"/>
                  </a:lnTo>
                  <a:lnTo>
                    <a:pt x="154" y="563"/>
                  </a:lnTo>
                  <a:lnTo>
                    <a:pt x="410" y="666"/>
                  </a:lnTo>
                  <a:lnTo>
                    <a:pt x="615" y="717"/>
                  </a:lnTo>
                  <a:lnTo>
                    <a:pt x="871" y="666"/>
                  </a:lnTo>
                  <a:lnTo>
                    <a:pt x="1075" y="563"/>
                  </a:lnTo>
                  <a:lnTo>
                    <a:pt x="1229" y="410"/>
                  </a:lnTo>
                  <a:lnTo>
                    <a:pt x="1280" y="256"/>
                  </a:lnTo>
                  <a:lnTo>
                    <a:pt x="133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4"/>
            <p:cNvSpPr/>
            <p:nvPr/>
          </p:nvSpPr>
          <p:spPr>
            <a:xfrm>
              <a:off x="5390300" y="921425"/>
              <a:ext cx="96000" cy="212450"/>
            </a:xfrm>
            <a:custGeom>
              <a:avLst/>
              <a:gdLst/>
              <a:ahLst/>
              <a:cxnLst/>
              <a:rect l="l" t="t" r="r" b="b"/>
              <a:pathLst>
                <a:path w="3840" h="8498" extrusionOk="0">
                  <a:moveTo>
                    <a:pt x="1690" y="1"/>
                  </a:moveTo>
                  <a:lnTo>
                    <a:pt x="1639" y="52"/>
                  </a:lnTo>
                  <a:lnTo>
                    <a:pt x="1588" y="52"/>
                  </a:lnTo>
                  <a:lnTo>
                    <a:pt x="1076" y="1741"/>
                  </a:lnTo>
                  <a:lnTo>
                    <a:pt x="615" y="3430"/>
                  </a:lnTo>
                  <a:lnTo>
                    <a:pt x="257" y="5170"/>
                  </a:lnTo>
                  <a:lnTo>
                    <a:pt x="1" y="6911"/>
                  </a:lnTo>
                  <a:lnTo>
                    <a:pt x="1" y="6962"/>
                  </a:lnTo>
                  <a:lnTo>
                    <a:pt x="103" y="7013"/>
                  </a:lnTo>
                  <a:lnTo>
                    <a:pt x="462" y="6962"/>
                  </a:lnTo>
                  <a:lnTo>
                    <a:pt x="1127" y="6757"/>
                  </a:lnTo>
                  <a:lnTo>
                    <a:pt x="1127" y="6757"/>
                  </a:lnTo>
                  <a:lnTo>
                    <a:pt x="973" y="8190"/>
                  </a:lnTo>
                  <a:lnTo>
                    <a:pt x="973" y="8293"/>
                  </a:lnTo>
                  <a:lnTo>
                    <a:pt x="1076" y="8344"/>
                  </a:lnTo>
                  <a:lnTo>
                    <a:pt x="1383" y="8446"/>
                  </a:lnTo>
                  <a:lnTo>
                    <a:pt x="1792" y="8497"/>
                  </a:lnTo>
                  <a:lnTo>
                    <a:pt x="2202" y="8497"/>
                  </a:lnTo>
                  <a:lnTo>
                    <a:pt x="2663" y="8395"/>
                  </a:lnTo>
                  <a:lnTo>
                    <a:pt x="3123" y="8241"/>
                  </a:lnTo>
                  <a:lnTo>
                    <a:pt x="3482" y="7985"/>
                  </a:lnTo>
                  <a:lnTo>
                    <a:pt x="3840" y="7627"/>
                  </a:lnTo>
                  <a:lnTo>
                    <a:pt x="3840" y="7576"/>
                  </a:lnTo>
                  <a:lnTo>
                    <a:pt x="3789" y="7525"/>
                  </a:lnTo>
                  <a:lnTo>
                    <a:pt x="3482" y="7678"/>
                  </a:lnTo>
                  <a:lnTo>
                    <a:pt x="3226" y="7832"/>
                  </a:lnTo>
                  <a:lnTo>
                    <a:pt x="2919" y="7934"/>
                  </a:lnTo>
                  <a:lnTo>
                    <a:pt x="2611" y="8037"/>
                  </a:lnTo>
                  <a:lnTo>
                    <a:pt x="2304" y="8088"/>
                  </a:lnTo>
                  <a:lnTo>
                    <a:pt x="1639" y="8088"/>
                  </a:lnTo>
                  <a:lnTo>
                    <a:pt x="1332" y="8037"/>
                  </a:lnTo>
                  <a:lnTo>
                    <a:pt x="1485" y="7115"/>
                  </a:lnTo>
                  <a:lnTo>
                    <a:pt x="1639" y="6245"/>
                  </a:lnTo>
                  <a:lnTo>
                    <a:pt x="1025" y="6296"/>
                  </a:lnTo>
                  <a:lnTo>
                    <a:pt x="513" y="6450"/>
                  </a:lnTo>
                  <a:lnTo>
                    <a:pt x="769" y="4863"/>
                  </a:lnTo>
                  <a:lnTo>
                    <a:pt x="1127" y="3276"/>
                  </a:lnTo>
                  <a:lnTo>
                    <a:pt x="1485" y="1690"/>
                  </a:lnTo>
                  <a:lnTo>
                    <a:pt x="1741" y="52"/>
                  </a:lnTo>
                  <a:lnTo>
                    <a:pt x="169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4"/>
            <p:cNvSpPr/>
            <p:nvPr/>
          </p:nvSpPr>
          <p:spPr>
            <a:xfrm>
              <a:off x="5290500" y="689825"/>
              <a:ext cx="520825" cy="362150"/>
            </a:xfrm>
            <a:custGeom>
              <a:avLst/>
              <a:gdLst/>
              <a:ahLst/>
              <a:cxnLst/>
              <a:rect l="l" t="t" r="r" b="b"/>
              <a:pathLst>
                <a:path w="20833" h="14486" extrusionOk="0">
                  <a:moveTo>
                    <a:pt x="10698" y="0"/>
                  </a:moveTo>
                  <a:lnTo>
                    <a:pt x="9879" y="51"/>
                  </a:lnTo>
                  <a:lnTo>
                    <a:pt x="9060" y="154"/>
                  </a:lnTo>
                  <a:lnTo>
                    <a:pt x="8344" y="307"/>
                  </a:lnTo>
                  <a:lnTo>
                    <a:pt x="7627" y="512"/>
                  </a:lnTo>
                  <a:lnTo>
                    <a:pt x="6347" y="922"/>
                  </a:lnTo>
                  <a:lnTo>
                    <a:pt x="5273" y="1331"/>
                  </a:lnTo>
                  <a:lnTo>
                    <a:pt x="4454" y="1740"/>
                  </a:lnTo>
                  <a:lnTo>
                    <a:pt x="3737" y="2099"/>
                  </a:lnTo>
                  <a:lnTo>
                    <a:pt x="3328" y="1792"/>
                  </a:lnTo>
                  <a:lnTo>
                    <a:pt x="2867" y="1485"/>
                  </a:lnTo>
                  <a:lnTo>
                    <a:pt x="2304" y="1229"/>
                  </a:lnTo>
                  <a:lnTo>
                    <a:pt x="1997" y="1075"/>
                  </a:lnTo>
                  <a:lnTo>
                    <a:pt x="1690" y="1024"/>
                  </a:lnTo>
                  <a:lnTo>
                    <a:pt x="1434" y="973"/>
                  </a:lnTo>
                  <a:lnTo>
                    <a:pt x="1127" y="973"/>
                  </a:lnTo>
                  <a:lnTo>
                    <a:pt x="871" y="1024"/>
                  </a:lnTo>
                  <a:lnTo>
                    <a:pt x="615" y="1126"/>
                  </a:lnTo>
                  <a:lnTo>
                    <a:pt x="410" y="1331"/>
                  </a:lnTo>
                  <a:lnTo>
                    <a:pt x="257" y="1638"/>
                  </a:lnTo>
                  <a:lnTo>
                    <a:pt x="103" y="2048"/>
                  </a:lnTo>
                  <a:lnTo>
                    <a:pt x="1" y="2713"/>
                  </a:lnTo>
                  <a:lnTo>
                    <a:pt x="1" y="3583"/>
                  </a:lnTo>
                  <a:lnTo>
                    <a:pt x="52" y="3993"/>
                  </a:lnTo>
                  <a:lnTo>
                    <a:pt x="103" y="4453"/>
                  </a:lnTo>
                  <a:lnTo>
                    <a:pt x="257" y="4914"/>
                  </a:lnTo>
                  <a:lnTo>
                    <a:pt x="410" y="5375"/>
                  </a:lnTo>
                  <a:lnTo>
                    <a:pt x="615" y="5835"/>
                  </a:lnTo>
                  <a:lnTo>
                    <a:pt x="922" y="6245"/>
                  </a:lnTo>
                  <a:lnTo>
                    <a:pt x="1229" y="6654"/>
                  </a:lnTo>
                  <a:lnTo>
                    <a:pt x="1638" y="7012"/>
                  </a:lnTo>
                  <a:lnTo>
                    <a:pt x="2150" y="7320"/>
                  </a:lnTo>
                  <a:lnTo>
                    <a:pt x="2713" y="7524"/>
                  </a:lnTo>
                  <a:lnTo>
                    <a:pt x="3328" y="7729"/>
                  </a:lnTo>
                  <a:lnTo>
                    <a:pt x="3942" y="7780"/>
                  </a:lnTo>
                  <a:lnTo>
                    <a:pt x="4556" y="7831"/>
                  </a:lnTo>
                  <a:lnTo>
                    <a:pt x="5170" y="7780"/>
                  </a:lnTo>
                  <a:lnTo>
                    <a:pt x="5836" y="7678"/>
                  </a:lnTo>
                  <a:lnTo>
                    <a:pt x="6399" y="7576"/>
                  </a:lnTo>
                  <a:lnTo>
                    <a:pt x="7013" y="7371"/>
                  </a:lnTo>
                  <a:lnTo>
                    <a:pt x="7525" y="7217"/>
                  </a:lnTo>
                  <a:lnTo>
                    <a:pt x="8548" y="6808"/>
                  </a:lnTo>
                  <a:lnTo>
                    <a:pt x="9316" y="6398"/>
                  </a:lnTo>
                  <a:lnTo>
                    <a:pt x="9982" y="6040"/>
                  </a:lnTo>
                  <a:lnTo>
                    <a:pt x="10135" y="6603"/>
                  </a:lnTo>
                  <a:lnTo>
                    <a:pt x="10391" y="7115"/>
                  </a:lnTo>
                  <a:lnTo>
                    <a:pt x="10698" y="7576"/>
                  </a:lnTo>
                  <a:lnTo>
                    <a:pt x="11056" y="7985"/>
                  </a:lnTo>
                  <a:lnTo>
                    <a:pt x="11415" y="8394"/>
                  </a:lnTo>
                  <a:lnTo>
                    <a:pt x="11824" y="8702"/>
                  </a:lnTo>
                  <a:lnTo>
                    <a:pt x="12285" y="8958"/>
                  </a:lnTo>
                  <a:lnTo>
                    <a:pt x="12694" y="9213"/>
                  </a:lnTo>
                  <a:lnTo>
                    <a:pt x="13564" y="9572"/>
                  </a:lnTo>
                  <a:lnTo>
                    <a:pt x="14281" y="9776"/>
                  </a:lnTo>
                  <a:lnTo>
                    <a:pt x="14946" y="9930"/>
                  </a:lnTo>
                  <a:lnTo>
                    <a:pt x="15100" y="10647"/>
                  </a:lnTo>
                  <a:lnTo>
                    <a:pt x="15254" y="11363"/>
                  </a:lnTo>
                  <a:lnTo>
                    <a:pt x="15561" y="12182"/>
                  </a:lnTo>
                  <a:lnTo>
                    <a:pt x="15714" y="12643"/>
                  </a:lnTo>
                  <a:lnTo>
                    <a:pt x="15919" y="13052"/>
                  </a:lnTo>
                  <a:lnTo>
                    <a:pt x="16175" y="13411"/>
                  </a:lnTo>
                  <a:lnTo>
                    <a:pt x="16482" y="13769"/>
                  </a:lnTo>
                  <a:lnTo>
                    <a:pt x="16789" y="14025"/>
                  </a:lnTo>
                  <a:lnTo>
                    <a:pt x="17147" y="14281"/>
                  </a:lnTo>
                  <a:lnTo>
                    <a:pt x="17557" y="14434"/>
                  </a:lnTo>
                  <a:lnTo>
                    <a:pt x="18018" y="14485"/>
                  </a:lnTo>
                  <a:lnTo>
                    <a:pt x="18171" y="14434"/>
                  </a:lnTo>
                  <a:lnTo>
                    <a:pt x="18273" y="14383"/>
                  </a:lnTo>
                  <a:lnTo>
                    <a:pt x="18581" y="14127"/>
                  </a:lnTo>
                  <a:lnTo>
                    <a:pt x="18888" y="13769"/>
                  </a:lnTo>
                  <a:lnTo>
                    <a:pt x="19195" y="13257"/>
                  </a:lnTo>
                  <a:lnTo>
                    <a:pt x="19451" y="12694"/>
                  </a:lnTo>
                  <a:lnTo>
                    <a:pt x="19707" y="12029"/>
                  </a:lnTo>
                  <a:lnTo>
                    <a:pt x="19963" y="11312"/>
                  </a:lnTo>
                  <a:lnTo>
                    <a:pt x="20218" y="10595"/>
                  </a:lnTo>
                  <a:lnTo>
                    <a:pt x="20577" y="9060"/>
                  </a:lnTo>
                  <a:lnTo>
                    <a:pt x="20679" y="8343"/>
                  </a:lnTo>
                  <a:lnTo>
                    <a:pt x="20782" y="7627"/>
                  </a:lnTo>
                  <a:lnTo>
                    <a:pt x="20833" y="7012"/>
                  </a:lnTo>
                  <a:lnTo>
                    <a:pt x="20833" y="6449"/>
                  </a:lnTo>
                  <a:lnTo>
                    <a:pt x="20782" y="5989"/>
                  </a:lnTo>
                  <a:lnTo>
                    <a:pt x="20730" y="5682"/>
                  </a:lnTo>
                  <a:lnTo>
                    <a:pt x="20577" y="5426"/>
                  </a:lnTo>
                  <a:lnTo>
                    <a:pt x="20423" y="5170"/>
                  </a:lnTo>
                  <a:lnTo>
                    <a:pt x="20014" y="4812"/>
                  </a:lnTo>
                  <a:lnTo>
                    <a:pt x="19553" y="4504"/>
                  </a:lnTo>
                  <a:lnTo>
                    <a:pt x="19144" y="4249"/>
                  </a:lnTo>
                  <a:lnTo>
                    <a:pt x="18683" y="4044"/>
                  </a:lnTo>
                  <a:lnTo>
                    <a:pt x="18376" y="3941"/>
                  </a:lnTo>
                  <a:lnTo>
                    <a:pt x="18018" y="3839"/>
                  </a:lnTo>
                  <a:lnTo>
                    <a:pt x="17659" y="3327"/>
                  </a:lnTo>
                  <a:lnTo>
                    <a:pt x="17250" y="2713"/>
                  </a:lnTo>
                  <a:lnTo>
                    <a:pt x="16584" y="2048"/>
                  </a:lnTo>
                  <a:lnTo>
                    <a:pt x="16226" y="1740"/>
                  </a:lnTo>
                  <a:lnTo>
                    <a:pt x="15817" y="1382"/>
                  </a:lnTo>
                  <a:lnTo>
                    <a:pt x="15356" y="1075"/>
                  </a:lnTo>
                  <a:lnTo>
                    <a:pt x="14844" y="768"/>
                  </a:lnTo>
                  <a:lnTo>
                    <a:pt x="14281" y="512"/>
                  </a:lnTo>
                  <a:lnTo>
                    <a:pt x="13718" y="307"/>
                  </a:lnTo>
                  <a:lnTo>
                    <a:pt x="13053" y="103"/>
                  </a:lnTo>
                  <a:lnTo>
                    <a:pt x="12387" y="51"/>
                  </a:lnTo>
                  <a:lnTo>
                    <a:pt x="1151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4"/>
            <p:cNvSpPr/>
            <p:nvPr/>
          </p:nvSpPr>
          <p:spPr>
            <a:xfrm>
              <a:off x="5536200" y="815225"/>
              <a:ext cx="156125" cy="133100"/>
            </a:xfrm>
            <a:custGeom>
              <a:avLst/>
              <a:gdLst/>
              <a:ahLst/>
              <a:cxnLst/>
              <a:rect l="l" t="t" r="r" b="b"/>
              <a:pathLst>
                <a:path w="6245" h="5324" extrusionOk="0">
                  <a:moveTo>
                    <a:pt x="51" y="0"/>
                  </a:moveTo>
                  <a:lnTo>
                    <a:pt x="0" y="51"/>
                  </a:lnTo>
                  <a:lnTo>
                    <a:pt x="51" y="614"/>
                  </a:lnTo>
                  <a:lnTo>
                    <a:pt x="154" y="1178"/>
                  </a:lnTo>
                  <a:lnTo>
                    <a:pt x="358" y="1689"/>
                  </a:lnTo>
                  <a:lnTo>
                    <a:pt x="563" y="2252"/>
                  </a:lnTo>
                  <a:lnTo>
                    <a:pt x="819" y="2764"/>
                  </a:lnTo>
                  <a:lnTo>
                    <a:pt x="1177" y="3276"/>
                  </a:lnTo>
                  <a:lnTo>
                    <a:pt x="1536" y="3737"/>
                  </a:lnTo>
                  <a:lnTo>
                    <a:pt x="1945" y="4146"/>
                  </a:lnTo>
                  <a:lnTo>
                    <a:pt x="2355" y="4505"/>
                  </a:lnTo>
                  <a:lnTo>
                    <a:pt x="2815" y="4812"/>
                  </a:lnTo>
                  <a:lnTo>
                    <a:pt x="3327" y="5068"/>
                  </a:lnTo>
                  <a:lnTo>
                    <a:pt x="3839" y="5221"/>
                  </a:lnTo>
                  <a:lnTo>
                    <a:pt x="4402" y="5323"/>
                  </a:lnTo>
                  <a:lnTo>
                    <a:pt x="4965" y="5323"/>
                  </a:lnTo>
                  <a:lnTo>
                    <a:pt x="5579" y="5272"/>
                  </a:lnTo>
                  <a:lnTo>
                    <a:pt x="6193" y="5068"/>
                  </a:lnTo>
                  <a:lnTo>
                    <a:pt x="6245" y="5068"/>
                  </a:lnTo>
                  <a:lnTo>
                    <a:pt x="6245" y="4965"/>
                  </a:lnTo>
                  <a:lnTo>
                    <a:pt x="6193" y="4965"/>
                  </a:lnTo>
                  <a:lnTo>
                    <a:pt x="6142" y="4914"/>
                  </a:lnTo>
                  <a:lnTo>
                    <a:pt x="5528" y="5016"/>
                  </a:lnTo>
                  <a:lnTo>
                    <a:pt x="4965" y="4965"/>
                  </a:lnTo>
                  <a:lnTo>
                    <a:pt x="4402" y="4914"/>
                  </a:lnTo>
                  <a:lnTo>
                    <a:pt x="3839" y="4812"/>
                  </a:lnTo>
                  <a:lnTo>
                    <a:pt x="3378" y="4658"/>
                  </a:lnTo>
                  <a:lnTo>
                    <a:pt x="2918" y="4453"/>
                  </a:lnTo>
                  <a:lnTo>
                    <a:pt x="2457" y="4146"/>
                  </a:lnTo>
                  <a:lnTo>
                    <a:pt x="2047" y="3839"/>
                  </a:lnTo>
                  <a:lnTo>
                    <a:pt x="1689" y="3481"/>
                  </a:lnTo>
                  <a:lnTo>
                    <a:pt x="1331" y="3123"/>
                  </a:lnTo>
                  <a:lnTo>
                    <a:pt x="1024" y="2662"/>
                  </a:lnTo>
                  <a:lnTo>
                    <a:pt x="768" y="2201"/>
                  </a:lnTo>
                  <a:lnTo>
                    <a:pt x="512" y="1689"/>
                  </a:lnTo>
                  <a:lnTo>
                    <a:pt x="358" y="1178"/>
                  </a:lnTo>
                  <a:lnTo>
                    <a:pt x="205" y="614"/>
                  </a:lnTo>
                  <a:lnTo>
                    <a:pt x="51" y="51"/>
                  </a:lnTo>
                  <a:lnTo>
                    <a:pt x="5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4"/>
            <p:cNvSpPr/>
            <p:nvPr/>
          </p:nvSpPr>
          <p:spPr>
            <a:xfrm>
              <a:off x="5738375" y="785800"/>
              <a:ext cx="88300" cy="264900"/>
            </a:xfrm>
            <a:custGeom>
              <a:avLst/>
              <a:gdLst/>
              <a:ahLst/>
              <a:cxnLst/>
              <a:rect l="l" t="t" r="r" b="b"/>
              <a:pathLst>
                <a:path w="3532" h="10596" extrusionOk="0">
                  <a:moveTo>
                    <a:pt x="0" y="0"/>
                  </a:moveTo>
                  <a:lnTo>
                    <a:pt x="0" y="51"/>
                  </a:lnTo>
                  <a:lnTo>
                    <a:pt x="768" y="358"/>
                  </a:lnTo>
                  <a:lnTo>
                    <a:pt x="1485" y="665"/>
                  </a:lnTo>
                  <a:lnTo>
                    <a:pt x="1792" y="870"/>
                  </a:lnTo>
                  <a:lnTo>
                    <a:pt x="2150" y="1075"/>
                  </a:lnTo>
                  <a:lnTo>
                    <a:pt x="2406" y="1331"/>
                  </a:lnTo>
                  <a:lnTo>
                    <a:pt x="2713" y="1638"/>
                  </a:lnTo>
                  <a:lnTo>
                    <a:pt x="2969" y="2047"/>
                  </a:lnTo>
                  <a:lnTo>
                    <a:pt x="3122" y="2457"/>
                  </a:lnTo>
                  <a:lnTo>
                    <a:pt x="3225" y="2918"/>
                  </a:lnTo>
                  <a:lnTo>
                    <a:pt x="3276" y="3327"/>
                  </a:lnTo>
                  <a:lnTo>
                    <a:pt x="3276" y="3788"/>
                  </a:lnTo>
                  <a:lnTo>
                    <a:pt x="3225" y="4248"/>
                  </a:lnTo>
                  <a:lnTo>
                    <a:pt x="3071" y="5170"/>
                  </a:lnTo>
                  <a:lnTo>
                    <a:pt x="2867" y="5886"/>
                  </a:lnTo>
                  <a:lnTo>
                    <a:pt x="2662" y="6603"/>
                  </a:lnTo>
                  <a:lnTo>
                    <a:pt x="2355" y="7371"/>
                  </a:lnTo>
                  <a:lnTo>
                    <a:pt x="2048" y="8087"/>
                  </a:lnTo>
                  <a:lnTo>
                    <a:pt x="1638" y="8753"/>
                  </a:lnTo>
                  <a:lnTo>
                    <a:pt x="1177" y="9418"/>
                  </a:lnTo>
                  <a:lnTo>
                    <a:pt x="666" y="9981"/>
                  </a:lnTo>
                  <a:lnTo>
                    <a:pt x="410" y="10186"/>
                  </a:lnTo>
                  <a:lnTo>
                    <a:pt x="103" y="10442"/>
                  </a:lnTo>
                  <a:lnTo>
                    <a:pt x="51" y="10493"/>
                  </a:lnTo>
                  <a:lnTo>
                    <a:pt x="103" y="10544"/>
                  </a:lnTo>
                  <a:lnTo>
                    <a:pt x="154" y="10595"/>
                  </a:lnTo>
                  <a:lnTo>
                    <a:pt x="205" y="10544"/>
                  </a:lnTo>
                  <a:lnTo>
                    <a:pt x="563" y="10339"/>
                  </a:lnTo>
                  <a:lnTo>
                    <a:pt x="870" y="10032"/>
                  </a:lnTo>
                  <a:lnTo>
                    <a:pt x="1177" y="9725"/>
                  </a:lnTo>
                  <a:lnTo>
                    <a:pt x="1485" y="9367"/>
                  </a:lnTo>
                  <a:lnTo>
                    <a:pt x="1996" y="8599"/>
                  </a:lnTo>
                  <a:lnTo>
                    <a:pt x="2457" y="7729"/>
                  </a:lnTo>
                  <a:lnTo>
                    <a:pt x="2867" y="6859"/>
                  </a:lnTo>
                  <a:lnTo>
                    <a:pt x="3122" y="5937"/>
                  </a:lnTo>
                  <a:lnTo>
                    <a:pt x="3327" y="5067"/>
                  </a:lnTo>
                  <a:lnTo>
                    <a:pt x="3481" y="4197"/>
                  </a:lnTo>
                  <a:lnTo>
                    <a:pt x="3532" y="3788"/>
                  </a:lnTo>
                  <a:lnTo>
                    <a:pt x="3481" y="3378"/>
                  </a:lnTo>
                  <a:lnTo>
                    <a:pt x="3430" y="2969"/>
                  </a:lnTo>
                  <a:lnTo>
                    <a:pt x="3378" y="2610"/>
                  </a:lnTo>
                  <a:lnTo>
                    <a:pt x="3225" y="2252"/>
                  </a:lnTo>
                  <a:lnTo>
                    <a:pt x="3071" y="1945"/>
                  </a:lnTo>
                  <a:lnTo>
                    <a:pt x="2867" y="1638"/>
                  </a:lnTo>
                  <a:lnTo>
                    <a:pt x="2662" y="1382"/>
                  </a:lnTo>
                  <a:lnTo>
                    <a:pt x="2406" y="1126"/>
                  </a:lnTo>
                  <a:lnTo>
                    <a:pt x="2150" y="870"/>
                  </a:lnTo>
                  <a:lnTo>
                    <a:pt x="1843" y="665"/>
                  </a:lnTo>
                  <a:lnTo>
                    <a:pt x="1536" y="512"/>
                  </a:lnTo>
                  <a:lnTo>
                    <a:pt x="819" y="205"/>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4"/>
            <p:cNvSpPr/>
            <p:nvPr/>
          </p:nvSpPr>
          <p:spPr>
            <a:xfrm>
              <a:off x="5282825" y="724375"/>
              <a:ext cx="170225" cy="163800"/>
            </a:xfrm>
            <a:custGeom>
              <a:avLst/>
              <a:gdLst/>
              <a:ahLst/>
              <a:cxnLst/>
              <a:rect l="l" t="t" r="r" b="b"/>
              <a:pathLst>
                <a:path w="6809" h="6552" extrusionOk="0">
                  <a:moveTo>
                    <a:pt x="717" y="0"/>
                  </a:moveTo>
                  <a:lnTo>
                    <a:pt x="359" y="666"/>
                  </a:lnTo>
                  <a:lnTo>
                    <a:pt x="154" y="1331"/>
                  </a:lnTo>
                  <a:lnTo>
                    <a:pt x="0" y="2099"/>
                  </a:lnTo>
                  <a:lnTo>
                    <a:pt x="0" y="2815"/>
                  </a:lnTo>
                  <a:lnTo>
                    <a:pt x="52" y="3532"/>
                  </a:lnTo>
                  <a:lnTo>
                    <a:pt x="154" y="3890"/>
                  </a:lnTo>
                  <a:lnTo>
                    <a:pt x="308" y="4248"/>
                  </a:lnTo>
                  <a:lnTo>
                    <a:pt x="461" y="4607"/>
                  </a:lnTo>
                  <a:lnTo>
                    <a:pt x="615" y="4914"/>
                  </a:lnTo>
                  <a:lnTo>
                    <a:pt x="871" y="5170"/>
                  </a:lnTo>
                  <a:lnTo>
                    <a:pt x="1127" y="5477"/>
                  </a:lnTo>
                  <a:lnTo>
                    <a:pt x="1382" y="5682"/>
                  </a:lnTo>
                  <a:lnTo>
                    <a:pt x="1690" y="5938"/>
                  </a:lnTo>
                  <a:lnTo>
                    <a:pt x="2048" y="6091"/>
                  </a:lnTo>
                  <a:lnTo>
                    <a:pt x="2355" y="6245"/>
                  </a:lnTo>
                  <a:lnTo>
                    <a:pt x="2764" y="6347"/>
                  </a:lnTo>
                  <a:lnTo>
                    <a:pt x="3123" y="6449"/>
                  </a:lnTo>
                  <a:lnTo>
                    <a:pt x="3891" y="6552"/>
                  </a:lnTo>
                  <a:lnTo>
                    <a:pt x="4658" y="6501"/>
                  </a:lnTo>
                  <a:lnTo>
                    <a:pt x="5426" y="6347"/>
                  </a:lnTo>
                  <a:lnTo>
                    <a:pt x="6143" y="6142"/>
                  </a:lnTo>
                  <a:lnTo>
                    <a:pt x="6450" y="5938"/>
                  </a:lnTo>
                  <a:lnTo>
                    <a:pt x="6808" y="5784"/>
                  </a:lnTo>
                  <a:lnTo>
                    <a:pt x="6808" y="5682"/>
                  </a:lnTo>
                  <a:lnTo>
                    <a:pt x="6808" y="5579"/>
                  </a:lnTo>
                  <a:lnTo>
                    <a:pt x="6706" y="5528"/>
                  </a:lnTo>
                  <a:lnTo>
                    <a:pt x="6654" y="5579"/>
                  </a:lnTo>
                  <a:lnTo>
                    <a:pt x="6040" y="5886"/>
                  </a:lnTo>
                  <a:lnTo>
                    <a:pt x="5426" y="6091"/>
                  </a:lnTo>
                  <a:lnTo>
                    <a:pt x="4761" y="6245"/>
                  </a:lnTo>
                  <a:lnTo>
                    <a:pt x="4095" y="6296"/>
                  </a:lnTo>
                  <a:lnTo>
                    <a:pt x="3430" y="6245"/>
                  </a:lnTo>
                  <a:lnTo>
                    <a:pt x="2764" y="6091"/>
                  </a:lnTo>
                  <a:lnTo>
                    <a:pt x="2150" y="5835"/>
                  </a:lnTo>
                  <a:lnTo>
                    <a:pt x="1536" y="5477"/>
                  </a:lnTo>
                  <a:lnTo>
                    <a:pt x="1229" y="5221"/>
                  </a:lnTo>
                  <a:lnTo>
                    <a:pt x="973" y="4965"/>
                  </a:lnTo>
                  <a:lnTo>
                    <a:pt x="768" y="4658"/>
                  </a:lnTo>
                  <a:lnTo>
                    <a:pt x="615" y="4351"/>
                  </a:lnTo>
                  <a:lnTo>
                    <a:pt x="461" y="4044"/>
                  </a:lnTo>
                  <a:lnTo>
                    <a:pt x="359" y="3685"/>
                  </a:lnTo>
                  <a:lnTo>
                    <a:pt x="308" y="3327"/>
                  </a:lnTo>
                  <a:lnTo>
                    <a:pt x="256" y="2969"/>
                  </a:lnTo>
                  <a:lnTo>
                    <a:pt x="308" y="2252"/>
                  </a:lnTo>
                  <a:lnTo>
                    <a:pt x="410" y="1536"/>
                  </a:lnTo>
                  <a:lnTo>
                    <a:pt x="615" y="819"/>
                  </a:lnTo>
                  <a:lnTo>
                    <a:pt x="871" y="103"/>
                  </a:lnTo>
                  <a:lnTo>
                    <a:pt x="871" y="51"/>
                  </a:lnTo>
                  <a:lnTo>
                    <a:pt x="81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4"/>
            <p:cNvSpPr/>
            <p:nvPr/>
          </p:nvSpPr>
          <p:spPr>
            <a:xfrm>
              <a:off x="5450450" y="953425"/>
              <a:ext cx="156150" cy="156125"/>
            </a:xfrm>
            <a:custGeom>
              <a:avLst/>
              <a:gdLst/>
              <a:ahLst/>
              <a:cxnLst/>
              <a:rect l="l" t="t" r="r" b="b"/>
              <a:pathLst>
                <a:path w="6246" h="6245" extrusionOk="0">
                  <a:moveTo>
                    <a:pt x="3276" y="410"/>
                  </a:moveTo>
                  <a:lnTo>
                    <a:pt x="3635" y="461"/>
                  </a:lnTo>
                  <a:lnTo>
                    <a:pt x="4147" y="666"/>
                  </a:lnTo>
                  <a:lnTo>
                    <a:pt x="4607" y="922"/>
                  </a:lnTo>
                  <a:lnTo>
                    <a:pt x="5017" y="1229"/>
                  </a:lnTo>
                  <a:lnTo>
                    <a:pt x="5324" y="1638"/>
                  </a:lnTo>
                  <a:lnTo>
                    <a:pt x="5580" y="2099"/>
                  </a:lnTo>
                  <a:lnTo>
                    <a:pt x="5733" y="2611"/>
                  </a:lnTo>
                  <a:lnTo>
                    <a:pt x="5785" y="3122"/>
                  </a:lnTo>
                  <a:lnTo>
                    <a:pt x="5733" y="3686"/>
                  </a:lnTo>
                  <a:lnTo>
                    <a:pt x="5529" y="4197"/>
                  </a:lnTo>
                  <a:lnTo>
                    <a:pt x="5273" y="4658"/>
                  </a:lnTo>
                  <a:lnTo>
                    <a:pt x="4966" y="5068"/>
                  </a:lnTo>
                  <a:lnTo>
                    <a:pt x="4556" y="5375"/>
                  </a:lnTo>
                  <a:lnTo>
                    <a:pt x="4095" y="5631"/>
                  </a:lnTo>
                  <a:lnTo>
                    <a:pt x="3584" y="5784"/>
                  </a:lnTo>
                  <a:lnTo>
                    <a:pt x="3072" y="5835"/>
                  </a:lnTo>
                  <a:lnTo>
                    <a:pt x="2509" y="5784"/>
                  </a:lnTo>
                  <a:lnTo>
                    <a:pt x="1997" y="5579"/>
                  </a:lnTo>
                  <a:lnTo>
                    <a:pt x="1536" y="5323"/>
                  </a:lnTo>
                  <a:lnTo>
                    <a:pt x="1127" y="5016"/>
                  </a:lnTo>
                  <a:lnTo>
                    <a:pt x="820" y="4607"/>
                  </a:lnTo>
                  <a:lnTo>
                    <a:pt x="564" y="4146"/>
                  </a:lnTo>
                  <a:lnTo>
                    <a:pt x="410" y="3634"/>
                  </a:lnTo>
                  <a:lnTo>
                    <a:pt x="359" y="3122"/>
                  </a:lnTo>
                  <a:lnTo>
                    <a:pt x="410" y="2559"/>
                  </a:lnTo>
                  <a:lnTo>
                    <a:pt x="564" y="2150"/>
                  </a:lnTo>
                  <a:lnTo>
                    <a:pt x="768" y="1741"/>
                  </a:lnTo>
                  <a:lnTo>
                    <a:pt x="1024" y="1382"/>
                  </a:lnTo>
                  <a:lnTo>
                    <a:pt x="1331" y="1075"/>
                  </a:lnTo>
                  <a:lnTo>
                    <a:pt x="1690" y="819"/>
                  </a:lnTo>
                  <a:lnTo>
                    <a:pt x="2099" y="614"/>
                  </a:lnTo>
                  <a:lnTo>
                    <a:pt x="2509" y="461"/>
                  </a:lnTo>
                  <a:lnTo>
                    <a:pt x="2969" y="410"/>
                  </a:lnTo>
                  <a:close/>
                  <a:moveTo>
                    <a:pt x="2816" y="0"/>
                  </a:moveTo>
                  <a:lnTo>
                    <a:pt x="2509" y="51"/>
                  </a:lnTo>
                  <a:lnTo>
                    <a:pt x="1946" y="256"/>
                  </a:lnTo>
                  <a:lnTo>
                    <a:pt x="1383" y="512"/>
                  </a:lnTo>
                  <a:lnTo>
                    <a:pt x="922" y="870"/>
                  </a:lnTo>
                  <a:lnTo>
                    <a:pt x="513" y="1331"/>
                  </a:lnTo>
                  <a:lnTo>
                    <a:pt x="359" y="1587"/>
                  </a:lnTo>
                  <a:lnTo>
                    <a:pt x="257" y="1894"/>
                  </a:lnTo>
                  <a:lnTo>
                    <a:pt x="154" y="2150"/>
                  </a:lnTo>
                  <a:lnTo>
                    <a:pt x="52" y="2457"/>
                  </a:lnTo>
                  <a:lnTo>
                    <a:pt x="1" y="2815"/>
                  </a:lnTo>
                  <a:lnTo>
                    <a:pt x="1" y="3122"/>
                  </a:lnTo>
                  <a:lnTo>
                    <a:pt x="52" y="3737"/>
                  </a:lnTo>
                  <a:lnTo>
                    <a:pt x="205" y="4300"/>
                  </a:lnTo>
                  <a:lnTo>
                    <a:pt x="461" y="4812"/>
                  </a:lnTo>
                  <a:lnTo>
                    <a:pt x="871" y="5272"/>
                  </a:lnTo>
                  <a:lnTo>
                    <a:pt x="1331" y="5682"/>
                  </a:lnTo>
                  <a:lnTo>
                    <a:pt x="1843" y="5989"/>
                  </a:lnTo>
                  <a:lnTo>
                    <a:pt x="2150" y="6091"/>
                  </a:lnTo>
                  <a:lnTo>
                    <a:pt x="2458" y="6194"/>
                  </a:lnTo>
                  <a:lnTo>
                    <a:pt x="2816" y="6245"/>
                  </a:lnTo>
                  <a:lnTo>
                    <a:pt x="3225" y="6245"/>
                  </a:lnTo>
                  <a:lnTo>
                    <a:pt x="3737" y="6194"/>
                  </a:lnTo>
                  <a:lnTo>
                    <a:pt x="4249" y="6040"/>
                  </a:lnTo>
                  <a:lnTo>
                    <a:pt x="4710" y="5784"/>
                  </a:lnTo>
                  <a:lnTo>
                    <a:pt x="5119" y="5477"/>
                  </a:lnTo>
                  <a:lnTo>
                    <a:pt x="5477" y="5119"/>
                  </a:lnTo>
                  <a:lnTo>
                    <a:pt x="5785" y="4709"/>
                  </a:lnTo>
                  <a:lnTo>
                    <a:pt x="5989" y="4249"/>
                  </a:lnTo>
                  <a:lnTo>
                    <a:pt x="6143" y="3737"/>
                  </a:lnTo>
                  <a:lnTo>
                    <a:pt x="6194" y="3430"/>
                  </a:lnTo>
                  <a:lnTo>
                    <a:pt x="6245" y="3122"/>
                  </a:lnTo>
                  <a:lnTo>
                    <a:pt x="6194" y="2815"/>
                  </a:lnTo>
                  <a:lnTo>
                    <a:pt x="6143" y="2508"/>
                  </a:lnTo>
                  <a:lnTo>
                    <a:pt x="5989" y="1945"/>
                  </a:lnTo>
                  <a:lnTo>
                    <a:pt x="5733" y="1433"/>
                  </a:lnTo>
                  <a:lnTo>
                    <a:pt x="5324" y="922"/>
                  </a:lnTo>
                  <a:lnTo>
                    <a:pt x="4863" y="563"/>
                  </a:lnTo>
                  <a:lnTo>
                    <a:pt x="4607" y="410"/>
                  </a:lnTo>
                  <a:lnTo>
                    <a:pt x="4351" y="256"/>
                  </a:lnTo>
                  <a:lnTo>
                    <a:pt x="4044" y="154"/>
                  </a:lnTo>
                  <a:lnTo>
                    <a:pt x="3737" y="51"/>
                  </a:lnTo>
                  <a:lnTo>
                    <a:pt x="3430"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4"/>
            <p:cNvSpPr/>
            <p:nvPr/>
          </p:nvSpPr>
          <p:spPr>
            <a:xfrm>
              <a:off x="5294350" y="940625"/>
              <a:ext cx="116450" cy="154850"/>
            </a:xfrm>
            <a:custGeom>
              <a:avLst/>
              <a:gdLst/>
              <a:ahLst/>
              <a:cxnLst/>
              <a:rect l="l" t="t" r="r" b="b"/>
              <a:pathLst>
                <a:path w="4658" h="6194" extrusionOk="0">
                  <a:moveTo>
                    <a:pt x="2559" y="410"/>
                  </a:moveTo>
                  <a:lnTo>
                    <a:pt x="2918" y="512"/>
                  </a:lnTo>
                  <a:lnTo>
                    <a:pt x="3276" y="666"/>
                  </a:lnTo>
                  <a:lnTo>
                    <a:pt x="3583" y="922"/>
                  </a:lnTo>
                  <a:lnTo>
                    <a:pt x="3788" y="1229"/>
                  </a:lnTo>
                  <a:lnTo>
                    <a:pt x="4044" y="1689"/>
                  </a:lnTo>
                  <a:lnTo>
                    <a:pt x="4197" y="2201"/>
                  </a:lnTo>
                  <a:lnTo>
                    <a:pt x="4248" y="2713"/>
                  </a:lnTo>
                  <a:lnTo>
                    <a:pt x="4248" y="3225"/>
                  </a:lnTo>
                  <a:lnTo>
                    <a:pt x="4146" y="3737"/>
                  </a:lnTo>
                  <a:lnTo>
                    <a:pt x="3993" y="4249"/>
                  </a:lnTo>
                  <a:lnTo>
                    <a:pt x="3788" y="4709"/>
                  </a:lnTo>
                  <a:lnTo>
                    <a:pt x="3532" y="5068"/>
                  </a:lnTo>
                  <a:lnTo>
                    <a:pt x="3225" y="5375"/>
                  </a:lnTo>
                  <a:lnTo>
                    <a:pt x="2918" y="5631"/>
                  </a:lnTo>
                  <a:lnTo>
                    <a:pt x="2508" y="5733"/>
                  </a:lnTo>
                  <a:lnTo>
                    <a:pt x="2150" y="5784"/>
                  </a:lnTo>
                  <a:lnTo>
                    <a:pt x="1740" y="5682"/>
                  </a:lnTo>
                  <a:lnTo>
                    <a:pt x="1433" y="5528"/>
                  </a:lnTo>
                  <a:lnTo>
                    <a:pt x="1126" y="5221"/>
                  </a:lnTo>
                  <a:lnTo>
                    <a:pt x="870" y="4863"/>
                  </a:lnTo>
                  <a:lnTo>
                    <a:pt x="666" y="4453"/>
                  </a:lnTo>
                  <a:lnTo>
                    <a:pt x="512" y="3993"/>
                  </a:lnTo>
                  <a:lnTo>
                    <a:pt x="461" y="3481"/>
                  </a:lnTo>
                  <a:lnTo>
                    <a:pt x="461" y="2969"/>
                  </a:lnTo>
                  <a:lnTo>
                    <a:pt x="512" y="2457"/>
                  </a:lnTo>
                  <a:lnTo>
                    <a:pt x="666" y="1945"/>
                  </a:lnTo>
                  <a:lnTo>
                    <a:pt x="870" y="1485"/>
                  </a:lnTo>
                  <a:lnTo>
                    <a:pt x="1177" y="1075"/>
                  </a:lnTo>
                  <a:lnTo>
                    <a:pt x="1382" y="819"/>
                  </a:lnTo>
                  <a:lnTo>
                    <a:pt x="1689" y="615"/>
                  </a:lnTo>
                  <a:lnTo>
                    <a:pt x="1996" y="461"/>
                  </a:lnTo>
                  <a:lnTo>
                    <a:pt x="2355" y="410"/>
                  </a:lnTo>
                  <a:close/>
                  <a:moveTo>
                    <a:pt x="2150" y="0"/>
                  </a:moveTo>
                  <a:lnTo>
                    <a:pt x="1792" y="103"/>
                  </a:lnTo>
                  <a:lnTo>
                    <a:pt x="1433" y="256"/>
                  </a:lnTo>
                  <a:lnTo>
                    <a:pt x="1126" y="461"/>
                  </a:lnTo>
                  <a:lnTo>
                    <a:pt x="819" y="768"/>
                  </a:lnTo>
                  <a:lnTo>
                    <a:pt x="512" y="1280"/>
                  </a:lnTo>
                  <a:lnTo>
                    <a:pt x="256" y="1792"/>
                  </a:lnTo>
                  <a:lnTo>
                    <a:pt x="103" y="2355"/>
                  </a:lnTo>
                  <a:lnTo>
                    <a:pt x="0" y="2918"/>
                  </a:lnTo>
                  <a:lnTo>
                    <a:pt x="0" y="3532"/>
                  </a:lnTo>
                  <a:lnTo>
                    <a:pt x="103" y="4146"/>
                  </a:lnTo>
                  <a:lnTo>
                    <a:pt x="307" y="4658"/>
                  </a:lnTo>
                  <a:lnTo>
                    <a:pt x="563" y="5170"/>
                  </a:lnTo>
                  <a:lnTo>
                    <a:pt x="870" y="5580"/>
                  </a:lnTo>
                  <a:lnTo>
                    <a:pt x="1229" y="5887"/>
                  </a:lnTo>
                  <a:lnTo>
                    <a:pt x="1638" y="6091"/>
                  </a:lnTo>
                  <a:lnTo>
                    <a:pt x="1894" y="6143"/>
                  </a:lnTo>
                  <a:lnTo>
                    <a:pt x="2099" y="6194"/>
                  </a:lnTo>
                  <a:lnTo>
                    <a:pt x="2303" y="6194"/>
                  </a:lnTo>
                  <a:lnTo>
                    <a:pt x="2764" y="6091"/>
                  </a:lnTo>
                  <a:lnTo>
                    <a:pt x="3174" y="5938"/>
                  </a:lnTo>
                  <a:lnTo>
                    <a:pt x="3532" y="5682"/>
                  </a:lnTo>
                  <a:lnTo>
                    <a:pt x="3890" y="5324"/>
                  </a:lnTo>
                  <a:lnTo>
                    <a:pt x="4197" y="4863"/>
                  </a:lnTo>
                  <a:lnTo>
                    <a:pt x="4402" y="4402"/>
                  </a:lnTo>
                  <a:lnTo>
                    <a:pt x="4556" y="3839"/>
                  </a:lnTo>
                  <a:lnTo>
                    <a:pt x="4658" y="3225"/>
                  </a:lnTo>
                  <a:lnTo>
                    <a:pt x="4658" y="2662"/>
                  </a:lnTo>
                  <a:lnTo>
                    <a:pt x="4556" y="2099"/>
                  </a:lnTo>
                  <a:lnTo>
                    <a:pt x="4402" y="1536"/>
                  </a:lnTo>
                  <a:lnTo>
                    <a:pt x="4146" y="1024"/>
                  </a:lnTo>
                  <a:lnTo>
                    <a:pt x="3890" y="666"/>
                  </a:lnTo>
                  <a:lnTo>
                    <a:pt x="3583" y="359"/>
                  </a:lnTo>
                  <a:lnTo>
                    <a:pt x="3276" y="154"/>
                  </a:lnTo>
                  <a:lnTo>
                    <a:pt x="2866" y="52"/>
                  </a:lnTo>
                  <a:lnTo>
                    <a:pt x="250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4"/>
            <p:cNvSpPr/>
            <p:nvPr/>
          </p:nvSpPr>
          <p:spPr>
            <a:xfrm>
              <a:off x="5401825" y="1000775"/>
              <a:ext cx="58900" cy="24325"/>
            </a:xfrm>
            <a:custGeom>
              <a:avLst/>
              <a:gdLst/>
              <a:ahLst/>
              <a:cxnLst/>
              <a:rect l="l" t="t" r="r" b="b"/>
              <a:pathLst>
                <a:path w="2356" h="973" extrusionOk="0">
                  <a:moveTo>
                    <a:pt x="973" y="0"/>
                  </a:moveTo>
                  <a:lnTo>
                    <a:pt x="666" y="51"/>
                  </a:lnTo>
                  <a:lnTo>
                    <a:pt x="359" y="154"/>
                  </a:lnTo>
                  <a:lnTo>
                    <a:pt x="1" y="358"/>
                  </a:lnTo>
                  <a:lnTo>
                    <a:pt x="308" y="665"/>
                  </a:lnTo>
                  <a:lnTo>
                    <a:pt x="461" y="563"/>
                  </a:lnTo>
                  <a:lnTo>
                    <a:pt x="564" y="512"/>
                  </a:lnTo>
                  <a:lnTo>
                    <a:pt x="871" y="410"/>
                  </a:lnTo>
                  <a:lnTo>
                    <a:pt x="1178" y="461"/>
                  </a:lnTo>
                  <a:lnTo>
                    <a:pt x="1434" y="563"/>
                  </a:lnTo>
                  <a:lnTo>
                    <a:pt x="1639" y="665"/>
                  </a:lnTo>
                  <a:lnTo>
                    <a:pt x="1843" y="819"/>
                  </a:lnTo>
                  <a:lnTo>
                    <a:pt x="2048" y="973"/>
                  </a:lnTo>
                  <a:lnTo>
                    <a:pt x="2355" y="665"/>
                  </a:lnTo>
                  <a:lnTo>
                    <a:pt x="2150" y="512"/>
                  </a:lnTo>
                  <a:lnTo>
                    <a:pt x="1894" y="307"/>
                  </a:lnTo>
                  <a:lnTo>
                    <a:pt x="1639" y="205"/>
                  </a:lnTo>
                  <a:lnTo>
                    <a:pt x="1331" y="51"/>
                  </a:lnTo>
                  <a:lnTo>
                    <a:pt x="97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4"/>
            <p:cNvSpPr/>
            <p:nvPr/>
          </p:nvSpPr>
          <p:spPr>
            <a:xfrm>
              <a:off x="5597600" y="1013550"/>
              <a:ext cx="209900" cy="56350"/>
            </a:xfrm>
            <a:custGeom>
              <a:avLst/>
              <a:gdLst/>
              <a:ahLst/>
              <a:cxnLst/>
              <a:rect l="l" t="t" r="r" b="b"/>
              <a:pathLst>
                <a:path w="8396" h="2254" extrusionOk="0">
                  <a:moveTo>
                    <a:pt x="3072" y="1"/>
                  </a:moveTo>
                  <a:lnTo>
                    <a:pt x="1" y="52"/>
                  </a:lnTo>
                  <a:lnTo>
                    <a:pt x="1" y="462"/>
                  </a:lnTo>
                  <a:lnTo>
                    <a:pt x="3635" y="410"/>
                  </a:lnTo>
                  <a:lnTo>
                    <a:pt x="5478" y="462"/>
                  </a:lnTo>
                  <a:lnTo>
                    <a:pt x="6194" y="462"/>
                  </a:lnTo>
                  <a:lnTo>
                    <a:pt x="6604" y="513"/>
                  </a:lnTo>
                  <a:lnTo>
                    <a:pt x="6860" y="615"/>
                  </a:lnTo>
                  <a:lnTo>
                    <a:pt x="7064" y="820"/>
                  </a:lnTo>
                  <a:lnTo>
                    <a:pt x="7320" y="1025"/>
                  </a:lnTo>
                  <a:lnTo>
                    <a:pt x="7474" y="1281"/>
                  </a:lnTo>
                  <a:lnTo>
                    <a:pt x="7832" y="1844"/>
                  </a:lnTo>
                  <a:lnTo>
                    <a:pt x="8037" y="2253"/>
                  </a:lnTo>
                  <a:lnTo>
                    <a:pt x="8395" y="2099"/>
                  </a:lnTo>
                  <a:lnTo>
                    <a:pt x="8242" y="1741"/>
                  </a:lnTo>
                  <a:lnTo>
                    <a:pt x="7883" y="1127"/>
                  </a:lnTo>
                  <a:lnTo>
                    <a:pt x="7627" y="820"/>
                  </a:lnTo>
                  <a:lnTo>
                    <a:pt x="7371" y="513"/>
                  </a:lnTo>
                  <a:lnTo>
                    <a:pt x="7013" y="257"/>
                  </a:lnTo>
                  <a:lnTo>
                    <a:pt x="6706" y="103"/>
                  </a:lnTo>
                  <a:lnTo>
                    <a:pt x="6143" y="52"/>
                  </a:lnTo>
                  <a:lnTo>
                    <a:pt x="532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4"/>
            <p:cNvSpPr/>
            <p:nvPr/>
          </p:nvSpPr>
          <p:spPr>
            <a:xfrm>
              <a:off x="5676950" y="993075"/>
              <a:ext cx="117750" cy="161275"/>
            </a:xfrm>
            <a:custGeom>
              <a:avLst/>
              <a:gdLst/>
              <a:ahLst/>
              <a:cxnLst/>
              <a:rect l="l" t="t" r="r" b="b"/>
              <a:pathLst>
                <a:path w="4710" h="6451" extrusionOk="0">
                  <a:moveTo>
                    <a:pt x="3532" y="1"/>
                  </a:moveTo>
                  <a:lnTo>
                    <a:pt x="3225" y="52"/>
                  </a:lnTo>
                  <a:lnTo>
                    <a:pt x="2918" y="206"/>
                  </a:lnTo>
                  <a:lnTo>
                    <a:pt x="2611" y="359"/>
                  </a:lnTo>
                  <a:lnTo>
                    <a:pt x="2304" y="564"/>
                  </a:lnTo>
                  <a:lnTo>
                    <a:pt x="1741" y="1076"/>
                  </a:lnTo>
                  <a:lnTo>
                    <a:pt x="1229" y="1639"/>
                  </a:lnTo>
                  <a:lnTo>
                    <a:pt x="819" y="2151"/>
                  </a:lnTo>
                  <a:lnTo>
                    <a:pt x="461" y="2663"/>
                  </a:lnTo>
                  <a:lnTo>
                    <a:pt x="0" y="5427"/>
                  </a:lnTo>
                  <a:lnTo>
                    <a:pt x="52" y="5478"/>
                  </a:lnTo>
                  <a:lnTo>
                    <a:pt x="256" y="5785"/>
                  </a:lnTo>
                  <a:lnTo>
                    <a:pt x="461" y="6041"/>
                  </a:lnTo>
                  <a:lnTo>
                    <a:pt x="768" y="6245"/>
                  </a:lnTo>
                  <a:lnTo>
                    <a:pt x="1075" y="6348"/>
                  </a:lnTo>
                  <a:lnTo>
                    <a:pt x="1382" y="6450"/>
                  </a:lnTo>
                  <a:lnTo>
                    <a:pt x="1689" y="6450"/>
                  </a:lnTo>
                  <a:lnTo>
                    <a:pt x="2048" y="6399"/>
                  </a:lnTo>
                  <a:lnTo>
                    <a:pt x="2355" y="6245"/>
                  </a:lnTo>
                  <a:lnTo>
                    <a:pt x="2713" y="6092"/>
                  </a:lnTo>
                  <a:lnTo>
                    <a:pt x="3020" y="5836"/>
                  </a:lnTo>
                  <a:lnTo>
                    <a:pt x="3276" y="5478"/>
                  </a:lnTo>
                  <a:lnTo>
                    <a:pt x="3583" y="5119"/>
                  </a:lnTo>
                  <a:lnTo>
                    <a:pt x="3839" y="4659"/>
                  </a:lnTo>
                  <a:lnTo>
                    <a:pt x="4044" y="4198"/>
                  </a:lnTo>
                  <a:lnTo>
                    <a:pt x="4249" y="3686"/>
                  </a:lnTo>
                  <a:lnTo>
                    <a:pt x="4453" y="3174"/>
                  </a:lnTo>
                  <a:lnTo>
                    <a:pt x="4556" y="2663"/>
                  </a:lnTo>
                  <a:lnTo>
                    <a:pt x="4658" y="2202"/>
                  </a:lnTo>
                  <a:lnTo>
                    <a:pt x="4709" y="1690"/>
                  </a:lnTo>
                  <a:lnTo>
                    <a:pt x="4709" y="1281"/>
                  </a:lnTo>
                  <a:lnTo>
                    <a:pt x="4658" y="871"/>
                  </a:lnTo>
                  <a:lnTo>
                    <a:pt x="4505" y="564"/>
                  </a:lnTo>
                  <a:lnTo>
                    <a:pt x="4351" y="257"/>
                  </a:lnTo>
                  <a:lnTo>
                    <a:pt x="4095" y="103"/>
                  </a:lnTo>
                  <a:lnTo>
                    <a:pt x="3788"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4"/>
            <p:cNvSpPr/>
            <p:nvPr/>
          </p:nvSpPr>
          <p:spPr>
            <a:xfrm>
              <a:off x="5699975" y="1028925"/>
              <a:ext cx="67850" cy="102375"/>
            </a:xfrm>
            <a:custGeom>
              <a:avLst/>
              <a:gdLst/>
              <a:ahLst/>
              <a:cxnLst/>
              <a:rect l="l" t="t" r="r" b="b"/>
              <a:pathLst>
                <a:path w="2714" h="4095" extrusionOk="0">
                  <a:moveTo>
                    <a:pt x="2713" y="0"/>
                  </a:moveTo>
                  <a:lnTo>
                    <a:pt x="2406" y="51"/>
                  </a:lnTo>
                  <a:lnTo>
                    <a:pt x="2099" y="154"/>
                  </a:lnTo>
                  <a:lnTo>
                    <a:pt x="1843" y="307"/>
                  </a:lnTo>
                  <a:lnTo>
                    <a:pt x="1587" y="512"/>
                  </a:lnTo>
                  <a:lnTo>
                    <a:pt x="1331" y="717"/>
                  </a:lnTo>
                  <a:lnTo>
                    <a:pt x="1127" y="921"/>
                  </a:lnTo>
                  <a:lnTo>
                    <a:pt x="717" y="1484"/>
                  </a:lnTo>
                  <a:lnTo>
                    <a:pt x="410" y="2099"/>
                  </a:lnTo>
                  <a:lnTo>
                    <a:pt x="205" y="2713"/>
                  </a:lnTo>
                  <a:lnTo>
                    <a:pt x="52" y="3327"/>
                  </a:lnTo>
                  <a:lnTo>
                    <a:pt x="1" y="3941"/>
                  </a:lnTo>
                  <a:lnTo>
                    <a:pt x="52" y="4044"/>
                  </a:lnTo>
                  <a:lnTo>
                    <a:pt x="103" y="4095"/>
                  </a:lnTo>
                  <a:lnTo>
                    <a:pt x="154" y="4095"/>
                  </a:lnTo>
                  <a:lnTo>
                    <a:pt x="257" y="4044"/>
                  </a:lnTo>
                  <a:lnTo>
                    <a:pt x="461" y="3532"/>
                  </a:lnTo>
                  <a:lnTo>
                    <a:pt x="768" y="3071"/>
                  </a:lnTo>
                  <a:lnTo>
                    <a:pt x="973" y="2815"/>
                  </a:lnTo>
                  <a:lnTo>
                    <a:pt x="1280" y="2662"/>
                  </a:lnTo>
                  <a:lnTo>
                    <a:pt x="1587" y="2611"/>
                  </a:lnTo>
                  <a:lnTo>
                    <a:pt x="1946" y="2611"/>
                  </a:lnTo>
                  <a:lnTo>
                    <a:pt x="1946" y="2559"/>
                  </a:lnTo>
                  <a:lnTo>
                    <a:pt x="1843" y="2508"/>
                  </a:lnTo>
                  <a:lnTo>
                    <a:pt x="1690" y="2406"/>
                  </a:lnTo>
                  <a:lnTo>
                    <a:pt x="1485" y="2355"/>
                  </a:lnTo>
                  <a:lnTo>
                    <a:pt x="1280" y="2355"/>
                  </a:lnTo>
                  <a:lnTo>
                    <a:pt x="1127" y="2406"/>
                  </a:lnTo>
                  <a:lnTo>
                    <a:pt x="922" y="2508"/>
                  </a:lnTo>
                  <a:lnTo>
                    <a:pt x="768" y="2611"/>
                  </a:lnTo>
                  <a:lnTo>
                    <a:pt x="615" y="2713"/>
                  </a:lnTo>
                  <a:lnTo>
                    <a:pt x="512" y="2866"/>
                  </a:lnTo>
                  <a:lnTo>
                    <a:pt x="871" y="1996"/>
                  </a:lnTo>
                  <a:lnTo>
                    <a:pt x="1076" y="1587"/>
                  </a:lnTo>
                  <a:lnTo>
                    <a:pt x="1331" y="1229"/>
                  </a:lnTo>
                  <a:lnTo>
                    <a:pt x="1587" y="870"/>
                  </a:lnTo>
                  <a:lnTo>
                    <a:pt x="1894" y="563"/>
                  </a:lnTo>
                  <a:lnTo>
                    <a:pt x="2304" y="256"/>
                  </a:lnTo>
                  <a:lnTo>
                    <a:pt x="2713" y="51"/>
                  </a:lnTo>
                  <a:lnTo>
                    <a:pt x="271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4"/>
            <p:cNvSpPr/>
            <p:nvPr/>
          </p:nvSpPr>
          <p:spPr>
            <a:xfrm>
              <a:off x="5510600" y="1298925"/>
              <a:ext cx="308400" cy="332725"/>
            </a:xfrm>
            <a:custGeom>
              <a:avLst/>
              <a:gdLst/>
              <a:ahLst/>
              <a:cxnLst/>
              <a:rect l="l" t="t" r="r" b="b"/>
              <a:pathLst>
                <a:path w="12336" h="13309" extrusionOk="0">
                  <a:moveTo>
                    <a:pt x="10237" y="0"/>
                  </a:moveTo>
                  <a:lnTo>
                    <a:pt x="3481" y="7371"/>
                  </a:lnTo>
                  <a:lnTo>
                    <a:pt x="1024" y="1792"/>
                  </a:lnTo>
                  <a:lnTo>
                    <a:pt x="0" y="3429"/>
                  </a:lnTo>
                  <a:lnTo>
                    <a:pt x="0" y="11977"/>
                  </a:lnTo>
                  <a:lnTo>
                    <a:pt x="3276" y="8497"/>
                  </a:lnTo>
                  <a:lnTo>
                    <a:pt x="5733" y="13257"/>
                  </a:lnTo>
                  <a:lnTo>
                    <a:pt x="5784" y="13308"/>
                  </a:lnTo>
                  <a:lnTo>
                    <a:pt x="5835" y="13257"/>
                  </a:lnTo>
                  <a:lnTo>
                    <a:pt x="6040" y="12950"/>
                  </a:lnTo>
                  <a:lnTo>
                    <a:pt x="6808" y="11773"/>
                  </a:lnTo>
                  <a:lnTo>
                    <a:pt x="9060" y="7934"/>
                  </a:lnTo>
                  <a:lnTo>
                    <a:pt x="12336" y="2252"/>
                  </a:lnTo>
                  <a:lnTo>
                    <a:pt x="10237"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4"/>
            <p:cNvSpPr/>
            <p:nvPr/>
          </p:nvSpPr>
          <p:spPr>
            <a:xfrm>
              <a:off x="5504200" y="1356500"/>
              <a:ext cx="318650" cy="287925"/>
            </a:xfrm>
            <a:custGeom>
              <a:avLst/>
              <a:gdLst/>
              <a:ahLst/>
              <a:cxnLst/>
              <a:rect l="l" t="t" r="r" b="b"/>
              <a:pathLst>
                <a:path w="12746" h="11517" extrusionOk="0">
                  <a:moveTo>
                    <a:pt x="12643" y="0"/>
                  </a:moveTo>
                  <a:lnTo>
                    <a:pt x="11210" y="2201"/>
                  </a:lnTo>
                  <a:lnTo>
                    <a:pt x="9265" y="5375"/>
                  </a:lnTo>
                  <a:lnTo>
                    <a:pt x="7320" y="8599"/>
                  </a:lnTo>
                  <a:lnTo>
                    <a:pt x="5989" y="10852"/>
                  </a:lnTo>
                  <a:lnTo>
                    <a:pt x="5631" y="10084"/>
                  </a:lnTo>
                  <a:lnTo>
                    <a:pt x="4914" y="8702"/>
                  </a:lnTo>
                  <a:lnTo>
                    <a:pt x="4095" y="7217"/>
                  </a:lnTo>
                  <a:lnTo>
                    <a:pt x="3532" y="6245"/>
                  </a:lnTo>
                  <a:lnTo>
                    <a:pt x="3071" y="6654"/>
                  </a:lnTo>
                  <a:lnTo>
                    <a:pt x="2048" y="7678"/>
                  </a:lnTo>
                  <a:lnTo>
                    <a:pt x="461" y="9265"/>
                  </a:lnTo>
                  <a:lnTo>
                    <a:pt x="461" y="7678"/>
                  </a:lnTo>
                  <a:lnTo>
                    <a:pt x="512" y="5272"/>
                  </a:lnTo>
                  <a:lnTo>
                    <a:pt x="461" y="2918"/>
                  </a:lnTo>
                  <a:lnTo>
                    <a:pt x="410" y="1945"/>
                  </a:lnTo>
                  <a:lnTo>
                    <a:pt x="308" y="1280"/>
                  </a:lnTo>
                  <a:lnTo>
                    <a:pt x="308" y="1229"/>
                  </a:lnTo>
                  <a:lnTo>
                    <a:pt x="256" y="1229"/>
                  </a:lnTo>
                  <a:lnTo>
                    <a:pt x="205" y="1280"/>
                  </a:lnTo>
                  <a:lnTo>
                    <a:pt x="103" y="3379"/>
                  </a:lnTo>
                  <a:lnTo>
                    <a:pt x="52" y="5477"/>
                  </a:lnTo>
                  <a:lnTo>
                    <a:pt x="0" y="6654"/>
                  </a:lnTo>
                  <a:lnTo>
                    <a:pt x="0" y="7832"/>
                  </a:lnTo>
                  <a:lnTo>
                    <a:pt x="0" y="9009"/>
                  </a:lnTo>
                  <a:lnTo>
                    <a:pt x="52" y="10186"/>
                  </a:lnTo>
                  <a:lnTo>
                    <a:pt x="103" y="10186"/>
                  </a:lnTo>
                  <a:lnTo>
                    <a:pt x="205" y="10135"/>
                  </a:lnTo>
                  <a:lnTo>
                    <a:pt x="512" y="9777"/>
                  </a:lnTo>
                  <a:lnTo>
                    <a:pt x="1587" y="8651"/>
                  </a:lnTo>
                  <a:lnTo>
                    <a:pt x="2713" y="7371"/>
                  </a:lnTo>
                  <a:lnTo>
                    <a:pt x="3481" y="6450"/>
                  </a:lnTo>
                  <a:lnTo>
                    <a:pt x="4044" y="7780"/>
                  </a:lnTo>
                  <a:lnTo>
                    <a:pt x="4709" y="9009"/>
                  </a:lnTo>
                  <a:lnTo>
                    <a:pt x="5375" y="10289"/>
                  </a:lnTo>
                  <a:lnTo>
                    <a:pt x="6091" y="11517"/>
                  </a:lnTo>
                  <a:lnTo>
                    <a:pt x="7013" y="10033"/>
                  </a:lnTo>
                  <a:lnTo>
                    <a:pt x="9111" y="6501"/>
                  </a:lnTo>
                  <a:lnTo>
                    <a:pt x="11312" y="2662"/>
                  </a:lnTo>
                  <a:lnTo>
                    <a:pt x="12182" y="1126"/>
                  </a:lnTo>
                  <a:lnTo>
                    <a:pt x="12745" y="52"/>
                  </a:lnTo>
                  <a:lnTo>
                    <a:pt x="1269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4"/>
            <p:cNvSpPr/>
            <p:nvPr/>
          </p:nvSpPr>
          <p:spPr>
            <a:xfrm>
              <a:off x="4805525" y="1801800"/>
              <a:ext cx="703825" cy="895750"/>
            </a:xfrm>
            <a:custGeom>
              <a:avLst/>
              <a:gdLst/>
              <a:ahLst/>
              <a:cxnLst/>
              <a:rect l="l" t="t" r="r" b="b"/>
              <a:pathLst>
                <a:path w="28153" h="35830" extrusionOk="0">
                  <a:moveTo>
                    <a:pt x="26719" y="1"/>
                  </a:moveTo>
                  <a:lnTo>
                    <a:pt x="1" y="1076"/>
                  </a:lnTo>
                  <a:lnTo>
                    <a:pt x="1434" y="35830"/>
                  </a:lnTo>
                  <a:lnTo>
                    <a:pt x="28152" y="34755"/>
                  </a:lnTo>
                  <a:lnTo>
                    <a:pt x="26719"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4"/>
            <p:cNvSpPr/>
            <p:nvPr/>
          </p:nvSpPr>
          <p:spPr>
            <a:xfrm>
              <a:off x="4982125" y="1763425"/>
              <a:ext cx="321200" cy="108775"/>
            </a:xfrm>
            <a:custGeom>
              <a:avLst/>
              <a:gdLst/>
              <a:ahLst/>
              <a:cxnLst/>
              <a:rect l="l" t="t" r="r" b="b"/>
              <a:pathLst>
                <a:path w="12848" h="4351" extrusionOk="0">
                  <a:moveTo>
                    <a:pt x="12694" y="0"/>
                  </a:moveTo>
                  <a:lnTo>
                    <a:pt x="0" y="512"/>
                  </a:lnTo>
                  <a:lnTo>
                    <a:pt x="154" y="4351"/>
                  </a:lnTo>
                  <a:lnTo>
                    <a:pt x="12847" y="3839"/>
                  </a:lnTo>
                  <a:lnTo>
                    <a:pt x="1269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4"/>
            <p:cNvSpPr/>
            <p:nvPr/>
          </p:nvSpPr>
          <p:spPr>
            <a:xfrm>
              <a:off x="5051225" y="1686650"/>
              <a:ext cx="175325" cy="87025"/>
            </a:xfrm>
            <a:custGeom>
              <a:avLst/>
              <a:gdLst/>
              <a:ahLst/>
              <a:cxnLst/>
              <a:rect l="l" t="t" r="r" b="b"/>
              <a:pathLst>
                <a:path w="7013" h="3481" extrusionOk="0">
                  <a:moveTo>
                    <a:pt x="6910" y="0"/>
                  </a:moveTo>
                  <a:lnTo>
                    <a:pt x="0" y="256"/>
                  </a:lnTo>
                  <a:lnTo>
                    <a:pt x="154" y="3481"/>
                  </a:lnTo>
                  <a:lnTo>
                    <a:pt x="1689" y="3429"/>
                  </a:lnTo>
                  <a:lnTo>
                    <a:pt x="1638" y="1638"/>
                  </a:lnTo>
                  <a:lnTo>
                    <a:pt x="5426" y="1484"/>
                  </a:lnTo>
                  <a:lnTo>
                    <a:pt x="5477" y="3276"/>
                  </a:lnTo>
                  <a:lnTo>
                    <a:pt x="7012" y="3225"/>
                  </a:lnTo>
                  <a:lnTo>
                    <a:pt x="691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4"/>
            <p:cNvSpPr/>
            <p:nvPr/>
          </p:nvSpPr>
          <p:spPr>
            <a:xfrm>
              <a:off x="5241875" y="1430725"/>
              <a:ext cx="961025" cy="1210525"/>
            </a:xfrm>
            <a:custGeom>
              <a:avLst/>
              <a:gdLst/>
              <a:ahLst/>
              <a:cxnLst/>
              <a:rect l="l" t="t" r="r" b="b"/>
              <a:pathLst>
                <a:path w="38441" h="48421" extrusionOk="0">
                  <a:moveTo>
                    <a:pt x="23545" y="0"/>
                  </a:moveTo>
                  <a:lnTo>
                    <a:pt x="23290" y="102"/>
                  </a:lnTo>
                  <a:lnTo>
                    <a:pt x="23034" y="205"/>
                  </a:lnTo>
                  <a:lnTo>
                    <a:pt x="22778" y="410"/>
                  </a:lnTo>
                  <a:lnTo>
                    <a:pt x="22573" y="666"/>
                  </a:lnTo>
                  <a:lnTo>
                    <a:pt x="22368" y="921"/>
                  </a:lnTo>
                  <a:lnTo>
                    <a:pt x="22215" y="1280"/>
                  </a:lnTo>
                  <a:lnTo>
                    <a:pt x="22061" y="1740"/>
                  </a:lnTo>
                  <a:lnTo>
                    <a:pt x="21908" y="2201"/>
                  </a:lnTo>
                  <a:lnTo>
                    <a:pt x="21805" y="2764"/>
                  </a:lnTo>
                  <a:lnTo>
                    <a:pt x="21703" y="3378"/>
                  </a:lnTo>
                  <a:lnTo>
                    <a:pt x="21652" y="4044"/>
                  </a:lnTo>
                  <a:lnTo>
                    <a:pt x="21549" y="5630"/>
                  </a:lnTo>
                  <a:lnTo>
                    <a:pt x="21600" y="7473"/>
                  </a:lnTo>
                  <a:lnTo>
                    <a:pt x="21805" y="10851"/>
                  </a:lnTo>
                  <a:lnTo>
                    <a:pt x="22112" y="14434"/>
                  </a:lnTo>
                  <a:lnTo>
                    <a:pt x="22727" y="21395"/>
                  </a:lnTo>
                  <a:lnTo>
                    <a:pt x="23034" y="24415"/>
                  </a:lnTo>
                  <a:lnTo>
                    <a:pt x="23187" y="26821"/>
                  </a:lnTo>
                  <a:lnTo>
                    <a:pt x="23238" y="27742"/>
                  </a:lnTo>
                  <a:lnTo>
                    <a:pt x="23187" y="28408"/>
                  </a:lnTo>
                  <a:lnTo>
                    <a:pt x="23187" y="28817"/>
                  </a:lnTo>
                  <a:lnTo>
                    <a:pt x="23136" y="28971"/>
                  </a:lnTo>
                  <a:lnTo>
                    <a:pt x="23085" y="28971"/>
                  </a:lnTo>
                  <a:lnTo>
                    <a:pt x="20577" y="29124"/>
                  </a:lnTo>
                  <a:lnTo>
                    <a:pt x="15049" y="29431"/>
                  </a:lnTo>
                  <a:lnTo>
                    <a:pt x="11824" y="29585"/>
                  </a:lnTo>
                  <a:lnTo>
                    <a:pt x="8753" y="29687"/>
                  </a:lnTo>
                  <a:lnTo>
                    <a:pt x="5989" y="29687"/>
                  </a:lnTo>
                  <a:lnTo>
                    <a:pt x="4863" y="29636"/>
                  </a:lnTo>
                  <a:lnTo>
                    <a:pt x="3942" y="29585"/>
                  </a:lnTo>
                  <a:lnTo>
                    <a:pt x="3737" y="29636"/>
                  </a:lnTo>
                  <a:lnTo>
                    <a:pt x="3481" y="29738"/>
                  </a:lnTo>
                  <a:lnTo>
                    <a:pt x="3225" y="29994"/>
                  </a:lnTo>
                  <a:lnTo>
                    <a:pt x="3020" y="30301"/>
                  </a:lnTo>
                  <a:lnTo>
                    <a:pt x="2765" y="30711"/>
                  </a:lnTo>
                  <a:lnTo>
                    <a:pt x="2560" y="31223"/>
                  </a:lnTo>
                  <a:lnTo>
                    <a:pt x="2099" y="32400"/>
                  </a:lnTo>
                  <a:lnTo>
                    <a:pt x="1638" y="33782"/>
                  </a:lnTo>
                  <a:lnTo>
                    <a:pt x="1280" y="35369"/>
                  </a:lnTo>
                  <a:lnTo>
                    <a:pt x="922" y="37058"/>
                  </a:lnTo>
                  <a:lnTo>
                    <a:pt x="564" y="38798"/>
                  </a:lnTo>
                  <a:lnTo>
                    <a:pt x="308" y="40538"/>
                  </a:lnTo>
                  <a:lnTo>
                    <a:pt x="154" y="42227"/>
                  </a:lnTo>
                  <a:lnTo>
                    <a:pt x="1" y="43814"/>
                  </a:lnTo>
                  <a:lnTo>
                    <a:pt x="1" y="45247"/>
                  </a:lnTo>
                  <a:lnTo>
                    <a:pt x="52" y="46476"/>
                  </a:lnTo>
                  <a:lnTo>
                    <a:pt x="103" y="46988"/>
                  </a:lnTo>
                  <a:lnTo>
                    <a:pt x="205" y="47397"/>
                  </a:lnTo>
                  <a:lnTo>
                    <a:pt x="308" y="47755"/>
                  </a:lnTo>
                  <a:lnTo>
                    <a:pt x="461" y="48011"/>
                  </a:lnTo>
                  <a:lnTo>
                    <a:pt x="615" y="48165"/>
                  </a:lnTo>
                  <a:lnTo>
                    <a:pt x="820" y="48216"/>
                  </a:lnTo>
                  <a:lnTo>
                    <a:pt x="5836" y="48370"/>
                  </a:lnTo>
                  <a:lnTo>
                    <a:pt x="11415" y="48421"/>
                  </a:lnTo>
                  <a:lnTo>
                    <a:pt x="14281" y="48421"/>
                  </a:lnTo>
                  <a:lnTo>
                    <a:pt x="17147" y="48370"/>
                  </a:lnTo>
                  <a:lnTo>
                    <a:pt x="19963" y="48267"/>
                  </a:lnTo>
                  <a:lnTo>
                    <a:pt x="22727" y="48165"/>
                  </a:lnTo>
                  <a:lnTo>
                    <a:pt x="25337" y="48011"/>
                  </a:lnTo>
                  <a:lnTo>
                    <a:pt x="27845" y="47755"/>
                  </a:lnTo>
                  <a:lnTo>
                    <a:pt x="30148" y="47499"/>
                  </a:lnTo>
                  <a:lnTo>
                    <a:pt x="32196" y="47141"/>
                  </a:lnTo>
                  <a:lnTo>
                    <a:pt x="33117" y="46936"/>
                  </a:lnTo>
                  <a:lnTo>
                    <a:pt x="33936" y="46732"/>
                  </a:lnTo>
                  <a:lnTo>
                    <a:pt x="34704" y="46527"/>
                  </a:lnTo>
                  <a:lnTo>
                    <a:pt x="35369" y="46271"/>
                  </a:lnTo>
                  <a:lnTo>
                    <a:pt x="35983" y="45964"/>
                  </a:lnTo>
                  <a:lnTo>
                    <a:pt x="36444" y="45708"/>
                  </a:lnTo>
                  <a:lnTo>
                    <a:pt x="36853" y="45401"/>
                  </a:lnTo>
                  <a:lnTo>
                    <a:pt x="37109" y="45043"/>
                  </a:lnTo>
                  <a:lnTo>
                    <a:pt x="37417" y="44531"/>
                  </a:lnTo>
                  <a:lnTo>
                    <a:pt x="37672" y="43917"/>
                  </a:lnTo>
                  <a:lnTo>
                    <a:pt x="37928" y="43251"/>
                  </a:lnTo>
                  <a:lnTo>
                    <a:pt x="38082" y="42483"/>
                  </a:lnTo>
                  <a:lnTo>
                    <a:pt x="38235" y="41613"/>
                  </a:lnTo>
                  <a:lnTo>
                    <a:pt x="38338" y="40692"/>
                  </a:lnTo>
                  <a:lnTo>
                    <a:pt x="38389" y="39719"/>
                  </a:lnTo>
                  <a:lnTo>
                    <a:pt x="38440" y="38696"/>
                  </a:lnTo>
                  <a:lnTo>
                    <a:pt x="38440" y="37570"/>
                  </a:lnTo>
                  <a:lnTo>
                    <a:pt x="38389" y="36444"/>
                  </a:lnTo>
                  <a:lnTo>
                    <a:pt x="38287" y="35215"/>
                  </a:lnTo>
                  <a:lnTo>
                    <a:pt x="38184" y="33987"/>
                  </a:lnTo>
                  <a:lnTo>
                    <a:pt x="37826" y="31376"/>
                  </a:lnTo>
                  <a:lnTo>
                    <a:pt x="37365" y="28612"/>
                  </a:lnTo>
                  <a:lnTo>
                    <a:pt x="36751" y="25746"/>
                  </a:lnTo>
                  <a:lnTo>
                    <a:pt x="36035" y="22777"/>
                  </a:lnTo>
                  <a:lnTo>
                    <a:pt x="35164" y="19809"/>
                  </a:lnTo>
                  <a:lnTo>
                    <a:pt x="34192" y="16789"/>
                  </a:lnTo>
                  <a:lnTo>
                    <a:pt x="33066" y="13820"/>
                  </a:lnTo>
                  <a:lnTo>
                    <a:pt x="32452" y="12336"/>
                  </a:lnTo>
                  <a:lnTo>
                    <a:pt x="31837" y="10902"/>
                  </a:lnTo>
                  <a:lnTo>
                    <a:pt x="31172" y="9469"/>
                  </a:lnTo>
                  <a:lnTo>
                    <a:pt x="30507" y="8036"/>
                  </a:lnTo>
                  <a:lnTo>
                    <a:pt x="29790" y="6705"/>
                  </a:lnTo>
                  <a:lnTo>
                    <a:pt x="29073" y="5323"/>
                  </a:lnTo>
                  <a:lnTo>
                    <a:pt x="28408" y="4197"/>
                  </a:lnTo>
                  <a:lnTo>
                    <a:pt x="27743" y="3174"/>
                  </a:lnTo>
                  <a:lnTo>
                    <a:pt x="27026" y="2252"/>
                  </a:lnTo>
                  <a:lnTo>
                    <a:pt x="26361" y="1484"/>
                  </a:lnTo>
                  <a:lnTo>
                    <a:pt x="25644" y="870"/>
                  </a:lnTo>
                  <a:lnTo>
                    <a:pt x="25030" y="410"/>
                  </a:lnTo>
                  <a:lnTo>
                    <a:pt x="24723" y="205"/>
                  </a:lnTo>
                  <a:lnTo>
                    <a:pt x="24416" y="102"/>
                  </a:lnTo>
                  <a:lnTo>
                    <a:pt x="24109"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4"/>
            <p:cNvSpPr/>
            <p:nvPr/>
          </p:nvSpPr>
          <p:spPr>
            <a:xfrm>
              <a:off x="4737700" y="2067975"/>
              <a:ext cx="655200" cy="619350"/>
            </a:xfrm>
            <a:custGeom>
              <a:avLst/>
              <a:gdLst/>
              <a:ahLst/>
              <a:cxnLst/>
              <a:rect l="l" t="t" r="r" b="b"/>
              <a:pathLst>
                <a:path w="26208" h="24774" extrusionOk="0">
                  <a:moveTo>
                    <a:pt x="10289" y="0"/>
                  </a:moveTo>
                  <a:lnTo>
                    <a:pt x="9112" y="154"/>
                  </a:lnTo>
                  <a:lnTo>
                    <a:pt x="7730" y="410"/>
                  </a:lnTo>
                  <a:lnTo>
                    <a:pt x="6297" y="717"/>
                  </a:lnTo>
                  <a:lnTo>
                    <a:pt x="4863" y="1177"/>
                  </a:lnTo>
                  <a:lnTo>
                    <a:pt x="4198" y="1433"/>
                  </a:lnTo>
                  <a:lnTo>
                    <a:pt x="3533" y="1689"/>
                  </a:lnTo>
                  <a:lnTo>
                    <a:pt x="2918" y="1996"/>
                  </a:lnTo>
                  <a:lnTo>
                    <a:pt x="2407" y="2303"/>
                  </a:lnTo>
                  <a:lnTo>
                    <a:pt x="1895" y="2662"/>
                  </a:lnTo>
                  <a:lnTo>
                    <a:pt x="1485" y="2969"/>
                  </a:lnTo>
                  <a:lnTo>
                    <a:pt x="1178" y="3327"/>
                  </a:lnTo>
                  <a:lnTo>
                    <a:pt x="973" y="3737"/>
                  </a:lnTo>
                  <a:lnTo>
                    <a:pt x="820" y="4146"/>
                  </a:lnTo>
                  <a:lnTo>
                    <a:pt x="769" y="4556"/>
                  </a:lnTo>
                  <a:lnTo>
                    <a:pt x="769" y="5016"/>
                  </a:lnTo>
                  <a:lnTo>
                    <a:pt x="871" y="5426"/>
                  </a:lnTo>
                  <a:lnTo>
                    <a:pt x="973" y="5835"/>
                  </a:lnTo>
                  <a:lnTo>
                    <a:pt x="1178" y="6193"/>
                  </a:lnTo>
                  <a:lnTo>
                    <a:pt x="1434" y="6552"/>
                  </a:lnTo>
                  <a:lnTo>
                    <a:pt x="1741" y="6910"/>
                  </a:lnTo>
                  <a:lnTo>
                    <a:pt x="1434" y="7115"/>
                  </a:lnTo>
                  <a:lnTo>
                    <a:pt x="1127" y="7371"/>
                  </a:lnTo>
                  <a:lnTo>
                    <a:pt x="871" y="7627"/>
                  </a:lnTo>
                  <a:lnTo>
                    <a:pt x="666" y="7934"/>
                  </a:lnTo>
                  <a:lnTo>
                    <a:pt x="461" y="8241"/>
                  </a:lnTo>
                  <a:lnTo>
                    <a:pt x="308" y="8548"/>
                  </a:lnTo>
                  <a:lnTo>
                    <a:pt x="154" y="8906"/>
                  </a:lnTo>
                  <a:lnTo>
                    <a:pt x="52" y="9213"/>
                  </a:lnTo>
                  <a:lnTo>
                    <a:pt x="1" y="9572"/>
                  </a:lnTo>
                  <a:lnTo>
                    <a:pt x="1" y="9879"/>
                  </a:lnTo>
                  <a:lnTo>
                    <a:pt x="52" y="10135"/>
                  </a:lnTo>
                  <a:lnTo>
                    <a:pt x="206" y="10442"/>
                  </a:lnTo>
                  <a:lnTo>
                    <a:pt x="359" y="10698"/>
                  </a:lnTo>
                  <a:lnTo>
                    <a:pt x="513" y="10954"/>
                  </a:lnTo>
                  <a:lnTo>
                    <a:pt x="922" y="11414"/>
                  </a:lnTo>
                  <a:lnTo>
                    <a:pt x="1383" y="11773"/>
                  </a:lnTo>
                  <a:lnTo>
                    <a:pt x="1741" y="12080"/>
                  </a:lnTo>
                  <a:lnTo>
                    <a:pt x="2151" y="12284"/>
                  </a:lnTo>
                  <a:lnTo>
                    <a:pt x="1639" y="12899"/>
                  </a:lnTo>
                  <a:lnTo>
                    <a:pt x="1229" y="13564"/>
                  </a:lnTo>
                  <a:lnTo>
                    <a:pt x="922" y="14281"/>
                  </a:lnTo>
                  <a:lnTo>
                    <a:pt x="717" y="15048"/>
                  </a:lnTo>
                  <a:lnTo>
                    <a:pt x="717" y="15355"/>
                  </a:lnTo>
                  <a:lnTo>
                    <a:pt x="769" y="15663"/>
                  </a:lnTo>
                  <a:lnTo>
                    <a:pt x="871" y="15970"/>
                  </a:lnTo>
                  <a:lnTo>
                    <a:pt x="973" y="16277"/>
                  </a:lnTo>
                  <a:lnTo>
                    <a:pt x="1280" y="16891"/>
                  </a:lnTo>
                  <a:lnTo>
                    <a:pt x="1690" y="17403"/>
                  </a:lnTo>
                  <a:lnTo>
                    <a:pt x="2099" y="17812"/>
                  </a:lnTo>
                  <a:lnTo>
                    <a:pt x="2458" y="18171"/>
                  </a:lnTo>
                  <a:lnTo>
                    <a:pt x="2816" y="18478"/>
                  </a:lnTo>
                  <a:lnTo>
                    <a:pt x="2765" y="18887"/>
                  </a:lnTo>
                  <a:lnTo>
                    <a:pt x="2714" y="19297"/>
                  </a:lnTo>
                  <a:lnTo>
                    <a:pt x="2662" y="19706"/>
                  </a:lnTo>
                  <a:lnTo>
                    <a:pt x="2714" y="20064"/>
                  </a:lnTo>
                  <a:lnTo>
                    <a:pt x="2765" y="20474"/>
                  </a:lnTo>
                  <a:lnTo>
                    <a:pt x="2867" y="20883"/>
                  </a:lnTo>
                  <a:lnTo>
                    <a:pt x="2970" y="21293"/>
                  </a:lnTo>
                  <a:lnTo>
                    <a:pt x="3123" y="21651"/>
                  </a:lnTo>
                  <a:lnTo>
                    <a:pt x="3430" y="22112"/>
                  </a:lnTo>
                  <a:lnTo>
                    <a:pt x="3788" y="22521"/>
                  </a:lnTo>
                  <a:lnTo>
                    <a:pt x="4198" y="22880"/>
                  </a:lnTo>
                  <a:lnTo>
                    <a:pt x="4710" y="23238"/>
                  </a:lnTo>
                  <a:lnTo>
                    <a:pt x="5222" y="23494"/>
                  </a:lnTo>
                  <a:lnTo>
                    <a:pt x="5734" y="23750"/>
                  </a:lnTo>
                  <a:lnTo>
                    <a:pt x="6348" y="23954"/>
                  </a:lnTo>
                  <a:lnTo>
                    <a:pt x="6962" y="24108"/>
                  </a:lnTo>
                  <a:lnTo>
                    <a:pt x="8242" y="24364"/>
                  </a:lnTo>
                  <a:lnTo>
                    <a:pt x="9470" y="24569"/>
                  </a:lnTo>
                  <a:lnTo>
                    <a:pt x="10750" y="24671"/>
                  </a:lnTo>
                  <a:lnTo>
                    <a:pt x="11876" y="24773"/>
                  </a:lnTo>
                  <a:lnTo>
                    <a:pt x="13155" y="24773"/>
                  </a:lnTo>
                  <a:lnTo>
                    <a:pt x="14844" y="24569"/>
                  </a:lnTo>
                  <a:lnTo>
                    <a:pt x="16738" y="24262"/>
                  </a:lnTo>
                  <a:lnTo>
                    <a:pt x="18734" y="23903"/>
                  </a:lnTo>
                  <a:lnTo>
                    <a:pt x="22369" y="23187"/>
                  </a:lnTo>
                  <a:lnTo>
                    <a:pt x="23750" y="22880"/>
                  </a:lnTo>
                  <a:lnTo>
                    <a:pt x="24621" y="22726"/>
                  </a:lnTo>
                  <a:lnTo>
                    <a:pt x="26207" y="4453"/>
                  </a:lnTo>
                  <a:lnTo>
                    <a:pt x="24211" y="3737"/>
                  </a:lnTo>
                  <a:lnTo>
                    <a:pt x="22061" y="2969"/>
                  </a:lnTo>
                  <a:lnTo>
                    <a:pt x="19553" y="2150"/>
                  </a:lnTo>
                  <a:lnTo>
                    <a:pt x="16841" y="1331"/>
                  </a:lnTo>
                  <a:lnTo>
                    <a:pt x="14230" y="614"/>
                  </a:lnTo>
                  <a:lnTo>
                    <a:pt x="13053" y="358"/>
                  </a:lnTo>
                  <a:lnTo>
                    <a:pt x="11978" y="154"/>
                  </a:lnTo>
                  <a:lnTo>
                    <a:pt x="11057" y="51"/>
                  </a:lnTo>
                  <a:lnTo>
                    <a:pt x="10289"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4"/>
            <p:cNvSpPr/>
            <p:nvPr/>
          </p:nvSpPr>
          <p:spPr>
            <a:xfrm>
              <a:off x="4779925" y="2211275"/>
              <a:ext cx="231650" cy="30750"/>
            </a:xfrm>
            <a:custGeom>
              <a:avLst/>
              <a:gdLst/>
              <a:ahLst/>
              <a:cxnLst/>
              <a:rect l="l" t="t" r="r" b="b"/>
              <a:pathLst>
                <a:path w="9266" h="1230" extrusionOk="0">
                  <a:moveTo>
                    <a:pt x="9214" y="1"/>
                  </a:moveTo>
                  <a:lnTo>
                    <a:pt x="6911" y="103"/>
                  </a:lnTo>
                  <a:lnTo>
                    <a:pt x="4608" y="257"/>
                  </a:lnTo>
                  <a:lnTo>
                    <a:pt x="3430" y="410"/>
                  </a:lnTo>
                  <a:lnTo>
                    <a:pt x="2304" y="564"/>
                  </a:lnTo>
                  <a:lnTo>
                    <a:pt x="1178" y="769"/>
                  </a:lnTo>
                  <a:lnTo>
                    <a:pt x="52" y="1076"/>
                  </a:lnTo>
                  <a:lnTo>
                    <a:pt x="1" y="1178"/>
                  </a:lnTo>
                  <a:lnTo>
                    <a:pt x="1" y="1229"/>
                  </a:lnTo>
                  <a:lnTo>
                    <a:pt x="52" y="1229"/>
                  </a:lnTo>
                  <a:lnTo>
                    <a:pt x="1229" y="1127"/>
                  </a:lnTo>
                  <a:lnTo>
                    <a:pt x="2355" y="973"/>
                  </a:lnTo>
                  <a:lnTo>
                    <a:pt x="4659" y="615"/>
                  </a:lnTo>
                  <a:lnTo>
                    <a:pt x="6911" y="308"/>
                  </a:lnTo>
                  <a:lnTo>
                    <a:pt x="8088" y="205"/>
                  </a:lnTo>
                  <a:lnTo>
                    <a:pt x="9214" y="103"/>
                  </a:lnTo>
                  <a:lnTo>
                    <a:pt x="9265" y="103"/>
                  </a:lnTo>
                  <a:lnTo>
                    <a:pt x="9265" y="52"/>
                  </a:lnTo>
                  <a:lnTo>
                    <a:pt x="921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4"/>
            <p:cNvSpPr/>
            <p:nvPr/>
          </p:nvSpPr>
          <p:spPr>
            <a:xfrm>
              <a:off x="4787625" y="2369950"/>
              <a:ext cx="226500" cy="11550"/>
            </a:xfrm>
            <a:custGeom>
              <a:avLst/>
              <a:gdLst/>
              <a:ahLst/>
              <a:cxnLst/>
              <a:rect l="l" t="t" r="r" b="b"/>
              <a:pathLst>
                <a:path w="9060" h="462" extrusionOk="0">
                  <a:moveTo>
                    <a:pt x="1126" y="1"/>
                  </a:moveTo>
                  <a:lnTo>
                    <a:pt x="614" y="52"/>
                  </a:lnTo>
                  <a:lnTo>
                    <a:pt x="102" y="154"/>
                  </a:lnTo>
                  <a:lnTo>
                    <a:pt x="0" y="257"/>
                  </a:lnTo>
                  <a:lnTo>
                    <a:pt x="0" y="308"/>
                  </a:lnTo>
                  <a:lnTo>
                    <a:pt x="102" y="359"/>
                  </a:lnTo>
                  <a:lnTo>
                    <a:pt x="1126" y="461"/>
                  </a:lnTo>
                  <a:lnTo>
                    <a:pt x="2201" y="410"/>
                  </a:lnTo>
                  <a:lnTo>
                    <a:pt x="3327" y="359"/>
                  </a:lnTo>
                  <a:lnTo>
                    <a:pt x="6756" y="359"/>
                  </a:lnTo>
                  <a:lnTo>
                    <a:pt x="9009" y="410"/>
                  </a:lnTo>
                  <a:lnTo>
                    <a:pt x="9060" y="359"/>
                  </a:lnTo>
                  <a:lnTo>
                    <a:pt x="9060" y="308"/>
                  </a:lnTo>
                  <a:lnTo>
                    <a:pt x="9009" y="308"/>
                  </a:lnTo>
                  <a:lnTo>
                    <a:pt x="6756" y="154"/>
                  </a:lnTo>
                  <a:lnTo>
                    <a:pt x="4453" y="52"/>
                  </a:lnTo>
                  <a:lnTo>
                    <a:pt x="332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4"/>
            <p:cNvSpPr/>
            <p:nvPr/>
          </p:nvSpPr>
          <p:spPr>
            <a:xfrm>
              <a:off x="4808075" y="2527350"/>
              <a:ext cx="206050" cy="10250"/>
            </a:xfrm>
            <a:custGeom>
              <a:avLst/>
              <a:gdLst/>
              <a:ahLst/>
              <a:cxnLst/>
              <a:rect l="l" t="t" r="r" b="b"/>
              <a:pathLst>
                <a:path w="8242" h="410" extrusionOk="0">
                  <a:moveTo>
                    <a:pt x="513" y="0"/>
                  </a:moveTo>
                  <a:lnTo>
                    <a:pt x="52" y="103"/>
                  </a:lnTo>
                  <a:lnTo>
                    <a:pt x="1" y="154"/>
                  </a:lnTo>
                  <a:lnTo>
                    <a:pt x="52" y="205"/>
                  </a:lnTo>
                  <a:lnTo>
                    <a:pt x="513" y="307"/>
                  </a:lnTo>
                  <a:lnTo>
                    <a:pt x="973" y="359"/>
                  </a:lnTo>
                  <a:lnTo>
                    <a:pt x="1434" y="410"/>
                  </a:lnTo>
                  <a:lnTo>
                    <a:pt x="1895" y="359"/>
                  </a:lnTo>
                  <a:lnTo>
                    <a:pt x="8191" y="359"/>
                  </a:lnTo>
                  <a:lnTo>
                    <a:pt x="8242" y="307"/>
                  </a:lnTo>
                  <a:lnTo>
                    <a:pt x="8191" y="256"/>
                  </a:lnTo>
                  <a:lnTo>
                    <a:pt x="6092" y="205"/>
                  </a:lnTo>
                  <a:lnTo>
                    <a:pt x="4045" y="154"/>
                  </a:lnTo>
                  <a:lnTo>
                    <a:pt x="1946" y="52"/>
                  </a:lnTo>
                  <a:lnTo>
                    <a:pt x="148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4"/>
            <p:cNvSpPr/>
            <p:nvPr/>
          </p:nvSpPr>
          <p:spPr>
            <a:xfrm>
              <a:off x="5386475" y="1421750"/>
              <a:ext cx="825375" cy="1232300"/>
            </a:xfrm>
            <a:custGeom>
              <a:avLst/>
              <a:gdLst/>
              <a:ahLst/>
              <a:cxnLst/>
              <a:rect l="l" t="t" r="r" b="b"/>
              <a:pathLst>
                <a:path w="33015" h="49292" extrusionOk="0">
                  <a:moveTo>
                    <a:pt x="17813" y="1"/>
                  </a:moveTo>
                  <a:lnTo>
                    <a:pt x="17454" y="103"/>
                  </a:lnTo>
                  <a:lnTo>
                    <a:pt x="17198" y="257"/>
                  </a:lnTo>
                  <a:lnTo>
                    <a:pt x="16891" y="513"/>
                  </a:lnTo>
                  <a:lnTo>
                    <a:pt x="16635" y="820"/>
                  </a:lnTo>
                  <a:lnTo>
                    <a:pt x="16431" y="1229"/>
                  </a:lnTo>
                  <a:lnTo>
                    <a:pt x="16175" y="1741"/>
                  </a:lnTo>
                  <a:lnTo>
                    <a:pt x="16021" y="2304"/>
                  </a:lnTo>
                  <a:lnTo>
                    <a:pt x="15868" y="2970"/>
                  </a:lnTo>
                  <a:lnTo>
                    <a:pt x="15714" y="3737"/>
                  </a:lnTo>
                  <a:lnTo>
                    <a:pt x="15612" y="4607"/>
                  </a:lnTo>
                  <a:lnTo>
                    <a:pt x="15561" y="5580"/>
                  </a:lnTo>
                  <a:lnTo>
                    <a:pt x="15509" y="6655"/>
                  </a:lnTo>
                  <a:lnTo>
                    <a:pt x="15509" y="7832"/>
                  </a:lnTo>
                  <a:lnTo>
                    <a:pt x="15509" y="9112"/>
                  </a:lnTo>
                  <a:lnTo>
                    <a:pt x="15714" y="14025"/>
                  </a:lnTo>
                  <a:lnTo>
                    <a:pt x="15970" y="18171"/>
                  </a:lnTo>
                  <a:lnTo>
                    <a:pt x="16175" y="21550"/>
                  </a:lnTo>
                  <a:lnTo>
                    <a:pt x="16431" y="24211"/>
                  </a:lnTo>
                  <a:lnTo>
                    <a:pt x="16789" y="27589"/>
                  </a:lnTo>
                  <a:lnTo>
                    <a:pt x="16891" y="28408"/>
                  </a:lnTo>
                  <a:lnTo>
                    <a:pt x="16891" y="28715"/>
                  </a:lnTo>
                  <a:lnTo>
                    <a:pt x="16124" y="28818"/>
                  </a:lnTo>
                  <a:lnTo>
                    <a:pt x="14230" y="28920"/>
                  </a:lnTo>
                  <a:lnTo>
                    <a:pt x="8395" y="29227"/>
                  </a:lnTo>
                  <a:lnTo>
                    <a:pt x="0" y="29637"/>
                  </a:lnTo>
                  <a:lnTo>
                    <a:pt x="256" y="49292"/>
                  </a:lnTo>
                  <a:lnTo>
                    <a:pt x="9111" y="49292"/>
                  </a:lnTo>
                  <a:lnTo>
                    <a:pt x="11671" y="49189"/>
                  </a:lnTo>
                  <a:lnTo>
                    <a:pt x="14383" y="49138"/>
                  </a:lnTo>
                  <a:lnTo>
                    <a:pt x="17147" y="48985"/>
                  </a:lnTo>
                  <a:lnTo>
                    <a:pt x="19860" y="48780"/>
                  </a:lnTo>
                  <a:lnTo>
                    <a:pt x="22470" y="48575"/>
                  </a:lnTo>
                  <a:lnTo>
                    <a:pt x="24927" y="48268"/>
                  </a:lnTo>
                  <a:lnTo>
                    <a:pt x="27077" y="47910"/>
                  </a:lnTo>
                  <a:lnTo>
                    <a:pt x="28050" y="47705"/>
                  </a:lnTo>
                  <a:lnTo>
                    <a:pt x="28920" y="47500"/>
                  </a:lnTo>
                  <a:lnTo>
                    <a:pt x="29739" y="47244"/>
                  </a:lnTo>
                  <a:lnTo>
                    <a:pt x="30404" y="46937"/>
                  </a:lnTo>
                  <a:lnTo>
                    <a:pt x="30967" y="46681"/>
                  </a:lnTo>
                  <a:lnTo>
                    <a:pt x="31377" y="46374"/>
                  </a:lnTo>
                  <a:lnTo>
                    <a:pt x="31735" y="45965"/>
                  </a:lnTo>
                  <a:lnTo>
                    <a:pt x="31991" y="45504"/>
                  </a:lnTo>
                  <a:lnTo>
                    <a:pt x="32247" y="44941"/>
                  </a:lnTo>
                  <a:lnTo>
                    <a:pt x="32503" y="44276"/>
                  </a:lnTo>
                  <a:lnTo>
                    <a:pt x="32656" y="43559"/>
                  </a:lnTo>
                  <a:lnTo>
                    <a:pt x="32810" y="42740"/>
                  </a:lnTo>
                  <a:lnTo>
                    <a:pt x="32912" y="41870"/>
                  </a:lnTo>
                  <a:lnTo>
                    <a:pt x="33014" y="40897"/>
                  </a:lnTo>
                  <a:lnTo>
                    <a:pt x="33014" y="39874"/>
                  </a:lnTo>
                  <a:lnTo>
                    <a:pt x="33014" y="38748"/>
                  </a:lnTo>
                  <a:lnTo>
                    <a:pt x="33014" y="37622"/>
                  </a:lnTo>
                  <a:lnTo>
                    <a:pt x="32912" y="36393"/>
                  </a:lnTo>
                  <a:lnTo>
                    <a:pt x="32656" y="33834"/>
                  </a:lnTo>
                  <a:lnTo>
                    <a:pt x="32298" y="31121"/>
                  </a:lnTo>
                  <a:lnTo>
                    <a:pt x="31786" y="28255"/>
                  </a:lnTo>
                  <a:lnTo>
                    <a:pt x="31121" y="25337"/>
                  </a:lnTo>
                  <a:lnTo>
                    <a:pt x="30353" y="22317"/>
                  </a:lnTo>
                  <a:lnTo>
                    <a:pt x="29483" y="19297"/>
                  </a:lnTo>
                  <a:lnTo>
                    <a:pt x="28459" y="16278"/>
                  </a:lnTo>
                  <a:lnTo>
                    <a:pt x="27947" y="14793"/>
                  </a:lnTo>
                  <a:lnTo>
                    <a:pt x="27384" y="13309"/>
                  </a:lnTo>
                  <a:lnTo>
                    <a:pt x="26770" y="11824"/>
                  </a:lnTo>
                  <a:lnTo>
                    <a:pt x="26156" y="10391"/>
                  </a:lnTo>
                  <a:lnTo>
                    <a:pt x="25490" y="9009"/>
                  </a:lnTo>
                  <a:lnTo>
                    <a:pt x="24825" y="7627"/>
                  </a:lnTo>
                  <a:lnTo>
                    <a:pt x="24057" y="6143"/>
                  </a:lnTo>
                  <a:lnTo>
                    <a:pt x="23238" y="4812"/>
                  </a:lnTo>
                  <a:lnTo>
                    <a:pt x="22419" y="3584"/>
                  </a:lnTo>
                  <a:lnTo>
                    <a:pt x="21600" y="2509"/>
                  </a:lnTo>
                  <a:lnTo>
                    <a:pt x="20781" y="1588"/>
                  </a:lnTo>
                  <a:lnTo>
                    <a:pt x="20372" y="1178"/>
                  </a:lnTo>
                  <a:lnTo>
                    <a:pt x="19962" y="820"/>
                  </a:lnTo>
                  <a:lnTo>
                    <a:pt x="19553" y="564"/>
                  </a:lnTo>
                  <a:lnTo>
                    <a:pt x="19195" y="308"/>
                  </a:lnTo>
                  <a:lnTo>
                    <a:pt x="18836" y="154"/>
                  </a:lnTo>
                  <a:lnTo>
                    <a:pt x="18478" y="52"/>
                  </a:lnTo>
                  <a:lnTo>
                    <a:pt x="18120"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4"/>
            <p:cNvSpPr/>
            <p:nvPr/>
          </p:nvSpPr>
          <p:spPr>
            <a:xfrm>
              <a:off x="5386475" y="1432000"/>
              <a:ext cx="778025" cy="1175975"/>
            </a:xfrm>
            <a:custGeom>
              <a:avLst/>
              <a:gdLst/>
              <a:ahLst/>
              <a:cxnLst/>
              <a:rect l="l" t="t" r="r" b="b"/>
              <a:pathLst>
                <a:path w="31121" h="47039" extrusionOk="0">
                  <a:moveTo>
                    <a:pt x="17659" y="0"/>
                  </a:moveTo>
                  <a:lnTo>
                    <a:pt x="17352" y="205"/>
                  </a:lnTo>
                  <a:lnTo>
                    <a:pt x="17147" y="359"/>
                  </a:lnTo>
                  <a:lnTo>
                    <a:pt x="16943" y="359"/>
                  </a:lnTo>
                  <a:lnTo>
                    <a:pt x="16789" y="307"/>
                  </a:lnTo>
                  <a:lnTo>
                    <a:pt x="16635" y="512"/>
                  </a:lnTo>
                  <a:lnTo>
                    <a:pt x="16738" y="563"/>
                  </a:lnTo>
                  <a:lnTo>
                    <a:pt x="17045" y="563"/>
                  </a:lnTo>
                  <a:lnTo>
                    <a:pt x="17198" y="512"/>
                  </a:lnTo>
                  <a:lnTo>
                    <a:pt x="17352" y="410"/>
                  </a:lnTo>
                  <a:lnTo>
                    <a:pt x="17454" y="256"/>
                  </a:lnTo>
                  <a:lnTo>
                    <a:pt x="17659" y="0"/>
                  </a:lnTo>
                  <a:close/>
                  <a:moveTo>
                    <a:pt x="22061" y="4453"/>
                  </a:moveTo>
                  <a:lnTo>
                    <a:pt x="21754" y="4556"/>
                  </a:lnTo>
                  <a:lnTo>
                    <a:pt x="22061" y="4556"/>
                  </a:lnTo>
                  <a:lnTo>
                    <a:pt x="22215" y="4607"/>
                  </a:lnTo>
                  <a:lnTo>
                    <a:pt x="22368" y="4658"/>
                  </a:lnTo>
                  <a:lnTo>
                    <a:pt x="22470" y="4760"/>
                  </a:lnTo>
                  <a:lnTo>
                    <a:pt x="22522" y="4863"/>
                  </a:lnTo>
                  <a:lnTo>
                    <a:pt x="22573" y="4965"/>
                  </a:lnTo>
                  <a:lnTo>
                    <a:pt x="22624" y="5068"/>
                  </a:lnTo>
                  <a:lnTo>
                    <a:pt x="22624" y="5272"/>
                  </a:lnTo>
                  <a:lnTo>
                    <a:pt x="22726" y="5477"/>
                  </a:lnTo>
                  <a:lnTo>
                    <a:pt x="22829" y="5579"/>
                  </a:lnTo>
                  <a:lnTo>
                    <a:pt x="22982" y="5682"/>
                  </a:lnTo>
                  <a:lnTo>
                    <a:pt x="23187" y="5733"/>
                  </a:lnTo>
                  <a:lnTo>
                    <a:pt x="23341" y="5733"/>
                  </a:lnTo>
                  <a:lnTo>
                    <a:pt x="23699" y="5682"/>
                  </a:lnTo>
                  <a:lnTo>
                    <a:pt x="23341" y="5631"/>
                  </a:lnTo>
                  <a:lnTo>
                    <a:pt x="23238" y="5579"/>
                  </a:lnTo>
                  <a:lnTo>
                    <a:pt x="23085" y="5528"/>
                  </a:lnTo>
                  <a:lnTo>
                    <a:pt x="22982" y="5426"/>
                  </a:lnTo>
                  <a:lnTo>
                    <a:pt x="22931" y="5323"/>
                  </a:lnTo>
                  <a:lnTo>
                    <a:pt x="22880" y="5221"/>
                  </a:lnTo>
                  <a:lnTo>
                    <a:pt x="22880" y="5068"/>
                  </a:lnTo>
                  <a:lnTo>
                    <a:pt x="22829" y="4863"/>
                  </a:lnTo>
                  <a:lnTo>
                    <a:pt x="22726" y="4709"/>
                  </a:lnTo>
                  <a:lnTo>
                    <a:pt x="22624" y="4556"/>
                  </a:lnTo>
                  <a:lnTo>
                    <a:pt x="22470" y="4453"/>
                  </a:lnTo>
                  <a:close/>
                  <a:moveTo>
                    <a:pt x="17250" y="6757"/>
                  </a:moveTo>
                  <a:lnTo>
                    <a:pt x="17147" y="7115"/>
                  </a:lnTo>
                  <a:lnTo>
                    <a:pt x="17147" y="7269"/>
                  </a:lnTo>
                  <a:lnTo>
                    <a:pt x="17096" y="7371"/>
                  </a:lnTo>
                  <a:lnTo>
                    <a:pt x="16994" y="7473"/>
                  </a:lnTo>
                  <a:lnTo>
                    <a:pt x="16891" y="7576"/>
                  </a:lnTo>
                  <a:lnTo>
                    <a:pt x="16789" y="7627"/>
                  </a:lnTo>
                  <a:lnTo>
                    <a:pt x="16482" y="7627"/>
                  </a:lnTo>
                  <a:lnTo>
                    <a:pt x="16277" y="7729"/>
                  </a:lnTo>
                  <a:lnTo>
                    <a:pt x="16124" y="7883"/>
                  </a:lnTo>
                  <a:lnTo>
                    <a:pt x="16021" y="8036"/>
                  </a:lnTo>
                  <a:lnTo>
                    <a:pt x="16021" y="8190"/>
                  </a:lnTo>
                  <a:lnTo>
                    <a:pt x="16021" y="8395"/>
                  </a:lnTo>
                  <a:lnTo>
                    <a:pt x="16021" y="8548"/>
                  </a:lnTo>
                  <a:lnTo>
                    <a:pt x="16072" y="8702"/>
                  </a:lnTo>
                  <a:lnTo>
                    <a:pt x="16124" y="8395"/>
                  </a:lnTo>
                  <a:lnTo>
                    <a:pt x="16175" y="8241"/>
                  </a:lnTo>
                  <a:lnTo>
                    <a:pt x="16226" y="8139"/>
                  </a:lnTo>
                  <a:lnTo>
                    <a:pt x="16328" y="8036"/>
                  </a:lnTo>
                  <a:lnTo>
                    <a:pt x="16431" y="7934"/>
                  </a:lnTo>
                  <a:lnTo>
                    <a:pt x="16533" y="7883"/>
                  </a:lnTo>
                  <a:lnTo>
                    <a:pt x="16635" y="7883"/>
                  </a:lnTo>
                  <a:lnTo>
                    <a:pt x="16943" y="7832"/>
                  </a:lnTo>
                  <a:lnTo>
                    <a:pt x="17147" y="7729"/>
                  </a:lnTo>
                  <a:lnTo>
                    <a:pt x="17250" y="7524"/>
                  </a:lnTo>
                  <a:lnTo>
                    <a:pt x="17352" y="7269"/>
                  </a:lnTo>
                  <a:lnTo>
                    <a:pt x="17301" y="7115"/>
                  </a:lnTo>
                  <a:lnTo>
                    <a:pt x="17250" y="6757"/>
                  </a:lnTo>
                  <a:close/>
                  <a:moveTo>
                    <a:pt x="22368" y="11722"/>
                  </a:moveTo>
                  <a:lnTo>
                    <a:pt x="22163" y="11773"/>
                  </a:lnTo>
                  <a:lnTo>
                    <a:pt x="22010" y="11875"/>
                  </a:lnTo>
                  <a:lnTo>
                    <a:pt x="21907" y="12029"/>
                  </a:lnTo>
                  <a:lnTo>
                    <a:pt x="21703" y="12285"/>
                  </a:lnTo>
                  <a:lnTo>
                    <a:pt x="21959" y="12131"/>
                  </a:lnTo>
                  <a:lnTo>
                    <a:pt x="22010" y="12131"/>
                  </a:lnTo>
                  <a:lnTo>
                    <a:pt x="22112" y="12029"/>
                  </a:lnTo>
                  <a:lnTo>
                    <a:pt x="22266" y="11978"/>
                  </a:lnTo>
                  <a:lnTo>
                    <a:pt x="22470" y="11978"/>
                  </a:lnTo>
                  <a:lnTo>
                    <a:pt x="22624" y="12029"/>
                  </a:lnTo>
                  <a:lnTo>
                    <a:pt x="22726" y="12131"/>
                  </a:lnTo>
                  <a:lnTo>
                    <a:pt x="22880" y="12233"/>
                  </a:lnTo>
                  <a:lnTo>
                    <a:pt x="23033" y="12285"/>
                  </a:lnTo>
                  <a:lnTo>
                    <a:pt x="23443" y="12285"/>
                  </a:lnTo>
                  <a:lnTo>
                    <a:pt x="23597" y="12182"/>
                  </a:lnTo>
                  <a:lnTo>
                    <a:pt x="23699" y="12029"/>
                  </a:lnTo>
                  <a:lnTo>
                    <a:pt x="23904" y="11773"/>
                  </a:lnTo>
                  <a:lnTo>
                    <a:pt x="23597" y="11926"/>
                  </a:lnTo>
                  <a:lnTo>
                    <a:pt x="23494" y="12029"/>
                  </a:lnTo>
                  <a:lnTo>
                    <a:pt x="23341" y="12080"/>
                  </a:lnTo>
                  <a:lnTo>
                    <a:pt x="23136" y="12080"/>
                  </a:lnTo>
                  <a:lnTo>
                    <a:pt x="22982" y="11978"/>
                  </a:lnTo>
                  <a:lnTo>
                    <a:pt x="22880" y="11926"/>
                  </a:lnTo>
                  <a:lnTo>
                    <a:pt x="22726" y="11824"/>
                  </a:lnTo>
                  <a:lnTo>
                    <a:pt x="22573" y="11773"/>
                  </a:lnTo>
                  <a:lnTo>
                    <a:pt x="22368" y="11722"/>
                  </a:lnTo>
                  <a:close/>
                  <a:moveTo>
                    <a:pt x="16021" y="14383"/>
                  </a:moveTo>
                  <a:lnTo>
                    <a:pt x="15765" y="14434"/>
                  </a:lnTo>
                  <a:lnTo>
                    <a:pt x="16021" y="14486"/>
                  </a:lnTo>
                  <a:lnTo>
                    <a:pt x="16124" y="14537"/>
                  </a:lnTo>
                  <a:lnTo>
                    <a:pt x="16277" y="14588"/>
                  </a:lnTo>
                  <a:lnTo>
                    <a:pt x="16379" y="14690"/>
                  </a:lnTo>
                  <a:lnTo>
                    <a:pt x="16482" y="14793"/>
                  </a:lnTo>
                  <a:lnTo>
                    <a:pt x="16533" y="14895"/>
                  </a:lnTo>
                  <a:lnTo>
                    <a:pt x="16533" y="14997"/>
                  </a:lnTo>
                  <a:lnTo>
                    <a:pt x="16533" y="15202"/>
                  </a:lnTo>
                  <a:lnTo>
                    <a:pt x="16635" y="15356"/>
                  </a:lnTo>
                  <a:lnTo>
                    <a:pt x="16738" y="15509"/>
                  </a:lnTo>
                  <a:lnTo>
                    <a:pt x="16943" y="15612"/>
                  </a:lnTo>
                  <a:lnTo>
                    <a:pt x="17096" y="15663"/>
                  </a:lnTo>
                  <a:lnTo>
                    <a:pt x="17301" y="15663"/>
                  </a:lnTo>
                  <a:lnTo>
                    <a:pt x="17608" y="15612"/>
                  </a:lnTo>
                  <a:lnTo>
                    <a:pt x="17301" y="15560"/>
                  </a:lnTo>
                  <a:lnTo>
                    <a:pt x="17147" y="15509"/>
                  </a:lnTo>
                  <a:lnTo>
                    <a:pt x="16994" y="15458"/>
                  </a:lnTo>
                  <a:lnTo>
                    <a:pt x="16840" y="15253"/>
                  </a:lnTo>
                  <a:lnTo>
                    <a:pt x="16789" y="15049"/>
                  </a:lnTo>
                  <a:lnTo>
                    <a:pt x="16789" y="14895"/>
                  </a:lnTo>
                  <a:lnTo>
                    <a:pt x="16687" y="14639"/>
                  </a:lnTo>
                  <a:lnTo>
                    <a:pt x="16482" y="14486"/>
                  </a:lnTo>
                  <a:lnTo>
                    <a:pt x="16277" y="14383"/>
                  </a:lnTo>
                  <a:close/>
                  <a:moveTo>
                    <a:pt x="24262" y="17710"/>
                  </a:moveTo>
                  <a:lnTo>
                    <a:pt x="24211" y="18068"/>
                  </a:lnTo>
                  <a:lnTo>
                    <a:pt x="24160" y="18171"/>
                  </a:lnTo>
                  <a:lnTo>
                    <a:pt x="24108" y="18324"/>
                  </a:lnTo>
                  <a:lnTo>
                    <a:pt x="24057" y="18427"/>
                  </a:lnTo>
                  <a:lnTo>
                    <a:pt x="23955" y="18478"/>
                  </a:lnTo>
                  <a:lnTo>
                    <a:pt x="23801" y="18529"/>
                  </a:lnTo>
                  <a:lnTo>
                    <a:pt x="23699" y="18580"/>
                  </a:lnTo>
                  <a:lnTo>
                    <a:pt x="23494" y="18580"/>
                  </a:lnTo>
                  <a:lnTo>
                    <a:pt x="23341" y="18683"/>
                  </a:lnTo>
                  <a:lnTo>
                    <a:pt x="23187" y="18785"/>
                  </a:lnTo>
                  <a:lnTo>
                    <a:pt x="23085" y="18939"/>
                  </a:lnTo>
                  <a:lnTo>
                    <a:pt x="23033" y="19143"/>
                  </a:lnTo>
                  <a:lnTo>
                    <a:pt x="23033" y="19348"/>
                  </a:lnTo>
                  <a:lnTo>
                    <a:pt x="23085" y="19655"/>
                  </a:lnTo>
                  <a:lnTo>
                    <a:pt x="23187" y="19348"/>
                  </a:lnTo>
                  <a:lnTo>
                    <a:pt x="23187" y="19195"/>
                  </a:lnTo>
                  <a:lnTo>
                    <a:pt x="23289" y="19041"/>
                  </a:lnTo>
                  <a:lnTo>
                    <a:pt x="23341" y="18939"/>
                  </a:lnTo>
                  <a:lnTo>
                    <a:pt x="23443" y="18887"/>
                  </a:lnTo>
                  <a:lnTo>
                    <a:pt x="23597" y="18836"/>
                  </a:lnTo>
                  <a:lnTo>
                    <a:pt x="23699" y="18836"/>
                  </a:lnTo>
                  <a:lnTo>
                    <a:pt x="23904" y="18785"/>
                  </a:lnTo>
                  <a:lnTo>
                    <a:pt x="24057" y="18683"/>
                  </a:lnTo>
                  <a:lnTo>
                    <a:pt x="24211" y="18580"/>
                  </a:lnTo>
                  <a:lnTo>
                    <a:pt x="24313" y="18427"/>
                  </a:lnTo>
                  <a:lnTo>
                    <a:pt x="24313" y="18222"/>
                  </a:lnTo>
                  <a:lnTo>
                    <a:pt x="24313" y="18068"/>
                  </a:lnTo>
                  <a:lnTo>
                    <a:pt x="24262" y="17864"/>
                  </a:lnTo>
                  <a:lnTo>
                    <a:pt x="24262" y="17710"/>
                  </a:lnTo>
                  <a:close/>
                  <a:moveTo>
                    <a:pt x="26975" y="23340"/>
                  </a:moveTo>
                  <a:lnTo>
                    <a:pt x="26770" y="23392"/>
                  </a:lnTo>
                  <a:lnTo>
                    <a:pt x="26616" y="23494"/>
                  </a:lnTo>
                  <a:lnTo>
                    <a:pt x="26514" y="23596"/>
                  </a:lnTo>
                  <a:lnTo>
                    <a:pt x="26309" y="23852"/>
                  </a:lnTo>
                  <a:lnTo>
                    <a:pt x="26616" y="23699"/>
                  </a:lnTo>
                  <a:lnTo>
                    <a:pt x="26719" y="23596"/>
                  </a:lnTo>
                  <a:lnTo>
                    <a:pt x="26872" y="23596"/>
                  </a:lnTo>
                  <a:lnTo>
                    <a:pt x="26975" y="23545"/>
                  </a:lnTo>
                  <a:lnTo>
                    <a:pt x="27128" y="23596"/>
                  </a:lnTo>
                  <a:lnTo>
                    <a:pt x="27231" y="23648"/>
                  </a:lnTo>
                  <a:lnTo>
                    <a:pt x="27333" y="23699"/>
                  </a:lnTo>
                  <a:lnTo>
                    <a:pt x="27487" y="23852"/>
                  </a:lnTo>
                  <a:lnTo>
                    <a:pt x="27691" y="23904"/>
                  </a:lnTo>
                  <a:lnTo>
                    <a:pt x="27845" y="23904"/>
                  </a:lnTo>
                  <a:lnTo>
                    <a:pt x="28050" y="23852"/>
                  </a:lnTo>
                  <a:lnTo>
                    <a:pt x="28203" y="23750"/>
                  </a:lnTo>
                  <a:lnTo>
                    <a:pt x="28306" y="23596"/>
                  </a:lnTo>
                  <a:lnTo>
                    <a:pt x="28510" y="23340"/>
                  </a:lnTo>
                  <a:lnTo>
                    <a:pt x="28510" y="23340"/>
                  </a:lnTo>
                  <a:lnTo>
                    <a:pt x="28203" y="23494"/>
                  </a:lnTo>
                  <a:lnTo>
                    <a:pt x="28254" y="23494"/>
                  </a:lnTo>
                  <a:lnTo>
                    <a:pt x="28101" y="23596"/>
                  </a:lnTo>
                  <a:lnTo>
                    <a:pt x="27998" y="23648"/>
                  </a:lnTo>
                  <a:lnTo>
                    <a:pt x="27742" y="23648"/>
                  </a:lnTo>
                  <a:lnTo>
                    <a:pt x="27589" y="23596"/>
                  </a:lnTo>
                  <a:lnTo>
                    <a:pt x="27487" y="23545"/>
                  </a:lnTo>
                  <a:lnTo>
                    <a:pt x="27333" y="23392"/>
                  </a:lnTo>
                  <a:lnTo>
                    <a:pt x="27179" y="23340"/>
                  </a:lnTo>
                  <a:close/>
                  <a:moveTo>
                    <a:pt x="19553" y="23494"/>
                  </a:moveTo>
                  <a:lnTo>
                    <a:pt x="19348" y="23545"/>
                  </a:lnTo>
                  <a:lnTo>
                    <a:pt x="19041" y="23596"/>
                  </a:lnTo>
                  <a:lnTo>
                    <a:pt x="19348" y="23648"/>
                  </a:lnTo>
                  <a:lnTo>
                    <a:pt x="19604" y="23750"/>
                  </a:lnTo>
                  <a:lnTo>
                    <a:pt x="19706" y="23852"/>
                  </a:lnTo>
                  <a:lnTo>
                    <a:pt x="19809" y="23904"/>
                  </a:lnTo>
                  <a:lnTo>
                    <a:pt x="19860" y="24057"/>
                  </a:lnTo>
                  <a:lnTo>
                    <a:pt x="19860" y="24159"/>
                  </a:lnTo>
                  <a:lnTo>
                    <a:pt x="19911" y="24364"/>
                  </a:lnTo>
                  <a:lnTo>
                    <a:pt x="19962" y="24518"/>
                  </a:lnTo>
                  <a:lnTo>
                    <a:pt x="20116" y="24671"/>
                  </a:lnTo>
                  <a:lnTo>
                    <a:pt x="20270" y="24774"/>
                  </a:lnTo>
                  <a:lnTo>
                    <a:pt x="20474" y="24825"/>
                  </a:lnTo>
                  <a:lnTo>
                    <a:pt x="20628" y="24774"/>
                  </a:lnTo>
                  <a:lnTo>
                    <a:pt x="20935" y="24722"/>
                  </a:lnTo>
                  <a:lnTo>
                    <a:pt x="20628" y="24671"/>
                  </a:lnTo>
                  <a:lnTo>
                    <a:pt x="20474" y="24620"/>
                  </a:lnTo>
                  <a:lnTo>
                    <a:pt x="20372" y="24569"/>
                  </a:lnTo>
                  <a:lnTo>
                    <a:pt x="20270" y="24467"/>
                  </a:lnTo>
                  <a:lnTo>
                    <a:pt x="20167" y="24364"/>
                  </a:lnTo>
                  <a:lnTo>
                    <a:pt x="20167" y="24262"/>
                  </a:lnTo>
                  <a:lnTo>
                    <a:pt x="20116" y="24108"/>
                  </a:lnTo>
                  <a:lnTo>
                    <a:pt x="20116" y="23955"/>
                  </a:lnTo>
                  <a:lnTo>
                    <a:pt x="20014" y="23750"/>
                  </a:lnTo>
                  <a:lnTo>
                    <a:pt x="19860" y="23648"/>
                  </a:lnTo>
                  <a:lnTo>
                    <a:pt x="19706" y="23545"/>
                  </a:lnTo>
                  <a:lnTo>
                    <a:pt x="19553" y="23494"/>
                  </a:lnTo>
                  <a:close/>
                  <a:moveTo>
                    <a:pt x="28459" y="29124"/>
                  </a:moveTo>
                  <a:lnTo>
                    <a:pt x="28254" y="29176"/>
                  </a:lnTo>
                  <a:lnTo>
                    <a:pt x="27947" y="29227"/>
                  </a:lnTo>
                  <a:lnTo>
                    <a:pt x="28254" y="29278"/>
                  </a:lnTo>
                  <a:lnTo>
                    <a:pt x="28408" y="29278"/>
                  </a:lnTo>
                  <a:lnTo>
                    <a:pt x="28561" y="29329"/>
                  </a:lnTo>
                  <a:lnTo>
                    <a:pt x="28664" y="29431"/>
                  </a:lnTo>
                  <a:lnTo>
                    <a:pt x="28715" y="29534"/>
                  </a:lnTo>
                  <a:lnTo>
                    <a:pt x="28766" y="29636"/>
                  </a:lnTo>
                  <a:lnTo>
                    <a:pt x="28817" y="29739"/>
                  </a:lnTo>
                  <a:lnTo>
                    <a:pt x="28817" y="29943"/>
                  </a:lnTo>
                  <a:lnTo>
                    <a:pt x="28920" y="30148"/>
                  </a:lnTo>
                  <a:lnTo>
                    <a:pt x="29022" y="30250"/>
                  </a:lnTo>
                  <a:lnTo>
                    <a:pt x="29227" y="30353"/>
                  </a:lnTo>
                  <a:lnTo>
                    <a:pt x="29380" y="30404"/>
                  </a:lnTo>
                  <a:lnTo>
                    <a:pt x="29534" y="30404"/>
                  </a:lnTo>
                  <a:lnTo>
                    <a:pt x="29892" y="30353"/>
                  </a:lnTo>
                  <a:lnTo>
                    <a:pt x="29534" y="30302"/>
                  </a:lnTo>
                  <a:lnTo>
                    <a:pt x="29432" y="30250"/>
                  </a:lnTo>
                  <a:lnTo>
                    <a:pt x="29278" y="30199"/>
                  </a:lnTo>
                  <a:lnTo>
                    <a:pt x="29176" y="30097"/>
                  </a:lnTo>
                  <a:lnTo>
                    <a:pt x="29124" y="29995"/>
                  </a:lnTo>
                  <a:lnTo>
                    <a:pt x="29073" y="29892"/>
                  </a:lnTo>
                  <a:lnTo>
                    <a:pt x="29073" y="29739"/>
                  </a:lnTo>
                  <a:lnTo>
                    <a:pt x="29022" y="29585"/>
                  </a:lnTo>
                  <a:lnTo>
                    <a:pt x="28920" y="29380"/>
                  </a:lnTo>
                  <a:lnTo>
                    <a:pt x="28817" y="29227"/>
                  </a:lnTo>
                  <a:lnTo>
                    <a:pt x="28664" y="29176"/>
                  </a:lnTo>
                  <a:lnTo>
                    <a:pt x="28459" y="29124"/>
                  </a:lnTo>
                  <a:close/>
                  <a:moveTo>
                    <a:pt x="21703" y="30046"/>
                  </a:moveTo>
                  <a:lnTo>
                    <a:pt x="21549" y="30097"/>
                  </a:lnTo>
                  <a:lnTo>
                    <a:pt x="21396" y="30199"/>
                  </a:lnTo>
                  <a:lnTo>
                    <a:pt x="21242" y="30353"/>
                  </a:lnTo>
                  <a:lnTo>
                    <a:pt x="21088" y="30609"/>
                  </a:lnTo>
                  <a:lnTo>
                    <a:pt x="21344" y="30455"/>
                  </a:lnTo>
                  <a:lnTo>
                    <a:pt x="21447" y="30353"/>
                  </a:lnTo>
                  <a:lnTo>
                    <a:pt x="21600" y="30302"/>
                  </a:lnTo>
                  <a:lnTo>
                    <a:pt x="21856" y="30302"/>
                  </a:lnTo>
                  <a:lnTo>
                    <a:pt x="21959" y="30353"/>
                  </a:lnTo>
                  <a:lnTo>
                    <a:pt x="22061" y="30404"/>
                  </a:lnTo>
                  <a:lnTo>
                    <a:pt x="22215" y="30558"/>
                  </a:lnTo>
                  <a:lnTo>
                    <a:pt x="22419" y="30609"/>
                  </a:lnTo>
                  <a:lnTo>
                    <a:pt x="22573" y="30609"/>
                  </a:lnTo>
                  <a:lnTo>
                    <a:pt x="22778" y="30558"/>
                  </a:lnTo>
                  <a:lnTo>
                    <a:pt x="22931" y="30506"/>
                  </a:lnTo>
                  <a:lnTo>
                    <a:pt x="23085" y="30353"/>
                  </a:lnTo>
                  <a:lnTo>
                    <a:pt x="23238" y="30097"/>
                  </a:lnTo>
                  <a:lnTo>
                    <a:pt x="23238" y="30097"/>
                  </a:lnTo>
                  <a:lnTo>
                    <a:pt x="22982" y="30250"/>
                  </a:lnTo>
                  <a:lnTo>
                    <a:pt x="22880" y="30353"/>
                  </a:lnTo>
                  <a:lnTo>
                    <a:pt x="22726" y="30353"/>
                  </a:lnTo>
                  <a:lnTo>
                    <a:pt x="22573" y="30404"/>
                  </a:lnTo>
                  <a:lnTo>
                    <a:pt x="22470" y="30353"/>
                  </a:lnTo>
                  <a:lnTo>
                    <a:pt x="22368" y="30302"/>
                  </a:lnTo>
                  <a:lnTo>
                    <a:pt x="22266" y="30250"/>
                  </a:lnTo>
                  <a:lnTo>
                    <a:pt x="22112" y="30097"/>
                  </a:lnTo>
                  <a:lnTo>
                    <a:pt x="21907" y="30046"/>
                  </a:lnTo>
                  <a:close/>
                  <a:moveTo>
                    <a:pt x="0" y="31428"/>
                  </a:moveTo>
                  <a:lnTo>
                    <a:pt x="0" y="31530"/>
                  </a:lnTo>
                  <a:lnTo>
                    <a:pt x="256" y="31479"/>
                  </a:lnTo>
                  <a:lnTo>
                    <a:pt x="0" y="31428"/>
                  </a:lnTo>
                  <a:close/>
                  <a:moveTo>
                    <a:pt x="7729" y="31274"/>
                  </a:moveTo>
                  <a:lnTo>
                    <a:pt x="7576" y="31325"/>
                  </a:lnTo>
                  <a:lnTo>
                    <a:pt x="7422" y="31376"/>
                  </a:lnTo>
                  <a:lnTo>
                    <a:pt x="7320" y="31530"/>
                  </a:lnTo>
                  <a:lnTo>
                    <a:pt x="7115" y="31837"/>
                  </a:lnTo>
                  <a:lnTo>
                    <a:pt x="7371" y="31632"/>
                  </a:lnTo>
                  <a:lnTo>
                    <a:pt x="7525" y="31530"/>
                  </a:lnTo>
                  <a:lnTo>
                    <a:pt x="7627" y="31479"/>
                  </a:lnTo>
                  <a:lnTo>
                    <a:pt x="7883" y="31479"/>
                  </a:lnTo>
                  <a:lnTo>
                    <a:pt x="7985" y="31530"/>
                  </a:lnTo>
                  <a:lnTo>
                    <a:pt x="8088" y="31632"/>
                  </a:lnTo>
                  <a:lnTo>
                    <a:pt x="8241" y="31735"/>
                  </a:lnTo>
                  <a:lnTo>
                    <a:pt x="8446" y="31786"/>
                  </a:lnTo>
                  <a:lnTo>
                    <a:pt x="8651" y="31837"/>
                  </a:lnTo>
                  <a:lnTo>
                    <a:pt x="8804" y="31786"/>
                  </a:lnTo>
                  <a:lnTo>
                    <a:pt x="8958" y="31684"/>
                  </a:lnTo>
                  <a:lnTo>
                    <a:pt x="9111" y="31530"/>
                  </a:lnTo>
                  <a:lnTo>
                    <a:pt x="9265" y="31274"/>
                  </a:lnTo>
                  <a:lnTo>
                    <a:pt x="9265" y="31274"/>
                  </a:lnTo>
                  <a:lnTo>
                    <a:pt x="9009" y="31428"/>
                  </a:lnTo>
                  <a:lnTo>
                    <a:pt x="8907" y="31530"/>
                  </a:lnTo>
                  <a:lnTo>
                    <a:pt x="8753" y="31581"/>
                  </a:lnTo>
                  <a:lnTo>
                    <a:pt x="8497" y="31581"/>
                  </a:lnTo>
                  <a:lnTo>
                    <a:pt x="8395" y="31530"/>
                  </a:lnTo>
                  <a:lnTo>
                    <a:pt x="8292" y="31428"/>
                  </a:lnTo>
                  <a:lnTo>
                    <a:pt x="8139" y="31325"/>
                  </a:lnTo>
                  <a:lnTo>
                    <a:pt x="7934" y="31274"/>
                  </a:lnTo>
                  <a:close/>
                  <a:moveTo>
                    <a:pt x="14025" y="32298"/>
                  </a:moveTo>
                  <a:lnTo>
                    <a:pt x="13718" y="32349"/>
                  </a:lnTo>
                  <a:lnTo>
                    <a:pt x="14025" y="32451"/>
                  </a:lnTo>
                  <a:lnTo>
                    <a:pt x="14281" y="32503"/>
                  </a:lnTo>
                  <a:lnTo>
                    <a:pt x="14383" y="32605"/>
                  </a:lnTo>
                  <a:lnTo>
                    <a:pt x="14486" y="32707"/>
                  </a:lnTo>
                  <a:lnTo>
                    <a:pt x="14537" y="32810"/>
                  </a:lnTo>
                  <a:lnTo>
                    <a:pt x="14537" y="32912"/>
                  </a:lnTo>
                  <a:lnTo>
                    <a:pt x="14588" y="33117"/>
                  </a:lnTo>
                  <a:lnTo>
                    <a:pt x="14639" y="33322"/>
                  </a:lnTo>
                  <a:lnTo>
                    <a:pt x="14793" y="33475"/>
                  </a:lnTo>
                  <a:lnTo>
                    <a:pt x="14946" y="33577"/>
                  </a:lnTo>
                  <a:lnTo>
                    <a:pt x="15305" y="33577"/>
                  </a:lnTo>
                  <a:lnTo>
                    <a:pt x="15612" y="33475"/>
                  </a:lnTo>
                  <a:lnTo>
                    <a:pt x="15305" y="33424"/>
                  </a:lnTo>
                  <a:lnTo>
                    <a:pt x="15151" y="33373"/>
                  </a:lnTo>
                  <a:lnTo>
                    <a:pt x="15049" y="33322"/>
                  </a:lnTo>
                  <a:lnTo>
                    <a:pt x="14946" y="33270"/>
                  </a:lnTo>
                  <a:lnTo>
                    <a:pt x="14844" y="33168"/>
                  </a:lnTo>
                  <a:lnTo>
                    <a:pt x="14793" y="33014"/>
                  </a:lnTo>
                  <a:lnTo>
                    <a:pt x="14793" y="32912"/>
                  </a:lnTo>
                  <a:lnTo>
                    <a:pt x="14793" y="32707"/>
                  </a:lnTo>
                  <a:lnTo>
                    <a:pt x="14690" y="32554"/>
                  </a:lnTo>
                  <a:lnTo>
                    <a:pt x="14537" y="32400"/>
                  </a:lnTo>
                  <a:lnTo>
                    <a:pt x="14383" y="32298"/>
                  </a:lnTo>
                  <a:close/>
                  <a:moveTo>
                    <a:pt x="29585" y="34857"/>
                  </a:moveTo>
                  <a:lnTo>
                    <a:pt x="29432" y="34908"/>
                  </a:lnTo>
                  <a:lnTo>
                    <a:pt x="29278" y="35011"/>
                  </a:lnTo>
                  <a:lnTo>
                    <a:pt x="29124" y="35164"/>
                  </a:lnTo>
                  <a:lnTo>
                    <a:pt x="28971" y="35420"/>
                  </a:lnTo>
                  <a:lnTo>
                    <a:pt x="29176" y="35267"/>
                  </a:lnTo>
                  <a:lnTo>
                    <a:pt x="29227" y="35267"/>
                  </a:lnTo>
                  <a:lnTo>
                    <a:pt x="29329" y="35164"/>
                  </a:lnTo>
                  <a:lnTo>
                    <a:pt x="29483" y="35113"/>
                  </a:lnTo>
                  <a:lnTo>
                    <a:pt x="29739" y="35113"/>
                  </a:lnTo>
                  <a:lnTo>
                    <a:pt x="29841" y="35164"/>
                  </a:lnTo>
                  <a:lnTo>
                    <a:pt x="29943" y="35215"/>
                  </a:lnTo>
                  <a:lnTo>
                    <a:pt x="30097" y="35369"/>
                  </a:lnTo>
                  <a:lnTo>
                    <a:pt x="30302" y="35420"/>
                  </a:lnTo>
                  <a:lnTo>
                    <a:pt x="30455" y="35420"/>
                  </a:lnTo>
                  <a:lnTo>
                    <a:pt x="30660" y="35369"/>
                  </a:lnTo>
                  <a:lnTo>
                    <a:pt x="30814" y="35267"/>
                  </a:lnTo>
                  <a:lnTo>
                    <a:pt x="30967" y="35164"/>
                  </a:lnTo>
                  <a:lnTo>
                    <a:pt x="31121" y="34857"/>
                  </a:lnTo>
                  <a:lnTo>
                    <a:pt x="30865" y="35062"/>
                  </a:lnTo>
                  <a:lnTo>
                    <a:pt x="30711" y="35164"/>
                  </a:lnTo>
                  <a:lnTo>
                    <a:pt x="30609" y="35215"/>
                  </a:lnTo>
                  <a:lnTo>
                    <a:pt x="30455" y="35215"/>
                  </a:lnTo>
                  <a:lnTo>
                    <a:pt x="30353" y="35164"/>
                  </a:lnTo>
                  <a:lnTo>
                    <a:pt x="30251" y="35113"/>
                  </a:lnTo>
                  <a:lnTo>
                    <a:pt x="30148" y="35062"/>
                  </a:lnTo>
                  <a:lnTo>
                    <a:pt x="29995" y="34908"/>
                  </a:lnTo>
                  <a:lnTo>
                    <a:pt x="29790" y="34857"/>
                  </a:lnTo>
                  <a:close/>
                  <a:moveTo>
                    <a:pt x="3225" y="35369"/>
                  </a:moveTo>
                  <a:lnTo>
                    <a:pt x="3072" y="35420"/>
                  </a:lnTo>
                  <a:lnTo>
                    <a:pt x="2918" y="35522"/>
                  </a:lnTo>
                  <a:lnTo>
                    <a:pt x="2764" y="35676"/>
                  </a:lnTo>
                  <a:lnTo>
                    <a:pt x="2611" y="35932"/>
                  </a:lnTo>
                  <a:lnTo>
                    <a:pt x="2867" y="35727"/>
                  </a:lnTo>
                  <a:lnTo>
                    <a:pt x="2969" y="35676"/>
                  </a:lnTo>
                  <a:lnTo>
                    <a:pt x="3123" y="35625"/>
                  </a:lnTo>
                  <a:lnTo>
                    <a:pt x="3276" y="35574"/>
                  </a:lnTo>
                  <a:lnTo>
                    <a:pt x="3379" y="35625"/>
                  </a:lnTo>
                  <a:lnTo>
                    <a:pt x="3481" y="35676"/>
                  </a:lnTo>
                  <a:lnTo>
                    <a:pt x="3583" y="35727"/>
                  </a:lnTo>
                  <a:lnTo>
                    <a:pt x="3737" y="35830"/>
                  </a:lnTo>
                  <a:lnTo>
                    <a:pt x="3942" y="35932"/>
                  </a:lnTo>
                  <a:lnTo>
                    <a:pt x="4146" y="35932"/>
                  </a:lnTo>
                  <a:lnTo>
                    <a:pt x="4300" y="35881"/>
                  </a:lnTo>
                  <a:lnTo>
                    <a:pt x="4453" y="35778"/>
                  </a:lnTo>
                  <a:lnTo>
                    <a:pt x="4607" y="35676"/>
                  </a:lnTo>
                  <a:lnTo>
                    <a:pt x="4761" y="35369"/>
                  </a:lnTo>
                  <a:lnTo>
                    <a:pt x="4505" y="35574"/>
                  </a:lnTo>
                  <a:lnTo>
                    <a:pt x="4402" y="35625"/>
                  </a:lnTo>
                  <a:lnTo>
                    <a:pt x="4249" y="35676"/>
                  </a:lnTo>
                  <a:lnTo>
                    <a:pt x="3993" y="35676"/>
                  </a:lnTo>
                  <a:lnTo>
                    <a:pt x="3890" y="35625"/>
                  </a:lnTo>
                  <a:lnTo>
                    <a:pt x="3788" y="35522"/>
                  </a:lnTo>
                  <a:lnTo>
                    <a:pt x="3635" y="35420"/>
                  </a:lnTo>
                  <a:lnTo>
                    <a:pt x="3430" y="35369"/>
                  </a:lnTo>
                  <a:close/>
                  <a:moveTo>
                    <a:pt x="21959" y="35676"/>
                  </a:moveTo>
                  <a:lnTo>
                    <a:pt x="21652" y="35778"/>
                  </a:lnTo>
                  <a:lnTo>
                    <a:pt x="21959" y="35778"/>
                  </a:lnTo>
                  <a:lnTo>
                    <a:pt x="22112" y="35830"/>
                  </a:lnTo>
                  <a:lnTo>
                    <a:pt x="22215" y="35881"/>
                  </a:lnTo>
                  <a:lnTo>
                    <a:pt x="22317" y="35932"/>
                  </a:lnTo>
                  <a:lnTo>
                    <a:pt x="22419" y="36034"/>
                  </a:lnTo>
                  <a:lnTo>
                    <a:pt x="22470" y="36188"/>
                  </a:lnTo>
                  <a:lnTo>
                    <a:pt x="22470" y="36290"/>
                  </a:lnTo>
                  <a:lnTo>
                    <a:pt x="22522" y="36495"/>
                  </a:lnTo>
                  <a:lnTo>
                    <a:pt x="22573" y="36649"/>
                  </a:lnTo>
                  <a:lnTo>
                    <a:pt x="22726" y="36802"/>
                  </a:lnTo>
                  <a:lnTo>
                    <a:pt x="22880" y="36904"/>
                  </a:lnTo>
                  <a:lnTo>
                    <a:pt x="23033" y="36956"/>
                  </a:lnTo>
                  <a:lnTo>
                    <a:pt x="23238" y="36956"/>
                  </a:lnTo>
                  <a:lnTo>
                    <a:pt x="23545" y="36853"/>
                  </a:lnTo>
                  <a:lnTo>
                    <a:pt x="23238" y="36802"/>
                  </a:lnTo>
                  <a:lnTo>
                    <a:pt x="23085" y="36802"/>
                  </a:lnTo>
                  <a:lnTo>
                    <a:pt x="22982" y="36751"/>
                  </a:lnTo>
                  <a:lnTo>
                    <a:pt x="22880" y="36649"/>
                  </a:lnTo>
                  <a:lnTo>
                    <a:pt x="22778" y="36546"/>
                  </a:lnTo>
                  <a:lnTo>
                    <a:pt x="22778" y="36444"/>
                  </a:lnTo>
                  <a:lnTo>
                    <a:pt x="22726" y="36290"/>
                  </a:lnTo>
                  <a:lnTo>
                    <a:pt x="22726" y="36085"/>
                  </a:lnTo>
                  <a:lnTo>
                    <a:pt x="22624" y="35932"/>
                  </a:lnTo>
                  <a:lnTo>
                    <a:pt x="22470" y="35778"/>
                  </a:lnTo>
                  <a:lnTo>
                    <a:pt x="22317" y="35676"/>
                  </a:lnTo>
                  <a:close/>
                  <a:moveTo>
                    <a:pt x="10442" y="36853"/>
                  </a:moveTo>
                  <a:lnTo>
                    <a:pt x="10391" y="37212"/>
                  </a:lnTo>
                  <a:lnTo>
                    <a:pt x="10391" y="37365"/>
                  </a:lnTo>
                  <a:lnTo>
                    <a:pt x="10340" y="37467"/>
                  </a:lnTo>
                  <a:lnTo>
                    <a:pt x="10237" y="37570"/>
                  </a:lnTo>
                  <a:lnTo>
                    <a:pt x="10135" y="37672"/>
                  </a:lnTo>
                  <a:lnTo>
                    <a:pt x="10033" y="37723"/>
                  </a:lnTo>
                  <a:lnTo>
                    <a:pt x="9725" y="37723"/>
                  </a:lnTo>
                  <a:lnTo>
                    <a:pt x="9521" y="37826"/>
                  </a:lnTo>
                  <a:lnTo>
                    <a:pt x="9418" y="37979"/>
                  </a:lnTo>
                  <a:lnTo>
                    <a:pt x="9316" y="38133"/>
                  </a:lnTo>
                  <a:lnTo>
                    <a:pt x="9265" y="38286"/>
                  </a:lnTo>
                  <a:lnTo>
                    <a:pt x="9265" y="38491"/>
                  </a:lnTo>
                  <a:lnTo>
                    <a:pt x="9316" y="38798"/>
                  </a:lnTo>
                  <a:lnTo>
                    <a:pt x="9367" y="38645"/>
                  </a:lnTo>
                  <a:lnTo>
                    <a:pt x="9367" y="38491"/>
                  </a:lnTo>
                  <a:lnTo>
                    <a:pt x="9418" y="38338"/>
                  </a:lnTo>
                  <a:lnTo>
                    <a:pt x="9470" y="38235"/>
                  </a:lnTo>
                  <a:lnTo>
                    <a:pt x="9572" y="38133"/>
                  </a:lnTo>
                  <a:lnTo>
                    <a:pt x="9674" y="38030"/>
                  </a:lnTo>
                  <a:lnTo>
                    <a:pt x="9777" y="37979"/>
                  </a:lnTo>
                  <a:lnTo>
                    <a:pt x="10084" y="37979"/>
                  </a:lnTo>
                  <a:lnTo>
                    <a:pt x="10289" y="37877"/>
                  </a:lnTo>
                  <a:lnTo>
                    <a:pt x="10442" y="37723"/>
                  </a:lnTo>
                  <a:lnTo>
                    <a:pt x="10493" y="37570"/>
                  </a:lnTo>
                  <a:lnTo>
                    <a:pt x="10544" y="37365"/>
                  </a:lnTo>
                  <a:lnTo>
                    <a:pt x="10493" y="37212"/>
                  </a:lnTo>
                  <a:lnTo>
                    <a:pt x="10493" y="37058"/>
                  </a:lnTo>
                  <a:lnTo>
                    <a:pt x="10442" y="36853"/>
                  </a:lnTo>
                  <a:close/>
                  <a:moveTo>
                    <a:pt x="16379" y="38542"/>
                  </a:moveTo>
                  <a:lnTo>
                    <a:pt x="16175" y="38594"/>
                  </a:lnTo>
                  <a:lnTo>
                    <a:pt x="16021" y="38696"/>
                  </a:lnTo>
                  <a:lnTo>
                    <a:pt x="15919" y="38798"/>
                  </a:lnTo>
                  <a:lnTo>
                    <a:pt x="15714" y="39105"/>
                  </a:lnTo>
                  <a:lnTo>
                    <a:pt x="15970" y="38901"/>
                  </a:lnTo>
                  <a:lnTo>
                    <a:pt x="16021" y="38901"/>
                  </a:lnTo>
                  <a:lnTo>
                    <a:pt x="16124" y="38798"/>
                  </a:lnTo>
                  <a:lnTo>
                    <a:pt x="16277" y="38747"/>
                  </a:lnTo>
                  <a:lnTo>
                    <a:pt x="16533" y="38747"/>
                  </a:lnTo>
                  <a:lnTo>
                    <a:pt x="16635" y="38798"/>
                  </a:lnTo>
                  <a:lnTo>
                    <a:pt x="16738" y="38901"/>
                  </a:lnTo>
                  <a:lnTo>
                    <a:pt x="16943" y="39054"/>
                  </a:lnTo>
                  <a:lnTo>
                    <a:pt x="17198" y="39105"/>
                  </a:lnTo>
                  <a:lnTo>
                    <a:pt x="17454" y="39054"/>
                  </a:lnTo>
                  <a:lnTo>
                    <a:pt x="17659" y="38901"/>
                  </a:lnTo>
                  <a:lnTo>
                    <a:pt x="17710" y="38798"/>
                  </a:lnTo>
                  <a:lnTo>
                    <a:pt x="17915" y="38542"/>
                  </a:lnTo>
                  <a:lnTo>
                    <a:pt x="17915" y="38542"/>
                  </a:lnTo>
                  <a:lnTo>
                    <a:pt x="17659" y="38696"/>
                  </a:lnTo>
                  <a:lnTo>
                    <a:pt x="17454" y="38798"/>
                  </a:lnTo>
                  <a:lnTo>
                    <a:pt x="17301" y="38849"/>
                  </a:lnTo>
                  <a:lnTo>
                    <a:pt x="17096" y="38798"/>
                  </a:lnTo>
                  <a:lnTo>
                    <a:pt x="16891" y="38696"/>
                  </a:lnTo>
                  <a:lnTo>
                    <a:pt x="16738" y="38594"/>
                  </a:lnTo>
                  <a:lnTo>
                    <a:pt x="16584" y="38542"/>
                  </a:lnTo>
                  <a:close/>
                  <a:moveTo>
                    <a:pt x="410" y="40180"/>
                  </a:moveTo>
                  <a:lnTo>
                    <a:pt x="154" y="40334"/>
                  </a:lnTo>
                  <a:lnTo>
                    <a:pt x="154" y="40539"/>
                  </a:lnTo>
                  <a:lnTo>
                    <a:pt x="205" y="40436"/>
                  </a:lnTo>
                  <a:lnTo>
                    <a:pt x="410" y="40180"/>
                  </a:lnTo>
                  <a:close/>
                  <a:moveTo>
                    <a:pt x="27998" y="39771"/>
                  </a:moveTo>
                  <a:lnTo>
                    <a:pt x="27947" y="40078"/>
                  </a:lnTo>
                  <a:lnTo>
                    <a:pt x="27845" y="40385"/>
                  </a:lnTo>
                  <a:lnTo>
                    <a:pt x="27742" y="40487"/>
                  </a:lnTo>
                  <a:lnTo>
                    <a:pt x="27691" y="40539"/>
                  </a:lnTo>
                  <a:lnTo>
                    <a:pt x="27538" y="40590"/>
                  </a:lnTo>
                  <a:lnTo>
                    <a:pt x="27435" y="40641"/>
                  </a:lnTo>
                  <a:lnTo>
                    <a:pt x="27231" y="40641"/>
                  </a:lnTo>
                  <a:lnTo>
                    <a:pt x="27077" y="40743"/>
                  </a:lnTo>
                  <a:lnTo>
                    <a:pt x="26924" y="40846"/>
                  </a:lnTo>
                  <a:lnTo>
                    <a:pt x="26821" y="40999"/>
                  </a:lnTo>
                  <a:lnTo>
                    <a:pt x="26770" y="41204"/>
                  </a:lnTo>
                  <a:lnTo>
                    <a:pt x="26770" y="41357"/>
                  </a:lnTo>
                  <a:lnTo>
                    <a:pt x="26821" y="41562"/>
                  </a:lnTo>
                  <a:lnTo>
                    <a:pt x="26821" y="41716"/>
                  </a:lnTo>
                  <a:lnTo>
                    <a:pt x="26924" y="41357"/>
                  </a:lnTo>
                  <a:lnTo>
                    <a:pt x="26924" y="41255"/>
                  </a:lnTo>
                  <a:lnTo>
                    <a:pt x="26975" y="41102"/>
                  </a:lnTo>
                  <a:lnTo>
                    <a:pt x="27077" y="40999"/>
                  </a:lnTo>
                  <a:lnTo>
                    <a:pt x="27179" y="40948"/>
                  </a:lnTo>
                  <a:lnTo>
                    <a:pt x="27282" y="40897"/>
                  </a:lnTo>
                  <a:lnTo>
                    <a:pt x="27435" y="40897"/>
                  </a:lnTo>
                  <a:lnTo>
                    <a:pt x="27691" y="40846"/>
                  </a:lnTo>
                  <a:lnTo>
                    <a:pt x="27896" y="40692"/>
                  </a:lnTo>
                  <a:lnTo>
                    <a:pt x="27998" y="40487"/>
                  </a:lnTo>
                  <a:lnTo>
                    <a:pt x="28050" y="40231"/>
                  </a:lnTo>
                  <a:lnTo>
                    <a:pt x="28050" y="40078"/>
                  </a:lnTo>
                  <a:lnTo>
                    <a:pt x="27998" y="39771"/>
                  </a:lnTo>
                  <a:close/>
                  <a:moveTo>
                    <a:pt x="4095" y="40487"/>
                  </a:moveTo>
                  <a:lnTo>
                    <a:pt x="3788" y="40539"/>
                  </a:lnTo>
                  <a:lnTo>
                    <a:pt x="4095" y="40590"/>
                  </a:lnTo>
                  <a:lnTo>
                    <a:pt x="4249" y="40641"/>
                  </a:lnTo>
                  <a:lnTo>
                    <a:pt x="4351" y="40692"/>
                  </a:lnTo>
                  <a:lnTo>
                    <a:pt x="4453" y="40743"/>
                  </a:lnTo>
                  <a:lnTo>
                    <a:pt x="4556" y="40846"/>
                  </a:lnTo>
                  <a:lnTo>
                    <a:pt x="4556" y="40948"/>
                  </a:lnTo>
                  <a:lnTo>
                    <a:pt x="4607" y="41102"/>
                  </a:lnTo>
                  <a:lnTo>
                    <a:pt x="4607" y="41306"/>
                  </a:lnTo>
                  <a:lnTo>
                    <a:pt x="4709" y="41460"/>
                  </a:lnTo>
                  <a:lnTo>
                    <a:pt x="4812" y="41613"/>
                  </a:lnTo>
                  <a:lnTo>
                    <a:pt x="5017" y="41716"/>
                  </a:lnTo>
                  <a:lnTo>
                    <a:pt x="5170" y="41767"/>
                  </a:lnTo>
                  <a:lnTo>
                    <a:pt x="5375" y="41767"/>
                  </a:lnTo>
                  <a:lnTo>
                    <a:pt x="5682" y="41665"/>
                  </a:lnTo>
                  <a:lnTo>
                    <a:pt x="5375" y="41613"/>
                  </a:lnTo>
                  <a:lnTo>
                    <a:pt x="5221" y="41613"/>
                  </a:lnTo>
                  <a:lnTo>
                    <a:pt x="5119" y="41511"/>
                  </a:lnTo>
                  <a:lnTo>
                    <a:pt x="5017" y="41460"/>
                  </a:lnTo>
                  <a:lnTo>
                    <a:pt x="4914" y="41357"/>
                  </a:lnTo>
                  <a:lnTo>
                    <a:pt x="4863" y="41204"/>
                  </a:lnTo>
                  <a:lnTo>
                    <a:pt x="4863" y="41102"/>
                  </a:lnTo>
                  <a:lnTo>
                    <a:pt x="4812" y="40897"/>
                  </a:lnTo>
                  <a:lnTo>
                    <a:pt x="4761" y="40743"/>
                  </a:lnTo>
                  <a:lnTo>
                    <a:pt x="4607" y="40590"/>
                  </a:lnTo>
                  <a:lnTo>
                    <a:pt x="4453" y="40487"/>
                  </a:lnTo>
                  <a:close/>
                  <a:moveTo>
                    <a:pt x="10289" y="43303"/>
                  </a:moveTo>
                  <a:lnTo>
                    <a:pt x="10135" y="43354"/>
                  </a:lnTo>
                  <a:lnTo>
                    <a:pt x="9981" y="43456"/>
                  </a:lnTo>
                  <a:lnTo>
                    <a:pt x="9828" y="43610"/>
                  </a:lnTo>
                  <a:lnTo>
                    <a:pt x="9674" y="43866"/>
                  </a:lnTo>
                  <a:lnTo>
                    <a:pt x="9930" y="43712"/>
                  </a:lnTo>
                  <a:lnTo>
                    <a:pt x="10033" y="43610"/>
                  </a:lnTo>
                  <a:lnTo>
                    <a:pt x="10186" y="43558"/>
                  </a:lnTo>
                  <a:lnTo>
                    <a:pt x="10442" y="43558"/>
                  </a:lnTo>
                  <a:lnTo>
                    <a:pt x="10544" y="43610"/>
                  </a:lnTo>
                  <a:lnTo>
                    <a:pt x="10647" y="43712"/>
                  </a:lnTo>
                  <a:lnTo>
                    <a:pt x="10800" y="43814"/>
                  </a:lnTo>
                  <a:lnTo>
                    <a:pt x="11005" y="43866"/>
                  </a:lnTo>
                  <a:lnTo>
                    <a:pt x="11363" y="43866"/>
                  </a:lnTo>
                  <a:lnTo>
                    <a:pt x="11517" y="43763"/>
                  </a:lnTo>
                  <a:lnTo>
                    <a:pt x="11671" y="43610"/>
                  </a:lnTo>
                  <a:lnTo>
                    <a:pt x="11824" y="43354"/>
                  </a:lnTo>
                  <a:lnTo>
                    <a:pt x="11568" y="43507"/>
                  </a:lnTo>
                  <a:lnTo>
                    <a:pt x="11466" y="43610"/>
                  </a:lnTo>
                  <a:lnTo>
                    <a:pt x="11312" y="43661"/>
                  </a:lnTo>
                  <a:lnTo>
                    <a:pt x="11159" y="43661"/>
                  </a:lnTo>
                  <a:lnTo>
                    <a:pt x="11056" y="43610"/>
                  </a:lnTo>
                  <a:lnTo>
                    <a:pt x="10954" y="43558"/>
                  </a:lnTo>
                  <a:lnTo>
                    <a:pt x="10852" y="43507"/>
                  </a:lnTo>
                  <a:lnTo>
                    <a:pt x="10698" y="43405"/>
                  </a:lnTo>
                  <a:lnTo>
                    <a:pt x="10493" y="43354"/>
                  </a:lnTo>
                  <a:lnTo>
                    <a:pt x="10289" y="43303"/>
                  </a:lnTo>
                  <a:close/>
                  <a:moveTo>
                    <a:pt x="20781" y="42688"/>
                  </a:moveTo>
                  <a:lnTo>
                    <a:pt x="20474" y="42791"/>
                  </a:lnTo>
                  <a:lnTo>
                    <a:pt x="20781" y="42791"/>
                  </a:lnTo>
                  <a:lnTo>
                    <a:pt x="20935" y="42842"/>
                  </a:lnTo>
                  <a:lnTo>
                    <a:pt x="21088" y="42893"/>
                  </a:lnTo>
                  <a:lnTo>
                    <a:pt x="21191" y="42995"/>
                  </a:lnTo>
                  <a:lnTo>
                    <a:pt x="21242" y="43047"/>
                  </a:lnTo>
                  <a:lnTo>
                    <a:pt x="21293" y="43200"/>
                  </a:lnTo>
                  <a:lnTo>
                    <a:pt x="21293" y="43303"/>
                  </a:lnTo>
                  <a:lnTo>
                    <a:pt x="21344" y="43507"/>
                  </a:lnTo>
                  <a:lnTo>
                    <a:pt x="21447" y="43661"/>
                  </a:lnTo>
                  <a:lnTo>
                    <a:pt x="21549" y="43814"/>
                  </a:lnTo>
                  <a:lnTo>
                    <a:pt x="21703" y="43917"/>
                  </a:lnTo>
                  <a:lnTo>
                    <a:pt x="21907" y="43968"/>
                  </a:lnTo>
                  <a:lnTo>
                    <a:pt x="22061" y="43968"/>
                  </a:lnTo>
                  <a:lnTo>
                    <a:pt x="22419" y="43917"/>
                  </a:lnTo>
                  <a:lnTo>
                    <a:pt x="22061" y="43814"/>
                  </a:lnTo>
                  <a:lnTo>
                    <a:pt x="21959" y="43814"/>
                  </a:lnTo>
                  <a:lnTo>
                    <a:pt x="21805" y="43763"/>
                  </a:lnTo>
                  <a:lnTo>
                    <a:pt x="21703" y="43661"/>
                  </a:lnTo>
                  <a:lnTo>
                    <a:pt x="21652" y="43558"/>
                  </a:lnTo>
                  <a:lnTo>
                    <a:pt x="21600" y="43456"/>
                  </a:lnTo>
                  <a:lnTo>
                    <a:pt x="21600" y="43303"/>
                  </a:lnTo>
                  <a:lnTo>
                    <a:pt x="21549" y="43098"/>
                  </a:lnTo>
                  <a:lnTo>
                    <a:pt x="21447" y="42944"/>
                  </a:lnTo>
                  <a:lnTo>
                    <a:pt x="21344" y="42791"/>
                  </a:lnTo>
                  <a:lnTo>
                    <a:pt x="21140" y="42688"/>
                  </a:lnTo>
                  <a:close/>
                  <a:moveTo>
                    <a:pt x="16584" y="44685"/>
                  </a:moveTo>
                  <a:lnTo>
                    <a:pt x="16482" y="45043"/>
                  </a:lnTo>
                  <a:lnTo>
                    <a:pt x="16533" y="45043"/>
                  </a:lnTo>
                  <a:lnTo>
                    <a:pt x="16482" y="45145"/>
                  </a:lnTo>
                  <a:lnTo>
                    <a:pt x="16431" y="45299"/>
                  </a:lnTo>
                  <a:lnTo>
                    <a:pt x="16379" y="45401"/>
                  </a:lnTo>
                  <a:lnTo>
                    <a:pt x="16277" y="45452"/>
                  </a:lnTo>
                  <a:lnTo>
                    <a:pt x="16124" y="45503"/>
                  </a:lnTo>
                  <a:lnTo>
                    <a:pt x="16021" y="45555"/>
                  </a:lnTo>
                  <a:lnTo>
                    <a:pt x="15816" y="45555"/>
                  </a:lnTo>
                  <a:lnTo>
                    <a:pt x="15663" y="45657"/>
                  </a:lnTo>
                  <a:lnTo>
                    <a:pt x="15509" y="45759"/>
                  </a:lnTo>
                  <a:lnTo>
                    <a:pt x="15407" y="45964"/>
                  </a:lnTo>
                  <a:lnTo>
                    <a:pt x="15356" y="46118"/>
                  </a:lnTo>
                  <a:lnTo>
                    <a:pt x="15407" y="46322"/>
                  </a:lnTo>
                  <a:lnTo>
                    <a:pt x="15458" y="46630"/>
                  </a:lnTo>
                  <a:lnTo>
                    <a:pt x="15509" y="46322"/>
                  </a:lnTo>
                  <a:lnTo>
                    <a:pt x="15561" y="46169"/>
                  </a:lnTo>
                  <a:lnTo>
                    <a:pt x="15612" y="46015"/>
                  </a:lnTo>
                  <a:lnTo>
                    <a:pt x="15714" y="45964"/>
                  </a:lnTo>
                  <a:lnTo>
                    <a:pt x="15816" y="45862"/>
                  </a:lnTo>
                  <a:lnTo>
                    <a:pt x="15919" y="45811"/>
                  </a:lnTo>
                  <a:lnTo>
                    <a:pt x="16072" y="45811"/>
                  </a:lnTo>
                  <a:lnTo>
                    <a:pt x="16226" y="45759"/>
                  </a:lnTo>
                  <a:lnTo>
                    <a:pt x="16431" y="45708"/>
                  </a:lnTo>
                  <a:lnTo>
                    <a:pt x="16584" y="45555"/>
                  </a:lnTo>
                  <a:lnTo>
                    <a:pt x="16635" y="45401"/>
                  </a:lnTo>
                  <a:lnTo>
                    <a:pt x="16687" y="45196"/>
                  </a:lnTo>
                  <a:lnTo>
                    <a:pt x="16635" y="45043"/>
                  </a:lnTo>
                  <a:lnTo>
                    <a:pt x="16584" y="44685"/>
                  </a:lnTo>
                  <a:close/>
                  <a:moveTo>
                    <a:pt x="205" y="45708"/>
                  </a:moveTo>
                  <a:lnTo>
                    <a:pt x="205" y="45913"/>
                  </a:lnTo>
                  <a:lnTo>
                    <a:pt x="359" y="46118"/>
                  </a:lnTo>
                  <a:lnTo>
                    <a:pt x="410" y="46322"/>
                  </a:lnTo>
                  <a:lnTo>
                    <a:pt x="461" y="46578"/>
                  </a:lnTo>
                  <a:lnTo>
                    <a:pt x="615" y="46783"/>
                  </a:lnTo>
                  <a:lnTo>
                    <a:pt x="819" y="46937"/>
                  </a:lnTo>
                  <a:lnTo>
                    <a:pt x="1075" y="46988"/>
                  </a:lnTo>
                  <a:lnTo>
                    <a:pt x="1178" y="46988"/>
                  </a:lnTo>
                  <a:lnTo>
                    <a:pt x="1536" y="46937"/>
                  </a:lnTo>
                  <a:lnTo>
                    <a:pt x="1178" y="46834"/>
                  </a:lnTo>
                  <a:lnTo>
                    <a:pt x="1075" y="46783"/>
                  </a:lnTo>
                  <a:lnTo>
                    <a:pt x="922" y="46732"/>
                  </a:lnTo>
                  <a:lnTo>
                    <a:pt x="819" y="46630"/>
                  </a:lnTo>
                  <a:lnTo>
                    <a:pt x="768" y="46527"/>
                  </a:lnTo>
                  <a:lnTo>
                    <a:pt x="717" y="46425"/>
                  </a:lnTo>
                  <a:lnTo>
                    <a:pt x="717" y="46322"/>
                  </a:lnTo>
                  <a:lnTo>
                    <a:pt x="666" y="46118"/>
                  </a:lnTo>
                  <a:lnTo>
                    <a:pt x="563" y="45913"/>
                  </a:lnTo>
                  <a:lnTo>
                    <a:pt x="461" y="45811"/>
                  </a:lnTo>
                  <a:lnTo>
                    <a:pt x="308" y="45708"/>
                  </a:lnTo>
                  <a:close/>
                  <a:moveTo>
                    <a:pt x="26821" y="45657"/>
                  </a:moveTo>
                  <a:lnTo>
                    <a:pt x="26616" y="45708"/>
                  </a:lnTo>
                  <a:lnTo>
                    <a:pt x="26309" y="45759"/>
                  </a:lnTo>
                  <a:lnTo>
                    <a:pt x="26616" y="45811"/>
                  </a:lnTo>
                  <a:lnTo>
                    <a:pt x="26872" y="45913"/>
                  </a:lnTo>
                  <a:lnTo>
                    <a:pt x="26975" y="45964"/>
                  </a:lnTo>
                  <a:lnTo>
                    <a:pt x="27077" y="46066"/>
                  </a:lnTo>
                  <a:lnTo>
                    <a:pt x="27128" y="46169"/>
                  </a:lnTo>
                  <a:lnTo>
                    <a:pt x="27128" y="46322"/>
                  </a:lnTo>
                  <a:lnTo>
                    <a:pt x="27179" y="46527"/>
                  </a:lnTo>
                  <a:lnTo>
                    <a:pt x="27231" y="46681"/>
                  </a:lnTo>
                  <a:lnTo>
                    <a:pt x="27384" y="46834"/>
                  </a:lnTo>
                  <a:lnTo>
                    <a:pt x="27538" y="46937"/>
                  </a:lnTo>
                  <a:lnTo>
                    <a:pt x="27742" y="46988"/>
                  </a:lnTo>
                  <a:lnTo>
                    <a:pt x="27896" y="46937"/>
                  </a:lnTo>
                  <a:lnTo>
                    <a:pt x="28203" y="46885"/>
                  </a:lnTo>
                  <a:lnTo>
                    <a:pt x="27896" y="46834"/>
                  </a:lnTo>
                  <a:lnTo>
                    <a:pt x="27742" y="46783"/>
                  </a:lnTo>
                  <a:lnTo>
                    <a:pt x="27640" y="46732"/>
                  </a:lnTo>
                  <a:lnTo>
                    <a:pt x="27487" y="46527"/>
                  </a:lnTo>
                  <a:lnTo>
                    <a:pt x="27384" y="46322"/>
                  </a:lnTo>
                  <a:lnTo>
                    <a:pt x="27384" y="46118"/>
                  </a:lnTo>
                  <a:lnTo>
                    <a:pt x="27282" y="45964"/>
                  </a:lnTo>
                  <a:lnTo>
                    <a:pt x="27179" y="45811"/>
                  </a:lnTo>
                  <a:lnTo>
                    <a:pt x="26975" y="45708"/>
                  </a:lnTo>
                  <a:lnTo>
                    <a:pt x="26821" y="45657"/>
                  </a:lnTo>
                  <a:close/>
                  <a:moveTo>
                    <a:pt x="6603" y="45094"/>
                  </a:moveTo>
                  <a:lnTo>
                    <a:pt x="6552" y="45299"/>
                  </a:lnTo>
                  <a:lnTo>
                    <a:pt x="6552" y="45452"/>
                  </a:lnTo>
                  <a:lnTo>
                    <a:pt x="6501" y="45555"/>
                  </a:lnTo>
                  <a:lnTo>
                    <a:pt x="6450" y="45708"/>
                  </a:lnTo>
                  <a:lnTo>
                    <a:pt x="6399" y="45811"/>
                  </a:lnTo>
                  <a:lnTo>
                    <a:pt x="6296" y="45862"/>
                  </a:lnTo>
                  <a:lnTo>
                    <a:pt x="6194" y="45913"/>
                  </a:lnTo>
                  <a:lnTo>
                    <a:pt x="6040" y="45964"/>
                  </a:lnTo>
                  <a:lnTo>
                    <a:pt x="5835" y="45964"/>
                  </a:lnTo>
                  <a:lnTo>
                    <a:pt x="5682" y="46066"/>
                  </a:lnTo>
                  <a:lnTo>
                    <a:pt x="5528" y="46169"/>
                  </a:lnTo>
                  <a:lnTo>
                    <a:pt x="5426" y="46374"/>
                  </a:lnTo>
                  <a:lnTo>
                    <a:pt x="5375" y="46527"/>
                  </a:lnTo>
                  <a:lnTo>
                    <a:pt x="5375" y="46732"/>
                  </a:lnTo>
                  <a:lnTo>
                    <a:pt x="5426" y="46885"/>
                  </a:lnTo>
                  <a:lnTo>
                    <a:pt x="5477" y="47039"/>
                  </a:lnTo>
                  <a:lnTo>
                    <a:pt x="5528" y="46732"/>
                  </a:lnTo>
                  <a:lnTo>
                    <a:pt x="5528" y="46578"/>
                  </a:lnTo>
                  <a:lnTo>
                    <a:pt x="5631" y="46425"/>
                  </a:lnTo>
                  <a:lnTo>
                    <a:pt x="5682" y="46374"/>
                  </a:lnTo>
                  <a:lnTo>
                    <a:pt x="5784" y="46271"/>
                  </a:lnTo>
                  <a:lnTo>
                    <a:pt x="5938" y="46220"/>
                  </a:lnTo>
                  <a:lnTo>
                    <a:pt x="6040" y="46220"/>
                  </a:lnTo>
                  <a:lnTo>
                    <a:pt x="6296" y="46169"/>
                  </a:lnTo>
                  <a:lnTo>
                    <a:pt x="6501" y="46015"/>
                  </a:lnTo>
                  <a:lnTo>
                    <a:pt x="6654" y="45811"/>
                  </a:lnTo>
                  <a:lnTo>
                    <a:pt x="6706" y="45555"/>
                  </a:lnTo>
                  <a:lnTo>
                    <a:pt x="6654" y="45452"/>
                  </a:lnTo>
                  <a:lnTo>
                    <a:pt x="6603" y="4509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4"/>
            <p:cNvSpPr/>
            <p:nvPr/>
          </p:nvSpPr>
          <p:spPr>
            <a:xfrm>
              <a:off x="5327600" y="2129375"/>
              <a:ext cx="134400" cy="545150"/>
            </a:xfrm>
            <a:custGeom>
              <a:avLst/>
              <a:gdLst/>
              <a:ahLst/>
              <a:cxnLst/>
              <a:rect l="l" t="t" r="r" b="b"/>
              <a:pathLst>
                <a:path w="5376" h="21806" extrusionOk="0">
                  <a:moveTo>
                    <a:pt x="1" y="1"/>
                  </a:moveTo>
                  <a:lnTo>
                    <a:pt x="615" y="21806"/>
                  </a:lnTo>
                  <a:lnTo>
                    <a:pt x="5375" y="21601"/>
                  </a:lnTo>
                  <a:lnTo>
                    <a:pt x="4608" y="103"/>
                  </a:lnTo>
                  <a:lnTo>
                    <a:pt x="1"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4"/>
            <p:cNvSpPr/>
            <p:nvPr/>
          </p:nvSpPr>
          <p:spPr>
            <a:xfrm>
              <a:off x="5438925" y="2176725"/>
              <a:ext cx="25625" cy="449175"/>
            </a:xfrm>
            <a:custGeom>
              <a:avLst/>
              <a:gdLst/>
              <a:ahLst/>
              <a:cxnLst/>
              <a:rect l="l" t="t" r="r" b="b"/>
              <a:pathLst>
                <a:path w="1025" h="17967" extrusionOk="0">
                  <a:moveTo>
                    <a:pt x="52" y="1"/>
                  </a:moveTo>
                  <a:lnTo>
                    <a:pt x="1" y="52"/>
                  </a:lnTo>
                  <a:lnTo>
                    <a:pt x="1" y="1127"/>
                  </a:lnTo>
                  <a:lnTo>
                    <a:pt x="1" y="2202"/>
                  </a:lnTo>
                  <a:lnTo>
                    <a:pt x="103" y="4351"/>
                  </a:lnTo>
                  <a:lnTo>
                    <a:pt x="308" y="8907"/>
                  </a:lnTo>
                  <a:lnTo>
                    <a:pt x="410" y="11159"/>
                  </a:lnTo>
                  <a:lnTo>
                    <a:pt x="564" y="13411"/>
                  </a:lnTo>
                  <a:lnTo>
                    <a:pt x="922" y="17915"/>
                  </a:lnTo>
                  <a:lnTo>
                    <a:pt x="974" y="17967"/>
                  </a:lnTo>
                  <a:lnTo>
                    <a:pt x="1025" y="17915"/>
                  </a:lnTo>
                  <a:lnTo>
                    <a:pt x="974" y="13411"/>
                  </a:lnTo>
                  <a:lnTo>
                    <a:pt x="871" y="11210"/>
                  </a:lnTo>
                  <a:lnTo>
                    <a:pt x="769" y="8958"/>
                  </a:lnTo>
                  <a:lnTo>
                    <a:pt x="462" y="4505"/>
                  </a:lnTo>
                  <a:lnTo>
                    <a:pt x="359" y="2304"/>
                  </a:lnTo>
                  <a:lnTo>
                    <a:pt x="257" y="1178"/>
                  </a:lnTo>
                  <a:lnTo>
                    <a:pt x="103" y="52"/>
                  </a:lnTo>
                  <a:lnTo>
                    <a:pt x="10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4"/>
            <p:cNvSpPr/>
            <p:nvPr/>
          </p:nvSpPr>
          <p:spPr>
            <a:xfrm>
              <a:off x="6045475" y="1689200"/>
              <a:ext cx="170225" cy="880400"/>
            </a:xfrm>
            <a:custGeom>
              <a:avLst/>
              <a:gdLst/>
              <a:ahLst/>
              <a:cxnLst/>
              <a:rect l="l" t="t" r="r" b="b"/>
              <a:pathLst>
                <a:path w="6809" h="35216" extrusionOk="0">
                  <a:moveTo>
                    <a:pt x="0" y="0"/>
                  </a:moveTo>
                  <a:lnTo>
                    <a:pt x="0" y="52"/>
                  </a:lnTo>
                  <a:lnTo>
                    <a:pt x="1178" y="3379"/>
                  </a:lnTo>
                  <a:lnTo>
                    <a:pt x="2253" y="6757"/>
                  </a:lnTo>
                  <a:lnTo>
                    <a:pt x="3327" y="10186"/>
                  </a:lnTo>
                  <a:lnTo>
                    <a:pt x="3788" y="11875"/>
                  </a:lnTo>
                  <a:lnTo>
                    <a:pt x="4249" y="13616"/>
                  </a:lnTo>
                  <a:lnTo>
                    <a:pt x="4658" y="15356"/>
                  </a:lnTo>
                  <a:lnTo>
                    <a:pt x="4965" y="17045"/>
                  </a:lnTo>
                  <a:lnTo>
                    <a:pt x="5324" y="18785"/>
                  </a:lnTo>
                  <a:lnTo>
                    <a:pt x="5580" y="20525"/>
                  </a:lnTo>
                  <a:lnTo>
                    <a:pt x="5784" y="22266"/>
                  </a:lnTo>
                  <a:lnTo>
                    <a:pt x="5989" y="24006"/>
                  </a:lnTo>
                  <a:lnTo>
                    <a:pt x="6091" y="25746"/>
                  </a:lnTo>
                  <a:lnTo>
                    <a:pt x="6194" y="27538"/>
                  </a:lnTo>
                  <a:lnTo>
                    <a:pt x="6245" y="29483"/>
                  </a:lnTo>
                  <a:lnTo>
                    <a:pt x="6245" y="30455"/>
                  </a:lnTo>
                  <a:lnTo>
                    <a:pt x="6194" y="31428"/>
                  </a:lnTo>
                  <a:lnTo>
                    <a:pt x="6194" y="32349"/>
                  </a:lnTo>
                  <a:lnTo>
                    <a:pt x="6040" y="33322"/>
                  </a:lnTo>
                  <a:lnTo>
                    <a:pt x="5784" y="34243"/>
                  </a:lnTo>
                  <a:lnTo>
                    <a:pt x="5426" y="35113"/>
                  </a:lnTo>
                  <a:lnTo>
                    <a:pt x="5426" y="35164"/>
                  </a:lnTo>
                  <a:lnTo>
                    <a:pt x="5426" y="35215"/>
                  </a:lnTo>
                  <a:lnTo>
                    <a:pt x="5477" y="35215"/>
                  </a:lnTo>
                  <a:lnTo>
                    <a:pt x="5528" y="35164"/>
                  </a:lnTo>
                  <a:lnTo>
                    <a:pt x="5887" y="34499"/>
                  </a:lnTo>
                  <a:lnTo>
                    <a:pt x="6194" y="33731"/>
                  </a:lnTo>
                  <a:lnTo>
                    <a:pt x="6399" y="33015"/>
                  </a:lnTo>
                  <a:lnTo>
                    <a:pt x="6552" y="32196"/>
                  </a:lnTo>
                  <a:lnTo>
                    <a:pt x="6654" y="31377"/>
                  </a:lnTo>
                  <a:lnTo>
                    <a:pt x="6757" y="30506"/>
                  </a:lnTo>
                  <a:lnTo>
                    <a:pt x="6808" y="29688"/>
                  </a:lnTo>
                  <a:lnTo>
                    <a:pt x="6808" y="28817"/>
                  </a:lnTo>
                  <a:lnTo>
                    <a:pt x="6808" y="27077"/>
                  </a:lnTo>
                  <a:lnTo>
                    <a:pt x="6757" y="25286"/>
                  </a:lnTo>
                  <a:lnTo>
                    <a:pt x="6654" y="23494"/>
                  </a:lnTo>
                  <a:lnTo>
                    <a:pt x="6450" y="21754"/>
                  </a:lnTo>
                  <a:lnTo>
                    <a:pt x="6194" y="19962"/>
                  </a:lnTo>
                  <a:lnTo>
                    <a:pt x="5887" y="18171"/>
                  </a:lnTo>
                  <a:lnTo>
                    <a:pt x="5528" y="16380"/>
                  </a:lnTo>
                  <a:lnTo>
                    <a:pt x="5119" y="14639"/>
                  </a:lnTo>
                  <a:lnTo>
                    <a:pt x="4658" y="12899"/>
                  </a:lnTo>
                  <a:lnTo>
                    <a:pt x="4146" y="11159"/>
                  </a:lnTo>
                  <a:lnTo>
                    <a:pt x="3635" y="9418"/>
                  </a:lnTo>
                  <a:lnTo>
                    <a:pt x="3072" y="7729"/>
                  </a:lnTo>
                  <a:lnTo>
                    <a:pt x="2969" y="7473"/>
                  </a:lnTo>
                  <a:lnTo>
                    <a:pt x="2713" y="5784"/>
                  </a:lnTo>
                  <a:lnTo>
                    <a:pt x="2406" y="4402"/>
                  </a:lnTo>
                  <a:lnTo>
                    <a:pt x="2048" y="3020"/>
                  </a:lnTo>
                  <a:lnTo>
                    <a:pt x="1946" y="3020"/>
                  </a:lnTo>
                  <a:lnTo>
                    <a:pt x="2150" y="4402"/>
                  </a:lnTo>
                  <a:lnTo>
                    <a:pt x="2406" y="5784"/>
                  </a:lnTo>
                  <a:lnTo>
                    <a:pt x="2509" y="6194"/>
                  </a:lnTo>
                  <a:lnTo>
                    <a:pt x="1331" y="3071"/>
                  </a:lnTo>
                  <a:lnTo>
                    <a:pt x="717" y="1536"/>
                  </a:lnTo>
                  <a:lnTo>
                    <a:pt x="52" y="52"/>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4"/>
            <p:cNvSpPr/>
            <p:nvPr/>
          </p:nvSpPr>
          <p:spPr>
            <a:xfrm>
              <a:off x="5322500" y="1767250"/>
              <a:ext cx="524650" cy="398000"/>
            </a:xfrm>
            <a:custGeom>
              <a:avLst/>
              <a:gdLst/>
              <a:ahLst/>
              <a:cxnLst/>
              <a:rect l="l" t="t" r="r" b="b"/>
              <a:pathLst>
                <a:path w="20986" h="15920" extrusionOk="0">
                  <a:moveTo>
                    <a:pt x="18273" y="1"/>
                  </a:moveTo>
                  <a:lnTo>
                    <a:pt x="18478" y="4761"/>
                  </a:lnTo>
                  <a:lnTo>
                    <a:pt x="18068" y="2406"/>
                  </a:lnTo>
                  <a:lnTo>
                    <a:pt x="17966" y="2406"/>
                  </a:lnTo>
                  <a:lnTo>
                    <a:pt x="18068" y="3481"/>
                  </a:lnTo>
                  <a:lnTo>
                    <a:pt x="18324" y="4556"/>
                  </a:lnTo>
                  <a:lnTo>
                    <a:pt x="18529" y="5426"/>
                  </a:lnTo>
                  <a:lnTo>
                    <a:pt x="18683" y="7576"/>
                  </a:lnTo>
                  <a:lnTo>
                    <a:pt x="18785" y="9367"/>
                  </a:lnTo>
                  <a:lnTo>
                    <a:pt x="18938" y="11210"/>
                  </a:lnTo>
                  <a:lnTo>
                    <a:pt x="19194" y="13002"/>
                  </a:lnTo>
                  <a:lnTo>
                    <a:pt x="19450" y="14793"/>
                  </a:lnTo>
                  <a:lnTo>
                    <a:pt x="16175" y="14793"/>
                  </a:lnTo>
                  <a:lnTo>
                    <a:pt x="14537" y="14844"/>
                  </a:lnTo>
                  <a:lnTo>
                    <a:pt x="12899" y="14947"/>
                  </a:lnTo>
                  <a:lnTo>
                    <a:pt x="10903" y="15049"/>
                  </a:lnTo>
                  <a:lnTo>
                    <a:pt x="8906" y="15203"/>
                  </a:lnTo>
                  <a:lnTo>
                    <a:pt x="6910" y="15407"/>
                  </a:lnTo>
                  <a:lnTo>
                    <a:pt x="4914" y="15663"/>
                  </a:lnTo>
                  <a:lnTo>
                    <a:pt x="5016" y="14998"/>
                  </a:lnTo>
                  <a:lnTo>
                    <a:pt x="4965" y="14332"/>
                  </a:lnTo>
                  <a:lnTo>
                    <a:pt x="4760" y="14281"/>
                  </a:lnTo>
                  <a:lnTo>
                    <a:pt x="4300" y="14230"/>
                  </a:lnTo>
                  <a:lnTo>
                    <a:pt x="1229" y="14230"/>
                  </a:lnTo>
                  <a:lnTo>
                    <a:pt x="0" y="14281"/>
                  </a:lnTo>
                  <a:lnTo>
                    <a:pt x="103" y="15100"/>
                  </a:lnTo>
                  <a:lnTo>
                    <a:pt x="205" y="15919"/>
                  </a:lnTo>
                  <a:lnTo>
                    <a:pt x="307" y="15919"/>
                  </a:lnTo>
                  <a:lnTo>
                    <a:pt x="256" y="14588"/>
                  </a:lnTo>
                  <a:lnTo>
                    <a:pt x="4658" y="14588"/>
                  </a:lnTo>
                  <a:lnTo>
                    <a:pt x="4709" y="15203"/>
                  </a:lnTo>
                  <a:lnTo>
                    <a:pt x="4812" y="15766"/>
                  </a:lnTo>
                  <a:lnTo>
                    <a:pt x="12899" y="15407"/>
                  </a:lnTo>
                  <a:lnTo>
                    <a:pt x="16840" y="15254"/>
                  </a:lnTo>
                  <a:lnTo>
                    <a:pt x="18836" y="15203"/>
                  </a:lnTo>
                  <a:lnTo>
                    <a:pt x="19860" y="15151"/>
                  </a:lnTo>
                  <a:lnTo>
                    <a:pt x="20884" y="15100"/>
                  </a:lnTo>
                  <a:lnTo>
                    <a:pt x="20935" y="15100"/>
                  </a:lnTo>
                  <a:lnTo>
                    <a:pt x="20986" y="15049"/>
                  </a:lnTo>
                  <a:lnTo>
                    <a:pt x="20935" y="14998"/>
                  </a:lnTo>
                  <a:lnTo>
                    <a:pt x="20884" y="14947"/>
                  </a:lnTo>
                  <a:lnTo>
                    <a:pt x="19553" y="14844"/>
                  </a:lnTo>
                  <a:lnTo>
                    <a:pt x="19553" y="13002"/>
                  </a:lnTo>
                  <a:lnTo>
                    <a:pt x="19450" y="11159"/>
                  </a:lnTo>
                  <a:lnTo>
                    <a:pt x="19297" y="9316"/>
                  </a:lnTo>
                  <a:lnTo>
                    <a:pt x="19143" y="7474"/>
                  </a:lnTo>
                  <a:lnTo>
                    <a:pt x="18734" y="3737"/>
                  </a:lnTo>
                  <a:lnTo>
                    <a:pt x="1827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4"/>
            <p:cNvSpPr/>
            <p:nvPr/>
          </p:nvSpPr>
          <p:spPr>
            <a:xfrm>
              <a:off x="2416475" y="247075"/>
              <a:ext cx="636000" cy="579675"/>
            </a:xfrm>
            <a:custGeom>
              <a:avLst/>
              <a:gdLst/>
              <a:ahLst/>
              <a:cxnLst/>
              <a:rect l="l" t="t" r="r" b="b"/>
              <a:pathLst>
                <a:path w="25440" h="23187" extrusionOk="0">
                  <a:moveTo>
                    <a:pt x="13974" y="0"/>
                  </a:moveTo>
                  <a:lnTo>
                    <a:pt x="12797" y="51"/>
                  </a:lnTo>
                  <a:lnTo>
                    <a:pt x="11620" y="205"/>
                  </a:lnTo>
                  <a:lnTo>
                    <a:pt x="10545" y="461"/>
                  </a:lnTo>
                  <a:lnTo>
                    <a:pt x="9470" y="819"/>
                  </a:lnTo>
                  <a:lnTo>
                    <a:pt x="8395" y="1280"/>
                  </a:lnTo>
                  <a:lnTo>
                    <a:pt x="7423" y="1843"/>
                  </a:lnTo>
                  <a:lnTo>
                    <a:pt x="6501" y="2508"/>
                  </a:lnTo>
                  <a:lnTo>
                    <a:pt x="5682" y="3225"/>
                  </a:lnTo>
                  <a:lnTo>
                    <a:pt x="4864" y="4044"/>
                  </a:lnTo>
                  <a:lnTo>
                    <a:pt x="4198" y="4914"/>
                  </a:lnTo>
                  <a:lnTo>
                    <a:pt x="3584" y="5887"/>
                  </a:lnTo>
                  <a:lnTo>
                    <a:pt x="3072" y="6910"/>
                  </a:lnTo>
                  <a:lnTo>
                    <a:pt x="2611" y="7985"/>
                  </a:lnTo>
                  <a:lnTo>
                    <a:pt x="2304" y="9111"/>
                  </a:lnTo>
                  <a:lnTo>
                    <a:pt x="2100" y="10288"/>
                  </a:lnTo>
                  <a:lnTo>
                    <a:pt x="2048" y="11005"/>
                  </a:lnTo>
                  <a:lnTo>
                    <a:pt x="2048" y="11722"/>
                  </a:lnTo>
                  <a:lnTo>
                    <a:pt x="2048" y="12438"/>
                  </a:lnTo>
                  <a:lnTo>
                    <a:pt x="2151" y="13155"/>
                  </a:lnTo>
                  <a:lnTo>
                    <a:pt x="2253" y="13871"/>
                  </a:lnTo>
                  <a:lnTo>
                    <a:pt x="2458" y="14537"/>
                  </a:lnTo>
                  <a:lnTo>
                    <a:pt x="2663" y="15253"/>
                  </a:lnTo>
                  <a:lnTo>
                    <a:pt x="2919" y="15919"/>
                  </a:lnTo>
                  <a:lnTo>
                    <a:pt x="1" y="20986"/>
                  </a:lnTo>
                  <a:lnTo>
                    <a:pt x="5836" y="20116"/>
                  </a:lnTo>
                  <a:lnTo>
                    <a:pt x="6553" y="20730"/>
                  </a:lnTo>
                  <a:lnTo>
                    <a:pt x="7320" y="21242"/>
                  </a:lnTo>
                  <a:lnTo>
                    <a:pt x="8088" y="21754"/>
                  </a:lnTo>
                  <a:lnTo>
                    <a:pt x="8907" y="22163"/>
                  </a:lnTo>
                  <a:lnTo>
                    <a:pt x="9777" y="22522"/>
                  </a:lnTo>
                  <a:lnTo>
                    <a:pt x="10699" y="22777"/>
                  </a:lnTo>
                  <a:lnTo>
                    <a:pt x="11569" y="22982"/>
                  </a:lnTo>
                  <a:lnTo>
                    <a:pt x="12541" y="23136"/>
                  </a:lnTo>
                  <a:lnTo>
                    <a:pt x="13718" y="23187"/>
                  </a:lnTo>
                  <a:lnTo>
                    <a:pt x="14896" y="23136"/>
                  </a:lnTo>
                  <a:lnTo>
                    <a:pt x="16022" y="22982"/>
                  </a:lnTo>
                  <a:lnTo>
                    <a:pt x="17148" y="22675"/>
                  </a:lnTo>
                  <a:lnTo>
                    <a:pt x="18223" y="22317"/>
                  </a:lnTo>
                  <a:lnTo>
                    <a:pt x="19246" y="21805"/>
                  </a:lnTo>
                  <a:lnTo>
                    <a:pt x="20219" y="21242"/>
                  </a:lnTo>
                  <a:lnTo>
                    <a:pt x="21089" y="20577"/>
                  </a:lnTo>
                  <a:lnTo>
                    <a:pt x="21959" y="19860"/>
                  </a:lnTo>
                  <a:lnTo>
                    <a:pt x="22727" y="18990"/>
                  </a:lnTo>
                  <a:lnTo>
                    <a:pt x="23392" y="18120"/>
                  </a:lnTo>
                  <a:lnTo>
                    <a:pt x="24007" y="17147"/>
                  </a:lnTo>
                  <a:lnTo>
                    <a:pt x="24467" y="16123"/>
                  </a:lnTo>
                  <a:lnTo>
                    <a:pt x="24877" y="15049"/>
                  </a:lnTo>
                  <a:lnTo>
                    <a:pt x="25184" y="13923"/>
                  </a:lnTo>
                  <a:lnTo>
                    <a:pt x="25389" y="12694"/>
                  </a:lnTo>
                  <a:lnTo>
                    <a:pt x="25440" y="11568"/>
                  </a:lnTo>
                  <a:lnTo>
                    <a:pt x="25337" y="10391"/>
                  </a:lnTo>
                  <a:lnTo>
                    <a:pt x="25184" y="9265"/>
                  </a:lnTo>
                  <a:lnTo>
                    <a:pt x="24877" y="8190"/>
                  </a:lnTo>
                  <a:lnTo>
                    <a:pt x="24518" y="7166"/>
                  </a:lnTo>
                  <a:lnTo>
                    <a:pt x="24007" y="6194"/>
                  </a:lnTo>
                  <a:lnTo>
                    <a:pt x="23444" y="5221"/>
                  </a:lnTo>
                  <a:lnTo>
                    <a:pt x="22829" y="4351"/>
                  </a:lnTo>
                  <a:lnTo>
                    <a:pt x="22062" y="3532"/>
                  </a:lnTo>
                  <a:lnTo>
                    <a:pt x="21294" y="2764"/>
                  </a:lnTo>
                  <a:lnTo>
                    <a:pt x="20424" y="2099"/>
                  </a:lnTo>
                  <a:lnTo>
                    <a:pt x="19451" y="1536"/>
                  </a:lnTo>
                  <a:lnTo>
                    <a:pt x="18479" y="1024"/>
                  </a:lnTo>
                  <a:lnTo>
                    <a:pt x="17404" y="615"/>
                  </a:lnTo>
                  <a:lnTo>
                    <a:pt x="16329" y="307"/>
                  </a:lnTo>
                  <a:lnTo>
                    <a:pt x="15152" y="103"/>
                  </a:lnTo>
                  <a:lnTo>
                    <a:pt x="139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4"/>
            <p:cNvSpPr/>
            <p:nvPr/>
          </p:nvSpPr>
          <p:spPr>
            <a:xfrm>
              <a:off x="2406250" y="238125"/>
              <a:ext cx="646225" cy="589925"/>
            </a:xfrm>
            <a:custGeom>
              <a:avLst/>
              <a:gdLst/>
              <a:ahLst/>
              <a:cxnLst/>
              <a:rect l="l" t="t" r="r" b="b"/>
              <a:pathLst>
                <a:path w="25849" h="23597" extrusionOk="0">
                  <a:moveTo>
                    <a:pt x="25571" y="9316"/>
                  </a:moveTo>
                  <a:lnTo>
                    <a:pt x="25593" y="9418"/>
                  </a:lnTo>
                  <a:lnTo>
                    <a:pt x="25672" y="9790"/>
                  </a:lnTo>
                  <a:lnTo>
                    <a:pt x="25644" y="9572"/>
                  </a:lnTo>
                  <a:lnTo>
                    <a:pt x="25571" y="9316"/>
                  </a:lnTo>
                  <a:close/>
                  <a:moveTo>
                    <a:pt x="25672" y="9790"/>
                  </a:moveTo>
                  <a:lnTo>
                    <a:pt x="25781" y="10625"/>
                  </a:lnTo>
                  <a:lnTo>
                    <a:pt x="25746" y="10135"/>
                  </a:lnTo>
                  <a:lnTo>
                    <a:pt x="25672" y="9790"/>
                  </a:lnTo>
                  <a:close/>
                  <a:moveTo>
                    <a:pt x="25781" y="10625"/>
                  </a:moveTo>
                  <a:lnTo>
                    <a:pt x="25798" y="10851"/>
                  </a:lnTo>
                  <a:lnTo>
                    <a:pt x="25810" y="11030"/>
                  </a:lnTo>
                  <a:lnTo>
                    <a:pt x="25798" y="10749"/>
                  </a:lnTo>
                  <a:lnTo>
                    <a:pt x="25781" y="10625"/>
                  </a:lnTo>
                  <a:close/>
                  <a:moveTo>
                    <a:pt x="25810" y="11030"/>
                  </a:moveTo>
                  <a:lnTo>
                    <a:pt x="25849" y="11875"/>
                  </a:lnTo>
                  <a:lnTo>
                    <a:pt x="25849" y="11568"/>
                  </a:lnTo>
                  <a:lnTo>
                    <a:pt x="25810" y="11030"/>
                  </a:lnTo>
                  <a:close/>
                  <a:moveTo>
                    <a:pt x="25849" y="11875"/>
                  </a:moveTo>
                  <a:lnTo>
                    <a:pt x="25803" y="12921"/>
                  </a:lnTo>
                  <a:lnTo>
                    <a:pt x="25849" y="12284"/>
                  </a:lnTo>
                  <a:lnTo>
                    <a:pt x="25849" y="11875"/>
                  </a:lnTo>
                  <a:close/>
                  <a:moveTo>
                    <a:pt x="25803" y="12921"/>
                  </a:moveTo>
                  <a:lnTo>
                    <a:pt x="25798" y="13001"/>
                  </a:lnTo>
                  <a:lnTo>
                    <a:pt x="25798" y="13052"/>
                  </a:lnTo>
                  <a:lnTo>
                    <a:pt x="25803" y="12921"/>
                  </a:lnTo>
                  <a:close/>
                  <a:moveTo>
                    <a:pt x="25798" y="13052"/>
                  </a:moveTo>
                  <a:lnTo>
                    <a:pt x="25644" y="13871"/>
                  </a:lnTo>
                  <a:lnTo>
                    <a:pt x="25523" y="14518"/>
                  </a:lnTo>
                  <a:lnTo>
                    <a:pt x="25695" y="13871"/>
                  </a:lnTo>
                  <a:lnTo>
                    <a:pt x="25798" y="13052"/>
                  </a:lnTo>
                  <a:close/>
                  <a:moveTo>
                    <a:pt x="25523" y="14518"/>
                  </a:moveTo>
                  <a:lnTo>
                    <a:pt x="25490" y="14639"/>
                  </a:lnTo>
                  <a:lnTo>
                    <a:pt x="25286" y="15458"/>
                  </a:lnTo>
                  <a:lnTo>
                    <a:pt x="25490" y="14690"/>
                  </a:lnTo>
                  <a:lnTo>
                    <a:pt x="25523" y="14518"/>
                  </a:lnTo>
                  <a:close/>
                  <a:moveTo>
                    <a:pt x="25286" y="15458"/>
                  </a:moveTo>
                  <a:lnTo>
                    <a:pt x="24979" y="16174"/>
                  </a:lnTo>
                  <a:lnTo>
                    <a:pt x="24671" y="16942"/>
                  </a:lnTo>
                  <a:lnTo>
                    <a:pt x="25030" y="16174"/>
                  </a:lnTo>
                  <a:lnTo>
                    <a:pt x="25286" y="15458"/>
                  </a:lnTo>
                  <a:close/>
                  <a:moveTo>
                    <a:pt x="14127" y="0"/>
                  </a:moveTo>
                  <a:lnTo>
                    <a:pt x="13001" y="51"/>
                  </a:lnTo>
                  <a:lnTo>
                    <a:pt x="11824" y="205"/>
                  </a:lnTo>
                  <a:lnTo>
                    <a:pt x="10698" y="461"/>
                  </a:lnTo>
                  <a:lnTo>
                    <a:pt x="10135" y="665"/>
                  </a:lnTo>
                  <a:lnTo>
                    <a:pt x="9521" y="870"/>
                  </a:lnTo>
                  <a:lnTo>
                    <a:pt x="9009" y="1126"/>
                  </a:lnTo>
                  <a:lnTo>
                    <a:pt x="8446" y="1382"/>
                  </a:lnTo>
                  <a:lnTo>
                    <a:pt x="7422" y="1996"/>
                  </a:lnTo>
                  <a:lnTo>
                    <a:pt x="6501" y="2713"/>
                  </a:lnTo>
                  <a:lnTo>
                    <a:pt x="5631" y="3481"/>
                  </a:lnTo>
                  <a:lnTo>
                    <a:pt x="4863" y="4351"/>
                  </a:lnTo>
                  <a:lnTo>
                    <a:pt x="4198" y="5272"/>
                  </a:lnTo>
                  <a:lnTo>
                    <a:pt x="3635" y="6245"/>
                  </a:lnTo>
                  <a:lnTo>
                    <a:pt x="3123" y="7268"/>
                  </a:lnTo>
                  <a:lnTo>
                    <a:pt x="2764" y="8343"/>
                  </a:lnTo>
                  <a:lnTo>
                    <a:pt x="2457" y="9418"/>
                  </a:lnTo>
                  <a:lnTo>
                    <a:pt x="2304" y="10544"/>
                  </a:lnTo>
                  <a:lnTo>
                    <a:pt x="2201" y="11670"/>
                  </a:lnTo>
                  <a:lnTo>
                    <a:pt x="2253" y="12847"/>
                  </a:lnTo>
                  <a:lnTo>
                    <a:pt x="2406" y="14025"/>
                  </a:lnTo>
                  <a:lnTo>
                    <a:pt x="2713" y="15151"/>
                  </a:lnTo>
                  <a:lnTo>
                    <a:pt x="2918" y="15714"/>
                  </a:lnTo>
                  <a:lnTo>
                    <a:pt x="3080" y="16198"/>
                  </a:lnTo>
                  <a:lnTo>
                    <a:pt x="205" y="21190"/>
                  </a:lnTo>
                  <a:lnTo>
                    <a:pt x="1" y="21549"/>
                  </a:lnTo>
                  <a:lnTo>
                    <a:pt x="1" y="21549"/>
                  </a:lnTo>
                  <a:lnTo>
                    <a:pt x="410" y="21498"/>
                  </a:lnTo>
                  <a:lnTo>
                    <a:pt x="6205" y="20583"/>
                  </a:lnTo>
                  <a:lnTo>
                    <a:pt x="6757" y="21088"/>
                  </a:lnTo>
                  <a:lnTo>
                    <a:pt x="7422" y="21549"/>
                  </a:lnTo>
                  <a:lnTo>
                    <a:pt x="8088" y="22009"/>
                  </a:lnTo>
                  <a:lnTo>
                    <a:pt x="8804" y="22368"/>
                  </a:lnTo>
                  <a:lnTo>
                    <a:pt x="9572" y="22726"/>
                  </a:lnTo>
                  <a:lnTo>
                    <a:pt x="10340" y="22982"/>
                  </a:lnTo>
                  <a:lnTo>
                    <a:pt x="11108" y="23238"/>
                  </a:lnTo>
                  <a:lnTo>
                    <a:pt x="11927" y="23391"/>
                  </a:lnTo>
                  <a:lnTo>
                    <a:pt x="12694" y="23494"/>
                  </a:lnTo>
                  <a:lnTo>
                    <a:pt x="13513" y="23596"/>
                  </a:lnTo>
                  <a:lnTo>
                    <a:pt x="15151" y="23596"/>
                  </a:lnTo>
                  <a:lnTo>
                    <a:pt x="15970" y="23494"/>
                  </a:lnTo>
                  <a:lnTo>
                    <a:pt x="16738" y="23289"/>
                  </a:lnTo>
                  <a:lnTo>
                    <a:pt x="17557" y="23084"/>
                  </a:lnTo>
                  <a:lnTo>
                    <a:pt x="18325" y="22828"/>
                  </a:lnTo>
                  <a:lnTo>
                    <a:pt x="19041" y="22521"/>
                  </a:lnTo>
                  <a:lnTo>
                    <a:pt x="19758" y="22112"/>
                  </a:lnTo>
                  <a:lnTo>
                    <a:pt x="20474" y="21702"/>
                  </a:lnTo>
                  <a:lnTo>
                    <a:pt x="21140" y="21242"/>
                  </a:lnTo>
                  <a:lnTo>
                    <a:pt x="21754" y="20730"/>
                  </a:lnTo>
                  <a:lnTo>
                    <a:pt x="22368" y="20218"/>
                  </a:lnTo>
                  <a:lnTo>
                    <a:pt x="22931" y="19604"/>
                  </a:lnTo>
                  <a:lnTo>
                    <a:pt x="23443" y="18990"/>
                  </a:lnTo>
                  <a:lnTo>
                    <a:pt x="23904" y="18324"/>
                  </a:lnTo>
                  <a:lnTo>
                    <a:pt x="24313" y="17659"/>
                  </a:lnTo>
                  <a:lnTo>
                    <a:pt x="23853" y="18324"/>
                  </a:lnTo>
                  <a:lnTo>
                    <a:pt x="23392" y="18990"/>
                  </a:lnTo>
                  <a:lnTo>
                    <a:pt x="22880" y="19604"/>
                  </a:lnTo>
                  <a:lnTo>
                    <a:pt x="22317" y="20218"/>
                  </a:lnTo>
                  <a:lnTo>
                    <a:pt x="21703" y="20730"/>
                  </a:lnTo>
                  <a:lnTo>
                    <a:pt x="21089" y="21242"/>
                  </a:lnTo>
                  <a:lnTo>
                    <a:pt x="20423" y="21702"/>
                  </a:lnTo>
                  <a:lnTo>
                    <a:pt x="19707" y="22112"/>
                  </a:lnTo>
                  <a:lnTo>
                    <a:pt x="18990" y="22470"/>
                  </a:lnTo>
                  <a:lnTo>
                    <a:pt x="18273" y="22777"/>
                  </a:lnTo>
                  <a:lnTo>
                    <a:pt x="17506" y="22982"/>
                  </a:lnTo>
                  <a:lnTo>
                    <a:pt x="16738" y="23187"/>
                  </a:lnTo>
                  <a:lnTo>
                    <a:pt x="15919" y="23340"/>
                  </a:lnTo>
                  <a:lnTo>
                    <a:pt x="15151" y="23443"/>
                  </a:lnTo>
                  <a:lnTo>
                    <a:pt x="14332" y="23494"/>
                  </a:lnTo>
                  <a:lnTo>
                    <a:pt x="13564" y="23443"/>
                  </a:lnTo>
                  <a:lnTo>
                    <a:pt x="12745" y="23391"/>
                  </a:lnTo>
                  <a:lnTo>
                    <a:pt x="11927" y="23238"/>
                  </a:lnTo>
                  <a:lnTo>
                    <a:pt x="11159" y="23084"/>
                  </a:lnTo>
                  <a:lnTo>
                    <a:pt x="10391" y="22828"/>
                  </a:lnTo>
                  <a:lnTo>
                    <a:pt x="9674" y="22521"/>
                  </a:lnTo>
                  <a:lnTo>
                    <a:pt x="8958" y="22214"/>
                  </a:lnTo>
                  <a:lnTo>
                    <a:pt x="8241" y="21805"/>
                  </a:lnTo>
                  <a:lnTo>
                    <a:pt x="7576" y="21395"/>
                  </a:lnTo>
                  <a:lnTo>
                    <a:pt x="6962" y="20883"/>
                  </a:lnTo>
                  <a:lnTo>
                    <a:pt x="6347" y="20371"/>
                  </a:lnTo>
                  <a:lnTo>
                    <a:pt x="6296" y="20320"/>
                  </a:lnTo>
                  <a:lnTo>
                    <a:pt x="6194" y="20320"/>
                  </a:lnTo>
                  <a:lnTo>
                    <a:pt x="774" y="21081"/>
                  </a:lnTo>
                  <a:lnTo>
                    <a:pt x="774" y="21081"/>
                  </a:lnTo>
                  <a:lnTo>
                    <a:pt x="3481" y="16379"/>
                  </a:lnTo>
                  <a:lnTo>
                    <a:pt x="3583" y="16277"/>
                  </a:lnTo>
                  <a:lnTo>
                    <a:pt x="3532" y="16174"/>
                  </a:lnTo>
                  <a:lnTo>
                    <a:pt x="3276" y="15560"/>
                  </a:lnTo>
                  <a:lnTo>
                    <a:pt x="3123" y="14946"/>
                  </a:lnTo>
                  <a:lnTo>
                    <a:pt x="2918" y="14332"/>
                  </a:lnTo>
                  <a:lnTo>
                    <a:pt x="2816" y="13666"/>
                  </a:lnTo>
                  <a:lnTo>
                    <a:pt x="2713" y="13052"/>
                  </a:lnTo>
                  <a:lnTo>
                    <a:pt x="2662" y="12387"/>
                  </a:lnTo>
                  <a:lnTo>
                    <a:pt x="2662" y="11721"/>
                  </a:lnTo>
                  <a:lnTo>
                    <a:pt x="2713" y="11107"/>
                  </a:lnTo>
                  <a:lnTo>
                    <a:pt x="2764" y="10442"/>
                  </a:lnTo>
                  <a:lnTo>
                    <a:pt x="2867" y="9776"/>
                  </a:lnTo>
                  <a:lnTo>
                    <a:pt x="2969" y="9162"/>
                  </a:lnTo>
                  <a:lnTo>
                    <a:pt x="3174" y="8548"/>
                  </a:lnTo>
                  <a:lnTo>
                    <a:pt x="3379" y="7934"/>
                  </a:lnTo>
                  <a:lnTo>
                    <a:pt x="3583" y="7319"/>
                  </a:lnTo>
                  <a:lnTo>
                    <a:pt x="3891" y="6705"/>
                  </a:lnTo>
                  <a:lnTo>
                    <a:pt x="4198" y="6142"/>
                  </a:lnTo>
                  <a:lnTo>
                    <a:pt x="4505" y="5579"/>
                  </a:lnTo>
                  <a:lnTo>
                    <a:pt x="4914" y="5067"/>
                  </a:lnTo>
                  <a:lnTo>
                    <a:pt x="5273" y="4504"/>
                  </a:lnTo>
                  <a:lnTo>
                    <a:pt x="5733" y="4044"/>
                  </a:lnTo>
                  <a:lnTo>
                    <a:pt x="6194" y="3583"/>
                  </a:lnTo>
                  <a:lnTo>
                    <a:pt x="6655" y="3122"/>
                  </a:lnTo>
                  <a:lnTo>
                    <a:pt x="7166" y="2713"/>
                  </a:lnTo>
                  <a:lnTo>
                    <a:pt x="7678" y="2303"/>
                  </a:lnTo>
                  <a:lnTo>
                    <a:pt x="8241" y="1945"/>
                  </a:lnTo>
                  <a:lnTo>
                    <a:pt x="8804" y="1638"/>
                  </a:lnTo>
                  <a:lnTo>
                    <a:pt x="9367" y="1331"/>
                  </a:lnTo>
                  <a:lnTo>
                    <a:pt x="9982" y="1075"/>
                  </a:lnTo>
                  <a:lnTo>
                    <a:pt x="10596" y="870"/>
                  </a:lnTo>
                  <a:lnTo>
                    <a:pt x="11210" y="665"/>
                  </a:lnTo>
                  <a:lnTo>
                    <a:pt x="11875" y="512"/>
                  </a:lnTo>
                  <a:lnTo>
                    <a:pt x="12541" y="409"/>
                  </a:lnTo>
                  <a:lnTo>
                    <a:pt x="13257" y="307"/>
                  </a:lnTo>
                  <a:lnTo>
                    <a:pt x="13974" y="256"/>
                  </a:lnTo>
                  <a:lnTo>
                    <a:pt x="14742" y="307"/>
                  </a:lnTo>
                  <a:lnTo>
                    <a:pt x="15458" y="358"/>
                  </a:lnTo>
                  <a:lnTo>
                    <a:pt x="16635" y="512"/>
                  </a:lnTo>
                  <a:lnTo>
                    <a:pt x="17762" y="819"/>
                  </a:lnTo>
                  <a:lnTo>
                    <a:pt x="18836" y="1228"/>
                  </a:lnTo>
                  <a:lnTo>
                    <a:pt x="19860" y="1689"/>
                  </a:lnTo>
                  <a:lnTo>
                    <a:pt x="20833" y="2303"/>
                  </a:lnTo>
                  <a:lnTo>
                    <a:pt x="21703" y="2969"/>
                  </a:lnTo>
                  <a:lnTo>
                    <a:pt x="22522" y="3736"/>
                  </a:lnTo>
                  <a:lnTo>
                    <a:pt x="23289" y="4555"/>
                  </a:lnTo>
                  <a:lnTo>
                    <a:pt x="23904" y="5477"/>
                  </a:lnTo>
                  <a:lnTo>
                    <a:pt x="24518" y="6398"/>
                  </a:lnTo>
                  <a:lnTo>
                    <a:pt x="24979" y="7422"/>
                  </a:lnTo>
                  <a:lnTo>
                    <a:pt x="25337" y="8497"/>
                  </a:lnTo>
                  <a:lnTo>
                    <a:pt x="25571" y="9316"/>
                  </a:lnTo>
                  <a:lnTo>
                    <a:pt x="25439" y="8701"/>
                  </a:lnTo>
                  <a:lnTo>
                    <a:pt x="25235" y="7985"/>
                  </a:lnTo>
                  <a:lnTo>
                    <a:pt x="24979" y="7319"/>
                  </a:lnTo>
                  <a:lnTo>
                    <a:pt x="24723" y="6756"/>
                  </a:lnTo>
                  <a:lnTo>
                    <a:pt x="24467" y="6193"/>
                  </a:lnTo>
                  <a:lnTo>
                    <a:pt x="23853" y="5170"/>
                  </a:lnTo>
                  <a:lnTo>
                    <a:pt x="23136" y="4248"/>
                  </a:lnTo>
                  <a:lnTo>
                    <a:pt x="22368" y="3429"/>
                  </a:lnTo>
                  <a:lnTo>
                    <a:pt x="21498" y="2662"/>
                  </a:lnTo>
                  <a:lnTo>
                    <a:pt x="20577" y="1945"/>
                  </a:lnTo>
                  <a:lnTo>
                    <a:pt x="19604" y="1382"/>
                  </a:lnTo>
                  <a:lnTo>
                    <a:pt x="18581" y="870"/>
                  </a:lnTo>
                  <a:lnTo>
                    <a:pt x="17506" y="512"/>
                  </a:lnTo>
                  <a:lnTo>
                    <a:pt x="16431" y="205"/>
                  </a:lnTo>
                  <a:lnTo>
                    <a:pt x="15305" y="51"/>
                  </a:lnTo>
                  <a:lnTo>
                    <a:pt x="141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4"/>
            <p:cNvSpPr/>
            <p:nvPr/>
          </p:nvSpPr>
          <p:spPr>
            <a:xfrm>
              <a:off x="2645550" y="344325"/>
              <a:ext cx="232900" cy="380075"/>
            </a:xfrm>
            <a:custGeom>
              <a:avLst/>
              <a:gdLst/>
              <a:ahLst/>
              <a:cxnLst/>
              <a:rect l="l" t="t" r="r" b="b"/>
              <a:pathLst>
                <a:path w="9316" h="15203" extrusionOk="0">
                  <a:moveTo>
                    <a:pt x="4146" y="2867"/>
                  </a:moveTo>
                  <a:lnTo>
                    <a:pt x="4146" y="5989"/>
                  </a:lnTo>
                  <a:lnTo>
                    <a:pt x="3685" y="5835"/>
                  </a:lnTo>
                  <a:lnTo>
                    <a:pt x="3276" y="5631"/>
                  </a:lnTo>
                  <a:lnTo>
                    <a:pt x="3020" y="5477"/>
                  </a:lnTo>
                  <a:lnTo>
                    <a:pt x="2764" y="5272"/>
                  </a:lnTo>
                  <a:lnTo>
                    <a:pt x="2610" y="5068"/>
                  </a:lnTo>
                  <a:lnTo>
                    <a:pt x="2508" y="4863"/>
                  </a:lnTo>
                  <a:lnTo>
                    <a:pt x="2457" y="4607"/>
                  </a:lnTo>
                  <a:lnTo>
                    <a:pt x="2457" y="4351"/>
                  </a:lnTo>
                  <a:lnTo>
                    <a:pt x="2457" y="4044"/>
                  </a:lnTo>
                  <a:lnTo>
                    <a:pt x="2559" y="3788"/>
                  </a:lnTo>
                  <a:lnTo>
                    <a:pt x="2662" y="3583"/>
                  </a:lnTo>
                  <a:lnTo>
                    <a:pt x="2866" y="3379"/>
                  </a:lnTo>
                  <a:lnTo>
                    <a:pt x="3122" y="3174"/>
                  </a:lnTo>
                  <a:lnTo>
                    <a:pt x="3378" y="3020"/>
                  </a:lnTo>
                  <a:lnTo>
                    <a:pt x="3736" y="2918"/>
                  </a:lnTo>
                  <a:lnTo>
                    <a:pt x="4146" y="2867"/>
                  </a:lnTo>
                  <a:close/>
                  <a:moveTo>
                    <a:pt x="5528" y="8446"/>
                  </a:moveTo>
                  <a:lnTo>
                    <a:pt x="5989" y="8599"/>
                  </a:lnTo>
                  <a:lnTo>
                    <a:pt x="6347" y="8753"/>
                  </a:lnTo>
                  <a:lnTo>
                    <a:pt x="6654" y="8906"/>
                  </a:lnTo>
                  <a:lnTo>
                    <a:pt x="6910" y="9111"/>
                  </a:lnTo>
                  <a:lnTo>
                    <a:pt x="7063" y="9316"/>
                  </a:lnTo>
                  <a:lnTo>
                    <a:pt x="7166" y="9521"/>
                  </a:lnTo>
                  <a:lnTo>
                    <a:pt x="7268" y="9777"/>
                  </a:lnTo>
                  <a:lnTo>
                    <a:pt x="7268" y="10084"/>
                  </a:lnTo>
                  <a:lnTo>
                    <a:pt x="7217" y="10391"/>
                  </a:lnTo>
                  <a:lnTo>
                    <a:pt x="7166" y="10698"/>
                  </a:lnTo>
                  <a:lnTo>
                    <a:pt x="7012" y="10954"/>
                  </a:lnTo>
                  <a:lnTo>
                    <a:pt x="6808" y="11159"/>
                  </a:lnTo>
                  <a:lnTo>
                    <a:pt x="6552" y="11312"/>
                  </a:lnTo>
                  <a:lnTo>
                    <a:pt x="6245" y="11466"/>
                  </a:lnTo>
                  <a:lnTo>
                    <a:pt x="5937" y="11568"/>
                  </a:lnTo>
                  <a:lnTo>
                    <a:pt x="5528" y="11619"/>
                  </a:lnTo>
                  <a:lnTo>
                    <a:pt x="5528" y="8446"/>
                  </a:lnTo>
                  <a:close/>
                  <a:moveTo>
                    <a:pt x="4811" y="0"/>
                  </a:moveTo>
                  <a:lnTo>
                    <a:pt x="4555" y="52"/>
                  </a:lnTo>
                  <a:lnTo>
                    <a:pt x="4300" y="205"/>
                  </a:lnTo>
                  <a:lnTo>
                    <a:pt x="4146" y="461"/>
                  </a:lnTo>
                  <a:lnTo>
                    <a:pt x="4095" y="717"/>
                  </a:lnTo>
                  <a:lnTo>
                    <a:pt x="4095" y="1126"/>
                  </a:lnTo>
                  <a:lnTo>
                    <a:pt x="3276" y="1229"/>
                  </a:lnTo>
                  <a:lnTo>
                    <a:pt x="2559" y="1433"/>
                  </a:lnTo>
                  <a:lnTo>
                    <a:pt x="1945" y="1741"/>
                  </a:lnTo>
                  <a:lnTo>
                    <a:pt x="1638" y="1945"/>
                  </a:lnTo>
                  <a:lnTo>
                    <a:pt x="1382" y="2150"/>
                  </a:lnTo>
                  <a:lnTo>
                    <a:pt x="1177" y="2355"/>
                  </a:lnTo>
                  <a:lnTo>
                    <a:pt x="973" y="2611"/>
                  </a:lnTo>
                  <a:lnTo>
                    <a:pt x="819" y="2867"/>
                  </a:lnTo>
                  <a:lnTo>
                    <a:pt x="665" y="3174"/>
                  </a:lnTo>
                  <a:lnTo>
                    <a:pt x="512" y="3481"/>
                  </a:lnTo>
                  <a:lnTo>
                    <a:pt x="461" y="3788"/>
                  </a:lnTo>
                  <a:lnTo>
                    <a:pt x="410" y="4146"/>
                  </a:lnTo>
                  <a:lnTo>
                    <a:pt x="358" y="4453"/>
                  </a:lnTo>
                  <a:lnTo>
                    <a:pt x="461" y="5170"/>
                  </a:lnTo>
                  <a:lnTo>
                    <a:pt x="512" y="5477"/>
                  </a:lnTo>
                  <a:lnTo>
                    <a:pt x="614" y="5784"/>
                  </a:lnTo>
                  <a:lnTo>
                    <a:pt x="717" y="6040"/>
                  </a:lnTo>
                  <a:lnTo>
                    <a:pt x="921" y="6296"/>
                  </a:lnTo>
                  <a:lnTo>
                    <a:pt x="1075" y="6552"/>
                  </a:lnTo>
                  <a:lnTo>
                    <a:pt x="1280" y="6808"/>
                  </a:lnTo>
                  <a:lnTo>
                    <a:pt x="1843" y="7166"/>
                  </a:lnTo>
                  <a:lnTo>
                    <a:pt x="2457" y="7524"/>
                  </a:lnTo>
                  <a:lnTo>
                    <a:pt x="3276" y="7832"/>
                  </a:lnTo>
                  <a:lnTo>
                    <a:pt x="4146" y="8088"/>
                  </a:lnTo>
                  <a:lnTo>
                    <a:pt x="4146" y="11568"/>
                  </a:lnTo>
                  <a:lnTo>
                    <a:pt x="3429" y="11415"/>
                  </a:lnTo>
                  <a:lnTo>
                    <a:pt x="2764" y="11107"/>
                  </a:lnTo>
                  <a:lnTo>
                    <a:pt x="2150" y="10800"/>
                  </a:lnTo>
                  <a:lnTo>
                    <a:pt x="1536" y="10391"/>
                  </a:lnTo>
                  <a:lnTo>
                    <a:pt x="1228" y="10237"/>
                  </a:lnTo>
                  <a:lnTo>
                    <a:pt x="973" y="10186"/>
                  </a:lnTo>
                  <a:lnTo>
                    <a:pt x="921" y="10186"/>
                  </a:lnTo>
                  <a:lnTo>
                    <a:pt x="717" y="10237"/>
                  </a:lnTo>
                  <a:lnTo>
                    <a:pt x="563" y="10288"/>
                  </a:lnTo>
                  <a:lnTo>
                    <a:pt x="410" y="10340"/>
                  </a:lnTo>
                  <a:lnTo>
                    <a:pt x="256" y="10493"/>
                  </a:lnTo>
                  <a:lnTo>
                    <a:pt x="154" y="10647"/>
                  </a:lnTo>
                  <a:lnTo>
                    <a:pt x="51" y="10800"/>
                  </a:lnTo>
                  <a:lnTo>
                    <a:pt x="0" y="10954"/>
                  </a:lnTo>
                  <a:lnTo>
                    <a:pt x="0" y="11159"/>
                  </a:lnTo>
                  <a:lnTo>
                    <a:pt x="0" y="11415"/>
                  </a:lnTo>
                  <a:lnTo>
                    <a:pt x="102" y="11670"/>
                  </a:lnTo>
                  <a:lnTo>
                    <a:pt x="256" y="11875"/>
                  </a:lnTo>
                  <a:lnTo>
                    <a:pt x="461" y="12029"/>
                  </a:lnTo>
                  <a:lnTo>
                    <a:pt x="870" y="12285"/>
                  </a:lnTo>
                  <a:lnTo>
                    <a:pt x="1280" y="12541"/>
                  </a:lnTo>
                  <a:lnTo>
                    <a:pt x="1740" y="12745"/>
                  </a:lnTo>
                  <a:lnTo>
                    <a:pt x="2150" y="12950"/>
                  </a:lnTo>
                  <a:lnTo>
                    <a:pt x="2610" y="13104"/>
                  </a:lnTo>
                  <a:lnTo>
                    <a:pt x="3122" y="13206"/>
                  </a:lnTo>
                  <a:lnTo>
                    <a:pt x="3583" y="13308"/>
                  </a:lnTo>
                  <a:lnTo>
                    <a:pt x="4044" y="13360"/>
                  </a:lnTo>
                  <a:lnTo>
                    <a:pt x="4044" y="14486"/>
                  </a:lnTo>
                  <a:lnTo>
                    <a:pt x="4095" y="14639"/>
                  </a:lnTo>
                  <a:lnTo>
                    <a:pt x="4146" y="14793"/>
                  </a:lnTo>
                  <a:lnTo>
                    <a:pt x="4300" y="14997"/>
                  </a:lnTo>
                  <a:lnTo>
                    <a:pt x="4555" y="15151"/>
                  </a:lnTo>
                  <a:lnTo>
                    <a:pt x="4658" y="15202"/>
                  </a:lnTo>
                  <a:lnTo>
                    <a:pt x="4863" y="15202"/>
                  </a:lnTo>
                  <a:lnTo>
                    <a:pt x="5118" y="15151"/>
                  </a:lnTo>
                  <a:lnTo>
                    <a:pt x="5374" y="14997"/>
                  </a:lnTo>
                  <a:lnTo>
                    <a:pt x="5528" y="14742"/>
                  </a:lnTo>
                  <a:lnTo>
                    <a:pt x="5579" y="14486"/>
                  </a:lnTo>
                  <a:lnTo>
                    <a:pt x="5579" y="13411"/>
                  </a:lnTo>
                  <a:lnTo>
                    <a:pt x="6398" y="13308"/>
                  </a:lnTo>
                  <a:lnTo>
                    <a:pt x="7115" y="13052"/>
                  </a:lnTo>
                  <a:lnTo>
                    <a:pt x="7780" y="12745"/>
                  </a:lnTo>
                  <a:lnTo>
                    <a:pt x="8036" y="12541"/>
                  </a:lnTo>
                  <a:lnTo>
                    <a:pt x="8292" y="12336"/>
                  </a:lnTo>
                  <a:lnTo>
                    <a:pt x="8548" y="12080"/>
                  </a:lnTo>
                  <a:lnTo>
                    <a:pt x="8753" y="11824"/>
                  </a:lnTo>
                  <a:lnTo>
                    <a:pt x="8906" y="11568"/>
                  </a:lnTo>
                  <a:lnTo>
                    <a:pt x="9060" y="11261"/>
                  </a:lnTo>
                  <a:lnTo>
                    <a:pt x="9162" y="10954"/>
                  </a:lnTo>
                  <a:lnTo>
                    <a:pt x="9264" y="10647"/>
                  </a:lnTo>
                  <a:lnTo>
                    <a:pt x="9316" y="10340"/>
                  </a:lnTo>
                  <a:lnTo>
                    <a:pt x="9316" y="9981"/>
                  </a:lnTo>
                  <a:lnTo>
                    <a:pt x="9264" y="9316"/>
                  </a:lnTo>
                  <a:lnTo>
                    <a:pt x="9213" y="9009"/>
                  </a:lnTo>
                  <a:lnTo>
                    <a:pt x="9111" y="8702"/>
                  </a:lnTo>
                  <a:lnTo>
                    <a:pt x="9009" y="8446"/>
                  </a:lnTo>
                  <a:lnTo>
                    <a:pt x="8855" y="8190"/>
                  </a:lnTo>
                  <a:lnTo>
                    <a:pt x="8650" y="7934"/>
                  </a:lnTo>
                  <a:lnTo>
                    <a:pt x="8445" y="7729"/>
                  </a:lnTo>
                  <a:lnTo>
                    <a:pt x="7882" y="7269"/>
                  </a:lnTo>
                  <a:lnTo>
                    <a:pt x="7268" y="6910"/>
                  </a:lnTo>
                  <a:lnTo>
                    <a:pt x="6449" y="6603"/>
                  </a:lnTo>
                  <a:lnTo>
                    <a:pt x="5528" y="6347"/>
                  </a:lnTo>
                  <a:lnTo>
                    <a:pt x="5528" y="2969"/>
                  </a:lnTo>
                  <a:lnTo>
                    <a:pt x="5989" y="3123"/>
                  </a:lnTo>
                  <a:lnTo>
                    <a:pt x="6449" y="3276"/>
                  </a:lnTo>
                  <a:lnTo>
                    <a:pt x="6910" y="3481"/>
                  </a:lnTo>
                  <a:lnTo>
                    <a:pt x="7319" y="3737"/>
                  </a:lnTo>
                  <a:lnTo>
                    <a:pt x="7575" y="3890"/>
                  </a:lnTo>
                  <a:lnTo>
                    <a:pt x="8087" y="3890"/>
                  </a:lnTo>
                  <a:lnTo>
                    <a:pt x="8241" y="3839"/>
                  </a:lnTo>
                  <a:lnTo>
                    <a:pt x="8445" y="3737"/>
                  </a:lnTo>
                  <a:lnTo>
                    <a:pt x="8548" y="3634"/>
                  </a:lnTo>
                  <a:lnTo>
                    <a:pt x="8701" y="3481"/>
                  </a:lnTo>
                  <a:lnTo>
                    <a:pt x="8753" y="3327"/>
                  </a:lnTo>
                  <a:lnTo>
                    <a:pt x="8804" y="3123"/>
                  </a:lnTo>
                  <a:lnTo>
                    <a:pt x="8855" y="2918"/>
                  </a:lnTo>
                  <a:lnTo>
                    <a:pt x="8804" y="2662"/>
                  </a:lnTo>
                  <a:lnTo>
                    <a:pt x="8701" y="2457"/>
                  </a:lnTo>
                  <a:lnTo>
                    <a:pt x="8548" y="2252"/>
                  </a:lnTo>
                  <a:lnTo>
                    <a:pt x="8343" y="2099"/>
                  </a:lnTo>
                  <a:lnTo>
                    <a:pt x="7678" y="1741"/>
                  </a:lnTo>
                  <a:lnTo>
                    <a:pt x="7012" y="1433"/>
                  </a:lnTo>
                  <a:lnTo>
                    <a:pt x="6296" y="1229"/>
                  </a:lnTo>
                  <a:lnTo>
                    <a:pt x="5579" y="1126"/>
                  </a:lnTo>
                  <a:lnTo>
                    <a:pt x="5579" y="717"/>
                  </a:lnTo>
                  <a:lnTo>
                    <a:pt x="5528" y="461"/>
                  </a:lnTo>
                  <a:lnTo>
                    <a:pt x="5374" y="205"/>
                  </a:lnTo>
                  <a:lnTo>
                    <a:pt x="5118" y="52"/>
                  </a:lnTo>
                  <a:lnTo>
                    <a:pt x="4811"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76"/>
        <p:cNvGrpSpPr/>
        <p:nvPr/>
      </p:nvGrpSpPr>
      <p:grpSpPr>
        <a:xfrm>
          <a:off x="0" y="0"/>
          <a:ext cx="0" cy="0"/>
          <a:chOff x="0" y="0"/>
          <a:chExt cx="0" cy="0"/>
        </a:xfrm>
      </p:grpSpPr>
      <p:sp>
        <p:nvSpPr>
          <p:cNvPr id="1477" name="Google Shape;1477;p39"/>
          <p:cNvSpPr txBox="1">
            <a:spLocks noGrp="1"/>
          </p:cNvSpPr>
          <p:nvPr>
            <p:ph type="title"/>
          </p:nvPr>
        </p:nvSpPr>
        <p:spPr>
          <a:xfrm>
            <a:off x="723900" y="445025"/>
            <a:ext cx="7710000" cy="572700"/>
          </a:xfrm>
          <a:prstGeom prst="rect">
            <a:avLst/>
          </a:prstGeom>
        </p:spPr>
        <p:txBody>
          <a:bodyPr spcFirstLastPara="1" wrap="square" lIns="91425" tIns="91425" rIns="91425" bIns="91425" anchor="ctr" anchorCtr="0">
            <a:noAutofit/>
          </a:bodyPr>
          <a:lstStyle/>
          <a:p>
            <a:pPr marL="0" indent="0"/>
            <a:r>
              <a:rPr lang="en-US" dirty="0"/>
              <a:t>Visualizations</a:t>
            </a:r>
          </a:p>
        </p:txBody>
      </p:sp>
      <p:sp>
        <p:nvSpPr>
          <p:cNvPr id="2856" name="Subtitle 2855">
            <a:extLst>
              <a:ext uri="{FF2B5EF4-FFF2-40B4-BE49-F238E27FC236}">
                <a16:creationId xmlns:a16="http://schemas.microsoft.com/office/drawing/2014/main" id="{8D65337B-B123-5D0F-C31D-2F0F15DCD30D}"/>
              </a:ext>
            </a:extLst>
          </p:cNvPr>
          <p:cNvSpPr>
            <a:spLocks noGrp="1"/>
          </p:cNvSpPr>
          <p:nvPr>
            <p:ph type="subTitle" idx="1"/>
          </p:nvPr>
        </p:nvSpPr>
        <p:spPr>
          <a:xfrm>
            <a:off x="788076" y="1816535"/>
            <a:ext cx="4308600" cy="2730000"/>
          </a:xfrm>
        </p:spPr>
        <p:txBody>
          <a:bodyPr/>
          <a:lstStyle/>
          <a:p>
            <a:pPr marL="114300" indent="0">
              <a:buNone/>
            </a:pPr>
            <a:r>
              <a:rPr lang="en-US" dirty="0"/>
              <a:t>Picture if needed can duplicate slides off this</a:t>
            </a:r>
          </a:p>
        </p:txBody>
      </p:sp>
      <p:grpSp>
        <p:nvGrpSpPr>
          <p:cNvPr id="1478" name="Google Shape;3849;p54">
            <a:extLst>
              <a:ext uri="{FF2B5EF4-FFF2-40B4-BE49-F238E27FC236}">
                <a16:creationId xmlns:a16="http://schemas.microsoft.com/office/drawing/2014/main" id="{1FEA9D28-3CCF-B6BD-28A3-8C7C68263243}"/>
              </a:ext>
            </a:extLst>
          </p:cNvPr>
          <p:cNvGrpSpPr/>
          <p:nvPr/>
        </p:nvGrpSpPr>
        <p:grpSpPr>
          <a:xfrm>
            <a:off x="5207512" y="1731100"/>
            <a:ext cx="3507061" cy="2815435"/>
            <a:chOff x="288500" y="238125"/>
            <a:chExt cx="7043000" cy="5238750"/>
          </a:xfrm>
        </p:grpSpPr>
        <p:sp>
          <p:nvSpPr>
            <p:cNvPr id="2855" name="Google Shape;3850;p54">
              <a:extLst>
                <a:ext uri="{FF2B5EF4-FFF2-40B4-BE49-F238E27FC236}">
                  <a16:creationId xmlns:a16="http://schemas.microsoft.com/office/drawing/2014/main" id="{338B8A17-5939-4425-A236-CAD868850542}"/>
                </a:ext>
              </a:extLst>
            </p:cNvPr>
            <p:cNvSpPr/>
            <p:nvPr/>
          </p:nvSpPr>
          <p:spPr>
            <a:xfrm>
              <a:off x="332000" y="4751325"/>
              <a:ext cx="6954725" cy="725550"/>
            </a:xfrm>
            <a:custGeom>
              <a:avLst/>
              <a:gdLst/>
              <a:ahLst/>
              <a:cxnLst/>
              <a:rect l="l" t="t" r="r" b="b"/>
              <a:pathLst>
                <a:path w="278189" h="29022" extrusionOk="0">
                  <a:moveTo>
                    <a:pt x="139069" y="0"/>
                  </a:moveTo>
                  <a:lnTo>
                    <a:pt x="131903" y="51"/>
                  </a:lnTo>
                  <a:lnTo>
                    <a:pt x="124840" y="103"/>
                  </a:lnTo>
                  <a:lnTo>
                    <a:pt x="117878" y="205"/>
                  </a:lnTo>
                  <a:lnTo>
                    <a:pt x="111071" y="307"/>
                  </a:lnTo>
                  <a:lnTo>
                    <a:pt x="104314" y="461"/>
                  </a:lnTo>
                  <a:lnTo>
                    <a:pt x="97712" y="666"/>
                  </a:lnTo>
                  <a:lnTo>
                    <a:pt x="91262" y="922"/>
                  </a:lnTo>
                  <a:lnTo>
                    <a:pt x="84967" y="1178"/>
                  </a:lnTo>
                  <a:lnTo>
                    <a:pt x="78773" y="1433"/>
                  </a:lnTo>
                  <a:lnTo>
                    <a:pt x="72785" y="1792"/>
                  </a:lnTo>
                  <a:lnTo>
                    <a:pt x="66950" y="2099"/>
                  </a:lnTo>
                  <a:lnTo>
                    <a:pt x="61319" y="2508"/>
                  </a:lnTo>
                  <a:lnTo>
                    <a:pt x="55894" y="2918"/>
                  </a:lnTo>
                  <a:lnTo>
                    <a:pt x="50622" y="3327"/>
                  </a:lnTo>
                  <a:lnTo>
                    <a:pt x="45555" y="3788"/>
                  </a:lnTo>
                  <a:lnTo>
                    <a:pt x="40743" y="4249"/>
                  </a:lnTo>
                  <a:lnTo>
                    <a:pt x="36137" y="4760"/>
                  </a:lnTo>
                  <a:lnTo>
                    <a:pt x="31786" y="5272"/>
                  </a:lnTo>
                  <a:lnTo>
                    <a:pt x="27640" y="5835"/>
                  </a:lnTo>
                  <a:lnTo>
                    <a:pt x="23750" y="6398"/>
                  </a:lnTo>
                  <a:lnTo>
                    <a:pt x="20116" y="7013"/>
                  </a:lnTo>
                  <a:lnTo>
                    <a:pt x="16789" y="7627"/>
                  </a:lnTo>
                  <a:lnTo>
                    <a:pt x="13718" y="8241"/>
                  </a:lnTo>
                  <a:lnTo>
                    <a:pt x="10954" y="8855"/>
                  </a:lnTo>
                  <a:lnTo>
                    <a:pt x="8446" y="9521"/>
                  </a:lnTo>
                  <a:lnTo>
                    <a:pt x="6245" y="10237"/>
                  </a:lnTo>
                  <a:lnTo>
                    <a:pt x="4402" y="10903"/>
                  </a:lnTo>
                  <a:lnTo>
                    <a:pt x="3583" y="11261"/>
                  </a:lnTo>
                  <a:lnTo>
                    <a:pt x="2815" y="11619"/>
                  </a:lnTo>
                  <a:lnTo>
                    <a:pt x="2150" y="11978"/>
                  </a:lnTo>
                  <a:lnTo>
                    <a:pt x="1587" y="12336"/>
                  </a:lnTo>
                  <a:lnTo>
                    <a:pt x="1126" y="12694"/>
                  </a:lnTo>
                  <a:lnTo>
                    <a:pt x="717" y="13052"/>
                  </a:lnTo>
                  <a:lnTo>
                    <a:pt x="410" y="13411"/>
                  </a:lnTo>
                  <a:lnTo>
                    <a:pt x="205" y="13769"/>
                  </a:lnTo>
                  <a:lnTo>
                    <a:pt x="51" y="14178"/>
                  </a:lnTo>
                  <a:lnTo>
                    <a:pt x="0" y="14537"/>
                  </a:lnTo>
                  <a:lnTo>
                    <a:pt x="51" y="14895"/>
                  </a:lnTo>
                  <a:lnTo>
                    <a:pt x="205" y="15253"/>
                  </a:lnTo>
                  <a:lnTo>
                    <a:pt x="410" y="15663"/>
                  </a:lnTo>
                  <a:lnTo>
                    <a:pt x="717" y="16021"/>
                  </a:lnTo>
                  <a:lnTo>
                    <a:pt x="1126" y="16379"/>
                  </a:lnTo>
                  <a:lnTo>
                    <a:pt x="1587" y="16738"/>
                  </a:lnTo>
                  <a:lnTo>
                    <a:pt x="2150" y="17096"/>
                  </a:lnTo>
                  <a:lnTo>
                    <a:pt x="2815" y="17454"/>
                  </a:lnTo>
                  <a:lnTo>
                    <a:pt x="3583" y="17813"/>
                  </a:lnTo>
                  <a:lnTo>
                    <a:pt x="4402" y="18171"/>
                  </a:lnTo>
                  <a:lnTo>
                    <a:pt x="6245" y="18836"/>
                  </a:lnTo>
                  <a:lnTo>
                    <a:pt x="8446" y="19502"/>
                  </a:lnTo>
                  <a:lnTo>
                    <a:pt x="10954" y="20167"/>
                  </a:lnTo>
                  <a:lnTo>
                    <a:pt x="13718" y="20832"/>
                  </a:lnTo>
                  <a:lnTo>
                    <a:pt x="16789" y="21447"/>
                  </a:lnTo>
                  <a:lnTo>
                    <a:pt x="20116" y="22061"/>
                  </a:lnTo>
                  <a:lnTo>
                    <a:pt x="23750" y="22624"/>
                  </a:lnTo>
                  <a:lnTo>
                    <a:pt x="27640" y="23187"/>
                  </a:lnTo>
                  <a:lnTo>
                    <a:pt x="31786" y="23750"/>
                  </a:lnTo>
                  <a:lnTo>
                    <a:pt x="36137" y="24262"/>
                  </a:lnTo>
                  <a:lnTo>
                    <a:pt x="40743" y="24774"/>
                  </a:lnTo>
                  <a:lnTo>
                    <a:pt x="45555" y="25286"/>
                  </a:lnTo>
                  <a:lnTo>
                    <a:pt x="50622" y="25746"/>
                  </a:lnTo>
                  <a:lnTo>
                    <a:pt x="55894" y="26156"/>
                  </a:lnTo>
                  <a:lnTo>
                    <a:pt x="61319" y="26565"/>
                  </a:lnTo>
                  <a:lnTo>
                    <a:pt x="66950" y="26923"/>
                  </a:lnTo>
                  <a:lnTo>
                    <a:pt x="72785" y="27282"/>
                  </a:lnTo>
                  <a:lnTo>
                    <a:pt x="78773" y="27589"/>
                  </a:lnTo>
                  <a:lnTo>
                    <a:pt x="84967" y="27896"/>
                  </a:lnTo>
                  <a:lnTo>
                    <a:pt x="91262" y="28152"/>
                  </a:lnTo>
                  <a:lnTo>
                    <a:pt x="97712" y="28408"/>
                  </a:lnTo>
                  <a:lnTo>
                    <a:pt x="104314" y="28561"/>
                  </a:lnTo>
                  <a:lnTo>
                    <a:pt x="111071" y="28766"/>
                  </a:lnTo>
                  <a:lnTo>
                    <a:pt x="117878" y="28868"/>
                  </a:lnTo>
                  <a:lnTo>
                    <a:pt x="124840" y="28971"/>
                  </a:lnTo>
                  <a:lnTo>
                    <a:pt x="131903" y="29022"/>
                  </a:lnTo>
                  <a:lnTo>
                    <a:pt x="146235" y="29022"/>
                  </a:lnTo>
                  <a:lnTo>
                    <a:pt x="153298" y="28971"/>
                  </a:lnTo>
                  <a:lnTo>
                    <a:pt x="160259" y="28868"/>
                  </a:lnTo>
                  <a:lnTo>
                    <a:pt x="167118" y="28766"/>
                  </a:lnTo>
                  <a:lnTo>
                    <a:pt x="173823" y="28561"/>
                  </a:lnTo>
                  <a:lnTo>
                    <a:pt x="180426" y="28408"/>
                  </a:lnTo>
                  <a:lnTo>
                    <a:pt x="186926" y="28152"/>
                  </a:lnTo>
                  <a:lnTo>
                    <a:pt x="193222" y="27896"/>
                  </a:lnTo>
                  <a:lnTo>
                    <a:pt x="199364" y="27589"/>
                  </a:lnTo>
                  <a:lnTo>
                    <a:pt x="205353" y="27282"/>
                  </a:lnTo>
                  <a:lnTo>
                    <a:pt x="211188" y="26923"/>
                  </a:lnTo>
                  <a:lnTo>
                    <a:pt x="216869" y="26565"/>
                  </a:lnTo>
                  <a:lnTo>
                    <a:pt x="222295" y="26156"/>
                  </a:lnTo>
                  <a:lnTo>
                    <a:pt x="227567" y="25746"/>
                  </a:lnTo>
                  <a:lnTo>
                    <a:pt x="232583" y="25286"/>
                  </a:lnTo>
                  <a:lnTo>
                    <a:pt x="237446" y="24774"/>
                  </a:lnTo>
                  <a:lnTo>
                    <a:pt x="242052" y="24262"/>
                  </a:lnTo>
                  <a:lnTo>
                    <a:pt x="246403" y="23750"/>
                  </a:lnTo>
                  <a:lnTo>
                    <a:pt x="250549" y="23187"/>
                  </a:lnTo>
                  <a:lnTo>
                    <a:pt x="254388" y="22624"/>
                  </a:lnTo>
                  <a:lnTo>
                    <a:pt x="258022" y="22061"/>
                  </a:lnTo>
                  <a:lnTo>
                    <a:pt x="261400" y="21447"/>
                  </a:lnTo>
                  <a:lnTo>
                    <a:pt x="264471" y="20832"/>
                  </a:lnTo>
                  <a:lnTo>
                    <a:pt x="267235" y="20167"/>
                  </a:lnTo>
                  <a:lnTo>
                    <a:pt x="269743" y="19502"/>
                  </a:lnTo>
                  <a:lnTo>
                    <a:pt x="271893" y="18836"/>
                  </a:lnTo>
                  <a:lnTo>
                    <a:pt x="273787" y="18171"/>
                  </a:lnTo>
                  <a:lnTo>
                    <a:pt x="274606" y="17813"/>
                  </a:lnTo>
                  <a:lnTo>
                    <a:pt x="275322" y="17454"/>
                  </a:lnTo>
                  <a:lnTo>
                    <a:pt x="275988" y="17096"/>
                  </a:lnTo>
                  <a:lnTo>
                    <a:pt x="276551" y="16738"/>
                  </a:lnTo>
                  <a:lnTo>
                    <a:pt x="277062" y="16379"/>
                  </a:lnTo>
                  <a:lnTo>
                    <a:pt x="277472" y="16021"/>
                  </a:lnTo>
                  <a:lnTo>
                    <a:pt x="277779" y="15663"/>
                  </a:lnTo>
                  <a:lnTo>
                    <a:pt x="277984" y="15253"/>
                  </a:lnTo>
                  <a:lnTo>
                    <a:pt x="278137" y="14895"/>
                  </a:lnTo>
                  <a:lnTo>
                    <a:pt x="278189" y="14537"/>
                  </a:lnTo>
                  <a:lnTo>
                    <a:pt x="278137" y="14178"/>
                  </a:lnTo>
                  <a:lnTo>
                    <a:pt x="277984" y="13769"/>
                  </a:lnTo>
                  <a:lnTo>
                    <a:pt x="277779" y="13411"/>
                  </a:lnTo>
                  <a:lnTo>
                    <a:pt x="277472" y="13052"/>
                  </a:lnTo>
                  <a:lnTo>
                    <a:pt x="277062" y="12694"/>
                  </a:lnTo>
                  <a:lnTo>
                    <a:pt x="276551" y="12336"/>
                  </a:lnTo>
                  <a:lnTo>
                    <a:pt x="275988" y="11978"/>
                  </a:lnTo>
                  <a:lnTo>
                    <a:pt x="275322" y="11619"/>
                  </a:lnTo>
                  <a:lnTo>
                    <a:pt x="274606" y="11261"/>
                  </a:lnTo>
                  <a:lnTo>
                    <a:pt x="273787" y="10903"/>
                  </a:lnTo>
                  <a:lnTo>
                    <a:pt x="271893" y="10237"/>
                  </a:lnTo>
                  <a:lnTo>
                    <a:pt x="269743" y="9521"/>
                  </a:lnTo>
                  <a:lnTo>
                    <a:pt x="267235" y="8855"/>
                  </a:lnTo>
                  <a:lnTo>
                    <a:pt x="264471" y="8241"/>
                  </a:lnTo>
                  <a:lnTo>
                    <a:pt x="261400" y="7627"/>
                  </a:lnTo>
                  <a:lnTo>
                    <a:pt x="258022" y="7013"/>
                  </a:lnTo>
                  <a:lnTo>
                    <a:pt x="254388" y="6398"/>
                  </a:lnTo>
                  <a:lnTo>
                    <a:pt x="250549" y="5835"/>
                  </a:lnTo>
                  <a:lnTo>
                    <a:pt x="246403" y="5272"/>
                  </a:lnTo>
                  <a:lnTo>
                    <a:pt x="242052" y="4760"/>
                  </a:lnTo>
                  <a:lnTo>
                    <a:pt x="237446" y="4249"/>
                  </a:lnTo>
                  <a:lnTo>
                    <a:pt x="232583" y="3788"/>
                  </a:lnTo>
                  <a:lnTo>
                    <a:pt x="227567" y="3327"/>
                  </a:lnTo>
                  <a:lnTo>
                    <a:pt x="222295" y="2918"/>
                  </a:lnTo>
                  <a:lnTo>
                    <a:pt x="216869" y="2508"/>
                  </a:lnTo>
                  <a:lnTo>
                    <a:pt x="211188" y="2099"/>
                  </a:lnTo>
                  <a:lnTo>
                    <a:pt x="205353" y="1792"/>
                  </a:lnTo>
                  <a:lnTo>
                    <a:pt x="199364" y="1433"/>
                  </a:lnTo>
                  <a:lnTo>
                    <a:pt x="193222" y="1178"/>
                  </a:lnTo>
                  <a:lnTo>
                    <a:pt x="186926" y="922"/>
                  </a:lnTo>
                  <a:lnTo>
                    <a:pt x="180426" y="666"/>
                  </a:lnTo>
                  <a:lnTo>
                    <a:pt x="173823" y="461"/>
                  </a:lnTo>
                  <a:lnTo>
                    <a:pt x="167118" y="307"/>
                  </a:lnTo>
                  <a:lnTo>
                    <a:pt x="160259" y="205"/>
                  </a:lnTo>
                  <a:lnTo>
                    <a:pt x="153298" y="103"/>
                  </a:lnTo>
                  <a:lnTo>
                    <a:pt x="146235" y="51"/>
                  </a:lnTo>
                  <a:lnTo>
                    <a:pt x="139069"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3851;p54">
              <a:extLst>
                <a:ext uri="{FF2B5EF4-FFF2-40B4-BE49-F238E27FC236}">
                  <a16:creationId xmlns:a16="http://schemas.microsoft.com/office/drawing/2014/main" id="{457C5622-2911-EB9F-BDDD-58B06816BC55}"/>
                </a:ext>
              </a:extLst>
            </p:cNvPr>
            <p:cNvSpPr/>
            <p:nvPr/>
          </p:nvSpPr>
          <p:spPr>
            <a:xfrm>
              <a:off x="927025" y="2918900"/>
              <a:ext cx="541300" cy="363450"/>
            </a:xfrm>
            <a:custGeom>
              <a:avLst/>
              <a:gdLst/>
              <a:ahLst/>
              <a:cxnLst/>
              <a:rect l="l" t="t" r="r" b="b"/>
              <a:pathLst>
                <a:path w="21652" h="14538" extrusionOk="0">
                  <a:moveTo>
                    <a:pt x="12233" y="1"/>
                  </a:moveTo>
                  <a:lnTo>
                    <a:pt x="11056" y="52"/>
                  </a:lnTo>
                  <a:lnTo>
                    <a:pt x="9930" y="257"/>
                  </a:lnTo>
                  <a:lnTo>
                    <a:pt x="8855" y="513"/>
                  </a:lnTo>
                  <a:lnTo>
                    <a:pt x="7780" y="922"/>
                  </a:lnTo>
                  <a:lnTo>
                    <a:pt x="6705" y="1434"/>
                  </a:lnTo>
                  <a:lnTo>
                    <a:pt x="5733" y="2048"/>
                  </a:lnTo>
                  <a:lnTo>
                    <a:pt x="4760" y="2765"/>
                  </a:lnTo>
                  <a:lnTo>
                    <a:pt x="3839" y="3584"/>
                  </a:lnTo>
                  <a:lnTo>
                    <a:pt x="2969" y="4505"/>
                  </a:lnTo>
                  <a:lnTo>
                    <a:pt x="2150" y="5529"/>
                  </a:lnTo>
                  <a:lnTo>
                    <a:pt x="1382" y="6604"/>
                  </a:lnTo>
                  <a:lnTo>
                    <a:pt x="666" y="7781"/>
                  </a:lnTo>
                  <a:lnTo>
                    <a:pt x="0" y="9009"/>
                  </a:lnTo>
                  <a:lnTo>
                    <a:pt x="0" y="9009"/>
                  </a:lnTo>
                  <a:lnTo>
                    <a:pt x="614" y="8702"/>
                  </a:lnTo>
                  <a:lnTo>
                    <a:pt x="1229" y="8344"/>
                  </a:lnTo>
                  <a:lnTo>
                    <a:pt x="2099" y="8037"/>
                  </a:lnTo>
                  <a:lnTo>
                    <a:pt x="2559" y="7934"/>
                  </a:lnTo>
                  <a:lnTo>
                    <a:pt x="3020" y="7781"/>
                  </a:lnTo>
                  <a:lnTo>
                    <a:pt x="3532" y="7730"/>
                  </a:lnTo>
                  <a:lnTo>
                    <a:pt x="4044" y="7679"/>
                  </a:lnTo>
                  <a:lnTo>
                    <a:pt x="4556" y="7679"/>
                  </a:lnTo>
                  <a:lnTo>
                    <a:pt x="5067" y="7781"/>
                  </a:lnTo>
                  <a:lnTo>
                    <a:pt x="5579" y="7934"/>
                  </a:lnTo>
                  <a:lnTo>
                    <a:pt x="6091" y="8139"/>
                  </a:lnTo>
                  <a:lnTo>
                    <a:pt x="6603" y="8498"/>
                  </a:lnTo>
                  <a:lnTo>
                    <a:pt x="7166" y="8907"/>
                  </a:lnTo>
                  <a:lnTo>
                    <a:pt x="8446" y="10033"/>
                  </a:lnTo>
                  <a:lnTo>
                    <a:pt x="9879" y="11261"/>
                  </a:lnTo>
                  <a:lnTo>
                    <a:pt x="10647" y="11927"/>
                  </a:lnTo>
                  <a:lnTo>
                    <a:pt x="11465" y="12541"/>
                  </a:lnTo>
                  <a:lnTo>
                    <a:pt x="12284" y="13104"/>
                  </a:lnTo>
                  <a:lnTo>
                    <a:pt x="13155" y="13616"/>
                  </a:lnTo>
                  <a:lnTo>
                    <a:pt x="14025" y="14025"/>
                  </a:lnTo>
                  <a:lnTo>
                    <a:pt x="14895" y="14333"/>
                  </a:lnTo>
                  <a:lnTo>
                    <a:pt x="15355" y="14435"/>
                  </a:lnTo>
                  <a:lnTo>
                    <a:pt x="15816" y="14537"/>
                  </a:lnTo>
                  <a:lnTo>
                    <a:pt x="16737" y="14537"/>
                  </a:lnTo>
                  <a:lnTo>
                    <a:pt x="17198" y="14486"/>
                  </a:lnTo>
                  <a:lnTo>
                    <a:pt x="17659" y="14384"/>
                  </a:lnTo>
                  <a:lnTo>
                    <a:pt x="18119" y="14230"/>
                  </a:lnTo>
                  <a:lnTo>
                    <a:pt x="18580" y="14077"/>
                  </a:lnTo>
                  <a:lnTo>
                    <a:pt x="19041" y="13821"/>
                  </a:lnTo>
                  <a:lnTo>
                    <a:pt x="19450" y="13514"/>
                  </a:lnTo>
                  <a:lnTo>
                    <a:pt x="19809" y="13207"/>
                  </a:lnTo>
                  <a:lnTo>
                    <a:pt x="20167" y="12899"/>
                  </a:lnTo>
                  <a:lnTo>
                    <a:pt x="20474" y="12490"/>
                  </a:lnTo>
                  <a:lnTo>
                    <a:pt x="20730" y="12080"/>
                  </a:lnTo>
                  <a:lnTo>
                    <a:pt x="20986" y="11671"/>
                  </a:lnTo>
                  <a:lnTo>
                    <a:pt x="21191" y="11210"/>
                  </a:lnTo>
                  <a:lnTo>
                    <a:pt x="21344" y="10750"/>
                  </a:lnTo>
                  <a:lnTo>
                    <a:pt x="21498" y="10289"/>
                  </a:lnTo>
                  <a:lnTo>
                    <a:pt x="21549" y="9777"/>
                  </a:lnTo>
                  <a:lnTo>
                    <a:pt x="21651" y="9265"/>
                  </a:lnTo>
                  <a:lnTo>
                    <a:pt x="21651" y="8753"/>
                  </a:lnTo>
                  <a:lnTo>
                    <a:pt x="21651" y="8190"/>
                  </a:lnTo>
                  <a:lnTo>
                    <a:pt x="21651" y="7679"/>
                  </a:lnTo>
                  <a:lnTo>
                    <a:pt x="21549" y="7167"/>
                  </a:lnTo>
                  <a:lnTo>
                    <a:pt x="21446" y="6604"/>
                  </a:lnTo>
                  <a:lnTo>
                    <a:pt x="21293" y="6092"/>
                  </a:lnTo>
                  <a:lnTo>
                    <a:pt x="21139" y="5580"/>
                  </a:lnTo>
                  <a:lnTo>
                    <a:pt x="20935" y="5068"/>
                  </a:lnTo>
                  <a:lnTo>
                    <a:pt x="20679" y="4556"/>
                  </a:lnTo>
                  <a:lnTo>
                    <a:pt x="20423" y="4044"/>
                  </a:lnTo>
                  <a:lnTo>
                    <a:pt x="20116" y="3584"/>
                  </a:lnTo>
                  <a:lnTo>
                    <a:pt x="19757" y="3123"/>
                  </a:lnTo>
                  <a:lnTo>
                    <a:pt x="19399" y="2714"/>
                  </a:lnTo>
                  <a:lnTo>
                    <a:pt x="18990" y="2304"/>
                  </a:lnTo>
                  <a:lnTo>
                    <a:pt x="18580" y="1946"/>
                  </a:lnTo>
                  <a:lnTo>
                    <a:pt x="18068" y="1588"/>
                  </a:lnTo>
                  <a:lnTo>
                    <a:pt x="17608" y="1280"/>
                  </a:lnTo>
                  <a:lnTo>
                    <a:pt x="17045" y="973"/>
                  </a:lnTo>
                  <a:lnTo>
                    <a:pt x="16482" y="717"/>
                  </a:lnTo>
                  <a:lnTo>
                    <a:pt x="15867" y="513"/>
                  </a:lnTo>
                  <a:lnTo>
                    <a:pt x="14639" y="206"/>
                  </a:lnTo>
                  <a:lnTo>
                    <a:pt x="13410" y="52"/>
                  </a:lnTo>
                  <a:lnTo>
                    <a:pt x="12233"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3852;p54">
              <a:extLst>
                <a:ext uri="{FF2B5EF4-FFF2-40B4-BE49-F238E27FC236}">
                  <a16:creationId xmlns:a16="http://schemas.microsoft.com/office/drawing/2014/main" id="{0C975A7E-7A52-4E77-D434-E4AED13BEBEE}"/>
                </a:ext>
              </a:extLst>
            </p:cNvPr>
            <p:cNvSpPr/>
            <p:nvPr/>
          </p:nvSpPr>
          <p:spPr>
            <a:xfrm>
              <a:off x="845125" y="2961125"/>
              <a:ext cx="538750" cy="705100"/>
            </a:xfrm>
            <a:custGeom>
              <a:avLst/>
              <a:gdLst/>
              <a:ahLst/>
              <a:cxnLst/>
              <a:rect l="l" t="t" r="r" b="b"/>
              <a:pathLst>
                <a:path w="21550" h="28204" extrusionOk="0">
                  <a:moveTo>
                    <a:pt x="15714" y="1"/>
                  </a:moveTo>
                  <a:lnTo>
                    <a:pt x="14588" y="52"/>
                  </a:lnTo>
                  <a:lnTo>
                    <a:pt x="13411" y="257"/>
                  </a:lnTo>
                  <a:lnTo>
                    <a:pt x="12950" y="359"/>
                  </a:lnTo>
                  <a:lnTo>
                    <a:pt x="12489" y="513"/>
                  </a:lnTo>
                  <a:lnTo>
                    <a:pt x="12080" y="718"/>
                  </a:lnTo>
                  <a:lnTo>
                    <a:pt x="11619" y="922"/>
                  </a:lnTo>
                  <a:lnTo>
                    <a:pt x="11210" y="1178"/>
                  </a:lnTo>
                  <a:lnTo>
                    <a:pt x="10851" y="1434"/>
                  </a:lnTo>
                  <a:lnTo>
                    <a:pt x="10493" y="1741"/>
                  </a:lnTo>
                  <a:lnTo>
                    <a:pt x="10135" y="2048"/>
                  </a:lnTo>
                  <a:lnTo>
                    <a:pt x="9418" y="2304"/>
                  </a:lnTo>
                  <a:lnTo>
                    <a:pt x="8702" y="2560"/>
                  </a:lnTo>
                  <a:lnTo>
                    <a:pt x="7985" y="2867"/>
                  </a:lnTo>
                  <a:lnTo>
                    <a:pt x="7320" y="3277"/>
                  </a:lnTo>
                  <a:lnTo>
                    <a:pt x="6450" y="3840"/>
                  </a:lnTo>
                  <a:lnTo>
                    <a:pt x="5631" y="4505"/>
                  </a:lnTo>
                  <a:lnTo>
                    <a:pt x="4914" y="5171"/>
                  </a:lnTo>
                  <a:lnTo>
                    <a:pt x="4197" y="5938"/>
                  </a:lnTo>
                  <a:lnTo>
                    <a:pt x="3532" y="6706"/>
                  </a:lnTo>
                  <a:lnTo>
                    <a:pt x="2969" y="7576"/>
                  </a:lnTo>
                  <a:lnTo>
                    <a:pt x="2457" y="8446"/>
                  </a:lnTo>
                  <a:lnTo>
                    <a:pt x="1996" y="9419"/>
                  </a:lnTo>
                  <a:lnTo>
                    <a:pt x="1587" y="10443"/>
                  </a:lnTo>
                  <a:lnTo>
                    <a:pt x="1229" y="11518"/>
                  </a:lnTo>
                  <a:lnTo>
                    <a:pt x="922" y="12644"/>
                  </a:lnTo>
                  <a:lnTo>
                    <a:pt x="717" y="13718"/>
                  </a:lnTo>
                  <a:lnTo>
                    <a:pt x="563" y="14845"/>
                  </a:lnTo>
                  <a:lnTo>
                    <a:pt x="461" y="15971"/>
                  </a:lnTo>
                  <a:lnTo>
                    <a:pt x="359" y="17097"/>
                  </a:lnTo>
                  <a:lnTo>
                    <a:pt x="307" y="18223"/>
                  </a:lnTo>
                  <a:lnTo>
                    <a:pt x="103" y="23188"/>
                  </a:lnTo>
                  <a:lnTo>
                    <a:pt x="51" y="24467"/>
                  </a:lnTo>
                  <a:lnTo>
                    <a:pt x="51" y="25696"/>
                  </a:lnTo>
                  <a:lnTo>
                    <a:pt x="0" y="26873"/>
                  </a:lnTo>
                  <a:lnTo>
                    <a:pt x="103" y="28050"/>
                  </a:lnTo>
                  <a:lnTo>
                    <a:pt x="103" y="28101"/>
                  </a:lnTo>
                  <a:lnTo>
                    <a:pt x="154" y="28153"/>
                  </a:lnTo>
                  <a:lnTo>
                    <a:pt x="307" y="28204"/>
                  </a:lnTo>
                  <a:lnTo>
                    <a:pt x="461" y="28153"/>
                  </a:lnTo>
                  <a:lnTo>
                    <a:pt x="512" y="28050"/>
                  </a:lnTo>
                  <a:lnTo>
                    <a:pt x="512" y="27999"/>
                  </a:lnTo>
                  <a:lnTo>
                    <a:pt x="717" y="25337"/>
                  </a:lnTo>
                  <a:lnTo>
                    <a:pt x="870" y="22676"/>
                  </a:lnTo>
                  <a:lnTo>
                    <a:pt x="1024" y="20065"/>
                  </a:lnTo>
                  <a:lnTo>
                    <a:pt x="1126" y="17404"/>
                  </a:lnTo>
                  <a:lnTo>
                    <a:pt x="1229" y="16329"/>
                  </a:lnTo>
                  <a:lnTo>
                    <a:pt x="1331" y="15305"/>
                  </a:lnTo>
                  <a:lnTo>
                    <a:pt x="1485" y="14281"/>
                  </a:lnTo>
                  <a:lnTo>
                    <a:pt x="1689" y="13258"/>
                  </a:lnTo>
                  <a:lnTo>
                    <a:pt x="1945" y="12285"/>
                  </a:lnTo>
                  <a:lnTo>
                    <a:pt x="2304" y="11262"/>
                  </a:lnTo>
                  <a:lnTo>
                    <a:pt x="2662" y="10289"/>
                  </a:lnTo>
                  <a:lnTo>
                    <a:pt x="3071" y="9317"/>
                  </a:lnTo>
                  <a:lnTo>
                    <a:pt x="3532" y="8446"/>
                  </a:lnTo>
                  <a:lnTo>
                    <a:pt x="3993" y="7627"/>
                  </a:lnTo>
                  <a:lnTo>
                    <a:pt x="4607" y="6860"/>
                  </a:lnTo>
                  <a:lnTo>
                    <a:pt x="5221" y="6092"/>
                  </a:lnTo>
                  <a:lnTo>
                    <a:pt x="5887" y="5427"/>
                  </a:lnTo>
                  <a:lnTo>
                    <a:pt x="6654" y="4761"/>
                  </a:lnTo>
                  <a:lnTo>
                    <a:pt x="7422" y="4198"/>
                  </a:lnTo>
                  <a:lnTo>
                    <a:pt x="8241" y="3686"/>
                  </a:lnTo>
                  <a:lnTo>
                    <a:pt x="9162" y="3226"/>
                  </a:lnTo>
                  <a:lnTo>
                    <a:pt x="10135" y="2816"/>
                  </a:lnTo>
                  <a:lnTo>
                    <a:pt x="11107" y="2560"/>
                  </a:lnTo>
                  <a:lnTo>
                    <a:pt x="12131" y="2355"/>
                  </a:lnTo>
                  <a:lnTo>
                    <a:pt x="12182" y="2970"/>
                  </a:lnTo>
                  <a:lnTo>
                    <a:pt x="12336" y="3584"/>
                  </a:lnTo>
                  <a:lnTo>
                    <a:pt x="12489" y="4198"/>
                  </a:lnTo>
                  <a:lnTo>
                    <a:pt x="12694" y="4812"/>
                  </a:lnTo>
                  <a:lnTo>
                    <a:pt x="13206" y="5990"/>
                  </a:lnTo>
                  <a:lnTo>
                    <a:pt x="13820" y="7167"/>
                  </a:lnTo>
                  <a:lnTo>
                    <a:pt x="13871" y="7167"/>
                  </a:lnTo>
                  <a:lnTo>
                    <a:pt x="13923" y="7116"/>
                  </a:lnTo>
                  <a:lnTo>
                    <a:pt x="13615" y="6553"/>
                  </a:lnTo>
                  <a:lnTo>
                    <a:pt x="13359" y="5990"/>
                  </a:lnTo>
                  <a:lnTo>
                    <a:pt x="13104" y="5375"/>
                  </a:lnTo>
                  <a:lnTo>
                    <a:pt x="12899" y="4812"/>
                  </a:lnTo>
                  <a:lnTo>
                    <a:pt x="12745" y="4198"/>
                  </a:lnTo>
                  <a:lnTo>
                    <a:pt x="12592" y="3584"/>
                  </a:lnTo>
                  <a:lnTo>
                    <a:pt x="12438" y="2970"/>
                  </a:lnTo>
                  <a:lnTo>
                    <a:pt x="12387" y="2304"/>
                  </a:lnTo>
                  <a:lnTo>
                    <a:pt x="12950" y="2304"/>
                  </a:lnTo>
                  <a:lnTo>
                    <a:pt x="13564" y="2253"/>
                  </a:lnTo>
                  <a:lnTo>
                    <a:pt x="14127" y="2304"/>
                  </a:lnTo>
                  <a:lnTo>
                    <a:pt x="14741" y="2407"/>
                  </a:lnTo>
                  <a:lnTo>
                    <a:pt x="14741" y="2714"/>
                  </a:lnTo>
                  <a:lnTo>
                    <a:pt x="14793" y="3021"/>
                  </a:lnTo>
                  <a:lnTo>
                    <a:pt x="14946" y="4147"/>
                  </a:lnTo>
                  <a:lnTo>
                    <a:pt x="15202" y="5222"/>
                  </a:lnTo>
                  <a:lnTo>
                    <a:pt x="15560" y="6245"/>
                  </a:lnTo>
                  <a:lnTo>
                    <a:pt x="15970" y="7218"/>
                  </a:lnTo>
                  <a:lnTo>
                    <a:pt x="16431" y="8139"/>
                  </a:lnTo>
                  <a:lnTo>
                    <a:pt x="16738" y="8651"/>
                  </a:lnTo>
                  <a:lnTo>
                    <a:pt x="17045" y="9061"/>
                  </a:lnTo>
                  <a:lnTo>
                    <a:pt x="17659" y="9982"/>
                  </a:lnTo>
                  <a:lnTo>
                    <a:pt x="17710" y="9982"/>
                  </a:lnTo>
                  <a:lnTo>
                    <a:pt x="17761" y="9931"/>
                  </a:lnTo>
                  <a:lnTo>
                    <a:pt x="17403" y="9521"/>
                  </a:lnTo>
                  <a:lnTo>
                    <a:pt x="17147" y="9061"/>
                  </a:lnTo>
                  <a:lnTo>
                    <a:pt x="16840" y="8549"/>
                  </a:lnTo>
                  <a:lnTo>
                    <a:pt x="16635" y="8037"/>
                  </a:lnTo>
                  <a:lnTo>
                    <a:pt x="16175" y="7116"/>
                  </a:lnTo>
                  <a:lnTo>
                    <a:pt x="15816" y="6092"/>
                  </a:lnTo>
                  <a:lnTo>
                    <a:pt x="15509" y="5068"/>
                  </a:lnTo>
                  <a:lnTo>
                    <a:pt x="15304" y="4096"/>
                  </a:lnTo>
                  <a:lnTo>
                    <a:pt x="15100" y="3072"/>
                  </a:lnTo>
                  <a:lnTo>
                    <a:pt x="15049" y="2407"/>
                  </a:lnTo>
                  <a:lnTo>
                    <a:pt x="15509" y="2509"/>
                  </a:lnTo>
                  <a:lnTo>
                    <a:pt x="16379" y="2765"/>
                  </a:lnTo>
                  <a:lnTo>
                    <a:pt x="17198" y="3123"/>
                  </a:lnTo>
                  <a:lnTo>
                    <a:pt x="17966" y="3533"/>
                  </a:lnTo>
                  <a:lnTo>
                    <a:pt x="18734" y="4045"/>
                  </a:lnTo>
                  <a:lnTo>
                    <a:pt x="19399" y="4659"/>
                  </a:lnTo>
                  <a:lnTo>
                    <a:pt x="20013" y="5324"/>
                  </a:lnTo>
                  <a:lnTo>
                    <a:pt x="20525" y="6041"/>
                  </a:lnTo>
                  <a:lnTo>
                    <a:pt x="20935" y="6860"/>
                  </a:lnTo>
                  <a:lnTo>
                    <a:pt x="20986" y="6860"/>
                  </a:lnTo>
                  <a:lnTo>
                    <a:pt x="21037" y="6809"/>
                  </a:lnTo>
                  <a:lnTo>
                    <a:pt x="20679" y="6143"/>
                  </a:lnTo>
                  <a:lnTo>
                    <a:pt x="20269" y="5478"/>
                  </a:lnTo>
                  <a:lnTo>
                    <a:pt x="19809" y="4864"/>
                  </a:lnTo>
                  <a:lnTo>
                    <a:pt x="19246" y="4300"/>
                  </a:lnTo>
                  <a:lnTo>
                    <a:pt x="18683" y="3789"/>
                  </a:lnTo>
                  <a:lnTo>
                    <a:pt x="18068" y="3328"/>
                  </a:lnTo>
                  <a:lnTo>
                    <a:pt x="17454" y="2918"/>
                  </a:lnTo>
                  <a:lnTo>
                    <a:pt x="16738" y="2560"/>
                  </a:lnTo>
                  <a:lnTo>
                    <a:pt x="17505" y="2560"/>
                  </a:lnTo>
                  <a:lnTo>
                    <a:pt x="18222" y="2611"/>
                  </a:lnTo>
                  <a:lnTo>
                    <a:pt x="18887" y="2765"/>
                  </a:lnTo>
                  <a:lnTo>
                    <a:pt x="19553" y="2918"/>
                  </a:lnTo>
                  <a:lnTo>
                    <a:pt x="20218" y="3174"/>
                  </a:lnTo>
                  <a:lnTo>
                    <a:pt x="20884" y="3430"/>
                  </a:lnTo>
                  <a:lnTo>
                    <a:pt x="21498" y="3737"/>
                  </a:lnTo>
                  <a:lnTo>
                    <a:pt x="21549" y="3737"/>
                  </a:lnTo>
                  <a:lnTo>
                    <a:pt x="21549" y="3686"/>
                  </a:lnTo>
                  <a:lnTo>
                    <a:pt x="20884" y="3328"/>
                  </a:lnTo>
                  <a:lnTo>
                    <a:pt x="20218" y="2970"/>
                  </a:lnTo>
                  <a:lnTo>
                    <a:pt x="19553" y="2714"/>
                  </a:lnTo>
                  <a:lnTo>
                    <a:pt x="18836" y="2509"/>
                  </a:lnTo>
                  <a:lnTo>
                    <a:pt x="18120" y="2355"/>
                  </a:lnTo>
                  <a:lnTo>
                    <a:pt x="17403" y="2304"/>
                  </a:lnTo>
                  <a:lnTo>
                    <a:pt x="16840" y="2304"/>
                  </a:lnTo>
                  <a:lnTo>
                    <a:pt x="16328" y="2407"/>
                  </a:lnTo>
                  <a:lnTo>
                    <a:pt x="15612" y="2151"/>
                  </a:lnTo>
                  <a:lnTo>
                    <a:pt x="14895" y="1946"/>
                  </a:lnTo>
                  <a:lnTo>
                    <a:pt x="13923" y="1741"/>
                  </a:lnTo>
                  <a:lnTo>
                    <a:pt x="12899" y="1690"/>
                  </a:lnTo>
                  <a:lnTo>
                    <a:pt x="11875" y="1741"/>
                  </a:lnTo>
                  <a:lnTo>
                    <a:pt x="10851" y="1895"/>
                  </a:lnTo>
                  <a:lnTo>
                    <a:pt x="11363" y="1537"/>
                  </a:lnTo>
                  <a:lnTo>
                    <a:pt x="11875" y="1229"/>
                  </a:lnTo>
                  <a:lnTo>
                    <a:pt x="12745" y="820"/>
                  </a:lnTo>
                  <a:lnTo>
                    <a:pt x="13667" y="564"/>
                  </a:lnTo>
                  <a:lnTo>
                    <a:pt x="14741" y="308"/>
                  </a:lnTo>
                  <a:lnTo>
                    <a:pt x="15868" y="155"/>
                  </a:lnTo>
                  <a:lnTo>
                    <a:pt x="16942" y="155"/>
                  </a:lnTo>
                  <a:lnTo>
                    <a:pt x="18068" y="206"/>
                  </a:lnTo>
                  <a:lnTo>
                    <a:pt x="18120" y="206"/>
                  </a:lnTo>
                  <a:lnTo>
                    <a:pt x="18068" y="155"/>
                  </a:lnTo>
                  <a:lnTo>
                    <a:pt x="1689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3853;p54">
              <a:extLst>
                <a:ext uri="{FF2B5EF4-FFF2-40B4-BE49-F238E27FC236}">
                  <a16:creationId xmlns:a16="http://schemas.microsoft.com/office/drawing/2014/main" id="{3A372FE7-8417-5B29-1388-136E9347EDB1}"/>
                </a:ext>
              </a:extLst>
            </p:cNvPr>
            <p:cNvSpPr/>
            <p:nvPr/>
          </p:nvSpPr>
          <p:spPr>
            <a:xfrm>
              <a:off x="1039625" y="2972650"/>
              <a:ext cx="89600" cy="57600"/>
            </a:xfrm>
            <a:custGeom>
              <a:avLst/>
              <a:gdLst/>
              <a:ahLst/>
              <a:cxnLst/>
              <a:rect l="l" t="t" r="r" b="b"/>
              <a:pathLst>
                <a:path w="3584" h="2304" extrusionOk="0">
                  <a:moveTo>
                    <a:pt x="3532" y="1"/>
                  </a:moveTo>
                  <a:lnTo>
                    <a:pt x="3020" y="154"/>
                  </a:lnTo>
                  <a:lnTo>
                    <a:pt x="2560" y="359"/>
                  </a:lnTo>
                  <a:lnTo>
                    <a:pt x="2099" y="615"/>
                  </a:lnTo>
                  <a:lnTo>
                    <a:pt x="1638" y="871"/>
                  </a:lnTo>
                  <a:lnTo>
                    <a:pt x="768" y="1536"/>
                  </a:lnTo>
                  <a:lnTo>
                    <a:pt x="359" y="1894"/>
                  </a:lnTo>
                  <a:lnTo>
                    <a:pt x="52" y="2253"/>
                  </a:lnTo>
                  <a:lnTo>
                    <a:pt x="0" y="2304"/>
                  </a:lnTo>
                  <a:lnTo>
                    <a:pt x="103" y="2304"/>
                  </a:lnTo>
                  <a:lnTo>
                    <a:pt x="461" y="1997"/>
                  </a:lnTo>
                  <a:lnTo>
                    <a:pt x="870" y="1690"/>
                  </a:lnTo>
                  <a:lnTo>
                    <a:pt x="1689" y="1024"/>
                  </a:lnTo>
                  <a:lnTo>
                    <a:pt x="2099" y="717"/>
                  </a:lnTo>
                  <a:lnTo>
                    <a:pt x="2560" y="461"/>
                  </a:lnTo>
                  <a:lnTo>
                    <a:pt x="3020" y="257"/>
                  </a:lnTo>
                  <a:lnTo>
                    <a:pt x="3532" y="103"/>
                  </a:lnTo>
                  <a:lnTo>
                    <a:pt x="3583" y="52"/>
                  </a:lnTo>
                  <a:lnTo>
                    <a:pt x="35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3854;p54">
              <a:extLst>
                <a:ext uri="{FF2B5EF4-FFF2-40B4-BE49-F238E27FC236}">
                  <a16:creationId xmlns:a16="http://schemas.microsoft.com/office/drawing/2014/main" id="{F067F417-89DC-9DE3-0068-3640BE26AB25}"/>
                </a:ext>
              </a:extLst>
            </p:cNvPr>
            <p:cNvSpPr/>
            <p:nvPr/>
          </p:nvSpPr>
          <p:spPr>
            <a:xfrm>
              <a:off x="1307050" y="3090375"/>
              <a:ext cx="67850" cy="108800"/>
            </a:xfrm>
            <a:custGeom>
              <a:avLst/>
              <a:gdLst/>
              <a:ahLst/>
              <a:cxnLst/>
              <a:rect l="l" t="t" r="r" b="b"/>
              <a:pathLst>
                <a:path w="2714" h="4352" extrusionOk="0">
                  <a:moveTo>
                    <a:pt x="1" y="1"/>
                  </a:moveTo>
                  <a:lnTo>
                    <a:pt x="1" y="52"/>
                  </a:lnTo>
                  <a:lnTo>
                    <a:pt x="1" y="103"/>
                  </a:lnTo>
                  <a:lnTo>
                    <a:pt x="718" y="1075"/>
                  </a:lnTo>
                  <a:lnTo>
                    <a:pt x="1434" y="2150"/>
                  </a:lnTo>
                  <a:lnTo>
                    <a:pt x="2100" y="3225"/>
                  </a:lnTo>
                  <a:lnTo>
                    <a:pt x="2663" y="4351"/>
                  </a:lnTo>
                  <a:lnTo>
                    <a:pt x="2714" y="4351"/>
                  </a:lnTo>
                  <a:lnTo>
                    <a:pt x="2509" y="3737"/>
                  </a:lnTo>
                  <a:lnTo>
                    <a:pt x="2202" y="3174"/>
                  </a:lnTo>
                  <a:lnTo>
                    <a:pt x="1895" y="2611"/>
                  </a:lnTo>
                  <a:lnTo>
                    <a:pt x="1588" y="2099"/>
                  </a:lnTo>
                  <a:lnTo>
                    <a:pt x="820" y="1024"/>
                  </a:lnTo>
                  <a:lnTo>
                    <a:pt x="52" y="52"/>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3855;p54">
              <a:extLst>
                <a:ext uri="{FF2B5EF4-FFF2-40B4-BE49-F238E27FC236}">
                  <a16:creationId xmlns:a16="http://schemas.microsoft.com/office/drawing/2014/main" id="{AB715B82-688F-2249-E4BD-C3F8B5439E28}"/>
                </a:ext>
              </a:extLst>
            </p:cNvPr>
            <p:cNvSpPr/>
            <p:nvPr/>
          </p:nvSpPr>
          <p:spPr>
            <a:xfrm>
              <a:off x="1125350" y="3073750"/>
              <a:ext cx="28175" cy="60150"/>
            </a:xfrm>
            <a:custGeom>
              <a:avLst/>
              <a:gdLst/>
              <a:ahLst/>
              <a:cxnLst/>
              <a:rect l="l" t="t" r="r" b="b"/>
              <a:pathLst>
                <a:path w="1127" h="2406" extrusionOk="0">
                  <a:moveTo>
                    <a:pt x="1" y="0"/>
                  </a:moveTo>
                  <a:lnTo>
                    <a:pt x="154" y="666"/>
                  </a:lnTo>
                  <a:lnTo>
                    <a:pt x="359" y="1280"/>
                  </a:lnTo>
                  <a:lnTo>
                    <a:pt x="666" y="1843"/>
                  </a:lnTo>
                  <a:lnTo>
                    <a:pt x="1076" y="2406"/>
                  </a:lnTo>
                  <a:lnTo>
                    <a:pt x="1127" y="2406"/>
                  </a:lnTo>
                  <a:lnTo>
                    <a:pt x="768" y="1843"/>
                  </a:lnTo>
                  <a:lnTo>
                    <a:pt x="461" y="1280"/>
                  </a:lnTo>
                  <a:lnTo>
                    <a:pt x="257" y="666"/>
                  </a:lnTo>
                  <a:lnTo>
                    <a:pt x="10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3856;p54">
              <a:extLst>
                <a:ext uri="{FF2B5EF4-FFF2-40B4-BE49-F238E27FC236}">
                  <a16:creationId xmlns:a16="http://schemas.microsoft.com/office/drawing/2014/main" id="{EA489DA4-F2BF-9F92-1B12-1CB078154522}"/>
                </a:ext>
              </a:extLst>
            </p:cNvPr>
            <p:cNvSpPr/>
            <p:nvPr/>
          </p:nvSpPr>
          <p:spPr>
            <a:xfrm>
              <a:off x="288500" y="3040475"/>
              <a:ext cx="569450" cy="514425"/>
            </a:xfrm>
            <a:custGeom>
              <a:avLst/>
              <a:gdLst/>
              <a:ahLst/>
              <a:cxnLst/>
              <a:rect l="l" t="t" r="r" b="b"/>
              <a:pathLst>
                <a:path w="22778" h="20577" extrusionOk="0">
                  <a:moveTo>
                    <a:pt x="12080" y="0"/>
                  </a:moveTo>
                  <a:lnTo>
                    <a:pt x="11312" y="52"/>
                  </a:lnTo>
                  <a:lnTo>
                    <a:pt x="10544" y="154"/>
                  </a:lnTo>
                  <a:lnTo>
                    <a:pt x="9725" y="308"/>
                  </a:lnTo>
                  <a:lnTo>
                    <a:pt x="8855" y="461"/>
                  </a:lnTo>
                  <a:lnTo>
                    <a:pt x="8036" y="717"/>
                  </a:lnTo>
                  <a:lnTo>
                    <a:pt x="7268" y="1024"/>
                  </a:lnTo>
                  <a:lnTo>
                    <a:pt x="6552" y="1382"/>
                  </a:lnTo>
                  <a:lnTo>
                    <a:pt x="5835" y="1843"/>
                  </a:lnTo>
                  <a:lnTo>
                    <a:pt x="5170" y="2355"/>
                  </a:lnTo>
                  <a:lnTo>
                    <a:pt x="4504" y="2867"/>
                  </a:lnTo>
                  <a:lnTo>
                    <a:pt x="3890" y="3481"/>
                  </a:lnTo>
                  <a:lnTo>
                    <a:pt x="3327" y="4146"/>
                  </a:lnTo>
                  <a:lnTo>
                    <a:pt x="2815" y="4863"/>
                  </a:lnTo>
                  <a:lnTo>
                    <a:pt x="2303" y="5580"/>
                  </a:lnTo>
                  <a:lnTo>
                    <a:pt x="1843" y="6347"/>
                  </a:lnTo>
                  <a:lnTo>
                    <a:pt x="1433" y="7166"/>
                  </a:lnTo>
                  <a:lnTo>
                    <a:pt x="1075" y="7985"/>
                  </a:lnTo>
                  <a:lnTo>
                    <a:pt x="768" y="8804"/>
                  </a:lnTo>
                  <a:lnTo>
                    <a:pt x="512" y="9623"/>
                  </a:lnTo>
                  <a:lnTo>
                    <a:pt x="307" y="10442"/>
                  </a:lnTo>
                  <a:lnTo>
                    <a:pt x="154" y="11312"/>
                  </a:lnTo>
                  <a:lnTo>
                    <a:pt x="51" y="12131"/>
                  </a:lnTo>
                  <a:lnTo>
                    <a:pt x="0" y="12950"/>
                  </a:lnTo>
                  <a:lnTo>
                    <a:pt x="0" y="13769"/>
                  </a:lnTo>
                  <a:lnTo>
                    <a:pt x="51" y="14588"/>
                  </a:lnTo>
                  <a:lnTo>
                    <a:pt x="154" y="15305"/>
                  </a:lnTo>
                  <a:lnTo>
                    <a:pt x="358" y="16072"/>
                  </a:lnTo>
                  <a:lnTo>
                    <a:pt x="614" y="16738"/>
                  </a:lnTo>
                  <a:lnTo>
                    <a:pt x="870" y="17403"/>
                  </a:lnTo>
                  <a:lnTo>
                    <a:pt x="1280" y="18017"/>
                  </a:lnTo>
                  <a:lnTo>
                    <a:pt x="1689" y="18580"/>
                  </a:lnTo>
                  <a:lnTo>
                    <a:pt x="2201" y="19092"/>
                  </a:lnTo>
                  <a:lnTo>
                    <a:pt x="2764" y="19502"/>
                  </a:lnTo>
                  <a:lnTo>
                    <a:pt x="3429" y="19860"/>
                  </a:lnTo>
                  <a:lnTo>
                    <a:pt x="4146" y="20167"/>
                  </a:lnTo>
                  <a:lnTo>
                    <a:pt x="4914" y="20372"/>
                  </a:lnTo>
                  <a:lnTo>
                    <a:pt x="5733" y="20525"/>
                  </a:lnTo>
                  <a:lnTo>
                    <a:pt x="6449" y="20577"/>
                  </a:lnTo>
                  <a:lnTo>
                    <a:pt x="7115" y="20525"/>
                  </a:lnTo>
                  <a:lnTo>
                    <a:pt x="7780" y="20372"/>
                  </a:lnTo>
                  <a:lnTo>
                    <a:pt x="8343" y="20167"/>
                  </a:lnTo>
                  <a:lnTo>
                    <a:pt x="8855" y="19911"/>
                  </a:lnTo>
                  <a:lnTo>
                    <a:pt x="9367" y="19553"/>
                  </a:lnTo>
                  <a:lnTo>
                    <a:pt x="9827" y="19143"/>
                  </a:lnTo>
                  <a:lnTo>
                    <a:pt x="10237" y="18683"/>
                  </a:lnTo>
                  <a:lnTo>
                    <a:pt x="10595" y="18171"/>
                  </a:lnTo>
                  <a:lnTo>
                    <a:pt x="10954" y="17608"/>
                  </a:lnTo>
                  <a:lnTo>
                    <a:pt x="11261" y="17045"/>
                  </a:lnTo>
                  <a:lnTo>
                    <a:pt x="11517" y="16380"/>
                  </a:lnTo>
                  <a:lnTo>
                    <a:pt x="11772" y="15714"/>
                  </a:lnTo>
                  <a:lnTo>
                    <a:pt x="12233" y="14332"/>
                  </a:lnTo>
                  <a:lnTo>
                    <a:pt x="12643" y="12899"/>
                  </a:lnTo>
                  <a:lnTo>
                    <a:pt x="12950" y="11466"/>
                  </a:lnTo>
                  <a:lnTo>
                    <a:pt x="13615" y="8753"/>
                  </a:lnTo>
                  <a:lnTo>
                    <a:pt x="13973" y="7525"/>
                  </a:lnTo>
                  <a:lnTo>
                    <a:pt x="14178" y="6962"/>
                  </a:lnTo>
                  <a:lnTo>
                    <a:pt x="14383" y="6501"/>
                  </a:lnTo>
                  <a:lnTo>
                    <a:pt x="14588" y="6040"/>
                  </a:lnTo>
                  <a:lnTo>
                    <a:pt x="14844" y="5631"/>
                  </a:lnTo>
                  <a:lnTo>
                    <a:pt x="15099" y="5272"/>
                  </a:lnTo>
                  <a:lnTo>
                    <a:pt x="15407" y="5017"/>
                  </a:lnTo>
                  <a:lnTo>
                    <a:pt x="15816" y="4709"/>
                  </a:lnTo>
                  <a:lnTo>
                    <a:pt x="16328" y="4402"/>
                  </a:lnTo>
                  <a:lnTo>
                    <a:pt x="16789" y="4198"/>
                  </a:lnTo>
                  <a:lnTo>
                    <a:pt x="17300" y="3993"/>
                  </a:lnTo>
                  <a:lnTo>
                    <a:pt x="17812" y="3890"/>
                  </a:lnTo>
                  <a:lnTo>
                    <a:pt x="18324" y="3788"/>
                  </a:lnTo>
                  <a:lnTo>
                    <a:pt x="18836" y="3686"/>
                  </a:lnTo>
                  <a:lnTo>
                    <a:pt x="20320" y="3686"/>
                  </a:lnTo>
                  <a:lnTo>
                    <a:pt x="21242" y="3839"/>
                  </a:lnTo>
                  <a:lnTo>
                    <a:pt x="22061" y="4044"/>
                  </a:lnTo>
                  <a:lnTo>
                    <a:pt x="22777" y="4300"/>
                  </a:lnTo>
                  <a:lnTo>
                    <a:pt x="22572" y="4095"/>
                  </a:lnTo>
                  <a:lnTo>
                    <a:pt x="21907" y="3430"/>
                  </a:lnTo>
                  <a:lnTo>
                    <a:pt x="21395" y="3020"/>
                  </a:lnTo>
                  <a:lnTo>
                    <a:pt x="20781" y="2560"/>
                  </a:lnTo>
                  <a:lnTo>
                    <a:pt x="20064" y="2048"/>
                  </a:lnTo>
                  <a:lnTo>
                    <a:pt x="19245" y="1587"/>
                  </a:lnTo>
                  <a:lnTo>
                    <a:pt x="18324" y="1178"/>
                  </a:lnTo>
                  <a:lnTo>
                    <a:pt x="17300" y="768"/>
                  </a:lnTo>
                  <a:lnTo>
                    <a:pt x="16174" y="410"/>
                  </a:lnTo>
                  <a:lnTo>
                    <a:pt x="14895" y="154"/>
                  </a:lnTo>
                  <a:lnTo>
                    <a:pt x="14229" y="103"/>
                  </a:lnTo>
                  <a:lnTo>
                    <a:pt x="13564" y="52"/>
                  </a:lnTo>
                  <a:lnTo>
                    <a:pt x="12847"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3857;p54">
              <a:extLst>
                <a:ext uri="{FF2B5EF4-FFF2-40B4-BE49-F238E27FC236}">
                  <a16:creationId xmlns:a16="http://schemas.microsoft.com/office/drawing/2014/main" id="{016C8A15-55C2-AAE2-0C4B-609EA3D2533F}"/>
                </a:ext>
              </a:extLst>
            </p:cNvPr>
            <p:cNvSpPr/>
            <p:nvPr/>
          </p:nvSpPr>
          <p:spPr>
            <a:xfrm>
              <a:off x="332000" y="3072475"/>
              <a:ext cx="634700" cy="666700"/>
            </a:xfrm>
            <a:custGeom>
              <a:avLst/>
              <a:gdLst/>
              <a:ahLst/>
              <a:cxnLst/>
              <a:rect l="l" t="t" r="r" b="b"/>
              <a:pathLst>
                <a:path w="25388" h="26668" extrusionOk="0">
                  <a:moveTo>
                    <a:pt x="8139" y="0"/>
                  </a:moveTo>
                  <a:lnTo>
                    <a:pt x="6757" y="102"/>
                  </a:lnTo>
                  <a:lnTo>
                    <a:pt x="6705" y="154"/>
                  </a:lnTo>
                  <a:lnTo>
                    <a:pt x="6757" y="205"/>
                  </a:lnTo>
                  <a:lnTo>
                    <a:pt x="7422" y="154"/>
                  </a:lnTo>
                  <a:lnTo>
                    <a:pt x="8087" y="102"/>
                  </a:lnTo>
                  <a:lnTo>
                    <a:pt x="8804" y="102"/>
                  </a:lnTo>
                  <a:lnTo>
                    <a:pt x="9469" y="154"/>
                  </a:lnTo>
                  <a:lnTo>
                    <a:pt x="10186" y="256"/>
                  </a:lnTo>
                  <a:lnTo>
                    <a:pt x="10851" y="410"/>
                  </a:lnTo>
                  <a:lnTo>
                    <a:pt x="11107" y="461"/>
                  </a:lnTo>
                  <a:lnTo>
                    <a:pt x="10442" y="665"/>
                  </a:lnTo>
                  <a:lnTo>
                    <a:pt x="9777" y="870"/>
                  </a:lnTo>
                  <a:lnTo>
                    <a:pt x="9111" y="1126"/>
                  </a:lnTo>
                  <a:lnTo>
                    <a:pt x="8497" y="1433"/>
                  </a:lnTo>
                  <a:lnTo>
                    <a:pt x="8343" y="1433"/>
                  </a:lnTo>
                  <a:lnTo>
                    <a:pt x="7576" y="1382"/>
                  </a:lnTo>
                  <a:lnTo>
                    <a:pt x="6859" y="1433"/>
                  </a:lnTo>
                  <a:lnTo>
                    <a:pt x="6142" y="1484"/>
                  </a:lnTo>
                  <a:lnTo>
                    <a:pt x="5375" y="1638"/>
                  </a:lnTo>
                  <a:lnTo>
                    <a:pt x="4658" y="1843"/>
                  </a:lnTo>
                  <a:lnTo>
                    <a:pt x="3993" y="2099"/>
                  </a:lnTo>
                  <a:lnTo>
                    <a:pt x="3276" y="2355"/>
                  </a:lnTo>
                  <a:lnTo>
                    <a:pt x="3276" y="2406"/>
                  </a:lnTo>
                  <a:lnTo>
                    <a:pt x="3327" y="2457"/>
                  </a:lnTo>
                  <a:lnTo>
                    <a:pt x="4044" y="2150"/>
                  </a:lnTo>
                  <a:lnTo>
                    <a:pt x="4709" y="1945"/>
                  </a:lnTo>
                  <a:lnTo>
                    <a:pt x="5477" y="1791"/>
                  </a:lnTo>
                  <a:lnTo>
                    <a:pt x="6194" y="1740"/>
                  </a:lnTo>
                  <a:lnTo>
                    <a:pt x="6910" y="1689"/>
                  </a:lnTo>
                  <a:lnTo>
                    <a:pt x="7627" y="1740"/>
                  </a:lnTo>
                  <a:lnTo>
                    <a:pt x="7934" y="1740"/>
                  </a:lnTo>
                  <a:lnTo>
                    <a:pt x="7166" y="2201"/>
                  </a:lnTo>
                  <a:lnTo>
                    <a:pt x="6450" y="2713"/>
                  </a:lnTo>
                  <a:lnTo>
                    <a:pt x="5784" y="3276"/>
                  </a:lnTo>
                  <a:lnTo>
                    <a:pt x="5170" y="3941"/>
                  </a:lnTo>
                  <a:lnTo>
                    <a:pt x="4505" y="4658"/>
                  </a:lnTo>
                  <a:lnTo>
                    <a:pt x="3941" y="5477"/>
                  </a:lnTo>
                  <a:lnTo>
                    <a:pt x="3378" y="5682"/>
                  </a:lnTo>
                  <a:lnTo>
                    <a:pt x="2867" y="5886"/>
                  </a:lnTo>
                  <a:lnTo>
                    <a:pt x="2406" y="6193"/>
                  </a:lnTo>
                  <a:lnTo>
                    <a:pt x="1894" y="6449"/>
                  </a:lnTo>
                  <a:lnTo>
                    <a:pt x="922" y="7166"/>
                  </a:lnTo>
                  <a:lnTo>
                    <a:pt x="0" y="7934"/>
                  </a:lnTo>
                  <a:lnTo>
                    <a:pt x="0" y="7985"/>
                  </a:lnTo>
                  <a:lnTo>
                    <a:pt x="51" y="7985"/>
                  </a:lnTo>
                  <a:lnTo>
                    <a:pt x="51" y="7934"/>
                  </a:lnTo>
                  <a:lnTo>
                    <a:pt x="512" y="7575"/>
                  </a:lnTo>
                  <a:lnTo>
                    <a:pt x="973" y="7217"/>
                  </a:lnTo>
                  <a:lnTo>
                    <a:pt x="1485" y="6910"/>
                  </a:lnTo>
                  <a:lnTo>
                    <a:pt x="1945" y="6603"/>
                  </a:lnTo>
                  <a:lnTo>
                    <a:pt x="2815" y="6193"/>
                  </a:lnTo>
                  <a:lnTo>
                    <a:pt x="3634" y="5835"/>
                  </a:lnTo>
                  <a:lnTo>
                    <a:pt x="3225" y="6603"/>
                  </a:lnTo>
                  <a:lnTo>
                    <a:pt x="2815" y="7371"/>
                  </a:lnTo>
                  <a:lnTo>
                    <a:pt x="2508" y="8190"/>
                  </a:lnTo>
                  <a:lnTo>
                    <a:pt x="2201" y="9009"/>
                  </a:lnTo>
                  <a:lnTo>
                    <a:pt x="1996" y="9827"/>
                  </a:lnTo>
                  <a:lnTo>
                    <a:pt x="1792" y="10646"/>
                  </a:lnTo>
                  <a:lnTo>
                    <a:pt x="1638" y="11517"/>
                  </a:lnTo>
                  <a:lnTo>
                    <a:pt x="1587" y="12387"/>
                  </a:lnTo>
                  <a:lnTo>
                    <a:pt x="1587" y="12438"/>
                  </a:lnTo>
                  <a:lnTo>
                    <a:pt x="1638" y="12387"/>
                  </a:lnTo>
                  <a:lnTo>
                    <a:pt x="1792" y="11261"/>
                  </a:lnTo>
                  <a:lnTo>
                    <a:pt x="1996" y="10186"/>
                  </a:lnTo>
                  <a:lnTo>
                    <a:pt x="2304" y="9162"/>
                  </a:lnTo>
                  <a:lnTo>
                    <a:pt x="2713" y="8138"/>
                  </a:lnTo>
                  <a:lnTo>
                    <a:pt x="3123" y="8957"/>
                  </a:lnTo>
                  <a:lnTo>
                    <a:pt x="3583" y="9725"/>
                  </a:lnTo>
                  <a:lnTo>
                    <a:pt x="3993" y="10595"/>
                  </a:lnTo>
                  <a:lnTo>
                    <a:pt x="4453" y="11414"/>
                  </a:lnTo>
                  <a:lnTo>
                    <a:pt x="4863" y="12336"/>
                  </a:lnTo>
                  <a:lnTo>
                    <a:pt x="5221" y="13206"/>
                  </a:lnTo>
                  <a:lnTo>
                    <a:pt x="5528" y="14178"/>
                  </a:lnTo>
                  <a:lnTo>
                    <a:pt x="5733" y="15100"/>
                  </a:lnTo>
                  <a:lnTo>
                    <a:pt x="5784" y="15151"/>
                  </a:lnTo>
                  <a:lnTo>
                    <a:pt x="5835" y="15100"/>
                  </a:lnTo>
                  <a:lnTo>
                    <a:pt x="5579" y="14178"/>
                  </a:lnTo>
                  <a:lnTo>
                    <a:pt x="5323" y="13206"/>
                  </a:lnTo>
                  <a:lnTo>
                    <a:pt x="5068" y="12284"/>
                  </a:lnTo>
                  <a:lnTo>
                    <a:pt x="4760" y="11363"/>
                  </a:lnTo>
                  <a:lnTo>
                    <a:pt x="4351" y="10442"/>
                  </a:lnTo>
                  <a:lnTo>
                    <a:pt x="3890" y="9520"/>
                  </a:lnTo>
                  <a:lnTo>
                    <a:pt x="3634" y="9111"/>
                  </a:lnTo>
                  <a:lnTo>
                    <a:pt x="3378" y="8701"/>
                  </a:lnTo>
                  <a:lnTo>
                    <a:pt x="3123" y="8343"/>
                  </a:lnTo>
                  <a:lnTo>
                    <a:pt x="2815" y="7985"/>
                  </a:lnTo>
                  <a:lnTo>
                    <a:pt x="3327" y="6961"/>
                  </a:lnTo>
                  <a:lnTo>
                    <a:pt x="3941" y="6040"/>
                  </a:lnTo>
                  <a:lnTo>
                    <a:pt x="4658" y="5170"/>
                  </a:lnTo>
                  <a:lnTo>
                    <a:pt x="5426" y="4300"/>
                  </a:lnTo>
                  <a:lnTo>
                    <a:pt x="5682" y="4658"/>
                  </a:lnTo>
                  <a:lnTo>
                    <a:pt x="6194" y="5323"/>
                  </a:lnTo>
                  <a:lnTo>
                    <a:pt x="6603" y="5989"/>
                  </a:lnTo>
                  <a:lnTo>
                    <a:pt x="7013" y="6654"/>
                  </a:lnTo>
                  <a:lnTo>
                    <a:pt x="7371" y="7371"/>
                  </a:lnTo>
                  <a:lnTo>
                    <a:pt x="7627" y="8138"/>
                  </a:lnTo>
                  <a:lnTo>
                    <a:pt x="7883" y="8906"/>
                  </a:lnTo>
                  <a:lnTo>
                    <a:pt x="8036" y="9725"/>
                  </a:lnTo>
                  <a:lnTo>
                    <a:pt x="8087" y="9776"/>
                  </a:lnTo>
                  <a:lnTo>
                    <a:pt x="8139" y="9725"/>
                  </a:lnTo>
                  <a:lnTo>
                    <a:pt x="7985" y="8906"/>
                  </a:lnTo>
                  <a:lnTo>
                    <a:pt x="7832" y="8087"/>
                  </a:lnTo>
                  <a:lnTo>
                    <a:pt x="7576" y="7268"/>
                  </a:lnTo>
                  <a:lnTo>
                    <a:pt x="7268" y="6500"/>
                  </a:lnTo>
                  <a:lnTo>
                    <a:pt x="6910" y="5784"/>
                  </a:lnTo>
                  <a:lnTo>
                    <a:pt x="6450" y="5067"/>
                  </a:lnTo>
                  <a:lnTo>
                    <a:pt x="6091" y="4555"/>
                  </a:lnTo>
                  <a:lnTo>
                    <a:pt x="5631" y="4095"/>
                  </a:lnTo>
                  <a:lnTo>
                    <a:pt x="6296" y="3583"/>
                  </a:lnTo>
                  <a:lnTo>
                    <a:pt x="7217" y="2866"/>
                  </a:lnTo>
                  <a:lnTo>
                    <a:pt x="8190" y="2303"/>
                  </a:lnTo>
                  <a:lnTo>
                    <a:pt x="9214" y="1843"/>
                  </a:lnTo>
                  <a:lnTo>
                    <a:pt x="10288" y="1433"/>
                  </a:lnTo>
                  <a:lnTo>
                    <a:pt x="10288" y="2150"/>
                  </a:lnTo>
                  <a:lnTo>
                    <a:pt x="10186" y="3071"/>
                  </a:lnTo>
                  <a:lnTo>
                    <a:pt x="10084" y="3583"/>
                  </a:lnTo>
                  <a:lnTo>
                    <a:pt x="9930" y="4044"/>
                  </a:lnTo>
                  <a:lnTo>
                    <a:pt x="9725" y="4504"/>
                  </a:lnTo>
                  <a:lnTo>
                    <a:pt x="9418" y="4965"/>
                  </a:lnTo>
                  <a:lnTo>
                    <a:pt x="9469" y="5016"/>
                  </a:lnTo>
                  <a:lnTo>
                    <a:pt x="9521" y="5016"/>
                  </a:lnTo>
                  <a:lnTo>
                    <a:pt x="9777" y="4555"/>
                  </a:lnTo>
                  <a:lnTo>
                    <a:pt x="10084" y="4095"/>
                  </a:lnTo>
                  <a:lnTo>
                    <a:pt x="10288" y="3685"/>
                  </a:lnTo>
                  <a:lnTo>
                    <a:pt x="10442" y="3225"/>
                  </a:lnTo>
                  <a:lnTo>
                    <a:pt x="10595" y="2713"/>
                  </a:lnTo>
                  <a:lnTo>
                    <a:pt x="10647" y="2201"/>
                  </a:lnTo>
                  <a:lnTo>
                    <a:pt x="10698" y="1791"/>
                  </a:lnTo>
                  <a:lnTo>
                    <a:pt x="10647" y="1382"/>
                  </a:lnTo>
                  <a:lnTo>
                    <a:pt x="11670" y="1177"/>
                  </a:lnTo>
                  <a:lnTo>
                    <a:pt x="12694" y="1024"/>
                  </a:lnTo>
                  <a:lnTo>
                    <a:pt x="13769" y="973"/>
                  </a:lnTo>
                  <a:lnTo>
                    <a:pt x="14793" y="1024"/>
                  </a:lnTo>
                  <a:lnTo>
                    <a:pt x="15356" y="1075"/>
                  </a:lnTo>
                  <a:lnTo>
                    <a:pt x="15919" y="1177"/>
                  </a:lnTo>
                  <a:lnTo>
                    <a:pt x="16482" y="1280"/>
                  </a:lnTo>
                  <a:lnTo>
                    <a:pt x="17045" y="1433"/>
                  </a:lnTo>
                  <a:lnTo>
                    <a:pt x="17608" y="1587"/>
                  </a:lnTo>
                  <a:lnTo>
                    <a:pt x="18120" y="1791"/>
                  </a:lnTo>
                  <a:lnTo>
                    <a:pt x="18683" y="2047"/>
                  </a:lnTo>
                  <a:lnTo>
                    <a:pt x="19194" y="2303"/>
                  </a:lnTo>
                  <a:lnTo>
                    <a:pt x="19655" y="2662"/>
                  </a:lnTo>
                  <a:lnTo>
                    <a:pt x="20116" y="2969"/>
                  </a:lnTo>
                  <a:lnTo>
                    <a:pt x="20576" y="3378"/>
                  </a:lnTo>
                  <a:lnTo>
                    <a:pt x="20986" y="3788"/>
                  </a:lnTo>
                  <a:lnTo>
                    <a:pt x="21344" y="4197"/>
                  </a:lnTo>
                  <a:lnTo>
                    <a:pt x="21703" y="4658"/>
                  </a:lnTo>
                  <a:lnTo>
                    <a:pt x="22010" y="5170"/>
                  </a:lnTo>
                  <a:lnTo>
                    <a:pt x="22266" y="5682"/>
                  </a:lnTo>
                  <a:lnTo>
                    <a:pt x="22726" y="6705"/>
                  </a:lnTo>
                  <a:lnTo>
                    <a:pt x="23085" y="7780"/>
                  </a:lnTo>
                  <a:lnTo>
                    <a:pt x="23340" y="8855"/>
                  </a:lnTo>
                  <a:lnTo>
                    <a:pt x="23545" y="9930"/>
                  </a:lnTo>
                  <a:lnTo>
                    <a:pt x="23750" y="11261"/>
                  </a:lnTo>
                  <a:lnTo>
                    <a:pt x="23903" y="12540"/>
                  </a:lnTo>
                  <a:lnTo>
                    <a:pt x="24211" y="15151"/>
                  </a:lnTo>
                  <a:lnTo>
                    <a:pt x="24415" y="17966"/>
                  </a:lnTo>
                  <a:lnTo>
                    <a:pt x="24569" y="20832"/>
                  </a:lnTo>
                  <a:lnTo>
                    <a:pt x="24722" y="23647"/>
                  </a:lnTo>
                  <a:lnTo>
                    <a:pt x="24825" y="26463"/>
                  </a:lnTo>
                  <a:lnTo>
                    <a:pt x="24825" y="26565"/>
                  </a:lnTo>
                  <a:lnTo>
                    <a:pt x="24876" y="26616"/>
                  </a:lnTo>
                  <a:lnTo>
                    <a:pt x="25030" y="26667"/>
                  </a:lnTo>
                  <a:lnTo>
                    <a:pt x="25132" y="26616"/>
                  </a:lnTo>
                  <a:lnTo>
                    <a:pt x="25183" y="26565"/>
                  </a:lnTo>
                  <a:lnTo>
                    <a:pt x="25183" y="26463"/>
                  </a:lnTo>
                  <a:lnTo>
                    <a:pt x="25285" y="24825"/>
                  </a:lnTo>
                  <a:lnTo>
                    <a:pt x="25337" y="23135"/>
                  </a:lnTo>
                  <a:lnTo>
                    <a:pt x="25388" y="21446"/>
                  </a:lnTo>
                  <a:lnTo>
                    <a:pt x="25337" y="19808"/>
                  </a:lnTo>
                  <a:lnTo>
                    <a:pt x="25285" y="18119"/>
                  </a:lnTo>
                  <a:lnTo>
                    <a:pt x="25183" y="16430"/>
                  </a:lnTo>
                  <a:lnTo>
                    <a:pt x="25030" y="14792"/>
                  </a:lnTo>
                  <a:lnTo>
                    <a:pt x="24876" y="13154"/>
                  </a:lnTo>
                  <a:lnTo>
                    <a:pt x="24569" y="10698"/>
                  </a:lnTo>
                  <a:lnTo>
                    <a:pt x="24364" y="9469"/>
                  </a:lnTo>
                  <a:lnTo>
                    <a:pt x="24108" y="8241"/>
                  </a:lnTo>
                  <a:lnTo>
                    <a:pt x="23801" y="7064"/>
                  </a:lnTo>
                  <a:lnTo>
                    <a:pt x="23340" y="5937"/>
                  </a:lnTo>
                  <a:lnTo>
                    <a:pt x="23085" y="5374"/>
                  </a:lnTo>
                  <a:lnTo>
                    <a:pt x="22829" y="4811"/>
                  </a:lnTo>
                  <a:lnTo>
                    <a:pt x="22521" y="4300"/>
                  </a:lnTo>
                  <a:lnTo>
                    <a:pt x="22163" y="3788"/>
                  </a:lnTo>
                  <a:lnTo>
                    <a:pt x="21754" y="3327"/>
                  </a:lnTo>
                  <a:lnTo>
                    <a:pt x="21344" y="2866"/>
                  </a:lnTo>
                  <a:lnTo>
                    <a:pt x="20884" y="2457"/>
                  </a:lnTo>
                  <a:lnTo>
                    <a:pt x="20423" y="2099"/>
                  </a:lnTo>
                  <a:lnTo>
                    <a:pt x="19911" y="1740"/>
                  </a:lnTo>
                  <a:lnTo>
                    <a:pt x="19399" y="1433"/>
                  </a:lnTo>
                  <a:lnTo>
                    <a:pt x="18836" y="1177"/>
                  </a:lnTo>
                  <a:lnTo>
                    <a:pt x="18273" y="921"/>
                  </a:lnTo>
                  <a:lnTo>
                    <a:pt x="17710" y="717"/>
                  </a:lnTo>
                  <a:lnTo>
                    <a:pt x="17096" y="512"/>
                  </a:lnTo>
                  <a:lnTo>
                    <a:pt x="16533" y="358"/>
                  </a:lnTo>
                  <a:lnTo>
                    <a:pt x="15919" y="256"/>
                  </a:lnTo>
                  <a:lnTo>
                    <a:pt x="15304" y="205"/>
                  </a:lnTo>
                  <a:lnTo>
                    <a:pt x="14690" y="102"/>
                  </a:lnTo>
                  <a:lnTo>
                    <a:pt x="13513" y="102"/>
                  </a:lnTo>
                  <a:lnTo>
                    <a:pt x="12643" y="205"/>
                  </a:lnTo>
                  <a:lnTo>
                    <a:pt x="11824" y="307"/>
                  </a:lnTo>
                  <a:lnTo>
                    <a:pt x="10698" y="102"/>
                  </a:lnTo>
                  <a:lnTo>
                    <a:pt x="952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3858;p54">
              <a:extLst>
                <a:ext uri="{FF2B5EF4-FFF2-40B4-BE49-F238E27FC236}">
                  <a16:creationId xmlns:a16="http://schemas.microsoft.com/office/drawing/2014/main" id="{5DC56423-2530-6105-E37B-D0FAC03188B6}"/>
                </a:ext>
              </a:extLst>
            </p:cNvPr>
            <p:cNvSpPr/>
            <p:nvPr/>
          </p:nvSpPr>
          <p:spPr>
            <a:xfrm>
              <a:off x="498350" y="3277200"/>
              <a:ext cx="34575" cy="136950"/>
            </a:xfrm>
            <a:custGeom>
              <a:avLst/>
              <a:gdLst/>
              <a:ahLst/>
              <a:cxnLst/>
              <a:rect l="l" t="t" r="r" b="b"/>
              <a:pathLst>
                <a:path w="1383" h="5478" extrusionOk="0">
                  <a:moveTo>
                    <a:pt x="51" y="1"/>
                  </a:moveTo>
                  <a:lnTo>
                    <a:pt x="0" y="52"/>
                  </a:lnTo>
                  <a:lnTo>
                    <a:pt x="51" y="103"/>
                  </a:lnTo>
                  <a:lnTo>
                    <a:pt x="461" y="1434"/>
                  </a:lnTo>
                  <a:lnTo>
                    <a:pt x="870" y="2765"/>
                  </a:lnTo>
                  <a:lnTo>
                    <a:pt x="1126" y="4095"/>
                  </a:lnTo>
                  <a:lnTo>
                    <a:pt x="1382" y="5477"/>
                  </a:lnTo>
                  <a:lnTo>
                    <a:pt x="1331" y="4812"/>
                  </a:lnTo>
                  <a:lnTo>
                    <a:pt x="1229" y="4095"/>
                  </a:lnTo>
                  <a:lnTo>
                    <a:pt x="1126" y="3430"/>
                  </a:lnTo>
                  <a:lnTo>
                    <a:pt x="973" y="2765"/>
                  </a:lnTo>
                  <a:lnTo>
                    <a:pt x="768" y="2099"/>
                  </a:lnTo>
                  <a:lnTo>
                    <a:pt x="563" y="1434"/>
                  </a:lnTo>
                  <a:lnTo>
                    <a:pt x="103" y="52"/>
                  </a:lnTo>
                  <a:lnTo>
                    <a:pt x="5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3859;p54">
              <a:extLst>
                <a:ext uri="{FF2B5EF4-FFF2-40B4-BE49-F238E27FC236}">
                  <a16:creationId xmlns:a16="http://schemas.microsoft.com/office/drawing/2014/main" id="{54A2F5DC-3252-561A-C3BD-4F724EF76848}"/>
                </a:ext>
              </a:extLst>
            </p:cNvPr>
            <p:cNvSpPr/>
            <p:nvPr/>
          </p:nvSpPr>
          <p:spPr>
            <a:xfrm>
              <a:off x="355025" y="3188900"/>
              <a:ext cx="66575" cy="34575"/>
            </a:xfrm>
            <a:custGeom>
              <a:avLst/>
              <a:gdLst/>
              <a:ahLst/>
              <a:cxnLst/>
              <a:rect l="l" t="t" r="r" b="b"/>
              <a:pathLst>
                <a:path w="2663" h="1383" extrusionOk="0">
                  <a:moveTo>
                    <a:pt x="2611" y="1"/>
                  </a:moveTo>
                  <a:lnTo>
                    <a:pt x="1894" y="206"/>
                  </a:lnTo>
                  <a:lnTo>
                    <a:pt x="1229" y="513"/>
                  </a:lnTo>
                  <a:lnTo>
                    <a:pt x="615" y="871"/>
                  </a:lnTo>
                  <a:lnTo>
                    <a:pt x="1" y="1332"/>
                  </a:lnTo>
                  <a:lnTo>
                    <a:pt x="1" y="1383"/>
                  </a:lnTo>
                  <a:lnTo>
                    <a:pt x="615" y="973"/>
                  </a:lnTo>
                  <a:lnTo>
                    <a:pt x="1280" y="615"/>
                  </a:lnTo>
                  <a:lnTo>
                    <a:pt x="1946" y="308"/>
                  </a:lnTo>
                  <a:lnTo>
                    <a:pt x="2611" y="103"/>
                  </a:lnTo>
                  <a:lnTo>
                    <a:pt x="2662" y="52"/>
                  </a:lnTo>
                  <a:lnTo>
                    <a:pt x="261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3860;p54">
              <a:extLst>
                <a:ext uri="{FF2B5EF4-FFF2-40B4-BE49-F238E27FC236}">
                  <a16:creationId xmlns:a16="http://schemas.microsoft.com/office/drawing/2014/main" id="{FBD52A19-79BC-15C9-C348-149E28B82EEE}"/>
                </a:ext>
              </a:extLst>
            </p:cNvPr>
            <p:cNvSpPr/>
            <p:nvPr/>
          </p:nvSpPr>
          <p:spPr>
            <a:xfrm>
              <a:off x="326875" y="2577250"/>
              <a:ext cx="418450" cy="372400"/>
            </a:xfrm>
            <a:custGeom>
              <a:avLst/>
              <a:gdLst/>
              <a:ahLst/>
              <a:cxnLst/>
              <a:rect l="l" t="t" r="r" b="b"/>
              <a:pathLst>
                <a:path w="16738" h="14896" extrusionOk="0">
                  <a:moveTo>
                    <a:pt x="4965" y="1"/>
                  </a:moveTo>
                  <a:lnTo>
                    <a:pt x="4454" y="52"/>
                  </a:lnTo>
                  <a:lnTo>
                    <a:pt x="3942" y="103"/>
                  </a:lnTo>
                  <a:lnTo>
                    <a:pt x="3481" y="205"/>
                  </a:lnTo>
                  <a:lnTo>
                    <a:pt x="3020" y="359"/>
                  </a:lnTo>
                  <a:lnTo>
                    <a:pt x="2611" y="564"/>
                  </a:lnTo>
                  <a:lnTo>
                    <a:pt x="2201" y="820"/>
                  </a:lnTo>
                  <a:lnTo>
                    <a:pt x="1843" y="1075"/>
                  </a:lnTo>
                  <a:lnTo>
                    <a:pt x="1536" y="1383"/>
                  </a:lnTo>
                  <a:lnTo>
                    <a:pt x="1229" y="1690"/>
                  </a:lnTo>
                  <a:lnTo>
                    <a:pt x="922" y="2048"/>
                  </a:lnTo>
                  <a:lnTo>
                    <a:pt x="717" y="2457"/>
                  </a:lnTo>
                  <a:lnTo>
                    <a:pt x="512" y="2867"/>
                  </a:lnTo>
                  <a:lnTo>
                    <a:pt x="308" y="3276"/>
                  </a:lnTo>
                  <a:lnTo>
                    <a:pt x="205" y="3686"/>
                  </a:lnTo>
                  <a:lnTo>
                    <a:pt x="103" y="4147"/>
                  </a:lnTo>
                  <a:lnTo>
                    <a:pt x="1" y="4607"/>
                  </a:lnTo>
                  <a:lnTo>
                    <a:pt x="1" y="5119"/>
                  </a:lnTo>
                  <a:lnTo>
                    <a:pt x="1" y="5580"/>
                  </a:lnTo>
                  <a:lnTo>
                    <a:pt x="52" y="6040"/>
                  </a:lnTo>
                  <a:lnTo>
                    <a:pt x="154" y="6552"/>
                  </a:lnTo>
                  <a:lnTo>
                    <a:pt x="308" y="7064"/>
                  </a:lnTo>
                  <a:lnTo>
                    <a:pt x="461" y="7525"/>
                  </a:lnTo>
                  <a:lnTo>
                    <a:pt x="717" y="8037"/>
                  </a:lnTo>
                  <a:lnTo>
                    <a:pt x="973" y="8497"/>
                  </a:lnTo>
                  <a:lnTo>
                    <a:pt x="1331" y="8958"/>
                  </a:lnTo>
                  <a:lnTo>
                    <a:pt x="1690" y="9419"/>
                  </a:lnTo>
                  <a:lnTo>
                    <a:pt x="2099" y="9828"/>
                  </a:lnTo>
                  <a:lnTo>
                    <a:pt x="2457" y="10186"/>
                  </a:lnTo>
                  <a:lnTo>
                    <a:pt x="2816" y="10493"/>
                  </a:lnTo>
                  <a:lnTo>
                    <a:pt x="3635" y="11005"/>
                  </a:lnTo>
                  <a:lnTo>
                    <a:pt x="4454" y="11415"/>
                  </a:lnTo>
                  <a:lnTo>
                    <a:pt x="5324" y="11773"/>
                  </a:lnTo>
                  <a:lnTo>
                    <a:pt x="6245" y="12029"/>
                  </a:lnTo>
                  <a:lnTo>
                    <a:pt x="7166" y="12285"/>
                  </a:lnTo>
                  <a:lnTo>
                    <a:pt x="9060" y="12592"/>
                  </a:lnTo>
                  <a:lnTo>
                    <a:pt x="11056" y="12950"/>
                  </a:lnTo>
                  <a:lnTo>
                    <a:pt x="12029" y="13104"/>
                  </a:lnTo>
                  <a:lnTo>
                    <a:pt x="13001" y="13360"/>
                  </a:lnTo>
                  <a:lnTo>
                    <a:pt x="13974" y="13616"/>
                  </a:lnTo>
                  <a:lnTo>
                    <a:pt x="14895" y="13923"/>
                  </a:lnTo>
                  <a:lnTo>
                    <a:pt x="15817" y="14383"/>
                  </a:lnTo>
                  <a:lnTo>
                    <a:pt x="16738" y="14895"/>
                  </a:lnTo>
                  <a:lnTo>
                    <a:pt x="16687" y="14383"/>
                  </a:lnTo>
                  <a:lnTo>
                    <a:pt x="16482" y="13155"/>
                  </a:lnTo>
                  <a:lnTo>
                    <a:pt x="16277" y="12285"/>
                  </a:lnTo>
                  <a:lnTo>
                    <a:pt x="16021" y="11312"/>
                  </a:lnTo>
                  <a:lnTo>
                    <a:pt x="15714" y="10237"/>
                  </a:lnTo>
                  <a:lnTo>
                    <a:pt x="15305" y="9060"/>
                  </a:lnTo>
                  <a:lnTo>
                    <a:pt x="14793" y="7883"/>
                  </a:lnTo>
                  <a:lnTo>
                    <a:pt x="14179" y="6706"/>
                  </a:lnTo>
                  <a:lnTo>
                    <a:pt x="13462" y="5477"/>
                  </a:lnTo>
                  <a:lnTo>
                    <a:pt x="13053" y="4914"/>
                  </a:lnTo>
                  <a:lnTo>
                    <a:pt x="12643" y="4351"/>
                  </a:lnTo>
                  <a:lnTo>
                    <a:pt x="12131" y="3788"/>
                  </a:lnTo>
                  <a:lnTo>
                    <a:pt x="11671" y="3276"/>
                  </a:lnTo>
                  <a:lnTo>
                    <a:pt x="11108" y="2765"/>
                  </a:lnTo>
                  <a:lnTo>
                    <a:pt x="10545" y="2253"/>
                  </a:lnTo>
                  <a:lnTo>
                    <a:pt x="9930" y="1792"/>
                  </a:lnTo>
                  <a:lnTo>
                    <a:pt x="9265" y="1383"/>
                  </a:lnTo>
                  <a:lnTo>
                    <a:pt x="8600" y="1024"/>
                  </a:lnTo>
                  <a:lnTo>
                    <a:pt x="7883" y="666"/>
                  </a:lnTo>
                  <a:lnTo>
                    <a:pt x="7269" y="410"/>
                  </a:lnTo>
                  <a:lnTo>
                    <a:pt x="6655" y="205"/>
                  </a:lnTo>
                  <a:lnTo>
                    <a:pt x="6092" y="103"/>
                  </a:lnTo>
                  <a:lnTo>
                    <a:pt x="5528" y="52"/>
                  </a:lnTo>
                  <a:lnTo>
                    <a:pt x="4965"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3861;p54">
              <a:extLst>
                <a:ext uri="{FF2B5EF4-FFF2-40B4-BE49-F238E27FC236}">
                  <a16:creationId xmlns:a16="http://schemas.microsoft.com/office/drawing/2014/main" id="{A51146E3-B1D1-5151-4FB2-1C4E6BF48FA0}"/>
                </a:ext>
              </a:extLst>
            </p:cNvPr>
            <p:cNvSpPr/>
            <p:nvPr/>
          </p:nvSpPr>
          <p:spPr>
            <a:xfrm>
              <a:off x="415175" y="2625875"/>
              <a:ext cx="446600" cy="943100"/>
            </a:xfrm>
            <a:custGeom>
              <a:avLst/>
              <a:gdLst/>
              <a:ahLst/>
              <a:cxnLst/>
              <a:rect l="l" t="t" r="r" b="b"/>
              <a:pathLst>
                <a:path w="17864" h="37724" extrusionOk="0">
                  <a:moveTo>
                    <a:pt x="3532" y="1"/>
                  </a:moveTo>
                  <a:lnTo>
                    <a:pt x="3532" y="52"/>
                  </a:lnTo>
                  <a:lnTo>
                    <a:pt x="4044" y="564"/>
                  </a:lnTo>
                  <a:lnTo>
                    <a:pt x="4505" y="1075"/>
                  </a:lnTo>
                  <a:lnTo>
                    <a:pt x="4914" y="1690"/>
                  </a:lnTo>
                  <a:lnTo>
                    <a:pt x="5323" y="2253"/>
                  </a:lnTo>
                  <a:lnTo>
                    <a:pt x="5631" y="2867"/>
                  </a:lnTo>
                  <a:lnTo>
                    <a:pt x="5938" y="3481"/>
                  </a:lnTo>
                  <a:lnTo>
                    <a:pt x="6347" y="4300"/>
                  </a:lnTo>
                  <a:lnTo>
                    <a:pt x="5016" y="3328"/>
                  </a:lnTo>
                  <a:lnTo>
                    <a:pt x="3583" y="2457"/>
                  </a:lnTo>
                  <a:lnTo>
                    <a:pt x="1843" y="1587"/>
                  </a:lnTo>
                  <a:lnTo>
                    <a:pt x="51" y="768"/>
                  </a:lnTo>
                  <a:lnTo>
                    <a:pt x="0" y="820"/>
                  </a:lnTo>
                  <a:lnTo>
                    <a:pt x="0" y="871"/>
                  </a:lnTo>
                  <a:lnTo>
                    <a:pt x="1024" y="1280"/>
                  </a:lnTo>
                  <a:lnTo>
                    <a:pt x="1996" y="1792"/>
                  </a:lnTo>
                  <a:lnTo>
                    <a:pt x="2969" y="2304"/>
                  </a:lnTo>
                  <a:lnTo>
                    <a:pt x="3941" y="2867"/>
                  </a:lnTo>
                  <a:lnTo>
                    <a:pt x="4812" y="3532"/>
                  </a:lnTo>
                  <a:lnTo>
                    <a:pt x="5682" y="4198"/>
                  </a:lnTo>
                  <a:lnTo>
                    <a:pt x="6552" y="4914"/>
                  </a:lnTo>
                  <a:lnTo>
                    <a:pt x="7320" y="5682"/>
                  </a:lnTo>
                  <a:lnTo>
                    <a:pt x="8241" y="6603"/>
                  </a:lnTo>
                  <a:lnTo>
                    <a:pt x="9111" y="7525"/>
                  </a:lnTo>
                  <a:lnTo>
                    <a:pt x="8036" y="7525"/>
                  </a:lnTo>
                  <a:lnTo>
                    <a:pt x="6961" y="7422"/>
                  </a:lnTo>
                  <a:lnTo>
                    <a:pt x="5887" y="7320"/>
                  </a:lnTo>
                  <a:lnTo>
                    <a:pt x="4812" y="7166"/>
                  </a:lnTo>
                  <a:lnTo>
                    <a:pt x="3634" y="6962"/>
                  </a:lnTo>
                  <a:lnTo>
                    <a:pt x="2457" y="6655"/>
                  </a:lnTo>
                  <a:lnTo>
                    <a:pt x="1331" y="6194"/>
                  </a:lnTo>
                  <a:lnTo>
                    <a:pt x="205" y="5682"/>
                  </a:lnTo>
                  <a:lnTo>
                    <a:pt x="205" y="5733"/>
                  </a:lnTo>
                  <a:lnTo>
                    <a:pt x="205" y="5784"/>
                  </a:lnTo>
                  <a:lnTo>
                    <a:pt x="1382" y="6296"/>
                  </a:lnTo>
                  <a:lnTo>
                    <a:pt x="2560" y="6808"/>
                  </a:lnTo>
                  <a:lnTo>
                    <a:pt x="3686" y="7218"/>
                  </a:lnTo>
                  <a:lnTo>
                    <a:pt x="4863" y="7525"/>
                  </a:lnTo>
                  <a:lnTo>
                    <a:pt x="5989" y="7729"/>
                  </a:lnTo>
                  <a:lnTo>
                    <a:pt x="7115" y="7883"/>
                  </a:lnTo>
                  <a:lnTo>
                    <a:pt x="8292" y="7934"/>
                  </a:lnTo>
                  <a:lnTo>
                    <a:pt x="9418" y="7883"/>
                  </a:lnTo>
                  <a:lnTo>
                    <a:pt x="10391" y="9060"/>
                  </a:lnTo>
                  <a:lnTo>
                    <a:pt x="11261" y="10289"/>
                  </a:lnTo>
                  <a:lnTo>
                    <a:pt x="11261" y="10289"/>
                  </a:lnTo>
                  <a:lnTo>
                    <a:pt x="10340" y="10135"/>
                  </a:lnTo>
                  <a:lnTo>
                    <a:pt x="9367" y="9930"/>
                  </a:lnTo>
                  <a:lnTo>
                    <a:pt x="8804" y="9828"/>
                  </a:lnTo>
                  <a:lnTo>
                    <a:pt x="8241" y="9674"/>
                  </a:lnTo>
                  <a:lnTo>
                    <a:pt x="7678" y="9419"/>
                  </a:lnTo>
                  <a:lnTo>
                    <a:pt x="7115" y="9163"/>
                  </a:lnTo>
                  <a:lnTo>
                    <a:pt x="7064" y="9163"/>
                  </a:lnTo>
                  <a:lnTo>
                    <a:pt x="7064" y="9214"/>
                  </a:lnTo>
                  <a:lnTo>
                    <a:pt x="7064" y="9265"/>
                  </a:lnTo>
                  <a:lnTo>
                    <a:pt x="8139" y="9726"/>
                  </a:lnTo>
                  <a:lnTo>
                    <a:pt x="9265" y="10033"/>
                  </a:lnTo>
                  <a:lnTo>
                    <a:pt x="10442" y="10391"/>
                  </a:lnTo>
                  <a:lnTo>
                    <a:pt x="11466" y="10596"/>
                  </a:lnTo>
                  <a:lnTo>
                    <a:pt x="12080" y="11619"/>
                  </a:lnTo>
                  <a:lnTo>
                    <a:pt x="12694" y="12643"/>
                  </a:lnTo>
                  <a:lnTo>
                    <a:pt x="13257" y="13718"/>
                  </a:lnTo>
                  <a:lnTo>
                    <a:pt x="13769" y="14742"/>
                  </a:lnTo>
                  <a:lnTo>
                    <a:pt x="14281" y="15868"/>
                  </a:lnTo>
                  <a:lnTo>
                    <a:pt x="14741" y="16943"/>
                  </a:lnTo>
                  <a:lnTo>
                    <a:pt x="15151" y="18069"/>
                  </a:lnTo>
                  <a:lnTo>
                    <a:pt x="15509" y="19195"/>
                  </a:lnTo>
                  <a:lnTo>
                    <a:pt x="15816" y="20321"/>
                  </a:lnTo>
                  <a:lnTo>
                    <a:pt x="16123" y="21447"/>
                  </a:lnTo>
                  <a:lnTo>
                    <a:pt x="16379" y="22573"/>
                  </a:lnTo>
                  <a:lnTo>
                    <a:pt x="16635" y="23750"/>
                  </a:lnTo>
                  <a:lnTo>
                    <a:pt x="16840" y="24876"/>
                  </a:lnTo>
                  <a:lnTo>
                    <a:pt x="16994" y="26002"/>
                  </a:lnTo>
                  <a:lnTo>
                    <a:pt x="17147" y="27180"/>
                  </a:lnTo>
                  <a:lnTo>
                    <a:pt x="17249" y="28357"/>
                  </a:lnTo>
                  <a:lnTo>
                    <a:pt x="17352" y="29483"/>
                  </a:lnTo>
                  <a:lnTo>
                    <a:pt x="17403" y="30660"/>
                  </a:lnTo>
                  <a:lnTo>
                    <a:pt x="17403" y="31837"/>
                  </a:lnTo>
                  <a:lnTo>
                    <a:pt x="17403" y="33015"/>
                  </a:lnTo>
                  <a:lnTo>
                    <a:pt x="17352" y="34141"/>
                  </a:lnTo>
                  <a:lnTo>
                    <a:pt x="17301" y="35318"/>
                  </a:lnTo>
                  <a:lnTo>
                    <a:pt x="17147" y="37621"/>
                  </a:lnTo>
                  <a:lnTo>
                    <a:pt x="17198" y="37724"/>
                  </a:lnTo>
                  <a:lnTo>
                    <a:pt x="17352" y="37724"/>
                  </a:lnTo>
                  <a:lnTo>
                    <a:pt x="17352" y="37672"/>
                  </a:lnTo>
                  <a:lnTo>
                    <a:pt x="17557" y="36342"/>
                  </a:lnTo>
                  <a:lnTo>
                    <a:pt x="17710" y="35011"/>
                  </a:lnTo>
                  <a:lnTo>
                    <a:pt x="17813" y="33680"/>
                  </a:lnTo>
                  <a:lnTo>
                    <a:pt x="17813" y="32349"/>
                  </a:lnTo>
                  <a:lnTo>
                    <a:pt x="17864" y="31070"/>
                  </a:lnTo>
                  <a:lnTo>
                    <a:pt x="17864" y="29739"/>
                  </a:lnTo>
                  <a:lnTo>
                    <a:pt x="17813" y="28408"/>
                  </a:lnTo>
                  <a:lnTo>
                    <a:pt x="17761" y="27077"/>
                  </a:lnTo>
                  <a:lnTo>
                    <a:pt x="17659" y="26002"/>
                  </a:lnTo>
                  <a:lnTo>
                    <a:pt x="17505" y="24876"/>
                  </a:lnTo>
                  <a:lnTo>
                    <a:pt x="17352" y="23750"/>
                  </a:lnTo>
                  <a:lnTo>
                    <a:pt x="17198" y="22675"/>
                  </a:lnTo>
                  <a:lnTo>
                    <a:pt x="16942" y="21601"/>
                  </a:lnTo>
                  <a:lnTo>
                    <a:pt x="16686" y="20474"/>
                  </a:lnTo>
                  <a:lnTo>
                    <a:pt x="16431" y="19400"/>
                  </a:lnTo>
                  <a:lnTo>
                    <a:pt x="16072" y="18376"/>
                  </a:lnTo>
                  <a:lnTo>
                    <a:pt x="15714" y="17301"/>
                  </a:lnTo>
                  <a:lnTo>
                    <a:pt x="15356" y="16277"/>
                  </a:lnTo>
                  <a:lnTo>
                    <a:pt x="14895" y="15254"/>
                  </a:lnTo>
                  <a:lnTo>
                    <a:pt x="14434" y="14230"/>
                  </a:lnTo>
                  <a:lnTo>
                    <a:pt x="13922" y="13257"/>
                  </a:lnTo>
                  <a:lnTo>
                    <a:pt x="13411" y="12285"/>
                  </a:lnTo>
                  <a:lnTo>
                    <a:pt x="12796" y="11312"/>
                  </a:lnTo>
                  <a:lnTo>
                    <a:pt x="12182" y="10391"/>
                  </a:lnTo>
                  <a:lnTo>
                    <a:pt x="11159" y="9060"/>
                  </a:lnTo>
                  <a:lnTo>
                    <a:pt x="11056" y="8497"/>
                  </a:lnTo>
                  <a:lnTo>
                    <a:pt x="10903" y="7985"/>
                  </a:lnTo>
                  <a:lnTo>
                    <a:pt x="10647" y="7166"/>
                  </a:lnTo>
                  <a:lnTo>
                    <a:pt x="10340" y="6399"/>
                  </a:lnTo>
                  <a:lnTo>
                    <a:pt x="9623" y="4863"/>
                  </a:lnTo>
                  <a:lnTo>
                    <a:pt x="8753" y="3328"/>
                  </a:lnTo>
                  <a:lnTo>
                    <a:pt x="8650" y="3328"/>
                  </a:lnTo>
                  <a:lnTo>
                    <a:pt x="8650" y="3379"/>
                  </a:lnTo>
                  <a:lnTo>
                    <a:pt x="9111" y="4147"/>
                  </a:lnTo>
                  <a:lnTo>
                    <a:pt x="9469" y="4914"/>
                  </a:lnTo>
                  <a:lnTo>
                    <a:pt x="9828" y="5682"/>
                  </a:lnTo>
                  <a:lnTo>
                    <a:pt x="10084" y="6501"/>
                  </a:lnTo>
                  <a:lnTo>
                    <a:pt x="10595" y="8088"/>
                  </a:lnTo>
                  <a:lnTo>
                    <a:pt x="10647" y="8241"/>
                  </a:lnTo>
                  <a:lnTo>
                    <a:pt x="10647" y="8395"/>
                  </a:lnTo>
                  <a:lnTo>
                    <a:pt x="9777" y="7371"/>
                  </a:lnTo>
                  <a:lnTo>
                    <a:pt x="8855" y="6399"/>
                  </a:lnTo>
                  <a:lnTo>
                    <a:pt x="7883" y="5529"/>
                  </a:lnTo>
                  <a:lnTo>
                    <a:pt x="6859" y="4658"/>
                  </a:lnTo>
                  <a:lnTo>
                    <a:pt x="6757" y="4607"/>
                  </a:lnTo>
                  <a:lnTo>
                    <a:pt x="6552" y="3942"/>
                  </a:lnTo>
                  <a:lnTo>
                    <a:pt x="6194" y="3379"/>
                  </a:lnTo>
                  <a:lnTo>
                    <a:pt x="5835" y="2713"/>
                  </a:lnTo>
                  <a:lnTo>
                    <a:pt x="5477" y="2150"/>
                  </a:lnTo>
                  <a:lnTo>
                    <a:pt x="4556" y="1024"/>
                  </a:lnTo>
                  <a:lnTo>
                    <a:pt x="363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3862;p54">
              <a:extLst>
                <a:ext uri="{FF2B5EF4-FFF2-40B4-BE49-F238E27FC236}">
                  <a16:creationId xmlns:a16="http://schemas.microsoft.com/office/drawing/2014/main" id="{05A14D90-D657-2286-D709-D40C3BFF0EDA}"/>
                </a:ext>
              </a:extLst>
            </p:cNvPr>
            <p:cNvSpPr/>
            <p:nvPr/>
          </p:nvSpPr>
          <p:spPr>
            <a:xfrm>
              <a:off x="576400" y="2646350"/>
              <a:ext cx="44800" cy="78075"/>
            </a:xfrm>
            <a:custGeom>
              <a:avLst/>
              <a:gdLst/>
              <a:ahLst/>
              <a:cxnLst/>
              <a:rect l="l" t="t" r="r" b="b"/>
              <a:pathLst>
                <a:path w="1792" h="3123" extrusionOk="0">
                  <a:moveTo>
                    <a:pt x="1" y="1"/>
                  </a:moveTo>
                  <a:lnTo>
                    <a:pt x="1" y="52"/>
                  </a:lnTo>
                  <a:lnTo>
                    <a:pt x="512" y="768"/>
                  </a:lnTo>
                  <a:lnTo>
                    <a:pt x="973" y="1485"/>
                  </a:lnTo>
                  <a:lnTo>
                    <a:pt x="1741" y="3123"/>
                  </a:lnTo>
                  <a:lnTo>
                    <a:pt x="1792" y="3123"/>
                  </a:lnTo>
                  <a:lnTo>
                    <a:pt x="1485" y="2253"/>
                  </a:lnTo>
                  <a:lnTo>
                    <a:pt x="1075" y="1434"/>
                  </a:lnTo>
                  <a:lnTo>
                    <a:pt x="615" y="717"/>
                  </a:lnTo>
                  <a:lnTo>
                    <a:pt x="10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3863;p54">
              <a:extLst>
                <a:ext uri="{FF2B5EF4-FFF2-40B4-BE49-F238E27FC236}">
                  <a16:creationId xmlns:a16="http://schemas.microsoft.com/office/drawing/2014/main" id="{DF252B72-5A8A-C089-4693-D380D0DADBBF}"/>
                </a:ext>
              </a:extLst>
            </p:cNvPr>
            <p:cNvSpPr/>
            <p:nvPr/>
          </p:nvSpPr>
          <p:spPr>
            <a:xfrm>
              <a:off x="390850" y="2735925"/>
              <a:ext cx="84475" cy="28175"/>
            </a:xfrm>
            <a:custGeom>
              <a:avLst/>
              <a:gdLst/>
              <a:ahLst/>
              <a:cxnLst/>
              <a:rect l="l" t="t" r="r" b="b"/>
              <a:pathLst>
                <a:path w="3379" h="1127" extrusionOk="0">
                  <a:moveTo>
                    <a:pt x="52" y="0"/>
                  </a:moveTo>
                  <a:lnTo>
                    <a:pt x="1" y="52"/>
                  </a:lnTo>
                  <a:lnTo>
                    <a:pt x="52" y="52"/>
                  </a:lnTo>
                  <a:lnTo>
                    <a:pt x="820" y="410"/>
                  </a:lnTo>
                  <a:lnTo>
                    <a:pt x="1639" y="768"/>
                  </a:lnTo>
                  <a:lnTo>
                    <a:pt x="2509" y="1024"/>
                  </a:lnTo>
                  <a:lnTo>
                    <a:pt x="3379" y="1127"/>
                  </a:lnTo>
                  <a:lnTo>
                    <a:pt x="3379" y="1075"/>
                  </a:lnTo>
                  <a:lnTo>
                    <a:pt x="2560" y="922"/>
                  </a:lnTo>
                  <a:lnTo>
                    <a:pt x="1741" y="666"/>
                  </a:lnTo>
                  <a:lnTo>
                    <a:pt x="871" y="359"/>
                  </a:lnTo>
                  <a:lnTo>
                    <a:pt x="10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3864;p54">
              <a:extLst>
                <a:ext uri="{FF2B5EF4-FFF2-40B4-BE49-F238E27FC236}">
                  <a16:creationId xmlns:a16="http://schemas.microsoft.com/office/drawing/2014/main" id="{0F90E15C-5C60-366E-45AA-479DDB8F70A5}"/>
                </a:ext>
              </a:extLst>
            </p:cNvPr>
            <p:cNvSpPr/>
            <p:nvPr/>
          </p:nvSpPr>
          <p:spPr>
            <a:xfrm>
              <a:off x="893750" y="2217675"/>
              <a:ext cx="446600" cy="683350"/>
            </a:xfrm>
            <a:custGeom>
              <a:avLst/>
              <a:gdLst/>
              <a:ahLst/>
              <a:cxnLst/>
              <a:rect l="l" t="t" r="r" b="b"/>
              <a:pathLst>
                <a:path w="17864" h="27334" extrusionOk="0">
                  <a:moveTo>
                    <a:pt x="12899" y="1"/>
                  </a:moveTo>
                  <a:lnTo>
                    <a:pt x="12233" y="52"/>
                  </a:lnTo>
                  <a:lnTo>
                    <a:pt x="11568" y="154"/>
                  </a:lnTo>
                  <a:lnTo>
                    <a:pt x="10851" y="308"/>
                  </a:lnTo>
                  <a:lnTo>
                    <a:pt x="10186" y="615"/>
                  </a:lnTo>
                  <a:lnTo>
                    <a:pt x="9469" y="973"/>
                  </a:lnTo>
                  <a:lnTo>
                    <a:pt x="8753" y="1383"/>
                  </a:lnTo>
                  <a:lnTo>
                    <a:pt x="8036" y="1895"/>
                  </a:lnTo>
                  <a:lnTo>
                    <a:pt x="7320" y="2509"/>
                  </a:lnTo>
                  <a:lnTo>
                    <a:pt x="6654" y="3174"/>
                  </a:lnTo>
                  <a:lnTo>
                    <a:pt x="5938" y="3891"/>
                  </a:lnTo>
                  <a:lnTo>
                    <a:pt x="5272" y="4710"/>
                  </a:lnTo>
                  <a:lnTo>
                    <a:pt x="4658" y="5580"/>
                  </a:lnTo>
                  <a:lnTo>
                    <a:pt x="3993" y="6552"/>
                  </a:lnTo>
                  <a:lnTo>
                    <a:pt x="3430" y="7576"/>
                  </a:lnTo>
                  <a:lnTo>
                    <a:pt x="2867" y="8702"/>
                  </a:lnTo>
                  <a:lnTo>
                    <a:pt x="2355" y="9879"/>
                  </a:lnTo>
                  <a:lnTo>
                    <a:pt x="1843" y="11108"/>
                  </a:lnTo>
                  <a:lnTo>
                    <a:pt x="1433" y="12439"/>
                  </a:lnTo>
                  <a:lnTo>
                    <a:pt x="1024" y="13821"/>
                  </a:lnTo>
                  <a:lnTo>
                    <a:pt x="717" y="15305"/>
                  </a:lnTo>
                  <a:lnTo>
                    <a:pt x="410" y="16840"/>
                  </a:lnTo>
                  <a:lnTo>
                    <a:pt x="205" y="18427"/>
                  </a:lnTo>
                  <a:lnTo>
                    <a:pt x="51" y="20065"/>
                  </a:lnTo>
                  <a:lnTo>
                    <a:pt x="0" y="21805"/>
                  </a:lnTo>
                  <a:lnTo>
                    <a:pt x="0" y="23546"/>
                  </a:lnTo>
                  <a:lnTo>
                    <a:pt x="103" y="25439"/>
                  </a:lnTo>
                  <a:lnTo>
                    <a:pt x="256" y="27333"/>
                  </a:lnTo>
                  <a:lnTo>
                    <a:pt x="307" y="27282"/>
                  </a:lnTo>
                  <a:lnTo>
                    <a:pt x="563" y="26873"/>
                  </a:lnTo>
                  <a:lnTo>
                    <a:pt x="1024" y="26105"/>
                  </a:lnTo>
                  <a:lnTo>
                    <a:pt x="1741" y="25081"/>
                  </a:lnTo>
                  <a:lnTo>
                    <a:pt x="2201" y="24467"/>
                  </a:lnTo>
                  <a:lnTo>
                    <a:pt x="2713" y="23853"/>
                  </a:lnTo>
                  <a:lnTo>
                    <a:pt x="3378" y="23187"/>
                  </a:lnTo>
                  <a:lnTo>
                    <a:pt x="4146" y="22471"/>
                  </a:lnTo>
                  <a:lnTo>
                    <a:pt x="4965" y="21754"/>
                  </a:lnTo>
                  <a:lnTo>
                    <a:pt x="5938" y="21038"/>
                  </a:lnTo>
                  <a:lnTo>
                    <a:pt x="7013" y="20270"/>
                  </a:lnTo>
                  <a:lnTo>
                    <a:pt x="8190" y="19553"/>
                  </a:lnTo>
                  <a:lnTo>
                    <a:pt x="9367" y="18837"/>
                  </a:lnTo>
                  <a:lnTo>
                    <a:pt x="10544" y="17966"/>
                  </a:lnTo>
                  <a:lnTo>
                    <a:pt x="11670" y="17045"/>
                  </a:lnTo>
                  <a:lnTo>
                    <a:pt x="12796" y="16021"/>
                  </a:lnTo>
                  <a:lnTo>
                    <a:pt x="13871" y="14895"/>
                  </a:lnTo>
                  <a:lnTo>
                    <a:pt x="14844" y="13718"/>
                  </a:lnTo>
                  <a:lnTo>
                    <a:pt x="15714" y="12439"/>
                  </a:lnTo>
                  <a:lnTo>
                    <a:pt x="16123" y="11824"/>
                  </a:lnTo>
                  <a:lnTo>
                    <a:pt x="16482" y="11159"/>
                  </a:lnTo>
                  <a:lnTo>
                    <a:pt x="16789" y="10545"/>
                  </a:lnTo>
                  <a:lnTo>
                    <a:pt x="17096" y="9879"/>
                  </a:lnTo>
                  <a:lnTo>
                    <a:pt x="17352" y="9214"/>
                  </a:lnTo>
                  <a:lnTo>
                    <a:pt x="17557" y="8549"/>
                  </a:lnTo>
                  <a:lnTo>
                    <a:pt x="17710" y="7883"/>
                  </a:lnTo>
                  <a:lnTo>
                    <a:pt x="17813" y="7269"/>
                  </a:lnTo>
                  <a:lnTo>
                    <a:pt x="17864" y="6603"/>
                  </a:lnTo>
                  <a:lnTo>
                    <a:pt x="17864" y="5938"/>
                  </a:lnTo>
                  <a:lnTo>
                    <a:pt x="17813" y="5273"/>
                  </a:lnTo>
                  <a:lnTo>
                    <a:pt x="17710" y="4658"/>
                  </a:lnTo>
                  <a:lnTo>
                    <a:pt x="17557" y="4044"/>
                  </a:lnTo>
                  <a:lnTo>
                    <a:pt x="17301" y="3430"/>
                  </a:lnTo>
                  <a:lnTo>
                    <a:pt x="16994" y="2816"/>
                  </a:lnTo>
                  <a:lnTo>
                    <a:pt x="16635" y="2253"/>
                  </a:lnTo>
                  <a:lnTo>
                    <a:pt x="16175" y="1690"/>
                  </a:lnTo>
                  <a:lnTo>
                    <a:pt x="15663" y="1127"/>
                  </a:lnTo>
                  <a:lnTo>
                    <a:pt x="15151" y="717"/>
                  </a:lnTo>
                  <a:lnTo>
                    <a:pt x="14639" y="410"/>
                  </a:lnTo>
                  <a:lnTo>
                    <a:pt x="14076" y="205"/>
                  </a:lnTo>
                  <a:lnTo>
                    <a:pt x="13513" y="52"/>
                  </a:lnTo>
                  <a:lnTo>
                    <a:pt x="12899"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3865;p54">
              <a:extLst>
                <a:ext uri="{FF2B5EF4-FFF2-40B4-BE49-F238E27FC236}">
                  <a16:creationId xmlns:a16="http://schemas.microsoft.com/office/drawing/2014/main" id="{75C3210F-B138-93E4-DA4A-B71E36A4B47A}"/>
                </a:ext>
              </a:extLst>
            </p:cNvPr>
            <p:cNvSpPr/>
            <p:nvPr/>
          </p:nvSpPr>
          <p:spPr>
            <a:xfrm>
              <a:off x="782425" y="2305975"/>
              <a:ext cx="428700" cy="1563725"/>
            </a:xfrm>
            <a:custGeom>
              <a:avLst/>
              <a:gdLst/>
              <a:ahLst/>
              <a:cxnLst/>
              <a:rect l="l" t="t" r="r" b="b"/>
              <a:pathLst>
                <a:path w="17148" h="62549" extrusionOk="0">
                  <a:moveTo>
                    <a:pt x="14025" y="0"/>
                  </a:moveTo>
                  <a:lnTo>
                    <a:pt x="13564" y="1075"/>
                  </a:lnTo>
                  <a:lnTo>
                    <a:pt x="13052" y="2099"/>
                  </a:lnTo>
                  <a:lnTo>
                    <a:pt x="12643" y="3123"/>
                  </a:lnTo>
                  <a:lnTo>
                    <a:pt x="12336" y="4198"/>
                  </a:lnTo>
                  <a:lnTo>
                    <a:pt x="12029" y="5272"/>
                  </a:lnTo>
                  <a:lnTo>
                    <a:pt x="11824" y="6398"/>
                  </a:lnTo>
                  <a:lnTo>
                    <a:pt x="11773" y="6859"/>
                  </a:lnTo>
                  <a:lnTo>
                    <a:pt x="11722" y="7371"/>
                  </a:lnTo>
                  <a:lnTo>
                    <a:pt x="11722" y="7883"/>
                  </a:lnTo>
                  <a:lnTo>
                    <a:pt x="11773" y="8344"/>
                  </a:lnTo>
                  <a:lnTo>
                    <a:pt x="10340" y="10442"/>
                  </a:lnTo>
                  <a:lnTo>
                    <a:pt x="8958" y="12541"/>
                  </a:lnTo>
                  <a:lnTo>
                    <a:pt x="8446" y="13360"/>
                  </a:lnTo>
                  <a:lnTo>
                    <a:pt x="8446" y="11671"/>
                  </a:lnTo>
                  <a:lnTo>
                    <a:pt x="8446" y="9930"/>
                  </a:lnTo>
                  <a:lnTo>
                    <a:pt x="8497" y="8855"/>
                  </a:lnTo>
                  <a:lnTo>
                    <a:pt x="8548" y="7729"/>
                  </a:lnTo>
                  <a:lnTo>
                    <a:pt x="8702" y="6654"/>
                  </a:lnTo>
                  <a:lnTo>
                    <a:pt x="8906" y="5580"/>
                  </a:lnTo>
                  <a:lnTo>
                    <a:pt x="8804" y="5580"/>
                  </a:lnTo>
                  <a:lnTo>
                    <a:pt x="8395" y="7678"/>
                  </a:lnTo>
                  <a:lnTo>
                    <a:pt x="8190" y="8753"/>
                  </a:lnTo>
                  <a:lnTo>
                    <a:pt x="8036" y="9777"/>
                  </a:lnTo>
                  <a:lnTo>
                    <a:pt x="7985" y="10852"/>
                  </a:lnTo>
                  <a:lnTo>
                    <a:pt x="7934" y="11926"/>
                  </a:lnTo>
                  <a:lnTo>
                    <a:pt x="7985" y="13001"/>
                  </a:lnTo>
                  <a:lnTo>
                    <a:pt x="8087" y="14025"/>
                  </a:lnTo>
                  <a:lnTo>
                    <a:pt x="7013" y="16021"/>
                  </a:lnTo>
                  <a:lnTo>
                    <a:pt x="6040" y="17966"/>
                  </a:lnTo>
                  <a:lnTo>
                    <a:pt x="6040" y="17250"/>
                  </a:lnTo>
                  <a:lnTo>
                    <a:pt x="6040" y="16277"/>
                  </a:lnTo>
                  <a:lnTo>
                    <a:pt x="6040" y="15253"/>
                  </a:lnTo>
                  <a:lnTo>
                    <a:pt x="6142" y="13308"/>
                  </a:lnTo>
                  <a:lnTo>
                    <a:pt x="6245" y="12234"/>
                  </a:lnTo>
                  <a:lnTo>
                    <a:pt x="6398" y="11107"/>
                  </a:lnTo>
                  <a:lnTo>
                    <a:pt x="6296" y="11107"/>
                  </a:lnTo>
                  <a:lnTo>
                    <a:pt x="6245" y="11619"/>
                  </a:lnTo>
                  <a:lnTo>
                    <a:pt x="6194" y="12131"/>
                  </a:lnTo>
                  <a:lnTo>
                    <a:pt x="6040" y="13155"/>
                  </a:lnTo>
                  <a:lnTo>
                    <a:pt x="5835" y="15253"/>
                  </a:lnTo>
                  <a:lnTo>
                    <a:pt x="5733" y="16277"/>
                  </a:lnTo>
                  <a:lnTo>
                    <a:pt x="5682" y="17301"/>
                  </a:lnTo>
                  <a:lnTo>
                    <a:pt x="5631" y="18069"/>
                  </a:lnTo>
                  <a:lnTo>
                    <a:pt x="5682" y="18888"/>
                  </a:lnTo>
                  <a:lnTo>
                    <a:pt x="4760" y="20986"/>
                  </a:lnTo>
                  <a:lnTo>
                    <a:pt x="3993" y="23085"/>
                  </a:lnTo>
                  <a:lnTo>
                    <a:pt x="3481" y="24569"/>
                  </a:lnTo>
                  <a:lnTo>
                    <a:pt x="3020" y="26053"/>
                  </a:lnTo>
                  <a:lnTo>
                    <a:pt x="2611" y="27589"/>
                  </a:lnTo>
                  <a:lnTo>
                    <a:pt x="2252" y="29073"/>
                  </a:lnTo>
                  <a:lnTo>
                    <a:pt x="1894" y="30609"/>
                  </a:lnTo>
                  <a:lnTo>
                    <a:pt x="1587" y="32144"/>
                  </a:lnTo>
                  <a:lnTo>
                    <a:pt x="1331" y="33680"/>
                  </a:lnTo>
                  <a:lnTo>
                    <a:pt x="1126" y="35215"/>
                  </a:lnTo>
                  <a:lnTo>
                    <a:pt x="717" y="38594"/>
                  </a:lnTo>
                  <a:lnTo>
                    <a:pt x="410" y="42023"/>
                  </a:lnTo>
                  <a:lnTo>
                    <a:pt x="205" y="45401"/>
                  </a:lnTo>
                  <a:lnTo>
                    <a:pt x="51" y="48779"/>
                  </a:lnTo>
                  <a:lnTo>
                    <a:pt x="0" y="52260"/>
                  </a:lnTo>
                  <a:lnTo>
                    <a:pt x="0" y="54000"/>
                  </a:lnTo>
                  <a:lnTo>
                    <a:pt x="51" y="55689"/>
                  </a:lnTo>
                  <a:lnTo>
                    <a:pt x="205" y="59119"/>
                  </a:lnTo>
                  <a:lnTo>
                    <a:pt x="359" y="60808"/>
                  </a:lnTo>
                  <a:lnTo>
                    <a:pt x="512" y="62497"/>
                  </a:lnTo>
                  <a:lnTo>
                    <a:pt x="563" y="62548"/>
                  </a:lnTo>
                  <a:lnTo>
                    <a:pt x="666" y="62548"/>
                  </a:lnTo>
                  <a:lnTo>
                    <a:pt x="666" y="62497"/>
                  </a:lnTo>
                  <a:lnTo>
                    <a:pt x="666" y="60603"/>
                  </a:lnTo>
                  <a:lnTo>
                    <a:pt x="614" y="58709"/>
                  </a:lnTo>
                  <a:lnTo>
                    <a:pt x="563" y="56815"/>
                  </a:lnTo>
                  <a:lnTo>
                    <a:pt x="563" y="54922"/>
                  </a:lnTo>
                  <a:lnTo>
                    <a:pt x="666" y="51134"/>
                  </a:lnTo>
                  <a:lnTo>
                    <a:pt x="819" y="47295"/>
                  </a:lnTo>
                  <a:lnTo>
                    <a:pt x="1024" y="44122"/>
                  </a:lnTo>
                  <a:lnTo>
                    <a:pt x="1331" y="40948"/>
                  </a:lnTo>
                  <a:lnTo>
                    <a:pt x="1689" y="37775"/>
                  </a:lnTo>
                  <a:lnTo>
                    <a:pt x="2150" y="34601"/>
                  </a:lnTo>
                  <a:lnTo>
                    <a:pt x="2713" y="31479"/>
                  </a:lnTo>
                  <a:lnTo>
                    <a:pt x="3020" y="29943"/>
                  </a:lnTo>
                  <a:lnTo>
                    <a:pt x="3378" y="28357"/>
                  </a:lnTo>
                  <a:lnTo>
                    <a:pt x="3788" y="26821"/>
                  </a:lnTo>
                  <a:lnTo>
                    <a:pt x="4197" y="25286"/>
                  </a:lnTo>
                  <a:lnTo>
                    <a:pt x="4709" y="23750"/>
                  </a:lnTo>
                  <a:lnTo>
                    <a:pt x="5221" y="22266"/>
                  </a:lnTo>
                  <a:lnTo>
                    <a:pt x="6142" y="19809"/>
                  </a:lnTo>
                  <a:lnTo>
                    <a:pt x="7166" y="17454"/>
                  </a:lnTo>
                  <a:lnTo>
                    <a:pt x="8497" y="16738"/>
                  </a:lnTo>
                  <a:lnTo>
                    <a:pt x="9828" y="15970"/>
                  </a:lnTo>
                  <a:lnTo>
                    <a:pt x="10493" y="15612"/>
                  </a:lnTo>
                  <a:lnTo>
                    <a:pt x="11158" y="15151"/>
                  </a:lnTo>
                  <a:lnTo>
                    <a:pt x="11824" y="14690"/>
                  </a:lnTo>
                  <a:lnTo>
                    <a:pt x="12438" y="14179"/>
                  </a:lnTo>
                  <a:lnTo>
                    <a:pt x="12438" y="14127"/>
                  </a:lnTo>
                  <a:lnTo>
                    <a:pt x="12387" y="14127"/>
                  </a:lnTo>
                  <a:lnTo>
                    <a:pt x="11722" y="14588"/>
                  </a:lnTo>
                  <a:lnTo>
                    <a:pt x="11005" y="14946"/>
                  </a:lnTo>
                  <a:lnTo>
                    <a:pt x="9572" y="15714"/>
                  </a:lnTo>
                  <a:lnTo>
                    <a:pt x="8446" y="16380"/>
                  </a:lnTo>
                  <a:lnTo>
                    <a:pt x="7371" y="17045"/>
                  </a:lnTo>
                  <a:lnTo>
                    <a:pt x="8446" y="14793"/>
                  </a:lnTo>
                  <a:lnTo>
                    <a:pt x="9623" y="12643"/>
                  </a:lnTo>
                  <a:lnTo>
                    <a:pt x="10544" y="12131"/>
                  </a:lnTo>
                  <a:lnTo>
                    <a:pt x="11466" y="11722"/>
                  </a:lnTo>
                  <a:lnTo>
                    <a:pt x="12438" y="11261"/>
                  </a:lnTo>
                  <a:lnTo>
                    <a:pt x="13308" y="10800"/>
                  </a:lnTo>
                  <a:lnTo>
                    <a:pt x="14281" y="10237"/>
                  </a:lnTo>
                  <a:lnTo>
                    <a:pt x="15253" y="9623"/>
                  </a:lnTo>
                  <a:lnTo>
                    <a:pt x="16175" y="8958"/>
                  </a:lnTo>
                  <a:lnTo>
                    <a:pt x="16635" y="8599"/>
                  </a:lnTo>
                  <a:lnTo>
                    <a:pt x="17096" y="8344"/>
                  </a:lnTo>
                  <a:lnTo>
                    <a:pt x="17147" y="8292"/>
                  </a:lnTo>
                  <a:lnTo>
                    <a:pt x="17147" y="8241"/>
                  </a:lnTo>
                  <a:lnTo>
                    <a:pt x="17045" y="8241"/>
                  </a:lnTo>
                  <a:lnTo>
                    <a:pt x="16482" y="8599"/>
                  </a:lnTo>
                  <a:lnTo>
                    <a:pt x="15919" y="8907"/>
                  </a:lnTo>
                  <a:lnTo>
                    <a:pt x="14946" y="9470"/>
                  </a:lnTo>
                  <a:lnTo>
                    <a:pt x="13001" y="10493"/>
                  </a:lnTo>
                  <a:lnTo>
                    <a:pt x="11056" y="11568"/>
                  </a:lnTo>
                  <a:lnTo>
                    <a:pt x="10493" y="11875"/>
                  </a:lnTo>
                  <a:lnTo>
                    <a:pt x="9879" y="12182"/>
                  </a:lnTo>
                  <a:lnTo>
                    <a:pt x="10135" y="11824"/>
                  </a:lnTo>
                  <a:lnTo>
                    <a:pt x="10903" y="10544"/>
                  </a:lnTo>
                  <a:lnTo>
                    <a:pt x="11670" y="9367"/>
                  </a:lnTo>
                  <a:lnTo>
                    <a:pt x="12489" y="8139"/>
                  </a:lnTo>
                  <a:lnTo>
                    <a:pt x="13308" y="6962"/>
                  </a:lnTo>
                  <a:lnTo>
                    <a:pt x="14178" y="5835"/>
                  </a:lnTo>
                  <a:lnTo>
                    <a:pt x="15100" y="4709"/>
                  </a:lnTo>
                  <a:lnTo>
                    <a:pt x="16021" y="3583"/>
                  </a:lnTo>
                  <a:lnTo>
                    <a:pt x="16994" y="2457"/>
                  </a:lnTo>
                  <a:lnTo>
                    <a:pt x="16994" y="2406"/>
                  </a:lnTo>
                  <a:lnTo>
                    <a:pt x="16942" y="2406"/>
                  </a:lnTo>
                  <a:lnTo>
                    <a:pt x="15663" y="3737"/>
                  </a:lnTo>
                  <a:lnTo>
                    <a:pt x="14485" y="5068"/>
                  </a:lnTo>
                  <a:lnTo>
                    <a:pt x="13308" y="6450"/>
                  </a:lnTo>
                  <a:lnTo>
                    <a:pt x="12182" y="7883"/>
                  </a:lnTo>
                  <a:lnTo>
                    <a:pt x="12182" y="7883"/>
                  </a:lnTo>
                  <a:lnTo>
                    <a:pt x="12285" y="7166"/>
                  </a:lnTo>
                  <a:lnTo>
                    <a:pt x="12387" y="6450"/>
                  </a:lnTo>
                  <a:lnTo>
                    <a:pt x="12540" y="5375"/>
                  </a:lnTo>
                  <a:lnTo>
                    <a:pt x="12745" y="4300"/>
                  </a:lnTo>
                  <a:lnTo>
                    <a:pt x="13001" y="3276"/>
                  </a:lnTo>
                  <a:lnTo>
                    <a:pt x="13308" y="2253"/>
                  </a:lnTo>
                  <a:lnTo>
                    <a:pt x="13462" y="1690"/>
                  </a:lnTo>
                  <a:lnTo>
                    <a:pt x="13615" y="1126"/>
                  </a:lnTo>
                  <a:lnTo>
                    <a:pt x="13871" y="563"/>
                  </a:lnTo>
                  <a:lnTo>
                    <a:pt x="14127" y="52"/>
                  </a:lnTo>
                  <a:lnTo>
                    <a:pt x="141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3866;p54">
              <a:extLst>
                <a:ext uri="{FF2B5EF4-FFF2-40B4-BE49-F238E27FC236}">
                  <a16:creationId xmlns:a16="http://schemas.microsoft.com/office/drawing/2014/main" id="{9A9DC6A9-44A5-C760-9BE7-A927406FFC2D}"/>
                </a:ext>
              </a:extLst>
            </p:cNvPr>
            <p:cNvSpPr/>
            <p:nvPr/>
          </p:nvSpPr>
          <p:spPr>
            <a:xfrm>
              <a:off x="1089525" y="2514550"/>
              <a:ext cx="175325" cy="102400"/>
            </a:xfrm>
            <a:custGeom>
              <a:avLst/>
              <a:gdLst/>
              <a:ahLst/>
              <a:cxnLst/>
              <a:rect l="l" t="t" r="r" b="b"/>
              <a:pathLst>
                <a:path w="7013" h="4096" extrusionOk="0">
                  <a:moveTo>
                    <a:pt x="7013" y="1"/>
                  </a:moveTo>
                  <a:lnTo>
                    <a:pt x="5375" y="1178"/>
                  </a:lnTo>
                  <a:lnTo>
                    <a:pt x="3635" y="2201"/>
                  </a:lnTo>
                  <a:lnTo>
                    <a:pt x="2765" y="2713"/>
                  </a:lnTo>
                  <a:lnTo>
                    <a:pt x="1843" y="3174"/>
                  </a:lnTo>
                  <a:lnTo>
                    <a:pt x="973" y="3635"/>
                  </a:lnTo>
                  <a:lnTo>
                    <a:pt x="52" y="4044"/>
                  </a:lnTo>
                  <a:lnTo>
                    <a:pt x="1" y="4095"/>
                  </a:lnTo>
                  <a:lnTo>
                    <a:pt x="52" y="4095"/>
                  </a:lnTo>
                  <a:lnTo>
                    <a:pt x="973" y="3686"/>
                  </a:lnTo>
                  <a:lnTo>
                    <a:pt x="1894" y="3276"/>
                  </a:lnTo>
                  <a:lnTo>
                    <a:pt x="2816" y="2816"/>
                  </a:lnTo>
                  <a:lnTo>
                    <a:pt x="3737" y="2304"/>
                  </a:lnTo>
                  <a:lnTo>
                    <a:pt x="4607" y="1792"/>
                  </a:lnTo>
                  <a:lnTo>
                    <a:pt x="5426" y="1229"/>
                  </a:lnTo>
                  <a:lnTo>
                    <a:pt x="6245" y="666"/>
                  </a:lnTo>
                  <a:lnTo>
                    <a:pt x="701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3867;p54">
              <a:extLst>
                <a:ext uri="{FF2B5EF4-FFF2-40B4-BE49-F238E27FC236}">
                  <a16:creationId xmlns:a16="http://schemas.microsoft.com/office/drawing/2014/main" id="{42CCF557-24FF-6CF5-8E43-479C36FA028A}"/>
                </a:ext>
              </a:extLst>
            </p:cNvPr>
            <p:cNvSpPr/>
            <p:nvPr/>
          </p:nvSpPr>
          <p:spPr>
            <a:xfrm>
              <a:off x="1029375" y="2336675"/>
              <a:ext cx="29475" cy="124150"/>
            </a:xfrm>
            <a:custGeom>
              <a:avLst/>
              <a:gdLst/>
              <a:ahLst/>
              <a:cxnLst/>
              <a:rect l="l" t="t" r="r" b="b"/>
              <a:pathLst>
                <a:path w="1179" h="4966" extrusionOk="0">
                  <a:moveTo>
                    <a:pt x="1178" y="1"/>
                  </a:moveTo>
                  <a:lnTo>
                    <a:pt x="1127" y="52"/>
                  </a:lnTo>
                  <a:lnTo>
                    <a:pt x="1127" y="103"/>
                  </a:lnTo>
                  <a:lnTo>
                    <a:pt x="1127" y="103"/>
                  </a:lnTo>
                  <a:lnTo>
                    <a:pt x="1178" y="1"/>
                  </a:lnTo>
                  <a:close/>
                  <a:moveTo>
                    <a:pt x="1127" y="103"/>
                  </a:moveTo>
                  <a:lnTo>
                    <a:pt x="1076" y="206"/>
                  </a:lnTo>
                  <a:lnTo>
                    <a:pt x="1076" y="308"/>
                  </a:lnTo>
                  <a:lnTo>
                    <a:pt x="1076" y="316"/>
                  </a:lnTo>
                  <a:lnTo>
                    <a:pt x="1127" y="206"/>
                  </a:lnTo>
                  <a:lnTo>
                    <a:pt x="1127" y="103"/>
                  </a:lnTo>
                  <a:lnTo>
                    <a:pt x="1127" y="103"/>
                  </a:lnTo>
                  <a:close/>
                  <a:moveTo>
                    <a:pt x="1076" y="316"/>
                  </a:moveTo>
                  <a:lnTo>
                    <a:pt x="820" y="871"/>
                  </a:lnTo>
                  <a:lnTo>
                    <a:pt x="820" y="922"/>
                  </a:lnTo>
                  <a:lnTo>
                    <a:pt x="666" y="1485"/>
                  </a:lnTo>
                  <a:lnTo>
                    <a:pt x="513" y="2048"/>
                  </a:lnTo>
                  <a:lnTo>
                    <a:pt x="308" y="2765"/>
                  </a:lnTo>
                  <a:lnTo>
                    <a:pt x="154" y="3481"/>
                  </a:lnTo>
                  <a:lnTo>
                    <a:pt x="52" y="4198"/>
                  </a:lnTo>
                  <a:lnTo>
                    <a:pt x="1" y="4966"/>
                  </a:lnTo>
                  <a:lnTo>
                    <a:pt x="103" y="4966"/>
                  </a:lnTo>
                  <a:lnTo>
                    <a:pt x="257" y="3789"/>
                  </a:lnTo>
                  <a:lnTo>
                    <a:pt x="513" y="2611"/>
                  </a:lnTo>
                  <a:lnTo>
                    <a:pt x="769" y="1485"/>
                  </a:lnTo>
                  <a:lnTo>
                    <a:pt x="1076" y="359"/>
                  </a:lnTo>
                  <a:lnTo>
                    <a:pt x="1076" y="316"/>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3868;p54">
              <a:extLst>
                <a:ext uri="{FF2B5EF4-FFF2-40B4-BE49-F238E27FC236}">
                  <a16:creationId xmlns:a16="http://schemas.microsoft.com/office/drawing/2014/main" id="{5A9C4DB7-A123-D0B3-38EA-DB73200F25DA}"/>
                </a:ext>
              </a:extLst>
            </p:cNvPr>
            <p:cNvSpPr/>
            <p:nvPr/>
          </p:nvSpPr>
          <p:spPr>
            <a:xfrm>
              <a:off x="605825" y="3566400"/>
              <a:ext cx="492675" cy="578400"/>
            </a:xfrm>
            <a:custGeom>
              <a:avLst/>
              <a:gdLst/>
              <a:ahLst/>
              <a:cxnLst/>
              <a:rect l="l" t="t" r="r" b="b"/>
              <a:pathLst>
                <a:path w="19707" h="23136" extrusionOk="0">
                  <a:moveTo>
                    <a:pt x="1" y="0"/>
                  </a:moveTo>
                  <a:lnTo>
                    <a:pt x="461" y="5733"/>
                  </a:lnTo>
                  <a:lnTo>
                    <a:pt x="1946" y="23136"/>
                  </a:lnTo>
                  <a:lnTo>
                    <a:pt x="17762" y="23136"/>
                  </a:lnTo>
                  <a:lnTo>
                    <a:pt x="19195" y="5733"/>
                  </a:lnTo>
                  <a:lnTo>
                    <a:pt x="1970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3869;p54">
              <a:extLst>
                <a:ext uri="{FF2B5EF4-FFF2-40B4-BE49-F238E27FC236}">
                  <a16:creationId xmlns:a16="http://schemas.microsoft.com/office/drawing/2014/main" id="{4DB3B7D2-2935-3CAB-FE65-44E77B2E0AFC}"/>
                </a:ext>
              </a:extLst>
            </p:cNvPr>
            <p:cNvSpPr/>
            <p:nvPr/>
          </p:nvSpPr>
          <p:spPr>
            <a:xfrm>
              <a:off x="605825" y="3566400"/>
              <a:ext cx="492675" cy="143325"/>
            </a:xfrm>
            <a:custGeom>
              <a:avLst/>
              <a:gdLst/>
              <a:ahLst/>
              <a:cxnLst/>
              <a:rect l="l" t="t" r="r" b="b"/>
              <a:pathLst>
                <a:path w="19707" h="5733" extrusionOk="0">
                  <a:moveTo>
                    <a:pt x="1" y="0"/>
                  </a:moveTo>
                  <a:lnTo>
                    <a:pt x="461" y="5733"/>
                  </a:lnTo>
                  <a:lnTo>
                    <a:pt x="19195" y="5733"/>
                  </a:lnTo>
                  <a:lnTo>
                    <a:pt x="1970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3870;p54">
              <a:extLst>
                <a:ext uri="{FF2B5EF4-FFF2-40B4-BE49-F238E27FC236}">
                  <a16:creationId xmlns:a16="http://schemas.microsoft.com/office/drawing/2014/main" id="{FA40D445-2E03-68A5-A519-34A2CEBB9999}"/>
                </a:ext>
              </a:extLst>
            </p:cNvPr>
            <p:cNvSpPr/>
            <p:nvPr/>
          </p:nvSpPr>
          <p:spPr>
            <a:xfrm>
              <a:off x="566175" y="3508800"/>
              <a:ext cx="570725" cy="136950"/>
            </a:xfrm>
            <a:custGeom>
              <a:avLst/>
              <a:gdLst/>
              <a:ahLst/>
              <a:cxnLst/>
              <a:rect l="l" t="t" r="r" b="b"/>
              <a:pathLst>
                <a:path w="22829" h="5478" extrusionOk="0">
                  <a:moveTo>
                    <a:pt x="0" y="1"/>
                  </a:moveTo>
                  <a:lnTo>
                    <a:pt x="0" y="5478"/>
                  </a:lnTo>
                  <a:lnTo>
                    <a:pt x="22828" y="5478"/>
                  </a:lnTo>
                  <a:lnTo>
                    <a:pt x="2282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3871;p54">
              <a:extLst>
                <a:ext uri="{FF2B5EF4-FFF2-40B4-BE49-F238E27FC236}">
                  <a16:creationId xmlns:a16="http://schemas.microsoft.com/office/drawing/2014/main" id="{C41D13D9-140C-7395-A76D-200A9761B3C9}"/>
                </a:ext>
              </a:extLst>
            </p:cNvPr>
            <p:cNvSpPr/>
            <p:nvPr/>
          </p:nvSpPr>
          <p:spPr>
            <a:xfrm>
              <a:off x="288500" y="4138375"/>
              <a:ext cx="7043000" cy="16675"/>
            </a:xfrm>
            <a:custGeom>
              <a:avLst/>
              <a:gdLst/>
              <a:ahLst/>
              <a:cxnLst/>
              <a:rect l="l" t="t" r="r" b="b"/>
              <a:pathLst>
                <a:path w="281720" h="667" extrusionOk="0">
                  <a:moveTo>
                    <a:pt x="140860" y="1"/>
                  </a:moveTo>
                  <a:lnTo>
                    <a:pt x="70430" y="103"/>
                  </a:lnTo>
                  <a:lnTo>
                    <a:pt x="35215" y="154"/>
                  </a:lnTo>
                  <a:lnTo>
                    <a:pt x="0" y="308"/>
                  </a:lnTo>
                  <a:lnTo>
                    <a:pt x="35215" y="462"/>
                  </a:lnTo>
                  <a:lnTo>
                    <a:pt x="70430" y="513"/>
                  </a:lnTo>
                  <a:lnTo>
                    <a:pt x="140860" y="666"/>
                  </a:lnTo>
                  <a:lnTo>
                    <a:pt x="211290" y="513"/>
                  </a:lnTo>
                  <a:lnTo>
                    <a:pt x="246505" y="462"/>
                  </a:lnTo>
                  <a:lnTo>
                    <a:pt x="281720" y="308"/>
                  </a:lnTo>
                  <a:lnTo>
                    <a:pt x="246505" y="154"/>
                  </a:lnTo>
                  <a:lnTo>
                    <a:pt x="211290" y="103"/>
                  </a:lnTo>
                  <a:lnTo>
                    <a:pt x="14086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3872;p54">
              <a:extLst>
                <a:ext uri="{FF2B5EF4-FFF2-40B4-BE49-F238E27FC236}">
                  <a16:creationId xmlns:a16="http://schemas.microsoft.com/office/drawing/2014/main" id="{1C072A02-684A-A023-0D4B-84A67418E96A}"/>
                </a:ext>
              </a:extLst>
            </p:cNvPr>
            <p:cNvSpPr/>
            <p:nvPr/>
          </p:nvSpPr>
          <p:spPr>
            <a:xfrm>
              <a:off x="2642975" y="3176100"/>
              <a:ext cx="328900" cy="1580375"/>
            </a:xfrm>
            <a:custGeom>
              <a:avLst/>
              <a:gdLst/>
              <a:ahLst/>
              <a:cxnLst/>
              <a:rect l="l" t="t" r="r" b="b"/>
              <a:pathLst>
                <a:path w="13156" h="63215" extrusionOk="0">
                  <a:moveTo>
                    <a:pt x="1" y="1"/>
                  </a:moveTo>
                  <a:lnTo>
                    <a:pt x="1485" y="8907"/>
                  </a:lnTo>
                  <a:lnTo>
                    <a:pt x="11517" y="63214"/>
                  </a:lnTo>
                  <a:lnTo>
                    <a:pt x="13155" y="63214"/>
                  </a:lnTo>
                  <a:lnTo>
                    <a:pt x="5836" y="8907"/>
                  </a:lnTo>
                  <a:lnTo>
                    <a:pt x="476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3873;p54">
              <a:extLst>
                <a:ext uri="{FF2B5EF4-FFF2-40B4-BE49-F238E27FC236}">
                  <a16:creationId xmlns:a16="http://schemas.microsoft.com/office/drawing/2014/main" id="{823F8613-32FE-DA5B-4828-A2A35BCAD197}"/>
                </a:ext>
              </a:extLst>
            </p:cNvPr>
            <p:cNvSpPr/>
            <p:nvPr/>
          </p:nvSpPr>
          <p:spPr>
            <a:xfrm>
              <a:off x="2642975" y="3176100"/>
              <a:ext cx="145900" cy="222700"/>
            </a:xfrm>
            <a:custGeom>
              <a:avLst/>
              <a:gdLst/>
              <a:ahLst/>
              <a:cxnLst/>
              <a:rect l="l" t="t" r="r" b="b"/>
              <a:pathLst>
                <a:path w="5836" h="8908" extrusionOk="0">
                  <a:moveTo>
                    <a:pt x="1" y="1"/>
                  </a:moveTo>
                  <a:lnTo>
                    <a:pt x="1485" y="8907"/>
                  </a:lnTo>
                  <a:lnTo>
                    <a:pt x="5836" y="8907"/>
                  </a:lnTo>
                  <a:lnTo>
                    <a:pt x="4761"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74;p54">
              <a:extLst>
                <a:ext uri="{FF2B5EF4-FFF2-40B4-BE49-F238E27FC236}">
                  <a16:creationId xmlns:a16="http://schemas.microsoft.com/office/drawing/2014/main" id="{CF28971A-2044-6C80-038F-4C80D7413040}"/>
                </a:ext>
              </a:extLst>
            </p:cNvPr>
            <p:cNvSpPr/>
            <p:nvPr/>
          </p:nvSpPr>
          <p:spPr>
            <a:xfrm>
              <a:off x="1853450" y="3176100"/>
              <a:ext cx="328900" cy="1580375"/>
            </a:xfrm>
            <a:custGeom>
              <a:avLst/>
              <a:gdLst/>
              <a:ahLst/>
              <a:cxnLst/>
              <a:rect l="l" t="t" r="r" b="b"/>
              <a:pathLst>
                <a:path w="13156" h="63215" extrusionOk="0">
                  <a:moveTo>
                    <a:pt x="8395" y="1"/>
                  </a:moveTo>
                  <a:lnTo>
                    <a:pt x="7320" y="8907"/>
                  </a:lnTo>
                  <a:lnTo>
                    <a:pt x="1" y="63214"/>
                  </a:lnTo>
                  <a:lnTo>
                    <a:pt x="1639" y="63214"/>
                  </a:lnTo>
                  <a:lnTo>
                    <a:pt x="11671" y="8907"/>
                  </a:lnTo>
                  <a:lnTo>
                    <a:pt x="13155"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75;p54">
              <a:extLst>
                <a:ext uri="{FF2B5EF4-FFF2-40B4-BE49-F238E27FC236}">
                  <a16:creationId xmlns:a16="http://schemas.microsoft.com/office/drawing/2014/main" id="{3D0C36E7-1111-38EA-44BC-9F7D1A02352B}"/>
                </a:ext>
              </a:extLst>
            </p:cNvPr>
            <p:cNvSpPr/>
            <p:nvPr/>
          </p:nvSpPr>
          <p:spPr>
            <a:xfrm>
              <a:off x="2036450" y="3176100"/>
              <a:ext cx="145900" cy="222700"/>
            </a:xfrm>
            <a:custGeom>
              <a:avLst/>
              <a:gdLst/>
              <a:ahLst/>
              <a:cxnLst/>
              <a:rect l="l" t="t" r="r" b="b"/>
              <a:pathLst>
                <a:path w="5836" h="8908" extrusionOk="0">
                  <a:moveTo>
                    <a:pt x="1075" y="1"/>
                  </a:moveTo>
                  <a:lnTo>
                    <a:pt x="0" y="8907"/>
                  </a:lnTo>
                  <a:lnTo>
                    <a:pt x="4351" y="8907"/>
                  </a:lnTo>
                  <a:lnTo>
                    <a:pt x="5835"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76;p54">
              <a:extLst>
                <a:ext uri="{FF2B5EF4-FFF2-40B4-BE49-F238E27FC236}">
                  <a16:creationId xmlns:a16="http://schemas.microsoft.com/office/drawing/2014/main" id="{4223AE31-C3A1-C94B-41F2-C4B9EB14F965}"/>
                </a:ext>
              </a:extLst>
            </p:cNvPr>
            <p:cNvSpPr/>
            <p:nvPr/>
          </p:nvSpPr>
          <p:spPr>
            <a:xfrm>
              <a:off x="1099775" y="3176100"/>
              <a:ext cx="328875" cy="1580375"/>
            </a:xfrm>
            <a:custGeom>
              <a:avLst/>
              <a:gdLst/>
              <a:ahLst/>
              <a:cxnLst/>
              <a:rect l="l" t="t" r="r" b="b"/>
              <a:pathLst>
                <a:path w="13155" h="63215" extrusionOk="0">
                  <a:moveTo>
                    <a:pt x="8394" y="1"/>
                  </a:moveTo>
                  <a:lnTo>
                    <a:pt x="7319" y="8907"/>
                  </a:lnTo>
                  <a:lnTo>
                    <a:pt x="0" y="63214"/>
                  </a:lnTo>
                  <a:lnTo>
                    <a:pt x="1638" y="63214"/>
                  </a:lnTo>
                  <a:lnTo>
                    <a:pt x="11670" y="8907"/>
                  </a:lnTo>
                  <a:lnTo>
                    <a:pt x="13154"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77;p54">
              <a:extLst>
                <a:ext uri="{FF2B5EF4-FFF2-40B4-BE49-F238E27FC236}">
                  <a16:creationId xmlns:a16="http://schemas.microsoft.com/office/drawing/2014/main" id="{ACB5BE21-EEFC-A6BC-B8DD-7F6F5D889E30}"/>
                </a:ext>
              </a:extLst>
            </p:cNvPr>
            <p:cNvSpPr/>
            <p:nvPr/>
          </p:nvSpPr>
          <p:spPr>
            <a:xfrm>
              <a:off x="1282750" y="3176100"/>
              <a:ext cx="145900" cy="222700"/>
            </a:xfrm>
            <a:custGeom>
              <a:avLst/>
              <a:gdLst/>
              <a:ahLst/>
              <a:cxnLst/>
              <a:rect l="l" t="t" r="r" b="b"/>
              <a:pathLst>
                <a:path w="5836" h="8908" extrusionOk="0">
                  <a:moveTo>
                    <a:pt x="1075" y="1"/>
                  </a:moveTo>
                  <a:lnTo>
                    <a:pt x="0" y="8907"/>
                  </a:lnTo>
                  <a:lnTo>
                    <a:pt x="4351" y="8907"/>
                  </a:lnTo>
                  <a:lnTo>
                    <a:pt x="5835"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78;p54">
              <a:extLst>
                <a:ext uri="{FF2B5EF4-FFF2-40B4-BE49-F238E27FC236}">
                  <a16:creationId xmlns:a16="http://schemas.microsoft.com/office/drawing/2014/main" id="{24B9A425-BA43-96AE-E992-6A4A45584A5E}"/>
                </a:ext>
              </a:extLst>
            </p:cNvPr>
            <p:cNvSpPr/>
            <p:nvPr/>
          </p:nvSpPr>
          <p:spPr>
            <a:xfrm>
              <a:off x="1163750" y="1739100"/>
              <a:ext cx="1841375" cy="1541975"/>
            </a:xfrm>
            <a:custGeom>
              <a:avLst/>
              <a:gdLst/>
              <a:ahLst/>
              <a:cxnLst/>
              <a:rect l="l" t="t" r="r" b="b"/>
              <a:pathLst>
                <a:path w="73655" h="61679" extrusionOk="0">
                  <a:moveTo>
                    <a:pt x="2815" y="1"/>
                  </a:moveTo>
                  <a:lnTo>
                    <a:pt x="0" y="61678"/>
                  </a:lnTo>
                  <a:lnTo>
                    <a:pt x="73655" y="61678"/>
                  </a:lnTo>
                  <a:lnTo>
                    <a:pt x="73655" y="53898"/>
                  </a:lnTo>
                  <a:lnTo>
                    <a:pt x="46118" y="53898"/>
                  </a:lnTo>
                  <a:lnTo>
                    <a:pt x="3680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79;p54">
              <a:extLst>
                <a:ext uri="{FF2B5EF4-FFF2-40B4-BE49-F238E27FC236}">
                  <a16:creationId xmlns:a16="http://schemas.microsoft.com/office/drawing/2014/main" id="{78100972-DF19-C8A4-79F6-8A582F15DCEE}"/>
                </a:ext>
              </a:extLst>
            </p:cNvPr>
            <p:cNvSpPr/>
            <p:nvPr/>
          </p:nvSpPr>
          <p:spPr>
            <a:xfrm>
              <a:off x="1163750" y="1739100"/>
              <a:ext cx="166375" cy="1541975"/>
            </a:xfrm>
            <a:custGeom>
              <a:avLst/>
              <a:gdLst/>
              <a:ahLst/>
              <a:cxnLst/>
              <a:rect l="l" t="t" r="r" b="b"/>
              <a:pathLst>
                <a:path w="6655" h="61679" extrusionOk="0">
                  <a:moveTo>
                    <a:pt x="2815" y="1"/>
                  </a:moveTo>
                  <a:lnTo>
                    <a:pt x="0" y="61678"/>
                  </a:lnTo>
                  <a:lnTo>
                    <a:pt x="4044" y="61678"/>
                  </a:lnTo>
                  <a:lnTo>
                    <a:pt x="6654"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80;p54">
              <a:extLst>
                <a:ext uri="{FF2B5EF4-FFF2-40B4-BE49-F238E27FC236}">
                  <a16:creationId xmlns:a16="http://schemas.microsoft.com/office/drawing/2014/main" id="{9A0F950B-DFAB-C012-BE06-782257B82D77}"/>
                </a:ext>
              </a:extLst>
            </p:cNvPr>
            <p:cNvSpPr/>
            <p:nvPr/>
          </p:nvSpPr>
          <p:spPr>
            <a:xfrm>
              <a:off x="1673025" y="697500"/>
              <a:ext cx="1055725" cy="1401200"/>
            </a:xfrm>
            <a:custGeom>
              <a:avLst/>
              <a:gdLst/>
              <a:ahLst/>
              <a:cxnLst/>
              <a:rect l="l" t="t" r="r" b="b"/>
              <a:pathLst>
                <a:path w="42229" h="56048" extrusionOk="0">
                  <a:moveTo>
                    <a:pt x="18632" y="0"/>
                  </a:moveTo>
                  <a:lnTo>
                    <a:pt x="18069" y="51"/>
                  </a:lnTo>
                  <a:lnTo>
                    <a:pt x="17455" y="205"/>
                  </a:lnTo>
                  <a:lnTo>
                    <a:pt x="16892" y="307"/>
                  </a:lnTo>
                  <a:lnTo>
                    <a:pt x="16329" y="512"/>
                  </a:lnTo>
                  <a:lnTo>
                    <a:pt x="15203" y="922"/>
                  </a:lnTo>
                  <a:lnTo>
                    <a:pt x="14076" y="1433"/>
                  </a:lnTo>
                  <a:lnTo>
                    <a:pt x="12950" y="1996"/>
                  </a:lnTo>
                  <a:lnTo>
                    <a:pt x="10903" y="2969"/>
                  </a:lnTo>
                  <a:lnTo>
                    <a:pt x="10033" y="3481"/>
                  </a:lnTo>
                  <a:lnTo>
                    <a:pt x="9214" y="3942"/>
                  </a:lnTo>
                  <a:lnTo>
                    <a:pt x="8497" y="4556"/>
                  </a:lnTo>
                  <a:lnTo>
                    <a:pt x="7883" y="5170"/>
                  </a:lnTo>
                  <a:lnTo>
                    <a:pt x="7320" y="5887"/>
                  </a:lnTo>
                  <a:lnTo>
                    <a:pt x="6859" y="6654"/>
                  </a:lnTo>
                  <a:lnTo>
                    <a:pt x="6501" y="7524"/>
                  </a:lnTo>
                  <a:lnTo>
                    <a:pt x="6194" y="8548"/>
                  </a:lnTo>
                  <a:lnTo>
                    <a:pt x="5426" y="11414"/>
                  </a:lnTo>
                  <a:lnTo>
                    <a:pt x="4659" y="14332"/>
                  </a:lnTo>
                  <a:lnTo>
                    <a:pt x="3225" y="20167"/>
                  </a:lnTo>
                  <a:lnTo>
                    <a:pt x="2611" y="22368"/>
                  </a:lnTo>
                  <a:lnTo>
                    <a:pt x="1946" y="24671"/>
                  </a:lnTo>
                  <a:lnTo>
                    <a:pt x="1332" y="26975"/>
                  </a:lnTo>
                  <a:lnTo>
                    <a:pt x="717" y="29329"/>
                  </a:lnTo>
                  <a:lnTo>
                    <a:pt x="461" y="30558"/>
                  </a:lnTo>
                  <a:lnTo>
                    <a:pt x="257" y="31735"/>
                  </a:lnTo>
                  <a:lnTo>
                    <a:pt x="103" y="32912"/>
                  </a:lnTo>
                  <a:lnTo>
                    <a:pt x="1" y="34089"/>
                  </a:lnTo>
                  <a:lnTo>
                    <a:pt x="1" y="35267"/>
                  </a:lnTo>
                  <a:lnTo>
                    <a:pt x="1" y="36444"/>
                  </a:lnTo>
                  <a:lnTo>
                    <a:pt x="154" y="37570"/>
                  </a:lnTo>
                  <a:lnTo>
                    <a:pt x="359" y="38747"/>
                  </a:lnTo>
                  <a:lnTo>
                    <a:pt x="564" y="39617"/>
                  </a:lnTo>
                  <a:lnTo>
                    <a:pt x="871" y="40487"/>
                  </a:lnTo>
                  <a:lnTo>
                    <a:pt x="1178" y="41306"/>
                  </a:lnTo>
                  <a:lnTo>
                    <a:pt x="1587" y="42125"/>
                  </a:lnTo>
                  <a:lnTo>
                    <a:pt x="1997" y="42893"/>
                  </a:lnTo>
                  <a:lnTo>
                    <a:pt x="2458" y="43661"/>
                  </a:lnTo>
                  <a:lnTo>
                    <a:pt x="2969" y="44377"/>
                  </a:lnTo>
                  <a:lnTo>
                    <a:pt x="3481" y="45094"/>
                  </a:lnTo>
                  <a:lnTo>
                    <a:pt x="4096" y="45811"/>
                  </a:lnTo>
                  <a:lnTo>
                    <a:pt x="4659" y="46476"/>
                  </a:lnTo>
                  <a:lnTo>
                    <a:pt x="5324" y="47141"/>
                  </a:lnTo>
                  <a:lnTo>
                    <a:pt x="5938" y="47756"/>
                  </a:lnTo>
                  <a:lnTo>
                    <a:pt x="7320" y="48933"/>
                  </a:lnTo>
                  <a:lnTo>
                    <a:pt x="8753" y="50008"/>
                  </a:lnTo>
                  <a:lnTo>
                    <a:pt x="10391" y="51083"/>
                  </a:lnTo>
                  <a:lnTo>
                    <a:pt x="12131" y="52106"/>
                  </a:lnTo>
                  <a:lnTo>
                    <a:pt x="13923" y="53028"/>
                  </a:lnTo>
                  <a:lnTo>
                    <a:pt x="14844" y="53437"/>
                  </a:lnTo>
                  <a:lnTo>
                    <a:pt x="15817" y="53847"/>
                  </a:lnTo>
                  <a:lnTo>
                    <a:pt x="16738" y="54205"/>
                  </a:lnTo>
                  <a:lnTo>
                    <a:pt x="17711" y="54563"/>
                  </a:lnTo>
                  <a:lnTo>
                    <a:pt x="18683" y="54870"/>
                  </a:lnTo>
                  <a:lnTo>
                    <a:pt x="19707" y="55177"/>
                  </a:lnTo>
                  <a:lnTo>
                    <a:pt x="20679" y="55382"/>
                  </a:lnTo>
                  <a:lnTo>
                    <a:pt x="21703" y="55587"/>
                  </a:lnTo>
                  <a:lnTo>
                    <a:pt x="22676" y="55740"/>
                  </a:lnTo>
                  <a:lnTo>
                    <a:pt x="23699" y="55894"/>
                  </a:lnTo>
                  <a:lnTo>
                    <a:pt x="24672" y="55996"/>
                  </a:lnTo>
                  <a:lnTo>
                    <a:pt x="25695" y="56048"/>
                  </a:lnTo>
                  <a:lnTo>
                    <a:pt x="26668" y="56048"/>
                  </a:lnTo>
                  <a:lnTo>
                    <a:pt x="27692" y="55996"/>
                  </a:lnTo>
                  <a:lnTo>
                    <a:pt x="28664" y="55894"/>
                  </a:lnTo>
                  <a:lnTo>
                    <a:pt x="29637" y="55740"/>
                  </a:lnTo>
                  <a:lnTo>
                    <a:pt x="30609" y="55536"/>
                  </a:lnTo>
                  <a:lnTo>
                    <a:pt x="31582" y="55331"/>
                  </a:lnTo>
                  <a:lnTo>
                    <a:pt x="32503" y="55024"/>
                  </a:lnTo>
                  <a:lnTo>
                    <a:pt x="33424" y="54666"/>
                  </a:lnTo>
                  <a:lnTo>
                    <a:pt x="34346" y="54256"/>
                  </a:lnTo>
                  <a:lnTo>
                    <a:pt x="35216" y="53795"/>
                  </a:lnTo>
                  <a:lnTo>
                    <a:pt x="36086" y="53284"/>
                  </a:lnTo>
                  <a:lnTo>
                    <a:pt x="36956" y="52669"/>
                  </a:lnTo>
                  <a:lnTo>
                    <a:pt x="37775" y="52055"/>
                  </a:lnTo>
                  <a:lnTo>
                    <a:pt x="38594" y="51339"/>
                  </a:lnTo>
                  <a:lnTo>
                    <a:pt x="39208" y="50673"/>
                  </a:lnTo>
                  <a:lnTo>
                    <a:pt x="39771" y="49957"/>
                  </a:lnTo>
                  <a:lnTo>
                    <a:pt x="40283" y="49138"/>
                  </a:lnTo>
                  <a:lnTo>
                    <a:pt x="40795" y="48267"/>
                  </a:lnTo>
                  <a:lnTo>
                    <a:pt x="41204" y="47346"/>
                  </a:lnTo>
                  <a:lnTo>
                    <a:pt x="41563" y="46322"/>
                  </a:lnTo>
                  <a:lnTo>
                    <a:pt x="41870" y="45350"/>
                  </a:lnTo>
                  <a:lnTo>
                    <a:pt x="42074" y="44326"/>
                  </a:lnTo>
                  <a:lnTo>
                    <a:pt x="42228" y="43251"/>
                  </a:lnTo>
                  <a:lnTo>
                    <a:pt x="42228" y="42228"/>
                  </a:lnTo>
                  <a:lnTo>
                    <a:pt x="42177" y="41255"/>
                  </a:lnTo>
                  <a:lnTo>
                    <a:pt x="42023" y="40231"/>
                  </a:lnTo>
                  <a:lnTo>
                    <a:pt x="41921" y="39771"/>
                  </a:lnTo>
                  <a:lnTo>
                    <a:pt x="41767" y="39310"/>
                  </a:lnTo>
                  <a:lnTo>
                    <a:pt x="41563" y="38849"/>
                  </a:lnTo>
                  <a:lnTo>
                    <a:pt x="41358" y="38440"/>
                  </a:lnTo>
                  <a:lnTo>
                    <a:pt x="41153" y="38030"/>
                  </a:lnTo>
                  <a:lnTo>
                    <a:pt x="40846" y="37621"/>
                  </a:lnTo>
                  <a:lnTo>
                    <a:pt x="40590" y="37263"/>
                  </a:lnTo>
                  <a:lnTo>
                    <a:pt x="40232" y="36904"/>
                  </a:lnTo>
                  <a:lnTo>
                    <a:pt x="39464" y="36239"/>
                  </a:lnTo>
                  <a:lnTo>
                    <a:pt x="38696" y="35625"/>
                  </a:lnTo>
                  <a:lnTo>
                    <a:pt x="37826" y="35113"/>
                  </a:lnTo>
                  <a:lnTo>
                    <a:pt x="36956" y="34652"/>
                  </a:lnTo>
                  <a:lnTo>
                    <a:pt x="35165" y="33782"/>
                  </a:lnTo>
                  <a:lnTo>
                    <a:pt x="33373" y="32963"/>
                  </a:lnTo>
                  <a:lnTo>
                    <a:pt x="32810" y="32656"/>
                  </a:lnTo>
                  <a:lnTo>
                    <a:pt x="32298" y="32349"/>
                  </a:lnTo>
                  <a:lnTo>
                    <a:pt x="31735" y="32042"/>
                  </a:lnTo>
                  <a:lnTo>
                    <a:pt x="31275" y="31684"/>
                  </a:lnTo>
                  <a:lnTo>
                    <a:pt x="30814" y="31274"/>
                  </a:lnTo>
                  <a:lnTo>
                    <a:pt x="30353" y="30865"/>
                  </a:lnTo>
                  <a:lnTo>
                    <a:pt x="29893" y="30455"/>
                  </a:lnTo>
                  <a:lnTo>
                    <a:pt x="29534" y="29995"/>
                  </a:lnTo>
                  <a:lnTo>
                    <a:pt x="29125" y="29483"/>
                  </a:lnTo>
                  <a:lnTo>
                    <a:pt x="28818" y="29022"/>
                  </a:lnTo>
                  <a:lnTo>
                    <a:pt x="28459" y="28459"/>
                  </a:lnTo>
                  <a:lnTo>
                    <a:pt x="28203" y="27947"/>
                  </a:lnTo>
                  <a:lnTo>
                    <a:pt x="27948" y="27384"/>
                  </a:lnTo>
                  <a:lnTo>
                    <a:pt x="27692" y="26821"/>
                  </a:lnTo>
                  <a:lnTo>
                    <a:pt x="27487" y="26258"/>
                  </a:lnTo>
                  <a:lnTo>
                    <a:pt x="27333" y="25644"/>
                  </a:lnTo>
                  <a:lnTo>
                    <a:pt x="27026" y="24415"/>
                  </a:lnTo>
                  <a:lnTo>
                    <a:pt x="26821" y="23238"/>
                  </a:lnTo>
                  <a:lnTo>
                    <a:pt x="26668" y="22112"/>
                  </a:lnTo>
                  <a:lnTo>
                    <a:pt x="26566" y="21037"/>
                  </a:lnTo>
                  <a:lnTo>
                    <a:pt x="26514" y="19962"/>
                  </a:lnTo>
                  <a:lnTo>
                    <a:pt x="26514" y="18939"/>
                  </a:lnTo>
                  <a:lnTo>
                    <a:pt x="26566" y="17915"/>
                  </a:lnTo>
                  <a:lnTo>
                    <a:pt x="26668" y="16891"/>
                  </a:lnTo>
                  <a:lnTo>
                    <a:pt x="26873" y="14844"/>
                  </a:lnTo>
                  <a:lnTo>
                    <a:pt x="27180" y="12745"/>
                  </a:lnTo>
                  <a:lnTo>
                    <a:pt x="27538" y="10493"/>
                  </a:lnTo>
                  <a:lnTo>
                    <a:pt x="27845" y="8139"/>
                  </a:lnTo>
                  <a:lnTo>
                    <a:pt x="27896" y="7627"/>
                  </a:lnTo>
                  <a:lnTo>
                    <a:pt x="27948" y="7166"/>
                  </a:lnTo>
                  <a:lnTo>
                    <a:pt x="27896" y="6654"/>
                  </a:lnTo>
                  <a:lnTo>
                    <a:pt x="27794" y="6194"/>
                  </a:lnTo>
                  <a:lnTo>
                    <a:pt x="27640" y="5682"/>
                  </a:lnTo>
                  <a:lnTo>
                    <a:pt x="27487" y="5221"/>
                  </a:lnTo>
                  <a:lnTo>
                    <a:pt x="27231" y="4812"/>
                  </a:lnTo>
                  <a:lnTo>
                    <a:pt x="26975" y="4402"/>
                  </a:lnTo>
                  <a:lnTo>
                    <a:pt x="26617" y="3942"/>
                  </a:lnTo>
                  <a:lnTo>
                    <a:pt x="26258" y="3481"/>
                  </a:lnTo>
                  <a:lnTo>
                    <a:pt x="25849" y="3071"/>
                  </a:lnTo>
                  <a:lnTo>
                    <a:pt x="25439" y="2713"/>
                  </a:lnTo>
                  <a:lnTo>
                    <a:pt x="25030" y="2355"/>
                  </a:lnTo>
                  <a:lnTo>
                    <a:pt x="24518" y="1996"/>
                  </a:lnTo>
                  <a:lnTo>
                    <a:pt x="24057" y="1741"/>
                  </a:lnTo>
                  <a:lnTo>
                    <a:pt x="23546" y="1485"/>
                  </a:lnTo>
                  <a:lnTo>
                    <a:pt x="23136" y="1178"/>
                  </a:lnTo>
                  <a:lnTo>
                    <a:pt x="22676" y="922"/>
                  </a:lnTo>
                  <a:lnTo>
                    <a:pt x="22215" y="717"/>
                  </a:lnTo>
                  <a:lnTo>
                    <a:pt x="21754" y="512"/>
                  </a:lnTo>
                  <a:lnTo>
                    <a:pt x="21242" y="307"/>
                  </a:lnTo>
                  <a:lnTo>
                    <a:pt x="20730" y="205"/>
                  </a:lnTo>
                  <a:lnTo>
                    <a:pt x="20270" y="103"/>
                  </a:lnTo>
                  <a:lnTo>
                    <a:pt x="1975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81;p54">
              <a:extLst>
                <a:ext uri="{FF2B5EF4-FFF2-40B4-BE49-F238E27FC236}">
                  <a16:creationId xmlns:a16="http://schemas.microsoft.com/office/drawing/2014/main" id="{CDC8C94B-3E57-A431-D1A4-230988FDC21F}"/>
                </a:ext>
              </a:extLst>
            </p:cNvPr>
            <p:cNvSpPr/>
            <p:nvPr/>
          </p:nvSpPr>
          <p:spPr>
            <a:xfrm>
              <a:off x="1673025" y="697500"/>
              <a:ext cx="1055725" cy="1401200"/>
            </a:xfrm>
            <a:custGeom>
              <a:avLst/>
              <a:gdLst/>
              <a:ahLst/>
              <a:cxnLst/>
              <a:rect l="l" t="t" r="r" b="b"/>
              <a:pathLst>
                <a:path w="42229" h="56048" fill="none" extrusionOk="0">
                  <a:moveTo>
                    <a:pt x="3225" y="20167"/>
                  </a:moveTo>
                  <a:lnTo>
                    <a:pt x="3225" y="20167"/>
                  </a:lnTo>
                  <a:lnTo>
                    <a:pt x="2611" y="22368"/>
                  </a:lnTo>
                  <a:lnTo>
                    <a:pt x="1946" y="24671"/>
                  </a:lnTo>
                  <a:lnTo>
                    <a:pt x="1332" y="26975"/>
                  </a:lnTo>
                  <a:lnTo>
                    <a:pt x="717" y="29329"/>
                  </a:lnTo>
                  <a:lnTo>
                    <a:pt x="461" y="30558"/>
                  </a:lnTo>
                  <a:lnTo>
                    <a:pt x="257" y="31735"/>
                  </a:lnTo>
                  <a:lnTo>
                    <a:pt x="103" y="32912"/>
                  </a:lnTo>
                  <a:lnTo>
                    <a:pt x="1" y="34089"/>
                  </a:lnTo>
                  <a:lnTo>
                    <a:pt x="1" y="35267"/>
                  </a:lnTo>
                  <a:lnTo>
                    <a:pt x="1" y="36444"/>
                  </a:lnTo>
                  <a:lnTo>
                    <a:pt x="154" y="37570"/>
                  </a:lnTo>
                  <a:lnTo>
                    <a:pt x="359" y="38747"/>
                  </a:lnTo>
                  <a:lnTo>
                    <a:pt x="359" y="38747"/>
                  </a:lnTo>
                  <a:lnTo>
                    <a:pt x="564" y="39617"/>
                  </a:lnTo>
                  <a:lnTo>
                    <a:pt x="871" y="40487"/>
                  </a:lnTo>
                  <a:lnTo>
                    <a:pt x="1178" y="41306"/>
                  </a:lnTo>
                  <a:lnTo>
                    <a:pt x="1587" y="42125"/>
                  </a:lnTo>
                  <a:lnTo>
                    <a:pt x="1997" y="42893"/>
                  </a:lnTo>
                  <a:lnTo>
                    <a:pt x="2458" y="43661"/>
                  </a:lnTo>
                  <a:lnTo>
                    <a:pt x="2969" y="44377"/>
                  </a:lnTo>
                  <a:lnTo>
                    <a:pt x="3481" y="45094"/>
                  </a:lnTo>
                  <a:lnTo>
                    <a:pt x="4096" y="45811"/>
                  </a:lnTo>
                  <a:lnTo>
                    <a:pt x="4659" y="46476"/>
                  </a:lnTo>
                  <a:lnTo>
                    <a:pt x="5324" y="47141"/>
                  </a:lnTo>
                  <a:lnTo>
                    <a:pt x="5938" y="47756"/>
                  </a:lnTo>
                  <a:lnTo>
                    <a:pt x="7320" y="48933"/>
                  </a:lnTo>
                  <a:lnTo>
                    <a:pt x="8753" y="50008"/>
                  </a:lnTo>
                  <a:lnTo>
                    <a:pt x="8753" y="50008"/>
                  </a:lnTo>
                  <a:lnTo>
                    <a:pt x="10391" y="51083"/>
                  </a:lnTo>
                  <a:lnTo>
                    <a:pt x="12131" y="52106"/>
                  </a:lnTo>
                  <a:lnTo>
                    <a:pt x="13923" y="53028"/>
                  </a:lnTo>
                  <a:lnTo>
                    <a:pt x="14844" y="53437"/>
                  </a:lnTo>
                  <a:lnTo>
                    <a:pt x="15817" y="53847"/>
                  </a:lnTo>
                  <a:lnTo>
                    <a:pt x="16738" y="54205"/>
                  </a:lnTo>
                  <a:lnTo>
                    <a:pt x="17711" y="54563"/>
                  </a:lnTo>
                  <a:lnTo>
                    <a:pt x="18683" y="54870"/>
                  </a:lnTo>
                  <a:lnTo>
                    <a:pt x="19707" y="55177"/>
                  </a:lnTo>
                  <a:lnTo>
                    <a:pt x="20679" y="55382"/>
                  </a:lnTo>
                  <a:lnTo>
                    <a:pt x="21703" y="55587"/>
                  </a:lnTo>
                  <a:lnTo>
                    <a:pt x="22676" y="55740"/>
                  </a:lnTo>
                  <a:lnTo>
                    <a:pt x="23699" y="55894"/>
                  </a:lnTo>
                  <a:lnTo>
                    <a:pt x="24672" y="55996"/>
                  </a:lnTo>
                  <a:lnTo>
                    <a:pt x="25695" y="56048"/>
                  </a:lnTo>
                  <a:lnTo>
                    <a:pt x="26668" y="56048"/>
                  </a:lnTo>
                  <a:lnTo>
                    <a:pt x="27692" y="55996"/>
                  </a:lnTo>
                  <a:lnTo>
                    <a:pt x="28664" y="55894"/>
                  </a:lnTo>
                  <a:lnTo>
                    <a:pt x="29637" y="55740"/>
                  </a:lnTo>
                  <a:lnTo>
                    <a:pt x="30609" y="55536"/>
                  </a:lnTo>
                  <a:lnTo>
                    <a:pt x="31582" y="55331"/>
                  </a:lnTo>
                  <a:lnTo>
                    <a:pt x="32503" y="55024"/>
                  </a:lnTo>
                  <a:lnTo>
                    <a:pt x="33424" y="54666"/>
                  </a:lnTo>
                  <a:lnTo>
                    <a:pt x="34346" y="54256"/>
                  </a:lnTo>
                  <a:lnTo>
                    <a:pt x="35216" y="53795"/>
                  </a:lnTo>
                  <a:lnTo>
                    <a:pt x="36086" y="53284"/>
                  </a:lnTo>
                  <a:lnTo>
                    <a:pt x="36956" y="52669"/>
                  </a:lnTo>
                  <a:lnTo>
                    <a:pt x="37775" y="52055"/>
                  </a:lnTo>
                  <a:lnTo>
                    <a:pt x="38594" y="51339"/>
                  </a:lnTo>
                  <a:lnTo>
                    <a:pt x="38594" y="51339"/>
                  </a:lnTo>
                  <a:lnTo>
                    <a:pt x="39208" y="50673"/>
                  </a:lnTo>
                  <a:lnTo>
                    <a:pt x="39771" y="49957"/>
                  </a:lnTo>
                  <a:lnTo>
                    <a:pt x="40283" y="49138"/>
                  </a:lnTo>
                  <a:lnTo>
                    <a:pt x="40795" y="48267"/>
                  </a:lnTo>
                  <a:lnTo>
                    <a:pt x="41204" y="47346"/>
                  </a:lnTo>
                  <a:lnTo>
                    <a:pt x="41563" y="46322"/>
                  </a:lnTo>
                  <a:lnTo>
                    <a:pt x="41870" y="45350"/>
                  </a:lnTo>
                  <a:lnTo>
                    <a:pt x="42074" y="44326"/>
                  </a:lnTo>
                  <a:lnTo>
                    <a:pt x="42228" y="43251"/>
                  </a:lnTo>
                  <a:lnTo>
                    <a:pt x="42228" y="42228"/>
                  </a:lnTo>
                  <a:lnTo>
                    <a:pt x="42177" y="41255"/>
                  </a:lnTo>
                  <a:lnTo>
                    <a:pt x="42023" y="40231"/>
                  </a:lnTo>
                  <a:lnTo>
                    <a:pt x="41921" y="39771"/>
                  </a:lnTo>
                  <a:lnTo>
                    <a:pt x="41767" y="39310"/>
                  </a:lnTo>
                  <a:lnTo>
                    <a:pt x="41563" y="38849"/>
                  </a:lnTo>
                  <a:lnTo>
                    <a:pt x="41358" y="38440"/>
                  </a:lnTo>
                  <a:lnTo>
                    <a:pt x="41153" y="38030"/>
                  </a:lnTo>
                  <a:lnTo>
                    <a:pt x="40846" y="37621"/>
                  </a:lnTo>
                  <a:lnTo>
                    <a:pt x="40590" y="37263"/>
                  </a:lnTo>
                  <a:lnTo>
                    <a:pt x="40232" y="36904"/>
                  </a:lnTo>
                  <a:lnTo>
                    <a:pt x="40232" y="36904"/>
                  </a:lnTo>
                  <a:lnTo>
                    <a:pt x="39464" y="36239"/>
                  </a:lnTo>
                  <a:lnTo>
                    <a:pt x="38696" y="35625"/>
                  </a:lnTo>
                  <a:lnTo>
                    <a:pt x="37826" y="35113"/>
                  </a:lnTo>
                  <a:lnTo>
                    <a:pt x="36956" y="34652"/>
                  </a:lnTo>
                  <a:lnTo>
                    <a:pt x="35165" y="33782"/>
                  </a:lnTo>
                  <a:lnTo>
                    <a:pt x="33373" y="32963"/>
                  </a:lnTo>
                  <a:lnTo>
                    <a:pt x="33373" y="32963"/>
                  </a:lnTo>
                  <a:lnTo>
                    <a:pt x="32810" y="32656"/>
                  </a:lnTo>
                  <a:lnTo>
                    <a:pt x="32298" y="32349"/>
                  </a:lnTo>
                  <a:lnTo>
                    <a:pt x="31735" y="32042"/>
                  </a:lnTo>
                  <a:lnTo>
                    <a:pt x="31275" y="31684"/>
                  </a:lnTo>
                  <a:lnTo>
                    <a:pt x="30814" y="31274"/>
                  </a:lnTo>
                  <a:lnTo>
                    <a:pt x="30353" y="30865"/>
                  </a:lnTo>
                  <a:lnTo>
                    <a:pt x="29893" y="30455"/>
                  </a:lnTo>
                  <a:lnTo>
                    <a:pt x="29534" y="29995"/>
                  </a:lnTo>
                  <a:lnTo>
                    <a:pt x="29125" y="29483"/>
                  </a:lnTo>
                  <a:lnTo>
                    <a:pt x="28818" y="29022"/>
                  </a:lnTo>
                  <a:lnTo>
                    <a:pt x="28459" y="28459"/>
                  </a:lnTo>
                  <a:lnTo>
                    <a:pt x="28203" y="27947"/>
                  </a:lnTo>
                  <a:lnTo>
                    <a:pt x="27948" y="27384"/>
                  </a:lnTo>
                  <a:lnTo>
                    <a:pt x="27692" y="26821"/>
                  </a:lnTo>
                  <a:lnTo>
                    <a:pt x="27487" y="26258"/>
                  </a:lnTo>
                  <a:lnTo>
                    <a:pt x="27333" y="25644"/>
                  </a:lnTo>
                  <a:lnTo>
                    <a:pt x="27333" y="25644"/>
                  </a:lnTo>
                  <a:lnTo>
                    <a:pt x="27026" y="24415"/>
                  </a:lnTo>
                  <a:lnTo>
                    <a:pt x="26821" y="23238"/>
                  </a:lnTo>
                  <a:lnTo>
                    <a:pt x="26668" y="22112"/>
                  </a:lnTo>
                  <a:lnTo>
                    <a:pt x="26566" y="21037"/>
                  </a:lnTo>
                  <a:lnTo>
                    <a:pt x="26514" y="19962"/>
                  </a:lnTo>
                  <a:lnTo>
                    <a:pt x="26514" y="18939"/>
                  </a:lnTo>
                  <a:lnTo>
                    <a:pt x="26566" y="17915"/>
                  </a:lnTo>
                  <a:lnTo>
                    <a:pt x="26668" y="16891"/>
                  </a:lnTo>
                  <a:lnTo>
                    <a:pt x="26873" y="14844"/>
                  </a:lnTo>
                  <a:lnTo>
                    <a:pt x="27180" y="12745"/>
                  </a:lnTo>
                  <a:lnTo>
                    <a:pt x="27538" y="10493"/>
                  </a:lnTo>
                  <a:lnTo>
                    <a:pt x="27845" y="8139"/>
                  </a:lnTo>
                  <a:lnTo>
                    <a:pt x="27845" y="8139"/>
                  </a:lnTo>
                  <a:lnTo>
                    <a:pt x="27896" y="7627"/>
                  </a:lnTo>
                  <a:lnTo>
                    <a:pt x="27948" y="7166"/>
                  </a:lnTo>
                  <a:lnTo>
                    <a:pt x="27896" y="6654"/>
                  </a:lnTo>
                  <a:lnTo>
                    <a:pt x="27794" y="6194"/>
                  </a:lnTo>
                  <a:lnTo>
                    <a:pt x="27640" y="5682"/>
                  </a:lnTo>
                  <a:lnTo>
                    <a:pt x="27487" y="5221"/>
                  </a:lnTo>
                  <a:lnTo>
                    <a:pt x="27231" y="4812"/>
                  </a:lnTo>
                  <a:lnTo>
                    <a:pt x="26975" y="4402"/>
                  </a:lnTo>
                  <a:lnTo>
                    <a:pt x="26975" y="4402"/>
                  </a:lnTo>
                  <a:lnTo>
                    <a:pt x="26617" y="3942"/>
                  </a:lnTo>
                  <a:lnTo>
                    <a:pt x="26258" y="3481"/>
                  </a:lnTo>
                  <a:lnTo>
                    <a:pt x="25849" y="3071"/>
                  </a:lnTo>
                  <a:lnTo>
                    <a:pt x="25439" y="2713"/>
                  </a:lnTo>
                  <a:lnTo>
                    <a:pt x="25030" y="2355"/>
                  </a:lnTo>
                  <a:lnTo>
                    <a:pt x="24518" y="1996"/>
                  </a:lnTo>
                  <a:lnTo>
                    <a:pt x="24057" y="1741"/>
                  </a:lnTo>
                  <a:lnTo>
                    <a:pt x="23546" y="1485"/>
                  </a:lnTo>
                  <a:lnTo>
                    <a:pt x="23546" y="1485"/>
                  </a:lnTo>
                  <a:lnTo>
                    <a:pt x="23136" y="1178"/>
                  </a:lnTo>
                  <a:lnTo>
                    <a:pt x="22676" y="922"/>
                  </a:lnTo>
                  <a:lnTo>
                    <a:pt x="22215" y="717"/>
                  </a:lnTo>
                  <a:lnTo>
                    <a:pt x="21754" y="512"/>
                  </a:lnTo>
                  <a:lnTo>
                    <a:pt x="21242" y="307"/>
                  </a:lnTo>
                  <a:lnTo>
                    <a:pt x="20730" y="205"/>
                  </a:lnTo>
                  <a:lnTo>
                    <a:pt x="20270" y="103"/>
                  </a:lnTo>
                  <a:lnTo>
                    <a:pt x="19758" y="0"/>
                  </a:lnTo>
                  <a:lnTo>
                    <a:pt x="19758" y="0"/>
                  </a:lnTo>
                  <a:lnTo>
                    <a:pt x="19195" y="0"/>
                  </a:lnTo>
                  <a:lnTo>
                    <a:pt x="18632" y="0"/>
                  </a:lnTo>
                  <a:lnTo>
                    <a:pt x="18069" y="51"/>
                  </a:lnTo>
                  <a:lnTo>
                    <a:pt x="17455" y="205"/>
                  </a:lnTo>
                  <a:lnTo>
                    <a:pt x="16892" y="307"/>
                  </a:lnTo>
                  <a:lnTo>
                    <a:pt x="16329" y="512"/>
                  </a:lnTo>
                  <a:lnTo>
                    <a:pt x="15203" y="922"/>
                  </a:lnTo>
                  <a:lnTo>
                    <a:pt x="14076" y="1433"/>
                  </a:lnTo>
                  <a:lnTo>
                    <a:pt x="12950" y="1996"/>
                  </a:lnTo>
                  <a:lnTo>
                    <a:pt x="10903" y="2969"/>
                  </a:lnTo>
                  <a:lnTo>
                    <a:pt x="10903" y="2969"/>
                  </a:lnTo>
                  <a:lnTo>
                    <a:pt x="10033" y="3481"/>
                  </a:lnTo>
                  <a:lnTo>
                    <a:pt x="9214" y="3942"/>
                  </a:lnTo>
                  <a:lnTo>
                    <a:pt x="8497" y="4556"/>
                  </a:lnTo>
                  <a:lnTo>
                    <a:pt x="7883" y="5170"/>
                  </a:lnTo>
                  <a:lnTo>
                    <a:pt x="7320" y="5887"/>
                  </a:lnTo>
                  <a:lnTo>
                    <a:pt x="6859" y="6654"/>
                  </a:lnTo>
                  <a:lnTo>
                    <a:pt x="6501" y="7524"/>
                  </a:lnTo>
                  <a:lnTo>
                    <a:pt x="6194" y="8548"/>
                  </a:lnTo>
                  <a:lnTo>
                    <a:pt x="6194" y="8548"/>
                  </a:lnTo>
                  <a:lnTo>
                    <a:pt x="5426" y="11414"/>
                  </a:lnTo>
                  <a:lnTo>
                    <a:pt x="4659" y="14332"/>
                  </a:lnTo>
                  <a:lnTo>
                    <a:pt x="3225" y="2016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82;p54">
              <a:extLst>
                <a:ext uri="{FF2B5EF4-FFF2-40B4-BE49-F238E27FC236}">
                  <a16:creationId xmlns:a16="http://schemas.microsoft.com/office/drawing/2014/main" id="{EF5D4873-4524-C907-9C76-AEEB1816CF0C}"/>
                </a:ext>
              </a:extLst>
            </p:cNvPr>
            <p:cNvSpPr/>
            <p:nvPr/>
          </p:nvSpPr>
          <p:spPr>
            <a:xfrm>
              <a:off x="1633375" y="876650"/>
              <a:ext cx="413325" cy="1082575"/>
            </a:xfrm>
            <a:custGeom>
              <a:avLst/>
              <a:gdLst/>
              <a:ahLst/>
              <a:cxnLst/>
              <a:rect l="l" t="t" r="r" b="b"/>
              <a:pathLst>
                <a:path w="16533" h="43303" extrusionOk="0">
                  <a:moveTo>
                    <a:pt x="8753" y="0"/>
                  </a:moveTo>
                  <a:lnTo>
                    <a:pt x="6091" y="7780"/>
                  </a:lnTo>
                  <a:lnTo>
                    <a:pt x="4811" y="11670"/>
                  </a:lnTo>
                  <a:lnTo>
                    <a:pt x="3532" y="15611"/>
                  </a:lnTo>
                  <a:lnTo>
                    <a:pt x="2969" y="17249"/>
                  </a:lnTo>
                  <a:lnTo>
                    <a:pt x="2355" y="18887"/>
                  </a:lnTo>
                  <a:lnTo>
                    <a:pt x="1740" y="20628"/>
                  </a:lnTo>
                  <a:lnTo>
                    <a:pt x="1126" y="22368"/>
                  </a:lnTo>
                  <a:lnTo>
                    <a:pt x="614" y="24108"/>
                  </a:lnTo>
                  <a:lnTo>
                    <a:pt x="409" y="24978"/>
                  </a:lnTo>
                  <a:lnTo>
                    <a:pt x="256" y="25848"/>
                  </a:lnTo>
                  <a:lnTo>
                    <a:pt x="154" y="26770"/>
                  </a:lnTo>
                  <a:lnTo>
                    <a:pt x="51" y="27640"/>
                  </a:lnTo>
                  <a:lnTo>
                    <a:pt x="0" y="28459"/>
                  </a:lnTo>
                  <a:lnTo>
                    <a:pt x="51" y="29329"/>
                  </a:lnTo>
                  <a:lnTo>
                    <a:pt x="154" y="30097"/>
                  </a:lnTo>
                  <a:lnTo>
                    <a:pt x="256" y="30864"/>
                  </a:lnTo>
                  <a:lnTo>
                    <a:pt x="409" y="31581"/>
                  </a:lnTo>
                  <a:lnTo>
                    <a:pt x="614" y="32298"/>
                  </a:lnTo>
                  <a:lnTo>
                    <a:pt x="870" y="32963"/>
                  </a:lnTo>
                  <a:lnTo>
                    <a:pt x="1126" y="33628"/>
                  </a:lnTo>
                  <a:lnTo>
                    <a:pt x="1433" y="34243"/>
                  </a:lnTo>
                  <a:lnTo>
                    <a:pt x="1791" y="34857"/>
                  </a:lnTo>
                  <a:lnTo>
                    <a:pt x="2150" y="35471"/>
                  </a:lnTo>
                  <a:lnTo>
                    <a:pt x="2559" y="36034"/>
                  </a:lnTo>
                  <a:lnTo>
                    <a:pt x="3020" y="36597"/>
                  </a:lnTo>
                  <a:lnTo>
                    <a:pt x="3481" y="37109"/>
                  </a:lnTo>
                  <a:lnTo>
                    <a:pt x="3941" y="37621"/>
                  </a:lnTo>
                  <a:lnTo>
                    <a:pt x="4453" y="38082"/>
                  </a:lnTo>
                  <a:lnTo>
                    <a:pt x="5579" y="38952"/>
                  </a:lnTo>
                  <a:lnTo>
                    <a:pt x="6756" y="39771"/>
                  </a:lnTo>
                  <a:lnTo>
                    <a:pt x="7985" y="40538"/>
                  </a:lnTo>
                  <a:lnTo>
                    <a:pt x="9264" y="41153"/>
                  </a:lnTo>
                  <a:lnTo>
                    <a:pt x="10646" y="41767"/>
                  </a:lnTo>
                  <a:lnTo>
                    <a:pt x="11977" y="42227"/>
                  </a:lnTo>
                  <a:lnTo>
                    <a:pt x="13359" y="42688"/>
                  </a:lnTo>
                  <a:lnTo>
                    <a:pt x="14792" y="43046"/>
                  </a:lnTo>
                  <a:lnTo>
                    <a:pt x="16174" y="43302"/>
                  </a:lnTo>
                  <a:lnTo>
                    <a:pt x="16277" y="43302"/>
                  </a:lnTo>
                  <a:lnTo>
                    <a:pt x="16379" y="43251"/>
                  </a:lnTo>
                  <a:lnTo>
                    <a:pt x="16481" y="43149"/>
                  </a:lnTo>
                  <a:lnTo>
                    <a:pt x="16481" y="43046"/>
                  </a:lnTo>
                  <a:lnTo>
                    <a:pt x="16533" y="42944"/>
                  </a:lnTo>
                  <a:lnTo>
                    <a:pt x="16481" y="42842"/>
                  </a:lnTo>
                  <a:lnTo>
                    <a:pt x="16379" y="42739"/>
                  </a:lnTo>
                  <a:lnTo>
                    <a:pt x="16277" y="42739"/>
                  </a:lnTo>
                  <a:lnTo>
                    <a:pt x="14690" y="42432"/>
                  </a:lnTo>
                  <a:lnTo>
                    <a:pt x="13103" y="42023"/>
                  </a:lnTo>
                  <a:lnTo>
                    <a:pt x="11568" y="41562"/>
                  </a:lnTo>
                  <a:lnTo>
                    <a:pt x="10032" y="40948"/>
                  </a:lnTo>
                  <a:lnTo>
                    <a:pt x="9264" y="40590"/>
                  </a:lnTo>
                  <a:lnTo>
                    <a:pt x="8548" y="40180"/>
                  </a:lnTo>
                  <a:lnTo>
                    <a:pt x="7831" y="39822"/>
                  </a:lnTo>
                  <a:lnTo>
                    <a:pt x="7166" y="39361"/>
                  </a:lnTo>
                  <a:lnTo>
                    <a:pt x="6449" y="38952"/>
                  </a:lnTo>
                  <a:lnTo>
                    <a:pt x="5835" y="38440"/>
                  </a:lnTo>
                  <a:lnTo>
                    <a:pt x="5221" y="37928"/>
                  </a:lnTo>
                  <a:lnTo>
                    <a:pt x="4607" y="37416"/>
                  </a:lnTo>
                  <a:lnTo>
                    <a:pt x="4044" y="36853"/>
                  </a:lnTo>
                  <a:lnTo>
                    <a:pt x="3532" y="36290"/>
                  </a:lnTo>
                  <a:lnTo>
                    <a:pt x="3020" y="35676"/>
                  </a:lnTo>
                  <a:lnTo>
                    <a:pt x="2559" y="35062"/>
                  </a:lnTo>
                  <a:lnTo>
                    <a:pt x="2150" y="34396"/>
                  </a:lnTo>
                  <a:lnTo>
                    <a:pt x="1791" y="33731"/>
                  </a:lnTo>
                  <a:lnTo>
                    <a:pt x="1433" y="33065"/>
                  </a:lnTo>
                  <a:lnTo>
                    <a:pt x="1177" y="32349"/>
                  </a:lnTo>
                  <a:lnTo>
                    <a:pt x="921" y="31581"/>
                  </a:lnTo>
                  <a:lnTo>
                    <a:pt x="768" y="30813"/>
                  </a:lnTo>
                  <a:lnTo>
                    <a:pt x="614" y="30046"/>
                  </a:lnTo>
                  <a:lnTo>
                    <a:pt x="563" y="29227"/>
                  </a:lnTo>
                  <a:lnTo>
                    <a:pt x="563" y="28408"/>
                  </a:lnTo>
                  <a:lnTo>
                    <a:pt x="614" y="27537"/>
                  </a:lnTo>
                  <a:lnTo>
                    <a:pt x="717" y="26667"/>
                  </a:lnTo>
                  <a:lnTo>
                    <a:pt x="870" y="25746"/>
                  </a:lnTo>
                  <a:lnTo>
                    <a:pt x="1280" y="24159"/>
                  </a:lnTo>
                  <a:lnTo>
                    <a:pt x="1740" y="22521"/>
                  </a:lnTo>
                  <a:lnTo>
                    <a:pt x="2201" y="20935"/>
                  </a:lnTo>
                  <a:lnTo>
                    <a:pt x="2713" y="19348"/>
                  </a:lnTo>
                  <a:lnTo>
                    <a:pt x="3839" y="16175"/>
                  </a:lnTo>
                  <a:lnTo>
                    <a:pt x="4863" y="12950"/>
                  </a:lnTo>
                  <a:lnTo>
                    <a:pt x="6859" y="6449"/>
                  </a:lnTo>
                  <a:lnTo>
                    <a:pt x="880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83;p54">
              <a:extLst>
                <a:ext uri="{FF2B5EF4-FFF2-40B4-BE49-F238E27FC236}">
                  <a16:creationId xmlns:a16="http://schemas.microsoft.com/office/drawing/2014/main" id="{C7B86516-D420-E707-8F03-F07E2933951D}"/>
                </a:ext>
              </a:extLst>
            </p:cNvPr>
            <p:cNvSpPr/>
            <p:nvPr/>
          </p:nvSpPr>
          <p:spPr>
            <a:xfrm>
              <a:off x="2324350" y="883050"/>
              <a:ext cx="436375" cy="1088975"/>
            </a:xfrm>
            <a:custGeom>
              <a:avLst/>
              <a:gdLst/>
              <a:ahLst/>
              <a:cxnLst/>
              <a:rect l="l" t="t" r="r" b="b"/>
              <a:pathLst>
                <a:path w="17455" h="43559" extrusionOk="0">
                  <a:moveTo>
                    <a:pt x="1485" y="0"/>
                  </a:moveTo>
                  <a:lnTo>
                    <a:pt x="1434" y="51"/>
                  </a:lnTo>
                  <a:lnTo>
                    <a:pt x="1076" y="1536"/>
                  </a:lnTo>
                  <a:lnTo>
                    <a:pt x="820" y="3020"/>
                  </a:lnTo>
                  <a:lnTo>
                    <a:pt x="513" y="4556"/>
                  </a:lnTo>
                  <a:lnTo>
                    <a:pt x="308" y="6091"/>
                  </a:lnTo>
                  <a:lnTo>
                    <a:pt x="154" y="7678"/>
                  </a:lnTo>
                  <a:lnTo>
                    <a:pt x="52" y="9264"/>
                  </a:lnTo>
                  <a:lnTo>
                    <a:pt x="1" y="10800"/>
                  </a:lnTo>
                  <a:lnTo>
                    <a:pt x="103" y="12336"/>
                  </a:lnTo>
                  <a:lnTo>
                    <a:pt x="257" y="13820"/>
                  </a:lnTo>
                  <a:lnTo>
                    <a:pt x="410" y="14588"/>
                  </a:lnTo>
                  <a:lnTo>
                    <a:pt x="564" y="15304"/>
                  </a:lnTo>
                  <a:lnTo>
                    <a:pt x="717" y="16021"/>
                  </a:lnTo>
                  <a:lnTo>
                    <a:pt x="973" y="16737"/>
                  </a:lnTo>
                  <a:lnTo>
                    <a:pt x="1229" y="17454"/>
                  </a:lnTo>
                  <a:lnTo>
                    <a:pt x="1485" y="18119"/>
                  </a:lnTo>
                  <a:lnTo>
                    <a:pt x="1843" y="18836"/>
                  </a:lnTo>
                  <a:lnTo>
                    <a:pt x="2202" y="19450"/>
                  </a:lnTo>
                  <a:lnTo>
                    <a:pt x="2611" y="20116"/>
                  </a:lnTo>
                  <a:lnTo>
                    <a:pt x="3072" y="20730"/>
                  </a:lnTo>
                  <a:lnTo>
                    <a:pt x="3532" y="21344"/>
                  </a:lnTo>
                  <a:lnTo>
                    <a:pt x="4095" y="21907"/>
                  </a:lnTo>
                  <a:lnTo>
                    <a:pt x="4658" y="22470"/>
                  </a:lnTo>
                  <a:lnTo>
                    <a:pt x="5273" y="22982"/>
                  </a:lnTo>
                  <a:lnTo>
                    <a:pt x="5938" y="23494"/>
                  </a:lnTo>
                  <a:lnTo>
                    <a:pt x="6655" y="23903"/>
                  </a:lnTo>
                  <a:lnTo>
                    <a:pt x="7371" y="24262"/>
                  </a:lnTo>
                  <a:lnTo>
                    <a:pt x="8139" y="24620"/>
                  </a:lnTo>
                  <a:lnTo>
                    <a:pt x="9675" y="25234"/>
                  </a:lnTo>
                  <a:lnTo>
                    <a:pt x="11261" y="25848"/>
                  </a:lnTo>
                  <a:lnTo>
                    <a:pt x="11978" y="26207"/>
                  </a:lnTo>
                  <a:lnTo>
                    <a:pt x="12746" y="26565"/>
                  </a:lnTo>
                  <a:lnTo>
                    <a:pt x="13462" y="26923"/>
                  </a:lnTo>
                  <a:lnTo>
                    <a:pt x="14128" y="27384"/>
                  </a:lnTo>
                  <a:lnTo>
                    <a:pt x="14742" y="27896"/>
                  </a:lnTo>
                  <a:lnTo>
                    <a:pt x="15254" y="28459"/>
                  </a:lnTo>
                  <a:lnTo>
                    <a:pt x="15766" y="29073"/>
                  </a:lnTo>
                  <a:lnTo>
                    <a:pt x="16175" y="29841"/>
                  </a:lnTo>
                  <a:lnTo>
                    <a:pt x="16584" y="30813"/>
                  </a:lnTo>
                  <a:lnTo>
                    <a:pt x="16892" y="31786"/>
                  </a:lnTo>
                  <a:lnTo>
                    <a:pt x="17096" y="32809"/>
                  </a:lnTo>
                  <a:lnTo>
                    <a:pt x="17148" y="33782"/>
                  </a:lnTo>
                  <a:lnTo>
                    <a:pt x="17096" y="34754"/>
                  </a:lnTo>
                  <a:lnTo>
                    <a:pt x="16994" y="35727"/>
                  </a:lnTo>
                  <a:lnTo>
                    <a:pt x="16789" y="36648"/>
                  </a:lnTo>
                  <a:lnTo>
                    <a:pt x="16431" y="37570"/>
                  </a:lnTo>
                  <a:lnTo>
                    <a:pt x="16073" y="38491"/>
                  </a:lnTo>
                  <a:lnTo>
                    <a:pt x="15561" y="39310"/>
                  </a:lnTo>
                  <a:lnTo>
                    <a:pt x="14998" y="40129"/>
                  </a:lnTo>
                  <a:lnTo>
                    <a:pt x="14384" y="40897"/>
                  </a:lnTo>
                  <a:lnTo>
                    <a:pt x="13667" y="41613"/>
                  </a:lnTo>
                  <a:lnTo>
                    <a:pt x="12899" y="42227"/>
                  </a:lnTo>
                  <a:lnTo>
                    <a:pt x="12029" y="42790"/>
                  </a:lnTo>
                  <a:lnTo>
                    <a:pt x="11159" y="43302"/>
                  </a:lnTo>
                  <a:lnTo>
                    <a:pt x="11108" y="43405"/>
                  </a:lnTo>
                  <a:lnTo>
                    <a:pt x="11108" y="43507"/>
                  </a:lnTo>
                  <a:lnTo>
                    <a:pt x="11159" y="43558"/>
                  </a:lnTo>
                  <a:lnTo>
                    <a:pt x="11261" y="43558"/>
                  </a:lnTo>
                  <a:lnTo>
                    <a:pt x="11927" y="43251"/>
                  </a:lnTo>
                  <a:lnTo>
                    <a:pt x="12490" y="42893"/>
                  </a:lnTo>
                  <a:lnTo>
                    <a:pt x="13104" y="42483"/>
                  </a:lnTo>
                  <a:lnTo>
                    <a:pt x="13616" y="42074"/>
                  </a:lnTo>
                  <a:lnTo>
                    <a:pt x="14128" y="41562"/>
                  </a:lnTo>
                  <a:lnTo>
                    <a:pt x="14588" y="41101"/>
                  </a:lnTo>
                  <a:lnTo>
                    <a:pt x="15049" y="40538"/>
                  </a:lnTo>
                  <a:lnTo>
                    <a:pt x="15458" y="39975"/>
                  </a:lnTo>
                  <a:lnTo>
                    <a:pt x="15817" y="39412"/>
                  </a:lnTo>
                  <a:lnTo>
                    <a:pt x="16175" y="38798"/>
                  </a:lnTo>
                  <a:lnTo>
                    <a:pt x="16482" y="38184"/>
                  </a:lnTo>
                  <a:lnTo>
                    <a:pt x="16738" y="37518"/>
                  </a:lnTo>
                  <a:lnTo>
                    <a:pt x="16994" y="36853"/>
                  </a:lnTo>
                  <a:lnTo>
                    <a:pt x="17148" y="36188"/>
                  </a:lnTo>
                  <a:lnTo>
                    <a:pt x="17301" y="35522"/>
                  </a:lnTo>
                  <a:lnTo>
                    <a:pt x="17403" y="34857"/>
                  </a:lnTo>
                  <a:lnTo>
                    <a:pt x="17455" y="34191"/>
                  </a:lnTo>
                  <a:lnTo>
                    <a:pt x="17455" y="33526"/>
                  </a:lnTo>
                  <a:lnTo>
                    <a:pt x="17455" y="32861"/>
                  </a:lnTo>
                  <a:lnTo>
                    <a:pt x="17352" y="32195"/>
                  </a:lnTo>
                  <a:lnTo>
                    <a:pt x="17250" y="31530"/>
                  </a:lnTo>
                  <a:lnTo>
                    <a:pt x="17045" y="30916"/>
                  </a:lnTo>
                  <a:lnTo>
                    <a:pt x="16840" y="30301"/>
                  </a:lnTo>
                  <a:lnTo>
                    <a:pt x="16584" y="29687"/>
                  </a:lnTo>
                  <a:lnTo>
                    <a:pt x="16226" y="29124"/>
                  </a:lnTo>
                  <a:lnTo>
                    <a:pt x="15868" y="28612"/>
                  </a:lnTo>
                  <a:lnTo>
                    <a:pt x="15407" y="28100"/>
                  </a:lnTo>
                  <a:lnTo>
                    <a:pt x="14947" y="27589"/>
                  </a:lnTo>
                  <a:lnTo>
                    <a:pt x="14435" y="27128"/>
                  </a:lnTo>
                  <a:lnTo>
                    <a:pt x="13821" y="26718"/>
                  </a:lnTo>
                  <a:lnTo>
                    <a:pt x="13155" y="26360"/>
                  </a:lnTo>
                  <a:lnTo>
                    <a:pt x="12439" y="26002"/>
                  </a:lnTo>
                  <a:lnTo>
                    <a:pt x="10903" y="25439"/>
                  </a:lnTo>
                  <a:lnTo>
                    <a:pt x="9367" y="24876"/>
                  </a:lnTo>
                  <a:lnTo>
                    <a:pt x="8651" y="24569"/>
                  </a:lnTo>
                  <a:lnTo>
                    <a:pt x="7883" y="24262"/>
                  </a:lnTo>
                  <a:lnTo>
                    <a:pt x="7167" y="23852"/>
                  </a:lnTo>
                  <a:lnTo>
                    <a:pt x="6450" y="23443"/>
                  </a:lnTo>
                  <a:lnTo>
                    <a:pt x="5631" y="22828"/>
                  </a:lnTo>
                  <a:lnTo>
                    <a:pt x="4812" y="22112"/>
                  </a:lnTo>
                  <a:lnTo>
                    <a:pt x="4095" y="21395"/>
                  </a:lnTo>
                  <a:lnTo>
                    <a:pt x="3379" y="20627"/>
                  </a:lnTo>
                  <a:lnTo>
                    <a:pt x="2765" y="19757"/>
                  </a:lnTo>
                  <a:lnTo>
                    <a:pt x="2202" y="18887"/>
                  </a:lnTo>
                  <a:lnTo>
                    <a:pt x="1741" y="17966"/>
                  </a:lnTo>
                  <a:lnTo>
                    <a:pt x="1331" y="16993"/>
                  </a:lnTo>
                  <a:lnTo>
                    <a:pt x="973" y="16021"/>
                  </a:lnTo>
                  <a:lnTo>
                    <a:pt x="666" y="14997"/>
                  </a:lnTo>
                  <a:lnTo>
                    <a:pt x="461" y="13973"/>
                  </a:lnTo>
                  <a:lnTo>
                    <a:pt x="359" y="12899"/>
                  </a:lnTo>
                  <a:lnTo>
                    <a:pt x="257" y="11824"/>
                  </a:lnTo>
                  <a:lnTo>
                    <a:pt x="257" y="10749"/>
                  </a:lnTo>
                  <a:lnTo>
                    <a:pt x="257" y="9674"/>
                  </a:lnTo>
                  <a:lnTo>
                    <a:pt x="359" y="8599"/>
                  </a:lnTo>
                  <a:lnTo>
                    <a:pt x="564" y="6398"/>
                  </a:lnTo>
                  <a:lnTo>
                    <a:pt x="871" y="4248"/>
                  </a:lnTo>
                  <a:lnTo>
                    <a:pt x="1587" y="102"/>
                  </a:lnTo>
                  <a:lnTo>
                    <a:pt x="158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84;p54">
              <a:extLst>
                <a:ext uri="{FF2B5EF4-FFF2-40B4-BE49-F238E27FC236}">
                  <a16:creationId xmlns:a16="http://schemas.microsoft.com/office/drawing/2014/main" id="{38DC292B-B4E4-DFA1-D44D-2C779CAA7E9D}"/>
                </a:ext>
              </a:extLst>
            </p:cNvPr>
            <p:cNvSpPr/>
            <p:nvPr/>
          </p:nvSpPr>
          <p:spPr>
            <a:xfrm>
              <a:off x="2324350" y="883050"/>
              <a:ext cx="436375" cy="1088975"/>
            </a:xfrm>
            <a:custGeom>
              <a:avLst/>
              <a:gdLst/>
              <a:ahLst/>
              <a:cxnLst/>
              <a:rect l="l" t="t" r="r" b="b"/>
              <a:pathLst>
                <a:path w="17455" h="43559" fill="none" extrusionOk="0">
                  <a:moveTo>
                    <a:pt x="1434" y="51"/>
                  </a:moveTo>
                  <a:lnTo>
                    <a:pt x="1434" y="51"/>
                  </a:lnTo>
                  <a:lnTo>
                    <a:pt x="1485" y="0"/>
                  </a:lnTo>
                  <a:lnTo>
                    <a:pt x="1536" y="0"/>
                  </a:lnTo>
                  <a:lnTo>
                    <a:pt x="1536" y="0"/>
                  </a:lnTo>
                  <a:lnTo>
                    <a:pt x="1587" y="0"/>
                  </a:lnTo>
                  <a:lnTo>
                    <a:pt x="1587" y="102"/>
                  </a:lnTo>
                  <a:lnTo>
                    <a:pt x="1587" y="102"/>
                  </a:lnTo>
                  <a:lnTo>
                    <a:pt x="871" y="4248"/>
                  </a:lnTo>
                  <a:lnTo>
                    <a:pt x="564" y="6398"/>
                  </a:lnTo>
                  <a:lnTo>
                    <a:pt x="359" y="8599"/>
                  </a:lnTo>
                  <a:lnTo>
                    <a:pt x="257" y="9674"/>
                  </a:lnTo>
                  <a:lnTo>
                    <a:pt x="257" y="10749"/>
                  </a:lnTo>
                  <a:lnTo>
                    <a:pt x="257" y="11824"/>
                  </a:lnTo>
                  <a:lnTo>
                    <a:pt x="359" y="12899"/>
                  </a:lnTo>
                  <a:lnTo>
                    <a:pt x="461" y="13973"/>
                  </a:lnTo>
                  <a:lnTo>
                    <a:pt x="666" y="14997"/>
                  </a:lnTo>
                  <a:lnTo>
                    <a:pt x="973" y="16021"/>
                  </a:lnTo>
                  <a:lnTo>
                    <a:pt x="1331" y="16993"/>
                  </a:lnTo>
                  <a:lnTo>
                    <a:pt x="1331" y="16993"/>
                  </a:lnTo>
                  <a:lnTo>
                    <a:pt x="1741" y="17966"/>
                  </a:lnTo>
                  <a:lnTo>
                    <a:pt x="2202" y="18887"/>
                  </a:lnTo>
                  <a:lnTo>
                    <a:pt x="2765" y="19757"/>
                  </a:lnTo>
                  <a:lnTo>
                    <a:pt x="3379" y="20627"/>
                  </a:lnTo>
                  <a:lnTo>
                    <a:pt x="4095" y="21395"/>
                  </a:lnTo>
                  <a:lnTo>
                    <a:pt x="4812" y="22112"/>
                  </a:lnTo>
                  <a:lnTo>
                    <a:pt x="5631" y="22828"/>
                  </a:lnTo>
                  <a:lnTo>
                    <a:pt x="6450" y="23443"/>
                  </a:lnTo>
                  <a:lnTo>
                    <a:pt x="6450" y="23443"/>
                  </a:lnTo>
                  <a:lnTo>
                    <a:pt x="7167" y="23852"/>
                  </a:lnTo>
                  <a:lnTo>
                    <a:pt x="7883" y="24262"/>
                  </a:lnTo>
                  <a:lnTo>
                    <a:pt x="8651" y="24569"/>
                  </a:lnTo>
                  <a:lnTo>
                    <a:pt x="9367" y="24876"/>
                  </a:lnTo>
                  <a:lnTo>
                    <a:pt x="10903" y="25439"/>
                  </a:lnTo>
                  <a:lnTo>
                    <a:pt x="12439" y="26002"/>
                  </a:lnTo>
                  <a:lnTo>
                    <a:pt x="12439" y="26002"/>
                  </a:lnTo>
                  <a:lnTo>
                    <a:pt x="13155" y="26360"/>
                  </a:lnTo>
                  <a:lnTo>
                    <a:pt x="13821" y="26718"/>
                  </a:lnTo>
                  <a:lnTo>
                    <a:pt x="14435" y="27128"/>
                  </a:lnTo>
                  <a:lnTo>
                    <a:pt x="14947" y="27589"/>
                  </a:lnTo>
                  <a:lnTo>
                    <a:pt x="15407" y="28100"/>
                  </a:lnTo>
                  <a:lnTo>
                    <a:pt x="15868" y="28612"/>
                  </a:lnTo>
                  <a:lnTo>
                    <a:pt x="16226" y="29124"/>
                  </a:lnTo>
                  <a:lnTo>
                    <a:pt x="16584" y="29687"/>
                  </a:lnTo>
                  <a:lnTo>
                    <a:pt x="16840" y="30301"/>
                  </a:lnTo>
                  <a:lnTo>
                    <a:pt x="17045" y="30916"/>
                  </a:lnTo>
                  <a:lnTo>
                    <a:pt x="17250" y="31530"/>
                  </a:lnTo>
                  <a:lnTo>
                    <a:pt x="17352" y="32195"/>
                  </a:lnTo>
                  <a:lnTo>
                    <a:pt x="17455" y="32861"/>
                  </a:lnTo>
                  <a:lnTo>
                    <a:pt x="17455" y="33526"/>
                  </a:lnTo>
                  <a:lnTo>
                    <a:pt x="17455" y="34191"/>
                  </a:lnTo>
                  <a:lnTo>
                    <a:pt x="17403" y="34857"/>
                  </a:lnTo>
                  <a:lnTo>
                    <a:pt x="17301" y="35522"/>
                  </a:lnTo>
                  <a:lnTo>
                    <a:pt x="17148" y="36188"/>
                  </a:lnTo>
                  <a:lnTo>
                    <a:pt x="16994" y="36853"/>
                  </a:lnTo>
                  <a:lnTo>
                    <a:pt x="16738" y="37518"/>
                  </a:lnTo>
                  <a:lnTo>
                    <a:pt x="16482" y="38184"/>
                  </a:lnTo>
                  <a:lnTo>
                    <a:pt x="16175" y="38798"/>
                  </a:lnTo>
                  <a:lnTo>
                    <a:pt x="15817" y="39412"/>
                  </a:lnTo>
                  <a:lnTo>
                    <a:pt x="15458" y="39975"/>
                  </a:lnTo>
                  <a:lnTo>
                    <a:pt x="15049" y="40538"/>
                  </a:lnTo>
                  <a:lnTo>
                    <a:pt x="14588" y="41101"/>
                  </a:lnTo>
                  <a:lnTo>
                    <a:pt x="14128" y="41562"/>
                  </a:lnTo>
                  <a:lnTo>
                    <a:pt x="13616" y="42074"/>
                  </a:lnTo>
                  <a:lnTo>
                    <a:pt x="13104" y="42483"/>
                  </a:lnTo>
                  <a:lnTo>
                    <a:pt x="12490" y="42893"/>
                  </a:lnTo>
                  <a:lnTo>
                    <a:pt x="11927" y="43251"/>
                  </a:lnTo>
                  <a:lnTo>
                    <a:pt x="11261" y="43558"/>
                  </a:lnTo>
                  <a:lnTo>
                    <a:pt x="11261" y="43558"/>
                  </a:lnTo>
                  <a:lnTo>
                    <a:pt x="11159" y="43558"/>
                  </a:lnTo>
                  <a:lnTo>
                    <a:pt x="11108" y="43507"/>
                  </a:lnTo>
                  <a:lnTo>
                    <a:pt x="11108" y="43405"/>
                  </a:lnTo>
                  <a:lnTo>
                    <a:pt x="11159" y="43302"/>
                  </a:lnTo>
                  <a:lnTo>
                    <a:pt x="11159" y="43302"/>
                  </a:lnTo>
                  <a:lnTo>
                    <a:pt x="12029" y="42790"/>
                  </a:lnTo>
                  <a:lnTo>
                    <a:pt x="12899" y="42227"/>
                  </a:lnTo>
                  <a:lnTo>
                    <a:pt x="13667" y="41613"/>
                  </a:lnTo>
                  <a:lnTo>
                    <a:pt x="14384" y="40897"/>
                  </a:lnTo>
                  <a:lnTo>
                    <a:pt x="14998" y="40129"/>
                  </a:lnTo>
                  <a:lnTo>
                    <a:pt x="15561" y="39310"/>
                  </a:lnTo>
                  <a:lnTo>
                    <a:pt x="16073" y="38491"/>
                  </a:lnTo>
                  <a:lnTo>
                    <a:pt x="16431" y="37570"/>
                  </a:lnTo>
                  <a:lnTo>
                    <a:pt x="16789" y="36648"/>
                  </a:lnTo>
                  <a:lnTo>
                    <a:pt x="16994" y="35727"/>
                  </a:lnTo>
                  <a:lnTo>
                    <a:pt x="17096" y="34754"/>
                  </a:lnTo>
                  <a:lnTo>
                    <a:pt x="17148" y="33782"/>
                  </a:lnTo>
                  <a:lnTo>
                    <a:pt x="17096" y="32809"/>
                  </a:lnTo>
                  <a:lnTo>
                    <a:pt x="16892" y="31786"/>
                  </a:lnTo>
                  <a:lnTo>
                    <a:pt x="16584" y="30813"/>
                  </a:lnTo>
                  <a:lnTo>
                    <a:pt x="16175" y="29841"/>
                  </a:lnTo>
                  <a:lnTo>
                    <a:pt x="16175" y="29841"/>
                  </a:lnTo>
                  <a:lnTo>
                    <a:pt x="15766" y="29073"/>
                  </a:lnTo>
                  <a:lnTo>
                    <a:pt x="15254" y="28459"/>
                  </a:lnTo>
                  <a:lnTo>
                    <a:pt x="14742" y="27896"/>
                  </a:lnTo>
                  <a:lnTo>
                    <a:pt x="14128" y="27384"/>
                  </a:lnTo>
                  <a:lnTo>
                    <a:pt x="13462" y="26923"/>
                  </a:lnTo>
                  <a:lnTo>
                    <a:pt x="12746" y="26565"/>
                  </a:lnTo>
                  <a:lnTo>
                    <a:pt x="11978" y="26207"/>
                  </a:lnTo>
                  <a:lnTo>
                    <a:pt x="11261" y="25848"/>
                  </a:lnTo>
                  <a:lnTo>
                    <a:pt x="9675" y="25234"/>
                  </a:lnTo>
                  <a:lnTo>
                    <a:pt x="8139" y="24620"/>
                  </a:lnTo>
                  <a:lnTo>
                    <a:pt x="7371" y="24262"/>
                  </a:lnTo>
                  <a:lnTo>
                    <a:pt x="6655" y="23903"/>
                  </a:lnTo>
                  <a:lnTo>
                    <a:pt x="5938" y="23494"/>
                  </a:lnTo>
                  <a:lnTo>
                    <a:pt x="5273" y="22982"/>
                  </a:lnTo>
                  <a:lnTo>
                    <a:pt x="5273" y="22982"/>
                  </a:lnTo>
                  <a:lnTo>
                    <a:pt x="4658" y="22470"/>
                  </a:lnTo>
                  <a:lnTo>
                    <a:pt x="4095" y="21907"/>
                  </a:lnTo>
                  <a:lnTo>
                    <a:pt x="3532" y="21344"/>
                  </a:lnTo>
                  <a:lnTo>
                    <a:pt x="3072" y="20730"/>
                  </a:lnTo>
                  <a:lnTo>
                    <a:pt x="2611" y="20116"/>
                  </a:lnTo>
                  <a:lnTo>
                    <a:pt x="2202" y="19450"/>
                  </a:lnTo>
                  <a:lnTo>
                    <a:pt x="1843" y="18836"/>
                  </a:lnTo>
                  <a:lnTo>
                    <a:pt x="1485" y="18119"/>
                  </a:lnTo>
                  <a:lnTo>
                    <a:pt x="1229" y="17454"/>
                  </a:lnTo>
                  <a:lnTo>
                    <a:pt x="973" y="16737"/>
                  </a:lnTo>
                  <a:lnTo>
                    <a:pt x="717" y="16021"/>
                  </a:lnTo>
                  <a:lnTo>
                    <a:pt x="564" y="15304"/>
                  </a:lnTo>
                  <a:lnTo>
                    <a:pt x="410" y="14588"/>
                  </a:lnTo>
                  <a:lnTo>
                    <a:pt x="257" y="13820"/>
                  </a:lnTo>
                  <a:lnTo>
                    <a:pt x="103" y="12336"/>
                  </a:lnTo>
                  <a:lnTo>
                    <a:pt x="1" y="10800"/>
                  </a:lnTo>
                  <a:lnTo>
                    <a:pt x="52" y="9264"/>
                  </a:lnTo>
                  <a:lnTo>
                    <a:pt x="154" y="7678"/>
                  </a:lnTo>
                  <a:lnTo>
                    <a:pt x="308" y="6091"/>
                  </a:lnTo>
                  <a:lnTo>
                    <a:pt x="513" y="4556"/>
                  </a:lnTo>
                  <a:lnTo>
                    <a:pt x="820" y="3020"/>
                  </a:lnTo>
                  <a:lnTo>
                    <a:pt x="1076" y="1536"/>
                  </a:lnTo>
                  <a:lnTo>
                    <a:pt x="1434" y="5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85;p54">
              <a:extLst>
                <a:ext uri="{FF2B5EF4-FFF2-40B4-BE49-F238E27FC236}">
                  <a16:creationId xmlns:a16="http://schemas.microsoft.com/office/drawing/2014/main" id="{52BF3AAB-A121-0BE9-9DEA-3F8FE5C7C13A}"/>
                </a:ext>
              </a:extLst>
            </p:cNvPr>
            <p:cNvSpPr/>
            <p:nvPr/>
          </p:nvSpPr>
          <p:spPr>
            <a:xfrm>
              <a:off x="2742800" y="3620150"/>
              <a:ext cx="1389675" cy="1169575"/>
            </a:xfrm>
            <a:custGeom>
              <a:avLst/>
              <a:gdLst/>
              <a:ahLst/>
              <a:cxnLst/>
              <a:rect l="l" t="t" r="r" b="b"/>
              <a:pathLst>
                <a:path w="55587" h="46783" extrusionOk="0">
                  <a:moveTo>
                    <a:pt x="27998" y="0"/>
                  </a:moveTo>
                  <a:lnTo>
                    <a:pt x="0" y="5937"/>
                  </a:lnTo>
                  <a:lnTo>
                    <a:pt x="1536" y="13052"/>
                  </a:lnTo>
                  <a:lnTo>
                    <a:pt x="3071" y="20218"/>
                  </a:lnTo>
                  <a:lnTo>
                    <a:pt x="4914" y="28254"/>
                  </a:lnTo>
                  <a:lnTo>
                    <a:pt x="6040" y="33168"/>
                  </a:lnTo>
                  <a:lnTo>
                    <a:pt x="7319" y="38337"/>
                  </a:lnTo>
                  <a:lnTo>
                    <a:pt x="7934" y="40641"/>
                  </a:lnTo>
                  <a:lnTo>
                    <a:pt x="8497" y="42637"/>
                  </a:lnTo>
                  <a:lnTo>
                    <a:pt x="9009" y="44275"/>
                  </a:lnTo>
                  <a:lnTo>
                    <a:pt x="9469" y="45554"/>
                  </a:lnTo>
                  <a:lnTo>
                    <a:pt x="9827" y="46425"/>
                  </a:lnTo>
                  <a:lnTo>
                    <a:pt x="9981" y="46629"/>
                  </a:lnTo>
                  <a:lnTo>
                    <a:pt x="10135" y="46783"/>
                  </a:lnTo>
                  <a:lnTo>
                    <a:pt x="10902" y="46783"/>
                  </a:lnTo>
                  <a:lnTo>
                    <a:pt x="12489" y="46629"/>
                  </a:lnTo>
                  <a:lnTo>
                    <a:pt x="14844" y="46271"/>
                  </a:lnTo>
                  <a:lnTo>
                    <a:pt x="17710" y="45759"/>
                  </a:lnTo>
                  <a:lnTo>
                    <a:pt x="24825" y="44480"/>
                  </a:lnTo>
                  <a:lnTo>
                    <a:pt x="32809" y="42893"/>
                  </a:lnTo>
                  <a:lnTo>
                    <a:pt x="40794" y="41204"/>
                  </a:lnTo>
                  <a:lnTo>
                    <a:pt x="47806" y="39719"/>
                  </a:lnTo>
                  <a:lnTo>
                    <a:pt x="52925" y="38542"/>
                  </a:lnTo>
                  <a:lnTo>
                    <a:pt x="54460" y="38133"/>
                  </a:lnTo>
                  <a:lnTo>
                    <a:pt x="55177" y="37877"/>
                  </a:lnTo>
                  <a:lnTo>
                    <a:pt x="55382" y="37723"/>
                  </a:lnTo>
                  <a:lnTo>
                    <a:pt x="55535" y="37467"/>
                  </a:lnTo>
                  <a:lnTo>
                    <a:pt x="55587" y="37160"/>
                  </a:lnTo>
                  <a:lnTo>
                    <a:pt x="55587" y="36802"/>
                  </a:lnTo>
                  <a:lnTo>
                    <a:pt x="55535" y="36392"/>
                  </a:lnTo>
                  <a:lnTo>
                    <a:pt x="55433" y="35983"/>
                  </a:lnTo>
                  <a:lnTo>
                    <a:pt x="55228" y="35573"/>
                  </a:lnTo>
                  <a:lnTo>
                    <a:pt x="55023" y="35113"/>
                  </a:lnTo>
                  <a:lnTo>
                    <a:pt x="54768" y="34652"/>
                  </a:lnTo>
                  <a:lnTo>
                    <a:pt x="54512" y="34243"/>
                  </a:lnTo>
                  <a:lnTo>
                    <a:pt x="54205" y="33833"/>
                  </a:lnTo>
                  <a:lnTo>
                    <a:pt x="53897" y="33424"/>
                  </a:lnTo>
                  <a:lnTo>
                    <a:pt x="53539" y="33065"/>
                  </a:lnTo>
                  <a:lnTo>
                    <a:pt x="53181" y="32707"/>
                  </a:lnTo>
                  <a:lnTo>
                    <a:pt x="52823" y="32451"/>
                  </a:lnTo>
                  <a:lnTo>
                    <a:pt x="52464" y="32246"/>
                  </a:lnTo>
                  <a:lnTo>
                    <a:pt x="51901" y="32042"/>
                  </a:lnTo>
                  <a:lnTo>
                    <a:pt x="51082" y="31786"/>
                  </a:lnTo>
                  <a:lnTo>
                    <a:pt x="48625" y="31069"/>
                  </a:lnTo>
                  <a:lnTo>
                    <a:pt x="45452" y="30301"/>
                  </a:lnTo>
                  <a:lnTo>
                    <a:pt x="42023" y="29482"/>
                  </a:lnTo>
                  <a:lnTo>
                    <a:pt x="35778" y="28100"/>
                  </a:lnTo>
                  <a:lnTo>
                    <a:pt x="33014" y="27486"/>
                  </a:lnTo>
                  <a:lnTo>
                    <a:pt x="32093" y="22521"/>
                  </a:lnTo>
                  <a:lnTo>
                    <a:pt x="27998"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86;p54">
              <a:extLst>
                <a:ext uri="{FF2B5EF4-FFF2-40B4-BE49-F238E27FC236}">
                  <a16:creationId xmlns:a16="http://schemas.microsoft.com/office/drawing/2014/main" id="{EBB9F7D1-B369-848A-4C44-E6D3BA19869F}"/>
                </a:ext>
              </a:extLst>
            </p:cNvPr>
            <p:cNvSpPr/>
            <p:nvPr/>
          </p:nvSpPr>
          <p:spPr>
            <a:xfrm>
              <a:off x="2910425" y="4338000"/>
              <a:ext cx="1222050" cy="451725"/>
            </a:xfrm>
            <a:custGeom>
              <a:avLst/>
              <a:gdLst/>
              <a:ahLst/>
              <a:cxnLst/>
              <a:rect l="l" t="t" r="r" b="b"/>
              <a:pathLst>
                <a:path w="48882" h="18069" extrusionOk="0">
                  <a:moveTo>
                    <a:pt x="32195" y="1"/>
                  </a:moveTo>
                  <a:lnTo>
                    <a:pt x="34038" y="513"/>
                  </a:lnTo>
                  <a:lnTo>
                    <a:pt x="34959" y="820"/>
                  </a:lnTo>
                  <a:lnTo>
                    <a:pt x="35881" y="1178"/>
                  </a:lnTo>
                  <a:lnTo>
                    <a:pt x="36751" y="1536"/>
                  </a:lnTo>
                  <a:lnTo>
                    <a:pt x="37416" y="1894"/>
                  </a:lnTo>
                  <a:lnTo>
                    <a:pt x="37723" y="2099"/>
                  </a:lnTo>
                  <a:lnTo>
                    <a:pt x="37979" y="2304"/>
                  </a:lnTo>
                  <a:lnTo>
                    <a:pt x="38133" y="2509"/>
                  </a:lnTo>
                  <a:lnTo>
                    <a:pt x="38286" y="2713"/>
                  </a:lnTo>
                  <a:lnTo>
                    <a:pt x="38337" y="2918"/>
                  </a:lnTo>
                  <a:lnTo>
                    <a:pt x="38337" y="3123"/>
                  </a:lnTo>
                  <a:lnTo>
                    <a:pt x="38235" y="3328"/>
                  </a:lnTo>
                  <a:lnTo>
                    <a:pt x="38082" y="3532"/>
                  </a:lnTo>
                  <a:lnTo>
                    <a:pt x="37826" y="3737"/>
                  </a:lnTo>
                  <a:lnTo>
                    <a:pt x="37467" y="3891"/>
                  </a:lnTo>
                  <a:lnTo>
                    <a:pt x="37007" y="4095"/>
                  </a:lnTo>
                  <a:lnTo>
                    <a:pt x="36444" y="4300"/>
                  </a:lnTo>
                  <a:lnTo>
                    <a:pt x="35778" y="4454"/>
                  </a:lnTo>
                  <a:lnTo>
                    <a:pt x="35011" y="4658"/>
                  </a:lnTo>
                  <a:lnTo>
                    <a:pt x="33065" y="4966"/>
                  </a:lnTo>
                  <a:lnTo>
                    <a:pt x="30609" y="5273"/>
                  </a:lnTo>
                  <a:lnTo>
                    <a:pt x="27589" y="5529"/>
                  </a:lnTo>
                  <a:lnTo>
                    <a:pt x="17505" y="6245"/>
                  </a:lnTo>
                  <a:lnTo>
                    <a:pt x="9469" y="6757"/>
                  </a:lnTo>
                  <a:lnTo>
                    <a:pt x="3583" y="7064"/>
                  </a:lnTo>
                  <a:lnTo>
                    <a:pt x="0" y="7218"/>
                  </a:lnTo>
                  <a:lnTo>
                    <a:pt x="1075" y="11415"/>
                  </a:lnTo>
                  <a:lnTo>
                    <a:pt x="1587" y="13257"/>
                  </a:lnTo>
                  <a:lnTo>
                    <a:pt x="2048" y="14793"/>
                  </a:lnTo>
                  <a:lnTo>
                    <a:pt x="2457" y="16124"/>
                  </a:lnTo>
                  <a:lnTo>
                    <a:pt x="2815" y="17096"/>
                  </a:lnTo>
                  <a:lnTo>
                    <a:pt x="3174" y="17762"/>
                  </a:lnTo>
                  <a:lnTo>
                    <a:pt x="3276" y="17966"/>
                  </a:lnTo>
                  <a:lnTo>
                    <a:pt x="3430" y="18069"/>
                  </a:lnTo>
                  <a:lnTo>
                    <a:pt x="4197" y="18069"/>
                  </a:lnTo>
                  <a:lnTo>
                    <a:pt x="5835" y="17915"/>
                  </a:lnTo>
                  <a:lnTo>
                    <a:pt x="8139" y="17557"/>
                  </a:lnTo>
                  <a:lnTo>
                    <a:pt x="11005" y="17045"/>
                  </a:lnTo>
                  <a:lnTo>
                    <a:pt x="18120" y="15766"/>
                  </a:lnTo>
                  <a:lnTo>
                    <a:pt x="26104" y="14179"/>
                  </a:lnTo>
                  <a:lnTo>
                    <a:pt x="34089" y="12490"/>
                  </a:lnTo>
                  <a:lnTo>
                    <a:pt x="41101" y="11005"/>
                  </a:lnTo>
                  <a:lnTo>
                    <a:pt x="46220" y="9828"/>
                  </a:lnTo>
                  <a:lnTo>
                    <a:pt x="47755" y="9419"/>
                  </a:lnTo>
                  <a:lnTo>
                    <a:pt x="48472" y="9163"/>
                  </a:lnTo>
                  <a:lnTo>
                    <a:pt x="48677" y="9009"/>
                  </a:lnTo>
                  <a:lnTo>
                    <a:pt x="48830" y="8753"/>
                  </a:lnTo>
                  <a:lnTo>
                    <a:pt x="48882" y="8446"/>
                  </a:lnTo>
                  <a:lnTo>
                    <a:pt x="48882" y="8088"/>
                  </a:lnTo>
                  <a:lnTo>
                    <a:pt x="48830" y="7678"/>
                  </a:lnTo>
                  <a:lnTo>
                    <a:pt x="48728" y="7269"/>
                  </a:lnTo>
                  <a:lnTo>
                    <a:pt x="48523" y="6859"/>
                  </a:lnTo>
                  <a:lnTo>
                    <a:pt x="48318" y="6399"/>
                  </a:lnTo>
                  <a:lnTo>
                    <a:pt x="48063" y="5938"/>
                  </a:lnTo>
                  <a:lnTo>
                    <a:pt x="47807" y="5477"/>
                  </a:lnTo>
                  <a:lnTo>
                    <a:pt x="47500" y="5068"/>
                  </a:lnTo>
                  <a:lnTo>
                    <a:pt x="47192" y="4658"/>
                  </a:lnTo>
                  <a:lnTo>
                    <a:pt x="46834" y="4300"/>
                  </a:lnTo>
                  <a:lnTo>
                    <a:pt x="46476" y="3993"/>
                  </a:lnTo>
                  <a:lnTo>
                    <a:pt x="46118" y="3686"/>
                  </a:lnTo>
                  <a:lnTo>
                    <a:pt x="45759" y="3481"/>
                  </a:lnTo>
                  <a:lnTo>
                    <a:pt x="45043" y="3225"/>
                  </a:lnTo>
                  <a:lnTo>
                    <a:pt x="43865" y="2867"/>
                  </a:lnTo>
                  <a:lnTo>
                    <a:pt x="40487" y="1997"/>
                  </a:lnTo>
                  <a:lnTo>
                    <a:pt x="36341" y="973"/>
                  </a:lnTo>
                  <a:lnTo>
                    <a:pt x="3219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87;p54">
              <a:extLst>
                <a:ext uri="{FF2B5EF4-FFF2-40B4-BE49-F238E27FC236}">
                  <a16:creationId xmlns:a16="http://schemas.microsoft.com/office/drawing/2014/main" id="{90C536E2-2395-1BE3-D633-93E38A8D1727}"/>
                </a:ext>
              </a:extLst>
            </p:cNvPr>
            <p:cNvSpPr/>
            <p:nvPr/>
          </p:nvSpPr>
          <p:spPr>
            <a:xfrm>
              <a:off x="2035150" y="3956675"/>
              <a:ext cx="1167050" cy="1114575"/>
            </a:xfrm>
            <a:custGeom>
              <a:avLst/>
              <a:gdLst/>
              <a:ahLst/>
              <a:cxnLst/>
              <a:rect l="l" t="t" r="r" b="b"/>
              <a:pathLst>
                <a:path w="46682" h="44583" extrusionOk="0">
                  <a:moveTo>
                    <a:pt x="10340" y="1"/>
                  </a:moveTo>
                  <a:lnTo>
                    <a:pt x="8907" y="4198"/>
                  </a:lnTo>
                  <a:lnTo>
                    <a:pt x="5631" y="13820"/>
                  </a:lnTo>
                  <a:lnTo>
                    <a:pt x="3891" y="19144"/>
                  </a:lnTo>
                  <a:lnTo>
                    <a:pt x="2355" y="24109"/>
                  </a:lnTo>
                  <a:lnTo>
                    <a:pt x="1690" y="26258"/>
                  </a:lnTo>
                  <a:lnTo>
                    <a:pt x="1178" y="28101"/>
                  </a:lnTo>
                  <a:lnTo>
                    <a:pt x="820" y="29534"/>
                  </a:lnTo>
                  <a:lnTo>
                    <a:pt x="666" y="30507"/>
                  </a:lnTo>
                  <a:lnTo>
                    <a:pt x="359" y="34397"/>
                  </a:lnTo>
                  <a:lnTo>
                    <a:pt x="103" y="37928"/>
                  </a:lnTo>
                  <a:lnTo>
                    <a:pt x="1" y="39362"/>
                  </a:lnTo>
                  <a:lnTo>
                    <a:pt x="1" y="40539"/>
                  </a:lnTo>
                  <a:lnTo>
                    <a:pt x="52" y="41307"/>
                  </a:lnTo>
                  <a:lnTo>
                    <a:pt x="103" y="41563"/>
                  </a:lnTo>
                  <a:lnTo>
                    <a:pt x="155" y="41665"/>
                  </a:lnTo>
                  <a:lnTo>
                    <a:pt x="410" y="41767"/>
                  </a:lnTo>
                  <a:lnTo>
                    <a:pt x="922" y="41870"/>
                  </a:lnTo>
                  <a:lnTo>
                    <a:pt x="2509" y="42126"/>
                  </a:lnTo>
                  <a:lnTo>
                    <a:pt x="4812" y="42382"/>
                  </a:lnTo>
                  <a:lnTo>
                    <a:pt x="7730" y="42637"/>
                  </a:lnTo>
                  <a:lnTo>
                    <a:pt x="14947" y="43200"/>
                  </a:lnTo>
                  <a:lnTo>
                    <a:pt x="23085" y="43661"/>
                  </a:lnTo>
                  <a:lnTo>
                    <a:pt x="31224" y="44122"/>
                  </a:lnTo>
                  <a:lnTo>
                    <a:pt x="38389" y="44429"/>
                  </a:lnTo>
                  <a:lnTo>
                    <a:pt x="43610" y="44582"/>
                  </a:lnTo>
                  <a:lnTo>
                    <a:pt x="45197" y="44582"/>
                  </a:lnTo>
                  <a:lnTo>
                    <a:pt x="45965" y="44531"/>
                  </a:lnTo>
                  <a:lnTo>
                    <a:pt x="46221" y="44429"/>
                  </a:lnTo>
                  <a:lnTo>
                    <a:pt x="46425" y="44224"/>
                  </a:lnTo>
                  <a:lnTo>
                    <a:pt x="46528" y="43917"/>
                  </a:lnTo>
                  <a:lnTo>
                    <a:pt x="46630" y="43610"/>
                  </a:lnTo>
                  <a:lnTo>
                    <a:pt x="46681" y="43200"/>
                  </a:lnTo>
                  <a:lnTo>
                    <a:pt x="46681" y="42791"/>
                  </a:lnTo>
                  <a:lnTo>
                    <a:pt x="46630" y="42330"/>
                  </a:lnTo>
                  <a:lnTo>
                    <a:pt x="46528" y="41818"/>
                  </a:lnTo>
                  <a:lnTo>
                    <a:pt x="46425" y="41307"/>
                  </a:lnTo>
                  <a:lnTo>
                    <a:pt x="46272" y="40846"/>
                  </a:lnTo>
                  <a:lnTo>
                    <a:pt x="46067" y="40334"/>
                  </a:lnTo>
                  <a:lnTo>
                    <a:pt x="45862" y="39873"/>
                  </a:lnTo>
                  <a:lnTo>
                    <a:pt x="45606" y="39413"/>
                  </a:lnTo>
                  <a:lnTo>
                    <a:pt x="45351" y="39003"/>
                  </a:lnTo>
                  <a:lnTo>
                    <a:pt x="45095" y="38645"/>
                  </a:lnTo>
                  <a:lnTo>
                    <a:pt x="44787" y="38389"/>
                  </a:lnTo>
                  <a:lnTo>
                    <a:pt x="44327" y="38031"/>
                  </a:lnTo>
                  <a:lnTo>
                    <a:pt x="43559" y="37570"/>
                  </a:lnTo>
                  <a:lnTo>
                    <a:pt x="41358" y="36291"/>
                  </a:lnTo>
                  <a:lnTo>
                    <a:pt x="38543" y="34704"/>
                  </a:lnTo>
                  <a:lnTo>
                    <a:pt x="35421" y="33066"/>
                  </a:lnTo>
                  <a:lnTo>
                    <a:pt x="29739" y="30097"/>
                  </a:lnTo>
                  <a:lnTo>
                    <a:pt x="27231" y="28818"/>
                  </a:lnTo>
                  <a:lnTo>
                    <a:pt x="38952" y="1383"/>
                  </a:lnTo>
                  <a:lnTo>
                    <a:pt x="10340"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88;p54">
              <a:extLst>
                <a:ext uri="{FF2B5EF4-FFF2-40B4-BE49-F238E27FC236}">
                  <a16:creationId xmlns:a16="http://schemas.microsoft.com/office/drawing/2014/main" id="{1EC60E12-A660-012A-EB94-61FB922EA9E8}"/>
                </a:ext>
              </a:extLst>
            </p:cNvPr>
            <p:cNvSpPr/>
            <p:nvPr/>
          </p:nvSpPr>
          <p:spPr>
            <a:xfrm>
              <a:off x="2035150" y="4742375"/>
              <a:ext cx="1167050" cy="328875"/>
            </a:xfrm>
            <a:custGeom>
              <a:avLst/>
              <a:gdLst/>
              <a:ahLst/>
              <a:cxnLst/>
              <a:rect l="l" t="t" r="r" b="b"/>
              <a:pathLst>
                <a:path w="46682" h="13155" extrusionOk="0">
                  <a:moveTo>
                    <a:pt x="564" y="0"/>
                  </a:moveTo>
                  <a:lnTo>
                    <a:pt x="257" y="3634"/>
                  </a:lnTo>
                  <a:lnTo>
                    <a:pt x="52" y="6859"/>
                  </a:lnTo>
                  <a:lnTo>
                    <a:pt x="1" y="8190"/>
                  </a:lnTo>
                  <a:lnTo>
                    <a:pt x="1" y="9213"/>
                  </a:lnTo>
                  <a:lnTo>
                    <a:pt x="52" y="9930"/>
                  </a:lnTo>
                  <a:lnTo>
                    <a:pt x="103" y="10135"/>
                  </a:lnTo>
                  <a:lnTo>
                    <a:pt x="155" y="10186"/>
                  </a:lnTo>
                  <a:lnTo>
                    <a:pt x="410" y="10339"/>
                  </a:lnTo>
                  <a:lnTo>
                    <a:pt x="922" y="10442"/>
                  </a:lnTo>
                  <a:lnTo>
                    <a:pt x="2509" y="10698"/>
                  </a:lnTo>
                  <a:lnTo>
                    <a:pt x="4812" y="10954"/>
                  </a:lnTo>
                  <a:lnTo>
                    <a:pt x="7730" y="11209"/>
                  </a:lnTo>
                  <a:lnTo>
                    <a:pt x="14947" y="11721"/>
                  </a:lnTo>
                  <a:lnTo>
                    <a:pt x="23085" y="12233"/>
                  </a:lnTo>
                  <a:lnTo>
                    <a:pt x="31224" y="12694"/>
                  </a:lnTo>
                  <a:lnTo>
                    <a:pt x="38389" y="13001"/>
                  </a:lnTo>
                  <a:lnTo>
                    <a:pt x="43610" y="13154"/>
                  </a:lnTo>
                  <a:lnTo>
                    <a:pt x="45197" y="13154"/>
                  </a:lnTo>
                  <a:lnTo>
                    <a:pt x="45965" y="13103"/>
                  </a:lnTo>
                  <a:lnTo>
                    <a:pt x="46221" y="13001"/>
                  </a:lnTo>
                  <a:lnTo>
                    <a:pt x="46425" y="12796"/>
                  </a:lnTo>
                  <a:lnTo>
                    <a:pt x="46579" y="12489"/>
                  </a:lnTo>
                  <a:lnTo>
                    <a:pt x="46630" y="12182"/>
                  </a:lnTo>
                  <a:lnTo>
                    <a:pt x="46681" y="11772"/>
                  </a:lnTo>
                  <a:lnTo>
                    <a:pt x="46681" y="11363"/>
                  </a:lnTo>
                  <a:lnTo>
                    <a:pt x="46630" y="10851"/>
                  </a:lnTo>
                  <a:lnTo>
                    <a:pt x="46528" y="10390"/>
                  </a:lnTo>
                  <a:lnTo>
                    <a:pt x="46425" y="9879"/>
                  </a:lnTo>
                  <a:lnTo>
                    <a:pt x="46272" y="9367"/>
                  </a:lnTo>
                  <a:lnTo>
                    <a:pt x="46067" y="8906"/>
                  </a:lnTo>
                  <a:lnTo>
                    <a:pt x="45862" y="8445"/>
                  </a:lnTo>
                  <a:lnTo>
                    <a:pt x="45606" y="7985"/>
                  </a:lnTo>
                  <a:lnTo>
                    <a:pt x="45351" y="7575"/>
                  </a:lnTo>
                  <a:lnTo>
                    <a:pt x="45095" y="7217"/>
                  </a:lnTo>
                  <a:lnTo>
                    <a:pt x="44787" y="6910"/>
                  </a:lnTo>
                  <a:lnTo>
                    <a:pt x="44378" y="6603"/>
                  </a:lnTo>
                  <a:lnTo>
                    <a:pt x="43713" y="6193"/>
                  </a:lnTo>
                  <a:lnTo>
                    <a:pt x="41716" y="5016"/>
                  </a:lnTo>
                  <a:lnTo>
                    <a:pt x="39157" y="3634"/>
                  </a:lnTo>
                  <a:lnTo>
                    <a:pt x="36240" y="2099"/>
                  </a:lnTo>
                  <a:lnTo>
                    <a:pt x="37212" y="2610"/>
                  </a:lnTo>
                  <a:lnTo>
                    <a:pt x="38133" y="3225"/>
                  </a:lnTo>
                  <a:lnTo>
                    <a:pt x="38952" y="3839"/>
                  </a:lnTo>
                  <a:lnTo>
                    <a:pt x="39260" y="4146"/>
                  </a:lnTo>
                  <a:lnTo>
                    <a:pt x="39567" y="4453"/>
                  </a:lnTo>
                  <a:lnTo>
                    <a:pt x="39771" y="4760"/>
                  </a:lnTo>
                  <a:lnTo>
                    <a:pt x="39925" y="5016"/>
                  </a:lnTo>
                  <a:lnTo>
                    <a:pt x="39925" y="5272"/>
                  </a:lnTo>
                  <a:lnTo>
                    <a:pt x="39874" y="5528"/>
                  </a:lnTo>
                  <a:lnTo>
                    <a:pt x="39720" y="5733"/>
                  </a:lnTo>
                  <a:lnTo>
                    <a:pt x="39413" y="5937"/>
                  </a:lnTo>
                  <a:lnTo>
                    <a:pt x="38952" y="6091"/>
                  </a:lnTo>
                  <a:lnTo>
                    <a:pt x="38389" y="6193"/>
                  </a:lnTo>
                  <a:lnTo>
                    <a:pt x="37673" y="6296"/>
                  </a:lnTo>
                  <a:lnTo>
                    <a:pt x="35677" y="6296"/>
                  </a:lnTo>
                  <a:lnTo>
                    <a:pt x="34397" y="6245"/>
                  </a:lnTo>
                  <a:lnTo>
                    <a:pt x="32964" y="6091"/>
                  </a:lnTo>
                  <a:lnTo>
                    <a:pt x="31275" y="5937"/>
                  </a:lnTo>
                  <a:lnTo>
                    <a:pt x="29381" y="5682"/>
                  </a:lnTo>
                  <a:lnTo>
                    <a:pt x="27231" y="5374"/>
                  </a:lnTo>
                  <a:lnTo>
                    <a:pt x="24877" y="4965"/>
                  </a:lnTo>
                  <a:lnTo>
                    <a:pt x="22266" y="4504"/>
                  </a:lnTo>
                  <a:lnTo>
                    <a:pt x="16175" y="3378"/>
                  </a:lnTo>
                  <a:lnTo>
                    <a:pt x="9009" y="1894"/>
                  </a:lnTo>
                  <a:lnTo>
                    <a:pt x="56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89;p54">
              <a:extLst>
                <a:ext uri="{FF2B5EF4-FFF2-40B4-BE49-F238E27FC236}">
                  <a16:creationId xmlns:a16="http://schemas.microsoft.com/office/drawing/2014/main" id="{5850E8C0-464E-AE46-64AA-1780013C9AD6}"/>
                </a:ext>
              </a:extLst>
            </p:cNvPr>
            <p:cNvSpPr/>
            <p:nvPr/>
          </p:nvSpPr>
          <p:spPr>
            <a:xfrm>
              <a:off x="1383850" y="2327725"/>
              <a:ext cx="1923275" cy="2311025"/>
            </a:xfrm>
            <a:custGeom>
              <a:avLst/>
              <a:gdLst/>
              <a:ahLst/>
              <a:cxnLst/>
              <a:rect l="l" t="t" r="r" b="b"/>
              <a:pathLst>
                <a:path w="76931" h="92441" extrusionOk="0">
                  <a:moveTo>
                    <a:pt x="1945" y="1"/>
                  </a:moveTo>
                  <a:lnTo>
                    <a:pt x="1689" y="666"/>
                  </a:lnTo>
                  <a:lnTo>
                    <a:pt x="1433" y="1485"/>
                  </a:lnTo>
                  <a:lnTo>
                    <a:pt x="1126" y="2611"/>
                  </a:lnTo>
                  <a:lnTo>
                    <a:pt x="819" y="3942"/>
                  </a:lnTo>
                  <a:lnTo>
                    <a:pt x="512" y="5528"/>
                  </a:lnTo>
                  <a:lnTo>
                    <a:pt x="205" y="7269"/>
                  </a:lnTo>
                  <a:lnTo>
                    <a:pt x="51" y="9163"/>
                  </a:lnTo>
                  <a:lnTo>
                    <a:pt x="0" y="10186"/>
                  </a:lnTo>
                  <a:lnTo>
                    <a:pt x="0" y="11210"/>
                  </a:lnTo>
                  <a:lnTo>
                    <a:pt x="0" y="12285"/>
                  </a:lnTo>
                  <a:lnTo>
                    <a:pt x="51" y="13360"/>
                  </a:lnTo>
                  <a:lnTo>
                    <a:pt x="154" y="14435"/>
                  </a:lnTo>
                  <a:lnTo>
                    <a:pt x="307" y="15561"/>
                  </a:lnTo>
                  <a:lnTo>
                    <a:pt x="512" y="16636"/>
                  </a:lnTo>
                  <a:lnTo>
                    <a:pt x="768" y="17762"/>
                  </a:lnTo>
                  <a:lnTo>
                    <a:pt x="1126" y="18888"/>
                  </a:lnTo>
                  <a:lnTo>
                    <a:pt x="1484" y="20014"/>
                  </a:lnTo>
                  <a:lnTo>
                    <a:pt x="1945" y="21140"/>
                  </a:lnTo>
                  <a:lnTo>
                    <a:pt x="2508" y="22266"/>
                  </a:lnTo>
                  <a:lnTo>
                    <a:pt x="3122" y="23341"/>
                  </a:lnTo>
                  <a:lnTo>
                    <a:pt x="3788" y="24416"/>
                  </a:lnTo>
                  <a:lnTo>
                    <a:pt x="4555" y="25491"/>
                  </a:lnTo>
                  <a:lnTo>
                    <a:pt x="5426" y="26514"/>
                  </a:lnTo>
                  <a:lnTo>
                    <a:pt x="5886" y="26924"/>
                  </a:lnTo>
                  <a:lnTo>
                    <a:pt x="6296" y="27333"/>
                  </a:lnTo>
                  <a:lnTo>
                    <a:pt x="6756" y="27743"/>
                  </a:lnTo>
                  <a:lnTo>
                    <a:pt x="7268" y="28101"/>
                  </a:lnTo>
                  <a:lnTo>
                    <a:pt x="7780" y="28408"/>
                  </a:lnTo>
                  <a:lnTo>
                    <a:pt x="8343" y="28715"/>
                  </a:lnTo>
                  <a:lnTo>
                    <a:pt x="9520" y="29329"/>
                  </a:lnTo>
                  <a:lnTo>
                    <a:pt x="10749" y="29790"/>
                  </a:lnTo>
                  <a:lnTo>
                    <a:pt x="12028" y="30251"/>
                  </a:lnTo>
                  <a:lnTo>
                    <a:pt x="13462" y="30558"/>
                  </a:lnTo>
                  <a:lnTo>
                    <a:pt x="14895" y="30865"/>
                  </a:lnTo>
                  <a:lnTo>
                    <a:pt x="16379" y="31121"/>
                  </a:lnTo>
                  <a:lnTo>
                    <a:pt x="17915" y="31274"/>
                  </a:lnTo>
                  <a:lnTo>
                    <a:pt x="19450" y="31428"/>
                  </a:lnTo>
                  <a:lnTo>
                    <a:pt x="21037" y="31479"/>
                  </a:lnTo>
                  <a:lnTo>
                    <a:pt x="22624" y="31530"/>
                  </a:lnTo>
                  <a:lnTo>
                    <a:pt x="24262" y="31581"/>
                  </a:lnTo>
                  <a:lnTo>
                    <a:pt x="27435" y="31530"/>
                  </a:lnTo>
                  <a:lnTo>
                    <a:pt x="30557" y="31428"/>
                  </a:lnTo>
                  <a:lnTo>
                    <a:pt x="33475" y="31274"/>
                  </a:lnTo>
                  <a:lnTo>
                    <a:pt x="36239" y="31172"/>
                  </a:lnTo>
                  <a:lnTo>
                    <a:pt x="38696" y="31121"/>
                  </a:lnTo>
                  <a:lnTo>
                    <a:pt x="40794" y="31121"/>
                  </a:lnTo>
                  <a:lnTo>
                    <a:pt x="41715" y="31223"/>
                  </a:lnTo>
                  <a:lnTo>
                    <a:pt x="42483" y="31326"/>
                  </a:lnTo>
                  <a:lnTo>
                    <a:pt x="43149" y="31479"/>
                  </a:lnTo>
                  <a:lnTo>
                    <a:pt x="43660" y="31684"/>
                  </a:lnTo>
                  <a:lnTo>
                    <a:pt x="43865" y="31786"/>
                  </a:lnTo>
                  <a:lnTo>
                    <a:pt x="44070" y="31940"/>
                  </a:lnTo>
                  <a:lnTo>
                    <a:pt x="44172" y="32093"/>
                  </a:lnTo>
                  <a:lnTo>
                    <a:pt x="44275" y="32247"/>
                  </a:lnTo>
                  <a:lnTo>
                    <a:pt x="44326" y="32452"/>
                  </a:lnTo>
                  <a:lnTo>
                    <a:pt x="44377" y="32708"/>
                  </a:lnTo>
                  <a:lnTo>
                    <a:pt x="44326" y="33475"/>
                  </a:lnTo>
                  <a:lnTo>
                    <a:pt x="44172" y="34448"/>
                  </a:lnTo>
                  <a:lnTo>
                    <a:pt x="43968" y="35676"/>
                  </a:lnTo>
                  <a:lnTo>
                    <a:pt x="43609" y="37109"/>
                  </a:lnTo>
                  <a:lnTo>
                    <a:pt x="43200" y="38747"/>
                  </a:lnTo>
                  <a:lnTo>
                    <a:pt x="42125" y="42535"/>
                  </a:lnTo>
                  <a:lnTo>
                    <a:pt x="40794" y="46937"/>
                  </a:lnTo>
                  <a:lnTo>
                    <a:pt x="39259" y="51697"/>
                  </a:lnTo>
                  <a:lnTo>
                    <a:pt x="37570" y="56764"/>
                  </a:lnTo>
                  <a:lnTo>
                    <a:pt x="35829" y="61934"/>
                  </a:lnTo>
                  <a:lnTo>
                    <a:pt x="32349" y="71966"/>
                  </a:lnTo>
                  <a:lnTo>
                    <a:pt x="29278" y="80668"/>
                  </a:lnTo>
                  <a:lnTo>
                    <a:pt x="26258" y="89062"/>
                  </a:lnTo>
                  <a:lnTo>
                    <a:pt x="57531" y="92440"/>
                  </a:lnTo>
                  <a:lnTo>
                    <a:pt x="58658" y="89881"/>
                  </a:lnTo>
                  <a:lnTo>
                    <a:pt x="59937" y="86861"/>
                  </a:lnTo>
                  <a:lnTo>
                    <a:pt x="61575" y="82920"/>
                  </a:lnTo>
                  <a:lnTo>
                    <a:pt x="63469" y="78211"/>
                  </a:lnTo>
                  <a:lnTo>
                    <a:pt x="65516" y="72836"/>
                  </a:lnTo>
                  <a:lnTo>
                    <a:pt x="66591" y="69970"/>
                  </a:lnTo>
                  <a:lnTo>
                    <a:pt x="67666" y="67001"/>
                  </a:lnTo>
                  <a:lnTo>
                    <a:pt x="68741" y="63930"/>
                  </a:lnTo>
                  <a:lnTo>
                    <a:pt x="69816" y="60757"/>
                  </a:lnTo>
                  <a:lnTo>
                    <a:pt x="70839" y="57583"/>
                  </a:lnTo>
                  <a:lnTo>
                    <a:pt x="71812" y="54359"/>
                  </a:lnTo>
                  <a:lnTo>
                    <a:pt x="72733" y="51134"/>
                  </a:lnTo>
                  <a:lnTo>
                    <a:pt x="73603" y="47909"/>
                  </a:lnTo>
                  <a:lnTo>
                    <a:pt x="74371" y="44685"/>
                  </a:lnTo>
                  <a:lnTo>
                    <a:pt x="75088" y="41511"/>
                  </a:lnTo>
                  <a:lnTo>
                    <a:pt x="75702" y="38440"/>
                  </a:lnTo>
                  <a:lnTo>
                    <a:pt x="76214" y="35420"/>
                  </a:lnTo>
                  <a:lnTo>
                    <a:pt x="76572" y="32503"/>
                  </a:lnTo>
                  <a:lnTo>
                    <a:pt x="76726" y="31070"/>
                  </a:lnTo>
                  <a:lnTo>
                    <a:pt x="76828" y="29688"/>
                  </a:lnTo>
                  <a:lnTo>
                    <a:pt x="76879" y="28306"/>
                  </a:lnTo>
                  <a:lnTo>
                    <a:pt x="76930" y="27026"/>
                  </a:lnTo>
                  <a:lnTo>
                    <a:pt x="76930" y="25746"/>
                  </a:lnTo>
                  <a:lnTo>
                    <a:pt x="76879" y="24467"/>
                  </a:lnTo>
                  <a:lnTo>
                    <a:pt x="76777" y="23290"/>
                  </a:lnTo>
                  <a:lnTo>
                    <a:pt x="76623" y="22164"/>
                  </a:lnTo>
                  <a:lnTo>
                    <a:pt x="76470" y="21037"/>
                  </a:lnTo>
                  <a:lnTo>
                    <a:pt x="76214" y="20014"/>
                  </a:lnTo>
                  <a:lnTo>
                    <a:pt x="75958" y="18990"/>
                  </a:lnTo>
                  <a:lnTo>
                    <a:pt x="75651" y="18018"/>
                  </a:lnTo>
                  <a:lnTo>
                    <a:pt x="75241" y="17147"/>
                  </a:lnTo>
                  <a:lnTo>
                    <a:pt x="74832" y="16328"/>
                  </a:lnTo>
                  <a:lnTo>
                    <a:pt x="74576" y="15919"/>
                  </a:lnTo>
                  <a:lnTo>
                    <a:pt x="74320" y="15510"/>
                  </a:lnTo>
                  <a:lnTo>
                    <a:pt x="73655" y="14742"/>
                  </a:lnTo>
                  <a:lnTo>
                    <a:pt x="72938" y="14076"/>
                  </a:lnTo>
                  <a:lnTo>
                    <a:pt x="72119" y="13462"/>
                  </a:lnTo>
                  <a:lnTo>
                    <a:pt x="71198" y="12899"/>
                  </a:lnTo>
                  <a:lnTo>
                    <a:pt x="70225" y="12387"/>
                  </a:lnTo>
                  <a:lnTo>
                    <a:pt x="69150" y="11927"/>
                  </a:lnTo>
                  <a:lnTo>
                    <a:pt x="68024" y="11568"/>
                  </a:lnTo>
                  <a:lnTo>
                    <a:pt x="66847" y="11210"/>
                  </a:lnTo>
                  <a:lnTo>
                    <a:pt x="65567" y="10903"/>
                  </a:lnTo>
                  <a:lnTo>
                    <a:pt x="64288" y="10647"/>
                  </a:lnTo>
                  <a:lnTo>
                    <a:pt x="62906" y="10442"/>
                  </a:lnTo>
                  <a:lnTo>
                    <a:pt x="61524" y="10237"/>
                  </a:lnTo>
                  <a:lnTo>
                    <a:pt x="60091" y="10135"/>
                  </a:lnTo>
                  <a:lnTo>
                    <a:pt x="57071" y="9879"/>
                  </a:lnTo>
                  <a:lnTo>
                    <a:pt x="54000" y="9777"/>
                  </a:lnTo>
                  <a:lnTo>
                    <a:pt x="50826" y="9726"/>
                  </a:lnTo>
                  <a:lnTo>
                    <a:pt x="44479" y="9623"/>
                  </a:lnTo>
                  <a:lnTo>
                    <a:pt x="41408" y="9623"/>
                  </a:lnTo>
                  <a:lnTo>
                    <a:pt x="38388" y="9521"/>
                  </a:lnTo>
                  <a:lnTo>
                    <a:pt x="35522" y="9367"/>
                  </a:lnTo>
                  <a:lnTo>
                    <a:pt x="34140" y="9265"/>
                  </a:lnTo>
                  <a:lnTo>
                    <a:pt x="32809" y="9111"/>
                  </a:lnTo>
                  <a:lnTo>
                    <a:pt x="32451" y="9009"/>
                  </a:lnTo>
                  <a:lnTo>
                    <a:pt x="32042" y="8907"/>
                  </a:lnTo>
                  <a:lnTo>
                    <a:pt x="31683" y="8753"/>
                  </a:lnTo>
                  <a:lnTo>
                    <a:pt x="31325" y="8548"/>
                  </a:lnTo>
                  <a:lnTo>
                    <a:pt x="31018" y="8344"/>
                  </a:lnTo>
                  <a:lnTo>
                    <a:pt x="30711" y="8088"/>
                  </a:lnTo>
                  <a:lnTo>
                    <a:pt x="30097" y="7474"/>
                  </a:lnTo>
                  <a:lnTo>
                    <a:pt x="29534" y="6757"/>
                  </a:lnTo>
                  <a:lnTo>
                    <a:pt x="29022" y="5989"/>
                  </a:lnTo>
                  <a:lnTo>
                    <a:pt x="28561" y="5170"/>
                  </a:lnTo>
                  <a:lnTo>
                    <a:pt x="28152" y="4351"/>
                  </a:lnTo>
                  <a:lnTo>
                    <a:pt x="27793" y="3532"/>
                  </a:lnTo>
                  <a:lnTo>
                    <a:pt x="27537" y="2713"/>
                  </a:lnTo>
                  <a:lnTo>
                    <a:pt x="27025" y="1331"/>
                  </a:lnTo>
                  <a:lnTo>
                    <a:pt x="26770" y="359"/>
                  </a:lnTo>
                  <a:lnTo>
                    <a:pt x="26667"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90;p54">
              <a:extLst>
                <a:ext uri="{FF2B5EF4-FFF2-40B4-BE49-F238E27FC236}">
                  <a16:creationId xmlns:a16="http://schemas.microsoft.com/office/drawing/2014/main" id="{2D4FE6DF-693E-4265-7A20-9D879DFF243A}"/>
                </a:ext>
              </a:extLst>
            </p:cNvPr>
            <p:cNvSpPr/>
            <p:nvPr/>
          </p:nvSpPr>
          <p:spPr>
            <a:xfrm>
              <a:off x="1382550" y="2327725"/>
              <a:ext cx="1655850" cy="789550"/>
            </a:xfrm>
            <a:custGeom>
              <a:avLst/>
              <a:gdLst/>
              <a:ahLst/>
              <a:cxnLst/>
              <a:rect l="l" t="t" r="r" b="b"/>
              <a:pathLst>
                <a:path w="66234" h="31582" extrusionOk="0">
                  <a:moveTo>
                    <a:pt x="1997" y="1"/>
                  </a:moveTo>
                  <a:lnTo>
                    <a:pt x="1741" y="666"/>
                  </a:lnTo>
                  <a:lnTo>
                    <a:pt x="1485" y="1485"/>
                  </a:lnTo>
                  <a:lnTo>
                    <a:pt x="1178" y="2611"/>
                  </a:lnTo>
                  <a:lnTo>
                    <a:pt x="871" y="3942"/>
                  </a:lnTo>
                  <a:lnTo>
                    <a:pt x="513" y="5528"/>
                  </a:lnTo>
                  <a:lnTo>
                    <a:pt x="257" y="7269"/>
                  </a:lnTo>
                  <a:lnTo>
                    <a:pt x="103" y="9163"/>
                  </a:lnTo>
                  <a:lnTo>
                    <a:pt x="52" y="10186"/>
                  </a:lnTo>
                  <a:lnTo>
                    <a:pt x="1" y="11210"/>
                  </a:lnTo>
                  <a:lnTo>
                    <a:pt x="52" y="12285"/>
                  </a:lnTo>
                  <a:lnTo>
                    <a:pt x="103" y="13360"/>
                  </a:lnTo>
                  <a:lnTo>
                    <a:pt x="206" y="14435"/>
                  </a:lnTo>
                  <a:lnTo>
                    <a:pt x="359" y="15561"/>
                  </a:lnTo>
                  <a:lnTo>
                    <a:pt x="564" y="16687"/>
                  </a:lnTo>
                  <a:lnTo>
                    <a:pt x="820" y="17813"/>
                  </a:lnTo>
                  <a:lnTo>
                    <a:pt x="1178" y="18939"/>
                  </a:lnTo>
                  <a:lnTo>
                    <a:pt x="1536" y="20065"/>
                  </a:lnTo>
                  <a:lnTo>
                    <a:pt x="1997" y="21140"/>
                  </a:lnTo>
                  <a:lnTo>
                    <a:pt x="2560" y="22266"/>
                  </a:lnTo>
                  <a:lnTo>
                    <a:pt x="3174" y="23341"/>
                  </a:lnTo>
                  <a:lnTo>
                    <a:pt x="3840" y="24416"/>
                  </a:lnTo>
                  <a:lnTo>
                    <a:pt x="4607" y="25491"/>
                  </a:lnTo>
                  <a:lnTo>
                    <a:pt x="5478" y="26514"/>
                  </a:lnTo>
                  <a:lnTo>
                    <a:pt x="6143" y="27180"/>
                  </a:lnTo>
                  <a:lnTo>
                    <a:pt x="6860" y="27794"/>
                  </a:lnTo>
                  <a:lnTo>
                    <a:pt x="7679" y="28357"/>
                  </a:lnTo>
                  <a:lnTo>
                    <a:pt x="8549" y="28818"/>
                  </a:lnTo>
                  <a:lnTo>
                    <a:pt x="9470" y="29278"/>
                  </a:lnTo>
                  <a:lnTo>
                    <a:pt x="10391" y="29688"/>
                  </a:lnTo>
                  <a:lnTo>
                    <a:pt x="11415" y="30046"/>
                  </a:lnTo>
                  <a:lnTo>
                    <a:pt x="12490" y="30353"/>
                  </a:lnTo>
                  <a:lnTo>
                    <a:pt x="13565" y="30609"/>
                  </a:lnTo>
                  <a:lnTo>
                    <a:pt x="14691" y="30814"/>
                  </a:lnTo>
                  <a:lnTo>
                    <a:pt x="15868" y="31018"/>
                  </a:lnTo>
                  <a:lnTo>
                    <a:pt x="17045" y="31172"/>
                  </a:lnTo>
                  <a:lnTo>
                    <a:pt x="18223" y="31326"/>
                  </a:lnTo>
                  <a:lnTo>
                    <a:pt x="19451" y="31428"/>
                  </a:lnTo>
                  <a:lnTo>
                    <a:pt x="21959" y="31530"/>
                  </a:lnTo>
                  <a:lnTo>
                    <a:pt x="24467" y="31581"/>
                  </a:lnTo>
                  <a:lnTo>
                    <a:pt x="26975" y="31530"/>
                  </a:lnTo>
                  <a:lnTo>
                    <a:pt x="29432" y="31479"/>
                  </a:lnTo>
                  <a:lnTo>
                    <a:pt x="31838" y="31377"/>
                  </a:lnTo>
                  <a:lnTo>
                    <a:pt x="36240" y="31172"/>
                  </a:lnTo>
                  <a:lnTo>
                    <a:pt x="38236" y="31121"/>
                  </a:lnTo>
                  <a:lnTo>
                    <a:pt x="39976" y="31121"/>
                  </a:lnTo>
                  <a:lnTo>
                    <a:pt x="66234" y="11056"/>
                  </a:lnTo>
                  <a:lnTo>
                    <a:pt x="64391" y="10647"/>
                  </a:lnTo>
                  <a:lnTo>
                    <a:pt x="62497" y="10391"/>
                  </a:lnTo>
                  <a:lnTo>
                    <a:pt x="60501" y="10135"/>
                  </a:lnTo>
                  <a:lnTo>
                    <a:pt x="58402" y="9982"/>
                  </a:lnTo>
                  <a:lnTo>
                    <a:pt x="56253" y="9828"/>
                  </a:lnTo>
                  <a:lnTo>
                    <a:pt x="54103" y="9777"/>
                  </a:lnTo>
                  <a:lnTo>
                    <a:pt x="49650" y="9674"/>
                  </a:lnTo>
                  <a:lnTo>
                    <a:pt x="45197" y="9674"/>
                  </a:lnTo>
                  <a:lnTo>
                    <a:pt x="40846" y="9572"/>
                  </a:lnTo>
                  <a:lnTo>
                    <a:pt x="38748" y="9521"/>
                  </a:lnTo>
                  <a:lnTo>
                    <a:pt x="36700" y="9419"/>
                  </a:lnTo>
                  <a:lnTo>
                    <a:pt x="34755" y="9316"/>
                  </a:lnTo>
                  <a:lnTo>
                    <a:pt x="32861" y="9111"/>
                  </a:lnTo>
                  <a:lnTo>
                    <a:pt x="32503" y="9060"/>
                  </a:lnTo>
                  <a:lnTo>
                    <a:pt x="32145" y="8907"/>
                  </a:lnTo>
                  <a:lnTo>
                    <a:pt x="31786" y="8753"/>
                  </a:lnTo>
                  <a:lnTo>
                    <a:pt x="31428" y="8600"/>
                  </a:lnTo>
                  <a:lnTo>
                    <a:pt x="31070" y="8344"/>
                  </a:lnTo>
                  <a:lnTo>
                    <a:pt x="30763" y="8088"/>
                  </a:lnTo>
                  <a:lnTo>
                    <a:pt x="30149" y="7474"/>
                  </a:lnTo>
                  <a:lnTo>
                    <a:pt x="29586" y="6757"/>
                  </a:lnTo>
                  <a:lnTo>
                    <a:pt x="29125" y="5989"/>
                  </a:lnTo>
                  <a:lnTo>
                    <a:pt x="28664" y="5170"/>
                  </a:lnTo>
                  <a:lnTo>
                    <a:pt x="28255" y="4351"/>
                  </a:lnTo>
                  <a:lnTo>
                    <a:pt x="27896" y="3532"/>
                  </a:lnTo>
                  <a:lnTo>
                    <a:pt x="27589" y="2765"/>
                  </a:lnTo>
                  <a:lnTo>
                    <a:pt x="27129" y="1331"/>
                  </a:lnTo>
                  <a:lnTo>
                    <a:pt x="26822" y="359"/>
                  </a:lnTo>
                  <a:lnTo>
                    <a:pt x="2671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91;p54">
              <a:extLst>
                <a:ext uri="{FF2B5EF4-FFF2-40B4-BE49-F238E27FC236}">
                  <a16:creationId xmlns:a16="http://schemas.microsoft.com/office/drawing/2014/main" id="{F9985DED-D168-1CDA-C8A5-7A572EAA3059}"/>
                </a:ext>
              </a:extLst>
            </p:cNvPr>
            <p:cNvSpPr/>
            <p:nvPr/>
          </p:nvSpPr>
          <p:spPr>
            <a:xfrm>
              <a:off x="2160575" y="4394300"/>
              <a:ext cx="692275" cy="74250"/>
            </a:xfrm>
            <a:custGeom>
              <a:avLst/>
              <a:gdLst/>
              <a:ahLst/>
              <a:cxnLst/>
              <a:rect l="l" t="t" r="r" b="b"/>
              <a:pathLst>
                <a:path w="27691" h="2970" extrusionOk="0">
                  <a:moveTo>
                    <a:pt x="0" y="1"/>
                  </a:moveTo>
                  <a:lnTo>
                    <a:pt x="0" y="52"/>
                  </a:lnTo>
                  <a:lnTo>
                    <a:pt x="0" y="103"/>
                  </a:lnTo>
                  <a:lnTo>
                    <a:pt x="921" y="257"/>
                  </a:lnTo>
                  <a:lnTo>
                    <a:pt x="2201" y="461"/>
                  </a:lnTo>
                  <a:lnTo>
                    <a:pt x="5374" y="871"/>
                  </a:lnTo>
                  <a:lnTo>
                    <a:pt x="10749" y="1485"/>
                  </a:lnTo>
                  <a:lnTo>
                    <a:pt x="20167" y="2406"/>
                  </a:lnTo>
                  <a:lnTo>
                    <a:pt x="25081" y="2816"/>
                  </a:lnTo>
                  <a:lnTo>
                    <a:pt x="26770" y="2918"/>
                  </a:lnTo>
                  <a:lnTo>
                    <a:pt x="27640" y="2969"/>
                  </a:lnTo>
                  <a:lnTo>
                    <a:pt x="27691" y="2918"/>
                  </a:lnTo>
                  <a:lnTo>
                    <a:pt x="27691" y="2867"/>
                  </a:lnTo>
                  <a:lnTo>
                    <a:pt x="27640" y="2816"/>
                  </a:lnTo>
                  <a:lnTo>
                    <a:pt x="26974" y="2662"/>
                  </a:lnTo>
                  <a:lnTo>
                    <a:pt x="25848" y="2509"/>
                  </a:lnTo>
                  <a:lnTo>
                    <a:pt x="22624" y="2099"/>
                  </a:lnTo>
                  <a:lnTo>
                    <a:pt x="16891" y="1434"/>
                  </a:lnTo>
                  <a:lnTo>
                    <a:pt x="13001" y="1024"/>
                  </a:lnTo>
                  <a:lnTo>
                    <a:pt x="7882" y="564"/>
                  </a:lnTo>
                  <a:lnTo>
                    <a:pt x="3020" y="154"/>
                  </a:lnTo>
                  <a:lnTo>
                    <a:pt x="1177" y="52"/>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92;p54">
              <a:extLst>
                <a:ext uri="{FF2B5EF4-FFF2-40B4-BE49-F238E27FC236}">
                  <a16:creationId xmlns:a16="http://schemas.microsoft.com/office/drawing/2014/main" id="{6449277C-453A-B479-854A-0ECB2921A715}"/>
                </a:ext>
              </a:extLst>
            </p:cNvPr>
            <p:cNvSpPr/>
            <p:nvPr/>
          </p:nvSpPr>
          <p:spPr>
            <a:xfrm>
              <a:off x="1481100" y="2373800"/>
              <a:ext cx="1108150" cy="1960400"/>
            </a:xfrm>
            <a:custGeom>
              <a:avLst/>
              <a:gdLst/>
              <a:ahLst/>
              <a:cxnLst/>
              <a:rect l="l" t="t" r="r" b="b"/>
              <a:pathLst>
                <a:path w="44326" h="78416" extrusionOk="0">
                  <a:moveTo>
                    <a:pt x="614" y="0"/>
                  </a:moveTo>
                  <a:lnTo>
                    <a:pt x="614" y="51"/>
                  </a:lnTo>
                  <a:lnTo>
                    <a:pt x="307" y="2662"/>
                  </a:lnTo>
                  <a:lnTo>
                    <a:pt x="102" y="5323"/>
                  </a:lnTo>
                  <a:lnTo>
                    <a:pt x="51" y="6654"/>
                  </a:lnTo>
                  <a:lnTo>
                    <a:pt x="0" y="7985"/>
                  </a:lnTo>
                  <a:lnTo>
                    <a:pt x="51" y="9316"/>
                  </a:lnTo>
                  <a:lnTo>
                    <a:pt x="102" y="10595"/>
                  </a:lnTo>
                  <a:lnTo>
                    <a:pt x="256" y="11926"/>
                  </a:lnTo>
                  <a:lnTo>
                    <a:pt x="461" y="13206"/>
                  </a:lnTo>
                  <a:lnTo>
                    <a:pt x="768" y="14485"/>
                  </a:lnTo>
                  <a:lnTo>
                    <a:pt x="1126" y="15765"/>
                  </a:lnTo>
                  <a:lnTo>
                    <a:pt x="1587" y="16994"/>
                  </a:lnTo>
                  <a:lnTo>
                    <a:pt x="2150" y="18171"/>
                  </a:lnTo>
                  <a:lnTo>
                    <a:pt x="2815" y="19348"/>
                  </a:lnTo>
                  <a:lnTo>
                    <a:pt x="3583" y="20474"/>
                  </a:lnTo>
                  <a:lnTo>
                    <a:pt x="4402" y="21447"/>
                  </a:lnTo>
                  <a:lnTo>
                    <a:pt x="5221" y="22317"/>
                  </a:lnTo>
                  <a:lnTo>
                    <a:pt x="6142" y="23084"/>
                  </a:lnTo>
                  <a:lnTo>
                    <a:pt x="7115" y="23801"/>
                  </a:lnTo>
                  <a:lnTo>
                    <a:pt x="8190" y="24415"/>
                  </a:lnTo>
                  <a:lnTo>
                    <a:pt x="9264" y="24978"/>
                  </a:lnTo>
                  <a:lnTo>
                    <a:pt x="10391" y="25388"/>
                  </a:lnTo>
                  <a:lnTo>
                    <a:pt x="11568" y="25746"/>
                  </a:lnTo>
                  <a:lnTo>
                    <a:pt x="12233" y="25900"/>
                  </a:lnTo>
                  <a:lnTo>
                    <a:pt x="13001" y="26053"/>
                  </a:lnTo>
                  <a:lnTo>
                    <a:pt x="14792" y="26309"/>
                  </a:lnTo>
                  <a:lnTo>
                    <a:pt x="16891" y="26514"/>
                  </a:lnTo>
                  <a:lnTo>
                    <a:pt x="19245" y="26667"/>
                  </a:lnTo>
                  <a:lnTo>
                    <a:pt x="21753" y="26821"/>
                  </a:lnTo>
                  <a:lnTo>
                    <a:pt x="24415" y="26975"/>
                  </a:lnTo>
                  <a:lnTo>
                    <a:pt x="29841" y="27128"/>
                  </a:lnTo>
                  <a:lnTo>
                    <a:pt x="39310" y="27384"/>
                  </a:lnTo>
                  <a:lnTo>
                    <a:pt x="42432" y="27486"/>
                  </a:lnTo>
                  <a:lnTo>
                    <a:pt x="43353" y="27589"/>
                  </a:lnTo>
                  <a:lnTo>
                    <a:pt x="43661" y="27640"/>
                  </a:lnTo>
                  <a:lnTo>
                    <a:pt x="43814" y="27691"/>
                  </a:lnTo>
                  <a:lnTo>
                    <a:pt x="43865" y="27793"/>
                  </a:lnTo>
                  <a:lnTo>
                    <a:pt x="43865" y="27947"/>
                  </a:lnTo>
                  <a:lnTo>
                    <a:pt x="43814" y="28408"/>
                  </a:lnTo>
                  <a:lnTo>
                    <a:pt x="43661" y="29124"/>
                  </a:lnTo>
                  <a:lnTo>
                    <a:pt x="43456" y="30097"/>
                  </a:lnTo>
                  <a:lnTo>
                    <a:pt x="42790" y="32605"/>
                  </a:lnTo>
                  <a:lnTo>
                    <a:pt x="41920" y="35829"/>
                  </a:lnTo>
                  <a:lnTo>
                    <a:pt x="40794" y="39617"/>
                  </a:lnTo>
                  <a:lnTo>
                    <a:pt x="39515" y="43814"/>
                  </a:lnTo>
                  <a:lnTo>
                    <a:pt x="36648" y="52925"/>
                  </a:lnTo>
                  <a:lnTo>
                    <a:pt x="33782" y="62036"/>
                  </a:lnTo>
                  <a:lnTo>
                    <a:pt x="31171" y="70021"/>
                  </a:lnTo>
                  <a:lnTo>
                    <a:pt x="28510" y="78210"/>
                  </a:lnTo>
                  <a:lnTo>
                    <a:pt x="28510" y="78313"/>
                  </a:lnTo>
                  <a:lnTo>
                    <a:pt x="28612" y="78415"/>
                  </a:lnTo>
                  <a:lnTo>
                    <a:pt x="28766" y="78415"/>
                  </a:lnTo>
                  <a:lnTo>
                    <a:pt x="28817" y="78313"/>
                  </a:lnTo>
                  <a:lnTo>
                    <a:pt x="29278" y="77135"/>
                  </a:lnTo>
                  <a:lnTo>
                    <a:pt x="29994" y="75088"/>
                  </a:lnTo>
                  <a:lnTo>
                    <a:pt x="32144" y="68895"/>
                  </a:lnTo>
                  <a:lnTo>
                    <a:pt x="34857" y="60756"/>
                  </a:lnTo>
                  <a:lnTo>
                    <a:pt x="37774" y="51748"/>
                  </a:lnTo>
                  <a:lnTo>
                    <a:pt x="39156" y="47192"/>
                  </a:lnTo>
                  <a:lnTo>
                    <a:pt x="40487" y="42842"/>
                  </a:lnTo>
                  <a:lnTo>
                    <a:pt x="41715" y="38747"/>
                  </a:lnTo>
                  <a:lnTo>
                    <a:pt x="42739" y="35113"/>
                  </a:lnTo>
                  <a:lnTo>
                    <a:pt x="43558" y="31991"/>
                  </a:lnTo>
                  <a:lnTo>
                    <a:pt x="43865" y="30711"/>
                  </a:lnTo>
                  <a:lnTo>
                    <a:pt x="44070" y="29585"/>
                  </a:lnTo>
                  <a:lnTo>
                    <a:pt x="44224" y="28664"/>
                  </a:lnTo>
                  <a:lnTo>
                    <a:pt x="44326" y="27947"/>
                  </a:lnTo>
                  <a:lnTo>
                    <a:pt x="44275" y="27486"/>
                  </a:lnTo>
                  <a:lnTo>
                    <a:pt x="44275" y="27384"/>
                  </a:lnTo>
                  <a:lnTo>
                    <a:pt x="44172" y="27282"/>
                  </a:lnTo>
                  <a:lnTo>
                    <a:pt x="43968" y="27179"/>
                  </a:lnTo>
                  <a:lnTo>
                    <a:pt x="43661" y="27128"/>
                  </a:lnTo>
                  <a:lnTo>
                    <a:pt x="42842" y="26975"/>
                  </a:lnTo>
                  <a:lnTo>
                    <a:pt x="41767" y="26872"/>
                  </a:lnTo>
                  <a:lnTo>
                    <a:pt x="40487" y="26770"/>
                  </a:lnTo>
                  <a:lnTo>
                    <a:pt x="37262" y="26616"/>
                  </a:lnTo>
                  <a:lnTo>
                    <a:pt x="33424" y="26514"/>
                  </a:lnTo>
                  <a:lnTo>
                    <a:pt x="29175" y="26411"/>
                  </a:lnTo>
                  <a:lnTo>
                    <a:pt x="24722" y="26309"/>
                  </a:lnTo>
                  <a:lnTo>
                    <a:pt x="20269" y="26104"/>
                  </a:lnTo>
                  <a:lnTo>
                    <a:pt x="18119" y="25951"/>
                  </a:lnTo>
                  <a:lnTo>
                    <a:pt x="16021" y="25746"/>
                  </a:lnTo>
                  <a:lnTo>
                    <a:pt x="14690" y="25593"/>
                  </a:lnTo>
                  <a:lnTo>
                    <a:pt x="13359" y="25439"/>
                  </a:lnTo>
                  <a:lnTo>
                    <a:pt x="12028" y="25132"/>
                  </a:lnTo>
                  <a:lnTo>
                    <a:pt x="10800" y="24825"/>
                  </a:lnTo>
                  <a:lnTo>
                    <a:pt x="9520" y="24364"/>
                  </a:lnTo>
                  <a:lnTo>
                    <a:pt x="8957" y="24108"/>
                  </a:lnTo>
                  <a:lnTo>
                    <a:pt x="8343" y="23801"/>
                  </a:lnTo>
                  <a:lnTo>
                    <a:pt x="7780" y="23494"/>
                  </a:lnTo>
                  <a:lnTo>
                    <a:pt x="7217" y="23136"/>
                  </a:lnTo>
                  <a:lnTo>
                    <a:pt x="6705" y="22777"/>
                  </a:lnTo>
                  <a:lnTo>
                    <a:pt x="6142" y="22317"/>
                  </a:lnTo>
                  <a:lnTo>
                    <a:pt x="5323" y="21498"/>
                  </a:lnTo>
                  <a:lnTo>
                    <a:pt x="4504" y="20628"/>
                  </a:lnTo>
                  <a:lnTo>
                    <a:pt x="3788" y="19706"/>
                  </a:lnTo>
                  <a:lnTo>
                    <a:pt x="3173" y="18683"/>
                  </a:lnTo>
                  <a:lnTo>
                    <a:pt x="2559" y="17659"/>
                  </a:lnTo>
                  <a:lnTo>
                    <a:pt x="2047" y="16584"/>
                  </a:lnTo>
                  <a:lnTo>
                    <a:pt x="1638" y="15458"/>
                  </a:lnTo>
                  <a:lnTo>
                    <a:pt x="1331" y="14332"/>
                  </a:lnTo>
                  <a:lnTo>
                    <a:pt x="973" y="12899"/>
                  </a:lnTo>
                  <a:lnTo>
                    <a:pt x="717" y="11517"/>
                  </a:lnTo>
                  <a:lnTo>
                    <a:pt x="563" y="10084"/>
                  </a:lnTo>
                  <a:lnTo>
                    <a:pt x="461" y="8650"/>
                  </a:lnTo>
                  <a:lnTo>
                    <a:pt x="410" y="7217"/>
                  </a:lnTo>
                  <a:lnTo>
                    <a:pt x="461" y="5733"/>
                  </a:lnTo>
                  <a:lnTo>
                    <a:pt x="563" y="2867"/>
                  </a:lnTo>
                  <a:lnTo>
                    <a:pt x="717" y="51"/>
                  </a:lnTo>
                  <a:lnTo>
                    <a:pt x="66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93;p54">
              <a:extLst>
                <a:ext uri="{FF2B5EF4-FFF2-40B4-BE49-F238E27FC236}">
                  <a16:creationId xmlns:a16="http://schemas.microsoft.com/office/drawing/2014/main" id="{437FD351-037B-397D-4708-B2DC9DE3ED8C}"/>
                </a:ext>
              </a:extLst>
            </p:cNvPr>
            <p:cNvSpPr/>
            <p:nvPr/>
          </p:nvSpPr>
          <p:spPr>
            <a:xfrm>
              <a:off x="2970550" y="2602850"/>
              <a:ext cx="345525" cy="1675025"/>
            </a:xfrm>
            <a:custGeom>
              <a:avLst/>
              <a:gdLst/>
              <a:ahLst/>
              <a:cxnLst/>
              <a:rect l="l" t="t" r="r" b="b"/>
              <a:pathLst>
                <a:path w="13821" h="67001" extrusionOk="0">
                  <a:moveTo>
                    <a:pt x="2663" y="0"/>
                  </a:moveTo>
                  <a:lnTo>
                    <a:pt x="2663" y="51"/>
                  </a:lnTo>
                  <a:lnTo>
                    <a:pt x="2663" y="103"/>
                  </a:lnTo>
                  <a:lnTo>
                    <a:pt x="2714" y="154"/>
                  </a:lnTo>
                  <a:lnTo>
                    <a:pt x="4300" y="614"/>
                  </a:lnTo>
                  <a:lnTo>
                    <a:pt x="5734" y="1178"/>
                  </a:lnTo>
                  <a:lnTo>
                    <a:pt x="6399" y="1485"/>
                  </a:lnTo>
                  <a:lnTo>
                    <a:pt x="7064" y="1843"/>
                  </a:lnTo>
                  <a:lnTo>
                    <a:pt x="7679" y="2201"/>
                  </a:lnTo>
                  <a:lnTo>
                    <a:pt x="8242" y="2559"/>
                  </a:lnTo>
                  <a:lnTo>
                    <a:pt x="8805" y="2969"/>
                  </a:lnTo>
                  <a:lnTo>
                    <a:pt x="9317" y="3430"/>
                  </a:lnTo>
                  <a:lnTo>
                    <a:pt x="9828" y="3890"/>
                  </a:lnTo>
                  <a:lnTo>
                    <a:pt x="10289" y="4402"/>
                  </a:lnTo>
                  <a:lnTo>
                    <a:pt x="10698" y="4914"/>
                  </a:lnTo>
                  <a:lnTo>
                    <a:pt x="11108" y="5477"/>
                  </a:lnTo>
                  <a:lnTo>
                    <a:pt x="11466" y="6091"/>
                  </a:lnTo>
                  <a:lnTo>
                    <a:pt x="11825" y="6757"/>
                  </a:lnTo>
                  <a:lnTo>
                    <a:pt x="12080" y="7422"/>
                  </a:lnTo>
                  <a:lnTo>
                    <a:pt x="12336" y="8190"/>
                  </a:lnTo>
                  <a:lnTo>
                    <a:pt x="12541" y="9009"/>
                  </a:lnTo>
                  <a:lnTo>
                    <a:pt x="12746" y="9879"/>
                  </a:lnTo>
                  <a:lnTo>
                    <a:pt x="12899" y="10800"/>
                  </a:lnTo>
                  <a:lnTo>
                    <a:pt x="13002" y="11824"/>
                  </a:lnTo>
                  <a:lnTo>
                    <a:pt x="13207" y="14076"/>
                  </a:lnTo>
                  <a:lnTo>
                    <a:pt x="13258" y="15612"/>
                  </a:lnTo>
                  <a:lnTo>
                    <a:pt x="13258" y="17301"/>
                  </a:lnTo>
                  <a:lnTo>
                    <a:pt x="13155" y="19041"/>
                  </a:lnTo>
                  <a:lnTo>
                    <a:pt x="12951" y="20884"/>
                  </a:lnTo>
                  <a:lnTo>
                    <a:pt x="12695" y="22829"/>
                  </a:lnTo>
                  <a:lnTo>
                    <a:pt x="12388" y="24825"/>
                  </a:lnTo>
                  <a:lnTo>
                    <a:pt x="12029" y="26872"/>
                  </a:lnTo>
                  <a:lnTo>
                    <a:pt x="11620" y="28971"/>
                  </a:lnTo>
                  <a:lnTo>
                    <a:pt x="11159" y="31121"/>
                  </a:lnTo>
                  <a:lnTo>
                    <a:pt x="10647" y="33270"/>
                  </a:lnTo>
                  <a:lnTo>
                    <a:pt x="9572" y="37621"/>
                  </a:lnTo>
                  <a:lnTo>
                    <a:pt x="8344" y="41972"/>
                  </a:lnTo>
                  <a:lnTo>
                    <a:pt x="7116" y="46220"/>
                  </a:lnTo>
                  <a:lnTo>
                    <a:pt x="5836" y="50315"/>
                  </a:lnTo>
                  <a:lnTo>
                    <a:pt x="4608" y="54102"/>
                  </a:lnTo>
                  <a:lnTo>
                    <a:pt x="3430" y="57583"/>
                  </a:lnTo>
                  <a:lnTo>
                    <a:pt x="2355" y="60654"/>
                  </a:lnTo>
                  <a:lnTo>
                    <a:pt x="717" y="65107"/>
                  </a:lnTo>
                  <a:lnTo>
                    <a:pt x="1" y="66899"/>
                  </a:lnTo>
                  <a:lnTo>
                    <a:pt x="52" y="67001"/>
                  </a:lnTo>
                  <a:lnTo>
                    <a:pt x="103" y="66950"/>
                  </a:lnTo>
                  <a:lnTo>
                    <a:pt x="615" y="65926"/>
                  </a:lnTo>
                  <a:lnTo>
                    <a:pt x="1434" y="64083"/>
                  </a:lnTo>
                  <a:lnTo>
                    <a:pt x="2509" y="61524"/>
                  </a:lnTo>
                  <a:lnTo>
                    <a:pt x="3737" y="58351"/>
                  </a:lnTo>
                  <a:lnTo>
                    <a:pt x="5068" y="54665"/>
                  </a:lnTo>
                  <a:lnTo>
                    <a:pt x="6501" y="50571"/>
                  </a:lnTo>
                  <a:lnTo>
                    <a:pt x="7935" y="46169"/>
                  </a:lnTo>
                  <a:lnTo>
                    <a:pt x="9317" y="41511"/>
                  </a:lnTo>
                  <a:lnTo>
                    <a:pt x="9982" y="39105"/>
                  </a:lnTo>
                  <a:lnTo>
                    <a:pt x="10596" y="36700"/>
                  </a:lnTo>
                  <a:lnTo>
                    <a:pt x="11210" y="34294"/>
                  </a:lnTo>
                  <a:lnTo>
                    <a:pt x="11773" y="31837"/>
                  </a:lnTo>
                  <a:lnTo>
                    <a:pt x="12285" y="29431"/>
                  </a:lnTo>
                  <a:lnTo>
                    <a:pt x="12695" y="27077"/>
                  </a:lnTo>
                  <a:lnTo>
                    <a:pt x="13104" y="24722"/>
                  </a:lnTo>
                  <a:lnTo>
                    <a:pt x="13411" y="22368"/>
                  </a:lnTo>
                  <a:lnTo>
                    <a:pt x="13616" y="20116"/>
                  </a:lnTo>
                  <a:lnTo>
                    <a:pt x="13770" y="17966"/>
                  </a:lnTo>
                  <a:lnTo>
                    <a:pt x="13821" y="15868"/>
                  </a:lnTo>
                  <a:lnTo>
                    <a:pt x="13770" y="13820"/>
                  </a:lnTo>
                  <a:lnTo>
                    <a:pt x="13616" y="11926"/>
                  </a:lnTo>
                  <a:lnTo>
                    <a:pt x="13514" y="11005"/>
                  </a:lnTo>
                  <a:lnTo>
                    <a:pt x="13360" y="10135"/>
                  </a:lnTo>
                  <a:lnTo>
                    <a:pt x="13207" y="9316"/>
                  </a:lnTo>
                  <a:lnTo>
                    <a:pt x="13002" y="8497"/>
                  </a:lnTo>
                  <a:lnTo>
                    <a:pt x="12746" y="7729"/>
                  </a:lnTo>
                  <a:lnTo>
                    <a:pt x="12490" y="6961"/>
                  </a:lnTo>
                  <a:lnTo>
                    <a:pt x="12183" y="6296"/>
                  </a:lnTo>
                  <a:lnTo>
                    <a:pt x="11876" y="5631"/>
                  </a:lnTo>
                  <a:lnTo>
                    <a:pt x="11466" y="5016"/>
                  </a:lnTo>
                  <a:lnTo>
                    <a:pt x="11057" y="4453"/>
                  </a:lnTo>
                  <a:lnTo>
                    <a:pt x="10545" y="3890"/>
                  </a:lnTo>
                  <a:lnTo>
                    <a:pt x="10033" y="3378"/>
                  </a:lnTo>
                  <a:lnTo>
                    <a:pt x="9521" y="2867"/>
                  </a:lnTo>
                  <a:lnTo>
                    <a:pt x="8907" y="2406"/>
                  </a:lnTo>
                  <a:lnTo>
                    <a:pt x="8293" y="1996"/>
                  </a:lnTo>
                  <a:lnTo>
                    <a:pt x="7576" y="1638"/>
                  </a:lnTo>
                  <a:lnTo>
                    <a:pt x="6860" y="1280"/>
                  </a:lnTo>
                  <a:lnTo>
                    <a:pt x="6143" y="922"/>
                  </a:lnTo>
                  <a:lnTo>
                    <a:pt x="5324" y="666"/>
                  </a:lnTo>
                  <a:lnTo>
                    <a:pt x="4505" y="410"/>
                  </a:lnTo>
                  <a:lnTo>
                    <a:pt x="3635" y="205"/>
                  </a:lnTo>
                  <a:lnTo>
                    <a:pt x="271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94;p54">
              <a:extLst>
                <a:ext uri="{FF2B5EF4-FFF2-40B4-BE49-F238E27FC236}">
                  <a16:creationId xmlns:a16="http://schemas.microsoft.com/office/drawing/2014/main" id="{C06422A0-1D1C-FF51-B9E8-B773A3F9F238}"/>
                </a:ext>
              </a:extLst>
            </p:cNvPr>
            <p:cNvSpPr/>
            <p:nvPr/>
          </p:nvSpPr>
          <p:spPr>
            <a:xfrm>
              <a:off x="1376150" y="2294450"/>
              <a:ext cx="2189450" cy="1978325"/>
            </a:xfrm>
            <a:custGeom>
              <a:avLst/>
              <a:gdLst/>
              <a:ahLst/>
              <a:cxnLst/>
              <a:rect l="l" t="t" r="r" b="b"/>
              <a:pathLst>
                <a:path w="87578" h="79133" extrusionOk="0">
                  <a:moveTo>
                    <a:pt x="36291" y="1"/>
                  </a:moveTo>
                  <a:lnTo>
                    <a:pt x="2253" y="1280"/>
                  </a:lnTo>
                  <a:lnTo>
                    <a:pt x="1997" y="1997"/>
                  </a:lnTo>
                  <a:lnTo>
                    <a:pt x="1741" y="2918"/>
                  </a:lnTo>
                  <a:lnTo>
                    <a:pt x="1434" y="4096"/>
                  </a:lnTo>
                  <a:lnTo>
                    <a:pt x="1076" y="5529"/>
                  </a:lnTo>
                  <a:lnTo>
                    <a:pt x="717" y="7167"/>
                  </a:lnTo>
                  <a:lnTo>
                    <a:pt x="410" y="9009"/>
                  </a:lnTo>
                  <a:lnTo>
                    <a:pt x="206" y="10954"/>
                  </a:lnTo>
                  <a:lnTo>
                    <a:pt x="52" y="13053"/>
                  </a:lnTo>
                  <a:lnTo>
                    <a:pt x="1" y="14128"/>
                  </a:lnTo>
                  <a:lnTo>
                    <a:pt x="52" y="15203"/>
                  </a:lnTo>
                  <a:lnTo>
                    <a:pt x="103" y="16277"/>
                  </a:lnTo>
                  <a:lnTo>
                    <a:pt x="154" y="17404"/>
                  </a:lnTo>
                  <a:lnTo>
                    <a:pt x="308" y="18478"/>
                  </a:lnTo>
                  <a:lnTo>
                    <a:pt x="513" y="19553"/>
                  </a:lnTo>
                  <a:lnTo>
                    <a:pt x="769" y="20628"/>
                  </a:lnTo>
                  <a:lnTo>
                    <a:pt x="1076" y="21703"/>
                  </a:lnTo>
                  <a:lnTo>
                    <a:pt x="1434" y="22727"/>
                  </a:lnTo>
                  <a:lnTo>
                    <a:pt x="1844" y="23750"/>
                  </a:lnTo>
                  <a:lnTo>
                    <a:pt x="2355" y="24723"/>
                  </a:lnTo>
                  <a:lnTo>
                    <a:pt x="2918" y="25695"/>
                  </a:lnTo>
                  <a:lnTo>
                    <a:pt x="3584" y="26617"/>
                  </a:lnTo>
                  <a:lnTo>
                    <a:pt x="4300" y="27487"/>
                  </a:lnTo>
                  <a:lnTo>
                    <a:pt x="4710" y="27896"/>
                  </a:lnTo>
                  <a:lnTo>
                    <a:pt x="5119" y="28306"/>
                  </a:lnTo>
                  <a:lnTo>
                    <a:pt x="5580" y="28664"/>
                  </a:lnTo>
                  <a:lnTo>
                    <a:pt x="6092" y="29022"/>
                  </a:lnTo>
                  <a:lnTo>
                    <a:pt x="7269" y="29739"/>
                  </a:lnTo>
                  <a:lnTo>
                    <a:pt x="8498" y="30353"/>
                  </a:lnTo>
                  <a:lnTo>
                    <a:pt x="9880" y="30916"/>
                  </a:lnTo>
                  <a:lnTo>
                    <a:pt x="11415" y="31428"/>
                  </a:lnTo>
                  <a:lnTo>
                    <a:pt x="13002" y="31889"/>
                  </a:lnTo>
                  <a:lnTo>
                    <a:pt x="14640" y="32247"/>
                  </a:lnTo>
                  <a:lnTo>
                    <a:pt x="16380" y="32503"/>
                  </a:lnTo>
                  <a:lnTo>
                    <a:pt x="18171" y="32657"/>
                  </a:lnTo>
                  <a:lnTo>
                    <a:pt x="20014" y="32759"/>
                  </a:lnTo>
                  <a:lnTo>
                    <a:pt x="21857" y="32759"/>
                  </a:lnTo>
                  <a:lnTo>
                    <a:pt x="23699" y="32605"/>
                  </a:lnTo>
                  <a:lnTo>
                    <a:pt x="25593" y="32401"/>
                  </a:lnTo>
                  <a:lnTo>
                    <a:pt x="27436" y="32042"/>
                  </a:lnTo>
                  <a:lnTo>
                    <a:pt x="28357" y="31838"/>
                  </a:lnTo>
                  <a:lnTo>
                    <a:pt x="29278" y="31582"/>
                  </a:lnTo>
                  <a:lnTo>
                    <a:pt x="31172" y="30967"/>
                  </a:lnTo>
                  <a:lnTo>
                    <a:pt x="33117" y="30200"/>
                  </a:lnTo>
                  <a:lnTo>
                    <a:pt x="35062" y="29381"/>
                  </a:lnTo>
                  <a:lnTo>
                    <a:pt x="37059" y="28459"/>
                  </a:lnTo>
                  <a:lnTo>
                    <a:pt x="39004" y="27487"/>
                  </a:lnTo>
                  <a:lnTo>
                    <a:pt x="40949" y="26463"/>
                  </a:lnTo>
                  <a:lnTo>
                    <a:pt x="44839" y="24262"/>
                  </a:lnTo>
                  <a:lnTo>
                    <a:pt x="48729" y="22061"/>
                  </a:lnTo>
                  <a:lnTo>
                    <a:pt x="52516" y="19912"/>
                  </a:lnTo>
                  <a:lnTo>
                    <a:pt x="54359" y="18888"/>
                  </a:lnTo>
                  <a:lnTo>
                    <a:pt x="56202" y="17915"/>
                  </a:lnTo>
                  <a:lnTo>
                    <a:pt x="57993" y="17045"/>
                  </a:lnTo>
                  <a:lnTo>
                    <a:pt x="59785" y="16226"/>
                  </a:lnTo>
                  <a:lnTo>
                    <a:pt x="60962" y="15766"/>
                  </a:lnTo>
                  <a:lnTo>
                    <a:pt x="62088" y="15356"/>
                  </a:lnTo>
                  <a:lnTo>
                    <a:pt x="63214" y="15049"/>
                  </a:lnTo>
                  <a:lnTo>
                    <a:pt x="64289" y="14793"/>
                  </a:lnTo>
                  <a:lnTo>
                    <a:pt x="65364" y="14640"/>
                  </a:lnTo>
                  <a:lnTo>
                    <a:pt x="66336" y="14537"/>
                  </a:lnTo>
                  <a:lnTo>
                    <a:pt x="67309" y="14486"/>
                  </a:lnTo>
                  <a:lnTo>
                    <a:pt x="68281" y="14486"/>
                  </a:lnTo>
                  <a:lnTo>
                    <a:pt x="69151" y="14537"/>
                  </a:lnTo>
                  <a:lnTo>
                    <a:pt x="69970" y="14640"/>
                  </a:lnTo>
                  <a:lnTo>
                    <a:pt x="70738" y="14793"/>
                  </a:lnTo>
                  <a:lnTo>
                    <a:pt x="71506" y="14998"/>
                  </a:lnTo>
                  <a:lnTo>
                    <a:pt x="72171" y="15254"/>
                  </a:lnTo>
                  <a:lnTo>
                    <a:pt x="72785" y="15561"/>
                  </a:lnTo>
                  <a:lnTo>
                    <a:pt x="73348" y="15868"/>
                  </a:lnTo>
                  <a:lnTo>
                    <a:pt x="73809" y="16226"/>
                  </a:lnTo>
                  <a:lnTo>
                    <a:pt x="74219" y="16585"/>
                  </a:lnTo>
                  <a:lnTo>
                    <a:pt x="74577" y="17045"/>
                  </a:lnTo>
                  <a:lnTo>
                    <a:pt x="74884" y="17557"/>
                  </a:lnTo>
                  <a:lnTo>
                    <a:pt x="75140" y="18120"/>
                  </a:lnTo>
                  <a:lnTo>
                    <a:pt x="75396" y="18734"/>
                  </a:lnTo>
                  <a:lnTo>
                    <a:pt x="75601" y="19451"/>
                  </a:lnTo>
                  <a:lnTo>
                    <a:pt x="75754" y="20168"/>
                  </a:lnTo>
                  <a:lnTo>
                    <a:pt x="75908" y="20986"/>
                  </a:lnTo>
                  <a:lnTo>
                    <a:pt x="76010" y="21857"/>
                  </a:lnTo>
                  <a:lnTo>
                    <a:pt x="76112" y="22727"/>
                  </a:lnTo>
                  <a:lnTo>
                    <a:pt x="76164" y="24672"/>
                  </a:lnTo>
                  <a:lnTo>
                    <a:pt x="76112" y="26822"/>
                  </a:lnTo>
                  <a:lnTo>
                    <a:pt x="75959" y="29074"/>
                  </a:lnTo>
                  <a:lnTo>
                    <a:pt x="75754" y="31479"/>
                  </a:lnTo>
                  <a:lnTo>
                    <a:pt x="75396" y="33987"/>
                  </a:lnTo>
                  <a:lnTo>
                    <a:pt x="74986" y="36598"/>
                  </a:lnTo>
                  <a:lnTo>
                    <a:pt x="74526" y="39259"/>
                  </a:lnTo>
                  <a:lnTo>
                    <a:pt x="74014" y="42023"/>
                  </a:lnTo>
                  <a:lnTo>
                    <a:pt x="73451" y="44787"/>
                  </a:lnTo>
                  <a:lnTo>
                    <a:pt x="72837" y="47551"/>
                  </a:lnTo>
                  <a:lnTo>
                    <a:pt x="72171" y="50366"/>
                  </a:lnTo>
                  <a:lnTo>
                    <a:pt x="70789" y="55843"/>
                  </a:lnTo>
                  <a:lnTo>
                    <a:pt x="69356" y="61115"/>
                  </a:lnTo>
                  <a:lnTo>
                    <a:pt x="67974" y="65978"/>
                  </a:lnTo>
                  <a:lnTo>
                    <a:pt x="66694" y="70277"/>
                  </a:lnTo>
                  <a:lnTo>
                    <a:pt x="65568" y="73911"/>
                  </a:lnTo>
                  <a:lnTo>
                    <a:pt x="64698" y="76727"/>
                  </a:lnTo>
                  <a:lnTo>
                    <a:pt x="63930" y="79132"/>
                  </a:lnTo>
                  <a:lnTo>
                    <a:pt x="87578" y="74065"/>
                  </a:lnTo>
                  <a:lnTo>
                    <a:pt x="87271" y="71403"/>
                  </a:lnTo>
                  <a:lnTo>
                    <a:pt x="86912" y="68332"/>
                  </a:lnTo>
                  <a:lnTo>
                    <a:pt x="86401" y="64289"/>
                  </a:lnTo>
                  <a:lnTo>
                    <a:pt x="85735" y="59426"/>
                  </a:lnTo>
                  <a:lnTo>
                    <a:pt x="84916" y="54001"/>
                  </a:lnTo>
                  <a:lnTo>
                    <a:pt x="83892" y="48114"/>
                  </a:lnTo>
                  <a:lnTo>
                    <a:pt x="83329" y="45043"/>
                  </a:lnTo>
                  <a:lnTo>
                    <a:pt x="82715" y="41972"/>
                  </a:lnTo>
                  <a:lnTo>
                    <a:pt x="82050" y="38799"/>
                  </a:lnTo>
                  <a:lnTo>
                    <a:pt x="81333" y="35676"/>
                  </a:lnTo>
                  <a:lnTo>
                    <a:pt x="80565" y="32554"/>
                  </a:lnTo>
                  <a:lnTo>
                    <a:pt x="79747" y="29483"/>
                  </a:lnTo>
                  <a:lnTo>
                    <a:pt x="78928" y="26412"/>
                  </a:lnTo>
                  <a:lnTo>
                    <a:pt x="78006" y="23443"/>
                  </a:lnTo>
                  <a:lnTo>
                    <a:pt x="77085" y="20577"/>
                  </a:lnTo>
                  <a:lnTo>
                    <a:pt x="76061" y="17864"/>
                  </a:lnTo>
                  <a:lnTo>
                    <a:pt x="74986" y="15254"/>
                  </a:lnTo>
                  <a:lnTo>
                    <a:pt x="73911" y="12797"/>
                  </a:lnTo>
                  <a:lnTo>
                    <a:pt x="73297" y="11620"/>
                  </a:lnTo>
                  <a:lnTo>
                    <a:pt x="72734" y="10545"/>
                  </a:lnTo>
                  <a:lnTo>
                    <a:pt x="72120" y="9470"/>
                  </a:lnTo>
                  <a:lnTo>
                    <a:pt x="71506" y="8446"/>
                  </a:lnTo>
                  <a:lnTo>
                    <a:pt x="70892" y="7525"/>
                  </a:lnTo>
                  <a:lnTo>
                    <a:pt x="70226" y="6604"/>
                  </a:lnTo>
                  <a:lnTo>
                    <a:pt x="69561" y="5785"/>
                  </a:lnTo>
                  <a:lnTo>
                    <a:pt x="68895" y="5017"/>
                  </a:lnTo>
                  <a:lnTo>
                    <a:pt x="68230" y="4351"/>
                  </a:lnTo>
                  <a:lnTo>
                    <a:pt x="67513" y="3686"/>
                  </a:lnTo>
                  <a:lnTo>
                    <a:pt x="66797" y="3123"/>
                  </a:lnTo>
                  <a:lnTo>
                    <a:pt x="66080" y="2662"/>
                  </a:lnTo>
                  <a:lnTo>
                    <a:pt x="65210" y="2202"/>
                  </a:lnTo>
                  <a:lnTo>
                    <a:pt x="64340" y="1741"/>
                  </a:lnTo>
                  <a:lnTo>
                    <a:pt x="63367" y="1383"/>
                  </a:lnTo>
                  <a:lnTo>
                    <a:pt x="62344" y="1076"/>
                  </a:lnTo>
                  <a:lnTo>
                    <a:pt x="61320" y="820"/>
                  </a:lnTo>
                  <a:lnTo>
                    <a:pt x="60194" y="615"/>
                  </a:lnTo>
                  <a:lnTo>
                    <a:pt x="59068" y="410"/>
                  </a:lnTo>
                  <a:lnTo>
                    <a:pt x="57942" y="308"/>
                  </a:lnTo>
                  <a:lnTo>
                    <a:pt x="56765" y="205"/>
                  </a:lnTo>
                  <a:lnTo>
                    <a:pt x="55587" y="103"/>
                  </a:lnTo>
                  <a:lnTo>
                    <a:pt x="53182" y="52"/>
                  </a:lnTo>
                  <a:lnTo>
                    <a:pt x="50776" y="103"/>
                  </a:lnTo>
                  <a:lnTo>
                    <a:pt x="48473" y="257"/>
                  </a:lnTo>
                  <a:lnTo>
                    <a:pt x="46272" y="461"/>
                  </a:lnTo>
                  <a:lnTo>
                    <a:pt x="44173" y="717"/>
                  </a:lnTo>
                  <a:lnTo>
                    <a:pt x="42279" y="973"/>
                  </a:lnTo>
                  <a:lnTo>
                    <a:pt x="40641" y="1229"/>
                  </a:lnTo>
                  <a:lnTo>
                    <a:pt x="38287" y="1690"/>
                  </a:lnTo>
                  <a:lnTo>
                    <a:pt x="37366" y="1895"/>
                  </a:lnTo>
                  <a:lnTo>
                    <a:pt x="36854" y="1383"/>
                  </a:lnTo>
                  <a:lnTo>
                    <a:pt x="36547" y="973"/>
                  </a:lnTo>
                  <a:lnTo>
                    <a:pt x="36342" y="666"/>
                  </a:lnTo>
                  <a:lnTo>
                    <a:pt x="36240" y="410"/>
                  </a:lnTo>
                  <a:lnTo>
                    <a:pt x="36188" y="205"/>
                  </a:lnTo>
                  <a:lnTo>
                    <a:pt x="36240" y="103"/>
                  </a:lnTo>
                  <a:lnTo>
                    <a:pt x="36291"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95;p54">
              <a:extLst>
                <a:ext uri="{FF2B5EF4-FFF2-40B4-BE49-F238E27FC236}">
                  <a16:creationId xmlns:a16="http://schemas.microsoft.com/office/drawing/2014/main" id="{1705CC9E-37D6-206A-F5B2-C167A6A02849}"/>
                </a:ext>
              </a:extLst>
            </p:cNvPr>
            <p:cNvSpPr/>
            <p:nvPr/>
          </p:nvSpPr>
          <p:spPr>
            <a:xfrm>
              <a:off x="1570650" y="2375075"/>
              <a:ext cx="238050" cy="263625"/>
            </a:xfrm>
            <a:custGeom>
              <a:avLst/>
              <a:gdLst/>
              <a:ahLst/>
              <a:cxnLst/>
              <a:rect l="l" t="t" r="r" b="b"/>
              <a:pathLst>
                <a:path w="9522" h="10545" extrusionOk="0">
                  <a:moveTo>
                    <a:pt x="9061" y="0"/>
                  </a:moveTo>
                  <a:lnTo>
                    <a:pt x="9061" y="52"/>
                  </a:lnTo>
                  <a:lnTo>
                    <a:pt x="9061" y="1024"/>
                  </a:lnTo>
                  <a:lnTo>
                    <a:pt x="9009" y="1997"/>
                  </a:lnTo>
                  <a:lnTo>
                    <a:pt x="8907" y="2918"/>
                  </a:lnTo>
                  <a:lnTo>
                    <a:pt x="8754" y="3890"/>
                  </a:lnTo>
                  <a:lnTo>
                    <a:pt x="8651" y="4300"/>
                  </a:lnTo>
                  <a:lnTo>
                    <a:pt x="8498" y="4761"/>
                  </a:lnTo>
                  <a:lnTo>
                    <a:pt x="8344" y="5170"/>
                  </a:lnTo>
                  <a:lnTo>
                    <a:pt x="8139" y="5580"/>
                  </a:lnTo>
                  <a:lnTo>
                    <a:pt x="7883" y="5989"/>
                  </a:lnTo>
                  <a:lnTo>
                    <a:pt x="7627" y="6347"/>
                  </a:lnTo>
                  <a:lnTo>
                    <a:pt x="7372" y="6706"/>
                  </a:lnTo>
                  <a:lnTo>
                    <a:pt x="7064" y="7064"/>
                  </a:lnTo>
                  <a:lnTo>
                    <a:pt x="6706" y="7371"/>
                  </a:lnTo>
                  <a:lnTo>
                    <a:pt x="6297" y="7678"/>
                  </a:lnTo>
                  <a:lnTo>
                    <a:pt x="5529" y="8241"/>
                  </a:lnTo>
                  <a:lnTo>
                    <a:pt x="4659" y="8702"/>
                  </a:lnTo>
                  <a:lnTo>
                    <a:pt x="3789" y="9111"/>
                  </a:lnTo>
                  <a:lnTo>
                    <a:pt x="2867" y="9470"/>
                  </a:lnTo>
                  <a:lnTo>
                    <a:pt x="1946" y="9777"/>
                  </a:lnTo>
                  <a:lnTo>
                    <a:pt x="52" y="10340"/>
                  </a:lnTo>
                  <a:lnTo>
                    <a:pt x="1" y="10391"/>
                  </a:lnTo>
                  <a:lnTo>
                    <a:pt x="1" y="10493"/>
                  </a:lnTo>
                  <a:lnTo>
                    <a:pt x="1" y="10544"/>
                  </a:lnTo>
                  <a:lnTo>
                    <a:pt x="103" y="10544"/>
                  </a:lnTo>
                  <a:lnTo>
                    <a:pt x="1127" y="10391"/>
                  </a:lnTo>
                  <a:lnTo>
                    <a:pt x="2151" y="10186"/>
                  </a:lnTo>
                  <a:lnTo>
                    <a:pt x="3174" y="9930"/>
                  </a:lnTo>
                  <a:lnTo>
                    <a:pt x="4147" y="9623"/>
                  </a:lnTo>
                  <a:lnTo>
                    <a:pt x="5119" y="9214"/>
                  </a:lnTo>
                  <a:lnTo>
                    <a:pt x="6041" y="8702"/>
                  </a:lnTo>
                  <a:lnTo>
                    <a:pt x="6450" y="8446"/>
                  </a:lnTo>
                  <a:lnTo>
                    <a:pt x="6860" y="8139"/>
                  </a:lnTo>
                  <a:lnTo>
                    <a:pt x="7269" y="7780"/>
                  </a:lnTo>
                  <a:lnTo>
                    <a:pt x="7679" y="7422"/>
                  </a:lnTo>
                  <a:lnTo>
                    <a:pt x="7986" y="7064"/>
                  </a:lnTo>
                  <a:lnTo>
                    <a:pt x="8293" y="6706"/>
                  </a:lnTo>
                  <a:lnTo>
                    <a:pt x="8549" y="6296"/>
                  </a:lnTo>
                  <a:lnTo>
                    <a:pt x="8805" y="5835"/>
                  </a:lnTo>
                  <a:lnTo>
                    <a:pt x="9009" y="5426"/>
                  </a:lnTo>
                  <a:lnTo>
                    <a:pt x="9163" y="4965"/>
                  </a:lnTo>
                  <a:lnTo>
                    <a:pt x="9317" y="4505"/>
                  </a:lnTo>
                  <a:lnTo>
                    <a:pt x="9419" y="3993"/>
                  </a:lnTo>
                  <a:lnTo>
                    <a:pt x="9470" y="3532"/>
                  </a:lnTo>
                  <a:lnTo>
                    <a:pt x="9521" y="3020"/>
                  </a:lnTo>
                  <a:lnTo>
                    <a:pt x="9521" y="2048"/>
                  </a:lnTo>
                  <a:lnTo>
                    <a:pt x="9419" y="1024"/>
                  </a:lnTo>
                  <a:lnTo>
                    <a:pt x="9317" y="563"/>
                  </a:lnTo>
                  <a:lnTo>
                    <a:pt x="9163" y="52"/>
                  </a:lnTo>
                  <a:lnTo>
                    <a:pt x="916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96;p54">
              <a:extLst>
                <a:ext uri="{FF2B5EF4-FFF2-40B4-BE49-F238E27FC236}">
                  <a16:creationId xmlns:a16="http://schemas.microsoft.com/office/drawing/2014/main" id="{8986B53D-E306-C0AA-CB6E-786D58FE9EE9}"/>
                </a:ext>
              </a:extLst>
            </p:cNvPr>
            <p:cNvSpPr/>
            <p:nvPr/>
          </p:nvSpPr>
          <p:spPr>
            <a:xfrm>
              <a:off x="2905300" y="2645075"/>
              <a:ext cx="392875" cy="1632800"/>
            </a:xfrm>
            <a:custGeom>
              <a:avLst/>
              <a:gdLst/>
              <a:ahLst/>
              <a:cxnLst/>
              <a:rect l="l" t="t" r="r" b="b"/>
              <a:pathLst>
                <a:path w="15715" h="65312" extrusionOk="0">
                  <a:moveTo>
                    <a:pt x="7371" y="0"/>
                  </a:moveTo>
                  <a:lnTo>
                    <a:pt x="6501" y="52"/>
                  </a:lnTo>
                  <a:lnTo>
                    <a:pt x="5682" y="154"/>
                  </a:lnTo>
                  <a:lnTo>
                    <a:pt x="4863" y="256"/>
                  </a:lnTo>
                  <a:lnTo>
                    <a:pt x="4044" y="410"/>
                  </a:lnTo>
                  <a:lnTo>
                    <a:pt x="2509" y="819"/>
                  </a:lnTo>
                  <a:lnTo>
                    <a:pt x="1178" y="1229"/>
                  </a:lnTo>
                  <a:lnTo>
                    <a:pt x="0" y="1638"/>
                  </a:lnTo>
                  <a:lnTo>
                    <a:pt x="0" y="1689"/>
                  </a:lnTo>
                  <a:lnTo>
                    <a:pt x="0" y="1741"/>
                  </a:lnTo>
                  <a:lnTo>
                    <a:pt x="1127" y="1382"/>
                  </a:lnTo>
                  <a:lnTo>
                    <a:pt x="2457" y="1024"/>
                  </a:lnTo>
                  <a:lnTo>
                    <a:pt x="4044" y="768"/>
                  </a:lnTo>
                  <a:lnTo>
                    <a:pt x="4863" y="615"/>
                  </a:lnTo>
                  <a:lnTo>
                    <a:pt x="5733" y="563"/>
                  </a:lnTo>
                  <a:lnTo>
                    <a:pt x="6603" y="512"/>
                  </a:lnTo>
                  <a:lnTo>
                    <a:pt x="7473" y="512"/>
                  </a:lnTo>
                  <a:lnTo>
                    <a:pt x="8292" y="563"/>
                  </a:lnTo>
                  <a:lnTo>
                    <a:pt x="9163" y="666"/>
                  </a:lnTo>
                  <a:lnTo>
                    <a:pt x="9930" y="870"/>
                  </a:lnTo>
                  <a:lnTo>
                    <a:pt x="10698" y="1126"/>
                  </a:lnTo>
                  <a:lnTo>
                    <a:pt x="11415" y="1434"/>
                  </a:lnTo>
                  <a:lnTo>
                    <a:pt x="12080" y="1843"/>
                  </a:lnTo>
                  <a:lnTo>
                    <a:pt x="12438" y="2099"/>
                  </a:lnTo>
                  <a:lnTo>
                    <a:pt x="12745" y="2406"/>
                  </a:lnTo>
                  <a:lnTo>
                    <a:pt x="13053" y="2816"/>
                  </a:lnTo>
                  <a:lnTo>
                    <a:pt x="13308" y="3225"/>
                  </a:lnTo>
                  <a:lnTo>
                    <a:pt x="13564" y="3686"/>
                  </a:lnTo>
                  <a:lnTo>
                    <a:pt x="13769" y="4146"/>
                  </a:lnTo>
                  <a:lnTo>
                    <a:pt x="13974" y="4709"/>
                  </a:lnTo>
                  <a:lnTo>
                    <a:pt x="14179" y="5272"/>
                  </a:lnTo>
                  <a:lnTo>
                    <a:pt x="14435" y="6552"/>
                  </a:lnTo>
                  <a:lnTo>
                    <a:pt x="14639" y="7934"/>
                  </a:lnTo>
                  <a:lnTo>
                    <a:pt x="14742" y="9470"/>
                  </a:lnTo>
                  <a:lnTo>
                    <a:pt x="14793" y="11107"/>
                  </a:lnTo>
                  <a:lnTo>
                    <a:pt x="14793" y="12899"/>
                  </a:lnTo>
                  <a:lnTo>
                    <a:pt x="14690" y="14793"/>
                  </a:lnTo>
                  <a:lnTo>
                    <a:pt x="14486" y="16738"/>
                  </a:lnTo>
                  <a:lnTo>
                    <a:pt x="14281" y="18836"/>
                  </a:lnTo>
                  <a:lnTo>
                    <a:pt x="13974" y="20986"/>
                  </a:lnTo>
                  <a:lnTo>
                    <a:pt x="13616" y="23187"/>
                  </a:lnTo>
                  <a:lnTo>
                    <a:pt x="13257" y="25490"/>
                  </a:lnTo>
                  <a:lnTo>
                    <a:pt x="12797" y="27794"/>
                  </a:lnTo>
                  <a:lnTo>
                    <a:pt x="12336" y="30199"/>
                  </a:lnTo>
                  <a:lnTo>
                    <a:pt x="11824" y="32605"/>
                  </a:lnTo>
                  <a:lnTo>
                    <a:pt x="10647" y="37519"/>
                  </a:lnTo>
                  <a:lnTo>
                    <a:pt x="9418" y="42432"/>
                  </a:lnTo>
                  <a:lnTo>
                    <a:pt x="8088" y="47346"/>
                  </a:lnTo>
                  <a:lnTo>
                    <a:pt x="6757" y="52106"/>
                  </a:lnTo>
                  <a:lnTo>
                    <a:pt x="5375" y="56713"/>
                  </a:lnTo>
                  <a:lnTo>
                    <a:pt x="3993" y="61064"/>
                  </a:lnTo>
                  <a:lnTo>
                    <a:pt x="2713" y="65107"/>
                  </a:lnTo>
                  <a:lnTo>
                    <a:pt x="2713" y="65261"/>
                  </a:lnTo>
                  <a:lnTo>
                    <a:pt x="2713" y="65312"/>
                  </a:lnTo>
                  <a:lnTo>
                    <a:pt x="2764" y="65312"/>
                  </a:lnTo>
                  <a:lnTo>
                    <a:pt x="2867" y="65210"/>
                  </a:lnTo>
                  <a:lnTo>
                    <a:pt x="3020" y="65056"/>
                  </a:lnTo>
                  <a:lnTo>
                    <a:pt x="3276" y="64288"/>
                  </a:lnTo>
                  <a:lnTo>
                    <a:pt x="3737" y="63060"/>
                  </a:lnTo>
                  <a:lnTo>
                    <a:pt x="5068" y="59323"/>
                  </a:lnTo>
                  <a:lnTo>
                    <a:pt x="6706" y="54103"/>
                  </a:lnTo>
                  <a:lnTo>
                    <a:pt x="7678" y="51031"/>
                  </a:lnTo>
                  <a:lnTo>
                    <a:pt x="8651" y="47807"/>
                  </a:lnTo>
                  <a:lnTo>
                    <a:pt x="9623" y="44377"/>
                  </a:lnTo>
                  <a:lnTo>
                    <a:pt x="10596" y="40795"/>
                  </a:lnTo>
                  <a:lnTo>
                    <a:pt x="11517" y="37160"/>
                  </a:lnTo>
                  <a:lnTo>
                    <a:pt x="12438" y="33526"/>
                  </a:lnTo>
                  <a:lnTo>
                    <a:pt x="13257" y="29892"/>
                  </a:lnTo>
                  <a:lnTo>
                    <a:pt x="13974" y="26309"/>
                  </a:lnTo>
                  <a:lnTo>
                    <a:pt x="14588" y="22829"/>
                  </a:lnTo>
                  <a:lnTo>
                    <a:pt x="15100" y="19502"/>
                  </a:lnTo>
                  <a:lnTo>
                    <a:pt x="15305" y="18069"/>
                  </a:lnTo>
                  <a:lnTo>
                    <a:pt x="15509" y="15970"/>
                  </a:lnTo>
                  <a:lnTo>
                    <a:pt x="15612" y="14742"/>
                  </a:lnTo>
                  <a:lnTo>
                    <a:pt x="15663" y="13411"/>
                  </a:lnTo>
                  <a:lnTo>
                    <a:pt x="15714" y="11978"/>
                  </a:lnTo>
                  <a:lnTo>
                    <a:pt x="15663" y="10544"/>
                  </a:lnTo>
                  <a:lnTo>
                    <a:pt x="15612" y="9111"/>
                  </a:lnTo>
                  <a:lnTo>
                    <a:pt x="15407" y="7678"/>
                  </a:lnTo>
                  <a:lnTo>
                    <a:pt x="15151" y="6296"/>
                  </a:lnTo>
                  <a:lnTo>
                    <a:pt x="14998" y="5682"/>
                  </a:lnTo>
                  <a:lnTo>
                    <a:pt x="14793" y="5016"/>
                  </a:lnTo>
                  <a:lnTo>
                    <a:pt x="14588" y="4402"/>
                  </a:lnTo>
                  <a:lnTo>
                    <a:pt x="14332" y="3839"/>
                  </a:lnTo>
                  <a:lnTo>
                    <a:pt x="14025" y="3276"/>
                  </a:lnTo>
                  <a:lnTo>
                    <a:pt x="13718" y="2764"/>
                  </a:lnTo>
                  <a:lnTo>
                    <a:pt x="13360" y="2304"/>
                  </a:lnTo>
                  <a:lnTo>
                    <a:pt x="12950" y="1843"/>
                  </a:lnTo>
                  <a:lnTo>
                    <a:pt x="12541" y="1485"/>
                  </a:lnTo>
                  <a:lnTo>
                    <a:pt x="12080" y="1126"/>
                  </a:lnTo>
                  <a:lnTo>
                    <a:pt x="11363" y="768"/>
                  </a:lnTo>
                  <a:lnTo>
                    <a:pt x="10596" y="461"/>
                  </a:lnTo>
                  <a:lnTo>
                    <a:pt x="9828" y="256"/>
                  </a:lnTo>
                  <a:lnTo>
                    <a:pt x="9009" y="103"/>
                  </a:lnTo>
                  <a:lnTo>
                    <a:pt x="8190" y="52"/>
                  </a:lnTo>
                  <a:lnTo>
                    <a:pt x="737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97;p54">
              <a:extLst>
                <a:ext uri="{FF2B5EF4-FFF2-40B4-BE49-F238E27FC236}">
                  <a16:creationId xmlns:a16="http://schemas.microsoft.com/office/drawing/2014/main" id="{EDA769E8-E773-A6AA-1729-2C92E9D6B2C3}"/>
                </a:ext>
              </a:extLst>
            </p:cNvPr>
            <p:cNvSpPr/>
            <p:nvPr/>
          </p:nvSpPr>
          <p:spPr>
            <a:xfrm>
              <a:off x="3031975" y="3988675"/>
              <a:ext cx="467100" cy="113900"/>
            </a:xfrm>
            <a:custGeom>
              <a:avLst/>
              <a:gdLst/>
              <a:ahLst/>
              <a:cxnLst/>
              <a:rect l="l" t="t" r="r" b="b"/>
              <a:pathLst>
                <a:path w="18684" h="4556" extrusionOk="0">
                  <a:moveTo>
                    <a:pt x="18632" y="0"/>
                  </a:moveTo>
                  <a:lnTo>
                    <a:pt x="18120" y="103"/>
                  </a:lnTo>
                  <a:lnTo>
                    <a:pt x="17250" y="256"/>
                  </a:lnTo>
                  <a:lnTo>
                    <a:pt x="14793" y="717"/>
                  </a:lnTo>
                  <a:lnTo>
                    <a:pt x="10442" y="1638"/>
                  </a:lnTo>
                  <a:lnTo>
                    <a:pt x="7883" y="2252"/>
                  </a:lnTo>
                  <a:lnTo>
                    <a:pt x="4761" y="3071"/>
                  </a:lnTo>
                  <a:lnTo>
                    <a:pt x="1895" y="3890"/>
                  </a:lnTo>
                  <a:lnTo>
                    <a:pt x="769" y="4197"/>
                  </a:lnTo>
                  <a:lnTo>
                    <a:pt x="1" y="4453"/>
                  </a:lnTo>
                  <a:lnTo>
                    <a:pt x="1" y="4504"/>
                  </a:lnTo>
                  <a:lnTo>
                    <a:pt x="1" y="4556"/>
                  </a:lnTo>
                  <a:lnTo>
                    <a:pt x="1383" y="4351"/>
                  </a:lnTo>
                  <a:lnTo>
                    <a:pt x="3021" y="4044"/>
                  </a:lnTo>
                  <a:lnTo>
                    <a:pt x="6041" y="3378"/>
                  </a:lnTo>
                  <a:lnTo>
                    <a:pt x="13104" y="1689"/>
                  </a:lnTo>
                  <a:lnTo>
                    <a:pt x="16789" y="717"/>
                  </a:lnTo>
                  <a:lnTo>
                    <a:pt x="18018" y="359"/>
                  </a:lnTo>
                  <a:lnTo>
                    <a:pt x="18632" y="154"/>
                  </a:lnTo>
                  <a:lnTo>
                    <a:pt x="18683" y="154"/>
                  </a:lnTo>
                  <a:lnTo>
                    <a:pt x="18683" y="103"/>
                  </a:lnTo>
                  <a:lnTo>
                    <a:pt x="18683" y="51"/>
                  </a:lnTo>
                  <a:lnTo>
                    <a:pt x="1863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98;p54">
              <a:extLst>
                <a:ext uri="{FF2B5EF4-FFF2-40B4-BE49-F238E27FC236}">
                  <a16:creationId xmlns:a16="http://schemas.microsoft.com/office/drawing/2014/main" id="{FCA0AC9F-B2A0-BD32-4E0D-1BEF9F98DA0E}"/>
                </a:ext>
              </a:extLst>
            </p:cNvPr>
            <p:cNvSpPr/>
            <p:nvPr/>
          </p:nvSpPr>
          <p:spPr>
            <a:xfrm>
              <a:off x="1455500" y="2355875"/>
              <a:ext cx="1722375" cy="662875"/>
            </a:xfrm>
            <a:custGeom>
              <a:avLst/>
              <a:gdLst/>
              <a:ahLst/>
              <a:cxnLst/>
              <a:rect l="l" t="t" r="r" b="b"/>
              <a:pathLst>
                <a:path w="68895" h="26515" extrusionOk="0">
                  <a:moveTo>
                    <a:pt x="1485" y="1"/>
                  </a:moveTo>
                  <a:lnTo>
                    <a:pt x="1434" y="52"/>
                  </a:lnTo>
                  <a:lnTo>
                    <a:pt x="1126" y="1434"/>
                  </a:lnTo>
                  <a:lnTo>
                    <a:pt x="819" y="2816"/>
                  </a:lnTo>
                  <a:lnTo>
                    <a:pt x="563" y="4095"/>
                  </a:lnTo>
                  <a:lnTo>
                    <a:pt x="359" y="5324"/>
                  </a:lnTo>
                  <a:lnTo>
                    <a:pt x="205" y="6552"/>
                  </a:lnTo>
                  <a:lnTo>
                    <a:pt x="103" y="7678"/>
                  </a:lnTo>
                  <a:lnTo>
                    <a:pt x="52" y="8804"/>
                  </a:lnTo>
                  <a:lnTo>
                    <a:pt x="0" y="9828"/>
                  </a:lnTo>
                  <a:lnTo>
                    <a:pt x="0" y="10852"/>
                  </a:lnTo>
                  <a:lnTo>
                    <a:pt x="52" y="11773"/>
                  </a:lnTo>
                  <a:lnTo>
                    <a:pt x="154" y="12694"/>
                  </a:lnTo>
                  <a:lnTo>
                    <a:pt x="256" y="13565"/>
                  </a:lnTo>
                  <a:lnTo>
                    <a:pt x="410" y="14435"/>
                  </a:lnTo>
                  <a:lnTo>
                    <a:pt x="563" y="15202"/>
                  </a:lnTo>
                  <a:lnTo>
                    <a:pt x="768" y="15970"/>
                  </a:lnTo>
                  <a:lnTo>
                    <a:pt x="973" y="16687"/>
                  </a:lnTo>
                  <a:lnTo>
                    <a:pt x="1178" y="17352"/>
                  </a:lnTo>
                  <a:lnTo>
                    <a:pt x="1485" y="17966"/>
                  </a:lnTo>
                  <a:lnTo>
                    <a:pt x="2048" y="19144"/>
                  </a:lnTo>
                  <a:lnTo>
                    <a:pt x="2662" y="20167"/>
                  </a:lnTo>
                  <a:lnTo>
                    <a:pt x="3327" y="21089"/>
                  </a:lnTo>
                  <a:lnTo>
                    <a:pt x="3993" y="21908"/>
                  </a:lnTo>
                  <a:lnTo>
                    <a:pt x="4709" y="22573"/>
                  </a:lnTo>
                  <a:lnTo>
                    <a:pt x="5375" y="23187"/>
                  </a:lnTo>
                  <a:lnTo>
                    <a:pt x="6040" y="23699"/>
                  </a:lnTo>
                  <a:lnTo>
                    <a:pt x="6603" y="24057"/>
                  </a:lnTo>
                  <a:lnTo>
                    <a:pt x="7115" y="24365"/>
                  </a:lnTo>
                  <a:lnTo>
                    <a:pt x="7729" y="24672"/>
                  </a:lnTo>
                  <a:lnTo>
                    <a:pt x="8292" y="24928"/>
                  </a:lnTo>
                  <a:lnTo>
                    <a:pt x="9521" y="25337"/>
                  </a:lnTo>
                  <a:lnTo>
                    <a:pt x="10749" y="25695"/>
                  </a:lnTo>
                  <a:lnTo>
                    <a:pt x="11978" y="25951"/>
                  </a:lnTo>
                  <a:lnTo>
                    <a:pt x="13206" y="26156"/>
                  </a:lnTo>
                  <a:lnTo>
                    <a:pt x="14332" y="26310"/>
                  </a:lnTo>
                  <a:lnTo>
                    <a:pt x="15356" y="26412"/>
                  </a:lnTo>
                  <a:lnTo>
                    <a:pt x="16482" y="26463"/>
                  </a:lnTo>
                  <a:lnTo>
                    <a:pt x="17659" y="26514"/>
                  </a:lnTo>
                  <a:lnTo>
                    <a:pt x="18785" y="26463"/>
                  </a:lnTo>
                  <a:lnTo>
                    <a:pt x="19911" y="26412"/>
                  </a:lnTo>
                  <a:lnTo>
                    <a:pt x="21037" y="26310"/>
                  </a:lnTo>
                  <a:lnTo>
                    <a:pt x="22163" y="26207"/>
                  </a:lnTo>
                  <a:lnTo>
                    <a:pt x="23289" y="26002"/>
                  </a:lnTo>
                  <a:lnTo>
                    <a:pt x="24364" y="25798"/>
                  </a:lnTo>
                  <a:lnTo>
                    <a:pt x="25490" y="25593"/>
                  </a:lnTo>
                  <a:lnTo>
                    <a:pt x="26616" y="25337"/>
                  </a:lnTo>
                  <a:lnTo>
                    <a:pt x="28766" y="24723"/>
                  </a:lnTo>
                  <a:lnTo>
                    <a:pt x="30967" y="24006"/>
                  </a:lnTo>
                  <a:lnTo>
                    <a:pt x="33066" y="23187"/>
                  </a:lnTo>
                  <a:lnTo>
                    <a:pt x="35215" y="22317"/>
                  </a:lnTo>
                  <a:lnTo>
                    <a:pt x="37314" y="21345"/>
                  </a:lnTo>
                  <a:lnTo>
                    <a:pt x="39412" y="20321"/>
                  </a:lnTo>
                  <a:lnTo>
                    <a:pt x="41460" y="19297"/>
                  </a:lnTo>
                  <a:lnTo>
                    <a:pt x="45555" y="17147"/>
                  </a:lnTo>
                  <a:lnTo>
                    <a:pt x="49701" y="14998"/>
                  </a:lnTo>
                  <a:lnTo>
                    <a:pt x="51697" y="14025"/>
                  </a:lnTo>
                  <a:lnTo>
                    <a:pt x="53744" y="13053"/>
                  </a:lnTo>
                  <a:lnTo>
                    <a:pt x="54768" y="12592"/>
                  </a:lnTo>
                  <a:lnTo>
                    <a:pt x="55843" y="12183"/>
                  </a:lnTo>
                  <a:lnTo>
                    <a:pt x="56918" y="11773"/>
                  </a:lnTo>
                  <a:lnTo>
                    <a:pt x="57992" y="11466"/>
                  </a:lnTo>
                  <a:lnTo>
                    <a:pt x="59067" y="11159"/>
                  </a:lnTo>
                  <a:lnTo>
                    <a:pt x="60142" y="10954"/>
                  </a:lnTo>
                  <a:lnTo>
                    <a:pt x="61268" y="10749"/>
                  </a:lnTo>
                  <a:lnTo>
                    <a:pt x="62394" y="10647"/>
                  </a:lnTo>
                  <a:lnTo>
                    <a:pt x="63469" y="10647"/>
                  </a:lnTo>
                  <a:lnTo>
                    <a:pt x="64595" y="10698"/>
                  </a:lnTo>
                  <a:lnTo>
                    <a:pt x="65721" y="10852"/>
                  </a:lnTo>
                  <a:lnTo>
                    <a:pt x="66847" y="11057"/>
                  </a:lnTo>
                  <a:lnTo>
                    <a:pt x="67871" y="11364"/>
                  </a:lnTo>
                  <a:lnTo>
                    <a:pt x="68844" y="11773"/>
                  </a:lnTo>
                  <a:lnTo>
                    <a:pt x="68895" y="11773"/>
                  </a:lnTo>
                  <a:lnTo>
                    <a:pt x="68895" y="11722"/>
                  </a:lnTo>
                  <a:lnTo>
                    <a:pt x="67973" y="11312"/>
                  </a:lnTo>
                  <a:lnTo>
                    <a:pt x="66950" y="10954"/>
                  </a:lnTo>
                  <a:lnTo>
                    <a:pt x="65977" y="10698"/>
                  </a:lnTo>
                  <a:lnTo>
                    <a:pt x="64954" y="10493"/>
                  </a:lnTo>
                  <a:lnTo>
                    <a:pt x="63930" y="10391"/>
                  </a:lnTo>
                  <a:lnTo>
                    <a:pt x="61831" y="10391"/>
                  </a:lnTo>
                  <a:lnTo>
                    <a:pt x="60808" y="10493"/>
                  </a:lnTo>
                  <a:lnTo>
                    <a:pt x="59733" y="10698"/>
                  </a:lnTo>
                  <a:lnTo>
                    <a:pt x="58658" y="10903"/>
                  </a:lnTo>
                  <a:lnTo>
                    <a:pt x="57634" y="11159"/>
                  </a:lnTo>
                  <a:lnTo>
                    <a:pt x="56559" y="11466"/>
                  </a:lnTo>
                  <a:lnTo>
                    <a:pt x="55536" y="11824"/>
                  </a:lnTo>
                  <a:lnTo>
                    <a:pt x="54563" y="12234"/>
                  </a:lnTo>
                  <a:lnTo>
                    <a:pt x="53539" y="12643"/>
                  </a:lnTo>
                  <a:lnTo>
                    <a:pt x="52567" y="13104"/>
                  </a:lnTo>
                  <a:lnTo>
                    <a:pt x="50468" y="14076"/>
                  </a:lnTo>
                  <a:lnTo>
                    <a:pt x="48421" y="15100"/>
                  </a:lnTo>
                  <a:lnTo>
                    <a:pt x="44377" y="17147"/>
                  </a:lnTo>
                  <a:lnTo>
                    <a:pt x="40334" y="19246"/>
                  </a:lnTo>
                  <a:lnTo>
                    <a:pt x="38286" y="20270"/>
                  </a:lnTo>
                  <a:lnTo>
                    <a:pt x="36188" y="21242"/>
                  </a:lnTo>
                  <a:lnTo>
                    <a:pt x="34140" y="22164"/>
                  </a:lnTo>
                  <a:lnTo>
                    <a:pt x="31991" y="22983"/>
                  </a:lnTo>
                  <a:lnTo>
                    <a:pt x="29841" y="23750"/>
                  </a:lnTo>
                  <a:lnTo>
                    <a:pt x="27691" y="24416"/>
                  </a:lnTo>
                  <a:lnTo>
                    <a:pt x="25490" y="24979"/>
                  </a:lnTo>
                  <a:lnTo>
                    <a:pt x="24364" y="25235"/>
                  </a:lnTo>
                  <a:lnTo>
                    <a:pt x="23238" y="25439"/>
                  </a:lnTo>
                  <a:lnTo>
                    <a:pt x="22112" y="25593"/>
                  </a:lnTo>
                  <a:lnTo>
                    <a:pt x="20986" y="25747"/>
                  </a:lnTo>
                  <a:lnTo>
                    <a:pt x="19860" y="25798"/>
                  </a:lnTo>
                  <a:lnTo>
                    <a:pt x="18734" y="25900"/>
                  </a:lnTo>
                  <a:lnTo>
                    <a:pt x="16738" y="25900"/>
                  </a:lnTo>
                  <a:lnTo>
                    <a:pt x="15714" y="25849"/>
                  </a:lnTo>
                  <a:lnTo>
                    <a:pt x="14639" y="25747"/>
                  </a:lnTo>
                  <a:lnTo>
                    <a:pt x="13615" y="25644"/>
                  </a:lnTo>
                  <a:lnTo>
                    <a:pt x="12541" y="25439"/>
                  </a:lnTo>
                  <a:lnTo>
                    <a:pt x="11517" y="25235"/>
                  </a:lnTo>
                  <a:lnTo>
                    <a:pt x="10493" y="24979"/>
                  </a:lnTo>
                  <a:lnTo>
                    <a:pt x="9470" y="24672"/>
                  </a:lnTo>
                  <a:lnTo>
                    <a:pt x="8497" y="24262"/>
                  </a:lnTo>
                  <a:lnTo>
                    <a:pt x="7576" y="23801"/>
                  </a:lnTo>
                  <a:lnTo>
                    <a:pt x="6654" y="23290"/>
                  </a:lnTo>
                  <a:lnTo>
                    <a:pt x="5835" y="22727"/>
                  </a:lnTo>
                  <a:lnTo>
                    <a:pt x="5016" y="22010"/>
                  </a:lnTo>
                  <a:lnTo>
                    <a:pt x="4300" y="21293"/>
                  </a:lnTo>
                  <a:lnTo>
                    <a:pt x="3634" y="20474"/>
                  </a:lnTo>
                  <a:lnTo>
                    <a:pt x="3174" y="19758"/>
                  </a:lnTo>
                  <a:lnTo>
                    <a:pt x="2764" y="19041"/>
                  </a:lnTo>
                  <a:lnTo>
                    <a:pt x="2406" y="18274"/>
                  </a:lnTo>
                  <a:lnTo>
                    <a:pt x="2048" y="17557"/>
                  </a:lnTo>
                  <a:lnTo>
                    <a:pt x="1792" y="16738"/>
                  </a:lnTo>
                  <a:lnTo>
                    <a:pt x="1536" y="15970"/>
                  </a:lnTo>
                  <a:lnTo>
                    <a:pt x="1331" y="15151"/>
                  </a:lnTo>
                  <a:lnTo>
                    <a:pt x="1126" y="14332"/>
                  </a:lnTo>
                  <a:lnTo>
                    <a:pt x="870" y="12694"/>
                  </a:lnTo>
                  <a:lnTo>
                    <a:pt x="717" y="11057"/>
                  </a:lnTo>
                  <a:lnTo>
                    <a:pt x="615" y="9419"/>
                  </a:lnTo>
                  <a:lnTo>
                    <a:pt x="666" y="7832"/>
                  </a:lnTo>
                  <a:lnTo>
                    <a:pt x="717" y="6348"/>
                  </a:lnTo>
                  <a:lnTo>
                    <a:pt x="819" y="4966"/>
                  </a:lnTo>
                  <a:lnTo>
                    <a:pt x="973" y="3686"/>
                  </a:lnTo>
                  <a:lnTo>
                    <a:pt x="1126" y="2560"/>
                  </a:lnTo>
                  <a:lnTo>
                    <a:pt x="1434" y="871"/>
                  </a:lnTo>
                  <a:lnTo>
                    <a:pt x="1536" y="52"/>
                  </a:lnTo>
                  <a:lnTo>
                    <a:pt x="148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99;p54">
              <a:extLst>
                <a:ext uri="{FF2B5EF4-FFF2-40B4-BE49-F238E27FC236}">
                  <a16:creationId xmlns:a16="http://schemas.microsoft.com/office/drawing/2014/main" id="{CE2CE51D-72F9-5256-9A6B-FD7F569298EC}"/>
                </a:ext>
              </a:extLst>
            </p:cNvPr>
            <p:cNvSpPr/>
            <p:nvPr/>
          </p:nvSpPr>
          <p:spPr>
            <a:xfrm>
              <a:off x="1962225" y="1353950"/>
              <a:ext cx="1278350" cy="679500"/>
            </a:xfrm>
            <a:custGeom>
              <a:avLst/>
              <a:gdLst/>
              <a:ahLst/>
              <a:cxnLst/>
              <a:rect l="l" t="t" r="r" b="b"/>
              <a:pathLst>
                <a:path w="51134" h="27180" extrusionOk="0">
                  <a:moveTo>
                    <a:pt x="41102" y="0"/>
                  </a:moveTo>
                  <a:lnTo>
                    <a:pt x="40334" y="358"/>
                  </a:lnTo>
                  <a:lnTo>
                    <a:pt x="39413" y="870"/>
                  </a:lnTo>
                  <a:lnTo>
                    <a:pt x="38287" y="1484"/>
                  </a:lnTo>
                  <a:lnTo>
                    <a:pt x="37109" y="2252"/>
                  </a:lnTo>
                  <a:lnTo>
                    <a:pt x="34396" y="3992"/>
                  </a:lnTo>
                  <a:lnTo>
                    <a:pt x="31633" y="5835"/>
                  </a:lnTo>
                  <a:lnTo>
                    <a:pt x="28920" y="7627"/>
                  </a:lnTo>
                  <a:lnTo>
                    <a:pt x="26616" y="9162"/>
                  </a:lnTo>
                  <a:lnTo>
                    <a:pt x="25644" y="9725"/>
                  </a:lnTo>
                  <a:lnTo>
                    <a:pt x="24876" y="10186"/>
                  </a:lnTo>
                  <a:lnTo>
                    <a:pt x="24313" y="10442"/>
                  </a:lnTo>
                  <a:lnTo>
                    <a:pt x="24108" y="10493"/>
                  </a:lnTo>
                  <a:lnTo>
                    <a:pt x="24006" y="10544"/>
                  </a:lnTo>
                  <a:lnTo>
                    <a:pt x="23289" y="10288"/>
                  </a:lnTo>
                  <a:lnTo>
                    <a:pt x="22010" y="9725"/>
                  </a:lnTo>
                  <a:lnTo>
                    <a:pt x="20167" y="8855"/>
                  </a:lnTo>
                  <a:lnTo>
                    <a:pt x="17915" y="7729"/>
                  </a:lnTo>
                  <a:lnTo>
                    <a:pt x="12541" y="5016"/>
                  </a:lnTo>
                  <a:lnTo>
                    <a:pt x="6450" y="1843"/>
                  </a:lnTo>
                  <a:lnTo>
                    <a:pt x="5068" y="1126"/>
                  </a:lnTo>
                  <a:lnTo>
                    <a:pt x="3839" y="614"/>
                  </a:lnTo>
                  <a:lnTo>
                    <a:pt x="2816" y="307"/>
                  </a:lnTo>
                  <a:lnTo>
                    <a:pt x="2355" y="205"/>
                  </a:lnTo>
                  <a:lnTo>
                    <a:pt x="1945" y="102"/>
                  </a:lnTo>
                  <a:lnTo>
                    <a:pt x="1229" y="102"/>
                  </a:lnTo>
                  <a:lnTo>
                    <a:pt x="922" y="154"/>
                  </a:lnTo>
                  <a:lnTo>
                    <a:pt x="666" y="256"/>
                  </a:lnTo>
                  <a:lnTo>
                    <a:pt x="461" y="358"/>
                  </a:lnTo>
                  <a:lnTo>
                    <a:pt x="308" y="512"/>
                  </a:lnTo>
                  <a:lnTo>
                    <a:pt x="154" y="717"/>
                  </a:lnTo>
                  <a:lnTo>
                    <a:pt x="52" y="973"/>
                  </a:lnTo>
                  <a:lnTo>
                    <a:pt x="0" y="1228"/>
                  </a:lnTo>
                  <a:lnTo>
                    <a:pt x="0" y="1484"/>
                  </a:lnTo>
                  <a:lnTo>
                    <a:pt x="0" y="1843"/>
                  </a:lnTo>
                  <a:lnTo>
                    <a:pt x="52" y="2150"/>
                  </a:lnTo>
                  <a:lnTo>
                    <a:pt x="256" y="2969"/>
                  </a:lnTo>
                  <a:lnTo>
                    <a:pt x="615" y="3839"/>
                  </a:lnTo>
                  <a:lnTo>
                    <a:pt x="1075" y="4811"/>
                  </a:lnTo>
                  <a:lnTo>
                    <a:pt x="1690" y="5886"/>
                  </a:lnTo>
                  <a:lnTo>
                    <a:pt x="2406" y="7012"/>
                  </a:lnTo>
                  <a:lnTo>
                    <a:pt x="3276" y="8241"/>
                  </a:lnTo>
                  <a:lnTo>
                    <a:pt x="4607" y="10032"/>
                  </a:lnTo>
                  <a:lnTo>
                    <a:pt x="6040" y="11824"/>
                  </a:lnTo>
                  <a:lnTo>
                    <a:pt x="7473" y="13564"/>
                  </a:lnTo>
                  <a:lnTo>
                    <a:pt x="8958" y="15253"/>
                  </a:lnTo>
                  <a:lnTo>
                    <a:pt x="10442" y="16891"/>
                  </a:lnTo>
                  <a:lnTo>
                    <a:pt x="11978" y="18427"/>
                  </a:lnTo>
                  <a:lnTo>
                    <a:pt x="13462" y="19911"/>
                  </a:lnTo>
                  <a:lnTo>
                    <a:pt x="14946" y="21293"/>
                  </a:lnTo>
                  <a:lnTo>
                    <a:pt x="16380" y="22521"/>
                  </a:lnTo>
                  <a:lnTo>
                    <a:pt x="17762" y="23699"/>
                  </a:lnTo>
                  <a:lnTo>
                    <a:pt x="19092" y="24671"/>
                  </a:lnTo>
                  <a:lnTo>
                    <a:pt x="20372" y="25541"/>
                  </a:lnTo>
                  <a:lnTo>
                    <a:pt x="21549" y="26207"/>
                  </a:lnTo>
                  <a:lnTo>
                    <a:pt x="22112" y="26462"/>
                  </a:lnTo>
                  <a:lnTo>
                    <a:pt x="22675" y="26718"/>
                  </a:lnTo>
                  <a:lnTo>
                    <a:pt x="23187" y="26923"/>
                  </a:lnTo>
                  <a:lnTo>
                    <a:pt x="23648" y="27026"/>
                  </a:lnTo>
                  <a:lnTo>
                    <a:pt x="24108" y="27128"/>
                  </a:lnTo>
                  <a:lnTo>
                    <a:pt x="24518" y="27179"/>
                  </a:lnTo>
                  <a:lnTo>
                    <a:pt x="24876" y="27128"/>
                  </a:lnTo>
                  <a:lnTo>
                    <a:pt x="25388" y="27026"/>
                  </a:lnTo>
                  <a:lnTo>
                    <a:pt x="26565" y="26667"/>
                  </a:lnTo>
                  <a:lnTo>
                    <a:pt x="28101" y="26104"/>
                  </a:lnTo>
                  <a:lnTo>
                    <a:pt x="29892" y="25388"/>
                  </a:lnTo>
                  <a:lnTo>
                    <a:pt x="31888" y="24466"/>
                  </a:lnTo>
                  <a:lnTo>
                    <a:pt x="33987" y="23494"/>
                  </a:lnTo>
                  <a:lnTo>
                    <a:pt x="36239" y="22368"/>
                  </a:lnTo>
                  <a:lnTo>
                    <a:pt x="38491" y="21242"/>
                  </a:lnTo>
                  <a:lnTo>
                    <a:pt x="42842" y="18938"/>
                  </a:lnTo>
                  <a:lnTo>
                    <a:pt x="46681" y="16737"/>
                  </a:lnTo>
                  <a:lnTo>
                    <a:pt x="48268" y="15816"/>
                  </a:lnTo>
                  <a:lnTo>
                    <a:pt x="49547" y="14997"/>
                  </a:lnTo>
                  <a:lnTo>
                    <a:pt x="50468" y="14383"/>
                  </a:lnTo>
                  <a:lnTo>
                    <a:pt x="50776" y="14127"/>
                  </a:lnTo>
                  <a:lnTo>
                    <a:pt x="50980" y="13922"/>
                  </a:lnTo>
                  <a:lnTo>
                    <a:pt x="51083" y="13718"/>
                  </a:lnTo>
                  <a:lnTo>
                    <a:pt x="51134" y="13513"/>
                  </a:lnTo>
                  <a:lnTo>
                    <a:pt x="51083" y="13206"/>
                  </a:lnTo>
                  <a:lnTo>
                    <a:pt x="51031" y="12847"/>
                  </a:lnTo>
                  <a:lnTo>
                    <a:pt x="50724" y="11977"/>
                  </a:lnTo>
                  <a:lnTo>
                    <a:pt x="50264" y="10954"/>
                  </a:lnTo>
                  <a:lnTo>
                    <a:pt x="49701" y="9827"/>
                  </a:lnTo>
                  <a:lnTo>
                    <a:pt x="48984" y="8650"/>
                  </a:lnTo>
                  <a:lnTo>
                    <a:pt x="48165" y="7371"/>
                  </a:lnTo>
                  <a:lnTo>
                    <a:pt x="47295" y="6091"/>
                  </a:lnTo>
                  <a:lnTo>
                    <a:pt x="46374" y="4863"/>
                  </a:lnTo>
                  <a:lnTo>
                    <a:pt x="45452" y="3685"/>
                  </a:lnTo>
                  <a:lnTo>
                    <a:pt x="44582" y="2610"/>
                  </a:lnTo>
                  <a:lnTo>
                    <a:pt x="43661" y="1638"/>
                  </a:lnTo>
                  <a:lnTo>
                    <a:pt x="42893" y="870"/>
                  </a:lnTo>
                  <a:lnTo>
                    <a:pt x="42484" y="563"/>
                  </a:lnTo>
                  <a:lnTo>
                    <a:pt x="42177" y="307"/>
                  </a:lnTo>
                  <a:lnTo>
                    <a:pt x="41818" y="154"/>
                  </a:lnTo>
                  <a:lnTo>
                    <a:pt x="41562" y="51"/>
                  </a:lnTo>
                  <a:lnTo>
                    <a:pt x="41306"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900;p54">
              <a:extLst>
                <a:ext uri="{FF2B5EF4-FFF2-40B4-BE49-F238E27FC236}">
                  <a16:creationId xmlns:a16="http://schemas.microsoft.com/office/drawing/2014/main" id="{A3420620-9AB0-CE33-9EEE-52A6897B2D44}"/>
                </a:ext>
              </a:extLst>
            </p:cNvPr>
            <p:cNvSpPr/>
            <p:nvPr/>
          </p:nvSpPr>
          <p:spPr>
            <a:xfrm>
              <a:off x="1962225" y="1353950"/>
              <a:ext cx="1278350" cy="679500"/>
            </a:xfrm>
            <a:custGeom>
              <a:avLst/>
              <a:gdLst/>
              <a:ahLst/>
              <a:cxnLst/>
              <a:rect l="l" t="t" r="r" b="b"/>
              <a:pathLst>
                <a:path w="51134" h="27180" fill="none" extrusionOk="0">
                  <a:moveTo>
                    <a:pt x="3276" y="8241"/>
                  </a:moveTo>
                  <a:lnTo>
                    <a:pt x="3276" y="8241"/>
                  </a:lnTo>
                  <a:lnTo>
                    <a:pt x="4607" y="10032"/>
                  </a:lnTo>
                  <a:lnTo>
                    <a:pt x="6040" y="11824"/>
                  </a:lnTo>
                  <a:lnTo>
                    <a:pt x="7473" y="13564"/>
                  </a:lnTo>
                  <a:lnTo>
                    <a:pt x="8958" y="15253"/>
                  </a:lnTo>
                  <a:lnTo>
                    <a:pt x="10442" y="16891"/>
                  </a:lnTo>
                  <a:lnTo>
                    <a:pt x="11978" y="18427"/>
                  </a:lnTo>
                  <a:lnTo>
                    <a:pt x="13462" y="19911"/>
                  </a:lnTo>
                  <a:lnTo>
                    <a:pt x="14946" y="21293"/>
                  </a:lnTo>
                  <a:lnTo>
                    <a:pt x="16380" y="22521"/>
                  </a:lnTo>
                  <a:lnTo>
                    <a:pt x="17762" y="23699"/>
                  </a:lnTo>
                  <a:lnTo>
                    <a:pt x="19092" y="24671"/>
                  </a:lnTo>
                  <a:lnTo>
                    <a:pt x="20372" y="25541"/>
                  </a:lnTo>
                  <a:lnTo>
                    <a:pt x="21549" y="26207"/>
                  </a:lnTo>
                  <a:lnTo>
                    <a:pt x="22112" y="26462"/>
                  </a:lnTo>
                  <a:lnTo>
                    <a:pt x="22675" y="26718"/>
                  </a:lnTo>
                  <a:lnTo>
                    <a:pt x="23187" y="26923"/>
                  </a:lnTo>
                  <a:lnTo>
                    <a:pt x="23648" y="27026"/>
                  </a:lnTo>
                  <a:lnTo>
                    <a:pt x="24108" y="27128"/>
                  </a:lnTo>
                  <a:lnTo>
                    <a:pt x="24518" y="27179"/>
                  </a:lnTo>
                  <a:lnTo>
                    <a:pt x="24518" y="27179"/>
                  </a:lnTo>
                  <a:lnTo>
                    <a:pt x="24876" y="27128"/>
                  </a:lnTo>
                  <a:lnTo>
                    <a:pt x="25388" y="27026"/>
                  </a:lnTo>
                  <a:lnTo>
                    <a:pt x="26565" y="26667"/>
                  </a:lnTo>
                  <a:lnTo>
                    <a:pt x="28101" y="26104"/>
                  </a:lnTo>
                  <a:lnTo>
                    <a:pt x="29892" y="25388"/>
                  </a:lnTo>
                  <a:lnTo>
                    <a:pt x="31888" y="24466"/>
                  </a:lnTo>
                  <a:lnTo>
                    <a:pt x="33987" y="23494"/>
                  </a:lnTo>
                  <a:lnTo>
                    <a:pt x="36239" y="22368"/>
                  </a:lnTo>
                  <a:lnTo>
                    <a:pt x="38491" y="21242"/>
                  </a:lnTo>
                  <a:lnTo>
                    <a:pt x="42842" y="18938"/>
                  </a:lnTo>
                  <a:lnTo>
                    <a:pt x="46681" y="16737"/>
                  </a:lnTo>
                  <a:lnTo>
                    <a:pt x="48268" y="15816"/>
                  </a:lnTo>
                  <a:lnTo>
                    <a:pt x="49547" y="14997"/>
                  </a:lnTo>
                  <a:lnTo>
                    <a:pt x="50468" y="14383"/>
                  </a:lnTo>
                  <a:lnTo>
                    <a:pt x="50776" y="14127"/>
                  </a:lnTo>
                  <a:lnTo>
                    <a:pt x="50980" y="13922"/>
                  </a:lnTo>
                  <a:lnTo>
                    <a:pt x="50980" y="13922"/>
                  </a:lnTo>
                  <a:lnTo>
                    <a:pt x="51083" y="13718"/>
                  </a:lnTo>
                  <a:lnTo>
                    <a:pt x="51134" y="13513"/>
                  </a:lnTo>
                  <a:lnTo>
                    <a:pt x="51083" y="13206"/>
                  </a:lnTo>
                  <a:lnTo>
                    <a:pt x="51031" y="12847"/>
                  </a:lnTo>
                  <a:lnTo>
                    <a:pt x="50724" y="11977"/>
                  </a:lnTo>
                  <a:lnTo>
                    <a:pt x="50264" y="10954"/>
                  </a:lnTo>
                  <a:lnTo>
                    <a:pt x="49701" y="9827"/>
                  </a:lnTo>
                  <a:lnTo>
                    <a:pt x="48984" y="8650"/>
                  </a:lnTo>
                  <a:lnTo>
                    <a:pt x="48165" y="7371"/>
                  </a:lnTo>
                  <a:lnTo>
                    <a:pt x="47295" y="6091"/>
                  </a:lnTo>
                  <a:lnTo>
                    <a:pt x="46374" y="4863"/>
                  </a:lnTo>
                  <a:lnTo>
                    <a:pt x="45452" y="3685"/>
                  </a:lnTo>
                  <a:lnTo>
                    <a:pt x="44582" y="2610"/>
                  </a:lnTo>
                  <a:lnTo>
                    <a:pt x="43661" y="1638"/>
                  </a:lnTo>
                  <a:lnTo>
                    <a:pt x="42893" y="870"/>
                  </a:lnTo>
                  <a:lnTo>
                    <a:pt x="42484" y="563"/>
                  </a:lnTo>
                  <a:lnTo>
                    <a:pt x="42177" y="307"/>
                  </a:lnTo>
                  <a:lnTo>
                    <a:pt x="41818" y="154"/>
                  </a:lnTo>
                  <a:lnTo>
                    <a:pt x="41562" y="51"/>
                  </a:lnTo>
                  <a:lnTo>
                    <a:pt x="41306" y="0"/>
                  </a:lnTo>
                  <a:lnTo>
                    <a:pt x="41102" y="0"/>
                  </a:lnTo>
                  <a:lnTo>
                    <a:pt x="41102" y="0"/>
                  </a:lnTo>
                  <a:lnTo>
                    <a:pt x="40334" y="358"/>
                  </a:lnTo>
                  <a:lnTo>
                    <a:pt x="39413" y="870"/>
                  </a:lnTo>
                  <a:lnTo>
                    <a:pt x="38287" y="1484"/>
                  </a:lnTo>
                  <a:lnTo>
                    <a:pt x="37109" y="2252"/>
                  </a:lnTo>
                  <a:lnTo>
                    <a:pt x="34396" y="3992"/>
                  </a:lnTo>
                  <a:lnTo>
                    <a:pt x="31633" y="5835"/>
                  </a:lnTo>
                  <a:lnTo>
                    <a:pt x="28920" y="7627"/>
                  </a:lnTo>
                  <a:lnTo>
                    <a:pt x="26616" y="9162"/>
                  </a:lnTo>
                  <a:lnTo>
                    <a:pt x="25644" y="9725"/>
                  </a:lnTo>
                  <a:lnTo>
                    <a:pt x="24876" y="10186"/>
                  </a:lnTo>
                  <a:lnTo>
                    <a:pt x="24313" y="10442"/>
                  </a:lnTo>
                  <a:lnTo>
                    <a:pt x="24108" y="10493"/>
                  </a:lnTo>
                  <a:lnTo>
                    <a:pt x="24006" y="10544"/>
                  </a:lnTo>
                  <a:lnTo>
                    <a:pt x="24006" y="10544"/>
                  </a:lnTo>
                  <a:lnTo>
                    <a:pt x="23289" y="10288"/>
                  </a:lnTo>
                  <a:lnTo>
                    <a:pt x="22010" y="9725"/>
                  </a:lnTo>
                  <a:lnTo>
                    <a:pt x="20167" y="8855"/>
                  </a:lnTo>
                  <a:lnTo>
                    <a:pt x="17915" y="7729"/>
                  </a:lnTo>
                  <a:lnTo>
                    <a:pt x="12541" y="5016"/>
                  </a:lnTo>
                  <a:lnTo>
                    <a:pt x="6450" y="1843"/>
                  </a:lnTo>
                  <a:lnTo>
                    <a:pt x="6450" y="1843"/>
                  </a:lnTo>
                  <a:lnTo>
                    <a:pt x="5068" y="1126"/>
                  </a:lnTo>
                  <a:lnTo>
                    <a:pt x="3839" y="614"/>
                  </a:lnTo>
                  <a:lnTo>
                    <a:pt x="2816" y="307"/>
                  </a:lnTo>
                  <a:lnTo>
                    <a:pt x="2355" y="205"/>
                  </a:lnTo>
                  <a:lnTo>
                    <a:pt x="1945" y="102"/>
                  </a:lnTo>
                  <a:lnTo>
                    <a:pt x="1587" y="102"/>
                  </a:lnTo>
                  <a:lnTo>
                    <a:pt x="1229" y="102"/>
                  </a:lnTo>
                  <a:lnTo>
                    <a:pt x="922" y="154"/>
                  </a:lnTo>
                  <a:lnTo>
                    <a:pt x="666" y="256"/>
                  </a:lnTo>
                  <a:lnTo>
                    <a:pt x="461" y="358"/>
                  </a:lnTo>
                  <a:lnTo>
                    <a:pt x="308" y="512"/>
                  </a:lnTo>
                  <a:lnTo>
                    <a:pt x="154" y="717"/>
                  </a:lnTo>
                  <a:lnTo>
                    <a:pt x="52" y="973"/>
                  </a:lnTo>
                  <a:lnTo>
                    <a:pt x="0" y="1228"/>
                  </a:lnTo>
                  <a:lnTo>
                    <a:pt x="0" y="1484"/>
                  </a:lnTo>
                  <a:lnTo>
                    <a:pt x="0" y="1843"/>
                  </a:lnTo>
                  <a:lnTo>
                    <a:pt x="52" y="2150"/>
                  </a:lnTo>
                  <a:lnTo>
                    <a:pt x="256" y="2969"/>
                  </a:lnTo>
                  <a:lnTo>
                    <a:pt x="615" y="3839"/>
                  </a:lnTo>
                  <a:lnTo>
                    <a:pt x="1075" y="4811"/>
                  </a:lnTo>
                  <a:lnTo>
                    <a:pt x="1690" y="5886"/>
                  </a:lnTo>
                  <a:lnTo>
                    <a:pt x="2406" y="7012"/>
                  </a:lnTo>
                  <a:lnTo>
                    <a:pt x="3276" y="824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901;p54">
              <a:extLst>
                <a:ext uri="{FF2B5EF4-FFF2-40B4-BE49-F238E27FC236}">
                  <a16:creationId xmlns:a16="http://schemas.microsoft.com/office/drawing/2014/main" id="{93080048-48EF-1E32-48BC-1E58CC850E92}"/>
                </a:ext>
              </a:extLst>
            </p:cNvPr>
            <p:cNvSpPr/>
            <p:nvPr/>
          </p:nvSpPr>
          <p:spPr>
            <a:xfrm>
              <a:off x="2960325" y="1050675"/>
              <a:ext cx="737075" cy="688450"/>
            </a:xfrm>
            <a:custGeom>
              <a:avLst/>
              <a:gdLst/>
              <a:ahLst/>
              <a:cxnLst/>
              <a:rect l="l" t="t" r="r" b="b"/>
              <a:pathLst>
                <a:path w="29483" h="27538" extrusionOk="0">
                  <a:moveTo>
                    <a:pt x="18017" y="0"/>
                  </a:moveTo>
                  <a:lnTo>
                    <a:pt x="17813" y="51"/>
                  </a:lnTo>
                  <a:lnTo>
                    <a:pt x="17403" y="205"/>
                  </a:lnTo>
                  <a:lnTo>
                    <a:pt x="16943" y="512"/>
                  </a:lnTo>
                  <a:lnTo>
                    <a:pt x="16533" y="870"/>
                  </a:lnTo>
                  <a:lnTo>
                    <a:pt x="16072" y="1331"/>
                  </a:lnTo>
                  <a:lnTo>
                    <a:pt x="15663" y="1843"/>
                  </a:lnTo>
                  <a:lnTo>
                    <a:pt x="15202" y="2355"/>
                  </a:lnTo>
                  <a:lnTo>
                    <a:pt x="13360" y="4760"/>
                  </a:lnTo>
                  <a:lnTo>
                    <a:pt x="12489" y="5886"/>
                  </a:lnTo>
                  <a:lnTo>
                    <a:pt x="12029" y="6347"/>
                  </a:lnTo>
                  <a:lnTo>
                    <a:pt x="11568" y="6757"/>
                  </a:lnTo>
                  <a:lnTo>
                    <a:pt x="9572" y="8241"/>
                  </a:lnTo>
                  <a:lnTo>
                    <a:pt x="5580" y="11107"/>
                  </a:lnTo>
                  <a:lnTo>
                    <a:pt x="0" y="15151"/>
                  </a:lnTo>
                  <a:lnTo>
                    <a:pt x="9009" y="27538"/>
                  </a:lnTo>
                  <a:lnTo>
                    <a:pt x="11722" y="26156"/>
                  </a:lnTo>
                  <a:lnTo>
                    <a:pt x="16072" y="23955"/>
                  </a:lnTo>
                  <a:lnTo>
                    <a:pt x="18376" y="22726"/>
                  </a:lnTo>
                  <a:lnTo>
                    <a:pt x="20423" y="21498"/>
                  </a:lnTo>
                  <a:lnTo>
                    <a:pt x="21344" y="20986"/>
                  </a:lnTo>
                  <a:lnTo>
                    <a:pt x="22163" y="20423"/>
                  </a:lnTo>
                  <a:lnTo>
                    <a:pt x="22778" y="19962"/>
                  </a:lnTo>
                  <a:lnTo>
                    <a:pt x="23238" y="19604"/>
                  </a:lnTo>
                  <a:lnTo>
                    <a:pt x="24108" y="18683"/>
                  </a:lnTo>
                  <a:lnTo>
                    <a:pt x="25234" y="17505"/>
                  </a:lnTo>
                  <a:lnTo>
                    <a:pt x="26361" y="16123"/>
                  </a:lnTo>
                  <a:lnTo>
                    <a:pt x="27487" y="14639"/>
                  </a:lnTo>
                  <a:lnTo>
                    <a:pt x="27998" y="13922"/>
                  </a:lnTo>
                  <a:lnTo>
                    <a:pt x="28459" y="13206"/>
                  </a:lnTo>
                  <a:lnTo>
                    <a:pt x="28869" y="12541"/>
                  </a:lnTo>
                  <a:lnTo>
                    <a:pt x="29176" y="11875"/>
                  </a:lnTo>
                  <a:lnTo>
                    <a:pt x="29380" y="11261"/>
                  </a:lnTo>
                  <a:lnTo>
                    <a:pt x="29483" y="10749"/>
                  </a:lnTo>
                  <a:lnTo>
                    <a:pt x="29483" y="10493"/>
                  </a:lnTo>
                  <a:lnTo>
                    <a:pt x="29432" y="10288"/>
                  </a:lnTo>
                  <a:lnTo>
                    <a:pt x="29380" y="10084"/>
                  </a:lnTo>
                  <a:lnTo>
                    <a:pt x="29278" y="9930"/>
                  </a:lnTo>
                  <a:lnTo>
                    <a:pt x="29022" y="9623"/>
                  </a:lnTo>
                  <a:lnTo>
                    <a:pt x="28766" y="9418"/>
                  </a:lnTo>
                  <a:lnTo>
                    <a:pt x="28510" y="9316"/>
                  </a:lnTo>
                  <a:lnTo>
                    <a:pt x="28254" y="9214"/>
                  </a:lnTo>
                  <a:lnTo>
                    <a:pt x="27947" y="9162"/>
                  </a:lnTo>
                  <a:lnTo>
                    <a:pt x="27742" y="9162"/>
                  </a:lnTo>
                  <a:lnTo>
                    <a:pt x="27487" y="9214"/>
                  </a:lnTo>
                  <a:lnTo>
                    <a:pt x="27231" y="9265"/>
                  </a:lnTo>
                  <a:lnTo>
                    <a:pt x="26821" y="9469"/>
                  </a:lnTo>
                  <a:lnTo>
                    <a:pt x="26514" y="9674"/>
                  </a:lnTo>
                  <a:lnTo>
                    <a:pt x="26207" y="9879"/>
                  </a:lnTo>
                  <a:lnTo>
                    <a:pt x="26207" y="9879"/>
                  </a:lnTo>
                  <a:lnTo>
                    <a:pt x="26463" y="9418"/>
                  </a:lnTo>
                  <a:lnTo>
                    <a:pt x="26719" y="8855"/>
                  </a:lnTo>
                  <a:lnTo>
                    <a:pt x="26975" y="8241"/>
                  </a:lnTo>
                  <a:lnTo>
                    <a:pt x="27128" y="7524"/>
                  </a:lnTo>
                  <a:lnTo>
                    <a:pt x="27179" y="7115"/>
                  </a:lnTo>
                  <a:lnTo>
                    <a:pt x="27128" y="6757"/>
                  </a:lnTo>
                  <a:lnTo>
                    <a:pt x="27077" y="6398"/>
                  </a:lnTo>
                  <a:lnTo>
                    <a:pt x="26975" y="6040"/>
                  </a:lnTo>
                  <a:lnTo>
                    <a:pt x="26821" y="5733"/>
                  </a:lnTo>
                  <a:lnTo>
                    <a:pt x="26565" y="5375"/>
                  </a:lnTo>
                  <a:lnTo>
                    <a:pt x="26258" y="5170"/>
                  </a:lnTo>
                  <a:lnTo>
                    <a:pt x="25951" y="5016"/>
                  </a:lnTo>
                  <a:lnTo>
                    <a:pt x="25644" y="4914"/>
                  </a:lnTo>
                  <a:lnTo>
                    <a:pt x="25286" y="4914"/>
                  </a:lnTo>
                  <a:lnTo>
                    <a:pt x="24979" y="4965"/>
                  </a:lnTo>
                  <a:lnTo>
                    <a:pt x="24620" y="5068"/>
                  </a:lnTo>
                  <a:lnTo>
                    <a:pt x="24313" y="5170"/>
                  </a:lnTo>
                  <a:lnTo>
                    <a:pt x="23955" y="5323"/>
                  </a:lnTo>
                  <a:lnTo>
                    <a:pt x="23392" y="5733"/>
                  </a:lnTo>
                  <a:lnTo>
                    <a:pt x="22931" y="6091"/>
                  </a:lnTo>
                  <a:lnTo>
                    <a:pt x="22522" y="6450"/>
                  </a:lnTo>
                  <a:lnTo>
                    <a:pt x="22726" y="5938"/>
                  </a:lnTo>
                  <a:lnTo>
                    <a:pt x="22931" y="5375"/>
                  </a:lnTo>
                  <a:lnTo>
                    <a:pt x="23136" y="4709"/>
                  </a:lnTo>
                  <a:lnTo>
                    <a:pt x="23238" y="3993"/>
                  </a:lnTo>
                  <a:lnTo>
                    <a:pt x="23289" y="3583"/>
                  </a:lnTo>
                  <a:lnTo>
                    <a:pt x="23238" y="3225"/>
                  </a:lnTo>
                  <a:lnTo>
                    <a:pt x="23187" y="2815"/>
                  </a:lnTo>
                  <a:lnTo>
                    <a:pt x="23034" y="2508"/>
                  </a:lnTo>
                  <a:lnTo>
                    <a:pt x="22829" y="2150"/>
                  </a:lnTo>
                  <a:lnTo>
                    <a:pt x="22573" y="1843"/>
                  </a:lnTo>
                  <a:lnTo>
                    <a:pt x="22266" y="1638"/>
                  </a:lnTo>
                  <a:lnTo>
                    <a:pt x="21959" y="1536"/>
                  </a:lnTo>
                  <a:lnTo>
                    <a:pt x="21652" y="1485"/>
                  </a:lnTo>
                  <a:lnTo>
                    <a:pt x="21293" y="1485"/>
                  </a:lnTo>
                  <a:lnTo>
                    <a:pt x="20986" y="1587"/>
                  </a:lnTo>
                  <a:lnTo>
                    <a:pt x="20679" y="1741"/>
                  </a:lnTo>
                  <a:lnTo>
                    <a:pt x="20372" y="1894"/>
                  </a:lnTo>
                  <a:lnTo>
                    <a:pt x="20116" y="2150"/>
                  </a:lnTo>
                  <a:lnTo>
                    <a:pt x="19604" y="2611"/>
                  </a:lnTo>
                  <a:lnTo>
                    <a:pt x="19195" y="3020"/>
                  </a:lnTo>
                  <a:lnTo>
                    <a:pt x="18836" y="3481"/>
                  </a:lnTo>
                  <a:lnTo>
                    <a:pt x="19041" y="3071"/>
                  </a:lnTo>
                  <a:lnTo>
                    <a:pt x="19246" y="2559"/>
                  </a:lnTo>
                  <a:lnTo>
                    <a:pt x="19451" y="2048"/>
                  </a:lnTo>
                  <a:lnTo>
                    <a:pt x="19502" y="1741"/>
                  </a:lnTo>
                  <a:lnTo>
                    <a:pt x="19502" y="1433"/>
                  </a:lnTo>
                  <a:lnTo>
                    <a:pt x="19502" y="1126"/>
                  </a:lnTo>
                  <a:lnTo>
                    <a:pt x="19451" y="870"/>
                  </a:lnTo>
                  <a:lnTo>
                    <a:pt x="19348" y="614"/>
                  </a:lnTo>
                  <a:lnTo>
                    <a:pt x="19195" y="410"/>
                  </a:lnTo>
                  <a:lnTo>
                    <a:pt x="18990" y="205"/>
                  </a:lnTo>
                  <a:lnTo>
                    <a:pt x="18683" y="51"/>
                  </a:lnTo>
                  <a:lnTo>
                    <a:pt x="18478"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902;p54">
              <a:extLst>
                <a:ext uri="{FF2B5EF4-FFF2-40B4-BE49-F238E27FC236}">
                  <a16:creationId xmlns:a16="http://schemas.microsoft.com/office/drawing/2014/main" id="{F3A8A7F0-B524-832B-8177-781D662A1E21}"/>
                </a:ext>
              </a:extLst>
            </p:cNvPr>
            <p:cNvSpPr/>
            <p:nvPr/>
          </p:nvSpPr>
          <p:spPr>
            <a:xfrm>
              <a:off x="3259750" y="1128725"/>
              <a:ext cx="181725" cy="202200"/>
            </a:xfrm>
            <a:custGeom>
              <a:avLst/>
              <a:gdLst/>
              <a:ahLst/>
              <a:cxnLst/>
              <a:rect l="l" t="t" r="r" b="b"/>
              <a:pathLst>
                <a:path w="7269" h="8088" extrusionOk="0">
                  <a:moveTo>
                    <a:pt x="7218" y="1"/>
                  </a:moveTo>
                  <a:lnTo>
                    <a:pt x="7115" y="52"/>
                  </a:lnTo>
                  <a:lnTo>
                    <a:pt x="7064" y="103"/>
                  </a:lnTo>
                  <a:lnTo>
                    <a:pt x="6348" y="1536"/>
                  </a:lnTo>
                  <a:lnTo>
                    <a:pt x="5682" y="2713"/>
                  </a:lnTo>
                  <a:lnTo>
                    <a:pt x="4966" y="3737"/>
                  </a:lnTo>
                  <a:lnTo>
                    <a:pt x="4198" y="4658"/>
                  </a:lnTo>
                  <a:lnTo>
                    <a:pt x="3328" y="5477"/>
                  </a:lnTo>
                  <a:lnTo>
                    <a:pt x="2406" y="6296"/>
                  </a:lnTo>
                  <a:lnTo>
                    <a:pt x="1280" y="7115"/>
                  </a:lnTo>
                  <a:lnTo>
                    <a:pt x="1" y="7985"/>
                  </a:lnTo>
                  <a:lnTo>
                    <a:pt x="1" y="8037"/>
                  </a:lnTo>
                  <a:lnTo>
                    <a:pt x="1" y="8088"/>
                  </a:lnTo>
                  <a:lnTo>
                    <a:pt x="52" y="8088"/>
                  </a:lnTo>
                  <a:lnTo>
                    <a:pt x="1434" y="7371"/>
                  </a:lnTo>
                  <a:lnTo>
                    <a:pt x="2611" y="6655"/>
                  </a:lnTo>
                  <a:lnTo>
                    <a:pt x="3174" y="6245"/>
                  </a:lnTo>
                  <a:lnTo>
                    <a:pt x="3686" y="5887"/>
                  </a:lnTo>
                  <a:lnTo>
                    <a:pt x="4147" y="5477"/>
                  </a:lnTo>
                  <a:lnTo>
                    <a:pt x="4607" y="5017"/>
                  </a:lnTo>
                  <a:lnTo>
                    <a:pt x="5068" y="4556"/>
                  </a:lnTo>
                  <a:lnTo>
                    <a:pt x="5426" y="4095"/>
                  </a:lnTo>
                  <a:lnTo>
                    <a:pt x="5784" y="3583"/>
                  </a:lnTo>
                  <a:lnTo>
                    <a:pt x="6143" y="2969"/>
                  </a:lnTo>
                  <a:lnTo>
                    <a:pt x="6450" y="2355"/>
                  </a:lnTo>
                  <a:lnTo>
                    <a:pt x="6757" y="1690"/>
                  </a:lnTo>
                  <a:lnTo>
                    <a:pt x="7013" y="973"/>
                  </a:lnTo>
                  <a:lnTo>
                    <a:pt x="7218" y="205"/>
                  </a:lnTo>
                  <a:lnTo>
                    <a:pt x="7269" y="52"/>
                  </a:lnTo>
                  <a:lnTo>
                    <a:pt x="721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903;p54">
              <a:extLst>
                <a:ext uri="{FF2B5EF4-FFF2-40B4-BE49-F238E27FC236}">
                  <a16:creationId xmlns:a16="http://schemas.microsoft.com/office/drawing/2014/main" id="{4D4D3BF5-1257-F1BF-7ED2-9F8DD9590F72}"/>
                </a:ext>
              </a:extLst>
            </p:cNvPr>
            <p:cNvSpPr/>
            <p:nvPr/>
          </p:nvSpPr>
          <p:spPr>
            <a:xfrm>
              <a:off x="3336525" y="1201675"/>
              <a:ext cx="194525" cy="213700"/>
            </a:xfrm>
            <a:custGeom>
              <a:avLst/>
              <a:gdLst/>
              <a:ahLst/>
              <a:cxnLst/>
              <a:rect l="l" t="t" r="r" b="b"/>
              <a:pathLst>
                <a:path w="7781" h="8548" extrusionOk="0">
                  <a:moveTo>
                    <a:pt x="7678" y="0"/>
                  </a:moveTo>
                  <a:lnTo>
                    <a:pt x="7576" y="102"/>
                  </a:lnTo>
                  <a:lnTo>
                    <a:pt x="6757" y="1484"/>
                  </a:lnTo>
                  <a:lnTo>
                    <a:pt x="5938" y="2713"/>
                  </a:lnTo>
                  <a:lnTo>
                    <a:pt x="5170" y="3788"/>
                  </a:lnTo>
                  <a:lnTo>
                    <a:pt x="4300" y="4760"/>
                  </a:lnTo>
                  <a:lnTo>
                    <a:pt x="3430" y="5682"/>
                  </a:lnTo>
                  <a:lnTo>
                    <a:pt x="2406" y="6552"/>
                  </a:lnTo>
                  <a:lnTo>
                    <a:pt x="1280" y="7473"/>
                  </a:lnTo>
                  <a:lnTo>
                    <a:pt x="1" y="8446"/>
                  </a:lnTo>
                  <a:lnTo>
                    <a:pt x="1" y="8497"/>
                  </a:lnTo>
                  <a:lnTo>
                    <a:pt x="1" y="8548"/>
                  </a:lnTo>
                  <a:lnTo>
                    <a:pt x="103" y="8548"/>
                  </a:lnTo>
                  <a:lnTo>
                    <a:pt x="1434" y="7678"/>
                  </a:lnTo>
                  <a:lnTo>
                    <a:pt x="2662" y="6859"/>
                  </a:lnTo>
                  <a:lnTo>
                    <a:pt x="3737" y="5989"/>
                  </a:lnTo>
                  <a:lnTo>
                    <a:pt x="4198" y="5579"/>
                  </a:lnTo>
                  <a:lnTo>
                    <a:pt x="4710" y="5119"/>
                  </a:lnTo>
                  <a:lnTo>
                    <a:pt x="5119" y="4658"/>
                  </a:lnTo>
                  <a:lnTo>
                    <a:pt x="5580" y="4146"/>
                  </a:lnTo>
                  <a:lnTo>
                    <a:pt x="5989" y="3583"/>
                  </a:lnTo>
                  <a:lnTo>
                    <a:pt x="6348" y="3020"/>
                  </a:lnTo>
                  <a:lnTo>
                    <a:pt x="6757" y="2406"/>
                  </a:lnTo>
                  <a:lnTo>
                    <a:pt x="7115" y="1740"/>
                  </a:lnTo>
                  <a:lnTo>
                    <a:pt x="7422" y="1024"/>
                  </a:lnTo>
                  <a:lnTo>
                    <a:pt x="7781" y="256"/>
                  </a:lnTo>
                  <a:lnTo>
                    <a:pt x="7781" y="102"/>
                  </a:lnTo>
                  <a:lnTo>
                    <a:pt x="7730" y="51"/>
                  </a:lnTo>
                  <a:lnTo>
                    <a:pt x="767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904;p54">
              <a:extLst>
                <a:ext uri="{FF2B5EF4-FFF2-40B4-BE49-F238E27FC236}">
                  <a16:creationId xmlns:a16="http://schemas.microsoft.com/office/drawing/2014/main" id="{D6D4E724-A02D-4D65-BFE4-3F7C0B54F356}"/>
                </a:ext>
              </a:extLst>
            </p:cNvPr>
            <p:cNvSpPr/>
            <p:nvPr/>
          </p:nvSpPr>
          <p:spPr>
            <a:xfrm>
              <a:off x="3408200" y="1297625"/>
              <a:ext cx="207300" cy="200925"/>
            </a:xfrm>
            <a:custGeom>
              <a:avLst/>
              <a:gdLst/>
              <a:ahLst/>
              <a:cxnLst/>
              <a:rect l="l" t="t" r="r" b="b"/>
              <a:pathLst>
                <a:path w="8292" h="8037" extrusionOk="0">
                  <a:moveTo>
                    <a:pt x="8190" y="1"/>
                  </a:moveTo>
                  <a:lnTo>
                    <a:pt x="8138" y="154"/>
                  </a:lnTo>
                  <a:lnTo>
                    <a:pt x="7217" y="1434"/>
                  </a:lnTo>
                  <a:lnTo>
                    <a:pt x="6347" y="2611"/>
                  </a:lnTo>
                  <a:lnTo>
                    <a:pt x="5477" y="3635"/>
                  </a:lnTo>
                  <a:lnTo>
                    <a:pt x="4607" y="4556"/>
                  </a:lnTo>
                  <a:lnTo>
                    <a:pt x="3634" y="5426"/>
                  </a:lnTo>
                  <a:lnTo>
                    <a:pt x="2559" y="6245"/>
                  </a:lnTo>
                  <a:lnTo>
                    <a:pt x="1382" y="7064"/>
                  </a:lnTo>
                  <a:lnTo>
                    <a:pt x="0" y="7883"/>
                  </a:lnTo>
                  <a:lnTo>
                    <a:pt x="0" y="7935"/>
                  </a:lnTo>
                  <a:lnTo>
                    <a:pt x="0" y="7986"/>
                  </a:lnTo>
                  <a:lnTo>
                    <a:pt x="51" y="8037"/>
                  </a:lnTo>
                  <a:lnTo>
                    <a:pt x="102" y="8037"/>
                  </a:lnTo>
                  <a:lnTo>
                    <a:pt x="1587" y="7320"/>
                  </a:lnTo>
                  <a:lnTo>
                    <a:pt x="2252" y="6911"/>
                  </a:lnTo>
                  <a:lnTo>
                    <a:pt x="2866" y="6553"/>
                  </a:lnTo>
                  <a:lnTo>
                    <a:pt x="3481" y="6143"/>
                  </a:lnTo>
                  <a:lnTo>
                    <a:pt x="4044" y="5734"/>
                  </a:lnTo>
                  <a:lnTo>
                    <a:pt x="4555" y="5273"/>
                  </a:lnTo>
                  <a:lnTo>
                    <a:pt x="5067" y="4812"/>
                  </a:lnTo>
                  <a:lnTo>
                    <a:pt x="5528" y="4352"/>
                  </a:lnTo>
                  <a:lnTo>
                    <a:pt x="5937" y="3840"/>
                  </a:lnTo>
                  <a:lnTo>
                    <a:pt x="6398" y="3277"/>
                  </a:lnTo>
                  <a:lnTo>
                    <a:pt x="6756" y="2714"/>
                  </a:lnTo>
                  <a:lnTo>
                    <a:pt x="7524" y="1536"/>
                  </a:lnTo>
                  <a:lnTo>
                    <a:pt x="8241" y="206"/>
                  </a:lnTo>
                  <a:lnTo>
                    <a:pt x="8292" y="52"/>
                  </a:lnTo>
                  <a:lnTo>
                    <a:pt x="829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905;p54">
              <a:extLst>
                <a:ext uri="{FF2B5EF4-FFF2-40B4-BE49-F238E27FC236}">
                  <a16:creationId xmlns:a16="http://schemas.microsoft.com/office/drawing/2014/main" id="{C43924B3-B639-C767-AE1B-335F157CC8DC}"/>
                </a:ext>
              </a:extLst>
            </p:cNvPr>
            <p:cNvSpPr/>
            <p:nvPr/>
          </p:nvSpPr>
          <p:spPr>
            <a:xfrm>
              <a:off x="3052450" y="755075"/>
              <a:ext cx="966150" cy="728125"/>
            </a:xfrm>
            <a:custGeom>
              <a:avLst/>
              <a:gdLst/>
              <a:ahLst/>
              <a:cxnLst/>
              <a:rect l="l" t="t" r="r" b="b"/>
              <a:pathLst>
                <a:path w="38646" h="29125" extrusionOk="0">
                  <a:moveTo>
                    <a:pt x="36035" y="1"/>
                  </a:moveTo>
                  <a:lnTo>
                    <a:pt x="1" y="3686"/>
                  </a:lnTo>
                  <a:lnTo>
                    <a:pt x="2611" y="29125"/>
                  </a:lnTo>
                  <a:lnTo>
                    <a:pt x="38645" y="25439"/>
                  </a:lnTo>
                  <a:lnTo>
                    <a:pt x="36035"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906;p54">
              <a:extLst>
                <a:ext uri="{FF2B5EF4-FFF2-40B4-BE49-F238E27FC236}">
                  <a16:creationId xmlns:a16="http://schemas.microsoft.com/office/drawing/2014/main" id="{DDA27729-DB14-E2F9-3E84-F8FEB3DD30C1}"/>
                </a:ext>
              </a:extLst>
            </p:cNvPr>
            <p:cNvSpPr/>
            <p:nvPr/>
          </p:nvSpPr>
          <p:spPr>
            <a:xfrm>
              <a:off x="3142025" y="847200"/>
              <a:ext cx="739650" cy="76800"/>
            </a:xfrm>
            <a:custGeom>
              <a:avLst/>
              <a:gdLst/>
              <a:ahLst/>
              <a:cxnLst/>
              <a:rect l="l" t="t" r="r" b="b"/>
              <a:pathLst>
                <a:path w="29586" h="3072" extrusionOk="0">
                  <a:moveTo>
                    <a:pt x="29585" y="1"/>
                  </a:moveTo>
                  <a:lnTo>
                    <a:pt x="22164" y="717"/>
                  </a:lnTo>
                  <a:lnTo>
                    <a:pt x="14793" y="1485"/>
                  </a:lnTo>
                  <a:lnTo>
                    <a:pt x="1" y="3072"/>
                  </a:lnTo>
                  <a:lnTo>
                    <a:pt x="1" y="3072"/>
                  </a:lnTo>
                  <a:lnTo>
                    <a:pt x="14793" y="1536"/>
                  </a:lnTo>
                  <a:lnTo>
                    <a:pt x="29585"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907;p54">
              <a:extLst>
                <a:ext uri="{FF2B5EF4-FFF2-40B4-BE49-F238E27FC236}">
                  <a16:creationId xmlns:a16="http://schemas.microsoft.com/office/drawing/2014/main" id="{1EFD40BC-12C7-1D1A-63A3-3201B8A2F735}"/>
                </a:ext>
              </a:extLst>
            </p:cNvPr>
            <p:cNvSpPr/>
            <p:nvPr/>
          </p:nvSpPr>
          <p:spPr>
            <a:xfrm>
              <a:off x="3144600" y="877925"/>
              <a:ext cx="739625" cy="75525"/>
            </a:xfrm>
            <a:custGeom>
              <a:avLst/>
              <a:gdLst/>
              <a:ahLst/>
              <a:cxnLst/>
              <a:rect l="l" t="t" r="r" b="b"/>
              <a:pathLst>
                <a:path w="29585" h="3021" extrusionOk="0">
                  <a:moveTo>
                    <a:pt x="29585" y="0"/>
                  </a:moveTo>
                  <a:lnTo>
                    <a:pt x="22214" y="717"/>
                  </a:lnTo>
                  <a:lnTo>
                    <a:pt x="14792" y="1485"/>
                  </a:lnTo>
                  <a:lnTo>
                    <a:pt x="0" y="3020"/>
                  </a:lnTo>
                  <a:lnTo>
                    <a:pt x="14792" y="1536"/>
                  </a:lnTo>
                  <a:lnTo>
                    <a:pt x="29585"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908;p54">
              <a:extLst>
                <a:ext uri="{FF2B5EF4-FFF2-40B4-BE49-F238E27FC236}">
                  <a16:creationId xmlns:a16="http://schemas.microsoft.com/office/drawing/2014/main" id="{D05E7CC5-EA9B-F4DD-050D-B60181E7C62E}"/>
                </a:ext>
              </a:extLst>
            </p:cNvPr>
            <p:cNvSpPr/>
            <p:nvPr/>
          </p:nvSpPr>
          <p:spPr>
            <a:xfrm>
              <a:off x="3148425" y="908625"/>
              <a:ext cx="739650" cy="75525"/>
            </a:xfrm>
            <a:custGeom>
              <a:avLst/>
              <a:gdLst/>
              <a:ahLst/>
              <a:cxnLst/>
              <a:rect l="l" t="t" r="r" b="b"/>
              <a:pathLst>
                <a:path w="29586" h="3021" extrusionOk="0">
                  <a:moveTo>
                    <a:pt x="29585" y="1"/>
                  </a:moveTo>
                  <a:lnTo>
                    <a:pt x="22164" y="717"/>
                  </a:lnTo>
                  <a:lnTo>
                    <a:pt x="14793" y="1434"/>
                  </a:lnTo>
                  <a:lnTo>
                    <a:pt x="1" y="3021"/>
                  </a:lnTo>
                  <a:lnTo>
                    <a:pt x="1" y="3021"/>
                  </a:lnTo>
                  <a:lnTo>
                    <a:pt x="14793" y="1536"/>
                  </a:lnTo>
                  <a:lnTo>
                    <a:pt x="29585"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909;p54">
              <a:extLst>
                <a:ext uri="{FF2B5EF4-FFF2-40B4-BE49-F238E27FC236}">
                  <a16:creationId xmlns:a16="http://schemas.microsoft.com/office/drawing/2014/main" id="{7B5B3E77-3E52-44AF-32DB-B1DAE3F1889B}"/>
                </a:ext>
              </a:extLst>
            </p:cNvPr>
            <p:cNvSpPr/>
            <p:nvPr/>
          </p:nvSpPr>
          <p:spPr>
            <a:xfrm>
              <a:off x="3150975" y="938075"/>
              <a:ext cx="740925" cy="75500"/>
            </a:xfrm>
            <a:custGeom>
              <a:avLst/>
              <a:gdLst/>
              <a:ahLst/>
              <a:cxnLst/>
              <a:rect l="l" t="t" r="r" b="b"/>
              <a:pathLst>
                <a:path w="29637" h="3020" extrusionOk="0">
                  <a:moveTo>
                    <a:pt x="29637" y="0"/>
                  </a:moveTo>
                  <a:lnTo>
                    <a:pt x="22215" y="717"/>
                  </a:lnTo>
                  <a:lnTo>
                    <a:pt x="14793" y="1484"/>
                  </a:lnTo>
                  <a:lnTo>
                    <a:pt x="1" y="3020"/>
                  </a:lnTo>
                  <a:lnTo>
                    <a:pt x="14793" y="1587"/>
                  </a:lnTo>
                  <a:lnTo>
                    <a:pt x="22215" y="768"/>
                  </a:lnTo>
                  <a:lnTo>
                    <a:pt x="29637"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910;p54">
              <a:extLst>
                <a:ext uri="{FF2B5EF4-FFF2-40B4-BE49-F238E27FC236}">
                  <a16:creationId xmlns:a16="http://schemas.microsoft.com/office/drawing/2014/main" id="{82B11CFC-736B-7964-4D6D-FFEDE42ABC5A}"/>
                </a:ext>
              </a:extLst>
            </p:cNvPr>
            <p:cNvSpPr/>
            <p:nvPr/>
          </p:nvSpPr>
          <p:spPr>
            <a:xfrm>
              <a:off x="3153550" y="968775"/>
              <a:ext cx="740925" cy="75525"/>
            </a:xfrm>
            <a:custGeom>
              <a:avLst/>
              <a:gdLst/>
              <a:ahLst/>
              <a:cxnLst/>
              <a:rect l="l" t="t" r="r" b="b"/>
              <a:pathLst>
                <a:path w="29637" h="3021" extrusionOk="0">
                  <a:moveTo>
                    <a:pt x="29636" y="0"/>
                  </a:moveTo>
                  <a:lnTo>
                    <a:pt x="22214" y="717"/>
                  </a:lnTo>
                  <a:lnTo>
                    <a:pt x="14844" y="1485"/>
                  </a:lnTo>
                  <a:lnTo>
                    <a:pt x="0" y="3020"/>
                  </a:lnTo>
                  <a:lnTo>
                    <a:pt x="14844" y="1536"/>
                  </a:lnTo>
                  <a:lnTo>
                    <a:pt x="22266" y="768"/>
                  </a:lnTo>
                  <a:lnTo>
                    <a:pt x="2963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911;p54">
              <a:extLst>
                <a:ext uri="{FF2B5EF4-FFF2-40B4-BE49-F238E27FC236}">
                  <a16:creationId xmlns:a16="http://schemas.microsoft.com/office/drawing/2014/main" id="{5CC57D57-10E6-E86C-02DF-5B91C381700B}"/>
                </a:ext>
              </a:extLst>
            </p:cNvPr>
            <p:cNvSpPr/>
            <p:nvPr/>
          </p:nvSpPr>
          <p:spPr>
            <a:xfrm>
              <a:off x="3157375" y="998200"/>
              <a:ext cx="739650" cy="76800"/>
            </a:xfrm>
            <a:custGeom>
              <a:avLst/>
              <a:gdLst/>
              <a:ahLst/>
              <a:cxnLst/>
              <a:rect l="l" t="t" r="r" b="b"/>
              <a:pathLst>
                <a:path w="29586" h="3072" extrusionOk="0">
                  <a:moveTo>
                    <a:pt x="29586" y="1"/>
                  </a:moveTo>
                  <a:lnTo>
                    <a:pt x="22215" y="768"/>
                  </a:lnTo>
                  <a:lnTo>
                    <a:pt x="14793" y="1485"/>
                  </a:lnTo>
                  <a:lnTo>
                    <a:pt x="1" y="3072"/>
                  </a:lnTo>
                  <a:lnTo>
                    <a:pt x="1" y="3072"/>
                  </a:lnTo>
                  <a:lnTo>
                    <a:pt x="14793" y="1587"/>
                  </a:lnTo>
                  <a:lnTo>
                    <a:pt x="22215" y="820"/>
                  </a:lnTo>
                  <a:lnTo>
                    <a:pt x="29586"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912;p54">
              <a:extLst>
                <a:ext uri="{FF2B5EF4-FFF2-40B4-BE49-F238E27FC236}">
                  <a16:creationId xmlns:a16="http://schemas.microsoft.com/office/drawing/2014/main" id="{EA415F2F-DE7C-D492-9E5B-A9BD869FA17E}"/>
                </a:ext>
              </a:extLst>
            </p:cNvPr>
            <p:cNvSpPr/>
            <p:nvPr/>
          </p:nvSpPr>
          <p:spPr>
            <a:xfrm>
              <a:off x="3159950" y="1028925"/>
              <a:ext cx="740925" cy="75525"/>
            </a:xfrm>
            <a:custGeom>
              <a:avLst/>
              <a:gdLst/>
              <a:ahLst/>
              <a:cxnLst/>
              <a:rect l="l" t="t" r="r" b="b"/>
              <a:pathLst>
                <a:path w="29637" h="3021" extrusionOk="0">
                  <a:moveTo>
                    <a:pt x="29636" y="0"/>
                  </a:moveTo>
                  <a:lnTo>
                    <a:pt x="22214" y="717"/>
                  </a:lnTo>
                  <a:lnTo>
                    <a:pt x="14844" y="1484"/>
                  </a:lnTo>
                  <a:lnTo>
                    <a:pt x="0" y="3020"/>
                  </a:lnTo>
                  <a:lnTo>
                    <a:pt x="0" y="3020"/>
                  </a:lnTo>
                  <a:lnTo>
                    <a:pt x="14844" y="1536"/>
                  </a:lnTo>
                  <a:lnTo>
                    <a:pt x="2963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913;p54">
              <a:extLst>
                <a:ext uri="{FF2B5EF4-FFF2-40B4-BE49-F238E27FC236}">
                  <a16:creationId xmlns:a16="http://schemas.microsoft.com/office/drawing/2014/main" id="{70642F62-2755-201F-938E-3A518724E13A}"/>
                </a:ext>
              </a:extLst>
            </p:cNvPr>
            <p:cNvSpPr/>
            <p:nvPr/>
          </p:nvSpPr>
          <p:spPr>
            <a:xfrm>
              <a:off x="3163775" y="1058350"/>
              <a:ext cx="739650" cy="76800"/>
            </a:xfrm>
            <a:custGeom>
              <a:avLst/>
              <a:gdLst/>
              <a:ahLst/>
              <a:cxnLst/>
              <a:rect l="l" t="t" r="r" b="b"/>
              <a:pathLst>
                <a:path w="29586" h="3072" extrusionOk="0">
                  <a:moveTo>
                    <a:pt x="29585" y="0"/>
                  </a:moveTo>
                  <a:lnTo>
                    <a:pt x="22164" y="768"/>
                  </a:lnTo>
                  <a:lnTo>
                    <a:pt x="14793" y="1485"/>
                  </a:lnTo>
                  <a:lnTo>
                    <a:pt x="1" y="3071"/>
                  </a:lnTo>
                  <a:lnTo>
                    <a:pt x="1" y="3071"/>
                  </a:lnTo>
                  <a:lnTo>
                    <a:pt x="14793" y="1587"/>
                  </a:lnTo>
                  <a:lnTo>
                    <a:pt x="29585"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914;p54">
              <a:extLst>
                <a:ext uri="{FF2B5EF4-FFF2-40B4-BE49-F238E27FC236}">
                  <a16:creationId xmlns:a16="http://schemas.microsoft.com/office/drawing/2014/main" id="{9E772AC3-9ECA-3A39-7A47-EA8951034996}"/>
                </a:ext>
              </a:extLst>
            </p:cNvPr>
            <p:cNvSpPr/>
            <p:nvPr/>
          </p:nvSpPr>
          <p:spPr>
            <a:xfrm>
              <a:off x="3166350" y="1089050"/>
              <a:ext cx="740925" cy="75525"/>
            </a:xfrm>
            <a:custGeom>
              <a:avLst/>
              <a:gdLst/>
              <a:ahLst/>
              <a:cxnLst/>
              <a:rect l="l" t="t" r="r" b="b"/>
              <a:pathLst>
                <a:path w="29637" h="3021" extrusionOk="0">
                  <a:moveTo>
                    <a:pt x="29636" y="1"/>
                  </a:moveTo>
                  <a:lnTo>
                    <a:pt x="22214" y="717"/>
                  </a:lnTo>
                  <a:lnTo>
                    <a:pt x="14793" y="1485"/>
                  </a:lnTo>
                  <a:lnTo>
                    <a:pt x="0" y="3021"/>
                  </a:lnTo>
                  <a:lnTo>
                    <a:pt x="0" y="3021"/>
                  </a:lnTo>
                  <a:lnTo>
                    <a:pt x="14793" y="1536"/>
                  </a:lnTo>
                  <a:lnTo>
                    <a:pt x="29636"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5;p54">
              <a:extLst>
                <a:ext uri="{FF2B5EF4-FFF2-40B4-BE49-F238E27FC236}">
                  <a16:creationId xmlns:a16="http://schemas.microsoft.com/office/drawing/2014/main" id="{4607A190-B256-99EB-222A-608AB86B3DCE}"/>
                </a:ext>
              </a:extLst>
            </p:cNvPr>
            <p:cNvSpPr/>
            <p:nvPr/>
          </p:nvSpPr>
          <p:spPr>
            <a:xfrm>
              <a:off x="3170175" y="1119775"/>
              <a:ext cx="739650" cy="76800"/>
            </a:xfrm>
            <a:custGeom>
              <a:avLst/>
              <a:gdLst/>
              <a:ahLst/>
              <a:cxnLst/>
              <a:rect l="l" t="t" r="r" b="b"/>
              <a:pathLst>
                <a:path w="29586" h="3072" extrusionOk="0">
                  <a:moveTo>
                    <a:pt x="29585" y="0"/>
                  </a:moveTo>
                  <a:lnTo>
                    <a:pt x="22164" y="717"/>
                  </a:lnTo>
                  <a:lnTo>
                    <a:pt x="14793" y="1485"/>
                  </a:lnTo>
                  <a:lnTo>
                    <a:pt x="1" y="3071"/>
                  </a:lnTo>
                  <a:lnTo>
                    <a:pt x="1" y="3071"/>
                  </a:lnTo>
                  <a:lnTo>
                    <a:pt x="14793" y="1587"/>
                  </a:lnTo>
                  <a:lnTo>
                    <a:pt x="29585"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6;p54">
              <a:extLst>
                <a:ext uri="{FF2B5EF4-FFF2-40B4-BE49-F238E27FC236}">
                  <a16:creationId xmlns:a16="http://schemas.microsoft.com/office/drawing/2014/main" id="{C8F5CBE9-F40E-52CD-236F-2E72FCD3A9FC}"/>
                </a:ext>
              </a:extLst>
            </p:cNvPr>
            <p:cNvSpPr/>
            <p:nvPr/>
          </p:nvSpPr>
          <p:spPr>
            <a:xfrm>
              <a:off x="3172750" y="1149200"/>
              <a:ext cx="740900" cy="76800"/>
            </a:xfrm>
            <a:custGeom>
              <a:avLst/>
              <a:gdLst/>
              <a:ahLst/>
              <a:cxnLst/>
              <a:rect l="l" t="t" r="r" b="b"/>
              <a:pathLst>
                <a:path w="29636" h="3072" extrusionOk="0">
                  <a:moveTo>
                    <a:pt x="29636" y="0"/>
                  </a:moveTo>
                  <a:lnTo>
                    <a:pt x="22214" y="768"/>
                  </a:lnTo>
                  <a:lnTo>
                    <a:pt x="14792" y="1485"/>
                  </a:lnTo>
                  <a:lnTo>
                    <a:pt x="0" y="3072"/>
                  </a:lnTo>
                  <a:lnTo>
                    <a:pt x="14792" y="1587"/>
                  </a:lnTo>
                  <a:lnTo>
                    <a:pt x="2963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7;p54">
              <a:extLst>
                <a:ext uri="{FF2B5EF4-FFF2-40B4-BE49-F238E27FC236}">
                  <a16:creationId xmlns:a16="http://schemas.microsoft.com/office/drawing/2014/main" id="{0D662306-A553-2351-6BC8-42895131BFDC}"/>
                </a:ext>
              </a:extLst>
            </p:cNvPr>
            <p:cNvSpPr/>
            <p:nvPr/>
          </p:nvSpPr>
          <p:spPr>
            <a:xfrm>
              <a:off x="3175300" y="1179900"/>
              <a:ext cx="740925" cy="75525"/>
            </a:xfrm>
            <a:custGeom>
              <a:avLst/>
              <a:gdLst/>
              <a:ahLst/>
              <a:cxnLst/>
              <a:rect l="l" t="t" r="r" b="b"/>
              <a:pathLst>
                <a:path w="29637" h="3021" extrusionOk="0">
                  <a:moveTo>
                    <a:pt x="29636" y="1"/>
                  </a:moveTo>
                  <a:lnTo>
                    <a:pt x="22215" y="717"/>
                  </a:lnTo>
                  <a:lnTo>
                    <a:pt x="14844" y="1485"/>
                  </a:lnTo>
                  <a:lnTo>
                    <a:pt x="0" y="3021"/>
                  </a:lnTo>
                  <a:lnTo>
                    <a:pt x="0" y="3021"/>
                  </a:lnTo>
                  <a:lnTo>
                    <a:pt x="14844" y="1536"/>
                  </a:lnTo>
                  <a:lnTo>
                    <a:pt x="29636"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8;p54">
              <a:extLst>
                <a:ext uri="{FF2B5EF4-FFF2-40B4-BE49-F238E27FC236}">
                  <a16:creationId xmlns:a16="http://schemas.microsoft.com/office/drawing/2014/main" id="{093E2B6A-CB42-A22A-D752-32834DAAD0A1}"/>
                </a:ext>
              </a:extLst>
            </p:cNvPr>
            <p:cNvSpPr/>
            <p:nvPr/>
          </p:nvSpPr>
          <p:spPr>
            <a:xfrm>
              <a:off x="3179125" y="1209350"/>
              <a:ext cx="739650" cy="76800"/>
            </a:xfrm>
            <a:custGeom>
              <a:avLst/>
              <a:gdLst/>
              <a:ahLst/>
              <a:cxnLst/>
              <a:rect l="l" t="t" r="r" b="b"/>
              <a:pathLst>
                <a:path w="29586" h="3072" extrusionOk="0">
                  <a:moveTo>
                    <a:pt x="29586" y="0"/>
                  </a:moveTo>
                  <a:lnTo>
                    <a:pt x="22215" y="768"/>
                  </a:lnTo>
                  <a:lnTo>
                    <a:pt x="14793" y="1485"/>
                  </a:lnTo>
                  <a:lnTo>
                    <a:pt x="1" y="3071"/>
                  </a:lnTo>
                  <a:lnTo>
                    <a:pt x="14793" y="1587"/>
                  </a:lnTo>
                  <a:lnTo>
                    <a:pt x="22215" y="819"/>
                  </a:lnTo>
                  <a:lnTo>
                    <a:pt x="2958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9;p54">
              <a:extLst>
                <a:ext uri="{FF2B5EF4-FFF2-40B4-BE49-F238E27FC236}">
                  <a16:creationId xmlns:a16="http://schemas.microsoft.com/office/drawing/2014/main" id="{FEE002FA-9145-40D6-5787-D571CF164475}"/>
                </a:ext>
              </a:extLst>
            </p:cNvPr>
            <p:cNvSpPr/>
            <p:nvPr/>
          </p:nvSpPr>
          <p:spPr>
            <a:xfrm>
              <a:off x="3181700" y="1240050"/>
              <a:ext cx="740925" cy="75525"/>
            </a:xfrm>
            <a:custGeom>
              <a:avLst/>
              <a:gdLst/>
              <a:ahLst/>
              <a:cxnLst/>
              <a:rect l="l" t="t" r="r" b="b"/>
              <a:pathLst>
                <a:path w="29637" h="3021" extrusionOk="0">
                  <a:moveTo>
                    <a:pt x="29636" y="1"/>
                  </a:moveTo>
                  <a:lnTo>
                    <a:pt x="22214" y="717"/>
                  </a:lnTo>
                  <a:lnTo>
                    <a:pt x="14793" y="1485"/>
                  </a:lnTo>
                  <a:lnTo>
                    <a:pt x="0" y="3020"/>
                  </a:lnTo>
                  <a:lnTo>
                    <a:pt x="0" y="3020"/>
                  </a:lnTo>
                  <a:lnTo>
                    <a:pt x="14844" y="1536"/>
                  </a:lnTo>
                  <a:lnTo>
                    <a:pt x="22214" y="768"/>
                  </a:lnTo>
                  <a:lnTo>
                    <a:pt x="29636"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20;p54">
              <a:extLst>
                <a:ext uri="{FF2B5EF4-FFF2-40B4-BE49-F238E27FC236}">
                  <a16:creationId xmlns:a16="http://schemas.microsoft.com/office/drawing/2014/main" id="{D5093959-E596-50A0-FF15-D628349B23BC}"/>
                </a:ext>
              </a:extLst>
            </p:cNvPr>
            <p:cNvSpPr/>
            <p:nvPr/>
          </p:nvSpPr>
          <p:spPr>
            <a:xfrm>
              <a:off x="3185525" y="1270775"/>
              <a:ext cx="739650" cy="75500"/>
            </a:xfrm>
            <a:custGeom>
              <a:avLst/>
              <a:gdLst/>
              <a:ahLst/>
              <a:cxnLst/>
              <a:rect l="l" t="t" r="r" b="b"/>
              <a:pathLst>
                <a:path w="29586" h="3020" extrusionOk="0">
                  <a:moveTo>
                    <a:pt x="29586" y="0"/>
                  </a:moveTo>
                  <a:lnTo>
                    <a:pt x="22164" y="717"/>
                  </a:lnTo>
                  <a:lnTo>
                    <a:pt x="14793" y="1484"/>
                  </a:lnTo>
                  <a:lnTo>
                    <a:pt x="1" y="3020"/>
                  </a:lnTo>
                  <a:lnTo>
                    <a:pt x="14793" y="1536"/>
                  </a:lnTo>
                  <a:lnTo>
                    <a:pt x="2958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21;p54">
              <a:extLst>
                <a:ext uri="{FF2B5EF4-FFF2-40B4-BE49-F238E27FC236}">
                  <a16:creationId xmlns:a16="http://schemas.microsoft.com/office/drawing/2014/main" id="{1856694A-E89B-46A9-7534-273869CC78B7}"/>
                </a:ext>
              </a:extLst>
            </p:cNvPr>
            <p:cNvSpPr/>
            <p:nvPr/>
          </p:nvSpPr>
          <p:spPr>
            <a:xfrm>
              <a:off x="3241850" y="1121050"/>
              <a:ext cx="80625" cy="252100"/>
            </a:xfrm>
            <a:custGeom>
              <a:avLst/>
              <a:gdLst/>
              <a:ahLst/>
              <a:cxnLst/>
              <a:rect l="l" t="t" r="r" b="b"/>
              <a:pathLst>
                <a:path w="3225" h="10084" extrusionOk="0">
                  <a:moveTo>
                    <a:pt x="2252" y="0"/>
                  </a:moveTo>
                  <a:lnTo>
                    <a:pt x="0" y="256"/>
                  </a:lnTo>
                  <a:lnTo>
                    <a:pt x="1024" y="10084"/>
                  </a:lnTo>
                  <a:lnTo>
                    <a:pt x="3225" y="9879"/>
                  </a:lnTo>
                  <a:lnTo>
                    <a:pt x="2252"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22;p54">
              <a:extLst>
                <a:ext uri="{FF2B5EF4-FFF2-40B4-BE49-F238E27FC236}">
                  <a16:creationId xmlns:a16="http://schemas.microsoft.com/office/drawing/2014/main" id="{E4BD474B-EB21-92FB-0546-AFBC07E64685}"/>
                </a:ext>
              </a:extLst>
            </p:cNvPr>
            <p:cNvSpPr/>
            <p:nvPr/>
          </p:nvSpPr>
          <p:spPr>
            <a:xfrm>
              <a:off x="3335250" y="1005875"/>
              <a:ext cx="92150" cy="357050"/>
            </a:xfrm>
            <a:custGeom>
              <a:avLst/>
              <a:gdLst/>
              <a:ahLst/>
              <a:cxnLst/>
              <a:rect l="l" t="t" r="r" b="b"/>
              <a:pathLst>
                <a:path w="3686" h="14282" extrusionOk="0">
                  <a:moveTo>
                    <a:pt x="2253" y="1"/>
                  </a:moveTo>
                  <a:lnTo>
                    <a:pt x="1" y="257"/>
                  </a:lnTo>
                  <a:lnTo>
                    <a:pt x="1434" y="14281"/>
                  </a:lnTo>
                  <a:lnTo>
                    <a:pt x="3686" y="14077"/>
                  </a:lnTo>
                  <a:lnTo>
                    <a:pt x="2253"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3;p54">
              <a:extLst>
                <a:ext uri="{FF2B5EF4-FFF2-40B4-BE49-F238E27FC236}">
                  <a16:creationId xmlns:a16="http://schemas.microsoft.com/office/drawing/2014/main" id="{4A3733E0-54F1-3B27-A4D4-EF8CCBE889C8}"/>
                </a:ext>
              </a:extLst>
            </p:cNvPr>
            <p:cNvSpPr/>
            <p:nvPr/>
          </p:nvSpPr>
          <p:spPr>
            <a:xfrm>
              <a:off x="3446575" y="1071150"/>
              <a:ext cx="84475" cy="281525"/>
            </a:xfrm>
            <a:custGeom>
              <a:avLst/>
              <a:gdLst/>
              <a:ahLst/>
              <a:cxnLst/>
              <a:rect l="l" t="t" r="r" b="b"/>
              <a:pathLst>
                <a:path w="3379" h="11261" extrusionOk="0">
                  <a:moveTo>
                    <a:pt x="2253" y="0"/>
                  </a:moveTo>
                  <a:lnTo>
                    <a:pt x="1" y="205"/>
                  </a:lnTo>
                  <a:lnTo>
                    <a:pt x="1127" y="11261"/>
                  </a:lnTo>
                  <a:lnTo>
                    <a:pt x="3379" y="11005"/>
                  </a:lnTo>
                  <a:lnTo>
                    <a:pt x="2253"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4;p54">
              <a:extLst>
                <a:ext uri="{FF2B5EF4-FFF2-40B4-BE49-F238E27FC236}">
                  <a16:creationId xmlns:a16="http://schemas.microsoft.com/office/drawing/2014/main" id="{9160D37F-A0EF-9E3D-5310-43F6D3F98AB3}"/>
                </a:ext>
              </a:extLst>
            </p:cNvPr>
            <p:cNvSpPr/>
            <p:nvPr/>
          </p:nvSpPr>
          <p:spPr>
            <a:xfrm>
              <a:off x="3541275" y="968775"/>
              <a:ext cx="94700" cy="372400"/>
            </a:xfrm>
            <a:custGeom>
              <a:avLst/>
              <a:gdLst/>
              <a:ahLst/>
              <a:cxnLst/>
              <a:rect l="l" t="t" r="r" b="b"/>
              <a:pathLst>
                <a:path w="3788" h="14896" extrusionOk="0">
                  <a:moveTo>
                    <a:pt x="2252" y="0"/>
                  </a:moveTo>
                  <a:lnTo>
                    <a:pt x="0" y="205"/>
                  </a:lnTo>
                  <a:lnTo>
                    <a:pt x="1536" y="14895"/>
                  </a:lnTo>
                  <a:lnTo>
                    <a:pt x="3788" y="14690"/>
                  </a:lnTo>
                  <a:lnTo>
                    <a:pt x="2252"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5;p54">
              <a:extLst>
                <a:ext uri="{FF2B5EF4-FFF2-40B4-BE49-F238E27FC236}">
                  <a16:creationId xmlns:a16="http://schemas.microsoft.com/office/drawing/2014/main" id="{11188B88-EF2B-FDA7-41F2-524B86A7AC40}"/>
                </a:ext>
              </a:extLst>
            </p:cNvPr>
            <p:cNvSpPr/>
            <p:nvPr/>
          </p:nvSpPr>
          <p:spPr>
            <a:xfrm>
              <a:off x="3625725" y="1000775"/>
              <a:ext cx="88325" cy="322475"/>
            </a:xfrm>
            <a:custGeom>
              <a:avLst/>
              <a:gdLst/>
              <a:ahLst/>
              <a:cxnLst/>
              <a:rect l="l" t="t" r="r" b="b"/>
              <a:pathLst>
                <a:path w="3533" h="12899" extrusionOk="0">
                  <a:moveTo>
                    <a:pt x="2253" y="0"/>
                  </a:moveTo>
                  <a:lnTo>
                    <a:pt x="0" y="256"/>
                  </a:lnTo>
                  <a:lnTo>
                    <a:pt x="1280" y="12899"/>
                  </a:lnTo>
                  <a:lnTo>
                    <a:pt x="3532" y="12643"/>
                  </a:lnTo>
                  <a:lnTo>
                    <a:pt x="225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6;p54">
              <a:extLst>
                <a:ext uri="{FF2B5EF4-FFF2-40B4-BE49-F238E27FC236}">
                  <a16:creationId xmlns:a16="http://schemas.microsoft.com/office/drawing/2014/main" id="{36EEEFA9-D7A1-7F0A-7F9B-F2EC4BAAFCB6}"/>
                </a:ext>
              </a:extLst>
            </p:cNvPr>
            <p:cNvSpPr/>
            <p:nvPr/>
          </p:nvSpPr>
          <p:spPr>
            <a:xfrm>
              <a:off x="3772875" y="1176075"/>
              <a:ext cx="70400" cy="144625"/>
            </a:xfrm>
            <a:custGeom>
              <a:avLst/>
              <a:gdLst/>
              <a:ahLst/>
              <a:cxnLst/>
              <a:rect l="l" t="t" r="r" b="b"/>
              <a:pathLst>
                <a:path w="2816" h="5785" extrusionOk="0">
                  <a:moveTo>
                    <a:pt x="2253" y="0"/>
                  </a:moveTo>
                  <a:lnTo>
                    <a:pt x="1" y="256"/>
                  </a:lnTo>
                  <a:lnTo>
                    <a:pt x="615" y="5784"/>
                  </a:lnTo>
                  <a:lnTo>
                    <a:pt x="2816" y="5528"/>
                  </a:lnTo>
                  <a:lnTo>
                    <a:pt x="2253"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7;p54">
              <a:extLst>
                <a:ext uri="{FF2B5EF4-FFF2-40B4-BE49-F238E27FC236}">
                  <a16:creationId xmlns:a16="http://schemas.microsoft.com/office/drawing/2014/main" id="{B65BD713-E97B-E969-5AC2-2DD7E5F568EA}"/>
                </a:ext>
              </a:extLst>
            </p:cNvPr>
            <p:cNvSpPr/>
            <p:nvPr/>
          </p:nvSpPr>
          <p:spPr>
            <a:xfrm>
              <a:off x="3159950" y="900950"/>
              <a:ext cx="770350" cy="482450"/>
            </a:xfrm>
            <a:custGeom>
              <a:avLst/>
              <a:gdLst/>
              <a:ahLst/>
              <a:cxnLst/>
              <a:rect l="l" t="t" r="r" b="b"/>
              <a:pathLst>
                <a:path w="30814" h="19298" extrusionOk="0">
                  <a:moveTo>
                    <a:pt x="0" y="1"/>
                  </a:moveTo>
                  <a:lnTo>
                    <a:pt x="410" y="4761"/>
                  </a:lnTo>
                  <a:lnTo>
                    <a:pt x="870" y="9572"/>
                  </a:lnTo>
                  <a:lnTo>
                    <a:pt x="1792" y="19144"/>
                  </a:lnTo>
                  <a:lnTo>
                    <a:pt x="1792" y="19297"/>
                  </a:lnTo>
                  <a:lnTo>
                    <a:pt x="1945" y="19297"/>
                  </a:lnTo>
                  <a:lnTo>
                    <a:pt x="9162" y="18530"/>
                  </a:lnTo>
                  <a:lnTo>
                    <a:pt x="16379" y="17813"/>
                  </a:lnTo>
                  <a:lnTo>
                    <a:pt x="23596" y="16994"/>
                  </a:lnTo>
                  <a:lnTo>
                    <a:pt x="30813" y="16175"/>
                  </a:lnTo>
                  <a:lnTo>
                    <a:pt x="23596" y="16840"/>
                  </a:lnTo>
                  <a:lnTo>
                    <a:pt x="16379" y="17506"/>
                  </a:lnTo>
                  <a:lnTo>
                    <a:pt x="9162" y="18274"/>
                  </a:lnTo>
                  <a:lnTo>
                    <a:pt x="2081" y="18977"/>
                  </a:lnTo>
                  <a:lnTo>
                    <a:pt x="2081" y="18977"/>
                  </a:lnTo>
                  <a:lnTo>
                    <a:pt x="1587" y="14332"/>
                  </a:lnTo>
                  <a:lnTo>
                    <a:pt x="1075" y="9572"/>
                  </a:lnTo>
                  <a:lnTo>
                    <a:pt x="563" y="4761"/>
                  </a:lnTo>
                  <a:lnTo>
                    <a:pt x="0"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8;p54">
              <a:extLst>
                <a:ext uri="{FF2B5EF4-FFF2-40B4-BE49-F238E27FC236}">
                  <a16:creationId xmlns:a16="http://schemas.microsoft.com/office/drawing/2014/main" id="{ABE4941A-76CF-6A12-1CF8-EB311B87DE8F}"/>
                </a:ext>
              </a:extLst>
            </p:cNvPr>
            <p:cNvSpPr/>
            <p:nvPr/>
          </p:nvSpPr>
          <p:spPr>
            <a:xfrm>
              <a:off x="3270000" y="1392325"/>
              <a:ext cx="56325" cy="11550"/>
            </a:xfrm>
            <a:custGeom>
              <a:avLst/>
              <a:gdLst/>
              <a:ahLst/>
              <a:cxnLst/>
              <a:rect l="l" t="t" r="r" b="b"/>
              <a:pathLst>
                <a:path w="2253" h="462" extrusionOk="0">
                  <a:moveTo>
                    <a:pt x="2252" y="1"/>
                  </a:moveTo>
                  <a:lnTo>
                    <a:pt x="0" y="256"/>
                  </a:lnTo>
                  <a:lnTo>
                    <a:pt x="0" y="461"/>
                  </a:lnTo>
                  <a:lnTo>
                    <a:pt x="2252" y="205"/>
                  </a:lnTo>
                  <a:lnTo>
                    <a:pt x="2252"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9;p54">
              <a:extLst>
                <a:ext uri="{FF2B5EF4-FFF2-40B4-BE49-F238E27FC236}">
                  <a16:creationId xmlns:a16="http://schemas.microsoft.com/office/drawing/2014/main" id="{CCCF31D1-05FB-FCFB-5033-E10C50C69CCE}"/>
                </a:ext>
              </a:extLst>
            </p:cNvPr>
            <p:cNvSpPr/>
            <p:nvPr/>
          </p:nvSpPr>
          <p:spPr>
            <a:xfrm>
              <a:off x="3373650" y="1382100"/>
              <a:ext cx="56325" cy="11525"/>
            </a:xfrm>
            <a:custGeom>
              <a:avLst/>
              <a:gdLst/>
              <a:ahLst/>
              <a:cxnLst/>
              <a:rect l="l" t="t" r="r" b="b"/>
              <a:pathLst>
                <a:path w="2253" h="461" extrusionOk="0">
                  <a:moveTo>
                    <a:pt x="2252" y="0"/>
                  </a:moveTo>
                  <a:lnTo>
                    <a:pt x="0" y="256"/>
                  </a:lnTo>
                  <a:lnTo>
                    <a:pt x="0" y="461"/>
                  </a:lnTo>
                  <a:lnTo>
                    <a:pt x="2252" y="205"/>
                  </a:lnTo>
                  <a:lnTo>
                    <a:pt x="2252"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30;p54">
              <a:extLst>
                <a:ext uri="{FF2B5EF4-FFF2-40B4-BE49-F238E27FC236}">
                  <a16:creationId xmlns:a16="http://schemas.microsoft.com/office/drawing/2014/main" id="{543DB726-D786-E428-AF2E-319AE2D5FEA0}"/>
                </a:ext>
              </a:extLst>
            </p:cNvPr>
            <p:cNvSpPr/>
            <p:nvPr/>
          </p:nvSpPr>
          <p:spPr>
            <a:xfrm>
              <a:off x="3477300" y="1371850"/>
              <a:ext cx="57600" cy="10275"/>
            </a:xfrm>
            <a:custGeom>
              <a:avLst/>
              <a:gdLst/>
              <a:ahLst/>
              <a:cxnLst/>
              <a:rect l="l" t="t" r="r" b="b"/>
              <a:pathLst>
                <a:path w="2304" h="411" extrusionOk="0">
                  <a:moveTo>
                    <a:pt x="2252" y="1"/>
                  </a:moveTo>
                  <a:lnTo>
                    <a:pt x="0" y="205"/>
                  </a:lnTo>
                  <a:lnTo>
                    <a:pt x="51" y="410"/>
                  </a:lnTo>
                  <a:lnTo>
                    <a:pt x="2303" y="205"/>
                  </a:lnTo>
                  <a:lnTo>
                    <a:pt x="2252"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31;p54">
              <a:extLst>
                <a:ext uri="{FF2B5EF4-FFF2-40B4-BE49-F238E27FC236}">
                  <a16:creationId xmlns:a16="http://schemas.microsoft.com/office/drawing/2014/main" id="{DF416F91-672A-3703-45BA-A9ABD08970D4}"/>
                </a:ext>
              </a:extLst>
            </p:cNvPr>
            <p:cNvSpPr/>
            <p:nvPr/>
          </p:nvSpPr>
          <p:spPr>
            <a:xfrm>
              <a:off x="3582225" y="1361625"/>
              <a:ext cx="56325" cy="10250"/>
            </a:xfrm>
            <a:custGeom>
              <a:avLst/>
              <a:gdLst/>
              <a:ahLst/>
              <a:cxnLst/>
              <a:rect l="l" t="t" r="r" b="b"/>
              <a:pathLst>
                <a:path w="2253" h="410" extrusionOk="0">
                  <a:moveTo>
                    <a:pt x="2252" y="0"/>
                  </a:moveTo>
                  <a:lnTo>
                    <a:pt x="0" y="205"/>
                  </a:lnTo>
                  <a:lnTo>
                    <a:pt x="0" y="410"/>
                  </a:lnTo>
                  <a:lnTo>
                    <a:pt x="2252" y="205"/>
                  </a:lnTo>
                  <a:lnTo>
                    <a:pt x="2252"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32;p54">
              <a:extLst>
                <a:ext uri="{FF2B5EF4-FFF2-40B4-BE49-F238E27FC236}">
                  <a16:creationId xmlns:a16="http://schemas.microsoft.com/office/drawing/2014/main" id="{1600AB34-5243-1C6D-222A-4F6FC8A34253}"/>
                </a:ext>
              </a:extLst>
            </p:cNvPr>
            <p:cNvSpPr/>
            <p:nvPr/>
          </p:nvSpPr>
          <p:spPr>
            <a:xfrm>
              <a:off x="3685875" y="1350100"/>
              <a:ext cx="56325" cy="11550"/>
            </a:xfrm>
            <a:custGeom>
              <a:avLst/>
              <a:gdLst/>
              <a:ahLst/>
              <a:cxnLst/>
              <a:rect l="l" t="t" r="r" b="b"/>
              <a:pathLst>
                <a:path w="2253" h="462" extrusionOk="0">
                  <a:moveTo>
                    <a:pt x="2252" y="0"/>
                  </a:moveTo>
                  <a:lnTo>
                    <a:pt x="0" y="256"/>
                  </a:lnTo>
                  <a:lnTo>
                    <a:pt x="51" y="461"/>
                  </a:lnTo>
                  <a:lnTo>
                    <a:pt x="2252" y="205"/>
                  </a:lnTo>
                  <a:lnTo>
                    <a:pt x="2252"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3;p54">
              <a:extLst>
                <a:ext uri="{FF2B5EF4-FFF2-40B4-BE49-F238E27FC236}">
                  <a16:creationId xmlns:a16="http://schemas.microsoft.com/office/drawing/2014/main" id="{EE885035-96F5-B81B-2131-91DEFB8FFE90}"/>
                </a:ext>
              </a:extLst>
            </p:cNvPr>
            <p:cNvSpPr/>
            <p:nvPr/>
          </p:nvSpPr>
          <p:spPr>
            <a:xfrm>
              <a:off x="3789525" y="1339850"/>
              <a:ext cx="57600" cy="10275"/>
            </a:xfrm>
            <a:custGeom>
              <a:avLst/>
              <a:gdLst/>
              <a:ahLst/>
              <a:cxnLst/>
              <a:rect l="l" t="t" r="r" b="b"/>
              <a:pathLst>
                <a:path w="2304" h="411" extrusionOk="0">
                  <a:moveTo>
                    <a:pt x="2252" y="1"/>
                  </a:moveTo>
                  <a:lnTo>
                    <a:pt x="0" y="206"/>
                  </a:lnTo>
                  <a:lnTo>
                    <a:pt x="51" y="410"/>
                  </a:lnTo>
                  <a:lnTo>
                    <a:pt x="2303" y="206"/>
                  </a:lnTo>
                  <a:lnTo>
                    <a:pt x="2252"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4;p54">
              <a:extLst>
                <a:ext uri="{FF2B5EF4-FFF2-40B4-BE49-F238E27FC236}">
                  <a16:creationId xmlns:a16="http://schemas.microsoft.com/office/drawing/2014/main" id="{90443BDF-F3C2-21FB-904B-FB260E2CE87A}"/>
                </a:ext>
              </a:extLst>
            </p:cNvPr>
            <p:cNvSpPr/>
            <p:nvPr/>
          </p:nvSpPr>
          <p:spPr>
            <a:xfrm>
              <a:off x="2873300" y="1081375"/>
              <a:ext cx="366000" cy="456850"/>
            </a:xfrm>
            <a:custGeom>
              <a:avLst/>
              <a:gdLst/>
              <a:ahLst/>
              <a:cxnLst/>
              <a:rect l="l" t="t" r="r" b="b"/>
              <a:pathLst>
                <a:path w="14640" h="18274" extrusionOk="0">
                  <a:moveTo>
                    <a:pt x="13411" y="1"/>
                  </a:moveTo>
                  <a:lnTo>
                    <a:pt x="12848" y="52"/>
                  </a:lnTo>
                  <a:lnTo>
                    <a:pt x="12132" y="257"/>
                  </a:lnTo>
                  <a:lnTo>
                    <a:pt x="11415" y="564"/>
                  </a:lnTo>
                  <a:lnTo>
                    <a:pt x="10596" y="973"/>
                  </a:lnTo>
                  <a:lnTo>
                    <a:pt x="9726" y="1434"/>
                  </a:lnTo>
                  <a:lnTo>
                    <a:pt x="8856" y="1997"/>
                  </a:lnTo>
                  <a:lnTo>
                    <a:pt x="7934" y="2560"/>
                  </a:lnTo>
                  <a:lnTo>
                    <a:pt x="7116" y="3174"/>
                  </a:lnTo>
                  <a:lnTo>
                    <a:pt x="6297" y="3788"/>
                  </a:lnTo>
                  <a:lnTo>
                    <a:pt x="5529" y="4403"/>
                  </a:lnTo>
                  <a:lnTo>
                    <a:pt x="4812" y="5017"/>
                  </a:lnTo>
                  <a:lnTo>
                    <a:pt x="4249" y="5580"/>
                  </a:lnTo>
                  <a:lnTo>
                    <a:pt x="3737" y="6092"/>
                  </a:lnTo>
                  <a:lnTo>
                    <a:pt x="3430" y="6501"/>
                  </a:lnTo>
                  <a:lnTo>
                    <a:pt x="2867" y="7422"/>
                  </a:lnTo>
                  <a:lnTo>
                    <a:pt x="2304" y="8497"/>
                  </a:lnTo>
                  <a:lnTo>
                    <a:pt x="1741" y="9675"/>
                  </a:lnTo>
                  <a:lnTo>
                    <a:pt x="1178" y="10903"/>
                  </a:lnTo>
                  <a:lnTo>
                    <a:pt x="308" y="12899"/>
                  </a:lnTo>
                  <a:lnTo>
                    <a:pt x="1" y="13718"/>
                  </a:lnTo>
                  <a:lnTo>
                    <a:pt x="410" y="14025"/>
                  </a:lnTo>
                  <a:lnTo>
                    <a:pt x="1485" y="14793"/>
                  </a:lnTo>
                  <a:lnTo>
                    <a:pt x="3072" y="15817"/>
                  </a:lnTo>
                  <a:lnTo>
                    <a:pt x="3993" y="16329"/>
                  </a:lnTo>
                  <a:lnTo>
                    <a:pt x="4966" y="16840"/>
                  </a:lnTo>
                  <a:lnTo>
                    <a:pt x="5938" y="17301"/>
                  </a:lnTo>
                  <a:lnTo>
                    <a:pt x="6962" y="17711"/>
                  </a:lnTo>
                  <a:lnTo>
                    <a:pt x="7934" y="18018"/>
                  </a:lnTo>
                  <a:lnTo>
                    <a:pt x="8395" y="18120"/>
                  </a:lnTo>
                  <a:lnTo>
                    <a:pt x="8856" y="18222"/>
                  </a:lnTo>
                  <a:lnTo>
                    <a:pt x="9265" y="18274"/>
                  </a:lnTo>
                  <a:lnTo>
                    <a:pt x="9726" y="18222"/>
                  </a:lnTo>
                  <a:lnTo>
                    <a:pt x="10084" y="18222"/>
                  </a:lnTo>
                  <a:lnTo>
                    <a:pt x="10443" y="18120"/>
                  </a:lnTo>
                  <a:lnTo>
                    <a:pt x="10801" y="17967"/>
                  </a:lnTo>
                  <a:lnTo>
                    <a:pt x="11108" y="17762"/>
                  </a:lnTo>
                  <a:lnTo>
                    <a:pt x="11364" y="17506"/>
                  </a:lnTo>
                  <a:lnTo>
                    <a:pt x="11569" y="17199"/>
                  </a:lnTo>
                  <a:lnTo>
                    <a:pt x="11773" y="16840"/>
                  </a:lnTo>
                  <a:lnTo>
                    <a:pt x="11927" y="16482"/>
                  </a:lnTo>
                  <a:lnTo>
                    <a:pt x="12029" y="16124"/>
                  </a:lnTo>
                  <a:lnTo>
                    <a:pt x="12132" y="15766"/>
                  </a:lnTo>
                  <a:lnTo>
                    <a:pt x="12234" y="15049"/>
                  </a:lnTo>
                  <a:lnTo>
                    <a:pt x="12234" y="14281"/>
                  </a:lnTo>
                  <a:lnTo>
                    <a:pt x="12132" y="13565"/>
                  </a:lnTo>
                  <a:lnTo>
                    <a:pt x="11978" y="12848"/>
                  </a:lnTo>
                  <a:lnTo>
                    <a:pt x="11773" y="12131"/>
                  </a:lnTo>
                  <a:lnTo>
                    <a:pt x="11517" y="11466"/>
                  </a:lnTo>
                  <a:lnTo>
                    <a:pt x="11210" y="10852"/>
                  </a:lnTo>
                  <a:lnTo>
                    <a:pt x="10903" y="10289"/>
                  </a:lnTo>
                  <a:lnTo>
                    <a:pt x="10340" y="9367"/>
                  </a:lnTo>
                  <a:lnTo>
                    <a:pt x="9931" y="8753"/>
                  </a:lnTo>
                  <a:lnTo>
                    <a:pt x="9777" y="8549"/>
                  </a:lnTo>
                  <a:lnTo>
                    <a:pt x="10647" y="7730"/>
                  </a:lnTo>
                  <a:lnTo>
                    <a:pt x="11620" y="6757"/>
                  </a:lnTo>
                  <a:lnTo>
                    <a:pt x="12592" y="5682"/>
                  </a:lnTo>
                  <a:lnTo>
                    <a:pt x="13053" y="5119"/>
                  </a:lnTo>
                  <a:lnTo>
                    <a:pt x="13462" y="4556"/>
                  </a:lnTo>
                  <a:lnTo>
                    <a:pt x="13821" y="3942"/>
                  </a:lnTo>
                  <a:lnTo>
                    <a:pt x="14179" y="3379"/>
                  </a:lnTo>
                  <a:lnTo>
                    <a:pt x="14384" y="2765"/>
                  </a:lnTo>
                  <a:lnTo>
                    <a:pt x="14588" y="2253"/>
                  </a:lnTo>
                  <a:lnTo>
                    <a:pt x="14640" y="1690"/>
                  </a:lnTo>
                  <a:lnTo>
                    <a:pt x="14640" y="1178"/>
                  </a:lnTo>
                  <a:lnTo>
                    <a:pt x="14588" y="973"/>
                  </a:lnTo>
                  <a:lnTo>
                    <a:pt x="14486" y="717"/>
                  </a:lnTo>
                  <a:lnTo>
                    <a:pt x="14384" y="513"/>
                  </a:lnTo>
                  <a:lnTo>
                    <a:pt x="14230" y="308"/>
                  </a:lnTo>
                  <a:lnTo>
                    <a:pt x="14077" y="154"/>
                  </a:lnTo>
                  <a:lnTo>
                    <a:pt x="13872" y="52"/>
                  </a:lnTo>
                  <a:lnTo>
                    <a:pt x="13667"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5;p54">
              <a:extLst>
                <a:ext uri="{FF2B5EF4-FFF2-40B4-BE49-F238E27FC236}">
                  <a16:creationId xmlns:a16="http://schemas.microsoft.com/office/drawing/2014/main" id="{9B65CA99-3BE1-ABAE-4B0D-453723B1CC6C}"/>
                </a:ext>
              </a:extLst>
            </p:cNvPr>
            <p:cNvSpPr/>
            <p:nvPr/>
          </p:nvSpPr>
          <p:spPr>
            <a:xfrm>
              <a:off x="3110050" y="1106975"/>
              <a:ext cx="129250" cy="404375"/>
            </a:xfrm>
            <a:custGeom>
              <a:avLst/>
              <a:gdLst/>
              <a:ahLst/>
              <a:cxnLst/>
              <a:rect l="l" t="t" r="r" b="b"/>
              <a:pathLst>
                <a:path w="5170" h="16175" extrusionOk="0">
                  <a:moveTo>
                    <a:pt x="5016" y="0"/>
                  </a:moveTo>
                  <a:lnTo>
                    <a:pt x="5016" y="563"/>
                  </a:lnTo>
                  <a:lnTo>
                    <a:pt x="4914" y="1126"/>
                  </a:lnTo>
                  <a:lnTo>
                    <a:pt x="4811" y="1638"/>
                  </a:lnTo>
                  <a:lnTo>
                    <a:pt x="4607" y="2201"/>
                  </a:lnTo>
                  <a:lnTo>
                    <a:pt x="4351" y="2662"/>
                  </a:lnTo>
                  <a:lnTo>
                    <a:pt x="4044" y="3174"/>
                  </a:lnTo>
                  <a:lnTo>
                    <a:pt x="3737" y="3634"/>
                  </a:lnTo>
                  <a:lnTo>
                    <a:pt x="3378" y="4095"/>
                  </a:lnTo>
                  <a:lnTo>
                    <a:pt x="2559" y="4965"/>
                  </a:lnTo>
                  <a:lnTo>
                    <a:pt x="1740" y="5733"/>
                  </a:lnTo>
                  <a:lnTo>
                    <a:pt x="102" y="7269"/>
                  </a:lnTo>
                  <a:lnTo>
                    <a:pt x="0" y="7371"/>
                  </a:lnTo>
                  <a:lnTo>
                    <a:pt x="0" y="7473"/>
                  </a:lnTo>
                  <a:lnTo>
                    <a:pt x="0" y="7576"/>
                  </a:lnTo>
                  <a:lnTo>
                    <a:pt x="51" y="7627"/>
                  </a:lnTo>
                  <a:lnTo>
                    <a:pt x="102" y="7678"/>
                  </a:lnTo>
                  <a:lnTo>
                    <a:pt x="717" y="8599"/>
                  </a:lnTo>
                  <a:lnTo>
                    <a:pt x="1228" y="9572"/>
                  </a:lnTo>
                  <a:lnTo>
                    <a:pt x="1740" y="10596"/>
                  </a:lnTo>
                  <a:lnTo>
                    <a:pt x="2150" y="11722"/>
                  </a:lnTo>
                  <a:lnTo>
                    <a:pt x="2303" y="12285"/>
                  </a:lnTo>
                  <a:lnTo>
                    <a:pt x="2406" y="12848"/>
                  </a:lnTo>
                  <a:lnTo>
                    <a:pt x="2508" y="13411"/>
                  </a:lnTo>
                  <a:lnTo>
                    <a:pt x="2559" y="13974"/>
                  </a:lnTo>
                  <a:lnTo>
                    <a:pt x="2559" y="14537"/>
                  </a:lnTo>
                  <a:lnTo>
                    <a:pt x="2508" y="15100"/>
                  </a:lnTo>
                  <a:lnTo>
                    <a:pt x="2406" y="15612"/>
                  </a:lnTo>
                  <a:lnTo>
                    <a:pt x="2252" y="16124"/>
                  </a:lnTo>
                  <a:lnTo>
                    <a:pt x="2252" y="16175"/>
                  </a:lnTo>
                  <a:lnTo>
                    <a:pt x="2406" y="16175"/>
                  </a:lnTo>
                  <a:lnTo>
                    <a:pt x="2610" y="15663"/>
                  </a:lnTo>
                  <a:lnTo>
                    <a:pt x="2815" y="15100"/>
                  </a:lnTo>
                  <a:lnTo>
                    <a:pt x="2918" y="14537"/>
                  </a:lnTo>
                  <a:lnTo>
                    <a:pt x="2969" y="13974"/>
                  </a:lnTo>
                  <a:lnTo>
                    <a:pt x="3020" y="13411"/>
                  </a:lnTo>
                  <a:lnTo>
                    <a:pt x="2969" y="12848"/>
                  </a:lnTo>
                  <a:lnTo>
                    <a:pt x="2918" y="12285"/>
                  </a:lnTo>
                  <a:lnTo>
                    <a:pt x="2764" y="11670"/>
                  </a:lnTo>
                  <a:lnTo>
                    <a:pt x="2610" y="11107"/>
                  </a:lnTo>
                  <a:lnTo>
                    <a:pt x="2457" y="10544"/>
                  </a:lnTo>
                  <a:lnTo>
                    <a:pt x="2201" y="9981"/>
                  </a:lnTo>
                  <a:lnTo>
                    <a:pt x="1945" y="9470"/>
                  </a:lnTo>
                  <a:lnTo>
                    <a:pt x="1689" y="8958"/>
                  </a:lnTo>
                  <a:lnTo>
                    <a:pt x="1382" y="8446"/>
                  </a:lnTo>
                  <a:lnTo>
                    <a:pt x="717" y="7525"/>
                  </a:lnTo>
                  <a:lnTo>
                    <a:pt x="2406" y="5989"/>
                  </a:lnTo>
                  <a:lnTo>
                    <a:pt x="3225" y="5119"/>
                  </a:lnTo>
                  <a:lnTo>
                    <a:pt x="3583" y="4709"/>
                  </a:lnTo>
                  <a:lnTo>
                    <a:pt x="3941" y="4249"/>
                  </a:lnTo>
                  <a:lnTo>
                    <a:pt x="4300" y="3737"/>
                  </a:lnTo>
                  <a:lnTo>
                    <a:pt x="4555" y="3276"/>
                  </a:lnTo>
                  <a:lnTo>
                    <a:pt x="4811" y="2764"/>
                  </a:lnTo>
                  <a:lnTo>
                    <a:pt x="4965" y="2253"/>
                  </a:lnTo>
                  <a:lnTo>
                    <a:pt x="5118" y="1741"/>
                  </a:lnTo>
                  <a:lnTo>
                    <a:pt x="5170" y="1178"/>
                  </a:lnTo>
                  <a:lnTo>
                    <a:pt x="5118" y="615"/>
                  </a:lnTo>
                  <a:lnTo>
                    <a:pt x="501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6;p54">
              <a:extLst>
                <a:ext uri="{FF2B5EF4-FFF2-40B4-BE49-F238E27FC236}">
                  <a16:creationId xmlns:a16="http://schemas.microsoft.com/office/drawing/2014/main" id="{3A154B50-3667-8233-BFA1-A04D247F0A78}"/>
                </a:ext>
              </a:extLst>
            </p:cNvPr>
            <p:cNvSpPr/>
            <p:nvPr/>
          </p:nvSpPr>
          <p:spPr>
            <a:xfrm>
              <a:off x="1959675" y="1353950"/>
              <a:ext cx="1152950" cy="692275"/>
            </a:xfrm>
            <a:custGeom>
              <a:avLst/>
              <a:gdLst/>
              <a:ahLst/>
              <a:cxnLst/>
              <a:rect l="l" t="t" r="r" b="b"/>
              <a:pathLst>
                <a:path w="46118" h="27691" extrusionOk="0">
                  <a:moveTo>
                    <a:pt x="2047" y="0"/>
                  </a:moveTo>
                  <a:lnTo>
                    <a:pt x="1638" y="51"/>
                  </a:lnTo>
                  <a:lnTo>
                    <a:pt x="1331" y="154"/>
                  </a:lnTo>
                  <a:lnTo>
                    <a:pt x="973" y="256"/>
                  </a:lnTo>
                  <a:lnTo>
                    <a:pt x="717" y="358"/>
                  </a:lnTo>
                  <a:lnTo>
                    <a:pt x="461" y="563"/>
                  </a:lnTo>
                  <a:lnTo>
                    <a:pt x="307" y="768"/>
                  </a:lnTo>
                  <a:lnTo>
                    <a:pt x="154" y="1075"/>
                  </a:lnTo>
                  <a:lnTo>
                    <a:pt x="51" y="1382"/>
                  </a:lnTo>
                  <a:lnTo>
                    <a:pt x="0" y="1740"/>
                  </a:lnTo>
                  <a:lnTo>
                    <a:pt x="0" y="2150"/>
                  </a:lnTo>
                  <a:lnTo>
                    <a:pt x="51" y="2559"/>
                  </a:lnTo>
                  <a:lnTo>
                    <a:pt x="205" y="3071"/>
                  </a:lnTo>
                  <a:lnTo>
                    <a:pt x="410" y="3634"/>
                  </a:lnTo>
                  <a:lnTo>
                    <a:pt x="665" y="4248"/>
                  </a:lnTo>
                  <a:lnTo>
                    <a:pt x="973" y="4914"/>
                  </a:lnTo>
                  <a:lnTo>
                    <a:pt x="1382" y="5630"/>
                  </a:lnTo>
                  <a:lnTo>
                    <a:pt x="1894" y="6398"/>
                  </a:lnTo>
                  <a:lnTo>
                    <a:pt x="2457" y="7217"/>
                  </a:lnTo>
                  <a:lnTo>
                    <a:pt x="3071" y="8138"/>
                  </a:lnTo>
                  <a:lnTo>
                    <a:pt x="3839" y="9060"/>
                  </a:lnTo>
                  <a:lnTo>
                    <a:pt x="5733" y="11465"/>
                  </a:lnTo>
                  <a:lnTo>
                    <a:pt x="7524" y="13666"/>
                  </a:lnTo>
                  <a:lnTo>
                    <a:pt x="9213" y="15611"/>
                  </a:lnTo>
                  <a:lnTo>
                    <a:pt x="10800" y="17403"/>
                  </a:lnTo>
                  <a:lnTo>
                    <a:pt x="12284" y="19041"/>
                  </a:lnTo>
                  <a:lnTo>
                    <a:pt x="13718" y="20474"/>
                  </a:lnTo>
                  <a:lnTo>
                    <a:pt x="14997" y="21754"/>
                  </a:lnTo>
                  <a:lnTo>
                    <a:pt x="16226" y="22931"/>
                  </a:lnTo>
                  <a:lnTo>
                    <a:pt x="17403" y="23903"/>
                  </a:lnTo>
                  <a:lnTo>
                    <a:pt x="18529" y="24773"/>
                  </a:lnTo>
                  <a:lnTo>
                    <a:pt x="19553" y="25490"/>
                  </a:lnTo>
                  <a:lnTo>
                    <a:pt x="20525" y="26104"/>
                  </a:lnTo>
                  <a:lnTo>
                    <a:pt x="21498" y="26616"/>
                  </a:lnTo>
                  <a:lnTo>
                    <a:pt x="22419" y="27026"/>
                  </a:lnTo>
                  <a:lnTo>
                    <a:pt x="23238" y="27333"/>
                  </a:lnTo>
                  <a:lnTo>
                    <a:pt x="24108" y="27589"/>
                  </a:lnTo>
                  <a:lnTo>
                    <a:pt x="24569" y="27640"/>
                  </a:lnTo>
                  <a:lnTo>
                    <a:pt x="25081" y="27691"/>
                  </a:lnTo>
                  <a:lnTo>
                    <a:pt x="25644" y="27640"/>
                  </a:lnTo>
                  <a:lnTo>
                    <a:pt x="26309" y="27589"/>
                  </a:lnTo>
                  <a:lnTo>
                    <a:pt x="27793" y="27281"/>
                  </a:lnTo>
                  <a:lnTo>
                    <a:pt x="29380" y="26872"/>
                  </a:lnTo>
                  <a:lnTo>
                    <a:pt x="31171" y="26360"/>
                  </a:lnTo>
                  <a:lnTo>
                    <a:pt x="33014" y="25746"/>
                  </a:lnTo>
                  <a:lnTo>
                    <a:pt x="34908" y="25029"/>
                  </a:lnTo>
                  <a:lnTo>
                    <a:pt x="36751" y="24313"/>
                  </a:lnTo>
                  <a:lnTo>
                    <a:pt x="40334" y="22828"/>
                  </a:lnTo>
                  <a:lnTo>
                    <a:pt x="43302" y="21549"/>
                  </a:lnTo>
                  <a:lnTo>
                    <a:pt x="46117" y="20269"/>
                  </a:lnTo>
                  <a:lnTo>
                    <a:pt x="33987" y="3634"/>
                  </a:lnTo>
                  <a:lnTo>
                    <a:pt x="29431" y="6500"/>
                  </a:lnTo>
                  <a:lnTo>
                    <a:pt x="26155" y="8548"/>
                  </a:lnTo>
                  <a:lnTo>
                    <a:pt x="24927" y="9316"/>
                  </a:lnTo>
                  <a:lnTo>
                    <a:pt x="24262" y="9674"/>
                  </a:lnTo>
                  <a:lnTo>
                    <a:pt x="23954" y="9674"/>
                  </a:lnTo>
                  <a:lnTo>
                    <a:pt x="23494" y="9520"/>
                  </a:lnTo>
                  <a:lnTo>
                    <a:pt x="22777" y="9264"/>
                  </a:lnTo>
                  <a:lnTo>
                    <a:pt x="21907" y="8957"/>
                  </a:lnTo>
                  <a:lnTo>
                    <a:pt x="19809" y="7985"/>
                  </a:lnTo>
                  <a:lnTo>
                    <a:pt x="17352" y="6808"/>
                  </a:lnTo>
                  <a:lnTo>
                    <a:pt x="14741" y="5477"/>
                  </a:lnTo>
                  <a:lnTo>
                    <a:pt x="12131" y="4146"/>
                  </a:lnTo>
                  <a:lnTo>
                    <a:pt x="9776" y="2918"/>
                  </a:lnTo>
                  <a:lnTo>
                    <a:pt x="7831" y="1843"/>
                  </a:lnTo>
                  <a:lnTo>
                    <a:pt x="6808" y="1331"/>
                  </a:lnTo>
                  <a:lnTo>
                    <a:pt x="5784" y="870"/>
                  </a:lnTo>
                  <a:lnTo>
                    <a:pt x="4760" y="461"/>
                  </a:lnTo>
                  <a:lnTo>
                    <a:pt x="3788" y="205"/>
                  </a:lnTo>
                  <a:lnTo>
                    <a:pt x="2866" y="51"/>
                  </a:lnTo>
                  <a:lnTo>
                    <a:pt x="2457"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7;p54">
              <a:extLst>
                <a:ext uri="{FF2B5EF4-FFF2-40B4-BE49-F238E27FC236}">
                  <a16:creationId xmlns:a16="http://schemas.microsoft.com/office/drawing/2014/main" id="{F408F3E2-B4E5-FC72-7753-26915EE654B1}"/>
                </a:ext>
              </a:extLst>
            </p:cNvPr>
            <p:cNvSpPr/>
            <p:nvPr/>
          </p:nvSpPr>
          <p:spPr>
            <a:xfrm>
              <a:off x="1959675" y="1353950"/>
              <a:ext cx="1152950" cy="692275"/>
            </a:xfrm>
            <a:custGeom>
              <a:avLst/>
              <a:gdLst/>
              <a:ahLst/>
              <a:cxnLst/>
              <a:rect l="l" t="t" r="r" b="b"/>
              <a:pathLst>
                <a:path w="46118" h="27691" fill="none" extrusionOk="0">
                  <a:moveTo>
                    <a:pt x="33987" y="3634"/>
                  </a:moveTo>
                  <a:lnTo>
                    <a:pt x="46117" y="20269"/>
                  </a:lnTo>
                  <a:lnTo>
                    <a:pt x="46117" y="20269"/>
                  </a:lnTo>
                  <a:lnTo>
                    <a:pt x="43302" y="21549"/>
                  </a:lnTo>
                  <a:lnTo>
                    <a:pt x="40334" y="22828"/>
                  </a:lnTo>
                  <a:lnTo>
                    <a:pt x="36751" y="24313"/>
                  </a:lnTo>
                  <a:lnTo>
                    <a:pt x="34908" y="25029"/>
                  </a:lnTo>
                  <a:lnTo>
                    <a:pt x="33014" y="25746"/>
                  </a:lnTo>
                  <a:lnTo>
                    <a:pt x="31171" y="26360"/>
                  </a:lnTo>
                  <a:lnTo>
                    <a:pt x="29380" y="26872"/>
                  </a:lnTo>
                  <a:lnTo>
                    <a:pt x="27793" y="27281"/>
                  </a:lnTo>
                  <a:lnTo>
                    <a:pt x="26309" y="27589"/>
                  </a:lnTo>
                  <a:lnTo>
                    <a:pt x="25644" y="27640"/>
                  </a:lnTo>
                  <a:lnTo>
                    <a:pt x="25081" y="27691"/>
                  </a:lnTo>
                  <a:lnTo>
                    <a:pt x="24569" y="27640"/>
                  </a:lnTo>
                  <a:lnTo>
                    <a:pt x="24108" y="27589"/>
                  </a:lnTo>
                  <a:lnTo>
                    <a:pt x="24108" y="27589"/>
                  </a:lnTo>
                  <a:lnTo>
                    <a:pt x="23238" y="27333"/>
                  </a:lnTo>
                  <a:lnTo>
                    <a:pt x="22419" y="27026"/>
                  </a:lnTo>
                  <a:lnTo>
                    <a:pt x="21498" y="26616"/>
                  </a:lnTo>
                  <a:lnTo>
                    <a:pt x="20525" y="26104"/>
                  </a:lnTo>
                  <a:lnTo>
                    <a:pt x="19553" y="25490"/>
                  </a:lnTo>
                  <a:lnTo>
                    <a:pt x="18529" y="24773"/>
                  </a:lnTo>
                  <a:lnTo>
                    <a:pt x="17403" y="23903"/>
                  </a:lnTo>
                  <a:lnTo>
                    <a:pt x="16226" y="22931"/>
                  </a:lnTo>
                  <a:lnTo>
                    <a:pt x="14997" y="21754"/>
                  </a:lnTo>
                  <a:lnTo>
                    <a:pt x="13718" y="20474"/>
                  </a:lnTo>
                  <a:lnTo>
                    <a:pt x="12284" y="19041"/>
                  </a:lnTo>
                  <a:lnTo>
                    <a:pt x="10800" y="17403"/>
                  </a:lnTo>
                  <a:lnTo>
                    <a:pt x="9213" y="15611"/>
                  </a:lnTo>
                  <a:lnTo>
                    <a:pt x="7524" y="13666"/>
                  </a:lnTo>
                  <a:lnTo>
                    <a:pt x="5733" y="11465"/>
                  </a:lnTo>
                  <a:lnTo>
                    <a:pt x="3839" y="9060"/>
                  </a:lnTo>
                  <a:lnTo>
                    <a:pt x="3839" y="9060"/>
                  </a:lnTo>
                  <a:lnTo>
                    <a:pt x="3071" y="8138"/>
                  </a:lnTo>
                  <a:lnTo>
                    <a:pt x="2457" y="7217"/>
                  </a:lnTo>
                  <a:lnTo>
                    <a:pt x="1894" y="6398"/>
                  </a:lnTo>
                  <a:lnTo>
                    <a:pt x="1382" y="5630"/>
                  </a:lnTo>
                  <a:lnTo>
                    <a:pt x="973" y="4914"/>
                  </a:lnTo>
                  <a:lnTo>
                    <a:pt x="665" y="4248"/>
                  </a:lnTo>
                  <a:lnTo>
                    <a:pt x="410" y="3634"/>
                  </a:lnTo>
                  <a:lnTo>
                    <a:pt x="205" y="3071"/>
                  </a:lnTo>
                  <a:lnTo>
                    <a:pt x="51" y="2559"/>
                  </a:lnTo>
                  <a:lnTo>
                    <a:pt x="0" y="2150"/>
                  </a:lnTo>
                  <a:lnTo>
                    <a:pt x="0" y="1740"/>
                  </a:lnTo>
                  <a:lnTo>
                    <a:pt x="51" y="1382"/>
                  </a:lnTo>
                  <a:lnTo>
                    <a:pt x="154" y="1075"/>
                  </a:lnTo>
                  <a:lnTo>
                    <a:pt x="307" y="768"/>
                  </a:lnTo>
                  <a:lnTo>
                    <a:pt x="461" y="563"/>
                  </a:lnTo>
                  <a:lnTo>
                    <a:pt x="717" y="358"/>
                  </a:lnTo>
                  <a:lnTo>
                    <a:pt x="973" y="256"/>
                  </a:lnTo>
                  <a:lnTo>
                    <a:pt x="1331" y="154"/>
                  </a:lnTo>
                  <a:lnTo>
                    <a:pt x="1638" y="51"/>
                  </a:lnTo>
                  <a:lnTo>
                    <a:pt x="2047" y="0"/>
                  </a:lnTo>
                  <a:lnTo>
                    <a:pt x="2457" y="0"/>
                  </a:lnTo>
                  <a:lnTo>
                    <a:pt x="2866" y="51"/>
                  </a:lnTo>
                  <a:lnTo>
                    <a:pt x="3788" y="205"/>
                  </a:lnTo>
                  <a:lnTo>
                    <a:pt x="4760" y="461"/>
                  </a:lnTo>
                  <a:lnTo>
                    <a:pt x="5784" y="870"/>
                  </a:lnTo>
                  <a:lnTo>
                    <a:pt x="6808" y="1331"/>
                  </a:lnTo>
                  <a:lnTo>
                    <a:pt x="7831" y="1843"/>
                  </a:lnTo>
                  <a:lnTo>
                    <a:pt x="7831" y="1843"/>
                  </a:lnTo>
                  <a:lnTo>
                    <a:pt x="9776" y="2918"/>
                  </a:lnTo>
                  <a:lnTo>
                    <a:pt x="12131" y="4146"/>
                  </a:lnTo>
                  <a:lnTo>
                    <a:pt x="14741" y="5477"/>
                  </a:lnTo>
                  <a:lnTo>
                    <a:pt x="17352" y="6808"/>
                  </a:lnTo>
                  <a:lnTo>
                    <a:pt x="19809" y="7985"/>
                  </a:lnTo>
                  <a:lnTo>
                    <a:pt x="21907" y="8957"/>
                  </a:lnTo>
                  <a:lnTo>
                    <a:pt x="22777" y="9264"/>
                  </a:lnTo>
                  <a:lnTo>
                    <a:pt x="23494" y="9520"/>
                  </a:lnTo>
                  <a:lnTo>
                    <a:pt x="23954" y="9674"/>
                  </a:lnTo>
                  <a:lnTo>
                    <a:pt x="24159" y="9674"/>
                  </a:lnTo>
                  <a:lnTo>
                    <a:pt x="24262" y="9674"/>
                  </a:lnTo>
                  <a:lnTo>
                    <a:pt x="24262" y="9674"/>
                  </a:lnTo>
                  <a:lnTo>
                    <a:pt x="24927" y="9316"/>
                  </a:lnTo>
                  <a:lnTo>
                    <a:pt x="26155" y="8548"/>
                  </a:lnTo>
                  <a:lnTo>
                    <a:pt x="29431" y="6500"/>
                  </a:lnTo>
                  <a:lnTo>
                    <a:pt x="33987" y="363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8;p54">
              <a:extLst>
                <a:ext uri="{FF2B5EF4-FFF2-40B4-BE49-F238E27FC236}">
                  <a16:creationId xmlns:a16="http://schemas.microsoft.com/office/drawing/2014/main" id="{460EF291-B076-7984-C014-086FB239E7A4}"/>
                </a:ext>
              </a:extLst>
            </p:cNvPr>
            <p:cNvSpPr/>
            <p:nvPr/>
          </p:nvSpPr>
          <p:spPr>
            <a:xfrm>
              <a:off x="1958375" y="1353950"/>
              <a:ext cx="1154250" cy="692275"/>
            </a:xfrm>
            <a:custGeom>
              <a:avLst/>
              <a:gdLst/>
              <a:ahLst/>
              <a:cxnLst/>
              <a:rect l="l" t="t" r="r" b="b"/>
              <a:pathLst>
                <a:path w="46170" h="27691" extrusionOk="0">
                  <a:moveTo>
                    <a:pt x="1946" y="0"/>
                  </a:moveTo>
                  <a:lnTo>
                    <a:pt x="1536" y="51"/>
                  </a:lnTo>
                  <a:lnTo>
                    <a:pt x="1178" y="154"/>
                  </a:lnTo>
                  <a:lnTo>
                    <a:pt x="820" y="307"/>
                  </a:lnTo>
                  <a:lnTo>
                    <a:pt x="564" y="512"/>
                  </a:lnTo>
                  <a:lnTo>
                    <a:pt x="308" y="717"/>
                  </a:lnTo>
                  <a:lnTo>
                    <a:pt x="206" y="973"/>
                  </a:lnTo>
                  <a:lnTo>
                    <a:pt x="103" y="1228"/>
                  </a:lnTo>
                  <a:lnTo>
                    <a:pt x="1" y="1536"/>
                  </a:lnTo>
                  <a:lnTo>
                    <a:pt x="1" y="1843"/>
                  </a:lnTo>
                  <a:lnTo>
                    <a:pt x="52" y="2201"/>
                  </a:lnTo>
                  <a:lnTo>
                    <a:pt x="103" y="2610"/>
                  </a:lnTo>
                  <a:lnTo>
                    <a:pt x="206" y="3071"/>
                  </a:lnTo>
                  <a:lnTo>
                    <a:pt x="410" y="3583"/>
                  </a:lnTo>
                  <a:lnTo>
                    <a:pt x="615" y="4095"/>
                  </a:lnTo>
                  <a:lnTo>
                    <a:pt x="922" y="4658"/>
                  </a:lnTo>
                  <a:lnTo>
                    <a:pt x="1639" y="5937"/>
                  </a:lnTo>
                  <a:lnTo>
                    <a:pt x="2611" y="7422"/>
                  </a:lnTo>
                  <a:lnTo>
                    <a:pt x="3840" y="9060"/>
                  </a:lnTo>
                  <a:lnTo>
                    <a:pt x="5785" y="11465"/>
                  </a:lnTo>
                  <a:lnTo>
                    <a:pt x="7576" y="13615"/>
                  </a:lnTo>
                  <a:lnTo>
                    <a:pt x="9265" y="15611"/>
                  </a:lnTo>
                  <a:lnTo>
                    <a:pt x="10852" y="17403"/>
                  </a:lnTo>
                  <a:lnTo>
                    <a:pt x="12336" y="19041"/>
                  </a:lnTo>
                  <a:lnTo>
                    <a:pt x="13718" y="20474"/>
                  </a:lnTo>
                  <a:lnTo>
                    <a:pt x="15049" y="21754"/>
                  </a:lnTo>
                  <a:lnTo>
                    <a:pt x="16278" y="22880"/>
                  </a:lnTo>
                  <a:lnTo>
                    <a:pt x="17455" y="23903"/>
                  </a:lnTo>
                  <a:lnTo>
                    <a:pt x="18530" y="24773"/>
                  </a:lnTo>
                  <a:lnTo>
                    <a:pt x="19605" y="25490"/>
                  </a:lnTo>
                  <a:lnTo>
                    <a:pt x="20577" y="26104"/>
                  </a:lnTo>
                  <a:lnTo>
                    <a:pt x="21498" y="26616"/>
                  </a:lnTo>
                  <a:lnTo>
                    <a:pt x="22420" y="27026"/>
                  </a:lnTo>
                  <a:lnTo>
                    <a:pt x="23290" y="27333"/>
                  </a:lnTo>
                  <a:lnTo>
                    <a:pt x="24109" y="27589"/>
                  </a:lnTo>
                  <a:lnTo>
                    <a:pt x="24518" y="27640"/>
                  </a:lnTo>
                  <a:lnTo>
                    <a:pt x="24877" y="27691"/>
                  </a:lnTo>
                  <a:lnTo>
                    <a:pt x="25388" y="27640"/>
                  </a:lnTo>
                  <a:lnTo>
                    <a:pt x="26003" y="27589"/>
                  </a:lnTo>
                  <a:lnTo>
                    <a:pt x="27333" y="27384"/>
                  </a:lnTo>
                  <a:lnTo>
                    <a:pt x="28818" y="27026"/>
                  </a:lnTo>
                  <a:lnTo>
                    <a:pt x="30456" y="26565"/>
                  </a:lnTo>
                  <a:lnTo>
                    <a:pt x="32196" y="26002"/>
                  </a:lnTo>
                  <a:lnTo>
                    <a:pt x="33987" y="25388"/>
                  </a:lnTo>
                  <a:lnTo>
                    <a:pt x="35779" y="24722"/>
                  </a:lnTo>
                  <a:lnTo>
                    <a:pt x="37519" y="24006"/>
                  </a:lnTo>
                  <a:lnTo>
                    <a:pt x="40846" y="22624"/>
                  </a:lnTo>
                  <a:lnTo>
                    <a:pt x="43610" y="21446"/>
                  </a:lnTo>
                  <a:lnTo>
                    <a:pt x="46169" y="20269"/>
                  </a:lnTo>
                  <a:lnTo>
                    <a:pt x="33987" y="3634"/>
                  </a:lnTo>
                  <a:lnTo>
                    <a:pt x="29483" y="6500"/>
                  </a:lnTo>
                  <a:lnTo>
                    <a:pt x="26207" y="8548"/>
                  </a:lnTo>
                  <a:lnTo>
                    <a:pt x="24979" y="9264"/>
                  </a:lnTo>
                  <a:lnTo>
                    <a:pt x="24314" y="9623"/>
                  </a:lnTo>
                  <a:lnTo>
                    <a:pt x="24160" y="9674"/>
                  </a:lnTo>
                  <a:lnTo>
                    <a:pt x="24006" y="9623"/>
                  </a:lnTo>
                  <a:lnTo>
                    <a:pt x="23495" y="9520"/>
                  </a:lnTo>
                  <a:lnTo>
                    <a:pt x="22829" y="9264"/>
                  </a:lnTo>
                  <a:lnTo>
                    <a:pt x="21959" y="8906"/>
                  </a:lnTo>
                  <a:lnTo>
                    <a:pt x="19861" y="7985"/>
                  </a:lnTo>
                  <a:lnTo>
                    <a:pt x="17404" y="6808"/>
                  </a:lnTo>
                  <a:lnTo>
                    <a:pt x="14742" y="5477"/>
                  </a:lnTo>
                  <a:lnTo>
                    <a:pt x="12183" y="4146"/>
                  </a:lnTo>
                  <a:lnTo>
                    <a:pt x="9777" y="2866"/>
                  </a:lnTo>
                  <a:lnTo>
                    <a:pt x="7883" y="1843"/>
                  </a:lnTo>
                  <a:lnTo>
                    <a:pt x="6757" y="1228"/>
                  </a:lnTo>
                  <a:lnTo>
                    <a:pt x="5580" y="717"/>
                  </a:lnTo>
                  <a:lnTo>
                    <a:pt x="4454" y="358"/>
                  </a:lnTo>
                  <a:lnTo>
                    <a:pt x="3379" y="102"/>
                  </a:lnTo>
                  <a:lnTo>
                    <a:pt x="2867" y="51"/>
                  </a:lnTo>
                  <a:lnTo>
                    <a:pt x="2407"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9;p54">
              <a:extLst>
                <a:ext uri="{FF2B5EF4-FFF2-40B4-BE49-F238E27FC236}">
                  <a16:creationId xmlns:a16="http://schemas.microsoft.com/office/drawing/2014/main" id="{20966C8B-8840-14A4-3083-BE8DBFD147A0}"/>
                </a:ext>
              </a:extLst>
            </p:cNvPr>
            <p:cNvSpPr/>
            <p:nvPr/>
          </p:nvSpPr>
          <p:spPr>
            <a:xfrm>
              <a:off x="1958375" y="1353950"/>
              <a:ext cx="1154250" cy="692275"/>
            </a:xfrm>
            <a:custGeom>
              <a:avLst/>
              <a:gdLst/>
              <a:ahLst/>
              <a:cxnLst/>
              <a:rect l="l" t="t" r="r" b="b"/>
              <a:pathLst>
                <a:path w="46170" h="27691" fill="none" extrusionOk="0">
                  <a:moveTo>
                    <a:pt x="46169" y="20269"/>
                  </a:moveTo>
                  <a:lnTo>
                    <a:pt x="46169" y="20269"/>
                  </a:lnTo>
                  <a:lnTo>
                    <a:pt x="43610" y="21446"/>
                  </a:lnTo>
                  <a:lnTo>
                    <a:pt x="40846" y="22624"/>
                  </a:lnTo>
                  <a:lnTo>
                    <a:pt x="37519" y="24006"/>
                  </a:lnTo>
                  <a:lnTo>
                    <a:pt x="35779" y="24722"/>
                  </a:lnTo>
                  <a:lnTo>
                    <a:pt x="33987" y="25388"/>
                  </a:lnTo>
                  <a:lnTo>
                    <a:pt x="32196" y="26002"/>
                  </a:lnTo>
                  <a:lnTo>
                    <a:pt x="30456" y="26565"/>
                  </a:lnTo>
                  <a:lnTo>
                    <a:pt x="28818" y="27026"/>
                  </a:lnTo>
                  <a:lnTo>
                    <a:pt x="27333" y="27384"/>
                  </a:lnTo>
                  <a:lnTo>
                    <a:pt x="26003" y="27589"/>
                  </a:lnTo>
                  <a:lnTo>
                    <a:pt x="25388" y="27640"/>
                  </a:lnTo>
                  <a:lnTo>
                    <a:pt x="24877" y="27691"/>
                  </a:lnTo>
                  <a:lnTo>
                    <a:pt x="24877" y="27691"/>
                  </a:lnTo>
                  <a:lnTo>
                    <a:pt x="24518" y="27640"/>
                  </a:lnTo>
                  <a:lnTo>
                    <a:pt x="24109" y="27589"/>
                  </a:lnTo>
                  <a:lnTo>
                    <a:pt x="24109" y="27589"/>
                  </a:lnTo>
                  <a:lnTo>
                    <a:pt x="23290" y="27333"/>
                  </a:lnTo>
                  <a:lnTo>
                    <a:pt x="22420" y="27026"/>
                  </a:lnTo>
                  <a:lnTo>
                    <a:pt x="21498" y="26616"/>
                  </a:lnTo>
                  <a:lnTo>
                    <a:pt x="20577" y="26104"/>
                  </a:lnTo>
                  <a:lnTo>
                    <a:pt x="19605" y="25490"/>
                  </a:lnTo>
                  <a:lnTo>
                    <a:pt x="18530" y="24773"/>
                  </a:lnTo>
                  <a:lnTo>
                    <a:pt x="17455" y="23903"/>
                  </a:lnTo>
                  <a:lnTo>
                    <a:pt x="16278" y="22880"/>
                  </a:lnTo>
                  <a:lnTo>
                    <a:pt x="15049" y="21754"/>
                  </a:lnTo>
                  <a:lnTo>
                    <a:pt x="13718" y="20474"/>
                  </a:lnTo>
                  <a:lnTo>
                    <a:pt x="12336" y="19041"/>
                  </a:lnTo>
                  <a:lnTo>
                    <a:pt x="10852" y="17403"/>
                  </a:lnTo>
                  <a:lnTo>
                    <a:pt x="9265" y="15611"/>
                  </a:lnTo>
                  <a:lnTo>
                    <a:pt x="7576" y="13615"/>
                  </a:lnTo>
                  <a:lnTo>
                    <a:pt x="5785" y="11465"/>
                  </a:lnTo>
                  <a:lnTo>
                    <a:pt x="3840" y="9060"/>
                  </a:lnTo>
                  <a:lnTo>
                    <a:pt x="3840" y="9060"/>
                  </a:lnTo>
                  <a:lnTo>
                    <a:pt x="2611" y="7422"/>
                  </a:lnTo>
                  <a:lnTo>
                    <a:pt x="1639" y="5937"/>
                  </a:lnTo>
                  <a:lnTo>
                    <a:pt x="922" y="4658"/>
                  </a:lnTo>
                  <a:lnTo>
                    <a:pt x="615" y="4095"/>
                  </a:lnTo>
                  <a:lnTo>
                    <a:pt x="410" y="3583"/>
                  </a:lnTo>
                  <a:lnTo>
                    <a:pt x="206" y="3071"/>
                  </a:lnTo>
                  <a:lnTo>
                    <a:pt x="103" y="2610"/>
                  </a:lnTo>
                  <a:lnTo>
                    <a:pt x="52" y="2201"/>
                  </a:lnTo>
                  <a:lnTo>
                    <a:pt x="1" y="1843"/>
                  </a:lnTo>
                  <a:lnTo>
                    <a:pt x="1" y="1536"/>
                  </a:lnTo>
                  <a:lnTo>
                    <a:pt x="103" y="1228"/>
                  </a:lnTo>
                  <a:lnTo>
                    <a:pt x="206" y="973"/>
                  </a:lnTo>
                  <a:lnTo>
                    <a:pt x="308" y="717"/>
                  </a:lnTo>
                  <a:lnTo>
                    <a:pt x="308" y="717"/>
                  </a:lnTo>
                  <a:lnTo>
                    <a:pt x="564" y="512"/>
                  </a:lnTo>
                  <a:lnTo>
                    <a:pt x="820" y="307"/>
                  </a:lnTo>
                  <a:lnTo>
                    <a:pt x="1178" y="154"/>
                  </a:lnTo>
                  <a:lnTo>
                    <a:pt x="1536" y="51"/>
                  </a:lnTo>
                  <a:lnTo>
                    <a:pt x="1946" y="0"/>
                  </a:lnTo>
                  <a:lnTo>
                    <a:pt x="2407" y="0"/>
                  </a:lnTo>
                  <a:lnTo>
                    <a:pt x="2867" y="51"/>
                  </a:lnTo>
                  <a:lnTo>
                    <a:pt x="3379" y="102"/>
                  </a:lnTo>
                  <a:lnTo>
                    <a:pt x="4454" y="358"/>
                  </a:lnTo>
                  <a:lnTo>
                    <a:pt x="5580" y="717"/>
                  </a:lnTo>
                  <a:lnTo>
                    <a:pt x="6757" y="1228"/>
                  </a:lnTo>
                  <a:lnTo>
                    <a:pt x="7883" y="1843"/>
                  </a:lnTo>
                  <a:lnTo>
                    <a:pt x="7883" y="1843"/>
                  </a:lnTo>
                  <a:lnTo>
                    <a:pt x="9777" y="2866"/>
                  </a:lnTo>
                  <a:lnTo>
                    <a:pt x="12183" y="4146"/>
                  </a:lnTo>
                  <a:lnTo>
                    <a:pt x="14742" y="5477"/>
                  </a:lnTo>
                  <a:lnTo>
                    <a:pt x="17404" y="6808"/>
                  </a:lnTo>
                  <a:lnTo>
                    <a:pt x="19861" y="7985"/>
                  </a:lnTo>
                  <a:lnTo>
                    <a:pt x="21959" y="8906"/>
                  </a:lnTo>
                  <a:lnTo>
                    <a:pt x="22829" y="9264"/>
                  </a:lnTo>
                  <a:lnTo>
                    <a:pt x="23495" y="9520"/>
                  </a:lnTo>
                  <a:lnTo>
                    <a:pt x="24006" y="9623"/>
                  </a:lnTo>
                  <a:lnTo>
                    <a:pt x="24160" y="9674"/>
                  </a:lnTo>
                  <a:lnTo>
                    <a:pt x="24314" y="9623"/>
                  </a:lnTo>
                  <a:lnTo>
                    <a:pt x="24314" y="9623"/>
                  </a:lnTo>
                  <a:lnTo>
                    <a:pt x="24979" y="9264"/>
                  </a:lnTo>
                  <a:lnTo>
                    <a:pt x="26207" y="8548"/>
                  </a:lnTo>
                  <a:lnTo>
                    <a:pt x="29483" y="6500"/>
                  </a:lnTo>
                  <a:lnTo>
                    <a:pt x="33987" y="3634"/>
                  </a:lnTo>
                  <a:lnTo>
                    <a:pt x="46169" y="2026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40;p54">
              <a:extLst>
                <a:ext uri="{FF2B5EF4-FFF2-40B4-BE49-F238E27FC236}">
                  <a16:creationId xmlns:a16="http://schemas.microsoft.com/office/drawing/2014/main" id="{B84DCCCE-06E9-9515-CD90-1377C003E979}"/>
                </a:ext>
              </a:extLst>
            </p:cNvPr>
            <p:cNvSpPr/>
            <p:nvPr/>
          </p:nvSpPr>
          <p:spPr>
            <a:xfrm>
              <a:off x="2736400" y="1515175"/>
              <a:ext cx="273850" cy="371100"/>
            </a:xfrm>
            <a:custGeom>
              <a:avLst/>
              <a:gdLst/>
              <a:ahLst/>
              <a:cxnLst/>
              <a:rect l="l" t="t" r="r" b="b"/>
              <a:pathLst>
                <a:path w="10954" h="14844" extrusionOk="0">
                  <a:moveTo>
                    <a:pt x="51" y="0"/>
                  </a:moveTo>
                  <a:lnTo>
                    <a:pt x="0" y="51"/>
                  </a:lnTo>
                  <a:lnTo>
                    <a:pt x="0" y="154"/>
                  </a:lnTo>
                  <a:lnTo>
                    <a:pt x="1280" y="2048"/>
                  </a:lnTo>
                  <a:lnTo>
                    <a:pt x="2559" y="3942"/>
                  </a:lnTo>
                  <a:lnTo>
                    <a:pt x="3839" y="5835"/>
                  </a:lnTo>
                  <a:lnTo>
                    <a:pt x="5170" y="7678"/>
                  </a:lnTo>
                  <a:lnTo>
                    <a:pt x="6501" y="9469"/>
                  </a:lnTo>
                  <a:lnTo>
                    <a:pt x="7883" y="11261"/>
                  </a:lnTo>
                  <a:lnTo>
                    <a:pt x="9316" y="13001"/>
                  </a:lnTo>
                  <a:lnTo>
                    <a:pt x="10851" y="14844"/>
                  </a:lnTo>
                  <a:lnTo>
                    <a:pt x="10902" y="14844"/>
                  </a:lnTo>
                  <a:lnTo>
                    <a:pt x="10954" y="14793"/>
                  </a:lnTo>
                  <a:lnTo>
                    <a:pt x="10237" y="13820"/>
                  </a:lnTo>
                  <a:lnTo>
                    <a:pt x="9623" y="12848"/>
                  </a:lnTo>
                  <a:lnTo>
                    <a:pt x="8292" y="10954"/>
                  </a:lnTo>
                  <a:lnTo>
                    <a:pt x="7012" y="9111"/>
                  </a:lnTo>
                  <a:lnTo>
                    <a:pt x="5682" y="7320"/>
                  </a:lnTo>
                  <a:lnTo>
                    <a:pt x="2969" y="3634"/>
                  </a:lnTo>
                  <a:lnTo>
                    <a:pt x="1587" y="1843"/>
                  </a:lnTo>
                  <a:lnTo>
                    <a:pt x="205" y="51"/>
                  </a:lnTo>
                  <a:lnTo>
                    <a:pt x="15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41;p54">
              <a:extLst>
                <a:ext uri="{FF2B5EF4-FFF2-40B4-BE49-F238E27FC236}">
                  <a16:creationId xmlns:a16="http://schemas.microsoft.com/office/drawing/2014/main" id="{6227541E-B343-564C-830B-B29B6F771D46}"/>
                </a:ext>
              </a:extLst>
            </p:cNvPr>
            <p:cNvSpPr/>
            <p:nvPr/>
          </p:nvSpPr>
          <p:spPr>
            <a:xfrm>
              <a:off x="1959675" y="1410250"/>
              <a:ext cx="55050" cy="116450"/>
            </a:xfrm>
            <a:custGeom>
              <a:avLst/>
              <a:gdLst/>
              <a:ahLst/>
              <a:cxnLst/>
              <a:rect l="l" t="t" r="r" b="b"/>
              <a:pathLst>
                <a:path w="2202" h="4658" extrusionOk="0">
                  <a:moveTo>
                    <a:pt x="0" y="0"/>
                  </a:moveTo>
                  <a:lnTo>
                    <a:pt x="0" y="0"/>
                  </a:lnTo>
                  <a:lnTo>
                    <a:pt x="51" y="410"/>
                  </a:lnTo>
                  <a:lnTo>
                    <a:pt x="205" y="870"/>
                  </a:lnTo>
                  <a:lnTo>
                    <a:pt x="358" y="1382"/>
                  </a:lnTo>
                  <a:lnTo>
                    <a:pt x="614" y="1945"/>
                  </a:lnTo>
                  <a:lnTo>
                    <a:pt x="921" y="2559"/>
                  </a:lnTo>
                  <a:lnTo>
                    <a:pt x="1280" y="3174"/>
                  </a:lnTo>
                  <a:lnTo>
                    <a:pt x="2201" y="4658"/>
                  </a:lnTo>
                  <a:lnTo>
                    <a:pt x="2201" y="4658"/>
                  </a:lnTo>
                  <a:lnTo>
                    <a:pt x="1280" y="3174"/>
                  </a:lnTo>
                  <a:lnTo>
                    <a:pt x="921" y="2559"/>
                  </a:lnTo>
                  <a:lnTo>
                    <a:pt x="614" y="1945"/>
                  </a:lnTo>
                  <a:lnTo>
                    <a:pt x="358" y="1382"/>
                  </a:lnTo>
                  <a:lnTo>
                    <a:pt x="205" y="870"/>
                  </a:lnTo>
                  <a:lnTo>
                    <a:pt x="51" y="410"/>
                  </a:lnTo>
                  <a:lnTo>
                    <a:pt x="0" y="0"/>
                  </a:lnTo>
                  <a:lnTo>
                    <a:pt x="0" y="0"/>
                  </a:lnTo>
                  <a:lnTo>
                    <a:pt x="0" y="0"/>
                  </a:ln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42;p54">
              <a:extLst>
                <a:ext uri="{FF2B5EF4-FFF2-40B4-BE49-F238E27FC236}">
                  <a16:creationId xmlns:a16="http://schemas.microsoft.com/office/drawing/2014/main" id="{9B221D1F-4743-14D9-49FE-459266E24F74}"/>
                </a:ext>
              </a:extLst>
            </p:cNvPr>
            <p:cNvSpPr/>
            <p:nvPr/>
          </p:nvSpPr>
          <p:spPr>
            <a:xfrm>
              <a:off x="1959675" y="1410250"/>
              <a:ext cx="55050" cy="116450"/>
            </a:xfrm>
            <a:custGeom>
              <a:avLst/>
              <a:gdLst/>
              <a:ahLst/>
              <a:cxnLst/>
              <a:rect l="l" t="t" r="r" b="b"/>
              <a:pathLst>
                <a:path w="2202" h="4658" fill="none" extrusionOk="0">
                  <a:moveTo>
                    <a:pt x="0" y="0"/>
                  </a:moveTo>
                  <a:lnTo>
                    <a:pt x="0" y="0"/>
                  </a:lnTo>
                  <a:lnTo>
                    <a:pt x="51" y="410"/>
                  </a:lnTo>
                  <a:lnTo>
                    <a:pt x="205" y="870"/>
                  </a:lnTo>
                  <a:lnTo>
                    <a:pt x="358" y="1382"/>
                  </a:lnTo>
                  <a:lnTo>
                    <a:pt x="614" y="1945"/>
                  </a:lnTo>
                  <a:lnTo>
                    <a:pt x="921" y="2559"/>
                  </a:lnTo>
                  <a:lnTo>
                    <a:pt x="1280" y="3174"/>
                  </a:lnTo>
                  <a:lnTo>
                    <a:pt x="2201" y="4658"/>
                  </a:lnTo>
                  <a:lnTo>
                    <a:pt x="2201" y="4658"/>
                  </a:lnTo>
                  <a:lnTo>
                    <a:pt x="1280" y="3174"/>
                  </a:lnTo>
                  <a:lnTo>
                    <a:pt x="921" y="2559"/>
                  </a:lnTo>
                  <a:lnTo>
                    <a:pt x="614" y="1945"/>
                  </a:lnTo>
                  <a:lnTo>
                    <a:pt x="358" y="1382"/>
                  </a:lnTo>
                  <a:lnTo>
                    <a:pt x="205" y="870"/>
                  </a:lnTo>
                  <a:lnTo>
                    <a:pt x="51" y="41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3;p54">
              <a:extLst>
                <a:ext uri="{FF2B5EF4-FFF2-40B4-BE49-F238E27FC236}">
                  <a16:creationId xmlns:a16="http://schemas.microsoft.com/office/drawing/2014/main" id="{9E5638BE-46A9-DE6F-224F-FBBCEB3FA8E0}"/>
                </a:ext>
              </a:extLst>
            </p:cNvPr>
            <p:cNvSpPr/>
            <p:nvPr/>
          </p:nvSpPr>
          <p:spPr>
            <a:xfrm>
              <a:off x="2584125" y="2012950"/>
              <a:ext cx="154850" cy="33275"/>
            </a:xfrm>
            <a:custGeom>
              <a:avLst/>
              <a:gdLst/>
              <a:ahLst/>
              <a:cxnLst/>
              <a:rect l="l" t="t" r="r" b="b"/>
              <a:pathLst>
                <a:path w="6194" h="1331" extrusionOk="0">
                  <a:moveTo>
                    <a:pt x="6193" y="0"/>
                  </a:moveTo>
                  <a:lnTo>
                    <a:pt x="4671" y="435"/>
                  </a:lnTo>
                  <a:lnTo>
                    <a:pt x="4671" y="435"/>
                  </a:lnTo>
                  <a:lnTo>
                    <a:pt x="4965" y="358"/>
                  </a:lnTo>
                  <a:lnTo>
                    <a:pt x="6193" y="0"/>
                  </a:lnTo>
                  <a:close/>
                  <a:moveTo>
                    <a:pt x="4671" y="435"/>
                  </a:moveTo>
                  <a:lnTo>
                    <a:pt x="3788" y="666"/>
                  </a:lnTo>
                  <a:lnTo>
                    <a:pt x="3788" y="666"/>
                  </a:lnTo>
                  <a:lnTo>
                    <a:pt x="4402" y="512"/>
                  </a:lnTo>
                  <a:lnTo>
                    <a:pt x="4671" y="435"/>
                  </a:lnTo>
                  <a:close/>
                  <a:moveTo>
                    <a:pt x="3788" y="666"/>
                  </a:moveTo>
                  <a:lnTo>
                    <a:pt x="2764" y="921"/>
                  </a:lnTo>
                  <a:lnTo>
                    <a:pt x="1996" y="1075"/>
                  </a:lnTo>
                  <a:lnTo>
                    <a:pt x="1335" y="1217"/>
                  </a:lnTo>
                  <a:lnTo>
                    <a:pt x="1689" y="1177"/>
                  </a:lnTo>
                  <a:lnTo>
                    <a:pt x="2713" y="973"/>
                  </a:lnTo>
                  <a:lnTo>
                    <a:pt x="3788" y="666"/>
                  </a:lnTo>
                  <a:lnTo>
                    <a:pt x="3788" y="666"/>
                  </a:lnTo>
                  <a:close/>
                  <a:moveTo>
                    <a:pt x="1335" y="1217"/>
                  </a:moveTo>
                  <a:lnTo>
                    <a:pt x="1113" y="1241"/>
                  </a:lnTo>
                  <a:lnTo>
                    <a:pt x="1113" y="1241"/>
                  </a:lnTo>
                  <a:lnTo>
                    <a:pt x="1280" y="1229"/>
                  </a:lnTo>
                  <a:lnTo>
                    <a:pt x="1335" y="1217"/>
                  </a:lnTo>
                  <a:close/>
                  <a:moveTo>
                    <a:pt x="1113" y="1241"/>
                  </a:moveTo>
                  <a:lnTo>
                    <a:pt x="614" y="1280"/>
                  </a:lnTo>
                  <a:lnTo>
                    <a:pt x="0" y="1331"/>
                  </a:lnTo>
                  <a:lnTo>
                    <a:pt x="768" y="1280"/>
                  </a:lnTo>
                  <a:lnTo>
                    <a:pt x="1113" y="124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4;p54">
              <a:extLst>
                <a:ext uri="{FF2B5EF4-FFF2-40B4-BE49-F238E27FC236}">
                  <a16:creationId xmlns:a16="http://schemas.microsoft.com/office/drawing/2014/main" id="{05971993-6017-E34C-2611-8E67180441C6}"/>
                </a:ext>
              </a:extLst>
            </p:cNvPr>
            <p:cNvSpPr/>
            <p:nvPr/>
          </p:nvSpPr>
          <p:spPr>
            <a:xfrm>
              <a:off x="2580275" y="1941275"/>
              <a:ext cx="348075" cy="104950"/>
            </a:xfrm>
            <a:custGeom>
              <a:avLst/>
              <a:gdLst/>
              <a:ahLst/>
              <a:cxnLst/>
              <a:rect l="l" t="t" r="r" b="b"/>
              <a:pathLst>
                <a:path w="13923" h="4198" fill="none" extrusionOk="0">
                  <a:moveTo>
                    <a:pt x="13923" y="1"/>
                  </a:moveTo>
                  <a:lnTo>
                    <a:pt x="13923" y="1"/>
                  </a:lnTo>
                  <a:lnTo>
                    <a:pt x="12080" y="769"/>
                  </a:lnTo>
                  <a:lnTo>
                    <a:pt x="10135" y="1485"/>
                  </a:lnTo>
                  <a:lnTo>
                    <a:pt x="8241" y="2202"/>
                  </a:lnTo>
                  <a:lnTo>
                    <a:pt x="6347" y="2867"/>
                  </a:lnTo>
                  <a:lnTo>
                    <a:pt x="6347" y="2867"/>
                  </a:lnTo>
                  <a:lnTo>
                    <a:pt x="5119" y="3225"/>
                  </a:lnTo>
                  <a:lnTo>
                    <a:pt x="3942" y="3533"/>
                  </a:lnTo>
                  <a:lnTo>
                    <a:pt x="2867" y="3840"/>
                  </a:lnTo>
                  <a:lnTo>
                    <a:pt x="1843" y="4044"/>
                  </a:lnTo>
                  <a:lnTo>
                    <a:pt x="1843" y="4044"/>
                  </a:lnTo>
                  <a:lnTo>
                    <a:pt x="922" y="4147"/>
                  </a:lnTo>
                  <a:lnTo>
                    <a:pt x="154" y="4198"/>
                  </a:lnTo>
                  <a:lnTo>
                    <a:pt x="154" y="4198"/>
                  </a:lnTo>
                  <a:lnTo>
                    <a:pt x="1" y="4198"/>
                  </a:lnTo>
                  <a:lnTo>
                    <a:pt x="1" y="4198"/>
                  </a:lnTo>
                  <a:lnTo>
                    <a:pt x="154" y="4198"/>
                  </a:lnTo>
                  <a:lnTo>
                    <a:pt x="154" y="4198"/>
                  </a:lnTo>
                  <a:lnTo>
                    <a:pt x="768" y="4147"/>
                  </a:lnTo>
                  <a:lnTo>
                    <a:pt x="1434" y="4096"/>
                  </a:lnTo>
                  <a:lnTo>
                    <a:pt x="2150" y="3942"/>
                  </a:lnTo>
                  <a:lnTo>
                    <a:pt x="2918" y="3788"/>
                  </a:lnTo>
                  <a:lnTo>
                    <a:pt x="4556" y="3379"/>
                  </a:lnTo>
                  <a:lnTo>
                    <a:pt x="6347" y="2867"/>
                  </a:lnTo>
                  <a:lnTo>
                    <a:pt x="8241" y="2202"/>
                  </a:lnTo>
                  <a:lnTo>
                    <a:pt x="10135" y="1485"/>
                  </a:lnTo>
                  <a:lnTo>
                    <a:pt x="12080" y="769"/>
                  </a:lnTo>
                  <a:lnTo>
                    <a:pt x="13923" y="1"/>
                  </a:lnTo>
                  <a:lnTo>
                    <a:pt x="1392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5;p54">
              <a:extLst>
                <a:ext uri="{FF2B5EF4-FFF2-40B4-BE49-F238E27FC236}">
                  <a16:creationId xmlns:a16="http://schemas.microsoft.com/office/drawing/2014/main" id="{6C97EF4C-F80D-89DC-8DD9-D6178224E3B1}"/>
                </a:ext>
              </a:extLst>
            </p:cNvPr>
            <p:cNvSpPr/>
            <p:nvPr/>
          </p:nvSpPr>
          <p:spPr>
            <a:xfrm>
              <a:off x="2626350" y="2012950"/>
              <a:ext cx="112625" cy="29450"/>
            </a:xfrm>
            <a:custGeom>
              <a:avLst/>
              <a:gdLst/>
              <a:ahLst/>
              <a:cxnLst/>
              <a:rect l="l" t="t" r="r" b="b"/>
              <a:pathLst>
                <a:path w="4505" h="1178" extrusionOk="0">
                  <a:moveTo>
                    <a:pt x="4504" y="0"/>
                  </a:moveTo>
                  <a:lnTo>
                    <a:pt x="4504" y="0"/>
                  </a:lnTo>
                  <a:lnTo>
                    <a:pt x="3276" y="358"/>
                  </a:lnTo>
                  <a:lnTo>
                    <a:pt x="2099" y="666"/>
                  </a:lnTo>
                  <a:lnTo>
                    <a:pt x="1024" y="973"/>
                  </a:lnTo>
                  <a:lnTo>
                    <a:pt x="0" y="1177"/>
                  </a:lnTo>
                  <a:lnTo>
                    <a:pt x="0" y="1177"/>
                  </a:lnTo>
                  <a:lnTo>
                    <a:pt x="1024" y="973"/>
                  </a:lnTo>
                  <a:lnTo>
                    <a:pt x="2099" y="666"/>
                  </a:lnTo>
                  <a:lnTo>
                    <a:pt x="3276" y="358"/>
                  </a:lnTo>
                  <a:lnTo>
                    <a:pt x="4504" y="0"/>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6;p54">
              <a:extLst>
                <a:ext uri="{FF2B5EF4-FFF2-40B4-BE49-F238E27FC236}">
                  <a16:creationId xmlns:a16="http://schemas.microsoft.com/office/drawing/2014/main" id="{08DCFEA9-E725-0933-4AFC-88DD49A09B00}"/>
                </a:ext>
              </a:extLst>
            </p:cNvPr>
            <p:cNvSpPr/>
            <p:nvPr/>
          </p:nvSpPr>
          <p:spPr>
            <a:xfrm>
              <a:off x="2626350" y="2012950"/>
              <a:ext cx="112625" cy="29450"/>
            </a:xfrm>
            <a:custGeom>
              <a:avLst/>
              <a:gdLst/>
              <a:ahLst/>
              <a:cxnLst/>
              <a:rect l="l" t="t" r="r" b="b"/>
              <a:pathLst>
                <a:path w="4505" h="1178" fill="none" extrusionOk="0">
                  <a:moveTo>
                    <a:pt x="4504" y="0"/>
                  </a:moveTo>
                  <a:lnTo>
                    <a:pt x="4504" y="0"/>
                  </a:lnTo>
                  <a:lnTo>
                    <a:pt x="3276" y="358"/>
                  </a:lnTo>
                  <a:lnTo>
                    <a:pt x="2099" y="666"/>
                  </a:lnTo>
                  <a:lnTo>
                    <a:pt x="1024" y="973"/>
                  </a:lnTo>
                  <a:lnTo>
                    <a:pt x="0" y="1177"/>
                  </a:lnTo>
                  <a:lnTo>
                    <a:pt x="0" y="1177"/>
                  </a:lnTo>
                  <a:lnTo>
                    <a:pt x="1024" y="973"/>
                  </a:lnTo>
                  <a:lnTo>
                    <a:pt x="2099" y="666"/>
                  </a:lnTo>
                  <a:lnTo>
                    <a:pt x="3276" y="358"/>
                  </a:lnTo>
                  <a:lnTo>
                    <a:pt x="450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7;p54">
              <a:extLst>
                <a:ext uri="{FF2B5EF4-FFF2-40B4-BE49-F238E27FC236}">
                  <a16:creationId xmlns:a16="http://schemas.microsoft.com/office/drawing/2014/main" id="{B81EAF2C-68FB-A4B9-EC5F-3140062CBD01}"/>
                </a:ext>
              </a:extLst>
            </p:cNvPr>
            <p:cNvSpPr/>
            <p:nvPr/>
          </p:nvSpPr>
          <p:spPr>
            <a:xfrm>
              <a:off x="2561075" y="2043650"/>
              <a:ext cx="19225" cy="2575"/>
            </a:xfrm>
            <a:custGeom>
              <a:avLst/>
              <a:gdLst/>
              <a:ahLst/>
              <a:cxnLst/>
              <a:rect l="l" t="t" r="r" b="b"/>
              <a:pathLst>
                <a:path w="769" h="103" extrusionOk="0">
                  <a:moveTo>
                    <a:pt x="1" y="1"/>
                  </a:moveTo>
                  <a:lnTo>
                    <a:pt x="1" y="1"/>
                  </a:lnTo>
                  <a:lnTo>
                    <a:pt x="410" y="52"/>
                  </a:lnTo>
                  <a:lnTo>
                    <a:pt x="769" y="103"/>
                  </a:lnTo>
                  <a:lnTo>
                    <a:pt x="769" y="103"/>
                  </a:lnTo>
                  <a:lnTo>
                    <a:pt x="410" y="52"/>
                  </a:lnTo>
                  <a:lnTo>
                    <a:pt x="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8;p54">
              <a:extLst>
                <a:ext uri="{FF2B5EF4-FFF2-40B4-BE49-F238E27FC236}">
                  <a16:creationId xmlns:a16="http://schemas.microsoft.com/office/drawing/2014/main" id="{FCE838EC-AC94-1DCE-6B47-6C33D174622D}"/>
                </a:ext>
              </a:extLst>
            </p:cNvPr>
            <p:cNvSpPr/>
            <p:nvPr/>
          </p:nvSpPr>
          <p:spPr>
            <a:xfrm>
              <a:off x="2561075" y="2043650"/>
              <a:ext cx="19225" cy="2575"/>
            </a:xfrm>
            <a:custGeom>
              <a:avLst/>
              <a:gdLst/>
              <a:ahLst/>
              <a:cxnLst/>
              <a:rect l="l" t="t" r="r" b="b"/>
              <a:pathLst>
                <a:path w="769" h="103" fill="none" extrusionOk="0">
                  <a:moveTo>
                    <a:pt x="1" y="1"/>
                  </a:moveTo>
                  <a:lnTo>
                    <a:pt x="1" y="1"/>
                  </a:lnTo>
                  <a:lnTo>
                    <a:pt x="410" y="52"/>
                  </a:lnTo>
                  <a:lnTo>
                    <a:pt x="769" y="103"/>
                  </a:lnTo>
                  <a:lnTo>
                    <a:pt x="769" y="103"/>
                  </a:lnTo>
                  <a:lnTo>
                    <a:pt x="410" y="52"/>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9;p54">
              <a:extLst>
                <a:ext uri="{FF2B5EF4-FFF2-40B4-BE49-F238E27FC236}">
                  <a16:creationId xmlns:a16="http://schemas.microsoft.com/office/drawing/2014/main" id="{C1C32BBA-2A16-1F13-8C85-5E5E5C175AB6}"/>
                </a:ext>
              </a:extLst>
            </p:cNvPr>
            <p:cNvSpPr/>
            <p:nvPr/>
          </p:nvSpPr>
          <p:spPr>
            <a:xfrm>
              <a:off x="1959675" y="1410250"/>
              <a:ext cx="968675" cy="635975"/>
            </a:xfrm>
            <a:custGeom>
              <a:avLst/>
              <a:gdLst/>
              <a:ahLst/>
              <a:cxnLst/>
              <a:rect l="l" t="t" r="r" b="b"/>
              <a:pathLst>
                <a:path w="38747" h="25439" extrusionOk="0">
                  <a:moveTo>
                    <a:pt x="0" y="0"/>
                  </a:moveTo>
                  <a:lnTo>
                    <a:pt x="51" y="410"/>
                  </a:lnTo>
                  <a:lnTo>
                    <a:pt x="205" y="870"/>
                  </a:lnTo>
                  <a:lnTo>
                    <a:pt x="358" y="1382"/>
                  </a:lnTo>
                  <a:lnTo>
                    <a:pt x="614" y="1945"/>
                  </a:lnTo>
                  <a:lnTo>
                    <a:pt x="921" y="2559"/>
                  </a:lnTo>
                  <a:lnTo>
                    <a:pt x="1280" y="3174"/>
                  </a:lnTo>
                  <a:lnTo>
                    <a:pt x="2201" y="4658"/>
                  </a:lnTo>
                  <a:lnTo>
                    <a:pt x="2918" y="5682"/>
                  </a:lnTo>
                  <a:lnTo>
                    <a:pt x="3788" y="6808"/>
                  </a:lnTo>
                  <a:lnTo>
                    <a:pt x="5733" y="9213"/>
                  </a:lnTo>
                  <a:lnTo>
                    <a:pt x="7524" y="11363"/>
                  </a:lnTo>
                  <a:lnTo>
                    <a:pt x="9213" y="13359"/>
                  </a:lnTo>
                  <a:lnTo>
                    <a:pt x="10800" y="15151"/>
                  </a:lnTo>
                  <a:lnTo>
                    <a:pt x="12284" y="16789"/>
                  </a:lnTo>
                  <a:lnTo>
                    <a:pt x="13666" y="18222"/>
                  </a:lnTo>
                  <a:lnTo>
                    <a:pt x="14997" y="19502"/>
                  </a:lnTo>
                  <a:lnTo>
                    <a:pt x="16226" y="20628"/>
                  </a:lnTo>
                  <a:lnTo>
                    <a:pt x="17403" y="21651"/>
                  </a:lnTo>
                  <a:lnTo>
                    <a:pt x="18478" y="22521"/>
                  </a:lnTo>
                  <a:lnTo>
                    <a:pt x="19553" y="23238"/>
                  </a:lnTo>
                  <a:lnTo>
                    <a:pt x="20525" y="23852"/>
                  </a:lnTo>
                  <a:lnTo>
                    <a:pt x="21446" y="24364"/>
                  </a:lnTo>
                  <a:lnTo>
                    <a:pt x="22368" y="24774"/>
                  </a:lnTo>
                  <a:lnTo>
                    <a:pt x="23238" y="25081"/>
                  </a:lnTo>
                  <a:lnTo>
                    <a:pt x="24057" y="25337"/>
                  </a:lnTo>
                  <a:lnTo>
                    <a:pt x="24466" y="25388"/>
                  </a:lnTo>
                  <a:lnTo>
                    <a:pt x="24825" y="25439"/>
                  </a:lnTo>
                  <a:lnTo>
                    <a:pt x="24978" y="25439"/>
                  </a:lnTo>
                  <a:lnTo>
                    <a:pt x="25746" y="25388"/>
                  </a:lnTo>
                  <a:lnTo>
                    <a:pt x="26667" y="25285"/>
                  </a:lnTo>
                  <a:lnTo>
                    <a:pt x="27691" y="25081"/>
                  </a:lnTo>
                  <a:lnTo>
                    <a:pt x="28766" y="24774"/>
                  </a:lnTo>
                  <a:lnTo>
                    <a:pt x="29943" y="24466"/>
                  </a:lnTo>
                  <a:lnTo>
                    <a:pt x="31171" y="24108"/>
                  </a:lnTo>
                  <a:lnTo>
                    <a:pt x="33065" y="23443"/>
                  </a:lnTo>
                  <a:lnTo>
                    <a:pt x="34959" y="22726"/>
                  </a:lnTo>
                  <a:lnTo>
                    <a:pt x="36904" y="22010"/>
                  </a:lnTo>
                  <a:lnTo>
                    <a:pt x="38747" y="21242"/>
                  </a:lnTo>
                  <a:lnTo>
                    <a:pt x="0" y="0"/>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50;p54">
              <a:extLst>
                <a:ext uri="{FF2B5EF4-FFF2-40B4-BE49-F238E27FC236}">
                  <a16:creationId xmlns:a16="http://schemas.microsoft.com/office/drawing/2014/main" id="{9AEFF1A3-0C72-28AD-6CEB-C91D6CAB5A1A}"/>
                </a:ext>
              </a:extLst>
            </p:cNvPr>
            <p:cNvSpPr/>
            <p:nvPr/>
          </p:nvSpPr>
          <p:spPr>
            <a:xfrm>
              <a:off x="1959675" y="1410250"/>
              <a:ext cx="968675" cy="635975"/>
            </a:xfrm>
            <a:custGeom>
              <a:avLst/>
              <a:gdLst/>
              <a:ahLst/>
              <a:cxnLst/>
              <a:rect l="l" t="t" r="r" b="b"/>
              <a:pathLst>
                <a:path w="38747" h="25439" fill="none" extrusionOk="0">
                  <a:moveTo>
                    <a:pt x="0" y="0"/>
                  </a:moveTo>
                  <a:lnTo>
                    <a:pt x="0" y="0"/>
                  </a:lnTo>
                  <a:lnTo>
                    <a:pt x="51" y="410"/>
                  </a:lnTo>
                  <a:lnTo>
                    <a:pt x="205" y="870"/>
                  </a:lnTo>
                  <a:lnTo>
                    <a:pt x="358" y="1382"/>
                  </a:lnTo>
                  <a:lnTo>
                    <a:pt x="614" y="1945"/>
                  </a:lnTo>
                  <a:lnTo>
                    <a:pt x="921" y="2559"/>
                  </a:lnTo>
                  <a:lnTo>
                    <a:pt x="1280" y="3174"/>
                  </a:lnTo>
                  <a:lnTo>
                    <a:pt x="2201" y="4658"/>
                  </a:lnTo>
                  <a:lnTo>
                    <a:pt x="2201" y="4658"/>
                  </a:lnTo>
                  <a:lnTo>
                    <a:pt x="2918" y="5682"/>
                  </a:lnTo>
                  <a:lnTo>
                    <a:pt x="3788" y="6808"/>
                  </a:lnTo>
                  <a:lnTo>
                    <a:pt x="3788" y="6808"/>
                  </a:lnTo>
                  <a:lnTo>
                    <a:pt x="5733" y="9213"/>
                  </a:lnTo>
                  <a:lnTo>
                    <a:pt x="7524" y="11363"/>
                  </a:lnTo>
                  <a:lnTo>
                    <a:pt x="9213" y="13359"/>
                  </a:lnTo>
                  <a:lnTo>
                    <a:pt x="10800" y="15151"/>
                  </a:lnTo>
                  <a:lnTo>
                    <a:pt x="12284" y="16789"/>
                  </a:lnTo>
                  <a:lnTo>
                    <a:pt x="13666" y="18222"/>
                  </a:lnTo>
                  <a:lnTo>
                    <a:pt x="14997" y="19502"/>
                  </a:lnTo>
                  <a:lnTo>
                    <a:pt x="16226" y="20628"/>
                  </a:lnTo>
                  <a:lnTo>
                    <a:pt x="17403" y="21651"/>
                  </a:lnTo>
                  <a:lnTo>
                    <a:pt x="18478" y="22521"/>
                  </a:lnTo>
                  <a:lnTo>
                    <a:pt x="19553" y="23238"/>
                  </a:lnTo>
                  <a:lnTo>
                    <a:pt x="20525" y="23852"/>
                  </a:lnTo>
                  <a:lnTo>
                    <a:pt x="21446" y="24364"/>
                  </a:lnTo>
                  <a:lnTo>
                    <a:pt x="22368" y="24774"/>
                  </a:lnTo>
                  <a:lnTo>
                    <a:pt x="23238" y="25081"/>
                  </a:lnTo>
                  <a:lnTo>
                    <a:pt x="24057" y="25337"/>
                  </a:lnTo>
                  <a:lnTo>
                    <a:pt x="24057" y="25337"/>
                  </a:lnTo>
                  <a:lnTo>
                    <a:pt x="24057" y="25337"/>
                  </a:lnTo>
                  <a:lnTo>
                    <a:pt x="24466" y="25388"/>
                  </a:lnTo>
                  <a:lnTo>
                    <a:pt x="24825" y="25439"/>
                  </a:lnTo>
                  <a:lnTo>
                    <a:pt x="24825" y="25439"/>
                  </a:lnTo>
                  <a:lnTo>
                    <a:pt x="24825" y="25439"/>
                  </a:lnTo>
                  <a:lnTo>
                    <a:pt x="24825" y="25439"/>
                  </a:lnTo>
                  <a:lnTo>
                    <a:pt x="24978" y="25439"/>
                  </a:lnTo>
                  <a:lnTo>
                    <a:pt x="24978" y="25439"/>
                  </a:lnTo>
                  <a:lnTo>
                    <a:pt x="25746" y="25388"/>
                  </a:lnTo>
                  <a:lnTo>
                    <a:pt x="26667" y="25285"/>
                  </a:lnTo>
                  <a:lnTo>
                    <a:pt x="26667" y="25285"/>
                  </a:lnTo>
                  <a:lnTo>
                    <a:pt x="27691" y="25081"/>
                  </a:lnTo>
                  <a:lnTo>
                    <a:pt x="28766" y="24774"/>
                  </a:lnTo>
                  <a:lnTo>
                    <a:pt x="29943" y="24466"/>
                  </a:lnTo>
                  <a:lnTo>
                    <a:pt x="31171" y="24108"/>
                  </a:lnTo>
                  <a:lnTo>
                    <a:pt x="31171" y="24108"/>
                  </a:lnTo>
                  <a:lnTo>
                    <a:pt x="33065" y="23443"/>
                  </a:lnTo>
                  <a:lnTo>
                    <a:pt x="34959" y="22726"/>
                  </a:lnTo>
                  <a:lnTo>
                    <a:pt x="36904" y="22010"/>
                  </a:lnTo>
                  <a:lnTo>
                    <a:pt x="38747" y="21242"/>
                  </a:lnTo>
                  <a:lnTo>
                    <a:pt x="38747" y="21242"/>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51;p54">
              <a:extLst>
                <a:ext uri="{FF2B5EF4-FFF2-40B4-BE49-F238E27FC236}">
                  <a16:creationId xmlns:a16="http://schemas.microsoft.com/office/drawing/2014/main" id="{071F7C88-6894-5C51-45D0-572ACAAACB38}"/>
                </a:ext>
              </a:extLst>
            </p:cNvPr>
            <p:cNvSpPr/>
            <p:nvPr/>
          </p:nvSpPr>
          <p:spPr>
            <a:xfrm>
              <a:off x="1429900" y="1350100"/>
              <a:ext cx="955900" cy="1017325"/>
            </a:xfrm>
            <a:custGeom>
              <a:avLst/>
              <a:gdLst/>
              <a:ahLst/>
              <a:cxnLst/>
              <a:rect l="l" t="t" r="r" b="b"/>
              <a:pathLst>
                <a:path w="38236" h="40693" extrusionOk="0">
                  <a:moveTo>
                    <a:pt x="22675" y="0"/>
                  </a:moveTo>
                  <a:lnTo>
                    <a:pt x="21805" y="52"/>
                  </a:lnTo>
                  <a:lnTo>
                    <a:pt x="20935" y="256"/>
                  </a:lnTo>
                  <a:lnTo>
                    <a:pt x="20065" y="512"/>
                  </a:lnTo>
                  <a:lnTo>
                    <a:pt x="19144" y="922"/>
                  </a:lnTo>
                  <a:lnTo>
                    <a:pt x="18274" y="1382"/>
                  </a:lnTo>
                  <a:lnTo>
                    <a:pt x="17403" y="1997"/>
                  </a:lnTo>
                  <a:lnTo>
                    <a:pt x="16533" y="2713"/>
                  </a:lnTo>
                  <a:lnTo>
                    <a:pt x="15663" y="3583"/>
                  </a:lnTo>
                  <a:lnTo>
                    <a:pt x="14844" y="4505"/>
                  </a:lnTo>
                  <a:lnTo>
                    <a:pt x="14025" y="5580"/>
                  </a:lnTo>
                  <a:lnTo>
                    <a:pt x="13206" y="6706"/>
                  </a:lnTo>
                  <a:lnTo>
                    <a:pt x="12387" y="7883"/>
                  </a:lnTo>
                  <a:lnTo>
                    <a:pt x="11620" y="9163"/>
                  </a:lnTo>
                  <a:lnTo>
                    <a:pt x="10852" y="10493"/>
                  </a:lnTo>
                  <a:lnTo>
                    <a:pt x="10135" y="11875"/>
                  </a:lnTo>
                  <a:lnTo>
                    <a:pt x="9419" y="13308"/>
                  </a:lnTo>
                  <a:lnTo>
                    <a:pt x="8702" y="14742"/>
                  </a:lnTo>
                  <a:lnTo>
                    <a:pt x="8037" y="16277"/>
                  </a:lnTo>
                  <a:lnTo>
                    <a:pt x="6706" y="19297"/>
                  </a:lnTo>
                  <a:lnTo>
                    <a:pt x="5529" y="22317"/>
                  </a:lnTo>
                  <a:lnTo>
                    <a:pt x="4454" y="25337"/>
                  </a:lnTo>
                  <a:lnTo>
                    <a:pt x="3430" y="28254"/>
                  </a:lnTo>
                  <a:lnTo>
                    <a:pt x="2560" y="30967"/>
                  </a:lnTo>
                  <a:lnTo>
                    <a:pt x="1792" y="33424"/>
                  </a:lnTo>
                  <a:lnTo>
                    <a:pt x="1178" y="35574"/>
                  </a:lnTo>
                  <a:lnTo>
                    <a:pt x="308" y="38747"/>
                  </a:lnTo>
                  <a:lnTo>
                    <a:pt x="1" y="39925"/>
                  </a:lnTo>
                  <a:lnTo>
                    <a:pt x="8753" y="40283"/>
                  </a:lnTo>
                  <a:lnTo>
                    <a:pt x="16175" y="40539"/>
                  </a:lnTo>
                  <a:lnTo>
                    <a:pt x="22317" y="40641"/>
                  </a:lnTo>
                  <a:lnTo>
                    <a:pt x="27231" y="40692"/>
                  </a:lnTo>
                  <a:lnTo>
                    <a:pt x="30967" y="40641"/>
                  </a:lnTo>
                  <a:lnTo>
                    <a:pt x="33527" y="40590"/>
                  </a:lnTo>
                  <a:lnTo>
                    <a:pt x="35523" y="40539"/>
                  </a:lnTo>
                  <a:lnTo>
                    <a:pt x="35523" y="31837"/>
                  </a:lnTo>
                  <a:lnTo>
                    <a:pt x="36035" y="31018"/>
                  </a:lnTo>
                  <a:lnTo>
                    <a:pt x="36546" y="30097"/>
                  </a:lnTo>
                  <a:lnTo>
                    <a:pt x="37161" y="28920"/>
                  </a:lnTo>
                  <a:lnTo>
                    <a:pt x="37417" y="28254"/>
                  </a:lnTo>
                  <a:lnTo>
                    <a:pt x="37673" y="27538"/>
                  </a:lnTo>
                  <a:lnTo>
                    <a:pt x="37877" y="26770"/>
                  </a:lnTo>
                  <a:lnTo>
                    <a:pt x="38082" y="26002"/>
                  </a:lnTo>
                  <a:lnTo>
                    <a:pt x="38184" y="25183"/>
                  </a:lnTo>
                  <a:lnTo>
                    <a:pt x="38236" y="24313"/>
                  </a:lnTo>
                  <a:lnTo>
                    <a:pt x="38184" y="23494"/>
                  </a:lnTo>
                  <a:lnTo>
                    <a:pt x="38082" y="22624"/>
                  </a:lnTo>
                  <a:lnTo>
                    <a:pt x="37826" y="21549"/>
                  </a:lnTo>
                  <a:lnTo>
                    <a:pt x="37417" y="20321"/>
                  </a:lnTo>
                  <a:lnTo>
                    <a:pt x="36905" y="18939"/>
                  </a:lnTo>
                  <a:lnTo>
                    <a:pt x="36342" y="17454"/>
                  </a:lnTo>
                  <a:lnTo>
                    <a:pt x="35625" y="15919"/>
                  </a:lnTo>
                  <a:lnTo>
                    <a:pt x="34909" y="14281"/>
                  </a:lnTo>
                  <a:lnTo>
                    <a:pt x="33373" y="11005"/>
                  </a:lnTo>
                  <a:lnTo>
                    <a:pt x="31786" y="7985"/>
                  </a:lnTo>
                  <a:lnTo>
                    <a:pt x="30404" y="5375"/>
                  </a:lnTo>
                  <a:lnTo>
                    <a:pt x="29381" y="3481"/>
                  </a:lnTo>
                  <a:lnTo>
                    <a:pt x="28971" y="2918"/>
                  </a:lnTo>
                  <a:lnTo>
                    <a:pt x="28766" y="2611"/>
                  </a:lnTo>
                  <a:lnTo>
                    <a:pt x="28101" y="1997"/>
                  </a:lnTo>
                  <a:lnTo>
                    <a:pt x="27436" y="1434"/>
                  </a:lnTo>
                  <a:lnTo>
                    <a:pt x="26719" y="973"/>
                  </a:lnTo>
                  <a:lnTo>
                    <a:pt x="25951" y="615"/>
                  </a:lnTo>
                  <a:lnTo>
                    <a:pt x="25183" y="308"/>
                  </a:lnTo>
                  <a:lnTo>
                    <a:pt x="24365" y="103"/>
                  </a:lnTo>
                  <a:lnTo>
                    <a:pt x="2349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52;p54">
              <a:extLst>
                <a:ext uri="{FF2B5EF4-FFF2-40B4-BE49-F238E27FC236}">
                  <a16:creationId xmlns:a16="http://schemas.microsoft.com/office/drawing/2014/main" id="{44A0AEE9-BDCD-C74E-EA34-A49696AFC796}"/>
                </a:ext>
              </a:extLst>
            </p:cNvPr>
            <p:cNvSpPr/>
            <p:nvPr/>
          </p:nvSpPr>
          <p:spPr>
            <a:xfrm>
              <a:off x="2102975" y="1484450"/>
              <a:ext cx="121600" cy="882975"/>
            </a:xfrm>
            <a:custGeom>
              <a:avLst/>
              <a:gdLst/>
              <a:ahLst/>
              <a:cxnLst/>
              <a:rect l="l" t="t" r="r" b="b"/>
              <a:pathLst>
                <a:path w="4864" h="35319" extrusionOk="0">
                  <a:moveTo>
                    <a:pt x="1" y="1"/>
                  </a:moveTo>
                  <a:lnTo>
                    <a:pt x="1792" y="6604"/>
                  </a:lnTo>
                  <a:lnTo>
                    <a:pt x="2662" y="9931"/>
                  </a:lnTo>
                  <a:lnTo>
                    <a:pt x="3072" y="11569"/>
                  </a:lnTo>
                  <a:lnTo>
                    <a:pt x="3430" y="13258"/>
                  </a:lnTo>
                  <a:lnTo>
                    <a:pt x="3788" y="14896"/>
                  </a:lnTo>
                  <a:lnTo>
                    <a:pt x="3993" y="15766"/>
                  </a:lnTo>
                  <a:lnTo>
                    <a:pt x="4096" y="16585"/>
                  </a:lnTo>
                  <a:lnTo>
                    <a:pt x="4198" y="17404"/>
                  </a:lnTo>
                  <a:lnTo>
                    <a:pt x="4198" y="18223"/>
                  </a:lnTo>
                  <a:lnTo>
                    <a:pt x="4147" y="19042"/>
                  </a:lnTo>
                  <a:lnTo>
                    <a:pt x="3993" y="19861"/>
                  </a:lnTo>
                  <a:lnTo>
                    <a:pt x="3788" y="20679"/>
                  </a:lnTo>
                  <a:lnTo>
                    <a:pt x="3532" y="21498"/>
                  </a:lnTo>
                  <a:lnTo>
                    <a:pt x="3277" y="22266"/>
                  </a:lnTo>
                  <a:lnTo>
                    <a:pt x="2918" y="23034"/>
                  </a:lnTo>
                  <a:lnTo>
                    <a:pt x="2560" y="23802"/>
                  </a:lnTo>
                  <a:lnTo>
                    <a:pt x="2151" y="24570"/>
                  </a:lnTo>
                  <a:lnTo>
                    <a:pt x="1741" y="25286"/>
                  </a:lnTo>
                  <a:lnTo>
                    <a:pt x="1280" y="25951"/>
                  </a:lnTo>
                  <a:lnTo>
                    <a:pt x="1178" y="26054"/>
                  </a:lnTo>
                  <a:lnTo>
                    <a:pt x="1178" y="26156"/>
                  </a:lnTo>
                  <a:lnTo>
                    <a:pt x="1229" y="28408"/>
                  </a:lnTo>
                  <a:lnTo>
                    <a:pt x="1280" y="30712"/>
                  </a:lnTo>
                  <a:lnTo>
                    <a:pt x="1383" y="33015"/>
                  </a:lnTo>
                  <a:lnTo>
                    <a:pt x="1485" y="35318"/>
                  </a:lnTo>
                  <a:lnTo>
                    <a:pt x="1587" y="33015"/>
                  </a:lnTo>
                  <a:lnTo>
                    <a:pt x="1690" y="30712"/>
                  </a:lnTo>
                  <a:lnTo>
                    <a:pt x="1741" y="28408"/>
                  </a:lnTo>
                  <a:lnTo>
                    <a:pt x="1790" y="26233"/>
                  </a:lnTo>
                  <a:lnTo>
                    <a:pt x="2202" y="25593"/>
                  </a:lnTo>
                  <a:lnTo>
                    <a:pt x="2662" y="24825"/>
                  </a:lnTo>
                  <a:lnTo>
                    <a:pt x="3123" y="24058"/>
                  </a:lnTo>
                  <a:lnTo>
                    <a:pt x="3481" y="23290"/>
                  </a:lnTo>
                  <a:lnTo>
                    <a:pt x="3840" y="22522"/>
                  </a:lnTo>
                  <a:lnTo>
                    <a:pt x="4147" y="21703"/>
                  </a:lnTo>
                  <a:lnTo>
                    <a:pt x="4403" y="20833"/>
                  </a:lnTo>
                  <a:lnTo>
                    <a:pt x="4659" y="20014"/>
                  </a:lnTo>
                  <a:lnTo>
                    <a:pt x="4761" y="19144"/>
                  </a:lnTo>
                  <a:lnTo>
                    <a:pt x="4863" y="18223"/>
                  </a:lnTo>
                  <a:lnTo>
                    <a:pt x="4812" y="17352"/>
                  </a:lnTo>
                  <a:lnTo>
                    <a:pt x="4710" y="16482"/>
                  </a:lnTo>
                  <a:lnTo>
                    <a:pt x="4403" y="14793"/>
                  </a:lnTo>
                  <a:lnTo>
                    <a:pt x="4044" y="13104"/>
                  </a:lnTo>
                  <a:lnTo>
                    <a:pt x="3584" y="11415"/>
                  </a:lnTo>
                  <a:lnTo>
                    <a:pt x="3123" y="9777"/>
                  </a:lnTo>
                  <a:lnTo>
                    <a:pt x="2151" y="6501"/>
                  </a:lnTo>
                  <a:lnTo>
                    <a:pt x="1127" y="3225"/>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3;p54">
              <a:extLst>
                <a:ext uri="{FF2B5EF4-FFF2-40B4-BE49-F238E27FC236}">
                  <a16:creationId xmlns:a16="http://schemas.microsoft.com/office/drawing/2014/main" id="{02A22B1F-FFFB-9249-64FB-2C880497D58B}"/>
                </a:ext>
              </a:extLst>
            </p:cNvPr>
            <p:cNvSpPr/>
            <p:nvPr/>
          </p:nvSpPr>
          <p:spPr>
            <a:xfrm>
              <a:off x="2190000" y="1691750"/>
              <a:ext cx="25600" cy="28175"/>
            </a:xfrm>
            <a:custGeom>
              <a:avLst/>
              <a:gdLst/>
              <a:ahLst/>
              <a:cxnLst/>
              <a:rect l="l" t="t" r="r" b="b"/>
              <a:pathLst>
                <a:path w="1024" h="1127" extrusionOk="0">
                  <a:moveTo>
                    <a:pt x="461" y="1"/>
                  </a:moveTo>
                  <a:lnTo>
                    <a:pt x="256" y="103"/>
                  </a:lnTo>
                  <a:lnTo>
                    <a:pt x="103" y="206"/>
                  </a:lnTo>
                  <a:lnTo>
                    <a:pt x="0" y="410"/>
                  </a:lnTo>
                  <a:lnTo>
                    <a:pt x="0" y="615"/>
                  </a:lnTo>
                  <a:lnTo>
                    <a:pt x="0" y="666"/>
                  </a:lnTo>
                  <a:lnTo>
                    <a:pt x="51" y="871"/>
                  </a:lnTo>
                  <a:lnTo>
                    <a:pt x="154" y="1024"/>
                  </a:lnTo>
                  <a:lnTo>
                    <a:pt x="359" y="1127"/>
                  </a:lnTo>
                  <a:lnTo>
                    <a:pt x="563" y="1127"/>
                  </a:lnTo>
                  <a:lnTo>
                    <a:pt x="717" y="1076"/>
                  </a:lnTo>
                  <a:lnTo>
                    <a:pt x="922" y="922"/>
                  </a:lnTo>
                  <a:lnTo>
                    <a:pt x="973" y="717"/>
                  </a:lnTo>
                  <a:lnTo>
                    <a:pt x="1024" y="513"/>
                  </a:lnTo>
                  <a:lnTo>
                    <a:pt x="973" y="308"/>
                  </a:lnTo>
                  <a:lnTo>
                    <a:pt x="870" y="154"/>
                  </a:lnTo>
                  <a:lnTo>
                    <a:pt x="666" y="52"/>
                  </a:lnTo>
                  <a:lnTo>
                    <a:pt x="46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4;p54">
              <a:extLst>
                <a:ext uri="{FF2B5EF4-FFF2-40B4-BE49-F238E27FC236}">
                  <a16:creationId xmlns:a16="http://schemas.microsoft.com/office/drawing/2014/main" id="{2C1736F4-EC31-C0FB-9343-040AC7CD9E88}"/>
                </a:ext>
              </a:extLst>
            </p:cNvPr>
            <p:cNvSpPr/>
            <p:nvPr/>
          </p:nvSpPr>
          <p:spPr>
            <a:xfrm>
              <a:off x="2232225" y="1853000"/>
              <a:ext cx="25625" cy="28175"/>
            </a:xfrm>
            <a:custGeom>
              <a:avLst/>
              <a:gdLst/>
              <a:ahLst/>
              <a:cxnLst/>
              <a:rect l="l" t="t" r="r" b="b"/>
              <a:pathLst>
                <a:path w="1025" h="1127" extrusionOk="0">
                  <a:moveTo>
                    <a:pt x="461" y="0"/>
                  </a:moveTo>
                  <a:lnTo>
                    <a:pt x="256" y="51"/>
                  </a:lnTo>
                  <a:lnTo>
                    <a:pt x="103" y="205"/>
                  </a:lnTo>
                  <a:lnTo>
                    <a:pt x="0" y="410"/>
                  </a:lnTo>
                  <a:lnTo>
                    <a:pt x="0" y="614"/>
                  </a:lnTo>
                  <a:lnTo>
                    <a:pt x="52" y="819"/>
                  </a:lnTo>
                  <a:lnTo>
                    <a:pt x="154" y="973"/>
                  </a:lnTo>
                  <a:lnTo>
                    <a:pt x="359" y="1075"/>
                  </a:lnTo>
                  <a:lnTo>
                    <a:pt x="563" y="1126"/>
                  </a:lnTo>
                  <a:lnTo>
                    <a:pt x="768" y="1075"/>
                  </a:lnTo>
                  <a:lnTo>
                    <a:pt x="922" y="921"/>
                  </a:lnTo>
                  <a:lnTo>
                    <a:pt x="1024" y="717"/>
                  </a:lnTo>
                  <a:lnTo>
                    <a:pt x="1024" y="512"/>
                  </a:lnTo>
                  <a:lnTo>
                    <a:pt x="1024" y="461"/>
                  </a:lnTo>
                  <a:lnTo>
                    <a:pt x="973" y="256"/>
                  </a:lnTo>
                  <a:lnTo>
                    <a:pt x="871" y="102"/>
                  </a:lnTo>
                  <a:lnTo>
                    <a:pt x="666" y="51"/>
                  </a:lnTo>
                  <a:lnTo>
                    <a:pt x="4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5;p54">
              <a:extLst>
                <a:ext uri="{FF2B5EF4-FFF2-40B4-BE49-F238E27FC236}">
                  <a16:creationId xmlns:a16="http://schemas.microsoft.com/office/drawing/2014/main" id="{D1CA28B0-D441-B71C-3A40-B4EF1AFF5248}"/>
                </a:ext>
              </a:extLst>
            </p:cNvPr>
            <p:cNvSpPr/>
            <p:nvPr/>
          </p:nvSpPr>
          <p:spPr>
            <a:xfrm>
              <a:off x="2224550" y="2012950"/>
              <a:ext cx="25600" cy="28175"/>
            </a:xfrm>
            <a:custGeom>
              <a:avLst/>
              <a:gdLst/>
              <a:ahLst/>
              <a:cxnLst/>
              <a:rect l="l" t="t" r="r" b="b"/>
              <a:pathLst>
                <a:path w="1024" h="1127" extrusionOk="0">
                  <a:moveTo>
                    <a:pt x="461" y="0"/>
                  </a:moveTo>
                  <a:lnTo>
                    <a:pt x="256" y="51"/>
                  </a:lnTo>
                  <a:lnTo>
                    <a:pt x="103" y="205"/>
                  </a:lnTo>
                  <a:lnTo>
                    <a:pt x="51" y="358"/>
                  </a:lnTo>
                  <a:lnTo>
                    <a:pt x="0" y="614"/>
                  </a:lnTo>
                  <a:lnTo>
                    <a:pt x="51" y="819"/>
                  </a:lnTo>
                  <a:lnTo>
                    <a:pt x="154" y="973"/>
                  </a:lnTo>
                  <a:lnTo>
                    <a:pt x="359" y="1075"/>
                  </a:lnTo>
                  <a:lnTo>
                    <a:pt x="563" y="1126"/>
                  </a:lnTo>
                  <a:lnTo>
                    <a:pt x="768" y="1024"/>
                  </a:lnTo>
                  <a:lnTo>
                    <a:pt x="922" y="870"/>
                  </a:lnTo>
                  <a:lnTo>
                    <a:pt x="1024" y="717"/>
                  </a:lnTo>
                  <a:lnTo>
                    <a:pt x="1024" y="512"/>
                  </a:lnTo>
                  <a:lnTo>
                    <a:pt x="1024" y="461"/>
                  </a:lnTo>
                  <a:lnTo>
                    <a:pt x="973" y="256"/>
                  </a:lnTo>
                  <a:lnTo>
                    <a:pt x="870" y="102"/>
                  </a:lnTo>
                  <a:lnTo>
                    <a:pt x="6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6;p54">
              <a:extLst>
                <a:ext uri="{FF2B5EF4-FFF2-40B4-BE49-F238E27FC236}">
                  <a16:creationId xmlns:a16="http://schemas.microsoft.com/office/drawing/2014/main" id="{4EEB845F-19E7-E691-2A5F-ECDDA24D784A}"/>
                </a:ext>
              </a:extLst>
            </p:cNvPr>
            <p:cNvSpPr/>
            <p:nvPr/>
          </p:nvSpPr>
          <p:spPr>
            <a:xfrm>
              <a:off x="2168250" y="2139625"/>
              <a:ext cx="25600" cy="28175"/>
            </a:xfrm>
            <a:custGeom>
              <a:avLst/>
              <a:gdLst/>
              <a:ahLst/>
              <a:cxnLst/>
              <a:rect l="l" t="t" r="r" b="b"/>
              <a:pathLst>
                <a:path w="1024" h="1127" extrusionOk="0">
                  <a:moveTo>
                    <a:pt x="461" y="0"/>
                  </a:moveTo>
                  <a:lnTo>
                    <a:pt x="256" y="52"/>
                  </a:lnTo>
                  <a:lnTo>
                    <a:pt x="103" y="205"/>
                  </a:lnTo>
                  <a:lnTo>
                    <a:pt x="0" y="410"/>
                  </a:lnTo>
                  <a:lnTo>
                    <a:pt x="0" y="615"/>
                  </a:lnTo>
                  <a:lnTo>
                    <a:pt x="0" y="666"/>
                  </a:lnTo>
                  <a:lnTo>
                    <a:pt x="51" y="819"/>
                  </a:lnTo>
                  <a:lnTo>
                    <a:pt x="154" y="1024"/>
                  </a:lnTo>
                  <a:lnTo>
                    <a:pt x="358" y="1075"/>
                  </a:lnTo>
                  <a:lnTo>
                    <a:pt x="512" y="1126"/>
                  </a:lnTo>
                  <a:lnTo>
                    <a:pt x="717" y="1075"/>
                  </a:lnTo>
                  <a:lnTo>
                    <a:pt x="870" y="922"/>
                  </a:lnTo>
                  <a:lnTo>
                    <a:pt x="973" y="717"/>
                  </a:lnTo>
                  <a:lnTo>
                    <a:pt x="1024" y="512"/>
                  </a:lnTo>
                  <a:lnTo>
                    <a:pt x="973" y="308"/>
                  </a:lnTo>
                  <a:lnTo>
                    <a:pt x="819" y="154"/>
                  </a:lnTo>
                  <a:lnTo>
                    <a:pt x="666" y="52"/>
                  </a:lnTo>
                  <a:lnTo>
                    <a:pt x="4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7;p54">
              <a:extLst>
                <a:ext uri="{FF2B5EF4-FFF2-40B4-BE49-F238E27FC236}">
                  <a16:creationId xmlns:a16="http://schemas.microsoft.com/office/drawing/2014/main" id="{D55B8CAA-5224-71F2-2988-BB321F36996F}"/>
                </a:ext>
              </a:extLst>
            </p:cNvPr>
            <p:cNvSpPr/>
            <p:nvPr/>
          </p:nvSpPr>
          <p:spPr>
            <a:xfrm>
              <a:off x="2172075" y="2284225"/>
              <a:ext cx="25625" cy="28175"/>
            </a:xfrm>
            <a:custGeom>
              <a:avLst/>
              <a:gdLst/>
              <a:ahLst/>
              <a:cxnLst/>
              <a:rect l="l" t="t" r="r" b="b"/>
              <a:pathLst>
                <a:path w="1025" h="1127" extrusionOk="0">
                  <a:moveTo>
                    <a:pt x="461" y="0"/>
                  </a:moveTo>
                  <a:lnTo>
                    <a:pt x="257" y="103"/>
                  </a:lnTo>
                  <a:lnTo>
                    <a:pt x="103" y="256"/>
                  </a:lnTo>
                  <a:lnTo>
                    <a:pt x="1" y="410"/>
                  </a:lnTo>
                  <a:lnTo>
                    <a:pt x="1" y="614"/>
                  </a:lnTo>
                  <a:lnTo>
                    <a:pt x="1" y="666"/>
                  </a:lnTo>
                  <a:lnTo>
                    <a:pt x="52" y="870"/>
                  </a:lnTo>
                  <a:lnTo>
                    <a:pt x="154" y="1024"/>
                  </a:lnTo>
                  <a:lnTo>
                    <a:pt x="308" y="1126"/>
                  </a:lnTo>
                  <a:lnTo>
                    <a:pt x="513" y="1126"/>
                  </a:lnTo>
                  <a:lnTo>
                    <a:pt x="717" y="1075"/>
                  </a:lnTo>
                  <a:lnTo>
                    <a:pt x="871" y="922"/>
                  </a:lnTo>
                  <a:lnTo>
                    <a:pt x="973" y="768"/>
                  </a:lnTo>
                  <a:lnTo>
                    <a:pt x="1024" y="512"/>
                  </a:lnTo>
                  <a:lnTo>
                    <a:pt x="973" y="512"/>
                  </a:lnTo>
                  <a:lnTo>
                    <a:pt x="973" y="307"/>
                  </a:lnTo>
                  <a:lnTo>
                    <a:pt x="820" y="154"/>
                  </a:lnTo>
                  <a:lnTo>
                    <a:pt x="666" y="51"/>
                  </a:lnTo>
                  <a:lnTo>
                    <a:pt x="4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8;p54">
              <a:extLst>
                <a:ext uri="{FF2B5EF4-FFF2-40B4-BE49-F238E27FC236}">
                  <a16:creationId xmlns:a16="http://schemas.microsoft.com/office/drawing/2014/main" id="{A42F3AD8-D4A5-02A9-3515-0A9117DDFFFF}"/>
                </a:ext>
              </a:extLst>
            </p:cNvPr>
            <p:cNvSpPr/>
            <p:nvPr/>
          </p:nvSpPr>
          <p:spPr>
            <a:xfrm>
              <a:off x="1400475" y="1353950"/>
              <a:ext cx="657750" cy="1036500"/>
            </a:xfrm>
            <a:custGeom>
              <a:avLst/>
              <a:gdLst/>
              <a:ahLst/>
              <a:cxnLst/>
              <a:rect l="l" t="t" r="r" b="b"/>
              <a:pathLst>
                <a:path w="26310" h="41460" extrusionOk="0">
                  <a:moveTo>
                    <a:pt x="22266" y="0"/>
                  </a:moveTo>
                  <a:lnTo>
                    <a:pt x="21703" y="51"/>
                  </a:lnTo>
                  <a:lnTo>
                    <a:pt x="21344" y="102"/>
                  </a:lnTo>
                  <a:lnTo>
                    <a:pt x="20833" y="256"/>
                  </a:lnTo>
                  <a:lnTo>
                    <a:pt x="20321" y="461"/>
                  </a:lnTo>
                  <a:lnTo>
                    <a:pt x="19655" y="768"/>
                  </a:lnTo>
                  <a:lnTo>
                    <a:pt x="18990" y="1228"/>
                  </a:lnTo>
                  <a:lnTo>
                    <a:pt x="18222" y="1791"/>
                  </a:lnTo>
                  <a:lnTo>
                    <a:pt x="17352" y="2457"/>
                  </a:lnTo>
                  <a:lnTo>
                    <a:pt x="16431" y="3327"/>
                  </a:lnTo>
                  <a:lnTo>
                    <a:pt x="15509" y="4351"/>
                  </a:lnTo>
                  <a:lnTo>
                    <a:pt x="14434" y="5630"/>
                  </a:lnTo>
                  <a:lnTo>
                    <a:pt x="13360" y="7064"/>
                  </a:lnTo>
                  <a:lnTo>
                    <a:pt x="12234" y="8701"/>
                  </a:lnTo>
                  <a:lnTo>
                    <a:pt x="11671" y="9623"/>
                  </a:lnTo>
                  <a:lnTo>
                    <a:pt x="11056" y="10646"/>
                  </a:lnTo>
                  <a:lnTo>
                    <a:pt x="9930" y="12796"/>
                  </a:lnTo>
                  <a:lnTo>
                    <a:pt x="8804" y="15151"/>
                  </a:lnTo>
                  <a:lnTo>
                    <a:pt x="7678" y="17608"/>
                  </a:lnTo>
                  <a:lnTo>
                    <a:pt x="6654" y="20218"/>
                  </a:lnTo>
                  <a:lnTo>
                    <a:pt x="5631" y="22828"/>
                  </a:lnTo>
                  <a:lnTo>
                    <a:pt x="4658" y="25439"/>
                  </a:lnTo>
                  <a:lnTo>
                    <a:pt x="3788" y="27947"/>
                  </a:lnTo>
                  <a:lnTo>
                    <a:pt x="2253" y="32656"/>
                  </a:lnTo>
                  <a:lnTo>
                    <a:pt x="1024" y="36495"/>
                  </a:lnTo>
                  <a:lnTo>
                    <a:pt x="256" y="39105"/>
                  </a:lnTo>
                  <a:lnTo>
                    <a:pt x="0" y="40078"/>
                  </a:lnTo>
                  <a:lnTo>
                    <a:pt x="26156" y="41460"/>
                  </a:lnTo>
                  <a:lnTo>
                    <a:pt x="26207" y="38593"/>
                  </a:lnTo>
                  <a:lnTo>
                    <a:pt x="26309" y="31939"/>
                  </a:lnTo>
                  <a:lnTo>
                    <a:pt x="26309" y="28203"/>
                  </a:lnTo>
                  <a:lnTo>
                    <a:pt x="26309" y="24722"/>
                  </a:lnTo>
                  <a:lnTo>
                    <a:pt x="26258" y="21805"/>
                  </a:lnTo>
                  <a:lnTo>
                    <a:pt x="26207" y="20730"/>
                  </a:lnTo>
                  <a:lnTo>
                    <a:pt x="26156" y="19962"/>
                  </a:lnTo>
                  <a:lnTo>
                    <a:pt x="25900" y="18171"/>
                  </a:lnTo>
                  <a:lnTo>
                    <a:pt x="25439" y="15458"/>
                  </a:lnTo>
                  <a:lnTo>
                    <a:pt x="24160" y="8753"/>
                  </a:lnTo>
                  <a:lnTo>
                    <a:pt x="22470"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9;p54">
              <a:extLst>
                <a:ext uri="{FF2B5EF4-FFF2-40B4-BE49-F238E27FC236}">
                  <a16:creationId xmlns:a16="http://schemas.microsoft.com/office/drawing/2014/main" id="{BAC36790-A922-ABD9-4108-D10993A6AD28}"/>
                </a:ext>
              </a:extLst>
            </p:cNvPr>
            <p:cNvSpPr/>
            <p:nvPr/>
          </p:nvSpPr>
          <p:spPr>
            <a:xfrm>
              <a:off x="2114500" y="1382100"/>
              <a:ext cx="273850" cy="1010900"/>
            </a:xfrm>
            <a:custGeom>
              <a:avLst/>
              <a:gdLst/>
              <a:ahLst/>
              <a:cxnLst/>
              <a:rect l="l" t="t" r="r" b="b"/>
              <a:pathLst>
                <a:path w="10954" h="40436" extrusionOk="0">
                  <a:moveTo>
                    <a:pt x="0" y="0"/>
                  </a:moveTo>
                  <a:lnTo>
                    <a:pt x="819" y="1843"/>
                  </a:lnTo>
                  <a:lnTo>
                    <a:pt x="2662" y="6245"/>
                  </a:lnTo>
                  <a:lnTo>
                    <a:pt x="3686" y="8804"/>
                  </a:lnTo>
                  <a:lnTo>
                    <a:pt x="4658" y="11261"/>
                  </a:lnTo>
                  <a:lnTo>
                    <a:pt x="5477" y="13359"/>
                  </a:lnTo>
                  <a:lnTo>
                    <a:pt x="5784" y="14229"/>
                  </a:lnTo>
                  <a:lnTo>
                    <a:pt x="5989" y="14946"/>
                  </a:lnTo>
                  <a:lnTo>
                    <a:pt x="6143" y="15714"/>
                  </a:lnTo>
                  <a:lnTo>
                    <a:pt x="6347" y="16533"/>
                  </a:lnTo>
                  <a:lnTo>
                    <a:pt x="6603" y="18324"/>
                  </a:lnTo>
                  <a:lnTo>
                    <a:pt x="6808" y="20218"/>
                  </a:lnTo>
                  <a:lnTo>
                    <a:pt x="7013" y="22265"/>
                  </a:lnTo>
                  <a:lnTo>
                    <a:pt x="7115" y="24364"/>
                  </a:lnTo>
                  <a:lnTo>
                    <a:pt x="7166" y="26514"/>
                  </a:lnTo>
                  <a:lnTo>
                    <a:pt x="7166" y="28612"/>
                  </a:lnTo>
                  <a:lnTo>
                    <a:pt x="7166" y="30660"/>
                  </a:lnTo>
                  <a:lnTo>
                    <a:pt x="7064" y="34447"/>
                  </a:lnTo>
                  <a:lnTo>
                    <a:pt x="6910" y="37570"/>
                  </a:lnTo>
                  <a:lnTo>
                    <a:pt x="6757" y="40436"/>
                  </a:lnTo>
                  <a:lnTo>
                    <a:pt x="8855" y="40129"/>
                  </a:lnTo>
                  <a:lnTo>
                    <a:pt x="8395" y="30660"/>
                  </a:lnTo>
                  <a:lnTo>
                    <a:pt x="8548" y="30455"/>
                  </a:lnTo>
                  <a:lnTo>
                    <a:pt x="8907" y="29943"/>
                  </a:lnTo>
                  <a:lnTo>
                    <a:pt x="9418" y="29073"/>
                  </a:lnTo>
                  <a:lnTo>
                    <a:pt x="9725" y="28561"/>
                  </a:lnTo>
                  <a:lnTo>
                    <a:pt x="9981" y="27998"/>
                  </a:lnTo>
                  <a:lnTo>
                    <a:pt x="10237" y="27384"/>
                  </a:lnTo>
                  <a:lnTo>
                    <a:pt x="10493" y="26667"/>
                  </a:lnTo>
                  <a:lnTo>
                    <a:pt x="10698" y="25951"/>
                  </a:lnTo>
                  <a:lnTo>
                    <a:pt x="10852" y="25183"/>
                  </a:lnTo>
                  <a:lnTo>
                    <a:pt x="10954" y="24364"/>
                  </a:lnTo>
                  <a:lnTo>
                    <a:pt x="10954" y="23494"/>
                  </a:lnTo>
                  <a:lnTo>
                    <a:pt x="10903" y="22624"/>
                  </a:lnTo>
                  <a:lnTo>
                    <a:pt x="10749" y="21754"/>
                  </a:lnTo>
                  <a:lnTo>
                    <a:pt x="10493" y="20730"/>
                  </a:lnTo>
                  <a:lnTo>
                    <a:pt x="10135" y="19604"/>
                  </a:lnTo>
                  <a:lnTo>
                    <a:pt x="9674" y="18324"/>
                  </a:lnTo>
                  <a:lnTo>
                    <a:pt x="9162" y="16942"/>
                  </a:lnTo>
                  <a:lnTo>
                    <a:pt x="7934" y="14025"/>
                  </a:lnTo>
                  <a:lnTo>
                    <a:pt x="6603" y="11005"/>
                  </a:lnTo>
                  <a:lnTo>
                    <a:pt x="5221" y="8087"/>
                  </a:lnTo>
                  <a:lnTo>
                    <a:pt x="3942" y="5528"/>
                  </a:lnTo>
                  <a:lnTo>
                    <a:pt x="2867" y="3481"/>
                  </a:lnTo>
                  <a:lnTo>
                    <a:pt x="2150" y="2201"/>
                  </a:lnTo>
                  <a:lnTo>
                    <a:pt x="1638" y="1484"/>
                  </a:lnTo>
                  <a:lnTo>
                    <a:pt x="1178" y="921"/>
                  </a:lnTo>
                  <a:lnTo>
                    <a:pt x="819" y="512"/>
                  </a:lnTo>
                  <a:lnTo>
                    <a:pt x="512" y="256"/>
                  </a:lnTo>
                  <a:lnTo>
                    <a:pt x="308" y="102"/>
                  </a:lnTo>
                  <a:lnTo>
                    <a:pt x="154"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60;p54">
              <a:extLst>
                <a:ext uri="{FF2B5EF4-FFF2-40B4-BE49-F238E27FC236}">
                  <a16:creationId xmlns:a16="http://schemas.microsoft.com/office/drawing/2014/main" id="{8994FD93-AC41-E34D-46D4-3E4271BE13A7}"/>
                </a:ext>
              </a:extLst>
            </p:cNvPr>
            <p:cNvSpPr/>
            <p:nvPr/>
          </p:nvSpPr>
          <p:spPr>
            <a:xfrm>
              <a:off x="2264225" y="1625225"/>
              <a:ext cx="122850" cy="321200"/>
            </a:xfrm>
            <a:custGeom>
              <a:avLst/>
              <a:gdLst/>
              <a:ahLst/>
              <a:cxnLst/>
              <a:rect l="l" t="t" r="r" b="b"/>
              <a:pathLst>
                <a:path w="4914" h="12848" extrusionOk="0">
                  <a:moveTo>
                    <a:pt x="0" y="0"/>
                  </a:moveTo>
                  <a:lnTo>
                    <a:pt x="0" y="51"/>
                  </a:lnTo>
                  <a:lnTo>
                    <a:pt x="1331" y="3276"/>
                  </a:lnTo>
                  <a:lnTo>
                    <a:pt x="2662" y="6552"/>
                  </a:lnTo>
                  <a:lnTo>
                    <a:pt x="3327" y="8036"/>
                  </a:lnTo>
                  <a:lnTo>
                    <a:pt x="3941" y="9572"/>
                  </a:lnTo>
                  <a:lnTo>
                    <a:pt x="4248" y="10339"/>
                  </a:lnTo>
                  <a:lnTo>
                    <a:pt x="4504" y="11158"/>
                  </a:lnTo>
                  <a:lnTo>
                    <a:pt x="4709" y="11977"/>
                  </a:lnTo>
                  <a:lnTo>
                    <a:pt x="4811" y="12796"/>
                  </a:lnTo>
                  <a:lnTo>
                    <a:pt x="4811" y="12848"/>
                  </a:lnTo>
                  <a:lnTo>
                    <a:pt x="4914" y="12848"/>
                  </a:lnTo>
                  <a:lnTo>
                    <a:pt x="4914" y="12796"/>
                  </a:lnTo>
                  <a:lnTo>
                    <a:pt x="4914" y="11977"/>
                  </a:lnTo>
                  <a:lnTo>
                    <a:pt x="4811" y="11158"/>
                  </a:lnTo>
                  <a:lnTo>
                    <a:pt x="4658" y="10391"/>
                  </a:lnTo>
                  <a:lnTo>
                    <a:pt x="4402" y="9572"/>
                  </a:lnTo>
                  <a:lnTo>
                    <a:pt x="4146" y="8804"/>
                  </a:lnTo>
                  <a:lnTo>
                    <a:pt x="3839" y="8036"/>
                  </a:lnTo>
                  <a:lnTo>
                    <a:pt x="3173" y="6552"/>
                  </a:lnTo>
                  <a:lnTo>
                    <a:pt x="2508" y="5067"/>
                  </a:lnTo>
                  <a:lnTo>
                    <a:pt x="2406" y="4402"/>
                  </a:lnTo>
                  <a:lnTo>
                    <a:pt x="2252" y="3737"/>
                  </a:lnTo>
                  <a:lnTo>
                    <a:pt x="2047" y="3071"/>
                  </a:lnTo>
                  <a:lnTo>
                    <a:pt x="1791" y="2406"/>
                  </a:lnTo>
                  <a:lnTo>
                    <a:pt x="1740" y="2355"/>
                  </a:lnTo>
                  <a:lnTo>
                    <a:pt x="1740" y="2406"/>
                  </a:lnTo>
                  <a:lnTo>
                    <a:pt x="1689" y="2457"/>
                  </a:lnTo>
                  <a:lnTo>
                    <a:pt x="1996" y="3481"/>
                  </a:lnTo>
                  <a:lnTo>
                    <a:pt x="2252" y="4556"/>
                  </a:lnTo>
                  <a:lnTo>
                    <a:pt x="1177" y="2252"/>
                  </a:lnTo>
                  <a:lnTo>
                    <a:pt x="5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61;p54">
              <a:extLst>
                <a:ext uri="{FF2B5EF4-FFF2-40B4-BE49-F238E27FC236}">
                  <a16:creationId xmlns:a16="http://schemas.microsoft.com/office/drawing/2014/main" id="{A2DCAB89-D8E5-1EB3-4D5E-2B6AC8B71971}"/>
                </a:ext>
              </a:extLst>
            </p:cNvPr>
            <p:cNvSpPr/>
            <p:nvPr/>
          </p:nvSpPr>
          <p:spPr>
            <a:xfrm>
              <a:off x="3000000" y="2020625"/>
              <a:ext cx="143325" cy="138225"/>
            </a:xfrm>
            <a:custGeom>
              <a:avLst/>
              <a:gdLst/>
              <a:ahLst/>
              <a:cxnLst/>
              <a:rect l="l" t="t" r="r" b="b"/>
              <a:pathLst>
                <a:path w="5733" h="5529" extrusionOk="0">
                  <a:moveTo>
                    <a:pt x="1177" y="0"/>
                  </a:moveTo>
                  <a:lnTo>
                    <a:pt x="819" y="563"/>
                  </a:lnTo>
                  <a:lnTo>
                    <a:pt x="512" y="1229"/>
                  </a:lnTo>
                  <a:lnTo>
                    <a:pt x="205" y="1996"/>
                  </a:lnTo>
                  <a:lnTo>
                    <a:pt x="103" y="2406"/>
                  </a:lnTo>
                  <a:lnTo>
                    <a:pt x="0" y="2815"/>
                  </a:lnTo>
                  <a:lnTo>
                    <a:pt x="0" y="3276"/>
                  </a:lnTo>
                  <a:lnTo>
                    <a:pt x="51" y="3686"/>
                  </a:lnTo>
                  <a:lnTo>
                    <a:pt x="205" y="4095"/>
                  </a:lnTo>
                  <a:lnTo>
                    <a:pt x="410" y="4453"/>
                  </a:lnTo>
                  <a:lnTo>
                    <a:pt x="717" y="4812"/>
                  </a:lnTo>
                  <a:lnTo>
                    <a:pt x="1126" y="5170"/>
                  </a:lnTo>
                  <a:lnTo>
                    <a:pt x="1638" y="5375"/>
                  </a:lnTo>
                  <a:lnTo>
                    <a:pt x="2099" y="5528"/>
                  </a:lnTo>
                  <a:lnTo>
                    <a:pt x="2508" y="5528"/>
                  </a:lnTo>
                  <a:lnTo>
                    <a:pt x="2969" y="5477"/>
                  </a:lnTo>
                  <a:lnTo>
                    <a:pt x="3378" y="5323"/>
                  </a:lnTo>
                  <a:lnTo>
                    <a:pt x="3737" y="5119"/>
                  </a:lnTo>
                  <a:lnTo>
                    <a:pt x="4095" y="4863"/>
                  </a:lnTo>
                  <a:lnTo>
                    <a:pt x="4402" y="4556"/>
                  </a:lnTo>
                  <a:lnTo>
                    <a:pt x="4965" y="3941"/>
                  </a:lnTo>
                  <a:lnTo>
                    <a:pt x="5375" y="3378"/>
                  </a:lnTo>
                  <a:lnTo>
                    <a:pt x="5733" y="2815"/>
                  </a:lnTo>
                  <a:lnTo>
                    <a:pt x="117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62;p54">
              <a:extLst>
                <a:ext uri="{FF2B5EF4-FFF2-40B4-BE49-F238E27FC236}">
                  <a16:creationId xmlns:a16="http://schemas.microsoft.com/office/drawing/2014/main" id="{965F14C3-E2E9-0444-7E71-AFB19FA26AF5}"/>
                </a:ext>
              </a:extLst>
            </p:cNvPr>
            <p:cNvSpPr/>
            <p:nvPr/>
          </p:nvSpPr>
          <p:spPr>
            <a:xfrm>
              <a:off x="3026875" y="1286125"/>
              <a:ext cx="533600" cy="808725"/>
            </a:xfrm>
            <a:custGeom>
              <a:avLst/>
              <a:gdLst/>
              <a:ahLst/>
              <a:cxnLst/>
              <a:rect l="l" t="t" r="r" b="b"/>
              <a:pathLst>
                <a:path w="21344" h="32349" extrusionOk="0">
                  <a:moveTo>
                    <a:pt x="21344" y="0"/>
                  </a:moveTo>
                  <a:lnTo>
                    <a:pt x="20116" y="717"/>
                  </a:lnTo>
                  <a:lnTo>
                    <a:pt x="16379" y="2969"/>
                  </a:lnTo>
                  <a:lnTo>
                    <a:pt x="0" y="29534"/>
                  </a:lnTo>
                  <a:lnTo>
                    <a:pt x="4555" y="32349"/>
                  </a:lnTo>
                  <a:lnTo>
                    <a:pt x="20935" y="5784"/>
                  </a:lnTo>
                  <a:lnTo>
                    <a:pt x="20935" y="5733"/>
                  </a:lnTo>
                  <a:lnTo>
                    <a:pt x="21242" y="1433"/>
                  </a:lnTo>
                  <a:lnTo>
                    <a:pt x="21344"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3;p54">
              <a:extLst>
                <a:ext uri="{FF2B5EF4-FFF2-40B4-BE49-F238E27FC236}">
                  <a16:creationId xmlns:a16="http://schemas.microsoft.com/office/drawing/2014/main" id="{7D65A8CF-744E-07D6-D5EE-B984B4824CD4}"/>
                </a:ext>
              </a:extLst>
            </p:cNvPr>
            <p:cNvSpPr/>
            <p:nvPr/>
          </p:nvSpPr>
          <p:spPr>
            <a:xfrm>
              <a:off x="3529750" y="1286125"/>
              <a:ext cx="30725" cy="34575"/>
            </a:xfrm>
            <a:custGeom>
              <a:avLst/>
              <a:gdLst/>
              <a:ahLst/>
              <a:cxnLst/>
              <a:rect l="l" t="t" r="r" b="b"/>
              <a:pathLst>
                <a:path w="1229" h="1383" extrusionOk="0">
                  <a:moveTo>
                    <a:pt x="1229" y="0"/>
                  </a:moveTo>
                  <a:lnTo>
                    <a:pt x="1" y="717"/>
                  </a:lnTo>
                  <a:lnTo>
                    <a:pt x="1127" y="1382"/>
                  </a:lnTo>
                  <a:lnTo>
                    <a:pt x="1229"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4;p54">
              <a:extLst>
                <a:ext uri="{FF2B5EF4-FFF2-40B4-BE49-F238E27FC236}">
                  <a16:creationId xmlns:a16="http://schemas.microsoft.com/office/drawing/2014/main" id="{591DA960-2C99-3B33-A76C-40ABE1341D5F}"/>
                </a:ext>
              </a:extLst>
            </p:cNvPr>
            <p:cNvSpPr/>
            <p:nvPr/>
          </p:nvSpPr>
          <p:spPr>
            <a:xfrm>
              <a:off x="3028150" y="1974550"/>
              <a:ext cx="148450" cy="107525"/>
            </a:xfrm>
            <a:custGeom>
              <a:avLst/>
              <a:gdLst/>
              <a:ahLst/>
              <a:cxnLst/>
              <a:rect l="l" t="t" r="r" b="b"/>
              <a:pathLst>
                <a:path w="5938" h="4301" extrusionOk="0">
                  <a:moveTo>
                    <a:pt x="614" y="1"/>
                  </a:moveTo>
                  <a:lnTo>
                    <a:pt x="0" y="1075"/>
                  </a:lnTo>
                  <a:lnTo>
                    <a:pt x="5272" y="4300"/>
                  </a:lnTo>
                  <a:lnTo>
                    <a:pt x="5938" y="3276"/>
                  </a:lnTo>
                  <a:lnTo>
                    <a:pt x="61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5;p54">
              <a:extLst>
                <a:ext uri="{FF2B5EF4-FFF2-40B4-BE49-F238E27FC236}">
                  <a16:creationId xmlns:a16="http://schemas.microsoft.com/office/drawing/2014/main" id="{5B19C16C-F9BE-0E4A-263C-5D7667DD10E4}"/>
                </a:ext>
              </a:extLst>
            </p:cNvPr>
            <p:cNvSpPr/>
            <p:nvPr/>
          </p:nvSpPr>
          <p:spPr>
            <a:xfrm>
              <a:off x="3033250" y="1965600"/>
              <a:ext cx="149750" cy="108775"/>
            </a:xfrm>
            <a:custGeom>
              <a:avLst/>
              <a:gdLst/>
              <a:ahLst/>
              <a:cxnLst/>
              <a:rect l="l" t="t" r="r" b="b"/>
              <a:pathLst>
                <a:path w="5990" h="4351" extrusionOk="0">
                  <a:moveTo>
                    <a:pt x="666" y="0"/>
                  </a:moveTo>
                  <a:lnTo>
                    <a:pt x="1" y="1075"/>
                  </a:lnTo>
                  <a:lnTo>
                    <a:pt x="5324" y="4351"/>
                  </a:lnTo>
                  <a:lnTo>
                    <a:pt x="5990" y="3327"/>
                  </a:lnTo>
                  <a:lnTo>
                    <a:pt x="666"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6;p54">
              <a:extLst>
                <a:ext uri="{FF2B5EF4-FFF2-40B4-BE49-F238E27FC236}">
                  <a16:creationId xmlns:a16="http://schemas.microsoft.com/office/drawing/2014/main" id="{E268F63C-E6DB-1579-E626-77E2D15E0F6C}"/>
                </a:ext>
              </a:extLst>
            </p:cNvPr>
            <p:cNvSpPr/>
            <p:nvPr/>
          </p:nvSpPr>
          <p:spPr>
            <a:xfrm>
              <a:off x="3049900" y="1728875"/>
              <a:ext cx="167650" cy="263625"/>
            </a:xfrm>
            <a:custGeom>
              <a:avLst/>
              <a:gdLst/>
              <a:ahLst/>
              <a:cxnLst/>
              <a:rect l="l" t="t" r="r" b="b"/>
              <a:pathLst>
                <a:path w="6706" h="10545" extrusionOk="0">
                  <a:moveTo>
                    <a:pt x="6040" y="0"/>
                  </a:moveTo>
                  <a:lnTo>
                    <a:pt x="0" y="9469"/>
                  </a:lnTo>
                  <a:lnTo>
                    <a:pt x="1689" y="10544"/>
                  </a:lnTo>
                  <a:lnTo>
                    <a:pt x="6706" y="358"/>
                  </a:lnTo>
                  <a:lnTo>
                    <a:pt x="6040"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7;p54">
              <a:extLst>
                <a:ext uri="{FF2B5EF4-FFF2-40B4-BE49-F238E27FC236}">
                  <a16:creationId xmlns:a16="http://schemas.microsoft.com/office/drawing/2014/main" id="{E53861A8-E117-4930-4F05-F718D06554E1}"/>
                </a:ext>
              </a:extLst>
            </p:cNvPr>
            <p:cNvSpPr/>
            <p:nvPr/>
          </p:nvSpPr>
          <p:spPr>
            <a:xfrm>
              <a:off x="1808675" y="1424325"/>
              <a:ext cx="1106875" cy="888075"/>
            </a:xfrm>
            <a:custGeom>
              <a:avLst/>
              <a:gdLst/>
              <a:ahLst/>
              <a:cxnLst/>
              <a:rect l="l" t="t" r="r" b="b"/>
              <a:pathLst>
                <a:path w="44275" h="35523" extrusionOk="0">
                  <a:moveTo>
                    <a:pt x="2355" y="0"/>
                  </a:moveTo>
                  <a:lnTo>
                    <a:pt x="2048" y="51"/>
                  </a:lnTo>
                  <a:lnTo>
                    <a:pt x="1843" y="103"/>
                  </a:lnTo>
                  <a:lnTo>
                    <a:pt x="1587" y="256"/>
                  </a:lnTo>
                  <a:lnTo>
                    <a:pt x="1382" y="410"/>
                  </a:lnTo>
                  <a:lnTo>
                    <a:pt x="1178" y="666"/>
                  </a:lnTo>
                  <a:lnTo>
                    <a:pt x="973" y="922"/>
                  </a:lnTo>
                  <a:lnTo>
                    <a:pt x="666" y="1485"/>
                  </a:lnTo>
                  <a:lnTo>
                    <a:pt x="410" y="2150"/>
                  </a:lnTo>
                  <a:lnTo>
                    <a:pt x="256" y="2918"/>
                  </a:lnTo>
                  <a:lnTo>
                    <a:pt x="103" y="3685"/>
                  </a:lnTo>
                  <a:lnTo>
                    <a:pt x="51" y="4504"/>
                  </a:lnTo>
                  <a:lnTo>
                    <a:pt x="0" y="5272"/>
                  </a:lnTo>
                  <a:lnTo>
                    <a:pt x="51" y="5989"/>
                  </a:lnTo>
                  <a:lnTo>
                    <a:pt x="256" y="8292"/>
                  </a:lnTo>
                  <a:lnTo>
                    <a:pt x="563" y="10544"/>
                  </a:lnTo>
                  <a:lnTo>
                    <a:pt x="973" y="12848"/>
                  </a:lnTo>
                  <a:lnTo>
                    <a:pt x="1433" y="15100"/>
                  </a:lnTo>
                  <a:lnTo>
                    <a:pt x="1996" y="17301"/>
                  </a:lnTo>
                  <a:lnTo>
                    <a:pt x="2611" y="19502"/>
                  </a:lnTo>
                  <a:lnTo>
                    <a:pt x="3327" y="21549"/>
                  </a:lnTo>
                  <a:lnTo>
                    <a:pt x="4095" y="23545"/>
                  </a:lnTo>
                  <a:lnTo>
                    <a:pt x="4914" y="25439"/>
                  </a:lnTo>
                  <a:lnTo>
                    <a:pt x="5784" y="27230"/>
                  </a:lnTo>
                  <a:lnTo>
                    <a:pt x="6245" y="28049"/>
                  </a:lnTo>
                  <a:lnTo>
                    <a:pt x="6757" y="28868"/>
                  </a:lnTo>
                  <a:lnTo>
                    <a:pt x="7217" y="29585"/>
                  </a:lnTo>
                  <a:lnTo>
                    <a:pt x="7729" y="30302"/>
                  </a:lnTo>
                  <a:lnTo>
                    <a:pt x="8241" y="30967"/>
                  </a:lnTo>
                  <a:lnTo>
                    <a:pt x="8804" y="31581"/>
                  </a:lnTo>
                  <a:lnTo>
                    <a:pt x="9316" y="32195"/>
                  </a:lnTo>
                  <a:lnTo>
                    <a:pt x="9879" y="32707"/>
                  </a:lnTo>
                  <a:lnTo>
                    <a:pt x="10442" y="33168"/>
                  </a:lnTo>
                  <a:lnTo>
                    <a:pt x="11005" y="33577"/>
                  </a:lnTo>
                  <a:lnTo>
                    <a:pt x="11568" y="33936"/>
                  </a:lnTo>
                  <a:lnTo>
                    <a:pt x="12182" y="34243"/>
                  </a:lnTo>
                  <a:lnTo>
                    <a:pt x="12796" y="34499"/>
                  </a:lnTo>
                  <a:lnTo>
                    <a:pt x="13513" y="34703"/>
                  </a:lnTo>
                  <a:lnTo>
                    <a:pt x="14230" y="34908"/>
                  </a:lnTo>
                  <a:lnTo>
                    <a:pt x="15049" y="35062"/>
                  </a:lnTo>
                  <a:lnTo>
                    <a:pt x="15970" y="35215"/>
                  </a:lnTo>
                  <a:lnTo>
                    <a:pt x="16891" y="35318"/>
                  </a:lnTo>
                  <a:lnTo>
                    <a:pt x="18887" y="35471"/>
                  </a:lnTo>
                  <a:lnTo>
                    <a:pt x="20986" y="35522"/>
                  </a:lnTo>
                  <a:lnTo>
                    <a:pt x="23238" y="35522"/>
                  </a:lnTo>
                  <a:lnTo>
                    <a:pt x="25541" y="35420"/>
                  </a:lnTo>
                  <a:lnTo>
                    <a:pt x="27896" y="35266"/>
                  </a:lnTo>
                  <a:lnTo>
                    <a:pt x="30250" y="35062"/>
                  </a:lnTo>
                  <a:lnTo>
                    <a:pt x="32554" y="34857"/>
                  </a:lnTo>
                  <a:lnTo>
                    <a:pt x="36853" y="34345"/>
                  </a:lnTo>
                  <a:lnTo>
                    <a:pt x="40538" y="33833"/>
                  </a:lnTo>
                  <a:lnTo>
                    <a:pt x="43302" y="33373"/>
                  </a:lnTo>
                  <a:lnTo>
                    <a:pt x="43507" y="33270"/>
                  </a:lnTo>
                  <a:lnTo>
                    <a:pt x="43661" y="33065"/>
                  </a:lnTo>
                  <a:lnTo>
                    <a:pt x="43814" y="32758"/>
                  </a:lnTo>
                  <a:lnTo>
                    <a:pt x="43968" y="32400"/>
                  </a:lnTo>
                  <a:lnTo>
                    <a:pt x="44070" y="31939"/>
                  </a:lnTo>
                  <a:lnTo>
                    <a:pt x="44173" y="31428"/>
                  </a:lnTo>
                  <a:lnTo>
                    <a:pt x="44275" y="30148"/>
                  </a:lnTo>
                  <a:lnTo>
                    <a:pt x="44275" y="28664"/>
                  </a:lnTo>
                  <a:lnTo>
                    <a:pt x="44224" y="27077"/>
                  </a:lnTo>
                  <a:lnTo>
                    <a:pt x="44121" y="25337"/>
                  </a:lnTo>
                  <a:lnTo>
                    <a:pt x="43968" y="23545"/>
                  </a:lnTo>
                  <a:lnTo>
                    <a:pt x="43763" y="21805"/>
                  </a:lnTo>
                  <a:lnTo>
                    <a:pt x="43456" y="20065"/>
                  </a:lnTo>
                  <a:lnTo>
                    <a:pt x="43149" y="18478"/>
                  </a:lnTo>
                  <a:lnTo>
                    <a:pt x="42791" y="17096"/>
                  </a:lnTo>
                  <a:lnTo>
                    <a:pt x="42432" y="15919"/>
                  </a:lnTo>
                  <a:lnTo>
                    <a:pt x="42228" y="15458"/>
                  </a:lnTo>
                  <a:lnTo>
                    <a:pt x="42023" y="15048"/>
                  </a:lnTo>
                  <a:lnTo>
                    <a:pt x="41767" y="14741"/>
                  </a:lnTo>
                  <a:lnTo>
                    <a:pt x="41562" y="14537"/>
                  </a:lnTo>
                  <a:lnTo>
                    <a:pt x="41357" y="14383"/>
                  </a:lnTo>
                  <a:lnTo>
                    <a:pt x="41102" y="14383"/>
                  </a:lnTo>
                  <a:lnTo>
                    <a:pt x="39003" y="14844"/>
                  </a:lnTo>
                  <a:lnTo>
                    <a:pt x="35881" y="15560"/>
                  </a:lnTo>
                  <a:lnTo>
                    <a:pt x="28305" y="17352"/>
                  </a:lnTo>
                  <a:lnTo>
                    <a:pt x="24569" y="18171"/>
                  </a:lnTo>
                  <a:lnTo>
                    <a:pt x="21293" y="18836"/>
                  </a:lnTo>
                  <a:lnTo>
                    <a:pt x="19962" y="19092"/>
                  </a:lnTo>
                  <a:lnTo>
                    <a:pt x="18887" y="19194"/>
                  </a:lnTo>
                  <a:lnTo>
                    <a:pt x="18120" y="19246"/>
                  </a:lnTo>
                  <a:lnTo>
                    <a:pt x="17864" y="19246"/>
                  </a:lnTo>
                  <a:lnTo>
                    <a:pt x="17710" y="19194"/>
                  </a:lnTo>
                  <a:lnTo>
                    <a:pt x="17505" y="19041"/>
                  </a:lnTo>
                  <a:lnTo>
                    <a:pt x="17198" y="18734"/>
                  </a:lnTo>
                  <a:lnTo>
                    <a:pt x="16379" y="17710"/>
                  </a:lnTo>
                  <a:lnTo>
                    <a:pt x="15202" y="16226"/>
                  </a:lnTo>
                  <a:lnTo>
                    <a:pt x="13769" y="14383"/>
                  </a:lnTo>
                  <a:lnTo>
                    <a:pt x="12182" y="12182"/>
                  </a:lnTo>
                  <a:lnTo>
                    <a:pt x="10493" y="9776"/>
                  </a:lnTo>
                  <a:lnTo>
                    <a:pt x="8804" y="7217"/>
                  </a:lnTo>
                  <a:lnTo>
                    <a:pt x="7166" y="4556"/>
                  </a:lnTo>
                  <a:lnTo>
                    <a:pt x="6603" y="3737"/>
                  </a:lnTo>
                  <a:lnTo>
                    <a:pt x="6142" y="3020"/>
                  </a:lnTo>
                  <a:lnTo>
                    <a:pt x="5682" y="2406"/>
                  </a:lnTo>
                  <a:lnTo>
                    <a:pt x="5221" y="1843"/>
                  </a:lnTo>
                  <a:lnTo>
                    <a:pt x="4760" y="1331"/>
                  </a:lnTo>
                  <a:lnTo>
                    <a:pt x="4351" y="973"/>
                  </a:lnTo>
                  <a:lnTo>
                    <a:pt x="3993" y="614"/>
                  </a:lnTo>
                  <a:lnTo>
                    <a:pt x="3634" y="358"/>
                  </a:lnTo>
                  <a:lnTo>
                    <a:pt x="3276" y="205"/>
                  </a:lnTo>
                  <a:lnTo>
                    <a:pt x="2918" y="51"/>
                  </a:lnTo>
                  <a:lnTo>
                    <a:pt x="2611"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8;p54">
              <a:extLst>
                <a:ext uri="{FF2B5EF4-FFF2-40B4-BE49-F238E27FC236}">
                  <a16:creationId xmlns:a16="http://schemas.microsoft.com/office/drawing/2014/main" id="{FE263C3C-C306-83C7-1A1D-FCD7D133A1CD}"/>
                </a:ext>
              </a:extLst>
            </p:cNvPr>
            <p:cNvSpPr/>
            <p:nvPr/>
          </p:nvSpPr>
          <p:spPr>
            <a:xfrm>
              <a:off x="2703125" y="1611150"/>
              <a:ext cx="737075" cy="652625"/>
            </a:xfrm>
            <a:custGeom>
              <a:avLst/>
              <a:gdLst/>
              <a:ahLst/>
              <a:cxnLst/>
              <a:rect l="l" t="t" r="r" b="b"/>
              <a:pathLst>
                <a:path w="29483" h="26105" extrusionOk="0">
                  <a:moveTo>
                    <a:pt x="21395" y="0"/>
                  </a:moveTo>
                  <a:lnTo>
                    <a:pt x="20167" y="51"/>
                  </a:lnTo>
                  <a:lnTo>
                    <a:pt x="17813" y="256"/>
                  </a:lnTo>
                  <a:lnTo>
                    <a:pt x="15765" y="461"/>
                  </a:lnTo>
                  <a:lnTo>
                    <a:pt x="14332" y="717"/>
                  </a:lnTo>
                  <a:lnTo>
                    <a:pt x="13615" y="870"/>
                  </a:lnTo>
                  <a:lnTo>
                    <a:pt x="12745" y="1229"/>
                  </a:lnTo>
                  <a:lnTo>
                    <a:pt x="11773" y="1638"/>
                  </a:lnTo>
                  <a:lnTo>
                    <a:pt x="10698" y="2201"/>
                  </a:lnTo>
                  <a:lnTo>
                    <a:pt x="8343" y="3481"/>
                  </a:lnTo>
                  <a:lnTo>
                    <a:pt x="5938" y="4914"/>
                  </a:lnTo>
                  <a:lnTo>
                    <a:pt x="3634" y="6347"/>
                  </a:lnTo>
                  <a:lnTo>
                    <a:pt x="1741" y="7575"/>
                  </a:lnTo>
                  <a:lnTo>
                    <a:pt x="0" y="8753"/>
                  </a:lnTo>
                  <a:lnTo>
                    <a:pt x="5887" y="26104"/>
                  </a:lnTo>
                  <a:lnTo>
                    <a:pt x="6757" y="26053"/>
                  </a:lnTo>
                  <a:lnTo>
                    <a:pt x="8190" y="26002"/>
                  </a:lnTo>
                  <a:lnTo>
                    <a:pt x="11875" y="25848"/>
                  </a:lnTo>
                  <a:lnTo>
                    <a:pt x="13871" y="25695"/>
                  </a:lnTo>
                  <a:lnTo>
                    <a:pt x="15816" y="25541"/>
                  </a:lnTo>
                  <a:lnTo>
                    <a:pt x="17454" y="25337"/>
                  </a:lnTo>
                  <a:lnTo>
                    <a:pt x="18171" y="25183"/>
                  </a:lnTo>
                  <a:lnTo>
                    <a:pt x="18734" y="25029"/>
                  </a:lnTo>
                  <a:lnTo>
                    <a:pt x="19809" y="24671"/>
                  </a:lnTo>
                  <a:lnTo>
                    <a:pt x="20986" y="24262"/>
                  </a:lnTo>
                  <a:lnTo>
                    <a:pt x="22163" y="23801"/>
                  </a:lnTo>
                  <a:lnTo>
                    <a:pt x="23341" y="23238"/>
                  </a:lnTo>
                  <a:lnTo>
                    <a:pt x="23852" y="22931"/>
                  </a:lnTo>
                  <a:lnTo>
                    <a:pt x="24415" y="22573"/>
                  </a:lnTo>
                  <a:lnTo>
                    <a:pt x="24876" y="22214"/>
                  </a:lnTo>
                  <a:lnTo>
                    <a:pt x="25286" y="21805"/>
                  </a:lnTo>
                  <a:lnTo>
                    <a:pt x="25695" y="21395"/>
                  </a:lnTo>
                  <a:lnTo>
                    <a:pt x="26002" y="20935"/>
                  </a:lnTo>
                  <a:lnTo>
                    <a:pt x="26258" y="20474"/>
                  </a:lnTo>
                  <a:lnTo>
                    <a:pt x="26463" y="19962"/>
                  </a:lnTo>
                  <a:lnTo>
                    <a:pt x="26514" y="19553"/>
                  </a:lnTo>
                  <a:lnTo>
                    <a:pt x="26565" y="19143"/>
                  </a:lnTo>
                  <a:lnTo>
                    <a:pt x="26514" y="18734"/>
                  </a:lnTo>
                  <a:lnTo>
                    <a:pt x="26514" y="18324"/>
                  </a:lnTo>
                  <a:lnTo>
                    <a:pt x="26412" y="17915"/>
                  </a:lnTo>
                  <a:lnTo>
                    <a:pt x="26309" y="17505"/>
                  </a:lnTo>
                  <a:lnTo>
                    <a:pt x="26156" y="17147"/>
                  </a:lnTo>
                  <a:lnTo>
                    <a:pt x="25951" y="16789"/>
                  </a:lnTo>
                  <a:lnTo>
                    <a:pt x="26258" y="16430"/>
                  </a:lnTo>
                  <a:lnTo>
                    <a:pt x="26514" y="15970"/>
                  </a:lnTo>
                  <a:lnTo>
                    <a:pt x="26821" y="15458"/>
                  </a:lnTo>
                  <a:lnTo>
                    <a:pt x="27077" y="14844"/>
                  </a:lnTo>
                  <a:lnTo>
                    <a:pt x="27282" y="14229"/>
                  </a:lnTo>
                  <a:lnTo>
                    <a:pt x="27333" y="13922"/>
                  </a:lnTo>
                  <a:lnTo>
                    <a:pt x="27333" y="13615"/>
                  </a:lnTo>
                  <a:lnTo>
                    <a:pt x="27282" y="13257"/>
                  </a:lnTo>
                  <a:lnTo>
                    <a:pt x="27179" y="13001"/>
                  </a:lnTo>
                  <a:lnTo>
                    <a:pt x="26821" y="12284"/>
                  </a:lnTo>
                  <a:lnTo>
                    <a:pt x="26412" y="11670"/>
                  </a:lnTo>
                  <a:lnTo>
                    <a:pt x="25849" y="11107"/>
                  </a:lnTo>
                  <a:lnTo>
                    <a:pt x="25234" y="10647"/>
                  </a:lnTo>
                  <a:lnTo>
                    <a:pt x="25541" y="10339"/>
                  </a:lnTo>
                  <a:lnTo>
                    <a:pt x="25849" y="9930"/>
                  </a:lnTo>
                  <a:lnTo>
                    <a:pt x="26156" y="9469"/>
                  </a:lnTo>
                  <a:lnTo>
                    <a:pt x="26463" y="8957"/>
                  </a:lnTo>
                  <a:lnTo>
                    <a:pt x="26565" y="8650"/>
                  </a:lnTo>
                  <a:lnTo>
                    <a:pt x="26668" y="8343"/>
                  </a:lnTo>
                  <a:lnTo>
                    <a:pt x="26719" y="8087"/>
                  </a:lnTo>
                  <a:lnTo>
                    <a:pt x="26719" y="7780"/>
                  </a:lnTo>
                  <a:lnTo>
                    <a:pt x="26668" y="7473"/>
                  </a:lnTo>
                  <a:lnTo>
                    <a:pt x="26565" y="7166"/>
                  </a:lnTo>
                  <a:lnTo>
                    <a:pt x="26360" y="6859"/>
                  </a:lnTo>
                  <a:lnTo>
                    <a:pt x="26104" y="6552"/>
                  </a:lnTo>
                  <a:lnTo>
                    <a:pt x="25900" y="6296"/>
                  </a:lnTo>
                  <a:lnTo>
                    <a:pt x="25593" y="6040"/>
                  </a:lnTo>
                  <a:lnTo>
                    <a:pt x="25337" y="5835"/>
                  </a:lnTo>
                  <a:lnTo>
                    <a:pt x="25030" y="5630"/>
                  </a:lnTo>
                  <a:lnTo>
                    <a:pt x="24671" y="5426"/>
                  </a:lnTo>
                  <a:lnTo>
                    <a:pt x="24364" y="5323"/>
                  </a:lnTo>
                  <a:lnTo>
                    <a:pt x="25234" y="5119"/>
                  </a:lnTo>
                  <a:lnTo>
                    <a:pt x="26104" y="4914"/>
                  </a:lnTo>
                  <a:lnTo>
                    <a:pt x="27077" y="4607"/>
                  </a:lnTo>
                  <a:lnTo>
                    <a:pt x="27589" y="4402"/>
                  </a:lnTo>
                  <a:lnTo>
                    <a:pt x="28049" y="4197"/>
                  </a:lnTo>
                  <a:lnTo>
                    <a:pt x="28510" y="3941"/>
                  </a:lnTo>
                  <a:lnTo>
                    <a:pt x="28868" y="3685"/>
                  </a:lnTo>
                  <a:lnTo>
                    <a:pt x="29176" y="3378"/>
                  </a:lnTo>
                  <a:lnTo>
                    <a:pt x="29380" y="3020"/>
                  </a:lnTo>
                  <a:lnTo>
                    <a:pt x="29431" y="2815"/>
                  </a:lnTo>
                  <a:lnTo>
                    <a:pt x="29483" y="2662"/>
                  </a:lnTo>
                  <a:lnTo>
                    <a:pt x="29483" y="2457"/>
                  </a:lnTo>
                  <a:lnTo>
                    <a:pt x="29431" y="2252"/>
                  </a:lnTo>
                  <a:lnTo>
                    <a:pt x="29329" y="1945"/>
                  </a:lnTo>
                  <a:lnTo>
                    <a:pt x="29176" y="1638"/>
                  </a:lnTo>
                  <a:lnTo>
                    <a:pt x="28971" y="1433"/>
                  </a:lnTo>
                  <a:lnTo>
                    <a:pt x="28664" y="1177"/>
                  </a:lnTo>
                  <a:lnTo>
                    <a:pt x="28357" y="973"/>
                  </a:lnTo>
                  <a:lnTo>
                    <a:pt x="27998" y="768"/>
                  </a:lnTo>
                  <a:lnTo>
                    <a:pt x="27589" y="614"/>
                  </a:lnTo>
                  <a:lnTo>
                    <a:pt x="27128" y="512"/>
                  </a:lnTo>
                  <a:lnTo>
                    <a:pt x="26156" y="256"/>
                  </a:lnTo>
                  <a:lnTo>
                    <a:pt x="25081" y="103"/>
                  </a:lnTo>
                  <a:lnTo>
                    <a:pt x="23904" y="51"/>
                  </a:lnTo>
                  <a:lnTo>
                    <a:pt x="22675"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9;p54">
              <a:extLst>
                <a:ext uri="{FF2B5EF4-FFF2-40B4-BE49-F238E27FC236}">
                  <a16:creationId xmlns:a16="http://schemas.microsoft.com/office/drawing/2014/main" id="{35589799-CC09-2F89-3974-916397819C7D}"/>
                </a:ext>
              </a:extLst>
            </p:cNvPr>
            <p:cNvSpPr/>
            <p:nvPr/>
          </p:nvSpPr>
          <p:spPr>
            <a:xfrm>
              <a:off x="3076775" y="1741650"/>
              <a:ext cx="235475" cy="26900"/>
            </a:xfrm>
            <a:custGeom>
              <a:avLst/>
              <a:gdLst/>
              <a:ahLst/>
              <a:cxnLst/>
              <a:rect l="l" t="t" r="r" b="b"/>
              <a:pathLst>
                <a:path w="9419" h="1076" extrusionOk="0">
                  <a:moveTo>
                    <a:pt x="7013" y="1"/>
                  </a:moveTo>
                  <a:lnTo>
                    <a:pt x="5835" y="103"/>
                  </a:lnTo>
                  <a:lnTo>
                    <a:pt x="4658" y="206"/>
                  </a:lnTo>
                  <a:lnTo>
                    <a:pt x="2355" y="564"/>
                  </a:lnTo>
                  <a:lnTo>
                    <a:pt x="51" y="973"/>
                  </a:lnTo>
                  <a:lnTo>
                    <a:pt x="0" y="1025"/>
                  </a:lnTo>
                  <a:lnTo>
                    <a:pt x="0" y="1076"/>
                  </a:lnTo>
                  <a:lnTo>
                    <a:pt x="51" y="1076"/>
                  </a:lnTo>
                  <a:lnTo>
                    <a:pt x="1177" y="922"/>
                  </a:lnTo>
                  <a:lnTo>
                    <a:pt x="2355" y="769"/>
                  </a:lnTo>
                  <a:lnTo>
                    <a:pt x="4709" y="564"/>
                  </a:lnTo>
                  <a:lnTo>
                    <a:pt x="7013" y="462"/>
                  </a:lnTo>
                  <a:lnTo>
                    <a:pt x="8190" y="308"/>
                  </a:lnTo>
                  <a:lnTo>
                    <a:pt x="9316" y="155"/>
                  </a:lnTo>
                  <a:lnTo>
                    <a:pt x="9367" y="155"/>
                  </a:lnTo>
                  <a:lnTo>
                    <a:pt x="9418" y="103"/>
                  </a:lnTo>
                  <a:lnTo>
                    <a:pt x="9418" y="52"/>
                  </a:lnTo>
                  <a:lnTo>
                    <a:pt x="9367" y="52"/>
                  </a:lnTo>
                  <a:lnTo>
                    <a:pt x="819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70;p54">
              <a:extLst>
                <a:ext uri="{FF2B5EF4-FFF2-40B4-BE49-F238E27FC236}">
                  <a16:creationId xmlns:a16="http://schemas.microsoft.com/office/drawing/2014/main" id="{C2E22C37-9C09-5847-A6ED-D28A1329CE6A}"/>
                </a:ext>
              </a:extLst>
            </p:cNvPr>
            <p:cNvSpPr/>
            <p:nvPr/>
          </p:nvSpPr>
          <p:spPr>
            <a:xfrm>
              <a:off x="3113875" y="1872175"/>
              <a:ext cx="218850" cy="58900"/>
            </a:xfrm>
            <a:custGeom>
              <a:avLst/>
              <a:gdLst/>
              <a:ahLst/>
              <a:cxnLst/>
              <a:rect l="l" t="t" r="r" b="b"/>
              <a:pathLst>
                <a:path w="8754" h="2356" extrusionOk="0">
                  <a:moveTo>
                    <a:pt x="8702" y="1"/>
                  </a:moveTo>
                  <a:lnTo>
                    <a:pt x="8139" y="52"/>
                  </a:lnTo>
                  <a:lnTo>
                    <a:pt x="7627" y="103"/>
                  </a:lnTo>
                  <a:lnTo>
                    <a:pt x="7115" y="206"/>
                  </a:lnTo>
                  <a:lnTo>
                    <a:pt x="6603" y="359"/>
                  </a:lnTo>
                  <a:lnTo>
                    <a:pt x="4402" y="922"/>
                  </a:lnTo>
                  <a:lnTo>
                    <a:pt x="2202" y="1536"/>
                  </a:lnTo>
                  <a:lnTo>
                    <a:pt x="52" y="2253"/>
                  </a:lnTo>
                  <a:lnTo>
                    <a:pt x="1" y="2304"/>
                  </a:lnTo>
                  <a:lnTo>
                    <a:pt x="52" y="2304"/>
                  </a:lnTo>
                  <a:lnTo>
                    <a:pt x="52" y="2355"/>
                  </a:lnTo>
                  <a:lnTo>
                    <a:pt x="2253" y="1741"/>
                  </a:lnTo>
                  <a:lnTo>
                    <a:pt x="4454" y="1229"/>
                  </a:lnTo>
                  <a:lnTo>
                    <a:pt x="6655" y="717"/>
                  </a:lnTo>
                  <a:lnTo>
                    <a:pt x="7678" y="513"/>
                  </a:lnTo>
                  <a:lnTo>
                    <a:pt x="8702" y="206"/>
                  </a:lnTo>
                  <a:lnTo>
                    <a:pt x="8753" y="103"/>
                  </a:lnTo>
                  <a:lnTo>
                    <a:pt x="8753" y="52"/>
                  </a:lnTo>
                  <a:lnTo>
                    <a:pt x="870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71;p54">
              <a:extLst>
                <a:ext uri="{FF2B5EF4-FFF2-40B4-BE49-F238E27FC236}">
                  <a16:creationId xmlns:a16="http://schemas.microsoft.com/office/drawing/2014/main" id="{3DE67010-0C4A-4421-6375-17CBD339ED6C}"/>
                </a:ext>
              </a:extLst>
            </p:cNvPr>
            <p:cNvSpPr/>
            <p:nvPr/>
          </p:nvSpPr>
          <p:spPr>
            <a:xfrm>
              <a:off x="3156100" y="2030850"/>
              <a:ext cx="197100" cy="55050"/>
            </a:xfrm>
            <a:custGeom>
              <a:avLst/>
              <a:gdLst/>
              <a:ahLst/>
              <a:cxnLst/>
              <a:rect l="l" t="t" r="r" b="b"/>
              <a:pathLst>
                <a:path w="7884" h="2202" extrusionOk="0">
                  <a:moveTo>
                    <a:pt x="7832" y="1"/>
                  </a:moveTo>
                  <a:lnTo>
                    <a:pt x="7371" y="52"/>
                  </a:lnTo>
                  <a:lnTo>
                    <a:pt x="6911" y="154"/>
                  </a:lnTo>
                  <a:lnTo>
                    <a:pt x="6450" y="257"/>
                  </a:lnTo>
                  <a:lnTo>
                    <a:pt x="5989" y="410"/>
                  </a:lnTo>
                  <a:lnTo>
                    <a:pt x="3993" y="1024"/>
                  </a:lnTo>
                  <a:lnTo>
                    <a:pt x="2048" y="1587"/>
                  </a:lnTo>
                  <a:lnTo>
                    <a:pt x="52" y="2099"/>
                  </a:lnTo>
                  <a:lnTo>
                    <a:pt x="1" y="2150"/>
                  </a:lnTo>
                  <a:lnTo>
                    <a:pt x="52" y="2202"/>
                  </a:lnTo>
                  <a:lnTo>
                    <a:pt x="4147" y="1229"/>
                  </a:lnTo>
                  <a:lnTo>
                    <a:pt x="6092" y="717"/>
                  </a:lnTo>
                  <a:lnTo>
                    <a:pt x="6552" y="615"/>
                  </a:lnTo>
                  <a:lnTo>
                    <a:pt x="7013" y="461"/>
                  </a:lnTo>
                  <a:lnTo>
                    <a:pt x="7474" y="257"/>
                  </a:lnTo>
                  <a:lnTo>
                    <a:pt x="7883" y="52"/>
                  </a:lnTo>
                  <a:lnTo>
                    <a:pt x="78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72;p54">
              <a:extLst>
                <a:ext uri="{FF2B5EF4-FFF2-40B4-BE49-F238E27FC236}">
                  <a16:creationId xmlns:a16="http://schemas.microsoft.com/office/drawing/2014/main" id="{CF64C9FD-EB3F-359E-559D-EBF6451E8F1E}"/>
                </a:ext>
              </a:extLst>
            </p:cNvPr>
            <p:cNvSpPr/>
            <p:nvPr/>
          </p:nvSpPr>
          <p:spPr>
            <a:xfrm>
              <a:off x="2971850" y="1607300"/>
              <a:ext cx="309675" cy="58900"/>
            </a:xfrm>
            <a:custGeom>
              <a:avLst/>
              <a:gdLst/>
              <a:ahLst/>
              <a:cxnLst/>
              <a:rect l="l" t="t" r="r" b="b"/>
              <a:pathLst>
                <a:path w="12387" h="2356" extrusionOk="0">
                  <a:moveTo>
                    <a:pt x="9162" y="1"/>
                  </a:moveTo>
                  <a:lnTo>
                    <a:pt x="7575" y="103"/>
                  </a:lnTo>
                  <a:lnTo>
                    <a:pt x="5989" y="205"/>
                  </a:lnTo>
                  <a:lnTo>
                    <a:pt x="5170" y="308"/>
                  </a:lnTo>
                  <a:lnTo>
                    <a:pt x="4402" y="461"/>
                  </a:lnTo>
                  <a:lnTo>
                    <a:pt x="3583" y="666"/>
                  </a:lnTo>
                  <a:lnTo>
                    <a:pt x="2815" y="871"/>
                  </a:lnTo>
                  <a:lnTo>
                    <a:pt x="2099" y="1178"/>
                  </a:lnTo>
                  <a:lnTo>
                    <a:pt x="1382" y="1536"/>
                  </a:lnTo>
                  <a:lnTo>
                    <a:pt x="665" y="1946"/>
                  </a:lnTo>
                  <a:lnTo>
                    <a:pt x="0" y="2355"/>
                  </a:lnTo>
                  <a:lnTo>
                    <a:pt x="1433" y="1741"/>
                  </a:lnTo>
                  <a:lnTo>
                    <a:pt x="2969" y="1229"/>
                  </a:lnTo>
                  <a:lnTo>
                    <a:pt x="3685" y="1024"/>
                  </a:lnTo>
                  <a:lnTo>
                    <a:pt x="4504" y="922"/>
                  </a:lnTo>
                  <a:lnTo>
                    <a:pt x="5272" y="768"/>
                  </a:lnTo>
                  <a:lnTo>
                    <a:pt x="6040" y="717"/>
                  </a:lnTo>
                  <a:lnTo>
                    <a:pt x="9213" y="410"/>
                  </a:lnTo>
                  <a:lnTo>
                    <a:pt x="12387" y="154"/>
                  </a:lnTo>
                  <a:lnTo>
                    <a:pt x="1080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3;p54">
              <a:extLst>
                <a:ext uri="{FF2B5EF4-FFF2-40B4-BE49-F238E27FC236}">
                  <a16:creationId xmlns:a16="http://schemas.microsoft.com/office/drawing/2014/main" id="{8F73F1FB-1056-5D4F-4439-C087407E0CD9}"/>
                </a:ext>
              </a:extLst>
            </p:cNvPr>
            <p:cNvSpPr/>
            <p:nvPr/>
          </p:nvSpPr>
          <p:spPr>
            <a:xfrm>
              <a:off x="1801000" y="1417925"/>
              <a:ext cx="963575" cy="917500"/>
            </a:xfrm>
            <a:custGeom>
              <a:avLst/>
              <a:gdLst/>
              <a:ahLst/>
              <a:cxnLst/>
              <a:rect l="l" t="t" r="r" b="b"/>
              <a:pathLst>
                <a:path w="38543" h="36700" extrusionOk="0">
                  <a:moveTo>
                    <a:pt x="2457" y="0"/>
                  </a:moveTo>
                  <a:lnTo>
                    <a:pt x="2150" y="103"/>
                  </a:lnTo>
                  <a:lnTo>
                    <a:pt x="1843" y="205"/>
                  </a:lnTo>
                  <a:lnTo>
                    <a:pt x="1587" y="410"/>
                  </a:lnTo>
                  <a:lnTo>
                    <a:pt x="1331" y="614"/>
                  </a:lnTo>
                  <a:lnTo>
                    <a:pt x="1075" y="922"/>
                  </a:lnTo>
                  <a:lnTo>
                    <a:pt x="870" y="1280"/>
                  </a:lnTo>
                  <a:lnTo>
                    <a:pt x="717" y="1638"/>
                  </a:lnTo>
                  <a:lnTo>
                    <a:pt x="563" y="2099"/>
                  </a:lnTo>
                  <a:lnTo>
                    <a:pt x="410" y="2559"/>
                  </a:lnTo>
                  <a:lnTo>
                    <a:pt x="205" y="3634"/>
                  </a:lnTo>
                  <a:lnTo>
                    <a:pt x="51" y="4812"/>
                  </a:lnTo>
                  <a:lnTo>
                    <a:pt x="0" y="6142"/>
                  </a:lnTo>
                  <a:lnTo>
                    <a:pt x="51" y="7524"/>
                  </a:lnTo>
                  <a:lnTo>
                    <a:pt x="154" y="9009"/>
                  </a:lnTo>
                  <a:lnTo>
                    <a:pt x="358" y="10544"/>
                  </a:lnTo>
                  <a:lnTo>
                    <a:pt x="614" y="12233"/>
                  </a:lnTo>
                  <a:lnTo>
                    <a:pt x="973" y="14025"/>
                  </a:lnTo>
                  <a:lnTo>
                    <a:pt x="1433" y="15919"/>
                  </a:lnTo>
                  <a:lnTo>
                    <a:pt x="1996" y="17813"/>
                  </a:lnTo>
                  <a:lnTo>
                    <a:pt x="2559" y="19758"/>
                  </a:lnTo>
                  <a:lnTo>
                    <a:pt x="3276" y="21703"/>
                  </a:lnTo>
                  <a:lnTo>
                    <a:pt x="3993" y="23596"/>
                  </a:lnTo>
                  <a:lnTo>
                    <a:pt x="4760" y="25439"/>
                  </a:lnTo>
                  <a:lnTo>
                    <a:pt x="5630" y="27231"/>
                  </a:lnTo>
                  <a:lnTo>
                    <a:pt x="6501" y="28920"/>
                  </a:lnTo>
                  <a:lnTo>
                    <a:pt x="7422" y="30455"/>
                  </a:lnTo>
                  <a:lnTo>
                    <a:pt x="7883" y="31172"/>
                  </a:lnTo>
                  <a:lnTo>
                    <a:pt x="8394" y="31837"/>
                  </a:lnTo>
                  <a:lnTo>
                    <a:pt x="8855" y="32451"/>
                  </a:lnTo>
                  <a:lnTo>
                    <a:pt x="9367" y="33066"/>
                  </a:lnTo>
                  <a:lnTo>
                    <a:pt x="9879" y="33577"/>
                  </a:lnTo>
                  <a:lnTo>
                    <a:pt x="10391" y="34038"/>
                  </a:lnTo>
                  <a:lnTo>
                    <a:pt x="10903" y="34448"/>
                  </a:lnTo>
                  <a:lnTo>
                    <a:pt x="11414" y="34806"/>
                  </a:lnTo>
                  <a:lnTo>
                    <a:pt x="11977" y="35113"/>
                  </a:lnTo>
                  <a:lnTo>
                    <a:pt x="12643" y="35369"/>
                  </a:lnTo>
                  <a:lnTo>
                    <a:pt x="13359" y="35625"/>
                  </a:lnTo>
                  <a:lnTo>
                    <a:pt x="14178" y="35830"/>
                  </a:lnTo>
                  <a:lnTo>
                    <a:pt x="15048" y="36034"/>
                  </a:lnTo>
                  <a:lnTo>
                    <a:pt x="15970" y="36188"/>
                  </a:lnTo>
                  <a:lnTo>
                    <a:pt x="18017" y="36444"/>
                  </a:lnTo>
                  <a:lnTo>
                    <a:pt x="20167" y="36597"/>
                  </a:lnTo>
                  <a:lnTo>
                    <a:pt x="22470" y="36700"/>
                  </a:lnTo>
                  <a:lnTo>
                    <a:pt x="24774" y="36700"/>
                  </a:lnTo>
                  <a:lnTo>
                    <a:pt x="27077" y="36648"/>
                  </a:lnTo>
                  <a:lnTo>
                    <a:pt x="29329" y="36597"/>
                  </a:lnTo>
                  <a:lnTo>
                    <a:pt x="31428" y="36495"/>
                  </a:lnTo>
                  <a:lnTo>
                    <a:pt x="35113" y="36239"/>
                  </a:lnTo>
                  <a:lnTo>
                    <a:pt x="37621" y="36034"/>
                  </a:lnTo>
                  <a:lnTo>
                    <a:pt x="38542" y="35932"/>
                  </a:lnTo>
                  <a:lnTo>
                    <a:pt x="35881" y="15049"/>
                  </a:lnTo>
                  <a:lnTo>
                    <a:pt x="27384" y="16994"/>
                  </a:lnTo>
                  <a:lnTo>
                    <a:pt x="21447" y="18324"/>
                  </a:lnTo>
                  <a:lnTo>
                    <a:pt x="19399" y="18734"/>
                  </a:lnTo>
                  <a:lnTo>
                    <a:pt x="18427" y="18887"/>
                  </a:lnTo>
                  <a:lnTo>
                    <a:pt x="18324" y="18887"/>
                  </a:lnTo>
                  <a:lnTo>
                    <a:pt x="18171" y="18785"/>
                  </a:lnTo>
                  <a:lnTo>
                    <a:pt x="17659" y="18324"/>
                  </a:lnTo>
                  <a:lnTo>
                    <a:pt x="16993" y="17557"/>
                  </a:lnTo>
                  <a:lnTo>
                    <a:pt x="16021" y="16328"/>
                  </a:lnTo>
                  <a:lnTo>
                    <a:pt x="14741" y="14588"/>
                  </a:lnTo>
                  <a:lnTo>
                    <a:pt x="13155" y="12336"/>
                  </a:lnTo>
                  <a:lnTo>
                    <a:pt x="11210" y="9367"/>
                  </a:lnTo>
                  <a:lnTo>
                    <a:pt x="8804" y="5784"/>
                  </a:lnTo>
                  <a:lnTo>
                    <a:pt x="8139" y="4812"/>
                  </a:lnTo>
                  <a:lnTo>
                    <a:pt x="7524" y="3941"/>
                  </a:lnTo>
                  <a:lnTo>
                    <a:pt x="6961" y="3174"/>
                  </a:lnTo>
                  <a:lnTo>
                    <a:pt x="6398" y="2508"/>
                  </a:lnTo>
                  <a:lnTo>
                    <a:pt x="5835" y="1945"/>
                  </a:lnTo>
                  <a:lnTo>
                    <a:pt x="5323" y="1433"/>
                  </a:lnTo>
                  <a:lnTo>
                    <a:pt x="4863" y="973"/>
                  </a:lnTo>
                  <a:lnTo>
                    <a:pt x="4402" y="666"/>
                  </a:lnTo>
                  <a:lnTo>
                    <a:pt x="3941" y="359"/>
                  </a:lnTo>
                  <a:lnTo>
                    <a:pt x="3532" y="205"/>
                  </a:lnTo>
                  <a:lnTo>
                    <a:pt x="3122" y="51"/>
                  </a:lnTo>
                  <a:lnTo>
                    <a:pt x="2764"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4;p54">
              <a:extLst>
                <a:ext uri="{FF2B5EF4-FFF2-40B4-BE49-F238E27FC236}">
                  <a16:creationId xmlns:a16="http://schemas.microsoft.com/office/drawing/2014/main" id="{A27453C0-A7F6-F31C-FE79-4DE8672111FB}"/>
                </a:ext>
              </a:extLst>
            </p:cNvPr>
            <p:cNvSpPr/>
            <p:nvPr/>
          </p:nvSpPr>
          <p:spPr>
            <a:xfrm>
              <a:off x="1812500" y="1797975"/>
              <a:ext cx="952075" cy="546400"/>
            </a:xfrm>
            <a:custGeom>
              <a:avLst/>
              <a:gdLst/>
              <a:ahLst/>
              <a:cxnLst/>
              <a:rect l="l" t="t" r="r" b="b"/>
              <a:pathLst>
                <a:path w="38083" h="21856" extrusionOk="0">
                  <a:moveTo>
                    <a:pt x="103" y="0"/>
                  </a:moveTo>
                  <a:lnTo>
                    <a:pt x="103" y="51"/>
                  </a:lnTo>
                  <a:lnTo>
                    <a:pt x="922" y="2406"/>
                  </a:lnTo>
                  <a:lnTo>
                    <a:pt x="1792" y="4760"/>
                  </a:lnTo>
                  <a:lnTo>
                    <a:pt x="2560" y="6654"/>
                  </a:lnTo>
                  <a:lnTo>
                    <a:pt x="2048" y="5989"/>
                  </a:lnTo>
                  <a:lnTo>
                    <a:pt x="1076" y="4811"/>
                  </a:lnTo>
                  <a:lnTo>
                    <a:pt x="564" y="4197"/>
                  </a:lnTo>
                  <a:lnTo>
                    <a:pt x="103" y="3583"/>
                  </a:lnTo>
                  <a:lnTo>
                    <a:pt x="1" y="3583"/>
                  </a:lnTo>
                  <a:lnTo>
                    <a:pt x="1" y="3634"/>
                  </a:lnTo>
                  <a:lnTo>
                    <a:pt x="462" y="4248"/>
                  </a:lnTo>
                  <a:lnTo>
                    <a:pt x="922" y="4863"/>
                  </a:lnTo>
                  <a:lnTo>
                    <a:pt x="1792" y="6142"/>
                  </a:lnTo>
                  <a:lnTo>
                    <a:pt x="2714" y="7371"/>
                  </a:lnTo>
                  <a:lnTo>
                    <a:pt x="3123" y="7934"/>
                  </a:lnTo>
                  <a:lnTo>
                    <a:pt x="3174" y="7985"/>
                  </a:lnTo>
                  <a:lnTo>
                    <a:pt x="3737" y="9265"/>
                  </a:lnTo>
                  <a:lnTo>
                    <a:pt x="4761" y="11517"/>
                  </a:lnTo>
                  <a:lnTo>
                    <a:pt x="5887" y="13769"/>
                  </a:lnTo>
                  <a:lnTo>
                    <a:pt x="6399" y="14792"/>
                  </a:lnTo>
                  <a:lnTo>
                    <a:pt x="7013" y="15816"/>
                  </a:lnTo>
                  <a:lnTo>
                    <a:pt x="7679" y="16737"/>
                  </a:lnTo>
                  <a:lnTo>
                    <a:pt x="8344" y="17710"/>
                  </a:lnTo>
                  <a:lnTo>
                    <a:pt x="8702" y="18119"/>
                  </a:lnTo>
                  <a:lnTo>
                    <a:pt x="9112" y="18580"/>
                  </a:lnTo>
                  <a:lnTo>
                    <a:pt x="9521" y="18938"/>
                  </a:lnTo>
                  <a:lnTo>
                    <a:pt x="9931" y="19348"/>
                  </a:lnTo>
                  <a:lnTo>
                    <a:pt x="10391" y="19655"/>
                  </a:lnTo>
                  <a:lnTo>
                    <a:pt x="10903" y="19962"/>
                  </a:lnTo>
                  <a:lnTo>
                    <a:pt x="11364" y="20269"/>
                  </a:lnTo>
                  <a:lnTo>
                    <a:pt x="11876" y="20525"/>
                  </a:lnTo>
                  <a:lnTo>
                    <a:pt x="12490" y="20730"/>
                  </a:lnTo>
                  <a:lnTo>
                    <a:pt x="13206" y="20883"/>
                  </a:lnTo>
                  <a:lnTo>
                    <a:pt x="14025" y="21088"/>
                  </a:lnTo>
                  <a:lnTo>
                    <a:pt x="14947" y="21191"/>
                  </a:lnTo>
                  <a:lnTo>
                    <a:pt x="16943" y="21446"/>
                  </a:lnTo>
                  <a:lnTo>
                    <a:pt x="19093" y="21600"/>
                  </a:lnTo>
                  <a:lnTo>
                    <a:pt x="21242" y="21754"/>
                  </a:lnTo>
                  <a:lnTo>
                    <a:pt x="23341" y="21805"/>
                  </a:lnTo>
                  <a:lnTo>
                    <a:pt x="25132" y="21856"/>
                  </a:lnTo>
                  <a:lnTo>
                    <a:pt x="26617" y="21856"/>
                  </a:lnTo>
                  <a:lnTo>
                    <a:pt x="29483" y="21754"/>
                  </a:lnTo>
                  <a:lnTo>
                    <a:pt x="32298" y="21600"/>
                  </a:lnTo>
                  <a:lnTo>
                    <a:pt x="35113" y="21344"/>
                  </a:lnTo>
                  <a:lnTo>
                    <a:pt x="37929" y="20986"/>
                  </a:lnTo>
                  <a:lnTo>
                    <a:pt x="37980" y="20986"/>
                  </a:lnTo>
                  <a:lnTo>
                    <a:pt x="38031" y="20935"/>
                  </a:lnTo>
                  <a:lnTo>
                    <a:pt x="38082" y="20832"/>
                  </a:lnTo>
                  <a:lnTo>
                    <a:pt x="38031" y="20679"/>
                  </a:lnTo>
                  <a:lnTo>
                    <a:pt x="37877" y="20679"/>
                  </a:lnTo>
                  <a:lnTo>
                    <a:pt x="35421" y="20883"/>
                  </a:lnTo>
                  <a:lnTo>
                    <a:pt x="33015" y="21037"/>
                  </a:lnTo>
                  <a:lnTo>
                    <a:pt x="30558" y="21191"/>
                  </a:lnTo>
                  <a:lnTo>
                    <a:pt x="28152" y="21242"/>
                  </a:lnTo>
                  <a:lnTo>
                    <a:pt x="24928" y="21242"/>
                  </a:lnTo>
                  <a:lnTo>
                    <a:pt x="22880" y="21191"/>
                  </a:lnTo>
                  <a:lnTo>
                    <a:pt x="20782" y="21139"/>
                  </a:lnTo>
                  <a:lnTo>
                    <a:pt x="18632" y="20986"/>
                  </a:lnTo>
                  <a:lnTo>
                    <a:pt x="16636" y="20832"/>
                  </a:lnTo>
                  <a:lnTo>
                    <a:pt x="14844" y="20628"/>
                  </a:lnTo>
                  <a:lnTo>
                    <a:pt x="14077" y="20525"/>
                  </a:lnTo>
                  <a:lnTo>
                    <a:pt x="13462" y="20372"/>
                  </a:lnTo>
                  <a:lnTo>
                    <a:pt x="12899" y="20218"/>
                  </a:lnTo>
                  <a:lnTo>
                    <a:pt x="12388" y="20013"/>
                  </a:lnTo>
                  <a:lnTo>
                    <a:pt x="11876" y="19757"/>
                  </a:lnTo>
                  <a:lnTo>
                    <a:pt x="11364" y="19501"/>
                  </a:lnTo>
                  <a:lnTo>
                    <a:pt x="10903" y="19194"/>
                  </a:lnTo>
                  <a:lnTo>
                    <a:pt x="10443" y="18836"/>
                  </a:lnTo>
                  <a:lnTo>
                    <a:pt x="9982" y="18478"/>
                  </a:lnTo>
                  <a:lnTo>
                    <a:pt x="9572" y="18068"/>
                  </a:lnTo>
                  <a:lnTo>
                    <a:pt x="8856" y="17198"/>
                  </a:lnTo>
                  <a:lnTo>
                    <a:pt x="8139" y="16277"/>
                  </a:lnTo>
                  <a:lnTo>
                    <a:pt x="7474" y="15304"/>
                  </a:lnTo>
                  <a:lnTo>
                    <a:pt x="6911" y="14332"/>
                  </a:lnTo>
                  <a:lnTo>
                    <a:pt x="5785" y="12233"/>
                  </a:lnTo>
                  <a:lnTo>
                    <a:pt x="4710" y="10135"/>
                  </a:lnTo>
                  <a:lnTo>
                    <a:pt x="3533" y="7678"/>
                  </a:lnTo>
                  <a:lnTo>
                    <a:pt x="2458" y="5272"/>
                  </a:lnTo>
                  <a:lnTo>
                    <a:pt x="1280" y="2713"/>
                  </a:lnTo>
                  <a:lnTo>
                    <a:pt x="717" y="1382"/>
                  </a:lnTo>
                  <a:lnTo>
                    <a:pt x="206" y="51"/>
                  </a:lnTo>
                  <a:lnTo>
                    <a:pt x="20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5;p54">
              <a:extLst>
                <a:ext uri="{FF2B5EF4-FFF2-40B4-BE49-F238E27FC236}">
                  <a16:creationId xmlns:a16="http://schemas.microsoft.com/office/drawing/2014/main" id="{8B04082C-D682-4FE7-0C99-1A19533ACDD7}"/>
                </a:ext>
              </a:extLst>
            </p:cNvPr>
            <p:cNvSpPr/>
            <p:nvPr/>
          </p:nvSpPr>
          <p:spPr>
            <a:xfrm>
              <a:off x="2113225" y="1700725"/>
              <a:ext cx="230350" cy="197075"/>
            </a:xfrm>
            <a:custGeom>
              <a:avLst/>
              <a:gdLst/>
              <a:ahLst/>
              <a:cxnLst/>
              <a:rect l="l" t="t" r="r" b="b"/>
              <a:pathLst>
                <a:path w="9214" h="7883" extrusionOk="0">
                  <a:moveTo>
                    <a:pt x="0" y="0"/>
                  </a:moveTo>
                  <a:lnTo>
                    <a:pt x="0" y="51"/>
                  </a:lnTo>
                  <a:lnTo>
                    <a:pt x="0" y="102"/>
                  </a:lnTo>
                  <a:lnTo>
                    <a:pt x="1177" y="1740"/>
                  </a:lnTo>
                  <a:lnTo>
                    <a:pt x="2201" y="3276"/>
                  </a:lnTo>
                  <a:lnTo>
                    <a:pt x="3225" y="4760"/>
                  </a:lnTo>
                  <a:lnTo>
                    <a:pt x="4249" y="6245"/>
                  </a:lnTo>
                  <a:lnTo>
                    <a:pt x="4658" y="6808"/>
                  </a:lnTo>
                  <a:lnTo>
                    <a:pt x="4914" y="7064"/>
                  </a:lnTo>
                  <a:lnTo>
                    <a:pt x="5119" y="7319"/>
                  </a:lnTo>
                  <a:lnTo>
                    <a:pt x="5375" y="7575"/>
                  </a:lnTo>
                  <a:lnTo>
                    <a:pt x="5682" y="7729"/>
                  </a:lnTo>
                  <a:lnTo>
                    <a:pt x="5989" y="7883"/>
                  </a:lnTo>
                  <a:lnTo>
                    <a:pt x="6398" y="7883"/>
                  </a:lnTo>
                  <a:lnTo>
                    <a:pt x="7115" y="7780"/>
                  </a:lnTo>
                  <a:lnTo>
                    <a:pt x="7780" y="7575"/>
                  </a:lnTo>
                  <a:lnTo>
                    <a:pt x="8497" y="7371"/>
                  </a:lnTo>
                  <a:lnTo>
                    <a:pt x="9162" y="7115"/>
                  </a:lnTo>
                  <a:lnTo>
                    <a:pt x="9213" y="7064"/>
                  </a:lnTo>
                  <a:lnTo>
                    <a:pt x="9162" y="7012"/>
                  </a:lnTo>
                  <a:lnTo>
                    <a:pt x="9162" y="6961"/>
                  </a:lnTo>
                  <a:lnTo>
                    <a:pt x="9111" y="6961"/>
                  </a:lnTo>
                  <a:lnTo>
                    <a:pt x="7678" y="7268"/>
                  </a:lnTo>
                  <a:lnTo>
                    <a:pt x="6859" y="7422"/>
                  </a:lnTo>
                  <a:lnTo>
                    <a:pt x="6501" y="7473"/>
                  </a:lnTo>
                  <a:lnTo>
                    <a:pt x="6245" y="7422"/>
                  </a:lnTo>
                  <a:lnTo>
                    <a:pt x="5886" y="7319"/>
                  </a:lnTo>
                  <a:lnTo>
                    <a:pt x="5579" y="7115"/>
                  </a:lnTo>
                  <a:lnTo>
                    <a:pt x="5272" y="6859"/>
                  </a:lnTo>
                  <a:lnTo>
                    <a:pt x="5068" y="6552"/>
                  </a:lnTo>
                  <a:lnTo>
                    <a:pt x="4044" y="5221"/>
                  </a:lnTo>
                  <a:lnTo>
                    <a:pt x="2815" y="3583"/>
                  </a:lnTo>
                  <a:lnTo>
                    <a:pt x="2764" y="3532"/>
                  </a:lnTo>
                  <a:lnTo>
                    <a:pt x="2764" y="3429"/>
                  </a:lnTo>
                  <a:lnTo>
                    <a:pt x="2662" y="3276"/>
                  </a:lnTo>
                  <a:lnTo>
                    <a:pt x="2611" y="3020"/>
                  </a:lnTo>
                  <a:lnTo>
                    <a:pt x="2252" y="2252"/>
                  </a:lnTo>
                  <a:lnTo>
                    <a:pt x="1536" y="717"/>
                  </a:lnTo>
                  <a:lnTo>
                    <a:pt x="1485" y="717"/>
                  </a:lnTo>
                  <a:lnTo>
                    <a:pt x="1485" y="768"/>
                  </a:lnTo>
                  <a:lnTo>
                    <a:pt x="2099" y="2355"/>
                  </a:lnTo>
                  <a:lnTo>
                    <a:pt x="2304" y="2918"/>
                  </a:lnTo>
                  <a:lnTo>
                    <a:pt x="2099" y="2662"/>
                  </a:lnTo>
                  <a:lnTo>
                    <a:pt x="1229" y="1484"/>
                  </a:lnTo>
                  <a:lnTo>
                    <a:pt x="5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6;p54">
              <a:extLst>
                <a:ext uri="{FF2B5EF4-FFF2-40B4-BE49-F238E27FC236}">
                  <a16:creationId xmlns:a16="http://schemas.microsoft.com/office/drawing/2014/main" id="{5BA3654D-5518-25BE-580F-A7557B9C1CF6}"/>
                </a:ext>
              </a:extLst>
            </p:cNvPr>
            <p:cNvSpPr/>
            <p:nvPr/>
          </p:nvSpPr>
          <p:spPr>
            <a:xfrm>
              <a:off x="2613550" y="1837625"/>
              <a:ext cx="55050" cy="461975"/>
            </a:xfrm>
            <a:custGeom>
              <a:avLst/>
              <a:gdLst/>
              <a:ahLst/>
              <a:cxnLst/>
              <a:rect l="l" t="t" r="r" b="b"/>
              <a:pathLst>
                <a:path w="2202" h="18479" extrusionOk="0">
                  <a:moveTo>
                    <a:pt x="0" y="1"/>
                  </a:moveTo>
                  <a:lnTo>
                    <a:pt x="0" y="52"/>
                  </a:lnTo>
                  <a:lnTo>
                    <a:pt x="103" y="1229"/>
                  </a:lnTo>
                  <a:lnTo>
                    <a:pt x="154" y="2407"/>
                  </a:lnTo>
                  <a:lnTo>
                    <a:pt x="308" y="4710"/>
                  </a:lnTo>
                  <a:lnTo>
                    <a:pt x="768" y="9265"/>
                  </a:lnTo>
                  <a:lnTo>
                    <a:pt x="1331" y="13872"/>
                  </a:lnTo>
                  <a:lnTo>
                    <a:pt x="1638" y="16124"/>
                  </a:lnTo>
                  <a:lnTo>
                    <a:pt x="2048" y="18427"/>
                  </a:lnTo>
                  <a:lnTo>
                    <a:pt x="2048" y="18478"/>
                  </a:lnTo>
                  <a:lnTo>
                    <a:pt x="2150" y="18478"/>
                  </a:lnTo>
                  <a:lnTo>
                    <a:pt x="2201" y="18427"/>
                  </a:lnTo>
                  <a:lnTo>
                    <a:pt x="2048" y="16124"/>
                  </a:lnTo>
                  <a:lnTo>
                    <a:pt x="1843" y="13821"/>
                  </a:lnTo>
                  <a:lnTo>
                    <a:pt x="1382" y="9265"/>
                  </a:lnTo>
                  <a:lnTo>
                    <a:pt x="819" y="4710"/>
                  </a:lnTo>
                  <a:lnTo>
                    <a:pt x="410" y="2355"/>
                  </a:lnTo>
                  <a:lnTo>
                    <a:pt x="256" y="1229"/>
                  </a:lnTo>
                  <a:lnTo>
                    <a:pt x="103" y="52"/>
                  </a:lnTo>
                  <a:lnTo>
                    <a:pt x="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7;p54">
              <a:extLst>
                <a:ext uri="{FF2B5EF4-FFF2-40B4-BE49-F238E27FC236}">
                  <a16:creationId xmlns:a16="http://schemas.microsoft.com/office/drawing/2014/main" id="{5230CAEE-AB30-3FC1-D841-C03848B32C83}"/>
                </a:ext>
              </a:extLst>
            </p:cNvPr>
            <p:cNvSpPr/>
            <p:nvPr/>
          </p:nvSpPr>
          <p:spPr>
            <a:xfrm>
              <a:off x="1941750" y="1103125"/>
              <a:ext cx="234200" cy="414625"/>
            </a:xfrm>
            <a:custGeom>
              <a:avLst/>
              <a:gdLst/>
              <a:ahLst/>
              <a:cxnLst/>
              <a:rect l="l" t="t" r="r" b="b"/>
              <a:pathLst>
                <a:path w="9368" h="16585" extrusionOk="0">
                  <a:moveTo>
                    <a:pt x="2560" y="1"/>
                  </a:moveTo>
                  <a:lnTo>
                    <a:pt x="1587" y="3379"/>
                  </a:lnTo>
                  <a:lnTo>
                    <a:pt x="1587" y="3481"/>
                  </a:lnTo>
                  <a:lnTo>
                    <a:pt x="1536" y="3635"/>
                  </a:lnTo>
                  <a:lnTo>
                    <a:pt x="1434" y="3942"/>
                  </a:lnTo>
                  <a:lnTo>
                    <a:pt x="1178" y="4761"/>
                  </a:lnTo>
                  <a:lnTo>
                    <a:pt x="1024" y="5426"/>
                  </a:lnTo>
                  <a:lnTo>
                    <a:pt x="871" y="6092"/>
                  </a:lnTo>
                  <a:lnTo>
                    <a:pt x="564" y="7320"/>
                  </a:lnTo>
                  <a:lnTo>
                    <a:pt x="359" y="8549"/>
                  </a:lnTo>
                  <a:lnTo>
                    <a:pt x="154" y="9777"/>
                  </a:lnTo>
                  <a:lnTo>
                    <a:pt x="0" y="11057"/>
                  </a:lnTo>
                  <a:lnTo>
                    <a:pt x="154" y="11466"/>
                  </a:lnTo>
                  <a:lnTo>
                    <a:pt x="512" y="12132"/>
                  </a:lnTo>
                  <a:lnTo>
                    <a:pt x="1024" y="13002"/>
                  </a:lnTo>
                  <a:lnTo>
                    <a:pt x="1741" y="13974"/>
                  </a:lnTo>
                  <a:lnTo>
                    <a:pt x="2150" y="14435"/>
                  </a:lnTo>
                  <a:lnTo>
                    <a:pt x="2560" y="14896"/>
                  </a:lnTo>
                  <a:lnTo>
                    <a:pt x="3020" y="15356"/>
                  </a:lnTo>
                  <a:lnTo>
                    <a:pt x="3532" y="15715"/>
                  </a:lnTo>
                  <a:lnTo>
                    <a:pt x="4044" y="16022"/>
                  </a:lnTo>
                  <a:lnTo>
                    <a:pt x="4556" y="16329"/>
                  </a:lnTo>
                  <a:lnTo>
                    <a:pt x="5119" y="16482"/>
                  </a:lnTo>
                  <a:lnTo>
                    <a:pt x="5682" y="16585"/>
                  </a:lnTo>
                  <a:lnTo>
                    <a:pt x="5836" y="16533"/>
                  </a:lnTo>
                  <a:lnTo>
                    <a:pt x="6040" y="16380"/>
                  </a:lnTo>
                  <a:lnTo>
                    <a:pt x="6194" y="16124"/>
                  </a:lnTo>
                  <a:lnTo>
                    <a:pt x="6347" y="15817"/>
                  </a:lnTo>
                  <a:lnTo>
                    <a:pt x="6603" y="14947"/>
                  </a:lnTo>
                  <a:lnTo>
                    <a:pt x="6859" y="13974"/>
                  </a:lnTo>
                  <a:lnTo>
                    <a:pt x="7064" y="13002"/>
                  </a:lnTo>
                  <a:lnTo>
                    <a:pt x="7166" y="12183"/>
                  </a:lnTo>
                  <a:lnTo>
                    <a:pt x="7320" y="11313"/>
                  </a:lnTo>
                  <a:lnTo>
                    <a:pt x="7422" y="10954"/>
                  </a:lnTo>
                  <a:lnTo>
                    <a:pt x="9367" y="5580"/>
                  </a:lnTo>
                  <a:lnTo>
                    <a:pt x="3379" y="615"/>
                  </a:lnTo>
                  <a:lnTo>
                    <a:pt x="2560"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8;p54">
              <a:extLst>
                <a:ext uri="{FF2B5EF4-FFF2-40B4-BE49-F238E27FC236}">
                  <a16:creationId xmlns:a16="http://schemas.microsoft.com/office/drawing/2014/main" id="{E92DF187-E8B2-E96E-F87D-2565250E0152}"/>
                </a:ext>
              </a:extLst>
            </p:cNvPr>
            <p:cNvSpPr/>
            <p:nvPr/>
          </p:nvSpPr>
          <p:spPr>
            <a:xfrm>
              <a:off x="1981425" y="1101850"/>
              <a:ext cx="194525" cy="275150"/>
            </a:xfrm>
            <a:custGeom>
              <a:avLst/>
              <a:gdLst/>
              <a:ahLst/>
              <a:cxnLst/>
              <a:rect l="l" t="t" r="r" b="b"/>
              <a:pathLst>
                <a:path w="7781" h="11006" extrusionOk="0">
                  <a:moveTo>
                    <a:pt x="973" y="1"/>
                  </a:moveTo>
                  <a:lnTo>
                    <a:pt x="0" y="3379"/>
                  </a:lnTo>
                  <a:lnTo>
                    <a:pt x="154" y="3993"/>
                  </a:lnTo>
                  <a:lnTo>
                    <a:pt x="359" y="4607"/>
                  </a:lnTo>
                  <a:lnTo>
                    <a:pt x="563" y="5170"/>
                  </a:lnTo>
                  <a:lnTo>
                    <a:pt x="819" y="5733"/>
                  </a:lnTo>
                  <a:lnTo>
                    <a:pt x="1075" y="6296"/>
                  </a:lnTo>
                  <a:lnTo>
                    <a:pt x="1382" y="6808"/>
                  </a:lnTo>
                  <a:lnTo>
                    <a:pt x="1740" y="7320"/>
                  </a:lnTo>
                  <a:lnTo>
                    <a:pt x="2099" y="7832"/>
                  </a:lnTo>
                  <a:lnTo>
                    <a:pt x="2457" y="8293"/>
                  </a:lnTo>
                  <a:lnTo>
                    <a:pt x="2867" y="8753"/>
                  </a:lnTo>
                  <a:lnTo>
                    <a:pt x="3327" y="9214"/>
                  </a:lnTo>
                  <a:lnTo>
                    <a:pt x="3788" y="9623"/>
                  </a:lnTo>
                  <a:lnTo>
                    <a:pt x="4249" y="9982"/>
                  </a:lnTo>
                  <a:lnTo>
                    <a:pt x="4760" y="10340"/>
                  </a:lnTo>
                  <a:lnTo>
                    <a:pt x="5323" y="10698"/>
                  </a:lnTo>
                  <a:lnTo>
                    <a:pt x="5835" y="11005"/>
                  </a:lnTo>
                  <a:lnTo>
                    <a:pt x="7780" y="5631"/>
                  </a:lnTo>
                  <a:lnTo>
                    <a:pt x="1792" y="666"/>
                  </a:lnTo>
                  <a:lnTo>
                    <a:pt x="97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9;p54">
              <a:extLst>
                <a:ext uri="{FF2B5EF4-FFF2-40B4-BE49-F238E27FC236}">
                  <a16:creationId xmlns:a16="http://schemas.microsoft.com/office/drawing/2014/main" id="{FCBD0D27-AC26-07F1-DE0E-CBCA22164D8C}"/>
                </a:ext>
              </a:extLst>
            </p:cNvPr>
            <p:cNvSpPr/>
            <p:nvPr/>
          </p:nvSpPr>
          <p:spPr>
            <a:xfrm>
              <a:off x="1935350" y="733325"/>
              <a:ext cx="453000" cy="584800"/>
            </a:xfrm>
            <a:custGeom>
              <a:avLst/>
              <a:gdLst/>
              <a:ahLst/>
              <a:cxnLst/>
              <a:rect l="l" t="t" r="r" b="b"/>
              <a:pathLst>
                <a:path w="18120" h="23392" extrusionOk="0">
                  <a:moveTo>
                    <a:pt x="8292" y="0"/>
                  </a:moveTo>
                  <a:lnTo>
                    <a:pt x="7474" y="52"/>
                  </a:lnTo>
                  <a:lnTo>
                    <a:pt x="6603" y="205"/>
                  </a:lnTo>
                  <a:lnTo>
                    <a:pt x="5836" y="410"/>
                  </a:lnTo>
                  <a:lnTo>
                    <a:pt x="5017" y="717"/>
                  </a:lnTo>
                  <a:lnTo>
                    <a:pt x="4249" y="1075"/>
                  </a:lnTo>
                  <a:lnTo>
                    <a:pt x="3481" y="1536"/>
                  </a:lnTo>
                  <a:lnTo>
                    <a:pt x="2816" y="2099"/>
                  </a:lnTo>
                  <a:lnTo>
                    <a:pt x="2202" y="2764"/>
                  </a:lnTo>
                  <a:lnTo>
                    <a:pt x="1587" y="3532"/>
                  </a:lnTo>
                  <a:lnTo>
                    <a:pt x="1331" y="3942"/>
                  </a:lnTo>
                  <a:lnTo>
                    <a:pt x="1127" y="4402"/>
                  </a:lnTo>
                  <a:lnTo>
                    <a:pt x="871" y="4914"/>
                  </a:lnTo>
                  <a:lnTo>
                    <a:pt x="717" y="5375"/>
                  </a:lnTo>
                  <a:lnTo>
                    <a:pt x="512" y="5938"/>
                  </a:lnTo>
                  <a:lnTo>
                    <a:pt x="359" y="6501"/>
                  </a:lnTo>
                  <a:lnTo>
                    <a:pt x="256" y="7115"/>
                  </a:lnTo>
                  <a:lnTo>
                    <a:pt x="154" y="7729"/>
                  </a:lnTo>
                  <a:lnTo>
                    <a:pt x="52" y="8395"/>
                  </a:lnTo>
                  <a:lnTo>
                    <a:pt x="1" y="9060"/>
                  </a:lnTo>
                  <a:lnTo>
                    <a:pt x="1" y="9828"/>
                  </a:lnTo>
                  <a:lnTo>
                    <a:pt x="1" y="10545"/>
                  </a:lnTo>
                  <a:lnTo>
                    <a:pt x="154" y="12182"/>
                  </a:lnTo>
                  <a:lnTo>
                    <a:pt x="410" y="13974"/>
                  </a:lnTo>
                  <a:lnTo>
                    <a:pt x="615" y="14844"/>
                  </a:lnTo>
                  <a:lnTo>
                    <a:pt x="820" y="15663"/>
                  </a:lnTo>
                  <a:lnTo>
                    <a:pt x="1024" y="16482"/>
                  </a:lnTo>
                  <a:lnTo>
                    <a:pt x="1280" y="17199"/>
                  </a:lnTo>
                  <a:lnTo>
                    <a:pt x="1587" y="17864"/>
                  </a:lnTo>
                  <a:lnTo>
                    <a:pt x="1843" y="18478"/>
                  </a:lnTo>
                  <a:lnTo>
                    <a:pt x="2202" y="19041"/>
                  </a:lnTo>
                  <a:lnTo>
                    <a:pt x="2509" y="19604"/>
                  </a:lnTo>
                  <a:lnTo>
                    <a:pt x="2867" y="20065"/>
                  </a:lnTo>
                  <a:lnTo>
                    <a:pt x="3225" y="20526"/>
                  </a:lnTo>
                  <a:lnTo>
                    <a:pt x="3583" y="20935"/>
                  </a:lnTo>
                  <a:lnTo>
                    <a:pt x="3942" y="21293"/>
                  </a:lnTo>
                  <a:lnTo>
                    <a:pt x="4351" y="21600"/>
                  </a:lnTo>
                  <a:lnTo>
                    <a:pt x="4761" y="21908"/>
                  </a:lnTo>
                  <a:lnTo>
                    <a:pt x="5529" y="22419"/>
                  </a:lnTo>
                  <a:lnTo>
                    <a:pt x="6347" y="22778"/>
                  </a:lnTo>
                  <a:lnTo>
                    <a:pt x="7115" y="23034"/>
                  </a:lnTo>
                  <a:lnTo>
                    <a:pt x="7883" y="23238"/>
                  </a:lnTo>
                  <a:lnTo>
                    <a:pt x="8600" y="23341"/>
                  </a:lnTo>
                  <a:lnTo>
                    <a:pt x="9265" y="23392"/>
                  </a:lnTo>
                  <a:lnTo>
                    <a:pt x="10801" y="23392"/>
                  </a:lnTo>
                  <a:lnTo>
                    <a:pt x="11261" y="23341"/>
                  </a:lnTo>
                  <a:lnTo>
                    <a:pt x="11773" y="23238"/>
                  </a:lnTo>
                  <a:lnTo>
                    <a:pt x="12336" y="23085"/>
                  </a:lnTo>
                  <a:lnTo>
                    <a:pt x="12950" y="22880"/>
                  </a:lnTo>
                  <a:lnTo>
                    <a:pt x="13616" y="22573"/>
                  </a:lnTo>
                  <a:lnTo>
                    <a:pt x="14230" y="22215"/>
                  </a:lnTo>
                  <a:lnTo>
                    <a:pt x="14895" y="21754"/>
                  </a:lnTo>
                  <a:lnTo>
                    <a:pt x="15510" y="21191"/>
                  </a:lnTo>
                  <a:lnTo>
                    <a:pt x="16124" y="20526"/>
                  </a:lnTo>
                  <a:lnTo>
                    <a:pt x="16380" y="20116"/>
                  </a:lnTo>
                  <a:lnTo>
                    <a:pt x="16687" y="19707"/>
                  </a:lnTo>
                  <a:lnTo>
                    <a:pt x="16891" y="19246"/>
                  </a:lnTo>
                  <a:lnTo>
                    <a:pt x="17147" y="18785"/>
                  </a:lnTo>
                  <a:lnTo>
                    <a:pt x="17352" y="18273"/>
                  </a:lnTo>
                  <a:lnTo>
                    <a:pt x="17557" y="17710"/>
                  </a:lnTo>
                  <a:lnTo>
                    <a:pt x="17710" y="17096"/>
                  </a:lnTo>
                  <a:lnTo>
                    <a:pt x="17864" y="16431"/>
                  </a:lnTo>
                  <a:lnTo>
                    <a:pt x="17966" y="15765"/>
                  </a:lnTo>
                  <a:lnTo>
                    <a:pt x="18069" y="15049"/>
                  </a:lnTo>
                  <a:lnTo>
                    <a:pt x="18120" y="14281"/>
                  </a:lnTo>
                  <a:lnTo>
                    <a:pt x="18120" y="13462"/>
                  </a:lnTo>
                  <a:lnTo>
                    <a:pt x="18120" y="12592"/>
                  </a:lnTo>
                  <a:lnTo>
                    <a:pt x="18069" y="11671"/>
                  </a:lnTo>
                  <a:lnTo>
                    <a:pt x="17966" y="10749"/>
                  </a:lnTo>
                  <a:lnTo>
                    <a:pt x="17864" y="9930"/>
                  </a:lnTo>
                  <a:lnTo>
                    <a:pt x="17710" y="9060"/>
                  </a:lnTo>
                  <a:lnTo>
                    <a:pt x="17557" y="8292"/>
                  </a:lnTo>
                  <a:lnTo>
                    <a:pt x="17403" y="7576"/>
                  </a:lnTo>
                  <a:lnTo>
                    <a:pt x="17199" y="6859"/>
                  </a:lnTo>
                  <a:lnTo>
                    <a:pt x="16943" y="6194"/>
                  </a:lnTo>
                  <a:lnTo>
                    <a:pt x="16687" y="5580"/>
                  </a:lnTo>
                  <a:lnTo>
                    <a:pt x="16431" y="5017"/>
                  </a:lnTo>
                  <a:lnTo>
                    <a:pt x="16175" y="4454"/>
                  </a:lnTo>
                  <a:lnTo>
                    <a:pt x="15868" y="3942"/>
                  </a:lnTo>
                  <a:lnTo>
                    <a:pt x="15561" y="3481"/>
                  </a:lnTo>
                  <a:lnTo>
                    <a:pt x="15202" y="3020"/>
                  </a:lnTo>
                  <a:lnTo>
                    <a:pt x="14844" y="2662"/>
                  </a:lnTo>
                  <a:lnTo>
                    <a:pt x="14486" y="2253"/>
                  </a:lnTo>
                  <a:lnTo>
                    <a:pt x="14128" y="1945"/>
                  </a:lnTo>
                  <a:lnTo>
                    <a:pt x="13360" y="1331"/>
                  </a:lnTo>
                  <a:lnTo>
                    <a:pt x="12541" y="871"/>
                  </a:lnTo>
                  <a:lnTo>
                    <a:pt x="11722" y="512"/>
                  </a:lnTo>
                  <a:lnTo>
                    <a:pt x="10852" y="256"/>
                  </a:lnTo>
                  <a:lnTo>
                    <a:pt x="9982" y="52"/>
                  </a:lnTo>
                  <a:lnTo>
                    <a:pt x="9163"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80;p54">
              <a:extLst>
                <a:ext uri="{FF2B5EF4-FFF2-40B4-BE49-F238E27FC236}">
                  <a16:creationId xmlns:a16="http://schemas.microsoft.com/office/drawing/2014/main" id="{B80B1AB4-A374-1F39-57F2-45ECFCCEC94A}"/>
                </a:ext>
              </a:extLst>
            </p:cNvPr>
            <p:cNvSpPr/>
            <p:nvPr/>
          </p:nvSpPr>
          <p:spPr>
            <a:xfrm>
              <a:off x="2303875" y="931675"/>
              <a:ext cx="46100" cy="25600"/>
            </a:xfrm>
            <a:custGeom>
              <a:avLst/>
              <a:gdLst/>
              <a:ahLst/>
              <a:cxnLst/>
              <a:rect l="l" t="t" r="r" b="b"/>
              <a:pathLst>
                <a:path w="1844" h="1024" extrusionOk="0">
                  <a:moveTo>
                    <a:pt x="666" y="0"/>
                  </a:moveTo>
                  <a:lnTo>
                    <a:pt x="410" y="51"/>
                  </a:lnTo>
                  <a:lnTo>
                    <a:pt x="205" y="154"/>
                  </a:lnTo>
                  <a:lnTo>
                    <a:pt x="52" y="307"/>
                  </a:lnTo>
                  <a:lnTo>
                    <a:pt x="1" y="410"/>
                  </a:lnTo>
                  <a:lnTo>
                    <a:pt x="1" y="512"/>
                  </a:lnTo>
                  <a:lnTo>
                    <a:pt x="1" y="614"/>
                  </a:lnTo>
                  <a:lnTo>
                    <a:pt x="52" y="717"/>
                  </a:lnTo>
                  <a:lnTo>
                    <a:pt x="359" y="870"/>
                  </a:lnTo>
                  <a:lnTo>
                    <a:pt x="717" y="921"/>
                  </a:lnTo>
                  <a:lnTo>
                    <a:pt x="1434" y="1024"/>
                  </a:lnTo>
                  <a:lnTo>
                    <a:pt x="1587" y="1024"/>
                  </a:lnTo>
                  <a:lnTo>
                    <a:pt x="1690" y="973"/>
                  </a:lnTo>
                  <a:lnTo>
                    <a:pt x="1792" y="819"/>
                  </a:lnTo>
                  <a:lnTo>
                    <a:pt x="1843" y="717"/>
                  </a:lnTo>
                  <a:lnTo>
                    <a:pt x="1843" y="563"/>
                  </a:lnTo>
                  <a:lnTo>
                    <a:pt x="1741" y="410"/>
                  </a:lnTo>
                  <a:lnTo>
                    <a:pt x="1587" y="256"/>
                  </a:lnTo>
                  <a:lnTo>
                    <a:pt x="1383" y="154"/>
                  </a:lnTo>
                  <a:lnTo>
                    <a:pt x="1127" y="51"/>
                  </a:lnTo>
                  <a:lnTo>
                    <a:pt x="9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81;p54">
              <a:extLst>
                <a:ext uri="{FF2B5EF4-FFF2-40B4-BE49-F238E27FC236}">
                  <a16:creationId xmlns:a16="http://schemas.microsoft.com/office/drawing/2014/main" id="{DFE76DA1-6042-C8A3-72E1-879ADAA98B38}"/>
                </a:ext>
              </a:extLst>
            </p:cNvPr>
            <p:cNvSpPr/>
            <p:nvPr/>
          </p:nvSpPr>
          <p:spPr>
            <a:xfrm>
              <a:off x="2163125" y="943175"/>
              <a:ext cx="46100" cy="28175"/>
            </a:xfrm>
            <a:custGeom>
              <a:avLst/>
              <a:gdLst/>
              <a:ahLst/>
              <a:cxnLst/>
              <a:rect l="l" t="t" r="r" b="b"/>
              <a:pathLst>
                <a:path w="1844" h="1127" extrusionOk="0">
                  <a:moveTo>
                    <a:pt x="1075" y="1"/>
                  </a:moveTo>
                  <a:lnTo>
                    <a:pt x="871" y="52"/>
                  </a:lnTo>
                  <a:lnTo>
                    <a:pt x="615" y="103"/>
                  </a:lnTo>
                  <a:lnTo>
                    <a:pt x="410" y="205"/>
                  </a:lnTo>
                  <a:lnTo>
                    <a:pt x="205" y="359"/>
                  </a:lnTo>
                  <a:lnTo>
                    <a:pt x="52" y="564"/>
                  </a:lnTo>
                  <a:lnTo>
                    <a:pt x="0" y="717"/>
                  </a:lnTo>
                  <a:lnTo>
                    <a:pt x="0" y="871"/>
                  </a:lnTo>
                  <a:lnTo>
                    <a:pt x="103" y="973"/>
                  </a:lnTo>
                  <a:lnTo>
                    <a:pt x="205" y="1076"/>
                  </a:lnTo>
                  <a:lnTo>
                    <a:pt x="308" y="1127"/>
                  </a:lnTo>
                  <a:lnTo>
                    <a:pt x="461" y="1127"/>
                  </a:lnTo>
                  <a:lnTo>
                    <a:pt x="1126" y="922"/>
                  </a:lnTo>
                  <a:lnTo>
                    <a:pt x="1280" y="922"/>
                  </a:lnTo>
                  <a:lnTo>
                    <a:pt x="1485" y="820"/>
                  </a:lnTo>
                  <a:lnTo>
                    <a:pt x="1638" y="717"/>
                  </a:lnTo>
                  <a:lnTo>
                    <a:pt x="1741" y="615"/>
                  </a:lnTo>
                  <a:lnTo>
                    <a:pt x="1792" y="513"/>
                  </a:lnTo>
                  <a:lnTo>
                    <a:pt x="1843" y="410"/>
                  </a:lnTo>
                  <a:lnTo>
                    <a:pt x="1792" y="308"/>
                  </a:lnTo>
                  <a:lnTo>
                    <a:pt x="1741" y="205"/>
                  </a:lnTo>
                  <a:lnTo>
                    <a:pt x="1536" y="52"/>
                  </a:lnTo>
                  <a:lnTo>
                    <a:pt x="133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82;p54">
              <a:extLst>
                <a:ext uri="{FF2B5EF4-FFF2-40B4-BE49-F238E27FC236}">
                  <a16:creationId xmlns:a16="http://schemas.microsoft.com/office/drawing/2014/main" id="{D81A4A01-13DD-CDAE-80DE-F8490EB8A071}"/>
                </a:ext>
              </a:extLst>
            </p:cNvPr>
            <p:cNvSpPr/>
            <p:nvPr/>
          </p:nvSpPr>
          <p:spPr>
            <a:xfrm>
              <a:off x="2202800" y="1031475"/>
              <a:ext cx="16650" cy="47375"/>
            </a:xfrm>
            <a:custGeom>
              <a:avLst/>
              <a:gdLst/>
              <a:ahLst/>
              <a:cxnLst/>
              <a:rect l="l" t="t" r="r" b="b"/>
              <a:pathLst>
                <a:path w="666" h="1895" extrusionOk="0">
                  <a:moveTo>
                    <a:pt x="563" y="0"/>
                  </a:moveTo>
                  <a:lnTo>
                    <a:pt x="563" y="103"/>
                  </a:lnTo>
                  <a:lnTo>
                    <a:pt x="563" y="615"/>
                  </a:lnTo>
                  <a:lnTo>
                    <a:pt x="512" y="1075"/>
                  </a:lnTo>
                  <a:lnTo>
                    <a:pt x="461" y="1331"/>
                  </a:lnTo>
                  <a:lnTo>
                    <a:pt x="358" y="1536"/>
                  </a:lnTo>
                  <a:lnTo>
                    <a:pt x="205" y="1690"/>
                  </a:lnTo>
                  <a:lnTo>
                    <a:pt x="0" y="1843"/>
                  </a:lnTo>
                  <a:lnTo>
                    <a:pt x="0" y="1894"/>
                  </a:lnTo>
                  <a:lnTo>
                    <a:pt x="256" y="1792"/>
                  </a:lnTo>
                  <a:lnTo>
                    <a:pt x="410" y="1587"/>
                  </a:lnTo>
                  <a:lnTo>
                    <a:pt x="563" y="1382"/>
                  </a:lnTo>
                  <a:lnTo>
                    <a:pt x="614" y="1127"/>
                  </a:lnTo>
                  <a:lnTo>
                    <a:pt x="666" y="871"/>
                  </a:lnTo>
                  <a:lnTo>
                    <a:pt x="666" y="564"/>
                  </a:lnTo>
                  <a:lnTo>
                    <a:pt x="56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3;p54">
              <a:extLst>
                <a:ext uri="{FF2B5EF4-FFF2-40B4-BE49-F238E27FC236}">
                  <a16:creationId xmlns:a16="http://schemas.microsoft.com/office/drawing/2014/main" id="{9F354C3F-2C49-BACC-3FBC-1F04F886C240}"/>
                </a:ext>
              </a:extLst>
            </p:cNvPr>
            <p:cNvSpPr/>
            <p:nvPr/>
          </p:nvSpPr>
          <p:spPr>
            <a:xfrm>
              <a:off x="2179750" y="1014850"/>
              <a:ext cx="38425" cy="56325"/>
            </a:xfrm>
            <a:custGeom>
              <a:avLst/>
              <a:gdLst/>
              <a:ahLst/>
              <a:cxnLst/>
              <a:rect l="l" t="t" r="r" b="b"/>
              <a:pathLst>
                <a:path w="1537" h="2253" extrusionOk="0">
                  <a:moveTo>
                    <a:pt x="820" y="0"/>
                  </a:moveTo>
                  <a:lnTo>
                    <a:pt x="615" y="51"/>
                  </a:lnTo>
                  <a:lnTo>
                    <a:pt x="461" y="102"/>
                  </a:lnTo>
                  <a:lnTo>
                    <a:pt x="308" y="205"/>
                  </a:lnTo>
                  <a:lnTo>
                    <a:pt x="206" y="358"/>
                  </a:lnTo>
                  <a:lnTo>
                    <a:pt x="103" y="563"/>
                  </a:lnTo>
                  <a:lnTo>
                    <a:pt x="52" y="717"/>
                  </a:lnTo>
                  <a:lnTo>
                    <a:pt x="1" y="1126"/>
                  </a:lnTo>
                  <a:lnTo>
                    <a:pt x="103" y="1536"/>
                  </a:lnTo>
                  <a:lnTo>
                    <a:pt x="257" y="1894"/>
                  </a:lnTo>
                  <a:lnTo>
                    <a:pt x="359" y="2047"/>
                  </a:lnTo>
                  <a:lnTo>
                    <a:pt x="513" y="2150"/>
                  </a:lnTo>
                  <a:lnTo>
                    <a:pt x="666" y="2201"/>
                  </a:lnTo>
                  <a:lnTo>
                    <a:pt x="820" y="2252"/>
                  </a:lnTo>
                  <a:lnTo>
                    <a:pt x="1025" y="2201"/>
                  </a:lnTo>
                  <a:lnTo>
                    <a:pt x="1178" y="2150"/>
                  </a:lnTo>
                  <a:lnTo>
                    <a:pt x="1280" y="1996"/>
                  </a:lnTo>
                  <a:lnTo>
                    <a:pt x="1383" y="1894"/>
                  </a:lnTo>
                  <a:lnTo>
                    <a:pt x="1536" y="1536"/>
                  </a:lnTo>
                  <a:lnTo>
                    <a:pt x="1536" y="1126"/>
                  </a:lnTo>
                  <a:lnTo>
                    <a:pt x="1485" y="717"/>
                  </a:lnTo>
                  <a:lnTo>
                    <a:pt x="1332" y="358"/>
                  </a:lnTo>
                  <a:lnTo>
                    <a:pt x="1229" y="205"/>
                  </a:lnTo>
                  <a:lnTo>
                    <a:pt x="1127" y="102"/>
                  </a:lnTo>
                  <a:lnTo>
                    <a:pt x="973" y="51"/>
                  </a:lnTo>
                  <a:lnTo>
                    <a:pt x="82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4;p54">
              <a:extLst>
                <a:ext uri="{FF2B5EF4-FFF2-40B4-BE49-F238E27FC236}">
                  <a16:creationId xmlns:a16="http://schemas.microsoft.com/office/drawing/2014/main" id="{BED0BC43-F25F-FAE4-C385-CAAEBE05E07F}"/>
                </a:ext>
              </a:extLst>
            </p:cNvPr>
            <p:cNvSpPr/>
            <p:nvPr/>
          </p:nvSpPr>
          <p:spPr>
            <a:xfrm>
              <a:off x="2156725" y="1018675"/>
              <a:ext cx="35850" cy="23050"/>
            </a:xfrm>
            <a:custGeom>
              <a:avLst/>
              <a:gdLst/>
              <a:ahLst/>
              <a:cxnLst/>
              <a:rect l="l" t="t" r="r" b="b"/>
              <a:pathLst>
                <a:path w="1434" h="922" extrusionOk="0">
                  <a:moveTo>
                    <a:pt x="1331" y="1"/>
                  </a:moveTo>
                  <a:lnTo>
                    <a:pt x="1280" y="52"/>
                  </a:lnTo>
                  <a:lnTo>
                    <a:pt x="1024" y="257"/>
                  </a:lnTo>
                  <a:lnTo>
                    <a:pt x="871" y="359"/>
                  </a:lnTo>
                  <a:lnTo>
                    <a:pt x="717" y="461"/>
                  </a:lnTo>
                  <a:lnTo>
                    <a:pt x="512" y="410"/>
                  </a:lnTo>
                  <a:lnTo>
                    <a:pt x="359" y="359"/>
                  </a:lnTo>
                  <a:lnTo>
                    <a:pt x="205" y="205"/>
                  </a:lnTo>
                  <a:lnTo>
                    <a:pt x="52" y="52"/>
                  </a:lnTo>
                  <a:lnTo>
                    <a:pt x="1" y="52"/>
                  </a:lnTo>
                  <a:lnTo>
                    <a:pt x="52" y="359"/>
                  </a:lnTo>
                  <a:lnTo>
                    <a:pt x="154" y="666"/>
                  </a:lnTo>
                  <a:lnTo>
                    <a:pt x="256" y="768"/>
                  </a:lnTo>
                  <a:lnTo>
                    <a:pt x="359" y="871"/>
                  </a:lnTo>
                  <a:lnTo>
                    <a:pt x="512" y="922"/>
                  </a:lnTo>
                  <a:lnTo>
                    <a:pt x="819" y="922"/>
                  </a:lnTo>
                  <a:lnTo>
                    <a:pt x="973" y="871"/>
                  </a:lnTo>
                  <a:lnTo>
                    <a:pt x="1075" y="820"/>
                  </a:lnTo>
                  <a:lnTo>
                    <a:pt x="1178" y="717"/>
                  </a:lnTo>
                  <a:lnTo>
                    <a:pt x="1331" y="461"/>
                  </a:lnTo>
                  <a:lnTo>
                    <a:pt x="1434" y="154"/>
                  </a:lnTo>
                  <a:lnTo>
                    <a:pt x="1382" y="52"/>
                  </a:lnTo>
                  <a:lnTo>
                    <a:pt x="133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5;p54">
              <a:extLst>
                <a:ext uri="{FF2B5EF4-FFF2-40B4-BE49-F238E27FC236}">
                  <a16:creationId xmlns:a16="http://schemas.microsoft.com/office/drawing/2014/main" id="{8CE00D45-FD67-BA48-2A57-4264E99E7D47}"/>
                </a:ext>
              </a:extLst>
            </p:cNvPr>
            <p:cNvSpPr/>
            <p:nvPr/>
          </p:nvSpPr>
          <p:spPr>
            <a:xfrm>
              <a:off x="2310275" y="1022525"/>
              <a:ext cx="21775" cy="43525"/>
            </a:xfrm>
            <a:custGeom>
              <a:avLst/>
              <a:gdLst/>
              <a:ahLst/>
              <a:cxnLst/>
              <a:rect l="l" t="t" r="r" b="b"/>
              <a:pathLst>
                <a:path w="871" h="1741" extrusionOk="0">
                  <a:moveTo>
                    <a:pt x="52" y="0"/>
                  </a:moveTo>
                  <a:lnTo>
                    <a:pt x="1" y="512"/>
                  </a:lnTo>
                  <a:lnTo>
                    <a:pt x="52" y="819"/>
                  </a:lnTo>
                  <a:lnTo>
                    <a:pt x="103" y="1075"/>
                  </a:lnTo>
                  <a:lnTo>
                    <a:pt x="205" y="1331"/>
                  </a:lnTo>
                  <a:lnTo>
                    <a:pt x="410" y="1536"/>
                  </a:lnTo>
                  <a:lnTo>
                    <a:pt x="615" y="1689"/>
                  </a:lnTo>
                  <a:lnTo>
                    <a:pt x="871" y="1740"/>
                  </a:lnTo>
                  <a:lnTo>
                    <a:pt x="666" y="1638"/>
                  </a:lnTo>
                  <a:lnTo>
                    <a:pt x="461" y="1485"/>
                  </a:lnTo>
                  <a:lnTo>
                    <a:pt x="359" y="1280"/>
                  </a:lnTo>
                  <a:lnTo>
                    <a:pt x="257" y="1075"/>
                  </a:lnTo>
                  <a:lnTo>
                    <a:pt x="103" y="563"/>
                  </a:lnTo>
                  <a:lnTo>
                    <a:pt x="103" y="51"/>
                  </a:lnTo>
                  <a:lnTo>
                    <a:pt x="5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6;p54">
              <a:extLst>
                <a:ext uri="{FF2B5EF4-FFF2-40B4-BE49-F238E27FC236}">
                  <a16:creationId xmlns:a16="http://schemas.microsoft.com/office/drawing/2014/main" id="{1776F551-7027-B1CE-9908-E36C6575B702}"/>
                </a:ext>
              </a:extLst>
            </p:cNvPr>
            <p:cNvSpPr/>
            <p:nvPr/>
          </p:nvSpPr>
          <p:spPr>
            <a:xfrm>
              <a:off x="2310275" y="1003325"/>
              <a:ext cx="38425" cy="55050"/>
            </a:xfrm>
            <a:custGeom>
              <a:avLst/>
              <a:gdLst/>
              <a:ahLst/>
              <a:cxnLst/>
              <a:rect l="l" t="t" r="r" b="b"/>
              <a:pathLst>
                <a:path w="1537" h="2202" extrusionOk="0">
                  <a:moveTo>
                    <a:pt x="615" y="0"/>
                  </a:moveTo>
                  <a:lnTo>
                    <a:pt x="461" y="52"/>
                  </a:lnTo>
                  <a:lnTo>
                    <a:pt x="308" y="154"/>
                  </a:lnTo>
                  <a:lnTo>
                    <a:pt x="205" y="256"/>
                  </a:lnTo>
                  <a:lnTo>
                    <a:pt x="103" y="410"/>
                  </a:lnTo>
                  <a:lnTo>
                    <a:pt x="1" y="819"/>
                  </a:lnTo>
                  <a:lnTo>
                    <a:pt x="1" y="1229"/>
                  </a:lnTo>
                  <a:lnTo>
                    <a:pt x="103" y="1587"/>
                  </a:lnTo>
                  <a:lnTo>
                    <a:pt x="154" y="1792"/>
                  </a:lnTo>
                  <a:lnTo>
                    <a:pt x="257" y="1945"/>
                  </a:lnTo>
                  <a:lnTo>
                    <a:pt x="410" y="2048"/>
                  </a:lnTo>
                  <a:lnTo>
                    <a:pt x="513" y="2150"/>
                  </a:lnTo>
                  <a:lnTo>
                    <a:pt x="717" y="2201"/>
                  </a:lnTo>
                  <a:lnTo>
                    <a:pt x="871" y="2201"/>
                  </a:lnTo>
                  <a:lnTo>
                    <a:pt x="1076" y="2150"/>
                  </a:lnTo>
                  <a:lnTo>
                    <a:pt x="1229" y="2099"/>
                  </a:lnTo>
                  <a:lnTo>
                    <a:pt x="1331" y="1945"/>
                  </a:lnTo>
                  <a:lnTo>
                    <a:pt x="1434" y="1792"/>
                  </a:lnTo>
                  <a:lnTo>
                    <a:pt x="1485" y="1638"/>
                  </a:lnTo>
                  <a:lnTo>
                    <a:pt x="1536" y="1434"/>
                  </a:lnTo>
                  <a:lnTo>
                    <a:pt x="1536" y="1024"/>
                  </a:lnTo>
                  <a:lnTo>
                    <a:pt x="1434" y="615"/>
                  </a:lnTo>
                  <a:lnTo>
                    <a:pt x="1383" y="461"/>
                  </a:lnTo>
                  <a:lnTo>
                    <a:pt x="1229" y="308"/>
                  </a:lnTo>
                  <a:lnTo>
                    <a:pt x="1127" y="154"/>
                  </a:lnTo>
                  <a:lnTo>
                    <a:pt x="973" y="52"/>
                  </a:lnTo>
                  <a:lnTo>
                    <a:pt x="82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7;p54">
              <a:extLst>
                <a:ext uri="{FF2B5EF4-FFF2-40B4-BE49-F238E27FC236}">
                  <a16:creationId xmlns:a16="http://schemas.microsoft.com/office/drawing/2014/main" id="{00E5C7C7-918A-048C-B93F-4BB07D80905D}"/>
                </a:ext>
              </a:extLst>
            </p:cNvPr>
            <p:cNvSpPr/>
            <p:nvPr/>
          </p:nvSpPr>
          <p:spPr>
            <a:xfrm>
              <a:off x="2333300" y="1000775"/>
              <a:ext cx="32025" cy="25600"/>
            </a:xfrm>
            <a:custGeom>
              <a:avLst/>
              <a:gdLst/>
              <a:ahLst/>
              <a:cxnLst/>
              <a:rect l="l" t="t" r="r" b="b"/>
              <a:pathLst>
                <a:path w="1281" h="1024" extrusionOk="0">
                  <a:moveTo>
                    <a:pt x="1281" y="0"/>
                  </a:moveTo>
                  <a:lnTo>
                    <a:pt x="1025" y="358"/>
                  </a:lnTo>
                  <a:lnTo>
                    <a:pt x="871" y="461"/>
                  </a:lnTo>
                  <a:lnTo>
                    <a:pt x="718" y="512"/>
                  </a:lnTo>
                  <a:lnTo>
                    <a:pt x="564" y="512"/>
                  </a:lnTo>
                  <a:lnTo>
                    <a:pt x="410" y="410"/>
                  </a:lnTo>
                  <a:lnTo>
                    <a:pt x="155" y="256"/>
                  </a:lnTo>
                  <a:lnTo>
                    <a:pt x="103" y="205"/>
                  </a:lnTo>
                  <a:lnTo>
                    <a:pt x="52" y="256"/>
                  </a:lnTo>
                  <a:lnTo>
                    <a:pt x="1" y="358"/>
                  </a:lnTo>
                  <a:lnTo>
                    <a:pt x="155" y="665"/>
                  </a:lnTo>
                  <a:lnTo>
                    <a:pt x="308" y="870"/>
                  </a:lnTo>
                  <a:lnTo>
                    <a:pt x="410" y="973"/>
                  </a:lnTo>
                  <a:lnTo>
                    <a:pt x="564" y="1024"/>
                  </a:lnTo>
                  <a:lnTo>
                    <a:pt x="820" y="1024"/>
                  </a:lnTo>
                  <a:lnTo>
                    <a:pt x="973" y="973"/>
                  </a:lnTo>
                  <a:lnTo>
                    <a:pt x="1076" y="870"/>
                  </a:lnTo>
                  <a:lnTo>
                    <a:pt x="1229" y="614"/>
                  </a:lnTo>
                  <a:lnTo>
                    <a:pt x="1281" y="358"/>
                  </a:lnTo>
                  <a:lnTo>
                    <a:pt x="128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8;p54">
              <a:extLst>
                <a:ext uri="{FF2B5EF4-FFF2-40B4-BE49-F238E27FC236}">
                  <a16:creationId xmlns:a16="http://schemas.microsoft.com/office/drawing/2014/main" id="{3C90A48F-7378-B5C7-971D-FAB04371F654}"/>
                </a:ext>
              </a:extLst>
            </p:cNvPr>
            <p:cNvSpPr/>
            <p:nvPr/>
          </p:nvSpPr>
          <p:spPr>
            <a:xfrm>
              <a:off x="2223275" y="1168400"/>
              <a:ext cx="35850" cy="16650"/>
            </a:xfrm>
            <a:custGeom>
              <a:avLst/>
              <a:gdLst/>
              <a:ahLst/>
              <a:cxnLst/>
              <a:rect l="l" t="t" r="r" b="b"/>
              <a:pathLst>
                <a:path w="1434" h="666" extrusionOk="0">
                  <a:moveTo>
                    <a:pt x="51" y="0"/>
                  </a:moveTo>
                  <a:lnTo>
                    <a:pt x="0" y="51"/>
                  </a:lnTo>
                  <a:lnTo>
                    <a:pt x="102" y="256"/>
                  </a:lnTo>
                  <a:lnTo>
                    <a:pt x="205" y="410"/>
                  </a:lnTo>
                  <a:lnTo>
                    <a:pt x="358" y="563"/>
                  </a:lnTo>
                  <a:lnTo>
                    <a:pt x="563" y="666"/>
                  </a:lnTo>
                  <a:lnTo>
                    <a:pt x="819" y="666"/>
                  </a:lnTo>
                  <a:lnTo>
                    <a:pt x="1075" y="563"/>
                  </a:lnTo>
                  <a:lnTo>
                    <a:pt x="1280" y="461"/>
                  </a:lnTo>
                  <a:lnTo>
                    <a:pt x="1433" y="256"/>
                  </a:lnTo>
                  <a:lnTo>
                    <a:pt x="1433" y="205"/>
                  </a:lnTo>
                  <a:lnTo>
                    <a:pt x="1075" y="359"/>
                  </a:lnTo>
                  <a:lnTo>
                    <a:pt x="717" y="410"/>
                  </a:lnTo>
                  <a:lnTo>
                    <a:pt x="512" y="359"/>
                  </a:lnTo>
                  <a:lnTo>
                    <a:pt x="358" y="256"/>
                  </a:lnTo>
                  <a:lnTo>
                    <a:pt x="10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9;p54">
              <a:extLst>
                <a:ext uri="{FF2B5EF4-FFF2-40B4-BE49-F238E27FC236}">
                  <a16:creationId xmlns:a16="http://schemas.microsoft.com/office/drawing/2014/main" id="{0EB5C16C-AEF4-657B-7B0C-4287E1F86FF4}"/>
                </a:ext>
              </a:extLst>
            </p:cNvPr>
            <p:cNvSpPr/>
            <p:nvPr/>
          </p:nvSpPr>
          <p:spPr>
            <a:xfrm>
              <a:off x="2234775" y="936775"/>
              <a:ext cx="87050" cy="206050"/>
            </a:xfrm>
            <a:custGeom>
              <a:avLst/>
              <a:gdLst/>
              <a:ahLst/>
              <a:cxnLst/>
              <a:rect l="l" t="t" r="r" b="b"/>
              <a:pathLst>
                <a:path w="3482" h="8242" extrusionOk="0">
                  <a:moveTo>
                    <a:pt x="1536" y="1"/>
                  </a:moveTo>
                  <a:lnTo>
                    <a:pt x="1536" y="52"/>
                  </a:lnTo>
                  <a:lnTo>
                    <a:pt x="1843" y="1639"/>
                  </a:lnTo>
                  <a:lnTo>
                    <a:pt x="2253" y="3174"/>
                  </a:lnTo>
                  <a:lnTo>
                    <a:pt x="2662" y="4761"/>
                  </a:lnTo>
                  <a:lnTo>
                    <a:pt x="2969" y="6297"/>
                  </a:lnTo>
                  <a:lnTo>
                    <a:pt x="2458" y="6194"/>
                  </a:lnTo>
                  <a:lnTo>
                    <a:pt x="1895" y="6143"/>
                  </a:lnTo>
                  <a:lnTo>
                    <a:pt x="1895" y="6399"/>
                  </a:lnTo>
                  <a:lnTo>
                    <a:pt x="1997" y="6962"/>
                  </a:lnTo>
                  <a:lnTo>
                    <a:pt x="2202" y="7883"/>
                  </a:lnTo>
                  <a:lnTo>
                    <a:pt x="1690" y="7883"/>
                  </a:lnTo>
                  <a:lnTo>
                    <a:pt x="1127" y="7832"/>
                  </a:lnTo>
                  <a:lnTo>
                    <a:pt x="615" y="7679"/>
                  </a:lnTo>
                  <a:lnTo>
                    <a:pt x="103" y="7423"/>
                  </a:lnTo>
                  <a:lnTo>
                    <a:pt x="1" y="7423"/>
                  </a:lnTo>
                  <a:lnTo>
                    <a:pt x="52" y="7474"/>
                  </a:lnTo>
                  <a:lnTo>
                    <a:pt x="257" y="7730"/>
                  </a:lnTo>
                  <a:lnTo>
                    <a:pt x="513" y="7883"/>
                  </a:lnTo>
                  <a:lnTo>
                    <a:pt x="769" y="8037"/>
                  </a:lnTo>
                  <a:lnTo>
                    <a:pt x="1076" y="8139"/>
                  </a:lnTo>
                  <a:lnTo>
                    <a:pt x="1383" y="8242"/>
                  </a:lnTo>
                  <a:lnTo>
                    <a:pt x="1997" y="8242"/>
                  </a:lnTo>
                  <a:lnTo>
                    <a:pt x="2304" y="8190"/>
                  </a:lnTo>
                  <a:lnTo>
                    <a:pt x="2509" y="8139"/>
                  </a:lnTo>
                  <a:lnTo>
                    <a:pt x="2560" y="8088"/>
                  </a:lnTo>
                  <a:lnTo>
                    <a:pt x="2458" y="7167"/>
                  </a:lnTo>
                  <a:lnTo>
                    <a:pt x="2355" y="6604"/>
                  </a:lnTo>
                  <a:lnTo>
                    <a:pt x="2611" y="6706"/>
                  </a:lnTo>
                  <a:lnTo>
                    <a:pt x="3021" y="6808"/>
                  </a:lnTo>
                  <a:lnTo>
                    <a:pt x="3379" y="6808"/>
                  </a:lnTo>
                  <a:lnTo>
                    <a:pt x="3481" y="6757"/>
                  </a:lnTo>
                  <a:lnTo>
                    <a:pt x="3481" y="6706"/>
                  </a:lnTo>
                  <a:lnTo>
                    <a:pt x="3174" y="5017"/>
                  </a:lnTo>
                  <a:lnTo>
                    <a:pt x="2765" y="3328"/>
                  </a:lnTo>
                  <a:lnTo>
                    <a:pt x="2253" y="1639"/>
                  </a:lnTo>
                  <a:lnTo>
                    <a:pt x="163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90;p54">
              <a:extLst>
                <a:ext uri="{FF2B5EF4-FFF2-40B4-BE49-F238E27FC236}">
                  <a16:creationId xmlns:a16="http://schemas.microsoft.com/office/drawing/2014/main" id="{DA601617-31A6-92B4-7146-47D16F7C9F12}"/>
                </a:ext>
              </a:extLst>
            </p:cNvPr>
            <p:cNvSpPr/>
            <p:nvPr/>
          </p:nvSpPr>
          <p:spPr>
            <a:xfrm>
              <a:off x="2232225" y="1124875"/>
              <a:ext cx="57600" cy="40975"/>
            </a:xfrm>
            <a:custGeom>
              <a:avLst/>
              <a:gdLst/>
              <a:ahLst/>
              <a:cxnLst/>
              <a:rect l="l" t="t" r="r" b="b"/>
              <a:pathLst>
                <a:path w="2304" h="1639" extrusionOk="0">
                  <a:moveTo>
                    <a:pt x="205" y="1"/>
                  </a:moveTo>
                  <a:lnTo>
                    <a:pt x="52" y="308"/>
                  </a:lnTo>
                  <a:lnTo>
                    <a:pt x="0" y="615"/>
                  </a:lnTo>
                  <a:lnTo>
                    <a:pt x="0" y="973"/>
                  </a:lnTo>
                  <a:lnTo>
                    <a:pt x="52" y="1281"/>
                  </a:lnTo>
                  <a:lnTo>
                    <a:pt x="154" y="1383"/>
                  </a:lnTo>
                  <a:lnTo>
                    <a:pt x="256" y="1485"/>
                  </a:lnTo>
                  <a:lnTo>
                    <a:pt x="410" y="1588"/>
                  </a:lnTo>
                  <a:lnTo>
                    <a:pt x="563" y="1639"/>
                  </a:lnTo>
                  <a:lnTo>
                    <a:pt x="922" y="1639"/>
                  </a:lnTo>
                  <a:lnTo>
                    <a:pt x="1280" y="1485"/>
                  </a:lnTo>
                  <a:lnTo>
                    <a:pt x="1587" y="1332"/>
                  </a:lnTo>
                  <a:lnTo>
                    <a:pt x="1843" y="1076"/>
                  </a:lnTo>
                  <a:lnTo>
                    <a:pt x="2099" y="820"/>
                  </a:lnTo>
                  <a:lnTo>
                    <a:pt x="2304" y="564"/>
                  </a:lnTo>
                  <a:lnTo>
                    <a:pt x="1741" y="564"/>
                  </a:lnTo>
                  <a:lnTo>
                    <a:pt x="1178" y="410"/>
                  </a:lnTo>
                  <a:lnTo>
                    <a:pt x="666" y="257"/>
                  </a:lnTo>
                  <a:lnTo>
                    <a:pt x="20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91;p54">
              <a:extLst>
                <a:ext uri="{FF2B5EF4-FFF2-40B4-BE49-F238E27FC236}">
                  <a16:creationId xmlns:a16="http://schemas.microsoft.com/office/drawing/2014/main" id="{961549F8-54F7-8C6C-B26B-766597BA6336}"/>
                </a:ext>
              </a:extLst>
            </p:cNvPr>
            <p:cNvSpPr/>
            <p:nvPr/>
          </p:nvSpPr>
          <p:spPr>
            <a:xfrm>
              <a:off x="2232225" y="1141525"/>
              <a:ext cx="32025" cy="24325"/>
            </a:xfrm>
            <a:custGeom>
              <a:avLst/>
              <a:gdLst/>
              <a:ahLst/>
              <a:cxnLst/>
              <a:rect l="l" t="t" r="r" b="b"/>
              <a:pathLst>
                <a:path w="1281" h="973" extrusionOk="0">
                  <a:moveTo>
                    <a:pt x="0" y="0"/>
                  </a:moveTo>
                  <a:lnTo>
                    <a:pt x="0" y="307"/>
                  </a:lnTo>
                  <a:lnTo>
                    <a:pt x="52" y="615"/>
                  </a:lnTo>
                  <a:lnTo>
                    <a:pt x="154" y="768"/>
                  </a:lnTo>
                  <a:lnTo>
                    <a:pt x="256" y="871"/>
                  </a:lnTo>
                  <a:lnTo>
                    <a:pt x="410" y="922"/>
                  </a:lnTo>
                  <a:lnTo>
                    <a:pt x="563" y="973"/>
                  </a:lnTo>
                  <a:lnTo>
                    <a:pt x="922" y="973"/>
                  </a:lnTo>
                  <a:lnTo>
                    <a:pt x="1280" y="871"/>
                  </a:lnTo>
                  <a:lnTo>
                    <a:pt x="1229" y="666"/>
                  </a:lnTo>
                  <a:lnTo>
                    <a:pt x="1126" y="512"/>
                  </a:lnTo>
                  <a:lnTo>
                    <a:pt x="973" y="359"/>
                  </a:lnTo>
                  <a:lnTo>
                    <a:pt x="819" y="205"/>
                  </a:lnTo>
                  <a:lnTo>
                    <a:pt x="615" y="103"/>
                  </a:lnTo>
                  <a:lnTo>
                    <a:pt x="410" y="52"/>
                  </a:lnTo>
                  <a:lnTo>
                    <a:pt x="205" y="0"/>
                  </a:lnTo>
                  <a:close/>
                </a:path>
              </a:pathLst>
            </a:custGeom>
            <a:solidFill>
              <a:srgbClr val="FF9A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92;p54">
              <a:extLst>
                <a:ext uri="{FF2B5EF4-FFF2-40B4-BE49-F238E27FC236}">
                  <a16:creationId xmlns:a16="http://schemas.microsoft.com/office/drawing/2014/main" id="{4711E624-86F1-1383-B4D7-5B5CB76CFE90}"/>
                </a:ext>
              </a:extLst>
            </p:cNvPr>
            <p:cNvSpPr/>
            <p:nvPr/>
          </p:nvSpPr>
          <p:spPr>
            <a:xfrm>
              <a:off x="1916150" y="709000"/>
              <a:ext cx="458125" cy="358325"/>
            </a:xfrm>
            <a:custGeom>
              <a:avLst/>
              <a:gdLst/>
              <a:ahLst/>
              <a:cxnLst/>
              <a:rect l="l" t="t" r="r" b="b"/>
              <a:pathLst>
                <a:path w="18325" h="14333" extrusionOk="0">
                  <a:moveTo>
                    <a:pt x="9572" y="1"/>
                  </a:moveTo>
                  <a:lnTo>
                    <a:pt x="8702" y="103"/>
                  </a:lnTo>
                  <a:lnTo>
                    <a:pt x="8446" y="103"/>
                  </a:lnTo>
                  <a:lnTo>
                    <a:pt x="7781" y="206"/>
                  </a:lnTo>
                  <a:lnTo>
                    <a:pt x="6757" y="462"/>
                  </a:lnTo>
                  <a:lnTo>
                    <a:pt x="6143" y="615"/>
                  </a:lnTo>
                  <a:lnTo>
                    <a:pt x="5529" y="871"/>
                  </a:lnTo>
                  <a:lnTo>
                    <a:pt x="4863" y="1127"/>
                  </a:lnTo>
                  <a:lnTo>
                    <a:pt x="4198" y="1485"/>
                  </a:lnTo>
                  <a:lnTo>
                    <a:pt x="3533" y="1895"/>
                  </a:lnTo>
                  <a:lnTo>
                    <a:pt x="2867" y="2355"/>
                  </a:lnTo>
                  <a:lnTo>
                    <a:pt x="2253" y="2918"/>
                  </a:lnTo>
                  <a:lnTo>
                    <a:pt x="1690" y="3584"/>
                  </a:lnTo>
                  <a:lnTo>
                    <a:pt x="1178" y="4300"/>
                  </a:lnTo>
                  <a:lnTo>
                    <a:pt x="769" y="5119"/>
                  </a:lnTo>
                  <a:lnTo>
                    <a:pt x="410" y="5990"/>
                  </a:lnTo>
                  <a:lnTo>
                    <a:pt x="206" y="6860"/>
                  </a:lnTo>
                  <a:lnTo>
                    <a:pt x="52" y="7679"/>
                  </a:lnTo>
                  <a:lnTo>
                    <a:pt x="1" y="8498"/>
                  </a:lnTo>
                  <a:lnTo>
                    <a:pt x="52" y="9317"/>
                  </a:lnTo>
                  <a:lnTo>
                    <a:pt x="154" y="10084"/>
                  </a:lnTo>
                  <a:lnTo>
                    <a:pt x="257" y="10801"/>
                  </a:lnTo>
                  <a:lnTo>
                    <a:pt x="461" y="11466"/>
                  </a:lnTo>
                  <a:lnTo>
                    <a:pt x="666" y="12081"/>
                  </a:lnTo>
                  <a:lnTo>
                    <a:pt x="871" y="12644"/>
                  </a:lnTo>
                  <a:lnTo>
                    <a:pt x="1280" y="13565"/>
                  </a:lnTo>
                  <a:lnTo>
                    <a:pt x="1588" y="14128"/>
                  </a:lnTo>
                  <a:lnTo>
                    <a:pt x="1690" y="14333"/>
                  </a:lnTo>
                  <a:lnTo>
                    <a:pt x="1997" y="14333"/>
                  </a:lnTo>
                  <a:lnTo>
                    <a:pt x="2253" y="14230"/>
                  </a:lnTo>
                  <a:lnTo>
                    <a:pt x="2509" y="14077"/>
                  </a:lnTo>
                  <a:lnTo>
                    <a:pt x="2714" y="13872"/>
                  </a:lnTo>
                  <a:lnTo>
                    <a:pt x="2867" y="13667"/>
                  </a:lnTo>
                  <a:lnTo>
                    <a:pt x="3021" y="13360"/>
                  </a:lnTo>
                  <a:lnTo>
                    <a:pt x="3328" y="12797"/>
                  </a:lnTo>
                  <a:lnTo>
                    <a:pt x="3481" y="12183"/>
                  </a:lnTo>
                  <a:lnTo>
                    <a:pt x="3584" y="11620"/>
                  </a:lnTo>
                  <a:lnTo>
                    <a:pt x="3686" y="11108"/>
                  </a:lnTo>
                  <a:lnTo>
                    <a:pt x="3840" y="11108"/>
                  </a:lnTo>
                  <a:lnTo>
                    <a:pt x="4198" y="11006"/>
                  </a:lnTo>
                  <a:lnTo>
                    <a:pt x="4761" y="10852"/>
                  </a:lnTo>
                  <a:lnTo>
                    <a:pt x="5119" y="10699"/>
                  </a:lnTo>
                  <a:lnTo>
                    <a:pt x="5478" y="10494"/>
                  </a:lnTo>
                  <a:lnTo>
                    <a:pt x="5836" y="10289"/>
                  </a:lnTo>
                  <a:lnTo>
                    <a:pt x="6194" y="9931"/>
                  </a:lnTo>
                  <a:lnTo>
                    <a:pt x="6552" y="9572"/>
                  </a:lnTo>
                  <a:lnTo>
                    <a:pt x="6911" y="9112"/>
                  </a:lnTo>
                  <a:lnTo>
                    <a:pt x="7218" y="8600"/>
                  </a:lnTo>
                  <a:lnTo>
                    <a:pt x="7525" y="7935"/>
                  </a:lnTo>
                  <a:lnTo>
                    <a:pt x="7832" y="7218"/>
                  </a:lnTo>
                  <a:lnTo>
                    <a:pt x="8037" y="6399"/>
                  </a:lnTo>
                  <a:lnTo>
                    <a:pt x="7986" y="6911"/>
                  </a:lnTo>
                  <a:lnTo>
                    <a:pt x="7883" y="7423"/>
                  </a:lnTo>
                  <a:lnTo>
                    <a:pt x="7781" y="7935"/>
                  </a:lnTo>
                  <a:lnTo>
                    <a:pt x="7576" y="8446"/>
                  </a:lnTo>
                  <a:lnTo>
                    <a:pt x="7371" y="8958"/>
                  </a:lnTo>
                  <a:lnTo>
                    <a:pt x="7167" y="9419"/>
                  </a:lnTo>
                  <a:lnTo>
                    <a:pt x="6911" y="9880"/>
                  </a:lnTo>
                  <a:lnTo>
                    <a:pt x="6604" y="10289"/>
                  </a:lnTo>
                  <a:lnTo>
                    <a:pt x="6860" y="10238"/>
                  </a:lnTo>
                  <a:lnTo>
                    <a:pt x="7525" y="10136"/>
                  </a:lnTo>
                  <a:lnTo>
                    <a:pt x="8549" y="9828"/>
                  </a:lnTo>
                  <a:lnTo>
                    <a:pt x="9163" y="9624"/>
                  </a:lnTo>
                  <a:lnTo>
                    <a:pt x="9777" y="9368"/>
                  </a:lnTo>
                  <a:lnTo>
                    <a:pt x="10442" y="9061"/>
                  </a:lnTo>
                  <a:lnTo>
                    <a:pt x="11108" y="8702"/>
                  </a:lnTo>
                  <a:lnTo>
                    <a:pt x="11824" y="8242"/>
                  </a:lnTo>
                  <a:lnTo>
                    <a:pt x="12490" y="7730"/>
                  </a:lnTo>
                  <a:lnTo>
                    <a:pt x="13155" y="7167"/>
                  </a:lnTo>
                  <a:lnTo>
                    <a:pt x="13718" y="6450"/>
                  </a:lnTo>
                  <a:lnTo>
                    <a:pt x="14281" y="5682"/>
                  </a:lnTo>
                  <a:lnTo>
                    <a:pt x="14793" y="4863"/>
                  </a:lnTo>
                  <a:lnTo>
                    <a:pt x="14640" y="5273"/>
                  </a:lnTo>
                  <a:lnTo>
                    <a:pt x="14179" y="6194"/>
                  </a:lnTo>
                  <a:lnTo>
                    <a:pt x="13923" y="6757"/>
                  </a:lnTo>
                  <a:lnTo>
                    <a:pt x="13616" y="7320"/>
                  </a:lnTo>
                  <a:lnTo>
                    <a:pt x="13258" y="7781"/>
                  </a:lnTo>
                  <a:lnTo>
                    <a:pt x="12899" y="8191"/>
                  </a:lnTo>
                  <a:lnTo>
                    <a:pt x="13462" y="7986"/>
                  </a:lnTo>
                  <a:lnTo>
                    <a:pt x="13974" y="7781"/>
                  </a:lnTo>
                  <a:lnTo>
                    <a:pt x="14486" y="7474"/>
                  </a:lnTo>
                  <a:lnTo>
                    <a:pt x="14947" y="7167"/>
                  </a:lnTo>
                  <a:lnTo>
                    <a:pt x="15356" y="6809"/>
                  </a:lnTo>
                  <a:lnTo>
                    <a:pt x="15817" y="6450"/>
                  </a:lnTo>
                  <a:lnTo>
                    <a:pt x="16175" y="5990"/>
                  </a:lnTo>
                  <a:lnTo>
                    <a:pt x="16533" y="5580"/>
                  </a:lnTo>
                  <a:lnTo>
                    <a:pt x="16687" y="5990"/>
                  </a:lnTo>
                  <a:lnTo>
                    <a:pt x="17096" y="7064"/>
                  </a:lnTo>
                  <a:lnTo>
                    <a:pt x="17404" y="7679"/>
                  </a:lnTo>
                  <a:lnTo>
                    <a:pt x="17711" y="8242"/>
                  </a:lnTo>
                  <a:lnTo>
                    <a:pt x="18018" y="8754"/>
                  </a:lnTo>
                  <a:lnTo>
                    <a:pt x="18325" y="9112"/>
                  </a:lnTo>
                  <a:lnTo>
                    <a:pt x="18274" y="8702"/>
                  </a:lnTo>
                  <a:lnTo>
                    <a:pt x="18120" y="7576"/>
                  </a:lnTo>
                  <a:lnTo>
                    <a:pt x="17967" y="6809"/>
                  </a:lnTo>
                  <a:lnTo>
                    <a:pt x="17711" y="5990"/>
                  </a:lnTo>
                  <a:lnTo>
                    <a:pt x="17404" y="5119"/>
                  </a:lnTo>
                  <a:lnTo>
                    <a:pt x="16994" y="4198"/>
                  </a:lnTo>
                  <a:lnTo>
                    <a:pt x="16482" y="3328"/>
                  </a:lnTo>
                  <a:lnTo>
                    <a:pt x="16175" y="2867"/>
                  </a:lnTo>
                  <a:lnTo>
                    <a:pt x="15868" y="2458"/>
                  </a:lnTo>
                  <a:lnTo>
                    <a:pt x="15510" y="2100"/>
                  </a:lnTo>
                  <a:lnTo>
                    <a:pt x="15100" y="1690"/>
                  </a:lnTo>
                  <a:lnTo>
                    <a:pt x="14640" y="1383"/>
                  </a:lnTo>
                  <a:lnTo>
                    <a:pt x="14179" y="1025"/>
                  </a:lnTo>
                  <a:lnTo>
                    <a:pt x="13616" y="769"/>
                  </a:lnTo>
                  <a:lnTo>
                    <a:pt x="13053" y="513"/>
                  </a:lnTo>
                  <a:lnTo>
                    <a:pt x="12439" y="308"/>
                  </a:lnTo>
                  <a:lnTo>
                    <a:pt x="11824" y="155"/>
                  </a:lnTo>
                  <a:lnTo>
                    <a:pt x="11108" y="52"/>
                  </a:lnTo>
                  <a:lnTo>
                    <a:pt x="1034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3;p54">
              <a:extLst>
                <a:ext uri="{FF2B5EF4-FFF2-40B4-BE49-F238E27FC236}">
                  <a16:creationId xmlns:a16="http://schemas.microsoft.com/office/drawing/2014/main" id="{42EB649E-E682-F5C5-66F5-67C59010AE62}"/>
                </a:ext>
              </a:extLst>
            </p:cNvPr>
            <p:cNvSpPr/>
            <p:nvPr/>
          </p:nvSpPr>
          <p:spPr>
            <a:xfrm>
              <a:off x="1884175" y="1013550"/>
              <a:ext cx="116450" cy="154875"/>
            </a:xfrm>
            <a:custGeom>
              <a:avLst/>
              <a:gdLst/>
              <a:ahLst/>
              <a:cxnLst/>
              <a:rect l="l" t="t" r="r" b="b"/>
              <a:pathLst>
                <a:path w="4658" h="6195" extrusionOk="0">
                  <a:moveTo>
                    <a:pt x="819" y="1"/>
                  </a:moveTo>
                  <a:lnTo>
                    <a:pt x="563" y="103"/>
                  </a:lnTo>
                  <a:lnTo>
                    <a:pt x="358" y="308"/>
                  </a:lnTo>
                  <a:lnTo>
                    <a:pt x="154" y="564"/>
                  </a:lnTo>
                  <a:lnTo>
                    <a:pt x="51" y="871"/>
                  </a:lnTo>
                  <a:lnTo>
                    <a:pt x="0" y="1281"/>
                  </a:lnTo>
                  <a:lnTo>
                    <a:pt x="51" y="1690"/>
                  </a:lnTo>
                  <a:lnTo>
                    <a:pt x="103" y="2151"/>
                  </a:lnTo>
                  <a:lnTo>
                    <a:pt x="205" y="2611"/>
                  </a:lnTo>
                  <a:lnTo>
                    <a:pt x="307" y="3123"/>
                  </a:lnTo>
                  <a:lnTo>
                    <a:pt x="512" y="3584"/>
                  </a:lnTo>
                  <a:lnTo>
                    <a:pt x="717" y="4096"/>
                  </a:lnTo>
                  <a:lnTo>
                    <a:pt x="973" y="4505"/>
                  </a:lnTo>
                  <a:lnTo>
                    <a:pt x="1229" y="4966"/>
                  </a:lnTo>
                  <a:lnTo>
                    <a:pt x="1485" y="5324"/>
                  </a:lnTo>
                  <a:lnTo>
                    <a:pt x="1792" y="5631"/>
                  </a:lnTo>
                  <a:lnTo>
                    <a:pt x="2099" y="5836"/>
                  </a:lnTo>
                  <a:lnTo>
                    <a:pt x="2406" y="6041"/>
                  </a:lnTo>
                  <a:lnTo>
                    <a:pt x="2713" y="6143"/>
                  </a:lnTo>
                  <a:lnTo>
                    <a:pt x="3020" y="6194"/>
                  </a:lnTo>
                  <a:lnTo>
                    <a:pt x="3378" y="6143"/>
                  </a:lnTo>
                  <a:lnTo>
                    <a:pt x="3685" y="6092"/>
                  </a:lnTo>
                  <a:lnTo>
                    <a:pt x="3993" y="5938"/>
                  </a:lnTo>
                  <a:lnTo>
                    <a:pt x="4249" y="5734"/>
                  </a:lnTo>
                  <a:lnTo>
                    <a:pt x="4453" y="5478"/>
                  </a:lnTo>
                  <a:lnTo>
                    <a:pt x="4658" y="5222"/>
                  </a:lnTo>
                  <a:lnTo>
                    <a:pt x="4658" y="5119"/>
                  </a:lnTo>
                  <a:lnTo>
                    <a:pt x="4146" y="2509"/>
                  </a:lnTo>
                  <a:lnTo>
                    <a:pt x="3788" y="1997"/>
                  </a:lnTo>
                  <a:lnTo>
                    <a:pt x="3378" y="1536"/>
                  </a:lnTo>
                  <a:lnTo>
                    <a:pt x="2867" y="1025"/>
                  </a:lnTo>
                  <a:lnTo>
                    <a:pt x="2303" y="513"/>
                  </a:lnTo>
                  <a:lnTo>
                    <a:pt x="2048" y="308"/>
                  </a:lnTo>
                  <a:lnTo>
                    <a:pt x="1740" y="154"/>
                  </a:lnTo>
                  <a:lnTo>
                    <a:pt x="1433" y="52"/>
                  </a:lnTo>
                  <a:lnTo>
                    <a:pt x="1126"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4;p54">
              <a:extLst>
                <a:ext uri="{FF2B5EF4-FFF2-40B4-BE49-F238E27FC236}">
                  <a16:creationId xmlns:a16="http://schemas.microsoft.com/office/drawing/2014/main" id="{9864A2A0-0599-3CC1-20DC-82EB1FB19C6C}"/>
                </a:ext>
              </a:extLst>
            </p:cNvPr>
            <p:cNvSpPr/>
            <p:nvPr/>
          </p:nvSpPr>
          <p:spPr>
            <a:xfrm>
              <a:off x="1911050" y="1048100"/>
              <a:ext cx="66550" cy="96000"/>
            </a:xfrm>
            <a:custGeom>
              <a:avLst/>
              <a:gdLst/>
              <a:ahLst/>
              <a:cxnLst/>
              <a:rect l="l" t="t" r="r" b="b"/>
              <a:pathLst>
                <a:path w="2662" h="3840" extrusionOk="0">
                  <a:moveTo>
                    <a:pt x="0" y="1"/>
                  </a:moveTo>
                  <a:lnTo>
                    <a:pt x="358" y="257"/>
                  </a:lnTo>
                  <a:lnTo>
                    <a:pt x="717" y="513"/>
                  </a:lnTo>
                  <a:lnTo>
                    <a:pt x="1075" y="769"/>
                  </a:lnTo>
                  <a:lnTo>
                    <a:pt x="1382" y="1127"/>
                  </a:lnTo>
                  <a:lnTo>
                    <a:pt x="1638" y="1485"/>
                  </a:lnTo>
                  <a:lnTo>
                    <a:pt x="1843" y="1844"/>
                  </a:lnTo>
                  <a:lnTo>
                    <a:pt x="2047" y="2253"/>
                  </a:lnTo>
                  <a:lnTo>
                    <a:pt x="2150" y="2714"/>
                  </a:lnTo>
                  <a:lnTo>
                    <a:pt x="2047" y="2560"/>
                  </a:lnTo>
                  <a:lnTo>
                    <a:pt x="1945" y="2407"/>
                  </a:lnTo>
                  <a:lnTo>
                    <a:pt x="1792" y="2304"/>
                  </a:lnTo>
                  <a:lnTo>
                    <a:pt x="1587" y="2253"/>
                  </a:lnTo>
                  <a:lnTo>
                    <a:pt x="1075" y="2253"/>
                  </a:lnTo>
                  <a:lnTo>
                    <a:pt x="921" y="2355"/>
                  </a:lnTo>
                  <a:lnTo>
                    <a:pt x="768" y="2407"/>
                  </a:lnTo>
                  <a:lnTo>
                    <a:pt x="768" y="2458"/>
                  </a:lnTo>
                  <a:lnTo>
                    <a:pt x="819" y="2509"/>
                  </a:lnTo>
                  <a:lnTo>
                    <a:pt x="1126" y="2458"/>
                  </a:lnTo>
                  <a:lnTo>
                    <a:pt x="1433" y="2509"/>
                  </a:lnTo>
                  <a:lnTo>
                    <a:pt x="1740" y="2662"/>
                  </a:lnTo>
                  <a:lnTo>
                    <a:pt x="1945" y="2867"/>
                  </a:lnTo>
                  <a:lnTo>
                    <a:pt x="2252" y="3328"/>
                  </a:lnTo>
                  <a:lnTo>
                    <a:pt x="2508" y="3789"/>
                  </a:lnTo>
                  <a:lnTo>
                    <a:pt x="2559" y="3840"/>
                  </a:lnTo>
                  <a:lnTo>
                    <a:pt x="2610" y="3840"/>
                  </a:lnTo>
                  <a:lnTo>
                    <a:pt x="2662" y="3789"/>
                  </a:lnTo>
                  <a:lnTo>
                    <a:pt x="2662" y="3737"/>
                  </a:lnTo>
                  <a:lnTo>
                    <a:pt x="2662" y="3174"/>
                  </a:lnTo>
                  <a:lnTo>
                    <a:pt x="2508" y="2560"/>
                  </a:lnTo>
                  <a:lnTo>
                    <a:pt x="2252" y="1946"/>
                  </a:lnTo>
                  <a:lnTo>
                    <a:pt x="1945" y="1383"/>
                  </a:lnTo>
                  <a:lnTo>
                    <a:pt x="1536" y="871"/>
                  </a:lnTo>
                  <a:lnTo>
                    <a:pt x="1331" y="666"/>
                  </a:lnTo>
                  <a:lnTo>
                    <a:pt x="1075" y="462"/>
                  </a:lnTo>
                  <a:lnTo>
                    <a:pt x="819" y="308"/>
                  </a:lnTo>
                  <a:lnTo>
                    <a:pt x="563" y="154"/>
                  </a:lnTo>
                  <a:lnTo>
                    <a:pt x="307" y="52"/>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5;p54">
              <a:extLst>
                <a:ext uri="{FF2B5EF4-FFF2-40B4-BE49-F238E27FC236}">
                  <a16:creationId xmlns:a16="http://schemas.microsoft.com/office/drawing/2014/main" id="{15D3244B-CA28-581D-11D5-B8DEE3D1AF8D}"/>
                </a:ext>
              </a:extLst>
            </p:cNvPr>
            <p:cNvSpPr/>
            <p:nvPr/>
          </p:nvSpPr>
          <p:spPr>
            <a:xfrm>
              <a:off x="1905925" y="1346250"/>
              <a:ext cx="253375" cy="258525"/>
            </a:xfrm>
            <a:custGeom>
              <a:avLst/>
              <a:gdLst/>
              <a:ahLst/>
              <a:cxnLst/>
              <a:rect l="l" t="t" r="r" b="b"/>
              <a:pathLst>
                <a:path w="10135" h="10341" extrusionOk="0">
                  <a:moveTo>
                    <a:pt x="1536" y="1"/>
                  </a:moveTo>
                  <a:lnTo>
                    <a:pt x="0" y="1895"/>
                  </a:lnTo>
                  <a:lnTo>
                    <a:pt x="2815" y="6245"/>
                  </a:lnTo>
                  <a:lnTo>
                    <a:pt x="4760" y="9214"/>
                  </a:lnTo>
                  <a:lnTo>
                    <a:pt x="5375" y="10084"/>
                  </a:lnTo>
                  <a:lnTo>
                    <a:pt x="5579" y="10289"/>
                  </a:lnTo>
                  <a:lnTo>
                    <a:pt x="5631" y="10340"/>
                  </a:lnTo>
                  <a:lnTo>
                    <a:pt x="7422" y="6450"/>
                  </a:lnTo>
                  <a:lnTo>
                    <a:pt x="10135" y="9061"/>
                  </a:lnTo>
                  <a:lnTo>
                    <a:pt x="9777" y="2355"/>
                  </a:lnTo>
                  <a:lnTo>
                    <a:pt x="8958" y="1076"/>
                  </a:lnTo>
                  <a:lnTo>
                    <a:pt x="7217" y="5580"/>
                  </a:lnTo>
                  <a:lnTo>
                    <a:pt x="153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6;p54">
              <a:extLst>
                <a:ext uri="{FF2B5EF4-FFF2-40B4-BE49-F238E27FC236}">
                  <a16:creationId xmlns:a16="http://schemas.microsoft.com/office/drawing/2014/main" id="{31F2D682-CF04-B76B-CD3F-244BFB0271CB}"/>
                </a:ext>
              </a:extLst>
            </p:cNvPr>
            <p:cNvSpPr/>
            <p:nvPr/>
          </p:nvSpPr>
          <p:spPr>
            <a:xfrm>
              <a:off x="1903350" y="1393600"/>
              <a:ext cx="259800" cy="220125"/>
            </a:xfrm>
            <a:custGeom>
              <a:avLst/>
              <a:gdLst/>
              <a:ahLst/>
              <a:cxnLst/>
              <a:rect l="l" t="t" r="r" b="b"/>
              <a:pathLst>
                <a:path w="10392" h="8805" extrusionOk="0">
                  <a:moveTo>
                    <a:pt x="1" y="1"/>
                  </a:moveTo>
                  <a:lnTo>
                    <a:pt x="513" y="820"/>
                  </a:lnTo>
                  <a:lnTo>
                    <a:pt x="1229" y="2048"/>
                  </a:lnTo>
                  <a:lnTo>
                    <a:pt x="3123" y="4966"/>
                  </a:lnTo>
                  <a:lnTo>
                    <a:pt x="4915" y="7678"/>
                  </a:lnTo>
                  <a:lnTo>
                    <a:pt x="5734" y="8805"/>
                  </a:lnTo>
                  <a:lnTo>
                    <a:pt x="6706" y="6808"/>
                  </a:lnTo>
                  <a:lnTo>
                    <a:pt x="7576" y="4710"/>
                  </a:lnTo>
                  <a:lnTo>
                    <a:pt x="8242" y="5426"/>
                  </a:lnTo>
                  <a:lnTo>
                    <a:pt x="8958" y="6143"/>
                  </a:lnTo>
                  <a:lnTo>
                    <a:pt x="9675" y="6859"/>
                  </a:lnTo>
                  <a:lnTo>
                    <a:pt x="10391" y="7525"/>
                  </a:lnTo>
                  <a:lnTo>
                    <a:pt x="10391" y="5682"/>
                  </a:lnTo>
                  <a:lnTo>
                    <a:pt x="10238" y="3840"/>
                  </a:lnTo>
                  <a:lnTo>
                    <a:pt x="10136" y="2202"/>
                  </a:lnTo>
                  <a:lnTo>
                    <a:pt x="9931" y="513"/>
                  </a:lnTo>
                  <a:lnTo>
                    <a:pt x="9931" y="461"/>
                  </a:lnTo>
                  <a:lnTo>
                    <a:pt x="9880" y="513"/>
                  </a:lnTo>
                  <a:lnTo>
                    <a:pt x="9828" y="1076"/>
                  </a:lnTo>
                  <a:lnTo>
                    <a:pt x="9828" y="1792"/>
                  </a:lnTo>
                  <a:lnTo>
                    <a:pt x="9880" y="3686"/>
                  </a:lnTo>
                  <a:lnTo>
                    <a:pt x="9982" y="5580"/>
                  </a:lnTo>
                  <a:lnTo>
                    <a:pt x="10084" y="6859"/>
                  </a:lnTo>
                  <a:lnTo>
                    <a:pt x="8754" y="5631"/>
                  </a:lnTo>
                  <a:lnTo>
                    <a:pt x="7525" y="4556"/>
                  </a:lnTo>
                  <a:lnTo>
                    <a:pt x="7116" y="5375"/>
                  </a:lnTo>
                  <a:lnTo>
                    <a:pt x="6553" y="6552"/>
                  </a:lnTo>
                  <a:lnTo>
                    <a:pt x="5785" y="8293"/>
                  </a:lnTo>
                  <a:lnTo>
                    <a:pt x="4659" y="6552"/>
                  </a:lnTo>
                  <a:lnTo>
                    <a:pt x="2970" y="4096"/>
                  </a:lnTo>
                  <a:lnTo>
                    <a:pt x="1281" y="1639"/>
                  </a:lnTo>
                  <a:lnTo>
                    <a:pt x="10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7;p54">
              <a:extLst>
                <a:ext uri="{FF2B5EF4-FFF2-40B4-BE49-F238E27FC236}">
                  <a16:creationId xmlns:a16="http://schemas.microsoft.com/office/drawing/2014/main" id="{E5631FCD-8E87-2255-E4B2-46B7F7801ABA}"/>
                </a:ext>
              </a:extLst>
            </p:cNvPr>
            <p:cNvSpPr/>
            <p:nvPr/>
          </p:nvSpPr>
          <p:spPr>
            <a:xfrm>
              <a:off x="1281475" y="2337975"/>
              <a:ext cx="4566975" cy="174050"/>
            </a:xfrm>
            <a:custGeom>
              <a:avLst/>
              <a:gdLst/>
              <a:ahLst/>
              <a:cxnLst/>
              <a:rect l="l" t="t" r="r" b="b"/>
              <a:pathLst>
                <a:path w="182679" h="6962" extrusionOk="0">
                  <a:moveTo>
                    <a:pt x="0" y="0"/>
                  </a:moveTo>
                  <a:lnTo>
                    <a:pt x="0" y="6961"/>
                  </a:lnTo>
                  <a:lnTo>
                    <a:pt x="182678" y="6961"/>
                  </a:lnTo>
                  <a:lnTo>
                    <a:pt x="182678"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8;p54">
              <a:extLst>
                <a:ext uri="{FF2B5EF4-FFF2-40B4-BE49-F238E27FC236}">
                  <a16:creationId xmlns:a16="http://schemas.microsoft.com/office/drawing/2014/main" id="{2A7A20B1-2C6A-EAB5-B13A-18B06C64197B}"/>
                </a:ext>
              </a:extLst>
            </p:cNvPr>
            <p:cNvSpPr/>
            <p:nvPr/>
          </p:nvSpPr>
          <p:spPr>
            <a:xfrm>
              <a:off x="1281475" y="2444175"/>
              <a:ext cx="4566975" cy="143350"/>
            </a:xfrm>
            <a:custGeom>
              <a:avLst/>
              <a:gdLst/>
              <a:ahLst/>
              <a:cxnLst/>
              <a:rect l="l" t="t" r="r" b="b"/>
              <a:pathLst>
                <a:path w="182679" h="5734" extrusionOk="0">
                  <a:moveTo>
                    <a:pt x="0" y="0"/>
                  </a:moveTo>
                  <a:lnTo>
                    <a:pt x="0" y="5733"/>
                  </a:lnTo>
                  <a:lnTo>
                    <a:pt x="182678" y="5733"/>
                  </a:lnTo>
                  <a:lnTo>
                    <a:pt x="18267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9;p54">
              <a:extLst>
                <a:ext uri="{FF2B5EF4-FFF2-40B4-BE49-F238E27FC236}">
                  <a16:creationId xmlns:a16="http://schemas.microsoft.com/office/drawing/2014/main" id="{CF9A3C48-214A-0710-DE54-99EF9BDECC10}"/>
                </a:ext>
              </a:extLst>
            </p:cNvPr>
            <p:cNvSpPr/>
            <p:nvPr/>
          </p:nvSpPr>
          <p:spPr>
            <a:xfrm>
              <a:off x="1387675" y="2587500"/>
              <a:ext cx="383900" cy="2367300"/>
            </a:xfrm>
            <a:custGeom>
              <a:avLst/>
              <a:gdLst/>
              <a:ahLst/>
              <a:cxnLst/>
              <a:rect l="l" t="t" r="r" b="b"/>
              <a:pathLst>
                <a:path w="15356" h="94692" extrusionOk="0">
                  <a:moveTo>
                    <a:pt x="8190" y="0"/>
                  </a:moveTo>
                  <a:lnTo>
                    <a:pt x="1" y="94692"/>
                  </a:lnTo>
                  <a:lnTo>
                    <a:pt x="2816" y="94692"/>
                  </a:lnTo>
                  <a:lnTo>
                    <a:pt x="1535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4000;p54">
              <a:extLst>
                <a:ext uri="{FF2B5EF4-FFF2-40B4-BE49-F238E27FC236}">
                  <a16:creationId xmlns:a16="http://schemas.microsoft.com/office/drawing/2014/main" id="{1E1497D1-B6CD-1633-696E-A8108140711B}"/>
                </a:ext>
              </a:extLst>
            </p:cNvPr>
            <p:cNvSpPr/>
            <p:nvPr/>
          </p:nvSpPr>
          <p:spPr>
            <a:xfrm>
              <a:off x="1578350" y="2588775"/>
              <a:ext cx="193225" cy="157400"/>
            </a:xfrm>
            <a:custGeom>
              <a:avLst/>
              <a:gdLst/>
              <a:ahLst/>
              <a:cxnLst/>
              <a:rect l="l" t="t" r="r" b="b"/>
              <a:pathLst>
                <a:path w="7729" h="6296" extrusionOk="0">
                  <a:moveTo>
                    <a:pt x="563" y="0"/>
                  </a:moveTo>
                  <a:lnTo>
                    <a:pt x="0" y="6296"/>
                  </a:lnTo>
                  <a:lnTo>
                    <a:pt x="6910" y="6296"/>
                  </a:lnTo>
                  <a:lnTo>
                    <a:pt x="772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4001;p54">
              <a:extLst>
                <a:ext uri="{FF2B5EF4-FFF2-40B4-BE49-F238E27FC236}">
                  <a16:creationId xmlns:a16="http://schemas.microsoft.com/office/drawing/2014/main" id="{56F47EBA-752B-1AEC-58CD-6CE214A7831D}"/>
                </a:ext>
              </a:extLst>
            </p:cNvPr>
            <p:cNvSpPr/>
            <p:nvPr/>
          </p:nvSpPr>
          <p:spPr>
            <a:xfrm>
              <a:off x="5359600" y="2587500"/>
              <a:ext cx="383900" cy="2367300"/>
            </a:xfrm>
            <a:custGeom>
              <a:avLst/>
              <a:gdLst/>
              <a:ahLst/>
              <a:cxnLst/>
              <a:rect l="l" t="t" r="r" b="b"/>
              <a:pathLst>
                <a:path w="15356" h="94692" extrusionOk="0">
                  <a:moveTo>
                    <a:pt x="1" y="0"/>
                  </a:moveTo>
                  <a:lnTo>
                    <a:pt x="12541" y="94692"/>
                  </a:lnTo>
                  <a:lnTo>
                    <a:pt x="15356" y="94692"/>
                  </a:lnTo>
                  <a:lnTo>
                    <a:pt x="716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4002;p54">
              <a:extLst>
                <a:ext uri="{FF2B5EF4-FFF2-40B4-BE49-F238E27FC236}">
                  <a16:creationId xmlns:a16="http://schemas.microsoft.com/office/drawing/2014/main" id="{755FC283-B556-336B-ED07-B8E32B61EC32}"/>
                </a:ext>
              </a:extLst>
            </p:cNvPr>
            <p:cNvSpPr/>
            <p:nvPr/>
          </p:nvSpPr>
          <p:spPr>
            <a:xfrm>
              <a:off x="5359600" y="2588775"/>
              <a:ext cx="193250" cy="157400"/>
            </a:xfrm>
            <a:custGeom>
              <a:avLst/>
              <a:gdLst/>
              <a:ahLst/>
              <a:cxnLst/>
              <a:rect l="l" t="t" r="r" b="b"/>
              <a:pathLst>
                <a:path w="7730" h="6296" extrusionOk="0">
                  <a:moveTo>
                    <a:pt x="1" y="0"/>
                  </a:moveTo>
                  <a:lnTo>
                    <a:pt x="820" y="6296"/>
                  </a:lnTo>
                  <a:lnTo>
                    <a:pt x="7729" y="6296"/>
                  </a:lnTo>
                  <a:lnTo>
                    <a:pt x="71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3;p54">
              <a:extLst>
                <a:ext uri="{FF2B5EF4-FFF2-40B4-BE49-F238E27FC236}">
                  <a16:creationId xmlns:a16="http://schemas.microsoft.com/office/drawing/2014/main" id="{BA26DF5D-4427-1EFA-6C0E-68E3A7E0E4B3}"/>
                </a:ext>
              </a:extLst>
            </p:cNvPr>
            <p:cNvSpPr/>
            <p:nvPr/>
          </p:nvSpPr>
          <p:spPr>
            <a:xfrm>
              <a:off x="2920650" y="2295725"/>
              <a:ext cx="944375" cy="42275"/>
            </a:xfrm>
            <a:custGeom>
              <a:avLst/>
              <a:gdLst/>
              <a:ahLst/>
              <a:cxnLst/>
              <a:rect l="l" t="t" r="r" b="b"/>
              <a:pathLst>
                <a:path w="37775" h="1691" extrusionOk="0">
                  <a:moveTo>
                    <a:pt x="1" y="1"/>
                  </a:moveTo>
                  <a:lnTo>
                    <a:pt x="1" y="1690"/>
                  </a:lnTo>
                  <a:lnTo>
                    <a:pt x="37775" y="1690"/>
                  </a:lnTo>
                  <a:lnTo>
                    <a:pt x="37775"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4;p54">
              <a:extLst>
                <a:ext uri="{FF2B5EF4-FFF2-40B4-BE49-F238E27FC236}">
                  <a16:creationId xmlns:a16="http://schemas.microsoft.com/office/drawing/2014/main" id="{CA409E58-8655-93F9-1899-BB48D6F3FC79}"/>
                </a:ext>
              </a:extLst>
            </p:cNvPr>
            <p:cNvSpPr/>
            <p:nvPr/>
          </p:nvSpPr>
          <p:spPr>
            <a:xfrm>
              <a:off x="3390275" y="2295725"/>
              <a:ext cx="474750" cy="42275"/>
            </a:xfrm>
            <a:custGeom>
              <a:avLst/>
              <a:gdLst/>
              <a:ahLst/>
              <a:cxnLst/>
              <a:rect l="l" t="t" r="r" b="b"/>
              <a:pathLst>
                <a:path w="18990" h="1691" extrusionOk="0">
                  <a:moveTo>
                    <a:pt x="0" y="1"/>
                  </a:moveTo>
                  <a:lnTo>
                    <a:pt x="0" y="1690"/>
                  </a:lnTo>
                  <a:lnTo>
                    <a:pt x="18990" y="1690"/>
                  </a:lnTo>
                  <a:lnTo>
                    <a:pt x="18990"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5;p54">
              <a:extLst>
                <a:ext uri="{FF2B5EF4-FFF2-40B4-BE49-F238E27FC236}">
                  <a16:creationId xmlns:a16="http://schemas.microsoft.com/office/drawing/2014/main" id="{891C26B1-2840-54C9-8790-3A9E0DDAD44B}"/>
                </a:ext>
              </a:extLst>
            </p:cNvPr>
            <p:cNvSpPr/>
            <p:nvPr/>
          </p:nvSpPr>
          <p:spPr>
            <a:xfrm>
              <a:off x="3441450" y="1712225"/>
              <a:ext cx="1040350" cy="625775"/>
            </a:xfrm>
            <a:custGeom>
              <a:avLst/>
              <a:gdLst/>
              <a:ahLst/>
              <a:cxnLst/>
              <a:rect l="l" t="t" r="r" b="b"/>
              <a:pathLst>
                <a:path w="41614" h="25031" extrusionOk="0">
                  <a:moveTo>
                    <a:pt x="4812" y="1"/>
                  </a:moveTo>
                  <a:lnTo>
                    <a:pt x="1" y="25030"/>
                  </a:lnTo>
                  <a:lnTo>
                    <a:pt x="36803" y="25030"/>
                  </a:lnTo>
                  <a:lnTo>
                    <a:pt x="41614"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6;p54">
              <a:extLst>
                <a:ext uri="{FF2B5EF4-FFF2-40B4-BE49-F238E27FC236}">
                  <a16:creationId xmlns:a16="http://schemas.microsoft.com/office/drawing/2014/main" id="{204C6CBB-C1B6-0BBE-6AEB-C853557C44E3}"/>
                </a:ext>
              </a:extLst>
            </p:cNvPr>
            <p:cNvSpPr/>
            <p:nvPr/>
          </p:nvSpPr>
          <p:spPr>
            <a:xfrm>
              <a:off x="3921325" y="1969425"/>
              <a:ext cx="112625" cy="111350"/>
            </a:xfrm>
            <a:custGeom>
              <a:avLst/>
              <a:gdLst/>
              <a:ahLst/>
              <a:cxnLst/>
              <a:rect l="l" t="t" r="r" b="b"/>
              <a:pathLst>
                <a:path w="4505" h="4454" extrusionOk="0">
                  <a:moveTo>
                    <a:pt x="2457" y="1"/>
                  </a:moveTo>
                  <a:lnTo>
                    <a:pt x="1996" y="52"/>
                  </a:lnTo>
                  <a:lnTo>
                    <a:pt x="1587" y="154"/>
                  </a:lnTo>
                  <a:lnTo>
                    <a:pt x="1177" y="359"/>
                  </a:lnTo>
                  <a:lnTo>
                    <a:pt x="819" y="666"/>
                  </a:lnTo>
                  <a:lnTo>
                    <a:pt x="512" y="973"/>
                  </a:lnTo>
                  <a:lnTo>
                    <a:pt x="307" y="1332"/>
                  </a:lnTo>
                  <a:lnTo>
                    <a:pt x="102" y="1792"/>
                  </a:lnTo>
                  <a:lnTo>
                    <a:pt x="51" y="2202"/>
                  </a:lnTo>
                  <a:lnTo>
                    <a:pt x="0" y="2611"/>
                  </a:lnTo>
                  <a:lnTo>
                    <a:pt x="102" y="3021"/>
                  </a:lnTo>
                  <a:lnTo>
                    <a:pt x="256" y="3379"/>
                  </a:lnTo>
                  <a:lnTo>
                    <a:pt x="461" y="3686"/>
                  </a:lnTo>
                  <a:lnTo>
                    <a:pt x="717" y="3993"/>
                  </a:lnTo>
                  <a:lnTo>
                    <a:pt x="1024" y="4198"/>
                  </a:lnTo>
                  <a:lnTo>
                    <a:pt x="1433" y="4352"/>
                  </a:lnTo>
                  <a:lnTo>
                    <a:pt x="1792" y="4454"/>
                  </a:lnTo>
                  <a:lnTo>
                    <a:pt x="2047" y="4454"/>
                  </a:lnTo>
                  <a:lnTo>
                    <a:pt x="2508" y="4403"/>
                  </a:lnTo>
                  <a:lnTo>
                    <a:pt x="2969" y="4300"/>
                  </a:lnTo>
                  <a:lnTo>
                    <a:pt x="3378" y="4096"/>
                  </a:lnTo>
                  <a:lnTo>
                    <a:pt x="3737" y="3789"/>
                  </a:lnTo>
                  <a:lnTo>
                    <a:pt x="3992" y="3481"/>
                  </a:lnTo>
                  <a:lnTo>
                    <a:pt x="4248" y="3123"/>
                  </a:lnTo>
                  <a:lnTo>
                    <a:pt x="4402" y="2662"/>
                  </a:lnTo>
                  <a:lnTo>
                    <a:pt x="4504" y="2202"/>
                  </a:lnTo>
                  <a:lnTo>
                    <a:pt x="4504" y="1843"/>
                  </a:lnTo>
                  <a:lnTo>
                    <a:pt x="4453" y="1434"/>
                  </a:lnTo>
                  <a:lnTo>
                    <a:pt x="4300" y="1076"/>
                  </a:lnTo>
                  <a:lnTo>
                    <a:pt x="4095" y="769"/>
                  </a:lnTo>
                  <a:lnTo>
                    <a:pt x="3788" y="462"/>
                  </a:lnTo>
                  <a:lnTo>
                    <a:pt x="3481" y="257"/>
                  </a:lnTo>
                  <a:lnTo>
                    <a:pt x="3122" y="103"/>
                  </a:lnTo>
                  <a:lnTo>
                    <a:pt x="27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7;p54">
              <a:extLst>
                <a:ext uri="{FF2B5EF4-FFF2-40B4-BE49-F238E27FC236}">
                  <a16:creationId xmlns:a16="http://schemas.microsoft.com/office/drawing/2014/main" id="{76B668C6-189C-118C-9187-472EDC6FB7A6}"/>
                </a:ext>
              </a:extLst>
            </p:cNvPr>
            <p:cNvSpPr/>
            <p:nvPr/>
          </p:nvSpPr>
          <p:spPr>
            <a:xfrm>
              <a:off x="4836250" y="3393650"/>
              <a:ext cx="328875" cy="1580350"/>
            </a:xfrm>
            <a:custGeom>
              <a:avLst/>
              <a:gdLst/>
              <a:ahLst/>
              <a:cxnLst/>
              <a:rect l="l" t="t" r="r" b="b"/>
              <a:pathLst>
                <a:path w="13155" h="63214" extrusionOk="0">
                  <a:moveTo>
                    <a:pt x="8394" y="0"/>
                  </a:moveTo>
                  <a:lnTo>
                    <a:pt x="7319" y="8907"/>
                  </a:lnTo>
                  <a:lnTo>
                    <a:pt x="0" y="63213"/>
                  </a:lnTo>
                  <a:lnTo>
                    <a:pt x="1587" y="63213"/>
                  </a:lnTo>
                  <a:lnTo>
                    <a:pt x="11670" y="8907"/>
                  </a:lnTo>
                  <a:lnTo>
                    <a:pt x="13154"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8;p54">
              <a:extLst>
                <a:ext uri="{FF2B5EF4-FFF2-40B4-BE49-F238E27FC236}">
                  <a16:creationId xmlns:a16="http://schemas.microsoft.com/office/drawing/2014/main" id="{F1750C00-63E7-FFCF-C76C-7B2FEE37CB77}"/>
                </a:ext>
              </a:extLst>
            </p:cNvPr>
            <p:cNvSpPr/>
            <p:nvPr/>
          </p:nvSpPr>
          <p:spPr>
            <a:xfrm>
              <a:off x="5019225" y="3393650"/>
              <a:ext cx="145900" cy="222675"/>
            </a:xfrm>
            <a:custGeom>
              <a:avLst/>
              <a:gdLst/>
              <a:ahLst/>
              <a:cxnLst/>
              <a:rect l="l" t="t" r="r" b="b"/>
              <a:pathLst>
                <a:path w="5836" h="8907" extrusionOk="0">
                  <a:moveTo>
                    <a:pt x="1075" y="0"/>
                  </a:moveTo>
                  <a:lnTo>
                    <a:pt x="0" y="8907"/>
                  </a:lnTo>
                  <a:lnTo>
                    <a:pt x="4351" y="8907"/>
                  </a:lnTo>
                  <a:lnTo>
                    <a:pt x="5835"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9;p54">
              <a:extLst>
                <a:ext uri="{FF2B5EF4-FFF2-40B4-BE49-F238E27FC236}">
                  <a16:creationId xmlns:a16="http://schemas.microsoft.com/office/drawing/2014/main" id="{A16D02D8-9020-BD3E-FEC8-29BBAA98D346}"/>
                </a:ext>
              </a:extLst>
            </p:cNvPr>
            <p:cNvSpPr/>
            <p:nvPr/>
          </p:nvSpPr>
          <p:spPr>
            <a:xfrm>
              <a:off x="5625750" y="3393650"/>
              <a:ext cx="328900" cy="1580350"/>
            </a:xfrm>
            <a:custGeom>
              <a:avLst/>
              <a:gdLst/>
              <a:ahLst/>
              <a:cxnLst/>
              <a:rect l="l" t="t" r="r" b="b"/>
              <a:pathLst>
                <a:path w="13156" h="63214" extrusionOk="0">
                  <a:moveTo>
                    <a:pt x="1" y="0"/>
                  </a:moveTo>
                  <a:lnTo>
                    <a:pt x="1434" y="8907"/>
                  </a:lnTo>
                  <a:lnTo>
                    <a:pt x="11517" y="63213"/>
                  </a:lnTo>
                  <a:lnTo>
                    <a:pt x="13155" y="63213"/>
                  </a:lnTo>
                  <a:lnTo>
                    <a:pt x="5836" y="8907"/>
                  </a:lnTo>
                  <a:lnTo>
                    <a:pt x="476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10;p54">
              <a:extLst>
                <a:ext uri="{FF2B5EF4-FFF2-40B4-BE49-F238E27FC236}">
                  <a16:creationId xmlns:a16="http://schemas.microsoft.com/office/drawing/2014/main" id="{85CB915A-7EFA-728D-E269-08489208A3AF}"/>
                </a:ext>
              </a:extLst>
            </p:cNvPr>
            <p:cNvSpPr/>
            <p:nvPr/>
          </p:nvSpPr>
          <p:spPr>
            <a:xfrm>
              <a:off x="5625750" y="3393650"/>
              <a:ext cx="145900" cy="222675"/>
            </a:xfrm>
            <a:custGeom>
              <a:avLst/>
              <a:gdLst/>
              <a:ahLst/>
              <a:cxnLst/>
              <a:rect l="l" t="t" r="r" b="b"/>
              <a:pathLst>
                <a:path w="5836" h="8907" extrusionOk="0">
                  <a:moveTo>
                    <a:pt x="1" y="0"/>
                  </a:moveTo>
                  <a:lnTo>
                    <a:pt x="1434" y="8907"/>
                  </a:lnTo>
                  <a:lnTo>
                    <a:pt x="5836" y="8907"/>
                  </a:lnTo>
                  <a:lnTo>
                    <a:pt x="4761"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11;p54">
              <a:extLst>
                <a:ext uri="{FF2B5EF4-FFF2-40B4-BE49-F238E27FC236}">
                  <a16:creationId xmlns:a16="http://schemas.microsoft.com/office/drawing/2014/main" id="{D2749F5E-2134-63AA-A149-045C3D0DC1E1}"/>
                </a:ext>
              </a:extLst>
            </p:cNvPr>
            <p:cNvSpPr/>
            <p:nvPr/>
          </p:nvSpPr>
          <p:spPr>
            <a:xfrm>
              <a:off x="6379450" y="3393650"/>
              <a:ext cx="328900" cy="1580350"/>
            </a:xfrm>
            <a:custGeom>
              <a:avLst/>
              <a:gdLst/>
              <a:ahLst/>
              <a:cxnLst/>
              <a:rect l="l" t="t" r="r" b="b"/>
              <a:pathLst>
                <a:path w="13156" h="63214" extrusionOk="0">
                  <a:moveTo>
                    <a:pt x="1" y="0"/>
                  </a:moveTo>
                  <a:lnTo>
                    <a:pt x="1485" y="8907"/>
                  </a:lnTo>
                  <a:lnTo>
                    <a:pt x="11517" y="63213"/>
                  </a:lnTo>
                  <a:lnTo>
                    <a:pt x="13155" y="63213"/>
                  </a:lnTo>
                  <a:lnTo>
                    <a:pt x="5836" y="8907"/>
                  </a:lnTo>
                  <a:lnTo>
                    <a:pt x="476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12;p54">
              <a:extLst>
                <a:ext uri="{FF2B5EF4-FFF2-40B4-BE49-F238E27FC236}">
                  <a16:creationId xmlns:a16="http://schemas.microsoft.com/office/drawing/2014/main" id="{3A98FB2C-0A33-8ACF-7EA3-598E238D1E18}"/>
                </a:ext>
              </a:extLst>
            </p:cNvPr>
            <p:cNvSpPr/>
            <p:nvPr/>
          </p:nvSpPr>
          <p:spPr>
            <a:xfrm>
              <a:off x="6379450" y="3393650"/>
              <a:ext cx="145900" cy="222675"/>
            </a:xfrm>
            <a:custGeom>
              <a:avLst/>
              <a:gdLst/>
              <a:ahLst/>
              <a:cxnLst/>
              <a:rect l="l" t="t" r="r" b="b"/>
              <a:pathLst>
                <a:path w="5836" h="8907" extrusionOk="0">
                  <a:moveTo>
                    <a:pt x="1" y="0"/>
                  </a:moveTo>
                  <a:lnTo>
                    <a:pt x="1485" y="8907"/>
                  </a:lnTo>
                  <a:lnTo>
                    <a:pt x="5836" y="8907"/>
                  </a:lnTo>
                  <a:lnTo>
                    <a:pt x="4761"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3;p54">
              <a:extLst>
                <a:ext uri="{FF2B5EF4-FFF2-40B4-BE49-F238E27FC236}">
                  <a16:creationId xmlns:a16="http://schemas.microsoft.com/office/drawing/2014/main" id="{FC4D9EFB-C4B0-0418-D3B6-A46226C6255E}"/>
                </a:ext>
              </a:extLst>
            </p:cNvPr>
            <p:cNvSpPr/>
            <p:nvPr/>
          </p:nvSpPr>
          <p:spPr>
            <a:xfrm>
              <a:off x="4801700" y="1956650"/>
              <a:ext cx="1841375" cy="1541950"/>
            </a:xfrm>
            <a:custGeom>
              <a:avLst/>
              <a:gdLst/>
              <a:ahLst/>
              <a:cxnLst/>
              <a:rect l="l" t="t" r="r" b="b"/>
              <a:pathLst>
                <a:path w="73655" h="61678" extrusionOk="0">
                  <a:moveTo>
                    <a:pt x="36853" y="0"/>
                  </a:moveTo>
                  <a:lnTo>
                    <a:pt x="27589" y="53897"/>
                  </a:lnTo>
                  <a:lnTo>
                    <a:pt x="0" y="53897"/>
                  </a:lnTo>
                  <a:lnTo>
                    <a:pt x="0" y="61678"/>
                  </a:lnTo>
                  <a:lnTo>
                    <a:pt x="73655" y="61678"/>
                  </a:lnTo>
                  <a:lnTo>
                    <a:pt x="70840"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4;p54">
              <a:extLst>
                <a:ext uri="{FF2B5EF4-FFF2-40B4-BE49-F238E27FC236}">
                  <a16:creationId xmlns:a16="http://schemas.microsoft.com/office/drawing/2014/main" id="{5A7205C2-62F2-144B-466F-C541B17C6455}"/>
                </a:ext>
              </a:extLst>
            </p:cNvPr>
            <p:cNvSpPr/>
            <p:nvPr/>
          </p:nvSpPr>
          <p:spPr>
            <a:xfrm>
              <a:off x="6477975" y="1956650"/>
              <a:ext cx="165100" cy="1541950"/>
            </a:xfrm>
            <a:custGeom>
              <a:avLst/>
              <a:gdLst/>
              <a:ahLst/>
              <a:cxnLst/>
              <a:rect l="l" t="t" r="r" b="b"/>
              <a:pathLst>
                <a:path w="6604" h="61678" extrusionOk="0">
                  <a:moveTo>
                    <a:pt x="1" y="0"/>
                  </a:moveTo>
                  <a:lnTo>
                    <a:pt x="2611" y="61678"/>
                  </a:lnTo>
                  <a:lnTo>
                    <a:pt x="6604" y="61678"/>
                  </a:lnTo>
                  <a:lnTo>
                    <a:pt x="3789"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5;p54">
              <a:extLst>
                <a:ext uri="{FF2B5EF4-FFF2-40B4-BE49-F238E27FC236}">
                  <a16:creationId xmlns:a16="http://schemas.microsoft.com/office/drawing/2014/main" id="{E08970D5-88A4-7B34-8D23-B763E0512792}"/>
                </a:ext>
              </a:extLst>
            </p:cNvPr>
            <p:cNvSpPr/>
            <p:nvPr/>
          </p:nvSpPr>
          <p:spPr>
            <a:xfrm>
              <a:off x="4828550" y="4014250"/>
              <a:ext cx="1113300" cy="1223350"/>
            </a:xfrm>
            <a:custGeom>
              <a:avLst/>
              <a:gdLst/>
              <a:ahLst/>
              <a:cxnLst/>
              <a:rect l="l" t="t" r="r" b="b"/>
              <a:pathLst>
                <a:path w="44532" h="48934" extrusionOk="0">
                  <a:moveTo>
                    <a:pt x="30097" y="1"/>
                  </a:moveTo>
                  <a:lnTo>
                    <a:pt x="3686" y="7320"/>
                  </a:lnTo>
                  <a:lnTo>
                    <a:pt x="15663" y="31377"/>
                  </a:lnTo>
                  <a:lnTo>
                    <a:pt x="12644" y="33578"/>
                  </a:lnTo>
                  <a:lnTo>
                    <a:pt x="9675" y="35830"/>
                  </a:lnTo>
                  <a:lnTo>
                    <a:pt x="6450" y="38389"/>
                  </a:lnTo>
                  <a:lnTo>
                    <a:pt x="5068" y="39464"/>
                  </a:lnTo>
                  <a:lnTo>
                    <a:pt x="3686" y="40590"/>
                  </a:lnTo>
                  <a:lnTo>
                    <a:pt x="2355" y="41768"/>
                  </a:lnTo>
                  <a:lnTo>
                    <a:pt x="1076" y="42945"/>
                  </a:lnTo>
                  <a:lnTo>
                    <a:pt x="820" y="43303"/>
                  </a:lnTo>
                  <a:lnTo>
                    <a:pt x="615" y="43661"/>
                  </a:lnTo>
                  <a:lnTo>
                    <a:pt x="462" y="44071"/>
                  </a:lnTo>
                  <a:lnTo>
                    <a:pt x="308" y="44532"/>
                  </a:lnTo>
                  <a:lnTo>
                    <a:pt x="206" y="45043"/>
                  </a:lnTo>
                  <a:lnTo>
                    <a:pt x="103" y="45504"/>
                  </a:lnTo>
                  <a:lnTo>
                    <a:pt x="1" y="46528"/>
                  </a:lnTo>
                  <a:lnTo>
                    <a:pt x="1" y="46988"/>
                  </a:lnTo>
                  <a:lnTo>
                    <a:pt x="1" y="47398"/>
                  </a:lnTo>
                  <a:lnTo>
                    <a:pt x="103" y="47807"/>
                  </a:lnTo>
                  <a:lnTo>
                    <a:pt x="206" y="48166"/>
                  </a:lnTo>
                  <a:lnTo>
                    <a:pt x="359" y="48473"/>
                  </a:lnTo>
                  <a:lnTo>
                    <a:pt x="513" y="48729"/>
                  </a:lnTo>
                  <a:lnTo>
                    <a:pt x="718" y="48882"/>
                  </a:lnTo>
                  <a:lnTo>
                    <a:pt x="973" y="48933"/>
                  </a:lnTo>
                  <a:lnTo>
                    <a:pt x="1690" y="48882"/>
                  </a:lnTo>
                  <a:lnTo>
                    <a:pt x="3226" y="48575"/>
                  </a:lnTo>
                  <a:lnTo>
                    <a:pt x="8242" y="47500"/>
                  </a:lnTo>
                  <a:lnTo>
                    <a:pt x="15100" y="45914"/>
                  </a:lnTo>
                  <a:lnTo>
                    <a:pt x="22829" y="44071"/>
                  </a:lnTo>
                  <a:lnTo>
                    <a:pt x="30558" y="42126"/>
                  </a:lnTo>
                  <a:lnTo>
                    <a:pt x="37366" y="40334"/>
                  </a:lnTo>
                  <a:lnTo>
                    <a:pt x="40130" y="39567"/>
                  </a:lnTo>
                  <a:lnTo>
                    <a:pt x="42331" y="38952"/>
                  </a:lnTo>
                  <a:lnTo>
                    <a:pt x="43815" y="38441"/>
                  </a:lnTo>
                  <a:lnTo>
                    <a:pt x="44276" y="38236"/>
                  </a:lnTo>
                  <a:lnTo>
                    <a:pt x="44532" y="38082"/>
                  </a:lnTo>
                  <a:lnTo>
                    <a:pt x="44532" y="37878"/>
                  </a:lnTo>
                  <a:lnTo>
                    <a:pt x="44480" y="37315"/>
                  </a:lnTo>
                  <a:lnTo>
                    <a:pt x="44122" y="35472"/>
                  </a:lnTo>
                  <a:lnTo>
                    <a:pt x="43508" y="32657"/>
                  </a:lnTo>
                  <a:lnTo>
                    <a:pt x="42689" y="29176"/>
                  </a:lnTo>
                  <a:lnTo>
                    <a:pt x="42689" y="29074"/>
                  </a:lnTo>
                  <a:lnTo>
                    <a:pt x="42433" y="28204"/>
                  </a:lnTo>
                  <a:lnTo>
                    <a:pt x="41921" y="26924"/>
                  </a:lnTo>
                  <a:lnTo>
                    <a:pt x="40437" y="23188"/>
                  </a:lnTo>
                  <a:lnTo>
                    <a:pt x="38389" y="18479"/>
                  </a:lnTo>
                  <a:lnTo>
                    <a:pt x="36137" y="13309"/>
                  </a:lnTo>
                  <a:lnTo>
                    <a:pt x="31940" y="4096"/>
                  </a:lnTo>
                  <a:lnTo>
                    <a:pt x="30097"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6;p54">
              <a:extLst>
                <a:ext uri="{FF2B5EF4-FFF2-40B4-BE49-F238E27FC236}">
                  <a16:creationId xmlns:a16="http://schemas.microsoft.com/office/drawing/2014/main" id="{AD303B51-DD37-7FA4-641D-9067CDF8DF94}"/>
                </a:ext>
              </a:extLst>
            </p:cNvPr>
            <p:cNvSpPr/>
            <p:nvPr/>
          </p:nvSpPr>
          <p:spPr>
            <a:xfrm>
              <a:off x="4828550" y="4478750"/>
              <a:ext cx="1113300" cy="758850"/>
            </a:xfrm>
            <a:custGeom>
              <a:avLst/>
              <a:gdLst/>
              <a:ahLst/>
              <a:cxnLst/>
              <a:rect l="l" t="t" r="r" b="b"/>
              <a:pathLst>
                <a:path w="44532" h="30354" extrusionOk="0">
                  <a:moveTo>
                    <a:pt x="38441" y="1"/>
                  </a:moveTo>
                  <a:lnTo>
                    <a:pt x="26105" y="3328"/>
                  </a:lnTo>
                  <a:lnTo>
                    <a:pt x="18581" y="5427"/>
                  </a:lnTo>
                  <a:lnTo>
                    <a:pt x="15356" y="6348"/>
                  </a:lnTo>
                  <a:lnTo>
                    <a:pt x="12797" y="7116"/>
                  </a:lnTo>
                  <a:lnTo>
                    <a:pt x="15663" y="12797"/>
                  </a:lnTo>
                  <a:lnTo>
                    <a:pt x="12644" y="15049"/>
                  </a:lnTo>
                  <a:lnTo>
                    <a:pt x="9675" y="17301"/>
                  </a:lnTo>
                  <a:lnTo>
                    <a:pt x="6399" y="19809"/>
                  </a:lnTo>
                  <a:lnTo>
                    <a:pt x="5017" y="20884"/>
                  </a:lnTo>
                  <a:lnTo>
                    <a:pt x="3635" y="22010"/>
                  </a:lnTo>
                  <a:lnTo>
                    <a:pt x="2355" y="23188"/>
                  </a:lnTo>
                  <a:lnTo>
                    <a:pt x="1025" y="24416"/>
                  </a:lnTo>
                  <a:lnTo>
                    <a:pt x="820" y="24723"/>
                  </a:lnTo>
                  <a:lnTo>
                    <a:pt x="615" y="25081"/>
                  </a:lnTo>
                  <a:lnTo>
                    <a:pt x="462" y="25542"/>
                  </a:lnTo>
                  <a:lnTo>
                    <a:pt x="308" y="26003"/>
                  </a:lnTo>
                  <a:lnTo>
                    <a:pt x="154" y="26463"/>
                  </a:lnTo>
                  <a:lnTo>
                    <a:pt x="103" y="26924"/>
                  </a:lnTo>
                  <a:lnTo>
                    <a:pt x="1" y="27948"/>
                  </a:lnTo>
                  <a:lnTo>
                    <a:pt x="1" y="28408"/>
                  </a:lnTo>
                  <a:lnTo>
                    <a:pt x="1" y="28818"/>
                  </a:lnTo>
                  <a:lnTo>
                    <a:pt x="103" y="29227"/>
                  </a:lnTo>
                  <a:lnTo>
                    <a:pt x="206" y="29586"/>
                  </a:lnTo>
                  <a:lnTo>
                    <a:pt x="359" y="29893"/>
                  </a:lnTo>
                  <a:lnTo>
                    <a:pt x="513" y="30149"/>
                  </a:lnTo>
                  <a:lnTo>
                    <a:pt x="718" y="30302"/>
                  </a:lnTo>
                  <a:lnTo>
                    <a:pt x="973" y="30353"/>
                  </a:lnTo>
                  <a:lnTo>
                    <a:pt x="1690" y="30302"/>
                  </a:lnTo>
                  <a:lnTo>
                    <a:pt x="3226" y="29995"/>
                  </a:lnTo>
                  <a:lnTo>
                    <a:pt x="8242" y="28920"/>
                  </a:lnTo>
                  <a:lnTo>
                    <a:pt x="15100" y="27334"/>
                  </a:lnTo>
                  <a:lnTo>
                    <a:pt x="22829" y="25491"/>
                  </a:lnTo>
                  <a:lnTo>
                    <a:pt x="30558" y="23546"/>
                  </a:lnTo>
                  <a:lnTo>
                    <a:pt x="37366" y="21754"/>
                  </a:lnTo>
                  <a:lnTo>
                    <a:pt x="40130" y="20987"/>
                  </a:lnTo>
                  <a:lnTo>
                    <a:pt x="42331" y="20372"/>
                  </a:lnTo>
                  <a:lnTo>
                    <a:pt x="43815" y="19861"/>
                  </a:lnTo>
                  <a:lnTo>
                    <a:pt x="44276" y="19656"/>
                  </a:lnTo>
                  <a:lnTo>
                    <a:pt x="44532" y="19502"/>
                  </a:lnTo>
                  <a:lnTo>
                    <a:pt x="44532" y="19298"/>
                  </a:lnTo>
                  <a:lnTo>
                    <a:pt x="44480" y="18735"/>
                  </a:lnTo>
                  <a:lnTo>
                    <a:pt x="44122" y="16892"/>
                  </a:lnTo>
                  <a:lnTo>
                    <a:pt x="43508" y="14077"/>
                  </a:lnTo>
                  <a:lnTo>
                    <a:pt x="42689" y="10596"/>
                  </a:lnTo>
                  <a:lnTo>
                    <a:pt x="42689" y="10494"/>
                  </a:lnTo>
                  <a:lnTo>
                    <a:pt x="42535" y="9931"/>
                  </a:lnTo>
                  <a:lnTo>
                    <a:pt x="42228" y="9061"/>
                  </a:lnTo>
                  <a:lnTo>
                    <a:pt x="41256" y="6655"/>
                  </a:lnTo>
                  <a:lnTo>
                    <a:pt x="39976" y="3584"/>
                  </a:lnTo>
                  <a:lnTo>
                    <a:pt x="3844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7;p54">
              <a:extLst>
                <a:ext uri="{FF2B5EF4-FFF2-40B4-BE49-F238E27FC236}">
                  <a16:creationId xmlns:a16="http://schemas.microsoft.com/office/drawing/2014/main" id="{B355E4B7-932E-3F79-BE03-1A1F06468FBB}"/>
                </a:ext>
              </a:extLst>
            </p:cNvPr>
            <p:cNvSpPr/>
            <p:nvPr/>
          </p:nvSpPr>
          <p:spPr>
            <a:xfrm>
              <a:off x="4823450" y="4622075"/>
              <a:ext cx="1120950" cy="620650"/>
            </a:xfrm>
            <a:custGeom>
              <a:avLst/>
              <a:gdLst/>
              <a:ahLst/>
              <a:cxnLst/>
              <a:rect l="l" t="t" r="r" b="b"/>
              <a:pathLst>
                <a:path w="44838" h="24826" extrusionOk="0">
                  <a:moveTo>
                    <a:pt x="42074" y="1"/>
                  </a:moveTo>
                  <a:lnTo>
                    <a:pt x="15816" y="6348"/>
                  </a:lnTo>
                  <a:lnTo>
                    <a:pt x="13666" y="8037"/>
                  </a:lnTo>
                  <a:lnTo>
                    <a:pt x="8906" y="11875"/>
                  </a:lnTo>
                  <a:lnTo>
                    <a:pt x="6296" y="14025"/>
                  </a:lnTo>
                  <a:lnTo>
                    <a:pt x="3941" y="16021"/>
                  </a:lnTo>
                  <a:lnTo>
                    <a:pt x="2099" y="17659"/>
                  </a:lnTo>
                  <a:lnTo>
                    <a:pt x="1485" y="18222"/>
                  </a:lnTo>
                  <a:lnTo>
                    <a:pt x="1075" y="18632"/>
                  </a:lnTo>
                  <a:lnTo>
                    <a:pt x="870" y="18990"/>
                  </a:lnTo>
                  <a:lnTo>
                    <a:pt x="666" y="19348"/>
                  </a:lnTo>
                  <a:lnTo>
                    <a:pt x="461" y="19809"/>
                  </a:lnTo>
                  <a:lnTo>
                    <a:pt x="307" y="20270"/>
                  </a:lnTo>
                  <a:lnTo>
                    <a:pt x="205" y="20782"/>
                  </a:lnTo>
                  <a:lnTo>
                    <a:pt x="103" y="21293"/>
                  </a:lnTo>
                  <a:lnTo>
                    <a:pt x="51" y="21805"/>
                  </a:lnTo>
                  <a:lnTo>
                    <a:pt x="0" y="22317"/>
                  </a:lnTo>
                  <a:lnTo>
                    <a:pt x="0" y="22778"/>
                  </a:lnTo>
                  <a:lnTo>
                    <a:pt x="51" y="23238"/>
                  </a:lnTo>
                  <a:lnTo>
                    <a:pt x="103" y="23648"/>
                  </a:lnTo>
                  <a:lnTo>
                    <a:pt x="256" y="24057"/>
                  </a:lnTo>
                  <a:lnTo>
                    <a:pt x="358" y="24365"/>
                  </a:lnTo>
                  <a:lnTo>
                    <a:pt x="563" y="24620"/>
                  </a:lnTo>
                  <a:lnTo>
                    <a:pt x="819" y="24774"/>
                  </a:lnTo>
                  <a:lnTo>
                    <a:pt x="1075" y="24825"/>
                  </a:lnTo>
                  <a:lnTo>
                    <a:pt x="1792" y="24774"/>
                  </a:lnTo>
                  <a:lnTo>
                    <a:pt x="3327" y="24467"/>
                  </a:lnTo>
                  <a:lnTo>
                    <a:pt x="8343" y="23341"/>
                  </a:lnTo>
                  <a:lnTo>
                    <a:pt x="15202" y="21754"/>
                  </a:lnTo>
                  <a:lnTo>
                    <a:pt x="22982" y="19860"/>
                  </a:lnTo>
                  <a:lnTo>
                    <a:pt x="30711" y="17915"/>
                  </a:lnTo>
                  <a:lnTo>
                    <a:pt x="37519" y="16124"/>
                  </a:lnTo>
                  <a:lnTo>
                    <a:pt x="40282" y="15356"/>
                  </a:lnTo>
                  <a:lnTo>
                    <a:pt x="42483" y="14691"/>
                  </a:lnTo>
                  <a:lnTo>
                    <a:pt x="44019" y="14128"/>
                  </a:lnTo>
                  <a:lnTo>
                    <a:pt x="44480" y="13974"/>
                  </a:lnTo>
                  <a:lnTo>
                    <a:pt x="44684" y="13821"/>
                  </a:lnTo>
                  <a:lnTo>
                    <a:pt x="44787" y="13616"/>
                  </a:lnTo>
                  <a:lnTo>
                    <a:pt x="44838" y="13360"/>
                  </a:lnTo>
                  <a:lnTo>
                    <a:pt x="44838" y="12950"/>
                  </a:lnTo>
                  <a:lnTo>
                    <a:pt x="44787" y="12387"/>
                  </a:lnTo>
                  <a:lnTo>
                    <a:pt x="44684" y="11005"/>
                  </a:lnTo>
                  <a:lnTo>
                    <a:pt x="44377" y="9265"/>
                  </a:lnTo>
                  <a:lnTo>
                    <a:pt x="44019" y="7269"/>
                  </a:lnTo>
                  <a:lnTo>
                    <a:pt x="43507" y="4966"/>
                  </a:lnTo>
                  <a:lnTo>
                    <a:pt x="42842" y="2560"/>
                  </a:lnTo>
                  <a:lnTo>
                    <a:pt x="42074"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8;p54">
              <a:extLst>
                <a:ext uri="{FF2B5EF4-FFF2-40B4-BE49-F238E27FC236}">
                  <a16:creationId xmlns:a16="http://schemas.microsoft.com/office/drawing/2014/main" id="{972ADF8A-75D7-82D1-AC83-63458DE40050}"/>
                </a:ext>
              </a:extLst>
            </p:cNvPr>
            <p:cNvSpPr/>
            <p:nvPr/>
          </p:nvSpPr>
          <p:spPr>
            <a:xfrm>
              <a:off x="4823450" y="4622075"/>
              <a:ext cx="1120950" cy="620650"/>
            </a:xfrm>
            <a:custGeom>
              <a:avLst/>
              <a:gdLst/>
              <a:ahLst/>
              <a:cxnLst/>
              <a:rect l="l" t="t" r="r" b="b"/>
              <a:pathLst>
                <a:path w="44838" h="24826" extrusionOk="0">
                  <a:moveTo>
                    <a:pt x="42074" y="1"/>
                  </a:moveTo>
                  <a:lnTo>
                    <a:pt x="15765" y="6348"/>
                  </a:lnTo>
                  <a:lnTo>
                    <a:pt x="12643" y="8856"/>
                  </a:lnTo>
                  <a:lnTo>
                    <a:pt x="9572" y="11312"/>
                  </a:lnTo>
                  <a:lnTo>
                    <a:pt x="6296" y="14025"/>
                  </a:lnTo>
                  <a:lnTo>
                    <a:pt x="4965" y="15100"/>
                  </a:lnTo>
                  <a:lnTo>
                    <a:pt x="3634" y="16226"/>
                  </a:lnTo>
                  <a:lnTo>
                    <a:pt x="2355" y="17403"/>
                  </a:lnTo>
                  <a:lnTo>
                    <a:pt x="1075" y="18632"/>
                  </a:lnTo>
                  <a:lnTo>
                    <a:pt x="819" y="18990"/>
                  </a:lnTo>
                  <a:lnTo>
                    <a:pt x="614" y="19348"/>
                  </a:lnTo>
                  <a:lnTo>
                    <a:pt x="461" y="19809"/>
                  </a:lnTo>
                  <a:lnTo>
                    <a:pt x="307" y="20270"/>
                  </a:lnTo>
                  <a:lnTo>
                    <a:pt x="205" y="20782"/>
                  </a:lnTo>
                  <a:lnTo>
                    <a:pt x="103" y="21293"/>
                  </a:lnTo>
                  <a:lnTo>
                    <a:pt x="51" y="21805"/>
                  </a:lnTo>
                  <a:lnTo>
                    <a:pt x="0" y="22266"/>
                  </a:lnTo>
                  <a:lnTo>
                    <a:pt x="0" y="22778"/>
                  </a:lnTo>
                  <a:lnTo>
                    <a:pt x="51" y="23238"/>
                  </a:lnTo>
                  <a:lnTo>
                    <a:pt x="103" y="23648"/>
                  </a:lnTo>
                  <a:lnTo>
                    <a:pt x="256" y="24006"/>
                  </a:lnTo>
                  <a:lnTo>
                    <a:pt x="410" y="24313"/>
                  </a:lnTo>
                  <a:lnTo>
                    <a:pt x="563" y="24569"/>
                  </a:lnTo>
                  <a:lnTo>
                    <a:pt x="819" y="24723"/>
                  </a:lnTo>
                  <a:lnTo>
                    <a:pt x="1075" y="24825"/>
                  </a:lnTo>
                  <a:lnTo>
                    <a:pt x="1433" y="24774"/>
                  </a:lnTo>
                  <a:lnTo>
                    <a:pt x="2201" y="24672"/>
                  </a:lnTo>
                  <a:lnTo>
                    <a:pt x="4709" y="24160"/>
                  </a:lnTo>
                  <a:lnTo>
                    <a:pt x="8241" y="23341"/>
                  </a:lnTo>
                  <a:lnTo>
                    <a:pt x="12643" y="22317"/>
                  </a:lnTo>
                  <a:lnTo>
                    <a:pt x="17608" y="21140"/>
                  </a:lnTo>
                  <a:lnTo>
                    <a:pt x="22829" y="19911"/>
                  </a:lnTo>
                  <a:lnTo>
                    <a:pt x="28101" y="18581"/>
                  </a:lnTo>
                  <a:lnTo>
                    <a:pt x="33065" y="17301"/>
                  </a:lnTo>
                  <a:lnTo>
                    <a:pt x="37519" y="16124"/>
                  </a:lnTo>
                  <a:lnTo>
                    <a:pt x="41101" y="15100"/>
                  </a:lnTo>
                  <a:lnTo>
                    <a:pt x="42483" y="14691"/>
                  </a:lnTo>
                  <a:lnTo>
                    <a:pt x="43558" y="14332"/>
                  </a:lnTo>
                  <a:lnTo>
                    <a:pt x="44326" y="14025"/>
                  </a:lnTo>
                  <a:lnTo>
                    <a:pt x="44582" y="13872"/>
                  </a:lnTo>
                  <a:lnTo>
                    <a:pt x="44684" y="13821"/>
                  </a:lnTo>
                  <a:lnTo>
                    <a:pt x="44787" y="13616"/>
                  </a:lnTo>
                  <a:lnTo>
                    <a:pt x="44838" y="13360"/>
                  </a:lnTo>
                  <a:lnTo>
                    <a:pt x="44838" y="12950"/>
                  </a:lnTo>
                  <a:lnTo>
                    <a:pt x="44787" y="12387"/>
                  </a:lnTo>
                  <a:lnTo>
                    <a:pt x="44684" y="11005"/>
                  </a:lnTo>
                  <a:lnTo>
                    <a:pt x="44377" y="9265"/>
                  </a:lnTo>
                  <a:lnTo>
                    <a:pt x="44019" y="7269"/>
                  </a:lnTo>
                  <a:lnTo>
                    <a:pt x="43456" y="4966"/>
                  </a:lnTo>
                  <a:lnTo>
                    <a:pt x="42842" y="2560"/>
                  </a:lnTo>
                  <a:lnTo>
                    <a:pt x="4207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9;p54">
              <a:extLst>
                <a:ext uri="{FF2B5EF4-FFF2-40B4-BE49-F238E27FC236}">
                  <a16:creationId xmlns:a16="http://schemas.microsoft.com/office/drawing/2014/main" id="{57C0B3DA-BBCB-E935-7CF6-3E5D20D63998}"/>
                </a:ext>
              </a:extLst>
            </p:cNvPr>
            <p:cNvSpPr/>
            <p:nvPr/>
          </p:nvSpPr>
          <p:spPr>
            <a:xfrm>
              <a:off x="4823450" y="4972700"/>
              <a:ext cx="316075" cy="270025"/>
            </a:xfrm>
            <a:custGeom>
              <a:avLst/>
              <a:gdLst/>
              <a:ahLst/>
              <a:cxnLst/>
              <a:rect l="l" t="t" r="r" b="b"/>
              <a:pathLst>
                <a:path w="12643" h="10801" extrusionOk="0">
                  <a:moveTo>
                    <a:pt x="6347" y="0"/>
                  </a:moveTo>
                  <a:lnTo>
                    <a:pt x="4965" y="1126"/>
                  </a:lnTo>
                  <a:lnTo>
                    <a:pt x="3634" y="2252"/>
                  </a:lnTo>
                  <a:lnTo>
                    <a:pt x="2355" y="3430"/>
                  </a:lnTo>
                  <a:lnTo>
                    <a:pt x="1075" y="4658"/>
                  </a:lnTo>
                  <a:lnTo>
                    <a:pt x="870" y="4965"/>
                  </a:lnTo>
                  <a:lnTo>
                    <a:pt x="666" y="5375"/>
                  </a:lnTo>
                  <a:lnTo>
                    <a:pt x="461" y="5784"/>
                  </a:lnTo>
                  <a:lnTo>
                    <a:pt x="307" y="6296"/>
                  </a:lnTo>
                  <a:lnTo>
                    <a:pt x="205" y="6757"/>
                  </a:lnTo>
                  <a:lnTo>
                    <a:pt x="103" y="7268"/>
                  </a:lnTo>
                  <a:lnTo>
                    <a:pt x="51" y="7780"/>
                  </a:lnTo>
                  <a:lnTo>
                    <a:pt x="0" y="8292"/>
                  </a:lnTo>
                  <a:lnTo>
                    <a:pt x="51" y="8753"/>
                  </a:lnTo>
                  <a:lnTo>
                    <a:pt x="51" y="9213"/>
                  </a:lnTo>
                  <a:lnTo>
                    <a:pt x="154" y="9674"/>
                  </a:lnTo>
                  <a:lnTo>
                    <a:pt x="256" y="10032"/>
                  </a:lnTo>
                  <a:lnTo>
                    <a:pt x="410" y="10340"/>
                  </a:lnTo>
                  <a:lnTo>
                    <a:pt x="563" y="10595"/>
                  </a:lnTo>
                  <a:lnTo>
                    <a:pt x="819" y="10749"/>
                  </a:lnTo>
                  <a:lnTo>
                    <a:pt x="1075" y="10800"/>
                  </a:lnTo>
                  <a:lnTo>
                    <a:pt x="1485" y="10800"/>
                  </a:lnTo>
                  <a:lnTo>
                    <a:pt x="2201" y="10647"/>
                  </a:lnTo>
                  <a:lnTo>
                    <a:pt x="4709" y="10135"/>
                  </a:lnTo>
                  <a:lnTo>
                    <a:pt x="8292" y="9367"/>
                  </a:lnTo>
                  <a:lnTo>
                    <a:pt x="12643" y="8343"/>
                  </a:lnTo>
                  <a:lnTo>
                    <a:pt x="6347"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20;p54">
              <a:extLst>
                <a:ext uri="{FF2B5EF4-FFF2-40B4-BE49-F238E27FC236}">
                  <a16:creationId xmlns:a16="http://schemas.microsoft.com/office/drawing/2014/main" id="{CE7CC466-F853-43DA-64A2-7C4C06C1E26A}"/>
                </a:ext>
              </a:extLst>
            </p:cNvPr>
            <p:cNvSpPr/>
            <p:nvPr/>
          </p:nvSpPr>
          <p:spPr>
            <a:xfrm>
              <a:off x="4852875" y="4956050"/>
              <a:ext cx="1032675" cy="247000"/>
            </a:xfrm>
            <a:custGeom>
              <a:avLst/>
              <a:gdLst/>
              <a:ahLst/>
              <a:cxnLst/>
              <a:rect l="l" t="t" r="r" b="b"/>
              <a:pathLst>
                <a:path w="41307" h="9880" extrusionOk="0">
                  <a:moveTo>
                    <a:pt x="41306" y="1"/>
                  </a:moveTo>
                  <a:lnTo>
                    <a:pt x="37826" y="666"/>
                  </a:lnTo>
                  <a:lnTo>
                    <a:pt x="32912" y="1792"/>
                  </a:lnTo>
                  <a:lnTo>
                    <a:pt x="27026" y="3123"/>
                  </a:lnTo>
                  <a:lnTo>
                    <a:pt x="20679" y="4607"/>
                  </a:lnTo>
                  <a:lnTo>
                    <a:pt x="8446" y="7576"/>
                  </a:lnTo>
                  <a:lnTo>
                    <a:pt x="3532" y="8805"/>
                  </a:lnTo>
                  <a:lnTo>
                    <a:pt x="103" y="9726"/>
                  </a:lnTo>
                  <a:lnTo>
                    <a:pt x="0" y="9726"/>
                  </a:lnTo>
                  <a:lnTo>
                    <a:pt x="0" y="9777"/>
                  </a:lnTo>
                  <a:lnTo>
                    <a:pt x="0" y="9828"/>
                  </a:lnTo>
                  <a:lnTo>
                    <a:pt x="103" y="9879"/>
                  </a:lnTo>
                  <a:lnTo>
                    <a:pt x="8497" y="7986"/>
                  </a:lnTo>
                  <a:lnTo>
                    <a:pt x="20781" y="5119"/>
                  </a:lnTo>
                  <a:lnTo>
                    <a:pt x="27128" y="3635"/>
                  </a:lnTo>
                  <a:lnTo>
                    <a:pt x="33015" y="2202"/>
                  </a:lnTo>
                  <a:lnTo>
                    <a:pt x="37877" y="973"/>
                  </a:lnTo>
                  <a:lnTo>
                    <a:pt x="4130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21;p54">
              <a:extLst>
                <a:ext uri="{FF2B5EF4-FFF2-40B4-BE49-F238E27FC236}">
                  <a16:creationId xmlns:a16="http://schemas.microsoft.com/office/drawing/2014/main" id="{A9013EE8-2DC5-6033-C4F8-05BB9770F387}"/>
                </a:ext>
              </a:extLst>
            </p:cNvPr>
            <p:cNvSpPr/>
            <p:nvPr/>
          </p:nvSpPr>
          <p:spPr>
            <a:xfrm>
              <a:off x="4906625" y="5031550"/>
              <a:ext cx="172775" cy="103675"/>
            </a:xfrm>
            <a:custGeom>
              <a:avLst/>
              <a:gdLst/>
              <a:ahLst/>
              <a:cxnLst/>
              <a:rect l="l" t="t" r="r" b="b"/>
              <a:pathLst>
                <a:path w="6911" h="4147" extrusionOk="0">
                  <a:moveTo>
                    <a:pt x="1177" y="1"/>
                  </a:moveTo>
                  <a:lnTo>
                    <a:pt x="614" y="52"/>
                  </a:lnTo>
                  <a:lnTo>
                    <a:pt x="0" y="205"/>
                  </a:lnTo>
                  <a:lnTo>
                    <a:pt x="0" y="257"/>
                  </a:lnTo>
                  <a:lnTo>
                    <a:pt x="51" y="257"/>
                  </a:lnTo>
                  <a:lnTo>
                    <a:pt x="563" y="205"/>
                  </a:lnTo>
                  <a:lnTo>
                    <a:pt x="1126" y="205"/>
                  </a:lnTo>
                  <a:lnTo>
                    <a:pt x="1638" y="257"/>
                  </a:lnTo>
                  <a:lnTo>
                    <a:pt x="2150" y="308"/>
                  </a:lnTo>
                  <a:lnTo>
                    <a:pt x="2662" y="461"/>
                  </a:lnTo>
                  <a:lnTo>
                    <a:pt x="3174" y="615"/>
                  </a:lnTo>
                  <a:lnTo>
                    <a:pt x="3634" y="820"/>
                  </a:lnTo>
                  <a:lnTo>
                    <a:pt x="4095" y="1076"/>
                  </a:lnTo>
                  <a:lnTo>
                    <a:pt x="4504" y="1332"/>
                  </a:lnTo>
                  <a:lnTo>
                    <a:pt x="4914" y="1639"/>
                  </a:lnTo>
                  <a:lnTo>
                    <a:pt x="5323" y="1997"/>
                  </a:lnTo>
                  <a:lnTo>
                    <a:pt x="5682" y="2355"/>
                  </a:lnTo>
                  <a:lnTo>
                    <a:pt x="6040" y="2765"/>
                  </a:lnTo>
                  <a:lnTo>
                    <a:pt x="6347" y="3174"/>
                  </a:lnTo>
                  <a:lnTo>
                    <a:pt x="6603" y="3635"/>
                  </a:lnTo>
                  <a:lnTo>
                    <a:pt x="6859" y="4147"/>
                  </a:lnTo>
                  <a:lnTo>
                    <a:pt x="6910" y="4147"/>
                  </a:lnTo>
                  <a:lnTo>
                    <a:pt x="6757" y="3635"/>
                  </a:lnTo>
                  <a:lnTo>
                    <a:pt x="6552" y="3123"/>
                  </a:lnTo>
                  <a:lnTo>
                    <a:pt x="6296" y="2662"/>
                  </a:lnTo>
                  <a:lnTo>
                    <a:pt x="6040" y="2253"/>
                  </a:lnTo>
                  <a:lnTo>
                    <a:pt x="5682" y="1843"/>
                  </a:lnTo>
                  <a:lnTo>
                    <a:pt x="5323" y="1485"/>
                  </a:lnTo>
                  <a:lnTo>
                    <a:pt x="4965" y="1127"/>
                  </a:lnTo>
                  <a:lnTo>
                    <a:pt x="4504" y="820"/>
                  </a:lnTo>
                  <a:lnTo>
                    <a:pt x="3993" y="564"/>
                  </a:lnTo>
                  <a:lnTo>
                    <a:pt x="3481" y="308"/>
                  </a:lnTo>
                  <a:lnTo>
                    <a:pt x="2918" y="154"/>
                  </a:lnTo>
                  <a:lnTo>
                    <a:pt x="2355" y="52"/>
                  </a:lnTo>
                  <a:lnTo>
                    <a:pt x="174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22;p54">
              <a:extLst>
                <a:ext uri="{FF2B5EF4-FFF2-40B4-BE49-F238E27FC236}">
                  <a16:creationId xmlns:a16="http://schemas.microsoft.com/office/drawing/2014/main" id="{212851F2-6174-B596-EFAC-4810FC127480}"/>
                </a:ext>
              </a:extLst>
            </p:cNvPr>
            <p:cNvSpPr/>
            <p:nvPr/>
          </p:nvSpPr>
          <p:spPr>
            <a:xfrm>
              <a:off x="5166375" y="4802500"/>
              <a:ext cx="212450" cy="46100"/>
            </a:xfrm>
            <a:custGeom>
              <a:avLst/>
              <a:gdLst/>
              <a:ahLst/>
              <a:cxnLst/>
              <a:rect l="l" t="t" r="r" b="b"/>
              <a:pathLst>
                <a:path w="8498" h="1844" extrusionOk="0">
                  <a:moveTo>
                    <a:pt x="3328" y="1"/>
                  </a:moveTo>
                  <a:lnTo>
                    <a:pt x="2253" y="52"/>
                  </a:lnTo>
                  <a:lnTo>
                    <a:pt x="1127" y="154"/>
                  </a:lnTo>
                  <a:lnTo>
                    <a:pt x="103" y="359"/>
                  </a:lnTo>
                  <a:lnTo>
                    <a:pt x="1" y="513"/>
                  </a:lnTo>
                  <a:lnTo>
                    <a:pt x="1" y="615"/>
                  </a:lnTo>
                  <a:lnTo>
                    <a:pt x="103" y="717"/>
                  </a:lnTo>
                  <a:lnTo>
                    <a:pt x="2202" y="820"/>
                  </a:lnTo>
                  <a:lnTo>
                    <a:pt x="4249" y="1076"/>
                  </a:lnTo>
                  <a:lnTo>
                    <a:pt x="6296" y="1434"/>
                  </a:lnTo>
                  <a:lnTo>
                    <a:pt x="8344" y="1843"/>
                  </a:lnTo>
                  <a:lnTo>
                    <a:pt x="8446" y="1843"/>
                  </a:lnTo>
                  <a:lnTo>
                    <a:pt x="8497" y="1792"/>
                  </a:lnTo>
                  <a:lnTo>
                    <a:pt x="8497" y="1741"/>
                  </a:lnTo>
                  <a:lnTo>
                    <a:pt x="8446" y="1690"/>
                  </a:lnTo>
                  <a:lnTo>
                    <a:pt x="8037" y="1383"/>
                  </a:lnTo>
                  <a:lnTo>
                    <a:pt x="7576" y="1076"/>
                  </a:lnTo>
                  <a:lnTo>
                    <a:pt x="7064" y="820"/>
                  </a:lnTo>
                  <a:lnTo>
                    <a:pt x="6603" y="615"/>
                  </a:lnTo>
                  <a:lnTo>
                    <a:pt x="6092" y="461"/>
                  </a:lnTo>
                  <a:lnTo>
                    <a:pt x="5529" y="308"/>
                  </a:lnTo>
                  <a:lnTo>
                    <a:pt x="5017" y="205"/>
                  </a:lnTo>
                  <a:lnTo>
                    <a:pt x="4454" y="103"/>
                  </a:lnTo>
                  <a:lnTo>
                    <a:pt x="332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3;p54">
              <a:extLst>
                <a:ext uri="{FF2B5EF4-FFF2-40B4-BE49-F238E27FC236}">
                  <a16:creationId xmlns:a16="http://schemas.microsoft.com/office/drawing/2014/main" id="{BF674B20-DA69-4BE8-B8AF-74BE59815FC0}"/>
                </a:ext>
              </a:extLst>
            </p:cNvPr>
            <p:cNvSpPr/>
            <p:nvPr/>
          </p:nvSpPr>
          <p:spPr>
            <a:xfrm>
              <a:off x="5119025" y="4835775"/>
              <a:ext cx="212450" cy="46100"/>
            </a:xfrm>
            <a:custGeom>
              <a:avLst/>
              <a:gdLst/>
              <a:ahLst/>
              <a:cxnLst/>
              <a:rect l="l" t="t" r="r" b="b"/>
              <a:pathLst>
                <a:path w="8498" h="1844" extrusionOk="0">
                  <a:moveTo>
                    <a:pt x="3328" y="0"/>
                  </a:moveTo>
                  <a:lnTo>
                    <a:pt x="2202" y="52"/>
                  </a:lnTo>
                  <a:lnTo>
                    <a:pt x="1127" y="154"/>
                  </a:lnTo>
                  <a:lnTo>
                    <a:pt x="52" y="359"/>
                  </a:lnTo>
                  <a:lnTo>
                    <a:pt x="1" y="512"/>
                  </a:lnTo>
                  <a:lnTo>
                    <a:pt x="1" y="615"/>
                  </a:lnTo>
                  <a:lnTo>
                    <a:pt x="103" y="717"/>
                  </a:lnTo>
                  <a:lnTo>
                    <a:pt x="2202" y="819"/>
                  </a:lnTo>
                  <a:lnTo>
                    <a:pt x="4249" y="1075"/>
                  </a:lnTo>
                  <a:lnTo>
                    <a:pt x="6297" y="1434"/>
                  </a:lnTo>
                  <a:lnTo>
                    <a:pt x="8344" y="1843"/>
                  </a:lnTo>
                  <a:lnTo>
                    <a:pt x="8395" y="1843"/>
                  </a:lnTo>
                  <a:lnTo>
                    <a:pt x="8446" y="1792"/>
                  </a:lnTo>
                  <a:lnTo>
                    <a:pt x="8497" y="1741"/>
                  </a:lnTo>
                  <a:lnTo>
                    <a:pt x="8446" y="1690"/>
                  </a:lnTo>
                  <a:lnTo>
                    <a:pt x="7986" y="1382"/>
                  </a:lnTo>
                  <a:lnTo>
                    <a:pt x="7525" y="1075"/>
                  </a:lnTo>
                  <a:lnTo>
                    <a:pt x="7064" y="819"/>
                  </a:lnTo>
                  <a:lnTo>
                    <a:pt x="6552" y="615"/>
                  </a:lnTo>
                  <a:lnTo>
                    <a:pt x="6041" y="461"/>
                  </a:lnTo>
                  <a:lnTo>
                    <a:pt x="5529" y="308"/>
                  </a:lnTo>
                  <a:lnTo>
                    <a:pt x="4966" y="205"/>
                  </a:lnTo>
                  <a:lnTo>
                    <a:pt x="4454" y="103"/>
                  </a:lnTo>
                  <a:lnTo>
                    <a:pt x="332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4;p54">
              <a:extLst>
                <a:ext uri="{FF2B5EF4-FFF2-40B4-BE49-F238E27FC236}">
                  <a16:creationId xmlns:a16="http://schemas.microsoft.com/office/drawing/2014/main" id="{F0C0F556-6825-922A-AAFB-F928FE1579D5}"/>
                </a:ext>
              </a:extLst>
            </p:cNvPr>
            <p:cNvSpPr/>
            <p:nvPr/>
          </p:nvSpPr>
          <p:spPr>
            <a:xfrm>
              <a:off x="5069125" y="4869050"/>
              <a:ext cx="213725" cy="46075"/>
            </a:xfrm>
            <a:custGeom>
              <a:avLst/>
              <a:gdLst/>
              <a:ahLst/>
              <a:cxnLst/>
              <a:rect l="l" t="t" r="r" b="b"/>
              <a:pathLst>
                <a:path w="8549" h="1843" extrusionOk="0">
                  <a:moveTo>
                    <a:pt x="3430" y="0"/>
                  </a:moveTo>
                  <a:lnTo>
                    <a:pt x="2304" y="51"/>
                  </a:lnTo>
                  <a:lnTo>
                    <a:pt x="1178" y="154"/>
                  </a:lnTo>
                  <a:lnTo>
                    <a:pt x="154" y="359"/>
                  </a:lnTo>
                  <a:lnTo>
                    <a:pt x="52" y="461"/>
                  </a:lnTo>
                  <a:lnTo>
                    <a:pt x="1" y="563"/>
                  </a:lnTo>
                  <a:lnTo>
                    <a:pt x="52" y="666"/>
                  </a:lnTo>
                  <a:lnTo>
                    <a:pt x="205" y="717"/>
                  </a:lnTo>
                  <a:lnTo>
                    <a:pt x="2253" y="870"/>
                  </a:lnTo>
                  <a:lnTo>
                    <a:pt x="4351" y="1075"/>
                  </a:lnTo>
                  <a:lnTo>
                    <a:pt x="6399" y="1433"/>
                  </a:lnTo>
                  <a:lnTo>
                    <a:pt x="8395" y="1843"/>
                  </a:lnTo>
                  <a:lnTo>
                    <a:pt x="8497" y="1843"/>
                  </a:lnTo>
                  <a:lnTo>
                    <a:pt x="8548" y="1792"/>
                  </a:lnTo>
                  <a:lnTo>
                    <a:pt x="8548" y="1741"/>
                  </a:lnTo>
                  <a:lnTo>
                    <a:pt x="8497" y="1689"/>
                  </a:lnTo>
                  <a:lnTo>
                    <a:pt x="8088" y="1382"/>
                  </a:lnTo>
                  <a:lnTo>
                    <a:pt x="7627" y="1075"/>
                  </a:lnTo>
                  <a:lnTo>
                    <a:pt x="7166" y="819"/>
                  </a:lnTo>
                  <a:lnTo>
                    <a:pt x="6655" y="615"/>
                  </a:lnTo>
                  <a:lnTo>
                    <a:pt x="6143" y="461"/>
                  </a:lnTo>
                  <a:lnTo>
                    <a:pt x="5580" y="307"/>
                  </a:lnTo>
                  <a:lnTo>
                    <a:pt x="5068" y="205"/>
                  </a:lnTo>
                  <a:lnTo>
                    <a:pt x="4505" y="103"/>
                  </a:lnTo>
                  <a:lnTo>
                    <a:pt x="343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5;p54">
              <a:extLst>
                <a:ext uri="{FF2B5EF4-FFF2-40B4-BE49-F238E27FC236}">
                  <a16:creationId xmlns:a16="http://schemas.microsoft.com/office/drawing/2014/main" id="{2032EF76-5945-9F50-61E9-B563B5DDC2DC}"/>
                </a:ext>
              </a:extLst>
            </p:cNvPr>
            <p:cNvSpPr/>
            <p:nvPr/>
          </p:nvSpPr>
          <p:spPr>
            <a:xfrm>
              <a:off x="5023075" y="4902325"/>
              <a:ext cx="212425" cy="47350"/>
            </a:xfrm>
            <a:custGeom>
              <a:avLst/>
              <a:gdLst/>
              <a:ahLst/>
              <a:cxnLst/>
              <a:rect l="l" t="t" r="r" b="b"/>
              <a:pathLst>
                <a:path w="8497" h="1894" extrusionOk="0">
                  <a:moveTo>
                    <a:pt x="3327" y="0"/>
                  </a:moveTo>
                  <a:lnTo>
                    <a:pt x="2201" y="51"/>
                  </a:lnTo>
                  <a:lnTo>
                    <a:pt x="1126" y="154"/>
                  </a:lnTo>
                  <a:lnTo>
                    <a:pt x="51" y="410"/>
                  </a:lnTo>
                  <a:lnTo>
                    <a:pt x="0" y="512"/>
                  </a:lnTo>
                  <a:lnTo>
                    <a:pt x="0" y="614"/>
                  </a:lnTo>
                  <a:lnTo>
                    <a:pt x="102" y="717"/>
                  </a:lnTo>
                  <a:lnTo>
                    <a:pt x="2201" y="819"/>
                  </a:lnTo>
                  <a:lnTo>
                    <a:pt x="4248" y="1075"/>
                  </a:lnTo>
                  <a:lnTo>
                    <a:pt x="6296" y="1433"/>
                  </a:lnTo>
                  <a:lnTo>
                    <a:pt x="8343" y="1894"/>
                  </a:lnTo>
                  <a:lnTo>
                    <a:pt x="8394" y="1843"/>
                  </a:lnTo>
                  <a:lnTo>
                    <a:pt x="8445" y="1843"/>
                  </a:lnTo>
                  <a:lnTo>
                    <a:pt x="8497" y="1740"/>
                  </a:lnTo>
                  <a:lnTo>
                    <a:pt x="8445" y="1689"/>
                  </a:lnTo>
                  <a:lnTo>
                    <a:pt x="7985" y="1382"/>
                  </a:lnTo>
                  <a:lnTo>
                    <a:pt x="7575" y="1075"/>
                  </a:lnTo>
                  <a:lnTo>
                    <a:pt x="7063" y="819"/>
                  </a:lnTo>
                  <a:lnTo>
                    <a:pt x="6552" y="614"/>
                  </a:lnTo>
                  <a:lnTo>
                    <a:pt x="6040" y="461"/>
                  </a:lnTo>
                  <a:lnTo>
                    <a:pt x="5528" y="307"/>
                  </a:lnTo>
                  <a:lnTo>
                    <a:pt x="4965" y="205"/>
                  </a:lnTo>
                  <a:lnTo>
                    <a:pt x="4453" y="102"/>
                  </a:lnTo>
                  <a:lnTo>
                    <a:pt x="33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6;p54">
              <a:extLst>
                <a:ext uri="{FF2B5EF4-FFF2-40B4-BE49-F238E27FC236}">
                  <a16:creationId xmlns:a16="http://schemas.microsoft.com/office/drawing/2014/main" id="{54B9BAAC-6870-40CF-5FBC-F5C8F46127B3}"/>
                </a:ext>
              </a:extLst>
            </p:cNvPr>
            <p:cNvSpPr/>
            <p:nvPr/>
          </p:nvSpPr>
          <p:spPr>
            <a:xfrm>
              <a:off x="4516325" y="2350750"/>
              <a:ext cx="1805575" cy="2463300"/>
            </a:xfrm>
            <a:custGeom>
              <a:avLst/>
              <a:gdLst/>
              <a:ahLst/>
              <a:cxnLst/>
              <a:rect l="l" t="t" r="r" b="b"/>
              <a:pathLst>
                <a:path w="72223" h="98532" extrusionOk="0">
                  <a:moveTo>
                    <a:pt x="40130" y="1"/>
                  </a:moveTo>
                  <a:lnTo>
                    <a:pt x="40181" y="973"/>
                  </a:lnTo>
                  <a:lnTo>
                    <a:pt x="40232" y="1997"/>
                  </a:lnTo>
                  <a:lnTo>
                    <a:pt x="40232" y="3226"/>
                  </a:lnTo>
                  <a:lnTo>
                    <a:pt x="40232" y="4454"/>
                  </a:lnTo>
                  <a:lnTo>
                    <a:pt x="40078" y="5580"/>
                  </a:lnTo>
                  <a:lnTo>
                    <a:pt x="40027" y="6092"/>
                  </a:lnTo>
                  <a:lnTo>
                    <a:pt x="39874" y="6553"/>
                  </a:lnTo>
                  <a:lnTo>
                    <a:pt x="39720" y="6860"/>
                  </a:lnTo>
                  <a:lnTo>
                    <a:pt x="39515" y="7116"/>
                  </a:lnTo>
                  <a:lnTo>
                    <a:pt x="39362" y="7167"/>
                  </a:lnTo>
                  <a:lnTo>
                    <a:pt x="39004" y="7269"/>
                  </a:lnTo>
                  <a:lnTo>
                    <a:pt x="37775" y="7525"/>
                  </a:lnTo>
                  <a:lnTo>
                    <a:pt x="33629" y="8293"/>
                  </a:lnTo>
                  <a:lnTo>
                    <a:pt x="30865" y="8805"/>
                  </a:lnTo>
                  <a:lnTo>
                    <a:pt x="27743" y="9470"/>
                  </a:lnTo>
                  <a:lnTo>
                    <a:pt x="24467" y="10238"/>
                  </a:lnTo>
                  <a:lnTo>
                    <a:pt x="20987" y="11159"/>
                  </a:lnTo>
                  <a:lnTo>
                    <a:pt x="19297" y="11620"/>
                  </a:lnTo>
                  <a:lnTo>
                    <a:pt x="17557" y="12183"/>
                  </a:lnTo>
                  <a:lnTo>
                    <a:pt x="15817" y="12746"/>
                  </a:lnTo>
                  <a:lnTo>
                    <a:pt x="14128" y="13360"/>
                  </a:lnTo>
                  <a:lnTo>
                    <a:pt x="12490" y="13974"/>
                  </a:lnTo>
                  <a:lnTo>
                    <a:pt x="10903" y="14640"/>
                  </a:lnTo>
                  <a:lnTo>
                    <a:pt x="9368" y="15356"/>
                  </a:lnTo>
                  <a:lnTo>
                    <a:pt x="7883" y="16124"/>
                  </a:lnTo>
                  <a:lnTo>
                    <a:pt x="6501" y="16892"/>
                  </a:lnTo>
                  <a:lnTo>
                    <a:pt x="5273" y="17762"/>
                  </a:lnTo>
                  <a:lnTo>
                    <a:pt x="4096" y="18632"/>
                  </a:lnTo>
                  <a:lnTo>
                    <a:pt x="3072" y="19553"/>
                  </a:lnTo>
                  <a:lnTo>
                    <a:pt x="2611" y="20014"/>
                  </a:lnTo>
                  <a:lnTo>
                    <a:pt x="2151" y="20475"/>
                  </a:lnTo>
                  <a:lnTo>
                    <a:pt x="1792" y="20987"/>
                  </a:lnTo>
                  <a:lnTo>
                    <a:pt x="1434" y="21498"/>
                  </a:lnTo>
                  <a:lnTo>
                    <a:pt x="1127" y="22010"/>
                  </a:lnTo>
                  <a:lnTo>
                    <a:pt x="820" y="22573"/>
                  </a:lnTo>
                  <a:lnTo>
                    <a:pt x="615" y="23085"/>
                  </a:lnTo>
                  <a:lnTo>
                    <a:pt x="410" y="23648"/>
                  </a:lnTo>
                  <a:lnTo>
                    <a:pt x="257" y="24365"/>
                  </a:lnTo>
                  <a:lnTo>
                    <a:pt x="103" y="25133"/>
                  </a:lnTo>
                  <a:lnTo>
                    <a:pt x="52" y="26003"/>
                  </a:lnTo>
                  <a:lnTo>
                    <a:pt x="1" y="26924"/>
                  </a:lnTo>
                  <a:lnTo>
                    <a:pt x="52" y="27845"/>
                  </a:lnTo>
                  <a:lnTo>
                    <a:pt x="103" y="28869"/>
                  </a:lnTo>
                  <a:lnTo>
                    <a:pt x="206" y="29944"/>
                  </a:lnTo>
                  <a:lnTo>
                    <a:pt x="359" y="31070"/>
                  </a:lnTo>
                  <a:lnTo>
                    <a:pt x="769" y="33424"/>
                  </a:lnTo>
                  <a:lnTo>
                    <a:pt x="1332" y="35984"/>
                  </a:lnTo>
                  <a:lnTo>
                    <a:pt x="1997" y="38696"/>
                  </a:lnTo>
                  <a:lnTo>
                    <a:pt x="2816" y="41512"/>
                  </a:lnTo>
                  <a:lnTo>
                    <a:pt x="3737" y="44480"/>
                  </a:lnTo>
                  <a:lnTo>
                    <a:pt x="4761" y="47500"/>
                  </a:lnTo>
                  <a:lnTo>
                    <a:pt x="5887" y="50623"/>
                  </a:lnTo>
                  <a:lnTo>
                    <a:pt x="7064" y="53745"/>
                  </a:lnTo>
                  <a:lnTo>
                    <a:pt x="8293" y="56969"/>
                  </a:lnTo>
                  <a:lnTo>
                    <a:pt x="9572" y="60194"/>
                  </a:lnTo>
                  <a:lnTo>
                    <a:pt x="10903" y="63367"/>
                  </a:lnTo>
                  <a:lnTo>
                    <a:pt x="12285" y="66592"/>
                  </a:lnTo>
                  <a:lnTo>
                    <a:pt x="14998" y="72785"/>
                  </a:lnTo>
                  <a:lnTo>
                    <a:pt x="17711" y="78672"/>
                  </a:lnTo>
                  <a:lnTo>
                    <a:pt x="20219" y="84097"/>
                  </a:lnTo>
                  <a:lnTo>
                    <a:pt x="22522" y="88909"/>
                  </a:lnTo>
                  <a:lnTo>
                    <a:pt x="24467" y="92850"/>
                  </a:lnTo>
                  <a:lnTo>
                    <a:pt x="26003" y="95921"/>
                  </a:lnTo>
                  <a:lnTo>
                    <a:pt x="27333" y="98531"/>
                  </a:lnTo>
                  <a:lnTo>
                    <a:pt x="55383" y="91007"/>
                  </a:lnTo>
                  <a:lnTo>
                    <a:pt x="51339" y="82408"/>
                  </a:lnTo>
                  <a:lnTo>
                    <a:pt x="47193" y="73502"/>
                  </a:lnTo>
                  <a:lnTo>
                    <a:pt x="42535" y="63265"/>
                  </a:lnTo>
                  <a:lnTo>
                    <a:pt x="40232" y="57993"/>
                  </a:lnTo>
                  <a:lnTo>
                    <a:pt x="37980" y="52823"/>
                  </a:lnTo>
                  <a:lnTo>
                    <a:pt x="35932" y="47961"/>
                  </a:lnTo>
                  <a:lnTo>
                    <a:pt x="34141" y="43559"/>
                  </a:lnTo>
                  <a:lnTo>
                    <a:pt x="32708" y="39720"/>
                  </a:lnTo>
                  <a:lnTo>
                    <a:pt x="32145" y="38082"/>
                  </a:lnTo>
                  <a:lnTo>
                    <a:pt x="31684" y="36649"/>
                  </a:lnTo>
                  <a:lnTo>
                    <a:pt x="31326" y="35421"/>
                  </a:lnTo>
                  <a:lnTo>
                    <a:pt x="31121" y="34448"/>
                  </a:lnTo>
                  <a:lnTo>
                    <a:pt x="31121" y="34090"/>
                  </a:lnTo>
                  <a:lnTo>
                    <a:pt x="31070" y="33783"/>
                  </a:lnTo>
                  <a:lnTo>
                    <a:pt x="31121" y="33527"/>
                  </a:lnTo>
                  <a:lnTo>
                    <a:pt x="31224" y="33373"/>
                  </a:lnTo>
                  <a:lnTo>
                    <a:pt x="31377" y="33220"/>
                  </a:lnTo>
                  <a:lnTo>
                    <a:pt x="31684" y="33117"/>
                  </a:lnTo>
                  <a:lnTo>
                    <a:pt x="32094" y="32964"/>
                  </a:lnTo>
                  <a:lnTo>
                    <a:pt x="32657" y="32810"/>
                  </a:lnTo>
                  <a:lnTo>
                    <a:pt x="34141" y="32554"/>
                  </a:lnTo>
                  <a:lnTo>
                    <a:pt x="36035" y="32247"/>
                  </a:lnTo>
                  <a:lnTo>
                    <a:pt x="40693" y="31531"/>
                  </a:lnTo>
                  <a:lnTo>
                    <a:pt x="43405" y="31121"/>
                  </a:lnTo>
                  <a:lnTo>
                    <a:pt x="46221" y="30609"/>
                  </a:lnTo>
                  <a:lnTo>
                    <a:pt x="49138" y="30046"/>
                  </a:lnTo>
                  <a:lnTo>
                    <a:pt x="52107" y="29432"/>
                  </a:lnTo>
                  <a:lnTo>
                    <a:pt x="55024" y="28715"/>
                  </a:lnTo>
                  <a:lnTo>
                    <a:pt x="56406" y="28306"/>
                  </a:lnTo>
                  <a:lnTo>
                    <a:pt x="57788" y="27897"/>
                  </a:lnTo>
                  <a:lnTo>
                    <a:pt x="59119" y="27436"/>
                  </a:lnTo>
                  <a:lnTo>
                    <a:pt x="60399" y="26924"/>
                  </a:lnTo>
                  <a:lnTo>
                    <a:pt x="61627" y="26412"/>
                  </a:lnTo>
                  <a:lnTo>
                    <a:pt x="62804" y="25900"/>
                  </a:lnTo>
                  <a:lnTo>
                    <a:pt x="63879" y="25337"/>
                  </a:lnTo>
                  <a:lnTo>
                    <a:pt x="64903" y="24723"/>
                  </a:lnTo>
                  <a:lnTo>
                    <a:pt x="65824" y="24109"/>
                  </a:lnTo>
                  <a:lnTo>
                    <a:pt x="66643" y="23443"/>
                  </a:lnTo>
                  <a:lnTo>
                    <a:pt x="67565" y="22522"/>
                  </a:lnTo>
                  <a:lnTo>
                    <a:pt x="68384" y="21601"/>
                  </a:lnTo>
                  <a:lnTo>
                    <a:pt x="69151" y="20628"/>
                  </a:lnTo>
                  <a:lnTo>
                    <a:pt x="69817" y="19656"/>
                  </a:lnTo>
                  <a:lnTo>
                    <a:pt x="70329" y="18683"/>
                  </a:lnTo>
                  <a:lnTo>
                    <a:pt x="70840" y="17711"/>
                  </a:lnTo>
                  <a:lnTo>
                    <a:pt x="71199" y="16738"/>
                  </a:lnTo>
                  <a:lnTo>
                    <a:pt x="71557" y="15715"/>
                  </a:lnTo>
                  <a:lnTo>
                    <a:pt x="71813" y="14742"/>
                  </a:lnTo>
                  <a:lnTo>
                    <a:pt x="71966" y="13770"/>
                  </a:lnTo>
                  <a:lnTo>
                    <a:pt x="72120" y="12797"/>
                  </a:lnTo>
                  <a:lnTo>
                    <a:pt x="72171" y="11825"/>
                  </a:lnTo>
                  <a:lnTo>
                    <a:pt x="72222" y="10852"/>
                  </a:lnTo>
                  <a:lnTo>
                    <a:pt x="72222" y="9931"/>
                  </a:lnTo>
                  <a:lnTo>
                    <a:pt x="72120" y="9009"/>
                  </a:lnTo>
                  <a:lnTo>
                    <a:pt x="72018" y="8139"/>
                  </a:lnTo>
                  <a:lnTo>
                    <a:pt x="71915" y="7269"/>
                  </a:lnTo>
                  <a:lnTo>
                    <a:pt x="71762" y="6450"/>
                  </a:lnTo>
                  <a:lnTo>
                    <a:pt x="71403" y="4915"/>
                  </a:lnTo>
                  <a:lnTo>
                    <a:pt x="70994" y="3533"/>
                  </a:lnTo>
                  <a:lnTo>
                    <a:pt x="70533" y="2355"/>
                  </a:lnTo>
                  <a:lnTo>
                    <a:pt x="70175" y="1383"/>
                  </a:lnTo>
                  <a:lnTo>
                    <a:pt x="69817" y="615"/>
                  </a:lnTo>
                  <a:lnTo>
                    <a:pt x="6951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7;p54">
              <a:extLst>
                <a:ext uri="{FF2B5EF4-FFF2-40B4-BE49-F238E27FC236}">
                  <a16:creationId xmlns:a16="http://schemas.microsoft.com/office/drawing/2014/main" id="{78480363-D27A-6EE4-B951-CCBF26382FBA}"/>
                </a:ext>
              </a:extLst>
            </p:cNvPr>
            <p:cNvSpPr/>
            <p:nvPr/>
          </p:nvSpPr>
          <p:spPr>
            <a:xfrm>
              <a:off x="5165100" y="4482600"/>
              <a:ext cx="630875" cy="189400"/>
            </a:xfrm>
            <a:custGeom>
              <a:avLst/>
              <a:gdLst/>
              <a:ahLst/>
              <a:cxnLst/>
              <a:rect l="l" t="t" r="r" b="b"/>
              <a:pathLst>
                <a:path w="25235" h="7576" extrusionOk="0">
                  <a:moveTo>
                    <a:pt x="25132" y="1"/>
                  </a:moveTo>
                  <a:lnTo>
                    <a:pt x="24416" y="154"/>
                  </a:lnTo>
                  <a:lnTo>
                    <a:pt x="22880" y="512"/>
                  </a:lnTo>
                  <a:lnTo>
                    <a:pt x="19502" y="1383"/>
                  </a:lnTo>
                  <a:lnTo>
                    <a:pt x="14588" y="2713"/>
                  </a:lnTo>
                  <a:lnTo>
                    <a:pt x="9674" y="4095"/>
                  </a:lnTo>
                  <a:lnTo>
                    <a:pt x="7218" y="4863"/>
                  </a:lnTo>
                  <a:lnTo>
                    <a:pt x="4812" y="5631"/>
                  </a:lnTo>
                  <a:lnTo>
                    <a:pt x="2355" y="6450"/>
                  </a:lnTo>
                  <a:lnTo>
                    <a:pt x="1178" y="6859"/>
                  </a:lnTo>
                  <a:lnTo>
                    <a:pt x="52" y="7320"/>
                  </a:lnTo>
                  <a:lnTo>
                    <a:pt x="0" y="7371"/>
                  </a:lnTo>
                  <a:lnTo>
                    <a:pt x="0" y="7473"/>
                  </a:lnTo>
                  <a:lnTo>
                    <a:pt x="52" y="7525"/>
                  </a:lnTo>
                  <a:lnTo>
                    <a:pt x="103" y="7576"/>
                  </a:lnTo>
                  <a:lnTo>
                    <a:pt x="1587" y="7269"/>
                  </a:lnTo>
                  <a:lnTo>
                    <a:pt x="3020" y="6910"/>
                  </a:lnTo>
                  <a:lnTo>
                    <a:pt x="5733" y="6245"/>
                  </a:lnTo>
                  <a:lnTo>
                    <a:pt x="8190" y="5580"/>
                  </a:lnTo>
                  <a:lnTo>
                    <a:pt x="10647" y="4863"/>
                  </a:lnTo>
                  <a:lnTo>
                    <a:pt x="15509" y="3379"/>
                  </a:lnTo>
                  <a:lnTo>
                    <a:pt x="20372" y="1894"/>
                  </a:lnTo>
                  <a:lnTo>
                    <a:pt x="22778" y="1075"/>
                  </a:lnTo>
                  <a:lnTo>
                    <a:pt x="25183" y="256"/>
                  </a:lnTo>
                  <a:lnTo>
                    <a:pt x="25234" y="205"/>
                  </a:lnTo>
                  <a:lnTo>
                    <a:pt x="25234" y="103"/>
                  </a:lnTo>
                  <a:lnTo>
                    <a:pt x="25234" y="52"/>
                  </a:lnTo>
                  <a:lnTo>
                    <a:pt x="25132"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8;p54">
              <a:extLst>
                <a:ext uri="{FF2B5EF4-FFF2-40B4-BE49-F238E27FC236}">
                  <a16:creationId xmlns:a16="http://schemas.microsoft.com/office/drawing/2014/main" id="{240803A0-8569-9483-9257-711DAD4BA75B}"/>
                </a:ext>
              </a:extLst>
            </p:cNvPr>
            <p:cNvSpPr/>
            <p:nvPr/>
          </p:nvSpPr>
          <p:spPr>
            <a:xfrm>
              <a:off x="5157425" y="2401950"/>
              <a:ext cx="1073625" cy="1994950"/>
            </a:xfrm>
            <a:custGeom>
              <a:avLst/>
              <a:gdLst/>
              <a:ahLst/>
              <a:cxnLst/>
              <a:rect l="l" t="t" r="r" b="b"/>
              <a:pathLst>
                <a:path w="42945" h="79798" extrusionOk="0">
                  <a:moveTo>
                    <a:pt x="42074" y="0"/>
                  </a:moveTo>
                  <a:lnTo>
                    <a:pt x="42023" y="51"/>
                  </a:lnTo>
                  <a:lnTo>
                    <a:pt x="42279" y="1229"/>
                  </a:lnTo>
                  <a:lnTo>
                    <a:pt x="42484" y="2406"/>
                  </a:lnTo>
                  <a:lnTo>
                    <a:pt x="42637" y="3634"/>
                  </a:lnTo>
                  <a:lnTo>
                    <a:pt x="42740" y="4812"/>
                  </a:lnTo>
                  <a:lnTo>
                    <a:pt x="42740" y="6040"/>
                  </a:lnTo>
                  <a:lnTo>
                    <a:pt x="42740" y="7268"/>
                  </a:lnTo>
                  <a:lnTo>
                    <a:pt x="42637" y="8497"/>
                  </a:lnTo>
                  <a:lnTo>
                    <a:pt x="42484" y="9725"/>
                  </a:lnTo>
                  <a:lnTo>
                    <a:pt x="42279" y="10903"/>
                  </a:lnTo>
                  <a:lnTo>
                    <a:pt x="42023" y="12131"/>
                  </a:lnTo>
                  <a:lnTo>
                    <a:pt x="41613" y="13257"/>
                  </a:lnTo>
                  <a:lnTo>
                    <a:pt x="41153" y="14383"/>
                  </a:lnTo>
                  <a:lnTo>
                    <a:pt x="40590" y="15458"/>
                  </a:lnTo>
                  <a:lnTo>
                    <a:pt x="39924" y="16482"/>
                  </a:lnTo>
                  <a:lnTo>
                    <a:pt x="39157" y="17403"/>
                  </a:lnTo>
                  <a:lnTo>
                    <a:pt x="38338" y="18324"/>
                  </a:lnTo>
                  <a:lnTo>
                    <a:pt x="37416" y="19092"/>
                  </a:lnTo>
                  <a:lnTo>
                    <a:pt x="36444" y="19860"/>
                  </a:lnTo>
                  <a:lnTo>
                    <a:pt x="35420" y="20474"/>
                  </a:lnTo>
                  <a:lnTo>
                    <a:pt x="34294" y="21088"/>
                  </a:lnTo>
                  <a:lnTo>
                    <a:pt x="33168" y="21600"/>
                  </a:lnTo>
                  <a:lnTo>
                    <a:pt x="31991" y="22061"/>
                  </a:lnTo>
                  <a:lnTo>
                    <a:pt x="30762" y="22419"/>
                  </a:lnTo>
                  <a:lnTo>
                    <a:pt x="29585" y="22777"/>
                  </a:lnTo>
                  <a:lnTo>
                    <a:pt x="28357" y="23085"/>
                  </a:lnTo>
                  <a:lnTo>
                    <a:pt x="27128" y="23392"/>
                  </a:lnTo>
                  <a:lnTo>
                    <a:pt x="24211" y="24006"/>
                  </a:lnTo>
                  <a:lnTo>
                    <a:pt x="21242" y="24620"/>
                  </a:lnTo>
                  <a:lnTo>
                    <a:pt x="15305" y="25746"/>
                  </a:lnTo>
                  <a:lnTo>
                    <a:pt x="2662" y="28254"/>
                  </a:lnTo>
                  <a:lnTo>
                    <a:pt x="2099" y="28357"/>
                  </a:lnTo>
                  <a:lnTo>
                    <a:pt x="1536" y="28510"/>
                  </a:lnTo>
                  <a:lnTo>
                    <a:pt x="973" y="28715"/>
                  </a:lnTo>
                  <a:lnTo>
                    <a:pt x="461" y="29022"/>
                  </a:lnTo>
                  <a:lnTo>
                    <a:pt x="256" y="29227"/>
                  </a:lnTo>
                  <a:lnTo>
                    <a:pt x="154" y="29483"/>
                  </a:lnTo>
                  <a:lnTo>
                    <a:pt x="52" y="29739"/>
                  </a:lnTo>
                  <a:lnTo>
                    <a:pt x="0" y="29994"/>
                  </a:lnTo>
                  <a:lnTo>
                    <a:pt x="0" y="30250"/>
                  </a:lnTo>
                  <a:lnTo>
                    <a:pt x="0" y="30558"/>
                  </a:lnTo>
                  <a:lnTo>
                    <a:pt x="103" y="31121"/>
                  </a:lnTo>
                  <a:lnTo>
                    <a:pt x="512" y="32554"/>
                  </a:lnTo>
                  <a:lnTo>
                    <a:pt x="922" y="33987"/>
                  </a:lnTo>
                  <a:lnTo>
                    <a:pt x="1434" y="35471"/>
                  </a:lnTo>
                  <a:lnTo>
                    <a:pt x="1945" y="36853"/>
                  </a:lnTo>
                  <a:lnTo>
                    <a:pt x="2611" y="38491"/>
                  </a:lnTo>
                  <a:lnTo>
                    <a:pt x="3481" y="40539"/>
                  </a:lnTo>
                  <a:lnTo>
                    <a:pt x="5733" y="45759"/>
                  </a:lnTo>
                  <a:lnTo>
                    <a:pt x="8497" y="51902"/>
                  </a:lnTo>
                  <a:lnTo>
                    <a:pt x="11568" y="58504"/>
                  </a:lnTo>
                  <a:lnTo>
                    <a:pt x="14690" y="65158"/>
                  </a:lnTo>
                  <a:lnTo>
                    <a:pt x="17659" y="71198"/>
                  </a:lnTo>
                  <a:lnTo>
                    <a:pt x="19041" y="73911"/>
                  </a:lnTo>
                  <a:lnTo>
                    <a:pt x="20218" y="76265"/>
                  </a:lnTo>
                  <a:lnTo>
                    <a:pt x="21293" y="78210"/>
                  </a:lnTo>
                  <a:lnTo>
                    <a:pt x="22163" y="79746"/>
                  </a:lnTo>
                  <a:lnTo>
                    <a:pt x="22214" y="79797"/>
                  </a:lnTo>
                  <a:lnTo>
                    <a:pt x="22266" y="79797"/>
                  </a:lnTo>
                  <a:lnTo>
                    <a:pt x="22317" y="79746"/>
                  </a:lnTo>
                  <a:lnTo>
                    <a:pt x="22317" y="79644"/>
                  </a:lnTo>
                  <a:lnTo>
                    <a:pt x="19195" y="73246"/>
                  </a:lnTo>
                  <a:lnTo>
                    <a:pt x="16175" y="66847"/>
                  </a:lnTo>
                  <a:lnTo>
                    <a:pt x="12643" y="59374"/>
                  </a:lnTo>
                  <a:lnTo>
                    <a:pt x="9009" y="51594"/>
                  </a:lnTo>
                  <a:lnTo>
                    <a:pt x="5682" y="44224"/>
                  </a:lnTo>
                  <a:lnTo>
                    <a:pt x="4249" y="40948"/>
                  </a:lnTo>
                  <a:lnTo>
                    <a:pt x="3020" y="38030"/>
                  </a:lnTo>
                  <a:lnTo>
                    <a:pt x="2048" y="35676"/>
                  </a:lnTo>
                  <a:lnTo>
                    <a:pt x="1382" y="33833"/>
                  </a:lnTo>
                  <a:lnTo>
                    <a:pt x="922" y="32400"/>
                  </a:lnTo>
                  <a:lnTo>
                    <a:pt x="563" y="30916"/>
                  </a:lnTo>
                  <a:lnTo>
                    <a:pt x="461" y="30558"/>
                  </a:lnTo>
                  <a:lnTo>
                    <a:pt x="410" y="30148"/>
                  </a:lnTo>
                  <a:lnTo>
                    <a:pt x="512" y="29790"/>
                  </a:lnTo>
                  <a:lnTo>
                    <a:pt x="666" y="29431"/>
                  </a:lnTo>
                  <a:lnTo>
                    <a:pt x="922" y="29227"/>
                  </a:lnTo>
                  <a:lnTo>
                    <a:pt x="1178" y="29073"/>
                  </a:lnTo>
                  <a:lnTo>
                    <a:pt x="1485" y="28971"/>
                  </a:lnTo>
                  <a:lnTo>
                    <a:pt x="1792" y="28920"/>
                  </a:lnTo>
                  <a:lnTo>
                    <a:pt x="3276" y="28561"/>
                  </a:lnTo>
                  <a:lnTo>
                    <a:pt x="4812" y="28254"/>
                  </a:lnTo>
                  <a:lnTo>
                    <a:pt x="7883" y="27691"/>
                  </a:lnTo>
                  <a:lnTo>
                    <a:pt x="20525" y="25183"/>
                  </a:lnTo>
                  <a:lnTo>
                    <a:pt x="23187" y="24722"/>
                  </a:lnTo>
                  <a:lnTo>
                    <a:pt x="25849" y="24159"/>
                  </a:lnTo>
                  <a:lnTo>
                    <a:pt x="28510" y="23545"/>
                  </a:lnTo>
                  <a:lnTo>
                    <a:pt x="31172" y="22829"/>
                  </a:lnTo>
                  <a:lnTo>
                    <a:pt x="32298" y="22419"/>
                  </a:lnTo>
                  <a:lnTo>
                    <a:pt x="33424" y="21958"/>
                  </a:lnTo>
                  <a:lnTo>
                    <a:pt x="34499" y="21498"/>
                  </a:lnTo>
                  <a:lnTo>
                    <a:pt x="35574" y="20935"/>
                  </a:lnTo>
                  <a:lnTo>
                    <a:pt x="36597" y="20269"/>
                  </a:lnTo>
                  <a:lnTo>
                    <a:pt x="37570" y="19604"/>
                  </a:lnTo>
                  <a:lnTo>
                    <a:pt x="38491" y="18836"/>
                  </a:lnTo>
                  <a:lnTo>
                    <a:pt x="39310" y="17966"/>
                  </a:lnTo>
                  <a:lnTo>
                    <a:pt x="40078" y="16994"/>
                  </a:lnTo>
                  <a:lnTo>
                    <a:pt x="40743" y="16021"/>
                  </a:lnTo>
                  <a:lnTo>
                    <a:pt x="41306" y="14997"/>
                  </a:lnTo>
                  <a:lnTo>
                    <a:pt x="41767" y="13922"/>
                  </a:lnTo>
                  <a:lnTo>
                    <a:pt x="42125" y="12848"/>
                  </a:lnTo>
                  <a:lnTo>
                    <a:pt x="42432" y="11722"/>
                  </a:lnTo>
                  <a:lnTo>
                    <a:pt x="42688" y="10544"/>
                  </a:lnTo>
                  <a:lnTo>
                    <a:pt x="42842" y="9418"/>
                  </a:lnTo>
                  <a:lnTo>
                    <a:pt x="42893" y="8241"/>
                  </a:lnTo>
                  <a:lnTo>
                    <a:pt x="42944" y="7064"/>
                  </a:lnTo>
                  <a:lnTo>
                    <a:pt x="42893" y="5887"/>
                  </a:lnTo>
                  <a:lnTo>
                    <a:pt x="42842" y="4658"/>
                  </a:lnTo>
                  <a:lnTo>
                    <a:pt x="42688" y="3481"/>
                  </a:lnTo>
                  <a:lnTo>
                    <a:pt x="42535" y="2355"/>
                  </a:lnTo>
                  <a:lnTo>
                    <a:pt x="42330" y="1178"/>
                  </a:lnTo>
                  <a:lnTo>
                    <a:pt x="42125" y="51"/>
                  </a:lnTo>
                  <a:lnTo>
                    <a:pt x="42125"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9;p54">
              <a:extLst>
                <a:ext uri="{FF2B5EF4-FFF2-40B4-BE49-F238E27FC236}">
                  <a16:creationId xmlns:a16="http://schemas.microsoft.com/office/drawing/2014/main" id="{054C70E1-6C2A-808C-D60A-63CDF147FE2B}"/>
                </a:ext>
              </a:extLst>
            </p:cNvPr>
            <p:cNvSpPr/>
            <p:nvPr/>
          </p:nvSpPr>
          <p:spPr>
            <a:xfrm>
              <a:off x="3788225" y="4251000"/>
              <a:ext cx="1140175" cy="1064650"/>
            </a:xfrm>
            <a:custGeom>
              <a:avLst/>
              <a:gdLst/>
              <a:ahLst/>
              <a:cxnLst/>
              <a:rect l="l" t="t" r="r" b="b"/>
              <a:pathLst>
                <a:path w="45607" h="42586" extrusionOk="0">
                  <a:moveTo>
                    <a:pt x="45555" y="0"/>
                  </a:moveTo>
                  <a:lnTo>
                    <a:pt x="19349" y="563"/>
                  </a:lnTo>
                  <a:lnTo>
                    <a:pt x="18530" y="28203"/>
                  </a:lnTo>
                  <a:lnTo>
                    <a:pt x="15152" y="29738"/>
                  </a:lnTo>
                  <a:lnTo>
                    <a:pt x="11773" y="31376"/>
                  </a:lnTo>
                  <a:lnTo>
                    <a:pt x="8088" y="33219"/>
                  </a:lnTo>
                  <a:lnTo>
                    <a:pt x="6501" y="33987"/>
                  </a:lnTo>
                  <a:lnTo>
                    <a:pt x="4966" y="34806"/>
                  </a:lnTo>
                  <a:lnTo>
                    <a:pt x="3430" y="35676"/>
                  </a:lnTo>
                  <a:lnTo>
                    <a:pt x="1895" y="36597"/>
                  </a:lnTo>
                  <a:lnTo>
                    <a:pt x="1639" y="36904"/>
                  </a:lnTo>
                  <a:lnTo>
                    <a:pt x="1332" y="37263"/>
                  </a:lnTo>
                  <a:lnTo>
                    <a:pt x="1076" y="37621"/>
                  </a:lnTo>
                  <a:lnTo>
                    <a:pt x="871" y="38030"/>
                  </a:lnTo>
                  <a:lnTo>
                    <a:pt x="615" y="38491"/>
                  </a:lnTo>
                  <a:lnTo>
                    <a:pt x="462" y="38952"/>
                  </a:lnTo>
                  <a:lnTo>
                    <a:pt x="154" y="39924"/>
                  </a:lnTo>
                  <a:lnTo>
                    <a:pt x="52" y="40385"/>
                  </a:lnTo>
                  <a:lnTo>
                    <a:pt x="1" y="40794"/>
                  </a:lnTo>
                  <a:lnTo>
                    <a:pt x="1" y="41255"/>
                  </a:lnTo>
                  <a:lnTo>
                    <a:pt x="52" y="41613"/>
                  </a:lnTo>
                  <a:lnTo>
                    <a:pt x="103" y="41920"/>
                  </a:lnTo>
                  <a:lnTo>
                    <a:pt x="257" y="42176"/>
                  </a:lnTo>
                  <a:lnTo>
                    <a:pt x="410" y="42381"/>
                  </a:lnTo>
                  <a:lnTo>
                    <a:pt x="666" y="42535"/>
                  </a:lnTo>
                  <a:lnTo>
                    <a:pt x="1383" y="42586"/>
                  </a:lnTo>
                  <a:lnTo>
                    <a:pt x="2918" y="42586"/>
                  </a:lnTo>
                  <a:lnTo>
                    <a:pt x="8037" y="42535"/>
                  </a:lnTo>
                  <a:lnTo>
                    <a:pt x="15049" y="42330"/>
                  </a:lnTo>
                  <a:lnTo>
                    <a:pt x="23034" y="42074"/>
                  </a:lnTo>
                  <a:lnTo>
                    <a:pt x="31019" y="41716"/>
                  </a:lnTo>
                  <a:lnTo>
                    <a:pt x="38031" y="41357"/>
                  </a:lnTo>
                  <a:lnTo>
                    <a:pt x="40897" y="41153"/>
                  </a:lnTo>
                  <a:lnTo>
                    <a:pt x="43149" y="40948"/>
                  </a:lnTo>
                  <a:lnTo>
                    <a:pt x="44736" y="40743"/>
                  </a:lnTo>
                  <a:lnTo>
                    <a:pt x="45197" y="40641"/>
                  </a:lnTo>
                  <a:lnTo>
                    <a:pt x="45453" y="40538"/>
                  </a:lnTo>
                  <a:lnTo>
                    <a:pt x="45555" y="40334"/>
                  </a:lnTo>
                  <a:lnTo>
                    <a:pt x="45555" y="39822"/>
                  </a:lnTo>
                  <a:lnTo>
                    <a:pt x="45606" y="37928"/>
                  </a:lnTo>
                  <a:lnTo>
                    <a:pt x="45555" y="35062"/>
                  </a:lnTo>
                  <a:lnTo>
                    <a:pt x="45453" y="31479"/>
                  </a:lnTo>
                  <a:lnTo>
                    <a:pt x="45453" y="31376"/>
                  </a:lnTo>
                  <a:lnTo>
                    <a:pt x="45453" y="25081"/>
                  </a:lnTo>
                  <a:lnTo>
                    <a:pt x="45504" y="14434"/>
                  </a:lnTo>
                  <a:lnTo>
                    <a:pt x="45555"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30;p54">
              <a:extLst>
                <a:ext uri="{FF2B5EF4-FFF2-40B4-BE49-F238E27FC236}">
                  <a16:creationId xmlns:a16="http://schemas.microsoft.com/office/drawing/2014/main" id="{17C20AB8-FC37-99E2-B0F2-BB9A1CBA9591}"/>
                </a:ext>
              </a:extLst>
            </p:cNvPr>
            <p:cNvSpPr/>
            <p:nvPr/>
          </p:nvSpPr>
          <p:spPr>
            <a:xfrm>
              <a:off x="3788225" y="4746200"/>
              <a:ext cx="1140175" cy="569450"/>
            </a:xfrm>
            <a:custGeom>
              <a:avLst/>
              <a:gdLst/>
              <a:ahLst/>
              <a:cxnLst/>
              <a:rect l="l" t="t" r="r" b="b"/>
              <a:pathLst>
                <a:path w="45607" h="22778" extrusionOk="0">
                  <a:moveTo>
                    <a:pt x="45453" y="1"/>
                  </a:moveTo>
                  <a:lnTo>
                    <a:pt x="18786" y="615"/>
                  </a:lnTo>
                  <a:lnTo>
                    <a:pt x="18530" y="8395"/>
                  </a:lnTo>
                  <a:lnTo>
                    <a:pt x="15152" y="9930"/>
                  </a:lnTo>
                  <a:lnTo>
                    <a:pt x="11773" y="11568"/>
                  </a:lnTo>
                  <a:lnTo>
                    <a:pt x="8088" y="13411"/>
                  </a:lnTo>
                  <a:lnTo>
                    <a:pt x="6501" y="14179"/>
                  </a:lnTo>
                  <a:lnTo>
                    <a:pt x="4966" y="14998"/>
                  </a:lnTo>
                  <a:lnTo>
                    <a:pt x="3430" y="15868"/>
                  </a:lnTo>
                  <a:lnTo>
                    <a:pt x="1895" y="16789"/>
                  </a:lnTo>
                  <a:lnTo>
                    <a:pt x="1639" y="17096"/>
                  </a:lnTo>
                  <a:lnTo>
                    <a:pt x="1332" y="17455"/>
                  </a:lnTo>
                  <a:lnTo>
                    <a:pt x="1076" y="17813"/>
                  </a:lnTo>
                  <a:lnTo>
                    <a:pt x="871" y="18222"/>
                  </a:lnTo>
                  <a:lnTo>
                    <a:pt x="666" y="18683"/>
                  </a:lnTo>
                  <a:lnTo>
                    <a:pt x="462" y="19144"/>
                  </a:lnTo>
                  <a:lnTo>
                    <a:pt x="154" y="20116"/>
                  </a:lnTo>
                  <a:lnTo>
                    <a:pt x="52" y="20577"/>
                  </a:lnTo>
                  <a:lnTo>
                    <a:pt x="1" y="20986"/>
                  </a:lnTo>
                  <a:lnTo>
                    <a:pt x="1" y="21447"/>
                  </a:lnTo>
                  <a:lnTo>
                    <a:pt x="52" y="21805"/>
                  </a:lnTo>
                  <a:lnTo>
                    <a:pt x="103" y="22112"/>
                  </a:lnTo>
                  <a:lnTo>
                    <a:pt x="257" y="22368"/>
                  </a:lnTo>
                  <a:lnTo>
                    <a:pt x="410" y="22573"/>
                  </a:lnTo>
                  <a:lnTo>
                    <a:pt x="666" y="22727"/>
                  </a:lnTo>
                  <a:lnTo>
                    <a:pt x="1383" y="22778"/>
                  </a:lnTo>
                  <a:lnTo>
                    <a:pt x="2918" y="22778"/>
                  </a:lnTo>
                  <a:lnTo>
                    <a:pt x="8037" y="22727"/>
                  </a:lnTo>
                  <a:lnTo>
                    <a:pt x="15049" y="22522"/>
                  </a:lnTo>
                  <a:lnTo>
                    <a:pt x="23034" y="22266"/>
                  </a:lnTo>
                  <a:lnTo>
                    <a:pt x="31019" y="21908"/>
                  </a:lnTo>
                  <a:lnTo>
                    <a:pt x="38031" y="21549"/>
                  </a:lnTo>
                  <a:lnTo>
                    <a:pt x="40897" y="21345"/>
                  </a:lnTo>
                  <a:lnTo>
                    <a:pt x="43149" y="21140"/>
                  </a:lnTo>
                  <a:lnTo>
                    <a:pt x="44736" y="20935"/>
                  </a:lnTo>
                  <a:lnTo>
                    <a:pt x="45197" y="20833"/>
                  </a:lnTo>
                  <a:lnTo>
                    <a:pt x="45453" y="20730"/>
                  </a:lnTo>
                  <a:lnTo>
                    <a:pt x="45555" y="20526"/>
                  </a:lnTo>
                  <a:lnTo>
                    <a:pt x="45555" y="20014"/>
                  </a:lnTo>
                  <a:lnTo>
                    <a:pt x="45606" y="18120"/>
                  </a:lnTo>
                  <a:lnTo>
                    <a:pt x="45555" y="15254"/>
                  </a:lnTo>
                  <a:lnTo>
                    <a:pt x="45453" y="11671"/>
                  </a:lnTo>
                  <a:lnTo>
                    <a:pt x="45453" y="11568"/>
                  </a:lnTo>
                  <a:lnTo>
                    <a:pt x="45453" y="10852"/>
                  </a:lnTo>
                  <a:lnTo>
                    <a:pt x="45453" y="10340"/>
                  </a:lnTo>
                  <a:lnTo>
                    <a:pt x="45453" y="9623"/>
                  </a:lnTo>
                  <a:lnTo>
                    <a:pt x="4545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31;p54">
              <a:extLst>
                <a:ext uri="{FF2B5EF4-FFF2-40B4-BE49-F238E27FC236}">
                  <a16:creationId xmlns:a16="http://schemas.microsoft.com/office/drawing/2014/main" id="{D3C1FDA4-D0B1-557F-376B-27734CC53FA2}"/>
                </a:ext>
              </a:extLst>
            </p:cNvPr>
            <p:cNvSpPr/>
            <p:nvPr/>
          </p:nvSpPr>
          <p:spPr>
            <a:xfrm>
              <a:off x="3783125" y="4913825"/>
              <a:ext cx="1156775" cy="405675"/>
            </a:xfrm>
            <a:custGeom>
              <a:avLst/>
              <a:gdLst/>
              <a:ahLst/>
              <a:cxnLst/>
              <a:rect l="l" t="t" r="r" b="b"/>
              <a:pathLst>
                <a:path w="46271" h="16227" extrusionOk="0">
                  <a:moveTo>
                    <a:pt x="45810" y="1"/>
                  </a:moveTo>
                  <a:lnTo>
                    <a:pt x="18785" y="1024"/>
                  </a:lnTo>
                  <a:lnTo>
                    <a:pt x="16379" y="2253"/>
                  </a:lnTo>
                  <a:lnTo>
                    <a:pt x="10954" y="5068"/>
                  </a:lnTo>
                  <a:lnTo>
                    <a:pt x="7985" y="6655"/>
                  </a:lnTo>
                  <a:lnTo>
                    <a:pt x="5272" y="8139"/>
                  </a:lnTo>
                  <a:lnTo>
                    <a:pt x="3122" y="9316"/>
                  </a:lnTo>
                  <a:lnTo>
                    <a:pt x="2406" y="9777"/>
                  </a:lnTo>
                  <a:lnTo>
                    <a:pt x="1945" y="10135"/>
                  </a:lnTo>
                  <a:lnTo>
                    <a:pt x="1638" y="10391"/>
                  </a:lnTo>
                  <a:lnTo>
                    <a:pt x="1382" y="10750"/>
                  </a:lnTo>
                  <a:lnTo>
                    <a:pt x="1126" y="11159"/>
                  </a:lnTo>
                  <a:lnTo>
                    <a:pt x="870" y="11568"/>
                  </a:lnTo>
                  <a:lnTo>
                    <a:pt x="666" y="12029"/>
                  </a:lnTo>
                  <a:lnTo>
                    <a:pt x="461" y="12490"/>
                  </a:lnTo>
                  <a:lnTo>
                    <a:pt x="307" y="13002"/>
                  </a:lnTo>
                  <a:lnTo>
                    <a:pt x="154" y="13462"/>
                  </a:lnTo>
                  <a:lnTo>
                    <a:pt x="51" y="13974"/>
                  </a:lnTo>
                  <a:lnTo>
                    <a:pt x="0" y="14435"/>
                  </a:lnTo>
                  <a:lnTo>
                    <a:pt x="0" y="14844"/>
                  </a:lnTo>
                  <a:lnTo>
                    <a:pt x="51" y="15203"/>
                  </a:lnTo>
                  <a:lnTo>
                    <a:pt x="103" y="15561"/>
                  </a:lnTo>
                  <a:lnTo>
                    <a:pt x="256" y="15817"/>
                  </a:lnTo>
                  <a:lnTo>
                    <a:pt x="461" y="16022"/>
                  </a:lnTo>
                  <a:lnTo>
                    <a:pt x="666" y="16175"/>
                  </a:lnTo>
                  <a:lnTo>
                    <a:pt x="1433" y="16226"/>
                  </a:lnTo>
                  <a:lnTo>
                    <a:pt x="2969" y="16226"/>
                  </a:lnTo>
                  <a:lnTo>
                    <a:pt x="8138" y="16175"/>
                  </a:lnTo>
                  <a:lnTo>
                    <a:pt x="15151" y="15970"/>
                  </a:lnTo>
                  <a:lnTo>
                    <a:pt x="23136" y="15663"/>
                  </a:lnTo>
                  <a:lnTo>
                    <a:pt x="31120" y="15305"/>
                  </a:lnTo>
                  <a:lnTo>
                    <a:pt x="38184" y="14895"/>
                  </a:lnTo>
                  <a:lnTo>
                    <a:pt x="41050" y="14691"/>
                  </a:lnTo>
                  <a:lnTo>
                    <a:pt x="43353" y="14435"/>
                  </a:lnTo>
                  <a:lnTo>
                    <a:pt x="44889" y="14230"/>
                  </a:lnTo>
                  <a:lnTo>
                    <a:pt x="45401" y="14128"/>
                  </a:lnTo>
                  <a:lnTo>
                    <a:pt x="45657" y="14025"/>
                  </a:lnTo>
                  <a:lnTo>
                    <a:pt x="45759" y="13872"/>
                  </a:lnTo>
                  <a:lnTo>
                    <a:pt x="45862" y="13616"/>
                  </a:lnTo>
                  <a:lnTo>
                    <a:pt x="45964" y="13206"/>
                  </a:lnTo>
                  <a:lnTo>
                    <a:pt x="46015" y="12695"/>
                  </a:lnTo>
                  <a:lnTo>
                    <a:pt x="46169" y="11313"/>
                  </a:lnTo>
                  <a:lnTo>
                    <a:pt x="46271" y="9572"/>
                  </a:lnTo>
                  <a:lnTo>
                    <a:pt x="46271" y="7474"/>
                  </a:lnTo>
                  <a:lnTo>
                    <a:pt x="46220" y="5170"/>
                  </a:lnTo>
                  <a:lnTo>
                    <a:pt x="46066" y="2662"/>
                  </a:lnTo>
                  <a:lnTo>
                    <a:pt x="45810"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32;p54">
              <a:extLst>
                <a:ext uri="{FF2B5EF4-FFF2-40B4-BE49-F238E27FC236}">
                  <a16:creationId xmlns:a16="http://schemas.microsoft.com/office/drawing/2014/main" id="{77209820-FE36-ABAD-4867-1AFF54C3821A}"/>
                </a:ext>
              </a:extLst>
            </p:cNvPr>
            <p:cNvSpPr/>
            <p:nvPr/>
          </p:nvSpPr>
          <p:spPr>
            <a:xfrm>
              <a:off x="3811275" y="5241425"/>
              <a:ext cx="1062100" cy="37125"/>
            </a:xfrm>
            <a:custGeom>
              <a:avLst/>
              <a:gdLst/>
              <a:ahLst/>
              <a:cxnLst/>
              <a:rect l="l" t="t" r="r" b="b"/>
              <a:pathLst>
                <a:path w="42484" h="1485" extrusionOk="0">
                  <a:moveTo>
                    <a:pt x="38900" y="0"/>
                  </a:moveTo>
                  <a:lnTo>
                    <a:pt x="33884" y="102"/>
                  </a:lnTo>
                  <a:lnTo>
                    <a:pt x="27845" y="256"/>
                  </a:lnTo>
                  <a:lnTo>
                    <a:pt x="21293" y="461"/>
                  </a:lnTo>
                  <a:lnTo>
                    <a:pt x="8702" y="973"/>
                  </a:lnTo>
                  <a:lnTo>
                    <a:pt x="3634" y="1177"/>
                  </a:lnTo>
                  <a:lnTo>
                    <a:pt x="103" y="1382"/>
                  </a:lnTo>
                  <a:lnTo>
                    <a:pt x="0" y="1382"/>
                  </a:lnTo>
                  <a:lnTo>
                    <a:pt x="0" y="1433"/>
                  </a:lnTo>
                  <a:lnTo>
                    <a:pt x="0" y="1484"/>
                  </a:lnTo>
                  <a:lnTo>
                    <a:pt x="103" y="1484"/>
                  </a:lnTo>
                  <a:lnTo>
                    <a:pt x="3685" y="1433"/>
                  </a:lnTo>
                  <a:lnTo>
                    <a:pt x="8702" y="1331"/>
                  </a:lnTo>
                  <a:lnTo>
                    <a:pt x="21293" y="973"/>
                  </a:lnTo>
                  <a:lnTo>
                    <a:pt x="27845" y="768"/>
                  </a:lnTo>
                  <a:lnTo>
                    <a:pt x="33884" y="512"/>
                  </a:lnTo>
                  <a:lnTo>
                    <a:pt x="38900" y="256"/>
                  </a:lnTo>
                  <a:lnTo>
                    <a:pt x="42432" y="51"/>
                  </a:lnTo>
                  <a:lnTo>
                    <a:pt x="42483" y="51"/>
                  </a:lnTo>
                  <a:lnTo>
                    <a:pt x="4243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3;p54">
              <a:extLst>
                <a:ext uri="{FF2B5EF4-FFF2-40B4-BE49-F238E27FC236}">
                  <a16:creationId xmlns:a16="http://schemas.microsoft.com/office/drawing/2014/main" id="{48A292F5-DA95-381C-4954-1755FEEA81C6}"/>
                </a:ext>
              </a:extLst>
            </p:cNvPr>
            <p:cNvSpPr/>
            <p:nvPr/>
          </p:nvSpPr>
          <p:spPr>
            <a:xfrm>
              <a:off x="3895725" y="5126250"/>
              <a:ext cx="151025" cy="133100"/>
            </a:xfrm>
            <a:custGeom>
              <a:avLst/>
              <a:gdLst/>
              <a:ahLst/>
              <a:cxnLst/>
              <a:rect l="l" t="t" r="r" b="b"/>
              <a:pathLst>
                <a:path w="6041" h="5324" extrusionOk="0">
                  <a:moveTo>
                    <a:pt x="52" y="0"/>
                  </a:moveTo>
                  <a:lnTo>
                    <a:pt x="0" y="52"/>
                  </a:lnTo>
                  <a:lnTo>
                    <a:pt x="52" y="103"/>
                  </a:lnTo>
                  <a:lnTo>
                    <a:pt x="563" y="154"/>
                  </a:lnTo>
                  <a:lnTo>
                    <a:pt x="1126" y="256"/>
                  </a:lnTo>
                  <a:lnTo>
                    <a:pt x="1638" y="410"/>
                  </a:lnTo>
                  <a:lnTo>
                    <a:pt x="2099" y="615"/>
                  </a:lnTo>
                  <a:lnTo>
                    <a:pt x="2560" y="819"/>
                  </a:lnTo>
                  <a:lnTo>
                    <a:pt x="3020" y="1075"/>
                  </a:lnTo>
                  <a:lnTo>
                    <a:pt x="3481" y="1382"/>
                  </a:lnTo>
                  <a:lnTo>
                    <a:pt x="3839" y="1690"/>
                  </a:lnTo>
                  <a:lnTo>
                    <a:pt x="4249" y="2048"/>
                  </a:lnTo>
                  <a:lnTo>
                    <a:pt x="4607" y="2457"/>
                  </a:lnTo>
                  <a:lnTo>
                    <a:pt x="4914" y="2867"/>
                  </a:lnTo>
                  <a:lnTo>
                    <a:pt x="5170" y="3276"/>
                  </a:lnTo>
                  <a:lnTo>
                    <a:pt x="5426" y="3788"/>
                  </a:lnTo>
                  <a:lnTo>
                    <a:pt x="5631" y="4249"/>
                  </a:lnTo>
                  <a:lnTo>
                    <a:pt x="5835" y="4761"/>
                  </a:lnTo>
                  <a:lnTo>
                    <a:pt x="5938" y="5272"/>
                  </a:lnTo>
                  <a:lnTo>
                    <a:pt x="5989" y="5324"/>
                  </a:lnTo>
                  <a:lnTo>
                    <a:pt x="6040" y="5272"/>
                  </a:lnTo>
                  <a:lnTo>
                    <a:pt x="5989" y="4761"/>
                  </a:lnTo>
                  <a:lnTo>
                    <a:pt x="5887" y="4249"/>
                  </a:lnTo>
                  <a:lnTo>
                    <a:pt x="5733" y="3737"/>
                  </a:lnTo>
                  <a:lnTo>
                    <a:pt x="5528" y="3276"/>
                  </a:lnTo>
                  <a:lnTo>
                    <a:pt x="5324" y="2816"/>
                  </a:lnTo>
                  <a:lnTo>
                    <a:pt x="5016" y="2355"/>
                  </a:lnTo>
                  <a:lnTo>
                    <a:pt x="4709" y="1945"/>
                  </a:lnTo>
                  <a:lnTo>
                    <a:pt x="4351" y="1587"/>
                  </a:lnTo>
                  <a:lnTo>
                    <a:pt x="3890" y="1178"/>
                  </a:lnTo>
                  <a:lnTo>
                    <a:pt x="3430" y="871"/>
                  </a:lnTo>
                  <a:lnTo>
                    <a:pt x="2918" y="563"/>
                  </a:lnTo>
                  <a:lnTo>
                    <a:pt x="2355" y="359"/>
                  </a:lnTo>
                  <a:lnTo>
                    <a:pt x="1792" y="154"/>
                  </a:lnTo>
                  <a:lnTo>
                    <a:pt x="1229" y="52"/>
                  </a:lnTo>
                  <a:lnTo>
                    <a:pt x="6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4;p54">
              <a:extLst>
                <a:ext uri="{FF2B5EF4-FFF2-40B4-BE49-F238E27FC236}">
                  <a16:creationId xmlns:a16="http://schemas.microsoft.com/office/drawing/2014/main" id="{8EB643C4-28BF-886F-16C1-CB38E69B5324}"/>
                </a:ext>
              </a:extLst>
            </p:cNvPr>
            <p:cNvSpPr/>
            <p:nvPr/>
          </p:nvSpPr>
          <p:spPr>
            <a:xfrm>
              <a:off x="4193875" y="4958625"/>
              <a:ext cx="203475" cy="78075"/>
            </a:xfrm>
            <a:custGeom>
              <a:avLst/>
              <a:gdLst/>
              <a:ahLst/>
              <a:cxnLst/>
              <a:rect l="l" t="t" r="r" b="b"/>
              <a:pathLst>
                <a:path w="8139" h="3123" extrusionOk="0">
                  <a:moveTo>
                    <a:pt x="154" y="0"/>
                  </a:moveTo>
                  <a:lnTo>
                    <a:pt x="103" y="51"/>
                  </a:lnTo>
                  <a:lnTo>
                    <a:pt x="0" y="154"/>
                  </a:lnTo>
                  <a:lnTo>
                    <a:pt x="52" y="307"/>
                  </a:lnTo>
                  <a:lnTo>
                    <a:pt x="154" y="359"/>
                  </a:lnTo>
                  <a:lnTo>
                    <a:pt x="2150" y="922"/>
                  </a:lnTo>
                  <a:lnTo>
                    <a:pt x="4146" y="1536"/>
                  </a:lnTo>
                  <a:lnTo>
                    <a:pt x="6091" y="2304"/>
                  </a:lnTo>
                  <a:lnTo>
                    <a:pt x="7985" y="3122"/>
                  </a:lnTo>
                  <a:lnTo>
                    <a:pt x="8088" y="3122"/>
                  </a:lnTo>
                  <a:lnTo>
                    <a:pt x="8139" y="3071"/>
                  </a:lnTo>
                  <a:lnTo>
                    <a:pt x="8139" y="2969"/>
                  </a:lnTo>
                  <a:lnTo>
                    <a:pt x="7780" y="2559"/>
                  </a:lnTo>
                  <a:lnTo>
                    <a:pt x="7371" y="2201"/>
                  </a:lnTo>
                  <a:lnTo>
                    <a:pt x="6961" y="1894"/>
                  </a:lnTo>
                  <a:lnTo>
                    <a:pt x="6501" y="1536"/>
                  </a:lnTo>
                  <a:lnTo>
                    <a:pt x="6040" y="1280"/>
                  </a:lnTo>
                  <a:lnTo>
                    <a:pt x="5528" y="1024"/>
                  </a:lnTo>
                  <a:lnTo>
                    <a:pt x="5016" y="819"/>
                  </a:lnTo>
                  <a:lnTo>
                    <a:pt x="4505" y="614"/>
                  </a:lnTo>
                  <a:lnTo>
                    <a:pt x="3430" y="307"/>
                  </a:lnTo>
                  <a:lnTo>
                    <a:pt x="2355" y="103"/>
                  </a:lnTo>
                  <a:lnTo>
                    <a:pt x="122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5;p54">
              <a:extLst>
                <a:ext uri="{FF2B5EF4-FFF2-40B4-BE49-F238E27FC236}">
                  <a16:creationId xmlns:a16="http://schemas.microsoft.com/office/drawing/2014/main" id="{CCF99A54-3B2A-BC80-D18C-6EAB41FB00D1}"/>
                </a:ext>
              </a:extLst>
            </p:cNvPr>
            <p:cNvSpPr/>
            <p:nvPr/>
          </p:nvSpPr>
          <p:spPr>
            <a:xfrm>
              <a:off x="4141400" y="4981650"/>
              <a:ext cx="202200" cy="78075"/>
            </a:xfrm>
            <a:custGeom>
              <a:avLst/>
              <a:gdLst/>
              <a:ahLst/>
              <a:cxnLst/>
              <a:rect l="l" t="t" r="r" b="b"/>
              <a:pathLst>
                <a:path w="8088" h="3123" extrusionOk="0">
                  <a:moveTo>
                    <a:pt x="154" y="1"/>
                  </a:moveTo>
                  <a:lnTo>
                    <a:pt x="52" y="52"/>
                  </a:lnTo>
                  <a:lnTo>
                    <a:pt x="1" y="154"/>
                  </a:lnTo>
                  <a:lnTo>
                    <a:pt x="1" y="256"/>
                  </a:lnTo>
                  <a:lnTo>
                    <a:pt x="103" y="359"/>
                  </a:lnTo>
                  <a:lnTo>
                    <a:pt x="2099" y="922"/>
                  </a:lnTo>
                  <a:lnTo>
                    <a:pt x="4096" y="1536"/>
                  </a:lnTo>
                  <a:lnTo>
                    <a:pt x="6041" y="2304"/>
                  </a:lnTo>
                  <a:lnTo>
                    <a:pt x="7934" y="3123"/>
                  </a:lnTo>
                  <a:lnTo>
                    <a:pt x="8088" y="3123"/>
                  </a:lnTo>
                  <a:lnTo>
                    <a:pt x="8088" y="3072"/>
                  </a:lnTo>
                  <a:lnTo>
                    <a:pt x="8088" y="2969"/>
                  </a:lnTo>
                  <a:lnTo>
                    <a:pt x="7730" y="2611"/>
                  </a:lnTo>
                  <a:lnTo>
                    <a:pt x="7320" y="2201"/>
                  </a:lnTo>
                  <a:lnTo>
                    <a:pt x="6911" y="1894"/>
                  </a:lnTo>
                  <a:lnTo>
                    <a:pt x="6450" y="1587"/>
                  </a:lnTo>
                  <a:lnTo>
                    <a:pt x="5989" y="1280"/>
                  </a:lnTo>
                  <a:lnTo>
                    <a:pt x="5478" y="1024"/>
                  </a:lnTo>
                  <a:lnTo>
                    <a:pt x="5017" y="819"/>
                  </a:lnTo>
                  <a:lnTo>
                    <a:pt x="4454" y="615"/>
                  </a:lnTo>
                  <a:lnTo>
                    <a:pt x="3379" y="308"/>
                  </a:lnTo>
                  <a:lnTo>
                    <a:pt x="2304" y="103"/>
                  </a:lnTo>
                  <a:lnTo>
                    <a:pt x="122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6;p54">
              <a:extLst>
                <a:ext uri="{FF2B5EF4-FFF2-40B4-BE49-F238E27FC236}">
                  <a16:creationId xmlns:a16="http://schemas.microsoft.com/office/drawing/2014/main" id="{9E5A0505-3665-6DF7-2D78-950CAD46D5A2}"/>
                </a:ext>
              </a:extLst>
            </p:cNvPr>
            <p:cNvSpPr/>
            <p:nvPr/>
          </p:nvSpPr>
          <p:spPr>
            <a:xfrm>
              <a:off x="4087675" y="5004675"/>
              <a:ext cx="202200" cy="78100"/>
            </a:xfrm>
            <a:custGeom>
              <a:avLst/>
              <a:gdLst/>
              <a:ahLst/>
              <a:cxnLst/>
              <a:rect l="l" t="t" r="r" b="b"/>
              <a:pathLst>
                <a:path w="8088" h="3124" extrusionOk="0">
                  <a:moveTo>
                    <a:pt x="154" y="1"/>
                  </a:moveTo>
                  <a:lnTo>
                    <a:pt x="51" y="52"/>
                  </a:lnTo>
                  <a:lnTo>
                    <a:pt x="0" y="154"/>
                  </a:lnTo>
                  <a:lnTo>
                    <a:pt x="0" y="257"/>
                  </a:lnTo>
                  <a:lnTo>
                    <a:pt x="102" y="359"/>
                  </a:lnTo>
                  <a:lnTo>
                    <a:pt x="2150" y="871"/>
                  </a:lnTo>
                  <a:lnTo>
                    <a:pt x="4095" y="1536"/>
                  </a:lnTo>
                  <a:lnTo>
                    <a:pt x="6040" y="2253"/>
                  </a:lnTo>
                  <a:lnTo>
                    <a:pt x="7934" y="3123"/>
                  </a:lnTo>
                  <a:lnTo>
                    <a:pt x="8087" y="3123"/>
                  </a:lnTo>
                  <a:lnTo>
                    <a:pt x="8087" y="3072"/>
                  </a:lnTo>
                  <a:lnTo>
                    <a:pt x="8087" y="2970"/>
                  </a:lnTo>
                  <a:lnTo>
                    <a:pt x="7729" y="2560"/>
                  </a:lnTo>
                  <a:lnTo>
                    <a:pt x="7319" y="2202"/>
                  </a:lnTo>
                  <a:lnTo>
                    <a:pt x="6910" y="1844"/>
                  </a:lnTo>
                  <a:lnTo>
                    <a:pt x="6449" y="1536"/>
                  </a:lnTo>
                  <a:lnTo>
                    <a:pt x="5989" y="1280"/>
                  </a:lnTo>
                  <a:lnTo>
                    <a:pt x="5528" y="1025"/>
                  </a:lnTo>
                  <a:lnTo>
                    <a:pt x="5016" y="820"/>
                  </a:lnTo>
                  <a:lnTo>
                    <a:pt x="4504" y="615"/>
                  </a:lnTo>
                  <a:lnTo>
                    <a:pt x="3429" y="308"/>
                  </a:lnTo>
                  <a:lnTo>
                    <a:pt x="2303" y="103"/>
                  </a:lnTo>
                  <a:lnTo>
                    <a:pt x="122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7;p54">
              <a:extLst>
                <a:ext uri="{FF2B5EF4-FFF2-40B4-BE49-F238E27FC236}">
                  <a16:creationId xmlns:a16="http://schemas.microsoft.com/office/drawing/2014/main" id="{88B12884-07B9-8DE0-8D80-09E881868557}"/>
                </a:ext>
              </a:extLst>
            </p:cNvPr>
            <p:cNvSpPr/>
            <p:nvPr/>
          </p:nvSpPr>
          <p:spPr>
            <a:xfrm>
              <a:off x="4032650" y="5027725"/>
              <a:ext cx="204750" cy="79350"/>
            </a:xfrm>
            <a:custGeom>
              <a:avLst/>
              <a:gdLst/>
              <a:ahLst/>
              <a:cxnLst/>
              <a:rect l="l" t="t" r="r" b="b"/>
              <a:pathLst>
                <a:path w="8190" h="3174" extrusionOk="0">
                  <a:moveTo>
                    <a:pt x="205" y="0"/>
                  </a:moveTo>
                  <a:lnTo>
                    <a:pt x="51" y="51"/>
                  </a:lnTo>
                  <a:lnTo>
                    <a:pt x="0" y="205"/>
                  </a:lnTo>
                  <a:lnTo>
                    <a:pt x="51" y="307"/>
                  </a:lnTo>
                  <a:lnTo>
                    <a:pt x="154" y="410"/>
                  </a:lnTo>
                  <a:lnTo>
                    <a:pt x="2201" y="922"/>
                  </a:lnTo>
                  <a:lnTo>
                    <a:pt x="4146" y="1587"/>
                  </a:lnTo>
                  <a:lnTo>
                    <a:pt x="6091" y="2304"/>
                  </a:lnTo>
                  <a:lnTo>
                    <a:pt x="7985" y="3122"/>
                  </a:lnTo>
                  <a:lnTo>
                    <a:pt x="8087" y="3174"/>
                  </a:lnTo>
                  <a:lnTo>
                    <a:pt x="8138" y="3122"/>
                  </a:lnTo>
                  <a:lnTo>
                    <a:pt x="8190" y="3071"/>
                  </a:lnTo>
                  <a:lnTo>
                    <a:pt x="8138" y="3020"/>
                  </a:lnTo>
                  <a:lnTo>
                    <a:pt x="7780" y="2611"/>
                  </a:lnTo>
                  <a:lnTo>
                    <a:pt x="7371" y="2201"/>
                  </a:lnTo>
                  <a:lnTo>
                    <a:pt x="6961" y="1894"/>
                  </a:lnTo>
                  <a:lnTo>
                    <a:pt x="6552" y="1587"/>
                  </a:lnTo>
                  <a:lnTo>
                    <a:pt x="6040" y="1280"/>
                  </a:lnTo>
                  <a:lnTo>
                    <a:pt x="5579" y="1024"/>
                  </a:lnTo>
                  <a:lnTo>
                    <a:pt x="5067" y="819"/>
                  </a:lnTo>
                  <a:lnTo>
                    <a:pt x="4556" y="614"/>
                  </a:lnTo>
                  <a:lnTo>
                    <a:pt x="3481" y="307"/>
                  </a:lnTo>
                  <a:lnTo>
                    <a:pt x="2355" y="103"/>
                  </a:lnTo>
                  <a:lnTo>
                    <a:pt x="128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8;p54">
              <a:extLst>
                <a:ext uri="{FF2B5EF4-FFF2-40B4-BE49-F238E27FC236}">
                  <a16:creationId xmlns:a16="http://schemas.microsoft.com/office/drawing/2014/main" id="{9B30566F-1593-C3AA-61FB-78EC53BCC9DB}"/>
                </a:ext>
              </a:extLst>
            </p:cNvPr>
            <p:cNvSpPr/>
            <p:nvPr/>
          </p:nvSpPr>
          <p:spPr>
            <a:xfrm>
              <a:off x="4216900" y="2341800"/>
              <a:ext cx="2211200" cy="2597650"/>
            </a:xfrm>
            <a:custGeom>
              <a:avLst/>
              <a:gdLst/>
              <a:ahLst/>
              <a:cxnLst/>
              <a:rect l="l" t="t" r="r" b="b"/>
              <a:pathLst>
                <a:path w="88448" h="103906" extrusionOk="0">
                  <a:moveTo>
                    <a:pt x="52516" y="1"/>
                  </a:moveTo>
                  <a:lnTo>
                    <a:pt x="53182" y="2611"/>
                  </a:lnTo>
                  <a:lnTo>
                    <a:pt x="53949" y="5170"/>
                  </a:lnTo>
                  <a:lnTo>
                    <a:pt x="54871" y="7729"/>
                  </a:lnTo>
                  <a:lnTo>
                    <a:pt x="55843" y="10186"/>
                  </a:lnTo>
                  <a:lnTo>
                    <a:pt x="54154" y="10596"/>
                  </a:lnTo>
                  <a:lnTo>
                    <a:pt x="52158" y="11056"/>
                  </a:lnTo>
                  <a:lnTo>
                    <a:pt x="49547" y="11722"/>
                  </a:lnTo>
                  <a:lnTo>
                    <a:pt x="46425" y="12541"/>
                  </a:lnTo>
                  <a:lnTo>
                    <a:pt x="42893" y="13513"/>
                  </a:lnTo>
                  <a:lnTo>
                    <a:pt x="39003" y="14691"/>
                  </a:lnTo>
                  <a:lnTo>
                    <a:pt x="34909" y="15970"/>
                  </a:lnTo>
                  <a:lnTo>
                    <a:pt x="30660" y="17455"/>
                  </a:lnTo>
                  <a:lnTo>
                    <a:pt x="28562" y="18222"/>
                  </a:lnTo>
                  <a:lnTo>
                    <a:pt x="26412" y="19041"/>
                  </a:lnTo>
                  <a:lnTo>
                    <a:pt x="24313" y="19860"/>
                  </a:lnTo>
                  <a:lnTo>
                    <a:pt x="22266" y="20730"/>
                  </a:lnTo>
                  <a:lnTo>
                    <a:pt x="20219" y="21652"/>
                  </a:lnTo>
                  <a:lnTo>
                    <a:pt x="18274" y="22573"/>
                  </a:lnTo>
                  <a:lnTo>
                    <a:pt x="16380" y="23546"/>
                  </a:lnTo>
                  <a:lnTo>
                    <a:pt x="14537" y="24518"/>
                  </a:lnTo>
                  <a:lnTo>
                    <a:pt x="12797" y="25542"/>
                  </a:lnTo>
                  <a:lnTo>
                    <a:pt x="11159" y="26617"/>
                  </a:lnTo>
                  <a:lnTo>
                    <a:pt x="9675" y="27691"/>
                  </a:lnTo>
                  <a:lnTo>
                    <a:pt x="8293" y="28818"/>
                  </a:lnTo>
                  <a:lnTo>
                    <a:pt x="7064" y="29944"/>
                  </a:lnTo>
                  <a:lnTo>
                    <a:pt x="6501" y="30507"/>
                  </a:lnTo>
                  <a:lnTo>
                    <a:pt x="5938" y="31070"/>
                  </a:lnTo>
                  <a:lnTo>
                    <a:pt x="5631" y="31530"/>
                  </a:lnTo>
                  <a:lnTo>
                    <a:pt x="5324" y="32042"/>
                  </a:lnTo>
                  <a:lnTo>
                    <a:pt x="5017" y="32605"/>
                  </a:lnTo>
                  <a:lnTo>
                    <a:pt x="4710" y="33271"/>
                  </a:lnTo>
                  <a:lnTo>
                    <a:pt x="4403" y="34038"/>
                  </a:lnTo>
                  <a:lnTo>
                    <a:pt x="4147" y="34806"/>
                  </a:lnTo>
                  <a:lnTo>
                    <a:pt x="3635" y="36598"/>
                  </a:lnTo>
                  <a:lnTo>
                    <a:pt x="3174" y="38645"/>
                  </a:lnTo>
                  <a:lnTo>
                    <a:pt x="2765" y="40897"/>
                  </a:lnTo>
                  <a:lnTo>
                    <a:pt x="2355" y="43354"/>
                  </a:lnTo>
                  <a:lnTo>
                    <a:pt x="1997" y="46016"/>
                  </a:lnTo>
                  <a:lnTo>
                    <a:pt x="1690" y="48780"/>
                  </a:lnTo>
                  <a:lnTo>
                    <a:pt x="1383" y="51697"/>
                  </a:lnTo>
                  <a:lnTo>
                    <a:pt x="1178" y="54717"/>
                  </a:lnTo>
                  <a:lnTo>
                    <a:pt x="922" y="57788"/>
                  </a:lnTo>
                  <a:lnTo>
                    <a:pt x="564" y="64186"/>
                  </a:lnTo>
                  <a:lnTo>
                    <a:pt x="308" y="70635"/>
                  </a:lnTo>
                  <a:lnTo>
                    <a:pt x="154" y="76982"/>
                  </a:lnTo>
                  <a:lnTo>
                    <a:pt x="52" y="83073"/>
                  </a:lnTo>
                  <a:lnTo>
                    <a:pt x="1" y="88704"/>
                  </a:lnTo>
                  <a:lnTo>
                    <a:pt x="1" y="93720"/>
                  </a:lnTo>
                  <a:lnTo>
                    <a:pt x="52" y="101090"/>
                  </a:lnTo>
                  <a:lnTo>
                    <a:pt x="103" y="103905"/>
                  </a:lnTo>
                  <a:lnTo>
                    <a:pt x="28920" y="103342"/>
                  </a:lnTo>
                  <a:lnTo>
                    <a:pt x="28715" y="94897"/>
                  </a:lnTo>
                  <a:lnTo>
                    <a:pt x="28613" y="86144"/>
                  </a:lnTo>
                  <a:lnTo>
                    <a:pt x="28511" y="76010"/>
                  </a:lnTo>
                  <a:lnTo>
                    <a:pt x="28459" y="70789"/>
                  </a:lnTo>
                  <a:lnTo>
                    <a:pt x="28511" y="65722"/>
                  </a:lnTo>
                  <a:lnTo>
                    <a:pt x="28562" y="60910"/>
                  </a:lnTo>
                  <a:lnTo>
                    <a:pt x="28664" y="56560"/>
                  </a:lnTo>
                  <a:lnTo>
                    <a:pt x="28818" y="52772"/>
                  </a:lnTo>
                  <a:lnTo>
                    <a:pt x="28920" y="51134"/>
                  </a:lnTo>
                  <a:lnTo>
                    <a:pt x="29022" y="49701"/>
                  </a:lnTo>
                  <a:lnTo>
                    <a:pt x="29176" y="48472"/>
                  </a:lnTo>
                  <a:lnTo>
                    <a:pt x="29329" y="47500"/>
                  </a:lnTo>
                  <a:lnTo>
                    <a:pt x="29534" y="46783"/>
                  </a:lnTo>
                  <a:lnTo>
                    <a:pt x="29637" y="46527"/>
                  </a:lnTo>
                  <a:lnTo>
                    <a:pt x="29739" y="46374"/>
                  </a:lnTo>
                  <a:lnTo>
                    <a:pt x="29893" y="46169"/>
                  </a:lnTo>
                  <a:lnTo>
                    <a:pt x="30097" y="46016"/>
                  </a:lnTo>
                  <a:lnTo>
                    <a:pt x="30711" y="45657"/>
                  </a:lnTo>
                  <a:lnTo>
                    <a:pt x="31582" y="45299"/>
                  </a:lnTo>
                  <a:lnTo>
                    <a:pt x="32554" y="44941"/>
                  </a:lnTo>
                  <a:lnTo>
                    <a:pt x="33783" y="44634"/>
                  </a:lnTo>
                  <a:lnTo>
                    <a:pt x="35165" y="44275"/>
                  </a:lnTo>
                  <a:lnTo>
                    <a:pt x="38338" y="43610"/>
                  </a:lnTo>
                  <a:lnTo>
                    <a:pt x="42023" y="42945"/>
                  </a:lnTo>
                  <a:lnTo>
                    <a:pt x="46118" y="42228"/>
                  </a:lnTo>
                  <a:lnTo>
                    <a:pt x="50469" y="41460"/>
                  </a:lnTo>
                  <a:lnTo>
                    <a:pt x="55024" y="40590"/>
                  </a:lnTo>
                  <a:lnTo>
                    <a:pt x="59631" y="39618"/>
                  </a:lnTo>
                  <a:lnTo>
                    <a:pt x="61934" y="39054"/>
                  </a:lnTo>
                  <a:lnTo>
                    <a:pt x="64237" y="38491"/>
                  </a:lnTo>
                  <a:lnTo>
                    <a:pt x="66489" y="37877"/>
                  </a:lnTo>
                  <a:lnTo>
                    <a:pt x="68690" y="37263"/>
                  </a:lnTo>
                  <a:lnTo>
                    <a:pt x="70789" y="36546"/>
                  </a:lnTo>
                  <a:lnTo>
                    <a:pt x="72836" y="35830"/>
                  </a:lnTo>
                  <a:lnTo>
                    <a:pt x="74781" y="35062"/>
                  </a:lnTo>
                  <a:lnTo>
                    <a:pt x="76675" y="34192"/>
                  </a:lnTo>
                  <a:lnTo>
                    <a:pt x="78364" y="33322"/>
                  </a:lnTo>
                  <a:lnTo>
                    <a:pt x="80002" y="32349"/>
                  </a:lnTo>
                  <a:lnTo>
                    <a:pt x="80719" y="31889"/>
                  </a:lnTo>
                  <a:lnTo>
                    <a:pt x="81435" y="31377"/>
                  </a:lnTo>
                  <a:lnTo>
                    <a:pt x="82101" y="30865"/>
                  </a:lnTo>
                  <a:lnTo>
                    <a:pt x="82715" y="30302"/>
                  </a:lnTo>
                  <a:lnTo>
                    <a:pt x="83329" y="29739"/>
                  </a:lnTo>
                  <a:lnTo>
                    <a:pt x="83841" y="29176"/>
                  </a:lnTo>
                  <a:lnTo>
                    <a:pt x="84353" y="28562"/>
                  </a:lnTo>
                  <a:lnTo>
                    <a:pt x="84762" y="27999"/>
                  </a:lnTo>
                  <a:lnTo>
                    <a:pt x="85479" y="26873"/>
                  </a:lnTo>
                  <a:lnTo>
                    <a:pt x="86093" y="25695"/>
                  </a:lnTo>
                  <a:lnTo>
                    <a:pt x="86656" y="24569"/>
                  </a:lnTo>
                  <a:lnTo>
                    <a:pt x="87066" y="23392"/>
                  </a:lnTo>
                  <a:lnTo>
                    <a:pt x="87475" y="22215"/>
                  </a:lnTo>
                  <a:lnTo>
                    <a:pt x="87782" y="20986"/>
                  </a:lnTo>
                  <a:lnTo>
                    <a:pt x="88038" y="19809"/>
                  </a:lnTo>
                  <a:lnTo>
                    <a:pt x="88243" y="18632"/>
                  </a:lnTo>
                  <a:lnTo>
                    <a:pt x="88345" y="17403"/>
                  </a:lnTo>
                  <a:lnTo>
                    <a:pt x="88448" y="16226"/>
                  </a:lnTo>
                  <a:lnTo>
                    <a:pt x="88448" y="15100"/>
                  </a:lnTo>
                  <a:lnTo>
                    <a:pt x="88448" y="13923"/>
                  </a:lnTo>
                  <a:lnTo>
                    <a:pt x="88397" y="12797"/>
                  </a:lnTo>
                  <a:lnTo>
                    <a:pt x="88294" y="11671"/>
                  </a:lnTo>
                  <a:lnTo>
                    <a:pt x="88141" y="10596"/>
                  </a:lnTo>
                  <a:lnTo>
                    <a:pt x="87987" y="9572"/>
                  </a:lnTo>
                  <a:lnTo>
                    <a:pt x="87629" y="7576"/>
                  </a:lnTo>
                  <a:lnTo>
                    <a:pt x="87219" y="5733"/>
                  </a:lnTo>
                  <a:lnTo>
                    <a:pt x="86759" y="4095"/>
                  </a:lnTo>
                  <a:lnTo>
                    <a:pt x="86298" y="2713"/>
                  </a:lnTo>
                  <a:lnTo>
                    <a:pt x="85888" y="1587"/>
                  </a:lnTo>
                  <a:lnTo>
                    <a:pt x="85530" y="717"/>
                  </a:lnTo>
                  <a:lnTo>
                    <a:pt x="8522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9;p54">
              <a:extLst>
                <a:ext uri="{FF2B5EF4-FFF2-40B4-BE49-F238E27FC236}">
                  <a16:creationId xmlns:a16="http://schemas.microsoft.com/office/drawing/2014/main" id="{D061FF95-58C7-EA7E-D2DD-C2CBCA7A2262}"/>
                </a:ext>
              </a:extLst>
            </p:cNvPr>
            <p:cNvSpPr/>
            <p:nvPr/>
          </p:nvSpPr>
          <p:spPr>
            <a:xfrm>
              <a:off x="5464525" y="2546550"/>
              <a:ext cx="275150" cy="119025"/>
            </a:xfrm>
            <a:custGeom>
              <a:avLst/>
              <a:gdLst/>
              <a:ahLst/>
              <a:cxnLst/>
              <a:rect l="l" t="t" r="r" b="b"/>
              <a:pathLst>
                <a:path w="11006" h="4761" extrusionOk="0">
                  <a:moveTo>
                    <a:pt x="52" y="0"/>
                  </a:moveTo>
                  <a:lnTo>
                    <a:pt x="1" y="51"/>
                  </a:lnTo>
                  <a:lnTo>
                    <a:pt x="1" y="154"/>
                  </a:lnTo>
                  <a:lnTo>
                    <a:pt x="52" y="205"/>
                  </a:lnTo>
                  <a:lnTo>
                    <a:pt x="1383" y="819"/>
                  </a:lnTo>
                  <a:lnTo>
                    <a:pt x="2765" y="1331"/>
                  </a:lnTo>
                  <a:lnTo>
                    <a:pt x="5426" y="2406"/>
                  </a:lnTo>
                  <a:lnTo>
                    <a:pt x="8241" y="3532"/>
                  </a:lnTo>
                  <a:lnTo>
                    <a:pt x="9572" y="4146"/>
                  </a:lnTo>
                  <a:lnTo>
                    <a:pt x="10954" y="4760"/>
                  </a:lnTo>
                  <a:lnTo>
                    <a:pt x="11005" y="4760"/>
                  </a:lnTo>
                  <a:lnTo>
                    <a:pt x="11005" y="4658"/>
                  </a:lnTo>
                  <a:lnTo>
                    <a:pt x="9726" y="3941"/>
                  </a:lnTo>
                  <a:lnTo>
                    <a:pt x="8395" y="3225"/>
                  </a:lnTo>
                  <a:lnTo>
                    <a:pt x="7064" y="2559"/>
                  </a:lnTo>
                  <a:lnTo>
                    <a:pt x="5733" y="1894"/>
                  </a:lnTo>
                  <a:lnTo>
                    <a:pt x="4351" y="1331"/>
                  </a:lnTo>
                  <a:lnTo>
                    <a:pt x="2918" y="768"/>
                  </a:lnTo>
                  <a:lnTo>
                    <a:pt x="2253" y="512"/>
                  </a:lnTo>
                  <a:lnTo>
                    <a:pt x="1536" y="307"/>
                  </a:lnTo>
                  <a:lnTo>
                    <a:pt x="871" y="154"/>
                  </a:lnTo>
                  <a:lnTo>
                    <a:pt x="154"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40;p54">
              <a:extLst>
                <a:ext uri="{FF2B5EF4-FFF2-40B4-BE49-F238E27FC236}">
                  <a16:creationId xmlns:a16="http://schemas.microsoft.com/office/drawing/2014/main" id="{8A3D8E7D-C41B-CB1C-43FB-869F40BCD063}"/>
                </a:ext>
              </a:extLst>
            </p:cNvPr>
            <p:cNvSpPr/>
            <p:nvPr/>
          </p:nvSpPr>
          <p:spPr>
            <a:xfrm>
              <a:off x="5502925" y="2340525"/>
              <a:ext cx="126700" cy="253375"/>
            </a:xfrm>
            <a:custGeom>
              <a:avLst/>
              <a:gdLst/>
              <a:ahLst/>
              <a:cxnLst/>
              <a:rect l="l" t="t" r="r" b="b"/>
              <a:pathLst>
                <a:path w="5068" h="10135" extrusionOk="0">
                  <a:moveTo>
                    <a:pt x="103" y="0"/>
                  </a:moveTo>
                  <a:lnTo>
                    <a:pt x="51" y="52"/>
                  </a:lnTo>
                  <a:lnTo>
                    <a:pt x="0" y="154"/>
                  </a:lnTo>
                  <a:lnTo>
                    <a:pt x="205" y="1382"/>
                  </a:lnTo>
                  <a:lnTo>
                    <a:pt x="461" y="2560"/>
                  </a:lnTo>
                  <a:lnTo>
                    <a:pt x="768" y="3788"/>
                  </a:lnTo>
                  <a:lnTo>
                    <a:pt x="1126" y="4965"/>
                  </a:lnTo>
                  <a:lnTo>
                    <a:pt x="1433" y="5887"/>
                  </a:lnTo>
                  <a:lnTo>
                    <a:pt x="1792" y="6859"/>
                  </a:lnTo>
                  <a:lnTo>
                    <a:pt x="1945" y="7217"/>
                  </a:lnTo>
                  <a:lnTo>
                    <a:pt x="2150" y="7576"/>
                  </a:lnTo>
                  <a:lnTo>
                    <a:pt x="2406" y="7883"/>
                  </a:lnTo>
                  <a:lnTo>
                    <a:pt x="2713" y="8139"/>
                  </a:lnTo>
                  <a:lnTo>
                    <a:pt x="2918" y="8292"/>
                  </a:lnTo>
                  <a:lnTo>
                    <a:pt x="3122" y="8344"/>
                  </a:lnTo>
                  <a:lnTo>
                    <a:pt x="3327" y="8395"/>
                  </a:lnTo>
                  <a:lnTo>
                    <a:pt x="3583" y="8446"/>
                  </a:lnTo>
                  <a:lnTo>
                    <a:pt x="3583" y="8548"/>
                  </a:lnTo>
                  <a:lnTo>
                    <a:pt x="3634" y="8702"/>
                  </a:lnTo>
                  <a:lnTo>
                    <a:pt x="3737" y="9162"/>
                  </a:lnTo>
                  <a:lnTo>
                    <a:pt x="3890" y="9623"/>
                  </a:lnTo>
                  <a:lnTo>
                    <a:pt x="3993" y="9879"/>
                  </a:lnTo>
                  <a:lnTo>
                    <a:pt x="4146" y="10084"/>
                  </a:lnTo>
                  <a:lnTo>
                    <a:pt x="4197" y="10135"/>
                  </a:lnTo>
                  <a:lnTo>
                    <a:pt x="4300" y="10135"/>
                  </a:lnTo>
                  <a:lnTo>
                    <a:pt x="4351" y="10084"/>
                  </a:lnTo>
                  <a:lnTo>
                    <a:pt x="4402" y="9981"/>
                  </a:lnTo>
                  <a:lnTo>
                    <a:pt x="4402" y="9725"/>
                  </a:lnTo>
                  <a:lnTo>
                    <a:pt x="4351" y="9521"/>
                  </a:lnTo>
                  <a:lnTo>
                    <a:pt x="4146" y="9009"/>
                  </a:lnTo>
                  <a:lnTo>
                    <a:pt x="3993" y="8599"/>
                  </a:lnTo>
                  <a:lnTo>
                    <a:pt x="3890" y="8446"/>
                  </a:lnTo>
                  <a:lnTo>
                    <a:pt x="4095" y="8395"/>
                  </a:lnTo>
                  <a:lnTo>
                    <a:pt x="4300" y="8344"/>
                  </a:lnTo>
                  <a:lnTo>
                    <a:pt x="4453" y="8241"/>
                  </a:lnTo>
                  <a:lnTo>
                    <a:pt x="4658" y="8139"/>
                  </a:lnTo>
                  <a:lnTo>
                    <a:pt x="4760" y="7985"/>
                  </a:lnTo>
                  <a:lnTo>
                    <a:pt x="4914" y="7832"/>
                  </a:lnTo>
                  <a:lnTo>
                    <a:pt x="4965" y="7627"/>
                  </a:lnTo>
                  <a:lnTo>
                    <a:pt x="5016" y="7473"/>
                  </a:lnTo>
                  <a:lnTo>
                    <a:pt x="5067" y="7013"/>
                  </a:lnTo>
                  <a:lnTo>
                    <a:pt x="5067" y="6603"/>
                  </a:lnTo>
                  <a:lnTo>
                    <a:pt x="4965" y="6194"/>
                  </a:lnTo>
                  <a:lnTo>
                    <a:pt x="4863" y="5784"/>
                  </a:lnTo>
                  <a:lnTo>
                    <a:pt x="4249" y="3635"/>
                  </a:lnTo>
                  <a:lnTo>
                    <a:pt x="3583" y="1536"/>
                  </a:lnTo>
                  <a:lnTo>
                    <a:pt x="3225" y="410"/>
                  </a:lnTo>
                  <a:lnTo>
                    <a:pt x="3122" y="154"/>
                  </a:lnTo>
                  <a:lnTo>
                    <a:pt x="3071" y="52"/>
                  </a:lnTo>
                  <a:lnTo>
                    <a:pt x="2969" y="0"/>
                  </a:lnTo>
                  <a:lnTo>
                    <a:pt x="2918" y="0"/>
                  </a:lnTo>
                  <a:lnTo>
                    <a:pt x="2918" y="52"/>
                  </a:lnTo>
                  <a:lnTo>
                    <a:pt x="2867" y="103"/>
                  </a:lnTo>
                  <a:lnTo>
                    <a:pt x="2918" y="154"/>
                  </a:lnTo>
                  <a:lnTo>
                    <a:pt x="2969" y="154"/>
                  </a:lnTo>
                  <a:lnTo>
                    <a:pt x="3071" y="717"/>
                  </a:lnTo>
                  <a:lnTo>
                    <a:pt x="3174" y="1178"/>
                  </a:lnTo>
                  <a:lnTo>
                    <a:pt x="3378" y="2355"/>
                  </a:lnTo>
                  <a:lnTo>
                    <a:pt x="3941" y="4658"/>
                  </a:lnTo>
                  <a:lnTo>
                    <a:pt x="4146" y="5682"/>
                  </a:lnTo>
                  <a:lnTo>
                    <a:pt x="4300" y="6194"/>
                  </a:lnTo>
                  <a:lnTo>
                    <a:pt x="4351" y="6706"/>
                  </a:lnTo>
                  <a:lnTo>
                    <a:pt x="4351" y="6910"/>
                  </a:lnTo>
                  <a:lnTo>
                    <a:pt x="4351" y="7115"/>
                  </a:lnTo>
                  <a:lnTo>
                    <a:pt x="4300" y="7320"/>
                  </a:lnTo>
                  <a:lnTo>
                    <a:pt x="4197" y="7525"/>
                  </a:lnTo>
                  <a:lnTo>
                    <a:pt x="4095" y="7678"/>
                  </a:lnTo>
                  <a:lnTo>
                    <a:pt x="3941" y="7780"/>
                  </a:lnTo>
                  <a:lnTo>
                    <a:pt x="3737" y="7832"/>
                  </a:lnTo>
                  <a:lnTo>
                    <a:pt x="3481" y="7832"/>
                  </a:lnTo>
                  <a:lnTo>
                    <a:pt x="3276" y="7780"/>
                  </a:lnTo>
                  <a:lnTo>
                    <a:pt x="3071" y="7678"/>
                  </a:lnTo>
                  <a:lnTo>
                    <a:pt x="2867" y="7525"/>
                  </a:lnTo>
                  <a:lnTo>
                    <a:pt x="2713" y="7371"/>
                  </a:lnTo>
                  <a:lnTo>
                    <a:pt x="2457" y="6962"/>
                  </a:lnTo>
                  <a:lnTo>
                    <a:pt x="2252" y="6552"/>
                  </a:lnTo>
                  <a:lnTo>
                    <a:pt x="1894" y="5528"/>
                  </a:lnTo>
                  <a:lnTo>
                    <a:pt x="1536" y="4505"/>
                  </a:lnTo>
                  <a:lnTo>
                    <a:pt x="1229" y="3430"/>
                  </a:lnTo>
                  <a:lnTo>
                    <a:pt x="922" y="2304"/>
                  </a:lnTo>
                  <a:lnTo>
                    <a:pt x="307" y="103"/>
                  </a:lnTo>
                  <a:lnTo>
                    <a:pt x="256"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41;p54">
              <a:extLst>
                <a:ext uri="{FF2B5EF4-FFF2-40B4-BE49-F238E27FC236}">
                  <a16:creationId xmlns:a16="http://schemas.microsoft.com/office/drawing/2014/main" id="{E2AB8F63-C8E8-985E-D175-F4831AEBDFDD}"/>
                </a:ext>
              </a:extLst>
            </p:cNvPr>
            <p:cNvSpPr/>
            <p:nvPr/>
          </p:nvSpPr>
          <p:spPr>
            <a:xfrm>
              <a:off x="5995575" y="2418575"/>
              <a:ext cx="281525" cy="271300"/>
            </a:xfrm>
            <a:custGeom>
              <a:avLst/>
              <a:gdLst/>
              <a:ahLst/>
              <a:cxnLst/>
              <a:rect l="l" t="t" r="r" b="b"/>
              <a:pathLst>
                <a:path w="11261" h="10852" extrusionOk="0">
                  <a:moveTo>
                    <a:pt x="51" y="1"/>
                  </a:moveTo>
                  <a:lnTo>
                    <a:pt x="0" y="52"/>
                  </a:lnTo>
                  <a:lnTo>
                    <a:pt x="51" y="1127"/>
                  </a:lnTo>
                  <a:lnTo>
                    <a:pt x="154" y="2150"/>
                  </a:lnTo>
                  <a:lnTo>
                    <a:pt x="359" y="3174"/>
                  </a:lnTo>
                  <a:lnTo>
                    <a:pt x="615" y="4198"/>
                  </a:lnTo>
                  <a:lnTo>
                    <a:pt x="819" y="5017"/>
                  </a:lnTo>
                  <a:lnTo>
                    <a:pt x="1178" y="5836"/>
                  </a:lnTo>
                  <a:lnTo>
                    <a:pt x="1587" y="6552"/>
                  </a:lnTo>
                  <a:lnTo>
                    <a:pt x="2099" y="7218"/>
                  </a:lnTo>
                  <a:lnTo>
                    <a:pt x="2713" y="7832"/>
                  </a:lnTo>
                  <a:lnTo>
                    <a:pt x="3327" y="8395"/>
                  </a:lnTo>
                  <a:lnTo>
                    <a:pt x="4044" y="8856"/>
                  </a:lnTo>
                  <a:lnTo>
                    <a:pt x="4760" y="9316"/>
                  </a:lnTo>
                  <a:lnTo>
                    <a:pt x="5528" y="9675"/>
                  </a:lnTo>
                  <a:lnTo>
                    <a:pt x="6296" y="10033"/>
                  </a:lnTo>
                  <a:lnTo>
                    <a:pt x="7115" y="10289"/>
                  </a:lnTo>
                  <a:lnTo>
                    <a:pt x="7934" y="10545"/>
                  </a:lnTo>
                  <a:lnTo>
                    <a:pt x="8753" y="10698"/>
                  </a:lnTo>
                  <a:lnTo>
                    <a:pt x="9623" y="10749"/>
                  </a:lnTo>
                  <a:lnTo>
                    <a:pt x="9981" y="10801"/>
                  </a:lnTo>
                  <a:lnTo>
                    <a:pt x="10391" y="10852"/>
                  </a:lnTo>
                  <a:lnTo>
                    <a:pt x="10800" y="10801"/>
                  </a:lnTo>
                  <a:lnTo>
                    <a:pt x="11159" y="10698"/>
                  </a:lnTo>
                  <a:lnTo>
                    <a:pt x="11210" y="10647"/>
                  </a:lnTo>
                  <a:lnTo>
                    <a:pt x="11261" y="10494"/>
                  </a:lnTo>
                  <a:lnTo>
                    <a:pt x="11159" y="10391"/>
                  </a:lnTo>
                  <a:lnTo>
                    <a:pt x="10749" y="10238"/>
                  </a:lnTo>
                  <a:lnTo>
                    <a:pt x="10340" y="10238"/>
                  </a:lnTo>
                  <a:lnTo>
                    <a:pt x="9265" y="10084"/>
                  </a:lnTo>
                  <a:lnTo>
                    <a:pt x="8292" y="9828"/>
                  </a:lnTo>
                  <a:lnTo>
                    <a:pt x="7320" y="9572"/>
                  </a:lnTo>
                  <a:lnTo>
                    <a:pt x="6347" y="9214"/>
                  </a:lnTo>
                  <a:lnTo>
                    <a:pt x="5426" y="8753"/>
                  </a:lnTo>
                  <a:lnTo>
                    <a:pt x="4556" y="8293"/>
                  </a:lnTo>
                  <a:lnTo>
                    <a:pt x="3737" y="7730"/>
                  </a:lnTo>
                  <a:lnTo>
                    <a:pt x="3327" y="7371"/>
                  </a:lnTo>
                  <a:lnTo>
                    <a:pt x="2918" y="7064"/>
                  </a:lnTo>
                  <a:lnTo>
                    <a:pt x="2560" y="6655"/>
                  </a:lnTo>
                  <a:lnTo>
                    <a:pt x="2252" y="6296"/>
                  </a:lnTo>
                  <a:lnTo>
                    <a:pt x="1945" y="5836"/>
                  </a:lnTo>
                  <a:lnTo>
                    <a:pt x="1689" y="5375"/>
                  </a:lnTo>
                  <a:lnTo>
                    <a:pt x="1485" y="4863"/>
                  </a:lnTo>
                  <a:lnTo>
                    <a:pt x="1280" y="4351"/>
                  </a:lnTo>
                  <a:lnTo>
                    <a:pt x="922" y="3328"/>
                  </a:lnTo>
                  <a:lnTo>
                    <a:pt x="615" y="2253"/>
                  </a:lnTo>
                  <a:lnTo>
                    <a:pt x="359" y="1127"/>
                  </a:lnTo>
                  <a:lnTo>
                    <a:pt x="154" y="52"/>
                  </a:lnTo>
                  <a:lnTo>
                    <a:pt x="15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42;p54">
              <a:extLst>
                <a:ext uri="{FF2B5EF4-FFF2-40B4-BE49-F238E27FC236}">
                  <a16:creationId xmlns:a16="http://schemas.microsoft.com/office/drawing/2014/main" id="{BDCE8565-140B-2376-7DCA-A6C2DC493400}"/>
                </a:ext>
              </a:extLst>
            </p:cNvPr>
            <p:cNvSpPr/>
            <p:nvPr/>
          </p:nvSpPr>
          <p:spPr>
            <a:xfrm>
              <a:off x="4815775" y="2386600"/>
              <a:ext cx="1521475" cy="2305875"/>
            </a:xfrm>
            <a:custGeom>
              <a:avLst/>
              <a:gdLst/>
              <a:ahLst/>
              <a:cxnLst/>
              <a:rect l="l" t="t" r="r" b="b"/>
              <a:pathLst>
                <a:path w="60859" h="92235" extrusionOk="0">
                  <a:moveTo>
                    <a:pt x="59681" y="0"/>
                  </a:moveTo>
                  <a:lnTo>
                    <a:pt x="59630" y="51"/>
                  </a:lnTo>
                  <a:lnTo>
                    <a:pt x="60091" y="3429"/>
                  </a:lnTo>
                  <a:lnTo>
                    <a:pt x="60296" y="4965"/>
                  </a:lnTo>
                  <a:lnTo>
                    <a:pt x="60449" y="6552"/>
                  </a:lnTo>
                  <a:lnTo>
                    <a:pt x="60551" y="8138"/>
                  </a:lnTo>
                  <a:lnTo>
                    <a:pt x="60603" y="9725"/>
                  </a:lnTo>
                  <a:lnTo>
                    <a:pt x="60654" y="11312"/>
                  </a:lnTo>
                  <a:lnTo>
                    <a:pt x="60603" y="12950"/>
                  </a:lnTo>
                  <a:lnTo>
                    <a:pt x="60449" y="14536"/>
                  </a:lnTo>
                  <a:lnTo>
                    <a:pt x="60244" y="16123"/>
                  </a:lnTo>
                  <a:lnTo>
                    <a:pt x="59937" y="17659"/>
                  </a:lnTo>
                  <a:lnTo>
                    <a:pt x="59579" y="19194"/>
                  </a:lnTo>
                  <a:lnTo>
                    <a:pt x="59067" y="20679"/>
                  </a:lnTo>
                  <a:lnTo>
                    <a:pt x="58760" y="21395"/>
                  </a:lnTo>
                  <a:lnTo>
                    <a:pt x="58453" y="22061"/>
                  </a:lnTo>
                  <a:lnTo>
                    <a:pt x="58095" y="22777"/>
                  </a:lnTo>
                  <a:lnTo>
                    <a:pt x="57736" y="23443"/>
                  </a:lnTo>
                  <a:lnTo>
                    <a:pt x="57327" y="24108"/>
                  </a:lnTo>
                  <a:lnTo>
                    <a:pt x="56866" y="24773"/>
                  </a:lnTo>
                  <a:lnTo>
                    <a:pt x="56354" y="25388"/>
                  </a:lnTo>
                  <a:lnTo>
                    <a:pt x="55842" y="26002"/>
                  </a:lnTo>
                  <a:lnTo>
                    <a:pt x="55331" y="26616"/>
                  </a:lnTo>
                  <a:lnTo>
                    <a:pt x="54716" y="27179"/>
                  </a:lnTo>
                  <a:lnTo>
                    <a:pt x="54153" y="27691"/>
                  </a:lnTo>
                  <a:lnTo>
                    <a:pt x="53539" y="28152"/>
                  </a:lnTo>
                  <a:lnTo>
                    <a:pt x="52311" y="29022"/>
                  </a:lnTo>
                  <a:lnTo>
                    <a:pt x="50980" y="29841"/>
                  </a:lnTo>
                  <a:lnTo>
                    <a:pt x="49649" y="30557"/>
                  </a:lnTo>
                  <a:lnTo>
                    <a:pt x="48267" y="31172"/>
                  </a:lnTo>
                  <a:lnTo>
                    <a:pt x="46834" y="31735"/>
                  </a:lnTo>
                  <a:lnTo>
                    <a:pt x="45401" y="32298"/>
                  </a:lnTo>
                  <a:lnTo>
                    <a:pt x="43968" y="32809"/>
                  </a:lnTo>
                  <a:lnTo>
                    <a:pt x="40794" y="33782"/>
                  </a:lnTo>
                  <a:lnTo>
                    <a:pt x="37621" y="34652"/>
                  </a:lnTo>
                  <a:lnTo>
                    <a:pt x="34447" y="35420"/>
                  </a:lnTo>
                  <a:lnTo>
                    <a:pt x="31172" y="36085"/>
                  </a:lnTo>
                  <a:lnTo>
                    <a:pt x="27947" y="36699"/>
                  </a:lnTo>
                  <a:lnTo>
                    <a:pt x="24671" y="37262"/>
                  </a:lnTo>
                  <a:lnTo>
                    <a:pt x="18171" y="38389"/>
                  </a:lnTo>
                  <a:lnTo>
                    <a:pt x="14895" y="38952"/>
                  </a:lnTo>
                  <a:lnTo>
                    <a:pt x="11721" y="39515"/>
                  </a:lnTo>
                  <a:lnTo>
                    <a:pt x="8548" y="40129"/>
                  </a:lnTo>
                  <a:lnTo>
                    <a:pt x="7012" y="40487"/>
                  </a:lnTo>
                  <a:lnTo>
                    <a:pt x="5426" y="40897"/>
                  </a:lnTo>
                  <a:lnTo>
                    <a:pt x="4811" y="41101"/>
                  </a:lnTo>
                  <a:lnTo>
                    <a:pt x="4197" y="41357"/>
                  </a:lnTo>
                  <a:lnTo>
                    <a:pt x="3634" y="41664"/>
                  </a:lnTo>
                  <a:lnTo>
                    <a:pt x="3122" y="42023"/>
                  </a:lnTo>
                  <a:lnTo>
                    <a:pt x="2662" y="42432"/>
                  </a:lnTo>
                  <a:lnTo>
                    <a:pt x="2303" y="42893"/>
                  </a:lnTo>
                  <a:lnTo>
                    <a:pt x="1945" y="43456"/>
                  </a:lnTo>
                  <a:lnTo>
                    <a:pt x="1638" y="44070"/>
                  </a:lnTo>
                  <a:lnTo>
                    <a:pt x="1484" y="44735"/>
                  </a:lnTo>
                  <a:lnTo>
                    <a:pt x="1331" y="45350"/>
                  </a:lnTo>
                  <a:lnTo>
                    <a:pt x="1229" y="46015"/>
                  </a:lnTo>
                  <a:lnTo>
                    <a:pt x="1177" y="46680"/>
                  </a:lnTo>
                  <a:lnTo>
                    <a:pt x="870" y="50161"/>
                  </a:lnTo>
                  <a:lnTo>
                    <a:pt x="665" y="53642"/>
                  </a:lnTo>
                  <a:lnTo>
                    <a:pt x="461" y="57122"/>
                  </a:lnTo>
                  <a:lnTo>
                    <a:pt x="256" y="60603"/>
                  </a:lnTo>
                  <a:lnTo>
                    <a:pt x="154" y="64083"/>
                  </a:lnTo>
                  <a:lnTo>
                    <a:pt x="51" y="67615"/>
                  </a:lnTo>
                  <a:lnTo>
                    <a:pt x="0" y="71096"/>
                  </a:lnTo>
                  <a:lnTo>
                    <a:pt x="0" y="74627"/>
                  </a:lnTo>
                  <a:lnTo>
                    <a:pt x="0" y="78159"/>
                  </a:lnTo>
                  <a:lnTo>
                    <a:pt x="102" y="81640"/>
                  </a:lnTo>
                  <a:lnTo>
                    <a:pt x="205" y="85171"/>
                  </a:lnTo>
                  <a:lnTo>
                    <a:pt x="358" y="88652"/>
                  </a:lnTo>
                  <a:lnTo>
                    <a:pt x="563" y="92184"/>
                  </a:lnTo>
                  <a:lnTo>
                    <a:pt x="563" y="92235"/>
                  </a:lnTo>
                  <a:lnTo>
                    <a:pt x="665" y="92235"/>
                  </a:lnTo>
                  <a:lnTo>
                    <a:pt x="717" y="92184"/>
                  </a:lnTo>
                  <a:lnTo>
                    <a:pt x="614" y="90443"/>
                  </a:lnTo>
                  <a:lnTo>
                    <a:pt x="563" y="88703"/>
                  </a:lnTo>
                  <a:lnTo>
                    <a:pt x="461" y="85223"/>
                  </a:lnTo>
                  <a:lnTo>
                    <a:pt x="410" y="81691"/>
                  </a:lnTo>
                  <a:lnTo>
                    <a:pt x="410" y="78159"/>
                  </a:lnTo>
                  <a:lnTo>
                    <a:pt x="410" y="74678"/>
                  </a:lnTo>
                  <a:lnTo>
                    <a:pt x="461" y="71147"/>
                  </a:lnTo>
                  <a:lnTo>
                    <a:pt x="512" y="67615"/>
                  </a:lnTo>
                  <a:lnTo>
                    <a:pt x="768" y="60603"/>
                  </a:lnTo>
                  <a:lnTo>
                    <a:pt x="1126" y="53642"/>
                  </a:lnTo>
                  <a:lnTo>
                    <a:pt x="1331" y="50161"/>
                  </a:lnTo>
                  <a:lnTo>
                    <a:pt x="1638" y="46680"/>
                  </a:lnTo>
                  <a:lnTo>
                    <a:pt x="1740" y="45964"/>
                  </a:lnTo>
                  <a:lnTo>
                    <a:pt x="1843" y="45196"/>
                  </a:lnTo>
                  <a:lnTo>
                    <a:pt x="2047" y="44531"/>
                  </a:lnTo>
                  <a:lnTo>
                    <a:pt x="2252" y="43865"/>
                  </a:lnTo>
                  <a:lnTo>
                    <a:pt x="2611" y="43251"/>
                  </a:lnTo>
                  <a:lnTo>
                    <a:pt x="2815" y="42944"/>
                  </a:lnTo>
                  <a:lnTo>
                    <a:pt x="3020" y="42688"/>
                  </a:lnTo>
                  <a:lnTo>
                    <a:pt x="3276" y="42432"/>
                  </a:lnTo>
                  <a:lnTo>
                    <a:pt x="3583" y="42227"/>
                  </a:lnTo>
                  <a:lnTo>
                    <a:pt x="3890" y="42023"/>
                  </a:lnTo>
                  <a:lnTo>
                    <a:pt x="4248" y="41818"/>
                  </a:lnTo>
                  <a:lnTo>
                    <a:pt x="4965" y="41562"/>
                  </a:lnTo>
                  <a:lnTo>
                    <a:pt x="5682" y="41306"/>
                  </a:lnTo>
                  <a:lnTo>
                    <a:pt x="6398" y="41101"/>
                  </a:lnTo>
                  <a:lnTo>
                    <a:pt x="7115" y="40948"/>
                  </a:lnTo>
                  <a:lnTo>
                    <a:pt x="10339" y="40282"/>
                  </a:lnTo>
                  <a:lnTo>
                    <a:pt x="13564" y="39668"/>
                  </a:lnTo>
                  <a:lnTo>
                    <a:pt x="16840" y="39105"/>
                  </a:lnTo>
                  <a:lnTo>
                    <a:pt x="23340" y="37979"/>
                  </a:lnTo>
                  <a:lnTo>
                    <a:pt x="26616" y="37416"/>
                  </a:lnTo>
                  <a:lnTo>
                    <a:pt x="29841" y="36853"/>
                  </a:lnTo>
                  <a:lnTo>
                    <a:pt x="33117" y="36188"/>
                  </a:lnTo>
                  <a:lnTo>
                    <a:pt x="36341" y="35471"/>
                  </a:lnTo>
                  <a:lnTo>
                    <a:pt x="37877" y="35113"/>
                  </a:lnTo>
                  <a:lnTo>
                    <a:pt x="39412" y="34703"/>
                  </a:lnTo>
                  <a:lnTo>
                    <a:pt x="40948" y="34243"/>
                  </a:lnTo>
                  <a:lnTo>
                    <a:pt x="42483" y="33782"/>
                  </a:lnTo>
                  <a:lnTo>
                    <a:pt x="44019" y="33270"/>
                  </a:lnTo>
                  <a:lnTo>
                    <a:pt x="45503" y="32758"/>
                  </a:lnTo>
                  <a:lnTo>
                    <a:pt x="46988" y="32144"/>
                  </a:lnTo>
                  <a:lnTo>
                    <a:pt x="48472" y="31581"/>
                  </a:lnTo>
                  <a:lnTo>
                    <a:pt x="49803" y="30967"/>
                  </a:lnTo>
                  <a:lnTo>
                    <a:pt x="51082" y="30250"/>
                  </a:lnTo>
                  <a:lnTo>
                    <a:pt x="52311" y="29534"/>
                  </a:lnTo>
                  <a:lnTo>
                    <a:pt x="53488" y="28663"/>
                  </a:lnTo>
                  <a:lnTo>
                    <a:pt x="54614" y="27793"/>
                  </a:lnTo>
                  <a:lnTo>
                    <a:pt x="55638" y="26770"/>
                  </a:lnTo>
                  <a:lnTo>
                    <a:pt x="56150" y="26258"/>
                  </a:lnTo>
                  <a:lnTo>
                    <a:pt x="56610" y="25695"/>
                  </a:lnTo>
                  <a:lnTo>
                    <a:pt x="57071" y="25132"/>
                  </a:lnTo>
                  <a:lnTo>
                    <a:pt x="57480" y="24518"/>
                  </a:lnTo>
                  <a:lnTo>
                    <a:pt x="58197" y="23289"/>
                  </a:lnTo>
                  <a:lnTo>
                    <a:pt x="58811" y="22009"/>
                  </a:lnTo>
                  <a:lnTo>
                    <a:pt x="59374" y="20679"/>
                  </a:lnTo>
                  <a:lnTo>
                    <a:pt x="59835" y="19348"/>
                  </a:lnTo>
                  <a:lnTo>
                    <a:pt x="60193" y="17966"/>
                  </a:lnTo>
                  <a:lnTo>
                    <a:pt x="60500" y="16584"/>
                  </a:lnTo>
                  <a:lnTo>
                    <a:pt x="60705" y="15202"/>
                  </a:lnTo>
                  <a:lnTo>
                    <a:pt x="60807" y="13769"/>
                  </a:lnTo>
                  <a:lnTo>
                    <a:pt x="60859" y="12028"/>
                  </a:lnTo>
                  <a:lnTo>
                    <a:pt x="60859" y="10339"/>
                  </a:lnTo>
                  <a:lnTo>
                    <a:pt x="60756" y="8599"/>
                  </a:lnTo>
                  <a:lnTo>
                    <a:pt x="60603" y="6859"/>
                  </a:lnTo>
                  <a:lnTo>
                    <a:pt x="60449" y="5170"/>
                  </a:lnTo>
                  <a:lnTo>
                    <a:pt x="60193" y="3481"/>
                  </a:lnTo>
                  <a:lnTo>
                    <a:pt x="59733" y="51"/>
                  </a:lnTo>
                  <a:lnTo>
                    <a:pt x="59681"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3;p54">
              <a:extLst>
                <a:ext uri="{FF2B5EF4-FFF2-40B4-BE49-F238E27FC236}">
                  <a16:creationId xmlns:a16="http://schemas.microsoft.com/office/drawing/2014/main" id="{A95DE315-4E47-100A-B367-1718AF8889FF}"/>
                </a:ext>
              </a:extLst>
            </p:cNvPr>
            <p:cNvSpPr/>
            <p:nvPr/>
          </p:nvSpPr>
          <p:spPr>
            <a:xfrm>
              <a:off x="4242500" y="4797375"/>
              <a:ext cx="656475" cy="33300"/>
            </a:xfrm>
            <a:custGeom>
              <a:avLst/>
              <a:gdLst/>
              <a:ahLst/>
              <a:cxnLst/>
              <a:rect l="l" t="t" r="r" b="b"/>
              <a:pathLst>
                <a:path w="26259" h="1332" extrusionOk="0">
                  <a:moveTo>
                    <a:pt x="20372" y="1"/>
                  </a:moveTo>
                  <a:lnTo>
                    <a:pt x="15253" y="103"/>
                  </a:lnTo>
                  <a:lnTo>
                    <a:pt x="10135" y="257"/>
                  </a:lnTo>
                  <a:lnTo>
                    <a:pt x="7627" y="359"/>
                  </a:lnTo>
                  <a:lnTo>
                    <a:pt x="5068" y="513"/>
                  </a:lnTo>
                  <a:lnTo>
                    <a:pt x="2508" y="718"/>
                  </a:lnTo>
                  <a:lnTo>
                    <a:pt x="1280" y="820"/>
                  </a:lnTo>
                  <a:lnTo>
                    <a:pt x="52" y="973"/>
                  </a:lnTo>
                  <a:lnTo>
                    <a:pt x="0" y="1025"/>
                  </a:lnTo>
                  <a:lnTo>
                    <a:pt x="0" y="1127"/>
                  </a:lnTo>
                  <a:lnTo>
                    <a:pt x="52" y="1178"/>
                  </a:lnTo>
                  <a:lnTo>
                    <a:pt x="103" y="1229"/>
                  </a:lnTo>
                  <a:lnTo>
                    <a:pt x="1587" y="1332"/>
                  </a:lnTo>
                  <a:lnTo>
                    <a:pt x="5887" y="1332"/>
                  </a:lnTo>
                  <a:lnTo>
                    <a:pt x="8446" y="1281"/>
                  </a:lnTo>
                  <a:lnTo>
                    <a:pt x="10954" y="1229"/>
                  </a:lnTo>
                  <a:lnTo>
                    <a:pt x="16072" y="973"/>
                  </a:lnTo>
                  <a:lnTo>
                    <a:pt x="21140" y="666"/>
                  </a:lnTo>
                  <a:lnTo>
                    <a:pt x="23648" y="513"/>
                  </a:lnTo>
                  <a:lnTo>
                    <a:pt x="26207" y="257"/>
                  </a:lnTo>
                  <a:lnTo>
                    <a:pt x="26258" y="257"/>
                  </a:lnTo>
                  <a:lnTo>
                    <a:pt x="26258" y="155"/>
                  </a:lnTo>
                  <a:lnTo>
                    <a:pt x="26258" y="103"/>
                  </a:lnTo>
                  <a:lnTo>
                    <a:pt x="26207" y="52"/>
                  </a:lnTo>
                  <a:lnTo>
                    <a:pt x="25439"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4;p54">
              <a:extLst>
                <a:ext uri="{FF2B5EF4-FFF2-40B4-BE49-F238E27FC236}">
                  <a16:creationId xmlns:a16="http://schemas.microsoft.com/office/drawing/2014/main" id="{ED4F5396-9286-E42A-4239-5D92DA7FAEEC}"/>
                </a:ext>
              </a:extLst>
            </p:cNvPr>
            <p:cNvSpPr/>
            <p:nvPr/>
          </p:nvSpPr>
          <p:spPr>
            <a:xfrm>
              <a:off x="4920700" y="3401325"/>
              <a:ext cx="428700" cy="848400"/>
            </a:xfrm>
            <a:custGeom>
              <a:avLst/>
              <a:gdLst/>
              <a:ahLst/>
              <a:cxnLst/>
              <a:rect l="l" t="t" r="r" b="b"/>
              <a:pathLst>
                <a:path w="17148" h="33936" extrusionOk="0">
                  <a:moveTo>
                    <a:pt x="17147" y="0"/>
                  </a:moveTo>
                  <a:lnTo>
                    <a:pt x="14281" y="359"/>
                  </a:lnTo>
                  <a:lnTo>
                    <a:pt x="11414" y="768"/>
                  </a:lnTo>
                  <a:lnTo>
                    <a:pt x="8548" y="1331"/>
                  </a:lnTo>
                  <a:lnTo>
                    <a:pt x="5733" y="1946"/>
                  </a:lnTo>
                  <a:lnTo>
                    <a:pt x="4300" y="2304"/>
                  </a:lnTo>
                  <a:lnTo>
                    <a:pt x="2918" y="2816"/>
                  </a:lnTo>
                  <a:lnTo>
                    <a:pt x="2252" y="3123"/>
                  </a:lnTo>
                  <a:lnTo>
                    <a:pt x="1638" y="3532"/>
                  </a:lnTo>
                  <a:lnTo>
                    <a:pt x="1331" y="3839"/>
                  </a:lnTo>
                  <a:lnTo>
                    <a:pt x="1126" y="4249"/>
                  </a:lnTo>
                  <a:lnTo>
                    <a:pt x="922" y="4965"/>
                  </a:lnTo>
                  <a:lnTo>
                    <a:pt x="666" y="6399"/>
                  </a:lnTo>
                  <a:lnTo>
                    <a:pt x="512" y="7883"/>
                  </a:lnTo>
                  <a:lnTo>
                    <a:pt x="359" y="9316"/>
                  </a:lnTo>
                  <a:lnTo>
                    <a:pt x="256" y="10800"/>
                  </a:lnTo>
                  <a:lnTo>
                    <a:pt x="154" y="13667"/>
                  </a:lnTo>
                  <a:lnTo>
                    <a:pt x="51" y="16584"/>
                  </a:lnTo>
                  <a:lnTo>
                    <a:pt x="0" y="19451"/>
                  </a:lnTo>
                  <a:lnTo>
                    <a:pt x="0" y="22368"/>
                  </a:lnTo>
                  <a:lnTo>
                    <a:pt x="51" y="28152"/>
                  </a:lnTo>
                  <a:lnTo>
                    <a:pt x="154" y="31018"/>
                  </a:lnTo>
                  <a:lnTo>
                    <a:pt x="256" y="33936"/>
                  </a:lnTo>
                  <a:lnTo>
                    <a:pt x="512" y="22368"/>
                  </a:lnTo>
                  <a:lnTo>
                    <a:pt x="666" y="16584"/>
                  </a:lnTo>
                  <a:lnTo>
                    <a:pt x="768" y="13667"/>
                  </a:lnTo>
                  <a:lnTo>
                    <a:pt x="922" y="10800"/>
                  </a:lnTo>
                  <a:lnTo>
                    <a:pt x="973" y="9367"/>
                  </a:lnTo>
                  <a:lnTo>
                    <a:pt x="1126" y="7934"/>
                  </a:lnTo>
                  <a:lnTo>
                    <a:pt x="1280" y="6501"/>
                  </a:lnTo>
                  <a:lnTo>
                    <a:pt x="1485" y="5119"/>
                  </a:lnTo>
                  <a:lnTo>
                    <a:pt x="1638" y="4454"/>
                  </a:lnTo>
                  <a:lnTo>
                    <a:pt x="1792" y="4198"/>
                  </a:lnTo>
                  <a:lnTo>
                    <a:pt x="1945" y="3993"/>
                  </a:lnTo>
                  <a:lnTo>
                    <a:pt x="2559" y="3583"/>
                  </a:lnTo>
                  <a:lnTo>
                    <a:pt x="3174" y="3327"/>
                  </a:lnTo>
                  <a:lnTo>
                    <a:pt x="4504" y="2816"/>
                  </a:lnTo>
                  <a:lnTo>
                    <a:pt x="5886" y="2406"/>
                  </a:lnTo>
                  <a:lnTo>
                    <a:pt x="7268" y="2048"/>
                  </a:lnTo>
                  <a:lnTo>
                    <a:pt x="8650" y="1690"/>
                  </a:lnTo>
                  <a:lnTo>
                    <a:pt x="11466" y="1075"/>
                  </a:lnTo>
                  <a:lnTo>
                    <a:pt x="14332" y="512"/>
                  </a:lnTo>
                  <a:lnTo>
                    <a:pt x="17147"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5;p54">
              <a:extLst>
                <a:ext uri="{FF2B5EF4-FFF2-40B4-BE49-F238E27FC236}">
                  <a16:creationId xmlns:a16="http://schemas.microsoft.com/office/drawing/2014/main" id="{F35242E2-7588-0CF2-437F-A9A7B2CB551C}"/>
                </a:ext>
              </a:extLst>
            </p:cNvPr>
            <p:cNvSpPr/>
            <p:nvPr/>
          </p:nvSpPr>
          <p:spPr>
            <a:xfrm>
              <a:off x="4516325" y="2592600"/>
              <a:ext cx="1090275" cy="401825"/>
            </a:xfrm>
            <a:custGeom>
              <a:avLst/>
              <a:gdLst/>
              <a:ahLst/>
              <a:cxnLst/>
              <a:rect l="l" t="t" r="r" b="b"/>
              <a:pathLst>
                <a:path w="43611" h="16073" extrusionOk="0">
                  <a:moveTo>
                    <a:pt x="43610" y="1"/>
                  </a:moveTo>
                  <a:lnTo>
                    <a:pt x="40744" y="615"/>
                  </a:lnTo>
                  <a:lnTo>
                    <a:pt x="37929" y="1280"/>
                  </a:lnTo>
                  <a:lnTo>
                    <a:pt x="35062" y="1997"/>
                  </a:lnTo>
                  <a:lnTo>
                    <a:pt x="32247" y="2765"/>
                  </a:lnTo>
                  <a:lnTo>
                    <a:pt x="29432" y="3533"/>
                  </a:lnTo>
                  <a:lnTo>
                    <a:pt x="26617" y="4403"/>
                  </a:lnTo>
                  <a:lnTo>
                    <a:pt x="23853" y="5273"/>
                  </a:lnTo>
                  <a:lnTo>
                    <a:pt x="21089" y="6194"/>
                  </a:lnTo>
                  <a:lnTo>
                    <a:pt x="18325" y="7218"/>
                  </a:lnTo>
                  <a:lnTo>
                    <a:pt x="15612" y="8242"/>
                  </a:lnTo>
                  <a:lnTo>
                    <a:pt x="12899" y="9368"/>
                  </a:lnTo>
                  <a:lnTo>
                    <a:pt x="10238" y="10494"/>
                  </a:lnTo>
                  <a:lnTo>
                    <a:pt x="8907" y="11108"/>
                  </a:lnTo>
                  <a:lnTo>
                    <a:pt x="7576" y="11722"/>
                  </a:lnTo>
                  <a:lnTo>
                    <a:pt x="6297" y="12387"/>
                  </a:lnTo>
                  <a:lnTo>
                    <a:pt x="5017" y="13053"/>
                  </a:lnTo>
                  <a:lnTo>
                    <a:pt x="3737" y="13769"/>
                  </a:lnTo>
                  <a:lnTo>
                    <a:pt x="2458" y="14537"/>
                  </a:lnTo>
                  <a:lnTo>
                    <a:pt x="1229" y="15305"/>
                  </a:lnTo>
                  <a:lnTo>
                    <a:pt x="1" y="16073"/>
                  </a:lnTo>
                  <a:lnTo>
                    <a:pt x="1281" y="15356"/>
                  </a:lnTo>
                  <a:lnTo>
                    <a:pt x="2560" y="14691"/>
                  </a:lnTo>
                  <a:lnTo>
                    <a:pt x="5171" y="13360"/>
                  </a:lnTo>
                  <a:lnTo>
                    <a:pt x="7781" y="12132"/>
                  </a:lnTo>
                  <a:lnTo>
                    <a:pt x="10443" y="10954"/>
                  </a:lnTo>
                  <a:lnTo>
                    <a:pt x="13155" y="9879"/>
                  </a:lnTo>
                  <a:lnTo>
                    <a:pt x="15868" y="8856"/>
                  </a:lnTo>
                  <a:lnTo>
                    <a:pt x="21345" y="6860"/>
                  </a:lnTo>
                  <a:lnTo>
                    <a:pt x="24058" y="5887"/>
                  </a:lnTo>
                  <a:lnTo>
                    <a:pt x="26822" y="4966"/>
                  </a:lnTo>
                  <a:lnTo>
                    <a:pt x="32401" y="3225"/>
                  </a:lnTo>
                  <a:lnTo>
                    <a:pt x="35165" y="2406"/>
                  </a:lnTo>
                  <a:lnTo>
                    <a:pt x="37980" y="1588"/>
                  </a:lnTo>
                  <a:lnTo>
                    <a:pt x="40795" y="820"/>
                  </a:lnTo>
                  <a:lnTo>
                    <a:pt x="43610"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6;p54">
              <a:extLst>
                <a:ext uri="{FF2B5EF4-FFF2-40B4-BE49-F238E27FC236}">
                  <a16:creationId xmlns:a16="http://schemas.microsoft.com/office/drawing/2014/main" id="{16425A06-1861-ACA4-B945-9E613A712BEB}"/>
                </a:ext>
              </a:extLst>
            </p:cNvPr>
            <p:cNvSpPr/>
            <p:nvPr/>
          </p:nvSpPr>
          <p:spPr>
            <a:xfrm>
              <a:off x="4545775" y="1359050"/>
              <a:ext cx="1072325" cy="959750"/>
            </a:xfrm>
            <a:custGeom>
              <a:avLst/>
              <a:gdLst/>
              <a:ahLst/>
              <a:cxnLst/>
              <a:rect l="l" t="t" r="r" b="b"/>
              <a:pathLst>
                <a:path w="42893" h="38390" extrusionOk="0">
                  <a:moveTo>
                    <a:pt x="40999" y="1"/>
                  </a:moveTo>
                  <a:lnTo>
                    <a:pt x="40641" y="103"/>
                  </a:lnTo>
                  <a:lnTo>
                    <a:pt x="40231" y="206"/>
                  </a:lnTo>
                  <a:lnTo>
                    <a:pt x="39822" y="461"/>
                  </a:lnTo>
                  <a:lnTo>
                    <a:pt x="39361" y="717"/>
                  </a:lnTo>
                  <a:lnTo>
                    <a:pt x="38900" y="1076"/>
                  </a:lnTo>
                  <a:lnTo>
                    <a:pt x="38389" y="1536"/>
                  </a:lnTo>
                  <a:lnTo>
                    <a:pt x="37877" y="2048"/>
                  </a:lnTo>
                  <a:lnTo>
                    <a:pt x="37314" y="2662"/>
                  </a:lnTo>
                  <a:lnTo>
                    <a:pt x="36136" y="4096"/>
                  </a:lnTo>
                  <a:lnTo>
                    <a:pt x="34806" y="5836"/>
                  </a:lnTo>
                  <a:lnTo>
                    <a:pt x="28049" y="15254"/>
                  </a:lnTo>
                  <a:lnTo>
                    <a:pt x="25900" y="18223"/>
                  </a:lnTo>
                  <a:lnTo>
                    <a:pt x="25183" y="19144"/>
                  </a:lnTo>
                  <a:lnTo>
                    <a:pt x="24773" y="19656"/>
                  </a:lnTo>
                  <a:lnTo>
                    <a:pt x="24620" y="19707"/>
                  </a:lnTo>
                  <a:lnTo>
                    <a:pt x="24466" y="19809"/>
                  </a:lnTo>
                  <a:lnTo>
                    <a:pt x="23903" y="19912"/>
                  </a:lnTo>
                  <a:lnTo>
                    <a:pt x="23136" y="20065"/>
                  </a:lnTo>
                  <a:lnTo>
                    <a:pt x="22112" y="20219"/>
                  </a:lnTo>
                  <a:lnTo>
                    <a:pt x="19553" y="20475"/>
                  </a:lnTo>
                  <a:lnTo>
                    <a:pt x="16482" y="20782"/>
                  </a:lnTo>
                  <a:lnTo>
                    <a:pt x="9828" y="21396"/>
                  </a:lnTo>
                  <a:lnTo>
                    <a:pt x="6654" y="21754"/>
                  </a:lnTo>
                  <a:lnTo>
                    <a:pt x="3941" y="22113"/>
                  </a:lnTo>
                  <a:lnTo>
                    <a:pt x="2611" y="22368"/>
                  </a:lnTo>
                  <a:lnTo>
                    <a:pt x="1536" y="22624"/>
                  </a:lnTo>
                  <a:lnTo>
                    <a:pt x="768" y="22880"/>
                  </a:lnTo>
                  <a:lnTo>
                    <a:pt x="512" y="23034"/>
                  </a:lnTo>
                  <a:lnTo>
                    <a:pt x="307" y="23187"/>
                  </a:lnTo>
                  <a:lnTo>
                    <a:pt x="205" y="23392"/>
                  </a:lnTo>
                  <a:lnTo>
                    <a:pt x="103" y="23648"/>
                  </a:lnTo>
                  <a:lnTo>
                    <a:pt x="51" y="23955"/>
                  </a:lnTo>
                  <a:lnTo>
                    <a:pt x="0" y="24313"/>
                  </a:lnTo>
                  <a:lnTo>
                    <a:pt x="51" y="25235"/>
                  </a:lnTo>
                  <a:lnTo>
                    <a:pt x="154" y="26310"/>
                  </a:lnTo>
                  <a:lnTo>
                    <a:pt x="307" y="27538"/>
                  </a:lnTo>
                  <a:lnTo>
                    <a:pt x="614" y="28818"/>
                  </a:lnTo>
                  <a:lnTo>
                    <a:pt x="921" y="30149"/>
                  </a:lnTo>
                  <a:lnTo>
                    <a:pt x="1280" y="31531"/>
                  </a:lnTo>
                  <a:lnTo>
                    <a:pt x="1740" y="32861"/>
                  </a:lnTo>
                  <a:lnTo>
                    <a:pt x="2150" y="34141"/>
                  </a:lnTo>
                  <a:lnTo>
                    <a:pt x="2611" y="35318"/>
                  </a:lnTo>
                  <a:lnTo>
                    <a:pt x="3122" y="36342"/>
                  </a:lnTo>
                  <a:lnTo>
                    <a:pt x="3583" y="37212"/>
                  </a:lnTo>
                  <a:lnTo>
                    <a:pt x="3839" y="37570"/>
                  </a:lnTo>
                  <a:lnTo>
                    <a:pt x="4044" y="37877"/>
                  </a:lnTo>
                  <a:lnTo>
                    <a:pt x="4300" y="38133"/>
                  </a:lnTo>
                  <a:lnTo>
                    <a:pt x="4504" y="38287"/>
                  </a:lnTo>
                  <a:lnTo>
                    <a:pt x="4709" y="38389"/>
                  </a:lnTo>
                  <a:lnTo>
                    <a:pt x="4914" y="38389"/>
                  </a:lnTo>
                  <a:lnTo>
                    <a:pt x="8394" y="38031"/>
                  </a:lnTo>
                  <a:lnTo>
                    <a:pt x="9213" y="37877"/>
                  </a:lnTo>
                  <a:lnTo>
                    <a:pt x="10339" y="37673"/>
                  </a:lnTo>
                  <a:lnTo>
                    <a:pt x="13411" y="37007"/>
                  </a:lnTo>
                  <a:lnTo>
                    <a:pt x="17096" y="36086"/>
                  </a:lnTo>
                  <a:lnTo>
                    <a:pt x="21139" y="35062"/>
                  </a:lnTo>
                  <a:lnTo>
                    <a:pt x="25132" y="33936"/>
                  </a:lnTo>
                  <a:lnTo>
                    <a:pt x="26974" y="33373"/>
                  </a:lnTo>
                  <a:lnTo>
                    <a:pt x="28715" y="32810"/>
                  </a:lnTo>
                  <a:lnTo>
                    <a:pt x="30250" y="32247"/>
                  </a:lnTo>
                  <a:lnTo>
                    <a:pt x="31581" y="31735"/>
                  </a:lnTo>
                  <a:lnTo>
                    <a:pt x="32605" y="31275"/>
                  </a:lnTo>
                  <a:lnTo>
                    <a:pt x="33014" y="31070"/>
                  </a:lnTo>
                  <a:lnTo>
                    <a:pt x="33321" y="30865"/>
                  </a:lnTo>
                  <a:lnTo>
                    <a:pt x="33680" y="30609"/>
                  </a:lnTo>
                  <a:lnTo>
                    <a:pt x="33987" y="30302"/>
                  </a:lnTo>
                  <a:lnTo>
                    <a:pt x="34294" y="29944"/>
                  </a:lnTo>
                  <a:lnTo>
                    <a:pt x="34652" y="29586"/>
                  </a:lnTo>
                  <a:lnTo>
                    <a:pt x="35266" y="28664"/>
                  </a:lnTo>
                  <a:lnTo>
                    <a:pt x="35829" y="27640"/>
                  </a:lnTo>
                  <a:lnTo>
                    <a:pt x="36444" y="26412"/>
                  </a:lnTo>
                  <a:lnTo>
                    <a:pt x="37007" y="25081"/>
                  </a:lnTo>
                  <a:lnTo>
                    <a:pt x="37570" y="23597"/>
                  </a:lnTo>
                  <a:lnTo>
                    <a:pt x="38133" y="22010"/>
                  </a:lnTo>
                  <a:lnTo>
                    <a:pt x="38696" y="20321"/>
                  </a:lnTo>
                  <a:lnTo>
                    <a:pt x="39208" y="18478"/>
                  </a:lnTo>
                  <a:lnTo>
                    <a:pt x="40334" y="14486"/>
                  </a:lnTo>
                  <a:lnTo>
                    <a:pt x="41408" y="10084"/>
                  </a:lnTo>
                  <a:lnTo>
                    <a:pt x="42535" y="5375"/>
                  </a:lnTo>
                  <a:lnTo>
                    <a:pt x="42688" y="4505"/>
                  </a:lnTo>
                  <a:lnTo>
                    <a:pt x="42842" y="3686"/>
                  </a:lnTo>
                  <a:lnTo>
                    <a:pt x="42893" y="2918"/>
                  </a:lnTo>
                  <a:lnTo>
                    <a:pt x="42842" y="2253"/>
                  </a:lnTo>
                  <a:lnTo>
                    <a:pt x="42790" y="1690"/>
                  </a:lnTo>
                  <a:lnTo>
                    <a:pt x="42637" y="1229"/>
                  </a:lnTo>
                  <a:lnTo>
                    <a:pt x="42432" y="769"/>
                  </a:lnTo>
                  <a:lnTo>
                    <a:pt x="42176" y="461"/>
                  </a:lnTo>
                  <a:lnTo>
                    <a:pt x="41920" y="257"/>
                  </a:lnTo>
                  <a:lnTo>
                    <a:pt x="41613" y="103"/>
                  </a:lnTo>
                  <a:lnTo>
                    <a:pt x="41306" y="52"/>
                  </a:lnTo>
                  <a:lnTo>
                    <a:pt x="40999"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7;p54">
              <a:extLst>
                <a:ext uri="{FF2B5EF4-FFF2-40B4-BE49-F238E27FC236}">
                  <a16:creationId xmlns:a16="http://schemas.microsoft.com/office/drawing/2014/main" id="{3732D642-23D6-0B5A-BA72-0B27F2C4E450}"/>
                </a:ext>
              </a:extLst>
            </p:cNvPr>
            <p:cNvSpPr/>
            <p:nvPr/>
          </p:nvSpPr>
          <p:spPr>
            <a:xfrm>
              <a:off x="4545775" y="1359050"/>
              <a:ext cx="1072325" cy="959750"/>
            </a:xfrm>
            <a:custGeom>
              <a:avLst/>
              <a:gdLst/>
              <a:ahLst/>
              <a:cxnLst/>
              <a:rect l="l" t="t" r="r" b="b"/>
              <a:pathLst>
                <a:path w="42893" h="38390" fill="none" extrusionOk="0">
                  <a:moveTo>
                    <a:pt x="42535" y="5375"/>
                  </a:moveTo>
                  <a:lnTo>
                    <a:pt x="42535" y="5375"/>
                  </a:lnTo>
                  <a:lnTo>
                    <a:pt x="41408" y="10084"/>
                  </a:lnTo>
                  <a:lnTo>
                    <a:pt x="40334" y="14486"/>
                  </a:lnTo>
                  <a:lnTo>
                    <a:pt x="39208" y="18478"/>
                  </a:lnTo>
                  <a:lnTo>
                    <a:pt x="38696" y="20321"/>
                  </a:lnTo>
                  <a:lnTo>
                    <a:pt x="38133" y="22010"/>
                  </a:lnTo>
                  <a:lnTo>
                    <a:pt x="37570" y="23597"/>
                  </a:lnTo>
                  <a:lnTo>
                    <a:pt x="37007" y="25081"/>
                  </a:lnTo>
                  <a:lnTo>
                    <a:pt x="36444" y="26412"/>
                  </a:lnTo>
                  <a:lnTo>
                    <a:pt x="35829" y="27640"/>
                  </a:lnTo>
                  <a:lnTo>
                    <a:pt x="35266" y="28664"/>
                  </a:lnTo>
                  <a:lnTo>
                    <a:pt x="34652" y="29586"/>
                  </a:lnTo>
                  <a:lnTo>
                    <a:pt x="34294" y="29944"/>
                  </a:lnTo>
                  <a:lnTo>
                    <a:pt x="33987" y="30302"/>
                  </a:lnTo>
                  <a:lnTo>
                    <a:pt x="33680" y="30609"/>
                  </a:lnTo>
                  <a:lnTo>
                    <a:pt x="33321" y="30865"/>
                  </a:lnTo>
                  <a:lnTo>
                    <a:pt x="33321" y="30865"/>
                  </a:lnTo>
                  <a:lnTo>
                    <a:pt x="33014" y="31070"/>
                  </a:lnTo>
                  <a:lnTo>
                    <a:pt x="32605" y="31275"/>
                  </a:lnTo>
                  <a:lnTo>
                    <a:pt x="31581" y="31735"/>
                  </a:lnTo>
                  <a:lnTo>
                    <a:pt x="30250" y="32247"/>
                  </a:lnTo>
                  <a:lnTo>
                    <a:pt x="28715" y="32810"/>
                  </a:lnTo>
                  <a:lnTo>
                    <a:pt x="26974" y="33373"/>
                  </a:lnTo>
                  <a:lnTo>
                    <a:pt x="25132" y="33936"/>
                  </a:lnTo>
                  <a:lnTo>
                    <a:pt x="21139" y="35062"/>
                  </a:lnTo>
                  <a:lnTo>
                    <a:pt x="17096" y="36086"/>
                  </a:lnTo>
                  <a:lnTo>
                    <a:pt x="13411" y="37007"/>
                  </a:lnTo>
                  <a:lnTo>
                    <a:pt x="10339" y="37673"/>
                  </a:lnTo>
                  <a:lnTo>
                    <a:pt x="9213" y="37877"/>
                  </a:lnTo>
                  <a:lnTo>
                    <a:pt x="8394" y="38031"/>
                  </a:lnTo>
                  <a:lnTo>
                    <a:pt x="8394" y="38031"/>
                  </a:lnTo>
                  <a:lnTo>
                    <a:pt x="4914" y="38389"/>
                  </a:lnTo>
                  <a:lnTo>
                    <a:pt x="4914" y="38389"/>
                  </a:lnTo>
                  <a:lnTo>
                    <a:pt x="4709" y="38389"/>
                  </a:lnTo>
                  <a:lnTo>
                    <a:pt x="4504" y="38287"/>
                  </a:lnTo>
                  <a:lnTo>
                    <a:pt x="4300" y="38133"/>
                  </a:lnTo>
                  <a:lnTo>
                    <a:pt x="4044" y="37877"/>
                  </a:lnTo>
                  <a:lnTo>
                    <a:pt x="3839" y="37570"/>
                  </a:lnTo>
                  <a:lnTo>
                    <a:pt x="3583" y="37212"/>
                  </a:lnTo>
                  <a:lnTo>
                    <a:pt x="3122" y="36342"/>
                  </a:lnTo>
                  <a:lnTo>
                    <a:pt x="2611" y="35318"/>
                  </a:lnTo>
                  <a:lnTo>
                    <a:pt x="2150" y="34141"/>
                  </a:lnTo>
                  <a:lnTo>
                    <a:pt x="1740" y="32861"/>
                  </a:lnTo>
                  <a:lnTo>
                    <a:pt x="1280" y="31531"/>
                  </a:lnTo>
                  <a:lnTo>
                    <a:pt x="921" y="30149"/>
                  </a:lnTo>
                  <a:lnTo>
                    <a:pt x="614" y="28818"/>
                  </a:lnTo>
                  <a:lnTo>
                    <a:pt x="307" y="27538"/>
                  </a:lnTo>
                  <a:lnTo>
                    <a:pt x="154" y="26310"/>
                  </a:lnTo>
                  <a:lnTo>
                    <a:pt x="51" y="25235"/>
                  </a:lnTo>
                  <a:lnTo>
                    <a:pt x="0" y="24313"/>
                  </a:lnTo>
                  <a:lnTo>
                    <a:pt x="51" y="23955"/>
                  </a:lnTo>
                  <a:lnTo>
                    <a:pt x="103" y="23648"/>
                  </a:lnTo>
                  <a:lnTo>
                    <a:pt x="205" y="23392"/>
                  </a:lnTo>
                  <a:lnTo>
                    <a:pt x="307" y="23187"/>
                  </a:lnTo>
                  <a:lnTo>
                    <a:pt x="307" y="23187"/>
                  </a:lnTo>
                  <a:lnTo>
                    <a:pt x="512" y="23034"/>
                  </a:lnTo>
                  <a:lnTo>
                    <a:pt x="768" y="22880"/>
                  </a:lnTo>
                  <a:lnTo>
                    <a:pt x="1536" y="22624"/>
                  </a:lnTo>
                  <a:lnTo>
                    <a:pt x="2611" y="22368"/>
                  </a:lnTo>
                  <a:lnTo>
                    <a:pt x="3941" y="22113"/>
                  </a:lnTo>
                  <a:lnTo>
                    <a:pt x="3941" y="22113"/>
                  </a:lnTo>
                  <a:lnTo>
                    <a:pt x="6654" y="21754"/>
                  </a:lnTo>
                  <a:lnTo>
                    <a:pt x="9828" y="21396"/>
                  </a:lnTo>
                  <a:lnTo>
                    <a:pt x="16482" y="20782"/>
                  </a:lnTo>
                  <a:lnTo>
                    <a:pt x="19553" y="20475"/>
                  </a:lnTo>
                  <a:lnTo>
                    <a:pt x="22112" y="20219"/>
                  </a:lnTo>
                  <a:lnTo>
                    <a:pt x="23136" y="20065"/>
                  </a:lnTo>
                  <a:lnTo>
                    <a:pt x="23903" y="19912"/>
                  </a:lnTo>
                  <a:lnTo>
                    <a:pt x="24466" y="19809"/>
                  </a:lnTo>
                  <a:lnTo>
                    <a:pt x="24620" y="19707"/>
                  </a:lnTo>
                  <a:lnTo>
                    <a:pt x="24773" y="19656"/>
                  </a:lnTo>
                  <a:lnTo>
                    <a:pt x="24773" y="19656"/>
                  </a:lnTo>
                  <a:lnTo>
                    <a:pt x="25183" y="19144"/>
                  </a:lnTo>
                  <a:lnTo>
                    <a:pt x="25900" y="18223"/>
                  </a:lnTo>
                  <a:lnTo>
                    <a:pt x="28049" y="15254"/>
                  </a:lnTo>
                  <a:lnTo>
                    <a:pt x="34806" y="5836"/>
                  </a:lnTo>
                  <a:lnTo>
                    <a:pt x="34806" y="5836"/>
                  </a:lnTo>
                  <a:lnTo>
                    <a:pt x="36136" y="4096"/>
                  </a:lnTo>
                  <a:lnTo>
                    <a:pt x="37314" y="2662"/>
                  </a:lnTo>
                  <a:lnTo>
                    <a:pt x="37877" y="2048"/>
                  </a:lnTo>
                  <a:lnTo>
                    <a:pt x="38389" y="1536"/>
                  </a:lnTo>
                  <a:lnTo>
                    <a:pt x="38900" y="1076"/>
                  </a:lnTo>
                  <a:lnTo>
                    <a:pt x="39361" y="717"/>
                  </a:lnTo>
                  <a:lnTo>
                    <a:pt x="39822" y="461"/>
                  </a:lnTo>
                  <a:lnTo>
                    <a:pt x="40231" y="206"/>
                  </a:lnTo>
                  <a:lnTo>
                    <a:pt x="40641" y="103"/>
                  </a:lnTo>
                  <a:lnTo>
                    <a:pt x="40999" y="1"/>
                  </a:lnTo>
                  <a:lnTo>
                    <a:pt x="41306" y="52"/>
                  </a:lnTo>
                  <a:lnTo>
                    <a:pt x="41613" y="103"/>
                  </a:lnTo>
                  <a:lnTo>
                    <a:pt x="41920" y="257"/>
                  </a:lnTo>
                  <a:lnTo>
                    <a:pt x="42176" y="461"/>
                  </a:lnTo>
                  <a:lnTo>
                    <a:pt x="42176" y="461"/>
                  </a:lnTo>
                  <a:lnTo>
                    <a:pt x="42432" y="769"/>
                  </a:lnTo>
                  <a:lnTo>
                    <a:pt x="42637" y="1229"/>
                  </a:lnTo>
                  <a:lnTo>
                    <a:pt x="42790" y="1690"/>
                  </a:lnTo>
                  <a:lnTo>
                    <a:pt x="42842" y="2253"/>
                  </a:lnTo>
                  <a:lnTo>
                    <a:pt x="42893" y="2918"/>
                  </a:lnTo>
                  <a:lnTo>
                    <a:pt x="42842" y="3686"/>
                  </a:lnTo>
                  <a:lnTo>
                    <a:pt x="42688" y="4505"/>
                  </a:lnTo>
                  <a:lnTo>
                    <a:pt x="42535" y="537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8;p54">
              <a:extLst>
                <a:ext uri="{FF2B5EF4-FFF2-40B4-BE49-F238E27FC236}">
                  <a16:creationId xmlns:a16="http://schemas.microsoft.com/office/drawing/2014/main" id="{5E940CE3-42BF-CF03-A383-332473F83661}"/>
                </a:ext>
              </a:extLst>
            </p:cNvPr>
            <p:cNvSpPr/>
            <p:nvPr/>
          </p:nvSpPr>
          <p:spPr>
            <a:xfrm>
              <a:off x="3995525" y="1909300"/>
              <a:ext cx="758850" cy="492675"/>
            </a:xfrm>
            <a:custGeom>
              <a:avLst/>
              <a:gdLst/>
              <a:ahLst/>
              <a:cxnLst/>
              <a:rect l="l" t="t" r="r" b="b"/>
              <a:pathLst>
                <a:path w="30354" h="19707" extrusionOk="0">
                  <a:moveTo>
                    <a:pt x="20679" y="0"/>
                  </a:moveTo>
                  <a:lnTo>
                    <a:pt x="18120" y="103"/>
                  </a:lnTo>
                  <a:lnTo>
                    <a:pt x="16738" y="205"/>
                  </a:lnTo>
                  <a:lnTo>
                    <a:pt x="15305" y="358"/>
                  </a:lnTo>
                  <a:lnTo>
                    <a:pt x="13821" y="512"/>
                  </a:lnTo>
                  <a:lnTo>
                    <a:pt x="12336" y="717"/>
                  </a:lnTo>
                  <a:lnTo>
                    <a:pt x="10801" y="1024"/>
                  </a:lnTo>
                  <a:lnTo>
                    <a:pt x="9316" y="1331"/>
                  </a:lnTo>
                  <a:lnTo>
                    <a:pt x="8753" y="1536"/>
                  </a:lnTo>
                  <a:lnTo>
                    <a:pt x="8037" y="1843"/>
                  </a:lnTo>
                  <a:lnTo>
                    <a:pt x="7320" y="2303"/>
                  </a:lnTo>
                  <a:lnTo>
                    <a:pt x="6501" y="2815"/>
                  </a:lnTo>
                  <a:lnTo>
                    <a:pt x="5631" y="3481"/>
                  </a:lnTo>
                  <a:lnTo>
                    <a:pt x="4812" y="4146"/>
                  </a:lnTo>
                  <a:lnTo>
                    <a:pt x="3942" y="4914"/>
                  </a:lnTo>
                  <a:lnTo>
                    <a:pt x="3123" y="5682"/>
                  </a:lnTo>
                  <a:lnTo>
                    <a:pt x="2355" y="6501"/>
                  </a:lnTo>
                  <a:lnTo>
                    <a:pt x="1639" y="7268"/>
                  </a:lnTo>
                  <a:lnTo>
                    <a:pt x="1076" y="8087"/>
                  </a:lnTo>
                  <a:lnTo>
                    <a:pt x="564" y="8855"/>
                  </a:lnTo>
                  <a:lnTo>
                    <a:pt x="206" y="9572"/>
                  </a:lnTo>
                  <a:lnTo>
                    <a:pt x="103" y="9930"/>
                  </a:lnTo>
                  <a:lnTo>
                    <a:pt x="1" y="10237"/>
                  </a:lnTo>
                  <a:lnTo>
                    <a:pt x="1" y="10544"/>
                  </a:lnTo>
                  <a:lnTo>
                    <a:pt x="1" y="10851"/>
                  </a:lnTo>
                  <a:lnTo>
                    <a:pt x="103" y="11107"/>
                  </a:lnTo>
                  <a:lnTo>
                    <a:pt x="206" y="11363"/>
                  </a:lnTo>
                  <a:lnTo>
                    <a:pt x="308" y="11517"/>
                  </a:lnTo>
                  <a:lnTo>
                    <a:pt x="461" y="11670"/>
                  </a:lnTo>
                  <a:lnTo>
                    <a:pt x="666" y="11773"/>
                  </a:lnTo>
                  <a:lnTo>
                    <a:pt x="871" y="11773"/>
                  </a:lnTo>
                  <a:lnTo>
                    <a:pt x="564" y="12233"/>
                  </a:lnTo>
                  <a:lnTo>
                    <a:pt x="359" y="12643"/>
                  </a:lnTo>
                  <a:lnTo>
                    <a:pt x="154" y="13103"/>
                  </a:lnTo>
                  <a:lnTo>
                    <a:pt x="52" y="13513"/>
                  </a:lnTo>
                  <a:lnTo>
                    <a:pt x="1" y="13922"/>
                  </a:lnTo>
                  <a:lnTo>
                    <a:pt x="52" y="14281"/>
                  </a:lnTo>
                  <a:lnTo>
                    <a:pt x="206" y="14639"/>
                  </a:lnTo>
                  <a:lnTo>
                    <a:pt x="410" y="14946"/>
                  </a:lnTo>
                  <a:lnTo>
                    <a:pt x="615" y="15100"/>
                  </a:lnTo>
                  <a:lnTo>
                    <a:pt x="820" y="15202"/>
                  </a:lnTo>
                  <a:lnTo>
                    <a:pt x="1024" y="15304"/>
                  </a:lnTo>
                  <a:lnTo>
                    <a:pt x="1280" y="15356"/>
                  </a:lnTo>
                  <a:lnTo>
                    <a:pt x="1741" y="15356"/>
                  </a:lnTo>
                  <a:lnTo>
                    <a:pt x="1997" y="15304"/>
                  </a:lnTo>
                  <a:lnTo>
                    <a:pt x="2202" y="15202"/>
                  </a:lnTo>
                  <a:lnTo>
                    <a:pt x="2099" y="15407"/>
                  </a:lnTo>
                  <a:lnTo>
                    <a:pt x="1997" y="15611"/>
                  </a:lnTo>
                  <a:lnTo>
                    <a:pt x="1997" y="15867"/>
                  </a:lnTo>
                  <a:lnTo>
                    <a:pt x="1997" y="16072"/>
                  </a:lnTo>
                  <a:lnTo>
                    <a:pt x="2048" y="16277"/>
                  </a:lnTo>
                  <a:lnTo>
                    <a:pt x="2151" y="16482"/>
                  </a:lnTo>
                  <a:lnTo>
                    <a:pt x="2304" y="16686"/>
                  </a:lnTo>
                  <a:lnTo>
                    <a:pt x="2458" y="16840"/>
                  </a:lnTo>
                  <a:lnTo>
                    <a:pt x="2662" y="16993"/>
                  </a:lnTo>
                  <a:lnTo>
                    <a:pt x="2918" y="17045"/>
                  </a:lnTo>
                  <a:lnTo>
                    <a:pt x="3174" y="17096"/>
                  </a:lnTo>
                  <a:lnTo>
                    <a:pt x="3430" y="17096"/>
                  </a:lnTo>
                  <a:lnTo>
                    <a:pt x="4096" y="16942"/>
                  </a:lnTo>
                  <a:lnTo>
                    <a:pt x="4812" y="16738"/>
                  </a:lnTo>
                  <a:lnTo>
                    <a:pt x="5631" y="16379"/>
                  </a:lnTo>
                  <a:lnTo>
                    <a:pt x="6450" y="15970"/>
                  </a:lnTo>
                  <a:lnTo>
                    <a:pt x="7320" y="15509"/>
                  </a:lnTo>
                  <a:lnTo>
                    <a:pt x="8190" y="14946"/>
                  </a:lnTo>
                  <a:lnTo>
                    <a:pt x="7678" y="15407"/>
                  </a:lnTo>
                  <a:lnTo>
                    <a:pt x="7218" y="15867"/>
                  </a:lnTo>
                  <a:lnTo>
                    <a:pt x="6860" y="16328"/>
                  </a:lnTo>
                  <a:lnTo>
                    <a:pt x="6552" y="16738"/>
                  </a:lnTo>
                  <a:lnTo>
                    <a:pt x="6399" y="17147"/>
                  </a:lnTo>
                  <a:lnTo>
                    <a:pt x="6348" y="17352"/>
                  </a:lnTo>
                  <a:lnTo>
                    <a:pt x="6348" y="17557"/>
                  </a:lnTo>
                  <a:lnTo>
                    <a:pt x="6348" y="17710"/>
                  </a:lnTo>
                  <a:lnTo>
                    <a:pt x="6399" y="17864"/>
                  </a:lnTo>
                  <a:lnTo>
                    <a:pt x="6501" y="18017"/>
                  </a:lnTo>
                  <a:lnTo>
                    <a:pt x="6655" y="18171"/>
                  </a:lnTo>
                  <a:lnTo>
                    <a:pt x="6860" y="18324"/>
                  </a:lnTo>
                  <a:lnTo>
                    <a:pt x="7064" y="18427"/>
                  </a:lnTo>
                  <a:lnTo>
                    <a:pt x="7320" y="18529"/>
                  </a:lnTo>
                  <a:lnTo>
                    <a:pt x="7576" y="18580"/>
                  </a:lnTo>
                  <a:lnTo>
                    <a:pt x="8139" y="18631"/>
                  </a:lnTo>
                  <a:lnTo>
                    <a:pt x="8702" y="18631"/>
                  </a:lnTo>
                  <a:lnTo>
                    <a:pt x="9368" y="18478"/>
                  </a:lnTo>
                  <a:lnTo>
                    <a:pt x="10033" y="18273"/>
                  </a:lnTo>
                  <a:lnTo>
                    <a:pt x="10698" y="17966"/>
                  </a:lnTo>
                  <a:lnTo>
                    <a:pt x="11415" y="17608"/>
                  </a:lnTo>
                  <a:lnTo>
                    <a:pt x="12899" y="16789"/>
                  </a:lnTo>
                  <a:lnTo>
                    <a:pt x="14435" y="15867"/>
                  </a:lnTo>
                  <a:lnTo>
                    <a:pt x="15868" y="14946"/>
                  </a:lnTo>
                  <a:lnTo>
                    <a:pt x="17301" y="14127"/>
                  </a:lnTo>
                  <a:lnTo>
                    <a:pt x="18018" y="13718"/>
                  </a:lnTo>
                  <a:lnTo>
                    <a:pt x="18837" y="13308"/>
                  </a:lnTo>
                  <a:lnTo>
                    <a:pt x="19656" y="12950"/>
                  </a:lnTo>
                  <a:lnTo>
                    <a:pt x="20423" y="12694"/>
                  </a:lnTo>
                  <a:lnTo>
                    <a:pt x="21140" y="12540"/>
                  </a:lnTo>
                  <a:lnTo>
                    <a:pt x="21498" y="12489"/>
                  </a:lnTo>
                  <a:lnTo>
                    <a:pt x="21805" y="12489"/>
                  </a:lnTo>
                  <a:lnTo>
                    <a:pt x="22061" y="12540"/>
                  </a:lnTo>
                  <a:lnTo>
                    <a:pt x="22266" y="12643"/>
                  </a:lnTo>
                  <a:lnTo>
                    <a:pt x="22471" y="12796"/>
                  </a:lnTo>
                  <a:lnTo>
                    <a:pt x="22573" y="13001"/>
                  </a:lnTo>
                  <a:lnTo>
                    <a:pt x="22624" y="13155"/>
                  </a:lnTo>
                  <a:lnTo>
                    <a:pt x="22624" y="13308"/>
                  </a:lnTo>
                  <a:lnTo>
                    <a:pt x="22573" y="13615"/>
                  </a:lnTo>
                  <a:lnTo>
                    <a:pt x="22368" y="13922"/>
                  </a:lnTo>
                  <a:lnTo>
                    <a:pt x="22061" y="14281"/>
                  </a:lnTo>
                  <a:lnTo>
                    <a:pt x="21703" y="14588"/>
                  </a:lnTo>
                  <a:lnTo>
                    <a:pt x="21294" y="14895"/>
                  </a:lnTo>
                  <a:lnTo>
                    <a:pt x="20884" y="15151"/>
                  </a:lnTo>
                  <a:lnTo>
                    <a:pt x="20423" y="15356"/>
                  </a:lnTo>
                  <a:lnTo>
                    <a:pt x="18786" y="16072"/>
                  </a:lnTo>
                  <a:lnTo>
                    <a:pt x="17915" y="16430"/>
                  </a:lnTo>
                  <a:lnTo>
                    <a:pt x="17199" y="16840"/>
                  </a:lnTo>
                  <a:lnTo>
                    <a:pt x="16533" y="17301"/>
                  </a:lnTo>
                  <a:lnTo>
                    <a:pt x="16277" y="17505"/>
                  </a:lnTo>
                  <a:lnTo>
                    <a:pt x="16073" y="17761"/>
                  </a:lnTo>
                  <a:lnTo>
                    <a:pt x="15919" y="17966"/>
                  </a:lnTo>
                  <a:lnTo>
                    <a:pt x="15817" y="18222"/>
                  </a:lnTo>
                  <a:lnTo>
                    <a:pt x="15817" y="18478"/>
                  </a:lnTo>
                  <a:lnTo>
                    <a:pt x="15868" y="18734"/>
                  </a:lnTo>
                  <a:lnTo>
                    <a:pt x="15970" y="18887"/>
                  </a:lnTo>
                  <a:lnTo>
                    <a:pt x="16073" y="19041"/>
                  </a:lnTo>
                  <a:lnTo>
                    <a:pt x="16380" y="19297"/>
                  </a:lnTo>
                  <a:lnTo>
                    <a:pt x="16738" y="19502"/>
                  </a:lnTo>
                  <a:lnTo>
                    <a:pt x="17199" y="19604"/>
                  </a:lnTo>
                  <a:lnTo>
                    <a:pt x="17659" y="19706"/>
                  </a:lnTo>
                  <a:lnTo>
                    <a:pt x="18786" y="19706"/>
                  </a:lnTo>
                  <a:lnTo>
                    <a:pt x="19400" y="19655"/>
                  </a:lnTo>
                  <a:lnTo>
                    <a:pt x="20628" y="19502"/>
                  </a:lnTo>
                  <a:lnTo>
                    <a:pt x="21857" y="19246"/>
                  </a:lnTo>
                  <a:lnTo>
                    <a:pt x="22880" y="18990"/>
                  </a:lnTo>
                  <a:lnTo>
                    <a:pt x="23699" y="18734"/>
                  </a:lnTo>
                  <a:lnTo>
                    <a:pt x="25440" y="18171"/>
                  </a:lnTo>
                  <a:lnTo>
                    <a:pt x="27077" y="17505"/>
                  </a:lnTo>
                  <a:lnTo>
                    <a:pt x="28715" y="16789"/>
                  </a:lnTo>
                  <a:lnTo>
                    <a:pt x="30353" y="16021"/>
                  </a:lnTo>
                  <a:lnTo>
                    <a:pt x="30148" y="13871"/>
                  </a:lnTo>
                  <a:lnTo>
                    <a:pt x="29790" y="11670"/>
                  </a:lnTo>
                  <a:lnTo>
                    <a:pt x="29381" y="9009"/>
                  </a:lnTo>
                  <a:lnTo>
                    <a:pt x="29074" y="7627"/>
                  </a:lnTo>
                  <a:lnTo>
                    <a:pt x="28767" y="6245"/>
                  </a:lnTo>
                  <a:lnTo>
                    <a:pt x="28408" y="4914"/>
                  </a:lnTo>
                  <a:lnTo>
                    <a:pt x="27999" y="3685"/>
                  </a:lnTo>
                  <a:lnTo>
                    <a:pt x="27538" y="2508"/>
                  </a:lnTo>
                  <a:lnTo>
                    <a:pt x="27077" y="1536"/>
                  </a:lnTo>
                  <a:lnTo>
                    <a:pt x="26822" y="1075"/>
                  </a:lnTo>
                  <a:lnTo>
                    <a:pt x="26566" y="717"/>
                  </a:lnTo>
                  <a:lnTo>
                    <a:pt x="26258" y="410"/>
                  </a:lnTo>
                  <a:lnTo>
                    <a:pt x="26003" y="103"/>
                  </a:lnTo>
                  <a:lnTo>
                    <a:pt x="24518" y="51"/>
                  </a:lnTo>
                  <a:lnTo>
                    <a:pt x="22829"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9;p54">
              <a:extLst>
                <a:ext uri="{FF2B5EF4-FFF2-40B4-BE49-F238E27FC236}">
                  <a16:creationId xmlns:a16="http://schemas.microsoft.com/office/drawing/2014/main" id="{738FE2AD-8A4E-5E21-0EDA-BBBC89A96338}"/>
                </a:ext>
              </a:extLst>
            </p:cNvPr>
            <p:cNvSpPr/>
            <p:nvPr/>
          </p:nvSpPr>
          <p:spPr>
            <a:xfrm>
              <a:off x="4193875" y="2121700"/>
              <a:ext cx="263625" cy="166375"/>
            </a:xfrm>
            <a:custGeom>
              <a:avLst/>
              <a:gdLst/>
              <a:ahLst/>
              <a:cxnLst/>
              <a:rect l="l" t="t" r="r" b="b"/>
              <a:pathLst>
                <a:path w="10545" h="6655" extrusionOk="0">
                  <a:moveTo>
                    <a:pt x="10544" y="1"/>
                  </a:moveTo>
                  <a:lnTo>
                    <a:pt x="9828" y="103"/>
                  </a:lnTo>
                  <a:lnTo>
                    <a:pt x="9111" y="257"/>
                  </a:lnTo>
                  <a:lnTo>
                    <a:pt x="8395" y="461"/>
                  </a:lnTo>
                  <a:lnTo>
                    <a:pt x="7729" y="717"/>
                  </a:lnTo>
                  <a:lnTo>
                    <a:pt x="7064" y="973"/>
                  </a:lnTo>
                  <a:lnTo>
                    <a:pt x="6398" y="1332"/>
                  </a:lnTo>
                  <a:lnTo>
                    <a:pt x="5784" y="1690"/>
                  </a:lnTo>
                  <a:lnTo>
                    <a:pt x="5170" y="2048"/>
                  </a:lnTo>
                  <a:lnTo>
                    <a:pt x="4453" y="2560"/>
                  </a:lnTo>
                  <a:lnTo>
                    <a:pt x="3788" y="3123"/>
                  </a:lnTo>
                  <a:lnTo>
                    <a:pt x="2508" y="4249"/>
                  </a:lnTo>
                  <a:lnTo>
                    <a:pt x="1280" y="5426"/>
                  </a:lnTo>
                  <a:lnTo>
                    <a:pt x="0" y="6604"/>
                  </a:lnTo>
                  <a:lnTo>
                    <a:pt x="0" y="6655"/>
                  </a:lnTo>
                  <a:lnTo>
                    <a:pt x="103" y="6655"/>
                  </a:lnTo>
                  <a:lnTo>
                    <a:pt x="717" y="6092"/>
                  </a:lnTo>
                  <a:lnTo>
                    <a:pt x="1382" y="5580"/>
                  </a:lnTo>
                  <a:lnTo>
                    <a:pt x="2662" y="4505"/>
                  </a:lnTo>
                  <a:lnTo>
                    <a:pt x="3890" y="3430"/>
                  </a:lnTo>
                  <a:lnTo>
                    <a:pt x="4556" y="2918"/>
                  </a:lnTo>
                  <a:lnTo>
                    <a:pt x="5170" y="2407"/>
                  </a:lnTo>
                  <a:lnTo>
                    <a:pt x="5784" y="1997"/>
                  </a:lnTo>
                  <a:lnTo>
                    <a:pt x="6398" y="1588"/>
                  </a:lnTo>
                  <a:lnTo>
                    <a:pt x="7064" y="1229"/>
                  </a:lnTo>
                  <a:lnTo>
                    <a:pt x="7729" y="922"/>
                  </a:lnTo>
                  <a:lnTo>
                    <a:pt x="8395" y="615"/>
                  </a:lnTo>
                  <a:lnTo>
                    <a:pt x="9111" y="359"/>
                  </a:lnTo>
                  <a:lnTo>
                    <a:pt x="9828" y="154"/>
                  </a:lnTo>
                  <a:lnTo>
                    <a:pt x="1054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50;p54">
              <a:extLst>
                <a:ext uri="{FF2B5EF4-FFF2-40B4-BE49-F238E27FC236}">
                  <a16:creationId xmlns:a16="http://schemas.microsoft.com/office/drawing/2014/main" id="{8EB80C39-6596-4002-1596-9C223454FFA3}"/>
                </a:ext>
              </a:extLst>
            </p:cNvPr>
            <p:cNvSpPr/>
            <p:nvPr/>
          </p:nvSpPr>
          <p:spPr>
            <a:xfrm>
              <a:off x="4051825" y="2035975"/>
              <a:ext cx="368575" cy="250825"/>
            </a:xfrm>
            <a:custGeom>
              <a:avLst/>
              <a:gdLst/>
              <a:ahLst/>
              <a:cxnLst/>
              <a:rect l="l" t="t" r="r" b="b"/>
              <a:pathLst>
                <a:path w="14743" h="10033" extrusionOk="0">
                  <a:moveTo>
                    <a:pt x="14742" y="0"/>
                  </a:moveTo>
                  <a:lnTo>
                    <a:pt x="13104" y="410"/>
                  </a:lnTo>
                  <a:lnTo>
                    <a:pt x="11517" y="922"/>
                  </a:lnTo>
                  <a:lnTo>
                    <a:pt x="9982" y="1485"/>
                  </a:lnTo>
                  <a:lnTo>
                    <a:pt x="8446" y="2150"/>
                  </a:lnTo>
                  <a:lnTo>
                    <a:pt x="7679" y="2611"/>
                  </a:lnTo>
                  <a:lnTo>
                    <a:pt x="6911" y="3072"/>
                  </a:lnTo>
                  <a:lnTo>
                    <a:pt x="6194" y="3635"/>
                  </a:lnTo>
                  <a:lnTo>
                    <a:pt x="5529" y="4198"/>
                  </a:lnTo>
                  <a:lnTo>
                    <a:pt x="4198" y="5477"/>
                  </a:lnTo>
                  <a:lnTo>
                    <a:pt x="2918" y="6757"/>
                  </a:lnTo>
                  <a:lnTo>
                    <a:pt x="1434" y="8292"/>
                  </a:lnTo>
                  <a:lnTo>
                    <a:pt x="1" y="9930"/>
                  </a:lnTo>
                  <a:lnTo>
                    <a:pt x="1" y="9981"/>
                  </a:lnTo>
                  <a:lnTo>
                    <a:pt x="52" y="10033"/>
                  </a:lnTo>
                  <a:lnTo>
                    <a:pt x="103" y="9981"/>
                  </a:lnTo>
                  <a:lnTo>
                    <a:pt x="2662" y="7371"/>
                  </a:lnTo>
                  <a:lnTo>
                    <a:pt x="5273" y="4812"/>
                  </a:lnTo>
                  <a:lnTo>
                    <a:pt x="5938" y="4249"/>
                  </a:lnTo>
                  <a:lnTo>
                    <a:pt x="6604" y="3686"/>
                  </a:lnTo>
                  <a:lnTo>
                    <a:pt x="7269" y="3174"/>
                  </a:lnTo>
                  <a:lnTo>
                    <a:pt x="7986" y="2713"/>
                  </a:lnTo>
                  <a:lnTo>
                    <a:pt x="8702" y="2304"/>
                  </a:lnTo>
                  <a:lnTo>
                    <a:pt x="9470" y="1894"/>
                  </a:lnTo>
                  <a:lnTo>
                    <a:pt x="10238" y="1536"/>
                  </a:lnTo>
                  <a:lnTo>
                    <a:pt x="11006" y="1178"/>
                  </a:lnTo>
                  <a:lnTo>
                    <a:pt x="11927" y="871"/>
                  </a:lnTo>
                  <a:lnTo>
                    <a:pt x="12848" y="563"/>
                  </a:lnTo>
                  <a:lnTo>
                    <a:pt x="1474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51;p54">
              <a:extLst>
                <a:ext uri="{FF2B5EF4-FFF2-40B4-BE49-F238E27FC236}">
                  <a16:creationId xmlns:a16="http://schemas.microsoft.com/office/drawing/2014/main" id="{3B0B0487-233C-C6B6-4F09-0A6051344CE3}"/>
                </a:ext>
              </a:extLst>
            </p:cNvPr>
            <p:cNvSpPr/>
            <p:nvPr/>
          </p:nvSpPr>
          <p:spPr>
            <a:xfrm>
              <a:off x="4016000" y="1960475"/>
              <a:ext cx="346800" cy="243150"/>
            </a:xfrm>
            <a:custGeom>
              <a:avLst/>
              <a:gdLst/>
              <a:ahLst/>
              <a:cxnLst/>
              <a:rect l="l" t="t" r="r" b="b"/>
              <a:pathLst>
                <a:path w="13872" h="9726" extrusionOk="0">
                  <a:moveTo>
                    <a:pt x="13872" y="1"/>
                  </a:moveTo>
                  <a:lnTo>
                    <a:pt x="12387" y="308"/>
                  </a:lnTo>
                  <a:lnTo>
                    <a:pt x="10954" y="666"/>
                  </a:lnTo>
                  <a:lnTo>
                    <a:pt x="10238" y="922"/>
                  </a:lnTo>
                  <a:lnTo>
                    <a:pt x="9572" y="1178"/>
                  </a:lnTo>
                  <a:lnTo>
                    <a:pt x="8856" y="1485"/>
                  </a:lnTo>
                  <a:lnTo>
                    <a:pt x="8190" y="1894"/>
                  </a:lnTo>
                  <a:lnTo>
                    <a:pt x="6706" y="2969"/>
                  </a:lnTo>
                  <a:lnTo>
                    <a:pt x="5273" y="4095"/>
                  </a:lnTo>
                  <a:lnTo>
                    <a:pt x="3891" y="5375"/>
                  </a:lnTo>
                  <a:lnTo>
                    <a:pt x="2611" y="6706"/>
                  </a:lnTo>
                  <a:lnTo>
                    <a:pt x="1280" y="8190"/>
                  </a:lnTo>
                  <a:lnTo>
                    <a:pt x="1" y="9674"/>
                  </a:lnTo>
                  <a:lnTo>
                    <a:pt x="1" y="9726"/>
                  </a:lnTo>
                  <a:lnTo>
                    <a:pt x="52" y="9726"/>
                  </a:lnTo>
                  <a:lnTo>
                    <a:pt x="1536" y="8088"/>
                  </a:lnTo>
                  <a:lnTo>
                    <a:pt x="3123" y="6501"/>
                  </a:lnTo>
                  <a:lnTo>
                    <a:pt x="4710" y="4965"/>
                  </a:lnTo>
                  <a:lnTo>
                    <a:pt x="6348" y="3481"/>
                  </a:lnTo>
                  <a:lnTo>
                    <a:pt x="7167" y="2816"/>
                  </a:lnTo>
                  <a:lnTo>
                    <a:pt x="8037" y="2201"/>
                  </a:lnTo>
                  <a:lnTo>
                    <a:pt x="8958" y="1690"/>
                  </a:lnTo>
                  <a:lnTo>
                    <a:pt x="9879" y="1229"/>
                  </a:lnTo>
                  <a:lnTo>
                    <a:pt x="10852" y="820"/>
                  </a:lnTo>
                  <a:lnTo>
                    <a:pt x="11876" y="512"/>
                  </a:lnTo>
                  <a:lnTo>
                    <a:pt x="12848" y="256"/>
                  </a:lnTo>
                  <a:lnTo>
                    <a:pt x="1387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52;p54">
              <a:extLst>
                <a:ext uri="{FF2B5EF4-FFF2-40B4-BE49-F238E27FC236}">
                  <a16:creationId xmlns:a16="http://schemas.microsoft.com/office/drawing/2014/main" id="{1DDB75A3-9AF7-43EC-E2E1-BA6639A6156A}"/>
                </a:ext>
              </a:extLst>
            </p:cNvPr>
            <p:cNvSpPr/>
            <p:nvPr/>
          </p:nvSpPr>
          <p:spPr>
            <a:xfrm>
              <a:off x="4740275" y="1342425"/>
              <a:ext cx="891900" cy="972525"/>
            </a:xfrm>
            <a:custGeom>
              <a:avLst/>
              <a:gdLst/>
              <a:ahLst/>
              <a:cxnLst/>
              <a:rect l="l" t="t" r="r" b="b"/>
              <a:pathLst>
                <a:path w="35676" h="38901" extrusionOk="0">
                  <a:moveTo>
                    <a:pt x="33628" y="0"/>
                  </a:moveTo>
                  <a:lnTo>
                    <a:pt x="33321" y="52"/>
                  </a:lnTo>
                  <a:lnTo>
                    <a:pt x="33014" y="154"/>
                  </a:lnTo>
                  <a:lnTo>
                    <a:pt x="32349" y="410"/>
                  </a:lnTo>
                  <a:lnTo>
                    <a:pt x="31632" y="819"/>
                  </a:lnTo>
                  <a:lnTo>
                    <a:pt x="30916" y="1382"/>
                  </a:lnTo>
                  <a:lnTo>
                    <a:pt x="30097" y="2099"/>
                  </a:lnTo>
                  <a:lnTo>
                    <a:pt x="29227" y="2969"/>
                  </a:lnTo>
                  <a:lnTo>
                    <a:pt x="28305" y="3993"/>
                  </a:lnTo>
                  <a:lnTo>
                    <a:pt x="26463" y="6347"/>
                  </a:lnTo>
                  <a:lnTo>
                    <a:pt x="24518" y="8958"/>
                  </a:lnTo>
                  <a:lnTo>
                    <a:pt x="22573" y="11619"/>
                  </a:lnTo>
                  <a:lnTo>
                    <a:pt x="20781" y="14127"/>
                  </a:lnTo>
                  <a:lnTo>
                    <a:pt x="17915" y="18273"/>
                  </a:lnTo>
                  <a:lnTo>
                    <a:pt x="16993" y="19553"/>
                  </a:lnTo>
                  <a:lnTo>
                    <a:pt x="16533" y="20116"/>
                  </a:lnTo>
                  <a:lnTo>
                    <a:pt x="16277" y="20218"/>
                  </a:lnTo>
                  <a:lnTo>
                    <a:pt x="15714" y="20321"/>
                  </a:lnTo>
                  <a:lnTo>
                    <a:pt x="13769" y="20577"/>
                  </a:lnTo>
                  <a:lnTo>
                    <a:pt x="8087" y="21293"/>
                  </a:lnTo>
                  <a:lnTo>
                    <a:pt x="0" y="22215"/>
                  </a:lnTo>
                  <a:lnTo>
                    <a:pt x="2918" y="38901"/>
                  </a:lnTo>
                  <a:lnTo>
                    <a:pt x="5989" y="38338"/>
                  </a:lnTo>
                  <a:lnTo>
                    <a:pt x="9265" y="37723"/>
                  </a:lnTo>
                  <a:lnTo>
                    <a:pt x="13103" y="36853"/>
                  </a:lnTo>
                  <a:lnTo>
                    <a:pt x="15151" y="36341"/>
                  </a:lnTo>
                  <a:lnTo>
                    <a:pt x="17198" y="35778"/>
                  </a:lnTo>
                  <a:lnTo>
                    <a:pt x="19194" y="35215"/>
                  </a:lnTo>
                  <a:lnTo>
                    <a:pt x="21088" y="34601"/>
                  </a:lnTo>
                  <a:lnTo>
                    <a:pt x="22829" y="33936"/>
                  </a:lnTo>
                  <a:lnTo>
                    <a:pt x="24364" y="33219"/>
                  </a:lnTo>
                  <a:lnTo>
                    <a:pt x="25081" y="32861"/>
                  </a:lnTo>
                  <a:lnTo>
                    <a:pt x="25695" y="32503"/>
                  </a:lnTo>
                  <a:lnTo>
                    <a:pt x="26258" y="32144"/>
                  </a:lnTo>
                  <a:lnTo>
                    <a:pt x="26719" y="31735"/>
                  </a:lnTo>
                  <a:lnTo>
                    <a:pt x="27128" y="31325"/>
                  </a:lnTo>
                  <a:lnTo>
                    <a:pt x="27538" y="30814"/>
                  </a:lnTo>
                  <a:lnTo>
                    <a:pt x="27947" y="30302"/>
                  </a:lnTo>
                  <a:lnTo>
                    <a:pt x="28356" y="29687"/>
                  </a:lnTo>
                  <a:lnTo>
                    <a:pt x="28715" y="29022"/>
                  </a:lnTo>
                  <a:lnTo>
                    <a:pt x="29073" y="28305"/>
                  </a:lnTo>
                  <a:lnTo>
                    <a:pt x="29841" y="26719"/>
                  </a:lnTo>
                  <a:lnTo>
                    <a:pt x="30506" y="24978"/>
                  </a:lnTo>
                  <a:lnTo>
                    <a:pt x="31172" y="23136"/>
                  </a:lnTo>
                  <a:lnTo>
                    <a:pt x="31735" y="21242"/>
                  </a:lnTo>
                  <a:lnTo>
                    <a:pt x="32349" y="19246"/>
                  </a:lnTo>
                  <a:lnTo>
                    <a:pt x="32861" y="17198"/>
                  </a:lnTo>
                  <a:lnTo>
                    <a:pt x="33321" y="15202"/>
                  </a:lnTo>
                  <a:lnTo>
                    <a:pt x="34192" y="11363"/>
                  </a:lnTo>
                  <a:lnTo>
                    <a:pt x="34908" y="7883"/>
                  </a:lnTo>
                  <a:lnTo>
                    <a:pt x="35420" y="5170"/>
                  </a:lnTo>
                  <a:lnTo>
                    <a:pt x="35573" y="4044"/>
                  </a:lnTo>
                  <a:lnTo>
                    <a:pt x="35676" y="3071"/>
                  </a:lnTo>
                  <a:lnTo>
                    <a:pt x="35625" y="2252"/>
                  </a:lnTo>
                  <a:lnTo>
                    <a:pt x="35522" y="1536"/>
                  </a:lnTo>
                  <a:lnTo>
                    <a:pt x="35420" y="1229"/>
                  </a:lnTo>
                  <a:lnTo>
                    <a:pt x="35266" y="973"/>
                  </a:lnTo>
                  <a:lnTo>
                    <a:pt x="35164" y="717"/>
                  </a:lnTo>
                  <a:lnTo>
                    <a:pt x="35010" y="512"/>
                  </a:lnTo>
                  <a:lnTo>
                    <a:pt x="34806" y="359"/>
                  </a:lnTo>
                  <a:lnTo>
                    <a:pt x="34601" y="205"/>
                  </a:lnTo>
                  <a:lnTo>
                    <a:pt x="34396" y="103"/>
                  </a:lnTo>
                  <a:lnTo>
                    <a:pt x="34140" y="52"/>
                  </a:lnTo>
                  <a:lnTo>
                    <a:pt x="33884"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3;p54">
              <a:extLst>
                <a:ext uri="{FF2B5EF4-FFF2-40B4-BE49-F238E27FC236}">
                  <a16:creationId xmlns:a16="http://schemas.microsoft.com/office/drawing/2014/main" id="{80771FAC-16B4-8433-25C6-418CD00EDE92}"/>
                </a:ext>
              </a:extLst>
            </p:cNvPr>
            <p:cNvSpPr/>
            <p:nvPr/>
          </p:nvSpPr>
          <p:spPr>
            <a:xfrm>
              <a:off x="4740275" y="1342425"/>
              <a:ext cx="891900" cy="972525"/>
            </a:xfrm>
            <a:custGeom>
              <a:avLst/>
              <a:gdLst/>
              <a:ahLst/>
              <a:cxnLst/>
              <a:rect l="l" t="t" r="r" b="b"/>
              <a:pathLst>
                <a:path w="35676" h="38901" fill="none" extrusionOk="0">
                  <a:moveTo>
                    <a:pt x="0" y="22215"/>
                  </a:moveTo>
                  <a:lnTo>
                    <a:pt x="2918" y="38901"/>
                  </a:lnTo>
                  <a:lnTo>
                    <a:pt x="2918" y="38901"/>
                  </a:lnTo>
                  <a:lnTo>
                    <a:pt x="5989" y="38338"/>
                  </a:lnTo>
                  <a:lnTo>
                    <a:pt x="9265" y="37723"/>
                  </a:lnTo>
                  <a:lnTo>
                    <a:pt x="13103" y="36853"/>
                  </a:lnTo>
                  <a:lnTo>
                    <a:pt x="15151" y="36341"/>
                  </a:lnTo>
                  <a:lnTo>
                    <a:pt x="17198" y="35778"/>
                  </a:lnTo>
                  <a:lnTo>
                    <a:pt x="19194" y="35215"/>
                  </a:lnTo>
                  <a:lnTo>
                    <a:pt x="21088" y="34601"/>
                  </a:lnTo>
                  <a:lnTo>
                    <a:pt x="22829" y="33936"/>
                  </a:lnTo>
                  <a:lnTo>
                    <a:pt x="24364" y="33219"/>
                  </a:lnTo>
                  <a:lnTo>
                    <a:pt x="25081" y="32861"/>
                  </a:lnTo>
                  <a:lnTo>
                    <a:pt x="25695" y="32503"/>
                  </a:lnTo>
                  <a:lnTo>
                    <a:pt x="26258" y="32144"/>
                  </a:lnTo>
                  <a:lnTo>
                    <a:pt x="26719" y="31735"/>
                  </a:lnTo>
                  <a:lnTo>
                    <a:pt x="26719" y="31735"/>
                  </a:lnTo>
                  <a:lnTo>
                    <a:pt x="27128" y="31325"/>
                  </a:lnTo>
                  <a:lnTo>
                    <a:pt x="27538" y="30814"/>
                  </a:lnTo>
                  <a:lnTo>
                    <a:pt x="27947" y="30302"/>
                  </a:lnTo>
                  <a:lnTo>
                    <a:pt x="28356" y="29687"/>
                  </a:lnTo>
                  <a:lnTo>
                    <a:pt x="28715" y="29022"/>
                  </a:lnTo>
                  <a:lnTo>
                    <a:pt x="29073" y="28305"/>
                  </a:lnTo>
                  <a:lnTo>
                    <a:pt x="29841" y="26719"/>
                  </a:lnTo>
                  <a:lnTo>
                    <a:pt x="30506" y="24978"/>
                  </a:lnTo>
                  <a:lnTo>
                    <a:pt x="31172" y="23136"/>
                  </a:lnTo>
                  <a:lnTo>
                    <a:pt x="31735" y="21242"/>
                  </a:lnTo>
                  <a:lnTo>
                    <a:pt x="32349" y="19246"/>
                  </a:lnTo>
                  <a:lnTo>
                    <a:pt x="32861" y="17198"/>
                  </a:lnTo>
                  <a:lnTo>
                    <a:pt x="33321" y="15202"/>
                  </a:lnTo>
                  <a:lnTo>
                    <a:pt x="34192" y="11363"/>
                  </a:lnTo>
                  <a:lnTo>
                    <a:pt x="34908" y="7883"/>
                  </a:lnTo>
                  <a:lnTo>
                    <a:pt x="35420" y="5170"/>
                  </a:lnTo>
                  <a:lnTo>
                    <a:pt x="35420" y="5170"/>
                  </a:lnTo>
                  <a:lnTo>
                    <a:pt x="35573" y="4044"/>
                  </a:lnTo>
                  <a:lnTo>
                    <a:pt x="35676" y="3071"/>
                  </a:lnTo>
                  <a:lnTo>
                    <a:pt x="35625" y="2252"/>
                  </a:lnTo>
                  <a:lnTo>
                    <a:pt x="35522" y="1536"/>
                  </a:lnTo>
                  <a:lnTo>
                    <a:pt x="35420" y="1229"/>
                  </a:lnTo>
                  <a:lnTo>
                    <a:pt x="35266" y="973"/>
                  </a:lnTo>
                  <a:lnTo>
                    <a:pt x="35164" y="717"/>
                  </a:lnTo>
                  <a:lnTo>
                    <a:pt x="35010" y="512"/>
                  </a:lnTo>
                  <a:lnTo>
                    <a:pt x="34806" y="359"/>
                  </a:lnTo>
                  <a:lnTo>
                    <a:pt x="34601" y="205"/>
                  </a:lnTo>
                  <a:lnTo>
                    <a:pt x="34396" y="103"/>
                  </a:lnTo>
                  <a:lnTo>
                    <a:pt x="34140" y="52"/>
                  </a:lnTo>
                  <a:lnTo>
                    <a:pt x="33884" y="0"/>
                  </a:lnTo>
                  <a:lnTo>
                    <a:pt x="33628" y="0"/>
                  </a:lnTo>
                  <a:lnTo>
                    <a:pt x="33321" y="52"/>
                  </a:lnTo>
                  <a:lnTo>
                    <a:pt x="33014" y="154"/>
                  </a:lnTo>
                  <a:lnTo>
                    <a:pt x="32349" y="410"/>
                  </a:lnTo>
                  <a:lnTo>
                    <a:pt x="31632" y="819"/>
                  </a:lnTo>
                  <a:lnTo>
                    <a:pt x="30916" y="1382"/>
                  </a:lnTo>
                  <a:lnTo>
                    <a:pt x="30097" y="2099"/>
                  </a:lnTo>
                  <a:lnTo>
                    <a:pt x="29227" y="2969"/>
                  </a:lnTo>
                  <a:lnTo>
                    <a:pt x="28305" y="3993"/>
                  </a:lnTo>
                  <a:lnTo>
                    <a:pt x="28305" y="3993"/>
                  </a:lnTo>
                  <a:lnTo>
                    <a:pt x="26463" y="6347"/>
                  </a:lnTo>
                  <a:lnTo>
                    <a:pt x="24518" y="8958"/>
                  </a:lnTo>
                  <a:lnTo>
                    <a:pt x="22573" y="11619"/>
                  </a:lnTo>
                  <a:lnTo>
                    <a:pt x="20781" y="14127"/>
                  </a:lnTo>
                  <a:lnTo>
                    <a:pt x="17915" y="18273"/>
                  </a:lnTo>
                  <a:lnTo>
                    <a:pt x="16993" y="19553"/>
                  </a:lnTo>
                  <a:lnTo>
                    <a:pt x="16533" y="20116"/>
                  </a:lnTo>
                  <a:lnTo>
                    <a:pt x="16533" y="20116"/>
                  </a:lnTo>
                  <a:lnTo>
                    <a:pt x="16277" y="20218"/>
                  </a:lnTo>
                  <a:lnTo>
                    <a:pt x="15714" y="20321"/>
                  </a:lnTo>
                  <a:lnTo>
                    <a:pt x="13769" y="20577"/>
                  </a:lnTo>
                  <a:lnTo>
                    <a:pt x="8087" y="21293"/>
                  </a:lnTo>
                  <a:lnTo>
                    <a:pt x="0" y="2221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4;p54">
              <a:extLst>
                <a:ext uri="{FF2B5EF4-FFF2-40B4-BE49-F238E27FC236}">
                  <a16:creationId xmlns:a16="http://schemas.microsoft.com/office/drawing/2014/main" id="{0381BE40-358B-8705-A96B-AF4D57887EDA}"/>
                </a:ext>
              </a:extLst>
            </p:cNvPr>
            <p:cNvSpPr/>
            <p:nvPr/>
          </p:nvSpPr>
          <p:spPr>
            <a:xfrm>
              <a:off x="4685250" y="1856825"/>
              <a:ext cx="202200" cy="500350"/>
            </a:xfrm>
            <a:custGeom>
              <a:avLst/>
              <a:gdLst/>
              <a:ahLst/>
              <a:cxnLst/>
              <a:rect l="l" t="t" r="r" b="b"/>
              <a:pathLst>
                <a:path w="8088" h="20014" extrusionOk="0">
                  <a:moveTo>
                    <a:pt x="4556" y="1"/>
                  </a:moveTo>
                  <a:lnTo>
                    <a:pt x="0" y="615"/>
                  </a:lnTo>
                  <a:lnTo>
                    <a:pt x="3378" y="20014"/>
                  </a:lnTo>
                  <a:lnTo>
                    <a:pt x="8087" y="19092"/>
                  </a:lnTo>
                  <a:lnTo>
                    <a:pt x="4556"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5;p54">
              <a:extLst>
                <a:ext uri="{FF2B5EF4-FFF2-40B4-BE49-F238E27FC236}">
                  <a16:creationId xmlns:a16="http://schemas.microsoft.com/office/drawing/2014/main" id="{22E3B3A0-9210-0B37-B58C-3E8E5D25AD56}"/>
                </a:ext>
              </a:extLst>
            </p:cNvPr>
            <p:cNvSpPr/>
            <p:nvPr/>
          </p:nvSpPr>
          <p:spPr>
            <a:xfrm>
              <a:off x="4826000" y="1494700"/>
              <a:ext cx="737075" cy="767800"/>
            </a:xfrm>
            <a:custGeom>
              <a:avLst/>
              <a:gdLst/>
              <a:ahLst/>
              <a:cxnLst/>
              <a:rect l="l" t="t" r="r" b="b"/>
              <a:pathLst>
                <a:path w="29483" h="30712" extrusionOk="0">
                  <a:moveTo>
                    <a:pt x="27794" y="0"/>
                  </a:moveTo>
                  <a:lnTo>
                    <a:pt x="27640" y="103"/>
                  </a:lnTo>
                  <a:lnTo>
                    <a:pt x="27538" y="256"/>
                  </a:lnTo>
                  <a:lnTo>
                    <a:pt x="27333" y="512"/>
                  </a:lnTo>
                  <a:lnTo>
                    <a:pt x="27589" y="359"/>
                  </a:lnTo>
                  <a:lnTo>
                    <a:pt x="27743" y="256"/>
                  </a:lnTo>
                  <a:lnTo>
                    <a:pt x="27845" y="205"/>
                  </a:lnTo>
                  <a:lnTo>
                    <a:pt x="27999" y="205"/>
                  </a:lnTo>
                  <a:lnTo>
                    <a:pt x="28101" y="256"/>
                  </a:lnTo>
                  <a:lnTo>
                    <a:pt x="28203" y="307"/>
                  </a:lnTo>
                  <a:lnTo>
                    <a:pt x="28306" y="359"/>
                  </a:lnTo>
                  <a:lnTo>
                    <a:pt x="28459" y="461"/>
                  </a:lnTo>
                  <a:lnTo>
                    <a:pt x="28664" y="563"/>
                  </a:lnTo>
                  <a:lnTo>
                    <a:pt x="28869" y="563"/>
                  </a:lnTo>
                  <a:lnTo>
                    <a:pt x="29073" y="512"/>
                  </a:lnTo>
                  <a:lnTo>
                    <a:pt x="29227" y="410"/>
                  </a:lnTo>
                  <a:lnTo>
                    <a:pt x="29329" y="256"/>
                  </a:lnTo>
                  <a:lnTo>
                    <a:pt x="29483" y="0"/>
                  </a:lnTo>
                  <a:lnTo>
                    <a:pt x="29278" y="205"/>
                  </a:lnTo>
                  <a:lnTo>
                    <a:pt x="29227" y="154"/>
                  </a:lnTo>
                  <a:lnTo>
                    <a:pt x="29125" y="256"/>
                  </a:lnTo>
                  <a:lnTo>
                    <a:pt x="28971" y="307"/>
                  </a:lnTo>
                  <a:lnTo>
                    <a:pt x="28715" y="307"/>
                  </a:lnTo>
                  <a:lnTo>
                    <a:pt x="28613" y="256"/>
                  </a:lnTo>
                  <a:lnTo>
                    <a:pt x="28510" y="154"/>
                  </a:lnTo>
                  <a:lnTo>
                    <a:pt x="28357" y="52"/>
                  </a:lnTo>
                  <a:lnTo>
                    <a:pt x="28152" y="0"/>
                  </a:lnTo>
                  <a:close/>
                  <a:moveTo>
                    <a:pt x="23443" y="2150"/>
                  </a:moveTo>
                  <a:lnTo>
                    <a:pt x="23290" y="2201"/>
                  </a:lnTo>
                  <a:lnTo>
                    <a:pt x="22982" y="2252"/>
                  </a:lnTo>
                  <a:lnTo>
                    <a:pt x="23290" y="2304"/>
                  </a:lnTo>
                  <a:lnTo>
                    <a:pt x="23545" y="2406"/>
                  </a:lnTo>
                  <a:lnTo>
                    <a:pt x="23648" y="2457"/>
                  </a:lnTo>
                  <a:lnTo>
                    <a:pt x="23750" y="2560"/>
                  </a:lnTo>
                  <a:lnTo>
                    <a:pt x="23801" y="2713"/>
                  </a:lnTo>
                  <a:lnTo>
                    <a:pt x="23801" y="2815"/>
                  </a:lnTo>
                  <a:lnTo>
                    <a:pt x="23801" y="3020"/>
                  </a:lnTo>
                  <a:lnTo>
                    <a:pt x="23904" y="3174"/>
                  </a:lnTo>
                  <a:lnTo>
                    <a:pt x="24057" y="3327"/>
                  </a:lnTo>
                  <a:lnTo>
                    <a:pt x="24211" y="3430"/>
                  </a:lnTo>
                  <a:lnTo>
                    <a:pt x="24364" y="3481"/>
                  </a:lnTo>
                  <a:lnTo>
                    <a:pt x="24569" y="3430"/>
                  </a:lnTo>
                  <a:lnTo>
                    <a:pt x="24876" y="3379"/>
                  </a:lnTo>
                  <a:lnTo>
                    <a:pt x="24569" y="3327"/>
                  </a:lnTo>
                  <a:lnTo>
                    <a:pt x="24416" y="3276"/>
                  </a:lnTo>
                  <a:lnTo>
                    <a:pt x="24313" y="3225"/>
                  </a:lnTo>
                  <a:lnTo>
                    <a:pt x="24211" y="3123"/>
                  </a:lnTo>
                  <a:lnTo>
                    <a:pt x="24109" y="3020"/>
                  </a:lnTo>
                  <a:lnTo>
                    <a:pt x="24057" y="2918"/>
                  </a:lnTo>
                  <a:lnTo>
                    <a:pt x="24057" y="2764"/>
                  </a:lnTo>
                  <a:lnTo>
                    <a:pt x="24057" y="2611"/>
                  </a:lnTo>
                  <a:lnTo>
                    <a:pt x="23955" y="2406"/>
                  </a:lnTo>
                  <a:lnTo>
                    <a:pt x="23801" y="2304"/>
                  </a:lnTo>
                  <a:lnTo>
                    <a:pt x="23648" y="2201"/>
                  </a:lnTo>
                  <a:lnTo>
                    <a:pt x="23443" y="2150"/>
                  </a:lnTo>
                  <a:close/>
                  <a:moveTo>
                    <a:pt x="20372" y="5324"/>
                  </a:moveTo>
                  <a:lnTo>
                    <a:pt x="20321" y="5631"/>
                  </a:lnTo>
                  <a:lnTo>
                    <a:pt x="20270" y="5784"/>
                  </a:lnTo>
                  <a:lnTo>
                    <a:pt x="20218" y="5938"/>
                  </a:lnTo>
                  <a:lnTo>
                    <a:pt x="20116" y="6040"/>
                  </a:lnTo>
                  <a:lnTo>
                    <a:pt x="20065" y="6091"/>
                  </a:lnTo>
                  <a:lnTo>
                    <a:pt x="19911" y="6142"/>
                  </a:lnTo>
                  <a:lnTo>
                    <a:pt x="19809" y="6142"/>
                  </a:lnTo>
                  <a:lnTo>
                    <a:pt x="19604" y="6194"/>
                  </a:lnTo>
                  <a:lnTo>
                    <a:pt x="19451" y="6245"/>
                  </a:lnTo>
                  <a:lnTo>
                    <a:pt x="19297" y="6398"/>
                  </a:lnTo>
                  <a:lnTo>
                    <a:pt x="19195" y="6552"/>
                  </a:lnTo>
                  <a:lnTo>
                    <a:pt x="19144" y="6757"/>
                  </a:lnTo>
                  <a:lnTo>
                    <a:pt x="19144" y="6910"/>
                  </a:lnTo>
                  <a:lnTo>
                    <a:pt x="19195" y="7269"/>
                  </a:lnTo>
                  <a:lnTo>
                    <a:pt x="19246" y="7115"/>
                  </a:lnTo>
                  <a:lnTo>
                    <a:pt x="19297" y="6910"/>
                  </a:lnTo>
                  <a:lnTo>
                    <a:pt x="19297" y="6808"/>
                  </a:lnTo>
                  <a:lnTo>
                    <a:pt x="19348" y="6654"/>
                  </a:lnTo>
                  <a:lnTo>
                    <a:pt x="19451" y="6552"/>
                  </a:lnTo>
                  <a:lnTo>
                    <a:pt x="19553" y="6501"/>
                  </a:lnTo>
                  <a:lnTo>
                    <a:pt x="19655" y="6450"/>
                  </a:lnTo>
                  <a:lnTo>
                    <a:pt x="19809" y="6450"/>
                  </a:lnTo>
                  <a:lnTo>
                    <a:pt x="20014" y="6398"/>
                  </a:lnTo>
                  <a:lnTo>
                    <a:pt x="20167" y="6296"/>
                  </a:lnTo>
                  <a:lnTo>
                    <a:pt x="20321" y="6194"/>
                  </a:lnTo>
                  <a:lnTo>
                    <a:pt x="20423" y="5989"/>
                  </a:lnTo>
                  <a:lnTo>
                    <a:pt x="20423" y="5835"/>
                  </a:lnTo>
                  <a:lnTo>
                    <a:pt x="20423" y="5631"/>
                  </a:lnTo>
                  <a:lnTo>
                    <a:pt x="20423" y="5477"/>
                  </a:lnTo>
                  <a:lnTo>
                    <a:pt x="20372" y="5324"/>
                  </a:lnTo>
                  <a:close/>
                  <a:moveTo>
                    <a:pt x="27231" y="6910"/>
                  </a:moveTo>
                  <a:lnTo>
                    <a:pt x="27180" y="7064"/>
                  </a:lnTo>
                  <a:lnTo>
                    <a:pt x="27128" y="7217"/>
                  </a:lnTo>
                  <a:lnTo>
                    <a:pt x="27128" y="7371"/>
                  </a:lnTo>
                  <a:lnTo>
                    <a:pt x="27077" y="7473"/>
                  </a:lnTo>
                  <a:lnTo>
                    <a:pt x="26975" y="7576"/>
                  </a:lnTo>
                  <a:lnTo>
                    <a:pt x="26872" y="7678"/>
                  </a:lnTo>
                  <a:lnTo>
                    <a:pt x="26770" y="7729"/>
                  </a:lnTo>
                  <a:lnTo>
                    <a:pt x="26668" y="7729"/>
                  </a:lnTo>
                  <a:lnTo>
                    <a:pt x="26463" y="7780"/>
                  </a:lnTo>
                  <a:lnTo>
                    <a:pt x="26258" y="7832"/>
                  </a:lnTo>
                  <a:lnTo>
                    <a:pt x="26156" y="7985"/>
                  </a:lnTo>
                  <a:lnTo>
                    <a:pt x="26054" y="8139"/>
                  </a:lnTo>
                  <a:lnTo>
                    <a:pt x="26002" y="8292"/>
                  </a:lnTo>
                  <a:lnTo>
                    <a:pt x="26002" y="8497"/>
                  </a:lnTo>
                  <a:lnTo>
                    <a:pt x="26002" y="8651"/>
                  </a:lnTo>
                  <a:lnTo>
                    <a:pt x="26054" y="8804"/>
                  </a:lnTo>
                  <a:lnTo>
                    <a:pt x="26105" y="8497"/>
                  </a:lnTo>
                  <a:lnTo>
                    <a:pt x="26156" y="8343"/>
                  </a:lnTo>
                  <a:lnTo>
                    <a:pt x="26207" y="8241"/>
                  </a:lnTo>
                  <a:lnTo>
                    <a:pt x="26309" y="8139"/>
                  </a:lnTo>
                  <a:lnTo>
                    <a:pt x="26412" y="8036"/>
                  </a:lnTo>
                  <a:lnTo>
                    <a:pt x="26514" y="8036"/>
                  </a:lnTo>
                  <a:lnTo>
                    <a:pt x="26668" y="7985"/>
                  </a:lnTo>
                  <a:lnTo>
                    <a:pt x="26872" y="7985"/>
                  </a:lnTo>
                  <a:lnTo>
                    <a:pt x="27026" y="7883"/>
                  </a:lnTo>
                  <a:lnTo>
                    <a:pt x="27180" y="7729"/>
                  </a:lnTo>
                  <a:lnTo>
                    <a:pt x="27282" y="7576"/>
                  </a:lnTo>
                  <a:lnTo>
                    <a:pt x="27282" y="7422"/>
                  </a:lnTo>
                  <a:lnTo>
                    <a:pt x="27282" y="7217"/>
                  </a:lnTo>
                  <a:lnTo>
                    <a:pt x="27231" y="6910"/>
                  </a:lnTo>
                  <a:close/>
                  <a:moveTo>
                    <a:pt x="14895" y="11568"/>
                  </a:moveTo>
                  <a:lnTo>
                    <a:pt x="14742" y="11824"/>
                  </a:lnTo>
                  <a:lnTo>
                    <a:pt x="14946" y="11824"/>
                  </a:lnTo>
                  <a:lnTo>
                    <a:pt x="15100" y="11926"/>
                  </a:lnTo>
                  <a:lnTo>
                    <a:pt x="15254" y="12080"/>
                  </a:lnTo>
                  <a:lnTo>
                    <a:pt x="15458" y="12131"/>
                  </a:lnTo>
                  <a:lnTo>
                    <a:pt x="15612" y="12131"/>
                  </a:lnTo>
                  <a:lnTo>
                    <a:pt x="15817" y="12080"/>
                  </a:lnTo>
                  <a:lnTo>
                    <a:pt x="15970" y="11978"/>
                  </a:lnTo>
                  <a:lnTo>
                    <a:pt x="16124" y="11875"/>
                  </a:lnTo>
                  <a:lnTo>
                    <a:pt x="16277" y="11568"/>
                  </a:lnTo>
                  <a:lnTo>
                    <a:pt x="16021" y="11773"/>
                  </a:lnTo>
                  <a:lnTo>
                    <a:pt x="15868" y="11875"/>
                  </a:lnTo>
                  <a:lnTo>
                    <a:pt x="15765" y="11875"/>
                  </a:lnTo>
                  <a:lnTo>
                    <a:pt x="15612" y="11926"/>
                  </a:lnTo>
                  <a:lnTo>
                    <a:pt x="15510" y="11875"/>
                  </a:lnTo>
                  <a:lnTo>
                    <a:pt x="15407" y="11824"/>
                  </a:lnTo>
                  <a:lnTo>
                    <a:pt x="15305" y="11773"/>
                  </a:lnTo>
                  <a:lnTo>
                    <a:pt x="15100" y="11619"/>
                  </a:lnTo>
                  <a:lnTo>
                    <a:pt x="14895" y="11568"/>
                  </a:lnTo>
                  <a:close/>
                  <a:moveTo>
                    <a:pt x="20884" y="11824"/>
                  </a:moveTo>
                  <a:lnTo>
                    <a:pt x="20526" y="11875"/>
                  </a:lnTo>
                  <a:lnTo>
                    <a:pt x="20884" y="11978"/>
                  </a:lnTo>
                  <a:lnTo>
                    <a:pt x="20986" y="11978"/>
                  </a:lnTo>
                  <a:lnTo>
                    <a:pt x="21140" y="12029"/>
                  </a:lnTo>
                  <a:lnTo>
                    <a:pt x="21242" y="12131"/>
                  </a:lnTo>
                  <a:lnTo>
                    <a:pt x="21293" y="12233"/>
                  </a:lnTo>
                  <a:lnTo>
                    <a:pt x="21345" y="12336"/>
                  </a:lnTo>
                  <a:lnTo>
                    <a:pt x="21396" y="12489"/>
                  </a:lnTo>
                  <a:lnTo>
                    <a:pt x="21396" y="12643"/>
                  </a:lnTo>
                  <a:lnTo>
                    <a:pt x="21498" y="12848"/>
                  </a:lnTo>
                  <a:lnTo>
                    <a:pt x="21600" y="13001"/>
                  </a:lnTo>
                  <a:lnTo>
                    <a:pt x="21805" y="13104"/>
                  </a:lnTo>
                  <a:lnTo>
                    <a:pt x="22112" y="13104"/>
                  </a:lnTo>
                  <a:lnTo>
                    <a:pt x="22471" y="13052"/>
                  </a:lnTo>
                  <a:lnTo>
                    <a:pt x="22112" y="13001"/>
                  </a:lnTo>
                  <a:lnTo>
                    <a:pt x="22010" y="13001"/>
                  </a:lnTo>
                  <a:lnTo>
                    <a:pt x="21856" y="12899"/>
                  </a:lnTo>
                  <a:lnTo>
                    <a:pt x="21754" y="12848"/>
                  </a:lnTo>
                  <a:lnTo>
                    <a:pt x="21703" y="12745"/>
                  </a:lnTo>
                  <a:lnTo>
                    <a:pt x="21652" y="12592"/>
                  </a:lnTo>
                  <a:lnTo>
                    <a:pt x="21652" y="12489"/>
                  </a:lnTo>
                  <a:lnTo>
                    <a:pt x="21600" y="12233"/>
                  </a:lnTo>
                  <a:lnTo>
                    <a:pt x="21447" y="12029"/>
                  </a:lnTo>
                  <a:lnTo>
                    <a:pt x="21242" y="11875"/>
                  </a:lnTo>
                  <a:lnTo>
                    <a:pt x="20986" y="11824"/>
                  </a:lnTo>
                  <a:close/>
                  <a:moveTo>
                    <a:pt x="2457" y="16738"/>
                  </a:moveTo>
                  <a:lnTo>
                    <a:pt x="2253" y="16789"/>
                  </a:lnTo>
                  <a:lnTo>
                    <a:pt x="2099" y="16891"/>
                  </a:lnTo>
                  <a:lnTo>
                    <a:pt x="1946" y="17045"/>
                  </a:lnTo>
                  <a:lnTo>
                    <a:pt x="1792" y="17301"/>
                  </a:lnTo>
                  <a:lnTo>
                    <a:pt x="2048" y="17147"/>
                  </a:lnTo>
                  <a:lnTo>
                    <a:pt x="2202" y="17045"/>
                  </a:lnTo>
                  <a:lnTo>
                    <a:pt x="2304" y="16994"/>
                  </a:lnTo>
                  <a:lnTo>
                    <a:pt x="2560" y="16994"/>
                  </a:lnTo>
                  <a:lnTo>
                    <a:pt x="2662" y="17045"/>
                  </a:lnTo>
                  <a:lnTo>
                    <a:pt x="2765" y="17147"/>
                  </a:lnTo>
                  <a:lnTo>
                    <a:pt x="2918" y="17250"/>
                  </a:lnTo>
                  <a:lnTo>
                    <a:pt x="3123" y="17301"/>
                  </a:lnTo>
                  <a:lnTo>
                    <a:pt x="3328" y="17352"/>
                  </a:lnTo>
                  <a:lnTo>
                    <a:pt x="3481" y="17301"/>
                  </a:lnTo>
                  <a:lnTo>
                    <a:pt x="3635" y="17198"/>
                  </a:lnTo>
                  <a:lnTo>
                    <a:pt x="3788" y="17045"/>
                  </a:lnTo>
                  <a:lnTo>
                    <a:pt x="3942" y="16789"/>
                  </a:lnTo>
                  <a:lnTo>
                    <a:pt x="3839" y="16840"/>
                  </a:lnTo>
                  <a:lnTo>
                    <a:pt x="3686" y="16942"/>
                  </a:lnTo>
                  <a:lnTo>
                    <a:pt x="3583" y="17045"/>
                  </a:lnTo>
                  <a:lnTo>
                    <a:pt x="3430" y="17096"/>
                  </a:lnTo>
                  <a:lnTo>
                    <a:pt x="3174" y="17096"/>
                  </a:lnTo>
                  <a:lnTo>
                    <a:pt x="3072" y="17045"/>
                  </a:lnTo>
                  <a:lnTo>
                    <a:pt x="2969" y="16942"/>
                  </a:lnTo>
                  <a:lnTo>
                    <a:pt x="2816" y="16840"/>
                  </a:lnTo>
                  <a:lnTo>
                    <a:pt x="2611" y="16789"/>
                  </a:lnTo>
                  <a:lnTo>
                    <a:pt x="2457" y="16738"/>
                  </a:lnTo>
                  <a:close/>
                  <a:moveTo>
                    <a:pt x="25644" y="17403"/>
                  </a:moveTo>
                  <a:lnTo>
                    <a:pt x="25439" y="17454"/>
                  </a:lnTo>
                  <a:lnTo>
                    <a:pt x="25286" y="17557"/>
                  </a:lnTo>
                  <a:lnTo>
                    <a:pt x="25183" y="17710"/>
                  </a:lnTo>
                  <a:lnTo>
                    <a:pt x="24979" y="17966"/>
                  </a:lnTo>
                  <a:lnTo>
                    <a:pt x="24979" y="17966"/>
                  </a:lnTo>
                  <a:lnTo>
                    <a:pt x="25286" y="17761"/>
                  </a:lnTo>
                  <a:lnTo>
                    <a:pt x="25491" y="17659"/>
                  </a:lnTo>
                  <a:lnTo>
                    <a:pt x="25746" y="17659"/>
                  </a:lnTo>
                  <a:lnTo>
                    <a:pt x="25900" y="17710"/>
                  </a:lnTo>
                  <a:lnTo>
                    <a:pt x="26002" y="17761"/>
                  </a:lnTo>
                  <a:lnTo>
                    <a:pt x="26156" y="17915"/>
                  </a:lnTo>
                  <a:lnTo>
                    <a:pt x="26309" y="17966"/>
                  </a:lnTo>
                  <a:lnTo>
                    <a:pt x="26514" y="17966"/>
                  </a:lnTo>
                  <a:lnTo>
                    <a:pt x="26719" y="17915"/>
                  </a:lnTo>
                  <a:lnTo>
                    <a:pt x="26872" y="17813"/>
                  </a:lnTo>
                  <a:lnTo>
                    <a:pt x="26975" y="17710"/>
                  </a:lnTo>
                  <a:lnTo>
                    <a:pt x="27180" y="17403"/>
                  </a:lnTo>
                  <a:lnTo>
                    <a:pt x="26872" y="17608"/>
                  </a:lnTo>
                  <a:lnTo>
                    <a:pt x="26617" y="17710"/>
                  </a:lnTo>
                  <a:lnTo>
                    <a:pt x="26514" y="17761"/>
                  </a:lnTo>
                  <a:lnTo>
                    <a:pt x="26412" y="17710"/>
                  </a:lnTo>
                  <a:lnTo>
                    <a:pt x="26258" y="17659"/>
                  </a:lnTo>
                  <a:lnTo>
                    <a:pt x="26156" y="17608"/>
                  </a:lnTo>
                  <a:lnTo>
                    <a:pt x="26002" y="17454"/>
                  </a:lnTo>
                  <a:lnTo>
                    <a:pt x="25849" y="17403"/>
                  </a:lnTo>
                  <a:close/>
                  <a:moveTo>
                    <a:pt x="17506" y="16124"/>
                  </a:moveTo>
                  <a:lnTo>
                    <a:pt x="17506" y="16328"/>
                  </a:lnTo>
                  <a:lnTo>
                    <a:pt x="17455" y="16482"/>
                  </a:lnTo>
                  <a:lnTo>
                    <a:pt x="17403" y="16635"/>
                  </a:lnTo>
                  <a:lnTo>
                    <a:pt x="17352" y="16738"/>
                  </a:lnTo>
                  <a:lnTo>
                    <a:pt x="17301" y="16840"/>
                  </a:lnTo>
                  <a:lnTo>
                    <a:pt x="17199" y="16942"/>
                  </a:lnTo>
                  <a:lnTo>
                    <a:pt x="17045" y="16994"/>
                  </a:lnTo>
                  <a:lnTo>
                    <a:pt x="16738" y="16994"/>
                  </a:lnTo>
                  <a:lnTo>
                    <a:pt x="16584" y="17096"/>
                  </a:lnTo>
                  <a:lnTo>
                    <a:pt x="16431" y="17198"/>
                  </a:lnTo>
                  <a:lnTo>
                    <a:pt x="16328" y="17403"/>
                  </a:lnTo>
                  <a:lnTo>
                    <a:pt x="16277" y="17557"/>
                  </a:lnTo>
                  <a:lnTo>
                    <a:pt x="16277" y="17761"/>
                  </a:lnTo>
                  <a:lnTo>
                    <a:pt x="16380" y="18069"/>
                  </a:lnTo>
                  <a:lnTo>
                    <a:pt x="16431" y="17761"/>
                  </a:lnTo>
                  <a:lnTo>
                    <a:pt x="16431" y="17608"/>
                  </a:lnTo>
                  <a:lnTo>
                    <a:pt x="16533" y="17505"/>
                  </a:lnTo>
                  <a:lnTo>
                    <a:pt x="16584" y="17403"/>
                  </a:lnTo>
                  <a:lnTo>
                    <a:pt x="16687" y="17301"/>
                  </a:lnTo>
                  <a:lnTo>
                    <a:pt x="16840" y="17250"/>
                  </a:lnTo>
                  <a:lnTo>
                    <a:pt x="16943" y="17250"/>
                  </a:lnTo>
                  <a:lnTo>
                    <a:pt x="17147" y="17198"/>
                  </a:lnTo>
                  <a:lnTo>
                    <a:pt x="17301" y="17147"/>
                  </a:lnTo>
                  <a:lnTo>
                    <a:pt x="17455" y="16994"/>
                  </a:lnTo>
                  <a:lnTo>
                    <a:pt x="17557" y="16840"/>
                  </a:lnTo>
                  <a:lnTo>
                    <a:pt x="17608" y="16635"/>
                  </a:lnTo>
                  <a:lnTo>
                    <a:pt x="17557" y="16482"/>
                  </a:lnTo>
                  <a:lnTo>
                    <a:pt x="17506" y="16124"/>
                  </a:lnTo>
                  <a:close/>
                  <a:moveTo>
                    <a:pt x="9060" y="17045"/>
                  </a:moveTo>
                  <a:lnTo>
                    <a:pt x="8907" y="17096"/>
                  </a:lnTo>
                  <a:lnTo>
                    <a:pt x="8548" y="17147"/>
                  </a:lnTo>
                  <a:lnTo>
                    <a:pt x="8907" y="17198"/>
                  </a:lnTo>
                  <a:lnTo>
                    <a:pt x="9009" y="17250"/>
                  </a:lnTo>
                  <a:lnTo>
                    <a:pt x="9163" y="17301"/>
                  </a:lnTo>
                  <a:lnTo>
                    <a:pt x="9265" y="17352"/>
                  </a:lnTo>
                  <a:lnTo>
                    <a:pt x="9367" y="17454"/>
                  </a:lnTo>
                  <a:lnTo>
                    <a:pt x="9367" y="17557"/>
                  </a:lnTo>
                  <a:lnTo>
                    <a:pt x="9419" y="17710"/>
                  </a:lnTo>
                  <a:lnTo>
                    <a:pt x="9419" y="17915"/>
                  </a:lnTo>
                  <a:lnTo>
                    <a:pt x="9521" y="18069"/>
                  </a:lnTo>
                  <a:lnTo>
                    <a:pt x="9623" y="18222"/>
                  </a:lnTo>
                  <a:lnTo>
                    <a:pt x="9828" y="18324"/>
                  </a:lnTo>
                  <a:lnTo>
                    <a:pt x="9982" y="18376"/>
                  </a:lnTo>
                  <a:lnTo>
                    <a:pt x="10186" y="18376"/>
                  </a:lnTo>
                  <a:lnTo>
                    <a:pt x="10493" y="18273"/>
                  </a:lnTo>
                  <a:lnTo>
                    <a:pt x="10340" y="18222"/>
                  </a:lnTo>
                  <a:lnTo>
                    <a:pt x="10186" y="18171"/>
                  </a:lnTo>
                  <a:lnTo>
                    <a:pt x="10033" y="18171"/>
                  </a:lnTo>
                  <a:lnTo>
                    <a:pt x="9930" y="18120"/>
                  </a:lnTo>
                  <a:lnTo>
                    <a:pt x="9828" y="18017"/>
                  </a:lnTo>
                  <a:lnTo>
                    <a:pt x="9726" y="17915"/>
                  </a:lnTo>
                  <a:lnTo>
                    <a:pt x="9674" y="17813"/>
                  </a:lnTo>
                  <a:lnTo>
                    <a:pt x="9674" y="17659"/>
                  </a:lnTo>
                  <a:lnTo>
                    <a:pt x="9623" y="17505"/>
                  </a:lnTo>
                  <a:lnTo>
                    <a:pt x="9572" y="17301"/>
                  </a:lnTo>
                  <a:lnTo>
                    <a:pt x="9419" y="17147"/>
                  </a:lnTo>
                  <a:lnTo>
                    <a:pt x="9265" y="17096"/>
                  </a:lnTo>
                  <a:lnTo>
                    <a:pt x="9060" y="17045"/>
                  </a:lnTo>
                  <a:close/>
                  <a:moveTo>
                    <a:pt x="20474" y="21344"/>
                  </a:moveTo>
                  <a:lnTo>
                    <a:pt x="20321" y="21396"/>
                  </a:lnTo>
                  <a:lnTo>
                    <a:pt x="20167" y="21498"/>
                  </a:lnTo>
                  <a:lnTo>
                    <a:pt x="20014" y="21651"/>
                  </a:lnTo>
                  <a:lnTo>
                    <a:pt x="19860" y="21907"/>
                  </a:lnTo>
                  <a:lnTo>
                    <a:pt x="20116" y="21754"/>
                  </a:lnTo>
                  <a:lnTo>
                    <a:pt x="20372" y="21600"/>
                  </a:lnTo>
                  <a:lnTo>
                    <a:pt x="20628" y="21600"/>
                  </a:lnTo>
                  <a:lnTo>
                    <a:pt x="20730" y="21651"/>
                  </a:lnTo>
                  <a:lnTo>
                    <a:pt x="20833" y="21754"/>
                  </a:lnTo>
                  <a:lnTo>
                    <a:pt x="21037" y="21907"/>
                  </a:lnTo>
                  <a:lnTo>
                    <a:pt x="21293" y="21907"/>
                  </a:lnTo>
                  <a:lnTo>
                    <a:pt x="21549" y="21856"/>
                  </a:lnTo>
                  <a:lnTo>
                    <a:pt x="21754" y="21703"/>
                  </a:lnTo>
                  <a:lnTo>
                    <a:pt x="21856" y="21651"/>
                  </a:lnTo>
                  <a:lnTo>
                    <a:pt x="22010" y="21344"/>
                  </a:lnTo>
                  <a:lnTo>
                    <a:pt x="21908" y="21498"/>
                  </a:lnTo>
                  <a:lnTo>
                    <a:pt x="21805" y="21549"/>
                  </a:lnTo>
                  <a:lnTo>
                    <a:pt x="21754" y="21549"/>
                  </a:lnTo>
                  <a:lnTo>
                    <a:pt x="21498" y="21703"/>
                  </a:lnTo>
                  <a:lnTo>
                    <a:pt x="21242" y="21703"/>
                  </a:lnTo>
                  <a:lnTo>
                    <a:pt x="21140" y="21651"/>
                  </a:lnTo>
                  <a:lnTo>
                    <a:pt x="21037" y="21549"/>
                  </a:lnTo>
                  <a:lnTo>
                    <a:pt x="20884" y="21447"/>
                  </a:lnTo>
                  <a:lnTo>
                    <a:pt x="20679" y="21396"/>
                  </a:lnTo>
                  <a:lnTo>
                    <a:pt x="20474" y="21344"/>
                  </a:lnTo>
                  <a:close/>
                  <a:moveTo>
                    <a:pt x="12797" y="21805"/>
                  </a:moveTo>
                  <a:lnTo>
                    <a:pt x="12643" y="21856"/>
                  </a:lnTo>
                  <a:lnTo>
                    <a:pt x="12490" y="21959"/>
                  </a:lnTo>
                  <a:lnTo>
                    <a:pt x="12336" y="22061"/>
                  </a:lnTo>
                  <a:lnTo>
                    <a:pt x="12183" y="22368"/>
                  </a:lnTo>
                  <a:lnTo>
                    <a:pt x="12438" y="22163"/>
                  </a:lnTo>
                  <a:lnTo>
                    <a:pt x="12694" y="22010"/>
                  </a:lnTo>
                  <a:lnTo>
                    <a:pt x="12950" y="22010"/>
                  </a:lnTo>
                  <a:lnTo>
                    <a:pt x="13053" y="22061"/>
                  </a:lnTo>
                  <a:lnTo>
                    <a:pt x="13155" y="22163"/>
                  </a:lnTo>
                  <a:lnTo>
                    <a:pt x="13411" y="22317"/>
                  </a:lnTo>
                  <a:lnTo>
                    <a:pt x="13616" y="22368"/>
                  </a:lnTo>
                  <a:lnTo>
                    <a:pt x="13872" y="22317"/>
                  </a:lnTo>
                  <a:lnTo>
                    <a:pt x="14076" y="22163"/>
                  </a:lnTo>
                  <a:lnTo>
                    <a:pt x="14179" y="22061"/>
                  </a:lnTo>
                  <a:lnTo>
                    <a:pt x="14332" y="21805"/>
                  </a:lnTo>
                  <a:lnTo>
                    <a:pt x="14076" y="22010"/>
                  </a:lnTo>
                  <a:lnTo>
                    <a:pt x="13974" y="22061"/>
                  </a:lnTo>
                  <a:lnTo>
                    <a:pt x="13820" y="22112"/>
                  </a:lnTo>
                  <a:lnTo>
                    <a:pt x="13564" y="22112"/>
                  </a:lnTo>
                  <a:lnTo>
                    <a:pt x="13462" y="22061"/>
                  </a:lnTo>
                  <a:lnTo>
                    <a:pt x="13360" y="21959"/>
                  </a:lnTo>
                  <a:lnTo>
                    <a:pt x="13206" y="21856"/>
                  </a:lnTo>
                  <a:lnTo>
                    <a:pt x="13001" y="21805"/>
                  </a:lnTo>
                  <a:close/>
                  <a:moveTo>
                    <a:pt x="4863" y="21396"/>
                  </a:moveTo>
                  <a:lnTo>
                    <a:pt x="4863" y="21549"/>
                  </a:lnTo>
                  <a:lnTo>
                    <a:pt x="4812" y="21703"/>
                  </a:lnTo>
                  <a:lnTo>
                    <a:pt x="4812" y="21856"/>
                  </a:lnTo>
                  <a:lnTo>
                    <a:pt x="4710" y="22010"/>
                  </a:lnTo>
                  <a:lnTo>
                    <a:pt x="4658" y="22112"/>
                  </a:lnTo>
                  <a:lnTo>
                    <a:pt x="4556" y="22163"/>
                  </a:lnTo>
                  <a:lnTo>
                    <a:pt x="4454" y="22214"/>
                  </a:lnTo>
                  <a:lnTo>
                    <a:pt x="4300" y="22266"/>
                  </a:lnTo>
                  <a:lnTo>
                    <a:pt x="4095" y="22266"/>
                  </a:lnTo>
                  <a:lnTo>
                    <a:pt x="3942" y="22368"/>
                  </a:lnTo>
                  <a:lnTo>
                    <a:pt x="3788" y="22470"/>
                  </a:lnTo>
                  <a:lnTo>
                    <a:pt x="3686" y="22624"/>
                  </a:lnTo>
                  <a:lnTo>
                    <a:pt x="3686" y="22829"/>
                  </a:lnTo>
                  <a:lnTo>
                    <a:pt x="3686" y="22982"/>
                  </a:lnTo>
                  <a:lnTo>
                    <a:pt x="3737" y="23187"/>
                  </a:lnTo>
                  <a:lnTo>
                    <a:pt x="3737" y="23341"/>
                  </a:lnTo>
                  <a:lnTo>
                    <a:pt x="3839" y="22982"/>
                  </a:lnTo>
                  <a:lnTo>
                    <a:pt x="3839" y="22880"/>
                  </a:lnTo>
                  <a:lnTo>
                    <a:pt x="3942" y="22726"/>
                  </a:lnTo>
                  <a:lnTo>
                    <a:pt x="3993" y="22624"/>
                  </a:lnTo>
                  <a:lnTo>
                    <a:pt x="4095" y="22573"/>
                  </a:lnTo>
                  <a:lnTo>
                    <a:pt x="4249" y="22522"/>
                  </a:lnTo>
                  <a:lnTo>
                    <a:pt x="4351" y="22522"/>
                  </a:lnTo>
                  <a:lnTo>
                    <a:pt x="4556" y="22470"/>
                  </a:lnTo>
                  <a:lnTo>
                    <a:pt x="4710" y="22368"/>
                  </a:lnTo>
                  <a:lnTo>
                    <a:pt x="4863" y="22266"/>
                  </a:lnTo>
                  <a:lnTo>
                    <a:pt x="4965" y="22061"/>
                  </a:lnTo>
                  <a:lnTo>
                    <a:pt x="4965" y="21907"/>
                  </a:lnTo>
                  <a:lnTo>
                    <a:pt x="4965" y="21703"/>
                  </a:lnTo>
                  <a:lnTo>
                    <a:pt x="4863" y="21396"/>
                  </a:lnTo>
                  <a:close/>
                  <a:moveTo>
                    <a:pt x="8907" y="26258"/>
                  </a:moveTo>
                  <a:lnTo>
                    <a:pt x="8548" y="26309"/>
                  </a:lnTo>
                  <a:lnTo>
                    <a:pt x="8907" y="26360"/>
                  </a:lnTo>
                  <a:lnTo>
                    <a:pt x="9009" y="26412"/>
                  </a:lnTo>
                  <a:lnTo>
                    <a:pt x="9163" y="26463"/>
                  </a:lnTo>
                  <a:lnTo>
                    <a:pt x="9265" y="26565"/>
                  </a:lnTo>
                  <a:lnTo>
                    <a:pt x="9367" y="26668"/>
                  </a:lnTo>
                  <a:lnTo>
                    <a:pt x="9367" y="26770"/>
                  </a:lnTo>
                  <a:lnTo>
                    <a:pt x="9419" y="26872"/>
                  </a:lnTo>
                  <a:lnTo>
                    <a:pt x="9419" y="27077"/>
                  </a:lnTo>
                  <a:lnTo>
                    <a:pt x="9521" y="27231"/>
                  </a:lnTo>
                  <a:lnTo>
                    <a:pt x="9623" y="27384"/>
                  </a:lnTo>
                  <a:lnTo>
                    <a:pt x="9828" y="27487"/>
                  </a:lnTo>
                  <a:lnTo>
                    <a:pt x="9982" y="27538"/>
                  </a:lnTo>
                  <a:lnTo>
                    <a:pt x="10186" y="27538"/>
                  </a:lnTo>
                  <a:lnTo>
                    <a:pt x="10493" y="27487"/>
                  </a:lnTo>
                  <a:lnTo>
                    <a:pt x="10186" y="27384"/>
                  </a:lnTo>
                  <a:lnTo>
                    <a:pt x="10033" y="27384"/>
                  </a:lnTo>
                  <a:lnTo>
                    <a:pt x="9930" y="27282"/>
                  </a:lnTo>
                  <a:lnTo>
                    <a:pt x="9828" y="27231"/>
                  </a:lnTo>
                  <a:lnTo>
                    <a:pt x="9726" y="27128"/>
                  </a:lnTo>
                  <a:lnTo>
                    <a:pt x="9674" y="26975"/>
                  </a:lnTo>
                  <a:lnTo>
                    <a:pt x="9674" y="26872"/>
                  </a:lnTo>
                  <a:lnTo>
                    <a:pt x="9623" y="26668"/>
                  </a:lnTo>
                  <a:lnTo>
                    <a:pt x="9572" y="26514"/>
                  </a:lnTo>
                  <a:lnTo>
                    <a:pt x="9419" y="26360"/>
                  </a:lnTo>
                  <a:lnTo>
                    <a:pt x="9265" y="26258"/>
                  </a:lnTo>
                  <a:close/>
                  <a:moveTo>
                    <a:pt x="1229" y="26309"/>
                  </a:moveTo>
                  <a:lnTo>
                    <a:pt x="1229" y="26463"/>
                  </a:lnTo>
                  <a:lnTo>
                    <a:pt x="1178" y="26616"/>
                  </a:lnTo>
                  <a:lnTo>
                    <a:pt x="1127" y="26770"/>
                  </a:lnTo>
                  <a:lnTo>
                    <a:pt x="1075" y="26872"/>
                  </a:lnTo>
                  <a:lnTo>
                    <a:pt x="1024" y="26975"/>
                  </a:lnTo>
                  <a:lnTo>
                    <a:pt x="922" y="27077"/>
                  </a:lnTo>
                  <a:lnTo>
                    <a:pt x="768" y="27128"/>
                  </a:lnTo>
                  <a:lnTo>
                    <a:pt x="666" y="27128"/>
                  </a:lnTo>
                  <a:lnTo>
                    <a:pt x="461" y="27179"/>
                  </a:lnTo>
                  <a:lnTo>
                    <a:pt x="308" y="27231"/>
                  </a:lnTo>
                  <a:lnTo>
                    <a:pt x="154" y="27384"/>
                  </a:lnTo>
                  <a:lnTo>
                    <a:pt x="52" y="27538"/>
                  </a:lnTo>
                  <a:lnTo>
                    <a:pt x="1" y="27742"/>
                  </a:lnTo>
                  <a:lnTo>
                    <a:pt x="1" y="27896"/>
                  </a:lnTo>
                  <a:lnTo>
                    <a:pt x="103" y="28203"/>
                  </a:lnTo>
                  <a:lnTo>
                    <a:pt x="154" y="27896"/>
                  </a:lnTo>
                  <a:lnTo>
                    <a:pt x="154" y="27742"/>
                  </a:lnTo>
                  <a:lnTo>
                    <a:pt x="256" y="27640"/>
                  </a:lnTo>
                  <a:lnTo>
                    <a:pt x="308" y="27538"/>
                  </a:lnTo>
                  <a:lnTo>
                    <a:pt x="410" y="27487"/>
                  </a:lnTo>
                  <a:lnTo>
                    <a:pt x="564" y="27435"/>
                  </a:lnTo>
                  <a:lnTo>
                    <a:pt x="666" y="27384"/>
                  </a:lnTo>
                  <a:lnTo>
                    <a:pt x="871" y="27384"/>
                  </a:lnTo>
                  <a:lnTo>
                    <a:pt x="1024" y="27282"/>
                  </a:lnTo>
                  <a:lnTo>
                    <a:pt x="1178" y="27128"/>
                  </a:lnTo>
                  <a:lnTo>
                    <a:pt x="1280" y="26975"/>
                  </a:lnTo>
                  <a:lnTo>
                    <a:pt x="1331" y="26821"/>
                  </a:lnTo>
                  <a:lnTo>
                    <a:pt x="1331" y="26616"/>
                  </a:lnTo>
                  <a:lnTo>
                    <a:pt x="1280" y="26616"/>
                  </a:lnTo>
                  <a:lnTo>
                    <a:pt x="1229" y="26309"/>
                  </a:lnTo>
                  <a:close/>
                  <a:moveTo>
                    <a:pt x="18171" y="26360"/>
                  </a:moveTo>
                  <a:lnTo>
                    <a:pt x="18120" y="26668"/>
                  </a:lnTo>
                  <a:lnTo>
                    <a:pt x="18018" y="26923"/>
                  </a:lnTo>
                  <a:lnTo>
                    <a:pt x="17915" y="27026"/>
                  </a:lnTo>
                  <a:lnTo>
                    <a:pt x="17813" y="27128"/>
                  </a:lnTo>
                  <a:lnTo>
                    <a:pt x="17710" y="27179"/>
                  </a:lnTo>
                  <a:lnTo>
                    <a:pt x="17608" y="27179"/>
                  </a:lnTo>
                  <a:lnTo>
                    <a:pt x="17403" y="27231"/>
                  </a:lnTo>
                  <a:lnTo>
                    <a:pt x="17250" y="27282"/>
                  </a:lnTo>
                  <a:lnTo>
                    <a:pt x="17096" y="27435"/>
                  </a:lnTo>
                  <a:lnTo>
                    <a:pt x="16994" y="27589"/>
                  </a:lnTo>
                  <a:lnTo>
                    <a:pt x="16943" y="27742"/>
                  </a:lnTo>
                  <a:lnTo>
                    <a:pt x="16943" y="27947"/>
                  </a:lnTo>
                  <a:lnTo>
                    <a:pt x="16994" y="28254"/>
                  </a:lnTo>
                  <a:lnTo>
                    <a:pt x="17096" y="27947"/>
                  </a:lnTo>
                  <a:lnTo>
                    <a:pt x="17096" y="27794"/>
                  </a:lnTo>
                  <a:lnTo>
                    <a:pt x="17147" y="27691"/>
                  </a:lnTo>
                  <a:lnTo>
                    <a:pt x="17250" y="27589"/>
                  </a:lnTo>
                  <a:lnTo>
                    <a:pt x="17352" y="27487"/>
                  </a:lnTo>
                  <a:lnTo>
                    <a:pt x="17455" y="27435"/>
                  </a:lnTo>
                  <a:lnTo>
                    <a:pt x="17608" y="27435"/>
                  </a:lnTo>
                  <a:lnTo>
                    <a:pt x="17813" y="27384"/>
                  </a:lnTo>
                  <a:lnTo>
                    <a:pt x="17966" y="27333"/>
                  </a:lnTo>
                  <a:lnTo>
                    <a:pt x="18120" y="27179"/>
                  </a:lnTo>
                  <a:lnTo>
                    <a:pt x="18222" y="27026"/>
                  </a:lnTo>
                  <a:lnTo>
                    <a:pt x="18222" y="26821"/>
                  </a:lnTo>
                  <a:lnTo>
                    <a:pt x="18222" y="26668"/>
                  </a:lnTo>
                  <a:lnTo>
                    <a:pt x="18222" y="26514"/>
                  </a:lnTo>
                  <a:lnTo>
                    <a:pt x="18171" y="26360"/>
                  </a:lnTo>
                  <a:close/>
                  <a:moveTo>
                    <a:pt x="5529" y="30148"/>
                  </a:moveTo>
                  <a:lnTo>
                    <a:pt x="5375" y="30199"/>
                  </a:lnTo>
                  <a:lnTo>
                    <a:pt x="5221" y="30302"/>
                  </a:lnTo>
                  <a:lnTo>
                    <a:pt x="5068" y="30455"/>
                  </a:lnTo>
                  <a:lnTo>
                    <a:pt x="4914" y="30711"/>
                  </a:lnTo>
                  <a:lnTo>
                    <a:pt x="5170" y="30558"/>
                  </a:lnTo>
                  <a:lnTo>
                    <a:pt x="5273" y="30455"/>
                  </a:lnTo>
                  <a:lnTo>
                    <a:pt x="5426" y="30404"/>
                  </a:lnTo>
                  <a:lnTo>
                    <a:pt x="5682" y="30404"/>
                  </a:lnTo>
                  <a:lnTo>
                    <a:pt x="5784" y="30455"/>
                  </a:lnTo>
                  <a:lnTo>
                    <a:pt x="5887" y="30506"/>
                  </a:lnTo>
                  <a:lnTo>
                    <a:pt x="6040" y="30660"/>
                  </a:lnTo>
                  <a:lnTo>
                    <a:pt x="6245" y="30711"/>
                  </a:lnTo>
                  <a:lnTo>
                    <a:pt x="6450" y="30711"/>
                  </a:lnTo>
                  <a:lnTo>
                    <a:pt x="6603" y="30660"/>
                  </a:lnTo>
                  <a:lnTo>
                    <a:pt x="6757" y="30558"/>
                  </a:lnTo>
                  <a:lnTo>
                    <a:pt x="6910" y="30455"/>
                  </a:lnTo>
                  <a:lnTo>
                    <a:pt x="7064" y="30148"/>
                  </a:lnTo>
                  <a:lnTo>
                    <a:pt x="7064" y="30148"/>
                  </a:lnTo>
                  <a:lnTo>
                    <a:pt x="6808" y="30353"/>
                  </a:lnTo>
                  <a:lnTo>
                    <a:pt x="6706" y="30455"/>
                  </a:lnTo>
                  <a:lnTo>
                    <a:pt x="6552" y="30506"/>
                  </a:lnTo>
                  <a:lnTo>
                    <a:pt x="6450" y="30506"/>
                  </a:lnTo>
                  <a:lnTo>
                    <a:pt x="6296" y="30455"/>
                  </a:lnTo>
                  <a:lnTo>
                    <a:pt x="6194" y="30404"/>
                  </a:lnTo>
                  <a:lnTo>
                    <a:pt x="6092" y="30353"/>
                  </a:lnTo>
                  <a:lnTo>
                    <a:pt x="5938" y="30199"/>
                  </a:lnTo>
                  <a:lnTo>
                    <a:pt x="5733" y="3014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6;p54">
              <a:extLst>
                <a:ext uri="{FF2B5EF4-FFF2-40B4-BE49-F238E27FC236}">
                  <a16:creationId xmlns:a16="http://schemas.microsoft.com/office/drawing/2014/main" id="{70E21A01-2559-5734-FE48-E01C5A764372}"/>
                </a:ext>
              </a:extLst>
            </p:cNvPr>
            <p:cNvSpPr/>
            <p:nvPr/>
          </p:nvSpPr>
          <p:spPr>
            <a:xfrm>
              <a:off x="4948850" y="2248400"/>
              <a:ext cx="53775" cy="14100"/>
            </a:xfrm>
            <a:custGeom>
              <a:avLst/>
              <a:gdLst/>
              <a:ahLst/>
              <a:cxnLst/>
              <a:rect l="l" t="t" r="r" b="b"/>
              <a:pathLst>
                <a:path w="2151" h="564" fill="none" extrusionOk="0">
                  <a:moveTo>
                    <a:pt x="1894" y="205"/>
                  </a:moveTo>
                  <a:lnTo>
                    <a:pt x="1894" y="205"/>
                  </a:lnTo>
                  <a:lnTo>
                    <a:pt x="1792" y="307"/>
                  </a:lnTo>
                  <a:lnTo>
                    <a:pt x="1638" y="358"/>
                  </a:lnTo>
                  <a:lnTo>
                    <a:pt x="1638" y="358"/>
                  </a:lnTo>
                  <a:lnTo>
                    <a:pt x="1536" y="358"/>
                  </a:lnTo>
                  <a:lnTo>
                    <a:pt x="1382" y="307"/>
                  </a:lnTo>
                  <a:lnTo>
                    <a:pt x="1280" y="256"/>
                  </a:lnTo>
                  <a:lnTo>
                    <a:pt x="1178" y="205"/>
                  </a:lnTo>
                  <a:lnTo>
                    <a:pt x="1178" y="205"/>
                  </a:lnTo>
                  <a:lnTo>
                    <a:pt x="1024" y="51"/>
                  </a:lnTo>
                  <a:lnTo>
                    <a:pt x="819" y="0"/>
                  </a:lnTo>
                  <a:lnTo>
                    <a:pt x="615" y="0"/>
                  </a:lnTo>
                  <a:lnTo>
                    <a:pt x="461" y="51"/>
                  </a:lnTo>
                  <a:lnTo>
                    <a:pt x="461" y="51"/>
                  </a:lnTo>
                  <a:lnTo>
                    <a:pt x="307" y="154"/>
                  </a:lnTo>
                  <a:lnTo>
                    <a:pt x="154" y="307"/>
                  </a:lnTo>
                  <a:lnTo>
                    <a:pt x="0" y="563"/>
                  </a:lnTo>
                  <a:lnTo>
                    <a:pt x="0" y="563"/>
                  </a:lnTo>
                  <a:lnTo>
                    <a:pt x="256" y="410"/>
                  </a:lnTo>
                  <a:lnTo>
                    <a:pt x="256" y="410"/>
                  </a:lnTo>
                  <a:lnTo>
                    <a:pt x="359" y="307"/>
                  </a:lnTo>
                  <a:lnTo>
                    <a:pt x="512" y="256"/>
                  </a:lnTo>
                  <a:lnTo>
                    <a:pt x="512" y="256"/>
                  </a:lnTo>
                  <a:lnTo>
                    <a:pt x="666" y="256"/>
                  </a:lnTo>
                  <a:lnTo>
                    <a:pt x="768" y="256"/>
                  </a:lnTo>
                  <a:lnTo>
                    <a:pt x="870" y="307"/>
                  </a:lnTo>
                  <a:lnTo>
                    <a:pt x="973" y="358"/>
                  </a:lnTo>
                  <a:lnTo>
                    <a:pt x="973" y="358"/>
                  </a:lnTo>
                  <a:lnTo>
                    <a:pt x="1126" y="512"/>
                  </a:lnTo>
                  <a:lnTo>
                    <a:pt x="1331" y="563"/>
                  </a:lnTo>
                  <a:lnTo>
                    <a:pt x="1536" y="563"/>
                  </a:lnTo>
                  <a:lnTo>
                    <a:pt x="1689" y="512"/>
                  </a:lnTo>
                  <a:lnTo>
                    <a:pt x="1689" y="512"/>
                  </a:lnTo>
                  <a:lnTo>
                    <a:pt x="1843" y="410"/>
                  </a:lnTo>
                  <a:lnTo>
                    <a:pt x="1996" y="307"/>
                  </a:lnTo>
                  <a:lnTo>
                    <a:pt x="1996" y="307"/>
                  </a:lnTo>
                  <a:lnTo>
                    <a:pt x="2150" y="0"/>
                  </a:lnTo>
                  <a:lnTo>
                    <a:pt x="2150" y="0"/>
                  </a:lnTo>
                  <a:lnTo>
                    <a:pt x="1894"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7;p54">
              <a:extLst>
                <a:ext uri="{FF2B5EF4-FFF2-40B4-BE49-F238E27FC236}">
                  <a16:creationId xmlns:a16="http://schemas.microsoft.com/office/drawing/2014/main" id="{9B8476A4-DDD8-B7B9-7817-4B8D9929F581}"/>
                </a:ext>
              </a:extLst>
            </p:cNvPr>
            <p:cNvSpPr/>
            <p:nvPr/>
          </p:nvSpPr>
          <p:spPr>
            <a:xfrm>
              <a:off x="5130550" y="2039825"/>
              <a:ext cx="53775" cy="14100"/>
            </a:xfrm>
            <a:custGeom>
              <a:avLst/>
              <a:gdLst/>
              <a:ahLst/>
              <a:cxnLst/>
              <a:rect l="l" t="t" r="r" b="b"/>
              <a:pathLst>
                <a:path w="2151" h="564" fill="none" extrusionOk="0">
                  <a:moveTo>
                    <a:pt x="1894" y="205"/>
                  </a:moveTo>
                  <a:lnTo>
                    <a:pt x="1894" y="205"/>
                  </a:lnTo>
                  <a:lnTo>
                    <a:pt x="1792" y="256"/>
                  </a:lnTo>
                  <a:lnTo>
                    <a:pt x="1638" y="307"/>
                  </a:lnTo>
                  <a:lnTo>
                    <a:pt x="1638" y="307"/>
                  </a:lnTo>
                  <a:lnTo>
                    <a:pt x="1536" y="307"/>
                  </a:lnTo>
                  <a:lnTo>
                    <a:pt x="1382" y="307"/>
                  </a:lnTo>
                  <a:lnTo>
                    <a:pt x="1280" y="256"/>
                  </a:lnTo>
                  <a:lnTo>
                    <a:pt x="1178" y="154"/>
                  </a:lnTo>
                  <a:lnTo>
                    <a:pt x="1178" y="154"/>
                  </a:lnTo>
                  <a:lnTo>
                    <a:pt x="1024" y="51"/>
                  </a:lnTo>
                  <a:lnTo>
                    <a:pt x="819" y="0"/>
                  </a:lnTo>
                  <a:lnTo>
                    <a:pt x="615" y="0"/>
                  </a:lnTo>
                  <a:lnTo>
                    <a:pt x="461" y="51"/>
                  </a:lnTo>
                  <a:lnTo>
                    <a:pt x="461" y="51"/>
                  </a:lnTo>
                  <a:lnTo>
                    <a:pt x="308" y="154"/>
                  </a:lnTo>
                  <a:lnTo>
                    <a:pt x="154" y="256"/>
                  </a:lnTo>
                  <a:lnTo>
                    <a:pt x="1" y="563"/>
                  </a:lnTo>
                  <a:lnTo>
                    <a:pt x="1" y="563"/>
                  </a:lnTo>
                  <a:lnTo>
                    <a:pt x="256" y="358"/>
                  </a:lnTo>
                  <a:lnTo>
                    <a:pt x="256" y="358"/>
                  </a:lnTo>
                  <a:lnTo>
                    <a:pt x="512" y="205"/>
                  </a:lnTo>
                  <a:lnTo>
                    <a:pt x="512" y="205"/>
                  </a:lnTo>
                  <a:lnTo>
                    <a:pt x="666" y="205"/>
                  </a:lnTo>
                  <a:lnTo>
                    <a:pt x="768" y="205"/>
                  </a:lnTo>
                  <a:lnTo>
                    <a:pt x="871" y="256"/>
                  </a:lnTo>
                  <a:lnTo>
                    <a:pt x="973" y="358"/>
                  </a:lnTo>
                  <a:lnTo>
                    <a:pt x="973" y="358"/>
                  </a:lnTo>
                  <a:lnTo>
                    <a:pt x="1229" y="512"/>
                  </a:lnTo>
                  <a:lnTo>
                    <a:pt x="1434" y="563"/>
                  </a:lnTo>
                  <a:lnTo>
                    <a:pt x="1690" y="512"/>
                  </a:lnTo>
                  <a:lnTo>
                    <a:pt x="1894" y="358"/>
                  </a:lnTo>
                  <a:lnTo>
                    <a:pt x="1894" y="358"/>
                  </a:lnTo>
                  <a:lnTo>
                    <a:pt x="1997" y="256"/>
                  </a:lnTo>
                  <a:lnTo>
                    <a:pt x="1997" y="256"/>
                  </a:lnTo>
                  <a:lnTo>
                    <a:pt x="2150" y="0"/>
                  </a:lnTo>
                  <a:lnTo>
                    <a:pt x="2150" y="0"/>
                  </a:lnTo>
                  <a:lnTo>
                    <a:pt x="1894"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8;p54">
              <a:extLst>
                <a:ext uri="{FF2B5EF4-FFF2-40B4-BE49-F238E27FC236}">
                  <a16:creationId xmlns:a16="http://schemas.microsoft.com/office/drawing/2014/main" id="{4CDFFECC-E701-EF1C-643B-9754C3EBA79C}"/>
                </a:ext>
              </a:extLst>
            </p:cNvPr>
            <p:cNvSpPr/>
            <p:nvPr/>
          </p:nvSpPr>
          <p:spPr>
            <a:xfrm>
              <a:off x="5194525" y="1783900"/>
              <a:ext cx="38425" cy="14100"/>
            </a:xfrm>
            <a:custGeom>
              <a:avLst/>
              <a:gdLst/>
              <a:ahLst/>
              <a:cxnLst/>
              <a:rect l="l" t="t" r="r" b="b"/>
              <a:pathLst>
                <a:path w="1537" h="564" fill="none" extrusionOk="0">
                  <a:moveTo>
                    <a:pt x="1280" y="205"/>
                  </a:moveTo>
                  <a:lnTo>
                    <a:pt x="1280" y="205"/>
                  </a:lnTo>
                  <a:lnTo>
                    <a:pt x="1127" y="307"/>
                  </a:lnTo>
                  <a:lnTo>
                    <a:pt x="1024" y="307"/>
                  </a:lnTo>
                  <a:lnTo>
                    <a:pt x="1024" y="307"/>
                  </a:lnTo>
                  <a:lnTo>
                    <a:pt x="871" y="358"/>
                  </a:lnTo>
                  <a:lnTo>
                    <a:pt x="769" y="307"/>
                  </a:lnTo>
                  <a:lnTo>
                    <a:pt x="666" y="256"/>
                  </a:lnTo>
                  <a:lnTo>
                    <a:pt x="564" y="205"/>
                  </a:lnTo>
                  <a:lnTo>
                    <a:pt x="564" y="205"/>
                  </a:lnTo>
                  <a:lnTo>
                    <a:pt x="359" y="51"/>
                  </a:lnTo>
                  <a:lnTo>
                    <a:pt x="154" y="0"/>
                  </a:lnTo>
                  <a:lnTo>
                    <a:pt x="154" y="0"/>
                  </a:lnTo>
                  <a:lnTo>
                    <a:pt x="1" y="256"/>
                  </a:lnTo>
                  <a:lnTo>
                    <a:pt x="1" y="256"/>
                  </a:lnTo>
                  <a:lnTo>
                    <a:pt x="205" y="256"/>
                  </a:lnTo>
                  <a:lnTo>
                    <a:pt x="359" y="358"/>
                  </a:lnTo>
                  <a:lnTo>
                    <a:pt x="359" y="358"/>
                  </a:lnTo>
                  <a:lnTo>
                    <a:pt x="513" y="512"/>
                  </a:lnTo>
                  <a:lnTo>
                    <a:pt x="717" y="563"/>
                  </a:lnTo>
                  <a:lnTo>
                    <a:pt x="871" y="563"/>
                  </a:lnTo>
                  <a:lnTo>
                    <a:pt x="1076" y="512"/>
                  </a:lnTo>
                  <a:lnTo>
                    <a:pt x="1076" y="512"/>
                  </a:lnTo>
                  <a:lnTo>
                    <a:pt x="1229" y="410"/>
                  </a:lnTo>
                  <a:lnTo>
                    <a:pt x="1383" y="307"/>
                  </a:lnTo>
                  <a:lnTo>
                    <a:pt x="1383" y="307"/>
                  </a:lnTo>
                  <a:lnTo>
                    <a:pt x="1536" y="0"/>
                  </a:lnTo>
                  <a:lnTo>
                    <a:pt x="1536" y="0"/>
                  </a:lnTo>
                  <a:lnTo>
                    <a:pt x="1280"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9;p54">
              <a:extLst>
                <a:ext uri="{FF2B5EF4-FFF2-40B4-BE49-F238E27FC236}">
                  <a16:creationId xmlns:a16="http://schemas.microsoft.com/office/drawing/2014/main" id="{48B06183-74E1-13D4-C741-149A2FFE80E2}"/>
                </a:ext>
              </a:extLst>
            </p:cNvPr>
            <p:cNvSpPr/>
            <p:nvPr/>
          </p:nvSpPr>
          <p:spPr>
            <a:xfrm>
              <a:off x="5450450" y="1929775"/>
              <a:ext cx="55050" cy="14100"/>
            </a:xfrm>
            <a:custGeom>
              <a:avLst/>
              <a:gdLst/>
              <a:ahLst/>
              <a:cxnLst/>
              <a:rect l="l" t="t" r="r" b="b"/>
              <a:pathLst>
                <a:path w="2202" h="564" fill="none" extrusionOk="0">
                  <a:moveTo>
                    <a:pt x="1894" y="205"/>
                  </a:moveTo>
                  <a:lnTo>
                    <a:pt x="1894" y="205"/>
                  </a:lnTo>
                  <a:lnTo>
                    <a:pt x="1639" y="307"/>
                  </a:lnTo>
                  <a:lnTo>
                    <a:pt x="1639" y="307"/>
                  </a:lnTo>
                  <a:lnTo>
                    <a:pt x="1536" y="358"/>
                  </a:lnTo>
                  <a:lnTo>
                    <a:pt x="1434" y="307"/>
                  </a:lnTo>
                  <a:lnTo>
                    <a:pt x="1280" y="256"/>
                  </a:lnTo>
                  <a:lnTo>
                    <a:pt x="1178" y="205"/>
                  </a:lnTo>
                  <a:lnTo>
                    <a:pt x="1178" y="205"/>
                  </a:lnTo>
                  <a:lnTo>
                    <a:pt x="1024" y="51"/>
                  </a:lnTo>
                  <a:lnTo>
                    <a:pt x="871" y="0"/>
                  </a:lnTo>
                  <a:lnTo>
                    <a:pt x="666" y="0"/>
                  </a:lnTo>
                  <a:lnTo>
                    <a:pt x="461" y="51"/>
                  </a:lnTo>
                  <a:lnTo>
                    <a:pt x="461" y="51"/>
                  </a:lnTo>
                  <a:lnTo>
                    <a:pt x="308" y="154"/>
                  </a:lnTo>
                  <a:lnTo>
                    <a:pt x="205" y="307"/>
                  </a:lnTo>
                  <a:lnTo>
                    <a:pt x="205" y="307"/>
                  </a:lnTo>
                  <a:lnTo>
                    <a:pt x="1" y="563"/>
                  </a:lnTo>
                  <a:lnTo>
                    <a:pt x="1" y="563"/>
                  </a:lnTo>
                  <a:lnTo>
                    <a:pt x="308" y="358"/>
                  </a:lnTo>
                  <a:lnTo>
                    <a:pt x="308" y="358"/>
                  </a:lnTo>
                  <a:lnTo>
                    <a:pt x="513" y="256"/>
                  </a:lnTo>
                  <a:lnTo>
                    <a:pt x="513" y="256"/>
                  </a:lnTo>
                  <a:lnTo>
                    <a:pt x="666" y="256"/>
                  </a:lnTo>
                  <a:lnTo>
                    <a:pt x="768" y="256"/>
                  </a:lnTo>
                  <a:lnTo>
                    <a:pt x="922" y="307"/>
                  </a:lnTo>
                  <a:lnTo>
                    <a:pt x="1024" y="358"/>
                  </a:lnTo>
                  <a:lnTo>
                    <a:pt x="1024" y="358"/>
                  </a:lnTo>
                  <a:lnTo>
                    <a:pt x="1178" y="512"/>
                  </a:lnTo>
                  <a:lnTo>
                    <a:pt x="1331" y="563"/>
                  </a:lnTo>
                  <a:lnTo>
                    <a:pt x="1536" y="563"/>
                  </a:lnTo>
                  <a:lnTo>
                    <a:pt x="1741" y="512"/>
                  </a:lnTo>
                  <a:lnTo>
                    <a:pt x="1741" y="512"/>
                  </a:lnTo>
                  <a:lnTo>
                    <a:pt x="1894" y="410"/>
                  </a:lnTo>
                  <a:lnTo>
                    <a:pt x="1997" y="307"/>
                  </a:lnTo>
                  <a:lnTo>
                    <a:pt x="1997" y="307"/>
                  </a:lnTo>
                  <a:lnTo>
                    <a:pt x="2202" y="0"/>
                  </a:lnTo>
                  <a:lnTo>
                    <a:pt x="2202" y="0"/>
                  </a:lnTo>
                  <a:lnTo>
                    <a:pt x="1894"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60;p54">
              <a:extLst>
                <a:ext uri="{FF2B5EF4-FFF2-40B4-BE49-F238E27FC236}">
                  <a16:creationId xmlns:a16="http://schemas.microsoft.com/office/drawing/2014/main" id="{E39ADBB0-1E65-C903-BAF0-C39C2832B022}"/>
                </a:ext>
              </a:extLst>
            </p:cNvPr>
            <p:cNvSpPr/>
            <p:nvPr/>
          </p:nvSpPr>
          <p:spPr>
            <a:xfrm>
              <a:off x="5630875" y="1423025"/>
              <a:ext cx="25" cy="9000"/>
            </a:xfrm>
            <a:custGeom>
              <a:avLst/>
              <a:gdLst/>
              <a:ahLst/>
              <a:cxnLst/>
              <a:rect l="l" t="t" r="r" b="b"/>
              <a:pathLst>
                <a:path w="1" h="360" fill="none" extrusionOk="0">
                  <a:moveTo>
                    <a:pt x="1" y="359"/>
                  </a:moveTo>
                  <a:lnTo>
                    <a:pt x="1" y="359"/>
                  </a:lnTo>
                  <a:lnTo>
                    <a:pt x="1" y="359"/>
                  </a:lnTo>
                  <a:lnTo>
                    <a:pt x="1" y="359"/>
                  </a:lnTo>
                  <a:lnTo>
                    <a:pt x="1" y="1"/>
                  </a:lnTo>
                  <a:lnTo>
                    <a:pt x="1" y="1"/>
                  </a:lnTo>
                  <a:lnTo>
                    <a:pt x="1" y="155"/>
                  </a:lnTo>
                  <a:lnTo>
                    <a:pt x="1" y="308"/>
                  </a:lnTo>
                  <a:lnTo>
                    <a:pt x="1" y="3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61;p54">
              <a:extLst>
                <a:ext uri="{FF2B5EF4-FFF2-40B4-BE49-F238E27FC236}">
                  <a16:creationId xmlns:a16="http://schemas.microsoft.com/office/drawing/2014/main" id="{A435CD7F-1386-FA99-C99E-F9212DE7E581}"/>
                </a:ext>
              </a:extLst>
            </p:cNvPr>
            <p:cNvSpPr/>
            <p:nvPr/>
          </p:nvSpPr>
          <p:spPr>
            <a:xfrm>
              <a:off x="5249550" y="2153700"/>
              <a:ext cx="32025" cy="47375"/>
            </a:xfrm>
            <a:custGeom>
              <a:avLst/>
              <a:gdLst/>
              <a:ahLst/>
              <a:cxnLst/>
              <a:rect l="l" t="t" r="r" b="b"/>
              <a:pathLst>
                <a:path w="1281" h="1895" fill="none" extrusionOk="0">
                  <a:moveTo>
                    <a:pt x="1280" y="308"/>
                  </a:moveTo>
                  <a:lnTo>
                    <a:pt x="1280" y="308"/>
                  </a:lnTo>
                  <a:lnTo>
                    <a:pt x="1280" y="154"/>
                  </a:lnTo>
                  <a:lnTo>
                    <a:pt x="1229" y="0"/>
                  </a:lnTo>
                  <a:lnTo>
                    <a:pt x="1229" y="0"/>
                  </a:lnTo>
                  <a:lnTo>
                    <a:pt x="1178" y="308"/>
                  </a:lnTo>
                  <a:lnTo>
                    <a:pt x="1178" y="308"/>
                  </a:lnTo>
                  <a:lnTo>
                    <a:pt x="1076" y="563"/>
                  </a:lnTo>
                  <a:lnTo>
                    <a:pt x="1076" y="563"/>
                  </a:lnTo>
                  <a:lnTo>
                    <a:pt x="973" y="666"/>
                  </a:lnTo>
                  <a:lnTo>
                    <a:pt x="871" y="768"/>
                  </a:lnTo>
                  <a:lnTo>
                    <a:pt x="768" y="819"/>
                  </a:lnTo>
                  <a:lnTo>
                    <a:pt x="666" y="819"/>
                  </a:lnTo>
                  <a:lnTo>
                    <a:pt x="666" y="819"/>
                  </a:lnTo>
                  <a:lnTo>
                    <a:pt x="461" y="871"/>
                  </a:lnTo>
                  <a:lnTo>
                    <a:pt x="308" y="922"/>
                  </a:lnTo>
                  <a:lnTo>
                    <a:pt x="154" y="1075"/>
                  </a:lnTo>
                  <a:lnTo>
                    <a:pt x="52" y="1229"/>
                  </a:lnTo>
                  <a:lnTo>
                    <a:pt x="52" y="1229"/>
                  </a:lnTo>
                  <a:lnTo>
                    <a:pt x="1" y="1382"/>
                  </a:lnTo>
                  <a:lnTo>
                    <a:pt x="1" y="1587"/>
                  </a:lnTo>
                  <a:lnTo>
                    <a:pt x="1" y="1587"/>
                  </a:lnTo>
                  <a:lnTo>
                    <a:pt x="52" y="1894"/>
                  </a:lnTo>
                  <a:lnTo>
                    <a:pt x="52" y="1894"/>
                  </a:lnTo>
                  <a:lnTo>
                    <a:pt x="154" y="1587"/>
                  </a:lnTo>
                  <a:lnTo>
                    <a:pt x="154" y="1587"/>
                  </a:lnTo>
                  <a:lnTo>
                    <a:pt x="154" y="1434"/>
                  </a:lnTo>
                  <a:lnTo>
                    <a:pt x="205" y="1331"/>
                  </a:lnTo>
                  <a:lnTo>
                    <a:pt x="205" y="1331"/>
                  </a:lnTo>
                  <a:lnTo>
                    <a:pt x="308" y="1229"/>
                  </a:lnTo>
                  <a:lnTo>
                    <a:pt x="410" y="1127"/>
                  </a:lnTo>
                  <a:lnTo>
                    <a:pt x="513" y="1075"/>
                  </a:lnTo>
                  <a:lnTo>
                    <a:pt x="666" y="1075"/>
                  </a:lnTo>
                  <a:lnTo>
                    <a:pt x="666" y="1075"/>
                  </a:lnTo>
                  <a:lnTo>
                    <a:pt x="871" y="1024"/>
                  </a:lnTo>
                  <a:lnTo>
                    <a:pt x="1024" y="973"/>
                  </a:lnTo>
                  <a:lnTo>
                    <a:pt x="1178" y="819"/>
                  </a:lnTo>
                  <a:lnTo>
                    <a:pt x="1280" y="666"/>
                  </a:lnTo>
                  <a:lnTo>
                    <a:pt x="1280" y="666"/>
                  </a:lnTo>
                  <a:lnTo>
                    <a:pt x="1280" y="461"/>
                  </a:lnTo>
                  <a:lnTo>
                    <a:pt x="1280" y="308"/>
                  </a:lnTo>
                  <a:lnTo>
                    <a:pt x="1280" y="30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62;p54">
              <a:extLst>
                <a:ext uri="{FF2B5EF4-FFF2-40B4-BE49-F238E27FC236}">
                  <a16:creationId xmlns:a16="http://schemas.microsoft.com/office/drawing/2014/main" id="{25DCE5BA-5B45-041B-199A-E0F7BE23B59E}"/>
                </a:ext>
              </a:extLst>
            </p:cNvPr>
            <p:cNvSpPr/>
            <p:nvPr/>
          </p:nvSpPr>
          <p:spPr>
            <a:xfrm>
              <a:off x="4918125" y="2029575"/>
              <a:ext cx="32025" cy="48650"/>
            </a:xfrm>
            <a:custGeom>
              <a:avLst/>
              <a:gdLst/>
              <a:ahLst/>
              <a:cxnLst/>
              <a:rect l="l" t="t" r="r" b="b"/>
              <a:pathLst>
                <a:path w="1281" h="1946" fill="none" extrusionOk="0">
                  <a:moveTo>
                    <a:pt x="1280" y="308"/>
                  </a:moveTo>
                  <a:lnTo>
                    <a:pt x="1280" y="308"/>
                  </a:lnTo>
                  <a:lnTo>
                    <a:pt x="1178" y="1"/>
                  </a:lnTo>
                  <a:lnTo>
                    <a:pt x="1178" y="1"/>
                  </a:lnTo>
                  <a:lnTo>
                    <a:pt x="1178" y="154"/>
                  </a:lnTo>
                  <a:lnTo>
                    <a:pt x="1127" y="308"/>
                  </a:lnTo>
                  <a:lnTo>
                    <a:pt x="1127" y="308"/>
                  </a:lnTo>
                  <a:lnTo>
                    <a:pt x="1127" y="461"/>
                  </a:lnTo>
                  <a:lnTo>
                    <a:pt x="1025" y="615"/>
                  </a:lnTo>
                  <a:lnTo>
                    <a:pt x="1025" y="615"/>
                  </a:lnTo>
                  <a:lnTo>
                    <a:pt x="973" y="717"/>
                  </a:lnTo>
                  <a:lnTo>
                    <a:pt x="871" y="768"/>
                  </a:lnTo>
                  <a:lnTo>
                    <a:pt x="769" y="819"/>
                  </a:lnTo>
                  <a:lnTo>
                    <a:pt x="615" y="871"/>
                  </a:lnTo>
                  <a:lnTo>
                    <a:pt x="615" y="871"/>
                  </a:lnTo>
                  <a:lnTo>
                    <a:pt x="410" y="871"/>
                  </a:lnTo>
                  <a:lnTo>
                    <a:pt x="257" y="973"/>
                  </a:lnTo>
                  <a:lnTo>
                    <a:pt x="103" y="1075"/>
                  </a:lnTo>
                  <a:lnTo>
                    <a:pt x="1" y="1229"/>
                  </a:lnTo>
                  <a:lnTo>
                    <a:pt x="1" y="1229"/>
                  </a:lnTo>
                  <a:lnTo>
                    <a:pt x="1" y="1434"/>
                  </a:lnTo>
                  <a:lnTo>
                    <a:pt x="1" y="1587"/>
                  </a:lnTo>
                  <a:lnTo>
                    <a:pt x="1" y="1587"/>
                  </a:lnTo>
                  <a:lnTo>
                    <a:pt x="52" y="1792"/>
                  </a:lnTo>
                  <a:lnTo>
                    <a:pt x="52" y="1946"/>
                  </a:lnTo>
                  <a:lnTo>
                    <a:pt x="52" y="1946"/>
                  </a:lnTo>
                  <a:lnTo>
                    <a:pt x="154" y="1587"/>
                  </a:lnTo>
                  <a:lnTo>
                    <a:pt x="154" y="1587"/>
                  </a:lnTo>
                  <a:lnTo>
                    <a:pt x="154" y="1485"/>
                  </a:lnTo>
                  <a:lnTo>
                    <a:pt x="257" y="1331"/>
                  </a:lnTo>
                  <a:lnTo>
                    <a:pt x="257" y="1331"/>
                  </a:lnTo>
                  <a:lnTo>
                    <a:pt x="308" y="1229"/>
                  </a:lnTo>
                  <a:lnTo>
                    <a:pt x="410" y="1178"/>
                  </a:lnTo>
                  <a:lnTo>
                    <a:pt x="564" y="1127"/>
                  </a:lnTo>
                  <a:lnTo>
                    <a:pt x="666" y="1127"/>
                  </a:lnTo>
                  <a:lnTo>
                    <a:pt x="666" y="1127"/>
                  </a:lnTo>
                  <a:lnTo>
                    <a:pt x="871" y="1075"/>
                  </a:lnTo>
                  <a:lnTo>
                    <a:pt x="1025" y="973"/>
                  </a:lnTo>
                  <a:lnTo>
                    <a:pt x="1178" y="871"/>
                  </a:lnTo>
                  <a:lnTo>
                    <a:pt x="1280" y="666"/>
                  </a:lnTo>
                  <a:lnTo>
                    <a:pt x="1280" y="666"/>
                  </a:lnTo>
                  <a:lnTo>
                    <a:pt x="1280" y="512"/>
                  </a:lnTo>
                  <a:lnTo>
                    <a:pt x="1280" y="308"/>
                  </a:lnTo>
                  <a:lnTo>
                    <a:pt x="1280" y="30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3;p54">
              <a:extLst>
                <a:ext uri="{FF2B5EF4-FFF2-40B4-BE49-F238E27FC236}">
                  <a16:creationId xmlns:a16="http://schemas.microsoft.com/office/drawing/2014/main" id="{140C2588-CB6C-4EC4-2CA4-11928E5B4BE6}"/>
                </a:ext>
              </a:extLst>
            </p:cNvPr>
            <p:cNvSpPr/>
            <p:nvPr/>
          </p:nvSpPr>
          <p:spPr>
            <a:xfrm>
              <a:off x="5232925" y="1897775"/>
              <a:ext cx="33300" cy="48650"/>
            </a:xfrm>
            <a:custGeom>
              <a:avLst/>
              <a:gdLst/>
              <a:ahLst/>
              <a:cxnLst/>
              <a:rect l="l" t="t" r="r" b="b"/>
              <a:pathLst>
                <a:path w="1332" h="1946" fill="none" extrusionOk="0">
                  <a:moveTo>
                    <a:pt x="1280" y="359"/>
                  </a:moveTo>
                  <a:lnTo>
                    <a:pt x="1280" y="359"/>
                  </a:lnTo>
                  <a:lnTo>
                    <a:pt x="1229" y="1"/>
                  </a:lnTo>
                  <a:lnTo>
                    <a:pt x="1229" y="1"/>
                  </a:lnTo>
                  <a:lnTo>
                    <a:pt x="1229" y="205"/>
                  </a:lnTo>
                  <a:lnTo>
                    <a:pt x="1178" y="359"/>
                  </a:lnTo>
                  <a:lnTo>
                    <a:pt x="1178" y="359"/>
                  </a:lnTo>
                  <a:lnTo>
                    <a:pt x="1126" y="512"/>
                  </a:lnTo>
                  <a:lnTo>
                    <a:pt x="1075" y="615"/>
                  </a:lnTo>
                  <a:lnTo>
                    <a:pt x="1075" y="615"/>
                  </a:lnTo>
                  <a:lnTo>
                    <a:pt x="1024" y="717"/>
                  </a:lnTo>
                  <a:lnTo>
                    <a:pt x="922" y="819"/>
                  </a:lnTo>
                  <a:lnTo>
                    <a:pt x="768" y="871"/>
                  </a:lnTo>
                  <a:lnTo>
                    <a:pt x="666" y="871"/>
                  </a:lnTo>
                  <a:lnTo>
                    <a:pt x="666" y="871"/>
                  </a:lnTo>
                  <a:lnTo>
                    <a:pt x="461" y="871"/>
                  </a:lnTo>
                  <a:lnTo>
                    <a:pt x="307" y="973"/>
                  </a:lnTo>
                  <a:lnTo>
                    <a:pt x="154" y="1075"/>
                  </a:lnTo>
                  <a:lnTo>
                    <a:pt x="51" y="1280"/>
                  </a:lnTo>
                  <a:lnTo>
                    <a:pt x="51" y="1280"/>
                  </a:lnTo>
                  <a:lnTo>
                    <a:pt x="0" y="1434"/>
                  </a:lnTo>
                  <a:lnTo>
                    <a:pt x="0" y="1638"/>
                  </a:lnTo>
                  <a:lnTo>
                    <a:pt x="0" y="1638"/>
                  </a:lnTo>
                  <a:lnTo>
                    <a:pt x="103" y="1946"/>
                  </a:lnTo>
                  <a:lnTo>
                    <a:pt x="103" y="1946"/>
                  </a:lnTo>
                  <a:lnTo>
                    <a:pt x="154" y="1638"/>
                  </a:lnTo>
                  <a:lnTo>
                    <a:pt x="154" y="1638"/>
                  </a:lnTo>
                  <a:lnTo>
                    <a:pt x="154" y="1485"/>
                  </a:lnTo>
                  <a:lnTo>
                    <a:pt x="256" y="1382"/>
                  </a:lnTo>
                  <a:lnTo>
                    <a:pt x="256" y="1382"/>
                  </a:lnTo>
                  <a:lnTo>
                    <a:pt x="307" y="1280"/>
                  </a:lnTo>
                  <a:lnTo>
                    <a:pt x="410" y="1178"/>
                  </a:lnTo>
                  <a:lnTo>
                    <a:pt x="563" y="1127"/>
                  </a:lnTo>
                  <a:lnTo>
                    <a:pt x="666" y="1127"/>
                  </a:lnTo>
                  <a:lnTo>
                    <a:pt x="666" y="1127"/>
                  </a:lnTo>
                  <a:lnTo>
                    <a:pt x="870" y="1075"/>
                  </a:lnTo>
                  <a:lnTo>
                    <a:pt x="1024" y="1024"/>
                  </a:lnTo>
                  <a:lnTo>
                    <a:pt x="1178" y="871"/>
                  </a:lnTo>
                  <a:lnTo>
                    <a:pt x="1280" y="717"/>
                  </a:lnTo>
                  <a:lnTo>
                    <a:pt x="1280" y="717"/>
                  </a:lnTo>
                  <a:lnTo>
                    <a:pt x="1331" y="512"/>
                  </a:lnTo>
                  <a:lnTo>
                    <a:pt x="1280" y="359"/>
                  </a:lnTo>
                  <a:lnTo>
                    <a:pt x="1280" y="3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4;p54">
              <a:extLst>
                <a:ext uri="{FF2B5EF4-FFF2-40B4-BE49-F238E27FC236}">
                  <a16:creationId xmlns:a16="http://schemas.microsoft.com/office/drawing/2014/main" id="{F60CAA2C-FE57-D10C-5ADC-91FED46BDBA3}"/>
                </a:ext>
              </a:extLst>
            </p:cNvPr>
            <p:cNvSpPr/>
            <p:nvPr/>
          </p:nvSpPr>
          <p:spPr>
            <a:xfrm>
              <a:off x="5304575" y="1627775"/>
              <a:ext cx="32025" cy="48650"/>
            </a:xfrm>
            <a:custGeom>
              <a:avLst/>
              <a:gdLst/>
              <a:ahLst/>
              <a:cxnLst/>
              <a:rect l="l" t="t" r="r" b="b"/>
              <a:pathLst>
                <a:path w="1281" h="1946" fill="none" extrusionOk="0">
                  <a:moveTo>
                    <a:pt x="1280" y="308"/>
                  </a:moveTo>
                  <a:lnTo>
                    <a:pt x="1280" y="308"/>
                  </a:lnTo>
                  <a:lnTo>
                    <a:pt x="1280" y="154"/>
                  </a:lnTo>
                  <a:lnTo>
                    <a:pt x="1229" y="1"/>
                  </a:lnTo>
                  <a:lnTo>
                    <a:pt x="1229" y="1"/>
                  </a:lnTo>
                  <a:lnTo>
                    <a:pt x="1178" y="308"/>
                  </a:lnTo>
                  <a:lnTo>
                    <a:pt x="1178" y="308"/>
                  </a:lnTo>
                  <a:lnTo>
                    <a:pt x="1127" y="461"/>
                  </a:lnTo>
                  <a:lnTo>
                    <a:pt x="1075" y="615"/>
                  </a:lnTo>
                  <a:lnTo>
                    <a:pt x="1075" y="615"/>
                  </a:lnTo>
                  <a:lnTo>
                    <a:pt x="973" y="717"/>
                  </a:lnTo>
                  <a:lnTo>
                    <a:pt x="922" y="768"/>
                  </a:lnTo>
                  <a:lnTo>
                    <a:pt x="768" y="819"/>
                  </a:lnTo>
                  <a:lnTo>
                    <a:pt x="666" y="819"/>
                  </a:lnTo>
                  <a:lnTo>
                    <a:pt x="666" y="819"/>
                  </a:lnTo>
                  <a:lnTo>
                    <a:pt x="461" y="871"/>
                  </a:lnTo>
                  <a:lnTo>
                    <a:pt x="308" y="922"/>
                  </a:lnTo>
                  <a:lnTo>
                    <a:pt x="154" y="1075"/>
                  </a:lnTo>
                  <a:lnTo>
                    <a:pt x="52" y="1229"/>
                  </a:lnTo>
                  <a:lnTo>
                    <a:pt x="52" y="1229"/>
                  </a:lnTo>
                  <a:lnTo>
                    <a:pt x="1" y="1434"/>
                  </a:lnTo>
                  <a:lnTo>
                    <a:pt x="1" y="1587"/>
                  </a:lnTo>
                  <a:lnTo>
                    <a:pt x="1" y="1587"/>
                  </a:lnTo>
                  <a:lnTo>
                    <a:pt x="52" y="1946"/>
                  </a:lnTo>
                  <a:lnTo>
                    <a:pt x="52" y="1946"/>
                  </a:lnTo>
                  <a:lnTo>
                    <a:pt x="103" y="1792"/>
                  </a:lnTo>
                  <a:lnTo>
                    <a:pt x="154" y="1587"/>
                  </a:lnTo>
                  <a:lnTo>
                    <a:pt x="154" y="1587"/>
                  </a:lnTo>
                  <a:lnTo>
                    <a:pt x="154" y="1485"/>
                  </a:lnTo>
                  <a:lnTo>
                    <a:pt x="205" y="1331"/>
                  </a:lnTo>
                  <a:lnTo>
                    <a:pt x="205" y="1331"/>
                  </a:lnTo>
                  <a:lnTo>
                    <a:pt x="308" y="1229"/>
                  </a:lnTo>
                  <a:lnTo>
                    <a:pt x="410" y="1178"/>
                  </a:lnTo>
                  <a:lnTo>
                    <a:pt x="512" y="1127"/>
                  </a:lnTo>
                  <a:lnTo>
                    <a:pt x="666" y="1127"/>
                  </a:lnTo>
                  <a:lnTo>
                    <a:pt x="666" y="1127"/>
                  </a:lnTo>
                  <a:lnTo>
                    <a:pt x="871" y="1075"/>
                  </a:lnTo>
                  <a:lnTo>
                    <a:pt x="1024" y="973"/>
                  </a:lnTo>
                  <a:lnTo>
                    <a:pt x="1178" y="871"/>
                  </a:lnTo>
                  <a:lnTo>
                    <a:pt x="1280" y="666"/>
                  </a:lnTo>
                  <a:lnTo>
                    <a:pt x="1280" y="666"/>
                  </a:lnTo>
                  <a:lnTo>
                    <a:pt x="1280" y="512"/>
                  </a:lnTo>
                  <a:lnTo>
                    <a:pt x="1280" y="30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5;p54">
              <a:extLst>
                <a:ext uri="{FF2B5EF4-FFF2-40B4-BE49-F238E27FC236}">
                  <a16:creationId xmlns:a16="http://schemas.microsoft.com/office/drawing/2014/main" id="{B9998A8B-600F-3A68-820C-DE281D0AB25F}"/>
                </a:ext>
              </a:extLst>
            </p:cNvPr>
            <p:cNvSpPr/>
            <p:nvPr/>
          </p:nvSpPr>
          <p:spPr>
            <a:xfrm>
              <a:off x="5476050" y="1667450"/>
              <a:ext cx="32000" cy="47375"/>
            </a:xfrm>
            <a:custGeom>
              <a:avLst/>
              <a:gdLst/>
              <a:ahLst/>
              <a:cxnLst/>
              <a:rect l="l" t="t" r="r" b="b"/>
              <a:pathLst>
                <a:path w="1280" h="1895" fill="none" extrusionOk="0">
                  <a:moveTo>
                    <a:pt x="1280" y="307"/>
                  </a:moveTo>
                  <a:lnTo>
                    <a:pt x="1280" y="307"/>
                  </a:lnTo>
                  <a:lnTo>
                    <a:pt x="1229" y="0"/>
                  </a:lnTo>
                  <a:lnTo>
                    <a:pt x="1229" y="0"/>
                  </a:lnTo>
                  <a:lnTo>
                    <a:pt x="1178" y="154"/>
                  </a:lnTo>
                  <a:lnTo>
                    <a:pt x="1126" y="307"/>
                  </a:lnTo>
                  <a:lnTo>
                    <a:pt x="1126" y="307"/>
                  </a:lnTo>
                  <a:lnTo>
                    <a:pt x="1126" y="461"/>
                  </a:lnTo>
                  <a:lnTo>
                    <a:pt x="1075" y="563"/>
                  </a:lnTo>
                  <a:lnTo>
                    <a:pt x="1075" y="563"/>
                  </a:lnTo>
                  <a:lnTo>
                    <a:pt x="973" y="666"/>
                  </a:lnTo>
                  <a:lnTo>
                    <a:pt x="870" y="768"/>
                  </a:lnTo>
                  <a:lnTo>
                    <a:pt x="768" y="819"/>
                  </a:lnTo>
                  <a:lnTo>
                    <a:pt x="666" y="819"/>
                  </a:lnTo>
                  <a:lnTo>
                    <a:pt x="666" y="819"/>
                  </a:lnTo>
                  <a:lnTo>
                    <a:pt x="461" y="870"/>
                  </a:lnTo>
                  <a:lnTo>
                    <a:pt x="256" y="922"/>
                  </a:lnTo>
                  <a:lnTo>
                    <a:pt x="154" y="1075"/>
                  </a:lnTo>
                  <a:lnTo>
                    <a:pt x="52" y="1229"/>
                  </a:lnTo>
                  <a:lnTo>
                    <a:pt x="52" y="1229"/>
                  </a:lnTo>
                  <a:lnTo>
                    <a:pt x="0" y="1382"/>
                  </a:lnTo>
                  <a:lnTo>
                    <a:pt x="0" y="1587"/>
                  </a:lnTo>
                  <a:lnTo>
                    <a:pt x="0" y="1587"/>
                  </a:lnTo>
                  <a:lnTo>
                    <a:pt x="0" y="1741"/>
                  </a:lnTo>
                  <a:lnTo>
                    <a:pt x="52" y="1894"/>
                  </a:lnTo>
                  <a:lnTo>
                    <a:pt x="52" y="1894"/>
                  </a:lnTo>
                  <a:lnTo>
                    <a:pt x="103" y="1587"/>
                  </a:lnTo>
                  <a:lnTo>
                    <a:pt x="103" y="1587"/>
                  </a:lnTo>
                  <a:lnTo>
                    <a:pt x="154" y="1433"/>
                  </a:lnTo>
                  <a:lnTo>
                    <a:pt x="205" y="1331"/>
                  </a:lnTo>
                  <a:lnTo>
                    <a:pt x="205" y="1331"/>
                  </a:lnTo>
                  <a:lnTo>
                    <a:pt x="307" y="1229"/>
                  </a:lnTo>
                  <a:lnTo>
                    <a:pt x="410" y="1126"/>
                  </a:lnTo>
                  <a:lnTo>
                    <a:pt x="512" y="1126"/>
                  </a:lnTo>
                  <a:lnTo>
                    <a:pt x="666" y="1075"/>
                  </a:lnTo>
                  <a:lnTo>
                    <a:pt x="666" y="1075"/>
                  </a:lnTo>
                  <a:lnTo>
                    <a:pt x="870" y="1075"/>
                  </a:lnTo>
                  <a:lnTo>
                    <a:pt x="1024" y="973"/>
                  </a:lnTo>
                  <a:lnTo>
                    <a:pt x="1178" y="819"/>
                  </a:lnTo>
                  <a:lnTo>
                    <a:pt x="1280" y="666"/>
                  </a:lnTo>
                  <a:lnTo>
                    <a:pt x="1280" y="666"/>
                  </a:lnTo>
                  <a:lnTo>
                    <a:pt x="1280" y="512"/>
                  </a:lnTo>
                  <a:lnTo>
                    <a:pt x="1280" y="307"/>
                  </a:lnTo>
                  <a:lnTo>
                    <a:pt x="1280" y="30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6;p54">
              <a:extLst>
                <a:ext uri="{FF2B5EF4-FFF2-40B4-BE49-F238E27FC236}">
                  <a16:creationId xmlns:a16="http://schemas.microsoft.com/office/drawing/2014/main" id="{9992FE93-389E-0A2A-5690-868F6F17693B}"/>
                </a:ext>
              </a:extLst>
            </p:cNvPr>
            <p:cNvSpPr/>
            <p:nvPr/>
          </p:nvSpPr>
          <p:spPr>
            <a:xfrm>
              <a:off x="4826000" y="2152425"/>
              <a:ext cx="33300" cy="47375"/>
            </a:xfrm>
            <a:custGeom>
              <a:avLst/>
              <a:gdLst/>
              <a:ahLst/>
              <a:cxnLst/>
              <a:rect l="l" t="t" r="r" b="b"/>
              <a:pathLst>
                <a:path w="1332" h="1895" fill="none" extrusionOk="0">
                  <a:moveTo>
                    <a:pt x="1280" y="307"/>
                  </a:moveTo>
                  <a:lnTo>
                    <a:pt x="1280" y="307"/>
                  </a:lnTo>
                  <a:lnTo>
                    <a:pt x="1229" y="0"/>
                  </a:lnTo>
                  <a:lnTo>
                    <a:pt x="1229" y="0"/>
                  </a:lnTo>
                  <a:lnTo>
                    <a:pt x="1229" y="154"/>
                  </a:lnTo>
                  <a:lnTo>
                    <a:pt x="1178" y="307"/>
                  </a:lnTo>
                  <a:lnTo>
                    <a:pt x="1178" y="307"/>
                  </a:lnTo>
                  <a:lnTo>
                    <a:pt x="1127" y="461"/>
                  </a:lnTo>
                  <a:lnTo>
                    <a:pt x="1075" y="563"/>
                  </a:lnTo>
                  <a:lnTo>
                    <a:pt x="1075" y="563"/>
                  </a:lnTo>
                  <a:lnTo>
                    <a:pt x="1024" y="666"/>
                  </a:lnTo>
                  <a:lnTo>
                    <a:pt x="922" y="768"/>
                  </a:lnTo>
                  <a:lnTo>
                    <a:pt x="768" y="819"/>
                  </a:lnTo>
                  <a:lnTo>
                    <a:pt x="666" y="819"/>
                  </a:lnTo>
                  <a:lnTo>
                    <a:pt x="666" y="819"/>
                  </a:lnTo>
                  <a:lnTo>
                    <a:pt x="461" y="870"/>
                  </a:lnTo>
                  <a:lnTo>
                    <a:pt x="308" y="922"/>
                  </a:lnTo>
                  <a:lnTo>
                    <a:pt x="154" y="1075"/>
                  </a:lnTo>
                  <a:lnTo>
                    <a:pt x="52" y="1229"/>
                  </a:lnTo>
                  <a:lnTo>
                    <a:pt x="52" y="1229"/>
                  </a:lnTo>
                  <a:lnTo>
                    <a:pt x="1" y="1433"/>
                  </a:lnTo>
                  <a:lnTo>
                    <a:pt x="1" y="1587"/>
                  </a:lnTo>
                  <a:lnTo>
                    <a:pt x="1" y="1587"/>
                  </a:lnTo>
                  <a:lnTo>
                    <a:pt x="103" y="1894"/>
                  </a:lnTo>
                  <a:lnTo>
                    <a:pt x="103" y="1894"/>
                  </a:lnTo>
                  <a:lnTo>
                    <a:pt x="154" y="1587"/>
                  </a:lnTo>
                  <a:lnTo>
                    <a:pt x="154" y="1587"/>
                  </a:lnTo>
                  <a:lnTo>
                    <a:pt x="154" y="1433"/>
                  </a:lnTo>
                  <a:lnTo>
                    <a:pt x="256" y="1331"/>
                  </a:lnTo>
                  <a:lnTo>
                    <a:pt x="256" y="1331"/>
                  </a:lnTo>
                  <a:lnTo>
                    <a:pt x="308" y="1229"/>
                  </a:lnTo>
                  <a:lnTo>
                    <a:pt x="410" y="1178"/>
                  </a:lnTo>
                  <a:lnTo>
                    <a:pt x="564" y="1126"/>
                  </a:lnTo>
                  <a:lnTo>
                    <a:pt x="666" y="1075"/>
                  </a:lnTo>
                  <a:lnTo>
                    <a:pt x="666" y="1075"/>
                  </a:lnTo>
                  <a:lnTo>
                    <a:pt x="871" y="1075"/>
                  </a:lnTo>
                  <a:lnTo>
                    <a:pt x="1024" y="973"/>
                  </a:lnTo>
                  <a:lnTo>
                    <a:pt x="1178" y="819"/>
                  </a:lnTo>
                  <a:lnTo>
                    <a:pt x="1280" y="666"/>
                  </a:lnTo>
                  <a:lnTo>
                    <a:pt x="1280" y="666"/>
                  </a:lnTo>
                  <a:lnTo>
                    <a:pt x="1331" y="512"/>
                  </a:lnTo>
                  <a:lnTo>
                    <a:pt x="1331" y="307"/>
                  </a:lnTo>
                  <a:lnTo>
                    <a:pt x="1280" y="30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7;p54">
              <a:extLst>
                <a:ext uri="{FF2B5EF4-FFF2-40B4-BE49-F238E27FC236}">
                  <a16:creationId xmlns:a16="http://schemas.microsoft.com/office/drawing/2014/main" id="{A5C9BC32-01A8-B916-2258-EEF20EFE60B1}"/>
                </a:ext>
              </a:extLst>
            </p:cNvPr>
            <p:cNvSpPr/>
            <p:nvPr/>
          </p:nvSpPr>
          <p:spPr>
            <a:xfrm>
              <a:off x="4870800" y="1913125"/>
              <a:ext cx="53750" cy="15375"/>
            </a:xfrm>
            <a:custGeom>
              <a:avLst/>
              <a:gdLst/>
              <a:ahLst/>
              <a:cxnLst/>
              <a:rect l="l" t="t" r="r" b="b"/>
              <a:pathLst>
                <a:path w="2150" h="615" fill="none" extrusionOk="0">
                  <a:moveTo>
                    <a:pt x="1894" y="205"/>
                  </a:moveTo>
                  <a:lnTo>
                    <a:pt x="1894" y="205"/>
                  </a:lnTo>
                  <a:lnTo>
                    <a:pt x="1791" y="308"/>
                  </a:lnTo>
                  <a:lnTo>
                    <a:pt x="1638" y="359"/>
                  </a:lnTo>
                  <a:lnTo>
                    <a:pt x="1638" y="359"/>
                  </a:lnTo>
                  <a:lnTo>
                    <a:pt x="1536" y="359"/>
                  </a:lnTo>
                  <a:lnTo>
                    <a:pt x="1382" y="359"/>
                  </a:lnTo>
                  <a:lnTo>
                    <a:pt x="1280" y="308"/>
                  </a:lnTo>
                  <a:lnTo>
                    <a:pt x="1177" y="205"/>
                  </a:lnTo>
                  <a:lnTo>
                    <a:pt x="1177" y="205"/>
                  </a:lnTo>
                  <a:lnTo>
                    <a:pt x="1024" y="103"/>
                  </a:lnTo>
                  <a:lnTo>
                    <a:pt x="819" y="52"/>
                  </a:lnTo>
                  <a:lnTo>
                    <a:pt x="665" y="1"/>
                  </a:lnTo>
                  <a:lnTo>
                    <a:pt x="461" y="52"/>
                  </a:lnTo>
                  <a:lnTo>
                    <a:pt x="461" y="52"/>
                  </a:lnTo>
                  <a:lnTo>
                    <a:pt x="307" y="154"/>
                  </a:lnTo>
                  <a:lnTo>
                    <a:pt x="154" y="308"/>
                  </a:lnTo>
                  <a:lnTo>
                    <a:pt x="154" y="308"/>
                  </a:lnTo>
                  <a:lnTo>
                    <a:pt x="0" y="564"/>
                  </a:lnTo>
                  <a:lnTo>
                    <a:pt x="0" y="564"/>
                  </a:lnTo>
                  <a:lnTo>
                    <a:pt x="256" y="410"/>
                  </a:lnTo>
                  <a:lnTo>
                    <a:pt x="256" y="410"/>
                  </a:lnTo>
                  <a:lnTo>
                    <a:pt x="410" y="308"/>
                  </a:lnTo>
                  <a:lnTo>
                    <a:pt x="512" y="257"/>
                  </a:lnTo>
                  <a:lnTo>
                    <a:pt x="512" y="257"/>
                  </a:lnTo>
                  <a:lnTo>
                    <a:pt x="665" y="257"/>
                  </a:lnTo>
                  <a:lnTo>
                    <a:pt x="768" y="257"/>
                  </a:lnTo>
                  <a:lnTo>
                    <a:pt x="870" y="308"/>
                  </a:lnTo>
                  <a:lnTo>
                    <a:pt x="973" y="410"/>
                  </a:lnTo>
                  <a:lnTo>
                    <a:pt x="973" y="410"/>
                  </a:lnTo>
                  <a:lnTo>
                    <a:pt x="1126" y="513"/>
                  </a:lnTo>
                  <a:lnTo>
                    <a:pt x="1331" y="564"/>
                  </a:lnTo>
                  <a:lnTo>
                    <a:pt x="1536" y="615"/>
                  </a:lnTo>
                  <a:lnTo>
                    <a:pt x="1689" y="564"/>
                  </a:lnTo>
                  <a:lnTo>
                    <a:pt x="1689" y="564"/>
                  </a:lnTo>
                  <a:lnTo>
                    <a:pt x="1843" y="461"/>
                  </a:lnTo>
                  <a:lnTo>
                    <a:pt x="1996" y="308"/>
                  </a:lnTo>
                  <a:lnTo>
                    <a:pt x="1996" y="308"/>
                  </a:lnTo>
                  <a:lnTo>
                    <a:pt x="2150" y="52"/>
                  </a:lnTo>
                  <a:lnTo>
                    <a:pt x="2150" y="52"/>
                  </a:lnTo>
                  <a:lnTo>
                    <a:pt x="2047" y="103"/>
                  </a:lnTo>
                  <a:lnTo>
                    <a:pt x="1894"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8;p54">
              <a:extLst>
                <a:ext uri="{FF2B5EF4-FFF2-40B4-BE49-F238E27FC236}">
                  <a16:creationId xmlns:a16="http://schemas.microsoft.com/office/drawing/2014/main" id="{7CE4566F-CEB0-EF80-28B1-2A0487944914}"/>
                </a:ext>
              </a:extLst>
            </p:cNvPr>
            <p:cNvSpPr/>
            <p:nvPr/>
          </p:nvSpPr>
          <p:spPr>
            <a:xfrm>
              <a:off x="5322500" y="2028300"/>
              <a:ext cx="53750" cy="14100"/>
            </a:xfrm>
            <a:custGeom>
              <a:avLst/>
              <a:gdLst/>
              <a:ahLst/>
              <a:cxnLst/>
              <a:rect l="l" t="t" r="r" b="b"/>
              <a:pathLst>
                <a:path w="2150" h="564" fill="none" extrusionOk="0">
                  <a:moveTo>
                    <a:pt x="1894" y="205"/>
                  </a:moveTo>
                  <a:lnTo>
                    <a:pt x="1894" y="205"/>
                  </a:lnTo>
                  <a:lnTo>
                    <a:pt x="1638" y="359"/>
                  </a:lnTo>
                  <a:lnTo>
                    <a:pt x="1638" y="359"/>
                  </a:lnTo>
                  <a:lnTo>
                    <a:pt x="1485" y="359"/>
                  </a:lnTo>
                  <a:lnTo>
                    <a:pt x="1382" y="359"/>
                  </a:lnTo>
                  <a:lnTo>
                    <a:pt x="1280" y="307"/>
                  </a:lnTo>
                  <a:lnTo>
                    <a:pt x="1177" y="205"/>
                  </a:lnTo>
                  <a:lnTo>
                    <a:pt x="1177" y="205"/>
                  </a:lnTo>
                  <a:lnTo>
                    <a:pt x="1024" y="103"/>
                  </a:lnTo>
                  <a:lnTo>
                    <a:pt x="819" y="52"/>
                  </a:lnTo>
                  <a:lnTo>
                    <a:pt x="614" y="0"/>
                  </a:lnTo>
                  <a:lnTo>
                    <a:pt x="461" y="52"/>
                  </a:lnTo>
                  <a:lnTo>
                    <a:pt x="461" y="52"/>
                  </a:lnTo>
                  <a:lnTo>
                    <a:pt x="307" y="154"/>
                  </a:lnTo>
                  <a:lnTo>
                    <a:pt x="154" y="307"/>
                  </a:lnTo>
                  <a:lnTo>
                    <a:pt x="154" y="307"/>
                  </a:lnTo>
                  <a:lnTo>
                    <a:pt x="0" y="563"/>
                  </a:lnTo>
                  <a:lnTo>
                    <a:pt x="0" y="563"/>
                  </a:lnTo>
                  <a:lnTo>
                    <a:pt x="256" y="410"/>
                  </a:lnTo>
                  <a:lnTo>
                    <a:pt x="256" y="410"/>
                  </a:lnTo>
                  <a:lnTo>
                    <a:pt x="512" y="256"/>
                  </a:lnTo>
                  <a:lnTo>
                    <a:pt x="512" y="256"/>
                  </a:lnTo>
                  <a:lnTo>
                    <a:pt x="614" y="256"/>
                  </a:lnTo>
                  <a:lnTo>
                    <a:pt x="768" y="256"/>
                  </a:lnTo>
                  <a:lnTo>
                    <a:pt x="870" y="307"/>
                  </a:lnTo>
                  <a:lnTo>
                    <a:pt x="973" y="410"/>
                  </a:lnTo>
                  <a:lnTo>
                    <a:pt x="973" y="410"/>
                  </a:lnTo>
                  <a:lnTo>
                    <a:pt x="1177" y="563"/>
                  </a:lnTo>
                  <a:lnTo>
                    <a:pt x="1433" y="563"/>
                  </a:lnTo>
                  <a:lnTo>
                    <a:pt x="1689" y="512"/>
                  </a:lnTo>
                  <a:lnTo>
                    <a:pt x="1894" y="359"/>
                  </a:lnTo>
                  <a:lnTo>
                    <a:pt x="1894" y="359"/>
                  </a:lnTo>
                  <a:lnTo>
                    <a:pt x="1996" y="307"/>
                  </a:lnTo>
                  <a:lnTo>
                    <a:pt x="1996" y="307"/>
                  </a:lnTo>
                  <a:lnTo>
                    <a:pt x="2150" y="0"/>
                  </a:lnTo>
                  <a:lnTo>
                    <a:pt x="2150" y="0"/>
                  </a:lnTo>
                  <a:lnTo>
                    <a:pt x="2048" y="154"/>
                  </a:lnTo>
                  <a:lnTo>
                    <a:pt x="1945" y="205"/>
                  </a:lnTo>
                  <a:lnTo>
                    <a:pt x="1894"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9;p54">
              <a:extLst>
                <a:ext uri="{FF2B5EF4-FFF2-40B4-BE49-F238E27FC236}">
                  <a16:creationId xmlns:a16="http://schemas.microsoft.com/office/drawing/2014/main" id="{57A565C8-2AA3-762A-6D46-787A4C942FA9}"/>
                </a:ext>
              </a:extLst>
            </p:cNvPr>
            <p:cNvSpPr/>
            <p:nvPr/>
          </p:nvSpPr>
          <p:spPr>
            <a:xfrm>
              <a:off x="5509325" y="1494700"/>
              <a:ext cx="53750" cy="14100"/>
            </a:xfrm>
            <a:custGeom>
              <a:avLst/>
              <a:gdLst/>
              <a:ahLst/>
              <a:cxnLst/>
              <a:rect l="l" t="t" r="r" b="b"/>
              <a:pathLst>
                <a:path w="2150" h="564" fill="none" extrusionOk="0">
                  <a:moveTo>
                    <a:pt x="1894" y="154"/>
                  </a:moveTo>
                  <a:lnTo>
                    <a:pt x="1894" y="154"/>
                  </a:lnTo>
                  <a:lnTo>
                    <a:pt x="1792" y="256"/>
                  </a:lnTo>
                  <a:lnTo>
                    <a:pt x="1638" y="307"/>
                  </a:lnTo>
                  <a:lnTo>
                    <a:pt x="1638" y="307"/>
                  </a:lnTo>
                  <a:lnTo>
                    <a:pt x="1536" y="307"/>
                  </a:lnTo>
                  <a:lnTo>
                    <a:pt x="1382" y="307"/>
                  </a:lnTo>
                  <a:lnTo>
                    <a:pt x="1280" y="256"/>
                  </a:lnTo>
                  <a:lnTo>
                    <a:pt x="1177" y="154"/>
                  </a:lnTo>
                  <a:lnTo>
                    <a:pt x="1177" y="154"/>
                  </a:lnTo>
                  <a:lnTo>
                    <a:pt x="1024" y="52"/>
                  </a:lnTo>
                  <a:lnTo>
                    <a:pt x="819" y="0"/>
                  </a:lnTo>
                  <a:lnTo>
                    <a:pt x="666" y="0"/>
                  </a:lnTo>
                  <a:lnTo>
                    <a:pt x="461" y="0"/>
                  </a:lnTo>
                  <a:lnTo>
                    <a:pt x="461" y="0"/>
                  </a:lnTo>
                  <a:lnTo>
                    <a:pt x="307" y="103"/>
                  </a:lnTo>
                  <a:lnTo>
                    <a:pt x="205" y="256"/>
                  </a:lnTo>
                  <a:lnTo>
                    <a:pt x="205" y="256"/>
                  </a:lnTo>
                  <a:lnTo>
                    <a:pt x="0" y="512"/>
                  </a:lnTo>
                  <a:lnTo>
                    <a:pt x="0" y="512"/>
                  </a:lnTo>
                  <a:lnTo>
                    <a:pt x="256" y="359"/>
                  </a:lnTo>
                  <a:lnTo>
                    <a:pt x="256" y="359"/>
                  </a:lnTo>
                  <a:lnTo>
                    <a:pt x="410" y="256"/>
                  </a:lnTo>
                  <a:lnTo>
                    <a:pt x="512" y="205"/>
                  </a:lnTo>
                  <a:lnTo>
                    <a:pt x="512" y="205"/>
                  </a:lnTo>
                  <a:lnTo>
                    <a:pt x="666" y="205"/>
                  </a:lnTo>
                  <a:lnTo>
                    <a:pt x="768" y="256"/>
                  </a:lnTo>
                  <a:lnTo>
                    <a:pt x="870" y="307"/>
                  </a:lnTo>
                  <a:lnTo>
                    <a:pt x="973" y="359"/>
                  </a:lnTo>
                  <a:lnTo>
                    <a:pt x="973" y="359"/>
                  </a:lnTo>
                  <a:lnTo>
                    <a:pt x="1126" y="461"/>
                  </a:lnTo>
                  <a:lnTo>
                    <a:pt x="1331" y="563"/>
                  </a:lnTo>
                  <a:lnTo>
                    <a:pt x="1536" y="563"/>
                  </a:lnTo>
                  <a:lnTo>
                    <a:pt x="1740" y="512"/>
                  </a:lnTo>
                  <a:lnTo>
                    <a:pt x="1740" y="512"/>
                  </a:lnTo>
                  <a:lnTo>
                    <a:pt x="1894" y="410"/>
                  </a:lnTo>
                  <a:lnTo>
                    <a:pt x="1996" y="256"/>
                  </a:lnTo>
                  <a:lnTo>
                    <a:pt x="1996" y="256"/>
                  </a:lnTo>
                  <a:lnTo>
                    <a:pt x="2150" y="0"/>
                  </a:lnTo>
                  <a:lnTo>
                    <a:pt x="2150" y="0"/>
                  </a:lnTo>
                  <a:lnTo>
                    <a:pt x="1945" y="205"/>
                  </a:lnTo>
                  <a:lnTo>
                    <a:pt x="1894" y="1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70;p54">
              <a:extLst>
                <a:ext uri="{FF2B5EF4-FFF2-40B4-BE49-F238E27FC236}">
                  <a16:creationId xmlns:a16="http://schemas.microsoft.com/office/drawing/2014/main" id="{6764B8A8-20EA-DCF0-9384-0C88100B36CD}"/>
                </a:ext>
              </a:extLst>
            </p:cNvPr>
            <p:cNvSpPr/>
            <p:nvPr/>
          </p:nvSpPr>
          <p:spPr>
            <a:xfrm>
              <a:off x="5400550" y="1548450"/>
              <a:ext cx="47375" cy="33275"/>
            </a:xfrm>
            <a:custGeom>
              <a:avLst/>
              <a:gdLst/>
              <a:ahLst/>
              <a:cxnLst/>
              <a:rect l="l" t="t" r="r" b="b"/>
              <a:pathLst>
                <a:path w="1895" h="1331" fill="none" extrusionOk="0">
                  <a:moveTo>
                    <a:pt x="1587" y="1177"/>
                  </a:moveTo>
                  <a:lnTo>
                    <a:pt x="1587" y="1177"/>
                  </a:lnTo>
                  <a:lnTo>
                    <a:pt x="1434" y="1126"/>
                  </a:lnTo>
                  <a:lnTo>
                    <a:pt x="1331" y="1075"/>
                  </a:lnTo>
                  <a:lnTo>
                    <a:pt x="1331" y="1075"/>
                  </a:lnTo>
                  <a:lnTo>
                    <a:pt x="1229" y="973"/>
                  </a:lnTo>
                  <a:lnTo>
                    <a:pt x="1127" y="870"/>
                  </a:lnTo>
                  <a:lnTo>
                    <a:pt x="1075" y="768"/>
                  </a:lnTo>
                  <a:lnTo>
                    <a:pt x="1075" y="614"/>
                  </a:lnTo>
                  <a:lnTo>
                    <a:pt x="1075" y="614"/>
                  </a:lnTo>
                  <a:lnTo>
                    <a:pt x="1075" y="461"/>
                  </a:lnTo>
                  <a:lnTo>
                    <a:pt x="973" y="256"/>
                  </a:lnTo>
                  <a:lnTo>
                    <a:pt x="819" y="154"/>
                  </a:lnTo>
                  <a:lnTo>
                    <a:pt x="666" y="51"/>
                  </a:lnTo>
                  <a:lnTo>
                    <a:pt x="666" y="51"/>
                  </a:lnTo>
                  <a:lnTo>
                    <a:pt x="461" y="0"/>
                  </a:lnTo>
                  <a:lnTo>
                    <a:pt x="308" y="51"/>
                  </a:lnTo>
                  <a:lnTo>
                    <a:pt x="308" y="51"/>
                  </a:lnTo>
                  <a:lnTo>
                    <a:pt x="0" y="102"/>
                  </a:lnTo>
                  <a:lnTo>
                    <a:pt x="308" y="154"/>
                  </a:lnTo>
                  <a:lnTo>
                    <a:pt x="308" y="154"/>
                  </a:lnTo>
                  <a:lnTo>
                    <a:pt x="563" y="256"/>
                  </a:lnTo>
                  <a:lnTo>
                    <a:pt x="563" y="256"/>
                  </a:lnTo>
                  <a:lnTo>
                    <a:pt x="666" y="307"/>
                  </a:lnTo>
                  <a:lnTo>
                    <a:pt x="768" y="410"/>
                  </a:lnTo>
                  <a:lnTo>
                    <a:pt x="819" y="563"/>
                  </a:lnTo>
                  <a:lnTo>
                    <a:pt x="819" y="665"/>
                  </a:lnTo>
                  <a:lnTo>
                    <a:pt x="819" y="665"/>
                  </a:lnTo>
                  <a:lnTo>
                    <a:pt x="819" y="870"/>
                  </a:lnTo>
                  <a:lnTo>
                    <a:pt x="922" y="1024"/>
                  </a:lnTo>
                  <a:lnTo>
                    <a:pt x="1075" y="1177"/>
                  </a:lnTo>
                  <a:lnTo>
                    <a:pt x="1229" y="1280"/>
                  </a:lnTo>
                  <a:lnTo>
                    <a:pt x="1229" y="1280"/>
                  </a:lnTo>
                  <a:lnTo>
                    <a:pt x="1382" y="1331"/>
                  </a:lnTo>
                  <a:lnTo>
                    <a:pt x="1587" y="1280"/>
                  </a:lnTo>
                  <a:lnTo>
                    <a:pt x="1894" y="1229"/>
                  </a:lnTo>
                  <a:lnTo>
                    <a:pt x="1894" y="1229"/>
                  </a:lnTo>
                  <a:lnTo>
                    <a:pt x="1587" y="1177"/>
                  </a:lnTo>
                  <a:lnTo>
                    <a:pt x="1587" y="117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71;p54">
              <a:extLst>
                <a:ext uri="{FF2B5EF4-FFF2-40B4-BE49-F238E27FC236}">
                  <a16:creationId xmlns:a16="http://schemas.microsoft.com/office/drawing/2014/main" id="{9FB3CA11-A747-88DA-C6E8-9CA0732E9DD7}"/>
                </a:ext>
              </a:extLst>
            </p:cNvPr>
            <p:cNvSpPr/>
            <p:nvPr/>
          </p:nvSpPr>
          <p:spPr>
            <a:xfrm>
              <a:off x="5339125" y="1790275"/>
              <a:ext cx="48650" cy="32025"/>
            </a:xfrm>
            <a:custGeom>
              <a:avLst/>
              <a:gdLst/>
              <a:ahLst/>
              <a:cxnLst/>
              <a:rect l="l" t="t" r="r" b="b"/>
              <a:pathLst>
                <a:path w="1946" h="1281" fill="none" extrusionOk="0">
                  <a:moveTo>
                    <a:pt x="1587" y="1178"/>
                  </a:moveTo>
                  <a:lnTo>
                    <a:pt x="1587" y="1178"/>
                  </a:lnTo>
                  <a:lnTo>
                    <a:pt x="1485" y="1178"/>
                  </a:lnTo>
                  <a:lnTo>
                    <a:pt x="1331" y="1076"/>
                  </a:lnTo>
                  <a:lnTo>
                    <a:pt x="1331" y="1076"/>
                  </a:lnTo>
                  <a:lnTo>
                    <a:pt x="1229" y="1025"/>
                  </a:lnTo>
                  <a:lnTo>
                    <a:pt x="1178" y="922"/>
                  </a:lnTo>
                  <a:lnTo>
                    <a:pt x="1127" y="769"/>
                  </a:lnTo>
                  <a:lnTo>
                    <a:pt x="1127" y="666"/>
                  </a:lnTo>
                  <a:lnTo>
                    <a:pt x="1127" y="666"/>
                  </a:lnTo>
                  <a:lnTo>
                    <a:pt x="1075" y="410"/>
                  </a:lnTo>
                  <a:lnTo>
                    <a:pt x="922" y="206"/>
                  </a:lnTo>
                  <a:lnTo>
                    <a:pt x="717" y="52"/>
                  </a:lnTo>
                  <a:lnTo>
                    <a:pt x="461" y="1"/>
                  </a:lnTo>
                  <a:lnTo>
                    <a:pt x="461" y="1"/>
                  </a:lnTo>
                  <a:lnTo>
                    <a:pt x="359" y="1"/>
                  </a:lnTo>
                  <a:lnTo>
                    <a:pt x="1" y="52"/>
                  </a:lnTo>
                  <a:lnTo>
                    <a:pt x="1" y="52"/>
                  </a:lnTo>
                  <a:lnTo>
                    <a:pt x="359" y="155"/>
                  </a:lnTo>
                  <a:lnTo>
                    <a:pt x="359" y="155"/>
                  </a:lnTo>
                  <a:lnTo>
                    <a:pt x="461" y="155"/>
                  </a:lnTo>
                  <a:lnTo>
                    <a:pt x="615" y="206"/>
                  </a:lnTo>
                  <a:lnTo>
                    <a:pt x="615" y="206"/>
                  </a:lnTo>
                  <a:lnTo>
                    <a:pt x="717" y="308"/>
                  </a:lnTo>
                  <a:lnTo>
                    <a:pt x="768" y="410"/>
                  </a:lnTo>
                  <a:lnTo>
                    <a:pt x="820" y="513"/>
                  </a:lnTo>
                  <a:lnTo>
                    <a:pt x="871" y="666"/>
                  </a:lnTo>
                  <a:lnTo>
                    <a:pt x="871" y="666"/>
                  </a:lnTo>
                  <a:lnTo>
                    <a:pt x="871" y="820"/>
                  </a:lnTo>
                  <a:lnTo>
                    <a:pt x="973" y="1025"/>
                  </a:lnTo>
                  <a:lnTo>
                    <a:pt x="1075" y="1178"/>
                  </a:lnTo>
                  <a:lnTo>
                    <a:pt x="1280" y="1281"/>
                  </a:lnTo>
                  <a:lnTo>
                    <a:pt x="1280" y="1281"/>
                  </a:lnTo>
                  <a:lnTo>
                    <a:pt x="1434" y="1281"/>
                  </a:lnTo>
                  <a:lnTo>
                    <a:pt x="1587" y="1281"/>
                  </a:lnTo>
                  <a:lnTo>
                    <a:pt x="1587" y="1281"/>
                  </a:lnTo>
                  <a:lnTo>
                    <a:pt x="1946" y="1229"/>
                  </a:lnTo>
                  <a:lnTo>
                    <a:pt x="1587" y="117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72;p54">
              <a:extLst>
                <a:ext uri="{FF2B5EF4-FFF2-40B4-BE49-F238E27FC236}">
                  <a16:creationId xmlns:a16="http://schemas.microsoft.com/office/drawing/2014/main" id="{59F088A6-F4C7-BA66-B372-EA28775EFB47}"/>
                </a:ext>
              </a:extLst>
            </p:cNvPr>
            <p:cNvSpPr/>
            <p:nvPr/>
          </p:nvSpPr>
          <p:spPr>
            <a:xfrm>
              <a:off x="5039700" y="2151150"/>
              <a:ext cx="48650" cy="32000"/>
            </a:xfrm>
            <a:custGeom>
              <a:avLst/>
              <a:gdLst/>
              <a:ahLst/>
              <a:cxnLst/>
              <a:rect l="l" t="t" r="r" b="b"/>
              <a:pathLst>
                <a:path w="1946" h="1280" fill="none" extrusionOk="0">
                  <a:moveTo>
                    <a:pt x="1638" y="1126"/>
                  </a:moveTo>
                  <a:lnTo>
                    <a:pt x="1638" y="1126"/>
                  </a:lnTo>
                  <a:lnTo>
                    <a:pt x="1485" y="1126"/>
                  </a:lnTo>
                  <a:lnTo>
                    <a:pt x="1382" y="1024"/>
                  </a:lnTo>
                  <a:lnTo>
                    <a:pt x="1382" y="1024"/>
                  </a:lnTo>
                  <a:lnTo>
                    <a:pt x="1280" y="973"/>
                  </a:lnTo>
                  <a:lnTo>
                    <a:pt x="1178" y="870"/>
                  </a:lnTo>
                  <a:lnTo>
                    <a:pt x="1126" y="717"/>
                  </a:lnTo>
                  <a:lnTo>
                    <a:pt x="1126" y="614"/>
                  </a:lnTo>
                  <a:lnTo>
                    <a:pt x="1126" y="614"/>
                  </a:lnTo>
                  <a:lnTo>
                    <a:pt x="1075" y="410"/>
                  </a:lnTo>
                  <a:lnTo>
                    <a:pt x="1024" y="256"/>
                  </a:lnTo>
                  <a:lnTo>
                    <a:pt x="871" y="102"/>
                  </a:lnTo>
                  <a:lnTo>
                    <a:pt x="717" y="0"/>
                  </a:lnTo>
                  <a:lnTo>
                    <a:pt x="717" y="0"/>
                  </a:lnTo>
                  <a:lnTo>
                    <a:pt x="512" y="0"/>
                  </a:lnTo>
                  <a:lnTo>
                    <a:pt x="359" y="0"/>
                  </a:lnTo>
                  <a:lnTo>
                    <a:pt x="359" y="0"/>
                  </a:lnTo>
                  <a:lnTo>
                    <a:pt x="0" y="51"/>
                  </a:lnTo>
                  <a:lnTo>
                    <a:pt x="359" y="102"/>
                  </a:lnTo>
                  <a:lnTo>
                    <a:pt x="359" y="102"/>
                  </a:lnTo>
                  <a:lnTo>
                    <a:pt x="461" y="154"/>
                  </a:lnTo>
                  <a:lnTo>
                    <a:pt x="615" y="205"/>
                  </a:lnTo>
                  <a:lnTo>
                    <a:pt x="615" y="205"/>
                  </a:lnTo>
                  <a:lnTo>
                    <a:pt x="717" y="307"/>
                  </a:lnTo>
                  <a:lnTo>
                    <a:pt x="819" y="410"/>
                  </a:lnTo>
                  <a:lnTo>
                    <a:pt x="819" y="512"/>
                  </a:lnTo>
                  <a:lnTo>
                    <a:pt x="871" y="614"/>
                  </a:lnTo>
                  <a:lnTo>
                    <a:pt x="871" y="614"/>
                  </a:lnTo>
                  <a:lnTo>
                    <a:pt x="871" y="819"/>
                  </a:lnTo>
                  <a:lnTo>
                    <a:pt x="973" y="973"/>
                  </a:lnTo>
                  <a:lnTo>
                    <a:pt x="1075" y="1126"/>
                  </a:lnTo>
                  <a:lnTo>
                    <a:pt x="1280" y="1229"/>
                  </a:lnTo>
                  <a:lnTo>
                    <a:pt x="1280" y="1229"/>
                  </a:lnTo>
                  <a:lnTo>
                    <a:pt x="1434" y="1280"/>
                  </a:lnTo>
                  <a:lnTo>
                    <a:pt x="1638" y="1280"/>
                  </a:lnTo>
                  <a:lnTo>
                    <a:pt x="1945" y="1229"/>
                  </a:lnTo>
                  <a:lnTo>
                    <a:pt x="1945" y="1229"/>
                  </a:lnTo>
                  <a:lnTo>
                    <a:pt x="1638" y="1126"/>
                  </a:lnTo>
                  <a:lnTo>
                    <a:pt x="1638" y="112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3;p54">
              <a:extLst>
                <a:ext uri="{FF2B5EF4-FFF2-40B4-BE49-F238E27FC236}">
                  <a16:creationId xmlns:a16="http://schemas.microsoft.com/office/drawing/2014/main" id="{282D36BB-E673-CB14-5DD5-09D783B2A76E}"/>
                </a:ext>
              </a:extLst>
            </p:cNvPr>
            <p:cNvSpPr/>
            <p:nvPr/>
          </p:nvSpPr>
          <p:spPr>
            <a:xfrm>
              <a:off x="5039700" y="1920800"/>
              <a:ext cx="48650" cy="33300"/>
            </a:xfrm>
            <a:custGeom>
              <a:avLst/>
              <a:gdLst/>
              <a:ahLst/>
              <a:cxnLst/>
              <a:rect l="l" t="t" r="r" b="b"/>
              <a:pathLst>
                <a:path w="1946" h="1332" fill="none" extrusionOk="0">
                  <a:moveTo>
                    <a:pt x="1638" y="1127"/>
                  </a:moveTo>
                  <a:lnTo>
                    <a:pt x="1638" y="1127"/>
                  </a:lnTo>
                  <a:lnTo>
                    <a:pt x="1485" y="1127"/>
                  </a:lnTo>
                  <a:lnTo>
                    <a:pt x="1382" y="1076"/>
                  </a:lnTo>
                  <a:lnTo>
                    <a:pt x="1382" y="1076"/>
                  </a:lnTo>
                  <a:lnTo>
                    <a:pt x="1280" y="973"/>
                  </a:lnTo>
                  <a:lnTo>
                    <a:pt x="1178" y="871"/>
                  </a:lnTo>
                  <a:lnTo>
                    <a:pt x="1126" y="769"/>
                  </a:lnTo>
                  <a:lnTo>
                    <a:pt x="1126" y="615"/>
                  </a:lnTo>
                  <a:lnTo>
                    <a:pt x="1126" y="615"/>
                  </a:lnTo>
                  <a:lnTo>
                    <a:pt x="1075" y="461"/>
                  </a:lnTo>
                  <a:lnTo>
                    <a:pt x="1024" y="257"/>
                  </a:lnTo>
                  <a:lnTo>
                    <a:pt x="871" y="103"/>
                  </a:lnTo>
                  <a:lnTo>
                    <a:pt x="717" y="52"/>
                  </a:lnTo>
                  <a:lnTo>
                    <a:pt x="717" y="52"/>
                  </a:lnTo>
                  <a:lnTo>
                    <a:pt x="512" y="1"/>
                  </a:lnTo>
                  <a:lnTo>
                    <a:pt x="359" y="52"/>
                  </a:lnTo>
                  <a:lnTo>
                    <a:pt x="359" y="52"/>
                  </a:lnTo>
                  <a:lnTo>
                    <a:pt x="0" y="103"/>
                  </a:lnTo>
                  <a:lnTo>
                    <a:pt x="359" y="154"/>
                  </a:lnTo>
                  <a:lnTo>
                    <a:pt x="359" y="154"/>
                  </a:lnTo>
                  <a:lnTo>
                    <a:pt x="461" y="206"/>
                  </a:lnTo>
                  <a:lnTo>
                    <a:pt x="615" y="257"/>
                  </a:lnTo>
                  <a:lnTo>
                    <a:pt x="615" y="257"/>
                  </a:lnTo>
                  <a:lnTo>
                    <a:pt x="717" y="308"/>
                  </a:lnTo>
                  <a:lnTo>
                    <a:pt x="819" y="410"/>
                  </a:lnTo>
                  <a:lnTo>
                    <a:pt x="819" y="513"/>
                  </a:lnTo>
                  <a:lnTo>
                    <a:pt x="871" y="666"/>
                  </a:lnTo>
                  <a:lnTo>
                    <a:pt x="871" y="666"/>
                  </a:lnTo>
                  <a:lnTo>
                    <a:pt x="871" y="871"/>
                  </a:lnTo>
                  <a:lnTo>
                    <a:pt x="973" y="1025"/>
                  </a:lnTo>
                  <a:lnTo>
                    <a:pt x="1075" y="1178"/>
                  </a:lnTo>
                  <a:lnTo>
                    <a:pt x="1280" y="1280"/>
                  </a:lnTo>
                  <a:lnTo>
                    <a:pt x="1280" y="1280"/>
                  </a:lnTo>
                  <a:lnTo>
                    <a:pt x="1434" y="1332"/>
                  </a:lnTo>
                  <a:lnTo>
                    <a:pt x="1638" y="1332"/>
                  </a:lnTo>
                  <a:lnTo>
                    <a:pt x="1638" y="1332"/>
                  </a:lnTo>
                  <a:lnTo>
                    <a:pt x="1945" y="1229"/>
                  </a:lnTo>
                  <a:lnTo>
                    <a:pt x="1945" y="1229"/>
                  </a:lnTo>
                  <a:lnTo>
                    <a:pt x="1792" y="1178"/>
                  </a:lnTo>
                  <a:lnTo>
                    <a:pt x="1638" y="1127"/>
                  </a:lnTo>
                  <a:lnTo>
                    <a:pt x="1638" y="11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4;p54">
              <a:extLst>
                <a:ext uri="{FF2B5EF4-FFF2-40B4-BE49-F238E27FC236}">
                  <a16:creationId xmlns:a16="http://schemas.microsoft.com/office/drawing/2014/main" id="{F886CE8B-667E-381D-2E32-E558C592F082}"/>
                </a:ext>
              </a:extLst>
            </p:cNvPr>
            <p:cNvSpPr/>
            <p:nvPr/>
          </p:nvSpPr>
          <p:spPr>
            <a:xfrm>
              <a:off x="4801700" y="1896500"/>
              <a:ext cx="81900" cy="396700"/>
            </a:xfrm>
            <a:custGeom>
              <a:avLst/>
              <a:gdLst/>
              <a:ahLst/>
              <a:cxnLst/>
              <a:rect l="l" t="t" r="r" b="b"/>
              <a:pathLst>
                <a:path w="3276" h="15868" extrusionOk="0">
                  <a:moveTo>
                    <a:pt x="0" y="0"/>
                  </a:moveTo>
                  <a:lnTo>
                    <a:pt x="0" y="52"/>
                  </a:lnTo>
                  <a:lnTo>
                    <a:pt x="102" y="1024"/>
                  </a:lnTo>
                  <a:lnTo>
                    <a:pt x="256" y="1997"/>
                  </a:lnTo>
                  <a:lnTo>
                    <a:pt x="665" y="3890"/>
                  </a:lnTo>
                  <a:lnTo>
                    <a:pt x="1382" y="7934"/>
                  </a:lnTo>
                  <a:lnTo>
                    <a:pt x="1792" y="9930"/>
                  </a:lnTo>
                  <a:lnTo>
                    <a:pt x="2252" y="11875"/>
                  </a:lnTo>
                  <a:lnTo>
                    <a:pt x="3174" y="15868"/>
                  </a:lnTo>
                  <a:lnTo>
                    <a:pt x="3276" y="15868"/>
                  </a:lnTo>
                  <a:lnTo>
                    <a:pt x="2610" y="11875"/>
                  </a:lnTo>
                  <a:lnTo>
                    <a:pt x="2252" y="9879"/>
                  </a:lnTo>
                  <a:lnTo>
                    <a:pt x="1894" y="7934"/>
                  </a:lnTo>
                  <a:lnTo>
                    <a:pt x="1024" y="3993"/>
                  </a:lnTo>
                  <a:lnTo>
                    <a:pt x="614" y="1997"/>
                  </a:lnTo>
                  <a:lnTo>
                    <a:pt x="358" y="1024"/>
                  </a:lnTo>
                  <a:lnTo>
                    <a:pt x="102" y="52"/>
                  </a:lnTo>
                  <a:lnTo>
                    <a:pt x="10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5;p54">
              <a:extLst>
                <a:ext uri="{FF2B5EF4-FFF2-40B4-BE49-F238E27FC236}">
                  <a16:creationId xmlns:a16="http://schemas.microsoft.com/office/drawing/2014/main" id="{CCEFB723-0836-8F6A-AFCD-FCE27AD2771A}"/>
                </a:ext>
              </a:extLst>
            </p:cNvPr>
            <p:cNvSpPr/>
            <p:nvPr/>
          </p:nvSpPr>
          <p:spPr>
            <a:xfrm>
              <a:off x="5108800" y="1346250"/>
              <a:ext cx="523375" cy="907275"/>
            </a:xfrm>
            <a:custGeom>
              <a:avLst/>
              <a:gdLst/>
              <a:ahLst/>
              <a:cxnLst/>
              <a:rect l="l" t="t" r="r" b="b"/>
              <a:pathLst>
                <a:path w="20935" h="36291" extrusionOk="0">
                  <a:moveTo>
                    <a:pt x="15919" y="12848"/>
                  </a:moveTo>
                  <a:lnTo>
                    <a:pt x="15970" y="13155"/>
                  </a:lnTo>
                  <a:lnTo>
                    <a:pt x="15970" y="13360"/>
                  </a:lnTo>
                  <a:lnTo>
                    <a:pt x="15970" y="13514"/>
                  </a:lnTo>
                  <a:lnTo>
                    <a:pt x="15868" y="13667"/>
                  </a:lnTo>
                  <a:lnTo>
                    <a:pt x="15714" y="13821"/>
                  </a:lnTo>
                  <a:lnTo>
                    <a:pt x="15560" y="13923"/>
                  </a:lnTo>
                  <a:lnTo>
                    <a:pt x="15305" y="13923"/>
                  </a:lnTo>
                  <a:lnTo>
                    <a:pt x="15202" y="13974"/>
                  </a:lnTo>
                  <a:lnTo>
                    <a:pt x="15100" y="14026"/>
                  </a:lnTo>
                  <a:lnTo>
                    <a:pt x="14997" y="14077"/>
                  </a:lnTo>
                  <a:lnTo>
                    <a:pt x="14895" y="14179"/>
                  </a:lnTo>
                  <a:lnTo>
                    <a:pt x="14844" y="14281"/>
                  </a:lnTo>
                  <a:lnTo>
                    <a:pt x="14793" y="14435"/>
                  </a:lnTo>
                  <a:lnTo>
                    <a:pt x="14742" y="14742"/>
                  </a:lnTo>
                  <a:lnTo>
                    <a:pt x="14690" y="14589"/>
                  </a:lnTo>
                  <a:lnTo>
                    <a:pt x="14690" y="14435"/>
                  </a:lnTo>
                  <a:lnTo>
                    <a:pt x="14690" y="14230"/>
                  </a:lnTo>
                  <a:lnTo>
                    <a:pt x="14742" y="14077"/>
                  </a:lnTo>
                  <a:lnTo>
                    <a:pt x="14844" y="13923"/>
                  </a:lnTo>
                  <a:lnTo>
                    <a:pt x="14946" y="13770"/>
                  </a:lnTo>
                  <a:lnTo>
                    <a:pt x="15151" y="13718"/>
                  </a:lnTo>
                  <a:lnTo>
                    <a:pt x="15305" y="13667"/>
                  </a:lnTo>
                  <a:lnTo>
                    <a:pt x="15458" y="13667"/>
                  </a:lnTo>
                  <a:lnTo>
                    <a:pt x="15560" y="13616"/>
                  </a:lnTo>
                  <a:lnTo>
                    <a:pt x="15663" y="13514"/>
                  </a:lnTo>
                  <a:lnTo>
                    <a:pt x="15765" y="13411"/>
                  </a:lnTo>
                  <a:lnTo>
                    <a:pt x="15816" y="13309"/>
                  </a:lnTo>
                  <a:lnTo>
                    <a:pt x="15816" y="13155"/>
                  </a:lnTo>
                  <a:lnTo>
                    <a:pt x="15868" y="13002"/>
                  </a:lnTo>
                  <a:lnTo>
                    <a:pt x="15919" y="12848"/>
                  </a:lnTo>
                  <a:close/>
                  <a:moveTo>
                    <a:pt x="15868" y="23341"/>
                  </a:moveTo>
                  <a:lnTo>
                    <a:pt x="15663" y="23648"/>
                  </a:lnTo>
                  <a:lnTo>
                    <a:pt x="15560" y="23751"/>
                  </a:lnTo>
                  <a:lnTo>
                    <a:pt x="15407" y="23853"/>
                  </a:lnTo>
                  <a:lnTo>
                    <a:pt x="15151" y="23904"/>
                  </a:lnTo>
                  <a:lnTo>
                    <a:pt x="14895" y="23853"/>
                  </a:lnTo>
                  <a:lnTo>
                    <a:pt x="14690" y="23699"/>
                  </a:lnTo>
                  <a:lnTo>
                    <a:pt x="14486" y="23597"/>
                  </a:lnTo>
                  <a:lnTo>
                    <a:pt x="14179" y="23597"/>
                  </a:lnTo>
                  <a:lnTo>
                    <a:pt x="13974" y="23699"/>
                  </a:lnTo>
                  <a:lnTo>
                    <a:pt x="13667" y="23904"/>
                  </a:lnTo>
                  <a:lnTo>
                    <a:pt x="13667" y="23904"/>
                  </a:lnTo>
                  <a:lnTo>
                    <a:pt x="13871" y="23648"/>
                  </a:lnTo>
                  <a:lnTo>
                    <a:pt x="13974" y="23495"/>
                  </a:lnTo>
                  <a:lnTo>
                    <a:pt x="14127" y="23392"/>
                  </a:lnTo>
                  <a:lnTo>
                    <a:pt x="14383" y="23341"/>
                  </a:lnTo>
                  <a:lnTo>
                    <a:pt x="14639" y="23392"/>
                  </a:lnTo>
                  <a:lnTo>
                    <a:pt x="14844" y="23546"/>
                  </a:lnTo>
                  <a:lnTo>
                    <a:pt x="15049" y="23648"/>
                  </a:lnTo>
                  <a:lnTo>
                    <a:pt x="15202" y="23699"/>
                  </a:lnTo>
                  <a:lnTo>
                    <a:pt x="15305" y="23648"/>
                  </a:lnTo>
                  <a:lnTo>
                    <a:pt x="15560" y="23546"/>
                  </a:lnTo>
                  <a:lnTo>
                    <a:pt x="15868" y="23341"/>
                  </a:lnTo>
                  <a:close/>
                  <a:moveTo>
                    <a:pt x="10698" y="27282"/>
                  </a:moveTo>
                  <a:lnTo>
                    <a:pt x="10544" y="27589"/>
                  </a:lnTo>
                  <a:lnTo>
                    <a:pt x="10442" y="27641"/>
                  </a:lnTo>
                  <a:lnTo>
                    <a:pt x="10237" y="27794"/>
                  </a:lnTo>
                  <a:lnTo>
                    <a:pt x="9981" y="27845"/>
                  </a:lnTo>
                  <a:lnTo>
                    <a:pt x="9725" y="27845"/>
                  </a:lnTo>
                  <a:lnTo>
                    <a:pt x="9521" y="27692"/>
                  </a:lnTo>
                  <a:lnTo>
                    <a:pt x="9367" y="27589"/>
                  </a:lnTo>
                  <a:lnTo>
                    <a:pt x="9162" y="27538"/>
                  </a:lnTo>
                  <a:lnTo>
                    <a:pt x="9060" y="27538"/>
                  </a:lnTo>
                  <a:lnTo>
                    <a:pt x="8804" y="27692"/>
                  </a:lnTo>
                  <a:lnTo>
                    <a:pt x="8548" y="27845"/>
                  </a:lnTo>
                  <a:lnTo>
                    <a:pt x="8702" y="27589"/>
                  </a:lnTo>
                  <a:lnTo>
                    <a:pt x="8855" y="27436"/>
                  </a:lnTo>
                  <a:lnTo>
                    <a:pt x="9009" y="27334"/>
                  </a:lnTo>
                  <a:lnTo>
                    <a:pt x="9214" y="27282"/>
                  </a:lnTo>
                  <a:lnTo>
                    <a:pt x="9470" y="27334"/>
                  </a:lnTo>
                  <a:lnTo>
                    <a:pt x="9725" y="27487"/>
                  </a:lnTo>
                  <a:lnTo>
                    <a:pt x="9879" y="27589"/>
                  </a:lnTo>
                  <a:lnTo>
                    <a:pt x="10033" y="27641"/>
                  </a:lnTo>
                  <a:lnTo>
                    <a:pt x="10186" y="27641"/>
                  </a:lnTo>
                  <a:lnTo>
                    <a:pt x="10442" y="27487"/>
                  </a:lnTo>
                  <a:lnTo>
                    <a:pt x="10493" y="27487"/>
                  </a:lnTo>
                  <a:lnTo>
                    <a:pt x="10596" y="27436"/>
                  </a:lnTo>
                  <a:lnTo>
                    <a:pt x="10698" y="27282"/>
                  </a:lnTo>
                  <a:close/>
                  <a:moveTo>
                    <a:pt x="6859" y="32298"/>
                  </a:moveTo>
                  <a:lnTo>
                    <a:pt x="6910" y="32452"/>
                  </a:lnTo>
                  <a:lnTo>
                    <a:pt x="6910" y="32606"/>
                  </a:lnTo>
                  <a:lnTo>
                    <a:pt x="6910" y="32759"/>
                  </a:lnTo>
                  <a:lnTo>
                    <a:pt x="6910" y="32964"/>
                  </a:lnTo>
                  <a:lnTo>
                    <a:pt x="6808" y="33117"/>
                  </a:lnTo>
                  <a:lnTo>
                    <a:pt x="6654" y="33271"/>
                  </a:lnTo>
                  <a:lnTo>
                    <a:pt x="6501" y="33322"/>
                  </a:lnTo>
                  <a:lnTo>
                    <a:pt x="6296" y="33373"/>
                  </a:lnTo>
                  <a:lnTo>
                    <a:pt x="6143" y="33373"/>
                  </a:lnTo>
                  <a:lnTo>
                    <a:pt x="6040" y="33425"/>
                  </a:lnTo>
                  <a:lnTo>
                    <a:pt x="5938" y="33527"/>
                  </a:lnTo>
                  <a:lnTo>
                    <a:pt x="5835" y="33629"/>
                  </a:lnTo>
                  <a:lnTo>
                    <a:pt x="5784" y="33732"/>
                  </a:lnTo>
                  <a:lnTo>
                    <a:pt x="5784" y="33885"/>
                  </a:lnTo>
                  <a:lnTo>
                    <a:pt x="5682" y="34192"/>
                  </a:lnTo>
                  <a:lnTo>
                    <a:pt x="5631" y="33885"/>
                  </a:lnTo>
                  <a:lnTo>
                    <a:pt x="5631" y="33680"/>
                  </a:lnTo>
                  <a:lnTo>
                    <a:pt x="5682" y="33527"/>
                  </a:lnTo>
                  <a:lnTo>
                    <a:pt x="5784" y="33373"/>
                  </a:lnTo>
                  <a:lnTo>
                    <a:pt x="5887" y="33220"/>
                  </a:lnTo>
                  <a:lnTo>
                    <a:pt x="6091" y="33169"/>
                  </a:lnTo>
                  <a:lnTo>
                    <a:pt x="6296" y="33117"/>
                  </a:lnTo>
                  <a:lnTo>
                    <a:pt x="6398" y="33117"/>
                  </a:lnTo>
                  <a:lnTo>
                    <a:pt x="6501" y="33066"/>
                  </a:lnTo>
                  <a:lnTo>
                    <a:pt x="6603" y="32964"/>
                  </a:lnTo>
                  <a:lnTo>
                    <a:pt x="6706" y="32861"/>
                  </a:lnTo>
                  <a:lnTo>
                    <a:pt x="6808" y="32606"/>
                  </a:lnTo>
                  <a:lnTo>
                    <a:pt x="6859" y="32298"/>
                  </a:lnTo>
                  <a:close/>
                  <a:moveTo>
                    <a:pt x="19706" y="1"/>
                  </a:moveTo>
                  <a:lnTo>
                    <a:pt x="18273" y="2458"/>
                  </a:lnTo>
                  <a:lnTo>
                    <a:pt x="16277" y="6092"/>
                  </a:lnTo>
                  <a:lnTo>
                    <a:pt x="16277" y="6092"/>
                  </a:lnTo>
                  <a:lnTo>
                    <a:pt x="16482" y="5938"/>
                  </a:lnTo>
                  <a:lnTo>
                    <a:pt x="16738" y="5938"/>
                  </a:lnTo>
                  <a:lnTo>
                    <a:pt x="16994" y="5990"/>
                  </a:lnTo>
                  <a:lnTo>
                    <a:pt x="17198" y="6092"/>
                  </a:lnTo>
                  <a:lnTo>
                    <a:pt x="17352" y="6194"/>
                  </a:lnTo>
                  <a:lnTo>
                    <a:pt x="17557" y="6245"/>
                  </a:lnTo>
                  <a:lnTo>
                    <a:pt x="17659" y="6245"/>
                  </a:lnTo>
                  <a:lnTo>
                    <a:pt x="17813" y="6194"/>
                  </a:lnTo>
                  <a:lnTo>
                    <a:pt x="17915" y="6092"/>
                  </a:lnTo>
                  <a:lnTo>
                    <a:pt x="17966" y="6143"/>
                  </a:lnTo>
                  <a:lnTo>
                    <a:pt x="18171" y="5938"/>
                  </a:lnTo>
                  <a:lnTo>
                    <a:pt x="18017" y="6194"/>
                  </a:lnTo>
                  <a:lnTo>
                    <a:pt x="17915" y="6348"/>
                  </a:lnTo>
                  <a:lnTo>
                    <a:pt x="17761" y="6450"/>
                  </a:lnTo>
                  <a:lnTo>
                    <a:pt x="17454" y="6501"/>
                  </a:lnTo>
                  <a:lnTo>
                    <a:pt x="17198" y="6450"/>
                  </a:lnTo>
                  <a:lnTo>
                    <a:pt x="16994" y="6297"/>
                  </a:lnTo>
                  <a:lnTo>
                    <a:pt x="16840" y="6194"/>
                  </a:lnTo>
                  <a:lnTo>
                    <a:pt x="16635" y="6143"/>
                  </a:lnTo>
                  <a:lnTo>
                    <a:pt x="16533" y="6143"/>
                  </a:lnTo>
                  <a:lnTo>
                    <a:pt x="16431" y="6194"/>
                  </a:lnTo>
                  <a:lnTo>
                    <a:pt x="16277" y="6297"/>
                  </a:lnTo>
                  <a:lnTo>
                    <a:pt x="16124" y="6399"/>
                  </a:lnTo>
                  <a:lnTo>
                    <a:pt x="9930" y="17813"/>
                  </a:lnTo>
                  <a:lnTo>
                    <a:pt x="10084" y="17916"/>
                  </a:lnTo>
                  <a:lnTo>
                    <a:pt x="10237" y="18069"/>
                  </a:lnTo>
                  <a:lnTo>
                    <a:pt x="10288" y="18223"/>
                  </a:lnTo>
                  <a:lnTo>
                    <a:pt x="10340" y="18427"/>
                  </a:lnTo>
                  <a:lnTo>
                    <a:pt x="10340" y="18530"/>
                  </a:lnTo>
                  <a:lnTo>
                    <a:pt x="10391" y="18683"/>
                  </a:lnTo>
                  <a:lnTo>
                    <a:pt x="10442" y="18786"/>
                  </a:lnTo>
                  <a:lnTo>
                    <a:pt x="10544" y="18837"/>
                  </a:lnTo>
                  <a:lnTo>
                    <a:pt x="10698" y="18939"/>
                  </a:lnTo>
                  <a:lnTo>
                    <a:pt x="10800" y="18939"/>
                  </a:lnTo>
                  <a:lnTo>
                    <a:pt x="11159" y="18990"/>
                  </a:lnTo>
                  <a:lnTo>
                    <a:pt x="10800" y="19042"/>
                  </a:lnTo>
                  <a:lnTo>
                    <a:pt x="10493" y="19042"/>
                  </a:lnTo>
                  <a:lnTo>
                    <a:pt x="10288" y="18939"/>
                  </a:lnTo>
                  <a:lnTo>
                    <a:pt x="10186" y="18786"/>
                  </a:lnTo>
                  <a:lnTo>
                    <a:pt x="10084" y="18581"/>
                  </a:lnTo>
                  <a:lnTo>
                    <a:pt x="10084" y="18427"/>
                  </a:lnTo>
                  <a:lnTo>
                    <a:pt x="10033" y="18274"/>
                  </a:lnTo>
                  <a:lnTo>
                    <a:pt x="9981" y="18171"/>
                  </a:lnTo>
                  <a:lnTo>
                    <a:pt x="9930" y="18069"/>
                  </a:lnTo>
                  <a:lnTo>
                    <a:pt x="9828" y="18018"/>
                  </a:lnTo>
                  <a:lnTo>
                    <a:pt x="0" y="36291"/>
                  </a:lnTo>
                  <a:lnTo>
                    <a:pt x="1843" y="35830"/>
                  </a:lnTo>
                  <a:lnTo>
                    <a:pt x="3686" y="35318"/>
                  </a:lnTo>
                  <a:lnTo>
                    <a:pt x="5426" y="34755"/>
                  </a:lnTo>
                  <a:lnTo>
                    <a:pt x="7064" y="34192"/>
                  </a:lnTo>
                  <a:lnTo>
                    <a:pt x="8599" y="33578"/>
                  </a:lnTo>
                  <a:lnTo>
                    <a:pt x="9930" y="32913"/>
                  </a:lnTo>
                  <a:lnTo>
                    <a:pt x="10544" y="32606"/>
                  </a:lnTo>
                  <a:lnTo>
                    <a:pt x="11056" y="32247"/>
                  </a:lnTo>
                  <a:lnTo>
                    <a:pt x="11568" y="31940"/>
                  </a:lnTo>
                  <a:lnTo>
                    <a:pt x="11978" y="31582"/>
                  </a:lnTo>
                  <a:lnTo>
                    <a:pt x="12387" y="31172"/>
                  </a:lnTo>
                  <a:lnTo>
                    <a:pt x="12797" y="30661"/>
                  </a:lnTo>
                  <a:lnTo>
                    <a:pt x="13206" y="30149"/>
                  </a:lnTo>
                  <a:lnTo>
                    <a:pt x="13615" y="29534"/>
                  </a:lnTo>
                  <a:lnTo>
                    <a:pt x="13974" y="28869"/>
                  </a:lnTo>
                  <a:lnTo>
                    <a:pt x="14332" y="28152"/>
                  </a:lnTo>
                  <a:lnTo>
                    <a:pt x="15049" y="26566"/>
                  </a:lnTo>
                  <a:lnTo>
                    <a:pt x="15765" y="24877"/>
                  </a:lnTo>
                  <a:lnTo>
                    <a:pt x="16379" y="23034"/>
                  </a:lnTo>
                  <a:lnTo>
                    <a:pt x="16994" y="21089"/>
                  </a:lnTo>
                  <a:lnTo>
                    <a:pt x="17557" y="19093"/>
                  </a:lnTo>
                  <a:lnTo>
                    <a:pt x="18120" y="17097"/>
                  </a:lnTo>
                  <a:lnTo>
                    <a:pt x="18580" y="15100"/>
                  </a:lnTo>
                  <a:lnTo>
                    <a:pt x="19451" y="11210"/>
                  </a:lnTo>
                  <a:lnTo>
                    <a:pt x="20167" y="7781"/>
                  </a:lnTo>
                  <a:lnTo>
                    <a:pt x="20679" y="5017"/>
                  </a:lnTo>
                  <a:lnTo>
                    <a:pt x="20832" y="3942"/>
                  </a:lnTo>
                  <a:lnTo>
                    <a:pt x="20935" y="3021"/>
                  </a:lnTo>
                  <a:lnTo>
                    <a:pt x="20935" y="2407"/>
                  </a:lnTo>
                  <a:lnTo>
                    <a:pt x="20884" y="1895"/>
                  </a:lnTo>
                  <a:lnTo>
                    <a:pt x="20781" y="1434"/>
                  </a:lnTo>
                  <a:lnTo>
                    <a:pt x="20628" y="1025"/>
                  </a:lnTo>
                  <a:lnTo>
                    <a:pt x="20474" y="666"/>
                  </a:lnTo>
                  <a:lnTo>
                    <a:pt x="20269" y="359"/>
                  </a:lnTo>
                  <a:lnTo>
                    <a:pt x="20014" y="154"/>
                  </a:lnTo>
                  <a:lnTo>
                    <a:pt x="19706" y="1"/>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6;p54">
              <a:extLst>
                <a:ext uri="{FF2B5EF4-FFF2-40B4-BE49-F238E27FC236}">
                  <a16:creationId xmlns:a16="http://schemas.microsoft.com/office/drawing/2014/main" id="{AA40B8B4-46FA-324E-9D1C-925D271E3145}"/>
                </a:ext>
              </a:extLst>
            </p:cNvPr>
            <p:cNvSpPr/>
            <p:nvPr/>
          </p:nvSpPr>
          <p:spPr>
            <a:xfrm>
              <a:off x="5249550" y="2153700"/>
              <a:ext cx="32025" cy="47375"/>
            </a:xfrm>
            <a:custGeom>
              <a:avLst/>
              <a:gdLst/>
              <a:ahLst/>
              <a:cxnLst/>
              <a:rect l="l" t="t" r="r" b="b"/>
              <a:pathLst>
                <a:path w="1281" h="1895" fill="none" extrusionOk="0">
                  <a:moveTo>
                    <a:pt x="666" y="819"/>
                  </a:moveTo>
                  <a:lnTo>
                    <a:pt x="666" y="819"/>
                  </a:lnTo>
                  <a:lnTo>
                    <a:pt x="768" y="819"/>
                  </a:lnTo>
                  <a:lnTo>
                    <a:pt x="871" y="768"/>
                  </a:lnTo>
                  <a:lnTo>
                    <a:pt x="973" y="666"/>
                  </a:lnTo>
                  <a:lnTo>
                    <a:pt x="1076" y="563"/>
                  </a:lnTo>
                  <a:lnTo>
                    <a:pt x="1076" y="563"/>
                  </a:lnTo>
                  <a:lnTo>
                    <a:pt x="1178" y="308"/>
                  </a:lnTo>
                  <a:lnTo>
                    <a:pt x="1178" y="308"/>
                  </a:lnTo>
                  <a:lnTo>
                    <a:pt x="1229" y="0"/>
                  </a:lnTo>
                  <a:lnTo>
                    <a:pt x="1229" y="0"/>
                  </a:lnTo>
                  <a:lnTo>
                    <a:pt x="1280" y="154"/>
                  </a:lnTo>
                  <a:lnTo>
                    <a:pt x="1280" y="308"/>
                  </a:lnTo>
                  <a:lnTo>
                    <a:pt x="1280" y="308"/>
                  </a:lnTo>
                  <a:lnTo>
                    <a:pt x="1280" y="308"/>
                  </a:lnTo>
                  <a:lnTo>
                    <a:pt x="1280" y="461"/>
                  </a:lnTo>
                  <a:lnTo>
                    <a:pt x="1280" y="666"/>
                  </a:lnTo>
                  <a:lnTo>
                    <a:pt x="1280" y="666"/>
                  </a:lnTo>
                  <a:lnTo>
                    <a:pt x="1178" y="819"/>
                  </a:lnTo>
                  <a:lnTo>
                    <a:pt x="1024" y="973"/>
                  </a:lnTo>
                  <a:lnTo>
                    <a:pt x="871" y="1024"/>
                  </a:lnTo>
                  <a:lnTo>
                    <a:pt x="666" y="1075"/>
                  </a:lnTo>
                  <a:lnTo>
                    <a:pt x="666" y="1075"/>
                  </a:lnTo>
                  <a:lnTo>
                    <a:pt x="666" y="1075"/>
                  </a:lnTo>
                  <a:lnTo>
                    <a:pt x="666" y="1075"/>
                  </a:lnTo>
                  <a:lnTo>
                    <a:pt x="513" y="1075"/>
                  </a:lnTo>
                  <a:lnTo>
                    <a:pt x="410" y="1127"/>
                  </a:lnTo>
                  <a:lnTo>
                    <a:pt x="308" y="1229"/>
                  </a:lnTo>
                  <a:lnTo>
                    <a:pt x="205" y="1331"/>
                  </a:lnTo>
                  <a:lnTo>
                    <a:pt x="205" y="1331"/>
                  </a:lnTo>
                  <a:lnTo>
                    <a:pt x="154" y="1434"/>
                  </a:lnTo>
                  <a:lnTo>
                    <a:pt x="154" y="1587"/>
                  </a:lnTo>
                  <a:lnTo>
                    <a:pt x="154" y="1587"/>
                  </a:lnTo>
                  <a:lnTo>
                    <a:pt x="52" y="1894"/>
                  </a:lnTo>
                  <a:lnTo>
                    <a:pt x="52" y="1894"/>
                  </a:lnTo>
                  <a:lnTo>
                    <a:pt x="1" y="1587"/>
                  </a:lnTo>
                  <a:lnTo>
                    <a:pt x="1" y="1587"/>
                  </a:lnTo>
                  <a:lnTo>
                    <a:pt x="1" y="1382"/>
                  </a:lnTo>
                  <a:lnTo>
                    <a:pt x="52" y="1229"/>
                  </a:lnTo>
                  <a:lnTo>
                    <a:pt x="52" y="1229"/>
                  </a:lnTo>
                  <a:lnTo>
                    <a:pt x="154" y="1075"/>
                  </a:lnTo>
                  <a:lnTo>
                    <a:pt x="257" y="922"/>
                  </a:lnTo>
                  <a:lnTo>
                    <a:pt x="461" y="871"/>
                  </a:lnTo>
                  <a:lnTo>
                    <a:pt x="666" y="819"/>
                  </a:lnTo>
                  <a:lnTo>
                    <a:pt x="666" y="819"/>
                  </a:lnTo>
                  <a:lnTo>
                    <a:pt x="666" y="81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7;p54">
              <a:extLst>
                <a:ext uri="{FF2B5EF4-FFF2-40B4-BE49-F238E27FC236}">
                  <a16:creationId xmlns:a16="http://schemas.microsoft.com/office/drawing/2014/main" id="{E92A66EC-7145-AB28-0C01-466CF8A74C07}"/>
                </a:ext>
              </a:extLst>
            </p:cNvPr>
            <p:cNvSpPr/>
            <p:nvPr/>
          </p:nvSpPr>
          <p:spPr>
            <a:xfrm>
              <a:off x="5322500" y="2028300"/>
              <a:ext cx="53750" cy="14100"/>
            </a:xfrm>
            <a:custGeom>
              <a:avLst/>
              <a:gdLst/>
              <a:ahLst/>
              <a:cxnLst/>
              <a:rect l="l" t="t" r="r" b="b"/>
              <a:pathLst>
                <a:path w="2150" h="564" fill="none" extrusionOk="0">
                  <a:moveTo>
                    <a:pt x="0" y="563"/>
                  </a:moveTo>
                  <a:lnTo>
                    <a:pt x="0" y="563"/>
                  </a:lnTo>
                  <a:lnTo>
                    <a:pt x="154" y="307"/>
                  </a:lnTo>
                  <a:lnTo>
                    <a:pt x="154" y="307"/>
                  </a:lnTo>
                  <a:lnTo>
                    <a:pt x="307" y="154"/>
                  </a:lnTo>
                  <a:lnTo>
                    <a:pt x="461" y="52"/>
                  </a:lnTo>
                  <a:lnTo>
                    <a:pt x="461" y="52"/>
                  </a:lnTo>
                  <a:lnTo>
                    <a:pt x="666" y="0"/>
                  </a:lnTo>
                  <a:lnTo>
                    <a:pt x="666" y="0"/>
                  </a:lnTo>
                  <a:lnTo>
                    <a:pt x="922" y="52"/>
                  </a:lnTo>
                  <a:lnTo>
                    <a:pt x="1177" y="205"/>
                  </a:lnTo>
                  <a:lnTo>
                    <a:pt x="1177" y="205"/>
                  </a:lnTo>
                  <a:lnTo>
                    <a:pt x="1331" y="307"/>
                  </a:lnTo>
                  <a:lnTo>
                    <a:pt x="1485" y="359"/>
                  </a:lnTo>
                  <a:lnTo>
                    <a:pt x="1485" y="359"/>
                  </a:lnTo>
                  <a:lnTo>
                    <a:pt x="1638" y="359"/>
                  </a:lnTo>
                  <a:lnTo>
                    <a:pt x="1638" y="359"/>
                  </a:lnTo>
                  <a:lnTo>
                    <a:pt x="1894" y="205"/>
                  </a:lnTo>
                  <a:lnTo>
                    <a:pt x="1894" y="205"/>
                  </a:lnTo>
                  <a:lnTo>
                    <a:pt x="1945" y="205"/>
                  </a:lnTo>
                  <a:lnTo>
                    <a:pt x="2048" y="154"/>
                  </a:lnTo>
                  <a:lnTo>
                    <a:pt x="2150" y="0"/>
                  </a:lnTo>
                  <a:lnTo>
                    <a:pt x="2150" y="0"/>
                  </a:lnTo>
                  <a:lnTo>
                    <a:pt x="2150" y="0"/>
                  </a:lnTo>
                  <a:lnTo>
                    <a:pt x="2150" y="0"/>
                  </a:lnTo>
                  <a:lnTo>
                    <a:pt x="1996" y="307"/>
                  </a:lnTo>
                  <a:lnTo>
                    <a:pt x="1996" y="307"/>
                  </a:lnTo>
                  <a:lnTo>
                    <a:pt x="1894" y="359"/>
                  </a:lnTo>
                  <a:lnTo>
                    <a:pt x="1894" y="359"/>
                  </a:lnTo>
                  <a:lnTo>
                    <a:pt x="1689" y="512"/>
                  </a:lnTo>
                  <a:lnTo>
                    <a:pt x="1433" y="563"/>
                  </a:lnTo>
                  <a:lnTo>
                    <a:pt x="1433" y="563"/>
                  </a:lnTo>
                  <a:lnTo>
                    <a:pt x="1177" y="563"/>
                  </a:lnTo>
                  <a:lnTo>
                    <a:pt x="973" y="410"/>
                  </a:lnTo>
                  <a:lnTo>
                    <a:pt x="973" y="410"/>
                  </a:lnTo>
                  <a:lnTo>
                    <a:pt x="819" y="307"/>
                  </a:lnTo>
                  <a:lnTo>
                    <a:pt x="614" y="256"/>
                  </a:lnTo>
                  <a:lnTo>
                    <a:pt x="614" y="256"/>
                  </a:lnTo>
                  <a:lnTo>
                    <a:pt x="512" y="256"/>
                  </a:lnTo>
                  <a:lnTo>
                    <a:pt x="512" y="256"/>
                  </a:lnTo>
                  <a:lnTo>
                    <a:pt x="256" y="410"/>
                  </a:lnTo>
                  <a:lnTo>
                    <a:pt x="256" y="410"/>
                  </a:lnTo>
                  <a:lnTo>
                    <a:pt x="0" y="56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8;p54">
              <a:extLst>
                <a:ext uri="{FF2B5EF4-FFF2-40B4-BE49-F238E27FC236}">
                  <a16:creationId xmlns:a16="http://schemas.microsoft.com/office/drawing/2014/main" id="{A78BCC5F-6132-5737-FB9C-B1F1C1589476}"/>
                </a:ext>
              </a:extLst>
            </p:cNvPr>
            <p:cNvSpPr/>
            <p:nvPr/>
          </p:nvSpPr>
          <p:spPr>
            <a:xfrm>
              <a:off x="5450450" y="1929775"/>
              <a:ext cx="55050" cy="14100"/>
            </a:xfrm>
            <a:custGeom>
              <a:avLst/>
              <a:gdLst/>
              <a:ahLst/>
              <a:cxnLst/>
              <a:rect l="l" t="t" r="r" b="b"/>
              <a:pathLst>
                <a:path w="2202" h="564" fill="none" extrusionOk="0">
                  <a:moveTo>
                    <a:pt x="1" y="563"/>
                  </a:moveTo>
                  <a:lnTo>
                    <a:pt x="1" y="563"/>
                  </a:lnTo>
                  <a:lnTo>
                    <a:pt x="205" y="307"/>
                  </a:lnTo>
                  <a:lnTo>
                    <a:pt x="205" y="307"/>
                  </a:lnTo>
                  <a:lnTo>
                    <a:pt x="308" y="154"/>
                  </a:lnTo>
                  <a:lnTo>
                    <a:pt x="461" y="51"/>
                  </a:lnTo>
                  <a:lnTo>
                    <a:pt x="461" y="51"/>
                  </a:lnTo>
                  <a:lnTo>
                    <a:pt x="717" y="0"/>
                  </a:lnTo>
                  <a:lnTo>
                    <a:pt x="717" y="0"/>
                  </a:lnTo>
                  <a:lnTo>
                    <a:pt x="973" y="51"/>
                  </a:lnTo>
                  <a:lnTo>
                    <a:pt x="1178" y="205"/>
                  </a:lnTo>
                  <a:lnTo>
                    <a:pt x="1178" y="205"/>
                  </a:lnTo>
                  <a:lnTo>
                    <a:pt x="1383" y="307"/>
                  </a:lnTo>
                  <a:lnTo>
                    <a:pt x="1536" y="358"/>
                  </a:lnTo>
                  <a:lnTo>
                    <a:pt x="1536" y="358"/>
                  </a:lnTo>
                  <a:lnTo>
                    <a:pt x="1639" y="307"/>
                  </a:lnTo>
                  <a:lnTo>
                    <a:pt x="1639" y="307"/>
                  </a:lnTo>
                  <a:lnTo>
                    <a:pt x="1894" y="205"/>
                  </a:lnTo>
                  <a:lnTo>
                    <a:pt x="1894" y="205"/>
                  </a:lnTo>
                  <a:lnTo>
                    <a:pt x="2202" y="0"/>
                  </a:lnTo>
                  <a:lnTo>
                    <a:pt x="2202" y="0"/>
                  </a:lnTo>
                  <a:lnTo>
                    <a:pt x="2202" y="0"/>
                  </a:lnTo>
                  <a:lnTo>
                    <a:pt x="2202" y="0"/>
                  </a:lnTo>
                  <a:lnTo>
                    <a:pt x="1997" y="307"/>
                  </a:lnTo>
                  <a:lnTo>
                    <a:pt x="1997" y="307"/>
                  </a:lnTo>
                  <a:lnTo>
                    <a:pt x="1894" y="410"/>
                  </a:lnTo>
                  <a:lnTo>
                    <a:pt x="1741" y="512"/>
                  </a:lnTo>
                  <a:lnTo>
                    <a:pt x="1741" y="512"/>
                  </a:lnTo>
                  <a:lnTo>
                    <a:pt x="1485" y="563"/>
                  </a:lnTo>
                  <a:lnTo>
                    <a:pt x="1485" y="563"/>
                  </a:lnTo>
                  <a:lnTo>
                    <a:pt x="1229" y="512"/>
                  </a:lnTo>
                  <a:lnTo>
                    <a:pt x="1024" y="358"/>
                  </a:lnTo>
                  <a:lnTo>
                    <a:pt x="1024" y="358"/>
                  </a:lnTo>
                  <a:lnTo>
                    <a:pt x="820" y="256"/>
                  </a:lnTo>
                  <a:lnTo>
                    <a:pt x="666" y="256"/>
                  </a:lnTo>
                  <a:lnTo>
                    <a:pt x="666" y="256"/>
                  </a:lnTo>
                  <a:lnTo>
                    <a:pt x="513" y="256"/>
                  </a:lnTo>
                  <a:lnTo>
                    <a:pt x="513" y="256"/>
                  </a:lnTo>
                  <a:lnTo>
                    <a:pt x="308" y="358"/>
                  </a:lnTo>
                  <a:lnTo>
                    <a:pt x="308" y="358"/>
                  </a:lnTo>
                  <a:lnTo>
                    <a:pt x="1" y="56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9;p54">
              <a:extLst>
                <a:ext uri="{FF2B5EF4-FFF2-40B4-BE49-F238E27FC236}">
                  <a16:creationId xmlns:a16="http://schemas.microsoft.com/office/drawing/2014/main" id="{E4196A9A-B44A-FDFD-8E77-ADC0444A72DD}"/>
                </a:ext>
              </a:extLst>
            </p:cNvPr>
            <p:cNvSpPr/>
            <p:nvPr/>
          </p:nvSpPr>
          <p:spPr>
            <a:xfrm>
              <a:off x="5476050" y="1667450"/>
              <a:ext cx="32000" cy="47375"/>
            </a:xfrm>
            <a:custGeom>
              <a:avLst/>
              <a:gdLst/>
              <a:ahLst/>
              <a:cxnLst/>
              <a:rect l="l" t="t" r="r" b="b"/>
              <a:pathLst>
                <a:path w="1280" h="1895" fill="none" extrusionOk="0">
                  <a:moveTo>
                    <a:pt x="666" y="819"/>
                  </a:moveTo>
                  <a:lnTo>
                    <a:pt x="666" y="819"/>
                  </a:lnTo>
                  <a:lnTo>
                    <a:pt x="768" y="819"/>
                  </a:lnTo>
                  <a:lnTo>
                    <a:pt x="870" y="768"/>
                  </a:lnTo>
                  <a:lnTo>
                    <a:pt x="973" y="666"/>
                  </a:lnTo>
                  <a:lnTo>
                    <a:pt x="1075" y="563"/>
                  </a:lnTo>
                  <a:lnTo>
                    <a:pt x="1075" y="563"/>
                  </a:lnTo>
                  <a:lnTo>
                    <a:pt x="1126" y="461"/>
                  </a:lnTo>
                  <a:lnTo>
                    <a:pt x="1126" y="307"/>
                  </a:lnTo>
                  <a:lnTo>
                    <a:pt x="1126" y="307"/>
                  </a:lnTo>
                  <a:lnTo>
                    <a:pt x="1178" y="154"/>
                  </a:lnTo>
                  <a:lnTo>
                    <a:pt x="1229" y="0"/>
                  </a:lnTo>
                  <a:lnTo>
                    <a:pt x="1229" y="0"/>
                  </a:lnTo>
                  <a:lnTo>
                    <a:pt x="1280" y="307"/>
                  </a:lnTo>
                  <a:lnTo>
                    <a:pt x="1280" y="307"/>
                  </a:lnTo>
                  <a:lnTo>
                    <a:pt x="1280" y="307"/>
                  </a:lnTo>
                  <a:lnTo>
                    <a:pt x="1280" y="512"/>
                  </a:lnTo>
                  <a:lnTo>
                    <a:pt x="1280" y="666"/>
                  </a:lnTo>
                  <a:lnTo>
                    <a:pt x="1280" y="666"/>
                  </a:lnTo>
                  <a:lnTo>
                    <a:pt x="1178" y="819"/>
                  </a:lnTo>
                  <a:lnTo>
                    <a:pt x="1024" y="973"/>
                  </a:lnTo>
                  <a:lnTo>
                    <a:pt x="870" y="1075"/>
                  </a:lnTo>
                  <a:lnTo>
                    <a:pt x="666" y="1075"/>
                  </a:lnTo>
                  <a:lnTo>
                    <a:pt x="666" y="1075"/>
                  </a:lnTo>
                  <a:lnTo>
                    <a:pt x="615" y="1075"/>
                  </a:lnTo>
                  <a:lnTo>
                    <a:pt x="615" y="1075"/>
                  </a:lnTo>
                  <a:lnTo>
                    <a:pt x="512" y="1126"/>
                  </a:lnTo>
                  <a:lnTo>
                    <a:pt x="410" y="1178"/>
                  </a:lnTo>
                  <a:lnTo>
                    <a:pt x="307" y="1229"/>
                  </a:lnTo>
                  <a:lnTo>
                    <a:pt x="205" y="1331"/>
                  </a:lnTo>
                  <a:lnTo>
                    <a:pt x="205" y="1331"/>
                  </a:lnTo>
                  <a:lnTo>
                    <a:pt x="154" y="1433"/>
                  </a:lnTo>
                  <a:lnTo>
                    <a:pt x="103" y="1587"/>
                  </a:lnTo>
                  <a:lnTo>
                    <a:pt x="103" y="1587"/>
                  </a:lnTo>
                  <a:lnTo>
                    <a:pt x="52" y="1894"/>
                  </a:lnTo>
                  <a:lnTo>
                    <a:pt x="52" y="1894"/>
                  </a:lnTo>
                  <a:lnTo>
                    <a:pt x="0" y="1741"/>
                  </a:lnTo>
                  <a:lnTo>
                    <a:pt x="0" y="1587"/>
                  </a:lnTo>
                  <a:lnTo>
                    <a:pt x="0" y="1587"/>
                  </a:lnTo>
                  <a:lnTo>
                    <a:pt x="0" y="1382"/>
                  </a:lnTo>
                  <a:lnTo>
                    <a:pt x="52" y="1229"/>
                  </a:lnTo>
                  <a:lnTo>
                    <a:pt x="52" y="1229"/>
                  </a:lnTo>
                  <a:lnTo>
                    <a:pt x="154" y="1075"/>
                  </a:lnTo>
                  <a:lnTo>
                    <a:pt x="256" y="922"/>
                  </a:lnTo>
                  <a:lnTo>
                    <a:pt x="461" y="870"/>
                  </a:lnTo>
                  <a:lnTo>
                    <a:pt x="615" y="819"/>
                  </a:lnTo>
                  <a:lnTo>
                    <a:pt x="615" y="819"/>
                  </a:lnTo>
                  <a:lnTo>
                    <a:pt x="666" y="81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80;p54">
              <a:extLst>
                <a:ext uri="{FF2B5EF4-FFF2-40B4-BE49-F238E27FC236}">
                  <a16:creationId xmlns:a16="http://schemas.microsoft.com/office/drawing/2014/main" id="{A394BEBE-CDC2-197A-9C67-C4D5CD366D34}"/>
                </a:ext>
              </a:extLst>
            </p:cNvPr>
            <p:cNvSpPr/>
            <p:nvPr/>
          </p:nvSpPr>
          <p:spPr>
            <a:xfrm>
              <a:off x="5630875" y="1423025"/>
              <a:ext cx="25" cy="9000"/>
            </a:xfrm>
            <a:custGeom>
              <a:avLst/>
              <a:gdLst/>
              <a:ahLst/>
              <a:cxnLst/>
              <a:rect l="l" t="t" r="r" b="b"/>
              <a:pathLst>
                <a:path w="1" h="360" fill="none" extrusionOk="0">
                  <a:moveTo>
                    <a:pt x="1" y="359"/>
                  </a:moveTo>
                  <a:lnTo>
                    <a:pt x="1" y="359"/>
                  </a:lnTo>
                  <a:lnTo>
                    <a:pt x="1" y="359"/>
                  </a:lnTo>
                  <a:lnTo>
                    <a:pt x="1" y="308"/>
                  </a:lnTo>
                  <a:lnTo>
                    <a:pt x="1" y="308"/>
                  </a:lnTo>
                  <a:lnTo>
                    <a:pt x="1" y="155"/>
                  </a:lnTo>
                  <a:lnTo>
                    <a:pt x="1" y="1"/>
                  </a:lnTo>
                  <a:lnTo>
                    <a:pt x="1" y="1"/>
                  </a:lnTo>
                  <a:lnTo>
                    <a:pt x="1" y="3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81;p54">
              <a:extLst>
                <a:ext uri="{FF2B5EF4-FFF2-40B4-BE49-F238E27FC236}">
                  <a16:creationId xmlns:a16="http://schemas.microsoft.com/office/drawing/2014/main" id="{B53FE6CF-A732-0C4C-736A-11801CB90D14}"/>
                </a:ext>
              </a:extLst>
            </p:cNvPr>
            <p:cNvSpPr/>
            <p:nvPr/>
          </p:nvSpPr>
          <p:spPr>
            <a:xfrm>
              <a:off x="5108800" y="1346250"/>
              <a:ext cx="523375" cy="907275"/>
            </a:xfrm>
            <a:custGeom>
              <a:avLst/>
              <a:gdLst/>
              <a:ahLst/>
              <a:cxnLst/>
              <a:rect l="l" t="t" r="r" b="b"/>
              <a:pathLst>
                <a:path w="20935" h="36291" fill="none" extrusionOk="0">
                  <a:moveTo>
                    <a:pt x="19706" y="1"/>
                  </a:moveTo>
                  <a:lnTo>
                    <a:pt x="19706" y="1"/>
                  </a:lnTo>
                  <a:lnTo>
                    <a:pt x="18273" y="2458"/>
                  </a:lnTo>
                  <a:lnTo>
                    <a:pt x="16277" y="6092"/>
                  </a:lnTo>
                  <a:lnTo>
                    <a:pt x="16277" y="6092"/>
                  </a:lnTo>
                  <a:lnTo>
                    <a:pt x="16482" y="5938"/>
                  </a:lnTo>
                  <a:lnTo>
                    <a:pt x="16482" y="5938"/>
                  </a:lnTo>
                  <a:lnTo>
                    <a:pt x="16738" y="5938"/>
                  </a:lnTo>
                  <a:lnTo>
                    <a:pt x="16738" y="5938"/>
                  </a:lnTo>
                  <a:lnTo>
                    <a:pt x="16994" y="5990"/>
                  </a:lnTo>
                  <a:lnTo>
                    <a:pt x="17198" y="6092"/>
                  </a:lnTo>
                  <a:lnTo>
                    <a:pt x="17198" y="6092"/>
                  </a:lnTo>
                  <a:lnTo>
                    <a:pt x="17352" y="6194"/>
                  </a:lnTo>
                  <a:lnTo>
                    <a:pt x="17557" y="6245"/>
                  </a:lnTo>
                  <a:lnTo>
                    <a:pt x="17557" y="6245"/>
                  </a:lnTo>
                  <a:lnTo>
                    <a:pt x="17659" y="6245"/>
                  </a:lnTo>
                  <a:lnTo>
                    <a:pt x="17659" y="6245"/>
                  </a:lnTo>
                  <a:lnTo>
                    <a:pt x="17813" y="6194"/>
                  </a:lnTo>
                  <a:lnTo>
                    <a:pt x="17915" y="6092"/>
                  </a:lnTo>
                  <a:lnTo>
                    <a:pt x="17966" y="6143"/>
                  </a:lnTo>
                  <a:lnTo>
                    <a:pt x="17966" y="6143"/>
                  </a:lnTo>
                  <a:lnTo>
                    <a:pt x="18171" y="5938"/>
                  </a:lnTo>
                  <a:lnTo>
                    <a:pt x="18171" y="5938"/>
                  </a:lnTo>
                  <a:lnTo>
                    <a:pt x="18017" y="6194"/>
                  </a:lnTo>
                  <a:lnTo>
                    <a:pt x="18017" y="6194"/>
                  </a:lnTo>
                  <a:lnTo>
                    <a:pt x="17915" y="6348"/>
                  </a:lnTo>
                  <a:lnTo>
                    <a:pt x="17761" y="6450"/>
                  </a:lnTo>
                  <a:lnTo>
                    <a:pt x="17761" y="6450"/>
                  </a:lnTo>
                  <a:lnTo>
                    <a:pt x="17454" y="6501"/>
                  </a:lnTo>
                  <a:lnTo>
                    <a:pt x="17454" y="6501"/>
                  </a:lnTo>
                  <a:lnTo>
                    <a:pt x="17198" y="6450"/>
                  </a:lnTo>
                  <a:lnTo>
                    <a:pt x="16994" y="6297"/>
                  </a:lnTo>
                  <a:lnTo>
                    <a:pt x="16994" y="6297"/>
                  </a:lnTo>
                  <a:lnTo>
                    <a:pt x="16840" y="6194"/>
                  </a:lnTo>
                  <a:lnTo>
                    <a:pt x="16635" y="6143"/>
                  </a:lnTo>
                  <a:lnTo>
                    <a:pt x="16635" y="6143"/>
                  </a:lnTo>
                  <a:lnTo>
                    <a:pt x="16533" y="6143"/>
                  </a:lnTo>
                  <a:lnTo>
                    <a:pt x="16533" y="6143"/>
                  </a:lnTo>
                  <a:lnTo>
                    <a:pt x="16431" y="6194"/>
                  </a:lnTo>
                  <a:lnTo>
                    <a:pt x="16277" y="6297"/>
                  </a:lnTo>
                  <a:lnTo>
                    <a:pt x="16277" y="6297"/>
                  </a:lnTo>
                  <a:lnTo>
                    <a:pt x="16124" y="6399"/>
                  </a:lnTo>
                  <a:lnTo>
                    <a:pt x="16124" y="6399"/>
                  </a:lnTo>
                  <a:lnTo>
                    <a:pt x="9930" y="17813"/>
                  </a:lnTo>
                  <a:lnTo>
                    <a:pt x="9930" y="17813"/>
                  </a:lnTo>
                  <a:lnTo>
                    <a:pt x="10084" y="17916"/>
                  </a:lnTo>
                  <a:lnTo>
                    <a:pt x="10237" y="18069"/>
                  </a:lnTo>
                  <a:lnTo>
                    <a:pt x="10288" y="18223"/>
                  </a:lnTo>
                  <a:lnTo>
                    <a:pt x="10340" y="18427"/>
                  </a:lnTo>
                  <a:lnTo>
                    <a:pt x="10340" y="18427"/>
                  </a:lnTo>
                  <a:lnTo>
                    <a:pt x="10340" y="18530"/>
                  </a:lnTo>
                  <a:lnTo>
                    <a:pt x="10391" y="18683"/>
                  </a:lnTo>
                  <a:lnTo>
                    <a:pt x="10442" y="18786"/>
                  </a:lnTo>
                  <a:lnTo>
                    <a:pt x="10544" y="18837"/>
                  </a:lnTo>
                  <a:lnTo>
                    <a:pt x="10544" y="18837"/>
                  </a:lnTo>
                  <a:lnTo>
                    <a:pt x="10698" y="18939"/>
                  </a:lnTo>
                  <a:lnTo>
                    <a:pt x="10800" y="18939"/>
                  </a:lnTo>
                  <a:lnTo>
                    <a:pt x="11159" y="18990"/>
                  </a:lnTo>
                  <a:lnTo>
                    <a:pt x="11159" y="18990"/>
                  </a:lnTo>
                  <a:lnTo>
                    <a:pt x="10800" y="19042"/>
                  </a:lnTo>
                  <a:lnTo>
                    <a:pt x="10800" y="19042"/>
                  </a:lnTo>
                  <a:lnTo>
                    <a:pt x="10698" y="19042"/>
                  </a:lnTo>
                  <a:lnTo>
                    <a:pt x="10698" y="19042"/>
                  </a:lnTo>
                  <a:lnTo>
                    <a:pt x="10493" y="19042"/>
                  </a:lnTo>
                  <a:lnTo>
                    <a:pt x="10493" y="19042"/>
                  </a:lnTo>
                  <a:lnTo>
                    <a:pt x="10288" y="18939"/>
                  </a:lnTo>
                  <a:lnTo>
                    <a:pt x="10186" y="18786"/>
                  </a:lnTo>
                  <a:lnTo>
                    <a:pt x="10084" y="18581"/>
                  </a:lnTo>
                  <a:lnTo>
                    <a:pt x="10084" y="18427"/>
                  </a:lnTo>
                  <a:lnTo>
                    <a:pt x="10084" y="18427"/>
                  </a:lnTo>
                  <a:lnTo>
                    <a:pt x="10033" y="18274"/>
                  </a:lnTo>
                  <a:lnTo>
                    <a:pt x="9981" y="18171"/>
                  </a:lnTo>
                  <a:lnTo>
                    <a:pt x="9930" y="18069"/>
                  </a:lnTo>
                  <a:lnTo>
                    <a:pt x="9828" y="18018"/>
                  </a:lnTo>
                  <a:lnTo>
                    <a:pt x="9828" y="18018"/>
                  </a:lnTo>
                  <a:lnTo>
                    <a:pt x="0" y="36291"/>
                  </a:lnTo>
                  <a:lnTo>
                    <a:pt x="0" y="36291"/>
                  </a:lnTo>
                  <a:lnTo>
                    <a:pt x="1843" y="35830"/>
                  </a:lnTo>
                  <a:lnTo>
                    <a:pt x="3686" y="35318"/>
                  </a:lnTo>
                  <a:lnTo>
                    <a:pt x="5426" y="34755"/>
                  </a:lnTo>
                  <a:lnTo>
                    <a:pt x="7064" y="34192"/>
                  </a:lnTo>
                  <a:lnTo>
                    <a:pt x="8599" y="33578"/>
                  </a:lnTo>
                  <a:lnTo>
                    <a:pt x="9930" y="32913"/>
                  </a:lnTo>
                  <a:lnTo>
                    <a:pt x="10544" y="32606"/>
                  </a:lnTo>
                  <a:lnTo>
                    <a:pt x="11056" y="32247"/>
                  </a:lnTo>
                  <a:lnTo>
                    <a:pt x="11568" y="31940"/>
                  </a:lnTo>
                  <a:lnTo>
                    <a:pt x="11978" y="31582"/>
                  </a:lnTo>
                  <a:lnTo>
                    <a:pt x="11978" y="31582"/>
                  </a:lnTo>
                  <a:lnTo>
                    <a:pt x="12387" y="31172"/>
                  </a:lnTo>
                  <a:lnTo>
                    <a:pt x="12797" y="30661"/>
                  </a:lnTo>
                  <a:lnTo>
                    <a:pt x="13206" y="30149"/>
                  </a:lnTo>
                  <a:lnTo>
                    <a:pt x="13615" y="29534"/>
                  </a:lnTo>
                  <a:lnTo>
                    <a:pt x="13974" y="28869"/>
                  </a:lnTo>
                  <a:lnTo>
                    <a:pt x="14332" y="28152"/>
                  </a:lnTo>
                  <a:lnTo>
                    <a:pt x="15049" y="26566"/>
                  </a:lnTo>
                  <a:lnTo>
                    <a:pt x="15765" y="24877"/>
                  </a:lnTo>
                  <a:lnTo>
                    <a:pt x="16379" y="23034"/>
                  </a:lnTo>
                  <a:lnTo>
                    <a:pt x="16994" y="21089"/>
                  </a:lnTo>
                  <a:lnTo>
                    <a:pt x="17557" y="19093"/>
                  </a:lnTo>
                  <a:lnTo>
                    <a:pt x="18120" y="17097"/>
                  </a:lnTo>
                  <a:lnTo>
                    <a:pt x="18580" y="15100"/>
                  </a:lnTo>
                  <a:lnTo>
                    <a:pt x="19451" y="11210"/>
                  </a:lnTo>
                  <a:lnTo>
                    <a:pt x="20167" y="7781"/>
                  </a:lnTo>
                  <a:lnTo>
                    <a:pt x="20679" y="5017"/>
                  </a:lnTo>
                  <a:lnTo>
                    <a:pt x="20679" y="5017"/>
                  </a:lnTo>
                  <a:lnTo>
                    <a:pt x="20679" y="5017"/>
                  </a:lnTo>
                  <a:lnTo>
                    <a:pt x="20679" y="5017"/>
                  </a:lnTo>
                  <a:lnTo>
                    <a:pt x="20832" y="3942"/>
                  </a:lnTo>
                  <a:lnTo>
                    <a:pt x="20935" y="3021"/>
                  </a:lnTo>
                  <a:lnTo>
                    <a:pt x="20935" y="3021"/>
                  </a:lnTo>
                  <a:lnTo>
                    <a:pt x="20935" y="2407"/>
                  </a:lnTo>
                  <a:lnTo>
                    <a:pt x="20884" y="1895"/>
                  </a:lnTo>
                  <a:lnTo>
                    <a:pt x="20781" y="1434"/>
                  </a:lnTo>
                  <a:lnTo>
                    <a:pt x="20628" y="1025"/>
                  </a:lnTo>
                  <a:lnTo>
                    <a:pt x="20474" y="666"/>
                  </a:lnTo>
                  <a:lnTo>
                    <a:pt x="20269" y="359"/>
                  </a:lnTo>
                  <a:lnTo>
                    <a:pt x="20014" y="154"/>
                  </a:lnTo>
                  <a:lnTo>
                    <a:pt x="1970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82;p54">
              <a:extLst>
                <a:ext uri="{FF2B5EF4-FFF2-40B4-BE49-F238E27FC236}">
                  <a16:creationId xmlns:a16="http://schemas.microsoft.com/office/drawing/2014/main" id="{205AD1E5-AF31-28EB-BD5D-66FEC9D135DD}"/>
                </a:ext>
              </a:extLst>
            </p:cNvPr>
            <p:cNvSpPr/>
            <p:nvPr/>
          </p:nvSpPr>
          <p:spPr>
            <a:xfrm>
              <a:off x="5249550" y="1494700"/>
              <a:ext cx="313525" cy="706375"/>
            </a:xfrm>
            <a:custGeom>
              <a:avLst/>
              <a:gdLst/>
              <a:ahLst/>
              <a:cxnLst/>
              <a:rect l="l" t="t" r="r" b="b"/>
              <a:pathLst>
                <a:path w="12541" h="28255" extrusionOk="0">
                  <a:moveTo>
                    <a:pt x="10852" y="0"/>
                  </a:moveTo>
                  <a:lnTo>
                    <a:pt x="10647" y="154"/>
                  </a:lnTo>
                  <a:lnTo>
                    <a:pt x="10494" y="461"/>
                  </a:lnTo>
                  <a:lnTo>
                    <a:pt x="10647" y="359"/>
                  </a:lnTo>
                  <a:lnTo>
                    <a:pt x="10801" y="256"/>
                  </a:lnTo>
                  <a:lnTo>
                    <a:pt x="10903" y="205"/>
                  </a:lnTo>
                  <a:lnTo>
                    <a:pt x="11005" y="205"/>
                  </a:lnTo>
                  <a:lnTo>
                    <a:pt x="11210" y="256"/>
                  </a:lnTo>
                  <a:lnTo>
                    <a:pt x="11364" y="359"/>
                  </a:lnTo>
                  <a:lnTo>
                    <a:pt x="11568" y="512"/>
                  </a:lnTo>
                  <a:lnTo>
                    <a:pt x="11824" y="563"/>
                  </a:lnTo>
                  <a:lnTo>
                    <a:pt x="12131" y="512"/>
                  </a:lnTo>
                  <a:lnTo>
                    <a:pt x="12285" y="410"/>
                  </a:lnTo>
                  <a:lnTo>
                    <a:pt x="12387" y="256"/>
                  </a:lnTo>
                  <a:lnTo>
                    <a:pt x="12541" y="0"/>
                  </a:lnTo>
                  <a:lnTo>
                    <a:pt x="12336" y="205"/>
                  </a:lnTo>
                  <a:lnTo>
                    <a:pt x="12285" y="154"/>
                  </a:lnTo>
                  <a:lnTo>
                    <a:pt x="12183" y="256"/>
                  </a:lnTo>
                  <a:lnTo>
                    <a:pt x="12029" y="307"/>
                  </a:lnTo>
                  <a:lnTo>
                    <a:pt x="11927" y="307"/>
                  </a:lnTo>
                  <a:lnTo>
                    <a:pt x="11722" y="256"/>
                  </a:lnTo>
                  <a:lnTo>
                    <a:pt x="11568" y="154"/>
                  </a:lnTo>
                  <a:lnTo>
                    <a:pt x="11364" y="52"/>
                  </a:lnTo>
                  <a:lnTo>
                    <a:pt x="11108" y="0"/>
                  </a:lnTo>
                  <a:close/>
                  <a:moveTo>
                    <a:pt x="10289" y="6910"/>
                  </a:moveTo>
                  <a:lnTo>
                    <a:pt x="10238" y="7064"/>
                  </a:lnTo>
                  <a:lnTo>
                    <a:pt x="10186" y="7217"/>
                  </a:lnTo>
                  <a:lnTo>
                    <a:pt x="10186" y="7371"/>
                  </a:lnTo>
                  <a:lnTo>
                    <a:pt x="10135" y="7473"/>
                  </a:lnTo>
                  <a:lnTo>
                    <a:pt x="10033" y="7576"/>
                  </a:lnTo>
                  <a:lnTo>
                    <a:pt x="9930" y="7678"/>
                  </a:lnTo>
                  <a:lnTo>
                    <a:pt x="9828" y="7729"/>
                  </a:lnTo>
                  <a:lnTo>
                    <a:pt x="9675" y="7729"/>
                  </a:lnTo>
                  <a:lnTo>
                    <a:pt x="9521" y="7780"/>
                  </a:lnTo>
                  <a:lnTo>
                    <a:pt x="9316" y="7832"/>
                  </a:lnTo>
                  <a:lnTo>
                    <a:pt x="9214" y="7985"/>
                  </a:lnTo>
                  <a:lnTo>
                    <a:pt x="9112" y="8139"/>
                  </a:lnTo>
                  <a:lnTo>
                    <a:pt x="9060" y="8292"/>
                  </a:lnTo>
                  <a:lnTo>
                    <a:pt x="9060" y="8497"/>
                  </a:lnTo>
                  <a:lnTo>
                    <a:pt x="9060" y="8651"/>
                  </a:lnTo>
                  <a:lnTo>
                    <a:pt x="9112" y="8804"/>
                  </a:lnTo>
                  <a:lnTo>
                    <a:pt x="9163" y="8497"/>
                  </a:lnTo>
                  <a:lnTo>
                    <a:pt x="9214" y="8343"/>
                  </a:lnTo>
                  <a:lnTo>
                    <a:pt x="9265" y="8241"/>
                  </a:lnTo>
                  <a:lnTo>
                    <a:pt x="9367" y="8139"/>
                  </a:lnTo>
                  <a:lnTo>
                    <a:pt x="9470" y="8088"/>
                  </a:lnTo>
                  <a:lnTo>
                    <a:pt x="9572" y="8036"/>
                  </a:lnTo>
                  <a:lnTo>
                    <a:pt x="9675" y="7985"/>
                  </a:lnTo>
                  <a:lnTo>
                    <a:pt x="9930" y="7985"/>
                  </a:lnTo>
                  <a:lnTo>
                    <a:pt x="10084" y="7883"/>
                  </a:lnTo>
                  <a:lnTo>
                    <a:pt x="10238" y="7729"/>
                  </a:lnTo>
                  <a:lnTo>
                    <a:pt x="10340" y="7576"/>
                  </a:lnTo>
                  <a:lnTo>
                    <a:pt x="10340" y="7422"/>
                  </a:lnTo>
                  <a:lnTo>
                    <a:pt x="10340" y="7217"/>
                  </a:lnTo>
                  <a:lnTo>
                    <a:pt x="10289" y="6910"/>
                  </a:lnTo>
                  <a:close/>
                  <a:moveTo>
                    <a:pt x="4300" y="11875"/>
                  </a:moveTo>
                  <a:lnTo>
                    <a:pt x="4198" y="12080"/>
                  </a:lnTo>
                  <a:lnTo>
                    <a:pt x="4300" y="12131"/>
                  </a:lnTo>
                  <a:lnTo>
                    <a:pt x="4351" y="12233"/>
                  </a:lnTo>
                  <a:lnTo>
                    <a:pt x="4403" y="12336"/>
                  </a:lnTo>
                  <a:lnTo>
                    <a:pt x="4454" y="12489"/>
                  </a:lnTo>
                  <a:lnTo>
                    <a:pt x="4454" y="12643"/>
                  </a:lnTo>
                  <a:lnTo>
                    <a:pt x="4556" y="12848"/>
                  </a:lnTo>
                  <a:lnTo>
                    <a:pt x="4658" y="13001"/>
                  </a:lnTo>
                  <a:lnTo>
                    <a:pt x="4863" y="13104"/>
                  </a:lnTo>
                  <a:lnTo>
                    <a:pt x="5170" y="13104"/>
                  </a:lnTo>
                  <a:lnTo>
                    <a:pt x="5529" y="13052"/>
                  </a:lnTo>
                  <a:lnTo>
                    <a:pt x="5170" y="13001"/>
                  </a:lnTo>
                  <a:lnTo>
                    <a:pt x="5068" y="13001"/>
                  </a:lnTo>
                  <a:lnTo>
                    <a:pt x="4914" y="12899"/>
                  </a:lnTo>
                  <a:lnTo>
                    <a:pt x="4812" y="12848"/>
                  </a:lnTo>
                  <a:lnTo>
                    <a:pt x="4761" y="12745"/>
                  </a:lnTo>
                  <a:lnTo>
                    <a:pt x="4710" y="12592"/>
                  </a:lnTo>
                  <a:lnTo>
                    <a:pt x="4710" y="12489"/>
                  </a:lnTo>
                  <a:lnTo>
                    <a:pt x="4658" y="12285"/>
                  </a:lnTo>
                  <a:lnTo>
                    <a:pt x="4607" y="12131"/>
                  </a:lnTo>
                  <a:lnTo>
                    <a:pt x="4454" y="11978"/>
                  </a:lnTo>
                  <a:lnTo>
                    <a:pt x="4300" y="11875"/>
                  </a:lnTo>
                  <a:close/>
                  <a:moveTo>
                    <a:pt x="8753" y="17403"/>
                  </a:moveTo>
                  <a:lnTo>
                    <a:pt x="8497" y="17454"/>
                  </a:lnTo>
                  <a:lnTo>
                    <a:pt x="8344" y="17557"/>
                  </a:lnTo>
                  <a:lnTo>
                    <a:pt x="8241" y="17710"/>
                  </a:lnTo>
                  <a:lnTo>
                    <a:pt x="8037" y="17966"/>
                  </a:lnTo>
                  <a:lnTo>
                    <a:pt x="8037" y="17966"/>
                  </a:lnTo>
                  <a:lnTo>
                    <a:pt x="8344" y="17761"/>
                  </a:lnTo>
                  <a:lnTo>
                    <a:pt x="8549" y="17659"/>
                  </a:lnTo>
                  <a:lnTo>
                    <a:pt x="8856" y="17659"/>
                  </a:lnTo>
                  <a:lnTo>
                    <a:pt x="9060" y="17761"/>
                  </a:lnTo>
                  <a:lnTo>
                    <a:pt x="9265" y="17915"/>
                  </a:lnTo>
                  <a:lnTo>
                    <a:pt x="9521" y="17966"/>
                  </a:lnTo>
                  <a:lnTo>
                    <a:pt x="9777" y="17915"/>
                  </a:lnTo>
                  <a:lnTo>
                    <a:pt x="9930" y="17813"/>
                  </a:lnTo>
                  <a:lnTo>
                    <a:pt x="10033" y="17710"/>
                  </a:lnTo>
                  <a:lnTo>
                    <a:pt x="10238" y="17403"/>
                  </a:lnTo>
                  <a:lnTo>
                    <a:pt x="9930" y="17608"/>
                  </a:lnTo>
                  <a:lnTo>
                    <a:pt x="9675" y="17710"/>
                  </a:lnTo>
                  <a:lnTo>
                    <a:pt x="9572" y="17761"/>
                  </a:lnTo>
                  <a:lnTo>
                    <a:pt x="9419" y="17710"/>
                  </a:lnTo>
                  <a:lnTo>
                    <a:pt x="9214" y="17608"/>
                  </a:lnTo>
                  <a:lnTo>
                    <a:pt x="9009" y="17454"/>
                  </a:lnTo>
                  <a:lnTo>
                    <a:pt x="8753" y="17403"/>
                  </a:lnTo>
                  <a:close/>
                  <a:moveTo>
                    <a:pt x="3584" y="21344"/>
                  </a:moveTo>
                  <a:lnTo>
                    <a:pt x="3379" y="21396"/>
                  </a:lnTo>
                  <a:lnTo>
                    <a:pt x="3225" y="21498"/>
                  </a:lnTo>
                  <a:lnTo>
                    <a:pt x="3072" y="21651"/>
                  </a:lnTo>
                  <a:lnTo>
                    <a:pt x="2918" y="21907"/>
                  </a:lnTo>
                  <a:lnTo>
                    <a:pt x="3174" y="21754"/>
                  </a:lnTo>
                  <a:lnTo>
                    <a:pt x="3430" y="21600"/>
                  </a:lnTo>
                  <a:lnTo>
                    <a:pt x="3532" y="21600"/>
                  </a:lnTo>
                  <a:lnTo>
                    <a:pt x="3737" y="21651"/>
                  </a:lnTo>
                  <a:lnTo>
                    <a:pt x="3891" y="21754"/>
                  </a:lnTo>
                  <a:lnTo>
                    <a:pt x="4095" y="21907"/>
                  </a:lnTo>
                  <a:lnTo>
                    <a:pt x="4351" y="21907"/>
                  </a:lnTo>
                  <a:lnTo>
                    <a:pt x="4607" y="21856"/>
                  </a:lnTo>
                  <a:lnTo>
                    <a:pt x="4812" y="21703"/>
                  </a:lnTo>
                  <a:lnTo>
                    <a:pt x="4914" y="21651"/>
                  </a:lnTo>
                  <a:lnTo>
                    <a:pt x="5068" y="21344"/>
                  </a:lnTo>
                  <a:lnTo>
                    <a:pt x="4966" y="21498"/>
                  </a:lnTo>
                  <a:lnTo>
                    <a:pt x="4863" y="21549"/>
                  </a:lnTo>
                  <a:lnTo>
                    <a:pt x="4812" y="21549"/>
                  </a:lnTo>
                  <a:lnTo>
                    <a:pt x="4556" y="21703"/>
                  </a:lnTo>
                  <a:lnTo>
                    <a:pt x="4403" y="21703"/>
                  </a:lnTo>
                  <a:lnTo>
                    <a:pt x="4249" y="21651"/>
                  </a:lnTo>
                  <a:lnTo>
                    <a:pt x="4095" y="21549"/>
                  </a:lnTo>
                  <a:lnTo>
                    <a:pt x="3840" y="21396"/>
                  </a:lnTo>
                  <a:lnTo>
                    <a:pt x="3584" y="21344"/>
                  </a:lnTo>
                  <a:close/>
                  <a:moveTo>
                    <a:pt x="1229" y="26360"/>
                  </a:moveTo>
                  <a:lnTo>
                    <a:pt x="1178" y="26668"/>
                  </a:lnTo>
                  <a:lnTo>
                    <a:pt x="1076" y="26923"/>
                  </a:lnTo>
                  <a:lnTo>
                    <a:pt x="973" y="27026"/>
                  </a:lnTo>
                  <a:lnTo>
                    <a:pt x="871" y="27128"/>
                  </a:lnTo>
                  <a:lnTo>
                    <a:pt x="768" y="27179"/>
                  </a:lnTo>
                  <a:lnTo>
                    <a:pt x="666" y="27179"/>
                  </a:lnTo>
                  <a:lnTo>
                    <a:pt x="461" y="27231"/>
                  </a:lnTo>
                  <a:lnTo>
                    <a:pt x="257" y="27282"/>
                  </a:lnTo>
                  <a:lnTo>
                    <a:pt x="154" y="27435"/>
                  </a:lnTo>
                  <a:lnTo>
                    <a:pt x="52" y="27589"/>
                  </a:lnTo>
                  <a:lnTo>
                    <a:pt x="1" y="27742"/>
                  </a:lnTo>
                  <a:lnTo>
                    <a:pt x="1" y="27947"/>
                  </a:lnTo>
                  <a:lnTo>
                    <a:pt x="52" y="28254"/>
                  </a:lnTo>
                  <a:lnTo>
                    <a:pt x="154" y="27947"/>
                  </a:lnTo>
                  <a:lnTo>
                    <a:pt x="154" y="27794"/>
                  </a:lnTo>
                  <a:lnTo>
                    <a:pt x="205" y="27691"/>
                  </a:lnTo>
                  <a:lnTo>
                    <a:pt x="308" y="27589"/>
                  </a:lnTo>
                  <a:lnTo>
                    <a:pt x="410" y="27487"/>
                  </a:lnTo>
                  <a:lnTo>
                    <a:pt x="513" y="27435"/>
                  </a:lnTo>
                  <a:lnTo>
                    <a:pt x="666" y="27435"/>
                  </a:lnTo>
                  <a:lnTo>
                    <a:pt x="871" y="27384"/>
                  </a:lnTo>
                  <a:lnTo>
                    <a:pt x="1024" y="27333"/>
                  </a:lnTo>
                  <a:lnTo>
                    <a:pt x="1178" y="27179"/>
                  </a:lnTo>
                  <a:lnTo>
                    <a:pt x="1280" y="27026"/>
                  </a:lnTo>
                  <a:lnTo>
                    <a:pt x="1280" y="26821"/>
                  </a:lnTo>
                  <a:lnTo>
                    <a:pt x="1280" y="26668"/>
                  </a:lnTo>
                  <a:lnTo>
                    <a:pt x="1280" y="26514"/>
                  </a:lnTo>
                  <a:lnTo>
                    <a:pt x="1229" y="2636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3;p54">
              <a:extLst>
                <a:ext uri="{FF2B5EF4-FFF2-40B4-BE49-F238E27FC236}">
                  <a16:creationId xmlns:a16="http://schemas.microsoft.com/office/drawing/2014/main" id="{CC7C63D9-53BC-B933-E493-E868C4705B11}"/>
                </a:ext>
              </a:extLst>
            </p:cNvPr>
            <p:cNvSpPr/>
            <p:nvPr/>
          </p:nvSpPr>
          <p:spPr>
            <a:xfrm>
              <a:off x="5249550" y="2153700"/>
              <a:ext cx="32025" cy="47375"/>
            </a:xfrm>
            <a:custGeom>
              <a:avLst/>
              <a:gdLst/>
              <a:ahLst/>
              <a:cxnLst/>
              <a:rect l="l" t="t" r="r" b="b"/>
              <a:pathLst>
                <a:path w="1281" h="1895" fill="none" extrusionOk="0">
                  <a:moveTo>
                    <a:pt x="1229" y="0"/>
                  </a:moveTo>
                  <a:lnTo>
                    <a:pt x="1229" y="0"/>
                  </a:lnTo>
                  <a:lnTo>
                    <a:pt x="1178" y="308"/>
                  </a:lnTo>
                  <a:lnTo>
                    <a:pt x="1178" y="308"/>
                  </a:lnTo>
                  <a:lnTo>
                    <a:pt x="1076" y="563"/>
                  </a:lnTo>
                  <a:lnTo>
                    <a:pt x="1076" y="563"/>
                  </a:lnTo>
                  <a:lnTo>
                    <a:pt x="973" y="666"/>
                  </a:lnTo>
                  <a:lnTo>
                    <a:pt x="871" y="768"/>
                  </a:lnTo>
                  <a:lnTo>
                    <a:pt x="768" y="819"/>
                  </a:lnTo>
                  <a:lnTo>
                    <a:pt x="666" y="819"/>
                  </a:lnTo>
                  <a:lnTo>
                    <a:pt x="666" y="819"/>
                  </a:lnTo>
                  <a:lnTo>
                    <a:pt x="666" y="819"/>
                  </a:lnTo>
                  <a:lnTo>
                    <a:pt x="666" y="819"/>
                  </a:lnTo>
                  <a:lnTo>
                    <a:pt x="461" y="871"/>
                  </a:lnTo>
                  <a:lnTo>
                    <a:pt x="257" y="922"/>
                  </a:lnTo>
                  <a:lnTo>
                    <a:pt x="154" y="1075"/>
                  </a:lnTo>
                  <a:lnTo>
                    <a:pt x="52" y="1229"/>
                  </a:lnTo>
                  <a:lnTo>
                    <a:pt x="52" y="1229"/>
                  </a:lnTo>
                  <a:lnTo>
                    <a:pt x="1" y="1382"/>
                  </a:lnTo>
                  <a:lnTo>
                    <a:pt x="1" y="1587"/>
                  </a:lnTo>
                  <a:lnTo>
                    <a:pt x="1" y="1587"/>
                  </a:lnTo>
                  <a:lnTo>
                    <a:pt x="52" y="1894"/>
                  </a:lnTo>
                  <a:lnTo>
                    <a:pt x="52" y="1894"/>
                  </a:lnTo>
                  <a:lnTo>
                    <a:pt x="154" y="1587"/>
                  </a:lnTo>
                  <a:lnTo>
                    <a:pt x="154" y="1587"/>
                  </a:lnTo>
                  <a:lnTo>
                    <a:pt x="154" y="1434"/>
                  </a:lnTo>
                  <a:lnTo>
                    <a:pt x="205" y="1331"/>
                  </a:lnTo>
                  <a:lnTo>
                    <a:pt x="205" y="1331"/>
                  </a:lnTo>
                  <a:lnTo>
                    <a:pt x="308" y="1229"/>
                  </a:lnTo>
                  <a:lnTo>
                    <a:pt x="410" y="1127"/>
                  </a:lnTo>
                  <a:lnTo>
                    <a:pt x="513" y="1075"/>
                  </a:lnTo>
                  <a:lnTo>
                    <a:pt x="666" y="1075"/>
                  </a:lnTo>
                  <a:lnTo>
                    <a:pt x="666" y="1075"/>
                  </a:lnTo>
                  <a:lnTo>
                    <a:pt x="666" y="1075"/>
                  </a:lnTo>
                  <a:lnTo>
                    <a:pt x="666" y="1075"/>
                  </a:lnTo>
                  <a:lnTo>
                    <a:pt x="871" y="1024"/>
                  </a:lnTo>
                  <a:lnTo>
                    <a:pt x="1024" y="973"/>
                  </a:lnTo>
                  <a:lnTo>
                    <a:pt x="1178" y="819"/>
                  </a:lnTo>
                  <a:lnTo>
                    <a:pt x="1280" y="666"/>
                  </a:lnTo>
                  <a:lnTo>
                    <a:pt x="1280" y="666"/>
                  </a:lnTo>
                  <a:lnTo>
                    <a:pt x="1280" y="461"/>
                  </a:lnTo>
                  <a:lnTo>
                    <a:pt x="1280" y="308"/>
                  </a:lnTo>
                  <a:lnTo>
                    <a:pt x="1280" y="308"/>
                  </a:lnTo>
                  <a:lnTo>
                    <a:pt x="1280" y="308"/>
                  </a:lnTo>
                  <a:lnTo>
                    <a:pt x="1280" y="154"/>
                  </a:lnTo>
                  <a:lnTo>
                    <a:pt x="12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4;p54">
              <a:extLst>
                <a:ext uri="{FF2B5EF4-FFF2-40B4-BE49-F238E27FC236}">
                  <a16:creationId xmlns:a16="http://schemas.microsoft.com/office/drawing/2014/main" id="{769BDFE6-06B3-EC9E-5F02-FE564469F01A}"/>
                </a:ext>
              </a:extLst>
            </p:cNvPr>
            <p:cNvSpPr/>
            <p:nvPr/>
          </p:nvSpPr>
          <p:spPr>
            <a:xfrm>
              <a:off x="5322500" y="2028300"/>
              <a:ext cx="53750" cy="14100"/>
            </a:xfrm>
            <a:custGeom>
              <a:avLst/>
              <a:gdLst/>
              <a:ahLst/>
              <a:cxnLst/>
              <a:rect l="l" t="t" r="r" b="b"/>
              <a:pathLst>
                <a:path w="2150" h="564" fill="none" extrusionOk="0">
                  <a:moveTo>
                    <a:pt x="666" y="0"/>
                  </a:moveTo>
                  <a:lnTo>
                    <a:pt x="666" y="0"/>
                  </a:lnTo>
                  <a:lnTo>
                    <a:pt x="461" y="52"/>
                  </a:lnTo>
                  <a:lnTo>
                    <a:pt x="461" y="52"/>
                  </a:lnTo>
                  <a:lnTo>
                    <a:pt x="307" y="154"/>
                  </a:lnTo>
                  <a:lnTo>
                    <a:pt x="154" y="307"/>
                  </a:lnTo>
                  <a:lnTo>
                    <a:pt x="154" y="307"/>
                  </a:lnTo>
                  <a:lnTo>
                    <a:pt x="0" y="563"/>
                  </a:lnTo>
                  <a:lnTo>
                    <a:pt x="0" y="563"/>
                  </a:lnTo>
                  <a:lnTo>
                    <a:pt x="256" y="410"/>
                  </a:lnTo>
                  <a:lnTo>
                    <a:pt x="256" y="410"/>
                  </a:lnTo>
                  <a:lnTo>
                    <a:pt x="512" y="256"/>
                  </a:lnTo>
                  <a:lnTo>
                    <a:pt x="512" y="256"/>
                  </a:lnTo>
                  <a:lnTo>
                    <a:pt x="614" y="256"/>
                  </a:lnTo>
                  <a:lnTo>
                    <a:pt x="614" y="256"/>
                  </a:lnTo>
                  <a:lnTo>
                    <a:pt x="819" y="307"/>
                  </a:lnTo>
                  <a:lnTo>
                    <a:pt x="973" y="410"/>
                  </a:lnTo>
                  <a:lnTo>
                    <a:pt x="973" y="410"/>
                  </a:lnTo>
                  <a:lnTo>
                    <a:pt x="1177" y="563"/>
                  </a:lnTo>
                  <a:lnTo>
                    <a:pt x="1433" y="563"/>
                  </a:lnTo>
                  <a:lnTo>
                    <a:pt x="1433" y="563"/>
                  </a:lnTo>
                  <a:lnTo>
                    <a:pt x="1689" y="512"/>
                  </a:lnTo>
                  <a:lnTo>
                    <a:pt x="1894" y="359"/>
                  </a:lnTo>
                  <a:lnTo>
                    <a:pt x="1894" y="359"/>
                  </a:lnTo>
                  <a:lnTo>
                    <a:pt x="1996" y="307"/>
                  </a:lnTo>
                  <a:lnTo>
                    <a:pt x="1996" y="307"/>
                  </a:lnTo>
                  <a:lnTo>
                    <a:pt x="2150" y="0"/>
                  </a:lnTo>
                  <a:lnTo>
                    <a:pt x="2150" y="0"/>
                  </a:lnTo>
                  <a:lnTo>
                    <a:pt x="2048" y="154"/>
                  </a:lnTo>
                  <a:lnTo>
                    <a:pt x="1945" y="205"/>
                  </a:lnTo>
                  <a:lnTo>
                    <a:pt x="1894" y="205"/>
                  </a:lnTo>
                  <a:lnTo>
                    <a:pt x="1894" y="205"/>
                  </a:lnTo>
                  <a:lnTo>
                    <a:pt x="1638" y="359"/>
                  </a:lnTo>
                  <a:lnTo>
                    <a:pt x="1638" y="359"/>
                  </a:lnTo>
                  <a:lnTo>
                    <a:pt x="1485" y="359"/>
                  </a:lnTo>
                  <a:lnTo>
                    <a:pt x="1485" y="359"/>
                  </a:lnTo>
                  <a:lnTo>
                    <a:pt x="1331" y="307"/>
                  </a:lnTo>
                  <a:lnTo>
                    <a:pt x="1177" y="205"/>
                  </a:lnTo>
                  <a:lnTo>
                    <a:pt x="1177" y="205"/>
                  </a:lnTo>
                  <a:lnTo>
                    <a:pt x="922" y="52"/>
                  </a:lnTo>
                  <a:lnTo>
                    <a:pt x="66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5;p54">
              <a:extLst>
                <a:ext uri="{FF2B5EF4-FFF2-40B4-BE49-F238E27FC236}">
                  <a16:creationId xmlns:a16="http://schemas.microsoft.com/office/drawing/2014/main" id="{3E077C44-21AD-FC8E-B799-437155B1E42B}"/>
                </a:ext>
              </a:extLst>
            </p:cNvPr>
            <p:cNvSpPr/>
            <p:nvPr/>
          </p:nvSpPr>
          <p:spPr>
            <a:xfrm>
              <a:off x="5450450" y="1929775"/>
              <a:ext cx="55050" cy="14100"/>
            </a:xfrm>
            <a:custGeom>
              <a:avLst/>
              <a:gdLst/>
              <a:ahLst/>
              <a:cxnLst/>
              <a:rect l="l" t="t" r="r" b="b"/>
              <a:pathLst>
                <a:path w="2202" h="564" fill="none" extrusionOk="0">
                  <a:moveTo>
                    <a:pt x="717" y="0"/>
                  </a:moveTo>
                  <a:lnTo>
                    <a:pt x="717" y="0"/>
                  </a:lnTo>
                  <a:lnTo>
                    <a:pt x="461" y="51"/>
                  </a:lnTo>
                  <a:lnTo>
                    <a:pt x="461" y="51"/>
                  </a:lnTo>
                  <a:lnTo>
                    <a:pt x="308" y="154"/>
                  </a:lnTo>
                  <a:lnTo>
                    <a:pt x="205" y="307"/>
                  </a:lnTo>
                  <a:lnTo>
                    <a:pt x="205" y="307"/>
                  </a:lnTo>
                  <a:lnTo>
                    <a:pt x="1" y="563"/>
                  </a:lnTo>
                  <a:lnTo>
                    <a:pt x="1" y="563"/>
                  </a:lnTo>
                  <a:lnTo>
                    <a:pt x="308" y="358"/>
                  </a:lnTo>
                  <a:lnTo>
                    <a:pt x="308" y="358"/>
                  </a:lnTo>
                  <a:lnTo>
                    <a:pt x="513" y="256"/>
                  </a:lnTo>
                  <a:lnTo>
                    <a:pt x="513" y="256"/>
                  </a:lnTo>
                  <a:lnTo>
                    <a:pt x="666" y="256"/>
                  </a:lnTo>
                  <a:lnTo>
                    <a:pt x="666" y="256"/>
                  </a:lnTo>
                  <a:lnTo>
                    <a:pt x="820" y="256"/>
                  </a:lnTo>
                  <a:lnTo>
                    <a:pt x="1024" y="358"/>
                  </a:lnTo>
                  <a:lnTo>
                    <a:pt x="1024" y="358"/>
                  </a:lnTo>
                  <a:lnTo>
                    <a:pt x="1229" y="512"/>
                  </a:lnTo>
                  <a:lnTo>
                    <a:pt x="1485" y="563"/>
                  </a:lnTo>
                  <a:lnTo>
                    <a:pt x="1485" y="563"/>
                  </a:lnTo>
                  <a:lnTo>
                    <a:pt x="1741" y="512"/>
                  </a:lnTo>
                  <a:lnTo>
                    <a:pt x="1741" y="512"/>
                  </a:lnTo>
                  <a:lnTo>
                    <a:pt x="1894" y="410"/>
                  </a:lnTo>
                  <a:lnTo>
                    <a:pt x="1997" y="307"/>
                  </a:lnTo>
                  <a:lnTo>
                    <a:pt x="1997" y="307"/>
                  </a:lnTo>
                  <a:lnTo>
                    <a:pt x="2202" y="0"/>
                  </a:lnTo>
                  <a:lnTo>
                    <a:pt x="2202" y="0"/>
                  </a:lnTo>
                  <a:lnTo>
                    <a:pt x="1894" y="205"/>
                  </a:lnTo>
                  <a:lnTo>
                    <a:pt x="1894" y="205"/>
                  </a:lnTo>
                  <a:lnTo>
                    <a:pt x="1639" y="307"/>
                  </a:lnTo>
                  <a:lnTo>
                    <a:pt x="1639" y="307"/>
                  </a:lnTo>
                  <a:lnTo>
                    <a:pt x="1536" y="358"/>
                  </a:lnTo>
                  <a:lnTo>
                    <a:pt x="1536" y="358"/>
                  </a:lnTo>
                  <a:lnTo>
                    <a:pt x="1383" y="307"/>
                  </a:lnTo>
                  <a:lnTo>
                    <a:pt x="1178" y="205"/>
                  </a:lnTo>
                  <a:lnTo>
                    <a:pt x="1178" y="205"/>
                  </a:lnTo>
                  <a:lnTo>
                    <a:pt x="973" y="51"/>
                  </a:lnTo>
                  <a:lnTo>
                    <a:pt x="71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6;p54">
              <a:extLst>
                <a:ext uri="{FF2B5EF4-FFF2-40B4-BE49-F238E27FC236}">
                  <a16:creationId xmlns:a16="http://schemas.microsoft.com/office/drawing/2014/main" id="{D19C22B8-963E-388A-DBC6-B95E80DCF7BB}"/>
                </a:ext>
              </a:extLst>
            </p:cNvPr>
            <p:cNvSpPr/>
            <p:nvPr/>
          </p:nvSpPr>
          <p:spPr>
            <a:xfrm>
              <a:off x="5354475" y="1791575"/>
              <a:ext cx="33300" cy="30725"/>
            </a:xfrm>
            <a:custGeom>
              <a:avLst/>
              <a:gdLst/>
              <a:ahLst/>
              <a:cxnLst/>
              <a:rect l="l" t="t" r="r" b="b"/>
              <a:pathLst>
                <a:path w="1332" h="1229" fill="none" extrusionOk="0">
                  <a:moveTo>
                    <a:pt x="103" y="0"/>
                  </a:moveTo>
                  <a:lnTo>
                    <a:pt x="103" y="0"/>
                  </a:lnTo>
                  <a:lnTo>
                    <a:pt x="1" y="205"/>
                  </a:lnTo>
                  <a:lnTo>
                    <a:pt x="1" y="205"/>
                  </a:lnTo>
                  <a:lnTo>
                    <a:pt x="103" y="256"/>
                  </a:lnTo>
                  <a:lnTo>
                    <a:pt x="154" y="358"/>
                  </a:lnTo>
                  <a:lnTo>
                    <a:pt x="206" y="461"/>
                  </a:lnTo>
                  <a:lnTo>
                    <a:pt x="257" y="614"/>
                  </a:lnTo>
                  <a:lnTo>
                    <a:pt x="257" y="614"/>
                  </a:lnTo>
                  <a:lnTo>
                    <a:pt x="257" y="768"/>
                  </a:lnTo>
                  <a:lnTo>
                    <a:pt x="359" y="973"/>
                  </a:lnTo>
                  <a:lnTo>
                    <a:pt x="461" y="1126"/>
                  </a:lnTo>
                  <a:lnTo>
                    <a:pt x="666" y="1229"/>
                  </a:lnTo>
                  <a:lnTo>
                    <a:pt x="666" y="1229"/>
                  </a:lnTo>
                  <a:lnTo>
                    <a:pt x="871" y="1229"/>
                  </a:lnTo>
                  <a:lnTo>
                    <a:pt x="871" y="1229"/>
                  </a:lnTo>
                  <a:lnTo>
                    <a:pt x="973" y="1229"/>
                  </a:lnTo>
                  <a:lnTo>
                    <a:pt x="973" y="1229"/>
                  </a:lnTo>
                  <a:lnTo>
                    <a:pt x="1332" y="1177"/>
                  </a:lnTo>
                  <a:lnTo>
                    <a:pt x="973" y="1126"/>
                  </a:lnTo>
                  <a:lnTo>
                    <a:pt x="973" y="1126"/>
                  </a:lnTo>
                  <a:lnTo>
                    <a:pt x="871" y="1126"/>
                  </a:lnTo>
                  <a:lnTo>
                    <a:pt x="717" y="1024"/>
                  </a:lnTo>
                  <a:lnTo>
                    <a:pt x="717" y="1024"/>
                  </a:lnTo>
                  <a:lnTo>
                    <a:pt x="615" y="973"/>
                  </a:lnTo>
                  <a:lnTo>
                    <a:pt x="564" y="870"/>
                  </a:lnTo>
                  <a:lnTo>
                    <a:pt x="513" y="717"/>
                  </a:lnTo>
                  <a:lnTo>
                    <a:pt x="513" y="614"/>
                  </a:lnTo>
                  <a:lnTo>
                    <a:pt x="513" y="614"/>
                  </a:lnTo>
                  <a:lnTo>
                    <a:pt x="461" y="410"/>
                  </a:lnTo>
                  <a:lnTo>
                    <a:pt x="410" y="256"/>
                  </a:lnTo>
                  <a:lnTo>
                    <a:pt x="257" y="103"/>
                  </a:lnTo>
                  <a:lnTo>
                    <a:pt x="10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7;p54">
              <a:extLst>
                <a:ext uri="{FF2B5EF4-FFF2-40B4-BE49-F238E27FC236}">
                  <a16:creationId xmlns:a16="http://schemas.microsoft.com/office/drawing/2014/main" id="{4C5C1E23-F5A4-0AC6-13F1-E0080DF6AC34}"/>
                </a:ext>
              </a:extLst>
            </p:cNvPr>
            <p:cNvSpPr/>
            <p:nvPr/>
          </p:nvSpPr>
          <p:spPr>
            <a:xfrm>
              <a:off x="5476050" y="1667450"/>
              <a:ext cx="32000" cy="47375"/>
            </a:xfrm>
            <a:custGeom>
              <a:avLst/>
              <a:gdLst/>
              <a:ahLst/>
              <a:cxnLst/>
              <a:rect l="l" t="t" r="r" b="b"/>
              <a:pathLst>
                <a:path w="1280" h="1895" fill="none" extrusionOk="0">
                  <a:moveTo>
                    <a:pt x="1229" y="0"/>
                  </a:moveTo>
                  <a:lnTo>
                    <a:pt x="1229" y="0"/>
                  </a:lnTo>
                  <a:lnTo>
                    <a:pt x="1178" y="154"/>
                  </a:lnTo>
                  <a:lnTo>
                    <a:pt x="1126" y="307"/>
                  </a:lnTo>
                  <a:lnTo>
                    <a:pt x="1126" y="307"/>
                  </a:lnTo>
                  <a:lnTo>
                    <a:pt x="1126" y="461"/>
                  </a:lnTo>
                  <a:lnTo>
                    <a:pt x="1075" y="563"/>
                  </a:lnTo>
                  <a:lnTo>
                    <a:pt x="1075" y="563"/>
                  </a:lnTo>
                  <a:lnTo>
                    <a:pt x="973" y="666"/>
                  </a:lnTo>
                  <a:lnTo>
                    <a:pt x="870" y="768"/>
                  </a:lnTo>
                  <a:lnTo>
                    <a:pt x="768" y="819"/>
                  </a:lnTo>
                  <a:lnTo>
                    <a:pt x="666" y="819"/>
                  </a:lnTo>
                  <a:lnTo>
                    <a:pt x="666" y="819"/>
                  </a:lnTo>
                  <a:lnTo>
                    <a:pt x="615" y="819"/>
                  </a:lnTo>
                  <a:lnTo>
                    <a:pt x="615" y="819"/>
                  </a:lnTo>
                  <a:lnTo>
                    <a:pt x="461" y="870"/>
                  </a:lnTo>
                  <a:lnTo>
                    <a:pt x="256" y="922"/>
                  </a:lnTo>
                  <a:lnTo>
                    <a:pt x="154" y="1075"/>
                  </a:lnTo>
                  <a:lnTo>
                    <a:pt x="52" y="1229"/>
                  </a:lnTo>
                  <a:lnTo>
                    <a:pt x="52" y="1229"/>
                  </a:lnTo>
                  <a:lnTo>
                    <a:pt x="0" y="1382"/>
                  </a:lnTo>
                  <a:lnTo>
                    <a:pt x="0" y="1587"/>
                  </a:lnTo>
                  <a:lnTo>
                    <a:pt x="0" y="1587"/>
                  </a:lnTo>
                  <a:lnTo>
                    <a:pt x="0" y="1741"/>
                  </a:lnTo>
                  <a:lnTo>
                    <a:pt x="52" y="1894"/>
                  </a:lnTo>
                  <a:lnTo>
                    <a:pt x="52" y="1894"/>
                  </a:lnTo>
                  <a:lnTo>
                    <a:pt x="103" y="1587"/>
                  </a:lnTo>
                  <a:lnTo>
                    <a:pt x="103" y="1587"/>
                  </a:lnTo>
                  <a:lnTo>
                    <a:pt x="154" y="1433"/>
                  </a:lnTo>
                  <a:lnTo>
                    <a:pt x="205" y="1331"/>
                  </a:lnTo>
                  <a:lnTo>
                    <a:pt x="205" y="1331"/>
                  </a:lnTo>
                  <a:lnTo>
                    <a:pt x="307" y="1229"/>
                  </a:lnTo>
                  <a:lnTo>
                    <a:pt x="410" y="1178"/>
                  </a:lnTo>
                  <a:lnTo>
                    <a:pt x="512" y="1126"/>
                  </a:lnTo>
                  <a:lnTo>
                    <a:pt x="615" y="1075"/>
                  </a:lnTo>
                  <a:lnTo>
                    <a:pt x="615" y="1075"/>
                  </a:lnTo>
                  <a:lnTo>
                    <a:pt x="666" y="1075"/>
                  </a:lnTo>
                  <a:lnTo>
                    <a:pt x="666" y="1075"/>
                  </a:lnTo>
                  <a:lnTo>
                    <a:pt x="870" y="1075"/>
                  </a:lnTo>
                  <a:lnTo>
                    <a:pt x="1024" y="973"/>
                  </a:lnTo>
                  <a:lnTo>
                    <a:pt x="1178" y="819"/>
                  </a:lnTo>
                  <a:lnTo>
                    <a:pt x="1280" y="666"/>
                  </a:lnTo>
                  <a:lnTo>
                    <a:pt x="1280" y="666"/>
                  </a:lnTo>
                  <a:lnTo>
                    <a:pt x="1280" y="512"/>
                  </a:lnTo>
                  <a:lnTo>
                    <a:pt x="1280" y="307"/>
                  </a:lnTo>
                  <a:lnTo>
                    <a:pt x="1280" y="307"/>
                  </a:lnTo>
                  <a:lnTo>
                    <a:pt x="1280" y="307"/>
                  </a:lnTo>
                  <a:lnTo>
                    <a:pt x="12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8;p54">
              <a:extLst>
                <a:ext uri="{FF2B5EF4-FFF2-40B4-BE49-F238E27FC236}">
                  <a16:creationId xmlns:a16="http://schemas.microsoft.com/office/drawing/2014/main" id="{63F9E268-29DF-1040-FF5A-C4CCE9A240AC}"/>
                </a:ext>
              </a:extLst>
            </p:cNvPr>
            <p:cNvSpPr/>
            <p:nvPr/>
          </p:nvSpPr>
          <p:spPr>
            <a:xfrm>
              <a:off x="5511875" y="1494700"/>
              <a:ext cx="51200" cy="14100"/>
            </a:xfrm>
            <a:custGeom>
              <a:avLst/>
              <a:gdLst/>
              <a:ahLst/>
              <a:cxnLst/>
              <a:rect l="l" t="t" r="r" b="b"/>
              <a:pathLst>
                <a:path w="2048" h="564" fill="none" extrusionOk="0">
                  <a:moveTo>
                    <a:pt x="615" y="0"/>
                  </a:moveTo>
                  <a:lnTo>
                    <a:pt x="615" y="0"/>
                  </a:lnTo>
                  <a:lnTo>
                    <a:pt x="359" y="0"/>
                  </a:lnTo>
                  <a:lnTo>
                    <a:pt x="359" y="0"/>
                  </a:lnTo>
                  <a:lnTo>
                    <a:pt x="154" y="154"/>
                  </a:lnTo>
                  <a:lnTo>
                    <a:pt x="154" y="154"/>
                  </a:lnTo>
                  <a:lnTo>
                    <a:pt x="1" y="461"/>
                  </a:lnTo>
                  <a:lnTo>
                    <a:pt x="1" y="461"/>
                  </a:lnTo>
                  <a:lnTo>
                    <a:pt x="154" y="359"/>
                  </a:lnTo>
                  <a:lnTo>
                    <a:pt x="154" y="359"/>
                  </a:lnTo>
                  <a:lnTo>
                    <a:pt x="308" y="256"/>
                  </a:lnTo>
                  <a:lnTo>
                    <a:pt x="410" y="205"/>
                  </a:lnTo>
                  <a:lnTo>
                    <a:pt x="410" y="205"/>
                  </a:lnTo>
                  <a:lnTo>
                    <a:pt x="512" y="205"/>
                  </a:lnTo>
                  <a:lnTo>
                    <a:pt x="512" y="205"/>
                  </a:lnTo>
                  <a:lnTo>
                    <a:pt x="717" y="256"/>
                  </a:lnTo>
                  <a:lnTo>
                    <a:pt x="871" y="359"/>
                  </a:lnTo>
                  <a:lnTo>
                    <a:pt x="871" y="359"/>
                  </a:lnTo>
                  <a:lnTo>
                    <a:pt x="1075" y="512"/>
                  </a:lnTo>
                  <a:lnTo>
                    <a:pt x="1331" y="563"/>
                  </a:lnTo>
                  <a:lnTo>
                    <a:pt x="1331" y="563"/>
                  </a:lnTo>
                  <a:lnTo>
                    <a:pt x="1638" y="512"/>
                  </a:lnTo>
                  <a:lnTo>
                    <a:pt x="1638" y="512"/>
                  </a:lnTo>
                  <a:lnTo>
                    <a:pt x="1792" y="410"/>
                  </a:lnTo>
                  <a:lnTo>
                    <a:pt x="1894" y="256"/>
                  </a:lnTo>
                  <a:lnTo>
                    <a:pt x="1894" y="256"/>
                  </a:lnTo>
                  <a:lnTo>
                    <a:pt x="2048" y="0"/>
                  </a:lnTo>
                  <a:lnTo>
                    <a:pt x="2048" y="0"/>
                  </a:lnTo>
                  <a:lnTo>
                    <a:pt x="1843" y="205"/>
                  </a:lnTo>
                  <a:lnTo>
                    <a:pt x="1792" y="154"/>
                  </a:lnTo>
                  <a:lnTo>
                    <a:pt x="1792" y="154"/>
                  </a:lnTo>
                  <a:lnTo>
                    <a:pt x="1690" y="256"/>
                  </a:lnTo>
                  <a:lnTo>
                    <a:pt x="1536" y="307"/>
                  </a:lnTo>
                  <a:lnTo>
                    <a:pt x="1536" y="307"/>
                  </a:lnTo>
                  <a:lnTo>
                    <a:pt x="1434" y="307"/>
                  </a:lnTo>
                  <a:lnTo>
                    <a:pt x="1434" y="307"/>
                  </a:lnTo>
                  <a:lnTo>
                    <a:pt x="1229" y="256"/>
                  </a:lnTo>
                  <a:lnTo>
                    <a:pt x="1075" y="154"/>
                  </a:lnTo>
                  <a:lnTo>
                    <a:pt x="1075" y="154"/>
                  </a:lnTo>
                  <a:lnTo>
                    <a:pt x="871" y="52"/>
                  </a:lnTo>
                  <a:lnTo>
                    <a:pt x="61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9;p54">
              <a:extLst>
                <a:ext uri="{FF2B5EF4-FFF2-40B4-BE49-F238E27FC236}">
                  <a16:creationId xmlns:a16="http://schemas.microsoft.com/office/drawing/2014/main" id="{4683CC94-814B-1CFB-F2B7-CBF21199652C}"/>
                </a:ext>
              </a:extLst>
            </p:cNvPr>
            <p:cNvSpPr/>
            <p:nvPr/>
          </p:nvSpPr>
          <p:spPr>
            <a:xfrm>
              <a:off x="5630875" y="1423025"/>
              <a:ext cx="25" cy="9000"/>
            </a:xfrm>
            <a:custGeom>
              <a:avLst/>
              <a:gdLst/>
              <a:ahLst/>
              <a:cxnLst/>
              <a:rect l="l" t="t" r="r" b="b"/>
              <a:pathLst>
                <a:path w="1" h="360" fill="none" extrusionOk="0">
                  <a:moveTo>
                    <a:pt x="1" y="1"/>
                  </a:moveTo>
                  <a:lnTo>
                    <a:pt x="1" y="1"/>
                  </a:lnTo>
                  <a:lnTo>
                    <a:pt x="1" y="155"/>
                  </a:lnTo>
                  <a:lnTo>
                    <a:pt x="1" y="308"/>
                  </a:lnTo>
                  <a:lnTo>
                    <a:pt x="1" y="359"/>
                  </a:lnTo>
                  <a:lnTo>
                    <a:pt x="1" y="359"/>
                  </a:lnTo>
                  <a:lnTo>
                    <a:pt x="1" y="359"/>
                  </a:lnTo>
                  <a:lnTo>
                    <a:pt x="1" y="359"/>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90;p54">
              <a:extLst>
                <a:ext uri="{FF2B5EF4-FFF2-40B4-BE49-F238E27FC236}">
                  <a16:creationId xmlns:a16="http://schemas.microsoft.com/office/drawing/2014/main" id="{3D3617CA-D8F7-E1A1-48EA-99F81465A398}"/>
                </a:ext>
              </a:extLst>
            </p:cNvPr>
            <p:cNvSpPr/>
            <p:nvPr/>
          </p:nvSpPr>
          <p:spPr>
            <a:xfrm>
              <a:off x="5386475" y="1319400"/>
              <a:ext cx="1072350" cy="1247650"/>
            </a:xfrm>
            <a:custGeom>
              <a:avLst/>
              <a:gdLst/>
              <a:ahLst/>
              <a:cxnLst/>
              <a:rect l="l" t="t" r="r" b="b"/>
              <a:pathLst>
                <a:path w="42894" h="49906" extrusionOk="0">
                  <a:moveTo>
                    <a:pt x="11466" y="0"/>
                  </a:moveTo>
                  <a:lnTo>
                    <a:pt x="9981" y="102"/>
                  </a:lnTo>
                  <a:lnTo>
                    <a:pt x="8548" y="307"/>
                  </a:lnTo>
                  <a:lnTo>
                    <a:pt x="7371" y="563"/>
                  </a:lnTo>
                  <a:lnTo>
                    <a:pt x="6859" y="717"/>
                  </a:lnTo>
                  <a:lnTo>
                    <a:pt x="6450" y="870"/>
                  </a:lnTo>
                  <a:lnTo>
                    <a:pt x="6143" y="1024"/>
                  </a:lnTo>
                  <a:lnTo>
                    <a:pt x="5938" y="1228"/>
                  </a:lnTo>
                  <a:lnTo>
                    <a:pt x="5426" y="2047"/>
                  </a:lnTo>
                  <a:lnTo>
                    <a:pt x="4965" y="3020"/>
                  </a:lnTo>
                  <a:lnTo>
                    <a:pt x="4505" y="4146"/>
                  </a:lnTo>
                  <a:lnTo>
                    <a:pt x="4095" y="5477"/>
                  </a:lnTo>
                  <a:lnTo>
                    <a:pt x="3686" y="6910"/>
                  </a:lnTo>
                  <a:lnTo>
                    <a:pt x="3327" y="8497"/>
                  </a:lnTo>
                  <a:lnTo>
                    <a:pt x="2969" y="10135"/>
                  </a:lnTo>
                  <a:lnTo>
                    <a:pt x="2662" y="11926"/>
                  </a:lnTo>
                  <a:lnTo>
                    <a:pt x="2355" y="13769"/>
                  </a:lnTo>
                  <a:lnTo>
                    <a:pt x="2048" y="15714"/>
                  </a:lnTo>
                  <a:lnTo>
                    <a:pt x="1536" y="19706"/>
                  </a:lnTo>
                  <a:lnTo>
                    <a:pt x="1126" y="23852"/>
                  </a:lnTo>
                  <a:lnTo>
                    <a:pt x="768" y="27998"/>
                  </a:lnTo>
                  <a:lnTo>
                    <a:pt x="461" y="32093"/>
                  </a:lnTo>
                  <a:lnTo>
                    <a:pt x="256" y="35983"/>
                  </a:lnTo>
                  <a:lnTo>
                    <a:pt x="103" y="39566"/>
                  </a:lnTo>
                  <a:lnTo>
                    <a:pt x="0" y="42739"/>
                  </a:lnTo>
                  <a:lnTo>
                    <a:pt x="0" y="45452"/>
                  </a:lnTo>
                  <a:lnTo>
                    <a:pt x="0" y="47499"/>
                  </a:lnTo>
                  <a:lnTo>
                    <a:pt x="52" y="48881"/>
                  </a:lnTo>
                  <a:lnTo>
                    <a:pt x="103" y="49240"/>
                  </a:lnTo>
                  <a:lnTo>
                    <a:pt x="154" y="49444"/>
                  </a:lnTo>
                  <a:lnTo>
                    <a:pt x="359" y="49496"/>
                  </a:lnTo>
                  <a:lnTo>
                    <a:pt x="819" y="49547"/>
                  </a:lnTo>
                  <a:lnTo>
                    <a:pt x="2253" y="49649"/>
                  </a:lnTo>
                  <a:lnTo>
                    <a:pt x="4453" y="49752"/>
                  </a:lnTo>
                  <a:lnTo>
                    <a:pt x="7217" y="49854"/>
                  </a:lnTo>
                  <a:lnTo>
                    <a:pt x="14076" y="49905"/>
                  </a:lnTo>
                  <a:lnTo>
                    <a:pt x="29585" y="49905"/>
                  </a:lnTo>
                  <a:lnTo>
                    <a:pt x="36290" y="49803"/>
                  </a:lnTo>
                  <a:lnTo>
                    <a:pt x="41050" y="49700"/>
                  </a:lnTo>
                  <a:lnTo>
                    <a:pt x="42381" y="49649"/>
                  </a:lnTo>
                  <a:lnTo>
                    <a:pt x="42893" y="49598"/>
                  </a:lnTo>
                  <a:lnTo>
                    <a:pt x="42791" y="49035"/>
                  </a:lnTo>
                  <a:lnTo>
                    <a:pt x="42381" y="47602"/>
                  </a:lnTo>
                  <a:lnTo>
                    <a:pt x="41716" y="45401"/>
                  </a:lnTo>
                  <a:lnTo>
                    <a:pt x="40795" y="42483"/>
                  </a:lnTo>
                  <a:lnTo>
                    <a:pt x="39668" y="39105"/>
                  </a:lnTo>
                  <a:lnTo>
                    <a:pt x="38287" y="35266"/>
                  </a:lnTo>
                  <a:lnTo>
                    <a:pt x="36700" y="31120"/>
                  </a:lnTo>
                  <a:lnTo>
                    <a:pt x="35830" y="28971"/>
                  </a:lnTo>
                  <a:lnTo>
                    <a:pt x="34908" y="26821"/>
                  </a:lnTo>
                  <a:lnTo>
                    <a:pt x="33936" y="24620"/>
                  </a:lnTo>
                  <a:lnTo>
                    <a:pt x="32963" y="22419"/>
                  </a:lnTo>
                  <a:lnTo>
                    <a:pt x="31888" y="20269"/>
                  </a:lnTo>
                  <a:lnTo>
                    <a:pt x="30814" y="18119"/>
                  </a:lnTo>
                  <a:lnTo>
                    <a:pt x="29687" y="16021"/>
                  </a:lnTo>
                  <a:lnTo>
                    <a:pt x="28561" y="13973"/>
                  </a:lnTo>
                  <a:lnTo>
                    <a:pt x="27333" y="12028"/>
                  </a:lnTo>
                  <a:lnTo>
                    <a:pt x="26105" y="10186"/>
                  </a:lnTo>
                  <a:lnTo>
                    <a:pt x="24876" y="8394"/>
                  </a:lnTo>
                  <a:lnTo>
                    <a:pt x="23545" y="6756"/>
                  </a:lnTo>
                  <a:lnTo>
                    <a:pt x="22266" y="5272"/>
                  </a:lnTo>
                  <a:lnTo>
                    <a:pt x="21600" y="4607"/>
                  </a:lnTo>
                  <a:lnTo>
                    <a:pt x="20884" y="3941"/>
                  </a:lnTo>
                  <a:lnTo>
                    <a:pt x="20218" y="3327"/>
                  </a:lnTo>
                  <a:lnTo>
                    <a:pt x="19553" y="2764"/>
                  </a:lnTo>
                  <a:lnTo>
                    <a:pt x="18836" y="2201"/>
                  </a:lnTo>
                  <a:lnTo>
                    <a:pt x="18171" y="1740"/>
                  </a:lnTo>
                  <a:lnTo>
                    <a:pt x="17454" y="1331"/>
                  </a:lnTo>
                  <a:lnTo>
                    <a:pt x="16738" y="921"/>
                  </a:lnTo>
                  <a:lnTo>
                    <a:pt x="16021" y="614"/>
                  </a:lnTo>
                  <a:lnTo>
                    <a:pt x="15305" y="358"/>
                  </a:lnTo>
                  <a:lnTo>
                    <a:pt x="14793" y="205"/>
                  </a:lnTo>
                  <a:lnTo>
                    <a:pt x="14230" y="102"/>
                  </a:lnTo>
                  <a:lnTo>
                    <a:pt x="13616" y="51"/>
                  </a:lnTo>
                  <a:lnTo>
                    <a:pt x="12899"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91;p54">
              <a:extLst>
                <a:ext uri="{FF2B5EF4-FFF2-40B4-BE49-F238E27FC236}">
                  <a16:creationId xmlns:a16="http://schemas.microsoft.com/office/drawing/2014/main" id="{3E3A2B01-88DF-CCC9-A8E3-E8DBE191C082}"/>
                </a:ext>
              </a:extLst>
            </p:cNvPr>
            <p:cNvSpPr/>
            <p:nvPr/>
          </p:nvSpPr>
          <p:spPr>
            <a:xfrm>
              <a:off x="5386475" y="1652100"/>
              <a:ext cx="60175" cy="904700"/>
            </a:xfrm>
            <a:custGeom>
              <a:avLst/>
              <a:gdLst/>
              <a:ahLst/>
              <a:cxnLst/>
              <a:rect l="l" t="t" r="r" b="b"/>
              <a:pathLst>
                <a:path w="2407" h="36188" extrusionOk="0">
                  <a:moveTo>
                    <a:pt x="2304" y="0"/>
                  </a:moveTo>
                  <a:lnTo>
                    <a:pt x="2048" y="1382"/>
                  </a:lnTo>
                  <a:lnTo>
                    <a:pt x="1894" y="2764"/>
                  </a:lnTo>
                  <a:lnTo>
                    <a:pt x="1587" y="5528"/>
                  </a:lnTo>
                  <a:lnTo>
                    <a:pt x="1536" y="4300"/>
                  </a:lnTo>
                  <a:lnTo>
                    <a:pt x="1485" y="3071"/>
                  </a:lnTo>
                  <a:lnTo>
                    <a:pt x="1485" y="3020"/>
                  </a:lnTo>
                  <a:lnTo>
                    <a:pt x="1434" y="3020"/>
                  </a:lnTo>
                  <a:lnTo>
                    <a:pt x="1382" y="3071"/>
                  </a:lnTo>
                  <a:lnTo>
                    <a:pt x="1382" y="4863"/>
                  </a:lnTo>
                  <a:lnTo>
                    <a:pt x="1434" y="6705"/>
                  </a:lnTo>
                  <a:lnTo>
                    <a:pt x="1434" y="6859"/>
                  </a:lnTo>
                  <a:lnTo>
                    <a:pt x="1126" y="10442"/>
                  </a:lnTo>
                  <a:lnTo>
                    <a:pt x="819" y="14025"/>
                  </a:lnTo>
                  <a:lnTo>
                    <a:pt x="512" y="17556"/>
                  </a:lnTo>
                  <a:lnTo>
                    <a:pt x="308" y="21088"/>
                  </a:lnTo>
                  <a:lnTo>
                    <a:pt x="103" y="24671"/>
                  </a:lnTo>
                  <a:lnTo>
                    <a:pt x="0" y="28203"/>
                  </a:lnTo>
                  <a:lnTo>
                    <a:pt x="0" y="30199"/>
                  </a:lnTo>
                  <a:lnTo>
                    <a:pt x="0" y="32195"/>
                  </a:lnTo>
                  <a:lnTo>
                    <a:pt x="0" y="36136"/>
                  </a:lnTo>
                  <a:lnTo>
                    <a:pt x="52" y="36188"/>
                  </a:lnTo>
                  <a:lnTo>
                    <a:pt x="103" y="36136"/>
                  </a:lnTo>
                  <a:lnTo>
                    <a:pt x="308" y="32605"/>
                  </a:lnTo>
                  <a:lnTo>
                    <a:pt x="563" y="29073"/>
                  </a:lnTo>
                  <a:lnTo>
                    <a:pt x="922" y="22009"/>
                  </a:lnTo>
                  <a:lnTo>
                    <a:pt x="1331" y="14997"/>
                  </a:lnTo>
                  <a:lnTo>
                    <a:pt x="1792" y="7934"/>
                  </a:lnTo>
                  <a:lnTo>
                    <a:pt x="2099" y="3992"/>
                  </a:lnTo>
                  <a:lnTo>
                    <a:pt x="2253" y="2047"/>
                  </a:lnTo>
                  <a:lnTo>
                    <a:pt x="2406" y="51"/>
                  </a:lnTo>
                  <a:lnTo>
                    <a:pt x="230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92;p54">
              <a:extLst>
                <a:ext uri="{FF2B5EF4-FFF2-40B4-BE49-F238E27FC236}">
                  <a16:creationId xmlns:a16="http://schemas.microsoft.com/office/drawing/2014/main" id="{99C7869F-2B1B-0D4A-6698-CB754ACF4FFE}"/>
                </a:ext>
              </a:extLst>
            </p:cNvPr>
            <p:cNvSpPr/>
            <p:nvPr/>
          </p:nvSpPr>
          <p:spPr>
            <a:xfrm>
              <a:off x="5386475" y="1391050"/>
              <a:ext cx="1058275" cy="1176000"/>
            </a:xfrm>
            <a:custGeom>
              <a:avLst/>
              <a:gdLst/>
              <a:ahLst/>
              <a:cxnLst/>
              <a:rect l="l" t="t" r="r" b="b"/>
              <a:pathLst>
                <a:path w="42331" h="47040" extrusionOk="0">
                  <a:moveTo>
                    <a:pt x="10954" y="0"/>
                  </a:moveTo>
                  <a:lnTo>
                    <a:pt x="10954" y="307"/>
                  </a:lnTo>
                  <a:lnTo>
                    <a:pt x="10903" y="461"/>
                  </a:lnTo>
                  <a:lnTo>
                    <a:pt x="10852" y="563"/>
                  </a:lnTo>
                  <a:lnTo>
                    <a:pt x="10749" y="666"/>
                  </a:lnTo>
                  <a:lnTo>
                    <a:pt x="10647" y="768"/>
                  </a:lnTo>
                  <a:lnTo>
                    <a:pt x="10544" y="819"/>
                  </a:lnTo>
                  <a:lnTo>
                    <a:pt x="10442" y="819"/>
                  </a:lnTo>
                  <a:lnTo>
                    <a:pt x="10237" y="871"/>
                  </a:lnTo>
                  <a:lnTo>
                    <a:pt x="10084" y="922"/>
                  </a:lnTo>
                  <a:lnTo>
                    <a:pt x="9930" y="1075"/>
                  </a:lnTo>
                  <a:lnTo>
                    <a:pt x="9828" y="1229"/>
                  </a:lnTo>
                  <a:lnTo>
                    <a:pt x="9777" y="1382"/>
                  </a:lnTo>
                  <a:lnTo>
                    <a:pt x="9777" y="1587"/>
                  </a:lnTo>
                  <a:lnTo>
                    <a:pt x="9828" y="1894"/>
                  </a:lnTo>
                  <a:lnTo>
                    <a:pt x="9879" y="1741"/>
                  </a:lnTo>
                  <a:lnTo>
                    <a:pt x="9930" y="1587"/>
                  </a:lnTo>
                  <a:lnTo>
                    <a:pt x="9930" y="1434"/>
                  </a:lnTo>
                  <a:lnTo>
                    <a:pt x="9981" y="1331"/>
                  </a:lnTo>
                  <a:lnTo>
                    <a:pt x="10084" y="1229"/>
                  </a:lnTo>
                  <a:lnTo>
                    <a:pt x="10186" y="1126"/>
                  </a:lnTo>
                  <a:lnTo>
                    <a:pt x="10289" y="1126"/>
                  </a:lnTo>
                  <a:lnTo>
                    <a:pt x="10442" y="1075"/>
                  </a:lnTo>
                  <a:lnTo>
                    <a:pt x="10647" y="1075"/>
                  </a:lnTo>
                  <a:lnTo>
                    <a:pt x="10800" y="973"/>
                  </a:lnTo>
                  <a:lnTo>
                    <a:pt x="10954" y="819"/>
                  </a:lnTo>
                  <a:lnTo>
                    <a:pt x="11056" y="666"/>
                  </a:lnTo>
                  <a:lnTo>
                    <a:pt x="11056" y="512"/>
                  </a:lnTo>
                  <a:lnTo>
                    <a:pt x="11056" y="307"/>
                  </a:lnTo>
                  <a:lnTo>
                    <a:pt x="11005" y="154"/>
                  </a:lnTo>
                  <a:lnTo>
                    <a:pt x="10954" y="0"/>
                  </a:lnTo>
                  <a:close/>
                  <a:moveTo>
                    <a:pt x="16124" y="1638"/>
                  </a:moveTo>
                  <a:lnTo>
                    <a:pt x="15919" y="1689"/>
                  </a:lnTo>
                  <a:lnTo>
                    <a:pt x="15765" y="1792"/>
                  </a:lnTo>
                  <a:lnTo>
                    <a:pt x="15663" y="1945"/>
                  </a:lnTo>
                  <a:lnTo>
                    <a:pt x="15458" y="2201"/>
                  </a:lnTo>
                  <a:lnTo>
                    <a:pt x="15714" y="2048"/>
                  </a:lnTo>
                  <a:lnTo>
                    <a:pt x="15868" y="1945"/>
                  </a:lnTo>
                  <a:lnTo>
                    <a:pt x="15970" y="1894"/>
                  </a:lnTo>
                  <a:lnTo>
                    <a:pt x="16226" y="1894"/>
                  </a:lnTo>
                  <a:lnTo>
                    <a:pt x="16328" y="1945"/>
                  </a:lnTo>
                  <a:lnTo>
                    <a:pt x="16431" y="2048"/>
                  </a:lnTo>
                  <a:lnTo>
                    <a:pt x="16635" y="2150"/>
                  </a:lnTo>
                  <a:lnTo>
                    <a:pt x="16789" y="2201"/>
                  </a:lnTo>
                  <a:lnTo>
                    <a:pt x="16994" y="2201"/>
                  </a:lnTo>
                  <a:lnTo>
                    <a:pt x="17198" y="2150"/>
                  </a:lnTo>
                  <a:lnTo>
                    <a:pt x="17352" y="2048"/>
                  </a:lnTo>
                  <a:lnTo>
                    <a:pt x="17454" y="1945"/>
                  </a:lnTo>
                  <a:lnTo>
                    <a:pt x="17608" y="1638"/>
                  </a:lnTo>
                  <a:lnTo>
                    <a:pt x="17352" y="1843"/>
                  </a:lnTo>
                  <a:lnTo>
                    <a:pt x="17250" y="1945"/>
                  </a:lnTo>
                  <a:lnTo>
                    <a:pt x="17096" y="1997"/>
                  </a:lnTo>
                  <a:lnTo>
                    <a:pt x="16840" y="1997"/>
                  </a:lnTo>
                  <a:lnTo>
                    <a:pt x="16738" y="1945"/>
                  </a:lnTo>
                  <a:lnTo>
                    <a:pt x="16635" y="1843"/>
                  </a:lnTo>
                  <a:lnTo>
                    <a:pt x="16482" y="1741"/>
                  </a:lnTo>
                  <a:lnTo>
                    <a:pt x="16328" y="1689"/>
                  </a:lnTo>
                  <a:lnTo>
                    <a:pt x="16124" y="1638"/>
                  </a:lnTo>
                  <a:close/>
                  <a:moveTo>
                    <a:pt x="5580" y="4146"/>
                  </a:moveTo>
                  <a:lnTo>
                    <a:pt x="5375" y="4198"/>
                  </a:lnTo>
                  <a:lnTo>
                    <a:pt x="5119" y="4300"/>
                  </a:lnTo>
                  <a:lnTo>
                    <a:pt x="5068" y="4402"/>
                  </a:lnTo>
                  <a:lnTo>
                    <a:pt x="4863" y="4658"/>
                  </a:lnTo>
                  <a:lnTo>
                    <a:pt x="5170" y="4505"/>
                  </a:lnTo>
                  <a:lnTo>
                    <a:pt x="5426" y="4351"/>
                  </a:lnTo>
                  <a:lnTo>
                    <a:pt x="5528" y="4351"/>
                  </a:lnTo>
                  <a:lnTo>
                    <a:pt x="5682" y="4402"/>
                  </a:lnTo>
                  <a:lnTo>
                    <a:pt x="5784" y="4453"/>
                  </a:lnTo>
                  <a:lnTo>
                    <a:pt x="5887" y="4505"/>
                  </a:lnTo>
                  <a:lnTo>
                    <a:pt x="6040" y="4658"/>
                  </a:lnTo>
                  <a:lnTo>
                    <a:pt x="6245" y="4709"/>
                  </a:lnTo>
                  <a:lnTo>
                    <a:pt x="6399" y="4709"/>
                  </a:lnTo>
                  <a:lnTo>
                    <a:pt x="6603" y="4658"/>
                  </a:lnTo>
                  <a:lnTo>
                    <a:pt x="6757" y="4556"/>
                  </a:lnTo>
                  <a:lnTo>
                    <a:pt x="6859" y="4402"/>
                  </a:lnTo>
                  <a:lnTo>
                    <a:pt x="7064" y="4146"/>
                  </a:lnTo>
                  <a:lnTo>
                    <a:pt x="6962" y="4249"/>
                  </a:lnTo>
                  <a:lnTo>
                    <a:pt x="6859" y="4351"/>
                  </a:lnTo>
                  <a:lnTo>
                    <a:pt x="6808" y="4300"/>
                  </a:lnTo>
                  <a:lnTo>
                    <a:pt x="6552" y="4453"/>
                  </a:lnTo>
                  <a:lnTo>
                    <a:pt x="6296" y="4453"/>
                  </a:lnTo>
                  <a:lnTo>
                    <a:pt x="6194" y="4402"/>
                  </a:lnTo>
                  <a:lnTo>
                    <a:pt x="6091" y="4351"/>
                  </a:lnTo>
                  <a:lnTo>
                    <a:pt x="5835" y="4198"/>
                  </a:lnTo>
                  <a:lnTo>
                    <a:pt x="5580" y="4146"/>
                  </a:lnTo>
                  <a:close/>
                  <a:moveTo>
                    <a:pt x="22061" y="6091"/>
                  </a:moveTo>
                  <a:lnTo>
                    <a:pt x="21754" y="6194"/>
                  </a:lnTo>
                  <a:lnTo>
                    <a:pt x="22061" y="6194"/>
                  </a:lnTo>
                  <a:lnTo>
                    <a:pt x="22215" y="6245"/>
                  </a:lnTo>
                  <a:lnTo>
                    <a:pt x="22368" y="6296"/>
                  </a:lnTo>
                  <a:lnTo>
                    <a:pt x="22470" y="6398"/>
                  </a:lnTo>
                  <a:lnTo>
                    <a:pt x="22522" y="6501"/>
                  </a:lnTo>
                  <a:lnTo>
                    <a:pt x="22573" y="6603"/>
                  </a:lnTo>
                  <a:lnTo>
                    <a:pt x="22624" y="6706"/>
                  </a:lnTo>
                  <a:lnTo>
                    <a:pt x="22624" y="6910"/>
                  </a:lnTo>
                  <a:lnTo>
                    <a:pt x="22726" y="7115"/>
                  </a:lnTo>
                  <a:lnTo>
                    <a:pt x="22829" y="7217"/>
                  </a:lnTo>
                  <a:lnTo>
                    <a:pt x="22982" y="7320"/>
                  </a:lnTo>
                  <a:lnTo>
                    <a:pt x="23187" y="7371"/>
                  </a:lnTo>
                  <a:lnTo>
                    <a:pt x="23341" y="7371"/>
                  </a:lnTo>
                  <a:lnTo>
                    <a:pt x="23699" y="7320"/>
                  </a:lnTo>
                  <a:lnTo>
                    <a:pt x="23341" y="7269"/>
                  </a:lnTo>
                  <a:lnTo>
                    <a:pt x="23238" y="7217"/>
                  </a:lnTo>
                  <a:lnTo>
                    <a:pt x="23085" y="7166"/>
                  </a:lnTo>
                  <a:lnTo>
                    <a:pt x="22982" y="7064"/>
                  </a:lnTo>
                  <a:lnTo>
                    <a:pt x="22931" y="6961"/>
                  </a:lnTo>
                  <a:lnTo>
                    <a:pt x="22880" y="6859"/>
                  </a:lnTo>
                  <a:lnTo>
                    <a:pt x="22880" y="6706"/>
                  </a:lnTo>
                  <a:lnTo>
                    <a:pt x="22829" y="6501"/>
                  </a:lnTo>
                  <a:lnTo>
                    <a:pt x="22726" y="6347"/>
                  </a:lnTo>
                  <a:lnTo>
                    <a:pt x="22624" y="6194"/>
                  </a:lnTo>
                  <a:lnTo>
                    <a:pt x="22470" y="6091"/>
                  </a:lnTo>
                  <a:close/>
                  <a:moveTo>
                    <a:pt x="10442" y="6296"/>
                  </a:moveTo>
                  <a:lnTo>
                    <a:pt x="10084" y="6347"/>
                  </a:lnTo>
                  <a:lnTo>
                    <a:pt x="10442" y="6450"/>
                  </a:lnTo>
                  <a:lnTo>
                    <a:pt x="10698" y="6552"/>
                  </a:lnTo>
                  <a:lnTo>
                    <a:pt x="10800" y="6603"/>
                  </a:lnTo>
                  <a:lnTo>
                    <a:pt x="10852" y="6706"/>
                  </a:lnTo>
                  <a:lnTo>
                    <a:pt x="10903" y="6859"/>
                  </a:lnTo>
                  <a:lnTo>
                    <a:pt x="10954" y="6961"/>
                  </a:lnTo>
                  <a:lnTo>
                    <a:pt x="10954" y="7166"/>
                  </a:lnTo>
                  <a:lnTo>
                    <a:pt x="11056" y="7320"/>
                  </a:lnTo>
                  <a:lnTo>
                    <a:pt x="11159" y="7473"/>
                  </a:lnTo>
                  <a:lnTo>
                    <a:pt x="11363" y="7576"/>
                  </a:lnTo>
                  <a:lnTo>
                    <a:pt x="11517" y="7627"/>
                  </a:lnTo>
                  <a:lnTo>
                    <a:pt x="11722" y="7576"/>
                  </a:lnTo>
                  <a:lnTo>
                    <a:pt x="11875" y="7576"/>
                  </a:lnTo>
                  <a:lnTo>
                    <a:pt x="12029" y="7525"/>
                  </a:lnTo>
                  <a:lnTo>
                    <a:pt x="11722" y="7473"/>
                  </a:lnTo>
                  <a:lnTo>
                    <a:pt x="11568" y="7422"/>
                  </a:lnTo>
                  <a:lnTo>
                    <a:pt x="11415" y="7371"/>
                  </a:lnTo>
                  <a:lnTo>
                    <a:pt x="11363" y="7269"/>
                  </a:lnTo>
                  <a:lnTo>
                    <a:pt x="11261" y="7166"/>
                  </a:lnTo>
                  <a:lnTo>
                    <a:pt x="11210" y="7064"/>
                  </a:lnTo>
                  <a:lnTo>
                    <a:pt x="11210" y="6910"/>
                  </a:lnTo>
                  <a:lnTo>
                    <a:pt x="11159" y="6654"/>
                  </a:lnTo>
                  <a:lnTo>
                    <a:pt x="11005" y="6450"/>
                  </a:lnTo>
                  <a:lnTo>
                    <a:pt x="10800" y="6347"/>
                  </a:lnTo>
                  <a:lnTo>
                    <a:pt x="10544" y="6296"/>
                  </a:lnTo>
                  <a:close/>
                  <a:moveTo>
                    <a:pt x="17250" y="8395"/>
                  </a:moveTo>
                  <a:lnTo>
                    <a:pt x="17147" y="8753"/>
                  </a:lnTo>
                  <a:lnTo>
                    <a:pt x="17096" y="8907"/>
                  </a:lnTo>
                  <a:lnTo>
                    <a:pt x="17045" y="9009"/>
                  </a:lnTo>
                  <a:lnTo>
                    <a:pt x="16994" y="9111"/>
                  </a:lnTo>
                  <a:lnTo>
                    <a:pt x="16891" y="9214"/>
                  </a:lnTo>
                  <a:lnTo>
                    <a:pt x="16789" y="9265"/>
                  </a:lnTo>
                  <a:lnTo>
                    <a:pt x="16431" y="9265"/>
                  </a:lnTo>
                  <a:lnTo>
                    <a:pt x="16277" y="9367"/>
                  </a:lnTo>
                  <a:lnTo>
                    <a:pt x="16124" y="9521"/>
                  </a:lnTo>
                  <a:lnTo>
                    <a:pt x="16021" y="9674"/>
                  </a:lnTo>
                  <a:lnTo>
                    <a:pt x="15970" y="9828"/>
                  </a:lnTo>
                  <a:lnTo>
                    <a:pt x="15970" y="10033"/>
                  </a:lnTo>
                  <a:lnTo>
                    <a:pt x="16021" y="10186"/>
                  </a:lnTo>
                  <a:lnTo>
                    <a:pt x="16072" y="10340"/>
                  </a:lnTo>
                  <a:lnTo>
                    <a:pt x="16124" y="10033"/>
                  </a:lnTo>
                  <a:lnTo>
                    <a:pt x="16175" y="9879"/>
                  </a:lnTo>
                  <a:lnTo>
                    <a:pt x="16226" y="9777"/>
                  </a:lnTo>
                  <a:lnTo>
                    <a:pt x="16277" y="9674"/>
                  </a:lnTo>
                  <a:lnTo>
                    <a:pt x="16379" y="9572"/>
                  </a:lnTo>
                  <a:lnTo>
                    <a:pt x="16533" y="9521"/>
                  </a:lnTo>
                  <a:lnTo>
                    <a:pt x="16635" y="9521"/>
                  </a:lnTo>
                  <a:lnTo>
                    <a:pt x="16891" y="9470"/>
                  </a:lnTo>
                  <a:lnTo>
                    <a:pt x="17096" y="9367"/>
                  </a:lnTo>
                  <a:lnTo>
                    <a:pt x="17250" y="9162"/>
                  </a:lnTo>
                  <a:lnTo>
                    <a:pt x="17301" y="8907"/>
                  </a:lnTo>
                  <a:lnTo>
                    <a:pt x="17301" y="8753"/>
                  </a:lnTo>
                  <a:lnTo>
                    <a:pt x="17250" y="8395"/>
                  </a:lnTo>
                  <a:close/>
                  <a:moveTo>
                    <a:pt x="4761" y="11005"/>
                  </a:moveTo>
                  <a:lnTo>
                    <a:pt x="4761" y="11363"/>
                  </a:lnTo>
                  <a:lnTo>
                    <a:pt x="4709" y="11466"/>
                  </a:lnTo>
                  <a:lnTo>
                    <a:pt x="4658" y="11619"/>
                  </a:lnTo>
                  <a:lnTo>
                    <a:pt x="4556" y="11722"/>
                  </a:lnTo>
                  <a:lnTo>
                    <a:pt x="4453" y="11773"/>
                  </a:lnTo>
                  <a:lnTo>
                    <a:pt x="4351" y="11824"/>
                  </a:lnTo>
                  <a:lnTo>
                    <a:pt x="4249" y="11875"/>
                  </a:lnTo>
                  <a:lnTo>
                    <a:pt x="4044" y="11875"/>
                  </a:lnTo>
                  <a:lnTo>
                    <a:pt x="3890" y="11978"/>
                  </a:lnTo>
                  <a:lnTo>
                    <a:pt x="3737" y="12080"/>
                  </a:lnTo>
                  <a:lnTo>
                    <a:pt x="3635" y="12285"/>
                  </a:lnTo>
                  <a:lnTo>
                    <a:pt x="3583" y="12438"/>
                  </a:lnTo>
                  <a:lnTo>
                    <a:pt x="3583" y="12643"/>
                  </a:lnTo>
                  <a:lnTo>
                    <a:pt x="3635" y="12950"/>
                  </a:lnTo>
                  <a:lnTo>
                    <a:pt x="3686" y="12797"/>
                  </a:lnTo>
                  <a:lnTo>
                    <a:pt x="3737" y="12643"/>
                  </a:lnTo>
                  <a:lnTo>
                    <a:pt x="3737" y="12489"/>
                  </a:lnTo>
                  <a:lnTo>
                    <a:pt x="3788" y="12336"/>
                  </a:lnTo>
                  <a:lnTo>
                    <a:pt x="3890" y="12285"/>
                  </a:lnTo>
                  <a:lnTo>
                    <a:pt x="3993" y="12182"/>
                  </a:lnTo>
                  <a:lnTo>
                    <a:pt x="4095" y="12131"/>
                  </a:lnTo>
                  <a:lnTo>
                    <a:pt x="4249" y="12131"/>
                  </a:lnTo>
                  <a:lnTo>
                    <a:pt x="4453" y="12080"/>
                  </a:lnTo>
                  <a:lnTo>
                    <a:pt x="4607" y="12029"/>
                  </a:lnTo>
                  <a:lnTo>
                    <a:pt x="4761" y="11875"/>
                  </a:lnTo>
                  <a:lnTo>
                    <a:pt x="4863" y="11722"/>
                  </a:lnTo>
                  <a:lnTo>
                    <a:pt x="4863" y="11517"/>
                  </a:lnTo>
                  <a:lnTo>
                    <a:pt x="4863" y="11363"/>
                  </a:lnTo>
                  <a:lnTo>
                    <a:pt x="4812" y="11159"/>
                  </a:lnTo>
                  <a:lnTo>
                    <a:pt x="4761" y="11005"/>
                  </a:lnTo>
                  <a:close/>
                  <a:moveTo>
                    <a:pt x="27998" y="11056"/>
                  </a:moveTo>
                  <a:lnTo>
                    <a:pt x="27947" y="11363"/>
                  </a:lnTo>
                  <a:lnTo>
                    <a:pt x="27896" y="11517"/>
                  </a:lnTo>
                  <a:lnTo>
                    <a:pt x="27845" y="11619"/>
                  </a:lnTo>
                  <a:lnTo>
                    <a:pt x="27742" y="11722"/>
                  </a:lnTo>
                  <a:lnTo>
                    <a:pt x="27691" y="11824"/>
                  </a:lnTo>
                  <a:lnTo>
                    <a:pt x="27538" y="11875"/>
                  </a:lnTo>
                  <a:lnTo>
                    <a:pt x="27435" y="11875"/>
                  </a:lnTo>
                  <a:lnTo>
                    <a:pt x="27231" y="11926"/>
                  </a:lnTo>
                  <a:lnTo>
                    <a:pt x="27077" y="11978"/>
                  </a:lnTo>
                  <a:lnTo>
                    <a:pt x="26924" y="12131"/>
                  </a:lnTo>
                  <a:lnTo>
                    <a:pt x="26821" y="12285"/>
                  </a:lnTo>
                  <a:lnTo>
                    <a:pt x="26770" y="12438"/>
                  </a:lnTo>
                  <a:lnTo>
                    <a:pt x="26770" y="12643"/>
                  </a:lnTo>
                  <a:lnTo>
                    <a:pt x="26821" y="12797"/>
                  </a:lnTo>
                  <a:lnTo>
                    <a:pt x="26821" y="12950"/>
                  </a:lnTo>
                  <a:lnTo>
                    <a:pt x="26924" y="12643"/>
                  </a:lnTo>
                  <a:lnTo>
                    <a:pt x="26924" y="12489"/>
                  </a:lnTo>
                  <a:lnTo>
                    <a:pt x="26975" y="12387"/>
                  </a:lnTo>
                  <a:lnTo>
                    <a:pt x="27077" y="12285"/>
                  </a:lnTo>
                  <a:lnTo>
                    <a:pt x="27179" y="12182"/>
                  </a:lnTo>
                  <a:lnTo>
                    <a:pt x="27282" y="12182"/>
                  </a:lnTo>
                  <a:lnTo>
                    <a:pt x="27435" y="12131"/>
                  </a:lnTo>
                  <a:lnTo>
                    <a:pt x="27640" y="12131"/>
                  </a:lnTo>
                  <a:lnTo>
                    <a:pt x="27794" y="12029"/>
                  </a:lnTo>
                  <a:lnTo>
                    <a:pt x="27947" y="11875"/>
                  </a:lnTo>
                  <a:lnTo>
                    <a:pt x="28050" y="11722"/>
                  </a:lnTo>
                  <a:lnTo>
                    <a:pt x="28050" y="11517"/>
                  </a:lnTo>
                  <a:lnTo>
                    <a:pt x="28050" y="11363"/>
                  </a:lnTo>
                  <a:lnTo>
                    <a:pt x="27998" y="11056"/>
                  </a:lnTo>
                  <a:close/>
                  <a:moveTo>
                    <a:pt x="9521" y="12438"/>
                  </a:moveTo>
                  <a:lnTo>
                    <a:pt x="9367" y="12489"/>
                  </a:lnTo>
                  <a:lnTo>
                    <a:pt x="9214" y="12592"/>
                  </a:lnTo>
                  <a:lnTo>
                    <a:pt x="9060" y="12694"/>
                  </a:lnTo>
                  <a:lnTo>
                    <a:pt x="8907" y="13001"/>
                  </a:lnTo>
                  <a:lnTo>
                    <a:pt x="8907" y="13001"/>
                  </a:lnTo>
                  <a:lnTo>
                    <a:pt x="9162" y="12797"/>
                  </a:lnTo>
                  <a:lnTo>
                    <a:pt x="9265" y="12694"/>
                  </a:lnTo>
                  <a:lnTo>
                    <a:pt x="9418" y="12643"/>
                  </a:lnTo>
                  <a:lnTo>
                    <a:pt x="9521" y="12643"/>
                  </a:lnTo>
                  <a:lnTo>
                    <a:pt x="9674" y="12694"/>
                  </a:lnTo>
                  <a:lnTo>
                    <a:pt x="9777" y="12745"/>
                  </a:lnTo>
                  <a:lnTo>
                    <a:pt x="9879" y="12797"/>
                  </a:lnTo>
                  <a:lnTo>
                    <a:pt x="10033" y="12950"/>
                  </a:lnTo>
                  <a:lnTo>
                    <a:pt x="10237" y="13001"/>
                  </a:lnTo>
                  <a:lnTo>
                    <a:pt x="10391" y="13001"/>
                  </a:lnTo>
                  <a:lnTo>
                    <a:pt x="10596" y="12950"/>
                  </a:lnTo>
                  <a:lnTo>
                    <a:pt x="10749" y="12848"/>
                  </a:lnTo>
                  <a:lnTo>
                    <a:pt x="10852" y="12694"/>
                  </a:lnTo>
                  <a:lnTo>
                    <a:pt x="11056" y="12438"/>
                  </a:lnTo>
                  <a:lnTo>
                    <a:pt x="10954" y="12541"/>
                  </a:lnTo>
                  <a:lnTo>
                    <a:pt x="10852" y="12643"/>
                  </a:lnTo>
                  <a:lnTo>
                    <a:pt x="10800" y="12592"/>
                  </a:lnTo>
                  <a:lnTo>
                    <a:pt x="10647" y="12694"/>
                  </a:lnTo>
                  <a:lnTo>
                    <a:pt x="10544" y="12745"/>
                  </a:lnTo>
                  <a:lnTo>
                    <a:pt x="10289" y="12745"/>
                  </a:lnTo>
                  <a:lnTo>
                    <a:pt x="10186" y="12694"/>
                  </a:lnTo>
                  <a:lnTo>
                    <a:pt x="10084" y="12643"/>
                  </a:lnTo>
                  <a:lnTo>
                    <a:pt x="9930" y="12489"/>
                  </a:lnTo>
                  <a:lnTo>
                    <a:pt x="9725" y="12438"/>
                  </a:lnTo>
                  <a:close/>
                  <a:moveTo>
                    <a:pt x="22368" y="13360"/>
                  </a:moveTo>
                  <a:lnTo>
                    <a:pt x="22163" y="13411"/>
                  </a:lnTo>
                  <a:lnTo>
                    <a:pt x="22010" y="13513"/>
                  </a:lnTo>
                  <a:lnTo>
                    <a:pt x="21907" y="13667"/>
                  </a:lnTo>
                  <a:lnTo>
                    <a:pt x="21703" y="13923"/>
                  </a:lnTo>
                  <a:lnTo>
                    <a:pt x="21959" y="13769"/>
                  </a:lnTo>
                  <a:lnTo>
                    <a:pt x="22010" y="13769"/>
                  </a:lnTo>
                  <a:lnTo>
                    <a:pt x="22112" y="13667"/>
                  </a:lnTo>
                  <a:lnTo>
                    <a:pt x="22215" y="13616"/>
                  </a:lnTo>
                  <a:lnTo>
                    <a:pt x="22470" y="13616"/>
                  </a:lnTo>
                  <a:lnTo>
                    <a:pt x="22624" y="13667"/>
                  </a:lnTo>
                  <a:lnTo>
                    <a:pt x="22726" y="13769"/>
                  </a:lnTo>
                  <a:lnTo>
                    <a:pt x="22880" y="13871"/>
                  </a:lnTo>
                  <a:lnTo>
                    <a:pt x="23033" y="13923"/>
                  </a:lnTo>
                  <a:lnTo>
                    <a:pt x="23238" y="13923"/>
                  </a:lnTo>
                  <a:lnTo>
                    <a:pt x="23443" y="13871"/>
                  </a:lnTo>
                  <a:lnTo>
                    <a:pt x="23597" y="13820"/>
                  </a:lnTo>
                  <a:lnTo>
                    <a:pt x="23699" y="13667"/>
                  </a:lnTo>
                  <a:lnTo>
                    <a:pt x="23904" y="13411"/>
                  </a:lnTo>
                  <a:lnTo>
                    <a:pt x="23597" y="13564"/>
                  </a:lnTo>
                  <a:lnTo>
                    <a:pt x="23494" y="13667"/>
                  </a:lnTo>
                  <a:lnTo>
                    <a:pt x="23341" y="13718"/>
                  </a:lnTo>
                  <a:lnTo>
                    <a:pt x="23238" y="13718"/>
                  </a:lnTo>
                  <a:lnTo>
                    <a:pt x="23085" y="13667"/>
                  </a:lnTo>
                  <a:lnTo>
                    <a:pt x="22982" y="13616"/>
                  </a:lnTo>
                  <a:lnTo>
                    <a:pt x="22880" y="13564"/>
                  </a:lnTo>
                  <a:lnTo>
                    <a:pt x="22726" y="13462"/>
                  </a:lnTo>
                  <a:lnTo>
                    <a:pt x="22573" y="13360"/>
                  </a:lnTo>
                  <a:close/>
                  <a:moveTo>
                    <a:pt x="16021" y="16021"/>
                  </a:moveTo>
                  <a:lnTo>
                    <a:pt x="15663" y="16072"/>
                  </a:lnTo>
                  <a:lnTo>
                    <a:pt x="16021" y="16175"/>
                  </a:lnTo>
                  <a:lnTo>
                    <a:pt x="16175" y="16175"/>
                  </a:lnTo>
                  <a:lnTo>
                    <a:pt x="16277" y="16277"/>
                  </a:lnTo>
                  <a:lnTo>
                    <a:pt x="16379" y="16328"/>
                  </a:lnTo>
                  <a:lnTo>
                    <a:pt x="16482" y="16431"/>
                  </a:lnTo>
                  <a:lnTo>
                    <a:pt x="16482" y="16533"/>
                  </a:lnTo>
                  <a:lnTo>
                    <a:pt x="16533" y="16687"/>
                  </a:lnTo>
                  <a:lnTo>
                    <a:pt x="16533" y="16891"/>
                  </a:lnTo>
                  <a:lnTo>
                    <a:pt x="16635" y="17045"/>
                  </a:lnTo>
                  <a:lnTo>
                    <a:pt x="16738" y="17198"/>
                  </a:lnTo>
                  <a:lnTo>
                    <a:pt x="16943" y="17301"/>
                  </a:lnTo>
                  <a:lnTo>
                    <a:pt x="17096" y="17352"/>
                  </a:lnTo>
                  <a:lnTo>
                    <a:pt x="17301" y="17301"/>
                  </a:lnTo>
                  <a:lnTo>
                    <a:pt x="17608" y="17250"/>
                  </a:lnTo>
                  <a:lnTo>
                    <a:pt x="17301" y="17198"/>
                  </a:lnTo>
                  <a:lnTo>
                    <a:pt x="17045" y="17096"/>
                  </a:lnTo>
                  <a:lnTo>
                    <a:pt x="16943" y="16994"/>
                  </a:lnTo>
                  <a:lnTo>
                    <a:pt x="16840" y="16891"/>
                  </a:lnTo>
                  <a:lnTo>
                    <a:pt x="16789" y="16789"/>
                  </a:lnTo>
                  <a:lnTo>
                    <a:pt x="16789" y="16687"/>
                  </a:lnTo>
                  <a:lnTo>
                    <a:pt x="16789" y="16533"/>
                  </a:lnTo>
                  <a:lnTo>
                    <a:pt x="16687" y="16277"/>
                  </a:lnTo>
                  <a:lnTo>
                    <a:pt x="16482" y="16124"/>
                  </a:lnTo>
                  <a:lnTo>
                    <a:pt x="16277" y="16021"/>
                  </a:lnTo>
                  <a:close/>
                  <a:moveTo>
                    <a:pt x="29534" y="17147"/>
                  </a:moveTo>
                  <a:lnTo>
                    <a:pt x="29380" y="17198"/>
                  </a:lnTo>
                  <a:lnTo>
                    <a:pt x="29227" y="17198"/>
                  </a:lnTo>
                  <a:lnTo>
                    <a:pt x="29022" y="17250"/>
                  </a:lnTo>
                  <a:lnTo>
                    <a:pt x="29380" y="17301"/>
                  </a:lnTo>
                  <a:lnTo>
                    <a:pt x="29636" y="17352"/>
                  </a:lnTo>
                  <a:lnTo>
                    <a:pt x="29739" y="17454"/>
                  </a:lnTo>
                  <a:lnTo>
                    <a:pt x="29841" y="17557"/>
                  </a:lnTo>
                  <a:lnTo>
                    <a:pt x="29841" y="17659"/>
                  </a:lnTo>
                  <a:lnTo>
                    <a:pt x="29892" y="17813"/>
                  </a:lnTo>
                  <a:lnTo>
                    <a:pt x="29892" y="17966"/>
                  </a:lnTo>
                  <a:lnTo>
                    <a:pt x="29995" y="18171"/>
                  </a:lnTo>
                  <a:lnTo>
                    <a:pt x="30097" y="18324"/>
                  </a:lnTo>
                  <a:lnTo>
                    <a:pt x="30302" y="18427"/>
                  </a:lnTo>
                  <a:lnTo>
                    <a:pt x="30455" y="18478"/>
                  </a:lnTo>
                  <a:lnTo>
                    <a:pt x="30660" y="18427"/>
                  </a:lnTo>
                  <a:lnTo>
                    <a:pt x="30967" y="18376"/>
                  </a:lnTo>
                  <a:lnTo>
                    <a:pt x="30660" y="18324"/>
                  </a:lnTo>
                  <a:lnTo>
                    <a:pt x="30506" y="18273"/>
                  </a:lnTo>
                  <a:lnTo>
                    <a:pt x="30404" y="18222"/>
                  </a:lnTo>
                  <a:lnTo>
                    <a:pt x="30302" y="18120"/>
                  </a:lnTo>
                  <a:lnTo>
                    <a:pt x="30199" y="18017"/>
                  </a:lnTo>
                  <a:lnTo>
                    <a:pt x="30148" y="17915"/>
                  </a:lnTo>
                  <a:lnTo>
                    <a:pt x="30148" y="17813"/>
                  </a:lnTo>
                  <a:lnTo>
                    <a:pt x="30097" y="17608"/>
                  </a:lnTo>
                  <a:lnTo>
                    <a:pt x="30046" y="17403"/>
                  </a:lnTo>
                  <a:lnTo>
                    <a:pt x="29892" y="17301"/>
                  </a:lnTo>
                  <a:lnTo>
                    <a:pt x="29739" y="17198"/>
                  </a:lnTo>
                  <a:lnTo>
                    <a:pt x="29534" y="17147"/>
                  </a:lnTo>
                  <a:close/>
                  <a:moveTo>
                    <a:pt x="9316" y="17045"/>
                  </a:moveTo>
                  <a:lnTo>
                    <a:pt x="9265" y="17403"/>
                  </a:lnTo>
                  <a:lnTo>
                    <a:pt x="9265" y="17506"/>
                  </a:lnTo>
                  <a:lnTo>
                    <a:pt x="9162" y="17659"/>
                  </a:lnTo>
                  <a:lnTo>
                    <a:pt x="9111" y="17761"/>
                  </a:lnTo>
                  <a:lnTo>
                    <a:pt x="9009" y="17813"/>
                  </a:lnTo>
                  <a:lnTo>
                    <a:pt x="8907" y="17864"/>
                  </a:lnTo>
                  <a:lnTo>
                    <a:pt x="8753" y="17915"/>
                  </a:lnTo>
                  <a:lnTo>
                    <a:pt x="8599" y="17915"/>
                  </a:lnTo>
                  <a:lnTo>
                    <a:pt x="8395" y="18017"/>
                  </a:lnTo>
                  <a:lnTo>
                    <a:pt x="8241" y="18120"/>
                  </a:lnTo>
                  <a:lnTo>
                    <a:pt x="8139" y="18324"/>
                  </a:lnTo>
                  <a:lnTo>
                    <a:pt x="8088" y="18478"/>
                  </a:lnTo>
                  <a:lnTo>
                    <a:pt x="8139" y="18683"/>
                  </a:lnTo>
                  <a:lnTo>
                    <a:pt x="8139" y="18836"/>
                  </a:lnTo>
                  <a:lnTo>
                    <a:pt x="8190" y="18990"/>
                  </a:lnTo>
                  <a:lnTo>
                    <a:pt x="8241" y="18683"/>
                  </a:lnTo>
                  <a:lnTo>
                    <a:pt x="8292" y="18529"/>
                  </a:lnTo>
                  <a:lnTo>
                    <a:pt x="8344" y="18376"/>
                  </a:lnTo>
                  <a:lnTo>
                    <a:pt x="8446" y="18273"/>
                  </a:lnTo>
                  <a:lnTo>
                    <a:pt x="8548" y="18222"/>
                  </a:lnTo>
                  <a:lnTo>
                    <a:pt x="8651" y="18171"/>
                  </a:lnTo>
                  <a:lnTo>
                    <a:pt x="8753" y="18171"/>
                  </a:lnTo>
                  <a:lnTo>
                    <a:pt x="8958" y="18120"/>
                  </a:lnTo>
                  <a:lnTo>
                    <a:pt x="9162" y="18069"/>
                  </a:lnTo>
                  <a:lnTo>
                    <a:pt x="9265" y="17915"/>
                  </a:lnTo>
                  <a:lnTo>
                    <a:pt x="9367" y="17761"/>
                  </a:lnTo>
                  <a:lnTo>
                    <a:pt x="9418" y="17557"/>
                  </a:lnTo>
                  <a:lnTo>
                    <a:pt x="9367" y="17403"/>
                  </a:lnTo>
                  <a:lnTo>
                    <a:pt x="9367" y="17198"/>
                  </a:lnTo>
                  <a:lnTo>
                    <a:pt x="9316" y="17045"/>
                  </a:lnTo>
                  <a:close/>
                  <a:moveTo>
                    <a:pt x="24262" y="19348"/>
                  </a:moveTo>
                  <a:lnTo>
                    <a:pt x="24211" y="19706"/>
                  </a:lnTo>
                  <a:lnTo>
                    <a:pt x="24211" y="19655"/>
                  </a:lnTo>
                  <a:lnTo>
                    <a:pt x="24160" y="19809"/>
                  </a:lnTo>
                  <a:lnTo>
                    <a:pt x="24108" y="19962"/>
                  </a:lnTo>
                  <a:lnTo>
                    <a:pt x="24057" y="20065"/>
                  </a:lnTo>
                  <a:lnTo>
                    <a:pt x="23955" y="20116"/>
                  </a:lnTo>
                  <a:lnTo>
                    <a:pt x="23801" y="20167"/>
                  </a:lnTo>
                  <a:lnTo>
                    <a:pt x="23699" y="20218"/>
                  </a:lnTo>
                  <a:lnTo>
                    <a:pt x="23494" y="20218"/>
                  </a:lnTo>
                  <a:lnTo>
                    <a:pt x="23341" y="20321"/>
                  </a:lnTo>
                  <a:lnTo>
                    <a:pt x="23187" y="20423"/>
                  </a:lnTo>
                  <a:lnTo>
                    <a:pt x="23085" y="20577"/>
                  </a:lnTo>
                  <a:lnTo>
                    <a:pt x="23033" y="20781"/>
                  </a:lnTo>
                  <a:lnTo>
                    <a:pt x="23033" y="20935"/>
                  </a:lnTo>
                  <a:lnTo>
                    <a:pt x="23085" y="21293"/>
                  </a:lnTo>
                  <a:lnTo>
                    <a:pt x="23187" y="20935"/>
                  </a:lnTo>
                  <a:lnTo>
                    <a:pt x="23187" y="20833"/>
                  </a:lnTo>
                  <a:lnTo>
                    <a:pt x="23289" y="20679"/>
                  </a:lnTo>
                  <a:lnTo>
                    <a:pt x="23341" y="20577"/>
                  </a:lnTo>
                  <a:lnTo>
                    <a:pt x="23443" y="20525"/>
                  </a:lnTo>
                  <a:lnTo>
                    <a:pt x="23597" y="20474"/>
                  </a:lnTo>
                  <a:lnTo>
                    <a:pt x="23699" y="20474"/>
                  </a:lnTo>
                  <a:lnTo>
                    <a:pt x="23904" y="20423"/>
                  </a:lnTo>
                  <a:lnTo>
                    <a:pt x="24057" y="20321"/>
                  </a:lnTo>
                  <a:lnTo>
                    <a:pt x="24211" y="20218"/>
                  </a:lnTo>
                  <a:lnTo>
                    <a:pt x="24313" y="20014"/>
                  </a:lnTo>
                  <a:lnTo>
                    <a:pt x="24313" y="19860"/>
                  </a:lnTo>
                  <a:lnTo>
                    <a:pt x="24313" y="19655"/>
                  </a:lnTo>
                  <a:lnTo>
                    <a:pt x="24262" y="19502"/>
                  </a:lnTo>
                  <a:lnTo>
                    <a:pt x="24262" y="19348"/>
                  </a:lnTo>
                  <a:close/>
                  <a:moveTo>
                    <a:pt x="13667" y="21242"/>
                  </a:moveTo>
                  <a:lnTo>
                    <a:pt x="13462" y="21293"/>
                  </a:lnTo>
                  <a:lnTo>
                    <a:pt x="13308" y="21396"/>
                  </a:lnTo>
                  <a:lnTo>
                    <a:pt x="13206" y="21549"/>
                  </a:lnTo>
                  <a:lnTo>
                    <a:pt x="13001" y="21805"/>
                  </a:lnTo>
                  <a:lnTo>
                    <a:pt x="13257" y="21651"/>
                  </a:lnTo>
                  <a:lnTo>
                    <a:pt x="13411" y="21549"/>
                  </a:lnTo>
                  <a:lnTo>
                    <a:pt x="13513" y="21498"/>
                  </a:lnTo>
                  <a:lnTo>
                    <a:pt x="13769" y="21498"/>
                  </a:lnTo>
                  <a:lnTo>
                    <a:pt x="13923" y="21549"/>
                  </a:lnTo>
                  <a:lnTo>
                    <a:pt x="14025" y="21600"/>
                  </a:lnTo>
                  <a:lnTo>
                    <a:pt x="14179" y="21754"/>
                  </a:lnTo>
                  <a:lnTo>
                    <a:pt x="14332" y="21805"/>
                  </a:lnTo>
                  <a:lnTo>
                    <a:pt x="14537" y="21805"/>
                  </a:lnTo>
                  <a:lnTo>
                    <a:pt x="14742" y="21754"/>
                  </a:lnTo>
                  <a:lnTo>
                    <a:pt x="14895" y="21703"/>
                  </a:lnTo>
                  <a:lnTo>
                    <a:pt x="14998" y="21549"/>
                  </a:lnTo>
                  <a:lnTo>
                    <a:pt x="15151" y="21293"/>
                  </a:lnTo>
                  <a:lnTo>
                    <a:pt x="14895" y="21447"/>
                  </a:lnTo>
                  <a:lnTo>
                    <a:pt x="14793" y="21549"/>
                  </a:lnTo>
                  <a:lnTo>
                    <a:pt x="14639" y="21600"/>
                  </a:lnTo>
                  <a:lnTo>
                    <a:pt x="14537" y="21600"/>
                  </a:lnTo>
                  <a:lnTo>
                    <a:pt x="14383" y="21549"/>
                  </a:lnTo>
                  <a:lnTo>
                    <a:pt x="14281" y="21498"/>
                  </a:lnTo>
                  <a:lnTo>
                    <a:pt x="14179" y="21447"/>
                  </a:lnTo>
                  <a:lnTo>
                    <a:pt x="14025" y="21344"/>
                  </a:lnTo>
                  <a:lnTo>
                    <a:pt x="13820" y="21242"/>
                  </a:lnTo>
                  <a:close/>
                  <a:moveTo>
                    <a:pt x="3225" y="21549"/>
                  </a:moveTo>
                  <a:lnTo>
                    <a:pt x="3020" y="21600"/>
                  </a:lnTo>
                  <a:lnTo>
                    <a:pt x="2867" y="21703"/>
                  </a:lnTo>
                  <a:lnTo>
                    <a:pt x="2764" y="21805"/>
                  </a:lnTo>
                  <a:lnTo>
                    <a:pt x="2560" y="22112"/>
                  </a:lnTo>
                  <a:lnTo>
                    <a:pt x="2867" y="21907"/>
                  </a:lnTo>
                  <a:lnTo>
                    <a:pt x="3072" y="21805"/>
                  </a:lnTo>
                  <a:lnTo>
                    <a:pt x="3225" y="21754"/>
                  </a:lnTo>
                  <a:lnTo>
                    <a:pt x="3327" y="21805"/>
                  </a:lnTo>
                  <a:lnTo>
                    <a:pt x="3481" y="21856"/>
                  </a:lnTo>
                  <a:lnTo>
                    <a:pt x="3583" y="21907"/>
                  </a:lnTo>
                  <a:lnTo>
                    <a:pt x="3737" y="22010"/>
                  </a:lnTo>
                  <a:lnTo>
                    <a:pt x="3890" y="22112"/>
                  </a:lnTo>
                  <a:lnTo>
                    <a:pt x="4095" y="22112"/>
                  </a:lnTo>
                  <a:lnTo>
                    <a:pt x="4300" y="22061"/>
                  </a:lnTo>
                  <a:lnTo>
                    <a:pt x="4453" y="21959"/>
                  </a:lnTo>
                  <a:lnTo>
                    <a:pt x="4556" y="21856"/>
                  </a:lnTo>
                  <a:lnTo>
                    <a:pt x="4761" y="21549"/>
                  </a:lnTo>
                  <a:lnTo>
                    <a:pt x="4453" y="21754"/>
                  </a:lnTo>
                  <a:lnTo>
                    <a:pt x="4351" y="21805"/>
                  </a:lnTo>
                  <a:lnTo>
                    <a:pt x="4198" y="21856"/>
                  </a:lnTo>
                  <a:lnTo>
                    <a:pt x="3942" y="21856"/>
                  </a:lnTo>
                  <a:lnTo>
                    <a:pt x="3839" y="21805"/>
                  </a:lnTo>
                  <a:lnTo>
                    <a:pt x="3737" y="21703"/>
                  </a:lnTo>
                  <a:lnTo>
                    <a:pt x="3583" y="21600"/>
                  </a:lnTo>
                  <a:lnTo>
                    <a:pt x="3430" y="21549"/>
                  </a:lnTo>
                  <a:close/>
                  <a:moveTo>
                    <a:pt x="26975" y="24978"/>
                  </a:moveTo>
                  <a:lnTo>
                    <a:pt x="26770" y="25030"/>
                  </a:lnTo>
                  <a:lnTo>
                    <a:pt x="26616" y="25132"/>
                  </a:lnTo>
                  <a:lnTo>
                    <a:pt x="26514" y="25234"/>
                  </a:lnTo>
                  <a:lnTo>
                    <a:pt x="26309" y="25490"/>
                  </a:lnTo>
                  <a:lnTo>
                    <a:pt x="26565" y="25337"/>
                  </a:lnTo>
                  <a:lnTo>
                    <a:pt x="26719" y="25234"/>
                  </a:lnTo>
                  <a:lnTo>
                    <a:pt x="26821" y="25234"/>
                  </a:lnTo>
                  <a:lnTo>
                    <a:pt x="26975" y="25183"/>
                  </a:lnTo>
                  <a:lnTo>
                    <a:pt x="27077" y="25234"/>
                  </a:lnTo>
                  <a:lnTo>
                    <a:pt x="27231" y="25286"/>
                  </a:lnTo>
                  <a:lnTo>
                    <a:pt x="27333" y="25337"/>
                  </a:lnTo>
                  <a:lnTo>
                    <a:pt x="27487" y="25490"/>
                  </a:lnTo>
                  <a:lnTo>
                    <a:pt x="27640" y="25542"/>
                  </a:lnTo>
                  <a:lnTo>
                    <a:pt x="27845" y="25542"/>
                  </a:lnTo>
                  <a:lnTo>
                    <a:pt x="28050" y="25490"/>
                  </a:lnTo>
                  <a:lnTo>
                    <a:pt x="28203" y="25388"/>
                  </a:lnTo>
                  <a:lnTo>
                    <a:pt x="28306" y="25234"/>
                  </a:lnTo>
                  <a:lnTo>
                    <a:pt x="28510" y="24978"/>
                  </a:lnTo>
                  <a:lnTo>
                    <a:pt x="28510" y="24978"/>
                  </a:lnTo>
                  <a:lnTo>
                    <a:pt x="28203" y="25132"/>
                  </a:lnTo>
                  <a:lnTo>
                    <a:pt x="28101" y="25234"/>
                  </a:lnTo>
                  <a:lnTo>
                    <a:pt x="27947" y="25286"/>
                  </a:lnTo>
                  <a:lnTo>
                    <a:pt x="27691" y="25286"/>
                  </a:lnTo>
                  <a:lnTo>
                    <a:pt x="27589" y="25234"/>
                  </a:lnTo>
                  <a:lnTo>
                    <a:pt x="27487" y="25183"/>
                  </a:lnTo>
                  <a:lnTo>
                    <a:pt x="27333" y="25030"/>
                  </a:lnTo>
                  <a:lnTo>
                    <a:pt x="27179" y="24978"/>
                  </a:lnTo>
                  <a:close/>
                  <a:moveTo>
                    <a:pt x="33833" y="24006"/>
                  </a:moveTo>
                  <a:lnTo>
                    <a:pt x="33782" y="24364"/>
                  </a:lnTo>
                  <a:lnTo>
                    <a:pt x="33731" y="24467"/>
                  </a:lnTo>
                  <a:lnTo>
                    <a:pt x="33680" y="24620"/>
                  </a:lnTo>
                  <a:lnTo>
                    <a:pt x="33629" y="24723"/>
                  </a:lnTo>
                  <a:lnTo>
                    <a:pt x="33526" y="24774"/>
                  </a:lnTo>
                  <a:lnTo>
                    <a:pt x="33373" y="24825"/>
                  </a:lnTo>
                  <a:lnTo>
                    <a:pt x="33270" y="24876"/>
                  </a:lnTo>
                  <a:lnTo>
                    <a:pt x="33066" y="24876"/>
                  </a:lnTo>
                  <a:lnTo>
                    <a:pt x="32912" y="24978"/>
                  </a:lnTo>
                  <a:lnTo>
                    <a:pt x="32759" y="25081"/>
                  </a:lnTo>
                  <a:lnTo>
                    <a:pt x="32656" y="25286"/>
                  </a:lnTo>
                  <a:lnTo>
                    <a:pt x="32605" y="25439"/>
                  </a:lnTo>
                  <a:lnTo>
                    <a:pt x="32605" y="25644"/>
                  </a:lnTo>
                  <a:lnTo>
                    <a:pt x="32656" y="25797"/>
                  </a:lnTo>
                  <a:lnTo>
                    <a:pt x="32707" y="25951"/>
                  </a:lnTo>
                  <a:lnTo>
                    <a:pt x="32759" y="25644"/>
                  </a:lnTo>
                  <a:lnTo>
                    <a:pt x="32759" y="25490"/>
                  </a:lnTo>
                  <a:lnTo>
                    <a:pt x="32861" y="25337"/>
                  </a:lnTo>
                  <a:lnTo>
                    <a:pt x="32912" y="25286"/>
                  </a:lnTo>
                  <a:lnTo>
                    <a:pt x="33014" y="25183"/>
                  </a:lnTo>
                  <a:lnTo>
                    <a:pt x="33168" y="25132"/>
                  </a:lnTo>
                  <a:lnTo>
                    <a:pt x="33270" y="25132"/>
                  </a:lnTo>
                  <a:lnTo>
                    <a:pt x="33475" y="25081"/>
                  </a:lnTo>
                  <a:lnTo>
                    <a:pt x="33629" y="25030"/>
                  </a:lnTo>
                  <a:lnTo>
                    <a:pt x="33782" y="24876"/>
                  </a:lnTo>
                  <a:lnTo>
                    <a:pt x="33885" y="24723"/>
                  </a:lnTo>
                  <a:lnTo>
                    <a:pt x="33885" y="24518"/>
                  </a:lnTo>
                  <a:lnTo>
                    <a:pt x="33885" y="24364"/>
                  </a:lnTo>
                  <a:lnTo>
                    <a:pt x="33885" y="24211"/>
                  </a:lnTo>
                  <a:lnTo>
                    <a:pt x="33833" y="24006"/>
                  </a:lnTo>
                  <a:close/>
                  <a:moveTo>
                    <a:pt x="7729" y="24876"/>
                  </a:moveTo>
                  <a:lnTo>
                    <a:pt x="7576" y="24927"/>
                  </a:lnTo>
                  <a:lnTo>
                    <a:pt x="7269" y="24978"/>
                  </a:lnTo>
                  <a:lnTo>
                    <a:pt x="7576" y="25030"/>
                  </a:lnTo>
                  <a:lnTo>
                    <a:pt x="7729" y="25081"/>
                  </a:lnTo>
                  <a:lnTo>
                    <a:pt x="7832" y="25132"/>
                  </a:lnTo>
                  <a:lnTo>
                    <a:pt x="7934" y="25183"/>
                  </a:lnTo>
                  <a:lnTo>
                    <a:pt x="8036" y="25286"/>
                  </a:lnTo>
                  <a:lnTo>
                    <a:pt x="8088" y="25388"/>
                  </a:lnTo>
                  <a:lnTo>
                    <a:pt x="8088" y="25542"/>
                  </a:lnTo>
                  <a:lnTo>
                    <a:pt x="8088" y="25746"/>
                  </a:lnTo>
                  <a:lnTo>
                    <a:pt x="8190" y="25900"/>
                  </a:lnTo>
                  <a:lnTo>
                    <a:pt x="8292" y="26053"/>
                  </a:lnTo>
                  <a:lnTo>
                    <a:pt x="8497" y="26156"/>
                  </a:lnTo>
                  <a:lnTo>
                    <a:pt x="8651" y="26207"/>
                  </a:lnTo>
                  <a:lnTo>
                    <a:pt x="8855" y="26207"/>
                  </a:lnTo>
                  <a:lnTo>
                    <a:pt x="9009" y="26156"/>
                  </a:lnTo>
                  <a:lnTo>
                    <a:pt x="9162" y="26105"/>
                  </a:lnTo>
                  <a:lnTo>
                    <a:pt x="8855" y="26053"/>
                  </a:lnTo>
                  <a:lnTo>
                    <a:pt x="8702" y="26002"/>
                  </a:lnTo>
                  <a:lnTo>
                    <a:pt x="8599" y="25951"/>
                  </a:lnTo>
                  <a:lnTo>
                    <a:pt x="8497" y="25900"/>
                  </a:lnTo>
                  <a:lnTo>
                    <a:pt x="8395" y="25746"/>
                  </a:lnTo>
                  <a:lnTo>
                    <a:pt x="8344" y="25644"/>
                  </a:lnTo>
                  <a:lnTo>
                    <a:pt x="8344" y="25542"/>
                  </a:lnTo>
                  <a:lnTo>
                    <a:pt x="8292" y="25337"/>
                  </a:lnTo>
                  <a:lnTo>
                    <a:pt x="8241" y="25183"/>
                  </a:lnTo>
                  <a:lnTo>
                    <a:pt x="8088" y="25030"/>
                  </a:lnTo>
                  <a:lnTo>
                    <a:pt x="7934" y="24927"/>
                  </a:lnTo>
                  <a:lnTo>
                    <a:pt x="7729" y="24876"/>
                  </a:lnTo>
                  <a:close/>
                  <a:moveTo>
                    <a:pt x="19348" y="25132"/>
                  </a:moveTo>
                  <a:lnTo>
                    <a:pt x="19041" y="25234"/>
                  </a:lnTo>
                  <a:lnTo>
                    <a:pt x="19348" y="25286"/>
                  </a:lnTo>
                  <a:lnTo>
                    <a:pt x="19604" y="25388"/>
                  </a:lnTo>
                  <a:lnTo>
                    <a:pt x="19706" y="25439"/>
                  </a:lnTo>
                  <a:lnTo>
                    <a:pt x="19809" y="25542"/>
                  </a:lnTo>
                  <a:lnTo>
                    <a:pt x="19860" y="25644"/>
                  </a:lnTo>
                  <a:lnTo>
                    <a:pt x="19860" y="25797"/>
                  </a:lnTo>
                  <a:lnTo>
                    <a:pt x="19911" y="26002"/>
                  </a:lnTo>
                  <a:lnTo>
                    <a:pt x="19962" y="26156"/>
                  </a:lnTo>
                  <a:lnTo>
                    <a:pt x="20116" y="26309"/>
                  </a:lnTo>
                  <a:lnTo>
                    <a:pt x="20270" y="26412"/>
                  </a:lnTo>
                  <a:lnTo>
                    <a:pt x="20628" y="26412"/>
                  </a:lnTo>
                  <a:lnTo>
                    <a:pt x="20935" y="26360"/>
                  </a:lnTo>
                  <a:lnTo>
                    <a:pt x="20628" y="26258"/>
                  </a:lnTo>
                  <a:lnTo>
                    <a:pt x="20474" y="26258"/>
                  </a:lnTo>
                  <a:lnTo>
                    <a:pt x="20372" y="26207"/>
                  </a:lnTo>
                  <a:lnTo>
                    <a:pt x="20270" y="26105"/>
                  </a:lnTo>
                  <a:lnTo>
                    <a:pt x="20167" y="26002"/>
                  </a:lnTo>
                  <a:lnTo>
                    <a:pt x="20167" y="25900"/>
                  </a:lnTo>
                  <a:lnTo>
                    <a:pt x="20116" y="25746"/>
                  </a:lnTo>
                  <a:lnTo>
                    <a:pt x="20116" y="25542"/>
                  </a:lnTo>
                  <a:lnTo>
                    <a:pt x="20014" y="25388"/>
                  </a:lnTo>
                  <a:lnTo>
                    <a:pt x="19860" y="25234"/>
                  </a:lnTo>
                  <a:lnTo>
                    <a:pt x="19706" y="25132"/>
                  </a:lnTo>
                  <a:close/>
                  <a:moveTo>
                    <a:pt x="14639" y="27333"/>
                  </a:moveTo>
                  <a:lnTo>
                    <a:pt x="14588" y="27640"/>
                  </a:lnTo>
                  <a:lnTo>
                    <a:pt x="14588" y="27794"/>
                  </a:lnTo>
                  <a:lnTo>
                    <a:pt x="14537" y="27947"/>
                  </a:lnTo>
                  <a:lnTo>
                    <a:pt x="14434" y="28050"/>
                  </a:lnTo>
                  <a:lnTo>
                    <a:pt x="14332" y="28101"/>
                  </a:lnTo>
                  <a:lnTo>
                    <a:pt x="14230" y="28152"/>
                  </a:lnTo>
                  <a:lnTo>
                    <a:pt x="14076" y="28203"/>
                  </a:lnTo>
                  <a:lnTo>
                    <a:pt x="13923" y="28203"/>
                  </a:lnTo>
                  <a:lnTo>
                    <a:pt x="13718" y="28306"/>
                  </a:lnTo>
                  <a:lnTo>
                    <a:pt x="13564" y="28408"/>
                  </a:lnTo>
                  <a:lnTo>
                    <a:pt x="13462" y="28561"/>
                  </a:lnTo>
                  <a:lnTo>
                    <a:pt x="13411" y="28766"/>
                  </a:lnTo>
                  <a:lnTo>
                    <a:pt x="13462" y="28920"/>
                  </a:lnTo>
                  <a:lnTo>
                    <a:pt x="13462" y="29124"/>
                  </a:lnTo>
                  <a:lnTo>
                    <a:pt x="13513" y="29278"/>
                  </a:lnTo>
                  <a:lnTo>
                    <a:pt x="13564" y="28920"/>
                  </a:lnTo>
                  <a:lnTo>
                    <a:pt x="13616" y="28817"/>
                  </a:lnTo>
                  <a:lnTo>
                    <a:pt x="13667" y="28664"/>
                  </a:lnTo>
                  <a:lnTo>
                    <a:pt x="13769" y="28561"/>
                  </a:lnTo>
                  <a:lnTo>
                    <a:pt x="13871" y="28510"/>
                  </a:lnTo>
                  <a:lnTo>
                    <a:pt x="13974" y="28459"/>
                  </a:lnTo>
                  <a:lnTo>
                    <a:pt x="14076" y="28459"/>
                  </a:lnTo>
                  <a:lnTo>
                    <a:pt x="14281" y="28408"/>
                  </a:lnTo>
                  <a:lnTo>
                    <a:pt x="14486" y="28306"/>
                  </a:lnTo>
                  <a:lnTo>
                    <a:pt x="14588" y="28203"/>
                  </a:lnTo>
                  <a:lnTo>
                    <a:pt x="14690" y="27998"/>
                  </a:lnTo>
                  <a:lnTo>
                    <a:pt x="14742" y="27845"/>
                  </a:lnTo>
                  <a:lnTo>
                    <a:pt x="14690" y="27640"/>
                  </a:lnTo>
                  <a:lnTo>
                    <a:pt x="14639" y="27333"/>
                  </a:lnTo>
                  <a:close/>
                  <a:moveTo>
                    <a:pt x="4198" y="27998"/>
                  </a:moveTo>
                  <a:lnTo>
                    <a:pt x="4146" y="28306"/>
                  </a:lnTo>
                  <a:lnTo>
                    <a:pt x="4146" y="28459"/>
                  </a:lnTo>
                  <a:lnTo>
                    <a:pt x="4095" y="28613"/>
                  </a:lnTo>
                  <a:lnTo>
                    <a:pt x="3993" y="28715"/>
                  </a:lnTo>
                  <a:lnTo>
                    <a:pt x="3890" y="28766"/>
                  </a:lnTo>
                  <a:lnTo>
                    <a:pt x="3788" y="28817"/>
                  </a:lnTo>
                  <a:lnTo>
                    <a:pt x="3686" y="28817"/>
                  </a:lnTo>
                  <a:lnTo>
                    <a:pt x="3481" y="28869"/>
                  </a:lnTo>
                  <a:lnTo>
                    <a:pt x="3276" y="28920"/>
                  </a:lnTo>
                  <a:lnTo>
                    <a:pt x="3174" y="29073"/>
                  </a:lnTo>
                  <a:lnTo>
                    <a:pt x="3072" y="29227"/>
                  </a:lnTo>
                  <a:lnTo>
                    <a:pt x="3020" y="29432"/>
                  </a:lnTo>
                  <a:lnTo>
                    <a:pt x="3020" y="29585"/>
                  </a:lnTo>
                  <a:lnTo>
                    <a:pt x="3072" y="29943"/>
                  </a:lnTo>
                  <a:lnTo>
                    <a:pt x="3123" y="29585"/>
                  </a:lnTo>
                  <a:lnTo>
                    <a:pt x="3174" y="29483"/>
                  </a:lnTo>
                  <a:lnTo>
                    <a:pt x="3225" y="29329"/>
                  </a:lnTo>
                  <a:lnTo>
                    <a:pt x="3327" y="29227"/>
                  </a:lnTo>
                  <a:lnTo>
                    <a:pt x="3430" y="29176"/>
                  </a:lnTo>
                  <a:lnTo>
                    <a:pt x="3532" y="29124"/>
                  </a:lnTo>
                  <a:lnTo>
                    <a:pt x="3686" y="29124"/>
                  </a:lnTo>
                  <a:lnTo>
                    <a:pt x="3839" y="29073"/>
                  </a:lnTo>
                  <a:lnTo>
                    <a:pt x="4044" y="28971"/>
                  </a:lnTo>
                  <a:lnTo>
                    <a:pt x="4198" y="28869"/>
                  </a:lnTo>
                  <a:lnTo>
                    <a:pt x="4249" y="28664"/>
                  </a:lnTo>
                  <a:lnTo>
                    <a:pt x="4300" y="28510"/>
                  </a:lnTo>
                  <a:lnTo>
                    <a:pt x="4249" y="28306"/>
                  </a:lnTo>
                  <a:lnTo>
                    <a:pt x="4198" y="27998"/>
                  </a:lnTo>
                  <a:close/>
                  <a:moveTo>
                    <a:pt x="28254" y="30762"/>
                  </a:moveTo>
                  <a:lnTo>
                    <a:pt x="27947" y="30814"/>
                  </a:lnTo>
                  <a:lnTo>
                    <a:pt x="28254" y="30916"/>
                  </a:lnTo>
                  <a:lnTo>
                    <a:pt x="28254" y="30865"/>
                  </a:lnTo>
                  <a:lnTo>
                    <a:pt x="28408" y="30916"/>
                  </a:lnTo>
                  <a:lnTo>
                    <a:pt x="28510" y="30967"/>
                  </a:lnTo>
                  <a:lnTo>
                    <a:pt x="28613" y="31018"/>
                  </a:lnTo>
                  <a:lnTo>
                    <a:pt x="28715" y="31121"/>
                  </a:lnTo>
                  <a:lnTo>
                    <a:pt x="28766" y="31274"/>
                  </a:lnTo>
                  <a:lnTo>
                    <a:pt x="28766" y="31377"/>
                  </a:lnTo>
                  <a:lnTo>
                    <a:pt x="28817" y="31581"/>
                  </a:lnTo>
                  <a:lnTo>
                    <a:pt x="28869" y="31735"/>
                  </a:lnTo>
                  <a:lnTo>
                    <a:pt x="29022" y="31888"/>
                  </a:lnTo>
                  <a:lnTo>
                    <a:pt x="29176" y="31991"/>
                  </a:lnTo>
                  <a:lnTo>
                    <a:pt x="29329" y="32042"/>
                  </a:lnTo>
                  <a:lnTo>
                    <a:pt x="29534" y="32042"/>
                  </a:lnTo>
                  <a:lnTo>
                    <a:pt x="29841" y="31940"/>
                  </a:lnTo>
                  <a:lnTo>
                    <a:pt x="29534" y="31888"/>
                  </a:lnTo>
                  <a:lnTo>
                    <a:pt x="29380" y="31888"/>
                  </a:lnTo>
                  <a:lnTo>
                    <a:pt x="29278" y="31786"/>
                  </a:lnTo>
                  <a:lnTo>
                    <a:pt x="29176" y="31735"/>
                  </a:lnTo>
                  <a:lnTo>
                    <a:pt x="29073" y="31633"/>
                  </a:lnTo>
                  <a:lnTo>
                    <a:pt x="29073" y="31530"/>
                  </a:lnTo>
                  <a:lnTo>
                    <a:pt x="29022" y="31377"/>
                  </a:lnTo>
                  <a:lnTo>
                    <a:pt x="29022" y="31172"/>
                  </a:lnTo>
                  <a:lnTo>
                    <a:pt x="28920" y="31018"/>
                  </a:lnTo>
                  <a:lnTo>
                    <a:pt x="28766" y="30865"/>
                  </a:lnTo>
                  <a:lnTo>
                    <a:pt x="28613" y="30762"/>
                  </a:lnTo>
                  <a:close/>
                  <a:moveTo>
                    <a:pt x="21703" y="31684"/>
                  </a:moveTo>
                  <a:lnTo>
                    <a:pt x="21498" y="31735"/>
                  </a:lnTo>
                  <a:lnTo>
                    <a:pt x="21344" y="31837"/>
                  </a:lnTo>
                  <a:lnTo>
                    <a:pt x="21242" y="31991"/>
                  </a:lnTo>
                  <a:lnTo>
                    <a:pt x="21037" y="32247"/>
                  </a:lnTo>
                  <a:lnTo>
                    <a:pt x="21037" y="32247"/>
                  </a:lnTo>
                  <a:lnTo>
                    <a:pt x="21191" y="32144"/>
                  </a:lnTo>
                  <a:lnTo>
                    <a:pt x="21344" y="32093"/>
                  </a:lnTo>
                  <a:lnTo>
                    <a:pt x="21344" y="32042"/>
                  </a:lnTo>
                  <a:lnTo>
                    <a:pt x="21447" y="31991"/>
                  </a:lnTo>
                  <a:lnTo>
                    <a:pt x="21600" y="31940"/>
                  </a:lnTo>
                  <a:lnTo>
                    <a:pt x="21703" y="31888"/>
                  </a:lnTo>
                  <a:lnTo>
                    <a:pt x="21856" y="31940"/>
                  </a:lnTo>
                  <a:lnTo>
                    <a:pt x="21959" y="31991"/>
                  </a:lnTo>
                  <a:lnTo>
                    <a:pt x="22061" y="32042"/>
                  </a:lnTo>
                  <a:lnTo>
                    <a:pt x="22215" y="32196"/>
                  </a:lnTo>
                  <a:lnTo>
                    <a:pt x="22368" y="32247"/>
                  </a:lnTo>
                  <a:lnTo>
                    <a:pt x="22573" y="32247"/>
                  </a:lnTo>
                  <a:lnTo>
                    <a:pt x="22778" y="32196"/>
                  </a:lnTo>
                  <a:lnTo>
                    <a:pt x="22931" y="32093"/>
                  </a:lnTo>
                  <a:lnTo>
                    <a:pt x="23033" y="31991"/>
                  </a:lnTo>
                  <a:lnTo>
                    <a:pt x="23238" y="31684"/>
                  </a:lnTo>
                  <a:lnTo>
                    <a:pt x="22982" y="31888"/>
                  </a:lnTo>
                  <a:lnTo>
                    <a:pt x="22829" y="31940"/>
                  </a:lnTo>
                  <a:lnTo>
                    <a:pt x="22726" y="31991"/>
                  </a:lnTo>
                  <a:lnTo>
                    <a:pt x="22470" y="31991"/>
                  </a:lnTo>
                  <a:lnTo>
                    <a:pt x="22317" y="31940"/>
                  </a:lnTo>
                  <a:lnTo>
                    <a:pt x="22215" y="31888"/>
                  </a:lnTo>
                  <a:lnTo>
                    <a:pt x="22061" y="31735"/>
                  </a:lnTo>
                  <a:lnTo>
                    <a:pt x="21907" y="31684"/>
                  </a:lnTo>
                  <a:close/>
                  <a:moveTo>
                    <a:pt x="35369" y="31940"/>
                  </a:moveTo>
                  <a:lnTo>
                    <a:pt x="35164" y="31991"/>
                  </a:lnTo>
                  <a:lnTo>
                    <a:pt x="35011" y="32093"/>
                  </a:lnTo>
                  <a:lnTo>
                    <a:pt x="34908" y="32247"/>
                  </a:lnTo>
                  <a:lnTo>
                    <a:pt x="34704" y="32503"/>
                  </a:lnTo>
                  <a:lnTo>
                    <a:pt x="34960" y="32349"/>
                  </a:lnTo>
                  <a:lnTo>
                    <a:pt x="35011" y="32349"/>
                  </a:lnTo>
                  <a:lnTo>
                    <a:pt x="35113" y="32247"/>
                  </a:lnTo>
                  <a:lnTo>
                    <a:pt x="35215" y="32196"/>
                  </a:lnTo>
                  <a:lnTo>
                    <a:pt x="35471" y="32196"/>
                  </a:lnTo>
                  <a:lnTo>
                    <a:pt x="35625" y="32247"/>
                  </a:lnTo>
                  <a:lnTo>
                    <a:pt x="35727" y="32298"/>
                  </a:lnTo>
                  <a:lnTo>
                    <a:pt x="35881" y="32451"/>
                  </a:lnTo>
                  <a:lnTo>
                    <a:pt x="36034" y="32503"/>
                  </a:lnTo>
                  <a:lnTo>
                    <a:pt x="36239" y="32503"/>
                  </a:lnTo>
                  <a:lnTo>
                    <a:pt x="36444" y="32451"/>
                  </a:lnTo>
                  <a:lnTo>
                    <a:pt x="36597" y="32400"/>
                  </a:lnTo>
                  <a:lnTo>
                    <a:pt x="36700" y="32247"/>
                  </a:lnTo>
                  <a:lnTo>
                    <a:pt x="36905" y="31991"/>
                  </a:lnTo>
                  <a:lnTo>
                    <a:pt x="36905" y="31991"/>
                  </a:lnTo>
                  <a:lnTo>
                    <a:pt x="36597" y="32144"/>
                  </a:lnTo>
                  <a:lnTo>
                    <a:pt x="36495" y="32247"/>
                  </a:lnTo>
                  <a:lnTo>
                    <a:pt x="36341" y="32298"/>
                  </a:lnTo>
                  <a:lnTo>
                    <a:pt x="36239" y="32298"/>
                  </a:lnTo>
                  <a:lnTo>
                    <a:pt x="36086" y="32247"/>
                  </a:lnTo>
                  <a:lnTo>
                    <a:pt x="35983" y="32196"/>
                  </a:lnTo>
                  <a:lnTo>
                    <a:pt x="35881" y="32144"/>
                  </a:lnTo>
                  <a:lnTo>
                    <a:pt x="35727" y="32042"/>
                  </a:lnTo>
                  <a:lnTo>
                    <a:pt x="35574" y="31940"/>
                  </a:lnTo>
                  <a:close/>
                  <a:moveTo>
                    <a:pt x="7729" y="32861"/>
                  </a:moveTo>
                  <a:lnTo>
                    <a:pt x="7525" y="32912"/>
                  </a:lnTo>
                  <a:lnTo>
                    <a:pt x="7371" y="33014"/>
                  </a:lnTo>
                  <a:lnTo>
                    <a:pt x="7269" y="33168"/>
                  </a:lnTo>
                  <a:lnTo>
                    <a:pt x="7115" y="33424"/>
                  </a:lnTo>
                  <a:lnTo>
                    <a:pt x="7217" y="33373"/>
                  </a:lnTo>
                  <a:lnTo>
                    <a:pt x="7371" y="33270"/>
                  </a:lnTo>
                  <a:lnTo>
                    <a:pt x="7473" y="33168"/>
                  </a:lnTo>
                  <a:lnTo>
                    <a:pt x="7627" y="33117"/>
                  </a:lnTo>
                  <a:lnTo>
                    <a:pt x="7883" y="33117"/>
                  </a:lnTo>
                  <a:lnTo>
                    <a:pt x="7985" y="33168"/>
                  </a:lnTo>
                  <a:lnTo>
                    <a:pt x="8088" y="33270"/>
                  </a:lnTo>
                  <a:lnTo>
                    <a:pt x="8241" y="33373"/>
                  </a:lnTo>
                  <a:lnTo>
                    <a:pt x="8446" y="33424"/>
                  </a:lnTo>
                  <a:lnTo>
                    <a:pt x="8599" y="33424"/>
                  </a:lnTo>
                  <a:lnTo>
                    <a:pt x="8804" y="33373"/>
                  </a:lnTo>
                  <a:lnTo>
                    <a:pt x="8958" y="33322"/>
                  </a:lnTo>
                  <a:lnTo>
                    <a:pt x="9060" y="33168"/>
                  </a:lnTo>
                  <a:lnTo>
                    <a:pt x="9265" y="32912"/>
                  </a:lnTo>
                  <a:lnTo>
                    <a:pt x="9265" y="32912"/>
                  </a:lnTo>
                  <a:lnTo>
                    <a:pt x="9009" y="33066"/>
                  </a:lnTo>
                  <a:lnTo>
                    <a:pt x="8855" y="33168"/>
                  </a:lnTo>
                  <a:lnTo>
                    <a:pt x="8753" y="33219"/>
                  </a:lnTo>
                  <a:lnTo>
                    <a:pt x="8599" y="33219"/>
                  </a:lnTo>
                  <a:lnTo>
                    <a:pt x="8497" y="33168"/>
                  </a:lnTo>
                  <a:lnTo>
                    <a:pt x="8344" y="33117"/>
                  </a:lnTo>
                  <a:lnTo>
                    <a:pt x="8292" y="33066"/>
                  </a:lnTo>
                  <a:lnTo>
                    <a:pt x="8088" y="32963"/>
                  </a:lnTo>
                  <a:lnTo>
                    <a:pt x="7934" y="32861"/>
                  </a:lnTo>
                  <a:close/>
                  <a:moveTo>
                    <a:pt x="14179" y="33885"/>
                  </a:moveTo>
                  <a:lnTo>
                    <a:pt x="14025" y="33936"/>
                  </a:lnTo>
                  <a:lnTo>
                    <a:pt x="13718" y="33987"/>
                  </a:lnTo>
                  <a:lnTo>
                    <a:pt x="14025" y="34089"/>
                  </a:lnTo>
                  <a:lnTo>
                    <a:pt x="14025" y="34038"/>
                  </a:lnTo>
                  <a:lnTo>
                    <a:pt x="14281" y="34141"/>
                  </a:lnTo>
                  <a:lnTo>
                    <a:pt x="14383" y="34192"/>
                  </a:lnTo>
                  <a:lnTo>
                    <a:pt x="14486" y="34294"/>
                  </a:lnTo>
                  <a:lnTo>
                    <a:pt x="14537" y="34448"/>
                  </a:lnTo>
                  <a:lnTo>
                    <a:pt x="14537" y="34550"/>
                  </a:lnTo>
                  <a:lnTo>
                    <a:pt x="14588" y="34755"/>
                  </a:lnTo>
                  <a:lnTo>
                    <a:pt x="14639" y="34908"/>
                  </a:lnTo>
                  <a:lnTo>
                    <a:pt x="14793" y="35062"/>
                  </a:lnTo>
                  <a:lnTo>
                    <a:pt x="14946" y="35164"/>
                  </a:lnTo>
                  <a:lnTo>
                    <a:pt x="15100" y="35215"/>
                  </a:lnTo>
                  <a:lnTo>
                    <a:pt x="15305" y="35164"/>
                  </a:lnTo>
                  <a:lnTo>
                    <a:pt x="15612" y="35113"/>
                  </a:lnTo>
                  <a:lnTo>
                    <a:pt x="15305" y="35062"/>
                  </a:lnTo>
                  <a:lnTo>
                    <a:pt x="15151" y="35011"/>
                  </a:lnTo>
                  <a:lnTo>
                    <a:pt x="15049" y="34960"/>
                  </a:lnTo>
                  <a:lnTo>
                    <a:pt x="14946" y="34857"/>
                  </a:lnTo>
                  <a:lnTo>
                    <a:pt x="14844" y="34755"/>
                  </a:lnTo>
                  <a:lnTo>
                    <a:pt x="14793" y="34652"/>
                  </a:lnTo>
                  <a:lnTo>
                    <a:pt x="14793" y="34499"/>
                  </a:lnTo>
                  <a:lnTo>
                    <a:pt x="14793" y="34345"/>
                  </a:lnTo>
                  <a:lnTo>
                    <a:pt x="14690" y="34141"/>
                  </a:lnTo>
                  <a:lnTo>
                    <a:pt x="14537" y="34038"/>
                  </a:lnTo>
                  <a:lnTo>
                    <a:pt x="14383" y="33936"/>
                  </a:lnTo>
                  <a:lnTo>
                    <a:pt x="14179" y="33885"/>
                  </a:lnTo>
                  <a:close/>
                  <a:moveTo>
                    <a:pt x="29585" y="36495"/>
                  </a:moveTo>
                  <a:lnTo>
                    <a:pt x="29380" y="36546"/>
                  </a:lnTo>
                  <a:lnTo>
                    <a:pt x="29227" y="36649"/>
                  </a:lnTo>
                  <a:lnTo>
                    <a:pt x="29124" y="36802"/>
                  </a:lnTo>
                  <a:lnTo>
                    <a:pt x="28920" y="37058"/>
                  </a:lnTo>
                  <a:lnTo>
                    <a:pt x="29176" y="36905"/>
                  </a:lnTo>
                  <a:lnTo>
                    <a:pt x="29227" y="36853"/>
                  </a:lnTo>
                  <a:lnTo>
                    <a:pt x="29329" y="36802"/>
                  </a:lnTo>
                  <a:lnTo>
                    <a:pt x="29483" y="36751"/>
                  </a:lnTo>
                  <a:lnTo>
                    <a:pt x="29585" y="36700"/>
                  </a:lnTo>
                  <a:lnTo>
                    <a:pt x="29687" y="36751"/>
                  </a:lnTo>
                  <a:lnTo>
                    <a:pt x="29841" y="36802"/>
                  </a:lnTo>
                  <a:lnTo>
                    <a:pt x="29943" y="36853"/>
                  </a:lnTo>
                  <a:lnTo>
                    <a:pt x="30097" y="36956"/>
                  </a:lnTo>
                  <a:lnTo>
                    <a:pt x="30251" y="37058"/>
                  </a:lnTo>
                  <a:lnTo>
                    <a:pt x="30455" y="37058"/>
                  </a:lnTo>
                  <a:lnTo>
                    <a:pt x="30660" y="37007"/>
                  </a:lnTo>
                  <a:lnTo>
                    <a:pt x="30814" y="36905"/>
                  </a:lnTo>
                  <a:lnTo>
                    <a:pt x="30916" y="36802"/>
                  </a:lnTo>
                  <a:lnTo>
                    <a:pt x="31121" y="36495"/>
                  </a:lnTo>
                  <a:lnTo>
                    <a:pt x="31121" y="36495"/>
                  </a:lnTo>
                  <a:lnTo>
                    <a:pt x="30814" y="36700"/>
                  </a:lnTo>
                  <a:lnTo>
                    <a:pt x="30711" y="36751"/>
                  </a:lnTo>
                  <a:lnTo>
                    <a:pt x="30558" y="36802"/>
                  </a:lnTo>
                  <a:lnTo>
                    <a:pt x="30353" y="36802"/>
                  </a:lnTo>
                  <a:lnTo>
                    <a:pt x="30199" y="36751"/>
                  </a:lnTo>
                  <a:lnTo>
                    <a:pt x="30097" y="36649"/>
                  </a:lnTo>
                  <a:lnTo>
                    <a:pt x="29943" y="36546"/>
                  </a:lnTo>
                  <a:lnTo>
                    <a:pt x="29790" y="36495"/>
                  </a:lnTo>
                  <a:close/>
                  <a:moveTo>
                    <a:pt x="3225" y="37007"/>
                  </a:moveTo>
                  <a:lnTo>
                    <a:pt x="3020" y="37058"/>
                  </a:lnTo>
                  <a:lnTo>
                    <a:pt x="2867" y="37160"/>
                  </a:lnTo>
                  <a:lnTo>
                    <a:pt x="2764" y="37263"/>
                  </a:lnTo>
                  <a:lnTo>
                    <a:pt x="2560" y="37570"/>
                  </a:lnTo>
                  <a:lnTo>
                    <a:pt x="2867" y="37365"/>
                  </a:lnTo>
                  <a:lnTo>
                    <a:pt x="2969" y="37314"/>
                  </a:lnTo>
                  <a:lnTo>
                    <a:pt x="3123" y="37212"/>
                  </a:lnTo>
                  <a:lnTo>
                    <a:pt x="3225" y="37212"/>
                  </a:lnTo>
                  <a:lnTo>
                    <a:pt x="3379" y="37263"/>
                  </a:lnTo>
                  <a:lnTo>
                    <a:pt x="3481" y="37263"/>
                  </a:lnTo>
                  <a:lnTo>
                    <a:pt x="3583" y="37365"/>
                  </a:lnTo>
                  <a:lnTo>
                    <a:pt x="3737" y="37468"/>
                  </a:lnTo>
                  <a:lnTo>
                    <a:pt x="3890" y="37519"/>
                  </a:lnTo>
                  <a:lnTo>
                    <a:pt x="4095" y="37570"/>
                  </a:lnTo>
                  <a:lnTo>
                    <a:pt x="4300" y="37519"/>
                  </a:lnTo>
                  <a:lnTo>
                    <a:pt x="4453" y="37416"/>
                  </a:lnTo>
                  <a:lnTo>
                    <a:pt x="4556" y="37263"/>
                  </a:lnTo>
                  <a:lnTo>
                    <a:pt x="4761" y="37007"/>
                  </a:lnTo>
                  <a:lnTo>
                    <a:pt x="4505" y="37212"/>
                  </a:lnTo>
                  <a:lnTo>
                    <a:pt x="4351" y="37263"/>
                  </a:lnTo>
                  <a:lnTo>
                    <a:pt x="4249" y="37314"/>
                  </a:lnTo>
                  <a:lnTo>
                    <a:pt x="3993" y="37314"/>
                  </a:lnTo>
                  <a:lnTo>
                    <a:pt x="3839" y="37263"/>
                  </a:lnTo>
                  <a:lnTo>
                    <a:pt x="3788" y="37160"/>
                  </a:lnTo>
                  <a:lnTo>
                    <a:pt x="3583" y="37058"/>
                  </a:lnTo>
                  <a:lnTo>
                    <a:pt x="3430" y="37007"/>
                  </a:lnTo>
                  <a:close/>
                  <a:moveTo>
                    <a:pt x="39464" y="36086"/>
                  </a:moveTo>
                  <a:lnTo>
                    <a:pt x="39464" y="36444"/>
                  </a:lnTo>
                  <a:lnTo>
                    <a:pt x="39413" y="36546"/>
                  </a:lnTo>
                  <a:lnTo>
                    <a:pt x="39361" y="36700"/>
                  </a:lnTo>
                  <a:lnTo>
                    <a:pt x="39259" y="36802"/>
                  </a:lnTo>
                  <a:lnTo>
                    <a:pt x="39157" y="36853"/>
                  </a:lnTo>
                  <a:lnTo>
                    <a:pt x="39054" y="36905"/>
                  </a:lnTo>
                  <a:lnTo>
                    <a:pt x="38952" y="36956"/>
                  </a:lnTo>
                  <a:lnTo>
                    <a:pt x="38747" y="36956"/>
                  </a:lnTo>
                  <a:lnTo>
                    <a:pt x="38594" y="37058"/>
                  </a:lnTo>
                  <a:lnTo>
                    <a:pt x="38440" y="37160"/>
                  </a:lnTo>
                  <a:lnTo>
                    <a:pt x="38338" y="37365"/>
                  </a:lnTo>
                  <a:lnTo>
                    <a:pt x="38287" y="37519"/>
                  </a:lnTo>
                  <a:lnTo>
                    <a:pt x="38287" y="37723"/>
                  </a:lnTo>
                  <a:lnTo>
                    <a:pt x="38338" y="38031"/>
                  </a:lnTo>
                  <a:lnTo>
                    <a:pt x="38389" y="37877"/>
                  </a:lnTo>
                  <a:lnTo>
                    <a:pt x="38440" y="37723"/>
                  </a:lnTo>
                  <a:lnTo>
                    <a:pt x="38440" y="37570"/>
                  </a:lnTo>
                  <a:lnTo>
                    <a:pt x="38491" y="37416"/>
                  </a:lnTo>
                  <a:lnTo>
                    <a:pt x="38594" y="37365"/>
                  </a:lnTo>
                  <a:lnTo>
                    <a:pt x="38696" y="37263"/>
                  </a:lnTo>
                  <a:lnTo>
                    <a:pt x="38798" y="37212"/>
                  </a:lnTo>
                  <a:lnTo>
                    <a:pt x="38952" y="37212"/>
                  </a:lnTo>
                  <a:lnTo>
                    <a:pt x="39157" y="37160"/>
                  </a:lnTo>
                  <a:lnTo>
                    <a:pt x="39310" y="37109"/>
                  </a:lnTo>
                  <a:lnTo>
                    <a:pt x="39464" y="36956"/>
                  </a:lnTo>
                  <a:lnTo>
                    <a:pt x="39566" y="36802"/>
                  </a:lnTo>
                  <a:lnTo>
                    <a:pt x="39566" y="36597"/>
                  </a:lnTo>
                  <a:lnTo>
                    <a:pt x="39566" y="36444"/>
                  </a:lnTo>
                  <a:lnTo>
                    <a:pt x="39515" y="36239"/>
                  </a:lnTo>
                  <a:lnTo>
                    <a:pt x="39464" y="36086"/>
                  </a:lnTo>
                  <a:close/>
                  <a:moveTo>
                    <a:pt x="21959" y="37314"/>
                  </a:moveTo>
                  <a:lnTo>
                    <a:pt x="21652" y="37416"/>
                  </a:lnTo>
                  <a:lnTo>
                    <a:pt x="21959" y="37416"/>
                  </a:lnTo>
                  <a:lnTo>
                    <a:pt x="22112" y="37468"/>
                  </a:lnTo>
                  <a:lnTo>
                    <a:pt x="22215" y="37519"/>
                  </a:lnTo>
                  <a:lnTo>
                    <a:pt x="22317" y="37570"/>
                  </a:lnTo>
                  <a:lnTo>
                    <a:pt x="22419" y="37672"/>
                  </a:lnTo>
                  <a:lnTo>
                    <a:pt x="22470" y="37826"/>
                  </a:lnTo>
                  <a:lnTo>
                    <a:pt x="22470" y="37928"/>
                  </a:lnTo>
                  <a:lnTo>
                    <a:pt x="22522" y="38133"/>
                  </a:lnTo>
                  <a:lnTo>
                    <a:pt x="22573" y="38287"/>
                  </a:lnTo>
                  <a:lnTo>
                    <a:pt x="22726" y="38440"/>
                  </a:lnTo>
                  <a:lnTo>
                    <a:pt x="22880" y="38542"/>
                  </a:lnTo>
                  <a:lnTo>
                    <a:pt x="23033" y="38594"/>
                  </a:lnTo>
                  <a:lnTo>
                    <a:pt x="23238" y="38594"/>
                  </a:lnTo>
                  <a:lnTo>
                    <a:pt x="23545" y="38491"/>
                  </a:lnTo>
                  <a:lnTo>
                    <a:pt x="23238" y="38440"/>
                  </a:lnTo>
                  <a:lnTo>
                    <a:pt x="23085" y="38440"/>
                  </a:lnTo>
                  <a:lnTo>
                    <a:pt x="22982" y="38389"/>
                  </a:lnTo>
                  <a:lnTo>
                    <a:pt x="22880" y="38287"/>
                  </a:lnTo>
                  <a:lnTo>
                    <a:pt x="22778" y="38184"/>
                  </a:lnTo>
                  <a:lnTo>
                    <a:pt x="22778" y="38082"/>
                  </a:lnTo>
                  <a:lnTo>
                    <a:pt x="22726" y="37928"/>
                  </a:lnTo>
                  <a:lnTo>
                    <a:pt x="22726" y="37723"/>
                  </a:lnTo>
                  <a:lnTo>
                    <a:pt x="22624" y="37570"/>
                  </a:lnTo>
                  <a:lnTo>
                    <a:pt x="22470" y="37416"/>
                  </a:lnTo>
                  <a:lnTo>
                    <a:pt x="22317" y="37314"/>
                  </a:lnTo>
                  <a:close/>
                  <a:moveTo>
                    <a:pt x="10442" y="38491"/>
                  </a:moveTo>
                  <a:lnTo>
                    <a:pt x="10391" y="38850"/>
                  </a:lnTo>
                  <a:lnTo>
                    <a:pt x="10391" y="38952"/>
                  </a:lnTo>
                  <a:lnTo>
                    <a:pt x="10340" y="39105"/>
                  </a:lnTo>
                  <a:lnTo>
                    <a:pt x="10237" y="39208"/>
                  </a:lnTo>
                  <a:lnTo>
                    <a:pt x="10135" y="39259"/>
                  </a:lnTo>
                  <a:lnTo>
                    <a:pt x="10033" y="39310"/>
                  </a:lnTo>
                  <a:lnTo>
                    <a:pt x="9879" y="39361"/>
                  </a:lnTo>
                  <a:lnTo>
                    <a:pt x="9725" y="39361"/>
                  </a:lnTo>
                  <a:lnTo>
                    <a:pt x="9521" y="39464"/>
                  </a:lnTo>
                  <a:lnTo>
                    <a:pt x="9418" y="39566"/>
                  </a:lnTo>
                  <a:lnTo>
                    <a:pt x="9316" y="39771"/>
                  </a:lnTo>
                  <a:lnTo>
                    <a:pt x="9265" y="39924"/>
                  </a:lnTo>
                  <a:lnTo>
                    <a:pt x="9265" y="40129"/>
                  </a:lnTo>
                  <a:lnTo>
                    <a:pt x="9316" y="40436"/>
                  </a:lnTo>
                  <a:lnTo>
                    <a:pt x="9367" y="40283"/>
                  </a:lnTo>
                  <a:lnTo>
                    <a:pt x="9367" y="40129"/>
                  </a:lnTo>
                  <a:lnTo>
                    <a:pt x="9418" y="39976"/>
                  </a:lnTo>
                  <a:lnTo>
                    <a:pt x="9470" y="39873"/>
                  </a:lnTo>
                  <a:lnTo>
                    <a:pt x="9572" y="39771"/>
                  </a:lnTo>
                  <a:lnTo>
                    <a:pt x="9674" y="39668"/>
                  </a:lnTo>
                  <a:lnTo>
                    <a:pt x="9777" y="39617"/>
                  </a:lnTo>
                  <a:lnTo>
                    <a:pt x="9930" y="39617"/>
                  </a:lnTo>
                  <a:lnTo>
                    <a:pt x="10084" y="39566"/>
                  </a:lnTo>
                  <a:lnTo>
                    <a:pt x="10289" y="39515"/>
                  </a:lnTo>
                  <a:lnTo>
                    <a:pt x="10442" y="39361"/>
                  </a:lnTo>
                  <a:lnTo>
                    <a:pt x="10493" y="39208"/>
                  </a:lnTo>
                  <a:lnTo>
                    <a:pt x="10544" y="39003"/>
                  </a:lnTo>
                  <a:lnTo>
                    <a:pt x="10493" y="38850"/>
                  </a:lnTo>
                  <a:lnTo>
                    <a:pt x="10493" y="38696"/>
                  </a:lnTo>
                  <a:lnTo>
                    <a:pt x="10442" y="38491"/>
                  </a:lnTo>
                  <a:close/>
                  <a:moveTo>
                    <a:pt x="16379" y="40129"/>
                  </a:moveTo>
                  <a:lnTo>
                    <a:pt x="16175" y="40180"/>
                  </a:lnTo>
                  <a:lnTo>
                    <a:pt x="16021" y="40283"/>
                  </a:lnTo>
                  <a:lnTo>
                    <a:pt x="15919" y="40436"/>
                  </a:lnTo>
                  <a:lnTo>
                    <a:pt x="15714" y="40692"/>
                  </a:lnTo>
                  <a:lnTo>
                    <a:pt x="15970" y="40539"/>
                  </a:lnTo>
                  <a:lnTo>
                    <a:pt x="16124" y="40436"/>
                  </a:lnTo>
                  <a:lnTo>
                    <a:pt x="16226" y="40385"/>
                  </a:lnTo>
                  <a:lnTo>
                    <a:pt x="16482" y="40385"/>
                  </a:lnTo>
                  <a:lnTo>
                    <a:pt x="16584" y="40436"/>
                  </a:lnTo>
                  <a:lnTo>
                    <a:pt x="16738" y="40487"/>
                  </a:lnTo>
                  <a:lnTo>
                    <a:pt x="16943" y="40641"/>
                  </a:lnTo>
                  <a:lnTo>
                    <a:pt x="17198" y="40692"/>
                  </a:lnTo>
                  <a:lnTo>
                    <a:pt x="17403" y="40641"/>
                  </a:lnTo>
                  <a:lnTo>
                    <a:pt x="17659" y="40539"/>
                  </a:lnTo>
                  <a:lnTo>
                    <a:pt x="17710" y="40436"/>
                  </a:lnTo>
                  <a:lnTo>
                    <a:pt x="17864" y="40180"/>
                  </a:lnTo>
                  <a:lnTo>
                    <a:pt x="17608" y="40334"/>
                  </a:lnTo>
                  <a:lnTo>
                    <a:pt x="17454" y="40436"/>
                  </a:lnTo>
                  <a:lnTo>
                    <a:pt x="17250" y="40487"/>
                  </a:lnTo>
                  <a:lnTo>
                    <a:pt x="17045" y="40436"/>
                  </a:lnTo>
                  <a:lnTo>
                    <a:pt x="16891" y="40334"/>
                  </a:lnTo>
                  <a:lnTo>
                    <a:pt x="16738" y="40232"/>
                  </a:lnTo>
                  <a:lnTo>
                    <a:pt x="16533" y="40180"/>
                  </a:lnTo>
                  <a:lnTo>
                    <a:pt x="16379" y="40129"/>
                  </a:lnTo>
                  <a:close/>
                  <a:moveTo>
                    <a:pt x="34294" y="39413"/>
                  </a:moveTo>
                  <a:lnTo>
                    <a:pt x="34141" y="39464"/>
                  </a:lnTo>
                  <a:lnTo>
                    <a:pt x="33833" y="39515"/>
                  </a:lnTo>
                  <a:lnTo>
                    <a:pt x="34141" y="39668"/>
                  </a:lnTo>
                  <a:lnTo>
                    <a:pt x="34141" y="39617"/>
                  </a:lnTo>
                  <a:lnTo>
                    <a:pt x="34294" y="39668"/>
                  </a:lnTo>
                  <a:lnTo>
                    <a:pt x="34448" y="39720"/>
                  </a:lnTo>
                  <a:lnTo>
                    <a:pt x="34550" y="39822"/>
                  </a:lnTo>
                  <a:lnTo>
                    <a:pt x="34601" y="39924"/>
                  </a:lnTo>
                  <a:lnTo>
                    <a:pt x="34652" y="40027"/>
                  </a:lnTo>
                  <a:lnTo>
                    <a:pt x="34652" y="40129"/>
                  </a:lnTo>
                  <a:lnTo>
                    <a:pt x="34704" y="40334"/>
                  </a:lnTo>
                  <a:lnTo>
                    <a:pt x="34806" y="40487"/>
                  </a:lnTo>
                  <a:lnTo>
                    <a:pt x="34908" y="40641"/>
                  </a:lnTo>
                  <a:lnTo>
                    <a:pt x="35062" y="40743"/>
                  </a:lnTo>
                  <a:lnTo>
                    <a:pt x="35267" y="40795"/>
                  </a:lnTo>
                  <a:lnTo>
                    <a:pt x="35420" y="40743"/>
                  </a:lnTo>
                  <a:lnTo>
                    <a:pt x="35778" y="40692"/>
                  </a:lnTo>
                  <a:lnTo>
                    <a:pt x="35420" y="40641"/>
                  </a:lnTo>
                  <a:lnTo>
                    <a:pt x="35318" y="40590"/>
                  </a:lnTo>
                  <a:lnTo>
                    <a:pt x="35164" y="40539"/>
                  </a:lnTo>
                  <a:lnTo>
                    <a:pt x="35062" y="40436"/>
                  </a:lnTo>
                  <a:lnTo>
                    <a:pt x="35011" y="40334"/>
                  </a:lnTo>
                  <a:lnTo>
                    <a:pt x="34960" y="40232"/>
                  </a:lnTo>
                  <a:lnTo>
                    <a:pt x="34960" y="40129"/>
                  </a:lnTo>
                  <a:lnTo>
                    <a:pt x="34908" y="39873"/>
                  </a:lnTo>
                  <a:lnTo>
                    <a:pt x="34755" y="39617"/>
                  </a:lnTo>
                  <a:lnTo>
                    <a:pt x="34550" y="39515"/>
                  </a:lnTo>
                  <a:lnTo>
                    <a:pt x="34294" y="39413"/>
                  </a:lnTo>
                  <a:close/>
                  <a:moveTo>
                    <a:pt x="359" y="41818"/>
                  </a:moveTo>
                  <a:lnTo>
                    <a:pt x="103" y="42023"/>
                  </a:lnTo>
                  <a:lnTo>
                    <a:pt x="0" y="42074"/>
                  </a:lnTo>
                  <a:lnTo>
                    <a:pt x="0" y="42279"/>
                  </a:lnTo>
                  <a:lnTo>
                    <a:pt x="103" y="42228"/>
                  </a:lnTo>
                  <a:lnTo>
                    <a:pt x="205" y="42125"/>
                  </a:lnTo>
                  <a:lnTo>
                    <a:pt x="359" y="41818"/>
                  </a:lnTo>
                  <a:close/>
                  <a:moveTo>
                    <a:pt x="4249" y="42074"/>
                  </a:moveTo>
                  <a:lnTo>
                    <a:pt x="4095" y="42125"/>
                  </a:lnTo>
                  <a:lnTo>
                    <a:pt x="3788" y="42177"/>
                  </a:lnTo>
                  <a:lnTo>
                    <a:pt x="4095" y="42228"/>
                  </a:lnTo>
                  <a:lnTo>
                    <a:pt x="4249" y="42228"/>
                  </a:lnTo>
                  <a:lnTo>
                    <a:pt x="4351" y="42279"/>
                  </a:lnTo>
                  <a:lnTo>
                    <a:pt x="4453" y="42381"/>
                  </a:lnTo>
                  <a:lnTo>
                    <a:pt x="4556" y="42484"/>
                  </a:lnTo>
                  <a:lnTo>
                    <a:pt x="4556" y="42586"/>
                  </a:lnTo>
                  <a:lnTo>
                    <a:pt x="4607" y="42740"/>
                  </a:lnTo>
                  <a:lnTo>
                    <a:pt x="4607" y="42893"/>
                  </a:lnTo>
                  <a:lnTo>
                    <a:pt x="4709" y="43098"/>
                  </a:lnTo>
                  <a:lnTo>
                    <a:pt x="4812" y="43251"/>
                  </a:lnTo>
                  <a:lnTo>
                    <a:pt x="5017" y="43354"/>
                  </a:lnTo>
                  <a:lnTo>
                    <a:pt x="5375" y="43354"/>
                  </a:lnTo>
                  <a:lnTo>
                    <a:pt x="5682" y="43303"/>
                  </a:lnTo>
                  <a:lnTo>
                    <a:pt x="5375" y="43251"/>
                  </a:lnTo>
                  <a:lnTo>
                    <a:pt x="5221" y="43200"/>
                  </a:lnTo>
                  <a:lnTo>
                    <a:pt x="5119" y="43149"/>
                  </a:lnTo>
                  <a:lnTo>
                    <a:pt x="5017" y="43047"/>
                  </a:lnTo>
                  <a:lnTo>
                    <a:pt x="4914" y="42944"/>
                  </a:lnTo>
                  <a:lnTo>
                    <a:pt x="4863" y="42842"/>
                  </a:lnTo>
                  <a:lnTo>
                    <a:pt x="4863" y="42688"/>
                  </a:lnTo>
                  <a:lnTo>
                    <a:pt x="4812" y="42535"/>
                  </a:lnTo>
                  <a:lnTo>
                    <a:pt x="4761" y="42330"/>
                  </a:lnTo>
                  <a:lnTo>
                    <a:pt x="4607" y="42228"/>
                  </a:lnTo>
                  <a:lnTo>
                    <a:pt x="4453" y="42125"/>
                  </a:lnTo>
                  <a:lnTo>
                    <a:pt x="4249" y="42074"/>
                  </a:lnTo>
                  <a:close/>
                  <a:moveTo>
                    <a:pt x="27998" y="41409"/>
                  </a:moveTo>
                  <a:lnTo>
                    <a:pt x="27947" y="41716"/>
                  </a:lnTo>
                  <a:lnTo>
                    <a:pt x="27845" y="42023"/>
                  </a:lnTo>
                  <a:lnTo>
                    <a:pt x="27742" y="42125"/>
                  </a:lnTo>
                  <a:lnTo>
                    <a:pt x="27691" y="42177"/>
                  </a:lnTo>
                  <a:lnTo>
                    <a:pt x="27538" y="42228"/>
                  </a:lnTo>
                  <a:lnTo>
                    <a:pt x="27435" y="42279"/>
                  </a:lnTo>
                  <a:lnTo>
                    <a:pt x="27231" y="42279"/>
                  </a:lnTo>
                  <a:lnTo>
                    <a:pt x="27077" y="42381"/>
                  </a:lnTo>
                  <a:lnTo>
                    <a:pt x="26924" y="42484"/>
                  </a:lnTo>
                  <a:lnTo>
                    <a:pt x="26821" y="42637"/>
                  </a:lnTo>
                  <a:lnTo>
                    <a:pt x="26770" y="42842"/>
                  </a:lnTo>
                  <a:lnTo>
                    <a:pt x="26770" y="42995"/>
                  </a:lnTo>
                  <a:lnTo>
                    <a:pt x="26821" y="43200"/>
                  </a:lnTo>
                  <a:lnTo>
                    <a:pt x="26821" y="43354"/>
                  </a:lnTo>
                  <a:lnTo>
                    <a:pt x="26924" y="42995"/>
                  </a:lnTo>
                  <a:lnTo>
                    <a:pt x="26924" y="42893"/>
                  </a:lnTo>
                  <a:lnTo>
                    <a:pt x="26975" y="42740"/>
                  </a:lnTo>
                  <a:lnTo>
                    <a:pt x="27077" y="42637"/>
                  </a:lnTo>
                  <a:lnTo>
                    <a:pt x="27179" y="42586"/>
                  </a:lnTo>
                  <a:lnTo>
                    <a:pt x="27282" y="42535"/>
                  </a:lnTo>
                  <a:lnTo>
                    <a:pt x="27435" y="42535"/>
                  </a:lnTo>
                  <a:lnTo>
                    <a:pt x="27691" y="42484"/>
                  </a:lnTo>
                  <a:lnTo>
                    <a:pt x="27896" y="42330"/>
                  </a:lnTo>
                  <a:lnTo>
                    <a:pt x="27998" y="42125"/>
                  </a:lnTo>
                  <a:lnTo>
                    <a:pt x="28050" y="41869"/>
                  </a:lnTo>
                  <a:lnTo>
                    <a:pt x="28050" y="41716"/>
                  </a:lnTo>
                  <a:lnTo>
                    <a:pt x="27998" y="41409"/>
                  </a:lnTo>
                  <a:close/>
                  <a:moveTo>
                    <a:pt x="40897" y="43507"/>
                  </a:moveTo>
                  <a:lnTo>
                    <a:pt x="40743" y="43559"/>
                  </a:lnTo>
                  <a:lnTo>
                    <a:pt x="40385" y="43610"/>
                  </a:lnTo>
                  <a:lnTo>
                    <a:pt x="40795" y="43661"/>
                  </a:lnTo>
                  <a:lnTo>
                    <a:pt x="40846" y="43661"/>
                  </a:lnTo>
                  <a:lnTo>
                    <a:pt x="40999" y="43712"/>
                  </a:lnTo>
                  <a:lnTo>
                    <a:pt x="41102" y="43814"/>
                  </a:lnTo>
                  <a:lnTo>
                    <a:pt x="41204" y="43917"/>
                  </a:lnTo>
                  <a:lnTo>
                    <a:pt x="41204" y="44019"/>
                  </a:lnTo>
                  <a:lnTo>
                    <a:pt x="41255" y="44173"/>
                  </a:lnTo>
                  <a:lnTo>
                    <a:pt x="41255" y="44326"/>
                  </a:lnTo>
                  <a:lnTo>
                    <a:pt x="41358" y="44531"/>
                  </a:lnTo>
                  <a:lnTo>
                    <a:pt x="41460" y="44685"/>
                  </a:lnTo>
                  <a:lnTo>
                    <a:pt x="41665" y="44736"/>
                  </a:lnTo>
                  <a:lnTo>
                    <a:pt x="41818" y="44787"/>
                  </a:lnTo>
                  <a:lnTo>
                    <a:pt x="42023" y="44787"/>
                  </a:lnTo>
                  <a:lnTo>
                    <a:pt x="42330" y="44736"/>
                  </a:lnTo>
                  <a:lnTo>
                    <a:pt x="42023" y="44685"/>
                  </a:lnTo>
                  <a:lnTo>
                    <a:pt x="41869" y="44633"/>
                  </a:lnTo>
                  <a:lnTo>
                    <a:pt x="41767" y="44582"/>
                  </a:lnTo>
                  <a:lnTo>
                    <a:pt x="41665" y="44480"/>
                  </a:lnTo>
                  <a:lnTo>
                    <a:pt x="41562" y="44377"/>
                  </a:lnTo>
                  <a:lnTo>
                    <a:pt x="41511" y="44275"/>
                  </a:lnTo>
                  <a:lnTo>
                    <a:pt x="41511" y="44122"/>
                  </a:lnTo>
                  <a:lnTo>
                    <a:pt x="41460" y="43968"/>
                  </a:lnTo>
                  <a:lnTo>
                    <a:pt x="41409" y="43763"/>
                  </a:lnTo>
                  <a:lnTo>
                    <a:pt x="41255" y="43661"/>
                  </a:lnTo>
                  <a:lnTo>
                    <a:pt x="41102" y="43559"/>
                  </a:lnTo>
                  <a:lnTo>
                    <a:pt x="40897" y="43507"/>
                  </a:lnTo>
                  <a:close/>
                  <a:moveTo>
                    <a:pt x="10289" y="44941"/>
                  </a:moveTo>
                  <a:lnTo>
                    <a:pt x="10084" y="44992"/>
                  </a:lnTo>
                  <a:lnTo>
                    <a:pt x="9930" y="45094"/>
                  </a:lnTo>
                  <a:lnTo>
                    <a:pt x="9828" y="45248"/>
                  </a:lnTo>
                  <a:lnTo>
                    <a:pt x="9623" y="45504"/>
                  </a:lnTo>
                  <a:lnTo>
                    <a:pt x="9930" y="45350"/>
                  </a:lnTo>
                  <a:lnTo>
                    <a:pt x="10033" y="45248"/>
                  </a:lnTo>
                  <a:lnTo>
                    <a:pt x="10186" y="45196"/>
                  </a:lnTo>
                  <a:lnTo>
                    <a:pt x="10442" y="45196"/>
                  </a:lnTo>
                  <a:lnTo>
                    <a:pt x="10544" y="45248"/>
                  </a:lnTo>
                  <a:lnTo>
                    <a:pt x="10647" y="45299"/>
                  </a:lnTo>
                  <a:lnTo>
                    <a:pt x="10800" y="45452"/>
                  </a:lnTo>
                  <a:lnTo>
                    <a:pt x="10954" y="45504"/>
                  </a:lnTo>
                  <a:lnTo>
                    <a:pt x="11159" y="45504"/>
                  </a:lnTo>
                  <a:lnTo>
                    <a:pt x="11363" y="45452"/>
                  </a:lnTo>
                  <a:lnTo>
                    <a:pt x="11517" y="45350"/>
                  </a:lnTo>
                  <a:lnTo>
                    <a:pt x="11619" y="45248"/>
                  </a:lnTo>
                  <a:lnTo>
                    <a:pt x="11824" y="44941"/>
                  </a:lnTo>
                  <a:lnTo>
                    <a:pt x="11568" y="45145"/>
                  </a:lnTo>
                  <a:lnTo>
                    <a:pt x="11415" y="45248"/>
                  </a:lnTo>
                  <a:lnTo>
                    <a:pt x="11312" y="45248"/>
                  </a:lnTo>
                  <a:lnTo>
                    <a:pt x="11159" y="45299"/>
                  </a:lnTo>
                  <a:lnTo>
                    <a:pt x="11056" y="45248"/>
                  </a:lnTo>
                  <a:lnTo>
                    <a:pt x="10903" y="45196"/>
                  </a:lnTo>
                  <a:lnTo>
                    <a:pt x="10800" y="45145"/>
                  </a:lnTo>
                  <a:lnTo>
                    <a:pt x="10647" y="44992"/>
                  </a:lnTo>
                  <a:lnTo>
                    <a:pt x="10493" y="44941"/>
                  </a:lnTo>
                  <a:close/>
                  <a:moveTo>
                    <a:pt x="33424" y="44941"/>
                  </a:moveTo>
                  <a:lnTo>
                    <a:pt x="33219" y="44992"/>
                  </a:lnTo>
                  <a:lnTo>
                    <a:pt x="33066" y="45094"/>
                  </a:lnTo>
                  <a:lnTo>
                    <a:pt x="32963" y="45248"/>
                  </a:lnTo>
                  <a:lnTo>
                    <a:pt x="32810" y="45504"/>
                  </a:lnTo>
                  <a:lnTo>
                    <a:pt x="33014" y="45350"/>
                  </a:lnTo>
                  <a:lnTo>
                    <a:pt x="33066" y="45350"/>
                  </a:lnTo>
                  <a:lnTo>
                    <a:pt x="33168" y="45248"/>
                  </a:lnTo>
                  <a:lnTo>
                    <a:pt x="33322" y="45196"/>
                  </a:lnTo>
                  <a:lnTo>
                    <a:pt x="33578" y="45196"/>
                  </a:lnTo>
                  <a:lnTo>
                    <a:pt x="33680" y="45248"/>
                  </a:lnTo>
                  <a:lnTo>
                    <a:pt x="33782" y="45299"/>
                  </a:lnTo>
                  <a:lnTo>
                    <a:pt x="33936" y="45452"/>
                  </a:lnTo>
                  <a:lnTo>
                    <a:pt x="34141" y="45504"/>
                  </a:lnTo>
                  <a:lnTo>
                    <a:pt x="34294" y="45504"/>
                  </a:lnTo>
                  <a:lnTo>
                    <a:pt x="34499" y="45452"/>
                  </a:lnTo>
                  <a:lnTo>
                    <a:pt x="34652" y="45350"/>
                  </a:lnTo>
                  <a:lnTo>
                    <a:pt x="34755" y="45248"/>
                  </a:lnTo>
                  <a:lnTo>
                    <a:pt x="34960" y="44941"/>
                  </a:lnTo>
                  <a:lnTo>
                    <a:pt x="34704" y="45145"/>
                  </a:lnTo>
                  <a:lnTo>
                    <a:pt x="34550" y="45248"/>
                  </a:lnTo>
                  <a:lnTo>
                    <a:pt x="34448" y="45248"/>
                  </a:lnTo>
                  <a:lnTo>
                    <a:pt x="34294" y="45299"/>
                  </a:lnTo>
                  <a:lnTo>
                    <a:pt x="34192" y="45248"/>
                  </a:lnTo>
                  <a:lnTo>
                    <a:pt x="34089" y="45196"/>
                  </a:lnTo>
                  <a:lnTo>
                    <a:pt x="33987" y="45145"/>
                  </a:lnTo>
                  <a:lnTo>
                    <a:pt x="33833" y="44992"/>
                  </a:lnTo>
                  <a:lnTo>
                    <a:pt x="33629" y="44941"/>
                  </a:lnTo>
                  <a:close/>
                  <a:moveTo>
                    <a:pt x="20986" y="44275"/>
                  </a:moveTo>
                  <a:lnTo>
                    <a:pt x="20781" y="44326"/>
                  </a:lnTo>
                  <a:lnTo>
                    <a:pt x="20474" y="44377"/>
                  </a:lnTo>
                  <a:lnTo>
                    <a:pt x="20781" y="44429"/>
                  </a:lnTo>
                  <a:lnTo>
                    <a:pt x="20935" y="44429"/>
                  </a:lnTo>
                  <a:lnTo>
                    <a:pt x="21088" y="44531"/>
                  </a:lnTo>
                  <a:lnTo>
                    <a:pt x="21191" y="44582"/>
                  </a:lnTo>
                  <a:lnTo>
                    <a:pt x="21242" y="44685"/>
                  </a:lnTo>
                  <a:lnTo>
                    <a:pt x="21293" y="44787"/>
                  </a:lnTo>
                  <a:lnTo>
                    <a:pt x="21293" y="44941"/>
                  </a:lnTo>
                  <a:lnTo>
                    <a:pt x="21344" y="45145"/>
                  </a:lnTo>
                  <a:lnTo>
                    <a:pt x="21447" y="45299"/>
                  </a:lnTo>
                  <a:lnTo>
                    <a:pt x="21549" y="45452"/>
                  </a:lnTo>
                  <a:lnTo>
                    <a:pt x="21703" y="45555"/>
                  </a:lnTo>
                  <a:lnTo>
                    <a:pt x="21907" y="45606"/>
                  </a:lnTo>
                  <a:lnTo>
                    <a:pt x="22061" y="45555"/>
                  </a:lnTo>
                  <a:lnTo>
                    <a:pt x="22419" y="45504"/>
                  </a:lnTo>
                  <a:lnTo>
                    <a:pt x="22061" y="45452"/>
                  </a:lnTo>
                  <a:lnTo>
                    <a:pt x="21959" y="45401"/>
                  </a:lnTo>
                  <a:lnTo>
                    <a:pt x="21805" y="45350"/>
                  </a:lnTo>
                  <a:lnTo>
                    <a:pt x="21703" y="45299"/>
                  </a:lnTo>
                  <a:lnTo>
                    <a:pt x="21652" y="45145"/>
                  </a:lnTo>
                  <a:lnTo>
                    <a:pt x="21600" y="45043"/>
                  </a:lnTo>
                  <a:lnTo>
                    <a:pt x="21600" y="44941"/>
                  </a:lnTo>
                  <a:lnTo>
                    <a:pt x="21549" y="44736"/>
                  </a:lnTo>
                  <a:lnTo>
                    <a:pt x="21447" y="44582"/>
                  </a:lnTo>
                  <a:lnTo>
                    <a:pt x="21344" y="44429"/>
                  </a:lnTo>
                  <a:lnTo>
                    <a:pt x="21140" y="44326"/>
                  </a:lnTo>
                  <a:lnTo>
                    <a:pt x="20986" y="44275"/>
                  </a:lnTo>
                  <a:close/>
                  <a:moveTo>
                    <a:pt x="6603" y="46732"/>
                  </a:moveTo>
                  <a:lnTo>
                    <a:pt x="6552" y="46937"/>
                  </a:lnTo>
                  <a:lnTo>
                    <a:pt x="6654" y="46937"/>
                  </a:lnTo>
                  <a:lnTo>
                    <a:pt x="6603" y="46732"/>
                  </a:lnTo>
                  <a:close/>
                  <a:moveTo>
                    <a:pt x="16584" y="46323"/>
                  </a:moveTo>
                  <a:lnTo>
                    <a:pt x="16533" y="46476"/>
                  </a:lnTo>
                  <a:lnTo>
                    <a:pt x="16533" y="46630"/>
                  </a:lnTo>
                  <a:lnTo>
                    <a:pt x="16482" y="46783"/>
                  </a:lnTo>
                  <a:lnTo>
                    <a:pt x="16431" y="46937"/>
                  </a:lnTo>
                  <a:lnTo>
                    <a:pt x="16328" y="47039"/>
                  </a:lnTo>
                  <a:lnTo>
                    <a:pt x="16584" y="47039"/>
                  </a:lnTo>
                  <a:lnTo>
                    <a:pt x="16635" y="46834"/>
                  </a:lnTo>
                  <a:lnTo>
                    <a:pt x="16635" y="46681"/>
                  </a:lnTo>
                  <a:lnTo>
                    <a:pt x="16635" y="46630"/>
                  </a:lnTo>
                  <a:lnTo>
                    <a:pt x="16635" y="46476"/>
                  </a:lnTo>
                  <a:lnTo>
                    <a:pt x="16584" y="4632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3;p54">
              <a:extLst>
                <a:ext uri="{FF2B5EF4-FFF2-40B4-BE49-F238E27FC236}">
                  <a16:creationId xmlns:a16="http://schemas.microsoft.com/office/drawing/2014/main" id="{292CCF27-E3CE-8E4D-0A94-279568D1B3B3}"/>
                </a:ext>
              </a:extLst>
            </p:cNvPr>
            <p:cNvSpPr/>
            <p:nvPr/>
          </p:nvSpPr>
          <p:spPr>
            <a:xfrm>
              <a:off x="5527225" y="1516450"/>
              <a:ext cx="106250" cy="133100"/>
            </a:xfrm>
            <a:custGeom>
              <a:avLst/>
              <a:gdLst/>
              <a:ahLst/>
              <a:cxnLst/>
              <a:rect l="l" t="t" r="r" b="b"/>
              <a:pathLst>
                <a:path w="4250" h="5324" extrusionOk="0">
                  <a:moveTo>
                    <a:pt x="2560" y="0"/>
                  </a:moveTo>
                  <a:lnTo>
                    <a:pt x="1" y="2816"/>
                  </a:lnTo>
                  <a:lnTo>
                    <a:pt x="769" y="5119"/>
                  </a:lnTo>
                  <a:lnTo>
                    <a:pt x="3225" y="5324"/>
                  </a:lnTo>
                  <a:lnTo>
                    <a:pt x="4249" y="3072"/>
                  </a:lnTo>
                  <a:lnTo>
                    <a:pt x="256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4;p54">
              <a:extLst>
                <a:ext uri="{FF2B5EF4-FFF2-40B4-BE49-F238E27FC236}">
                  <a16:creationId xmlns:a16="http://schemas.microsoft.com/office/drawing/2014/main" id="{EA0AFA0B-7B69-42B8-D331-F1E5BDC6B49F}"/>
                </a:ext>
              </a:extLst>
            </p:cNvPr>
            <p:cNvSpPr/>
            <p:nvPr/>
          </p:nvSpPr>
          <p:spPr>
            <a:xfrm>
              <a:off x="5500350" y="1644400"/>
              <a:ext cx="170225" cy="908575"/>
            </a:xfrm>
            <a:custGeom>
              <a:avLst/>
              <a:gdLst/>
              <a:ahLst/>
              <a:cxnLst/>
              <a:rect l="l" t="t" r="r" b="b"/>
              <a:pathLst>
                <a:path w="6809" h="36343" extrusionOk="0">
                  <a:moveTo>
                    <a:pt x="1844" y="1"/>
                  </a:moveTo>
                  <a:lnTo>
                    <a:pt x="1" y="27436"/>
                  </a:lnTo>
                  <a:lnTo>
                    <a:pt x="3993" y="36342"/>
                  </a:lnTo>
                  <a:lnTo>
                    <a:pt x="6808" y="27538"/>
                  </a:lnTo>
                  <a:lnTo>
                    <a:pt x="4300" y="206"/>
                  </a:lnTo>
                  <a:lnTo>
                    <a:pt x="184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5;p54">
              <a:extLst>
                <a:ext uri="{FF2B5EF4-FFF2-40B4-BE49-F238E27FC236}">
                  <a16:creationId xmlns:a16="http://schemas.microsoft.com/office/drawing/2014/main" id="{3CCF9CF5-9C66-6223-3699-32BB0D38037C}"/>
                </a:ext>
              </a:extLst>
            </p:cNvPr>
            <p:cNvSpPr/>
            <p:nvPr/>
          </p:nvSpPr>
          <p:spPr>
            <a:xfrm>
              <a:off x="5497800" y="1104425"/>
              <a:ext cx="276425" cy="397975"/>
            </a:xfrm>
            <a:custGeom>
              <a:avLst/>
              <a:gdLst/>
              <a:ahLst/>
              <a:cxnLst/>
              <a:rect l="l" t="t" r="r" b="b"/>
              <a:pathLst>
                <a:path w="11057" h="15919" extrusionOk="0">
                  <a:moveTo>
                    <a:pt x="9367" y="0"/>
                  </a:moveTo>
                  <a:lnTo>
                    <a:pt x="0" y="3378"/>
                  </a:lnTo>
                  <a:lnTo>
                    <a:pt x="512" y="4760"/>
                  </a:lnTo>
                  <a:lnTo>
                    <a:pt x="922" y="6245"/>
                  </a:lnTo>
                  <a:lnTo>
                    <a:pt x="1280" y="7678"/>
                  </a:lnTo>
                  <a:lnTo>
                    <a:pt x="1536" y="9162"/>
                  </a:lnTo>
                  <a:lnTo>
                    <a:pt x="1536" y="9827"/>
                  </a:lnTo>
                  <a:lnTo>
                    <a:pt x="1536" y="9930"/>
                  </a:lnTo>
                  <a:lnTo>
                    <a:pt x="1536" y="10544"/>
                  </a:lnTo>
                  <a:lnTo>
                    <a:pt x="1536" y="11312"/>
                  </a:lnTo>
                  <a:lnTo>
                    <a:pt x="1690" y="12284"/>
                  </a:lnTo>
                  <a:lnTo>
                    <a:pt x="1894" y="13257"/>
                  </a:lnTo>
                  <a:lnTo>
                    <a:pt x="1997" y="13718"/>
                  </a:lnTo>
                  <a:lnTo>
                    <a:pt x="2201" y="14178"/>
                  </a:lnTo>
                  <a:lnTo>
                    <a:pt x="2406" y="14639"/>
                  </a:lnTo>
                  <a:lnTo>
                    <a:pt x="2611" y="14997"/>
                  </a:lnTo>
                  <a:lnTo>
                    <a:pt x="2918" y="15304"/>
                  </a:lnTo>
                  <a:lnTo>
                    <a:pt x="3225" y="15611"/>
                  </a:lnTo>
                  <a:lnTo>
                    <a:pt x="3583" y="15765"/>
                  </a:lnTo>
                  <a:lnTo>
                    <a:pt x="3993" y="15867"/>
                  </a:lnTo>
                  <a:lnTo>
                    <a:pt x="4402" y="15918"/>
                  </a:lnTo>
                  <a:lnTo>
                    <a:pt x="4914" y="15816"/>
                  </a:lnTo>
                  <a:lnTo>
                    <a:pt x="5375" y="15663"/>
                  </a:lnTo>
                  <a:lnTo>
                    <a:pt x="5887" y="15407"/>
                  </a:lnTo>
                  <a:lnTo>
                    <a:pt x="6399" y="15099"/>
                  </a:lnTo>
                  <a:lnTo>
                    <a:pt x="6910" y="14741"/>
                  </a:lnTo>
                  <a:lnTo>
                    <a:pt x="7422" y="14332"/>
                  </a:lnTo>
                  <a:lnTo>
                    <a:pt x="7934" y="13871"/>
                  </a:lnTo>
                  <a:lnTo>
                    <a:pt x="8395" y="13359"/>
                  </a:lnTo>
                  <a:lnTo>
                    <a:pt x="8907" y="12796"/>
                  </a:lnTo>
                  <a:lnTo>
                    <a:pt x="9316" y="12233"/>
                  </a:lnTo>
                  <a:lnTo>
                    <a:pt x="9777" y="11670"/>
                  </a:lnTo>
                  <a:lnTo>
                    <a:pt x="10135" y="11107"/>
                  </a:lnTo>
                  <a:lnTo>
                    <a:pt x="10493" y="10493"/>
                  </a:lnTo>
                  <a:lnTo>
                    <a:pt x="10800" y="9930"/>
                  </a:lnTo>
                  <a:lnTo>
                    <a:pt x="11056" y="9367"/>
                  </a:lnTo>
                  <a:lnTo>
                    <a:pt x="11056" y="9213"/>
                  </a:lnTo>
                  <a:lnTo>
                    <a:pt x="11005" y="8906"/>
                  </a:lnTo>
                  <a:lnTo>
                    <a:pt x="10800" y="7882"/>
                  </a:lnTo>
                  <a:lnTo>
                    <a:pt x="10135" y="4709"/>
                  </a:lnTo>
                  <a:lnTo>
                    <a:pt x="9726" y="2406"/>
                  </a:lnTo>
                  <a:lnTo>
                    <a:pt x="9521" y="1177"/>
                  </a:lnTo>
                  <a:lnTo>
                    <a:pt x="9367"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6;p54">
              <a:extLst>
                <a:ext uri="{FF2B5EF4-FFF2-40B4-BE49-F238E27FC236}">
                  <a16:creationId xmlns:a16="http://schemas.microsoft.com/office/drawing/2014/main" id="{0751DCFA-C3C9-ADB0-2248-97D3694004AE}"/>
                </a:ext>
              </a:extLst>
            </p:cNvPr>
            <p:cNvSpPr/>
            <p:nvPr/>
          </p:nvSpPr>
          <p:spPr>
            <a:xfrm>
              <a:off x="5497800" y="1106975"/>
              <a:ext cx="227800" cy="245700"/>
            </a:xfrm>
            <a:custGeom>
              <a:avLst/>
              <a:gdLst/>
              <a:ahLst/>
              <a:cxnLst/>
              <a:rect l="l" t="t" r="r" b="b"/>
              <a:pathLst>
                <a:path w="9112" h="9828" extrusionOk="0">
                  <a:moveTo>
                    <a:pt x="9111" y="0"/>
                  </a:moveTo>
                  <a:lnTo>
                    <a:pt x="0" y="3225"/>
                  </a:lnTo>
                  <a:lnTo>
                    <a:pt x="512" y="4658"/>
                  </a:lnTo>
                  <a:lnTo>
                    <a:pt x="922" y="6091"/>
                  </a:lnTo>
                  <a:lnTo>
                    <a:pt x="1280" y="7576"/>
                  </a:lnTo>
                  <a:lnTo>
                    <a:pt x="1536" y="9060"/>
                  </a:lnTo>
                  <a:lnTo>
                    <a:pt x="1536" y="9367"/>
                  </a:lnTo>
                  <a:lnTo>
                    <a:pt x="1536" y="9725"/>
                  </a:lnTo>
                  <a:lnTo>
                    <a:pt x="1536" y="9828"/>
                  </a:lnTo>
                  <a:lnTo>
                    <a:pt x="2048" y="9828"/>
                  </a:lnTo>
                  <a:lnTo>
                    <a:pt x="2560" y="9777"/>
                  </a:lnTo>
                  <a:lnTo>
                    <a:pt x="3072" y="9674"/>
                  </a:lnTo>
                  <a:lnTo>
                    <a:pt x="3532" y="9572"/>
                  </a:lnTo>
                  <a:lnTo>
                    <a:pt x="3993" y="9418"/>
                  </a:lnTo>
                  <a:lnTo>
                    <a:pt x="4402" y="9214"/>
                  </a:lnTo>
                  <a:lnTo>
                    <a:pt x="4812" y="9009"/>
                  </a:lnTo>
                  <a:lnTo>
                    <a:pt x="5170" y="8804"/>
                  </a:lnTo>
                  <a:lnTo>
                    <a:pt x="5528" y="8497"/>
                  </a:lnTo>
                  <a:lnTo>
                    <a:pt x="5887" y="8241"/>
                  </a:lnTo>
                  <a:lnTo>
                    <a:pt x="6501" y="7576"/>
                  </a:lnTo>
                  <a:lnTo>
                    <a:pt x="7013" y="6910"/>
                  </a:lnTo>
                  <a:lnTo>
                    <a:pt x="7473" y="6143"/>
                  </a:lnTo>
                  <a:lnTo>
                    <a:pt x="7832" y="5375"/>
                  </a:lnTo>
                  <a:lnTo>
                    <a:pt x="8190" y="4556"/>
                  </a:lnTo>
                  <a:lnTo>
                    <a:pt x="8446" y="3788"/>
                  </a:lnTo>
                  <a:lnTo>
                    <a:pt x="8651" y="3020"/>
                  </a:lnTo>
                  <a:lnTo>
                    <a:pt x="8804" y="2253"/>
                  </a:lnTo>
                  <a:lnTo>
                    <a:pt x="9009" y="973"/>
                  </a:lnTo>
                  <a:lnTo>
                    <a:pt x="911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7;p54">
              <a:extLst>
                <a:ext uri="{FF2B5EF4-FFF2-40B4-BE49-F238E27FC236}">
                  <a16:creationId xmlns:a16="http://schemas.microsoft.com/office/drawing/2014/main" id="{B54F2B13-E77E-0464-ECCF-7FCB39B3815C}"/>
                </a:ext>
              </a:extLst>
            </p:cNvPr>
            <p:cNvSpPr/>
            <p:nvPr/>
          </p:nvSpPr>
          <p:spPr>
            <a:xfrm>
              <a:off x="5350650" y="717975"/>
              <a:ext cx="408225" cy="591200"/>
            </a:xfrm>
            <a:custGeom>
              <a:avLst/>
              <a:gdLst/>
              <a:ahLst/>
              <a:cxnLst/>
              <a:rect l="l" t="t" r="r" b="b"/>
              <a:pathLst>
                <a:path w="16329" h="23648" extrusionOk="0">
                  <a:moveTo>
                    <a:pt x="7320" y="0"/>
                  </a:moveTo>
                  <a:lnTo>
                    <a:pt x="6398" y="103"/>
                  </a:lnTo>
                  <a:lnTo>
                    <a:pt x="5477" y="307"/>
                  </a:lnTo>
                  <a:lnTo>
                    <a:pt x="4607" y="614"/>
                  </a:lnTo>
                  <a:lnTo>
                    <a:pt x="4197" y="819"/>
                  </a:lnTo>
                  <a:lnTo>
                    <a:pt x="3788" y="1075"/>
                  </a:lnTo>
                  <a:lnTo>
                    <a:pt x="3378" y="1331"/>
                  </a:lnTo>
                  <a:lnTo>
                    <a:pt x="3020" y="1587"/>
                  </a:lnTo>
                  <a:lnTo>
                    <a:pt x="2764" y="1843"/>
                  </a:lnTo>
                  <a:lnTo>
                    <a:pt x="2559" y="2150"/>
                  </a:lnTo>
                  <a:lnTo>
                    <a:pt x="2304" y="2457"/>
                  </a:lnTo>
                  <a:lnTo>
                    <a:pt x="2099" y="2867"/>
                  </a:lnTo>
                  <a:lnTo>
                    <a:pt x="1638" y="3839"/>
                  </a:lnTo>
                  <a:lnTo>
                    <a:pt x="1280" y="4965"/>
                  </a:lnTo>
                  <a:lnTo>
                    <a:pt x="922" y="6194"/>
                  </a:lnTo>
                  <a:lnTo>
                    <a:pt x="614" y="7576"/>
                  </a:lnTo>
                  <a:lnTo>
                    <a:pt x="359" y="9009"/>
                  </a:lnTo>
                  <a:lnTo>
                    <a:pt x="154" y="10493"/>
                  </a:lnTo>
                  <a:lnTo>
                    <a:pt x="51" y="12029"/>
                  </a:lnTo>
                  <a:lnTo>
                    <a:pt x="0" y="13564"/>
                  </a:lnTo>
                  <a:lnTo>
                    <a:pt x="0" y="14997"/>
                  </a:lnTo>
                  <a:lnTo>
                    <a:pt x="103" y="16431"/>
                  </a:lnTo>
                  <a:lnTo>
                    <a:pt x="256" y="17710"/>
                  </a:lnTo>
                  <a:lnTo>
                    <a:pt x="410" y="18324"/>
                  </a:lnTo>
                  <a:lnTo>
                    <a:pt x="563" y="18887"/>
                  </a:lnTo>
                  <a:lnTo>
                    <a:pt x="717" y="19450"/>
                  </a:lnTo>
                  <a:lnTo>
                    <a:pt x="922" y="19962"/>
                  </a:lnTo>
                  <a:lnTo>
                    <a:pt x="1178" y="20372"/>
                  </a:lnTo>
                  <a:lnTo>
                    <a:pt x="1433" y="20781"/>
                  </a:lnTo>
                  <a:lnTo>
                    <a:pt x="1996" y="21498"/>
                  </a:lnTo>
                  <a:lnTo>
                    <a:pt x="2662" y="22112"/>
                  </a:lnTo>
                  <a:lnTo>
                    <a:pt x="3378" y="22624"/>
                  </a:lnTo>
                  <a:lnTo>
                    <a:pt x="4095" y="22982"/>
                  </a:lnTo>
                  <a:lnTo>
                    <a:pt x="4863" y="23289"/>
                  </a:lnTo>
                  <a:lnTo>
                    <a:pt x="5682" y="23494"/>
                  </a:lnTo>
                  <a:lnTo>
                    <a:pt x="6501" y="23596"/>
                  </a:lnTo>
                  <a:lnTo>
                    <a:pt x="7320" y="23648"/>
                  </a:lnTo>
                  <a:lnTo>
                    <a:pt x="8190" y="23545"/>
                  </a:lnTo>
                  <a:lnTo>
                    <a:pt x="9009" y="23392"/>
                  </a:lnTo>
                  <a:lnTo>
                    <a:pt x="9828" y="23187"/>
                  </a:lnTo>
                  <a:lnTo>
                    <a:pt x="10647" y="22829"/>
                  </a:lnTo>
                  <a:lnTo>
                    <a:pt x="11414" y="22470"/>
                  </a:lnTo>
                  <a:lnTo>
                    <a:pt x="12182" y="22010"/>
                  </a:lnTo>
                  <a:lnTo>
                    <a:pt x="12899" y="21447"/>
                  </a:lnTo>
                  <a:lnTo>
                    <a:pt x="13564" y="20832"/>
                  </a:lnTo>
                  <a:lnTo>
                    <a:pt x="13769" y="20576"/>
                  </a:lnTo>
                  <a:lnTo>
                    <a:pt x="13974" y="20321"/>
                  </a:lnTo>
                  <a:lnTo>
                    <a:pt x="14383" y="19604"/>
                  </a:lnTo>
                  <a:lnTo>
                    <a:pt x="14741" y="18785"/>
                  </a:lnTo>
                  <a:lnTo>
                    <a:pt x="15049" y="17864"/>
                  </a:lnTo>
                  <a:lnTo>
                    <a:pt x="15356" y="16840"/>
                  </a:lnTo>
                  <a:lnTo>
                    <a:pt x="15612" y="15714"/>
                  </a:lnTo>
                  <a:lnTo>
                    <a:pt x="15867" y="14537"/>
                  </a:lnTo>
                  <a:lnTo>
                    <a:pt x="16021" y="13359"/>
                  </a:lnTo>
                  <a:lnTo>
                    <a:pt x="16175" y="12131"/>
                  </a:lnTo>
                  <a:lnTo>
                    <a:pt x="16277" y="10954"/>
                  </a:lnTo>
                  <a:lnTo>
                    <a:pt x="16328" y="9777"/>
                  </a:lnTo>
                  <a:lnTo>
                    <a:pt x="16328" y="8650"/>
                  </a:lnTo>
                  <a:lnTo>
                    <a:pt x="16328" y="7576"/>
                  </a:lnTo>
                  <a:lnTo>
                    <a:pt x="16226" y="6654"/>
                  </a:lnTo>
                  <a:lnTo>
                    <a:pt x="16072" y="5784"/>
                  </a:lnTo>
                  <a:lnTo>
                    <a:pt x="15867" y="5068"/>
                  </a:lnTo>
                  <a:lnTo>
                    <a:pt x="15663" y="4607"/>
                  </a:lnTo>
                  <a:lnTo>
                    <a:pt x="15458" y="4197"/>
                  </a:lnTo>
                  <a:lnTo>
                    <a:pt x="15202" y="3788"/>
                  </a:lnTo>
                  <a:lnTo>
                    <a:pt x="14946" y="3378"/>
                  </a:lnTo>
                  <a:lnTo>
                    <a:pt x="14639" y="2969"/>
                  </a:lnTo>
                  <a:lnTo>
                    <a:pt x="14281" y="2611"/>
                  </a:lnTo>
                  <a:lnTo>
                    <a:pt x="13615" y="1996"/>
                  </a:lnTo>
                  <a:lnTo>
                    <a:pt x="12796" y="1433"/>
                  </a:lnTo>
                  <a:lnTo>
                    <a:pt x="11977" y="922"/>
                  </a:lnTo>
                  <a:lnTo>
                    <a:pt x="11107" y="563"/>
                  </a:lnTo>
                  <a:lnTo>
                    <a:pt x="10186" y="256"/>
                  </a:lnTo>
                  <a:lnTo>
                    <a:pt x="9213" y="51"/>
                  </a:lnTo>
                  <a:lnTo>
                    <a:pt x="8241"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8;p54">
              <a:extLst>
                <a:ext uri="{FF2B5EF4-FFF2-40B4-BE49-F238E27FC236}">
                  <a16:creationId xmlns:a16="http://schemas.microsoft.com/office/drawing/2014/main" id="{78A17F96-0493-3288-67D7-6BAC88C89DE8}"/>
                </a:ext>
              </a:extLst>
            </p:cNvPr>
            <p:cNvSpPr/>
            <p:nvPr/>
          </p:nvSpPr>
          <p:spPr>
            <a:xfrm>
              <a:off x="5492675" y="1008450"/>
              <a:ext cx="15375" cy="46075"/>
            </a:xfrm>
            <a:custGeom>
              <a:avLst/>
              <a:gdLst/>
              <a:ahLst/>
              <a:cxnLst/>
              <a:rect l="l" t="t" r="r" b="b"/>
              <a:pathLst>
                <a:path w="615" h="1843" extrusionOk="0">
                  <a:moveTo>
                    <a:pt x="154" y="0"/>
                  </a:moveTo>
                  <a:lnTo>
                    <a:pt x="52" y="512"/>
                  </a:lnTo>
                  <a:lnTo>
                    <a:pt x="1" y="819"/>
                  </a:lnTo>
                  <a:lnTo>
                    <a:pt x="52" y="1075"/>
                  </a:lnTo>
                  <a:lnTo>
                    <a:pt x="103" y="1331"/>
                  </a:lnTo>
                  <a:lnTo>
                    <a:pt x="205" y="1536"/>
                  </a:lnTo>
                  <a:lnTo>
                    <a:pt x="410" y="1740"/>
                  </a:lnTo>
                  <a:lnTo>
                    <a:pt x="615" y="1843"/>
                  </a:lnTo>
                  <a:lnTo>
                    <a:pt x="461" y="1689"/>
                  </a:lnTo>
                  <a:lnTo>
                    <a:pt x="308" y="1536"/>
                  </a:lnTo>
                  <a:lnTo>
                    <a:pt x="205" y="1331"/>
                  </a:lnTo>
                  <a:lnTo>
                    <a:pt x="154" y="1075"/>
                  </a:lnTo>
                  <a:lnTo>
                    <a:pt x="154" y="563"/>
                  </a:lnTo>
                  <a:lnTo>
                    <a:pt x="205" y="51"/>
                  </a:lnTo>
                  <a:lnTo>
                    <a:pt x="15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9;p54">
              <a:extLst>
                <a:ext uri="{FF2B5EF4-FFF2-40B4-BE49-F238E27FC236}">
                  <a16:creationId xmlns:a16="http://schemas.microsoft.com/office/drawing/2014/main" id="{1CB588E0-A7B0-140F-4331-308275CE0448}"/>
                </a:ext>
              </a:extLst>
            </p:cNvPr>
            <p:cNvSpPr/>
            <p:nvPr/>
          </p:nvSpPr>
          <p:spPr>
            <a:xfrm>
              <a:off x="5493950" y="993075"/>
              <a:ext cx="38425" cy="55050"/>
            </a:xfrm>
            <a:custGeom>
              <a:avLst/>
              <a:gdLst/>
              <a:ahLst/>
              <a:cxnLst/>
              <a:rect l="l" t="t" r="r" b="b"/>
              <a:pathLst>
                <a:path w="1537" h="2202" extrusionOk="0">
                  <a:moveTo>
                    <a:pt x="615" y="1"/>
                  </a:moveTo>
                  <a:lnTo>
                    <a:pt x="513" y="103"/>
                  </a:lnTo>
                  <a:lnTo>
                    <a:pt x="359" y="155"/>
                  </a:lnTo>
                  <a:lnTo>
                    <a:pt x="257" y="308"/>
                  </a:lnTo>
                  <a:lnTo>
                    <a:pt x="103" y="666"/>
                  </a:lnTo>
                  <a:lnTo>
                    <a:pt x="1" y="1025"/>
                  </a:lnTo>
                  <a:lnTo>
                    <a:pt x="1" y="1434"/>
                  </a:lnTo>
                  <a:lnTo>
                    <a:pt x="103" y="1792"/>
                  </a:lnTo>
                  <a:lnTo>
                    <a:pt x="206" y="1946"/>
                  </a:lnTo>
                  <a:lnTo>
                    <a:pt x="308" y="2048"/>
                  </a:lnTo>
                  <a:lnTo>
                    <a:pt x="462" y="2151"/>
                  </a:lnTo>
                  <a:lnTo>
                    <a:pt x="666" y="2202"/>
                  </a:lnTo>
                  <a:lnTo>
                    <a:pt x="820" y="2151"/>
                  </a:lnTo>
                  <a:lnTo>
                    <a:pt x="973" y="2100"/>
                  </a:lnTo>
                  <a:lnTo>
                    <a:pt x="1127" y="1997"/>
                  </a:lnTo>
                  <a:lnTo>
                    <a:pt x="1281" y="1895"/>
                  </a:lnTo>
                  <a:lnTo>
                    <a:pt x="1434" y="1536"/>
                  </a:lnTo>
                  <a:lnTo>
                    <a:pt x="1536" y="1127"/>
                  </a:lnTo>
                  <a:lnTo>
                    <a:pt x="1485" y="769"/>
                  </a:lnTo>
                  <a:lnTo>
                    <a:pt x="1434" y="564"/>
                  </a:lnTo>
                  <a:lnTo>
                    <a:pt x="1383" y="410"/>
                  </a:lnTo>
                  <a:lnTo>
                    <a:pt x="1281" y="257"/>
                  </a:lnTo>
                  <a:lnTo>
                    <a:pt x="1127" y="103"/>
                  </a:lnTo>
                  <a:lnTo>
                    <a:pt x="973" y="52"/>
                  </a:lnTo>
                  <a:lnTo>
                    <a:pt x="82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100;p54">
              <a:extLst>
                <a:ext uri="{FF2B5EF4-FFF2-40B4-BE49-F238E27FC236}">
                  <a16:creationId xmlns:a16="http://schemas.microsoft.com/office/drawing/2014/main" id="{24384180-A5B8-334A-1520-EAE7E33808C2}"/>
                </a:ext>
              </a:extLst>
            </p:cNvPr>
            <p:cNvSpPr/>
            <p:nvPr/>
          </p:nvSpPr>
          <p:spPr>
            <a:xfrm>
              <a:off x="5378800" y="1002050"/>
              <a:ext cx="23050" cy="40975"/>
            </a:xfrm>
            <a:custGeom>
              <a:avLst/>
              <a:gdLst/>
              <a:ahLst/>
              <a:cxnLst/>
              <a:rect l="l" t="t" r="r" b="b"/>
              <a:pathLst>
                <a:path w="922" h="1639" extrusionOk="0">
                  <a:moveTo>
                    <a:pt x="870" y="0"/>
                  </a:moveTo>
                  <a:lnTo>
                    <a:pt x="870" y="51"/>
                  </a:lnTo>
                  <a:lnTo>
                    <a:pt x="768" y="563"/>
                  </a:lnTo>
                  <a:lnTo>
                    <a:pt x="666" y="1024"/>
                  </a:lnTo>
                  <a:lnTo>
                    <a:pt x="512" y="1229"/>
                  </a:lnTo>
                  <a:lnTo>
                    <a:pt x="410" y="1433"/>
                  </a:lnTo>
                  <a:lnTo>
                    <a:pt x="205" y="1536"/>
                  </a:lnTo>
                  <a:lnTo>
                    <a:pt x="0" y="1638"/>
                  </a:lnTo>
                  <a:lnTo>
                    <a:pt x="256" y="1587"/>
                  </a:lnTo>
                  <a:lnTo>
                    <a:pt x="461" y="1485"/>
                  </a:lnTo>
                  <a:lnTo>
                    <a:pt x="615" y="1280"/>
                  </a:lnTo>
                  <a:lnTo>
                    <a:pt x="768" y="1075"/>
                  </a:lnTo>
                  <a:lnTo>
                    <a:pt x="819" y="768"/>
                  </a:lnTo>
                  <a:lnTo>
                    <a:pt x="870" y="512"/>
                  </a:lnTo>
                  <a:lnTo>
                    <a:pt x="9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101;p54">
              <a:extLst>
                <a:ext uri="{FF2B5EF4-FFF2-40B4-BE49-F238E27FC236}">
                  <a16:creationId xmlns:a16="http://schemas.microsoft.com/office/drawing/2014/main" id="{B5A101A3-FACF-D434-75DF-BC11DE2938FA}"/>
                </a:ext>
              </a:extLst>
            </p:cNvPr>
            <p:cNvSpPr/>
            <p:nvPr/>
          </p:nvSpPr>
          <p:spPr>
            <a:xfrm>
              <a:off x="5363450" y="982850"/>
              <a:ext cx="38400" cy="53775"/>
            </a:xfrm>
            <a:custGeom>
              <a:avLst/>
              <a:gdLst/>
              <a:ahLst/>
              <a:cxnLst/>
              <a:rect l="l" t="t" r="r" b="b"/>
              <a:pathLst>
                <a:path w="1536" h="2151" extrusionOk="0">
                  <a:moveTo>
                    <a:pt x="614" y="0"/>
                  </a:moveTo>
                  <a:lnTo>
                    <a:pt x="461" y="103"/>
                  </a:lnTo>
                  <a:lnTo>
                    <a:pt x="358" y="205"/>
                  </a:lnTo>
                  <a:lnTo>
                    <a:pt x="205" y="359"/>
                  </a:lnTo>
                  <a:lnTo>
                    <a:pt x="154" y="512"/>
                  </a:lnTo>
                  <a:lnTo>
                    <a:pt x="0" y="922"/>
                  </a:lnTo>
                  <a:lnTo>
                    <a:pt x="0" y="1331"/>
                  </a:lnTo>
                  <a:lnTo>
                    <a:pt x="102" y="1690"/>
                  </a:lnTo>
                  <a:lnTo>
                    <a:pt x="154" y="1843"/>
                  </a:lnTo>
                  <a:lnTo>
                    <a:pt x="307" y="1997"/>
                  </a:lnTo>
                  <a:lnTo>
                    <a:pt x="410" y="2099"/>
                  </a:lnTo>
                  <a:lnTo>
                    <a:pt x="614" y="2150"/>
                  </a:lnTo>
                  <a:lnTo>
                    <a:pt x="768" y="2150"/>
                  </a:lnTo>
                  <a:lnTo>
                    <a:pt x="921" y="2099"/>
                  </a:lnTo>
                  <a:lnTo>
                    <a:pt x="1075" y="1997"/>
                  </a:lnTo>
                  <a:lnTo>
                    <a:pt x="1229" y="1894"/>
                  </a:lnTo>
                  <a:lnTo>
                    <a:pt x="1382" y="1587"/>
                  </a:lnTo>
                  <a:lnTo>
                    <a:pt x="1484" y="1178"/>
                  </a:lnTo>
                  <a:lnTo>
                    <a:pt x="1536" y="768"/>
                  </a:lnTo>
                  <a:lnTo>
                    <a:pt x="1433" y="410"/>
                  </a:lnTo>
                  <a:lnTo>
                    <a:pt x="1382" y="256"/>
                  </a:lnTo>
                  <a:lnTo>
                    <a:pt x="1280" y="154"/>
                  </a:lnTo>
                  <a:lnTo>
                    <a:pt x="1126" y="52"/>
                  </a:lnTo>
                  <a:lnTo>
                    <a:pt x="97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102;p54">
              <a:extLst>
                <a:ext uri="{FF2B5EF4-FFF2-40B4-BE49-F238E27FC236}">
                  <a16:creationId xmlns:a16="http://schemas.microsoft.com/office/drawing/2014/main" id="{4F640D3D-37F4-9277-51C9-9FFFEC6385B3}"/>
                </a:ext>
              </a:extLst>
            </p:cNvPr>
            <p:cNvSpPr/>
            <p:nvPr/>
          </p:nvSpPr>
          <p:spPr>
            <a:xfrm>
              <a:off x="5497800" y="929100"/>
              <a:ext cx="56325" cy="42250"/>
            </a:xfrm>
            <a:custGeom>
              <a:avLst/>
              <a:gdLst/>
              <a:ahLst/>
              <a:cxnLst/>
              <a:rect l="l" t="t" r="r" b="b"/>
              <a:pathLst>
                <a:path w="2253" h="1690" extrusionOk="0">
                  <a:moveTo>
                    <a:pt x="768" y="1"/>
                  </a:moveTo>
                  <a:lnTo>
                    <a:pt x="461" y="52"/>
                  </a:lnTo>
                  <a:lnTo>
                    <a:pt x="205" y="205"/>
                  </a:lnTo>
                  <a:lnTo>
                    <a:pt x="103" y="308"/>
                  </a:lnTo>
                  <a:lnTo>
                    <a:pt x="0" y="410"/>
                  </a:lnTo>
                  <a:lnTo>
                    <a:pt x="0" y="564"/>
                  </a:lnTo>
                  <a:lnTo>
                    <a:pt x="52" y="717"/>
                  </a:lnTo>
                  <a:lnTo>
                    <a:pt x="205" y="922"/>
                  </a:lnTo>
                  <a:lnTo>
                    <a:pt x="359" y="1076"/>
                  </a:lnTo>
                  <a:lnTo>
                    <a:pt x="564" y="1178"/>
                  </a:lnTo>
                  <a:lnTo>
                    <a:pt x="819" y="1280"/>
                  </a:lnTo>
                  <a:lnTo>
                    <a:pt x="1178" y="1485"/>
                  </a:lnTo>
                  <a:lnTo>
                    <a:pt x="1587" y="1690"/>
                  </a:lnTo>
                  <a:lnTo>
                    <a:pt x="1792" y="1690"/>
                  </a:lnTo>
                  <a:lnTo>
                    <a:pt x="1946" y="1639"/>
                  </a:lnTo>
                  <a:lnTo>
                    <a:pt x="2099" y="1536"/>
                  </a:lnTo>
                  <a:lnTo>
                    <a:pt x="2201" y="1383"/>
                  </a:lnTo>
                  <a:lnTo>
                    <a:pt x="2253" y="1229"/>
                  </a:lnTo>
                  <a:lnTo>
                    <a:pt x="2253" y="1024"/>
                  </a:lnTo>
                  <a:lnTo>
                    <a:pt x="2048" y="768"/>
                  </a:lnTo>
                  <a:lnTo>
                    <a:pt x="1843" y="513"/>
                  </a:lnTo>
                  <a:lnTo>
                    <a:pt x="1638" y="308"/>
                  </a:lnTo>
                  <a:lnTo>
                    <a:pt x="1331" y="205"/>
                  </a:lnTo>
                  <a:lnTo>
                    <a:pt x="1075" y="52"/>
                  </a:lnTo>
                  <a:lnTo>
                    <a:pt x="76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3;p54">
              <a:extLst>
                <a:ext uri="{FF2B5EF4-FFF2-40B4-BE49-F238E27FC236}">
                  <a16:creationId xmlns:a16="http://schemas.microsoft.com/office/drawing/2014/main" id="{2FC6C332-84A1-DD4A-2D73-18F41BF67AF1}"/>
                </a:ext>
              </a:extLst>
            </p:cNvPr>
            <p:cNvSpPr/>
            <p:nvPr/>
          </p:nvSpPr>
          <p:spPr>
            <a:xfrm>
              <a:off x="5355750" y="918875"/>
              <a:ext cx="60175" cy="34575"/>
            </a:xfrm>
            <a:custGeom>
              <a:avLst/>
              <a:gdLst/>
              <a:ahLst/>
              <a:cxnLst/>
              <a:rect l="l" t="t" r="r" b="b"/>
              <a:pathLst>
                <a:path w="2407" h="1383" extrusionOk="0">
                  <a:moveTo>
                    <a:pt x="1485" y="0"/>
                  </a:moveTo>
                  <a:lnTo>
                    <a:pt x="1178" y="51"/>
                  </a:lnTo>
                  <a:lnTo>
                    <a:pt x="922" y="103"/>
                  </a:lnTo>
                  <a:lnTo>
                    <a:pt x="615" y="205"/>
                  </a:lnTo>
                  <a:lnTo>
                    <a:pt x="359" y="359"/>
                  </a:lnTo>
                  <a:lnTo>
                    <a:pt x="103" y="563"/>
                  </a:lnTo>
                  <a:lnTo>
                    <a:pt x="1" y="717"/>
                  </a:lnTo>
                  <a:lnTo>
                    <a:pt x="1" y="922"/>
                  </a:lnTo>
                  <a:lnTo>
                    <a:pt x="52" y="1075"/>
                  </a:lnTo>
                  <a:lnTo>
                    <a:pt x="155" y="1229"/>
                  </a:lnTo>
                  <a:lnTo>
                    <a:pt x="359" y="1331"/>
                  </a:lnTo>
                  <a:lnTo>
                    <a:pt x="564" y="1382"/>
                  </a:lnTo>
                  <a:lnTo>
                    <a:pt x="974" y="1331"/>
                  </a:lnTo>
                  <a:lnTo>
                    <a:pt x="1434" y="1229"/>
                  </a:lnTo>
                  <a:lnTo>
                    <a:pt x="1690" y="1229"/>
                  </a:lnTo>
                  <a:lnTo>
                    <a:pt x="1895" y="1126"/>
                  </a:lnTo>
                  <a:lnTo>
                    <a:pt x="2100" y="1075"/>
                  </a:lnTo>
                  <a:lnTo>
                    <a:pt x="2304" y="922"/>
                  </a:lnTo>
                  <a:lnTo>
                    <a:pt x="2407" y="768"/>
                  </a:lnTo>
                  <a:lnTo>
                    <a:pt x="2407" y="614"/>
                  </a:lnTo>
                  <a:lnTo>
                    <a:pt x="2407" y="512"/>
                  </a:lnTo>
                  <a:lnTo>
                    <a:pt x="2304" y="359"/>
                  </a:lnTo>
                  <a:lnTo>
                    <a:pt x="2100" y="154"/>
                  </a:lnTo>
                  <a:lnTo>
                    <a:pt x="1792" y="51"/>
                  </a:lnTo>
                  <a:lnTo>
                    <a:pt x="148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4;p54">
              <a:extLst>
                <a:ext uri="{FF2B5EF4-FFF2-40B4-BE49-F238E27FC236}">
                  <a16:creationId xmlns:a16="http://schemas.microsoft.com/office/drawing/2014/main" id="{741A7ED7-ABFC-BF0B-CC4E-71461B061AA0}"/>
                </a:ext>
              </a:extLst>
            </p:cNvPr>
            <p:cNvSpPr/>
            <p:nvPr/>
          </p:nvSpPr>
          <p:spPr>
            <a:xfrm>
              <a:off x="5470925" y="1162000"/>
              <a:ext cx="33300" cy="17925"/>
            </a:xfrm>
            <a:custGeom>
              <a:avLst/>
              <a:gdLst/>
              <a:ahLst/>
              <a:cxnLst/>
              <a:rect l="l" t="t" r="r" b="b"/>
              <a:pathLst>
                <a:path w="1332" h="717" extrusionOk="0">
                  <a:moveTo>
                    <a:pt x="1280" y="0"/>
                  </a:moveTo>
                  <a:lnTo>
                    <a:pt x="1229" y="52"/>
                  </a:lnTo>
                  <a:lnTo>
                    <a:pt x="1024" y="307"/>
                  </a:lnTo>
                  <a:lnTo>
                    <a:pt x="871" y="410"/>
                  </a:lnTo>
                  <a:lnTo>
                    <a:pt x="717" y="512"/>
                  </a:lnTo>
                  <a:lnTo>
                    <a:pt x="359" y="461"/>
                  </a:lnTo>
                  <a:lnTo>
                    <a:pt x="1" y="410"/>
                  </a:lnTo>
                  <a:lnTo>
                    <a:pt x="154" y="563"/>
                  </a:lnTo>
                  <a:lnTo>
                    <a:pt x="410" y="666"/>
                  </a:lnTo>
                  <a:lnTo>
                    <a:pt x="615" y="717"/>
                  </a:lnTo>
                  <a:lnTo>
                    <a:pt x="871" y="666"/>
                  </a:lnTo>
                  <a:lnTo>
                    <a:pt x="1075" y="563"/>
                  </a:lnTo>
                  <a:lnTo>
                    <a:pt x="1229" y="410"/>
                  </a:lnTo>
                  <a:lnTo>
                    <a:pt x="1280" y="256"/>
                  </a:lnTo>
                  <a:lnTo>
                    <a:pt x="133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5;p54">
              <a:extLst>
                <a:ext uri="{FF2B5EF4-FFF2-40B4-BE49-F238E27FC236}">
                  <a16:creationId xmlns:a16="http://schemas.microsoft.com/office/drawing/2014/main" id="{577C9283-034C-BCE9-8B9C-87D6E9F125E7}"/>
                </a:ext>
              </a:extLst>
            </p:cNvPr>
            <p:cNvSpPr/>
            <p:nvPr/>
          </p:nvSpPr>
          <p:spPr>
            <a:xfrm>
              <a:off x="5390300" y="921425"/>
              <a:ext cx="96000" cy="212450"/>
            </a:xfrm>
            <a:custGeom>
              <a:avLst/>
              <a:gdLst/>
              <a:ahLst/>
              <a:cxnLst/>
              <a:rect l="l" t="t" r="r" b="b"/>
              <a:pathLst>
                <a:path w="3840" h="8498" extrusionOk="0">
                  <a:moveTo>
                    <a:pt x="1690" y="1"/>
                  </a:moveTo>
                  <a:lnTo>
                    <a:pt x="1639" y="52"/>
                  </a:lnTo>
                  <a:lnTo>
                    <a:pt x="1588" y="52"/>
                  </a:lnTo>
                  <a:lnTo>
                    <a:pt x="1076" y="1741"/>
                  </a:lnTo>
                  <a:lnTo>
                    <a:pt x="615" y="3430"/>
                  </a:lnTo>
                  <a:lnTo>
                    <a:pt x="257" y="5170"/>
                  </a:lnTo>
                  <a:lnTo>
                    <a:pt x="1" y="6911"/>
                  </a:lnTo>
                  <a:lnTo>
                    <a:pt x="1" y="6962"/>
                  </a:lnTo>
                  <a:lnTo>
                    <a:pt x="103" y="7013"/>
                  </a:lnTo>
                  <a:lnTo>
                    <a:pt x="462" y="6962"/>
                  </a:lnTo>
                  <a:lnTo>
                    <a:pt x="1127" y="6757"/>
                  </a:lnTo>
                  <a:lnTo>
                    <a:pt x="1127" y="6757"/>
                  </a:lnTo>
                  <a:lnTo>
                    <a:pt x="973" y="8190"/>
                  </a:lnTo>
                  <a:lnTo>
                    <a:pt x="973" y="8293"/>
                  </a:lnTo>
                  <a:lnTo>
                    <a:pt x="1076" y="8344"/>
                  </a:lnTo>
                  <a:lnTo>
                    <a:pt x="1383" y="8446"/>
                  </a:lnTo>
                  <a:lnTo>
                    <a:pt x="1792" y="8497"/>
                  </a:lnTo>
                  <a:lnTo>
                    <a:pt x="2202" y="8497"/>
                  </a:lnTo>
                  <a:lnTo>
                    <a:pt x="2663" y="8395"/>
                  </a:lnTo>
                  <a:lnTo>
                    <a:pt x="3123" y="8241"/>
                  </a:lnTo>
                  <a:lnTo>
                    <a:pt x="3482" y="7985"/>
                  </a:lnTo>
                  <a:lnTo>
                    <a:pt x="3840" y="7627"/>
                  </a:lnTo>
                  <a:lnTo>
                    <a:pt x="3840" y="7576"/>
                  </a:lnTo>
                  <a:lnTo>
                    <a:pt x="3789" y="7525"/>
                  </a:lnTo>
                  <a:lnTo>
                    <a:pt x="3482" y="7678"/>
                  </a:lnTo>
                  <a:lnTo>
                    <a:pt x="3226" y="7832"/>
                  </a:lnTo>
                  <a:lnTo>
                    <a:pt x="2919" y="7934"/>
                  </a:lnTo>
                  <a:lnTo>
                    <a:pt x="2611" y="8037"/>
                  </a:lnTo>
                  <a:lnTo>
                    <a:pt x="2304" y="8088"/>
                  </a:lnTo>
                  <a:lnTo>
                    <a:pt x="1639" y="8088"/>
                  </a:lnTo>
                  <a:lnTo>
                    <a:pt x="1332" y="8037"/>
                  </a:lnTo>
                  <a:lnTo>
                    <a:pt x="1485" y="7115"/>
                  </a:lnTo>
                  <a:lnTo>
                    <a:pt x="1639" y="6245"/>
                  </a:lnTo>
                  <a:lnTo>
                    <a:pt x="1025" y="6296"/>
                  </a:lnTo>
                  <a:lnTo>
                    <a:pt x="513" y="6450"/>
                  </a:lnTo>
                  <a:lnTo>
                    <a:pt x="769" y="4863"/>
                  </a:lnTo>
                  <a:lnTo>
                    <a:pt x="1127" y="3276"/>
                  </a:lnTo>
                  <a:lnTo>
                    <a:pt x="1485" y="1690"/>
                  </a:lnTo>
                  <a:lnTo>
                    <a:pt x="1741" y="52"/>
                  </a:lnTo>
                  <a:lnTo>
                    <a:pt x="169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6;p54">
              <a:extLst>
                <a:ext uri="{FF2B5EF4-FFF2-40B4-BE49-F238E27FC236}">
                  <a16:creationId xmlns:a16="http://schemas.microsoft.com/office/drawing/2014/main" id="{5C817BA7-E110-6624-DFDE-82102A811C1D}"/>
                </a:ext>
              </a:extLst>
            </p:cNvPr>
            <p:cNvSpPr/>
            <p:nvPr/>
          </p:nvSpPr>
          <p:spPr>
            <a:xfrm>
              <a:off x="5290500" y="689825"/>
              <a:ext cx="520825" cy="362150"/>
            </a:xfrm>
            <a:custGeom>
              <a:avLst/>
              <a:gdLst/>
              <a:ahLst/>
              <a:cxnLst/>
              <a:rect l="l" t="t" r="r" b="b"/>
              <a:pathLst>
                <a:path w="20833" h="14486" extrusionOk="0">
                  <a:moveTo>
                    <a:pt x="10698" y="0"/>
                  </a:moveTo>
                  <a:lnTo>
                    <a:pt x="9879" y="51"/>
                  </a:lnTo>
                  <a:lnTo>
                    <a:pt x="9060" y="154"/>
                  </a:lnTo>
                  <a:lnTo>
                    <a:pt x="8344" y="307"/>
                  </a:lnTo>
                  <a:lnTo>
                    <a:pt x="7627" y="512"/>
                  </a:lnTo>
                  <a:lnTo>
                    <a:pt x="6347" y="922"/>
                  </a:lnTo>
                  <a:lnTo>
                    <a:pt x="5273" y="1331"/>
                  </a:lnTo>
                  <a:lnTo>
                    <a:pt x="4454" y="1740"/>
                  </a:lnTo>
                  <a:lnTo>
                    <a:pt x="3737" y="2099"/>
                  </a:lnTo>
                  <a:lnTo>
                    <a:pt x="3328" y="1792"/>
                  </a:lnTo>
                  <a:lnTo>
                    <a:pt x="2867" y="1485"/>
                  </a:lnTo>
                  <a:lnTo>
                    <a:pt x="2304" y="1229"/>
                  </a:lnTo>
                  <a:lnTo>
                    <a:pt x="1997" y="1075"/>
                  </a:lnTo>
                  <a:lnTo>
                    <a:pt x="1690" y="1024"/>
                  </a:lnTo>
                  <a:lnTo>
                    <a:pt x="1434" y="973"/>
                  </a:lnTo>
                  <a:lnTo>
                    <a:pt x="1127" y="973"/>
                  </a:lnTo>
                  <a:lnTo>
                    <a:pt x="871" y="1024"/>
                  </a:lnTo>
                  <a:lnTo>
                    <a:pt x="615" y="1126"/>
                  </a:lnTo>
                  <a:lnTo>
                    <a:pt x="410" y="1331"/>
                  </a:lnTo>
                  <a:lnTo>
                    <a:pt x="257" y="1638"/>
                  </a:lnTo>
                  <a:lnTo>
                    <a:pt x="103" y="2048"/>
                  </a:lnTo>
                  <a:lnTo>
                    <a:pt x="1" y="2713"/>
                  </a:lnTo>
                  <a:lnTo>
                    <a:pt x="1" y="3583"/>
                  </a:lnTo>
                  <a:lnTo>
                    <a:pt x="52" y="3993"/>
                  </a:lnTo>
                  <a:lnTo>
                    <a:pt x="103" y="4453"/>
                  </a:lnTo>
                  <a:lnTo>
                    <a:pt x="257" y="4914"/>
                  </a:lnTo>
                  <a:lnTo>
                    <a:pt x="410" y="5375"/>
                  </a:lnTo>
                  <a:lnTo>
                    <a:pt x="615" y="5835"/>
                  </a:lnTo>
                  <a:lnTo>
                    <a:pt x="922" y="6245"/>
                  </a:lnTo>
                  <a:lnTo>
                    <a:pt x="1229" y="6654"/>
                  </a:lnTo>
                  <a:lnTo>
                    <a:pt x="1638" y="7012"/>
                  </a:lnTo>
                  <a:lnTo>
                    <a:pt x="2150" y="7320"/>
                  </a:lnTo>
                  <a:lnTo>
                    <a:pt x="2713" y="7524"/>
                  </a:lnTo>
                  <a:lnTo>
                    <a:pt x="3328" y="7729"/>
                  </a:lnTo>
                  <a:lnTo>
                    <a:pt x="3942" y="7780"/>
                  </a:lnTo>
                  <a:lnTo>
                    <a:pt x="4556" y="7831"/>
                  </a:lnTo>
                  <a:lnTo>
                    <a:pt x="5170" y="7780"/>
                  </a:lnTo>
                  <a:lnTo>
                    <a:pt x="5836" y="7678"/>
                  </a:lnTo>
                  <a:lnTo>
                    <a:pt x="6399" y="7576"/>
                  </a:lnTo>
                  <a:lnTo>
                    <a:pt x="7013" y="7371"/>
                  </a:lnTo>
                  <a:lnTo>
                    <a:pt x="7525" y="7217"/>
                  </a:lnTo>
                  <a:lnTo>
                    <a:pt x="8548" y="6808"/>
                  </a:lnTo>
                  <a:lnTo>
                    <a:pt x="9316" y="6398"/>
                  </a:lnTo>
                  <a:lnTo>
                    <a:pt x="9982" y="6040"/>
                  </a:lnTo>
                  <a:lnTo>
                    <a:pt x="10135" y="6603"/>
                  </a:lnTo>
                  <a:lnTo>
                    <a:pt x="10391" y="7115"/>
                  </a:lnTo>
                  <a:lnTo>
                    <a:pt x="10698" y="7576"/>
                  </a:lnTo>
                  <a:lnTo>
                    <a:pt x="11056" y="7985"/>
                  </a:lnTo>
                  <a:lnTo>
                    <a:pt x="11415" y="8394"/>
                  </a:lnTo>
                  <a:lnTo>
                    <a:pt x="11824" y="8702"/>
                  </a:lnTo>
                  <a:lnTo>
                    <a:pt x="12285" y="8958"/>
                  </a:lnTo>
                  <a:lnTo>
                    <a:pt x="12694" y="9213"/>
                  </a:lnTo>
                  <a:lnTo>
                    <a:pt x="13564" y="9572"/>
                  </a:lnTo>
                  <a:lnTo>
                    <a:pt x="14281" y="9776"/>
                  </a:lnTo>
                  <a:lnTo>
                    <a:pt x="14946" y="9930"/>
                  </a:lnTo>
                  <a:lnTo>
                    <a:pt x="15100" y="10647"/>
                  </a:lnTo>
                  <a:lnTo>
                    <a:pt x="15254" y="11363"/>
                  </a:lnTo>
                  <a:lnTo>
                    <a:pt x="15561" y="12182"/>
                  </a:lnTo>
                  <a:lnTo>
                    <a:pt x="15714" y="12643"/>
                  </a:lnTo>
                  <a:lnTo>
                    <a:pt x="15919" y="13052"/>
                  </a:lnTo>
                  <a:lnTo>
                    <a:pt x="16175" y="13411"/>
                  </a:lnTo>
                  <a:lnTo>
                    <a:pt x="16482" y="13769"/>
                  </a:lnTo>
                  <a:lnTo>
                    <a:pt x="16789" y="14025"/>
                  </a:lnTo>
                  <a:lnTo>
                    <a:pt x="17147" y="14281"/>
                  </a:lnTo>
                  <a:lnTo>
                    <a:pt x="17557" y="14434"/>
                  </a:lnTo>
                  <a:lnTo>
                    <a:pt x="18018" y="14485"/>
                  </a:lnTo>
                  <a:lnTo>
                    <a:pt x="18171" y="14434"/>
                  </a:lnTo>
                  <a:lnTo>
                    <a:pt x="18273" y="14383"/>
                  </a:lnTo>
                  <a:lnTo>
                    <a:pt x="18581" y="14127"/>
                  </a:lnTo>
                  <a:lnTo>
                    <a:pt x="18888" y="13769"/>
                  </a:lnTo>
                  <a:lnTo>
                    <a:pt x="19195" y="13257"/>
                  </a:lnTo>
                  <a:lnTo>
                    <a:pt x="19451" y="12694"/>
                  </a:lnTo>
                  <a:lnTo>
                    <a:pt x="19707" y="12029"/>
                  </a:lnTo>
                  <a:lnTo>
                    <a:pt x="19963" y="11312"/>
                  </a:lnTo>
                  <a:lnTo>
                    <a:pt x="20218" y="10595"/>
                  </a:lnTo>
                  <a:lnTo>
                    <a:pt x="20577" y="9060"/>
                  </a:lnTo>
                  <a:lnTo>
                    <a:pt x="20679" y="8343"/>
                  </a:lnTo>
                  <a:lnTo>
                    <a:pt x="20782" y="7627"/>
                  </a:lnTo>
                  <a:lnTo>
                    <a:pt x="20833" y="7012"/>
                  </a:lnTo>
                  <a:lnTo>
                    <a:pt x="20833" y="6449"/>
                  </a:lnTo>
                  <a:lnTo>
                    <a:pt x="20782" y="5989"/>
                  </a:lnTo>
                  <a:lnTo>
                    <a:pt x="20730" y="5682"/>
                  </a:lnTo>
                  <a:lnTo>
                    <a:pt x="20577" y="5426"/>
                  </a:lnTo>
                  <a:lnTo>
                    <a:pt x="20423" y="5170"/>
                  </a:lnTo>
                  <a:lnTo>
                    <a:pt x="20014" y="4812"/>
                  </a:lnTo>
                  <a:lnTo>
                    <a:pt x="19553" y="4504"/>
                  </a:lnTo>
                  <a:lnTo>
                    <a:pt x="19144" y="4249"/>
                  </a:lnTo>
                  <a:lnTo>
                    <a:pt x="18683" y="4044"/>
                  </a:lnTo>
                  <a:lnTo>
                    <a:pt x="18376" y="3941"/>
                  </a:lnTo>
                  <a:lnTo>
                    <a:pt x="18018" y="3839"/>
                  </a:lnTo>
                  <a:lnTo>
                    <a:pt x="17659" y="3327"/>
                  </a:lnTo>
                  <a:lnTo>
                    <a:pt x="17250" y="2713"/>
                  </a:lnTo>
                  <a:lnTo>
                    <a:pt x="16584" y="2048"/>
                  </a:lnTo>
                  <a:lnTo>
                    <a:pt x="16226" y="1740"/>
                  </a:lnTo>
                  <a:lnTo>
                    <a:pt x="15817" y="1382"/>
                  </a:lnTo>
                  <a:lnTo>
                    <a:pt x="15356" y="1075"/>
                  </a:lnTo>
                  <a:lnTo>
                    <a:pt x="14844" y="768"/>
                  </a:lnTo>
                  <a:lnTo>
                    <a:pt x="14281" y="512"/>
                  </a:lnTo>
                  <a:lnTo>
                    <a:pt x="13718" y="307"/>
                  </a:lnTo>
                  <a:lnTo>
                    <a:pt x="13053" y="103"/>
                  </a:lnTo>
                  <a:lnTo>
                    <a:pt x="12387" y="51"/>
                  </a:lnTo>
                  <a:lnTo>
                    <a:pt x="1151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7;p54">
              <a:extLst>
                <a:ext uri="{FF2B5EF4-FFF2-40B4-BE49-F238E27FC236}">
                  <a16:creationId xmlns:a16="http://schemas.microsoft.com/office/drawing/2014/main" id="{6350BB7C-053A-AAC9-71D1-ABE66EB34BEA}"/>
                </a:ext>
              </a:extLst>
            </p:cNvPr>
            <p:cNvSpPr/>
            <p:nvPr/>
          </p:nvSpPr>
          <p:spPr>
            <a:xfrm>
              <a:off x="5536200" y="815225"/>
              <a:ext cx="156125" cy="133100"/>
            </a:xfrm>
            <a:custGeom>
              <a:avLst/>
              <a:gdLst/>
              <a:ahLst/>
              <a:cxnLst/>
              <a:rect l="l" t="t" r="r" b="b"/>
              <a:pathLst>
                <a:path w="6245" h="5324" extrusionOk="0">
                  <a:moveTo>
                    <a:pt x="51" y="0"/>
                  </a:moveTo>
                  <a:lnTo>
                    <a:pt x="0" y="51"/>
                  </a:lnTo>
                  <a:lnTo>
                    <a:pt x="51" y="614"/>
                  </a:lnTo>
                  <a:lnTo>
                    <a:pt x="154" y="1178"/>
                  </a:lnTo>
                  <a:lnTo>
                    <a:pt x="358" y="1689"/>
                  </a:lnTo>
                  <a:lnTo>
                    <a:pt x="563" y="2252"/>
                  </a:lnTo>
                  <a:lnTo>
                    <a:pt x="819" y="2764"/>
                  </a:lnTo>
                  <a:lnTo>
                    <a:pt x="1177" y="3276"/>
                  </a:lnTo>
                  <a:lnTo>
                    <a:pt x="1536" y="3737"/>
                  </a:lnTo>
                  <a:lnTo>
                    <a:pt x="1945" y="4146"/>
                  </a:lnTo>
                  <a:lnTo>
                    <a:pt x="2355" y="4505"/>
                  </a:lnTo>
                  <a:lnTo>
                    <a:pt x="2815" y="4812"/>
                  </a:lnTo>
                  <a:lnTo>
                    <a:pt x="3327" y="5068"/>
                  </a:lnTo>
                  <a:lnTo>
                    <a:pt x="3839" y="5221"/>
                  </a:lnTo>
                  <a:lnTo>
                    <a:pt x="4402" y="5323"/>
                  </a:lnTo>
                  <a:lnTo>
                    <a:pt x="4965" y="5323"/>
                  </a:lnTo>
                  <a:lnTo>
                    <a:pt x="5579" y="5272"/>
                  </a:lnTo>
                  <a:lnTo>
                    <a:pt x="6193" y="5068"/>
                  </a:lnTo>
                  <a:lnTo>
                    <a:pt x="6245" y="5068"/>
                  </a:lnTo>
                  <a:lnTo>
                    <a:pt x="6245" y="4965"/>
                  </a:lnTo>
                  <a:lnTo>
                    <a:pt x="6193" y="4965"/>
                  </a:lnTo>
                  <a:lnTo>
                    <a:pt x="6142" y="4914"/>
                  </a:lnTo>
                  <a:lnTo>
                    <a:pt x="5528" y="5016"/>
                  </a:lnTo>
                  <a:lnTo>
                    <a:pt x="4965" y="4965"/>
                  </a:lnTo>
                  <a:lnTo>
                    <a:pt x="4402" y="4914"/>
                  </a:lnTo>
                  <a:lnTo>
                    <a:pt x="3839" y="4812"/>
                  </a:lnTo>
                  <a:lnTo>
                    <a:pt x="3378" y="4658"/>
                  </a:lnTo>
                  <a:lnTo>
                    <a:pt x="2918" y="4453"/>
                  </a:lnTo>
                  <a:lnTo>
                    <a:pt x="2457" y="4146"/>
                  </a:lnTo>
                  <a:lnTo>
                    <a:pt x="2047" y="3839"/>
                  </a:lnTo>
                  <a:lnTo>
                    <a:pt x="1689" y="3481"/>
                  </a:lnTo>
                  <a:lnTo>
                    <a:pt x="1331" y="3123"/>
                  </a:lnTo>
                  <a:lnTo>
                    <a:pt x="1024" y="2662"/>
                  </a:lnTo>
                  <a:lnTo>
                    <a:pt x="768" y="2201"/>
                  </a:lnTo>
                  <a:lnTo>
                    <a:pt x="512" y="1689"/>
                  </a:lnTo>
                  <a:lnTo>
                    <a:pt x="358" y="1178"/>
                  </a:lnTo>
                  <a:lnTo>
                    <a:pt x="205" y="614"/>
                  </a:lnTo>
                  <a:lnTo>
                    <a:pt x="51" y="51"/>
                  </a:lnTo>
                  <a:lnTo>
                    <a:pt x="5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8;p54">
              <a:extLst>
                <a:ext uri="{FF2B5EF4-FFF2-40B4-BE49-F238E27FC236}">
                  <a16:creationId xmlns:a16="http://schemas.microsoft.com/office/drawing/2014/main" id="{EB1EA94B-568D-79D4-0470-43FA27958463}"/>
                </a:ext>
              </a:extLst>
            </p:cNvPr>
            <p:cNvSpPr/>
            <p:nvPr/>
          </p:nvSpPr>
          <p:spPr>
            <a:xfrm>
              <a:off x="5738375" y="785800"/>
              <a:ext cx="88300" cy="264900"/>
            </a:xfrm>
            <a:custGeom>
              <a:avLst/>
              <a:gdLst/>
              <a:ahLst/>
              <a:cxnLst/>
              <a:rect l="l" t="t" r="r" b="b"/>
              <a:pathLst>
                <a:path w="3532" h="10596" extrusionOk="0">
                  <a:moveTo>
                    <a:pt x="0" y="0"/>
                  </a:moveTo>
                  <a:lnTo>
                    <a:pt x="0" y="51"/>
                  </a:lnTo>
                  <a:lnTo>
                    <a:pt x="768" y="358"/>
                  </a:lnTo>
                  <a:lnTo>
                    <a:pt x="1485" y="665"/>
                  </a:lnTo>
                  <a:lnTo>
                    <a:pt x="1792" y="870"/>
                  </a:lnTo>
                  <a:lnTo>
                    <a:pt x="2150" y="1075"/>
                  </a:lnTo>
                  <a:lnTo>
                    <a:pt x="2406" y="1331"/>
                  </a:lnTo>
                  <a:lnTo>
                    <a:pt x="2713" y="1638"/>
                  </a:lnTo>
                  <a:lnTo>
                    <a:pt x="2969" y="2047"/>
                  </a:lnTo>
                  <a:lnTo>
                    <a:pt x="3122" y="2457"/>
                  </a:lnTo>
                  <a:lnTo>
                    <a:pt x="3225" y="2918"/>
                  </a:lnTo>
                  <a:lnTo>
                    <a:pt x="3276" y="3327"/>
                  </a:lnTo>
                  <a:lnTo>
                    <a:pt x="3276" y="3788"/>
                  </a:lnTo>
                  <a:lnTo>
                    <a:pt x="3225" y="4248"/>
                  </a:lnTo>
                  <a:lnTo>
                    <a:pt x="3071" y="5170"/>
                  </a:lnTo>
                  <a:lnTo>
                    <a:pt x="2867" y="5886"/>
                  </a:lnTo>
                  <a:lnTo>
                    <a:pt x="2662" y="6603"/>
                  </a:lnTo>
                  <a:lnTo>
                    <a:pt x="2355" y="7371"/>
                  </a:lnTo>
                  <a:lnTo>
                    <a:pt x="2048" y="8087"/>
                  </a:lnTo>
                  <a:lnTo>
                    <a:pt x="1638" y="8753"/>
                  </a:lnTo>
                  <a:lnTo>
                    <a:pt x="1177" y="9418"/>
                  </a:lnTo>
                  <a:lnTo>
                    <a:pt x="666" y="9981"/>
                  </a:lnTo>
                  <a:lnTo>
                    <a:pt x="410" y="10186"/>
                  </a:lnTo>
                  <a:lnTo>
                    <a:pt x="103" y="10442"/>
                  </a:lnTo>
                  <a:lnTo>
                    <a:pt x="51" y="10493"/>
                  </a:lnTo>
                  <a:lnTo>
                    <a:pt x="103" y="10544"/>
                  </a:lnTo>
                  <a:lnTo>
                    <a:pt x="154" y="10595"/>
                  </a:lnTo>
                  <a:lnTo>
                    <a:pt x="205" y="10544"/>
                  </a:lnTo>
                  <a:lnTo>
                    <a:pt x="563" y="10339"/>
                  </a:lnTo>
                  <a:lnTo>
                    <a:pt x="870" y="10032"/>
                  </a:lnTo>
                  <a:lnTo>
                    <a:pt x="1177" y="9725"/>
                  </a:lnTo>
                  <a:lnTo>
                    <a:pt x="1485" y="9367"/>
                  </a:lnTo>
                  <a:lnTo>
                    <a:pt x="1996" y="8599"/>
                  </a:lnTo>
                  <a:lnTo>
                    <a:pt x="2457" y="7729"/>
                  </a:lnTo>
                  <a:lnTo>
                    <a:pt x="2867" y="6859"/>
                  </a:lnTo>
                  <a:lnTo>
                    <a:pt x="3122" y="5937"/>
                  </a:lnTo>
                  <a:lnTo>
                    <a:pt x="3327" y="5067"/>
                  </a:lnTo>
                  <a:lnTo>
                    <a:pt x="3481" y="4197"/>
                  </a:lnTo>
                  <a:lnTo>
                    <a:pt x="3532" y="3788"/>
                  </a:lnTo>
                  <a:lnTo>
                    <a:pt x="3481" y="3378"/>
                  </a:lnTo>
                  <a:lnTo>
                    <a:pt x="3430" y="2969"/>
                  </a:lnTo>
                  <a:lnTo>
                    <a:pt x="3378" y="2610"/>
                  </a:lnTo>
                  <a:lnTo>
                    <a:pt x="3225" y="2252"/>
                  </a:lnTo>
                  <a:lnTo>
                    <a:pt x="3071" y="1945"/>
                  </a:lnTo>
                  <a:lnTo>
                    <a:pt x="2867" y="1638"/>
                  </a:lnTo>
                  <a:lnTo>
                    <a:pt x="2662" y="1382"/>
                  </a:lnTo>
                  <a:lnTo>
                    <a:pt x="2406" y="1126"/>
                  </a:lnTo>
                  <a:lnTo>
                    <a:pt x="2150" y="870"/>
                  </a:lnTo>
                  <a:lnTo>
                    <a:pt x="1843" y="665"/>
                  </a:lnTo>
                  <a:lnTo>
                    <a:pt x="1536" y="512"/>
                  </a:lnTo>
                  <a:lnTo>
                    <a:pt x="819" y="205"/>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9;p54">
              <a:extLst>
                <a:ext uri="{FF2B5EF4-FFF2-40B4-BE49-F238E27FC236}">
                  <a16:creationId xmlns:a16="http://schemas.microsoft.com/office/drawing/2014/main" id="{D8CFDF01-85D4-EF13-BA71-621DF73B6B9B}"/>
                </a:ext>
              </a:extLst>
            </p:cNvPr>
            <p:cNvSpPr/>
            <p:nvPr/>
          </p:nvSpPr>
          <p:spPr>
            <a:xfrm>
              <a:off x="5282825" y="724375"/>
              <a:ext cx="170225" cy="163800"/>
            </a:xfrm>
            <a:custGeom>
              <a:avLst/>
              <a:gdLst/>
              <a:ahLst/>
              <a:cxnLst/>
              <a:rect l="l" t="t" r="r" b="b"/>
              <a:pathLst>
                <a:path w="6809" h="6552" extrusionOk="0">
                  <a:moveTo>
                    <a:pt x="717" y="0"/>
                  </a:moveTo>
                  <a:lnTo>
                    <a:pt x="359" y="666"/>
                  </a:lnTo>
                  <a:lnTo>
                    <a:pt x="154" y="1331"/>
                  </a:lnTo>
                  <a:lnTo>
                    <a:pt x="0" y="2099"/>
                  </a:lnTo>
                  <a:lnTo>
                    <a:pt x="0" y="2815"/>
                  </a:lnTo>
                  <a:lnTo>
                    <a:pt x="52" y="3532"/>
                  </a:lnTo>
                  <a:lnTo>
                    <a:pt x="154" y="3890"/>
                  </a:lnTo>
                  <a:lnTo>
                    <a:pt x="308" y="4248"/>
                  </a:lnTo>
                  <a:lnTo>
                    <a:pt x="461" y="4607"/>
                  </a:lnTo>
                  <a:lnTo>
                    <a:pt x="615" y="4914"/>
                  </a:lnTo>
                  <a:lnTo>
                    <a:pt x="871" y="5170"/>
                  </a:lnTo>
                  <a:lnTo>
                    <a:pt x="1127" y="5477"/>
                  </a:lnTo>
                  <a:lnTo>
                    <a:pt x="1382" y="5682"/>
                  </a:lnTo>
                  <a:lnTo>
                    <a:pt x="1690" y="5938"/>
                  </a:lnTo>
                  <a:lnTo>
                    <a:pt x="2048" y="6091"/>
                  </a:lnTo>
                  <a:lnTo>
                    <a:pt x="2355" y="6245"/>
                  </a:lnTo>
                  <a:lnTo>
                    <a:pt x="2764" y="6347"/>
                  </a:lnTo>
                  <a:lnTo>
                    <a:pt x="3123" y="6449"/>
                  </a:lnTo>
                  <a:lnTo>
                    <a:pt x="3891" y="6552"/>
                  </a:lnTo>
                  <a:lnTo>
                    <a:pt x="4658" y="6501"/>
                  </a:lnTo>
                  <a:lnTo>
                    <a:pt x="5426" y="6347"/>
                  </a:lnTo>
                  <a:lnTo>
                    <a:pt x="6143" y="6142"/>
                  </a:lnTo>
                  <a:lnTo>
                    <a:pt x="6450" y="5938"/>
                  </a:lnTo>
                  <a:lnTo>
                    <a:pt x="6808" y="5784"/>
                  </a:lnTo>
                  <a:lnTo>
                    <a:pt x="6808" y="5682"/>
                  </a:lnTo>
                  <a:lnTo>
                    <a:pt x="6808" y="5579"/>
                  </a:lnTo>
                  <a:lnTo>
                    <a:pt x="6706" y="5528"/>
                  </a:lnTo>
                  <a:lnTo>
                    <a:pt x="6654" y="5579"/>
                  </a:lnTo>
                  <a:lnTo>
                    <a:pt x="6040" y="5886"/>
                  </a:lnTo>
                  <a:lnTo>
                    <a:pt x="5426" y="6091"/>
                  </a:lnTo>
                  <a:lnTo>
                    <a:pt x="4761" y="6245"/>
                  </a:lnTo>
                  <a:lnTo>
                    <a:pt x="4095" y="6296"/>
                  </a:lnTo>
                  <a:lnTo>
                    <a:pt x="3430" y="6245"/>
                  </a:lnTo>
                  <a:lnTo>
                    <a:pt x="2764" y="6091"/>
                  </a:lnTo>
                  <a:lnTo>
                    <a:pt x="2150" y="5835"/>
                  </a:lnTo>
                  <a:lnTo>
                    <a:pt x="1536" y="5477"/>
                  </a:lnTo>
                  <a:lnTo>
                    <a:pt x="1229" y="5221"/>
                  </a:lnTo>
                  <a:lnTo>
                    <a:pt x="973" y="4965"/>
                  </a:lnTo>
                  <a:lnTo>
                    <a:pt x="768" y="4658"/>
                  </a:lnTo>
                  <a:lnTo>
                    <a:pt x="615" y="4351"/>
                  </a:lnTo>
                  <a:lnTo>
                    <a:pt x="461" y="4044"/>
                  </a:lnTo>
                  <a:lnTo>
                    <a:pt x="359" y="3685"/>
                  </a:lnTo>
                  <a:lnTo>
                    <a:pt x="308" y="3327"/>
                  </a:lnTo>
                  <a:lnTo>
                    <a:pt x="256" y="2969"/>
                  </a:lnTo>
                  <a:lnTo>
                    <a:pt x="308" y="2252"/>
                  </a:lnTo>
                  <a:lnTo>
                    <a:pt x="410" y="1536"/>
                  </a:lnTo>
                  <a:lnTo>
                    <a:pt x="615" y="819"/>
                  </a:lnTo>
                  <a:lnTo>
                    <a:pt x="871" y="103"/>
                  </a:lnTo>
                  <a:lnTo>
                    <a:pt x="871" y="51"/>
                  </a:lnTo>
                  <a:lnTo>
                    <a:pt x="81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10;p54">
              <a:extLst>
                <a:ext uri="{FF2B5EF4-FFF2-40B4-BE49-F238E27FC236}">
                  <a16:creationId xmlns:a16="http://schemas.microsoft.com/office/drawing/2014/main" id="{64C570C3-1DF1-7A6C-3576-E96FA57FCC61}"/>
                </a:ext>
              </a:extLst>
            </p:cNvPr>
            <p:cNvSpPr/>
            <p:nvPr/>
          </p:nvSpPr>
          <p:spPr>
            <a:xfrm>
              <a:off x="5450450" y="953425"/>
              <a:ext cx="156150" cy="156125"/>
            </a:xfrm>
            <a:custGeom>
              <a:avLst/>
              <a:gdLst/>
              <a:ahLst/>
              <a:cxnLst/>
              <a:rect l="l" t="t" r="r" b="b"/>
              <a:pathLst>
                <a:path w="6246" h="6245" extrusionOk="0">
                  <a:moveTo>
                    <a:pt x="3276" y="410"/>
                  </a:moveTo>
                  <a:lnTo>
                    <a:pt x="3635" y="461"/>
                  </a:lnTo>
                  <a:lnTo>
                    <a:pt x="4147" y="666"/>
                  </a:lnTo>
                  <a:lnTo>
                    <a:pt x="4607" y="922"/>
                  </a:lnTo>
                  <a:lnTo>
                    <a:pt x="5017" y="1229"/>
                  </a:lnTo>
                  <a:lnTo>
                    <a:pt x="5324" y="1638"/>
                  </a:lnTo>
                  <a:lnTo>
                    <a:pt x="5580" y="2099"/>
                  </a:lnTo>
                  <a:lnTo>
                    <a:pt x="5733" y="2611"/>
                  </a:lnTo>
                  <a:lnTo>
                    <a:pt x="5785" y="3122"/>
                  </a:lnTo>
                  <a:lnTo>
                    <a:pt x="5733" y="3686"/>
                  </a:lnTo>
                  <a:lnTo>
                    <a:pt x="5529" y="4197"/>
                  </a:lnTo>
                  <a:lnTo>
                    <a:pt x="5273" y="4658"/>
                  </a:lnTo>
                  <a:lnTo>
                    <a:pt x="4966" y="5068"/>
                  </a:lnTo>
                  <a:lnTo>
                    <a:pt x="4556" y="5375"/>
                  </a:lnTo>
                  <a:lnTo>
                    <a:pt x="4095" y="5631"/>
                  </a:lnTo>
                  <a:lnTo>
                    <a:pt x="3584" y="5784"/>
                  </a:lnTo>
                  <a:lnTo>
                    <a:pt x="3072" y="5835"/>
                  </a:lnTo>
                  <a:lnTo>
                    <a:pt x="2509" y="5784"/>
                  </a:lnTo>
                  <a:lnTo>
                    <a:pt x="1997" y="5579"/>
                  </a:lnTo>
                  <a:lnTo>
                    <a:pt x="1536" y="5323"/>
                  </a:lnTo>
                  <a:lnTo>
                    <a:pt x="1127" y="5016"/>
                  </a:lnTo>
                  <a:lnTo>
                    <a:pt x="820" y="4607"/>
                  </a:lnTo>
                  <a:lnTo>
                    <a:pt x="564" y="4146"/>
                  </a:lnTo>
                  <a:lnTo>
                    <a:pt x="410" y="3634"/>
                  </a:lnTo>
                  <a:lnTo>
                    <a:pt x="359" y="3122"/>
                  </a:lnTo>
                  <a:lnTo>
                    <a:pt x="410" y="2559"/>
                  </a:lnTo>
                  <a:lnTo>
                    <a:pt x="564" y="2150"/>
                  </a:lnTo>
                  <a:lnTo>
                    <a:pt x="768" y="1741"/>
                  </a:lnTo>
                  <a:lnTo>
                    <a:pt x="1024" y="1382"/>
                  </a:lnTo>
                  <a:lnTo>
                    <a:pt x="1331" y="1075"/>
                  </a:lnTo>
                  <a:lnTo>
                    <a:pt x="1690" y="819"/>
                  </a:lnTo>
                  <a:lnTo>
                    <a:pt x="2099" y="614"/>
                  </a:lnTo>
                  <a:lnTo>
                    <a:pt x="2509" y="461"/>
                  </a:lnTo>
                  <a:lnTo>
                    <a:pt x="2969" y="410"/>
                  </a:lnTo>
                  <a:close/>
                  <a:moveTo>
                    <a:pt x="2816" y="0"/>
                  </a:moveTo>
                  <a:lnTo>
                    <a:pt x="2509" y="51"/>
                  </a:lnTo>
                  <a:lnTo>
                    <a:pt x="1946" y="256"/>
                  </a:lnTo>
                  <a:lnTo>
                    <a:pt x="1383" y="512"/>
                  </a:lnTo>
                  <a:lnTo>
                    <a:pt x="922" y="870"/>
                  </a:lnTo>
                  <a:lnTo>
                    <a:pt x="513" y="1331"/>
                  </a:lnTo>
                  <a:lnTo>
                    <a:pt x="359" y="1587"/>
                  </a:lnTo>
                  <a:lnTo>
                    <a:pt x="257" y="1894"/>
                  </a:lnTo>
                  <a:lnTo>
                    <a:pt x="154" y="2150"/>
                  </a:lnTo>
                  <a:lnTo>
                    <a:pt x="52" y="2457"/>
                  </a:lnTo>
                  <a:lnTo>
                    <a:pt x="1" y="2815"/>
                  </a:lnTo>
                  <a:lnTo>
                    <a:pt x="1" y="3122"/>
                  </a:lnTo>
                  <a:lnTo>
                    <a:pt x="52" y="3737"/>
                  </a:lnTo>
                  <a:lnTo>
                    <a:pt x="205" y="4300"/>
                  </a:lnTo>
                  <a:lnTo>
                    <a:pt x="461" y="4812"/>
                  </a:lnTo>
                  <a:lnTo>
                    <a:pt x="871" y="5272"/>
                  </a:lnTo>
                  <a:lnTo>
                    <a:pt x="1331" y="5682"/>
                  </a:lnTo>
                  <a:lnTo>
                    <a:pt x="1843" y="5989"/>
                  </a:lnTo>
                  <a:lnTo>
                    <a:pt x="2150" y="6091"/>
                  </a:lnTo>
                  <a:lnTo>
                    <a:pt x="2458" y="6194"/>
                  </a:lnTo>
                  <a:lnTo>
                    <a:pt x="2816" y="6245"/>
                  </a:lnTo>
                  <a:lnTo>
                    <a:pt x="3225" y="6245"/>
                  </a:lnTo>
                  <a:lnTo>
                    <a:pt x="3737" y="6194"/>
                  </a:lnTo>
                  <a:lnTo>
                    <a:pt x="4249" y="6040"/>
                  </a:lnTo>
                  <a:lnTo>
                    <a:pt x="4710" y="5784"/>
                  </a:lnTo>
                  <a:lnTo>
                    <a:pt x="5119" y="5477"/>
                  </a:lnTo>
                  <a:lnTo>
                    <a:pt x="5477" y="5119"/>
                  </a:lnTo>
                  <a:lnTo>
                    <a:pt x="5785" y="4709"/>
                  </a:lnTo>
                  <a:lnTo>
                    <a:pt x="5989" y="4249"/>
                  </a:lnTo>
                  <a:lnTo>
                    <a:pt x="6143" y="3737"/>
                  </a:lnTo>
                  <a:lnTo>
                    <a:pt x="6194" y="3430"/>
                  </a:lnTo>
                  <a:lnTo>
                    <a:pt x="6245" y="3122"/>
                  </a:lnTo>
                  <a:lnTo>
                    <a:pt x="6194" y="2815"/>
                  </a:lnTo>
                  <a:lnTo>
                    <a:pt x="6143" y="2508"/>
                  </a:lnTo>
                  <a:lnTo>
                    <a:pt x="5989" y="1945"/>
                  </a:lnTo>
                  <a:lnTo>
                    <a:pt x="5733" y="1433"/>
                  </a:lnTo>
                  <a:lnTo>
                    <a:pt x="5324" y="922"/>
                  </a:lnTo>
                  <a:lnTo>
                    <a:pt x="4863" y="563"/>
                  </a:lnTo>
                  <a:lnTo>
                    <a:pt x="4607" y="410"/>
                  </a:lnTo>
                  <a:lnTo>
                    <a:pt x="4351" y="256"/>
                  </a:lnTo>
                  <a:lnTo>
                    <a:pt x="4044" y="154"/>
                  </a:lnTo>
                  <a:lnTo>
                    <a:pt x="3737" y="51"/>
                  </a:lnTo>
                  <a:lnTo>
                    <a:pt x="3430"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11;p54">
              <a:extLst>
                <a:ext uri="{FF2B5EF4-FFF2-40B4-BE49-F238E27FC236}">
                  <a16:creationId xmlns:a16="http://schemas.microsoft.com/office/drawing/2014/main" id="{973632FC-165D-9353-8906-DA46D3E893CA}"/>
                </a:ext>
              </a:extLst>
            </p:cNvPr>
            <p:cNvSpPr/>
            <p:nvPr/>
          </p:nvSpPr>
          <p:spPr>
            <a:xfrm>
              <a:off x="5294350" y="940625"/>
              <a:ext cx="116450" cy="154850"/>
            </a:xfrm>
            <a:custGeom>
              <a:avLst/>
              <a:gdLst/>
              <a:ahLst/>
              <a:cxnLst/>
              <a:rect l="l" t="t" r="r" b="b"/>
              <a:pathLst>
                <a:path w="4658" h="6194" extrusionOk="0">
                  <a:moveTo>
                    <a:pt x="2559" y="410"/>
                  </a:moveTo>
                  <a:lnTo>
                    <a:pt x="2918" y="512"/>
                  </a:lnTo>
                  <a:lnTo>
                    <a:pt x="3276" y="666"/>
                  </a:lnTo>
                  <a:lnTo>
                    <a:pt x="3583" y="922"/>
                  </a:lnTo>
                  <a:lnTo>
                    <a:pt x="3788" y="1229"/>
                  </a:lnTo>
                  <a:lnTo>
                    <a:pt x="4044" y="1689"/>
                  </a:lnTo>
                  <a:lnTo>
                    <a:pt x="4197" y="2201"/>
                  </a:lnTo>
                  <a:lnTo>
                    <a:pt x="4248" y="2713"/>
                  </a:lnTo>
                  <a:lnTo>
                    <a:pt x="4248" y="3225"/>
                  </a:lnTo>
                  <a:lnTo>
                    <a:pt x="4146" y="3737"/>
                  </a:lnTo>
                  <a:lnTo>
                    <a:pt x="3993" y="4249"/>
                  </a:lnTo>
                  <a:lnTo>
                    <a:pt x="3788" y="4709"/>
                  </a:lnTo>
                  <a:lnTo>
                    <a:pt x="3532" y="5068"/>
                  </a:lnTo>
                  <a:lnTo>
                    <a:pt x="3225" y="5375"/>
                  </a:lnTo>
                  <a:lnTo>
                    <a:pt x="2918" y="5631"/>
                  </a:lnTo>
                  <a:lnTo>
                    <a:pt x="2508" y="5733"/>
                  </a:lnTo>
                  <a:lnTo>
                    <a:pt x="2150" y="5784"/>
                  </a:lnTo>
                  <a:lnTo>
                    <a:pt x="1740" y="5682"/>
                  </a:lnTo>
                  <a:lnTo>
                    <a:pt x="1433" y="5528"/>
                  </a:lnTo>
                  <a:lnTo>
                    <a:pt x="1126" y="5221"/>
                  </a:lnTo>
                  <a:lnTo>
                    <a:pt x="870" y="4863"/>
                  </a:lnTo>
                  <a:lnTo>
                    <a:pt x="666" y="4453"/>
                  </a:lnTo>
                  <a:lnTo>
                    <a:pt x="512" y="3993"/>
                  </a:lnTo>
                  <a:lnTo>
                    <a:pt x="461" y="3481"/>
                  </a:lnTo>
                  <a:lnTo>
                    <a:pt x="461" y="2969"/>
                  </a:lnTo>
                  <a:lnTo>
                    <a:pt x="512" y="2457"/>
                  </a:lnTo>
                  <a:lnTo>
                    <a:pt x="666" y="1945"/>
                  </a:lnTo>
                  <a:lnTo>
                    <a:pt x="870" y="1485"/>
                  </a:lnTo>
                  <a:lnTo>
                    <a:pt x="1177" y="1075"/>
                  </a:lnTo>
                  <a:lnTo>
                    <a:pt x="1382" y="819"/>
                  </a:lnTo>
                  <a:lnTo>
                    <a:pt x="1689" y="615"/>
                  </a:lnTo>
                  <a:lnTo>
                    <a:pt x="1996" y="461"/>
                  </a:lnTo>
                  <a:lnTo>
                    <a:pt x="2355" y="410"/>
                  </a:lnTo>
                  <a:close/>
                  <a:moveTo>
                    <a:pt x="2150" y="0"/>
                  </a:moveTo>
                  <a:lnTo>
                    <a:pt x="1792" y="103"/>
                  </a:lnTo>
                  <a:lnTo>
                    <a:pt x="1433" y="256"/>
                  </a:lnTo>
                  <a:lnTo>
                    <a:pt x="1126" y="461"/>
                  </a:lnTo>
                  <a:lnTo>
                    <a:pt x="819" y="768"/>
                  </a:lnTo>
                  <a:lnTo>
                    <a:pt x="512" y="1280"/>
                  </a:lnTo>
                  <a:lnTo>
                    <a:pt x="256" y="1792"/>
                  </a:lnTo>
                  <a:lnTo>
                    <a:pt x="103" y="2355"/>
                  </a:lnTo>
                  <a:lnTo>
                    <a:pt x="0" y="2918"/>
                  </a:lnTo>
                  <a:lnTo>
                    <a:pt x="0" y="3532"/>
                  </a:lnTo>
                  <a:lnTo>
                    <a:pt x="103" y="4146"/>
                  </a:lnTo>
                  <a:lnTo>
                    <a:pt x="307" y="4658"/>
                  </a:lnTo>
                  <a:lnTo>
                    <a:pt x="563" y="5170"/>
                  </a:lnTo>
                  <a:lnTo>
                    <a:pt x="870" y="5580"/>
                  </a:lnTo>
                  <a:lnTo>
                    <a:pt x="1229" y="5887"/>
                  </a:lnTo>
                  <a:lnTo>
                    <a:pt x="1638" y="6091"/>
                  </a:lnTo>
                  <a:lnTo>
                    <a:pt x="1894" y="6143"/>
                  </a:lnTo>
                  <a:lnTo>
                    <a:pt x="2099" y="6194"/>
                  </a:lnTo>
                  <a:lnTo>
                    <a:pt x="2303" y="6194"/>
                  </a:lnTo>
                  <a:lnTo>
                    <a:pt x="2764" y="6091"/>
                  </a:lnTo>
                  <a:lnTo>
                    <a:pt x="3174" y="5938"/>
                  </a:lnTo>
                  <a:lnTo>
                    <a:pt x="3532" y="5682"/>
                  </a:lnTo>
                  <a:lnTo>
                    <a:pt x="3890" y="5324"/>
                  </a:lnTo>
                  <a:lnTo>
                    <a:pt x="4197" y="4863"/>
                  </a:lnTo>
                  <a:lnTo>
                    <a:pt x="4402" y="4402"/>
                  </a:lnTo>
                  <a:lnTo>
                    <a:pt x="4556" y="3839"/>
                  </a:lnTo>
                  <a:lnTo>
                    <a:pt x="4658" y="3225"/>
                  </a:lnTo>
                  <a:lnTo>
                    <a:pt x="4658" y="2662"/>
                  </a:lnTo>
                  <a:lnTo>
                    <a:pt x="4556" y="2099"/>
                  </a:lnTo>
                  <a:lnTo>
                    <a:pt x="4402" y="1536"/>
                  </a:lnTo>
                  <a:lnTo>
                    <a:pt x="4146" y="1024"/>
                  </a:lnTo>
                  <a:lnTo>
                    <a:pt x="3890" y="666"/>
                  </a:lnTo>
                  <a:lnTo>
                    <a:pt x="3583" y="359"/>
                  </a:lnTo>
                  <a:lnTo>
                    <a:pt x="3276" y="154"/>
                  </a:lnTo>
                  <a:lnTo>
                    <a:pt x="2866" y="52"/>
                  </a:lnTo>
                  <a:lnTo>
                    <a:pt x="250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12;p54">
              <a:extLst>
                <a:ext uri="{FF2B5EF4-FFF2-40B4-BE49-F238E27FC236}">
                  <a16:creationId xmlns:a16="http://schemas.microsoft.com/office/drawing/2014/main" id="{0A4F88AB-A8AF-79DF-BD58-6E03E731E6F3}"/>
                </a:ext>
              </a:extLst>
            </p:cNvPr>
            <p:cNvSpPr/>
            <p:nvPr/>
          </p:nvSpPr>
          <p:spPr>
            <a:xfrm>
              <a:off x="5401825" y="1000775"/>
              <a:ext cx="58900" cy="24325"/>
            </a:xfrm>
            <a:custGeom>
              <a:avLst/>
              <a:gdLst/>
              <a:ahLst/>
              <a:cxnLst/>
              <a:rect l="l" t="t" r="r" b="b"/>
              <a:pathLst>
                <a:path w="2356" h="973" extrusionOk="0">
                  <a:moveTo>
                    <a:pt x="973" y="0"/>
                  </a:moveTo>
                  <a:lnTo>
                    <a:pt x="666" y="51"/>
                  </a:lnTo>
                  <a:lnTo>
                    <a:pt x="359" y="154"/>
                  </a:lnTo>
                  <a:lnTo>
                    <a:pt x="1" y="358"/>
                  </a:lnTo>
                  <a:lnTo>
                    <a:pt x="308" y="665"/>
                  </a:lnTo>
                  <a:lnTo>
                    <a:pt x="461" y="563"/>
                  </a:lnTo>
                  <a:lnTo>
                    <a:pt x="564" y="512"/>
                  </a:lnTo>
                  <a:lnTo>
                    <a:pt x="871" y="410"/>
                  </a:lnTo>
                  <a:lnTo>
                    <a:pt x="1178" y="461"/>
                  </a:lnTo>
                  <a:lnTo>
                    <a:pt x="1434" y="563"/>
                  </a:lnTo>
                  <a:lnTo>
                    <a:pt x="1639" y="665"/>
                  </a:lnTo>
                  <a:lnTo>
                    <a:pt x="1843" y="819"/>
                  </a:lnTo>
                  <a:lnTo>
                    <a:pt x="2048" y="973"/>
                  </a:lnTo>
                  <a:lnTo>
                    <a:pt x="2355" y="665"/>
                  </a:lnTo>
                  <a:lnTo>
                    <a:pt x="2150" y="512"/>
                  </a:lnTo>
                  <a:lnTo>
                    <a:pt x="1894" y="307"/>
                  </a:lnTo>
                  <a:lnTo>
                    <a:pt x="1639" y="205"/>
                  </a:lnTo>
                  <a:lnTo>
                    <a:pt x="1331" y="51"/>
                  </a:lnTo>
                  <a:lnTo>
                    <a:pt x="97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3;p54">
              <a:extLst>
                <a:ext uri="{FF2B5EF4-FFF2-40B4-BE49-F238E27FC236}">
                  <a16:creationId xmlns:a16="http://schemas.microsoft.com/office/drawing/2014/main" id="{1370E6EE-4F6A-80A6-7F4E-995B5B2B562C}"/>
                </a:ext>
              </a:extLst>
            </p:cNvPr>
            <p:cNvSpPr/>
            <p:nvPr/>
          </p:nvSpPr>
          <p:spPr>
            <a:xfrm>
              <a:off x="5597600" y="1013550"/>
              <a:ext cx="209900" cy="56350"/>
            </a:xfrm>
            <a:custGeom>
              <a:avLst/>
              <a:gdLst/>
              <a:ahLst/>
              <a:cxnLst/>
              <a:rect l="l" t="t" r="r" b="b"/>
              <a:pathLst>
                <a:path w="8396" h="2254" extrusionOk="0">
                  <a:moveTo>
                    <a:pt x="3072" y="1"/>
                  </a:moveTo>
                  <a:lnTo>
                    <a:pt x="1" y="52"/>
                  </a:lnTo>
                  <a:lnTo>
                    <a:pt x="1" y="462"/>
                  </a:lnTo>
                  <a:lnTo>
                    <a:pt x="3635" y="410"/>
                  </a:lnTo>
                  <a:lnTo>
                    <a:pt x="5478" y="462"/>
                  </a:lnTo>
                  <a:lnTo>
                    <a:pt x="6194" y="462"/>
                  </a:lnTo>
                  <a:lnTo>
                    <a:pt x="6604" y="513"/>
                  </a:lnTo>
                  <a:lnTo>
                    <a:pt x="6860" y="615"/>
                  </a:lnTo>
                  <a:lnTo>
                    <a:pt x="7064" y="820"/>
                  </a:lnTo>
                  <a:lnTo>
                    <a:pt x="7320" y="1025"/>
                  </a:lnTo>
                  <a:lnTo>
                    <a:pt x="7474" y="1281"/>
                  </a:lnTo>
                  <a:lnTo>
                    <a:pt x="7832" y="1844"/>
                  </a:lnTo>
                  <a:lnTo>
                    <a:pt x="8037" y="2253"/>
                  </a:lnTo>
                  <a:lnTo>
                    <a:pt x="8395" y="2099"/>
                  </a:lnTo>
                  <a:lnTo>
                    <a:pt x="8242" y="1741"/>
                  </a:lnTo>
                  <a:lnTo>
                    <a:pt x="7883" y="1127"/>
                  </a:lnTo>
                  <a:lnTo>
                    <a:pt x="7627" y="820"/>
                  </a:lnTo>
                  <a:lnTo>
                    <a:pt x="7371" y="513"/>
                  </a:lnTo>
                  <a:lnTo>
                    <a:pt x="7013" y="257"/>
                  </a:lnTo>
                  <a:lnTo>
                    <a:pt x="6706" y="103"/>
                  </a:lnTo>
                  <a:lnTo>
                    <a:pt x="6143" y="52"/>
                  </a:lnTo>
                  <a:lnTo>
                    <a:pt x="532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4;p54">
              <a:extLst>
                <a:ext uri="{FF2B5EF4-FFF2-40B4-BE49-F238E27FC236}">
                  <a16:creationId xmlns:a16="http://schemas.microsoft.com/office/drawing/2014/main" id="{03238CAD-9C57-50CA-099E-39F70D2B8791}"/>
                </a:ext>
              </a:extLst>
            </p:cNvPr>
            <p:cNvSpPr/>
            <p:nvPr/>
          </p:nvSpPr>
          <p:spPr>
            <a:xfrm>
              <a:off x="5676950" y="993075"/>
              <a:ext cx="117750" cy="161275"/>
            </a:xfrm>
            <a:custGeom>
              <a:avLst/>
              <a:gdLst/>
              <a:ahLst/>
              <a:cxnLst/>
              <a:rect l="l" t="t" r="r" b="b"/>
              <a:pathLst>
                <a:path w="4710" h="6451" extrusionOk="0">
                  <a:moveTo>
                    <a:pt x="3532" y="1"/>
                  </a:moveTo>
                  <a:lnTo>
                    <a:pt x="3225" y="52"/>
                  </a:lnTo>
                  <a:lnTo>
                    <a:pt x="2918" y="206"/>
                  </a:lnTo>
                  <a:lnTo>
                    <a:pt x="2611" y="359"/>
                  </a:lnTo>
                  <a:lnTo>
                    <a:pt x="2304" y="564"/>
                  </a:lnTo>
                  <a:lnTo>
                    <a:pt x="1741" y="1076"/>
                  </a:lnTo>
                  <a:lnTo>
                    <a:pt x="1229" y="1639"/>
                  </a:lnTo>
                  <a:lnTo>
                    <a:pt x="819" y="2151"/>
                  </a:lnTo>
                  <a:lnTo>
                    <a:pt x="461" y="2663"/>
                  </a:lnTo>
                  <a:lnTo>
                    <a:pt x="0" y="5427"/>
                  </a:lnTo>
                  <a:lnTo>
                    <a:pt x="52" y="5478"/>
                  </a:lnTo>
                  <a:lnTo>
                    <a:pt x="256" y="5785"/>
                  </a:lnTo>
                  <a:lnTo>
                    <a:pt x="461" y="6041"/>
                  </a:lnTo>
                  <a:lnTo>
                    <a:pt x="768" y="6245"/>
                  </a:lnTo>
                  <a:lnTo>
                    <a:pt x="1075" y="6348"/>
                  </a:lnTo>
                  <a:lnTo>
                    <a:pt x="1382" y="6450"/>
                  </a:lnTo>
                  <a:lnTo>
                    <a:pt x="1689" y="6450"/>
                  </a:lnTo>
                  <a:lnTo>
                    <a:pt x="2048" y="6399"/>
                  </a:lnTo>
                  <a:lnTo>
                    <a:pt x="2355" y="6245"/>
                  </a:lnTo>
                  <a:lnTo>
                    <a:pt x="2713" y="6092"/>
                  </a:lnTo>
                  <a:lnTo>
                    <a:pt x="3020" y="5836"/>
                  </a:lnTo>
                  <a:lnTo>
                    <a:pt x="3276" y="5478"/>
                  </a:lnTo>
                  <a:lnTo>
                    <a:pt x="3583" y="5119"/>
                  </a:lnTo>
                  <a:lnTo>
                    <a:pt x="3839" y="4659"/>
                  </a:lnTo>
                  <a:lnTo>
                    <a:pt x="4044" y="4198"/>
                  </a:lnTo>
                  <a:lnTo>
                    <a:pt x="4249" y="3686"/>
                  </a:lnTo>
                  <a:lnTo>
                    <a:pt x="4453" y="3174"/>
                  </a:lnTo>
                  <a:lnTo>
                    <a:pt x="4556" y="2663"/>
                  </a:lnTo>
                  <a:lnTo>
                    <a:pt x="4658" y="2202"/>
                  </a:lnTo>
                  <a:lnTo>
                    <a:pt x="4709" y="1690"/>
                  </a:lnTo>
                  <a:lnTo>
                    <a:pt x="4709" y="1281"/>
                  </a:lnTo>
                  <a:lnTo>
                    <a:pt x="4658" y="871"/>
                  </a:lnTo>
                  <a:lnTo>
                    <a:pt x="4505" y="564"/>
                  </a:lnTo>
                  <a:lnTo>
                    <a:pt x="4351" y="257"/>
                  </a:lnTo>
                  <a:lnTo>
                    <a:pt x="4095" y="103"/>
                  </a:lnTo>
                  <a:lnTo>
                    <a:pt x="3788"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5;p54">
              <a:extLst>
                <a:ext uri="{FF2B5EF4-FFF2-40B4-BE49-F238E27FC236}">
                  <a16:creationId xmlns:a16="http://schemas.microsoft.com/office/drawing/2014/main" id="{73A7EA59-E6CB-8BF5-EC71-E93C954C8B0D}"/>
                </a:ext>
              </a:extLst>
            </p:cNvPr>
            <p:cNvSpPr/>
            <p:nvPr/>
          </p:nvSpPr>
          <p:spPr>
            <a:xfrm>
              <a:off x="5699975" y="1028925"/>
              <a:ext cx="67850" cy="102375"/>
            </a:xfrm>
            <a:custGeom>
              <a:avLst/>
              <a:gdLst/>
              <a:ahLst/>
              <a:cxnLst/>
              <a:rect l="l" t="t" r="r" b="b"/>
              <a:pathLst>
                <a:path w="2714" h="4095" extrusionOk="0">
                  <a:moveTo>
                    <a:pt x="2713" y="0"/>
                  </a:moveTo>
                  <a:lnTo>
                    <a:pt x="2406" y="51"/>
                  </a:lnTo>
                  <a:lnTo>
                    <a:pt x="2099" y="154"/>
                  </a:lnTo>
                  <a:lnTo>
                    <a:pt x="1843" y="307"/>
                  </a:lnTo>
                  <a:lnTo>
                    <a:pt x="1587" y="512"/>
                  </a:lnTo>
                  <a:lnTo>
                    <a:pt x="1331" y="717"/>
                  </a:lnTo>
                  <a:lnTo>
                    <a:pt x="1127" y="921"/>
                  </a:lnTo>
                  <a:lnTo>
                    <a:pt x="717" y="1484"/>
                  </a:lnTo>
                  <a:lnTo>
                    <a:pt x="410" y="2099"/>
                  </a:lnTo>
                  <a:lnTo>
                    <a:pt x="205" y="2713"/>
                  </a:lnTo>
                  <a:lnTo>
                    <a:pt x="52" y="3327"/>
                  </a:lnTo>
                  <a:lnTo>
                    <a:pt x="1" y="3941"/>
                  </a:lnTo>
                  <a:lnTo>
                    <a:pt x="52" y="4044"/>
                  </a:lnTo>
                  <a:lnTo>
                    <a:pt x="103" y="4095"/>
                  </a:lnTo>
                  <a:lnTo>
                    <a:pt x="154" y="4095"/>
                  </a:lnTo>
                  <a:lnTo>
                    <a:pt x="257" y="4044"/>
                  </a:lnTo>
                  <a:lnTo>
                    <a:pt x="461" y="3532"/>
                  </a:lnTo>
                  <a:lnTo>
                    <a:pt x="768" y="3071"/>
                  </a:lnTo>
                  <a:lnTo>
                    <a:pt x="973" y="2815"/>
                  </a:lnTo>
                  <a:lnTo>
                    <a:pt x="1280" y="2662"/>
                  </a:lnTo>
                  <a:lnTo>
                    <a:pt x="1587" y="2611"/>
                  </a:lnTo>
                  <a:lnTo>
                    <a:pt x="1946" y="2611"/>
                  </a:lnTo>
                  <a:lnTo>
                    <a:pt x="1946" y="2559"/>
                  </a:lnTo>
                  <a:lnTo>
                    <a:pt x="1843" y="2508"/>
                  </a:lnTo>
                  <a:lnTo>
                    <a:pt x="1690" y="2406"/>
                  </a:lnTo>
                  <a:lnTo>
                    <a:pt x="1485" y="2355"/>
                  </a:lnTo>
                  <a:lnTo>
                    <a:pt x="1280" y="2355"/>
                  </a:lnTo>
                  <a:lnTo>
                    <a:pt x="1127" y="2406"/>
                  </a:lnTo>
                  <a:lnTo>
                    <a:pt x="922" y="2508"/>
                  </a:lnTo>
                  <a:lnTo>
                    <a:pt x="768" y="2611"/>
                  </a:lnTo>
                  <a:lnTo>
                    <a:pt x="615" y="2713"/>
                  </a:lnTo>
                  <a:lnTo>
                    <a:pt x="512" y="2866"/>
                  </a:lnTo>
                  <a:lnTo>
                    <a:pt x="871" y="1996"/>
                  </a:lnTo>
                  <a:lnTo>
                    <a:pt x="1076" y="1587"/>
                  </a:lnTo>
                  <a:lnTo>
                    <a:pt x="1331" y="1229"/>
                  </a:lnTo>
                  <a:lnTo>
                    <a:pt x="1587" y="870"/>
                  </a:lnTo>
                  <a:lnTo>
                    <a:pt x="1894" y="563"/>
                  </a:lnTo>
                  <a:lnTo>
                    <a:pt x="2304" y="256"/>
                  </a:lnTo>
                  <a:lnTo>
                    <a:pt x="2713" y="51"/>
                  </a:lnTo>
                  <a:lnTo>
                    <a:pt x="271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6;p54">
              <a:extLst>
                <a:ext uri="{FF2B5EF4-FFF2-40B4-BE49-F238E27FC236}">
                  <a16:creationId xmlns:a16="http://schemas.microsoft.com/office/drawing/2014/main" id="{00526433-AD82-FD34-D2E3-D12A355E88A0}"/>
                </a:ext>
              </a:extLst>
            </p:cNvPr>
            <p:cNvSpPr/>
            <p:nvPr/>
          </p:nvSpPr>
          <p:spPr>
            <a:xfrm>
              <a:off x="5510600" y="1298925"/>
              <a:ext cx="308400" cy="332725"/>
            </a:xfrm>
            <a:custGeom>
              <a:avLst/>
              <a:gdLst/>
              <a:ahLst/>
              <a:cxnLst/>
              <a:rect l="l" t="t" r="r" b="b"/>
              <a:pathLst>
                <a:path w="12336" h="13309" extrusionOk="0">
                  <a:moveTo>
                    <a:pt x="10237" y="0"/>
                  </a:moveTo>
                  <a:lnTo>
                    <a:pt x="3481" y="7371"/>
                  </a:lnTo>
                  <a:lnTo>
                    <a:pt x="1024" y="1792"/>
                  </a:lnTo>
                  <a:lnTo>
                    <a:pt x="0" y="3429"/>
                  </a:lnTo>
                  <a:lnTo>
                    <a:pt x="0" y="11977"/>
                  </a:lnTo>
                  <a:lnTo>
                    <a:pt x="3276" y="8497"/>
                  </a:lnTo>
                  <a:lnTo>
                    <a:pt x="5733" y="13257"/>
                  </a:lnTo>
                  <a:lnTo>
                    <a:pt x="5784" y="13308"/>
                  </a:lnTo>
                  <a:lnTo>
                    <a:pt x="5835" y="13257"/>
                  </a:lnTo>
                  <a:lnTo>
                    <a:pt x="6040" y="12950"/>
                  </a:lnTo>
                  <a:lnTo>
                    <a:pt x="6808" y="11773"/>
                  </a:lnTo>
                  <a:lnTo>
                    <a:pt x="9060" y="7934"/>
                  </a:lnTo>
                  <a:lnTo>
                    <a:pt x="12336" y="2252"/>
                  </a:lnTo>
                  <a:lnTo>
                    <a:pt x="10237"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7;p54">
              <a:extLst>
                <a:ext uri="{FF2B5EF4-FFF2-40B4-BE49-F238E27FC236}">
                  <a16:creationId xmlns:a16="http://schemas.microsoft.com/office/drawing/2014/main" id="{0274757D-FB4D-DD53-0C4B-6B75BD54516D}"/>
                </a:ext>
              </a:extLst>
            </p:cNvPr>
            <p:cNvSpPr/>
            <p:nvPr/>
          </p:nvSpPr>
          <p:spPr>
            <a:xfrm>
              <a:off x="5504200" y="1356500"/>
              <a:ext cx="318650" cy="287925"/>
            </a:xfrm>
            <a:custGeom>
              <a:avLst/>
              <a:gdLst/>
              <a:ahLst/>
              <a:cxnLst/>
              <a:rect l="l" t="t" r="r" b="b"/>
              <a:pathLst>
                <a:path w="12746" h="11517" extrusionOk="0">
                  <a:moveTo>
                    <a:pt x="12643" y="0"/>
                  </a:moveTo>
                  <a:lnTo>
                    <a:pt x="11210" y="2201"/>
                  </a:lnTo>
                  <a:lnTo>
                    <a:pt x="9265" y="5375"/>
                  </a:lnTo>
                  <a:lnTo>
                    <a:pt x="7320" y="8599"/>
                  </a:lnTo>
                  <a:lnTo>
                    <a:pt x="5989" y="10852"/>
                  </a:lnTo>
                  <a:lnTo>
                    <a:pt x="5631" y="10084"/>
                  </a:lnTo>
                  <a:lnTo>
                    <a:pt x="4914" y="8702"/>
                  </a:lnTo>
                  <a:lnTo>
                    <a:pt x="4095" y="7217"/>
                  </a:lnTo>
                  <a:lnTo>
                    <a:pt x="3532" y="6245"/>
                  </a:lnTo>
                  <a:lnTo>
                    <a:pt x="3071" y="6654"/>
                  </a:lnTo>
                  <a:lnTo>
                    <a:pt x="2048" y="7678"/>
                  </a:lnTo>
                  <a:lnTo>
                    <a:pt x="461" y="9265"/>
                  </a:lnTo>
                  <a:lnTo>
                    <a:pt x="461" y="7678"/>
                  </a:lnTo>
                  <a:lnTo>
                    <a:pt x="512" y="5272"/>
                  </a:lnTo>
                  <a:lnTo>
                    <a:pt x="461" y="2918"/>
                  </a:lnTo>
                  <a:lnTo>
                    <a:pt x="410" y="1945"/>
                  </a:lnTo>
                  <a:lnTo>
                    <a:pt x="308" y="1280"/>
                  </a:lnTo>
                  <a:lnTo>
                    <a:pt x="308" y="1229"/>
                  </a:lnTo>
                  <a:lnTo>
                    <a:pt x="256" y="1229"/>
                  </a:lnTo>
                  <a:lnTo>
                    <a:pt x="205" y="1280"/>
                  </a:lnTo>
                  <a:lnTo>
                    <a:pt x="103" y="3379"/>
                  </a:lnTo>
                  <a:lnTo>
                    <a:pt x="52" y="5477"/>
                  </a:lnTo>
                  <a:lnTo>
                    <a:pt x="0" y="6654"/>
                  </a:lnTo>
                  <a:lnTo>
                    <a:pt x="0" y="7832"/>
                  </a:lnTo>
                  <a:lnTo>
                    <a:pt x="0" y="9009"/>
                  </a:lnTo>
                  <a:lnTo>
                    <a:pt x="52" y="10186"/>
                  </a:lnTo>
                  <a:lnTo>
                    <a:pt x="103" y="10186"/>
                  </a:lnTo>
                  <a:lnTo>
                    <a:pt x="205" y="10135"/>
                  </a:lnTo>
                  <a:lnTo>
                    <a:pt x="512" y="9777"/>
                  </a:lnTo>
                  <a:lnTo>
                    <a:pt x="1587" y="8651"/>
                  </a:lnTo>
                  <a:lnTo>
                    <a:pt x="2713" y="7371"/>
                  </a:lnTo>
                  <a:lnTo>
                    <a:pt x="3481" y="6450"/>
                  </a:lnTo>
                  <a:lnTo>
                    <a:pt x="4044" y="7780"/>
                  </a:lnTo>
                  <a:lnTo>
                    <a:pt x="4709" y="9009"/>
                  </a:lnTo>
                  <a:lnTo>
                    <a:pt x="5375" y="10289"/>
                  </a:lnTo>
                  <a:lnTo>
                    <a:pt x="6091" y="11517"/>
                  </a:lnTo>
                  <a:lnTo>
                    <a:pt x="7013" y="10033"/>
                  </a:lnTo>
                  <a:lnTo>
                    <a:pt x="9111" y="6501"/>
                  </a:lnTo>
                  <a:lnTo>
                    <a:pt x="11312" y="2662"/>
                  </a:lnTo>
                  <a:lnTo>
                    <a:pt x="12182" y="1126"/>
                  </a:lnTo>
                  <a:lnTo>
                    <a:pt x="12745" y="52"/>
                  </a:lnTo>
                  <a:lnTo>
                    <a:pt x="1269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8;p54">
              <a:extLst>
                <a:ext uri="{FF2B5EF4-FFF2-40B4-BE49-F238E27FC236}">
                  <a16:creationId xmlns:a16="http://schemas.microsoft.com/office/drawing/2014/main" id="{BA9EC9A9-65F0-A28F-7D01-72019686D041}"/>
                </a:ext>
              </a:extLst>
            </p:cNvPr>
            <p:cNvSpPr/>
            <p:nvPr/>
          </p:nvSpPr>
          <p:spPr>
            <a:xfrm>
              <a:off x="4805525" y="1801800"/>
              <a:ext cx="703825" cy="895750"/>
            </a:xfrm>
            <a:custGeom>
              <a:avLst/>
              <a:gdLst/>
              <a:ahLst/>
              <a:cxnLst/>
              <a:rect l="l" t="t" r="r" b="b"/>
              <a:pathLst>
                <a:path w="28153" h="35830" extrusionOk="0">
                  <a:moveTo>
                    <a:pt x="26719" y="1"/>
                  </a:moveTo>
                  <a:lnTo>
                    <a:pt x="1" y="1076"/>
                  </a:lnTo>
                  <a:lnTo>
                    <a:pt x="1434" y="35830"/>
                  </a:lnTo>
                  <a:lnTo>
                    <a:pt x="28152" y="34755"/>
                  </a:lnTo>
                  <a:lnTo>
                    <a:pt x="26719"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9;p54">
              <a:extLst>
                <a:ext uri="{FF2B5EF4-FFF2-40B4-BE49-F238E27FC236}">
                  <a16:creationId xmlns:a16="http://schemas.microsoft.com/office/drawing/2014/main" id="{6324936D-F09A-E953-BB02-D7158AE370F7}"/>
                </a:ext>
              </a:extLst>
            </p:cNvPr>
            <p:cNvSpPr/>
            <p:nvPr/>
          </p:nvSpPr>
          <p:spPr>
            <a:xfrm>
              <a:off x="4982125" y="1763425"/>
              <a:ext cx="321200" cy="108775"/>
            </a:xfrm>
            <a:custGeom>
              <a:avLst/>
              <a:gdLst/>
              <a:ahLst/>
              <a:cxnLst/>
              <a:rect l="l" t="t" r="r" b="b"/>
              <a:pathLst>
                <a:path w="12848" h="4351" extrusionOk="0">
                  <a:moveTo>
                    <a:pt x="12694" y="0"/>
                  </a:moveTo>
                  <a:lnTo>
                    <a:pt x="0" y="512"/>
                  </a:lnTo>
                  <a:lnTo>
                    <a:pt x="154" y="4351"/>
                  </a:lnTo>
                  <a:lnTo>
                    <a:pt x="12847" y="3839"/>
                  </a:lnTo>
                  <a:lnTo>
                    <a:pt x="1269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20;p54">
              <a:extLst>
                <a:ext uri="{FF2B5EF4-FFF2-40B4-BE49-F238E27FC236}">
                  <a16:creationId xmlns:a16="http://schemas.microsoft.com/office/drawing/2014/main" id="{C29FCCB8-A82F-3CC4-0E45-3D363EC370E7}"/>
                </a:ext>
              </a:extLst>
            </p:cNvPr>
            <p:cNvSpPr/>
            <p:nvPr/>
          </p:nvSpPr>
          <p:spPr>
            <a:xfrm>
              <a:off x="5051225" y="1686650"/>
              <a:ext cx="175325" cy="87025"/>
            </a:xfrm>
            <a:custGeom>
              <a:avLst/>
              <a:gdLst/>
              <a:ahLst/>
              <a:cxnLst/>
              <a:rect l="l" t="t" r="r" b="b"/>
              <a:pathLst>
                <a:path w="7013" h="3481" extrusionOk="0">
                  <a:moveTo>
                    <a:pt x="6910" y="0"/>
                  </a:moveTo>
                  <a:lnTo>
                    <a:pt x="0" y="256"/>
                  </a:lnTo>
                  <a:lnTo>
                    <a:pt x="154" y="3481"/>
                  </a:lnTo>
                  <a:lnTo>
                    <a:pt x="1689" y="3429"/>
                  </a:lnTo>
                  <a:lnTo>
                    <a:pt x="1638" y="1638"/>
                  </a:lnTo>
                  <a:lnTo>
                    <a:pt x="5426" y="1484"/>
                  </a:lnTo>
                  <a:lnTo>
                    <a:pt x="5477" y="3276"/>
                  </a:lnTo>
                  <a:lnTo>
                    <a:pt x="7012" y="3225"/>
                  </a:lnTo>
                  <a:lnTo>
                    <a:pt x="691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21;p54">
              <a:extLst>
                <a:ext uri="{FF2B5EF4-FFF2-40B4-BE49-F238E27FC236}">
                  <a16:creationId xmlns:a16="http://schemas.microsoft.com/office/drawing/2014/main" id="{CDE94E73-8B46-EBC3-01F8-6C521ABE14F4}"/>
                </a:ext>
              </a:extLst>
            </p:cNvPr>
            <p:cNvSpPr/>
            <p:nvPr/>
          </p:nvSpPr>
          <p:spPr>
            <a:xfrm>
              <a:off x="5241875" y="1430725"/>
              <a:ext cx="961025" cy="1210525"/>
            </a:xfrm>
            <a:custGeom>
              <a:avLst/>
              <a:gdLst/>
              <a:ahLst/>
              <a:cxnLst/>
              <a:rect l="l" t="t" r="r" b="b"/>
              <a:pathLst>
                <a:path w="38441" h="48421" extrusionOk="0">
                  <a:moveTo>
                    <a:pt x="23545" y="0"/>
                  </a:moveTo>
                  <a:lnTo>
                    <a:pt x="23290" y="102"/>
                  </a:lnTo>
                  <a:lnTo>
                    <a:pt x="23034" y="205"/>
                  </a:lnTo>
                  <a:lnTo>
                    <a:pt x="22778" y="410"/>
                  </a:lnTo>
                  <a:lnTo>
                    <a:pt x="22573" y="666"/>
                  </a:lnTo>
                  <a:lnTo>
                    <a:pt x="22368" y="921"/>
                  </a:lnTo>
                  <a:lnTo>
                    <a:pt x="22215" y="1280"/>
                  </a:lnTo>
                  <a:lnTo>
                    <a:pt x="22061" y="1740"/>
                  </a:lnTo>
                  <a:lnTo>
                    <a:pt x="21908" y="2201"/>
                  </a:lnTo>
                  <a:lnTo>
                    <a:pt x="21805" y="2764"/>
                  </a:lnTo>
                  <a:lnTo>
                    <a:pt x="21703" y="3378"/>
                  </a:lnTo>
                  <a:lnTo>
                    <a:pt x="21652" y="4044"/>
                  </a:lnTo>
                  <a:lnTo>
                    <a:pt x="21549" y="5630"/>
                  </a:lnTo>
                  <a:lnTo>
                    <a:pt x="21600" y="7473"/>
                  </a:lnTo>
                  <a:lnTo>
                    <a:pt x="21805" y="10851"/>
                  </a:lnTo>
                  <a:lnTo>
                    <a:pt x="22112" y="14434"/>
                  </a:lnTo>
                  <a:lnTo>
                    <a:pt x="22727" y="21395"/>
                  </a:lnTo>
                  <a:lnTo>
                    <a:pt x="23034" y="24415"/>
                  </a:lnTo>
                  <a:lnTo>
                    <a:pt x="23187" y="26821"/>
                  </a:lnTo>
                  <a:lnTo>
                    <a:pt x="23238" y="27742"/>
                  </a:lnTo>
                  <a:lnTo>
                    <a:pt x="23187" y="28408"/>
                  </a:lnTo>
                  <a:lnTo>
                    <a:pt x="23187" y="28817"/>
                  </a:lnTo>
                  <a:lnTo>
                    <a:pt x="23136" y="28971"/>
                  </a:lnTo>
                  <a:lnTo>
                    <a:pt x="23085" y="28971"/>
                  </a:lnTo>
                  <a:lnTo>
                    <a:pt x="20577" y="29124"/>
                  </a:lnTo>
                  <a:lnTo>
                    <a:pt x="15049" y="29431"/>
                  </a:lnTo>
                  <a:lnTo>
                    <a:pt x="11824" y="29585"/>
                  </a:lnTo>
                  <a:lnTo>
                    <a:pt x="8753" y="29687"/>
                  </a:lnTo>
                  <a:lnTo>
                    <a:pt x="5989" y="29687"/>
                  </a:lnTo>
                  <a:lnTo>
                    <a:pt x="4863" y="29636"/>
                  </a:lnTo>
                  <a:lnTo>
                    <a:pt x="3942" y="29585"/>
                  </a:lnTo>
                  <a:lnTo>
                    <a:pt x="3737" y="29636"/>
                  </a:lnTo>
                  <a:lnTo>
                    <a:pt x="3481" y="29738"/>
                  </a:lnTo>
                  <a:lnTo>
                    <a:pt x="3225" y="29994"/>
                  </a:lnTo>
                  <a:lnTo>
                    <a:pt x="3020" y="30301"/>
                  </a:lnTo>
                  <a:lnTo>
                    <a:pt x="2765" y="30711"/>
                  </a:lnTo>
                  <a:lnTo>
                    <a:pt x="2560" y="31223"/>
                  </a:lnTo>
                  <a:lnTo>
                    <a:pt x="2099" y="32400"/>
                  </a:lnTo>
                  <a:lnTo>
                    <a:pt x="1638" y="33782"/>
                  </a:lnTo>
                  <a:lnTo>
                    <a:pt x="1280" y="35369"/>
                  </a:lnTo>
                  <a:lnTo>
                    <a:pt x="922" y="37058"/>
                  </a:lnTo>
                  <a:lnTo>
                    <a:pt x="564" y="38798"/>
                  </a:lnTo>
                  <a:lnTo>
                    <a:pt x="308" y="40538"/>
                  </a:lnTo>
                  <a:lnTo>
                    <a:pt x="154" y="42227"/>
                  </a:lnTo>
                  <a:lnTo>
                    <a:pt x="1" y="43814"/>
                  </a:lnTo>
                  <a:lnTo>
                    <a:pt x="1" y="45247"/>
                  </a:lnTo>
                  <a:lnTo>
                    <a:pt x="52" y="46476"/>
                  </a:lnTo>
                  <a:lnTo>
                    <a:pt x="103" y="46988"/>
                  </a:lnTo>
                  <a:lnTo>
                    <a:pt x="205" y="47397"/>
                  </a:lnTo>
                  <a:lnTo>
                    <a:pt x="308" y="47755"/>
                  </a:lnTo>
                  <a:lnTo>
                    <a:pt x="461" y="48011"/>
                  </a:lnTo>
                  <a:lnTo>
                    <a:pt x="615" y="48165"/>
                  </a:lnTo>
                  <a:lnTo>
                    <a:pt x="820" y="48216"/>
                  </a:lnTo>
                  <a:lnTo>
                    <a:pt x="5836" y="48370"/>
                  </a:lnTo>
                  <a:lnTo>
                    <a:pt x="11415" y="48421"/>
                  </a:lnTo>
                  <a:lnTo>
                    <a:pt x="14281" y="48421"/>
                  </a:lnTo>
                  <a:lnTo>
                    <a:pt x="17147" y="48370"/>
                  </a:lnTo>
                  <a:lnTo>
                    <a:pt x="19963" y="48267"/>
                  </a:lnTo>
                  <a:lnTo>
                    <a:pt x="22727" y="48165"/>
                  </a:lnTo>
                  <a:lnTo>
                    <a:pt x="25337" y="48011"/>
                  </a:lnTo>
                  <a:lnTo>
                    <a:pt x="27845" y="47755"/>
                  </a:lnTo>
                  <a:lnTo>
                    <a:pt x="30148" y="47499"/>
                  </a:lnTo>
                  <a:lnTo>
                    <a:pt x="32196" y="47141"/>
                  </a:lnTo>
                  <a:lnTo>
                    <a:pt x="33117" y="46936"/>
                  </a:lnTo>
                  <a:lnTo>
                    <a:pt x="33936" y="46732"/>
                  </a:lnTo>
                  <a:lnTo>
                    <a:pt x="34704" y="46527"/>
                  </a:lnTo>
                  <a:lnTo>
                    <a:pt x="35369" y="46271"/>
                  </a:lnTo>
                  <a:lnTo>
                    <a:pt x="35983" y="45964"/>
                  </a:lnTo>
                  <a:lnTo>
                    <a:pt x="36444" y="45708"/>
                  </a:lnTo>
                  <a:lnTo>
                    <a:pt x="36853" y="45401"/>
                  </a:lnTo>
                  <a:lnTo>
                    <a:pt x="37109" y="45043"/>
                  </a:lnTo>
                  <a:lnTo>
                    <a:pt x="37417" y="44531"/>
                  </a:lnTo>
                  <a:lnTo>
                    <a:pt x="37672" y="43917"/>
                  </a:lnTo>
                  <a:lnTo>
                    <a:pt x="37928" y="43251"/>
                  </a:lnTo>
                  <a:lnTo>
                    <a:pt x="38082" y="42483"/>
                  </a:lnTo>
                  <a:lnTo>
                    <a:pt x="38235" y="41613"/>
                  </a:lnTo>
                  <a:lnTo>
                    <a:pt x="38338" y="40692"/>
                  </a:lnTo>
                  <a:lnTo>
                    <a:pt x="38389" y="39719"/>
                  </a:lnTo>
                  <a:lnTo>
                    <a:pt x="38440" y="38696"/>
                  </a:lnTo>
                  <a:lnTo>
                    <a:pt x="38440" y="37570"/>
                  </a:lnTo>
                  <a:lnTo>
                    <a:pt x="38389" y="36444"/>
                  </a:lnTo>
                  <a:lnTo>
                    <a:pt x="38287" y="35215"/>
                  </a:lnTo>
                  <a:lnTo>
                    <a:pt x="38184" y="33987"/>
                  </a:lnTo>
                  <a:lnTo>
                    <a:pt x="37826" y="31376"/>
                  </a:lnTo>
                  <a:lnTo>
                    <a:pt x="37365" y="28612"/>
                  </a:lnTo>
                  <a:lnTo>
                    <a:pt x="36751" y="25746"/>
                  </a:lnTo>
                  <a:lnTo>
                    <a:pt x="36035" y="22777"/>
                  </a:lnTo>
                  <a:lnTo>
                    <a:pt x="35164" y="19809"/>
                  </a:lnTo>
                  <a:lnTo>
                    <a:pt x="34192" y="16789"/>
                  </a:lnTo>
                  <a:lnTo>
                    <a:pt x="33066" y="13820"/>
                  </a:lnTo>
                  <a:lnTo>
                    <a:pt x="32452" y="12336"/>
                  </a:lnTo>
                  <a:lnTo>
                    <a:pt x="31837" y="10902"/>
                  </a:lnTo>
                  <a:lnTo>
                    <a:pt x="31172" y="9469"/>
                  </a:lnTo>
                  <a:lnTo>
                    <a:pt x="30507" y="8036"/>
                  </a:lnTo>
                  <a:lnTo>
                    <a:pt x="29790" y="6705"/>
                  </a:lnTo>
                  <a:lnTo>
                    <a:pt x="29073" y="5323"/>
                  </a:lnTo>
                  <a:lnTo>
                    <a:pt x="28408" y="4197"/>
                  </a:lnTo>
                  <a:lnTo>
                    <a:pt x="27743" y="3174"/>
                  </a:lnTo>
                  <a:lnTo>
                    <a:pt x="27026" y="2252"/>
                  </a:lnTo>
                  <a:lnTo>
                    <a:pt x="26361" y="1484"/>
                  </a:lnTo>
                  <a:lnTo>
                    <a:pt x="25644" y="870"/>
                  </a:lnTo>
                  <a:lnTo>
                    <a:pt x="25030" y="410"/>
                  </a:lnTo>
                  <a:lnTo>
                    <a:pt x="24723" y="205"/>
                  </a:lnTo>
                  <a:lnTo>
                    <a:pt x="24416" y="102"/>
                  </a:lnTo>
                  <a:lnTo>
                    <a:pt x="24109"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22;p54">
              <a:extLst>
                <a:ext uri="{FF2B5EF4-FFF2-40B4-BE49-F238E27FC236}">
                  <a16:creationId xmlns:a16="http://schemas.microsoft.com/office/drawing/2014/main" id="{92ADEEC2-39D1-B7CE-5F21-F34D32B87674}"/>
                </a:ext>
              </a:extLst>
            </p:cNvPr>
            <p:cNvSpPr/>
            <p:nvPr/>
          </p:nvSpPr>
          <p:spPr>
            <a:xfrm>
              <a:off x="4737700" y="2067975"/>
              <a:ext cx="655200" cy="619350"/>
            </a:xfrm>
            <a:custGeom>
              <a:avLst/>
              <a:gdLst/>
              <a:ahLst/>
              <a:cxnLst/>
              <a:rect l="l" t="t" r="r" b="b"/>
              <a:pathLst>
                <a:path w="26208" h="24774" extrusionOk="0">
                  <a:moveTo>
                    <a:pt x="10289" y="0"/>
                  </a:moveTo>
                  <a:lnTo>
                    <a:pt x="9112" y="154"/>
                  </a:lnTo>
                  <a:lnTo>
                    <a:pt x="7730" y="410"/>
                  </a:lnTo>
                  <a:lnTo>
                    <a:pt x="6297" y="717"/>
                  </a:lnTo>
                  <a:lnTo>
                    <a:pt x="4863" y="1177"/>
                  </a:lnTo>
                  <a:lnTo>
                    <a:pt x="4198" y="1433"/>
                  </a:lnTo>
                  <a:lnTo>
                    <a:pt x="3533" y="1689"/>
                  </a:lnTo>
                  <a:lnTo>
                    <a:pt x="2918" y="1996"/>
                  </a:lnTo>
                  <a:lnTo>
                    <a:pt x="2407" y="2303"/>
                  </a:lnTo>
                  <a:lnTo>
                    <a:pt x="1895" y="2662"/>
                  </a:lnTo>
                  <a:lnTo>
                    <a:pt x="1485" y="2969"/>
                  </a:lnTo>
                  <a:lnTo>
                    <a:pt x="1178" y="3327"/>
                  </a:lnTo>
                  <a:lnTo>
                    <a:pt x="973" y="3737"/>
                  </a:lnTo>
                  <a:lnTo>
                    <a:pt x="820" y="4146"/>
                  </a:lnTo>
                  <a:lnTo>
                    <a:pt x="769" y="4556"/>
                  </a:lnTo>
                  <a:lnTo>
                    <a:pt x="769" y="5016"/>
                  </a:lnTo>
                  <a:lnTo>
                    <a:pt x="871" y="5426"/>
                  </a:lnTo>
                  <a:lnTo>
                    <a:pt x="973" y="5835"/>
                  </a:lnTo>
                  <a:lnTo>
                    <a:pt x="1178" y="6193"/>
                  </a:lnTo>
                  <a:lnTo>
                    <a:pt x="1434" y="6552"/>
                  </a:lnTo>
                  <a:lnTo>
                    <a:pt x="1741" y="6910"/>
                  </a:lnTo>
                  <a:lnTo>
                    <a:pt x="1434" y="7115"/>
                  </a:lnTo>
                  <a:lnTo>
                    <a:pt x="1127" y="7371"/>
                  </a:lnTo>
                  <a:lnTo>
                    <a:pt x="871" y="7627"/>
                  </a:lnTo>
                  <a:lnTo>
                    <a:pt x="666" y="7934"/>
                  </a:lnTo>
                  <a:lnTo>
                    <a:pt x="461" y="8241"/>
                  </a:lnTo>
                  <a:lnTo>
                    <a:pt x="308" y="8548"/>
                  </a:lnTo>
                  <a:lnTo>
                    <a:pt x="154" y="8906"/>
                  </a:lnTo>
                  <a:lnTo>
                    <a:pt x="52" y="9213"/>
                  </a:lnTo>
                  <a:lnTo>
                    <a:pt x="1" y="9572"/>
                  </a:lnTo>
                  <a:lnTo>
                    <a:pt x="1" y="9879"/>
                  </a:lnTo>
                  <a:lnTo>
                    <a:pt x="52" y="10135"/>
                  </a:lnTo>
                  <a:lnTo>
                    <a:pt x="206" y="10442"/>
                  </a:lnTo>
                  <a:lnTo>
                    <a:pt x="359" y="10698"/>
                  </a:lnTo>
                  <a:lnTo>
                    <a:pt x="513" y="10954"/>
                  </a:lnTo>
                  <a:lnTo>
                    <a:pt x="922" y="11414"/>
                  </a:lnTo>
                  <a:lnTo>
                    <a:pt x="1383" y="11773"/>
                  </a:lnTo>
                  <a:lnTo>
                    <a:pt x="1741" y="12080"/>
                  </a:lnTo>
                  <a:lnTo>
                    <a:pt x="2151" y="12284"/>
                  </a:lnTo>
                  <a:lnTo>
                    <a:pt x="1639" y="12899"/>
                  </a:lnTo>
                  <a:lnTo>
                    <a:pt x="1229" y="13564"/>
                  </a:lnTo>
                  <a:lnTo>
                    <a:pt x="922" y="14281"/>
                  </a:lnTo>
                  <a:lnTo>
                    <a:pt x="717" y="15048"/>
                  </a:lnTo>
                  <a:lnTo>
                    <a:pt x="717" y="15355"/>
                  </a:lnTo>
                  <a:lnTo>
                    <a:pt x="769" y="15663"/>
                  </a:lnTo>
                  <a:lnTo>
                    <a:pt x="871" y="15970"/>
                  </a:lnTo>
                  <a:lnTo>
                    <a:pt x="973" y="16277"/>
                  </a:lnTo>
                  <a:lnTo>
                    <a:pt x="1280" y="16891"/>
                  </a:lnTo>
                  <a:lnTo>
                    <a:pt x="1690" y="17403"/>
                  </a:lnTo>
                  <a:lnTo>
                    <a:pt x="2099" y="17812"/>
                  </a:lnTo>
                  <a:lnTo>
                    <a:pt x="2458" y="18171"/>
                  </a:lnTo>
                  <a:lnTo>
                    <a:pt x="2816" y="18478"/>
                  </a:lnTo>
                  <a:lnTo>
                    <a:pt x="2765" y="18887"/>
                  </a:lnTo>
                  <a:lnTo>
                    <a:pt x="2714" y="19297"/>
                  </a:lnTo>
                  <a:lnTo>
                    <a:pt x="2662" y="19706"/>
                  </a:lnTo>
                  <a:lnTo>
                    <a:pt x="2714" y="20064"/>
                  </a:lnTo>
                  <a:lnTo>
                    <a:pt x="2765" y="20474"/>
                  </a:lnTo>
                  <a:lnTo>
                    <a:pt x="2867" y="20883"/>
                  </a:lnTo>
                  <a:lnTo>
                    <a:pt x="2970" y="21293"/>
                  </a:lnTo>
                  <a:lnTo>
                    <a:pt x="3123" y="21651"/>
                  </a:lnTo>
                  <a:lnTo>
                    <a:pt x="3430" y="22112"/>
                  </a:lnTo>
                  <a:lnTo>
                    <a:pt x="3788" y="22521"/>
                  </a:lnTo>
                  <a:lnTo>
                    <a:pt x="4198" y="22880"/>
                  </a:lnTo>
                  <a:lnTo>
                    <a:pt x="4710" y="23238"/>
                  </a:lnTo>
                  <a:lnTo>
                    <a:pt x="5222" y="23494"/>
                  </a:lnTo>
                  <a:lnTo>
                    <a:pt x="5734" y="23750"/>
                  </a:lnTo>
                  <a:lnTo>
                    <a:pt x="6348" y="23954"/>
                  </a:lnTo>
                  <a:lnTo>
                    <a:pt x="6962" y="24108"/>
                  </a:lnTo>
                  <a:lnTo>
                    <a:pt x="8242" y="24364"/>
                  </a:lnTo>
                  <a:lnTo>
                    <a:pt x="9470" y="24569"/>
                  </a:lnTo>
                  <a:lnTo>
                    <a:pt x="10750" y="24671"/>
                  </a:lnTo>
                  <a:lnTo>
                    <a:pt x="11876" y="24773"/>
                  </a:lnTo>
                  <a:lnTo>
                    <a:pt x="13155" y="24773"/>
                  </a:lnTo>
                  <a:lnTo>
                    <a:pt x="14844" y="24569"/>
                  </a:lnTo>
                  <a:lnTo>
                    <a:pt x="16738" y="24262"/>
                  </a:lnTo>
                  <a:lnTo>
                    <a:pt x="18734" y="23903"/>
                  </a:lnTo>
                  <a:lnTo>
                    <a:pt x="22369" y="23187"/>
                  </a:lnTo>
                  <a:lnTo>
                    <a:pt x="23750" y="22880"/>
                  </a:lnTo>
                  <a:lnTo>
                    <a:pt x="24621" y="22726"/>
                  </a:lnTo>
                  <a:lnTo>
                    <a:pt x="26207" y="4453"/>
                  </a:lnTo>
                  <a:lnTo>
                    <a:pt x="24211" y="3737"/>
                  </a:lnTo>
                  <a:lnTo>
                    <a:pt x="22061" y="2969"/>
                  </a:lnTo>
                  <a:lnTo>
                    <a:pt x="19553" y="2150"/>
                  </a:lnTo>
                  <a:lnTo>
                    <a:pt x="16841" y="1331"/>
                  </a:lnTo>
                  <a:lnTo>
                    <a:pt x="14230" y="614"/>
                  </a:lnTo>
                  <a:lnTo>
                    <a:pt x="13053" y="358"/>
                  </a:lnTo>
                  <a:lnTo>
                    <a:pt x="11978" y="154"/>
                  </a:lnTo>
                  <a:lnTo>
                    <a:pt x="11057" y="51"/>
                  </a:lnTo>
                  <a:lnTo>
                    <a:pt x="10289"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3;p54">
              <a:extLst>
                <a:ext uri="{FF2B5EF4-FFF2-40B4-BE49-F238E27FC236}">
                  <a16:creationId xmlns:a16="http://schemas.microsoft.com/office/drawing/2014/main" id="{3680BD76-226F-4CF4-1B2F-66EDC0D1D129}"/>
                </a:ext>
              </a:extLst>
            </p:cNvPr>
            <p:cNvSpPr/>
            <p:nvPr/>
          </p:nvSpPr>
          <p:spPr>
            <a:xfrm>
              <a:off x="4779925" y="2211275"/>
              <a:ext cx="231650" cy="30750"/>
            </a:xfrm>
            <a:custGeom>
              <a:avLst/>
              <a:gdLst/>
              <a:ahLst/>
              <a:cxnLst/>
              <a:rect l="l" t="t" r="r" b="b"/>
              <a:pathLst>
                <a:path w="9266" h="1230" extrusionOk="0">
                  <a:moveTo>
                    <a:pt x="9214" y="1"/>
                  </a:moveTo>
                  <a:lnTo>
                    <a:pt x="6911" y="103"/>
                  </a:lnTo>
                  <a:lnTo>
                    <a:pt x="4608" y="257"/>
                  </a:lnTo>
                  <a:lnTo>
                    <a:pt x="3430" y="410"/>
                  </a:lnTo>
                  <a:lnTo>
                    <a:pt x="2304" y="564"/>
                  </a:lnTo>
                  <a:lnTo>
                    <a:pt x="1178" y="769"/>
                  </a:lnTo>
                  <a:lnTo>
                    <a:pt x="52" y="1076"/>
                  </a:lnTo>
                  <a:lnTo>
                    <a:pt x="1" y="1178"/>
                  </a:lnTo>
                  <a:lnTo>
                    <a:pt x="1" y="1229"/>
                  </a:lnTo>
                  <a:lnTo>
                    <a:pt x="52" y="1229"/>
                  </a:lnTo>
                  <a:lnTo>
                    <a:pt x="1229" y="1127"/>
                  </a:lnTo>
                  <a:lnTo>
                    <a:pt x="2355" y="973"/>
                  </a:lnTo>
                  <a:lnTo>
                    <a:pt x="4659" y="615"/>
                  </a:lnTo>
                  <a:lnTo>
                    <a:pt x="6911" y="308"/>
                  </a:lnTo>
                  <a:lnTo>
                    <a:pt x="8088" y="205"/>
                  </a:lnTo>
                  <a:lnTo>
                    <a:pt x="9214" y="103"/>
                  </a:lnTo>
                  <a:lnTo>
                    <a:pt x="9265" y="103"/>
                  </a:lnTo>
                  <a:lnTo>
                    <a:pt x="9265" y="52"/>
                  </a:lnTo>
                  <a:lnTo>
                    <a:pt x="921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4;p54">
              <a:extLst>
                <a:ext uri="{FF2B5EF4-FFF2-40B4-BE49-F238E27FC236}">
                  <a16:creationId xmlns:a16="http://schemas.microsoft.com/office/drawing/2014/main" id="{8051BA90-C206-C3B4-9BFD-42AB749BB357}"/>
                </a:ext>
              </a:extLst>
            </p:cNvPr>
            <p:cNvSpPr/>
            <p:nvPr/>
          </p:nvSpPr>
          <p:spPr>
            <a:xfrm>
              <a:off x="4787625" y="2369950"/>
              <a:ext cx="226500" cy="11550"/>
            </a:xfrm>
            <a:custGeom>
              <a:avLst/>
              <a:gdLst/>
              <a:ahLst/>
              <a:cxnLst/>
              <a:rect l="l" t="t" r="r" b="b"/>
              <a:pathLst>
                <a:path w="9060" h="462" extrusionOk="0">
                  <a:moveTo>
                    <a:pt x="1126" y="1"/>
                  </a:moveTo>
                  <a:lnTo>
                    <a:pt x="614" y="52"/>
                  </a:lnTo>
                  <a:lnTo>
                    <a:pt x="102" y="154"/>
                  </a:lnTo>
                  <a:lnTo>
                    <a:pt x="0" y="257"/>
                  </a:lnTo>
                  <a:lnTo>
                    <a:pt x="0" y="308"/>
                  </a:lnTo>
                  <a:lnTo>
                    <a:pt x="102" y="359"/>
                  </a:lnTo>
                  <a:lnTo>
                    <a:pt x="1126" y="461"/>
                  </a:lnTo>
                  <a:lnTo>
                    <a:pt x="2201" y="410"/>
                  </a:lnTo>
                  <a:lnTo>
                    <a:pt x="3327" y="359"/>
                  </a:lnTo>
                  <a:lnTo>
                    <a:pt x="6756" y="359"/>
                  </a:lnTo>
                  <a:lnTo>
                    <a:pt x="9009" y="410"/>
                  </a:lnTo>
                  <a:lnTo>
                    <a:pt x="9060" y="359"/>
                  </a:lnTo>
                  <a:lnTo>
                    <a:pt x="9060" y="308"/>
                  </a:lnTo>
                  <a:lnTo>
                    <a:pt x="9009" y="308"/>
                  </a:lnTo>
                  <a:lnTo>
                    <a:pt x="6756" y="154"/>
                  </a:lnTo>
                  <a:lnTo>
                    <a:pt x="4453" y="52"/>
                  </a:lnTo>
                  <a:lnTo>
                    <a:pt x="332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5;p54">
              <a:extLst>
                <a:ext uri="{FF2B5EF4-FFF2-40B4-BE49-F238E27FC236}">
                  <a16:creationId xmlns:a16="http://schemas.microsoft.com/office/drawing/2014/main" id="{042C9C57-1432-22C1-A017-6280C3ECF464}"/>
                </a:ext>
              </a:extLst>
            </p:cNvPr>
            <p:cNvSpPr/>
            <p:nvPr/>
          </p:nvSpPr>
          <p:spPr>
            <a:xfrm>
              <a:off x="4808075" y="2527350"/>
              <a:ext cx="206050" cy="10250"/>
            </a:xfrm>
            <a:custGeom>
              <a:avLst/>
              <a:gdLst/>
              <a:ahLst/>
              <a:cxnLst/>
              <a:rect l="l" t="t" r="r" b="b"/>
              <a:pathLst>
                <a:path w="8242" h="410" extrusionOk="0">
                  <a:moveTo>
                    <a:pt x="513" y="0"/>
                  </a:moveTo>
                  <a:lnTo>
                    <a:pt x="52" y="103"/>
                  </a:lnTo>
                  <a:lnTo>
                    <a:pt x="1" y="154"/>
                  </a:lnTo>
                  <a:lnTo>
                    <a:pt x="52" y="205"/>
                  </a:lnTo>
                  <a:lnTo>
                    <a:pt x="513" y="307"/>
                  </a:lnTo>
                  <a:lnTo>
                    <a:pt x="973" y="359"/>
                  </a:lnTo>
                  <a:lnTo>
                    <a:pt x="1434" y="410"/>
                  </a:lnTo>
                  <a:lnTo>
                    <a:pt x="1895" y="359"/>
                  </a:lnTo>
                  <a:lnTo>
                    <a:pt x="8191" y="359"/>
                  </a:lnTo>
                  <a:lnTo>
                    <a:pt x="8242" y="307"/>
                  </a:lnTo>
                  <a:lnTo>
                    <a:pt x="8191" y="256"/>
                  </a:lnTo>
                  <a:lnTo>
                    <a:pt x="6092" y="205"/>
                  </a:lnTo>
                  <a:lnTo>
                    <a:pt x="4045" y="154"/>
                  </a:lnTo>
                  <a:lnTo>
                    <a:pt x="1946" y="52"/>
                  </a:lnTo>
                  <a:lnTo>
                    <a:pt x="148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6;p54">
              <a:extLst>
                <a:ext uri="{FF2B5EF4-FFF2-40B4-BE49-F238E27FC236}">
                  <a16:creationId xmlns:a16="http://schemas.microsoft.com/office/drawing/2014/main" id="{27DE6038-EAEE-ADFB-A9B3-B6936A2794CF}"/>
                </a:ext>
              </a:extLst>
            </p:cNvPr>
            <p:cNvSpPr/>
            <p:nvPr/>
          </p:nvSpPr>
          <p:spPr>
            <a:xfrm>
              <a:off x="5386475" y="1421750"/>
              <a:ext cx="825375" cy="1232300"/>
            </a:xfrm>
            <a:custGeom>
              <a:avLst/>
              <a:gdLst/>
              <a:ahLst/>
              <a:cxnLst/>
              <a:rect l="l" t="t" r="r" b="b"/>
              <a:pathLst>
                <a:path w="33015" h="49292" extrusionOk="0">
                  <a:moveTo>
                    <a:pt x="17813" y="1"/>
                  </a:moveTo>
                  <a:lnTo>
                    <a:pt x="17454" y="103"/>
                  </a:lnTo>
                  <a:lnTo>
                    <a:pt x="17198" y="257"/>
                  </a:lnTo>
                  <a:lnTo>
                    <a:pt x="16891" y="513"/>
                  </a:lnTo>
                  <a:lnTo>
                    <a:pt x="16635" y="820"/>
                  </a:lnTo>
                  <a:lnTo>
                    <a:pt x="16431" y="1229"/>
                  </a:lnTo>
                  <a:lnTo>
                    <a:pt x="16175" y="1741"/>
                  </a:lnTo>
                  <a:lnTo>
                    <a:pt x="16021" y="2304"/>
                  </a:lnTo>
                  <a:lnTo>
                    <a:pt x="15868" y="2970"/>
                  </a:lnTo>
                  <a:lnTo>
                    <a:pt x="15714" y="3737"/>
                  </a:lnTo>
                  <a:lnTo>
                    <a:pt x="15612" y="4607"/>
                  </a:lnTo>
                  <a:lnTo>
                    <a:pt x="15561" y="5580"/>
                  </a:lnTo>
                  <a:lnTo>
                    <a:pt x="15509" y="6655"/>
                  </a:lnTo>
                  <a:lnTo>
                    <a:pt x="15509" y="7832"/>
                  </a:lnTo>
                  <a:lnTo>
                    <a:pt x="15509" y="9112"/>
                  </a:lnTo>
                  <a:lnTo>
                    <a:pt x="15714" y="14025"/>
                  </a:lnTo>
                  <a:lnTo>
                    <a:pt x="15970" y="18171"/>
                  </a:lnTo>
                  <a:lnTo>
                    <a:pt x="16175" y="21550"/>
                  </a:lnTo>
                  <a:lnTo>
                    <a:pt x="16431" y="24211"/>
                  </a:lnTo>
                  <a:lnTo>
                    <a:pt x="16789" y="27589"/>
                  </a:lnTo>
                  <a:lnTo>
                    <a:pt x="16891" y="28408"/>
                  </a:lnTo>
                  <a:lnTo>
                    <a:pt x="16891" y="28715"/>
                  </a:lnTo>
                  <a:lnTo>
                    <a:pt x="16124" y="28818"/>
                  </a:lnTo>
                  <a:lnTo>
                    <a:pt x="14230" y="28920"/>
                  </a:lnTo>
                  <a:lnTo>
                    <a:pt x="8395" y="29227"/>
                  </a:lnTo>
                  <a:lnTo>
                    <a:pt x="0" y="29637"/>
                  </a:lnTo>
                  <a:lnTo>
                    <a:pt x="256" y="49292"/>
                  </a:lnTo>
                  <a:lnTo>
                    <a:pt x="9111" y="49292"/>
                  </a:lnTo>
                  <a:lnTo>
                    <a:pt x="11671" y="49189"/>
                  </a:lnTo>
                  <a:lnTo>
                    <a:pt x="14383" y="49138"/>
                  </a:lnTo>
                  <a:lnTo>
                    <a:pt x="17147" y="48985"/>
                  </a:lnTo>
                  <a:lnTo>
                    <a:pt x="19860" y="48780"/>
                  </a:lnTo>
                  <a:lnTo>
                    <a:pt x="22470" y="48575"/>
                  </a:lnTo>
                  <a:lnTo>
                    <a:pt x="24927" y="48268"/>
                  </a:lnTo>
                  <a:lnTo>
                    <a:pt x="27077" y="47910"/>
                  </a:lnTo>
                  <a:lnTo>
                    <a:pt x="28050" y="47705"/>
                  </a:lnTo>
                  <a:lnTo>
                    <a:pt x="28920" y="47500"/>
                  </a:lnTo>
                  <a:lnTo>
                    <a:pt x="29739" y="47244"/>
                  </a:lnTo>
                  <a:lnTo>
                    <a:pt x="30404" y="46937"/>
                  </a:lnTo>
                  <a:lnTo>
                    <a:pt x="30967" y="46681"/>
                  </a:lnTo>
                  <a:lnTo>
                    <a:pt x="31377" y="46374"/>
                  </a:lnTo>
                  <a:lnTo>
                    <a:pt x="31735" y="45965"/>
                  </a:lnTo>
                  <a:lnTo>
                    <a:pt x="31991" y="45504"/>
                  </a:lnTo>
                  <a:lnTo>
                    <a:pt x="32247" y="44941"/>
                  </a:lnTo>
                  <a:lnTo>
                    <a:pt x="32503" y="44276"/>
                  </a:lnTo>
                  <a:lnTo>
                    <a:pt x="32656" y="43559"/>
                  </a:lnTo>
                  <a:lnTo>
                    <a:pt x="32810" y="42740"/>
                  </a:lnTo>
                  <a:lnTo>
                    <a:pt x="32912" y="41870"/>
                  </a:lnTo>
                  <a:lnTo>
                    <a:pt x="33014" y="40897"/>
                  </a:lnTo>
                  <a:lnTo>
                    <a:pt x="33014" y="39874"/>
                  </a:lnTo>
                  <a:lnTo>
                    <a:pt x="33014" y="38748"/>
                  </a:lnTo>
                  <a:lnTo>
                    <a:pt x="33014" y="37622"/>
                  </a:lnTo>
                  <a:lnTo>
                    <a:pt x="32912" y="36393"/>
                  </a:lnTo>
                  <a:lnTo>
                    <a:pt x="32656" y="33834"/>
                  </a:lnTo>
                  <a:lnTo>
                    <a:pt x="32298" y="31121"/>
                  </a:lnTo>
                  <a:lnTo>
                    <a:pt x="31786" y="28255"/>
                  </a:lnTo>
                  <a:lnTo>
                    <a:pt x="31121" y="25337"/>
                  </a:lnTo>
                  <a:lnTo>
                    <a:pt x="30353" y="22317"/>
                  </a:lnTo>
                  <a:lnTo>
                    <a:pt x="29483" y="19297"/>
                  </a:lnTo>
                  <a:lnTo>
                    <a:pt x="28459" y="16278"/>
                  </a:lnTo>
                  <a:lnTo>
                    <a:pt x="27947" y="14793"/>
                  </a:lnTo>
                  <a:lnTo>
                    <a:pt x="27384" y="13309"/>
                  </a:lnTo>
                  <a:lnTo>
                    <a:pt x="26770" y="11824"/>
                  </a:lnTo>
                  <a:lnTo>
                    <a:pt x="26156" y="10391"/>
                  </a:lnTo>
                  <a:lnTo>
                    <a:pt x="25490" y="9009"/>
                  </a:lnTo>
                  <a:lnTo>
                    <a:pt x="24825" y="7627"/>
                  </a:lnTo>
                  <a:lnTo>
                    <a:pt x="24057" y="6143"/>
                  </a:lnTo>
                  <a:lnTo>
                    <a:pt x="23238" y="4812"/>
                  </a:lnTo>
                  <a:lnTo>
                    <a:pt x="22419" y="3584"/>
                  </a:lnTo>
                  <a:lnTo>
                    <a:pt x="21600" y="2509"/>
                  </a:lnTo>
                  <a:lnTo>
                    <a:pt x="20781" y="1588"/>
                  </a:lnTo>
                  <a:lnTo>
                    <a:pt x="20372" y="1178"/>
                  </a:lnTo>
                  <a:lnTo>
                    <a:pt x="19962" y="820"/>
                  </a:lnTo>
                  <a:lnTo>
                    <a:pt x="19553" y="564"/>
                  </a:lnTo>
                  <a:lnTo>
                    <a:pt x="19195" y="308"/>
                  </a:lnTo>
                  <a:lnTo>
                    <a:pt x="18836" y="154"/>
                  </a:lnTo>
                  <a:lnTo>
                    <a:pt x="18478" y="52"/>
                  </a:lnTo>
                  <a:lnTo>
                    <a:pt x="18120"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7;p54">
              <a:extLst>
                <a:ext uri="{FF2B5EF4-FFF2-40B4-BE49-F238E27FC236}">
                  <a16:creationId xmlns:a16="http://schemas.microsoft.com/office/drawing/2014/main" id="{94C6EE16-1006-BD66-3A23-E3885CF11958}"/>
                </a:ext>
              </a:extLst>
            </p:cNvPr>
            <p:cNvSpPr/>
            <p:nvPr/>
          </p:nvSpPr>
          <p:spPr>
            <a:xfrm>
              <a:off x="5386475" y="1432000"/>
              <a:ext cx="778025" cy="1175975"/>
            </a:xfrm>
            <a:custGeom>
              <a:avLst/>
              <a:gdLst/>
              <a:ahLst/>
              <a:cxnLst/>
              <a:rect l="l" t="t" r="r" b="b"/>
              <a:pathLst>
                <a:path w="31121" h="47039" extrusionOk="0">
                  <a:moveTo>
                    <a:pt x="17659" y="0"/>
                  </a:moveTo>
                  <a:lnTo>
                    <a:pt x="17352" y="205"/>
                  </a:lnTo>
                  <a:lnTo>
                    <a:pt x="17147" y="359"/>
                  </a:lnTo>
                  <a:lnTo>
                    <a:pt x="16943" y="359"/>
                  </a:lnTo>
                  <a:lnTo>
                    <a:pt x="16789" y="307"/>
                  </a:lnTo>
                  <a:lnTo>
                    <a:pt x="16635" y="512"/>
                  </a:lnTo>
                  <a:lnTo>
                    <a:pt x="16738" y="563"/>
                  </a:lnTo>
                  <a:lnTo>
                    <a:pt x="17045" y="563"/>
                  </a:lnTo>
                  <a:lnTo>
                    <a:pt x="17198" y="512"/>
                  </a:lnTo>
                  <a:lnTo>
                    <a:pt x="17352" y="410"/>
                  </a:lnTo>
                  <a:lnTo>
                    <a:pt x="17454" y="256"/>
                  </a:lnTo>
                  <a:lnTo>
                    <a:pt x="17659" y="0"/>
                  </a:lnTo>
                  <a:close/>
                  <a:moveTo>
                    <a:pt x="22061" y="4453"/>
                  </a:moveTo>
                  <a:lnTo>
                    <a:pt x="21754" y="4556"/>
                  </a:lnTo>
                  <a:lnTo>
                    <a:pt x="22061" y="4556"/>
                  </a:lnTo>
                  <a:lnTo>
                    <a:pt x="22215" y="4607"/>
                  </a:lnTo>
                  <a:lnTo>
                    <a:pt x="22368" y="4658"/>
                  </a:lnTo>
                  <a:lnTo>
                    <a:pt x="22470" y="4760"/>
                  </a:lnTo>
                  <a:lnTo>
                    <a:pt x="22522" y="4863"/>
                  </a:lnTo>
                  <a:lnTo>
                    <a:pt x="22573" y="4965"/>
                  </a:lnTo>
                  <a:lnTo>
                    <a:pt x="22624" y="5068"/>
                  </a:lnTo>
                  <a:lnTo>
                    <a:pt x="22624" y="5272"/>
                  </a:lnTo>
                  <a:lnTo>
                    <a:pt x="22726" y="5477"/>
                  </a:lnTo>
                  <a:lnTo>
                    <a:pt x="22829" y="5579"/>
                  </a:lnTo>
                  <a:lnTo>
                    <a:pt x="22982" y="5682"/>
                  </a:lnTo>
                  <a:lnTo>
                    <a:pt x="23187" y="5733"/>
                  </a:lnTo>
                  <a:lnTo>
                    <a:pt x="23341" y="5733"/>
                  </a:lnTo>
                  <a:lnTo>
                    <a:pt x="23699" y="5682"/>
                  </a:lnTo>
                  <a:lnTo>
                    <a:pt x="23341" y="5631"/>
                  </a:lnTo>
                  <a:lnTo>
                    <a:pt x="23238" y="5579"/>
                  </a:lnTo>
                  <a:lnTo>
                    <a:pt x="23085" y="5528"/>
                  </a:lnTo>
                  <a:lnTo>
                    <a:pt x="22982" y="5426"/>
                  </a:lnTo>
                  <a:lnTo>
                    <a:pt x="22931" y="5323"/>
                  </a:lnTo>
                  <a:lnTo>
                    <a:pt x="22880" y="5221"/>
                  </a:lnTo>
                  <a:lnTo>
                    <a:pt x="22880" y="5068"/>
                  </a:lnTo>
                  <a:lnTo>
                    <a:pt x="22829" y="4863"/>
                  </a:lnTo>
                  <a:lnTo>
                    <a:pt x="22726" y="4709"/>
                  </a:lnTo>
                  <a:lnTo>
                    <a:pt x="22624" y="4556"/>
                  </a:lnTo>
                  <a:lnTo>
                    <a:pt x="22470" y="4453"/>
                  </a:lnTo>
                  <a:close/>
                  <a:moveTo>
                    <a:pt x="17250" y="6757"/>
                  </a:moveTo>
                  <a:lnTo>
                    <a:pt x="17147" y="7115"/>
                  </a:lnTo>
                  <a:lnTo>
                    <a:pt x="17147" y="7269"/>
                  </a:lnTo>
                  <a:lnTo>
                    <a:pt x="17096" y="7371"/>
                  </a:lnTo>
                  <a:lnTo>
                    <a:pt x="16994" y="7473"/>
                  </a:lnTo>
                  <a:lnTo>
                    <a:pt x="16891" y="7576"/>
                  </a:lnTo>
                  <a:lnTo>
                    <a:pt x="16789" y="7627"/>
                  </a:lnTo>
                  <a:lnTo>
                    <a:pt x="16482" y="7627"/>
                  </a:lnTo>
                  <a:lnTo>
                    <a:pt x="16277" y="7729"/>
                  </a:lnTo>
                  <a:lnTo>
                    <a:pt x="16124" y="7883"/>
                  </a:lnTo>
                  <a:lnTo>
                    <a:pt x="16021" y="8036"/>
                  </a:lnTo>
                  <a:lnTo>
                    <a:pt x="16021" y="8190"/>
                  </a:lnTo>
                  <a:lnTo>
                    <a:pt x="16021" y="8395"/>
                  </a:lnTo>
                  <a:lnTo>
                    <a:pt x="16021" y="8548"/>
                  </a:lnTo>
                  <a:lnTo>
                    <a:pt x="16072" y="8702"/>
                  </a:lnTo>
                  <a:lnTo>
                    <a:pt x="16124" y="8395"/>
                  </a:lnTo>
                  <a:lnTo>
                    <a:pt x="16175" y="8241"/>
                  </a:lnTo>
                  <a:lnTo>
                    <a:pt x="16226" y="8139"/>
                  </a:lnTo>
                  <a:lnTo>
                    <a:pt x="16328" y="8036"/>
                  </a:lnTo>
                  <a:lnTo>
                    <a:pt x="16431" y="7934"/>
                  </a:lnTo>
                  <a:lnTo>
                    <a:pt x="16533" y="7883"/>
                  </a:lnTo>
                  <a:lnTo>
                    <a:pt x="16635" y="7883"/>
                  </a:lnTo>
                  <a:lnTo>
                    <a:pt x="16943" y="7832"/>
                  </a:lnTo>
                  <a:lnTo>
                    <a:pt x="17147" y="7729"/>
                  </a:lnTo>
                  <a:lnTo>
                    <a:pt x="17250" y="7524"/>
                  </a:lnTo>
                  <a:lnTo>
                    <a:pt x="17352" y="7269"/>
                  </a:lnTo>
                  <a:lnTo>
                    <a:pt x="17301" y="7115"/>
                  </a:lnTo>
                  <a:lnTo>
                    <a:pt x="17250" y="6757"/>
                  </a:lnTo>
                  <a:close/>
                  <a:moveTo>
                    <a:pt x="22368" y="11722"/>
                  </a:moveTo>
                  <a:lnTo>
                    <a:pt x="22163" y="11773"/>
                  </a:lnTo>
                  <a:lnTo>
                    <a:pt x="22010" y="11875"/>
                  </a:lnTo>
                  <a:lnTo>
                    <a:pt x="21907" y="12029"/>
                  </a:lnTo>
                  <a:lnTo>
                    <a:pt x="21703" y="12285"/>
                  </a:lnTo>
                  <a:lnTo>
                    <a:pt x="21959" y="12131"/>
                  </a:lnTo>
                  <a:lnTo>
                    <a:pt x="22010" y="12131"/>
                  </a:lnTo>
                  <a:lnTo>
                    <a:pt x="22112" y="12029"/>
                  </a:lnTo>
                  <a:lnTo>
                    <a:pt x="22266" y="11978"/>
                  </a:lnTo>
                  <a:lnTo>
                    <a:pt x="22470" y="11978"/>
                  </a:lnTo>
                  <a:lnTo>
                    <a:pt x="22624" y="12029"/>
                  </a:lnTo>
                  <a:lnTo>
                    <a:pt x="22726" y="12131"/>
                  </a:lnTo>
                  <a:lnTo>
                    <a:pt x="22880" y="12233"/>
                  </a:lnTo>
                  <a:lnTo>
                    <a:pt x="23033" y="12285"/>
                  </a:lnTo>
                  <a:lnTo>
                    <a:pt x="23443" y="12285"/>
                  </a:lnTo>
                  <a:lnTo>
                    <a:pt x="23597" y="12182"/>
                  </a:lnTo>
                  <a:lnTo>
                    <a:pt x="23699" y="12029"/>
                  </a:lnTo>
                  <a:lnTo>
                    <a:pt x="23904" y="11773"/>
                  </a:lnTo>
                  <a:lnTo>
                    <a:pt x="23597" y="11926"/>
                  </a:lnTo>
                  <a:lnTo>
                    <a:pt x="23494" y="12029"/>
                  </a:lnTo>
                  <a:lnTo>
                    <a:pt x="23341" y="12080"/>
                  </a:lnTo>
                  <a:lnTo>
                    <a:pt x="23136" y="12080"/>
                  </a:lnTo>
                  <a:lnTo>
                    <a:pt x="22982" y="11978"/>
                  </a:lnTo>
                  <a:lnTo>
                    <a:pt x="22880" y="11926"/>
                  </a:lnTo>
                  <a:lnTo>
                    <a:pt x="22726" y="11824"/>
                  </a:lnTo>
                  <a:lnTo>
                    <a:pt x="22573" y="11773"/>
                  </a:lnTo>
                  <a:lnTo>
                    <a:pt x="22368" y="11722"/>
                  </a:lnTo>
                  <a:close/>
                  <a:moveTo>
                    <a:pt x="16021" y="14383"/>
                  </a:moveTo>
                  <a:lnTo>
                    <a:pt x="15765" y="14434"/>
                  </a:lnTo>
                  <a:lnTo>
                    <a:pt x="16021" y="14486"/>
                  </a:lnTo>
                  <a:lnTo>
                    <a:pt x="16124" y="14537"/>
                  </a:lnTo>
                  <a:lnTo>
                    <a:pt x="16277" y="14588"/>
                  </a:lnTo>
                  <a:lnTo>
                    <a:pt x="16379" y="14690"/>
                  </a:lnTo>
                  <a:lnTo>
                    <a:pt x="16482" y="14793"/>
                  </a:lnTo>
                  <a:lnTo>
                    <a:pt x="16533" y="14895"/>
                  </a:lnTo>
                  <a:lnTo>
                    <a:pt x="16533" y="14997"/>
                  </a:lnTo>
                  <a:lnTo>
                    <a:pt x="16533" y="15202"/>
                  </a:lnTo>
                  <a:lnTo>
                    <a:pt x="16635" y="15356"/>
                  </a:lnTo>
                  <a:lnTo>
                    <a:pt x="16738" y="15509"/>
                  </a:lnTo>
                  <a:lnTo>
                    <a:pt x="16943" y="15612"/>
                  </a:lnTo>
                  <a:lnTo>
                    <a:pt x="17096" y="15663"/>
                  </a:lnTo>
                  <a:lnTo>
                    <a:pt x="17301" y="15663"/>
                  </a:lnTo>
                  <a:lnTo>
                    <a:pt x="17608" y="15612"/>
                  </a:lnTo>
                  <a:lnTo>
                    <a:pt x="17301" y="15560"/>
                  </a:lnTo>
                  <a:lnTo>
                    <a:pt x="17147" y="15509"/>
                  </a:lnTo>
                  <a:lnTo>
                    <a:pt x="16994" y="15458"/>
                  </a:lnTo>
                  <a:lnTo>
                    <a:pt x="16840" y="15253"/>
                  </a:lnTo>
                  <a:lnTo>
                    <a:pt x="16789" y="15049"/>
                  </a:lnTo>
                  <a:lnTo>
                    <a:pt x="16789" y="14895"/>
                  </a:lnTo>
                  <a:lnTo>
                    <a:pt x="16687" y="14639"/>
                  </a:lnTo>
                  <a:lnTo>
                    <a:pt x="16482" y="14486"/>
                  </a:lnTo>
                  <a:lnTo>
                    <a:pt x="16277" y="14383"/>
                  </a:lnTo>
                  <a:close/>
                  <a:moveTo>
                    <a:pt x="24262" y="17710"/>
                  </a:moveTo>
                  <a:lnTo>
                    <a:pt x="24211" y="18068"/>
                  </a:lnTo>
                  <a:lnTo>
                    <a:pt x="24160" y="18171"/>
                  </a:lnTo>
                  <a:lnTo>
                    <a:pt x="24108" y="18324"/>
                  </a:lnTo>
                  <a:lnTo>
                    <a:pt x="24057" y="18427"/>
                  </a:lnTo>
                  <a:lnTo>
                    <a:pt x="23955" y="18478"/>
                  </a:lnTo>
                  <a:lnTo>
                    <a:pt x="23801" y="18529"/>
                  </a:lnTo>
                  <a:lnTo>
                    <a:pt x="23699" y="18580"/>
                  </a:lnTo>
                  <a:lnTo>
                    <a:pt x="23494" y="18580"/>
                  </a:lnTo>
                  <a:lnTo>
                    <a:pt x="23341" y="18683"/>
                  </a:lnTo>
                  <a:lnTo>
                    <a:pt x="23187" y="18785"/>
                  </a:lnTo>
                  <a:lnTo>
                    <a:pt x="23085" y="18939"/>
                  </a:lnTo>
                  <a:lnTo>
                    <a:pt x="23033" y="19143"/>
                  </a:lnTo>
                  <a:lnTo>
                    <a:pt x="23033" y="19348"/>
                  </a:lnTo>
                  <a:lnTo>
                    <a:pt x="23085" y="19655"/>
                  </a:lnTo>
                  <a:lnTo>
                    <a:pt x="23187" y="19348"/>
                  </a:lnTo>
                  <a:lnTo>
                    <a:pt x="23187" y="19195"/>
                  </a:lnTo>
                  <a:lnTo>
                    <a:pt x="23289" y="19041"/>
                  </a:lnTo>
                  <a:lnTo>
                    <a:pt x="23341" y="18939"/>
                  </a:lnTo>
                  <a:lnTo>
                    <a:pt x="23443" y="18887"/>
                  </a:lnTo>
                  <a:lnTo>
                    <a:pt x="23597" y="18836"/>
                  </a:lnTo>
                  <a:lnTo>
                    <a:pt x="23699" y="18836"/>
                  </a:lnTo>
                  <a:lnTo>
                    <a:pt x="23904" y="18785"/>
                  </a:lnTo>
                  <a:lnTo>
                    <a:pt x="24057" y="18683"/>
                  </a:lnTo>
                  <a:lnTo>
                    <a:pt x="24211" y="18580"/>
                  </a:lnTo>
                  <a:lnTo>
                    <a:pt x="24313" y="18427"/>
                  </a:lnTo>
                  <a:lnTo>
                    <a:pt x="24313" y="18222"/>
                  </a:lnTo>
                  <a:lnTo>
                    <a:pt x="24313" y="18068"/>
                  </a:lnTo>
                  <a:lnTo>
                    <a:pt x="24262" y="17864"/>
                  </a:lnTo>
                  <a:lnTo>
                    <a:pt x="24262" y="17710"/>
                  </a:lnTo>
                  <a:close/>
                  <a:moveTo>
                    <a:pt x="26975" y="23340"/>
                  </a:moveTo>
                  <a:lnTo>
                    <a:pt x="26770" y="23392"/>
                  </a:lnTo>
                  <a:lnTo>
                    <a:pt x="26616" y="23494"/>
                  </a:lnTo>
                  <a:lnTo>
                    <a:pt x="26514" y="23596"/>
                  </a:lnTo>
                  <a:lnTo>
                    <a:pt x="26309" y="23852"/>
                  </a:lnTo>
                  <a:lnTo>
                    <a:pt x="26616" y="23699"/>
                  </a:lnTo>
                  <a:lnTo>
                    <a:pt x="26719" y="23596"/>
                  </a:lnTo>
                  <a:lnTo>
                    <a:pt x="26872" y="23596"/>
                  </a:lnTo>
                  <a:lnTo>
                    <a:pt x="26975" y="23545"/>
                  </a:lnTo>
                  <a:lnTo>
                    <a:pt x="27128" y="23596"/>
                  </a:lnTo>
                  <a:lnTo>
                    <a:pt x="27231" y="23648"/>
                  </a:lnTo>
                  <a:lnTo>
                    <a:pt x="27333" y="23699"/>
                  </a:lnTo>
                  <a:lnTo>
                    <a:pt x="27487" y="23852"/>
                  </a:lnTo>
                  <a:lnTo>
                    <a:pt x="27691" y="23904"/>
                  </a:lnTo>
                  <a:lnTo>
                    <a:pt x="27845" y="23904"/>
                  </a:lnTo>
                  <a:lnTo>
                    <a:pt x="28050" y="23852"/>
                  </a:lnTo>
                  <a:lnTo>
                    <a:pt x="28203" y="23750"/>
                  </a:lnTo>
                  <a:lnTo>
                    <a:pt x="28306" y="23596"/>
                  </a:lnTo>
                  <a:lnTo>
                    <a:pt x="28510" y="23340"/>
                  </a:lnTo>
                  <a:lnTo>
                    <a:pt x="28510" y="23340"/>
                  </a:lnTo>
                  <a:lnTo>
                    <a:pt x="28203" y="23494"/>
                  </a:lnTo>
                  <a:lnTo>
                    <a:pt x="28254" y="23494"/>
                  </a:lnTo>
                  <a:lnTo>
                    <a:pt x="28101" y="23596"/>
                  </a:lnTo>
                  <a:lnTo>
                    <a:pt x="27998" y="23648"/>
                  </a:lnTo>
                  <a:lnTo>
                    <a:pt x="27742" y="23648"/>
                  </a:lnTo>
                  <a:lnTo>
                    <a:pt x="27589" y="23596"/>
                  </a:lnTo>
                  <a:lnTo>
                    <a:pt x="27487" y="23545"/>
                  </a:lnTo>
                  <a:lnTo>
                    <a:pt x="27333" y="23392"/>
                  </a:lnTo>
                  <a:lnTo>
                    <a:pt x="27179" y="23340"/>
                  </a:lnTo>
                  <a:close/>
                  <a:moveTo>
                    <a:pt x="19553" y="23494"/>
                  </a:moveTo>
                  <a:lnTo>
                    <a:pt x="19348" y="23545"/>
                  </a:lnTo>
                  <a:lnTo>
                    <a:pt x="19041" y="23596"/>
                  </a:lnTo>
                  <a:lnTo>
                    <a:pt x="19348" y="23648"/>
                  </a:lnTo>
                  <a:lnTo>
                    <a:pt x="19604" y="23750"/>
                  </a:lnTo>
                  <a:lnTo>
                    <a:pt x="19706" y="23852"/>
                  </a:lnTo>
                  <a:lnTo>
                    <a:pt x="19809" y="23904"/>
                  </a:lnTo>
                  <a:lnTo>
                    <a:pt x="19860" y="24057"/>
                  </a:lnTo>
                  <a:lnTo>
                    <a:pt x="19860" y="24159"/>
                  </a:lnTo>
                  <a:lnTo>
                    <a:pt x="19911" y="24364"/>
                  </a:lnTo>
                  <a:lnTo>
                    <a:pt x="19962" y="24518"/>
                  </a:lnTo>
                  <a:lnTo>
                    <a:pt x="20116" y="24671"/>
                  </a:lnTo>
                  <a:lnTo>
                    <a:pt x="20270" y="24774"/>
                  </a:lnTo>
                  <a:lnTo>
                    <a:pt x="20474" y="24825"/>
                  </a:lnTo>
                  <a:lnTo>
                    <a:pt x="20628" y="24774"/>
                  </a:lnTo>
                  <a:lnTo>
                    <a:pt x="20935" y="24722"/>
                  </a:lnTo>
                  <a:lnTo>
                    <a:pt x="20628" y="24671"/>
                  </a:lnTo>
                  <a:lnTo>
                    <a:pt x="20474" y="24620"/>
                  </a:lnTo>
                  <a:lnTo>
                    <a:pt x="20372" y="24569"/>
                  </a:lnTo>
                  <a:lnTo>
                    <a:pt x="20270" y="24467"/>
                  </a:lnTo>
                  <a:lnTo>
                    <a:pt x="20167" y="24364"/>
                  </a:lnTo>
                  <a:lnTo>
                    <a:pt x="20167" y="24262"/>
                  </a:lnTo>
                  <a:lnTo>
                    <a:pt x="20116" y="24108"/>
                  </a:lnTo>
                  <a:lnTo>
                    <a:pt x="20116" y="23955"/>
                  </a:lnTo>
                  <a:lnTo>
                    <a:pt x="20014" y="23750"/>
                  </a:lnTo>
                  <a:lnTo>
                    <a:pt x="19860" y="23648"/>
                  </a:lnTo>
                  <a:lnTo>
                    <a:pt x="19706" y="23545"/>
                  </a:lnTo>
                  <a:lnTo>
                    <a:pt x="19553" y="23494"/>
                  </a:lnTo>
                  <a:close/>
                  <a:moveTo>
                    <a:pt x="28459" y="29124"/>
                  </a:moveTo>
                  <a:lnTo>
                    <a:pt x="28254" y="29176"/>
                  </a:lnTo>
                  <a:lnTo>
                    <a:pt x="27947" y="29227"/>
                  </a:lnTo>
                  <a:lnTo>
                    <a:pt x="28254" y="29278"/>
                  </a:lnTo>
                  <a:lnTo>
                    <a:pt x="28408" y="29278"/>
                  </a:lnTo>
                  <a:lnTo>
                    <a:pt x="28561" y="29329"/>
                  </a:lnTo>
                  <a:lnTo>
                    <a:pt x="28664" y="29431"/>
                  </a:lnTo>
                  <a:lnTo>
                    <a:pt x="28715" y="29534"/>
                  </a:lnTo>
                  <a:lnTo>
                    <a:pt x="28766" y="29636"/>
                  </a:lnTo>
                  <a:lnTo>
                    <a:pt x="28817" y="29739"/>
                  </a:lnTo>
                  <a:lnTo>
                    <a:pt x="28817" y="29943"/>
                  </a:lnTo>
                  <a:lnTo>
                    <a:pt x="28920" y="30148"/>
                  </a:lnTo>
                  <a:lnTo>
                    <a:pt x="29022" y="30250"/>
                  </a:lnTo>
                  <a:lnTo>
                    <a:pt x="29227" y="30353"/>
                  </a:lnTo>
                  <a:lnTo>
                    <a:pt x="29380" y="30404"/>
                  </a:lnTo>
                  <a:lnTo>
                    <a:pt x="29534" y="30404"/>
                  </a:lnTo>
                  <a:lnTo>
                    <a:pt x="29892" y="30353"/>
                  </a:lnTo>
                  <a:lnTo>
                    <a:pt x="29534" y="30302"/>
                  </a:lnTo>
                  <a:lnTo>
                    <a:pt x="29432" y="30250"/>
                  </a:lnTo>
                  <a:lnTo>
                    <a:pt x="29278" y="30199"/>
                  </a:lnTo>
                  <a:lnTo>
                    <a:pt x="29176" y="30097"/>
                  </a:lnTo>
                  <a:lnTo>
                    <a:pt x="29124" y="29995"/>
                  </a:lnTo>
                  <a:lnTo>
                    <a:pt x="29073" y="29892"/>
                  </a:lnTo>
                  <a:lnTo>
                    <a:pt x="29073" y="29739"/>
                  </a:lnTo>
                  <a:lnTo>
                    <a:pt x="29022" y="29585"/>
                  </a:lnTo>
                  <a:lnTo>
                    <a:pt x="28920" y="29380"/>
                  </a:lnTo>
                  <a:lnTo>
                    <a:pt x="28817" y="29227"/>
                  </a:lnTo>
                  <a:lnTo>
                    <a:pt x="28664" y="29176"/>
                  </a:lnTo>
                  <a:lnTo>
                    <a:pt x="28459" y="29124"/>
                  </a:lnTo>
                  <a:close/>
                  <a:moveTo>
                    <a:pt x="21703" y="30046"/>
                  </a:moveTo>
                  <a:lnTo>
                    <a:pt x="21549" y="30097"/>
                  </a:lnTo>
                  <a:lnTo>
                    <a:pt x="21396" y="30199"/>
                  </a:lnTo>
                  <a:lnTo>
                    <a:pt x="21242" y="30353"/>
                  </a:lnTo>
                  <a:lnTo>
                    <a:pt x="21088" y="30609"/>
                  </a:lnTo>
                  <a:lnTo>
                    <a:pt x="21344" y="30455"/>
                  </a:lnTo>
                  <a:lnTo>
                    <a:pt x="21447" y="30353"/>
                  </a:lnTo>
                  <a:lnTo>
                    <a:pt x="21600" y="30302"/>
                  </a:lnTo>
                  <a:lnTo>
                    <a:pt x="21856" y="30302"/>
                  </a:lnTo>
                  <a:lnTo>
                    <a:pt x="21959" y="30353"/>
                  </a:lnTo>
                  <a:lnTo>
                    <a:pt x="22061" y="30404"/>
                  </a:lnTo>
                  <a:lnTo>
                    <a:pt x="22215" y="30558"/>
                  </a:lnTo>
                  <a:lnTo>
                    <a:pt x="22419" y="30609"/>
                  </a:lnTo>
                  <a:lnTo>
                    <a:pt x="22573" y="30609"/>
                  </a:lnTo>
                  <a:lnTo>
                    <a:pt x="22778" y="30558"/>
                  </a:lnTo>
                  <a:lnTo>
                    <a:pt x="22931" y="30506"/>
                  </a:lnTo>
                  <a:lnTo>
                    <a:pt x="23085" y="30353"/>
                  </a:lnTo>
                  <a:lnTo>
                    <a:pt x="23238" y="30097"/>
                  </a:lnTo>
                  <a:lnTo>
                    <a:pt x="23238" y="30097"/>
                  </a:lnTo>
                  <a:lnTo>
                    <a:pt x="22982" y="30250"/>
                  </a:lnTo>
                  <a:lnTo>
                    <a:pt x="22880" y="30353"/>
                  </a:lnTo>
                  <a:lnTo>
                    <a:pt x="22726" y="30353"/>
                  </a:lnTo>
                  <a:lnTo>
                    <a:pt x="22573" y="30404"/>
                  </a:lnTo>
                  <a:lnTo>
                    <a:pt x="22470" y="30353"/>
                  </a:lnTo>
                  <a:lnTo>
                    <a:pt x="22368" y="30302"/>
                  </a:lnTo>
                  <a:lnTo>
                    <a:pt x="22266" y="30250"/>
                  </a:lnTo>
                  <a:lnTo>
                    <a:pt x="22112" y="30097"/>
                  </a:lnTo>
                  <a:lnTo>
                    <a:pt x="21907" y="30046"/>
                  </a:lnTo>
                  <a:close/>
                  <a:moveTo>
                    <a:pt x="0" y="31428"/>
                  </a:moveTo>
                  <a:lnTo>
                    <a:pt x="0" y="31530"/>
                  </a:lnTo>
                  <a:lnTo>
                    <a:pt x="256" y="31479"/>
                  </a:lnTo>
                  <a:lnTo>
                    <a:pt x="0" y="31428"/>
                  </a:lnTo>
                  <a:close/>
                  <a:moveTo>
                    <a:pt x="7729" y="31274"/>
                  </a:moveTo>
                  <a:lnTo>
                    <a:pt x="7576" y="31325"/>
                  </a:lnTo>
                  <a:lnTo>
                    <a:pt x="7422" y="31376"/>
                  </a:lnTo>
                  <a:lnTo>
                    <a:pt x="7320" y="31530"/>
                  </a:lnTo>
                  <a:lnTo>
                    <a:pt x="7115" y="31837"/>
                  </a:lnTo>
                  <a:lnTo>
                    <a:pt x="7371" y="31632"/>
                  </a:lnTo>
                  <a:lnTo>
                    <a:pt x="7525" y="31530"/>
                  </a:lnTo>
                  <a:lnTo>
                    <a:pt x="7627" y="31479"/>
                  </a:lnTo>
                  <a:lnTo>
                    <a:pt x="7883" y="31479"/>
                  </a:lnTo>
                  <a:lnTo>
                    <a:pt x="7985" y="31530"/>
                  </a:lnTo>
                  <a:lnTo>
                    <a:pt x="8088" y="31632"/>
                  </a:lnTo>
                  <a:lnTo>
                    <a:pt x="8241" y="31735"/>
                  </a:lnTo>
                  <a:lnTo>
                    <a:pt x="8446" y="31786"/>
                  </a:lnTo>
                  <a:lnTo>
                    <a:pt x="8651" y="31837"/>
                  </a:lnTo>
                  <a:lnTo>
                    <a:pt x="8804" y="31786"/>
                  </a:lnTo>
                  <a:lnTo>
                    <a:pt x="8958" y="31684"/>
                  </a:lnTo>
                  <a:lnTo>
                    <a:pt x="9111" y="31530"/>
                  </a:lnTo>
                  <a:lnTo>
                    <a:pt x="9265" y="31274"/>
                  </a:lnTo>
                  <a:lnTo>
                    <a:pt x="9265" y="31274"/>
                  </a:lnTo>
                  <a:lnTo>
                    <a:pt x="9009" y="31428"/>
                  </a:lnTo>
                  <a:lnTo>
                    <a:pt x="8907" y="31530"/>
                  </a:lnTo>
                  <a:lnTo>
                    <a:pt x="8753" y="31581"/>
                  </a:lnTo>
                  <a:lnTo>
                    <a:pt x="8497" y="31581"/>
                  </a:lnTo>
                  <a:lnTo>
                    <a:pt x="8395" y="31530"/>
                  </a:lnTo>
                  <a:lnTo>
                    <a:pt x="8292" y="31428"/>
                  </a:lnTo>
                  <a:lnTo>
                    <a:pt x="8139" y="31325"/>
                  </a:lnTo>
                  <a:lnTo>
                    <a:pt x="7934" y="31274"/>
                  </a:lnTo>
                  <a:close/>
                  <a:moveTo>
                    <a:pt x="14025" y="32298"/>
                  </a:moveTo>
                  <a:lnTo>
                    <a:pt x="13718" y="32349"/>
                  </a:lnTo>
                  <a:lnTo>
                    <a:pt x="14025" y="32451"/>
                  </a:lnTo>
                  <a:lnTo>
                    <a:pt x="14281" y="32503"/>
                  </a:lnTo>
                  <a:lnTo>
                    <a:pt x="14383" y="32605"/>
                  </a:lnTo>
                  <a:lnTo>
                    <a:pt x="14486" y="32707"/>
                  </a:lnTo>
                  <a:lnTo>
                    <a:pt x="14537" y="32810"/>
                  </a:lnTo>
                  <a:lnTo>
                    <a:pt x="14537" y="32912"/>
                  </a:lnTo>
                  <a:lnTo>
                    <a:pt x="14588" y="33117"/>
                  </a:lnTo>
                  <a:lnTo>
                    <a:pt x="14639" y="33322"/>
                  </a:lnTo>
                  <a:lnTo>
                    <a:pt x="14793" y="33475"/>
                  </a:lnTo>
                  <a:lnTo>
                    <a:pt x="14946" y="33577"/>
                  </a:lnTo>
                  <a:lnTo>
                    <a:pt x="15305" y="33577"/>
                  </a:lnTo>
                  <a:lnTo>
                    <a:pt x="15612" y="33475"/>
                  </a:lnTo>
                  <a:lnTo>
                    <a:pt x="15305" y="33424"/>
                  </a:lnTo>
                  <a:lnTo>
                    <a:pt x="15151" y="33373"/>
                  </a:lnTo>
                  <a:lnTo>
                    <a:pt x="15049" y="33322"/>
                  </a:lnTo>
                  <a:lnTo>
                    <a:pt x="14946" y="33270"/>
                  </a:lnTo>
                  <a:lnTo>
                    <a:pt x="14844" y="33168"/>
                  </a:lnTo>
                  <a:lnTo>
                    <a:pt x="14793" y="33014"/>
                  </a:lnTo>
                  <a:lnTo>
                    <a:pt x="14793" y="32912"/>
                  </a:lnTo>
                  <a:lnTo>
                    <a:pt x="14793" y="32707"/>
                  </a:lnTo>
                  <a:lnTo>
                    <a:pt x="14690" y="32554"/>
                  </a:lnTo>
                  <a:lnTo>
                    <a:pt x="14537" y="32400"/>
                  </a:lnTo>
                  <a:lnTo>
                    <a:pt x="14383" y="32298"/>
                  </a:lnTo>
                  <a:close/>
                  <a:moveTo>
                    <a:pt x="29585" y="34857"/>
                  </a:moveTo>
                  <a:lnTo>
                    <a:pt x="29432" y="34908"/>
                  </a:lnTo>
                  <a:lnTo>
                    <a:pt x="29278" y="35011"/>
                  </a:lnTo>
                  <a:lnTo>
                    <a:pt x="29124" y="35164"/>
                  </a:lnTo>
                  <a:lnTo>
                    <a:pt x="28971" y="35420"/>
                  </a:lnTo>
                  <a:lnTo>
                    <a:pt x="29176" y="35267"/>
                  </a:lnTo>
                  <a:lnTo>
                    <a:pt x="29227" y="35267"/>
                  </a:lnTo>
                  <a:lnTo>
                    <a:pt x="29329" y="35164"/>
                  </a:lnTo>
                  <a:lnTo>
                    <a:pt x="29483" y="35113"/>
                  </a:lnTo>
                  <a:lnTo>
                    <a:pt x="29739" y="35113"/>
                  </a:lnTo>
                  <a:lnTo>
                    <a:pt x="29841" y="35164"/>
                  </a:lnTo>
                  <a:lnTo>
                    <a:pt x="29943" y="35215"/>
                  </a:lnTo>
                  <a:lnTo>
                    <a:pt x="30097" y="35369"/>
                  </a:lnTo>
                  <a:lnTo>
                    <a:pt x="30302" y="35420"/>
                  </a:lnTo>
                  <a:lnTo>
                    <a:pt x="30455" y="35420"/>
                  </a:lnTo>
                  <a:lnTo>
                    <a:pt x="30660" y="35369"/>
                  </a:lnTo>
                  <a:lnTo>
                    <a:pt x="30814" y="35267"/>
                  </a:lnTo>
                  <a:lnTo>
                    <a:pt x="30967" y="35164"/>
                  </a:lnTo>
                  <a:lnTo>
                    <a:pt x="31121" y="34857"/>
                  </a:lnTo>
                  <a:lnTo>
                    <a:pt x="30865" y="35062"/>
                  </a:lnTo>
                  <a:lnTo>
                    <a:pt x="30711" y="35164"/>
                  </a:lnTo>
                  <a:lnTo>
                    <a:pt x="30609" y="35215"/>
                  </a:lnTo>
                  <a:lnTo>
                    <a:pt x="30455" y="35215"/>
                  </a:lnTo>
                  <a:lnTo>
                    <a:pt x="30353" y="35164"/>
                  </a:lnTo>
                  <a:lnTo>
                    <a:pt x="30251" y="35113"/>
                  </a:lnTo>
                  <a:lnTo>
                    <a:pt x="30148" y="35062"/>
                  </a:lnTo>
                  <a:lnTo>
                    <a:pt x="29995" y="34908"/>
                  </a:lnTo>
                  <a:lnTo>
                    <a:pt x="29790" y="34857"/>
                  </a:lnTo>
                  <a:close/>
                  <a:moveTo>
                    <a:pt x="3225" y="35369"/>
                  </a:moveTo>
                  <a:lnTo>
                    <a:pt x="3072" y="35420"/>
                  </a:lnTo>
                  <a:lnTo>
                    <a:pt x="2918" y="35522"/>
                  </a:lnTo>
                  <a:lnTo>
                    <a:pt x="2764" y="35676"/>
                  </a:lnTo>
                  <a:lnTo>
                    <a:pt x="2611" y="35932"/>
                  </a:lnTo>
                  <a:lnTo>
                    <a:pt x="2867" y="35727"/>
                  </a:lnTo>
                  <a:lnTo>
                    <a:pt x="2969" y="35676"/>
                  </a:lnTo>
                  <a:lnTo>
                    <a:pt x="3123" y="35625"/>
                  </a:lnTo>
                  <a:lnTo>
                    <a:pt x="3276" y="35574"/>
                  </a:lnTo>
                  <a:lnTo>
                    <a:pt x="3379" y="35625"/>
                  </a:lnTo>
                  <a:lnTo>
                    <a:pt x="3481" y="35676"/>
                  </a:lnTo>
                  <a:lnTo>
                    <a:pt x="3583" y="35727"/>
                  </a:lnTo>
                  <a:lnTo>
                    <a:pt x="3737" y="35830"/>
                  </a:lnTo>
                  <a:lnTo>
                    <a:pt x="3942" y="35932"/>
                  </a:lnTo>
                  <a:lnTo>
                    <a:pt x="4146" y="35932"/>
                  </a:lnTo>
                  <a:lnTo>
                    <a:pt x="4300" y="35881"/>
                  </a:lnTo>
                  <a:lnTo>
                    <a:pt x="4453" y="35778"/>
                  </a:lnTo>
                  <a:lnTo>
                    <a:pt x="4607" y="35676"/>
                  </a:lnTo>
                  <a:lnTo>
                    <a:pt x="4761" y="35369"/>
                  </a:lnTo>
                  <a:lnTo>
                    <a:pt x="4505" y="35574"/>
                  </a:lnTo>
                  <a:lnTo>
                    <a:pt x="4402" y="35625"/>
                  </a:lnTo>
                  <a:lnTo>
                    <a:pt x="4249" y="35676"/>
                  </a:lnTo>
                  <a:lnTo>
                    <a:pt x="3993" y="35676"/>
                  </a:lnTo>
                  <a:lnTo>
                    <a:pt x="3890" y="35625"/>
                  </a:lnTo>
                  <a:lnTo>
                    <a:pt x="3788" y="35522"/>
                  </a:lnTo>
                  <a:lnTo>
                    <a:pt x="3635" y="35420"/>
                  </a:lnTo>
                  <a:lnTo>
                    <a:pt x="3430" y="35369"/>
                  </a:lnTo>
                  <a:close/>
                  <a:moveTo>
                    <a:pt x="21959" y="35676"/>
                  </a:moveTo>
                  <a:lnTo>
                    <a:pt x="21652" y="35778"/>
                  </a:lnTo>
                  <a:lnTo>
                    <a:pt x="21959" y="35778"/>
                  </a:lnTo>
                  <a:lnTo>
                    <a:pt x="22112" y="35830"/>
                  </a:lnTo>
                  <a:lnTo>
                    <a:pt x="22215" y="35881"/>
                  </a:lnTo>
                  <a:lnTo>
                    <a:pt x="22317" y="35932"/>
                  </a:lnTo>
                  <a:lnTo>
                    <a:pt x="22419" y="36034"/>
                  </a:lnTo>
                  <a:lnTo>
                    <a:pt x="22470" y="36188"/>
                  </a:lnTo>
                  <a:lnTo>
                    <a:pt x="22470" y="36290"/>
                  </a:lnTo>
                  <a:lnTo>
                    <a:pt x="22522" y="36495"/>
                  </a:lnTo>
                  <a:lnTo>
                    <a:pt x="22573" y="36649"/>
                  </a:lnTo>
                  <a:lnTo>
                    <a:pt x="22726" y="36802"/>
                  </a:lnTo>
                  <a:lnTo>
                    <a:pt x="22880" y="36904"/>
                  </a:lnTo>
                  <a:lnTo>
                    <a:pt x="23033" y="36956"/>
                  </a:lnTo>
                  <a:lnTo>
                    <a:pt x="23238" y="36956"/>
                  </a:lnTo>
                  <a:lnTo>
                    <a:pt x="23545" y="36853"/>
                  </a:lnTo>
                  <a:lnTo>
                    <a:pt x="23238" y="36802"/>
                  </a:lnTo>
                  <a:lnTo>
                    <a:pt x="23085" y="36802"/>
                  </a:lnTo>
                  <a:lnTo>
                    <a:pt x="22982" y="36751"/>
                  </a:lnTo>
                  <a:lnTo>
                    <a:pt x="22880" y="36649"/>
                  </a:lnTo>
                  <a:lnTo>
                    <a:pt x="22778" y="36546"/>
                  </a:lnTo>
                  <a:lnTo>
                    <a:pt x="22778" y="36444"/>
                  </a:lnTo>
                  <a:lnTo>
                    <a:pt x="22726" y="36290"/>
                  </a:lnTo>
                  <a:lnTo>
                    <a:pt x="22726" y="36085"/>
                  </a:lnTo>
                  <a:lnTo>
                    <a:pt x="22624" y="35932"/>
                  </a:lnTo>
                  <a:lnTo>
                    <a:pt x="22470" y="35778"/>
                  </a:lnTo>
                  <a:lnTo>
                    <a:pt x="22317" y="35676"/>
                  </a:lnTo>
                  <a:close/>
                  <a:moveTo>
                    <a:pt x="10442" y="36853"/>
                  </a:moveTo>
                  <a:lnTo>
                    <a:pt x="10391" y="37212"/>
                  </a:lnTo>
                  <a:lnTo>
                    <a:pt x="10391" y="37365"/>
                  </a:lnTo>
                  <a:lnTo>
                    <a:pt x="10340" y="37467"/>
                  </a:lnTo>
                  <a:lnTo>
                    <a:pt x="10237" y="37570"/>
                  </a:lnTo>
                  <a:lnTo>
                    <a:pt x="10135" y="37672"/>
                  </a:lnTo>
                  <a:lnTo>
                    <a:pt x="10033" y="37723"/>
                  </a:lnTo>
                  <a:lnTo>
                    <a:pt x="9725" y="37723"/>
                  </a:lnTo>
                  <a:lnTo>
                    <a:pt x="9521" y="37826"/>
                  </a:lnTo>
                  <a:lnTo>
                    <a:pt x="9418" y="37979"/>
                  </a:lnTo>
                  <a:lnTo>
                    <a:pt x="9316" y="38133"/>
                  </a:lnTo>
                  <a:lnTo>
                    <a:pt x="9265" y="38286"/>
                  </a:lnTo>
                  <a:lnTo>
                    <a:pt x="9265" y="38491"/>
                  </a:lnTo>
                  <a:lnTo>
                    <a:pt x="9316" y="38798"/>
                  </a:lnTo>
                  <a:lnTo>
                    <a:pt x="9367" y="38645"/>
                  </a:lnTo>
                  <a:lnTo>
                    <a:pt x="9367" y="38491"/>
                  </a:lnTo>
                  <a:lnTo>
                    <a:pt x="9418" y="38338"/>
                  </a:lnTo>
                  <a:lnTo>
                    <a:pt x="9470" y="38235"/>
                  </a:lnTo>
                  <a:lnTo>
                    <a:pt x="9572" y="38133"/>
                  </a:lnTo>
                  <a:lnTo>
                    <a:pt x="9674" y="38030"/>
                  </a:lnTo>
                  <a:lnTo>
                    <a:pt x="9777" y="37979"/>
                  </a:lnTo>
                  <a:lnTo>
                    <a:pt x="10084" y="37979"/>
                  </a:lnTo>
                  <a:lnTo>
                    <a:pt x="10289" y="37877"/>
                  </a:lnTo>
                  <a:lnTo>
                    <a:pt x="10442" y="37723"/>
                  </a:lnTo>
                  <a:lnTo>
                    <a:pt x="10493" y="37570"/>
                  </a:lnTo>
                  <a:lnTo>
                    <a:pt x="10544" y="37365"/>
                  </a:lnTo>
                  <a:lnTo>
                    <a:pt x="10493" y="37212"/>
                  </a:lnTo>
                  <a:lnTo>
                    <a:pt x="10493" y="37058"/>
                  </a:lnTo>
                  <a:lnTo>
                    <a:pt x="10442" y="36853"/>
                  </a:lnTo>
                  <a:close/>
                  <a:moveTo>
                    <a:pt x="16379" y="38542"/>
                  </a:moveTo>
                  <a:lnTo>
                    <a:pt x="16175" y="38594"/>
                  </a:lnTo>
                  <a:lnTo>
                    <a:pt x="16021" y="38696"/>
                  </a:lnTo>
                  <a:lnTo>
                    <a:pt x="15919" y="38798"/>
                  </a:lnTo>
                  <a:lnTo>
                    <a:pt x="15714" y="39105"/>
                  </a:lnTo>
                  <a:lnTo>
                    <a:pt x="15970" y="38901"/>
                  </a:lnTo>
                  <a:lnTo>
                    <a:pt x="16021" y="38901"/>
                  </a:lnTo>
                  <a:lnTo>
                    <a:pt x="16124" y="38798"/>
                  </a:lnTo>
                  <a:lnTo>
                    <a:pt x="16277" y="38747"/>
                  </a:lnTo>
                  <a:lnTo>
                    <a:pt x="16533" y="38747"/>
                  </a:lnTo>
                  <a:lnTo>
                    <a:pt x="16635" y="38798"/>
                  </a:lnTo>
                  <a:lnTo>
                    <a:pt x="16738" y="38901"/>
                  </a:lnTo>
                  <a:lnTo>
                    <a:pt x="16943" y="39054"/>
                  </a:lnTo>
                  <a:lnTo>
                    <a:pt x="17198" y="39105"/>
                  </a:lnTo>
                  <a:lnTo>
                    <a:pt x="17454" y="39054"/>
                  </a:lnTo>
                  <a:lnTo>
                    <a:pt x="17659" y="38901"/>
                  </a:lnTo>
                  <a:lnTo>
                    <a:pt x="17710" y="38798"/>
                  </a:lnTo>
                  <a:lnTo>
                    <a:pt x="17915" y="38542"/>
                  </a:lnTo>
                  <a:lnTo>
                    <a:pt x="17915" y="38542"/>
                  </a:lnTo>
                  <a:lnTo>
                    <a:pt x="17659" y="38696"/>
                  </a:lnTo>
                  <a:lnTo>
                    <a:pt x="17454" y="38798"/>
                  </a:lnTo>
                  <a:lnTo>
                    <a:pt x="17301" y="38849"/>
                  </a:lnTo>
                  <a:lnTo>
                    <a:pt x="17096" y="38798"/>
                  </a:lnTo>
                  <a:lnTo>
                    <a:pt x="16891" y="38696"/>
                  </a:lnTo>
                  <a:lnTo>
                    <a:pt x="16738" y="38594"/>
                  </a:lnTo>
                  <a:lnTo>
                    <a:pt x="16584" y="38542"/>
                  </a:lnTo>
                  <a:close/>
                  <a:moveTo>
                    <a:pt x="410" y="40180"/>
                  </a:moveTo>
                  <a:lnTo>
                    <a:pt x="154" y="40334"/>
                  </a:lnTo>
                  <a:lnTo>
                    <a:pt x="154" y="40539"/>
                  </a:lnTo>
                  <a:lnTo>
                    <a:pt x="205" y="40436"/>
                  </a:lnTo>
                  <a:lnTo>
                    <a:pt x="410" y="40180"/>
                  </a:lnTo>
                  <a:close/>
                  <a:moveTo>
                    <a:pt x="27998" y="39771"/>
                  </a:moveTo>
                  <a:lnTo>
                    <a:pt x="27947" y="40078"/>
                  </a:lnTo>
                  <a:lnTo>
                    <a:pt x="27845" y="40385"/>
                  </a:lnTo>
                  <a:lnTo>
                    <a:pt x="27742" y="40487"/>
                  </a:lnTo>
                  <a:lnTo>
                    <a:pt x="27691" y="40539"/>
                  </a:lnTo>
                  <a:lnTo>
                    <a:pt x="27538" y="40590"/>
                  </a:lnTo>
                  <a:lnTo>
                    <a:pt x="27435" y="40641"/>
                  </a:lnTo>
                  <a:lnTo>
                    <a:pt x="27231" y="40641"/>
                  </a:lnTo>
                  <a:lnTo>
                    <a:pt x="27077" y="40743"/>
                  </a:lnTo>
                  <a:lnTo>
                    <a:pt x="26924" y="40846"/>
                  </a:lnTo>
                  <a:lnTo>
                    <a:pt x="26821" y="40999"/>
                  </a:lnTo>
                  <a:lnTo>
                    <a:pt x="26770" y="41204"/>
                  </a:lnTo>
                  <a:lnTo>
                    <a:pt x="26770" y="41357"/>
                  </a:lnTo>
                  <a:lnTo>
                    <a:pt x="26821" y="41562"/>
                  </a:lnTo>
                  <a:lnTo>
                    <a:pt x="26821" y="41716"/>
                  </a:lnTo>
                  <a:lnTo>
                    <a:pt x="26924" y="41357"/>
                  </a:lnTo>
                  <a:lnTo>
                    <a:pt x="26924" y="41255"/>
                  </a:lnTo>
                  <a:lnTo>
                    <a:pt x="26975" y="41102"/>
                  </a:lnTo>
                  <a:lnTo>
                    <a:pt x="27077" y="40999"/>
                  </a:lnTo>
                  <a:lnTo>
                    <a:pt x="27179" y="40948"/>
                  </a:lnTo>
                  <a:lnTo>
                    <a:pt x="27282" y="40897"/>
                  </a:lnTo>
                  <a:lnTo>
                    <a:pt x="27435" y="40897"/>
                  </a:lnTo>
                  <a:lnTo>
                    <a:pt x="27691" y="40846"/>
                  </a:lnTo>
                  <a:lnTo>
                    <a:pt x="27896" y="40692"/>
                  </a:lnTo>
                  <a:lnTo>
                    <a:pt x="27998" y="40487"/>
                  </a:lnTo>
                  <a:lnTo>
                    <a:pt x="28050" y="40231"/>
                  </a:lnTo>
                  <a:lnTo>
                    <a:pt x="28050" y="40078"/>
                  </a:lnTo>
                  <a:lnTo>
                    <a:pt x="27998" y="39771"/>
                  </a:lnTo>
                  <a:close/>
                  <a:moveTo>
                    <a:pt x="4095" y="40487"/>
                  </a:moveTo>
                  <a:lnTo>
                    <a:pt x="3788" y="40539"/>
                  </a:lnTo>
                  <a:lnTo>
                    <a:pt x="4095" y="40590"/>
                  </a:lnTo>
                  <a:lnTo>
                    <a:pt x="4249" y="40641"/>
                  </a:lnTo>
                  <a:lnTo>
                    <a:pt x="4351" y="40692"/>
                  </a:lnTo>
                  <a:lnTo>
                    <a:pt x="4453" y="40743"/>
                  </a:lnTo>
                  <a:lnTo>
                    <a:pt x="4556" y="40846"/>
                  </a:lnTo>
                  <a:lnTo>
                    <a:pt x="4556" y="40948"/>
                  </a:lnTo>
                  <a:lnTo>
                    <a:pt x="4607" y="41102"/>
                  </a:lnTo>
                  <a:lnTo>
                    <a:pt x="4607" y="41306"/>
                  </a:lnTo>
                  <a:lnTo>
                    <a:pt x="4709" y="41460"/>
                  </a:lnTo>
                  <a:lnTo>
                    <a:pt x="4812" y="41613"/>
                  </a:lnTo>
                  <a:lnTo>
                    <a:pt x="5017" y="41716"/>
                  </a:lnTo>
                  <a:lnTo>
                    <a:pt x="5170" y="41767"/>
                  </a:lnTo>
                  <a:lnTo>
                    <a:pt x="5375" y="41767"/>
                  </a:lnTo>
                  <a:lnTo>
                    <a:pt x="5682" y="41665"/>
                  </a:lnTo>
                  <a:lnTo>
                    <a:pt x="5375" y="41613"/>
                  </a:lnTo>
                  <a:lnTo>
                    <a:pt x="5221" y="41613"/>
                  </a:lnTo>
                  <a:lnTo>
                    <a:pt x="5119" y="41511"/>
                  </a:lnTo>
                  <a:lnTo>
                    <a:pt x="5017" y="41460"/>
                  </a:lnTo>
                  <a:lnTo>
                    <a:pt x="4914" y="41357"/>
                  </a:lnTo>
                  <a:lnTo>
                    <a:pt x="4863" y="41204"/>
                  </a:lnTo>
                  <a:lnTo>
                    <a:pt x="4863" y="41102"/>
                  </a:lnTo>
                  <a:lnTo>
                    <a:pt x="4812" y="40897"/>
                  </a:lnTo>
                  <a:lnTo>
                    <a:pt x="4761" y="40743"/>
                  </a:lnTo>
                  <a:lnTo>
                    <a:pt x="4607" y="40590"/>
                  </a:lnTo>
                  <a:lnTo>
                    <a:pt x="4453" y="40487"/>
                  </a:lnTo>
                  <a:close/>
                  <a:moveTo>
                    <a:pt x="10289" y="43303"/>
                  </a:moveTo>
                  <a:lnTo>
                    <a:pt x="10135" y="43354"/>
                  </a:lnTo>
                  <a:lnTo>
                    <a:pt x="9981" y="43456"/>
                  </a:lnTo>
                  <a:lnTo>
                    <a:pt x="9828" y="43610"/>
                  </a:lnTo>
                  <a:lnTo>
                    <a:pt x="9674" y="43866"/>
                  </a:lnTo>
                  <a:lnTo>
                    <a:pt x="9930" y="43712"/>
                  </a:lnTo>
                  <a:lnTo>
                    <a:pt x="10033" y="43610"/>
                  </a:lnTo>
                  <a:lnTo>
                    <a:pt x="10186" y="43558"/>
                  </a:lnTo>
                  <a:lnTo>
                    <a:pt x="10442" y="43558"/>
                  </a:lnTo>
                  <a:lnTo>
                    <a:pt x="10544" y="43610"/>
                  </a:lnTo>
                  <a:lnTo>
                    <a:pt x="10647" y="43712"/>
                  </a:lnTo>
                  <a:lnTo>
                    <a:pt x="10800" y="43814"/>
                  </a:lnTo>
                  <a:lnTo>
                    <a:pt x="11005" y="43866"/>
                  </a:lnTo>
                  <a:lnTo>
                    <a:pt x="11363" y="43866"/>
                  </a:lnTo>
                  <a:lnTo>
                    <a:pt x="11517" y="43763"/>
                  </a:lnTo>
                  <a:lnTo>
                    <a:pt x="11671" y="43610"/>
                  </a:lnTo>
                  <a:lnTo>
                    <a:pt x="11824" y="43354"/>
                  </a:lnTo>
                  <a:lnTo>
                    <a:pt x="11568" y="43507"/>
                  </a:lnTo>
                  <a:lnTo>
                    <a:pt x="11466" y="43610"/>
                  </a:lnTo>
                  <a:lnTo>
                    <a:pt x="11312" y="43661"/>
                  </a:lnTo>
                  <a:lnTo>
                    <a:pt x="11159" y="43661"/>
                  </a:lnTo>
                  <a:lnTo>
                    <a:pt x="11056" y="43610"/>
                  </a:lnTo>
                  <a:lnTo>
                    <a:pt x="10954" y="43558"/>
                  </a:lnTo>
                  <a:lnTo>
                    <a:pt x="10852" y="43507"/>
                  </a:lnTo>
                  <a:lnTo>
                    <a:pt x="10698" y="43405"/>
                  </a:lnTo>
                  <a:lnTo>
                    <a:pt x="10493" y="43354"/>
                  </a:lnTo>
                  <a:lnTo>
                    <a:pt x="10289" y="43303"/>
                  </a:lnTo>
                  <a:close/>
                  <a:moveTo>
                    <a:pt x="20781" y="42688"/>
                  </a:moveTo>
                  <a:lnTo>
                    <a:pt x="20474" y="42791"/>
                  </a:lnTo>
                  <a:lnTo>
                    <a:pt x="20781" y="42791"/>
                  </a:lnTo>
                  <a:lnTo>
                    <a:pt x="20935" y="42842"/>
                  </a:lnTo>
                  <a:lnTo>
                    <a:pt x="21088" y="42893"/>
                  </a:lnTo>
                  <a:lnTo>
                    <a:pt x="21191" y="42995"/>
                  </a:lnTo>
                  <a:lnTo>
                    <a:pt x="21242" y="43047"/>
                  </a:lnTo>
                  <a:lnTo>
                    <a:pt x="21293" y="43200"/>
                  </a:lnTo>
                  <a:lnTo>
                    <a:pt x="21293" y="43303"/>
                  </a:lnTo>
                  <a:lnTo>
                    <a:pt x="21344" y="43507"/>
                  </a:lnTo>
                  <a:lnTo>
                    <a:pt x="21447" y="43661"/>
                  </a:lnTo>
                  <a:lnTo>
                    <a:pt x="21549" y="43814"/>
                  </a:lnTo>
                  <a:lnTo>
                    <a:pt x="21703" y="43917"/>
                  </a:lnTo>
                  <a:lnTo>
                    <a:pt x="21907" y="43968"/>
                  </a:lnTo>
                  <a:lnTo>
                    <a:pt x="22061" y="43968"/>
                  </a:lnTo>
                  <a:lnTo>
                    <a:pt x="22419" y="43917"/>
                  </a:lnTo>
                  <a:lnTo>
                    <a:pt x="22061" y="43814"/>
                  </a:lnTo>
                  <a:lnTo>
                    <a:pt x="21959" y="43814"/>
                  </a:lnTo>
                  <a:lnTo>
                    <a:pt x="21805" y="43763"/>
                  </a:lnTo>
                  <a:lnTo>
                    <a:pt x="21703" y="43661"/>
                  </a:lnTo>
                  <a:lnTo>
                    <a:pt x="21652" y="43558"/>
                  </a:lnTo>
                  <a:lnTo>
                    <a:pt x="21600" y="43456"/>
                  </a:lnTo>
                  <a:lnTo>
                    <a:pt x="21600" y="43303"/>
                  </a:lnTo>
                  <a:lnTo>
                    <a:pt x="21549" y="43098"/>
                  </a:lnTo>
                  <a:lnTo>
                    <a:pt x="21447" y="42944"/>
                  </a:lnTo>
                  <a:lnTo>
                    <a:pt x="21344" y="42791"/>
                  </a:lnTo>
                  <a:lnTo>
                    <a:pt x="21140" y="42688"/>
                  </a:lnTo>
                  <a:close/>
                  <a:moveTo>
                    <a:pt x="16584" y="44685"/>
                  </a:moveTo>
                  <a:lnTo>
                    <a:pt x="16482" y="45043"/>
                  </a:lnTo>
                  <a:lnTo>
                    <a:pt x="16533" y="45043"/>
                  </a:lnTo>
                  <a:lnTo>
                    <a:pt x="16482" y="45145"/>
                  </a:lnTo>
                  <a:lnTo>
                    <a:pt x="16431" y="45299"/>
                  </a:lnTo>
                  <a:lnTo>
                    <a:pt x="16379" y="45401"/>
                  </a:lnTo>
                  <a:lnTo>
                    <a:pt x="16277" y="45452"/>
                  </a:lnTo>
                  <a:lnTo>
                    <a:pt x="16124" y="45503"/>
                  </a:lnTo>
                  <a:lnTo>
                    <a:pt x="16021" y="45555"/>
                  </a:lnTo>
                  <a:lnTo>
                    <a:pt x="15816" y="45555"/>
                  </a:lnTo>
                  <a:lnTo>
                    <a:pt x="15663" y="45657"/>
                  </a:lnTo>
                  <a:lnTo>
                    <a:pt x="15509" y="45759"/>
                  </a:lnTo>
                  <a:lnTo>
                    <a:pt x="15407" y="45964"/>
                  </a:lnTo>
                  <a:lnTo>
                    <a:pt x="15356" y="46118"/>
                  </a:lnTo>
                  <a:lnTo>
                    <a:pt x="15407" y="46322"/>
                  </a:lnTo>
                  <a:lnTo>
                    <a:pt x="15458" y="46630"/>
                  </a:lnTo>
                  <a:lnTo>
                    <a:pt x="15509" y="46322"/>
                  </a:lnTo>
                  <a:lnTo>
                    <a:pt x="15561" y="46169"/>
                  </a:lnTo>
                  <a:lnTo>
                    <a:pt x="15612" y="46015"/>
                  </a:lnTo>
                  <a:lnTo>
                    <a:pt x="15714" y="45964"/>
                  </a:lnTo>
                  <a:lnTo>
                    <a:pt x="15816" y="45862"/>
                  </a:lnTo>
                  <a:lnTo>
                    <a:pt x="15919" y="45811"/>
                  </a:lnTo>
                  <a:lnTo>
                    <a:pt x="16072" y="45811"/>
                  </a:lnTo>
                  <a:lnTo>
                    <a:pt x="16226" y="45759"/>
                  </a:lnTo>
                  <a:lnTo>
                    <a:pt x="16431" y="45708"/>
                  </a:lnTo>
                  <a:lnTo>
                    <a:pt x="16584" y="45555"/>
                  </a:lnTo>
                  <a:lnTo>
                    <a:pt x="16635" y="45401"/>
                  </a:lnTo>
                  <a:lnTo>
                    <a:pt x="16687" y="45196"/>
                  </a:lnTo>
                  <a:lnTo>
                    <a:pt x="16635" y="45043"/>
                  </a:lnTo>
                  <a:lnTo>
                    <a:pt x="16584" y="44685"/>
                  </a:lnTo>
                  <a:close/>
                  <a:moveTo>
                    <a:pt x="205" y="45708"/>
                  </a:moveTo>
                  <a:lnTo>
                    <a:pt x="205" y="45913"/>
                  </a:lnTo>
                  <a:lnTo>
                    <a:pt x="359" y="46118"/>
                  </a:lnTo>
                  <a:lnTo>
                    <a:pt x="410" y="46322"/>
                  </a:lnTo>
                  <a:lnTo>
                    <a:pt x="461" y="46578"/>
                  </a:lnTo>
                  <a:lnTo>
                    <a:pt x="615" y="46783"/>
                  </a:lnTo>
                  <a:lnTo>
                    <a:pt x="819" y="46937"/>
                  </a:lnTo>
                  <a:lnTo>
                    <a:pt x="1075" y="46988"/>
                  </a:lnTo>
                  <a:lnTo>
                    <a:pt x="1178" y="46988"/>
                  </a:lnTo>
                  <a:lnTo>
                    <a:pt x="1536" y="46937"/>
                  </a:lnTo>
                  <a:lnTo>
                    <a:pt x="1178" y="46834"/>
                  </a:lnTo>
                  <a:lnTo>
                    <a:pt x="1075" y="46783"/>
                  </a:lnTo>
                  <a:lnTo>
                    <a:pt x="922" y="46732"/>
                  </a:lnTo>
                  <a:lnTo>
                    <a:pt x="819" y="46630"/>
                  </a:lnTo>
                  <a:lnTo>
                    <a:pt x="768" y="46527"/>
                  </a:lnTo>
                  <a:lnTo>
                    <a:pt x="717" y="46425"/>
                  </a:lnTo>
                  <a:lnTo>
                    <a:pt x="717" y="46322"/>
                  </a:lnTo>
                  <a:lnTo>
                    <a:pt x="666" y="46118"/>
                  </a:lnTo>
                  <a:lnTo>
                    <a:pt x="563" y="45913"/>
                  </a:lnTo>
                  <a:lnTo>
                    <a:pt x="461" y="45811"/>
                  </a:lnTo>
                  <a:lnTo>
                    <a:pt x="308" y="45708"/>
                  </a:lnTo>
                  <a:close/>
                  <a:moveTo>
                    <a:pt x="26821" y="45657"/>
                  </a:moveTo>
                  <a:lnTo>
                    <a:pt x="26616" y="45708"/>
                  </a:lnTo>
                  <a:lnTo>
                    <a:pt x="26309" y="45759"/>
                  </a:lnTo>
                  <a:lnTo>
                    <a:pt x="26616" y="45811"/>
                  </a:lnTo>
                  <a:lnTo>
                    <a:pt x="26872" y="45913"/>
                  </a:lnTo>
                  <a:lnTo>
                    <a:pt x="26975" y="45964"/>
                  </a:lnTo>
                  <a:lnTo>
                    <a:pt x="27077" y="46066"/>
                  </a:lnTo>
                  <a:lnTo>
                    <a:pt x="27128" y="46169"/>
                  </a:lnTo>
                  <a:lnTo>
                    <a:pt x="27128" y="46322"/>
                  </a:lnTo>
                  <a:lnTo>
                    <a:pt x="27179" y="46527"/>
                  </a:lnTo>
                  <a:lnTo>
                    <a:pt x="27231" y="46681"/>
                  </a:lnTo>
                  <a:lnTo>
                    <a:pt x="27384" y="46834"/>
                  </a:lnTo>
                  <a:lnTo>
                    <a:pt x="27538" y="46937"/>
                  </a:lnTo>
                  <a:lnTo>
                    <a:pt x="27742" y="46988"/>
                  </a:lnTo>
                  <a:lnTo>
                    <a:pt x="27896" y="46937"/>
                  </a:lnTo>
                  <a:lnTo>
                    <a:pt x="28203" y="46885"/>
                  </a:lnTo>
                  <a:lnTo>
                    <a:pt x="27896" y="46834"/>
                  </a:lnTo>
                  <a:lnTo>
                    <a:pt x="27742" y="46783"/>
                  </a:lnTo>
                  <a:lnTo>
                    <a:pt x="27640" y="46732"/>
                  </a:lnTo>
                  <a:lnTo>
                    <a:pt x="27487" y="46527"/>
                  </a:lnTo>
                  <a:lnTo>
                    <a:pt x="27384" y="46322"/>
                  </a:lnTo>
                  <a:lnTo>
                    <a:pt x="27384" y="46118"/>
                  </a:lnTo>
                  <a:lnTo>
                    <a:pt x="27282" y="45964"/>
                  </a:lnTo>
                  <a:lnTo>
                    <a:pt x="27179" y="45811"/>
                  </a:lnTo>
                  <a:lnTo>
                    <a:pt x="26975" y="45708"/>
                  </a:lnTo>
                  <a:lnTo>
                    <a:pt x="26821" y="45657"/>
                  </a:lnTo>
                  <a:close/>
                  <a:moveTo>
                    <a:pt x="6603" y="45094"/>
                  </a:moveTo>
                  <a:lnTo>
                    <a:pt x="6552" y="45299"/>
                  </a:lnTo>
                  <a:lnTo>
                    <a:pt x="6552" y="45452"/>
                  </a:lnTo>
                  <a:lnTo>
                    <a:pt x="6501" y="45555"/>
                  </a:lnTo>
                  <a:lnTo>
                    <a:pt x="6450" y="45708"/>
                  </a:lnTo>
                  <a:lnTo>
                    <a:pt x="6399" y="45811"/>
                  </a:lnTo>
                  <a:lnTo>
                    <a:pt x="6296" y="45862"/>
                  </a:lnTo>
                  <a:lnTo>
                    <a:pt x="6194" y="45913"/>
                  </a:lnTo>
                  <a:lnTo>
                    <a:pt x="6040" y="45964"/>
                  </a:lnTo>
                  <a:lnTo>
                    <a:pt x="5835" y="45964"/>
                  </a:lnTo>
                  <a:lnTo>
                    <a:pt x="5682" y="46066"/>
                  </a:lnTo>
                  <a:lnTo>
                    <a:pt x="5528" y="46169"/>
                  </a:lnTo>
                  <a:lnTo>
                    <a:pt x="5426" y="46374"/>
                  </a:lnTo>
                  <a:lnTo>
                    <a:pt x="5375" y="46527"/>
                  </a:lnTo>
                  <a:lnTo>
                    <a:pt x="5375" y="46732"/>
                  </a:lnTo>
                  <a:lnTo>
                    <a:pt x="5426" y="46885"/>
                  </a:lnTo>
                  <a:lnTo>
                    <a:pt x="5477" y="47039"/>
                  </a:lnTo>
                  <a:lnTo>
                    <a:pt x="5528" y="46732"/>
                  </a:lnTo>
                  <a:lnTo>
                    <a:pt x="5528" y="46578"/>
                  </a:lnTo>
                  <a:lnTo>
                    <a:pt x="5631" y="46425"/>
                  </a:lnTo>
                  <a:lnTo>
                    <a:pt x="5682" y="46374"/>
                  </a:lnTo>
                  <a:lnTo>
                    <a:pt x="5784" y="46271"/>
                  </a:lnTo>
                  <a:lnTo>
                    <a:pt x="5938" y="46220"/>
                  </a:lnTo>
                  <a:lnTo>
                    <a:pt x="6040" y="46220"/>
                  </a:lnTo>
                  <a:lnTo>
                    <a:pt x="6296" y="46169"/>
                  </a:lnTo>
                  <a:lnTo>
                    <a:pt x="6501" y="46015"/>
                  </a:lnTo>
                  <a:lnTo>
                    <a:pt x="6654" y="45811"/>
                  </a:lnTo>
                  <a:lnTo>
                    <a:pt x="6706" y="45555"/>
                  </a:lnTo>
                  <a:lnTo>
                    <a:pt x="6654" y="45452"/>
                  </a:lnTo>
                  <a:lnTo>
                    <a:pt x="6603" y="4509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8;p54">
              <a:extLst>
                <a:ext uri="{FF2B5EF4-FFF2-40B4-BE49-F238E27FC236}">
                  <a16:creationId xmlns:a16="http://schemas.microsoft.com/office/drawing/2014/main" id="{46C9BCEC-0148-0300-D088-3514CFA64ECA}"/>
                </a:ext>
              </a:extLst>
            </p:cNvPr>
            <p:cNvSpPr/>
            <p:nvPr/>
          </p:nvSpPr>
          <p:spPr>
            <a:xfrm>
              <a:off x="5327600" y="2129375"/>
              <a:ext cx="134400" cy="545150"/>
            </a:xfrm>
            <a:custGeom>
              <a:avLst/>
              <a:gdLst/>
              <a:ahLst/>
              <a:cxnLst/>
              <a:rect l="l" t="t" r="r" b="b"/>
              <a:pathLst>
                <a:path w="5376" h="21806" extrusionOk="0">
                  <a:moveTo>
                    <a:pt x="1" y="1"/>
                  </a:moveTo>
                  <a:lnTo>
                    <a:pt x="615" y="21806"/>
                  </a:lnTo>
                  <a:lnTo>
                    <a:pt x="5375" y="21601"/>
                  </a:lnTo>
                  <a:lnTo>
                    <a:pt x="4608" y="103"/>
                  </a:lnTo>
                  <a:lnTo>
                    <a:pt x="1"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9;p54">
              <a:extLst>
                <a:ext uri="{FF2B5EF4-FFF2-40B4-BE49-F238E27FC236}">
                  <a16:creationId xmlns:a16="http://schemas.microsoft.com/office/drawing/2014/main" id="{BBA0D2CC-03D6-6628-DEE9-5F1BE32E1735}"/>
                </a:ext>
              </a:extLst>
            </p:cNvPr>
            <p:cNvSpPr/>
            <p:nvPr/>
          </p:nvSpPr>
          <p:spPr>
            <a:xfrm>
              <a:off x="5438925" y="2176725"/>
              <a:ext cx="25625" cy="449175"/>
            </a:xfrm>
            <a:custGeom>
              <a:avLst/>
              <a:gdLst/>
              <a:ahLst/>
              <a:cxnLst/>
              <a:rect l="l" t="t" r="r" b="b"/>
              <a:pathLst>
                <a:path w="1025" h="17967" extrusionOk="0">
                  <a:moveTo>
                    <a:pt x="52" y="1"/>
                  </a:moveTo>
                  <a:lnTo>
                    <a:pt x="1" y="52"/>
                  </a:lnTo>
                  <a:lnTo>
                    <a:pt x="1" y="1127"/>
                  </a:lnTo>
                  <a:lnTo>
                    <a:pt x="1" y="2202"/>
                  </a:lnTo>
                  <a:lnTo>
                    <a:pt x="103" y="4351"/>
                  </a:lnTo>
                  <a:lnTo>
                    <a:pt x="308" y="8907"/>
                  </a:lnTo>
                  <a:lnTo>
                    <a:pt x="410" y="11159"/>
                  </a:lnTo>
                  <a:lnTo>
                    <a:pt x="564" y="13411"/>
                  </a:lnTo>
                  <a:lnTo>
                    <a:pt x="922" y="17915"/>
                  </a:lnTo>
                  <a:lnTo>
                    <a:pt x="974" y="17967"/>
                  </a:lnTo>
                  <a:lnTo>
                    <a:pt x="1025" y="17915"/>
                  </a:lnTo>
                  <a:lnTo>
                    <a:pt x="974" y="13411"/>
                  </a:lnTo>
                  <a:lnTo>
                    <a:pt x="871" y="11210"/>
                  </a:lnTo>
                  <a:lnTo>
                    <a:pt x="769" y="8958"/>
                  </a:lnTo>
                  <a:lnTo>
                    <a:pt x="462" y="4505"/>
                  </a:lnTo>
                  <a:lnTo>
                    <a:pt x="359" y="2304"/>
                  </a:lnTo>
                  <a:lnTo>
                    <a:pt x="257" y="1178"/>
                  </a:lnTo>
                  <a:lnTo>
                    <a:pt x="103" y="52"/>
                  </a:lnTo>
                  <a:lnTo>
                    <a:pt x="10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30;p54">
              <a:extLst>
                <a:ext uri="{FF2B5EF4-FFF2-40B4-BE49-F238E27FC236}">
                  <a16:creationId xmlns:a16="http://schemas.microsoft.com/office/drawing/2014/main" id="{86CA0D44-A73E-77B6-9782-A58A7A61945A}"/>
                </a:ext>
              </a:extLst>
            </p:cNvPr>
            <p:cNvSpPr/>
            <p:nvPr/>
          </p:nvSpPr>
          <p:spPr>
            <a:xfrm>
              <a:off x="6045475" y="1689200"/>
              <a:ext cx="170225" cy="880400"/>
            </a:xfrm>
            <a:custGeom>
              <a:avLst/>
              <a:gdLst/>
              <a:ahLst/>
              <a:cxnLst/>
              <a:rect l="l" t="t" r="r" b="b"/>
              <a:pathLst>
                <a:path w="6809" h="35216" extrusionOk="0">
                  <a:moveTo>
                    <a:pt x="0" y="0"/>
                  </a:moveTo>
                  <a:lnTo>
                    <a:pt x="0" y="52"/>
                  </a:lnTo>
                  <a:lnTo>
                    <a:pt x="1178" y="3379"/>
                  </a:lnTo>
                  <a:lnTo>
                    <a:pt x="2253" y="6757"/>
                  </a:lnTo>
                  <a:lnTo>
                    <a:pt x="3327" y="10186"/>
                  </a:lnTo>
                  <a:lnTo>
                    <a:pt x="3788" y="11875"/>
                  </a:lnTo>
                  <a:lnTo>
                    <a:pt x="4249" y="13616"/>
                  </a:lnTo>
                  <a:lnTo>
                    <a:pt x="4658" y="15356"/>
                  </a:lnTo>
                  <a:lnTo>
                    <a:pt x="4965" y="17045"/>
                  </a:lnTo>
                  <a:lnTo>
                    <a:pt x="5324" y="18785"/>
                  </a:lnTo>
                  <a:lnTo>
                    <a:pt x="5580" y="20525"/>
                  </a:lnTo>
                  <a:lnTo>
                    <a:pt x="5784" y="22266"/>
                  </a:lnTo>
                  <a:lnTo>
                    <a:pt x="5989" y="24006"/>
                  </a:lnTo>
                  <a:lnTo>
                    <a:pt x="6091" y="25746"/>
                  </a:lnTo>
                  <a:lnTo>
                    <a:pt x="6194" y="27538"/>
                  </a:lnTo>
                  <a:lnTo>
                    <a:pt x="6245" y="29483"/>
                  </a:lnTo>
                  <a:lnTo>
                    <a:pt x="6245" y="30455"/>
                  </a:lnTo>
                  <a:lnTo>
                    <a:pt x="6194" y="31428"/>
                  </a:lnTo>
                  <a:lnTo>
                    <a:pt x="6194" y="32349"/>
                  </a:lnTo>
                  <a:lnTo>
                    <a:pt x="6040" y="33322"/>
                  </a:lnTo>
                  <a:lnTo>
                    <a:pt x="5784" y="34243"/>
                  </a:lnTo>
                  <a:lnTo>
                    <a:pt x="5426" y="35113"/>
                  </a:lnTo>
                  <a:lnTo>
                    <a:pt x="5426" y="35164"/>
                  </a:lnTo>
                  <a:lnTo>
                    <a:pt x="5426" y="35215"/>
                  </a:lnTo>
                  <a:lnTo>
                    <a:pt x="5477" y="35215"/>
                  </a:lnTo>
                  <a:lnTo>
                    <a:pt x="5528" y="35164"/>
                  </a:lnTo>
                  <a:lnTo>
                    <a:pt x="5887" y="34499"/>
                  </a:lnTo>
                  <a:lnTo>
                    <a:pt x="6194" y="33731"/>
                  </a:lnTo>
                  <a:lnTo>
                    <a:pt x="6399" y="33015"/>
                  </a:lnTo>
                  <a:lnTo>
                    <a:pt x="6552" y="32196"/>
                  </a:lnTo>
                  <a:lnTo>
                    <a:pt x="6654" y="31377"/>
                  </a:lnTo>
                  <a:lnTo>
                    <a:pt x="6757" y="30506"/>
                  </a:lnTo>
                  <a:lnTo>
                    <a:pt x="6808" y="29688"/>
                  </a:lnTo>
                  <a:lnTo>
                    <a:pt x="6808" y="28817"/>
                  </a:lnTo>
                  <a:lnTo>
                    <a:pt x="6808" y="27077"/>
                  </a:lnTo>
                  <a:lnTo>
                    <a:pt x="6757" y="25286"/>
                  </a:lnTo>
                  <a:lnTo>
                    <a:pt x="6654" y="23494"/>
                  </a:lnTo>
                  <a:lnTo>
                    <a:pt x="6450" y="21754"/>
                  </a:lnTo>
                  <a:lnTo>
                    <a:pt x="6194" y="19962"/>
                  </a:lnTo>
                  <a:lnTo>
                    <a:pt x="5887" y="18171"/>
                  </a:lnTo>
                  <a:lnTo>
                    <a:pt x="5528" y="16380"/>
                  </a:lnTo>
                  <a:lnTo>
                    <a:pt x="5119" y="14639"/>
                  </a:lnTo>
                  <a:lnTo>
                    <a:pt x="4658" y="12899"/>
                  </a:lnTo>
                  <a:lnTo>
                    <a:pt x="4146" y="11159"/>
                  </a:lnTo>
                  <a:lnTo>
                    <a:pt x="3635" y="9418"/>
                  </a:lnTo>
                  <a:lnTo>
                    <a:pt x="3072" y="7729"/>
                  </a:lnTo>
                  <a:lnTo>
                    <a:pt x="2969" y="7473"/>
                  </a:lnTo>
                  <a:lnTo>
                    <a:pt x="2713" y="5784"/>
                  </a:lnTo>
                  <a:lnTo>
                    <a:pt x="2406" y="4402"/>
                  </a:lnTo>
                  <a:lnTo>
                    <a:pt x="2048" y="3020"/>
                  </a:lnTo>
                  <a:lnTo>
                    <a:pt x="1946" y="3020"/>
                  </a:lnTo>
                  <a:lnTo>
                    <a:pt x="2150" y="4402"/>
                  </a:lnTo>
                  <a:lnTo>
                    <a:pt x="2406" y="5784"/>
                  </a:lnTo>
                  <a:lnTo>
                    <a:pt x="2509" y="6194"/>
                  </a:lnTo>
                  <a:lnTo>
                    <a:pt x="1331" y="3071"/>
                  </a:lnTo>
                  <a:lnTo>
                    <a:pt x="717" y="1536"/>
                  </a:lnTo>
                  <a:lnTo>
                    <a:pt x="52" y="52"/>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31;p54">
              <a:extLst>
                <a:ext uri="{FF2B5EF4-FFF2-40B4-BE49-F238E27FC236}">
                  <a16:creationId xmlns:a16="http://schemas.microsoft.com/office/drawing/2014/main" id="{B4B2B144-0B64-5F4E-CA42-090C87387D5F}"/>
                </a:ext>
              </a:extLst>
            </p:cNvPr>
            <p:cNvSpPr/>
            <p:nvPr/>
          </p:nvSpPr>
          <p:spPr>
            <a:xfrm>
              <a:off x="5322500" y="1767250"/>
              <a:ext cx="524650" cy="398000"/>
            </a:xfrm>
            <a:custGeom>
              <a:avLst/>
              <a:gdLst/>
              <a:ahLst/>
              <a:cxnLst/>
              <a:rect l="l" t="t" r="r" b="b"/>
              <a:pathLst>
                <a:path w="20986" h="15920" extrusionOk="0">
                  <a:moveTo>
                    <a:pt x="18273" y="1"/>
                  </a:moveTo>
                  <a:lnTo>
                    <a:pt x="18478" y="4761"/>
                  </a:lnTo>
                  <a:lnTo>
                    <a:pt x="18068" y="2406"/>
                  </a:lnTo>
                  <a:lnTo>
                    <a:pt x="17966" y="2406"/>
                  </a:lnTo>
                  <a:lnTo>
                    <a:pt x="18068" y="3481"/>
                  </a:lnTo>
                  <a:lnTo>
                    <a:pt x="18324" y="4556"/>
                  </a:lnTo>
                  <a:lnTo>
                    <a:pt x="18529" y="5426"/>
                  </a:lnTo>
                  <a:lnTo>
                    <a:pt x="18683" y="7576"/>
                  </a:lnTo>
                  <a:lnTo>
                    <a:pt x="18785" y="9367"/>
                  </a:lnTo>
                  <a:lnTo>
                    <a:pt x="18938" y="11210"/>
                  </a:lnTo>
                  <a:lnTo>
                    <a:pt x="19194" y="13002"/>
                  </a:lnTo>
                  <a:lnTo>
                    <a:pt x="19450" y="14793"/>
                  </a:lnTo>
                  <a:lnTo>
                    <a:pt x="16175" y="14793"/>
                  </a:lnTo>
                  <a:lnTo>
                    <a:pt x="14537" y="14844"/>
                  </a:lnTo>
                  <a:lnTo>
                    <a:pt x="12899" y="14947"/>
                  </a:lnTo>
                  <a:lnTo>
                    <a:pt x="10903" y="15049"/>
                  </a:lnTo>
                  <a:lnTo>
                    <a:pt x="8906" y="15203"/>
                  </a:lnTo>
                  <a:lnTo>
                    <a:pt x="6910" y="15407"/>
                  </a:lnTo>
                  <a:lnTo>
                    <a:pt x="4914" y="15663"/>
                  </a:lnTo>
                  <a:lnTo>
                    <a:pt x="5016" y="14998"/>
                  </a:lnTo>
                  <a:lnTo>
                    <a:pt x="4965" y="14332"/>
                  </a:lnTo>
                  <a:lnTo>
                    <a:pt x="4760" y="14281"/>
                  </a:lnTo>
                  <a:lnTo>
                    <a:pt x="4300" y="14230"/>
                  </a:lnTo>
                  <a:lnTo>
                    <a:pt x="1229" y="14230"/>
                  </a:lnTo>
                  <a:lnTo>
                    <a:pt x="0" y="14281"/>
                  </a:lnTo>
                  <a:lnTo>
                    <a:pt x="103" y="15100"/>
                  </a:lnTo>
                  <a:lnTo>
                    <a:pt x="205" y="15919"/>
                  </a:lnTo>
                  <a:lnTo>
                    <a:pt x="307" y="15919"/>
                  </a:lnTo>
                  <a:lnTo>
                    <a:pt x="256" y="14588"/>
                  </a:lnTo>
                  <a:lnTo>
                    <a:pt x="4658" y="14588"/>
                  </a:lnTo>
                  <a:lnTo>
                    <a:pt x="4709" y="15203"/>
                  </a:lnTo>
                  <a:lnTo>
                    <a:pt x="4812" y="15766"/>
                  </a:lnTo>
                  <a:lnTo>
                    <a:pt x="12899" y="15407"/>
                  </a:lnTo>
                  <a:lnTo>
                    <a:pt x="16840" y="15254"/>
                  </a:lnTo>
                  <a:lnTo>
                    <a:pt x="18836" y="15203"/>
                  </a:lnTo>
                  <a:lnTo>
                    <a:pt x="19860" y="15151"/>
                  </a:lnTo>
                  <a:lnTo>
                    <a:pt x="20884" y="15100"/>
                  </a:lnTo>
                  <a:lnTo>
                    <a:pt x="20935" y="15100"/>
                  </a:lnTo>
                  <a:lnTo>
                    <a:pt x="20986" y="15049"/>
                  </a:lnTo>
                  <a:lnTo>
                    <a:pt x="20935" y="14998"/>
                  </a:lnTo>
                  <a:lnTo>
                    <a:pt x="20884" y="14947"/>
                  </a:lnTo>
                  <a:lnTo>
                    <a:pt x="19553" y="14844"/>
                  </a:lnTo>
                  <a:lnTo>
                    <a:pt x="19553" y="13002"/>
                  </a:lnTo>
                  <a:lnTo>
                    <a:pt x="19450" y="11159"/>
                  </a:lnTo>
                  <a:lnTo>
                    <a:pt x="19297" y="9316"/>
                  </a:lnTo>
                  <a:lnTo>
                    <a:pt x="19143" y="7474"/>
                  </a:lnTo>
                  <a:lnTo>
                    <a:pt x="18734" y="3737"/>
                  </a:lnTo>
                  <a:lnTo>
                    <a:pt x="1827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32;p54">
              <a:extLst>
                <a:ext uri="{FF2B5EF4-FFF2-40B4-BE49-F238E27FC236}">
                  <a16:creationId xmlns:a16="http://schemas.microsoft.com/office/drawing/2014/main" id="{F668F9A2-7BDC-A2B7-2D16-A51BDCCEA99D}"/>
                </a:ext>
              </a:extLst>
            </p:cNvPr>
            <p:cNvSpPr/>
            <p:nvPr/>
          </p:nvSpPr>
          <p:spPr>
            <a:xfrm>
              <a:off x="2416475" y="247075"/>
              <a:ext cx="636000" cy="579675"/>
            </a:xfrm>
            <a:custGeom>
              <a:avLst/>
              <a:gdLst/>
              <a:ahLst/>
              <a:cxnLst/>
              <a:rect l="l" t="t" r="r" b="b"/>
              <a:pathLst>
                <a:path w="25440" h="23187" extrusionOk="0">
                  <a:moveTo>
                    <a:pt x="13974" y="0"/>
                  </a:moveTo>
                  <a:lnTo>
                    <a:pt x="12797" y="51"/>
                  </a:lnTo>
                  <a:lnTo>
                    <a:pt x="11620" y="205"/>
                  </a:lnTo>
                  <a:lnTo>
                    <a:pt x="10545" y="461"/>
                  </a:lnTo>
                  <a:lnTo>
                    <a:pt x="9470" y="819"/>
                  </a:lnTo>
                  <a:lnTo>
                    <a:pt x="8395" y="1280"/>
                  </a:lnTo>
                  <a:lnTo>
                    <a:pt x="7423" y="1843"/>
                  </a:lnTo>
                  <a:lnTo>
                    <a:pt x="6501" y="2508"/>
                  </a:lnTo>
                  <a:lnTo>
                    <a:pt x="5682" y="3225"/>
                  </a:lnTo>
                  <a:lnTo>
                    <a:pt x="4864" y="4044"/>
                  </a:lnTo>
                  <a:lnTo>
                    <a:pt x="4198" y="4914"/>
                  </a:lnTo>
                  <a:lnTo>
                    <a:pt x="3584" y="5887"/>
                  </a:lnTo>
                  <a:lnTo>
                    <a:pt x="3072" y="6910"/>
                  </a:lnTo>
                  <a:lnTo>
                    <a:pt x="2611" y="7985"/>
                  </a:lnTo>
                  <a:lnTo>
                    <a:pt x="2304" y="9111"/>
                  </a:lnTo>
                  <a:lnTo>
                    <a:pt x="2100" y="10288"/>
                  </a:lnTo>
                  <a:lnTo>
                    <a:pt x="2048" y="11005"/>
                  </a:lnTo>
                  <a:lnTo>
                    <a:pt x="2048" y="11722"/>
                  </a:lnTo>
                  <a:lnTo>
                    <a:pt x="2048" y="12438"/>
                  </a:lnTo>
                  <a:lnTo>
                    <a:pt x="2151" y="13155"/>
                  </a:lnTo>
                  <a:lnTo>
                    <a:pt x="2253" y="13871"/>
                  </a:lnTo>
                  <a:lnTo>
                    <a:pt x="2458" y="14537"/>
                  </a:lnTo>
                  <a:lnTo>
                    <a:pt x="2663" y="15253"/>
                  </a:lnTo>
                  <a:lnTo>
                    <a:pt x="2919" y="15919"/>
                  </a:lnTo>
                  <a:lnTo>
                    <a:pt x="1" y="20986"/>
                  </a:lnTo>
                  <a:lnTo>
                    <a:pt x="5836" y="20116"/>
                  </a:lnTo>
                  <a:lnTo>
                    <a:pt x="6553" y="20730"/>
                  </a:lnTo>
                  <a:lnTo>
                    <a:pt x="7320" y="21242"/>
                  </a:lnTo>
                  <a:lnTo>
                    <a:pt x="8088" y="21754"/>
                  </a:lnTo>
                  <a:lnTo>
                    <a:pt x="8907" y="22163"/>
                  </a:lnTo>
                  <a:lnTo>
                    <a:pt x="9777" y="22522"/>
                  </a:lnTo>
                  <a:lnTo>
                    <a:pt x="10699" y="22777"/>
                  </a:lnTo>
                  <a:lnTo>
                    <a:pt x="11569" y="22982"/>
                  </a:lnTo>
                  <a:lnTo>
                    <a:pt x="12541" y="23136"/>
                  </a:lnTo>
                  <a:lnTo>
                    <a:pt x="13718" y="23187"/>
                  </a:lnTo>
                  <a:lnTo>
                    <a:pt x="14896" y="23136"/>
                  </a:lnTo>
                  <a:lnTo>
                    <a:pt x="16022" y="22982"/>
                  </a:lnTo>
                  <a:lnTo>
                    <a:pt x="17148" y="22675"/>
                  </a:lnTo>
                  <a:lnTo>
                    <a:pt x="18223" y="22317"/>
                  </a:lnTo>
                  <a:lnTo>
                    <a:pt x="19246" y="21805"/>
                  </a:lnTo>
                  <a:lnTo>
                    <a:pt x="20219" y="21242"/>
                  </a:lnTo>
                  <a:lnTo>
                    <a:pt x="21089" y="20577"/>
                  </a:lnTo>
                  <a:lnTo>
                    <a:pt x="21959" y="19860"/>
                  </a:lnTo>
                  <a:lnTo>
                    <a:pt x="22727" y="18990"/>
                  </a:lnTo>
                  <a:lnTo>
                    <a:pt x="23392" y="18120"/>
                  </a:lnTo>
                  <a:lnTo>
                    <a:pt x="24007" y="17147"/>
                  </a:lnTo>
                  <a:lnTo>
                    <a:pt x="24467" y="16123"/>
                  </a:lnTo>
                  <a:lnTo>
                    <a:pt x="24877" y="15049"/>
                  </a:lnTo>
                  <a:lnTo>
                    <a:pt x="25184" y="13923"/>
                  </a:lnTo>
                  <a:lnTo>
                    <a:pt x="25389" y="12694"/>
                  </a:lnTo>
                  <a:lnTo>
                    <a:pt x="25440" y="11568"/>
                  </a:lnTo>
                  <a:lnTo>
                    <a:pt x="25337" y="10391"/>
                  </a:lnTo>
                  <a:lnTo>
                    <a:pt x="25184" y="9265"/>
                  </a:lnTo>
                  <a:lnTo>
                    <a:pt x="24877" y="8190"/>
                  </a:lnTo>
                  <a:lnTo>
                    <a:pt x="24518" y="7166"/>
                  </a:lnTo>
                  <a:lnTo>
                    <a:pt x="24007" y="6194"/>
                  </a:lnTo>
                  <a:lnTo>
                    <a:pt x="23444" y="5221"/>
                  </a:lnTo>
                  <a:lnTo>
                    <a:pt x="22829" y="4351"/>
                  </a:lnTo>
                  <a:lnTo>
                    <a:pt x="22062" y="3532"/>
                  </a:lnTo>
                  <a:lnTo>
                    <a:pt x="21294" y="2764"/>
                  </a:lnTo>
                  <a:lnTo>
                    <a:pt x="20424" y="2099"/>
                  </a:lnTo>
                  <a:lnTo>
                    <a:pt x="19451" y="1536"/>
                  </a:lnTo>
                  <a:lnTo>
                    <a:pt x="18479" y="1024"/>
                  </a:lnTo>
                  <a:lnTo>
                    <a:pt x="17404" y="615"/>
                  </a:lnTo>
                  <a:lnTo>
                    <a:pt x="16329" y="307"/>
                  </a:lnTo>
                  <a:lnTo>
                    <a:pt x="15152" y="103"/>
                  </a:lnTo>
                  <a:lnTo>
                    <a:pt x="139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3;p54">
              <a:extLst>
                <a:ext uri="{FF2B5EF4-FFF2-40B4-BE49-F238E27FC236}">
                  <a16:creationId xmlns:a16="http://schemas.microsoft.com/office/drawing/2014/main" id="{56DDB1D6-63B4-E19B-860E-BE0C14439168}"/>
                </a:ext>
              </a:extLst>
            </p:cNvPr>
            <p:cNvSpPr/>
            <p:nvPr/>
          </p:nvSpPr>
          <p:spPr>
            <a:xfrm>
              <a:off x="2406250" y="238125"/>
              <a:ext cx="646225" cy="589925"/>
            </a:xfrm>
            <a:custGeom>
              <a:avLst/>
              <a:gdLst/>
              <a:ahLst/>
              <a:cxnLst/>
              <a:rect l="l" t="t" r="r" b="b"/>
              <a:pathLst>
                <a:path w="25849" h="23597" extrusionOk="0">
                  <a:moveTo>
                    <a:pt x="25571" y="9316"/>
                  </a:moveTo>
                  <a:lnTo>
                    <a:pt x="25593" y="9418"/>
                  </a:lnTo>
                  <a:lnTo>
                    <a:pt x="25672" y="9790"/>
                  </a:lnTo>
                  <a:lnTo>
                    <a:pt x="25644" y="9572"/>
                  </a:lnTo>
                  <a:lnTo>
                    <a:pt x="25571" y="9316"/>
                  </a:lnTo>
                  <a:close/>
                  <a:moveTo>
                    <a:pt x="25672" y="9790"/>
                  </a:moveTo>
                  <a:lnTo>
                    <a:pt x="25781" y="10625"/>
                  </a:lnTo>
                  <a:lnTo>
                    <a:pt x="25746" y="10135"/>
                  </a:lnTo>
                  <a:lnTo>
                    <a:pt x="25672" y="9790"/>
                  </a:lnTo>
                  <a:close/>
                  <a:moveTo>
                    <a:pt x="25781" y="10625"/>
                  </a:moveTo>
                  <a:lnTo>
                    <a:pt x="25798" y="10851"/>
                  </a:lnTo>
                  <a:lnTo>
                    <a:pt x="25810" y="11030"/>
                  </a:lnTo>
                  <a:lnTo>
                    <a:pt x="25798" y="10749"/>
                  </a:lnTo>
                  <a:lnTo>
                    <a:pt x="25781" y="10625"/>
                  </a:lnTo>
                  <a:close/>
                  <a:moveTo>
                    <a:pt x="25810" y="11030"/>
                  </a:moveTo>
                  <a:lnTo>
                    <a:pt x="25849" y="11875"/>
                  </a:lnTo>
                  <a:lnTo>
                    <a:pt x="25849" y="11568"/>
                  </a:lnTo>
                  <a:lnTo>
                    <a:pt x="25810" y="11030"/>
                  </a:lnTo>
                  <a:close/>
                  <a:moveTo>
                    <a:pt x="25849" y="11875"/>
                  </a:moveTo>
                  <a:lnTo>
                    <a:pt x="25803" y="12921"/>
                  </a:lnTo>
                  <a:lnTo>
                    <a:pt x="25849" y="12284"/>
                  </a:lnTo>
                  <a:lnTo>
                    <a:pt x="25849" y="11875"/>
                  </a:lnTo>
                  <a:close/>
                  <a:moveTo>
                    <a:pt x="25803" y="12921"/>
                  </a:moveTo>
                  <a:lnTo>
                    <a:pt x="25798" y="13001"/>
                  </a:lnTo>
                  <a:lnTo>
                    <a:pt x="25798" y="13052"/>
                  </a:lnTo>
                  <a:lnTo>
                    <a:pt x="25803" y="12921"/>
                  </a:lnTo>
                  <a:close/>
                  <a:moveTo>
                    <a:pt x="25798" y="13052"/>
                  </a:moveTo>
                  <a:lnTo>
                    <a:pt x="25644" y="13871"/>
                  </a:lnTo>
                  <a:lnTo>
                    <a:pt x="25523" y="14518"/>
                  </a:lnTo>
                  <a:lnTo>
                    <a:pt x="25695" y="13871"/>
                  </a:lnTo>
                  <a:lnTo>
                    <a:pt x="25798" y="13052"/>
                  </a:lnTo>
                  <a:close/>
                  <a:moveTo>
                    <a:pt x="25523" y="14518"/>
                  </a:moveTo>
                  <a:lnTo>
                    <a:pt x="25490" y="14639"/>
                  </a:lnTo>
                  <a:lnTo>
                    <a:pt x="25286" y="15458"/>
                  </a:lnTo>
                  <a:lnTo>
                    <a:pt x="25490" y="14690"/>
                  </a:lnTo>
                  <a:lnTo>
                    <a:pt x="25523" y="14518"/>
                  </a:lnTo>
                  <a:close/>
                  <a:moveTo>
                    <a:pt x="25286" y="15458"/>
                  </a:moveTo>
                  <a:lnTo>
                    <a:pt x="24979" y="16174"/>
                  </a:lnTo>
                  <a:lnTo>
                    <a:pt x="24671" y="16942"/>
                  </a:lnTo>
                  <a:lnTo>
                    <a:pt x="25030" y="16174"/>
                  </a:lnTo>
                  <a:lnTo>
                    <a:pt x="25286" y="15458"/>
                  </a:lnTo>
                  <a:close/>
                  <a:moveTo>
                    <a:pt x="14127" y="0"/>
                  </a:moveTo>
                  <a:lnTo>
                    <a:pt x="13001" y="51"/>
                  </a:lnTo>
                  <a:lnTo>
                    <a:pt x="11824" y="205"/>
                  </a:lnTo>
                  <a:lnTo>
                    <a:pt x="10698" y="461"/>
                  </a:lnTo>
                  <a:lnTo>
                    <a:pt x="10135" y="665"/>
                  </a:lnTo>
                  <a:lnTo>
                    <a:pt x="9521" y="870"/>
                  </a:lnTo>
                  <a:lnTo>
                    <a:pt x="9009" y="1126"/>
                  </a:lnTo>
                  <a:lnTo>
                    <a:pt x="8446" y="1382"/>
                  </a:lnTo>
                  <a:lnTo>
                    <a:pt x="7422" y="1996"/>
                  </a:lnTo>
                  <a:lnTo>
                    <a:pt x="6501" y="2713"/>
                  </a:lnTo>
                  <a:lnTo>
                    <a:pt x="5631" y="3481"/>
                  </a:lnTo>
                  <a:lnTo>
                    <a:pt x="4863" y="4351"/>
                  </a:lnTo>
                  <a:lnTo>
                    <a:pt x="4198" y="5272"/>
                  </a:lnTo>
                  <a:lnTo>
                    <a:pt x="3635" y="6245"/>
                  </a:lnTo>
                  <a:lnTo>
                    <a:pt x="3123" y="7268"/>
                  </a:lnTo>
                  <a:lnTo>
                    <a:pt x="2764" y="8343"/>
                  </a:lnTo>
                  <a:lnTo>
                    <a:pt x="2457" y="9418"/>
                  </a:lnTo>
                  <a:lnTo>
                    <a:pt x="2304" y="10544"/>
                  </a:lnTo>
                  <a:lnTo>
                    <a:pt x="2201" y="11670"/>
                  </a:lnTo>
                  <a:lnTo>
                    <a:pt x="2253" y="12847"/>
                  </a:lnTo>
                  <a:lnTo>
                    <a:pt x="2406" y="14025"/>
                  </a:lnTo>
                  <a:lnTo>
                    <a:pt x="2713" y="15151"/>
                  </a:lnTo>
                  <a:lnTo>
                    <a:pt x="2918" y="15714"/>
                  </a:lnTo>
                  <a:lnTo>
                    <a:pt x="3080" y="16198"/>
                  </a:lnTo>
                  <a:lnTo>
                    <a:pt x="205" y="21190"/>
                  </a:lnTo>
                  <a:lnTo>
                    <a:pt x="1" y="21549"/>
                  </a:lnTo>
                  <a:lnTo>
                    <a:pt x="1" y="21549"/>
                  </a:lnTo>
                  <a:lnTo>
                    <a:pt x="410" y="21498"/>
                  </a:lnTo>
                  <a:lnTo>
                    <a:pt x="6205" y="20583"/>
                  </a:lnTo>
                  <a:lnTo>
                    <a:pt x="6757" y="21088"/>
                  </a:lnTo>
                  <a:lnTo>
                    <a:pt x="7422" y="21549"/>
                  </a:lnTo>
                  <a:lnTo>
                    <a:pt x="8088" y="22009"/>
                  </a:lnTo>
                  <a:lnTo>
                    <a:pt x="8804" y="22368"/>
                  </a:lnTo>
                  <a:lnTo>
                    <a:pt x="9572" y="22726"/>
                  </a:lnTo>
                  <a:lnTo>
                    <a:pt x="10340" y="22982"/>
                  </a:lnTo>
                  <a:lnTo>
                    <a:pt x="11108" y="23238"/>
                  </a:lnTo>
                  <a:lnTo>
                    <a:pt x="11927" y="23391"/>
                  </a:lnTo>
                  <a:lnTo>
                    <a:pt x="12694" y="23494"/>
                  </a:lnTo>
                  <a:lnTo>
                    <a:pt x="13513" y="23596"/>
                  </a:lnTo>
                  <a:lnTo>
                    <a:pt x="15151" y="23596"/>
                  </a:lnTo>
                  <a:lnTo>
                    <a:pt x="15970" y="23494"/>
                  </a:lnTo>
                  <a:lnTo>
                    <a:pt x="16738" y="23289"/>
                  </a:lnTo>
                  <a:lnTo>
                    <a:pt x="17557" y="23084"/>
                  </a:lnTo>
                  <a:lnTo>
                    <a:pt x="18325" y="22828"/>
                  </a:lnTo>
                  <a:lnTo>
                    <a:pt x="19041" y="22521"/>
                  </a:lnTo>
                  <a:lnTo>
                    <a:pt x="19758" y="22112"/>
                  </a:lnTo>
                  <a:lnTo>
                    <a:pt x="20474" y="21702"/>
                  </a:lnTo>
                  <a:lnTo>
                    <a:pt x="21140" y="21242"/>
                  </a:lnTo>
                  <a:lnTo>
                    <a:pt x="21754" y="20730"/>
                  </a:lnTo>
                  <a:lnTo>
                    <a:pt x="22368" y="20218"/>
                  </a:lnTo>
                  <a:lnTo>
                    <a:pt x="22931" y="19604"/>
                  </a:lnTo>
                  <a:lnTo>
                    <a:pt x="23443" y="18990"/>
                  </a:lnTo>
                  <a:lnTo>
                    <a:pt x="23904" y="18324"/>
                  </a:lnTo>
                  <a:lnTo>
                    <a:pt x="24313" y="17659"/>
                  </a:lnTo>
                  <a:lnTo>
                    <a:pt x="23853" y="18324"/>
                  </a:lnTo>
                  <a:lnTo>
                    <a:pt x="23392" y="18990"/>
                  </a:lnTo>
                  <a:lnTo>
                    <a:pt x="22880" y="19604"/>
                  </a:lnTo>
                  <a:lnTo>
                    <a:pt x="22317" y="20218"/>
                  </a:lnTo>
                  <a:lnTo>
                    <a:pt x="21703" y="20730"/>
                  </a:lnTo>
                  <a:lnTo>
                    <a:pt x="21089" y="21242"/>
                  </a:lnTo>
                  <a:lnTo>
                    <a:pt x="20423" y="21702"/>
                  </a:lnTo>
                  <a:lnTo>
                    <a:pt x="19707" y="22112"/>
                  </a:lnTo>
                  <a:lnTo>
                    <a:pt x="18990" y="22470"/>
                  </a:lnTo>
                  <a:lnTo>
                    <a:pt x="18273" y="22777"/>
                  </a:lnTo>
                  <a:lnTo>
                    <a:pt x="17506" y="22982"/>
                  </a:lnTo>
                  <a:lnTo>
                    <a:pt x="16738" y="23187"/>
                  </a:lnTo>
                  <a:lnTo>
                    <a:pt x="15919" y="23340"/>
                  </a:lnTo>
                  <a:lnTo>
                    <a:pt x="15151" y="23443"/>
                  </a:lnTo>
                  <a:lnTo>
                    <a:pt x="14332" y="23494"/>
                  </a:lnTo>
                  <a:lnTo>
                    <a:pt x="13564" y="23443"/>
                  </a:lnTo>
                  <a:lnTo>
                    <a:pt x="12745" y="23391"/>
                  </a:lnTo>
                  <a:lnTo>
                    <a:pt x="11927" y="23238"/>
                  </a:lnTo>
                  <a:lnTo>
                    <a:pt x="11159" y="23084"/>
                  </a:lnTo>
                  <a:lnTo>
                    <a:pt x="10391" y="22828"/>
                  </a:lnTo>
                  <a:lnTo>
                    <a:pt x="9674" y="22521"/>
                  </a:lnTo>
                  <a:lnTo>
                    <a:pt x="8958" y="22214"/>
                  </a:lnTo>
                  <a:lnTo>
                    <a:pt x="8241" y="21805"/>
                  </a:lnTo>
                  <a:lnTo>
                    <a:pt x="7576" y="21395"/>
                  </a:lnTo>
                  <a:lnTo>
                    <a:pt x="6962" y="20883"/>
                  </a:lnTo>
                  <a:lnTo>
                    <a:pt x="6347" y="20371"/>
                  </a:lnTo>
                  <a:lnTo>
                    <a:pt x="6296" y="20320"/>
                  </a:lnTo>
                  <a:lnTo>
                    <a:pt x="6194" y="20320"/>
                  </a:lnTo>
                  <a:lnTo>
                    <a:pt x="774" y="21081"/>
                  </a:lnTo>
                  <a:lnTo>
                    <a:pt x="774" y="21081"/>
                  </a:lnTo>
                  <a:lnTo>
                    <a:pt x="3481" y="16379"/>
                  </a:lnTo>
                  <a:lnTo>
                    <a:pt x="3583" y="16277"/>
                  </a:lnTo>
                  <a:lnTo>
                    <a:pt x="3532" y="16174"/>
                  </a:lnTo>
                  <a:lnTo>
                    <a:pt x="3276" y="15560"/>
                  </a:lnTo>
                  <a:lnTo>
                    <a:pt x="3123" y="14946"/>
                  </a:lnTo>
                  <a:lnTo>
                    <a:pt x="2918" y="14332"/>
                  </a:lnTo>
                  <a:lnTo>
                    <a:pt x="2816" y="13666"/>
                  </a:lnTo>
                  <a:lnTo>
                    <a:pt x="2713" y="13052"/>
                  </a:lnTo>
                  <a:lnTo>
                    <a:pt x="2662" y="12387"/>
                  </a:lnTo>
                  <a:lnTo>
                    <a:pt x="2662" y="11721"/>
                  </a:lnTo>
                  <a:lnTo>
                    <a:pt x="2713" y="11107"/>
                  </a:lnTo>
                  <a:lnTo>
                    <a:pt x="2764" y="10442"/>
                  </a:lnTo>
                  <a:lnTo>
                    <a:pt x="2867" y="9776"/>
                  </a:lnTo>
                  <a:lnTo>
                    <a:pt x="2969" y="9162"/>
                  </a:lnTo>
                  <a:lnTo>
                    <a:pt x="3174" y="8548"/>
                  </a:lnTo>
                  <a:lnTo>
                    <a:pt x="3379" y="7934"/>
                  </a:lnTo>
                  <a:lnTo>
                    <a:pt x="3583" y="7319"/>
                  </a:lnTo>
                  <a:lnTo>
                    <a:pt x="3891" y="6705"/>
                  </a:lnTo>
                  <a:lnTo>
                    <a:pt x="4198" y="6142"/>
                  </a:lnTo>
                  <a:lnTo>
                    <a:pt x="4505" y="5579"/>
                  </a:lnTo>
                  <a:lnTo>
                    <a:pt x="4914" y="5067"/>
                  </a:lnTo>
                  <a:lnTo>
                    <a:pt x="5273" y="4504"/>
                  </a:lnTo>
                  <a:lnTo>
                    <a:pt x="5733" y="4044"/>
                  </a:lnTo>
                  <a:lnTo>
                    <a:pt x="6194" y="3583"/>
                  </a:lnTo>
                  <a:lnTo>
                    <a:pt x="6655" y="3122"/>
                  </a:lnTo>
                  <a:lnTo>
                    <a:pt x="7166" y="2713"/>
                  </a:lnTo>
                  <a:lnTo>
                    <a:pt x="7678" y="2303"/>
                  </a:lnTo>
                  <a:lnTo>
                    <a:pt x="8241" y="1945"/>
                  </a:lnTo>
                  <a:lnTo>
                    <a:pt x="8804" y="1638"/>
                  </a:lnTo>
                  <a:lnTo>
                    <a:pt x="9367" y="1331"/>
                  </a:lnTo>
                  <a:lnTo>
                    <a:pt x="9982" y="1075"/>
                  </a:lnTo>
                  <a:lnTo>
                    <a:pt x="10596" y="870"/>
                  </a:lnTo>
                  <a:lnTo>
                    <a:pt x="11210" y="665"/>
                  </a:lnTo>
                  <a:lnTo>
                    <a:pt x="11875" y="512"/>
                  </a:lnTo>
                  <a:lnTo>
                    <a:pt x="12541" y="409"/>
                  </a:lnTo>
                  <a:lnTo>
                    <a:pt x="13257" y="307"/>
                  </a:lnTo>
                  <a:lnTo>
                    <a:pt x="13974" y="256"/>
                  </a:lnTo>
                  <a:lnTo>
                    <a:pt x="14742" y="307"/>
                  </a:lnTo>
                  <a:lnTo>
                    <a:pt x="15458" y="358"/>
                  </a:lnTo>
                  <a:lnTo>
                    <a:pt x="16635" y="512"/>
                  </a:lnTo>
                  <a:lnTo>
                    <a:pt x="17762" y="819"/>
                  </a:lnTo>
                  <a:lnTo>
                    <a:pt x="18836" y="1228"/>
                  </a:lnTo>
                  <a:lnTo>
                    <a:pt x="19860" y="1689"/>
                  </a:lnTo>
                  <a:lnTo>
                    <a:pt x="20833" y="2303"/>
                  </a:lnTo>
                  <a:lnTo>
                    <a:pt x="21703" y="2969"/>
                  </a:lnTo>
                  <a:lnTo>
                    <a:pt x="22522" y="3736"/>
                  </a:lnTo>
                  <a:lnTo>
                    <a:pt x="23289" y="4555"/>
                  </a:lnTo>
                  <a:lnTo>
                    <a:pt x="23904" y="5477"/>
                  </a:lnTo>
                  <a:lnTo>
                    <a:pt x="24518" y="6398"/>
                  </a:lnTo>
                  <a:lnTo>
                    <a:pt x="24979" y="7422"/>
                  </a:lnTo>
                  <a:lnTo>
                    <a:pt x="25337" y="8497"/>
                  </a:lnTo>
                  <a:lnTo>
                    <a:pt x="25571" y="9316"/>
                  </a:lnTo>
                  <a:lnTo>
                    <a:pt x="25439" y="8701"/>
                  </a:lnTo>
                  <a:lnTo>
                    <a:pt x="25235" y="7985"/>
                  </a:lnTo>
                  <a:lnTo>
                    <a:pt x="24979" y="7319"/>
                  </a:lnTo>
                  <a:lnTo>
                    <a:pt x="24723" y="6756"/>
                  </a:lnTo>
                  <a:lnTo>
                    <a:pt x="24467" y="6193"/>
                  </a:lnTo>
                  <a:lnTo>
                    <a:pt x="23853" y="5170"/>
                  </a:lnTo>
                  <a:lnTo>
                    <a:pt x="23136" y="4248"/>
                  </a:lnTo>
                  <a:lnTo>
                    <a:pt x="22368" y="3429"/>
                  </a:lnTo>
                  <a:lnTo>
                    <a:pt x="21498" y="2662"/>
                  </a:lnTo>
                  <a:lnTo>
                    <a:pt x="20577" y="1945"/>
                  </a:lnTo>
                  <a:lnTo>
                    <a:pt x="19604" y="1382"/>
                  </a:lnTo>
                  <a:lnTo>
                    <a:pt x="18581" y="870"/>
                  </a:lnTo>
                  <a:lnTo>
                    <a:pt x="17506" y="512"/>
                  </a:lnTo>
                  <a:lnTo>
                    <a:pt x="16431" y="205"/>
                  </a:lnTo>
                  <a:lnTo>
                    <a:pt x="15305" y="51"/>
                  </a:lnTo>
                  <a:lnTo>
                    <a:pt x="141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4;p54">
              <a:extLst>
                <a:ext uri="{FF2B5EF4-FFF2-40B4-BE49-F238E27FC236}">
                  <a16:creationId xmlns:a16="http://schemas.microsoft.com/office/drawing/2014/main" id="{42795DF0-3054-13BC-914C-C728D20ED0EB}"/>
                </a:ext>
              </a:extLst>
            </p:cNvPr>
            <p:cNvSpPr/>
            <p:nvPr/>
          </p:nvSpPr>
          <p:spPr>
            <a:xfrm>
              <a:off x="2645550" y="344325"/>
              <a:ext cx="232900" cy="380075"/>
            </a:xfrm>
            <a:custGeom>
              <a:avLst/>
              <a:gdLst/>
              <a:ahLst/>
              <a:cxnLst/>
              <a:rect l="l" t="t" r="r" b="b"/>
              <a:pathLst>
                <a:path w="9316" h="15203" extrusionOk="0">
                  <a:moveTo>
                    <a:pt x="4146" y="2867"/>
                  </a:moveTo>
                  <a:lnTo>
                    <a:pt x="4146" y="5989"/>
                  </a:lnTo>
                  <a:lnTo>
                    <a:pt x="3685" y="5835"/>
                  </a:lnTo>
                  <a:lnTo>
                    <a:pt x="3276" y="5631"/>
                  </a:lnTo>
                  <a:lnTo>
                    <a:pt x="3020" y="5477"/>
                  </a:lnTo>
                  <a:lnTo>
                    <a:pt x="2764" y="5272"/>
                  </a:lnTo>
                  <a:lnTo>
                    <a:pt x="2610" y="5068"/>
                  </a:lnTo>
                  <a:lnTo>
                    <a:pt x="2508" y="4863"/>
                  </a:lnTo>
                  <a:lnTo>
                    <a:pt x="2457" y="4607"/>
                  </a:lnTo>
                  <a:lnTo>
                    <a:pt x="2457" y="4351"/>
                  </a:lnTo>
                  <a:lnTo>
                    <a:pt x="2457" y="4044"/>
                  </a:lnTo>
                  <a:lnTo>
                    <a:pt x="2559" y="3788"/>
                  </a:lnTo>
                  <a:lnTo>
                    <a:pt x="2662" y="3583"/>
                  </a:lnTo>
                  <a:lnTo>
                    <a:pt x="2866" y="3379"/>
                  </a:lnTo>
                  <a:lnTo>
                    <a:pt x="3122" y="3174"/>
                  </a:lnTo>
                  <a:lnTo>
                    <a:pt x="3378" y="3020"/>
                  </a:lnTo>
                  <a:lnTo>
                    <a:pt x="3736" y="2918"/>
                  </a:lnTo>
                  <a:lnTo>
                    <a:pt x="4146" y="2867"/>
                  </a:lnTo>
                  <a:close/>
                  <a:moveTo>
                    <a:pt x="5528" y="8446"/>
                  </a:moveTo>
                  <a:lnTo>
                    <a:pt x="5989" y="8599"/>
                  </a:lnTo>
                  <a:lnTo>
                    <a:pt x="6347" y="8753"/>
                  </a:lnTo>
                  <a:lnTo>
                    <a:pt x="6654" y="8906"/>
                  </a:lnTo>
                  <a:lnTo>
                    <a:pt x="6910" y="9111"/>
                  </a:lnTo>
                  <a:lnTo>
                    <a:pt x="7063" y="9316"/>
                  </a:lnTo>
                  <a:lnTo>
                    <a:pt x="7166" y="9521"/>
                  </a:lnTo>
                  <a:lnTo>
                    <a:pt x="7268" y="9777"/>
                  </a:lnTo>
                  <a:lnTo>
                    <a:pt x="7268" y="10084"/>
                  </a:lnTo>
                  <a:lnTo>
                    <a:pt x="7217" y="10391"/>
                  </a:lnTo>
                  <a:lnTo>
                    <a:pt x="7166" y="10698"/>
                  </a:lnTo>
                  <a:lnTo>
                    <a:pt x="7012" y="10954"/>
                  </a:lnTo>
                  <a:lnTo>
                    <a:pt x="6808" y="11159"/>
                  </a:lnTo>
                  <a:lnTo>
                    <a:pt x="6552" y="11312"/>
                  </a:lnTo>
                  <a:lnTo>
                    <a:pt x="6245" y="11466"/>
                  </a:lnTo>
                  <a:lnTo>
                    <a:pt x="5937" y="11568"/>
                  </a:lnTo>
                  <a:lnTo>
                    <a:pt x="5528" y="11619"/>
                  </a:lnTo>
                  <a:lnTo>
                    <a:pt x="5528" y="8446"/>
                  </a:lnTo>
                  <a:close/>
                  <a:moveTo>
                    <a:pt x="4811" y="0"/>
                  </a:moveTo>
                  <a:lnTo>
                    <a:pt x="4555" y="52"/>
                  </a:lnTo>
                  <a:lnTo>
                    <a:pt x="4300" y="205"/>
                  </a:lnTo>
                  <a:lnTo>
                    <a:pt x="4146" y="461"/>
                  </a:lnTo>
                  <a:lnTo>
                    <a:pt x="4095" y="717"/>
                  </a:lnTo>
                  <a:lnTo>
                    <a:pt x="4095" y="1126"/>
                  </a:lnTo>
                  <a:lnTo>
                    <a:pt x="3276" y="1229"/>
                  </a:lnTo>
                  <a:lnTo>
                    <a:pt x="2559" y="1433"/>
                  </a:lnTo>
                  <a:lnTo>
                    <a:pt x="1945" y="1741"/>
                  </a:lnTo>
                  <a:lnTo>
                    <a:pt x="1638" y="1945"/>
                  </a:lnTo>
                  <a:lnTo>
                    <a:pt x="1382" y="2150"/>
                  </a:lnTo>
                  <a:lnTo>
                    <a:pt x="1177" y="2355"/>
                  </a:lnTo>
                  <a:lnTo>
                    <a:pt x="973" y="2611"/>
                  </a:lnTo>
                  <a:lnTo>
                    <a:pt x="819" y="2867"/>
                  </a:lnTo>
                  <a:lnTo>
                    <a:pt x="665" y="3174"/>
                  </a:lnTo>
                  <a:lnTo>
                    <a:pt x="512" y="3481"/>
                  </a:lnTo>
                  <a:lnTo>
                    <a:pt x="461" y="3788"/>
                  </a:lnTo>
                  <a:lnTo>
                    <a:pt x="410" y="4146"/>
                  </a:lnTo>
                  <a:lnTo>
                    <a:pt x="358" y="4453"/>
                  </a:lnTo>
                  <a:lnTo>
                    <a:pt x="461" y="5170"/>
                  </a:lnTo>
                  <a:lnTo>
                    <a:pt x="512" y="5477"/>
                  </a:lnTo>
                  <a:lnTo>
                    <a:pt x="614" y="5784"/>
                  </a:lnTo>
                  <a:lnTo>
                    <a:pt x="717" y="6040"/>
                  </a:lnTo>
                  <a:lnTo>
                    <a:pt x="921" y="6296"/>
                  </a:lnTo>
                  <a:lnTo>
                    <a:pt x="1075" y="6552"/>
                  </a:lnTo>
                  <a:lnTo>
                    <a:pt x="1280" y="6808"/>
                  </a:lnTo>
                  <a:lnTo>
                    <a:pt x="1843" y="7166"/>
                  </a:lnTo>
                  <a:lnTo>
                    <a:pt x="2457" y="7524"/>
                  </a:lnTo>
                  <a:lnTo>
                    <a:pt x="3276" y="7832"/>
                  </a:lnTo>
                  <a:lnTo>
                    <a:pt x="4146" y="8088"/>
                  </a:lnTo>
                  <a:lnTo>
                    <a:pt x="4146" y="11568"/>
                  </a:lnTo>
                  <a:lnTo>
                    <a:pt x="3429" y="11415"/>
                  </a:lnTo>
                  <a:lnTo>
                    <a:pt x="2764" y="11107"/>
                  </a:lnTo>
                  <a:lnTo>
                    <a:pt x="2150" y="10800"/>
                  </a:lnTo>
                  <a:lnTo>
                    <a:pt x="1536" y="10391"/>
                  </a:lnTo>
                  <a:lnTo>
                    <a:pt x="1228" y="10237"/>
                  </a:lnTo>
                  <a:lnTo>
                    <a:pt x="973" y="10186"/>
                  </a:lnTo>
                  <a:lnTo>
                    <a:pt x="921" y="10186"/>
                  </a:lnTo>
                  <a:lnTo>
                    <a:pt x="717" y="10237"/>
                  </a:lnTo>
                  <a:lnTo>
                    <a:pt x="563" y="10288"/>
                  </a:lnTo>
                  <a:lnTo>
                    <a:pt x="410" y="10340"/>
                  </a:lnTo>
                  <a:lnTo>
                    <a:pt x="256" y="10493"/>
                  </a:lnTo>
                  <a:lnTo>
                    <a:pt x="154" y="10647"/>
                  </a:lnTo>
                  <a:lnTo>
                    <a:pt x="51" y="10800"/>
                  </a:lnTo>
                  <a:lnTo>
                    <a:pt x="0" y="10954"/>
                  </a:lnTo>
                  <a:lnTo>
                    <a:pt x="0" y="11159"/>
                  </a:lnTo>
                  <a:lnTo>
                    <a:pt x="0" y="11415"/>
                  </a:lnTo>
                  <a:lnTo>
                    <a:pt x="102" y="11670"/>
                  </a:lnTo>
                  <a:lnTo>
                    <a:pt x="256" y="11875"/>
                  </a:lnTo>
                  <a:lnTo>
                    <a:pt x="461" y="12029"/>
                  </a:lnTo>
                  <a:lnTo>
                    <a:pt x="870" y="12285"/>
                  </a:lnTo>
                  <a:lnTo>
                    <a:pt x="1280" y="12541"/>
                  </a:lnTo>
                  <a:lnTo>
                    <a:pt x="1740" y="12745"/>
                  </a:lnTo>
                  <a:lnTo>
                    <a:pt x="2150" y="12950"/>
                  </a:lnTo>
                  <a:lnTo>
                    <a:pt x="2610" y="13104"/>
                  </a:lnTo>
                  <a:lnTo>
                    <a:pt x="3122" y="13206"/>
                  </a:lnTo>
                  <a:lnTo>
                    <a:pt x="3583" y="13308"/>
                  </a:lnTo>
                  <a:lnTo>
                    <a:pt x="4044" y="13360"/>
                  </a:lnTo>
                  <a:lnTo>
                    <a:pt x="4044" y="14486"/>
                  </a:lnTo>
                  <a:lnTo>
                    <a:pt x="4095" y="14639"/>
                  </a:lnTo>
                  <a:lnTo>
                    <a:pt x="4146" y="14793"/>
                  </a:lnTo>
                  <a:lnTo>
                    <a:pt x="4300" y="14997"/>
                  </a:lnTo>
                  <a:lnTo>
                    <a:pt x="4555" y="15151"/>
                  </a:lnTo>
                  <a:lnTo>
                    <a:pt x="4658" y="15202"/>
                  </a:lnTo>
                  <a:lnTo>
                    <a:pt x="4863" y="15202"/>
                  </a:lnTo>
                  <a:lnTo>
                    <a:pt x="5118" y="15151"/>
                  </a:lnTo>
                  <a:lnTo>
                    <a:pt x="5374" y="14997"/>
                  </a:lnTo>
                  <a:lnTo>
                    <a:pt x="5528" y="14742"/>
                  </a:lnTo>
                  <a:lnTo>
                    <a:pt x="5579" y="14486"/>
                  </a:lnTo>
                  <a:lnTo>
                    <a:pt x="5579" y="13411"/>
                  </a:lnTo>
                  <a:lnTo>
                    <a:pt x="6398" y="13308"/>
                  </a:lnTo>
                  <a:lnTo>
                    <a:pt x="7115" y="13052"/>
                  </a:lnTo>
                  <a:lnTo>
                    <a:pt x="7780" y="12745"/>
                  </a:lnTo>
                  <a:lnTo>
                    <a:pt x="8036" y="12541"/>
                  </a:lnTo>
                  <a:lnTo>
                    <a:pt x="8292" y="12336"/>
                  </a:lnTo>
                  <a:lnTo>
                    <a:pt x="8548" y="12080"/>
                  </a:lnTo>
                  <a:lnTo>
                    <a:pt x="8753" y="11824"/>
                  </a:lnTo>
                  <a:lnTo>
                    <a:pt x="8906" y="11568"/>
                  </a:lnTo>
                  <a:lnTo>
                    <a:pt x="9060" y="11261"/>
                  </a:lnTo>
                  <a:lnTo>
                    <a:pt x="9162" y="10954"/>
                  </a:lnTo>
                  <a:lnTo>
                    <a:pt x="9264" y="10647"/>
                  </a:lnTo>
                  <a:lnTo>
                    <a:pt x="9316" y="10340"/>
                  </a:lnTo>
                  <a:lnTo>
                    <a:pt x="9316" y="9981"/>
                  </a:lnTo>
                  <a:lnTo>
                    <a:pt x="9264" y="9316"/>
                  </a:lnTo>
                  <a:lnTo>
                    <a:pt x="9213" y="9009"/>
                  </a:lnTo>
                  <a:lnTo>
                    <a:pt x="9111" y="8702"/>
                  </a:lnTo>
                  <a:lnTo>
                    <a:pt x="9009" y="8446"/>
                  </a:lnTo>
                  <a:lnTo>
                    <a:pt x="8855" y="8190"/>
                  </a:lnTo>
                  <a:lnTo>
                    <a:pt x="8650" y="7934"/>
                  </a:lnTo>
                  <a:lnTo>
                    <a:pt x="8445" y="7729"/>
                  </a:lnTo>
                  <a:lnTo>
                    <a:pt x="7882" y="7269"/>
                  </a:lnTo>
                  <a:lnTo>
                    <a:pt x="7268" y="6910"/>
                  </a:lnTo>
                  <a:lnTo>
                    <a:pt x="6449" y="6603"/>
                  </a:lnTo>
                  <a:lnTo>
                    <a:pt x="5528" y="6347"/>
                  </a:lnTo>
                  <a:lnTo>
                    <a:pt x="5528" y="2969"/>
                  </a:lnTo>
                  <a:lnTo>
                    <a:pt x="5989" y="3123"/>
                  </a:lnTo>
                  <a:lnTo>
                    <a:pt x="6449" y="3276"/>
                  </a:lnTo>
                  <a:lnTo>
                    <a:pt x="6910" y="3481"/>
                  </a:lnTo>
                  <a:lnTo>
                    <a:pt x="7319" y="3737"/>
                  </a:lnTo>
                  <a:lnTo>
                    <a:pt x="7575" y="3890"/>
                  </a:lnTo>
                  <a:lnTo>
                    <a:pt x="8087" y="3890"/>
                  </a:lnTo>
                  <a:lnTo>
                    <a:pt x="8241" y="3839"/>
                  </a:lnTo>
                  <a:lnTo>
                    <a:pt x="8445" y="3737"/>
                  </a:lnTo>
                  <a:lnTo>
                    <a:pt x="8548" y="3634"/>
                  </a:lnTo>
                  <a:lnTo>
                    <a:pt x="8701" y="3481"/>
                  </a:lnTo>
                  <a:lnTo>
                    <a:pt x="8753" y="3327"/>
                  </a:lnTo>
                  <a:lnTo>
                    <a:pt x="8804" y="3123"/>
                  </a:lnTo>
                  <a:lnTo>
                    <a:pt x="8855" y="2918"/>
                  </a:lnTo>
                  <a:lnTo>
                    <a:pt x="8804" y="2662"/>
                  </a:lnTo>
                  <a:lnTo>
                    <a:pt x="8701" y="2457"/>
                  </a:lnTo>
                  <a:lnTo>
                    <a:pt x="8548" y="2252"/>
                  </a:lnTo>
                  <a:lnTo>
                    <a:pt x="8343" y="2099"/>
                  </a:lnTo>
                  <a:lnTo>
                    <a:pt x="7678" y="1741"/>
                  </a:lnTo>
                  <a:lnTo>
                    <a:pt x="7012" y="1433"/>
                  </a:lnTo>
                  <a:lnTo>
                    <a:pt x="6296" y="1229"/>
                  </a:lnTo>
                  <a:lnTo>
                    <a:pt x="5579" y="1126"/>
                  </a:lnTo>
                  <a:lnTo>
                    <a:pt x="5579" y="717"/>
                  </a:lnTo>
                  <a:lnTo>
                    <a:pt x="5528" y="461"/>
                  </a:lnTo>
                  <a:lnTo>
                    <a:pt x="5374" y="205"/>
                  </a:lnTo>
                  <a:lnTo>
                    <a:pt x="5118" y="52"/>
                  </a:lnTo>
                  <a:lnTo>
                    <a:pt x="4811"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028532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76"/>
        <p:cNvGrpSpPr/>
        <p:nvPr/>
      </p:nvGrpSpPr>
      <p:grpSpPr>
        <a:xfrm>
          <a:off x="0" y="0"/>
          <a:ext cx="0" cy="0"/>
          <a:chOff x="0" y="0"/>
          <a:chExt cx="0" cy="0"/>
        </a:xfrm>
      </p:grpSpPr>
      <p:sp>
        <p:nvSpPr>
          <p:cNvPr id="1477" name="Google Shape;1477;p39"/>
          <p:cNvSpPr txBox="1">
            <a:spLocks noGrp="1"/>
          </p:cNvSpPr>
          <p:nvPr>
            <p:ph type="title"/>
          </p:nvPr>
        </p:nvSpPr>
        <p:spPr>
          <a:xfrm>
            <a:off x="723900" y="445025"/>
            <a:ext cx="7710000" cy="572700"/>
          </a:xfrm>
          <a:prstGeom prst="rect">
            <a:avLst/>
          </a:prstGeom>
        </p:spPr>
        <p:txBody>
          <a:bodyPr spcFirstLastPara="1" wrap="square" lIns="91425" tIns="91425" rIns="91425" bIns="91425" anchor="ctr" anchorCtr="0">
            <a:noAutofit/>
          </a:bodyPr>
          <a:lstStyle/>
          <a:p>
            <a:pPr marL="0" indent="0"/>
            <a:r>
              <a:rPr lang="en-US" dirty="0"/>
              <a:t>Visualizations</a:t>
            </a:r>
          </a:p>
        </p:txBody>
      </p:sp>
      <p:sp>
        <p:nvSpPr>
          <p:cNvPr id="2856" name="Subtitle 2855">
            <a:extLst>
              <a:ext uri="{FF2B5EF4-FFF2-40B4-BE49-F238E27FC236}">
                <a16:creationId xmlns:a16="http://schemas.microsoft.com/office/drawing/2014/main" id="{8D65337B-B123-5D0F-C31D-2F0F15DCD30D}"/>
              </a:ext>
            </a:extLst>
          </p:cNvPr>
          <p:cNvSpPr>
            <a:spLocks noGrp="1"/>
          </p:cNvSpPr>
          <p:nvPr>
            <p:ph type="subTitle" idx="1"/>
          </p:nvPr>
        </p:nvSpPr>
        <p:spPr>
          <a:xfrm>
            <a:off x="788076" y="1816535"/>
            <a:ext cx="4308600" cy="2730000"/>
          </a:xfrm>
        </p:spPr>
        <p:txBody>
          <a:bodyPr/>
          <a:lstStyle/>
          <a:p>
            <a:pPr marL="114300" indent="0">
              <a:buNone/>
            </a:pPr>
            <a:r>
              <a:rPr lang="en-US" dirty="0"/>
              <a:t>Picture if needed can duplicate slides off this</a:t>
            </a:r>
          </a:p>
        </p:txBody>
      </p:sp>
      <p:grpSp>
        <p:nvGrpSpPr>
          <p:cNvPr id="1478" name="Google Shape;3849;p54">
            <a:extLst>
              <a:ext uri="{FF2B5EF4-FFF2-40B4-BE49-F238E27FC236}">
                <a16:creationId xmlns:a16="http://schemas.microsoft.com/office/drawing/2014/main" id="{1FEA9D28-3CCF-B6BD-28A3-8C7C68263243}"/>
              </a:ext>
            </a:extLst>
          </p:cNvPr>
          <p:cNvGrpSpPr/>
          <p:nvPr/>
        </p:nvGrpSpPr>
        <p:grpSpPr>
          <a:xfrm>
            <a:off x="5207512" y="1731100"/>
            <a:ext cx="3507061" cy="2815435"/>
            <a:chOff x="288500" y="238125"/>
            <a:chExt cx="7043000" cy="5238750"/>
          </a:xfrm>
        </p:grpSpPr>
        <p:sp>
          <p:nvSpPr>
            <p:cNvPr id="2855" name="Google Shape;3850;p54">
              <a:extLst>
                <a:ext uri="{FF2B5EF4-FFF2-40B4-BE49-F238E27FC236}">
                  <a16:creationId xmlns:a16="http://schemas.microsoft.com/office/drawing/2014/main" id="{338B8A17-5939-4425-A236-CAD868850542}"/>
                </a:ext>
              </a:extLst>
            </p:cNvPr>
            <p:cNvSpPr/>
            <p:nvPr/>
          </p:nvSpPr>
          <p:spPr>
            <a:xfrm>
              <a:off x="332000" y="4751325"/>
              <a:ext cx="6954725" cy="725550"/>
            </a:xfrm>
            <a:custGeom>
              <a:avLst/>
              <a:gdLst/>
              <a:ahLst/>
              <a:cxnLst/>
              <a:rect l="l" t="t" r="r" b="b"/>
              <a:pathLst>
                <a:path w="278189" h="29022" extrusionOk="0">
                  <a:moveTo>
                    <a:pt x="139069" y="0"/>
                  </a:moveTo>
                  <a:lnTo>
                    <a:pt x="131903" y="51"/>
                  </a:lnTo>
                  <a:lnTo>
                    <a:pt x="124840" y="103"/>
                  </a:lnTo>
                  <a:lnTo>
                    <a:pt x="117878" y="205"/>
                  </a:lnTo>
                  <a:lnTo>
                    <a:pt x="111071" y="307"/>
                  </a:lnTo>
                  <a:lnTo>
                    <a:pt x="104314" y="461"/>
                  </a:lnTo>
                  <a:lnTo>
                    <a:pt x="97712" y="666"/>
                  </a:lnTo>
                  <a:lnTo>
                    <a:pt x="91262" y="922"/>
                  </a:lnTo>
                  <a:lnTo>
                    <a:pt x="84967" y="1178"/>
                  </a:lnTo>
                  <a:lnTo>
                    <a:pt x="78773" y="1433"/>
                  </a:lnTo>
                  <a:lnTo>
                    <a:pt x="72785" y="1792"/>
                  </a:lnTo>
                  <a:lnTo>
                    <a:pt x="66950" y="2099"/>
                  </a:lnTo>
                  <a:lnTo>
                    <a:pt x="61319" y="2508"/>
                  </a:lnTo>
                  <a:lnTo>
                    <a:pt x="55894" y="2918"/>
                  </a:lnTo>
                  <a:lnTo>
                    <a:pt x="50622" y="3327"/>
                  </a:lnTo>
                  <a:lnTo>
                    <a:pt x="45555" y="3788"/>
                  </a:lnTo>
                  <a:lnTo>
                    <a:pt x="40743" y="4249"/>
                  </a:lnTo>
                  <a:lnTo>
                    <a:pt x="36137" y="4760"/>
                  </a:lnTo>
                  <a:lnTo>
                    <a:pt x="31786" y="5272"/>
                  </a:lnTo>
                  <a:lnTo>
                    <a:pt x="27640" y="5835"/>
                  </a:lnTo>
                  <a:lnTo>
                    <a:pt x="23750" y="6398"/>
                  </a:lnTo>
                  <a:lnTo>
                    <a:pt x="20116" y="7013"/>
                  </a:lnTo>
                  <a:lnTo>
                    <a:pt x="16789" y="7627"/>
                  </a:lnTo>
                  <a:lnTo>
                    <a:pt x="13718" y="8241"/>
                  </a:lnTo>
                  <a:lnTo>
                    <a:pt x="10954" y="8855"/>
                  </a:lnTo>
                  <a:lnTo>
                    <a:pt x="8446" y="9521"/>
                  </a:lnTo>
                  <a:lnTo>
                    <a:pt x="6245" y="10237"/>
                  </a:lnTo>
                  <a:lnTo>
                    <a:pt x="4402" y="10903"/>
                  </a:lnTo>
                  <a:lnTo>
                    <a:pt x="3583" y="11261"/>
                  </a:lnTo>
                  <a:lnTo>
                    <a:pt x="2815" y="11619"/>
                  </a:lnTo>
                  <a:lnTo>
                    <a:pt x="2150" y="11978"/>
                  </a:lnTo>
                  <a:lnTo>
                    <a:pt x="1587" y="12336"/>
                  </a:lnTo>
                  <a:lnTo>
                    <a:pt x="1126" y="12694"/>
                  </a:lnTo>
                  <a:lnTo>
                    <a:pt x="717" y="13052"/>
                  </a:lnTo>
                  <a:lnTo>
                    <a:pt x="410" y="13411"/>
                  </a:lnTo>
                  <a:lnTo>
                    <a:pt x="205" y="13769"/>
                  </a:lnTo>
                  <a:lnTo>
                    <a:pt x="51" y="14178"/>
                  </a:lnTo>
                  <a:lnTo>
                    <a:pt x="0" y="14537"/>
                  </a:lnTo>
                  <a:lnTo>
                    <a:pt x="51" y="14895"/>
                  </a:lnTo>
                  <a:lnTo>
                    <a:pt x="205" y="15253"/>
                  </a:lnTo>
                  <a:lnTo>
                    <a:pt x="410" y="15663"/>
                  </a:lnTo>
                  <a:lnTo>
                    <a:pt x="717" y="16021"/>
                  </a:lnTo>
                  <a:lnTo>
                    <a:pt x="1126" y="16379"/>
                  </a:lnTo>
                  <a:lnTo>
                    <a:pt x="1587" y="16738"/>
                  </a:lnTo>
                  <a:lnTo>
                    <a:pt x="2150" y="17096"/>
                  </a:lnTo>
                  <a:lnTo>
                    <a:pt x="2815" y="17454"/>
                  </a:lnTo>
                  <a:lnTo>
                    <a:pt x="3583" y="17813"/>
                  </a:lnTo>
                  <a:lnTo>
                    <a:pt x="4402" y="18171"/>
                  </a:lnTo>
                  <a:lnTo>
                    <a:pt x="6245" y="18836"/>
                  </a:lnTo>
                  <a:lnTo>
                    <a:pt x="8446" y="19502"/>
                  </a:lnTo>
                  <a:lnTo>
                    <a:pt x="10954" y="20167"/>
                  </a:lnTo>
                  <a:lnTo>
                    <a:pt x="13718" y="20832"/>
                  </a:lnTo>
                  <a:lnTo>
                    <a:pt x="16789" y="21447"/>
                  </a:lnTo>
                  <a:lnTo>
                    <a:pt x="20116" y="22061"/>
                  </a:lnTo>
                  <a:lnTo>
                    <a:pt x="23750" y="22624"/>
                  </a:lnTo>
                  <a:lnTo>
                    <a:pt x="27640" y="23187"/>
                  </a:lnTo>
                  <a:lnTo>
                    <a:pt x="31786" y="23750"/>
                  </a:lnTo>
                  <a:lnTo>
                    <a:pt x="36137" y="24262"/>
                  </a:lnTo>
                  <a:lnTo>
                    <a:pt x="40743" y="24774"/>
                  </a:lnTo>
                  <a:lnTo>
                    <a:pt x="45555" y="25286"/>
                  </a:lnTo>
                  <a:lnTo>
                    <a:pt x="50622" y="25746"/>
                  </a:lnTo>
                  <a:lnTo>
                    <a:pt x="55894" y="26156"/>
                  </a:lnTo>
                  <a:lnTo>
                    <a:pt x="61319" y="26565"/>
                  </a:lnTo>
                  <a:lnTo>
                    <a:pt x="66950" y="26923"/>
                  </a:lnTo>
                  <a:lnTo>
                    <a:pt x="72785" y="27282"/>
                  </a:lnTo>
                  <a:lnTo>
                    <a:pt x="78773" y="27589"/>
                  </a:lnTo>
                  <a:lnTo>
                    <a:pt x="84967" y="27896"/>
                  </a:lnTo>
                  <a:lnTo>
                    <a:pt x="91262" y="28152"/>
                  </a:lnTo>
                  <a:lnTo>
                    <a:pt x="97712" y="28408"/>
                  </a:lnTo>
                  <a:lnTo>
                    <a:pt x="104314" y="28561"/>
                  </a:lnTo>
                  <a:lnTo>
                    <a:pt x="111071" y="28766"/>
                  </a:lnTo>
                  <a:lnTo>
                    <a:pt x="117878" y="28868"/>
                  </a:lnTo>
                  <a:lnTo>
                    <a:pt x="124840" y="28971"/>
                  </a:lnTo>
                  <a:lnTo>
                    <a:pt x="131903" y="29022"/>
                  </a:lnTo>
                  <a:lnTo>
                    <a:pt x="146235" y="29022"/>
                  </a:lnTo>
                  <a:lnTo>
                    <a:pt x="153298" y="28971"/>
                  </a:lnTo>
                  <a:lnTo>
                    <a:pt x="160259" y="28868"/>
                  </a:lnTo>
                  <a:lnTo>
                    <a:pt x="167118" y="28766"/>
                  </a:lnTo>
                  <a:lnTo>
                    <a:pt x="173823" y="28561"/>
                  </a:lnTo>
                  <a:lnTo>
                    <a:pt x="180426" y="28408"/>
                  </a:lnTo>
                  <a:lnTo>
                    <a:pt x="186926" y="28152"/>
                  </a:lnTo>
                  <a:lnTo>
                    <a:pt x="193222" y="27896"/>
                  </a:lnTo>
                  <a:lnTo>
                    <a:pt x="199364" y="27589"/>
                  </a:lnTo>
                  <a:lnTo>
                    <a:pt x="205353" y="27282"/>
                  </a:lnTo>
                  <a:lnTo>
                    <a:pt x="211188" y="26923"/>
                  </a:lnTo>
                  <a:lnTo>
                    <a:pt x="216869" y="26565"/>
                  </a:lnTo>
                  <a:lnTo>
                    <a:pt x="222295" y="26156"/>
                  </a:lnTo>
                  <a:lnTo>
                    <a:pt x="227567" y="25746"/>
                  </a:lnTo>
                  <a:lnTo>
                    <a:pt x="232583" y="25286"/>
                  </a:lnTo>
                  <a:lnTo>
                    <a:pt x="237446" y="24774"/>
                  </a:lnTo>
                  <a:lnTo>
                    <a:pt x="242052" y="24262"/>
                  </a:lnTo>
                  <a:lnTo>
                    <a:pt x="246403" y="23750"/>
                  </a:lnTo>
                  <a:lnTo>
                    <a:pt x="250549" y="23187"/>
                  </a:lnTo>
                  <a:lnTo>
                    <a:pt x="254388" y="22624"/>
                  </a:lnTo>
                  <a:lnTo>
                    <a:pt x="258022" y="22061"/>
                  </a:lnTo>
                  <a:lnTo>
                    <a:pt x="261400" y="21447"/>
                  </a:lnTo>
                  <a:lnTo>
                    <a:pt x="264471" y="20832"/>
                  </a:lnTo>
                  <a:lnTo>
                    <a:pt x="267235" y="20167"/>
                  </a:lnTo>
                  <a:lnTo>
                    <a:pt x="269743" y="19502"/>
                  </a:lnTo>
                  <a:lnTo>
                    <a:pt x="271893" y="18836"/>
                  </a:lnTo>
                  <a:lnTo>
                    <a:pt x="273787" y="18171"/>
                  </a:lnTo>
                  <a:lnTo>
                    <a:pt x="274606" y="17813"/>
                  </a:lnTo>
                  <a:lnTo>
                    <a:pt x="275322" y="17454"/>
                  </a:lnTo>
                  <a:lnTo>
                    <a:pt x="275988" y="17096"/>
                  </a:lnTo>
                  <a:lnTo>
                    <a:pt x="276551" y="16738"/>
                  </a:lnTo>
                  <a:lnTo>
                    <a:pt x="277062" y="16379"/>
                  </a:lnTo>
                  <a:lnTo>
                    <a:pt x="277472" y="16021"/>
                  </a:lnTo>
                  <a:lnTo>
                    <a:pt x="277779" y="15663"/>
                  </a:lnTo>
                  <a:lnTo>
                    <a:pt x="277984" y="15253"/>
                  </a:lnTo>
                  <a:lnTo>
                    <a:pt x="278137" y="14895"/>
                  </a:lnTo>
                  <a:lnTo>
                    <a:pt x="278189" y="14537"/>
                  </a:lnTo>
                  <a:lnTo>
                    <a:pt x="278137" y="14178"/>
                  </a:lnTo>
                  <a:lnTo>
                    <a:pt x="277984" y="13769"/>
                  </a:lnTo>
                  <a:lnTo>
                    <a:pt x="277779" y="13411"/>
                  </a:lnTo>
                  <a:lnTo>
                    <a:pt x="277472" y="13052"/>
                  </a:lnTo>
                  <a:lnTo>
                    <a:pt x="277062" y="12694"/>
                  </a:lnTo>
                  <a:lnTo>
                    <a:pt x="276551" y="12336"/>
                  </a:lnTo>
                  <a:lnTo>
                    <a:pt x="275988" y="11978"/>
                  </a:lnTo>
                  <a:lnTo>
                    <a:pt x="275322" y="11619"/>
                  </a:lnTo>
                  <a:lnTo>
                    <a:pt x="274606" y="11261"/>
                  </a:lnTo>
                  <a:lnTo>
                    <a:pt x="273787" y="10903"/>
                  </a:lnTo>
                  <a:lnTo>
                    <a:pt x="271893" y="10237"/>
                  </a:lnTo>
                  <a:lnTo>
                    <a:pt x="269743" y="9521"/>
                  </a:lnTo>
                  <a:lnTo>
                    <a:pt x="267235" y="8855"/>
                  </a:lnTo>
                  <a:lnTo>
                    <a:pt x="264471" y="8241"/>
                  </a:lnTo>
                  <a:lnTo>
                    <a:pt x="261400" y="7627"/>
                  </a:lnTo>
                  <a:lnTo>
                    <a:pt x="258022" y="7013"/>
                  </a:lnTo>
                  <a:lnTo>
                    <a:pt x="254388" y="6398"/>
                  </a:lnTo>
                  <a:lnTo>
                    <a:pt x="250549" y="5835"/>
                  </a:lnTo>
                  <a:lnTo>
                    <a:pt x="246403" y="5272"/>
                  </a:lnTo>
                  <a:lnTo>
                    <a:pt x="242052" y="4760"/>
                  </a:lnTo>
                  <a:lnTo>
                    <a:pt x="237446" y="4249"/>
                  </a:lnTo>
                  <a:lnTo>
                    <a:pt x="232583" y="3788"/>
                  </a:lnTo>
                  <a:lnTo>
                    <a:pt x="227567" y="3327"/>
                  </a:lnTo>
                  <a:lnTo>
                    <a:pt x="222295" y="2918"/>
                  </a:lnTo>
                  <a:lnTo>
                    <a:pt x="216869" y="2508"/>
                  </a:lnTo>
                  <a:lnTo>
                    <a:pt x="211188" y="2099"/>
                  </a:lnTo>
                  <a:lnTo>
                    <a:pt x="205353" y="1792"/>
                  </a:lnTo>
                  <a:lnTo>
                    <a:pt x="199364" y="1433"/>
                  </a:lnTo>
                  <a:lnTo>
                    <a:pt x="193222" y="1178"/>
                  </a:lnTo>
                  <a:lnTo>
                    <a:pt x="186926" y="922"/>
                  </a:lnTo>
                  <a:lnTo>
                    <a:pt x="180426" y="666"/>
                  </a:lnTo>
                  <a:lnTo>
                    <a:pt x="173823" y="461"/>
                  </a:lnTo>
                  <a:lnTo>
                    <a:pt x="167118" y="307"/>
                  </a:lnTo>
                  <a:lnTo>
                    <a:pt x="160259" y="205"/>
                  </a:lnTo>
                  <a:lnTo>
                    <a:pt x="153298" y="103"/>
                  </a:lnTo>
                  <a:lnTo>
                    <a:pt x="146235" y="51"/>
                  </a:lnTo>
                  <a:lnTo>
                    <a:pt x="139069"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3851;p54">
              <a:extLst>
                <a:ext uri="{FF2B5EF4-FFF2-40B4-BE49-F238E27FC236}">
                  <a16:creationId xmlns:a16="http://schemas.microsoft.com/office/drawing/2014/main" id="{457C5622-2911-EB9F-BDDD-58B06816BC55}"/>
                </a:ext>
              </a:extLst>
            </p:cNvPr>
            <p:cNvSpPr/>
            <p:nvPr/>
          </p:nvSpPr>
          <p:spPr>
            <a:xfrm>
              <a:off x="927025" y="2918900"/>
              <a:ext cx="541300" cy="363450"/>
            </a:xfrm>
            <a:custGeom>
              <a:avLst/>
              <a:gdLst/>
              <a:ahLst/>
              <a:cxnLst/>
              <a:rect l="l" t="t" r="r" b="b"/>
              <a:pathLst>
                <a:path w="21652" h="14538" extrusionOk="0">
                  <a:moveTo>
                    <a:pt x="12233" y="1"/>
                  </a:moveTo>
                  <a:lnTo>
                    <a:pt x="11056" y="52"/>
                  </a:lnTo>
                  <a:lnTo>
                    <a:pt x="9930" y="257"/>
                  </a:lnTo>
                  <a:lnTo>
                    <a:pt x="8855" y="513"/>
                  </a:lnTo>
                  <a:lnTo>
                    <a:pt x="7780" y="922"/>
                  </a:lnTo>
                  <a:lnTo>
                    <a:pt x="6705" y="1434"/>
                  </a:lnTo>
                  <a:lnTo>
                    <a:pt x="5733" y="2048"/>
                  </a:lnTo>
                  <a:lnTo>
                    <a:pt x="4760" y="2765"/>
                  </a:lnTo>
                  <a:lnTo>
                    <a:pt x="3839" y="3584"/>
                  </a:lnTo>
                  <a:lnTo>
                    <a:pt x="2969" y="4505"/>
                  </a:lnTo>
                  <a:lnTo>
                    <a:pt x="2150" y="5529"/>
                  </a:lnTo>
                  <a:lnTo>
                    <a:pt x="1382" y="6604"/>
                  </a:lnTo>
                  <a:lnTo>
                    <a:pt x="666" y="7781"/>
                  </a:lnTo>
                  <a:lnTo>
                    <a:pt x="0" y="9009"/>
                  </a:lnTo>
                  <a:lnTo>
                    <a:pt x="0" y="9009"/>
                  </a:lnTo>
                  <a:lnTo>
                    <a:pt x="614" y="8702"/>
                  </a:lnTo>
                  <a:lnTo>
                    <a:pt x="1229" y="8344"/>
                  </a:lnTo>
                  <a:lnTo>
                    <a:pt x="2099" y="8037"/>
                  </a:lnTo>
                  <a:lnTo>
                    <a:pt x="2559" y="7934"/>
                  </a:lnTo>
                  <a:lnTo>
                    <a:pt x="3020" y="7781"/>
                  </a:lnTo>
                  <a:lnTo>
                    <a:pt x="3532" y="7730"/>
                  </a:lnTo>
                  <a:lnTo>
                    <a:pt x="4044" y="7679"/>
                  </a:lnTo>
                  <a:lnTo>
                    <a:pt x="4556" y="7679"/>
                  </a:lnTo>
                  <a:lnTo>
                    <a:pt x="5067" y="7781"/>
                  </a:lnTo>
                  <a:lnTo>
                    <a:pt x="5579" y="7934"/>
                  </a:lnTo>
                  <a:lnTo>
                    <a:pt x="6091" y="8139"/>
                  </a:lnTo>
                  <a:lnTo>
                    <a:pt x="6603" y="8498"/>
                  </a:lnTo>
                  <a:lnTo>
                    <a:pt x="7166" y="8907"/>
                  </a:lnTo>
                  <a:lnTo>
                    <a:pt x="8446" y="10033"/>
                  </a:lnTo>
                  <a:lnTo>
                    <a:pt x="9879" y="11261"/>
                  </a:lnTo>
                  <a:lnTo>
                    <a:pt x="10647" y="11927"/>
                  </a:lnTo>
                  <a:lnTo>
                    <a:pt x="11465" y="12541"/>
                  </a:lnTo>
                  <a:lnTo>
                    <a:pt x="12284" y="13104"/>
                  </a:lnTo>
                  <a:lnTo>
                    <a:pt x="13155" y="13616"/>
                  </a:lnTo>
                  <a:lnTo>
                    <a:pt x="14025" y="14025"/>
                  </a:lnTo>
                  <a:lnTo>
                    <a:pt x="14895" y="14333"/>
                  </a:lnTo>
                  <a:lnTo>
                    <a:pt x="15355" y="14435"/>
                  </a:lnTo>
                  <a:lnTo>
                    <a:pt x="15816" y="14537"/>
                  </a:lnTo>
                  <a:lnTo>
                    <a:pt x="16737" y="14537"/>
                  </a:lnTo>
                  <a:lnTo>
                    <a:pt x="17198" y="14486"/>
                  </a:lnTo>
                  <a:lnTo>
                    <a:pt x="17659" y="14384"/>
                  </a:lnTo>
                  <a:lnTo>
                    <a:pt x="18119" y="14230"/>
                  </a:lnTo>
                  <a:lnTo>
                    <a:pt x="18580" y="14077"/>
                  </a:lnTo>
                  <a:lnTo>
                    <a:pt x="19041" y="13821"/>
                  </a:lnTo>
                  <a:lnTo>
                    <a:pt x="19450" y="13514"/>
                  </a:lnTo>
                  <a:lnTo>
                    <a:pt x="19809" y="13207"/>
                  </a:lnTo>
                  <a:lnTo>
                    <a:pt x="20167" y="12899"/>
                  </a:lnTo>
                  <a:lnTo>
                    <a:pt x="20474" y="12490"/>
                  </a:lnTo>
                  <a:lnTo>
                    <a:pt x="20730" y="12080"/>
                  </a:lnTo>
                  <a:lnTo>
                    <a:pt x="20986" y="11671"/>
                  </a:lnTo>
                  <a:lnTo>
                    <a:pt x="21191" y="11210"/>
                  </a:lnTo>
                  <a:lnTo>
                    <a:pt x="21344" y="10750"/>
                  </a:lnTo>
                  <a:lnTo>
                    <a:pt x="21498" y="10289"/>
                  </a:lnTo>
                  <a:lnTo>
                    <a:pt x="21549" y="9777"/>
                  </a:lnTo>
                  <a:lnTo>
                    <a:pt x="21651" y="9265"/>
                  </a:lnTo>
                  <a:lnTo>
                    <a:pt x="21651" y="8753"/>
                  </a:lnTo>
                  <a:lnTo>
                    <a:pt x="21651" y="8190"/>
                  </a:lnTo>
                  <a:lnTo>
                    <a:pt x="21651" y="7679"/>
                  </a:lnTo>
                  <a:lnTo>
                    <a:pt x="21549" y="7167"/>
                  </a:lnTo>
                  <a:lnTo>
                    <a:pt x="21446" y="6604"/>
                  </a:lnTo>
                  <a:lnTo>
                    <a:pt x="21293" y="6092"/>
                  </a:lnTo>
                  <a:lnTo>
                    <a:pt x="21139" y="5580"/>
                  </a:lnTo>
                  <a:lnTo>
                    <a:pt x="20935" y="5068"/>
                  </a:lnTo>
                  <a:lnTo>
                    <a:pt x="20679" y="4556"/>
                  </a:lnTo>
                  <a:lnTo>
                    <a:pt x="20423" y="4044"/>
                  </a:lnTo>
                  <a:lnTo>
                    <a:pt x="20116" y="3584"/>
                  </a:lnTo>
                  <a:lnTo>
                    <a:pt x="19757" y="3123"/>
                  </a:lnTo>
                  <a:lnTo>
                    <a:pt x="19399" y="2714"/>
                  </a:lnTo>
                  <a:lnTo>
                    <a:pt x="18990" y="2304"/>
                  </a:lnTo>
                  <a:lnTo>
                    <a:pt x="18580" y="1946"/>
                  </a:lnTo>
                  <a:lnTo>
                    <a:pt x="18068" y="1588"/>
                  </a:lnTo>
                  <a:lnTo>
                    <a:pt x="17608" y="1280"/>
                  </a:lnTo>
                  <a:lnTo>
                    <a:pt x="17045" y="973"/>
                  </a:lnTo>
                  <a:lnTo>
                    <a:pt x="16482" y="717"/>
                  </a:lnTo>
                  <a:lnTo>
                    <a:pt x="15867" y="513"/>
                  </a:lnTo>
                  <a:lnTo>
                    <a:pt x="14639" y="206"/>
                  </a:lnTo>
                  <a:lnTo>
                    <a:pt x="13410" y="52"/>
                  </a:lnTo>
                  <a:lnTo>
                    <a:pt x="12233"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3852;p54">
              <a:extLst>
                <a:ext uri="{FF2B5EF4-FFF2-40B4-BE49-F238E27FC236}">
                  <a16:creationId xmlns:a16="http://schemas.microsoft.com/office/drawing/2014/main" id="{0C975A7E-7A52-4E77-D434-E4AED13BEBEE}"/>
                </a:ext>
              </a:extLst>
            </p:cNvPr>
            <p:cNvSpPr/>
            <p:nvPr/>
          </p:nvSpPr>
          <p:spPr>
            <a:xfrm>
              <a:off x="845125" y="2961125"/>
              <a:ext cx="538750" cy="705100"/>
            </a:xfrm>
            <a:custGeom>
              <a:avLst/>
              <a:gdLst/>
              <a:ahLst/>
              <a:cxnLst/>
              <a:rect l="l" t="t" r="r" b="b"/>
              <a:pathLst>
                <a:path w="21550" h="28204" extrusionOk="0">
                  <a:moveTo>
                    <a:pt x="15714" y="1"/>
                  </a:moveTo>
                  <a:lnTo>
                    <a:pt x="14588" y="52"/>
                  </a:lnTo>
                  <a:lnTo>
                    <a:pt x="13411" y="257"/>
                  </a:lnTo>
                  <a:lnTo>
                    <a:pt x="12950" y="359"/>
                  </a:lnTo>
                  <a:lnTo>
                    <a:pt x="12489" y="513"/>
                  </a:lnTo>
                  <a:lnTo>
                    <a:pt x="12080" y="718"/>
                  </a:lnTo>
                  <a:lnTo>
                    <a:pt x="11619" y="922"/>
                  </a:lnTo>
                  <a:lnTo>
                    <a:pt x="11210" y="1178"/>
                  </a:lnTo>
                  <a:lnTo>
                    <a:pt x="10851" y="1434"/>
                  </a:lnTo>
                  <a:lnTo>
                    <a:pt x="10493" y="1741"/>
                  </a:lnTo>
                  <a:lnTo>
                    <a:pt x="10135" y="2048"/>
                  </a:lnTo>
                  <a:lnTo>
                    <a:pt x="9418" y="2304"/>
                  </a:lnTo>
                  <a:lnTo>
                    <a:pt x="8702" y="2560"/>
                  </a:lnTo>
                  <a:lnTo>
                    <a:pt x="7985" y="2867"/>
                  </a:lnTo>
                  <a:lnTo>
                    <a:pt x="7320" y="3277"/>
                  </a:lnTo>
                  <a:lnTo>
                    <a:pt x="6450" y="3840"/>
                  </a:lnTo>
                  <a:lnTo>
                    <a:pt x="5631" y="4505"/>
                  </a:lnTo>
                  <a:lnTo>
                    <a:pt x="4914" y="5171"/>
                  </a:lnTo>
                  <a:lnTo>
                    <a:pt x="4197" y="5938"/>
                  </a:lnTo>
                  <a:lnTo>
                    <a:pt x="3532" y="6706"/>
                  </a:lnTo>
                  <a:lnTo>
                    <a:pt x="2969" y="7576"/>
                  </a:lnTo>
                  <a:lnTo>
                    <a:pt x="2457" y="8446"/>
                  </a:lnTo>
                  <a:lnTo>
                    <a:pt x="1996" y="9419"/>
                  </a:lnTo>
                  <a:lnTo>
                    <a:pt x="1587" y="10443"/>
                  </a:lnTo>
                  <a:lnTo>
                    <a:pt x="1229" y="11518"/>
                  </a:lnTo>
                  <a:lnTo>
                    <a:pt x="922" y="12644"/>
                  </a:lnTo>
                  <a:lnTo>
                    <a:pt x="717" y="13718"/>
                  </a:lnTo>
                  <a:lnTo>
                    <a:pt x="563" y="14845"/>
                  </a:lnTo>
                  <a:lnTo>
                    <a:pt x="461" y="15971"/>
                  </a:lnTo>
                  <a:lnTo>
                    <a:pt x="359" y="17097"/>
                  </a:lnTo>
                  <a:lnTo>
                    <a:pt x="307" y="18223"/>
                  </a:lnTo>
                  <a:lnTo>
                    <a:pt x="103" y="23188"/>
                  </a:lnTo>
                  <a:lnTo>
                    <a:pt x="51" y="24467"/>
                  </a:lnTo>
                  <a:lnTo>
                    <a:pt x="51" y="25696"/>
                  </a:lnTo>
                  <a:lnTo>
                    <a:pt x="0" y="26873"/>
                  </a:lnTo>
                  <a:lnTo>
                    <a:pt x="103" y="28050"/>
                  </a:lnTo>
                  <a:lnTo>
                    <a:pt x="103" y="28101"/>
                  </a:lnTo>
                  <a:lnTo>
                    <a:pt x="154" y="28153"/>
                  </a:lnTo>
                  <a:lnTo>
                    <a:pt x="307" y="28204"/>
                  </a:lnTo>
                  <a:lnTo>
                    <a:pt x="461" y="28153"/>
                  </a:lnTo>
                  <a:lnTo>
                    <a:pt x="512" y="28050"/>
                  </a:lnTo>
                  <a:lnTo>
                    <a:pt x="512" y="27999"/>
                  </a:lnTo>
                  <a:lnTo>
                    <a:pt x="717" y="25337"/>
                  </a:lnTo>
                  <a:lnTo>
                    <a:pt x="870" y="22676"/>
                  </a:lnTo>
                  <a:lnTo>
                    <a:pt x="1024" y="20065"/>
                  </a:lnTo>
                  <a:lnTo>
                    <a:pt x="1126" y="17404"/>
                  </a:lnTo>
                  <a:lnTo>
                    <a:pt x="1229" y="16329"/>
                  </a:lnTo>
                  <a:lnTo>
                    <a:pt x="1331" y="15305"/>
                  </a:lnTo>
                  <a:lnTo>
                    <a:pt x="1485" y="14281"/>
                  </a:lnTo>
                  <a:lnTo>
                    <a:pt x="1689" y="13258"/>
                  </a:lnTo>
                  <a:lnTo>
                    <a:pt x="1945" y="12285"/>
                  </a:lnTo>
                  <a:lnTo>
                    <a:pt x="2304" y="11262"/>
                  </a:lnTo>
                  <a:lnTo>
                    <a:pt x="2662" y="10289"/>
                  </a:lnTo>
                  <a:lnTo>
                    <a:pt x="3071" y="9317"/>
                  </a:lnTo>
                  <a:lnTo>
                    <a:pt x="3532" y="8446"/>
                  </a:lnTo>
                  <a:lnTo>
                    <a:pt x="3993" y="7627"/>
                  </a:lnTo>
                  <a:lnTo>
                    <a:pt x="4607" y="6860"/>
                  </a:lnTo>
                  <a:lnTo>
                    <a:pt x="5221" y="6092"/>
                  </a:lnTo>
                  <a:lnTo>
                    <a:pt x="5887" y="5427"/>
                  </a:lnTo>
                  <a:lnTo>
                    <a:pt x="6654" y="4761"/>
                  </a:lnTo>
                  <a:lnTo>
                    <a:pt x="7422" y="4198"/>
                  </a:lnTo>
                  <a:lnTo>
                    <a:pt x="8241" y="3686"/>
                  </a:lnTo>
                  <a:lnTo>
                    <a:pt x="9162" y="3226"/>
                  </a:lnTo>
                  <a:lnTo>
                    <a:pt x="10135" y="2816"/>
                  </a:lnTo>
                  <a:lnTo>
                    <a:pt x="11107" y="2560"/>
                  </a:lnTo>
                  <a:lnTo>
                    <a:pt x="12131" y="2355"/>
                  </a:lnTo>
                  <a:lnTo>
                    <a:pt x="12182" y="2970"/>
                  </a:lnTo>
                  <a:lnTo>
                    <a:pt x="12336" y="3584"/>
                  </a:lnTo>
                  <a:lnTo>
                    <a:pt x="12489" y="4198"/>
                  </a:lnTo>
                  <a:lnTo>
                    <a:pt x="12694" y="4812"/>
                  </a:lnTo>
                  <a:lnTo>
                    <a:pt x="13206" y="5990"/>
                  </a:lnTo>
                  <a:lnTo>
                    <a:pt x="13820" y="7167"/>
                  </a:lnTo>
                  <a:lnTo>
                    <a:pt x="13871" y="7167"/>
                  </a:lnTo>
                  <a:lnTo>
                    <a:pt x="13923" y="7116"/>
                  </a:lnTo>
                  <a:lnTo>
                    <a:pt x="13615" y="6553"/>
                  </a:lnTo>
                  <a:lnTo>
                    <a:pt x="13359" y="5990"/>
                  </a:lnTo>
                  <a:lnTo>
                    <a:pt x="13104" y="5375"/>
                  </a:lnTo>
                  <a:lnTo>
                    <a:pt x="12899" y="4812"/>
                  </a:lnTo>
                  <a:lnTo>
                    <a:pt x="12745" y="4198"/>
                  </a:lnTo>
                  <a:lnTo>
                    <a:pt x="12592" y="3584"/>
                  </a:lnTo>
                  <a:lnTo>
                    <a:pt x="12438" y="2970"/>
                  </a:lnTo>
                  <a:lnTo>
                    <a:pt x="12387" y="2304"/>
                  </a:lnTo>
                  <a:lnTo>
                    <a:pt x="12950" y="2304"/>
                  </a:lnTo>
                  <a:lnTo>
                    <a:pt x="13564" y="2253"/>
                  </a:lnTo>
                  <a:lnTo>
                    <a:pt x="14127" y="2304"/>
                  </a:lnTo>
                  <a:lnTo>
                    <a:pt x="14741" y="2407"/>
                  </a:lnTo>
                  <a:lnTo>
                    <a:pt x="14741" y="2714"/>
                  </a:lnTo>
                  <a:lnTo>
                    <a:pt x="14793" y="3021"/>
                  </a:lnTo>
                  <a:lnTo>
                    <a:pt x="14946" y="4147"/>
                  </a:lnTo>
                  <a:lnTo>
                    <a:pt x="15202" y="5222"/>
                  </a:lnTo>
                  <a:lnTo>
                    <a:pt x="15560" y="6245"/>
                  </a:lnTo>
                  <a:lnTo>
                    <a:pt x="15970" y="7218"/>
                  </a:lnTo>
                  <a:lnTo>
                    <a:pt x="16431" y="8139"/>
                  </a:lnTo>
                  <a:lnTo>
                    <a:pt x="16738" y="8651"/>
                  </a:lnTo>
                  <a:lnTo>
                    <a:pt x="17045" y="9061"/>
                  </a:lnTo>
                  <a:lnTo>
                    <a:pt x="17659" y="9982"/>
                  </a:lnTo>
                  <a:lnTo>
                    <a:pt x="17710" y="9982"/>
                  </a:lnTo>
                  <a:lnTo>
                    <a:pt x="17761" y="9931"/>
                  </a:lnTo>
                  <a:lnTo>
                    <a:pt x="17403" y="9521"/>
                  </a:lnTo>
                  <a:lnTo>
                    <a:pt x="17147" y="9061"/>
                  </a:lnTo>
                  <a:lnTo>
                    <a:pt x="16840" y="8549"/>
                  </a:lnTo>
                  <a:lnTo>
                    <a:pt x="16635" y="8037"/>
                  </a:lnTo>
                  <a:lnTo>
                    <a:pt x="16175" y="7116"/>
                  </a:lnTo>
                  <a:lnTo>
                    <a:pt x="15816" y="6092"/>
                  </a:lnTo>
                  <a:lnTo>
                    <a:pt x="15509" y="5068"/>
                  </a:lnTo>
                  <a:lnTo>
                    <a:pt x="15304" y="4096"/>
                  </a:lnTo>
                  <a:lnTo>
                    <a:pt x="15100" y="3072"/>
                  </a:lnTo>
                  <a:lnTo>
                    <a:pt x="15049" y="2407"/>
                  </a:lnTo>
                  <a:lnTo>
                    <a:pt x="15509" y="2509"/>
                  </a:lnTo>
                  <a:lnTo>
                    <a:pt x="16379" y="2765"/>
                  </a:lnTo>
                  <a:lnTo>
                    <a:pt x="17198" y="3123"/>
                  </a:lnTo>
                  <a:lnTo>
                    <a:pt x="17966" y="3533"/>
                  </a:lnTo>
                  <a:lnTo>
                    <a:pt x="18734" y="4045"/>
                  </a:lnTo>
                  <a:lnTo>
                    <a:pt x="19399" y="4659"/>
                  </a:lnTo>
                  <a:lnTo>
                    <a:pt x="20013" y="5324"/>
                  </a:lnTo>
                  <a:lnTo>
                    <a:pt x="20525" y="6041"/>
                  </a:lnTo>
                  <a:lnTo>
                    <a:pt x="20935" y="6860"/>
                  </a:lnTo>
                  <a:lnTo>
                    <a:pt x="20986" y="6860"/>
                  </a:lnTo>
                  <a:lnTo>
                    <a:pt x="21037" y="6809"/>
                  </a:lnTo>
                  <a:lnTo>
                    <a:pt x="20679" y="6143"/>
                  </a:lnTo>
                  <a:lnTo>
                    <a:pt x="20269" y="5478"/>
                  </a:lnTo>
                  <a:lnTo>
                    <a:pt x="19809" y="4864"/>
                  </a:lnTo>
                  <a:lnTo>
                    <a:pt x="19246" y="4300"/>
                  </a:lnTo>
                  <a:lnTo>
                    <a:pt x="18683" y="3789"/>
                  </a:lnTo>
                  <a:lnTo>
                    <a:pt x="18068" y="3328"/>
                  </a:lnTo>
                  <a:lnTo>
                    <a:pt x="17454" y="2918"/>
                  </a:lnTo>
                  <a:lnTo>
                    <a:pt x="16738" y="2560"/>
                  </a:lnTo>
                  <a:lnTo>
                    <a:pt x="17505" y="2560"/>
                  </a:lnTo>
                  <a:lnTo>
                    <a:pt x="18222" y="2611"/>
                  </a:lnTo>
                  <a:lnTo>
                    <a:pt x="18887" y="2765"/>
                  </a:lnTo>
                  <a:lnTo>
                    <a:pt x="19553" y="2918"/>
                  </a:lnTo>
                  <a:lnTo>
                    <a:pt x="20218" y="3174"/>
                  </a:lnTo>
                  <a:lnTo>
                    <a:pt x="20884" y="3430"/>
                  </a:lnTo>
                  <a:lnTo>
                    <a:pt x="21498" y="3737"/>
                  </a:lnTo>
                  <a:lnTo>
                    <a:pt x="21549" y="3737"/>
                  </a:lnTo>
                  <a:lnTo>
                    <a:pt x="21549" y="3686"/>
                  </a:lnTo>
                  <a:lnTo>
                    <a:pt x="20884" y="3328"/>
                  </a:lnTo>
                  <a:lnTo>
                    <a:pt x="20218" y="2970"/>
                  </a:lnTo>
                  <a:lnTo>
                    <a:pt x="19553" y="2714"/>
                  </a:lnTo>
                  <a:lnTo>
                    <a:pt x="18836" y="2509"/>
                  </a:lnTo>
                  <a:lnTo>
                    <a:pt x="18120" y="2355"/>
                  </a:lnTo>
                  <a:lnTo>
                    <a:pt x="17403" y="2304"/>
                  </a:lnTo>
                  <a:lnTo>
                    <a:pt x="16840" y="2304"/>
                  </a:lnTo>
                  <a:lnTo>
                    <a:pt x="16328" y="2407"/>
                  </a:lnTo>
                  <a:lnTo>
                    <a:pt x="15612" y="2151"/>
                  </a:lnTo>
                  <a:lnTo>
                    <a:pt x="14895" y="1946"/>
                  </a:lnTo>
                  <a:lnTo>
                    <a:pt x="13923" y="1741"/>
                  </a:lnTo>
                  <a:lnTo>
                    <a:pt x="12899" y="1690"/>
                  </a:lnTo>
                  <a:lnTo>
                    <a:pt x="11875" y="1741"/>
                  </a:lnTo>
                  <a:lnTo>
                    <a:pt x="10851" y="1895"/>
                  </a:lnTo>
                  <a:lnTo>
                    <a:pt x="11363" y="1537"/>
                  </a:lnTo>
                  <a:lnTo>
                    <a:pt x="11875" y="1229"/>
                  </a:lnTo>
                  <a:lnTo>
                    <a:pt x="12745" y="820"/>
                  </a:lnTo>
                  <a:lnTo>
                    <a:pt x="13667" y="564"/>
                  </a:lnTo>
                  <a:lnTo>
                    <a:pt x="14741" y="308"/>
                  </a:lnTo>
                  <a:lnTo>
                    <a:pt x="15868" y="155"/>
                  </a:lnTo>
                  <a:lnTo>
                    <a:pt x="16942" y="155"/>
                  </a:lnTo>
                  <a:lnTo>
                    <a:pt x="18068" y="206"/>
                  </a:lnTo>
                  <a:lnTo>
                    <a:pt x="18120" y="206"/>
                  </a:lnTo>
                  <a:lnTo>
                    <a:pt x="18068" y="155"/>
                  </a:lnTo>
                  <a:lnTo>
                    <a:pt x="1689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3853;p54">
              <a:extLst>
                <a:ext uri="{FF2B5EF4-FFF2-40B4-BE49-F238E27FC236}">
                  <a16:creationId xmlns:a16="http://schemas.microsoft.com/office/drawing/2014/main" id="{3A372FE7-8417-5B29-1388-136E9347EDB1}"/>
                </a:ext>
              </a:extLst>
            </p:cNvPr>
            <p:cNvSpPr/>
            <p:nvPr/>
          </p:nvSpPr>
          <p:spPr>
            <a:xfrm>
              <a:off x="1039625" y="2972650"/>
              <a:ext cx="89600" cy="57600"/>
            </a:xfrm>
            <a:custGeom>
              <a:avLst/>
              <a:gdLst/>
              <a:ahLst/>
              <a:cxnLst/>
              <a:rect l="l" t="t" r="r" b="b"/>
              <a:pathLst>
                <a:path w="3584" h="2304" extrusionOk="0">
                  <a:moveTo>
                    <a:pt x="3532" y="1"/>
                  </a:moveTo>
                  <a:lnTo>
                    <a:pt x="3020" y="154"/>
                  </a:lnTo>
                  <a:lnTo>
                    <a:pt x="2560" y="359"/>
                  </a:lnTo>
                  <a:lnTo>
                    <a:pt x="2099" y="615"/>
                  </a:lnTo>
                  <a:lnTo>
                    <a:pt x="1638" y="871"/>
                  </a:lnTo>
                  <a:lnTo>
                    <a:pt x="768" y="1536"/>
                  </a:lnTo>
                  <a:lnTo>
                    <a:pt x="359" y="1894"/>
                  </a:lnTo>
                  <a:lnTo>
                    <a:pt x="52" y="2253"/>
                  </a:lnTo>
                  <a:lnTo>
                    <a:pt x="0" y="2304"/>
                  </a:lnTo>
                  <a:lnTo>
                    <a:pt x="103" y="2304"/>
                  </a:lnTo>
                  <a:lnTo>
                    <a:pt x="461" y="1997"/>
                  </a:lnTo>
                  <a:lnTo>
                    <a:pt x="870" y="1690"/>
                  </a:lnTo>
                  <a:lnTo>
                    <a:pt x="1689" y="1024"/>
                  </a:lnTo>
                  <a:lnTo>
                    <a:pt x="2099" y="717"/>
                  </a:lnTo>
                  <a:lnTo>
                    <a:pt x="2560" y="461"/>
                  </a:lnTo>
                  <a:lnTo>
                    <a:pt x="3020" y="257"/>
                  </a:lnTo>
                  <a:lnTo>
                    <a:pt x="3532" y="103"/>
                  </a:lnTo>
                  <a:lnTo>
                    <a:pt x="3583" y="52"/>
                  </a:lnTo>
                  <a:lnTo>
                    <a:pt x="35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3854;p54">
              <a:extLst>
                <a:ext uri="{FF2B5EF4-FFF2-40B4-BE49-F238E27FC236}">
                  <a16:creationId xmlns:a16="http://schemas.microsoft.com/office/drawing/2014/main" id="{F067F417-89DC-9DE3-0068-3640BE26AB25}"/>
                </a:ext>
              </a:extLst>
            </p:cNvPr>
            <p:cNvSpPr/>
            <p:nvPr/>
          </p:nvSpPr>
          <p:spPr>
            <a:xfrm>
              <a:off x="1307050" y="3090375"/>
              <a:ext cx="67850" cy="108800"/>
            </a:xfrm>
            <a:custGeom>
              <a:avLst/>
              <a:gdLst/>
              <a:ahLst/>
              <a:cxnLst/>
              <a:rect l="l" t="t" r="r" b="b"/>
              <a:pathLst>
                <a:path w="2714" h="4352" extrusionOk="0">
                  <a:moveTo>
                    <a:pt x="1" y="1"/>
                  </a:moveTo>
                  <a:lnTo>
                    <a:pt x="1" y="52"/>
                  </a:lnTo>
                  <a:lnTo>
                    <a:pt x="1" y="103"/>
                  </a:lnTo>
                  <a:lnTo>
                    <a:pt x="718" y="1075"/>
                  </a:lnTo>
                  <a:lnTo>
                    <a:pt x="1434" y="2150"/>
                  </a:lnTo>
                  <a:lnTo>
                    <a:pt x="2100" y="3225"/>
                  </a:lnTo>
                  <a:lnTo>
                    <a:pt x="2663" y="4351"/>
                  </a:lnTo>
                  <a:lnTo>
                    <a:pt x="2714" y="4351"/>
                  </a:lnTo>
                  <a:lnTo>
                    <a:pt x="2509" y="3737"/>
                  </a:lnTo>
                  <a:lnTo>
                    <a:pt x="2202" y="3174"/>
                  </a:lnTo>
                  <a:lnTo>
                    <a:pt x="1895" y="2611"/>
                  </a:lnTo>
                  <a:lnTo>
                    <a:pt x="1588" y="2099"/>
                  </a:lnTo>
                  <a:lnTo>
                    <a:pt x="820" y="1024"/>
                  </a:lnTo>
                  <a:lnTo>
                    <a:pt x="52" y="52"/>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3855;p54">
              <a:extLst>
                <a:ext uri="{FF2B5EF4-FFF2-40B4-BE49-F238E27FC236}">
                  <a16:creationId xmlns:a16="http://schemas.microsoft.com/office/drawing/2014/main" id="{AB715B82-688F-2249-E4BD-C3F8B5439E28}"/>
                </a:ext>
              </a:extLst>
            </p:cNvPr>
            <p:cNvSpPr/>
            <p:nvPr/>
          </p:nvSpPr>
          <p:spPr>
            <a:xfrm>
              <a:off x="1125350" y="3073750"/>
              <a:ext cx="28175" cy="60150"/>
            </a:xfrm>
            <a:custGeom>
              <a:avLst/>
              <a:gdLst/>
              <a:ahLst/>
              <a:cxnLst/>
              <a:rect l="l" t="t" r="r" b="b"/>
              <a:pathLst>
                <a:path w="1127" h="2406" extrusionOk="0">
                  <a:moveTo>
                    <a:pt x="1" y="0"/>
                  </a:moveTo>
                  <a:lnTo>
                    <a:pt x="154" y="666"/>
                  </a:lnTo>
                  <a:lnTo>
                    <a:pt x="359" y="1280"/>
                  </a:lnTo>
                  <a:lnTo>
                    <a:pt x="666" y="1843"/>
                  </a:lnTo>
                  <a:lnTo>
                    <a:pt x="1076" y="2406"/>
                  </a:lnTo>
                  <a:lnTo>
                    <a:pt x="1127" y="2406"/>
                  </a:lnTo>
                  <a:lnTo>
                    <a:pt x="768" y="1843"/>
                  </a:lnTo>
                  <a:lnTo>
                    <a:pt x="461" y="1280"/>
                  </a:lnTo>
                  <a:lnTo>
                    <a:pt x="257" y="666"/>
                  </a:lnTo>
                  <a:lnTo>
                    <a:pt x="10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3856;p54">
              <a:extLst>
                <a:ext uri="{FF2B5EF4-FFF2-40B4-BE49-F238E27FC236}">
                  <a16:creationId xmlns:a16="http://schemas.microsoft.com/office/drawing/2014/main" id="{EA489DA4-F2BF-9F92-1B12-1CB078154522}"/>
                </a:ext>
              </a:extLst>
            </p:cNvPr>
            <p:cNvSpPr/>
            <p:nvPr/>
          </p:nvSpPr>
          <p:spPr>
            <a:xfrm>
              <a:off x="288500" y="3040475"/>
              <a:ext cx="569450" cy="514425"/>
            </a:xfrm>
            <a:custGeom>
              <a:avLst/>
              <a:gdLst/>
              <a:ahLst/>
              <a:cxnLst/>
              <a:rect l="l" t="t" r="r" b="b"/>
              <a:pathLst>
                <a:path w="22778" h="20577" extrusionOk="0">
                  <a:moveTo>
                    <a:pt x="12080" y="0"/>
                  </a:moveTo>
                  <a:lnTo>
                    <a:pt x="11312" y="52"/>
                  </a:lnTo>
                  <a:lnTo>
                    <a:pt x="10544" y="154"/>
                  </a:lnTo>
                  <a:lnTo>
                    <a:pt x="9725" y="308"/>
                  </a:lnTo>
                  <a:lnTo>
                    <a:pt x="8855" y="461"/>
                  </a:lnTo>
                  <a:lnTo>
                    <a:pt x="8036" y="717"/>
                  </a:lnTo>
                  <a:lnTo>
                    <a:pt x="7268" y="1024"/>
                  </a:lnTo>
                  <a:lnTo>
                    <a:pt x="6552" y="1382"/>
                  </a:lnTo>
                  <a:lnTo>
                    <a:pt x="5835" y="1843"/>
                  </a:lnTo>
                  <a:lnTo>
                    <a:pt x="5170" y="2355"/>
                  </a:lnTo>
                  <a:lnTo>
                    <a:pt x="4504" y="2867"/>
                  </a:lnTo>
                  <a:lnTo>
                    <a:pt x="3890" y="3481"/>
                  </a:lnTo>
                  <a:lnTo>
                    <a:pt x="3327" y="4146"/>
                  </a:lnTo>
                  <a:lnTo>
                    <a:pt x="2815" y="4863"/>
                  </a:lnTo>
                  <a:lnTo>
                    <a:pt x="2303" y="5580"/>
                  </a:lnTo>
                  <a:lnTo>
                    <a:pt x="1843" y="6347"/>
                  </a:lnTo>
                  <a:lnTo>
                    <a:pt x="1433" y="7166"/>
                  </a:lnTo>
                  <a:lnTo>
                    <a:pt x="1075" y="7985"/>
                  </a:lnTo>
                  <a:lnTo>
                    <a:pt x="768" y="8804"/>
                  </a:lnTo>
                  <a:lnTo>
                    <a:pt x="512" y="9623"/>
                  </a:lnTo>
                  <a:lnTo>
                    <a:pt x="307" y="10442"/>
                  </a:lnTo>
                  <a:lnTo>
                    <a:pt x="154" y="11312"/>
                  </a:lnTo>
                  <a:lnTo>
                    <a:pt x="51" y="12131"/>
                  </a:lnTo>
                  <a:lnTo>
                    <a:pt x="0" y="12950"/>
                  </a:lnTo>
                  <a:lnTo>
                    <a:pt x="0" y="13769"/>
                  </a:lnTo>
                  <a:lnTo>
                    <a:pt x="51" y="14588"/>
                  </a:lnTo>
                  <a:lnTo>
                    <a:pt x="154" y="15305"/>
                  </a:lnTo>
                  <a:lnTo>
                    <a:pt x="358" y="16072"/>
                  </a:lnTo>
                  <a:lnTo>
                    <a:pt x="614" y="16738"/>
                  </a:lnTo>
                  <a:lnTo>
                    <a:pt x="870" y="17403"/>
                  </a:lnTo>
                  <a:lnTo>
                    <a:pt x="1280" y="18017"/>
                  </a:lnTo>
                  <a:lnTo>
                    <a:pt x="1689" y="18580"/>
                  </a:lnTo>
                  <a:lnTo>
                    <a:pt x="2201" y="19092"/>
                  </a:lnTo>
                  <a:lnTo>
                    <a:pt x="2764" y="19502"/>
                  </a:lnTo>
                  <a:lnTo>
                    <a:pt x="3429" y="19860"/>
                  </a:lnTo>
                  <a:lnTo>
                    <a:pt x="4146" y="20167"/>
                  </a:lnTo>
                  <a:lnTo>
                    <a:pt x="4914" y="20372"/>
                  </a:lnTo>
                  <a:lnTo>
                    <a:pt x="5733" y="20525"/>
                  </a:lnTo>
                  <a:lnTo>
                    <a:pt x="6449" y="20577"/>
                  </a:lnTo>
                  <a:lnTo>
                    <a:pt x="7115" y="20525"/>
                  </a:lnTo>
                  <a:lnTo>
                    <a:pt x="7780" y="20372"/>
                  </a:lnTo>
                  <a:lnTo>
                    <a:pt x="8343" y="20167"/>
                  </a:lnTo>
                  <a:lnTo>
                    <a:pt x="8855" y="19911"/>
                  </a:lnTo>
                  <a:lnTo>
                    <a:pt x="9367" y="19553"/>
                  </a:lnTo>
                  <a:lnTo>
                    <a:pt x="9827" y="19143"/>
                  </a:lnTo>
                  <a:lnTo>
                    <a:pt x="10237" y="18683"/>
                  </a:lnTo>
                  <a:lnTo>
                    <a:pt x="10595" y="18171"/>
                  </a:lnTo>
                  <a:lnTo>
                    <a:pt x="10954" y="17608"/>
                  </a:lnTo>
                  <a:lnTo>
                    <a:pt x="11261" y="17045"/>
                  </a:lnTo>
                  <a:lnTo>
                    <a:pt x="11517" y="16380"/>
                  </a:lnTo>
                  <a:lnTo>
                    <a:pt x="11772" y="15714"/>
                  </a:lnTo>
                  <a:lnTo>
                    <a:pt x="12233" y="14332"/>
                  </a:lnTo>
                  <a:lnTo>
                    <a:pt x="12643" y="12899"/>
                  </a:lnTo>
                  <a:lnTo>
                    <a:pt x="12950" y="11466"/>
                  </a:lnTo>
                  <a:lnTo>
                    <a:pt x="13615" y="8753"/>
                  </a:lnTo>
                  <a:lnTo>
                    <a:pt x="13973" y="7525"/>
                  </a:lnTo>
                  <a:lnTo>
                    <a:pt x="14178" y="6962"/>
                  </a:lnTo>
                  <a:lnTo>
                    <a:pt x="14383" y="6501"/>
                  </a:lnTo>
                  <a:lnTo>
                    <a:pt x="14588" y="6040"/>
                  </a:lnTo>
                  <a:lnTo>
                    <a:pt x="14844" y="5631"/>
                  </a:lnTo>
                  <a:lnTo>
                    <a:pt x="15099" y="5272"/>
                  </a:lnTo>
                  <a:lnTo>
                    <a:pt x="15407" y="5017"/>
                  </a:lnTo>
                  <a:lnTo>
                    <a:pt x="15816" y="4709"/>
                  </a:lnTo>
                  <a:lnTo>
                    <a:pt x="16328" y="4402"/>
                  </a:lnTo>
                  <a:lnTo>
                    <a:pt x="16789" y="4198"/>
                  </a:lnTo>
                  <a:lnTo>
                    <a:pt x="17300" y="3993"/>
                  </a:lnTo>
                  <a:lnTo>
                    <a:pt x="17812" y="3890"/>
                  </a:lnTo>
                  <a:lnTo>
                    <a:pt x="18324" y="3788"/>
                  </a:lnTo>
                  <a:lnTo>
                    <a:pt x="18836" y="3686"/>
                  </a:lnTo>
                  <a:lnTo>
                    <a:pt x="20320" y="3686"/>
                  </a:lnTo>
                  <a:lnTo>
                    <a:pt x="21242" y="3839"/>
                  </a:lnTo>
                  <a:lnTo>
                    <a:pt x="22061" y="4044"/>
                  </a:lnTo>
                  <a:lnTo>
                    <a:pt x="22777" y="4300"/>
                  </a:lnTo>
                  <a:lnTo>
                    <a:pt x="22572" y="4095"/>
                  </a:lnTo>
                  <a:lnTo>
                    <a:pt x="21907" y="3430"/>
                  </a:lnTo>
                  <a:lnTo>
                    <a:pt x="21395" y="3020"/>
                  </a:lnTo>
                  <a:lnTo>
                    <a:pt x="20781" y="2560"/>
                  </a:lnTo>
                  <a:lnTo>
                    <a:pt x="20064" y="2048"/>
                  </a:lnTo>
                  <a:lnTo>
                    <a:pt x="19245" y="1587"/>
                  </a:lnTo>
                  <a:lnTo>
                    <a:pt x="18324" y="1178"/>
                  </a:lnTo>
                  <a:lnTo>
                    <a:pt x="17300" y="768"/>
                  </a:lnTo>
                  <a:lnTo>
                    <a:pt x="16174" y="410"/>
                  </a:lnTo>
                  <a:lnTo>
                    <a:pt x="14895" y="154"/>
                  </a:lnTo>
                  <a:lnTo>
                    <a:pt x="14229" y="103"/>
                  </a:lnTo>
                  <a:lnTo>
                    <a:pt x="13564" y="52"/>
                  </a:lnTo>
                  <a:lnTo>
                    <a:pt x="12847"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3857;p54">
              <a:extLst>
                <a:ext uri="{FF2B5EF4-FFF2-40B4-BE49-F238E27FC236}">
                  <a16:creationId xmlns:a16="http://schemas.microsoft.com/office/drawing/2014/main" id="{016C8A15-55C2-AAE2-0C4B-609EA3D2533F}"/>
                </a:ext>
              </a:extLst>
            </p:cNvPr>
            <p:cNvSpPr/>
            <p:nvPr/>
          </p:nvSpPr>
          <p:spPr>
            <a:xfrm>
              <a:off x="332000" y="3072475"/>
              <a:ext cx="634700" cy="666700"/>
            </a:xfrm>
            <a:custGeom>
              <a:avLst/>
              <a:gdLst/>
              <a:ahLst/>
              <a:cxnLst/>
              <a:rect l="l" t="t" r="r" b="b"/>
              <a:pathLst>
                <a:path w="25388" h="26668" extrusionOk="0">
                  <a:moveTo>
                    <a:pt x="8139" y="0"/>
                  </a:moveTo>
                  <a:lnTo>
                    <a:pt x="6757" y="102"/>
                  </a:lnTo>
                  <a:lnTo>
                    <a:pt x="6705" y="154"/>
                  </a:lnTo>
                  <a:lnTo>
                    <a:pt x="6757" y="205"/>
                  </a:lnTo>
                  <a:lnTo>
                    <a:pt x="7422" y="154"/>
                  </a:lnTo>
                  <a:lnTo>
                    <a:pt x="8087" y="102"/>
                  </a:lnTo>
                  <a:lnTo>
                    <a:pt x="8804" y="102"/>
                  </a:lnTo>
                  <a:lnTo>
                    <a:pt x="9469" y="154"/>
                  </a:lnTo>
                  <a:lnTo>
                    <a:pt x="10186" y="256"/>
                  </a:lnTo>
                  <a:lnTo>
                    <a:pt x="10851" y="410"/>
                  </a:lnTo>
                  <a:lnTo>
                    <a:pt x="11107" y="461"/>
                  </a:lnTo>
                  <a:lnTo>
                    <a:pt x="10442" y="665"/>
                  </a:lnTo>
                  <a:lnTo>
                    <a:pt x="9777" y="870"/>
                  </a:lnTo>
                  <a:lnTo>
                    <a:pt x="9111" y="1126"/>
                  </a:lnTo>
                  <a:lnTo>
                    <a:pt x="8497" y="1433"/>
                  </a:lnTo>
                  <a:lnTo>
                    <a:pt x="8343" y="1433"/>
                  </a:lnTo>
                  <a:lnTo>
                    <a:pt x="7576" y="1382"/>
                  </a:lnTo>
                  <a:lnTo>
                    <a:pt x="6859" y="1433"/>
                  </a:lnTo>
                  <a:lnTo>
                    <a:pt x="6142" y="1484"/>
                  </a:lnTo>
                  <a:lnTo>
                    <a:pt x="5375" y="1638"/>
                  </a:lnTo>
                  <a:lnTo>
                    <a:pt x="4658" y="1843"/>
                  </a:lnTo>
                  <a:lnTo>
                    <a:pt x="3993" y="2099"/>
                  </a:lnTo>
                  <a:lnTo>
                    <a:pt x="3276" y="2355"/>
                  </a:lnTo>
                  <a:lnTo>
                    <a:pt x="3276" y="2406"/>
                  </a:lnTo>
                  <a:lnTo>
                    <a:pt x="3327" y="2457"/>
                  </a:lnTo>
                  <a:lnTo>
                    <a:pt x="4044" y="2150"/>
                  </a:lnTo>
                  <a:lnTo>
                    <a:pt x="4709" y="1945"/>
                  </a:lnTo>
                  <a:lnTo>
                    <a:pt x="5477" y="1791"/>
                  </a:lnTo>
                  <a:lnTo>
                    <a:pt x="6194" y="1740"/>
                  </a:lnTo>
                  <a:lnTo>
                    <a:pt x="6910" y="1689"/>
                  </a:lnTo>
                  <a:lnTo>
                    <a:pt x="7627" y="1740"/>
                  </a:lnTo>
                  <a:lnTo>
                    <a:pt x="7934" y="1740"/>
                  </a:lnTo>
                  <a:lnTo>
                    <a:pt x="7166" y="2201"/>
                  </a:lnTo>
                  <a:lnTo>
                    <a:pt x="6450" y="2713"/>
                  </a:lnTo>
                  <a:lnTo>
                    <a:pt x="5784" y="3276"/>
                  </a:lnTo>
                  <a:lnTo>
                    <a:pt x="5170" y="3941"/>
                  </a:lnTo>
                  <a:lnTo>
                    <a:pt x="4505" y="4658"/>
                  </a:lnTo>
                  <a:lnTo>
                    <a:pt x="3941" y="5477"/>
                  </a:lnTo>
                  <a:lnTo>
                    <a:pt x="3378" y="5682"/>
                  </a:lnTo>
                  <a:lnTo>
                    <a:pt x="2867" y="5886"/>
                  </a:lnTo>
                  <a:lnTo>
                    <a:pt x="2406" y="6193"/>
                  </a:lnTo>
                  <a:lnTo>
                    <a:pt x="1894" y="6449"/>
                  </a:lnTo>
                  <a:lnTo>
                    <a:pt x="922" y="7166"/>
                  </a:lnTo>
                  <a:lnTo>
                    <a:pt x="0" y="7934"/>
                  </a:lnTo>
                  <a:lnTo>
                    <a:pt x="0" y="7985"/>
                  </a:lnTo>
                  <a:lnTo>
                    <a:pt x="51" y="7985"/>
                  </a:lnTo>
                  <a:lnTo>
                    <a:pt x="51" y="7934"/>
                  </a:lnTo>
                  <a:lnTo>
                    <a:pt x="512" y="7575"/>
                  </a:lnTo>
                  <a:lnTo>
                    <a:pt x="973" y="7217"/>
                  </a:lnTo>
                  <a:lnTo>
                    <a:pt x="1485" y="6910"/>
                  </a:lnTo>
                  <a:lnTo>
                    <a:pt x="1945" y="6603"/>
                  </a:lnTo>
                  <a:lnTo>
                    <a:pt x="2815" y="6193"/>
                  </a:lnTo>
                  <a:lnTo>
                    <a:pt x="3634" y="5835"/>
                  </a:lnTo>
                  <a:lnTo>
                    <a:pt x="3225" y="6603"/>
                  </a:lnTo>
                  <a:lnTo>
                    <a:pt x="2815" y="7371"/>
                  </a:lnTo>
                  <a:lnTo>
                    <a:pt x="2508" y="8190"/>
                  </a:lnTo>
                  <a:lnTo>
                    <a:pt x="2201" y="9009"/>
                  </a:lnTo>
                  <a:lnTo>
                    <a:pt x="1996" y="9827"/>
                  </a:lnTo>
                  <a:lnTo>
                    <a:pt x="1792" y="10646"/>
                  </a:lnTo>
                  <a:lnTo>
                    <a:pt x="1638" y="11517"/>
                  </a:lnTo>
                  <a:lnTo>
                    <a:pt x="1587" y="12387"/>
                  </a:lnTo>
                  <a:lnTo>
                    <a:pt x="1587" y="12438"/>
                  </a:lnTo>
                  <a:lnTo>
                    <a:pt x="1638" y="12387"/>
                  </a:lnTo>
                  <a:lnTo>
                    <a:pt x="1792" y="11261"/>
                  </a:lnTo>
                  <a:lnTo>
                    <a:pt x="1996" y="10186"/>
                  </a:lnTo>
                  <a:lnTo>
                    <a:pt x="2304" y="9162"/>
                  </a:lnTo>
                  <a:lnTo>
                    <a:pt x="2713" y="8138"/>
                  </a:lnTo>
                  <a:lnTo>
                    <a:pt x="3123" y="8957"/>
                  </a:lnTo>
                  <a:lnTo>
                    <a:pt x="3583" y="9725"/>
                  </a:lnTo>
                  <a:lnTo>
                    <a:pt x="3993" y="10595"/>
                  </a:lnTo>
                  <a:lnTo>
                    <a:pt x="4453" y="11414"/>
                  </a:lnTo>
                  <a:lnTo>
                    <a:pt x="4863" y="12336"/>
                  </a:lnTo>
                  <a:lnTo>
                    <a:pt x="5221" y="13206"/>
                  </a:lnTo>
                  <a:lnTo>
                    <a:pt x="5528" y="14178"/>
                  </a:lnTo>
                  <a:lnTo>
                    <a:pt x="5733" y="15100"/>
                  </a:lnTo>
                  <a:lnTo>
                    <a:pt x="5784" y="15151"/>
                  </a:lnTo>
                  <a:lnTo>
                    <a:pt x="5835" y="15100"/>
                  </a:lnTo>
                  <a:lnTo>
                    <a:pt x="5579" y="14178"/>
                  </a:lnTo>
                  <a:lnTo>
                    <a:pt x="5323" y="13206"/>
                  </a:lnTo>
                  <a:lnTo>
                    <a:pt x="5068" y="12284"/>
                  </a:lnTo>
                  <a:lnTo>
                    <a:pt x="4760" y="11363"/>
                  </a:lnTo>
                  <a:lnTo>
                    <a:pt x="4351" y="10442"/>
                  </a:lnTo>
                  <a:lnTo>
                    <a:pt x="3890" y="9520"/>
                  </a:lnTo>
                  <a:lnTo>
                    <a:pt x="3634" y="9111"/>
                  </a:lnTo>
                  <a:lnTo>
                    <a:pt x="3378" y="8701"/>
                  </a:lnTo>
                  <a:lnTo>
                    <a:pt x="3123" y="8343"/>
                  </a:lnTo>
                  <a:lnTo>
                    <a:pt x="2815" y="7985"/>
                  </a:lnTo>
                  <a:lnTo>
                    <a:pt x="3327" y="6961"/>
                  </a:lnTo>
                  <a:lnTo>
                    <a:pt x="3941" y="6040"/>
                  </a:lnTo>
                  <a:lnTo>
                    <a:pt x="4658" y="5170"/>
                  </a:lnTo>
                  <a:lnTo>
                    <a:pt x="5426" y="4300"/>
                  </a:lnTo>
                  <a:lnTo>
                    <a:pt x="5682" y="4658"/>
                  </a:lnTo>
                  <a:lnTo>
                    <a:pt x="6194" y="5323"/>
                  </a:lnTo>
                  <a:lnTo>
                    <a:pt x="6603" y="5989"/>
                  </a:lnTo>
                  <a:lnTo>
                    <a:pt x="7013" y="6654"/>
                  </a:lnTo>
                  <a:lnTo>
                    <a:pt x="7371" y="7371"/>
                  </a:lnTo>
                  <a:lnTo>
                    <a:pt x="7627" y="8138"/>
                  </a:lnTo>
                  <a:lnTo>
                    <a:pt x="7883" y="8906"/>
                  </a:lnTo>
                  <a:lnTo>
                    <a:pt x="8036" y="9725"/>
                  </a:lnTo>
                  <a:lnTo>
                    <a:pt x="8087" y="9776"/>
                  </a:lnTo>
                  <a:lnTo>
                    <a:pt x="8139" y="9725"/>
                  </a:lnTo>
                  <a:lnTo>
                    <a:pt x="7985" y="8906"/>
                  </a:lnTo>
                  <a:lnTo>
                    <a:pt x="7832" y="8087"/>
                  </a:lnTo>
                  <a:lnTo>
                    <a:pt x="7576" y="7268"/>
                  </a:lnTo>
                  <a:lnTo>
                    <a:pt x="7268" y="6500"/>
                  </a:lnTo>
                  <a:lnTo>
                    <a:pt x="6910" y="5784"/>
                  </a:lnTo>
                  <a:lnTo>
                    <a:pt x="6450" y="5067"/>
                  </a:lnTo>
                  <a:lnTo>
                    <a:pt x="6091" y="4555"/>
                  </a:lnTo>
                  <a:lnTo>
                    <a:pt x="5631" y="4095"/>
                  </a:lnTo>
                  <a:lnTo>
                    <a:pt x="6296" y="3583"/>
                  </a:lnTo>
                  <a:lnTo>
                    <a:pt x="7217" y="2866"/>
                  </a:lnTo>
                  <a:lnTo>
                    <a:pt x="8190" y="2303"/>
                  </a:lnTo>
                  <a:lnTo>
                    <a:pt x="9214" y="1843"/>
                  </a:lnTo>
                  <a:lnTo>
                    <a:pt x="10288" y="1433"/>
                  </a:lnTo>
                  <a:lnTo>
                    <a:pt x="10288" y="2150"/>
                  </a:lnTo>
                  <a:lnTo>
                    <a:pt x="10186" y="3071"/>
                  </a:lnTo>
                  <a:lnTo>
                    <a:pt x="10084" y="3583"/>
                  </a:lnTo>
                  <a:lnTo>
                    <a:pt x="9930" y="4044"/>
                  </a:lnTo>
                  <a:lnTo>
                    <a:pt x="9725" y="4504"/>
                  </a:lnTo>
                  <a:lnTo>
                    <a:pt x="9418" y="4965"/>
                  </a:lnTo>
                  <a:lnTo>
                    <a:pt x="9469" y="5016"/>
                  </a:lnTo>
                  <a:lnTo>
                    <a:pt x="9521" y="5016"/>
                  </a:lnTo>
                  <a:lnTo>
                    <a:pt x="9777" y="4555"/>
                  </a:lnTo>
                  <a:lnTo>
                    <a:pt x="10084" y="4095"/>
                  </a:lnTo>
                  <a:lnTo>
                    <a:pt x="10288" y="3685"/>
                  </a:lnTo>
                  <a:lnTo>
                    <a:pt x="10442" y="3225"/>
                  </a:lnTo>
                  <a:lnTo>
                    <a:pt x="10595" y="2713"/>
                  </a:lnTo>
                  <a:lnTo>
                    <a:pt x="10647" y="2201"/>
                  </a:lnTo>
                  <a:lnTo>
                    <a:pt x="10698" y="1791"/>
                  </a:lnTo>
                  <a:lnTo>
                    <a:pt x="10647" y="1382"/>
                  </a:lnTo>
                  <a:lnTo>
                    <a:pt x="11670" y="1177"/>
                  </a:lnTo>
                  <a:lnTo>
                    <a:pt x="12694" y="1024"/>
                  </a:lnTo>
                  <a:lnTo>
                    <a:pt x="13769" y="973"/>
                  </a:lnTo>
                  <a:lnTo>
                    <a:pt x="14793" y="1024"/>
                  </a:lnTo>
                  <a:lnTo>
                    <a:pt x="15356" y="1075"/>
                  </a:lnTo>
                  <a:lnTo>
                    <a:pt x="15919" y="1177"/>
                  </a:lnTo>
                  <a:lnTo>
                    <a:pt x="16482" y="1280"/>
                  </a:lnTo>
                  <a:lnTo>
                    <a:pt x="17045" y="1433"/>
                  </a:lnTo>
                  <a:lnTo>
                    <a:pt x="17608" y="1587"/>
                  </a:lnTo>
                  <a:lnTo>
                    <a:pt x="18120" y="1791"/>
                  </a:lnTo>
                  <a:lnTo>
                    <a:pt x="18683" y="2047"/>
                  </a:lnTo>
                  <a:lnTo>
                    <a:pt x="19194" y="2303"/>
                  </a:lnTo>
                  <a:lnTo>
                    <a:pt x="19655" y="2662"/>
                  </a:lnTo>
                  <a:lnTo>
                    <a:pt x="20116" y="2969"/>
                  </a:lnTo>
                  <a:lnTo>
                    <a:pt x="20576" y="3378"/>
                  </a:lnTo>
                  <a:lnTo>
                    <a:pt x="20986" y="3788"/>
                  </a:lnTo>
                  <a:lnTo>
                    <a:pt x="21344" y="4197"/>
                  </a:lnTo>
                  <a:lnTo>
                    <a:pt x="21703" y="4658"/>
                  </a:lnTo>
                  <a:lnTo>
                    <a:pt x="22010" y="5170"/>
                  </a:lnTo>
                  <a:lnTo>
                    <a:pt x="22266" y="5682"/>
                  </a:lnTo>
                  <a:lnTo>
                    <a:pt x="22726" y="6705"/>
                  </a:lnTo>
                  <a:lnTo>
                    <a:pt x="23085" y="7780"/>
                  </a:lnTo>
                  <a:lnTo>
                    <a:pt x="23340" y="8855"/>
                  </a:lnTo>
                  <a:lnTo>
                    <a:pt x="23545" y="9930"/>
                  </a:lnTo>
                  <a:lnTo>
                    <a:pt x="23750" y="11261"/>
                  </a:lnTo>
                  <a:lnTo>
                    <a:pt x="23903" y="12540"/>
                  </a:lnTo>
                  <a:lnTo>
                    <a:pt x="24211" y="15151"/>
                  </a:lnTo>
                  <a:lnTo>
                    <a:pt x="24415" y="17966"/>
                  </a:lnTo>
                  <a:lnTo>
                    <a:pt x="24569" y="20832"/>
                  </a:lnTo>
                  <a:lnTo>
                    <a:pt x="24722" y="23647"/>
                  </a:lnTo>
                  <a:lnTo>
                    <a:pt x="24825" y="26463"/>
                  </a:lnTo>
                  <a:lnTo>
                    <a:pt x="24825" y="26565"/>
                  </a:lnTo>
                  <a:lnTo>
                    <a:pt x="24876" y="26616"/>
                  </a:lnTo>
                  <a:lnTo>
                    <a:pt x="25030" y="26667"/>
                  </a:lnTo>
                  <a:lnTo>
                    <a:pt x="25132" y="26616"/>
                  </a:lnTo>
                  <a:lnTo>
                    <a:pt x="25183" y="26565"/>
                  </a:lnTo>
                  <a:lnTo>
                    <a:pt x="25183" y="26463"/>
                  </a:lnTo>
                  <a:lnTo>
                    <a:pt x="25285" y="24825"/>
                  </a:lnTo>
                  <a:lnTo>
                    <a:pt x="25337" y="23135"/>
                  </a:lnTo>
                  <a:lnTo>
                    <a:pt x="25388" y="21446"/>
                  </a:lnTo>
                  <a:lnTo>
                    <a:pt x="25337" y="19808"/>
                  </a:lnTo>
                  <a:lnTo>
                    <a:pt x="25285" y="18119"/>
                  </a:lnTo>
                  <a:lnTo>
                    <a:pt x="25183" y="16430"/>
                  </a:lnTo>
                  <a:lnTo>
                    <a:pt x="25030" y="14792"/>
                  </a:lnTo>
                  <a:lnTo>
                    <a:pt x="24876" y="13154"/>
                  </a:lnTo>
                  <a:lnTo>
                    <a:pt x="24569" y="10698"/>
                  </a:lnTo>
                  <a:lnTo>
                    <a:pt x="24364" y="9469"/>
                  </a:lnTo>
                  <a:lnTo>
                    <a:pt x="24108" y="8241"/>
                  </a:lnTo>
                  <a:lnTo>
                    <a:pt x="23801" y="7064"/>
                  </a:lnTo>
                  <a:lnTo>
                    <a:pt x="23340" y="5937"/>
                  </a:lnTo>
                  <a:lnTo>
                    <a:pt x="23085" y="5374"/>
                  </a:lnTo>
                  <a:lnTo>
                    <a:pt x="22829" y="4811"/>
                  </a:lnTo>
                  <a:lnTo>
                    <a:pt x="22521" y="4300"/>
                  </a:lnTo>
                  <a:lnTo>
                    <a:pt x="22163" y="3788"/>
                  </a:lnTo>
                  <a:lnTo>
                    <a:pt x="21754" y="3327"/>
                  </a:lnTo>
                  <a:lnTo>
                    <a:pt x="21344" y="2866"/>
                  </a:lnTo>
                  <a:lnTo>
                    <a:pt x="20884" y="2457"/>
                  </a:lnTo>
                  <a:lnTo>
                    <a:pt x="20423" y="2099"/>
                  </a:lnTo>
                  <a:lnTo>
                    <a:pt x="19911" y="1740"/>
                  </a:lnTo>
                  <a:lnTo>
                    <a:pt x="19399" y="1433"/>
                  </a:lnTo>
                  <a:lnTo>
                    <a:pt x="18836" y="1177"/>
                  </a:lnTo>
                  <a:lnTo>
                    <a:pt x="18273" y="921"/>
                  </a:lnTo>
                  <a:lnTo>
                    <a:pt x="17710" y="717"/>
                  </a:lnTo>
                  <a:lnTo>
                    <a:pt x="17096" y="512"/>
                  </a:lnTo>
                  <a:lnTo>
                    <a:pt x="16533" y="358"/>
                  </a:lnTo>
                  <a:lnTo>
                    <a:pt x="15919" y="256"/>
                  </a:lnTo>
                  <a:lnTo>
                    <a:pt x="15304" y="205"/>
                  </a:lnTo>
                  <a:lnTo>
                    <a:pt x="14690" y="102"/>
                  </a:lnTo>
                  <a:lnTo>
                    <a:pt x="13513" y="102"/>
                  </a:lnTo>
                  <a:lnTo>
                    <a:pt x="12643" y="205"/>
                  </a:lnTo>
                  <a:lnTo>
                    <a:pt x="11824" y="307"/>
                  </a:lnTo>
                  <a:lnTo>
                    <a:pt x="10698" y="102"/>
                  </a:lnTo>
                  <a:lnTo>
                    <a:pt x="952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3858;p54">
              <a:extLst>
                <a:ext uri="{FF2B5EF4-FFF2-40B4-BE49-F238E27FC236}">
                  <a16:creationId xmlns:a16="http://schemas.microsoft.com/office/drawing/2014/main" id="{5DC56423-2530-6105-E37B-D0FAC03188B6}"/>
                </a:ext>
              </a:extLst>
            </p:cNvPr>
            <p:cNvSpPr/>
            <p:nvPr/>
          </p:nvSpPr>
          <p:spPr>
            <a:xfrm>
              <a:off x="498350" y="3277200"/>
              <a:ext cx="34575" cy="136950"/>
            </a:xfrm>
            <a:custGeom>
              <a:avLst/>
              <a:gdLst/>
              <a:ahLst/>
              <a:cxnLst/>
              <a:rect l="l" t="t" r="r" b="b"/>
              <a:pathLst>
                <a:path w="1383" h="5478" extrusionOk="0">
                  <a:moveTo>
                    <a:pt x="51" y="1"/>
                  </a:moveTo>
                  <a:lnTo>
                    <a:pt x="0" y="52"/>
                  </a:lnTo>
                  <a:lnTo>
                    <a:pt x="51" y="103"/>
                  </a:lnTo>
                  <a:lnTo>
                    <a:pt x="461" y="1434"/>
                  </a:lnTo>
                  <a:lnTo>
                    <a:pt x="870" y="2765"/>
                  </a:lnTo>
                  <a:lnTo>
                    <a:pt x="1126" y="4095"/>
                  </a:lnTo>
                  <a:lnTo>
                    <a:pt x="1382" y="5477"/>
                  </a:lnTo>
                  <a:lnTo>
                    <a:pt x="1331" y="4812"/>
                  </a:lnTo>
                  <a:lnTo>
                    <a:pt x="1229" y="4095"/>
                  </a:lnTo>
                  <a:lnTo>
                    <a:pt x="1126" y="3430"/>
                  </a:lnTo>
                  <a:lnTo>
                    <a:pt x="973" y="2765"/>
                  </a:lnTo>
                  <a:lnTo>
                    <a:pt x="768" y="2099"/>
                  </a:lnTo>
                  <a:lnTo>
                    <a:pt x="563" y="1434"/>
                  </a:lnTo>
                  <a:lnTo>
                    <a:pt x="103" y="52"/>
                  </a:lnTo>
                  <a:lnTo>
                    <a:pt x="5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3859;p54">
              <a:extLst>
                <a:ext uri="{FF2B5EF4-FFF2-40B4-BE49-F238E27FC236}">
                  <a16:creationId xmlns:a16="http://schemas.microsoft.com/office/drawing/2014/main" id="{54A2F5DC-3252-561A-C3BD-4F724EF76848}"/>
                </a:ext>
              </a:extLst>
            </p:cNvPr>
            <p:cNvSpPr/>
            <p:nvPr/>
          </p:nvSpPr>
          <p:spPr>
            <a:xfrm>
              <a:off x="355025" y="3188900"/>
              <a:ext cx="66575" cy="34575"/>
            </a:xfrm>
            <a:custGeom>
              <a:avLst/>
              <a:gdLst/>
              <a:ahLst/>
              <a:cxnLst/>
              <a:rect l="l" t="t" r="r" b="b"/>
              <a:pathLst>
                <a:path w="2663" h="1383" extrusionOk="0">
                  <a:moveTo>
                    <a:pt x="2611" y="1"/>
                  </a:moveTo>
                  <a:lnTo>
                    <a:pt x="1894" y="206"/>
                  </a:lnTo>
                  <a:lnTo>
                    <a:pt x="1229" y="513"/>
                  </a:lnTo>
                  <a:lnTo>
                    <a:pt x="615" y="871"/>
                  </a:lnTo>
                  <a:lnTo>
                    <a:pt x="1" y="1332"/>
                  </a:lnTo>
                  <a:lnTo>
                    <a:pt x="1" y="1383"/>
                  </a:lnTo>
                  <a:lnTo>
                    <a:pt x="615" y="973"/>
                  </a:lnTo>
                  <a:lnTo>
                    <a:pt x="1280" y="615"/>
                  </a:lnTo>
                  <a:lnTo>
                    <a:pt x="1946" y="308"/>
                  </a:lnTo>
                  <a:lnTo>
                    <a:pt x="2611" y="103"/>
                  </a:lnTo>
                  <a:lnTo>
                    <a:pt x="2662" y="52"/>
                  </a:lnTo>
                  <a:lnTo>
                    <a:pt x="261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3860;p54">
              <a:extLst>
                <a:ext uri="{FF2B5EF4-FFF2-40B4-BE49-F238E27FC236}">
                  <a16:creationId xmlns:a16="http://schemas.microsoft.com/office/drawing/2014/main" id="{FBD52A19-79BC-15C9-C348-149E28B82EEE}"/>
                </a:ext>
              </a:extLst>
            </p:cNvPr>
            <p:cNvSpPr/>
            <p:nvPr/>
          </p:nvSpPr>
          <p:spPr>
            <a:xfrm>
              <a:off x="326875" y="2577250"/>
              <a:ext cx="418450" cy="372400"/>
            </a:xfrm>
            <a:custGeom>
              <a:avLst/>
              <a:gdLst/>
              <a:ahLst/>
              <a:cxnLst/>
              <a:rect l="l" t="t" r="r" b="b"/>
              <a:pathLst>
                <a:path w="16738" h="14896" extrusionOk="0">
                  <a:moveTo>
                    <a:pt x="4965" y="1"/>
                  </a:moveTo>
                  <a:lnTo>
                    <a:pt x="4454" y="52"/>
                  </a:lnTo>
                  <a:lnTo>
                    <a:pt x="3942" y="103"/>
                  </a:lnTo>
                  <a:lnTo>
                    <a:pt x="3481" y="205"/>
                  </a:lnTo>
                  <a:lnTo>
                    <a:pt x="3020" y="359"/>
                  </a:lnTo>
                  <a:lnTo>
                    <a:pt x="2611" y="564"/>
                  </a:lnTo>
                  <a:lnTo>
                    <a:pt x="2201" y="820"/>
                  </a:lnTo>
                  <a:lnTo>
                    <a:pt x="1843" y="1075"/>
                  </a:lnTo>
                  <a:lnTo>
                    <a:pt x="1536" y="1383"/>
                  </a:lnTo>
                  <a:lnTo>
                    <a:pt x="1229" y="1690"/>
                  </a:lnTo>
                  <a:lnTo>
                    <a:pt x="922" y="2048"/>
                  </a:lnTo>
                  <a:lnTo>
                    <a:pt x="717" y="2457"/>
                  </a:lnTo>
                  <a:lnTo>
                    <a:pt x="512" y="2867"/>
                  </a:lnTo>
                  <a:lnTo>
                    <a:pt x="308" y="3276"/>
                  </a:lnTo>
                  <a:lnTo>
                    <a:pt x="205" y="3686"/>
                  </a:lnTo>
                  <a:lnTo>
                    <a:pt x="103" y="4147"/>
                  </a:lnTo>
                  <a:lnTo>
                    <a:pt x="1" y="4607"/>
                  </a:lnTo>
                  <a:lnTo>
                    <a:pt x="1" y="5119"/>
                  </a:lnTo>
                  <a:lnTo>
                    <a:pt x="1" y="5580"/>
                  </a:lnTo>
                  <a:lnTo>
                    <a:pt x="52" y="6040"/>
                  </a:lnTo>
                  <a:lnTo>
                    <a:pt x="154" y="6552"/>
                  </a:lnTo>
                  <a:lnTo>
                    <a:pt x="308" y="7064"/>
                  </a:lnTo>
                  <a:lnTo>
                    <a:pt x="461" y="7525"/>
                  </a:lnTo>
                  <a:lnTo>
                    <a:pt x="717" y="8037"/>
                  </a:lnTo>
                  <a:lnTo>
                    <a:pt x="973" y="8497"/>
                  </a:lnTo>
                  <a:lnTo>
                    <a:pt x="1331" y="8958"/>
                  </a:lnTo>
                  <a:lnTo>
                    <a:pt x="1690" y="9419"/>
                  </a:lnTo>
                  <a:lnTo>
                    <a:pt x="2099" y="9828"/>
                  </a:lnTo>
                  <a:lnTo>
                    <a:pt x="2457" y="10186"/>
                  </a:lnTo>
                  <a:lnTo>
                    <a:pt x="2816" y="10493"/>
                  </a:lnTo>
                  <a:lnTo>
                    <a:pt x="3635" y="11005"/>
                  </a:lnTo>
                  <a:lnTo>
                    <a:pt x="4454" y="11415"/>
                  </a:lnTo>
                  <a:lnTo>
                    <a:pt x="5324" y="11773"/>
                  </a:lnTo>
                  <a:lnTo>
                    <a:pt x="6245" y="12029"/>
                  </a:lnTo>
                  <a:lnTo>
                    <a:pt x="7166" y="12285"/>
                  </a:lnTo>
                  <a:lnTo>
                    <a:pt x="9060" y="12592"/>
                  </a:lnTo>
                  <a:lnTo>
                    <a:pt x="11056" y="12950"/>
                  </a:lnTo>
                  <a:lnTo>
                    <a:pt x="12029" y="13104"/>
                  </a:lnTo>
                  <a:lnTo>
                    <a:pt x="13001" y="13360"/>
                  </a:lnTo>
                  <a:lnTo>
                    <a:pt x="13974" y="13616"/>
                  </a:lnTo>
                  <a:lnTo>
                    <a:pt x="14895" y="13923"/>
                  </a:lnTo>
                  <a:lnTo>
                    <a:pt x="15817" y="14383"/>
                  </a:lnTo>
                  <a:lnTo>
                    <a:pt x="16738" y="14895"/>
                  </a:lnTo>
                  <a:lnTo>
                    <a:pt x="16687" y="14383"/>
                  </a:lnTo>
                  <a:lnTo>
                    <a:pt x="16482" y="13155"/>
                  </a:lnTo>
                  <a:lnTo>
                    <a:pt x="16277" y="12285"/>
                  </a:lnTo>
                  <a:lnTo>
                    <a:pt x="16021" y="11312"/>
                  </a:lnTo>
                  <a:lnTo>
                    <a:pt x="15714" y="10237"/>
                  </a:lnTo>
                  <a:lnTo>
                    <a:pt x="15305" y="9060"/>
                  </a:lnTo>
                  <a:lnTo>
                    <a:pt x="14793" y="7883"/>
                  </a:lnTo>
                  <a:lnTo>
                    <a:pt x="14179" y="6706"/>
                  </a:lnTo>
                  <a:lnTo>
                    <a:pt x="13462" y="5477"/>
                  </a:lnTo>
                  <a:lnTo>
                    <a:pt x="13053" y="4914"/>
                  </a:lnTo>
                  <a:lnTo>
                    <a:pt x="12643" y="4351"/>
                  </a:lnTo>
                  <a:lnTo>
                    <a:pt x="12131" y="3788"/>
                  </a:lnTo>
                  <a:lnTo>
                    <a:pt x="11671" y="3276"/>
                  </a:lnTo>
                  <a:lnTo>
                    <a:pt x="11108" y="2765"/>
                  </a:lnTo>
                  <a:lnTo>
                    <a:pt x="10545" y="2253"/>
                  </a:lnTo>
                  <a:lnTo>
                    <a:pt x="9930" y="1792"/>
                  </a:lnTo>
                  <a:lnTo>
                    <a:pt x="9265" y="1383"/>
                  </a:lnTo>
                  <a:lnTo>
                    <a:pt x="8600" y="1024"/>
                  </a:lnTo>
                  <a:lnTo>
                    <a:pt x="7883" y="666"/>
                  </a:lnTo>
                  <a:lnTo>
                    <a:pt x="7269" y="410"/>
                  </a:lnTo>
                  <a:lnTo>
                    <a:pt x="6655" y="205"/>
                  </a:lnTo>
                  <a:lnTo>
                    <a:pt x="6092" y="103"/>
                  </a:lnTo>
                  <a:lnTo>
                    <a:pt x="5528" y="52"/>
                  </a:lnTo>
                  <a:lnTo>
                    <a:pt x="4965"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3861;p54">
              <a:extLst>
                <a:ext uri="{FF2B5EF4-FFF2-40B4-BE49-F238E27FC236}">
                  <a16:creationId xmlns:a16="http://schemas.microsoft.com/office/drawing/2014/main" id="{A51146E3-B1D1-5151-4FB2-1C4E6BF48FA0}"/>
                </a:ext>
              </a:extLst>
            </p:cNvPr>
            <p:cNvSpPr/>
            <p:nvPr/>
          </p:nvSpPr>
          <p:spPr>
            <a:xfrm>
              <a:off x="415175" y="2625875"/>
              <a:ext cx="446600" cy="943100"/>
            </a:xfrm>
            <a:custGeom>
              <a:avLst/>
              <a:gdLst/>
              <a:ahLst/>
              <a:cxnLst/>
              <a:rect l="l" t="t" r="r" b="b"/>
              <a:pathLst>
                <a:path w="17864" h="37724" extrusionOk="0">
                  <a:moveTo>
                    <a:pt x="3532" y="1"/>
                  </a:moveTo>
                  <a:lnTo>
                    <a:pt x="3532" y="52"/>
                  </a:lnTo>
                  <a:lnTo>
                    <a:pt x="4044" y="564"/>
                  </a:lnTo>
                  <a:lnTo>
                    <a:pt x="4505" y="1075"/>
                  </a:lnTo>
                  <a:lnTo>
                    <a:pt x="4914" y="1690"/>
                  </a:lnTo>
                  <a:lnTo>
                    <a:pt x="5323" y="2253"/>
                  </a:lnTo>
                  <a:lnTo>
                    <a:pt x="5631" y="2867"/>
                  </a:lnTo>
                  <a:lnTo>
                    <a:pt x="5938" y="3481"/>
                  </a:lnTo>
                  <a:lnTo>
                    <a:pt x="6347" y="4300"/>
                  </a:lnTo>
                  <a:lnTo>
                    <a:pt x="5016" y="3328"/>
                  </a:lnTo>
                  <a:lnTo>
                    <a:pt x="3583" y="2457"/>
                  </a:lnTo>
                  <a:lnTo>
                    <a:pt x="1843" y="1587"/>
                  </a:lnTo>
                  <a:lnTo>
                    <a:pt x="51" y="768"/>
                  </a:lnTo>
                  <a:lnTo>
                    <a:pt x="0" y="820"/>
                  </a:lnTo>
                  <a:lnTo>
                    <a:pt x="0" y="871"/>
                  </a:lnTo>
                  <a:lnTo>
                    <a:pt x="1024" y="1280"/>
                  </a:lnTo>
                  <a:lnTo>
                    <a:pt x="1996" y="1792"/>
                  </a:lnTo>
                  <a:lnTo>
                    <a:pt x="2969" y="2304"/>
                  </a:lnTo>
                  <a:lnTo>
                    <a:pt x="3941" y="2867"/>
                  </a:lnTo>
                  <a:lnTo>
                    <a:pt x="4812" y="3532"/>
                  </a:lnTo>
                  <a:lnTo>
                    <a:pt x="5682" y="4198"/>
                  </a:lnTo>
                  <a:lnTo>
                    <a:pt x="6552" y="4914"/>
                  </a:lnTo>
                  <a:lnTo>
                    <a:pt x="7320" y="5682"/>
                  </a:lnTo>
                  <a:lnTo>
                    <a:pt x="8241" y="6603"/>
                  </a:lnTo>
                  <a:lnTo>
                    <a:pt x="9111" y="7525"/>
                  </a:lnTo>
                  <a:lnTo>
                    <a:pt x="8036" y="7525"/>
                  </a:lnTo>
                  <a:lnTo>
                    <a:pt x="6961" y="7422"/>
                  </a:lnTo>
                  <a:lnTo>
                    <a:pt x="5887" y="7320"/>
                  </a:lnTo>
                  <a:lnTo>
                    <a:pt x="4812" y="7166"/>
                  </a:lnTo>
                  <a:lnTo>
                    <a:pt x="3634" y="6962"/>
                  </a:lnTo>
                  <a:lnTo>
                    <a:pt x="2457" y="6655"/>
                  </a:lnTo>
                  <a:lnTo>
                    <a:pt x="1331" y="6194"/>
                  </a:lnTo>
                  <a:lnTo>
                    <a:pt x="205" y="5682"/>
                  </a:lnTo>
                  <a:lnTo>
                    <a:pt x="205" y="5733"/>
                  </a:lnTo>
                  <a:lnTo>
                    <a:pt x="205" y="5784"/>
                  </a:lnTo>
                  <a:lnTo>
                    <a:pt x="1382" y="6296"/>
                  </a:lnTo>
                  <a:lnTo>
                    <a:pt x="2560" y="6808"/>
                  </a:lnTo>
                  <a:lnTo>
                    <a:pt x="3686" y="7218"/>
                  </a:lnTo>
                  <a:lnTo>
                    <a:pt x="4863" y="7525"/>
                  </a:lnTo>
                  <a:lnTo>
                    <a:pt x="5989" y="7729"/>
                  </a:lnTo>
                  <a:lnTo>
                    <a:pt x="7115" y="7883"/>
                  </a:lnTo>
                  <a:lnTo>
                    <a:pt x="8292" y="7934"/>
                  </a:lnTo>
                  <a:lnTo>
                    <a:pt x="9418" y="7883"/>
                  </a:lnTo>
                  <a:lnTo>
                    <a:pt x="10391" y="9060"/>
                  </a:lnTo>
                  <a:lnTo>
                    <a:pt x="11261" y="10289"/>
                  </a:lnTo>
                  <a:lnTo>
                    <a:pt x="11261" y="10289"/>
                  </a:lnTo>
                  <a:lnTo>
                    <a:pt x="10340" y="10135"/>
                  </a:lnTo>
                  <a:lnTo>
                    <a:pt x="9367" y="9930"/>
                  </a:lnTo>
                  <a:lnTo>
                    <a:pt x="8804" y="9828"/>
                  </a:lnTo>
                  <a:lnTo>
                    <a:pt x="8241" y="9674"/>
                  </a:lnTo>
                  <a:lnTo>
                    <a:pt x="7678" y="9419"/>
                  </a:lnTo>
                  <a:lnTo>
                    <a:pt x="7115" y="9163"/>
                  </a:lnTo>
                  <a:lnTo>
                    <a:pt x="7064" y="9163"/>
                  </a:lnTo>
                  <a:lnTo>
                    <a:pt x="7064" y="9214"/>
                  </a:lnTo>
                  <a:lnTo>
                    <a:pt x="7064" y="9265"/>
                  </a:lnTo>
                  <a:lnTo>
                    <a:pt x="8139" y="9726"/>
                  </a:lnTo>
                  <a:lnTo>
                    <a:pt x="9265" y="10033"/>
                  </a:lnTo>
                  <a:lnTo>
                    <a:pt x="10442" y="10391"/>
                  </a:lnTo>
                  <a:lnTo>
                    <a:pt x="11466" y="10596"/>
                  </a:lnTo>
                  <a:lnTo>
                    <a:pt x="12080" y="11619"/>
                  </a:lnTo>
                  <a:lnTo>
                    <a:pt x="12694" y="12643"/>
                  </a:lnTo>
                  <a:lnTo>
                    <a:pt x="13257" y="13718"/>
                  </a:lnTo>
                  <a:lnTo>
                    <a:pt x="13769" y="14742"/>
                  </a:lnTo>
                  <a:lnTo>
                    <a:pt x="14281" y="15868"/>
                  </a:lnTo>
                  <a:lnTo>
                    <a:pt x="14741" y="16943"/>
                  </a:lnTo>
                  <a:lnTo>
                    <a:pt x="15151" y="18069"/>
                  </a:lnTo>
                  <a:lnTo>
                    <a:pt x="15509" y="19195"/>
                  </a:lnTo>
                  <a:lnTo>
                    <a:pt x="15816" y="20321"/>
                  </a:lnTo>
                  <a:lnTo>
                    <a:pt x="16123" y="21447"/>
                  </a:lnTo>
                  <a:lnTo>
                    <a:pt x="16379" y="22573"/>
                  </a:lnTo>
                  <a:lnTo>
                    <a:pt x="16635" y="23750"/>
                  </a:lnTo>
                  <a:lnTo>
                    <a:pt x="16840" y="24876"/>
                  </a:lnTo>
                  <a:lnTo>
                    <a:pt x="16994" y="26002"/>
                  </a:lnTo>
                  <a:lnTo>
                    <a:pt x="17147" y="27180"/>
                  </a:lnTo>
                  <a:lnTo>
                    <a:pt x="17249" y="28357"/>
                  </a:lnTo>
                  <a:lnTo>
                    <a:pt x="17352" y="29483"/>
                  </a:lnTo>
                  <a:lnTo>
                    <a:pt x="17403" y="30660"/>
                  </a:lnTo>
                  <a:lnTo>
                    <a:pt x="17403" y="31837"/>
                  </a:lnTo>
                  <a:lnTo>
                    <a:pt x="17403" y="33015"/>
                  </a:lnTo>
                  <a:lnTo>
                    <a:pt x="17352" y="34141"/>
                  </a:lnTo>
                  <a:lnTo>
                    <a:pt x="17301" y="35318"/>
                  </a:lnTo>
                  <a:lnTo>
                    <a:pt x="17147" y="37621"/>
                  </a:lnTo>
                  <a:lnTo>
                    <a:pt x="17198" y="37724"/>
                  </a:lnTo>
                  <a:lnTo>
                    <a:pt x="17352" y="37724"/>
                  </a:lnTo>
                  <a:lnTo>
                    <a:pt x="17352" y="37672"/>
                  </a:lnTo>
                  <a:lnTo>
                    <a:pt x="17557" y="36342"/>
                  </a:lnTo>
                  <a:lnTo>
                    <a:pt x="17710" y="35011"/>
                  </a:lnTo>
                  <a:lnTo>
                    <a:pt x="17813" y="33680"/>
                  </a:lnTo>
                  <a:lnTo>
                    <a:pt x="17813" y="32349"/>
                  </a:lnTo>
                  <a:lnTo>
                    <a:pt x="17864" y="31070"/>
                  </a:lnTo>
                  <a:lnTo>
                    <a:pt x="17864" y="29739"/>
                  </a:lnTo>
                  <a:lnTo>
                    <a:pt x="17813" y="28408"/>
                  </a:lnTo>
                  <a:lnTo>
                    <a:pt x="17761" y="27077"/>
                  </a:lnTo>
                  <a:lnTo>
                    <a:pt x="17659" y="26002"/>
                  </a:lnTo>
                  <a:lnTo>
                    <a:pt x="17505" y="24876"/>
                  </a:lnTo>
                  <a:lnTo>
                    <a:pt x="17352" y="23750"/>
                  </a:lnTo>
                  <a:lnTo>
                    <a:pt x="17198" y="22675"/>
                  </a:lnTo>
                  <a:lnTo>
                    <a:pt x="16942" y="21601"/>
                  </a:lnTo>
                  <a:lnTo>
                    <a:pt x="16686" y="20474"/>
                  </a:lnTo>
                  <a:lnTo>
                    <a:pt x="16431" y="19400"/>
                  </a:lnTo>
                  <a:lnTo>
                    <a:pt x="16072" y="18376"/>
                  </a:lnTo>
                  <a:lnTo>
                    <a:pt x="15714" y="17301"/>
                  </a:lnTo>
                  <a:lnTo>
                    <a:pt x="15356" y="16277"/>
                  </a:lnTo>
                  <a:lnTo>
                    <a:pt x="14895" y="15254"/>
                  </a:lnTo>
                  <a:lnTo>
                    <a:pt x="14434" y="14230"/>
                  </a:lnTo>
                  <a:lnTo>
                    <a:pt x="13922" y="13257"/>
                  </a:lnTo>
                  <a:lnTo>
                    <a:pt x="13411" y="12285"/>
                  </a:lnTo>
                  <a:lnTo>
                    <a:pt x="12796" y="11312"/>
                  </a:lnTo>
                  <a:lnTo>
                    <a:pt x="12182" y="10391"/>
                  </a:lnTo>
                  <a:lnTo>
                    <a:pt x="11159" y="9060"/>
                  </a:lnTo>
                  <a:lnTo>
                    <a:pt x="11056" y="8497"/>
                  </a:lnTo>
                  <a:lnTo>
                    <a:pt x="10903" y="7985"/>
                  </a:lnTo>
                  <a:lnTo>
                    <a:pt x="10647" y="7166"/>
                  </a:lnTo>
                  <a:lnTo>
                    <a:pt x="10340" y="6399"/>
                  </a:lnTo>
                  <a:lnTo>
                    <a:pt x="9623" y="4863"/>
                  </a:lnTo>
                  <a:lnTo>
                    <a:pt x="8753" y="3328"/>
                  </a:lnTo>
                  <a:lnTo>
                    <a:pt x="8650" y="3328"/>
                  </a:lnTo>
                  <a:lnTo>
                    <a:pt x="8650" y="3379"/>
                  </a:lnTo>
                  <a:lnTo>
                    <a:pt x="9111" y="4147"/>
                  </a:lnTo>
                  <a:lnTo>
                    <a:pt x="9469" y="4914"/>
                  </a:lnTo>
                  <a:lnTo>
                    <a:pt x="9828" y="5682"/>
                  </a:lnTo>
                  <a:lnTo>
                    <a:pt x="10084" y="6501"/>
                  </a:lnTo>
                  <a:lnTo>
                    <a:pt x="10595" y="8088"/>
                  </a:lnTo>
                  <a:lnTo>
                    <a:pt x="10647" y="8241"/>
                  </a:lnTo>
                  <a:lnTo>
                    <a:pt x="10647" y="8395"/>
                  </a:lnTo>
                  <a:lnTo>
                    <a:pt x="9777" y="7371"/>
                  </a:lnTo>
                  <a:lnTo>
                    <a:pt x="8855" y="6399"/>
                  </a:lnTo>
                  <a:lnTo>
                    <a:pt x="7883" y="5529"/>
                  </a:lnTo>
                  <a:lnTo>
                    <a:pt x="6859" y="4658"/>
                  </a:lnTo>
                  <a:lnTo>
                    <a:pt x="6757" y="4607"/>
                  </a:lnTo>
                  <a:lnTo>
                    <a:pt x="6552" y="3942"/>
                  </a:lnTo>
                  <a:lnTo>
                    <a:pt x="6194" y="3379"/>
                  </a:lnTo>
                  <a:lnTo>
                    <a:pt x="5835" y="2713"/>
                  </a:lnTo>
                  <a:lnTo>
                    <a:pt x="5477" y="2150"/>
                  </a:lnTo>
                  <a:lnTo>
                    <a:pt x="4556" y="1024"/>
                  </a:lnTo>
                  <a:lnTo>
                    <a:pt x="363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3862;p54">
              <a:extLst>
                <a:ext uri="{FF2B5EF4-FFF2-40B4-BE49-F238E27FC236}">
                  <a16:creationId xmlns:a16="http://schemas.microsoft.com/office/drawing/2014/main" id="{05A14D90-D657-2286-D709-D40C3BFF0EDA}"/>
                </a:ext>
              </a:extLst>
            </p:cNvPr>
            <p:cNvSpPr/>
            <p:nvPr/>
          </p:nvSpPr>
          <p:spPr>
            <a:xfrm>
              <a:off x="576400" y="2646350"/>
              <a:ext cx="44800" cy="78075"/>
            </a:xfrm>
            <a:custGeom>
              <a:avLst/>
              <a:gdLst/>
              <a:ahLst/>
              <a:cxnLst/>
              <a:rect l="l" t="t" r="r" b="b"/>
              <a:pathLst>
                <a:path w="1792" h="3123" extrusionOk="0">
                  <a:moveTo>
                    <a:pt x="1" y="1"/>
                  </a:moveTo>
                  <a:lnTo>
                    <a:pt x="1" y="52"/>
                  </a:lnTo>
                  <a:lnTo>
                    <a:pt x="512" y="768"/>
                  </a:lnTo>
                  <a:lnTo>
                    <a:pt x="973" y="1485"/>
                  </a:lnTo>
                  <a:lnTo>
                    <a:pt x="1741" y="3123"/>
                  </a:lnTo>
                  <a:lnTo>
                    <a:pt x="1792" y="3123"/>
                  </a:lnTo>
                  <a:lnTo>
                    <a:pt x="1485" y="2253"/>
                  </a:lnTo>
                  <a:lnTo>
                    <a:pt x="1075" y="1434"/>
                  </a:lnTo>
                  <a:lnTo>
                    <a:pt x="615" y="717"/>
                  </a:lnTo>
                  <a:lnTo>
                    <a:pt x="10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3863;p54">
              <a:extLst>
                <a:ext uri="{FF2B5EF4-FFF2-40B4-BE49-F238E27FC236}">
                  <a16:creationId xmlns:a16="http://schemas.microsoft.com/office/drawing/2014/main" id="{DF252B72-5A8A-C089-4693-D380D0DADBBF}"/>
                </a:ext>
              </a:extLst>
            </p:cNvPr>
            <p:cNvSpPr/>
            <p:nvPr/>
          </p:nvSpPr>
          <p:spPr>
            <a:xfrm>
              <a:off x="390850" y="2735925"/>
              <a:ext cx="84475" cy="28175"/>
            </a:xfrm>
            <a:custGeom>
              <a:avLst/>
              <a:gdLst/>
              <a:ahLst/>
              <a:cxnLst/>
              <a:rect l="l" t="t" r="r" b="b"/>
              <a:pathLst>
                <a:path w="3379" h="1127" extrusionOk="0">
                  <a:moveTo>
                    <a:pt x="52" y="0"/>
                  </a:moveTo>
                  <a:lnTo>
                    <a:pt x="1" y="52"/>
                  </a:lnTo>
                  <a:lnTo>
                    <a:pt x="52" y="52"/>
                  </a:lnTo>
                  <a:lnTo>
                    <a:pt x="820" y="410"/>
                  </a:lnTo>
                  <a:lnTo>
                    <a:pt x="1639" y="768"/>
                  </a:lnTo>
                  <a:lnTo>
                    <a:pt x="2509" y="1024"/>
                  </a:lnTo>
                  <a:lnTo>
                    <a:pt x="3379" y="1127"/>
                  </a:lnTo>
                  <a:lnTo>
                    <a:pt x="3379" y="1075"/>
                  </a:lnTo>
                  <a:lnTo>
                    <a:pt x="2560" y="922"/>
                  </a:lnTo>
                  <a:lnTo>
                    <a:pt x="1741" y="666"/>
                  </a:lnTo>
                  <a:lnTo>
                    <a:pt x="871" y="359"/>
                  </a:lnTo>
                  <a:lnTo>
                    <a:pt x="10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3864;p54">
              <a:extLst>
                <a:ext uri="{FF2B5EF4-FFF2-40B4-BE49-F238E27FC236}">
                  <a16:creationId xmlns:a16="http://schemas.microsoft.com/office/drawing/2014/main" id="{0F90E15C-5C60-366E-45AA-479DDB8F70A5}"/>
                </a:ext>
              </a:extLst>
            </p:cNvPr>
            <p:cNvSpPr/>
            <p:nvPr/>
          </p:nvSpPr>
          <p:spPr>
            <a:xfrm>
              <a:off x="893750" y="2217675"/>
              <a:ext cx="446600" cy="683350"/>
            </a:xfrm>
            <a:custGeom>
              <a:avLst/>
              <a:gdLst/>
              <a:ahLst/>
              <a:cxnLst/>
              <a:rect l="l" t="t" r="r" b="b"/>
              <a:pathLst>
                <a:path w="17864" h="27334" extrusionOk="0">
                  <a:moveTo>
                    <a:pt x="12899" y="1"/>
                  </a:moveTo>
                  <a:lnTo>
                    <a:pt x="12233" y="52"/>
                  </a:lnTo>
                  <a:lnTo>
                    <a:pt x="11568" y="154"/>
                  </a:lnTo>
                  <a:lnTo>
                    <a:pt x="10851" y="308"/>
                  </a:lnTo>
                  <a:lnTo>
                    <a:pt x="10186" y="615"/>
                  </a:lnTo>
                  <a:lnTo>
                    <a:pt x="9469" y="973"/>
                  </a:lnTo>
                  <a:lnTo>
                    <a:pt x="8753" y="1383"/>
                  </a:lnTo>
                  <a:lnTo>
                    <a:pt x="8036" y="1895"/>
                  </a:lnTo>
                  <a:lnTo>
                    <a:pt x="7320" y="2509"/>
                  </a:lnTo>
                  <a:lnTo>
                    <a:pt x="6654" y="3174"/>
                  </a:lnTo>
                  <a:lnTo>
                    <a:pt x="5938" y="3891"/>
                  </a:lnTo>
                  <a:lnTo>
                    <a:pt x="5272" y="4710"/>
                  </a:lnTo>
                  <a:lnTo>
                    <a:pt x="4658" y="5580"/>
                  </a:lnTo>
                  <a:lnTo>
                    <a:pt x="3993" y="6552"/>
                  </a:lnTo>
                  <a:lnTo>
                    <a:pt x="3430" y="7576"/>
                  </a:lnTo>
                  <a:lnTo>
                    <a:pt x="2867" y="8702"/>
                  </a:lnTo>
                  <a:lnTo>
                    <a:pt x="2355" y="9879"/>
                  </a:lnTo>
                  <a:lnTo>
                    <a:pt x="1843" y="11108"/>
                  </a:lnTo>
                  <a:lnTo>
                    <a:pt x="1433" y="12439"/>
                  </a:lnTo>
                  <a:lnTo>
                    <a:pt x="1024" y="13821"/>
                  </a:lnTo>
                  <a:lnTo>
                    <a:pt x="717" y="15305"/>
                  </a:lnTo>
                  <a:lnTo>
                    <a:pt x="410" y="16840"/>
                  </a:lnTo>
                  <a:lnTo>
                    <a:pt x="205" y="18427"/>
                  </a:lnTo>
                  <a:lnTo>
                    <a:pt x="51" y="20065"/>
                  </a:lnTo>
                  <a:lnTo>
                    <a:pt x="0" y="21805"/>
                  </a:lnTo>
                  <a:lnTo>
                    <a:pt x="0" y="23546"/>
                  </a:lnTo>
                  <a:lnTo>
                    <a:pt x="103" y="25439"/>
                  </a:lnTo>
                  <a:lnTo>
                    <a:pt x="256" y="27333"/>
                  </a:lnTo>
                  <a:lnTo>
                    <a:pt x="307" y="27282"/>
                  </a:lnTo>
                  <a:lnTo>
                    <a:pt x="563" y="26873"/>
                  </a:lnTo>
                  <a:lnTo>
                    <a:pt x="1024" y="26105"/>
                  </a:lnTo>
                  <a:lnTo>
                    <a:pt x="1741" y="25081"/>
                  </a:lnTo>
                  <a:lnTo>
                    <a:pt x="2201" y="24467"/>
                  </a:lnTo>
                  <a:lnTo>
                    <a:pt x="2713" y="23853"/>
                  </a:lnTo>
                  <a:lnTo>
                    <a:pt x="3378" y="23187"/>
                  </a:lnTo>
                  <a:lnTo>
                    <a:pt x="4146" y="22471"/>
                  </a:lnTo>
                  <a:lnTo>
                    <a:pt x="4965" y="21754"/>
                  </a:lnTo>
                  <a:lnTo>
                    <a:pt x="5938" y="21038"/>
                  </a:lnTo>
                  <a:lnTo>
                    <a:pt x="7013" y="20270"/>
                  </a:lnTo>
                  <a:lnTo>
                    <a:pt x="8190" y="19553"/>
                  </a:lnTo>
                  <a:lnTo>
                    <a:pt x="9367" y="18837"/>
                  </a:lnTo>
                  <a:lnTo>
                    <a:pt x="10544" y="17966"/>
                  </a:lnTo>
                  <a:lnTo>
                    <a:pt x="11670" y="17045"/>
                  </a:lnTo>
                  <a:lnTo>
                    <a:pt x="12796" y="16021"/>
                  </a:lnTo>
                  <a:lnTo>
                    <a:pt x="13871" y="14895"/>
                  </a:lnTo>
                  <a:lnTo>
                    <a:pt x="14844" y="13718"/>
                  </a:lnTo>
                  <a:lnTo>
                    <a:pt x="15714" y="12439"/>
                  </a:lnTo>
                  <a:lnTo>
                    <a:pt x="16123" y="11824"/>
                  </a:lnTo>
                  <a:lnTo>
                    <a:pt x="16482" y="11159"/>
                  </a:lnTo>
                  <a:lnTo>
                    <a:pt x="16789" y="10545"/>
                  </a:lnTo>
                  <a:lnTo>
                    <a:pt x="17096" y="9879"/>
                  </a:lnTo>
                  <a:lnTo>
                    <a:pt x="17352" y="9214"/>
                  </a:lnTo>
                  <a:lnTo>
                    <a:pt x="17557" y="8549"/>
                  </a:lnTo>
                  <a:lnTo>
                    <a:pt x="17710" y="7883"/>
                  </a:lnTo>
                  <a:lnTo>
                    <a:pt x="17813" y="7269"/>
                  </a:lnTo>
                  <a:lnTo>
                    <a:pt x="17864" y="6603"/>
                  </a:lnTo>
                  <a:lnTo>
                    <a:pt x="17864" y="5938"/>
                  </a:lnTo>
                  <a:lnTo>
                    <a:pt x="17813" y="5273"/>
                  </a:lnTo>
                  <a:lnTo>
                    <a:pt x="17710" y="4658"/>
                  </a:lnTo>
                  <a:lnTo>
                    <a:pt x="17557" y="4044"/>
                  </a:lnTo>
                  <a:lnTo>
                    <a:pt x="17301" y="3430"/>
                  </a:lnTo>
                  <a:lnTo>
                    <a:pt x="16994" y="2816"/>
                  </a:lnTo>
                  <a:lnTo>
                    <a:pt x="16635" y="2253"/>
                  </a:lnTo>
                  <a:lnTo>
                    <a:pt x="16175" y="1690"/>
                  </a:lnTo>
                  <a:lnTo>
                    <a:pt x="15663" y="1127"/>
                  </a:lnTo>
                  <a:lnTo>
                    <a:pt x="15151" y="717"/>
                  </a:lnTo>
                  <a:lnTo>
                    <a:pt x="14639" y="410"/>
                  </a:lnTo>
                  <a:lnTo>
                    <a:pt x="14076" y="205"/>
                  </a:lnTo>
                  <a:lnTo>
                    <a:pt x="13513" y="52"/>
                  </a:lnTo>
                  <a:lnTo>
                    <a:pt x="12899"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3865;p54">
              <a:extLst>
                <a:ext uri="{FF2B5EF4-FFF2-40B4-BE49-F238E27FC236}">
                  <a16:creationId xmlns:a16="http://schemas.microsoft.com/office/drawing/2014/main" id="{75C3210F-B138-93E4-DA4A-B71E36A4B47A}"/>
                </a:ext>
              </a:extLst>
            </p:cNvPr>
            <p:cNvSpPr/>
            <p:nvPr/>
          </p:nvSpPr>
          <p:spPr>
            <a:xfrm>
              <a:off x="782425" y="2305975"/>
              <a:ext cx="428700" cy="1563725"/>
            </a:xfrm>
            <a:custGeom>
              <a:avLst/>
              <a:gdLst/>
              <a:ahLst/>
              <a:cxnLst/>
              <a:rect l="l" t="t" r="r" b="b"/>
              <a:pathLst>
                <a:path w="17148" h="62549" extrusionOk="0">
                  <a:moveTo>
                    <a:pt x="14025" y="0"/>
                  </a:moveTo>
                  <a:lnTo>
                    <a:pt x="13564" y="1075"/>
                  </a:lnTo>
                  <a:lnTo>
                    <a:pt x="13052" y="2099"/>
                  </a:lnTo>
                  <a:lnTo>
                    <a:pt x="12643" y="3123"/>
                  </a:lnTo>
                  <a:lnTo>
                    <a:pt x="12336" y="4198"/>
                  </a:lnTo>
                  <a:lnTo>
                    <a:pt x="12029" y="5272"/>
                  </a:lnTo>
                  <a:lnTo>
                    <a:pt x="11824" y="6398"/>
                  </a:lnTo>
                  <a:lnTo>
                    <a:pt x="11773" y="6859"/>
                  </a:lnTo>
                  <a:lnTo>
                    <a:pt x="11722" y="7371"/>
                  </a:lnTo>
                  <a:lnTo>
                    <a:pt x="11722" y="7883"/>
                  </a:lnTo>
                  <a:lnTo>
                    <a:pt x="11773" y="8344"/>
                  </a:lnTo>
                  <a:lnTo>
                    <a:pt x="10340" y="10442"/>
                  </a:lnTo>
                  <a:lnTo>
                    <a:pt x="8958" y="12541"/>
                  </a:lnTo>
                  <a:lnTo>
                    <a:pt x="8446" y="13360"/>
                  </a:lnTo>
                  <a:lnTo>
                    <a:pt x="8446" y="11671"/>
                  </a:lnTo>
                  <a:lnTo>
                    <a:pt x="8446" y="9930"/>
                  </a:lnTo>
                  <a:lnTo>
                    <a:pt x="8497" y="8855"/>
                  </a:lnTo>
                  <a:lnTo>
                    <a:pt x="8548" y="7729"/>
                  </a:lnTo>
                  <a:lnTo>
                    <a:pt x="8702" y="6654"/>
                  </a:lnTo>
                  <a:lnTo>
                    <a:pt x="8906" y="5580"/>
                  </a:lnTo>
                  <a:lnTo>
                    <a:pt x="8804" y="5580"/>
                  </a:lnTo>
                  <a:lnTo>
                    <a:pt x="8395" y="7678"/>
                  </a:lnTo>
                  <a:lnTo>
                    <a:pt x="8190" y="8753"/>
                  </a:lnTo>
                  <a:lnTo>
                    <a:pt x="8036" y="9777"/>
                  </a:lnTo>
                  <a:lnTo>
                    <a:pt x="7985" y="10852"/>
                  </a:lnTo>
                  <a:lnTo>
                    <a:pt x="7934" y="11926"/>
                  </a:lnTo>
                  <a:lnTo>
                    <a:pt x="7985" y="13001"/>
                  </a:lnTo>
                  <a:lnTo>
                    <a:pt x="8087" y="14025"/>
                  </a:lnTo>
                  <a:lnTo>
                    <a:pt x="7013" y="16021"/>
                  </a:lnTo>
                  <a:lnTo>
                    <a:pt x="6040" y="17966"/>
                  </a:lnTo>
                  <a:lnTo>
                    <a:pt x="6040" y="17250"/>
                  </a:lnTo>
                  <a:lnTo>
                    <a:pt x="6040" y="16277"/>
                  </a:lnTo>
                  <a:lnTo>
                    <a:pt x="6040" y="15253"/>
                  </a:lnTo>
                  <a:lnTo>
                    <a:pt x="6142" y="13308"/>
                  </a:lnTo>
                  <a:lnTo>
                    <a:pt x="6245" y="12234"/>
                  </a:lnTo>
                  <a:lnTo>
                    <a:pt x="6398" y="11107"/>
                  </a:lnTo>
                  <a:lnTo>
                    <a:pt x="6296" y="11107"/>
                  </a:lnTo>
                  <a:lnTo>
                    <a:pt x="6245" y="11619"/>
                  </a:lnTo>
                  <a:lnTo>
                    <a:pt x="6194" y="12131"/>
                  </a:lnTo>
                  <a:lnTo>
                    <a:pt x="6040" y="13155"/>
                  </a:lnTo>
                  <a:lnTo>
                    <a:pt x="5835" y="15253"/>
                  </a:lnTo>
                  <a:lnTo>
                    <a:pt x="5733" y="16277"/>
                  </a:lnTo>
                  <a:lnTo>
                    <a:pt x="5682" y="17301"/>
                  </a:lnTo>
                  <a:lnTo>
                    <a:pt x="5631" y="18069"/>
                  </a:lnTo>
                  <a:lnTo>
                    <a:pt x="5682" y="18888"/>
                  </a:lnTo>
                  <a:lnTo>
                    <a:pt x="4760" y="20986"/>
                  </a:lnTo>
                  <a:lnTo>
                    <a:pt x="3993" y="23085"/>
                  </a:lnTo>
                  <a:lnTo>
                    <a:pt x="3481" y="24569"/>
                  </a:lnTo>
                  <a:lnTo>
                    <a:pt x="3020" y="26053"/>
                  </a:lnTo>
                  <a:lnTo>
                    <a:pt x="2611" y="27589"/>
                  </a:lnTo>
                  <a:lnTo>
                    <a:pt x="2252" y="29073"/>
                  </a:lnTo>
                  <a:lnTo>
                    <a:pt x="1894" y="30609"/>
                  </a:lnTo>
                  <a:lnTo>
                    <a:pt x="1587" y="32144"/>
                  </a:lnTo>
                  <a:lnTo>
                    <a:pt x="1331" y="33680"/>
                  </a:lnTo>
                  <a:lnTo>
                    <a:pt x="1126" y="35215"/>
                  </a:lnTo>
                  <a:lnTo>
                    <a:pt x="717" y="38594"/>
                  </a:lnTo>
                  <a:lnTo>
                    <a:pt x="410" y="42023"/>
                  </a:lnTo>
                  <a:lnTo>
                    <a:pt x="205" y="45401"/>
                  </a:lnTo>
                  <a:lnTo>
                    <a:pt x="51" y="48779"/>
                  </a:lnTo>
                  <a:lnTo>
                    <a:pt x="0" y="52260"/>
                  </a:lnTo>
                  <a:lnTo>
                    <a:pt x="0" y="54000"/>
                  </a:lnTo>
                  <a:lnTo>
                    <a:pt x="51" y="55689"/>
                  </a:lnTo>
                  <a:lnTo>
                    <a:pt x="205" y="59119"/>
                  </a:lnTo>
                  <a:lnTo>
                    <a:pt x="359" y="60808"/>
                  </a:lnTo>
                  <a:lnTo>
                    <a:pt x="512" y="62497"/>
                  </a:lnTo>
                  <a:lnTo>
                    <a:pt x="563" y="62548"/>
                  </a:lnTo>
                  <a:lnTo>
                    <a:pt x="666" y="62548"/>
                  </a:lnTo>
                  <a:lnTo>
                    <a:pt x="666" y="62497"/>
                  </a:lnTo>
                  <a:lnTo>
                    <a:pt x="666" y="60603"/>
                  </a:lnTo>
                  <a:lnTo>
                    <a:pt x="614" y="58709"/>
                  </a:lnTo>
                  <a:lnTo>
                    <a:pt x="563" y="56815"/>
                  </a:lnTo>
                  <a:lnTo>
                    <a:pt x="563" y="54922"/>
                  </a:lnTo>
                  <a:lnTo>
                    <a:pt x="666" y="51134"/>
                  </a:lnTo>
                  <a:lnTo>
                    <a:pt x="819" y="47295"/>
                  </a:lnTo>
                  <a:lnTo>
                    <a:pt x="1024" y="44122"/>
                  </a:lnTo>
                  <a:lnTo>
                    <a:pt x="1331" y="40948"/>
                  </a:lnTo>
                  <a:lnTo>
                    <a:pt x="1689" y="37775"/>
                  </a:lnTo>
                  <a:lnTo>
                    <a:pt x="2150" y="34601"/>
                  </a:lnTo>
                  <a:lnTo>
                    <a:pt x="2713" y="31479"/>
                  </a:lnTo>
                  <a:lnTo>
                    <a:pt x="3020" y="29943"/>
                  </a:lnTo>
                  <a:lnTo>
                    <a:pt x="3378" y="28357"/>
                  </a:lnTo>
                  <a:lnTo>
                    <a:pt x="3788" y="26821"/>
                  </a:lnTo>
                  <a:lnTo>
                    <a:pt x="4197" y="25286"/>
                  </a:lnTo>
                  <a:lnTo>
                    <a:pt x="4709" y="23750"/>
                  </a:lnTo>
                  <a:lnTo>
                    <a:pt x="5221" y="22266"/>
                  </a:lnTo>
                  <a:lnTo>
                    <a:pt x="6142" y="19809"/>
                  </a:lnTo>
                  <a:lnTo>
                    <a:pt x="7166" y="17454"/>
                  </a:lnTo>
                  <a:lnTo>
                    <a:pt x="8497" y="16738"/>
                  </a:lnTo>
                  <a:lnTo>
                    <a:pt x="9828" y="15970"/>
                  </a:lnTo>
                  <a:lnTo>
                    <a:pt x="10493" y="15612"/>
                  </a:lnTo>
                  <a:lnTo>
                    <a:pt x="11158" y="15151"/>
                  </a:lnTo>
                  <a:lnTo>
                    <a:pt x="11824" y="14690"/>
                  </a:lnTo>
                  <a:lnTo>
                    <a:pt x="12438" y="14179"/>
                  </a:lnTo>
                  <a:lnTo>
                    <a:pt x="12438" y="14127"/>
                  </a:lnTo>
                  <a:lnTo>
                    <a:pt x="12387" y="14127"/>
                  </a:lnTo>
                  <a:lnTo>
                    <a:pt x="11722" y="14588"/>
                  </a:lnTo>
                  <a:lnTo>
                    <a:pt x="11005" y="14946"/>
                  </a:lnTo>
                  <a:lnTo>
                    <a:pt x="9572" y="15714"/>
                  </a:lnTo>
                  <a:lnTo>
                    <a:pt x="8446" y="16380"/>
                  </a:lnTo>
                  <a:lnTo>
                    <a:pt x="7371" y="17045"/>
                  </a:lnTo>
                  <a:lnTo>
                    <a:pt x="8446" y="14793"/>
                  </a:lnTo>
                  <a:lnTo>
                    <a:pt x="9623" y="12643"/>
                  </a:lnTo>
                  <a:lnTo>
                    <a:pt x="10544" y="12131"/>
                  </a:lnTo>
                  <a:lnTo>
                    <a:pt x="11466" y="11722"/>
                  </a:lnTo>
                  <a:lnTo>
                    <a:pt x="12438" y="11261"/>
                  </a:lnTo>
                  <a:lnTo>
                    <a:pt x="13308" y="10800"/>
                  </a:lnTo>
                  <a:lnTo>
                    <a:pt x="14281" y="10237"/>
                  </a:lnTo>
                  <a:lnTo>
                    <a:pt x="15253" y="9623"/>
                  </a:lnTo>
                  <a:lnTo>
                    <a:pt x="16175" y="8958"/>
                  </a:lnTo>
                  <a:lnTo>
                    <a:pt x="16635" y="8599"/>
                  </a:lnTo>
                  <a:lnTo>
                    <a:pt x="17096" y="8344"/>
                  </a:lnTo>
                  <a:lnTo>
                    <a:pt x="17147" y="8292"/>
                  </a:lnTo>
                  <a:lnTo>
                    <a:pt x="17147" y="8241"/>
                  </a:lnTo>
                  <a:lnTo>
                    <a:pt x="17045" y="8241"/>
                  </a:lnTo>
                  <a:lnTo>
                    <a:pt x="16482" y="8599"/>
                  </a:lnTo>
                  <a:lnTo>
                    <a:pt x="15919" y="8907"/>
                  </a:lnTo>
                  <a:lnTo>
                    <a:pt x="14946" y="9470"/>
                  </a:lnTo>
                  <a:lnTo>
                    <a:pt x="13001" y="10493"/>
                  </a:lnTo>
                  <a:lnTo>
                    <a:pt x="11056" y="11568"/>
                  </a:lnTo>
                  <a:lnTo>
                    <a:pt x="10493" y="11875"/>
                  </a:lnTo>
                  <a:lnTo>
                    <a:pt x="9879" y="12182"/>
                  </a:lnTo>
                  <a:lnTo>
                    <a:pt x="10135" y="11824"/>
                  </a:lnTo>
                  <a:lnTo>
                    <a:pt x="10903" y="10544"/>
                  </a:lnTo>
                  <a:lnTo>
                    <a:pt x="11670" y="9367"/>
                  </a:lnTo>
                  <a:lnTo>
                    <a:pt x="12489" y="8139"/>
                  </a:lnTo>
                  <a:lnTo>
                    <a:pt x="13308" y="6962"/>
                  </a:lnTo>
                  <a:lnTo>
                    <a:pt x="14178" y="5835"/>
                  </a:lnTo>
                  <a:lnTo>
                    <a:pt x="15100" y="4709"/>
                  </a:lnTo>
                  <a:lnTo>
                    <a:pt x="16021" y="3583"/>
                  </a:lnTo>
                  <a:lnTo>
                    <a:pt x="16994" y="2457"/>
                  </a:lnTo>
                  <a:lnTo>
                    <a:pt x="16994" y="2406"/>
                  </a:lnTo>
                  <a:lnTo>
                    <a:pt x="16942" y="2406"/>
                  </a:lnTo>
                  <a:lnTo>
                    <a:pt x="15663" y="3737"/>
                  </a:lnTo>
                  <a:lnTo>
                    <a:pt x="14485" y="5068"/>
                  </a:lnTo>
                  <a:lnTo>
                    <a:pt x="13308" y="6450"/>
                  </a:lnTo>
                  <a:lnTo>
                    <a:pt x="12182" y="7883"/>
                  </a:lnTo>
                  <a:lnTo>
                    <a:pt x="12182" y="7883"/>
                  </a:lnTo>
                  <a:lnTo>
                    <a:pt x="12285" y="7166"/>
                  </a:lnTo>
                  <a:lnTo>
                    <a:pt x="12387" y="6450"/>
                  </a:lnTo>
                  <a:lnTo>
                    <a:pt x="12540" y="5375"/>
                  </a:lnTo>
                  <a:lnTo>
                    <a:pt x="12745" y="4300"/>
                  </a:lnTo>
                  <a:lnTo>
                    <a:pt x="13001" y="3276"/>
                  </a:lnTo>
                  <a:lnTo>
                    <a:pt x="13308" y="2253"/>
                  </a:lnTo>
                  <a:lnTo>
                    <a:pt x="13462" y="1690"/>
                  </a:lnTo>
                  <a:lnTo>
                    <a:pt x="13615" y="1126"/>
                  </a:lnTo>
                  <a:lnTo>
                    <a:pt x="13871" y="563"/>
                  </a:lnTo>
                  <a:lnTo>
                    <a:pt x="14127" y="52"/>
                  </a:lnTo>
                  <a:lnTo>
                    <a:pt x="141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3866;p54">
              <a:extLst>
                <a:ext uri="{FF2B5EF4-FFF2-40B4-BE49-F238E27FC236}">
                  <a16:creationId xmlns:a16="http://schemas.microsoft.com/office/drawing/2014/main" id="{9A9DC6A9-44A5-C760-9BE7-A927406FFC2D}"/>
                </a:ext>
              </a:extLst>
            </p:cNvPr>
            <p:cNvSpPr/>
            <p:nvPr/>
          </p:nvSpPr>
          <p:spPr>
            <a:xfrm>
              <a:off x="1089525" y="2514550"/>
              <a:ext cx="175325" cy="102400"/>
            </a:xfrm>
            <a:custGeom>
              <a:avLst/>
              <a:gdLst/>
              <a:ahLst/>
              <a:cxnLst/>
              <a:rect l="l" t="t" r="r" b="b"/>
              <a:pathLst>
                <a:path w="7013" h="4096" extrusionOk="0">
                  <a:moveTo>
                    <a:pt x="7013" y="1"/>
                  </a:moveTo>
                  <a:lnTo>
                    <a:pt x="5375" y="1178"/>
                  </a:lnTo>
                  <a:lnTo>
                    <a:pt x="3635" y="2201"/>
                  </a:lnTo>
                  <a:lnTo>
                    <a:pt x="2765" y="2713"/>
                  </a:lnTo>
                  <a:lnTo>
                    <a:pt x="1843" y="3174"/>
                  </a:lnTo>
                  <a:lnTo>
                    <a:pt x="973" y="3635"/>
                  </a:lnTo>
                  <a:lnTo>
                    <a:pt x="52" y="4044"/>
                  </a:lnTo>
                  <a:lnTo>
                    <a:pt x="1" y="4095"/>
                  </a:lnTo>
                  <a:lnTo>
                    <a:pt x="52" y="4095"/>
                  </a:lnTo>
                  <a:lnTo>
                    <a:pt x="973" y="3686"/>
                  </a:lnTo>
                  <a:lnTo>
                    <a:pt x="1894" y="3276"/>
                  </a:lnTo>
                  <a:lnTo>
                    <a:pt x="2816" y="2816"/>
                  </a:lnTo>
                  <a:lnTo>
                    <a:pt x="3737" y="2304"/>
                  </a:lnTo>
                  <a:lnTo>
                    <a:pt x="4607" y="1792"/>
                  </a:lnTo>
                  <a:lnTo>
                    <a:pt x="5426" y="1229"/>
                  </a:lnTo>
                  <a:lnTo>
                    <a:pt x="6245" y="666"/>
                  </a:lnTo>
                  <a:lnTo>
                    <a:pt x="701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3867;p54">
              <a:extLst>
                <a:ext uri="{FF2B5EF4-FFF2-40B4-BE49-F238E27FC236}">
                  <a16:creationId xmlns:a16="http://schemas.microsoft.com/office/drawing/2014/main" id="{42CCF557-24FF-6CF5-8E43-479C36FA028A}"/>
                </a:ext>
              </a:extLst>
            </p:cNvPr>
            <p:cNvSpPr/>
            <p:nvPr/>
          </p:nvSpPr>
          <p:spPr>
            <a:xfrm>
              <a:off x="1029375" y="2336675"/>
              <a:ext cx="29475" cy="124150"/>
            </a:xfrm>
            <a:custGeom>
              <a:avLst/>
              <a:gdLst/>
              <a:ahLst/>
              <a:cxnLst/>
              <a:rect l="l" t="t" r="r" b="b"/>
              <a:pathLst>
                <a:path w="1179" h="4966" extrusionOk="0">
                  <a:moveTo>
                    <a:pt x="1178" y="1"/>
                  </a:moveTo>
                  <a:lnTo>
                    <a:pt x="1127" y="52"/>
                  </a:lnTo>
                  <a:lnTo>
                    <a:pt x="1127" y="103"/>
                  </a:lnTo>
                  <a:lnTo>
                    <a:pt x="1127" y="103"/>
                  </a:lnTo>
                  <a:lnTo>
                    <a:pt x="1178" y="1"/>
                  </a:lnTo>
                  <a:close/>
                  <a:moveTo>
                    <a:pt x="1127" y="103"/>
                  </a:moveTo>
                  <a:lnTo>
                    <a:pt x="1076" y="206"/>
                  </a:lnTo>
                  <a:lnTo>
                    <a:pt x="1076" y="308"/>
                  </a:lnTo>
                  <a:lnTo>
                    <a:pt x="1076" y="316"/>
                  </a:lnTo>
                  <a:lnTo>
                    <a:pt x="1127" y="206"/>
                  </a:lnTo>
                  <a:lnTo>
                    <a:pt x="1127" y="103"/>
                  </a:lnTo>
                  <a:lnTo>
                    <a:pt x="1127" y="103"/>
                  </a:lnTo>
                  <a:close/>
                  <a:moveTo>
                    <a:pt x="1076" y="316"/>
                  </a:moveTo>
                  <a:lnTo>
                    <a:pt x="820" y="871"/>
                  </a:lnTo>
                  <a:lnTo>
                    <a:pt x="820" y="922"/>
                  </a:lnTo>
                  <a:lnTo>
                    <a:pt x="666" y="1485"/>
                  </a:lnTo>
                  <a:lnTo>
                    <a:pt x="513" y="2048"/>
                  </a:lnTo>
                  <a:lnTo>
                    <a:pt x="308" y="2765"/>
                  </a:lnTo>
                  <a:lnTo>
                    <a:pt x="154" y="3481"/>
                  </a:lnTo>
                  <a:lnTo>
                    <a:pt x="52" y="4198"/>
                  </a:lnTo>
                  <a:lnTo>
                    <a:pt x="1" y="4966"/>
                  </a:lnTo>
                  <a:lnTo>
                    <a:pt x="103" y="4966"/>
                  </a:lnTo>
                  <a:lnTo>
                    <a:pt x="257" y="3789"/>
                  </a:lnTo>
                  <a:lnTo>
                    <a:pt x="513" y="2611"/>
                  </a:lnTo>
                  <a:lnTo>
                    <a:pt x="769" y="1485"/>
                  </a:lnTo>
                  <a:lnTo>
                    <a:pt x="1076" y="359"/>
                  </a:lnTo>
                  <a:lnTo>
                    <a:pt x="1076" y="316"/>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3868;p54">
              <a:extLst>
                <a:ext uri="{FF2B5EF4-FFF2-40B4-BE49-F238E27FC236}">
                  <a16:creationId xmlns:a16="http://schemas.microsoft.com/office/drawing/2014/main" id="{5A9C4DB7-A123-D0B3-38EA-DB73200F25DA}"/>
                </a:ext>
              </a:extLst>
            </p:cNvPr>
            <p:cNvSpPr/>
            <p:nvPr/>
          </p:nvSpPr>
          <p:spPr>
            <a:xfrm>
              <a:off x="605825" y="3566400"/>
              <a:ext cx="492675" cy="578400"/>
            </a:xfrm>
            <a:custGeom>
              <a:avLst/>
              <a:gdLst/>
              <a:ahLst/>
              <a:cxnLst/>
              <a:rect l="l" t="t" r="r" b="b"/>
              <a:pathLst>
                <a:path w="19707" h="23136" extrusionOk="0">
                  <a:moveTo>
                    <a:pt x="1" y="0"/>
                  </a:moveTo>
                  <a:lnTo>
                    <a:pt x="461" y="5733"/>
                  </a:lnTo>
                  <a:lnTo>
                    <a:pt x="1946" y="23136"/>
                  </a:lnTo>
                  <a:lnTo>
                    <a:pt x="17762" y="23136"/>
                  </a:lnTo>
                  <a:lnTo>
                    <a:pt x="19195" y="5733"/>
                  </a:lnTo>
                  <a:lnTo>
                    <a:pt x="1970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3869;p54">
              <a:extLst>
                <a:ext uri="{FF2B5EF4-FFF2-40B4-BE49-F238E27FC236}">
                  <a16:creationId xmlns:a16="http://schemas.microsoft.com/office/drawing/2014/main" id="{4DB3B7D2-2935-3CAB-FE65-44E77B2E0AFC}"/>
                </a:ext>
              </a:extLst>
            </p:cNvPr>
            <p:cNvSpPr/>
            <p:nvPr/>
          </p:nvSpPr>
          <p:spPr>
            <a:xfrm>
              <a:off x="605825" y="3566400"/>
              <a:ext cx="492675" cy="143325"/>
            </a:xfrm>
            <a:custGeom>
              <a:avLst/>
              <a:gdLst/>
              <a:ahLst/>
              <a:cxnLst/>
              <a:rect l="l" t="t" r="r" b="b"/>
              <a:pathLst>
                <a:path w="19707" h="5733" extrusionOk="0">
                  <a:moveTo>
                    <a:pt x="1" y="0"/>
                  </a:moveTo>
                  <a:lnTo>
                    <a:pt x="461" y="5733"/>
                  </a:lnTo>
                  <a:lnTo>
                    <a:pt x="19195" y="5733"/>
                  </a:lnTo>
                  <a:lnTo>
                    <a:pt x="1970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3870;p54">
              <a:extLst>
                <a:ext uri="{FF2B5EF4-FFF2-40B4-BE49-F238E27FC236}">
                  <a16:creationId xmlns:a16="http://schemas.microsoft.com/office/drawing/2014/main" id="{FA40D445-2E03-68A5-A519-34A2CEBB9999}"/>
                </a:ext>
              </a:extLst>
            </p:cNvPr>
            <p:cNvSpPr/>
            <p:nvPr/>
          </p:nvSpPr>
          <p:spPr>
            <a:xfrm>
              <a:off x="566175" y="3508800"/>
              <a:ext cx="570725" cy="136950"/>
            </a:xfrm>
            <a:custGeom>
              <a:avLst/>
              <a:gdLst/>
              <a:ahLst/>
              <a:cxnLst/>
              <a:rect l="l" t="t" r="r" b="b"/>
              <a:pathLst>
                <a:path w="22829" h="5478" extrusionOk="0">
                  <a:moveTo>
                    <a:pt x="0" y="1"/>
                  </a:moveTo>
                  <a:lnTo>
                    <a:pt x="0" y="5478"/>
                  </a:lnTo>
                  <a:lnTo>
                    <a:pt x="22828" y="5478"/>
                  </a:lnTo>
                  <a:lnTo>
                    <a:pt x="2282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3871;p54">
              <a:extLst>
                <a:ext uri="{FF2B5EF4-FFF2-40B4-BE49-F238E27FC236}">
                  <a16:creationId xmlns:a16="http://schemas.microsoft.com/office/drawing/2014/main" id="{C41D13D9-140C-7395-A76D-200A9761B3C9}"/>
                </a:ext>
              </a:extLst>
            </p:cNvPr>
            <p:cNvSpPr/>
            <p:nvPr/>
          </p:nvSpPr>
          <p:spPr>
            <a:xfrm>
              <a:off x="288500" y="4138375"/>
              <a:ext cx="7043000" cy="16675"/>
            </a:xfrm>
            <a:custGeom>
              <a:avLst/>
              <a:gdLst/>
              <a:ahLst/>
              <a:cxnLst/>
              <a:rect l="l" t="t" r="r" b="b"/>
              <a:pathLst>
                <a:path w="281720" h="667" extrusionOk="0">
                  <a:moveTo>
                    <a:pt x="140860" y="1"/>
                  </a:moveTo>
                  <a:lnTo>
                    <a:pt x="70430" y="103"/>
                  </a:lnTo>
                  <a:lnTo>
                    <a:pt x="35215" y="154"/>
                  </a:lnTo>
                  <a:lnTo>
                    <a:pt x="0" y="308"/>
                  </a:lnTo>
                  <a:lnTo>
                    <a:pt x="35215" y="462"/>
                  </a:lnTo>
                  <a:lnTo>
                    <a:pt x="70430" y="513"/>
                  </a:lnTo>
                  <a:lnTo>
                    <a:pt x="140860" y="666"/>
                  </a:lnTo>
                  <a:lnTo>
                    <a:pt x="211290" y="513"/>
                  </a:lnTo>
                  <a:lnTo>
                    <a:pt x="246505" y="462"/>
                  </a:lnTo>
                  <a:lnTo>
                    <a:pt x="281720" y="308"/>
                  </a:lnTo>
                  <a:lnTo>
                    <a:pt x="246505" y="154"/>
                  </a:lnTo>
                  <a:lnTo>
                    <a:pt x="211290" y="103"/>
                  </a:lnTo>
                  <a:lnTo>
                    <a:pt x="14086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3872;p54">
              <a:extLst>
                <a:ext uri="{FF2B5EF4-FFF2-40B4-BE49-F238E27FC236}">
                  <a16:creationId xmlns:a16="http://schemas.microsoft.com/office/drawing/2014/main" id="{1C072A02-684A-A023-0D4B-84A67418E96A}"/>
                </a:ext>
              </a:extLst>
            </p:cNvPr>
            <p:cNvSpPr/>
            <p:nvPr/>
          </p:nvSpPr>
          <p:spPr>
            <a:xfrm>
              <a:off x="2642975" y="3176100"/>
              <a:ext cx="328900" cy="1580375"/>
            </a:xfrm>
            <a:custGeom>
              <a:avLst/>
              <a:gdLst/>
              <a:ahLst/>
              <a:cxnLst/>
              <a:rect l="l" t="t" r="r" b="b"/>
              <a:pathLst>
                <a:path w="13156" h="63215" extrusionOk="0">
                  <a:moveTo>
                    <a:pt x="1" y="1"/>
                  </a:moveTo>
                  <a:lnTo>
                    <a:pt x="1485" y="8907"/>
                  </a:lnTo>
                  <a:lnTo>
                    <a:pt x="11517" y="63214"/>
                  </a:lnTo>
                  <a:lnTo>
                    <a:pt x="13155" y="63214"/>
                  </a:lnTo>
                  <a:lnTo>
                    <a:pt x="5836" y="8907"/>
                  </a:lnTo>
                  <a:lnTo>
                    <a:pt x="476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3873;p54">
              <a:extLst>
                <a:ext uri="{FF2B5EF4-FFF2-40B4-BE49-F238E27FC236}">
                  <a16:creationId xmlns:a16="http://schemas.microsoft.com/office/drawing/2014/main" id="{823F8613-32FE-DA5B-4828-A2A35BCAD197}"/>
                </a:ext>
              </a:extLst>
            </p:cNvPr>
            <p:cNvSpPr/>
            <p:nvPr/>
          </p:nvSpPr>
          <p:spPr>
            <a:xfrm>
              <a:off x="2642975" y="3176100"/>
              <a:ext cx="145900" cy="222700"/>
            </a:xfrm>
            <a:custGeom>
              <a:avLst/>
              <a:gdLst/>
              <a:ahLst/>
              <a:cxnLst/>
              <a:rect l="l" t="t" r="r" b="b"/>
              <a:pathLst>
                <a:path w="5836" h="8908" extrusionOk="0">
                  <a:moveTo>
                    <a:pt x="1" y="1"/>
                  </a:moveTo>
                  <a:lnTo>
                    <a:pt x="1485" y="8907"/>
                  </a:lnTo>
                  <a:lnTo>
                    <a:pt x="5836" y="8907"/>
                  </a:lnTo>
                  <a:lnTo>
                    <a:pt x="4761"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74;p54">
              <a:extLst>
                <a:ext uri="{FF2B5EF4-FFF2-40B4-BE49-F238E27FC236}">
                  <a16:creationId xmlns:a16="http://schemas.microsoft.com/office/drawing/2014/main" id="{CF28971A-2044-6C80-038F-4C80D7413040}"/>
                </a:ext>
              </a:extLst>
            </p:cNvPr>
            <p:cNvSpPr/>
            <p:nvPr/>
          </p:nvSpPr>
          <p:spPr>
            <a:xfrm>
              <a:off x="1853450" y="3176100"/>
              <a:ext cx="328900" cy="1580375"/>
            </a:xfrm>
            <a:custGeom>
              <a:avLst/>
              <a:gdLst/>
              <a:ahLst/>
              <a:cxnLst/>
              <a:rect l="l" t="t" r="r" b="b"/>
              <a:pathLst>
                <a:path w="13156" h="63215" extrusionOk="0">
                  <a:moveTo>
                    <a:pt x="8395" y="1"/>
                  </a:moveTo>
                  <a:lnTo>
                    <a:pt x="7320" y="8907"/>
                  </a:lnTo>
                  <a:lnTo>
                    <a:pt x="1" y="63214"/>
                  </a:lnTo>
                  <a:lnTo>
                    <a:pt x="1639" y="63214"/>
                  </a:lnTo>
                  <a:lnTo>
                    <a:pt x="11671" y="8907"/>
                  </a:lnTo>
                  <a:lnTo>
                    <a:pt x="13155"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75;p54">
              <a:extLst>
                <a:ext uri="{FF2B5EF4-FFF2-40B4-BE49-F238E27FC236}">
                  <a16:creationId xmlns:a16="http://schemas.microsoft.com/office/drawing/2014/main" id="{3D0C36E7-1111-38EA-44BC-9F7D1A02352B}"/>
                </a:ext>
              </a:extLst>
            </p:cNvPr>
            <p:cNvSpPr/>
            <p:nvPr/>
          </p:nvSpPr>
          <p:spPr>
            <a:xfrm>
              <a:off x="2036450" y="3176100"/>
              <a:ext cx="145900" cy="222700"/>
            </a:xfrm>
            <a:custGeom>
              <a:avLst/>
              <a:gdLst/>
              <a:ahLst/>
              <a:cxnLst/>
              <a:rect l="l" t="t" r="r" b="b"/>
              <a:pathLst>
                <a:path w="5836" h="8908" extrusionOk="0">
                  <a:moveTo>
                    <a:pt x="1075" y="1"/>
                  </a:moveTo>
                  <a:lnTo>
                    <a:pt x="0" y="8907"/>
                  </a:lnTo>
                  <a:lnTo>
                    <a:pt x="4351" y="8907"/>
                  </a:lnTo>
                  <a:lnTo>
                    <a:pt x="5835"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76;p54">
              <a:extLst>
                <a:ext uri="{FF2B5EF4-FFF2-40B4-BE49-F238E27FC236}">
                  <a16:creationId xmlns:a16="http://schemas.microsoft.com/office/drawing/2014/main" id="{4223AE31-C3A1-C94B-41F2-C4B9EB14F965}"/>
                </a:ext>
              </a:extLst>
            </p:cNvPr>
            <p:cNvSpPr/>
            <p:nvPr/>
          </p:nvSpPr>
          <p:spPr>
            <a:xfrm>
              <a:off x="1099775" y="3176100"/>
              <a:ext cx="328875" cy="1580375"/>
            </a:xfrm>
            <a:custGeom>
              <a:avLst/>
              <a:gdLst/>
              <a:ahLst/>
              <a:cxnLst/>
              <a:rect l="l" t="t" r="r" b="b"/>
              <a:pathLst>
                <a:path w="13155" h="63215" extrusionOk="0">
                  <a:moveTo>
                    <a:pt x="8394" y="1"/>
                  </a:moveTo>
                  <a:lnTo>
                    <a:pt x="7319" y="8907"/>
                  </a:lnTo>
                  <a:lnTo>
                    <a:pt x="0" y="63214"/>
                  </a:lnTo>
                  <a:lnTo>
                    <a:pt x="1638" y="63214"/>
                  </a:lnTo>
                  <a:lnTo>
                    <a:pt x="11670" y="8907"/>
                  </a:lnTo>
                  <a:lnTo>
                    <a:pt x="13154"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77;p54">
              <a:extLst>
                <a:ext uri="{FF2B5EF4-FFF2-40B4-BE49-F238E27FC236}">
                  <a16:creationId xmlns:a16="http://schemas.microsoft.com/office/drawing/2014/main" id="{ACB5BE21-EEFC-A6BC-B8DD-7F6F5D889E30}"/>
                </a:ext>
              </a:extLst>
            </p:cNvPr>
            <p:cNvSpPr/>
            <p:nvPr/>
          </p:nvSpPr>
          <p:spPr>
            <a:xfrm>
              <a:off x="1282750" y="3176100"/>
              <a:ext cx="145900" cy="222700"/>
            </a:xfrm>
            <a:custGeom>
              <a:avLst/>
              <a:gdLst/>
              <a:ahLst/>
              <a:cxnLst/>
              <a:rect l="l" t="t" r="r" b="b"/>
              <a:pathLst>
                <a:path w="5836" h="8908" extrusionOk="0">
                  <a:moveTo>
                    <a:pt x="1075" y="1"/>
                  </a:moveTo>
                  <a:lnTo>
                    <a:pt x="0" y="8907"/>
                  </a:lnTo>
                  <a:lnTo>
                    <a:pt x="4351" y="8907"/>
                  </a:lnTo>
                  <a:lnTo>
                    <a:pt x="5835"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78;p54">
              <a:extLst>
                <a:ext uri="{FF2B5EF4-FFF2-40B4-BE49-F238E27FC236}">
                  <a16:creationId xmlns:a16="http://schemas.microsoft.com/office/drawing/2014/main" id="{24B9A425-BA43-96AE-E992-6A4A45584A5E}"/>
                </a:ext>
              </a:extLst>
            </p:cNvPr>
            <p:cNvSpPr/>
            <p:nvPr/>
          </p:nvSpPr>
          <p:spPr>
            <a:xfrm>
              <a:off x="1163750" y="1739100"/>
              <a:ext cx="1841375" cy="1541975"/>
            </a:xfrm>
            <a:custGeom>
              <a:avLst/>
              <a:gdLst/>
              <a:ahLst/>
              <a:cxnLst/>
              <a:rect l="l" t="t" r="r" b="b"/>
              <a:pathLst>
                <a:path w="73655" h="61679" extrusionOk="0">
                  <a:moveTo>
                    <a:pt x="2815" y="1"/>
                  </a:moveTo>
                  <a:lnTo>
                    <a:pt x="0" y="61678"/>
                  </a:lnTo>
                  <a:lnTo>
                    <a:pt x="73655" y="61678"/>
                  </a:lnTo>
                  <a:lnTo>
                    <a:pt x="73655" y="53898"/>
                  </a:lnTo>
                  <a:lnTo>
                    <a:pt x="46118" y="53898"/>
                  </a:lnTo>
                  <a:lnTo>
                    <a:pt x="3680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79;p54">
              <a:extLst>
                <a:ext uri="{FF2B5EF4-FFF2-40B4-BE49-F238E27FC236}">
                  <a16:creationId xmlns:a16="http://schemas.microsoft.com/office/drawing/2014/main" id="{78100972-DF19-C8A4-79F6-8A582F15DCEE}"/>
                </a:ext>
              </a:extLst>
            </p:cNvPr>
            <p:cNvSpPr/>
            <p:nvPr/>
          </p:nvSpPr>
          <p:spPr>
            <a:xfrm>
              <a:off x="1163750" y="1739100"/>
              <a:ext cx="166375" cy="1541975"/>
            </a:xfrm>
            <a:custGeom>
              <a:avLst/>
              <a:gdLst/>
              <a:ahLst/>
              <a:cxnLst/>
              <a:rect l="l" t="t" r="r" b="b"/>
              <a:pathLst>
                <a:path w="6655" h="61679" extrusionOk="0">
                  <a:moveTo>
                    <a:pt x="2815" y="1"/>
                  </a:moveTo>
                  <a:lnTo>
                    <a:pt x="0" y="61678"/>
                  </a:lnTo>
                  <a:lnTo>
                    <a:pt x="4044" y="61678"/>
                  </a:lnTo>
                  <a:lnTo>
                    <a:pt x="6654"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80;p54">
              <a:extLst>
                <a:ext uri="{FF2B5EF4-FFF2-40B4-BE49-F238E27FC236}">
                  <a16:creationId xmlns:a16="http://schemas.microsoft.com/office/drawing/2014/main" id="{9A0F950B-DFAB-C012-BE06-782257B82D77}"/>
                </a:ext>
              </a:extLst>
            </p:cNvPr>
            <p:cNvSpPr/>
            <p:nvPr/>
          </p:nvSpPr>
          <p:spPr>
            <a:xfrm>
              <a:off x="1673025" y="697500"/>
              <a:ext cx="1055725" cy="1401200"/>
            </a:xfrm>
            <a:custGeom>
              <a:avLst/>
              <a:gdLst/>
              <a:ahLst/>
              <a:cxnLst/>
              <a:rect l="l" t="t" r="r" b="b"/>
              <a:pathLst>
                <a:path w="42229" h="56048" extrusionOk="0">
                  <a:moveTo>
                    <a:pt x="18632" y="0"/>
                  </a:moveTo>
                  <a:lnTo>
                    <a:pt x="18069" y="51"/>
                  </a:lnTo>
                  <a:lnTo>
                    <a:pt x="17455" y="205"/>
                  </a:lnTo>
                  <a:lnTo>
                    <a:pt x="16892" y="307"/>
                  </a:lnTo>
                  <a:lnTo>
                    <a:pt x="16329" y="512"/>
                  </a:lnTo>
                  <a:lnTo>
                    <a:pt x="15203" y="922"/>
                  </a:lnTo>
                  <a:lnTo>
                    <a:pt x="14076" y="1433"/>
                  </a:lnTo>
                  <a:lnTo>
                    <a:pt x="12950" y="1996"/>
                  </a:lnTo>
                  <a:lnTo>
                    <a:pt x="10903" y="2969"/>
                  </a:lnTo>
                  <a:lnTo>
                    <a:pt x="10033" y="3481"/>
                  </a:lnTo>
                  <a:lnTo>
                    <a:pt x="9214" y="3942"/>
                  </a:lnTo>
                  <a:lnTo>
                    <a:pt x="8497" y="4556"/>
                  </a:lnTo>
                  <a:lnTo>
                    <a:pt x="7883" y="5170"/>
                  </a:lnTo>
                  <a:lnTo>
                    <a:pt x="7320" y="5887"/>
                  </a:lnTo>
                  <a:lnTo>
                    <a:pt x="6859" y="6654"/>
                  </a:lnTo>
                  <a:lnTo>
                    <a:pt x="6501" y="7524"/>
                  </a:lnTo>
                  <a:lnTo>
                    <a:pt x="6194" y="8548"/>
                  </a:lnTo>
                  <a:lnTo>
                    <a:pt x="5426" y="11414"/>
                  </a:lnTo>
                  <a:lnTo>
                    <a:pt x="4659" y="14332"/>
                  </a:lnTo>
                  <a:lnTo>
                    <a:pt x="3225" y="20167"/>
                  </a:lnTo>
                  <a:lnTo>
                    <a:pt x="2611" y="22368"/>
                  </a:lnTo>
                  <a:lnTo>
                    <a:pt x="1946" y="24671"/>
                  </a:lnTo>
                  <a:lnTo>
                    <a:pt x="1332" y="26975"/>
                  </a:lnTo>
                  <a:lnTo>
                    <a:pt x="717" y="29329"/>
                  </a:lnTo>
                  <a:lnTo>
                    <a:pt x="461" y="30558"/>
                  </a:lnTo>
                  <a:lnTo>
                    <a:pt x="257" y="31735"/>
                  </a:lnTo>
                  <a:lnTo>
                    <a:pt x="103" y="32912"/>
                  </a:lnTo>
                  <a:lnTo>
                    <a:pt x="1" y="34089"/>
                  </a:lnTo>
                  <a:lnTo>
                    <a:pt x="1" y="35267"/>
                  </a:lnTo>
                  <a:lnTo>
                    <a:pt x="1" y="36444"/>
                  </a:lnTo>
                  <a:lnTo>
                    <a:pt x="154" y="37570"/>
                  </a:lnTo>
                  <a:lnTo>
                    <a:pt x="359" y="38747"/>
                  </a:lnTo>
                  <a:lnTo>
                    <a:pt x="564" y="39617"/>
                  </a:lnTo>
                  <a:lnTo>
                    <a:pt x="871" y="40487"/>
                  </a:lnTo>
                  <a:lnTo>
                    <a:pt x="1178" y="41306"/>
                  </a:lnTo>
                  <a:lnTo>
                    <a:pt x="1587" y="42125"/>
                  </a:lnTo>
                  <a:lnTo>
                    <a:pt x="1997" y="42893"/>
                  </a:lnTo>
                  <a:lnTo>
                    <a:pt x="2458" y="43661"/>
                  </a:lnTo>
                  <a:lnTo>
                    <a:pt x="2969" y="44377"/>
                  </a:lnTo>
                  <a:lnTo>
                    <a:pt x="3481" y="45094"/>
                  </a:lnTo>
                  <a:lnTo>
                    <a:pt x="4096" y="45811"/>
                  </a:lnTo>
                  <a:lnTo>
                    <a:pt x="4659" y="46476"/>
                  </a:lnTo>
                  <a:lnTo>
                    <a:pt x="5324" y="47141"/>
                  </a:lnTo>
                  <a:lnTo>
                    <a:pt x="5938" y="47756"/>
                  </a:lnTo>
                  <a:lnTo>
                    <a:pt x="7320" y="48933"/>
                  </a:lnTo>
                  <a:lnTo>
                    <a:pt x="8753" y="50008"/>
                  </a:lnTo>
                  <a:lnTo>
                    <a:pt x="10391" y="51083"/>
                  </a:lnTo>
                  <a:lnTo>
                    <a:pt x="12131" y="52106"/>
                  </a:lnTo>
                  <a:lnTo>
                    <a:pt x="13923" y="53028"/>
                  </a:lnTo>
                  <a:lnTo>
                    <a:pt x="14844" y="53437"/>
                  </a:lnTo>
                  <a:lnTo>
                    <a:pt x="15817" y="53847"/>
                  </a:lnTo>
                  <a:lnTo>
                    <a:pt x="16738" y="54205"/>
                  </a:lnTo>
                  <a:lnTo>
                    <a:pt x="17711" y="54563"/>
                  </a:lnTo>
                  <a:lnTo>
                    <a:pt x="18683" y="54870"/>
                  </a:lnTo>
                  <a:lnTo>
                    <a:pt x="19707" y="55177"/>
                  </a:lnTo>
                  <a:lnTo>
                    <a:pt x="20679" y="55382"/>
                  </a:lnTo>
                  <a:lnTo>
                    <a:pt x="21703" y="55587"/>
                  </a:lnTo>
                  <a:lnTo>
                    <a:pt x="22676" y="55740"/>
                  </a:lnTo>
                  <a:lnTo>
                    <a:pt x="23699" y="55894"/>
                  </a:lnTo>
                  <a:lnTo>
                    <a:pt x="24672" y="55996"/>
                  </a:lnTo>
                  <a:lnTo>
                    <a:pt x="25695" y="56048"/>
                  </a:lnTo>
                  <a:lnTo>
                    <a:pt x="26668" y="56048"/>
                  </a:lnTo>
                  <a:lnTo>
                    <a:pt x="27692" y="55996"/>
                  </a:lnTo>
                  <a:lnTo>
                    <a:pt x="28664" y="55894"/>
                  </a:lnTo>
                  <a:lnTo>
                    <a:pt x="29637" y="55740"/>
                  </a:lnTo>
                  <a:lnTo>
                    <a:pt x="30609" y="55536"/>
                  </a:lnTo>
                  <a:lnTo>
                    <a:pt x="31582" y="55331"/>
                  </a:lnTo>
                  <a:lnTo>
                    <a:pt x="32503" y="55024"/>
                  </a:lnTo>
                  <a:lnTo>
                    <a:pt x="33424" y="54666"/>
                  </a:lnTo>
                  <a:lnTo>
                    <a:pt x="34346" y="54256"/>
                  </a:lnTo>
                  <a:lnTo>
                    <a:pt x="35216" y="53795"/>
                  </a:lnTo>
                  <a:lnTo>
                    <a:pt x="36086" y="53284"/>
                  </a:lnTo>
                  <a:lnTo>
                    <a:pt x="36956" y="52669"/>
                  </a:lnTo>
                  <a:lnTo>
                    <a:pt x="37775" y="52055"/>
                  </a:lnTo>
                  <a:lnTo>
                    <a:pt x="38594" y="51339"/>
                  </a:lnTo>
                  <a:lnTo>
                    <a:pt x="39208" y="50673"/>
                  </a:lnTo>
                  <a:lnTo>
                    <a:pt x="39771" y="49957"/>
                  </a:lnTo>
                  <a:lnTo>
                    <a:pt x="40283" y="49138"/>
                  </a:lnTo>
                  <a:lnTo>
                    <a:pt x="40795" y="48267"/>
                  </a:lnTo>
                  <a:lnTo>
                    <a:pt x="41204" y="47346"/>
                  </a:lnTo>
                  <a:lnTo>
                    <a:pt x="41563" y="46322"/>
                  </a:lnTo>
                  <a:lnTo>
                    <a:pt x="41870" y="45350"/>
                  </a:lnTo>
                  <a:lnTo>
                    <a:pt x="42074" y="44326"/>
                  </a:lnTo>
                  <a:lnTo>
                    <a:pt x="42228" y="43251"/>
                  </a:lnTo>
                  <a:lnTo>
                    <a:pt x="42228" y="42228"/>
                  </a:lnTo>
                  <a:lnTo>
                    <a:pt x="42177" y="41255"/>
                  </a:lnTo>
                  <a:lnTo>
                    <a:pt x="42023" y="40231"/>
                  </a:lnTo>
                  <a:lnTo>
                    <a:pt x="41921" y="39771"/>
                  </a:lnTo>
                  <a:lnTo>
                    <a:pt x="41767" y="39310"/>
                  </a:lnTo>
                  <a:lnTo>
                    <a:pt x="41563" y="38849"/>
                  </a:lnTo>
                  <a:lnTo>
                    <a:pt x="41358" y="38440"/>
                  </a:lnTo>
                  <a:lnTo>
                    <a:pt x="41153" y="38030"/>
                  </a:lnTo>
                  <a:lnTo>
                    <a:pt x="40846" y="37621"/>
                  </a:lnTo>
                  <a:lnTo>
                    <a:pt x="40590" y="37263"/>
                  </a:lnTo>
                  <a:lnTo>
                    <a:pt x="40232" y="36904"/>
                  </a:lnTo>
                  <a:lnTo>
                    <a:pt x="39464" y="36239"/>
                  </a:lnTo>
                  <a:lnTo>
                    <a:pt x="38696" y="35625"/>
                  </a:lnTo>
                  <a:lnTo>
                    <a:pt x="37826" y="35113"/>
                  </a:lnTo>
                  <a:lnTo>
                    <a:pt x="36956" y="34652"/>
                  </a:lnTo>
                  <a:lnTo>
                    <a:pt x="35165" y="33782"/>
                  </a:lnTo>
                  <a:lnTo>
                    <a:pt x="33373" y="32963"/>
                  </a:lnTo>
                  <a:lnTo>
                    <a:pt x="32810" y="32656"/>
                  </a:lnTo>
                  <a:lnTo>
                    <a:pt x="32298" y="32349"/>
                  </a:lnTo>
                  <a:lnTo>
                    <a:pt x="31735" y="32042"/>
                  </a:lnTo>
                  <a:lnTo>
                    <a:pt x="31275" y="31684"/>
                  </a:lnTo>
                  <a:lnTo>
                    <a:pt x="30814" y="31274"/>
                  </a:lnTo>
                  <a:lnTo>
                    <a:pt x="30353" y="30865"/>
                  </a:lnTo>
                  <a:lnTo>
                    <a:pt x="29893" y="30455"/>
                  </a:lnTo>
                  <a:lnTo>
                    <a:pt x="29534" y="29995"/>
                  </a:lnTo>
                  <a:lnTo>
                    <a:pt x="29125" y="29483"/>
                  </a:lnTo>
                  <a:lnTo>
                    <a:pt x="28818" y="29022"/>
                  </a:lnTo>
                  <a:lnTo>
                    <a:pt x="28459" y="28459"/>
                  </a:lnTo>
                  <a:lnTo>
                    <a:pt x="28203" y="27947"/>
                  </a:lnTo>
                  <a:lnTo>
                    <a:pt x="27948" y="27384"/>
                  </a:lnTo>
                  <a:lnTo>
                    <a:pt x="27692" y="26821"/>
                  </a:lnTo>
                  <a:lnTo>
                    <a:pt x="27487" y="26258"/>
                  </a:lnTo>
                  <a:lnTo>
                    <a:pt x="27333" y="25644"/>
                  </a:lnTo>
                  <a:lnTo>
                    <a:pt x="27026" y="24415"/>
                  </a:lnTo>
                  <a:lnTo>
                    <a:pt x="26821" y="23238"/>
                  </a:lnTo>
                  <a:lnTo>
                    <a:pt x="26668" y="22112"/>
                  </a:lnTo>
                  <a:lnTo>
                    <a:pt x="26566" y="21037"/>
                  </a:lnTo>
                  <a:lnTo>
                    <a:pt x="26514" y="19962"/>
                  </a:lnTo>
                  <a:lnTo>
                    <a:pt x="26514" y="18939"/>
                  </a:lnTo>
                  <a:lnTo>
                    <a:pt x="26566" y="17915"/>
                  </a:lnTo>
                  <a:lnTo>
                    <a:pt x="26668" y="16891"/>
                  </a:lnTo>
                  <a:lnTo>
                    <a:pt x="26873" y="14844"/>
                  </a:lnTo>
                  <a:lnTo>
                    <a:pt x="27180" y="12745"/>
                  </a:lnTo>
                  <a:lnTo>
                    <a:pt x="27538" y="10493"/>
                  </a:lnTo>
                  <a:lnTo>
                    <a:pt x="27845" y="8139"/>
                  </a:lnTo>
                  <a:lnTo>
                    <a:pt x="27896" y="7627"/>
                  </a:lnTo>
                  <a:lnTo>
                    <a:pt x="27948" y="7166"/>
                  </a:lnTo>
                  <a:lnTo>
                    <a:pt x="27896" y="6654"/>
                  </a:lnTo>
                  <a:lnTo>
                    <a:pt x="27794" y="6194"/>
                  </a:lnTo>
                  <a:lnTo>
                    <a:pt x="27640" y="5682"/>
                  </a:lnTo>
                  <a:lnTo>
                    <a:pt x="27487" y="5221"/>
                  </a:lnTo>
                  <a:lnTo>
                    <a:pt x="27231" y="4812"/>
                  </a:lnTo>
                  <a:lnTo>
                    <a:pt x="26975" y="4402"/>
                  </a:lnTo>
                  <a:lnTo>
                    <a:pt x="26617" y="3942"/>
                  </a:lnTo>
                  <a:lnTo>
                    <a:pt x="26258" y="3481"/>
                  </a:lnTo>
                  <a:lnTo>
                    <a:pt x="25849" y="3071"/>
                  </a:lnTo>
                  <a:lnTo>
                    <a:pt x="25439" y="2713"/>
                  </a:lnTo>
                  <a:lnTo>
                    <a:pt x="25030" y="2355"/>
                  </a:lnTo>
                  <a:lnTo>
                    <a:pt x="24518" y="1996"/>
                  </a:lnTo>
                  <a:lnTo>
                    <a:pt x="24057" y="1741"/>
                  </a:lnTo>
                  <a:lnTo>
                    <a:pt x="23546" y="1485"/>
                  </a:lnTo>
                  <a:lnTo>
                    <a:pt x="23136" y="1178"/>
                  </a:lnTo>
                  <a:lnTo>
                    <a:pt x="22676" y="922"/>
                  </a:lnTo>
                  <a:lnTo>
                    <a:pt x="22215" y="717"/>
                  </a:lnTo>
                  <a:lnTo>
                    <a:pt x="21754" y="512"/>
                  </a:lnTo>
                  <a:lnTo>
                    <a:pt x="21242" y="307"/>
                  </a:lnTo>
                  <a:lnTo>
                    <a:pt x="20730" y="205"/>
                  </a:lnTo>
                  <a:lnTo>
                    <a:pt x="20270" y="103"/>
                  </a:lnTo>
                  <a:lnTo>
                    <a:pt x="1975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81;p54">
              <a:extLst>
                <a:ext uri="{FF2B5EF4-FFF2-40B4-BE49-F238E27FC236}">
                  <a16:creationId xmlns:a16="http://schemas.microsoft.com/office/drawing/2014/main" id="{CDC8C94B-3E57-A431-D1A4-230988FDC21F}"/>
                </a:ext>
              </a:extLst>
            </p:cNvPr>
            <p:cNvSpPr/>
            <p:nvPr/>
          </p:nvSpPr>
          <p:spPr>
            <a:xfrm>
              <a:off x="1673025" y="697500"/>
              <a:ext cx="1055725" cy="1401200"/>
            </a:xfrm>
            <a:custGeom>
              <a:avLst/>
              <a:gdLst/>
              <a:ahLst/>
              <a:cxnLst/>
              <a:rect l="l" t="t" r="r" b="b"/>
              <a:pathLst>
                <a:path w="42229" h="56048" fill="none" extrusionOk="0">
                  <a:moveTo>
                    <a:pt x="3225" y="20167"/>
                  </a:moveTo>
                  <a:lnTo>
                    <a:pt x="3225" y="20167"/>
                  </a:lnTo>
                  <a:lnTo>
                    <a:pt x="2611" y="22368"/>
                  </a:lnTo>
                  <a:lnTo>
                    <a:pt x="1946" y="24671"/>
                  </a:lnTo>
                  <a:lnTo>
                    <a:pt x="1332" y="26975"/>
                  </a:lnTo>
                  <a:lnTo>
                    <a:pt x="717" y="29329"/>
                  </a:lnTo>
                  <a:lnTo>
                    <a:pt x="461" y="30558"/>
                  </a:lnTo>
                  <a:lnTo>
                    <a:pt x="257" y="31735"/>
                  </a:lnTo>
                  <a:lnTo>
                    <a:pt x="103" y="32912"/>
                  </a:lnTo>
                  <a:lnTo>
                    <a:pt x="1" y="34089"/>
                  </a:lnTo>
                  <a:lnTo>
                    <a:pt x="1" y="35267"/>
                  </a:lnTo>
                  <a:lnTo>
                    <a:pt x="1" y="36444"/>
                  </a:lnTo>
                  <a:lnTo>
                    <a:pt x="154" y="37570"/>
                  </a:lnTo>
                  <a:lnTo>
                    <a:pt x="359" y="38747"/>
                  </a:lnTo>
                  <a:lnTo>
                    <a:pt x="359" y="38747"/>
                  </a:lnTo>
                  <a:lnTo>
                    <a:pt x="564" y="39617"/>
                  </a:lnTo>
                  <a:lnTo>
                    <a:pt x="871" y="40487"/>
                  </a:lnTo>
                  <a:lnTo>
                    <a:pt x="1178" y="41306"/>
                  </a:lnTo>
                  <a:lnTo>
                    <a:pt x="1587" y="42125"/>
                  </a:lnTo>
                  <a:lnTo>
                    <a:pt x="1997" y="42893"/>
                  </a:lnTo>
                  <a:lnTo>
                    <a:pt x="2458" y="43661"/>
                  </a:lnTo>
                  <a:lnTo>
                    <a:pt x="2969" y="44377"/>
                  </a:lnTo>
                  <a:lnTo>
                    <a:pt x="3481" y="45094"/>
                  </a:lnTo>
                  <a:lnTo>
                    <a:pt x="4096" y="45811"/>
                  </a:lnTo>
                  <a:lnTo>
                    <a:pt x="4659" y="46476"/>
                  </a:lnTo>
                  <a:lnTo>
                    <a:pt x="5324" y="47141"/>
                  </a:lnTo>
                  <a:lnTo>
                    <a:pt x="5938" y="47756"/>
                  </a:lnTo>
                  <a:lnTo>
                    <a:pt x="7320" y="48933"/>
                  </a:lnTo>
                  <a:lnTo>
                    <a:pt x="8753" y="50008"/>
                  </a:lnTo>
                  <a:lnTo>
                    <a:pt x="8753" y="50008"/>
                  </a:lnTo>
                  <a:lnTo>
                    <a:pt x="10391" y="51083"/>
                  </a:lnTo>
                  <a:lnTo>
                    <a:pt x="12131" y="52106"/>
                  </a:lnTo>
                  <a:lnTo>
                    <a:pt x="13923" y="53028"/>
                  </a:lnTo>
                  <a:lnTo>
                    <a:pt x="14844" y="53437"/>
                  </a:lnTo>
                  <a:lnTo>
                    <a:pt x="15817" y="53847"/>
                  </a:lnTo>
                  <a:lnTo>
                    <a:pt x="16738" y="54205"/>
                  </a:lnTo>
                  <a:lnTo>
                    <a:pt x="17711" y="54563"/>
                  </a:lnTo>
                  <a:lnTo>
                    <a:pt x="18683" y="54870"/>
                  </a:lnTo>
                  <a:lnTo>
                    <a:pt x="19707" y="55177"/>
                  </a:lnTo>
                  <a:lnTo>
                    <a:pt x="20679" y="55382"/>
                  </a:lnTo>
                  <a:lnTo>
                    <a:pt x="21703" y="55587"/>
                  </a:lnTo>
                  <a:lnTo>
                    <a:pt x="22676" y="55740"/>
                  </a:lnTo>
                  <a:lnTo>
                    <a:pt x="23699" y="55894"/>
                  </a:lnTo>
                  <a:lnTo>
                    <a:pt x="24672" y="55996"/>
                  </a:lnTo>
                  <a:lnTo>
                    <a:pt x="25695" y="56048"/>
                  </a:lnTo>
                  <a:lnTo>
                    <a:pt x="26668" y="56048"/>
                  </a:lnTo>
                  <a:lnTo>
                    <a:pt x="27692" y="55996"/>
                  </a:lnTo>
                  <a:lnTo>
                    <a:pt x="28664" y="55894"/>
                  </a:lnTo>
                  <a:lnTo>
                    <a:pt x="29637" y="55740"/>
                  </a:lnTo>
                  <a:lnTo>
                    <a:pt x="30609" y="55536"/>
                  </a:lnTo>
                  <a:lnTo>
                    <a:pt x="31582" y="55331"/>
                  </a:lnTo>
                  <a:lnTo>
                    <a:pt x="32503" y="55024"/>
                  </a:lnTo>
                  <a:lnTo>
                    <a:pt x="33424" y="54666"/>
                  </a:lnTo>
                  <a:lnTo>
                    <a:pt x="34346" y="54256"/>
                  </a:lnTo>
                  <a:lnTo>
                    <a:pt x="35216" y="53795"/>
                  </a:lnTo>
                  <a:lnTo>
                    <a:pt x="36086" y="53284"/>
                  </a:lnTo>
                  <a:lnTo>
                    <a:pt x="36956" y="52669"/>
                  </a:lnTo>
                  <a:lnTo>
                    <a:pt x="37775" y="52055"/>
                  </a:lnTo>
                  <a:lnTo>
                    <a:pt x="38594" y="51339"/>
                  </a:lnTo>
                  <a:lnTo>
                    <a:pt x="38594" y="51339"/>
                  </a:lnTo>
                  <a:lnTo>
                    <a:pt x="39208" y="50673"/>
                  </a:lnTo>
                  <a:lnTo>
                    <a:pt x="39771" y="49957"/>
                  </a:lnTo>
                  <a:lnTo>
                    <a:pt x="40283" y="49138"/>
                  </a:lnTo>
                  <a:lnTo>
                    <a:pt x="40795" y="48267"/>
                  </a:lnTo>
                  <a:lnTo>
                    <a:pt x="41204" y="47346"/>
                  </a:lnTo>
                  <a:lnTo>
                    <a:pt x="41563" y="46322"/>
                  </a:lnTo>
                  <a:lnTo>
                    <a:pt x="41870" y="45350"/>
                  </a:lnTo>
                  <a:lnTo>
                    <a:pt x="42074" y="44326"/>
                  </a:lnTo>
                  <a:lnTo>
                    <a:pt x="42228" y="43251"/>
                  </a:lnTo>
                  <a:lnTo>
                    <a:pt x="42228" y="42228"/>
                  </a:lnTo>
                  <a:lnTo>
                    <a:pt x="42177" y="41255"/>
                  </a:lnTo>
                  <a:lnTo>
                    <a:pt x="42023" y="40231"/>
                  </a:lnTo>
                  <a:lnTo>
                    <a:pt x="41921" y="39771"/>
                  </a:lnTo>
                  <a:lnTo>
                    <a:pt x="41767" y="39310"/>
                  </a:lnTo>
                  <a:lnTo>
                    <a:pt x="41563" y="38849"/>
                  </a:lnTo>
                  <a:lnTo>
                    <a:pt x="41358" y="38440"/>
                  </a:lnTo>
                  <a:lnTo>
                    <a:pt x="41153" y="38030"/>
                  </a:lnTo>
                  <a:lnTo>
                    <a:pt x="40846" y="37621"/>
                  </a:lnTo>
                  <a:lnTo>
                    <a:pt x="40590" y="37263"/>
                  </a:lnTo>
                  <a:lnTo>
                    <a:pt x="40232" y="36904"/>
                  </a:lnTo>
                  <a:lnTo>
                    <a:pt x="40232" y="36904"/>
                  </a:lnTo>
                  <a:lnTo>
                    <a:pt x="39464" y="36239"/>
                  </a:lnTo>
                  <a:lnTo>
                    <a:pt x="38696" y="35625"/>
                  </a:lnTo>
                  <a:lnTo>
                    <a:pt x="37826" y="35113"/>
                  </a:lnTo>
                  <a:lnTo>
                    <a:pt x="36956" y="34652"/>
                  </a:lnTo>
                  <a:lnTo>
                    <a:pt x="35165" y="33782"/>
                  </a:lnTo>
                  <a:lnTo>
                    <a:pt x="33373" y="32963"/>
                  </a:lnTo>
                  <a:lnTo>
                    <a:pt x="33373" y="32963"/>
                  </a:lnTo>
                  <a:lnTo>
                    <a:pt x="32810" y="32656"/>
                  </a:lnTo>
                  <a:lnTo>
                    <a:pt x="32298" y="32349"/>
                  </a:lnTo>
                  <a:lnTo>
                    <a:pt x="31735" y="32042"/>
                  </a:lnTo>
                  <a:lnTo>
                    <a:pt x="31275" y="31684"/>
                  </a:lnTo>
                  <a:lnTo>
                    <a:pt x="30814" y="31274"/>
                  </a:lnTo>
                  <a:lnTo>
                    <a:pt x="30353" y="30865"/>
                  </a:lnTo>
                  <a:lnTo>
                    <a:pt x="29893" y="30455"/>
                  </a:lnTo>
                  <a:lnTo>
                    <a:pt x="29534" y="29995"/>
                  </a:lnTo>
                  <a:lnTo>
                    <a:pt x="29125" y="29483"/>
                  </a:lnTo>
                  <a:lnTo>
                    <a:pt x="28818" y="29022"/>
                  </a:lnTo>
                  <a:lnTo>
                    <a:pt x="28459" y="28459"/>
                  </a:lnTo>
                  <a:lnTo>
                    <a:pt x="28203" y="27947"/>
                  </a:lnTo>
                  <a:lnTo>
                    <a:pt x="27948" y="27384"/>
                  </a:lnTo>
                  <a:lnTo>
                    <a:pt x="27692" y="26821"/>
                  </a:lnTo>
                  <a:lnTo>
                    <a:pt x="27487" y="26258"/>
                  </a:lnTo>
                  <a:lnTo>
                    <a:pt x="27333" y="25644"/>
                  </a:lnTo>
                  <a:lnTo>
                    <a:pt x="27333" y="25644"/>
                  </a:lnTo>
                  <a:lnTo>
                    <a:pt x="27026" y="24415"/>
                  </a:lnTo>
                  <a:lnTo>
                    <a:pt x="26821" y="23238"/>
                  </a:lnTo>
                  <a:lnTo>
                    <a:pt x="26668" y="22112"/>
                  </a:lnTo>
                  <a:lnTo>
                    <a:pt x="26566" y="21037"/>
                  </a:lnTo>
                  <a:lnTo>
                    <a:pt x="26514" y="19962"/>
                  </a:lnTo>
                  <a:lnTo>
                    <a:pt x="26514" y="18939"/>
                  </a:lnTo>
                  <a:lnTo>
                    <a:pt x="26566" y="17915"/>
                  </a:lnTo>
                  <a:lnTo>
                    <a:pt x="26668" y="16891"/>
                  </a:lnTo>
                  <a:lnTo>
                    <a:pt x="26873" y="14844"/>
                  </a:lnTo>
                  <a:lnTo>
                    <a:pt x="27180" y="12745"/>
                  </a:lnTo>
                  <a:lnTo>
                    <a:pt x="27538" y="10493"/>
                  </a:lnTo>
                  <a:lnTo>
                    <a:pt x="27845" y="8139"/>
                  </a:lnTo>
                  <a:lnTo>
                    <a:pt x="27845" y="8139"/>
                  </a:lnTo>
                  <a:lnTo>
                    <a:pt x="27896" y="7627"/>
                  </a:lnTo>
                  <a:lnTo>
                    <a:pt x="27948" y="7166"/>
                  </a:lnTo>
                  <a:lnTo>
                    <a:pt x="27896" y="6654"/>
                  </a:lnTo>
                  <a:lnTo>
                    <a:pt x="27794" y="6194"/>
                  </a:lnTo>
                  <a:lnTo>
                    <a:pt x="27640" y="5682"/>
                  </a:lnTo>
                  <a:lnTo>
                    <a:pt x="27487" y="5221"/>
                  </a:lnTo>
                  <a:lnTo>
                    <a:pt x="27231" y="4812"/>
                  </a:lnTo>
                  <a:lnTo>
                    <a:pt x="26975" y="4402"/>
                  </a:lnTo>
                  <a:lnTo>
                    <a:pt x="26975" y="4402"/>
                  </a:lnTo>
                  <a:lnTo>
                    <a:pt x="26617" y="3942"/>
                  </a:lnTo>
                  <a:lnTo>
                    <a:pt x="26258" y="3481"/>
                  </a:lnTo>
                  <a:lnTo>
                    <a:pt x="25849" y="3071"/>
                  </a:lnTo>
                  <a:lnTo>
                    <a:pt x="25439" y="2713"/>
                  </a:lnTo>
                  <a:lnTo>
                    <a:pt x="25030" y="2355"/>
                  </a:lnTo>
                  <a:lnTo>
                    <a:pt x="24518" y="1996"/>
                  </a:lnTo>
                  <a:lnTo>
                    <a:pt x="24057" y="1741"/>
                  </a:lnTo>
                  <a:lnTo>
                    <a:pt x="23546" y="1485"/>
                  </a:lnTo>
                  <a:lnTo>
                    <a:pt x="23546" y="1485"/>
                  </a:lnTo>
                  <a:lnTo>
                    <a:pt x="23136" y="1178"/>
                  </a:lnTo>
                  <a:lnTo>
                    <a:pt x="22676" y="922"/>
                  </a:lnTo>
                  <a:lnTo>
                    <a:pt x="22215" y="717"/>
                  </a:lnTo>
                  <a:lnTo>
                    <a:pt x="21754" y="512"/>
                  </a:lnTo>
                  <a:lnTo>
                    <a:pt x="21242" y="307"/>
                  </a:lnTo>
                  <a:lnTo>
                    <a:pt x="20730" y="205"/>
                  </a:lnTo>
                  <a:lnTo>
                    <a:pt x="20270" y="103"/>
                  </a:lnTo>
                  <a:lnTo>
                    <a:pt x="19758" y="0"/>
                  </a:lnTo>
                  <a:lnTo>
                    <a:pt x="19758" y="0"/>
                  </a:lnTo>
                  <a:lnTo>
                    <a:pt x="19195" y="0"/>
                  </a:lnTo>
                  <a:lnTo>
                    <a:pt x="18632" y="0"/>
                  </a:lnTo>
                  <a:lnTo>
                    <a:pt x="18069" y="51"/>
                  </a:lnTo>
                  <a:lnTo>
                    <a:pt x="17455" y="205"/>
                  </a:lnTo>
                  <a:lnTo>
                    <a:pt x="16892" y="307"/>
                  </a:lnTo>
                  <a:lnTo>
                    <a:pt x="16329" y="512"/>
                  </a:lnTo>
                  <a:lnTo>
                    <a:pt x="15203" y="922"/>
                  </a:lnTo>
                  <a:lnTo>
                    <a:pt x="14076" y="1433"/>
                  </a:lnTo>
                  <a:lnTo>
                    <a:pt x="12950" y="1996"/>
                  </a:lnTo>
                  <a:lnTo>
                    <a:pt x="10903" y="2969"/>
                  </a:lnTo>
                  <a:lnTo>
                    <a:pt x="10903" y="2969"/>
                  </a:lnTo>
                  <a:lnTo>
                    <a:pt x="10033" y="3481"/>
                  </a:lnTo>
                  <a:lnTo>
                    <a:pt x="9214" y="3942"/>
                  </a:lnTo>
                  <a:lnTo>
                    <a:pt x="8497" y="4556"/>
                  </a:lnTo>
                  <a:lnTo>
                    <a:pt x="7883" y="5170"/>
                  </a:lnTo>
                  <a:lnTo>
                    <a:pt x="7320" y="5887"/>
                  </a:lnTo>
                  <a:lnTo>
                    <a:pt x="6859" y="6654"/>
                  </a:lnTo>
                  <a:lnTo>
                    <a:pt x="6501" y="7524"/>
                  </a:lnTo>
                  <a:lnTo>
                    <a:pt x="6194" y="8548"/>
                  </a:lnTo>
                  <a:lnTo>
                    <a:pt x="6194" y="8548"/>
                  </a:lnTo>
                  <a:lnTo>
                    <a:pt x="5426" y="11414"/>
                  </a:lnTo>
                  <a:lnTo>
                    <a:pt x="4659" y="14332"/>
                  </a:lnTo>
                  <a:lnTo>
                    <a:pt x="3225" y="2016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82;p54">
              <a:extLst>
                <a:ext uri="{FF2B5EF4-FFF2-40B4-BE49-F238E27FC236}">
                  <a16:creationId xmlns:a16="http://schemas.microsoft.com/office/drawing/2014/main" id="{EF5D4873-4524-C907-9C76-AEEB1816CF0C}"/>
                </a:ext>
              </a:extLst>
            </p:cNvPr>
            <p:cNvSpPr/>
            <p:nvPr/>
          </p:nvSpPr>
          <p:spPr>
            <a:xfrm>
              <a:off x="1633375" y="876650"/>
              <a:ext cx="413325" cy="1082575"/>
            </a:xfrm>
            <a:custGeom>
              <a:avLst/>
              <a:gdLst/>
              <a:ahLst/>
              <a:cxnLst/>
              <a:rect l="l" t="t" r="r" b="b"/>
              <a:pathLst>
                <a:path w="16533" h="43303" extrusionOk="0">
                  <a:moveTo>
                    <a:pt x="8753" y="0"/>
                  </a:moveTo>
                  <a:lnTo>
                    <a:pt x="6091" y="7780"/>
                  </a:lnTo>
                  <a:lnTo>
                    <a:pt x="4811" y="11670"/>
                  </a:lnTo>
                  <a:lnTo>
                    <a:pt x="3532" y="15611"/>
                  </a:lnTo>
                  <a:lnTo>
                    <a:pt x="2969" y="17249"/>
                  </a:lnTo>
                  <a:lnTo>
                    <a:pt x="2355" y="18887"/>
                  </a:lnTo>
                  <a:lnTo>
                    <a:pt x="1740" y="20628"/>
                  </a:lnTo>
                  <a:lnTo>
                    <a:pt x="1126" y="22368"/>
                  </a:lnTo>
                  <a:lnTo>
                    <a:pt x="614" y="24108"/>
                  </a:lnTo>
                  <a:lnTo>
                    <a:pt x="409" y="24978"/>
                  </a:lnTo>
                  <a:lnTo>
                    <a:pt x="256" y="25848"/>
                  </a:lnTo>
                  <a:lnTo>
                    <a:pt x="154" y="26770"/>
                  </a:lnTo>
                  <a:lnTo>
                    <a:pt x="51" y="27640"/>
                  </a:lnTo>
                  <a:lnTo>
                    <a:pt x="0" y="28459"/>
                  </a:lnTo>
                  <a:lnTo>
                    <a:pt x="51" y="29329"/>
                  </a:lnTo>
                  <a:lnTo>
                    <a:pt x="154" y="30097"/>
                  </a:lnTo>
                  <a:lnTo>
                    <a:pt x="256" y="30864"/>
                  </a:lnTo>
                  <a:lnTo>
                    <a:pt x="409" y="31581"/>
                  </a:lnTo>
                  <a:lnTo>
                    <a:pt x="614" y="32298"/>
                  </a:lnTo>
                  <a:lnTo>
                    <a:pt x="870" y="32963"/>
                  </a:lnTo>
                  <a:lnTo>
                    <a:pt x="1126" y="33628"/>
                  </a:lnTo>
                  <a:lnTo>
                    <a:pt x="1433" y="34243"/>
                  </a:lnTo>
                  <a:lnTo>
                    <a:pt x="1791" y="34857"/>
                  </a:lnTo>
                  <a:lnTo>
                    <a:pt x="2150" y="35471"/>
                  </a:lnTo>
                  <a:lnTo>
                    <a:pt x="2559" y="36034"/>
                  </a:lnTo>
                  <a:lnTo>
                    <a:pt x="3020" y="36597"/>
                  </a:lnTo>
                  <a:lnTo>
                    <a:pt x="3481" y="37109"/>
                  </a:lnTo>
                  <a:lnTo>
                    <a:pt x="3941" y="37621"/>
                  </a:lnTo>
                  <a:lnTo>
                    <a:pt x="4453" y="38082"/>
                  </a:lnTo>
                  <a:lnTo>
                    <a:pt x="5579" y="38952"/>
                  </a:lnTo>
                  <a:lnTo>
                    <a:pt x="6756" y="39771"/>
                  </a:lnTo>
                  <a:lnTo>
                    <a:pt x="7985" y="40538"/>
                  </a:lnTo>
                  <a:lnTo>
                    <a:pt x="9264" y="41153"/>
                  </a:lnTo>
                  <a:lnTo>
                    <a:pt x="10646" y="41767"/>
                  </a:lnTo>
                  <a:lnTo>
                    <a:pt x="11977" y="42227"/>
                  </a:lnTo>
                  <a:lnTo>
                    <a:pt x="13359" y="42688"/>
                  </a:lnTo>
                  <a:lnTo>
                    <a:pt x="14792" y="43046"/>
                  </a:lnTo>
                  <a:lnTo>
                    <a:pt x="16174" y="43302"/>
                  </a:lnTo>
                  <a:lnTo>
                    <a:pt x="16277" y="43302"/>
                  </a:lnTo>
                  <a:lnTo>
                    <a:pt x="16379" y="43251"/>
                  </a:lnTo>
                  <a:lnTo>
                    <a:pt x="16481" y="43149"/>
                  </a:lnTo>
                  <a:lnTo>
                    <a:pt x="16481" y="43046"/>
                  </a:lnTo>
                  <a:lnTo>
                    <a:pt x="16533" y="42944"/>
                  </a:lnTo>
                  <a:lnTo>
                    <a:pt x="16481" y="42842"/>
                  </a:lnTo>
                  <a:lnTo>
                    <a:pt x="16379" y="42739"/>
                  </a:lnTo>
                  <a:lnTo>
                    <a:pt x="16277" y="42739"/>
                  </a:lnTo>
                  <a:lnTo>
                    <a:pt x="14690" y="42432"/>
                  </a:lnTo>
                  <a:lnTo>
                    <a:pt x="13103" y="42023"/>
                  </a:lnTo>
                  <a:lnTo>
                    <a:pt x="11568" y="41562"/>
                  </a:lnTo>
                  <a:lnTo>
                    <a:pt x="10032" y="40948"/>
                  </a:lnTo>
                  <a:lnTo>
                    <a:pt x="9264" y="40590"/>
                  </a:lnTo>
                  <a:lnTo>
                    <a:pt x="8548" y="40180"/>
                  </a:lnTo>
                  <a:lnTo>
                    <a:pt x="7831" y="39822"/>
                  </a:lnTo>
                  <a:lnTo>
                    <a:pt x="7166" y="39361"/>
                  </a:lnTo>
                  <a:lnTo>
                    <a:pt x="6449" y="38952"/>
                  </a:lnTo>
                  <a:lnTo>
                    <a:pt x="5835" y="38440"/>
                  </a:lnTo>
                  <a:lnTo>
                    <a:pt x="5221" y="37928"/>
                  </a:lnTo>
                  <a:lnTo>
                    <a:pt x="4607" y="37416"/>
                  </a:lnTo>
                  <a:lnTo>
                    <a:pt x="4044" y="36853"/>
                  </a:lnTo>
                  <a:lnTo>
                    <a:pt x="3532" y="36290"/>
                  </a:lnTo>
                  <a:lnTo>
                    <a:pt x="3020" y="35676"/>
                  </a:lnTo>
                  <a:lnTo>
                    <a:pt x="2559" y="35062"/>
                  </a:lnTo>
                  <a:lnTo>
                    <a:pt x="2150" y="34396"/>
                  </a:lnTo>
                  <a:lnTo>
                    <a:pt x="1791" y="33731"/>
                  </a:lnTo>
                  <a:lnTo>
                    <a:pt x="1433" y="33065"/>
                  </a:lnTo>
                  <a:lnTo>
                    <a:pt x="1177" y="32349"/>
                  </a:lnTo>
                  <a:lnTo>
                    <a:pt x="921" y="31581"/>
                  </a:lnTo>
                  <a:lnTo>
                    <a:pt x="768" y="30813"/>
                  </a:lnTo>
                  <a:lnTo>
                    <a:pt x="614" y="30046"/>
                  </a:lnTo>
                  <a:lnTo>
                    <a:pt x="563" y="29227"/>
                  </a:lnTo>
                  <a:lnTo>
                    <a:pt x="563" y="28408"/>
                  </a:lnTo>
                  <a:lnTo>
                    <a:pt x="614" y="27537"/>
                  </a:lnTo>
                  <a:lnTo>
                    <a:pt x="717" y="26667"/>
                  </a:lnTo>
                  <a:lnTo>
                    <a:pt x="870" y="25746"/>
                  </a:lnTo>
                  <a:lnTo>
                    <a:pt x="1280" y="24159"/>
                  </a:lnTo>
                  <a:lnTo>
                    <a:pt x="1740" y="22521"/>
                  </a:lnTo>
                  <a:lnTo>
                    <a:pt x="2201" y="20935"/>
                  </a:lnTo>
                  <a:lnTo>
                    <a:pt x="2713" y="19348"/>
                  </a:lnTo>
                  <a:lnTo>
                    <a:pt x="3839" y="16175"/>
                  </a:lnTo>
                  <a:lnTo>
                    <a:pt x="4863" y="12950"/>
                  </a:lnTo>
                  <a:lnTo>
                    <a:pt x="6859" y="6449"/>
                  </a:lnTo>
                  <a:lnTo>
                    <a:pt x="880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83;p54">
              <a:extLst>
                <a:ext uri="{FF2B5EF4-FFF2-40B4-BE49-F238E27FC236}">
                  <a16:creationId xmlns:a16="http://schemas.microsoft.com/office/drawing/2014/main" id="{C7B86516-D420-E707-8F03-F07E2933951D}"/>
                </a:ext>
              </a:extLst>
            </p:cNvPr>
            <p:cNvSpPr/>
            <p:nvPr/>
          </p:nvSpPr>
          <p:spPr>
            <a:xfrm>
              <a:off x="2324350" y="883050"/>
              <a:ext cx="436375" cy="1088975"/>
            </a:xfrm>
            <a:custGeom>
              <a:avLst/>
              <a:gdLst/>
              <a:ahLst/>
              <a:cxnLst/>
              <a:rect l="l" t="t" r="r" b="b"/>
              <a:pathLst>
                <a:path w="17455" h="43559" extrusionOk="0">
                  <a:moveTo>
                    <a:pt x="1485" y="0"/>
                  </a:moveTo>
                  <a:lnTo>
                    <a:pt x="1434" y="51"/>
                  </a:lnTo>
                  <a:lnTo>
                    <a:pt x="1076" y="1536"/>
                  </a:lnTo>
                  <a:lnTo>
                    <a:pt x="820" y="3020"/>
                  </a:lnTo>
                  <a:lnTo>
                    <a:pt x="513" y="4556"/>
                  </a:lnTo>
                  <a:lnTo>
                    <a:pt x="308" y="6091"/>
                  </a:lnTo>
                  <a:lnTo>
                    <a:pt x="154" y="7678"/>
                  </a:lnTo>
                  <a:lnTo>
                    <a:pt x="52" y="9264"/>
                  </a:lnTo>
                  <a:lnTo>
                    <a:pt x="1" y="10800"/>
                  </a:lnTo>
                  <a:lnTo>
                    <a:pt x="103" y="12336"/>
                  </a:lnTo>
                  <a:lnTo>
                    <a:pt x="257" y="13820"/>
                  </a:lnTo>
                  <a:lnTo>
                    <a:pt x="410" y="14588"/>
                  </a:lnTo>
                  <a:lnTo>
                    <a:pt x="564" y="15304"/>
                  </a:lnTo>
                  <a:lnTo>
                    <a:pt x="717" y="16021"/>
                  </a:lnTo>
                  <a:lnTo>
                    <a:pt x="973" y="16737"/>
                  </a:lnTo>
                  <a:lnTo>
                    <a:pt x="1229" y="17454"/>
                  </a:lnTo>
                  <a:lnTo>
                    <a:pt x="1485" y="18119"/>
                  </a:lnTo>
                  <a:lnTo>
                    <a:pt x="1843" y="18836"/>
                  </a:lnTo>
                  <a:lnTo>
                    <a:pt x="2202" y="19450"/>
                  </a:lnTo>
                  <a:lnTo>
                    <a:pt x="2611" y="20116"/>
                  </a:lnTo>
                  <a:lnTo>
                    <a:pt x="3072" y="20730"/>
                  </a:lnTo>
                  <a:lnTo>
                    <a:pt x="3532" y="21344"/>
                  </a:lnTo>
                  <a:lnTo>
                    <a:pt x="4095" y="21907"/>
                  </a:lnTo>
                  <a:lnTo>
                    <a:pt x="4658" y="22470"/>
                  </a:lnTo>
                  <a:lnTo>
                    <a:pt x="5273" y="22982"/>
                  </a:lnTo>
                  <a:lnTo>
                    <a:pt x="5938" y="23494"/>
                  </a:lnTo>
                  <a:lnTo>
                    <a:pt x="6655" y="23903"/>
                  </a:lnTo>
                  <a:lnTo>
                    <a:pt x="7371" y="24262"/>
                  </a:lnTo>
                  <a:lnTo>
                    <a:pt x="8139" y="24620"/>
                  </a:lnTo>
                  <a:lnTo>
                    <a:pt x="9675" y="25234"/>
                  </a:lnTo>
                  <a:lnTo>
                    <a:pt x="11261" y="25848"/>
                  </a:lnTo>
                  <a:lnTo>
                    <a:pt x="11978" y="26207"/>
                  </a:lnTo>
                  <a:lnTo>
                    <a:pt x="12746" y="26565"/>
                  </a:lnTo>
                  <a:lnTo>
                    <a:pt x="13462" y="26923"/>
                  </a:lnTo>
                  <a:lnTo>
                    <a:pt x="14128" y="27384"/>
                  </a:lnTo>
                  <a:lnTo>
                    <a:pt x="14742" y="27896"/>
                  </a:lnTo>
                  <a:lnTo>
                    <a:pt x="15254" y="28459"/>
                  </a:lnTo>
                  <a:lnTo>
                    <a:pt x="15766" y="29073"/>
                  </a:lnTo>
                  <a:lnTo>
                    <a:pt x="16175" y="29841"/>
                  </a:lnTo>
                  <a:lnTo>
                    <a:pt x="16584" y="30813"/>
                  </a:lnTo>
                  <a:lnTo>
                    <a:pt x="16892" y="31786"/>
                  </a:lnTo>
                  <a:lnTo>
                    <a:pt x="17096" y="32809"/>
                  </a:lnTo>
                  <a:lnTo>
                    <a:pt x="17148" y="33782"/>
                  </a:lnTo>
                  <a:lnTo>
                    <a:pt x="17096" y="34754"/>
                  </a:lnTo>
                  <a:lnTo>
                    <a:pt x="16994" y="35727"/>
                  </a:lnTo>
                  <a:lnTo>
                    <a:pt x="16789" y="36648"/>
                  </a:lnTo>
                  <a:lnTo>
                    <a:pt x="16431" y="37570"/>
                  </a:lnTo>
                  <a:lnTo>
                    <a:pt x="16073" y="38491"/>
                  </a:lnTo>
                  <a:lnTo>
                    <a:pt x="15561" y="39310"/>
                  </a:lnTo>
                  <a:lnTo>
                    <a:pt x="14998" y="40129"/>
                  </a:lnTo>
                  <a:lnTo>
                    <a:pt x="14384" y="40897"/>
                  </a:lnTo>
                  <a:lnTo>
                    <a:pt x="13667" y="41613"/>
                  </a:lnTo>
                  <a:lnTo>
                    <a:pt x="12899" y="42227"/>
                  </a:lnTo>
                  <a:lnTo>
                    <a:pt x="12029" y="42790"/>
                  </a:lnTo>
                  <a:lnTo>
                    <a:pt x="11159" y="43302"/>
                  </a:lnTo>
                  <a:lnTo>
                    <a:pt x="11108" y="43405"/>
                  </a:lnTo>
                  <a:lnTo>
                    <a:pt x="11108" y="43507"/>
                  </a:lnTo>
                  <a:lnTo>
                    <a:pt x="11159" y="43558"/>
                  </a:lnTo>
                  <a:lnTo>
                    <a:pt x="11261" y="43558"/>
                  </a:lnTo>
                  <a:lnTo>
                    <a:pt x="11927" y="43251"/>
                  </a:lnTo>
                  <a:lnTo>
                    <a:pt x="12490" y="42893"/>
                  </a:lnTo>
                  <a:lnTo>
                    <a:pt x="13104" y="42483"/>
                  </a:lnTo>
                  <a:lnTo>
                    <a:pt x="13616" y="42074"/>
                  </a:lnTo>
                  <a:lnTo>
                    <a:pt x="14128" y="41562"/>
                  </a:lnTo>
                  <a:lnTo>
                    <a:pt x="14588" y="41101"/>
                  </a:lnTo>
                  <a:lnTo>
                    <a:pt x="15049" y="40538"/>
                  </a:lnTo>
                  <a:lnTo>
                    <a:pt x="15458" y="39975"/>
                  </a:lnTo>
                  <a:lnTo>
                    <a:pt x="15817" y="39412"/>
                  </a:lnTo>
                  <a:lnTo>
                    <a:pt x="16175" y="38798"/>
                  </a:lnTo>
                  <a:lnTo>
                    <a:pt x="16482" y="38184"/>
                  </a:lnTo>
                  <a:lnTo>
                    <a:pt x="16738" y="37518"/>
                  </a:lnTo>
                  <a:lnTo>
                    <a:pt x="16994" y="36853"/>
                  </a:lnTo>
                  <a:lnTo>
                    <a:pt x="17148" y="36188"/>
                  </a:lnTo>
                  <a:lnTo>
                    <a:pt x="17301" y="35522"/>
                  </a:lnTo>
                  <a:lnTo>
                    <a:pt x="17403" y="34857"/>
                  </a:lnTo>
                  <a:lnTo>
                    <a:pt x="17455" y="34191"/>
                  </a:lnTo>
                  <a:lnTo>
                    <a:pt x="17455" y="33526"/>
                  </a:lnTo>
                  <a:lnTo>
                    <a:pt x="17455" y="32861"/>
                  </a:lnTo>
                  <a:lnTo>
                    <a:pt x="17352" y="32195"/>
                  </a:lnTo>
                  <a:lnTo>
                    <a:pt x="17250" y="31530"/>
                  </a:lnTo>
                  <a:lnTo>
                    <a:pt x="17045" y="30916"/>
                  </a:lnTo>
                  <a:lnTo>
                    <a:pt x="16840" y="30301"/>
                  </a:lnTo>
                  <a:lnTo>
                    <a:pt x="16584" y="29687"/>
                  </a:lnTo>
                  <a:lnTo>
                    <a:pt x="16226" y="29124"/>
                  </a:lnTo>
                  <a:lnTo>
                    <a:pt x="15868" y="28612"/>
                  </a:lnTo>
                  <a:lnTo>
                    <a:pt x="15407" y="28100"/>
                  </a:lnTo>
                  <a:lnTo>
                    <a:pt x="14947" y="27589"/>
                  </a:lnTo>
                  <a:lnTo>
                    <a:pt x="14435" y="27128"/>
                  </a:lnTo>
                  <a:lnTo>
                    <a:pt x="13821" y="26718"/>
                  </a:lnTo>
                  <a:lnTo>
                    <a:pt x="13155" y="26360"/>
                  </a:lnTo>
                  <a:lnTo>
                    <a:pt x="12439" y="26002"/>
                  </a:lnTo>
                  <a:lnTo>
                    <a:pt x="10903" y="25439"/>
                  </a:lnTo>
                  <a:lnTo>
                    <a:pt x="9367" y="24876"/>
                  </a:lnTo>
                  <a:lnTo>
                    <a:pt x="8651" y="24569"/>
                  </a:lnTo>
                  <a:lnTo>
                    <a:pt x="7883" y="24262"/>
                  </a:lnTo>
                  <a:lnTo>
                    <a:pt x="7167" y="23852"/>
                  </a:lnTo>
                  <a:lnTo>
                    <a:pt x="6450" y="23443"/>
                  </a:lnTo>
                  <a:lnTo>
                    <a:pt x="5631" y="22828"/>
                  </a:lnTo>
                  <a:lnTo>
                    <a:pt x="4812" y="22112"/>
                  </a:lnTo>
                  <a:lnTo>
                    <a:pt x="4095" y="21395"/>
                  </a:lnTo>
                  <a:lnTo>
                    <a:pt x="3379" y="20627"/>
                  </a:lnTo>
                  <a:lnTo>
                    <a:pt x="2765" y="19757"/>
                  </a:lnTo>
                  <a:lnTo>
                    <a:pt x="2202" y="18887"/>
                  </a:lnTo>
                  <a:lnTo>
                    <a:pt x="1741" y="17966"/>
                  </a:lnTo>
                  <a:lnTo>
                    <a:pt x="1331" y="16993"/>
                  </a:lnTo>
                  <a:lnTo>
                    <a:pt x="973" y="16021"/>
                  </a:lnTo>
                  <a:lnTo>
                    <a:pt x="666" y="14997"/>
                  </a:lnTo>
                  <a:lnTo>
                    <a:pt x="461" y="13973"/>
                  </a:lnTo>
                  <a:lnTo>
                    <a:pt x="359" y="12899"/>
                  </a:lnTo>
                  <a:lnTo>
                    <a:pt x="257" y="11824"/>
                  </a:lnTo>
                  <a:lnTo>
                    <a:pt x="257" y="10749"/>
                  </a:lnTo>
                  <a:lnTo>
                    <a:pt x="257" y="9674"/>
                  </a:lnTo>
                  <a:lnTo>
                    <a:pt x="359" y="8599"/>
                  </a:lnTo>
                  <a:lnTo>
                    <a:pt x="564" y="6398"/>
                  </a:lnTo>
                  <a:lnTo>
                    <a:pt x="871" y="4248"/>
                  </a:lnTo>
                  <a:lnTo>
                    <a:pt x="1587" y="102"/>
                  </a:lnTo>
                  <a:lnTo>
                    <a:pt x="158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84;p54">
              <a:extLst>
                <a:ext uri="{FF2B5EF4-FFF2-40B4-BE49-F238E27FC236}">
                  <a16:creationId xmlns:a16="http://schemas.microsoft.com/office/drawing/2014/main" id="{38DC292B-B4E4-DFA1-D44D-2C779CAA7E9D}"/>
                </a:ext>
              </a:extLst>
            </p:cNvPr>
            <p:cNvSpPr/>
            <p:nvPr/>
          </p:nvSpPr>
          <p:spPr>
            <a:xfrm>
              <a:off x="2324350" y="883050"/>
              <a:ext cx="436375" cy="1088975"/>
            </a:xfrm>
            <a:custGeom>
              <a:avLst/>
              <a:gdLst/>
              <a:ahLst/>
              <a:cxnLst/>
              <a:rect l="l" t="t" r="r" b="b"/>
              <a:pathLst>
                <a:path w="17455" h="43559" fill="none" extrusionOk="0">
                  <a:moveTo>
                    <a:pt x="1434" y="51"/>
                  </a:moveTo>
                  <a:lnTo>
                    <a:pt x="1434" y="51"/>
                  </a:lnTo>
                  <a:lnTo>
                    <a:pt x="1485" y="0"/>
                  </a:lnTo>
                  <a:lnTo>
                    <a:pt x="1536" y="0"/>
                  </a:lnTo>
                  <a:lnTo>
                    <a:pt x="1536" y="0"/>
                  </a:lnTo>
                  <a:lnTo>
                    <a:pt x="1587" y="0"/>
                  </a:lnTo>
                  <a:lnTo>
                    <a:pt x="1587" y="102"/>
                  </a:lnTo>
                  <a:lnTo>
                    <a:pt x="1587" y="102"/>
                  </a:lnTo>
                  <a:lnTo>
                    <a:pt x="871" y="4248"/>
                  </a:lnTo>
                  <a:lnTo>
                    <a:pt x="564" y="6398"/>
                  </a:lnTo>
                  <a:lnTo>
                    <a:pt x="359" y="8599"/>
                  </a:lnTo>
                  <a:lnTo>
                    <a:pt x="257" y="9674"/>
                  </a:lnTo>
                  <a:lnTo>
                    <a:pt x="257" y="10749"/>
                  </a:lnTo>
                  <a:lnTo>
                    <a:pt x="257" y="11824"/>
                  </a:lnTo>
                  <a:lnTo>
                    <a:pt x="359" y="12899"/>
                  </a:lnTo>
                  <a:lnTo>
                    <a:pt x="461" y="13973"/>
                  </a:lnTo>
                  <a:lnTo>
                    <a:pt x="666" y="14997"/>
                  </a:lnTo>
                  <a:lnTo>
                    <a:pt x="973" y="16021"/>
                  </a:lnTo>
                  <a:lnTo>
                    <a:pt x="1331" y="16993"/>
                  </a:lnTo>
                  <a:lnTo>
                    <a:pt x="1331" y="16993"/>
                  </a:lnTo>
                  <a:lnTo>
                    <a:pt x="1741" y="17966"/>
                  </a:lnTo>
                  <a:lnTo>
                    <a:pt x="2202" y="18887"/>
                  </a:lnTo>
                  <a:lnTo>
                    <a:pt x="2765" y="19757"/>
                  </a:lnTo>
                  <a:lnTo>
                    <a:pt x="3379" y="20627"/>
                  </a:lnTo>
                  <a:lnTo>
                    <a:pt x="4095" y="21395"/>
                  </a:lnTo>
                  <a:lnTo>
                    <a:pt x="4812" y="22112"/>
                  </a:lnTo>
                  <a:lnTo>
                    <a:pt x="5631" y="22828"/>
                  </a:lnTo>
                  <a:lnTo>
                    <a:pt x="6450" y="23443"/>
                  </a:lnTo>
                  <a:lnTo>
                    <a:pt x="6450" y="23443"/>
                  </a:lnTo>
                  <a:lnTo>
                    <a:pt x="7167" y="23852"/>
                  </a:lnTo>
                  <a:lnTo>
                    <a:pt x="7883" y="24262"/>
                  </a:lnTo>
                  <a:lnTo>
                    <a:pt x="8651" y="24569"/>
                  </a:lnTo>
                  <a:lnTo>
                    <a:pt x="9367" y="24876"/>
                  </a:lnTo>
                  <a:lnTo>
                    <a:pt x="10903" y="25439"/>
                  </a:lnTo>
                  <a:lnTo>
                    <a:pt x="12439" y="26002"/>
                  </a:lnTo>
                  <a:lnTo>
                    <a:pt x="12439" y="26002"/>
                  </a:lnTo>
                  <a:lnTo>
                    <a:pt x="13155" y="26360"/>
                  </a:lnTo>
                  <a:lnTo>
                    <a:pt x="13821" y="26718"/>
                  </a:lnTo>
                  <a:lnTo>
                    <a:pt x="14435" y="27128"/>
                  </a:lnTo>
                  <a:lnTo>
                    <a:pt x="14947" y="27589"/>
                  </a:lnTo>
                  <a:lnTo>
                    <a:pt x="15407" y="28100"/>
                  </a:lnTo>
                  <a:lnTo>
                    <a:pt x="15868" y="28612"/>
                  </a:lnTo>
                  <a:lnTo>
                    <a:pt x="16226" y="29124"/>
                  </a:lnTo>
                  <a:lnTo>
                    <a:pt x="16584" y="29687"/>
                  </a:lnTo>
                  <a:lnTo>
                    <a:pt x="16840" y="30301"/>
                  </a:lnTo>
                  <a:lnTo>
                    <a:pt x="17045" y="30916"/>
                  </a:lnTo>
                  <a:lnTo>
                    <a:pt x="17250" y="31530"/>
                  </a:lnTo>
                  <a:lnTo>
                    <a:pt x="17352" y="32195"/>
                  </a:lnTo>
                  <a:lnTo>
                    <a:pt x="17455" y="32861"/>
                  </a:lnTo>
                  <a:lnTo>
                    <a:pt x="17455" y="33526"/>
                  </a:lnTo>
                  <a:lnTo>
                    <a:pt x="17455" y="34191"/>
                  </a:lnTo>
                  <a:lnTo>
                    <a:pt x="17403" y="34857"/>
                  </a:lnTo>
                  <a:lnTo>
                    <a:pt x="17301" y="35522"/>
                  </a:lnTo>
                  <a:lnTo>
                    <a:pt x="17148" y="36188"/>
                  </a:lnTo>
                  <a:lnTo>
                    <a:pt x="16994" y="36853"/>
                  </a:lnTo>
                  <a:lnTo>
                    <a:pt x="16738" y="37518"/>
                  </a:lnTo>
                  <a:lnTo>
                    <a:pt x="16482" y="38184"/>
                  </a:lnTo>
                  <a:lnTo>
                    <a:pt x="16175" y="38798"/>
                  </a:lnTo>
                  <a:lnTo>
                    <a:pt x="15817" y="39412"/>
                  </a:lnTo>
                  <a:lnTo>
                    <a:pt x="15458" y="39975"/>
                  </a:lnTo>
                  <a:lnTo>
                    <a:pt x="15049" y="40538"/>
                  </a:lnTo>
                  <a:lnTo>
                    <a:pt x="14588" y="41101"/>
                  </a:lnTo>
                  <a:lnTo>
                    <a:pt x="14128" y="41562"/>
                  </a:lnTo>
                  <a:lnTo>
                    <a:pt x="13616" y="42074"/>
                  </a:lnTo>
                  <a:lnTo>
                    <a:pt x="13104" y="42483"/>
                  </a:lnTo>
                  <a:lnTo>
                    <a:pt x="12490" y="42893"/>
                  </a:lnTo>
                  <a:lnTo>
                    <a:pt x="11927" y="43251"/>
                  </a:lnTo>
                  <a:lnTo>
                    <a:pt x="11261" y="43558"/>
                  </a:lnTo>
                  <a:lnTo>
                    <a:pt x="11261" y="43558"/>
                  </a:lnTo>
                  <a:lnTo>
                    <a:pt x="11159" y="43558"/>
                  </a:lnTo>
                  <a:lnTo>
                    <a:pt x="11108" y="43507"/>
                  </a:lnTo>
                  <a:lnTo>
                    <a:pt x="11108" y="43405"/>
                  </a:lnTo>
                  <a:lnTo>
                    <a:pt x="11159" y="43302"/>
                  </a:lnTo>
                  <a:lnTo>
                    <a:pt x="11159" y="43302"/>
                  </a:lnTo>
                  <a:lnTo>
                    <a:pt x="12029" y="42790"/>
                  </a:lnTo>
                  <a:lnTo>
                    <a:pt x="12899" y="42227"/>
                  </a:lnTo>
                  <a:lnTo>
                    <a:pt x="13667" y="41613"/>
                  </a:lnTo>
                  <a:lnTo>
                    <a:pt x="14384" y="40897"/>
                  </a:lnTo>
                  <a:lnTo>
                    <a:pt x="14998" y="40129"/>
                  </a:lnTo>
                  <a:lnTo>
                    <a:pt x="15561" y="39310"/>
                  </a:lnTo>
                  <a:lnTo>
                    <a:pt x="16073" y="38491"/>
                  </a:lnTo>
                  <a:lnTo>
                    <a:pt x="16431" y="37570"/>
                  </a:lnTo>
                  <a:lnTo>
                    <a:pt x="16789" y="36648"/>
                  </a:lnTo>
                  <a:lnTo>
                    <a:pt x="16994" y="35727"/>
                  </a:lnTo>
                  <a:lnTo>
                    <a:pt x="17096" y="34754"/>
                  </a:lnTo>
                  <a:lnTo>
                    <a:pt x="17148" y="33782"/>
                  </a:lnTo>
                  <a:lnTo>
                    <a:pt x="17096" y="32809"/>
                  </a:lnTo>
                  <a:lnTo>
                    <a:pt x="16892" y="31786"/>
                  </a:lnTo>
                  <a:lnTo>
                    <a:pt x="16584" y="30813"/>
                  </a:lnTo>
                  <a:lnTo>
                    <a:pt x="16175" y="29841"/>
                  </a:lnTo>
                  <a:lnTo>
                    <a:pt x="16175" y="29841"/>
                  </a:lnTo>
                  <a:lnTo>
                    <a:pt x="15766" y="29073"/>
                  </a:lnTo>
                  <a:lnTo>
                    <a:pt x="15254" y="28459"/>
                  </a:lnTo>
                  <a:lnTo>
                    <a:pt x="14742" y="27896"/>
                  </a:lnTo>
                  <a:lnTo>
                    <a:pt x="14128" y="27384"/>
                  </a:lnTo>
                  <a:lnTo>
                    <a:pt x="13462" y="26923"/>
                  </a:lnTo>
                  <a:lnTo>
                    <a:pt x="12746" y="26565"/>
                  </a:lnTo>
                  <a:lnTo>
                    <a:pt x="11978" y="26207"/>
                  </a:lnTo>
                  <a:lnTo>
                    <a:pt x="11261" y="25848"/>
                  </a:lnTo>
                  <a:lnTo>
                    <a:pt x="9675" y="25234"/>
                  </a:lnTo>
                  <a:lnTo>
                    <a:pt x="8139" y="24620"/>
                  </a:lnTo>
                  <a:lnTo>
                    <a:pt x="7371" y="24262"/>
                  </a:lnTo>
                  <a:lnTo>
                    <a:pt x="6655" y="23903"/>
                  </a:lnTo>
                  <a:lnTo>
                    <a:pt x="5938" y="23494"/>
                  </a:lnTo>
                  <a:lnTo>
                    <a:pt x="5273" y="22982"/>
                  </a:lnTo>
                  <a:lnTo>
                    <a:pt x="5273" y="22982"/>
                  </a:lnTo>
                  <a:lnTo>
                    <a:pt x="4658" y="22470"/>
                  </a:lnTo>
                  <a:lnTo>
                    <a:pt x="4095" y="21907"/>
                  </a:lnTo>
                  <a:lnTo>
                    <a:pt x="3532" y="21344"/>
                  </a:lnTo>
                  <a:lnTo>
                    <a:pt x="3072" y="20730"/>
                  </a:lnTo>
                  <a:lnTo>
                    <a:pt x="2611" y="20116"/>
                  </a:lnTo>
                  <a:lnTo>
                    <a:pt x="2202" y="19450"/>
                  </a:lnTo>
                  <a:lnTo>
                    <a:pt x="1843" y="18836"/>
                  </a:lnTo>
                  <a:lnTo>
                    <a:pt x="1485" y="18119"/>
                  </a:lnTo>
                  <a:lnTo>
                    <a:pt x="1229" y="17454"/>
                  </a:lnTo>
                  <a:lnTo>
                    <a:pt x="973" y="16737"/>
                  </a:lnTo>
                  <a:lnTo>
                    <a:pt x="717" y="16021"/>
                  </a:lnTo>
                  <a:lnTo>
                    <a:pt x="564" y="15304"/>
                  </a:lnTo>
                  <a:lnTo>
                    <a:pt x="410" y="14588"/>
                  </a:lnTo>
                  <a:lnTo>
                    <a:pt x="257" y="13820"/>
                  </a:lnTo>
                  <a:lnTo>
                    <a:pt x="103" y="12336"/>
                  </a:lnTo>
                  <a:lnTo>
                    <a:pt x="1" y="10800"/>
                  </a:lnTo>
                  <a:lnTo>
                    <a:pt x="52" y="9264"/>
                  </a:lnTo>
                  <a:lnTo>
                    <a:pt x="154" y="7678"/>
                  </a:lnTo>
                  <a:lnTo>
                    <a:pt x="308" y="6091"/>
                  </a:lnTo>
                  <a:lnTo>
                    <a:pt x="513" y="4556"/>
                  </a:lnTo>
                  <a:lnTo>
                    <a:pt x="820" y="3020"/>
                  </a:lnTo>
                  <a:lnTo>
                    <a:pt x="1076" y="1536"/>
                  </a:lnTo>
                  <a:lnTo>
                    <a:pt x="1434" y="5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85;p54">
              <a:extLst>
                <a:ext uri="{FF2B5EF4-FFF2-40B4-BE49-F238E27FC236}">
                  <a16:creationId xmlns:a16="http://schemas.microsoft.com/office/drawing/2014/main" id="{52BF3AAB-A121-0BE9-9DEA-3F8FE5C7C13A}"/>
                </a:ext>
              </a:extLst>
            </p:cNvPr>
            <p:cNvSpPr/>
            <p:nvPr/>
          </p:nvSpPr>
          <p:spPr>
            <a:xfrm>
              <a:off x="2742800" y="3620150"/>
              <a:ext cx="1389675" cy="1169575"/>
            </a:xfrm>
            <a:custGeom>
              <a:avLst/>
              <a:gdLst/>
              <a:ahLst/>
              <a:cxnLst/>
              <a:rect l="l" t="t" r="r" b="b"/>
              <a:pathLst>
                <a:path w="55587" h="46783" extrusionOk="0">
                  <a:moveTo>
                    <a:pt x="27998" y="0"/>
                  </a:moveTo>
                  <a:lnTo>
                    <a:pt x="0" y="5937"/>
                  </a:lnTo>
                  <a:lnTo>
                    <a:pt x="1536" y="13052"/>
                  </a:lnTo>
                  <a:lnTo>
                    <a:pt x="3071" y="20218"/>
                  </a:lnTo>
                  <a:lnTo>
                    <a:pt x="4914" y="28254"/>
                  </a:lnTo>
                  <a:lnTo>
                    <a:pt x="6040" y="33168"/>
                  </a:lnTo>
                  <a:lnTo>
                    <a:pt x="7319" y="38337"/>
                  </a:lnTo>
                  <a:lnTo>
                    <a:pt x="7934" y="40641"/>
                  </a:lnTo>
                  <a:lnTo>
                    <a:pt x="8497" y="42637"/>
                  </a:lnTo>
                  <a:lnTo>
                    <a:pt x="9009" y="44275"/>
                  </a:lnTo>
                  <a:lnTo>
                    <a:pt x="9469" y="45554"/>
                  </a:lnTo>
                  <a:lnTo>
                    <a:pt x="9827" y="46425"/>
                  </a:lnTo>
                  <a:lnTo>
                    <a:pt x="9981" y="46629"/>
                  </a:lnTo>
                  <a:lnTo>
                    <a:pt x="10135" y="46783"/>
                  </a:lnTo>
                  <a:lnTo>
                    <a:pt x="10902" y="46783"/>
                  </a:lnTo>
                  <a:lnTo>
                    <a:pt x="12489" y="46629"/>
                  </a:lnTo>
                  <a:lnTo>
                    <a:pt x="14844" y="46271"/>
                  </a:lnTo>
                  <a:lnTo>
                    <a:pt x="17710" y="45759"/>
                  </a:lnTo>
                  <a:lnTo>
                    <a:pt x="24825" y="44480"/>
                  </a:lnTo>
                  <a:lnTo>
                    <a:pt x="32809" y="42893"/>
                  </a:lnTo>
                  <a:lnTo>
                    <a:pt x="40794" y="41204"/>
                  </a:lnTo>
                  <a:lnTo>
                    <a:pt x="47806" y="39719"/>
                  </a:lnTo>
                  <a:lnTo>
                    <a:pt x="52925" y="38542"/>
                  </a:lnTo>
                  <a:lnTo>
                    <a:pt x="54460" y="38133"/>
                  </a:lnTo>
                  <a:lnTo>
                    <a:pt x="55177" y="37877"/>
                  </a:lnTo>
                  <a:lnTo>
                    <a:pt x="55382" y="37723"/>
                  </a:lnTo>
                  <a:lnTo>
                    <a:pt x="55535" y="37467"/>
                  </a:lnTo>
                  <a:lnTo>
                    <a:pt x="55587" y="37160"/>
                  </a:lnTo>
                  <a:lnTo>
                    <a:pt x="55587" y="36802"/>
                  </a:lnTo>
                  <a:lnTo>
                    <a:pt x="55535" y="36392"/>
                  </a:lnTo>
                  <a:lnTo>
                    <a:pt x="55433" y="35983"/>
                  </a:lnTo>
                  <a:lnTo>
                    <a:pt x="55228" y="35573"/>
                  </a:lnTo>
                  <a:lnTo>
                    <a:pt x="55023" y="35113"/>
                  </a:lnTo>
                  <a:lnTo>
                    <a:pt x="54768" y="34652"/>
                  </a:lnTo>
                  <a:lnTo>
                    <a:pt x="54512" y="34243"/>
                  </a:lnTo>
                  <a:lnTo>
                    <a:pt x="54205" y="33833"/>
                  </a:lnTo>
                  <a:lnTo>
                    <a:pt x="53897" y="33424"/>
                  </a:lnTo>
                  <a:lnTo>
                    <a:pt x="53539" y="33065"/>
                  </a:lnTo>
                  <a:lnTo>
                    <a:pt x="53181" y="32707"/>
                  </a:lnTo>
                  <a:lnTo>
                    <a:pt x="52823" y="32451"/>
                  </a:lnTo>
                  <a:lnTo>
                    <a:pt x="52464" y="32246"/>
                  </a:lnTo>
                  <a:lnTo>
                    <a:pt x="51901" y="32042"/>
                  </a:lnTo>
                  <a:lnTo>
                    <a:pt x="51082" y="31786"/>
                  </a:lnTo>
                  <a:lnTo>
                    <a:pt x="48625" y="31069"/>
                  </a:lnTo>
                  <a:lnTo>
                    <a:pt x="45452" y="30301"/>
                  </a:lnTo>
                  <a:lnTo>
                    <a:pt x="42023" y="29482"/>
                  </a:lnTo>
                  <a:lnTo>
                    <a:pt x="35778" y="28100"/>
                  </a:lnTo>
                  <a:lnTo>
                    <a:pt x="33014" y="27486"/>
                  </a:lnTo>
                  <a:lnTo>
                    <a:pt x="32093" y="22521"/>
                  </a:lnTo>
                  <a:lnTo>
                    <a:pt x="27998"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86;p54">
              <a:extLst>
                <a:ext uri="{FF2B5EF4-FFF2-40B4-BE49-F238E27FC236}">
                  <a16:creationId xmlns:a16="http://schemas.microsoft.com/office/drawing/2014/main" id="{EBB9F7D1-B369-848A-4C44-E6D3BA19869F}"/>
                </a:ext>
              </a:extLst>
            </p:cNvPr>
            <p:cNvSpPr/>
            <p:nvPr/>
          </p:nvSpPr>
          <p:spPr>
            <a:xfrm>
              <a:off x="2910425" y="4338000"/>
              <a:ext cx="1222050" cy="451725"/>
            </a:xfrm>
            <a:custGeom>
              <a:avLst/>
              <a:gdLst/>
              <a:ahLst/>
              <a:cxnLst/>
              <a:rect l="l" t="t" r="r" b="b"/>
              <a:pathLst>
                <a:path w="48882" h="18069" extrusionOk="0">
                  <a:moveTo>
                    <a:pt x="32195" y="1"/>
                  </a:moveTo>
                  <a:lnTo>
                    <a:pt x="34038" y="513"/>
                  </a:lnTo>
                  <a:lnTo>
                    <a:pt x="34959" y="820"/>
                  </a:lnTo>
                  <a:lnTo>
                    <a:pt x="35881" y="1178"/>
                  </a:lnTo>
                  <a:lnTo>
                    <a:pt x="36751" y="1536"/>
                  </a:lnTo>
                  <a:lnTo>
                    <a:pt x="37416" y="1894"/>
                  </a:lnTo>
                  <a:lnTo>
                    <a:pt x="37723" y="2099"/>
                  </a:lnTo>
                  <a:lnTo>
                    <a:pt x="37979" y="2304"/>
                  </a:lnTo>
                  <a:lnTo>
                    <a:pt x="38133" y="2509"/>
                  </a:lnTo>
                  <a:lnTo>
                    <a:pt x="38286" y="2713"/>
                  </a:lnTo>
                  <a:lnTo>
                    <a:pt x="38337" y="2918"/>
                  </a:lnTo>
                  <a:lnTo>
                    <a:pt x="38337" y="3123"/>
                  </a:lnTo>
                  <a:lnTo>
                    <a:pt x="38235" y="3328"/>
                  </a:lnTo>
                  <a:lnTo>
                    <a:pt x="38082" y="3532"/>
                  </a:lnTo>
                  <a:lnTo>
                    <a:pt x="37826" y="3737"/>
                  </a:lnTo>
                  <a:lnTo>
                    <a:pt x="37467" y="3891"/>
                  </a:lnTo>
                  <a:lnTo>
                    <a:pt x="37007" y="4095"/>
                  </a:lnTo>
                  <a:lnTo>
                    <a:pt x="36444" y="4300"/>
                  </a:lnTo>
                  <a:lnTo>
                    <a:pt x="35778" y="4454"/>
                  </a:lnTo>
                  <a:lnTo>
                    <a:pt x="35011" y="4658"/>
                  </a:lnTo>
                  <a:lnTo>
                    <a:pt x="33065" y="4966"/>
                  </a:lnTo>
                  <a:lnTo>
                    <a:pt x="30609" y="5273"/>
                  </a:lnTo>
                  <a:lnTo>
                    <a:pt x="27589" y="5529"/>
                  </a:lnTo>
                  <a:lnTo>
                    <a:pt x="17505" y="6245"/>
                  </a:lnTo>
                  <a:lnTo>
                    <a:pt x="9469" y="6757"/>
                  </a:lnTo>
                  <a:lnTo>
                    <a:pt x="3583" y="7064"/>
                  </a:lnTo>
                  <a:lnTo>
                    <a:pt x="0" y="7218"/>
                  </a:lnTo>
                  <a:lnTo>
                    <a:pt x="1075" y="11415"/>
                  </a:lnTo>
                  <a:lnTo>
                    <a:pt x="1587" y="13257"/>
                  </a:lnTo>
                  <a:lnTo>
                    <a:pt x="2048" y="14793"/>
                  </a:lnTo>
                  <a:lnTo>
                    <a:pt x="2457" y="16124"/>
                  </a:lnTo>
                  <a:lnTo>
                    <a:pt x="2815" y="17096"/>
                  </a:lnTo>
                  <a:lnTo>
                    <a:pt x="3174" y="17762"/>
                  </a:lnTo>
                  <a:lnTo>
                    <a:pt x="3276" y="17966"/>
                  </a:lnTo>
                  <a:lnTo>
                    <a:pt x="3430" y="18069"/>
                  </a:lnTo>
                  <a:lnTo>
                    <a:pt x="4197" y="18069"/>
                  </a:lnTo>
                  <a:lnTo>
                    <a:pt x="5835" y="17915"/>
                  </a:lnTo>
                  <a:lnTo>
                    <a:pt x="8139" y="17557"/>
                  </a:lnTo>
                  <a:lnTo>
                    <a:pt x="11005" y="17045"/>
                  </a:lnTo>
                  <a:lnTo>
                    <a:pt x="18120" y="15766"/>
                  </a:lnTo>
                  <a:lnTo>
                    <a:pt x="26104" y="14179"/>
                  </a:lnTo>
                  <a:lnTo>
                    <a:pt x="34089" y="12490"/>
                  </a:lnTo>
                  <a:lnTo>
                    <a:pt x="41101" y="11005"/>
                  </a:lnTo>
                  <a:lnTo>
                    <a:pt x="46220" y="9828"/>
                  </a:lnTo>
                  <a:lnTo>
                    <a:pt x="47755" y="9419"/>
                  </a:lnTo>
                  <a:lnTo>
                    <a:pt x="48472" y="9163"/>
                  </a:lnTo>
                  <a:lnTo>
                    <a:pt x="48677" y="9009"/>
                  </a:lnTo>
                  <a:lnTo>
                    <a:pt x="48830" y="8753"/>
                  </a:lnTo>
                  <a:lnTo>
                    <a:pt x="48882" y="8446"/>
                  </a:lnTo>
                  <a:lnTo>
                    <a:pt x="48882" y="8088"/>
                  </a:lnTo>
                  <a:lnTo>
                    <a:pt x="48830" y="7678"/>
                  </a:lnTo>
                  <a:lnTo>
                    <a:pt x="48728" y="7269"/>
                  </a:lnTo>
                  <a:lnTo>
                    <a:pt x="48523" y="6859"/>
                  </a:lnTo>
                  <a:lnTo>
                    <a:pt x="48318" y="6399"/>
                  </a:lnTo>
                  <a:lnTo>
                    <a:pt x="48063" y="5938"/>
                  </a:lnTo>
                  <a:lnTo>
                    <a:pt x="47807" y="5477"/>
                  </a:lnTo>
                  <a:lnTo>
                    <a:pt x="47500" y="5068"/>
                  </a:lnTo>
                  <a:lnTo>
                    <a:pt x="47192" y="4658"/>
                  </a:lnTo>
                  <a:lnTo>
                    <a:pt x="46834" y="4300"/>
                  </a:lnTo>
                  <a:lnTo>
                    <a:pt x="46476" y="3993"/>
                  </a:lnTo>
                  <a:lnTo>
                    <a:pt x="46118" y="3686"/>
                  </a:lnTo>
                  <a:lnTo>
                    <a:pt x="45759" y="3481"/>
                  </a:lnTo>
                  <a:lnTo>
                    <a:pt x="45043" y="3225"/>
                  </a:lnTo>
                  <a:lnTo>
                    <a:pt x="43865" y="2867"/>
                  </a:lnTo>
                  <a:lnTo>
                    <a:pt x="40487" y="1997"/>
                  </a:lnTo>
                  <a:lnTo>
                    <a:pt x="36341" y="973"/>
                  </a:lnTo>
                  <a:lnTo>
                    <a:pt x="3219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87;p54">
              <a:extLst>
                <a:ext uri="{FF2B5EF4-FFF2-40B4-BE49-F238E27FC236}">
                  <a16:creationId xmlns:a16="http://schemas.microsoft.com/office/drawing/2014/main" id="{90C536E2-2395-1BE3-D633-93E38A8D1727}"/>
                </a:ext>
              </a:extLst>
            </p:cNvPr>
            <p:cNvSpPr/>
            <p:nvPr/>
          </p:nvSpPr>
          <p:spPr>
            <a:xfrm>
              <a:off x="2035150" y="3956675"/>
              <a:ext cx="1167050" cy="1114575"/>
            </a:xfrm>
            <a:custGeom>
              <a:avLst/>
              <a:gdLst/>
              <a:ahLst/>
              <a:cxnLst/>
              <a:rect l="l" t="t" r="r" b="b"/>
              <a:pathLst>
                <a:path w="46682" h="44583" extrusionOk="0">
                  <a:moveTo>
                    <a:pt x="10340" y="1"/>
                  </a:moveTo>
                  <a:lnTo>
                    <a:pt x="8907" y="4198"/>
                  </a:lnTo>
                  <a:lnTo>
                    <a:pt x="5631" y="13820"/>
                  </a:lnTo>
                  <a:lnTo>
                    <a:pt x="3891" y="19144"/>
                  </a:lnTo>
                  <a:lnTo>
                    <a:pt x="2355" y="24109"/>
                  </a:lnTo>
                  <a:lnTo>
                    <a:pt x="1690" y="26258"/>
                  </a:lnTo>
                  <a:lnTo>
                    <a:pt x="1178" y="28101"/>
                  </a:lnTo>
                  <a:lnTo>
                    <a:pt x="820" y="29534"/>
                  </a:lnTo>
                  <a:lnTo>
                    <a:pt x="666" y="30507"/>
                  </a:lnTo>
                  <a:lnTo>
                    <a:pt x="359" y="34397"/>
                  </a:lnTo>
                  <a:lnTo>
                    <a:pt x="103" y="37928"/>
                  </a:lnTo>
                  <a:lnTo>
                    <a:pt x="1" y="39362"/>
                  </a:lnTo>
                  <a:lnTo>
                    <a:pt x="1" y="40539"/>
                  </a:lnTo>
                  <a:lnTo>
                    <a:pt x="52" y="41307"/>
                  </a:lnTo>
                  <a:lnTo>
                    <a:pt x="103" y="41563"/>
                  </a:lnTo>
                  <a:lnTo>
                    <a:pt x="155" y="41665"/>
                  </a:lnTo>
                  <a:lnTo>
                    <a:pt x="410" y="41767"/>
                  </a:lnTo>
                  <a:lnTo>
                    <a:pt x="922" y="41870"/>
                  </a:lnTo>
                  <a:lnTo>
                    <a:pt x="2509" y="42126"/>
                  </a:lnTo>
                  <a:lnTo>
                    <a:pt x="4812" y="42382"/>
                  </a:lnTo>
                  <a:lnTo>
                    <a:pt x="7730" y="42637"/>
                  </a:lnTo>
                  <a:lnTo>
                    <a:pt x="14947" y="43200"/>
                  </a:lnTo>
                  <a:lnTo>
                    <a:pt x="23085" y="43661"/>
                  </a:lnTo>
                  <a:lnTo>
                    <a:pt x="31224" y="44122"/>
                  </a:lnTo>
                  <a:lnTo>
                    <a:pt x="38389" y="44429"/>
                  </a:lnTo>
                  <a:lnTo>
                    <a:pt x="43610" y="44582"/>
                  </a:lnTo>
                  <a:lnTo>
                    <a:pt x="45197" y="44582"/>
                  </a:lnTo>
                  <a:lnTo>
                    <a:pt x="45965" y="44531"/>
                  </a:lnTo>
                  <a:lnTo>
                    <a:pt x="46221" y="44429"/>
                  </a:lnTo>
                  <a:lnTo>
                    <a:pt x="46425" y="44224"/>
                  </a:lnTo>
                  <a:lnTo>
                    <a:pt x="46528" y="43917"/>
                  </a:lnTo>
                  <a:lnTo>
                    <a:pt x="46630" y="43610"/>
                  </a:lnTo>
                  <a:lnTo>
                    <a:pt x="46681" y="43200"/>
                  </a:lnTo>
                  <a:lnTo>
                    <a:pt x="46681" y="42791"/>
                  </a:lnTo>
                  <a:lnTo>
                    <a:pt x="46630" y="42330"/>
                  </a:lnTo>
                  <a:lnTo>
                    <a:pt x="46528" y="41818"/>
                  </a:lnTo>
                  <a:lnTo>
                    <a:pt x="46425" y="41307"/>
                  </a:lnTo>
                  <a:lnTo>
                    <a:pt x="46272" y="40846"/>
                  </a:lnTo>
                  <a:lnTo>
                    <a:pt x="46067" y="40334"/>
                  </a:lnTo>
                  <a:lnTo>
                    <a:pt x="45862" y="39873"/>
                  </a:lnTo>
                  <a:lnTo>
                    <a:pt x="45606" y="39413"/>
                  </a:lnTo>
                  <a:lnTo>
                    <a:pt x="45351" y="39003"/>
                  </a:lnTo>
                  <a:lnTo>
                    <a:pt x="45095" y="38645"/>
                  </a:lnTo>
                  <a:lnTo>
                    <a:pt x="44787" y="38389"/>
                  </a:lnTo>
                  <a:lnTo>
                    <a:pt x="44327" y="38031"/>
                  </a:lnTo>
                  <a:lnTo>
                    <a:pt x="43559" y="37570"/>
                  </a:lnTo>
                  <a:lnTo>
                    <a:pt x="41358" y="36291"/>
                  </a:lnTo>
                  <a:lnTo>
                    <a:pt x="38543" y="34704"/>
                  </a:lnTo>
                  <a:lnTo>
                    <a:pt x="35421" y="33066"/>
                  </a:lnTo>
                  <a:lnTo>
                    <a:pt x="29739" y="30097"/>
                  </a:lnTo>
                  <a:lnTo>
                    <a:pt x="27231" y="28818"/>
                  </a:lnTo>
                  <a:lnTo>
                    <a:pt x="38952" y="1383"/>
                  </a:lnTo>
                  <a:lnTo>
                    <a:pt x="10340"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88;p54">
              <a:extLst>
                <a:ext uri="{FF2B5EF4-FFF2-40B4-BE49-F238E27FC236}">
                  <a16:creationId xmlns:a16="http://schemas.microsoft.com/office/drawing/2014/main" id="{1EC60E12-A660-012A-EB94-61FB922EA9E8}"/>
                </a:ext>
              </a:extLst>
            </p:cNvPr>
            <p:cNvSpPr/>
            <p:nvPr/>
          </p:nvSpPr>
          <p:spPr>
            <a:xfrm>
              <a:off x="2035150" y="4742375"/>
              <a:ext cx="1167050" cy="328875"/>
            </a:xfrm>
            <a:custGeom>
              <a:avLst/>
              <a:gdLst/>
              <a:ahLst/>
              <a:cxnLst/>
              <a:rect l="l" t="t" r="r" b="b"/>
              <a:pathLst>
                <a:path w="46682" h="13155" extrusionOk="0">
                  <a:moveTo>
                    <a:pt x="564" y="0"/>
                  </a:moveTo>
                  <a:lnTo>
                    <a:pt x="257" y="3634"/>
                  </a:lnTo>
                  <a:lnTo>
                    <a:pt x="52" y="6859"/>
                  </a:lnTo>
                  <a:lnTo>
                    <a:pt x="1" y="8190"/>
                  </a:lnTo>
                  <a:lnTo>
                    <a:pt x="1" y="9213"/>
                  </a:lnTo>
                  <a:lnTo>
                    <a:pt x="52" y="9930"/>
                  </a:lnTo>
                  <a:lnTo>
                    <a:pt x="103" y="10135"/>
                  </a:lnTo>
                  <a:lnTo>
                    <a:pt x="155" y="10186"/>
                  </a:lnTo>
                  <a:lnTo>
                    <a:pt x="410" y="10339"/>
                  </a:lnTo>
                  <a:lnTo>
                    <a:pt x="922" y="10442"/>
                  </a:lnTo>
                  <a:lnTo>
                    <a:pt x="2509" y="10698"/>
                  </a:lnTo>
                  <a:lnTo>
                    <a:pt x="4812" y="10954"/>
                  </a:lnTo>
                  <a:lnTo>
                    <a:pt x="7730" y="11209"/>
                  </a:lnTo>
                  <a:lnTo>
                    <a:pt x="14947" y="11721"/>
                  </a:lnTo>
                  <a:lnTo>
                    <a:pt x="23085" y="12233"/>
                  </a:lnTo>
                  <a:lnTo>
                    <a:pt x="31224" y="12694"/>
                  </a:lnTo>
                  <a:lnTo>
                    <a:pt x="38389" y="13001"/>
                  </a:lnTo>
                  <a:lnTo>
                    <a:pt x="43610" y="13154"/>
                  </a:lnTo>
                  <a:lnTo>
                    <a:pt x="45197" y="13154"/>
                  </a:lnTo>
                  <a:lnTo>
                    <a:pt x="45965" y="13103"/>
                  </a:lnTo>
                  <a:lnTo>
                    <a:pt x="46221" y="13001"/>
                  </a:lnTo>
                  <a:lnTo>
                    <a:pt x="46425" y="12796"/>
                  </a:lnTo>
                  <a:lnTo>
                    <a:pt x="46579" y="12489"/>
                  </a:lnTo>
                  <a:lnTo>
                    <a:pt x="46630" y="12182"/>
                  </a:lnTo>
                  <a:lnTo>
                    <a:pt x="46681" y="11772"/>
                  </a:lnTo>
                  <a:lnTo>
                    <a:pt x="46681" y="11363"/>
                  </a:lnTo>
                  <a:lnTo>
                    <a:pt x="46630" y="10851"/>
                  </a:lnTo>
                  <a:lnTo>
                    <a:pt x="46528" y="10390"/>
                  </a:lnTo>
                  <a:lnTo>
                    <a:pt x="46425" y="9879"/>
                  </a:lnTo>
                  <a:lnTo>
                    <a:pt x="46272" y="9367"/>
                  </a:lnTo>
                  <a:lnTo>
                    <a:pt x="46067" y="8906"/>
                  </a:lnTo>
                  <a:lnTo>
                    <a:pt x="45862" y="8445"/>
                  </a:lnTo>
                  <a:lnTo>
                    <a:pt x="45606" y="7985"/>
                  </a:lnTo>
                  <a:lnTo>
                    <a:pt x="45351" y="7575"/>
                  </a:lnTo>
                  <a:lnTo>
                    <a:pt x="45095" y="7217"/>
                  </a:lnTo>
                  <a:lnTo>
                    <a:pt x="44787" y="6910"/>
                  </a:lnTo>
                  <a:lnTo>
                    <a:pt x="44378" y="6603"/>
                  </a:lnTo>
                  <a:lnTo>
                    <a:pt x="43713" y="6193"/>
                  </a:lnTo>
                  <a:lnTo>
                    <a:pt x="41716" y="5016"/>
                  </a:lnTo>
                  <a:lnTo>
                    <a:pt x="39157" y="3634"/>
                  </a:lnTo>
                  <a:lnTo>
                    <a:pt x="36240" y="2099"/>
                  </a:lnTo>
                  <a:lnTo>
                    <a:pt x="37212" y="2610"/>
                  </a:lnTo>
                  <a:lnTo>
                    <a:pt x="38133" y="3225"/>
                  </a:lnTo>
                  <a:lnTo>
                    <a:pt x="38952" y="3839"/>
                  </a:lnTo>
                  <a:lnTo>
                    <a:pt x="39260" y="4146"/>
                  </a:lnTo>
                  <a:lnTo>
                    <a:pt x="39567" y="4453"/>
                  </a:lnTo>
                  <a:lnTo>
                    <a:pt x="39771" y="4760"/>
                  </a:lnTo>
                  <a:lnTo>
                    <a:pt x="39925" y="5016"/>
                  </a:lnTo>
                  <a:lnTo>
                    <a:pt x="39925" y="5272"/>
                  </a:lnTo>
                  <a:lnTo>
                    <a:pt x="39874" y="5528"/>
                  </a:lnTo>
                  <a:lnTo>
                    <a:pt x="39720" y="5733"/>
                  </a:lnTo>
                  <a:lnTo>
                    <a:pt x="39413" y="5937"/>
                  </a:lnTo>
                  <a:lnTo>
                    <a:pt x="38952" y="6091"/>
                  </a:lnTo>
                  <a:lnTo>
                    <a:pt x="38389" y="6193"/>
                  </a:lnTo>
                  <a:lnTo>
                    <a:pt x="37673" y="6296"/>
                  </a:lnTo>
                  <a:lnTo>
                    <a:pt x="35677" y="6296"/>
                  </a:lnTo>
                  <a:lnTo>
                    <a:pt x="34397" y="6245"/>
                  </a:lnTo>
                  <a:lnTo>
                    <a:pt x="32964" y="6091"/>
                  </a:lnTo>
                  <a:lnTo>
                    <a:pt x="31275" y="5937"/>
                  </a:lnTo>
                  <a:lnTo>
                    <a:pt x="29381" y="5682"/>
                  </a:lnTo>
                  <a:lnTo>
                    <a:pt x="27231" y="5374"/>
                  </a:lnTo>
                  <a:lnTo>
                    <a:pt x="24877" y="4965"/>
                  </a:lnTo>
                  <a:lnTo>
                    <a:pt x="22266" y="4504"/>
                  </a:lnTo>
                  <a:lnTo>
                    <a:pt x="16175" y="3378"/>
                  </a:lnTo>
                  <a:lnTo>
                    <a:pt x="9009" y="1894"/>
                  </a:lnTo>
                  <a:lnTo>
                    <a:pt x="56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89;p54">
              <a:extLst>
                <a:ext uri="{FF2B5EF4-FFF2-40B4-BE49-F238E27FC236}">
                  <a16:creationId xmlns:a16="http://schemas.microsoft.com/office/drawing/2014/main" id="{5850E8C0-464E-AE46-64AA-1780013C9AD6}"/>
                </a:ext>
              </a:extLst>
            </p:cNvPr>
            <p:cNvSpPr/>
            <p:nvPr/>
          </p:nvSpPr>
          <p:spPr>
            <a:xfrm>
              <a:off x="1383850" y="2327725"/>
              <a:ext cx="1923275" cy="2311025"/>
            </a:xfrm>
            <a:custGeom>
              <a:avLst/>
              <a:gdLst/>
              <a:ahLst/>
              <a:cxnLst/>
              <a:rect l="l" t="t" r="r" b="b"/>
              <a:pathLst>
                <a:path w="76931" h="92441" extrusionOk="0">
                  <a:moveTo>
                    <a:pt x="1945" y="1"/>
                  </a:moveTo>
                  <a:lnTo>
                    <a:pt x="1689" y="666"/>
                  </a:lnTo>
                  <a:lnTo>
                    <a:pt x="1433" y="1485"/>
                  </a:lnTo>
                  <a:lnTo>
                    <a:pt x="1126" y="2611"/>
                  </a:lnTo>
                  <a:lnTo>
                    <a:pt x="819" y="3942"/>
                  </a:lnTo>
                  <a:lnTo>
                    <a:pt x="512" y="5528"/>
                  </a:lnTo>
                  <a:lnTo>
                    <a:pt x="205" y="7269"/>
                  </a:lnTo>
                  <a:lnTo>
                    <a:pt x="51" y="9163"/>
                  </a:lnTo>
                  <a:lnTo>
                    <a:pt x="0" y="10186"/>
                  </a:lnTo>
                  <a:lnTo>
                    <a:pt x="0" y="11210"/>
                  </a:lnTo>
                  <a:lnTo>
                    <a:pt x="0" y="12285"/>
                  </a:lnTo>
                  <a:lnTo>
                    <a:pt x="51" y="13360"/>
                  </a:lnTo>
                  <a:lnTo>
                    <a:pt x="154" y="14435"/>
                  </a:lnTo>
                  <a:lnTo>
                    <a:pt x="307" y="15561"/>
                  </a:lnTo>
                  <a:lnTo>
                    <a:pt x="512" y="16636"/>
                  </a:lnTo>
                  <a:lnTo>
                    <a:pt x="768" y="17762"/>
                  </a:lnTo>
                  <a:lnTo>
                    <a:pt x="1126" y="18888"/>
                  </a:lnTo>
                  <a:lnTo>
                    <a:pt x="1484" y="20014"/>
                  </a:lnTo>
                  <a:lnTo>
                    <a:pt x="1945" y="21140"/>
                  </a:lnTo>
                  <a:lnTo>
                    <a:pt x="2508" y="22266"/>
                  </a:lnTo>
                  <a:lnTo>
                    <a:pt x="3122" y="23341"/>
                  </a:lnTo>
                  <a:lnTo>
                    <a:pt x="3788" y="24416"/>
                  </a:lnTo>
                  <a:lnTo>
                    <a:pt x="4555" y="25491"/>
                  </a:lnTo>
                  <a:lnTo>
                    <a:pt x="5426" y="26514"/>
                  </a:lnTo>
                  <a:lnTo>
                    <a:pt x="5886" y="26924"/>
                  </a:lnTo>
                  <a:lnTo>
                    <a:pt x="6296" y="27333"/>
                  </a:lnTo>
                  <a:lnTo>
                    <a:pt x="6756" y="27743"/>
                  </a:lnTo>
                  <a:lnTo>
                    <a:pt x="7268" y="28101"/>
                  </a:lnTo>
                  <a:lnTo>
                    <a:pt x="7780" y="28408"/>
                  </a:lnTo>
                  <a:lnTo>
                    <a:pt x="8343" y="28715"/>
                  </a:lnTo>
                  <a:lnTo>
                    <a:pt x="9520" y="29329"/>
                  </a:lnTo>
                  <a:lnTo>
                    <a:pt x="10749" y="29790"/>
                  </a:lnTo>
                  <a:lnTo>
                    <a:pt x="12028" y="30251"/>
                  </a:lnTo>
                  <a:lnTo>
                    <a:pt x="13462" y="30558"/>
                  </a:lnTo>
                  <a:lnTo>
                    <a:pt x="14895" y="30865"/>
                  </a:lnTo>
                  <a:lnTo>
                    <a:pt x="16379" y="31121"/>
                  </a:lnTo>
                  <a:lnTo>
                    <a:pt x="17915" y="31274"/>
                  </a:lnTo>
                  <a:lnTo>
                    <a:pt x="19450" y="31428"/>
                  </a:lnTo>
                  <a:lnTo>
                    <a:pt x="21037" y="31479"/>
                  </a:lnTo>
                  <a:lnTo>
                    <a:pt x="22624" y="31530"/>
                  </a:lnTo>
                  <a:lnTo>
                    <a:pt x="24262" y="31581"/>
                  </a:lnTo>
                  <a:lnTo>
                    <a:pt x="27435" y="31530"/>
                  </a:lnTo>
                  <a:lnTo>
                    <a:pt x="30557" y="31428"/>
                  </a:lnTo>
                  <a:lnTo>
                    <a:pt x="33475" y="31274"/>
                  </a:lnTo>
                  <a:lnTo>
                    <a:pt x="36239" y="31172"/>
                  </a:lnTo>
                  <a:lnTo>
                    <a:pt x="38696" y="31121"/>
                  </a:lnTo>
                  <a:lnTo>
                    <a:pt x="40794" y="31121"/>
                  </a:lnTo>
                  <a:lnTo>
                    <a:pt x="41715" y="31223"/>
                  </a:lnTo>
                  <a:lnTo>
                    <a:pt x="42483" y="31326"/>
                  </a:lnTo>
                  <a:lnTo>
                    <a:pt x="43149" y="31479"/>
                  </a:lnTo>
                  <a:lnTo>
                    <a:pt x="43660" y="31684"/>
                  </a:lnTo>
                  <a:lnTo>
                    <a:pt x="43865" y="31786"/>
                  </a:lnTo>
                  <a:lnTo>
                    <a:pt x="44070" y="31940"/>
                  </a:lnTo>
                  <a:lnTo>
                    <a:pt x="44172" y="32093"/>
                  </a:lnTo>
                  <a:lnTo>
                    <a:pt x="44275" y="32247"/>
                  </a:lnTo>
                  <a:lnTo>
                    <a:pt x="44326" y="32452"/>
                  </a:lnTo>
                  <a:lnTo>
                    <a:pt x="44377" y="32708"/>
                  </a:lnTo>
                  <a:lnTo>
                    <a:pt x="44326" y="33475"/>
                  </a:lnTo>
                  <a:lnTo>
                    <a:pt x="44172" y="34448"/>
                  </a:lnTo>
                  <a:lnTo>
                    <a:pt x="43968" y="35676"/>
                  </a:lnTo>
                  <a:lnTo>
                    <a:pt x="43609" y="37109"/>
                  </a:lnTo>
                  <a:lnTo>
                    <a:pt x="43200" y="38747"/>
                  </a:lnTo>
                  <a:lnTo>
                    <a:pt x="42125" y="42535"/>
                  </a:lnTo>
                  <a:lnTo>
                    <a:pt x="40794" y="46937"/>
                  </a:lnTo>
                  <a:lnTo>
                    <a:pt x="39259" y="51697"/>
                  </a:lnTo>
                  <a:lnTo>
                    <a:pt x="37570" y="56764"/>
                  </a:lnTo>
                  <a:lnTo>
                    <a:pt x="35829" y="61934"/>
                  </a:lnTo>
                  <a:lnTo>
                    <a:pt x="32349" y="71966"/>
                  </a:lnTo>
                  <a:lnTo>
                    <a:pt x="29278" y="80668"/>
                  </a:lnTo>
                  <a:lnTo>
                    <a:pt x="26258" y="89062"/>
                  </a:lnTo>
                  <a:lnTo>
                    <a:pt x="57531" y="92440"/>
                  </a:lnTo>
                  <a:lnTo>
                    <a:pt x="58658" y="89881"/>
                  </a:lnTo>
                  <a:lnTo>
                    <a:pt x="59937" y="86861"/>
                  </a:lnTo>
                  <a:lnTo>
                    <a:pt x="61575" y="82920"/>
                  </a:lnTo>
                  <a:lnTo>
                    <a:pt x="63469" y="78211"/>
                  </a:lnTo>
                  <a:lnTo>
                    <a:pt x="65516" y="72836"/>
                  </a:lnTo>
                  <a:lnTo>
                    <a:pt x="66591" y="69970"/>
                  </a:lnTo>
                  <a:lnTo>
                    <a:pt x="67666" y="67001"/>
                  </a:lnTo>
                  <a:lnTo>
                    <a:pt x="68741" y="63930"/>
                  </a:lnTo>
                  <a:lnTo>
                    <a:pt x="69816" y="60757"/>
                  </a:lnTo>
                  <a:lnTo>
                    <a:pt x="70839" y="57583"/>
                  </a:lnTo>
                  <a:lnTo>
                    <a:pt x="71812" y="54359"/>
                  </a:lnTo>
                  <a:lnTo>
                    <a:pt x="72733" y="51134"/>
                  </a:lnTo>
                  <a:lnTo>
                    <a:pt x="73603" y="47909"/>
                  </a:lnTo>
                  <a:lnTo>
                    <a:pt x="74371" y="44685"/>
                  </a:lnTo>
                  <a:lnTo>
                    <a:pt x="75088" y="41511"/>
                  </a:lnTo>
                  <a:lnTo>
                    <a:pt x="75702" y="38440"/>
                  </a:lnTo>
                  <a:lnTo>
                    <a:pt x="76214" y="35420"/>
                  </a:lnTo>
                  <a:lnTo>
                    <a:pt x="76572" y="32503"/>
                  </a:lnTo>
                  <a:lnTo>
                    <a:pt x="76726" y="31070"/>
                  </a:lnTo>
                  <a:lnTo>
                    <a:pt x="76828" y="29688"/>
                  </a:lnTo>
                  <a:lnTo>
                    <a:pt x="76879" y="28306"/>
                  </a:lnTo>
                  <a:lnTo>
                    <a:pt x="76930" y="27026"/>
                  </a:lnTo>
                  <a:lnTo>
                    <a:pt x="76930" y="25746"/>
                  </a:lnTo>
                  <a:lnTo>
                    <a:pt x="76879" y="24467"/>
                  </a:lnTo>
                  <a:lnTo>
                    <a:pt x="76777" y="23290"/>
                  </a:lnTo>
                  <a:lnTo>
                    <a:pt x="76623" y="22164"/>
                  </a:lnTo>
                  <a:lnTo>
                    <a:pt x="76470" y="21037"/>
                  </a:lnTo>
                  <a:lnTo>
                    <a:pt x="76214" y="20014"/>
                  </a:lnTo>
                  <a:lnTo>
                    <a:pt x="75958" y="18990"/>
                  </a:lnTo>
                  <a:lnTo>
                    <a:pt x="75651" y="18018"/>
                  </a:lnTo>
                  <a:lnTo>
                    <a:pt x="75241" y="17147"/>
                  </a:lnTo>
                  <a:lnTo>
                    <a:pt x="74832" y="16328"/>
                  </a:lnTo>
                  <a:lnTo>
                    <a:pt x="74576" y="15919"/>
                  </a:lnTo>
                  <a:lnTo>
                    <a:pt x="74320" y="15510"/>
                  </a:lnTo>
                  <a:lnTo>
                    <a:pt x="73655" y="14742"/>
                  </a:lnTo>
                  <a:lnTo>
                    <a:pt x="72938" y="14076"/>
                  </a:lnTo>
                  <a:lnTo>
                    <a:pt x="72119" y="13462"/>
                  </a:lnTo>
                  <a:lnTo>
                    <a:pt x="71198" y="12899"/>
                  </a:lnTo>
                  <a:lnTo>
                    <a:pt x="70225" y="12387"/>
                  </a:lnTo>
                  <a:lnTo>
                    <a:pt x="69150" y="11927"/>
                  </a:lnTo>
                  <a:lnTo>
                    <a:pt x="68024" y="11568"/>
                  </a:lnTo>
                  <a:lnTo>
                    <a:pt x="66847" y="11210"/>
                  </a:lnTo>
                  <a:lnTo>
                    <a:pt x="65567" y="10903"/>
                  </a:lnTo>
                  <a:lnTo>
                    <a:pt x="64288" y="10647"/>
                  </a:lnTo>
                  <a:lnTo>
                    <a:pt x="62906" y="10442"/>
                  </a:lnTo>
                  <a:lnTo>
                    <a:pt x="61524" y="10237"/>
                  </a:lnTo>
                  <a:lnTo>
                    <a:pt x="60091" y="10135"/>
                  </a:lnTo>
                  <a:lnTo>
                    <a:pt x="57071" y="9879"/>
                  </a:lnTo>
                  <a:lnTo>
                    <a:pt x="54000" y="9777"/>
                  </a:lnTo>
                  <a:lnTo>
                    <a:pt x="50826" y="9726"/>
                  </a:lnTo>
                  <a:lnTo>
                    <a:pt x="44479" y="9623"/>
                  </a:lnTo>
                  <a:lnTo>
                    <a:pt x="41408" y="9623"/>
                  </a:lnTo>
                  <a:lnTo>
                    <a:pt x="38388" y="9521"/>
                  </a:lnTo>
                  <a:lnTo>
                    <a:pt x="35522" y="9367"/>
                  </a:lnTo>
                  <a:lnTo>
                    <a:pt x="34140" y="9265"/>
                  </a:lnTo>
                  <a:lnTo>
                    <a:pt x="32809" y="9111"/>
                  </a:lnTo>
                  <a:lnTo>
                    <a:pt x="32451" y="9009"/>
                  </a:lnTo>
                  <a:lnTo>
                    <a:pt x="32042" y="8907"/>
                  </a:lnTo>
                  <a:lnTo>
                    <a:pt x="31683" y="8753"/>
                  </a:lnTo>
                  <a:lnTo>
                    <a:pt x="31325" y="8548"/>
                  </a:lnTo>
                  <a:lnTo>
                    <a:pt x="31018" y="8344"/>
                  </a:lnTo>
                  <a:lnTo>
                    <a:pt x="30711" y="8088"/>
                  </a:lnTo>
                  <a:lnTo>
                    <a:pt x="30097" y="7474"/>
                  </a:lnTo>
                  <a:lnTo>
                    <a:pt x="29534" y="6757"/>
                  </a:lnTo>
                  <a:lnTo>
                    <a:pt x="29022" y="5989"/>
                  </a:lnTo>
                  <a:lnTo>
                    <a:pt x="28561" y="5170"/>
                  </a:lnTo>
                  <a:lnTo>
                    <a:pt x="28152" y="4351"/>
                  </a:lnTo>
                  <a:lnTo>
                    <a:pt x="27793" y="3532"/>
                  </a:lnTo>
                  <a:lnTo>
                    <a:pt x="27537" y="2713"/>
                  </a:lnTo>
                  <a:lnTo>
                    <a:pt x="27025" y="1331"/>
                  </a:lnTo>
                  <a:lnTo>
                    <a:pt x="26770" y="359"/>
                  </a:lnTo>
                  <a:lnTo>
                    <a:pt x="26667"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90;p54">
              <a:extLst>
                <a:ext uri="{FF2B5EF4-FFF2-40B4-BE49-F238E27FC236}">
                  <a16:creationId xmlns:a16="http://schemas.microsoft.com/office/drawing/2014/main" id="{2D4FE6DF-693E-4265-7A20-9D879DFF243A}"/>
                </a:ext>
              </a:extLst>
            </p:cNvPr>
            <p:cNvSpPr/>
            <p:nvPr/>
          </p:nvSpPr>
          <p:spPr>
            <a:xfrm>
              <a:off x="1382550" y="2327725"/>
              <a:ext cx="1655850" cy="789550"/>
            </a:xfrm>
            <a:custGeom>
              <a:avLst/>
              <a:gdLst/>
              <a:ahLst/>
              <a:cxnLst/>
              <a:rect l="l" t="t" r="r" b="b"/>
              <a:pathLst>
                <a:path w="66234" h="31582" extrusionOk="0">
                  <a:moveTo>
                    <a:pt x="1997" y="1"/>
                  </a:moveTo>
                  <a:lnTo>
                    <a:pt x="1741" y="666"/>
                  </a:lnTo>
                  <a:lnTo>
                    <a:pt x="1485" y="1485"/>
                  </a:lnTo>
                  <a:lnTo>
                    <a:pt x="1178" y="2611"/>
                  </a:lnTo>
                  <a:lnTo>
                    <a:pt x="871" y="3942"/>
                  </a:lnTo>
                  <a:lnTo>
                    <a:pt x="513" y="5528"/>
                  </a:lnTo>
                  <a:lnTo>
                    <a:pt x="257" y="7269"/>
                  </a:lnTo>
                  <a:lnTo>
                    <a:pt x="103" y="9163"/>
                  </a:lnTo>
                  <a:lnTo>
                    <a:pt x="52" y="10186"/>
                  </a:lnTo>
                  <a:lnTo>
                    <a:pt x="1" y="11210"/>
                  </a:lnTo>
                  <a:lnTo>
                    <a:pt x="52" y="12285"/>
                  </a:lnTo>
                  <a:lnTo>
                    <a:pt x="103" y="13360"/>
                  </a:lnTo>
                  <a:lnTo>
                    <a:pt x="206" y="14435"/>
                  </a:lnTo>
                  <a:lnTo>
                    <a:pt x="359" y="15561"/>
                  </a:lnTo>
                  <a:lnTo>
                    <a:pt x="564" y="16687"/>
                  </a:lnTo>
                  <a:lnTo>
                    <a:pt x="820" y="17813"/>
                  </a:lnTo>
                  <a:lnTo>
                    <a:pt x="1178" y="18939"/>
                  </a:lnTo>
                  <a:lnTo>
                    <a:pt x="1536" y="20065"/>
                  </a:lnTo>
                  <a:lnTo>
                    <a:pt x="1997" y="21140"/>
                  </a:lnTo>
                  <a:lnTo>
                    <a:pt x="2560" y="22266"/>
                  </a:lnTo>
                  <a:lnTo>
                    <a:pt x="3174" y="23341"/>
                  </a:lnTo>
                  <a:lnTo>
                    <a:pt x="3840" y="24416"/>
                  </a:lnTo>
                  <a:lnTo>
                    <a:pt x="4607" y="25491"/>
                  </a:lnTo>
                  <a:lnTo>
                    <a:pt x="5478" y="26514"/>
                  </a:lnTo>
                  <a:lnTo>
                    <a:pt x="6143" y="27180"/>
                  </a:lnTo>
                  <a:lnTo>
                    <a:pt x="6860" y="27794"/>
                  </a:lnTo>
                  <a:lnTo>
                    <a:pt x="7679" y="28357"/>
                  </a:lnTo>
                  <a:lnTo>
                    <a:pt x="8549" y="28818"/>
                  </a:lnTo>
                  <a:lnTo>
                    <a:pt x="9470" y="29278"/>
                  </a:lnTo>
                  <a:lnTo>
                    <a:pt x="10391" y="29688"/>
                  </a:lnTo>
                  <a:lnTo>
                    <a:pt x="11415" y="30046"/>
                  </a:lnTo>
                  <a:lnTo>
                    <a:pt x="12490" y="30353"/>
                  </a:lnTo>
                  <a:lnTo>
                    <a:pt x="13565" y="30609"/>
                  </a:lnTo>
                  <a:lnTo>
                    <a:pt x="14691" y="30814"/>
                  </a:lnTo>
                  <a:lnTo>
                    <a:pt x="15868" y="31018"/>
                  </a:lnTo>
                  <a:lnTo>
                    <a:pt x="17045" y="31172"/>
                  </a:lnTo>
                  <a:lnTo>
                    <a:pt x="18223" y="31326"/>
                  </a:lnTo>
                  <a:lnTo>
                    <a:pt x="19451" y="31428"/>
                  </a:lnTo>
                  <a:lnTo>
                    <a:pt x="21959" y="31530"/>
                  </a:lnTo>
                  <a:lnTo>
                    <a:pt x="24467" y="31581"/>
                  </a:lnTo>
                  <a:lnTo>
                    <a:pt x="26975" y="31530"/>
                  </a:lnTo>
                  <a:lnTo>
                    <a:pt x="29432" y="31479"/>
                  </a:lnTo>
                  <a:lnTo>
                    <a:pt x="31838" y="31377"/>
                  </a:lnTo>
                  <a:lnTo>
                    <a:pt x="36240" y="31172"/>
                  </a:lnTo>
                  <a:lnTo>
                    <a:pt x="38236" y="31121"/>
                  </a:lnTo>
                  <a:lnTo>
                    <a:pt x="39976" y="31121"/>
                  </a:lnTo>
                  <a:lnTo>
                    <a:pt x="66234" y="11056"/>
                  </a:lnTo>
                  <a:lnTo>
                    <a:pt x="64391" y="10647"/>
                  </a:lnTo>
                  <a:lnTo>
                    <a:pt x="62497" y="10391"/>
                  </a:lnTo>
                  <a:lnTo>
                    <a:pt x="60501" y="10135"/>
                  </a:lnTo>
                  <a:lnTo>
                    <a:pt x="58402" y="9982"/>
                  </a:lnTo>
                  <a:lnTo>
                    <a:pt x="56253" y="9828"/>
                  </a:lnTo>
                  <a:lnTo>
                    <a:pt x="54103" y="9777"/>
                  </a:lnTo>
                  <a:lnTo>
                    <a:pt x="49650" y="9674"/>
                  </a:lnTo>
                  <a:lnTo>
                    <a:pt x="45197" y="9674"/>
                  </a:lnTo>
                  <a:lnTo>
                    <a:pt x="40846" y="9572"/>
                  </a:lnTo>
                  <a:lnTo>
                    <a:pt x="38748" y="9521"/>
                  </a:lnTo>
                  <a:lnTo>
                    <a:pt x="36700" y="9419"/>
                  </a:lnTo>
                  <a:lnTo>
                    <a:pt x="34755" y="9316"/>
                  </a:lnTo>
                  <a:lnTo>
                    <a:pt x="32861" y="9111"/>
                  </a:lnTo>
                  <a:lnTo>
                    <a:pt x="32503" y="9060"/>
                  </a:lnTo>
                  <a:lnTo>
                    <a:pt x="32145" y="8907"/>
                  </a:lnTo>
                  <a:lnTo>
                    <a:pt x="31786" y="8753"/>
                  </a:lnTo>
                  <a:lnTo>
                    <a:pt x="31428" y="8600"/>
                  </a:lnTo>
                  <a:lnTo>
                    <a:pt x="31070" y="8344"/>
                  </a:lnTo>
                  <a:lnTo>
                    <a:pt x="30763" y="8088"/>
                  </a:lnTo>
                  <a:lnTo>
                    <a:pt x="30149" y="7474"/>
                  </a:lnTo>
                  <a:lnTo>
                    <a:pt x="29586" y="6757"/>
                  </a:lnTo>
                  <a:lnTo>
                    <a:pt x="29125" y="5989"/>
                  </a:lnTo>
                  <a:lnTo>
                    <a:pt x="28664" y="5170"/>
                  </a:lnTo>
                  <a:lnTo>
                    <a:pt x="28255" y="4351"/>
                  </a:lnTo>
                  <a:lnTo>
                    <a:pt x="27896" y="3532"/>
                  </a:lnTo>
                  <a:lnTo>
                    <a:pt x="27589" y="2765"/>
                  </a:lnTo>
                  <a:lnTo>
                    <a:pt x="27129" y="1331"/>
                  </a:lnTo>
                  <a:lnTo>
                    <a:pt x="26822" y="359"/>
                  </a:lnTo>
                  <a:lnTo>
                    <a:pt x="2671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91;p54">
              <a:extLst>
                <a:ext uri="{FF2B5EF4-FFF2-40B4-BE49-F238E27FC236}">
                  <a16:creationId xmlns:a16="http://schemas.microsoft.com/office/drawing/2014/main" id="{F9985DED-D168-1CDA-C8A5-7A572EAA3059}"/>
                </a:ext>
              </a:extLst>
            </p:cNvPr>
            <p:cNvSpPr/>
            <p:nvPr/>
          </p:nvSpPr>
          <p:spPr>
            <a:xfrm>
              <a:off x="2160575" y="4394300"/>
              <a:ext cx="692275" cy="74250"/>
            </a:xfrm>
            <a:custGeom>
              <a:avLst/>
              <a:gdLst/>
              <a:ahLst/>
              <a:cxnLst/>
              <a:rect l="l" t="t" r="r" b="b"/>
              <a:pathLst>
                <a:path w="27691" h="2970" extrusionOk="0">
                  <a:moveTo>
                    <a:pt x="0" y="1"/>
                  </a:moveTo>
                  <a:lnTo>
                    <a:pt x="0" y="52"/>
                  </a:lnTo>
                  <a:lnTo>
                    <a:pt x="0" y="103"/>
                  </a:lnTo>
                  <a:lnTo>
                    <a:pt x="921" y="257"/>
                  </a:lnTo>
                  <a:lnTo>
                    <a:pt x="2201" y="461"/>
                  </a:lnTo>
                  <a:lnTo>
                    <a:pt x="5374" y="871"/>
                  </a:lnTo>
                  <a:lnTo>
                    <a:pt x="10749" y="1485"/>
                  </a:lnTo>
                  <a:lnTo>
                    <a:pt x="20167" y="2406"/>
                  </a:lnTo>
                  <a:lnTo>
                    <a:pt x="25081" y="2816"/>
                  </a:lnTo>
                  <a:lnTo>
                    <a:pt x="26770" y="2918"/>
                  </a:lnTo>
                  <a:lnTo>
                    <a:pt x="27640" y="2969"/>
                  </a:lnTo>
                  <a:lnTo>
                    <a:pt x="27691" y="2918"/>
                  </a:lnTo>
                  <a:lnTo>
                    <a:pt x="27691" y="2867"/>
                  </a:lnTo>
                  <a:lnTo>
                    <a:pt x="27640" y="2816"/>
                  </a:lnTo>
                  <a:lnTo>
                    <a:pt x="26974" y="2662"/>
                  </a:lnTo>
                  <a:lnTo>
                    <a:pt x="25848" y="2509"/>
                  </a:lnTo>
                  <a:lnTo>
                    <a:pt x="22624" y="2099"/>
                  </a:lnTo>
                  <a:lnTo>
                    <a:pt x="16891" y="1434"/>
                  </a:lnTo>
                  <a:lnTo>
                    <a:pt x="13001" y="1024"/>
                  </a:lnTo>
                  <a:lnTo>
                    <a:pt x="7882" y="564"/>
                  </a:lnTo>
                  <a:lnTo>
                    <a:pt x="3020" y="154"/>
                  </a:lnTo>
                  <a:lnTo>
                    <a:pt x="1177" y="52"/>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92;p54">
              <a:extLst>
                <a:ext uri="{FF2B5EF4-FFF2-40B4-BE49-F238E27FC236}">
                  <a16:creationId xmlns:a16="http://schemas.microsoft.com/office/drawing/2014/main" id="{6449277C-453A-B479-854A-0ECB2921A715}"/>
                </a:ext>
              </a:extLst>
            </p:cNvPr>
            <p:cNvSpPr/>
            <p:nvPr/>
          </p:nvSpPr>
          <p:spPr>
            <a:xfrm>
              <a:off x="1481100" y="2373800"/>
              <a:ext cx="1108150" cy="1960400"/>
            </a:xfrm>
            <a:custGeom>
              <a:avLst/>
              <a:gdLst/>
              <a:ahLst/>
              <a:cxnLst/>
              <a:rect l="l" t="t" r="r" b="b"/>
              <a:pathLst>
                <a:path w="44326" h="78416" extrusionOk="0">
                  <a:moveTo>
                    <a:pt x="614" y="0"/>
                  </a:moveTo>
                  <a:lnTo>
                    <a:pt x="614" y="51"/>
                  </a:lnTo>
                  <a:lnTo>
                    <a:pt x="307" y="2662"/>
                  </a:lnTo>
                  <a:lnTo>
                    <a:pt x="102" y="5323"/>
                  </a:lnTo>
                  <a:lnTo>
                    <a:pt x="51" y="6654"/>
                  </a:lnTo>
                  <a:lnTo>
                    <a:pt x="0" y="7985"/>
                  </a:lnTo>
                  <a:lnTo>
                    <a:pt x="51" y="9316"/>
                  </a:lnTo>
                  <a:lnTo>
                    <a:pt x="102" y="10595"/>
                  </a:lnTo>
                  <a:lnTo>
                    <a:pt x="256" y="11926"/>
                  </a:lnTo>
                  <a:lnTo>
                    <a:pt x="461" y="13206"/>
                  </a:lnTo>
                  <a:lnTo>
                    <a:pt x="768" y="14485"/>
                  </a:lnTo>
                  <a:lnTo>
                    <a:pt x="1126" y="15765"/>
                  </a:lnTo>
                  <a:lnTo>
                    <a:pt x="1587" y="16994"/>
                  </a:lnTo>
                  <a:lnTo>
                    <a:pt x="2150" y="18171"/>
                  </a:lnTo>
                  <a:lnTo>
                    <a:pt x="2815" y="19348"/>
                  </a:lnTo>
                  <a:lnTo>
                    <a:pt x="3583" y="20474"/>
                  </a:lnTo>
                  <a:lnTo>
                    <a:pt x="4402" y="21447"/>
                  </a:lnTo>
                  <a:lnTo>
                    <a:pt x="5221" y="22317"/>
                  </a:lnTo>
                  <a:lnTo>
                    <a:pt x="6142" y="23084"/>
                  </a:lnTo>
                  <a:lnTo>
                    <a:pt x="7115" y="23801"/>
                  </a:lnTo>
                  <a:lnTo>
                    <a:pt x="8190" y="24415"/>
                  </a:lnTo>
                  <a:lnTo>
                    <a:pt x="9264" y="24978"/>
                  </a:lnTo>
                  <a:lnTo>
                    <a:pt x="10391" y="25388"/>
                  </a:lnTo>
                  <a:lnTo>
                    <a:pt x="11568" y="25746"/>
                  </a:lnTo>
                  <a:lnTo>
                    <a:pt x="12233" y="25900"/>
                  </a:lnTo>
                  <a:lnTo>
                    <a:pt x="13001" y="26053"/>
                  </a:lnTo>
                  <a:lnTo>
                    <a:pt x="14792" y="26309"/>
                  </a:lnTo>
                  <a:lnTo>
                    <a:pt x="16891" y="26514"/>
                  </a:lnTo>
                  <a:lnTo>
                    <a:pt x="19245" y="26667"/>
                  </a:lnTo>
                  <a:lnTo>
                    <a:pt x="21753" y="26821"/>
                  </a:lnTo>
                  <a:lnTo>
                    <a:pt x="24415" y="26975"/>
                  </a:lnTo>
                  <a:lnTo>
                    <a:pt x="29841" y="27128"/>
                  </a:lnTo>
                  <a:lnTo>
                    <a:pt x="39310" y="27384"/>
                  </a:lnTo>
                  <a:lnTo>
                    <a:pt x="42432" y="27486"/>
                  </a:lnTo>
                  <a:lnTo>
                    <a:pt x="43353" y="27589"/>
                  </a:lnTo>
                  <a:lnTo>
                    <a:pt x="43661" y="27640"/>
                  </a:lnTo>
                  <a:lnTo>
                    <a:pt x="43814" y="27691"/>
                  </a:lnTo>
                  <a:lnTo>
                    <a:pt x="43865" y="27793"/>
                  </a:lnTo>
                  <a:lnTo>
                    <a:pt x="43865" y="27947"/>
                  </a:lnTo>
                  <a:lnTo>
                    <a:pt x="43814" y="28408"/>
                  </a:lnTo>
                  <a:lnTo>
                    <a:pt x="43661" y="29124"/>
                  </a:lnTo>
                  <a:lnTo>
                    <a:pt x="43456" y="30097"/>
                  </a:lnTo>
                  <a:lnTo>
                    <a:pt x="42790" y="32605"/>
                  </a:lnTo>
                  <a:lnTo>
                    <a:pt x="41920" y="35829"/>
                  </a:lnTo>
                  <a:lnTo>
                    <a:pt x="40794" y="39617"/>
                  </a:lnTo>
                  <a:lnTo>
                    <a:pt x="39515" y="43814"/>
                  </a:lnTo>
                  <a:lnTo>
                    <a:pt x="36648" y="52925"/>
                  </a:lnTo>
                  <a:lnTo>
                    <a:pt x="33782" y="62036"/>
                  </a:lnTo>
                  <a:lnTo>
                    <a:pt x="31171" y="70021"/>
                  </a:lnTo>
                  <a:lnTo>
                    <a:pt x="28510" y="78210"/>
                  </a:lnTo>
                  <a:lnTo>
                    <a:pt x="28510" y="78313"/>
                  </a:lnTo>
                  <a:lnTo>
                    <a:pt x="28612" y="78415"/>
                  </a:lnTo>
                  <a:lnTo>
                    <a:pt x="28766" y="78415"/>
                  </a:lnTo>
                  <a:lnTo>
                    <a:pt x="28817" y="78313"/>
                  </a:lnTo>
                  <a:lnTo>
                    <a:pt x="29278" y="77135"/>
                  </a:lnTo>
                  <a:lnTo>
                    <a:pt x="29994" y="75088"/>
                  </a:lnTo>
                  <a:lnTo>
                    <a:pt x="32144" y="68895"/>
                  </a:lnTo>
                  <a:lnTo>
                    <a:pt x="34857" y="60756"/>
                  </a:lnTo>
                  <a:lnTo>
                    <a:pt x="37774" y="51748"/>
                  </a:lnTo>
                  <a:lnTo>
                    <a:pt x="39156" y="47192"/>
                  </a:lnTo>
                  <a:lnTo>
                    <a:pt x="40487" y="42842"/>
                  </a:lnTo>
                  <a:lnTo>
                    <a:pt x="41715" y="38747"/>
                  </a:lnTo>
                  <a:lnTo>
                    <a:pt x="42739" y="35113"/>
                  </a:lnTo>
                  <a:lnTo>
                    <a:pt x="43558" y="31991"/>
                  </a:lnTo>
                  <a:lnTo>
                    <a:pt x="43865" y="30711"/>
                  </a:lnTo>
                  <a:lnTo>
                    <a:pt x="44070" y="29585"/>
                  </a:lnTo>
                  <a:lnTo>
                    <a:pt x="44224" y="28664"/>
                  </a:lnTo>
                  <a:lnTo>
                    <a:pt x="44326" y="27947"/>
                  </a:lnTo>
                  <a:lnTo>
                    <a:pt x="44275" y="27486"/>
                  </a:lnTo>
                  <a:lnTo>
                    <a:pt x="44275" y="27384"/>
                  </a:lnTo>
                  <a:lnTo>
                    <a:pt x="44172" y="27282"/>
                  </a:lnTo>
                  <a:lnTo>
                    <a:pt x="43968" y="27179"/>
                  </a:lnTo>
                  <a:lnTo>
                    <a:pt x="43661" y="27128"/>
                  </a:lnTo>
                  <a:lnTo>
                    <a:pt x="42842" y="26975"/>
                  </a:lnTo>
                  <a:lnTo>
                    <a:pt x="41767" y="26872"/>
                  </a:lnTo>
                  <a:lnTo>
                    <a:pt x="40487" y="26770"/>
                  </a:lnTo>
                  <a:lnTo>
                    <a:pt x="37262" y="26616"/>
                  </a:lnTo>
                  <a:lnTo>
                    <a:pt x="33424" y="26514"/>
                  </a:lnTo>
                  <a:lnTo>
                    <a:pt x="29175" y="26411"/>
                  </a:lnTo>
                  <a:lnTo>
                    <a:pt x="24722" y="26309"/>
                  </a:lnTo>
                  <a:lnTo>
                    <a:pt x="20269" y="26104"/>
                  </a:lnTo>
                  <a:lnTo>
                    <a:pt x="18119" y="25951"/>
                  </a:lnTo>
                  <a:lnTo>
                    <a:pt x="16021" y="25746"/>
                  </a:lnTo>
                  <a:lnTo>
                    <a:pt x="14690" y="25593"/>
                  </a:lnTo>
                  <a:lnTo>
                    <a:pt x="13359" y="25439"/>
                  </a:lnTo>
                  <a:lnTo>
                    <a:pt x="12028" y="25132"/>
                  </a:lnTo>
                  <a:lnTo>
                    <a:pt x="10800" y="24825"/>
                  </a:lnTo>
                  <a:lnTo>
                    <a:pt x="9520" y="24364"/>
                  </a:lnTo>
                  <a:lnTo>
                    <a:pt x="8957" y="24108"/>
                  </a:lnTo>
                  <a:lnTo>
                    <a:pt x="8343" y="23801"/>
                  </a:lnTo>
                  <a:lnTo>
                    <a:pt x="7780" y="23494"/>
                  </a:lnTo>
                  <a:lnTo>
                    <a:pt x="7217" y="23136"/>
                  </a:lnTo>
                  <a:lnTo>
                    <a:pt x="6705" y="22777"/>
                  </a:lnTo>
                  <a:lnTo>
                    <a:pt x="6142" y="22317"/>
                  </a:lnTo>
                  <a:lnTo>
                    <a:pt x="5323" y="21498"/>
                  </a:lnTo>
                  <a:lnTo>
                    <a:pt x="4504" y="20628"/>
                  </a:lnTo>
                  <a:lnTo>
                    <a:pt x="3788" y="19706"/>
                  </a:lnTo>
                  <a:lnTo>
                    <a:pt x="3173" y="18683"/>
                  </a:lnTo>
                  <a:lnTo>
                    <a:pt x="2559" y="17659"/>
                  </a:lnTo>
                  <a:lnTo>
                    <a:pt x="2047" y="16584"/>
                  </a:lnTo>
                  <a:lnTo>
                    <a:pt x="1638" y="15458"/>
                  </a:lnTo>
                  <a:lnTo>
                    <a:pt x="1331" y="14332"/>
                  </a:lnTo>
                  <a:lnTo>
                    <a:pt x="973" y="12899"/>
                  </a:lnTo>
                  <a:lnTo>
                    <a:pt x="717" y="11517"/>
                  </a:lnTo>
                  <a:lnTo>
                    <a:pt x="563" y="10084"/>
                  </a:lnTo>
                  <a:lnTo>
                    <a:pt x="461" y="8650"/>
                  </a:lnTo>
                  <a:lnTo>
                    <a:pt x="410" y="7217"/>
                  </a:lnTo>
                  <a:lnTo>
                    <a:pt x="461" y="5733"/>
                  </a:lnTo>
                  <a:lnTo>
                    <a:pt x="563" y="2867"/>
                  </a:lnTo>
                  <a:lnTo>
                    <a:pt x="717" y="51"/>
                  </a:lnTo>
                  <a:lnTo>
                    <a:pt x="66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93;p54">
              <a:extLst>
                <a:ext uri="{FF2B5EF4-FFF2-40B4-BE49-F238E27FC236}">
                  <a16:creationId xmlns:a16="http://schemas.microsoft.com/office/drawing/2014/main" id="{437FD351-037B-397D-4708-B2DC9DE3ED8C}"/>
                </a:ext>
              </a:extLst>
            </p:cNvPr>
            <p:cNvSpPr/>
            <p:nvPr/>
          </p:nvSpPr>
          <p:spPr>
            <a:xfrm>
              <a:off x="2970550" y="2602850"/>
              <a:ext cx="345525" cy="1675025"/>
            </a:xfrm>
            <a:custGeom>
              <a:avLst/>
              <a:gdLst/>
              <a:ahLst/>
              <a:cxnLst/>
              <a:rect l="l" t="t" r="r" b="b"/>
              <a:pathLst>
                <a:path w="13821" h="67001" extrusionOk="0">
                  <a:moveTo>
                    <a:pt x="2663" y="0"/>
                  </a:moveTo>
                  <a:lnTo>
                    <a:pt x="2663" y="51"/>
                  </a:lnTo>
                  <a:lnTo>
                    <a:pt x="2663" y="103"/>
                  </a:lnTo>
                  <a:lnTo>
                    <a:pt x="2714" y="154"/>
                  </a:lnTo>
                  <a:lnTo>
                    <a:pt x="4300" y="614"/>
                  </a:lnTo>
                  <a:lnTo>
                    <a:pt x="5734" y="1178"/>
                  </a:lnTo>
                  <a:lnTo>
                    <a:pt x="6399" y="1485"/>
                  </a:lnTo>
                  <a:lnTo>
                    <a:pt x="7064" y="1843"/>
                  </a:lnTo>
                  <a:lnTo>
                    <a:pt x="7679" y="2201"/>
                  </a:lnTo>
                  <a:lnTo>
                    <a:pt x="8242" y="2559"/>
                  </a:lnTo>
                  <a:lnTo>
                    <a:pt x="8805" y="2969"/>
                  </a:lnTo>
                  <a:lnTo>
                    <a:pt x="9317" y="3430"/>
                  </a:lnTo>
                  <a:lnTo>
                    <a:pt x="9828" y="3890"/>
                  </a:lnTo>
                  <a:lnTo>
                    <a:pt x="10289" y="4402"/>
                  </a:lnTo>
                  <a:lnTo>
                    <a:pt x="10698" y="4914"/>
                  </a:lnTo>
                  <a:lnTo>
                    <a:pt x="11108" y="5477"/>
                  </a:lnTo>
                  <a:lnTo>
                    <a:pt x="11466" y="6091"/>
                  </a:lnTo>
                  <a:lnTo>
                    <a:pt x="11825" y="6757"/>
                  </a:lnTo>
                  <a:lnTo>
                    <a:pt x="12080" y="7422"/>
                  </a:lnTo>
                  <a:lnTo>
                    <a:pt x="12336" y="8190"/>
                  </a:lnTo>
                  <a:lnTo>
                    <a:pt x="12541" y="9009"/>
                  </a:lnTo>
                  <a:lnTo>
                    <a:pt x="12746" y="9879"/>
                  </a:lnTo>
                  <a:lnTo>
                    <a:pt x="12899" y="10800"/>
                  </a:lnTo>
                  <a:lnTo>
                    <a:pt x="13002" y="11824"/>
                  </a:lnTo>
                  <a:lnTo>
                    <a:pt x="13207" y="14076"/>
                  </a:lnTo>
                  <a:lnTo>
                    <a:pt x="13258" y="15612"/>
                  </a:lnTo>
                  <a:lnTo>
                    <a:pt x="13258" y="17301"/>
                  </a:lnTo>
                  <a:lnTo>
                    <a:pt x="13155" y="19041"/>
                  </a:lnTo>
                  <a:lnTo>
                    <a:pt x="12951" y="20884"/>
                  </a:lnTo>
                  <a:lnTo>
                    <a:pt x="12695" y="22829"/>
                  </a:lnTo>
                  <a:lnTo>
                    <a:pt x="12388" y="24825"/>
                  </a:lnTo>
                  <a:lnTo>
                    <a:pt x="12029" y="26872"/>
                  </a:lnTo>
                  <a:lnTo>
                    <a:pt x="11620" y="28971"/>
                  </a:lnTo>
                  <a:lnTo>
                    <a:pt x="11159" y="31121"/>
                  </a:lnTo>
                  <a:lnTo>
                    <a:pt x="10647" y="33270"/>
                  </a:lnTo>
                  <a:lnTo>
                    <a:pt x="9572" y="37621"/>
                  </a:lnTo>
                  <a:lnTo>
                    <a:pt x="8344" y="41972"/>
                  </a:lnTo>
                  <a:lnTo>
                    <a:pt x="7116" y="46220"/>
                  </a:lnTo>
                  <a:lnTo>
                    <a:pt x="5836" y="50315"/>
                  </a:lnTo>
                  <a:lnTo>
                    <a:pt x="4608" y="54102"/>
                  </a:lnTo>
                  <a:lnTo>
                    <a:pt x="3430" y="57583"/>
                  </a:lnTo>
                  <a:lnTo>
                    <a:pt x="2355" y="60654"/>
                  </a:lnTo>
                  <a:lnTo>
                    <a:pt x="717" y="65107"/>
                  </a:lnTo>
                  <a:lnTo>
                    <a:pt x="1" y="66899"/>
                  </a:lnTo>
                  <a:lnTo>
                    <a:pt x="52" y="67001"/>
                  </a:lnTo>
                  <a:lnTo>
                    <a:pt x="103" y="66950"/>
                  </a:lnTo>
                  <a:lnTo>
                    <a:pt x="615" y="65926"/>
                  </a:lnTo>
                  <a:lnTo>
                    <a:pt x="1434" y="64083"/>
                  </a:lnTo>
                  <a:lnTo>
                    <a:pt x="2509" y="61524"/>
                  </a:lnTo>
                  <a:lnTo>
                    <a:pt x="3737" y="58351"/>
                  </a:lnTo>
                  <a:lnTo>
                    <a:pt x="5068" y="54665"/>
                  </a:lnTo>
                  <a:lnTo>
                    <a:pt x="6501" y="50571"/>
                  </a:lnTo>
                  <a:lnTo>
                    <a:pt x="7935" y="46169"/>
                  </a:lnTo>
                  <a:lnTo>
                    <a:pt x="9317" y="41511"/>
                  </a:lnTo>
                  <a:lnTo>
                    <a:pt x="9982" y="39105"/>
                  </a:lnTo>
                  <a:lnTo>
                    <a:pt x="10596" y="36700"/>
                  </a:lnTo>
                  <a:lnTo>
                    <a:pt x="11210" y="34294"/>
                  </a:lnTo>
                  <a:lnTo>
                    <a:pt x="11773" y="31837"/>
                  </a:lnTo>
                  <a:lnTo>
                    <a:pt x="12285" y="29431"/>
                  </a:lnTo>
                  <a:lnTo>
                    <a:pt x="12695" y="27077"/>
                  </a:lnTo>
                  <a:lnTo>
                    <a:pt x="13104" y="24722"/>
                  </a:lnTo>
                  <a:lnTo>
                    <a:pt x="13411" y="22368"/>
                  </a:lnTo>
                  <a:lnTo>
                    <a:pt x="13616" y="20116"/>
                  </a:lnTo>
                  <a:lnTo>
                    <a:pt x="13770" y="17966"/>
                  </a:lnTo>
                  <a:lnTo>
                    <a:pt x="13821" y="15868"/>
                  </a:lnTo>
                  <a:lnTo>
                    <a:pt x="13770" y="13820"/>
                  </a:lnTo>
                  <a:lnTo>
                    <a:pt x="13616" y="11926"/>
                  </a:lnTo>
                  <a:lnTo>
                    <a:pt x="13514" y="11005"/>
                  </a:lnTo>
                  <a:lnTo>
                    <a:pt x="13360" y="10135"/>
                  </a:lnTo>
                  <a:lnTo>
                    <a:pt x="13207" y="9316"/>
                  </a:lnTo>
                  <a:lnTo>
                    <a:pt x="13002" y="8497"/>
                  </a:lnTo>
                  <a:lnTo>
                    <a:pt x="12746" y="7729"/>
                  </a:lnTo>
                  <a:lnTo>
                    <a:pt x="12490" y="6961"/>
                  </a:lnTo>
                  <a:lnTo>
                    <a:pt x="12183" y="6296"/>
                  </a:lnTo>
                  <a:lnTo>
                    <a:pt x="11876" y="5631"/>
                  </a:lnTo>
                  <a:lnTo>
                    <a:pt x="11466" y="5016"/>
                  </a:lnTo>
                  <a:lnTo>
                    <a:pt x="11057" y="4453"/>
                  </a:lnTo>
                  <a:lnTo>
                    <a:pt x="10545" y="3890"/>
                  </a:lnTo>
                  <a:lnTo>
                    <a:pt x="10033" y="3378"/>
                  </a:lnTo>
                  <a:lnTo>
                    <a:pt x="9521" y="2867"/>
                  </a:lnTo>
                  <a:lnTo>
                    <a:pt x="8907" y="2406"/>
                  </a:lnTo>
                  <a:lnTo>
                    <a:pt x="8293" y="1996"/>
                  </a:lnTo>
                  <a:lnTo>
                    <a:pt x="7576" y="1638"/>
                  </a:lnTo>
                  <a:lnTo>
                    <a:pt x="6860" y="1280"/>
                  </a:lnTo>
                  <a:lnTo>
                    <a:pt x="6143" y="922"/>
                  </a:lnTo>
                  <a:lnTo>
                    <a:pt x="5324" y="666"/>
                  </a:lnTo>
                  <a:lnTo>
                    <a:pt x="4505" y="410"/>
                  </a:lnTo>
                  <a:lnTo>
                    <a:pt x="3635" y="205"/>
                  </a:lnTo>
                  <a:lnTo>
                    <a:pt x="271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94;p54">
              <a:extLst>
                <a:ext uri="{FF2B5EF4-FFF2-40B4-BE49-F238E27FC236}">
                  <a16:creationId xmlns:a16="http://schemas.microsoft.com/office/drawing/2014/main" id="{C06422A0-1D1C-FF51-B9E8-B773A3F9F238}"/>
                </a:ext>
              </a:extLst>
            </p:cNvPr>
            <p:cNvSpPr/>
            <p:nvPr/>
          </p:nvSpPr>
          <p:spPr>
            <a:xfrm>
              <a:off x="1376150" y="2294450"/>
              <a:ext cx="2189450" cy="1978325"/>
            </a:xfrm>
            <a:custGeom>
              <a:avLst/>
              <a:gdLst/>
              <a:ahLst/>
              <a:cxnLst/>
              <a:rect l="l" t="t" r="r" b="b"/>
              <a:pathLst>
                <a:path w="87578" h="79133" extrusionOk="0">
                  <a:moveTo>
                    <a:pt x="36291" y="1"/>
                  </a:moveTo>
                  <a:lnTo>
                    <a:pt x="2253" y="1280"/>
                  </a:lnTo>
                  <a:lnTo>
                    <a:pt x="1997" y="1997"/>
                  </a:lnTo>
                  <a:lnTo>
                    <a:pt x="1741" y="2918"/>
                  </a:lnTo>
                  <a:lnTo>
                    <a:pt x="1434" y="4096"/>
                  </a:lnTo>
                  <a:lnTo>
                    <a:pt x="1076" y="5529"/>
                  </a:lnTo>
                  <a:lnTo>
                    <a:pt x="717" y="7167"/>
                  </a:lnTo>
                  <a:lnTo>
                    <a:pt x="410" y="9009"/>
                  </a:lnTo>
                  <a:lnTo>
                    <a:pt x="206" y="10954"/>
                  </a:lnTo>
                  <a:lnTo>
                    <a:pt x="52" y="13053"/>
                  </a:lnTo>
                  <a:lnTo>
                    <a:pt x="1" y="14128"/>
                  </a:lnTo>
                  <a:lnTo>
                    <a:pt x="52" y="15203"/>
                  </a:lnTo>
                  <a:lnTo>
                    <a:pt x="103" y="16277"/>
                  </a:lnTo>
                  <a:lnTo>
                    <a:pt x="154" y="17404"/>
                  </a:lnTo>
                  <a:lnTo>
                    <a:pt x="308" y="18478"/>
                  </a:lnTo>
                  <a:lnTo>
                    <a:pt x="513" y="19553"/>
                  </a:lnTo>
                  <a:lnTo>
                    <a:pt x="769" y="20628"/>
                  </a:lnTo>
                  <a:lnTo>
                    <a:pt x="1076" y="21703"/>
                  </a:lnTo>
                  <a:lnTo>
                    <a:pt x="1434" y="22727"/>
                  </a:lnTo>
                  <a:lnTo>
                    <a:pt x="1844" y="23750"/>
                  </a:lnTo>
                  <a:lnTo>
                    <a:pt x="2355" y="24723"/>
                  </a:lnTo>
                  <a:lnTo>
                    <a:pt x="2918" y="25695"/>
                  </a:lnTo>
                  <a:lnTo>
                    <a:pt x="3584" y="26617"/>
                  </a:lnTo>
                  <a:lnTo>
                    <a:pt x="4300" y="27487"/>
                  </a:lnTo>
                  <a:lnTo>
                    <a:pt x="4710" y="27896"/>
                  </a:lnTo>
                  <a:lnTo>
                    <a:pt x="5119" y="28306"/>
                  </a:lnTo>
                  <a:lnTo>
                    <a:pt x="5580" y="28664"/>
                  </a:lnTo>
                  <a:lnTo>
                    <a:pt x="6092" y="29022"/>
                  </a:lnTo>
                  <a:lnTo>
                    <a:pt x="7269" y="29739"/>
                  </a:lnTo>
                  <a:lnTo>
                    <a:pt x="8498" y="30353"/>
                  </a:lnTo>
                  <a:lnTo>
                    <a:pt x="9880" y="30916"/>
                  </a:lnTo>
                  <a:lnTo>
                    <a:pt x="11415" y="31428"/>
                  </a:lnTo>
                  <a:lnTo>
                    <a:pt x="13002" y="31889"/>
                  </a:lnTo>
                  <a:lnTo>
                    <a:pt x="14640" y="32247"/>
                  </a:lnTo>
                  <a:lnTo>
                    <a:pt x="16380" y="32503"/>
                  </a:lnTo>
                  <a:lnTo>
                    <a:pt x="18171" y="32657"/>
                  </a:lnTo>
                  <a:lnTo>
                    <a:pt x="20014" y="32759"/>
                  </a:lnTo>
                  <a:lnTo>
                    <a:pt x="21857" y="32759"/>
                  </a:lnTo>
                  <a:lnTo>
                    <a:pt x="23699" y="32605"/>
                  </a:lnTo>
                  <a:lnTo>
                    <a:pt x="25593" y="32401"/>
                  </a:lnTo>
                  <a:lnTo>
                    <a:pt x="27436" y="32042"/>
                  </a:lnTo>
                  <a:lnTo>
                    <a:pt x="28357" y="31838"/>
                  </a:lnTo>
                  <a:lnTo>
                    <a:pt x="29278" y="31582"/>
                  </a:lnTo>
                  <a:lnTo>
                    <a:pt x="31172" y="30967"/>
                  </a:lnTo>
                  <a:lnTo>
                    <a:pt x="33117" y="30200"/>
                  </a:lnTo>
                  <a:lnTo>
                    <a:pt x="35062" y="29381"/>
                  </a:lnTo>
                  <a:lnTo>
                    <a:pt x="37059" y="28459"/>
                  </a:lnTo>
                  <a:lnTo>
                    <a:pt x="39004" y="27487"/>
                  </a:lnTo>
                  <a:lnTo>
                    <a:pt x="40949" y="26463"/>
                  </a:lnTo>
                  <a:lnTo>
                    <a:pt x="44839" y="24262"/>
                  </a:lnTo>
                  <a:lnTo>
                    <a:pt x="48729" y="22061"/>
                  </a:lnTo>
                  <a:lnTo>
                    <a:pt x="52516" y="19912"/>
                  </a:lnTo>
                  <a:lnTo>
                    <a:pt x="54359" y="18888"/>
                  </a:lnTo>
                  <a:lnTo>
                    <a:pt x="56202" y="17915"/>
                  </a:lnTo>
                  <a:lnTo>
                    <a:pt x="57993" y="17045"/>
                  </a:lnTo>
                  <a:lnTo>
                    <a:pt x="59785" y="16226"/>
                  </a:lnTo>
                  <a:lnTo>
                    <a:pt x="60962" y="15766"/>
                  </a:lnTo>
                  <a:lnTo>
                    <a:pt x="62088" y="15356"/>
                  </a:lnTo>
                  <a:lnTo>
                    <a:pt x="63214" y="15049"/>
                  </a:lnTo>
                  <a:lnTo>
                    <a:pt x="64289" y="14793"/>
                  </a:lnTo>
                  <a:lnTo>
                    <a:pt x="65364" y="14640"/>
                  </a:lnTo>
                  <a:lnTo>
                    <a:pt x="66336" y="14537"/>
                  </a:lnTo>
                  <a:lnTo>
                    <a:pt x="67309" y="14486"/>
                  </a:lnTo>
                  <a:lnTo>
                    <a:pt x="68281" y="14486"/>
                  </a:lnTo>
                  <a:lnTo>
                    <a:pt x="69151" y="14537"/>
                  </a:lnTo>
                  <a:lnTo>
                    <a:pt x="69970" y="14640"/>
                  </a:lnTo>
                  <a:lnTo>
                    <a:pt x="70738" y="14793"/>
                  </a:lnTo>
                  <a:lnTo>
                    <a:pt x="71506" y="14998"/>
                  </a:lnTo>
                  <a:lnTo>
                    <a:pt x="72171" y="15254"/>
                  </a:lnTo>
                  <a:lnTo>
                    <a:pt x="72785" y="15561"/>
                  </a:lnTo>
                  <a:lnTo>
                    <a:pt x="73348" y="15868"/>
                  </a:lnTo>
                  <a:lnTo>
                    <a:pt x="73809" y="16226"/>
                  </a:lnTo>
                  <a:lnTo>
                    <a:pt x="74219" y="16585"/>
                  </a:lnTo>
                  <a:lnTo>
                    <a:pt x="74577" y="17045"/>
                  </a:lnTo>
                  <a:lnTo>
                    <a:pt x="74884" y="17557"/>
                  </a:lnTo>
                  <a:lnTo>
                    <a:pt x="75140" y="18120"/>
                  </a:lnTo>
                  <a:lnTo>
                    <a:pt x="75396" y="18734"/>
                  </a:lnTo>
                  <a:lnTo>
                    <a:pt x="75601" y="19451"/>
                  </a:lnTo>
                  <a:lnTo>
                    <a:pt x="75754" y="20168"/>
                  </a:lnTo>
                  <a:lnTo>
                    <a:pt x="75908" y="20986"/>
                  </a:lnTo>
                  <a:lnTo>
                    <a:pt x="76010" y="21857"/>
                  </a:lnTo>
                  <a:lnTo>
                    <a:pt x="76112" y="22727"/>
                  </a:lnTo>
                  <a:lnTo>
                    <a:pt x="76164" y="24672"/>
                  </a:lnTo>
                  <a:lnTo>
                    <a:pt x="76112" y="26822"/>
                  </a:lnTo>
                  <a:lnTo>
                    <a:pt x="75959" y="29074"/>
                  </a:lnTo>
                  <a:lnTo>
                    <a:pt x="75754" y="31479"/>
                  </a:lnTo>
                  <a:lnTo>
                    <a:pt x="75396" y="33987"/>
                  </a:lnTo>
                  <a:lnTo>
                    <a:pt x="74986" y="36598"/>
                  </a:lnTo>
                  <a:lnTo>
                    <a:pt x="74526" y="39259"/>
                  </a:lnTo>
                  <a:lnTo>
                    <a:pt x="74014" y="42023"/>
                  </a:lnTo>
                  <a:lnTo>
                    <a:pt x="73451" y="44787"/>
                  </a:lnTo>
                  <a:lnTo>
                    <a:pt x="72837" y="47551"/>
                  </a:lnTo>
                  <a:lnTo>
                    <a:pt x="72171" y="50366"/>
                  </a:lnTo>
                  <a:lnTo>
                    <a:pt x="70789" y="55843"/>
                  </a:lnTo>
                  <a:lnTo>
                    <a:pt x="69356" y="61115"/>
                  </a:lnTo>
                  <a:lnTo>
                    <a:pt x="67974" y="65978"/>
                  </a:lnTo>
                  <a:lnTo>
                    <a:pt x="66694" y="70277"/>
                  </a:lnTo>
                  <a:lnTo>
                    <a:pt x="65568" y="73911"/>
                  </a:lnTo>
                  <a:lnTo>
                    <a:pt x="64698" y="76727"/>
                  </a:lnTo>
                  <a:lnTo>
                    <a:pt x="63930" y="79132"/>
                  </a:lnTo>
                  <a:lnTo>
                    <a:pt x="87578" y="74065"/>
                  </a:lnTo>
                  <a:lnTo>
                    <a:pt x="87271" y="71403"/>
                  </a:lnTo>
                  <a:lnTo>
                    <a:pt x="86912" y="68332"/>
                  </a:lnTo>
                  <a:lnTo>
                    <a:pt x="86401" y="64289"/>
                  </a:lnTo>
                  <a:lnTo>
                    <a:pt x="85735" y="59426"/>
                  </a:lnTo>
                  <a:lnTo>
                    <a:pt x="84916" y="54001"/>
                  </a:lnTo>
                  <a:lnTo>
                    <a:pt x="83892" y="48114"/>
                  </a:lnTo>
                  <a:lnTo>
                    <a:pt x="83329" y="45043"/>
                  </a:lnTo>
                  <a:lnTo>
                    <a:pt x="82715" y="41972"/>
                  </a:lnTo>
                  <a:lnTo>
                    <a:pt x="82050" y="38799"/>
                  </a:lnTo>
                  <a:lnTo>
                    <a:pt x="81333" y="35676"/>
                  </a:lnTo>
                  <a:lnTo>
                    <a:pt x="80565" y="32554"/>
                  </a:lnTo>
                  <a:lnTo>
                    <a:pt x="79747" y="29483"/>
                  </a:lnTo>
                  <a:lnTo>
                    <a:pt x="78928" y="26412"/>
                  </a:lnTo>
                  <a:lnTo>
                    <a:pt x="78006" y="23443"/>
                  </a:lnTo>
                  <a:lnTo>
                    <a:pt x="77085" y="20577"/>
                  </a:lnTo>
                  <a:lnTo>
                    <a:pt x="76061" y="17864"/>
                  </a:lnTo>
                  <a:lnTo>
                    <a:pt x="74986" y="15254"/>
                  </a:lnTo>
                  <a:lnTo>
                    <a:pt x="73911" y="12797"/>
                  </a:lnTo>
                  <a:lnTo>
                    <a:pt x="73297" y="11620"/>
                  </a:lnTo>
                  <a:lnTo>
                    <a:pt x="72734" y="10545"/>
                  </a:lnTo>
                  <a:lnTo>
                    <a:pt x="72120" y="9470"/>
                  </a:lnTo>
                  <a:lnTo>
                    <a:pt x="71506" y="8446"/>
                  </a:lnTo>
                  <a:lnTo>
                    <a:pt x="70892" y="7525"/>
                  </a:lnTo>
                  <a:lnTo>
                    <a:pt x="70226" y="6604"/>
                  </a:lnTo>
                  <a:lnTo>
                    <a:pt x="69561" y="5785"/>
                  </a:lnTo>
                  <a:lnTo>
                    <a:pt x="68895" y="5017"/>
                  </a:lnTo>
                  <a:lnTo>
                    <a:pt x="68230" y="4351"/>
                  </a:lnTo>
                  <a:lnTo>
                    <a:pt x="67513" y="3686"/>
                  </a:lnTo>
                  <a:lnTo>
                    <a:pt x="66797" y="3123"/>
                  </a:lnTo>
                  <a:lnTo>
                    <a:pt x="66080" y="2662"/>
                  </a:lnTo>
                  <a:lnTo>
                    <a:pt x="65210" y="2202"/>
                  </a:lnTo>
                  <a:lnTo>
                    <a:pt x="64340" y="1741"/>
                  </a:lnTo>
                  <a:lnTo>
                    <a:pt x="63367" y="1383"/>
                  </a:lnTo>
                  <a:lnTo>
                    <a:pt x="62344" y="1076"/>
                  </a:lnTo>
                  <a:lnTo>
                    <a:pt x="61320" y="820"/>
                  </a:lnTo>
                  <a:lnTo>
                    <a:pt x="60194" y="615"/>
                  </a:lnTo>
                  <a:lnTo>
                    <a:pt x="59068" y="410"/>
                  </a:lnTo>
                  <a:lnTo>
                    <a:pt x="57942" y="308"/>
                  </a:lnTo>
                  <a:lnTo>
                    <a:pt x="56765" y="205"/>
                  </a:lnTo>
                  <a:lnTo>
                    <a:pt x="55587" y="103"/>
                  </a:lnTo>
                  <a:lnTo>
                    <a:pt x="53182" y="52"/>
                  </a:lnTo>
                  <a:lnTo>
                    <a:pt x="50776" y="103"/>
                  </a:lnTo>
                  <a:lnTo>
                    <a:pt x="48473" y="257"/>
                  </a:lnTo>
                  <a:lnTo>
                    <a:pt x="46272" y="461"/>
                  </a:lnTo>
                  <a:lnTo>
                    <a:pt x="44173" y="717"/>
                  </a:lnTo>
                  <a:lnTo>
                    <a:pt x="42279" y="973"/>
                  </a:lnTo>
                  <a:lnTo>
                    <a:pt x="40641" y="1229"/>
                  </a:lnTo>
                  <a:lnTo>
                    <a:pt x="38287" y="1690"/>
                  </a:lnTo>
                  <a:lnTo>
                    <a:pt x="37366" y="1895"/>
                  </a:lnTo>
                  <a:lnTo>
                    <a:pt x="36854" y="1383"/>
                  </a:lnTo>
                  <a:lnTo>
                    <a:pt x="36547" y="973"/>
                  </a:lnTo>
                  <a:lnTo>
                    <a:pt x="36342" y="666"/>
                  </a:lnTo>
                  <a:lnTo>
                    <a:pt x="36240" y="410"/>
                  </a:lnTo>
                  <a:lnTo>
                    <a:pt x="36188" y="205"/>
                  </a:lnTo>
                  <a:lnTo>
                    <a:pt x="36240" y="103"/>
                  </a:lnTo>
                  <a:lnTo>
                    <a:pt x="36291"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95;p54">
              <a:extLst>
                <a:ext uri="{FF2B5EF4-FFF2-40B4-BE49-F238E27FC236}">
                  <a16:creationId xmlns:a16="http://schemas.microsoft.com/office/drawing/2014/main" id="{1705CC9E-37D6-206A-F5B2-C167A6A02849}"/>
                </a:ext>
              </a:extLst>
            </p:cNvPr>
            <p:cNvSpPr/>
            <p:nvPr/>
          </p:nvSpPr>
          <p:spPr>
            <a:xfrm>
              <a:off x="1570650" y="2375075"/>
              <a:ext cx="238050" cy="263625"/>
            </a:xfrm>
            <a:custGeom>
              <a:avLst/>
              <a:gdLst/>
              <a:ahLst/>
              <a:cxnLst/>
              <a:rect l="l" t="t" r="r" b="b"/>
              <a:pathLst>
                <a:path w="9522" h="10545" extrusionOk="0">
                  <a:moveTo>
                    <a:pt x="9061" y="0"/>
                  </a:moveTo>
                  <a:lnTo>
                    <a:pt x="9061" y="52"/>
                  </a:lnTo>
                  <a:lnTo>
                    <a:pt x="9061" y="1024"/>
                  </a:lnTo>
                  <a:lnTo>
                    <a:pt x="9009" y="1997"/>
                  </a:lnTo>
                  <a:lnTo>
                    <a:pt x="8907" y="2918"/>
                  </a:lnTo>
                  <a:lnTo>
                    <a:pt x="8754" y="3890"/>
                  </a:lnTo>
                  <a:lnTo>
                    <a:pt x="8651" y="4300"/>
                  </a:lnTo>
                  <a:lnTo>
                    <a:pt x="8498" y="4761"/>
                  </a:lnTo>
                  <a:lnTo>
                    <a:pt x="8344" y="5170"/>
                  </a:lnTo>
                  <a:lnTo>
                    <a:pt x="8139" y="5580"/>
                  </a:lnTo>
                  <a:lnTo>
                    <a:pt x="7883" y="5989"/>
                  </a:lnTo>
                  <a:lnTo>
                    <a:pt x="7627" y="6347"/>
                  </a:lnTo>
                  <a:lnTo>
                    <a:pt x="7372" y="6706"/>
                  </a:lnTo>
                  <a:lnTo>
                    <a:pt x="7064" y="7064"/>
                  </a:lnTo>
                  <a:lnTo>
                    <a:pt x="6706" y="7371"/>
                  </a:lnTo>
                  <a:lnTo>
                    <a:pt x="6297" y="7678"/>
                  </a:lnTo>
                  <a:lnTo>
                    <a:pt x="5529" y="8241"/>
                  </a:lnTo>
                  <a:lnTo>
                    <a:pt x="4659" y="8702"/>
                  </a:lnTo>
                  <a:lnTo>
                    <a:pt x="3789" y="9111"/>
                  </a:lnTo>
                  <a:lnTo>
                    <a:pt x="2867" y="9470"/>
                  </a:lnTo>
                  <a:lnTo>
                    <a:pt x="1946" y="9777"/>
                  </a:lnTo>
                  <a:lnTo>
                    <a:pt x="52" y="10340"/>
                  </a:lnTo>
                  <a:lnTo>
                    <a:pt x="1" y="10391"/>
                  </a:lnTo>
                  <a:lnTo>
                    <a:pt x="1" y="10493"/>
                  </a:lnTo>
                  <a:lnTo>
                    <a:pt x="1" y="10544"/>
                  </a:lnTo>
                  <a:lnTo>
                    <a:pt x="103" y="10544"/>
                  </a:lnTo>
                  <a:lnTo>
                    <a:pt x="1127" y="10391"/>
                  </a:lnTo>
                  <a:lnTo>
                    <a:pt x="2151" y="10186"/>
                  </a:lnTo>
                  <a:lnTo>
                    <a:pt x="3174" y="9930"/>
                  </a:lnTo>
                  <a:lnTo>
                    <a:pt x="4147" y="9623"/>
                  </a:lnTo>
                  <a:lnTo>
                    <a:pt x="5119" y="9214"/>
                  </a:lnTo>
                  <a:lnTo>
                    <a:pt x="6041" y="8702"/>
                  </a:lnTo>
                  <a:lnTo>
                    <a:pt x="6450" y="8446"/>
                  </a:lnTo>
                  <a:lnTo>
                    <a:pt x="6860" y="8139"/>
                  </a:lnTo>
                  <a:lnTo>
                    <a:pt x="7269" y="7780"/>
                  </a:lnTo>
                  <a:lnTo>
                    <a:pt x="7679" y="7422"/>
                  </a:lnTo>
                  <a:lnTo>
                    <a:pt x="7986" y="7064"/>
                  </a:lnTo>
                  <a:lnTo>
                    <a:pt x="8293" y="6706"/>
                  </a:lnTo>
                  <a:lnTo>
                    <a:pt x="8549" y="6296"/>
                  </a:lnTo>
                  <a:lnTo>
                    <a:pt x="8805" y="5835"/>
                  </a:lnTo>
                  <a:lnTo>
                    <a:pt x="9009" y="5426"/>
                  </a:lnTo>
                  <a:lnTo>
                    <a:pt x="9163" y="4965"/>
                  </a:lnTo>
                  <a:lnTo>
                    <a:pt x="9317" y="4505"/>
                  </a:lnTo>
                  <a:lnTo>
                    <a:pt x="9419" y="3993"/>
                  </a:lnTo>
                  <a:lnTo>
                    <a:pt x="9470" y="3532"/>
                  </a:lnTo>
                  <a:lnTo>
                    <a:pt x="9521" y="3020"/>
                  </a:lnTo>
                  <a:lnTo>
                    <a:pt x="9521" y="2048"/>
                  </a:lnTo>
                  <a:lnTo>
                    <a:pt x="9419" y="1024"/>
                  </a:lnTo>
                  <a:lnTo>
                    <a:pt x="9317" y="563"/>
                  </a:lnTo>
                  <a:lnTo>
                    <a:pt x="9163" y="52"/>
                  </a:lnTo>
                  <a:lnTo>
                    <a:pt x="916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96;p54">
              <a:extLst>
                <a:ext uri="{FF2B5EF4-FFF2-40B4-BE49-F238E27FC236}">
                  <a16:creationId xmlns:a16="http://schemas.microsoft.com/office/drawing/2014/main" id="{8986B53D-E306-C0AA-CB6E-786D58FE9EE9}"/>
                </a:ext>
              </a:extLst>
            </p:cNvPr>
            <p:cNvSpPr/>
            <p:nvPr/>
          </p:nvSpPr>
          <p:spPr>
            <a:xfrm>
              <a:off x="2905300" y="2645075"/>
              <a:ext cx="392875" cy="1632800"/>
            </a:xfrm>
            <a:custGeom>
              <a:avLst/>
              <a:gdLst/>
              <a:ahLst/>
              <a:cxnLst/>
              <a:rect l="l" t="t" r="r" b="b"/>
              <a:pathLst>
                <a:path w="15715" h="65312" extrusionOk="0">
                  <a:moveTo>
                    <a:pt x="7371" y="0"/>
                  </a:moveTo>
                  <a:lnTo>
                    <a:pt x="6501" y="52"/>
                  </a:lnTo>
                  <a:lnTo>
                    <a:pt x="5682" y="154"/>
                  </a:lnTo>
                  <a:lnTo>
                    <a:pt x="4863" y="256"/>
                  </a:lnTo>
                  <a:lnTo>
                    <a:pt x="4044" y="410"/>
                  </a:lnTo>
                  <a:lnTo>
                    <a:pt x="2509" y="819"/>
                  </a:lnTo>
                  <a:lnTo>
                    <a:pt x="1178" y="1229"/>
                  </a:lnTo>
                  <a:lnTo>
                    <a:pt x="0" y="1638"/>
                  </a:lnTo>
                  <a:lnTo>
                    <a:pt x="0" y="1689"/>
                  </a:lnTo>
                  <a:lnTo>
                    <a:pt x="0" y="1741"/>
                  </a:lnTo>
                  <a:lnTo>
                    <a:pt x="1127" y="1382"/>
                  </a:lnTo>
                  <a:lnTo>
                    <a:pt x="2457" y="1024"/>
                  </a:lnTo>
                  <a:lnTo>
                    <a:pt x="4044" y="768"/>
                  </a:lnTo>
                  <a:lnTo>
                    <a:pt x="4863" y="615"/>
                  </a:lnTo>
                  <a:lnTo>
                    <a:pt x="5733" y="563"/>
                  </a:lnTo>
                  <a:lnTo>
                    <a:pt x="6603" y="512"/>
                  </a:lnTo>
                  <a:lnTo>
                    <a:pt x="7473" y="512"/>
                  </a:lnTo>
                  <a:lnTo>
                    <a:pt x="8292" y="563"/>
                  </a:lnTo>
                  <a:lnTo>
                    <a:pt x="9163" y="666"/>
                  </a:lnTo>
                  <a:lnTo>
                    <a:pt x="9930" y="870"/>
                  </a:lnTo>
                  <a:lnTo>
                    <a:pt x="10698" y="1126"/>
                  </a:lnTo>
                  <a:lnTo>
                    <a:pt x="11415" y="1434"/>
                  </a:lnTo>
                  <a:lnTo>
                    <a:pt x="12080" y="1843"/>
                  </a:lnTo>
                  <a:lnTo>
                    <a:pt x="12438" y="2099"/>
                  </a:lnTo>
                  <a:lnTo>
                    <a:pt x="12745" y="2406"/>
                  </a:lnTo>
                  <a:lnTo>
                    <a:pt x="13053" y="2816"/>
                  </a:lnTo>
                  <a:lnTo>
                    <a:pt x="13308" y="3225"/>
                  </a:lnTo>
                  <a:lnTo>
                    <a:pt x="13564" y="3686"/>
                  </a:lnTo>
                  <a:lnTo>
                    <a:pt x="13769" y="4146"/>
                  </a:lnTo>
                  <a:lnTo>
                    <a:pt x="13974" y="4709"/>
                  </a:lnTo>
                  <a:lnTo>
                    <a:pt x="14179" y="5272"/>
                  </a:lnTo>
                  <a:lnTo>
                    <a:pt x="14435" y="6552"/>
                  </a:lnTo>
                  <a:lnTo>
                    <a:pt x="14639" y="7934"/>
                  </a:lnTo>
                  <a:lnTo>
                    <a:pt x="14742" y="9470"/>
                  </a:lnTo>
                  <a:lnTo>
                    <a:pt x="14793" y="11107"/>
                  </a:lnTo>
                  <a:lnTo>
                    <a:pt x="14793" y="12899"/>
                  </a:lnTo>
                  <a:lnTo>
                    <a:pt x="14690" y="14793"/>
                  </a:lnTo>
                  <a:lnTo>
                    <a:pt x="14486" y="16738"/>
                  </a:lnTo>
                  <a:lnTo>
                    <a:pt x="14281" y="18836"/>
                  </a:lnTo>
                  <a:lnTo>
                    <a:pt x="13974" y="20986"/>
                  </a:lnTo>
                  <a:lnTo>
                    <a:pt x="13616" y="23187"/>
                  </a:lnTo>
                  <a:lnTo>
                    <a:pt x="13257" y="25490"/>
                  </a:lnTo>
                  <a:lnTo>
                    <a:pt x="12797" y="27794"/>
                  </a:lnTo>
                  <a:lnTo>
                    <a:pt x="12336" y="30199"/>
                  </a:lnTo>
                  <a:lnTo>
                    <a:pt x="11824" y="32605"/>
                  </a:lnTo>
                  <a:lnTo>
                    <a:pt x="10647" y="37519"/>
                  </a:lnTo>
                  <a:lnTo>
                    <a:pt x="9418" y="42432"/>
                  </a:lnTo>
                  <a:lnTo>
                    <a:pt x="8088" y="47346"/>
                  </a:lnTo>
                  <a:lnTo>
                    <a:pt x="6757" y="52106"/>
                  </a:lnTo>
                  <a:lnTo>
                    <a:pt x="5375" y="56713"/>
                  </a:lnTo>
                  <a:lnTo>
                    <a:pt x="3993" y="61064"/>
                  </a:lnTo>
                  <a:lnTo>
                    <a:pt x="2713" y="65107"/>
                  </a:lnTo>
                  <a:lnTo>
                    <a:pt x="2713" y="65261"/>
                  </a:lnTo>
                  <a:lnTo>
                    <a:pt x="2713" y="65312"/>
                  </a:lnTo>
                  <a:lnTo>
                    <a:pt x="2764" y="65312"/>
                  </a:lnTo>
                  <a:lnTo>
                    <a:pt x="2867" y="65210"/>
                  </a:lnTo>
                  <a:lnTo>
                    <a:pt x="3020" y="65056"/>
                  </a:lnTo>
                  <a:lnTo>
                    <a:pt x="3276" y="64288"/>
                  </a:lnTo>
                  <a:lnTo>
                    <a:pt x="3737" y="63060"/>
                  </a:lnTo>
                  <a:lnTo>
                    <a:pt x="5068" y="59323"/>
                  </a:lnTo>
                  <a:lnTo>
                    <a:pt x="6706" y="54103"/>
                  </a:lnTo>
                  <a:lnTo>
                    <a:pt x="7678" y="51031"/>
                  </a:lnTo>
                  <a:lnTo>
                    <a:pt x="8651" y="47807"/>
                  </a:lnTo>
                  <a:lnTo>
                    <a:pt x="9623" y="44377"/>
                  </a:lnTo>
                  <a:lnTo>
                    <a:pt x="10596" y="40795"/>
                  </a:lnTo>
                  <a:lnTo>
                    <a:pt x="11517" y="37160"/>
                  </a:lnTo>
                  <a:lnTo>
                    <a:pt x="12438" y="33526"/>
                  </a:lnTo>
                  <a:lnTo>
                    <a:pt x="13257" y="29892"/>
                  </a:lnTo>
                  <a:lnTo>
                    <a:pt x="13974" y="26309"/>
                  </a:lnTo>
                  <a:lnTo>
                    <a:pt x="14588" y="22829"/>
                  </a:lnTo>
                  <a:lnTo>
                    <a:pt x="15100" y="19502"/>
                  </a:lnTo>
                  <a:lnTo>
                    <a:pt x="15305" y="18069"/>
                  </a:lnTo>
                  <a:lnTo>
                    <a:pt x="15509" y="15970"/>
                  </a:lnTo>
                  <a:lnTo>
                    <a:pt x="15612" y="14742"/>
                  </a:lnTo>
                  <a:lnTo>
                    <a:pt x="15663" y="13411"/>
                  </a:lnTo>
                  <a:lnTo>
                    <a:pt x="15714" y="11978"/>
                  </a:lnTo>
                  <a:lnTo>
                    <a:pt x="15663" y="10544"/>
                  </a:lnTo>
                  <a:lnTo>
                    <a:pt x="15612" y="9111"/>
                  </a:lnTo>
                  <a:lnTo>
                    <a:pt x="15407" y="7678"/>
                  </a:lnTo>
                  <a:lnTo>
                    <a:pt x="15151" y="6296"/>
                  </a:lnTo>
                  <a:lnTo>
                    <a:pt x="14998" y="5682"/>
                  </a:lnTo>
                  <a:lnTo>
                    <a:pt x="14793" y="5016"/>
                  </a:lnTo>
                  <a:lnTo>
                    <a:pt x="14588" y="4402"/>
                  </a:lnTo>
                  <a:lnTo>
                    <a:pt x="14332" y="3839"/>
                  </a:lnTo>
                  <a:lnTo>
                    <a:pt x="14025" y="3276"/>
                  </a:lnTo>
                  <a:lnTo>
                    <a:pt x="13718" y="2764"/>
                  </a:lnTo>
                  <a:lnTo>
                    <a:pt x="13360" y="2304"/>
                  </a:lnTo>
                  <a:lnTo>
                    <a:pt x="12950" y="1843"/>
                  </a:lnTo>
                  <a:lnTo>
                    <a:pt x="12541" y="1485"/>
                  </a:lnTo>
                  <a:lnTo>
                    <a:pt x="12080" y="1126"/>
                  </a:lnTo>
                  <a:lnTo>
                    <a:pt x="11363" y="768"/>
                  </a:lnTo>
                  <a:lnTo>
                    <a:pt x="10596" y="461"/>
                  </a:lnTo>
                  <a:lnTo>
                    <a:pt x="9828" y="256"/>
                  </a:lnTo>
                  <a:lnTo>
                    <a:pt x="9009" y="103"/>
                  </a:lnTo>
                  <a:lnTo>
                    <a:pt x="8190" y="52"/>
                  </a:lnTo>
                  <a:lnTo>
                    <a:pt x="737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97;p54">
              <a:extLst>
                <a:ext uri="{FF2B5EF4-FFF2-40B4-BE49-F238E27FC236}">
                  <a16:creationId xmlns:a16="http://schemas.microsoft.com/office/drawing/2014/main" id="{EDA769E8-E773-A6AA-1729-2C92E9D6B2C3}"/>
                </a:ext>
              </a:extLst>
            </p:cNvPr>
            <p:cNvSpPr/>
            <p:nvPr/>
          </p:nvSpPr>
          <p:spPr>
            <a:xfrm>
              <a:off x="3031975" y="3988675"/>
              <a:ext cx="467100" cy="113900"/>
            </a:xfrm>
            <a:custGeom>
              <a:avLst/>
              <a:gdLst/>
              <a:ahLst/>
              <a:cxnLst/>
              <a:rect l="l" t="t" r="r" b="b"/>
              <a:pathLst>
                <a:path w="18684" h="4556" extrusionOk="0">
                  <a:moveTo>
                    <a:pt x="18632" y="0"/>
                  </a:moveTo>
                  <a:lnTo>
                    <a:pt x="18120" y="103"/>
                  </a:lnTo>
                  <a:lnTo>
                    <a:pt x="17250" y="256"/>
                  </a:lnTo>
                  <a:lnTo>
                    <a:pt x="14793" y="717"/>
                  </a:lnTo>
                  <a:lnTo>
                    <a:pt x="10442" y="1638"/>
                  </a:lnTo>
                  <a:lnTo>
                    <a:pt x="7883" y="2252"/>
                  </a:lnTo>
                  <a:lnTo>
                    <a:pt x="4761" y="3071"/>
                  </a:lnTo>
                  <a:lnTo>
                    <a:pt x="1895" y="3890"/>
                  </a:lnTo>
                  <a:lnTo>
                    <a:pt x="769" y="4197"/>
                  </a:lnTo>
                  <a:lnTo>
                    <a:pt x="1" y="4453"/>
                  </a:lnTo>
                  <a:lnTo>
                    <a:pt x="1" y="4504"/>
                  </a:lnTo>
                  <a:lnTo>
                    <a:pt x="1" y="4556"/>
                  </a:lnTo>
                  <a:lnTo>
                    <a:pt x="1383" y="4351"/>
                  </a:lnTo>
                  <a:lnTo>
                    <a:pt x="3021" y="4044"/>
                  </a:lnTo>
                  <a:lnTo>
                    <a:pt x="6041" y="3378"/>
                  </a:lnTo>
                  <a:lnTo>
                    <a:pt x="13104" y="1689"/>
                  </a:lnTo>
                  <a:lnTo>
                    <a:pt x="16789" y="717"/>
                  </a:lnTo>
                  <a:lnTo>
                    <a:pt x="18018" y="359"/>
                  </a:lnTo>
                  <a:lnTo>
                    <a:pt x="18632" y="154"/>
                  </a:lnTo>
                  <a:lnTo>
                    <a:pt x="18683" y="154"/>
                  </a:lnTo>
                  <a:lnTo>
                    <a:pt x="18683" y="103"/>
                  </a:lnTo>
                  <a:lnTo>
                    <a:pt x="18683" y="51"/>
                  </a:lnTo>
                  <a:lnTo>
                    <a:pt x="1863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98;p54">
              <a:extLst>
                <a:ext uri="{FF2B5EF4-FFF2-40B4-BE49-F238E27FC236}">
                  <a16:creationId xmlns:a16="http://schemas.microsoft.com/office/drawing/2014/main" id="{FCA0AC9F-B2A0-BD32-4E0D-1BEF9F98DA0E}"/>
                </a:ext>
              </a:extLst>
            </p:cNvPr>
            <p:cNvSpPr/>
            <p:nvPr/>
          </p:nvSpPr>
          <p:spPr>
            <a:xfrm>
              <a:off x="1455500" y="2355875"/>
              <a:ext cx="1722375" cy="662875"/>
            </a:xfrm>
            <a:custGeom>
              <a:avLst/>
              <a:gdLst/>
              <a:ahLst/>
              <a:cxnLst/>
              <a:rect l="l" t="t" r="r" b="b"/>
              <a:pathLst>
                <a:path w="68895" h="26515" extrusionOk="0">
                  <a:moveTo>
                    <a:pt x="1485" y="1"/>
                  </a:moveTo>
                  <a:lnTo>
                    <a:pt x="1434" y="52"/>
                  </a:lnTo>
                  <a:lnTo>
                    <a:pt x="1126" y="1434"/>
                  </a:lnTo>
                  <a:lnTo>
                    <a:pt x="819" y="2816"/>
                  </a:lnTo>
                  <a:lnTo>
                    <a:pt x="563" y="4095"/>
                  </a:lnTo>
                  <a:lnTo>
                    <a:pt x="359" y="5324"/>
                  </a:lnTo>
                  <a:lnTo>
                    <a:pt x="205" y="6552"/>
                  </a:lnTo>
                  <a:lnTo>
                    <a:pt x="103" y="7678"/>
                  </a:lnTo>
                  <a:lnTo>
                    <a:pt x="52" y="8804"/>
                  </a:lnTo>
                  <a:lnTo>
                    <a:pt x="0" y="9828"/>
                  </a:lnTo>
                  <a:lnTo>
                    <a:pt x="0" y="10852"/>
                  </a:lnTo>
                  <a:lnTo>
                    <a:pt x="52" y="11773"/>
                  </a:lnTo>
                  <a:lnTo>
                    <a:pt x="154" y="12694"/>
                  </a:lnTo>
                  <a:lnTo>
                    <a:pt x="256" y="13565"/>
                  </a:lnTo>
                  <a:lnTo>
                    <a:pt x="410" y="14435"/>
                  </a:lnTo>
                  <a:lnTo>
                    <a:pt x="563" y="15202"/>
                  </a:lnTo>
                  <a:lnTo>
                    <a:pt x="768" y="15970"/>
                  </a:lnTo>
                  <a:lnTo>
                    <a:pt x="973" y="16687"/>
                  </a:lnTo>
                  <a:lnTo>
                    <a:pt x="1178" y="17352"/>
                  </a:lnTo>
                  <a:lnTo>
                    <a:pt x="1485" y="17966"/>
                  </a:lnTo>
                  <a:lnTo>
                    <a:pt x="2048" y="19144"/>
                  </a:lnTo>
                  <a:lnTo>
                    <a:pt x="2662" y="20167"/>
                  </a:lnTo>
                  <a:lnTo>
                    <a:pt x="3327" y="21089"/>
                  </a:lnTo>
                  <a:lnTo>
                    <a:pt x="3993" y="21908"/>
                  </a:lnTo>
                  <a:lnTo>
                    <a:pt x="4709" y="22573"/>
                  </a:lnTo>
                  <a:lnTo>
                    <a:pt x="5375" y="23187"/>
                  </a:lnTo>
                  <a:lnTo>
                    <a:pt x="6040" y="23699"/>
                  </a:lnTo>
                  <a:lnTo>
                    <a:pt x="6603" y="24057"/>
                  </a:lnTo>
                  <a:lnTo>
                    <a:pt x="7115" y="24365"/>
                  </a:lnTo>
                  <a:lnTo>
                    <a:pt x="7729" y="24672"/>
                  </a:lnTo>
                  <a:lnTo>
                    <a:pt x="8292" y="24928"/>
                  </a:lnTo>
                  <a:lnTo>
                    <a:pt x="9521" y="25337"/>
                  </a:lnTo>
                  <a:lnTo>
                    <a:pt x="10749" y="25695"/>
                  </a:lnTo>
                  <a:lnTo>
                    <a:pt x="11978" y="25951"/>
                  </a:lnTo>
                  <a:lnTo>
                    <a:pt x="13206" y="26156"/>
                  </a:lnTo>
                  <a:lnTo>
                    <a:pt x="14332" y="26310"/>
                  </a:lnTo>
                  <a:lnTo>
                    <a:pt x="15356" y="26412"/>
                  </a:lnTo>
                  <a:lnTo>
                    <a:pt x="16482" y="26463"/>
                  </a:lnTo>
                  <a:lnTo>
                    <a:pt x="17659" y="26514"/>
                  </a:lnTo>
                  <a:lnTo>
                    <a:pt x="18785" y="26463"/>
                  </a:lnTo>
                  <a:lnTo>
                    <a:pt x="19911" y="26412"/>
                  </a:lnTo>
                  <a:lnTo>
                    <a:pt x="21037" y="26310"/>
                  </a:lnTo>
                  <a:lnTo>
                    <a:pt x="22163" y="26207"/>
                  </a:lnTo>
                  <a:lnTo>
                    <a:pt x="23289" y="26002"/>
                  </a:lnTo>
                  <a:lnTo>
                    <a:pt x="24364" y="25798"/>
                  </a:lnTo>
                  <a:lnTo>
                    <a:pt x="25490" y="25593"/>
                  </a:lnTo>
                  <a:lnTo>
                    <a:pt x="26616" y="25337"/>
                  </a:lnTo>
                  <a:lnTo>
                    <a:pt x="28766" y="24723"/>
                  </a:lnTo>
                  <a:lnTo>
                    <a:pt x="30967" y="24006"/>
                  </a:lnTo>
                  <a:lnTo>
                    <a:pt x="33066" y="23187"/>
                  </a:lnTo>
                  <a:lnTo>
                    <a:pt x="35215" y="22317"/>
                  </a:lnTo>
                  <a:lnTo>
                    <a:pt x="37314" y="21345"/>
                  </a:lnTo>
                  <a:lnTo>
                    <a:pt x="39412" y="20321"/>
                  </a:lnTo>
                  <a:lnTo>
                    <a:pt x="41460" y="19297"/>
                  </a:lnTo>
                  <a:lnTo>
                    <a:pt x="45555" y="17147"/>
                  </a:lnTo>
                  <a:lnTo>
                    <a:pt x="49701" y="14998"/>
                  </a:lnTo>
                  <a:lnTo>
                    <a:pt x="51697" y="14025"/>
                  </a:lnTo>
                  <a:lnTo>
                    <a:pt x="53744" y="13053"/>
                  </a:lnTo>
                  <a:lnTo>
                    <a:pt x="54768" y="12592"/>
                  </a:lnTo>
                  <a:lnTo>
                    <a:pt x="55843" y="12183"/>
                  </a:lnTo>
                  <a:lnTo>
                    <a:pt x="56918" y="11773"/>
                  </a:lnTo>
                  <a:lnTo>
                    <a:pt x="57992" y="11466"/>
                  </a:lnTo>
                  <a:lnTo>
                    <a:pt x="59067" y="11159"/>
                  </a:lnTo>
                  <a:lnTo>
                    <a:pt x="60142" y="10954"/>
                  </a:lnTo>
                  <a:lnTo>
                    <a:pt x="61268" y="10749"/>
                  </a:lnTo>
                  <a:lnTo>
                    <a:pt x="62394" y="10647"/>
                  </a:lnTo>
                  <a:lnTo>
                    <a:pt x="63469" y="10647"/>
                  </a:lnTo>
                  <a:lnTo>
                    <a:pt x="64595" y="10698"/>
                  </a:lnTo>
                  <a:lnTo>
                    <a:pt x="65721" y="10852"/>
                  </a:lnTo>
                  <a:lnTo>
                    <a:pt x="66847" y="11057"/>
                  </a:lnTo>
                  <a:lnTo>
                    <a:pt x="67871" y="11364"/>
                  </a:lnTo>
                  <a:lnTo>
                    <a:pt x="68844" y="11773"/>
                  </a:lnTo>
                  <a:lnTo>
                    <a:pt x="68895" y="11773"/>
                  </a:lnTo>
                  <a:lnTo>
                    <a:pt x="68895" y="11722"/>
                  </a:lnTo>
                  <a:lnTo>
                    <a:pt x="67973" y="11312"/>
                  </a:lnTo>
                  <a:lnTo>
                    <a:pt x="66950" y="10954"/>
                  </a:lnTo>
                  <a:lnTo>
                    <a:pt x="65977" y="10698"/>
                  </a:lnTo>
                  <a:lnTo>
                    <a:pt x="64954" y="10493"/>
                  </a:lnTo>
                  <a:lnTo>
                    <a:pt x="63930" y="10391"/>
                  </a:lnTo>
                  <a:lnTo>
                    <a:pt x="61831" y="10391"/>
                  </a:lnTo>
                  <a:lnTo>
                    <a:pt x="60808" y="10493"/>
                  </a:lnTo>
                  <a:lnTo>
                    <a:pt x="59733" y="10698"/>
                  </a:lnTo>
                  <a:lnTo>
                    <a:pt x="58658" y="10903"/>
                  </a:lnTo>
                  <a:lnTo>
                    <a:pt x="57634" y="11159"/>
                  </a:lnTo>
                  <a:lnTo>
                    <a:pt x="56559" y="11466"/>
                  </a:lnTo>
                  <a:lnTo>
                    <a:pt x="55536" y="11824"/>
                  </a:lnTo>
                  <a:lnTo>
                    <a:pt x="54563" y="12234"/>
                  </a:lnTo>
                  <a:lnTo>
                    <a:pt x="53539" y="12643"/>
                  </a:lnTo>
                  <a:lnTo>
                    <a:pt x="52567" y="13104"/>
                  </a:lnTo>
                  <a:lnTo>
                    <a:pt x="50468" y="14076"/>
                  </a:lnTo>
                  <a:lnTo>
                    <a:pt x="48421" y="15100"/>
                  </a:lnTo>
                  <a:lnTo>
                    <a:pt x="44377" y="17147"/>
                  </a:lnTo>
                  <a:lnTo>
                    <a:pt x="40334" y="19246"/>
                  </a:lnTo>
                  <a:lnTo>
                    <a:pt x="38286" y="20270"/>
                  </a:lnTo>
                  <a:lnTo>
                    <a:pt x="36188" y="21242"/>
                  </a:lnTo>
                  <a:lnTo>
                    <a:pt x="34140" y="22164"/>
                  </a:lnTo>
                  <a:lnTo>
                    <a:pt x="31991" y="22983"/>
                  </a:lnTo>
                  <a:lnTo>
                    <a:pt x="29841" y="23750"/>
                  </a:lnTo>
                  <a:lnTo>
                    <a:pt x="27691" y="24416"/>
                  </a:lnTo>
                  <a:lnTo>
                    <a:pt x="25490" y="24979"/>
                  </a:lnTo>
                  <a:lnTo>
                    <a:pt x="24364" y="25235"/>
                  </a:lnTo>
                  <a:lnTo>
                    <a:pt x="23238" y="25439"/>
                  </a:lnTo>
                  <a:lnTo>
                    <a:pt x="22112" y="25593"/>
                  </a:lnTo>
                  <a:lnTo>
                    <a:pt x="20986" y="25747"/>
                  </a:lnTo>
                  <a:lnTo>
                    <a:pt x="19860" y="25798"/>
                  </a:lnTo>
                  <a:lnTo>
                    <a:pt x="18734" y="25900"/>
                  </a:lnTo>
                  <a:lnTo>
                    <a:pt x="16738" y="25900"/>
                  </a:lnTo>
                  <a:lnTo>
                    <a:pt x="15714" y="25849"/>
                  </a:lnTo>
                  <a:lnTo>
                    <a:pt x="14639" y="25747"/>
                  </a:lnTo>
                  <a:lnTo>
                    <a:pt x="13615" y="25644"/>
                  </a:lnTo>
                  <a:lnTo>
                    <a:pt x="12541" y="25439"/>
                  </a:lnTo>
                  <a:lnTo>
                    <a:pt x="11517" y="25235"/>
                  </a:lnTo>
                  <a:lnTo>
                    <a:pt x="10493" y="24979"/>
                  </a:lnTo>
                  <a:lnTo>
                    <a:pt x="9470" y="24672"/>
                  </a:lnTo>
                  <a:lnTo>
                    <a:pt x="8497" y="24262"/>
                  </a:lnTo>
                  <a:lnTo>
                    <a:pt x="7576" y="23801"/>
                  </a:lnTo>
                  <a:lnTo>
                    <a:pt x="6654" y="23290"/>
                  </a:lnTo>
                  <a:lnTo>
                    <a:pt x="5835" y="22727"/>
                  </a:lnTo>
                  <a:lnTo>
                    <a:pt x="5016" y="22010"/>
                  </a:lnTo>
                  <a:lnTo>
                    <a:pt x="4300" y="21293"/>
                  </a:lnTo>
                  <a:lnTo>
                    <a:pt x="3634" y="20474"/>
                  </a:lnTo>
                  <a:lnTo>
                    <a:pt x="3174" y="19758"/>
                  </a:lnTo>
                  <a:lnTo>
                    <a:pt x="2764" y="19041"/>
                  </a:lnTo>
                  <a:lnTo>
                    <a:pt x="2406" y="18274"/>
                  </a:lnTo>
                  <a:lnTo>
                    <a:pt x="2048" y="17557"/>
                  </a:lnTo>
                  <a:lnTo>
                    <a:pt x="1792" y="16738"/>
                  </a:lnTo>
                  <a:lnTo>
                    <a:pt x="1536" y="15970"/>
                  </a:lnTo>
                  <a:lnTo>
                    <a:pt x="1331" y="15151"/>
                  </a:lnTo>
                  <a:lnTo>
                    <a:pt x="1126" y="14332"/>
                  </a:lnTo>
                  <a:lnTo>
                    <a:pt x="870" y="12694"/>
                  </a:lnTo>
                  <a:lnTo>
                    <a:pt x="717" y="11057"/>
                  </a:lnTo>
                  <a:lnTo>
                    <a:pt x="615" y="9419"/>
                  </a:lnTo>
                  <a:lnTo>
                    <a:pt x="666" y="7832"/>
                  </a:lnTo>
                  <a:lnTo>
                    <a:pt x="717" y="6348"/>
                  </a:lnTo>
                  <a:lnTo>
                    <a:pt x="819" y="4966"/>
                  </a:lnTo>
                  <a:lnTo>
                    <a:pt x="973" y="3686"/>
                  </a:lnTo>
                  <a:lnTo>
                    <a:pt x="1126" y="2560"/>
                  </a:lnTo>
                  <a:lnTo>
                    <a:pt x="1434" y="871"/>
                  </a:lnTo>
                  <a:lnTo>
                    <a:pt x="1536" y="52"/>
                  </a:lnTo>
                  <a:lnTo>
                    <a:pt x="148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99;p54">
              <a:extLst>
                <a:ext uri="{FF2B5EF4-FFF2-40B4-BE49-F238E27FC236}">
                  <a16:creationId xmlns:a16="http://schemas.microsoft.com/office/drawing/2014/main" id="{CE2CE51D-72F9-5256-9A6B-FD7F569298EC}"/>
                </a:ext>
              </a:extLst>
            </p:cNvPr>
            <p:cNvSpPr/>
            <p:nvPr/>
          </p:nvSpPr>
          <p:spPr>
            <a:xfrm>
              <a:off x="1962225" y="1353950"/>
              <a:ext cx="1278350" cy="679500"/>
            </a:xfrm>
            <a:custGeom>
              <a:avLst/>
              <a:gdLst/>
              <a:ahLst/>
              <a:cxnLst/>
              <a:rect l="l" t="t" r="r" b="b"/>
              <a:pathLst>
                <a:path w="51134" h="27180" extrusionOk="0">
                  <a:moveTo>
                    <a:pt x="41102" y="0"/>
                  </a:moveTo>
                  <a:lnTo>
                    <a:pt x="40334" y="358"/>
                  </a:lnTo>
                  <a:lnTo>
                    <a:pt x="39413" y="870"/>
                  </a:lnTo>
                  <a:lnTo>
                    <a:pt x="38287" y="1484"/>
                  </a:lnTo>
                  <a:lnTo>
                    <a:pt x="37109" y="2252"/>
                  </a:lnTo>
                  <a:lnTo>
                    <a:pt x="34396" y="3992"/>
                  </a:lnTo>
                  <a:lnTo>
                    <a:pt x="31633" y="5835"/>
                  </a:lnTo>
                  <a:lnTo>
                    <a:pt x="28920" y="7627"/>
                  </a:lnTo>
                  <a:lnTo>
                    <a:pt x="26616" y="9162"/>
                  </a:lnTo>
                  <a:lnTo>
                    <a:pt x="25644" y="9725"/>
                  </a:lnTo>
                  <a:lnTo>
                    <a:pt x="24876" y="10186"/>
                  </a:lnTo>
                  <a:lnTo>
                    <a:pt x="24313" y="10442"/>
                  </a:lnTo>
                  <a:lnTo>
                    <a:pt x="24108" y="10493"/>
                  </a:lnTo>
                  <a:lnTo>
                    <a:pt x="24006" y="10544"/>
                  </a:lnTo>
                  <a:lnTo>
                    <a:pt x="23289" y="10288"/>
                  </a:lnTo>
                  <a:lnTo>
                    <a:pt x="22010" y="9725"/>
                  </a:lnTo>
                  <a:lnTo>
                    <a:pt x="20167" y="8855"/>
                  </a:lnTo>
                  <a:lnTo>
                    <a:pt x="17915" y="7729"/>
                  </a:lnTo>
                  <a:lnTo>
                    <a:pt x="12541" y="5016"/>
                  </a:lnTo>
                  <a:lnTo>
                    <a:pt x="6450" y="1843"/>
                  </a:lnTo>
                  <a:lnTo>
                    <a:pt x="5068" y="1126"/>
                  </a:lnTo>
                  <a:lnTo>
                    <a:pt x="3839" y="614"/>
                  </a:lnTo>
                  <a:lnTo>
                    <a:pt x="2816" y="307"/>
                  </a:lnTo>
                  <a:lnTo>
                    <a:pt x="2355" y="205"/>
                  </a:lnTo>
                  <a:lnTo>
                    <a:pt x="1945" y="102"/>
                  </a:lnTo>
                  <a:lnTo>
                    <a:pt x="1229" y="102"/>
                  </a:lnTo>
                  <a:lnTo>
                    <a:pt x="922" y="154"/>
                  </a:lnTo>
                  <a:lnTo>
                    <a:pt x="666" y="256"/>
                  </a:lnTo>
                  <a:lnTo>
                    <a:pt x="461" y="358"/>
                  </a:lnTo>
                  <a:lnTo>
                    <a:pt x="308" y="512"/>
                  </a:lnTo>
                  <a:lnTo>
                    <a:pt x="154" y="717"/>
                  </a:lnTo>
                  <a:lnTo>
                    <a:pt x="52" y="973"/>
                  </a:lnTo>
                  <a:lnTo>
                    <a:pt x="0" y="1228"/>
                  </a:lnTo>
                  <a:lnTo>
                    <a:pt x="0" y="1484"/>
                  </a:lnTo>
                  <a:lnTo>
                    <a:pt x="0" y="1843"/>
                  </a:lnTo>
                  <a:lnTo>
                    <a:pt x="52" y="2150"/>
                  </a:lnTo>
                  <a:lnTo>
                    <a:pt x="256" y="2969"/>
                  </a:lnTo>
                  <a:lnTo>
                    <a:pt x="615" y="3839"/>
                  </a:lnTo>
                  <a:lnTo>
                    <a:pt x="1075" y="4811"/>
                  </a:lnTo>
                  <a:lnTo>
                    <a:pt x="1690" y="5886"/>
                  </a:lnTo>
                  <a:lnTo>
                    <a:pt x="2406" y="7012"/>
                  </a:lnTo>
                  <a:lnTo>
                    <a:pt x="3276" y="8241"/>
                  </a:lnTo>
                  <a:lnTo>
                    <a:pt x="4607" y="10032"/>
                  </a:lnTo>
                  <a:lnTo>
                    <a:pt x="6040" y="11824"/>
                  </a:lnTo>
                  <a:lnTo>
                    <a:pt x="7473" y="13564"/>
                  </a:lnTo>
                  <a:lnTo>
                    <a:pt x="8958" y="15253"/>
                  </a:lnTo>
                  <a:lnTo>
                    <a:pt x="10442" y="16891"/>
                  </a:lnTo>
                  <a:lnTo>
                    <a:pt x="11978" y="18427"/>
                  </a:lnTo>
                  <a:lnTo>
                    <a:pt x="13462" y="19911"/>
                  </a:lnTo>
                  <a:lnTo>
                    <a:pt x="14946" y="21293"/>
                  </a:lnTo>
                  <a:lnTo>
                    <a:pt x="16380" y="22521"/>
                  </a:lnTo>
                  <a:lnTo>
                    <a:pt x="17762" y="23699"/>
                  </a:lnTo>
                  <a:lnTo>
                    <a:pt x="19092" y="24671"/>
                  </a:lnTo>
                  <a:lnTo>
                    <a:pt x="20372" y="25541"/>
                  </a:lnTo>
                  <a:lnTo>
                    <a:pt x="21549" y="26207"/>
                  </a:lnTo>
                  <a:lnTo>
                    <a:pt x="22112" y="26462"/>
                  </a:lnTo>
                  <a:lnTo>
                    <a:pt x="22675" y="26718"/>
                  </a:lnTo>
                  <a:lnTo>
                    <a:pt x="23187" y="26923"/>
                  </a:lnTo>
                  <a:lnTo>
                    <a:pt x="23648" y="27026"/>
                  </a:lnTo>
                  <a:lnTo>
                    <a:pt x="24108" y="27128"/>
                  </a:lnTo>
                  <a:lnTo>
                    <a:pt x="24518" y="27179"/>
                  </a:lnTo>
                  <a:lnTo>
                    <a:pt x="24876" y="27128"/>
                  </a:lnTo>
                  <a:lnTo>
                    <a:pt x="25388" y="27026"/>
                  </a:lnTo>
                  <a:lnTo>
                    <a:pt x="26565" y="26667"/>
                  </a:lnTo>
                  <a:lnTo>
                    <a:pt x="28101" y="26104"/>
                  </a:lnTo>
                  <a:lnTo>
                    <a:pt x="29892" y="25388"/>
                  </a:lnTo>
                  <a:lnTo>
                    <a:pt x="31888" y="24466"/>
                  </a:lnTo>
                  <a:lnTo>
                    <a:pt x="33987" y="23494"/>
                  </a:lnTo>
                  <a:lnTo>
                    <a:pt x="36239" y="22368"/>
                  </a:lnTo>
                  <a:lnTo>
                    <a:pt x="38491" y="21242"/>
                  </a:lnTo>
                  <a:lnTo>
                    <a:pt x="42842" y="18938"/>
                  </a:lnTo>
                  <a:lnTo>
                    <a:pt x="46681" y="16737"/>
                  </a:lnTo>
                  <a:lnTo>
                    <a:pt x="48268" y="15816"/>
                  </a:lnTo>
                  <a:lnTo>
                    <a:pt x="49547" y="14997"/>
                  </a:lnTo>
                  <a:lnTo>
                    <a:pt x="50468" y="14383"/>
                  </a:lnTo>
                  <a:lnTo>
                    <a:pt x="50776" y="14127"/>
                  </a:lnTo>
                  <a:lnTo>
                    <a:pt x="50980" y="13922"/>
                  </a:lnTo>
                  <a:lnTo>
                    <a:pt x="51083" y="13718"/>
                  </a:lnTo>
                  <a:lnTo>
                    <a:pt x="51134" y="13513"/>
                  </a:lnTo>
                  <a:lnTo>
                    <a:pt x="51083" y="13206"/>
                  </a:lnTo>
                  <a:lnTo>
                    <a:pt x="51031" y="12847"/>
                  </a:lnTo>
                  <a:lnTo>
                    <a:pt x="50724" y="11977"/>
                  </a:lnTo>
                  <a:lnTo>
                    <a:pt x="50264" y="10954"/>
                  </a:lnTo>
                  <a:lnTo>
                    <a:pt x="49701" y="9827"/>
                  </a:lnTo>
                  <a:lnTo>
                    <a:pt x="48984" y="8650"/>
                  </a:lnTo>
                  <a:lnTo>
                    <a:pt x="48165" y="7371"/>
                  </a:lnTo>
                  <a:lnTo>
                    <a:pt x="47295" y="6091"/>
                  </a:lnTo>
                  <a:lnTo>
                    <a:pt x="46374" y="4863"/>
                  </a:lnTo>
                  <a:lnTo>
                    <a:pt x="45452" y="3685"/>
                  </a:lnTo>
                  <a:lnTo>
                    <a:pt x="44582" y="2610"/>
                  </a:lnTo>
                  <a:lnTo>
                    <a:pt x="43661" y="1638"/>
                  </a:lnTo>
                  <a:lnTo>
                    <a:pt x="42893" y="870"/>
                  </a:lnTo>
                  <a:lnTo>
                    <a:pt x="42484" y="563"/>
                  </a:lnTo>
                  <a:lnTo>
                    <a:pt x="42177" y="307"/>
                  </a:lnTo>
                  <a:lnTo>
                    <a:pt x="41818" y="154"/>
                  </a:lnTo>
                  <a:lnTo>
                    <a:pt x="41562" y="51"/>
                  </a:lnTo>
                  <a:lnTo>
                    <a:pt x="41306"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900;p54">
              <a:extLst>
                <a:ext uri="{FF2B5EF4-FFF2-40B4-BE49-F238E27FC236}">
                  <a16:creationId xmlns:a16="http://schemas.microsoft.com/office/drawing/2014/main" id="{A3420620-9AB0-CE33-9EEE-52A6897B2D44}"/>
                </a:ext>
              </a:extLst>
            </p:cNvPr>
            <p:cNvSpPr/>
            <p:nvPr/>
          </p:nvSpPr>
          <p:spPr>
            <a:xfrm>
              <a:off x="1962225" y="1353950"/>
              <a:ext cx="1278350" cy="679500"/>
            </a:xfrm>
            <a:custGeom>
              <a:avLst/>
              <a:gdLst/>
              <a:ahLst/>
              <a:cxnLst/>
              <a:rect l="l" t="t" r="r" b="b"/>
              <a:pathLst>
                <a:path w="51134" h="27180" fill="none" extrusionOk="0">
                  <a:moveTo>
                    <a:pt x="3276" y="8241"/>
                  </a:moveTo>
                  <a:lnTo>
                    <a:pt x="3276" y="8241"/>
                  </a:lnTo>
                  <a:lnTo>
                    <a:pt x="4607" y="10032"/>
                  </a:lnTo>
                  <a:lnTo>
                    <a:pt x="6040" y="11824"/>
                  </a:lnTo>
                  <a:lnTo>
                    <a:pt x="7473" y="13564"/>
                  </a:lnTo>
                  <a:lnTo>
                    <a:pt x="8958" y="15253"/>
                  </a:lnTo>
                  <a:lnTo>
                    <a:pt x="10442" y="16891"/>
                  </a:lnTo>
                  <a:lnTo>
                    <a:pt x="11978" y="18427"/>
                  </a:lnTo>
                  <a:lnTo>
                    <a:pt x="13462" y="19911"/>
                  </a:lnTo>
                  <a:lnTo>
                    <a:pt x="14946" y="21293"/>
                  </a:lnTo>
                  <a:lnTo>
                    <a:pt x="16380" y="22521"/>
                  </a:lnTo>
                  <a:lnTo>
                    <a:pt x="17762" y="23699"/>
                  </a:lnTo>
                  <a:lnTo>
                    <a:pt x="19092" y="24671"/>
                  </a:lnTo>
                  <a:lnTo>
                    <a:pt x="20372" y="25541"/>
                  </a:lnTo>
                  <a:lnTo>
                    <a:pt x="21549" y="26207"/>
                  </a:lnTo>
                  <a:lnTo>
                    <a:pt x="22112" y="26462"/>
                  </a:lnTo>
                  <a:lnTo>
                    <a:pt x="22675" y="26718"/>
                  </a:lnTo>
                  <a:lnTo>
                    <a:pt x="23187" y="26923"/>
                  </a:lnTo>
                  <a:lnTo>
                    <a:pt x="23648" y="27026"/>
                  </a:lnTo>
                  <a:lnTo>
                    <a:pt x="24108" y="27128"/>
                  </a:lnTo>
                  <a:lnTo>
                    <a:pt x="24518" y="27179"/>
                  </a:lnTo>
                  <a:lnTo>
                    <a:pt x="24518" y="27179"/>
                  </a:lnTo>
                  <a:lnTo>
                    <a:pt x="24876" y="27128"/>
                  </a:lnTo>
                  <a:lnTo>
                    <a:pt x="25388" y="27026"/>
                  </a:lnTo>
                  <a:lnTo>
                    <a:pt x="26565" y="26667"/>
                  </a:lnTo>
                  <a:lnTo>
                    <a:pt x="28101" y="26104"/>
                  </a:lnTo>
                  <a:lnTo>
                    <a:pt x="29892" y="25388"/>
                  </a:lnTo>
                  <a:lnTo>
                    <a:pt x="31888" y="24466"/>
                  </a:lnTo>
                  <a:lnTo>
                    <a:pt x="33987" y="23494"/>
                  </a:lnTo>
                  <a:lnTo>
                    <a:pt x="36239" y="22368"/>
                  </a:lnTo>
                  <a:lnTo>
                    <a:pt x="38491" y="21242"/>
                  </a:lnTo>
                  <a:lnTo>
                    <a:pt x="42842" y="18938"/>
                  </a:lnTo>
                  <a:lnTo>
                    <a:pt x="46681" y="16737"/>
                  </a:lnTo>
                  <a:lnTo>
                    <a:pt x="48268" y="15816"/>
                  </a:lnTo>
                  <a:lnTo>
                    <a:pt x="49547" y="14997"/>
                  </a:lnTo>
                  <a:lnTo>
                    <a:pt x="50468" y="14383"/>
                  </a:lnTo>
                  <a:lnTo>
                    <a:pt x="50776" y="14127"/>
                  </a:lnTo>
                  <a:lnTo>
                    <a:pt x="50980" y="13922"/>
                  </a:lnTo>
                  <a:lnTo>
                    <a:pt x="50980" y="13922"/>
                  </a:lnTo>
                  <a:lnTo>
                    <a:pt x="51083" y="13718"/>
                  </a:lnTo>
                  <a:lnTo>
                    <a:pt x="51134" y="13513"/>
                  </a:lnTo>
                  <a:lnTo>
                    <a:pt x="51083" y="13206"/>
                  </a:lnTo>
                  <a:lnTo>
                    <a:pt x="51031" y="12847"/>
                  </a:lnTo>
                  <a:lnTo>
                    <a:pt x="50724" y="11977"/>
                  </a:lnTo>
                  <a:lnTo>
                    <a:pt x="50264" y="10954"/>
                  </a:lnTo>
                  <a:lnTo>
                    <a:pt x="49701" y="9827"/>
                  </a:lnTo>
                  <a:lnTo>
                    <a:pt x="48984" y="8650"/>
                  </a:lnTo>
                  <a:lnTo>
                    <a:pt x="48165" y="7371"/>
                  </a:lnTo>
                  <a:lnTo>
                    <a:pt x="47295" y="6091"/>
                  </a:lnTo>
                  <a:lnTo>
                    <a:pt x="46374" y="4863"/>
                  </a:lnTo>
                  <a:lnTo>
                    <a:pt x="45452" y="3685"/>
                  </a:lnTo>
                  <a:lnTo>
                    <a:pt x="44582" y="2610"/>
                  </a:lnTo>
                  <a:lnTo>
                    <a:pt x="43661" y="1638"/>
                  </a:lnTo>
                  <a:lnTo>
                    <a:pt x="42893" y="870"/>
                  </a:lnTo>
                  <a:lnTo>
                    <a:pt x="42484" y="563"/>
                  </a:lnTo>
                  <a:lnTo>
                    <a:pt x="42177" y="307"/>
                  </a:lnTo>
                  <a:lnTo>
                    <a:pt x="41818" y="154"/>
                  </a:lnTo>
                  <a:lnTo>
                    <a:pt x="41562" y="51"/>
                  </a:lnTo>
                  <a:lnTo>
                    <a:pt x="41306" y="0"/>
                  </a:lnTo>
                  <a:lnTo>
                    <a:pt x="41102" y="0"/>
                  </a:lnTo>
                  <a:lnTo>
                    <a:pt x="41102" y="0"/>
                  </a:lnTo>
                  <a:lnTo>
                    <a:pt x="40334" y="358"/>
                  </a:lnTo>
                  <a:lnTo>
                    <a:pt x="39413" y="870"/>
                  </a:lnTo>
                  <a:lnTo>
                    <a:pt x="38287" y="1484"/>
                  </a:lnTo>
                  <a:lnTo>
                    <a:pt x="37109" y="2252"/>
                  </a:lnTo>
                  <a:lnTo>
                    <a:pt x="34396" y="3992"/>
                  </a:lnTo>
                  <a:lnTo>
                    <a:pt x="31633" y="5835"/>
                  </a:lnTo>
                  <a:lnTo>
                    <a:pt x="28920" y="7627"/>
                  </a:lnTo>
                  <a:lnTo>
                    <a:pt x="26616" y="9162"/>
                  </a:lnTo>
                  <a:lnTo>
                    <a:pt x="25644" y="9725"/>
                  </a:lnTo>
                  <a:lnTo>
                    <a:pt x="24876" y="10186"/>
                  </a:lnTo>
                  <a:lnTo>
                    <a:pt x="24313" y="10442"/>
                  </a:lnTo>
                  <a:lnTo>
                    <a:pt x="24108" y="10493"/>
                  </a:lnTo>
                  <a:lnTo>
                    <a:pt x="24006" y="10544"/>
                  </a:lnTo>
                  <a:lnTo>
                    <a:pt x="24006" y="10544"/>
                  </a:lnTo>
                  <a:lnTo>
                    <a:pt x="23289" y="10288"/>
                  </a:lnTo>
                  <a:lnTo>
                    <a:pt x="22010" y="9725"/>
                  </a:lnTo>
                  <a:lnTo>
                    <a:pt x="20167" y="8855"/>
                  </a:lnTo>
                  <a:lnTo>
                    <a:pt x="17915" y="7729"/>
                  </a:lnTo>
                  <a:lnTo>
                    <a:pt x="12541" y="5016"/>
                  </a:lnTo>
                  <a:lnTo>
                    <a:pt x="6450" y="1843"/>
                  </a:lnTo>
                  <a:lnTo>
                    <a:pt x="6450" y="1843"/>
                  </a:lnTo>
                  <a:lnTo>
                    <a:pt x="5068" y="1126"/>
                  </a:lnTo>
                  <a:lnTo>
                    <a:pt x="3839" y="614"/>
                  </a:lnTo>
                  <a:lnTo>
                    <a:pt x="2816" y="307"/>
                  </a:lnTo>
                  <a:lnTo>
                    <a:pt x="2355" y="205"/>
                  </a:lnTo>
                  <a:lnTo>
                    <a:pt x="1945" y="102"/>
                  </a:lnTo>
                  <a:lnTo>
                    <a:pt x="1587" y="102"/>
                  </a:lnTo>
                  <a:lnTo>
                    <a:pt x="1229" y="102"/>
                  </a:lnTo>
                  <a:lnTo>
                    <a:pt x="922" y="154"/>
                  </a:lnTo>
                  <a:lnTo>
                    <a:pt x="666" y="256"/>
                  </a:lnTo>
                  <a:lnTo>
                    <a:pt x="461" y="358"/>
                  </a:lnTo>
                  <a:lnTo>
                    <a:pt x="308" y="512"/>
                  </a:lnTo>
                  <a:lnTo>
                    <a:pt x="154" y="717"/>
                  </a:lnTo>
                  <a:lnTo>
                    <a:pt x="52" y="973"/>
                  </a:lnTo>
                  <a:lnTo>
                    <a:pt x="0" y="1228"/>
                  </a:lnTo>
                  <a:lnTo>
                    <a:pt x="0" y="1484"/>
                  </a:lnTo>
                  <a:lnTo>
                    <a:pt x="0" y="1843"/>
                  </a:lnTo>
                  <a:lnTo>
                    <a:pt x="52" y="2150"/>
                  </a:lnTo>
                  <a:lnTo>
                    <a:pt x="256" y="2969"/>
                  </a:lnTo>
                  <a:lnTo>
                    <a:pt x="615" y="3839"/>
                  </a:lnTo>
                  <a:lnTo>
                    <a:pt x="1075" y="4811"/>
                  </a:lnTo>
                  <a:lnTo>
                    <a:pt x="1690" y="5886"/>
                  </a:lnTo>
                  <a:lnTo>
                    <a:pt x="2406" y="7012"/>
                  </a:lnTo>
                  <a:lnTo>
                    <a:pt x="3276" y="824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901;p54">
              <a:extLst>
                <a:ext uri="{FF2B5EF4-FFF2-40B4-BE49-F238E27FC236}">
                  <a16:creationId xmlns:a16="http://schemas.microsoft.com/office/drawing/2014/main" id="{93080048-48EF-1E32-48BC-1E58CC850E92}"/>
                </a:ext>
              </a:extLst>
            </p:cNvPr>
            <p:cNvSpPr/>
            <p:nvPr/>
          </p:nvSpPr>
          <p:spPr>
            <a:xfrm>
              <a:off x="2960325" y="1050675"/>
              <a:ext cx="737075" cy="688450"/>
            </a:xfrm>
            <a:custGeom>
              <a:avLst/>
              <a:gdLst/>
              <a:ahLst/>
              <a:cxnLst/>
              <a:rect l="l" t="t" r="r" b="b"/>
              <a:pathLst>
                <a:path w="29483" h="27538" extrusionOk="0">
                  <a:moveTo>
                    <a:pt x="18017" y="0"/>
                  </a:moveTo>
                  <a:lnTo>
                    <a:pt x="17813" y="51"/>
                  </a:lnTo>
                  <a:lnTo>
                    <a:pt x="17403" y="205"/>
                  </a:lnTo>
                  <a:lnTo>
                    <a:pt x="16943" y="512"/>
                  </a:lnTo>
                  <a:lnTo>
                    <a:pt x="16533" y="870"/>
                  </a:lnTo>
                  <a:lnTo>
                    <a:pt x="16072" y="1331"/>
                  </a:lnTo>
                  <a:lnTo>
                    <a:pt x="15663" y="1843"/>
                  </a:lnTo>
                  <a:lnTo>
                    <a:pt x="15202" y="2355"/>
                  </a:lnTo>
                  <a:lnTo>
                    <a:pt x="13360" y="4760"/>
                  </a:lnTo>
                  <a:lnTo>
                    <a:pt x="12489" y="5886"/>
                  </a:lnTo>
                  <a:lnTo>
                    <a:pt x="12029" y="6347"/>
                  </a:lnTo>
                  <a:lnTo>
                    <a:pt x="11568" y="6757"/>
                  </a:lnTo>
                  <a:lnTo>
                    <a:pt x="9572" y="8241"/>
                  </a:lnTo>
                  <a:lnTo>
                    <a:pt x="5580" y="11107"/>
                  </a:lnTo>
                  <a:lnTo>
                    <a:pt x="0" y="15151"/>
                  </a:lnTo>
                  <a:lnTo>
                    <a:pt x="9009" y="27538"/>
                  </a:lnTo>
                  <a:lnTo>
                    <a:pt x="11722" y="26156"/>
                  </a:lnTo>
                  <a:lnTo>
                    <a:pt x="16072" y="23955"/>
                  </a:lnTo>
                  <a:lnTo>
                    <a:pt x="18376" y="22726"/>
                  </a:lnTo>
                  <a:lnTo>
                    <a:pt x="20423" y="21498"/>
                  </a:lnTo>
                  <a:lnTo>
                    <a:pt x="21344" y="20986"/>
                  </a:lnTo>
                  <a:lnTo>
                    <a:pt x="22163" y="20423"/>
                  </a:lnTo>
                  <a:lnTo>
                    <a:pt x="22778" y="19962"/>
                  </a:lnTo>
                  <a:lnTo>
                    <a:pt x="23238" y="19604"/>
                  </a:lnTo>
                  <a:lnTo>
                    <a:pt x="24108" y="18683"/>
                  </a:lnTo>
                  <a:lnTo>
                    <a:pt x="25234" y="17505"/>
                  </a:lnTo>
                  <a:lnTo>
                    <a:pt x="26361" y="16123"/>
                  </a:lnTo>
                  <a:lnTo>
                    <a:pt x="27487" y="14639"/>
                  </a:lnTo>
                  <a:lnTo>
                    <a:pt x="27998" y="13922"/>
                  </a:lnTo>
                  <a:lnTo>
                    <a:pt x="28459" y="13206"/>
                  </a:lnTo>
                  <a:lnTo>
                    <a:pt x="28869" y="12541"/>
                  </a:lnTo>
                  <a:lnTo>
                    <a:pt x="29176" y="11875"/>
                  </a:lnTo>
                  <a:lnTo>
                    <a:pt x="29380" y="11261"/>
                  </a:lnTo>
                  <a:lnTo>
                    <a:pt x="29483" y="10749"/>
                  </a:lnTo>
                  <a:lnTo>
                    <a:pt x="29483" y="10493"/>
                  </a:lnTo>
                  <a:lnTo>
                    <a:pt x="29432" y="10288"/>
                  </a:lnTo>
                  <a:lnTo>
                    <a:pt x="29380" y="10084"/>
                  </a:lnTo>
                  <a:lnTo>
                    <a:pt x="29278" y="9930"/>
                  </a:lnTo>
                  <a:lnTo>
                    <a:pt x="29022" y="9623"/>
                  </a:lnTo>
                  <a:lnTo>
                    <a:pt x="28766" y="9418"/>
                  </a:lnTo>
                  <a:lnTo>
                    <a:pt x="28510" y="9316"/>
                  </a:lnTo>
                  <a:lnTo>
                    <a:pt x="28254" y="9214"/>
                  </a:lnTo>
                  <a:lnTo>
                    <a:pt x="27947" y="9162"/>
                  </a:lnTo>
                  <a:lnTo>
                    <a:pt x="27742" y="9162"/>
                  </a:lnTo>
                  <a:lnTo>
                    <a:pt x="27487" y="9214"/>
                  </a:lnTo>
                  <a:lnTo>
                    <a:pt x="27231" y="9265"/>
                  </a:lnTo>
                  <a:lnTo>
                    <a:pt x="26821" y="9469"/>
                  </a:lnTo>
                  <a:lnTo>
                    <a:pt x="26514" y="9674"/>
                  </a:lnTo>
                  <a:lnTo>
                    <a:pt x="26207" y="9879"/>
                  </a:lnTo>
                  <a:lnTo>
                    <a:pt x="26207" y="9879"/>
                  </a:lnTo>
                  <a:lnTo>
                    <a:pt x="26463" y="9418"/>
                  </a:lnTo>
                  <a:lnTo>
                    <a:pt x="26719" y="8855"/>
                  </a:lnTo>
                  <a:lnTo>
                    <a:pt x="26975" y="8241"/>
                  </a:lnTo>
                  <a:lnTo>
                    <a:pt x="27128" y="7524"/>
                  </a:lnTo>
                  <a:lnTo>
                    <a:pt x="27179" y="7115"/>
                  </a:lnTo>
                  <a:lnTo>
                    <a:pt x="27128" y="6757"/>
                  </a:lnTo>
                  <a:lnTo>
                    <a:pt x="27077" y="6398"/>
                  </a:lnTo>
                  <a:lnTo>
                    <a:pt x="26975" y="6040"/>
                  </a:lnTo>
                  <a:lnTo>
                    <a:pt x="26821" y="5733"/>
                  </a:lnTo>
                  <a:lnTo>
                    <a:pt x="26565" y="5375"/>
                  </a:lnTo>
                  <a:lnTo>
                    <a:pt x="26258" y="5170"/>
                  </a:lnTo>
                  <a:lnTo>
                    <a:pt x="25951" y="5016"/>
                  </a:lnTo>
                  <a:lnTo>
                    <a:pt x="25644" y="4914"/>
                  </a:lnTo>
                  <a:lnTo>
                    <a:pt x="25286" y="4914"/>
                  </a:lnTo>
                  <a:lnTo>
                    <a:pt x="24979" y="4965"/>
                  </a:lnTo>
                  <a:lnTo>
                    <a:pt x="24620" y="5068"/>
                  </a:lnTo>
                  <a:lnTo>
                    <a:pt x="24313" y="5170"/>
                  </a:lnTo>
                  <a:lnTo>
                    <a:pt x="23955" y="5323"/>
                  </a:lnTo>
                  <a:lnTo>
                    <a:pt x="23392" y="5733"/>
                  </a:lnTo>
                  <a:lnTo>
                    <a:pt x="22931" y="6091"/>
                  </a:lnTo>
                  <a:lnTo>
                    <a:pt x="22522" y="6450"/>
                  </a:lnTo>
                  <a:lnTo>
                    <a:pt x="22726" y="5938"/>
                  </a:lnTo>
                  <a:lnTo>
                    <a:pt x="22931" y="5375"/>
                  </a:lnTo>
                  <a:lnTo>
                    <a:pt x="23136" y="4709"/>
                  </a:lnTo>
                  <a:lnTo>
                    <a:pt x="23238" y="3993"/>
                  </a:lnTo>
                  <a:lnTo>
                    <a:pt x="23289" y="3583"/>
                  </a:lnTo>
                  <a:lnTo>
                    <a:pt x="23238" y="3225"/>
                  </a:lnTo>
                  <a:lnTo>
                    <a:pt x="23187" y="2815"/>
                  </a:lnTo>
                  <a:lnTo>
                    <a:pt x="23034" y="2508"/>
                  </a:lnTo>
                  <a:lnTo>
                    <a:pt x="22829" y="2150"/>
                  </a:lnTo>
                  <a:lnTo>
                    <a:pt x="22573" y="1843"/>
                  </a:lnTo>
                  <a:lnTo>
                    <a:pt x="22266" y="1638"/>
                  </a:lnTo>
                  <a:lnTo>
                    <a:pt x="21959" y="1536"/>
                  </a:lnTo>
                  <a:lnTo>
                    <a:pt x="21652" y="1485"/>
                  </a:lnTo>
                  <a:lnTo>
                    <a:pt x="21293" y="1485"/>
                  </a:lnTo>
                  <a:lnTo>
                    <a:pt x="20986" y="1587"/>
                  </a:lnTo>
                  <a:lnTo>
                    <a:pt x="20679" y="1741"/>
                  </a:lnTo>
                  <a:lnTo>
                    <a:pt x="20372" y="1894"/>
                  </a:lnTo>
                  <a:lnTo>
                    <a:pt x="20116" y="2150"/>
                  </a:lnTo>
                  <a:lnTo>
                    <a:pt x="19604" y="2611"/>
                  </a:lnTo>
                  <a:lnTo>
                    <a:pt x="19195" y="3020"/>
                  </a:lnTo>
                  <a:lnTo>
                    <a:pt x="18836" y="3481"/>
                  </a:lnTo>
                  <a:lnTo>
                    <a:pt x="19041" y="3071"/>
                  </a:lnTo>
                  <a:lnTo>
                    <a:pt x="19246" y="2559"/>
                  </a:lnTo>
                  <a:lnTo>
                    <a:pt x="19451" y="2048"/>
                  </a:lnTo>
                  <a:lnTo>
                    <a:pt x="19502" y="1741"/>
                  </a:lnTo>
                  <a:lnTo>
                    <a:pt x="19502" y="1433"/>
                  </a:lnTo>
                  <a:lnTo>
                    <a:pt x="19502" y="1126"/>
                  </a:lnTo>
                  <a:lnTo>
                    <a:pt x="19451" y="870"/>
                  </a:lnTo>
                  <a:lnTo>
                    <a:pt x="19348" y="614"/>
                  </a:lnTo>
                  <a:lnTo>
                    <a:pt x="19195" y="410"/>
                  </a:lnTo>
                  <a:lnTo>
                    <a:pt x="18990" y="205"/>
                  </a:lnTo>
                  <a:lnTo>
                    <a:pt x="18683" y="51"/>
                  </a:lnTo>
                  <a:lnTo>
                    <a:pt x="18478"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902;p54">
              <a:extLst>
                <a:ext uri="{FF2B5EF4-FFF2-40B4-BE49-F238E27FC236}">
                  <a16:creationId xmlns:a16="http://schemas.microsoft.com/office/drawing/2014/main" id="{F3A8A7F0-B524-832B-8177-781D662A1E21}"/>
                </a:ext>
              </a:extLst>
            </p:cNvPr>
            <p:cNvSpPr/>
            <p:nvPr/>
          </p:nvSpPr>
          <p:spPr>
            <a:xfrm>
              <a:off x="3259750" y="1128725"/>
              <a:ext cx="181725" cy="202200"/>
            </a:xfrm>
            <a:custGeom>
              <a:avLst/>
              <a:gdLst/>
              <a:ahLst/>
              <a:cxnLst/>
              <a:rect l="l" t="t" r="r" b="b"/>
              <a:pathLst>
                <a:path w="7269" h="8088" extrusionOk="0">
                  <a:moveTo>
                    <a:pt x="7218" y="1"/>
                  </a:moveTo>
                  <a:lnTo>
                    <a:pt x="7115" y="52"/>
                  </a:lnTo>
                  <a:lnTo>
                    <a:pt x="7064" y="103"/>
                  </a:lnTo>
                  <a:lnTo>
                    <a:pt x="6348" y="1536"/>
                  </a:lnTo>
                  <a:lnTo>
                    <a:pt x="5682" y="2713"/>
                  </a:lnTo>
                  <a:lnTo>
                    <a:pt x="4966" y="3737"/>
                  </a:lnTo>
                  <a:lnTo>
                    <a:pt x="4198" y="4658"/>
                  </a:lnTo>
                  <a:lnTo>
                    <a:pt x="3328" y="5477"/>
                  </a:lnTo>
                  <a:lnTo>
                    <a:pt x="2406" y="6296"/>
                  </a:lnTo>
                  <a:lnTo>
                    <a:pt x="1280" y="7115"/>
                  </a:lnTo>
                  <a:lnTo>
                    <a:pt x="1" y="7985"/>
                  </a:lnTo>
                  <a:lnTo>
                    <a:pt x="1" y="8037"/>
                  </a:lnTo>
                  <a:lnTo>
                    <a:pt x="1" y="8088"/>
                  </a:lnTo>
                  <a:lnTo>
                    <a:pt x="52" y="8088"/>
                  </a:lnTo>
                  <a:lnTo>
                    <a:pt x="1434" y="7371"/>
                  </a:lnTo>
                  <a:lnTo>
                    <a:pt x="2611" y="6655"/>
                  </a:lnTo>
                  <a:lnTo>
                    <a:pt x="3174" y="6245"/>
                  </a:lnTo>
                  <a:lnTo>
                    <a:pt x="3686" y="5887"/>
                  </a:lnTo>
                  <a:lnTo>
                    <a:pt x="4147" y="5477"/>
                  </a:lnTo>
                  <a:lnTo>
                    <a:pt x="4607" y="5017"/>
                  </a:lnTo>
                  <a:lnTo>
                    <a:pt x="5068" y="4556"/>
                  </a:lnTo>
                  <a:lnTo>
                    <a:pt x="5426" y="4095"/>
                  </a:lnTo>
                  <a:lnTo>
                    <a:pt x="5784" y="3583"/>
                  </a:lnTo>
                  <a:lnTo>
                    <a:pt x="6143" y="2969"/>
                  </a:lnTo>
                  <a:lnTo>
                    <a:pt x="6450" y="2355"/>
                  </a:lnTo>
                  <a:lnTo>
                    <a:pt x="6757" y="1690"/>
                  </a:lnTo>
                  <a:lnTo>
                    <a:pt x="7013" y="973"/>
                  </a:lnTo>
                  <a:lnTo>
                    <a:pt x="7218" y="205"/>
                  </a:lnTo>
                  <a:lnTo>
                    <a:pt x="7269" y="52"/>
                  </a:lnTo>
                  <a:lnTo>
                    <a:pt x="721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903;p54">
              <a:extLst>
                <a:ext uri="{FF2B5EF4-FFF2-40B4-BE49-F238E27FC236}">
                  <a16:creationId xmlns:a16="http://schemas.microsoft.com/office/drawing/2014/main" id="{4D4D3BF5-1257-F1BF-7ED2-9F8DD9590F72}"/>
                </a:ext>
              </a:extLst>
            </p:cNvPr>
            <p:cNvSpPr/>
            <p:nvPr/>
          </p:nvSpPr>
          <p:spPr>
            <a:xfrm>
              <a:off x="3336525" y="1201675"/>
              <a:ext cx="194525" cy="213700"/>
            </a:xfrm>
            <a:custGeom>
              <a:avLst/>
              <a:gdLst/>
              <a:ahLst/>
              <a:cxnLst/>
              <a:rect l="l" t="t" r="r" b="b"/>
              <a:pathLst>
                <a:path w="7781" h="8548" extrusionOk="0">
                  <a:moveTo>
                    <a:pt x="7678" y="0"/>
                  </a:moveTo>
                  <a:lnTo>
                    <a:pt x="7576" y="102"/>
                  </a:lnTo>
                  <a:lnTo>
                    <a:pt x="6757" y="1484"/>
                  </a:lnTo>
                  <a:lnTo>
                    <a:pt x="5938" y="2713"/>
                  </a:lnTo>
                  <a:lnTo>
                    <a:pt x="5170" y="3788"/>
                  </a:lnTo>
                  <a:lnTo>
                    <a:pt x="4300" y="4760"/>
                  </a:lnTo>
                  <a:lnTo>
                    <a:pt x="3430" y="5682"/>
                  </a:lnTo>
                  <a:lnTo>
                    <a:pt x="2406" y="6552"/>
                  </a:lnTo>
                  <a:lnTo>
                    <a:pt x="1280" y="7473"/>
                  </a:lnTo>
                  <a:lnTo>
                    <a:pt x="1" y="8446"/>
                  </a:lnTo>
                  <a:lnTo>
                    <a:pt x="1" y="8497"/>
                  </a:lnTo>
                  <a:lnTo>
                    <a:pt x="1" y="8548"/>
                  </a:lnTo>
                  <a:lnTo>
                    <a:pt x="103" y="8548"/>
                  </a:lnTo>
                  <a:lnTo>
                    <a:pt x="1434" y="7678"/>
                  </a:lnTo>
                  <a:lnTo>
                    <a:pt x="2662" y="6859"/>
                  </a:lnTo>
                  <a:lnTo>
                    <a:pt x="3737" y="5989"/>
                  </a:lnTo>
                  <a:lnTo>
                    <a:pt x="4198" y="5579"/>
                  </a:lnTo>
                  <a:lnTo>
                    <a:pt x="4710" y="5119"/>
                  </a:lnTo>
                  <a:lnTo>
                    <a:pt x="5119" y="4658"/>
                  </a:lnTo>
                  <a:lnTo>
                    <a:pt x="5580" y="4146"/>
                  </a:lnTo>
                  <a:lnTo>
                    <a:pt x="5989" y="3583"/>
                  </a:lnTo>
                  <a:lnTo>
                    <a:pt x="6348" y="3020"/>
                  </a:lnTo>
                  <a:lnTo>
                    <a:pt x="6757" y="2406"/>
                  </a:lnTo>
                  <a:lnTo>
                    <a:pt x="7115" y="1740"/>
                  </a:lnTo>
                  <a:lnTo>
                    <a:pt x="7422" y="1024"/>
                  </a:lnTo>
                  <a:lnTo>
                    <a:pt x="7781" y="256"/>
                  </a:lnTo>
                  <a:lnTo>
                    <a:pt x="7781" y="102"/>
                  </a:lnTo>
                  <a:lnTo>
                    <a:pt x="7730" y="51"/>
                  </a:lnTo>
                  <a:lnTo>
                    <a:pt x="767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904;p54">
              <a:extLst>
                <a:ext uri="{FF2B5EF4-FFF2-40B4-BE49-F238E27FC236}">
                  <a16:creationId xmlns:a16="http://schemas.microsoft.com/office/drawing/2014/main" id="{D6D4E724-A02D-4D65-BFE4-3F7C0B54F356}"/>
                </a:ext>
              </a:extLst>
            </p:cNvPr>
            <p:cNvSpPr/>
            <p:nvPr/>
          </p:nvSpPr>
          <p:spPr>
            <a:xfrm>
              <a:off x="3408200" y="1297625"/>
              <a:ext cx="207300" cy="200925"/>
            </a:xfrm>
            <a:custGeom>
              <a:avLst/>
              <a:gdLst/>
              <a:ahLst/>
              <a:cxnLst/>
              <a:rect l="l" t="t" r="r" b="b"/>
              <a:pathLst>
                <a:path w="8292" h="8037" extrusionOk="0">
                  <a:moveTo>
                    <a:pt x="8190" y="1"/>
                  </a:moveTo>
                  <a:lnTo>
                    <a:pt x="8138" y="154"/>
                  </a:lnTo>
                  <a:lnTo>
                    <a:pt x="7217" y="1434"/>
                  </a:lnTo>
                  <a:lnTo>
                    <a:pt x="6347" y="2611"/>
                  </a:lnTo>
                  <a:lnTo>
                    <a:pt x="5477" y="3635"/>
                  </a:lnTo>
                  <a:lnTo>
                    <a:pt x="4607" y="4556"/>
                  </a:lnTo>
                  <a:lnTo>
                    <a:pt x="3634" y="5426"/>
                  </a:lnTo>
                  <a:lnTo>
                    <a:pt x="2559" y="6245"/>
                  </a:lnTo>
                  <a:lnTo>
                    <a:pt x="1382" y="7064"/>
                  </a:lnTo>
                  <a:lnTo>
                    <a:pt x="0" y="7883"/>
                  </a:lnTo>
                  <a:lnTo>
                    <a:pt x="0" y="7935"/>
                  </a:lnTo>
                  <a:lnTo>
                    <a:pt x="0" y="7986"/>
                  </a:lnTo>
                  <a:lnTo>
                    <a:pt x="51" y="8037"/>
                  </a:lnTo>
                  <a:lnTo>
                    <a:pt x="102" y="8037"/>
                  </a:lnTo>
                  <a:lnTo>
                    <a:pt x="1587" y="7320"/>
                  </a:lnTo>
                  <a:lnTo>
                    <a:pt x="2252" y="6911"/>
                  </a:lnTo>
                  <a:lnTo>
                    <a:pt x="2866" y="6553"/>
                  </a:lnTo>
                  <a:lnTo>
                    <a:pt x="3481" y="6143"/>
                  </a:lnTo>
                  <a:lnTo>
                    <a:pt x="4044" y="5734"/>
                  </a:lnTo>
                  <a:lnTo>
                    <a:pt x="4555" y="5273"/>
                  </a:lnTo>
                  <a:lnTo>
                    <a:pt x="5067" y="4812"/>
                  </a:lnTo>
                  <a:lnTo>
                    <a:pt x="5528" y="4352"/>
                  </a:lnTo>
                  <a:lnTo>
                    <a:pt x="5937" y="3840"/>
                  </a:lnTo>
                  <a:lnTo>
                    <a:pt x="6398" y="3277"/>
                  </a:lnTo>
                  <a:lnTo>
                    <a:pt x="6756" y="2714"/>
                  </a:lnTo>
                  <a:lnTo>
                    <a:pt x="7524" y="1536"/>
                  </a:lnTo>
                  <a:lnTo>
                    <a:pt x="8241" y="206"/>
                  </a:lnTo>
                  <a:lnTo>
                    <a:pt x="8292" y="52"/>
                  </a:lnTo>
                  <a:lnTo>
                    <a:pt x="829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905;p54">
              <a:extLst>
                <a:ext uri="{FF2B5EF4-FFF2-40B4-BE49-F238E27FC236}">
                  <a16:creationId xmlns:a16="http://schemas.microsoft.com/office/drawing/2014/main" id="{C43924B3-B639-C767-AE1B-335F157CC8DC}"/>
                </a:ext>
              </a:extLst>
            </p:cNvPr>
            <p:cNvSpPr/>
            <p:nvPr/>
          </p:nvSpPr>
          <p:spPr>
            <a:xfrm>
              <a:off x="3052450" y="755075"/>
              <a:ext cx="966150" cy="728125"/>
            </a:xfrm>
            <a:custGeom>
              <a:avLst/>
              <a:gdLst/>
              <a:ahLst/>
              <a:cxnLst/>
              <a:rect l="l" t="t" r="r" b="b"/>
              <a:pathLst>
                <a:path w="38646" h="29125" extrusionOk="0">
                  <a:moveTo>
                    <a:pt x="36035" y="1"/>
                  </a:moveTo>
                  <a:lnTo>
                    <a:pt x="1" y="3686"/>
                  </a:lnTo>
                  <a:lnTo>
                    <a:pt x="2611" y="29125"/>
                  </a:lnTo>
                  <a:lnTo>
                    <a:pt x="38645" y="25439"/>
                  </a:lnTo>
                  <a:lnTo>
                    <a:pt x="36035"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906;p54">
              <a:extLst>
                <a:ext uri="{FF2B5EF4-FFF2-40B4-BE49-F238E27FC236}">
                  <a16:creationId xmlns:a16="http://schemas.microsoft.com/office/drawing/2014/main" id="{DDA27729-DB14-E2F9-3E84-F8FEB3DD30C1}"/>
                </a:ext>
              </a:extLst>
            </p:cNvPr>
            <p:cNvSpPr/>
            <p:nvPr/>
          </p:nvSpPr>
          <p:spPr>
            <a:xfrm>
              <a:off x="3142025" y="847200"/>
              <a:ext cx="739650" cy="76800"/>
            </a:xfrm>
            <a:custGeom>
              <a:avLst/>
              <a:gdLst/>
              <a:ahLst/>
              <a:cxnLst/>
              <a:rect l="l" t="t" r="r" b="b"/>
              <a:pathLst>
                <a:path w="29586" h="3072" extrusionOk="0">
                  <a:moveTo>
                    <a:pt x="29585" y="1"/>
                  </a:moveTo>
                  <a:lnTo>
                    <a:pt x="22164" y="717"/>
                  </a:lnTo>
                  <a:lnTo>
                    <a:pt x="14793" y="1485"/>
                  </a:lnTo>
                  <a:lnTo>
                    <a:pt x="1" y="3072"/>
                  </a:lnTo>
                  <a:lnTo>
                    <a:pt x="1" y="3072"/>
                  </a:lnTo>
                  <a:lnTo>
                    <a:pt x="14793" y="1536"/>
                  </a:lnTo>
                  <a:lnTo>
                    <a:pt x="29585"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907;p54">
              <a:extLst>
                <a:ext uri="{FF2B5EF4-FFF2-40B4-BE49-F238E27FC236}">
                  <a16:creationId xmlns:a16="http://schemas.microsoft.com/office/drawing/2014/main" id="{1EFD40BC-12C7-1D1A-63A3-3201B8A2F735}"/>
                </a:ext>
              </a:extLst>
            </p:cNvPr>
            <p:cNvSpPr/>
            <p:nvPr/>
          </p:nvSpPr>
          <p:spPr>
            <a:xfrm>
              <a:off x="3144600" y="877925"/>
              <a:ext cx="739625" cy="75525"/>
            </a:xfrm>
            <a:custGeom>
              <a:avLst/>
              <a:gdLst/>
              <a:ahLst/>
              <a:cxnLst/>
              <a:rect l="l" t="t" r="r" b="b"/>
              <a:pathLst>
                <a:path w="29585" h="3021" extrusionOk="0">
                  <a:moveTo>
                    <a:pt x="29585" y="0"/>
                  </a:moveTo>
                  <a:lnTo>
                    <a:pt x="22214" y="717"/>
                  </a:lnTo>
                  <a:lnTo>
                    <a:pt x="14792" y="1485"/>
                  </a:lnTo>
                  <a:lnTo>
                    <a:pt x="0" y="3020"/>
                  </a:lnTo>
                  <a:lnTo>
                    <a:pt x="14792" y="1536"/>
                  </a:lnTo>
                  <a:lnTo>
                    <a:pt x="29585"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908;p54">
              <a:extLst>
                <a:ext uri="{FF2B5EF4-FFF2-40B4-BE49-F238E27FC236}">
                  <a16:creationId xmlns:a16="http://schemas.microsoft.com/office/drawing/2014/main" id="{D05E7CC5-EA9B-F4DD-050D-B60181E7C62E}"/>
                </a:ext>
              </a:extLst>
            </p:cNvPr>
            <p:cNvSpPr/>
            <p:nvPr/>
          </p:nvSpPr>
          <p:spPr>
            <a:xfrm>
              <a:off x="3148425" y="908625"/>
              <a:ext cx="739650" cy="75525"/>
            </a:xfrm>
            <a:custGeom>
              <a:avLst/>
              <a:gdLst/>
              <a:ahLst/>
              <a:cxnLst/>
              <a:rect l="l" t="t" r="r" b="b"/>
              <a:pathLst>
                <a:path w="29586" h="3021" extrusionOk="0">
                  <a:moveTo>
                    <a:pt x="29585" y="1"/>
                  </a:moveTo>
                  <a:lnTo>
                    <a:pt x="22164" y="717"/>
                  </a:lnTo>
                  <a:lnTo>
                    <a:pt x="14793" y="1434"/>
                  </a:lnTo>
                  <a:lnTo>
                    <a:pt x="1" y="3021"/>
                  </a:lnTo>
                  <a:lnTo>
                    <a:pt x="1" y="3021"/>
                  </a:lnTo>
                  <a:lnTo>
                    <a:pt x="14793" y="1536"/>
                  </a:lnTo>
                  <a:lnTo>
                    <a:pt x="29585"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909;p54">
              <a:extLst>
                <a:ext uri="{FF2B5EF4-FFF2-40B4-BE49-F238E27FC236}">
                  <a16:creationId xmlns:a16="http://schemas.microsoft.com/office/drawing/2014/main" id="{7B5B3E77-3E52-44AF-32DB-B1DAE3F1889B}"/>
                </a:ext>
              </a:extLst>
            </p:cNvPr>
            <p:cNvSpPr/>
            <p:nvPr/>
          </p:nvSpPr>
          <p:spPr>
            <a:xfrm>
              <a:off x="3150975" y="938075"/>
              <a:ext cx="740925" cy="75500"/>
            </a:xfrm>
            <a:custGeom>
              <a:avLst/>
              <a:gdLst/>
              <a:ahLst/>
              <a:cxnLst/>
              <a:rect l="l" t="t" r="r" b="b"/>
              <a:pathLst>
                <a:path w="29637" h="3020" extrusionOk="0">
                  <a:moveTo>
                    <a:pt x="29637" y="0"/>
                  </a:moveTo>
                  <a:lnTo>
                    <a:pt x="22215" y="717"/>
                  </a:lnTo>
                  <a:lnTo>
                    <a:pt x="14793" y="1484"/>
                  </a:lnTo>
                  <a:lnTo>
                    <a:pt x="1" y="3020"/>
                  </a:lnTo>
                  <a:lnTo>
                    <a:pt x="14793" y="1587"/>
                  </a:lnTo>
                  <a:lnTo>
                    <a:pt x="22215" y="768"/>
                  </a:lnTo>
                  <a:lnTo>
                    <a:pt x="29637"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910;p54">
              <a:extLst>
                <a:ext uri="{FF2B5EF4-FFF2-40B4-BE49-F238E27FC236}">
                  <a16:creationId xmlns:a16="http://schemas.microsoft.com/office/drawing/2014/main" id="{82B11CFC-736B-7964-4D6D-FFEDE42ABC5A}"/>
                </a:ext>
              </a:extLst>
            </p:cNvPr>
            <p:cNvSpPr/>
            <p:nvPr/>
          </p:nvSpPr>
          <p:spPr>
            <a:xfrm>
              <a:off x="3153550" y="968775"/>
              <a:ext cx="740925" cy="75525"/>
            </a:xfrm>
            <a:custGeom>
              <a:avLst/>
              <a:gdLst/>
              <a:ahLst/>
              <a:cxnLst/>
              <a:rect l="l" t="t" r="r" b="b"/>
              <a:pathLst>
                <a:path w="29637" h="3021" extrusionOk="0">
                  <a:moveTo>
                    <a:pt x="29636" y="0"/>
                  </a:moveTo>
                  <a:lnTo>
                    <a:pt x="22214" y="717"/>
                  </a:lnTo>
                  <a:lnTo>
                    <a:pt x="14844" y="1485"/>
                  </a:lnTo>
                  <a:lnTo>
                    <a:pt x="0" y="3020"/>
                  </a:lnTo>
                  <a:lnTo>
                    <a:pt x="14844" y="1536"/>
                  </a:lnTo>
                  <a:lnTo>
                    <a:pt x="22266" y="768"/>
                  </a:lnTo>
                  <a:lnTo>
                    <a:pt x="2963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911;p54">
              <a:extLst>
                <a:ext uri="{FF2B5EF4-FFF2-40B4-BE49-F238E27FC236}">
                  <a16:creationId xmlns:a16="http://schemas.microsoft.com/office/drawing/2014/main" id="{5CC57D57-10E6-E86C-02DF-5B91C381700B}"/>
                </a:ext>
              </a:extLst>
            </p:cNvPr>
            <p:cNvSpPr/>
            <p:nvPr/>
          </p:nvSpPr>
          <p:spPr>
            <a:xfrm>
              <a:off x="3157375" y="998200"/>
              <a:ext cx="739650" cy="76800"/>
            </a:xfrm>
            <a:custGeom>
              <a:avLst/>
              <a:gdLst/>
              <a:ahLst/>
              <a:cxnLst/>
              <a:rect l="l" t="t" r="r" b="b"/>
              <a:pathLst>
                <a:path w="29586" h="3072" extrusionOk="0">
                  <a:moveTo>
                    <a:pt x="29586" y="1"/>
                  </a:moveTo>
                  <a:lnTo>
                    <a:pt x="22215" y="768"/>
                  </a:lnTo>
                  <a:lnTo>
                    <a:pt x="14793" y="1485"/>
                  </a:lnTo>
                  <a:lnTo>
                    <a:pt x="1" y="3072"/>
                  </a:lnTo>
                  <a:lnTo>
                    <a:pt x="1" y="3072"/>
                  </a:lnTo>
                  <a:lnTo>
                    <a:pt x="14793" y="1587"/>
                  </a:lnTo>
                  <a:lnTo>
                    <a:pt x="22215" y="820"/>
                  </a:lnTo>
                  <a:lnTo>
                    <a:pt x="29586"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912;p54">
              <a:extLst>
                <a:ext uri="{FF2B5EF4-FFF2-40B4-BE49-F238E27FC236}">
                  <a16:creationId xmlns:a16="http://schemas.microsoft.com/office/drawing/2014/main" id="{EA415F2F-DE7C-D492-9E5B-A9BD869FA17E}"/>
                </a:ext>
              </a:extLst>
            </p:cNvPr>
            <p:cNvSpPr/>
            <p:nvPr/>
          </p:nvSpPr>
          <p:spPr>
            <a:xfrm>
              <a:off x="3159950" y="1028925"/>
              <a:ext cx="740925" cy="75525"/>
            </a:xfrm>
            <a:custGeom>
              <a:avLst/>
              <a:gdLst/>
              <a:ahLst/>
              <a:cxnLst/>
              <a:rect l="l" t="t" r="r" b="b"/>
              <a:pathLst>
                <a:path w="29637" h="3021" extrusionOk="0">
                  <a:moveTo>
                    <a:pt x="29636" y="0"/>
                  </a:moveTo>
                  <a:lnTo>
                    <a:pt x="22214" y="717"/>
                  </a:lnTo>
                  <a:lnTo>
                    <a:pt x="14844" y="1484"/>
                  </a:lnTo>
                  <a:lnTo>
                    <a:pt x="0" y="3020"/>
                  </a:lnTo>
                  <a:lnTo>
                    <a:pt x="0" y="3020"/>
                  </a:lnTo>
                  <a:lnTo>
                    <a:pt x="14844" y="1536"/>
                  </a:lnTo>
                  <a:lnTo>
                    <a:pt x="2963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913;p54">
              <a:extLst>
                <a:ext uri="{FF2B5EF4-FFF2-40B4-BE49-F238E27FC236}">
                  <a16:creationId xmlns:a16="http://schemas.microsoft.com/office/drawing/2014/main" id="{70642F62-2755-201F-938E-3A518724E13A}"/>
                </a:ext>
              </a:extLst>
            </p:cNvPr>
            <p:cNvSpPr/>
            <p:nvPr/>
          </p:nvSpPr>
          <p:spPr>
            <a:xfrm>
              <a:off x="3163775" y="1058350"/>
              <a:ext cx="739650" cy="76800"/>
            </a:xfrm>
            <a:custGeom>
              <a:avLst/>
              <a:gdLst/>
              <a:ahLst/>
              <a:cxnLst/>
              <a:rect l="l" t="t" r="r" b="b"/>
              <a:pathLst>
                <a:path w="29586" h="3072" extrusionOk="0">
                  <a:moveTo>
                    <a:pt x="29585" y="0"/>
                  </a:moveTo>
                  <a:lnTo>
                    <a:pt x="22164" y="768"/>
                  </a:lnTo>
                  <a:lnTo>
                    <a:pt x="14793" y="1485"/>
                  </a:lnTo>
                  <a:lnTo>
                    <a:pt x="1" y="3071"/>
                  </a:lnTo>
                  <a:lnTo>
                    <a:pt x="1" y="3071"/>
                  </a:lnTo>
                  <a:lnTo>
                    <a:pt x="14793" y="1587"/>
                  </a:lnTo>
                  <a:lnTo>
                    <a:pt x="29585"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914;p54">
              <a:extLst>
                <a:ext uri="{FF2B5EF4-FFF2-40B4-BE49-F238E27FC236}">
                  <a16:creationId xmlns:a16="http://schemas.microsoft.com/office/drawing/2014/main" id="{9E772AC3-9ECA-3A39-7A47-EA8951034996}"/>
                </a:ext>
              </a:extLst>
            </p:cNvPr>
            <p:cNvSpPr/>
            <p:nvPr/>
          </p:nvSpPr>
          <p:spPr>
            <a:xfrm>
              <a:off x="3166350" y="1089050"/>
              <a:ext cx="740925" cy="75525"/>
            </a:xfrm>
            <a:custGeom>
              <a:avLst/>
              <a:gdLst/>
              <a:ahLst/>
              <a:cxnLst/>
              <a:rect l="l" t="t" r="r" b="b"/>
              <a:pathLst>
                <a:path w="29637" h="3021" extrusionOk="0">
                  <a:moveTo>
                    <a:pt x="29636" y="1"/>
                  </a:moveTo>
                  <a:lnTo>
                    <a:pt x="22214" y="717"/>
                  </a:lnTo>
                  <a:lnTo>
                    <a:pt x="14793" y="1485"/>
                  </a:lnTo>
                  <a:lnTo>
                    <a:pt x="0" y="3021"/>
                  </a:lnTo>
                  <a:lnTo>
                    <a:pt x="0" y="3021"/>
                  </a:lnTo>
                  <a:lnTo>
                    <a:pt x="14793" y="1536"/>
                  </a:lnTo>
                  <a:lnTo>
                    <a:pt x="29636"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5;p54">
              <a:extLst>
                <a:ext uri="{FF2B5EF4-FFF2-40B4-BE49-F238E27FC236}">
                  <a16:creationId xmlns:a16="http://schemas.microsoft.com/office/drawing/2014/main" id="{4607A190-B256-99EB-222A-608AB86B3DCE}"/>
                </a:ext>
              </a:extLst>
            </p:cNvPr>
            <p:cNvSpPr/>
            <p:nvPr/>
          </p:nvSpPr>
          <p:spPr>
            <a:xfrm>
              <a:off x="3170175" y="1119775"/>
              <a:ext cx="739650" cy="76800"/>
            </a:xfrm>
            <a:custGeom>
              <a:avLst/>
              <a:gdLst/>
              <a:ahLst/>
              <a:cxnLst/>
              <a:rect l="l" t="t" r="r" b="b"/>
              <a:pathLst>
                <a:path w="29586" h="3072" extrusionOk="0">
                  <a:moveTo>
                    <a:pt x="29585" y="0"/>
                  </a:moveTo>
                  <a:lnTo>
                    <a:pt x="22164" y="717"/>
                  </a:lnTo>
                  <a:lnTo>
                    <a:pt x="14793" y="1485"/>
                  </a:lnTo>
                  <a:lnTo>
                    <a:pt x="1" y="3071"/>
                  </a:lnTo>
                  <a:lnTo>
                    <a:pt x="1" y="3071"/>
                  </a:lnTo>
                  <a:lnTo>
                    <a:pt x="14793" y="1587"/>
                  </a:lnTo>
                  <a:lnTo>
                    <a:pt x="29585"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6;p54">
              <a:extLst>
                <a:ext uri="{FF2B5EF4-FFF2-40B4-BE49-F238E27FC236}">
                  <a16:creationId xmlns:a16="http://schemas.microsoft.com/office/drawing/2014/main" id="{C8F5CBE9-F40E-52CD-236F-2E72FCD3A9FC}"/>
                </a:ext>
              </a:extLst>
            </p:cNvPr>
            <p:cNvSpPr/>
            <p:nvPr/>
          </p:nvSpPr>
          <p:spPr>
            <a:xfrm>
              <a:off x="3172750" y="1149200"/>
              <a:ext cx="740900" cy="76800"/>
            </a:xfrm>
            <a:custGeom>
              <a:avLst/>
              <a:gdLst/>
              <a:ahLst/>
              <a:cxnLst/>
              <a:rect l="l" t="t" r="r" b="b"/>
              <a:pathLst>
                <a:path w="29636" h="3072" extrusionOk="0">
                  <a:moveTo>
                    <a:pt x="29636" y="0"/>
                  </a:moveTo>
                  <a:lnTo>
                    <a:pt x="22214" y="768"/>
                  </a:lnTo>
                  <a:lnTo>
                    <a:pt x="14792" y="1485"/>
                  </a:lnTo>
                  <a:lnTo>
                    <a:pt x="0" y="3072"/>
                  </a:lnTo>
                  <a:lnTo>
                    <a:pt x="14792" y="1587"/>
                  </a:lnTo>
                  <a:lnTo>
                    <a:pt x="2963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7;p54">
              <a:extLst>
                <a:ext uri="{FF2B5EF4-FFF2-40B4-BE49-F238E27FC236}">
                  <a16:creationId xmlns:a16="http://schemas.microsoft.com/office/drawing/2014/main" id="{0D662306-A553-2351-6BC8-42895131BFDC}"/>
                </a:ext>
              </a:extLst>
            </p:cNvPr>
            <p:cNvSpPr/>
            <p:nvPr/>
          </p:nvSpPr>
          <p:spPr>
            <a:xfrm>
              <a:off x="3175300" y="1179900"/>
              <a:ext cx="740925" cy="75525"/>
            </a:xfrm>
            <a:custGeom>
              <a:avLst/>
              <a:gdLst/>
              <a:ahLst/>
              <a:cxnLst/>
              <a:rect l="l" t="t" r="r" b="b"/>
              <a:pathLst>
                <a:path w="29637" h="3021" extrusionOk="0">
                  <a:moveTo>
                    <a:pt x="29636" y="1"/>
                  </a:moveTo>
                  <a:lnTo>
                    <a:pt x="22215" y="717"/>
                  </a:lnTo>
                  <a:lnTo>
                    <a:pt x="14844" y="1485"/>
                  </a:lnTo>
                  <a:lnTo>
                    <a:pt x="0" y="3021"/>
                  </a:lnTo>
                  <a:lnTo>
                    <a:pt x="0" y="3021"/>
                  </a:lnTo>
                  <a:lnTo>
                    <a:pt x="14844" y="1536"/>
                  </a:lnTo>
                  <a:lnTo>
                    <a:pt x="29636"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8;p54">
              <a:extLst>
                <a:ext uri="{FF2B5EF4-FFF2-40B4-BE49-F238E27FC236}">
                  <a16:creationId xmlns:a16="http://schemas.microsoft.com/office/drawing/2014/main" id="{093E2B6A-CB42-A22A-D752-32834DAAD0A1}"/>
                </a:ext>
              </a:extLst>
            </p:cNvPr>
            <p:cNvSpPr/>
            <p:nvPr/>
          </p:nvSpPr>
          <p:spPr>
            <a:xfrm>
              <a:off x="3179125" y="1209350"/>
              <a:ext cx="739650" cy="76800"/>
            </a:xfrm>
            <a:custGeom>
              <a:avLst/>
              <a:gdLst/>
              <a:ahLst/>
              <a:cxnLst/>
              <a:rect l="l" t="t" r="r" b="b"/>
              <a:pathLst>
                <a:path w="29586" h="3072" extrusionOk="0">
                  <a:moveTo>
                    <a:pt x="29586" y="0"/>
                  </a:moveTo>
                  <a:lnTo>
                    <a:pt x="22215" y="768"/>
                  </a:lnTo>
                  <a:lnTo>
                    <a:pt x="14793" y="1485"/>
                  </a:lnTo>
                  <a:lnTo>
                    <a:pt x="1" y="3071"/>
                  </a:lnTo>
                  <a:lnTo>
                    <a:pt x="14793" y="1587"/>
                  </a:lnTo>
                  <a:lnTo>
                    <a:pt x="22215" y="819"/>
                  </a:lnTo>
                  <a:lnTo>
                    <a:pt x="2958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9;p54">
              <a:extLst>
                <a:ext uri="{FF2B5EF4-FFF2-40B4-BE49-F238E27FC236}">
                  <a16:creationId xmlns:a16="http://schemas.microsoft.com/office/drawing/2014/main" id="{FEE002FA-9145-40D6-5787-D571CF164475}"/>
                </a:ext>
              </a:extLst>
            </p:cNvPr>
            <p:cNvSpPr/>
            <p:nvPr/>
          </p:nvSpPr>
          <p:spPr>
            <a:xfrm>
              <a:off x="3181700" y="1240050"/>
              <a:ext cx="740925" cy="75525"/>
            </a:xfrm>
            <a:custGeom>
              <a:avLst/>
              <a:gdLst/>
              <a:ahLst/>
              <a:cxnLst/>
              <a:rect l="l" t="t" r="r" b="b"/>
              <a:pathLst>
                <a:path w="29637" h="3021" extrusionOk="0">
                  <a:moveTo>
                    <a:pt x="29636" y="1"/>
                  </a:moveTo>
                  <a:lnTo>
                    <a:pt x="22214" y="717"/>
                  </a:lnTo>
                  <a:lnTo>
                    <a:pt x="14793" y="1485"/>
                  </a:lnTo>
                  <a:lnTo>
                    <a:pt x="0" y="3020"/>
                  </a:lnTo>
                  <a:lnTo>
                    <a:pt x="0" y="3020"/>
                  </a:lnTo>
                  <a:lnTo>
                    <a:pt x="14844" y="1536"/>
                  </a:lnTo>
                  <a:lnTo>
                    <a:pt x="22214" y="768"/>
                  </a:lnTo>
                  <a:lnTo>
                    <a:pt x="29636"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20;p54">
              <a:extLst>
                <a:ext uri="{FF2B5EF4-FFF2-40B4-BE49-F238E27FC236}">
                  <a16:creationId xmlns:a16="http://schemas.microsoft.com/office/drawing/2014/main" id="{D5093959-E596-50A0-FF15-D628349B23BC}"/>
                </a:ext>
              </a:extLst>
            </p:cNvPr>
            <p:cNvSpPr/>
            <p:nvPr/>
          </p:nvSpPr>
          <p:spPr>
            <a:xfrm>
              <a:off x="3185525" y="1270775"/>
              <a:ext cx="739650" cy="75500"/>
            </a:xfrm>
            <a:custGeom>
              <a:avLst/>
              <a:gdLst/>
              <a:ahLst/>
              <a:cxnLst/>
              <a:rect l="l" t="t" r="r" b="b"/>
              <a:pathLst>
                <a:path w="29586" h="3020" extrusionOk="0">
                  <a:moveTo>
                    <a:pt x="29586" y="0"/>
                  </a:moveTo>
                  <a:lnTo>
                    <a:pt x="22164" y="717"/>
                  </a:lnTo>
                  <a:lnTo>
                    <a:pt x="14793" y="1484"/>
                  </a:lnTo>
                  <a:lnTo>
                    <a:pt x="1" y="3020"/>
                  </a:lnTo>
                  <a:lnTo>
                    <a:pt x="14793" y="1536"/>
                  </a:lnTo>
                  <a:lnTo>
                    <a:pt x="2958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21;p54">
              <a:extLst>
                <a:ext uri="{FF2B5EF4-FFF2-40B4-BE49-F238E27FC236}">
                  <a16:creationId xmlns:a16="http://schemas.microsoft.com/office/drawing/2014/main" id="{1856694A-E89B-46A9-7534-273869CC78B7}"/>
                </a:ext>
              </a:extLst>
            </p:cNvPr>
            <p:cNvSpPr/>
            <p:nvPr/>
          </p:nvSpPr>
          <p:spPr>
            <a:xfrm>
              <a:off x="3241850" y="1121050"/>
              <a:ext cx="80625" cy="252100"/>
            </a:xfrm>
            <a:custGeom>
              <a:avLst/>
              <a:gdLst/>
              <a:ahLst/>
              <a:cxnLst/>
              <a:rect l="l" t="t" r="r" b="b"/>
              <a:pathLst>
                <a:path w="3225" h="10084" extrusionOk="0">
                  <a:moveTo>
                    <a:pt x="2252" y="0"/>
                  </a:moveTo>
                  <a:lnTo>
                    <a:pt x="0" y="256"/>
                  </a:lnTo>
                  <a:lnTo>
                    <a:pt x="1024" y="10084"/>
                  </a:lnTo>
                  <a:lnTo>
                    <a:pt x="3225" y="9879"/>
                  </a:lnTo>
                  <a:lnTo>
                    <a:pt x="2252"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22;p54">
              <a:extLst>
                <a:ext uri="{FF2B5EF4-FFF2-40B4-BE49-F238E27FC236}">
                  <a16:creationId xmlns:a16="http://schemas.microsoft.com/office/drawing/2014/main" id="{E4BD474B-EB21-92FB-0546-AFBC07E64685}"/>
                </a:ext>
              </a:extLst>
            </p:cNvPr>
            <p:cNvSpPr/>
            <p:nvPr/>
          </p:nvSpPr>
          <p:spPr>
            <a:xfrm>
              <a:off x="3335250" y="1005875"/>
              <a:ext cx="92150" cy="357050"/>
            </a:xfrm>
            <a:custGeom>
              <a:avLst/>
              <a:gdLst/>
              <a:ahLst/>
              <a:cxnLst/>
              <a:rect l="l" t="t" r="r" b="b"/>
              <a:pathLst>
                <a:path w="3686" h="14282" extrusionOk="0">
                  <a:moveTo>
                    <a:pt x="2253" y="1"/>
                  </a:moveTo>
                  <a:lnTo>
                    <a:pt x="1" y="257"/>
                  </a:lnTo>
                  <a:lnTo>
                    <a:pt x="1434" y="14281"/>
                  </a:lnTo>
                  <a:lnTo>
                    <a:pt x="3686" y="14077"/>
                  </a:lnTo>
                  <a:lnTo>
                    <a:pt x="2253"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3;p54">
              <a:extLst>
                <a:ext uri="{FF2B5EF4-FFF2-40B4-BE49-F238E27FC236}">
                  <a16:creationId xmlns:a16="http://schemas.microsoft.com/office/drawing/2014/main" id="{4A3733E0-54F1-3B27-A4D4-EF8CCBE889C8}"/>
                </a:ext>
              </a:extLst>
            </p:cNvPr>
            <p:cNvSpPr/>
            <p:nvPr/>
          </p:nvSpPr>
          <p:spPr>
            <a:xfrm>
              <a:off x="3446575" y="1071150"/>
              <a:ext cx="84475" cy="281525"/>
            </a:xfrm>
            <a:custGeom>
              <a:avLst/>
              <a:gdLst/>
              <a:ahLst/>
              <a:cxnLst/>
              <a:rect l="l" t="t" r="r" b="b"/>
              <a:pathLst>
                <a:path w="3379" h="11261" extrusionOk="0">
                  <a:moveTo>
                    <a:pt x="2253" y="0"/>
                  </a:moveTo>
                  <a:lnTo>
                    <a:pt x="1" y="205"/>
                  </a:lnTo>
                  <a:lnTo>
                    <a:pt x="1127" y="11261"/>
                  </a:lnTo>
                  <a:lnTo>
                    <a:pt x="3379" y="11005"/>
                  </a:lnTo>
                  <a:lnTo>
                    <a:pt x="2253"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4;p54">
              <a:extLst>
                <a:ext uri="{FF2B5EF4-FFF2-40B4-BE49-F238E27FC236}">
                  <a16:creationId xmlns:a16="http://schemas.microsoft.com/office/drawing/2014/main" id="{9160D37F-A0EF-9E3D-5310-43F6D3F98AB3}"/>
                </a:ext>
              </a:extLst>
            </p:cNvPr>
            <p:cNvSpPr/>
            <p:nvPr/>
          </p:nvSpPr>
          <p:spPr>
            <a:xfrm>
              <a:off x="3541275" y="968775"/>
              <a:ext cx="94700" cy="372400"/>
            </a:xfrm>
            <a:custGeom>
              <a:avLst/>
              <a:gdLst/>
              <a:ahLst/>
              <a:cxnLst/>
              <a:rect l="l" t="t" r="r" b="b"/>
              <a:pathLst>
                <a:path w="3788" h="14896" extrusionOk="0">
                  <a:moveTo>
                    <a:pt x="2252" y="0"/>
                  </a:moveTo>
                  <a:lnTo>
                    <a:pt x="0" y="205"/>
                  </a:lnTo>
                  <a:lnTo>
                    <a:pt x="1536" y="14895"/>
                  </a:lnTo>
                  <a:lnTo>
                    <a:pt x="3788" y="14690"/>
                  </a:lnTo>
                  <a:lnTo>
                    <a:pt x="2252"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5;p54">
              <a:extLst>
                <a:ext uri="{FF2B5EF4-FFF2-40B4-BE49-F238E27FC236}">
                  <a16:creationId xmlns:a16="http://schemas.microsoft.com/office/drawing/2014/main" id="{11188B88-EF2B-FDA7-41F2-524B86A7AC40}"/>
                </a:ext>
              </a:extLst>
            </p:cNvPr>
            <p:cNvSpPr/>
            <p:nvPr/>
          </p:nvSpPr>
          <p:spPr>
            <a:xfrm>
              <a:off x="3625725" y="1000775"/>
              <a:ext cx="88325" cy="322475"/>
            </a:xfrm>
            <a:custGeom>
              <a:avLst/>
              <a:gdLst/>
              <a:ahLst/>
              <a:cxnLst/>
              <a:rect l="l" t="t" r="r" b="b"/>
              <a:pathLst>
                <a:path w="3533" h="12899" extrusionOk="0">
                  <a:moveTo>
                    <a:pt x="2253" y="0"/>
                  </a:moveTo>
                  <a:lnTo>
                    <a:pt x="0" y="256"/>
                  </a:lnTo>
                  <a:lnTo>
                    <a:pt x="1280" y="12899"/>
                  </a:lnTo>
                  <a:lnTo>
                    <a:pt x="3532" y="12643"/>
                  </a:lnTo>
                  <a:lnTo>
                    <a:pt x="225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6;p54">
              <a:extLst>
                <a:ext uri="{FF2B5EF4-FFF2-40B4-BE49-F238E27FC236}">
                  <a16:creationId xmlns:a16="http://schemas.microsoft.com/office/drawing/2014/main" id="{36EEEFA9-D7A1-7F0A-7F9B-F2EC4BAAFCB6}"/>
                </a:ext>
              </a:extLst>
            </p:cNvPr>
            <p:cNvSpPr/>
            <p:nvPr/>
          </p:nvSpPr>
          <p:spPr>
            <a:xfrm>
              <a:off x="3772875" y="1176075"/>
              <a:ext cx="70400" cy="144625"/>
            </a:xfrm>
            <a:custGeom>
              <a:avLst/>
              <a:gdLst/>
              <a:ahLst/>
              <a:cxnLst/>
              <a:rect l="l" t="t" r="r" b="b"/>
              <a:pathLst>
                <a:path w="2816" h="5785" extrusionOk="0">
                  <a:moveTo>
                    <a:pt x="2253" y="0"/>
                  </a:moveTo>
                  <a:lnTo>
                    <a:pt x="1" y="256"/>
                  </a:lnTo>
                  <a:lnTo>
                    <a:pt x="615" y="5784"/>
                  </a:lnTo>
                  <a:lnTo>
                    <a:pt x="2816" y="5528"/>
                  </a:lnTo>
                  <a:lnTo>
                    <a:pt x="2253"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7;p54">
              <a:extLst>
                <a:ext uri="{FF2B5EF4-FFF2-40B4-BE49-F238E27FC236}">
                  <a16:creationId xmlns:a16="http://schemas.microsoft.com/office/drawing/2014/main" id="{B65BD713-E97B-E969-5AC2-2DD7E5F568EA}"/>
                </a:ext>
              </a:extLst>
            </p:cNvPr>
            <p:cNvSpPr/>
            <p:nvPr/>
          </p:nvSpPr>
          <p:spPr>
            <a:xfrm>
              <a:off x="3159950" y="900950"/>
              <a:ext cx="770350" cy="482450"/>
            </a:xfrm>
            <a:custGeom>
              <a:avLst/>
              <a:gdLst/>
              <a:ahLst/>
              <a:cxnLst/>
              <a:rect l="l" t="t" r="r" b="b"/>
              <a:pathLst>
                <a:path w="30814" h="19298" extrusionOk="0">
                  <a:moveTo>
                    <a:pt x="0" y="1"/>
                  </a:moveTo>
                  <a:lnTo>
                    <a:pt x="410" y="4761"/>
                  </a:lnTo>
                  <a:lnTo>
                    <a:pt x="870" y="9572"/>
                  </a:lnTo>
                  <a:lnTo>
                    <a:pt x="1792" y="19144"/>
                  </a:lnTo>
                  <a:lnTo>
                    <a:pt x="1792" y="19297"/>
                  </a:lnTo>
                  <a:lnTo>
                    <a:pt x="1945" y="19297"/>
                  </a:lnTo>
                  <a:lnTo>
                    <a:pt x="9162" y="18530"/>
                  </a:lnTo>
                  <a:lnTo>
                    <a:pt x="16379" y="17813"/>
                  </a:lnTo>
                  <a:lnTo>
                    <a:pt x="23596" y="16994"/>
                  </a:lnTo>
                  <a:lnTo>
                    <a:pt x="30813" y="16175"/>
                  </a:lnTo>
                  <a:lnTo>
                    <a:pt x="23596" y="16840"/>
                  </a:lnTo>
                  <a:lnTo>
                    <a:pt x="16379" y="17506"/>
                  </a:lnTo>
                  <a:lnTo>
                    <a:pt x="9162" y="18274"/>
                  </a:lnTo>
                  <a:lnTo>
                    <a:pt x="2081" y="18977"/>
                  </a:lnTo>
                  <a:lnTo>
                    <a:pt x="2081" y="18977"/>
                  </a:lnTo>
                  <a:lnTo>
                    <a:pt x="1587" y="14332"/>
                  </a:lnTo>
                  <a:lnTo>
                    <a:pt x="1075" y="9572"/>
                  </a:lnTo>
                  <a:lnTo>
                    <a:pt x="563" y="4761"/>
                  </a:lnTo>
                  <a:lnTo>
                    <a:pt x="0"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8;p54">
              <a:extLst>
                <a:ext uri="{FF2B5EF4-FFF2-40B4-BE49-F238E27FC236}">
                  <a16:creationId xmlns:a16="http://schemas.microsoft.com/office/drawing/2014/main" id="{ABE4941A-76CF-6A12-1CF8-EB311B87DE8F}"/>
                </a:ext>
              </a:extLst>
            </p:cNvPr>
            <p:cNvSpPr/>
            <p:nvPr/>
          </p:nvSpPr>
          <p:spPr>
            <a:xfrm>
              <a:off x="3270000" y="1392325"/>
              <a:ext cx="56325" cy="11550"/>
            </a:xfrm>
            <a:custGeom>
              <a:avLst/>
              <a:gdLst/>
              <a:ahLst/>
              <a:cxnLst/>
              <a:rect l="l" t="t" r="r" b="b"/>
              <a:pathLst>
                <a:path w="2253" h="462" extrusionOk="0">
                  <a:moveTo>
                    <a:pt x="2252" y="1"/>
                  </a:moveTo>
                  <a:lnTo>
                    <a:pt x="0" y="256"/>
                  </a:lnTo>
                  <a:lnTo>
                    <a:pt x="0" y="461"/>
                  </a:lnTo>
                  <a:lnTo>
                    <a:pt x="2252" y="205"/>
                  </a:lnTo>
                  <a:lnTo>
                    <a:pt x="2252"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9;p54">
              <a:extLst>
                <a:ext uri="{FF2B5EF4-FFF2-40B4-BE49-F238E27FC236}">
                  <a16:creationId xmlns:a16="http://schemas.microsoft.com/office/drawing/2014/main" id="{CCCF31D1-05FB-FCFB-5033-E10C50C69CCE}"/>
                </a:ext>
              </a:extLst>
            </p:cNvPr>
            <p:cNvSpPr/>
            <p:nvPr/>
          </p:nvSpPr>
          <p:spPr>
            <a:xfrm>
              <a:off x="3373650" y="1382100"/>
              <a:ext cx="56325" cy="11525"/>
            </a:xfrm>
            <a:custGeom>
              <a:avLst/>
              <a:gdLst/>
              <a:ahLst/>
              <a:cxnLst/>
              <a:rect l="l" t="t" r="r" b="b"/>
              <a:pathLst>
                <a:path w="2253" h="461" extrusionOk="0">
                  <a:moveTo>
                    <a:pt x="2252" y="0"/>
                  </a:moveTo>
                  <a:lnTo>
                    <a:pt x="0" y="256"/>
                  </a:lnTo>
                  <a:lnTo>
                    <a:pt x="0" y="461"/>
                  </a:lnTo>
                  <a:lnTo>
                    <a:pt x="2252" y="205"/>
                  </a:lnTo>
                  <a:lnTo>
                    <a:pt x="2252"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30;p54">
              <a:extLst>
                <a:ext uri="{FF2B5EF4-FFF2-40B4-BE49-F238E27FC236}">
                  <a16:creationId xmlns:a16="http://schemas.microsoft.com/office/drawing/2014/main" id="{543DB726-D786-E428-AF2E-319AE2D5FEA0}"/>
                </a:ext>
              </a:extLst>
            </p:cNvPr>
            <p:cNvSpPr/>
            <p:nvPr/>
          </p:nvSpPr>
          <p:spPr>
            <a:xfrm>
              <a:off x="3477300" y="1371850"/>
              <a:ext cx="57600" cy="10275"/>
            </a:xfrm>
            <a:custGeom>
              <a:avLst/>
              <a:gdLst/>
              <a:ahLst/>
              <a:cxnLst/>
              <a:rect l="l" t="t" r="r" b="b"/>
              <a:pathLst>
                <a:path w="2304" h="411" extrusionOk="0">
                  <a:moveTo>
                    <a:pt x="2252" y="1"/>
                  </a:moveTo>
                  <a:lnTo>
                    <a:pt x="0" y="205"/>
                  </a:lnTo>
                  <a:lnTo>
                    <a:pt x="51" y="410"/>
                  </a:lnTo>
                  <a:lnTo>
                    <a:pt x="2303" y="205"/>
                  </a:lnTo>
                  <a:lnTo>
                    <a:pt x="2252"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31;p54">
              <a:extLst>
                <a:ext uri="{FF2B5EF4-FFF2-40B4-BE49-F238E27FC236}">
                  <a16:creationId xmlns:a16="http://schemas.microsoft.com/office/drawing/2014/main" id="{DF416F91-672A-3703-45BA-A9ABD08970D4}"/>
                </a:ext>
              </a:extLst>
            </p:cNvPr>
            <p:cNvSpPr/>
            <p:nvPr/>
          </p:nvSpPr>
          <p:spPr>
            <a:xfrm>
              <a:off x="3582225" y="1361625"/>
              <a:ext cx="56325" cy="10250"/>
            </a:xfrm>
            <a:custGeom>
              <a:avLst/>
              <a:gdLst/>
              <a:ahLst/>
              <a:cxnLst/>
              <a:rect l="l" t="t" r="r" b="b"/>
              <a:pathLst>
                <a:path w="2253" h="410" extrusionOk="0">
                  <a:moveTo>
                    <a:pt x="2252" y="0"/>
                  </a:moveTo>
                  <a:lnTo>
                    <a:pt x="0" y="205"/>
                  </a:lnTo>
                  <a:lnTo>
                    <a:pt x="0" y="410"/>
                  </a:lnTo>
                  <a:lnTo>
                    <a:pt x="2252" y="205"/>
                  </a:lnTo>
                  <a:lnTo>
                    <a:pt x="2252"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32;p54">
              <a:extLst>
                <a:ext uri="{FF2B5EF4-FFF2-40B4-BE49-F238E27FC236}">
                  <a16:creationId xmlns:a16="http://schemas.microsoft.com/office/drawing/2014/main" id="{1600AB34-5243-1C6D-222A-4F6FC8A34253}"/>
                </a:ext>
              </a:extLst>
            </p:cNvPr>
            <p:cNvSpPr/>
            <p:nvPr/>
          </p:nvSpPr>
          <p:spPr>
            <a:xfrm>
              <a:off x="3685875" y="1350100"/>
              <a:ext cx="56325" cy="11550"/>
            </a:xfrm>
            <a:custGeom>
              <a:avLst/>
              <a:gdLst/>
              <a:ahLst/>
              <a:cxnLst/>
              <a:rect l="l" t="t" r="r" b="b"/>
              <a:pathLst>
                <a:path w="2253" h="462" extrusionOk="0">
                  <a:moveTo>
                    <a:pt x="2252" y="0"/>
                  </a:moveTo>
                  <a:lnTo>
                    <a:pt x="0" y="256"/>
                  </a:lnTo>
                  <a:lnTo>
                    <a:pt x="51" y="461"/>
                  </a:lnTo>
                  <a:lnTo>
                    <a:pt x="2252" y="205"/>
                  </a:lnTo>
                  <a:lnTo>
                    <a:pt x="2252"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3;p54">
              <a:extLst>
                <a:ext uri="{FF2B5EF4-FFF2-40B4-BE49-F238E27FC236}">
                  <a16:creationId xmlns:a16="http://schemas.microsoft.com/office/drawing/2014/main" id="{EE885035-96F5-B81B-2131-91DEFB8FFE90}"/>
                </a:ext>
              </a:extLst>
            </p:cNvPr>
            <p:cNvSpPr/>
            <p:nvPr/>
          </p:nvSpPr>
          <p:spPr>
            <a:xfrm>
              <a:off x="3789525" y="1339850"/>
              <a:ext cx="57600" cy="10275"/>
            </a:xfrm>
            <a:custGeom>
              <a:avLst/>
              <a:gdLst/>
              <a:ahLst/>
              <a:cxnLst/>
              <a:rect l="l" t="t" r="r" b="b"/>
              <a:pathLst>
                <a:path w="2304" h="411" extrusionOk="0">
                  <a:moveTo>
                    <a:pt x="2252" y="1"/>
                  </a:moveTo>
                  <a:lnTo>
                    <a:pt x="0" y="206"/>
                  </a:lnTo>
                  <a:lnTo>
                    <a:pt x="51" y="410"/>
                  </a:lnTo>
                  <a:lnTo>
                    <a:pt x="2303" y="206"/>
                  </a:lnTo>
                  <a:lnTo>
                    <a:pt x="2252"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4;p54">
              <a:extLst>
                <a:ext uri="{FF2B5EF4-FFF2-40B4-BE49-F238E27FC236}">
                  <a16:creationId xmlns:a16="http://schemas.microsoft.com/office/drawing/2014/main" id="{90443BDF-F3C2-21FB-904B-FB260E2CE87A}"/>
                </a:ext>
              </a:extLst>
            </p:cNvPr>
            <p:cNvSpPr/>
            <p:nvPr/>
          </p:nvSpPr>
          <p:spPr>
            <a:xfrm>
              <a:off x="2873300" y="1081375"/>
              <a:ext cx="366000" cy="456850"/>
            </a:xfrm>
            <a:custGeom>
              <a:avLst/>
              <a:gdLst/>
              <a:ahLst/>
              <a:cxnLst/>
              <a:rect l="l" t="t" r="r" b="b"/>
              <a:pathLst>
                <a:path w="14640" h="18274" extrusionOk="0">
                  <a:moveTo>
                    <a:pt x="13411" y="1"/>
                  </a:moveTo>
                  <a:lnTo>
                    <a:pt x="12848" y="52"/>
                  </a:lnTo>
                  <a:lnTo>
                    <a:pt x="12132" y="257"/>
                  </a:lnTo>
                  <a:lnTo>
                    <a:pt x="11415" y="564"/>
                  </a:lnTo>
                  <a:lnTo>
                    <a:pt x="10596" y="973"/>
                  </a:lnTo>
                  <a:lnTo>
                    <a:pt x="9726" y="1434"/>
                  </a:lnTo>
                  <a:lnTo>
                    <a:pt x="8856" y="1997"/>
                  </a:lnTo>
                  <a:lnTo>
                    <a:pt x="7934" y="2560"/>
                  </a:lnTo>
                  <a:lnTo>
                    <a:pt x="7116" y="3174"/>
                  </a:lnTo>
                  <a:lnTo>
                    <a:pt x="6297" y="3788"/>
                  </a:lnTo>
                  <a:lnTo>
                    <a:pt x="5529" y="4403"/>
                  </a:lnTo>
                  <a:lnTo>
                    <a:pt x="4812" y="5017"/>
                  </a:lnTo>
                  <a:lnTo>
                    <a:pt x="4249" y="5580"/>
                  </a:lnTo>
                  <a:lnTo>
                    <a:pt x="3737" y="6092"/>
                  </a:lnTo>
                  <a:lnTo>
                    <a:pt x="3430" y="6501"/>
                  </a:lnTo>
                  <a:lnTo>
                    <a:pt x="2867" y="7422"/>
                  </a:lnTo>
                  <a:lnTo>
                    <a:pt x="2304" y="8497"/>
                  </a:lnTo>
                  <a:lnTo>
                    <a:pt x="1741" y="9675"/>
                  </a:lnTo>
                  <a:lnTo>
                    <a:pt x="1178" y="10903"/>
                  </a:lnTo>
                  <a:lnTo>
                    <a:pt x="308" y="12899"/>
                  </a:lnTo>
                  <a:lnTo>
                    <a:pt x="1" y="13718"/>
                  </a:lnTo>
                  <a:lnTo>
                    <a:pt x="410" y="14025"/>
                  </a:lnTo>
                  <a:lnTo>
                    <a:pt x="1485" y="14793"/>
                  </a:lnTo>
                  <a:lnTo>
                    <a:pt x="3072" y="15817"/>
                  </a:lnTo>
                  <a:lnTo>
                    <a:pt x="3993" y="16329"/>
                  </a:lnTo>
                  <a:lnTo>
                    <a:pt x="4966" y="16840"/>
                  </a:lnTo>
                  <a:lnTo>
                    <a:pt x="5938" y="17301"/>
                  </a:lnTo>
                  <a:lnTo>
                    <a:pt x="6962" y="17711"/>
                  </a:lnTo>
                  <a:lnTo>
                    <a:pt x="7934" y="18018"/>
                  </a:lnTo>
                  <a:lnTo>
                    <a:pt x="8395" y="18120"/>
                  </a:lnTo>
                  <a:lnTo>
                    <a:pt x="8856" y="18222"/>
                  </a:lnTo>
                  <a:lnTo>
                    <a:pt x="9265" y="18274"/>
                  </a:lnTo>
                  <a:lnTo>
                    <a:pt x="9726" y="18222"/>
                  </a:lnTo>
                  <a:lnTo>
                    <a:pt x="10084" y="18222"/>
                  </a:lnTo>
                  <a:lnTo>
                    <a:pt x="10443" y="18120"/>
                  </a:lnTo>
                  <a:lnTo>
                    <a:pt x="10801" y="17967"/>
                  </a:lnTo>
                  <a:lnTo>
                    <a:pt x="11108" y="17762"/>
                  </a:lnTo>
                  <a:lnTo>
                    <a:pt x="11364" y="17506"/>
                  </a:lnTo>
                  <a:lnTo>
                    <a:pt x="11569" y="17199"/>
                  </a:lnTo>
                  <a:lnTo>
                    <a:pt x="11773" y="16840"/>
                  </a:lnTo>
                  <a:lnTo>
                    <a:pt x="11927" y="16482"/>
                  </a:lnTo>
                  <a:lnTo>
                    <a:pt x="12029" y="16124"/>
                  </a:lnTo>
                  <a:lnTo>
                    <a:pt x="12132" y="15766"/>
                  </a:lnTo>
                  <a:lnTo>
                    <a:pt x="12234" y="15049"/>
                  </a:lnTo>
                  <a:lnTo>
                    <a:pt x="12234" y="14281"/>
                  </a:lnTo>
                  <a:lnTo>
                    <a:pt x="12132" y="13565"/>
                  </a:lnTo>
                  <a:lnTo>
                    <a:pt x="11978" y="12848"/>
                  </a:lnTo>
                  <a:lnTo>
                    <a:pt x="11773" y="12131"/>
                  </a:lnTo>
                  <a:lnTo>
                    <a:pt x="11517" y="11466"/>
                  </a:lnTo>
                  <a:lnTo>
                    <a:pt x="11210" y="10852"/>
                  </a:lnTo>
                  <a:lnTo>
                    <a:pt x="10903" y="10289"/>
                  </a:lnTo>
                  <a:lnTo>
                    <a:pt x="10340" y="9367"/>
                  </a:lnTo>
                  <a:lnTo>
                    <a:pt x="9931" y="8753"/>
                  </a:lnTo>
                  <a:lnTo>
                    <a:pt x="9777" y="8549"/>
                  </a:lnTo>
                  <a:lnTo>
                    <a:pt x="10647" y="7730"/>
                  </a:lnTo>
                  <a:lnTo>
                    <a:pt x="11620" y="6757"/>
                  </a:lnTo>
                  <a:lnTo>
                    <a:pt x="12592" y="5682"/>
                  </a:lnTo>
                  <a:lnTo>
                    <a:pt x="13053" y="5119"/>
                  </a:lnTo>
                  <a:lnTo>
                    <a:pt x="13462" y="4556"/>
                  </a:lnTo>
                  <a:lnTo>
                    <a:pt x="13821" y="3942"/>
                  </a:lnTo>
                  <a:lnTo>
                    <a:pt x="14179" y="3379"/>
                  </a:lnTo>
                  <a:lnTo>
                    <a:pt x="14384" y="2765"/>
                  </a:lnTo>
                  <a:lnTo>
                    <a:pt x="14588" y="2253"/>
                  </a:lnTo>
                  <a:lnTo>
                    <a:pt x="14640" y="1690"/>
                  </a:lnTo>
                  <a:lnTo>
                    <a:pt x="14640" y="1178"/>
                  </a:lnTo>
                  <a:lnTo>
                    <a:pt x="14588" y="973"/>
                  </a:lnTo>
                  <a:lnTo>
                    <a:pt x="14486" y="717"/>
                  </a:lnTo>
                  <a:lnTo>
                    <a:pt x="14384" y="513"/>
                  </a:lnTo>
                  <a:lnTo>
                    <a:pt x="14230" y="308"/>
                  </a:lnTo>
                  <a:lnTo>
                    <a:pt x="14077" y="154"/>
                  </a:lnTo>
                  <a:lnTo>
                    <a:pt x="13872" y="52"/>
                  </a:lnTo>
                  <a:lnTo>
                    <a:pt x="13667"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5;p54">
              <a:extLst>
                <a:ext uri="{FF2B5EF4-FFF2-40B4-BE49-F238E27FC236}">
                  <a16:creationId xmlns:a16="http://schemas.microsoft.com/office/drawing/2014/main" id="{9B65CA99-3BE1-ABAE-4B0D-453723B1CC6C}"/>
                </a:ext>
              </a:extLst>
            </p:cNvPr>
            <p:cNvSpPr/>
            <p:nvPr/>
          </p:nvSpPr>
          <p:spPr>
            <a:xfrm>
              <a:off x="3110050" y="1106975"/>
              <a:ext cx="129250" cy="404375"/>
            </a:xfrm>
            <a:custGeom>
              <a:avLst/>
              <a:gdLst/>
              <a:ahLst/>
              <a:cxnLst/>
              <a:rect l="l" t="t" r="r" b="b"/>
              <a:pathLst>
                <a:path w="5170" h="16175" extrusionOk="0">
                  <a:moveTo>
                    <a:pt x="5016" y="0"/>
                  </a:moveTo>
                  <a:lnTo>
                    <a:pt x="5016" y="563"/>
                  </a:lnTo>
                  <a:lnTo>
                    <a:pt x="4914" y="1126"/>
                  </a:lnTo>
                  <a:lnTo>
                    <a:pt x="4811" y="1638"/>
                  </a:lnTo>
                  <a:lnTo>
                    <a:pt x="4607" y="2201"/>
                  </a:lnTo>
                  <a:lnTo>
                    <a:pt x="4351" y="2662"/>
                  </a:lnTo>
                  <a:lnTo>
                    <a:pt x="4044" y="3174"/>
                  </a:lnTo>
                  <a:lnTo>
                    <a:pt x="3737" y="3634"/>
                  </a:lnTo>
                  <a:lnTo>
                    <a:pt x="3378" y="4095"/>
                  </a:lnTo>
                  <a:lnTo>
                    <a:pt x="2559" y="4965"/>
                  </a:lnTo>
                  <a:lnTo>
                    <a:pt x="1740" y="5733"/>
                  </a:lnTo>
                  <a:lnTo>
                    <a:pt x="102" y="7269"/>
                  </a:lnTo>
                  <a:lnTo>
                    <a:pt x="0" y="7371"/>
                  </a:lnTo>
                  <a:lnTo>
                    <a:pt x="0" y="7473"/>
                  </a:lnTo>
                  <a:lnTo>
                    <a:pt x="0" y="7576"/>
                  </a:lnTo>
                  <a:lnTo>
                    <a:pt x="51" y="7627"/>
                  </a:lnTo>
                  <a:lnTo>
                    <a:pt x="102" y="7678"/>
                  </a:lnTo>
                  <a:lnTo>
                    <a:pt x="717" y="8599"/>
                  </a:lnTo>
                  <a:lnTo>
                    <a:pt x="1228" y="9572"/>
                  </a:lnTo>
                  <a:lnTo>
                    <a:pt x="1740" y="10596"/>
                  </a:lnTo>
                  <a:lnTo>
                    <a:pt x="2150" y="11722"/>
                  </a:lnTo>
                  <a:lnTo>
                    <a:pt x="2303" y="12285"/>
                  </a:lnTo>
                  <a:lnTo>
                    <a:pt x="2406" y="12848"/>
                  </a:lnTo>
                  <a:lnTo>
                    <a:pt x="2508" y="13411"/>
                  </a:lnTo>
                  <a:lnTo>
                    <a:pt x="2559" y="13974"/>
                  </a:lnTo>
                  <a:lnTo>
                    <a:pt x="2559" y="14537"/>
                  </a:lnTo>
                  <a:lnTo>
                    <a:pt x="2508" y="15100"/>
                  </a:lnTo>
                  <a:lnTo>
                    <a:pt x="2406" y="15612"/>
                  </a:lnTo>
                  <a:lnTo>
                    <a:pt x="2252" y="16124"/>
                  </a:lnTo>
                  <a:lnTo>
                    <a:pt x="2252" y="16175"/>
                  </a:lnTo>
                  <a:lnTo>
                    <a:pt x="2406" y="16175"/>
                  </a:lnTo>
                  <a:lnTo>
                    <a:pt x="2610" y="15663"/>
                  </a:lnTo>
                  <a:lnTo>
                    <a:pt x="2815" y="15100"/>
                  </a:lnTo>
                  <a:lnTo>
                    <a:pt x="2918" y="14537"/>
                  </a:lnTo>
                  <a:lnTo>
                    <a:pt x="2969" y="13974"/>
                  </a:lnTo>
                  <a:lnTo>
                    <a:pt x="3020" y="13411"/>
                  </a:lnTo>
                  <a:lnTo>
                    <a:pt x="2969" y="12848"/>
                  </a:lnTo>
                  <a:lnTo>
                    <a:pt x="2918" y="12285"/>
                  </a:lnTo>
                  <a:lnTo>
                    <a:pt x="2764" y="11670"/>
                  </a:lnTo>
                  <a:lnTo>
                    <a:pt x="2610" y="11107"/>
                  </a:lnTo>
                  <a:lnTo>
                    <a:pt x="2457" y="10544"/>
                  </a:lnTo>
                  <a:lnTo>
                    <a:pt x="2201" y="9981"/>
                  </a:lnTo>
                  <a:lnTo>
                    <a:pt x="1945" y="9470"/>
                  </a:lnTo>
                  <a:lnTo>
                    <a:pt x="1689" y="8958"/>
                  </a:lnTo>
                  <a:lnTo>
                    <a:pt x="1382" y="8446"/>
                  </a:lnTo>
                  <a:lnTo>
                    <a:pt x="717" y="7525"/>
                  </a:lnTo>
                  <a:lnTo>
                    <a:pt x="2406" y="5989"/>
                  </a:lnTo>
                  <a:lnTo>
                    <a:pt x="3225" y="5119"/>
                  </a:lnTo>
                  <a:lnTo>
                    <a:pt x="3583" y="4709"/>
                  </a:lnTo>
                  <a:lnTo>
                    <a:pt x="3941" y="4249"/>
                  </a:lnTo>
                  <a:lnTo>
                    <a:pt x="4300" y="3737"/>
                  </a:lnTo>
                  <a:lnTo>
                    <a:pt x="4555" y="3276"/>
                  </a:lnTo>
                  <a:lnTo>
                    <a:pt x="4811" y="2764"/>
                  </a:lnTo>
                  <a:lnTo>
                    <a:pt x="4965" y="2253"/>
                  </a:lnTo>
                  <a:lnTo>
                    <a:pt x="5118" y="1741"/>
                  </a:lnTo>
                  <a:lnTo>
                    <a:pt x="5170" y="1178"/>
                  </a:lnTo>
                  <a:lnTo>
                    <a:pt x="5118" y="615"/>
                  </a:lnTo>
                  <a:lnTo>
                    <a:pt x="501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6;p54">
              <a:extLst>
                <a:ext uri="{FF2B5EF4-FFF2-40B4-BE49-F238E27FC236}">
                  <a16:creationId xmlns:a16="http://schemas.microsoft.com/office/drawing/2014/main" id="{3A154B50-3667-8233-BFA1-A04D247F0A78}"/>
                </a:ext>
              </a:extLst>
            </p:cNvPr>
            <p:cNvSpPr/>
            <p:nvPr/>
          </p:nvSpPr>
          <p:spPr>
            <a:xfrm>
              <a:off x="1959675" y="1353950"/>
              <a:ext cx="1152950" cy="692275"/>
            </a:xfrm>
            <a:custGeom>
              <a:avLst/>
              <a:gdLst/>
              <a:ahLst/>
              <a:cxnLst/>
              <a:rect l="l" t="t" r="r" b="b"/>
              <a:pathLst>
                <a:path w="46118" h="27691" extrusionOk="0">
                  <a:moveTo>
                    <a:pt x="2047" y="0"/>
                  </a:moveTo>
                  <a:lnTo>
                    <a:pt x="1638" y="51"/>
                  </a:lnTo>
                  <a:lnTo>
                    <a:pt x="1331" y="154"/>
                  </a:lnTo>
                  <a:lnTo>
                    <a:pt x="973" y="256"/>
                  </a:lnTo>
                  <a:lnTo>
                    <a:pt x="717" y="358"/>
                  </a:lnTo>
                  <a:lnTo>
                    <a:pt x="461" y="563"/>
                  </a:lnTo>
                  <a:lnTo>
                    <a:pt x="307" y="768"/>
                  </a:lnTo>
                  <a:lnTo>
                    <a:pt x="154" y="1075"/>
                  </a:lnTo>
                  <a:lnTo>
                    <a:pt x="51" y="1382"/>
                  </a:lnTo>
                  <a:lnTo>
                    <a:pt x="0" y="1740"/>
                  </a:lnTo>
                  <a:lnTo>
                    <a:pt x="0" y="2150"/>
                  </a:lnTo>
                  <a:lnTo>
                    <a:pt x="51" y="2559"/>
                  </a:lnTo>
                  <a:lnTo>
                    <a:pt x="205" y="3071"/>
                  </a:lnTo>
                  <a:lnTo>
                    <a:pt x="410" y="3634"/>
                  </a:lnTo>
                  <a:lnTo>
                    <a:pt x="665" y="4248"/>
                  </a:lnTo>
                  <a:lnTo>
                    <a:pt x="973" y="4914"/>
                  </a:lnTo>
                  <a:lnTo>
                    <a:pt x="1382" y="5630"/>
                  </a:lnTo>
                  <a:lnTo>
                    <a:pt x="1894" y="6398"/>
                  </a:lnTo>
                  <a:lnTo>
                    <a:pt x="2457" y="7217"/>
                  </a:lnTo>
                  <a:lnTo>
                    <a:pt x="3071" y="8138"/>
                  </a:lnTo>
                  <a:lnTo>
                    <a:pt x="3839" y="9060"/>
                  </a:lnTo>
                  <a:lnTo>
                    <a:pt x="5733" y="11465"/>
                  </a:lnTo>
                  <a:lnTo>
                    <a:pt x="7524" y="13666"/>
                  </a:lnTo>
                  <a:lnTo>
                    <a:pt x="9213" y="15611"/>
                  </a:lnTo>
                  <a:lnTo>
                    <a:pt x="10800" y="17403"/>
                  </a:lnTo>
                  <a:lnTo>
                    <a:pt x="12284" y="19041"/>
                  </a:lnTo>
                  <a:lnTo>
                    <a:pt x="13718" y="20474"/>
                  </a:lnTo>
                  <a:lnTo>
                    <a:pt x="14997" y="21754"/>
                  </a:lnTo>
                  <a:lnTo>
                    <a:pt x="16226" y="22931"/>
                  </a:lnTo>
                  <a:lnTo>
                    <a:pt x="17403" y="23903"/>
                  </a:lnTo>
                  <a:lnTo>
                    <a:pt x="18529" y="24773"/>
                  </a:lnTo>
                  <a:lnTo>
                    <a:pt x="19553" y="25490"/>
                  </a:lnTo>
                  <a:lnTo>
                    <a:pt x="20525" y="26104"/>
                  </a:lnTo>
                  <a:lnTo>
                    <a:pt x="21498" y="26616"/>
                  </a:lnTo>
                  <a:lnTo>
                    <a:pt x="22419" y="27026"/>
                  </a:lnTo>
                  <a:lnTo>
                    <a:pt x="23238" y="27333"/>
                  </a:lnTo>
                  <a:lnTo>
                    <a:pt x="24108" y="27589"/>
                  </a:lnTo>
                  <a:lnTo>
                    <a:pt x="24569" y="27640"/>
                  </a:lnTo>
                  <a:lnTo>
                    <a:pt x="25081" y="27691"/>
                  </a:lnTo>
                  <a:lnTo>
                    <a:pt x="25644" y="27640"/>
                  </a:lnTo>
                  <a:lnTo>
                    <a:pt x="26309" y="27589"/>
                  </a:lnTo>
                  <a:lnTo>
                    <a:pt x="27793" y="27281"/>
                  </a:lnTo>
                  <a:lnTo>
                    <a:pt x="29380" y="26872"/>
                  </a:lnTo>
                  <a:lnTo>
                    <a:pt x="31171" y="26360"/>
                  </a:lnTo>
                  <a:lnTo>
                    <a:pt x="33014" y="25746"/>
                  </a:lnTo>
                  <a:lnTo>
                    <a:pt x="34908" y="25029"/>
                  </a:lnTo>
                  <a:lnTo>
                    <a:pt x="36751" y="24313"/>
                  </a:lnTo>
                  <a:lnTo>
                    <a:pt x="40334" y="22828"/>
                  </a:lnTo>
                  <a:lnTo>
                    <a:pt x="43302" y="21549"/>
                  </a:lnTo>
                  <a:lnTo>
                    <a:pt x="46117" y="20269"/>
                  </a:lnTo>
                  <a:lnTo>
                    <a:pt x="33987" y="3634"/>
                  </a:lnTo>
                  <a:lnTo>
                    <a:pt x="29431" y="6500"/>
                  </a:lnTo>
                  <a:lnTo>
                    <a:pt x="26155" y="8548"/>
                  </a:lnTo>
                  <a:lnTo>
                    <a:pt x="24927" y="9316"/>
                  </a:lnTo>
                  <a:lnTo>
                    <a:pt x="24262" y="9674"/>
                  </a:lnTo>
                  <a:lnTo>
                    <a:pt x="23954" y="9674"/>
                  </a:lnTo>
                  <a:lnTo>
                    <a:pt x="23494" y="9520"/>
                  </a:lnTo>
                  <a:lnTo>
                    <a:pt x="22777" y="9264"/>
                  </a:lnTo>
                  <a:lnTo>
                    <a:pt x="21907" y="8957"/>
                  </a:lnTo>
                  <a:lnTo>
                    <a:pt x="19809" y="7985"/>
                  </a:lnTo>
                  <a:lnTo>
                    <a:pt x="17352" y="6808"/>
                  </a:lnTo>
                  <a:lnTo>
                    <a:pt x="14741" y="5477"/>
                  </a:lnTo>
                  <a:lnTo>
                    <a:pt x="12131" y="4146"/>
                  </a:lnTo>
                  <a:lnTo>
                    <a:pt x="9776" y="2918"/>
                  </a:lnTo>
                  <a:lnTo>
                    <a:pt x="7831" y="1843"/>
                  </a:lnTo>
                  <a:lnTo>
                    <a:pt x="6808" y="1331"/>
                  </a:lnTo>
                  <a:lnTo>
                    <a:pt x="5784" y="870"/>
                  </a:lnTo>
                  <a:lnTo>
                    <a:pt x="4760" y="461"/>
                  </a:lnTo>
                  <a:lnTo>
                    <a:pt x="3788" y="205"/>
                  </a:lnTo>
                  <a:lnTo>
                    <a:pt x="2866" y="51"/>
                  </a:lnTo>
                  <a:lnTo>
                    <a:pt x="2457"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7;p54">
              <a:extLst>
                <a:ext uri="{FF2B5EF4-FFF2-40B4-BE49-F238E27FC236}">
                  <a16:creationId xmlns:a16="http://schemas.microsoft.com/office/drawing/2014/main" id="{F408F3E2-B4E5-FC72-7753-26915EE654B1}"/>
                </a:ext>
              </a:extLst>
            </p:cNvPr>
            <p:cNvSpPr/>
            <p:nvPr/>
          </p:nvSpPr>
          <p:spPr>
            <a:xfrm>
              <a:off x="1959675" y="1353950"/>
              <a:ext cx="1152950" cy="692275"/>
            </a:xfrm>
            <a:custGeom>
              <a:avLst/>
              <a:gdLst/>
              <a:ahLst/>
              <a:cxnLst/>
              <a:rect l="l" t="t" r="r" b="b"/>
              <a:pathLst>
                <a:path w="46118" h="27691" fill="none" extrusionOk="0">
                  <a:moveTo>
                    <a:pt x="33987" y="3634"/>
                  </a:moveTo>
                  <a:lnTo>
                    <a:pt x="46117" y="20269"/>
                  </a:lnTo>
                  <a:lnTo>
                    <a:pt x="46117" y="20269"/>
                  </a:lnTo>
                  <a:lnTo>
                    <a:pt x="43302" y="21549"/>
                  </a:lnTo>
                  <a:lnTo>
                    <a:pt x="40334" y="22828"/>
                  </a:lnTo>
                  <a:lnTo>
                    <a:pt x="36751" y="24313"/>
                  </a:lnTo>
                  <a:lnTo>
                    <a:pt x="34908" y="25029"/>
                  </a:lnTo>
                  <a:lnTo>
                    <a:pt x="33014" y="25746"/>
                  </a:lnTo>
                  <a:lnTo>
                    <a:pt x="31171" y="26360"/>
                  </a:lnTo>
                  <a:lnTo>
                    <a:pt x="29380" y="26872"/>
                  </a:lnTo>
                  <a:lnTo>
                    <a:pt x="27793" y="27281"/>
                  </a:lnTo>
                  <a:lnTo>
                    <a:pt x="26309" y="27589"/>
                  </a:lnTo>
                  <a:lnTo>
                    <a:pt x="25644" y="27640"/>
                  </a:lnTo>
                  <a:lnTo>
                    <a:pt x="25081" y="27691"/>
                  </a:lnTo>
                  <a:lnTo>
                    <a:pt x="24569" y="27640"/>
                  </a:lnTo>
                  <a:lnTo>
                    <a:pt x="24108" y="27589"/>
                  </a:lnTo>
                  <a:lnTo>
                    <a:pt x="24108" y="27589"/>
                  </a:lnTo>
                  <a:lnTo>
                    <a:pt x="23238" y="27333"/>
                  </a:lnTo>
                  <a:lnTo>
                    <a:pt x="22419" y="27026"/>
                  </a:lnTo>
                  <a:lnTo>
                    <a:pt x="21498" y="26616"/>
                  </a:lnTo>
                  <a:lnTo>
                    <a:pt x="20525" y="26104"/>
                  </a:lnTo>
                  <a:lnTo>
                    <a:pt x="19553" y="25490"/>
                  </a:lnTo>
                  <a:lnTo>
                    <a:pt x="18529" y="24773"/>
                  </a:lnTo>
                  <a:lnTo>
                    <a:pt x="17403" y="23903"/>
                  </a:lnTo>
                  <a:lnTo>
                    <a:pt x="16226" y="22931"/>
                  </a:lnTo>
                  <a:lnTo>
                    <a:pt x="14997" y="21754"/>
                  </a:lnTo>
                  <a:lnTo>
                    <a:pt x="13718" y="20474"/>
                  </a:lnTo>
                  <a:lnTo>
                    <a:pt x="12284" y="19041"/>
                  </a:lnTo>
                  <a:lnTo>
                    <a:pt x="10800" y="17403"/>
                  </a:lnTo>
                  <a:lnTo>
                    <a:pt x="9213" y="15611"/>
                  </a:lnTo>
                  <a:lnTo>
                    <a:pt x="7524" y="13666"/>
                  </a:lnTo>
                  <a:lnTo>
                    <a:pt x="5733" y="11465"/>
                  </a:lnTo>
                  <a:lnTo>
                    <a:pt x="3839" y="9060"/>
                  </a:lnTo>
                  <a:lnTo>
                    <a:pt x="3839" y="9060"/>
                  </a:lnTo>
                  <a:lnTo>
                    <a:pt x="3071" y="8138"/>
                  </a:lnTo>
                  <a:lnTo>
                    <a:pt x="2457" y="7217"/>
                  </a:lnTo>
                  <a:lnTo>
                    <a:pt x="1894" y="6398"/>
                  </a:lnTo>
                  <a:lnTo>
                    <a:pt x="1382" y="5630"/>
                  </a:lnTo>
                  <a:lnTo>
                    <a:pt x="973" y="4914"/>
                  </a:lnTo>
                  <a:lnTo>
                    <a:pt x="665" y="4248"/>
                  </a:lnTo>
                  <a:lnTo>
                    <a:pt x="410" y="3634"/>
                  </a:lnTo>
                  <a:lnTo>
                    <a:pt x="205" y="3071"/>
                  </a:lnTo>
                  <a:lnTo>
                    <a:pt x="51" y="2559"/>
                  </a:lnTo>
                  <a:lnTo>
                    <a:pt x="0" y="2150"/>
                  </a:lnTo>
                  <a:lnTo>
                    <a:pt x="0" y="1740"/>
                  </a:lnTo>
                  <a:lnTo>
                    <a:pt x="51" y="1382"/>
                  </a:lnTo>
                  <a:lnTo>
                    <a:pt x="154" y="1075"/>
                  </a:lnTo>
                  <a:lnTo>
                    <a:pt x="307" y="768"/>
                  </a:lnTo>
                  <a:lnTo>
                    <a:pt x="461" y="563"/>
                  </a:lnTo>
                  <a:lnTo>
                    <a:pt x="717" y="358"/>
                  </a:lnTo>
                  <a:lnTo>
                    <a:pt x="973" y="256"/>
                  </a:lnTo>
                  <a:lnTo>
                    <a:pt x="1331" y="154"/>
                  </a:lnTo>
                  <a:lnTo>
                    <a:pt x="1638" y="51"/>
                  </a:lnTo>
                  <a:lnTo>
                    <a:pt x="2047" y="0"/>
                  </a:lnTo>
                  <a:lnTo>
                    <a:pt x="2457" y="0"/>
                  </a:lnTo>
                  <a:lnTo>
                    <a:pt x="2866" y="51"/>
                  </a:lnTo>
                  <a:lnTo>
                    <a:pt x="3788" y="205"/>
                  </a:lnTo>
                  <a:lnTo>
                    <a:pt x="4760" y="461"/>
                  </a:lnTo>
                  <a:lnTo>
                    <a:pt x="5784" y="870"/>
                  </a:lnTo>
                  <a:lnTo>
                    <a:pt x="6808" y="1331"/>
                  </a:lnTo>
                  <a:lnTo>
                    <a:pt x="7831" y="1843"/>
                  </a:lnTo>
                  <a:lnTo>
                    <a:pt x="7831" y="1843"/>
                  </a:lnTo>
                  <a:lnTo>
                    <a:pt x="9776" y="2918"/>
                  </a:lnTo>
                  <a:lnTo>
                    <a:pt x="12131" y="4146"/>
                  </a:lnTo>
                  <a:lnTo>
                    <a:pt x="14741" y="5477"/>
                  </a:lnTo>
                  <a:lnTo>
                    <a:pt x="17352" y="6808"/>
                  </a:lnTo>
                  <a:lnTo>
                    <a:pt x="19809" y="7985"/>
                  </a:lnTo>
                  <a:lnTo>
                    <a:pt x="21907" y="8957"/>
                  </a:lnTo>
                  <a:lnTo>
                    <a:pt x="22777" y="9264"/>
                  </a:lnTo>
                  <a:lnTo>
                    <a:pt x="23494" y="9520"/>
                  </a:lnTo>
                  <a:lnTo>
                    <a:pt x="23954" y="9674"/>
                  </a:lnTo>
                  <a:lnTo>
                    <a:pt x="24159" y="9674"/>
                  </a:lnTo>
                  <a:lnTo>
                    <a:pt x="24262" y="9674"/>
                  </a:lnTo>
                  <a:lnTo>
                    <a:pt x="24262" y="9674"/>
                  </a:lnTo>
                  <a:lnTo>
                    <a:pt x="24927" y="9316"/>
                  </a:lnTo>
                  <a:lnTo>
                    <a:pt x="26155" y="8548"/>
                  </a:lnTo>
                  <a:lnTo>
                    <a:pt x="29431" y="6500"/>
                  </a:lnTo>
                  <a:lnTo>
                    <a:pt x="33987" y="363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8;p54">
              <a:extLst>
                <a:ext uri="{FF2B5EF4-FFF2-40B4-BE49-F238E27FC236}">
                  <a16:creationId xmlns:a16="http://schemas.microsoft.com/office/drawing/2014/main" id="{460EF291-B076-7984-C014-086FB239E7A4}"/>
                </a:ext>
              </a:extLst>
            </p:cNvPr>
            <p:cNvSpPr/>
            <p:nvPr/>
          </p:nvSpPr>
          <p:spPr>
            <a:xfrm>
              <a:off x="1958375" y="1353950"/>
              <a:ext cx="1154250" cy="692275"/>
            </a:xfrm>
            <a:custGeom>
              <a:avLst/>
              <a:gdLst/>
              <a:ahLst/>
              <a:cxnLst/>
              <a:rect l="l" t="t" r="r" b="b"/>
              <a:pathLst>
                <a:path w="46170" h="27691" extrusionOk="0">
                  <a:moveTo>
                    <a:pt x="1946" y="0"/>
                  </a:moveTo>
                  <a:lnTo>
                    <a:pt x="1536" y="51"/>
                  </a:lnTo>
                  <a:lnTo>
                    <a:pt x="1178" y="154"/>
                  </a:lnTo>
                  <a:lnTo>
                    <a:pt x="820" y="307"/>
                  </a:lnTo>
                  <a:lnTo>
                    <a:pt x="564" y="512"/>
                  </a:lnTo>
                  <a:lnTo>
                    <a:pt x="308" y="717"/>
                  </a:lnTo>
                  <a:lnTo>
                    <a:pt x="206" y="973"/>
                  </a:lnTo>
                  <a:lnTo>
                    <a:pt x="103" y="1228"/>
                  </a:lnTo>
                  <a:lnTo>
                    <a:pt x="1" y="1536"/>
                  </a:lnTo>
                  <a:lnTo>
                    <a:pt x="1" y="1843"/>
                  </a:lnTo>
                  <a:lnTo>
                    <a:pt x="52" y="2201"/>
                  </a:lnTo>
                  <a:lnTo>
                    <a:pt x="103" y="2610"/>
                  </a:lnTo>
                  <a:lnTo>
                    <a:pt x="206" y="3071"/>
                  </a:lnTo>
                  <a:lnTo>
                    <a:pt x="410" y="3583"/>
                  </a:lnTo>
                  <a:lnTo>
                    <a:pt x="615" y="4095"/>
                  </a:lnTo>
                  <a:lnTo>
                    <a:pt x="922" y="4658"/>
                  </a:lnTo>
                  <a:lnTo>
                    <a:pt x="1639" y="5937"/>
                  </a:lnTo>
                  <a:lnTo>
                    <a:pt x="2611" y="7422"/>
                  </a:lnTo>
                  <a:lnTo>
                    <a:pt x="3840" y="9060"/>
                  </a:lnTo>
                  <a:lnTo>
                    <a:pt x="5785" y="11465"/>
                  </a:lnTo>
                  <a:lnTo>
                    <a:pt x="7576" y="13615"/>
                  </a:lnTo>
                  <a:lnTo>
                    <a:pt x="9265" y="15611"/>
                  </a:lnTo>
                  <a:lnTo>
                    <a:pt x="10852" y="17403"/>
                  </a:lnTo>
                  <a:lnTo>
                    <a:pt x="12336" y="19041"/>
                  </a:lnTo>
                  <a:lnTo>
                    <a:pt x="13718" y="20474"/>
                  </a:lnTo>
                  <a:lnTo>
                    <a:pt x="15049" y="21754"/>
                  </a:lnTo>
                  <a:lnTo>
                    <a:pt x="16278" y="22880"/>
                  </a:lnTo>
                  <a:lnTo>
                    <a:pt x="17455" y="23903"/>
                  </a:lnTo>
                  <a:lnTo>
                    <a:pt x="18530" y="24773"/>
                  </a:lnTo>
                  <a:lnTo>
                    <a:pt x="19605" y="25490"/>
                  </a:lnTo>
                  <a:lnTo>
                    <a:pt x="20577" y="26104"/>
                  </a:lnTo>
                  <a:lnTo>
                    <a:pt x="21498" y="26616"/>
                  </a:lnTo>
                  <a:lnTo>
                    <a:pt x="22420" y="27026"/>
                  </a:lnTo>
                  <a:lnTo>
                    <a:pt x="23290" y="27333"/>
                  </a:lnTo>
                  <a:lnTo>
                    <a:pt x="24109" y="27589"/>
                  </a:lnTo>
                  <a:lnTo>
                    <a:pt x="24518" y="27640"/>
                  </a:lnTo>
                  <a:lnTo>
                    <a:pt x="24877" y="27691"/>
                  </a:lnTo>
                  <a:lnTo>
                    <a:pt x="25388" y="27640"/>
                  </a:lnTo>
                  <a:lnTo>
                    <a:pt x="26003" y="27589"/>
                  </a:lnTo>
                  <a:lnTo>
                    <a:pt x="27333" y="27384"/>
                  </a:lnTo>
                  <a:lnTo>
                    <a:pt x="28818" y="27026"/>
                  </a:lnTo>
                  <a:lnTo>
                    <a:pt x="30456" y="26565"/>
                  </a:lnTo>
                  <a:lnTo>
                    <a:pt x="32196" y="26002"/>
                  </a:lnTo>
                  <a:lnTo>
                    <a:pt x="33987" y="25388"/>
                  </a:lnTo>
                  <a:lnTo>
                    <a:pt x="35779" y="24722"/>
                  </a:lnTo>
                  <a:lnTo>
                    <a:pt x="37519" y="24006"/>
                  </a:lnTo>
                  <a:lnTo>
                    <a:pt x="40846" y="22624"/>
                  </a:lnTo>
                  <a:lnTo>
                    <a:pt x="43610" y="21446"/>
                  </a:lnTo>
                  <a:lnTo>
                    <a:pt x="46169" y="20269"/>
                  </a:lnTo>
                  <a:lnTo>
                    <a:pt x="33987" y="3634"/>
                  </a:lnTo>
                  <a:lnTo>
                    <a:pt x="29483" y="6500"/>
                  </a:lnTo>
                  <a:lnTo>
                    <a:pt x="26207" y="8548"/>
                  </a:lnTo>
                  <a:lnTo>
                    <a:pt x="24979" y="9264"/>
                  </a:lnTo>
                  <a:lnTo>
                    <a:pt x="24314" y="9623"/>
                  </a:lnTo>
                  <a:lnTo>
                    <a:pt x="24160" y="9674"/>
                  </a:lnTo>
                  <a:lnTo>
                    <a:pt x="24006" y="9623"/>
                  </a:lnTo>
                  <a:lnTo>
                    <a:pt x="23495" y="9520"/>
                  </a:lnTo>
                  <a:lnTo>
                    <a:pt x="22829" y="9264"/>
                  </a:lnTo>
                  <a:lnTo>
                    <a:pt x="21959" y="8906"/>
                  </a:lnTo>
                  <a:lnTo>
                    <a:pt x="19861" y="7985"/>
                  </a:lnTo>
                  <a:lnTo>
                    <a:pt x="17404" y="6808"/>
                  </a:lnTo>
                  <a:lnTo>
                    <a:pt x="14742" y="5477"/>
                  </a:lnTo>
                  <a:lnTo>
                    <a:pt x="12183" y="4146"/>
                  </a:lnTo>
                  <a:lnTo>
                    <a:pt x="9777" y="2866"/>
                  </a:lnTo>
                  <a:lnTo>
                    <a:pt x="7883" y="1843"/>
                  </a:lnTo>
                  <a:lnTo>
                    <a:pt x="6757" y="1228"/>
                  </a:lnTo>
                  <a:lnTo>
                    <a:pt x="5580" y="717"/>
                  </a:lnTo>
                  <a:lnTo>
                    <a:pt x="4454" y="358"/>
                  </a:lnTo>
                  <a:lnTo>
                    <a:pt x="3379" y="102"/>
                  </a:lnTo>
                  <a:lnTo>
                    <a:pt x="2867" y="51"/>
                  </a:lnTo>
                  <a:lnTo>
                    <a:pt x="2407"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9;p54">
              <a:extLst>
                <a:ext uri="{FF2B5EF4-FFF2-40B4-BE49-F238E27FC236}">
                  <a16:creationId xmlns:a16="http://schemas.microsoft.com/office/drawing/2014/main" id="{20966C8B-8840-14A4-3083-BE8DBFD147A0}"/>
                </a:ext>
              </a:extLst>
            </p:cNvPr>
            <p:cNvSpPr/>
            <p:nvPr/>
          </p:nvSpPr>
          <p:spPr>
            <a:xfrm>
              <a:off x="1958375" y="1353950"/>
              <a:ext cx="1154250" cy="692275"/>
            </a:xfrm>
            <a:custGeom>
              <a:avLst/>
              <a:gdLst/>
              <a:ahLst/>
              <a:cxnLst/>
              <a:rect l="l" t="t" r="r" b="b"/>
              <a:pathLst>
                <a:path w="46170" h="27691" fill="none" extrusionOk="0">
                  <a:moveTo>
                    <a:pt x="46169" y="20269"/>
                  </a:moveTo>
                  <a:lnTo>
                    <a:pt x="46169" y="20269"/>
                  </a:lnTo>
                  <a:lnTo>
                    <a:pt x="43610" y="21446"/>
                  </a:lnTo>
                  <a:lnTo>
                    <a:pt x="40846" y="22624"/>
                  </a:lnTo>
                  <a:lnTo>
                    <a:pt x="37519" y="24006"/>
                  </a:lnTo>
                  <a:lnTo>
                    <a:pt x="35779" y="24722"/>
                  </a:lnTo>
                  <a:lnTo>
                    <a:pt x="33987" y="25388"/>
                  </a:lnTo>
                  <a:lnTo>
                    <a:pt x="32196" y="26002"/>
                  </a:lnTo>
                  <a:lnTo>
                    <a:pt x="30456" y="26565"/>
                  </a:lnTo>
                  <a:lnTo>
                    <a:pt x="28818" y="27026"/>
                  </a:lnTo>
                  <a:lnTo>
                    <a:pt x="27333" y="27384"/>
                  </a:lnTo>
                  <a:lnTo>
                    <a:pt x="26003" y="27589"/>
                  </a:lnTo>
                  <a:lnTo>
                    <a:pt x="25388" y="27640"/>
                  </a:lnTo>
                  <a:lnTo>
                    <a:pt x="24877" y="27691"/>
                  </a:lnTo>
                  <a:lnTo>
                    <a:pt x="24877" y="27691"/>
                  </a:lnTo>
                  <a:lnTo>
                    <a:pt x="24518" y="27640"/>
                  </a:lnTo>
                  <a:lnTo>
                    <a:pt x="24109" y="27589"/>
                  </a:lnTo>
                  <a:lnTo>
                    <a:pt x="24109" y="27589"/>
                  </a:lnTo>
                  <a:lnTo>
                    <a:pt x="23290" y="27333"/>
                  </a:lnTo>
                  <a:lnTo>
                    <a:pt x="22420" y="27026"/>
                  </a:lnTo>
                  <a:lnTo>
                    <a:pt x="21498" y="26616"/>
                  </a:lnTo>
                  <a:lnTo>
                    <a:pt x="20577" y="26104"/>
                  </a:lnTo>
                  <a:lnTo>
                    <a:pt x="19605" y="25490"/>
                  </a:lnTo>
                  <a:lnTo>
                    <a:pt x="18530" y="24773"/>
                  </a:lnTo>
                  <a:lnTo>
                    <a:pt x="17455" y="23903"/>
                  </a:lnTo>
                  <a:lnTo>
                    <a:pt x="16278" y="22880"/>
                  </a:lnTo>
                  <a:lnTo>
                    <a:pt x="15049" y="21754"/>
                  </a:lnTo>
                  <a:lnTo>
                    <a:pt x="13718" y="20474"/>
                  </a:lnTo>
                  <a:lnTo>
                    <a:pt x="12336" y="19041"/>
                  </a:lnTo>
                  <a:lnTo>
                    <a:pt x="10852" y="17403"/>
                  </a:lnTo>
                  <a:lnTo>
                    <a:pt x="9265" y="15611"/>
                  </a:lnTo>
                  <a:lnTo>
                    <a:pt x="7576" y="13615"/>
                  </a:lnTo>
                  <a:lnTo>
                    <a:pt x="5785" y="11465"/>
                  </a:lnTo>
                  <a:lnTo>
                    <a:pt x="3840" y="9060"/>
                  </a:lnTo>
                  <a:lnTo>
                    <a:pt x="3840" y="9060"/>
                  </a:lnTo>
                  <a:lnTo>
                    <a:pt x="2611" y="7422"/>
                  </a:lnTo>
                  <a:lnTo>
                    <a:pt x="1639" y="5937"/>
                  </a:lnTo>
                  <a:lnTo>
                    <a:pt x="922" y="4658"/>
                  </a:lnTo>
                  <a:lnTo>
                    <a:pt x="615" y="4095"/>
                  </a:lnTo>
                  <a:lnTo>
                    <a:pt x="410" y="3583"/>
                  </a:lnTo>
                  <a:lnTo>
                    <a:pt x="206" y="3071"/>
                  </a:lnTo>
                  <a:lnTo>
                    <a:pt x="103" y="2610"/>
                  </a:lnTo>
                  <a:lnTo>
                    <a:pt x="52" y="2201"/>
                  </a:lnTo>
                  <a:lnTo>
                    <a:pt x="1" y="1843"/>
                  </a:lnTo>
                  <a:lnTo>
                    <a:pt x="1" y="1536"/>
                  </a:lnTo>
                  <a:lnTo>
                    <a:pt x="103" y="1228"/>
                  </a:lnTo>
                  <a:lnTo>
                    <a:pt x="206" y="973"/>
                  </a:lnTo>
                  <a:lnTo>
                    <a:pt x="308" y="717"/>
                  </a:lnTo>
                  <a:lnTo>
                    <a:pt x="308" y="717"/>
                  </a:lnTo>
                  <a:lnTo>
                    <a:pt x="564" y="512"/>
                  </a:lnTo>
                  <a:lnTo>
                    <a:pt x="820" y="307"/>
                  </a:lnTo>
                  <a:lnTo>
                    <a:pt x="1178" y="154"/>
                  </a:lnTo>
                  <a:lnTo>
                    <a:pt x="1536" y="51"/>
                  </a:lnTo>
                  <a:lnTo>
                    <a:pt x="1946" y="0"/>
                  </a:lnTo>
                  <a:lnTo>
                    <a:pt x="2407" y="0"/>
                  </a:lnTo>
                  <a:lnTo>
                    <a:pt x="2867" y="51"/>
                  </a:lnTo>
                  <a:lnTo>
                    <a:pt x="3379" y="102"/>
                  </a:lnTo>
                  <a:lnTo>
                    <a:pt x="4454" y="358"/>
                  </a:lnTo>
                  <a:lnTo>
                    <a:pt x="5580" y="717"/>
                  </a:lnTo>
                  <a:lnTo>
                    <a:pt x="6757" y="1228"/>
                  </a:lnTo>
                  <a:lnTo>
                    <a:pt x="7883" y="1843"/>
                  </a:lnTo>
                  <a:lnTo>
                    <a:pt x="7883" y="1843"/>
                  </a:lnTo>
                  <a:lnTo>
                    <a:pt x="9777" y="2866"/>
                  </a:lnTo>
                  <a:lnTo>
                    <a:pt x="12183" y="4146"/>
                  </a:lnTo>
                  <a:lnTo>
                    <a:pt x="14742" y="5477"/>
                  </a:lnTo>
                  <a:lnTo>
                    <a:pt x="17404" y="6808"/>
                  </a:lnTo>
                  <a:lnTo>
                    <a:pt x="19861" y="7985"/>
                  </a:lnTo>
                  <a:lnTo>
                    <a:pt x="21959" y="8906"/>
                  </a:lnTo>
                  <a:lnTo>
                    <a:pt x="22829" y="9264"/>
                  </a:lnTo>
                  <a:lnTo>
                    <a:pt x="23495" y="9520"/>
                  </a:lnTo>
                  <a:lnTo>
                    <a:pt x="24006" y="9623"/>
                  </a:lnTo>
                  <a:lnTo>
                    <a:pt x="24160" y="9674"/>
                  </a:lnTo>
                  <a:lnTo>
                    <a:pt x="24314" y="9623"/>
                  </a:lnTo>
                  <a:lnTo>
                    <a:pt x="24314" y="9623"/>
                  </a:lnTo>
                  <a:lnTo>
                    <a:pt x="24979" y="9264"/>
                  </a:lnTo>
                  <a:lnTo>
                    <a:pt x="26207" y="8548"/>
                  </a:lnTo>
                  <a:lnTo>
                    <a:pt x="29483" y="6500"/>
                  </a:lnTo>
                  <a:lnTo>
                    <a:pt x="33987" y="3634"/>
                  </a:lnTo>
                  <a:lnTo>
                    <a:pt x="46169" y="2026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40;p54">
              <a:extLst>
                <a:ext uri="{FF2B5EF4-FFF2-40B4-BE49-F238E27FC236}">
                  <a16:creationId xmlns:a16="http://schemas.microsoft.com/office/drawing/2014/main" id="{B84DCCCE-06E9-9515-CD90-1377C003E979}"/>
                </a:ext>
              </a:extLst>
            </p:cNvPr>
            <p:cNvSpPr/>
            <p:nvPr/>
          </p:nvSpPr>
          <p:spPr>
            <a:xfrm>
              <a:off x="2736400" y="1515175"/>
              <a:ext cx="273850" cy="371100"/>
            </a:xfrm>
            <a:custGeom>
              <a:avLst/>
              <a:gdLst/>
              <a:ahLst/>
              <a:cxnLst/>
              <a:rect l="l" t="t" r="r" b="b"/>
              <a:pathLst>
                <a:path w="10954" h="14844" extrusionOk="0">
                  <a:moveTo>
                    <a:pt x="51" y="0"/>
                  </a:moveTo>
                  <a:lnTo>
                    <a:pt x="0" y="51"/>
                  </a:lnTo>
                  <a:lnTo>
                    <a:pt x="0" y="154"/>
                  </a:lnTo>
                  <a:lnTo>
                    <a:pt x="1280" y="2048"/>
                  </a:lnTo>
                  <a:lnTo>
                    <a:pt x="2559" y="3942"/>
                  </a:lnTo>
                  <a:lnTo>
                    <a:pt x="3839" y="5835"/>
                  </a:lnTo>
                  <a:lnTo>
                    <a:pt x="5170" y="7678"/>
                  </a:lnTo>
                  <a:lnTo>
                    <a:pt x="6501" y="9469"/>
                  </a:lnTo>
                  <a:lnTo>
                    <a:pt x="7883" y="11261"/>
                  </a:lnTo>
                  <a:lnTo>
                    <a:pt x="9316" y="13001"/>
                  </a:lnTo>
                  <a:lnTo>
                    <a:pt x="10851" y="14844"/>
                  </a:lnTo>
                  <a:lnTo>
                    <a:pt x="10902" y="14844"/>
                  </a:lnTo>
                  <a:lnTo>
                    <a:pt x="10954" y="14793"/>
                  </a:lnTo>
                  <a:lnTo>
                    <a:pt x="10237" y="13820"/>
                  </a:lnTo>
                  <a:lnTo>
                    <a:pt x="9623" y="12848"/>
                  </a:lnTo>
                  <a:lnTo>
                    <a:pt x="8292" y="10954"/>
                  </a:lnTo>
                  <a:lnTo>
                    <a:pt x="7012" y="9111"/>
                  </a:lnTo>
                  <a:lnTo>
                    <a:pt x="5682" y="7320"/>
                  </a:lnTo>
                  <a:lnTo>
                    <a:pt x="2969" y="3634"/>
                  </a:lnTo>
                  <a:lnTo>
                    <a:pt x="1587" y="1843"/>
                  </a:lnTo>
                  <a:lnTo>
                    <a:pt x="205" y="51"/>
                  </a:lnTo>
                  <a:lnTo>
                    <a:pt x="15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41;p54">
              <a:extLst>
                <a:ext uri="{FF2B5EF4-FFF2-40B4-BE49-F238E27FC236}">
                  <a16:creationId xmlns:a16="http://schemas.microsoft.com/office/drawing/2014/main" id="{6227541E-B343-564C-830B-B29B6F771D46}"/>
                </a:ext>
              </a:extLst>
            </p:cNvPr>
            <p:cNvSpPr/>
            <p:nvPr/>
          </p:nvSpPr>
          <p:spPr>
            <a:xfrm>
              <a:off x="1959675" y="1410250"/>
              <a:ext cx="55050" cy="116450"/>
            </a:xfrm>
            <a:custGeom>
              <a:avLst/>
              <a:gdLst/>
              <a:ahLst/>
              <a:cxnLst/>
              <a:rect l="l" t="t" r="r" b="b"/>
              <a:pathLst>
                <a:path w="2202" h="4658" extrusionOk="0">
                  <a:moveTo>
                    <a:pt x="0" y="0"/>
                  </a:moveTo>
                  <a:lnTo>
                    <a:pt x="0" y="0"/>
                  </a:lnTo>
                  <a:lnTo>
                    <a:pt x="51" y="410"/>
                  </a:lnTo>
                  <a:lnTo>
                    <a:pt x="205" y="870"/>
                  </a:lnTo>
                  <a:lnTo>
                    <a:pt x="358" y="1382"/>
                  </a:lnTo>
                  <a:lnTo>
                    <a:pt x="614" y="1945"/>
                  </a:lnTo>
                  <a:lnTo>
                    <a:pt x="921" y="2559"/>
                  </a:lnTo>
                  <a:lnTo>
                    <a:pt x="1280" y="3174"/>
                  </a:lnTo>
                  <a:lnTo>
                    <a:pt x="2201" y="4658"/>
                  </a:lnTo>
                  <a:lnTo>
                    <a:pt x="2201" y="4658"/>
                  </a:lnTo>
                  <a:lnTo>
                    <a:pt x="1280" y="3174"/>
                  </a:lnTo>
                  <a:lnTo>
                    <a:pt x="921" y="2559"/>
                  </a:lnTo>
                  <a:lnTo>
                    <a:pt x="614" y="1945"/>
                  </a:lnTo>
                  <a:lnTo>
                    <a:pt x="358" y="1382"/>
                  </a:lnTo>
                  <a:lnTo>
                    <a:pt x="205" y="870"/>
                  </a:lnTo>
                  <a:lnTo>
                    <a:pt x="51" y="410"/>
                  </a:lnTo>
                  <a:lnTo>
                    <a:pt x="0" y="0"/>
                  </a:lnTo>
                  <a:lnTo>
                    <a:pt x="0" y="0"/>
                  </a:lnTo>
                  <a:lnTo>
                    <a:pt x="0" y="0"/>
                  </a:ln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42;p54">
              <a:extLst>
                <a:ext uri="{FF2B5EF4-FFF2-40B4-BE49-F238E27FC236}">
                  <a16:creationId xmlns:a16="http://schemas.microsoft.com/office/drawing/2014/main" id="{9B221D1F-4743-14D9-49FE-459266E24F74}"/>
                </a:ext>
              </a:extLst>
            </p:cNvPr>
            <p:cNvSpPr/>
            <p:nvPr/>
          </p:nvSpPr>
          <p:spPr>
            <a:xfrm>
              <a:off x="1959675" y="1410250"/>
              <a:ext cx="55050" cy="116450"/>
            </a:xfrm>
            <a:custGeom>
              <a:avLst/>
              <a:gdLst/>
              <a:ahLst/>
              <a:cxnLst/>
              <a:rect l="l" t="t" r="r" b="b"/>
              <a:pathLst>
                <a:path w="2202" h="4658" fill="none" extrusionOk="0">
                  <a:moveTo>
                    <a:pt x="0" y="0"/>
                  </a:moveTo>
                  <a:lnTo>
                    <a:pt x="0" y="0"/>
                  </a:lnTo>
                  <a:lnTo>
                    <a:pt x="51" y="410"/>
                  </a:lnTo>
                  <a:lnTo>
                    <a:pt x="205" y="870"/>
                  </a:lnTo>
                  <a:lnTo>
                    <a:pt x="358" y="1382"/>
                  </a:lnTo>
                  <a:lnTo>
                    <a:pt x="614" y="1945"/>
                  </a:lnTo>
                  <a:lnTo>
                    <a:pt x="921" y="2559"/>
                  </a:lnTo>
                  <a:lnTo>
                    <a:pt x="1280" y="3174"/>
                  </a:lnTo>
                  <a:lnTo>
                    <a:pt x="2201" y="4658"/>
                  </a:lnTo>
                  <a:lnTo>
                    <a:pt x="2201" y="4658"/>
                  </a:lnTo>
                  <a:lnTo>
                    <a:pt x="1280" y="3174"/>
                  </a:lnTo>
                  <a:lnTo>
                    <a:pt x="921" y="2559"/>
                  </a:lnTo>
                  <a:lnTo>
                    <a:pt x="614" y="1945"/>
                  </a:lnTo>
                  <a:lnTo>
                    <a:pt x="358" y="1382"/>
                  </a:lnTo>
                  <a:lnTo>
                    <a:pt x="205" y="870"/>
                  </a:lnTo>
                  <a:lnTo>
                    <a:pt x="51" y="41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3;p54">
              <a:extLst>
                <a:ext uri="{FF2B5EF4-FFF2-40B4-BE49-F238E27FC236}">
                  <a16:creationId xmlns:a16="http://schemas.microsoft.com/office/drawing/2014/main" id="{9E5638BE-46A9-DE6F-224F-FBBCEB3FA8E0}"/>
                </a:ext>
              </a:extLst>
            </p:cNvPr>
            <p:cNvSpPr/>
            <p:nvPr/>
          </p:nvSpPr>
          <p:spPr>
            <a:xfrm>
              <a:off x="2584125" y="2012950"/>
              <a:ext cx="154850" cy="33275"/>
            </a:xfrm>
            <a:custGeom>
              <a:avLst/>
              <a:gdLst/>
              <a:ahLst/>
              <a:cxnLst/>
              <a:rect l="l" t="t" r="r" b="b"/>
              <a:pathLst>
                <a:path w="6194" h="1331" extrusionOk="0">
                  <a:moveTo>
                    <a:pt x="6193" y="0"/>
                  </a:moveTo>
                  <a:lnTo>
                    <a:pt x="4671" y="435"/>
                  </a:lnTo>
                  <a:lnTo>
                    <a:pt x="4671" y="435"/>
                  </a:lnTo>
                  <a:lnTo>
                    <a:pt x="4965" y="358"/>
                  </a:lnTo>
                  <a:lnTo>
                    <a:pt x="6193" y="0"/>
                  </a:lnTo>
                  <a:close/>
                  <a:moveTo>
                    <a:pt x="4671" y="435"/>
                  </a:moveTo>
                  <a:lnTo>
                    <a:pt x="3788" y="666"/>
                  </a:lnTo>
                  <a:lnTo>
                    <a:pt x="3788" y="666"/>
                  </a:lnTo>
                  <a:lnTo>
                    <a:pt x="4402" y="512"/>
                  </a:lnTo>
                  <a:lnTo>
                    <a:pt x="4671" y="435"/>
                  </a:lnTo>
                  <a:close/>
                  <a:moveTo>
                    <a:pt x="3788" y="666"/>
                  </a:moveTo>
                  <a:lnTo>
                    <a:pt x="2764" y="921"/>
                  </a:lnTo>
                  <a:lnTo>
                    <a:pt x="1996" y="1075"/>
                  </a:lnTo>
                  <a:lnTo>
                    <a:pt x="1335" y="1217"/>
                  </a:lnTo>
                  <a:lnTo>
                    <a:pt x="1689" y="1177"/>
                  </a:lnTo>
                  <a:lnTo>
                    <a:pt x="2713" y="973"/>
                  </a:lnTo>
                  <a:lnTo>
                    <a:pt x="3788" y="666"/>
                  </a:lnTo>
                  <a:lnTo>
                    <a:pt x="3788" y="666"/>
                  </a:lnTo>
                  <a:close/>
                  <a:moveTo>
                    <a:pt x="1335" y="1217"/>
                  </a:moveTo>
                  <a:lnTo>
                    <a:pt x="1113" y="1241"/>
                  </a:lnTo>
                  <a:lnTo>
                    <a:pt x="1113" y="1241"/>
                  </a:lnTo>
                  <a:lnTo>
                    <a:pt x="1280" y="1229"/>
                  </a:lnTo>
                  <a:lnTo>
                    <a:pt x="1335" y="1217"/>
                  </a:lnTo>
                  <a:close/>
                  <a:moveTo>
                    <a:pt x="1113" y="1241"/>
                  </a:moveTo>
                  <a:lnTo>
                    <a:pt x="614" y="1280"/>
                  </a:lnTo>
                  <a:lnTo>
                    <a:pt x="0" y="1331"/>
                  </a:lnTo>
                  <a:lnTo>
                    <a:pt x="768" y="1280"/>
                  </a:lnTo>
                  <a:lnTo>
                    <a:pt x="1113" y="124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4;p54">
              <a:extLst>
                <a:ext uri="{FF2B5EF4-FFF2-40B4-BE49-F238E27FC236}">
                  <a16:creationId xmlns:a16="http://schemas.microsoft.com/office/drawing/2014/main" id="{05971993-6017-E34C-2611-8E67180441C6}"/>
                </a:ext>
              </a:extLst>
            </p:cNvPr>
            <p:cNvSpPr/>
            <p:nvPr/>
          </p:nvSpPr>
          <p:spPr>
            <a:xfrm>
              <a:off x="2580275" y="1941275"/>
              <a:ext cx="348075" cy="104950"/>
            </a:xfrm>
            <a:custGeom>
              <a:avLst/>
              <a:gdLst/>
              <a:ahLst/>
              <a:cxnLst/>
              <a:rect l="l" t="t" r="r" b="b"/>
              <a:pathLst>
                <a:path w="13923" h="4198" fill="none" extrusionOk="0">
                  <a:moveTo>
                    <a:pt x="13923" y="1"/>
                  </a:moveTo>
                  <a:lnTo>
                    <a:pt x="13923" y="1"/>
                  </a:lnTo>
                  <a:lnTo>
                    <a:pt x="12080" y="769"/>
                  </a:lnTo>
                  <a:lnTo>
                    <a:pt x="10135" y="1485"/>
                  </a:lnTo>
                  <a:lnTo>
                    <a:pt x="8241" y="2202"/>
                  </a:lnTo>
                  <a:lnTo>
                    <a:pt x="6347" y="2867"/>
                  </a:lnTo>
                  <a:lnTo>
                    <a:pt x="6347" y="2867"/>
                  </a:lnTo>
                  <a:lnTo>
                    <a:pt x="5119" y="3225"/>
                  </a:lnTo>
                  <a:lnTo>
                    <a:pt x="3942" y="3533"/>
                  </a:lnTo>
                  <a:lnTo>
                    <a:pt x="2867" y="3840"/>
                  </a:lnTo>
                  <a:lnTo>
                    <a:pt x="1843" y="4044"/>
                  </a:lnTo>
                  <a:lnTo>
                    <a:pt x="1843" y="4044"/>
                  </a:lnTo>
                  <a:lnTo>
                    <a:pt x="922" y="4147"/>
                  </a:lnTo>
                  <a:lnTo>
                    <a:pt x="154" y="4198"/>
                  </a:lnTo>
                  <a:lnTo>
                    <a:pt x="154" y="4198"/>
                  </a:lnTo>
                  <a:lnTo>
                    <a:pt x="1" y="4198"/>
                  </a:lnTo>
                  <a:lnTo>
                    <a:pt x="1" y="4198"/>
                  </a:lnTo>
                  <a:lnTo>
                    <a:pt x="154" y="4198"/>
                  </a:lnTo>
                  <a:lnTo>
                    <a:pt x="154" y="4198"/>
                  </a:lnTo>
                  <a:lnTo>
                    <a:pt x="768" y="4147"/>
                  </a:lnTo>
                  <a:lnTo>
                    <a:pt x="1434" y="4096"/>
                  </a:lnTo>
                  <a:lnTo>
                    <a:pt x="2150" y="3942"/>
                  </a:lnTo>
                  <a:lnTo>
                    <a:pt x="2918" y="3788"/>
                  </a:lnTo>
                  <a:lnTo>
                    <a:pt x="4556" y="3379"/>
                  </a:lnTo>
                  <a:lnTo>
                    <a:pt x="6347" y="2867"/>
                  </a:lnTo>
                  <a:lnTo>
                    <a:pt x="8241" y="2202"/>
                  </a:lnTo>
                  <a:lnTo>
                    <a:pt x="10135" y="1485"/>
                  </a:lnTo>
                  <a:lnTo>
                    <a:pt x="12080" y="769"/>
                  </a:lnTo>
                  <a:lnTo>
                    <a:pt x="13923" y="1"/>
                  </a:lnTo>
                  <a:lnTo>
                    <a:pt x="1392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5;p54">
              <a:extLst>
                <a:ext uri="{FF2B5EF4-FFF2-40B4-BE49-F238E27FC236}">
                  <a16:creationId xmlns:a16="http://schemas.microsoft.com/office/drawing/2014/main" id="{6C97EF4C-F80D-89DC-8DD9-D6178224E3B1}"/>
                </a:ext>
              </a:extLst>
            </p:cNvPr>
            <p:cNvSpPr/>
            <p:nvPr/>
          </p:nvSpPr>
          <p:spPr>
            <a:xfrm>
              <a:off x="2626350" y="2012950"/>
              <a:ext cx="112625" cy="29450"/>
            </a:xfrm>
            <a:custGeom>
              <a:avLst/>
              <a:gdLst/>
              <a:ahLst/>
              <a:cxnLst/>
              <a:rect l="l" t="t" r="r" b="b"/>
              <a:pathLst>
                <a:path w="4505" h="1178" extrusionOk="0">
                  <a:moveTo>
                    <a:pt x="4504" y="0"/>
                  </a:moveTo>
                  <a:lnTo>
                    <a:pt x="4504" y="0"/>
                  </a:lnTo>
                  <a:lnTo>
                    <a:pt x="3276" y="358"/>
                  </a:lnTo>
                  <a:lnTo>
                    <a:pt x="2099" y="666"/>
                  </a:lnTo>
                  <a:lnTo>
                    <a:pt x="1024" y="973"/>
                  </a:lnTo>
                  <a:lnTo>
                    <a:pt x="0" y="1177"/>
                  </a:lnTo>
                  <a:lnTo>
                    <a:pt x="0" y="1177"/>
                  </a:lnTo>
                  <a:lnTo>
                    <a:pt x="1024" y="973"/>
                  </a:lnTo>
                  <a:lnTo>
                    <a:pt x="2099" y="666"/>
                  </a:lnTo>
                  <a:lnTo>
                    <a:pt x="3276" y="358"/>
                  </a:lnTo>
                  <a:lnTo>
                    <a:pt x="4504" y="0"/>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6;p54">
              <a:extLst>
                <a:ext uri="{FF2B5EF4-FFF2-40B4-BE49-F238E27FC236}">
                  <a16:creationId xmlns:a16="http://schemas.microsoft.com/office/drawing/2014/main" id="{08DCFEA9-E725-0933-4AFC-88DD49A09B00}"/>
                </a:ext>
              </a:extLst>
            </p:cNvPr>
            <p:cNvSpPr/>
            <p:nvPr/>
          </p:nvSpPr>
          <p:spPr>
            <a:xfrm>
              <a:off x="2626350" y="2012950"/>
              <a:ext cx="112625" cy="29450"/>
            </a:xfrm>
            <a:custGeom>
              <a:avLst/>
              <a:gdLst/>
              <a:ahLst/>
              <a:cxnLst/>
              <a:rect l="l" t="t" r="r" b="b"/>
              <a:pathLst>
                <a:path w="4505" h="1178" fill="none" extrusionOk="0">
                  <a:moveTo>
                    <a:pt x="4504" y="0"/>
                  </a:moveTo>
                  <a:lnTo>
                    <a:pt x="4504" y="0"/>
                  </a:lnTo>
                  <a:lnTo>
                    <a:pt x="3276" y="358"/>
                  </a:lnTo>
                  <a:lnTo>
                    <a:pt x="2099" y="666"/>
                  </a:lnTo>
                  <a:lnTo>
                    <a:pt x="1024" y="973"/>
                  </a:lnTo>
                  <a:lnTo>
                    <a:pt x="0" y="1177"/>
                  </a:lnTo>
                  <a:lnTo>
                    <a:pt x="0" y="1177"/>
                  </a:lnTo>
                  <a:lnTo>
                    <a:pt x="1024" y="973"/>
                  </a:lnTo>
                  <a:lnTo>
                    <a:pt x="2099" y="666"/>
                  </a:lnTo>
                  <a:lnTo>
                    <a:pt x="3276" y="358"/>
                  </a:lnTo>
                  <a:lnTo>
                    <a:pt x="450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7;p54">
              <a:extLst>
                <a:ext uri="{FF2B5EF4-FFF2-40B4-BE49-F238E27FC236}">
                  <a16:creationId xmlns:a16="http://schemas.microsoft.com/office/drawing/2014/main" id="{B81EAF2C-68FB-A4B9-EC5F-3140062CBD01}"/>
                </a:ext>
              </a:extLst>
            </p:cNvPr>
            <p:cNvSpPr/>
            <p:nvPr/>
          </p:nvSpPr>
          <p:spPr>
            <a:xfrm>
              <a:off x="2561075" y="2043650"/>
              <a:ext cx="19225" cy="2575"/>
            </a:xfrm>
            <a:custGeom>
              <a:avLst/>
              <a:gdLst/>
              <a:ahLst/>
              <a:cxnLst/>
              <a:rect l="l" t="t" r="r" b="b"/>
              <a:pathLst>
                <a:path w="769" h="103" extrusionOk="0">
                  <a:moveTo>
                    <a:pt x="1" y="1"/>
                  </a:moveTo>
                  <a:lnTo>
                    <a:pt x="1" y="1"/>
                  </a:lnTo>
                  <a:lnTo>
                    <a:pt x="410" y="52"/>
                  </a:lnTo>
                  <a:lnTo>
                    <a:pt x="769" y="103"/>
                  </a:lnTo>
                  <a:lnTo>
                    <a:pt x="769" y="103"/>
                  </a:lnTo>
                  <a:lnTo>
                    <a:pt x="410" y="52"/>
                  </a:lnTo>
                  <a:lnTo>
                    <a:pt x="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8;p54">
              <a:extLst>
                <a:ext uri="{FF2B5EF4-FFF2-40B4-BE49-F238E27FC236}">
                  <a16:creationId xmlns:a16="http://schemas.microsoft.com/office/drawing/2014/main" id="{FCE838EC-AC94-1DCE-6B47-6C33D174622D}"/>
                </a:ext>
              </a:extLst>
            </p:cNvPr>
            <p:cNvSpPr/>
            <p:nvPr/>
          </p:nvSpPr>
          <p:spPr>
            <a:xfrm>
              <a:off x="2561075" y="2043650"/>
              <a:ext cx="19225" cy="2575"/>
            </a:xfrm>
            <a:custGeom>
              <a:avLst/>
              <a:gdLst/>
              <a:ahLst/>
              <a:cxnLst/>
              <a:rect l="l" t="t" r="r" b="b"/>
              <a:pathLst>
                <a:path w="769" h="103" fill="none" extrusionOk="0">
                  <a:moveTo>
                    <a:pt x="1" y="1"/>
                  </a:moveTo>
                  <a:lnTo>
                    <a:pt x="1" y="1"/>
                  </a:lnTo>
                  <a:lnTo>
                    <a:pt x="410" y="52"/>
                  </a:lnTo>
                  <a:lnTo>
                    <a:pt x="769" y="103"/>
                  </a:lnTo>
                  <a:lnTo>
                    <a:pt x="769" y="103"/>
                  </a:lnTo>
                  <a:lnTo>
                    <a:pt x="410" y="52"/>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9;p54">
              <a:extLst>
                <a:ext uri="{FF2B5EF4-FFF2-40B4-BE49-F238E27FC236}">
                  <a16:creationId xmlns:a16="http://schemas.microsoft.com/office/drawing/2014/main" id="{C1C32BBA-2A16-1F13-8C85-5E5E5C175AB6}"/>
                </a:ext>
              </a:extLst>
            </p:cNvPr>
            <p:cNvSpPr/>
            <p:nvPr/>
          </p:nvSpPr>
          <p:spPr>
            <a:xfrm>
              <a:off x="1959675" y="1410250"/>
              <a:ext cx="968675" cy="635975"/>
            </a:xfrm>
            <a:custGeom>
              <a:avLst/>
              <a:gdLst/>
              <a:ahLst/>
              <a:cxnLst/>
              <a:rect l="l" t="t" r="r" b="b"/>
              <a:pathLst>
                <a:path w="38747" h="25439" extrusionOk="0">
                  <a:moveTo>
                    <a:pt x="0" y="0"/>
                  </a:moveTo>
                  <a:lnTo>
                    <a:pt x="51" y="410"/>
                  </a:lnTo>
                  <a:lnTo>
                    <a:pt x="205" y="870"/>
                  </a:lnTo>
                  <a:lnTo>
                    <a:pt x="358" y="1382"/>
                  </a:lnTo>
                  <a:lnTo>
                    <a:pt x="614" y="1945"/>
                  </a:lnTo>
                  <a:lnTo>
                    <a:pt x="921" y="2559"/>
                  </a:lnTo>
                  <a:lnTo>
                    <a:pt x="1280" y="3174"/>
                  </a:lnTo>
                  <a:lnTo>
                    <a:pt x="2201" y="4658"/>
                  </a:lnTo>
                  <a:lnTo>
                    <a:pt x="2918" y="5682"/>
                  </a:lnTo>
                  <a:lnTo>
                    <a:pt x="3788" y="6808"/>
                  </a:lnTo>
                  <a:lnTo>
                    <a:pt x="5733" y="9213"/>
                  </a:lnTo>
                  <a:lnTo>
                    <a:pt x="7524" y="11363"/>
                  </a:lnTo>
                  <a:lnTo>
                    <a:pt x="9213" y="13359"/>
                  </a:lnTo>
                  <a:lnTo>
                    <a:pt x="10800" y="15151"/>
                  </a:lnTo>
                  <a:lnTo>
                    <a:pt x="12284" y="16789"/>
                  </a:lnTo>
                  <a:lnTo>
                    <a:pt x="13666" y="18222"/>
                  </a:lnTo>
                  <a:lnTo>
                    <a:pt x="14997" y="19502"/>
                  </a:lnTo>
                  <a:lnTo>
                    <a:pt x="16226" y="20628"/>
                  </a:lnTo>
                  <a:lnTo>
                    <a:pt x="17403" y="21651"/>
                  </a:lnTo>
                  <a:lnTo>
                    <a:pt x="18478" y="22521"/>
                  </a:lnTo>
                  <a:lnTo>
                    <a:pt x="19553" y="23238"/>
                  </a:lnTo>
                  <a:lnTo>
                    <a:pt x="20525" y="23852"/>
                  </a:lnTo>
                  <a:lnTo>
                    <a:pt x="21446" y="24364"/>
                  </a:lnTo>
                  <a:lnTo>
                    <a:pt x="22368" y="24774"/>
                  </a:lnTo>
                  <a:lnTo>
                    <a:pt x="23238" y="25081"/>
                  </a:lnTo>
                  <a:lnTo>
                    <a:pt x="24057" y="25337"/>
                  </a:lnTo>
                  <a:lnTo>
                    <a:pt x="24466" y="25388"/>
                  </a:lnTo>
                  <a:lnTo>
                    <a:pt x="24825" y="25439"/>
                  </a:lnTo>
                  <a:lnTo>
                    <a:pt x="24978" y="25439"/>
                  </a:lnTo>
                  <a:lnTo>
                    <a:pt x="25746" y="25388"/>
                  </a:lnTo>
                  <a:lnTo>
                    <a:pt x="26667" y="25285"/>
                  </a:lnTo>
                  <a:lnTo>
                    <a:pt x="27691" y="25081"/>
                  </a:lnTo>
                  <a:lnTo>
                    <a:pt x="28766" y="24774"/>
                  </a:lnTo>
                  <a:lnTo>
                    <a:pt x="29943" y="24466"/>
                  </a:lnTo>
                  <a:lnTo>
                    <a:pt x="31171" y="24108"/>
                  </a:lnTo>
                  <a:lnTo>
                    <a:pt x="33065" y="23443"/>
                  </a:lnTo>
                  <a:lnTo>
                    <a:pt x="34959" y="22726"/>
                  </a:lnTo>
                  <a:lnTo>
                    <a:pt x="36904" y="22010"/>
                  </a:lnTo>
                  <a:lnTo>
                    <a:pt x="38747" y="21242"/>
                  </a:lnTo>
                  <a:lnTo>
                    <a:pt x="0" y="0"/>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50;p54">
              <a:extLst>
                <a:ext uri="{FF2B5EF4-FFF2-40B4-BE49-F238E27FC236}">
                  <a16:creationId xmlns:a16="http://schemas.microsoft.com/office/drawing/2014/main" id="{9AEFF1A3-0C72-28AD-6CEB-C91D6CAB5A1A}"/>
                </a:ext>
              </a:extLst>
            </p:cNvPr>
            <p:cNvSpPr/>
            <p:nvPr/>
          </p:nvSpPr>
          <p:spPr>
            <a:xfrm>
              <a:off x="1959675" y="1410250"/>
              <a:ext cx="968675" cy="635975"/>
            </a:xfrm>
            <a:custGeom>
              <a:avLst/>
              <a:gdLst/>
              <a:ahLst/>
              <a:cxnLst/>
              <a:rect l="l" t="t" r="r" b="b"/>
              <a:pathLst>
                <a:path w="38747" h="25439" fill="none" extrusionOk="0">
                  <a:moveTo>
                    <a:pt x="0" y="0"/>
                  </a:moveTo>
                  <a:lnTo>
                    <a:pt x="0" y="0"/>
                  </a:lnTo>
                  <a:lnTo>
                    <a:pt x="51" y="410"/>
                  </a:lnTo>
                  <a:lnTo>
                    <a:pt x="205" y="870"/>
                  </a:lnTo>
                  <a:lnTo>
                    <a:pt x="358" y="1382"/>
                  </a:lnTo>
                  <a:lnTo>
                    <a:pt x="614" y="1945"/>
                  </a:lnTo>
                  <a:lnTo>
                    <a:pt x="921" y="2559"/>
                  </a:lnTo>
                  <a:lnTo>
                    <a:pt x="1280" y="3174"/>
                  </a:lnTo>
                  <a:lnTo>
                    <a:pt x="2201" y="4658"/>
                  </a:lnTo>
                  <a:lnTo>
                    <a:pt x="2201" y="4658"/>
                  </a:lnTo>
                  <a:lnTo>
                    <a:pt x="2918" y="5682"/>
                  </a:lnTo>
                  <a:lnTo>
                    <a:pt x="3788" y="6808"/>
                  </a:lnTo>
                  <a:lnTo>
                    <a:pt x="3788" y="6808"/>
                  </a:lnTo>
                  <a:lnTo>
                    <a:pt x="5733" y="9213"/>
                  </a:lnTo>
                  <a:lnTo>
                    <a:pt x="7524" y="11363"/>
                  </a:lnTo>
                  <a:lnTo>
                    <a:pt x="9213" y="13359"/>
                  </a:lnTo>
                  <a:lnTo>
                    <a:pt x="10800" y="15151"/>
                  </a:lnTo>
                  <a:lnTo>
                    <a:pt x="12284" y="16789"/>
                  </a:lnTo>
                  <a:lnTo>
                    <a:pt x="13666" y="18222"/>
                  </a:lnTo>
                  <a:lnTo>
                    <a:pt x="14997" y="19502"/>
                  </a:lnTo>
                  <a:lnTo>
                    <a:pt x="16226" y="20628"/>
                  </a:lnTo>
                  <a:lnTo>
                    <a:pt x="17403" y="21651"/>
                  </a:lnTo>
                  <a:lnTo>
                    <a:pt x="18478" y="22521"/>
                  </a:lnTo>
                  <a:lnTo>
                    <a:pt x="19553" y="23238"/>
                  </a:lnTo>
                  <a:lnTo>
                    <a:pt x="20525" y="23852"/>
                  </a:lnTo>
                  <a:lnTo>
                    <a:pt x="21446" y="24364"/>
                  </a:lnTo>
                  <a:lnTo>
                    <a:pt x="22368" y="24774"/>
                  </a:lnTo>
                  <a:lnTo>
                    <a:pt x="23238" y="25081"/>
                  </a:lnTo>
                  <a:lnTo>
                    <a:pt x="24057" y="25337"/>
                  </a:lnTo>
                  <a:lnTo>
                    <a:pt x="24057" y="25337"/>
                  </a:lnTo>
                  <a:lnTo>
                    <a:pt x="24057" y="25337"/>
                  </a:lnTo>
                  <a:lnTo>
                    <a:pt x="24466" y="25388"/>
                  </a:lnTo>
                  <a:lnTo>
                    <a:pt x="24825" y="25439"/>
                  </a:lnTo>
                  <a:lnTo>
                    <a:pt x="24825" y="25439"/>
                  </a:lnTo>
                  <a:lnTo>
                    <a:pt x="24825" y="25439"/>
                  </a:lnTo>
                  <a:lnTo>
                    <a:pt x="24825" y="25439"/>
                  </a:lnTo>
                  <a:lnTo>
                    <a:pt x="24978" y="25439"/>
                  </a:lnTo>
                  <a:lnTo>
                    <a:pt x="24978" y="25439"/>
                  </a:lnTo>
                  <a:lnTo>
                    <a:pt x="25746" y="25388"/>
                  </a:lnTo>
                  <a:lnTo>
                    <a:pt x="26667" y="25285"/>
                  </a:lnTo>
                  <a:lnTo>
                    <a:pt x="26667" y="25285"/>
                  </a:lnTo>
                  <a:lnTo>
                    <a:pt x="27691" y="25081"/>
                  </a:lnTo>
                  <a:lnTo>
                    <a:pt x="28766" y="24774"/>
                  </a:lnTo>
                  <a:lnTo>
                    <a:pt x="29943" y="24466"/>
                  </a:lnTo>
                  <a:lnTo>
                    <a:pt x="31171" y="24108"/>
                  </a:lnTo>
                  <a:lnTo>
                    <a:pt x="31171" y="24108"/>
                  </a:lnTo>
                  <a:lnTo>
                    <a:pt x="33065" y="23443"/>
                  </a:lnTo>
                  <a:lnTo>
                    <a:pt x="34959" y="22726"/>
                  </a:lnTo>
                  <a:lnTo>
                    <a:pt x="36904" y="22010"/>
                  </a:lnTo>
                  <a:lnTo>
                    <a:pt x="38747" y="21242"/>
                  </a:lnTo>
                  <a:lnTo>
                    <a:pt x="38747" y="21242"/>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51;p54">
              <a:extLst>
                <a:ext uri="{FF2B5EF4-FFF2-40B4-BE49-F238E27FC236}">
                  <a16:creationId xmlns:a16="http://schemas.microsoft.com/office/drawing/2014/main" id="{071F7C88-6894-5C51-45D0-572ACAAACB38}"/>
                </a:ext>
              </a:extLst>
            </p:cNvPr>
            <p:cNvSpPr/>
            <p:nvPr/>
          </p:nvSpPr>
          <p:spPr>
            <a:xfrm>
              <a:off x="1429900" y="1350100"/>
              <a:ext cx="955900" cy="1017325"/>
            </a:xfrm>
            <a:custGeom>
              <a:avLst/>
              <a:gdLst/>
              <a:ahLst/>
              <a:cxnLst/>
              <a:rect l="l" t="t" r="r" b="b"/>
              <a:pathLst>
                <a:path w="38236" h="40693" extrusionOk="0">
                  <a:moveTo>
                    <a:pt x="22675" y="0"/>
                  </a:moveTo>
                  <a:lnTo>
                    <a:pt x="21805" y="52"/>
                  </a:lnTo>
                  <a:lnTo>
                    <a:pt x="20935" y="256"/>
                  </a:lnTo>
                  <a:lnTo>
                    <a:pt x="20065" y="512"/>
                  </a:lnTo>
                  <a:lnTo>
                    <a:pt x="19144" y="922"/>
                  </a:lnTo>
                  <a:lnTo>
                    <a:pt x="18274" y="1382"/>
                  </a:lnTo>
                  <a:lnTo>
                    <a:pt x="17403" y="1997"/>
                  </a:lnTo>
                  <a:lnTo>
                    <a:pt x="16533" y="2713"/>
                  </a:lnTo>
                  <a:lnTo>
                    <a:pt x="15663" y="3583"/>
                  </a:lnTo>
                  <a:lnTo>
                    <a:pt x="14844" y="4505"/>
                  </a:lnTo>
                  <a:lnTo>
                    <a:pt x="14025" y="5580"/>
                  </a:lnTo>
                  <a:lnTo>
                    <a:pt x="13206" y="6706"/>
                  </a:lnTo>
                  <a:lnTo>
                    <a:pt x="12387" y="7883"/>
                  </a:lnTo>
                  <a:lnTo>
                    <a:pt x="11620" y="9163"/>
                  </a:lnTo>
                  <a:lnTo>
                    <a:pt x="10852" y="10493"/>
                  </a:lnTo>
                  <a:lnTo>
                    <a:pt x="10135" y="11875"/>
                  </a:lnTo>
                  <a:lnTo>
                    <a:pt x="9419" y="13308"/>
                  </a:lnTo>
                  <a:lnTo>
                    <a:pt x="8702" y="14742"/>
                  </a:lnTo>
                  <a:lnTo>
                    <a:pt x="8037" y="16277"/>
                  </a:lnTo>
                  <a:lnTo>
                    <a:pt x="6706" y="19297"/>
                  </a:lnTo>
                  <a:lnTo>
                    <a:pt x="5529" y="22317"/>
                  </a:lnTo>
                  <a:lnTo>
                    <a:pt x="4454" y="25337"/>
                  </a:lnTo>
                  <a:lnTo>
                    <a:pt x="3430" y="28254"/>
                  </a:lnTo>
                  <a:lnTo>
                    <a:pt x="2560" y="30967"/>
                  </a:lnTo>
                  <a:lnTo>
                    <a:pt x="1792" y="33424"/>
                  </a:lnTo>
                  <a:lnTo>
                    <a:pt x="1178" y="35574"/>
                  </a:lnTo>
                  <a:lnTo>
                    <a:pt x="308" y="38747"/>
                  </a:lnTo>
                  <a:lnTo>
                    <a:pt x="1" y="39925"/>
                  </a:lnTo>
                  <a:lnTo>
                    <a:pt x="8753" y="40283"/>
                  </a:lnTo>
                  <a:lnTo>
                    <a:pt x="16175" y="40539"/>
                  </a:lnTo>
                  <a:lnTo>
                    <a:pt x="22317" y="40641"/>
                  </a:lnTo>
                  <a:lnTo>
                    <a:pt x="27231" y="40692"/>
                  </a:lnTo>
                  <a:lnTo>
                    <a:pt x="30967" y="40641"/>
                  </a:lnTo>
                  <a:lnTo>
                    <a:pt x="33527" y="40590"/>
                  </a:lnTo>
                  <a:lnTo>
                    <a:pt x="35523" y="40539"/>
                  </a:lnTo>
                  <a:lnTo>
                    <a:pt x="35523" y="31837"/>
                  </a:lnTo>
                  <a:lnTo>
                    <a:pt x="36035" y="31018"/>
                  </a:lnTo>
                  <a:lnTo>
                    <a:pt x="36546" y="30097"/>
                  </a:lnTo>
                  <a:lnTo>
                    <a:pt x="37161" y="28920"/>
                  </a:lnTo>
                  <a:lnTo>
                    <a:pt x="37417" y="28254"/>
                  </a:lnTo>
                  <a:lnTo>
                    <a:pt x="37673" y="27538"/>
                  </a:lnTo>
                  <a:lnTo>
                    <a:pt x="37877" y="26770"/>
                  </a:lnTo>
                  <a:lnTo>
                    <a:pt x="38082" y="26002"/>
                  </a:lnTo>
                  <a:lnTo>
                    <a:pt x="38184" y="25183"/>
                  </a:lnTo>
                  <a:lnTo>
                    <a:pt x="38236" y="24313"/>
                  </a:lnTo>
                  <a:lnTo>
                    <a:pt x="38184" y="23494"/>
                  </a:lnTo>
                  <a:lnTo>
                    <a:pt x="38082" y="22624"/>
                  </a:lnTo>
                  <a:lnTo>
                    <a:pt x="37826" y="21549"/>
                  </a:lnTo>
                  <a:lnTo>
                    <a:pt x="37417" y="20321"/>
                  </a:lnTo>
                  <a:lnTo>
                    <a:pt x="36905" y="18939"/>
                  </a:lnTo>
                  <a:lnTo>
                    <a:pt x="36342" y="17454"/>
                  </a:lnTo>
                  <a:lnTo>
                    <a:pt x="35625" y="15919"/>
                  </a:lnTo>
                  <a:lnTo>
                    <a:pt x="34909" y="14281"/>
                  </a:lnTo>
                  <a:lnTo>
                    <a:pt x="33373" y="11005"/>
                  </a:lnTo>
                  <a:lnTo>
                    <a:pt x="31786" y="7985"/>
                  </a:lnTo>
                  <a:lnTo>
                    <a:pt x="30404" y="5375"/>
                  </a:lnTo>
                  <a:lnTo>
                    <a:pt x="29381" y="3481"/>
                  </a:lnTo>
                  <a:lnTo>
                    <a:pt x="28971" y="2918"/>
                  </a:lnTo>
                  <a:lnTo>
                    <a:pt x="28766" y="2611"/>
                  </a:lnTo>
                  <a:lnTo>
                    <a:pt x="28101" y="1997"/>
                  </a:lnTo>
                  <a:lnTo>
                    <a:pt x="27436" y="1434"/>
                  </a:lnTo>
                  <a:lnTo>
                    <a:pt x="26719" y="973"/>
                  </a:lnTo>
                  <a:lnTo>
                    <a:pt x="25951" y="615"/>
                  </a:lnTo>
                  <a:lnTo>
                    <a:pt x="25183" y="308"/>
                  </a:lnTo>
                  <a:lnTo>
                    <a:pt x="24365" y="103"/>
                  </a:lnTo>
                  <a:lnTo>
                    <a:pt x="2349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52;p54">
              <a:extLst>
                <a:ext uri="{FF2B5EF4-FFF2-40B4-BE49-F238E27FC236}">
                  <a16:creationId xmlns:a16="http://schemas.microsoft.com/office/drawing/2014/main" id="{44A0AEE9-BDCD-C74E-EA34-A49696AFC796}"/>
                </a:ext>
              </a:extLst>
            </p:cNvPr>
            <p:cNvSpPr/>
            <p:nvPr/>
          </p:nvSpPr>
          <p:spPr>
            <a:xfrm>
              <a:off x="2102975" y="1484450"/>
              <a:ext cx="121600" cy="882975"/>
            </a:xfrm>
            <a:custGeom>
              <a:avLst/>
              <a:gdLst/>
              <a:ahLst/>
              <a:cxnLst/>
              <a:rect l="l" t="t" r="r" b="b"/>
              <a:pathLst>
                <a:path w="4864" h="35319" extrusionOk="0">
                  <a:moveTo>
                    <a:pt x="1" y="1"/>
                  </a:moveTo>
                  <a:lnTo>
                    <a:pt x="1792" y="6604"/>
                  </a:lnTo>
                  <a:lnTo>
                    <a:pt x="2662" y="9931"/>
                  </a:lnTo>
                  <a:lnTo>
                    <a:pt x="3072" y="11569"/>
                  </a:lnTo>
                  <a:lnTo>
                    <a:pt x="3430" y="13258"/>
                  </a:lnTo>
                  <a:lnTo>
                    <a:pt x="3788" y="14896"/>
                  </a:lnTo>
                  <a:lnTo>
                    <a:pt x="3993" y="15766"/>
                  </a:lnTo>
                  <a:lnTo>
                    <a:pt x="4096" y="16585"/>
                  </a:lnTo>
                  <a:lnTo>
                    <a:pt x="4198" y="17404"/>
                  </a:lnTo>
                  <a:lnTo>
                    <a:pt x="4198" y="18223"/>
                  </a:lnTo>
                  <a:lnTo>
                    <a:pt x="4147" y="19042"/>
                  </a:lnTo>
                  <a:lnTo>
                    <a:pt x="3993" y="19861"/>
                  </a:lnTo>
                  <a:lnTo>
                    <a:pt x="3788" y="20679"/>
                  </a:lnTo>
                  <a:lnTo>
                    <a:pt x="3532" y="21498"/>
                  </a:lnTo>
                  <a:lnTo>
                    <a:pt x="3277" y="22266"/>
                  </a:lnTo>
                  <a:lnTo>
                    <a:pt x="2918" y="23034"/>
                  </a:lnTo>
                  <a:lnTo>
                    <a:pt x="2560" y="23802"/>
                  </a:lnTo>
                  <a:lnTo>
                    <a:pt x="2151" y="24570"/>
                  </a:lnTo>
                  <a:lnTo>
                    <a:pt x="1741" y="25286"/>
                  </a:lnTo>
                  <a:lnTo>
                    <a:pt x="1280" y="25951"/>
                  </a:lnTo>
                  <a:lnTo>
                    <a:pt x="1178" y="26054"/>
                  </a:lnTo>
                  <a:lnTo>
                    <a:pt x="1178" y="26156"/>
                  </a:lnTo>
                  <a:lnTo>
                    <a:pt x="1229" y="28408"/>
                  </a:lnTo>
                  <a:lnTo>
                    <a:pt x="1280" y="30712"/>
                  </a:lnTo>
                  <a:lnTo>
                    <a:pt x="1383" y="33015"/>
                  </a:lnTo>
                  <a:lnTo>
                    <a:pt x="1485" y="35318"/>
                  </a:lnTo>
                  <a:lnTo>
                    <a:pt x="1587" y="33015"/>
                  </a:lnTo>
                  <a:lnTo>
                    <a:pt x="1690" y="30712"/>
                  </a:lnTo>
                  <a:lnTo>
                    <a:pt x="1741" y="28408"/>
                  </a:lnTo>
                  <a:lnTo>
                    <a:pt x="1790" y="26233"/>
                  </a:lnTo>
                  <a:lnTo>
                    <a:pt x="2202" y="25593"/>
                  </a:lnTo>
                  <a:lnTo>
                    <a:pt x="2662" y="24825"/>
                  </a:lnTo>
                  <a:lnTo>
                    <a:pt x="3123" y="24058"/>
                  </a:lnTo>
                  <a:lnTo>
                    <a:pt x="3481" y="23290"/>
                  </a:lnTo>
                  <a:lnTo>
                    <a:pt x="3840" y="22522"/>
                  </a:lnTo>
                  <a:lnTo>
                    <a:pt x="4147" y="21703"/>
                  </a:lnTo>
                  <a:lnTo>
                    <a:pt x="4403" y="20833"/>
                  </a:lnTo>
                  <a:lnTo>
                    <a:pt x="4659" y="20014"/>
                  </a:lnTo>
                  <a:lnTo>
                    <a:pt x="4761" y="19144"/>
                  </a:lnTo>
                  <a:lnTo>
                    <a:pt x="4863" y="18223"/>
                  </a:lnTo>
                  <a:lnTo>
                    <a:pt x="4812" y="17352"/>
                  </a:lnTo>
                  <a:lnTo>
                    <a:pt x="4710" y="16482"/>
                  </a:lnTo>
                  <a:lnTo>
                    <a:pt x="4403" y="14793"/>
                  </a:lnTo>
                  <a:lnTo>
                    <a:pt x="4044" y="13104"/>
                  </a:lnTo>
                  <a:lnTo>
                    <a:pt x="3584" y="11415"/>
                  </a:lnTo>
                  <a:lnTo>
                    <a:pt x="3123" y="9777"/>
                  </a:lnTo>
                  <a:lnTo>
                    <a:pt x="2151" y="6501"/>
                  </a:lnTo>
                  <a:lnTo>
                    <a:pt x="1127" y="3225"/>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3;p54">
              <a:extLst>
                <a:ext uri="{FF2B5EF4-FFF2-40B4-BE49-F238E27FC236}">
                  <a16:creationId xmlns:a16="http://schemas.microsoft.com/office/drawing/2014/main" id="{02A22B1F-FFFB-9249-64FB-2C880497D58B}"/>
                </a:ext>
              </a:extLst>
            </p:cNvPr>
            <p:cNvSpPr/>
            <p:nvPr/>
          </p:nvSpPr>
          <p:spPr>
            <a:xfrm>
              <a:off x="2190000" y="1691750"/>
              <a:ext cx="25600" cy="28175"/>
            </a:xfrm>
            <a:custGeom>
              <a:avLst/>
              <a:gdLst/>
              <a:ahLst/>
              <a:cxnLst/>
              <a:rect l="l" t="t" r="r" b="b"/>
              <a:pathLst>
                <a:path w="1024" h="1127" extrusionOk="0">
                  <a:moveTo>
                    <a:pt x="461" y="1"/>
                  </a:moveTo>
                  <a:lnTo>
                    <a:pt x="256" y="103"/>
                  </a:lnTo>
                  <a:lnTo>
                    <a:pt x="103" y="206"/>
                  </a:lnTo>
                  <a:lnTo>
                    <a:pt x="0" y="410"/>
                  </a:lnTo>
                  <a:lnTo>
                    <a:pt x="0" y="615"/>
                  </a:lnTo>
                  <a:lnTo>
                    <a:pt x="0" y="666"/>
                  </a:lnTo>
                  <a:lnTo>
                    <a:pt x="51" y="871"/>
                  </a:lnTo>
                  <a:lnTo>
                    <a:pt x="154" y="1024"/>
                  </a:lnTo>
                  <a:lnTo>
                    <a:pt x="359" y="1127"/>
                  </a:lnTo>
                  <a:lnTo>
                    <a:pt x="563" y="1127"/>
                  </a:lnTo>
                  <a:lnTo>
                    <a:pt x="717" y="1076"/>
                  </a:lnTo>
                  <a:lnTo>
                    <a:pt x="922" y="922"/>
                  </a:lnTo>
                  <a:lnTo>
                    <a:pt x="973" y="717"/>
                  </a:lnTo>
                  <a:lnTo>
                    <a:pt x="1024" y="513"/>
                  </a:lnTo>
                  <a:lnTo>
                    <a:pt x="973" y="308"/>
                  </a:lnTo>
                  <a:lnTo>
                    <a:pt x="870" y="154"/>
                  </a:lnTo>
                  <a:lnTo>
                    <a:pt x="666" y="52"/>
                  </a:lnTo>
                  <a:lnTo>
                    <a:pt x="46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4;p54">
              <a:extLst>
                <a:ext uri="{FF2B5EF4-FFF2-40B4-BE49-F238E27FC236}">
                  <a16:creationId xmlns:a16="http://schemas.microsoft.com/office/drawing/2014/main" id="{2C1736F4-EC31-C0FB-9343-040AC7CD9E88}"/>
                </a:ext>
              </a:extLst>
            </p:cNvPr>
            <p:cNvSpPr/>
            <p:nvPr/>
          </p:nvSpPr>
          <p:spPr>
            <a:xfrm>
              <a:off x="2232225" y="1853000"/>
              <a:ext cx="25625" cy="28175"/>
            </a:xfrm>
            <a:custGeom>
              <a:avLst/>
              <a:gdLst/>
              <a:ahLst/>
              <a:cxnLst/>
              <a:rect l="l" t="t" r="r" b="b"/>
              <a:pathLst>
                <a:path w="1025" h="1127" extrusionOk="0">
                  <a:moveTo>
                    <a:pt x="461" y="0"/>
                  </a:moveTo>
                  <a:lnTo>
                    <a:pt x="256" y="51"/>
                  </a:lnTo>
                  <a:lnTo>
                    <a:pt x="103" y="205"/>
                  </a:lnTo>
                  <a:lnTo>
                    <a:pt x="0" y="410"/>
                  </a:lnTo>
                  <a:lnTo>
                    <a:pt x="0" y="614"/>
                  </a:lnTo>
                  <a:lnTo>
                    <a:pt x="52" y="819"/>
                  </a:lnTo>
                  <a:lnTo>
                    <a:pt x="154" y="973"/>
                  </a:lnTo>
                  <a:lnTo>
                    <a:pt x="359" y="1075"/>
                  </a:lnTo>
                  <a:lnTo>
                    <a:pt x="563" y="1126"/>
                  </a:lnTo>
                  <a:lnTo>
                    <a:pt x="768" y="1075"/>
                  </a:lnTo>
                  <a:lnTo>
                    <a:pt x="922" y="921"/>
                  </a:lnTo>
                  <a:lnTo>
                    <a:pt x="1024" y="717"/>
                  </a:lnTo>
                  <a:lnTo>
                    <a:pt x="1024" y="512"/>
                  </a:lnTo>
                  <a:lnTo>
                    <a:pt x="1024" y="461"/>
                  </a:lnTo>
                  <a:lnTo>
                    <a:pt x="973" y="256"/>
                  </a:lnTo>
                  <a:lnTo>
                    <a:pt x="871" y="102"/>
                  </a:lnTo>
                  <a:lnTo>
                    <a:pt x="666" y="51"/>
                  </a:lnTo>
                  <a:lnTo>
                    <a:pt x="4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5;p54">
              <a:extLst>
                <a:ext uri="{FF2B5EF4-FFF2-40B4-BE49-F238E27FC236}">
                  <a16:creationId xmlns:a16="http://schemas.microsoft.com/office/drawing/2014/main" id="{D1CA28B0-D441-B71C-3A40-B4EF1AFF5248}"/>
                </a:ext>
              </a:extLst>
            </p:cNvPr>
            <p:cNvSpPr/>
            <p:nvPr/>
          </p:nvSpPr>
          <p:spPr>
            <a:xfrm>
              <a:off x="2224550" y="2012950"/>
              <a:ext cx="25600" cy="28175"/>
            </a:xfrm>
            <a:custGeom>
              <a:avLst/>
              <a:gdLst/>
              <a:ahLst/>
              <a:cxnLst/>
              <a:rect l="l" t="t" r="r" b="b"/>
              <a:pathLst>
                <a:path w="1024" h="1127" extrusionOk="0">
                  <a:moveTo>
                    <a:pt x="461" y="0"/>
                  </a:moveTo>
                  <a:lnTo>
                    <a:pt x="256" y="51"/>
                  </a:lnTo>
                  <a:lnTo>
                    <a:pt x="103" y="205"/>
                  </a:lnTo>
                  <a:lnTo>
                    <a:pt x="51" y="358"/>
                  </a:lnTo>
                  <a:lnTo>
                    <a:pt x="0" y="614"/>
                  </a:lnTo>
                  <a:lnTo>
                    <a:pt x="51" y="819"/>
                  </a:lnTo>
                  <a:lnTo>
                    <a:pt x="154" y="973"/>
                  </a:lnTo>
                  <a:lnTo>
                    <a:pt x="359" y="1075"/>
                  </a:lnTo>
                  <a:lnTo>
                    <a:pt x="563" y="1126"/>
                  </a:lnTo>
                  <a:lnTo>
                    <a:pt x="768" y="1024"/>
                  </a:lnTo>
                  <a:lnTo>
                    <a:pt x="922" y="870"/>
                  </a:lnTo>
                  <a:lnTo>
                    <a:pt x="1024" y="717"/>
                  </a:lnTo>
                  <a:lnTo>
                    <a:pt x="1024" y="512"/>
                  </a:lnTo>
                  <a:lnTo>
                    <a:pt x="1024" y="461"/>
                  </a:lnTo>
                  <a:lnTo>
                    <a:pt x="973" y="256"/>
                  </a:lnTo>
                  <a:lnTo>
                    <a:pt x="870" y="102"/>
                  </a:lnTo>
                  <a:lnTo>
                    <a:pt x="6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6;p54">
              <a:extLst>
                <a:ext uri="{FF2B5EF4-FFF2-40B4-BE49-F238E27FC236}">
                  <a16:creationId xmlns:a16="http://schemas.microsoft.com/office/drawing/2014/main" id="{4EEB845F-19E7-E691-2A5F-ECDDA24D784A}"/>
                </a:ext>
              </a:extLst>
            </p:cNvPr>
            <p:cNvSpPr/>
            <p:nvPr/>
          </p:nvSpPr>
          <p:spPr>
            <a:xfrm>
              <a:off x="2168250" y="2139625"/>
              <a:ext cx="25600" cy="28175"/>
            </a:xfrm>
            <a:custGeom>
              <a:avLst/>
              <a:gdLst/>
              <a:ahLst/>
              <a:cxnLst/>
              <a:rect l="l" t="t" r="r" b="b"/>
              <a:pathLst>
                <a:path w="1024" h="1127" extrusionOk="0">
                  <a:moveTo>
                    <a:pt x="461" y="0"/>
                  </a:moveTo>
                  <a:lnTo>
                    <a:pt x="256" y="52"/>
                  </a:lnTo>
                  <a:lnTo>
                    <a:pt x="103" y="205"/>
                  </a:lnTo>
                  <a:lnTo>
                    <a:pt x="0" y="410"/>
                  </a:lnTo>
                  <a:lnTo>
                    <a:pt x="0" y="615"/>
                  </a:lnTo>
                  <a:lnTo>
                    <a:pt x="0" y="666"/>
                  </a:lnTo>
                  <a:lnTo>
                    <a:pt x="51" y="819"/>
                  </a:lnTo>
                  <a:lnTo>
                    <a:pt x="154" y="1024"/>
                  </a:lnTo>
                  <a:lnTo>
                    <a:pt x="358" y="1075"/>
                  </a:lnTo>
                  <a:lnTo>
                    <a:pt x="512" y="1126"/>
                  </a:lnTo>
                  <a:lnTo>
                    <a:pt x="717" y="1075"/>
                  </a:lnTo>
                  <a:lnTo>
                    <a:pt x="870" y="922"/>
                  </a:lnTo>
                  <a:lnTo>
                    <a:pt x="973" y="717"/>
                  </a:lnTo>
                  <a:lnTo>
                    <a:pt x="1024" y="512"/>
                  </a:lnTo>
                  <a:lnTo>
                    <a:pt x="973" y="308"/>
                  </a:lnTo>
                  <a:lnTo>
                    <a:pt x="819" y="154"/>
                  </a:lnTo>
                  <a:lnTo>
                    <a:pt x="666" y="52"/>
                  </a:lnTo>
                  <a:lnTo>
                    <a:pt x="4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7;p54">
              <a:extLst>
                <a:ext uri="{FF2B5EF4-FFF2-40B4-BE49-F238E27FC236}">
                  <a16:creationId xmlns:a16="http://schemas.microsoft.com/office/drawing/2014/main" id="{D55B8CAA-5224-71F2-2988-BB321F36996F}"/>
                </a:ext>
              </a:extLst>
            </p:cNvPr>
            <p:cNvSpPr/>
            <p:nvPr/>
          </p:nvSpPr>
          <p:spPr>
            <a:xfrm>
              <a:off x="2172075" y="2284225"/>
              <a:ext cx="25625" cy="28175"/>
            </a:xfrm>
            <a:custGeom>
              <a:avLst/>
              <a:gdLst/>
              <a:ahLst/>
              <a:cxnLst/>
              <a:rect l="l" t="t" r="r" b="b"/>
              <a:pathLst>
                <a:path w="1025" h="1127" extrusionOk="0">
                  <a:moveTo>
                    <a:pt x="461" y="0"/>
                  </a:moveTo>
                  <a:lnTo>
                    <a:pt x="257" y="103"/>
                  </a:lnTo>
                  <a:lnTo>
                    <a:pt x="103" y="256"/>
                  </a:lnTo>
                  <a:lnTo>
                    <a:pt x="1" y="410"/>
                  </a:lnTo>
                  <a:lnTo>
                    <a:pt x="1" y="614"/>
                  </a:lnTo>
                  <a:lnTo>
                    <a:pt x="1" y="666"/>
                  </a:lnTo>
                  <a:lnTo>
                    <a:pt x="52" y="870"/>
                  </a:lnTo>
                  <a:lnTo>
                    <a:pt x="154" y="1024"/>
                  </a:lnTo>
                  <a:lnTo>
                    <a:pt x="308" y="1126"/>
                  </a:lnTo>
                  <a:lnTo>
                    <a:pt x="513" y="1126"/>
                  </a:lnTo>
                  <a:lnTo>
                    <a:pt x="717" y="1075"/>
                  </a:lnTo>
                  <a:lnTo>
                    <a:pt x="871" y="922"/>
                  </a:lnTo>
                  <a:lnTo>
                    <a:pt x="973" y="768"/>
                  </a:lnTo>
                  <a:lnTo>
                    <a:pt x="1024" y="512"/>
                  </a:lnTo>
                  <a:lnTo>
                    <a:pt x="973" y="512"/>
                  </a:lnTo>
                  <a:lnTo>
                    <a:pt x="973" y="307"/>
                  </a:lnTo>
                  <a:lnTo>
                    <a:pt x="820" y="154"/>
                  </a:lnTo>
                  <a:lnTo>
                    <a:pt x="666" y="51"/>
                  </a:lnTo>
                  <a:lnTo>
                    <a:pt x="4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8;p54">
              <a:extLst>
                <a:ext uri="{FF2B5EF4-FFF2-40B4-BE49-F238E27FC236}">
                  <a16:creationId xmlns:a16="http://schemas.microsoft.com/office/drawing/2014/main" id="{A42F3AD8-D4A5-02A9-3515-0A9117DDFFFF}"/>
                </a:ext>
              </a:extLst>
            </p:cNvPr>
            <p:cNvSpPr/>
            <p:nvPr/>
          </p:nvSpPr>
          <p:spPr>
            <a:xfrm>
              <a:off x="1400475" y="1353950"/>
              <a:ext cx="657750" cy="1036500"/>
            </a:xfrm>
            <a:custGeom>
              <a:avLst/>
              <a:gdLst/>
              <a:ahLst/>
              <a:cxnLst/>
              <a:rect l="l" t="t" r="r" b="b"/>
              <a:pathLst>
                <a:path w="26310" h="41460" extrusionOk="0">
                  <a:moveTo>
                    <a:pt x="22266" y="0"/>
                  </a:moveTo>
                  <a:lnTo>
                    <a:pt x="21703" y="51"/>
                  </a:lnTo>
                  <a:lnTo>
                    <a:pt x="21344" y="102"/>
                  </a:lnTo>
                  <a:lnTo>
                    <a:pt x="20833" y="256"/>
                  </a:lnTo>
                  <a:lnTo>
                    <a:pt x="20321" y="461"/>
                  </a:lnTo>
                  <a:lnTo>
                    <a:pt x="19655" y="768"/>
                  </a:lnTo>
                  <a:lnTo>
                    <a:pt x="18990" y="1228"/>
                  </a:lnTo>
                  <a:lnTo>
                    <a:pt x="18222" y="1791"/>
                  </a:lnTo>
                  <a:lnTo>
                    <a:pt x="17352" y="2457"/>
                  </a:lnTo>
                  <a:lnTo>
                    <a:pt x="16431" y="3327"/>
                  </a:lnTo>
                  <a:lnTo>
                    <a:pt x="15509" y="4351"/>
                  </a:lnTo>
                  <a:lnTo>
                    <a:pt x="14434" y="5630"/>
                  </a:lnTo>
                  <a:lnTo>
                    <a:pt x="13360" y="7064"/>
                  </a:lnTo>
                  <a:lnTo>
                    <a:pt x="12234" y="8701"/>
                  </a:lnTo>
                  <a:lnTo>
                    <a:pt x="11671" y="9623"/>
                  </a:lnTo>
                  <a:lnTo>
                    <a:pt x="11056" y="10646"/>
                  </a:lnTo>
                  <a:lnTo>
                    <a:pt x="9930" y="12796"/>
                  </a:lnTo>
                  <a:lnTo>
                    <a:pt x="8804" y="15151"/>
                  </a:lnTo>
                  <a:lnTo>
                    <a:pt x="7678" y="17608"/>
                  </a:lnTo>
                  <a:lnTo>
                    <a:pt x="6654" y="20218"/>
                  </a:lnTo>
                  <a:lnTo>
                    <a:pt x="5631" y="22828"/>
                  </a:lnTo>
                  <a:lnTo>
                    <a:pt x="4658" y="25439"/>
                  </a:lnTo>
                  <a:lnTo>
                    <a:pt x="3788" y="27947"/>
                  </a:lnTo>
                  <a:lnTo>
                    <a:pt x="2253" y="32656"/>
                  </a:lnTo>
                  <a:lnTo>
                    <a:pt x="1024" y="36495"/>
                  </a:lnTo>
                  <a:lnTo>
                    <a:pt x="256" y="39105"/>
                  </a:lnTo>
                  <a:lnTo>
                    <a:pt x="0" y="40078"/>
                  </a:lnTo>
                  <a:lnTo>
                    <a:pt x="26156" y="41460"/>
                  </a:lnTo>
                  <a:lnTo>
                    <a:pt x="26207" y="38593"/>
                  </a:lnTo>
                  <a:lnTo>
                    <a:pt x="26309" y="31939"/>
                  </a:lnTo>
                  <a:lnTo>
                    <a:pt x="26309" y="28203"/>
                  </a:lnTo>
                  <a:lnTo>
                    <a:pt x="26309" y="24722"/>
                  </a:lnTo>
                  <a:lnTo>
                    <a:pt x="26258" y="21805"/>
                  </a:lnTo>
                  <a:lnTo>
                    <a:pt x="26207" y="20730"/>
                  </a:lnTo>
                  <a:lnTo>
                    <a:pt x="26156" y="19962"/>
                  </a:lnTo>
                  <a:lnTo>
                    <a:pt x="25900" y="18171"/>
                  </a:lnTo>
                  <a:lnTo>
                    <a:pt x="25439" y="15458"/>
                  </a:lnTo>
                  <a:lnTo>
                    <a:pt x="24160" y="8753"/>
                  </a:lnTo>
                  <a:lnTo>
                    <a:pt x="22470"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9;p54">
              <a:extLst>
                <a:ext uri="{FF2B5EF4-FFF2-40B4-BE49-F238E27FC236}">
                  <a16:creationId xmlns:a16="http://schemas.microsoft.com/office/drawing/2014/main" id="{BAC36790-A922-ABD9-4108-D10993A6AD28}"/>
                </a:ext>
              </a:extLst>
            </p:cNvPr>
            <p:cNvSpPr/>
            <p:nvPr/>
          </p:nvSpPr>
          <p:spPr>
            <a:xfrm>
              <a:off x="2114500" y="1382100"/>
              <a:ext cx="273850" cy="1010900"/>
            </a:xfrm>
            <a:custGeom>
              <a:avLst/>
              <a:gdLst/>
              <a:ahLst/>
              <a:cxnLst/>
              <a:rect l="l" t="t" r="r" b="b"/>
              <a:pathLst>
                <a:path w="10954" h="40436" extrusionOk="0">
                  <a:moveTo>
                    <a:pt x="0" y="0"/>
                  </a:moveTo>
                  <a:lnTo>
                    <a:pt x="819" y="1843"/>
                  </a:lnTo>
                  <a:lnTo>
                    <a:pt x="2662" y="6245"/>
                  </a:lnTo>
                  <a:lnTo>
                    <a:pt x="3686" y="8804"/>
                  </a:lnTo>
                  <a:lnTo>
                    <a:pt x="4658" y="11261"/>
                  </a:lnTo>
                  <a:lnTo>
                    <a:pt x="5477" y="13359"/>
                  </a:lnTo>
                  <a:lnTo>
                    <a:pt x="5784" y="14229"/>
                  </a:lnTo>
                  <a:lnTo>
                    <a:pt x="5989" y="14946"/>
                  </a:lnTo>
                  <a:lnTo>
                    <a:pt x="6143" y="15714"/>
                  </a:lnTo>
                  <a:lnTo>
                    <a:pt x="6347" y="16533"/>
                  </a:lnTo>
                  <a:lnTo>
                    <a:pt x="6603" y="18324"/>
                  </a:lnTo>
                  <a:lnTo>
                    <a:pt x="6808" y="20218"/>
                  </a:lnTo>
                  <a:lnTo>
                    <a:pt x="7013" y="22265"/>
                  </a:lnTo>
                  <a:lnTo>
                    <a:pt x="7115" y="24364"/>
                  </a:lnTo>
                  <a:lnTo>
                    <a:pt x="7166" y="26514"/>
                  </a:lnTo>
                  <a:lnTo>
                    <a:pt x="7166" y="28612"/>
                  </a:lnTo>
                  <a:lnTo>
                    <a:pt x="7166" y="30660"/>
                  </a:lnTo>
                  <a:lnTo>
                    <a:pt x="7064" y="34447"/>
                  </a:lnTo>
                  <a:lnTo>
                    <a:pt x="6910" y="37570"/>
                  </a:lnTo>
                  <a:lnTo>
                    <a:pt x="6757" y="40436"/>
                  </a:lnTo>
                  <a:lnTo>
                    <a:pt x="8855" y="40129"/>
                  </a:lnTo>
                  <a:lnTo>
                    <a:pt x="8395" y="30660"/>
                  </a:lnTo>
                  <a:lnTo>
                    <a:pt x="8548" y="30455"/>
                  </a:lnTo>
                  <a:lnTo>
                    <a:pt x="8907" y="29943"/>
                  </a:lnTo>
                  <a:lnTo>
                    <a:pt x="9418" y="29073"/>
                  </a:lnTo>
                  <a:lnTo>
                    <a:pt x="9725" y="28561"/>
                  </a:lnTo>
                  <a:lnTo>
                    <a:pt x="9981" y="27998"/>
                  </a:lnTo>
                  <a:lnTo>
                    <a:pt x="10237" y="27384"/>
                  </a:lnTo>
                  <a:lnTo>
                    <a:pt x="10493" y="26667"/>
                  </a:lnTo>
                  <a:lnTo>
                    <a:pt x="10698" y="25951"/>
                  </a:lnTo>
                  <a:lnTo>
                    <a:pt x="10852" y="25183"/>
                  </a:lnTo>
                  <a:lnTo>
                    <a:pt x="10954" y="24364"/>
                  </a:lnTo>
                  <a:lnTo>
                    <a:pt x="10954" y="23494"/>
                  </a:lnTo>
                  <a:lnTo>
                    <a:pt x="10903" y="22624"/>
                  </a:lnTo>
                  <a:lnTo>
                    <a:pt x="10749" y="21754"/>
                  </a:lnTo>
                  <a:lnTo>
                    <a:pt x="10493" y="20730"/>
                  </a:lnTo>
                  <a:lnTo>
                    <a:pt x="10135" y="19604"/>
                  </a:lnTo>
                  <a:lnTo>
                    <a:pt x="9674" y="18324"/>
                  </a:lnTo>
                  <a:lnTo>
                    <a:pt x="9162" y="16942"/>
                  </a:lnTo>
                  <a:lnTo>
                    <a:pt x="7934" y="14025"/>
                  </a:lnTo>
                  <a:lnTo>
                    <a:pt x="6603" y="11005"/>
                  </a:lnTo>
                  <a:lnTo>
                    <a:pt x="5221" y="8087"/>
                  </a:lnTo>
                  <a:lnTo>
                    <a:pt x="3942" y="5528"/>
                  </a:lnTo>
                  <a:lnTo>
                    <a:pt x="2867" y="3481"/>
                  </a:lnTo>
                  <a:lnTo>
                    <a:pt x="2150" y="2201"/>
                  </a:lnTo>
                  <a:lnTo>
                    <a:pt x="1638" y="1484"/>
                  </a:lnTo>
                  <a:lnTo>
                    <a:pt x="1178" y="921"/>
                  </a:lnTo>
                  <a:lnTo>
                    <a:pt x="819" y="512"/>
                  </a:lnTo>
                  <a:lnTo>
                    <a:pt x="512" y="256"/>
                  </a:lnTo>
                  <a:lnTo>
                    <a:pt x="308" y="102"/>
                  </a:lnTo>
                  <a:lnTo>
                    <a:pt x="154"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60;p54">
              <a:extLst>
                <a:ext uri="{FF2B5EF4-FFF2-40B4-BE49-F238E27FC236}">
                  <a16:creationId xmlns:a16="http://schemas.microsoft.com/office/drawing/2014/main" id="{8994FD93-AC41-E34D-46D4-3E4271BE13A7}"/>
                </a:ext>
              </a:extLst>
            </p:cNvPr>
            <p:cNvSpPr/>
            <p:nvPr/>
          </p:nvSpPr>
          <p:spPr>
            <a:xfrm>
              <a:off x="2264225" y="1625225"/>
              <a:ext cx="122850" cy="321200"/>
            </a:xfrm>
            <a:custGeom>
              <a:avLst/>
              <a:gdLst/>
              <a:ahLst/>
              <a:cxnLst/>
              <a:rect l="l" t="t" r="r" b="b"/>
              <a:pathLst>
                <a:path w="4914" h="12848" extrusionOk="0">
                  <a:moveTo>
                    <a:pt x="0" y="0"/>
                  </a:moveTo>
                  <a:lnTo>
                    <a:pt x="0" y="51"/>
                  </a:lnTo>
                  <a:lnTo>
                    <a:pt x="1331" y="3276"/>
                  </a:lnTo>
                  <a:lnTo>
                    <a:pt x="2662" y="6552"/>
                  </a:lnTo>
                  <a:lnTo>
                    <a:pt x="3327" y="8036"/>
                  </a:lnTo>
                  <a:lnTo>
                    <a:pt x="3941" y="9572"/>
                  </a:lnTo>
                  <a:lnTo>
                    <a:pt x="4248" y="10339"/>
                  </a:lnTo>
                  <a:lnTo>
                    <a:pt x="4504" y="11158"/>
                  </a:lnTo>
                  <a:lnTo>
                    <a:pt x="4709" y="11977"/>
                  </a:lnTo>
                  <a:lnTo>
                    <a:pt x="4811" y="12796"/>
                  </a:lnTo>
                  <a:lnTo>
                    <a:pt x="4811" y="12848"/>
                  </a:lnTo>
                  <a:lnTo>
                    <a:pt x="4914" y="12848"/>
                  </a:lnTo>
                  <a:lnTo>
                    <a:pt x="4914" y="12796"/>
                  </a:lnTo>
                  <a:lnTo>
                    <a:pt x="4914" y="11977"/>
                  </a:lnTo>
                  <a:lnTo>
                    <a:pt x="4811" y="11158"/>
                  </a:lnTo>
                  <a:lnTo>
                    <a:pt x="4658" y="10391"/>
                  </a:lnTo>
                  <a:lnTo>
                    <a:pt x="4402" y="9572"/>
                  </a:lnTo>
                  <a:lnTo>
                    <a:pt x="4146" y="8804"/>
                  </a:lnTo>
                  <a:lnTo>
                    <a:pt x="3839" y="8036"/>
                  </a:lnTo>
                  <a:lnTo>
                    <a:pt x="3173" y="6552"/>
                  </a:lnTo>
                  <a:lnTo>
                    <a:pt x="2508" y="5067"/>
                  </a:lnTo>
                  <a:lnTo>
                    <a:pt x="2406" y="4402"/>
                  </a:lnTo>
                  <a:lnTo>
                    <a:pt x="2252" y="3737"/>
                  </a:lnTo>
                  <a:lnTo>
                    <a:pt x="2047" y="3071"/>
                  </a:lnTo>
                  <a:lnTo>
                    <a:pt x="1791" y="2406"/>
                  </a:lnTo>
                  <a:lnTo>
                    <a:pt x="1740" y="2355"/>
                  </a:lnTo>
                  <a:lnTo>
                    <a:pt x="1740" y="2406"/>
                  </a:lnTo>
                  <a:lnTo>
                    <a:pt x="1689" y="2457"/>
                  </a:lnTo>
                  <a:lnTo>
                    <a:pt x="1996" y="3481"/>
                  </a:lnTo>
                  <a:lnTo>
                    <a:pt x="2252" y="4556"/>
                  </a:lnTo>
                  <a:lnTo>
                    <a:pt x="1177" y="2252"/>
                  </a:lnTo>
                  <a:lnTo>
                    <a:pt x="5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61;p54">
              <a:extLst>
                <a:ext uri="{FF2B5EF4-FFF2-40B4-BE49-F238E27FC236}">
                  <a16:creationId xmlns:a16="http://schemas.microsoft.com/office/drawing/2014/main" id="{A2DCAB89-D8E5-1EB3-4D5E-2B6AC8B71971}"/>
                </a:ext>
              </a:extLst>
            </p:cNvPr>
            <p:cNvSpPr/>
            <p:nvPr/>
          </p:nvSpPr>
          <p:spPr>
            <a:xfrm>
              <a:off x="3000000" y="2020625"/>
              <a:ext cx="143325" cy="138225"/>
            </a:xfrm>
            <a:custGeom>
              <a:avLst/>
              <a:gdLst/>
              <a:ahLst/>
              <a:cxnLst/>
              <a:rect l="l" t="t" r="r" b="b"/>
              <a:pathLst>
                <a:path w="5733" h="5529" extrusionOk="0">
                  <a:moveTo>
                    <a:pt x="1177" y="0"/>
                  </a:moveTo>
                  <a:lnTo>
                    <a:pt x="819" y="563"/>
                  </a:lnTo>
                  <a:lnTo>
                    <a:pt x="512" y="1229"/>
                  </a:lnTo>
                  <a:lnTo>
                    <a:pt x="205" y="1996"/>
                  </a:lnTo>
                  <a:lnTo>
                    <a:pt x="103" y="2406"/>
                  </a:lnTo>
                  <a:lnTo>
                    <a:pt x="0" y="2815"/>
                  </a:lnTo>
                  <a:lnTo>
                    <a:pt x="0" y="3276"/>
                  </a:lnTo>
                  <a:lnTo>
                    <a:pt x="51" y="3686"/>
                  </a:lnTo>
                  <a:lnTo>
                    <a:pt x="205" y="4095"/>
                  </a:lnTo>
                  <a:lnTo>
                    <a:pt x="410" y="4453"/>
                  </a:lnTo>
                  <a:lnTo>
                    <a:pt x="717" y="4812"/>
                  </a:lnTo>
                  <a:lnTo>
                    <a:pt x="1126" y="5170"/>
                  </a:lnTo>
                  <a:lnTo>
                    <a:pt x="1638" y="5375"/>
                  </a:lnTo>
                  <a:lnTo>
                    <a:pt x="2099" y="5528"/>
                  </a:lnTo>
                  <a:lnTo>
                    <a:pt x="2508" y="5528"/>
                  </a:lnTo>
                  <a:lnTo>
                    <a:pt x="2969" y="5477"/>
                  </a:lnTo>
                  <a:lnTo>
                    <a:pt x="3378" y="5323"/>
                  </a:lnTo>
                  <a:lnTo>
                    <a:pt x="3737" y="5119"/>
                  </a:lnTo>
                  <a:lnTo>
                    <a:pt x="4095" y="4863"/>
                  </a:lnTo>
                  <a:lnTo>
                    <a:pt x="4402" y="4556"/>
                  </a:lnTo>
                  <a:lnTo>
                    <a:pt x="4965" y="3941"/>
                  </a:lnTo>
                  <a:lnTo>
                    <a:pt x="5375" y="3378"/>
                  </a:lnTo>
                  <a:lnTo>
                    <a:pt x="5733" y="2815"/>
                  </a:lnTo>
                  <a:lnTo>
                    <a:pt x="117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62;p54">
              <a:extLst>
                <a:ext uri="{FF2B5EF4-FFF2-40B4-BE49-F238E27FC236}">
                  <a16:creationId xmlns:a16="http://schemas.microsoft.com/office/drawing/2014/main" id="{965F14C3-E2E9-0444-7E71-AFB19FA26AF5}"/>
                </a:ext>
              </a:extLst>
            </p:cNvPr>
            <p:cNvSpPr/>
            <p:nvPr/>
          </p:nvSpPr>
          <p:spPr>
            <a:xfrm>
              <a:off x="3026875" y="1286125"/>
              <a:ext cx="533600" cy="808725"/>
            </a:xfrm>
            <a:custGeom>
              <a:avLst/>
              <a:gdLst/>
              <a:ahLst/>
              <a:cxnLst/>
              <a:rect l="l" t="t" r="r" b="b"/>
              <a:pathLst>
                <a:path w="21344" h="32349" extrusionOk="0">
                  <a:moveTo>
                    <a:pt x="21344" y="0"/>
                  </a:moveTo>
                  <a:lnTo>
                    <a:pt x="20116" y="717"/>
                  </a:lnTo>
                  <a:lnTo>
                    <a:pt x="16379" y="2969"/>
                  </a:lnTo>
                  <a:lnTo>
                    <a:pt x="0" y="29534"/>
                  </a:lnTo>
                  <a:lnTo>
                    <a:pt x="4555" y="32349"/>
                  </a:lnTo>
                  <a:lnTo>
                    <a:pt x="20935" y="5784"/>
                  </a:lnTo>
                  <a:lnTo>
                    <a:pt x="20935" y="5733"/>
                  </a:lnTo>
                  <a:lnTo>
                    <a:pt x="21242" y="1433"/>
                  </a:lnTo>
                  <a:lnTo>
                    <a:pt x="21344"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3;p54">
              <a:extLst>
                <a:ext uri="{FF2B5EF4-FFF2-40B4-BE49-F238E27FC236}">
                  <a16:creationId xmlns:a16="http://schemas.microsoft.com/office/drawing/2014/main" id="{7D65A8CF-744E-07D6-D5EE-B984B4824CD4}"/>
                </a:ext>
              </a:extLst>
            </p:cNvPr>
            <p:cNvSpPr/>
            <p:nvPr/>
          </p:nvSpPr>
          <p:spPr>
            <a:xfrm>
              <a:off x="3529750" y="1286125"/>
              <a:ext cx="30725" cy="34575"/>
            </a:xfrm>
            <a:custGeom>
              <a:avLst/>
              <a:gdLst/>
              <a:ahLst/>
              <a:cxnLst/>
              <a:rect l="l" t="t" r="r" b="b"/>
              <a:pathLst>
                <a:path w="1229" h="1383" extrusionOk="0">
                  <a:moveTo>
                    <a:pt x="1229" y="0"/>
                  </a:moveTo>
                  <a:lnTo>
                    <a:pt x="1" y="717"/>
                  </a:lnTo>
                  <a:lnTo>
                    <a:pt x="1127" y="1382"/>
                  </a:lnTo>
                  <a:lnTo>
                    <a:pt x="1229"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4;p54">
              <a:extLst>
                <a:ext uri="{FF2B5EF4-FFF2-40B4-BE49-F238E27FC236}">
                  <a16:creationId xmlns:a16="http://schemas.microsoft.com/office/drawing/2014/main" id="{591DA960-2C99-3B33-A76C-40ABE1341D5F}"/>
                </a:ext>
              </a:extLst>
            </p:cNvPr>
            <p:cNvSpPr/>
            <p:nvPr/>
          </p:nvSpPr>
          <p:spPr>
            <a:xfrm>
              <a:off x="3028150" y="1974550"/>
              <a:ext cx="148450" cy="107525"/>
            </a:xfrm>
            <a:custGeom>
              <a:avLst/>
              <a:gdLst/>
              <a:ahLst/>
              <a:cxnLst/>
              <a:rect l="l" t="t" r="r" b="b"/>
              <a:pathLst>
                <a:path w="5938" h="4301" extrusionOk="0">
                  <a:moveTo>
                    <a:pt x="614" y="1"/>
                  </a:moveTo>
                  <a:lnTo>
                    <a:pt x="0" y="1075"/>
                  </a:lnTo>
                  <a:lnTo>
                    <a:pt x="5272" y="4300"/>
                  </a:lnTo>
                  <a:lnTo>
                    <a:pt x="5938" y="3276"/>
                  </a:lnTo>
                  <a:lnTo>
                    <a:pt x="61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5;p54">
              <a:extLst>
                <a:ext uri="{FF2B5EF4-FFF2-40B4-BE49-F238E27FC236}">
                  <a16:creationId xmlns:a16="http://schemas.microsoft.com/office/drawing/2014/main" id="{5B19C16C-F9BE-0E4A-263C-5D7667DD10E4}"/>
                </a:ext>
              </a:extLst>
            </p:cNvPr>
            <p:cNvSpPr/>
            <p:nvPr/>
          </p:nvSpPr>
          <p:spPr>
            <a:xfrm>
              <a:off x="3033250" y="1965600"/>
              <a:ext cx="149750" cy="108775"/>
            </a:xfrm>
            <a:custGeom>
              <a:avLst/>
              <a:gdLst/>
              <a:ahLst/>
              <a:cxnLst/>
              <a:rect l="l" t="t" r="r" b="b"/>
              <a:pathLst>
                <a:path w="5990" h="4351" extrusionOk="0">
                  <a:moveTo>
                    <a:pt x="666" y="0"/>
                  </a:moveTo>
                  <a:lnTo>
                    <a:pt x="1" y="1075"/>
                  </a:lnTo>
                  <a:lnTo>
                    <a:pt x="5324" y="4351"/>
                  </a:lnTo>
                  <a:lnTo>
                    <a:pt x="5990" y="3327"/>
                  </a:lnTo>
                  <a:lnTo>
                    <a:pt x="666"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6;p54">
              <a:extLst>
                <a:ext uri="{FF2B5EF4-FFF2-40B4-BE49-F238E27FC236}">
                  <a16:creationId xmlns:a16="http://schemas.microsoft.com/office/drawing/2014/main" id="{E268F63C-E6DB-1579-E626-77E2D15E0F6C}"/>
                </a:ext>
              </a:extLst>
            </p:cNvPr>
            <p:cNvSpPr/>
            <p:nvPr/>
          </p:nvSpPr>
          <p:spPr>
            <a:xfrm>
              <a:off x="3049900" y="1728875"/>
              <a:ext cx="167650" cy="263625"/>
            </a:xfrm>
            <a:custGeom>
              <a:avLst/>
              <a:gdLst/>
              <a:ahLst/>
              <a:cxnLst/>
              <a:rect l="l" t="t" r="r" b="b"/>
              <a:pathLst>
                <a:path w="6706" h="10545" extrusionOk="0">
                  <a:moveTo>
                    <a:pt x="6040" y="0"/>
                  </a:moveTo>
                  <a:lnTo>
                    <a:pt x="0" y="9469"/>
                  </a:lnTo>
                  <a:lnTo>
                    <a:pt x="1689" y="10544"/>
                  </a:lnTo>
                  <a:lnTo>
                    <a:pt x="6706" y="358"/>
                  </a:lnTo>
                  <a:lnTo>
                    <a:pt x="6040"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7;p54">
              <a:extLst>
                <a:ext uri="{FF2B5EF4-FFF2-40B4-BE49-F238E27FC236}">
                  <a16:creationId xmlns:a16="http://schemas.microsoft.com/office/drawing/2014/main" id="{E53861A8-E117-4930-4F05-F718D06554E1}"/>
                </a:ext>
              </a:extLst>
            </p:cNvPr>
            <p:cNvSpPr/>
            <p:nvPr/>
          </p:nvSpPr>
          <p:spPr>
            <a:xfrm>
              <a:off x="1808675" y="1424325"/>
              <a:ext cx="1106875" cy="888075"/>
            </a:xfrm>
            <a:custGeom>
              <a:avLst/>
              <a:gdLst/>
              <a:ahLst/>
              <a:cxnLst/>
              <a:rect l="l" t="t" r="r" b="b"/>
              <a:pathLst>
                <a:path w="44275" h="35523" extrusionOk="0">
                  <a:moveTo>
                    <a:pt x="2355" y="0"/>
                  </a:moveTo>
                  <a:lnTo>
                    <a:pt x="2048" y="51"/>
                  </a:lnTo>
                  <a:lnTo>
                    <a:pt x="1843" y="103"/>
                  </a:lnTo>
                  <a:lnTo>
                    <a:pt x="1587" y="256"/>
                  </a:lnTo>
                  <a:lnTo>
                    <a:pt x="1382" y="410"/>
                  </a:lnTo>
                  <a:lnTo>
                    <a:pt x="1178" y="666"/>
                  </a:lnTo>
                  <a:lnTo>
                    <a:pt x="973" y="922"/>
                  </a:lnTo>
                  <a:lnTo>
                    <a:pt x="666" y="1485"/>
                  </a:lnTo>
                  <a:lnTo>
                    <a:pt x="410" y="2150"/>
                  </a:lnTo>
                  <a:lnTo>
                    <a:pt x="256" y="2918"/>
                  </a:lnTo>
                  <a:lnTo>
                    <a:pt x="103" y="3685"/>
                  </a:lnTo>
                  <a:lnTo>
                    <a:pt x="51" y="4504"/>
                  </a:lnTo>
                  <a:lnTo>
                    <a:pt x="0" y="5272"/>
                  </a:lnTo>
                  <a:lnTo>
                    <a:pt x="51" y="5989"/>
                  </a:lnTo>
                  <a:lnTo>
                    <a:pt x="256" y="8292"/>
                  </a:lnTo>
                  <a:lnTo>
                    <a:pt x="563" y="10544"/>
                  </a:lnTo>
                  <a:lnTo>
                    <a:pt x="973" y="12848"/>
                  </a:lnTo>
                  <a:lnTo>
                    <a:pt x="1433" y="15100"/>
                  </a:lnTo>
                  <a:lnTo>
                    <a:pt x="1996" y="17301"/>
                  </a:lnTo>
                  <a:lnTo>
                    <a:pt x="2611" y="19502"/>
                  </a:lnTo>
                  <a:lnTo>
                    <a:pt x="3327" y="21549"/>
                  </a:lnTo>
                  <a:lnTo>
                    <a:pt x="4095" y="23545"/>
                  </a:lnTo>
                  <a:lnTo>
                    <a:pt x="4914" y="25439"/>
                  </a:lnTo>
                  <a:lnTo>
                    <a:pt x="5784" y="27230"/>
                  </a:lnTo>
                  <a:lnTo>
                    <a:pt x="6245" y="28049"/>
                  </a:lnTo>
                  <a:lnTo>
                    <a:pt x="6757" y="28868"/>
                  </a:lnTo>
                  <a:lnTo>
                    <a:pt x="7217" y="29585"/>
                  </a:lnTo>
                  <a:lnTo>
                    <a:pt x="7729" y="30302"/>
                  </a:lnTo>
                  <a:lnTo>
                    <a:pt x="8241" y="30967"/>
                  </a:lnTo>
                  <a:lnTo>
                    <a:pt x="8804" y="31581"/>
                  </a:lnTo>
                  <a:lnTo>
                    <a:pt x="9316" y="32195"/>
                  </a:lnTo>
                  <a:lnTo>
                    <a:pt x="9879" y="32707"/>
                  </a:lnTo>
                  <a:lnTo>
                    <a:pt x="10442" y="33168"/>
                  </a:lnTo>
                  <a:lnTo>
                    <a:pt x="11005" y="33577"/>
                  </a:lnTo>
                  <a:lnTo>
                    <a:pt x="11568" y="33936"/>
                  </a:lnTo>
                  <a:lnTo>
                    <a:pt x="12182" y="34243"/>
                  </a:lnTo>
                  <a:lnTo>
                    <a:pt x="12796" y="34499"/>
                  </a:lnTo>
                  <a:lnTo>
                    <a:pt x="13513" y="34703"/>
                  </a:lnTo>
                  <a:lnTo>
                    <a:pt x="14230" y="34908"/>
                  </a:lnTo>
                  <a:lnTo>
                    <a:pt x="15049" y="35062"/>
                  </a:lnTo>
                  <a:lnTo>
                    <a:pt x="15970" y="35215"/>
                  </a:lnTo>
                  <a:lnTo>
                    <a:pt x="16891" y="35318"/>
                  </a:lnTo>
                  <a:lnTo>
                    <a:pt x="18887" y="35471"/>
                  </a:lnTo>
                  <a:lnTo>
                    <a:pt x="20986" y="35522"/>
                  </a:lnTo>
                  <a:lnTo>
                    <a:pt x="23238" y="35522"/>
                  </a:lnTo>
                  <a:lnTo>
                    <a:pt x="25541" y="35420"/>
                  </a:lnTo>
                  <a:lnTo>
                    <a:pt x="27896" y="35266"/>
                  </a:lnTo>
                  <a:lnTo>
                    <a:pt x="30250" y="35062"/>
                  </a:lnTo>
                  <a:lnTo>
                    <a:pt x="32554" y="34857"/>
                  </a:lnTo>
                  <a:lnTo>
                    <a:pt x="36853" y="34345"/>
                  </a:lnTo>
                  <a:lnTo>
                    <a:pt x="40538" y="33833"/>
                  </a:lnTo>
                  <a:lnTo>
                    <a:pt x="43302" y="33373"/>
                  </a:lnTo>
                  <a:lnTo>
                    <a:pt x="43507" y="33270"/>
                  </a:lnTo>
                  <a:lnTo>
                    <a:pt x="43661" y="33065"/>
                  </a:lnTo>
                  <a:lnTo>
                    <a:pt x="43814" y="32758"/>
                  </a:lnTo>
                  <a:lnTo>
                    <a:pt x="43968" y="32400"/>
                  </a:lnTo>
                  <a:lnTo>
                    <a:pt x="44070" y="31939"/>
                  </a:lnTo>
                  <a:lnTo>
                    <a:pt x="44173" y="31428"/>
                  </a:lnTo>
                  <a:lnTo>
                    <a:pt x="44275" y="30148"/>
                  </a:lnTo>
                  <a:lnTo>
                    <a:pt x="44275" y="28664"/>
                  </a:lnTo>
                  <a:lnTo>
                    <a:pt x="44224" y="27077"/>
                  </a:lnTo>
                  <a:lnTo>
                    <a:pt x="44121" y="25337"/>
                  </a:lnTo>
                  <a:lnTo>
                    <a:pt x="43968" y="23545"/>
                  </a:lnTo>
                  <a:lnTo>
                    <a:pt x="43763" y="21805"/>
                  </a:lnTo>
                  <a:lnTo>
                    <a:pt x="43456" y="20065"/>
                  </a:lnTo>
                  <a:lnTo>
                    <a:pt x="43149" y="18478"/>
                  </a:lnTo>
                  <a:lnTo>
                    <a:pt x="42791" y="17096"/>
                  </a:lnTo>
                  <a:lnTo>
                    <a:pt x="42432" y="15919"/>
                  </a:lnTo>
                  <a:lnTo>
                    <a:pt x="42228" y="15458"/>
                  </a:lnTo>
                  <a:lnTo>
                    <a:pt x="42023" y="15048"/>
                  </a:lnTo>
                  <a:lnTo>
                    <a:pt x="41767" y="14741"/>
                  </a:lnTo>
                  <a:lnTo>
                    <a:pt x="41562" y="14537"/>
                  </a:lnTo>
                  <a:lnTo>
                    <a:pt x="41357" y="14383"/>
                  </a:lnTo>
                  <a:lnTo>
                    <a:pt x="41102" y="14383"/>
                  </a:lnTo>
                  <a:lnTo>
                    <a:pt x="39003" y="14844"/>
                  </a:lnTo>
                  <a:lnTo>
                    <a:pt x="35881" y="15560"/>
                  </a:lnTo>
                  <a:lnTo>
                    <a:pt x="28305" y="17352"/>
                  </a:lnTo>
                  <a:lnTo>
                    <a:pt x="24569" y="18171"/>
                  </a:lnTo>
                  <a:lnTo>
                    <a:pt x="21293" y="18836"/>
                  </a:lnTo>
                  <a:lnTo>
                    <a:pt x="19962" y="19092"/>
                  </a:lnTo>
                  <a:lnTo>
                    <a:pt x="18887" y="19194"/>
                  </a:lnTo>
                  <a:lnTo>
                    <a:pt x="18120" y="19246"/>
                  </a:lnTo>
                  <a:lnTo>
                    <a:pt x="17864" y="19246"/>
                  </a:lnTo>
                  <a:lnTo>
                    <a:pt x="17710" y="19194"/>
                  </a:lnTo>
                  <a:lnTo>
                    <a:pt x="17505" y="19041"/>
                  </a:lnTo>
                  <a:lnTo>
                    <a:pt x="17198" y="18734"/>
                  </a:lnTo>
                  <a:lnTo>
                    <a:pt x="16379" y="17710"/>
                  </a:lnTo>
                  <a:lnTo>
                    <a:pt x="15202" y="16226"/>
                  </a:lnTo>
                  <a:lnTo>
                    <a:pt x="13769" y="14383"/>
                  </a:lnTo>
                  <a:lnTo>
                    <a:pt x="12182" y="12182"/>
                  </a:lnTo>
                  <a:lnTo>
                    <a:pt x="10493" y="9776"/>
                  </a:lnTo>
                  <a:lnTo>
                    <a:pt x="8804" y="7217"/>
                  </a:lnTo>
                  <a:lnTo>
                    <a:pt x="7166" y="4556"/>
                  </a:lnTo>
                  <a:lnTo>
                    <a:pt x="6603" y="3737"/>
                  </a:lnTo>
                  <a:lnTo>
                    <a:pt x="6142" y="3020"/>
                  </a:lnTo>
                  <a:lnTo>
                    <a:pt x="5682" y="2406"/>
                  </a:lnTo>
                  <a:lnTo>
                    <a:pt x="5221" y="1843"/>
                  </a:lnTo>
                  <a:lnTo>
                    <a:pt x="4760" y="1331"/>
                  </a:lnTo>
                  <a:lnTo>
                    <a:pt x="4351" y="973"/>
                  </a:lnTo>
                  <a:lnTo>
                    <a:pt x="3993" y="614"/>
                  </a:lnTo>
                  <a:lnTo>
                    <a:pt x="3634" y="358"/>
                  </a:lnTo>
                  <a:lnTo>
                    <a:pt x="3276" y="205"/>
                  </a:lnTo>
                  <a:lnTo>
                    <a:pt x="2918" y="51"/>
                  </a:lnTo>
                  <a:lnTo>
                    <a:pt x="2611"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8;p54">
              <a:extLst>
                <a:ext uri="{FF2B5EF4-FFF2-40B4-BE49-F238E27FC236}">
                  <a16:creationId xmlns:a16="http://schemas.microsoft.com/office/drawing/2014/main" id="{FE263C3C-C306-83C7-1A1D-FCD7D133A1CD}"/>
                </a:ext>
              </a:extLst>
            </p:cNvPr>
            <p:cNvSpPr/>
            <p:nvPr/>
          </p:nvSpPr>
          <p:spPr>
            <a:xfrm>
              <a:off x="2703125" y="1611150"/>
              <a:ext cx="737075" cy="652625"/>
            </a:xfrm>
            <a:custGeom>
              <a:avLst/>
              <a:gdLst/>
              <a:ahLst/>
              <a:cxnLst/>
              <a:rect l="l" t="t" r="r" b="b"/>
              <a:pathLst>
                <a:path w="29483" h="26105" extrusionOk="0">
                  <a:moveTo>
                    <a:pt x="21395" y="0"/>
                  </a:moveTo>
                  <a:lnTo>
                    <a:pt x="20167" y="51"/>
                  </a:lnTo>
                  <a:lnTo>
                    <a:pt x="17813" y="256"/>
                  </a:lnTo>
                  <a:lnTo>
                    <a:pt x="15765" y="461"/>
                  </a:lnTo>
                  <a:lnTo>
                    <a:pt x="14332" y="717"/>
                  </a:lnTo>
                  <a:lnTo>
                    <a:pt x="13615" y="870"/>
                  </a:lnTo>
                  <a:lnTo>
                    <a:pt x="12745" y="1229"/>
                  </a:lnTo>
                  <a:lnTo>
                    <a:pt x="11773" y="1638"/>
                  </a:lnTo>
                  <a:lnTo>
                    <a:pt x="10698" y="2201"/>
                  </a:lnTo>
                  <a:lnTo>
                    <a:pt x="8343" y="3481"/>
                  </a:lnTo>
                  <a:lnTo>
                    <a:pt x="5938" y="4914"/>
                  </a:lnTo>
                  <a:lnTo>
                    <a:pt x="3634" y="6347"/>
                  </a:lnTo>
                  <a:lnTo>
                    <a:pt x="1741" y="7575"/>
                  </a:lnTo>
                  <a:lnTo>
                    <a:pt x="0" y="8753"/>
                  </a:lnTo>
                  <a:lnTo>
                    <a:pt x="5887" y="26104"/>
                  </a:lnTo>
                  <a:lnTo>
                    <a:pt x="6757" y="26053"/>
                  </a:lnTo>
                  <a:lnTo>
                    <a:pt x="8190" y="26002"/>
                  </a:lnTo>
                  <a:lnTo>
                    <a:pt x="11875" y="25848"/>
                  </a:lnTo>
                  <a:lnTo>
                    <a:pt x="13871" y="25695"/>
                  </a:lnTo>
                  <a:lnTo>
                    <a:pt x="15816" y="25541"/>
                  </a:lnTo>
                  <a:lnTo>
                    <a:pt x="17454" y="25337"/>
                  </a:lnTo>
                  <a:lnTo>
                    <a:pt x="18171" y="25183"/>
                  </a:lnTo>
                  <a:lnTo>
                    <a:pt x="18734" y="25029"/>
                  </a:lnTo>
                  <a:lnTo>
                    <a:pt x="19809" y="24671"/>
                  </a:lnTo>
                  <a:lnTo>
                    <a:pt x="20986" y="24262"/>
                  </a:lnTo>
                  <a:lnTo>
                    <a:pt x="22163" y="23801"/>
                  </a:lnTo>
                  <a:lnTo>
                    <a:pt x="23341" y="23238"/>
                  </a:lnTo>
                  <a:lnTo>
                    <a:pt x="23852" y="22931"/>
                  </a:lnTo>
                  <a:lnTo>
                    <a:pt x="24415" y="22573"/>
                  </a:lnTo>
                  <a:lnTo>
                    <a:pt x="24876" y="22214"/>
                  </a:lnTo>
                  <a:lnTo>
                    <a:pt x="25286" y="21805"/>
                  </a:lnTo>
                  <a:lnTo>
                    <a:pt x="25695" y="21395"/>
                  </a:lnTo>
                  <a:lnTo>
                    <a:pt x="26002" y="20935"/>
                  </a:lnTo>
                  <a:lnTo>
                    <a:pt x="26258" y="20474"/>
                  </a:lnTo>
                  <a:lnTo>
                    <a:pt x="26463" y="19962"/>
                  </a:lnTo>
                  <a:lnTo>
                    <a:pt x="26514" y="19553"/>
                  </a:lnTo>
                  <a:lnTo>
                    <a:pt x="26565" y="19143"/>
                  </a:lnTo>
                  <a:lnTo>
                    <a:pt x="26514" y="18734"/>
                  </a:lnTo>
                  <a:lnTo>
                    <a:pt x="26514" y="18324"/>
                  </a:lnTo>
                  <a:lnTo>
                    <a:pt x="26412" y="17915"/>
                  </a:lnTo>
                  <a:lnTo>
                    <a:pt x="26309" y="17505"/>
                  </a:lnTo>
                  <a:lnTo>
                    <a:pt x="26156" y="17147"/>
                  </a:lnTo>
                  <a:lnTo>
                    <a:pt x="25951" y="16789"/>
                  </a:lnTo>
                  <a:lnTo>
                    <a:pt x="26258" y="16430"/>
                  </a:lnTo>
                  <a:lnTo>
                    <a:pt x="26514" y="15970"/>
                  </a:lnTo>
                  <a:lnTo>
                    <a:pt x="26821" y="15458"/>
                  </a:lnTo>
                  <a:lnTo>
                    <a:pt x="27077" y="14844"/>
                  </a:lnTo>
                  <a:lnTo>
                    <a:pt x="27282" y="14229"/>
                  </a:lnTo>
                  <a:lnTo>
                    <a:pt x="27333" y="13922"/>
                  </a:lnTo>
                  <a:lnTo>
                    <a:pt x="27333" y="13615"/>
                  </a:lnTo>
                  <a:lnTo>
                    <a:pt x="27282" y="13257"/>
                  </a:lnTo>
                  <a:lnTo>
                    <a:pt x="27179" y="13001"/>
                  </a:lnTo>
                  <a:lnTo>
                    <a:pt x="26821" y="12284"/>
                  </a:lnTo>
                  <a:lnTo>
                    <a:pt x="26412" y="11670"/>
                  </a:lnTo>
                  <a:lnTo>
                    <a:pt x="25849" y="11107"/>
                  </a:lnTo>
                  <a:lnTo>
                    <a:pt x="25234" y="10647"/>
                  </a:lnTo>
                  <a:lnTo>
                    <a:pt x="25541" y="10339"/>
                  </a:lnTo>
                  <a:lnTo>
                    <a:pt x="25849" y="9930"/>
                  </a:lnTo>
                  <a:lnTo>
                    <a:pt x="26156" y="9469"/>
                  </a:lnTo>
                  <a:lnTo>
                    <a:pt x="26463" y="8957"/>
                  </a:lnTo>
                  <a:lnTo>
                    <a:pt x="26565" y="8650"/>
                  </a:lnTo>
                  <a:lnTo>
                    <a:pt x="26668" y="8343"/>
                  </a:lnTo>
                  <a:lnTo>
                    <a:pt x="26719" y="8087"/>
                  </a:lnTo>
                  <a:lnTo>
                    <a:pt x="26719" y="7780"/>
                  </a:lnTo>
                  <a:lnTo>
                    <a:pt x="26668" y="7473"/>
                  </a:lnTo>
                  <a:lnTo>
                    <a:pt x="26565" y="7166"/>
                  </a:lnTo>
                  <a:lnTo>
                    <a:pt x="26360" y="6859"/>
                  </a:lnTo>
                  <a:lnTo>
                    <a:pt x="26104" y="6552"/>
                  </a:lnTo>
                  <a:lnTo>
                    <a:pt x="25900" y="6296"/>
                  </a:lnTo>
                  <a:lnTo>
                    <a:pt x="25593" y="6040"/>
                  </a:lnTo>
                  <a:lnTo>
                    <a:pt x="25337" y="5835"/>
                  </a:lnTo>
                  <a:lnTo>
                    <a:pt x="25030" y="5630"/>
                  </a:lnTo>
                  <a:lnTo>
                    <a:pt x="24671" y="5426"/>
                  </a:lnTo>
                  <a:lnTo>
                    <a:pt x="24364" y="5323"/>
                  </a:lnTo>
                  <a:lnTo>
                    <a:pt x="25234" y="5119"/>
                  </a:lnTo>
                  <a:lnTo>
                    <a:pt x="26104" y="4914"/>
                  </a:lnTo>
                  <a:lnTo>
                    <a:pt x="27077" y="4607"/>
                  </a:lnTo>
                  <a:lnTo>
                    <a:pt x="27589" y="4402"/>
                  </a:lnTo>
                  <a:lnTo>
                    <a:pt x="28049" y="4197"/>
                  </a:lnTo>
                  <a:lnTo>
                    <a:pt x="28510" y="3941"/>
                  </a:lnTo>
                  <a:lnTo>
                    <a:pt x="28868" y="3685"/>
                  </a:lnTo>
                  <a:lnTo>
                    <a:pt x="29176" y="3378"/>
                  </a:lnTo>
                  <a:lnTo>
                    <a:pt x="29380" y="3020"/>
                  </a:lnTo>
                  <a:lnTo>
                    <a:pt x="29431" y="2815"/>
                  </a:lnTo>
                  <a:lnTo>
                    <a:pt x="29483" y="2662"/>
                  </a:lnTo>
                  <a:lnTo>
                    <a:pt x="29483" y="2457"/>
                  </a:lnTo>
                  <a:lnTo>
                    <a:pt x="29431" y="2252"/>
                  </a:lnTo>
                  <a:lnTo>
                    <a:pt x="29329" y="1945"/>
                  </a:lnTo>
                  <a:lnTo>
                    <a:pt x="29176" y="1638"/>
                  </a:lnTo>
                  <a:lnTo>
                    <a:pt x="28971" y="1433"/>
                  </a:lnTo>
                  <a:lnTo>
                    <a:pt x="28664" y="1177"/>
                  </a:lnTo>
                  <a:lnTo>
                    <a:pt x="28357" y="973"/>
                  </a:lnTo>
                  <a:lnTo>
                    <a:pt x="27998" y="768"/>
                  </a:lnTo>
                  <a:lnTo>
                    <a:pt x="27589" y="614"/>
                  </a:lnTo>
                  <a:lnTo>
                    <a:pt x="27128" y="512"/>
                  </a:lnTo>
                  <a:lnTo>
                    <a:pt x="26156" y="256"/>
                  </a:lnTo>
                  <a:lnTo>
                    <a:pt x="25081" y="103"/>
                  </a:lnTo>
                  <a:lnTo>
                    <a:pt x="23904" y="51"/>
                  </a:lnTo>
                  <a:lnTo>
                    <a:pt x="22675"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9;p54">
              <a:extLst>
                <a:ext uri="{FF2B5EF4-FFF2-40B4-BE49-F238E27FC236}">
                  <a16:creationId xmlns:a16="http://schemas.microsoft.com/office/drawing/2014/main" id="{35589799-CC09-2F89-3974-916397819C7D}"/>
                </a:ext>
              </a:extLst>
            </p:cNvPr>
            <p:cNvSpPr/>
            <p:nvPr/>
          </p:nvSpPr>
          <p:spPr>
            <a:xfrm>
              <a:off x="3076775" y="1741650"/>
              <a:ext cx="235475" cy="26900"/>
            </a:xfrm>
            <a:custGeom>
              <a:avLst/>
              <a:gdLst/>
              <a:ahLst/>
              <a:cxnLst/>
              <a:rect l="l" t="t" r="r" b="b"/>
              <a:pathLst>
                <a:path w="9419" h="1076" extrusionOk="0">
                  <a:moveTo>
                    <a:pt x="7013" y="1"/>
                  </a:moveTo>
                  <a:lnTo>
                    <a:pt x="5835" y="103"/>
                  </a:lnTo>
                  <a:lnTo>
                    <a:pt x="4658" y="206"/>
                  </a:lnTo>
                  <a:lnTo>
                    <a:pt x="2355" y="564"/>
                  </a:lnTo>
                  <a:lnTo>
                    <a:pt x="51" y="973"/>
                  </a:lnTo>
                  <a:lnTo>
                    <a:pt x="0" y="1025"/>
                  </a:lnTo>
                  <a:lnTo>
                    <a:pt x="0" y="1076"/>
                  </a:lnTo>
                  <a:lnTo>
                    <a:pt x="51" y="1076"/>
                  </a:lnTo>
                  <a:lnTo>
                    <a:pt x="1177" y="922"/>
                  </a:lnTo>
                  <a:lnTo>
                    <a:pt x="2355" y="769"/>
                  </a:lnTo>
                  <a:lnTo>
                    <a:pt x="4709" y="564"/>
                  </a:lnTo>
                  <a:lnTo>
                    <a:pt x="7013" y="462"/>
                  </a:lnTo>
                  <a:lnTo>
                    <a:pt x="8190" y="308"/>
                  </a:lnTo>
                  <a:lnTo>
                    <a:pt x="9316" y="155"/>
                  </a:lnTo>
                  <a:lnTo>
                    <a:pt x="9367" y="155"/>
                  </a:lnTo>
                  <a:lnTo>
                    <a:pt x="9418" y="103"/>
                  </a:lnTo>
                  <a:lnTo>
                    <a:pt x="9418" y="52"/>
                  </a:lnTo>
                  <a:lnTo>
                    <a:pt x="9367" y="52"/>
                  </a:lnTo>
                  <a:lnTo>
                    <a:pt x="819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70;p54">
              <a:extLst>
                <a:ext uri="{FF2B5EF4-FFF2-40B4-BE49-F238E27FC236}">
                  <a16:creationId xmlns:a16="http://schemas.microsoft.com/office/drawing/2014/main" id="{C2E22C37-9C09-5847-A6ED-D28A1329CE6A}"/>
                </a:ext>
              </a:extLst>
            </p:cNvPr>
            <p:cNvSpPr/>
            <p:nvPr/>
          </p:nvSpPr>
          <p:spPr>
            <a:xfrm>
              <a:off x="3113875" y="1872175"/>
              <a:ext cx="218850" cy="58900"/>
            </a:xfrm>
            <a:custGeom>
              <a:avLst/>
              <a:gdLst/>
              <a:ahLst/>
              <a:cxnLst/>
              <a:rect l="l" t="t" r="r" b="b"/>
              <a:pathLst>
                <a:path w="8754" h="2356" extrusionOk="0">
                  <a:moveTo>
                    <a:pt x="8702" y="1"/>
                  </a:moveTo>
                  <a:lnTo>
                    <a:pt x="8139" y="52"/>
                  </a:lnTo>
                  <a:lnTo>
                    <a:pt x="7627" y="103"/>
                  </a:lnTo>
                  <a:lnTo>
                    <a:pt x="7115" y="206"/>
                  </a:lnTo>
                  <a:lnTo>
                    <a:pt x="6603" y="359"/>
                  </a:lnTo>
                  <a:lnTo>
                    <a:pt x="4402" y="922"/>
                  </a:lnTo>
                  <a:lnTo>
                    <a:pt x="2202" y="1536"/>
                  </a:lnTo>
                  <a:lnTo>
                    <a:pt x="52" y="2253"/>
                  </a:lnTo>
                  <a:lnTo>
                    <a:pt x="1" y="2304"/>
                  </a:lnTo>
                  <a:lnTo>
                    <a:pt x="52" y="2304"/>
                  </a:lnTo>
                  <a:lnTo>
                    <a:pt x="52" y="2355"/>
                  </a:lnTo>
                  <a:lnTo>
                    <a:pt x="2253" y="1741"/>
                  </a:lnTo>
                  <a:lnTo>
                    <a:pt x="4454" y="1229"/>
                  </a:lnTo>
                  <a:lnTo>
                    <a:pt x="6655" y="717"/>
                  </a:lnTo>
                  <a:lnTo>
                    <a:pt x="7678" y="513"/>
                  </a:lnTo>
                  <a:lnTo>
                    <a:pt x="8702" y="206"/>
                  </a:lnTo>
                  <a:lnTo>
                    <a:pt x="8753" y="103"/>
                  </a:lnTo>
                  <a:lnTo>
                    <a:pt x="8753" y="52"/>
                  </a:lnTo>
                  <a:lnTo>
                    <a:pt x="870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71;p54">
              <a:extLst>
                <a:ext uri="{FF2B5EF4-FFF2-40B4-BE49-F238E27FC236}">
                  <a16:creationId xmlns:a16="http://schemas.microsoft.com/office/drawing/2014/main" id="{3DE67010-0C4A-4421-6375-17CBD339ED6C}"/>
                </a:ext>
              </a:extLst>
            </p:cNvPr>
            <p:cNvSpPr/>
            <p:nvPr/>
          </p:nvSpPr>
          <p:spPr>
            <a:xfrm>
              <a:off x="3156100" y="2030850"/>
              <a:ext cx="197100" cy="55050"/>
            </a:xfrm>
            <a:custGeom>
              <a:avLst/>
              <a:gdLst/>
              <a:ahLst/>
              <a:cxnLst/>
              <a:rect l="l" t="t" r="r" b="b"/>
              <a:pathLst>
                <a:path w="7884" h="2202" extrusionOk="0">
                  <a:moveTo>
                    <a:pt x="7832" y="1"/>
                  </a:moveTo>
                  <a:lnTo>
                    <a:pt x="7371" y="52"/>
                  </a:lnTo>
                  <a:lnTo>
                    <a:pt x="6911" y="154"/>
                  </a:lnTo>
                  <a:lnTo>
                    <a:pt x="6450" y="257"/>
                  </a:lnTo>
                  <a:lnTo>
                    <a:pt x="5989" y="410"/>
                  </a:lnTo>
                  <a:lnTo>
                    <a:pt x="3993" y="1024"/>
                  </a:lnTo>
                  <a:lnTo>
                    <a:pt x="2048" y="1587"/>
                  </a:lnTo>
                  <a:lnTo>
                    <a:pt x="52" y="2099"/>
                  </a:lnTo>
                  <a:lnTo>
                    <a:pt x="1" y="2150"/>
                  </a:lnTo>
                  <a:lnTo>
                    <a:pt x="52" y="2202"/>
                  </a:lnTo>
                  <a:lnTo>
                    <a:pt x="4147" y="1229"/>
                  </a:lnTo>
                  <a:lnTo>
                    <a:pt x="6092" y="717"/>
                  </a:lnTo>
                  <a:lnTo>
                    <a:pt x="6552" y="615"/>
                  </a:lnTo>
                  <a:lnTo>
                    <a:pt x="7013" y="461"/>
                  </a:lnTo>
                  <a:lnTo>
                    <a:pt x="7474" y="257"/>
                  </a:lnTo>
                  <a:lnTo>
                    <a:pt x="7883" y="52"/>
                  </a:lnTo>
                  <a:lnTo>
                    <a:pt x="78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72;p54">
              <a:extLst>
                <a:ext uri="{FF2B5EF4-FFF2-40B4-BE49-F238E27FC236}">
                  <a16:creationId xmlns:a16="http://schemas.microsoft.com/office/drawing/2014/main" id="{CF64C9FD-EB3F-359E-559D-EBF6451E8F1E}"/>
                </a:ext>
              </a:extLst>
            </p:cNvPr>
            <p:cNvSpPr/>
            <p:nvPr/>
          </p:nvSpPr>
          <p:spPr>
            <a:xfrm>
              <a:off x="2971850" y="1607300"/>
              <a:ext cx="309675" cy="58900"/>
            </a:xfrm>
            <a:custGeom>
              <a:avLst/>
              <a:gdLst/>
              <a:ahLst/>
              <a:cxnLst/>
              <a:rect l="l" t="t" r="r" b="b"/>
              <a:pathLst>
                <a:path w="12387" h="2356" extrusionOk="0">
                  <a:moveTo>
                    <a:pt x="9162" y="1"/>
                  </a:moveTo>
                  <a:lnTo>
                    <a:pt x="7575" y="103"/>
                  </a:lnTo>
                  <a:lnTo>
                    <a:pt x="5989" y="205"/>
                  </a:lnTo>
                  <a:lnTo>
                    <a:pt x="5170" y="308"/>
                  </a:lnTo>
                  <a:lnTo>
                    <a:pt x="4402" y="461"/>
                  </a:lnTo>
                  <a:lnTo>
                    <a:pt x="3583" y="666"/>
                  </a:lnTo>
                  <a:lnTo>
                    <a:pt x="2815" y="871"/>
                  </a:lnTo>
                  <a:lnTo>
                    <a:pt x="2099" y="1178"/>
                  </a:lnTo>
                  <a:lnTo>
                    <a:pt x="1382" y="1536"/>
                  </a:lnTo>
                  <a:lnTo>
                    <a:pt x="665" y="1946"/>
                  </a:lnTo>
                  <a:lnTo>
                    <a:pt x="0" y="2355"/>
                  </a:lnTo>
                  <a:lnTo>
                    <a:pt x="1433" y="1741"/>
                  </a:lnTo>
                  <a:lnTo>
                    <a:pt x="2969" y="1229"/>
                  </a:lnTo>
                  <a:lnTo>
                    <a:pt x="3685" y="1024"/>
                  </a:lnTo>
                  <a:lnTo>
                    <a:pt x="4504" y="922"/>
                  </a:lnTo>
                  <a:lnTo>
                    <a:pt x="5272" y="768"/>
                  </a:lnTo>
                  <a:lnTo>
                    <a:pt x="6040" y="717"/>
                  </a:lnTo>
                  <a:lnTo>
                    <a:pt x="9213" y="410"/>
                  </a:lnTo>
                  <a:lnTo>
                    <a:pt x="12387" y="154"/>
                  </a:lnTo>
                  <a:lnTo>
                    <a:pt x="1080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3;p54">
              <a:extLst>
                <a:ext uri="{FF2B5EF4-FFF2-40B4-BE49-F238E27FC236}">
                  <a16:creationId xmlns:a16="http://schemas.microsoft.com/office/drawing/2014/main" id="{8F73F1FB-1056-5D4F-4439-C087407E0CD9}"/>
                </a:ext>
              </a:extLst>
            </p:cNvPr>
            <p:cNvSpPr/>
            <p:nvPr/>
          </p:nvSpPr>
          <p:spPr>
            <a:xfrm>
              <a:off x="1801000" y="1417925"/>
              <a:ext cx="963575" cy="917500"/>
            </a:xfrm>
            <a:custGeom>
              <a:avLst/>
              <a:gdLst/>
              <a:ahLst/>
              <a:cxnLst/>
              <a:rect l="l" t="t" r="r" b="b"/>
              <a:pathLst>
                <a:path w="38543" h="36700" extrusionOk="0">
                  <a:moveTo>
                    <a:pt x="2457" y="0"/>
                  </a:moveTo>
                  <a:lnTo>
                    <a:pt x="2150" y="103"/>
                  </a:lnTo>
                  <a:lnTo>
                    <a:pt x="1843" y="205"/>
                  </a:lnTo>
                  <a:lnTo>
                    <a:pt x="1587" y="410"/>
                  </a:lnTo>
                  <a:lnTo>
                    <a:pt x="1331" y="614"/>
                  </a:lnTo>
                  <a:lnTo>
                    <a:pt x="1075" y="922"/>
                  </a:lnTo>
                  <a:lnTo>
                    <a:pt x="870" y="1280"/>
                  </a:lnTo>
                  <a:lnTo>
                    <a:pt x="717" y="1638"/>
                  </a:lnTo>
                  <a:lnTo>
                    <a:pt x="563" y="2099"/>
                  </a:lnTo>
                  <a:lnTo>
                    <a:pt x="410" y="2559"/>
                  </a:lnTo>
                  <a:lnTo>
                    <a:pt x="205" y="3634"/>
                  </a:lnTo>
                  <a:lnTo>
                    <a:pt x="51" y="4812"/>
                  </a:lnTo>
                  <a:lnTo>
                    <a:pt x="0" y="6142"/>
                  </a:lnTo>
                  <a:lnTo>
                    <a:pt x="51" y="7524"/>
                  </a:lnTo>
                  <a:lnTo>
                    <a:pt x="154" y="9009"/>
                  </a:lnTo>
                  <a:lnTo>
                    <a:pt x="358" y="10544"/>
                  </a:lnTo>
                  <a:lnTo>
                    <a:pt x="614" y="12233"/>
                  </a:lnTo>
                  <a:lnTo>
                    <a:pt x="973" y="14025"/>
                  </a:lnTo>
                  <a:lnTo>
                    <a:pt x="1433" y="15919"/>
                  </a:lnTo>
                  <a:lnTo>
                    <a:pt x="1996" y="17813"/>
                  </a:lnTo>
                  <a:lnTo>
                    <a:pt x="2559" y="19758"/>
                  </a:lnTo>
                  <a:lnTo>
                    <a:pt x="3276" y="21703"/>
                  </a:lnTo>
                  <a:lnTo>
                    <a:pt x="3993" y="23596"/>
                  </a:lnTo>
                  <a:lnTo>
                    <a:pt x="4760" y="25439"/>
                  </a:lnTo>
                  <a:lnTo>
                    <a:pt x="5630" y="27231"/>
                  </a:lnTo>
                  <a:lnTo>
                    <a:pt x="6501" y="28920"/>
                  </a:lnTo>
                  <a:lnTo>
                    <a:pt x="7422" y="30455"/>
                  </a:lnTo>
                  <a:lnTo>
                    <a:pt x="7883" y="31172"/>
                  </a:lnTo>
                  <a:lnTo>
                    <a:pt x="8394" y="31837"/>
                  </a:lnTo>
                  <a:lnTo>
                    <a:pt x="8855" y="32451"/>
                  </a:lnTo>
                  <a:lnTo>
                    <a:pt x="9367" y="33066"/>
                  </a:lnTo>
                  <a:lnTo>
                    <a:pt x="9879" y="33577"/>
                  </a:lnTo>
                  <a:lnTo>
                    <a:pt x="10391" y="34038"/>
                  </a:lnTo>
                  <a:lnTo>
                    <a:pt x="10903" y="34448"/>
                  </a:lnTo>
                  <a:lnTo>
                    <a:pt x="11414" y="34806"/>
                  </a:lnTo>
                  <a:lnTo>
                    <a:pt x="11977" y="35113"/>
                  </a:lnTo>
                  <a:lnTo>
                    <a:pt x="12643" y="35369"/>
                  </a:lnTo>
                  <a:lnTo>
                    <a:pt x="13359" y="35625"/>
                  </a:lnTo>
                  <a:lnTo>
                    <a:pt x="14178" y="35830"/>
                  </a:lnTo>
                  <a:lnTo>
                    <a:pt x="15048" y="36034"/>
                  </a:lnTo>
                  <a:lnTo>
                    <a:pt x="15970" y="36188"/>
                  </a:lnTo>
                  <a:lnTo>
                    <a:pt x="18017" y="36444"/>
                  </a:lnTo>
                  <a:lnTo>
                    <a:pt x="20167" y="36597"/>
                  </a:lnTo>
                  <a:lnTo>
                    <a:pt x="22470" y="36700"/>
                  </a:lnTo>
                  <a:lnTo>
                    <a:pt x="24774" y="36700"/>
                  </a:lnTo>
                  <a:lnTo>
                    <a:pt x="27077" y="36648"/>
                  </a:lnTo>
                  <a:lnTo>
                    <a:pt x="29329" y="36597"/>
                  </a:lnTo>
                  <a:lnTo>
                    <a:pt x="31428" y="36495"/>
                  </a:lnTo>
                  <a:lnTo>
                    <a:pt x="35113" y="36239"/>
                  </a:lnTo>
                  <a:lnTo>
                    <a:pt x="37621" y="36034"/>
                  </a:lnTo>
                  <a:lnTo>
                    <a:pt x="38542" y="35932"/>
                  </a:lnTo>
                  <a:lnTo>
                    <a:pt x="35881" y="15049"/>
                  </a:lnTo>
                  <a:lnTo>
                    <a:pt x="27384" y="16994"/>
                  </a:lnTo>
                  <a:lnTo>
                    <a:pt x="21447" y="18324"/>
                  </a:lnTo>
                  <a:lnTo>
                    <a:pt x="19399" y="18734"/>
                  </a:lnTo>
                  <a:lnTo>
                    <a:pt x="18427" y="18887"/>
                  </a:lnTo>
                  <a:lnTo>
                    <a:pt x="18324" y="18887"/>
                  </a:lnTo>
                  <a:lnTo>
                    <a:pt x="18171" y="18785"/>
                  </a:lnTo>
                  <a:lnTo>
                    <a:pt x="17659" y="18324"/>
                  </a:lnTo>
                  <a:lnTo>
                    <a:pt x="16993" y="17557"/>
                  </a:lnTo>
                  <a:lnTo>
                    <a:pt x="16021" y="16328"/>
                  </a:lnTo>
                  <a:lnTo>
                    <a:pt x="14741" y="14588"/>
                  </a:lnTo>
                  <a:lnTo>
                    <a:pt x="13155" y="12336"/>
                  </a:lnTo>
                  <a:lnTo>
                    <a:pt x="11210" y="9367"/>
                  </a:lnTo>
                  <a:lnTo>
                    <a:pt x="8804" y="5784"/>
                  </a:lnTo>
                  <a:lnTo>
                    <a:pt x="8139" y="4812"/>
                  </a:lnTo>
                  <a:lnTo>
                    <a:pt x="7524" y="3941"/>
                  </a:lnTo>
                  <a:lnTo>
                    <a:pt x="6961" y="3174"/>
                  </a:lnTo>
                  <a:lnTo>
                    <a:pt x="6398" y="2508"/>
                  </a:lnTo>
                  <a:lnTo>
                    <a:pt x="5835" y="1945"/>
                  </a:lnTo>
                  <a:lnTo>
                    <a:pt x="5323" y="1433"/>
                  </a:lnTo>
                  <a:lnTo>
                    <a:pt x="4863" y="973"/>
                  </a:lnTo>
                  <a:lnTo>
                    <a:pt x="4402" y="666"/>
                  </a:lnTo>
                  <a:lnTo>
                    <a:pt x="3941" y="359"/>
                  </a:lnTo>
                  <a:lnTo>
                    <a:pt x="3532" y="205"/>
                  </a:lnTo>
                  <a:lnTo>
                    <a:pt x="3122" y="51"/>
                  </a:lnTo>
                  <a:lnTo>
                    <a:pt x="2764"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4;p54">
              <a:extLst>
                <a:ext uri="{FF2B5EF4-FFF2-40B4-BE49-F238E27FC236}">
                  <a16:creationId xmlns:a16="http://schemas.microsoft.com/office/drawing/2014/main" id="{A27453C0-A7F6-F31C-FE79-4DE8672111FB}"/>
                </a:ext>
              </a:extLst>
            </p:cNvPr>
            <p:cNvSpPr/>
            <p:nvPr/>
          </p:nvSpPr>
          <p:spPr>
            <a:xfrm>
              <a:off x="1812500" y="1797975"/>
              <a:ext cx="952075" cy="546400"/>
            </a:xfrm>
            <a:custGeom>
              <a:avLst/>
              <a:gdLst/>
              <a:ahLst/>
              <a:cxnLst/>
              <a:rect l="l" t="t" r="r" b="b"/>
              <a:pathLst>
                <a:path w="38083" h="21856" extrusionOk="0">
                  <a:moveTo>
                    <a:pt x="103" y="0"/>
                  </a:moveTo>
                  <a:lnTo>
                    <a:pt x="103" y="51"/>
                  </a:lnTo>
                  <a:lnTo>
                    <a:pt x="922" y="2406"/>
                  </a:lnTo>
                  <a:lnTo>
                    <a:pt x="1792" y="4760"/>
                  </a:lnTo>
                  <a:lnTo>
                    <a:pt x="2560" y="6654"/>
                  </a:lnTo>
                  <a:lnTo>
                    <a:pt x="2048" y="5989"/>
                  </a:lnTo>
                  <a:lnTo>
                    <a:pt x="1076" y="4811"/>
                  </a:lnTo>
                  <a:lnTo>
                    <a:pt x="564" y="4197"/>
                  </a:lnTo>
                  <a:lnTo>
                    <a:pt x="103" y="3583"/>
                  </a:lnTo>
                  <a:lnTo>
                    <a:pt x="1" y="3583"/>
                  </a:lnTo>
                  <a:lnTo>
                    <a:pt x="1" y="3634"/>
                  </a:lnTo>
                  <a:lnTo>
                    <a:pt x="462" y="4248"/>
                  </a:lnTo>
                  <a:lnTo>
                    <a:pt x="922" y="4863"/>
                  </a:lnTo>
                  <a:lnTo>
                    <a:pt x="1792" y="6142"/>
                  </a:lnTo>
                  <a:lnTo>
                    <a:pt x="2714" y="7371"/>
                  </a:lnTo>
                  <a:lnTo>
                    <a:pt x="3123" y="7934"/>
                  </a:lnTo>
                  <a:lnTo>
                    <a:pt x="3174" y="7985"/>
                  </a:lnTo>
                  <a:lnTo>
                    <a:pt x="3737" y="9265"/>
                  </a:lnTo>
                  <a:lnTo>
                    <a:pt x="4761" y="11517"/>
                  </a:lnTo>
                  <a:lnTo>
                    <a:pt x="5887" y="13769"/>
                  </a:lnTo>
                  <a:lnTo>
                    <a:pt x="6399" y="14792"/>
                  </a:lnTo>
                  <a:lnTo>
                    <a:pt x="7013" y="15816"/>
                  </a:lnTo>
                  <a:lnTo>
                    <a:pt x="7679" y="16737"/>
                  </a:lnTo>
                  <a:lnTo>
                    <a:pt x="8344" y="17710"/>
                  </a:lnTo>
                  <a:lnTo>
                    <a:pt x="8702" y="18119"/>
                  </a:lnTo>
                  <a:lnTo>
                    <a:pt x="9112" y="18580"/>
                  </a:lnTo>
                  <a:lnTo>
                    <a:pt x="9521" y="18938"/>
                  </a:lnTo>
                  <a:lnTo>
                    <a:pt x="9931" y="19348"/>
                  </a:lnTo>
                  <a:lnTo>
                    <a:pt x="10391" y="19655"/>
                  </a:lnTo>
                  <a:lnTo>
                    <a:pt x="10903" y="19962"/>
                  </a:lnTo>
                  <a:lnTo>
                    <a:pt x="11364" y="20269"/>
                  </a:lnTo>
                  <a:lnTo>
                    <a:pt x="11876" y="20525"/>
                  </a:lnTo>
                  <a:lnTo>
                    <a:pt x="12490" y="20730"/>
                  </a:lnTo>
                  <a:lnTo>
                    <a:pt x="13206" y="20883"/>
                  </a:lnTo>
                  <a:lnTo>
                    <a:pt x="14025" y="21088"/>
                  </a:lnTo>
                  <a:lnTo>
                    <a:pt x="14947" y="21191"/>
                  </a:lnTo>
                  <a:lnTo>
                    <a:pt x="16943" y="21446"/>
                  </a:lnTo>
                  <a:lnTo>
                    <a:pt x="19093" y="21600"/>
                  </a:lnTo>
                  <a:lnTo>
                    <a:pt x="21242" y="21754"/>
                  </a:lnTo>
                  <a:lnTo>
                    <a:pt x="23341" y="21805"/>
                  </a:lnTo>
                  <a:lnTo>
                    <a:pt x="25132" y="21856"/>
                  </a:lnTo>
                  <a:lnTo>
                    <a:pt x="26617" y="21856"/>
                  </a:lnTo>
                  <a:lnTo>
                    <a:pt x="29483" y="21754"/>
                  </a:lnTo>
                  <a:lnTo>
                    <a:pt x="32298" y="21600"/>
                  </a:lnTo>
                  <a:lnTo>
                    <a:pt x="35113" y="21344"/>
                  </a:lnTo>
                  <a:lnTo>
                    <a:pt x="37929" y="20986"/>
                  </a:lnTo>
                  <a:lnTo>
                    <a:pt x="37980" y="20986"/>
                  </a:lnTo>
                  <a:lnTo>
                    <a:pt x="38031" y="20935"/>
                  </a:lnTo>
                  <a:lnTo>
                    <a:pt x="38082" y="20832"/>
                  </a:lnTo>
                  <a:lnTo>
                    <a:pt x="38031" y="20679"/>
                  </a:lnTo>
                  <a:lnTo>
                    <a:pt x="37877" y="20679"/>
                  </a:lnTo>
                  <a:lnTo>
                    <a:pt x="35421" y="20883"/>
                  </a:lnTo>
                  <a:lnTo>
                    <a:pt x="33015" y="21037"/>
                  </a:lnTo>
                  <a:lnTo>
                    <a:pt x="30558" y="21191"/>
                  </a:lnTo>
                  <a:lnTo>
                    <a:pt x="28152" y="21242"/>
                  </a:lnTo>
                  <a:lnTo>
                    <a:pt x="24928" y="21242"/>
                  </a:lnTo>
                  <a:lnTo>
                    <a:pt x="22880" y="21191"/>
                  </a:lnTo>
                  <a:lnTo>
                    <a:pt x="20782" y="21139"/>
                  </a:lnTo>
                  <a:lnTo>
                    <a:pt x="18632" y="20986"/>
                  </a:lnTo>
                  <a:lnTo>
                    <a:pt x="16636" y="20832"/>
                  </a:lnTo>
                  <a:lnTo>
                    <a:pt x="14844" y="20628"/>
                  </a:lnTo>
                  <a:lnTo>
                    <a:pt x="14077" y="20525"/>
                  </a:lnTo>
                  <a:lnTo>
                    <a:pt x="13462" y="20372"/>
                  </a:lnTo>
                  <a:lnTo>
                    <a:pt x="12899" y="20218"/>
                  </a:lnTo>
                  <a:lnTo>
                    <a:pt x="12388" y="20013"/>
                  </a:lnTo>
                  <a:lnTo>
                    <a:pt x="11876" y="19757"/>
                  </a:lnTo>
                  <a:lnTo>
                    <a:pt x="11364" y="19501"/>
                  </a:lnTo>
                  <a:lnTo>
                    <a:pt x="10903" y="19194"/>
                  </a:lnTo>
                  <a:lnTo>
                    <a:pt x="10443" y="18836"/>
                  </a:lnTo>
                  <a:lnTo>
                    <a:pt x="9982" y="18478"/>
                  </a:lnTo>
                  <a:lnTo>
                    <a:pt x="9572" y="18068"/>
                  </a:lnTo>
                  <a:lnTo>
                    <a:pt x="8856" y="17198"/>
                  </a:lnTo>
                  <a:lnTo>
                    <a:pt x="8139" y="16277"/>
                  </a:lnTo>
                  <a:lnTo>
                    <a:pt x="7474" y="15304"/>
                  </a:lnTo>
                  <a:lnTo>
                    <a:pt x="6911" y="14332"/>
                  </a:lnTo>
                  <a:lnTo>
                    <a:pt x="5785" y="12233"/>
                  </a:lnTo>
                  <a:lnTo>
                    <a:pt x="4710" y="10135"/>
                  </a:lnTo>
                  <a:lnTo>
                    <a:pt x="3533" y="7678"/>
                  </a:lnTo>
                  <a:lnTo>
                    <a:pt x="2458" y="5272"/>
                  </a:lnTo>
                  <a:lnTo>
                    <a:pt x="1280" y="2713"/>
                  </a:lnTo>
                  <a:lnTo>
                    <a:pt x="717" y="1382"/>
                  </a:lnTo>
                  <a:lnTo>
                    <a:pt x="206" y="51"/>
                  </a:lnTo>
                  <a:lnTo>
                    <a:pt x="20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5;p54">
              <a:extLst>
                <a:ext uri="{FF2B5EF4-FFF2-40B4-BE49-F238E27FC236}">
                  <a16:creationId xmlns:a16="http://schemas.microsoft.com/office/drawing/2014/main" id="{8B04082C-D682-4FE7-0C99-1A19533ACDD7}"/>
                </a:ext>
              </a:extLst>
            </p:cNvPr>
            <p:cNvSpPr/>
            <p:nvPr/>
          </p:nvSpPr>
          <p:spPr>
            <a:xfrm>
              <a:off x="2113225" y="1700725"/>
              <a:ext cx="230350" cy="197075"/>
            </a:xfrm>
            <a:custGeom>
              <a:avLst/>
              <a:gdLst/>
              <a:ahLst/>
              <a:cxnLst/>
              <a:rect l="l" t="t" r="r" b="b"/>
              <a:pathLst>
                <a:path w="9214" h="7883" extrusionOk="0">
                  <a:moveTo>
                    <a:pt x="0" y="0"/>
                  </a:moveTo>
                  <a:lnTo>
                    <a:pt x="0" y="51"/>
                  </a:lnTo>
                  <a:lnTo>
                    <a:pt x="0" y="102"/>
                  </a:lnTo>
                  <a:lnTo>
                    <a:pt x="1177" y="1740"/>
                  </a:lnTo>
                  <a:lnTo>
                    <a:pt x="2201" y="3276"/>
                  </a:lnTo>
                  <a:lnTo>
                    <a:pt x="3225" y="4760"/>
                  </a:lnTo>
                  <a:lnTo>
                    <a:pt x="4249" y="6245"/>
                  </a:lnTo>
                  <a:lnTo>
                    <a:pt x="4658" y="6808"/>
                  </a:lnTo>
                  <a:lnTo>
                    <a:pt x="4914" y="7064"/>
                  </a:lnTo>
                  <a:lnTo>
                    <a:pt x="5119" y="7319"/>
                  </a:lnTo>
                  <a:lnTo>
                    <a:pt x="5375" y="7575"/>
                  </a:lnTo>
                  <a:lnTo>
                    <a:pt x="5682" y="7729"/>
                  </a:lnTo>
                  <a:lnTo>
                    <a:pt x="5989" y="7883"/>
                  </a:lnTo>
                  <a:lnTo>
                    <a:pt x="6398" y="7883"/>
                  </a:lnTo>
                  <a:lnTo>
                    <a:pt x="7115" y="7780"/>
                  </a:lnTo>
                  <a:lnTo>
                    <a:pt x="7780" y="7575"/>
                  </a:lnTo>
                  <a:lnTo>
                    <a:pt x="8497" y="7371"/>
                  </a:lnTo>
                  <a:lnTo>
                    <a:pt x="9162" y="7115"/>
                  </a:lnTo>
                  <a:lnTo>
                    <a:pt x="9213" y="7064"/>
                  </a:lnTo>
                  <a:lnTo>
                    <a:pt x="9162" y="7012"/>
                  </a:lnTo>
                  <a:lnTo>
                    <a:pt x="9162" y="6961"/>
                  </a:lnTo>
                  <a:lnTo>
                    <a:pt x="9111" y="6961"/>
                  </a:lnTo>
                  <a:lnTo>
                    <a:pt x="7678" y="7268"/>
                  </a:lnTo>
                  <a:lnTo>
                    <a:pt x="6859" y="7422"/>
                  </a:lnTo>
                  <a:lnTo>
                    <a:pt x="6501" y="7473"/>
                  </a:lnTo>
                  <a:lnTo>
                    <a:pt x="6245" y="7422"/>
                  </a:lnTo>
                  <a:lnTo>
                    <a:pt x="5886" y="7319"/>
                  </a:lnTo>
                  <a:lnTo>
                    <a:pt x="5579" y="7115"/>
                  </a:lnTo>
                  <a:lnTo>
                    <a:pt x="5272" y="6859"/>
                  </a:lnTo>
                  <a:lnTo>
                    <a:pt x="5068" y="6552"/>
                  </a:lnTo>
                  <a:lnTo>
                    <a:pt x="4044" y="5221"/>
                  </a:lnTo>
                  <a:lnTo>
                    <a:pt x="2815" y="3583"/>
                  </a:lnTo>
                  <a:lnTo>
                    <a:pt x="2764" y="3532"/>
                  </a:lnTo>
                  <a:lnTo>
                    <a:pt x="2764" y="3429"/>
                  </a:lnTo>
                  <a:lnTo>
                    <a:pt x="2662" y="3276"/>
                  </a:lnTo>
                  <a:lnTo>
                    <a:pt x="2611" y="3020"/>
                  </a:lnTo>
                  <a:lnTo>
                    <a:pt x="2252" y="2252"/>
                  </a:lnTo>
                  <a:lnTo>
                    <a:pt x="1536" y="717"/>
                  </a:lnTo>
                  <a:lnTo>
                    <a:pt x="1485" y="717"/>
                  </a:lnTo>
                  <a:lnTo>
                    <a:pt x="1485" y="768"/>
                  </a:lnTo>
                  <a:lnTo>
                    <a:pt x="2099" y="2355"/>
                  </a:lnTo>
                  <a:lnTo>
                    <a:pt x="2304" y="2918"/>
                  </a:lnTo>
                  <a:lnTo>
                    <a:pt x="2099" y="2662"/>
                  </a:lnTo>
                  <a:lnTo>
                    <a:pt x="1229" y="1484"/>
                  </a:lnTo>
                  <a:lnTo>
                    <a:pt x="5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6;p54">
              <a:extLst>
                <a:ext uri="{FF2B5EF4-FFF2-40B4-BE49-F238E27FC236}">
                  <a16:creationId xmlns:a16="http://schemas.microsoft.com/office/drawing/2014/main" id="{5BA3654D-5518-25BE-580F-A7557B9C1CF6}"/>
                </a:ext>
              </a:extLst>
            </p:cNvPr>
            <p:cNvSpPr/>
            <p:nvPr/>
          </p:nvSpPr>
          <p:spPr>
            <a:xfrm>
              <a:off x="2613550" y="1837625"/>
              <a:ext cx="55050" cy="461975"/>
            </a:xfrm>
            <a:custGeom>
              <a:avLst/>
              <a:gdLst/>
              <a:ahLst/>
              <a:cxnLst/>
              <a:rect l="l" t="t" r="r" b="b"/>
              <a:pathLst>
                <a:path w="2202" h="18479" extrusionOk="0">
                  <a:moveTo>
                    <a:pt x="0" y="1"/>
                  </a:moveTo>
                  <a:lnTo>
                    <a:pt x="0" y="52"/>
                  </a:lnTo>
                  <a:lnTo>
                    <a:pt x="103" y="1229"/>
                  </a:lnTo>
                  <a:lnTo>
                    <a:pt x="154" y="2407"/>
                  </a:lnTo>
                  <a:lnTo>
                    <a:pt x="308" y="4710"/>
                  </a:lnTo>
                  <a:lnTo>
                    <a:pt x="768" y="9265"/>
                  </a:lnTo>
                  <a:lnTo>
                    <a:pt x="1331" y="13872"/>
                  </a:lnTo>
                  <a:lnTo>
                    <a:pt x="1638" y="16124"/>
                  </a:lnTo>
                  <a:lnTo>
                    <a:pt x="2048" y="18427"/>
                  </a:lnTo>
                  <a:lnTo>
                    <a:pt x="2048" y="18478"/>
                  </a:lnTo>
                  <a:lnTo>
                    <a:pt x="2150" y="18478"/>
                  </a:lnTo>
                  <a:lnTo>
                    <a:pt x="2201" y="18427"/>
                  </a:lnTo>
                  <a:lnTo>
                    <a:pt x="2048" y="16124"/>
                  </a:lnTo>
                  <a:lnTo>
                    <a:pt x="1843" y="13821"/>
                  </a:lnTo>
                  <a:lnTo>
                    <a:pt x="1382" y="9265"/>
                  </a:lnTo>
                  <a:lnTo>
                    <a:pt x="819" y="4710"/>
                  </a:lnTo>
                  <a:lnTo>
                    <a:pt x="410" y="2355"/>
                  </a:lnTo>
                  <a:lnTo>
                    <a:pt x="256" y="1229"/>
                  </a:lnTo>
                  <a:lnTo>
                    <a:pt x="103" y="52"/>
                  </a:lnTo>
                  <a:lnTo>
                    <a:pt x="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7;p54">
              <a:extLst>
                <a:ext uri="{FF2B5EF4-FFF2-40B4-BE49-F238E27FC236}">
                  <a16:creationId xmlns:a16="http://schemas.microsoft.com/office/drawing/2014/main" id="{5230CAEE-AB30-3FC1-D841-C03848B32C83}"/>
                </a:ext>
              </a:extLst>
            </p:cNvPr>
            <p:cNvSpPr/>
            <p:nvPr/>
          </p:nvSpPr>
          <p:spPr>
            <a:xfrm>
              <a:off x="1941750" y="1103125"/>
              <a:ext cx="234200" cy="414625"/>
            </a:xfrm>
            <a:custGeom>
              <a:avLst/>
              <a:gdLst/>
              <a:ahLst/>
              <a:cxnLst/>
              <a:rect l="l" t="t" r="r" b="b"/>
              <a:pathLst>
                <a:path w="9368" h="16585" extrusionOk="0">
                  <a:moveTo>
                    <a:pt x="2560" y="1"/>
                  </a:moveTo>
                  <a:lnTo>
                    <a:pt x="1587" y="3379"/>
                  </a:lnTo>
                  <a:lnTo>
                    <a:pt x="1587" y="3481"/>
                  </a:lnTo>
                  <a:lnTo>
                    <a:pt x="1536" y="3635"/>
                  </a:lnTo>
                  <a:lnTo>
                    <a:pt x="1434" y="3942"/>
                  </a:lnTo>
                  <a:lnTo>
                    <a:pt x="1178" y="4761"/>
                  </a:lnTo>
                  <a:lnTo>
                    <a:pt x="1024" y="5426"/>
                  </a:lnTo>
                  <a:lnTo>
                    <a:pt x="871" y="6092"/>
                  </a:lnTo>
                  <a:lnTo>
                    <a:pt x="564" y="7320"/>
                  </a:lnTo>
                  <a:lnTo>
                    <a:pt x="359" y="8549"/>
                  </a:lnTo>
                  <a:lnTo>
                    <a:pt x="154" y="9777"/>
                  </a:lnTo>
                  <a:lnTo>
                    <a:pt x="0" y="11057"/>
                  </a:lnTo>
                  <a:lnTo>
                    <a:pt x="154" y="11466"/>
                  </a:lnTo>
                  <a:lnTo>
                    <a:pt x="512" y="12132"/>
                  </a:lnTo>
                  <a:lnTo>
                    <a:pt x="1024" y="13002"/>
                  </a:lnTo>
                  <a:lnTo>
                    <a:pt x="1741" y="13974"/>
                  </a:lnTo>
                  <a:lnTo>
                    <a:pt x="2150" y="14435"/>
                  </a:lnTo>
                  <a:lnTo>
                    <a:pt x="2560" y="14896"/>
                  </a:lnTo>
                  <a:lnTo>
                    <a:pt x="3020" y="15356"/>
                  </a:lnTo>
                  <a:lnTo>
                    <a:pt x="3532" y="15715"/>
                  </a:lnTo>
                  <a:lnTo>
                    <a:pt x="4044" y="16022"/>
                  </a:lnTo>
                  <a:lnTo>
                    <a:pt x="4556" y="16329"/>
                  </a:lnTo>
                  <a:lnTo>
                    <a:pt x="5119" y="16482"/>
                  </a:lnTo>
                  <a:lnTo>
                    <a:pt x="5682" y="16585"/>
                  </a:lnTo>
                  <a:lnTo>
                    <a:pt x="5836" y="16533"/>
                  </a:lnTo>
                  <a:lnTo>
                    <a:pt x="6040" y="16380"/>
                  </a:lnTo>
                  <a:lnTo>
                    <a:pt x="6194" y="16124"/>
                  </a:lnTo>
                  <a:lnTo>
                    <a:pt x="6347" y="15817"/>
                  </a:lnTo>
                  <a:lnTo>
                    <a:pt x="6603" y="14947"/>
                  </a:lnTo>
                  <a:lnTo>
                    <a:pt x="6859" y="13974"/>
                  </a:lnTo>
                  <a:lnTo>
                    <a:pt x="7064" y="13002"/>
                  </a:lnTo>
                  <a:lnTo>
                    <a:pt x="7166" y="12183"/>
                  </a:lnTo>
                  <a:lnTo>
                    <a:pt x="7320" y="11313"/>
                  </a:lnTo>
                  <a:lnTo>
                    <a:pt x="7422" y="10954"/>
                  </a:lnTo>
                  <a:lnTo>
                    <a:pt x="9367" y="5580"/>
                  </a:lnTo>
                  <a:lnTo>
                    <a:pt x="3379" y="615"/>
                  </a:lnTo>
                  <a:lnTo>
                    <a:pt x="2560"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8;p54">
              <a:extLst>
                <a:ext uri="{FF2B5EF4-FFF2-40B4-BE49-F238E27FC236}">
                  <a16:creationId xmlns:a16="http://schemas.microsoft.com/office/drawing/2014/main" id="{E92DF187-E8B2-E96E-F87D-2565250E0152}"/>
                </a:ext>
              </a:extLst>
            </p:cNvPr>
            <p:cNvSpPr/>
            <p:nvPr/>
          </p:nvSpPr>
          <p:spPr>
            <a:xfrm>
              <a:off x="1981425" y="1101850"/>
              <a:ext cx="194525" cy="275150"/>
            </a:xfrm>
            <a:custGeom>
              <a:avLst/>
              <a:gdLst/>
              <a:ahLst/>
              <a:cxnLst/>
              <a:rect l="l" t="t" r="r" b="b"/>
              <a:pathLst>
                <a:path w="7781" h="11006" extrusionOk="0">
                  <a:moveTo>
                    <a:pt x="973" y="1"/>
                  </a:moveTo>
                  <a:lnTo>
                    <a:pt x="0" y="3379"/>
                  </a:lnTo>
                  <a:lnTo>
                    <a:pt x="154" y="3993"/>
                  </a:lnTo>
                  <a:lnTo>
                    <a:pt x="359" y="4607"/>
                  </a:lnTo>
                  <a:lnTo>
                    <a:pt x="563" y="5170"/>
                  </a:lnTo>
                  <a:lnTo>
                    <a:pt x="819" y="5733"/>
                  </a:lnTo>
                  <a:lnTo>
                    <a:pt x="1075" y="6296"/>
                  </a:lnTo>
                  <a:lnTo>
                    <a:pt x="1382" y="6808"/>
                  </a:lnTo>
                  <a:lnTo>
                    <a:pt x="1740" y="7320"/>
                  </a:lnTo>
                  <a:lnTo>
                    <a:pt x="2099" y="7832"/>
                  </a:lnTo>
                  <a:lnTo>
                    <a:pt x="2457" y="8293"/>
                  </a:lnTo>
                  <a:lnTo>
                    <a:pt x="2867" y="8753"/>
                  </a:lnTo>
                  <a:lnTo>
                    <a:pt x="3327" y="9214"/>
                  </a:lnTo>
                  <a:lnTo>
                    <a:pt x="3788" y="9623"/>
                  </a:lnTo>
                  <a:lnTo>
                    <a:pt x="4249" y="9982"/>
                  </a:lnTo>
                  <a:lnTo>
                    <a:pt x="4760" y="10340"/>
                  </a:lnTo>
                  <a:lnTo>
                    <a:pt x="5323" y="10698"/>
                  </a:lnTo>
                  <a:lnTo>
                    <a:pt x="5835" y="11005"/>
                  </a:lnTo>
                  <a:lnTo>
                    <a:pt x="7780" y="5631"/>
                  </a:lnTo>
                  <a:lnTo>
                    <a:pt x="1792" y="666"/>
                  </a:lnTo>
                  <a:lnTo>
                    <a:pt x="97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9;p54">
              <a:extLst>
                <a:ext uri="{FF2B5EF4-FFF2-40B4-BE49-F238E27FC236}">
                  <a16:creationId xmlns:a16="http://schemas.microsoft.com/office/drawing/2014/main" id="{FCBD0D27-AC26-07F1-DE0E-CBCA22164D8C}"/>
                </a:ext>
              </a:extLst>
            </p:cNvPr>
            <p:cNvSpPr/>
            <p:nvPr/>
          </p:nvSpPr>
          <p:spPr>
            <a:xfrm>
              <a:off x="1935350" y="733325"/>
              <a:ext cx="453000" cy="584800"/>
            </a:xfrm>
            <a:custGeom>
              <a:avLst/>
              <a:gdLst/>
              <a:ahLst/>
              <a:cxnLst/>
              <a:rect l="l" t="t" r="r" b="b"/>
              <a:pathLst>
                <a:path w="18120" h="23392" extrusionOk="0">
                  <a:moveTo>
                    <a:pt x="8292" y="0"/>
                  </a:moveTo>
                  <a:lnTo>
                    <a:pt x="7474" y="52"/>
                  </a:lnTo>
                  <a:lnTo>
                    <a:pt x="6603" y="205"/>
                  </a:lnTo>
                  <a:lnTo>
                    <a:pt x="5836" y="410"/>
                  </a:lnTo>
                  <a:lnTo>
                    <a:pt x="5017" y="717"/>
                  </a:lnTo>
                  <a:lnTo>
                    <a:pt x="4249" y="1075"/>
                  </a:lnTo>
                  <a:lnTo>
                    <a:pt x="3481" y="1536"/>
                  </a:lnTo>
                  <a:lnTo>
                    <a:pt x="2816" y="2099"/>
                  </a:lnTo>
                  <a:lnTo>
                    <a:pt x="2202" y="2764"/>
                  </a:lnTo>
                  <a:lnTo>
                    <a:pt x="1587" y="3532"/>
                  </a:lnTo>
                  <a:lnTo>
                    <a:pt x="1331" y="3942"/>
                  </a:lnTo>
                  <a:lnTo>
                    <a:pt x="1127" y="4402"/>
                  </a:lnTo>
                  <a:lnTo>
                    <a:pt x="871" y="4914"/>
                  </a:lnTo>
                  <a:lnTo>
                    <a:pt x="717" y="5375"/>
                  </a:lnTo>
                  <a:lnTo>
                    <a:pt x="512" y="5938"/>
                  </a:lnTo>
                  <a:lnTo>
                    <a:pt x="359" y="6501"/>
                  </a:lnTo>
                  <a:lnTo>
                    <a:pt x="256" y="7115"/>
                  </a:lnTo>
                  <a:lnTo>
                    <a:pt x="154" y="7729"/>
                  </a:lnTo>
                  <a:lnTo>
                    <a:pt x="52" y="8395"/>
                  </a:lnTo>
                  <a:lnTo>
                    <a:pt x="1" y="9060"/>
                  </a:lnTo>
                  <a:lnTo>
                    <a:pt x="1" y="9828"/>
                  </a:lnTo>
                  <a:lnTo>
                    <a:pt x="1" y="10545"/>
                  </a:lnTo>
                  <a:lnTo>
                    <a:pt x="154" y="12182"/>
                  </a:lnTo>
                  <a:lnTo>
                    <a:pt x="410" y="13974"/>
                  </a:lnTo>
                  <a:lnTo>
                    <a:pt x="615" y="14844"/>
                  </a:lnTo>
                  <a:lnTo>
                    <a:pt x="820" y="15663"/>
                  </a:lnTo>
                  <a:lnTo>
                    <a:pt x="1024" y="16482"/>
                  </a:lnTo>
                  <a:lnTo>
                    <a:pt x="1280" y="17199"/>
                  </a:lnTo>
                  <a:lnTo>
                    <a:pt x="1587" y="17864"/>
                  </a:lnTo>
                  <a:lnTo>
                    <a:pt x="1843" y="18478"/>
                  </a:lnTo>
                  <a:lnTo>
                    <a:pt x="2202" y="19041"/>
                  </a:lnTo>
                  <a:lnTo>
                    <a:pt x="2509" y="19604"/>
                  </a:lnTo>
                  <a:lnTo>
                    <a:pt x="2867" y="20065"/>
                  </a:lnTo>
                  <a:lnTo>
                    <a:pt x="3225" y="20526"/>
                  </a:lnTo>
                  <a:lnTo>
                    <a:pt x="3583" y="20935"/>
                  </a:lnTo>
                  <a:lnTo>
                    <a:pt x="3942" y="21293"/>
                  </a:lnTo>
                  <a:lnTo>
                    <a:pt x="4351" y="21600"/>
                  </a:lnTo>
                  <a:lnTo>
                    <a:pt x="4761" y="21908"/>
                  </a:lnTo>
                  <a:lnTo>
                    <a:pt x="5529" y="22419"/>
                  </a:lnTo>
                  <a:lnTo>
                    <a:pt x="6347" y="22778"/>
                  </a:lnTo>
                  <a:lnTo>
                    <a:pt x="7115" y="23034"/>
                  </a:lnTo>
                  <a:lnTo>
                    <a:pt x="7883" y="23238"/>
                  </a:lnTo>
                  <a:lnTo>
                    <a:pt x="8600" y="23341"/>
                  </a:lnTo>
                  <a:lnTo>
                    <a:pt x="9265" y="23392"/>
                  </a:lnTo>
                  <a:lnTo>
                    <a:pt x="10801" y="23392"/>
                  </a:lnTo>
                  <a:lnTo>
                    <a:pt x="11261" y="23341"/>
                  </a:lnTo>
                  <a:lnTo>
                    <a:pt x="11773" y="23238"/>
                  </a:lnTo>
                  <a:lnTo>
                    <a:pt x="12336" y="23085"/>
                  </a:lnTo>
                  <a:lnTo>
                    <a:pt x="12950" y="22880"/>
                  </a:lnTo>
                  <a:lnTo>
                    <a:pt x="13616" y="22573"/>
                  </a:lnTo>
                  <a:lnTo>
                    <a:pt x="14230" y="22215"/>
                  </a:lnTo>
                  <a:lnTo>
                    <a:pt x="14895" y="21754"/>
                  </a:lnTo>
                  <a:lnTo>
                    <a:pt x="15510" y="21191"/>
                  </a:lnTo>
                  <a:lnTo>
                    <a:pt x="16124" y="20526"/>
                  </a:lnTo>
                  <a:lnTo>
                    <a:pt x="16380" y="20116"/>
                  </a:lnTo>
                  <a:lnTo>
                    <a:pt x="16687" y="19707"/>
                  </a:lnTo>
                  <a:lnTo>
                    <a:pt x="16891" y="19246"/>
                  </a:lnTo>
                  <a:lnTo>
                    <a:pt x="17147" y="18785"/>
                  </a:lnTo>
                  <a:lnTo>
                    <a:pt x="17352" y="18273"/>
                  </a:lnTo>
                  <a:lnTo>
                    <a:pt x="17557" y="17710"/>
                  </a:lnTo>
                  <a:lnTo>
                    <a:pt x="17710" y="17096"/>
                  </a:lnTo>
                  <a:lnTo>
                    <a:pt x="17864" y="16431"/>
                  </a:lnTo>
                  <a:lnTo>
                    <a:pt x="17966" y="15765"/>
                  </a:lnTo>
                  <a:lnTo>
                    <a:pt x="18069" y="15049"/>
                  </a:lnTo>
                  <a:lnTo>
                    <a:pt x="18120" y="14281"/>
                  </a:lnTo>
                  <a:lnTo>
                    <a:pt x="18120" y="13462"/>
                  </a:lnTo>
                  <a:lnTo>
                    <a:pt x="18120" y="12592"/>
                  </a:lnTo>
                  <a:lnTo>
                    <a:pt x="18069" y="11671"/>
                  </a:lnTo>
                  <a:lnTo>
                    <a:pt x="17966" y="10749"/>
                  </a:lnTo>
                  <a:lnTo>
                    <a:pt x="17864" y="9930"/>
                  </a:lnTo>
                  <a:lnTo>
                    <a:pt x="17710" y="9060"/>
                  </a:lnTo>
                  <a:lnTo>
                    <a:pt x="17557" y="8292"/>
                  </a:lnTo>
                  <a:lnTo>
                    <a:pt x="17403" y="7576"/>
                  </a:lnTo>
                  <a:lnTo>
                    <a:pt x="17199" y="6859"/>
                  </a:lnTo>
                  <a:lnTo>
                    <a:pt x="16943" y="6194"/>
                  </a:lnTo>
                  <a:lnTo>
                    <a:pt x="16687" y="5580"/>
                  </a:lnTo>
                  <a:lnTo>
                    <a:pt x="16431" y="5017"/>
                  </a:lnTo>
                  <a:lnTo>
                    <a:pt x="16175" y="4454"/>
                  </a:lnTo>
                  <a:lnTo>
                    <a:pt x="15868" y="3942"/>
                  </a:lnTo>
                  <a:lnTo>
                    <a:pt x="15561" y="3481"/>
                  </a:lnTo>
                  <a:lnTo>
                    <a:pt x="15202" y="3020"/>
                  </a:lnTo>
                  <a:lnTo>
                    <a:pt x="14844" y="2662"/>
                  </a:lnTo>
                  <a:lnTo>
                    <a:pt x="14486" y="2253"/>
                  </a:lnTo>
                  <a:lnTo>
                    <a:pt x="14128" y="1945"/>
                  </a:lnTo>
                  <a:lnTo>
                    <a:pt x="13360" y="1331"/>
                  </a:lnTo>
                  <a:lnTo>
                    <a:pt x="12541" y="871"/>
                  </a:lnTo>
                  <a:lnTo>
                    <a:pt x="11722" y="512"/>
                  </a:lnTo>
                  <a:lnTo>
                    <a:pt x="10852" y="256"/>
                  </a:lnTo>
                  <a:lnTo>
                    <a:pt x="9982" y="52"/>
                  </a:lnTo>
                  <a:lnTo>
                    <a:pt x="9163"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80;p54">
              <a:extLst>
                <a:ext uri="{FF2B5EF4-FFF2-40B4-BE49-F238E27FC236}">
                  <a16:creationId xmlns:a16="http://schemas.microsoft.com/office/drawing/2014/main" id="{B80B1AB4-A374-1F39-57F2-45ECFCCEC94A}"/>
                </a:ext>
              </a:extLst>
            </p:cNvPr>
            <p:cNvSpPr/>
            <p:nvPr/>
          </p:nvSpPr>
          <p:spPr>
            <a:xfrm>
              <a:off x="2303875" y="931675"/>
              <a:ext cx="46100" cy="25600"/>
            </a:xfrm>
            <a:custGeom>
              <a:avLst/>
              <a:gdLst/>
              <a:ahLst/>
              <a:cxnLst/>
              <a:rect l="l" t="t" r="r" b="b"/>
              <a:pathLst>
                <a:path w="1844" h="1024" extrusionOk="0">
                  <a:moveTo>
                    <a:pt x="666" y="0"/>
                  </a:moveTo>
                  <a:lnTo>
                    <a:pt x="410" y="51"/>
                  </a:lnTo>
                  <a:lnTo>
                    <a:pt x="205" y="154"/>
                  </a:lnTo>
                  <a:lnTo>
                    <a:pt x="52" y="307"/>
                  </a:lnTo>
                  <a:lnTo>
                    <a:pt x="1" y="410"/>
                  </a:lnTo>
                  <a:lnTo>
                    <a:pt x="1" y="512"/>
                  </a:lnTo>
                  <a:lnTo>
                    <a:pt x="1" y="614"/>
                  </a:lnTo>
                  <a:lnTo>
                    <a:pt x="52" y="717"/>
                  </a:lnTo>
                  <a:lnTo>
                    <a:pt x="359" y="870"/>
                  </a:lnTo>
                  <a:lnTo>
                    <a:pt x="717" y="921"/>
                  </a:lnTo>
                  <a:lnTo>
                    <a:pt x="1434" y="1024"/>
                  </a:lnTo>
                  <a:lnTo>
                    <a:pt x="1587" y="1024"/>
                  </a:lnTo>
                  <a:lnTo>
                    <a:pt x="1690" y="973"/>
                  </a:lnTo>
                  <a:lnTo>
                    <a:pt x="1792" y="819"/>
                  </a:lnTo>
                  <a:lnTo>
                    <a:pt x="1843" y="717"/>
                  </a:lnTo>
                  <a:lnTo>
                    <a:pt x="1843" y="563"/>
                  </a:lnTo>
                  <a:lnTo>
                    <a:pt x="1741" y="410"/>
                  </a:lnTo>
                  <a:lnTo>
                    <a:pt x="1587" y="256"/>
                  </a:lnTo>
                  <a:lnTo>
                    <a:pt x="1383" y="154"/>
                  </a:lnTo>
                  <a:lnTo>
                    <a:pt x="1127" y="51"/>
                  </a:lnTo>
                  <a:lnTo>
                    <a:pt x="9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81;p54">
              <a:extLst>
                <a:ext uri="{FF2B5EF4-FFF2-40B4-BE49-F238E27FC236}">
                  <a16:creationId xmlns:a16="http://schemas.microsoft.com/office/drawing/2014/main" id="{DFE76DA1-6042-C8A3-72E1-879ADAA98B38}"/>
                </a:ext>
              </a:extLst>
            </p:cNvPr>
            <p:cNvSpPr/>
            <p:nvPr/>
          </p:nvSpPr>
          <p:spPr>
            <a:xfrm>
              <a:off x="2163125" y="943175"/>
              <a:ext cx="46100" cy="28175"/>
            </a:xfrm>
            <a:custGeom>
              <a:avLst/>
              <a:gdLst/>
              <a:ahLst/>
              <a:cxnLst/>
              <a:rect l="l" t="t" r="r" b="b"/>
              <a:pathLst>
                <a:path w="1844" h="1127" extrusionOk="0">
                  <a:moveTo>
                    <a:pt x="1075" y="1"/>
                  </a:moveTo>
                  <a:lnTo>
                    <a:pt x="871" y="52"/>
                  </a:lnTo>
                  <a:lnTo>
                    <a:pt x="615" y="103"/>
                  </a:lnTo>
                  <a:lnTo>
                    <a:pt x="410" y="205"/>
                  </a:lnTo>
                  <a:lnTo>
                    <a:pt x="205" y="359"/>
                  </a:lnTo>
                  <a:lnTo>
                    <a:pt x="52" y="564"/>
                  </a:lnTo>
                  <a:lnTo>
                    <a:pt x="0" y="717"/>
                  </a:lnTo>
                  <a:lnTo>
                    <a:pt x="0" y="871"/>
                  </a:lnTo>
                  <a:lnTo>
                    <a:pt x="103" y="973"/>
                  </a:lnTo>
                  <a:lnTo>
                    <a:pt x="205" y="1076"/>
                  </a:lnTo>
                  <a:lnTo>
                    <a:pt x="308" y="1127"/>
                  </a:lnTo>
                  <a:lnTo>
                    <a:pt x="461" y="1127"/>
                  </a:lnTo>
                  <a:lnTo>
                    <a:pt x="1126" y="922"/>
                  </a:lnTo>
                  <a:lnTo>
                    <a:pt x="1280" y="922"/>
                  </a:lnTo>
                  <a:lnTo>
                    <a:pt x="1485" y="820"/>
                  </a:lnTo>
                  <a:lnTo>
                    <a:pt x="1638" y="717"/>
                  </a:lnTo>
                  <a:lnTo>
                    <a:pt x="1741" y="615"/>
                  </a:lnTo>
                  <a:lnTo>
                    <a:pt x="1792" y="513"/>
                  </a:lnTo>
                  <a:lnTo>
                    <a:pt x="1843" y="410"/>
                  </a:lnTo>
                  <a:lnTo>
                    <a:pt x="1792" y="308"/>
                  </a:lnTo>
                  <a:lnTo>
                    <a:pt x="1741" y="205"/>
                  </a:lnTo>
                  <a:lnTo>
                    <a:pt x="1536" y="52"/>
                  </a:lnTo>
                  <a:lnTo>
                    <a:pt x="133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82;p54">
              <a:extLst>
                <a:ext uri="{FF2B5EF4-FFF2-40B4-BE49-F238E27FC236}">
                  <a16:creationId xmlns:a16="http://schemas.microsoft.com/office/drawing/2014/main" id="{D81A4A01-13DD-CDAE-80DE-F8490EB8A071}"/>
                </a:ext>
              </a:extLst>
            </p:cNvPr>
            <p:cNvSpPr/>
            <p:nvPr/>
          </p:nvSpPr>
          <p:spPr>
            <a:xfrm>
              <a:off x="2202800" y="1031475"/>
              <a:ext cx="16650" cy="47375"/>
            </a:xfrm>
            <a:custGeom>
              <a:avLst/>
              <a:gdLst/>
              <a:ahLst/>
              <a:cxnLst/>
              <a:rect l="l" t="t" r="r" b="b"/>
              <a:pathLst>
                <a:path w="666" h="1895" extrusionOk="0">
                  <a:moveTo>
                    <a:pt x="563" y="0"/>
                  </a:moveTo>
                  <a:lnTo>
                    <a:pt x="563" y="103"/>
                  </a:lnTo>
                  <a:lnTo>
                    <a:pt x="563" y="615"/>
                  </a:lnTo>
                  <a:lnTo>
                    <a:pt x="512" y="1075"/>
                  </a:lnTo>
                  <a:lnTo>
                    <a:pt x="461" y="1331"/>
                  </a:lnTo>
                  <a:lnTo>
                    <a:pt x="358" y="1536"/>
                  </a:lnTo>
                  <a:lnTo>
                    <a:pt x="205" y="1690"/>
                  </a:lnTo>
                  <a:lnTo>
                    <a:pt x="0" y="1843"/>
                  </a:lnTo>
                  <a:lnTo>
                    <a:pt x="0" y="1894"/>
                  </a:lnTo>
                  <a:lnTo>
                    <a:pt x="256" y="1792"/>
                  </a:lnTo>
                  <a:lnTo>
                    <a:pt x="410" y="1587"/>
                  </a:lnTo>
                  <a:lnTo>
                    <a:pt x="563" y="1382"/>
                  </a:lnTo>
                  <a:lnTo>
                    <a:pt x="614" y="1127"/>
                  </a:lnTo>
                  <a:lnTo>
                    <a:pt x="666" y="871"/>
                  </a:lnTo>
                  <a:lnTo>
                    <a:pt x="666" y="564"/>
                  </a:lnTo>
                  <a:lnTo>
                    <a:pt x="56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3;p54">
              <a:extLst>
                <a:ext uri="{FF2B5EF4-FFF2-40B4-BE49-F238E27FC236}">
                  <a16:creationId xmlns:a16="http://schemas.microsoft.com/office/drawing/2014/main" id="{9F354C3F-2C49-BACC-3FBC-1F04F886C240}"/>
                </a:ext>
              </a:extLst>
            </p:cNvPr>
            <p:cNvSpPr/>
            <p:nvPr/>
          </p:nvSpPr>
          <p:spPr>
            <a:xfrm>
              <a:off x="2179750" y="1014850"/>
              <a:ext cx="38425" cy="56325"/>
            </a:xfrm>
            <a:custGeom>
              <a:avLst/>
              <a:gdLst/>
              <a:ahLst/>
              <a:cxnLst/>
              <a:rect l="l" t="t" r="r" b="b"/>
              <a:pathLst>
                <a:path w="1537" h="2253" extrusionOk="0">
                  <a:moveTo>
                    <a:pt x="820" y="0"/>
                  </a:moveTo>
                  <a:lnTo>
                    <a:pt x="615" y="51"/>
                  </a:lnTo>
                  <a:lnTo>
                    <a:pt x="461" y="102"/>
                  </a:lnTo>
                  <a:lnTo>
                    <a:pt x="308" y="205"/>
                  </a:lnTo>
                  <a:lnTo>
                    <a:pt x="206" y="358"/>
                  </a:lnTo>
                  <a:lnTo>
                    <a:pt x="103" y="563"/>
                  </a:lnTo>
                  <a:lnTo>
                    <a:pt x="52" y="717"/>
                  </a:lnTo>
                  <a:lnTo>
                    <a:pt x="1" y="1126"/>
                  </a:lnTo>
                  <a:lnTo>
                    <a:pt x="103" y="1536"/>
                  </a:lnTo>
                  <a:lnTo>
                    <a:pt x="257" y="1894"/>
                  </a:lnTo>
                  <a:lnTo>
                    <a:pt x="359" y="2047"/>
                  </a:lnTo>
                  <a:lnTo>
                    <a:pt x="513" y="2150"/>
                  </a:lnTo>
                  <a:lnTo>
                    <a:pt x="666" y="2201"/>
                  </a:lnTo>
                  <a:lnTo>
                    <a:pt x="820" y="2252"/>
                  </a:lnTo>
                  <a:lnTo>
                    <a:pt x="1025" y="2201"/>
                  </a:lnTo>
                  <a:lnTo>
                    <a:pt x="1178" y="2150"/>
                  </a:lnTo>
                  <a:lnTo>
                    <a:pt x="1280" y="1996"/>
                  </a:lnTo>
                  <a:lnTo>
                    <a:pt x="1383" y="1894"/>
                  </a:lnTo>
                  <a:lnTo>
                    <a:pt x="1536" y="1536"/>
                  </a:lnTo>
                  <a:lnTo>
                    <a:pt x="1536" y="1126"/>
                  </a:lnTo>
                  <a:lnTo>
                    <a:pt x="1485" y="717"/>
                  </a:lnTo>
                  <a:lnTo>
                    <a:pt x="1332" y="358"/>
                  </a:lnTo>
                  <a:lnTo>
                    <a:pt x="1229" y="205"/>
                  </a:lnTo>
                  <a:lnTo>
                    <a:pt x="1127" y="102"/>
                  </a:lnTo>
                  <a:lnTo>
                    <a:pt x="973" y="51"/>
                  </a:lnTo>
                  <a:lnTo>
                    <a:pt x="82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4;p54">
              <a:extLst>
                <a:ext uri="{FF2B5EF4-FFF2-40B4-BE49-F238E27FC236}">
                  <a16:creationId xmlns:a16="http://schemas.microsoft.com/office/drawing/2014/main" id="{BED0BC43-F25F-FAE4-C385-CAAEBE05E07F}"/>
                </a:ext>
              </a:extLst>
            </p:cNvPr>
            <p:cNvSpPr/>
            <p:nvPr/>
          </p:nvSpPr>
          <p:spPr>
            <a:xfrm>
              <a:off x="2156725" y="1018675"/>
              <a:ext cx="35850" cy="23050"/>
            </a:xfrm>
            <a:custGeom>
              <a:avLst/>
              <a:gdLst/>
              <a:ahLst/>
              <a:cxnLst/>
              <a:rect l="l" t="t" r="r" b="b"/>
              <a:pathLst>
                <a:path w="1434" h="922" extrusionOk="0">
                  <a:moveTo>
                    <a:pt x="1331" y="1"/>
                  </a:moveTo>
                  <a:lnTo>
                    <a:pt x="1280" y="52"/>
                  </a:lnTo>
                  <a:lnTo>
                    <a:pt x="1024" y="257"/>
                  </a:lnTo>
                  <a:lnTo>
                    <a:pt x="871" y="359"/>
                  </a:lnTo>
                  <a:lnTo>
                    <a:pt x="717" y="461"/>
                  </a:lnTo>
                  <a:lnTo>
                    <a:pt x="512" y="410"/>
                  </a:lnTo>
                  <a:lnTo>
                    <a:pt x="359" y="359"/>
                  </a:lnTo>
                  <a:lnTo>
                    <a:pt x="205" y="205"/>
                  </a:lnTo>
                  <a:lnTo>
                    <a:pt x="52" y="52"/>
                  </a:lnTo>
                  <a:lnTo>
                    <a:pt x="1" y="52"/>
                  </a:lnTo>
                  <a:lnTo>
                    <a:pt x="52" y="359"/>
                  </a:lnTo>
                  <a:lnTo>
                    <a:pt x="154" y="666"/>
                  </a:lnTo>
                  <a:lnTo>
                    <a:pt x="256" y="768"/>
                  </a:lnTo>
                  <a:lnTo>
                    <a:pt x="359" y="871"/>
                  </a:lnTo>
                  <a:lnTo>
                    <a:pt x="512" y="922"/>
                  </a:lnTo>
                  <a:lnTo>
                    <a:pt x="819" y="922"/>
                  </a:lnTo>
                  <a:lnTo>
                    <a:pt x="973" y="871"/>
                  </a:lnTo>
                  <a:lnTo>
                    <a:pt x="1075" y="820"/>
                  </a:lnTo>
                  <a:lnTo>
                    <a:pt x="1178" y="717"/>
                  </a:lnTo>
                  <a:lnTo>
                    <a:pt x="1331" y="461"/>
                  </a:lnTo>
                  <a:lnTo>
                    <a:pt x="1434" y="154"/>
                  </a:lnTo>
                  <a:lnTo>
                    <a:pt x="1382" y="52"/>
                  </a:lnTo>
                  <a:lnTo>
                    <a:pt x="133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5;p54">
              <a:extLst>
                <a:ext uri="{FF2B5EF4-FFF2-40B4-BE49-F238E27FC236}">
                  <a16:creationId xmlns:a16="http://schemas.microsoft.com/office/drawing/2014/main" id="{8CE00D45-FD67-BA48-2A57-4264E99E7D47}"/>
                </a:ext>
              </a:extLst>
            </p:cNvPr>
            <p:cNvSpPr/>
            <p:nvPr/>
          </p:nvSpPr>
          <p:spPr>
            <a:xfrm>
              <a:off x="2310275" y="1022525"/>
              <a:ext cx="21775" cy="43525"/>
            </a:xfrm>
            <a:custGeom>
              <a:avLst/>
              <a:gdLst/>
              <a:ahLst/>
              <a:cxnLst/>
              <a:rect l="l" t="t" r="r" b="b"/>
              <a:pathLst>
                <a:path w="871" h="1741" extrusionOk="0">
                  <a:moveTo>
                    <a:pt x="52" y="0"/>
                  </a:moveTo>
                  <a:lnTo>
                    <a:pt x="1" y="512"/>
                  </a:lnTo>
                  <a:lnTo>
                    <a:pt x="52" y="819"/>
                  </a:lnTo>
                  <a:lnTo>
                    <a:pt x="103" y="1075"/>
                  </a:lnTo>
                  <a:lnTo>
                    <a:pt x="205" y="1331"/>
                  </a:lnTo>
                  <a:lnTo>
                    <a:pt x="410" y="1536"/>
                  </a:lnTo>
                  <a:lnTo>
                    <a:pt x="615" y="1689"/>
                  </a:lnTo>
                  <a:lnTo>
                    <a:pt x="871" y="1740"/>
                  </a:lnTo>
                  <a:lnTo>
                    <a:pt x="666" y="1638"/>
                  </a:lnTo>
                  <a:lnTo>
                    <a:pt x="461" y="1485"/>
                  </a:lnTo>
                  <a:lnTo>
                    <a:pt x="359" y="1280"/>
                  </a:lnTo>
                  <a:lnTo>
                    <a:pt x="257" y="1075"/>
                  </a:lnTo>
                  <a:lnTo>
                    <a:pt x="103" y="563"/>
                  </a:lnTo>
                  <a:lnTo>
                    <a:pt x="103" y="51"/>
                  </a:lnTo>
                  <a:lnTo>
                    <a:pt x="5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6;p54">
              <a:extLst>
                <a:ext uri="{FF2B5EF4-FFF2-40B4-BE49-F238E27FC236}">
                  <a16:creationId xmlns:a16="http://schemas.microsoft.com/office/drawing/2014/main" id="{1776F551-7027-B1CE-9908-E36C6575B702}"/>
                </a:ext>
              </a:extLst>
            </p:cNvPr>
            <p:cNvSpPr/>
            <p:nvPr/>
          </p:nvSpPr>
          <p:spPr>
            <a:xfrm>
              <a:off x="2310275" y="1003325"/>
              <a:ext cx="38425" cy="55050"/>
            </a:xfrm>
            <a:custGeom>
              <a:avLst/>
              <a:gdLst/>
              <a:ahLst/>
              <a:cxnLst/>
              <a:rect l="l" t="t" r="r" b="b"/>
              <a:pathLst>
                <a:path w="1537" h="2202" extrusionOk="0">
                  <a:moveTo>
                    <a:pt x="615" y="0"/>
                  </a:moveTo>
                  <a:lnTo>
                    <a:pt x="461" y="52"/>
                  </a:lnTo>
                  <a:lnTo>
                    <a:pt x="308" y="154"/>
                  </a:lnTo>
                  <a:lnTo>
                    <a:pt x="205" y="256"/>
                  </a:lnTo>
                  <a:lnTo>
                    <a:pt x="103" y="410"/>
                  </a:lnTo>
                  <a:lnTo>
                    <a:pt x="1" y="819"/>
                  </a:lnTo>
                  <a:lnTo>
                    <a:pt x="1" y="1229"/>
                  </a:lnTo>
                  <a:lnTo>
                    <a:pt x="103" y="1587"/>
                  </a:lnTo>
                  <a:lnTo>
                    <a:pt x="154" y="1792"/>
                  </a:lnTo>
                  <a:lnTo>
                    <a:pt x="257" y="1945"/>
                  </a:lnTo>
                  <a:lnTo>
                    <a:pt x="410" y="2048"/>
                  </a:lnTo>
                  <a:lnTo>
                    <a:pt x="513" y="2150"/>
                  </a:lnTo>
                  <a:lnTo>
                    <a:pt x="717" y="2201"/>
                  </a:lnTo>
                  <a:lnTo>
                    <a:pt x="871" y="2201"/>
                  </a:lnTo>
                  <a:lnTo>
                    <a:pt x="1076" y="2150"/>
                  </a:lnTo>
                  <a:lnTo>
                    <a:pt x="1229" y="2099"/>
                  </a:lnTo>
                  <a:lnTo>
                    <a:pt x="1331" y="1945"/>
                  </a:lnTo>
                  <a:lnTo>
                    <a:pt x="1434" y="1792"/>
                  </a:lnTo>
                  <a:lnTo>
                    <a:pt x="1485" y="1638"/>
                  </a:lnTo>
                  <a:lnTo>
                    <a:pt x="1536" y="1434"/>
                  </a:lnTo>
                  <a:lnTo>
                    <a:pt x="1536" y="1024"/>
                  </a:lnTo>
                  <a:lnTo>
                    <a:pt x="1434" y="615"/>
                  </a:lnTo>
                  <a:lnTo>
                    <a:pt x="1383" y="461"/>
                  </a:lnTo>
                  <a:lnTo>
                    <a:pt x="1229" y="308"/>
                  </a:lnTo>
                  <a:lnTo>
                    <a:pt x="1127" y="154"/>
                  </a:lnTo>
                  <a:lnTo>
                    <a:pt x="973" y="52"/>
                  </a:lnTo>
                  <a:lnTo>
                    <a:pt x="82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7;p54">
              <a:extLst>
                <a:ext uri="{FF2B5EF4-FFF2-40B4-BE49-F238E27FC236}">
                  <a16:creationId xmlns:a16="http://schemas.microsoft.com/office/drawing/2014/main" id="{00E5C7C7-918A-048C-B93F-4BB07D80905D}"/>
                </a:ext>
              </a:extLst>
            </p:cNvPr>
            <p:cNvSpPr/>
            <p:nvPr/>
          </p:nvSpPr>
          <p:spPr>
            <a:xfrm>
              <a:off x="2333300" y="1000775"/>
              <a:ext cx="32025" cy="25600"/>
            </a:xfrm>
            <a:custGeom>
              <a:avLst/>
              <a:gdLst/>
              <a:ahLst/>
              <a:cxnLst/>
              <a:rect l="l" t="t" r="r" b="b"/>
              <a:pathLst>
                <a:path w="1281" h="1024" extrusionOk="0">
                  <a:moveTo>
                    <a:pt x="1281" y="0"/>
                  </a:moveTo>
                  <a:lnTo>
                    <a:pt x="1025" y="358"/>
                  </a:lnTo>
                  <a:lnTo>
                    <a:pt x="871" y="461"/>
                  </a:lnTo>
                  <a:lnTo>
                    <a:pt x="718" y="512"/>
                  </a:lnTo>
                  <a:lnTo>
                    <a:pt x="564" y="512"/>
                  </a:lnTo>
                  <a:lnTo>
                    <a:pt x="410" y="410"/>
                  </a:lnTo>
                  <a:lnTo>
                    <a:pt x="155" y="256"/>
                  </a:lnTo>
                  <a:lnTo>
                    <a:pt x="103" y="205"/>
                  </a:lnTo>
                  <a:lnTo>
                    <a:pt x="52" y="256"/>
                  </a:lnTo>
                  <a:lnTo>
                    <a:pt x="1" y="358"/>
                  </a:lnTo>
                  <a:lnTo>
                    <a:pt x="155" y="665"/>
                  </a:lnTo>
                  <a:lnTo>
                    <a:pt x="308" y="870"/>
                  </a:lnTo>
                  <a:lnTo>
                    <a:pt x="410" y="973"/>
                  </a:lnTo>
                  <a:lnTo>
                    <a:pt x="564" y="1024"/>
                  </a:lnTo>
                  <a:lnTo>
                    <a:pt x="820" y="1024"/>
                  </a:lnTo>
                  <a:lnTo>
                    <a:pt x="973" y="973"/>
                  </a:lnTo>
                  <a:lnTo>
                    <a:pt x="1076" y="870"/>
                  </a:lnTo>
                  <a:lnTo>
                    <a:pt x="1229" y="614"/>
                  </a:lnTo>
                  <a:lnTo>
                    <a:pt x="1281" y="358"/>
                  </a:lnTo>
                  <a:lnTo>
                    <a:pt x="128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8;p54">
              <a:extLst>
                <a:ext uri="{FF2B5EF4-FFF2-40B4-BE49-F238E27FC236}">
                  <a16:creationId xmlns:a16="http://schemas.microsoft.com/office/drawing/2014/main" id="{3C90A48F-7378-B5C7-971D-FAB04371F654}"/>
                </a:ext>
              </a:extLst>
            </p:cNvPr>
            <p:cNvSpPr/>
            <p:nvPr/>
          </p:nvSpPr>
          <p:spPr>
            <a:xfrm>
              <a:off x="2223275" y="1168400"/>
              <a:ext cx="35850" cy="16650"/>
            </a:xfrm>
            <a:custGeom>
              <a:avLst/>
              <a:gdLst/>
              <a:ahLst/>
              <a:cxnLst/>
              <a:rect l="l" t="t" r="r" b="b"/>
              <a:pathLst>
                <a:path w="1434" h="666" extrusionOk="0">
                  <a:moveTo>
                    <a:pt x="51" y="0"/>
                  </a:moveTo>
                  <a:lnTo>
                    <a:pt x="0" y="51"/>
                  </a:lnTo>
                  <a:lnTo>
                    <a:pt x="102" y="256"/>
                  </a:lnTo>
                  <a:lnTo>
                    <a:pt x="205" y="410"/>
                  </a:lnTo>
                  <a:lnTo>
                    <a:pt x="358" y="563"/>
                  </a:lnTo>
                  <a:lnTo>
                    <a:pt x="563" y="666"/>
                  </a:lnTo>
                  <a:lnTo>
                    <a:pt x="819" y="666"/>
                  </a:lnTo>
                  <a:lnTo>
                    <a:pt x="1075" y="563"/>
                  </a:lnTo>
                  <a:lnTo>
                    <a:pt x="1280" y="461"/>
                  </a:lnTo>
                  <a:lnTo>
                    <a:pt x="1433" y="256"/>
                  </a:lnTo>
                  <a:lnTo>
                    <a:pt x="1433" y="205"/>
                  </a:lnTo>
                  <a:lnTo>
                    <a:pt x="1075" y="359"/>
                  </a:lnTo>
                  <a:lnTo>
                    <a:pt x="717" y="410"/>
                  </a:lnTo>
                  <a:lnTo>
                    <a:pt x="512" y="359"/>
                  </a:lnTo>
                  <a:lnTo>
                    <a:pt x="358" y="256"/>
                  </a:lnTo>
                  <a:lnTo>
                    <a:pt x="10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9;p54">
              <a:extLst>
                <a:ext uri="{FF2B5EF4-FFF2-40B4-BE49-F238E27FC236}">
                  <a16:creationId xmlns:a16="http://schemas.microsoft.com/office/drawing/2014/main" id="{0EB5C16C-AEF4-657B-7B0C-4287E1F86FF4}"/>
                </a:ext>
              </a:extLst>
            </p:cNvPr>
            <p:cNvSpPr/>
            <p:nvPr/>
          </p:nvSpPr>
          <p:spPr>
            <a:xfrm>
              <a:off x="2234775" y="936775"/>
              <a:ext cx="87050" cy="206050"/>
            </a:xfrm>
            <a:custGeom>
              <a:avLst/>
              <a:gdLst/>
              <a:ahLst/>
              <a:cxnLst/>
              <a:rect l="l" t="t" r="r" b="b"/>
              <a:pathLst>
                <a:path w="3482" h="8242" extrusionOk="0">
                  <a:moveTo>
                    <a:pt x="1536" y="1"/>
                  </a:moveTo>
                  <a:lnTo>
                    <a:pt x="1536" y="52"/>
                  </a:lnTo>
                  <a:lnTo>
                    <a:pt x="1843" y="1639"/>
                  </a:lnTo>
                  <a:lnTo>
                    <a:pt x="2253" y="3174"/>
                  </a:lnTo>
                  <a:lnTo>
                    <a:pt x="2662" y="4761"/>
                  </a:lnTo>
                  <a:lnTo>
                    <a:pt x="2969" y="6297"/>
                  </a:lnTo>
                  <a:lnTo>
                    <a:pt x="2458" y="6194"/>
                  </a:lnTo>
                  <a:lnTo>
                    <a:pt x="1895" y="6143"/>
                  </a:lnTo>
                  <a:lnTo>
                    <a:pt x="1895" y="6399"/>
                  </a:lnTo>
                  <a:lnTo>
                    <a:pt x="1997" y="6962"/>
                  </a:lnTo>
                  <a:lnTo>
                    <a:pt x="2202" y="7883"/>
                  </a:lnTo>
                  <a:lnTo>
                    <a:pt x="1690" y="7883"/>
                  </a:lnTo>
                  <a:lnTo>
                    <a:pt x="1127" y="7832"/>
                  </a:lnTo>
                  <a:lnTo>
                    <a:pt x="615" y="7679"/>
                  </a:lnTo>
                  <a:lnTo>
                    <a:pt x="103" y="7423"/>
                  </a:lnTo>
                  <a:lnTo>
                    <a:pt x="1" y="7423"/>
                  </a:lnTo>
                  <a:lnTo>
                    <a:pt x="52" y="7474"/>
                  </a:lnTo>
                  <a:lnTo>
                    <a:pt x="257" y="7730"/>
                  </a:lnTo>
                  <a:lnTo>
                    <a:pt x="513" y="7883"/>
                  </a:lnTo>
                  <a:lnTo>
                    <a:pt x="769" y="8037"/>
                  </a:lnTo>
                  <a:lnTo>
                    <a:pt x="1076" y="8139"/>
                  </a:lnTo>
                  <a:lnTo>
                    <a:pt x="1383" y="8242"/>
                  </a:lnTo>
                  <a:lnTo>
                    <a:pt x="1997" y="8242"/>
                  </a:lnTo>
                  <a:lnTo>
                    <a:pt x="2304" y="8190"/>
                  </a:lnTo>
                  <a:lnTo>
                    <a:pt x="2509" y="8139"/>
                  </a:lnTo>
                  <a:lnTo>
                    <a:pt x="2560" y="8088"/>
                  </a:lnTo>
                  <a:lnTo>
                    <a:pt x="2458" y="7167"/>
                  </a:lnTo>
                  <a:lnTo>
                    <a:pt x="2355" y="6604"/>
                  </a:lnTo>
                  <a:lnTo>
                    <a:pt x="2611" y="6706"/>
                  </a:lnTo>
                  <a:lnTo>
                    <a:pt x="3021" y="6808"/>
                  </a:lnTo>
                  <a:lnTo>
                    <a:pt x="3379" y="6808"/>
                  </a:lnTo>
                  <a:lnTo>
                    <a:pt x="3481" y="6757"/>
                  </a:lnTo>
                  <a:lnTo>
                    <a:pt x="3481" y="6706"/>
                  </a:lnTo>
                  <a:lnTo>
                    <a:pt x="3174" y="5017"/>
                  </a:lnTo>
                  <a:lnTo>
                    <a:pt x="2765" y="3328"/>
                  </a:lnTo>
                  <a:lnTo>
                    <a:pt x="2253" y="1639"/>
                  </a:lnTo>
                  <a:lnTo>
                    <a:pt x="163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90;p54">
              <a:extLst>
                <a:ext uri="{FF2B5EF4-FFF2-40B4-BE49-F238E27FC236}">
                  <a16:creationId xmlns:a16="http://schemas.microsoft.com/office/drawing/2014/main" id="{DA601617-31A6-92B4-7146-47D16F7C9F12}"/>
                </a:ext>
              </a:extLst>
            </p:cNvPr>
            <p:cNvSpPr/>
            <p:nvPr/>
          </p:nvSpPr>
          <p:spPr>
            <a:xfrm>
              <a:off x="2232225" y="1124875"/>
              <a:ext cx="57600" cy="40975"/>
            </a:xfrm>
            <a:custGeom>
              <a:avLst/>
              <a:gdLst/>
              <a:ahLst/>
              <a:cxnLst/>
              <a:rect l="l" t="t" r="r" b="b"/>
              <a:pathLst>
                <a:path w="2304" h="1639" extrusionOk="0">
                  <a:moveTo>
                    <a:pt x="205" y="1"/>
                  </a:moveTo>
                  <a:lnTo>
                    <a:pt x="52" y="308"/>
                  </a:lnTo>
                  <a:lnTo>
                    <a:pt x="0" y="615"/>
                  </a:lnTo>
                  <a:lnTo>
                    <a:pt x="0" y="973"/>
                  </a:lnTo>
                  <a:lnTo>
                    <a:pt x="52" y="1281"/>
                  </a:lnTo>
                  <a:lnTo>
                    <a:pt x="154" y="1383"/>
                  </a:lnTo>
                  <a:lnTo>
                    <a:pt x="256" y="1485"/>
                  </a:lnTo>
                  <a:lnTo>
                    <a:pt x="410" y="1588"/>
                  </a:lnTo>
                  <a:lnTo>
                    <a:pt x="563" y="1639"/>
                  </a:lnTo>
                  <a:lnTo>
                    <a:pt x="922" y="1639"/>
                  </a:lnTo>
                  <a:lnTo>
                    <a:pt x="1280" y="1485"/>
                  </a:lnTo>
                  <a:lnTo>
                    <a:pt x="1587" y="1332"/>
                  </a:lnTo>
                  <a:lnTo>
                    <a:pt x="1843" y="1076"/>
                  </a:lnTo>
                  <a:lnTo>
                    <a:pt x="2099" y="820"/>
                  </a:lnTo>
                  <a:lnTo>
                    <a:pt x="2304" y="564"/>
                  </a:lnTo>
                  <a:lnTo>
                    <a:pt x="1741" y="564"/>
                  </a:lnTo>
                  <a:lnTo>
                    <a:pt x="1178" y="410"/>
                  </a:lnTo>
                  <a:lnTo>
                    <a:pt x="666" y="257"/>
                  </a:lnTo>
                  <a:lnTo>
                    <a:pt x="20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91;p54">
              <a:extLst>
                <a:ext uri="{FF2B5EF4-FFF2-40B4-BE49-F238E27FC236}">
                  <a16:creationId xmlns:a16="http://schemas.microsoft.com/office/drawing/2014/main" id="{961549F8-54F7-8C6C-B26B-766597BA6336}"/>
                </a:ext>
              </a:extLst>
            </p:cNvPr>
            <p:cNvSpPr/>
            <p:nvPr/>
          </p:nvSpPr>
          <p:spPr>
            <a:xfrm>
              <a:off x="2232225" y="1141525"/>
              <a:ext cx="32025" cy="24325"/>
            </a:xfrm>
            <a:custGeom>
              <a:avLst/>
              <a:gdLst/>
              <a:ahLst/>
              <a:cxnLst/>
              <a:rect l="l" t="t" r="r" b="b"/>
              <a:pathLst>
                <a:path w="1281" h="973" extrusionOk="0">
                  <a:moveTo>
                    <a:pt x="0" y="0"/>
                  </a:moveTo>
                  <a:lnTo>
                    <a:pt x="0" y="307"/>
                  </a:lnTo>
                  <a:lnTo>
                    <a:pt x="52" y="615"/>
                  </a:lnTo>
                  <a:lnTo>
                    <a:pt x="154" y="768"/>
                  </a:lnTo>
                  <a:lnTo>
                    <a:pt x="256" y="871"/>
                  </a:lnTo>
                  <a:lnTo>
                    <a:pt x="410" y="922"/>
                  </a:lnTo>
                  <a:lnTo>
                    <a:pt x="563" y="973"/>
                  </a:lnTo>
                  <a:lnTo>
                    <a:pt x="922" y="973"/>
                  </a:lnTo>
                  <a:lnTo>
                    <a:pt x="1280" y="871"/>
                  </a:lnTo>
                  <a:lnTo>
                    <a:pt x="1229" y="666"/>
                  </a:lnTo>
                  <a:lnTo>
                    <a:pt x="1126" y="512"/>
                  </a:lnTo>
                  <a:lnTo>
                    <a:pt x="973" y="359"/>
                  </a:lnTo>
                  <a:lnTo>
                    <a:pt x="819" y="205"/>
                  </a:lnTo>
                  <a:lnTo>
                    <a:pt x="615" y="103"/>
                  </a:lnTo>
                  <a:lnTo>
                    <a:pt x="410" y="52"/>
                  </a:lnTo>
                  <a:lnTo>
                    <a:pt x="205" y="0"/>
                  </a:lnTo>
                  <a:close/>
                </a:path>
              </a:pathLst>
            </a:custGeom>
            <a:solidFill>
              <a:srgbClr val="FF9A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92;p54">
              <a:extLst>
                <a:ext uri="{FF2B5EF4-FFF2-40B4-BE49-F238E27FC236}">
                  <a16:creationId xmlns:a16="http://schemas.microsoft.com/office/drawing/2014/main" id="{4711E624-86F1-1383-B4D7-5B5CB76CFE90}"/>
                </a:ext>
              </a:extLst>
            </p:cNvPr>
            <p:cNvSpPr/>
            <p:nvPr/>
          </p:nvSpPr>
          <p:spPr>
            <a:xfrm>
              <a:off x="1916150" y="709000"/>
              <a:ext cx="458125" cy="358325"/>
            </a:xfrm>
            <a:custGeom>
              <a:avLst/>
              <a:gdLst/>
              <a:ahLst/>
              <a:cxnLst/>
              <a:rect l="l" t="t" r="r" b="b"/>
              <a:pathLst>
                <a:path w="18325" h="14333" extrusionOk="0">
                  <a:moveTo>
                    <a:pt x="9572" y="1"/>
                  </a:moveTo>
                  <a:lnTo>
                    <a:pt x="8702" y="103"/>
                  </a:lnTo>
                  <a:lnTo>
                    <a:pt x="8446" y="103"/>
                  </a:lnTo>
                  <a:lnTo>
                    <a:pt x="7781" y="206"/>
                  </a:lnTo>
                  <a:lnTo>
                    <a:pt x="6757" y="462"/>
                  </a:lnTo>
                  <a:lnTo>
                    <a:pt x="6143" y="615"/>
                  </a:lnTo>
                  <a:lnTo>
                    <a:pt x="5529" y="871"/>
                  </a:lnTo>
                  <a:lnTo>
                    <a:pt x="4863" y="1127"/>
                  </a:lnTo>
                  <a:lnTo>
                    <a:pt x="4198" y="1485"/>
                  </a:lnTo>
                  <a:lnTo>
                    <a:pt x="3533" y="1895"/>
                  </a:lnTo>
                  <a:lnTo>
                    <a:pt x="2867" y="2355"/>
                  </a:lnTo>
                  <a:lnTo>
                    <a:pt x="2253" y="2918"/>
                  </a:lnTo>
                  <a:lnTo>
                    <a:pt x="1690" y="3584"/>
                  </a:lnTo>
                  <a:lnTo>
                    <a:pt x="1178" y="4300"/>
                  </a:lnTo>
                  <a:lnTo>
                    <a:pt x="769" y="5119"/>
                  </a:lnTo>
                  <a:lnTo>
                    <a:pt x="410" y="5990"/>
                  </a:lnTo>
                  <a:lnTo>
                    <a:pt x="206" y="6860"/>
                  </a:lnTo>
                  <a:lnTo>
                    <a:pt x="52" y="7679"/>
                  </a:lnTo>
                  <a:lnTo>
                    <a:pt x="1" y="8498"/>
                  </a:lnTo>
                  <a:lnTo>
                    <a:pt x="52" y="9317"/>
                  </a:lnTo>
                  <a:lnTo>
                    <a:pt x="154" y="10084"/>
                  </a:lnTo>
                  <a:lnTo>
                    <a:pt x="257" y="10801"/>
                  </a:lnTo>
                  <a:lnTo>
                    <a:pt x="461" y="11466"/>
                  </a:lnTo>
                  <a:lnTo>
                    <a:pt x="666" y="12081"/>
                  </a:lnTo>
                  <a:lnTo>
                    <a:pt x="871" y="12644"/>
                  </a:lnTo>
                  <a:lnTo>
                    <a:pt x="1280" y="13565"/>
                  </a:lnTo>
                  <a:lnTo>
                    <a:pt x="1588" y="14128"/>
                  </a:lnTo>
                  <a:lnTo>
                    <a:pt x="1690" y="14333"/>
                  </a:lnTo>
                  <a:lnTo>
                    <a:pt x="1997" y="14333"/>
                  </a:lnTo>
                  <a:lnTo>
                    <a:pt x="2253" y="14230"/>
                  </a:lnTo>
                  <a:lnTo>
                    <a:pt x="2509" y="14077"/>
                  </a:lnTo>
                  <a:lnTo>
                    <a:pt x="2714" y="13872"/>
                  </a:lnTo>
                  <a:lnTo>
                    <a:pt x="2867" y="13667"/>
                  </a:lnTo>
                  <a:lnTo>
                    <a:pt x="3021" y="13360"/>
                  </a:lnTo>
                  <a:lnTo>
                    <a:pt x="3328" y="12797"/>
                  </a:lnTo>
                  <a:lnTo>
                    <a:pt x="3481" y="12183"/>
                  </a:lnTo>
                  <a:lnTo>
                    <a:pt x="3584" y="11620"/>
                  </a:lnTo>
                  <a:lnTo>
                    <a:pt x="3686" y="11108"/>
                  </a:lnTo>
                  <a:lnTo>
                    <a:pt x="3840" y="11108"/>
                  </a:lnTo>
                  <a:lnTo>
                    <a:pt x="4198" y="11006"/>
                  </a:lnTo>
                  <a:lnTo>
                    <a:pt x="4761" y="10852"/>
                  </a:lnTo>
                  <a:lnTo>
                    <a:pt x="5119" y="10699"/>
                  </a:lnTo>
                  <a:lnTo>
                    <a:pt x="5478" y="10494"/>
                  </a:lnTo>
                  <a:lnTo>
                    <a:pt x="5836" y="10289"/>
                  </a:lnTo>
                  <a:lnTo>
                    <a:pt x="6194" y="9931"/>
                  </a:lnTo>
                  <a:lnTo>
                    <a:pt x="6552" y="9572"/>
                  </a:lnTo>
                  <a:lnTo>
                    <a:pt x="6911" y="9112"/>
                  </a:lnTo>
                  <a:lnTo>
                    <a:pt x="7218" y="8600"/>
                  </a:lnTo>
                  <a:lnTo>
                    <a:pt x="7525" y="7935"/>
                  </a:lnTo>
                  <a:lnTo>
                    <a:pt x="7832" y="7218"/>
                  </a:lnTo>
                  <a:lnTo>
                    <a:pt x="8037" y="6399"/>
                  </a:lnTo>
                  <a:lnTo>
                    <a:pt x="7986" y="6911"/>
                  </a:lnTo>
                  <a:lnTo>
                    <a:pt x="7883" y="7423"/>
                  </a:lnTo>
                  <a:lnTo>
                    <a:pt x="7781" y="7935"/>
                  </a:lnTo>
                  <a:lnTo>
                    <a:pt x="7576" y="8446"/>
                  </a:lnTo>
                  <a:lnTo>
                    <a:pt x="7371" y="8958"/>
                  </a:lnTo>
                  <a:lnTo>
                    <a:pt x="7167" y="9419"/>
                  </a:lnTo>
                  <a:lnTo>
                    <a:pt x="6911" y="9880"/>
                  </a:lnTo>
                  <a:lnTo>
                    <a:pt x="6604" y="10289"/>
                  </a:lnTo>
                  <a:lnTo>
                    <a:pt x="6860" y="10238"/>
                  </a:lnTo>
                  <a:lnTo>
                    <a:pt x="7525" y="10136"/>
                  </a:lnTo>
                  <a:lnTo>
                    <a:pt x="8549" y="9828"/>
                  </a:lnTo>
                  <a:lnTo>
                    <a:pt x="9163" y="9624"/>
                  </a:lnTo>
                  <a:lnTo>
                    <a:pt x="9777" y="9368"/>
                  </a:lnTo>
                  <a:lnTo>
                    <a:pt x="10442" y="9061"/>
                  </a:lnTo>
                  <a:lnTo>
                    <a:pt x="11108" y="8702"/>
                  </a:lnTo>
                  <a:lnTo>
                    <a:pt x="11824" y="8242"/>
                  </a:lnTo>
                  <a:lnTo>
                    <a:pt x="12490" y="7730"/>
                  </a:lnTo>
                  <a:lnTo>
                    <a:pt x="13155" y="7167"/>
                  </a:lnTo>
                  <a:lnTo>
                    <a:pt x="13718" y="6450"/>
                  </a:lnTo>
                  <a:lnTo>
                    <a:pt x="14281" y="5682"/>
                  </a:lnTo>
                  <a:lnTo>
                    <a:pt x="14793" y="4863"/>
                  </a:lnTo>
                  <a:lnTo>
                    <a:pt x="14640" y="5273"/>
                  </a:lnTo>
                  <a:lnTo>
                    <a:pt x="14179" y="6194"/>
                  </a:lnTo>
                  <a:lnTo>
                    <a:pt x="13923" y="6757"/>
                  </a:lnTo>
                  <a:lnTo>
                    <a:pt x="13616" y="7320"/>
                  </a:lnTo>
                  <a:lnTo>
                    <a:pt x="13258" y="7781"/>
                  </a:lnTo>
                  <a:lnTo>
                    <a:pt x="12899" y="8191"/>
                  </a:lnTo>
                  <a:lnTo>
                    <a:pt x="13462" y="7986"/>
                  </a:lnTo>
                  <a:lnTo>
                    <a:pt x="13974" y="7781"/>
                  </a:lnTo>
                  <a:lnTo>
                    <a:pt x="14486" y="7474"/>
                  </a:lnTo>
                  <a:lnTo>
                    <a:pt x="14947" y="7167"/>
                  </a:lnTo>
                  <a:lnTo>
                    <a:pt x="15356" y="6809"/>
                  </a:lnTo>
                  <a:lnTo>
                    <a:pt x="15817" y="6450"/>
                  </a:lnTo>
                  <a:lnTo>
                    <a:pt x="16175" y="5990"/>
                  </a:lnTo>
                  <a:lnTo>
                    <a:pt x="16533" y="5580"/>
                  </a:lnTo>
                  <a:lnTo>
                    <a:pt x="16687" y="5990"/>
                  </a:lnTo>
                  <a:lnTo>
                    <a:pt x="17096" y="7064"/>
                  </a:lnTo>
                  <a:lnTo>
                    <a:pt x="17404" y="7679"/>
                  </a:lnTo>
                  <a:lnTo>
                    <a:pt x="17711" y="8242"/>
                  </a:lnTo>
                  <a:lnTo>
                    <a:pt x="18018" y="8754"/>
                  </a:lnTo>
                  <a:lnTo>
                    <a:pt x="18325" y="9112"/>
                  </a:lnTo>
                  <a:lnTo>
                    <a:pt x="18274" y="8702"/>
                  </a:lnTo>
                  <a:lnTo>
                    <a:pt x="18120" y="7576"/>
                  </a:lnTo>
                  <a:lnTo>
                    <a:pt x="17967" y="6809"/>
                  </a:lnTo>
                  <a:lnTo>
                    <a:pt x="17711" y="5990"/>
                  </a:lnTo>
                  <a:lnTo>
                    <a:pt x="17404" y="5119"/>
                  </a:lnTo>
                  <a:lnTo>
                    <a:pt x="16994" y="4198"/>
                  </a:lnTo>
                  <a:lnTo>
                    <a:pt x="16482" y="3328"/>
                  </a:lnTo>
                  <a:lnTo>
                    <a:pt x="16175" y="2867"/>
                  </a:lnTo>
                  <a:lnTo>
                    <a:pt x="15868" y="2458"/>
                  </a:lnTo>
                  <a:lnTo>
                    <a:pt x="15510" y="2100"/>
                  </a:lnTo>
                  <a:lnTo>
                    <a:pt x="15100" y="1690"/>
                  </a:lnTo>
                  <a:lnTo>
                    <a:pt x="14640" y="1383"/>
                  </a:lnTo>
                  <a:lnTo>
                    <a:pt x="14179" y="1025"/>
                  </a:lnTo>
                  <a:lnTo>
                    <a:pt x="13616" y="769"/>
                  </a:lnTo>
                  <a:lnTo>
                    <a:pt x="13053" y="513"/>
                  </a:lnTo>
                  <a:lnTo>
                    <a:pt x="12439" y="308"/>
                  </a:lnTo>
                  <a:lnTo>
                    <a:pt x="11824" y="155"/>
                  </a:lnTo>
                  <a:lnTo>
                    <a:pt x="11108" y="52"/>
                  </a:lnTo>
                  <a:lnTo>
                    <a:pt x="1034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3;p54">
              <a:extLst>
                <a:ext uri="{FF2B5EF4-FFF2-40B4-BE49-F238E27FC236}">
                  <a16:creationId xmlns:a16="http://schemas.microsoft.com/office/drawing/2014/main" id="{42EB649E-E682-F5C5-66F5-67C59010AE62}"/>
                </a:ext>
              </a:extLst>
            </p:cNvPr>
            <p:cNvSpPr/>
            <p:nvPr/>
          </p:nvSpPr>
          <p:spPr>
            <a:xfrm>
              <a:off x="1884175" y="1013550"/>
              <a:ext cx="116450" cy="154875"/>
            </a:xfrm>
            <a:custGeom>
              <a:avLst/>
              <a:gdLst/>
              <a:ahLst/>
              <a:cxnLst/>
              <a:rect l="l" t="t" r="r" b="b"/>
              <a:pathLst>
                <a:path w="4658" h="6195" extrusionOk="0">
                  <a:moveTo>
                    <a:pt x="819" y="1"/>
                  </a:moveTo>
                  <a:lnTo>
                    <a:pt x="563" y="103"/>
                  </a:lnTo>
                  <a:lnTo>
                    <a:pt x="358" y="308"/>
                  </a:lnTo>
                  <a:lnTo>
                    <a:pt x="154" y="564"/>
                  </a:lnTo>
                  <a:lnTo>
                    <a:pt x="51" y="871"/>
                  </a:lnTo>
                  <a:lnTo>
                    <a:pt x="0" y="1281"/>
                  </a:lnTo>
                  <a:lnTo>
                    <a:pt x="51" y="1690"/>
                  </a:lnTo>
                  <a:lnTo>
                    <a:pt x="103" y="2151"/>
                  </a:lnTo>
                  <a:lnTo>
                    <a:pt x="205" y="2611"/>
                  </a:lnTo>
                  <a:lnTo>
                    <a:pt x="307" y="3123"/>
                  </a:lnTo>
                  <a:lnTo>
                    <a:pt x="512" y="3584"/>
                  </a:lnTo>
                  <a:lnTo>
                    <a:pt x="717" y="4096"/>
                  </a:lnTo>
                  <a:lnTo>
                    <a:pt x="973" y="4505"/>
                  </a:lnTo>
                  <a:lnTo>
                    <a:pt x="1229" y="4966"/>
                  </a:lnTo>
                  <a:lnTo>
                    <a:pt x="1485" y="5324"/>
                  </a:lnTo>
                  <a:lnTo>
                    <a:pt x="1792" y="5631"/>
                  </a:lnTo>
                  <a:lnTo>
                    <a:pt x="2099" y="5836"/>
                  </a:lnTo>
                  <a:lnTo>
                    <a:pt x="2406" y="6041"/>
                  </a:lnTo>
                  <a:lnTo>
                    <a:pt x="2713" y="6143"/>
                  </a:lnTo>
                  <a:lnTo>
                    <a:pt x="3020" y="6194"/>
                  </a:lnTo>
                  <a:lnTo>
                    <a:pt x="3378" y="6143"/>
                  </a:lnTo>
                  <a:lnTo>
                    <a:pt x="3685" y="6092"/>
                  </a:lnTo>
                  <a:lnTo>
                    <a:pt x="3993" y="5938"/>
                  </a:lnTo>
                  <a:lnTo>
                    <a:pt x="4249" y="5734"/>
                  </a:lnTo>
                  <a:lnTo>
                    <a:pt x="4453" y="5478"/>
                  </a:lnTo>
                  <a:lnTo>
                    <a:pt x="4658" y="5222"/>
                  </a:lnTo>
                  <a:lnTo>
                    <a:pt x="4658" y="5119"/>
                  </a:lnTo>
                  <a:lnTo>
                    <a:pt x="4146" y="2509"/>
                  </a:lnTo>
                  <a:lnTo>
                    <a:pt x="3788" y="1997"/>
                  </a:lnTo>
                  <a:lnTo>
                    <a:pt x="3378" y="1536"/>
                  </a:lnTo>
                  <a:lnTo>
                    <a:pt x="2867" y="1025"/>
                  </a:lnTo>
                  <a:lnTo>
                    <a:pt x="2303" y="513"/>
                  </a:lnTo>
                  <a:lnTo>
                    <a:pt x="2048" y="308"/>
                  </a:lnTo>
                  <a:lnTo>
                    <a:pt x="1740" y="154"/>
                  </a:lnTo>
                  <a:lnTo>
                    <a:pt x="1433" y="52"/>
                  </a:lnTo>
                  <a:lnTo>
                    <a:pt x="1126"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4;p54">
              <a:extLst>
                <a:ext uri="{FF2B5EF4-FFF2-40B4-BE49-F238E27FC236}">
                  <a16:creationId xmlns:a16="http://schemas.microsoft.com/office/drawing/2014/main" id="{9864A2A0-0599-3CC1-20DC-82EB1FB19C6C}"/>
                </a:ext>
              </a:extLst>
            </p:cNvPr>
            <p:cNvSpPr/>
            <p:nvPr/>
          </p:nvSpPr>
          <p:spPr>
            <a:xfrm>
              <a:off x="1911050" y="1048100"/>
              <a:ext cx="66550" cy="96000"/>
            </a:xfrm>
            <a:custGeom>
              <a:avLst/>
              <a:gdLst/>
              <a:ahLst/>
              <a:cxnLst/>
              <a:rect l="l" t="t" r="r" b="b"/>
              <a:pathLst>
                <a:path w="2662" h="3840" extrusionOk="0">
                  <a:moveTo>
                    <a:pt x="0" y="1"/>
                  </a:moveTo>
                  <a:lnTo>
                    <a:pt x="358" y="257"/>
                  </a:lnTo>
                  <a:lnTo>
                    <a:pt x="717" y="513"/>
                  </a:lnTo>
                  <a:lnTo>
                    <a:pt x="1075" y="769"/>
                  </a:lnTo>
                  <a:lnTo>
                    <a:pt x="1382" y="1127"/>
                  </a:lnTo>
                  <a:lnTo>
                    <a:pt x="1638" y="1485"/>
                  </a:lnTo>
                  <a:lnTo>
                    <a:pt x="1843" y="1844"/>
                  </a:lnTo>
                  <a:lnTo>
                    <a:pt x="2047" y="2253"/>
                  </a:lnTo>
                  <a:lnTo>
                    <a:pt x="2150" y="2714"/>
                  </a:lnTo>
                  <a:lnTo>
                    <a:pt x="2047" y="2560"/>
                  </a:lnTo>
                  <a:lnTo>
                    <a:pt x="1945" y="2407"/>
                  </a:lnTo>
                  <a:lnTo>
                    <a:pt x="1792" y="2304"/>
                  </a:lnTo>
                  <a:lnTo>
                    <a:pt x="1587" y="2253"/>
                  </a:lnTo>
                  <a:lnTo>
                    <a:pt x="1075" y="2253"/>
                  </a:lnTo>
                  <a:lnTo>
                    <a:pt x="921" y="2355"/>
                  </a:lnTo>
                  <a:lnTo>
                    <a:pt x="768" y="2407"/>
                  </a:lnTo>
                  <a:lnTo>
                    <a:pt x="768" y="2458"/>
                  </a:lnTo>
                  <a:lnTo>
                    <a:pt x="819" y="2509"/>
                  </a:lnTo>
                  <a:lnTo>
                    <a:pt x="1126" y="2458"/>
                  </a:lnTo>
                  <a:lnTo>
                    <a:pt x="1433" y="2509"/>
                  </a:lnTo>
                  <a:lnTo>
                    <a:pt x="1740" y="2662"/>
                  </a:lnTo>
                  <a:lnTo>
                    <a:pt x="1945" y="2867"/>
                  </a:lnTo>
                  <a:lnTo>
                    <a:pt x="2252" y="3328"/>
                  </a:lnTo>
                  <a:lnTo>
                    <a:pt x="2508" y="3789"/>
                  </a:lnTo>
                  <a:lnTo>
                    <a:pt x="2559" y="3840"/>
                  </a:lnTo>
                  <a:lnTo>
                    <a:pt x="2610" y="3840"/>
                  </a:lnTo>
                  <a:lnTo>
                    <a:pt x="2662" y="3789"/>
                  </a:lnTo>
                  <a:lnTo>
                    <a:pt x="2662" y="3737"/>
                  </a:lnTo>
                  <a:lnTo>
                    <a:pt x="2662" y="3174"/>
                  </a:lnTo>
                  <a:lnTo>
                    <a:pt x="2508" y="2560"/>
                  </a:lnTo>
                  <a:lnTo>
                    <a:pt x="2252" y="1946"/>
                  </a:lnTo>
                  <a:lnTo>
                    <a:pt x="1945" y="1383"/>
                  </a:lnTo>
                  <a:lnTo>
                    <a:pt x="1536" y="871"/>
                  </a:lnTo>
                  <a:lnTo>
                    <a:pt x="1331" y="666"/>
                  </a:lnTo>
                  <a:lnTo>
                    <a:pt x="1075" y="462"/>
                  </a:lnTo>
                  <a:lnTo>
                    <a:pt x="819" y="308"/>
                  </a:lnTo>
                  <a:lnTo>
                    <a:pt x="563" y="154"/>
                  </a:lnTo>
                  <a:lnTo>
                    <a:pt x="307" y="52"/>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5;p54">
              <a:extLst>
                <a:ext uri="{FF2B5EF4-FFF2-40B4-BE49-F238E27FC236}">
                  <a16:creationId xmlns:a16="http://schemas.microsoft.com/office/drawing/2014/main" id="{15D3244B-CA28-581D-11D5-B8DEE3D1AF8D}"/>
                </a:ext>
              </a:extLst>
            </p:cNvPr>
            <p:cNvSpPr/>
            <p:nvPr/>
          </p:nvSpPr>
          <p:spPr>
            <a:xfrm>
              <a:off x="1905925" y="1346250"/>
              <a:ext cx="253375" cy="258525"/>
            </a:xfrm>
            <a:custGeom>
              <a:avLst/>
              <a:gdLst/>
              <a:ahLst/>
              <a:cxnLst/>
              <a:rect l="l" t="t" r="r" b="b"/>
              <a:pathLst>
                <a:path w="10135" h="10341" extrusionOk="0">
                  <a:moveTo>
                    <a:pt x="1536" y="1"/>
                  </a:moveTo>
                  <a:lnTo>
                    <a:pt x="0" y="1895"/>
                  </a:lnTo>
                  <a:lnTo>
                    <a:pt x="2815" y="6245"/>
                  </a:lnTo>
                  <a:lnTo>
                    <a:pt x="4760" y="9214"/>
                  </a:lnTo>
                  <a:lnTo>
                    <a:pt x="5375" y="10084"/>
                  </a:lnTo>
                  <a:lnTo>
                    <a:pt x="5579" y="10289"/>
                  </a:lnTo>
                  <a:lnTo>
                    <a:pt x="5631" y="10340"/>
                  </a:lnTo>
                  <a:lnTo>
                    <a:pt x="7422" y="6450"/>
                  </a:lnTo>
                  <a:lnTo>
                    <a:pt x="10135" y="9061"/>
                  </a:lnTo>
                  <a:lnTo>
                    <a:pt x="9777" y="2355"/>
                  </a:lnTo>
                  <a:lnTo>
                    <a:pt x="8958" y="1076"/>
                  </a:lnTo>
                  <a:lnTo>
                    <a:pt x="7217" y="5580"/>
                  </a:lnTo>
                  <a:lnTo>
                    <a:pt x="153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6;p54">
              <a:extLst>
                <a:ext uri="{FF2B5EF4-FFF2-40B4-BE49-F238E27FC236}">
                  <a16:creationId xmlns:a16="http://schemas.microsoft.com/office/drawing/2014/main" id="{31F2D682-CF04-B76B-CD3F-244BFB0271CB}"/>
                </a:ext>
              </a:extLst>
            </p:cNvPr>
            <p:cNvSpPr/>
            <p:nvPr/>
          </p:nvSpPr>
          <p:spPr>
            <a:xfrm>
              <a:off x="1903350" y="1393600"/>
              <a:ext cx="259800" cy="220125"/>
            </a:xfrm>
            <a:custGeom>
              <a:avLst/>
              <a:gdLst/>
              <a:ahLst/>
              <a:cxnLst/>
              <a:rect l="l" t="t" r="r" b="b"/>
              <a:pathLst>
                <a:path w="10392" h="8805" extrusionOk="0">
                  <a:moveTo>
                    <a:pt x="1" y="1"/>
                  </a:moveTo>
                  <a:lnTo>
                    <a:pt x="513" y="820"/>
                  </a:lnTo>
                  <a:lnTo>
                    <a:pt x="1229" y="2048"/>
                  </a:lnTo>
                  <a:lnTo>
                    <a:pt x="3123" y="4966"/>
                  </a:lnTo>
                  <a:lnTo>
                    <a:pt x="4915" y="7678"/>
                  </a:lnTo>
                  <a:lnTo>
                    <a:pt x="5734" y="8805"/>
                  </a:lnTo>
                  <a:lnTo>
                    <a:pt x="6706" y="6808"/>
                  </a:lnTo>
                  <a:lnTo>
                    <a:pt x="7576" y="4710"/>
                  </a:lnTo>
                  <a:lnTo>
                    <a:pt x="8242" y="5426"/>
                  </a:lnTo>
                  <a:lnTo>
                    <a:pt x="8958" y="6143"/>
                  </a:lnTo>
                  <a:lnTo>
                    <a:pt x="9675" y="6859"/>
                  </a:lnTo>
                  <a:lnTo>
                    <a:pt x="10391" y="7525"/>
                  </a:lnTo>
                  <a:lnTo>
                    <a:pt x="10391" y="5682"/>
                  </a:lnTo>
                  <a:lnTo>
                    <a:pt x="10238" y="3840"/>
                  </a:lnTo>
                  <a:lnTo>
                    <a:pt x="10136" y="2202"/>
                  </a:lnTo>
                  <a:lnTo>
                    <a:pt x="9931" y="513"/>
                  </a:lnTo>
                  <a:lnTo>
                    <a:pt x="9931" y="461"/>
                  </a:lnTo>
                  <a:lnTo>
                    <a:pt x="9880" y="513"/>
                  </a:lnTo>
                  <a:lnTo>
                    <a:pt x="9828" y="1076"/>
                  </a:lnTo>
                  <a:lnTo>
                    <a:pt x="9828" y="1792"/>
                  </a:lnTo>
                  <a:lnTo>
                    <a:pt x="9880" y="3686"/>
                  </a:lnTo>
                  <a:lnTo>
                    <a:pt x="9982" y="5580"/>
                  </a:lnTo>
                  <a:lnTo>
                    <a:pt x="10084" y="6859"/>
                  </a:lnTo>
                  <a:lnTo>
                    <a:pt x="8754" y="5631"/>
                  </a:lnTo>
                  <a:lnTo>
                    <a:pt x="7525" y="4556"/>
                  </a:lnTo>
                  <a:lnTo>
                    <a:pt x="7116" y="5375"/>
                  </a:lnTo>
                  <a:lnTo>
                    <a:pt x="6553" y="6552"/>
                  </a:lnTo>
                  <a:lnTo>
                    <a:pt x="5785" y="8293"/>
                  </a:lnTo>
                  <a:lnTo>
                    <a:pt x="4659" y="6552"/>
                  </a:lnTo>
                  <a:lnTo>
                    <a:pt x="2970" y="4096"/>
                  </a:lnTo>
                  <a:lnTo>
                    <a:pt x="1281" y="1639"/>
                  </a:lnTo>
                  <a:lnTo>
                    <a:pt x="10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7;p54">
              <a:extLst>
                <a:ext uri="{FF2B5EF4-FFF2-40B4-BE49-F238E27FC236}">
                  <a16:creationId xmlns:a16="http://schemas.microsoft.com/office/drawing/2014/main" id="{E5631FCD-8E87-2255-E4B2-46B7F7801ABA}"/>
                </a:ext>
              </a:extLst>
            </p:cNvPr>
            <p:cNvSpPr/>
            <p:nvPr/>
          </p:nvSpPr>
          <p:spPr>
            <a:xfrm>
              <a:off x="1281475" y="2337975"/>
              <a:ext cx="4566975" cy="174050"/>
            </a:xfrm>
            <a:custGeom>
              <a:avLst/>
              <a:gdLst/>
              <a:ahLst/>
              <a:cxnLst/>
              <a:rect l="l" t="t" r="r" b="b"/>
              <a:pathLst>
                <a:path w="182679" h="6962" extrusionOk="0">
                  <a:moveTo>
                    <a:pt x="0" y="0"/>
                  </a:moveTo>
                  <a:lnTo>
                    <a:pt x="0" y="6961"/>
                  </a:lnTo>
                  <a:lnTo>
                    <a:pt x="182678" y="6961"/>
                  </a:lnTo>
                  <a:lnTo>
                    <a:pt x="182678"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8;p54">
              <a:extLst>
                <a:ext uri="{FF2B5EF4-FFF2-40B4-BE49-F238E27FC236}">
                  <a16:creationId xmlns:a16="http://schemas.microsoft.com/office/drawing/2014/main" id="{2A7A20B1-2C6A-EAB5-B13A-18B06C64197B}"/>
                </a:ext>
              </a:extLst>
            </p:cNvPr>
            <p:cNvSpPr/>
            <p:nvPr/>
          </p:nvSpPr>
          <p:spPr>
            <a:xfrm>
              <a:off x="1281475" y="2444175"/>
              <a:ext cx="4566975" cy="143350"/>
            </a:xfrm>
            <a:custGeom>
              <a:avLst/>
              <a:gdLst/>
              <a:ahLst/>
              <a:cxnLst/>
              <a:rect l="l" t="t" r="r" b="b"/>
              <a:pathLst>
                <a:path w="182679" h="5734" extrusionOk="0">
                  <a:moveTo>
                    <a:pt x="0" y="0"/>
                  </a:moveTo>
                  <a:lnTo>
                    <a:pt x="0" y="5733"/>
                  </a:lnTo>
                  <a:lnTo>
                    <a:pt x="182678" y="5733"/>
                  </a:lnTo>
                  <a:lnTo>
                    <a:pt x="18267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9;p54">
              <a:extLst>
                <a:ext uri="{FF2B5EF4-FFF2-40B4-BE49-F238E27FC236}">
                  <a16:creationId xmlns:a16="http://schemas.microsoft.com/office/drawing/2014/main" id="{CF9A3C48-214A-0710-DE54-99EF9BDECC10}"/>
                </a:ext>
              </a:extLst>
            </p:cNvPr>
            <p:cNvSpPr/>
            <p:nvPr/>
          </p:nvSpPr>
          <p:spPr>
            <a:xfrm>
              <a:off x="1387675" y="2587500"/>
              <a:ext cx="383900" cy="2367300"/>
            </a:xfrm>
            <a:custGeom>
              <a:avLst/>
              <a:gdLst/>
              <a:ahLst/>
              <a:cxnLst/>
              <a:rect l="l" t="t" r="r" b="b"/>
              <a:pathLst>
                <a:path w="15356" h="94692" extrusionOk="0">
                  <a:moveTo>
                    <a:pt x="8190" y="0"/>
                  </a:moveTo>
                  <a:lnTo>
                    <a:pt x="1" y="94692"/>
                  </a:lnTo>
                  <a:lnTo>
                    <a:pt x="2816" y="94692"/>
                  </a:lnTo>
                  <a:lnTo>
                    <a:pt x="1535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4000;p54">
              <a:extLst>
                <a:ext uri="{FF2B5EF4-FFF2-40B4-BE49-F238E27FC236}">
                  <a16:creationId xmlns:a16="http://schemas.microsoft.com/office/drawing/2014/main" id="{1E1497D1-B6CD-1633-696E-A8108140711B}"/>
                </a:ext>
              </a:extLst>
            </p:cNvPr>
            <p:cNvSpPr/>
            <p:nvPr/>
          </p:nvSpPr>
          <p:spPr>
            <a:xfrm>
              <a:off x="1578350" y="2588775"/>
              <a:ext cx="193225" cy="157400"/>
            </a:xfrm>
            <a:custGeom>
              <a:avLst/>
              <a:gdLst/>
              <a:ahLst/>
              <a:cxnLst/>
              <a:rect l="l" t="t" r="r" b="b"/>
              <a:pathLst>
                <a:path w="7729" h="6296" extrusionOk="0">
                  <a:moveTo>
                    <a:pt x="563" y="0"/>
                  </a:moveTo>
                  <a:lnTo>
                    <a:pt x="0" y="6296"/>
                  </a:lnTo>
                  <a:lnTo>
                    <a:pt x="6910" y="6296"/>
                  </a:lnTo>
                  <a:lnTo>
                    <a:pt x="772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4001;p54">
              <a:extLst>
                <a:ext uri="{FF2B5EF4-FFF2-40B4-BE49-F238E27FC236}">
                  <a16:creationId xmlns:a16="http://schemas.microsoft.com/office/drawing/2014/main" id="{56F47EBA-752B-1AEC-58CD-6CE214A7831D}"/>
                </a:ext>
              </a:extLst>
            </p:cNvPr>
            <p:cNvSpPr/>
            <p:nvPr/>
          </p:nvSpPr>
          <p:spPr>
            <a:xfrm>
              <a:off x="5359600" y="2587500"/>
              <a:ext cx="383900" cy="2367300"/>
            </a:xfrm>
            <a:custGeom>
              <a:avLst/>
              <a:gdLst/>
              <a:ahLst/>
              <a:cxnLst/>
              <a:rect l="l" t="t" r="r" b="b"/>
              <a:pathLst>
                <a:path w="15356" h="94692" extrusionOk="0">
                  <a:moveTo>
                    <a:pt x="1" y="0"/>
                  </a:moveTo>
                  <a:lnTo>
                    <a:pt x="12541" y="94692"/>
                  </a:lnTo>
                  <a:lnTo>
                    <a:pt x="15356" y="94692"/>
                  </a:lnTo>
                  <a:lnTo>
                    <a:pt x="716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4002;p54">
              <a:extLst>
                <a:ext uri="{FF2B5EF4-FFF2-40B4-BE49-F238E27FC236}">
                  <a16:creationId xmlns:a16="http://schemas.microsoft.com/office/drawing/2014/main" id="{755FC283-B556-336B-ED07-B8E32B61EC32}"/>
                </a:ext>
              </a:extLst>
            </p:cNvPr>
            <p:cNvSpPr/>
            <p:nvPr/>
          </p:nvSpPr>
          <p:spPr>
            <a:xfrm>
              <a:off x="5359600" y="2588775"/>
              <a:ext cx="193250" cy="157400"/>
            </a:xfrm>
            <a:custGeom>
              <a:avLst/>
              <a:gdLst/>
              <a:ahLst/>
              <a:cxnLst/>
              <a:rect l="l" t="t" r="r" b="b"/>
              <a:pathLst>
                <a:path w="7730" h="6296" extrusionOk="0">
                  <a:moveTo>
                    <a:pt x="1" y="0"/>
                  </a:moveTo>
                  <a:lnTo>
                    <a:pt x="820" y="6296"/>
                  </a:lnTo>
                  <a:lnTo>
                    <a:pt x="7729" y="6296"/>
                  </a:lnTo>
                  <a:lnTo>
                    <a:pt x="71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3;p54">
              <a:extLst>
                <a:ext uri="{FF2B5EF4-FFF2-40B4-BE49-F238E27FC236}">
                  <a16:creationId xmlns:a16="http://schemas.microsoft.com/office/drawing/2014/main" id="{BA26DF5D-4427-1EFA-6C0E-68E3A7E0E4B3}"/>
                </a:ext>
              </a:extLst>
            </p:cNvPr>
            <p:cNvSpPr/>
            <p:nvPr/>
          </p:nvSpPr>
          <p:spPr>
            <a:xfrm>
              <a:off x="2920650" y="2295725"/>
              <a:ext cx="944375" cy="42275"/>
            </a:xfrm>
            <a:custGeom>
              <a:avLst/>
              <a:gdLst/>
              <a:ahLst/>
              <a:cxnLst/>
              <a:rect l="l" t="t" r="r" b="b"/>
              <a:pathLst>
                <a:path w="37775" h="1691" extrusionOk="0">
                  <a:moveTo>
                    <a:pt x="1" y="1"/>
                  </a:moveTo>
                  <a:lnTo>
                    <a:pt x="1" y="1690"/>
                  </a:lnTo>
                  <a:lnTo>
                    <a:pt x="37775" y="1690"/>
                  </a:lnTo>
                  <a:lnTo>
                    <a:pt x="37775"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4;p54">
              <a:extLst>
                <a:ext uri="{FF2B5EF4-FFF2-40B4-BE49-F238E27FC236}">
                  <a16:creationId xmlns:a16="http://schemas.microsoft.com/office/drawing/2014/main" id="{CA409E58-8655-93F9-1899-BB48D6F3FC79}"/>
                </a:ext>
              </a:extLst>
            </p:cNvPr>
            <p:cNvSpPr/>
            <p:nvPr/>
          </p:nvSpPr>
          <p:spPr>
            <a:xfrm>
              <a:off x="3390275" y="2295725"/>
              <a:ext cx="474750" cy="42275"/>
            </a:xfrm>
            <a:custGeom>
              <a:avLst/>
              <a:gdLst/>
              <a:ahLst/>
              <a:cxnLst/>
              <a:rect l="l" t="t" r="r" b="b"/>
              <a:pathLst>
                <a:path w="18990" h="1691" extrusionOk="0">
                  <a:moveTo>
                    <a:pt x="0" y="1"/>
                  </a:moveTo>
                  <a:lnTo>
                    <a:pt x="0" y="1690"/>
                  </a:lnTo>
                  <a:lnTo>
                    <a:pt x="18990" y="1690"/>
                  </a:lnTo>
                  <a:lnTo>
                    <a:pt x="18990"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5;p54">
              <a:extLst>
                <a:ext uri="{FF2B5EF4-FFF2-40B4-BE49-F238E27FC236}">
                  <a16:creationId xmlns:a16="http://schemas.microsoft.com/office/drawing/2014/main" id="{891C26B1-2840-54C9-8790-3A9E0DDAD44B}"/>
                </a:ext>
              </a:extLst>
            </p:cNvPr>
            <p:cNvSpPr/>
            <p:nvPr/>
          </p:nvSpPr>
          <p:spPr>
            <a:xfrm>
              <a:off x="3441450" y="1712225"/>
              <a:ext cx="1040350" cy="625775"/>
            </a:xfrm>
            <a:custGeom>
              <a:avLst/>
              <a:gdLst/>
              <a:ahLst/>
              <a:cxnLst/>
              <a:rect l="l" t="t" r="r" b="b"/>
              <a:pathLst>
                <a:path w="41614" h="25031" extrusionOk="0">
                  <a:moveTo>
                    <a:pt x="4812" y="1"/>
                  </a:moveTo>
                  <a:lnTo>
                    <a:pt x="1" y="25030"/>
                  </a:lnTo>
                  <a:lnTo>
                    <a:pt x="36803" y="25030"/>
                  </a:lnTo>
                  <a:lnTo>
                    <a:pt x="41614"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6;p54">
              <a:extLst>
                <a:ext uri="{FF2B5EF4-FFF2-40B4-BE49-F238E27FC236}">
                  <a16:creationId xmlns:a16="http://schemas.microsoft.com/office/drawing/2014/main" id="{204C6CBB-C1B6-0BBE-6AEB-C853557C44E3}"/>
                </a:ext>
              </a:extLst>
            </p:cNvPr>
            <p:cNvSpPr/>
            <p:nvPr/>
          </p:nvSpPr>
          <p:spPr>
            <a:xfrm>
              <a:off x="3921325" y="1969425"/>
              <a:ext cx="112625" cy="111350"/>
            </a:xfrm>
            <a:custGeom>
              <a:avLst/>
              <a:gdLst/>
              <a:ahLst/>
              <a:cxnLst/>
              <a:rect l="l" t="t" r="r" b="b"/>
              <a:pathLst>
                <a:path w="4505" h="4454" extrusionOk="0">
                  <a:moveTo>
                    <a:pt x="2457" y="1"/>
                  </a:moveTo>
                  <a:lnTo>
                    <a:pt x="1996" y="52"/>
                  </a:lnTo>
                  <a:lnTo>
                    <a:pt x="1587" y="154"/>
                  </a:lnTo>
                  <a:lnTo>
                    <a:pt x="1177" y="359"/>
                  </a:lnTo>
                  <a:lnTo>
                    <a:pt x="819" y="666"/>
                  </a:lnTo>
                  <a:lnTo>
                    <a:pt x="512" y="973"/>
                  </a:lnTo>
                  <a:lnTo>
                    <a:pt x="307" y="1332"/>
                  </a:lnTo>
                  <a:lnTo>
                    <a:pt x="102" y="1792"/>
                  </a:lnTo>
                  <a:lnTo>
                    <a:pt x="51" y="2202"/>
                  </a:lnTo>
                  <a:lnTo>
                    <a:pt x="0" y="2611"/>
                  </a:lnTo>
                  <a:lnTo>
                    <a:pt x="102" y="3021"/>
                  </a:lnTo>
                  <a:lnTo>
                    <a:pt x="256" y="3379"/>
                  </a:lnTo>
                  <a:lnTo>
                    <a:pt x="461" y="3686"/>
                  </a:lnTo>
                  <a:lnTo>
                    <a:pt x="717" y="3993"/>
                  </a:lnTo>
                  <a:lnTo>
                    <a:pt x="1024" y="4198"/>
                  </a:lnTo>
                  <a:lnTo>
                    <a:pt x="1433" y="4352"/>
                  </a:lnTo>
                  <a:lnTo>
                    <a:pt x="1792" y="4454"/>
                  </a:lnTo>
                  <a:lnTo>
                    <a:pt x="2047" y="4454"/>
                  </a:lnTo>
                  <a:lnTo>
                    <a:pt x="2508" y="4403"/>
                  </a:lnTo>
                  <a:lnTo>
                    <a:pt x="2969" y="4300"/>
                  </a:lnTo>
                  <a:lnTo>
                    <a:pt x="3378" y="4096"/>
                  </a:lnTo>
                  <a:lnTo>
                    <a:pt x="3737" y="3789"/>
                  </a:lnTo>
                  <a:lnTo>
                    <a:pt x="3992" y="3481"/>
                  </a:lnTo>
                  <a:lnTo>
                    <a:pt x="4248" y="3123"/>
                  </a:lnTo>
                  <a:lnTo>
                    <a:pt x="4402" y="2662"/>
                  </a:lnTo>
                  <a:lnTo>
                    <a:pt x="4504" y="2202"/>
                  </a:lnTo>
                  <a:lnTo>
                    <a:pt x="4504" y="1843"/>
                  </a:lnTo>
                  <a:lnTo>
                    <a:pt x="4453" y="1434"/>
                  </a:lnTo>
                  <a:lnTo>
                    <a:pt x="4300" y="1076"/>
                  </a:lnTo>
                  <a:lnTo>
                    <a:pt x="4095" y="769"/>
                  </a:lnTo>
                  <a:lnTo>
                    <a:pt x="3788" y="462"/>
                  </a:lnTo>
                  <a:lnTo>
                    <a:pt x="3481" y="257"/>
                  </a:lnTo>
                  <a:lnTo>
                    <a:pt x="3122" y="103"/>
                  </a:lnTo>
                  <a:lnTo>
                    <a:pt x="27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7;p54">
              <a:extLst>
                <a:ext uri="{FF2B5EF4-FFF2-40B4-BE49-F238E27FC236}">
                  <a16:creationId xmlns:a16="http://schemas.microsoft.com/office/drawing/2014/main" id="{76B668C6-189C-118C-9187-472EDC6FB7A6}"/>
                </a:ext>
              </a:extLst>
            </p:cNvPr>
            <p:cNvSpPr/>
            <p:nvPr/>
          </p:nvSpPr>
          <p:spPr>
            <a:xfrm>
              <a:off x="4836250" y="3393650"/>
              <a:ext cx="328875" cy="1580350"/>
            </a:xfrm>
            <a:custGeom>
              <a:avLst/>
              <a:gdLst/>
              <a:ahLst/>
              <a:cxnLst/>
              <a:rect l="l" t="t" r="r" b="b"/>
              <a:pathLst>
                <a:path w="13155" h="63214" extrusionOk="0">
                  <a:moveTo>
                    <a:pt x="8394" y="0"/>
                  </a:moveTo>
                  <a:lnTo>
                    <a:pt x="7319" y="8907"/>
                  </a:lnTo>
                  <a:lnTo>
                    <a:pt x="0" y="63213"/>
                  </a:lnTo>
                  <a:lnTo>
                    <a:pt x="1587" y="63213"/>
                  </a:lnTo>
                  <a:lnTo>
                    <a:pt x="11670" y="8907"/>
                  </a:lnTo>
                  <a:lnTo>
                    <a:pt x="13154"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8;p54">
              <a:extLst>
                <a:ext uri="{FF2B5EF4-FFF2-40B4-BE49-F238E27FC236}">
                  <a16:creationId xmlns:a16="http://schemas.microsoft.com/office/drawing/2014/main" id="{F1750C00-63E7-FFCF-C76C-7B2FEE37CB77}"/>
                </a:ext>
              </a:extLst>
            </p:cNvPr>
            <p:cNvSpPr/>
            <p:nvPr/>
          </p:nvSpPr>
          <p:spPr>
            <a:xfrm>
              <a:off x="5019225" y="3393650"/>
              <a:ext cx="145900" cy="222675"/>
            </a:xfrm>
            <a:custGeom>
              <a:avLst/>
              <a:gdLst/>
              <a:ahLst/>
              <a:cxnLst/>
              <a:rect l="l" t="t" r="r" b="b"/>
              <a:pathLst>
                <a:path w="5836" h="8907" extrusionOk="0">
                  <a:moveTo>
                    <a:pt x="1075" y="0"/>
                  </a:moveTo>
                  <a:lnTo>
                    <a:pt x="0" y="8907"/>
                  </a:lnTo>
                  <a:lnTo>
                    <a:pt x="4351" y="8907"/>
                  </a:lnTo>
                  <a:lnTo>
                    <a:pt x="5835"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9;p54">
              <a:extLst>
                <a:ext uri="{FF2B5EF4-FFF2-40B4-BE49-F238E27FC236}">
                  <a16:creationId xmlns:a16="http://schemas.microsoft.com/office/drawing/2014/main" id="{A16D02D8-9020-BD3E-FEC8-29BBAA98D346}"/>
                </a:ext>
              </a:extLst>
            </p:cNvPr>
            <p:cNvSpPr/>
            <p:nvPr/>
          </p:nvSpPr>
          <p:spPr>
            <a:xfrm>
              <a:off x="5625750" y="3393650"/>
              <a:ext cx="328900" cy="1580350"/>
            </a:xfrm>
            <a:custGeom>
              <a:avLst/>
              <a:gdLst/>
              <a:ahLst/>
              <a:cxnLst/>
              <a:rect l="l" t="t" r="r" b="b"/>
              <a:pathLst>
                <a:path w="13156" h="63214" extrusionOk="0">
                  <a:moveTo>
                    <a:pt x="1" y="0"/>
                  </a:moveTo>
                  <a:lnTo>
                    <a:pt x="1434" y="8907"/>
                  </a:lnTo>
                  <a:lnTo>
                    <a:pt x="11517" y="63213"/>
                  </a:lnTo>
                  <a:lnTo>
                    <a:pt x="13155" y="63213"/>
                  </a:lnTo>
                  <a:lnTo>
                    <a:pt x="5836" y="8907"/>
                  </a:lnTo>
                  <a:lnTo>
                    <a:pt x="476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10;p54">
              <a:extLst>
                <a:ext uri="{FF2B5EF4-FFF2-40B4-BE49-F238E27FC236}">
                  <a16:creationId xmlns:a16="http://schemas.microsoft.com/office/drawing/2014/main" id="{85CB915A-7EFA-728D-E269-08489208A3AF}"/>
                </a:ext>
              </a:extLst>
            </p:cNvPr>
            <p:cNvSpPr/>
            <p:nvPr/>
          </p:nvSpPr>
          <p:spPr>
            <a:xfrm>
              <a:off x="5625750" y="3393650"/>
              <a:ext cx="145900" cy="222675"/>
            </a:xfrm>
            <a:custGeom>
              <a:avLst/>
              <a:gdLst/>
              <a:ahLst/>
              <a:cxnLst/>
              <a:rect l="l" t="t" r="r" b="b"/>
              <a:pathLst>
                <a:path w="5836" h="8907" extrusionOk="0">
                  <a:moveTo>
                    <a:pt x="1" y="0"/>
                  </a:moveTo>
                  <a:lnTo>
                    <a:pt x="1434" y="8907"/>
                  </a:lnTo>
                  <a:lnTo>
                    <a:pt x="5836" y="8907"/>
                  </a:lnTo>
                  <a:lnTo>
                    <a:pt x="4761"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11;p54">
              <a:extLst>
                <a:ext uri="{FF2B5EF4-FFF2-40B4-BE49-F238E27FC236}">
                  <a16:creationId xmlns:a16="http://schemas.microsoft.com/office/drawing/2014/main" id="{D2749F5E-2134-63AA-A149-045C3D0DC1E1}"/>
                </a:ext>
              </a:extLst>
            </p:cNvPr>
            <p:cNvSpPr/>
            <p:nvPr/>
          </p:nvSpPr>
          <p:spPr>
            <a:xfrm>
              <a:off x="6379450" y="3393650"/>
              <a:ext cx="328900" cy="1580350"/>
            </a:xfrm>
            <a:custGeom>
              <a:avLst/>
              <a:gdLst/>
              <a:ahLst/>
              <a:cxnLst/>
              <a:rect l="l" t="t" r="r" b="b"/>
              <a:pathLst>
                <a:path w="13156" h="63214" extrusionOk="0">
                  <a:moveTo>
                    <a:pt x="1" y="0"/>
                  </a:moveTo>
                  <a:lnTo>
                    <a:pt x="1485" y="8907"/>
                  </a:lnTo>
                  <a:lnTo>
                    <a:pt x="11517" y="63213"/>
                  </a:lnTo>
                  <a:lnTo>
                    <a:pt x="13155" y="63213"/>
                  </a:lnTo>
                  <a:lnTo>
                    <a:pt x="5836" y="8907"/>
                  </a:lnTo>
                  <a:lnTo>
                    <a:pt x="476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12;p54">
              <a:extLst>
                <a:ext uri="{FF2B5EF4-FFF2-40B4-BE49-F238E27FC236}">
                  <a16:creationId xmlns:a16="http://schemas.microsoft.com/office/drawing/2014/main" id="{3A98FB2C-0A33-8ACF-7EA3-598E238D1E18}"/>
                </a:ext>
              </a:extLst>
            </p:cNvPr>
            <p:cNvSpPr/>
            <p:nvPr/>
          </p:nvSpPr>
          <p:spPr>
            <a:xfrm>
              <a:off x="6379450" y="3393650"/>
              <a:ext cx="145900" cy="222675"/>
            </a:xfrm>
            <a:custGeom>
              <a:avLst/>
              <a:gdLst/>
              <a:ahLst/>
              <a:cxnLst/>
              <a:rect l="l" t="t" r="r" b="b"/>
              <a:pathLst>
                <a:path w="5836" h="8907" extrusionOk="0">
                  <a:moveTo>
                    <a:pt x="1" y="0"/>
                  </a:moveTo>
                  <a:lnTo>
                    <a:pt x="1485" y="8907"/>
                  </a:lnTo>
                  <a:lnTo>
                    <a:pt x="5836" y="8907"/>
                  </a:lnTo>
                  <a:lnTo>
                    <a:pt x="4761"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3;p54">
              <a:extLst>
                <a:ext uri="{FF2B5EF4-FFF2-40B4-BE49-F238E27FC236}">
                  <a16:creationId xmlns:a16="http://schemas.microsoft.com/office/drawing/2014/main" id="{FC4D9EFB-C4B0-0418-D3B6-A46226C6255E}"/>
                </a:ext>
              </a:extLst>
            </p:cNvPr>
            <p:cNvSpPr/>
            <p:nvPr/>
          </p:nvSpPr>
          <p:spPr>
            <a:xfrm>
              <a:off x="4801700" y="1956650"/>
              <a:ext cx="1841375" cy="1541950"/>
            </a:xfrm>
            <a:custGeom>
              <a:avLst/>
              <a:gdLst/>
              <a:ahLst/>
              <a:cxnLst/>
              <a:rect l="l" t="t" r="r" b="b"/>
              <a:pathLst>
                <a:path w="73655" h="61678" extrusionOk="0">
                  <a:moveTo>
                    <a:pt x="36853" y="0"/>
                  </a:moveTo>
                  <a:lnTo>
                    <a:pt x="27589" y="53897"/>
                  </a:lnTo>
                  <a:lnTo>
                    <a:pt x="0" y="53897"/>
                  </a:lnTo>
                  <a:lnTo>
                    <a:pt x="0" y="61678"/>
                  </a:lnTo>
                  <a:lnTo>
                    <a:pt x="73655" y="61678"/>
                  </a:lnTo>
                  <a:lnTo>
                    <a:pt x="70840"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4;p54">
              <a:extLst>
                <a:ext uri="{FF2B5EF4-FFF2-40B4-BE49-F238E27FC236}">
                  <a16:creationId xmlns:a16="http://schemas.microsoft.com/office/drawing/2014/main" id="{5A7205C2-62F2-144B-466F-C541B17C6455}"/>
                </a:ext>
              </a:extLst>
            </p:cNvPr>
            <p:cNvSpPr/>
            <p:nvPr/>
          </p:nvSpPr>
          <p:spPr>
            <a:xfrm>
              <a:off x="6477975" y="1956650"/>
              <a:ext cx="165100" cy="1541950"/>
            </a:xfrm>
            <a:custGeom>
              <a:avLst/>
              <a:gdLst/>
              <a:ahLst/>
              <a:cxnLst/>
              <a:rect l="l" t="t" r="r" b="b"/>
              <a:pathLst>
                <a:path w="6604" h="61678" extrusionOk="0">
                  <a:moveTo>
                    <a:pt x="1" y="0"/>
                  </a:moveTo>
                  <a:lnTo>
                    <a:pt x="2611" y="61678"/>
                  </a:lnTo>
                  <a:lnTo>
                    <a:pt x="6604" y="61678"/>
                  </a:lnTo>
                  <a:lnTo>
                    <a:pt x="3789"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5;p54">
              <a:extLst>
                <a:ext uri="{FF2B5EF4-FFF2-40B4-BE49-F238E27FC236}">
                  <a16:creationId xmlns:a16="http://schemas.microsoft.com/office/drawing/2014/main" id="{E08970D5-88A4-7B34-8D23-B763E0512792}"/>
                </a:ext>
              </a:extLst>
            </p:cNvPr>
            <p:cNvSpPr/>
            <p:nvPr/>
          </p:nvSpPr>
          <p:spPr>
            <a:xfrm>
              <a:off x="4828550" y="4014250"/>
              <a:ext cx="1113300" cy="1223350"/>
            </a:xfrm>
            <a:custGeom>
              <a:avLst/>
              <a:gdLst/>
              <a:ahLst/>
              <a:cxnLst/>
              <a:rect l="l" t="t" r="r" b="b"/>
              <a:pathLst>
                <a:path w="44532" h="48934" extrusionOk="0">
                  <a:moveTo>
                    <a:pt x="30097" y="1"/>
                  </a:moveTo>
                  <a:lnTo>
                    <a:pt x="3686" y="7320"/>
                  </a:lnTo>
                  <a:lnTo>
                    <a:pt x="15663" y="31377"/>
                  </a:lnTo>
                  <a:lnTo>
                    <a:pt x="12644" y="33578"/>
                  </a:lnTo>
                  <a:lnTo>
                    <a:pt x="9675" y="35830"/>
                  </a:lnTo>
                  <a:lnTo>
                    <a:pt x="6450" y="38389"/>
                  </a:lnTo>
                  <a:lnTo>
                    <a:pt x="5068" y="39464"/>
                  </a:lnTo>
                  <a:lnTo>
                    <a:pt x="3686" y="40590"/>
                  </a:lnTo>
                  <a:lnTo>
                    <a:pt x="2355" y="41768"/>
                  </a:lnTo>
                  <a:lnTo>
                    <a:pt x="1076" y="42945"/>
                  </a:lnTo>
                  <a:lnTo>
                    <a:pt x="820" y="43303"/>
                  </a:lnTo>
                  <a:lnTo>
                    <a:pt x="615" y="43661"/>
                  </a:lnTo>
                  <a:lnTo>
                    <a:pt x="462" y="44071"/>
                  </a:lnTo>
                  <a:lnTo>
                    <a:pt x="308" y="44532"/>
                  </a:lnTo>
                  <a:lnTo>
                    <a:pt x="206" y="45043"/>
                  </a:lnTo>
                  <a:lnTo>
                    <a:pt x="103" y="45504"/>
                  </a:lnTo>
                  <a:lnTo>
                    <a:pt x="1" y="46528"/>
                  </a:lnTo>
                  <a:lnTo>
                    <a:pt x="1" y="46988"/>
                  </a:lnTo>
                  <a:lnTo>
                    <a:pt x="1" y="47398"/>
                  </a:lnTo>
                  <a:lnTo>
                    <a:pt x="103" y="47807"/>
                  </a:lnTo>
                  <a:lnTo>
                    <a:pt x="206" y="48166"/>
                  </a:lnTo>
                  <a:lnTo>
                    <a:pt x="359" y="48473"/>
                  </a:lnTo>
                  <a:lnTo>
                    <a:pt x="513" y="48729"/>
                  </a:lnTo>
                  <a:lnTo>
                    <a:pt x="718" y="48882"/>
                  </a:lnTo>
                  <a:lnTo>
                    <a:pt x="973" y="48933"/>
                  </a:lnTo>
                  <a:lnTo>
                    <a:pt x="1690" y="48882"/>
                  </a:lnTo>
                  <a:lnTo>
                    <a:pt x="3226" y="48575"/>
                  </a:lnTo>
                  <a:lnTo>
                    <a:pt x="8242" y="47500"/>
                  </a:lnTo>
                  <a:lnTo>
                    <a:pt x="15100" y="45914"/>
                  </a:lnTo>
                  <a:lnTo>
                    <a:pt x="22829" y="44071"/>
                  </a:lnTo>
                  <a:lnTo>
                    <a:pt x="30558" y="42126"/>
                  </a:lnTo>
                  <a:lnTo>
                    <a:pt x="37366" y="40334"/>
                  </a:lnTo>
                  <a:lnTo>
                    <a:pt x="40130" y="39567"/>
                  </a:lnTo>
                  <a:lnTo>
                    <a:pt x="42331" y="38952"/>
                  </a:lnTo>
                  <a:lnTo>
                    <a:pt x="43815" y="38441"/>
                  </a:lnTo>
                  <a:lnTo>
                    <a:pt x="44276" y="38236"/>
                  </a:lnTo>
                  <a:lnTo>
                    <a:pt x="44532" y="38082"/>
                  </a:lnTo>
                  <a:lnTo>
                    <a:pt x="44532" y="37878"/>
                  </a:lnTo>
                  <a:lnTo>
                    <a:pt x="44480" y="37315"/>
                  </a:lnTo>
                  <a:lnTo>
                    <a:pt x="44122" y="35472"/>
                  </a:lnTo>
                  <a:lnTo>
                    <a:pt x="43508" y="32657"/>
                  </a:lnTo>
                  <a:lnTo>
                    <a:pt x="42689" y="29176"/>
                  </a:lnTo>
                  <a:lnTo>
                    <a:pt x="42689" y="29074"/>
                  </a:lnTo>
                  <a:lnTo>
                    <a:pt x="42433" y="28204"/>
                  </a:lnTo>
                  <a:lnTo>
                    <a:pt x="41921" y="26924"/>
                  </a:lnTo>
                  <a:lnTo>
                    <a:pt x="40437" y="23188"/>
                  </a:lnTo>
                  <a:lnTo>
                    <a:pt x="38389" y="18479"/>
                  </a:lnTo>
                  <a:lnTo>
                    <a:pt x="36137" y="13309"/>
                  </a:lnTo>
                  <a:lnTo>
                    <a:pt x="31940" y="4096"/>
                  </a:lnTo>
                  <a:lnTo>
                    <a:pt x="30097"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6;p54">
              <a:extLst>
                <a:ext uri="{FF2B5EF4-FFF2-40B4-BE49-F238E27FC236}">
                  <a16:creationId xmlns:a16="http://schemas.microsoft.com/office/drawing/2014/main" id="{AD303B51-DD37-7FA4-641D-9067CDF8DF94}"/>
                </a:ext>
              </a:extLst>
            </p:cNvPr>
            <p:cNvSpPr/>
            <p:nvPr/>
          </p:nvSpPr>
          <p:spPr>
            <a:xfrm>
              <a:off x="4828550" y="4478750"/>
              <a:ext cx="1113300" cy="758850"/>
            </a:xfrm>
            <a:custGeom>
              <a:avLst/>
              <a:gdLst/>
              <a:ahLst/>
              <a:cxnLst/>
              <a:rect l="l" t="t" r="r" b="b"/>
              <a:pathLst>
                <a:path w="44532" h="30354" extrusionOk="0">
                  <a:moveTo>
                    <a:pt x="38441" y="1"/>
                  </a:moveTo>
                  <a:lnTo>
                    <a:pt x="26105" y="3328"/>
                  </a:lnTo>
                  <a:lnTo>
                    <a:pt x="18581" y="5427"/>
                  </a:lnTo>
                  <a:lnTo>
                    <a:pt x="15356" y="6348"/>
                  </a:lnTo>
                  <a:lnTo>
                    <a:pt x="12797" y="7116"/>
                  </a:lnTo>
                  <a:lnTo>
                    <a:pt x="15663" y="12797"/>
                  </a:lnTo>
                  <a:lnTo>
                    <a:pt x="12644" y="15049"/>
                  </a:lnTo>
                  <a:lnTo>
                    <a:pt x="9675" y="17301"/>
                  </a:lnTo>
                  <a:lnTo>
                    <a:pt x="6399" y="19809"/>
                  </a:lnTo>
                  <a:lnTo>
                    <a:pt x="5017" y="20884"/>
                  </a:lnTo>
                  <a:lnTo>
                    <a:pt x="3635" y="22010"/>
                  </a:lnTo>
                  <a:lnTo>
                    <a:pt x="2355" y="23188"/>
                  </a:lnTo>
                  <a:lnTo>
                    <a:pt x="1025" y="24416"/>
                  </a:lnTo>
                  <a:lnTo>
                    <a:pt x="820" y="24723"/>
                  </a:lnTo>
                  <a:lnTo>
                    <a:pt x="615" y="25081"/>
                  </a:lnTo>
                  <a:lnTo>
                    <a:pt x="462" y="25542"/>
                  </a:lnTo>
                  <a:lnTo>
                    <a:pt x="308" y="26003"/>
                  </a:lnTo>
                  <a:lnTo>
                    <a:pt x="154" y="26463"/>
                  </a:lnTo>
                  <a:lnTo>
                    <a:pt x="103" y="26924"/>
                  </a:lnTo>
                  <a:lnTo>
                    <a:pt x="1" y="27948"/>
                  </a:lnTo>
                  <a:lnTo>
                    <a:pt x="1" y="28408"/>
                  </a:lnTo>
                  <a:lnTo>
                    <a:pt x="1" y="28818"/>
                  </a:lnTo>
                  <a:lnTo>
                    <a:pt x="103" y="29227"/>
                  </a:lnTo>
                  <a:lnTo>
                    <a:pt x="206" y="29586"/>
                  </a:lnTo>
                  <a:lnTo>
                    <a:pt x="359" y="29893"/>
                  </a:lnTo>
                  <a:lnTo>
                    <a:pt x="513" y="30149"/>
                  </a:lnTo>
                  <a:lnTo>
                    <a:pt x="718" y="30302"/>
                  </a:lnTo>
                  <a:lnTo>
                    <a:pt x="973" y="30353"/>
                  </a:lnTo>
                  <a:lnTo>
                    <a:pt x="1690" y="30302"/>
                  </a:lnTo>
                  <a:lnTo>
                    <a:pt x="3226" y="29995"/>
                  </a:lnTo>
                  <a:lnTo>
                    <a:pt x="8242" y="28920"/>
                  </a:lnTo>
                  <a:lnTo>
                    <a:pt x="15100" y="27334"/>
                  </a:lnTo>
                  <a:lnTo>
                    <a:pt x="22829" y="25491"/>
                  </a:lnTo>
                  <a:lnTo>
                    <a:pt x="30558" y="23546"/>
                  </a:lnTo>
                  <a:lnTo>
                    <a:pt x="37366" y="21754"/>
                  </a:lnTo>
                  <a:lnTo>
                    <a:pt x="40130" y="20987"/>
                  </a:lnTo>
                  <a:lnTo>
                    <a:pt x="42331" y="20372"/>
                  </a:lnTo>
                  <a:lnTo>
                    <a:pt x="43815" y="19861"/>
                  </a:lnTo>
                  <a:lnTo>
                    <a:pt x="44276" y="19656"/>
                  </a:lnTo>
                  <a:lnTo>
                    <a:pt x="44532" y="19502"/>
                  </a:lnTo>
                  <a:lnTo>
                    <a:pt x="44532" y="19298"/>
                  </a:lnTo>
                  <a:lnTo>
                    <a:pt x="44480" y="18735"/>
                  </a:lnTo>
                  <a:lnTo>
                    <a:pt x="44122" y="16892"/>
                  </a:lnTo>
                  <a:lnTo>
                    <a:pt x="43508" y="14077"/>
                  </a:lnTo>
                  <a:lnTo>
                    <a:pt x="42689" y="10596"/>
                  </a:lnTo>
                  <a:lnTo>
                    <a:pt x="42689" y="10494"/>
                  </a:lnTo>
                  <a:lnTo>
                    <a:pt x="42535" y="9931"/>
                  </a:lnTo>
                  <a:lnTo>
                    <a:pt x="42228" y="9061"/>
                  </a:lnTo>
                  <a:lnTo>
                    <a:pt x="41256" y="6655"/>
                  </a:lnTo>
                  <a:lnTo>
                    <a:pt x="39976" y="3584"/>
                  </a:lnTo>
                  <a:lnTo>
                    <a:pt x="3844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7;p54">
              <a:extLst>
                <a:ext uri="{FF2B5EF4-FFF2-40B4-BE49-F238E27FC236}">
                  <a16:creationId xmlns:a16="http://schemas.microsoft.com/office/drawing/2014/main" id="{B355E4B7-932E-3F79-BE03-1A1F06468FBB}"/>
                </a:ext>
              </a:extLst>
            </p:cNvPr>
            <p:cNvSpPr/>
            <p:nvPr/>
          </p:nvSpPr>
          <p:spPr>
            <a:xfrm>
              <a:off x="4823450" y="4622075"/>
              <a:ext cx="1120950" cy="620650"/>
            </a:xfrm>
            <a:custGeom>
              <a:avLst/>
              <a:gdLst/>
              <a:ahLst/>
              <a:cxnLst/>
              <a:rect l="l" t="t" r="r" b="b"/>
              <a:pathLst>
                <a:path w="44838" h="24826" extrusionOk="0">
                  <a:moveTo>
                    <a:pt x="42074" y="1"/>
                  </a:moveTo>
                  <a:lnTo>
                    <a:pt x="15816" y="6348"/>
                  </a:lnTo>
                  <a:lnTo>
                    <a:pt x="13666" y="8037"/>
                  </a:lnTo>
                  <a:lnTo>
                    <a:pt x="8906" y="11875"/>
                  </a:lnTo>
                  <a:lnTo>
                    <a:pt x="6296" y="14025"/>
                  </a:lnTo>
                  <a:lnTo>
                    <a:pt x="3941" y="16021"/>
                  </a:lnTo>
                  <a:lnTo>
                    <a:pt x="2099" y="17659"/>
                  </a:lnTo>
                  <a:lnTo>
                    <a:pt x="1485" y="18222"/>
                  </a:lnTo>
                  <a:lnTo>
                    <a:pt x="1075" y="18632"/>
                  </a:lnTo>
                  <a:lnTo>
                    <a:pt x="870" y="18990"/>
                  </a:lnTo>
                  <a:lnTo>
                    <a:pt x="666" y="19348"/>
                  </a:lnTo>
                  <a:lnTo>
                    <a:pt x="461" y="19809"/>
                  </a:lnTo>
                  <a:lnTo>
                    <a:pt x="307" y="20270"/>
                  </a:lnTo>
                  <a:lnTo>
                    <a:pt x="205" y="20782"/>
                  </a:lnTo>
                  <a:lnTo>
                    <a:pt x="103" y="21293"/>
                  </a:lnTo>
                  <a:lnTo>
                    <a:pt x="51" y="21805"/>
                  </a:lnTo>
                  <a:lnTo>
                    <a:pt x="0" y="22317"/>
                  </a:lnTo>
                  <a:lnTo>
                    <a:pt x="0" y="22778"/>
                  </a:lnTo>
                  <a:lnTo>
                    <a:pt x="51" y="23238"/>
                  </a:lnTo>
                  <a:lnTo>
                    <a:pt x="103" y="23648"/>
                  </a:lnTo>
                  <a:lnTo>
                    <a:pt x="256" y="24057"/>
                  </a:lnTo>
                  <a:lnTo>
                    <a:pt x="358" y="24365"/>
                  </a:lnTo>
                  <a:lnTo>
                    <a:pt x="563" y="24620"/>
                  </a:lnTo>
                  <a:lnTo>
                    <a:pt x="819" y="24774"/>
                  </a:lnTo>
                  <a:lnTo>
                    <a:pt x="1075" y="24825"/>
                  </a:lnTo>
                  <a:lnTo>
                    <a:pt x="1792" y="24774"/>
                  </a:lnTo>
                  <a:lnTo>
                    <a:pt x="3327" y="24467"/>
                  </a:lnTo>
                  <a:lnTo>
                    <a:pt x="8343" y="23341"/>
                  </a:lnTo>
                  <a:lnTo>
                    <a:pt x="15202" y="21754"/>
                  </a:lnTo>
                  <a:lnTo>
                    <a:pt x="22982" y="19860"/>
                  </a:lnTo>
                  <a:lnTo>
                    <a:pt x="30711" y="17915"/>
                  </a:lnTo>
                  <a:lnTo>
                    <a:pt x="37519" y="16124"/>
                  </a:lnTo>
                  <a:lnTo>
                    <a:pt x="40282" y="15356"/>
                  </a:lnTo>
                  <a:lnTo>
                    <a:pt x="42483" y="14691"/>
                  </a:lnTo>
                  <a:lnTo>
                    <a:pt x="44019" y="14128"/>
                  </a:lnTo>
                  <a:lnTo>
                    <a:pt x="44480" y="13974"/>
                  </a:lnTo>
                  <a:lnTo>
                    <a:pt x="44684" y="13821"/>
                  </a:lnTo>
                  <a:lnTo>
                    <a:pt x="44787" y="13616"/>
                  </a:lnTo>
                  <a:lnTo>
                    <a:pt x="44838" y="13360"/>
                  </a:lnTo>
                  <a:lnTo>
                    <a:pt x="44838" y="12950"/>
                  </a:lnTo>
                  <a:lnTo>
                    <a:pt x="44787" y="12387"/>
                  </a:lnTo>
                  <a:lnTo>
                    <a:pt x="44684" y="11005"/>
                  </a:lnTo>
                  <a:lnTo>
                    <a:pt x="44377" y="9265"/>
                  </a:lnTo>
                  <a:lnTo>
                    <a:pt x="44019" y="7269"/>
                  </a:lnTo>
                  <a:lnTo>
                    <a:pt x="43507" y="4966"/>
                  </a:lnTo>
                  <a:lnTo>
                    <a:pt x="42842" y="2560"/>
                  </a:lnTo>
                  <a:lnTo>
                    <a:pt x="42074"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8;p54">
              <a:extLst>
                <a:ext uri="{FF2B5EF4-FFF2-40B4-BE49-F238E27FC236}">
                  <a16:creationId xmlns:a16="http://schemas.microsoft.com/office/drawing/2014/main" id="{972ADF8A-75D7-82D1-AC83-63458DE40050}"/>
                </a:ext>
              </a:extLst>
            </p:cNvPr>
            <p:cNvSpPr/>
            <p:nvPr/>
          </p:nvSpPr>
          <p:spPr>
            <a:xfrm>
              <a:off x="4823450" y="4622075"/>
              <a:ext cx="1120950" cy="620650"/>
            </a:xfrm>
            <a:custGeom>
              <a:avLst/>
              <a:gdLst/>
              <a:ahLst/>
              <a:cxnLst/>
              <a:rect l="l" t="t" r="r" b="b"/>
              <a:pathLst>
                <a:path w="44838" h="24826" extrusionOk="0">
                  <a:moveTo>
                    <a:pt x="42074" y="1"/>
                  </a:moveTo>
                  <a:lnTo>
                    <a:pt x="15765" y="6348"/>
                  </a:lnTo>
                  <a:lnTo>
                    <a:pt x="12643" y="8856"/>
                  </a:lnTo>
                  <a:lnTo>
                    <a:pt x="9572" y="11312"/>
                  </a:lnTo>
                  <a:lnTo>
                    <a:pt x="6296" y="14025"/>
                  </a:lnTo>
                  <a:lnTo>
                    <a:pt x="4965" y="15100"/>
                  </a:lnTo>
                  <a:lnTo>
                    <a:pt x="3634" y="16226"/>
                  </a:lnTo>
                  <a:lnTo>
                    <a:pt x="2355" y="17403"/>
                  </a:lnTo>
                  <a:lnTo>
                    <a:pt x="1075" y="18632"/>
                  </a:lnTo>
                  <a:lnTo>
                    <a:pt x="819" y="18990"/>
                  </a:lnTo>
                  <a:lnTo>
                    <a:pt x="614" y="19348"/>
                  </a:lnTo>
                  <a:lnTo>
                    <a:pt x="461" y="19809"/>
                  </a:lnTo>
                  <a:lnTo>
                    <a:pt x="307" y="20270"/>
                  </a:lnTo>
                  <a:lnTo>
                    <a:pt x="205" y="20782"/>
                  </a:lnTo>
                  <a:lnTo>
                    <a:pt x="103" y="21293"/>
                  </a:lnTo>
                  <a:lnTo>
                    <a:pt x="51" y="21805"/>
                  </a:lnTo>
                  <a:lnTo>
                    <a:pt x="0" y="22266"/>
                  </a:lnTo>
                  <a:lnTo>
                    <a:pt x="0" y="22778"/>
                  </a:lnTo>
                  <a:lnTo>
                    <a:pt x="51" y="23238"/>
                  </a:lnTo>
                  <a:lnTo>
                    <a:pt x="103" y="23648"/>
                  </a:lnTo>
                  <a:lnTo>
                    <a:pt x="256" y="24006"/>
                  </a:lnTo>
                  <a:lnTo>
                    <a:pt x="410" y="24313"/>
                  </a:lnTo>
                  <a:lnTo>
                    <a:pt x="563" y="24569"/>
                  </a:lnTo>
                  <a:lnTo>
                    <a:pt x="819" y="24723"/>
                  </a:lnTo>
                  <a:lnTo>
                    <a:pt x="1075" y="24825"/>
                  </a:lnTo>
                  <a:lnTo>
                    <a:pt x="1433" y="24774"/>
                  </a:lnTo>
                  <a:lnTo>
                    <a:pt x="2201" y="24672"/>
                  </a:lnTo>
                  <a:lnTo>
                    <a:pt x="4709" y="24160"/>
                  </a:lnTo>
                  <a:lnTo>
                    <a:pt x="8241" y="23341"/>
                  </a:lnTo>
                  <a:lnTo>
                    <a:pt x="12643" y="22317"/>
                  </a:lnTo>
                  <a:lnTo>
                    <a:pt x="17608" y="21140"/>
                  </a:lnTo>
                  <a:lnTo>
                    <a:pt x="22829" y="19911"/>
                  </a:lnTo>
                  <a:lnTo>
                    <a:pt x="28101" y="18581"/>
                  </a:lnTo>
                  <a:lnTo>
                    <a:pt x="33065" y="17301"/>
                  </a:lnTo>
                  <a:lnTo>
                    <a:pt x="37519" y="16124"/>
                  </a:lnTo>
                  <a:lnTo>
                    <a:pt x="41101" y="15100"/>
                  </a:lnTo>
                  <a:lnTo>
                    <a:pt x="42483" y="14691"/>
                  </a:lnTo>
                  <a:lnTo>
                    <a:pt x="43558" y="14332"/>
                  </a:lnTo>
                  <a:lnTo>
                    <a:pt x="44326" y="14025"/>
                  </a:lnTo>
                  <a:lnTo>
                    <a:pt x="44582" y="13872"/>
                  </a:lnTo>
                  <a:lnTo>
                    <a:pt x="44684" y="13821"/>
                  </a:lnTo>
                  <a:lnTo>
                    <a:pt x="44787" y="13616"/>
                  </a:lnTo>
                  <a:lnTo>
                    <a:pt x="44838" y="13360"/>
                  </a:lnTo>
                  <a:lnTo>
                    <a:pt x="44838" y="12950"/>
                  </a:lnTo>
                  <a:lnTo>
                    <a:pt x="44787" y="12387"/>
                  </a:lnTo>
                  <a:lnTo>
                    <a:pt x="44684" y="11005"/>
                  </a:lnTo>
                  <a:lnTo>
                    <a:pt x="44377" y="9265"/>
                  </a:lnTo>
                  <a:lnTo>
                    <a:pt x="44019" y="7269"/>
                  </a:lnTo>
                  <a:lnTo>
                    <a:pt x="43456" y="4966"/>
                  </a:lnTo>
                  <a:lnTo>
                    <a:pt x="42842" y="2560"/>
                  </a:lnTo>
                  <a:lnTo>
                    <a:pt x="4207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9;p54">
              <a:extLst>
                <a:ext uri="{FF2B5EF4-FFF2-40B4-BE49-F238E27FC236}">
                  <a16:creationId xmlns:a16="http://schemas.microsoft.com/office/drawing/2014/main" id="{57C0B3DA-BBCB-E935-7CF6-3E5D20D63998}"/>
                </a:ext>
              </a:extLst>
            </p:cNvPr>
            <p:cNvSpPr/>
            <p:nvPr/>
          </p:nvSpPr>
          <p:spPr>
            <a:xfrm>
              <a:off x="4823450" y="4972700"/>
              <a:ext cx="316075" cy="270025"/>
            </a:xfrm>
            <a:custGeom>
              <a:avLst/>
              <a:gdLst/>
              <a:ahLst/>
              <a:cxnLst/>
              <a:rect l="l" t="t" r="r" b="b"/>
              <a:pathLst>
                <a:path w="12643" h="10801" extrusionOk="0">
                  <a:moveTo>
                    <a:pt x="6347" y="0"/>
                  </a:moveTo>
                  <a:lnTo>
                    <a:pt x="4965" y="1126"/>
                  </a:lnTo>
                  <a:lnTo>
                    <a:pt x="3634" y="2252"/>
                  </a:lnTo>
                  <a:lnTo>
                    <a:pt x="2355" y="3430"/>
                  </a:lnTo>
                  <a:lnTo>
                    <a:pt x="1075" y="4658"/>
                  </a:lnTo>
                  <a:lnTo>
                    <a:pt x="870" y="4965"/>
                  </a:lnTo>
                  <a:lnTo>
                    <a:pt x="666" y="5375"/>
                  </a:lnTo>
                  <a:lnTo>
                    <a:pt x="461" y="5784"/>
                  </a:lnTo>
                  <a:lnTo>
                    <a:pt x="307" y="6296"/>
                  </a:lnTo>
                  <a:lnTo>
                    <a:pt x="205" y="6757"/>
                  </a:lnTo>
                  <a:lnTo>
                    <a:pt x="103" y="7268"/>
                  </a:lnTo>
                  <a:lnTo>
                    <a:pt x="51" y="7780"/>
                  </a:lnTo>
                  <a:lnTo>
                    <a:pt x="0" y="8292"/>
                  </a:lnTo>
                  <a:lnTo>
                    <a:pt x="51" y="8753"/>
                  </a:lnTo>
                  <a:lnTo>
                    <a:pt x="51" y="9213"/>
                  </a:lnTo>
                  <a:lnTo>
                    <a:pt x="154" y="9674"/>
                  </a:lnTo>
                  <a:lnTo>
                    <a:pt x="256" y="10032"/>
                  </a:lnTo>
                  <a:lnTo>
                    <a:pt x="410" y="10340"/>
                  </a:lnTo>
                  <a:lnTo>
                    <a:pt x="563" y="10595"/>
                  </a:lnTo>
                  <a:lnTo>
                    <a:pt x="819" y="10749"/>
                  </a:lnTo>
                  <a:lnTo>
                    <a:pt x="1075" y="10800"/>
                  </a:lnTo>
                  <a:lnTo>
                    <a:pt x="1485" y="10800"/>
                  </a:lnTo>
                  <a:lnTo>
                    <a:pt x="2201" y="10647"/>
                  </a:lnTo>
                  <a:lnTo>
                    <a:pt x="4709" y="10135"/>
                  </a:lnTo>
                  <a:lnTo>
                    <a:pt x="8292" y="9367"/>
                  </a:lnTo>
                  <a:lnTo>
                    <a:pt x="12643" y="8343"/>
                  </a:lnTo>
                  <a:lnTo>
                    <a:pt x="6347"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20;p54">
              <a:extLst>
                <a:ext uri="{FF2B5EF4-FFF2-40B4-BE49-F238E27FC236}">
                  <a16:creationId xmlns:a16="http://schemas.microsoft.com/office/drawing/2014/main" id="{CE7CC466-F853-43DA-64A2-7C4C06C1E26A}"/>
                </a:ext>
              </a:extLst>
            </p:cNvPr>
            <p:cNvSpPr/>
            <p:nvPr/>
          </p:nvSpPr>
          <p:spPr>
            <a:xfrm>
              <a:off x="4852875" y="4956050"/>
              <a:ext cx="1032675" cy="247000"/>
            </a:xfrm>
            <a:custGeom>
              <a:avLst/>
              <a:gdLst/>
              <a:ahLst/>
              <a:cxnLst/>
              <a:rect l="l" t="t" r="r" b="b"/>
              <a:pathLst>
                <a:path w="41307" h="9880" extrusionOk="0">
                  <a:moveTo>
                    <a:pt x="41306" y="1"/>
                  </a:moveTo>
                  <a:lnTo>
                    <a:pt x="37826" y="666"/>
                  </a:lnTo>
                  <a:lnTo>
                    <a:pt x="32912" y="1792"/>
                  </a:lnTo>
                  <a:lnTo>
                    <a:pt x="27026" y="3123"/>
                  </a:lnTo>
                  <a:lnTo>
                    <a:pt x="20679" y="4607"/>
                  </a:lnTo>
                  <a:lnTo>
                    <a:pt x="8446" y="7576"/>
                  </a:lnTo>
                  <a:lnTo>
                    <a:pt x="3532" y="8805"/>
                  </a:lnTo>
                  <a:lnTo>
                    <a:pt x="103" y="9726"/>
                  </a:lnTo>
                  <a:lnTo>
                    <a:pt x="0" y="9726"/>
                  </a:lnTo>
                  <a:lnTo>
                    <a:pt x="0" y="9777"/>
                  </a:lnTo>
                  <a:lnTo>
                    <a:pt x="0" y="9828"/>
                  </a:lnTo>
                  <a:lnTo>
                    <a:pt x="103" y="9879"/>
                  </a:lnTo>
                  <a:lnTo>
                    <a:pt x="8497" y="7986"/>
                  </a:lnTo>
                  <a:lnTo>
                    <a:pt x="20781" y="5119"/>
                  </a:lnTo>
                  <a:lnTo>
                    <a:pt x="27128" y="3635"/>
                  </a:lnTo>
                  <a:lnTo>
                    <a:pt x="33015" y="2202"/>
                  </a:lnTo>
                  <a:lnTo>
                    <a:pt x="37877" y="973"/>
                  </a:lnTo>
                  <a:lnTo>
                    <a:pt x="4130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21;p54">
              <a:extLst>
                <a:ext uri="{FF2B5EF4-FFF2-40B4-BE49-F238E27FC236}">
                  <a16:creationId xmlns:a16="http://schemas.microsoft.com/office/drawing/2014/main" id="{A9013EE8-2DC5-6033-C4F8-05BB9770F387}"/>
                </a:ext>
              </a:extLst>
            </p:cNvPr>
            <p:cNvSpPr/>
            <p:nvPr/>
          </p:nvSpPr>
          <p:spPr>
            <a:xfrm>
              <a:off x="4906625" y="5031550"/>
              <a:ext cx="172775" cy="103675"/>
            </a:xfrm>
            <a:custGeom>
              <a:avLst/>
              <a:gdLst/>
              <a:ahLst/>
              <a:cxnLst/>
              <a:rect l="l" t="t" r="r" b="b"/>
              <a:pathLst>
                <a:path w="6911" h="4147" extrusionOk="0">
                  <a:moveTo>
                    <a:pt x="1177" y="1"/>
                  </a:moveTo>
                  <a:lnTo>
                    <a:pt x="614" y="52"/>
                  </a:lnTo>
                  <a:lnTo>
                    <a:pt x="0" y="205"/>
                  </a:lnTo>
                  <a:lnTo>
                    <a:pt x="0" y="257"/>
                  </a:lnTo>
                  <a:lnTo>
                    <a:pt x="51" y="257"/>
                  </a:lnTo>
                  <a:lnTo>
                    <a:pt x="563" y="205"/>
                  </a:lnTo>
                  <a:lnTo>
                    <a:pt x="1126" y="205"/>
                  </a:lnTo>
                  <a:lnTo>
                    <a:pt x="1638" y="257"/>
                  </a:lnTo>
                  <a:lnTo>
                    <a:pt x="2150" y="308"/>
                  </a:lnTo>
                  <a:lnTo>
                    <a:pt x="2662" y="461"/>
                  </a:lnTo>
                  <a:lnTo>
                    <a:pt x="3174" y="615"/>
                  </a:lnTo>
                  <a:lnTo>
                    <a:pt x="3634" y="820"/>
                  </a:lnTo>
                  <a:lnTo>
                    <a:pt x="4095" y="1076"/>
                  </a:lnTo>
                  <a:lnTo>
                    <a:pt x="4504" y="1332"/>
                  </a:lnTo>
                  <a:lnTo>
                    <a:pt x="4914" y="1639"/>
                  </a:lnTo>
                  <a:lnTo>
                    <a:pt x="5323" y="1997"/>
                  </a:lnTo>
                  <a:lnTo>
                    <a:pt x="5682" y="2355"/>
                  </a:lnTo>
                  <a:lnTo>
                    <a:pt x="6040" y="2765"/>
                  </a:lnTo>
                  <a:lnTo>
                    <a:pt x="6347" y="3174"/>
                  </a:lnTo>
                  <a:lnTo>
                    <a:pt x="6603" y="3635"/>
                  </a:lnTo>
                  <a:lnTo>
                    <a:pt x="6859" y="4147"/>
                  </a:lnTo>
                  <a:lnTo>
                    <a:pt x="6910" y="4147"/>
                  </a:lnTo>
                  <a:lnTo>
                    <a:pt x="6757" y="3635"/>
                  </a:lnTo>
                  <a:lnTo>
                    <a:pt x="6552" y="3123"/>
                  </a:lnTo>
                  <a:lnTo>
                    <a:pt x="6296" y="2662"/>
                  </a:lnTo>
                  <a:lnTo>
                    <a:pt x="6040" y="2253"/>
                  </a:lnTo>
                  <a:lnTo>
                    <a:pt x="5682" y="1843"/>
                  </a:lnTo>
                  <a:lnTo>
                    <a:pt x="5323" y="1485"/>
                  </a:lnTo>
                  <a:lnTo>
                    <a:pt x="4965" y="1127"/>
                  </a:lnTo>
                  <a:lnTo>
                    <a:pt x="4504" y="820"/>
                  </a:lnTo>
                  <a:lnTo>
                    <a:pt x="3993" y="564"/>
                  </a:lnTo>
                  <a:lnTo>
                    <a:pt x="3481" y="308"/>
                  </a:lnTo>
                  <a:lnTo>
                    <a:pt x="2918" y="154"/>
                  </a:lnTo>
                  <a:lnTo>
                    <a:pt x="2355" y="52"/>
                  </a:lnTo>
                  <a:lnTo>
                    <a:pt x="174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22;p54">
              <a:extLst>
                <a:ext uri="{FF2B5EF4-FFF2-40B4-BE49-F238E27FC236}">
                  <a16:creationId xmlns:a16="http://schemas.microsoft.com/office/drawing/2014/main" id="{212851F2-6174-B596-EFAC-4810FC127480}"/>
                </a:ext>
              </a:extLst>
            </p:cNvPr>
            <p:cNvSpPr/>
            <p:nvPr/>
          </p:nvSpPr>
          <p:spPr>
            <a:xfrm>
              <a:off x="5166375" y="4802500"/>
              <a:ext cx="212450" cy="46100"/>
            </a:xfrm>
            <a:custGeom>
              <a:avLst/>
              <a:gdLst/>
              <a:ahLst/>
              <a:cxnLst/>
              <a:rect l="l" t="t" r="r" b="b"/>
              <a:pathLst>
                <a:path w="8498" h="1844" extrusionOk="0">
                  <a:moveTo>
                    <a:pt x="3328" y="1"/>
                  </a:moveTo>
                  <a:lnTo>
                    <a:pt x="2253" y="52"/>
                  </a:lnTo>
                  <a:lnTo>
                    <a:pt x="1127" y="154"/>
                  </a:lnTo>
                  <a:lnTo>
                    <a:pt x="103" y="359"/>
                  </a:lnTo>
                  <a:lnTo>
                    <a:pt x="1" y="513"/>
                  </a:lnTo>
                  <a:lnTo>
                    <a:pt x="1" y="615"/>
                  </a:lnTo>
                  <a:lnTo>
                    <a:pt x="103" y="717"/>
                  </a:lnTo>
                  <a:lnTo>
                    <a:pt x="2202" y="820"/>
                  </a:lnTo>
                  <a:lnTo>
                    <a:pt x="4249" y="1076"/>
                  </a:lnTo>
                  <a:lnTo>
                    <a:pt x="6296" y="1434"/>
                  </a:lnTo>
                  <a:lnTo>
                    <a:pt x="8344" y="1843"/>
                  </a:lnTo>
                  <a:lnTo>
                    <a:pt x="8446" y="1843"/>
                  </a:lnTo>
                  <a:lnTo>
                    <a:pt x="8497" y="1792"/>
                  </a:lnTo>
                  <a:lnTo>
                    <a:pt x="8497" y="1741"/>
                  </a:lnTo>
                  <a:lnTo>
                    <a:pt x="8446" y="1690"/>
                  </a:lnTo>
                  <a:lnTo>
                    <a:pt x="8037" y="1383"/>
                  </a:lnTo>
                  <a:lnTo>
                    <a:pt x="7576" y="1076"/>
                  </a:lnTo>
                  <a:lnTo>
                    <a:pt x="7064" y="820"/>
                  </a:lnTo>
                  <a:lnTo>
                    <a:pt x="6603" y="615"/>
                  </a:lnTo>
                  <a:lnTo>
                    <a:pt x="6092" y="461"/>
                  </a:lnTo>
                  <a:lnTo>
                    <a:pt x="5529" y="308"/>
                  </a:lnTo>
                  <a:lnTo>
                    <a:pt x="5017" y="205"/>
                  </a:lnTo>
                  <a:lnTo>
                    <a:pt x="4454" y="103"/>
                  </a:lnTo>
                  <a:lnTo>
                    <a:pt x="332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3;p54">
              <a:extLst>
                <a:ext uri="{FF2B5EF4-FFF2-40B4-BE49-F238E27FC236}">
                  <a16:creationId xmlns:a16="http://schemas.microsoft.com/office/drawing/2014/main" id="{BF674B20-DA69-4BE8-B8AF-74BE59815FC0}"/>
                </a:ext>
              </a:extLst>
            </p:cNvPr>
            <p:cNvSpPr/>
            <p:nvPr/>
          </p:nvSpPr>
          <p:spPr>
            <a:xfrm>
              <a:off x="5119025" y="4835775"/>
              <a:ext cx="212450" cy="46100"/>
            </a:xfrm>
            <a:custGeom>
              <a:avLst/>
              <a:gdLst/>
              <a:ahLst/>
              <a:cxnLst/>
              <a:rect l="l" t="t" r="r" b="b"/>
              <a:pathLst>
                <a:path w="8498" h="1844" extrusionOk="0">
                  <a:moveTo>
                    <a:pt x="3328" y="0"/>
                  </a:moveTo>
                  <a:lnTo>
                    <a:pt x="2202" y="52"/>
                  </a:lnTo>
                  <a:lnTo>
                    <a:pt x="1127" y="154"/>
                  </a:lnTo>
                  <a:lnTo>
                    <a:pt x="52" y="359"/>
                  </a:lnTo>
                  <a:lnTo>
                    <a:pt x="1" y="512"/>
                  </a:lnTo>
                  <a:lnTo>
                    <a:pt x="1" y="615"/>
                  </a:lnTo>
                  <a:lnTo>
                    <a:pt x="103" y="717"/>
                  </a:lnTo>
                  <a:lnTo>
                    <a:pt x="2202" y="819"/>
                  </a:lnTo>
                  <a:lnTo>
                    <a:pt x="4249" y="1075"/>
                  </a:lnTo>
                  <a:lnTo>
                    <a:pt x="6297" y="1434"/>
                  </a:lnTo>
                  <a:lnTo>
                    <a:pt x="8344" y="1843"/>
                  </a:lnTo>
                  <a:lnTo>
                    <a:pt x="8395" y="1843"/>
                  </a:lnTo>
                  <a:lnTo>
                    <a:pt x="8446" y="1792"/>
                  </a:lnTo>
                  <a:lnTo>
                    <a:pt x="8497" y="1741"/>
                  </a:lnTo>
                  <a:lnTo>
                    <a:pt x="8446" y="1690"/>
                  </a:lnTo>
                  <a:lnTo>
                    <a:pt x="7986" y="1382"/>
                  </a:lnTo>
                  <a:lnTo>
                    <a:pt x="7525" y="1075"/>
                  </a:lnTo>
                  <a:lnTo>
                    <a:pt x="7064" y="819"/>
                  </a:lnTo>
                  <a:lnTo>
                    <a:pt x="6552" y="615"/>
                  </a:lnTo>
                  <a:lnTo>
                    <a:pt x="6041" y="461"/>
                  </a:lnTo>
                  <a:lnTo>
                    <a:pt x="5529" y="308"/>
                  </a:lnTo>
                  <a:lnTo>
                    <a:pt x="4966" y="205"/>
                  </a:lnTo>
                  <a:lnTo>
                    <a:pt x="4454" y="103"/>
                  </a:lnTo>
                  <a:lnTo>
                    <a:pt x="332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4;p54">
              <a:extLst>
                <a:ext uri="{FF2B5EF4-FFF2-40B4-BE49-F238E27FC236}">
                  <a16:creationId xmlns:a16="http://schemas.microsoft.com/office/drawing/2014/main" id="{F0C0F556-6825-922A-AAFB-F928FE1579D5}"/>
                </a:ext>
              </a:extLst>
            </p:cNvPr>
            <p:cNvSpPr/>
            <p:nvPr/>
          </p:nvSpPr>
          <p:spPr>
            <a:xfrm>
              <a:off x="5069125" y="4869050"/>
              <a:ext cx="213725" cy="46075"/>
            </a:xfrm>
            <a:custGeom>
              <a:avLst/>
              <a:gdLst/>
              <a:ahLst/>
              <a:cxnLst/>
              <a:rect l="l" t="t" r="r" b="b"/>
              <a:pathLst>
                <a:path w="8549" h="1843" extrusionOk="0">
                  <a:moveTo>
                    <a:pt x="3430" y="0"/>
                  </a:moveTo>
                  <a:lnTo>
                    <a:pt x="2304" y="51"/>
                  </a:lnTo>
                  <a:lnTo>
                    <a:pt x="1178" y="154"/>
                  </a:lnTo>
                  <a:lnTo>
                    <a:pt x="154" y="359"/>
                  </a:lnTo>
                  <a:lnTo>
                    <a:pt x="52" y="461"/>
                  </a:lnTo>
                  <a:lnTo>
                    <a:pt x="1" y="563"/>
                  </a:lnTo>
                  <a:lnTo>
                    <a:pt x="52" y="666"/>
                  </a:lnTo>
                  <a:lnTo>
                    <a:pt x="205" y="717"/>
                  </a:lnTo>
                  <a:lnTo>
                    <a:pt x="2253" y="870"/>
                  </a:lnTo>
                  <a:lnTo>
                    <a:pt x="4351" y="1075"/>
                  </a:lnTo>
                  <a:lnTo>
                    <a:pt x="6399" y="1433"/>
                  </a:lnTo>
                  <a:lnTo>
                    <a:pt x="8395" y="1843"/>
                  </a:lnTo>
                  <a:lnTo>
                    <a:pt x="8497" y="1843"/>
                  </a:lnTo>
                  <a:lnTo>
                    <a:pt x="8548" y="1792"/>
                  </a:lnTo>
                  <a:lnTo>
                    <a:pt x="8548" y="1741"/>
                  </a:lnTo>
                  <a:lnTo>
                    <a:pt x="8497" y="1689"/>
                  </a:lnTo>
                  <a:lnTo>
                    <a:pt x="8088" y="1382"/>
                  </a:lnTo>
                  <a:lnTo>
                    <a:pt x="7627" y="1075"/>
                  </a:lnTo>
                  <a:lnTo>
                    <a:pt x="7166" y="819"/>
                  </a:lnTo>
                  <a:lnTo>
                    <a:pt x="6655" y="615"/>
                  </a:lnTo>
                  <a:lnTo>
                    <a:pt x="6143" y="461"/>
                  </a:lnTo>
                  <a:lnTo>
                    <a:pt x="5580" y="307"/>
                  </a:lnTo>
                  <a:lnTo>
                    <a:pt x="5068" y="205"/>
                  </a:lnTo>
                  <a:lnTo>
                    <a:pt x="4505" y="103"/>
                  </a:lnTo>
                  <a:lnTo>
                    <a:pt x="343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5;p54">
              <a:extLst>
                <a:ext uri="{FF2B5EF4-FFF2-40B4-BE49-F238E27FC236}">
                  <a16:creationId xmlns:a16="http://schemas.microsoft.com/office/drawing/2014/main" id="{2032EF76-5945-9F50-61E9-B563B5DDC2DC}"/>
                </a:ext>
              </a:extLst>
            </p:cNvPr>
            <p:cNvSpPr/>
            <p:nvPr/>
          </p:nvSpPr>
          <p:spPr>
            <a:xfrm>
              <a:off x="5023075" y="4902325"/>
              <a:ext cx="212425" cy="47350"/>
            </a:xfrm>
            <a:custGeom>
              <a:avLst/>
              <a:gdLst/>
              <a:ahLst/>
              <a:cxnLst/>
              <a:rect l="l" t="t" r="r" b="b"/>
              <a:pathLst>
                <a:path w="8497" h="1894" extrusionOk="0">
                  <a:moveTo>
                    <a:pt x="3327" y="0"/>
                  </a:moveTo>
                  <a:lnTo>
                    <a:pt x="2201" y="51"/>
                  </a:lnTo>
                  <a:lnTo>
                    <a:pt x="1126" y="154"/>
                  </a:lnTo>
                  <a:lnTo>
                    <a:pt x="51" y="410"/>
                  </a:lnTo>
                  <a:lnTo>
                    <a:pt x="0" y="512"/>
                  </a:lnTo>
                  <a:lnTo>
                    <a:pt x="0" y="614"/>
                  </a:lnTo>
                  <a:lnTo>
                    <a:pt x="102" y="717"/>
                  </a:lnTo>
                  <a:lnTo>
                    <a:pt x="2201" y="819"/>
                  </a:lnTo>
                  <a:lnTo>
                    <a:pt x="4248" y="1075"/>
                  </a:lnTo>
                  <a:lnTo>
                    <a:pt x="6296" y="1433"/>
                  </a:lnTo>
                  <a:lnTo>
                    <a:pt x="8343" y="1894"/>
                  </a:lnTo>
                  <a:lnTo>
                    <a:pt x="8394" y="1843"/>
                  </a:lnTo>
                  <a:lnTo>
                    <a:pt x="8445" y="1843"/>
                  </a:lnTo>
                  <a:lnTo>
                    <a:pt x="8497" y="1740"/>
                  </a:lnTo>
                  <a:lnTo>
                    <a:pt x="8445" y="1689"/>
                  </a:lnTo>
                  <a:lnTo>
                    <a:pt x="7985" y="1382"/>
                  </a:lnTo>
                  <a:lnTo>
                    <a:pt x="7575" y="1075"/>
                  </a:lnTo>
                  <a:lnTo>
                    <a:pt x="7063" y="819"/>
                  </a:lnTo>
                  <a:lnTo>
                    <a:pt x="6552" y="614"/>
                  </a:lnTo>
                  <a:lnTo>
                    <a:pt x="6040" y="461"/>
                  </a:lnTo>
                  <a:lnTo>
                    <a:pt x="5528" y="307"/>
                  </a:lnTo>
                  <a:lnTo>
                    <a:pt x="4965" y="205"/>
                  </a:lnTo>
                  <a:lnTo>
                    <a:pt x="4453" y="102"/>
                  </a:lnTo>
                  <a:lnTo>
                    <a:pt x="33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6;p54">
              <a:extLst>
                <a:ext uri="{FF2B5EF4-FFF2-40B4-BE49-F238E27FC236}">
                  <a16:creationId xmlns:a16="http://schemas.microsoft.com/office/drawing/2014/main" id="{54B9BAAC-6870-40CF-5FBC-F5C8F46127B3}"/>
                </a:ext>
              </a:extLst>
            </p:cNvPr>
            <p:cNvSpPr/>
            <p:nvPr/>
          </p:nvSpPr>
          <p:spPr>
            <a:xfrm>
              <a:off x="4516325" y="2350750"/>
              <a:ext cx="1805575" cy="2463300"/>
            </a:xfrm>
            <a:custGeom>
              <a:avLst/>
              <a:gdLst/>
              <a:ahLst/>
              <a:cxnLst/>
              <a:rect l="l" t="t" r="r" b="b"/>
              <a:pathLst>
                <a:path w="72223" h="98532" extrusionOk="0">
                  <a:moveTo>
                    <a:pt x="40130" y="1"/>
                  </a:moveTo>
                  <a:lnTo>
                    <a:pt x="40181" y="973"/>
                  </a:lnTo>
                  <a:lnTo>
                    <a:pt x="40232" y="1997"/>
                  </a:lnTo>
                  <a:lnTo>
                    <a:pt x="40232" y="3226"/>
                  </a:lnTo>
                  <a:lnTo>
                    <a:pt x="40232" y="4454"/>
                  </a:lnTo>
                  <a:lnTo>
                    <a:pt x="40078" y="5580"/>
                  </a:lnTo>
                  <a:lnTo>
                    <a:pt x="40027" y="6092"/>
                  </a:lnTo>
                  <a:lnTo>
                    <a:pt x="39874" y="6553"/>
                  </a:lnTo>
                  <a:lnTo>
                    <a:pt x="39720" y="6860"/>
                  </a:lnTo>
                  <a:lnTo>
                    <a:pt x="39515" y="7116"/>
                  </a:lnTo>
                  <a:lnTo>
                    <a:pt x="39362" y="7167"/>
                  </a:lnTo>
                  <a:lnTo>
                    <a:pt x="39004" y="7269"/>
                  </a:lnTo>
                  <a:lnTo>
                    <a:pt x="37775" y="7525"/>
                  </a:lnTo>
                  <a:lnTo>
                    <a:pt x="33629" y="8293"/>
                  </a:lnTo>
                  <a:lnTo>
                    <a:pt x="30865" y="8805"/>
                  </a:lnTo>
                  <a:lnTo>
                    <a:pt x="27743" y="9470"/>
                  </a:lnTo>
                  <a:lnTo>
                    <a:pt x="24467" y="10238"/>
                  </a:lnTo>
                  <a:lnTo>
                    <a:pt x="20987" y="11159"/>
                  </a:lnTo>
                  <a:lnTo>
                    <a:pt x="19297" y="11620"/>
                  </a:lnTo>
                  <a:lnTo>
                    <a:pt x="17557" y="12183"/>
                  </a:lnTo>
                  <a:lnTo>
                    <a:pt x="15817" y="12746"/>
                  </a:lnTo>
                  <a:lnTo>
                    <a:pt x="14128" y="13360"/>
                  </a:lnTo>
                  <a:lnTo>
                    <a:pt x="12490" y="13974"/>
                  </a:lnTo>
                  <a:lnTo>
                    <a:pt x="10903" y="14640"/>
                  </a:lnTo>
                  <a:lnTo>
                    <a:pt x="9368" y="15356"/>
                  </a:lnTo>
                  <a:lnTo>
                    <a:pt x="7883" y="16124"/>
                  </a:lnTo>
                  <a:lnTo>
                    <a:pt x="6501" y="16892"/>
                  </a:lnTo>
                  <a:lnTo>
                    <a:pt x="5273" y="17762"/>
                  </a:lnTo>
                  <a:lnTo>
                    <a:pt x="4096" y="18632"/>
                  </a:lnTo>
                  <a:lnTo>
                    <a:pt x="3072" y="19553"/>
                  </a:lnTo>
                  <a:lnTo>
                    <a:pt x="2611" y="20014"/>
                  </a:lnTo>
                  <a:lnTo>
                    <a:pt x="2151" y="20475"/>
                  </a:lnTo>
                  <a:lnTo>
                    <a:pt x="1792" y="20987"/>
                  </a:lnTo>
                  <a:lnTo>
                    <a:pt x="1434" y="21498"/>
                  </a:lnTo>
                  <a:lnTo>
                    <a:pt x="1127" y="22010"/>
                  </a:lnTo>
                  <a:lnTo>
                    <a:pt x="820" y="22573"/>
                  </a:lnTo>
                  <a:lnTo>
                    <a:pt x="615" y="23085"/>
                  </a:lnTo>
                  <a:lnTo>
                    <a:pt x="410" y="23648"/>
                  </a:lnTo>
                  <a:lnTo>
                    <a:pt x="257" y="24365"/>
                  </a:lnTo>
                  <a:lnTo>
                    <a:pt x="103" y="25133"/>
                  </a:lnTo>
                  <a:lnTo>
                    <a:pt x="52" y="26003"/>
                  </a:lnTo>
                  <a:lnTo>
                    <a:pt x="1" y="26924"/>
                  </a:lnTo>
                  <a:lnTo>
                    <a:pt x="52" y="27845"/>
                  </a:lnTo>
                  <a:lnTo>
                    <a:pt x="103" y="28869"/>
                  </a:lnTo>
                  <a:lnTo>
                    <a:pt x="206" y="29944"/>
                  </a:lnTo>
                  <a:lnTo>
                    <a:pt x="359" y="31070"/>
                  </a:lnTo>
                  <a:lnTo>
                    <a:pt x="769" y="33424"/>
                  </a:lnTo>
                  <a:lnTo>
                    <a:pt x="1332" y="35984"/>
                  </a:lnTo>
                  <a:lnTo>
                    <a:pt x="1997" y="38696"/>
                  </a:lnTo>
                  <a:lnTo>
                    <a:pt x="2816" y="41512"/>
                  </a:lnTo>
                  <a:lnTo>
                    <a:pt x="3737" y="44480"/>
                  </a:lnTo>
                  <a:lnTo>
                    <a:pt x="4761" y="47500"/>
                  </a:lnTo>
                  <a:lnTo>
                    <a:pt x="5887" y="50623"/>
                  </a:lnTo>
                  <a:lnTo>
                    <a:pt x="7064" y="53745"/>
                  </a:lnTo>
                  <a:lnTo>
                    <a:pt x="8293" y="56969"/>
                  </a:lnTo>
                  <a:lnTo>
                    <a:pt x="9572" y="60194"/>
                  </a:lnTo>
                  <a:lnTo>
                    <a:pt x="10903" y="63367"/>
                  </a:lnTo>
                  <a:lnTo>
                    <a:pt x="12285" y="66592"/>
                  </a:lnTo>
                  <a:lnTo>
                    <a:pt x="14998" y="72785"/>
                  </a:lnTo>
                  <a:lnTo>
                    <a:pt x="17711" y="78672"/>
                  </a:lnTo>
                  <a:lnTo>
                    <a:pt x="20219" y="84097"/>
                  </a:lnTo>
                  <a:lnTo>
                    <a:pt x="22522" y="88909"/>
                  </a:lnTo>
                  <a:lnTo>
                    <a:pt x="24467" y="92850"/>
                  </a:lnTo>
                  <a:lnTo>
                    <a:pt x="26003" y="95921"/>
                  </a:lnTo>
                  <a:lnTo>
                    <a:pt x="27333" y="98531"/>
                  </a:lnTo>
                  <a:lnTo>
                    <a:pt x="55383" y="91007"/>
                  </a:lnTo>
                  <a:lnTo>
                    <a:pt x="51339" y="82408"/>
                  </a:lnTo>
                  <a:lnTo>
                    <a:pt x="47193" y="73502"/>
                  </a:lnTo>
                  <a:lnTo>
                    <a:pt x="42535" y="63265"/>
                  </a:lnTo>
                  <a:lnTo>
                    <a:pt x="40232" y="57993"/>
                  </a:lnTo>
                  <a:lnTo>
                    <a:pt x="37980" y="52823"/>
                  </a:lnTo>
                  <a:lnTo>
                    <a:pt x="35932" y="47961"/>
                  </a:lnTo>
                  <a:lnTo>
                    <a:pt x="34141" y="43559"/>
                  </a:lnTo>
                  <a:lnTo>
                    <a:pt x="32708" y="39720"/>
                  </a:lnTo>
                  <a:lnTo>
                    <a:pt x="32145" y="38082"/>
                  </a:lnTo>
                  <a:lnTo>
                    <a:pt x="31684" y="36649"/>
                  </a:lnTo>
                  <a:lnTo>
                    <a:pt x="31326" y="35421"/>
                  </a:lnTo>
                  <a:lnTo>
                    <a:pt x="31121" y="34448"/>
                  </a:lnTo>
                  <a:lnTo>
                    <a:pt x="31121" y="34090"/>
                  </a:lnTo>
                  <a:lnTo>
                    <a:pt x="31070" y="33783"/>
                  </a:lnTo>
                  <a:lnTo>
                    <a:pt x="31121" y="33527"/>
                  </a:lnTo>
                  <a:lnTo>
                    <a:pt x="31224" y="33373"/>
                  </a:lnTo>
                  <a:lnTo>
                    <a:pt x="31377" y="33220"/>
                  </a:lnTo>
                  <a:lnTo>
                    <a:pt x="31684" y="33117"/>
                  </a:lnTo>
                  <a:lnTo>
                    <a:pt x="32094" y="32964"/>
                  </a:lnTo>
                  <a:lnTo>
                    <a:pt x="32657" y="32810"/>
                  </a:lnTo>
                  <a:lnTo>
                    <a:pt x="34141" y="32554"/>
                  </a:lnTo>
                  <a:lnTo>
                    <a:pt x="36035" y="32247"/>
                  </a:lnTo>
                  <a:lnTo>
                    <a:pt x="40693" y="31531"/>
                  </a:lnTo>
                  <a:lnTo>
                    <a:pt x="43405" y="31121"/>
                  </a:lnTo>
                  <a:lnTo>
                    <a:pt x="46221" y="30609"/>
                  </a:lnTo>
                  <a:lnTo>
                    <a:pt x="49138" y="30046"/>
                  </a:lnTo>
                  <a:lnTo>
                    <a:pt x="52107" y="29432"/>
                  </a:lnTo>
                  <a:lnTo>
                    <a:pt x="55024" y="28715"/>
                  </a:lnTo>
                  <a:lnTo>
                    <a:pt x="56406" y="28306"/>
                  </a:lnTo>
                  <a:lnTo>
                    <a:pt x="57788" y="27897"/>
                  </a:lnTo>
                  <a:lnTo>
                    <a:pt x="59119" y="27436"/>
                  </a:lnTo>
                  <a:lnTo>
                    <a:pt x="60399" y="26924"/>
                  </a:lnTo>
                  <a:lnTo>
                    <a:pt x="61627" y="26412"/>
                  </a:lnTo>
                  <a:lnTo>
                    <a:pt x="62804" y="25900"/>
                  </a:lnTo>
                  <a:lnTo>
                    <a:pt x="63879" y="25337"/>
                  </a:lnTo>
                  <a:lnTo>
                    <a:pt x="64903" y="24723"/>
                  </a:lnTo>
                  <a:lnTo>
                    <a:pt x="65824" y="24109"/>
                  </a:lnTo>
                  <a:lnTo>
                    <a:pt x="66643" y="23443"/>
                  </a:lnTo>
                  <a:lnTo>
                    <a:pt x="67565" y="22522"/>
                  </a:lnTo>
                  <a:lnTo>
                    <a:pt x="68384" y="21601"/>
                  </a:lnTo>
                  <a:lnTo>
                    <a:pt x="69151" y="20628"/>
                  </a:lnTo>
                  <a:lnTo>
                    <a:pt x="69817" y="19656"/>
                  </a:lnTo>
                  <a:lnTo>
                    <a:pt x="70329" y="18683"/>
                  </a:lnTo>
                  <a:lnTo>
                    <a:pt x="70840" y="17711"/>
                  </a:lnTo>
                  <a:lnTo>
                    <a:pt x="71199" y="16738"/>
                  </a:lnTo>
                  <a:lnTo>
                    <a:pt x="71557" y="15715"/>
                  </a:lnTo>
                  <a:lnTo>
                    <a:pt x="71813" y="14742"/>
                  </a:lnTo>
                  <a:lnTo>
                    <a:pt x="71966" y="13770"/>
                  </a:lnTo>
                  <a:lnTo>
                    <a:pt x="72120" y="12797"/>
                  </a:lnTo>
                  <a:lnTo>
                    <a:pt x="72171" y="11825"/>
                  </a:lnTo>
                  <a:lnTo>
                    <a:pt x="72222" y="10852"/>
                  </a:lnTo>
                  <a:lnTo>
                    <a:pt x="72222" y="9931"/>
                  </a:lnTo>
                  <a:lnTo>
                    <a:pt x="72120" y="9009"/>
                  </a:lnTo>
                  <a:lnTo>
                    <a:pt x="72018" y="8139"/>
                  </a:lnTo>
                  <a:lnTo>
                    <a:pt x="71915" y="7269"/>
                  </a:lnTo>
                  <a:lnTo>
                    <a:pt x="71762" y="6450"/>
                  </a:lnTo>
                  <a:lnTo>
                    <a:pt x="71403" y="4915"/>
                  </a:lnTo>
                  <a:lnTo>
                    <a:pt x="70994" y="3533"/>
                  </a:lnTo>
                  <a:lnTo>
                    <a:pt x="70533" y="2355"/>
                  </a:lnTo>
                  <a:lnTo>
                    <a:pt x="70175" y="1383"/>
                  </a:lnTo>
                  <a:lnTo>
                    <a:pt x="69817" y="615"/>
                  </a:lnTo>
                  <a:lnTo>
                    <a:pt x="6951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7;p54">
              <a:extLst>
                <a:ext uri="{FF2B5EF4-FFF2-40B4-BE49-F238E27FC236}">
                  <a16:creationId xmlns:a16="http://schemas.microsoft.com/office/drawing/2014/main" id="{78480363-D27A-6EE4-B951-CCBF26382FBA}"/>
                </a:ext>
              </a:extLst>
            </p:cNvPr>
            <p:cNvSpPr/>
            <p:nvPr/>
          </p:nvSpPr>
          <p:spPr>
            <a:xfrm>
              <a:off x="5165100" y="4482600"/>
              <a:ext cx="630875" cy="189400"/>
            </a:xfrm>
            <a:custGeom>
              <a:avLst/>
              <a:gdLst/>
              <a:ahLst/>
              <a:cxnLst/>
              <a:rect l="l" t="t" r="r" b="b"/>
              <a:pathLst>
                <a:path w="25235" h="7576" extrusionOk="0">
                  <a:moveTo>
                    <a:pt x="25132" y="1"/>
                  </a:moveTo>
                  <a:lnTo>
                    <a:pt x="24416" y="154"/>
                  </a:lnTo>
                  <a:lnTo>
                    <a:pt x="22880" y="512"/>
                  </a:lnTo>
                  <a:lnTo>
                    <a:pt x="19502" y="1383"/>
                  </a:lnTo>
                  <a:lnTo>
                    <a:pt x="14588" y="2713"/>
                  </a:lnTo>
                  <a:lnTo>
                    <a:pt x="9674" y="4095"/>
                  </a:lnTo>
                  <a:lnTo>
                    <a:pt x="7218" y="4863"/>
                  </a:lnTo>
                  <a:lnTo>
                    <a:pt x="4812" y="5631"/>
                  </a:lnTo>
                  <a:lnTo>
                    <a:pt x="2355" y="6450"/>
                  </a:lnTo>
                  <a:lnTo>
                    <a:pt x="1178" y="6859"/>
                  </a:lnTo>
                  <a:lnTo>
                    <a:pt x="52" y="7320"/>
                  </a:lnTo>
                  <a:lnTo>
                    <a:pt x="0" y="7371"/>
                  </a:lnTo>
                  <a:lnTo>
                    <a:pt x="0" y="7473"/>
                  </a:lnTo>
                  <a:lnTo>
                    <a:pt x="52" y="7525"/>
                  </a:lnTo>
                  <a:lnTo>
                    <a:pt x="103" y="7576"/>
                  </a:lnTo>
                  <a:lnTo>
                    <a:pt x="1587" y="7269"/>
                  </a:lnTo>
                  <a:lnTo>
                    <a:pt x="3020" y="6910"/>
                  </a:lnTo>
                  <a:lnTo>
                    <a:pt x="5733" y="6245"/>
                  </a:lnTo>
                  <a:lnTo>
                    <a:pt x="8190" y="5580"/>
                  </a:lnTo>
                  <a:lnTo>
                    <a:pt x="10647" y="4863"/>
                  </a:lnTo>
                  <a:lnTo>
                    <a:pt x="15509" y="3379"/>
                  </a:lnTo>
                  <a:lnTo>
                    <a:pt x="20372" y="1894"/>
                  </a:lnTo>
                  <a:lnTo>
                    <a:pt x="22778" y="1075"/>
                  </a:lnTo>
                  <a:lnTo>
                    <a:pt x="25183" y="256"/>
                  </a:lnTo>
                  <a:lnTo>
                    <a:pt x="25234" y="205"/>
                  </a:lnTo>
                  <a:lnTo>
                    <a:pt x="25234" y="103"/>
                  </a:lnTo>
                  <a:lnTo>
                    <a:pt x="25234" y="52"/>
                  </a:lnTo>
                  <a:lnTo>
                    <a:pt x="25132"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8;p54">
              <a:extLst>
                <a:ext uri="{FF2B5EF4-FFF2-40B4-BE49-F238E27FC236}">
                  <a16:creationId xmlns:a16="http://schemas.microsoft.com/office/drawing/2014/main" id="{240803A0-8569-9483-9257-711DAD4BA75B}"/>
                </a:ext>
              </a:extLst>
            </p:cNvPr>
            <p:cNvSpPr/>
            <p:nvPr/>
          </p:nvSpPr>
          <p:spPr>
            <a:xfrm>
              <a:off x="5157425" y="2401950"/>
              <a:ext cx="1073625" cy="1994950"/>
            </a:xfrm>
            <a:custGeom>
              <a:avLst/>
              <a:gdLst/>
              <a:ahLst/>
              <a:cxnLst/>
              <a:rect l="l" t="t" r="r" b="b"/>
              <a:pathLst>
                <a:path w="42945" h="79798" extrusionOk="0">
                  <a:moveTo>
                    <a:pt x="42074" y="0"/>
                  </a:moveTo>
                  <a:lnTo>
                    <a:pt x="42023" y="51"/>
                  </a:lnTo>
                  <a:lnTo>
                    <a:pt x="42279" y="1229"/>
                  </a:lnTo>
                  <a:lnTo>
                    <a:pt x="42484" y="2406"/>
                  </a:lnTo>
                  <a:lnTo>
                    <a:pt x="42637" y="3634"/>
                  </a:lnTo>
                  <a:lnTo>
                    <a:pt x="42740" y="4812"/>
                  </a:lnTo>
                  <a:lnTo>
                    <a:pt x="42740" y="6040"/>
                  </a:lnTo>
                  <a:lnTo>
                    <a:pt x="42740" y="7268"/>
                  </a:lnTo>
                  <a:lnTo>
                    <a:pt x="42637" y="8497"/>
                  </a:lnTo>
                  <a:lnTo>
                    <a:pt x="42484" y="9725"/>
                  </a:lnTo>
                  <a:lnTo>
                    <a:pt x="42279" y="10903"/>
                  </a:lnTo>
                  <a:lnTo>
                    <a:pt x="42023" y="12131"/>
                  </a:lnTo>
                  <a:lnTo>
                    <a:pt x="41613" y="13257"/>
                  </a:lnTo>
                  <a:lnTo>
                    <a:pt x="41153" y="14383"/>
                  </a:lnTo>
                  <a:lnTo>
                    <a:pt x="40590" y="15458"/>
                  </a:lnTo>
                  <a:lnTo>
                    <a:pt x="39924" y="16482"/>
                  </a:lnTo>
                  <a:lnTo>
                    <a:pt x="39157" y="17403"/>
                  </a:lnTo>
                  <a:lnTo>
                    <a:pt x="38338" y="18324"/>
                  </a:lnTo>
                  <a:lnTo>
                    <a:pt x="37416" y="19092"/>
                  </a:lnTo>
                  <a:lnTo>
                    <a:pt x="36444" y="19860"/>
                  </a:lnTo>
                  <a:lnTo>
                    <a:pt x="35420" y="20474"/>
                  </a:lnTo>
                  <a:lnTo>
                    <a:pt x="34294" y="21088"/>
                  </a:lnTo>
                  <a:lnTo>
                    <a:pt x="33168" y="21600"/>
                  </a:lnTo>
                  <a:lnTo>
                    <a:pt x="31991" y="22061"/>
                  </a:lnTo>
                  <a:lnTo>
                    <a:pt x="30762" y="22419"/>
                  </a:lnTo>
                  <a:lnTo>
                    <a:pt x="29585" y="22777"/>
                  </a:lnTo>
                  <a:lnTo>
                    <a:pt x="28357" y="23085"/>
                  </a:lnTo>
                  <a:lnTo>
                    <a:pt x="27128" y="23392"/>
                  </a:lnTo>
                  <a:lnTo>
                    <a:pt x="24211" y="24006"/>
                  </a:lnTo>
                  <a:lnTo>
                    <a:pt x="21242" y="24620"/>
                  </a:lnTo>
                  <a:lnTo>
                    <a:pt x="15305" y="25746"/>
                  </a:lnTo>
                  <a:lnTo>
                    <a:pt x="2662" y="28254"/>
                  </a:lnTo>
                  <a:lnTo>
                    <a:pt x="2099" y="28357"/>
                  </a:lnTo>
                  <a:lnTo>
                    <a:pt x="1536" y="28510"/>
                  </a:lnTo>
                  <a:lnTo>
                    <a:pt x="973" y="28715"/>
                  </a:lnTo>
                  <a:lnTo>
                    <a:pt x="461" y="29022"/>
                  </a:lnTo>
                  <a:lnTo>
                    <a:pt x="256" y="29227"/>
                  </a:lnTo>
                  <a:lnTo>
                    <a:pt x="154" y="29483"/>
                  </a:lnTo>
                  <a:lnTo>
                    <a:pt x="52" y="29739"/>
                  </a:lnTo>
                  <a:lnTo>
                    <a:pt x="0" y="29994"/>
                  </a:lnTo>
                  <a:lnTo>
                    <a:pt x="0" y="30250"/>
                  </a:lnTo>
                  <a:lnTo>
                    <a:pt x="0" y="30558"/>
                  </a:lnTo>
                  <a:lnTo>
                    <a:pt x="103" y="31121"/>
                  </a:lnTo>
                  <a:lnTo>
                    <a:pt x="512" y="32554"/>
                  </a:lnTo>
                  <a:lnTo>
                    <a:pt x="922" y="33987"/>
                  </a:lnTo>
                  <a:lnTo>
                    <a:pt x="1434" y="35471"/>
                  </a:lnTo>
                  <a:lnTo>
                    <a:pt x="1945" y="36853"/>
                  </a:lnTo>
                  <a:lnTo>
                    <a:pt x="2611" y="38491"/>
                  </a:lnTo>
                  <a:lnTo>
                    <a:pt x="3481" y="40539"/>
                  </a:lnTo>
                  <a:lnTo>
                    <a:pt x="5733" y="45759"/>
                  </a:lnTo>
                  <a:lnTo>
                    <a:pt x="8497" y="51902"/>
                  </a:lnTo>
                  <a:lnTo>
                    <a:pt x="11568" y="58504"/>
                  </a:lnTo>
                  <a:lnTo>
                    <a:pt x="14690" y="65158"/>
                  </a:lnTo>
                  <a:lnTo>
                    <a:pt x="17659" y="71198"/>
                  </a:lnTo>
                  <a:lnTo>
                    <a:pt x="19041" y="73911"/>
                  </a:lnTo>
                  <a:lnTo>
                    <a:pt x="20218" y="76265"/>
                  </a:lnTo>
                  <a:lnTo>
                    <a:pt x="21293" y="78210"/>
                  </a:lnTo>
                  <a:lnTo>
                    <a:pt x="22163" y="79746"/>
                  </a:lnTo>
                  <a:lnTo>
                    <a:pt x="22214" y="79797"/>
                  </a:lnTo>
                  <a:lnTo>
                    <a:pt x="22266" y="79797"/>
                  </a:lnTo>
                  <a:lnTo>
                    <a:pt x="22317" y="79746"/>
                  </a:lnTo>
                  <a:lnTo>
                    <a:pt x="22317" y="79644"/>
                  </a:lnTo>
                  <a:lnTo>
                    <a:pt x="19195" y="73246"/>
                  </a:lnTo>
                  <a:lnTo>
                    <a:pt x="16175" y="66847"/>
                  </a:lnTo>
                  <a:lnTo>
                    <a:pt x="12643" y="59374"/>
                  </a:lnTo>
                  <a:lnTo>
                    <a:pt x="9009" y="51594"/>
                  </a:lnTo>
                  <a:lnTo>
                    <a:pt x="5682" y="44224"/>
                  </a:lnTo>
                  <a:lnTo>
                    <a:pt x="4249" y="40948"/>
                  </a:lnTo>
                  <a:lnTo>
                    <a:pt x="3020" y="38030"/>
                  </a:lnTo>
                  <a:lnTo>
                    <a:pt x="2048" y="35676"/>
                  </a:lnTo>
                  <a:lnTo>
                    <a:pt x="1382" y="33833"/>
                  </a:lnTo>
                  <a:lnTo>
                    <a:pt x="922" y="32400"/>
                  </a:lnTo>
                  <a:lnTo>
                    <a:pt x="563" y="30916"/>
                  </a:lnTo>
                  <a:lnTo>
                    <a:pt x="461" y="30558"/>
                  </a:lnTo>
                  <a:lnTo>
                    <a:pt x="410" y="30148"/>
                  </a:lnTo>
                  <a:lnTo>
                    <a:pt x="512" y="29790"/>
                  </a:lnTo>
                  <a:lnTo>
                    <a:pt x="666" y="29431"/>
                  </a:lnTo>
                  <a:lnTo>
                    <a:pt x="922" y="29227"/>
                  </a:lnTo>
                  <a:lnTo>
                    <a:pt x="1178" y="29073"/>
                  </a:lnTo>
                  <a:lnTo>
                    <a:pt x="1485" y="28971"/>
                  </a:lnTo>
                  <a:lnTo>
                    <a:pt x="1792" y="28920"/>
                  </a:lnTo>
                  <a:lnTo>
                    <a:pt x="3276" y="28561"/>
                  </a:lnTo>
                  <a:lnTo>
                    <a:pt x="4812" y="28254"/>
                  </a:lnTo>
                  <a:lnTo>
                    <a:pt x="7883" y="27691"/>
                  </a:lnTo>
                  <a:lnTo>
                    <a:pt x="20525" y="25183"/>
                  </a:lnTo>
                  <a:lnTo>
                    <a:pt x="23187" y="24722"/>
                  </a:lnTo>
                  <a:lnTo>
                    <a:pt x="25849" y="24159"/>
                  </a:lnTo>
                  <a:lnTo>
                    <a:pt x="28510" y="23545"/>
                  </a:lnTo>
                  <a:lnTo>
                    <a:pt x="31172" y="22829"/>
                  </a:lnTo>
                  <a:lnTo>
                    <a:pt x="32298" y="22419"/>
                  </a:lnTo>
                  <a:lnTo>
                    <a:pt x="33424" y="21958"/>
                  </a:lnTo>
                  <a:lnTo>
                    <a:pt x="34499" y="21498"/>
                  </a:lnTo>
                  <a:lnTo>
                    <a:pt x="35574" y="20935"/>
                  </a:lnTo>
                  <a:lnTo>
                    <a:pt x="36597" y="20269"/>
                  </a:lnTo>
                  <a:lnTo>
                    <a:pt x="37570" y="19604"/>
                  </a:lnTo>
                  <a:lnTo>
                    <a:pt x="38491" y="18836"/>
                  </a:lnTo>
                  <a:lnTo>
                    <a:pt x="39310" y="17966"/>
                  </a:lnTo>
                  <a:lnTo>
                    <a:pt x="40078" y="16994"/>
                  </a:lnTo>
                  <a:lnTo>
                    <a:pt x="40743" y="16021"/>
                  </a:lnTo>
                  <a:lnTo>
                    <a:pt x="41306" y="14997"/>
                  </a:lnTo>
                  <a:lnTo>
                    <a:pt x="41767" y="13922"/>
                  </a:lnTo>
                  <a:lnTo>
                    <a:pt x="42125" y="12848"/>
                  </a:lnTo>
                  <a:lnTo>
                    <a:pt x="42432" y="11722"/>
                  </a:lnTo>
                  <a:lnTo>
                    <a:pt x="42688" y="10544"/>
                  </a:lnTo>
                  <a:lnTo>
                    <a:pt x="42842" y="9418"/>
                  </a:lnTo>
                  <a:lnTo>
                    <a:pt x="42893" y="8241"/>
                  </a:lnTo>
                  <a:lnTo>
                    <a:pt x="42944" y="7064"/>
                  </a:lnTo>
                  <a:lnTo>
                    <a:pt x="42893" y="5887"/>
                  </a:lnTo>
                  <a:lnTo>
                    <a:pt x="42842" y="4658"/>
                  </a:lnTo>
                  <a:lnTo>
                    <a:pt x="42688" y="3481"/>
                  </a:lnTo>
                  <a:lnTo>
                    <a:pt x="42535" y="2355"/>
                  </a:lnTo>
                  <a:lnTo>
                    <a:pt x="42330" y="1178"/>
                  </a:lnTo>
                  <a:lnTo>
                    <a:pt x="42125" y="51"/>
                  </a:lnTo>
                  <a:lnTo>
                    <a:pt x="42125"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9;p54">
              <a:extLst>
                <a:ext uri="{FF2B5EF4-FFF2-40B4-BE49-F238E27FC236}">
                  <a16:creationId xmlns:a16="http://schemas.microsoft.com/office/drawing/2014/main" id="{054C70E1-6C2A-808C-D60A-63CDF147FE2B}"/>
                </a:ext>
              </a:extLst>
            </p:cNvPr>
            <p:cNvSpPr/>
            <p:nvPr/>
          </p:nvSpPr>
          <p:spPr>
            <a:xfrm>
              <a:off x="3788225" y="4251000"/>
              <a:ext cx="1140175" cy="1064650"/>
            </a:xfrm>
            <a:custGeom>
              <a:avLst/>
              <a:gdLst/>
              <a:ahLst/>
              <a:cxnLst/>
              <a:rect l="l" t="t" r="r" b="b"/>
              <a:pathLst>
                <a:path w="45607" h="42586" extrusionOk="0">
                  <a:moveTo>
                    <a:pt x="45555" y="0"/>
                  </a:moveTo>
                  <a:lnTo>
                    <a:pt x="19349" y="563"/>
                  </a:lnTo>
                  <a:lnTo>
                    <a:pt x="18530" y="28203"/>
                  </a:lnTo>
                  <a:lnTo>
                    <a:pt x="15152" y="29738"/>
                  </a:lnTo>
                  <a:lnTo>
                    <a:pt x="11773" y="31376"/>
                  </a:lnTo>
                  <a:lnTo>
                    <a:pt x="8088" y="33219"/>
                  </a:lnTo>
                  <a:lnTo>
                    <a:pt x="6501" y="33987"/>
                  </a:lnTo>
                  <a:lnTo>
                    <a:pt x="4966" y="34806"/>
                  </a:lnTo>
                  <a:lnTo>
                    <a:pt x="3430" y="35676"/>
                  </a:lnTo>
                  <a:lnTo>
                    <a:pt x="1895" y="36597"/>
                  </a:lnTo>
                  <a:lnTo>
                    <a:pt x="1639" y="36904"/>
                  </a:lnTo>
                  <a:lnTo>
                    <a:pt x="1332" y="37263"/>
                  </a:lnTo>
                  <a:lnTo>
                    <a:pt x="1076" y="37621"/>
                  </a:lnTo>
                  <a:lnTo>
                    <a:pt x="871" y="38030"/>
                  </a:lnTo>
                  <a:lnTo>
                    <a:pt x="615" y="38491"/>
                  </a:lnTo>
                  <a:lnTo>
                    <a:pt x="462" y="38952"/>
                  </a:lnTo>
                  <a:lnTo>
                    <a:pt x="154" y="39924"/>
                  </a:lnTo>
                  <a:lnTo>
                    <a:pt x="52" y="40385"/>
                  </a:lnTo>
                  <a:lnTo>
                    <a:pt x="1" y="40794"/>
                  </a:lnTo>
                  <a:lnTo>
                    <a:pt x="1" y="41255"/>
                  </a:lnTo>
                  <a:lnTo>
                    <a:pt x="52" y="41613"/>
                  </a:lnTo>
                  <a:lnTo>
                    <a:pt x="103" y="41920"/>
                  </a:lnTo>
                  <a:lnTo>
                    <a:pt x="257" y="42176"/>
                  </a:lnTo>
                  <a:lnTo>
                    <a:pt x="410" y="42381"/>
                  </a:lnTo>
                  <a:lnTo>
                    <a:pt x="666" y="42535"/>
                  </a:lnTo>
                  <a:lnTo>
                    <a:pt x="1383" y="42586"/>
                  </a:lnTo>
                  <a:lnTo>
                    <a:pt x="2918" y="42586"/>
                  </a:lnTo>
                  <a:lnTo>
                    <a:pt x="8037" y="42535"/>
                  </a:lnTo>
                  <a:lnTo>
                    <a:pt x="15049" y="42330"/>
                  </a:lnTo>
                  <a:lnTo>
                    <a:pt x="23034" y="42074"/>
                  </a:lnTo>
                  <a:lnTo>
                    <a:pt x="31019" y="41716"/>
                  </a:lnTo>
                  <a:lnTo>
                    <a:pt x="38031" y="41357"/>
                  </a:lnTo>
                  <a:lnTo>
                    <a:pt x="40897" y="41153"/>
                  </a:lnTo>
                  <a:lnTo>
                    <a:pt x="43149" y="40948"/>
                  </a:lnTo>
                  <a:lnTo>
                    <a:pt x="44736" y="40743"/>
                  </a:lnTo>
                  <a:lnTo>
                    <a:pt x="45197" y="40641"/>
                  </a:lnTo>
                  <a:lnTo>
                    <a:pt x="45453" y="40538"/>
                  </a:lnTo>
                  <a:lnTo>
                    <a:pt x="45555" y="40334"/>
                  </a:lnTo>
                  <a:lnTo>
                    <a:pt x="45555" y="39822"/>
                  </a:lnTo>
                  <a:lnTo>
                    <a:pt x="45606" y="37928"/>
                  </a:lnTo>
                  <a:lnTo>
                    <a:pt x="45555" y="35062"/>
                  </a:lnTo>
                  <a:lnTo>
                    <a:pt x="45453" y="31479"/>
                  </a:lnTo>
                  <a:lnTo>
                    <a:pt x="45453" y="31376"/>
                  </a:lnTo>
                  <a:lnTo>
                    <a:pt x="45453" y="25081"/>
                  </a:lnTo>
                  <a:lnTo>
                    <a:pt x="45504" y="14434"/>
                  </a:lnTo>
                  <a:lnTo>
                    <a:pt x="45555"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30;p54">
              <a:extLst>
                <a:ext uri="{FF2B5EF4-FFF2-40B4-BE49-F238E27FC236}">
                  <a16:creationId xmlns:a16="http://schemas.microsoft.com/office/drawing/2014/main" id="{17C20AB8-FC37-99E2-B0F2-BB9A1CBA9591}"/>
                </a:ext>
              </a:extLst>
            </p:cNvPr>
            <p:cNvSpPr/>
            <p:nvPr/>
          </p:nvSpPr>
          <p:spPr>
            <a:xfrm>
              <a:off x="3788225" y="4746200"/>
              <a:ext cx="1140175" cy="569450"/>
            </a:xfrm>
            <a:custGeom>
              <a:avLst/>
              <a:gdLst/>
              <a:ahLst/>
              <a:cxnLst/>
              <a:rect l="l" t="t" r="r" b="b"/>
              <a:pathLst>
                <a:path w="45607" h="22778" extrusionOk="0">
                  <a:moveTo>
                    <a:pt x="45453" y="1"/>
                  </a:moveTo>
                  <a:lnTo>
                    <a:pt x="18786" y="615"/>
                  </a:lnTo>
                  <a:lnTo>
                    <a:pt x="18530" y="8395"/>
                  </a:lnTo>
                  <a:lnTo>
                    <a:pt x="15152" y="9930"/>
                  </a:lnTo>
                  <a:lnTo>
                    <a:pt x="11773" y="11568"/>
                  </a:lnTo>
                  <a:lnTo>
                    <a:pt x="8088" y="13411"/>
                  </a:lnTo>
                  <a:lnTo>
                    <a:pt x="6501" y="14179"/>
                  </a:lnTo>
                  <a:lnTo>
                    <a:pt x="4966" y="14998"/>
                  </a:lnTo>
                  <a:lnTo>
                    <a:pt x="3430" y="15868"/>
                  </a:lnTo>
                  <a:lnTo>
                    <a:pt x="1895" y="16789"/>
                  </a:lnTo>
                  <a:lnTo>
                    <a:pt x="1639" y="17096"/>
                  </a:lnTo>
                  <a:lnTo>
                    <a:pt x="1332" y="17455"/>
                  </a:lnTo>
                  <a:lnTo>
                    <a:pt x="1076" y="17813"/>
                  </a:lnTo>
                  <a:lnTo>
                    <a:pt x="871" y="18222"/>
                  </a:lnTo>
                  <a:lnTo>
                    <a:pt x="666" y="18683"/>
                  </a:lnTo>
                  <a:lnTo>
                    <a:pt x="462" y="19144"/>
                  </a:lnTo>
                  <a:lnTo>
                    <a:pt x="154" y="20116"/>
                  </a:lnTo>
                  <a:lnTo>
                    <a:pt x="52" y="20577"/>
                  </a:lnTo>
                  <a:lnTo>
                    <a:pt x="1" y="20986"/>
                  </a:lnTo>
                  <a:lnTo>
                    <a:pt x="1" y="21447"/>
                  </a:lnTo>
                  <a:lnTo>
                    <a:pt x="52" y="21805"/>
                  </a:lnTo>
                  <a:lnTo>
                    <a:pt x="103" y="22112"/>
                  </a:lnTo>
                  <a:lnTo>
                    <a:pt x="257" y="22368"/>
                  </a:lnTo>
                  <a:lnTo>
                    <a:pt x="410" y="22573"/>
                  </a:lnTo>
                  <a:lnTo>
                    <a:pt x="666" y="22727"/>
                  </a:lnTo>
                  <a:lnTo>
                    <a:pt x="1383" y="22778"/>
                  </a:lnTo>
                  <a:lnTo>
                    <a:pt x="2918" y="22778"/>
                  </a:lnTo>
                  <a:lnTo>
                    <a:pt x="8037" y="22727"/>
                  </a:lnTo>
                  <a:lnTo>
                    <a:pt x="15049" y="22522"/>
                  </a:lnTo>
                  <a:lnTo>
                    <a:pt x="23034" y="22266"/>
                  </a:lnTo>
                  <a:lnTo>
                    <a:pt x="31019" y="21908"/>
                  </a:lnTo>
                  <a:lnTo>
                    <a:pt x="38031" y="21549"/>
                  </a:lnTo>
                  <a:lnTo>
                    <a:pt x="40897" y="21345"/>
                  </a:lnTo>
                  <a:lnTo>
                    <a:pt x="43149" y="21140"/>
                  </a:lnTo>
                  <a:lnTo>
                    <a:pt x="44736" y="20935"/>
                  </a:lnTo>
                  <a:lnTo>
                    <a:pt x="45197" y="20833"/>
                  </a:lnTo>
                  <a:lnTo>
                    <a:pt x="45453" y="20730"/>
                  </a:lnTo>
                  <a:lnTo>
                    <a:pt x="45555" y="20526"/>
                  </a:lnTo>
                  <a:lnTo>
                    <a:pt x="45555" y="20014"/>
                  </a:lnTo>
                  <a:lnTo>
                    <a:pt x="45606" y="18120"/>
                  </a:lnTo>
                  <a:lnTo>
                    <a:pt x="45555" y="15254"/>
                  </a:lnTo>
                  <a:lnTo>
                    <a:pt x="45453" y="11671"/>
                  </a:lnTo>
                  <a:lnTo>
                    <a:pt x="45453" y="11568"/>
                  </a:lnTo>
                  <a:lnTo>
                    <a:pt x="45453" y="10852"/>
                  </a:lnTo>
                  <a:lnTo>
                    <a:pt x="45453" y="10340"/>
                  </a:lnTo>
                  <a:lnTo>
                    <a:pt x="45453" y="9623"/>
                  </a:lnTo>
                  <a:lnTo>
                    <a:pt x="4545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31;p54">
              <a:extLst>
                <a:ext uri="{FF2B5EF4-FFF2-40B4-BE49-F238E27FC236}">
                  <a16:creationId xmlns:a16="http://schemas.microsoft.com/office/drawing/2014/main" id="{D3C1FDA4-D0B1-557F-376B-27734CC53FA2}"/>
                </a:ext>
              </a:extLst>
            </p:cNvPr>
            <p:cNvSpPr/>
            <p:nvPr/>
          </p:nvSpPr>
          <p:spPr>
            <a:xfrm>
              <a:off x="3783125" y="4913825"/>
              <a:ext cx="1156775" cy="405675"/>
            </a:xfrm>
            <a:custGeom>
              <a:avLst/>
              <a:gdLst/>
              <a:ahLst/>
              <a:cxnLst/>
              <a:rect l="l" t="t" r="r" b="b"/>
              <a:pathLst>
                <a:path w="46271" h="16227" extrusionOk="0">
                  <a:moveTo>
                    <a:pt x="45810" y="1"/>
                  </a:moveTo>
                  <a:lnTo>
                    <a:pt x="18785" y="1024"/>
                  </a:lnTo>
                  <a:lnTo>
                    <a:pt x="16379" y="2253"/>
                  </a:lnTo>
                  <a:lnTo>
                    <a:pt x="10954" y="5068"/>
                  </a:lnTo>
                  <a:lnTo>
                    <a:pt x="7985" y="6655"/>
                  </a:lnTo>
                  <a:lnTo>
                    <a:pt x="5272" y="8139"/>
                  </a:lnTo>
                  <a:lnTo>
                    <a:pt x="3122" y="9316"/>
                  </a:lnTo>
                  <a:lnTo>
                    <a:pt x="2406" y="9777"/>
                  </a:lnTo>
                  <a:lnTo>
                    <a:pt x="1945" y="10135"/>
                  </a:lnTo>
                  <a:lnTo>
                    <a:pt x="1638" y="10391"/>
                  </a:lnTo>
                  <a:lnTo>
                    <a:pt x="1382" y="10750"/>
                  </a:lnTo>
                  <a:lnTo>
                    <a:pt x="1126" y="11159"/>
                  </a:lnTo>
                  <a:lnTo>
                    <a:pt x="870" y="11568"/>
                  </a:lnTo>
                  <a:lnTo>
                    <a:pt x="666" y="12029"/>
                  </a:lnTo>
                  <a:lnTo>
                    <a:pt x="461" y="12490"/>
                  </a:lnTo>
                  <a:lnTo>
                    <a:pt x="307" y="13002"/>
                  </a:lnTo>
                  <a:lnTo>
                    <a:pt x="154" y="13462"/>
                  </a:lnTo>
                  <a:lnTo>
                    <a:pt x="51" y="13974"/>
                  </a:lnTo>
                  <a:lnTo>
                    <a:pt x="0" y="14435"/>
                  </a:lnTo>
                  <a:lnTo>
                    <a:pt x="0" y="14844"/>
                  </a:lnTo>
                  <a:lnTo>
                    <a:pt x="51" y="15203"/>
                  </a:lnTo>
                  <a:lnTo>
                    <a:pt x="103" y="15561"/>
                  </a:lnTo>
                  <a:lnTo>
                    <a:pt x="256" y="15817"/>
                  </a:lnTo>
                  <a:lnTo>
                    <a:pt x="461" y="16022"/>
                  </a:lnTo>
                  <a:lnTo>
                    <a:pt x="666" y="16175"/>
                  </a:lnTo>
                  <a:lnTo>
                    <a:pt x="1433" y="16226"/>
                  </a:lnTo>
                  <a:lnTo>
                    <a:pt x="2969" y="16226"/>
                  </a:lnTo>
                  <a:lnTo>
                    <a:pt x="8138" y="16175"/>
                  </a:lnTo>
                  <a:lnTo>
                    <a:pt x="15151" y="15970"/>
                  </a:lnTo>
                  <a:lnTo>
                    <a:pt x="23136" y="15663"/>
                  </a:lnTo>
                  <a:lnTo>
                    <a:pt x="31120" y="15305"/>
                  </a:lnTo>
                  <a:lnTo>
                    <a:pt x="38184" y="14895"/>
                  </a:lnTo>
                  <a:lnTo>
                    <a:pt x="41050" y="14691"/>
                  </a:lnTo>
                  <a:lnTo>
                    <a:pt x="43353" y="14435"/>
                  </a:lnTo>
                  <a:lnTo>
                    <a:pt x="44889" y="14230"/>
                  </a:lnTo>
                  <a:lnTo>
                    <a:pt x="45401" y="14128"/>
                  </a:lnTo>
                  <a:lnTo>
                    <a:pt x="45657" y="14025"/>
                  </a:lnTo>
                  <a:lnTo>
                    <a:pt x="45759" y="13872"/>
                  </a:lnTo>
                  <a:lnTo>
                    <a:pt x="45862" y="13616"/>
                  </a:lnTo>
                  <a:lnTo>
                    <a:pt x="45964" y="13206"/>
                  </a:lnTo>
                  <a:lnTo>
                    <a:pt x="46015" y="12695"/>
                  </a:lnTo>
                  <a:lnTo>
                    <a:pt x="46169" y="11313"/>
                  </a:lnTo>
                  <a:lnTo>
                    <a:pt x="46271" y="9572"/>
                  </a:lnTo>
                  <a:lnTo>
                    <a:pt x="46271" y="7474"/>
                  </a:lnTo>
                  <a:lnTo>
                    <a:pt x="46220" y="5170"/>
                  </a:lnTo>
                  <a:lnTo>
                    <a:pt x="46066" y="2662"/>
                  </a:lnTo>
                  <a:lnTo>
                    <a:pt x="45810"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32;p54">
              <a:extLst>
                <a:ext uri="{FF2B5EF4-FFF2-40B4-BE49-F238E27FC236}">
                  <a16:creationId xmlns:a16="http://schemas.microsoft.com/office/drawing/2014/main" id="{77209820-FE36-ABAD-4867-1AFF54C3821A}"/>
                </a:ext>
              </a:extLst>
            </p:cNvPr>
            <p:cNvSpPr/>
            <p:nvPr/>
          </p:nvSpPr>
          <p:spPr>
            <a:xfrm>
              <a:off x="3811275" y="5241425"/>
              <a:ext cx="1062100" cy="37125"/>
            </a:xfrm>
            <a:custGeom>
              <a:avLst/>
              <a:gdLst/>
              <a:ahLst/>
              <a:cxnLst/>
              <a:rect l="l" t="t" r="r" b="b"/>
              <a:pathLst>
                <a:path w="42484" h="1485" extrusionOk="0">
                  <a:moveTo>
                    <a:pt x="38900" y="0"/>
                  </a:moveTo>
                  <a:lnTo>
                    <a:pt x="33884" y="102"/>
                  </a:lnTo>
                  <a:lnTo>
                    <a:pt x="27845" y="256"/>
                  </a:lnTo>
                  <a:lnTo>
                    <a:pt x="21293" y="461"/>
                  </a:lnTo>
                  <a:lnTo>
                    <a:pt x="8702" y="973"/>
                  </a:lnTo>
                  <a:lnTo>
                    <a:pt x="3634" y="1177"/>
                  </a:lnTo>
                  <a:lnTo>
                    <a:pt x="103" y="1382"/>
                  </a:lnTo>
                  <a:lnTo>
                    <a:pt x="0" y="1382"/>
                  </a:lnTo>
                  <a:lnTo>
                    <a:pt x="0" y="1433"/>
                  </a:lnTo>
                  <a:lnTo>
                    <a:pt x="0" y="1484"/>
                  </a:lnTo>
                  <a:lnTo>
                    <a:pt x="103" y="1484"/>
                  </a:lnTo>
                  <a:lnTo>
                    <a:pt x="3685" y="1433"/>
                  </a:lnTo>
                  <a:lnTo>
                    <a:pt x="8702" y="1331"/>
                  </a:lnTo>
                  <a:lnTo>
                    <a:pt x="21293" y="973"/>
                  </a:lnTo>
                  <a:lnTo>
                    <a:pt x="27845" y="768"/>
                  </a:lnTo>
                  <a:lnTo>
                    <a:pt x="33884" y="512"/>
                  </a:lnTo>
                  <a:lnTo>
                    <a:pt x="38900" y="256"/>
                  </a:lnTo>
                  <a:lnTo>
                    <a:pt x="42432" y="51"/>
                  </a:lnTo>
                  <a:lnTo>
                    <a:pt x="42483" y="51"/>
                  </a:lnTo>
                  <a:lnTo>
                    <a:pt x="4243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3;p54">
              <a:extLst>
                <a:ext uri="{FF2B5EF4-FFF2-40B4-BE49-F238E27FC236}">
                  <a16:creationId xmlns:a16="http://schemas.microsoft.com/office/drawing/2014/main" id="{48A292F5-DA95-381C-4954-1755FEEA81C6}"/>
                </a:ext>
              </a:extLst>
            </p:cNvPr>
            <p:cNvSpPr/>
            <p:nvPr/>
          </p:nvSpPr>
          <p:spPr>
            <a:xfrm>
              <a:off x="3895725" y="5126250"/>
              <a:ext cx="151025" cy="133100"/>
            </a:xfrm>
            <a:custGeom>
              <a:avLst/>
              <a:gdLst/>
              <a:ahLst/>
              <a:cxnLst/>
              <a:rect l="l" t="t" r="r" b="b"/>
              <a:pathLst>
                <a:path w="6041" h="5324" extrusionOk="0">
                  <a:moveTo>
                    <a:pt x="52" y="0"/>
                  </a:moveTo>
                  <a:lnTo>
                    <a:pt x="0" y="52"/>
                  </a:lnTo>
                  <a:lnTo>
                    <a:pt x="52" y="103"/>
                  </a:lnTo>
                  <a:lnTo>
                    <a:pt x="563" y="154"/>
                  </a:lnTo>
                  <a:lnTo>
                    <a:pt x="1126" y="256"/>
                  </a:lnTo>
                  <a:lnTo>
                    <a:pt x="1638" y="410"/>
                  </a:lnTo>
                  <a:lnTo>
                    <a:pt x="2099" y="615"/>
                  </a:lnTo>
                  <a:lnTo>
                    <a:pt x="2560" y="819"/>
                  </a:lnTo>
                  <a:lnTo>
                    <a:pt x="3020" y="1075"/>
                  </a:lnTo>
                  <a:lnTo>
                    <a:pt x="3481" y="1382"/>
                  </a:lnTo>
                  <a:lnTo>
                    <a:pt x="3839" y="1690"/>
                  </a:lnTo>
                  <a:lnTo>
                    <a:pt x="4249" y="2048"/>
                  </a:lnTo>
                  <a:lnTo>
                    <a:pt x="4607" y="2457"/>
                  </a:lnTo>
                  <a:lnTo>
                    <a:pt x="4914" y="2867"/>
                  </a:lnTo>
                  <a:lnTo>
                    <a:pt x="5170" y="3276"/>
                  </a:lnTo>
                  <a:lnTo>
                    <a:pt x="5426" y="3788"/>
                  </a:lnTo>
                  <a:lnTo>
                    <a:pt x="5631" y="4249"/>
                  </a:lnTo>
                  <a:lnTo>
                    <a:pt x="5835" y="4761"/>
                  </a:lnTo>
                  <a:lnTo>
                    <a:pt x="5938" y="5272"/>
                  </a:lnTo>
                  <a:lnTo>
                    <a:pt x="5989" y="5324"/>
                  </a:lnTo>
                  <a:lnTo>
                    <a:pt x="6040" y="5272"/>
                  </a:lnTo>
                  <a:lnTo>
                    <a:pt x="5989" y="4761"/>
                  </a:lnTo>
                  <a:lnTo>
                    <a:pt x="5887" y="4249"/>
                  </a:lnTo>
                  <a:lnTo>
                    <a:pt x="5733" y="3737"/>
                  </a:lnTo>
                  <a:lnTo>
                    <a:pt x="5528" y="3276"/>
                  </a:lnTo>
                  <a:lnTo>
                    <a:pt x="5324" y="2816"/>
                  </a:lnTo>
                  <a:lnTo>
                    <a:pt x="5016" y="2355"/>
                  </a:lnTo>
                  <a:lnTo>
                    <a:pt x="4709" y="1945"/>
                  </a:lnTo>
                  <a:lnTo>
                    <a:pt x="4351" y="1587"/>
                  </a:lnTo>
                  <a:lnTo>
                    <a:pt x="3890" y="1178"/>
                  </a:lnTo>
                  <a:lnTo>
                    <a:pt x="3430" y="871"/>
                  </a:lnTo>
                  <a:lnTo>
                    <a:pt x="2918" y="563"/>
                  </a:lnTo>
                  <a:lnTo>
                    <a:pt x="2355" y="359"/>
                  </a:lnTo>
                  <a:lnTo>
                    <a:pt x="1792" y="154"/>
                  </a:lnTo>
                  <a:lnTo>
                    <a:pt x="1229" y="52"/>
                  </a:lnTo>
                  <a:lnTo>
                    <a:pt x="6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4;p54">
              <a:extLst>
                <a:ext uri="{FF2B5EF4-FFF2-40B4-BE49-F238E27FC236}">
                  <a16:creationId xmlns:a16="http://schemas.microsoft.com/office/drawing/2014/main" id="{8EB643C4-28BF-886F-16C1-CB38E69B5324}"/>
                </a:ext>
              </a:extLst>
            </p:cNvPr>
            <p:cNvSpPr/>
            <p:nvPr/>
          </p:nvSpPr>
          <p:spPr>
            <a:xfrm>
              <a:off x="4193875" y="4958625"/>
              <a:ext cx="203475" cy="78075"/>
            </a:xfrm>
            <a:custGeom>
              <a:avLst/>
              <a:gdLst/>
              <a:ahLst/>
              <a:cxnLst/>
              <a:rect l="l" t="t" r="r" b="b"/>
              <a:pathLst>
                <a:path w="8139" h="3123" extrusionOk="0">
                  <a:moveTo>
                    <a:pt x="154" y="0"/>
                  </a:moveTo>
                  <a:lnTo>
                    <a:pt x="103" y="51"/>
                  </a:lnTo>
                  <a:lnTo>
                    <a:pt x="0" y="154"/>
                  </a:lnTo>
                  <a:lnTo>
                    <a:pt x="52" y="307"/>
                  </a:lnTo>
                  <a:lnTo>
                    <a:pt x="154" y="359"/>
                  </a:lnTo>
                  <a:lnTo>
                    <a:pt x="2150" y="922"/>
                  </a:lnTo>
                  <a:lnTo>
                    <a:pt x="4146" y="1536"/>
                  </a:lnTo>
                  <a:lnTo>
                    <a:pt x="6091" y="2304"/>
                  </a:lnTo>
                  <a:lnTo>
                    <a:pt x="7985" y="3122"/>
                  </a:lnTo>
                  <a:lnTo>
                    <a:pt x="8088" y="3122"/>
                  </a:lnTo>
                  <a:lnTo>
                    <a:pt x="8139" y="3071"/>
                  </a:lnTo>
                  <a:lnTo>
                    <a:pt x="8139" y="2969"/>
                  </a:lnTo>
                  <a:lnTo>
                    <a:pt x="7780" y="2559"/>
                  </a:lnTo>
                  <a:lnTo>
                    <a:pt x="7371" y="2201"/>
                  </a:lnTo>
                  <a:lnTo>
                    <a:pt x="6961" y="1894"/>
                  </a:lnTo>
                  <a:lnTo>
                    <a:pt x="6501" y="1536"/>
                  </a:lnTo>
                  <a:lnTo>
                    <a:pt x="6040" y="1280"/>
                  </a:lnTo>
                  <a:lnTo>
                    <a:pt x="5528" y="1024"/>
                  </a:lnTo>
                  <a:lnTo>
                    <a:pt x="5016" y="819"/>
                  </a:lnTo>
                  <a:lnTo>
                    <a:pt x="4505" y="614"/>
                  </a:lnTo>
                  <a:lnTo>
                    <a:pt x="3430" y="307"/>
                  </a:lnTo>
                  <a:lnTo>
                    <a:pt x="2355" y="103"/>
                  </a:lnTo>
                  <a:lnTo>
                    <a:pt x="122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5;p54">
              <a:extLst>
                <a:ext uri="{FF2B5EF4-FFF2-40B4-BE49-F238E27FC236}">
                  <a16:creationId xmlns:a16="http://schemas.microsoft.com/office/drawing/2014/main" id="{CCF99A54-3B2A-BC80-D18C-6EAB41FB00D1}"/>
                </a:ext>
              </a:extLst>
            </p:cNvPr>
            <p:cNvSpPr/>
            <p:nvPr/>
          </p:nvSpPr>
          <p:spPr>
            <a:xfrm>
              <a:off x="4141400" y="4981650"/>
              <a:ext cx="202200" cy="78075"/>
            </a:xfrm>
            <a:custGeom>
              <a:avLst/>
              <a:gdLst/>
              <a:ahLst/>
              <a:cxnLst/>
              <a:rect l="l" t="t" r="r" b="b"/>
              <a:pathLst>
                <a:path w="8088" h="3123" extrusionOk="0">
                  <a:moveTo>
                    <a:pt x="154" y="1"/>
                  </a:moveTo>
                  <a:lnTo>
                    <a:pt x="52" y="52"/>
                  </a:lnTo>
                  <a:lnTo>
                    <a:pt x="1" y="154"/>
                  </a:lnTo>
                  <a:lnTo>
                    <a:pt x="1" y="256"/>
                  </a:lnTo>
                  <a:lnTo>
                    <a:pt x="103" y="359"/>
                  </a:lnTo>
                  <a:lnTo>
                    <a:pt x="2099" y="922"/>
                  </a:lnTo>
                  <a:lnTo>
                    <a:pt x="4096" y="1536"/>
                  </a:lnTo>
                  <a:lnTo>
                    <a:pt x="6041" y="2304"/>
                  </a:lnTo>
                  <a:lnTo>
                    <a:pt x="7934" y="3123"/>
                  </a:lnTo>
                  <a:lnTo>
                    <a:pt x="8088" y="3123"/>
                  </a:lnTo>
                  <a:lnTo>
                    <a:pt x="8088" y="3072"/>
                  </a:lnTo>
                  <a:lnTo>
                    <a:pt x="8088" y="2969"/>
                  </a:lnTo>
                  <a:lnTo>
                    <a:pt x="7730" y="2611"/>
                  </a:lnTo>
                  <a:lnTo>
                    <a:pt x="7320" y="2201"/>
                  </a:lnTo>
                  <a:lnTo>
                    <a:pt x="6911" y="1894"/>
                  </a:lnTo>
                  <a:lnTo>
                    <a:pt x="6450" y="1587"/>
                  </a:lnTo>
                  <a:lnTo>
                    <a:pt x="5989" y="1280"/>
                  </a:lnTo>
                  <a:lnTo>
                    <a:pt x="5478" y="1024"/>
                  </a:lnTo>
                  <a:lnTo>
                    <a:pt x="5017" y="819"/>
                  </a:lnTo>
                  <a:lnTo>
                    <a:pt x="4454" y="615"/>
                  </a:lnTo>
                  <a:lnTo>
                    <a:pt x="3379" y="308"/>
                  </a:lnTo>
                  <a:lnTo>
                    <a:pt x="2304" y="103"/>
                  </a:lnTo>
                  <a:lnTo>
                    <a:pt x="122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6;p54">
              <a:extLst>
                <a:ext uri="{FF2B5EF4-FFF2-40B4-BE49-F238E27FC236}">
                  <a16:creationId xmlns:a16="http://schemas.microsoft.com/office/drawing/2014/main" id="{9E5A0505-3665-6DF7-2D78-950CAD46D5A2}"/>
                </a:ext>
              </a:extLst>
            </p:cNvPr>
            <p:cNvSpPr/>
            <p:nvPr/>
          </p:nvSpPr>
          <p:spPr>
            <a:xfrm>
              <a:off x="4087675" y="5004675"/>
              <a:ext cx="202200" cy="78100"/>
            </a:xfrm>
            <a:custGeom>
              <a:avLst/>
              <a:gdLst/>
              <a:ahLst/>
              <a:cxnLst/>
              <a:rect l="l" t="t" r="r" b="b"/>
              <a:pathLst>
                <a:path w="8088" h="3124" extrusionOk="0">
                  <a:moveTo>
                    <a:pt x="154" y="1"/>
                  </a:moveTo>
                  <a:lnTo>
                    <a:pt x="51" y="52"/>
                  </a:lnTo>
                  <a:lnTo>
                    <a:pt x="0" y="154"/>
                  </a:lnTo>
                  <a:lnTo>
                    <a:pt x="0" y="257"/>
                  </a:lnTo>
                  <a:lnTo>
                    <a:pt x="102" y="359"/>
                  </a:lnTo>
                  <a:lnTo>
                    <a:pt x="2150" y="871"/>
                  </a:lnTo>
                  <a:lnTo>
                    <a:pt x="4095" y="1536"/>
                  </a:lnTo>
                  <a:lnTo>
                    <a:pt x="6040" y="2253"/>
                  </a:lnTo>
                  <a:lnTo>
                    <a:pt x="7934" y="3123"/>
                  </a:lnTo>
                  <a:lnTo>
                    <a:pt x="8087" y="3123"/>
                  </a:lnTo>
                  <a:lnTo>
                    <a:pt x="8087" y="3072"/>
                  </a:lnTo>
                  <a:lnTo>
                    <a:pt x="8087" y="2970"/>
                  </a:lnTo>
                  <a:lnTo>
                    <a:pt x="7729" y="2560"/>
                  </a:lnTo>
                  <a:lnTo>
                    <a:pt x="7319" y="2202"/>
                  </a:lnTo>
                  <a:lnTo>
                    <a:pt x="6910" y="1844"/>
                  </a:lnTo>
                  <a:lnTo>
                    <a:pt x="6449" y="1536"/>
                  </a:lnTo>
                  <a:lnTo>
                    <a:pt x="5989" y="1280"/>
                  </a:lnTo>
                  <a:lnTo>
                    <a:pt x="5528" y="1025"/>
                  </a:lnTo>
                  <a:lnTo>
                    <a:pt x="5016" y="820"/>
                  </a:lnTo>
                  <a:lnTo>
                    <a:pt x="4504" y="615"/>
                  </a:lnTo>
                  <a:lnTo>
                    <a:pt x="3429" y="308"/>
                  </a:lnTo>
                  <a:lnTo>
                    <a:pt x="2303" y="103"/>
                  </a:lnTo>
                  <a:lnTo>
                    <a:pt x="122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7;p54">
              <a:extLst>
                <a:ext uri="{FF2B5EF4-FFF2-40B4-BE49-F238E27FC236}">
                  <a16:creationId xmlns:a16="http://schemas.microsoft.com/office/drawing/2014/main" id="{88B12884-07B9-8DE0-8D80-09E881868557}"/>
                </a:ext>
              </a:extLst>
            </p:cNvPr>
            <p:cNvSpPr/>
            <p:nvPr/>
          </p:nvSpPr>
          <p:spPr>
            <a:xfrm>
              <a:off x="4032650" y="5027725"/>
              <a:ext cx="204750" cy="79350"/>
            </a:xfrm>
            <a:custGeom>
              <a:avLst/>
              <a:gdLst/>
              <a:ahLst/>
              <a:cxnLst/>
              <a:rect l="l" t="t" r="r" b="b"/>
              <a:pathLst>
                <a:path w="8190" h="3174" extrusionOk="0">
                  <a:moveTo>
                    <a:pt x="205" y="0"/>
                  </a:moveTo>
                  <a:lnTo>
                    <a:pt x="51" y="51"/>
                  </a:lnTo>
                  <a:lnTo>
                    <a:pt x="0" y="205"/>
                  </a:lnTo>
                  <a:lnTo>
                    <a:pt x="51" y="307"/>
                  </a:lnTo>
                  <a:lnTo>
                    <a:pt x="154" y="410"/>
                  </a:lnTo>
                  <a:lnTo>
                    <a:pt x="2201" y="922"/>
                  </a:lnTo>
                  <a:lnTo>
                    <a:pt x="4146" y="1587"/>
                  </a:lnTo>
                  <a:lnTo>
                    <a:pt x="6091" y="2304"/>
                  </a:lnTo>
                  <a:lnTo>
                    <a:pt x="7985" y="3122"/>
                  </a:lnTo>
                  <a:lnTo>
                    <a:pt x="8087" y="3174"/>
                  </a:lnTo>
                  <a:lnTo>
                    <a:pt x="8138" y="3122"/>
                  </a:lnTo>
                  <a:lnTo>
                    <a:pt x="8190" y="3071"/>
                  </a:lnTo>
                  <a:lnTo>
                    <a:pt x="8138" y="3020"/>
                  </a:lnTo>
                  <a:lnTo>
                    <a:pt x="7780" y="2611"/>
                  </a:lnTo>
                  <a:lnTo>
                    <a:pt x="7371" y="2201"/>
                  </a:lnTo>
                  <a:lnTo>
                    <a:pt x="6961" y="1894"/>
                  </a:lnTo>
                  <a:lnTo>
                    <a:pt x="6552" y="1587"/>
                  </a:lnTo>
                  <a:lnTo>
                    <a:pt x="6040" y="1280"/>
                  </a:lnTo>
                  <a:lnTo>
                    <a:pt x="5579" y="1024"/>
                  </a:lnTo>
                  <a:lnTo>
                    <a:pt x="5067" y="819"/>
                  </a:lnTo>
                  <a:lnTo>
                    <a:pt x="4556" y="614"/>
                  </a:lnTo>
                  <a:lnTo>
                    <a:pt x="3481" y="307"/>
                  </a:lnTo>
                  <a:lnTo>
                    <a:pt x="2355" y="103"/>
                  </a:lnTo>
                  <a:lnTo>
                    <a:pt x="128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8;p54">
              <a:extLst>
                <a:ext uri="{FF2B5EF4-FFF2-40B4-BE49-F238E27FC236}">
                  <a16:creationId xmlns:a16="http://schemas.microsoft.com/office/drawing/2014/main" id="{9B30566F-1593-C3AA-61FB-78EC53BCC9DB}"/>
                </a:ext>
              </a:extLst>
            </p:cNvPr>
            <p:cNvSpPr/>
            <p:nvPr/>
          </p:nvSpPr>
          <p:spPr>
            <a:xfrm>
              <a:off x="4216900" y="2341800"/>
              <a:ext cx="2211200" cy="2597650"/>
            </a:xfrm>
            <a:custGeom>
              <a:avLst/>
              <a:gdLst/>
              <a:ahLst/>
              <a:cxnLst/>
              <a:rect l="l" t="t" r="r" b="b"/>
              <a:pathLst>
                <a:path w="88448" h="103906" extrusionOk="0">
                  <a:moveTo>
                    <a:pt x="52516" y="1"/>
                  </a:moveTo>
                  <a:lnTo>
                    <a:pt x="53182" y="2611"/>
                  </a:lnTo>
                  <a:lnTo>
                    <a:pt x="53949" y="5170"/>
                  </a:lnTo>
                  <a:lnTo>
                    <a:pt x="54871" y="7729"/>
                  </a:lnTo>
                  <a:lnTo>
                    <a:pt x="55843" y="10186"/>
                  </a:lnTo>
                  <a:lnTo>
                    <a:pt x="54154" y="10596"/>
                  </a:lnTo>
                  <a:lnTo>
                    <a:pt x="52158" y="11056"/>
                  </a:lnTo>
                  <a:lnTo>
                    <a:pt x="49547" y="11722"/>
                  </a:lnTo>
                  <a:lnTo>
                    <a:pt x="46425" y="12541"/>
                  </a:lnTo>
                  <a:lnTo>
                    <a:pt x="42893" y="13513"/>
                  </a:lnTo>
                  <a:lnTo>
                    <a:pt x="39003" y="14691"/>
                  </a:lnTo>
                  <a:lnTo>
                    <a:pt x="34909" y="15970"/>
                  </a:lnTo>
                  <a:lnTo>
                    <a:pt x="30660" y="17455"/>
                  </a:lnTo>
                  <a:lnTo>
                    <a:pt x="28562" y="18222"/>
                  </a:lnTo>
                  <a:lnTo>
                    <a:pt x="26412" y="19041"/>
                  </a:lnTo>
                  <a:lnTo>
                    <a:pt x="24313" y="19860"/>
                  </a:lnTo>
                  <a:lnTo>
                    <a:pt x="22266" y="20730"/>
                  </a:lnTo>
                  <a:lnTo>
                    <a:pt x="20219" y="21652"/>
                  </a:lnTo>
                  <a:lnTo>
                    <a:pt x="18274" y="22573"/>
                  </a:lnTo>
                  <a:lnTo>
                    <a:pt x="16380" y="23546"/>
                  </a:lnTo>
                  <a:lnTo>
                    <a:pt x="14537" y="24518"/>
                  </a:lnTo>
                  <a:lnTo>
                    <a:pt x="12797" y="25542"/>
                  </a:lnTo>
                  <a:lnTo>
                    <a:pt x="11159" y="26617"/>
                  </a:lnTo>
                  <a:lnTo>
                    <a:pt x="9675" y="27691"/>
                  </a:lnTo>
                  <a:lnTo>
                    <a:pt x="8293" y="28818"/>
                  </a:lnTo>
                  <a:lnTo>
                    <a:pt x="7064" y="29944"/>
                  </a:lnTo>
                  <a:lnTo>
                    <a:pt x="6501" y="30507"/>
                  </a:lnTo>
                  <a:lnTo>
                    <a:pt x="5938" y="31070"/>
                  </a:lnTo>
                  <a:lnTo>
                    <a:pt x="5631" y="31530"/>
                  </a:lnTo>
                  <a:lnTo>
                    <a:pt x="5324" y="32042"/>
                  </a:lnTo>
                  <a:lnTo>
                    <a:pt x="5017" y="32605"/>
                  </a:lnTo>
                  <a:lnTo>
                    <a:pt x="4710" y="33271"/>
                  </a:lnTo>
                  <a:lnTo>
                    <a:pt x="4403" y="34038"/>
                  </a:lnTo>
                  <a:lnTo>
                    <a:pt x="4147" y="34806"/>
                  </a:lnTo>
                  <a:lnTo>
                    <a:pt x="3635" y="36598"/>
                  </a:lnTo>
                  <a:lnTo>
                    <a:pt x="3174" y="38645"/>
                  </a:lnTo>
                  <a:lnTo>
                    <a:pt x="2765" y="40897"/>
                  </a:lnTo>
                  <a:lnTo>
                    <a:pt x="2355" y="43354"/>
                  </a:lnTo>
                  <a:lnTo>
                    <a:pt x="1997" y="46016"/>
                  </a:lnTo>
                  <a:lnTo>
                    <a:pt x="1690" y="48780"/>
                  </a:lnTo>
                  <a:lnTo>
                    <a:pt x="1383" y="51697"/>
                  </a:lnTo>
                  <a:lnTo>
                    <a:pt x="1178" y="54717"/>
                  </a:lnTo>
                  <a:lnTo>
                    <a:pt x="922" y="57788"/>
                  </a:lnTo>
                  <a:lnTo>
                    <a:pt x="564" y="64186"/>
                  </a:lnTo>
                  <a:lnTo>
                    <a:pt x="308" y="70635"/>
                  </a:lnTo>
                  <a:lnTo>
                    <a:pt x="154" y="76982"/>
                  </a:lnTo>
                  <a:lnTo>
                    <a:pt x="52" y="83073"/>
                  </a:lnTo>
                  <a:lnTo>
                    <a:pt x="1" y="88704"/>
                  </a:lnTo>
                  <a:lnTo>
                    <a:pt x="1" y="93720"/>
                  </a:lnTo>
                  <a:lnTo>
                    <a:pt x="52" y="101090"/>
                  </a:lnTo>
                  <a:lnTo>
                    <a:pt x="103" y="103905"/>
                  </a:lnTo>
                  <a:lnTo>
                    <a:pt x="28920" y="103342"/>
                  </a:lnTo>
                  <a:lnTo>
                    <a:pt x="28715" y="94897"/>
                  </a:lnTo>
                  <a:lnTo>
                    <a:pt x="28613" y="86144"/>
                  </a:lnTo>
                  <a:lnTo>
                    <a:pt x="28511" y="76010"/>
                  </a:lnTo>
                  <a:lnTo>
                    <a:pt x="28459" y="70789"/>
                  </a:lnTo>
                  <a:lnTo>
                    <a:pt x="28511" y="65722"/>
                  </a:lnTo>
                  <a:lnTo>
                    <a:pt x="28562" y="60910"/>
                  </a:lnTo>
                  <a:lnTo>
                    <a:pt x="28664" y="56560"/>
                  </a:lnTo>
                  <a:lnTo>
                    <a:pt x="28818" y="52772"/>
                  </a:lnTo>
                  <a:lnTo>
                    <a:pt x="28920" y="51134"/>
                  </a:lnTo>
                  <a:lnTo>
                    <a:pt x="29022" y="49701"/>
                  </a:lnTo>
                  <a:lnTo>
                    <a:pt x="29176" y="48472"/>
                  </a:lnTo>
                  <a:lnTo>
                    <a:pt x="29329" y="47500"/>
                  </a:lnTo>
                  <a:lnTo>
                    <a:pt x="29534" y="46783"/>
                  </a:lnTo>
                  <a:lnTo>
                    <a:pt x="29637" y="46527"/>
                  </a:lnTo>
                  <a:lnTo>
                    <a:pt x="29739" y="46374"/>
                  </a:lnTo>
                  <a:lnTo>
                    <a:pt x="29893" y="46169"/>
                  </a:lnTo>
                  <a:lnTo>
                    <a:pt x="30097" y="46016"/>
                  </a:lnTo>
                  <a:lnTo>
                    <a:pt x="30711" y="45657"/>
                  </a:lnTo>
                  <a:lnTo>
                    <a:pt x="31582" y="45299"/>
                  </a:lnTo>
                  <a:lnTo>
                    <a:pt x="32554" y="44941"/>
                  </a:lnTo>
                  <a:lnTo>
                    <a:pt x="33783" y="44634"/>
                  </a:lnTo>
                  <a:lnTo>
                    <a:pt x="35165" y="44275"/>
                  </a:lnTo>
                  <a:lnTo>
                    <a:pt x="38338" y="43610"/>
                  </a:lnTo>
                  <a:lnTo>
                    <a:pt x="42023" y="42945"/>
                  </a:lnTo>
                  <a:lnTo>
                    <a:pt x="46118" y="42228"/>
                  </a:lnTo>
                  <a:lnTo>
                    <a:pt x="50469" y="41460"/>
                  </a:lnTo>
                  <a:lnTo>
                    <a:pt x="55024" y="40590"/>
                  </a:lnTo>
                  <a:lnTo>
                    <a:pt x="59631" y="39618"/>
                  </a:lnTo>
                  <a:lnTo>
                    <a:pt x="61934" y="39054"/>
                  </a:lnTo>
                  <a:lnTo>
                    <a:pt x="64237" y="38491"/>
                  </a:lnTo>
                  <a:lnTo>
                    <a:pt x="66489" y="37877"/>
                  </a:lnTo>
                  <a:lnTo>
                    <a:pt x="68690" y="37263"/>
                  </a:lnTo>
                  <a:lnTo>
                    <a:pt x="70789" y="36546"/>
                  </a:lnTo>
                  <a:lnTo>
                    <a:pt x="72836" y="35830"/>
                  </a:lnTo>
                  <a:lnTo>
                    <a:pt x="74781" y="35062"/>
                  </a:lnTo>
                  <a:lnTo>
                    <a:pt x="76675" y="34192"/>
                  </a:lnTo>
                  <a:lnTo>
                    <a:pt x="78364" y="33322"/>
                  </a:lnTo>
                  <a:lnTo>
                    <a:pt x="80002" y="32349"/>
                  </a:lnTo>
                  <a:lnTo>
                    <a:pt x="80719" y="31889"/>
                  </a:lnTo>
                  <a:lnTo>
                    <a:pt x="81435" y="31377"/>
                  </a:lnTo>
                  <a:lnTo>
                    <a:pt x="82101" y="30865"/>
                  </a:lnTo>
                  <a:lnTo>
                    <a:pt x="82715" y="30302"/>
                  </a:lnTo>
                  <a:lnTo>
                    <a:pt x="83329" y="29739"/>
                  </a:lnTo>
                  <a:lnTo>
                    <a:pt x="83841" y="29176"/>
                  </a:lnTo>
                  <a:lnTo>
                    <a:pt x="84353" y="28562"/>
                  </a:lnTo>
                  <a:lnTo>
                    <a:pt x="84762" y="27999"/>
                  </a:lnTo>
                  <a:lnTo>
                    <a:pt x="85479" y="26873"/>
                  </a:lnTo>
                  <a:lnTo>
                    <a:pt x="86093" y="25695"/>
                  </a:lnTo>
                  <a:lnTo>
                    <a:pt x="86656" y="24569"/>
                  </a:lnTo>
                  <a:lnTo>
                    <a:pt x="87066" y="23392"/>
                  </a:lnTo>
                  <a:lnTo>
                    <a:pt x="87475" y="22215"/>
                  </a:lnTo>
                  <a:lnTo>
                    <a:pt x="87782" y="20986"/>
                  </a:lnTo>
                  <a:lnTo>
                    <a:pt x="88038" y="19809"/>
                  </a:lnTo>
                  <a:lnTo>
                    <a:pt x="88243" y="18632"/>
                  </a:lnTo>
                  <a:lnTo>
                    <a:pt x="88345" y="17403"/>
                  </a:lnTo>
                  <a:lnTo>
                    <a:pt x="88448" y="16226"/>
                  </a:lnTo>
                  <a:lnTo>
                    <a:pt x="88448" y="15100"/>
                  </a:lnTo>
                  <a:lnTo>
                    <a:pt x="88448" y="13923"/>
                  </a:lnTo>
                  <a:lnTo>
                    <a:pt x="88397" y="12797"/>
                  </a:lnTo>
                  <a:lnTo>
                    <a:pt x="88294" y="11671"/>
                  </a:lnTo>
                  <a:lnTo>
                    <a:pt x="88141" y="10596"/>
                  </a:lnTo>
                  <a:lnTo>
                    <a:pt x="87987" y="9572"/>
                  </a:lnTo>
                  <a:lnTo>
                    <a:pt x="87629" y="7576"/>
                  </a:lnTo>
                  <a:lnTo>
                    <a:pt x="87219" y="5733"/>
                  </a:lnTo>
                  <a:lnTo>
                    <a:pt x="86759" y="4095"/>
                  </a:lnTo>
                  <a:lnTo>
                    <a:pt x="86298" y="2713"/>
                  </a:lnTo>
                  <a:lnTo>
                    <a:pt x="85888" y="1587"/>
                  </a:lnTo>
                  <a:lnTo>
                    <a:pt x="85530" y="717"/>
                  </a:lnTo>
                  <a:lnTo>
                    <a:pt x="8522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9;p54">
              <a:extLst>
                <a:ext uri="{FF2B5EF4-FFF2-40B4-BE49-F238E27FC236}">
                  <a16:creationId xmlns:a16="http://schemas.microsoft.com/office/drawing/2014/main" id="{D061FF95-58C7-EA7E-D2DD-C2CBCA7A2262}"/>
                </a:ext>
              </a:extLst>
            </p:cNvPr>
            <p:cNvSpPr/>
            <p:nvPr/>
          </p:nvSpPr>
          <p:spPr>
            <a:xfrm>
              <a:off x="5464525" y="2546550"/>
              <a:ext cx="275150" cy="119025"/>
            </a:xfrm>
            <a:custGeom>
              <a:avLst/>
              <a:gdLst/>
              <a:ahLst/>
              <a:cxnLst/>
              <a:rect l="l" t="t" r="r" b="b"/>
              <a:pathLst>
                <a:path w="11006" h="4761" extrusionOk="0">
                  <a:moveTo>
                    <a:pt x="52" y="0"/>
                  </a:moveTo>
                  <a:lnTo>
                    <a:pt x="1" y="51"/>
                  </a:lnTo>
                  <a:lnTo>
                    <a:pt x="1" y="154"/>
                  </a:lnTo>
                  <a:lnTo>
                    <a:pt x="52" y="205"/>
                  </a:lnTo>
                  <a:lnTo>
                    <a:pt x="1383" y="819"/>
                  </a:lnTo>
                  <a:lnTo>
                    <a:pt x="2765" y="1331"/>
                  </a:lnTo>
                  <a:lnTo>
                    <a:pt x="5426" y="2406"/>
                  </a:lnTo>
                  <a:lnTo>
                    <a:pt x="8241" y="3532"/>
                  </a:lnTo>
                  <a:lnTo>
                    <a:pt x="9572" y="4146"/>
                  </a:lnTo>
                  <a:lnTo>
                    <a:pt x="10954" y="4760"/>
                  </a:lnTo>
                  <a:lnTo>
                    <a:pt x="11005" y="4760"/>
                  </a:lnTo>
                  <a:lnTo>
                    <a:pt x="11005" y="4658"/>
                  </a:lnTo>
                  <a:lnTo>
                    <a:pt x="9726" y="3941"/>
                  </a:lnTo>
                  <a:lnTo>
                    <a:pt x="8395" y="3225"/>
                  </a:lnTo>
                  <a:lnTo>
                    <a:pt x="7064" y="2559"/>
                  </a:lnTo>
                  <a:lnTo>
                    <a:pt x="5733" y="1894"/>
                  </a:lnTo>
                  <a:lnTo>
                    <a:pt x="4351" y="1331"/>
                  </a:lnTo>
                  <a:lnTo>
                    <a:pt x="2918" y="768"/>
                  </a:lnTo>
                  <a:lnTo>
                    <a:pt x="2253" y="512"/>
                  </a:lnTo>
                  <a:lnTo>
                    <a:pt x="1536" y="307"/>
                  </a:lnTo>
                  <a:lnTo>
                    <a:pt x="871" y="154"/>
                  </a:lnTo>
                  <a:lnTo>
                    <a:pt x="154"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40;p54">
              <a:extLst>
                <a:ext uri="{FF2B5EF4-FFF2-40B4-BE49-F238E27FC236}">
                  <a16:creationId xmlns:a16="http://schemas.microsoft.com/office/drawing/2014/main" id="{8A3D8E7D-C41B-CB1C-43FB-869F40BCD063}"/>
                </a:ext>
              </a:extLst>
            </p:cNvPr>
            <p:cNvSpPr/>
            <p:nvPr/>
          </p:nvSpPr>
          <p:spPr>
            <a:xfrm>
              <a:off x="5502925" y="2340525"/>
              <a:ext cx="126700" cy="253375"/>
            </a:xfrm>
            <a:custGeom>
              <a:avLst/>
              <a:gdLst/>
              <a:ahLst/>
              <a:cxnLst/>
              <a:rect l="l" t="t" r="r" b="b"/>
              <a:pathLst>
                <a:path w="5068" h="10135" extrusionOk="0">
                  <a:moveTo>
                    <a:pt x="103" y="0"/>
                  </a:moveTo>
                  <a:lnTo>
                    <a:pt x="51" y="52"/>
                  </a:lnTo>
                  <a:lnTo>
                    <a:pt x="0" y="154"/>
                  </a:lnTo>
                  <a:lnTo>
                    <a:pt x="205" y="1382"/>
                  </a:lnTo>
                  <a:lnTo>
                    <a:pt x="461" y="2560"/>
                  </a:lnTo>
                  <a:lnTo>
                    <a:pt x="768" y="3788"/>
                  </a:lnTo>
                  <a:lnTo>
                    <a:pt x="1126" y="4965"/>
                  </a:lnTo>
                  <a:lnTo>
                    <a:pt x="1433" y="5887"/>
                  </a:lnTo>
                  <a:lnTo>
                    <a:pt x="1792" y="6859"/>
                  </a:lnTo>
                  <a:lnTo>
                    <a:pt x="1945" y="7217"/>
                  </a:lnTo>
                  <a:lnTo>
                    <a:pt x="2150" y="7576"/>
                  </a:lnTo>
                  <a:lnTo>
                    <a:pt x="2406" y="7883"/>
                  </a:lnTo>
                  <a:lnTo>
                    <a:pt x="2713" y="8139"/>
                  </a:lnTo>
                  <a:lnTo>
                    <a:pt x="2918" y="8292"/>
                  </a:lnTo>
                  <a:lnTo>
                    <a:pt x="3122" y="8344"/>
                  </a:lnTo>
                  <a:lnTo>
                    <a:pt x="3327" y="8395"/>
                  </a:lnTo>
                  <a:lnTo>
                    <a:pt x="3583" y="8446"/>
                  </a:lnTo>
                  <a:lnTo>
                    <a:pt x="3583" y="8548"/>
                  </a:lnTo>
                  <a:lnTo>
                    <a:pt x="3634" y="8702"/>
                  </a:lnTo>
                  <a:lnTo>
                    <a:pt x="3737" y="9162"/>
                  </a:lnTo>
                  <a:lnTo>
                    <a:pt x="3890" y="9623"/>
                  </a:lnTo>
                  <a:lnTo>
                    <a:pt x="3993" y="9879"/>
                  </a:lnTo>
                  <a:lnTo>
                    <a:pt x="4146" y="10084"/>
                  </a:lnTo>
                  <a:lnTo>
                    <a:pt x="4197" y="10135"/>
                  </a:lnTo>
                  <a:lnTo>
                    <a:pt x="4300" y="10135"/>
                  </a:lnTo>
                  <a:lnTo>
                    <a:pt x="4351" y="10084"/>
                  </a:lnTo>
                  <a:lnTo>
                    <a:pt x="4402" y="9981"/>
                  </a:lnTo>
                  <a:lnTo>
                    <a:pt x="4402" y="9725"/>
                  </a:lnTo>
                  <a:lnTo>
                    <a:pt x="4351" y="9521"/>
                  </a:lnTo>
                  <a:lnTo>
                    <a:pt x="4146" y="9009"/>
                  </a:lnTo>
                  <a:lnTo>
                    <a:pt x="3993" y="8599"/>
                  </a:lnTo>
                  <a:lnTo>
                    <a:pt x="3890" y="8446"/>
                  </a:lnTo>
                  <a:lnTo>
                    <a:pt x="4095" y="8395"/>
                  </a:lnTo>
                  <a:lnTo>
                    <a:pt x="4300" y="8344"/>
                  </a:lnTo>
                  <a:lnTo>
                    <a:pt x="4453" y="8241"/>
                  </a:lnTo>
                  <a:lnTo>
                    <a:pt x="4658" y="8139"/>
                  </a:lnTo>
                  <a:lnTo>
                    <a:pt x="4760" y="7985"/>
                  </a:lnTo>
                  <a:lnTo>
                    <a:pt x="4914" y="7832"/>
                  </a:lnTo>
                  <a:lnTo>
                    <a:pt x="4965" y="7627"/>
                  </a:lnTo>
                  <a:lnTo>
                    <a:pt x="5016" y="7473"/>
                  </a:lnTo>
                  <a:lnTo>
                    <a:pt x="5067" y="7013"/>
                  </a:lnTo>
                  <a:lnTo>
                    <a:pt x="5067" y="6603"/>
                  </a:lnTo>
                  <a:lnTo>
                    <a:pt x="4965" y="6194"/>
                  </a:lnTo>
                  <a:lnTo>
                    <a:pt x="4863" y="5784"/>
                  </a:lnTo>
                  <a:lnTo>
                    <a:pt x="4249" y="3635"/>
                  </a:lnTo>
                  <a:lnTo>
                    <a:pt x="3583" y="1536"/>
                  </a:lnTo>
                  <a:lnTo>
                    <a:pt x="3225" y="410"/>
                  </a:lnTo>
                  <a:lnTo>
                    <a:pt x="3122" y="154"/>
                  </a:lnTo>
                  <a:lnTo>
                    <a:pt x="3071" y="52"/>
                  </a:lnTo>
                  <a:lnTo>
                    <a:pt x="2969" y="0"/>
                  </a:lnTo>
                  <a:lnTo>
                    <a:pt x="2918" y="0"/>
                  </a:lnTo>
                  <a:lnTo>
                    <a:pt x="2918" y="52"/>
                  </a:lnTo>
                  <a:lnTo>
                    <a:pt x="2867" y="103"/>
                  </a:lnTo>
                  <a:lnTo>
                    <a:pt x="2918" y="154"/>
                  </a:lnTo>
                  <a:lnTo>
                    <a:pt x="2969" y="154"/>
                  </a:lnTo>
                  <a:lnTo>
                    <a:pt x="3071" y="717"/>
                  </a:lnTo>
                  <a:lnTo>
                    <a:pt x="3174" y="1178"/>
                  </a:lnTo>
                  <a:lnTo>
                    <a:pt x="3378" y="2355"/>
                  </a:lnTo>
                  <a:lnTo>
                    <a:pt x="3941" y="4658"/>
                  </a:lnTo>
                  <a:lnTo>
                    <a:pt x="4146" y="5682"/>
                  </a:lnTo>
                  <a:lnTo>
                    <a:pt x="4300" y="6194"/>
                  </a:lnTo>
                  <a:lnTo>
                    <a:pt x="4351" y="6706"/>
                  </a:lnTo>
                  <a:lnTo>
                    <a:pt x="4351" y="6910"/>
                  </a:lnTo>
                  <a:lnTo>
                    <a:pt x="4351" y="7115"/>
                  </a:lnTo>
                  <a:lnTo>
                    <a:pt x="4300" y="7320"/>
                  </a:lnTo>
                  <a:lnTo>
                    <a:pt x="4197" y="7525"/>
                  </a:lnTo>
                  <a:lnTo>
                    <a:pt x="4095" y="7678"/>
                  </a:lnTo>
                  <a:lnTo>
                    <a:pt x="3941" y="7780"/>
                  </a:lnTo>
                  <a:lnTo>
                    <a:pt x="3737" y="7832"/>
                  </a:lnTo>
                  <a:lnTo>
                    <a:pt x="3481" y="7832"/>
                  </a:lnTo>
                  <a:lnTo>
                    <a:pt x="3276" y="7780"/>
                  </a:lnTo>
                  <a:lnTo>
                    <a:pt x="3071" y="7678"/>
                  </a:lnTo>
                  <a:lnTo>
                    <a:pt x="2867" y="7525"/>
                  </a:lnTo>
                  <a:lnTo>
                    <a:pt x="2713" y="7371"/>
                  </a:lnTo>
                  <a:lnTo>
                    <a:pt x="2457" y="6962"/>
                  </a:lnTo>
                  <a:lnTo>
                    <a:pt x="2252" y="6552"/>
                  </a:lnTo>
                  <a:lnTo>
                    <a:pt x="1894" y="5528"/>
                  </a:lnTo>
                  <a:lnTo>
                    <a:pt x="1536" y="4505"/>
                  </a:lnTo>
                  <a:lnTo>
                    <a:pt x="1229" y="3430"/>
                  </a:lnTo>
                  <a:lnTo>
                    <a:pt x="922" y="2304"/>
                  </a:lnTo>
                  <a:lnTo>
                    <a:pt x="307" y="103"/>
                  </a:lnTo>
                  <a:lnTo>
                    <a:pt x="256"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41;p54">
              <a:extLst>
                <a:ext uri="{FF2B5EF4-FFF2-40B4-BE49-F238E27FC236}">
                  <a16:creationId xmlns:a16="http://schemas.microsoft.com/office/drawing/2014/main" id="{E2AB8F63-C8E8-985E-D175-F4831AEBDFDD}"/>
                </a:ext>
              </a:extLst>
            </p:cNvPr>
            <p:cNvSpPr/>
            <p:nvPr/>
          </p:nvSpPr>
          <p:spPr>
            <a:xfrm>
              <a:off x="5995575" y="2418575"/>
              <a:ext cx="281525" cy="271300"/>
            </a:xfrm>
            <a:custGeom>
              <a:avLst/>
              <a:gdLst/>
              <a:ahLst/>
              <a:cxnLst/>
              <a:rect l="l" t="t" r="r" b="b"/>
              <a:pathLst>
                <a:path w="11261" h="10852" extrusionOk="0">
                  <a:moveTo>
                    <a:pt x="51" y="1"/>
                  </a:moveTo>
                  <a:lnTo>
                    <a:pt x="0" y="52"/>
                  </a:lnTo>
                  <a:lnTo>
                    <a:pt x="51" y="1127"/>
                  </a:lnTo>
                  <a:lnTo>
                    <a:pt x="154" y="2150"/>
                  </a:lnTo>
                  <a:lnTo>
                    <a:pt x="359" y="3174"/>
                  </a:lnTo>
                  <a:lnTo>
                    <a:pt x="615" y="4198"/>
                  </a:lnTo>
                  <a:lnTo>
                    <a:pt x="819" y="5017"/>
                  </a:lnTo>
                  <a:lnTo>
                    <a:pt x="1178" y="5836"/>
                  </a:lnTo>
                  <a:lnTo>
                    <a:pt x="1587" y="6552"/>
                  </a:lnTo>
                  <a:lnTo>
                    <a:pt x="2099" y="7218"/>
                  </a:lnTo>
                  <a:lnTo>
                    <a:pt x="2713" y="7832"/>
                  </a:lnTo>
                  <a:lnTo>
                    <a:pt x="3327" y="8395"/>
                  </a:lnTo>
                  <a:lnTo>
                    <a:pt x="4044" y="8856"/>
                  </a:lnTo>
                  <a:lnTo>
                    <a:pt x="4760" y="9316"/>
                  </a:lnTo>
                  <a:lnTo>
                    <a:pt x="5528" y="9675"/>
                  </a:lnTo>
                  <a:lnTo>
                    <a:pt x="6296" y="10033"/>
                  </a:lnTo>
                  <a:lnTo>
                    <a:pt x="7115" y="10289"/>
                  </a:lnTo>
                  <a:lnTo>
                    <a:pt x="7934" y="10545"/>
                  </a:lnTo>
                  <a:lnTo>
                    <a:pt x="8753" y="10698"/>
                  </a:lnTo>
                  <a:lnTo>
                    <a:pt x="9623" y="10749"/>
                  </a:lnTo>
                  <a:lnTo>
                    <a:pt x="9981" y="10801"/>
                  </a:lnTo>
                  <a:lnTo>
                    <a:pt x="10391" y="10852"/>
                  </a:lnTo>
                  <a:lnTo>
                    <a:pt x="10800" y="10801"/>
                  </a:lnTo>
                  <a:lnTo>
                    <a:pt x="11159" y="10698"/>
                  </a:lnTo>
                  <a:lnTo>
                    <a:pt x="11210" y="10647"/>
                  </a:lnTo>
                  <a:lnTo>
                    <a:pt x="11261" y="10494"/>
                  </a:lnTo>
                  <a:lnTo>
                    <a:pt x="11159" y="10391"/>
                  </a:lnTo>
                  <a:lnTo>
                    <a:pt x="10749" y="10238"/>
                  </a:lnTo>
                  <a:lnTo>
                    <a:pt x="10340" y="10238"/>
                  </a:lnTo>
                  <a:lnTo>
                    <a:pt x="9265" y="10084"/>
                  </a:lnTo>
                  <a:lnTo>
                    <a:pt x="8292" y="9828"/>
                  </a:lnTo>
                  <a:lnTo>
                    <a:pt x="7320" y="9572"/>
                  </a:lnTo>
                  <a:lnTo>
                    <a:pt x="6347" y="9214"/>
                  </a:lnTo>
                  <a:lnTo>
                    <a:pt x="5426" y="8753"/>
                  </a:lnTo>
                  <a:lnTo>
                    <a:pt x="4556" y="8293"/>
                  </a:lnTo>
                  <a:lnTo>
                    <a:pt x="3737" y="7730"/>
                  </a:lnTo>
                  <a:lnTo>
                    <a:pt x="3327" y="7371"/>
                  </a:lnTo>
                  <a:lnTo>
                    <a:pt x="2918" y="7064"/>
                  </a:lnTo>
                  <a:lnTo>
                    <a:pt x="2560" y="6655"/>
                  </a:lnTo>
                  <a:lnTo>
                    <a:pt x="2252" y="6296"/>
                  </a:lnTo>
                  <a:lnTo>
                    <a:pt x="1945" y="5836"/>
                  </a:lnTo>
                  <a:lnTo>
                    <a:pt x="1689" y="5375"/>
                  </a:lnTo>
                  <a:lnTo>
                    <a:pt x="1485" y="4863"/>
                  </a:lnTo>
                  <a:lnTo>
                    <a:pt x="1280" y="4351"/>
                  </a:lnTo>
                  <a:lnTo>
                    <a:pt x="922" y="3328"/>
                  </a:lnTo>
                  <a:lnTo>
                    <a:pt x="615" y="2253"/>
                  </a:lnTo>
                  <a:lnTo>
                    <a:pt x="359" y="1127"/>
                  </a:lnTo>
                  <a:lnTo>
                    <a:pt x="154" y="52"/>
                  </a:lnTo>
                  <a:lnTo>
                    <a:pt x="15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42;p54">
              <a:extLst>
                <a:ext uri="{FF2B5EF4-FFF2-40B4-BE49-F238E27FC236}">
                  <a16:creationId xmlns:a16="http://schemas.microsoft.com/office/drawing/2014/main" id="{BDCE8565-140B-2376-7DCA-A6C2DC493400}"/>
                </a:ext>
              </a:extLst>
            </p:cNvPr>
            <p:cNvSpPr/>
            <p:nvPr/>
          </p:nvSpPr>
          <p:spPr>
            <a:xfrm>
              <a:off x="4815775" y="2386600"/>
              <a:ext cx="1521475" cy="2305875"/>
            </a:xfrm>
            <a:custGeom>
              <a:avLst/>
              <a:gdLst/>
              <a:ahLst/>
              <a:cxnLst/>
              <a:rect l="l" t="t" r="r" b="b"/>
              <a:pathLst>
                <a:path w="60859" h="92235" extrusionOk="0">
                  <a:moveTo>
                    <a:pt x="59681" y="0"/>
                  </a:moveTo>
                  <a:lnTo>
                    <a:pt x="59630" y="51"/>
                  </a:lnTo>
                  <a:lnTo>
                    <a:pt x="60091" y="3429"/>
                  </a:lnTo>
                  <a:lnTo>
                    <a:pt x="60296" y="4965"/>
                  </a:lnTo>
                  <a:lnTo>
                    <a:pt x="60449" y="6552"/>
                  </a:lnTo>
                  <a:lnTo>
                    <a:pt x="60551" y="8138"/>
                  </a:lnTo>
                  <a:lnTo>
                    <a:pt x="60603" y="9725"/>
                  </a:lnTo>
                  <a:lnTo>
                    <a:pt x="60654" y="11312"/>
                  </a:lnTo>
                  <a:lnTo>
                    <a:pt x="60603" y="12950"/>
                  </a:lnTo>
                  <a:lnTo>
                    <a:pt x="60449" y="14536"/>
                  </a:lnTo>
                  <a:lnTo>
                    <a:pt x="60244" y="16123"/>
                  </a:lnTo>
                  <a:lnTo>
                    <a:pt x="59937" y="17659"/>
                  </a:lnTo>
                  <a:lnTo>
                    <a:pt x="59579" y="19194"/>
                  </a:lnTo>
                  <a:lnTo>
                    <a:pt x="59067" y="20679"/>
                  </a:lnTo>
                  <a:lnTo>
                    <a:pt x="58760" y="21395"/>
                  </a:lnTo>
                  <a:lnTo>
                    <a:pt x="58453" y="22061"/>
                  </a:lnTo>
                  <a:lnTo>
                    <a:pt x="58095" y="22777"/>
                  </a:lnTo>
                  <a:lnTo>
                    <a:pt x="57736" y="23443"/>
                  </a:lnTo>
                  <a:lnTo>
                    <a:pt x="57327" y="24108"/>
                  </a:lnTo>
                  <a:lnTo>
                    <a:pt x="56866" y="24773"/>
                  </a:lnTo>
                  <a:lnTo>
                    <a:pt x="56354" y="25388"/>
                  </a:lnTo>
                  <a:lnTo>
                    <a:pt x="55842" y="26002"/>
                  </a:lnTo>
                  <a:lnTo>
                    <a:pt x="55331" y="26616"/>
                  </a:lnTo>
                  <a:lnTo>
                    <a:pt x="54716" y="27179"/>
                  </a:lnTo>
                  <a:lnTo>
                    <a:pt x="54153" y="27691"/>
                  </a:lnTo>
                  <a:lnTo>
                    <a:pt x="53539" y="28152"/>
                  </a:lnTo>
                  <a:lnTo>
                    <a:pt x="52311" y="29022"/>
                  </a:lnTo>
                  <a:lnTo>
                    <a:pt x="50980" y="29841"/>
                  </a:lnTo>
                  <a:lnTo>
                    <a:pt x="49649" y="30557"/>
                  </a:lnTo>
                  <a:lnTo>
                    <a:pt x="48267" y="31172"/>
                  </a:lnTo>
                  <a:lnTo>
                    <a:pt x="46834" y="31735"/>
                  </a:lnTo>
                  <a:lnTo>
                    <a:pt x="45401" y="32298"/>
                  </a:lnTo>
                  <a:lnTo>
                    <a:pt x="43968" y="32809"/>
                  </a:lnTo>
                  <a:lnTo>
                    <a:pt x="40794" y="33782"/>
                  </a:lnTo>
                  <a:lnTo>
                    <a:pt x="37621" y="34652"/>
                  </a:lnTo>
                  <a:lnTo>
                    <a:pt x="34447" y="35420"/>
                  </a:lnTo>
                  <a:lnTo>
                    <a:pt x="31172" y="36085"/>
                  </a:lnTo>
                  <a:lnTo>
                    <a:pt x="27947" y="36699"/>
                  </a:lnTo>
                  <a:lnTo>
                    <a:pt x="24671" y="37262"/>
                  </a:lnTo>
                  <a:lnTo>
                    <a:pt x="18171" y="38389"/>
                  </a:lnTo>
                  <a:lnTo>
                    <a:pt x="14895" y="38952"/>
                  </a:lnTo>
                  <a:lnTo>
                    <a:pt x="11721" y="39515"/>
                  </a:lnTo>
                  <a:lnTo>
                    <a:pt x="8548" y="40129"/>
                  </a:lnTo>
                  <a:lnTo>
                    <a:pt x="7012" y="40487"/>
                  </a:lnTo>
                  <a:lnTo>
                    <a:pt x="5426" y="40897"/>
                  </a:lnTo>
                  <a:lnTo>
                    <a:pt x="4811" y="41101"/>
                  </a:lnTo>
                  <a:lnTo>
                    <a:pt x="4197" y="41357"/>
                  </a:lnTo>
                  <a:lnTo>
                    <a:pt x="3634" y="41664"/>
                  </a:lnTo>
                  <a:lnTo>
                    <a:pt x="3122" y="42023"/>
                  </a:lnTo>
                  <a:lnTo>
                    <a:pt x="2662" y="42432"/>
                  </a:lnTo>
                  <a:lnTo>
                    <a:pt x="2303" y="42893"/>
                  </a:lnTo>
                  <a:lnTo>
                    <a:pt x="1945" y="43456"/>
                  </a:lnTo>
                  <a:lnTo>
                    <a:pt x="1638" y="44070"/>
                  </a:lnTo>
                  <a:lnTo>
                    <a:pt x="1484" y="44735"/>
                  </a:lnTo>
                  <a:lnTo>
                    <a:pt x="1331" y="45350"/>
                  </a:lnTo>
                  <a:lnTo>
                    <a:pt x="1229" y="46015"/>
                  </a:lnTo>
                  <a:lnTo>
                    <a:pt x="1177" y="46680"/>
                  </a:lnTo>
                  <a:lnTo>
                    <a:pt x="870" y="50161"/>
                  </a:lnTo>
                  <a:lnTo>
                    <a:pt x="665" y="53642"/>
                  </a:lnTo>
                  <a:lnTo>
                    <a:pt x="461" y="57122"/>
                  </a:lnTo>
                  <a:lnTo>
                    <a:pt x="256" y="60603"/>
                  </a:lnTo>
                  <a:lnTo>
                    <a:pt x="154" y="64083"/>
                  </a:lnTo>
                  <a:lnTo>
                    <a:pt x="51" y="67615"/>
                  </a:lnTo>
                  <a:lnTo>
                    <a:pt x="0" y="71096"/>
                  </a:lnTo>
                  <a:lnTo>
                    <a:pt x="0" y="74627"/>
                  </a:lnTo>
                  <a:lnTo>
                    <a:pt x="0" y="78159"/>
                  </a:lnTo>
                  <a:lnTo>
                    <a:pt x="102" y="81640"/>
                  </a:lnTo>
                  <a:lnTo>
                    <a:pt x="205" y="85171"/>
                  </a:lnTo>
                  <a:lnTo>
                    <a:pt x="358" y="88652"/>
                  </a:lnTo>
                  <a:lnTo>
                    <a:pt x="563" y="92184"/>
                  </a:lnTo>
                  <a:lnTo>
                    <a:pt x="563" y="92235"/>
                  </a:lnTo>
                  <a:lnTo>
                    <a:pt x="665" y="92235"/>
                  </a:lnTo>
                  <a:lnTo>
                    <a:pt x="717" y="92184"/>
                  </a:lnTo>
                  <a:lnTo>
                    <a:pt x="614" y="90443"/>
                  </a:lnTo>
                  <a:lnTo>
                    <a:pt x="563" y="88703"/>
                  </a:lnTo>
                  <a:lnTo>
                    <a:pt x="461" y="85223"/>
                  </a:lnTo>
                  <a:lnTo>
                    <a:pt x="410" y="81691"/>
                  </a:lnTo>
                  <a:lnTo>
                    <a:pt x="410" y="78159"/>
                  </a:lnTo>
                  <a:lnTo>
                    <a:pt x="410" y="74678"/>
                  </a:lnTo>
                  <a:lnTo>
                    <a:pt x="461" y="71147"/>
                  </a:lnTo>
                  <a:lnTo>
                    <a:pt x="512" y="67615"/>
                  </a:lnTo>
                  <a:lnTo>
                    <a:pt x="768" y="60603"/>
                  </a:lnTo>
                  <a:lnTo>
                    <a:pt x="1126" y="53642"/>
                  </a:lnTo>
                  <a:lnTo>
                    <a:pt x="1331" y="50161"/>
                  </a:lnTo>
                  <a:lnTo>
                    <a:pt x="1638" y="46680"/>
                  </a:lnTo>
                  <a:lnTo>
                    <a:pt x="1740" y="45964"/>
                  </a:lnTo>
                  <a:lnTo>
                    <a:pt x="1843" y="45196"/>
                  </a:lnTo>
                  <a:lnTo>
                    <a:pt x="2047" y="44531"/>
                  </a:lnTo>
                  <a:lnTo>
                    <a:pt x="2252" y="43865"/>
                  </a:lnTo>
                  <a:lnTo>
                    <a:pt x="2611" y="43251"/>
                  </a:lnTo>
                  <a:lnTo>
                    <a:pt x="2815" y="42944"/>
                  </a:lnTo>
                  <a:lnTo>
                    <a:pt x="3020" y="42688"/>
                  </a:lnTo>
                  <a:lnTo>
                    <a:pt x="3276" y="42432"/>
                  </a:lnTo>
                  <a:lnTo>
                    <a:pt x="3583" y="42227"/>
                  </a:lnTo>
                  <a:lnTo>
                    <a:pt x="3890" y="42023"/>
                  </a:lnTo>
                  <a:lnTo>
                    <a:pt x="4248" y="41818"/>
                  </a:lnTo>
                  <a:lnTo>
                    <a:pt x="4965" y="41562"/>
                  </a:lnTo>
                  <a:lnTo>
                    <a:pt x="5682" y="41306"/>
                  </a:lnTo>
                  <a:lnTo>
                    <a:pt x="6398" y="41101"/>
                  </a:lnTo>
                  <a:lnTo>
                    <a:pt x="7115" y="40948"/>
                  </a:lnTo>
                  <a:lnTo>
                    <a:pt x="10339" y="40282"/>
                  </a:lnTo>
                  <a:lnTo>
                    <a:pt x="13564" y="39668"/>
                  </a:lnTo>
                  <a:lnTo>
                    <a:pt x="16840" y="39105"/>
                  </a:lnTo>
                  <a:lnTo>
                    <a:pt x="23340" y="37979"/>
                  </a:lnTo>
                  <a:lnTo>
                    <a:pt x="26616" y="37416"/>
                  </a:lnTo>
                  <a:lnTo>
                    <a:pt x="29841" y="36853"/>
                  </a:lnTo>
                  <a:lnTo>
                    <a:pt x="33117" y="36188"/>
                  </a:lnTo>
                  <a:lnTo>
                    <a:pt x="36341" y="35471"/>
                  </a:lnTo>
                  <a:lnTo>
                    <a:pt x="37877" y="35113"/>
                  </a:lnTo>
                  <a:lnTo>
                    <a:pt x="39412" y="34703"/>
                  </a:lnTo>
                  <a:lnTo>
                    <a:pt x="40948" y="34243"/>
                  </a:lnTo>
                  <a:lnTo>
                    <a:pt x="42483" y="33782"/>
                  </a:lnTo>
                  <a:lnTo>
                    <a:pt x="44019" y="33270"/>
                  </a:lnTo>
                  <a:lnTo>
                    <a:pt x="45503" y="32758"/>
                  </a:lnTo>
                  <a:lnTo>
                    <a:pt x="46988" y="32144"/>
                  </a:lnTo>
                  <a:lnTo>
                    <a:pt x="48472" y="31581"/>
                  </a:lnTo>
                  <a:lnTo>
                    <a:pt x="49803" y="30967"/>
                  </a:lnTo>
                  <a:lnTo>
                    <a:pt x="51082" y="30250"/>
                  </a:lnTo>
                  <a:lnTo>
                    <a:pt x="52311" y="29534"/>
                  </a:lnTo>
                  <a:lnTo>
                    <a:pt x="53488" y="28663"/>
                  </a:lnTo>
                  <a:lnTo>
                    <a:pt x="54614" y="27793"/>
                  </a:lnTo>
                  <a:lnTo>
                    <a:pt x="55638" y="26770"/>
                  </a:lnTo>
                  <a:lnTo>
                    <a:pt x="56150" y="26258"/>
                  </a:lnTo>
                  <a:lnTo>
                    <a:pt x="56610" y="25695"/>
                  </a:lnTo>
                  <a:lnTo>
                    <a:pt x="57071" y="25132"/>
                  </a:lnTo>
                  <a:lnTo>
                    <a:pt x="57480" y="24518"/>
                  </a:lnTo>
                  <a:lnTo>
                    <a:pt x="58197" y="23289"/>
                  </a:lnTo>
                  <a:lnTo>
                    <a:pt x="58811" y="22009"/>
                  </a:lnTo>
                  <a:lnTo>
                    <a:pt x="59374" y="20679"/>
                  </a:lnTo>
                  <a:lnTo>
                    <a:pt x="59835" y="19348"/>
                  </a:lnTo>
                  <a:lnTo>
                    <a:pt x="60193" y="17966"/>
                  </a:lnTo>
                  <a:lnTo>
                    <a:pt x="60500" y="16584"/>
                  </a:lnTo>
                  <a:lnTo>
                    <a:pt x="60705" y="15202"/>
                  </a:lnTo>
                  <a:lnTo>
                    <a:pt x="60807" y="13769"/>
                  </a:lnTo>
                  <a:lnTo>
                    <a:pt x="60859" y="12028"/>
                  </a:lnTo>
                  <a:lnTo>
                    <a:pt x="60859" y="10339"/>
                  </a:lnTo>
                  <a:lnTo>
                    <a:pt x="60756" y="8599"/>
                  </a:lnTo>
                  <a:lnTo>
                    <a:pt x="60603" y="6859"/>
                  </a:lnTo>
                  <a:lnTo>
                    <a:pt x="60449" y="5170"/>
                  </a:lnTo>
                  <a:lnTo>
                    <a:pt x="60193" y="3481"/>
                  </a:lnTo>
                  <a:lnTo>
                    <a:pt x="59733" y="51"/>
                  </a:lnTo>
                  <a:lnTo>
                    <a:pt x="59681"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3;p54">
              <a:extLst>
                <a:ext uri="{FF2B5EF4-FFF2-40B4-BE49-F238E27FC236}">
                  <a16:creationId xmlns:a16="http://schemas.microsoft.com/office/drawing/2014/main" id="{A95DE315-4E47-100A-B367-1718AF8889FF}"/>
                </a:ext>
              </a:extLst>
            </p:cNvPr>
            <p:cNvSpPr/>
            <p:nvPr/>
          </p:nvSpPr>
          <p:spPr>
            <a:xfrm>
              <a:off x="4242500" y="4797375"/>
              <a:ext cx="656475" cy="33300"/>
            </a:xfrm>
            <a:custGeom>
              <a:avLst/>
              <a:gdLst/>
              <a:ahLst/>
              <a:cxnLst/>
              <a:rect l="l" t="t" r="r" b="b"/>
              <a:pathLst>
                <a:path w="26259" h="1332" extrusionOk="0">
                  <a:moveTo>
                    <a:pt x="20372" y="1"/>
                  </a:moveTo>
                  <a:lnTo>
                    <a:pt x="15253" y="103"/>
                  </a:lnTo>
                  <a:lnTo>
                    <a:pt x="10135" y="257"/>
                  </a:lnTo>
                  <a:lnTo>
                    <a:pt x="7627" y="359"/>
                  </a:lnTo>
                  <a:lnTo>
                    <a:pt x="5068" y="513"/>
                  </a:lnTo>
                  <a:lnTo>
                    <a:pt x="2508" y="718"/>
                  </a:lnTo>
                  <a:lnTo>
                    <a:pt x="1280" y="820"/>
                  </a:lnTo>
                  <a:lnTo>
                    <a:pt x="52" y="973"/>
                  </a:lnTo>
                  <a:lnTo>
                    <a:pt x="0" y="1025"/>
                  </a:lnTo>
                  <a:lnTo>
                    <a:pt x="0" y="1127"/>
                  </a:lnTo>
                  <a:lnTo>
                    <a:pt x="52" y="1178"/>
                  </a:lnTo>
                  <a:lnTo>
                    <a:pt x="103" y="1229"/>
                  </a:lnTo>
                  <a:lnTo>
                    <a:pt x="1587" y="1332"/>
                  </a:lnTo>
                  <a:lnTo>
                    <a:pt x="5887" y="1332"/>
                  </a:lnTo>
                  <a:lnTo>
                    <a:pt x="8446" y="1281"/>
                  </a:lnTo>
                  <a:lnTo>
                    <a:pt x="10954" y="1229"/>
                  </a:lnTo>
                  <a:lnTo>
                    <a:pt x="16072" y="973"/>
                  </a:lnTo>
                  <a:lnTo>
                    <a:pt x="21140" y="666"/>
                  </a:lnTo>
                  <a:lnTo>
                    <a:pt x="23648" y="513"/>
                  </a:lnTo>
                  <a:lnTo>
                    <a:pt x="26207" y="257"/>
                  </a:lnTo>
                  <a:lnTo>
                    <a:pt x="26258" y="257"/>
                  </a:lnTo>
                  <a:lnTo>
                    <a:pt x="26258" y="155"/>
                  </a:lnTo>
                  <a:lnTo>
                    <a:pt x="26258" y="103"/>
                  </a:lnTo>
                  <a:lnTo>
                    <a:pt x="26207" y="52"/>
                  </a:lnTo>
                  <a:lnTo>
                    <a:pt x="25439"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4;p54">
              <a:extLst>
                <a:ext uri="{FF2B5EF4-FFF2-40B4-BE49-F238E27FC236}">
                  <a16:creationId xmlns:a16="http://schemas.microsoft.com/office/drawing/2014/main" id="{ED4F5396-9286-E42A-4239-5D92DA7FAEEC}"/>
                </a:ext>
              </a:extLst>
            </p:cNvPr>
            <p:cNvSpPr/>
            <p:nvPr/>
          </p:nvSpPr>
          <p:spPr>
            <a:xfrm>
              <a:off x="4920700" y="3401325"/>
              <a:ext cx="428700" cy="848400"/>
            </a:xfrm>
            <a:custGeom>
              <a:avLst/>
              <a:gdLst/>
              <a:ahLst/>
              <a:cxnLst/>
              <a:rect l="l" t="t" r="r" b="b"/>
              <a:pathLst>
                <a:path w="17148" h="33936" extrusionOk="0">
                  <a:moveTo>
                    <a:pt x="17147" y="0"/>
                  </a:moveTo>
                  <a:lnTo>
                    <a:pt x="14281" y="359"/>
                  </a:lnTo>
                  <a:lnTo>
                    <a:pt x="11414" y="768"/>
                  </a:lnTo>
                  <a:lnTo>
                    <a:pt x="8548" y="1331"/>
                  </a:lnTo>
                  <a:lnTo>
                    <a:pt x="5733" y="1946"/>
                  </a:lnTo>
                  <a:lnTo>
                    <a:pt x="4300" y="2304"/>
                  </a:lnTo>
                  <a:lnTo>
                    <a:pt x="2918" y="2816"/>
                  </a:lnTo>
                  <a:lnTo>
                    <a:pt x="2252" y="3123"/>
                  </a:lnTo>
                  <a:lnTo>
                    <a:pt x="1638" y="3532"/>
                  </a:lnTo>
                  <a:lnTo>
                    <a:pt x="1331" y="3839"/>
                  </a:lnTo>
                  <a:lnTo>
                    <a:pt x="1126" y="4249"/>
                  </a:lnTo>
                  <a:lnTo>
                    <a:pt x="922" y="4965"/>
                  </a:lnTo>
                  <a:lnTo>
                    <a:pt x="666" y="6399"/>
                  </a:lnTo>
                  <a:lnTo>
                    <a:pt x="512" y="7883"/>
                  </a:lnTo>
                  <a:lnTo>
                    <a:pt x="359" y="9316"/>
                  </a:lnTo>
                  <a:lnTo>
                    <a:pt x="256" y="10800"/>
                  </a:lnTo>
                  <a:lnTo>
                    <a:pt x="154" y="13667"/>
                  </a:lnTo>
                  <a:lnTo>
                    <a:pt x="51" y="16584"/>
                  </a:lnTo>
                  <a:lnTo>
                    <a:pt x="0" y="19451"/>
                  </a:lnTo>
                  <a:lnTo>
                    <a:pt x="0" y="22368"/>
                  </a:lnTo>
                  <a:lnTo>
                    <a:pt x="51" y="28152"/>
                  </a:lnTo>
                  <a:lnTo>
                    <a:pt x="154" y="31018"/>
                  </a:lnTo>
                  <a:lnTo>
                    <a:pt x="256" y="33936"/>
                  </a:lnTo>
                  <a:lnTo>
                    <a:pt x="512" y="22368"/>
                  </a:lnTo>
                  <a:lnTo>
                    <a:pt x="666" y="16584"/>
                  </a:lnTo>
                  <a:lnTo>
                    <a:pt x="768" y="13667"/>
                  </a:lnTo>
                  <a:lnTo>
                    <a:pt x="922" y="10800"/>
                  </a:lnTo>
                  <a:lnTo>
                    <a:pt x="973" y="9367"/>
                  </a:lnTo>
                  <a:lnTo>
                    <a:pt x="1126" y="7934"/>
                  </a:lnTo>
                  <a:lnTo>
                    <a:pt x="1280" y="6501"/>
                  </a:lnTo>
                  <a:lnTo>
                    <a:pt x="1485" y="5119"/>
                  </a:lnTo>
                  <a:lnTo>
                    <a:pt x="1638" y="4454"/>
                  </a:lnTo>
                  <a:lnTo>
                    <a:pt x="1792" y="4198"/>
                  </a:lnTo>
                  <a:lnTo>
                    <a:pt x="1945" y="3993"/>
                  </a:lnTo>
                  <a:lnTo>
                    <a:pt x="2559" y="3583"/>
                  </a:lnTo>
                  <a:lnTo>
                    <a:pt x="3174" y="3327"/>
                  </a:lnTo>
                  <a:lnTo>
                    <a:pt x="4504" y="2816"/>
                  </a:lnTo>
                  <a:lnTo>
                    <a:pt x="5886" y="2406"/>
                  </a:lnTo>
                  <a:lnTo>
                    <a:pt x="7268" y="2048"/>
                  </a:lnTo>
                  <a:lnTo>
                    <a:pt x="8650" y="1690"/>
                  </a:lnTo>
                  <a:lnTo>
                    <a:pt x="11466" y="1075"/>
                  </a:lnTo>
                  <a:lnTo>
                    <a:pt x="14332" y="512"/>
                  </a:lnTo>
                  <a:lnTo>
                    <a:pt x="17147"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5;p54">
              <a:extLst>
                <a:ext uri="{FF2B5EF4-FFF2-40B4-BE49-F238E27FC236}">
                  <a16:creationId xmlns:a16="http://schemas.microsoft.com/office/drawing/2014/main" id="{F35242E2-7588-0CF2-437F-A9A7B2CB551C}"/>
                </a:ext>
              </a:extLst>
            </p:cNvPr>
            <p:cNvSpPr/>
            <p:nvPr/>
          </p:nvSpPr>
          <p:spPr>
            <a:xfrm>
              <a:off x="4516325" y="2592600"/>
              <a:ext cx="1090275" cy="401825"/>
            </a:xfrm>
            <a:custGeom>
              <a:avLst/>
              <a:gdLst/>
              <a:ahLst/>
              <a:cxnLst/>
              <a:rect l="l" t="t" r="r" b="b"/>
              <a:pathLst>
                <a:path w="43611" h="16073" extrusionOk="0">
                  <a:moveTo>
                    <a:pt x="43610" y="1"/>
                  </a:moveTo>
                  <a:lnTo>
                    <a:pt x="40744" y="615"/>
                  </a:lnTo>
                  <a:lnTo>
                    <a:pt x="37929" y="1280"/>
                  </a:lnTo>
                  <a:lnTo>
                    <a:pt x="35062" y="1997"/>
                  </a:lnTo>
                  <a:lnTo>
                    <a:pt x="32247" y="2765"/>
                  </a:lnTo>
                  <a:lnTo>
                    <a:pt x="29432" y="3533"/>
                  </a:lnTo>
                  <a:lnTo>
                    <a:pt x="26617" y="4403"/>
                  </a:lnTo>
                  <a:lnTo>
                    <a:pt x="23853" y="5273"/>
                  </a:lnTo>
                  <a:lnTo>
                    <a:pt x="21089" y="6194"/>
                  </a:lnTo>
                  <a:lnTo>
                    <a:pt x="18325" y="7218"/>
                  </a:lnTo>
                  <a:lnTo>
                    <a:pt x="15612" y="8242"/>
                  </a:lnTo>
                  <a:lnTo>
                    <a:pt x="12899" y="9368"/>
                  </a:lnTo>
                  <a:lnTo>
                    <a:pt x="10238" y="10494"/>
                  </a:lnTo>
                  <a:lnTo>
                    <a:pt x="8907" y="11108"/>
                  </a:lnTo>
                  <a:lnTo>
                    <a:pt x="7576" y="11722"/>
                  </a:lnTo>
                  <a:lnTo>
                    <a:pt x="6297" y="12387"/>
                  </a:lnTo>
                  <a:lnTo>
                    <a:pt x="5017" y="13053"/>
                  </a:lnTo>
                  <a:lnTo>
                    <a:pt x="3737" y="13769"/>
                  </a:lnTo>
                  <a:lnTo>
                    <a:pt x="2458" y="14537"/>
                  </a:lnTo>
                  <a:lnTo>
                    <a:pt x="1229" y="15305"/>
                  </a:lnTo>
                  <a:lnTo>
                    <a:pt x="1" y="16073"/>
                  </a:lnTo>
                  <a:lnTo>
                    <a:pt x="1281" y="15356"/>
                  </a:lnTo>
                  <a:lnTo>
                    <a:pt x="2560" y="14691"/>
                  </a:lnTo>
                  <a:lnTo>
                    <a:pt x="5171" y="13360"/>
                  </a:lnTo>
                  <a:lnTo>
                    <a:pt x="7781" y="12132"/>
                  </a:lnTo>
                  <a:lnTo>
                    <a:pt x="10443" y="10954"/>
                  </a:lnTo>
                  <a:lnTo>
                    <a:pt x="13155" y="9879"/>
                  </a:lnTo>
                  <a:lnTo>
                    <a:pt x="15868" y="8856"/>
                  </a:lnTo>
                  <a:lnTo>
                    <a:pt x="21345" y="6860"/>
                  </a:lnTo>
                  <a:lnTo>
                    <a:pt x="24058" y="5887"/>
                  </a:lnTo>
                  <a:lnTo>
                    <a:pt x="26822" y="4966"/>
                  </a:lnTo>
                  <a:lnTo>
                    <a:pt x="32401" y="3225"/>
                  </a:lnTo>
                  <a:lnTo>
                    <a:pt x="35165" y="2406"/>
                  </a:lnTo>
                  <a:lnTo>
                    <a:pt x="37980" y="1588"/>
                  </a:lnTo>
                  <a:lnTo>
                    <a:pt x="40795" y="820"/>
                  </a:lnTo>
                  <a:lnTo>
                    <a:pt x="43610"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6;p54">
              <a:extLst>
                <a:ext uri="{FF2B5EF4-FFF2-40B4-BE49-F238E27FC236}">
                  <a16:creationId xmlns:a16="http://schemas.microsoft.com/office/drawing/2014/main" id="{16425A06-1861-ACA4-B945-9E613A712BEB}"/>
                </a:ext>
              </a:extLst>
            </p:cNvPr>
            <p:cNvSpPr/>
            <p:nvPr/>
          </p:nvSpPr>
          <p:spPr>
            <a:xfrm>
              <a:off x="4545775" y="1359050"/>
              <a:ext cx="1072325" cy="959750"/>
            </a:xfrm>
            <a:custGeom>
              <a:avLst/>
              <a:gdLst/>
              <a:ahLst/>
              <a:cxnLst/>
              <a:rect l="l" t="t" r="r" b="b"/>
              <a:pathLst>
                <a:path w="42893" h="38390" extrusionOk="0">
                  <a:moveTo>
                    <a:pt x="40999" y="1"/>
                  </a:moveTo>
                  <a:lnTo>
                    <a:pt x="40641" y="103"/>
                  </a:lnTo>
                  <a:lnTo>
                    <a:pt x="40231" y="206"/>
                  </a:lnTo>
                  <a:lnTo>
                    <a:pt x="39822" y="461"/>
                  </a:lnTo>
                  <a:lnTo>
                    <a:pt x="39361" y="717"/>
                  </a:lnTo>
                  <a:lnTo>
                    <a:pt x="38900" y="1076"/>
                  </a:lnTo>
                  <a:lnTo>
                    <a:pt x="38389" y="1536"/>
                  </a:lnTo>
                  <a:lnTo>
                    <a:pt x="37877" y="2048"/>
                  </a:lnTo>
                  <a:lnTo>
                    <a:pt x="37314" y="2662"/>
                  </a:lnTo>
                  <a:lnTo>
                    <a:pt x="36136" y="4096"/>
                  </a:lnTo>
                  <a:lnTo>
                    <a:pt x="34806" y="5836"/>
                  </a:lnTo>
                  <a:lnTo>
                    <a:pt x="28049" y="15254"/>
                  </a:lnTo>
                  <a:lnTo>
                    <a:pt x="25900" y="18223"/>
                  </a:lnTo>
                  <a:lnTo>
                    <a:pt x="25183" y="19144"/>
                  </a:lnTo>
                  <a:lnTo>
                    <a:pt x="24773" y="19656"/>
                  </a:lnTo>
                  <a:lnTo>
                    <a:pt x="24620" y="19707"/>
                  </a:lnTo>
                  <a:lnTo>
                    <a:pt x="24466" y="19809"/>
                  </a:lnTo>
                  <a:lnTo>
                    <a:pt x="23903" y="19912"/>
                  </a:lnTo>
                  <a:lnTo>
                    <a:pt x="23136" y="20065"/>
                  </a:lnTo>
                  <a:lnTo>
                    <a:pt x="22112" y="20219"/>
                  </a:lnTo>
                  <a:lnTo>
                    <a:pt x="19553" y="20475"/>
                  </a:lnTo>
                  <a:lnTo>
                    <a:pt x="16482" y="20782"/>
                  </a:lnTo>
                  <a:lnTo>
                    <a:pt x="9828" y="21396"/>
                  </a:lnTo>
                  <a:lnTo>
                    <a:pt x="6654" y="21754"/>
                  </a:lnTo>
                  <a:lnTo>
                    <a:pt x="3941" y="22113"/>
                  </a:lnTo>
                  <a:lnTo>
                    <a:pt x="2611" y="22368"/>
                  </a:lnTo>
                  <a:lnTo>
                    <a:pt x="1536" y="22624"/>
                  </a:lnTo>
                  <a:lnTo>
                    <a:pt x="768" y="22880"/>
                  </a:lnTo>
                  <a:lnTo>
                    <a:pt x="512" y="23034"/>
                  </a:lnTo>
                  <a:lnTo>
                    <a:pt x="307" y="23187"/>
                  </a:lnTo>
                  <a:lnTo>
                    <a:pt x="205" y="23392"/>
                  </a:lnTo>
                  <a:lnTo>
                    <a:pt x="103" y="23648"/>
                  </a:lnTo>
                  <a:lnTo>
                    <a:pt x="51" y="23955"/>
                  </a:lnTo>
                  <a:lnTo>
                    <a:pt x="0" y="24313"/>
                  </a:lnTo>
                  <a:lnTo>
                    <a:pt x="51" y="25235"/>
                  </a:lnTo>
                  <a:lnTo>
                    <a:pt x="154" y="26310"/>
                  </a:lnTo>
                  <a:lnTo>
                    <a:pt x="307" y="27538"/>
                  </a:lnTo>
                  <a:lnTo>
                    <a:pt x="614" y="28818"/>
                  </a:lnTo>
                  <a:lnTo>
                    <a:pt x="921" y="30149"/>
                  </a:lnTo>
                  <a:lnTo>
                    <a:pt x="1280" y="31531"/>
                  </a:lnTo>
                  <a:lnTo>
                    <a:pt x="1740" y="32861"/>
                  </a:lnTo>
                  <a:lnTo>
                    <a:pt x="2150" y="34141"/>
                  </a:lnTo>
                  <a:lnTo>
                    <a:pt x="2611" y="35318"/>
                  </a:lnTo>
                  <a:lnTo>
                    <a:pt x="3122" y="36342"/>
                  </a:lnTo>
                  <a:lnTo>
                    <a:pt x="3583" y="37212"/>
                  </a:lnTo>
                  <a:lnTo>
                    <a:pt x="3839" y="37570"/>
                  </a:lnTo>
                  <a:lnTo>
                    <a:pt x="4044" y="37877"/>
                  </a:lnTo>
                  <a:lnTo>
                    <a:pt x="4300" y="38133"/>
                  </a:lnTo>
                  <a:lnTo>
                    <a:pt x="4504" y="38287"/>
                  </a:lnTo>
                  <a:lnTo>
                    <a:pt x="4709" y="38389"/>
                  </a:lnTo>
                  <a:lnTo>
                    <a:pt x="4914" y="38389"/>
                  </a:lnTo>
                  <a:lnTo>
                    <a:pt x="8394" y="38031"/>
                  </a:lnTo>
                  <a:lnTo>
                    <a:pt x="9213" y="37877"/>
                  </a:lnTo>
                  <a:lnTo>
                    <a:pt x="10339" y="37673"/>
                  </a:lnTo>
                  <a:lnTo>
                    <a:pt x="13411" y="37007"/>
                  </a:lnTo>
                  <a:lnTo>
                    <a:pt x="17096" y="36086"/>
                  </a:lnTo>
                  <a:lnTo>
                    <a:pt x="21139" y="35062"/>
                  </a:lnTo>
                  <a:lnTo>
                    <a:pt x="25132" y="33936"/>
                  </a:lnTo>
                  <a:lnTo>
                    <a:pt x="26974" y="33373"/>
                  </a:lnTo>
                  <a:lnTo>
                    <a:pt x="28715" y="32810"/>
                  </a:lnTo>
                  <a:lnTo>
                    <a:pt x="30250" y="32247"/>
                  </a:lnTo>
                  <a:lnTo>
                    <a:pt x="31581" y="31735"/>
                  </a:lnTo>
                  <a:lnTo>
                    <a:pt x="32605" y="31275"/>
                  </a:lnTo>
                  <a:lnTo>
                    <a:pt x="33014" y="31070"/>
                  </a:lnTo>
                  <a:lnTo>
                    <a:pt x="33321" y="30865"/>
                  </a:lnTo>
                  <a:lnTo>
                    <a:pt x="33680" y="30609"/>
                  </a:lnTo>
                  <a:lnTo>
                    <a:pt x="33987" y="30302"/>
                  </a:lnTo>
                  <a:lnTo>
                    <a:pt x="34294" y="29944"/>
                  </a:lnTo>
                  <a:lnTo>
                    <a:pt x="34652" y="29586"/>
                  </a:lnTo>
                  <a:lnTo>
                    <a:pt x="35266" y="28664"/>
                  </a:lnTo>
                  <a:lnTo>
                    <a:pt x="35829" y="27640"/>
                  </a:lnTo>
                  <a:lnTo>
                    <a:pt x="36444" y="26412"/>
                  </a:lnTo>
                  <a:lnTo>
                    <a:pt x="37007" y="25081"/>
                  </a:lnTo>
                  <a:lnTo>
                    <a:pt x="37570" y="23597"/>
                  </a:lnTo>
                  <a:lnTo>
                    <a:pt x="38133" y="22010"/>
                  </a:lnTo>
                  <a:lnTo>
                    <a:pt x="38696" y="20321"/>
                  </a:lnTo>
                  <a:lnTo>
                    <a:pt x="39208" y="18478"/>
                  </a:lnTo>
                  <a:lnTo>
                    <a:pt x="40334" y="14486"/>
                  </a:lnTo>
                  <a:lnTo>
                    <a:pt x="41408" y="10084"/>
                  </a:lnTo>
                  <a:lnTo>
                    <a:pt x="42535" y="5375"/>
                  </a:lnTo>
                  <a:lnTo>
                    <a:pt x="42688" y="4505"/>
                  </a:lnTo>
                  <a:lnTo>
                    <a:pt x="42842" y="3686"/>
                  </a:lnTo>
                  <a:lnTo>
                    <a:pt x="42893" y="2918"/>
                  </a:lnTo>
                  <a:lnTo>
                    <a:pt x="42842" y="2253"/>
                  </a:lnTo>
                  <a:lnTo>
                    <a:pt x="42790" y="1690"/>
                  </a:lnTo>
                  <a:lnTo>
                    <a:pt x="42637" y="1229"/>
                  </a:lnTo>
                  <a:lnTo>
                    <a:pt x="42432" y="769"/>
                  </a:lnTo>
                  <a:lnTo>
                    <a:pt x="42176" y="461"/>
                  </a:lnTo>
                  <a:lnTo>
                    <a:pt x="41920" y="257"/>
                  </a:lnTo>
                  <a:lnTo>
                    <a:pt x="41613" y="103"/>
                  </a:lnTo>
                  <a:lnTo>
                    <a:pt x="41306" y="52"/>
                  </a:lnTo>
                  <a:lnTo>
                    <a:pt x="40999"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7;p54">
              <a:extLst>
                <a:ext uri="{FF2B5EF4-FFF2-40B4-BE49-F238E27FC236}">
                  <a16:creationId xmlns:a16="http://schemas.microsoft.com/office/drawing/2014/main" id="{3732D642-23D6-0B5A-BA72-0B27F2C4E450}"/>
                </a:ext>
              </a:extLst>
            </p:cNvPr>
            <p:cNvSpPr/>
            <p:nvPr/>
          </p:nvSpPr>
          <p:spPr>
            <a:xfrm>
              <a:off x="4545775" y="1359050"/>
              <a:ext cx="1072325" cy="959750"/>
            </a:xfrm>
            <a:custGeom>
              <a:avLst/>
              <a:gdLst/>
              <a:ahLst/>
              <a:cxnLst/>
              <a:rect l="l" t="t" r="r" b="b"/>
              <a:pathLst>
                <a:path w="42893" h="38390" fill="none" extrusionOk="0">
                  <a:moveTo>
                    <a:pt x="42535" y="5375"/>
                  </a:moveTo>
                  <a:lnTo>
                    <a:pt x="42535" y="5375"/>
                  </a:lnTo>
                  <a:lnTo>
                    <a:pt x="41408" y="10084"/>
                  </a:lnTo>
                  <a:lnTo>
                    <a:pt x="40334" y="14486"/>
                  </a:lnTo>
                  <a:lnTo>
                    <a:pt x="39208" y="18478"/>
                  </a:lnTo>
                  <a:lnTo>
                    <a:pt x="38696" y="20321"/>
                  </a:lnTo>
                  <a:lnTo>
                    <a:pt x="38133" y="22010"/>
                  </a:lnTo>
                  <a:lnTo>
                    <a:pt x="37570" y="23597"/>
                  </a:lnTo>
                  <a:lnTo>
                    <a:pt x="37007" y="25081"/>
                  </a:lnTo>
                  <a:lnTo>
                    <a:pt x="36444" y="26412"/>
                  </a:lnTo>
                  <a:lnTo>
                    <a:pt x="35829" y="27640"/>
                  </a:lnTo>
                  <a:lnTo>
                    <a:pt x="35266" y="28664"/>
                  </a:lnTo>
                  <a:lnTo>
                    <a:pt x="34652" y="29586"/>
                  </a:lnTo>
                  <a:lnTo>
                    <a:pt x="34294" y="29944"/>
                  </a:lnTo>
                  <a:lnTo>
                    <a:pt x="33987" y="30302"/>
                  </a:lnTo>
                  <a:lnTo>
                    <a:pt x="33680" y="30609"/>
                  </a:lnTo>
                  <a:lnTo>
                    <a:pt x="33321" y="30865"/>
                  </a:lnTo>
                  <a:lnTo>
                    <a:pt x="33321" y="30865"/>
                  </a:lnTo>
                  <a:lnTo>
                    <a:pt x="33014" y="31070"/>
                  </a:lnTo>
                  <a:lnTo>
                    <a:pt x="32605" y="31275"/>
                  </a:lnTo>
                  <a:lnTo>
                    <a:pt x="31581" y="31735"/>
                  </a:lnTo>
                  <a:lnTo>
                    <a:pt x="30250" y="32247"/>
                  </a:lnTo>
                  <a:lnTo>
                    <a:pt x="28715" y="32810"/>
                  </a:lnTo>
                  <a:lnTo>
                    <a:pt x="26974" y="33373"/>
                  </a:lnTo>
                  <a:lnTo>
                    <a:pt x="25132" y="33936"/>
                  </a:lnTo>
                  <a:lnTo>
                    <a:pt x="21139" y="35062"/>
                  </a:lnTo>
                  <a:lnTo>
                    <a:pt x="17096" y="36086"/>
                  </a:lnTo>
                  <a:lnTo>
                    <a:pt x="13411" y="37007"/>
                  </a:lnTo>
                  <a:lnTo>
                    <a:pt x="10339" y="37673"/>
                  </a:lnTo>
                  <a:lnTo>
                    <a:pt x="9213" y="37877"/>
                  </a:lnTo>
                  <a:lnTo>
                    <a:pt x="8394" y="38031"/>
                  </a:lnTo>
                  <a:lnTo>
                    <a:pt x="8394" y="38031"/>
                  </a:lnTo>
                  <a:lnTo>
                    <a:pt x="4914" y="38389"/>
                  </a:lnTo>
                  <a:lnTo>
                    <a:pt x="4914" y="38389"/>
                  </a:lnTo>
                  <a:lnTo>
                    <a:pt x="4709" y="38389"/>
                  </a:lnTo>
                  <a:lnTo>
                    <a:pt x="4504" y="38287"/>
                  </a:lnTo>
                  <a:lnTo>
                    <a:pt x="4300" y="38133"/>
                  </a:lnTo>
                  <a:lnTo>
                    <a:pt x="4044" y="37877"/>
                  </a:lnTo>
                  <a:lnTo>
                    <a:pt x="3839" y="37570"/>
                  </a:lnTo>
                  <a:lnTo>
                    <a:pt x="3583" y="37212"/>
                  </a:lnTo>
                  <a:lnTo>
                    <a:pt x="3122" y="36342"/>
                  </a:lnTo>
                  <a:lnTo>
                    <a:pt x="2611" y="35318"/>
                  </a:lnTo>
                  <a:lnTo>
                    <a:pt x="2150" y="34141"/>
                  </a:lnTo>
                  <a:lnTo>
                    <a:pt x="1740" y="32861"/>
                  </a:lnTo>
                  <a:lnTo>
                    <a:pt x="1280" y="31531"/>
                  </a:lnTo>
                  <a:lnTo>
                    <a:pt x="921" y="30149"/>
                  </a:lnTo>
                  <a:lnTo>
                    <a:pt x="614" y="28818"/>
                  </a:lnTo>
                  <a:lnTo>
                    <a:pt x="307" y="27538"/>
                  </a:lnTo>
                  <a:lnTo>
                    <a:pt x="154" y="26310"/>
                  </a:lnTo>
                  <a:lnTo>
                    <a:pt x="51" y="25235"/>
                  </a:lnTo>
                  <a:lnTo>
                    <a:pt x="0" y="24313"/>
                  </a:lnTo>
                  <a:lnTo>
                    <a:pt x="51" y="23955"/>
                  </a:lnTo>
                  <a:lnTo>
                    <a:pt x="103" y="23648"/>
                  </a:lnTo>
                  <a:lnTo>
                    <a:pt x="205" y="23392"/>
                  </a:lnTo>
                  <a:lnTo>
                    <a:pt x="307" y="23187"/>
                  </a:lnTo>
                  <a:lnTo>
                    <a:pt x="307" y="23187"/>
                  </a:lnTo>
                  <a:lnTo>
                    <a:pt x="512" y="23034"/>
                  </a:lnTo>
                  <a:lnTo>
                    <a:pt x="768" y="22880"/>
                  </a:lnTo>
                  <a:lnTo>
                    <a:pt x="1536" y="22624"/>
                  </a:lnTo>
                  <a:lnTo>
                    <a:pt x="2611" y="22368"/>
                  </a:lnTo>
                  <a:lnTo>
                    <a:pt x="3941" y="22113"/>
                  </a:lnTo>
                  <a:lnTo>
                    <a:pt x="3941" y="22113"/>
                  </a:lnTo>
                  <a:lnTo>
                    <a:pt x="6654" y="21754"/>
                  </a:lnTo>
                  <a:lnTo>
                    <a:pt x="9828" y="21396"/>
                  </a:lnTo>
                  <a:lnTo>
                    <a:pt x="16482" y="20782"/>
                  </a:lnTo>
                  <a:lnTo>
                    <a:pt x="19553" y="20475"/>
                  </a:lnTo>
                  <a:lnTo>
                    <a:pt x="22112" y="20219"/>
                  </a:lnTo>
                  <a:lnTo>
                    <a:pt x="23136" y="20065"/>
                  </a:lnTo>
                  <a:lnTo>
                    <a:pt x="23903" y="19912"/>
                  </a:lnTo>
                  <a:lnTo>
                    <a:pt x="24466" y="19809"/>
                  </a:lnTo>
                  <a:lnTo>
                    <a:pt x="24620" y="19707"/>
                  </a:lnTo>
                  <a:lnTo>
                    <a:pt x="24773" y="19656"/>
                  </a:lnTo>
                  <a:lnTo>
                    <a:pt x="24773" y="19656"/>
                  </a:lnTo>
                  <a:lnTo>
                    <a:pt x="25183" y="19144"/>
                  </a:lnTo>
                  <a:lnTo>
                    <a:pt x="25900" y="18223"/>
                  </a:lnTo>
                  <a:lnTo>
                    <a:pt x="28049" y="15254"/>
                  </a:lnTo>
                  <a:lnTo>
                    <a:pt x="34806" y="5836"/>
                  </a:lnTo>
                  <a:lnTo>
                    <a:pt x="34806" y="5836"/>
                  </a:lnTo>
                  <a:lnTo>
                    <a:pt x="36136" y="4096"/>
                  </a:lnTo>
                  <a:lnTo>
                    <a:pt x="37314" y="2662"/>
                  </a:lnTo>
                  <a:lnTo>
                    <a:pt x="37877" y="2048"/>
                  </a:lnTo>
                  <a:lnTo>
                    <a:pt x="38389" y="1536"/>
                  </a:lnTo>
                  <a:lnTo>
                    <a:pt x="38900" y="1076"/>
                  </a:lnTo>
                  <a:lnTo>
                    <a:pt x="39361" y="717"/>
                  </a:lnTo>
                  <a:lnTo>
                    <a:pt x="39822" y="461"/>
                  </a:lnTo>
                  <a:lnTo>
                    <a:pt x="40231" y="206"/>
                  </a:lnTo>
                  <a:lnTo>
                    <a:pt x="40641" y="103"/>
                  </a:lnTo>
                  <a:lnTo>
                    <a:pt x="40999" y="1"/>
                  </a:lnTo>
                  <a:lnTo>
                    <a:pt x="41306" y="52"/>
                  </a:lnTo>
                  <a:lnTo>
                    <a:pt x="41613" y="103"/>
                  </a:lnTo>
                  <a:lnTo>
                    <a:pt x="41920" y="257"/>
                  </a:lnTo>
                  <a:lnTo>
                    <a:pt x="42176" y="461"/>
                  </a:lnTo>
                  <a:lnTo>
                    <a:pt x="42176" y="461"/>
                  </a:lnTo>
                  <a:lnTo>
                    <a:pt x="42432" y="769"/>
                  </a:lnTo>
                  <a:lnTo>
                    <a:pt x="42637" y="1229"/>
                  </a:lnTo>
                  <a:lnTo>
                    <a:pt x="42790" y="1690"/>
                  </a:lnTo>
                  <a:lnTo>
                    <a:pt x="42842" y="2253"/>
                  </a:lnTo>
                  <a:lnTo>
                    <a:pt x="42893" y="2918"/>
                  </a:lnTo>
                  <a:lnTo>
                    <a:pt x="42842" y="3686"/>
                  </a:lnTo>
                  <a:lnTo>
                    <a:pt x="42688" y="4505"/>
                  </a:lnTo>
                  <a:lnTo>
                    <a:pt x="42535" y="537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8;p54">
              <a:extLst>
                <a:ext uri="{FF2B5EF4-FFF2-40B4-BE49-F238E27FC236}">
                  <a16:creationId xmlns:a16="http://schemas.microsoft.com/office/drawing/2014/main" id="{5E940CE3-42BF-CF03-A383-332473F83661}"/>
                </a:ext>
              </a:extLst>
            </p:cNvPr>
            <p:cNvSpPr/>
            <p:nvPr/>
          </p:nvSpPr>
          <p:spPr>
            <a:xfrm>
              <a:off x="3995525" y="1909300"/>
              <a:ext cx="758850" cy="492675"/>
            </a:xfrm>
            <a:custGeom>
              <a:avLst/>
              <a:gdLst/>
              <a:ahLst/>
              <a:cxnLst/>
              <a:rect l="l" t="t" r="r" b="b"/>
              <a:pathLst>
                <a:path w="30354" h="19707" extrusionOk="0">
                  <a:moveTo>
                    <a:pt x="20679" y="0"/>
                  </a:moveTo>
                  <a:lnTo>
                    <a:pt x="18120" y="103"/>
                  </a:lnTo>
                  <a:lnTo>
                    <a:pt x="16738" y="205"/>
                  </a:lnTo>
                  <a:lnTo>
                    <a:pt x="15305" y="358"/>
                  </a:lnTo>
                  <a:lnTo>
                    <a:pt x="13821" y="512"/>
                  </a:lnTo>
                  <a:lnTo>
                    <a:pt x="12336" y="717"/>
                  </a:lnTo>
                  <a:lnTo>
                    <a:pt x="10801" y="1024"/>
                  </a:lnTo>
                  <a:lnTo>
                    <a:pt x="9316" y="1331"/>
                  </a:lnTo>
                  <a:lnTo>
                    <a:pt x="8753" y="1536"/>
                  </a:lnTo>
                  <a:lnTo>
                    <a:pt x="8037" y="1843"/>
                  </a:lnTo>
                  <a:lnTo>
                    <a:pt x="7320" y="2303"/>
                  </a:lnTo>
                  <a:lnTo>
                    <a:pt x="6501" y="2815"/>
                  </a:lnTo>
                  <a:lnTo>
                    <a:pt x="5631" y="3481"/>
                  </a:lnTo>
                  <a:lnTo>
                    <a:pt x="4812" y="4146"/>
                  </a:lnTo>
                  <a:lnTo>
                    <a:pt x="3942" y="4914"/>
                  </a:lnTo>
                  <a:lnTo>
                    <a:pt x="3123" y="5682"/>
                  </a:lnTo>
                  <a:lnTo>
                    <a:pt x="2355" y="6501"/>
                  </a:lnTo>
                  <a:lnTo>
                    <a:pt x="1639" y="7268"/>
                  </a:lnTo>
                  <a:lnTo>
                    <a:pt x="1076" y="8087"/>
                  </a:lnTo>
                  <a:lnTo>
                    <a:pt x="564" y="8855"/>
                  </a:lnTo>
                  <a:lnTo>
                    <a:pt x="206" y="9572"/>
                  </a:lnTo>
                  <a:lnTo>
                    <a:pt x="103" y="9930"/>
                  </a:lnTo>
                  <a:lnTo>
                    <a:pt x="1" y="10237"/>
                  </a:lnTo>
                  <a:lnTo>
                    <a:pt x="1" y="10544"/>
                  </a:lnTo>
                  <a:lnTo>
                    <a:pt x="1" y="10851"/>
                  </a:lnTo>
                  <a:lnTo>
                    <a:pt x="103" y="11107"/>
                  </a:lnTo>
                  <a:lnTo>
                    <a:pt x="206" y="11363"/>
                  </a:lnTo>
                  <a:lnTo>
                    <a:pt x="308" y="11517"/>
                  </a:lnTo>
                  <a:lnTo>
                    <a:pt x="461" y="11670"/>
                  </a:lnTo>
                  <a:lnTo>
                    <a:pt x="666" y="11773"/>
                  </a:lnTo>
                  <a:lnTo>
                    <a:pt x="871" y="11773"/>
                  </a:lnTo>
                  <a:lnTo>
                    <a:pt x="564" y="12233"/>
                  </a:lnTo>
                  <a:lnTo>
                    <a:pt x="359" y="12643"/>
                  </a:lnTo>
                  <a:lnTo>
                    <a:pt x="154" y="13103"/>
                  </a:lnTo>
                  <a:lnTo>
                    <a:pt x="52" y="13513"/>
                  </a:lnTo>
                  <a:lnTo>
                    <a:pt x="1" y="13922"/>
                  </a:lnTo>
                  <a:lnTo>
                    <a:pt x="52" y="14281"/>
                  </a:lnTo>
                  <a:lnTo>
                    <a:pt x="206" y="14639"/>
                  </a:lnTo>
                  <a:lnTo>
                    <a:pt x="410" y="14946"/>
                  </a:lnTo>
                  <a:lnTo>
                    <a:pt x="615" y="15100"/>
                  </a:lnTo>
                  <a:lnTo>
                    <a:pt x="820" y="15202"/>
                  </a:lnTo>
                  <a:lnTo>
                    <a:pt x="1024" y="15304"/>
                  </a:lnTo>
                  <a:lnTo>
                    <a:pt x="1280" y="15356"/>
                  </a:lnTo>
                  <a:lnTo>
                    <a:pt x="1741" y="15356"/>
                  </a:lnTo>
                  <a:lnTo>
                    <a:pt x="1997" y="15304"/>
                  </a:lnTo>
                  <a:lnTo>
                    <a:pt x="2202" y="15202"/>
                  </a:lnTo>
                  <a:lnTo>
                    <a:pt x="2099" y="15407"/>
                  </a:lnTo>
                  <a:lnTo>
                    <a:pt x="1997" y="15611"/>
                  </a:lnTo>
                  <a:lnTo>
                    <a:pt x="1997" y="15867"/>
                  </a:lnTo>
                  <a:lnTo>
                    <a:pt x="1997" y="16072"/>
                  </a:lnTo>
                  <a:lnTo>
                    <a:pt x="2048" y="16277"/>
                  </a:lnTo>
                  <a:lnTo>
                    <a:pt x="2151" y="16482"/>
                  </a:lnTo>
                  <a:lnTo>
                    <a:pt x="2304" y="16686"/>
                  </a:lnTo>
                  <a:lnTo>
                    <a:pt x="2458" y="16840"/>
                  </a:lnTo>
                  <a:lnTo>
                    <a:pt x="2662" y="16993"/>
                  </a:lnTo>
                  <a:lnTo>
                    <a:pt x="2918" y="17045"/>
                  </a:lnTo>
                  <a:lnTo>
                    <a:pt x="3174" y="17096"/>
                  </a:lnTo>
                  <a:lnTo>
                    <a:pt x="3430" y="17096"/>
                  </a:lnTo>
                  <a:lnTo>
                    <a:pt x="4096" y="16942"/>
                  </a:lnTo>
                  <a:lnTo>
                    <a:pt x="4812" y="16738"/>
                  </a:lnTo>
                  <a:lnTo>
                    <a:pt x="5631" y="16379"/>
                  </a:lnTo>
                  <a:lnTo>
                    <a:pt x="6450" y="15970"/>
                  </a:lnTo>
                  <a:lnTo>
                    <a:pt x="7320" y="15509"/>
                  </a:lnTo>
                  <a:lnTo>
                    <a:pt x="8190" y="14946"/>
                  </a:lnTo>
                  <a:lnTo>
                    <a:pt x="7678" y="15407"/>
                  </a:lnTo>
                  <a:lnTo>
                    <a:pt x="7218" y="15867"/>
                  </a:lnTo>
                  <a:lnTo>
                    <a:pt x="6860" y="16328"/>
                  </a:lnTo>
                  <a:lnTo>
                    <a:pt x="6552" y="16738"/>
                  </a:lnTo>
                  <a:lnTo>
                    <a:pt x="6399" y="17147"/>
                  </a:lnTo>
                  <a:lnTo>
                    <a:pt x="6348" y="17352"/>
                  </a:lnTo>
                  <a:lnTo>
                    <a:pt x="6348" y="17557"/>
                  </a:lnTo>
                  <a:lnTo>
                    <a:pt x="6348" y="17710"/>
                  </a:lnTo>
                  <a:lnTo>
                    <a:pt x="6399" y="17864"/>
                  </a:lnTo>
                  <a:lnTo>
                    <a:pt x="6501" y="18017"/>
                  </a:lnTo>
                  <a:lnTo>
                    <a:pt x="6655" y="18171"/>
                  </a:lnTo>
                  <a:lnTo>
                    <a:pt x="6860" y="18324"/>
                  </a:lnTo>
                  <a:lnTo>
                    <a:pt x="7064" y="18427"/>
                  </a:lnTo>
                  <a:lnTo>
                    <a:pt x="7320" y="18529"/>
                  </a:lnTo>
                  <a:lnTo>
                    <a:pt x="7576" y="18580"/>
                  </a:lnTo>
                  <a:lnTo>
                    <a:pt x="8139" y="18631"/>
                  </a:lnTo>
                  <a:lnTo>
                    <a:pt x="8702" y="18631"/>
                  </a:lnTo>
                  <a:lnTo>
                    <a:pt x="9368" y="18478"/>
                  </a:lnTo>
                  <a:lnTo>
                    <a:pt x="10033" y="18273"/>
                  </a:lnTo>
                  <a:lnTo>
                    <a:pt x="10698" y="17966"/>
                  </a:lnTo>
                  <a:lnTo>
                    <a:pt x="11415" y="17608"/>
                  </a:lnTo>
                  <a:lnTo>
                    <a:pt x="12899" y="16789"/>
                  </a:lnTo>
                  <a:lnTo>
                    <a:pt x="14435" y="15867"/>
                  </a:lnTo>
                  <a:lnTo>
                    <a:pt x="15868" y="14946"/>
                  </a:lnTo>
                  <a:lnTo>
                    <a:pt x="17301" y="14127"/>
                  </a:lnTo>
                  <a:lnTo>
                    <a:pt x="18018" y="13718"/>
                  </a:lnTo>
                  <a:lnTo>
                    <a:pt x="18837" y="13308"/>
                  </a:lnTo>
                  <a:lnTo>
                    <a:pt x="19656" y="12950"/>
                  </a:lnTo>
                  <a:lnTo>
                    <a:pt x="20423" y="12694"/>
                  </a:lnTo>
                  <a:lnTo>
                    <a:pt x="21140" y="12540"/>
                  </a:lnTo>
                  <a:lnTo>
                    <a:pt x="21498" y="12489"/>
                  </a:lnTo>
                  <a:lnTo>
                    <a:pt x="21805" y="12489"/>
                  </a:lnTo>
                  <a:lnTo>
                    <a:pt x="22061" y="12540"/>
                  </a:lnTo>
                  <a:lnTo>
                    <a:pt x="22266" y="12643"/>
                  </a:lnTo>
                  <a:lnTo>
                    <a:pt x="22471" y="12796"/>
                  </a:lnTo>
                  <a:lnTo>
                    <a:pt x="22573" y="13001"/>
                  </a:lnTo>
                  <a:lnTo>
                    <a:pt x="22624" y="13155"/>
                  </a:lnTo>
                  <a:lnTo>
                    <a:pt x="22624" y="13308"/>
                  </a:lnTo>
                  <a:lnTo>
                    <a:pt x="22573" y="13615"/>
                  </a:lnTo>
                  <a:lnTo>
                    <a:pt x="22368" y="13922"/>
                  </a:lnTo>
                  <a:lnTo>
                    <a:pt x="22061" y="14281"/>
                  </a:lnTo>
                  <a:lnTo>
                    <a:pt x="21703" y="14588"/>
                  </a:lnTo>
                  <a:lnTo>
                    <a:pt x="21294" y="14895"/>
                  </a:lnTo>
                  <a:lnTo>
                    <a:pt x="20884" y="15151"/>
                  </a:lnTo>
                  <a:lnTo>
                    <a:pt x="20423" y="15356"/>
                  </a:lnTo>
                  <a:lnTo>
                    <a:pt x="18786" y="16072"/>
                  </a:lnTo>
                  <a:lnTo>
                    <a:pt x="17915" y="16430"/>
                  </a:lnTo>
                  <a:lnTo>
                    <a:pt x="17199" y="16840"/>
                  </a:lnTo>
                  <a:lnTo>
                    <a:pt x="16533" y="17301"/>
                  </a:lnTo>
                  <a:lnTo>
                    <a:pt x="16277" y="17505"/>
                  </a:lnTo>
                  <a:lnTo>
                    <a:pt x="16073" y="17761"/>
                  </a:lnTo>
                  <a:lnTo>
                    <a:pt x="15919" y="17966"/>
                  </a:lnTo>
                  <a:lnTo>
                    <a:pt x="15817" y="18222"/>
                  </a:lnTo>
                  <a:lnTo>
                    <a:pt x="15817" y="18478"/>
                  </a:lnTo>
                  <a:lnTo>
                    <a:pt x="15868" y="18734"/>
                  </a:lnTo>
                  <a:lnTo>
                    <a:pt x="15970" y="18887"/>
                  </a:lnTo>
                  <a:lnTo>
                    <a:pt x="16073" y="19041"/>
                  </a:lnTo>
                  <a:lnTo>
                    <a:pt x="16380" y="19297"/>
                  </a:lnTo>
                  <a:lnTo>
                    <a:pt x="16738" y="19502"/>
                  </a:lnTo>
                  <a:lnTo>
                    <a:pt x="17199" y="19604"/>
                  </a:lnTo>
                  <a:lnTo>
                    <a:pt x="17659" y="19706"/>
                  </a:lnTo>
                  <a:lnTo>
                    <a:pt x="18786" y="19706"/>
                  </a:lnTo>
                  <a:lnTo>
                    <a:pt x="19400" y="19655"/>
                  </a:lnTo>
                  <a:lnTo>
                    <a:pt x="20628" y="19502"/>
                  </a:lnTo>
                  <a:lnTo>
                    <a:pt x="21857" y="19246"/>
                  </a:lnTo>
                  <a:lnTo>
                    <a:pt x="22880" y="18990"/>
                  </a:lnTo>
                  <a:lnTo>
                    <a:pt x="23699" y="18734"/>
                  </a:lnTo>
                  <a:lnTo>
                    <a:pt x="25440" y="18171"/>
                  </a:lnTo>
                  <a:lnTo>
                    <a:pt x="27077" y="17505"/>
                  </a:lnTo>
                  <a:lnTo>
                    <a:pt x="28715" y="16789"/>
                  </a:lnTo>
                  <a:lnTo>
                    <a:pt x="30353" y="16021"/>
                  </a:lnTo>
                  <a:lnTo>
                    <a:pt x="30148" y="13871"/>
                  </a:lnTo>
                  <a:lnTo>
                    <a:pt x="29790" y="11670"/>
                  </a:lnTo>
                  <a:lnTo>
                    <a:pt x="29381" y="9009"/>
                  </a:lnTo>
                  <a:lnTo>
                    <a:pt x="29074" y="7627"/>
                  </a:lnTo>
                  <a:lnTo>
                    <a:pt x="28767" y="6245"/>
                  </a:lnTo>
                  <a:lnTo>
                    <a:pt x="28408" y="4914"/>
                  </a:lnTo>
                  <a:lnTo>
                    <a:pt x="27999" y="3685"/>
                  </a:lnTo>
                  <a:lnTo>
                    <a:pt x="27538" y="2508"/>
                  </a:lnTo>
                  <a:lnTo>
                    <a:pt x="27077" y="1536"/>
                  </a:lnTo>
                  <a:lnTo>
                    <a:pt x="26822" y="1075"/>
                  </a:lnTo>
                  <a:lnTo>
                    <a:pt x="26566" y="717"/>
                  </a:lnTo>
                  <a:lnTo>
                    <a:pt x="26258" y="410"/>
                  </a:lnTo>
                  <a:lnTo>
                    <a:pt x="26003" y="103"/>
                  </a:lnTo>
                  <a:lnTo>
                    <a:pt x="24518" y="51"/>
                  </a:lnTo>
                  <a:lnTo>
                    <a:pt x="22829"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9;p54">
              <a:extLst>
                <a:ext uri="{FF2B5EF4-FFF2-40B4-BE49-F238E27FC236}">
                  <a16:creationId xmlns:a16="http://schemas.microsoft.com/office/drawing/2014/main" id="{738FE2AD-8A4E-5E21-0EDA-BBBC89A96338}"/>
                </a:ext>
              </a:extLst>
            </p:cNvPr>
            <p:cNvSpPr/>
            <p:nvPr/>
          </p:nvSpPr>
          <p:spPr>
            <a:xfrm>
              <a:off x="4193875" y="2121700"/>
              <a:ext cx="263625" cy="166375"/>
            </a:xfrm>
            <a:custGeom>
              <a:avLst/>
              <a:gdLst/>
              <a:ahLst/>
              <a:cxnLst/>
              <a:rect l="l" t="t" r="r" b="b"/>
              <a:pathLst>
                <a:path w="10545" h="6655" extrusionOk="0">
                  <a:moveTo>
                    <a:pt x="10544" y="1"/>
                  </a:moveTo>
                  <a:lnTo>
                    <a:pt x="9828" y="103"/>
                  </a:lnTo>
                  <a:lnTo>
                    <a:pt x="9111" y="257"/>
                  </a:lnTo>
                  <a:lnTo>
                    <a:pt x="8395" y="461"/>
                  </a:lnTo>
                  <a:lnTo>
                    <a:pt x="7729" y="717"/>
                  </a:lnTo>
                  <a:lnTo>
                    <a:pt x="7064" y="973"/>
                  </a:lnTo>
                  <a:lnTo>
                    <a:pt x="6398" y="1332"/>
                  </a:lnTo>
                  <a:lnTo>
                    <a:pt x="5784" y="1690"/>
                  </a:lnTo>
                  <a:lnTo>
                    <a:pt x="5170" y="2048"/>
                  </a:lnTo>
                  <a:lnTo>
                    <a:pt x="4453" y="2560"/>
                  </a:lnTo>
                  <a:lnTo>
                    <a:pt x="3788" y="3123"/>
                  </a:lnTo>
                  <a:lnTo>
                    <a:pt x="2508" y="4249"/>
                  </a:lnTo>
                  <a:lnTo>
                    <a:pt x="1280" y="5426"/>
                  </a:lnTo>
                  <a:lnTo>
                    <a:pt x="0" y="6604"/>
                  </a:lnTo>
                  <a:lnTo>
                    <a:pt x="0" y="6655"/>
                  </a:lnTo>
                  <a:lnTo>
                    <a:pt x="103" y="6655"/>
                  </a:lnTo>
                  <a:lnTo>
                    <a:pt x="717" y="6092"/>
                  </a:lnTo>
                  <a:lnTo>
                    <a:pt x="1382" y="5580"/>
                  </a:lnTo>
                  <a:lnTo>
                    <a:pt x="2662" y="4505"/>
                  </a:lnTo>
                  <a:lnTo>
                    <a:pt x="3890" y="3430"/>
                  </a:lnTo>
                  <a:lnTo>
                    <a:pt x="4556" y="2918"/>
                  </a:lnTo>
                  <a:lnTo>
                    <a:pt x="5170" y="2407"/>
                  </a:lnTo>
                  <a:lnTo>
                    <a:pt x="5784" y="1997"/>
                  </a:lnTo>
                  <a:lnTo>
                    <a:pt x="6398" y="1588"/>
                  </a:lnTo>
                  <a:lnTo>
                    <a:pt x="7064" y="1229"/>
                  </a:lnTo>
                  <a:lnTo>
                    <a:pt x="7729" y="922"/>
                  </a:lnTo>
                  <a:lnTo>
                    <a:pt x="8395" y="615"/>
                  </a:lnTo>
                  <a:lnTo>
                    <a:pt x="9111" y="359"/>
                  </a:lnTo>
                  <a:lnTo>
                    <a:pt x="9828" y="154"/>
                  </a:lnTo>
                  <a:lnTo>
                    <a:pt x="1054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50;p54">
              <a:extLst>
                <a:ext uri="{FF2B5EF4-FFF2-40B4-BE49-F238E27FC236}">
                  <a16:creationId xmlns:a16="http://schemas.microsoft.com/office/drawing/2014/main" id="{8EB80C39-6596-4002-1596-9C223454FFA3}"/>
                </a:ext>
              </a:extLst>
            </p:cNvPr>
            <p:cNvSpPr/>
            <p:nvPr/>
          </p:nvSpPr>
          <p:spPr>
            <a:xfrm>
              <a:off x="4051825" y="2035975"/>
              <a:ext cx="368575" cy="250825"/>
            </a:xfrm>
            <a:custGeom>
              <a:avLst/>
              <a:gdLst/>
              <a:ahLst/>
              <a:cxnLst/>
              <a:rect l="l" t="t" r="r" b="b"/>
              <a:pathLst>
                <a:path w="14743" h="10033" extrusionOk="0">
                  <a:moveTo>
                    <a:pt x="14742" y="0"/>
                  </a:moveTo>
                  <a:lnTo>
                    <a:pt x="13104" y="410"/>
                  </a:lnTo>
                  <a:lnTo>
                    <a:pt x="11517" y="922"/>
                  </a:lnTo>
                  <a:lnTo>
                    <a:pt x="9982" y="1485"/>
                  </a:lnTo>
                  <a:lnTo>
                    <a:pt x="8446" y="2150"/>
                  </a:lnTo>
                  <a:lnTo>
                    <a:pt x="7679" y="2611"/>
                  </a:lnTo>
                  <a:lnTo>
                    <a:pt x="6911" y="3072"/>
                  </a:lnTo>
                  <a:lnTo>
                    <a:pt x="6194" y="3635"/>
                  </a:lnTo>
                  <a:lnTo>
                    <a:pt x="5529" y="4198"/>
                  </a:lnTo>
                  <a:lnTo>
                    <a:pt x="4198" y="5477"/>
                  </a:lnTo>
                  <a:lnTo>
                    <a:pt x="2918" y="6757"/>
                  </a:lnTo>
                  <a:lnTo>
                    <a:pt x="1434" y="8292"/>
                  </a:lnTo>
                  <a:lnTo>
                    <a:pt x="1" y="9930"/>
                  </a:lnTo>
                  <a:lnTo>
                    <a:pt x="1" y="9981"/>
                  </a:lnTo>
                  <a:lnTo>
                    <a:pt x="52" y="10033"/>
                  </a:lnTo>
                  <a:lnTo>
                    <a:pt x="103" y="9981"/>
                  </a:lnTo>
                  <a:lnTo>
                    <a:pt x="2662" y="7371"/>
                  </a:lnTo>
                  <a:lnTo>
                    <a:pt x="5273" y="4812"/>
                  </a:lnTo>
                  <a:lnTo>
                    <a:pt x="5938" y="4249"/>
                  </a:lnTo>
                  <a:lnTo>
                    <a:pt x="6604" y="3686"/>
                  </a:lnTo>
                  <a:lnTo>
                    <a:pt x="7269" y="3174"/>
                  </a:lnTo>
                  <a:lnTo>
                    <a:pt x="7986" y="2713"/>
                  </a:lnTo>
                  <a:lnTo>
                    <a:pt x="8702" y="2304"/>
                  </a:lnTo>
                  <a:lnTo>
                    <a:pt x="9470" y="1894"/>
                  </a:lnTo>
                  <a:lnTo>
                    <a:pt x="10238" y="1536"/>
                  </a:lnTo>
                  <a:lnTo>
                    <a:pt x="11006" y="1178"/>
                  </a:lnTo>
                  <a:lnTo>
                    <a:pt x="11927" y="871"/>
                  </a:lnTo>
                  <a:lnTo>
                    <a:pt x="12848" y="563"/>
                  </a:lnTo>
                  <a:lnTo>
                    <a:pt x="1474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51;p54">
              <a:extLst>
                <a:ext uri="{FF2B5EF4-FFF2-40B4-BE49-F238E27FC236}">
                  <a16:creationId xmlns:a16="http://schemas.microsoft.com/office/drawing/2014/main" id="{3B0B0487-233C-C6B6-4F09-0A6051344CE3}"/>
                </a:ext>
              </a:extLst>
            </p:cNvPr>
            <p:cNvSpPr/>
            <p:nvPr/>
          </p:nvSpPr>
          <p:spPr>
            <a:xfrm>
              <a:off x="4016000" y="1960475"/>
              <a:ext cx="346800" cy="243150"/>
            </a:xfrm>
            <a:custGeom>
              <a:avLst/>
              <a:gdLst/>
              <a:ahLst/>
              <a:cxnLst/>
              <a:rect l="l" t="t" r="r" b="b"/>
              <a:pathLst>
                <a:path w="13872" h="9726" extrusionOk="0">
                  <a:moveTo>
                    <a:pt x="13872" y="1"/>
                  </a:moveTo>
                  <a:lnTo>
                    <a:pt x="12387" y="308"/>
                  </a:lnTo>
                  <a:lnTo>
                    <a:pt x="10954" y="666"/>
                  </a:lnTo>
                  <a:lnTo>
                    <a:pt x="10238" y="922"/>
                  </a:lnTo>
                  <a:lnTo>
                    <a:pt x="9572" y="1178"/>
                  </a:lnTo>
                  <a:lnTo>
                    <a:pt x="8856" y="1485"/>
                  </a:lnTo>
                  <a:lnTo>
                    <a:pt x="8190" y="1894"/>
                  </a:lnTo>
                  <a:lnTo>
                    <a:pt x="6706" y="2969"/>
                  </a:lnTo>
                  <a:lnTo>
                    <a:pt x="5273" y="4095"/>
                  </a:lnTo>
                  <a:lnTo>
                    <a:pt x="3891" y="5375"/>
                  </a:lnTo>
                  <a:lnTo>
                    <a:pt x="2611" y="6706"/>
                  </a:lnTo>
                  <a:lnTo>
                    <a:pt x="1280" y="8190"/>
                  </a:lnTo>
                  <a:lnTo>
                    <a:pt x="1" y="9674"/>
                  </a:lnTo>
                  <a:lnTo>
                    <a:pt x="1" y="9726"/>
                  </a:lnTo>
                  <a:lnTo>
                    <a:pt x="52" y="9726"/>
                  </a:lnTo>
                  <a:lnTo>
                    <a:pt x="1536" y="8088"/>
                  </a:lnTo>
                  <a:lnTo>
                    <a:pt x="3123" y="6501"/>
                  </a:lnTo>
                  <a:lnTo>
                    <a:pt x="4710" y="4965"/>
                  </a:lnTo>
                  <a:lnTo>
                    <a:pt x="6348" y="3481"/>
                  </a:lnTo>
                  <a:lnTo>
                    <a:pt x="7167" y="2816"/>
                  </a:lnTo>
                  <a:lnTo>
                    <a:pt x="8037" y="2201"/>
                  </a:lnTo>
                  <a:lnTo>
                    <a:pt x="8958" y="1690"/>
                  </a:lnTo>
                  <a:lnTo>
                    <a:pt x="9879" y="1229"/>
                  </a:lnTo>
                  <a:lnTo>
                    <a:pt x="10852" y="820"/>
                  </a:lnTo>
                  <a:lnTo>
                    <a:pt x="11876" y="512"/>
                  </a:lnTo>
                  <a:lnTo>
                    <a:pt x="12848" y="256"/>
                  </a:lnTo>
                  <a:lnTo>
                    <a:pt x="1387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52;p54">
              <a:extLst>
                <a:ext uri="{FF2B5EF4-FFF2-40B4-BE49-F238E27FC236}">
                  <a16:creationId xmlns:a16="http://schemas.microsoft.com/office/drawing/2014/main" id="{1DDB75A3-9AF7-43EC-E2E1-BA6639A6156A}"/>
                </a:ext>
              </a:extLst>
            </p:cNvPr>
            <p:cNvSpPr/>
            <p:nvPr/>
          </p:nvSpPr>
          <p:spPr>
            <a:xfrm>
              <a:off x="4740275" y="1342425"/>
              <a:ext cx="891900" cy="972525"/>
            </a:xfrm>
            <a:custGeom>
              <a:avLst/>
              <a:gdLst/>
              <a:ahLst/>
              <a:cxnLst/>
              <a:rect l="l" t="t" r="r" b="b"/>
              <a:pathLst>
                <a:path w="35676" h="38901" extrusionOk="0">
                  <a:moveTo>
                    <a:pt x="33628" y="0"/>
                  </a:moveTo>
                  <a:lnTo>
                    <a:pt x="33321" y="52"/>
                  </a:lnTo>
                  <a:lnTo>
                    <a:pt x="33014" y="154"/>
                  </a:lnTo>
                  <a:lnTo>
                    <a:pt x="32349" y="410"/>
                  </a:lnTo>
                  <a:lnTo>
                    <a:pt x="31632" y="819"/>
                  </a:lnTo>
                  <a:lnTo>
                    <a:pt x="30916" y="1382"/>
                  </a:lnTo>
                  <a:lnTo>
                    <a:pt x="30097" y="2099"/>
                  </a:lnTo>
                  <a:lnTo>
                    <a:pt x="29227" y="2969"/>
                  </a:lnTo>
                  <a:lnTo>
                    <a:pt x="28305" y="3993"/>
                  </a:lnTo>
                  <a:lnTo>
                    <a:pt x="26463" y="6347"/>
                  </a:lnTo>
                  <a:lnTo>
                    <a:pt x="24518" y="8958"/>
                  </a:lnTo>
                  <a:lnTo>
                    <a:pt x="22573" y="11619"/>
                  </a:lnTo>
                  <a:lnTo>
                    <a:pt x="20781" y="14127"/>
                  </a:lnTo>
                  <a:lnTo>
                    <a:pt x="17915" y="18273"/>
                  </a:lnTo>
                  <a:lnTo>
                    <a:pt x="16993" y="19553"/>
                  </a:lnTo>
                  <a:lnTo>
                    <a:pt x="16533" y="20116"/>
                  </a:lnTo>
                  <a:lnTo>
                    <a:pt x="16277" y="20218"/>
                  </a:lnTo>
                  <a:lnTo>
                    <a:pt x="15714" y="20321"/>
                  </a:lnTo>
                  <a:lnTo>
                    <a:pt x="13769" y="20577"/>
                  </a:lnTo>
                  <a:lnTo>
                    <a:pt x="8087" y="21293"/>
                  </a:lnTo>
                  <a:lnTo>
                    <a:pt x="0" y="22215"/>
                  </a:lnTo>
                  <a:lnTo>
                    <a:pt x="2918" y="38901"/>
                  </a:lnTo>
                  <a:lnTo>
                    <a:pt x="5989" y="38338"/>
                  </a:lnTo>
                  <a:lnTo>
                    <a:pt x="9265" y="37723"/>
                  </a:lnTo>
                  <a:lnTo>
                    <a:pt x="13103" y="36853"/>
                  </a:lnTo>
                  <a:lnTo>
                    <a:pt x="15151" y="36341"/>
                  </a:lnTo>
                  <a:lnTo>
                    <a:pt x="17198" y="35778"/>
                  </a:lnTo>
                  <a:lnTo>
                    <a:pt x="19194" y="35215"/>
                  </a:lnTo>
                  <a:lnTo>
                    <a:pt x="21088" y="34601"/>
                  </a:lnTo>
                  <a:lnTo>
                    <a:pt x="22829" y="33936"/>
                  </a:lnTo>
                  <a:lnTo>
                    <a:pt x="24364" y="33219"/>
                  </a:lnTo>
                  <a:lnTo>
                    <a:pt x="25081" y="32861"/>
                  </a:lnTo>
                  <a:lnTo>
                    <a:pt x="25695" y="32503"/>
                  </a:lnTo>
                  <a:lnTo>
                    <a:pt x="26258" y="32144"/>
                  </a:lnTo>
                  <a:lnTo>
                    <a:pt x="26719" y="31735"/>
                  </a:lnTo>
                  <a:lnTo>
                    <a:pt x="27128" y="31325"/>
                  </a:lnTo>
                  <a:lnTo>
                    <a:pt x="27538" y="30814"/>
                  </a:lnTo>
                  <a:lnTo>
                    <a:pt x="27947" y="30302"/>
                  </a:lnTo>
                  <a:lnTo>
                    <a:pt x="28356" y="29687"/>
                  </a:lnTo>
                  <a:lnTo>
                    <a:pt x="28715" y="29022"/>
                  </a:lnTo>
                  <a:lnTo>
                    <a:pt x="29073" y="28305"/>
                  </a:lnTo>
                  <a:lnTo>
                    <a:pt x="29841" y="26719"/>
                  </a:lnTo>
                  <a:lnTo>
                    <a:pt x="30506" y="24978"/>
                  </a:lnTo>
                  <a:lnTo>
                    <a:pt x="31172" y="23136"/>
                  </a:lnTo>
                  <a:lnTo>
                    <a:pt x="31735" y="21242"/>
                  </a:lnTo>
                  <a:lnTo>
                    <a:pt x="32349" y="19246"/>
                  </a:lnTo>
                  <a:lnTo>
                    <a:pt x="32861" y="17198"/>
                  </a:lnTo>
                  <a:lnTo>
                    <a:pt x="33321" y="15202"/>
                  </a:lnTo>
                  <a:lnTo>
                    <a:pt x="34192" y="11363"/>
                  </a:lnTo>
                  <a:lnTo>
                    <a:pt x="34908" y="7883"/>
                  </a:lnTo>
                  <a:lnTo>
                    <a:pt x="35420" y="5170"/>
                  </a:lnTo>
                  <a:lnTo>
                    <a:pt x="35573" y="4044"/>
                  </a:lnTo>
                  <a:lnTo>
                    <a:pt x="35676" y="3071"/>
                  </a:lnTo>
                  <a:lnTo>
                    <a:pt x="35625" y="2252"/>
                  </a:lnTo>
                  <a:lnTo>
                    <a:pt x="35522" y="1536"/>
                  </a:lnTo>
                  <a:lnTo>
                    <a:pt x="35420" y="1229"/>
                  </a:lnTo>
                  <a:lnTo>
                    <a:pt x="35266" y="973"/>
                  </a:lnTo>
                  <a:lnTo>
                    <a:pt x="35164" y="717"/>
                  </a:lnTo>
                  <a:lnTo>
                    <a:pt x="35010" y="512"/>
                  </a:lnTo>
                  <a:lnTo>
                    <a:pt x="34806" y="359"/>
                  </a:lnTo>
                  <a:lnTo>
                    <a:pt x="34601" y="205"/>
                  </a:lnTo>
                  <a:lnTo>
                    <a:pt x="34396" y="103"/>
                  </a:lnTo>
                  <a:lnTo>
                    <a:pt x="34140" y="52"/>
                  </a:lnTo>
                  <a:lnTo>
                    <a:pt x="33884"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3;p54">
              <a:extLst>
                <a:ext uri="{FF2B5EF4-FFF2-40B4-BE49-F238E27FC236}">
                  <a16:creationId xmlns:a16="http://schemas.microsoft.com/office/drawing/2014/main" id="{80771FAC-16B4-8433-25C6-418CD00EDE92}"/>
                </a:ext>
              </a:extLst>
            </p:cNvPr>
            <p:cNvSpPr/>
            <p:nvPr/>
          </p:nvSpPr>
          <p:spPr>
            <a:xfrm>
              <a:off x="4740275" y="1342425"/>
              <a:ext cx="891900" cy="972525"/>
            </a:xfrm>
            <a:custGeom>
              <a:avLst/>
              <a:gdLst/>
              <a:ahLst/>
              <a:cxnLst/>
              <a:rect l="l" t="t" r="r" b="b"/>
              <a:pathLst>
                <a:path w="35676" h="38901" fill="none" extrusionOk="0">
                  <a:moveTo>
                    <a:pt x="0" y="22215"/>
                  </a:moveTo>
                  <a:lnTo>
                    <a:pt x="2918" y="38901"/>
                  </a:lnTo>
                  <a:lnTo>
                    <a:pt x="2918" y="38901"/>
                  </a:lnTo>
                  <a:lnTo>
                    <a:pt x="5989" y="38338"/>
                  </a:lnTo>
                  <a:lnTo>
                    <a:pt x="9265" y="37723"/>
                  </a:lnTo>
                  <a:lnTo>
                    <a:pt x="13103" y="36853"/>
                  </a:lnTo>
                  <a:lnTo>
                    <a:pt x="15151" y="36341"/>
                  </a:lnTo>
                  <a:lnTo>
                    <a:pt x="17198" y="35778"/>
                  </a:lnTo>
                  <a:lnTo>
                    <a:pt x="19194" y="35215"/>
                  </a:lnTo>
                  <a:lnTo>
                    <a:pt x="21088" y="34601"/>
                  </a:lnTo>
                  <a:lnTo>
                    <a:pt x="22829" y="33936"/>
                  </a:lnTo>
                  <a:lnTo>
                    <a:pt x="24364" y="33219"/>
                  </a:lnTo>
                  <a:lnTo>
                    <a:pt x="25081" y="32861"/>
                  </a:lnTo>
                  <a:lnTo>
                    <a:pt x="25695" y="32503"/>
                  </a:lnTo>
                  <a:lnTo>
                    <a:pt x="26258" y="32144"/>
                  </a:lnTo>
                  <a:lnTo>
                    <a:pt x="26719" y="31735"/>
                  </a:lnTo>
                  <a:lnTo>
                    <a:pt x="26719" y="31735"/>
                  </a:lnTo>
                  <a:lnTo>
                    <a:pt x="27128" y="31325"/>
                  </a:lnTo>
                  <a:lnTo>
                    <a:pt x="27538" y="30814"/>
                  </a:lnTo>
                  <a:lnTo>
                    <a:pt x="27947" y="30302"/>
                  </a:lnTo>
                  <a:lnTo>
                    <a:pt x="28356" y="29687"/>
                  </a:lnTo>
                  <a:lnTo>
                    <a:pt x="28715" y="29022"/>
                  </a:lnTo>
                  <a:lnTo>
                    <a:pt x="29073" y="28305"/>
                  </a:lnTo>
                  <a:lnTo>
                    <a:pt x="29841" y="26719"/>
                  </a:lnTo>
                  <a:lnTo>
                    <a:pt x="30506" y="24978"/>
                  </a:lnTo>
                  <a:lnTo>
                    <a:pt x="31172" y="23136"/>
                  </a:lnTo>
                  <a:lnTo>
                    <a:pt x="31735" y="21242"/>
                  </a:lnTo>
                  <a:lnTo>
                    <a:pt x="32349" y="19246"/>
                  </a:lnTo>
                  <a:lnTo>
                    <a:pt x="32861" y="17198"/>
                  </a:lnTo>
                  <a:lnTo>
                    <a:pt x="33321" y="15202"/>
                  </a:lnTo>
                  <a:lnTo>
                    <a:pt x="34192" y="11363"/>
                  </a:lnTo>
                  <a:lnTo>
                    <a:pt x="34908" y="7883"/>
                  </a:lnTo>
                  <a:lnTo>
                    <a:pt x="35420" y="5170"/>
                  </a:lnTo>
                  <a:lnTo>
                    <a:pt x="35420" y="5170"/>
                  </a:lnTo>
                  <a:lnTo>
                    <a:pt x="35573" y="4044"/>
                  </a:lnTo>
                  <a:lnTo>
                    <a:pt x="35676" y="3071"/>
                  </a:lnTo>
                  <a:lnTo>
                    <a:pt x="35625" y="2252"/>
                  </a:lnTo>
                  <a:lnTo>
                    <a:pt x="35522" y="1536"/>
                  </a:lnTo>
                  <a:lnTo>
                    <a:pt x="35420" y="1229"/>
                  </a:lnTo>
                  <a:lnTo>
                    <a:pt x="35266" y="973"/>
                  </a:lnTo>
                  <a:lnTo>
                    <a:pt x="35164" y="717"/>
                  </a:lnTo>
                  <a:lnTo>
                    <a:pt x="35010" y="512"/>
                  </a:lnTo>
                  <a:lnTo>
                    <a:pt x="34806" y="359"/>
                  </a:lnTo>
                  <a:lnTo>
                    <a:pt x="34601" y="205"/>
                  </a:lnTo>
                  <a:lnTo>
                    <a:pt x="34396" y="103"/>
                  </a:lnTo>
                  <a:lnTo>
                    <a:pt x="34140" y="52"/>
                  </a:lnTo>
                  <a:lnTo>
                    <a:pt x="33884" y="0"/>
                  </a:lnTo>
                  <a:lnTo>
                    <a:pt x="33628" y="0"/>
                  </a:lnTo>
                  <a:lnTo>
                    <a:pt x="33321" y="52"/>
                  </a:lnTo>
                  <a:lnTo>
                    <a:pt x="33014" y="154"/>
                  </a:lnTo>
                  <a:lnTo>
                    <a:pt x="32349" y="410"/>
                  </a:lnTo>
                  <a:lnTo>
                    <a:pt x="31632" y="819"/>
                  </a:lnTo>
                  <a:lnTo>
                    <a:pt x="30916" y="1382"/>
                  </a:lnTo>
                  <a:lnTo>
                    <a:pt x="30097" y="2099"/>
                  </a:lnTo>
                  <a:lnTo>
                    <a:pt x="29227" y="2969"/>
                  </a:lnTo>
                  <a:lnTo>
                    <a:pt x="28305" y="3993"/>
                  </a:lnTo>
                  <a:lnTo>
                    <a:pt x="28305" y="3993"/>
                  </a:lnTo>
                  <a:lnTo>
                    <a:pt x="26463" y="6347"/>
                  </a:lnTo>
                  <a:lnTo>
                    <a:pt x="24518" y="8958"/>
                  </a:lnTo>
                  <a:lnTo>
                    <a:pt x="22573" y="11619"/>
                  </a:lnTo>
                  <a:lnTo>
                    <a:pt x="20781" y="14127"/>
                  </a:lnTo>
                  <a:lnTo>
                    <a:pt x="17915" y="18273"/>
                  </a:lnTo>
                  <a:lnTo>
                    <a:pt x="16993" y="19553"/>
                  </a:lnTo>
                  <a:lnTo>
                    <a:pt x="16533" y="20116"/>
                  </a:lnTo>
                  <a:lnTo>
                    <a:pt x="16533" y="20116"/>
                  </a:lnTo>
                  <a:lnTo>
                    <a:pt x="16277" y="20218"/>
                  </a:lnTo>
                  <a:lnTo>
                    <a:pt x="15714" y="20321"/>
                  </a:lnTo>
                  <a:lnTo>
                    <a:pt x="13769" y="20577"/>
                  </a:lnTo>
                  <a:lnTo>
                    <a:pt x="8087" y="21293"/>
                  </a:lnTo>
                  <a:lnTo>
                    <a:pt x="0" y="2221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4;p54">
              <a:extLst>
                <a:ext uri="{FF2B5EF4-FFF2-40B4-BE49-F238E27FC236}">
                  <a16:creationId xmlns:a16="http://schemas.microsoft.com/office/drawing/2014/main" id="{0381BE40-358B-8705-A96B-AF4D57887EDA}"/>
                </a:ext>
              </a:extLst>
            </p:cNvPr>
            <p:cNvSpPr/>
            <p:nvPr/>
          </p:nvSpPr>
          <p:spPr>
            <a:xfrm>
              <a:off x="4685250" y="1856825"/>
              <a:ext cx="202200" cy="500350"/>
            </a:xfrm>
            <a:custGeom>
              <a:avLst/>
              <a:gdLst/>
              <a:ahLst/>
              <a:cxnLst/>
              <a:rect l="l" t="t" r="r" b="b"/>
              <a:pathLst>
                <a:path w="8088" h="20014" extrusionOk="0">
                  <a:moveTo>
                    <a:pt x="4556" y="1"/>
                  </a:moveTo>
                  <a:lnTo>
                    <a:pt x="0" y="615"/>
                  </a:lnTo>
                  <a:lnTo>
                    <a:pt x="3378" y="20014"/>
                  </a:lnTo>
                  <a:lnTo>
                    <a:pt x="8087" y="19092"/>
                  </a:lnTo>
                  <a:lnTo>
                    <a:pt x="4556"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5;p54">
              <a:extLst>
                <a:ext uri="{FF2B5EF4-FFF2-40B4-BE49-F238E27FC236}">
                  <a16:creationId xmlns:a16="http://schemas.microsoft.com/office/drawing/2014/main" id="{22E3B3A0-9210-0B37-B58C-3E8E5D25AD56}"/>
                </a:ext>
              </a:extLst>
            </p:cNvPr>
            <p:cNvSpPr/>
            <p:nvPr/>
          </p:nvSpPr>
          <p:spPr>
            <a:xfrm>
              <a:off x="4826000" y="1494700"/>
              <a:ext cx="737075" cy="767800"/>
            </a:xfrm>
            <a:custGeom>
              <a:avLst/>
              <a:gdLst/>
              <a:ahLst/>
              <a:cxnLst/>
              <a:rect l="l" t="t" r="r" b="b"/>
              <a:pathLst>
                <a:path w="29483" h="30712" extrusionOk="0">
                  <a:moveTo>
                    <a:pt x="27794" y="0"/>
                  </a:moveTo>
                  <a:lnTo>
                    <a:pt x="27640" y="103"/>
                  </a:lnTo>
                  <a:lnTo>
                    <a:pt x="27538" y="256"/>
                  </a:lnTo>
                  <a:lnTo>
                    <a:pt x="27333" y="512"/>
                  </a:lnTo>
                  <a:lnTo>
                    <a:pt x="27589" y="359"/>
                  </a:lnTo>
                  <a:lnTo>
                    <a:pt x="27743" y="256"/>
                  </a:lnTo>
                  <a:lnTo>
                    <a:pt x="27845" y="205"/>
                  </a:lnTo>
                  <a:lnTo>
                    <a:pt x="27999" y="205"/>
                  </a:lnTo>
                  <a:lnTo>
                    <a:pt x="28101" y="256"/>
                  </a:lnTo>
                  <a:lnTo>
                    <a:pt x="28203" y="307"/>
                  </a:lnTo>
                  <a:lnTo>
                    <a:pt x="28306" y="359"/>
                  </a:lnTo>
                  <a:lnTo>
                    <a:pt x="28459" y="461"/>
                  </a:lnTo>
                  <a:lnTo>
                    <a:pt x="28664" y="563"/>
                  </a:lnTo>
                  <a:lnTo>
                    <a:pt x="28869" y="563"/>
                  </a:lnTo>
                  <a:lnTo>
                    <a:pt x="29073" y="512"/>
                  </a:lnTo>
                  <a:lnTo>
                    <a:pt x="29227" y="410"/>
                  </a:lnTo>
                  <a:lnTo>
                    <a:pt x="29329" y="256"/>
                  </a:lnTo>
                  <a:lnTo>
                    <a:pt x="29483" y="0"/>
                  </a:lnTo>
                  <a:lnTo>
                    <a:pt x="29278" y="205"/>
                  </a:lnTo>
                  <a:lnTo>
                    <a:pt x="29227" y="154"/>
                  </a:lnTo>
                  <a:lnTo>
                    <a:pt x="29125" y="256"/>
                  </a:lnTo>
                  <a:lnTo>
                    <a:pt x="28971" y="307"/>
                  </a:lnTo>
                  <a:lnTo>
                    <a:pt x="28715" y="307"/>
                  </a:lnTo>
                  <a:lnTo>
                    <a:pt x="28613" y="256"/>
                  </a:lnTo>
                  <a:lnTo>
                    <a:pt x="28510" y="154"/>
                  </a:lnTo>
                  <a:lnTo>
                    <a:pt x="28357" y="52"/>
                  </a:lnTo>
                  <a:lnTo>
                    <a:pt x="28152" y="0"/>
                  </a:lnTo>
                  <a:close/>
                  <a:moveTo>
                    <a:pt x="23443" y="2150"/>
                  </a:moveTo>
                  <a:lnTo>
                    <a:pt x="23290" y="2201"/>
                  </a:lnTo>
                  <a:lnTo>
                    <a:pt x="22982" y="2252"/>
                  </a:lnTo>
                  <a:lnTo>
                    <a:pt x="23290" y="2304"/>
                  </a:lnTo>
                  <a:lnTo>
                    <a:pt x="23545" y="2406"/>
                  </a:lnTo>
                  <a:lnTo>
                    <a:pt x="23648" y="2457"/>
                  </a:lnTo>
                  <a:lnTo>
                    <a:pt x="23750" y="2560"/>
                  </a:lnTo>
                  <a:lnTo>
                    <a:pt x="23801" y="2713"/>
                  </a:lnTo>
                  <a:lnTo>
                    <a:pt x="23801" y="2815"/>
                  </a:lnTo>
                  <a:lnTo>
                    <a:pt x="23801" y="3020"/>
                  </a:lnTo>
                  <a:lnTo>
                    <a:pt x="23904" y="3174"/>
                  </a:lnTo>
                  <a:lnTo>
                    <a:pt x="24057" y="3327"/>
                  </a:lnTo>
                  <a:lnTo>
                    <a:pt x="24211" y="3430"/>
                  </a:lnTo>
                  <a:lnTo>
                    <a:pt x="24364" y="3481"/>
                  </a:lnTo>
                  <a:lnTo>
                    <a:pt x="24569" y="3430"/>
                  </a:lnTo>
                  <a:lnTo>
                    <a:pt x="24876" y="3379"/>
                  </a:lnTo>
                  <a:lnTo>
                    <a:pt x="24569" y="3327"/>
                  </a:lnTo>
                  <a:lnTo>
                    <a:pt x="24416" y="3276"/>
                  </a:lnTo>
                  <a:lnTo>
                    <a:pt x="24313" y="3225"/>
                  </a:lnTo>
                  <a:lnTo>
                    <a:pt x="24211" y="3123"/>
                  </a:lnTo>
                  <a:lnTo>
                    <a:pt x="24109" y="3020"/>
                  </a:lnTo>
                  <a:lnTo>
                    <a:pt x="24057" y="2918"/>
                  </a:lnTo>
                  <a:lnTo>
                    <a:pt x="24057" y="2764"/>
                  </a:lnTo>
                  <a:lnTo>
                    <a:pt x="24057" y="2611"/>
                  </a:lnTo>
                  <a:lnTo>
                    <a:pt x="23955" y="2406"/>
                  </a:lnTo>
                  <a:lnTo>
                    <a:pt x="23801" y="2304"/>
                  </a:lnTo>
                  <a:lnTo>
                    <a:pt x="23648" y="2201"/>
                  </a:lnTo>
                  <a:lnTo>
                    <a:pt x="23443" y="2150"/>
                  </a:lnTo>
                  <a:close/>
                  <a:moveTo>
                    <a:pt x="20372" y="5324"/>
                  </a:moveTo>
                  <a:lnTo>
                    <a:pt x="20321" y="5631"/>
                  </a:lnTo>
                  <a:lnTo>
                    <a:pt x="20270" y="5784"/>
                  </a:lnTo>
                  <a:lnTo>
                    <a:pt x="20218" y="5938"/>
                  </a:lnTo>
                  <a:lnTo>
                    <a:pt x="20116" y="6040"/>
                  </a:lnTo>
                  <a:lnTo>
                    <a:pt x="20065" y="6091"/>
                  </a:lnTo>
                  <a:lnTo>
                    <a:pt x="19911" y="6142"/>
                  </a:lnTo>
                  <a:lnTo>
                    <a:pt x="19809" y="6142"/>
                  </a:lnTo>
                  <a:lnTo>
                    <a:pt x="19604" y="6194"/>
                  </a:lnTo>
                  <a:lnTo>
                    <a:pt x="19451" y="6245"/>
                  </a:lnTo>
                  <a:lnTo>
                    <a:pt x="19297" y="6398"/>
                  </a:lnTo>
                  <a:lnTo>
                    <a:pt x="19195" y="6552"/>
                  </a:lnTo>
                  <a:lnTo>
                    <a:pt x="19144" y="6757"/>
                  </a:lnTo>
                  <a:lnTo>
                    <a:pt x="19144" y="6910"/>
                  </a:lnTo>
                  <a:lnTo>
                    <a:pt x="19195" y="7269"/>
                  </a:lnTo>
                  <a:lnTo>
                    <a:pt x="19246" y="7115"/>
                  </a:lnTo>
                  <a:lnTo>
                    <a:pt x="19297" y="6910"/>
                  </a:lnTo>
                  <a:lnTo>
                    <a:pt x="19297" y="6808"/>
                  </a:lnTo>
                  <a:lnTo>
                    <a:pt x="19348" y="6654"/>
                  </a:lnTo>
                  <a:lnTo>
                    <a:pt x="19451" y="6552"/>
                  </a:lnTo>
                  <a:lnTo>
                    <a:pt x="19553" y="6501"/>
                  </a:lnTo>
                  <a:lnTo>
                    <a:pt x="19655" y="6450"/>
                  </a:lnTo>
                  <a:lnTo>
                    <a:pt x="19809" y="6450"/>
                  </a:lnTo>
                  <a:lnTo>
                    <a:pt x="20014" y="6398"/>
                  </a:lnTo>
                  <a:lnTo>
                    <a:pt x="20167" y="6296"/>
                  </a:lnTo>
                  <a:lnTo>
                    <a:pt x="20321" y="6194"/>
                  </a:lnTo>
                  <a:lnTo>
                    <a:pt x="20423" y="5989"/>
                  </a:lnTo>
                  <a:lnTo>
                    <a:pt x="20423" y="5835"/>
                  </a:lnTo>
                  <a:lnTo>
                    <a:pt x="20423" y="5631"/>
                  </a:lnTo>
                  <a:lnTo>
                    <a:pt x="20423" y="5477"/>
                  </a:lnTo>
                  <a:lnTo>
                    <a:pt x="20372" y="5324"/>
                  </a:lnTo>
                  <a:close/>
                  <a:moveTo>
                    <a:pt x="27231" y="6910"/>
                  </a:moveTo>
                  <a:lnTo>
                    <a:pt x="27180" y="7064"/>
                  </a:lnTo>
                  <a:lnTo>
                    <a:pt x="27128" y="7217"/>
                  </a:lnTo>
                  <a:lnTo>
                    <a:pt x="27128" y="7371"/>
                  </a:lnTo>
                  <a:lnTo>
                    <a:pt x="27077" y="7473"/>
                  </a:lnTo>
                  <a:lnTo>
                    <a:pt x="26975" y="7576"/>
                  </a:lnTo>
                  <a:lnTo>
                    <a:pt x="26872" y="7678"/>
                  </a:lnTo>
                  <a:lnTo>
                    <a:pt x="26770" y="7729"/>
                  </a:lnTo>
                  <a:lnTo>
                    <a:pt x="26668" y="7729"/>
                  </a:lnTo>
                  <a:lnTo>
                    <a:pt x="26463" y="7780"/>
                  </a:lnTo>
                  <a:lnTo>
                    <a:pt x="26258" y="7832"/>
                  </a:lnTo>
                  <a:lnTo>
                    <a:pt x="26156" y="7985"/>
                  </a:lnTo>
                  <a:lnTo>
                    <a:pt x="26054" y="8139"/>
                  </a:lnTo>
                  <a:lnTo>
                    <a:pt x="26002" y="8292"/>
                  </a:lnTo>
                  <a:lnTo>
                    <a:pt x="26002" y="8497"/>
                  </a:lnTo>
                  <a:lnTo>
                    <a:pt x="26002" y="8651"/>
                  </a:lnTo>
                  <a:lnTo>
                    <a:pt x="26054" y="8804"/>
                  </a:lnTo>
                  <a:lnTo>
                    <a:pt x="26105" y="8497"/>
                  </a:lnTo>
                  <a:lnTo>
                    <a:pt x="26156" y="8343"/>
                  </a:lnTo>
                  <a:lnTo>
                    <a:pt x="26207" y="8241"/>
                  </a:lnTo>
                  <a:lnTo>
                    <a:pt x="26309" y="8139"/>
                  </a:lnTo>
                  <a:lnTo>
                    <a:pt x="26412" y="8036"/>
                  </a:lnTo>
                  <a:lnTo>
                    <a:pt x="26514" y="8036"/>
                  </a:lnTo>
                  <a:lnTo>
                    <a:pt x="26668" y="7985"/>
                  </a:lnTo>
                  <a:lnTo>
                    <a:pt x="26872" y="7985"/>
                  </a:lnTo>
                  <a:lnTo>
                    <a:pt x="27026" y="7883"/>
                  </a:lnTo>
                  <a:lnTo>
                    <a:pt x="27180" y="7729"/>
                  </a:lnTo>
                  <a:lnTo>
                    <a:pt x="27282" y="7576"/>
                  </a:lnTo>
                  <a:lnTo>
                    <a:pt x="27282" y="7422"/>
                  </a:lnTo>
                  <a:lnTo>
                    <a:pt x="27282" y="7217"/>
                  </a:lnTo>
                  <a:lnTo>
                    <a:pt x="27231" y="6910"/>
                  </a:lnTo>
                  <a:close/>
                  <a:moveTo>
                    <a:pt x="14895" y="11568"/>
                  </a:moveTo>
                  <a:lnTo>
                    <a:pt x="14742" y="11824"/>
                  </a:lnTo>
                  <a:lnTo>
                    <a:pt x="14946" y="11824"/>
                  </a:lnTo>
                  <a:lnTo>
                    <a:pt x="15100" y="11926"/>
                  </a:lnTo>
                  <a:lnTo>
                    <a:pt x="15254" y="12080"/>
                  </a:lnTo>
                  <a:lnTo>
                    <a:pt x="15458" y="12131"/>
                  </a:lnTo>
                  <a:lnTo>
                    <a:pt x="15612" y="12131"/>
                  </a:lnTo>
                  <a:lnTo>
                    <a:pt x="15817" y="12080"/>
                  </a:lnTo>
                  <a:lnTo>
                    <a:pt x="15970" y="11978"/>
                  </a:lnTo>
                  <a:lnTo>
                    <a:pt x="16124" y="11875"/>
                  </a:lnTo>
                  <a:lnTo>
                    <a:pt x="16277" y="11568"/>
                  </a:lnTo>
                  <a:lnTo>
                    <a:pt x="16021" y="11773"/>
                  </a:lnTo>
                  <a:lnTo>
                    <a:pt x="15868" y="11875"/>
                  </a:lnTo>
                  <a:lnTo>
                    <a:pt x="15765" y="11875"/>
                  </a:lnTo>
                  <a:lnTo>
                    <a:pt x="15612" y="11926"/>
                  </a:lnTo>
                  <a:lnTo>
                    <a:pt x="15510" y="11875"/>
                  </a:lnTo>
                  <a:lnTo>
                    <a:pt x="15407" y="11824"/>
                  </a:lnTo>
                  <a:lnTo>
                    <a:pt x="15305" y="11773"/>
                  </a:lnTo>
                  <a:lnTo>
                    <a:pt x="15100" y="11619"/>
                  </a:lnTo>
                  <a:lnTo>
                    <a:pt x="14895" y="11568"/>
                  </a:lnTo>
                  <a:close/>
                  <a:moveTo>
                    <a:pt x="20884" y="11824"/>
                  </a:moveTo>
                  <a:lnTo>
                    <a:pt x="20526" y="11875"/>
                  </a:lnTo>
                  <a:lnTo>
                    <a:pt x="20884" y="11978"/>
                  </a:lnTo>
                  <a:lnTo>
                    <a:pt x="20986" y="11978"/>
                  </a:lnTo>
                  <a:lnTo>
                    <a:pt x="21140" y="12029"/>
                  </a:lnTo>
                  <a:lnTo>
                    <a:pt x="21242" y="12131"/>
                  </a:lnTo>
                  <a:lnTo>
                    <a:pt x="21293" y="12233"/>
                  </a:lnTo>
                  <a:lnTo>
                    <a:pt x="21345" y="12336"/>
                  </a:lnTo>
                  <a:lnTo>
                    <a:pt x="21396" y="12489"/>
                  </a:lnTo>
                  <a:lnTo>
                    <a:pt x="21396" y="12643"/>
                  </a:lnTo>
                  <a:lnTo>
                    <a:pt x="21498" y="12848"/>
                  </a:lnTo>
                  <a:lnTo>
                    <a:pt x="21600" y="13001"/>
                  </a:lnTo>
                  <a:lnTo>
                    <a:pt x="21805" y="13104"/>
                  </a:lnTo>
                  <a:lnTo>
                    <a:pt x="22112" y="13104"/>
                  </a:lnTo>
                  <a:lnTo>
                    <a:pt x="22471" y="13052"/>
                  </a:lnTo>
                  <a:lnTo>
                    <a:pt x="22112" y="13001"/>
                  </a:lnTo>
                  <a:lnTo>
                    <a:pt x="22010" y="13001"/>
                  </a:lnTo>
                  <a:lnTo>
                    <a:pt x="21856" y="12899"/>
                  </a:lnTo>
                  <a:lnTo>
                    <a:pt x="21754" y="12848"/>
                  </a:lnTo>
                  <a:lnTo>
                    <a:pt x="21703" y="12745"/>
                  </a:lnTo>
                  <a:lnTo>
                    <a:pt x="21652" y="12592"/>
                  </a:lnTo>
                  <a:lnTo>
                    <a:pt x="21652" y="12489"/>
                  </a:lnTo>
                  <a:lnTo>
                    <a:pt x="21600" y="12233"/>
                  </a:lnTo>
                  <a:lnTo>
                    <a:pt x="21447" y="12029"/>
                  </a:lnTo>
                  <a:lnTo>
                    <a:pt x="21242" y="11875"/>
                  </a:lnTo>
                  <a:lnTo>
                    <a:pt x="20986" y="11824"/>
                  </a:lnTo>
                  <a:close/>
                  <a:moveTo>
                    <a:pt x="2457" y="16738"/>
                  </a:moveTo>
                  <a:lnTo>
                    <a:pt x="2253" y="16789"/>
                  </a:lnTo>
                  <a:lnTo>
                    <a:pt x="2099" y="16891"/>
                  </a:lnTo>
                  <a:lnTo>
                    <a:pt x="1946" y="17045"/>
                  </a:lnTo>
                  <a:lnTo>
                    <a:pt x="1792" y="17301"/>
                  </a:lnTo>
                  <a:lnTo>
                    <a:pt x="2048" y="17147"/>
                  </a:lnTo>
                  <a:lnTo>
                    <a:pt x="2202" y="17045"/>
                  </a:lnTo>
                  <a:lnTo>
                    <a:pt x="2304" y="16994"/>
                  </a:lnTo>
                  <a:lnTo>
                    <a:pt x="2560" y="16994"/>
                  </a:lnTo>
                  <a:lnTo>
                    <a:pt x="2662" y="17045"/>
                  </a:lnTo>
                  <a:lnTo>
                    <a:pt x="2765" y="17147"/>
                  </a:lnTo>
                  <a:lnTo>
                    <a:pt x="2918" y="17250"/>
                  </a:lnTo>
                  <a:lnTo>
                    <a:pt x="3123" y="17301"/>
                  </a:lnTo>
                  <a:lnTo>
                    <a:pt x="3328" y="17352"/>
                  </a:lnTo>
                  <a:lnTo>
                    <a:pt x="3481" y="17301"/>
                  </a:lnTo>
                  <a:lnTo>
                    <a:pt x="3635" y="17198"/>
                  </a:lnTo>
                  <a:lnTo>
                    <a:pt x="3788" y="17045"/>
                  </a:lnTo>
                  <a:lnTo>
                    <a:pt x="3942" y="16789"/>
                  </a:lnTo>
                  <a:lnTo>
                    <a:pt x="3839" y="16840"/>
                  </a:lnTo>
                  <a:lnTo>
                    <a:pt x="3686" y="16942"/>
                  </a:lnTo>
                  <a:lnTo>
                    <a:pt x="3583" y="17045"/>
                  </a:lnTo>
                  <a:lnTo>
                    <a:pt x="3430" y="17096"/>
                  </a:lnTo>
                  <a:lnTo>
                    <a:pt x="3174" y="17096"/>
                  </a:lnTo>
                  <a:lnTo>
                    <a:pt x="3072" y="17045"/>
                  </a:lnTo>
                  <a:lnTo>
                    <a:pt x="2969" y="16942"/>
                  </a:lnTo>
                  <a:lnTo>
                    <a:pt x="2816" y="16840"/>
                  </a:lnTo>
                  <a:lnTo>
                    <a:pt x="2611" y="16789"/>
                  </a:lnTo>
                  <a:lnTo>
                    <a:pt x="2457" y="16738"/>
                  </a:lnTo>
                  <a:close/>
                  <a:moveTo>
                    <a:pt x="25644" y="17403"/>
                  </a:moveTo>
                  <a:lnTo>
                    <a:pt x="25439" y="17454"/>
                  </a:lnTo>
                  <a:lnTo>
                    <a:pt x="25286" y="17557"/>
                  </a:lnTo>
                  <a:lnTo>
                    <a:pt x="25183" y="17710"/>
                  </a:lnTo>
                  <a:lnTo>
                    <a:pt x="24979" y="17966"/>
                  </a:lnTo>
                  <a:lnTo>
                    <a:pt x="24979" y="17966"/>
                  </a:lnTo>
                  <a:lnTo>
                    <a:pt x="25286" y="17761"/>
                  </a:lnTo>
                  <a:lnTo>
                    <a:pt x="25491" y="17659"/>
                  </a:lnTo>
                  <a:lnTo>
                    <a:pt x="25746" y="17659"/>
                  </a:lnTo>
                  <a:lnTo>
                    <a:pt x="25900" y="17710"/>
                  </a:lnTo>
                  <a:lnTo>
                    <a:pt x="26002" y="17761"/>
                  </a:lnTo>
                  <a:lnTo>
                    <a:pt x="26156" y="17915"/>
                  </a:lnTo>
                  <a:lnTo>
                    <a:pt x="26309" y="17966"/>
                  </a:lnTo>
                  <a:lnTo>
                    <a:pt x="26514" y="17966"/>
                  </a:lnTo>
                  <a:lnTo>
                    <a:pt x="26719" y="17915"/>
                  </a:lnTo>
                  <a:lnTo>
                    <a:pt x="26872" y="17813"/>
                  </a:lnTo>
                  <a:lnTo>
                    <a:pt x="26975" y="17710"/>
                  </a:lnTo>
                  <a:lnTo>
                    <a:pt x="27180" y="17403"/>
                  </a:lnTo>
                  <a:lnTo>
                    <a:pt x="26872" y="17608"/>
                  </a:lnTo>
                  <a:lnTo>
                    <a:pt x="26617" y="17710"/>
                  </a:lnTo>
                  <a:lnTo>
                    <a:pt x="26514" y="17761"/>
                  </a:lnTo>
                  <a:lnTo>
                    <a:pt x="26412" y="17710"/>
                  </a:lnTo>
                  <a:lnTo>
                    <a:pt x="26258" y="17659"/>
                  </a:lnTo>
                  <a:lnTo>
                    <a:pt x="26156" y="17608"/>
                  </a:lnTo>
                  <a:lnTo>
                    <a:pt x="26002" y="17454"/>
                  </a:lnTo>
                  <a:lnTo>
                    <a:pt x="25849" y="17403"/>
                  </a:lnTo>
                  <a:close/>
                  <a:moveTo>
                    <a:pt x="17506" y="16124"/>
                  </a:moveTo>
                  <a:lnTo>
                    <a:pt x="17506" y="16328"/>
                  </a:lnTo>
                  <a:lnTo>
                    <a:pt x="17455" y="16482"/>
                  </a:lnTo>
                  <a:lnTo>
                    <a:pt x="17403" y="16635"/>
                  </a:lnTo>
                  <a:lnTo>
                    <a:pt x="17352" y="16738"/>
                  </a:lnTo>
                  <a:lnTo>
                    <a:pt x="17301" y="16840"/>
                  </a:lnTo>
                  <a:lnTo>
                    <a:pt x="17199" y="16942"/>
                  </a:lnTo>
                  <a:lnTo>
                    <a:pt x="17045" y="16994"/>
                  </a:lnTo>
                  <a:lnTo>
                    <a:pt x="16738" y="16994"/>
                  </a:lnTo>
                  <a:lnTo>
                    <a:pt x="16584" y="17096"/>
                  </a:lnTo>
                  <a:lnTo>
                    <a:pt x="16431" y="17198"/>
                  </a:lnTo>
                  <a:lnTo>
                    <a:pt x="16328" y="17403"/>
                  </a:lnTo>
                  <a:lnTo>
                    <a:pt x="16277" y="17557"/>
                  </a:lnTo>
                  <a:lnTo>
                    <a:pt x="16277" y="17761"/>
                  </a:lnTo>
                  <a:lnTo>
                    <a:pt x="16380" y="18069"/>
                  </a:lnTo>
                  <a:lnTo>
                    <a:pt x="16431" y="17761"/>
                  </a:lnTo>
                  <a:lnTo>
                    <a:pt x="16431" y="17608"/>
                  </a:lnTo>
                  <a:lnTo>
                    <a:pt x="16533" y="17505"/>
                  </a:lnTo>
                  <a:lnTo>
                    <a:pt x="16584" y="17403"/>
                  </a:lnTo>
                  <a:lnTo>
                    <a:pt x="16687" y="17301"/>
                  </a:lnTo>
                  <a:lnTo>
                    <a:pt x="16840" y="17250"/>
                  </a:lnTo>
                  <a:lnTo>
                    <a:pt x="16943" y="17250"/>
                  </a:lnTo>
                  <a:lnTo>
                    <a:pt x="17147" y="17198"/>
                  </a:lnTo>
                  <a:lnTo>
                    <a:pt x="17301" y="17147"/>
                  </a:lnTo>
                  <a:lnTo>
                    <a:pt x="17455" y="16994"/>
                  </a:lnTo>
                  <a:lnTo>
                    <a:pt x="17557" y="16840"/>
                  </a:lnTo>
                  <a:lnTo>
                    <a:pt x="17608" y="16635"/>
                  </a:lnTo>
                  <a:lnTo>
                    <a:pt x="17557" y="16482"/>
                  </a:lnTo>
                  <a:lnTo>
                    <a:pt x="17506" y="16124"/>
                  </a:lnTo>
                  <a:close/>
                  <a:moveTo>
                    <a:pt x="9060" y="17045"/>
                  </a:moveTo>
                  <a:lnTo>
                    <a:pt x="8907" y="17096"/>
                  </a:lnTo>
                  <a:lnTo>
                    <a:pt x="8548" y="17147"/>
                  </a:lnTo>
                  <a:lnTo>
                    <a:pt x="8907" y="17198"/>
                  </a:lnTo>
                  <a:lnTo>
                    <a:pt x="9009" y="17250"/>
                  </a:lnTo>
                  <a:lnTo>
                    <a:pt x="9163" y="17301"/>
                  </a:lnTo>
                  <a:lnTo>
                    <a:pt x="9265" y="17352"/>
                  </a:lnTo>
                  <a:lnTo>
                    <a:pt x="9367" y="17454"/>
                  </a:lnTo>
                  <a:lnTo>
                    <a:pt x="9367" y="17557"/>
                  </a:lnTo>
                  <a:lnTo>
                    <a:pt x="9419" y="17710"/>
                  </a:lnTo>
                  <a:lnTo>
                    <a:pt x="9419" y="17915"/>
                  </a:lnTo>
                  <a:lnTo>
                    <a:pt x="9521" y="18069"/>
                  </a:lnTo>
                  <a:lnTo>
                    <a:pt x="9623" y="18222"/>
                  </a:lnTo>
                  <a:lnTo>
                    <a:pt x="9828" y="18324"/>
                  </a:lnTo>
                  <a:lnTo>
                    <a:pt x="9982" y="18376"/>
                  </a:lnTo>
                  <a:lnTo>
                    <a:pt x="10186" y="18376"/>
                  </a:lnTo>
                  <a:lnTo>
                    <a:pt x="10493" y="18273"/>
                  </a:lnTo>
                  <a:lnTo>
                    <a:pt x="10340" y="18222"/>
                  </a:lnTo>
                  <a:lnTo>
                    <a:pt x="10186" y="18171"/>
                  </a:lnTo>
                  <a:lnTo>
                    <a:pt x="10033" y="18171"/>
                  </a:lnTo>
                  <a:lnTo>
                    <a:pt x="9930" y="18120"/>
                  </a:lnTo>
                  <a:lnTo>
                    <a:pt x="9828" y="18017"/>
                  </a:lnTo>
                  <a:lnTo>
                    <a:pt x="9726" y="17915"/>
                  </a:lnTo>
                  <a:lnTo>
                    <a:pt x="9674" y="17813"/>
                  </a:lnTo>
                  <a:lnTo>
                    <a:pt x="9674" y="17659"/>
                  </a:lnTo>
                  <a:lnTo>
                    <a:pt x="9623" y="17505"/>
                  </a:lnTo>
                  <a:lnTo>
                    <a:pt x="9572" y="17301"/>
                  </a:lnTo>
                  <a:lnTo>
                    <a:pt x="9419" y="17147"/>
                  </a:lnTo>
                  <a:lnTo>
                    <a:pt x="9265" y="17096"/>
                  </a:lnTo>
                  <a:lnTo>
                    <a:pt x="9060" y="17045"/>
                  </a:lnTo>
                  <a:close/>
                  <a:moveTo>
                    <a:pt x="20474" y="21344"/>
                  </a:moveTo>
                  <a:lnTo>
                    <a:pt x="20321" y="21396"/>
                  </a:lnTo>
                  <a:lnTo>
                    <a:pt x="20167" y="21498"/>
                  </a:lnTo>
                  <a:lnTo>
                    <a:pt x="20014" y="21651"/>
                  </a:lnTo>
                  <a:lnTo>
                    <a:pt x="19860" y="21907"/>
                  </a:lnTo>
                  <a:lnTo>
                    <a:pt x="20116" y="21754"/>
                  </a:lnTo>
                  <a:lnTo>
                    <a:pt x="20372" y="21600"/>
                  </a:lnTo>
                  <a:lnTo>
                    <a:pt x="20628" y="21600"/>
                  </a:lnTo>
                  <a:lnTo>
                    <a:pt x="20730" y="21651"/>
                  </a:lnTo>
                  <a:lnTo>
                    <a:pt x="20833" y="21754"/>
                  </a:lnTo>
                  <a:lnTo>
                    <a:pt x="21037" y="21907"/>
                  </a:lnTo>
                  <a:lnTo>
                    <a:pt x="21293" y="21907"/>
                  </a:lnTo>
                  <a:lnTo>
                    <a:pt x="21549" y="21856"/>
                  </a:lnTo>
                  <a:lnTo>
                    <a:pt x="21754" y="21703"/>
                  </a:lnTo>
                  <a:lnTo>
                    <a:pt x="21856" y="21651"/>
                  </a:lnTo>
                  <a:lnTo>
                    <a:pt x="22010" y="21344"/>
                  </a:lnTo>
                  <a:lnTo>
                    <a:pt x="21908" y="21498"/>
                  </a:lnTo>
                  <a:lnTo>
                    <a:pt x="21805" y="21549"/>
                  </a:lnTo>
                  <a:lnTo>
                    <a:pt x="21754" y="21549"/>
                  </a:lnTo>
                  <a:lnTo>
                    <a:pt x="21498" y="21703"/>
                  </a:lnTo>
                  <a:lnTo>
                    <a:pt x="21242" y="21703"/>
                  </a:lnTo>
                  <a:lnTo>
                    <a:pt x="21140" y="21651"/>
                  </a:lnTo>
                  <a:lnTo>
                    <a:pt x="21037" y="21549"/>
                  </a:lnTo>
                  <a:lnTo>
                    <a:pt x="20884" y="21447"/>
                  </a:lnTo>
                  <a:lnTo>
                    <a:pt x="20679" y="21396"/>
                  </a:lnTo>
                  <a:lnTo>
                    <a:pt x="20474" y="21344"/>
                  </a:lnTo>
                  <a:close/>
                  <a:moveTo>
                    <a:pt x="12797" y="21805"/>
                  </a:moveTo>
                  <a:lnTo>
                    <a:pt x="12643" y="21856"/>
                  </a:lnTo>
                  <a:lnTo>
                    <a:pt x="12490" y="21959"/>
                  </a:lnTo>
                  <a:lnTo>
                    <a:pt x="12336" y="22061"/>
                  </a:lnTo>
                  <a:lnTo>
                    <a:pt x="12183" y="22368"/>
                  </a:lnTo>
                  <a:lnTo>
                    <a:pt x="12438" y="22163"/>
                  </a:lnTo>
                  <a:lnTo>
                    <a:pt x="12694" y="22010"/>
                  </a:lnTo>
                  <a:lnTo>
                    <a:pt x="12950" y="22010"/>
                  </a:lnTo>
                  <a:lnTo>
                    <a:pt x="13053" y="22061"/>
                  </a:lnTo>
                  <a:lnTo>
                    <a:pt x="13155" y="22163"/>
                  </a:lnTo>
                  <a:lnTo>
                    <a:pt x="13411" y="22317"/>
                  </a:lnTo>
                  <a:lnTo>
                    <a:pt x="13616" y="22368"/>
                  </a:lnTo>
                  <a:lnTo>
                    <a:pt x="13872" y="22317"/>
                  </a:lnTo>
                  <a:lnTo>
                    <a:pt x="14076" y="22163"/>
                  </a:lnTo>
                  <a:lnTo>
                    <a:pt x="14179" y="22061"/>
                  </a:lnTo>
                  <a:lnTo>
                    <a:pt x="14332" y="21805"/>
                  </a:lnTo>
                  <a:lnTo>
                    <a:pt x="14076" y="22010"/>
                  </a:lnTo>
                  <a:lnTo>
                    <a:pt x="13974" y="22061"/>
                  </a:lnTo>
                  <a:lnTo>
                    <a:pt x="13820" y="22112"/>
                  </a:lnTo>
                  <a:lnTo>
                    <a:pt x="13564" y="22112"/>
                  </a:lnTo>
                  <a:lnTo>
                    <a:pt x="13462" y="22061"/>
                  </a:lnTo>
                  <a:lnTo>
                    <a:pt x="13360" y="21959"/>
                  </a:lnTo>
                  <a:lnTo>
                    <a:pt x="13206" y="21856"/>
                  </a:lnTo>
                  <a:lnTo>
                    <a:pt x="13001" y="21805"/>
                  </a:lnTo>
                  <a:close/>
                  <a:moveTo>
                    <a:pt x="4863" y="21396"/>
                  </a:moveTo>
                  <a:lnTo>
                    <a:pt x="4863" y="21549"/>
                  </a:lnTo>
                  <a:lnTo>
                    <a:pt x="4812" y="21703"/>
                  </a:lnTo>
                  <a:lnTo>
                    <a:pt x="4812" y="21856"/>
                  </a:lnTo>
                  <a:lnTo>
                    <a:pt x="4710" y="22010"/>
                  </a:lnTo>
                  <a:lnTo>
                    <a:pt x="4658" y="22112"/>
                  </a:lnTo>
                  <a:lnTo>
                    <a:pt x="4556" y="22163"/>
                  </a:lnTo>
                  <a:lnTo>
                    <a:pt x="4454" y="22214"/>
                  </a:lnTo>
                  <a:lnTo>
                    <a:pt x="4300" y="22266"/>
                  </a:lnTo>
                  <a:lnTo>
                    <a:pt x="4095" y="22266"/>
                  </a:lnTo>
                  <a:lnTo>
                    <a:pt x="3942" y="22368"/>
                  </a:lnTo>
                  <a:lnTo>
                    <a:pt x="3788" y="22470"/>
                  </a:lnTo>
                  <a:lnTo>
                    <a:pt x="3686" y="22624"/>
                  </a:lnTo>
                  <a:lnTo>
                    <a:pt x="3686" y="22829"/>
                  </a:lnTo>
                  <a:lnTo>
                    <a:pt x="3686" y="22982"/>
                  </a:lnTo>
                  <a:lnTo>
                    <a:pt x="3737" y="23187"/>
                  </a:lnTo>
                  <a:lnTo>
                    <a:pt x="3737" y="23341"/>
                  </a:lnTo>
                  <a:lnTo>
                    <a:pt x="3839" y="22982"/>
                  </a:lnTo>
                  <a:lnTo>
                    <a:pt x="3839" y="22880"/>
                  </a:lnTo>
                  <a:lnTo>
                    <a:pt x="3942" y="22726"/>
                  </a:lnTo>
                  <a:lnTo>
                    <a:pt x="3993" y="22624"/>
                  </a:lnTo>
                  <a:lnTo>
                    <a:pt x="4095" y="22573"/>
                  </a:lnTo>
                  <a:lnTo>
                    <a:pt x="4249" y="22522"/>
                  </a:lnTo>
                  <a:lnTo>
                    <a:pt x="4351" y="22522"/>
                  </a:lnTo>
                  <a:lnTo>
                    <a:pt x="4556" y="22470"/>
                  </a:lnTo>
                  <a:lnTo>
                    <a:pt x="4710" y="22368"/>
                  </a:lnTo>
                  <a:lnTo>
                    <a:pt x="4863" y="22266"/>
                  </a:lnTo>
                  <a:lnTo>
                    <a:pt x="4965" y="22061"/>
                  </a:lnTo>
                  <a:lnTo>
                    <a:pt x="4965" y="21907"/>
                  </a:lnTo>
                  <a:lnTo>
                    <a:pt x="4965" y="21703"/>
                  </a:lnTo>
                  <a:lnTo>
                    <a:pt x="4863" y="21396"/>
                  </a:lnTo>
                  <a:close/>
                  <a:moveTo>
                    <a:pt x="8907" y="26258"/>
                  </a:moveTo>
                  <a:lnTo>
                    <a:pt x="8548" y="26309"/>
                  </a:lnTo>
                  <a:lnTo>
                    <a:pt x="8907" y="26360"/>
                  </a:lnTo>
                  <a:lnTo>
                    <a:pt x="9009" y="26412"/>
                  </a:lnTo>
                  <a:lnTo>
                    <a:pt x="9163" y="26463"/>
                  </a:lnTo>
                  <a:lnTo>
                    <a:pt x="9265" y="26565"/>
                  </a:lnTo>
                  <a:lnTo>
                    <a:pt x="9367" y="26668"/>
                  </a:lnTo>
                  <a:lnTo>
                    <a:pt x="9367" y="26770"/>
                  </a:lnTo>
                  <a:lnTo>
                    <a:pt x="9419" y="26872"/>
                  </a:lnTo>
                  <a:lnTo>
                    <a:pt x="9419" y="27077"/>
                  </a:lnTo>
                  <a:lnTo>
                    <a:pt x="9521" y="27231"/>
                  </a:lnTo>
                  <a:lnTo>
                    <a:pt x="9623" y="27384"/>
                  </a:lnTo>
                  <a:lnTo>
                    <a:pt x="9828" y="27487"/>
                  </a:lnTo>
                  <a:lnTo>
                    <a:pt x="9982" y="27538"/>
                  </a:lnTo>
                  <a:lnTo>
                    <a:pt x="10186" y="27538"/>
                  </a:lnTo>
                  <a:lnTo>
                    <a:pt x="10493" y="27487"/>
                  </a:lnTo>
                  <a:lnTo>
                    <a:pt x="10186" y="27384"/>
                  </a:lnTo>
                  <a:lnTo>
                    <a:pt x="10033" y="27384"/>
                  </a:lnTo>
                  <a:lnTo>
                    <a:pt x="9930" y="27282"/>
                  </a:lnTo>
                  <a:lnTo>
                    <a:pt x="9828" y="27231"/>
                  </a:lnTo>
                  <a:lnTo>
                    <a:pt x="9726" y="27128"/>
                  </a:lnTo>
                  <a:lnTo>
                    <a:pt x="9674" y="26975"/>
                  </a:lnTo>
                  <a:lnTo>
                    <a:pt x="9674" y="26872"/>
                  </a:lnTo>
                  <a:lnTo>
                    <a:pt x="9623" y="26668"/>
                  </a:lnTo>
                  <a:lnTo>
                    <a:pt x="9572" y="26514"/>
                  </a:lnTo>
                  <a:lnTo>
                    <a:pt x="9419" y="26360"/>
                  </a:lnTo>
                  <a:lnTo>
                    <a:pt x="9265" y="26258"/>
                  </a:lnTo>
                  <a:close/>
                  <a:moveTo>
                    <a:pt x="1229" y="26309"/>
                  </a:moveTo>
                  <a:lnTo>
                    <a:pt x="1229" y="26463"/>
                  </a:lnTo>
                  <a:lnTo>
                    <a:pt x="1178" y="26616"/>
                  </a:lnTo>
                  <a:lnTo>
                    <a:pt x="1127" y="26770"/>
                  </a:lnTo>
                  <a:lnTo>
                    <a:pt x="1075" y="26872"/>
                  </a:lnTo>
                  <a:lnTo>
                    <a:pt x="1024" y="26975"/>
                  </a:lnTo>
                  <a:lnTo>
                    <a:pt x="922" y="27077"/>
                  </a:lnTo>
                  <a:lnTo>
                    <a:pt x="768" y="27128"/>
                  </a:lnTo>
                  <a:lnTo>
                    <a:pt x="666" y="27128"/>
                  </a:lnTo>
                  <a:lnTo>
                    <a:pt x="461" y="27179"/>
                  </a:lnTo>
                  <a:lnTo>
                    <a:pt x="308" y="27231"/>
                  </a:lnTo>
                  <a:lnTo>
                    <a:pt x="154" y="27384"/>
                  </a:lnTo>
                  <a:lnTo>
                    <a:pt x="52" y="27538"/>
                  </a:lnTo>
                  <a:lnTo>
                    <a:pt x="1" y="27742"/>
                  </a:lnTo>
                  <a:lnTo>
                    <a:pt x="1" y="27896"/>
                  </a:lnTo>
                  <a:lnTo>
                    <a:pt x="103" y="28203"/>
                  </a:lnTo>
                  <a:lnTo>
                    <a:pt x="154" y="27896"/>
                  </a:lnTo>
                  <a:lnTo>
                    <a:pt x="154" y="27742"/>
                  </a:lnTo>
                  <a:lnTo>
                    <a:pt x="256" y="27640"/>
                  </a:lnTo>
                  <a:lnTo>
                    <a:pt x="308" y="27538"/>
                  </a:lnTo>
                  <a:lnTo>
                    <a:pt x="410" y="27487"/>
                  </a:lnTo>
                  <a:lnTo>
                    <a:pt x="564" y="27435"/>
                  </a:lnTo>
                  <a:lnTo>
                    <a:pt x="666" y="27384"/>
                  </a:lnTo>
                  <a:lnTo>
                    <a:pt x="871" y="27384"/>
                  </a:lnTo>
                  <a:lnTo>
                    <a:pt x="1024" y="27282"/>
                  </a:lnTo>
                  <a:lnTo>
                    <a:pt x="1178" y="27128"/>
                  </a:lnTo>
                  <a:lnTo>
                    <a:pt x="1280" y="26975"/>
                  </a:lnTo>
                  <a:lnTo>
                    <a:pt x="1331" y="26821"/>
                  </a:lnTo>
                  <a:lnTo>
                    <a:pt x="1331" y="26616"/>
                  </a:lnTo>
                  <a:lnTo>
                    <a:pt x="1280" y="26616"/>
                  </a:lnTo>
                  <a:lnTo>
                    <a:pt x="1229" y="26309"/>
                  </a:lnTo>
                  <a:close/>
                  <a:moveTo>
                    <a:pt x="18171" y="26360"/>
                  </a:moveTo>
                  <a:lnTo>
                    <a:pt x="18120" y="26668"/>
                  </a:lnTo>
                  <a:lnTo>
                    <a:pt x="18018" y="26923"/>
                  </a:lnTo>
                  <a:lnTo>
                    <a:pt x="17915" y="27026"/>
                  </a:lnTo>
                  <a:lnTo>
                    <a:pt x="17813" y="27128"/>
                  </a:lnTo>
                  <a:lnTo>
                    <a:pt x="17710" y="27179"/>
                  </a:lnTo>
                  <a:lnTo>
                    <a:pt x="17608" y="27179"/>
                  </a:lnTo>
                  <a:lnTo>
                    <a:pt x="17403" y="27231"/>
                  </a:lnTo>
                  <a:lnTo>
                    <a:pt x="17250" y="27282"/>
                  </a:lnTo>
                  <a:lnTo>
                    <a:pt x="17096" y="27435"/>
                  </a:lnTo>
                  <a:lnTo>
                    <a:pt x="16994" y="27589"/>
                  </a:lnTo>
                  <a:lnTo>
                    <a:pt x="16943" y="27742"/>
                  </a:lnTo>
                  <a:lnTo>
                    <a:pt x="16943" y="27947"/>
                  </a:lnTo>
                  <a:lnTo>
                    <a:pt x="16994" y="28254"/>
                  </a:lnTo>
                  <a:lnTo>
                    <a:pt x="17096" y="27947"/>
                  </a:lnTo>
                  <a:lnTo>
                    <a:pt x="17096" y="27794"/>
                  </a:lnTo>
                  <a:lnTo>
                    <a:pt x="17147" y="27691"/>
                  </a:lnTo>
                  <a:lnTo>
                    <a:pt x="17250" y="27589"/>
                  </a:lnTo>
                  <a:lnTo>
                    <a:pt x="17352" y="27487"/>
                  </a:lnTo>
                  <a:lnTo>
                    <a:pt x="17455" y="27435"/>
                  </a:lnTo>
                  <a:lnTo>
                    <a:pt x="17608" y="27435"/>
                  </a:lnTo>
                  <a:lnTo>
                    <a:pt x="17813" y="27384"/>
                  </a:lnTo>
                  <a:lnTo>
                    <a:pt x="17966" y="27333"/>
                  </a:lnTo>
                  <a:lnTo>
                    <a:pt x="18120" y="27179"/>
                  </a:lnTo>
                  <a:lnTo>
                    <a:pt x="18222" y="27026"/>
                  </a:lnTo>
                  <a:lnTo>
                    <a:pt x="18222" y="26821"/>
                  </a:lnTo>
                  <a:lnTo>
                    <a:pt x="18222" y="26668"/>
                  </a:lnTo>
                  <a:lnTo>
                    <a:pt x="18222" y="26514"/>
                  </a:lnTo>
                  <a:lnTo>
                    <a:pt x="18171" y="26360"/>
                  </a:lnTo>
                  <a:close/>
                  <a:moveTo>
                    <a:pt x="5529" y="30148"/>
                  </a:moveTo>
                  <a:lnTo>
                    <a:pt x="5375" y="30199"/>
                  </a:lnTo>
                  <a:lnTo>
                    <a:pt x="5221" y="30302"/>
                  </a:lnTo>
                  <a:lnTo>
                    <a:pt x="5068" y="30455"/>
                  </a:lnTo>
                  <a:lnTo>
                    <a:pt x="4914" y="30711"/>
                  </a:lnTo>
                  <a:lnTo>
                    <a:pt x="5170" y="30558"/>
                  </a:lnTo>
                  <a:lnTo>
                    <a:pt x="5273" y="30455"/>
                  </a:lnTo>
                  <a:lnTo>
                    <a:pt x="5426" y="30404"/>
                  </a:lnTo>
                  <a:lnTo>
                    <a:pt x="5682" y="30404"/>
                  </a:lnTo>
                  <a:lnTo>
                    <a:pt x="5784" y="30455"/>
                  </a:lnTo>
                  <a:lnTo>
                    <a:pt x="5887" y="30506"/>
                  </a:lnTo>
                  <a:lnTo>
                    <a:pt x="6040" y="30660"/>
                  </a:lnTo>
                  <a:lnTo>
                    <a:pt x="6245" y="30711"/>
                  </a:lnTo>
                  <a:lnTo>
                    <a:pt x="6450" y="30711"/>
                  </a:lnTo>
                  <a:lnTo>
                    <a:pt x="6603" y="30660"/>
                  </a:lnTo>
                  <a:lnTo>
                    <a:pt x="6757" y="30558"/>
                  </a:lnTo>
                  <a:lnTo>
                    <a:pt x="6910" y="30455"/>
                  </a:lnTo>
                  <a:lnTo>
                    <a:pt x="7064" y="30148"/>
                  </a:lnTo>
                  <a:lnTo>
                    <a:pt x="7064" y="30148"/>
                  </a:lnTo>
                  <a:lnTo>
                    <a:pt x="6808" y="30353"/>
                  </a:lnTo>
                  <a:lnTo>
                    <a:pt x="6706" y="30455"/>
                  </a:lnTo>
                  <a:lnTo>
                    <a:pt x="6552" y="30506"/>
                  </a:lnTo>
                  <a:lnTo>
                    <a:pt x="6450" y="30506"/>
                  </a:lnTo>
                  <a:lnTo>
                    <a:pt x="6296" y="30455"/>
                  </a:lnTo>
                  <a:lnTo>
                    <a:pt x="6194" y="30404"/>
                  </a:lnTo>
                  <a:lnTo>
                    <a:pt x="6092" y="30353"/>
                  </a:lnTo>
                  <a:lnTo>
                    <a:pt x="5938" y="30199"/>
                  </a:lnTo>
                  <a:lnTo>
                    <a:pt x="5733" y="3014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6;p54">
              <a:extLst>
                <a:ext uri="{FF2B5EF4-FFF2-40B4-BE49-F238E27FC236}">
                  <a16:creationId xmlns:a16="http://schemas.microsoft.com/office/drawing/2014/main" id="{70E21A01-2559-5734-FE48-E01C5A764372}"/>
                </a:ext>
              </a:extLst>
            </p:cNvPr>
            <p:cNvSpPr/>
            <p:nvPr/>
          </p:nvSpPr>
          <p:spPr>
            <a:xfrm>
              <a:off x="4948850" y="2248400"/>
              <a:ext cx="53775" cy="14100"/>
            </a:xfrm>
            <a:custGeom>
              <a:avLst/>
              <a:gdLst/>
              <a:ahLst/>
              <a:cxnLst/>
              <a:rect l="l" t="t" r="r" b="b"/>
              <a:pathLst>
                <a:path w="2151" h="564" fill="none" extrusionOk="0">
                  <a:moveTo>
                    <a:pt x="1894" y="205"/>
                  </a:moveTo>
                  <a:lnTo>
                    <a:pt x="1894" y="205"/>
                  </a:lnTo>
                  <a:lnTo>
                    <a:pt x="1792" y="307"/>
                  </a:lnTo>
                  <a:lnTo>
                    <a:pt x="1638" y="358"/>
                  </a:lnTo>
                  <a:lnTo>
                    <a:pt x="1638" y="358"/>
                  </a:lnTo>
                  <a:lnTo>
                    <a:pt x="1536" y="358"/>
                  </a:lnTo>
                  <a:lnTo>
                    <a:pt x="1382" y="307"/>
                  </a:lnTo>
                  <a:lnTo>
                    <a:pt x="1280" y="256"/>
                  </a:lnTo>
                  <a:lnTo>
                    <a:pt x="1178" y="205"/>
                  </a:lnTo>
                  <a:lnTo>
                    <a:pt x="1178" y="205"/>
                  </a:lnTo>
                  <a:lnTo>
                    <a:pt x="1024" y="51"/>
                  </a:lnTo>
                  <a:lnTo>
                    <a:pt x="819" y="0"/>
                  </a:lnTo>
                  <a:lnTo>
                    <a:pt x="615" y="0"/>
                  </a:lnTo>
                  <a:lnTo>
                    <a:pt x="461" y="51"/>
                  </a:lnTo>
                  <a:lnTo>
                    <a:pt x="461" y="51"/>
                  </a:lnTo>
                  <a:lnTo>
                    <a:pt x="307" y="154"/>
                  </a:lnTo>
                  <a:lnTo>
                    <a:pt x="154" y="307"/>
                  </a:lnTo>
                  <a:lnTo>
                    <a:pt x="0" y="563"/>
                  </a:lnTo>
                  <a:lnTo>
                    <a:pt x="0" y="563"/>
                  </a:lnTo>
                  <a:lnTo>
                    <a:pt x="256" y="410"/>
                  </a:lnTo>
                  <a:lnTo>
                    <a:pt x="256" y="410"/>
                  </a:lnTo>
                  <a:lnTo>
                    <a:pt x="359" y="307"/>
                  </a:lnTo>
                  <a:lnTo>
                    <a:pt x="512" y="256"/>
                  </a:lnTo>
                  <a:lnTo>
                    <a:pt x="512" y="256"/>
                  </a:lnTo>
                  <a:lnTo>
                    <a:pt x="666" y="256"/>
                  </a:lnTo>
                  <a:lnTo>
                    <a:pt x="768" y="256"/>
                  </a:lnTo>
                  <a:lnTo>
                    <a:pt x="870" y="307"/>
                  </a:lnTo>
                  <a:lnTo>
                    <a:pt x="973" y="358"/>
                  </a:lnTo>
                  <a:lnTo>
                    <a:pt x="973" y="358"/>
                  </a:lnTo>
                  <a:lnTo>
                    <a:pt x="1126" y="512"/>
                  </a:lnTo>
                  <a:lnTo>
                    <a:pt x="1331" y="563"/>
                  </a:lnTo>
                  <a:lnTo>
                    <a:pt x="1536" y="563"/>
                  </a:lnTo>
                  <a:lnTo>
                    <a:pt x="1689" y="512"/>
                  </a:lnTo>
                  <a:lnTo>
                    <a:pt x="1689" y="512"/>
                  </a:lnTo>
                  <a:lnTo>
                    <a:pt x="1843" y="410"/>
                  </a:lnTo>
                  <a:lnTo>
                    <a:pt x="1996" y="307"/>
                  </a:lnTo>
                  <a:lnTo>
                    <a:pt x="1996" y="307"/>
                  </a:lnTo>
                  <a:lnTo>
                    <a:pt x="2150" y="0"/>
                  </a:lnTo>
                  <a:lnTo>
                    <a:pt x="2150" y="0"/>
                  </a:lnTo>
                  <a:lnTo>
                    <a:pt x="1894"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7;p54">
              <a:extLst>
                <a:ext uri="{FF2B5EF4-FFF2-40B4-BE49-F238E27FC236}">
                  <a16:creationId xmlns:a16="http://schemas.microsoft.com/office/drawing/2014/main" id="{9B8476A4-DDD8-B7B9-7817-4B8D9929F581}"/>
                </a:ext>
              </a:extLst>
            </p:cNvPr>
            <p:cNvSpPr/>
            <p:nvPr/>
          </p:nvSpPr>
          <p:spPr>
            <a:xfrm>
              <a:off x="5130550" y="2039825"/>
              <a:ext cx="53775" cy="14100"/>
            </a:xfrm>
            <a:custGeom>
              <a:avLst/>
              <a:gdLst/>
              <a:ahLst/>
              <a:cxnLst/>
              <a:rect l="l" t="t" r="r" b="b"/>
              <a:pathLst>
                <a:path w="2151" h="564" fill="none" extrusionOk="0">
                  <a:moveTo>
                    <a:pt x="1894" y="205"/>
                  </a:moveTo>
                  <a:lnTo>
                    <a:pt x="1894" y="205"/>
                  </a:lnTo>
                  <a:lnTo>
                    <a:pt x="1792" y="256"/>
                  </a:lnTo>
                  <a:lnTo>
                    <a:pt x="1638" y="307"/>
                  </a:lnTo>
                  <a:lnTo>
                    <a:pt x="1638" y="307"/>
                  </a:lnTo>
                  <a:lnTo>
                    <a:pt x="1536" y="307"/>
                  </a:lnTo>
                  <a:lnTo>
                    <a:pt x="1382" y="307"/>
                  </a:lnTo>
                  <a:lnTo>
                    <a:pt x="1280" y="256"/>
                  </a:lnTo>
                  <a:lnTo>
                    <a:pt x="1178" y="154"/>
                  </a:lnTo>
                  <a:lnTo>
                    <a:pt x="1178" y="154"/>
                  </a:lnTo>
                  <a:lnTo>
                    <a:pt x="1024" y="51"/>
                  </a:lnTo>
                  <a:lnTo>
                    <a:pt x="819" y="0"/>
                  </a:lnTo>
                  <a:lnTo>
                    <a:pt x="615" y="0"/>
                  </a:lnTo>
                  <a:lnTo>
                    <a:pt x="461" y="51"/>
                  </a:lnTo>
                  <a:lnTo>
                    <a:pt x="461" y="51"/>
                  </a:lnTo>
                  <a:lnTo>
                    <a:pt x="308" y="154"/>
                  </a:lnTo>
                  <a:lnTo>
                    <a:pt x="154" y="256"/>
                  </a:lnTo>
                  <a:lnTo>
                    <a:pt x="1" y="563"/>
                  </a:lnTo>
                  <a:lnTo>
                    <a:pt x="1" y="563"/>
                  </a:lnTo>
                  <a:lnTo>
                    <a:pt x="256" y="358"/>
                  </a:lnTo>
                  <a:lnTo>
                    <a:pt x="256" y="358"/>
                  </a:lnTo>
                  <a:lnTo>
                    <a:pt x="512" y="205"/>
                  </a:lnTo>
                  <a:lnTo>
                    <a:pt x="512" y="205"/>
                  </a:lnTo>
                  <a:lnTo>
                    <a:pt x="666" y="205"/>
                  </a:lnTo>
                  <a:lnTo>
                    <a:pt x="768" y="205"/>
                  </a:lnTo>
                  <a:lnTo>
                    <a:pt x="871" y="256"/>
                  </a:lnTo>
                  <a:lnTo>
                    <a:pt x="973" y="358"/>
                  </a:lnTo>
                  <a:lnTo>
                    <a:pt x="973" y="358"/>
                  </a:lnTo>
                  <a:lnTo>
                    <a:pt x="1229" y="512"/>
                  </a:lnTo>
                  <a:lnTo>
                    <a:pt x="1434" y="563"/>
                  </a:lnTo>
                  <a:lnTo>
                    <a:pt x="1690" y="512"/>
                  </a:lnTo>
                  <a:lnTo>
                    <a:pt x="1894" y="358"/>
                  </a:lnTo>
                  <a:lnTo>
                    <a:pt x="1894" y="358"/>
                  </a:lnTo>
                  <a:lnTo>
                    <a:pt x="1997" y="256"/>
                  </a:lnTo>
                  <a:lnTo>
                    <a:pt x="1997" y="256"/>
                  </a:lnTo>
                  <a:lnTo>
                    <a:pt x="2150" y="0"/>
                  </a:lnTo>
                  <a:lnTo>
                    <a:pt x="2150" y="0"/>
                  </a:lnTo>
                  <a:lnTo>
                    <a:pt x="1894"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8;p54">
              <a:extLst>
                <a:ext uri="{FF2B5EF4-FFF2-40B4-BE49-F238E27FC236}">
                  <a16:creationId xmlns:a16="http://schemas.microsoft.com/office/drawing/2014/main" id="{4CDFFECC-E701-EF1C-643B-9754C3EBA79C}"/>
                </a:ext>
              </a:extLst>
            </p:cNvPr>
            <p:cNvSpPr/>
            <p:nvPr/>
          </p:nvSpPr>
          <p:spPr>
            <a:xfrm>
              <a:off x="5194525" y="1783900"/>
              <a:ext cx="38425" cy="14100"/>
            </a:xfrm>
            <a:custGeom>
              <a:avLst/>
              <a:gdLst/>
              <a:ahLst/>
              <a:cxnLst/>
              <a:rect l="l" t="t" r="r" b="b"/>
              <a:pathLst>
                <a:path w="1537" h="564" fill="none" extrusionOk="0">
                  <a:moveTo>
                    <a:pt x="1280" y="205"/>
                  </a:moveTo>
                  <a:lnTo>
                    <a:pt x="1280" y="205"/>
                  </a:lnTo>
                  <a:lnTo>
                    <a:pt x="1127" y="307"/>
                  </a:lnTo>
                  <a:lnTo>
                    <a:pt x="1024" y="307"/>
                  </a:lnTo>
                  <a:lnTo>
                    <a:pt x="1024" y="307"/>
                  </a:lnTo>
                  <a:lnTo>
                    <a:pt x="871" y="358"/>
                  </a:lnTo>
                  <a:lnTo>
                    <a:pt x="769" y="307"/>
                  </a:lnTo>
                  <a:lnTo>
                    <a:pt x="666" y="256"/>
                  </a:lnTo>
                  <a:lnTo>
                    <a:pt x="564" y="205"/>
                  </a:lnTo>
                  <a:lnTo>
                    <a:pt x="564" y="205"/>
                  </a:lnTo>
                  <a:lnTo>
                    <a:pt x="359" y="51"/>
                  </a:lnTo>
                  <a:lnTo>
                    <a:pt x="154" y="0"/>
                  </a:lnTo>
                  <a:lnTo>
                    <a:pt x="154" y="0"/>
                  </a:lnTo>
                  <a:lnTo>
                    <a:pt x="1" y="256"/>
                  </a:lnTo>
                  <a:lnTo>
                    <a:pt x="1" y="256"/>
                  </a:lnTo>
                  <a:lnTo>
                    <a:pt x="205" y="256"/>
                  </a:lnTo>
                  <a:lnTo>
                    <a:pt x="359" y="358"/>
                  </a:lnTo>
                  <a:lnTo>
                    <a:pt x="359" y="358"/>
                  </a:lnTo>
                  <a:lnTo>
                    <a:pt x="513" y="512"/>
                  </a:lnTo>
                  <a:lnTo>
                    <a:pt x="717" y="563"/>
                  </a:lnTo>
                  <a:lnTo>
                    <a:pt x="871" y="563"/>
                  </a:lnTo>
                  <a:lnTo>
                    <a:pt x="1076" y="512"/>
                  </a:lnTo>
                  <a:lnTo>
                    <a:pt x="1076" y="512"/>
                  </a:lnTo>
                  <a:lnTo>
                    <a:pt x="1229" y="410"/>
                  </a:lnTo>
                  <a:lnTo>
                    <a:pt x="1383" y="307"/>
                  </a:lnTo>
                  <a:lnTo>
                    <a:pt x="1383" y="307"/>
                  </a:lnTo>
                  <a:lnTo>
                    <a:pt x="1536" y="0"/>
                  </a:lnTo>
                  <a:lnTo>
                    <a:pt x="1536" y="0"/>
                  </a:lnTo>
                  <a:lnTo>
                    <a:pt x="1280"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9;p54">
              <a:extLst>
                <a:ext uri="{FF2B5EF4-FFF2-40B4-BE49-F238E27FC236}">
                  <a16:creationId xmlns:a16="http://schemas.microsoft.com/office/drawing/2014/main" id="{48B06183-74E1-13D4-C741-149A2FFE80E2}"/>
                </a:ext>
              </a:extLst>
            </p:cNvPr>
            <p:cNvSpPr/>
            <p:nvPr/>
          </p:nvSpPr>
          <p:spPr>
            <a:xfrm>
              <a:off x="5450450" y="1929775"/>
              <a:ext cx="55050" cy="14100"/>
            </a:xfrm>
            <a:custGeom>
              <a:avLst/>
              <a:gdLst/>
              <a:ahLst/>
              <a:cxnLst/>
              <a:rect l="l" t="t" r="r" b="b"/>
              <a:pathLst>
                <a:path w="2202" h="564" fill="none" extrusionOk="0">
                  <a:moveTo>
                    <a:pt x="1894" y="205"/>
                  </a:moveTo>
                  <a:lnTo>
                    <a:pt x="1894" y="205"/>
                  </a:lnTo>
                  <a:lnTo>
                    <a:pt x="1639" y="307"/>
                  </a:lnTo>
                  <a:lnTo>
                    <a:pt x="1639" y="307"/>
                  </a:lnTo>
                  <a:lnTo>
                    <a:pt x="1536" y="358"/>
                  </a:lnTo>
                  <a:lnTo>
                    <a:pt x="1434" y="307"/>
                  </a:lnTo>
                  <a:lnTo>
                    <a:pt x="1280" y="256"/>
                  </a:lnTo>
                  <a:lnTo>
                    <a:pt x="1178" y="205"/>
                  </a:lnTo>
                  <a:lnTo>
                    <a:pt x="1178" y="205"/>
                  </a:lnTo>
                  <a:lnTo>
                    <a:pt x="1024" y="51"/>
                  </a:lnTo>
                  <a:lnTo>
                    <a:pt x="871" y="0"/>
                  </a:lnTo>
                  <a:lnTo>
                    <a:pt x="666" y="0"/>
                  </a:lnTo>
                  <a:lnTo>
                    <a:pt x="461" y="51"/>
                  </a:lnTo>
                  <a:lnTo>
                    <a:pt x="461" y="51"/>
                  </a:lnTo>
                  <a:lnTo>
                    <a:pt x="308" y="154"/>
                  </a:lnTo>
                  <a:lnTo>
                    <a:pt x="205" y="307"/>
                  </a:lnTo>
                  <a:lnTo>
                    <a:pt x="205" y="307"/>
                  </a:lnTo>
                  <a:lnTo>
                    <a:pt x="1" y="563"/>
                  </a:lnTo>
                  <a:lnTo>
                    <a:pt x="1" y="563"/>
                  </a:lnTo>
                  <a:lnTo>
                    <a:pt x="308" y="358"/>
                  </a:lnTo>
                  <a:lnTo>
                    <a:pt x="308" y="358"/>
                  </a:lnTo>
                  <a:lnTo>
                    <a:pt x="513" y="256"/>
                  </a:lnTo>
                  <a:lnTo>
                    <a:pt x="513" y="256"/>
                  </a:lnTo>
                  <a:lnTo>
                    <a:pt x="666" y="256"/>
                  </a:lnTo>
                  <a:lnTo>
                    <a:pt x="768" y="256"/>
                  </a:lnTo>
                  <a:lnTo>
                    <a:pt x="922" y="307"/>
                  </a:lnTo>
                  <a:lnTo>
                    <a:pt x="1024" y="358"/>
                  </a:lnTo>
                  <a:lnTo>
                    <a:pt x="1024" y="358"/>
                  </a:lnTo>
                  <a:lnTo>
                    <a:pt x="1178" y="512"/>
                  </a:lnTo>
                  <a:lnTo>
                    <a:pt x="1331" y="563"/>
                  </a:lnTo>
                  <a:lnTo>
                    <a:pt x="1536" y="563"/>
                  </a:lnTo>
                  <a:lnTo>
                    <a:pt x="1741" y="512"/>
                  </a:lnTo>
                  <a:lnTo>
                    <a:pt x="1741" y="512"/>
                  </a:lnTo>
                  <a:lnTo>
                    <a:pt x="1894" y="410"/>
                  </a:lnTo>
                  <a:lnTo>
                    <a:pt x="1997" y="307"/>
                  </a:lnTo>
                  <a:lnTo>
                    <a:pt x="1997" y="307"/>
                  </a:lnTo>
                  <a:lnTo>
                    <a:pt x="2202" y="0"/>
                  </a:lnTo>
                  <a:lnTo>
                    <a:pt x="2202" y="0"/>
                  </a:lnTo>
                  <a:lnTo>
                    <a:pt x="1894"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60;p54">
              <a:extLst>
                <a:ext uri="{FF2B5EF4-FFF2-40B4-BE49-F238E27FC236}">
                  <a16:creationId xmlns:a16="http://schemas.microsoft.com/office/drawing/2014/main" id="{E39ADBB0-1E65-C903-BAF0-C39C2832B022}"/>
                </a:ext>
              </a:extLst>
            </p:cNvPr>
            <p:cNvSpPr/>
            <p:nvPr/>
          </p:nvSpPr>
          <p:spPr>
            <a:xfrm>
              <a:off x="5630875" y="1423025"/>
              <a:ext cx="25" cy="9000"/>
            </a:xfrm>
            <a:custGeom>
              <a:avLst/>
              <a:gdLst/>
              <a:ahLst/>
              <a:cxnLst/>
              <a:rect l="l" t="t" r="r" b="b"/>
              <a:pathLst>
                <a:path w="1" h="360" fill="none" extrusionOk="0">
                  <a:moveTo>
                    <a:pt x="1" y="359"/>
                  </a:moveTo>
                  <a:lnTo>
                    <a:pt x="1" y="359"/>
                  </a:lnTo>
                  <a:lnTo>
                    <a:pt x="1" y="359"/>
                  </a:lnTo>
                  <a:lnTo>
                    <a:pt x="1" y="359"/>
                  </a:lnTo>
                  <a:lnTo>
                    <a:pt x="1" y="1"/>
                  </a:lnTo>
                  <a:lnTo>
                    <a:pt x="1" y="1"/>
                  </a:lnTo>
                  <a:lnTo>
                    <a:pt x="1" y="155"/>
                  </a:lnTo>
                  <a:lnTo>
                    <a:pt x="1" y="308"/>
                  </a:lnTo>
                  <a:lnTo>
                    <a:pt x="1" y="3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61;p54">
              <a:extLst>
                <a:ext uri="{FF2B5EF4-FFF2-40B4-BE49-F238E27FC236}">
                  <a16:creationId xmlns:a16="http://schemas.microsoft.com/office/drawing/2014/main" id="{A435CD7F-1386-FA99-C99E-F9212DE7E581}"/>
                </a:ext>
              </a:extLst>
            </p:cNvPr>
            <p:cNvSpPr/>
            <p:nvPr/>
          </p:nvSpPr>
          <p:spPr>
            <a:xfrm>
              <a:off x="5249550" y="2153700"/>
              <a:ext cx="32025" cy="47375"/>
            </a:xfrm>
            <a:custGeom>
              <a:avLst/>
              <a:gdLst/>
              <a:ahLst/>
              <a:cxnLst/>
              <a:rect l="l" t="t" r="r" b="b"/>
              <a:pathLst>
                <a:path w="1281" h="1895" fill="none" extrusionOk="0">
                  <a:moveTo>
                    <a:pt x="1280" y="308"/>
                  </a:moveTo>
                  <a:lnTo>
                    <a:pt x="1280" y="308"/>
                  </a:lnTo>
                  <a:lnTo>
                    <a:pt x="1280" y="154"/>
                  </a:lnTo>
                  <a:lnTo>
                    <a:pt x="1229" y="0"/>
                  </a:lnTo>
                  <a:lnTo>
                    <a:pt x="1229" y="0"/>
                  </a:lnTo>
                  <a:lnTo>
                    <a:pt x="1178" y="308"/>
                  </a:lnTo>
                  <a:lnTo>
                    <a:pt x="1178" y="308"/>
                  </a:lnTo>
                  <a:lnTo>
                    <a:pt x="1076" y="563"/>
                  </a:lnTo>
                  <a:lnTo>
                    <a:pt x="1076" y="563"/>
                  </a:lnTo>
                  <a:lnTo>
                    <a:pt x="973" y="666"/>
                  </a:lnTo>
                  <a:lnTo>
                    <a:pt x="871" y="768"/>
                  </a:lnTo>
                  <a:lnTo>
                    <a:pt x="768" y="819"/>
                  </a:lnTo>
                  <a:lnTo>
                    <a:pt x="666" y="819"/>
                  </a:lnTo>
                  <a:lnTo>
                    <a:pt x="666" y="819"/>
                  </a:lnTo>
                  <a:lnTo>
                    <a:pt x="461" y="871"/>
                  </a:lnTo>
                  <a:lnTo>
                    <a:pt x="308" y="922"/>
                  </a:lnTo>
                  <a:lnTo>
                    <a:pt x="154" y="1075"/>
                  </a:lnTo>
                  <a:lnTo>
                    <a:pt x="52" y="1229"/>
                  </a:lnTo>
                  <a:lnTo>
                    <a:pt x="52" y="1229"/>
                  </a:lnTo>
                  <a:lnTo>
                    <a:pt x="1" y="1382"/>
                  </a:lnTo>
                  <a:lnTo>
                    <a:pt x="1" y="1587"/>
                  </a:lnTo>
                  <a:lnTo>
                    <a:pt x="1" y="1587"/>
                  </a:lnTo>
                  <a:lnTo>
                    <a:pt x="52" y="1894"/>
                  </a:lnTo>
                  <a:lnTo>
                    <a:pt x="52" y="1894"/>
                  </a:lnTo>
                  <a:lnTo>
                    <a:pt x="154" y="1587"/>
                  </a:lnTo>
                  <a:lnTo>
                    <a:pt x="154" y="1587"/>
                  </a:lnTo>
                  <a:lnTo>
                    <a:pt x="154" y="1434"/>
                  </a:lnTo>
                  <a:lnTo>
                    <a:pt x="205" y="1331"/>
                  </a:lnTo>
                  <a:lnTo>
                    <a:pt x="205" y="1331"/>
                  </a:lnTo>
                  <a:lnTo>
                    <a:pt x="308" y="1229"/>
                  </a:lnTo>
                  <a:lnTo>
                    <a:pt x="410" y="1127"/>
                  </a:lnTo>
                  <a:lnTo>
                    <a:pt x="513" y="1075"/>
                  </a:lnTo>
                  <a:lnTo>
                    <a:pt x="666" y="1075"/>
                  </a:lnTo>
                  <a:lnTo>
                    <a:pt x="666" y="1075"/>
                  </a:lnTo>
                  <a:lnTo>
                    <a:pt x="871" y="1024"/>
                  </a:lnTo>
                  <a:lnTo>
                    <a:pt x="1024" y="973"/>
                  </a:lnTo>
                  <a:lnTo>
                    <a:pt x="1178" y="819"/>
                  </a:lnTo>
                  <a:lnTo>
                    <a:pt x="1280" y="666"/>
                  </a:lnTo>
                  <a:lnTo>
                    <a:pt x="1280" y="666"/>
                  </a:lnTo>
                  <a:lnTo>
                    <a:pt x="1280" y="461"/>
                  </a:lnTo>
                  <a:lnTo>
                    <a:pt x="1280" y="308"/>
                  </a:lnTo>
                  <a:lnTo>
                    <a:pt x="1280" y="30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62;p54">
              <a:extLst>
                <a:ext uri="{FF2B5EF4-FFF2-40B4-BE49-F238E27FC236}">
                  <a16:creationId xmlns:a16="http://schemas.microsoft.com/office/drawing/2014/main" id="{25DCE5BA-5B45-041B-199A-E0F7BE23B59E}"/>
                </a:ext>
              </a:extLst>
            </p:cNvPr>
            <p:cNvSpPr/>
            <p:nvPr/>
          </p:nvSpPr>
          <p:spPr>
            <a:xfrm>
              <a:off x="4918125" y="2029575"/>
              <a:ext cx="32025" cy="48650"/>
            </a:xfrm>
            <a:custGeom>
              <a:avLst/>
              <a:gdLst/>
              <a:ahLst/>
              <a:cxnLst/>
              <a:rect l="l" t="t" r="r" b="b"/>
              <a:pathLst>
                <a:path w="1281" h="1946" fill="none" extrusionOk="0">
                  <a:moveTo>
                    <a:pt x="1280" y="308"/>
                  </a:moveTo>
                  <a:lnTo>
                    <a:pt x="1280" y="308"/>
                  </a:lnTo>
                  <a:lnTo>
                    <a:pt x="1178" y="1"/>
                  </a:lnTo>
                  <a:lnTo>
                    <a:pt x="1178" y="1"/>
                  </a:lnTo>
                  <a:lnTo>
                    <a:pt x="1178" y="154"/>
                  </a:lnTo>
                  <a:lnTo>
                    <a:pt x="1127" y="308"/>
                  </a:lnTo>
                  <a:lnTo>
                    <a:pt x="1127" y="308"/>
                  </a:lnTo>
                  <a:lnTo>
                    <a:pt x="1127" y="461"/>
                  </a:lnTo>
                  <a:lnTo>
                    <a:pt x="1025" y="615"/>
                  </a:lnTo>
                  <a:lnTo>
                    <a:pt x="1025" y="615"/>
                  </a:lnTo>
                  <a:lnTo>
                    <a:pt x="973" y="717"/>
                  </a:lnTo>
                  <a:lnTo>
                    <a:pt x="871" y="768"/>
                  </a:lnTo>
                  <a:lnTo>
                    <a:pt x="769" y="819"/>
                  </a:lnTo>
                  <a:lnTo>
                    <a:pt x="615" y="871"/>
                  </a:lnTo>
                  <a:lnTo>
                    <a:pt x="615" y="871"/>
                  </a:lnTo>
                  <a:lnTo>
                    <a:pt x="410" y="871"/>
                  </a:lnTo>
                  <a:lnTo>
                    <a:pt x="257" y="973"/>
                  </a:lnTo>
                  <a:lnTo>
                    <a:pt x="103" y="1075"/>
                  </a:lnTo>
                  <a:lnTo>
                    <a:pt x="1" y="1229"/>
                  </a:lnTo>
                  <a:lnTo>
                    <a:pt x="1" y="1229"/>
                  </a:lnTo>
                  <a:lnTo>
                    <a:pt x="1" y="1434"/>
                  </a:lnTo>
                  <a:lnTo>
                    <a:pt x="1" y="1587"/>
                  </a:lnTo>
                  <a:lnTo>
                    <a:pt x="1" y="1587"/>
                  </a:lnTo>
                  <a:lnTo>
                    <a:pt x="52" y="1792"/>
                  </a:lnTo>
                  <a:lnTo>
                    <a:pt x="52" y="1946"/>
                  </a:lnTo>
                  <a:lnTo>
                    <a:pt x="52" y="1946"/>
                  </a:lnTo>
                  <a:lnTo>
                    <a:pt x="154" y="1587"/>
                  </a:lnTo>
                  <a:lnTo>
                    <a:pt x="154" y="1587"/>
                  </a:lnTo>
                  <a:lnTo>
                    <a:pt x="154" y="1485"/>
                  </a:lnTo>
                  <a:lnTo>
                    <a:pt x="257" y="1331"/>
                  </a:lnTo>
                  <a:lnTo>
                    <a:pt x="257" y="1331"/>
                  </a:lnTo>
                  <a:lnTo>
                    <a:pt x="308" y="1229"/>
                  </a:lnTo>
                  <a:lnTo>
                    <a:pt x="410" y="1178"/>
                  </a:lnTo>
                  <a:lnTo>
                    <a:pt x="564" y="1127"/>
                  </a:lnTo>
                  <a:lnTo>
                    <a:pt x="666" y="1127"/>
                  </a:lnTo>
                  <a:lnTo>
                    <a:pt x="666" y="1127"/>
                  </a:lnTo>
                  <a:lnTo>
                    <a:pt x="871" y="1075"/>
                  </a:lnTo>
                  <a:lnTo>
                    <a:pt x="1025" y="973"/>
                  </a:lnTo>
                  <a:lnTo>
                    <a:pt x="1178" y="871"/>
                  </a:lnTo>
                  <a:lnTo>
                    <a:pt x="1280" y="666"/>
                  </a:lnTo>
                  <a:lnTo>
                    <a:pt x="1280" y="666"/>
                  </a:lnTo>
                  <a:lnTo>
                    <a:pt x="1280" y="512"/>
                  </a:lnTo>
                  <a:lnTo>
                    <a:pt x="1280" y="308"/>
                  </a:lnTo>
                  <a:lnTo>
                    <a:pt x="1280" y="30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3;p54">
              <a:extLst>
                <a:ext uri="{FF2B5EF4-FFF2-40B4-BE49-F238E27FC236}">
                  <a16:creationId xmlns:a16="http://schemas.microsoft.com/office/drawing/2014/main" id="{140C2588-CB6C-4EC4-2CA4-11928E5B4BE6}"/>
                </a:ext>
              </a:extLst>
            </p:cNvPr>
            <p:cNvSpPr/>
            <p:nvPr/>
          </p:nvSpPr>
          <p:spPr>
            <a:xfrm>
              <a:off x="5232925" y="1897775"/>
              <a:ext cx="33300" cy="48650"/>
            </a:xfrm>
            <a:custGeom>
              <a:avLst/>
              <a:gdLst/>
              <a:ahLst/>
              <a:cxnLst/>
              <a:rect l="l" t="t" r="r" b="b"/>
              <a:pathLst>
                <a:path w="1332" h="1946" fill="none" extrusionOk="0">
                  <a:moveTo>
                    <a:pt x="1280" y="359"/>
                  </a:moveTo>
                  <a:lnTo>
                    <a:pt x="1280" y="359"/>
                  </a:lnTo>
                  <a:lnTo>
                    <a:pt x="1229" y="1"/>
                  </a:lnTo>
                  <a:lnTo>
                    <a:pt x="1229" y="1"/>
                  </a:lnTo>
                  <a:lnTo>
                    <a:pt x="1229" y="205"/>
                  </a:lnTo>
                  <a:lnTo>
                    <a:pt x="1178" y="359"/>
                  </a:lnTo>
                  <a:lnTo>
                    <a:pt x="1178" y="359"/>
                  </a:lnTo>
                  <a:lnTo>
                    <a:pt x="1126" y="512"/>
                  </a:lnTo>
                  <a:lnTo>
                    <a:pt x="1075" y="615"/>
                  </a:lnTo>
                  <a:lnTo>
                    <a:pt x="1075" y="615"/>
                  </a:lnTo>
                  <a:lnTo>
                    <a:pt x="1024" y="717"/>
                  </a:lnTo>
                  <a:lnTo>
                    <a:pt x="922" y="819"/>
                  </a:lnTo>
                  <a:lnTo>
                    <a:pt x="768" y="871"/>
                  </a:lnTo>
                  <a:lnTo>
                    <a:pt x="666" y="871"/>
                  </a:lnTo>
                  <a:lnTo>
                    <a:pt x="666" y="871"/>
                  </a:lnTo>
                  <a:lnTo>
                    <a:pt x="461" y="871"/>
                  </a:lnTo>
                  <a:lnTo>
                    <a:pt x="307" y="973"/>
                  </a:lnTo>
                  <a:lnTo>
                    <a:pt x="154" y="1075"/>
                  </a:lnTo>
                  <a:lnTo>
                    <a:pt x="51" y="1280"/>
                  </a:lnTo>
                  <a:lnTo>
                    <a:pt x="51" y="1280"/>
                  </a:lnTo>
                  <a:lnTo>
                    <a:pt x="0" y="1434"/>
                  </a:lnTo>
                  <a:lnTo>
                    <a:pt x="0" y="1638"/>
                  </a:lnTo>
                  <a:lnTo>
                    <a:pt x="0" y="1638"/>
                  </a:lnTo>
                  <a:lnTo>
                    <a:pt x="103" y="1946"/>
                  </a:lnTo>
                  <a:lnTo>
                    <a:pt x="103" y="1946"/>
                  </a:lnTo>
                  <a:lnTo>
                    <a:pt x="154" y="1638"/>
                  </a:lnTo>
                  <a:lnTo>
                    <a:pt x="154" y="1638"/>
                  </a:lnTo>
                  <a:lnTo>
                    <a:pt x="154" y="1485"/>
                  </a:lnTo>
                  <a:lnTo>
                    <a:pt x="256" y="1382"/>
                  </a:lnTo>
                  <a:lnTo>
                    <a:pt x="256" y="1382"/>
                  </a:lnTo>
                  <a:lnTo>
                    <a:pt x="307" y="1280"/>
                  </a:lnTo>
                  <a:lnTo>
                    <a:pt x="410" y="1178"/>
                  </a:lnTo>
                  <a:lnTo>
                    <a:pt x="563" y="1127"/>
                  </a:lnTo>
                  <a:lnTo>
                    <a:pt x="666" y="1127"/>
                  </a:lnTo>
                  <a:lnTo>
                    <a:pt x="666" y="1127"/>
                  </a:lnTo>
                  <a:lnTo>
                    <a:pt x="870" y="1075"/>
                  </a:lnTo>
                  <a:lnTo>
                    <a:pt x="1024" y="1024"/>
                  </a:lnTo>
                  <a:lnTo>
                    <a:pt x="1178" y="871"/>
                  </a:lnTo>
                  <a:lnTo>
                    <a:pt x="1280" y="717"/>
                  </a:lnTo>
                  <a:lnTo>
                    <a:pt x="1280" y="717"/>
                  </a:lnTo>
                  <a:lnTo>
                    <a:pt x="1331" y="512"/>
                  </a:lnTo>
                  <a:lnTo>
                    <a:pt x="1280" y="359"/>
                  </a:lnTo>
                  <a:lnTo>
                    <a:pt x="1280" y="3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4;p54">
              <a:extLst>
                <a:ext uri="{FF2B5EF4-FFF2-40B4-BE49-F238E27FC236}">
                  <a16:creationId xmlns:a16="http://schemas.microsoft.com/office/drawing/2014/main" id="{F60CAA2C-FE57-D10C-5ADC-91FED46BDBA3}"/>
                </a:ext>
              </a:extLst>
            </p:cNvPr>
            <p:cNvSpPr/>
            <p:nvPr/>
          </p:nvSpPr>
          <p:spPr>
            <a:xfrm>
              <a:off x="5304575" y="1627775"/>
              <a:ext cx="32025" cy="48650"/>
            </a:xfrm>
            <a:custGeom>
              <a:avLst/>
              <a:gdLst/>
              <a:ahLst/>
              <a:cxnLst/>
              <a:rect l="l" t="t" r="r" b="b"/>
              <a:pathLst>
                <a:path w="1281" h="1946" fill="none" extrusionOk="0">
                  <a:moveTo>
                    <a:pt x="1280" y="308"/>
                  </a:moveTo>
                  <a:lnTo>
                    <a:pt x="1280" y="308"/>
                  </a:lnTo>
                  <a:lnTo>
                    <a:pt x="1280" y="154"/>
                  </a:lnTo>
                  <a:lnTo>
                    <a:pt x="1229" y="1"/>
                  </a:lnTo>
                  <a:lnTo>
                    <a:pt x="1229" y="1"/>
                  </a:lnTo>
                  <a:lnTo>
                    <a:pt x="1178" y="308"/>
                  </a:lnTo>
                  <a:lnTo>
                    <a:pt x="1178" y="308"/>
                  </a:lnTo>
                  <a:lnTo>
                    <a:pt x="1127" y="461"/>
                  </a:lnTo>
                  <a:lnTo>
                    <a:pt x="1075" y="615"/>
                  </a:lnTo>
                  <a:lnTo>
                    <a:pt x="1075" y="615"/>
                  </a:lnTo>
                  <a:lnTo>
                    <a:pt x="973" y="717"/>
                  </a:lnTo>
                  <a:lnTo>
                    <a:pt x="922" y="768"/>
                  </a:lnTo>
                  <a:lnTo>
                    <a:pt x="768" y="819"/>
                  </a:lnTo>
                  <a:lnTo>
                    <a:pt x="666" y="819"/>
                  </a:lnTo>
                  <a:lnTo>
                    <a:pt x="666" y="819"/>
                  </a:lnTo>
                  <a:lnTo>
                    <a:pt x="461" y="871"/>
                  </a:lnTo>
                  <a:lnTo>
                    <a:pt x="308" y="922"/>
                  </a:lnTo>
                  <a:lnTo>
                    <a:pt x="154" y="1075"/>
                  </a:lnTo>
                  <a:lnTo>
                    <a:pt x="52" y="1229"/>
                  </a:lnTo>
                  <a:lnTo>
                    <a:pt x="52" y="1229"/>
                  </a:lnTo>
                  <a:lnTo>
                    <a:pt x="1" y="1434"/>
                  </a:lnTo>
                  <a:lnTo>
                    <a:pt x="1" y="1587"/>
                  </a:lnTo>
                  <a:lnTo>
                    <a:pt x="1" y="1587"/>
                  </a:lnTo>
                  <a:lnTo>
                    <a:pt x="52" y="1946"/>
                  </a:lnTo>
                  <a:lnTo>
                    <a:pt x="52" y="1946"/>
                  </a:lnTo>
                  <a:lnTo>
                    <a:pt x="103" y="1792"/>
                  </a:lnTo>
                  <a:lnTo>
                    <a:pt x="154" y="1587"/>
                  </a:lnTo>
                  <a:lnTo>
                    <a:pt x="154" y="1587"/>
                  </a:lnTo>
                  <a:lnTo>
                    <a:pt x="154" y="1485"/>
                  </a:lnTo>
                  <a:lnTo>
                    <a:pt x="205" y="1331"/>
                  </a:lnTo>
                  <a:lnTo>
                    <a:pt x="205" y="1331"/>
                  </a:lnTo>
                  <a:lnTo>
                    <a:pt x="308" y="1229"/>
                  </a:lnTo>
                  <a:lnTo>
                    <a:pt x="410" y="1178"/>
                  </a:lnTo>
                  <a:lnTo>
                    <a:pt x="512" y="1127"/>
                  </a:lnTo>
                  <a:lnTo>
                    <a:pt x="666" y="1127"/>
                  </a:lnTo>
                  <a:lnTo>
                    <a:pt x="666" y="1127"/>
                  </a:lnTo>
                  <a:lnTo>
                    <a:pt x="871" y="1075"/>
                  </a:lnTo>
                  <a:lnTo>
                    <a:pt x="1024" y="973"/>
                  </a:lnTo>
                  <a:lnTo>
                    <a:pt x="1178" y="871"/>
                  </a:lnTo>
                  <a:lnTo>
                    <a:pt x="1280" y="666"/>
                  </a:lnTo>
                  <a:lnTo>
                    <a:pt x="1280" y="666"/>
                  </a:lnTo>
                  <a:lnTo>
                    <a:pt x="1280" y="512"/>
                  </a:lnTo>
                  <a:lnTo>
                    <a:pt x="1280" y="30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5;p54">
              <a:extLst>
                <a:ext uri="{FF2B5EF4-FFF2-40B4-BE49-F238E27FC236}">
                  <a16:creationId xmlns:a16="http://schemas.microsoft.com/office/drawing/2014/main" id="{B9998A8B-600F-3A68-820C-DE281D0AB25F}"/>
                </a:ext>
              </a:extLst>
            </p:cNvPr>
            <p:cNvSpPr/>
            <p:nvPr/>
          </p:nvSpPr>
          <p:spPr>
            <a:xfrm>
              <a:off x="5476050" y="1667450"/>
              <a:ext cx="32000" cy="47375"/>
            </a:xfrm>
            <a:custGeom>
              <a:avLst/>
              <a:gdLst/>
              <a:ahLst/>
              <a:cxnLst/>
              <a:rect l="l" t="t" r="r" b="b"/>
              <a:pathLst>
                <a:path w="1280" h="1895" fill="none" extrusionOk="0">
                  <a:moveTo>
                    <a:pt x="1280" y="307"/>
                  </a:moveTo>
                  <a:lnTo>
                    <a:pt x="1280" y="307"/>
                  </a:lnTo>
                  <a:lnTo>
                    <a:pt x="1229" y="0"/>
                  </a:lnTo>
                  <a:lnTo>
                    <a:pt x="1229" y="0"/>
                  </a:lnTo>
                  <a:lnTo>
                    <a:pt x="1178" y="154"/>
                  </a:lnTo>
                  <a:lnTo>
                    <a:pt x="1126" y="307"/>
                  </a:lnTo>
                  <a:lnTo>
                    <a:pt x="1126" y="307"/>
                  </a:lnTo>
                  <a:lnTo>
                    <a:pt x="1126" y="461"/>
                  </a:lnTo>
                  <a:lnTo>
                    <a:pt x="1075" y="563"/>
                  </a:lnTo>
                  <a:lnTo>
                    <a:pt x="1075" y="563"/>
                  </a:lnTo>
                  <a:lnTo>
                    <a:pt x="973" y="666"/>
                  </a:lnTo>
                  <a:lnTo>
                    <a:pt x="870" y="768"/>
                  </a:lnTo>
                  <a:lnTo>
                    <a:pt x="768" y="819"/>
                  </a:lnTo>
                  <a:lnTo>
                    <a:pt x="666" y="819"/>
                  </a:lnTo>
                  <a:lnTo>
                    <a:pt x="666" y="819"/>
                  </a:lnTo>
                  <a:lnTo>
                    <a:pt x="461" y="870"/>
                  </a:lnTo>
                  <a:lnTo>
                    <a:pt x="256" y="922"/>
                  </a:lnTo>
                  <a:lnTo>
                    <a:pt x="154" y="1075"/>
                  </a:lnTo>
                  <a:lnTo>
                    <a:pt x="52" y="1229"/>
                  </a:lnTo>
                  <a:lnTo>
                    <a:pt x="52" y="1229"/>
                  </a:lnTo>
                  <a:lnTo>
                    <a:pt x="0" y="1382"/>
                  </a:lnTo>
                  <a:lnTo>
                    <a:pt x="0" y="1587"/>
                  </a:lnTo>
                  <a:lnTo>
                    <a:pt x="0" y="1587"/>
                  </a:lnTo>
                  <a:lnTo>
                    <a:pt x="0" y="1741"/>
                  </a:lnTo>
                  <a:lnTo>
                    <a:pt x="52" y="1894"/>
                  </a:lnTo>
                  <a:lnTo>
                    <a:pt x="52" y="1894"/>
                  </a:lnTo>
                  <a:lnTo>
                    <a:pt x="103" y="1587"/>
                  </a:lnTo>
                  <a:lnTo>
                    <a:pt x="103" y="1587"/>
                  </a:lnTo>
                  <a:lnTo>
                    <a:pt x="154" y="1433"/>
                  </a:lnTo>
                  <a:lnTo>
                    <a:pt x="205" y="1331"/>
                  </a:lnTo>
                  <a:lnTo>
                    <a:pt x="205" y="1331"/>
                  </a:lnTo>
                  <a:lnTo>
                    <a:pt x="307" y="1229"/>
                  </a:lnTo>
                  <a:lnTo>
                    <a:pt x="410" y="1126"/>
                  </a:lnTo>
                  <a:lnTo>
                    <a:pt x="512" y="1126"/>
                  </a:lnTo>
                  <a:lnTo>
                    <a:pt x="666" y="1075"/>
                  </a:lnTo>
                  <a:lnTo>
                    <a:pt x="666" y="1075"/>
                  </a:lnTo>
                  <a:lnTo>
                    <a:pt x="870" y="1075"/>
                  </a:lnTo>
                  <a:lnTo>
                    <a:pt x="1024" y="973"/>
                  </a:lnTo>
                  <a:lnTo>
                    <a:pt x="1178" y="819"/>
                  </a:lnTo>
                  <a:lnTo>
                    <a:pt x="1280" y="666"/>
                  </a:lnTo>
                  <a:lnTo>
                    <a:pt x="1280" y="666"/>
                  </a:lnTo>
                  <a:lnTo>
                    <a:pt x="1280" y="512"/>
                  </a:lnTo>
                  <a:lnTo>
                    <a:pt x="1280" y="307"/>
                  </a:lnTo>
                  <a:lnTo>
                    <a:pt x="1280" y="30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6;p54">
              <a:extLst>
                <a:ext uri="{FF2B5EF4-FFF2-40B4-BE49-F238E27FC236}">
                  <a16:creationId xmlns:a16="http://schemas.microsoft.com/office/drawing/2014/main" id="{9992FE93-389E-0A2A-5690-868F6F17693B}"/>
                </a:ext>
              </a:extLst>
            </p:cNvPr>
            <p:cNvSpPr/>
            <p:nvPr/>
          </p:nvSpPr>
          <p:spPr>
            <a:xfrm>
              <a:off x="4826000" y="2152425"/>
              <a:ext cx="33300" cy="47375"/>
            </a:xfrm>
            <a:custGeom>
              <a:avLst/>
              <a:gdLst/>
              <a:ahLst/>
              <a:cxnLst/>
              <a:rect l="l" t="t" r="r" b="b"/>
              <a:pathLst>
                <a:path w="1332" h="1895" fill="none" extrusionOk="0">
                  <a:moveTo>
                    <a:pt x="1280" y="307"/>
                  </a:moveTo>
                  <a:lnTo>
                    <a:pt x="1280" y="307"/>
                  </a:lnTo>
                  <a:lnTo>
                    <a:pt x="1229" y="0"/>
                  </a:lnTo>
                  <a:lnTo>
                    <a:pt x="1229" y="0"/>
                  </a:lnTo>
                  <a:lnTo>
                    <a:pt x="1229" y="154"/>
                  </a:lnTo>
                  <a:lnTo>
                    <a:pt x="1178" y="307"/>
                  </a:lnTo>
                  <a:lnTo>
                    <a:pt x="1178" y="307"/>
                  </a:lnTo>
                  <a:lnTo>
                    <a:pt x="1127" y="461"/>
                  </a:lnTo>
                  <a:lnTo>
                    <a:pt x="1075" y="563"/>
                  </a:lnTo>
                  <a:lnTo>
                    <a:pt x="1075" y="563"/>
                  </a:lnTo>
                  <a:lnTo>
                    <a:pt x="1024" y="666"/>
                  </a:lnTo>
                  <a:lnTo>
                    <a:pt x="922" y="768"/>
                  </a:lnTo>
                  <a:lnTo>
                    <a:pt x="768" y="819"/>
                  </a:lnTo>
                  <a:lnTo>
                    <a:pt x="666" y="819"/>
                  </a:lnTo>
                  <a:lnTo>
                    <a:pt x="666" y="819"/>
                  </a:lnTo>
                  <a:lnTo>
                    <a:pt x="461" y="870"/>
                  </a:lnTo>
                  <a:lnTo>
                    <a:pt x="308" y="922"/>
                  </a:lnTo>
                  <a:lnTo>
                    <a:pt x="154" y="1075"/>
                  </a:lnTo>
                  <a:lnTo>
                    <a:pt x="52" y="1229"/>
                  </a:lnTo>
                  <a:lnTo>
                    <a:pt x="52" y="1229"/>
                  </a:lnTo>
                  <a:lnTo>
                    <a:pt x="1" y="1433"/>
                  </a:lnTo>
                  <a:lnTo>
                    <a:pt x="1" y="1587"/>
                  </a:lnTo>
                  <a:lnTo>
                    <a:pt x="1" y="1587"/>
                  </a:lnTo>
                  <a:lnTo>
                    <a:pt x="103" y="1894"/>
                  </a:lnTo>
                  <a:lnTo>
                    <a:pt x="103" y="1894"/>
                  </a:lnTo>
                  <a:lnTo>
                    <a:pt x="154" y="1587"/>
                  </a:lnTo>
                  <a:lnTo>
                    <a:pt x="154" y="1587"/>
                  </a:lnTo>
                  <a:lnTo>
                    <a:pt x="154" y="1433"/>
                  </a:lnTo>
                  <a:lnTo>
                    <a:pt x="256" y="1331"/>
                  </a:lnTo>
                  <a:lnTo>
                    <a:pt x="256" y="1331"/>
                  </a:lnTo>
                  <a:lnTo>
                    <a:pt x="308" y="1229"/>
                  </a:lnTo>
                  <a:lnTo>
                    <a:pt x="410" y="1178"/>
                  </a:lnTo>
                  <a:lnTo>
                    <a:pt x="564" y="1126"/>
                  </a:lnTo>
                  <a:lnTo>
                    <a:pt x="666" y="1075"/>
                  </a:lnTo>
                  <a:lnTo>
                    <a:pt x="666" y="1075"/>
                  </a:lnTo>
                  <a:lnTo>
                    <a:pt x="871" y="1075"/>
                  </a:lnTo>
                  <a:lnTo>
                    <a:pt x="1024" y="973"/>
                  </a:lnTo>
                  <a:lnTo>
                    <a:pt x="1178" y="819"/>
                  </a:lnTo>
                  <a:lnTo>
                    <a:pt x="1280" y="666"/>
                  </a:lnTo>
                  <a:lnTo>
                    <a:pt x="1280" y="666"/>
                  </a:lnTo>
                  <a:lnTo>
                    <a:pt x="1331" y="512"/>
                  </a:lnTo>
                  <a:lnTo>
                    <a:pt x="1331" y="307"/>
                  </a:lnTo>
                  <a:lnTo>
                    <a:pt x="1280" y="30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7;p54">
              <a:extLst>
                <a:ext uri="{FF2B5EF4-FFF2-40B4-BE49-F238E27FC236}">
                  <a16:creationId xmlns:a16="http://schemas.microsoft.com/office/drawing/2014/main" id="{A5C9BC32-01A8-B916-2258-EEF20EFE60B1}"/>
                </a:ext>
              </a:extLst>
            </p:cNvPr>
            <p:cNvSpPr/>
            <p:nvPr/>
          </p:nvSpPr>
          <p:spPr>
            <a:xfrm>
              <a:off x="4870800" y="1913125"/>
              <a:ext cx="53750" cy="15375"/>
            </a:xfrm>
            <a:custGeom>
              <a:avLst/>
              <a:gdLst/>
              <a:ahLst/>
              <a:cxnLst/>
              <a:rect l="l" t="t" r="r" b="b"/>
              <a:pathLst>
                <a:path w="2150" h="615" fill="none" extrusionOk="0">
                  <a:moveTo>
                    <a:pt x="1894" y="205"/>
                  </a:moveTo>
                  <a:lnTo>
                    <a:pt x="1894" y="205"/>
                  </a:lnTo>
                  <a:lnTo>
                    <a:pt x="1791" y="308"/>
                  </a:lnTo>
                  <a:lnTo>
                    <a:pt x="1638" y="359"/>
                  </a:lnTo>
                  <a:lnTo>
                    <a:pt x="1638" y="359"/>
                  </a:lnTo>
                  <a:lnTo>
                    <a:pt x="1536" y="359"/>
                  </a:lnTo>
                  <a:lnTo>
                    <a:pt x="1382" y="359"/>
                  </a:lnTo>
                  <a:lnTo>
                    <a:pt x="1280" y="308"/>
                  </a:lnTo>
                  <a:lnTo>
                    <a:pt x="1177" y="205"/>
                  </a:lnTo>
                  <a:lnTo>
                    <a:pt x="1177" y="205"/>
                  </a:lnTo>
                  <a:lnTo>
                    <a:pt x="1024" y="103"/>
                  </a:lnTo>
                  <a:lnTo>
                    <a:pt x="819" y="52"/>
                  </a:lnTo>
                  <a:lnTo>
                    <a:pt x="665" y="1"/>
                  </a:lnTo>
                  <a:lnTo>
                    <a:pt x="461" y="52"/>
                  </a:lnTo>
                  <a:lnTo>
                    <a:pt x="461" y="52"/>
                  </a:lnTo>
                  <a:lnTo>
                    <a:pt x="307" y="154"/>
                  </a:lnTo>
                  <a:lnTo>
                    <a:pt x="154" y="308"/>
                  </a:lnTo>
                  <a:lnTo>
                    <a:pt x="154" y="308"/>
                  </a:lnTo>
                  <a:lnTo>
                    <a:pt x="0" y="564"/>
                  </a:lnTo>
                  <a:lnTo>
                    <a:pt x="0" y="564"/>
                  </a:lnTo>
                  <a:lnTo>
                    <a:pt x="256" y="410"/>
                  </a:lnTo>
                  <a:lnTo>
                    <a:pt x="256" y="410"/>
                  </a:lnTo>
                  <a:lnTo>
                    <a:pt x="410" y="308"/>
                  </a:lnTo>
                  <a:lnTo>
                    <a:pt x="512" y="257"/>
                  </a:lnTo>
                  <a:lnTo>
                    <a:pt x="512" y="257"/>
                  </a:lnTo>
                  <a:lnTo>
                    <a:pt x="665" y="257"/>
                  </a:lnTo>
                  <a:lnTo>
                    <a:pt x="768" y="257"/>
                  </a:lnTo>
                  <a:lnTo>
                    <a:pt x="870" y="308"/>
                  </a:lnTo>
                  <a:lnTo>
                    <a:pt x="973" y="410"/>
                  </a:lnTo>
                  <a:lnTo>
                    <a:pt x="973" y="410"/>
                  </a:lnTo>
                  <a:lnTo>
                    <a:pt x="1126" y="513"/>
                  </a:lnTo>
                  <a:lnTo>
                    <a:pt x="1331" y="564"/>
                  </a:lnTo>
                  <a:lnTo>
                    <a:pt x="1536" y="615"/>
                  </a:lnTo>
                  <a:lnTo>
                    <a:pt x="1689" y="564"/>
                  </a:lnTo>
                  <a:lnTo>
                    <a:pt x="1689" y="564"/>
                  </a:lnTo>
                  <a:lnTo>
                    <a:pt x="1843" y="461"/>
                  </a:lnTo>
                  <a:lnTo>
                    <a:pt x="1996" y="308"/>
                  </a:lnTo>
                  <a:lnTo>
                    <a:pt x="1996" y="308"/>
                  </a:lnTo>
                  <a:lnTo>
                    <a:pt x="2150" y="52"/>
                  </a:lnTo>
                  <a:lnTo>
                    <a:pt x="2150" y="52"/>
                  </a:lnTo>
                  <a:lnTo>
                    <a:pt x="2047" y="103"/>
                  </a:lnTo>
                  <a:lnTo>
                    <a:pt x="1894"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8;p54">
              <a:extLst>
                <a:ext uri="{FF2B5EF4-FFF2-40B4-BE49-F238E27FC236}">
                  <a16:creationId xmlns:a16="http://schemas.microsoft.com/office/drawing/2014/main" id="{7CE4566F-CEB0-EF80-28B1-2A0487944914}"/>
                </a:ext>
              </a:extLst>
            </p:cNvPr>
            <p:cNvSpPr/>
            <p:nvPr/>
          </p:nvSpPr>
          <p:spPr>
            <a:xfrm>
              <a:off x="5322500" y="2028300"/>
              <a:ext cx="53750" cy="14100"/>
            </a:xfrm>
            <a:custGeom>
              <a:avLst/>
              <a:gdLst/>
              <a:ahLst/>
              <a:cxnLst/>
              <a:rect l="l" t="t" r="r" b="b"/>
              <a:pathLst>
                <a:path w="2150" h="564" fill="none" extrusionOk="0">
                  <a:moveTo>
                    <a:pt x="1894" y="205"/>
                  </a:moveTo>
                  <a:lnTo>
                    <a:pt x="1894" y="205"/>
                  </a:lnTo>
                  <a:lnTo>
                    <a:pt x="1638" y="359"/>
                  </a:lnTo>
                  <a:lnTo>
                    <a:pt x="1638" y="359"/>
                  </a:lnTo>
                  <a:lnTo>
                    <a:pt x="1485" y="359"/>
                  </a:lnTo>
                  <a:lnTo>
                    <a:pt x="1382" y="359"/>
                  </a:lnTo>
                  <a:lnTo>
                    <a:pt x="1280" y="307"/>
                  </a:lnTo>
                  <a:lnTo>
                    <a:pt x="1177" y="205"/>
                  </a:lnTo>
                  <a:lnTo>
                    <a:pt x="1177" y="205"/>
                  </a:lnTo>
                  <a:lnTo>
                    <a:pt x="1024" y="103"/>
                  </a:lnTo>
                  <a:lnTo>
                    <a:pt x="819" y="52"/>
                  </a:lnTo>
                  <a:lnTo>
                    <a:pt x="614" y="0"/>
                  </a:lnTo>
                  <a:lnTo>
                    <a:pt x="461" y="52"/>
                  </a:lnTo>
                  <a:lnTo>
                    <a:pt x="461" y="52"/>
                  </a:lnTo>
                  <a:lnTo>
                    <a:pt x="307" y="154"/>
                  </a:lnTo>
                  <a:lnTo>
                    <a:pt x="154" y="307"/>
                  </a:lnTo>
                  <a:lnTo>
                    <a:pt x="154" y="307"/>
                  </a:lnTo>
                  <a:lnTo>
                    <a:pt x="0" y="563"/>
                  </a:lnTo>
                  <a:lnTo>
                    <a:pt x="0" y="563"/>
                  </a:lnTo>
                  <a:lnTo>
                    <a:pt x="256" y="410"/>
                  </a:lnTo>
                  <a:lnTo>
                    <a:pt x="256" y="410"/>
                  </a:lnTo>
                  <a:lnTo>
                    <a:pt x="512" y="256"/>
                  </a:lnTo>
                  <a:lnTo>
                    <a:pt x="512" y="256"/>
                  </a:lnTo>
                  <a:lnTo>
                    <a:pt x="614" y="256"/>
                  </a:lnTo>
                  <a:lnTo>
                    <a:pt x="768" y="256"/>
                  </a:lnTo>
                  <a:lnTo>
                    <a:pt x="870" y="307"/>
                  </a:lnTo>
                  <a:lnTo>
                    <a:pt x="973" y="410"/>
                  </a:lnTo>
                  <a:lnTo>
                    <a:pt x="973" y="410"/>
                  </a:lnTo>
                  <a:lnTo>
                    <a:pt x="1177" y="563"/>
                  </a:lnTo>
                  <a:lnTo>
                    <a:pt x="1433" y="563"/>
                  </a:lnTo>
                  <a:lnTo>
                    <a:pt x="1689" y="512"/>
                  </a:lnTo>
                  <a:lnTo>
                    <a:pt x="1894" y="359"/>
                  </a:lnTo>
                  <a:lnTo>
                    <a:pt x="1894" y="359"/>
                  </a:lnTo>
                  <a:lnTo>
                    <a:pt x="1996" y="307"/>
                  </a:lnTo>
                  <a:lnTo>
                    <a:pt x="1996" y="307"/>
                  </a:lnTo>
                  <a:lnTo>
                    <a:pt x="2150" y="0"/>
                  </a:lnTo>
                  <a:lnTo>
                    <a:pt x="2150" y="0"/>
                  </a:lnTo>
                  <a:lnTo>
                    <a:pt x="2048" y="154"/>
                  </a:lnTo>
                  <a:lnTo>
                    <a:pt x="1945" y="205"/>
                  </a:lnTo>
                  <a:lnTo>
                    <a:pt x="1894"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9;p54">
              <a:extLst>
                <a:ext uri="{FF2B5EF4-FFF2-40B4-BE49-F238E27FC236}">
                  <a16:creationId xmlns:a16="http://schemas.microsoft.com/office/drawing/2014/main" id="{57A565C8-2AA3-762A-6D46-787A4C942FA9}"/>
                </a:ext>
              </a:extLst>
            </p:cNvPr>
            <p:cNvSpPr/>
            <p:nvPr/>
          </p:nvSpPr>
          <p:spPr>
            <a:xfrm>
              <a:off x="5509325" y="1494700"/>
              <a:ext cx="53750" cy="14100"/>
            </a:xfrm>
            <a:custGeom>
              <a:avLst/>
              <a:gdLst/>
              <a:ahLst/>
              <a:cxnLst/>
              <a:rect l="l" t="t" r="r" b="b"/>
              <a:pathLst>
                <a:path w="2150" h="564" fill="none" extrusionOk="0">
                  <a:moveTo>
                    <a:pt x="1894" y="154"/>
                  </a:moveTo>
                  <a:lnTo>
                    <a:pt x="1894" y="154"/>
                  </a:lnTo>
                  <a:lnTo>
                    <a:pt x="1792" y="256"/>
                  </a:lnTo>
                  <a:lnTo>
                    <a:pt x="1638" y="307"/>
                  </a:lnTo>
                  <a:lnTo>
                    <a:pt x="1638" y="307"/>
                  </a:lnTo>
                  <a:lnTo>
                    <a:pt x="1536" y="307"/>
                  </a:lnTo>
                  <a:lnTo>
                    <a:pt x="1382" y="307"/>
                  </a:lnTo>
                  <a:lnTo>
                    <a:pt x="1280" y="256"/>
                  </a:lnTo>
                  <a:lnTo>
                    <a:pt x="1177" y="154"/>
                  </a:lnTo>
                  <a:lnTo>
                    <a:pt x="1177" y="154"/>
                  </a:lnTo>
                  <a:lnTo>
                    <a:pt x="1024" y="52"/>
                  </a:lnTo>
                  <a:lnTo>
                    <a:pt x="819" y="0"/>
                  </a:lnTo>
                  <a:lnTo>
                    <a:pt x="666" y="0"/>
                  </a:lnTo>
                  <a:lnTo>
                    <a:pt x="461" y="0"/>
                  </a:lnTo>
                  <a:lnTo>
                    <a:pt x="461" y="0"/>
                  </a:lnTo>
                  <a:lnTo>
                    <a:pt x="307" y="103"/>
                  </a:lnTo>
                  <a:lnTo>
                    <a:pt x="205" y="256"/>
                  </a:lnTo>
                  <a:lnTo>
                    <a:pt x="205" y="256"/>
                  </a:lnTo>
                  <a:lnTo>
                    <a:pt x="0" y="512"/>
                  </a:lnTo>
                  <a:lnTo>
                    <a:pt x="0" y="512"/>
                  </a:lnTo>
                  <a:lnTo>
                    <a:pt x="256" y="359"/>
                  </a:lnTo>
                  <a:lnTo>
                    <a:pt x="256" y="359"/>
                  </a:lnTo>
                  <a:lnTo>
                    <a:pt x="410" y="256"/>
                  </a:lnTo>
                  <a:lnTo>
                    <a:pt x="512" y="205"/>
                  </a:lnTo>
                  <a:lnTo>
                    <a:pt x="512" y="205"/>
                  </a:lnTo>
                  <a:lnTo>
                    <a:pt x="666" y="205"/>
                  </a:lnTo>
                  <a:lnTo>
                    <a:pt x="768" y="256"/>
                  </a:lnTo>
                  <a:lnTo>
                    <a:pt x="870" y="307"/>
                  </a:lnTo>
                  <a:lnTo>
                    <a:pt x="973" y="359"/>
                  </a:lnTo>
                  <a:lnTo>
                    <a:pt x="973" y="359"/>
                  </a:lnTo>
                  <a:lnTo>
                    <a:pt x="1126" y="461"/>
                  </a:lnTo>
                  <a:lnTo>
                    <a:pt x="1331" y="563"/>
                  </a:lnTo>
                  <a:lnTo>
                    <a:pt x="1536" y="563"/>
                  </a:lnTo>
                  <a:lnTo>
                    <a:pt x="1740" y="512"/>
                  </a:lnTo>
                  <a:lnTo>
                    <a:pt x="1740" y="512"/>
                  </a:lnTo>
                  <a:lnTo>
                    <a:pt x="1894" y="410"/>
                  </a:lnTo>
                  <a:lnTo>
                    <a:pt x="1996" y="256"/>
                  </a:lnTo>
                  <a:lnTo>
                    <a:pt x="1996" y="256"/>
                  </a:lnTo>
                  <a:lnTo>
                    <a:pt x="2150" y="0"/>
                  </a:lnTo>
                  <a:lnTo>
                    <a:pt x="2150" y="0"/>
                  </a:lnTo>
                  <a:lnTo>
                    <a:pt x="1945" y="205"/>
                  </a:lnTo>
                  <a:lnTo>
                    <a:pt x="1894" y="1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70;p54">
              <a:extLst>
                <a:ext uri="{FF2B5EF4-FFF2-40B4-BE49-F238E27FC236}">
                  <a16:creationId xmlns:a16="http://schemas.microsoft.com/office/drawing/2014/main" id="{6764B8A8-20EA-DCF0-9384-0C88100B36CD}"/>
                </a:ext>
              </a:extLst>
            </p:cNvPr>
            <p:cNvSpPr/>
            <p:nvPr/>
          </p:nvSpPr>
          <p:spPr>
            <a:xfrm>
              <a:off x="5400550" y="1548450"/>
              <a:ext cx="47375" cy="33275"/>
            </a:xfrm>
            <a:custGeom>
              <a:avLst/>
              <a:gdLst/>
              <a:ahLst/>
              <a:cxnLst/>
              <a:rect l="l" t="t" r="r" b="b"/>
              <a:pathLst>
                <a:path w="1895" h="1331" fill="none" extrusionOk="0">
                  <a:moveTo>
                    <a:pt x="1587" y="1177"/>
                  </a:moveTo>
                  <a:lnTo>
                    <a:pt x="1587" y="1177"/>
                  </a:lnTo>
                  <a:lnTo>
                    <a:pt x="1434" y="1126"/>
                  </a:lnTo>
                  <a:lnTo>
                    <a:pt x="1331" y="1075"/>
                  </a:lnTo>
                  <a:lnTo>
                    <a:pt x="1331" y="1075"/>
                  </a:lnTo>
                  <a:lnTo>
                    <a:pt x="1229" y="973"/>
                  </a:lnTo>
                  <a:lnTo>
                    <a:pt x="1127" y="870"/>
                  </a:lnTo>
                  <a:lnTo>
                    <a:pt x="1075" y="768"/>
                  </a:lnTo>
                  <a:lnTo>
                    <a:pt x="1075" y="614"/>
                  </a:lnTo>
                  <a:lnTo>
                    <a:pt x="1075" y="614"/>
                  </a:lnTo>
                  <a:lnTo>
                    <a:pt x="1075" y="461"/>
                  </a:lnTo>
                  <a:lnTo>
                    <a:pt x="973" y="256"/>
                  </a:lnTo>
                  <a:lnTo>
                    <a:pt x="819" y="154"/>
                  </a:lnTo>
                  <a:lnTo>
                    <a:pt x="666" y="51"/>
                  </a:lnTo>
                  <a:lnTo>
                    <a:pt x="666" y="51"/>
                  </a:lnTo>
                  <a:lnTo>
                    <a:pt x="461" y="0"/>
                  </a:lnTo>
                  <a:lnTo>
                    <a:pt x="308" y="51"/>
                  </a:lnTo>
                  <a:lnTo>
                    <a:pt x="308" y="51"/>
                  </a:lnTo>
                  <a:lnTo>
                    <a:pt x="0" y="102"/>
                  </a:lnTo>
                  <a:lnTo>
                    <a:pt x="308" y="154"/>
                  </a:lnTo>
                  <a:lnTo>
                    <a:pt x="308" y="154"/>
                  </a:lnTo>
                  <a:lnTo>
                    <a:pt x="563" y="256"/>
                  </a:lnTo>
                  <a:lnTo>
                    <a:pt x="563" y="256"/>
                  </a:lnTo>
                  <a:lnTo>
                    <a:pt x="666" y="307"/>
                  </a:lnTo>
                  <a:lnTo>
                    <a:pt x="768" y="410"/>
                  </a:lnTo>
                  <a:lnTo>
                    <a:pt x="819" y="563"/>
                  </a:lnTo>
                  <a:lnTo>
                    <a:pt x="819" y="665"/>
                  </a:lnTo>
                  <a:lnTo>
                    <a:pt x="819" y="665"/>
                  </a:lnTo>
                  <a:lnTo>
                    <a:pt x="819" y="870"/>
                  </a:lnTo>
                  <a:lnTo>
                    <a:pt x="922" y="1024"/>
                  </a:lnTo>
                  <a:lnTo>
                    <a:pt x="1075" y="1177"/>
                  </a:lnTo>
                  <a:lnTo>
                    <a:pt x="1229" y="1280"/>
                  </a:lnTo>
                  <a:lnTo>
                    <a:pt x="1229" y="1280"/>
                  </a:lnTo>
                  <a:lnTo>
                    <a:pt x="1382" y="1331"/>
                  </a:lnTo>
                  <a:lnTo>
                    <a:pt x="1587" y="1280"/>
                  </a:lnTo>
                  <a:lnTo>
                    <a:pt x="1894" y="1229"/>
                  </a:lnTo>
                  <a:lnTo>
                    <a:pt x="1894" y="1229"/>
                  </a:lnTo>
                  <a:lnTo>
                    <a:pt x="1587" y="1177"/>
                  </a:lnTo>
                  <a:lnTo>
                    <a:pt x="1587" y="117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71;p54">
              <a:extLst>
                <a:ext uri="{FF2B5EF4-FFF2-40B4-BE49-F238E27FC236}">
                  <a16:creationId xmlns:a16="http://schemas.microsoft.com/office/drawing/2014/main" id="{9FB3CA11-A747-88DA-C6E8-9CA0732E9DD7}"/>
                </a:ext>
              </a:extLst>
            </p:cNvPr>
            <p:cNvSpPr/>
            <p:nvPr/>
          </p:nvSpPr>
          <p:spPr>
            <a:xfrm>
              <a:off x="5339125" y="1790275"/>
              <a:ext cx="48650" cy="32025"/>
            </a:xfrm>
            <a:custGeom>
              <a:avLst/>
              <a:gdLst/>
              <a:ahLst/>
              <a:cxnLst/>
              <a:rect l="l" t="t" r="r" b="b"/>
              <a:pathLst>
                <a:path w="1946" h="1281" fill="none" extrusionOk="0">
                  <a:moveTo>
                    <a:pt x="1587" y="1178"/>
                  </a:moveTo>
                  <a:lnTo>
                    <a:pt x="1587" y="1178"/>
                  </a:lnTo>
                  <a:lnTo>
                    <a:pt x="1485" y="1178"/>
                  </a:lnTo>
                  <a:lnTo>
                    <a:pt x="1331" y="1076"/>
                  </a:lnTo>
                  <a:lnTo>
                    <a:pt x="1331" y="1076"/>
                  </a:lnTo>
                  <a:lnTo>
                    <a:pt x="1229" y="1025"/>
                  </a:lnTo>
                  <a:lnTo>
                    <a:pt x="1178" y="922"/>
                  </a:lnTo>
                  <a:lnTo>
                    <a:pt x="1127" y="769"/>
                  </a:lnTo>
                  <a:lnTo>
                    <a:pt x="1127" y="666"/>
                  </a:lnTo>
                  <a:lnTo>
                    <a:pt x="1127" y="666"/>
                  </a:lnTo>
                  <a:lnTo>
                    <a:pt x="1075" y="410"/>
                  </a:lnTo>
                  <a:lnTo>
                    <a:pt x="922" y="206"/>
                  </a:lnTo>
                  <a:lnTo>
                    <a:pt x="717" y="52"/>
                  </a:lnTo>
                  <a:lnTo>
                    <a:pt x="461" y="1"/>
                  </a:lnTo>
                  <a:lnTo>
                    <a:pt x="461" y="1"/>
                  </a:lnTo>
                  <a:lnTo>
                    <a:pt x="359" y="1"/>
                  </a:lnTo>
                  <a:lnTo>
                    <a:pt x="1" y="52"/>
                  </a:lnTo>
                  <a:lnTo>
                    <a:pt x="1" y="52"/>
                  </a:lnTo>
                  <a:lnTo>
                    <a:pt x="359" y="155"/>
                  </a:lnTo>
                  <a:lnTo>
                    <a:pt x="359" y="155"/>
                  </a:lnTo>
                  <a:lnTo>
                    <a:pt x="461" y="155"/>
                  </a:lnTo>
                  <a:lnTo>
                    <a:pt x="615" y="206"/>
                  </a:lnTo>
                  <a:lnTo>
                    <a:pt x="615" y="206"/>
                  </a:lnTo>
                  <a:lnTo>
                    <a:pt x="717" y="308"/>
                  </a:lnTo>
                  <a:lnTo>
                    <a:pt x="768" y="410"/>
                  </a:lnTo>
                  <a:lnTo>
                    <a:pt x="820" y="513"/>
                  </a:lnTo>
                  <a:lnTo>
                    <a:pt x="871" y="666"/>
                  </a:lnTo>
                  <a:lnTo>
                    <a:pt x="871" y="666"/>
                  </a:lnTo>
                  <a:lnTo>
                    <a:pt x="871" y="820"/>
                  </a:lnTo>
                  <a:lnTo>
                    <a:pt x="973" y="1025"/>
                  </a:lnTo>
                  <a:lnTo>
                    <a:pt x="1075" y="1178"/>
                  </a:lnTo>
                  <a:lnTo>
                    <a:pt x="1280" y="1281"/>
                  </a:lnTo>
                  <a:lnTo>
                    <a:pt x="1280" y="1281"/>
                  </a:lnTo>
                  <a:lnTo>
                    <a:pt x="1434" y="1281"/>
                  </a:lnTo>
                  <a:lnTo>
                    <a:pt x="1587" y="1281"/>
                  </a:lnTo>
                  <a:lnTo>
                    <a:pt x="1587" y="1281"/>
                  </a:lnTo>
                  <a:lnTo>
                    <a:pt x="1946" y="1229"/>
                  </a:lnTo>
                  <a:lnTo>
                    <a:pt x="1587" y="117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72;p54">
              <a:extLst>
                <a:ext uri="{FF2B5EF4-FFF2-40B4-BE49-F238E27FC236}">
                  <a16:creationId xmlns:a16="http://schemas.microsoft.com/office/drawing/2014/main" id="{59F088A6-F4C7-BA66-B372-EA28775EFB47}"/>
                </a:ext>
              </a:extLst>
            </p:cNvPr>
            <p:cNvSpPr/>
            <p:nvPr/>
          </p:nvSpPr>
          <p:spPr>
            <a:xfrm>
              <a:off x="5039700" y="2151150"/>
              <a:ext cx="48650" cy="32000"/>
            </a:xfrm>
            <a:custGeom>
              <a:avLst/>
              <a:gdLst/>
              <a:ahLst/>
              <a:cxnLst/>
              <a:rect l="l" t="t" r="r" b="b"/>
              <a:pathLst>
                <a:path w="1946" h="1280" fill="none" extrusionOk="0">
                  <a:moveTo>
                    <a:pt x="1638" y="1126"/>
                  </a:moveTo>
                  <a:lnTo>
                    <a:pt x="1638" y="1126"/>
                  </a:lnTo>
                  <a:lnTo>
                    <a:pt x="1485" y="1126"/>
                  </a:lnTo>
                  <a:lnTo>
                    <a:pt x="1382" y="1024"/>
                  </a:lnTo>
                  <a:lnTo>
                    <a:pt x="1382" y="1024"/>
                  </a:lnTo>
                  <a:lnTo>
                    <a:pt x="1280" y="973"/>
                  </a:lnTo>
                  <a:lnTo>
                    <a:pt x="1178" y="870"/>
                  </a:lnTo>
                  <a:lnTo>
                    <a:pt x="1126" y="717"/>
                  </a:lnTo>
                  <a:lnTo>
                    <a:pt x="1126" y="614"/>
                  </a:lnTo>
                  <a:lnTo>
                    <a:pt x="1126" y="614"/>
                  </a:lnTo>
                  <a:lnTo>
                    <a:pt x="1075" y="410"/>
                  </a:lnTo>
                  <a:lnTo>
                    <a:pt x="1024" y="256"/>
                  </a:lnTo>
                  <a:lnTo>
                    <a:pt x="871" y="102"/>
                  </a:lnTo>
                  <a:lnTo>
                    <a:pt x="717" y="0"/>
                  </a:lnTo>
                  <a:lnTo>
                    <a:pt x="717" y="0"/>
                  </a:lnTo>
                  <a:lnTo>
                    <a:pt x="512" y="0"/>
                  </a:lnTo>
                  <a:lnTo>
                    <a:pt x="359" y="0"/>
                  </a:lnTo>
                  <a:lnTo>
                    <a:pt x="359" y="0"/>
                  </a:lnTo>
                  <a:lnTo>
                    <a:pt x="0" y="51"/>
                  </a:lnTo>
                  <a:lnTo>
                    <a:pt x="359" y="102"/>
                  </a:lnTo>
                  <a:lnTo>
                    <a:pt x="359" y="102"/>
                  </a:lnTo>
                  <a:lnTo>
                    <a:pt x="461" y="154"/>
                  </a:lnTo>
                  <a:lnTo>
                    <a:pt x="615" y="205"/>
                  </a:lnTo>
                  <a:lnTo>
                    <a:pt x="615" y="205"/>
                  </a:lnTo>
                  <a:lnTo>
                    <a:pt x="717" y="307"/>
                  </a:lnTo>
                  <a:lnTo>
                    <a:pt x="819" y="410"/>
                  </a:lnTo>
                  <a:lnTo>
                    <a:pt x="819" y="512"/>
                  </a:lnTo>
                  <a:lnTo>
                    <a:pt x="871" y="614"/>
                  </a:lnTo>
                  <a:lnTo>
                    <a:pt x="871" y="614"/>
                  </a:lnTo>
                  <a:lnTo>
                    <a:pt x="871" y="819"/>
                  </a:lnTo>
                  <a:lnTo>
                    <a:pt x="973" y="973"/>
                  </a:lnTo>
                  <a:lnTo>
                    <a:pt x="1075" y="1126"/>
                  </a:lnTo>
                  <a:lnTo>
                    <a:pt x="1280" y="1229"/>
                  </a:lnTo>
                  <a:lnTo>
                    <a:pt x="1280" y="1229"/>
                  </a:lnTo>
                  <a:lnTo>
                    <a:pt x="1434" y="1280"/>
                  </a:lnTo>
                  <a:lnTo>
                    <a:pt x="1638" y="1280"/>
                  </a:lnTo>
                  <a:lnTo>
                    <a:pt x="1945" y="1229"/>
                  </a:lnTo>
                  <a:lnTo>
                    <a:pt x="1945" y="1229"/>
                  </a:lnTo>
                  <a:lnTo>
                    <a:pt x="1638" y="1126"/>
                  </a:lnTo>
                  <a:lnTo>
                    <a:pt x="1638" y="112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3;p54">
              <a:extLst>
                <a:ext uri="{FF2B5EF4-FFF2-40B4-BE49-F238E27FC236}">
                  <a16:creationId xmlns:a16="http://schemas.microsoft.com/office/drawing/2014/main" id="{282D36BB-E673-CB14-5DD5-09D783B2A76E}"/>
                </a:ext>
              </a:extLst>
            </p:cNvPr>
            <p:cNvSpPr/>
            <p:nvPr/>
          </p:nvSpPr>
          <p:spPr>
            <a:xfrm>
              <a:off x="5039700" y="1920800"/>
              <a:ext cx="48650" cy="33300"/>
            </a:xfrm>
            <a:custGeom>
              <a:avLst/>
              <a:gdLst/>
              <a:ahLst/>
              <a:cxnLst/>
              <a:rect l="l" t="t" r="r" b="b"/>
              <a:pathLst>
                <a:path w="1946" h="1332" fill="none" extrusionOk="0">
                  <a:moveTo>
                    <a:pt x="1638" y="1127"/>
                  </a:moveTo>
                  <a:lnTo>
                    <a:pt x="1638" y="1127"/>
                  </a:lnTo>
                  <a:lnTo>
                    <a:pt x="1485" y="1127"/>
                  </a:lnTo>
                  <a:lnTo>
                    <a:pt x="1382" y="1076"/>
                  </a:lnTo>
                  <a:lnTo>
                    <a:pt x="1382" y="1076"/>
                  </a:lnTo>
                  <a:lnTo>
                    <a:pt x="1280" y="973"/>
                  </a:lnTo>
                  <a:lnTo>
                    <a:pt x="1178" y="871"/>
                  </a:lnTo>
                  <a:lnTo>
                    <a:pt x="1126" y="769"/>
                  </a:lnTo>
                  <a:lnTo>
                    <a:pt x="1126" y="615"/>
                  </a:lnTo>
                  <a:lnTo>
                    <a:pt x="1126" y="615"/>
                  </a:lnTo>
                  <a:lnTo>
                    <a:pt x="1075" y="461"/>
                  </a:lnTo>
                  <a:lnTo>
                    <a:pt x="1024" y="257"/>
                  </a:lnTo>
                  <a:lnTo>
                    <a:pt x="871" y="103"/>
                  </a:lnTo>
                  <a:lnTo>
                    <a:pt x="717" y="52"/>
                  </a:lnTo>
                  <a:lnTo>
                    <a:pt x="717" y="52"/>
                  </a:lnTo>
                  <a:lnTo>
                    <a:pt x="512" y="1"/>
                  </a:lnTo>
                  <a:lnTo>
                    <a:pt x="359" y="52"/>
                  </a:lnTo>
                  <a:lnTo>
                    <a:pt x="359" y="52"/>
                  </a:lnTo>
                  <a:lnTo>
                    <a:pt x="0" y="103"/>
                  </a:lnTo>
                  <a:lnTo>
                    <a:pt x="359" y="154"/>
                  </a:lnTo>
                  <a:lnTo>
                    <a:pt x="359" y="154"/>
                  </a:lnTo>
                  <a:lnTo>
                    <a:pt x="461" y="206"/>
                  </a:lnTo>
                  <a:lnTo>
                    <a:pt x="615" y="257"/>
                  </a:lnTo>
                  <a:lnTo>
                    <a:pt x="615" y="257"/>
                  </a:lnTo>
                  <a:lnTo>
                    <a:pt x="717" y="308"/>
                  </a:lnTo>
                  <a:lnTo>
                    <a:pt x="819" y="410"/>
                  </a:lnTo>
                  <a:lnTo>
                    <a:pt x="819" y="513"/>
                  </a:lnTo>
                  <a:lnTo>
                    <a:pt x="871" y="666"/>
                  </a:lnTo>
                  <a:lnTo>
                    <a:pt x="871" y="666"/>
                  </a:lnTo>
                  <a:lnTo>
                    <a:pt x="871" y="871"/>
                  </a:lnTo>
                  <a:lnTo>
                    <a:pt x="973" y="1025"/>
                  </a:lnTo>
                  <a:lnTo>
                    <a:pt x="1075" y="1178"/>
                  </a:lnTo>
                  <a:lnTo>
                    <a:pt x="1280" y="1280"/>
                  </a:lnTo>
                  <a:lnTo>
                    <a:pt x="1280" y="1280"/>
                  </a:lnTo>
                  <a:lnTo>
                    <a:pt x="1434" y="1332"/>
                  </a:lnTo>
                  <a:lnTo>
                    <a:pt x="1638" y="1332"/>
                  </a:lnTo>
                  <a:lnTo>
                    <a:pt x="1638" y="1332"/>
                  </a:lnTo>
                  <a:lnTo>
                    <a:pt x="1945" y="1229"/>
                  </a:lnTo>
                  <a:lnTo>
                    <a:pt x="1945" y="1229"/>
                  </a:lnTo>
                  <a:lnTo>
                    <a:pt x="1792" y="1178"/>
                  </a:lnTo>
                  <a:lnTo>
                    <a:pt x="1638" y="1127"/>
                  </a:lnTo>
                  <a:lnTo>
                    <a:pt x="1638" y="11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4;p54">
              <a:extLst>
                <a:ext uri="{FF2B5EF4-FFF2-40B4-BE49-F238E27FC236}">
                  <a16:creationId xmlns:a16="http://schemas.microsoft.com/office/drawing/2014/main" id="{F886CE8B-667E-381D-2E32-E558C592F082}"/>
                </a:ext>
              </a:extLst>
            </p:cNvPr>
            <p:cNvSpPr/>
            <p:nvPr/>
          </p:nvSpPr>
          <p:spPr>
            <a:xfrm>
              <a:off x="4801700" y="1896500"/>
              <a:ext cx="81900" cy="396700"/>
            </a:xfrm>
            <a:custGeom>
              <a:avLst/>
              <a:gdLst/>
              <a:ahLst/>
              <a:cxnLst/>
              <a:rect l="l" t="t" r="r" b="b"/>
              <a:pathLst>
                <a:path w="3276" h="15868" extrusionOk="0">
                  <a:moveTo>
                    <a:pt x="0" y="0"/>
                  </a:moveTo>
                  <a:lnTo>
                    <a:pt x="0" y="52"/>
                  </a:lnTo>
                  <a:lnTo>
                    <a:pt x="102" y="1024"/>
                  </a:lnTo>
                  <a:lnTo>
                    <a:pt x="256" y="1997"/>
                  </a:lnTo>
                  <a:lnTo>
                    <a:pt x="665" y="3890"/>
                  </a:lnTo>
                  <a:lnTo>
                    <a:pt x="1382" y="7934"/>
                  </a:lnTo>
                  <a:lnTo>
                    <a:pt x="1792" y="9930"/>
                  </a:lnTo>
                  <a:lnTo>
                    <a:pt x="2252" y="11875"/>
                  </a:lnTo>
                  <a:lnTo>
                    <a:pt x="3174" y="15868"/>
                  </a:lnTo>
                  <a:lnTo>
                    <a:pt x="3276" y="15868"/>
                  </a:lnTo>
                  <a:lnTo>
                    <a:pt x="2610" y="11875"/>
                  </a:lnTo>
                  <a:lnTo>
                    <a:pt x="2252" y="9879"/>
                  </a:lnTo>
                  <a:lnTo>
                    <a:pt x="1894" y="7934"/>
                  </a:lnTo>
                  <a:lnTo>
                    <a:pt x="1024" y="3993"/>
                  </a:lnTo>
                  <a:lnTo>
                    <a:pt x="614" y="1997"/>
                  </a:lnTo>
                  <a:lnTo>
                    <a:pt x="358" y="1024"/>
                  </a:lnTo>
                  <a:lnTo>
                    <a:pt x="102" y="52"/>
                  </a:lnTo>
                  <a:lnTo>
                    <a:pt x="10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5;p54">
              <a:extLst>
                <a:ext uri="{FF2B5EF4-FFF2-40B4-BE49-F238E27FC236}">
                  <a16:creationId xmlns:a16="http://schemas.microsoft.com/office/drawing/2014/main" id="{CCEFB723-0836-8F6A-AFCD-FCE27AD2771A}"/>
                </a:ext>
              </a:extLst>
            </p:cNvPr>
            <p:cNvSpPr/>
            <p:nvPr/>
          </p:nvSpPr>
          <p:spPr>
            <a:xfrm>
              <a:off x="5108800" y="1346250"/>
              <a:ext cx="523375" cy="907275"/>
            </a:xfrm>
            <a:custGeom>
              <a:avLst/>
              <a:gdLst/>
              <a:ahLst/>
              <a:cxnLst/>
              <a:rect l="l" t="t" r="r" b="b"/>
              <a:pathLst>
                <a:path w="20935" h="36291" extrusionOk="0">
                  <a:moveTo>
                    <a:pt x="15919" y="12848"/>
                  </a:moveTo>
                  <a:lnTo>
                    <a:pt x="15970" y="13155"/>
                  </a:lnTo>
                  <a:lnTo>
                    <a:pt x="15970" y="13360"/>
                  </a:lnTo>
                  <a:lnTo>
                    <a:pt x="15970" y="13514"/>
                  </a:lnTo>
                  <a:lnTo>
                    <a:pt x="15868" y="13667"/>
                  </a:lnTo>
                  <a:lnTo>
                    <a:pt x="15714" y="13821"/>
                  </a:lnTo>
                  <a:lnTo>
                    <a:pt x="15560" y="13923"/>
                  </a:lnTo>
                  <a:lnTo>
                    <a:pt x="15305" y="13923"/>
                  </a:lnTo>
                  <a:lnTo>
                    <a:pt x="15202" y="13974"/>
                  </a:lnTo>
                  <a:lnTo>
                    <a:pt x="15100" y="14026"/>
                  </a:lnTo>
                  <a:lnTo>
                    <a:pt x="14997" y="14077"/>
                  </a:lnTo>
                  <a:lnTo>
                    <a:pt x="14895" y="14179"/>
                  </a:lnTo>
                  <a:lnTo>
                    <a:pt x="14844" y="14281"/>
                  </a:lnTo>
                  <a:lnTo>
                    <a:pt x="14793" y="14435"/>
                  </a:lnTo>
                  <a:lnTo>
                    <a:pt x="14742" y="14742"/>
                  </a:lnTo>
                  <a:lnTo>
                    <a:pt x="14690" y="14589"/>
                  </a:lnTo>
                  <a:lnTo>
                    <a:pt x="14690" y="14435"/>
                  </a:lnTo>
                  <a:lnTo>
                    <a:pt x="14690" y="14230"/>
                  </a:lnTo>
                  <a:lnTo>
                    <a:pt x="14742" y="14077"/>
                  </a:lnTo>
                  <a:lnTo>
                    <a:pt x="14844" y="13923"/>
                  </a:lnTo>
                  <a:lnTo>
                    <a:pt x="14946" y="13770"/>
                  </a:lnTo>
                  <a:lnTo>
                    <a:pt x="15151" y="13718"/>
                  </a:lnTo>
                  <a:lnTo>
                    <a:pt x="15305" y="13667"/>
                  </a:lnTo>
                  <a:lnTo>
                    <a:pt x="15458" y="13667"/>
                  </a:lnTo>
                  <a:lnTo>
                    <a:pt x="15560" y="13616"/>
                  </a:lnTo>
                  <a:lnTo>
                    <a:pt x="15663" y="13514"/>
                  </a:lnTo>
                  <a:lnTo>
                    <a:pt x="15765" y="13411"/>
                  </a:lnTo>
                  <a:lnTo>
                    <a:pt x="15816" y="13309"/>
                  </a:lnTo>
                  <a:lnTo>
                    <a:pt x="15816" y="13155"/>
                  </a:lnTo>
                  <a:lnTo>
                    <a:pt x="15868" y="13002"/>
                  </a:lnTo>
                  <a:lnTo>
                    <a:pt x="15919" y="12848"/>
                  </a:lnTo>
                  <a:close/>
                  <a:moveTo>
                    <a:pt x="15868" y="23341"/>
                  </a:moveTo>
                  <a:lnTo>
                    <a:pt x="15663" y="23648"/>
                  </a:lnTo>
                  <a:lnTo>
                    <a:pt x="15560" y="23751"/>
                  </a:lnTo>
                  <a:lnTo>
                    <a:pt x="15407" y="23853"/>
                  </a:lnTo>
                  <a:lnTo>
                    <a:pt x="15151" y="23904"/>
                  </a:lnTo>
                  <a:lnTo>
                    <a:pt x="14895" y="23853"/>
                  </a:lnTo>
                  <a:lnTo>
                    <a:pt x="14690" y="23699"/>
                  </a:lnTo>
                  <a:lnTo>
                    <a:pt x="14486" y="23597"/>
                  </a:lnTo>
                  <a:lnTo>
                    <a:pt x="14179" y="23597"/>
                  </a:lnTo>
                  <a:lnTo>
                    <a:pt x="13974" y="23699"/>
                  </a:lnTo>
                  <a:lnTo>
                    <a:pt x="13667" y="23904"/>
                  </a:lnTo>
                  <a:lnTo>
                    <a:pt x="13667" y="23904"/>
                  </a:lnTo>
                  <a:lnTo>
                    <a:pt x="13871" y="23648"/>
                  </a:lnTo>
                  <a:lnTo>
                    <a:pt x="13974" y="23495"/>
                  </a:lnTo>
                  <a:lnTo>
                    <a:pt x="14127" y="23392"/>
                  </a:lnTo>
                  <a:lnTo>
                    <a:pt x="14383" y="23341"/>
                  </a:lnTo>
                  <a:lnTo>
                    <a:pt x="14639" y="23392"/>
                  </a:lnTo>
                  <a:lnTo>
                    <a:pt x="14844" y="23546"/>
                  </a:lnTo>
                  <a:lnTo>
                    <a:pt x="15049" y="23648"/>
                  </a:lnTo>
                  <a:lnTo>
                    <a:pt x="15202" y="23699"/>
                  </a:lnTo>
                  <a:lnTo>
                    <a:pt x="15305" y="23648"/>
                  </a:lnTo>
                  <a:lnTo>
                    <a:pt x="15560" y="23546"/>
                  </a:lnTo>
                  <a:lnTo>
                    <a:pt x="15868" y="23341"/>
                  </a:lnTo>
                  <a:close/>
                  <a:moveTo>
                    <a:pt x="10698" y="27282"/>
                  </a:moveTo>
                  <a:lnTo>
                    <a:pt x="10544" y="27589"/>
                  </a:lnTo>
                  <a:lnTo>
                    <a:pt x="10442" y="27641"/>
                  </a:lnTo>
                  <a:lnTo>
                    <a:pt x="10237" y="27794"/>
                  </a:lnTo>
                  <a:lnTo>
                    <a:pt x="9981" y="27845"/>
                  </a:lnTo>
                  <a:lnTo>
                    <a:pt x="9725" y="27845"/>
                  </a:lnTo>
                  <a:lnTo>
                    <a:pt x="9521" y="27692"/>
                  </a:lnTo>
                  <a:lnTo>
                    <a:pt x="9367" y="27589"/>
                  </a:lnTo>
                  <a:lnTo>
                    <a:pt x="9162" y="27538"/>
                  </a:lnTo>
                  <a:lnTo>
                    <a:pt x="9060" y="27538"/>
                  </a:lnTo>
                  <a:lnTo>
                    <a:pt x="8804" y="27692"/>
                  </a:lnTo>
                  <a:lnTo>
                    <a:pt x="8548" y="27845"/>
                  </a:lnTo>
                  <a:lnTo>
                    <a:pt x="8702" y="27589"/>
                  </a:lnTo>
                  <a:lnTo>
                    <a:pt x="8855" y="27436"/>
                  </a:lnTo>
                  <a:lnTo>
                    <a:pt x="9009" y="27334"/>
                  </a:lnTo>
                  <a:lnTo>
                    <a:pt x="9214" y="27282"/>
                  </a:lnTo>
                  <a:lnTo>
                    <a:pt x="9470" y="27334"/>
                  </a:lnTo>
                  <a:lnTo>
                    <a:pt x="9725" y="27487"/>
                  </a:lnTo>
                  <a:lnTo>
                    <a:pt x="9879" y="27589"/>
                  </a:lnTo>
                  <a:lnTo>
                    <a:pt x="10033" y="27641"/>
                  </a:lnTo>
                  <a:lnTo>
                    <a:pt x="10186" y="27641"/>
                  </a:lnTo>
                  <a:lnTo>
                    <a:pt x="10442" y="27487"/>
                  </a:lnTo>
                  <a:lnTo>
                    <a:pt x="10493" y="27487"/>
                  </a:lnTo>
                  <a:lnTo>
                    <a:pt x="10596" y="27436"/>
                  </a:lnTo>
                  <a:lnTo>
                    <a:pt x="10698" y="27282"/>
                  </a:lnTo>
                  <a:close/>
                  <a:moveTo>
                    <a:pt x="6859" y="32298"/>
                  </a:moveTo>
                  <a:lnTo>
                    <a:pt x="6910" y="32452"/>
                  </a:lnTo>
                  <a:lnTo>
                    <a:pt x="6910" y="32606"/>
                  </a:lnTo>
                  <a:lnTo>
                    <a:pt x="6910" y="32759"/>
                  </a:lnTo>
                  <a:lnTo>
                    <a:pt x="6910" y="32964"/>
                  </a:lnTo>
                  <a:lnTo>
                    <a:pt x="6808" y="33117"/>
                  </a:lnTo>
                  <a:lnTo>
                    <a:pt x="6654" y="33271"/>
                  </a:lnTo>
                  <a:lnTo>
                    <a:pt x="6501" y="33322"/>
                  </a:lnTo>
                  <a:lnTo>
                    <a:pt x="6296" y="33373"/>
                  </a:lnTo>
                  <a:lnTo>
                    <a:pt x="6143" y="33373"/>
                  </a:lnTo>
                  <a:lnTo>
                    <a:pt x="6040" y="33425"/>
                  </a:lnTo>
                  <a:lnTo>
                    <a:pt x="5938" y="33527"/>
                  </a:lnTo>
                  <a:lnTo>
                    <a:pt x="5835" y="33629"/>
                  </a:lnTo>
                  <a:lnTo>
                    <a:pt x="5784" y="33732"/>
                  </a:lnTo>
                  <a:lnTo>
                    <a:pt x="5784" y="33885"/>
                  </a:lnTo>
                  <a:lnTo>
                    <a:pt x="5682" y="34192"/>
                  </a:lnTo>
                  <a:lnTo>
                    <a:pt x="5631" y="33885"/>
                  </a:lnTo>
                  <a:lnTo>
                    <a:pt x="5631" y="33680"/>
                  </a:lnTo>
                  <a:lnTo>
                    <a:pt x="5682" y="33527"/>
                  </a:lnTo>
                  <a:lnTo>
                    <a:pt x="5784" y="33373"/>
                  </a:lnTo>
                  <a:lnTo>
                    <a:pt x="5887" y="33220"/>
                  </a:lnTo>
                  <a:lnTo>
                    <a:pt x="6091" y="33169"/>
                  </a:lnTo>
                  <a:lnTo>
                    <a:pt x="6296" y="33117"/>
                  </a:lnTo>
                  <a:lnTo>
                    <a:pt x="6398" y="33117"/>
                  </a:lnTo>
                  <a:lnTo>
                    <a:pt x="6501" y="33066"/>
                  </a:lnTo>
                  <a:lnTo>
                    <a:pt x="6603" y="32964"/>
                  </a:lnTo>
                  <a:lnTo>
                    <a:pt x="6706" y="32861"/>
                  </a:lnTo>
                  <a:lnTo>
                    <a:pt x="6808" y="32606"/>
                  </a:lnTo>
                  <a:lnTo>
                    <a:pt x="6859" y="32298"/>
                  </a:lnTo>
                  <a:close/>
                  <a:moveTo>
                    <a:pt x="19706" y="1"/>
                  </a:moveTo>
                  <a:lnTo>
                    <a:pt x="18273" y="2458"/>
                  </a:lnTo>
                  <a:lnTo>
                    <a:pt x="16277" y="6092"/>
                  </a:lnTo>
                  <a:lnTo>
                    <a:pt x="16277" y="6092"/>
                  </a:lnTo>
                  <a:lnTo>
                    <a:pt x="16482" y="5938"/>
                  </a:lnTo>
                  <a:lnTo>
                    <a:pt x="16738" y="5938"/>
                  </a:lnTo>
                  <a:lnTo>
                    <a:pt x="16994" y="5990"/>
                  </a:lnTo>
                  <a:lnTo>
                    <a:pt x="17198" y="6092"/>
                  </a:lnTo>
                  <a:lnTo>
                    <a:pt x="17352" y="6194"/>
                  </a:lnTo>
                  <a:lnTo>
                    <a:pt x="17557" y="6245"/>
                  </a:lnTo>
                  <a:lnTo>
                    <a:pt x="17659" y="6245"/>
                  </a:lnTo>
                  <a:lnTo>
                    <a:pt x="17813" y="6194"/>
                  </a:lnTo>
                  <a:lnTo>
                    <a:pt x="17915" y="6092"/>
                  </a:lnTo>
                  <a:lnTo>
                    <a:pt x="17966" y="6143"/>
                  </a:lnTo>
                  <a:lnTo>
                    <a:pt x="18171" y="5938"/>
                  </a:lnTo>
                  <a:lnTo>
                    <a:pt x="18017" y="6194"/>
                  </a:lnTo>
                  <a:lnTo>
                    <a:pt x="17915" y="6348"/>
                  </a:lnTo>
                  <a:lnTo>
                    <a:pt x="17761" y="6450"/>
                  </a:lnTo>
                  <a:lnTo>
                    <a:pt x="17454" y="6501"/>
                  </a:lnTo>
                  <a:lnTo>
                    <a:pt x="17198" y="6450"/>
                  </a:lnTo>
                  <a:lnTo>
                    <a:pt x="16994" y="6297"/>
                  </a:lnTo>
                  <a:lnTo>
                    <a:pt x="16840" y="6194"/>
                  </a:lnTo>
                  <a:lnTo>
                    <a:pt x="16635" y="6143"/>
                  </a:lnTo>
                  <a:lnTo>
                    <a:pt x="16533" y="6143"/>
                  </a:lnTo>
                  <a:lnTo>
                    <a:pt x="16431" y="6194"/>
                  </a:lnTo>
                  <a:lnTo>
                    <a:pt x="16277" y="6297"/>
                  </a:lnTo>
                  <a:lnTo>
                    <a:pt x="16124" y="6399"/>
                  </a:lnTo>
                  <a:lnTo>
                    <a:pt x="9930" y="17813"/>
                  </a:lnTo>
                  <a:lnTo>
                    <a:pt x="10084" y="17916"/>
                  </a:lnTo>
                  <a:lnTo>
                    <a:pt x="10237" y="18069"/>
                  </a:lnTo>
                  <a:lnTo>
                    <a:pt x="10288" y="18223"/>
                  </a:lnTo>
                  <a:lnTo>
                    <a:pt x="10340" y="18427"/>
                  </a:lnTo>
                  <a:lnTo>
                    <a:pt x="10340" y="18530"/>
                  </a:lnTo>
                  <a:lnTo>
                    <a:pt x="10391" y="18683"/>
                  </a:lnTo>
                  <a:lnTo>
                    <a:pt x="10442" y="18786"/>
                  </a:lnTo>
                  <a:lnTo>
                    <a:pt x="10544" y="18837"/>
                  </a:lnTo>
                  <a:lnTo>
                    <a:pt x="10698" y="18939"/>
                  </a:lnTo>
                  <a:lnTo>
                    <a:pt x="10800" y="18939"/>
                  </a:lnTo>
                  <a:lnTo>
                    <a:pt x="11159" y="18990"/>
                  </a:lnTo>
                  <a:lnTo>
                    <a:pt x="10800" y="19042"/>
                  </a:lnTo>
                  <a:lnTo>
                    <a:pt x="10493" y="19042"/>
                  </a:lnTo>
                  <a:lnTo>
                    <a:pt x="10288" y="18939"/>
                  </a:lnTo>
                  <a:lnTo>
                    <a:pt x="10186" y="18786"/>
                  </a:lnTo>
                  <a:lnTo>
                    <a:pt x="10084" y="18581"/>
                  </a:lnTo>
                  <a:lnTo>
                    <a:pt x="10084" y="18427"/>
                  </a:lnTo>
                  <a:lnTo>
                    <a:pt x="10033" y="18274"/>
                  </a:lnTo>
                  <a:lnTo>
                    <a:pt x="9981" y="18171"/>
                  </a:lnTo>
                  <a:lnTo>
                    <a:pt x="9930" y="18069"/>
                  </a:lnTo>
                  <a:lnTo>
                    <a:pt x="9828" y="18018"/>
                  </a:lnTo>
                  <a:lnTo>
                    <a:pt x="0" y="36291"/>
                  </a:lnTo>
                  <a:lnTo>
                    <a:pt x="1843" y="35830"/>
                  </a:lnTo>
                  <a:lnTo>
                    <a:pt x="3686" y="35318"/>
                  </a:lnTo>
                  <a:lnTo>
                    <a:pt x="5426" y="34755"/>
                  </a:lnTo>
                  <a:lnTo>
                    <a:pt x="7064" y="34192"/>
                  </a:lnTo>
                  <a:lnTo>
                    <a:pt x="8599" y="33578"/>
                  </a:lnTo>
                  <a:lnTo>
                    <a:pt x="9930" y="32913"/>
                  </a:lnTo>
                  <a:lnTo>
                    <a:pt x="10544" y="32606"/>
                  </a:lnTo>
                  <a:lnTo>
                    <a:pt x="11056" y="32247"/>
                  </a:lnTo>
                  <a:lnTo>
                    <a:pt x="11568" y="31940"/>
                  </a:lnTo>
                  <a:lnTo>
                    <a:pt x="11978" y="31582"/>
                  </a:lnTo>
                  <a:lnTo>
                    <a:pt x="12387" y="31172"/>
                  </a:lnTo>
                  <a:lnTo>
                    <a:pt x="12797" y="30661"/>
                  </a:lnTo>
                  <a:lnTo>
                    <a:pt x="13206" y="30149"/>
                  </a:lnTo>
                  <a:lnTo>
                    <a:pt x="13615" y="29534"/>
                  </a:lnTo>
                  <a:lnTo>
                    <a:pt x="13974" y="28869"/>
                  </a:lnTo>
                  <a:lnTo>
                    <a:pt x="14332" y="28152"/>
                  </a:lnTo>
                  <a:lnTo>
                    <a:pt x="15049" y="26566"/>
                  </a:lnTo>
                  <a:lnTo>
                    <a:pt x="15765" y="24877"/>
                  </a:lnTo>
                  <a:lnTo>
                    <a:pt x="16379" y="23034"/>
                  </a:lnTo>
                  <a:lnTo>
                    <a:pt x="16994" y="21089"/>
                  </a:lnTo>
                  <a:lnTo>
                    <a:pt x="17557" y="19093"/>
                  </a:lnTo>
                  <a:lnTo>
                    <a:pt x="18120" y="17097"/>
                  </a:lnTo>
                  <a:lnTo>
                    <a:pt x="18580" y="15100"/>
                  </a:lnTo>
                  <a:lnTo>
                    <a:pt x="19451" y="11210"/>
                  </a:lnTo>
                  <a:lnTo>
                    <a:pt x="20167" y="7781"/>
                  </a:lnTo>
                  <a:lnTo>
                    <a:pt x="20679" y="5017"/>
                  </a:lnTo>
                  <a:lnTo>
                    <a:pt x="20832" y="3942"/>
                  </a:lnTo>
                  <a:lnTo>
                    <a:pt x="20935" y="3021"/>
                  </a:lnTo>
                  <a:lnTo>
                    <a:pt x="20935" y="2407"/>
                  </a:lnTo>
                  <a:lnTo>
                    <a:pt x="20884" y="1895"/>
                  </a:lnTo>
                  <a:lnTo>
                    <a:pt x="20781" y="1434"/>
                  </a:lnTo>
                  <a:lnTo>
                    <a:pt x="20628" y="1025"/>
                  </a:lnTo>
                  <a:lnTo>
                    <a:pt x="20474" y="666"/>
                  </a:lnTo>
                  <a:lnTo>
                    <a:pt x="20269" y="359"/>
                  </a:lnTo>
                  <a:lnTo>
                    <a:pt x="20014" y="154"/>
                  </a:lnTo>
                  <a:lnTo>
                    <a:pt x="19706" y="1"/>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6;p54">
              <a:extLst>
                <a:ext uri="{FF2B5EF4-FFF2-40B4-BE49-F238E27FC236}">
                  <a16:creationId xmlns:a16="http://schemas.microsoft.com/office/drawing/2014/main" id="{AA40B8B4-46FA-324E-9D1C-925D271E3145}"/>
                </a:ext>
              </a:extLst>
            </p:cNvPr>
            <p:cNvSpPr/>
            <p:nvPr/>
          </p:nvSpPr>
          <p:spPr>
            <a:xfrm>
              <a:off x="5249550" y="2153700"/>
              <a:ext cx="32025" cy="47375"/>
            </a:xfrm>
            <a:custGeom>
              <a:avLst/>
              <a:gdLst/>
              <a:ahLst/>
              <a:cxnLst/>
              <a:rect l="l" t="t" r="r" b="b"/>
              <a:pathLst>
                <a:path w="1281" h="1895" fill="none" extrusionOk="0">
                  <a:moveTo>
                    <a:pt x="666" y="819"/>
                  </a:moveTo>
                  <a:lnTo>
                    <a:pt x="666" y="819"/>
                  </a:lnTo>
                  <a:lnTo>
                    <a:pt x="768" y="819"/>
                  </a:lnTo>
                  <a:lnTo>
                    <a:pt x="871" y="768"/>
                  </a:lnTo>
                  <a:lnTo>
                    <a:pt x="973" y="666"/>
                  </a:lnTo>
                  <a:lnTo>
                    <a:pt x="1076" y="563"/>
                  </a:lnTo>
                  <a:lnTo>
                    <a:pt x="1076" y="563"/>
                  </a:lnTo>
                  <a:lnTo>
                    <a:pt x="1178" y="308"/>
                  </a:lnTo>
                  <a:lnTo>
                    <a:pt x="1178" y="308"/>
                  </a:lnTo>
                  <a:lnTo>
                    <a:pt x="1229" y="0"/>
                  </a:lnTo>
                  <a:lnTo>
                    <a:pt x="1229" y="0"/>
                  </a:lnTo>
                  <a:lnTo>
                    <a:pt x="1280" y="154"/>
                  </a:lnTo>
                  <a:lnTo>
                    <a:pt x="1280" y="308"/>
                  </a:lnTo>
                  <a:lnTo>
                    <a:pt x="1280" y="308"/>
                  </a:lnTo>
                  <a:lnTo>
                    <a:pt x="1280" y="308"/>
                  </a:lnTo>
                  <a:lnTo>
                    <a:pt x="1280" y="461"/>
                  </a:lnTo>
                  <a:lnTo>
                    <a:pt x="1280" y="666"/>
                  </a:lnTo>
                  <a:lnTo>
                    <a:pt x="1280" y="666"/>
                  </a:lnTo>
                  <a:lnTo>
                    <a:pt x="1178" y="819"/>
                  </a:lnTo>
                  <a:lnTo>
                    <a:pt x="1024" y="973"/>
                  </a:lnTo>
                  <a:lnTo>
                    <a:pt x="871" y="1024"/>
                  </a:lnTo>
                  <a:lnTo>
                    <a:pt x="666" y="1075"/>
                  </a:lnTo>
                  <a:lnTo>
                    <a:pt x="666" y="1075"/>
                  </a:lnTo>
                  <a:lnTo>
                    <a:pt x="666" y="1075"/>
                  </a:lnTo>
                  <a:lnTo>
                    <a:pt x="666" y="1075"/>
                  </a:lnTo>
                  <a:lnTo>
                    <a:pt x="513" y="1075"/>
                  </a:lnTo>
                  <a:lnTo>
                    <a:pt x="410" y="1127"/>
                  </a:lnTo>
                  <a:lnTo>
                    <a:pt x="308" y="1229"/>
                  </a:lnTo>
                  <a:lnTo>
                    <a:pt x="205" y="1331"/>
                  </a:lnTo>
                  <a:lnTo>
                    <a:pt x="205" y="1331"/>
                  </a:lnTo>
                  <a:lnTo>
                    <a:pt x="154" y="1434"/>
                  </a:lnTo>
                  <a:lnTo>
                    <a:pt x="154" y="1587"/>
                  </a:lnTo>
                  <a:lnTo>
                    <a:pt x="154" y="1587"/>
                  </a:lnTo>
                  <a:lnTo>
                    <a:pt x="52" y="1894"/>
                  </a:lnTo>
                  <a:lnTo>
                    <a:pt x="52" y="1894"/>
                  </a:lnTo>
                  <a:lnTo>
                    <a:pt x="1" y="1587"/>
                  </a:lnTo>
                  <a:lnTo>
                    <a:pt x="1" y="1587"/>
                  </a:lnTo>
                  <a:lnTo>
                    <a:pt x="1" y="1382"/>
                  </a:lnTo>
                  <a:lnTo>
                    <a:pt x="52" y="1229"/>
                  </a:lnTo>
                  <a:lnTo>
                    <a:pt x="52" y="1229"/>
                  </a:lnTo>
                  <a:lnTo>
                    <a:pt x="154" y="1075"/>
                  </a:lnTo>
                  <a:lnTo>
                    <a:pt x="257" y="922"/>
                  </a:lnTo>
                  <a:lnTo>
                    <a:pt x="461" y="871"/>
                  </a:lnTo>
                  <a:lnTo>
                    <a:pt x="666" y="819"/>
                  </a:lnTo>
                  <a:lnTo>
                    <a:pt x="666" y="819"/>
                  </a:lnTo>
                  <a:lnTo>
                    <a:pt x="666" y="81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7;p54">
              <a:extLst>
                <a:ext uri="{FF2B5EF4-FFF2-40B4-BE49-F238E27FC236}">
                  <a16:creationId xmlns:a16="http://schemas.microsoft.com/office/drawing/2014/main" id="{E92A66EC-7145-AB28-0C01-466CF8A74C07}"/>
                </a:ext>
              </a:extLst>
            </p:cNvPr>
            <p:cNvSpPr/>
            <p:nvPr/>
          </p:nvSpPr>
          <p:spPr>
            <a:xfrm>
              <a:off x="5322500" y="2028300"/>
              <a:ext cx="53750" cy="14100"/>
            </a:xfrm>
            <a:custGeom>
              <a:avLst/>
              <a:gdLst/>
              <a:ahLst/>
              <a:cxnLst/>
              <a:rect l="l" t="t" r="r" b="b"/>
              <a:pathLst>
                <a:path w="2150" h="564" fill="none" extrusionOk="0">
                  <a:moveTo>
                    <a:pt x="0" y="563"/>
                  </a:moveTo>
                  <a:lnTo>
                    <a:pt x="0" y="563"/>
                  </a:lnTo>
                  <a:lnTo>
                    <a:pt x="154" y="307"/>
                  </a:lnTo>
                  <a:lnTo>
                    <a:pt x="154" y="307"/>
                  </a:lnTo>
                  <a:lnTo>
                    <a:pt x="307" y="154"/>
                  </a:lnTo>
                  <a:lnTo>
                    <a:pt x="461" y="52"/>
                  </a:lnTo>
                  <a:lnTo>
                    <a:pt x="461" y="52"/>
                  </a:lnTo>
                  <a:lnTo>
                    <a:pt x="666" y="0"/>
                  </a:lnTo>
                  <a:lnTo>
                    <a:pt x="666" y="0"/>
                  </a:lnTo>
                  <a:lnTo>
                    <a:pt x="922" y="52"/>
                  </a:lnTo>
                  <a:lnTo>
                    <a:pt x="1177" y="205"/>
                  </a:lnTo>
                  <a:lnTo>
                    <a:pt x="1177" y="205"/>
                  </a:lnTo>
                  <a:lnTo>
                    <a:pt x="1331" y="307"/>
                  </a:lnTo>
                  <a:lnTo>
                    <a:pt x="1485" y="359"/>
                  </a:lnTo>
                  <a:lnTo>
                    <a:pt x="1485" y="359"/>
                  </a:lnTo>
                  <a:lnTo>
                    <a:pt x="1638" y="359"/>
                  </a:lnTo>
                  <a:lnTo>
                    <a:pt x="1638" y="359"/>
                  </a:lnTo>
                  <a:lnTo>
                    <a:pt x="1894" y="205"/>
                  </a:lnTo>
                  <a:lnTo>
                    <a:pt x="1894" y="205"/>
                  </a:lnTo>
                  <a:lnTo>
                    <a:pt x="1945" y="205"/>
                  </a:lnTo>
                  <a:lnTo>
                    <a:pt x="2048" y="154"/>
                  </a:lnTo>
                  <a:lnTo>
                    <a:pt x="2150" y="0"/>
                  </a:lnTo>
                  <a:lnTo>
                    <a:pt x="2150" y="0"/>
                  </a:lnTo>
                  <a:lnTo>
                    <a:pt x="2150" y="0"/>
                  </a:lnTo>
                  <a:lnTo>
                    <a:pt x="2150" y="0"/>
                  </a:lnTo>
                  <a:lnTo>
                    <a:pt x="1996" y="307"/>
                  </a:lnTo>
                  <a:lnTo>
                    <a:pt x="1996" y="307"/>
                  </a:lnTo>
                  <a:lnTo>
                    <a:pt x="1894" y="359"/>
                  </a:lnTo>
                  <a:lnTo>
                    <a:pt x="1894" y="359"/>
                  </a:lnTo>
                  <a:lnTo>
                    <a:pt x="1689" y="512"/>
                  </a:lnTo>
                  <a:lnTo>
                    <a:pt x="1433" y="563"/>
                  </a:lnTo>
                  <a:lnTo>
                    <a:pt x="1433" y="563"/>
                  </a:lnTo>
                  <a:lnTo>
                    <a:pt x="1177" y="563"/>
                  </a:lnTo>
                  <a:lnTo>
                    <a:pt x="973" y="410"/>
                  </a:lnTo>
                  <a:lnTo>
                    <a:pt x="973" y="410"/>
                  </a:lnTo>
                  <a:lnTo>
                    <a:pt x="819" y="307"/>
                  </a:lnTo>
                  <a:lnTo>
                    <a:pt x="614" y="256"/>
                  </a:lnTo>
                  <a:lnTo>
                    <a:pt x="614" y="256"/>
                  </a:lnTo>
                  <a:lnTo>
                    <a:pt x="512" y="256"/>
                  </a:lnTo>
                  <a:lnTo>
                    <a:pt x="512" y="256"/>
                  </a:lnTo>
                  <a:lnTo>
                    <a:pt x="256" y="410"/>
                  </a:lnTo>
                  <a:lnTo>
                    <a:pt x="256" y="410"/>
                  </a:lnTo>
                  <a:lnTo>
                    <a:pt x="0" y="56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8;p54">
              <a:extLst>
                <a:ext uri="{FF2B5EF4-FFF2-40B4-BE49-F238E27FC236}">
                  <a16:creationId xmlns:a16="http://schemas.microsoft.com/office/drawing/2014/main" id="{A78BCC5F-6132-5737-FB9C-B1F1C1589476}"/>
                </a:ext>
              </a:extLst>
            </p:cNvPr>
            <p:cNvSpPr/>
            <p:nvPr/>
          </p:nvSpPr>
          <p:spPr>
            <a:xfrm>
              <a:off x="5450450" y="1929775"/>
              <a:ext cx="55050" cy="14100"/>
            </a:xfrm>
            <a:custGeom>
              <a:avLst/>
              <a:gdLst/>
              <a:ahLst/>
              <a:cxnLst/>
              <a:rect l="l" t="t" r="r" b="b"/>
              <a:pathLst>
                <a:path w="2202" h="564" fill="none" extrusionOk="0">
                  <a:moveTo>
                    <a:pt x="1" y="563"/>
                  </a:moveTo>
                  <a:lnTo>
                    <a:pt x="1" y="563"/>
                  </a:lnTo>
                  <a:lnTo>
                    <a:pt x="205" y="307"/>
                  </a:lnTo>
                  <a:lnTo>
                    <a:pt x="205" y="307"/>
                  </a:lnTo>
                  <a:lnTo>
                    <a:pt x="308" y="154"/>
                  </a:lnTo>
                  <a:lnTo>
                    <a:pt x="461" y="51"/>
                  </a:lnTo>
                  <a:lnTo>
                    <a:pt x="461" y="51"/>
                  </a:lnTo>
                  <a:lnTo>
                    <a:pt x="717" y="0"/>
                  </a:lnTo>
                  <a:lnTo>
                    <a:pt x="717" y="0"/>
                  </a:lnTo>
                  <a:lnTo>
                    <a:pt x="973" y="51"/>
                  </a:lnTo>
                  <a:lnTo>
                    <a:pt x="1178" y="205"/>
                  </a:lnTo>
                  <a:lnTo>
                    <a:pt x="1178" y="205"/>
                  </a:lnTo>
                  <a:lnTo>
                    <a:pt x="1383" y="307"/>
                  </a:lnTo>
                  <a:lnTo>
                    <a:pt x="1536" y="358"/>
                  </a:lnTo>
                  <a:lnTo>
                    <a:pt x="1536" y="358"/>
                  </a:lnTo>
                  <a:lnTo>
                    <a:pt x="1639" y="307"/>
                  </a:lnTo>
                  <a:lnTo>
                    <a:pt x="1639" y="307"/>
                  </a:lnTo>
                  <a:lnTo>
                    <a:pt x="1894" y="205"/>
                  </a:lnTo>
                  <a:lnTo>
                    <a:pt x="1894" y="205"/>
                  </a:lnTo>
                  <a:lnTo>
                    <a:pt x="2202" y="0"/>
                  </a:lnTo>
                  <a:lnTo>
                    <a:pt x="2202" y="0"/>
                  </a:lnTo>
                  <a:lnTo>
                    <a:pt x="2202" y="0"/>
                  </a:lnTo>
                  <a:lnTo>
                    <a:pt x="2202" y="0"/>
                  </a:lnTo>
                  <a:lnTo>
                    <a:pt x="1997" y="307"/>
                  </a:lnTo>
                  <a:lnTo>
                    <a:pt x="1997" y="307"/>
                  </a:lnTo>
                  <a:lnTo>
                    <a:pt x="1894" y="410"/>
                  </a:lnTo>
                  <a:lnTo>
                    <a:pt x="1741" y="512"/>
                  </a:lnTo>
                  <a:lnTo>
                    <a:pt x="1741" y="512"/>
                  </a:lnTo>
                  <a:lnTo>
                    <a:pt x="1485" y="563"/>
                  </a:lnTo>
                  <a:lnTo>
                    <a:pt x="1485" y="563"/>
                  </a:lnTo>
                  <a:lnTo>
                    <a:pt x="1229" y="512"/>
                  </a:lnTo>
                  <a:lnTo>
                    <a:pt x="1024" y="358"/>
                  </a:lnTo>
                  <a:lnTo>
                    <a:pt x="1024" y="358"/>
                  </a:lnTo>
                  <a:lnTo>
                    <a:pt x="820" y="256"/>
                  </a:lnTo>
                  <a:lnTo>
                    <a:pt x="666" y="256"/>
                  </a:lnTo>
                  <a:lnTo>
                    <a:pt x="666" y="256"/>
                  </a:lnTo>
                  <a:lnTo>
                    <a:pt x="513" y="256"/>
                  </a:lnTo>
                  <a:lnTo>
                    <a:pt x="513" y="256"/>
                  </a:lnTo>
                  <a:lnTo>
                    <a:pt x="308" y="358"/>
                  </a:lnTo>
                  <a:lnTo>
                    <a:pt x="308" y="358"/>
                  </a:lnTo>
                  <a:lnTo>
                    <a:pt x="1" y="56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9;p54">
              <a:extLst>
                <a:ext uri="{FF2B5EF4-FFF2-40B4-BE49-F238E27FC236}">
                  <a16:creationId xmlns:a16="http://schemas.microsoft.com/office/drawing/2014/main" id="{E4196A9A-B44A-FDFD-8E77-ADC0444A72DD}"/>
                </a:ext>
              </a:extLst>
            </p:cNvPr>
            <p:cNvSpPr/>
            <p:nvPr/>
          </p:nvSpPr>
          <p:spPr>
            <a:xfrm>
              <a:off x="5476050" y="1667450"/>
              <a:ext cx="32000" cy="47375"/>
            </a:xfrm>
            <a:custGeom>
              <a:avLst/>
              <a:gdLst/>
              <a:ahLst/>
              <a:cxnLst/>
              <a:rect l="l" t="t" r="r" b="b"/>
              <a:pathLst>
                <a:path w="1280" h="1895" fill="none" extrusionOk="0">
                  <a:moveTo>
                    <a:pt x="666" y="819"/>
                  </a:moveTo>
                  <a:lnTo>
                    <a:pt x="666" y="819"/>
                  </a:lnTo>
                  <a:lnTo>
                    <a:pt x="768" y="819"/>
                  </a:lnTo>
                  <a:lnTo>
                    <a:pt x="870" y="768"/>
                  </a:lnTo>
                  <a:lnTo>
                    <a:pt x="973" y="666"/>
                  </a:lnTo>
                  <a:lnTo>
                    <a:pt x="1075" y="563"/>
                  </a:lnTo>
                  <a:lnTo>
                    <a:pt x="1075" y="563"/>
                  </a:lnTo>
                  <a:lnTo>
                    <a:pt x="1126" y="461"/>
                  </a:lnTo>
                  <a:lnTo>
                    <a:pt x="1126" y="307"/>
                  </a:lnTo>
                  <a:lnTo>
                    <a:pt x="1126" y="307"/>
                  </a:lnTo>
                  <a:lnTo>
                    <a:pt x="1178" y="154"/>
                  </a:lnTo>
                  <a:lnTo>
                    <a:pt x="1229" y="0"/>
                  </a:lnTo>
                  <a:lnTo>
                    <a:pt x="1229" y="0"/>
                  </a:lnTo>
                  <a:lnTo>
                    <a:pt x="1280" y="307"/>
                  </a:lnTo>
                  <a:lnTo>
                    <a:pt x="1280" y="307"/>
                  </a:lnTo>
                  <a:lnTo>
                    <a:pt x="1280" y="307"/>
                  </a:lnTo>
                  <a:lnTo>
                    <a:pt x="1280" y="512"/>
                  </a:lnTo>
                  <a:lnTo>
                    <a:pt x="1280" y="666"/>
                  </a:lnTo>
                  <a:lnTo>
                    <a:pt x="1280" y="666"/>
                  </a:lnTo>
                  <a:lnTo>
                    <a:pt x="1178" y="819"/>
                  </a:lnTo>
                  <a:lnTo>
                    <a:pt x="1024" y="973"/>
                  </a:lnTo>
                  <a:lnTo>
                    <a:pt x="870" y="1075"/>
                  </a:lnTo>
                  <a:lnTo>
                    <a:pt x="666" y="1075"/>
                  </a:lnTo>
                  <a:lnTo>
                    <a:pt x="666" y="1075"/>
                  </a:lnTo>
                  <a:lnTo>
                    <a:pt x="615" y="1075"/>
                  </a:lnTo>
                  <a:lnTo>
                    <a:pt x="615" y="1075"/>
                  </a:lnTo>
                  <a:lnTo>
                    <a:pt x="512" y="1126"/>
                  </a:lnTo>
                  <a:lnTo>
                    <a:pt x="410" y="1178"/>
                  </a:lnTo>
                  <a:lnTo>
                    <a:pt x="307" y="1229"/>
                  </a:lnTo>
                  <a:lnTo>
                    <a:pt x="205" y="1331"/>
                  </a:lnTo>
                  <a:lnTo>
                    <a:pt x="205" y="1331"/>
                  </a:lnTo>
                  <a:lnTo>
                    <a:pt x="154" y="1433"/>
                  </a:lnTo>
                  <a:lnTo>
                    <a:pt x="103" y="1587"/>
                  </a:lnTo>
                  <a:lnTo>
                    <a:pt x="103" y="1587"/>
                  </a:lnTo>
                  <a:lnTo>
                    <a:pt x="52" y="1894"/>
                  </a:lnTo>
                  <a:lnTo>
                    <a:pt x="52" y="1894"/>
                  </a:lnTo>
                  <a:lnTo>
                    <a:pt x="0" y="1741"/>
                  </a:lnTo>
                  <a:lnTo>
                    <a:pt x="0" y="1587"/>
                  </a:lnTo>
                  <a:lnTo>
                    <a:pt x="0" y="1587"/>
                  </a:lnTo>
                  <a:lnTo>
                    <a:pt x="0" y="1382"/>
                  </a:lnTo>
                  <a:lnTo>
                    <a:pt x="52" y="1229"/>
                  </a:lnTo>
                  <a:lnTo>
                    <a:pt x="52" y="1229"/>
                  </a:lnTo>
                  <a:lnTo>
                    <a:pt x="154" y="1075"/>
                  </a:lnTo>
                  <a:lnTo>
                    <a:pt x="256" y="922"/>
                  </a:lnTo>
                  <a:lnTo>
                    <a:pt x="461" y="870"/>
                  </a:lnTo>
                  <a:lnTo>
                    <a:pt x="615" y="819"/>
                  </a:lnTo>
                  <a:lnTo>
                    <a:pt x="615" y="819"/>
                  </a:lnTo>
                  <a:lnTo>
                    <a:pt x="666" y="81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80;p54">
              <a:extLst>
                <a:ext uri="{FF2B5EF4-FFF2-40B4-BE49-F238E27FC236}">
                  <a16:creationId xmlns:a16="http://schemas.microsoft.com/office/drawing/2014/main" id="{A394BEBE-CDC2-197A-9C67-C4D5CD366D34}"/>
                </a:ext>
              </a:extLst>
            </p:cNvPr>
            <p:cNvSpPr/>
            <p:nvPr/>
          </p:nvSpPr>
          <p:spPr>
            <a:xfrm>
              <a:off x="5630875" y="1423025"/>
              <a:ext cx="25" cy="9000"/>
            </a:xfrm>
            <a:custGeom>
              <a:avLst/>
              <a:gdLst/>
              <a:ahLst/>
              <a:cxnLst/>
              <a:rect l="l" t="t" r="r" b="b"/>
              <a:pathLst>
                <a:path w="1" h="360" fill="none" extrusionOk="0">
                  <a:moveTo>
                    <a:pt x="1" y="359"/>
                  </a:moveTo>
                  <a:lnTo>
                    <a:pt x="1" y="359"/>
                  </a:lnTo>
                  <a:lnTo>
                    <a:pt x="1" y="359"/>
                  </a:lnTo>
                  <a:lnTo>
                    <a:pt x="1" y="308"/>
                  </a:lnTo>
                  <a:lnTo>
                    <a:pt x="1" y="308"/>
                  </a:lnTo>
                  <a:lnTo>
                    <a:pt x="1" y="155"/>
                  </a:lnTo>
                  <a:lnTo>
                    <a:pt x="1" y="1"/>
                  </a:lnTo>
                  <a:lnTo>
                    <a:pt x="1" y="1"/>
                  </a:lnTo>
                  <a:lnTo>
                    <a:pt x="1" y="3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81;p54">
              <a:extLst>
                <a:ext uri="{FF2B5EF4-FFF2-40B4-BE49-F238E27FC236}">
                  <a16:creationId xmlns:a16="http://schemas.microsoft.com/office/drawing/2014/main" id="{B53FE6CF-A732-0C4C-736A-11801CB90D14}"/>
                </a:ext>
              </a:extLst>
            </p:cNvPr>
            <p:cNvSpPr/>
            <p:nvPr/>
          </p:nvSpPr>
          <p:spPr>
            <a:xfrm>
              <a:off x="5108800" y="1346250"/>
              <a:ext cx="523375" cy="907275"/>
            </a:xfrm>
            <a:custGeom>
              <a:avLst/>
              <a:gdLst/>
              <a:ahLst/>
              <a:cxnLst/>
              <a:rect l="l" t="t" r="r" b="b"/>
              <a:pathLst>
                <a:path w="20935" h="36291" fill="none" extrusionOk="0">
                  <a:moveTo>
                    <a:pt x="19706" y="1"/>
                  </a:moveTo>
                  <a:lnTo>
                    <a:pt x="19706" y="1"/>
                  </a:lnTo>
                  <a:lnTo>
                    <a:pt x="18273" y="2458"/>
                  </a:lnTo>
                  <a:lnTo>
                    <a:pt x="16277" y="6092"/>
                  </a:lnTo>
                  <a:lnTo>
                    <a:pt x="16277" y="6092"/>
                  </a:lnTo>
                  <a:lnTo>
                    <a:pt x="16482" y="5938"/>
                  </a:lnTo>
                  <a:lnTo>
                    <a:pt x="16482" y="5938"/>
                  </a:lnTo>
                  <a:lnTo>
                    <a:pt x="16738" y="5938"/>
                  </a:lnTo>
                  <a:lnTo>
                    <a:pt x="16738" y="5938"/>
                  </a:lnTo>
                  <a:lnTo>
                    <a:pt x="16994" y="5990"/>
                  </a:lnTo>
                  <a:lnTo>
                    <a:pt x="17198" y="6092"/>
                  </a:lnTo>
                  <a:lnTo>
                    <a:pt x="17198" y="6092"/>
                  </a:lnTo>
                  <a:lnTo>
                    <a:pt x="17352" y="6194"/>
                  </a:lnTo>
                  <a:lnTo>
                    <a:pt x="17557" y="6245"/>
                  </a:lnTo>
                  <a:lnTo>
                    <a:pt x="17557" y="6245"/>
                  </a:lnTo>
                  <a:lnTo>
                    <a:pt x="17659" y="6245"/>
                  </a:lnTo>
                  <a:lnTo>
                    <a:pt x="17659" y="6245"/>
                  </a:lnTo>
                  <a:lnTo>
                    <a:pt x="17813" y="6194"/>
                  </a:lnTo>
                  <a:lnTo>
                    <a:pt x="17915" y="6092"/>
                  </a:lnTo>
                  <a:lnTo>
                    <a:pt x="17966" y="6143"/>
                  </a:lnTo>
                  <a:lnTo>
                    <a:pt x="17966" y="6143"/>
                  </a:lnTo>
                  <a:lnTo>
                    <a:pt x="18171" y="5938"/>
                  </a:lnTo>
                  <a:lnTo>
                    <a:pt x="18171" y="5938"/>
                  </a:lnTo>
                  <a:lnTo>
                    <a:pt x="18017" y="6194"/>
                  </a:lnTo>
                  <a:lnTo>
                    <a:pt x="18017" y="6194"/>
                  </a:lnTo>
                  <a:lnTo>
                    <a:pt x="17915" y="6348"/>
                  </a:lnTo>
                  <a:lnTo>
                    <a:pt x="17761" y="6450"/>
                  </a:lnTo>
                  <a:lnTo>
                    <a:pt x="17761" y="6450"/>
                  </a:lnTo>
                  <a:lnTo>
                    <a:pt x="17454" y="6501"/>
                  </a:lnTo>
                  <a:lnTo>
                    <a:pt x="17454" y="6501"/>
                  </a:lnTo>
                  <a:lnTo>
                    <a:pt x="17198" y="6450"/>
                  </a:lnTo>
                  <a:lnTo>
                    <a:pt x="16994" y="6297"/>
                  </a:lnTo>
                  <a:lnTo>
                    <a:pt x="16994" y="6297"/>
                  </a:lnTo>
                  <a:lnTo>
                    <a:pt x="16840" y="6194"/>
                  </a:lnTo>
                  <a:lnTo>
                    <a:pt x="16635" y="6143"/>
                  </a:lnTo>
                  <a:lnTo>
                    <a:pt x="16635" y="6143"/>
                  </a:lnTo>
                  <a:lnTo>
                    <a:pt x="16533" y="6143"/>
                  </a:lnTo>
                  <a:lnTo>
                    <a:pt x="16533" y="6143"/>
                  </a:lnTo>
                  <a:lnTo>
                    <a:pt x="16431" y="6194"/>
                  </a:lnTo>
                  <a:lnTo>
                    <a:pt x="16277" y="6297"/>
                  </a:lnTo>
                  <a:lnTo>
                    <a:pt x="16277" y="6297"/>
                  </a:lnTo>
                  <a:lnTo>
                    <a:pt x="16124" y="6399"/>
                  </a:lnTo>
                  <a:lnTo>
                    <a:pt x="16124" y="6399"/>
                  </a:lnTo>
                  <a:lnTo>
                    <a:pt x="9930" y="17813"/>
                  </a:lnTo>
                  <a:lnTo>
                    <a:pt x="9930" y="17813"/>
                  </a:lnTo>
                  <a:lnTo>
                    <a:pt x="10084" y="17916"/>
                  </a:lnTo>
                  <a:lnTo>
                    <a:pt x="10237" y="18069"/>
                  </a:lnTo>
                  <a:lnTo>
                    <a:pt x="10288" y="18223"/>
                  </a:lnTo>
                  <a:lnTo>
                    <a:pt x="10340" y="18427"/>
                  </a:lnTo>
                  <a:lnTo>
                    <a:pt x="10340" y="18427"/>
                  </a:lnTo>
                  <a:lnTo>
                    <a:pt x="10340" y="18530"/>
                  </a:lnTo>
                  <a:lnTo>
                    <a:pt x="10391" y="18683"/>
                  </a:lnTo>
                  <a:lnTo>
                    <a:pt x="10442" y="18786"/>
                  </a:lnTo>
                  <a:lnTo>
                    <a:pt x="10544" y="18837"/>
                  </a:lnTo>
                  <a:lnTo>
                    <a:pt x="10544" y="18837"/>
                  </a:lnTo>
                  <a:lnTo>
                    <a:pt x="10698" y="18939"/>
                  </a:lnTo>
                  <a:lnTo>
                    <a:pt x="10800" y="18939"/>
                  </a:lnTo>
                  <a:lnTo>
                    <a:pt x="11159" y="18990"/>
                  </a:lnTo>
                  <a:lnTo>
                    <a:pt x="11159" y="18990"/>
                  </a:lnTo>
                  <a:lnTo>
                    <a:pt x="10800" y="19042"/>
                  </a:lnTo>
                  <a:lnTo>
                    <a:pt x="10800" y="19042"/>
                  </a:lnTo>
                  <a:lnTo>
                    <a:pt x="10698" y="19042"/>
                  </a:lnTo>
                  <a:lnTo>
                    <a:pt x="10698" y="19042"/>
                  </a:lnTo>
                  <a:lnTo>
                    <a:pt x="10493" y="19042"/>
                  </a:lnTo>
                  <a:lnTo>
                    <a:pt x="10493" y="19042"/>
                  </a:lnTo>
                  <a:lnTo>
                    <a:pt x="10288" y="18939"/>
                  </a:lnTo>
                  <a:lnTo>
                    <a:pt x="10186" y="18786"/>
                  </a:lnTo>
                  <a:lnTo>
                    <a:pt x="10084" y="18581"/>
                  </a:lnTo>
                  <a:lnTo>
                    <a:pt x="10084" y="18427"/>
                  </a:lnTo>
                  <a:lnTo>
                    <a:pt x="10084" y="18427"/>
                  </a:lnTo>
                  <a:lnTo>
                    <a:pt x="10033" y="18274"/>
                  </a:lnTo>
                  <a:lnTo>
                    <a:pt x="9981" y="18171"/>
                  </a:lnTo>
                  <a:lnTo>
                    <a:pt x="9930" y="18069"/>
                  </a:lnTo>
                  <a:lnTo>
                    <a:pt x="9828" y="18018"/>
                  </a:lnTo>
                  <a:lnTo>
                    <a:pt x="9828" y="18018"/>
                  </a:lnTo>
                  <a:lnTo>
                    <a:pt x="0" y="36291"/>
                  </a:lnTo>
                  <a:lnTo>
                    <a:pt x="0" y="36291"/>
                  </a:lnTo>
                  <a:lnTo>
                    <a:pt x="1843" y="35830"/>
                  </a:lnTo>
                  <a:lnTo>
                    <a:pt x="3686" y="35318"/>
                  </a:lnTo>
                  <a:lnTo>
                    <a:pt x="5426" y="34755"/>
                  </a:lnTo>
                  <a:lnTo>
                    <a:pt x="7064" y="34192"/>
                  </a:lnTo>
                  <a:lnTo>
                    <a:pt x="8599" y="33578"/>
                  </a:lnTo>
                  <a:lnTo>
                    <a:pt x="9930" y="32913"/>
                  </a:lnTo>
                  <a:lnTo>
                    <a:pt x="10544" y="32606"/>
                  </a:lnTo>
                  <a:lnTo>
                    <a:pt x="11056" y="32247"/>
                  </a:lnTo>
                  <a:lnTo>
                    <a:pt x="11568" y="31940"/>
                  </a:lnTo>
                  <a:lnTo>
                    <a:pt x="11978" y="31582"/>
                  </a:lnTo>
                  <a:lnTo>
                    <a:pt x="11978" y="31582"/>
                  </a:lnTo>
                  <a:lnTo>
                    <a:pt x="12387" y="31172"/>
                  </a:lnTo>
                  <a:lnTo>
                    <a:pt x="12797" y="30661"/>
                  </a:lnTo>
                  <a:lnTo>
                    <a:pt x="13206" y="30149"/>
                  </a:lnTo>
                  <a:lnTo>
                    <a:pt x="13615" y="29534"/>
                  </a:lnTo>
                  <a:lnTo>
                    <a:pt x="13974" y="28869"/>
                  </a:lnTo>
                  <a:lnTo>
                    <a:pt x="14332" y="28152"/>
                  </a:lnTo>
                  <a:lnTo>
                    <a:pt x="15049" y="26566"/>
                  </a:lnTo>
                  <a:lnTo>
                    <a:pt x="15765" y="24877"/>
                  </a:lnTo>
                  <a:lnTo>
                    <a:pt x="16379" y="23034"/>
                  </a:lnTo>
                  <a:lnTo>
                    <a:pt x="16994" y="21089"/>
                  </a:lnTo>
                  <a:lnTo>
                    <a:pt x="17557" y="19093"/>
                  </a:lnTo>
                  <a:lnTo>
                    <a:pt x="18120" y="17097"/>
                  </a:lnTo>
                  <a:lnTo>
                    <a:pt x="18580" y="15100"/>
                  </a:lnTo>
                  <a:lnTo>
                    <a:pt x="19451" y="11210"/>
                  </a:lnTo>
                  <a:lnTo>
                    <a:pt x="20167" y="7781"/>
                  </a:lnTo>
                  <a:lnTo>
                    <a:pt x="20679" y="5017"/>
                  </a:lnTo>
                  <a:lnTo>
                    <a:pt x="20679" y="5017"/>
                  </a:lnTo>
                  <a:lnTo>
                    <a:pt x="20679" y="5017"/>
                  </a:lnTo>
                  <a:lnTo>
                    <a:pt x="20679" y="5017"/>
                  </a:lnTo>
                  <a:lnTo>
                    <a:pt x="20832" y="3942"/>
                  </a:lnTo>
                  <a:lnTo>
                    <a:pt x="20935" y="3021"/>
                  </a:lnTo>
                  <a:lnTo>
                    <a:pt x="20935" y="3021"/>
                  </a:lnTo>
                  <a:lnTo>
                    <a:pt x="20935" y="2407"/>
                  </a:lnTo>
                  <a:lnTo>
                    <a:pt x="20884" y="1895"/>
                  </a:lnTo>
                  <a:lnTo>
                    <a:pt x="20781" y="1434"/>
                  </a:lnTo>
                  <a:lnTo>
                    <a:pt x="20628" y="1025"/>
                  </a:lnTo>
                  <a:lnTo>
                    <a:pt x="20474" y="666"/>
                  </a:lnTo>
                  <a:lnTo>
                    <a:pt x="20269" y="359"/>
                  </a:lnTo>
                  <a:lnTo>
                    <a:pt x="20014" y="154"/>
                  </a:lnTo>
                  <a:lnTo>
                    <a:pt x="1970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82;p54">
              <a:extLst>
                <a:ext uri="{FF2B5EF4-FFF2-40B4-BE49-F238E27FC236}">
                  <a16:creationId xmlns:a16="http://schemas.microsoft.com/office/drawing/2014/main" id="{205AD1E5-AF31-28EB-BD5D-66FEC9D135DD}"/>
                </a:ext>
              </a:extLst>
            </p:cNvPr>
            <p:cNvSpPr/>
            <p:nvPr/>
          </p:nvSpPr>
          <p:spPr>
            <a:xfrm>
              <a:off x="5249550" y="1494700"/>
              <a:ext cx="313525" cy="706375"/>
            </a:xfrm>
            <a:custGeom>
              <a:avLst/>
              <a:gdLst/>
              <a:ahLst/>
              <a:cxnLst/>
              <a:rect l="l" t="t" r="r" b="b"/>
              <a:pathLst>
                <a:path w="12541" h="28255" extrusionOk="0">
                  <a:moveTo>
                    <a:pt x="10852" y="0"/>
                  </a:moveTo>
                  <a:lnTo>
                    <a:pt x="10647" y="154"/>
                  </a:lnTo>
                  <a:lnTo>
                    <a:pt x="10494" y="461"/>
                  </a:lnTo>
                  <a:lnTo>
                    <a:pt x="10647" y="359"/>
                  </a:lnTo>
                  <a:lnTo>
                    <a:pt x="10801" y="256"/>
                  </a:lnTo>
                  <a:lnTo>
                    <a:pt x="10903" y="205"/>
                  </a:lnTo>
                  <a:lnTo>
                    <a:pt x="11005" y="205"/>
                  </a:lnTo>
                  <a:lnTo>
                    <a:pt x="11210" y="256"/>
                  </a:lnTo>
                  <a:lnTo>
                    <a:pt x="11364" y="359"/>
                  </a:lnTo>
                  <a:lnTo>
                    <a:pt x="11568" y="512"/>
                  </a:lnTo>
                  <a:lnTo>
                    <a:pt x="11824" y="563"/>
                  </a:lnTo>
                  <a:lnTo>
                    <a:pt x="12131" y="512"/>
                  </a:lnTo>
                  <a:lnTo>
                    <a:pt x="12285" y="410"/>
                  </a:lnTo>
                  <a:lnTo>
                    <a:pt x="12387" y="256"/>
                  </a:lnTo>
                  <a:lnTo>
                    <a:pt x="12541" y="0"/>
                  </a:lnTo>
                  <a:lnTo>
                    <a:pt x="12336" y="205"/>
                  </a:lnTo>
                  <a:lnTo>
                    <a:pt x="12285" y="154"/>
                  </a:lnTo>
                  <a:lnTo>
                    <a:pt x="12183" y="256"/>
                  </a:lnTo>
                  <a:lnTo>
                    <a:pt x="12029" y="307"/>
                  </a:lnTo>
                  <a:lnTo>
                    <a:pt x="11927" y="307"/>
                  </a:lnTo>
                  <a:lnTo>
                    <a:pt x="11722" y="256"/>
                  </a:lnTo>
                  <a:lnTo>
                    <a:pt x="11568" y="154"/>
                  </a:lnTo>
                  <a:lnTo>
                    <a:pt x="11364" y="52"/>
                  </a:lnTo>
                  <a:lnTo>
                    <a:pt x="11108" y="0"/>
                  </a:lnTo>
                  <a:close/>
                  <a:moveTo>
                    <a:pt x="10289" y="6910"/>
                  </a:moveTo>
                  <a:lnTo>
                    <a:pt x="10238" y="7064"/>
                  </a:lnTo>
                  <a:lnTo>
                    <a:pt x="10186" y="7217"/>
                  </a:lnTo>
                  <a:lnTo>
                    <a:pt x="10186" y="7371"/>
                  </a:lnTo>
                  <a:lnTo>
                    <a:pt x="10135" y="7473"/>
                  </a:lnTo>
                  <a:lnTo>
                    <a:pt x="10033" y="7576"/>
                  </a:lnTo>
                  <a:lnTo>
                    <a:pt x="9930" y="7678"/>
                  </a:lnTo>
                  <a:lnTo>
                    <a:pt x="9828" y="7729"/>
                  </a:lnTo>
                  <a:lnTo>
                    <a:pt x="9675" y="7729"/>
                  </a:lnTo>
                  <a:lnTo>
                    <a:pt x="9521" y="7780"/>
                  </a:lnTo>
                  <a:lnTo>
                    <a:pt x="9316" y="7832"/>
                  </a:lnTo>
                  <a:lnTo>
                    <a:pt x="9214" y="7985"/>
                  </a:lnTo>
                  <a:lnTo>
                    <a:pt x="9112" y="8139"/>
                  </a:lnTo>
                  <a:lnTo>
                    <a:pt x="9060" y="8292"/>
                  </a:lnTo>
                  <a:lnTo>
                    <a:pt x="9060" y="8497"/>
                  </a:lnTo>
                  <a:lnTo>
                    <a:pt x="9060" y="8651"/>
                  </a:lnTo>
                  <a:lnTo>
                    <a:pt x="9112" y="8804"/>
                  </a:lnTo>
                  <a:lnTo>
                    <a:pt x="9163" y="8497"/>
                  </a:lnTo>
                  <a:lnTo>
                    <a:pt x="9214" y="8343"/>
                  </a:lnTo>
                  <a:lnTo>
                    <a:pt x="9265" y="8241"/>
                  </a:lnTo>
                  <a:lnTo>
                    <a:pt x="9367" y="8139"/>
                  </a:lnTo>
                  <a:lnTo>
                    <a:pt x="9470" y="8088"/>
                  </a:lnTo>
                  <a:lnTo>
                    <a:pt x="9572" y="8036"/>
                  </a:lnTo>
                  <a:lnTo>
                    <a:pt x="9675" y="7985"/>
                  </a:lnTo>
                  <a:lnTo>
                    <a:pt x="9930" y="7985"/>
                  </a:lnTo>
                  <a:lnTo>
                    <a:pt x="10084" y="7883"/>
                  </a:lnTo>
                  <a:lnTo>
                    <a:pt x="10238" y="7729"/>
                  </a:lnTo>
                  <a:lnTo>
                    <a:pt x="10340" y="7576"/>
                  </a:lnTo>
                  <a:lnTo>
                    <a:pt x="10340" y="7422"/>
                  </a:lnTo>
                  <a:lnTo>
                    <a:pt x="10340" y="7217"/>
                  </a:lnTo>
                  <a:lnTo>
                    <a:pt x="10289" y="6910"/>
                  </a:lnTo>
                  <a:close/>
                  <a:moveTo>
                    <a:pt x="4300" y="11875"/>
                  </a:moveTo>
                  <a:lnTo>
                    <a:pt x="4198" y="12080"/>
                  </a:lnTo>
                  <a:lnTo>
                    <a:pt x="4300" y="12131"/>
                  </a:lnTo>
                  <a:lnTo>
                    <a:pt x="4351" y="12233"/>
                  </a:lnTo>
                  <a:lnTo>
                    <a:pt x="4403" y="12336"/>
                  </a:lnTo>
                  <a:lnTo>
                    <a:pt x="4454" y="12489"/>
                  </a:lnTo>
                  <a:lnTo>
                    <a:pt x="4454" y="12643"/>
                  </a:lnTo>
                  <a:lnTo>
                    <a:pt x="4556" y="12848"/>
                  </a:lnTo>
                  <a:lnTo>
                    <a:pt x="4658" y="13001"/>
                  </a:lnTo>
                  <a:lnTo>
                    <a:pt x="4863" y="13104"/>
                  </a:lnTo>
                  <a:lnTo>
                    <a:pt x="5170" y="13104"/>
                  </a:lnTo>
                  <a:lnTo>
                    <a:pt x="5529" y="13052"/>
                  </a:lnTo>
                  <a:lnTo>
                    <a:pt x="5170" y="13001"/>
                  </a:lnTo>
                  <a:lnTo>
                    <a:pt x="5068" y="13001"/>
                  </a:lnTo>
                  <a:lnTo>
                    <a:pt x="4914" y="12899"/>
                  </a:lnTo>
                  <a:lnTo>
                    <a:pt x="4812" y="12848"/>
                  </a:lnTo>
                  <a:lnTo>
                    <a:pt x="4761" y="12745"/>
                  </a:lnTo>
                  <a:lnTo>
                    <a:pt x="4710" y="12592"/>
                  </a:lnTo>
                  <a:lnTo>
                    <a:pt x="4710" y="12489"/>
                  </a:lnTo>
                  <a:lnTo>
                    <a:pt x="4658" y="12285"/>
                  </a:lnTo>
                  <a:lnTo>
                    <a:pt x="4607" y="12131"/>
                  </a:lnTo>
                  <a:lnTo>
                    <a:pt x="4454" y="11978"/>
                  </a:lnTo>
                  <a:lnTo>
                    <a:pt x="4300" y="11875"/>
                  </a:lnTo>
                  <a:close/>
                  <a:moveTo>
                    <a:pt x="8753" y="17403"/>
                  </a:moveTo>
                  <a:lnTo>
                    <a:pt x="8497" y="17454"/>
                  </a:lnTo>
                  <a:lnTo>
                    <a:pt x="8344" y="17557"/>
                  </a:lnTo>
                  <a:lnTo>
                    <a:pt x="8241" y="17710"/>
                  </a:lnTo>
                  <a:lnTo>
                    <a:pt x="8037" y="17966"/>
                  </a:lnTo>
                  <a:lnTo>
                    <a:pt x="8037" y="17966"/>
                  </a:lnTo>
                  <a:lnTo>
                    <a:pt x="8344" y="17761"/>
                  </a:lnTo>
                  <a:lnTo>
                    <a:pt x="8549" y="17659"/>
                  </a:lnTo>
                  <a:lnTo>
                    <a:pt x="8856" y="17659"/>
                  </a:lnTo>
                  <a:lnTo>
                    <a:pt x="9060" y="17761"/>
                  </a:lnTo>
                  <a:lnTo>
                    <a:pt x="9265" y="17915"/>
                  </a:lnTo>
                  <a:lnTo>
                    <a:pt x="9521" y="17966"/>
                  </a:lnTo>
                  <a:lnTo>
                    <a:pt x="9777" y="17915"/>
                  </a:lnTo>
                  <a:lnTo>
                    <a:pt x="9930" y="17813"/>
                  </a:lnTo>
                  <a:lnTo>
                    <a:pt x="10033" y="17710"/>
                  </a:lnTo>
                  <a:lnTo>
                    <a:pt x="10238" y="17403"/>
                  </a:lnTo>
                  <a:lnTo>
                    <a:pt x="9930" y="17608"/>
                  </a:lnTo>
                  <a:lnTo>
                    <a:pt x="9675" y="17710"/>
                  </a:lnTo>
                  <a:lnTo>
                    <a:pt x="9572" y="17761"/>
                  </a:lnTo>
                  <a:lnTo>
                    <a:pt x="9419" y="17710"/>
                  </a:lnTo>
                  <a:lnTo>
                    <a:pt x="9214" y="17608"/>
                  </a:lnTo>
                  <a:lnTo>
                    <a:pt x="9009" y="17454"/>
                  </a:lnTo>
                  <a:lnTo>
                    <a:pt x="8753" y="17403"/>
                  </a:lnTo>
                  <a:close/>
                  <a:moveTo>
                    <a:pt x="3584" y="21344"/>
                  </a:moveTo>
                  <a:lnTo>
                    <a:pt x="3379" y="21396"/>
                  </a:lnTo>
                  <a:lnTo>
                    <a:pt x="3225" y="21498"/>
                  </a:lnTo>
                  <a:lnTo>
                    <a:pt x="3072" y="21651"/>
                  </a:lnTo>
                  <a:lnTo>
                    <a:pt x="2918" y="21907"/>
                  </a:lnTo>
                  <a:lnTo>
                    <a:pt x="3174" y="21754"/>
                  </a:lnTo>
                  <a:lnTo>
                    <a:pt x="3430" y="21600"/>
                  </a:lnTo>
                  <a:lnTo>
                    <a:pt x="3532" y="21600"/>
                  </a:lnTo>
                  <a:lnTo>
                    <a:pt x="3737" y="21651"/>
                  </a:lnTo>
                  <a:lnTo>
                    <a:pt x="3891" y="21754"/>
                  </a:lnTo>
                  <a:lnTo>
                    <a:pt x="4095" y="21907"/>
                  </a:lnTo>
                  <a:lnTo>
                    <a:pt x="4351" y="21907"/>
                  </a:lnTo>
                  <a:lnTo>
                    <a:pt x="4607" y="21856"/>
                  </a:lnTo>
                  <a:lnTo>
                    <a:pt x="4812" y="21703"/>
                  </a:lnTo>
                  <a:lnTo>
                    <a:pt x="4914" y="21651"/>
                  </a:lnTo>
                  <a:lnTo>
                    <a:pt x="5068" y="21344"/>
                  </a:lnTo>
                  <a:lnTo>
                    <a:pt x="4966" y="21498"/>
                  </a:lnTo>
                  <a:lnTo>
                    <a:pt x="4863" y="21549"/>
                  </a:lnTo>
                  <a:lnTo>
                    <a:pt x="4812" y="21549"/>
                  </a:lnTo>
                  <a:lnTo>
                    <a:pt x="4556" y="21703"/>
                  </a:lnTo>
                  <a:lnTo>
                    <a:pt x="4403" y="21703"/>
                  </a:lnTo>
                  <a:lnTo>
                    <a:pt x="4249" y="21651"/>
                  </a:lnTo>
                  <a:lnTo>
                    <a:pt x="4095" y="21549"/>
                  </a:lnTo>
                  <a:lnTo>
                    <a:pt x="3840" y="21396"/>
                  </a:lnTo>
                  <a:lnTo>
                    <a:pt x="3584" y="21344"/>
                  </a:lnTo>
                  <a:close/>
                  <a:moveTo>
                    <a:pt x="1229" y="26360"/>
                  </a:moveTo>
                  <a:lnTo>
                    <a:pt x="1178" y="26668"/>
                  </a:lnTo>
                  <a:lnTo>
                    <a:pt x="1076" y="26923"/>
                  </a:lnTo>
                  <a:lnTo>
                    <a:pt x="973" y="27026"/>
                  </a:lnTo>
                  <a:lnTo>
                    <a:pt x="871" y="27128"/>
                  </a:lnTo>
                  <a:lnTo>
                    <a:pt x="768" y="27179"/>
                  </a:lnTo>
                  <a:lnTo>
                    <a:pt x="666" y="27179"/>
                  </a:lnTo>
                  <a:lnTo>
                    <a:pt x="461" y="27231"/>
                  </a:lnTo>
                  <a:lnTo>
                    <a:pt x="257" y="27282"/>
                  </a:lnTo>
                  <a:lnTo>
                    <a:pt x="154" y="27435"/>
                  </a:lnTo>
                  <a:lnTo>
                    <a:pt x="52" y="27589"/>
                  </a:lnTo>
                  <a:lnTo>
                    <a:pt x="1" y="27742"/>
                  </a:lnTo>
                  <a:lnTo>
                    <a:pt x="1" y="27947"/>
                  </a:lnTo>
                  <a:lnTo>
                    <a:pt x="52" y="28254"/>
                  </a:lnTo>
                  <a:lnTo>
                    <a:pt x="154" y="27947"/>
                  </a:lnTo>
                  <a:lnTo>
                    <a:pt x="154" y="27794"/>
                  </a:lnTo>
                  <a:lnTo>
                    <a:pt x="205" y="27691"/>
                  </a:lnTo>
                  <a:lnTo>
                    <a:pt x="308" y="27589"/>
                  </a:lnTo>
                  <a:lnTo>
                    <a:pt x="410" y="27487"/>
                  </a:lnTo>
                  <a:lnTo>
                    <a:pt x="513" y="27435"/>
                  </a:lnTo>
                  <a:lnTo>
                    <a:pt x="666" y="27435"/>
                  </a:lnTo>
                  <a:lnTo>
                    <a:pt x="871" y="27384"/>
                  </a:lnTo>
                  <a:lnTo>
                    <a:pt x="1024" y="27333"/>
                  </a:lnTo>
                  <a:lnTo>
                    <a:pt x="1178" y="27179"/>
                  </a:lnTo>
                  <a:lnTo>
                    <a:pt x="1280" y="27026"/>
                  </a:lnTo>
                  <a:lnTo>
                    <a:pt x="1280" y="26821"/>
                  </a:lnTo>
                  <a:lnTo>
                    <a:pt x="1280" y="26668"/>
                  </a:lnTo>
                  <a:lnTo>
                    <a:pt x="1280" y="26514"/>
                  </a:lnTo>
                  <a:lnTo>
                    <a:pt x="1229" y="2636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3;p54">
              <a:extLst>
                <a:ext uri="{FF2B5EF4-FFF2-40B4-BE49-F238E27FC236}">
                  <a16:creationId xmlns:a16="http://schemas.microsoft.com/office/drawing/2014/main" id="{CC7C63D9-53BC-B933-E493-E868C4705B11}"/>
                </a:ext>
              </a:extLst>
            </p:cNvPr>
            <p:cNvSpPr/>
            <p:nvPr/>
          </p:nvSpPr>
          <p:spPr>
            <a:xfrm>
              <a:off x="5249550" y="2153700"/>
              <a:ext cx="32025" cy="47375"/>
            </a:xfrm>
            <a:custGeom>
              <a:avLst/>
              <a:gdLst/>
              <a:ahLst/>
              <a:cxnLst/>
              <a:rect l="l" t="t" r="r" b="b"/>
              <a:pathLst>
                <a:path w="1281" h="1895" fill="none" extrusionOk="0">
                  <a:moveTo>
                    <a:pt x="1229" y="0"/>
                  </a:moveTo>
                  <a:lnTo>
                    <a:pt x="1229" y="0"/>
                  </a:lnTo>
                  <a:lnTo>
                    <a:pt x="1178" y="308"/>
                  </a:lnTo>
                  <a:lnTo>
                    <a:pt x="1178" y="308"/>
                  </a:lnTo>
                  <a:lnTo>
                    <a:pt x="1076" y="563"/>
                  </a:lnTo>
                  <a:lnTo>
                    <a:pt x="1076" y="563"/>
                  </a:lnTo>
                  <a:lnTo>
                    <a:pt x="973" y="666"/>
                  </a:lnTo>
                  <a:lnTo>
                    <a:pt x="871" y="768"/>
                  </a:lnTo>
                  <a:lnTo>
                    <a:pt x="768" y="819"/>
                  </a:lnTo>
                  <a:lnTo>
                    <a:pt x="666" y="819"/>
                  </a:lnTo>
                  <a:lnTo>
                    <a:pt x="666" y="819"/>
                  </a:lnTo>
                  <a:lnTo>
                    <a:pt x="666" y="819"/>
                  </a:lnTo>
                  <a:lnTo>
                    <a:pt x="666" y="819"/>
                  </a:lnTo>
                  <a:lnTo>
                    <a:pt x="461" y="871"/>
                  </a:lnTo>
                  <a:lnTo>
                    <a:pt x="257" y="922"/>
                  </a:lnTo>
                  <a:lnTo>
                    <a:pt x="154" y="1075"/>
                  </a:lnTo>
                  <a:lnTo>
                    <a:pt x="52" y="1229"/>
                  </a:lnTo>
                  <a:lnTo>
                    <a:pt x="52" y="1229"/>
                  </a:lnTo>
                  <a:lnTo>
                    <a:pt x="1" y="1382"/>
                  </a:lnTo>
                  <a:lnTo>
                    <a:pt x="1" y="1587"/>
                  </a:lnTo>
                  <a:lnTo>
                    <a:pt x="1" y="1587"/>
                  </a:lnTo>
                  <a:lnTo>
                    <a:pt x="52" y="1894"/>
                  </a:lnTo>
                  <a:lnTo>
                    <a:pt x="52" y="1894"/>
                  </a:lnTo>
                  <a:lnTo>
                    <a:pt x="154" y="1587"/>
                  </a:lnTo>
                  <a:lnTo>
                    <a:pt x="154" y="1587"/>
                  </a:lnTo>
                  <a:lnTo>
                    <a:pt x="154" y="1434"/>
                  </a:lnTo>
                  <a:lnTo>
                    <a:pt x="205" y="1331"/>
                  </a:lnTo>
                  <a:lnTo>
                    <a:pt x="205" y="1331"/>
                  </a:lnTo>
                  <a:lnTo>
                    <a:pt x="308" y="1229"/>
                  </a:lnTo>
                  <a:lnTo>
                    <a:pt x="410" y="1127"/>
                  </a:lnTo>
                  <a:lnTo>
                    <a:pt x="513" y="1075"/>
                  </a:lnTo>
                  <a:lnTo>
                    <a:pt x="666" y="1075"/>
                  </a:lnTo>
                  <a:lnTo>
                    <a:pt x="666" y="1075"/>
                  </a:lnTo>
                  <a:lnTo>
                    <a:pt x="666" y="1075"/>
                  </a:lnTo>
                  <a:lnTo>
                    <a:pt x="666" y="1075"/>
                  </a:lnTo>
                  <a:lnTo>
                    <a:pt x="871" y="1024"/>
                  </a:lnTo>
                  <a:lnTo>
                    <a:pt x="1024" y="973"/>
                  </a:lnTo>
                  <a:lnTo>
                    <a:pt x="1178" y="819"/>
                  </a:lnTo>
                  <a:lnTo>
                    <a:pt x="1280" y="666"/>
                  </a:lnTo>
                  <a:lnTo>
                    <a:pt x="1280" y="666"/>
                  </a:lnTo>
                  <a:lnTo>
                    <a:pt x="1280" y="461"/>
                  </a:lnTo>
                  <a:lnTo>
                    <a:pt x="1280" y="308"/>
                  </a:lnTo>
                  <a:lnTo>
                    <a:pt x="1280" y="308"/>
                  </a:lnTo>
                  <a:lnTo>
                    <a:pt x="1280" y="308"/>
                  </a:lnTo>
                  <a:lnTo>
                    <a:pt x="1280" y="154"/>
                  </a:lnTo>
                  <a:lnTo>
                    <a:pt x="12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4;p54">
              <a:extLst>
                <a:ext uri="{FF2B5EF4-FFF2-40B4-BE49-F238E27FC236}">
                  <a16:creationId xmlns:a16="http://schemas.microsoft.com/office/drawing/2014/main" id="{769BDFE6-06B3-EC9E-5F02-FE564469F01A}"/>
                </a:ext>
              </a:extLst>
            </p:cNvPr>
            <p:cNvSpPr/>
            <p:nvPr/>
          </p:nvSpPr>
          <p:spPr>
            <a:xfrm>
              <a:off x="5322500" y="2028300"/>
              <a:ext cx="53750" cy="14100"/>
            </a:xfrm>
            <a:custGeom>
              <a:avLst/>
              <a:gdLst/>
              <a:ahLst/>
              <a:cxnLst/>
              <a:rect l="l" t="t" r="r" b="b"/>
              <a:pathLst>
                <a:path w="2150" h="564" fill="none" extrusionOk="0">
                  <a:moveTo>
                    <a:pt x="666" y="0"/>
                  </a:moveTo>
                  <a:lnTo>
                    <a:pt x="666" y="0"/>
                  </a:lnTo>
                  <a:lnTo>
                    <a:pt x="461" y="52"/>
                  </a:lnTo>
                  <a:lnTo>
                    <a:pt x="461" y="52"/>
                  </a:lnTo>
                  <a:lnTo>
                    <a:pt x="307" y="154"/>
                  </a:lnTo>
                  <a:lnTo>
                    <a:pt x="154" y="307"/>
                  </a:lnTo>
                  <a:lnTo>
                    <a:pt x="154" y="307"/>
                  </a:lnTo>
                  <a:lnTo>
                    <a:pt x="0" y="563"/>
                  </a:lnTo>
                  <a:lnTo>
                    <a:pt x="0" y="563"/>
                  </a:lnTo>
                  <a:lnTo>
                    <a:pt x="256" y="410"/>
                  </a:lnTo>
                  <a:lnTo>
                    <a:pt x="256" y="410"/>
                  </a:lnTo>
                  <a:lnTo>
                    <a:pt x="512" y="256"/>
                  </a:lnTo>
                  <a:lnTo>
                    <a:pt x="512" y="256"/>
                  </a:lnTo>
                  <a:lnTo>
                    <a:pt x="614" y="256"/>
                  </a:lnTo>
                  <a:lnTo>
                    <a:pt x="614" y="256"/>
                  </a:lnTo>
                  <a:lnTo>
                    <a:pt x="819" y="307"/>
                  </a:lnTo>
                  <a:lnTo>
                    <a:pt x="973" y="410"/>
                  </a:lnTo>
                  <a:lnTo>
                    <a:pt x="973" y="410"/>
                  </a:lnTo>
                  <a:lnTo>
                    <a:pt x="1177" y="563"/>
                  </a:lnTo>
                  <a:lnTo>
                    <a:pt x="1433" y="563"/>
                  </a:lnTo>
                  <a:lnTo>
                    <a:pt x="1433" y="563"/>
                  </a:lnTo>
                  <a:lnTo>
                    <a:pt x="1689" y="512"/>
                  </a:lnTo>
                  <a:lnTo>
                    <a:pt x="1894" y="359"/>
                  </a:lnTo>
                  <a:lnTo>
                    <a:pt x="1894" y="359"/>
                  </a:lnTo>
                  <a:lnTo>
                    <a:pt x="1996" y="307"/>
                  </a:lnTo>
                  <a:lnTo>
                    <a:pt x="1996" y="307"/>
                  </a:lnTo>
                  <a:lnTo>
                    <a:pt x="2150" y="0"/>
                  </a:lnTo>
                  <a:lnTo>
                    <a:pt x="2150" y="0"/>
                  </a:lnTo>
                  <a:lnTo>
                    <a:pt x="2048" y="154"/>
                  </a:lnTo>
                  <a:lnTo>
                    <a:pt x="1945" y="205"/>
                  </a:lnTo>
                  <a:lnTo>
                    <a:pt x="1894" y="205"/>
                  </a:lnTo>
                  <a:lnTo>
                    <a:pt x="1894" y="205"/>
                  </a:lnTo>
                  <a:lnTo>
                    <a:pt x="1638" y="359"/>
                  </a:lnTo>
                  <a:lnTo>
                    <a:pt x="1638" y="359"/>
                  </a:lnTo>
                  <a:lnTo>
                    <a:pt x="1485" y="359"/>
                  </a:lnTo>
                  <a:lnTo>
                    <a:pt x="1485" y="359"/>
                  </a:lnTo>
                  <a:lnTo>
                    <a:pt x="1331" y="307"/>
                  </a:lnTo>
                  <a:lnTo>
                    <a:pt x="1177" y="205"/>
                  </a:lnTo>
                  <a:lnTo>
                    <a:pt x="1177" y="205"/>
                  </a:lnTo>
                  <a:lnTo>
                    <a:pt x="922" y="52"/>
                  </a:lnTo>
                  <a:lnTo>
                    <a:pt x="66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5;p54">
              <a:extLst>
                <a:ext uri="{FF2B5EF4-FFF2-40B4-BE49-F238E27FC236}">
                  <a16:creationId xmlns:a16="http://schemas.microsoft.com/office/drawing/2014/main" id="{3E077C44-21AD-FC8E-B799-437155B1E42B}"/>
                </a:ext>
              </a:extLst>
            </p:cNvPr>
            <p:cNvSpPr/>
            <p:nvPr/>
          </p:nvSpPr>
          <p:spPr>
            <a:xfrm>
              <a:off x="5450450" y="1929775"/>
              <a:ext cx="55050" cy="14100"/>
            </a:xfrm>
            <a:custGeom>
              <a:avLst/>
              <a:gdLst/>
              <a:ahLst/>
              <a:cxnLst/>
              <a:rect l="l" t="t" r="r" b="b"/>
              <a:pathLst>
                <a:path w="2202" h="564" fill="none" extrusionOk="0">
                  <a:moveTo>
                    <a:pt x="717" y="0"/>
                  </a:moveTo>
                  <a:lnTo>
                    <a:pt x="717" y="0"/>
                  </a:lnTo>
                  <a:lnTo>
                    <a:pt x="461" y="51"/>
                  </a:lnTo>
                  <a:lnTo>
                    <a:pt x="461" y="51"/>
                  </a:lnTo>
                  <a:lnTo>
                    <a:pt x="308" y="154"/>
                  </a:lnTo>
                  <a:lnTo>
                    <a:pt x="205" y="307"/>
                  </a:lnTo>
                  <a:lnTo>
                    <a:pt x="205" y="307"/>
                  </a:lnTo>
                  <a:lnTo>
                    <a:pt x="1" y="563"/>
                  </a:lnTo>
                  <a:lnTo>
                    <a:pt x="1" y="563"/>
                  </a:lnTo>
                  <a:lnTo>
                    <a:pt x="308" y="358"/>
                  </a:lnTo>
                  <a:lnTo>
                    <a:pt x="308" y="358"/>
                  </a:lnTo>
                  <a:lnTo>
                    <a:pt x="513" y="256"/>
                  </a:lnTo>
                  <a:lnTo>
                    <a:pt x="513" y="256"/>
                  </a:lnTo>
                  <a:lnTo>
                    <a:pt x="666" y="256"/>
                  </a:lnTo>
                  <a:lnTo>
                    <a:pt x="666" y="256"/>
                  </a:lnTo>
                  <a:lnTo>
                    <a:pt x="820" y="256"/>
                  </a:lnTo>
                  <a:lnTo>
                    <a:pt x="1024" y="358"/>
                  </a:lnTo>
                  <a:lnTo>
                    <a:pt x="1024" y="358"/>
                  </a:lnTo>
                  <a:lnTo>
                    <a:pt x="1229" y="512"/>
                  </a:lnTo>
                  <a:lnTo>
                    <a:pt x="1485" y="563"/>
                  </a:lnTo>
                  <a:lnTo>
                    <a:pt x="1485" y="563"/>
                  </a:lnTo>
                  <a:lnTo>
                    <a:pt x="1741" y="512"/>
                  </a:lnTo>
                  <a:lnTo>
                    <a:pt x="1741" y="512"/>
                  </a:lnTo>
                  <a:lnTo>
                    <a:pt x="1894" y="410"/>
                  </a:lnTo>
                  <a:lnTo>
                    <a:pt x="1997" y="307"/>
                  </a:lnTo>
                  <a:lnTo>
                    <a:pt x="1997" y="307"/>
                  </a:lnTo>
                  <a:lnTo>
                    <a:pt x="2202" y="0"/>
                  </a:lnTo>
                  <a:lnTo>
                    <a:pt x="2202" y="0"/>
                  </a:lnTo>
                  <a:lnTo>
                    <a:pt x="1894" y="205"/>
                  </a:lnTo>
                  <a:lnTo>
                    <a:pt x="1894" y="205"/>
                  </a:lnTo>
                  <a:lnTo>
                    <a:pt x="1639" y="307"/>
                  </a:lnTo>
                  <a:lnTo>
                    <a:pt x="1639" y="307"/>
                  </a:lnTo>
                  <a:lnTo>
                    <a:pt x="1536" y="358"/>
                  </a:lnTo>
                  <a:lnTo>
                    <a:pt x="1536" y="358"/>
                  </a:lnTo>
                  <a:lnTo>
                    <a:pt x="1383" y="307"/>
                  </a:lnTo>
                  <a:lnTo>
                    <a:pt x="1178" y="205"/>
                  </a:lnTo>
                  <a:lnTo>
                    <a:pt x="1178" y="205"/>
                  </a:lnTo>
                  <a:lnTo>
                    <a:pt x="973" y="51"/>
                  </a:lnTo>
                  <a:lnTo>
                    <a:pt x="71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6;p54">
              <a:extLst>
                <a:ext uri="{FF2B5EF4-FFF2-40B4-BE49-F238E27FC236}">
                  <a16:creationId xmlns:a16="http://schemas.microsoft.com/office/drawing/2014/main" id="{D19C22B8-963E-388A-DBC6-B95E80DCF7BB}"/>
                </a:ext>
              </a:extLst>
            </p:cNvPr>
            <p:cNvSpPr/>
            <p:nvPr/>
          </p:nvSpPr>
          <p:spPr>
            <a:xfrm>
              <a:off x="5354475" y="1791575"/>
              <a:ext cx="33300" cy="30725"/>
            </a:xfrm>
            <a:custGeom>
              <a:avLst/>
              <a:gdLst/>
              <a:ahLst/>
              <a:cxnLst/>
              <a:rect l="l" t="t" r="r" b="b"/>
              <a:pathLst>
                <a:path w="1332" h="1229" fill="none" extrusionOk="0">
                  <a:moveTo>
                    <a:pt x="103" y="0"/>
                  </a:moveTo>
                  <a:lnTo>
                    <a:pt x="103" y="0"/>
                  </a:lnTo>
                  <a:lnTo>
                    <a:pt x="1" y="205"/>
                  </a:lnTo>
                  <a:lnTo>
                    <a:pt x="1" y="205"/>
                  </a:lnTo>
                  <a:lnTo>
                    <a:pt x="103" y="256"/>
                  </a:lnTo>
                  <a:lnTo>
                    <a:pt x="154" y="358"/>
                  </a:lnTo>
                  <a:lnTo>
                    <a:pt x="206" y="461"/>
                  </a:lnTo>
                  <a:lnTo>
                    <a:pt x="257" y="614"/>
                  </a:lnTo>
                  <a:lnTo>
                    <a:pt x="257" y="614"/>
                  </a:lnTo>
                  <a:lnTo>
                    <a:pt x="257" y="768"/>
                  </a:lnTo>
                  <a:lnTo>
                    <a:pt x="359" y="973"/>
                  </a:lnTo>
                  <a:lnTo>
                    <a:pt x="461" y="1126"/>
                  </a:lnTo>
                  <a:lnTo>
                    <a:pt x="666" y="1229"/>
                  </a:lnTo>
                  <a:lnTo>
                    <a:pt x="666" y="1229"/>
                  </a:lnTo>
                  <a:lnTo>
                    <a:pt x="871" y="1229"/>
                  </a:lnTo>
                  <a:lnTo>
                    <a:pt x="871" y="1229"/>
                  </a:lnTo>
                  <a:lnTo>
                    <a:pt x="973" y="1229"/>
                  </a:lnTo>
                  <a:lnTo>
                    <a:pt x="973" y="1229"/>
                  </a:lnTo>
                  <a:lnTo>
                    <a:pt x="1332" y="1177"/>
                  </a:lnTo>
                  <a:lnTo>
                    <a:pt x="973" y="1126"/>
                  </a:lnTo>
                  <a:lnTo>
                    <a:pt x="973" y="1126"/>
                  </a:lnTo>
                  <a:lnTo>
                    <a:pt x="871" y="1126"/>
                  </a:lnTo>
                  <a:lnTo>
                    <a:pt x="717" y="1024"/>
                  </a:lnTo>
                  <a:lnTo>
                    <a:pt x="717" y="1024"/>
                  </a:lnTo>
                  <a:lnTo>
                    <a:pt x="615" y="973"/>
                  </a:lnTo>
                  <a:lnTo>
                    <a:pt x="564" y="870"/>
                  </a:lnTo>
                  <a:lnTo>
                    <a:pt x="513" y="717"/>
                  </a:lnTo>
                  <a:lnTo>
                    <a:pt x="513" y="614"/>
                  </a:lnTo>
                  <a:lnTo>
                    <a:pt x="513" y="614"/>
                  </a:lnTo>
                  <a:lnTo>
                    <a:pt x="461" y="410"/>
                  </a:lnTo>
                  <a:lnTo>
                    <a:pt x="410" y="256"/>
                  </a:lnTo>
                  <a:lnTo>
                    <a:pt x="257" y="103"/>
                  </a:lnTo>
                  <a:lnTo>
                    <a:pt x="10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7;p54">
              <a:extLst>
                <a:ext uri="{FF2B5EF4-FFF2-40B4-BE49-F238E27FC236}">
                  <a16:creationId xmlns:a16="http://schemas.microsoft.com/office/drawing/2014/main" id="{4C5C1E23-F5A4-0AC6-13F1-E0080DF6AC34}"/>
                </a:ext>
              </a:extLst>
            </p:cNvPr>
            <p:cNvSpPr/>
            <p:nvPr/>
          </p:nvSpPr>
          <p:spPr>
            <a:xfrm>
              <a:off x="5476050" y="1667450"/>
              <a:ext cx="32000" cy="47375"/>
            </a:xfrm>
            <a:custGeom>
              <a:avLst/>
              <a:gdLst/>
              <a:ahLst/>
              <a:cxnLst/>
              <a:rect l="l" t="t" r="r" b="b"/>
              <a:pathLst>
                <a:path w="1280" h="1895" fill="none" extrusionOk="0">
                  <a:moveTo>
                    <a:pt x="1229" y="0"/>
                  </a:moveTo>
                  <a:lnTo>
                    <a:pt x="1229" y="0"/>
                  </a:lnTo>
                  <a:lnTo>
                    <a:pt x="1178" y="154"/>
                  </a:lnTo>
                  <a:lnTo>
                    <a:pt x="1126" y="307"/>
                  </a:lnTo>
                  <a:lnTo>
                    <a:pt x="1126" y="307"/>
                  </a:lnTo>
                  <a:lnTo>
                    <a:pt x="1126" y="461"/>
                  </a:lnTo>
                  <a:lnTo>
                    <a:pt x="1075" y="563"/>
                  </a:lnTo>
                  <a:lnTo>
                    <a:pt x="1075" y="563"/>
                  </a:lnTo>
                  <a:lnTo>
                    <a:pt x="973" y="666"/>
                  </a:lnTo>
                  <a:lnTo>
                    <a:pt x="870" y="768"/>
                  </a:lnTo>
                  <a:lnTo>
                    <a:pt x="768" y="819"/>
                  </a:lnTo>
                  <a:lnTo>
                    <a:pt x="666" y="819"/>
                  </a:lnTo>
                  <a:lnTo>
                    <a:pt x="666" y="819"/>
                  </a:lnTo>
                  <a:lnTo>
                    <a:pt x="615" y="819"/>
                  </a:lnTo>
                  <a:lnTo>
                    <a:pt x="615" y="819"/>
                  </a:lnTo>
                  <a:lnTo>
                    <a:pt x="461" y="870"/>
                  </a:lnTo>
                  <a:lnTo>
                    <a:pt x="256" y="922"/>
                  </a:lnTo>
                  <a:lnTo>
                    <a:pt x="154" y="1075"/>
                  </a:lnTo>
                  <a:lnTo>
                    <a:pt x="52" y="1229"/>
                  </a:lnTo>
                  <a:lnTo>
                    <a:pt x="52" y="1229"/>
                  </a:lnTo>
                  <a:lnTo>
                    <a:pt x="0" y="1382"/>
                  </a:lnTo>
                  <a:lnTo>
                    <a:pt x="0" y="1587"/>
                  </a:lnTo>
                  <a:lnTo>
                    <a:pt x="0" y="1587"/>
                  </a:lnTo>
                  <a:lnTo>
                    <a:pt x="0" y="1741"/>
                  </a:lnTo>
                  <a:lnTo>
                    <a:pt x="52" y="1894"/>
                  </a:lnTo>
                  <a:lnTo>
                    <a:pt x="52" y="1894"/>
                  </a:lnTo>
                  <a:lnTo>
                    <a:pt x="103" y="1587"/>
                  </a:lnTo>
                  <a:lnTo>
                    <a:pt x="103" y="1587"/>
                  </a:lnTo>
                  <a:lnTo>
                    <a:pt x="154" y="1433"/>
                  </a:lnTo>
                  <a:lnTo>
                    <a:pt x="205" y="1331"/>
                  </a:lnTo>
                  <a:lnTo>
                    <a:pt x="205" y="1331"/>
                  </a:lnTo>
                  <a:lnTo>
                    <a:pt x="307" y="1229"/>
                  </a:lnTo>
                  <a:lnTo>
                    <a:pt x="410" y="1178"/>
                  </a:lnTo>
                  <a:lnTo>
                    <a:pt x="512" y="1126"/>
                  </a:lnTo>
                  <a:lnTo>
                    <a:pt x="615" y="1075"/>
                  </a:lnTo>
                  <a:lnTo>
                    <a:pt x="615" y="1075"/>
                  </a:lnTo>
                  <a:lnTo>
                    <a:pt x="666" y="1075"/>
                  </a:lnTo>
                  <a:lnTo>
                    <a:pt x="666" y="1075"/>
                  </a:lnTo>
                  <a:lnTo>
                    <a:pt x="870" y="1075"/>
                  </a:lnTo>
                  <a:lnTo>
                    <a:pt x="1024" y="973"/>
                  </a:lnTo>
                  <a:lnTo>
                    <a:pt x="1178" y="819"/>
                  </a:lnTo>
                  <a:lnTo>
                    <a:pt x="1280" y="666"/>
                  </a:lnTo>
                  <a:lnTo>
                    <a:pt x="1280" y="666"/>
                  </a:lnTo>
                  <a:lnTo>
                    <a:pt x="1280" y="512"/>
                  </a:lnTo>
                  <a:lnTo>
                    <a:pt x="1280" y="307"/>
                  </a:lnTo>
                  <a:lnTo>
                    <a:pt x="1280" y="307"/>
                  </a:lnTo>
                  <a:lnTo>
                    <a:pt x="1280" y="307"/>
                  </a:lnTo>
                  <a:lnTo>
                    <a:pt x="12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8;p54">
              <a:extLst>
                <a:ext uri="{FF2B5EF4-FFF2-40B4-BE49-F238E27FC236}">
                  <a16:creationId xmlns:a16="http://schemas.microsoft.com/office/drawing/2014/main" id="{63F9E268-29DF-1040-FF5A-C4CCE9A240AC}"/>
                </a:ext>
              </a:extLst>
            </p:cNvPr>
            <p:cNvSpPr/>
            <p:nvPr/>
          </p:nvSpPr>
          <p:spPr>
            <a:xfrm>
              <a:off x="5511875" y="1494700"/>
              <a:ext cx="51200" cy="14100"/>
            </a:xfrm>
            <a:custGeom>
              <a:avLst/>
              <a:gdLst/>
              <a:ahLst/>
              <a:cxnLst/>
              <a:rect l="l" t="t" r="r" b="b"/>
              <a:pathLst>
                <a:path w="2048" h="564" fill="none" extrusionOk="0">
                  <a:moveTo>
                    <a:pt x="615" y="0"/>
                  </a:moveTo>
                  <a:lnTo>
                    <a:pt x="615" y="0"/>
                  </a:lnTo>
                  <a:lnTo>
                    <a:pt x="359" y="0"/>
                  </a:lnTo>
                  <a:lnTo>
                    <a:pt x="359" y="0"/>
                  </a:lnTo>
                  <a:lnTo>
                    <a:pt x="154" y="154"/>
                  </a:lnTo>
                  <a:lnTo>
                    <a:pt x="154" y="154"/>
                  </a:lnTo>
                  <a:lnTo>
                    <a:pt x="1" y="461"/>
                  </a:lnTo>
                  <a:lnTo>
                    <a:pt x="1" y="461"/>
                  </a:lnTo>
                  <a:lnTo>
                    <a:pt x="154" y="359"/>
                  </a:lnTo>
                  <a:lnTo>
                    <a:pt x="154" y="359"/>
                  </a:lnTo>
                  <a:lnTo>
                    <a:pt x="308" y="256"/>
                  </a:lnTo>
                  <a:lnTo>
                    <a:pt x="410" y="205"/>
                  </a:lnTo>
                  <a:lnTo>
                    <a:pt x="410" y="205"/>
                  </a:lnTo>
                  <a:lnTo>
                    <a:pt x="512" y="205"/>
                  </a:lnTo>
                  <a:lnTo>
                    <a:pt x="512" y="205"/>
                  </a:lnTo>
                  <a:lnTo>
                    <a:pt x="717" y="256"/>
                  </a:lnTo>
                  <a:lnTo>
                    <a:pt x="871" y="359"/>
                  </a:lnTo>
                  <a:lnTo>
                    <a:pt x="871" y="359"/>
                  </a:lnTo>
                  <a:lnTo>
                    <a:pt x="1075" y="512"/>
                  </a:lnTo>
                  <a:lnTo>
                    <a:pt x="1331" y="563"/>
                  </a:lnTo>
                  <a:lnTo>
                    <a:pt x="1331" y="563"/>
                  </a:lnTo>
                  <a:lnTo>
                    <a:pt x="1638" y="512"/>
                  </a:lnTo>
                  <a:lnTo>
                    <a:pt x="1638" y="512"/>
                  </a:lnTo>
                  <a:lnTo>
                    <a:pt x="1792" y="410"/>
                  </a:lnTo>
                  <a:lnTo>
                    <a:pt x="1894" y="256"/>
                  </a:lnTo>
                  <a:lnTo>
                    <a:pt x="1894" y="256"/>
                  </a:lnTo>
                  <a:lnTo>
                    <a:pt x="2048" y="0"/>
                  </a:lnTo>
                  <a:lnTo>
                    <a:pt x="2048" y="0"/>
                  </a:lnTo>
                  <a:lnTo>
                    <a:pt x="1843" y="205"/>
                  </a:lnTo>
                  <a:lnTo>
                    <a:pt x="1792" y="154"/>
                  </a:lnTo>
                  <a:lnTo>
                    <a:pt x="1792" y="154"/>
                  </a:lnTo>
                  <a:lnTo>
                    <a:pt x="1690" y="256"/>
                  </a:lnTo>
                  <a:lnTo>
                    <a:pt x="1536" y="307"/>
                  </a:lnTo>
                  <a:lnTo>
                    <a:pt x="1536" y="307"/>
                  </a:lnTo>
                  <a:lnTo>
                    <a:pt x="1434" y="307"/>
                  </a:lnTo>
                  <a:lnTo>
                    <a:pt x="1434" y="307"/>
                  </a:lnTo>
                  <a:lnTo>
                    <a:pt x="1229" y="256"/>
                  </a:lnTo>
                  <a:lnTo>
                    <a:pt x="1075" y="154"/>
                  </a:lnTo>
                  <a:lnTo>
                    <a:pt x="1075" y="154"/>
                  </a:lnTo>
                  <a:lnTo>
                    <a:pt x="871" y="52"/>
                  </a:lnTo>
                  <a:lnTo>
                    <a:pt x="61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9;p54">
              <a:extLst>
                <a:ext uri="{FF2B5EF4-FFF2-40B4-BE49-F238E27FC236}">
                  <a16:creationId xmlns:a16="http://schemas.microsoft.com/office/drawing/2014/main" id="{4683CC94-814B-1CFB-F2B7-CBF21199652C}"/>
                </a:ext>
              </a:extLst>
            </p:cNvPr>
            <p:cNvSpPr/>
            <p:nvPr/>
          </p:nvSpPr>
          <p:spPr>
            <a:xfrm>
              <a:off x="5630875" y="1423025"/>
              <a:ext cx="25" cy="9000"/>
            </a:xfrm>
            <a:custGeom>
              <a:avLst/>
              <a:gdLst/>
              <a:ahLst/>
              <a:cxnLst/>
              <a:rect l="l" t="t" r="r" b="b"/>
              <a:pathLst>
                <a:path w="1" h="360" fill="none" extrusionOk="0">
                  <a:moveTo>
                    <a:pt x="1" y="1"/>
                  </a:moveTo>
                  <a:lnTo>
                    <a:pt x="1" y="1"/>
                  </a:lnTo>
                  <a:lnTo>
                    <a:pt x="1" y="155"/>
                  </a:lnTo>
                  <a:lnTo>
                    <a:pt x="1" y="308"/>
                  </a:lnTo>
                  <a:lnTo>
                    <a:pt x="1" y="359"/>
                  </a:lnTo>
                  <a:lnTo>
                    <a:pt x="1" y="359"/>
                  </a:lnTo>
                  <a:lnTo>
                    <a:pt x="1" y="359"/>
                  </a:lnTo>
                  <a:lnTo>
                    <a:pt x="1" y="359"/>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90;p54">
              <a:extLst>
                <a:ext uri="{FF2B5EF4-FFF2-40B4-BE49-F238E27FC236}">
                  <a16:creationId xmlns:a16="http://schemas.microsoft.com/office/drawing/2014/main" id="{3D3617CA-D8F7-E1A1-48EA-99F81465A398}"/>
                </a:ext>
              </a:extLst>
            </p:cNvPr>
            <p:cNvSpPr/>
            <p:nvPr/>
          </p:nvSpPr>
          <p:spPr>
            <a:xfrm>
              <a:off x="5386475" y="1319400"/>
              <a:ext cx="1072350" cy="1247650"/>
            </a:xfrm>
            <a:custGeom>
              <a:avLst/>
              <a:gdLst/>
              <a:ahLst/>
              <a:cxnLst/>
              <a:rect l="l" t="t" r="r" b="b"/>
              <a:pathLst>
                <a:path w="42894" h="49906" extrusionOk="0">
                  <a:moveTo>
                    <a:pt x="11466" y="0"/>
                  </a:moveTo>
                  <a:lnTo>
                    <a:pt x="9981" y="102"/>
                  </a:lnTo>
                  <a:lnTo>
                    <a:pt x="8548" y="307"/>
                  </a:lnTo>
                  <a:lnTo>
                    <a:pt x="7371" y="563"/>
                  </a:lnTo>
                  <a:lnTo>
                    <a:pt x="6859" y="717"/>
                  </a:lnTo>
                  <a:lnTo>
                    <a:pt x="6450" y="870"/>
                  </a:lnTo>
                  <a:lnTo>
                    <a:pt x="6143" y="1024"/>
                  </a:lnTo>
                  <a:lnTo>
                    <a:pt x="5938" y="1228"/>
                  </a:lnTo>
                  <a:lnTo>
                    <a:pt x="5426" y="2047"/>
                  </a:lnTo>
                  <a:lnTo>
                    <a:pt x="4965" y="3020"/>
                  </a:lnTo>
                  <a:lnTo>
                    <a:pt x="4505" y="4146"/>
                  </a:lnTo>
                  <a:lnTo>
                    <a:pt x="4095" y="5477"/>
                  </a:lnTo>
                  <a:lnTo>
                    <a:pt x="3686" y="6910"/>
                  </a:lnTo>
                  <a:lnTo>
                    <a:pt x="3327" y="8497"/>
                  </a:lnTo>
                  <a:lnTo>
                    <a:pt x="2969" y="10135"/>
                  </a:lnTo>
                  <a:lnTo>
                    <a:pt x="2662" y="11926"/>
                  </a:lnTo>
                  <a:lnTo>
                    <a:pt x="2355" y="13769"/>
                  </a:lnTo>
                  <a:lnTo>
                    <a:pt x="2048" y="15714"/>
                  </a:lnTo>
                  <a:lnTo>
                    <a:pt x="1536" y="19706"/>
                  </a:lnTo>
                  <a:lnTo>
                    <a:pt x="1126" y="23852"/>
                  </a:lnTo>
                  <a:lnTo>
                    <a:pt x="768" y="27998"/>
                  </a:lnTo>
                  <a:lnTo>
                    <a:pt x="461" y="32093"/>
                  </a:lnTo>
                  <a:lnTo>
                    <a:pt x="256" y="35983"/>
                  </a:lnTo>
                  <a:lnTo>
                    <a:pt x="103" y="39566"/>
                  </a:lnTo>
                  <a:lnTo>
                    <a:pt x="0" y="42739"/>
                  </a:lnTo>
                  <a:lnTo>
                    <a:pt x="0" y="45452"/>
                  </a:lnTo>
                  <a:lnTo>
                    <a:pt x="0" y="47499"/>
                  </a:lnTo>
                  <a:lnTo>
                    <a:pt x="52" y="48881"/>
                  </a:lnTo>
                  <a:lnTo>
                    <a:pt x="103" y="49240"/>
                  </a:lnTo>
                  <a:lnTo>
                    <a:pt x="154" y="49444"/>
                  </a:lnTo>
                  <a:lnTo>
                    <a:pt x="359" y="49496"/>
                  </a:lnTo>
                  <a:lnTo>
                    <a:pt x="819" y="49547"/>
                  </a:lnTo>
                  <a:lnTo>
                    <a:pt x="2253" y="49649"/>
                  </a:lnTo>
                  <a:lnTo>
                    <a:pt x="4453" y="49752"/>
                  </a:lnTo>
                  <a:lnTo>
                    <a:pt x="7217" y="49854"/>
                  </a:lnTo>
                  <a:lnTo>
                    <a:pt x="14076" y="49905"/>
                  </a:lnTo>
                  <a:lnTo>
                    <a:pt x="29585" y="49905"/>
                  </a:lnTo>
                  <a:lnTo>
                    <a:pt x="36290" y="49803"/>
                  </a:lnTo>
                  <a:lnTo>
                    <a:pt x="41050" y="49700"/>
                  </a:lnTo>
                  <a:lnTo>
                    <a:pt x="42381" y="49649"/>
                  </a:lnTo>
                  <a:lnTo>
                    <a:pt x="42893" y="49598"/>
                  </a:lnTo>
                  <a:lnTo>
                    <a:pt x="42791" y="49035"/>
                  </a:lnTo>
                  <a:lnTo>
                    <a:pt x="42381" y="47602"/>
                  </a:lnTo>
                  <a:lnTo>
                    <a:pt x="41716" y="45401"/>
                  </a:lnTo>
                  <a:lnTo>
                    <a:pt x="40795" y="42483"/>
                  </a:lnTo>
                  <a:lnTo>
                    <a:pt x="39668" y="39105"/>
                  </a:lnTo>
                  <a:lnTo>
                    <a:pt x="38287" y="35266"/>
                  </a:lnTo>
                  <a:lnTo>
                    <a:pt x="36700" y="31120"/>
                  </a:lnTo>
                  <a:lnTo>
                    <a:pt x="35830" y="28971"/>
                  </a:lnTo>
                  <a:lnTo>
                    <a:pt x="34908" y="26821"/>
                  </a:lnTo>
                  <a:lnTo>
                    <a:pt x="33936" y="24620"/>
                  </a:lnTo>
                  <a:lnTo>
                    <a:pt x="32963" y="22419"/>
                  </a:lnTo>
                  <a:lnTo>
                    <a:pt x="31888" y="20269"/>
                  </a:lnTo>
                  <a:lnTo>
                    <a:pt x="30814" y="18119"/>
                  </a:lnTo>
                  <a:lnTo>
                    <a:pt x="29687" y="16021"/>
                  </a:lnTo>
                  <a:lnTo>
                    <a:pt x="28561" y="13973"/>
                  </a:lnTo>
                  <a:lnTo>
                    <a:pt x="27333" y="12028"/>
                  </a:lnTo>
                  <a:lnTo>
                    <a:pt x="26105" y="10186"/>
                  </a:lnTo>
                  <a:lnTo>
                    <a:pt x="24876" y="8394"/>
                  </a:lnTo>
                  <a:lnTo>
                    <a:pt x="23545" y="6756"/>
                  </a:lnTo>
                  <a:lnTo>
                    <a:pt x="22266" y="5272"/>
                  </a:lnTo>
                  <a:lnTo>
                    <a:pt x="21600" y="4607"/>
                  </a:lnTo>
                  <a:lnTo>
                    <a:pt x="20884" y="3941"/>
                  </a:lnTo>
                  <a:lnTo>
                    <a:pt x="20218" y="3327"/>
                  </a:lnTo>
                  <a:lnTo>
                    <a:pt x="19553" y="2764"/>
                  </a:lnTo>
                  <a:lnTo>
                    <a:pt x="18836" y="2201"/>
                  </a:lnTo>
                  <a:lnTo>
                    <a:pt x="18171" y="1740"/>
                  </a:lnTo>
                  <a:lnTo>
                    <a:pt x="17454" y="1331"/>
                  </a:lnTo>
                  <a:lnTo>
                    <a:pt x="16738" y="921"/>
                  </a:lnTo>
                  <a:lnTo>
                    <a:pt x="16021" y="614"/>
                  </a:lnTo>
                  <a:lnTo>
                    <a:pt x="15305" y="358"/>
                  </a:lnTo>
                  <a:lnTo>
                    <a:pt x="14793" y="205"/>
                  </a:lnTo>
                  <a:lnTo>
                    <a:pt x="14230" y="102"/>
                  </a:lnTo>
                  <a:lnTo>
                    <a:pt x="13616" y="51"/>
                  </a:lnTo>
                  <a:lnTo>
                    <a:pt x="12899"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91;p54">
              <a:extLst>
                <a:ext uri="{FF2B5EF4-FFF2-40B4-BE49-F238E27FC236}">
                  <a16:creationId xmlns:a16="http://schemas.microsoft.com/office/drawing/2014/main" id="{3E3A2B01-88DF-CCC9-A8E3-E8DBE191C082}"/>
                </a:ext>
              </a:extLst>
            </p:cNvPr>
            <p:cNvSpPr/>
            <p:nvPr/>
          </p:nvSpPr>
          <p:spPr>
            <a:xfrm>
              <a:off x="5386475" y="1652100"/>
              <a:ext cx="60175" cy="904700"/>
            </a:xfrm>
            <a:custGeom>
              <a:avLst/>
              <a:gdLst/>
              <a:ahLst/>
              <a:cxnLst/>
              <a:rect l="l" t="t" r="r" b="b"/>
              <a:pathLst>
                <a:path w="2407" h="36188" extrusionOk="0">
                  <a:moveTo>
                    <a:pt x="2304" y="0"/>
                  </a:moveTo>
                  <a:lnTo>
                    <a:pt x="2048" y="1382"/>
                  </a:lnTo>
                  <a:lnTo>
                    <a:pt x="1894" y="2764"/>
                  </a:lnTo>
                  <a:lnTo>
                    <a:pt x="1587" y="5528"/>
                  </a:lnTo>
                  <a:lnTo>
                    <a:pt x="1536" y="4300"/>
                  </a:lnTo>
                  <a:lnTo>
                    <a:pt x="1485" y="3071"/>
                  </a:lnTo>
                  <a:lnTo>
                    <a:pt x="1485" y="3020"/>
                  </a:lnTo>
                  <a:lnTo>
                    <a:pt x="1434" y="3020"/>
                  </a:lnTo>
                  <a:lnTo>
                    <a:pt x="1382" y="3071"/>
                  </a:lnTo>
                  <a:lnTo>
                    <a:pt x="1382" y="4863"/>
                  </a:lnTo>
                  <a:lnTo>
                    <a:pt x="1434" y="6705"/>
                  </a:lnTo>
                  <a:lnTo>
                    <a:pt x="1434" y="6859"/>
                  </a:lnTo>
                  <a:lnTo>
                    <a:pt x="1126" y="10442"/>
                  </a:lnTo>
                  <a:lnTo>
                    <a:pt x="819" y="14025"/>
                  </a:lnTo>
                  <a:lnTo>
                    <a:pt x="512" y="17556"/>
                  </a:lnTo>
                  <a:lnTo>
                    <a:pt x="308" y="21088"/>
                  </a:lnTo>
                  <a:lnTo>
                    <a:pt x="103" y="24671"/>
                  </a:lnTo>
                  <a:lnTo>
                    <a:pt x="0" y="28203"/>
                  </a:lnTo>
                  <a:lnTo>
                    <a:pt x="0" y="30199"/>
                  </a:lnTo>
                  <a:lnTo>
                    <a:pt x="0" y="32195"/>
                  </a:lnTo>
                  <a:lnTo>
                    <a:pt x="0" y="36136"/>
                  </a:lnTo>
                  <a:lnTo>
                    <a:pt x="52" y="36188"/>
                  </a:lnTo>
                  <a:lnTo>
                    <a:pt x="103" y="36136"/>
                  </a:lnTo>
                  <a:lnTo>
                    <a:pt x="308" y="32605"/>
                  </a:lnTo>
                  <a:lnTo>
                    <a:pt x="563" y="29073"/>
                  </a:lnTo>
                  <a:lnTo>
                    <a:pt x="922" y="22009"/>
                  </a:lnTo>
                  <a:lnTo>
                    <a:pt x="1331" y="14997"/>
                  </a:lnTo>
                  <a:lnTo>
                    <a:pt x="1792" y="7934"/>
                  </a:lnTo>
                  <a:lnTo>
                    <a:pt x="2099" y="3992"/>
                  </a:lnTo>
                  <a:lnTo>
                    <a:pt x="2253" y="2047"/>
                  </a:lnTo>
                  <a:lnTo>
                    <a:pt x="2406" y="51"/>
                  </a:lnTo>
                  <a:lnTo>
                    <a:pt x="230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92;p54">
              <a:extLst>
                <a:ext uri="{FF2B5EF4-FFF2-40B4-BE49-F238E27FC236}">
                  <a16:creationId xmlns:a16="http://schemas.microsoft.com/office/drawing/2014/main" id="{99C7869F-2B1B-0D4A-6698-CB754ACF4FFE}"/>
                </a:ext>
              </a:extLst>
            </p:cNvPr>
            <p:cNvSpPr/>
            <p:nvPr/>
          </p:nvSpPr>
          <p:spPr>
            <a:xfrm>
              <a:off x="5386475" y="1391050"/>
              <a:ext cx="1058275" cy="1176000"/>
            </a:xfrm>
            <a:custGeom>
              <a:avLst/>
              <a:gdLst/>
              <a:ahLst/>
              <a:cxnLst/>
              <a:rect l="l" t="t" r="r" b="b"/>
              <a:pathLst>
                <a:path w="42331" h="47040" extrusionOk="0">
                  <a:moveTo>
                    <a:pt x="10954" y="0"/>
                  </a:moveTo>
                  <a:lnTo>
                    <a:pt x="10954" y="307"/>
                  </a:lnTo>
                  <a:lnTo>
                    <a:pt x="10903" y="461"/>
                  </a:lnTo>
                  <a:lnTo>
                    <a:pt x="10852" y="563"/>
                  </a:lnTo>
                  <a:lnTo>
                    <a:pt x="10749" y="666"/>
                  </a:lnTo>
                  <a:lnTo>
                    <a:pt x="10647" y="768"/>
                  </a:lnTo>
                  <a:lnTo>
                    <a:pt x="10544" y="819"/>
                  </a:lnTo>
                  <a:lnTo>
                    <a:pt x="10442" y="819"/>
                  </a:lnTo>
                  <a:lnTo>
                    <a:pt x="10237" y="871"/>
                  </a:lnTo>
                  <a:lnTo>
                    <a:pt x="10084" y="922"/>
                  </a:lnTo>
                  <a:lnTo>
                    <a:pt x="9930" y="1075"/>
                  </a:lnTo>
                  <a:lnTo>
                    <a:pt x="9828" y="1229"/>
                  </a:lnTo>
                  <a:lnTo>
                    <a:pt x="9777" y="1382"/>
                  </a:lnTo>
                  <a:lnTo>
                    <a:pt x="9777" y="1587"/>
                  </a:lnTo>
                  <a:lnTo>
                    <a:pt x="9828" y="1894"/>
                  </a:lnTo>
                  <a:lnTo>
                    <a:pt x="9879" y="1741"/>
                  </a:lnTo>
                  <a:lnTo>
                    <a:pt x="9930" y="1587"/>
                  </a:lnTo>
                  <a:lnTo>
                    <a:pt x="9930" y="1434"/>
                  </a:lnTo>
                  <a:lnTo>
                    <a:pt x="9981" y="1331"/>
                  </a:lnTo>
                  <a:lnTo>
                    <a:pt x="10084" y="1229"/>
                  </a:lnTo>
                  <a:lnTo>
                    <a:pt x="10186" y="1126"/>
                  </a:lnTo>
                  <a:lnTo>
                    <a:pt x="10289" y="1126"/>
                  </a:lnTo>
                  <a:lnTo>
                    <a:pt x="10442" y="1075"/>
                  </a:lnTo>
                  <a:lnTo>
                    <a:pt x="10647" y="1075"/>
                  </a:lnTo>
                  <a:lnTo>
                    <a:pt x="10800" y="973"/>
                  </a:lnTo>
                  <a:lnTo>
                    <a:pt x="10954" y="819"/>
                  </a:lnTo>
                  <a:lnTo>
                    <a:pt x="11056" y="666"/>
                  </a:lnTo>
                  <a:lnTo>
                    <a:pt x="11056" y="512"/>
                  </a:lnTo>
                  <a:lnTo>
                    <a:pt x="11056" y="307"/>
                  </a:lnTo>
                  <a:lnTo>
                    <a:pt x="11005" y="154"/>
                  </a:lnTo>
                  <a:lnTo>
                    <a:pt x="10954" y="0"/>
                  </a:lnTo>
                  <a:close/>
                  <a:moveTo>
                    <a:pt x="16124" y="1638"/>
                  </a:moveTo>
                  <a:lnTo>
                    <a:pt x="15919" y="1689"/>
                  </a:lnTo>
                  <a:lnTo>
                    <a:pt x="15765" y="1792"/>
                  </a:lnTo>
                  <a:lnTo>
                    <a:pt x="15663" y="1945"/>
                  </a:lnTo>
                  <a:lnTo>
                    <a:pt x="15458" y="2201"/>
                  </a:lnTo>
                  <a:lnTo>
                    <a:pt x="15714" y="2048"/>
                  </a:lnTo>
                  <a:lnTo>
                    <a:pt x="15868" y="1945"/>
                  </a:lnTo>
                  <a:lnTo>
                    <a:pt x="15970" y="1894"/>
                  </a:lnTo>
                  <a:lnTo>
                    <a:pt x="16226" y="1894"/>
                  </a:lnTo>
                  <a:lnTo>
                    <a:pt x="16328" y="1945"/>
                  </a:lnTo>
                  <a:lnTo>
                    <a:pt x="16431" y="2048"/>
                  </a:lnTo>
                  <a:lnTo>
                    <a:pt x="16635" y="2150"/>
                  </a:lnTo>
                  <a:lnTo>
                    <a:pt x="16789" y="2201"/>
                  </a:lnTo>
                  <a:lnTo>
                    <a:pt x="16994" y="2201"/>
                  </a:lnTo>
                  <a:lnTo>
                    <a:pt x="17198" y="2150"/>
                  </a:lnTo>
                  <a:lnTo>
                    <a:pt x="17352" y="2048"/>
                  </a:lnTo>
                  <a:lnTo>
                    <a:pt x="17454" y="1945"/>
                  </a:lnTo>
                  <a:lnTo>
                    <a:pt x="17608" y="1638"/>
                  </a:lnTo>
                  <a:lnTo>
                    <a:pt x="17352" y="1843"/>
                  </a:lnTo>
                  <a:lnTo>
                    <a:pt x="17250" y="1945"/>
                  </a:lnTo>
                  <a:lnTo>
                    <a:pt x="17096" y="1997"/>
                  </a:lnTo>
                  <a:lnTo>
                    <a:pt x="16840" y="1997"/>
                  </a:lnTo>
                  <a:lnTo>
                    <a:pt x="16738" y="1945"/>
                  </a:lnTo>
                  <a:lnTo>
                    <a:pt x="16635" y="1843"/>
                  </a:lnTo>
                  <a:lnTo>
                    <a:pt x="16482" y="1741"/>
                  </a:lnTo>
                  <a:lnTo>
                    <a:pt x="16328" y="1689"/>
                  </a:lnTo>
                  <a:lnTo>
                    <a:pt x="16124" y="1638"/>
                  </a:lnTo>
                  <a:close/>
                  <a:moveTo>
                    <a:pt x="5580" y="4146"/>
                  </a:moveTo>
                  <a:lnTo>
                    <a:pt x="5375" y="4198"/>
                  </a:lnTo>
                  <a:lnTo>
                    <a:pt x="5119" y="4300"/>
                  </a:lnTo>
                  <a:lnTo>
                    <a:pt x="5068" y="4402"/>
                  </a:lnTo>
                  <a:lnTo>
                    <a:pt x="4863" y="4658"/>
                  </a:lnTo>
                  <a:lnTo>
                    <a:pt x="5170" y="4505"/>
                  </a:lnTo>
                  <a:lnTo>
                    <a:pt x="5426" y="4351"/>
                  </a:lnTo>
                  <a:lnTo>
                    <a:pt x="5528" y="4351"/>
                  </a:lnTo>
                  <a:lnTo>
                    <a:pt x="5682" y="4402"/>
                  </a:lnTo>
                  <a:lnTo>
                    <a:pt x="5784" y="4453"/>
                  </a:lnTo>
                  <a:lnTo>
                    <a:pt x="5887" y="4505"/>
                  </a:lnTo>
                  <a:lnTo>
                    <a:pt x="6040" y="4658"/>
                  </a:lnTo>
                  <a:lnTo>
                    <a:pt x="6245" y="4709"/>
                  </a:lnTo>
                  <a:lnTo>
                    <a:pt x="6399" y="4709"/>
                  </a:lnTo>
                  <a:lnTo>
                    <a:pt x="6603" y="4658"/>
                  </a:lnTo>
                  <a:lnTo>
                    <a:pt x="6757" y="4556"/>
                  </a:lnTo>
                  <a:lnTo>
                    <a:pt x="6859" y="4402"/>
                  </a:lnTo>
                  <a:lnTo>
                    <a:pt x="7064" y="4146"/>
                  </a:lnTo>
                  <a:lnTo>
                    <a:pt x="6962" y="4249"/>
                  </a:lnTo>
                  <a:lnTo>
                    <a:pt x="6859" y="4351"/>
                  </a:lnTo>
                  <a:lnTo>
                    <a:pt x="6808" y="4300"/>
                  </a:lnTo>
                  <a:lnTo>
                    <a:pt x="6552" y="4453"/>
                  </a:lnTo>
                  <a:lnTo>
                    <a:pt x="6296" y="4453"/>
                  </a:lnTo>
                  <a:lnTo>
                    <a:pt x="6194" y="4402"/>
                  </a:lnTo>
                  <a:lnTo>
                    <a:pt x="6091" y="4351"/>
                  </a:lnTo>
                  <a:lnTo>
                    <a:pt x="5835" y="4198"/>
                  </a:lnTo>
                  <a:lnTo>
                    <a:pt x="5580" y="4146"/>
                  </a:lnTo>
                  <a:close/>
                  <a:moveTo>
                    <a:pt x="22061" y="6091"/>
                  </a:moveTo>
                  <a:lnTo>
                    <a:pt x="21754" y="6194"/>
                  </a:lnTo>
                  <a:lnTo>
                    <a:pt x="22061" y="6194"/>
                  </a:lnTo>
                  <a:lnTo>
                    <a:pt x="22215" y="6245"/>
                  </a:lnTo>
                  <a:lnTo>
                    <a:pt x="22368" y="6296"/>
                  </a:lnTo>
                  <a:lnTo>
                    <a:pt x="22470" y="6398"/>
                  </a:lnTo>
                  <a:lnTo>
                    <a:pt x="22522" y="6501"/>
                  </a:lnTo>
                  <a:lnTo>
                    <a:pt x="22573" y="6603"/>
                  </a:lnTo>
                  <a:lnTo>
                    <a:pt x="22624" y="6706"/>
                  </a:lnTo>
                  <a:lnTo>
                    <a:pt x="22624" y="6910"/>
                  </a:lnTo>
                  <a:lnTo>
                    <a:pt x="22726" y="7115"/>
                  </a:lnTo>
                  <a:lnTo>
                    <a:pt x="22829" y="7217"/>
                  </a:lnTo>
                  <a:lnTo>
                    <a:pt x="22982" y="7320"/>
                  </a:lnTo>
                  <a:lnTo>
                    <a:pt x="23187" y="7371"/>
                  </a:lnTo>
                  <a:lnTo>
                    <a:pt x="23341" y="7371"/>
                  </a:lnTo>
                  <a:lnTo>
                    <a:pt x="23699" y="7320"/>
                  </a:lnTo>
                  <a:lnTo>
                    <a:pt x="23341" y="7269"/>
                  </a:lnTo>
                  <a:lnTo>
                    <a:pt x="23238" y="7217"/>
                  </a:lnTo>
                  <a:lnTo>
                    <a:pt x="23085" y="7166"/>
                  </a:lnTo>
                  <a:lnTo>
                    <a:pt x="22982" y="7064"/>
                  </a:lnTo>
                  <a:lnTo>
                    <a:pt x="22931" y="6961"/>
                  </a:lnTo>
                  <a:lnTo>
                    <a:pt x="22880" y="6859"/>
                  </a:lnTo>
                  <a:lnTo>
                    <a:pt x="22880" y="6706"/>
                  </a:lnTo>
                  <a:lnTo>
                    <a:pt x="22829" y="6501"/>
                  </a:lnTo>
                  <a:lnTo>
                    <a:pt x="22726" y="6347"/>
                  </a:lnTo>
                  <a:lnTo>
                    <a:pt x="22624" y="6194"/>
                  </a:lnTo>
                  <a:lnTo>
                    <a:pt x="22470" y="6091"/>
                  </a:lnTo>
                  <a:close/>
                  <a:moveTo>
                    <a:pt x="10442" y="6296"/>
                  </a:moveTo>
                  <a:lnTo>
                    <a:pt x="10084" y="6347"/>
                  </a:lnTo>
                  <a:lnTo>
                    <a:pt x="10442" y="6450"/>
                  </a:lnTo>
                  <a:lnTo>
                    <a:pt x="10698" y="6552"/>
                  </a:lnTo>
                  <a:lnTo>
                    <a:pt x="10800" y="6603"/>
                  </a:lnTo>
                  <a:lnTo>
                    <a:pt x="10852" y="6706"/>
                  </a:lnTo>
                  <a:lnTo>
                    <a:pt x="10903" y="6859"/>
                  </a:lnTo>
                  <a:lnTo>
                    <a:pt x="10954" y="6961"/>
                  </a:lnTo>
                  <a:lnTo>
                    <a:pt x="10954" y="7166"/>
                  </a:lnTo>
                  <a:lnTo>
                    <a:pt x="11056" y="7320"/>
                  </a:lnTo>
                  <a:lnTo>
                    <a:pt x="11159" y="7473"/>
                  </a:lnTo>
                  <a:lnTo>
                    <a:pt x="11363" y="7576"/>
                  </a:lnTo>
                  <a:lnTo>
                    <a:pt x="11517" y="7627"/>
                  </a:lnTo>
                  <a:lnTo>
                    <a:pt x="11722" y="7576"/>
                  </a:lnTo>
                  <a:lnTo>
                    <a:pt x="11875" y="7576"/>
                  </a:lnTo>
                  <a:lnTo>
                    <a:pt x="12029" y="7525"/>
                  </a:lnTo>
                  <a:lnTo>
                    <a:pt x="11722" y="7473"/>
                  </a:lnTo>
                  <a:lnTo>
                    <a:pt x="11568" y="7422"/>
                  </a:lnTo>
                  <a:lnTo>
                    <a:pt x="11415" y="7371"/>
                  </a:lnTo>
                  <a:lnTo>
                    <a:pt x="11363" y="7269"/>
                  </a:lnTo>
                  <a:lnTo>
                    <a:pt x="11261" y="7166"/>
                  </a:lnTo>
                  <a:lnTo>
                    <a:pt x="11210" y="7064"/>
                  </a:lnTo>
                  <a:lnTo>
                    <a:pt x="11210" y="6910"/>
                  </a:lnTo>
                  <a:lnTo>
                    <a:pt x="11159" y="6654"/>
                  </a:lnTo>
                  <a:lnTo>
                    <a:pt x="11005" y="6450"/>
                  </a:lnTo>
                  <a:lnTo>
                    <a:pt x="10800" y="6347"/>
                  </a:lnTo>
                  <a:lnTo>
                    <a:pt x="10544" y="6296"/>
                  </a:lnTo>
                  <a:close/>
                  <a:moveTo>
                    <a:pt x="17250" y="8395"/>
                  </a:moveTo>
                  <a:lnTo>
                    <a:pt x="17147" y="8753"/>
                  </a:lnTo>
                  <a:lnTo>
                    <a:pt x="17096" y="8907"/>
                  </a:lnTo>
                  <a:lnTo>
                    <a:pt x="17045" y="9009"/>
                  </a:lnTo>
                  <a:lnTo>
                    <a:pt x="16994" y="9111"/>
                  </a:lnTo>
                  <a:lnTo>
                    <a:pt x="16891" y="9214"/>
                  </a:lnTo>
                  <a:lnTo>
                    <a:pt x="16789" y="9265"/>
                  </a:lnTo>
                  <a:lnTo>
                    <a:pt x="16431" y="9265"/>
                  </a:lnTo>
                  <a:lnTo>
                    <a:pt x="16277" y="9367"/>
                  </a:lnTo>
                  <a:lnTo>
                    <a:pt x="16124" y="9521"/>
                  </a:lnTo>
                  <a:lnTo>
                    <a:pt x="16021" y="9674"/>
                  </a:lnTo>
                  <a:lnTo>
                    <a:pt x="15970" y="9828"/>
                  </a:lnTo>
                  <a:lnTo>
                    <a:pt x="15970" y="10033"/>
                  </a:lnTo>
                  <a:lnTo>
                    <a:pt x="16021" y="10186"/>
                  </a:lnTo>
                  <a:lnTo>
                    <a:pt x="16072" y="10340"/>
                  </a:lnTo>
                  <a:lnTo>
                    <a:pt x="16124" y="10033"/>
                  </a:lnTo>
                  <a:lnTo>
                    <a:pt x="16175" y="9879"/>
                  </a:lnTo>
                  <a:lnTo>
                    <a:pt x="16226" y="9777"/>
                  </a:lnTo>
                  <a:lnTo>
                    <a:pt x="16277" y="9674"/>
                  </a:lnTo>
                  <a:lnTo>
                    <a:pt x="16379" y="9572"/>
                  </a:lnTo>
                  <a:lnTo>
                    <a:pt x="16533" y="9521"/>
                  </a:lnTo>
                  <a:lnTo>
                    <a:pt x="16635" y="9521"/>
                  </a:lnTo>
                  <a:lnTo>
                    <a:pt x="16891" y="9470"/>
                  </a:lnTo>
                  <a:lnTo>
                    <a:pt x="17096" y="9367"/>
                  </a:lnTo>
                  <a:lnTo>
                    <a:pt x="17250" y="9162"/>
                  </a:lnTo>
                  <a:lnTo>
                    <a:pt x="17301" y="8907"/>
                  </a:lnTo>
                  <a:lnTo>
                    <a:pt x="17301" y="8753"/>
                  </a:lnTo>
                  <a:lnTo>
                    <a:pt x="17250" y="8395"/>
                  </a:lnTo>
                  <a:close/>
                  <a:moveTo>
                    <a:pt x="4761" y="11005"/>
                  </a:moveTo>
                  <a:lnTo>
                    <a:pt x="4761" y="11363"/>
                  </a:lnTo>
                  <a:lnTo>
                    <a:pt x="4709" y="11466"/>
                  </a:lnTo>
                  <a:lnTo>
                    <a:pt x="4658" y="11619"/>
                  </a:lnTo>
                  <a:lnTo>
                    <a:pt x="4556" y="11722"/>
                  </a:lnTo>
                  <a:lnTo>
                    <a:pt x="4453" y="11773"/>
                  </a:lnTo>
                  <a:lnTo>
                    <a:pt x="4351" y="11824"/>
                  </a:lnTo>
                  <a:lnTo>
                    <a:pt x="4249" y="11875"/>
                  </a:lnTo>
                  <a:lnTo>
                    <a:pt x="4044" y="11875"/>
                  </a:lnTo>
                  <a:lnTo>
                    <a:pt x="3890" y="11978"/>
                  </a:lnTo>
                  <a:lnTo>
                    <a:pt x="3737" y="12080"/>
                  </a:lnTo>
                  <a:lnTo>
                    <a:pt x="3635" y="12285"/>
                  </a:lnTo>
                  <a:lnTo>
                    <a:pt x="3583" y="12438"/>
                  </a:lnTo>
                  <a:lnTo>
                    <a:pt x="3583" y="12643"/>
                  </a:lnTo>
                  <a:lnTo>
                    <a:pt x="3635" y="12950"/>
                  </a:lnTo>
                  <a:lnTo>
                    <a:pt x="3686" y="12797"/>
                  </a:lnTo>
                  <a:lnTo>
                    <a:pt x="3737" y="12643"/>
                  </a:lnTo>
                  <a:lnTo>
                    <a:pt x="3737" y="12489"/>
                  </a:lnTo>
                  <a:lnTo>
                    <a:pt x="3788" y="12336"/>
                  </a:lnTo>
                  <a:lnTo>
                    <a:pt x="3890" y="12285"/>
                  </a:lnTo>
                  <a:lnTo>
                    <a:pt x="3993" y="12182"/>
                  </a:lnTo>
                  <a:lnTo>
                    <a:pt x="4095" y="12131"/>
                  </a:lnTo>
                  <a:lnTo>
                    <a:pt x="4249" y="12131"/>
                  </a:lnTo>
                  <a:lnTo>
                    <a:pt x="4453" y="12080"/>
                  </a:lnTo>
                  <a:lnTo>
                    <a:pt x="4607" y="12029"/>
                  </a:lnTo>
                  <a:lnTo>
                    <a:pt x="4761" y="11875"/>
                  </a:lnTo>
                  <a:lnTo>
                    <a:pt x="4863" y="11722"/>
                  </a:lnTo>
                  <a:lnTo>
                    <a:pt x="4863" y="11517"/>
                  </a:lnTo>
                  <a:lnTo>
                    <a:pt x="4863" y="11363"/>
                  </a:lnTo>
                  <a:lnTo>
                    <a:pt x="4812" y="11159"/>
                  </a:lnTo>
                  <a:lnTo>
                    <a:pt x="4761" y="11005"/>
                  </a:lnTo>
                  <a:close/>
                  <a:moveTo>
                    <a:pt x="27998" y="11056"/>
                  </a:moveTo>
                  <a:lnTo>
                    <a:pt x="27947" y="11363"/>
                  </a:lnTo>
                  <a:lnTo>
                    <a:pt x="27896" y="11517"/>
                  </a:lnTo>
                  <a:lnTo>
                    <a:pt x="27845" y="11619"/>
                  </a:lnTo>
                  <a:lnTo>
                    <a:pt x="27742" y="11722"/>
                  </a:lnTo>
                  <a:lnTo>
                    <a:pt x="27691" y="11824"/>
                  </a:lnTo>
                  <a:lnTo>
                    <a:pt x="27538" y="11875"/>
                  </a:lnTo>
                  <a:lnTo>
                    <a:pt x="27435" y="11875"/>
                  </a:lnTo>
                  <a:lnTo>
                    <a:pt x="27231" y="11926"/>
                  </a:lnTo>
                  <a:lnTo>
                    <a:pt x="27077" y="11978"/>
                  </a:lnTo>
                  <a:lnTo>
                    <a:pt x="26924" y="12131"/>
                  </a:lnTo>
                  <a:lnTo>
                    <a:pt x="26821" y="12285"/>
                  </a:lnTo>
                  <a:lnTo>
                    <a:pt x="26770" y="12438"/>
                  </a:lnTo>
                  <a:lnTo>
                    <a:pt x="26770" y="12643"/>
                  </a:lnTo>
                  <a:lnTo>
                    <a:pt x="26821" y="12797"/>
                  </a:lnTo>
                  <a:lnTo>
                    <a:pt x="26821" y="12950"/>
                  </a:lnTo>
                  <a:lnTo>
                    <a:pt x="26924" y="12643"/>
                  </a:lnTo>
                  <a:lnTo>
                    <a:pt x="26924" y="12489"/>
                  </a:lnTo>
                  <a:lnTo>
                    <a:pt x="26975" y="12387"/>
                  </a:lnTo>
                  <a:lnTo>
                    <a:pt x="27077" y="12285"/>
                  </a:lnTo>
                  <a:lnTo>
                    <a:pt x="27179" y="12182"/>
                  </a:lnTo>
                  <a:lnTo>
                    <a:pt x="27282" y="12182"/>
                  </a:lnTo>
                  <a:lnTo>
                    <a:pt x="27435" y="12131"/>
                  </a:lnTo>
                  <a:lnTo>
                    <a:pt x="27640" y="12131"/>
                  </a:lnTo>
                  <a:lnTo>
                    <a:pt x="27794" y="12029"/>
                  </a:lnTo>
                  <a:lnTo>
                    <a:pt x="27947" y="11875"/>
                  </a:lnTo>
                  <a:lnTo>
                    <a:pt x="28050" y="11722"/>
                  </a:lnTo>
                  <a:lnTo>
                    <a:pt x="28050" y="11517"/>
                  </a:lnTo>
                  <a:lnTo>
                    <a:pt x="28050" y="11363"/>
                  </a:lnTo>
                  <a:lnTo>
                    <a:pt x="27998" y="11056"/>
                  </a:lnTo>
                  <a:close/>
                  <a:moveTo>
                    <a:pt x="9521" y="12438"/>
                  </a:moveTo>
                  <a:lnTo>
                    <a:pt x="9367" y="12489"/>
                  </a:lnTo>
                  <a:lnTo>
                    <a:pt x="9214" y="12592"/>
                  </a:lnTo>
                  <a:lnTo>
                    <a:pt x="9060" y="12694"/>
                  </a:lnTo>
                  <a:lnTo>
                    <a:pt x="8907" y="13001"/>
                  </a:lnTo>
                  <a:lnTo>
                    <a:pt x="8907" y="13001"/>
                  </a:lnTo>
                  <a:lnTo>
                    <a:pt x="9162" y="12797"/>
                  </a:lnTo>
                  <a:lnTo>
                    <a:pt x="9265" y="12694"/>
                  </a:lnTo>
                  <a:lnTo>
                    <a:pt x="9418" y="12643"/>
                  </a:lnTo>
                  <a:lnTo>
                    <a:pt x="9521" y="12643"/>
                  </a:lnTo>
                  <a:lnTo>
                    <a:pt x="9674" y="12694"/>
                  </a:lnTo>
                  <a:lnTo>
                    <a:pt x="9777" y="12745"/>
                  </a:lnTo>
                  <a:lnTo>
                    <a:pt x="9879" y="12797"/>
                  </a:lnTo>
                  <a:lnTo>
                    <a:pt x="10033" y="12950"/>
                  </a:lnTo>
                  <a:lnTo>
                    <a:pt x="10237" y="13001"/>
                  </a:lnTo>
                  <a:lnTo>
                    <a:pt x="10391" y="13001"/>
                  </a:lnTo>
                  <a:lnTo>
                    <a:pt x="10596" y="12950"/>
                  </a:lnTo>
                  <a:lnTo>
                    <a:pt x="10749" y="12848"/>
                  </a:lnTo>
                  <a:lnTo>
                    <a:pt x="10852" y="12694"/>
                  </a:lnTo>
                  <a:lnTo>
                    <a:pt x="11056" y="12438"/>
                  </a:lnTo>
                  <a:lnTo>
                    <a:pt x="10954" y="12541"/>
                  </a:lnTo>
                  <a:lnTo>
                    <a:pt x="10852" y="12643"/>
                  </a:lnTo>
                  <a:lnTo>
                    <a:pt x="10800" y="12592"/>
                  </a:lnTo>
                  <a:lnTo>
                    <a:pt x="10647" y="12694"/>
                  </a:lnTo>
                  <a:lnTo>
                    <a:pt x="10544" y="12745"/>
                  </a:lnTo>
                  <a:lnTo>
                    <a:pt x="10289" y="12745"/>
                  </a:lnTo>
                  <a:lnTo>
                    <a:pt x="10186" y="12694"/>
                  </a:lnTo>
                  <a:lnTo>
                    <a:pt x="10084" y="12643"/>
                  </a:lnTo>
                  <a:lnTo>
                    <a:pt x="9930" y="12489"/>
                  </a:lnTo>
                  <a:lnTo>
                    <a:pt x="9725" y="12438"/>
                  </a:lnTo>
                  <a:close/>
                  <a:moveTo>
                    <a:pt x="22368" y="13360"/>
                  </a:moveTo>
                  <a:lnTo>
                    <a:pt x="22163" y="13411"/>
                  </a:lnTo>
                  <a:lnTo>
                    <a:pt x="22010" y="13513"/>
                  </a:lnTo>
                  <a:lnTo>
                    <a:pt x="21907" y="13667"/>
                  </a:lnTo>
                  <a:lnTo>
                    <a:pt x="21703" y="13923"/>
                  </a:lnTo>
                  <a:lnTo>
                    <a:pt x="21959" y="13769"/>
                  </a:lnTo>
                  <a:lnTo>
                    <a:pt x="22010" y="13769"/>
                  </a:lnTo>
                  <a:lnTo>
                    <a:pt x="22112" y="13667"/>
                  </a:lnTo>
                  <a:lnTo>
                    <a:pt x="22215" y="13616"/>
                  </a:lnTo>
                  <a:lnTo>
                    <a:pt x="22470" y="13616"/>
                  </a:lnTo>
                  <a:lnTo>
                    <a:pt x="22624" y="13667"/>
                  </a:lnTo>
                  <a:lnTo>
                    <a:pt x="22726" y="13769"/>
                  </a:lnTo>
                  <a:lnTo>
                    <a:pt x="22880" y="13871"/>
                  </a:lnTo>
                  <a:lnTo>
                    <a:pt x="23033" y="13923"/>
                  </a:lnTo>
                  <a:lnTo>
                    <a:pt x="23238" y="13923"/>
                  </a:lnTo>
                  <a:lnTo>
                    <a:pt x="23443" y="13871"/>
                  </a:lnTo>
                  <a:lnTo>
                    <a:pt x="23597" y="13820"/>
                  </a:lnTo>
                  <a:lnTo>
                    <a:pt x="23699" y="13667"/>
                  </a:lnTo>
                  <a:lnTo>
                    <a:pt x="23904" y="13411"/>
                  </a:lnTo>
                  <a:lnTo>
                    <a:pt x="23597" y="13564"/>
                  </a:lnTo>
                  <a:lnTo>
                    <a:pt x="23494" y="13667"/>
                  </a:lnTo>
                  <a:lnTo>
                    <a:pt x="23341" y="13718"/>
                  </a:lnTo>
                  <a:lnTo>
                    <a:pt x="23238" y="13718"/>
                  </a:lnTo>
                  <a:lnTo>
                    <a:pt x="23085" y="13667"/>
                  </a:lnTo>
                  <a:lnTo>
                    <a:pt x="22982" y="13616"/>
                  </a:lnTo>
                  <a:lnTo>
                    <a:pt x="22880" y="13564"/>
                  </a:lnTo>
                  <a:lnTo>
                    <a:pt x="22726" y="13462"/>
                  </a:lnTo>
                  <a:lnTo>
                    <a:pt x="22573" y="13360"/>
                  </a:lnTo>
                  <a:close/>
                  <a:moveTo>
                    <a:pt x="16021" y="16021"/>
                  </a:moveTo>
                  <a:lnTo>
                    <a:pt x="15663" y="16072"/>
                  </a:lnTo>
                  <a:lnTo>
                    <a:pt x="16021" y="16175"/>
                  </a:lnTo>
                  <a:lnTo>
                    <a:pt x="16175" y="16175"/>
                  </a:lnTo>
                  <a:lnTo>
                    <a:pt x="16277" y="16277"/>
                  </a:lnTo>
                  <a:lnTo>
                    <a:pt x="16379" y="16328"/>
                  </a:lnTo>
                  <a:lnTo>
                    <a:pt x="16482" y="16431"/>
                  </a:lnTo>
                  <a:lnTo>
                    <a:pt x="16482" y="16533"/>
                  </a:lnTo>
                  <a:lnTo>
                    <a:pt x="16533" y="16687"/>
                  </a:lnTo>
                  <a:lnTo>
                    <a:pt x="16533" y="16891"/>
                  </a:lnTo>
                  <a:lnTo>
                    <a:pt x="16635" y="17045"/>
                  </a:lnTo>
                  <a:lnTo>
                    <a:pt x="16738" y="17198"/>
                  </a:lnTo>
                  <a:lnTo>
                    <a:pt x="16943" y="17301"/>
                  </a:lnTo>
                  <a:lnTo>
                    <a:pt x="17096" y="17352"/>
                  </a:lnTo>
                  <a:lnTo>
                    <a:pt x="17301" y="17301"/>
                  </a:lnTo>
                  <a:lnTo>
                    <a:pt x="17608" y="17250"/>
                  </a:lnTo>
                  <a:lnTo>
                    <a:pt x="17301" y="17198"/>
                  </a:lnTo>
                  <a:lnTo>
                    <a:pt x="17045" y="17096"/>
                  </a:lnTo>
                  <a:lnTo>
                    <a:pt x="16943" y="16994"/>
                  </a:lnTo>
                  <a:lnTo>
                    <a:pt x="16840" y="16891"/>
                  </a:lnTo>
                  <a:lnTo>
                    <a:pt x="16789" y="16789"/>
                  </a:lnTo>
                  <a:lnTo>
                    <a:pt x="16789" y="16687"/>
                  </a:lnTo>
                  <a:lnTo>
                    <a:pt x="16789" y="16533"/>
                  </a:lnTo>
                  <a:lnTo>
                    <a:pt x="16687" y="16277"/>
                  </a:lnTo>
                  <a:lnTo>
                    <a:pt x="16482" y="16124"/>
                  </a:lnTo>
                  <a:lnTo>
                    <a:pt x="16277" y="16021"/>
                  </a:lnTo>
                  <a:close/>
                  <a:moveTo>
                    <a:pt x="29534" y="17147"/>
                  </a:moveTo>
                  <a:lnTo>
                    <a:pt x="29380" y="17198"/>
                  </a:lnTo>
                  <a:lnTo>
                    <a:pt x="29227" y="17198"/>
                  </a:lnTo>
                  <a:lnTo>
                    <a:pt x="29022" y="17250"/>
                  </a:lnTo>
                  <a:lnTo>
                    <a:pt x="29380" y="17301"/>
                  </a:lnTo>
                  <a:lnTo>
                    <a:pt x="29636" y="17352"/>
                  </a:lnTo>
                  <a:lnTo>
                    <a:pt x="29739" y="17454"/>
                  </a:lnTo>
                  <a:lnTo>
                    <a:pt x="29841" y="17557"/>
                  </a:lnTo>
                  <a:lnTo>
                    <a:pt x="29841" y="17659"/>
                  </a:lnTo>
                  <a:lnTo>
                    <a:pt x="29892" y="17813"/>
                  </a:lnTo>
                  <a:lnTo>
                    <a:pt x="29892" y="17966"/>
                  </a:lnTo>
                  <a:lnTo>
                    <a:pt x="29995" y="18171"/>
                  </a:lnTo>
                  <a:lnTo>
                    <a:pt x="30097" y="18324"/>
                  </a:lnTo>
                  <a:lnTo>
                    <a:pt x="30302" y="18427"/>
                  </a:lnTo>
                  <a:lnTo>
                    <a:pt x="30455" y="18478"/>
                  </a:lnTo>
                  <a:lnTo>
                    <a:pt x="30660" y="18427"/>
                  </a:lnTo>
                  <a:lnTo>
                    <a:pt x="30967" y="18376"/>
                  </a:lnTo>
                  <a:lnTo>
                    <a:pt x="30660" y="18324"/>
                  </a:lnTo>
                  <a:lnTo>
                    <a:pt x="30506" y="18273"/>
                  </a:lnTo>
                  <a:lnTo>
                    <a:pt x="30404" y="18222"/>
                  </a:lnTo>
                  <a:lnTo>
                    <a:pt x="30302" y="18120"/>
                  </a:lnTo>
                  <a:lnTo>
                    <a:pt x="30199" y="18017"/>
                  </a:lnTo>
                  <a:lnTo>
                    <a:pt x="30148" y="17915"/>
                  </a:lnTo>
                  <a:lnTo>
                    <a:pt x="30148" y="17813"/>
                  </a:lnTo>
                  <a:lnTo>
                    <a:pt x="30097" y="17608"/>
                  </a:lnTo>
                  <a:lnTo>
                    <a:pt x="30046" y="17403"/>
                  </a:lnTo>
                  <a:lnTo>
                    <a:pt x="29892" y="17301"/>
                  </a:lnTo>
                  <a:lnTo>
                    <a:pt x="29739" y="17198"/>
                  </a:lnTo>
                  <a:lnTo>
                    <a:pt x="29534" y="17147"/>
                  </a:lnTo>
                  <a:close/>
                  <a:moveTo>
                    <a:pt x="9316" y="17045"/>
                  </a:moveTo>
                  <a:lnTo>
                    <a:pt x="9265" y="17403"/>
                  </a:lnTo>
                  <a:lnTo>
                    <a:pt x="9265" y="17506"/>
                  </a:lnTo>
                  <a:lnTo>
                    <a:pt x="9162" y="17659"/>
                  </a:lnTo>
                  <a:lnTo>
                    <a:pt x="9111" y="17761"/>
                  </a:lnTo>
                  <a:lnTo>
                    <a:pt x="9009" y="17813"/>
                  </a:lnTo>
                  <a:lnTo>
                    <a:pt x="8907" y="17864"/>
                  </a:lnTo>
                  <a:lnTo>
                    <a:pt x="8753" y="17915"/>
                  </a:lnTo>
                  <a:lnTo>
                    <a:pt x="8599" y="17915"/>
                  </a:lnTo>
                  <a:lnTo>
                    <a:pt x="8395" y="18017"/>
                  </a:lnTo>
                  <a:lnTo>
                    <a:pt x="8241" y="18120"/>
                  </a:lnTo>
                  <a:lnTo>
                    <a:pt x="8139" y="18324"/>
                  </a:lnTo>
                  <a:lnTo>
                    <a:pt x="8088" y="18478"/>
                  </a:lnTo>
                  <a:lnTo>
                    <a:pt x="8139" y="18683"/>
                  </a:lnTo>
                  <a:lnTo>
                    <a:pt x="8139" y="18836"/>
                  </a:lnTo>
                  <a:lnTo>
                    <a:pt x="8190" y="18990"/>
                  </a:lnTo>
                  <a:lnTo>
                    <a:pt x="8241" y="18683"/>
                  </a:lnTo>
                  <a:lnTo>
                    <a:pt x="8292" y="18529"/>
                  </a:lnTo>
                  <a:lnTo>
                    <a:pt x="8344" y="18376"/>
                  </a:lnTo>
                  <a:lnTo>
                    <a:pt x="8446" y="18273"/>
                  </a:lnTo>
                  <a:lnTo>
                    <a:pt x="8548" y="18222"/>
                  </a:lnTo>
                  <a:lnTo>
                    <a:pt x="8651" y="18171"/>
                  </a:lnTo>
                  <a:lnTo>
                    <a:pt x="8753" y="18171"/>
                  </a:lnTo>
                  <a:lnTo>
                    <a:pt x="8958" y="18120"/>
                  </a:lnTo>
                  <a:lnTo>
                    <a:pt x="9162" y="18069"/>
                  </a:lnTo>
                  <a:lnTo>
                    <a:pt x="9265" y="17915"/>
                  </a:lnTo>
                  <a:lnTo>
                    <a:pt x="9367" y="17761"/>
                  </a:lnTo>
                  <a:lnTo>
                    <a:pt x="9418" y="17557"/>
                  </a:lnTo>
                  <a:lnTo>
                    <a:pt x="9367" y="17403"/>
                  </a:lnTo>
                  <a:lnTo>
                    <a:pt x="9367" y="17198"/>
                  </a:lnTo>
                  <a:lnTo>
                    <a:pt x="9316" y="17045"/>
                  </a:lnTo>
                  <a:close/>
                  <a:moveTo>
                    <a:pt x="24262" y="19348"/>
                  </a:moveTo>
                  <a:lnTo>
                    <a:pt x="24211" y="19706"/>
                  </a:lnTo>
                  <a:lnTo>
                    <a:pt x="24211" y="19655"/>
                  </a:lnTo>
                  <a:lnTo>
                    <a:pt x="24160" y="19809"/>
                  </a:lnTo>
                  <a:lnTo>
                    <a:pt x="24108" y="19962"/>
                  </a:lnTo>
                  <a:lnTo>
                    <a:pt x="24057" y="20065"/>
                  </a:lnTo>
                  <a:lnTo>
                    <a:pt x="23955" y="20116"/>
                  </a:lnTo>
                  <a:lnTo>
                    <a:pt x="23801" y="20167"/>
                  </a:lnTo>
                  <a:lnTo>
                    <a:pt x="23699" y="20218"/>
                  </a:lnTo>
                  <a:lnTo>
                    <a:pt x="23494" y="20218"/>
                  </a:lnTo>
                  <a:lnTo>
                    <a:pt x="23341" y="20321"/>
                  </a:lnTo>
                  <a:lnTo>
                    <a:pt x="23187" y="20423"/>
                  </a:lnTo>
                  <a:lnTo>
                    <a:pt x="23085" y="20577"/>
                  </a:lnTo>
                  <a:lnTo>
                    <a:pt x="23033" y="20781"/>
                  </a:lnTo>
                  <a:lnTo>
                    <a:pt x="23033" y="20935"/>
                  </a:lnTo>
                  <a:lnTo>
                    <a:pt x="23085" y="21293"/>
                  </a:lnTo>
                  <a:lnTo>
                    <a:pt x="23187" y="20935"/>
                  </a:lnTo>
                  <a:lnTo>
                    <a:pt x="23187" y="20833"/>
                  </a:lnTo>
                  <a:lnTo>
                    <a:pt x="23289" y="20679"/>
                  </a:lnTo>
                  <a:lnTo>
                    <a:pt x="23341" y="20577"/>
                  </a:lnTo>
                  <a:lnTo>
                    <a:pt x="23443" y="20525"/>
                  </a:lnTo>
                  <a:lnTo>
                    <a:pt x="23597" y="20474"/>
                  </a:lnTo>
                  <a:lnTo>
                    <a:pt x="23699" y="20474"/>
                  </a:lnTo>
                  <a:lnTo>
                    <a:pt x="23904" y="20423"/>
                  </a:lnTo>
                  <a:lnTo>
                    <a:pt x="24057" y="20321"/>
                  </a:lnTo>
                  <a:lnTo>
                    <a:pt x="24211" y="20218"/>
                  </a:lnTo>
                  <a:lnTo>
                    <a:pt x="24313" y="20014"/>
                  </a:lnTo>
                  <a:lnTo>
                    <a:pt x="24313" y="19860"/>
                  </a:lnTo>
                  <a:lnTo>
                    <a:pt x="24313" y="19655"/>
                  </a:lnTo>
                  <a:lnTo>
                    <a:pt x="24262" y="19502"/>
                  </a:lnTo>
                  <a:lnTo>
                    <a:pt x="24262" y="19348"/>
                  </a:lnTo>
                  <a:close/>
                  <a:moveTo>
                    <a:pt x="13667" y="21242"/>
                  </a:moveTo>
                  <a:lnTo>
                    <a:pt x="13462" y="21293"/>
                  </a:lnTo>
                  <a:lnTo>
                    <a:pt x="13308" y="21396"/>
                  </a:lnTo>
                  <a:lnTo>
                    <a:pt x="13206" y="21549"/>
                  </a:lnTo>
                  <a:lnTo>
                    <a:pt x="13001" y="21805"/>
                  </a:lnTo>
                  <a:lnTo>
                    <a:pt x="13257" y="21651"/>
                  </a:lnTo>
                  <a:lnTo>
                    <a:pt x="13411" y="21549"/>
                  </a:lnTo>
                  <a:lnTo>
                    <a:pt x="13513" y="21498"/>
                  </a:lnTo>
                  <a:lnTo>
                    <a:pt x="13769" y="21498"/>
                  </a:lnTo>
                  <a:lnTo>
                    <a:pt x="13923" y="21549"/>
                  </a:lnTo>
                  <a:lnTo>
                    <a:pt x="14025" y="21600"/>
                  </a:lnTo>
                  <a:lnTo>
                    <a:pt x="14179" y="21754"/>
                  </a:lnTo>
                  <a:lnTo>
                    <a:pt x="14332" y="21805"/>
                  </a:lnTo>
                  <a:lnTo>
                    <a:pt x="14537" y="21805"/>
                  </a:lnTo>
                  <a:lnTo>
                    <a:pt x="14742" y="21754"/>
                  </a:lnTo>
                  <a:lnTo>
                    <a:pt x="14895" y="21703"/>
                  </a:lnTo>
                  <a:lnTo>
                    <a:pt x="14998" y="21549"/>
                  </a:lnTo>
                  <a:lnTo>
                    <a:pt x="15151" y="21293"/>
                  </a:lnTo>
                  <a:lnTo>
                    <a:pt x="14895" y="21447"/>
                  </a:lnTo>
                  <a:lnTo>
                    <a:pt x="14793" y="21549"/>
                  </a:lnTo>
                  <a:lnTo>
                    <a:pt x="14639" y="21600"/>
                  </a:lnTo>
                  <a:lnTo>
                    <a:pt x="14537" y="21600"/>
                  </a:lnTo>
                  <a:lnTo>
                    <a:pt x="14383" y="21549"/>
                  </a:lnTo>
                  <a:lnTo>
                    <a:pt x="14281" y="21498"/>
                  </a:lnTo>
                  <a:lnTo>
                    <a:pt x="14179" y="21447"/>
                  </a:lnTo>
                  <a:lnTo>
                    <a:pt x="14025" y="21344"/>
                  </a:lnTo>
                  <a:lnTo>
                    <a:pt x="13820" y="21242"/>
                  </a:lnTo>
                  <a:close/>
                  <a:moveTo>
                    <a:pt x="3225" y="21549"/>
                  </a:moveTo>
                  <a:lnTo>
                    <a:pt x="3020" y="21600"/>
                  </a:lnTo>
                  <a:lnTo>
                    <a:pt x="2867" y="21703"/>
                  </a:lnTo>
                  <a:lnTo>
                    <a:pt x="2764" y="21805"/>
                  </a:lnTo>
                  <a:lnTo>
                    <a:pt x="2560" y="22112"/>
                  </a:lnTo>
                  <a:lnTo>
                    <a:pt x="2867" y="21907"/>
                  </a:lnTo>
                  <a:lnTo>
                    <a:pt x="3072" y="21805"/>
                  </a:lnTo>
                  <a:lnTo>
                    <a:pt x="3225" y="21754"/>
                  </a:lnTo>
                  <a:lnTo>
                    <a:pt x="3327" y="21805"/>
                  </a:lnTo>
                  <a:lnTo>
                    <a:pt x="3481" y="21856"/>
                  </a:lnTo>
                  <a:lnTo>
                    <a:pt x="3583" y="21907"/>
                  </a:lnTo>
                  <a:lnTo>
                    <a:pt x="3737" y="22010"/>
                  </a:lnTo>
                  <a:lnTo>
                    <a:pt x="3890" y="22112"/>
                  </a:lnTo>
                  <a:lnTo>
                    <a:pt x="4095" y="22112"/>
                  </a:lnTo>
                  <a:lnTo>
                    <a:pt x="4300" y="22061"/>
                  </a:lnTo>
                  <a:lnTo>
                    <a:pt x="4453" y="21959"/>
                  </a:lnTo>
                  <a:lnTo>
                    <a:pt x="4556" y="21856"/>
                  </a:lnTo>
                  <a:lnTo>
                    <a:pt x="4761" y="21549"/>
                  </a:lnTo>
                  <a:lnTo>
                    <a:pt x="4453" y="21754"/>
                  </a:lnTo>
                  <a:lnTo>
                    <a:pt x="4351" y="21805"/>
                  </a:lnTo>
                  <a:lnTo>
                    <a:pt x="4198" y="21856"/>
                  </a:lnTo>
                  <a:lnTo>
                    <a:pt x="3942" y="21856"/>
                  </a:lnTo>
                  <a:lnTo>
                    <a:pt x="3839" y="21805"/>
                  </a:lnTo>
                  <a:lnTo>
                    <a:pt x="3737" y="21703"/>
                  </a:lnTo>
                  <a:lnTo>
                    <a:pt x="3583" y="21600"/>
                  </a:lnTo>
                  <a:lnTo>
                    <a:pt x="3430" y="21549"/>
                  </a:lnTo>
                  <a:close/>
                  <a:moveTo>
                    <a:pt x="26975" y="24978"/>
                  </a:moveTo>
                  <a:lnTo>
                    <a:pt x="26770" y="25030"/>
                  </a:lnTo>
                  <a:lnTo>
                    <a:pt x="26616" y="25132"/>
                  </a:lnTo>
                  <a:lnTo>
                    <a:pt x="26514" y="25234"/>
                  </a:lnTo>
                  <a:lnTo>
                    <a:pt x="26309" y="25490"/>
                  </a:lnTo>
                  <a:lnTo>
                    <a:pt x="26565" y="25337"/>
                  </a:lnTo>
                  <a:lnTo>
                    <a:pt x="26719" y="25234"/>
                  </a:lnTo>
                  <a:lnTo>
                    <a:pt x="26821" y="25234"/>
                  </a:lnTo>
                  <a:lnTo>
                    <a:pt x="26975" y="25183"/>
                  </a:lnTo>
                  <a:lnTo>
                    <a:pt x="27077" y="25234"/>
                  </a:lnTo>
                  <a:lnTo>
                    <a:pt x="27231" y="25286"/>
                  </a:lnTo>
                  <a:lnTo>
                    <a:pt x="27333" y="25337"/>
                  </a:lnTo>
                  <a:lnTo>
                    <a:pt x="27487" y="25490"/>
                  </a:lnTo>
                  <a:lnTo>
                    <a:pt x="27640" y="25542"/>
                  </a:lnTo>
                  <a:lnTo>
                    <a:pt x="27845" y="25542"/>
                  </a:lnTo>
                  <a:lnTo>
                    <a:pt x="28050" y="25490"/>
                  </a:lnTo>
                  <a:lnTo>
                    <a:pt x="28203" y="25388"/>
                  </a:lnTo>
                  <a:lnTo>
                    <a:pt x="28306" y="25234"/>
                  </a:lnTo>
                  <a:lnTo>
                    <a:pt x="28510" y="24978"/>
                  </a:lnTo>
                  <a:lnTo>
                    <a:pt x="28510" y="24978"/>
                  </a:lnTo>
                  <a:lnTo>
                    <a:pt x="28203" y="25132"/>
                  </a:lnTo>
                  <a:lnTo>
                    <a:pt x="28101" y="25234"/>
                  </a:lnTo>
                  <a:lnTo>
                    <a:pt x="27947" y="25286"/>
                  </a:lnTo>
                  <a:lnTo>
                    <a:pt x="27691" y="25286"/>
                  </a:lnTo>
                  <a:lnTo>
                    <a:pt x="27589" y="25234"/>
                  </a:lnTo>
                  <a:lnTo>
                    <a:pt x="27487" y="25183"/>
                  </a:lnTo>
                  <a:lnTo>
                    <a:pt x="27333" y="25030"/>
                  </a:lnTo>
                  <a:lnTo>
                    <a:pt x="27179" y="24978"/>
                  </a:lnTo>
                  <a:close/>
                  <a:moveTo>
                    <a:pt x="33833" y="24006"/>
                  </a:moveTo>
                  <a:lnTo>
                    <a:pt x="33782" y="24364"/>
                  </a:lnTo>
                  <a:lnTo>
                    <a:pt x="33731" y="24467"/>
                  </a:lnTo>
                  <a:lnTo>
                    <a:pt x="33680" y="24620"/>
                  </a:lnTo>
                  <a:lnTo>
                    <a:pt x="33629" y="24723"/>
                  </a:lnTo>
                  <a:lnTo>
                    <a:pt x="33526" y="24774"/>
                  </a:lnTo>
                  <a:lnTo>
                    <a:pt x="33373" y="24825"/>
                  </a:lnTo>
                  <a:lnTo>
                    <a:pt x="33270" y="24876"/>
                  </a:lnTo>
                  <a:lnTo>
                    <a:pt x="33066" y="24876"/>
                  </a:lnTo>
                  <a:lnTo>
                    <a:pt x="32912" y="24978"/>
                  </a:lnTo>
                  <a:lnTo>
                    <a:pt x="32759" y="25081"/>
                  </a:lnTo>
                  <a:lnTo>
                    <a:pt x="32656" y="25286"/>
                  </a:lnTo>
                  <a:lnTo>
                    <a:pt x="32605" y="25439"/>
                  </a:lnTo>
                  <a:lnTo>
                    <a:pt x="32605" y="25644"/>
                  </a:lnTo>
                  <a:lnTo>
                    <a:pt x="32656" y="25797"/>
                  </a:lnTo>
                  <a:lnTo>
                    <a:pt x="32707" y="25951"/>
                  </a:lnTo>
                  <a:lnTo>
                    <a:pt x="32759" y="25644"/>
                  </a:lnTo>
                  <a:lnTo>
                    <a:pt x="32759" y="25490"/>
                  </a:lnTo>
                  <a:lnTo>
                    <a:pt x="32861" y="25337"/>
                  </a:lnTo>
                  <a:lnTo>
                    <a:pt x="32912" y="25286"/>
                  </a:lnTo>
                  <a:lnTo>
                    <a:pt x="33014" y="25183"/>
                  </a:lnTo>
                  <a:lnTo>
                    <a:pt x="33168" y="25132"/>
                  </a:lnTo>
                  <a:lnTo>
                    <a:pt x="33270" y="25132"/>
                  </a:lnTo>
                  <a:lnTo>
                    <a:pt x="33475" y="25081"/>
                  </a:lnTo>
                  <a:lnTo>
                    <a:pt x="33629" y="25030"/>
                  </a:lnTo>
                  <a:lnTo>
                    <a:pt x="33782" y="24876"/>
                  </a:lnTo>
                  <a:lnTo>
                    <a:pt x="33885" y="24723"/>
                  </a:lnTo>
                  <a:lnTo>
                    <a:pt x="33885" y="24518"/>
                  </a:lnTo>
                  <a:lnTo>
                    <a:pt x="33885" y="24364"/>
                  </a:lnTo>
                  <a:lnTo>
                    <a:pt x="33885" y="24211"/>
                  </a:lnTo>
                  <a:lnTo>
                    <a:pt x="33833" y="24006"/>
                  </a:lnTo>
                  <a:close/>
                  <a:moveTo>
                    <a:pt x="7729" y="24876"/>
                  </a:moveTo>
                  <a:lnTo>
                    <a:pt x="7576" y="24927"/>
                  </a:lnTo>
                  <a:lnTo>
                    <a:pt x="7269" y="24978"/>
                  </a:lnTo>
                  <a:lnTo>
                    <a:pt x="7576" y="25030"/>
                  </a:lnTo>
                  <a:lnTo>
                    <a:pt x="7729" y="25081"/>
                  </a:lnTo>
                  <a:lnTo>
                    <a:pt x="7832" y="25132"/>
                  </a:lnTo>
                  <a:lnTo>
                    <a:pt x="7934" y="25183"/>
                  </a:lnTo>
                  <a:lnTo>
                    <a:pt x="8036" y="25286"/>
                  </a:lnTo>
                  <a:lnTo>
                    <a:pt x="8088" y="25388"/>
                  </a:lnTo>
                  <a:lnTo>
                    <a:pt x="8088" y="25542"/>
                  </a:lnTo>
                  <a:lnTo>
                    <a:pt x="8088" y="25746"/>
                  </a:lnTo>
                  <a:lnTo>
                    <a:pt x="8190" y="25900"/>
                  </a:lnTo>
                  <a:lnTo>
                    <a:pt x="8292" y="26053"/>
                  </a:lnTo>
                  <a:lnTo>
                    <a:pt x="8497" y="26156"/>
                  </a:lnTo>
                  <a:lnTo>
                    <a:pt x="8651" y="26207"/>
                  </a:lnTo>
                  <a:lnTo>
                    <a:pt x="8855" y="26207"/>
                  </a:lnTo>
                  <a:lnTo>
                    <a:pt x="9009" y="26156"/>
                  </a:lnTo>
                  <a:lnTo>
                    <a:pt x="9162" y="26105"/>
                  </a:lnTo>
                  <a:lnTo>
                    <a:pt x="8855" y="26053"/>
                  </a:lnTo>
                  <a:lnTo>
                    <a:pt x="8702" y="26002"/>
                  </a:lnTo>
                  <a:lnTo>
                    <a:pt x="8599" y="25951"/>
                  </a:lnTo>
                  <a:lnTo>
                    <a:pt x="8497" y="25900"/>
                  </a:lnTo>
                  <a:lnTo>
                    <a:pt x="8395" y="25746"/>
                  </a:lnTo>
                  <a:lnTo>
                    <a:pt x="8344" y="25644"/>
                  </a:lnTo>
                  <a:lnTo>
                    <a:pt x="8344" y="25542"/>
                  </a:lnTo>
                  <a:lnTo>
                    <a:pt x="8292" y="25337"/>
                  </a:lnTo>
                  <a:lnTo>
                    <a:pt x="8241" y="25183"/>
                  </a:lnTo>
                  <a:lnTo>
                    <a:pt x="8088" y="25030"/>
                  </a:lnTo>
                  <a:lnTo>
                    <a:pt x="7934" y="24927"/>
                  </a:lnTo>
                  <a:lnTo>
                    <a:pt x="7729" y="24876"/>
                  </a:lnTo>
                  <a:close/>
                  <a:moveTo>
                    <a:pt x="19348" y="25132"/>
                  </a:moveTo>
                  <a:lnTo>
                    <a:pt x="19041" y="25234"/>
                  </a:lnTo>
                  <a:lnTo>
                    <a:pt x="19348" y="25286"/>
                  </a:lnTo>
                  <a:lnTo>
                    <a:pt x="19604" y="25388"/>
                  </a:lnTo>
                  <a:lnTo>
                    <a:pt x="19706" y="25439"/>
                  </a:lnTo>
                  <a:lnTo>
                    <a:pt x="19809" y="25542"/>
                  </a:lnTo>
                  <a:lnTo>
                    <a:pt x="19860" y="25644"/>
                  </a:lnTo>
                  <a:lnTo>
                    <a:pt x="19860" y="25797"/>
                  </a:lnTo>
                  <a:lnTo>
                    <a:pt x="19911" y="26002"/>
                  </a:lnTo>
                  <a:lnTo>
                    <a:pt x="19962" y="26156"/>
                  </a:lnTo>
                  <a:lnTo>
                    <a:pt x="20116" y="26309"/>
                  </a:lnTo>
                  <a:lnTo>
                    <a:pt x="20270" y="26412"/>
                  </a:lnTo>
                  <a:lnTo>
                    <a:pt x="20628" y="26412"/>
                  </a:lnTo>
                  <a:lnTo>
                    <a:pt x="20935" y="26360"/>
                  </a:lnTo>
                  <a:lnTo>
                    <a:pt x="20628" y="26258"/>
                  </a:lnTo>
                  <a:lnTo>
                    <a:pt x="20474" y="26258"/>
                  </a:lnTo>
                  <a:lnTo>
                    <a:pt x="20372" y="26207"/>
                  </a:lnTo>
                  <a:lnTo>
                    <a:pt x="20270" y="26105"/>
                  </a:lnTo>
                  <a:lnTo>
                    <a:pt x="20167" y="26002"/>
                  </a:lnTo>
                  <a:lnTo>
                    <a:pt x="20167" y="25900"/>
                  </a:lnTo>
                  <a:lnTo>
                    <a:pt x="20116" y="25746"/>
                  </a:lnTo>
                  <a:lnTo>
                    <a:pt x="20116" y="25542"/>
                  </a:lnTo>
                  <a:lnTo>
                    <a:pt x="20014" y="25388"/>
                  </a:lnTo>
                  <a:lnTo>
                    <a:pt x="19860" y="25234"/>
                  </a:lnTo>
                  <a:lnTo>
                    <a:pt x="19706" y="25132"/>
                  </a:lnTo>
                  <a:close/>
                  <a:moveTo>
                    <a:pt x="14639" y="27333"/>
                  </a:moveTo>
                  <a:lnTo>
                    <a:pt x="14588" y="27640"/>
                  </a:lnTo>
                  <a:lnTo>
                    <a:pt x="14588" y="27794"/>
                  </a:lnTo>
                  <a:lnTo>
                    <a:pt x="14537" y="27947"/>
                  </a:lnTo>
                  <a:lnTo>
                    <a:pt x="14434" y="28050"/>
                  </a:lnTo>
                  <a:lnTo>
                    <a:pt x="14332" y="28101"/>
                  </a:lnTo>
                  <a:lnTo>
                    <a:pt x="14230" y="28152"/>
                  </a:lnTo>
                  <a:lnTo>
                    <a:pt x="14076" y="28203"/>
                  </a:lnTo>
                  <a:lnTo>
                    <a:pt x="13923" y="28203"/>
                  </a:lnTo>
                  <a:lnTo>
                    <a:pt x="13718" y="28306"/>
                  </a:lnTo>
                  <a:lnTo>
                    <a:pt x="13564" y="28408"/>
                  </a:lnTo>
                  <a:lnTo>
                    <a:pt x="13462" y="28561"/>
                  </a:lnTo>
                  <a:lnTo>
                    <a:pt x="13411" y="28766"/>
                  </a:lnTo>
                  <a:lnTo>
                    <a:pt x="13462" y="28920"/>
                  </a:lnTo>
                  <a:lnTo>
                    <a:pt x="13462" y="29124"/>
                  </a:lnTo>
                  <a:lnTo>
                    <a:pt x="13513" y="29278"/>
                  </a:lnTo>
                  <a:lnTo>
                    <a:pt x="13564" y="28920"/>
                  </a:lnTo>
                  <a:lnTo>
                    <a:pt x="13616" y="28817"/>
                  </a:lnTo>
                  <a:lnTo>
                    <a:pt x="13667" y="28664"/>
                  </a:lnTo>
                  <a:lnTo>
                    <a:pt x="13769" y="28561"/>
                  </a:lnTo>
                  <a:lnTo>
                    <a:pt x="13871" y="28510"/>
                  </a:lnTo>
                  <a:lnTo>
                    <a:pt x="13974" y="28459"/>
                  </a:lnTo>
                  <a:lnTo>
                    <a:pt x="14076" y="28459"/>
                  </a:lnTo>
                  <a:lnTo>
                    <a:pt x="14281" y="28408"/>
                  </a:lnTo>
                  <a:lnTo>
                    <a:pt x="14486" y="28306"/>
                  </a:lnTo>
                  <a:lnTo>
                    <a:pt x="14588" y="28203"/>
                  </a:lnTo>
                  <a:lnTo>
                    <a:pt x="14690" y="27998"/>
                  </a:lnTo>
                  <a:lnTo>
                    <a:pt x="14742" y="27845"/>
                  </a:lnTo>
                  <a:lnTo>
                    <a:pt x="14690" y="27640"/>
                  </a:lnTo>
                  <a:lnTo>
                    <a:pt x="14639" y="27333"/>
                  </a:lnTo>
                  <a:close/>
                  <a:moveTo>
                    <a:pt x="4198" y="27998"/>
                  </a:moveTo>
                  <a:lnTo>
                    <a:pt x="4146" y="28306"/>
                  </a:lnTo>
                  <a:lnTo>
                    <a:pt x="4146" y="28459"/>
                  </a:lnTo>
                  <a:lnTo>
                    <a:pt x="4095" y="28613"/>
                  </a:lnTo>
                  <a:lnTo>
                    <a:pt x="3993" y="28715"/>
                  </a:lnTo>
                  <a:lnTo>
                    <a:pt x="3890" y="28766"/>
                  </a:lnTo>
                  <a:lnTo>
                    <a:pt x="3788" y="28817"/>
                  </a:lnTo>
                  <a:lnTo>
                    <a:pt x="3686" y="28817"/>
                  </a:lnTo>
                  <a:lnTo>
                    <a:pt x="3481" y="28869"/>
                  </a:lnTo>
                  <a:lnTo>
                    <a:pt x="3276" y="28920"/>
                  </a:lnTo>
                  <a:lnTo>
                    <a:pt x="3174" y="29073"/>
                  </a:lnTo>
                  <a:lnTo>
                    <a:pt x="3072" y="29227"/>
                  </a:lnTo>
                  <a:lnTo>
                    <a:pt x="3020" y="29432"/>
                  </a:lnTo>
                  <a:lnTo>
                    <a:pt x="3020" y="29585"/>
                  </a:lnTo>
                  <a:lnTo>
                    <a:pt x="3072" y="29943"/>
                  </a:lnTo>
                  <a:lnTo>
                    <a:pt x="3123" y="29585"/>
                  </a:lnTo>
                  <a:lnTo>
                    <a:pt x="3174" y="29483"/>
                  </a:lnTo>
                  <a:lnTo>
                    <a:pt x="3225" y="29329"/>
                  </a:lnTo>
                  <a:lnTo>
                    <a:pt x="3327" y="29227"/>
                  </a:lnTo>
                  <a:lnTo>
                    <a:pt x="3430" y="29176"/>
                  </a:lnTo>
                  <a:lnTo>
                    <a:pt x="3532" y="29124"/>
                  </a:lnTo>
                  <a:lnTo>
                    <a:pt x="3686" y="29124"/>
                  </a:lnTo>
                  <a:lnTo>
                    <a:pt x="3839" y="29073"/>
                  </a:lnTo>
                  <a:lnTo>
                    <a:pt x="4044" y="28971"/>
                  </a:lnTo>
                  <a:lnTo>
                    <a:pt x="4198" y="28869"/>
                  </a:lnTo>
                  <a:lnTo>
                    <a:pt x="4249" y="28664"/>
                  </a:lnTo>
                  <a:lnTo>
                    <a:pt x="4300" y="28510"/>
                  </a:lnTo>
                  <a:lnTo>
                    <a:pt x="4249" y="28306"/>
                  </a:lnTo>
                  <a:lnTo>
                    <a:pt x="4198" y="27998"/>
                  </a:lnTo>
                  <a:close/>
                  <a:moveTo>
                    <a:pt x="28254" y="30762"/>
                  </a:moveTo>
                  <a:lnTo>
                    <a:pt x="27947" y="30814"/>
                  </a:lnTo>
                  <a:lnTo>
                    <a:pt x="28254" y="30916"/>
                  </a:lnTo>
                  <a:lnTo>
                    <a:pt x="28254" y="30865"/>
                  </a:lnTo>
                  <a:lnTo>
                    <a:pt x="28408" y="30916"/>
                  </a:lnTo>
                  <a:lnTo>
                    <a:pt x="28510" y="30967"/>
                  </a:lnTo>
                  <a:lnTo>
                    <a:pt x="28613" y="31018"/>
                  </a:lnTo>
                  <a:lnTo>
                    <a:pt x="28715" y="31121"/>
                  </a:lnTo>
                  <a:lnTo>
                    <a:pt x="28766" y="31274"/>
                  </a:lnTo>
                  <a:lnTo>
                    <a:pt x="28766" y="31377"/>
                  </a:lnTo>
                  <a:lnTo>
                    <a:pt x="28817" y="31581"/>
                  </a:lnTo>
                  <a:lnTo>
                    <a:pt x="28869" y="31735"/>
                  </a:lnTo>
                  <a:lnTo>
                    <a:pt x="29022" y="31888"/>
                  </a:lnTo>
                  <a:lnTo>
                    <a:pt x="29176" y="31991"/>
                  </a:lnTo>
                  <a:lnTo>
                    <a:pt x="29329" y="32042"/>
                  </a:lnTo>
                  <a:lnTo>
                    <a:pt x="29534" y="32042"/>
                  </a:lnTo>
                  <a:lnTo>
                    <a:pt x="29841" y="31940"/>
                  </a:lnTo>
                  <a:lnTo>
                    <a:pt x="29534" y="31888"/>
                  </a:lnTo>
                  <a:lnTo>
                    <a:pt x="29380" y="31888"/>
                  </a:lnTo>
                  <a:lnTo>
                    <a:pt x="29278" y="31786"/>
                  </a:lnTo>
                  <a:lnTo>
                    <a:pt x="29176" y="31735"/>
                  </a:lnTo>
                  <a:lnTo>
                    <a:pt x="29073" y="31633"/>
                  </a:lnTo>
                  <a:lnTo>
                    <a:pt x="29073" y="31530"/>
                  </a:lnTo>
                  <a:lnTo>
                    <a:pt x="29022" y="31377"/>
                  </a:lnTo>
                  <a:lnTo>
                    <a:pt x="29022" y="31172"/>
                  </a:lnTo>
                  <a:lnTo>
                    <a:pt x="28920" y="31018"/>
                  </a:lnTo>
                  <a:lnTo>
                    <a:pt x="28766" y="30865"/>
                  </a:lnTo>
                  <a:lnTo>
                    <a:pt x="28613" y="30762"/>
                  </a:lnTo>
                  <a:close/>
                  <a:moveTo>
                    <a:pt x="21703" y="31684"/>
                  </a:moveTo>
                  <a:lnTo>
                    <a:pt x="21498" y="31735"/>
                  </a:lnTo>
                  <a:lnTo>
                    <a:pt x="21344" y="31837"/>
                  </a:lnTo>
                  <a:lnTo>
                    <a:pt x="21242" y="31991"/>
                  </a:lnTo>
                  <a:lnTo>
                    <a:pt x="21037" y="32247"/>
                  </a:lnTo>
                  <a:lnTo>
                    <a:pt x="21037" y="32247"/>
                  </a:lnTo>
                  <a:lnTo>
                    <a:pt x="21191" y="32144"/>
                  </a:lnTo>
                  <a:lnTo>
                    <a:pt x="21344" y="32093"/>
                  </a:lnTo>
                  <a:lnTo>
                    <a:pt x="21344" y="32042"/>
                  </a:lnTo>
                  <a:lnTo>
                    <a:pt x="21447" y="31991"/>
                  </a:lnTo>
                  <a:lnTo>
                    <a:pt x="21600" y="31940"/>
                  </a:lnTo>
                  <a:lnTo>
                    <a:pt x="21703" y="31888"/>
                  </a:lnTo>
                  <a:lnTo>
                    <a:pt x="21856" y="31940"/>
                  </a:lnTo>
                  <a:lnTo>
                    <a:pt x="21959" y="31991"/>
                  </a:lnTo>
                  <a:lnTo>
                    <a:pt x="22061" y="32042"/>
                  </a:lnTo>
                  <a:lnTo>
                    <a:pt x="22215" y="32196"/>
                  </a:lnTo>
                  <a:lnTo>
                    <a:pt x="22368" y="32247"/>
                  </a:lnTo>
                  <a:lnTo>
                    <a:pt x="22573" y="32247"/>
                  </a:lnTo>
                  <a:lnTo>
                    <a:pt x="22778" y="32196"/>
                  </a:lnTo>
                  <a:lnTo>
                    <a:pt x="22931" y="32093"/>
                  </a:lnTo>
                  <a:lnTo>
                    <a:pt x="23033" y="31991"/>
                  </a:lnTo>
                  <a:lnTo>
                    <a:pt x="23238" y="31684"/>
                  </a:lnTo>
                  <a:lnTo>
                    <a:pt x="22982" y="31888"/>
                  </a:lnTo>
                  <a:lnTo>
                    <a:pt x="22829" y="31940"/>
                  </a:lnTo>
                  <a:lnTo>
                    <a:pt x="22726" y="31991"/>
                  </a:lnTo>
                  <a:lnTo>
                    <a:pt x="22470" y="31991"/>
                  </a:lnTo>
                  <a:lnTo>
                    <a:pt x="22317" y="31940"/>
                  </a:lnTo>
                  <a:lnTo>
                    <a:pt x="22215" y="31888"/>
                  </a:lnTo>
                  <a:lnTo>
                    <a:pt x="22061" y="31735"/>
                  </a:lnTo>
                  <a:lnTo>
                    <a:pt x="21907" y="31684"/>
                  </a:lnTo>
                  <a:close/>
                  <a:moveTo>
                    <a:pt x="35369" y="31940"/>
                  </a:moveTo>
                  <a:lnTo>
                    <a:pt x="35164" y="31991"/>
                  </a:lnTo>
                  <a:lnTo>
                    <a:pt x="35011" y="32093"/>
                  </a:lnTo>
                  <a:lnTo>
                    <a:pt x="34908" y="32247"/>
                  </a:lnTo>
                  <a:lnTo>
                    <a:pt x="34704" y="32503"/>
                  </a:lnTo>
                  <a:lnTo>
                    <a:pt x="34960" y="32349"/>
                  </a:lnTo>
                  <a:lnTo>
                    <a:pt x="35011" y="32349"/>
                  </a:lnTo>
                  <a:lnTo>
                    <a:pt x="35113" y="32247"/>
                  </a:lnTo>
                  <a:lnTo>
                    <a:pt x="35215" y="32196"/>
                  </a:lnTo>
                  <a:lnTo>
                    <a:pt x="35471" y="32196"/>
                  </a:lnTo>
                  <a:lnTo>
                    <a:pt x="35625" y="32247"/>
                  </a:lnTo>
                  <a:lnTo>
                    <a:pt x="35727" y="32298"/>
                  </a:lnTo>
                  <a:lnTo>
                    <a:pt x="35881" y="32451"/>
                  </a:lnTo>
                  <a:lnTo>
                    <a:pt x="36034" y="32503"/>
                  </a:lnTo>
                  <a:lnTo>
                    <a:pt x="36239" y="32503"/>
                  </a:lnTo>
                  <a:lnTo>
                    <a:pt x="36444" y="32451"/>
                  </a:lnTo>
                  <a:lnTo>
                    <a:pt x="36597" y="32400"/>
                  </a:lnTo>
                  <a:lnTo>
                    <a:pt x="36700" y="32247"/>
                  </a:lnTo>
                  <a:lnTo>
                    <a:pt x="36905" y="31991"/>
                  </a:lnTo>
                  <a:lnTo>
                    <a:pt x="36905" y="31991"/>
                  </a:lnTo>
                  <a:lnTo>
                    <a:pt x="36597" y="32144"/>
                  </a:lnTo>
                  <a:lnTo>
                    <a:pt x="36495" y="32247"/>
                  </a:lnTo>
                  <a:lnTo>
                    <a:pt x="36341" y="32298"/>
                  </a:lnTo>
                  <a:lnTo>
                    <a:pt x="36239" y="32298"/>
                  </a:lnTo>
                  <a:lnTo>
                    <a:pt x="36086" y="32247"/>
                  </a:lnTo>
                  <a:lnTo>
                    <a:pt x="35983" y="32196"/>
                  </a:lnTo>
                  <a:lnTo>
                    <a:pt x="35881" y="32144"/>
                  </a:lnTo>
                  <a:lnTo>
                    <a:pt x="35727" y="32042"/>
                  </a:lnTo>
                  <a:lnTo>
                    <a:pt x="35574" y="31940"/>
                  </a:lnTo>
                  <a:close/>
                  <a:moveTo>
                    <a:pt x="7729" y="32861"/>
                  </a:moveTo>
                  <a:lnTo>
                    <a:pt x="7525" y="32912"/>
                  </a:lnTo>
                  <a:lnTo>
                    <a:pt x="7371" y="33014"/>
                  </a:lnTo>
                  <a:lnTo>
                    <a:pt x="7269" y="33168"/>
                  </a:lnTo>
                  <a:lnTo>
                    <a:pt x="7115" y="33424"/>
                  </a:lnTo>
                  <a:lnTo>
                    <a:pt x="7217" y="33373"/>
                  </a:lnTo>
                  <a:lnTo>
                    <a:pt x="7371" y="33270"/>
                  </a:lnTo>
                  <a:lnTo>
                    <a:pt x="7473" y="33168"/>
                  </a:lnTo>
                  <a:lnTo>
                    <a:pt x="7627" y="33117"/>
                  </a:lnTo>
                  <a:lnTo>
                    <a:pt x="7883" y="33117"/>
                  </a:lnTo>
                  <a:lnTo>
                    <a:pt x="7985" y="33168"/>
                  </a:lnTo>
                  <a:lnTo>
                    <a:pt x="8088" y="33270"/>
                  </a:lnTo>
                  <a:lnTo>
                    <a:pt x="8241" y="33373"/>
                  </a:lnTo>
                  <a:lnTo>
                    <a:pt x="8446" y="33424"/>
                  </a:lnTo>
                  <a:lnTo>
                    <a:pt x="8599" y="33424"/>
                  </a:lnTo>
                  <a:lnTo>
                    <a:pt x="8804" y="33373"/>
                  </a:lnTo>
                  <a:lnTo>
                    <a:pt x="8958" y="33322"/>
                  </a:lnTo>
                  <a:lnTo>
                    <a:pt x="9060" y="33168"/>
                  </a:lnTo>
                  <a:lnTo>
                    <a:pt x="9265" y="32912"/>
                  </a:lnTo>
                  <a:lnTo>
                    <a:pt x="9265" y="32912"/>
                  </a:lnTo>
                  <a:lnTo>
                    <a:pt x="9009" y="33066"/>
                  </a:lnTo>
                  <a:lnTo>
                    <a:pt x="8855" y="33168"/>
                  </a:lnTo>
                  <a:lnTo>
                    <a:pt x="8753" y="33219"/>
                  </a:lnTo>
                  <a:lnTo>
                    <a:pt x="8599" y="33219"/>
                  </a:lnTo>
                  <a:lnTo>
                    <a:pt x="8497" y="33168"/>
                  </a:lnTo>
                  <a:lnTo>
                    <a:pt x="8344" y="33117"/>
                  </a:lnTo>
                  <a:lnTo>
                    <a:pt x="8292" y="33066"/>
                  </a:lnTo>
                  <a:lnTo>
                    <a:pt x="8088" y="32963"/>
                  </a:lnTo>
                  <a:lnTo>
                    <a:pt x="7934" y="32861"/>
                  </a:lnTo>
                  <a:close/>
                  <a:moveTo>
                    <a:pt x="14179" y="33885"/>
                  </a:moveTo>
                  <a:lnTo>
                    <a:pt x="14025" y="33936"/>
                  </a:lnTo>
                  <a:lnTo>
                    <a:pt x="13718" y="33987"/>
                  </a:lnTo>
                  <a:lnTo>
                    <a:pt x="14025" y="34089"/>
                  </a:lnTo>
                  <a:lnTo>
                    <a:pt x="14025" y="34038"/>
                  </a:lnTo>
                  <a:lnTo>
                    <a:pt x="14281" y="34141"/>
                  </a:lnTo>
                  <a:lnTo>
                    <a:pt x="14383" y="34192"/>
                  </a:lnTo>
                  <a:lnTo>
                    <a:pt x="14486" y="34294"/>
                  </a:lnTo>
                  <a:lnTo>
                    <a:pt x="14537" y="34448"/>
                  </a:lnTo>
                  <a:lnTo>
                    <a:pt x="14537" y="34550"/>
                  </a:lnTo>
                  <a:lnTo>
                    <a:pt x="14588" y="34755"/>
                  </a:lnTo>
                  <a:lnTo>
                    <a:pt x="14639" y="34908"/>
                  </a:lnTo>
                  <a:lnTo>
                    <a:pt x="14793" y="35062"/>
                  </a:lnTo>
                  <a:lnTo>
                    <a:pt x="14946" y="35164"/>
                  </a:lnTo>
                  <a:lnTo>
                    <a:pt x="15100" y="35215"/>
                  </a:lnTo>
                  <a:lnTo>
                    <a:pt x="15305" y="35164"/>
                  </a:lnTo>
                  <a:lnTo>
                    <a:pt x="15612" y="35113"/>
                  </a:lnTo>
                  <a:lnTo>
                    <a:pt x="15305" y="35062"/>
                  </a:lnTo>
                  <a:lnTo>
                    <a:pt x="15151" y="35011"/>
                  </a:lnTo>
                  <a:lnTo>
                    <a:pt x="15049" y="34960"/>
                  </a:lnTo>
                  <a:lnTo>
                    <a:pt x="14946" y="34857"/>
                  </a:lnTo>
                  <a:lnTo>
                    <a:pt x="14844" y="34755"/>
                  </a:lnTo>
                  <a:lnTo>
                    <a:pt x="14793" y="34652"/>
                  </a:lnTo>
                  <a:lnTo>
                    <a:pt x="14793" y="34499"/>
                  </a:lnTo>
                  <a:lnTo>
                    <a:pt x="14793" y="34345"/>
                  </a:lnTo>
                  <a:lnTo>
                    <a:pt x="14690" y="34141"/>
                  </a:lnTo>
                  <a:lnTo>
                    <a:pt x="14537" y="34038"/>
                  </a:lnTo>
                  <a:lnTo>
                    <a:pt x="14383" y="33936"/>
                  </a:lnTo>
                  <a:lnTo>
                    <a:pt x="14179" y="33885"/>
                  </a:lnTo>
                  <a:close/>
                  <a:moveTo>
                    <a:pt x="29585" y="36495"/>
                  </a:moveTo>
                  <a:lnTo>
                    <a:pt x="29380" y="36546"/>
                  </a:lnTo>
                  <a:lnTo>
                    <a:pt x="29227" y="36649"/>
                  </a:lnTo>
                  <a:lnTo>
                    <a:pt x="29124" y="36802"/>
                  </a:lnTo>
                  <a:lnTo>
                    <a:pt x="28920" y="37058"/>
                  </a:lnTo>
                  <a:lnTo>
                    <a:pt x="29176" y="36905"/>
                  </a:lnTo>
                  <a:lnTo>
                    <a:pt x="29227" y="36853"/>
                  </a:lnTo>
                  <a:lnTo>
                    <a:pt x="29329" y="36802"/>
                  </a:lnTo>
                  <a:lnTo>
                    <a:pt x="29483" y="36751"/>
                  </a:lnTo>
                  <a:lnTo>
                    <a:pt x="29585" y="36700"/>
                  </a:lnTo>
                  <a:lnTo>
                    <a:pt x="29687" y="36751"/>
                  </a:lnTo>
                  <a:lnTo>
                    <a:pt x="29841" y="36802"/>
                  </a:lnTo>
                  <a:lnTo>
                    <a:pt x="29943" y="36853"/>
                  </a:lnTo>
                  <a:lnTo>
                    <a:pt x="30097" y="36956"/>
                  </a:lnTo>
                  <a:lnTo>
                    <a:pt x="30251" y="37058"/>
                  </a:lnTo>
                  <a:lnTo>
                    <a:pt x="30455" y="37058"/>
                  </a:lnTo>
                  <a:lnTo>
                    <a:pt x="30660" y="37007"/>
                  </a:lnTo>
                  <a:lnTo>
                    <a:pt x="30814" y="36905"/>
                  </a:lnTo>
                  <a:lnTo>
                    <a:pt x="30916" y="36802"/>
                  </a:lnTo>
                  <a:lnTo>
                    <a:pt x="31121" y="36495"/>
                  </a:lnTo>
                  <a:lnTo>
                    <a:pt x="31121" y="36495"/>
                  </a:lnTo>
                  <a:lnTo>
                    <a:pt x="30814" y="36700"/>
                  </a:lnTo>
                  <a:lnTo>
                    <a:pt x="30711" y="36751"/>
                  </a:lnTo>
                  <a:lnTo>
                    <a:pt x="30558" y="36802"/>
                  </a:lnTo>
                  <a:lnTo>
                    <a:pt x="30353" y="36802"/>
                  </a:lnTo>
                  <a:lnTo>
                    <a:pt x="30199" y="36751"/>
                  </a:lnTo>
                  <a:lnTo>
                    <a:pt x="30097" y="36649"/>
                  </a:lnTo>
                  <a:lnTo>
                    <a:pt x="29943" y="36546"/>
                  </a:lnTo>
                  <a:lnTo>
                    <a:pt x="29790" y="36495"/>
                  </a:lnTo>
                  <a:close/>
                  <a:moveTo>
                    <a:pt x="3225" y="37007"/>
                  </a:moveTo>
                  <a:lnTo>
                    <a:pt x="3020" y="37058"/>
                  </a:lnTo>
                  <a:lnTo>
                    <a:pt x="2867" y="37160"/>
                  </a:lnTo>
                  <a:lnTo>
                    <a:pt x="2764" y="37263"/>
                  </a:lnTo>
                  <a:lnTo>
                    <a:pt x="2560" y="37570"/>
                  </a:lnTo>
                  <a:lnTo>
                    <a:pt x="2867" y="37365"/>
                  </a:lnTo>
                  <a:lnTo>
                    <a:pt x="2969" y="37314"/>
                  </a:lnTo>
                  <a:lnTo>
                    <a:pt x="3123" y="37212"/>
                  </a:lnTo>
                  <a:lnTo>
                    <a:pt x="3225" y="37212"/>
                  </a:lnTo>
                  <a:lnTo>
                    <a:pt x="3379" y="37263"/>
                  </a:lnTo>
                  <a:lnTo>
                    <a:pt x="3481" y="37263"/>
                  </a:lnTo>
                  <a:lnTo>
                    <a:pt x="3583" y="37365"/>
                  </a:lnTo>
                  <a:lnTo>
                    <a:pt x="3737" y="37468"/>
                  </a:lnTo>
                  <a:lnTo>
                    <a:pt x="3890" y="37519"/>
                  </a:lnTo>
                  <a:lnTo>
                    <a:pt x="4095" y="37570"/>
                  </a:lnTo>
                  <a:lnTo>
                    <a:pt x="4300" y="37519"/>
                  </a:lnTo>
                  <a:lnTo>
                    <a:pt x="4453" y="37416"/>
                  </a:lnTo>
                  <a:lnTo>
                    <a:pt x="4556" y="37263"/>
                  </a:lnTo>
                  <a:lnTo>
                    <a:pt x="4761" y="37007"/>
                  </a:lnTo>
                  <a:lnTo>
                    <a:pt x="4505" y="37212"/>
                  </a:lnTo>
                  <a:lnTo>
                    <a:pt x="4351" y="37263"/>
                  </a:lnTo>
                  <a:lnTo>
                    <a:pt x="4249" y="37314"/>
                  </a:lnTo>
                  <a:lnTo>
                    <a:pt x="3993" y="37314"/>
                  </a:lnTo>
                  <a:lnTo>
                    <a:pt x="3839" y="37263"/>
                  </a:lnTo>
                  <a:lnTo>
                    <a:pt x="3788" y="37160"/>
                  </a:lnTo>
                  <a:lnTo>
                    <a:pt x="3583" y="37058"/>
                  </a:lnTo>
                  <a:lnTo>
                    <a:pt x="3430" y="37007"/>
                  </a:lnTo>
                  <a:close/>
                  <a:moveTo>
                    <a:pt x="39464" y="36086"/>
                  </a:moveTo>
                  <a:lnTo>
                    <a:pt x="39464" y="36444"/>
                  </a:lnTo>
                  <a:lnTo>
                    <a:pt x="39413" y="36546"/>
                  </a:lnTo>
                  <a:lnTo>
                    <a:pt x="39361" y="36700"/>
                  </a:lnTo>
                  <a:lnTo>
                    <a:pt x="39259" y="36802"/>
                  </a:lnTo>
                  <a:lnTo>
                    <a:pt x="39157" y="36853"/>
                  </a:lnTo>
                  <a:lnTo>
                    <a:pt x="39054" y="36905"/>
                  </a:lnTo>
                  <a:lnTo>
                    <a:pt x="38952" y="36956"/>
                  </a:lnTo>
                  <a:lnTo>
                    <a:pt x="38747" y="36956"/>
                  </a:lnTo>
                  <a:lnTo>
                    <a:pt x="38594" y="37058"/>
                  </a:lnTo>
                  <a:lnTo>
                    <a:pt x="38440" y="37160"/>
                  </a:lnTo>
                  <a:lnTo>
                    <a:pt x="38338" y="37365"/>
                  </a:lnTo>
                  <a:lnTo>
                    <a:pt x="38287" y="37519"/>
                  </a:lnTo>
                  <a:lnTo>
                    <a:pt x="38287" y="37723"/>
                  </a:lnTo>
                  <a:lnTo>
                    <a:pt x="38338" y="38031"/>
                  </a:lnTo>
                  <a:lnTo>
                    <a:pt x="38389" y="37877"/>
                  </a:lnTo>
                  <a:lnTo>
                    <a:pt x="38440" y="37723"/>
                  </a:lnTo>
                  <a:lnTo>
                    <a:pt x="38440" y="37570"/>
                  </a:lnTo>
                  <a:lnTo>
                    <a:pt x="38491" y="37416"/>
                  </a:lnTo>
                  <a:lnTo>
                    <a:pt x="38594" y="37365"/>
                  </a:lnTo>
                  <a:lnTo>
                    <a:pt x="38696" y="37263"/>
                  </a:lnTo>
                  <a:lnTo>
                    <a:pt x="38798" y="37212"/>
                  </a:lnTo>
                  <a:lnTo>
                    <a:pt x="38952" y="37212"/>
                  </a:lnTo>
                  <a:lnTo>
                    <a:pt x="39157" y="37160"/>
                  </a:lnTo>
                  <a:lnTo>
                    <a:pt x="39310" y="37109"/>
                  </a:lnTo>
                  <a:lnTo>
                    <a:pt x="39464" y="36956"/>
                  </a:lnTo>
                  <a:lnTo>
                    <a:pt x="39566" y="36802"/>
                  </a:lnTo>
                  <a:lnTo>
                    <a:pt x="39566" y="36597"/>
                  </a:lnTo>
                  <a:lnTo>
                    <a:pt x="39566" y="36444"/>
                  </a:lnTo>
                  <a:lnTo>
                    <a:pt x="39515" y="36239"/>
                  </a:lnTo>
                  <a:lnTo>
                    <a:pt x="39464" y="36086"/>
                  </a:lnTo>
                  <a:close/>
                  <a:moveTo>
                    <a:pt x="21959" y="37314"/>
                  </a:moveTo>
                  <a:lnTo>
                    <a:pt x="21652" y="37416"/>
                  </a:lnTo>
                  <a:lnTo>
                    <a:pt x="21959" y="37416"/>
                  </a:lnTo>
                  <a:lnTo>
                    <a:pt x="22112" y="37468"/>
                  </a:lnTo>
                  <a:lnTo>
                    <a:pt x="22215" y="37519"/>
                  </a:lnTo>
                  <a:lnTo>
                    <a:pt x="22317" y="37570"/>
                  </a:lnTo>
                  <a:lnTo>
                    <a:pt x="22419" y="37672"/>
                  </a:lnTo>
                  <a:lnTo>
                    <a:pt x="22470" y="37826"/>
                  </a:lnTo>
                  <a:lnTo>
                    <a:pt x="22470" y="37928"/>
                  </a:lnTo>
                  <a:lnTo>
                    <a:pt x="22522" y="38133"/>
                  </a:lnTo>
                  <a:lnTo>
                    <a:pt x="22573" y="38287"/>
                  </a:lnTo>
                  <a:lnTo>
                    <a:pt x="22726" y="38440"/>
                  </a:lnTo>
                  <a:lnTo>
                    <a:pt x="22880" y="38542"/>
                  </a:lnTo>
                  <a:lnTo>
                    <a:pt x="23033" y="38594"/>
                  </a:lnTo>
                  <a:lnTo>
                    <a:pt x="23238" y="38594"/>
                  </a:lnTo>
                  <a:lnTo>
                    <a:pt x="23545" y="38491"/>
                  </a:lnTo>
                  <a:lnTo>
                    <a:pt x="23238" y="38440"/>
                  </a:lnTo>
                  <a:lnTo>
                    <a:pt x="23085" y="38440"/>
                  </a:lnTo>
                  <a:lnTo>
                    <a:pt x="22982" y="38389"/>
                  </a:lnTo>
                  <a:lnTo>
                    <a:pt x="22880" y="38287"/>
                  </a:lnTo>
                  <a:lnTo>
                    <a:pt x="22778" y="38184"/>
                  </a:lnTo>
                  <a:lnTo>
                    <a:pt x="22778" y="38082"/>
                  </a:lnTo>
                  <a:lnTo>
                    <a:pt x="22726" y="37928"/>
                  </a:lnTo>
                  <a:lnTo>
                    <a:pt x="22726" y="37723"/>
                  </a:lnTo>
                  <a:lnTo>
                    <a:pt x="22624" y="37570"/>
                  </a:lnTo>
                  <a:lnTo>
                    <a:pt x="22470" y="37416"/>
                  </a:lnTo>
                  <a:lnTo>
                    <a:pt x="22317" y="37314"/>
                  </a:lnTo>
                  <a:close/>
                  <a:moveTo>
                    <a:pt x="10442" y="38491"/>
                  </a:moveTo>
                  <a:lnTo>
                    <a:pt x="10391" y="38850"/>
                  </a:lnTo>
                  <a:lnTo>
                    <a:pt x="10391" y="38952"/>
                  </a:lnTo>
                  <a:lnTo>
                    <a:pt x="10340" y="39105"/>
                  </a:lnTo>
                  <a:lnTo>
                    <a:pt x="10237" y="39208"/>
                  </a:lnTo>
                  <a:lnTo>
                    <a:pt x="10135" y="39259"/>
                  </a:lnTo>
                  <a:lnTo>
                    <a:pt x="10033" y="39310"/>
                  </a:lnTo>
                  <a:lnTo>
                    <a:pt x="9879" y="39361"/>
                  </a:lnTo>
                  <a:lnTo>
                    <a:pt x="9725" y="39361"/>
                  </a:lnTo>
                  <a:lnTo>
                    <a:pt x="9521" y="39464"/>
                  </a:lnTo>
                  <a:lnTo>
                    <a:pt x="9418" y="39566"/>
                  </a:lnTo>
                  <a:lnTo>
                    <a:pt x="9316" y="39771"/>
                  </a:lnTo>
                  <a:lnTo>
                    <a:pt x="9265" y="39924"/>
                  </a:lnTo>
                  <a:lnTo>
                    <a:pt x="9265" y="40129"/>
                  </a:lnTo>
                  <a:lnTo>
                    <a:pt x="9316" y="40436"/>
                  </a:lnTo>
                  <a:lnTo>
                    <a:pt x="9367" y="40283"/>
                  </a:lnTo>
                  <a:lnTo>
                    <a:pt x="9367" y="40129"/>
                  </a:lnTo>
                  <a:lnTo>
                    <a:pt x="9418" y="39976"/>
                  </a:lnTo>
                  <a:lnTo>
                    <a:pt x="9470" y="39873"/>
                  </a:lnTo>
                  <a:lnTo>
                    <a:pt x="9572" y="39771"/>
                  </a:lnTo>
                  <a:lnTo>
                    <a:pt x="9674" y="39668"/>
                  </a:lnTo>
                  <a:lnTo>
                    <a:pt x="9777" y="39617"/>
                  </a:lnTo>
                  <a:lnTo>
                    <a:pt x="9930" y="39617"/>
                  </a:lnTo>
                  <a:lnTo>
                    <a:pt x="10084" y="39566"/>
                  </a:lnTo>
                  <a:lnTo>
                    <a:pt x="10289" y="39515"/>
                  </a:lnTo>
                  <a:lnTo>
                    <a:pt x="10442" y="39361"/>
                  </a:lnTo>
                  <a:lnTo>
                    <a:pt x="10493" y="39208"/>
                  </a:lnTo>
                  <a:lnTo>
                    <a:pt x="10544" y="39003"/>
                  </a:lnTo>
                  <a:lnTo>
                    <a:pt x="10493" y="38850"/>
                  </a:lnTo>
                  <a:lnTo>
                    <a:pt x="10493" y="38696"/>
                  </a:lnTo>
                  <a:lnTo>
                    <a:pt x="10442" y="38491"/>
                  </a:lnTo>
                  <a:close/>
                  <a:moveTo>
                    <a:pt x="16379" y="40129"/>
                  </a:moveTo>
                  <a:lnTo>
                    <a:pt x="16175" y="40180"/>
                  </a:lnTo>
                  <a:lnTo>
                    <a:pt x="16021" y="40283"/>
                  </a:lnTo>
                  <a:lnTo>
                    <a:pt x="15919" y="40436"/>
                  </a:lnTo>
                  <a:lnTo>
                    <a:pt x="15714" y="40692"/>
                  </a:lnTo>
                  <a:lnTo>
                    <a:pt x="15970" y="40539"/>
                  </a:lnTo>
                  <a:lnTo>
                    <a:pt x="16124" y="40436"/>
                  </a:lnTo>
                  <a:lnTo>
                    <a:pt x="16226" y="40385"/>
                  </a:lnTo>
                  <a:lnTo>
                    <a:pt x="16482" y="40385"/>
                  </a:lnTo>
                  <a:lnTo>
                    <a:pt x="16584" y="40436"/>
                  </a:lnTo>
                  <a:lnTo>
                    <a:pt x="16738" y="40487"/>
                  </a:lnTo>
                  <a:lnTo>
                    <a:pt x="16943" y="40641"/>
                  </a:lnTo>
                  <a:lnTo>
                    <a:pt x="17198" y="40692"/>
                  </a:lnTo>
                  <a:lnTo>
                    <a:pt x="17403" y="40641"/>
                  </a:lnTo>
                  <a:lnTo>
                    <a:pt x="17659" y="40539"/>
                  </a:lnTo>
                  <a:lnTo>
                    <a:pt x="17710" y="40436"/>
                  </a:lnTo>
                  <a:lnTo>
                    <a:pt x="17864" y="40180"/>
                  </a:lnTo>
                  <a:lnTo>
                    <a:pt x="17608" y="40334"/>
                  </a:lnTo>
                  <a:lnTo>
                    <a:pt x="17454" y="40436"/>
                  </a:lnTo>
                  <a:lnTo>
                    <a:pt x="17250" y="40487"/>
                  </a:lnTo>
                  <a:lnTo>
                    <a:pt x="17045" y="40436"/>
                  </a:lnTo>
                  <a:lnTo>
                    <a:pt x="16891" y="40334"/>
                  </a:lnTo>
                  <a:lnTo>
                    <a:pt x="16738" y="40232"/>
                  </a:lnTo>
                  <a:lnTo>
                    <a:pt x="16533" y="40180"/>
                  </a:lnTo>
                  <a:lnTo>
                    <a:pt x="16379" y="40129"/>
                  </a:lnTo>
                  <a:close/>
                  <a:moveTo>
                    <a:pt x="34294" y="39413"/>
                  </a:moveTo>
                  <a:lnTo>
                    <a:pt x="34141" y="39464"/>
                  </a:lnTo>
                  <a:lnTo>
                    <a:pt x="33833" y="39515"/>
                  </a:lnTo>
                  <a:lnTo>
                    <a:pt x="34141" y="39668"/>
                  </a:lnTo>
                  <a:lnTo>
                    <a:pt x="34141" y="39617"/>
                  </a:lnTo>
                  <a:lnTo>
                    <a:pt x="34294" y="39668"/>
                  </a:lnTo>
                  <a:lnTo>
                    <a:pt x="34448" y="39720"/>
                  </a:lnTo>
                  <a:lnTo>
                    <a:pt x="34550" y="39822"/>
                  </a:lnTo>
                  <a:lnTo>
                    <a:pt x="34601" y="39924"/>
                  </a:lnTo>
                  <a:lnTo>
                    <a:pt x="34652" y="40027"/>
                  </a:lnTo>
                  <a:lnTo>
                    <a:pt x="34652" y="40129"/>
                  </a:lnTo>
                  <a:lnTo>
                    <a:pt x="34704" y="40334"/>
                  </a:lnTo>
                  <a:lnTo>
                    <a:pt x="34806" y="40487"/>
                  </a:lnTo>
                  <a:lnTo>
                    <a:pt x="34908" y="40641"/>
                  </a:lnTo>
                  <a:lnTo>
                    <a:pt x="35062" y="40743"/>
                  </a:lnTo>
                  <a:lnTo>
                    <a:pt x="35267" y="40795"/>
                  </a:lnTo>
                  <a:lnTo>
                    <a:pt x="35420" y="40743"/>
                  </a:lnTo>
                  <a:lnTo>
                    <a:pt x="35778" y="40692"/>
                  </a:lnTo>
                  <a:lnTo>
                    <a:pt x="35420" y="40641"/>
                  </a:lnTo>
                  <a:lnTo>
                    <a:pt x="35318" y="40590"/>
                  </a:lnTo>
                  <a:lnTo>
                    <a:pt x="35164" y="40539"/>
                  </a:lnTo>
                  <a:lnTo>
                    <a:pt x="35062" y="40436"/>
                  </a:lnTo>
                  <a:lnTo>
                    <a:pt x="35011" y="40334"/>
                  </a:lnTo>
                  <a:lnTo>
                    <a:pt x="34960" y="40232"/>
                  </a:lnTo>
                  <a:lnTo>
                    <a:pt x="34960" y="40129"/>
                  </a:lnTo>
                  <a:lnTo>
                    <a:pt x="34908" y="39873"/>
                  </a:lnTo>
                  <a:lnTo>
                    <a:pt x="34755" y="39617"/>
                  </a:lnTo>
                  <a:lnTo>
                    <a:pt x="34550" y="39515"/>
                  </a:lnTo>
                  <a:lnTo>
                    <a:pt x="34294" y="39413"/>
                  </a:lnTo>
                  <a:close/>
                  <a:moveTo>
                    <a:pt x="359" y="41818"/>
                  </a:moveTo>
                  <a:lnTo>
                    <a:pt x="103" y="42023"/>
                  </a:lnTo>
                  <a:lnTo>
                    <a:pt x="0" y="42074"/>
                  </a:lnTo>
                  <a:lnTo>
                    <a:pt x="0" y="42279"/>
                  </a:lnTo>
                  <a:lnTo>
                    <a:pt x="103" y="42228"/>
                  </a:lnTo>
                  <a:lnTo>
                    <a:pt x="205" y="42125"/>
                  </a:lnTo>
                  <a:lnTo>
                    <a:pt x="359" y="41818"/>
                  </a:lnTo>
                  <a:close/>
                  <a:moveTo>
                    <a:pt x="4249" y="42074"/>
                  </a:moveTo>
                  <a:lnTo>
                    <a:pt x="4095" y="42125"/>
                  </a:lnTo>
                  <a:lnTo>
                    <a:pt x="3788" y="42177"/>
                  </a:lnTo>
                  <a:lnTo>
                    <a:pt x="4095" y="42228"/>
                  </a:lnTo>
                  <a:lnTo>
                    <a:pt x="4249" y="42228"/>
                  </a:lnTo>
                  <a:lnTo>
                    <a:pt x="4351" y="42279"/>
                  </a:lnTo>
                  <a:lnTo>
                    <a:pt x="4453" y="42381"/>
                  </a:lnTo>
                  <a:lnTo>
                    <a:pt x="4556" y="42484"/>
                  </a:lnTo>
                  <a:lnTo>
                    <a:pt x="4556" y="42586"/>
                  </a:lnTo>
                  <a:lnTo>
                    <a:pt x="4607" y="42740"/>
                  </a:lnTo>
                  <a:lnTo>
                    <a:pt x="4607" y="42893"/>
                  </a:lnTo>
                  <a:lnTo>
                    <a:pt x="4709" y="43098"/>
                  </a:lnTo>
                  <a:lnTo>
                    <a:pt x="4812" y="43251"/>
                  </a:lnTo>
                  <a:lnTo>
                    <a:pt x="5017" y="43354"/>
                  </a:lnTo>
                  <a:lnTo>
                    <a:pt x="5375" y="43354"/>
                  </a:lnTo>
                  <a:lnTo>
                    <a:pt x="5682" y="43303"/>
                  </a:lnTo>
                  <a:lnTo>
                    <a:pt x="5375" y="43251"/>
                  </a:lnTo>
                  <a:lnTo>
                    <a:pt x="5221" y="43200"/>
                  </a:lnTo>
                  <a:lnTo>
                    <a:pt x="5119" y="43149"/>
                  </a:lnTo>
                  <a:lnTo>
                    <a:pt x="5017" y="43047"/>
                  </a:lnTo>
                  <a:lnTo>
                    <a:pt x="4914" y="42944"/>
                  </a:lnTo>
                  <a:lnTo>
                    <a:pt x="4863" y="42842"/>
                  </a:lnTo>
                  <a:lnTo>
                    <a:pt x="4863" y="42688"/>
                  </a:lnTo>
                  <a:lnTo>
                    <a:pt x="4812" y="42535"/>
                  </a:lnTo>
                  <a:lnTo>
                    <a:pt x="4761" y="42330"/>
                  </a:lnTo>
                  <a:lnTo>
                    <a:pt x="4607" y="42228"/>
                  </a:lnTo>
                  <a:lnTo>
                    <a:pt x="4453" y="42125"/>
                  </a:lnTo>
                  <a:lnTo>
                    <a:pt x="4249" y="42074"/>
                  </a:lnTo>
                  <a:close/>
                  <a:moveTo>
                    <a:pt x="27998" y="41409"/>
                  </a:moveTo>
                  <a:lnTo>
                    <a:pt x="27947" y="41716"/>
                  </a:lnTo>
                  <a:lnTo>
                    <a:pt x="27845" y="42023"/>
                  </a:lnTo>
                  <a:lnTo>
                    <a:pt x="27742" y="42125"/>
                  </a:lnTo>
                  <a:lnTo>
                    <a:pt x="27691" y="42177"/>
                  </a:lnTo>
                  <a:lnTo>
                    <a:pt x="27538" y="42228"/>
                  </a:lnTo>
                  <a:lnTo>
                    <a:pt x="27435" y="42279"/>
                  </a:lnTo>
                  <a:lnTo>
                    <a:pt x="27231" y="42279"/>
                  </a:lnTo>
                  <a:lnTo>
                    <a:pt x="27077" y="42381"/>
                  </a:lnTo>
                  <a:lnTo>
                    <a:pt x="26924" y="42484"/>
                  </a:lnTo>
                  <a:lnTo>
                    <a:pt x="26821" y="42637"/>
                  </a:lnTo>
                  <a:lnTo>
                    <a:pt x="26770" y="42842"/>
                  </a:lnTo>
                  <a:lnTo>
                    <a:pt x="26770" y="42995"/>
                  </a:lnTo>
                  <a:lnTo>
                    <a:pt x="26821" y="43200"/>
                  </a:lnTo>
                  <a:lnTo>
                    <a:pt x="26821" y="43354"/>
                  </a:lnTo>
                  <a:lnTo>
                    <a:pt x="26924" y="42995"/>
                  </a:lnTo>
                  <a:lnTo>
                    <a:pt x="26924" y="42893"/>
                  </a:lnTo>
                  <a:lnTo>
                    <a:pt x="26975" y="42740"/>
                  </a:lnTo>
                  <a:lnTo>
                    <a:pt x="27077" y="42637"/>
                  </a:lnTo>
                  <a:lnTo>
                    <a:pt x="27179" y="42586"/>
                  </a:lnTo>
                  <a:lnTo>
                    <a:pt x="27282" y="42535"/>
                  </a:lnTo>
                  <a:lnTo>
                    <a:pt x="27435" y="42535"/>
                  </a:lnTo>
                  <a:lnTo>
                    <a:pt x="27691" y="42484"/>
                  </a:lnTo>
                  <a:lnTo>
                    <a:pt x="27896" y="42330"/>
                  </a:lnTo>
                  <a:lnTo>
                    <a:pt x="27998" y="42125"/>
                  </a:lnTo>
                  <a:lnTo>
                    <a:pt x="28050" y="41869"/>
                  </a:lnTo>
                  <a:lnTo>
                    <a:pt x="28050" y="41716"/>
                  </a:lnTo>
                  <a:lnTo>
                    <a:pt x="27998" y="41409"/>
                  </a:lnTo>
                  <a:close/>
                  <a:moveTo>
                    <a:pt x="40897" y="43507"/>
                  </a:moveTo>
                  <a:lnTo>
                    <a:pt x="40743" y="43559"/>
                  </a:lnTo>
                  <a:lnTo>
                    <a:pt x="40385" y="43610"/>
                  </a:lnTo>
                  <a:lnTo>
                    <a:pt x="40795" y="43661"/>
                  </a:lnTo>
                  <a:lnTo>
                    <a:pt x="40846" y="43661"/>
                  </a:lnTo>
                  <a:lnTo>
                    <a:pt x="40999" y="43712"/>
                  </a:lnTo>
                  <a:lnTo>
                    <a:pt x="41102" y="43814"/>
                  </a:lnTo>
                  <a:lnTo>
                    <a:pt x="41204" y="43917"/>
                  </a:lnTo>
                  <a:lnTo>
                    <a:pt x="41204" y="44019"/>
                  </a:lnTo>
                  <a:lnTo>
                    <a:pt x="41255" y="44173"/>
                  </a:lnTo>
                  <a:lnTo>
                    <a:pt x="41255" y="44326"/>
                  </a:lnTo>
                  <a:lnTo>
                    <a:pt x="41358" y="44531"/>
                  </a:lnTo>
                  <a:lnTo>
                    <a:pt x="41460" y="44685"/>
                  </a:lnTo>
                  <a:lnTo>
                    <a:pt x="41665" y="44736"/>
                  </a:lnTo>
                  <a:lnTo>
                    <a:pt x="41818" y="44787"/>
                  </a:lnTo>
                  <a:lnTo>
                    <a:pt x="42023" y="44787"/>
                  </a:lnTo>
                  <a:lnTo>
                    <a:pt x="42330" y="44736"/>
                  </a:lnTo>
                  <a:lnTo>
                    <a:pt x="42023" y="44685"/>
                  </a:lnTo>
                  <a:lnTo>
                    <a:pt x="41869" y="44633"/>
                  </a:lnTo>
                  <a:lnTo>
                    <a:pt x="41767" y="44582"/>
                  </a:lnTo>
                  <a:lnTo>
                    <a:pt x="41665" y="44480"/>
                  </a:lnTo>
                  <a:lnTo>
                    <a:pt x="41562" y="44377"/>
                  </a:lnTo>
                  <a:lnTo>
                    <a:pt x="41511" y="44275"/>
                  </a:lnTo>
                  <a:lnTo>
                    <a:pt x="41511" y="44122"/>
                  </a:lnTo>
                  <a:lnTo>
                    <a:pt x="41460" y="43968"/>
                  </a:lnTo>
                  <a:lnTo>
                    <a:pt x="41409" y="43763"/>
                  </a:lnTo>
                  <a:lnTo>
                    <a:pt x="41255" y="43661"/>
                  </a:lnTo>
                  <a:lnTo>
                    <a:pt x="41102" y="43559"/>
                  </a:lnTo>
                  <a:lnTo>
                    <a:pt x="40897" y="43507"/>
                  </a:lnTo>
                  <a:close/>
                  <a:moveTo>
                    <a:pt x="10289" y="44941"/>
                  </a:moveTo>
                  <a:lnTo>
                    <a:pt x="10084" y="44992"/>
                  </a:lnTo>
                  <a:lnTo>
                    <a:pt x="9930" y="45094"/>
                  </a:lnTo>
                  <a:lnTo>
                    <a:pt x="9828" y="45248"/>
                  </a:lnTo>
                  <a:lnTo>
                    <a:pt x="9623" y="45504"/>
                  </a:lnTo>
                  <a:lnTo>
                    <a:pt x="9930" y="45350"/>
                  </a:lnTo>
                  <a:lnTo>
                    <a:pt x="10033" y="45248"/>
                  </a:lnTo>
                  <a:lnTo>
                    <a:pt x="10186" y="45196"/>
                  </a:lnTo>
                  <a:lnTo>
                    <a:pt x="10442" y="45196"/>
                  </a:lnTo>
                  <a:lnTo>
                    <a:pt x="10544" y="45248"/>
                  </a:lnTo>
                  <a:lnTo>
                    <a:pt x="10647" y="45299"/>
                  </a:lnTo>
                  <a:lnTo>
                    <a:pt x="10800" y="45452"/>
                  </a:lnTo>
                  <a:lnTo>
                    <a:pt x="10954" y="45504"/>
                  </a:lnTo>
                  <a:lnTo>
                    <a:pt x="11159" y="45504"/>
                  </a:lnTo>
                  <a:lnTo>
                    <a:pt x="11363" y="45452"/>
                  </a:lnTo>
                  <a:lnTo>
                    <a:pt x="11517" y="45350"/>
                  </a:lnTo>
                  <a:lnTo>
                    <a:pt x="11619" y="45248"/>
                  </a:lnTo>
                  <a:lnTo>
                    <a:pt x="11824" y="44941"/>
                  </a:lnTo>
                  <a:lnTo>
                    <a:pt x="11568" y="45145"/>
                  </a:lnTo>
                  <a:lnTo>
                    <a:pt x="11415" y="45248"/>
                  </a:lnTo>
                  <a:lnTo>
                    <a:pt x="11312" y="45248"/>
                  </a:lnTo>
                  <a:lnTo>
                    <a:pt x="11159" y="45299"/>
                  </a:lnTo>
                  <a:lnTo>
                    <a:pt x="11056" y="45248"/>
                  </a:lnTo>
                  <a:lnTo>
                    <a:pt x="10903" y="45196"/>
                  </a:lnTo>
                  <a:lnTo>
                    <a:pt x="10800" y="45145"/>
                  </a:lnTo>
                  <a:lnTo>
                    <a:pt x="10647" y="44992"/>
                  </a:lnTo>
                  <a:lnTo>
                    <a:pt x="10493" y="44941"/>
                  </a:lnTo>
                  <a:close/>
                  <a:moveTo>
                    <a:pt x="33424" y="44941"/>
                  </a:moveTo>
                  <a:lnTo>
                    <a:pt x="33219" y="44992"/>
                  </a:lnTo>
                  <a:lnTo>
                    <a:pt x="33066" y="45094"/>
                  </a:lnTo>
                  <a:lnTo>
                    <a:pt x="32963" y="45248"/>
                  </a:lnTo>
                  <a:lnTo>
                    <a:pt x="32810" y="45504"/>
                  </a:lnTo>
                  <a:lnTo>
                    <a:pt x="33014" y="45350"/>
                  </a:lnTo>
                  <a:lnTo>
                    <a:pt x="33066" y="45350"/>
                  </a:lnTo>
                  <a:lnTo>
                    <a:pt x="33168" y="45248"/>
                  </a:lnTo>
                  <a:lnTo>
                    <a:pt x="33322" y="45196"/>
                  </a:lnTo>
                  <a:lnTo>
                    <a:pt x="33578" y="45196"/>
                  </a:lnTo>
                  <a:lnTo>
                    <a:pt x="33680" y="45248"/>
                  </a:lnTo>
                  <a:lnTo>
                    <a:pt x="33782" y="45299"/>
                  </a:lnTo>
                  <a:lnTo>
                    <a:pt x="33936" y="45452"/>
                  </a:lnTo>
                  <a:lnTo>
                    <a:pt x="34141" y="45504"/>
                  </a:lnTo>
                  <a:lnTo>
                    <a:pt x="34294" y="45504"/>
                  </a:lnTo>
                  <a:lnTo>
                    <a:pt x="34499" y="45452"/>
                  </a:lnTo>
                  <a:lnTo>
                    <a:pt x="34652" y="45350"/>
                  </a:lnTo>
                  <a:lnTo>
                    <a:pt x="34755" y="45248"/>
                  </a:lnTo>
                  <a:lnTo>
                    <a:pt x="34960" y="44941"/>
                  </a:lnTo>
                  <a:lnTo>
                    <a:pt x="34704" y="45145"/>
                  </a:lnTo>
                  <a:lnTo>
                    <a:pt x="34550" y="45248"/>
                  </a:lnTo>
                  <a:lnTo>
                    <a:pt x="34448" y="45248"/>
                  </a:lnTo>
                  <a:lnTo>
                    <a:pt x="34294" y="45299"/>
                  </a:lnTo>
                  <a:lnTo>
                    <a:pt x="34192" y="45248"/>
                  </a:lnTo>
                  <a:lnTo>
                    <a:pt x="34089" y="45196"/>
                  </a:lnTo>
                  <a:lnTo>
                    <a:pt x="33987" y="45145"/>
                  </a:lnTo>
                  <a:lnTo>
                    <a:pt x="33833" y="44992"/>
                  </a:lnTo>
                  <a:lnTo>
                    <a:pt x="33629" y="44941"/>
                  </a:lnTo>
                  <a:close/>
                  <a:moveTo>
                    <a:pt x="20986" y="44275"/>
                  </a:moveTo>
                  <a:lnTo>
                    <a:pt x="20781" y="44326"/>
                  </a:lnTo>
                  <a:lnTo>
                    <a:pt x="20474" y="44377"/>
                  </a:lnTo>
                  <a:lnTo>
                    <a:pt x="20781" y="44429"/>
                  </a:lnTo>
                  <a:lnTo>
                    <a:pt x="20935" y="44429"/>
                  </a:lnTo>
                  <a:lnTo>
                    <a:pt x="21088" y="44531"/>
                  </a:lnTo>
                  <a:lnTo>
                    <a:pt x="21191" y="44582"/>
                  </a:lnTo>
                  <a:lnTo>
                    <a:pt x="21242" y="44685"/>
                  </a:lnTo>
                  <a:lnTo>
                    <a:pt x="21293" y="44787"/>
                  </a:lnTo>
                  <a:lnTo>
                    <a:pt x="21293" y="44941"/>
                  </a:lnTo>
                  <a:lnTo>
                    <a:pt x="21344" y="45145"/>
                  </a:lnTo>
                  <a:lnTo>
                    <a:pt x="21447" y="45299"/>
                  </a:lnTo>
                  <a:lnTo>
                    <a:pt x="21549" y="45452"/>
                  </a:lnTo>
                  <a:lnTo>
                    <a:pt x="21703" y="45555"/>
                  </a:lnTo>
                  <a:lnTo>
                    <a:pt x="21907" y="45606"/>
                  </a:lnTo>
                  <a:lnTo>
                    <a:pt x="22061" y="45555"/>
                  </a:lnTo>
                  <a:lnTo>
                    <a:pt x="22419" y="45504"/>
                  </a:lnTo>
                  <a:lnTo>
                    <a:pt x="22061" y="45452"/>
                  </a:lnTo>
                  <a:lnTo>
                    <a:pt x="21959" y="45401"/>
                  </a:lnTo>
                  <a:lnTo>
                    <a:pt x="21805" y="45350"/>
                  </a:lnTo>
                  <a:lnTo>
                    <a:pt x="21703" y="45299"/>
                  </a:lnTo>
                  <a:lnTo>
                    <a:pt x="21652" y="45145"/>
                  </a:lnTo>
                  <a:lnTo>
                    <a:pt x="21600" y="45043"/>
                  </a:lnTo>
                  <a:lnTo>
                    <a:pt x="21600" y="44941"/>
                  </a:lnTo>
                  <a:lnTo>
                    <a:pt x="21549" y="44736"/>
                  </a:lnTo>
                  <a:lnTo>
                    <a:pt x="21447" y="44582"/>
                  </a:lnTo>
                  <a:lnTo>
                    <a:pt x="21344" y="44429"/>
                  </a:lnTo>
                  <a:lnTo>
                    <a:pt x="21140" y="44326"/>
                  </a:lnTo>
                  <a:lnTo>
                    <a:pt x="20986" y="44275"/>
                  </a:lnTo>
                  <a:close/>
                  <a:moveTo>
                    <a:pt x="6603" y="46732"/>
                  </a:moveTo>
                  <a:lnTo>
                    <a:pt x="6552" y="46937"/>
                  </a:lnTo>
                  <a:lnTo>
                    <a:pt x="6654" y="46937"/>
                  </a:lnTo>
                  <a:lnTo>
                    <a:pt x="6603" y="46732"/>
                  </a:lnTo>
                  <a:close/>
                  <a:moveTo>
                    <a:pt x="16584" y="46323"/>
                  </a:moveTo>
                  <a:lnTo>
                    <a:pt x="16533" y="46476"/>
                  </a:lnTo>
                  <a:lnTo>
                    <a:pt x="16533" y="46630"/>
                  </a:lnTo>
                  <a:lnTo>
                    <a:pt x="16482" y="46783"/>
                  </a:lnTo>
                  <a:lnTo>
                    <a:pt x="16431" y="46937"/>
                  </a:lnTo>
                  <a:lnTo>
                    <a:pt x="16328" y="47039"/>
                  </a:lnTo>
                  <a:lnTo>
                    <a:pt x="16584" y="47039"/>
                  </a:lnTo>
                  <a:lnTo>
                    <a:pt x="16635" y="46834"/>
                  </a:lnTo>
                  <a:lnTo>
                    <a:pt x="16635" y="46681"/>
                  </a:lnTo>
                  <a:lnTo>
                    <a:pt x="16635" y="46630"/>
                  </a:lnTo>
                  <a:lnTo>
                    <a:pt x="16635" y="46476"/>
                  </a:lnTo>
                  <a:lnTo>
                    <a:pt x="16584" y="4632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3;p54">
              <a:extLst>
                <a:ext uri="{FF2B5EF4-FFF2-40B4-BE49-F238E27FC236}">
                  <a16:creationId xmlns:a16="http://schemas.microsoft.com/office/drawing/2014/main" id="{292CCF27-E3CE-8E4D-0A94-279568D1B3B3}"/>
                </a:ext>
              </a:extLst>
            </p:cNvPr>
            <p:cNvSpPr/>
            <p:nvPr/>
          </p:nvSpPr>
          <p:spPr>
            <a:xfrm>
              <a:off x="5527225" y="1516450"/>
              <a:ext cx="106250" cy="133100"/>
            </a:xfrm>
            <a:custGeom>
              <a:avLst/>
              <a:gdLst/>
              <a:ahLst/>
              <a:cxnLst/>
              <a:rect l="l" t="t" r="r" b="b"/>
              <a:pathLst>
                <a:path w="4250" h="5324" extrusionOk="0">
                  <a:moveTo>
                    <a:pt x="2560" y="0"/>
                  </a:moveTo>
                  <a:lnTo>
                    <a:pt x="1" y="2816"/>
                  </a:lnTo>
                  <a:lnTo>
                    <a:pt x="769" y="5119"/>
                  </a:lnTo>
                  <a:lnTo>
                    <a:pt x="3225" y="5324"/>
                  </a:lnTo>
                  <a:lnTo>
                    <a:pt x="4249" y="3072"/>
                  </a:lnTo>
                  <a:lnTo>
                    <a:pt x="256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4;p54">
              <a:extLst>
                <a:ext uri="{FF2B5EF4-FFF2-40B4-BE49-F238E27FC236}">
                  <a16:creationId xmlns:a16="http://schemas.microsoft.com/office/drawing/2014/main" id="{EA0AFA0B-7B69-42B8-D331-F1E5BDC6B49F}"/>
                </a:ext>
              </a:extLst>
            </p:cNvPr>
            <p:cNvSpPr/>
            <p:nvPr/>
          </p:nvSpPr>
          <p:spPr>
            <a:xfrm>
              <a:off x="5500350" y="1644400"/>
              <a:ext cx="170225" cy="908575"/>
            </a:xfrm>
            <a:custGeom>
              <a:avLst/>
              <a:gdLst/>
              <a:ahLst/>
              <a:cxnLst/>
              <a:rect l="l" t="t" r="r" b="b"/>
              <a:pathLst>
                <a:path w="6809" h="36343" extrusionOk="0">
                  <a:moveTo>
                    <a:pt x="1844" y="1"/>
                  </a:moveTo>
                  <a:lnTo>
                    <a:pt x="1" y="27436"/>
                  </a:lnTo>
                  <a:lnTo>
                    <a:pt x="3993" y="36342"/>
                  </a:lnTo>
                  <a:lnTo>
                    <a:pt x="6808" y="27538"/>
                  </a:lnTo>
                  <a:lnTo>
                    <a:pt x="4300" y="206"/>
                  </a:lnTo>
                  <a:lnTo>
                    <a:pt x="184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5;p54">
              <a:extLst>
                <a:ext uri="{FF2B5EF4-FFF2-40B4-BE49-F238E27FC236}">
                  <a16:creationId xmlns:a16="http://schemas.microsoft.com/office/drawing/2014/main" id="{3CCF9CF5-9C66-6223-3699-32BB0D38037C}"/>
                </a:ext>
              </a:extLst>
            </p:cNvPr>
            <p:cNvSpPr/>
            <p:nvPr/>
          </p:nvSpPr>
          <p:spPr>
            <a:xfrm>
              <a:off x="5497800" y="1104425"/>
              <a:ext cx="276425" cy="397975"/>
            </a:xfrm>
            <a:custGeom>
              <a:avLst/>
              <a:gdLst/>
              <a:ahLst/>
              <a:cxnLst/>
              <a:rect l="l" t="t" r="r" b="b"/>
              <a:pathLst>
                <a:path w="11057" h="15919" extrusionOk="0">
                  <a:moveTo>
                    <a:pt x="9367" y="0"/>
                  </a:moveTo>
                  <a:lnTo>
                    <a:pt x="0" y="3378"/>
                  </a:lnTo>
                  <a:lnTo>
                    <a:pt x="512" y="4760"/>
                  </a:lnTo>
                  <a:lnTo>
                    <a:pt x="922" y="6245"/>
                  </a:lnTo>
                  <a:lnTo>
                    <a:pt x="1280" y="7678"/>
                  </a:lnTo>
                  <a:lnTo>
                    <a:pt x="1536" y="9162"/>
                  </a:lnTo>
                  <a:lnTo>
                    <a:pt x="1536" y="9827"/>
                  </a:lnTo>
                  <a:lnTo>
                    <a:pt x="1536" y="9930"/>
                  </a:lnTo>
                  <a:lnTo>
                    <a:pt x="1536" y="10544"/>
                  </a:lnTo>
                  <a:lnTo>
                    <a:pt x="1536" y="11312"/>
                  </a:lnTo>
                  <a:lnTo>
                    <a:pt x="1690" y="12284"/>
                  </a:lnTo>
                  <a:lnTo>
                    <a:pt x="1894" y="13257"/>
                  </a:lnTo>
                  <a:lnTo>
                    <a:pt x="1997" y="13718"/>
                  </a:lnTo>
                  <a:lnTo>
                    <a:pt x="2201" y="14178"/>
                  </a:lnTo>
                  <a:lnTo>
                    <a:pt x="2406" y="14639"/>
                  </a:lnTo>
                  <a:lnTo>
                    <a:pt x="2611" y="14997"/>
                  </a:lnTo>
                  <a:lnTo>
                    <a:pt x="2918" y="15304"/>
                  </a:lnTo>
                  <a:lnTo>
                    <a:pt x="3225" y="15611"/>
                  </a:lnTo>
                  <a:lnTo>
                    <a:pt x="3583" y="15765"/>
                  </a:lnTo>
                  <a:lnTo>
                    <a:pt x="3993" y="15867"/>
                  </a:lnTo>
                  <a:lnTo>
                    <a:pt x="4402" y="15918"/>
                  </a:lnTo>
                  <a:lnTo>
                    <a:pt x="4914" y="15816"/>
                  </a:lnTo>
                  <a:lnTo>
                    <a:pt x="5375" y="15663"/>
                  </a:lnTo>
                  <a:lnTo>
                    <a:pt x="5887" y="15407"/>
                  </a:lnTo>
                  <a:lnTo>
                    <a:pt x="6399" y="15099"/>
                  </a:lnTo>
                  <a:lnTo>
                    <a:pt x="6910" y="14741"/>
                  </a:lnTo>
                  <a:lnTo>
                    <a:pt x="7422" y="14332"/>
                  </a:lnTo>
                  <a:lnTo>
                    <a:pt x="7934" y="13871"/>
                  </a:lnTo>
                  <a:lnTo>
                    <a:pt x="8395" y="13359"/>
                  </a:lnTo>
                  <a:lnTo>
                    <a:pt x="8907" y="12796"/>
                  </a:lnTo>
                  <a:lnTo>
                    <a:pt x="9316" y="12233"/>
                  </a:lnTo>
                  <a:lnTo>
                    <a:pt x="9777" y="11670"/>
                  </a:lnTo>
                  <a:lnTo>
                    <a:pt x="10135" y="11107"/>
                  </a:lnTo>
                  <a:lnTo>
                    <a:pt x="10493" y="10493"/>
                  </a:lnTo>
                  <a:lnTo>
                    <a:pt x="10800" y="9930"/>
                  </a:lnTo>
                  <a:lnTo>
                    <a:pt x="11056" y="9367"/>
                  </a:lnTo>
                  <a:lnTo>
                    <a:pt x="11056" y="9213"/>
                  </a:lnTo>
                  <a:lnTo>
                    <a:pt x="11005" y="8906"/>
                  </a:lnTo>
                  <a:lnTo>
                    <a:pt x="10800" y="7882"/>
                  </a:lnTo>
                  <a:lnTo>
                    <a:pt x="10135" y="4709"/>
                  </a:lnTo>
                  <a:lnTo>
                    <a:pt x="9726" y="2406"/>
                  </a:lnTo>
                  <a:lnTo>
                    <a:pt x="9521" y="1177"/>
                  </a:lnTo>
                  <a:lnTo>
                    <a:pt x="9367"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6;p54">
              <a:extLst>
                <a:ext uri="{FF2B5EF4-FFF2-40B4-BE49-F238E27FC236}">
                  <a16:creationId xmlns:a16="http://schemas.microsoft.com/office/drawing/2014/main" id="{0751DCFA-C3C9-ADB0-2248-97D3694004AE}"/>
                </a:ext>
              </a:extLst>
            </p:cNvPr>
            <p:cNvSpPr/>
            <p:nvPr/>
          </p:nvSpPr>
          <p:spPr>
            <a:xfrm>
              <a:off x="5497800" y="1106975"/>
              <a:ext cx="227800" cy="245700"/>
            </a:xfrm>
            <a:custGeom>
              <a:avLst/>
              <a:gdLst/>
              <a:ahLst/>
              <a:cxnLst/>
              <a:rect l="l" t="t" r="r" b="b"/>
              <a:pathLst>
                <a:path w="9112" h="9828" extrusionOk="0">
                  <a:moveTo>
                    <a:pt x="9111" y="0"/>
                  </a:moveTo>
                  <a:lnTo>
                    <a:pt x="0" y="3225"/>
                  </a:lnTo>
                  <a:lnTo>
                    <a:pt x="512" y="4658"/>
                  </a:lnTo>
                  <a:lnTo>
                    <a:pt x="922" y="6091"/>
                  </a:lnTo>
                  <a:lnTo>
                    <a:pt x="1280" y="7576"/>
                  </a:lnTo>
                  <a:lnTo>
                    <a:pt x="1536" y="9060"/>
                  </a:lnTo>
                  <a:lnTo>
                    <a:pt x="1536" y="9367"/>
                  </a:lnTo>
                  <a:lnTo>
                    <a:pt x="1536" y="9725"/>
                  </a:lnTo>
                  <a:lnTo>
                    <a:pt x="1536" y="9828"/>
                  </a:lnTo>
                  <a:lnTo>
                    <a:pt x="2048" y="9828"/>
                  </a:lnTo>
                  <a:lnTo>
                    <a:pt x="2560" y="9777"/>
                  </a:lnTo>
                  <a:lnTo>
                    <a:pt x="3072" y="9674"/>
                  </a:lnTo>
                  <a:lnTo>
                    <a:pt x="3532" y="9572"/>
                  </a:lnTo>
                  <a:lnTo>
                    <a:pt x="3993" y="9418"/>
                  </a:lnTo>
                  <a:lnTo>
                    <a:pt x="4402" y="9214"/>
                  </a:lnTo>
                  <a:lnTo>
                    <a:pt x="4812" y="9009"/>
                  </a:lnTo>
                  <a:lnTo>
                    <a:pt x="5170" y="8804"/>
                  </a:lnTo>
                  <a:lnTo>
                    <a:pt x="5528" y="8497"/>
                  </a:lnTo>
                  <a:lnTo>
                    <a:pt x="5887" y="8241"/>
                  </a:lnTo>
                  <a:lnTo>
                    <a:pt x="6501" y="7576"/>
                  </a:lnTo>
                  <a:lnTo>
                    <a:pt x="7013" y="6910"/>
                  </a:lnTo>
                  <a:lnTo>
                    <a:pt x="7473" y="6143"/>
                  </a:lnTo>
                  <a:lnTo>
                    <a:pt x="7832" y="5375"/>
                  </a:lnTo>
                  <a:lnTo>
                    <a:pt x="8190" y="4556"/>
                  </a:lnTo>
                  <a:lnTo>
                    <a:pt x="8446" y="3788"/>
                  </a:lnTo>
                  <a:lnTo>
                    <a:pt x="8651" y="3020"/>
                  </a:lnTo>
                  <a:lnTo>
                    <a:pt x="8804" y="2253"/>
                  </a:lnTo>
                  <a:lnTo>
                    <a:pt x="9009" y="973"/>
                  </a:lnTo>
                  <a:lnTo>
                    <a:pt x="911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7;p54">
              <a:extLst>
                <a:ext uri="{FF2B5EF4-FFF2-40B4-BE49-F238E27FC236}">
                  <a16:creationId xmlns:a16="http://schemas.microsoft.com/office/drawing/2014/main" id="{B54F2B13-E77E-0464-ECCF-7FCB39B3815C}"/>
                </a:ext>
              </a:extLst>
            </p:cNvPr>
            <p:cNvSpPr/>
            <p:nvPr/>
          </p:nvSpPr>
          <p:spPr>
            <a:xfrm>
              <a:off x="5350650" y="717975"/>
              <a:ext cx="408225" cy="591200"/>
            </a:xfrm>
            <a:custGeom>
              <a:avLst/>
              <a:gdLst/>
              <a:ahLst/>
              <a:cxnLst/>
              <a:rect l="l" t="t" r="r" b="b"/>
              <a:pathLst>
                <a:path w="16329" h="23648" extrusionOk="0">
                  <a:moveTo>
                    <a:pt x="7320" y="0"/>
                  </a:moveTo>
                  <a:lnTo>
                    <a:pt x="6398" y="103"/>
                  </a:lnTo>
                  <a:lnTo>
                    <a:pt x="5477" y="307"/>
                  </a:lnTo>
                  <a:lnTo>
                    <a:pt x="4607" y="614"/>
                  </a:lnTo>
                  <a:lnTo>
                    <a:pt x="4197" y="819"/>
                  </a:lnTo>
                  <a:lnTo>
                    <a:pt x="3788" y="1075"/>
                  </a:lnTo>
                  <a:lnTo>
                    <a:pt x="3378" y="1331"/>
                  </a:lnTo>
                  <a:lnTo>
                    <a:pt x="3020" y="1587"/>
                  </a:lnTo>
                  <a:lnTo>
                    <a:pt x="2764" y="1843"/>
                  </a:lnTo>
                  <a:lnTo>
                    <a:pt x="2559" y="2150"/>
                  </a:lnTo>
                  <a:lnTo>
                    <a:pt x="2304" y="2457"/>
                  </a:lnTo>
                  <a:lnTo>
                    <a:pt x="2099" y="2867"/>
                  </a:lnTo>
                  <a:lnTo>
                    <a:pt x="1638" y="3839"/>
                  </a:lnTo>
                  <a:lnTo>
                    <a:pt x="1280" y="4965"/>
                  </a:lnTo>
                  <a:lnTo>
                    <a:pt x="922" y="6194"/>
                  </a:lnTo>
                  <a:lnTo>
                    <a:pt x="614" y="7576"/>
                  </a:lnTo>
                  <a:lnTo>
                    <a:pt x="359" y="9009"/>
                  </a:lnTo>
                  <a:lnTo>
                    <a:pt x="154" y="10493"/>
                  </a:lnTo>
                  <a:lnTo>
                    <a:pt x="51" y="12029"/>
                  </a:lnTo>
                  <a:lnTo>
                    <a:pt x="0" y="13564"/>
                  </a:lnTo>
                  <a:lnTo>
                    <a:pt x="0" y="14997"/>
                  </a:lnTo>
                  <a:lnTo>
                    <a:pt x="103" y="16431"/>
                  </a:lnTo>
                  <a:lnTo>
                    <a:pt x="256" y="17710"/>
                  </a:lnTo>
                  <a:lnTo>
                    <a:pt x="410" y="18324"/>
                  </a:lnTo>
                  <a:lnTo>
                    <a:pt x="563" y="18887"/>
                  </a:lnTo>
                  <a:lnTo>
                    <a:pt x="717" y="19450"/>
                  </a:lnTo>
                  <a:lnTo>
                    <a:pt x="922" y="19962"/>
                  </a:lnTo>
                  <a:lnTo>
                    <a:pt x="1178" y="20372"/>
                  </a:lnTo>
                  <a:lnTo>
                    <a:pt x="1433" y="20781"/>
                  </a:lnTo>
                  <a:lnTo>
                    <a:pt x="1996" y="21498"/>
                  </a:lnTo>
                  <a:lnTo>
                    <a:pt x="2662" y="22112"/>
                  </a:lnTo>
                  <a:lnTo>
                    <a:pt x="3378" y="22624"/>
                  </a:lnTo>
                  <a:lnTo>
                    <a:pt x="4095" y="22982"/>
                  </a:lnTo>
                  <a:lnTo>
                    <a:pt x="4863" y="23289"/>
                  </a:lnTo>
                  <a:lnTo>
                    <a:pt x="5682" y="23494"/>
                  </a:lnTo>
                  <a:lnTo>
                    <a:pt x="6501" y="23596"/>
                  </a:lnTo>
                  <a:lnTo>
                    <a:pt x="7320" y="23648"/>
                  </a:lnTo>
                  <a:lnTo>
                    <a:pt x="8190" y="23545"/>
                  </a:lnTo>
                  <a:lnTo>
                    <a:pt x="9009" y="23392"/>
                  </a:lnTo>
                  <a:lnTo>
                    <a:pt x="9828" y="23187"/>
                  </a:lnTo>
                  <a:lnTo>
                    <a:pt x="10647" y="22829"/>
                  </a:lnTo>
                  <a:lnTo>
                    <a:pt x="11414" y="22470"/>
                  </a:lnTo>
                  <a:lnTo>
                    <a:pt x="12182" y="22010"/>
                  </a:lnTo>
                  <a:lnTo>
                    <a:pt x="12899" y="21447"/>
                  </a:lnTo>
                  <a:lnTo>
                    <a:pt x="13564" y="20832"/>
                  </a:lnTo>
                  <a:lnTo>
                    <a:pt x="13769" y="20576"/>
                  </a:lnTo>
                  <a:lnTo>
                    <a:pt x="13974" y="20321"/>
                  </a:lnTo>
                  <a:lnTo>
                    <a:pt x="14383" y="19604"/>
                  </a:lnTo>
                  <a:lnTo>
                    <a:pt x="14741" y="18785"/>
                  </a:lnTo>
                  <a:lnTo>
                    <a:pt x="15049" y="17864"/>
                  </a:lnTo>
                  <a:lnTo>
                    <a:pt x="15356" y="16840"/>
                  </a:lnTo>
                  <a:lnTo>
                    <a:pt x="15612" y="15714"/>
                  </a:lnTo>
                  <a:lnTo>
                    <a:pt x="15867" y="14537"/>
                  </a:lnTo>
                  <a:lnTo>
                    <a:pt x="16021" y="13359"/>
                  </a:lnTo>
                  <a:lnTo>
                    <a:pt x="16175" y="12131"/>
                  </a:lnTo>
                  <a:lnTo>
                    <a:pt x="16277" y="10954"/>
                  </a:lnTo>
                  <a:lnTo>
                    <a:pt x="16328" y="9777"/>
                  </a:lnTo>
                  <a:lnTo>
                    <a:pt x="16328" y="8650"/>
                  </a:lnTo>
                  <a:lnTo>
                    <a:pt x="16328" y="7576"/>
                  </a:lnTo>
                  <a:lnTo>
                    <a:pt x="16226" y="6654"/>
                  </a:lnTo>
                  <a:lnTo>
                    <a:pt x="16072" y="5784"/>
                  </a:lnTo>
                  <a:lnTo>
                    <a:pt x="15867" y="5068"/>
                  </a:lnTo>
                  <a:lnTo>
                    <a:pt x="15663" y="4607"/>
                  </a:lnTo>
                  <a:lnTo>
                    <a:pt x="15458" y="4197"/>
                  </a:lnTo>
                  <a:lnTo>
                    <a:pt x="15202" y="3788"/>
                  </a:lnTo>
                  <a:lnTo>
                    <a:pt x="14946" y="3378"/>
                  </a:lnTo>
                  <a:lnTo>
                    <a:pt x="14639" y="2969"/>
                  </a:lnTo>
                  <a:lnTo>
                    <a:pt x="14281" y="2611"/>
                  </a:lnTo>
                  <a:lnTo>
                    <a:pt x="13615" y="1996"/>
                  </a:lnTo>
                  <a:lnTo>
                    <a:pt x="12796" y="1433"/>
                  </a:lnTo>
                  <a:lnTo>
                    <a:pt x="11977" y="922"/>
                  </a:lnTo>
                  <a:lnTo>
                    <a:pt x="11107" y="563"/>
                  </a:lnTo>
                  <a:lnTo>
                    <a:pt x="10186" y="256"/>
                  </a:lnTo>
                  <a:lnTo>
                    <a:pt x="9213" y="51"/>
                  </a:lnTo>
                  <a:lnTo>
                    <a:pt x="8241"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8;p54">
              <a:extLst>
                <a:ext uri="{FF2B5EF4-FFF2-40B4-BE49-F238E27FC236}">
                  <a16:creationId xmlns:a16="http://schemas.microsoft.com/office/drawing/2014/main" id="{78A17F96-0493-3288-67D7-6BAC88C89DE8}"/>
                </a:ext>
              </a:extLst>
            </p:cNvPr>
            <p:cNvSpPr/>
            <p:nvPr/>
          </p:nvSpPr>
          <p:spPr>
            <a:xfrm>
              <a:off x="5492675" y="1008450"/>
              <a:ext cx="15375" cy="46075"/>
            </a:xfrm>
            <a:custGeom>
              <a:avLst/>
              <a:gdLst/>
              <a:ahLst/>
              <a:cxnLst/>
              <a:rect l="l" t="t" r="r" b="b"/>
              <a:pathLst>
                <a:path w="615" h="1843" extrusionOk="0">
                  <a:moveTo>
                    <a:pt x="154" y="0"/>
                  </a:moveTo>
                  <a:lnTo>
                    <a:pt x="52" y="512"/>
                  </a:lnTo>
                  <a:lnTo>
                    <a:pt x="1" y="819"/>
                  </a:lnTo>
                  <a:lnTo>
                    <a:pt x="52" y="1075"/>
                  </a:lnTo>
                  <a:lnTo>
                    <a:pt x="103" y="1331"/>
                  </a:lnTo>
                  <a:lnTo>
                    <a:pt x="205" y="1536"/>
                  </a:lnTo>
                  <a:lnTo>
                    <a:pt x="410" y="1740"/>
                  </a:lnTo>
                  <a:lnTo>
                    <a:pt x="615" y="1843"/>
                  </a:lnTo>
                  <a:lnTo>
                    <a:pt x="461" y="1689"/>
                  </a:lnTo>
                  <a:lnTo>
                    <a:pt x="308" y="1536"/>
                  </a:lnTo>
                  <a:lnTo>
                    <a:pt x="205" y="1331"/>
                  </a:lnTo>
                  <a:lnTo>
                    <a:pt x="154" y="1075"/>
                  </a:lnTo>
                  <a:lnTo>
                    <a:pt x="154" y="563"/>
                  </a:lnTo>
                  <a:lnTo>
                    <a:pt x="205" y="51"/>
                  </a:lnTo>
                  <a:lnTo>
                    <a:pt x="15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9;p54">
              <a:extLst>
                <a:ext uri="{FF2B5EF4-FFF2-40B4-BE49-F238E27FC236}">
                  <a16:creationId xmlns:a16="http://schemas.microsoft.com/office/drawing/2014/main" id="{1CB588E0-A7B0-140F-4331-308275CE0448}"/>
                </a:ext>
              </a:extLst>
            </p:cNvPr>
            <p:cNvSpPr/>
            <p:nvPr/>
          </p:nvSpPr>
          <p:spPr>
            <a:xfrm>
              <a:off x="5493950" y="993075"/>
              <a:ext cx="38425" cy="55050"/>
            </a:xfrm>
            <a:custGeom>
              <a:avLst/>
              <a:gdLst/>
              <a:ahLst/>
              <a:cxnLst/>
              <a:rect l="l" t="t" r="r" b="b"/>
              <a:pathLst>
                <a:path w="1537" h="2202" extrusionOk="0">
                  <a:moveTo>
                    <a:pt x="615" y="1"/>
                  </a:moveTo>
                  <a:lnTo>
                    <a:pt x="513" y="103"/>
                  </a:lnTo>
                  <a:lnTo>
                    <a:pt x="359" y="155"/>
                  </a:lnTo>
                  <a:lnTo>
                    <a:pt x="257" y="308"/>
                  </a:lnTo>
                  <a:lnTo>
                    <a:pt x="103" y="666"/>
                  </a:lnTo>
                  <a:lnTo>
                    <a:pt x="1" y="1025"/>
                  </a:lnTo>
                  <a:lnTo>
                    <a:pt x="1" y="1434"/>
                  </a:lnTo>
                  <a:lnTo>
                    <a:pt x="103" y="1792"/>
                  </a:lnTo>
                  <a:lnTo>
                    <a:pt x="206" y="1946"/>
                  </a:lnTo>
                  <a:lnTo>
                    <a:pt x="308" y="2048"/>
                  </a:lnTo>
                  <a:lnTo>
                    <a:pt x="462" y="2151"/>
                  </a:lnTo>
                  <a:lnTo>
                    <a:pt x="666" y="2202"/>
                  </a:lnTo>
                  <a:lnTo>
                    <a:pt x="820" y="2151"/>
                  </a:lnTo>
                  <a:lnTo>
                    <a:pt x="973" y="2100"/>
                  </a:lnTo>
                  <a:lnTo>
                    <a:pt x="1127" y="1997"/>
                  </a:lnTo>
                  <a:lnTo>
                    <a:pt x="1281" y="1895"/>
                  </a:lnTo>
                  <a:lnTo>
                    <a:pt x="1434" y="1536"/>
                  </a:lnTo>
                  <a:lnTo>
                    <a:pt x="1536" y="1127"/>
                  </a:lnTo>
                  <a:lnTo>
                    <a:pt x="1485" y="769"/>
                  </a:lnTo>
                  <a:lnTo>
                    <a:pt x="1434" y="564"/>
                  </a:lnTo>
                  <a:lnTo>
                    <a:pt x="1383" y="410"/>
                  </a:lnTo>
                  <a:lnTo>
                    <a:pt x="1281" y="257"/>
                  </a:lnTo>
                  <a:lnTo>
                    <a:pt x="1127" y="103"/>
                  </a:lnTo>
                  <a:lnTo>
                    <a:pt x="973" y="52"/>
                  </a:lnTo>
                  <a:lnTo>
                    <a:pt x="82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100;p54">
              <a:extLst>
                <a:ext uri="{FF2B5EF4-FFF2-40B4-BE49-F238E27FC236}">
                  <a16:creationId xmlns:a16="http://schemas.microsoft.com/office/drawing/2014/main" id="{24384180-A5B8-334A-1520-EAE7E33808C2}"/>
                </a:ext>
              </a:extLst>
            </p:cNvPr>
            <p:cNvSpPr/>
            <p:nvPr/>
          </p:nvSpPr>
          <p:spPr>
            <a:xfrm>
              <a:off x="5378800" y="1002050"/>
              <a:ext cx="23050" cy="40975"/>
            </a:xfrm>
            <a:custGeom>
              <a:avLst/>
              <a:gdLst/>
              <a:ahLst/>
              <a:cxnLst/>
              <a:rect l="l" t="t" r="r" b="b"/>
              <a:pathLst>
                <a:path w="922" h="1639" extrusionOk="0">
                  <a:moveTo>
                    <a:pt x="870" y="0"/>
                  </a:moveTo>
                  <a:lnTo>
                    <a:pt x="870" y="51"/>
                  </a:lnTo>
                  <a:lnTo>
                    <a:pt x="768" y="563"/>
                  </a:lnTo>
                  <a:lnTo>
                    <a:pt x="666" y="1024"/>
                  </a:lnTo>
                  <a:lnTo>
                    <a:pt x="512" y="1229"/>
                  </a:lnTo>
                  <a:lnTo>
                    <a:pt x="410" y="1433"/>
                  </a:lnTo>
                  <a:lnTo>
                    <a:pt x="205" y="1536"/>
                  </a:lnTo>
                  <a:lnTo>
                    <a:pt x="0" y="1638"/>
                  </a:lnTo>
                  <a:lnTo>
                    <a:pt x="256" y="1587"/>
                  </a:lnTo>
                  <a:lnTo>
                    <a:pt x="461" y="1485"/>
                  </a:lnTo>
                  <a:lnTo>
                    <a:pt x="615" y="1280"/>
                  </a:lnTo>
                  <a:lnTo>
                    <a:pt x="768" y="1075"/>
                  </a:lnTo>
                  <a:lnTo>
                    <a:pt x="819" y="768"/>
                  </a:lnTo>
                  <a:lnTo>
                    <a:pt x="870" y="512"/>
                  </a:lnTo>
                  <a:lnTo>
                    <a:pt x="9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101;p54">
              <a:extLst>
                <a:ext uri="{FF2B5EF4-FFF2-40B4-BE49-F238E27FC236}">
                  <a16:creationId xmlns:a16="http://schemas.microsoft.com/office/drawing/2014/main" id="{B5A101A3-FACF-D434-75DF-BC11DE2938FA}"/>
                </a:ext>
              </a:extLst>
            </p:cNvPr>
            <p:cNvSpPr/>
            <p:nvPr/>
          </p:nvSpPr>
          <p:spPr>
            <a:xfrm>
              <a:off x="5363450" y="982850"/>
              <a:ext cx="38400" cy="53775"/>
            </a:xfrm>
            <a:custGeom>
              <a:avLst/>
              <a:gdLst/>
              <a:ahLst/>
              <a:cxnLst/>
              <a:rect l="l" t="t" r="r" b="b"/>
              <a:pathLst>
                <a:path w="1536" h="2151" extrusionOk="0">
                  <a:moveTo>
                    <a:pt x="614" y="0"/>
                  </a:moveTo>
                  <a:lnTo>
                    <a:pt x="461" y="103"/>
                  </a:lnTo>
                  <a:lnTo>
                    <a:pt x="358" y="205"/>
                  </a:lnTo>
                  <a:lnTo>
                    <a:pt x="205" y="359"/>
                  </a:lnTo>
                  <a:lnTo>
                    <a:pt x="154" y="512"/>
                  </a:lnTo>
                  <a:lnTo>
                    <a:pt x="0" y="922"/>
                  </a:lnTo>
                  <a:lnTo>
                    <a:pt x="0" y="1331"/>
                  </a:lnTo>
                  <a:lnTo>
                    <a:pt x="102" y="1690"/>
                  </a:lnTo>
                  <a:lnTo>
                    <a:pt x="154" y="1843"/>
                  </a:lnTo>
                  <a:lnTo>
                    <a:pt x="307" y="1997"/>
                  </a:lnTo>
                  <a:lnTo>
                    <a:pt x="410" y="2099"/>
                  </a:lnTo>
                  <a:lnTo>
                    <a:pt x="614" y="2150"/>
                  </a:lnTo>
                  <a:lnTo>
                    <a:pt x="768" y="2150"/>
                  </a:lnTo>
                  <a:lnTo>
                    <a:pt x="921" y="2099"/>
                  </a:lnTo>
                  <a:lnTo>
                    <a:pt x="1075" y="1997"/>
                  </a:lnTo>
                  <a:lnTo>
                    <a:pt x="1229" y="1894"/>
                  </a:lnTo>
                  <a:lnTo>
                    <a:pt x="1382" y="1587"/>
                  </a:lnTo>
                  <a:lnTo>
                    <a:pt x="1484" y="1178"/>
                  </a:lnTo>
                  <a:lnTo>
                    <a:pt x="1536" y="768"/>
                  </a:lnTo>
                  <a:lnTo>
                    <a:pt x="1433" y="410"/>
                  </a:lnTo>
                  <a:lnTo>
                    <a:pt x="1382" y="256"/>
                  </a:lnTo>
                  <a:lnTo>
                    <a:pt x="1280" y="154"/>
                  </a:lnTo>
                  <a:lnTo>
                    <a:pt x="1126" y="52"/>
                  </a:lnTo>
                  <a:lnTo>
                    <a:pt x="97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102;p54">
              <a:extLst>
                <a:ext uri="{FF2B5EF4-FFF2-40B4-BE49-F238E27FC236}">
                  <a16:creationId xmlns:a16="http://schemas.microsoft.com/office/drawing/2014/main" id="{4F640D3D-37F4-9277-51C9-9FFFEC6385B3}"/>
                </a:ext>
              </a:extLst>
            </p:cNvPr>
            <p:cNvSpPr/>
            <p:nvPr/>
          </p:nvSpPr>
          <p:spPr>
            <a:xfrm>
              <a:off x="5497800" y="929100"/>
              <a:ext cx="56325" cy="42250"/>
            </a:xfrm>
            <a:custGeom>
              <a:avLst/>
              <a:gdLst/>
              <a:ahLst/>
              <a:cxnLst/>
              <a:rect l="l" t="t" r="r" b="b"/>
              <a:pathLst>
                <a:path w="2253" h="1690" extrusionOk="0">
                  <a:moveTo>
                    <a:pt x="768" y="1"/>
                  </a:moveTo>
                  <a:lnTo>
                    <a:pt x="461" y="52"/>
                  </a:lnTo>
                  <a:lnTo>
                    <a:pt x="205" y="205"/>
                  </a:lnTo>
                  <a:lnTo>
                    <a:pt x="103" y="308"/>
                  </a:lnTo>
                  <a:lnTo>
                    <a:pt x="0" y="410"/>
                  </a:lnTo>
                  <a:lnTo>
                    <a:pt x="0" y="564"/>
                  </a:lnTo>
                  <a:lnTo>
                    <a:pt x="52" y="717"/>
                  </a:lnTo>
                  <a:lnTo>
                    <a:pt x="205" y="922"/>
                  </a:lnTo>
                  <a:lnTo>
                    <a:pt x="359" y="1076"/>
                  </a:lnTo>
                  <a:lnTo>
                    <a:pt x="564" y="1178"/>
                  </a:lnTo>
                  <a:lnTo>
                    <a:pt x="819" y="1280"/>
                  </a:lnTo>
                  <a:lnTo>
                    <a:pt x="1178" y="1485"/>
                  </a:lnTo>
                  <a:lnTo>
                    <a:pt x="1587" y="1690"/>
                  </a:lnTo>
                  <a:lnTo>
                    <a:pt x="1792" y="1690"/>
                  </a:lnTo>
                  <a:lnTo>
                    <a:pt x="1946" y="1639"/>
                  </a:lnTo>
                  <a:lnTo>
                    <a:pt x="2099" y="1536"/>
                  </a:lnTo>
                  <a:lnTo>
                    <a:pt x="2201" y="1383"/>
                  </a:lnTo>
                  <a:lnTo>
                    <a:pt x="2253" y="1229"/>
                  </a:lnTo>
                  <a:lnTo>
                    <a:pt x="2253" y="1024"/>
                  </a:lnTo>
                  <a:lnTo>
                    <a:pt x="2048" y="768"/>
                  </a:lnTo>
                  <a:lnTo>
                    <a:pt x="1843" y="513"/>
                  </a:lnTo>
                  <a:lnTo>
                    <a:pt x="1638" y="308"/>
                  </a:lnTo>
                  <a:lnTo>
                    <a:pt x="1331" y="205"/>
                  </a:lnTo>
                  <a:lnTo>
                    <a:pt x="1075" y="52"/>
                  </a:lnTo>
                  <a:lnTo>
                    <a:pt x="76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3;p54">
              <a:extLst>
                <a:ext uri="{FF2B5EF4-FFF2-40B4-BE49-F238E27FC236}">
                  <a16:creationId xmlns:a16="http://schemas.microsoft.com/office/drawing/2014/main" id="{2FC6C332-84A1-DD4A-2D73-18F41BF67AF1}"/>
                </a:ext>
              </a:extLst>
            </p:cNvPr>
            <p:cNvSpPr/>
            <p:nvPr/>
          </p:nvSpPr>
          <p:spPr>
            <a:xfrm>
              <a:off x="5355750" y="918875"/>
              <a:ext cx="60175" cy="34575"/>
            </a:xfrm>
            <a:custGeom>
              <a:avLst/>
              <a:gdLst/>
              <a:ahLst/>
              <a:cxnLst/>
              <a:rect l="l" t="t" r="r" b="b"/>
              <a:pathLst>
                <a:path w="2407" h="1383" extrusionOk="0">
                  <a:moveTo>
                    <a:pt x="1485" y="0"/>
                  </a:moveTo>
                  <a:lnTo>
                    <a:pt x="1178" y="51"/>
                  </a:lnTo>
                  <a:lnTo>
                    <a:pt x="922" y="103"/>
                  </a:lnTo>
                  <a:lnTo>
                    <a:pt x="615" y="205"/>
                  </a:lnTo>
                  <a:lnTo>
                    <a:pt x="359" y="359"/>
                  </a:lnTo>
                  <a:lnTo>
                    <a:pt x="103" y="563"/>
                  </a:lnTo>
                  <a:lnTo>
                    <a:pt x="1" y="717"/>
                  </a:lnTo>
                  <a:lnTo>
                    <a:pt x="1" y="922"/>
                  </a:lnTo>
                  <a:lnTo>
                    <a:pt x="52" y="1075"/>
                  </a:lnTo>
                  <a:lnTo>
                    <a:pt x="155" y="1229"/>
                  </a:lnTo>
                  <a:lnTo>
                    <a:pt x="359" y="1331"/>
                  </a:lnTo>
                  <a:lnTo>
                    <a:pt x="564" y="1382"/>
                  </a:lnTo>
                  <a:lnTo>
                    <a:pt x="974" y="1331"/>
                  </a:lnTo>
                  <a:lnTo>
                    <a:pt x="1434" y="1229"/>
                  </a:lnTo>
                  <a:lnTo>
                    <a:pt x="1690" y="1229"/>
                  </a:lnTo>
                  <a:lnTo>
                    <a:pt x="1895" y="1126"/>
                  </a:lnTo>
                  <a:lnTo>
                    <a:pt x="2100" y="1075"/>
                  </a:lnTo>
                  <a:lnTo>
                    <a:pt x="2304" y="922"/>
                  </a:lnTo>
                  <a:lnTo>
                    <a:pt x="2407" y="768"/>
                  </a:lnTo>
                  <a:lnTo>
                    <a:pt x="2407" y="614"/>
                  </a:lnTo>
                  <a:lnTo>
                    <a:pt x="2407" y="512"/>
                  </a:lnTo>
                  <a:lnTo>
                    <a:pt x="2304" y="359"/>
                  </a:lnTo>
                  <a:lnTo>
                    <a:pt x="2100" y="154"/>
                  </a:lnTo>
                  <a:lnTo>
                    <a:pt x="1792" y="51"/>
                  </a:lnTo>
                  <a:lnTo>
                    <a:pt x="148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4;p54">
              <a:extLst>
                <a:ext uri="{FF2B5EF4-FFF2-40B4-BE49-F238E27FC236}">
                  <a16:creationId xmlns:a16="http://schemas.microsoft.com/office/drawing/2014/main" id="{741A7ED7-ABFC-BF0B-CC4E-71461B061AA0}"/>
                </a:ext>
              </a:extLst>
            </p:cNvPr>
            <p:cNvSpPr/>
            <p:nvPr/>
          </p:nvSpPr>
          <p:spPr>
            <a:xfrm>
              <a:off x="5470925" y="1162000"/>
              <a:ext cx="33300" cy="17925"/>
            </a:xfrm>
            <a:custGeom>
              <a:avLst/>
              <a:gdLst/>
              <a:ahLst/>
              <a:cxnLst/>
              <a:rect l="l" t="t" r="r" b="b"/>
              <a:pathLst>
                <a:path w="1332" h="717" extrusionOk="0">
                  <a:moveTo>
                    <a:pt x="1280" y="0"/>
                  </a:moveTo>
                  <a:lnTo>
                    <a:pt x="1229" y="52"/>
                  </a:lnTo>
                  <a:lnTo>
                    <a:pt x="1024" y="307"/>
                  </a:lnTo>
                  <a:lnTo>
                    <a:pt x="871" y="410"/>
                  </a:lnTo>
                  <a:lnTo>
                    <a:pt x="717" y="512"/>
                  </a:lnTo>
                  <a:lnTo>
                    <a:pt x="359" y="461"/>
                  </a:lnTo>
                  <a:lnTo>
                    <a:pt x="1" y="410"/>
                  </a:lnTo>
                  <a:lnTo>
                    <a:pt x="154" y="563"/>
                  </a:lnTo>
                  <a:lnTo>
                    <a:pt x="410" y="666"/>
                  </a:lnTo>
                  <a:lnTo>
                    <a:pt x="615" y="717"/>
                  </a:lnTo>
                  <a:lnTo>
                    <a:pt x="871" y="666"/>
                  </a:lnTo>
                  <a:lnTo>
                    <a:pt x="1075" y="563"/>
                  </a:lnTo>
                  <a:lnTo>
                    <a:pt x="1229" y="410"/>
                  </a:lnTo>
                  <a:lnTo>
                    <a:pt x="1280" y="256"/>
                  </a:lnTo>
                  <a:lnTo>
                    <a:pt x="133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5;p54">
              <a:extLst>
                <a:ext uri="{FF2B5EF4-FFF2-40B4-BE49-F238E27FC236}">
                  <a16:creationId xmlns:a16="http://schemas.microsoft.com/office/drawing/2014/main" id="{577C9283-034C-BCE9-8B9C-87D6E9F125E7}"/>
                </a:ext>
              </a:extLst>
            </p:cNvPr>
            <p:cNvSpPr/>
            <p:nvPr/>
          </p:nvSpPr>
          <p:spPr>
            <a:xfrm>
              <a:off x="5390300" y="921425"/>
              <a:ext cx="96000" cy="212450"/>
            </a:xfrm>
            <a:custGeom>
              <a:avLst/>
              <a:gdLst/>
              <a:ahLst/>
              <a:cxnLst/>
              <a:rect l="l" t="t" r="r" b="b"/>
              <a:pathLst>
                <a:path w="3840" h="8498" extrusionOk="0">
                  <a:moveTo>
                    <a:pt x="1690" y="1"/>
                  </a:moveTo>
                  <a:lnTo>
                    <a:pt x="1639" y="52"/>
                  </a:lnTo>
                  <a:lnTo>
                    <a:pt x="1588" y="52"/>
                  </a:lnTo>
                  <a:lnTo>
                    <a:pt x="1076" y="1741"/>
                  </a:lnTo>
                  <a:lnTo>
                    <a:pt x="615" y="3430"/>
                  </a:lnTo>
                  <a:lnTo>
                    <a:pt x="257" y="5170"/>
                  </a:lnTo>
                  <a:lnTo>
                    <a:pt x="1" y="6911"/>
                  </a:lnTo>
                  <a:lnTo>
                    <a:pt x="1" y="6962"/>
                  </a:lnTo>
                  <a:lnTo>
                    <a:pt x="103" y="7013"/>
                  </a:lnTo>
                  <a:lnTo>
                    <a:pt x="462" y="6962"/>
                  </a:lnTo>
                  <a:lnTo>
                    <a:pt x="1127" y="6757"/>
                  </a:lnTo>
                  <a:lnTo>
                    <a:pt x="1127" y="6757"/>
                  </a:lnTo>
                  <a:lnTo>
                    <a:pt x="973" y="8190"/>
                  </a:lnTo>
                  <a:lnTo>
                    <a:pt x="973" y="8293"/>
                  </a:lnTo>
                  <a:lnTo>
                    <a:pt x="1076" y="8344"/>
                  </a:lnTo>
                  <a:lnTo>
                    <a:pt x="1383" y="8446"/>
                  </a:lnTo>
                  <a:lnTo>
                    <a:pt x="1792" y="8497"/>
                  </a:lnTo>
                  <a:lnTo>
                    <a:pt x="2202" y="8497"/>
                  </a:lnTo>
                  <a:lnTo>
                    <a:pt x="2663" y="8395"/>
                  </a:lnTo>
                  <a:lnTo>
                    <a:pt x="3123" y="8241"/>
                  </a:lnTo>
                  <a:lnTo>
                    <a:pt x="3482" y="7985"/>
                  </a:lnTo>
                  <a:lnTo>
                    <a:pt x="3840" y="7627"/>
                  </a:lnTo>
                  <a:lnTo>
                    <a:pt x="3840" y="7576"/>
                  </a:lnTo>
                  <a:lnTo>
                    <a:pt x="3789" y="7525"/>
                  </a:lnTo>
                  <a:lnTo>
                    <a:pt x="3482" y="7678"/>
                  </a:lnTo>
                  <a:lnTo>
                    <a:pt x="3226" y="7832"/>
                  </a:lnTo>
                  <a:lnTo>
                    <a:pt x="2919" y="7934"/>
                  </a:lnTo>
                  <a:lnTo>
                    <a:pt x="2611" y="8037"/>
                  </a:lnTo>
                  <a:lnTo>
                    <a:pt x="2304" y="8088"/>
                  </a:lnTo>
                  <a:lnTo>
                    <a:pt x="1639" y="8088"/>
                  </a:lnTo>
                  <a:lnTo>
                    <a:pt x="1332" y="8037"/>
                  </a:lnTo>
                  <a:lnTo>
                    <a:pt x="1485" y="7115"/>
                  </a:lnTo>
                  <a:lnTo>
                    <a:pt x="1639" y="6245"/>
                  </a:lnTo>
                  <a:lnTo>
                    <a:pt x="1025" y="6296"/>
                  </a:lnTo>
                  <a:lnTo>
                    <a:pt x="513" y="6450"/>
                  </a:lnTo>
                  <a:lnTo>
                    <a:pt x="769" y="4863"/>
                  </a:lnTo>
                  <a:lnTo>
                    <a:pt x="1127" y="3276"/>
                  </a:lnTo>
                  <a:lnTo>
                    <a:pt x="1485" y="1690"/>
                  </a:lnTo>
                  <a:lnTo>
                    <a:pt x="1741" y="52"/>
                  </a:lnTo>
                  <a:lnTo>
                    <a:pt x="169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6;p54">
              <a:extLst>
                <a:ext uri="{FF2B5EF4-FFF2-40B4-BE49-F238E27FC236}">
                  <a16:creationId xmlns:a16="http://schemas.microsoft.com/office/drawing/2014/main" id="{5C817BA7-E110-6624-DFDE-82102A811C1D}"/>
                </a:ext>
              </a:extLst>
            </p:cNvPr>
            <p:cNvSpPr/>
            <p:nvPr/>
          </p:nvSpPr>
          <p:spPr>
            <a:xfrm>
              <a:off x="5290500" y="689825"/>
              <a:ext cx="520825" cy="362150"/>
            </a:xfrm>
            <a:custGeom>
              <a:avLst/>
              <a:gdLst/>
              <a:ahLst/>
              <a:cxnLst/>
              <a:rect l="l" t="t" r="r" b="b"/>
              <a:pathLst>
                <a:path w="20833" h="14486" extrusionOk="0">
                  <a:moveTo>
                    <a:pt x="10698" y="0"/>
                  </a:moveTo>
                  <a:lnTo>
                    <a:pt x="9879" y="51"/>
                  </a:lnTo>
                  <a:lnTo>
                    <a:pt x="9060" y="154"/>
                  </a:lnTo>
                  <a:lnTo>
                    <a:pt x="8344" y="307"/>
                  </a:lnTo>
                  <a:lnTo>
                    <a:pt x="7627" y="512"/>
                  </a:lnTo>
                  <a:lnTo>
                    <a:pt x="6347" y="922"/>
                  </a:lnTo>
                  <a:lnTo>
                    <a:pt x="5273" y="1331"/>
                  </a:lnTo>
                  <a:lnTo>
                    <a:pt x="4454" y="1740"/>
                  </a:lnTo>
                  <a:lnTo>
                    <a:pt x="3737" y="2099"/>
                  </a:lnTo>
                  <a:lnTo>
                    <a:pt x="3328" y="1792"/>
                  </a:lnTo>
                  <a:lnTo>
                    <a:pt x="2867" y="1485"/>
                  </a:lnTo>
                  <a:lnTo>
                    <a:pt x="2304" y="1229"/>
                  </a:lnTo>
                  <a:lnTo>
                    <a:pt x="1997" y="1075"/>
                  </a:lnTo>
                  <a:lnTo>
                    <a:pt x="1690" y="1024"/>
                  </a:lnTo>
                  <a:lnTo>
                    <a:pt x="1434" y="973"/>
                  </a:lnTo>
                  <a:lnTo>
                    <a:pt x="1127" y="973"/>
                  </a:lnTo>
                  <a:lnTo>
                    <a:pt x="871" y="1024"/>
                  </a:lnTo>
                  <a:lnTo>
                    <a:pt x="615" y="1126"/>
                  </a:lnTo>
                  <a:lnTo>
                    <a:pt x="410" y="1331"/>
                  </a:lnTo>
                  <a:lnTo>
                    <a:pt x="257" y="1638"/>
                  </a:lnTo>
                  <a:lnTo>
                    <a:pt x="103" y="2048"/>
                  </a:lnTo>
                  <a:lnTo>
                    <a:pt x="1" y="2713"/>
                  </a:lnTo>
                  <a:lnTo>
                    <a:pt x="1" y="3583"/>
                  </a:lnTo>
                  <a:lnTo>
                    <a:pt x="52" y="3993"/>
                  </a:lnTo>
                  <a:lnTo>
                    <a:pt x="103" y="4453"/>
                  </a:lnTo>
                  <a:lnTo>
                    <a:pt x="257" y="4914"/>
                  </a:lnTo>
                  <a:lnTo>
                    <a:pt x="410" y="5375"/>
                  </a:lnTo>
                  <a:lnTo>
                    <a:pt x="615" y="5835"/>
                  </a:lnTo>
                  <a:lnTo>
                    <a:pt x="922" y="6245"/>
                  </a:lnTo>
                  <a:lnTo>
                    <a:pt x="1229" y="6654"/>
                  </a:lnTo>
                  <a:lnTo>
                    <a:pt x="1638" y="7012"/>
                  </a:lnTo>
                  <a:lnTo>
                    <a:pt x="2150" y="7320"/>
                  </a:lnTo>
                  <a:lnTo>
                    <a:pt x="2713" y="7524"/>
                  </a:lnTo>
                  <a:lnTo>
                    <a:pt x="3328" y="7729"/>
                  </a:lnTo>
                  <a:lnTo>
                    <a:pt x="3942" y="7780"/>
                  </a:lnTo>
                  <a:lnTo>
                    <a:pt x="4556" y="7831"/>
                  </a:lnTo>
                  <a:lnTo>
                    <a:pt x="5170" y="7780"/>
                  </a:lnTo>
                  <a:lnTo>
                    <a:pt x="5836" y="7678"/>
                  </a:lnTo>
                  <a:lnTo>
                    <a:pt x="6399" y="7576"/>
                  </a:lnTo>
                  <a:lnTo>
                    <a:pt x="7013" y="7371"/>
                  </a:lnTo>
                  <a:lnTo>
                    <a:pt x="7525" y="7217"/>
                  </a:lnTo>
                  <a:lnTo>
                    <a:pt x="8548" y="6808"/>
                  </a:lnTo>
                  <a:lnTo>
                    <a:pt x="9316" y="6398"/>
                  </a:lnTo>
                  <a:lnTo>
                    <a:pt x="9982" y="6040"/>
                  </a:lnTo>
                  <a:lnTo>
                    <a:pt x="10135" y="6603"/>
                  </a:lnTo>
                  <a:lnTo>
                    <a:pt x="10391" y="7115"/>
                  </a:lnTo>
                  <a:lnTo>
                    <a:pt x="10698" y="7576"/>
                  </a:lnTo>
                  <a:lnTo>
                    <a:pt x="11056" y="7985"/>
                  </a:lnTo>
                  <a:lnTo>
                    <a:pt x="11415" y="8394"/>
                  </a:lnTo>
                  <a:lnTo>
                    <a:pt x="11824" y="8702"/>
                  </a:lnTo>
                  <a:lnTo>
                    <a:pt x="12285" y="8958"/>
                  </a:lnTo>
                  <a:lnTo>
                    <a:pt x="12694" y="9213"/>
                  </a:lnTo>
                  <a:lnTo>
                    <a:pt x="13564" y="9572"/>
                  </a:lnTo>
                  <a:lnTo>
                    <a:pt x="14281" y="9776"/>
                  </a:lnTo>
                  <a:lnTo>
                    <a:pt x="14946" y="9930"/>
                  </a:lnTo>
                  <a:lnTo>
                    <a:pt x="15100" y="10647"/>
                  </a:lnTo>
                  <a:lnTo>
                    <a:pt x="15254" y="11363"/>
                  </a:lnTo>
                  <a:lnTo>
                    <a:pt x="15561" y="12182"/>
                  </a:lnTo>
                  <a:lnTo>
                    <a:pt x="15714" y="12643"/>
                  </a:lnTo>
                  <a:lnTo>
                    <a:pt x="15919" y="13052"/>
                  </a:lnTo>
                  <a:lnTo>
                    <a:pt x="16175" y="13411"/>
                  </a:lnTo>
                  <a:lnTo>
                    <a:pt x="16482" y="13769"/>
                  </a:lnTo>
                  <a:lnTo>
                    <a:pt x="16789" y="14025"/>
                  </a:lnTo>
                  <a:lnTo>
                    <a:pt x="17147" y="14281"/>
                  </a:lnTo>
                  <a:lnTo>
                    <a:pt x="17557" y="14434"/>
                  </a:lnTo>
                  <a:lnTo>
                    <a:pt x="18018" y="14485"/>
                  </a:lnTo>
                  <a:lnTo>
                    <a:pt x="18171" y="14434"/>
                  </a:lnTo>
                  <a:lnTo>
                    <a:pt x="18273" y="14383"/>
                  </a:lnTo>
                  <a:lnTo>
                    <a:pt x="18581" y="14127"/>
                  </a:lnTo>
                  <a:lnTo>
                    <a:pt x="18888" y="13769"/>
                  </a:lnTo>
                  <a:lnTo>
                    <a:pt x="19195" y="13257"/>
                  </a:lnTo>
                  <a:lnTo>
                    <a:pt x="19451" y="12694"/>
                  </a:lnTo>
                  <a:lnTo>
                    <a:pt x="19707" y="12029"/>
                  </a:lnTo>
                  <a:lnTo>
                    <a:pt x="19963" y="11312"/>
                  </a:lnTo>
                  <a:lnTo>
                    <a:pt x="20218" y="10595"/>
                  </a:lnTo>
                  <a:lnTo>
                    <a:pt x="20577" y="9060"/>
                  </a:lnTo>
                  <a:lnTo>
                    <a:pt x="20679" y="8343"/>
                  </a:lnTo>
                  <a:lnTo>
                    <a:pt x="20782" y="7627"/>
                  </a:lnTo>
                  <a:lnTo>
                    <a:pt x="20833" y="7012"/>
                  </a:lnTo>
                  <a:lnTo>
                    <a:pt x="20833" y="6449"/>
                  </a:lnTo>
                  <a:lnTo>
                    <a:pt x="20782" y="5989"/>
                  </a:lnTo>
                  <a:lnTo>
                    <a:pt x="20730" y="5682"/>
                  </a:lnTo>
                  <a:lnTo>
                    <a:pt x="20577" y="5426"/>
                  </a:lnTo>
                  <a:lnTo>
                    <a:pt x="20423" y="5170"/>
                  </a:lnTo>
                  <a:lnTo>
                    <a:pt x="20014" y="4812"/>
                  </a:lnTo>
                  <a:lnTo>
                    <a:pt x="19553" y="4504"/>
                  </a:lnTo>
                  <a:lnTo>
                    <a:pt x="19144" y="4249"/>
                  </a:lnTo>
                  <a:lnTo>
                    <a:pt x="18683" y="4044"/>
                  </a:lnTo>
                  <a:lnTo>
                    <a:pt x="18376" y="3941"/>
                  </a:lnTo>
                  <a:lnTo>
                    <a:pt x="18018" y="3839"/>
                  </a:lnTo>
                  <a:lnTo>
                    <a:pt x="17659" y="3327"/>
                  </a:lnTo>
                  <a:lnTo>
                    <a:pt x="17250" y="2713"/>
                  </a:lnTo>
                  <a:lnTo>
                    <a:pt x="16584" y="2048"/>
                  </a:lnTo>
                  <a:lnTo>
                    <a:pt x="16226" y="1740"/>
                  </a:lnTo>
                  <a:lnTo>
                    <a:pt x="15817" y="1382"/>
                  </a:lnTo>
                  <a:lnTo>
                    <a:pt x="15356" y="1075"/>
                  </a:lnTo>
                  <a:lnTo>
                    <a:pt x="14844" y="768"/>
                  </a:lnTo>
                  <a:lnTo>
                    <a:pt x="14281" y="512"/>
                  </a:lnTo>
                  <a:lnTo>
                    <a:pt x="13718" y="307"/>
                  </a:lnTo>
                  <a:lnTo>
                    <a:pt x="13053" y="103"/>
                  </a:lnTo>
                  <a:lnTo>
                    <a:pt x="12387" y="51"/>
                  </a:lnTo>
                  <a:lnTo>
                    <a:pt x="1151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7;p54">
              <a:extLst>
                <a:ext uri="{FF2B5EF4-FFF2-40B4-BE49-F238E27FC236}">
                  <a16:creationId xmlns:a16="http://schemas.microsoft.com/office/drawing/2014/main" id="{6350BB7C-053A-AAC9-71D1-ABE66EB34BEA}"/>
                </a:ext>
              </a:extLst>
            </p:cNvPr>
            <p:cNvSpPr/>
            <p:nvPr/>
          </p:nvSpPr>
          <p:spPr>
            <a:xfrm>
              <a:off x="5536200" y="815225"/>
              <a:ext cx="156125" cy="133100"/>
            </a:xfrm>
            <a:custGeom>
              <a:avLst/>
              <a:gdLst/>
              <a:ahLst/>
              <a:cxnLst/>
              <a:rect l="l" t="t" r="r" b="b"/>
              <a:pathLst>
                <a:path w="6245" h="5324" extrusionOk="0">
                  <a:moveTo>
                    <a:pt x="51" y="0"/>
                  </a:moveTo>
                  <a:lnTo>
                    <a:pt x="0" y="51"/>
                  </a:lnTo>
                  <a:lnTo>
                    <a:pt x="51" y="614"/>
                  </a:lnTo>
                  <a:lnTo>
                    <a:pt x="154" y="1178"/>
                  </a:lnTo>
                  <a:lnTo>
                    <a:pt x="358" y="1689"/>
                  </a:lnTo>
                  <a:lnTo>
                    <a:pt x="563" y="2252"/>
                  </a:lnTo>
                  <a:lnTo>
                    <a:pt x="819" y="2764"/>
                  </a:lnTo>
                  <a:lnTo>
                    <a:pt x="1177" y="3276"/>
                  </a:lnTo>
                  <a:lnTo>
                    <a:pt x="1536" y="3737"/>
                  </a:lnTo>
                  <a:lnTo>
                    <a:pt x="1945" y="4146"/>
                  </a:lnTo>
                  <a:lnTo>
                    <a:pt x="2355" y="4505"/>
                  </a:lnTo>
                  <a:lnTo>
                    <a:pt x="2815" y="4812"/>
                  </a:lnTo>
                  <a:lnTo>
                    <a:pt x="3327" y="5068"/>
                  </a:lnTo>
                  <a:lnTo>
                    <a:pt x="3839" y="5221"/>
                  </a:lnTo>
                  <a:lnTo>
                    <a:pt x="4402" y="5323"/>
                  </a:lnTo>
                  <a:lnTo>
                    <a:pt x="4965" y="5323"/>
                  </a:lnTo>
                  <a:lnTo>
                    <a:pt x="5579" y="5272"/>
                  </a:lnTo>
                  <a:lnTo>
                    <a:pt x="6193" y="5068"/>
                  </a:lnTo>
                  <a:lnTo>
                    <a:pt x="6245" y="5068"/>
                  </a:lnTo>
                  <a:lnTo>
                    <a:pt x="6245" y="4965"/>
                  </a:lnTo>
                  <a:lnTo>
                    <a:pt x="6193" y="4965"/>
                  </a:lnTo>
                  <a:lnTo>
                    <a:pt x="6142" y="4914"/>
                  </a:lnTo>
                  <a:lnTo>
                    <a:pt x="5528" y="5016"/>
                  </a:lnTo>
                  <a:lnTo>
                    <a:pt x="4965" y="4965"/>
                  </a:lnTo>
                  <a:lnTo>
                    <a:pt x="4402" y="4914"/>
                  </a:lnTo>
                  <a:lnTo>
                    <a:pt x="3839" y="4812"/>
                  </a:lnTo>
                  <a:lnTo>
                    <a:pt x="3378" y="4658"/>
                  </a:lnTo>
                  <a:lnTo>
                    <a:pt x="2918" y="4453"/>
                  </a:lnTo>
                  <a:lnTo>
                    <a:pt x="2457" y="4146"/>
                  </a:lnTo>
                  <a:lnTo>
                    <a:pt x="2047" y="3839"/>
                  </a:lnTo>
                  <a:lnTo>
                    <a:pt x="1689" y="3481"/>
                  </a:lnTo>
                  <a:lnTo>
                    <a:pt x="1331" y="3123"/>
                  </a:lnTo>
                  <a:lnTo>
                    <a:pt x="1024" y="2662"/>
                  </a:lnTo>
                  <a:lnTo>
                    <a:pt x="768" y="2201"/>
                  </a:lnTo>
                  <a:lnTo>
                    <a:pt x="512" y="1689"/>
                  </a:lnTo>
                  <a:lnTo>
                    <a:pt x="358" y="1178"/>
                  </a:lnTo>
                  <a:lnTo>
                    <a:pt x="205" y="614"/>
                  </a:lnTo>
                  <a:lnTo>
                    <a:pt x="51" y="51"/>
                  </a:lnTo>
                  <a:lnTo>
                    <a:pt x="5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8;p54">
              <a:extLst>
                <a:ext uri="{FF2B5EF4-FFF2-40B4-BE49-F238E27FC236}">
                  <a16:creationId xmlns:a16="http://schemas.microsoft.com/office/drawing/2014/main" id="{EB1EA94B-568D-79D4-0470-43FA27958463}"/>
                </a:ext>
              </a:extLst>
            </p:cNvPr>
            <p:cNvSpPr/>
            <p:nvPr/>
          </p:nvSpPr>
          <p:spPr>
            <a:xfrm>
              <a:off x="5738375" y="785800"/>
              <a:ext cx="88300" cy="264900"/>
            </a:xfrm>
            <a:custGeom>
              <a:avLst/>
              <a:gdLst/>
              <a:ahLst/>
              <a:cxnLst/>
              <a:rect l="l" t="t" r="r" b="b"/>
              <a:pathLst>
                <a:path w="3532" h="10596" extrusionOk="0">
                  <a:moveTo>
                    <a:pt x="0" y="0"/>
                  </a:moveTo>
                  <a:lnTo>
                    <a:pt x="0" y="51"/>
                  </a:lnTo>
                  <a:lnTo>
                    <a:pt x="768" y="358"/>
                  </a:lnTo>
                  <a:lnTo>
                    <a:pt x="1485" y="665"/>
                  </a:lnTo>
                  <a:lnTo>
                    <a:pt x="1792" y="870"/>
                  </a:lnTo>
                  <a:lnTo>
                    <a:pt x="2150" y="1075"/>
                  </a:lnTo>
                  <a:lnTo>
                    <a:pt x="2406" y="1331"/>
                  </a:lnTo>
                  <a:lnTo>
                    <a:pt x="2713" y="1638"/>
                  </a:lnTo>
                  <a:lnTo>
                    <a:pt x="2969" y="2047"/>
                  </a:lnTo>
                  <a:lnTo>
                    <a:pt x="3122" y="2457"/>
                  </a:lnTo>
                  <a:lnTo>
                    <a:pt x="3225" y="2918"/>
                  </a:lnTo>
                  <a:lnTo>
                    <a:pt x="3276" y="3327"/>
                  </a:lnTo>
                  <a:lnTo>
                    <a:pt x="3276" y="3788"/>
                  </a:lnTo>
                  <a:lnTo>
                    <a:pt x="3225" y="4248"/>
                  </a:lnTo>
                  <a:lnTo>
                    <a:pt x="3071" y="5170"/>
                  </a:lnTo>
                  <a:lnTo>
                    <a:pt x="2867" y="5886"/>
                  </a:lnTo>
                  <a:lnTo>
                    <a:pt x="2662" y="6603"/>
                  </a:lnTo>
                  <a:lnTo>
                    <a:pt x="2355" y="7371"/>
                  </a:lnTo>
                  <a:lnTo>
                    <a:pt x="2048" y="8087"/>
                  </a:lnTo>
                  <a:lnTo>
                    <a:pt x="1638" y="8753"/>
                  </a:lnTo>
                  <a:lnTo>
                    <a:pt x="1177" y="9418"/>
                  </a:lnTo>
                  <a:lnTo>
                    <a:pt x="666" y="9981"/>
                  </a:lnTo>
                  <a:lnTo>
                    <a:pt x="410" y="10186"/>
                  </a:lnTo>
                  <a:lnTo>
                    <a:pt x="103" y="10442"/>
                  </a:lnTo>
                  <a:lnTo>
                    <a:pt x="51" y="10493"/>
                  </a:lnTo>
                  <a:lnTo>
                    <a:pt x="103" y="10544"/>
                  </a:lnTo>
                  <a:lnTo>
                    <a:pt x="154" y="10595"/>
                  </a:lnTo>
                  <a:lnTo>
                    <a:pt x="205" y="10544"/>
                  </a:lnTo>
                  <a:lnTo>
                    <a:pt x="563" y="10339"/>
                  </a:lnTo>
                  <a:lnTo>
                    <a:pt x="870" y="10032"/>
                  </a:lnTo>
                  <a:lnTo>
                    <a:pt x="1177" y="9725"/>
                  </a:lnTo>
                  <a:lnTo>
                    <a:pt x="1485" y="9367"/>
                  </a:lnTo>
                  <a:lnTo>
                    <a:pt x="1996" y="8599"/>
                  </a:lnTo>
                  <a:lnTo>
                    <a:pt x="2457" y="7729"/>
                  </a:lnTo>
                  <a:lnTo>
                    <a:pt x="2867" y="6859"/>
                  </a:lnTo>
                  <a:lnTo>
                    <a:pt x="3122" y="5937"/>
                  </a:lnTo>
                  <a:lnTo>
                    <a:pt x="3327" y="5067"/>
                  </a:lnTo>
                  <a:lnTo>
                    <a:pt x="3481" y="4197"/>
                  </a:lnTo>
                  <a:lnTo>
                    <a:pt x="3532" y="3788"/>
                  </a:lnTo>
                  <a:lnTo>
                    <a:pt x="3481" y="3378"/>
                  </a:lnTo>
                  <a:lnTo>
                    <a:pt x="3430" y="2969"/>
                  </a:lnTo>
                  <a:lnTo>
                    <a:pt x="3378" y="2610"/>
                  </a:lnTo>
                  <a:lnTo>
                    <a:pt x="3225" y="2252"/>
                  </a:lnTo>
                  <a:lnTo>
                    <a:pt x="3071" y="1945"/>
                  </a:lnTo>
                  <a:lnTo>
                    <a:pt x="2867" y="1638"/>
                  </a:lnTo>
                  <a:lnTo>
                    <a:pt x="2662" y="1382"/>
                  </a:lnTo>
                  <a:lnTo>
                    <a:pt x="2406" y="1126"/>
                  </a:lnTo>
                  <a:lnTo>
                    <a:pt x="2150" y="870"/>
                  </a:lnTo>
                  <a:lnTo>
                    <a:pt x="1843" y="665"/>
                  </a:lnTo>
                  <a:lnTo>
                    <a:pt x="1536" y="512"/>
                  </a:lnTo>
                  <a:lnTo>
                    <a:pt x="819" y="205"/>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9;p54">
              <a:extLst>
                <a:ext uri="{FF2B5EF4-FFF2-40B4-BE49-F238E27FC236}">
                  <a16:creationId xmlns:a16="http://schemas.microsoft.com/office/drawing/2014/main" id="{D8CFDF01-85D4-EF13-BA71-621DF73B6B9B}"/>
                </a:ext>
              </a:extLst>
            </p:cNvPr>
            <p:cNvSpPr/>
            <p:nvPr/>
          </p:nvSpPr>
          <p:spPr>
            <a:xfrm>
              <a:off x="5282825" y="724375"/>
              <a:ext cx="170225" cy="163800"/>
            </a:xfrm>
            <a:custGeom>
              <a:avLst/>
              <a:gdLst/>
              <a:ahLst/>
              <a:cxnLst/>
              <a:rect l="l" t="t" r="r" b="b"/>
              <a:pathLst>
                <a:path w="6809" h="6552" extrusionOk="0">
                  <a:moveTo>
                    <a:pt x="717" y="0"/>
                  </a:moveTo>
                  <a:lnTo>
                    <a:pt x="359" y="666"/>
                  </a:lnTo>
                  <a:lnTo>
                    <a:pt x="154" y="1331"/>
                  </a:lnTo>
                  <a:lnTo>
                    <a:pt x="0" y="2099"/>
                  </a:lnTo>
                  <a:lnTo>
                    <a:pt x="0" y="2815"/>
                  </a:lnTo>
                  <a:lnTo>
                    <a:pt x="52" y="3532"/>
                  </a:lnTo>
                  <a:lnTo>
                    <a:pt x="154" y="3890"/>
                  </a:lnTo>
                  <a:lnTo>
                    <a:pt x="308" y="4248"/>
                  </a:lnTo>
                  <a:lnTo>
                    <a:pt x="461" y="4607"/>
                  </a:lnTo>
                  <a:lnTo>
                    <a:pt x="615" y="4914"/>
                  </a:lnTo>
                  <a:lnTo>
                    <a:pt x="871" y="5170"/>
                  </a:lnTo>
                  <a:lnTo>
                    <a:pt x="1127" y="5477"/>
                  </a:lnTo>
                  <a:lnTo>
                    <a:pt x="1382" y="5682"/>
                  </a:lnTo>
                  <a:lnTo>
                    <a:pt x="1690" y="5938"/>
                  </a:lnTo>
                  <a:lnTo>
                    <a:pt x="2048" y="6091"/>
                  </a:lnTo>
                  <a:lnTo>
                    <a:pt x="2355" y="6245"/>
                  </a:lnTo>
                  <a:lnTo>
                    <a:pt x="2764" y="6347"/>
                  </a:lnTo>
                  <a:lnTo>
                    <a:pt x="3123" y="6449"/>
                  </a:lnTo>
                  <a:lnTo>
                    <a:pt x="3891" y="6552"/>
                  </a:lnTo>
                  <a:lnTo>
                    <a:pt x="4658" y="6501"/>
                  </a:lnTo>
                  <a:lnTo>
                    <a:pt x="5426" y="6347"/>
                  </a:lnTo>
                  <a:lnTo>
                    <a:pt x="6143" y="6142"/>
                  </a:lnTo>
                  <a:lnTo>
                    <a:pt x="6450" y="5938"/>
                  </a:lnTo>
                  <a:lnTo>
                    <a:pt x="6808" y="5784"/>
                  </a:lnTo>
                  <a:lnTo>
                    <a:pt x="6808" y="5682"/>
                  </a:lnTo>
                  <a:lnTo>
                    <a:pt x="6808" y="5579"/>
                  </a:lnTo>
                  <a:lnTo>
                    <a:pt x="6706" y="5528"/>
                  </a:lnTo>
                  <a:lnTo>
                    <a:pt x="6654" y="5579"/>
                  </a:lnTo>
                  <a:lnTo>
                    <a:pt x="6040" y="5886"/>
                  </a:lnTo>
                  <a:lnTo>
                    <a:pt x="5426" y="6091"/>
                  </a:lnTo>
                  <a:lnTo>
                    <a:pt x="4761" y="6245"/>
                  </a:lnTo>
                  <a:lnTo>
                    <a:pt x="4095" y="6296"/>
                  </a:lnTo>
                  <a:lnTo>
                    <a:pt x="3430" y="6245"/>
                  </a:lnTo>
                  <a:lnTo>
                    <a:pt x="2764" y="6091"/>
                  </a:lnTo>
                  <a:lnTo>
                    <a:pt x="2150" y="5835"/>
                  </a:lnTo>
                  <a:lnTo>
                    <a:pt x="1536" y="5477"/>
                  </a:lnTo>
                  <a:lnTo>
                    <a:pt x="1229" y="5221"/>
                  </a:lnTo>
                  <a:lnTo>
                    <a:pt x="973" y="4965"/>
                  </a:lnTo>
                  <a:lnTo>
                    <a:pt x="768" y="4658"/>
                  </a:lnTo>
                  <a:lnTo>
                    <a:pt x="615" y="4351"/>
                  </a:lnTo>
                  <a:lnTo>
                    <a:pt x="461" y="4044"/>
                  </a:lnTo>
                  <a:lnTo>
                    <a:pt x="359" y="3685"/>
                  </a:lnTo>
                  <a:lnTo>
                    <a:pt x="308" y="3327"/>
                  </a:lnTo>
                  <a:lnTo>
                    <a:pt x="256" y="2969"/>
                  </a:lnTo>
                  <a:lnTo>
                    <a:pt x="308" y="2252"/>
                  </a:lnTo>
                  <a:lnTo>
                    <a:pt x="410" y="1536"/>
                  </a:lnTo>
                  <a:lnTo>
                    <a:pt x="615" y="819"/>
                  </a:lnTo>
                  <a:lnTo>
                    <a:pt x="871" y="103"/>
                  </a:lnTo>
                  <a:lnTo>
                    <a:pt x="871" y="51"/>
                  </a:lnTo>
                  <a:lnTo>
                    <a:pt x="81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10;p54">
              <a:extLst>
                <a:ext uri="{FF2B5EF4-FFF2-40B4-BE49-F238E27FC236}">
                  <a16:creationId xmlns:a16="http://schemas.microsoft.com/office/drawing/2014/main" id="{64C570C3-1DF1-7A6C-3576-E96FA57FCC61}"/>
                </a:ext>
              </a:extLst>
            </p:cNvPr>
            <p:cNvSpPr/>
            <p:nvPr/>
          </p:nvSpPr>
          <p:spPr>
            <a:xfrm>
              <a:off x="5450450" y="953425"/>
              <a:ext cx="156150" cy="156125"/>
            </a:xfrm>
            <a:custGeom>
              <a:avLst/>
              <a:gdLst/>
              <a:ahLst/>
              <a:cxnLst/>
              <a:rect l="l" t="t" r="r" b="b"/>
              <a:pathLst>
                <a:path w="6246" h="6245" extrusionOk="0">
                  <a:moveTo>
                    <a:pt x="3276" y="410"/>
                  </a:moveTo>
                  <a:lnTo>
                    <a:pt x="3635" y="461"/>
                  </a:lnTo>
                  <a:lnTo>
                    <a:pt x="4147" y="666"/>
                  </a:lnTo>
                  <a:lnTo>
                    <a:pt x="4607" y="922"/>
                  </a:lnTo>
                  <a:lnTo>
                    <a:pt x="5017" y="1229"/>
                  </a:lnTo>
                  <a:lnTo>
                    <a:pt x="5324" y="1638"/>
                  </a:lnTo>
                  <a:lnTo>
                    <a:pt x="5580" y="2099"/>
                  </a:lnTo>
                  <a:lnTo>
                    <a:pt x="5733" y="2611"/>
                  </a:lnTo>
                  <a:lnTo>
                    <a:pt x="5785" y="3122"/>
                  </a:lnTo>
                  <a:lnTo>
                    <a:pt x="5733" y="3686"/>
                  </a:lnTo>
                  <a:lnTo>
                    <a:pt x="5529" y="4197"/>
                  </a:lnTo>
                  <a:lnTo>
                    <a:pt x="5273" y="4658"/>
                  </a:lnTo>
                  <a:lnTo>
                    <a:pt x="4966" y="5068"/>
                  </a:lnTo>
                  <a:lnTo>
                    <a:pt x="4556" y="5375"/>
                  </a:lnTo>
                  <a:lnTo>
                    <a:pt x="4095" y="5631"/>
                  </a:lnTo>
                  <a:lnTo>
                    <a:pt x="3584" y="5784"/>
                  </a:lnTo>
                  <a:lnTo>
                    <a:pt x="3072" y="5835"/>
                  </a:lnTo>
                  <a:lnTo>
                    <a:pt x="2509" y="5784"/>
                  </a:lnTo>
                  <a:lnTo>
                    <a:pt x="1997" y="5579"/>
                  </a:lnTo>
                  <a:lnTo>
                    <a:pt x="1536" y="5323"/>
                  </a:lnTo>
                  <a:lnTo>
                    <a:pt x="1127" y="5016"/>
                  </a:lnTo>
                  <a:lnTo>
                    <a:pt x="820" y="4607"/>
                  </a:lnTo>
                  <a:lnTo>
                    <a:pt x="564" y="4146"/>
                  </a:lnTo>
                  <a:lnTo>
                    <a:pt x="410" y="3634"/>
                  </a:lnTo>
                  <a:lnTo>
                    <a:pt x="359" y="3122"/>
                  </a:lnTo>
                  <a:lnTo>
                    <a:pt x="410" y="2559"/>
                  </a:lnTo>
                  <a:lnTo>
                    <a:pt x="564" y="2150"/>
                  </a:lnTo>
                  <a:lnTo>
                    <a:pt x="768" y="1741"/>
                  </a:lnTo>
                  <a:lnTo>
                    <a:pt x="1024" y="1382"/>
                  </a:lnTo>
                  <a:lnTo>
                    <a:pt x="1331" y="1075"/>
                  </a:lnTo>
                  <a:lnTo>
                    <a:pt x="1690" y="819"/>
                  </a:lnTo>
                  <a:lnTo>
                    <a:pt x="2099" y="614"/>
                  </a:lnTo>
                  <a:lnTo>
                    <a:pt x="2509" y="461"/>
                  </a:lnTo>
                  <a:lnTo>
                    <a:pt x="2969" y="410"/>
                  </a:lnTo>
                  <a:close/>
                  <a:moveTo>
                    <a:pt x="2816" y="0"/>
                  </a:moveTo>
                  <a:lnTo>
                    <a:pt x="2509" y="51"/>
                  </a:lnTo>
                  <a:lnTo>
                    <a:pt x="1946" y="256"/>
                  </a:lnTo>
                  <a:lnTo>
                    <a:pt x="1383" y="512"/>
                  </a:lnTo>
                  <a:lnTo>
                    <a:pt x="922" y="870"/>
                  </a:lnTo>
                  <a:lnTo>
                    <a:pt x="513" y="1331"/>
                  </a:lnTo>
                  <a:lnTo>
                    <a:pt x="359" y="1587"/>
                  </a:lnTo>
                  <a:lnTo>
                    <a:pt x="257" y="1894"/>
                  </a:lnTo>
                  <a:lnTo>
                    <a:pt x="154" y="2150"/>
                  </a:lnTo>
                  <a:lnTo>
                    <a:pt x="52" y="2457"/>
                  </a:lnTo>
                  <a:lnTo>
                    <a:pt x="1" y="2815"/>
                  </a:lnTo>
                  <a:lnTo>
                    <a:pt x="1" y="3122"/>
                  </a:lnTo>
                  <a:lnTo>
                    <a:pt x="52" y="3737"/>
                  </a:lnTo>
                  <a:lnTo>
                    <a:pt x="205" y="4300"/>
                  </a:lnTo>
                  <a:lnTo>
                    <a:pt x="461" y="4812"/>
                  </a:lnTo>
                  <a:lnTo>
                    <a:pt x="871" y="5272"/>
                  </a:lnTo>
                  <a:lnTo>
                    <a:pt x="1331" y="5682"/>
                  </a:lnTo>
                  <a:lnTo>
                    <a:pt x="1843" y="5989"/>
                  </a:lnTo>
                  <a:lnTo>
                    <a:pt x="2150" y="6091"/>
                  </a:lnTo>
                  <a:lnTo>
                    <a:pt x="2458" y="6194"/>
                  </a:lnTo>
                  <a:lnTo>
                    <a:pt x="2816" y="6245"/>
                  </a:lnTo>
                  <a:lnTo>
                    <a:pt x="3225" y="6245"/>
                  </a:lnTo>
                  <a:lnTo>
                    <a:pt x="3737" y="6194"/>
                  </a:lnTo>
                  <a:lnTo>
                    <a:pt x="4249" y="6040"/>
                  </a:lnTo>
                  <a:lnTo>
                    <a:pt x="4710" y="5784"/>
                  </a:lnTo>
                  <a:lnTo>
                    <a:pt x="5119" y="5477"/>
                  </a:lnTo>
                  <a:lnTo>
                    <a:pt x="5477" y="5119"/>
                  </a:lnTo>
                  <a:lnTo>
                    <a:pt x="5785" y="4709"/>
                  </a:lnTo>
                  <a:lnTo>
                    <a:pt x="5989" y="4249"/>
                  </a:lnTo>
                  <a:lnTo>
                    <a:pt x="6143" y="3737"/>
                  </a:lnTo>
                  <a:lnTo>
                    <a:pt x="6194" y="3430"/>
                  </a:lnTo>
                  <a:lnTo>
                    <a:pt x="6245" y="3122"/>
                  </a:lnTo>
                  <a:lnTo>
                    <a:pt x="6194" y="2815"/>
                  </a:lnTo>
                  <a:lnTo>
                    <a:pt x="6143" y="2508"/>
                  </a:lnTo>
                  <a:lnTo>
                    <a:pt x="5989" y="1945"/>
                  </a:lnTo>
                  <a:lnTo>
                    <a:pt x="5733" y="1433"/>
                  </a:lnTo>
                  <a:lnTo>
                    <a:pt x="5324" y="922"/>
                  </a:lnTo>
                  <a:lnTo>
                    <a:pt x="4863" y="563"/>
                  </a:lnTo>
                  <a:lnTo>
                    <a:pt x="4607" y="410"/>
                  </a:lnTo>
                  <a:lnTo>
                    <a:pt x="4351" y="256"/>
                  </a:lnTo>
                  <a:lnTo>
                    <a:pt x="4044" y="154"/>
                  </a:lnTo>
                  <a:lnTo>
                    <a:pt x="3737" y="51"/>
                  </a:lnTo>
                  <a:lnTo>
                    <a:pt x="3430"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11;p54">
              <a:extLst>
                <a:ext uri="{FF2B5EF4-FFF2-40B4-BE49-F238E27FC236}">
                  <a16:creationId xmlns:a16="http://schemas.microsoft.com/office/drawing/2014/main" id="{973632FC-165D-9353-8906-DA46D3E893CA}"/>
                </a:ext>
              </a:extLst>
            </p:cNvPr>
            <p:cNvSpPr/>
            <p:nvPr/>
          </p:nvSpPr>
          <p:spPr>
            <a:xfrm>
              <a:off x="5294350" y="940625"/>
              <a:ext cx="116450" cy="154850"/>
            </a:xfrm>
            <a:custGeom>
              <a:avLst/>
              <a:gdLst/>
              <a:ahLst/>
              <a:cxnLst/>
              <a:rect l="l" t="t" r="r" b="b"/>
              <a:pathLst>
                <a:path w="4658" h="6194" extrusionOk="0">
                  <a:moveTo>
                    <a:pt x="2559" y="410"/>
                  </a:moveTo>
                  <a:lnTo>
                    <a:pt x="2918" y="512"/>
                  </a:lnTo>
                  <a:lnTo>
                    <a:pt x="3276" y="666"/>
                  </a:lnTo>
                  <a:lnTo>
                    <a:pt x="3583" y="922"/>
                  </a:lnTo>
                  <a:lnTo>
                    <a:pt x="3788" y="1229"/>
                  </a:lnTo>
                  <a:lnTo>
                    <a:pt x="4044" y="1689"/>
                  </a:lnTo>
                  <a:lnTo>
                    <a:pt x="4197" y="2201"/>
                  </a:lnTo>
                  <a:lnTo>
                    <a:pt x="4248" y="2713"/>
                  </a:lnTo>
                  <a:lnTo>
                    <a:pt x="4248" y="3225"/>
                  </a:lnTo>
                  <a:lnTo>
                    <a:pt x="4146" y="3737"/>
                  </a:lnTo>
                  <a:lnTo>
                    <a:pt x="3993" y="4249"/>
                  </a:lnTo>
                  <a:lnTo>
                    <a:pt x="3788" y="4709"/>
                  </a:lnTo>
                  <a:lnTo>
                    <a:pt x="3532" y="5068"/>
                  </a:lnTo>
                  <a:lnTo>
                    <a:pt x="3225" y="5375"/>
                  </a:lnTo>
                  <a:lnTo>
                    <a:pt x="2918" y="5631"/>
                  </a:lnTo>
                  <a:lnTo>
                    <a:pt x="2508" y="5733"/>
                  </a:lnTo>
                  <a:lnTo>
                    <a:pt x="2150" y="5784"/>
                  </a:lnTo>
                  <a:lnTo>
                    <a:pt x="1740" y="5682"/>
                  </a:lnTo>
                  <a:lnTo>
                    <a:pt x="1433" y="5528"/>
                  </a:lnTo>
                  <a:lnTo>
                    <a:pt x="1126" y="5221"/>
                  </a:lnTo>
                  <a:lnTo>
                    <a:pt x="870" y="4863"/>
                  </a:lnTo>
                  <a:lnTo>
                    <a:pt x="666" y="4453"/>
                  </a:lnTo>
                  <a:lnTo>
                    <a:pt x="512" y="3993"/>
                  </a:lnTo>
                  <a:lnTo>
                    <a:pt x="461" y="3481"/>
                  </a:lnTo>
                  <a:lnTo>
                    <a:pt x="461" y="2969"/>
                  </a:lnTo>
                  <a:lnTo>
                    <a:pt x="512" y="2457"/>
                  </a:lnTo>
                  <a:lnTo>
                    <a:pt x="666" y="1945"/>
                  </a:lnTo>
                  <a:lnTo>
                    <a:pt x="870" y="1485"/>
                  </a:lnTo>
                  <a:lnTo>
                    <a:pt x="1177" y="1075"/>
                  </a:lnTo>
                  <a:lnTo>
                    <a:pt x="1382" y="819"/>
                  </a:lnTo>
                  <a:lnTo>
                    <a:pt x="1689" y="615"/>
                  </a:lnTo>
                  <a:lnTo>
                    <a:pt x="1996" y="461"/>
                  </a:lnTo>
                  <a:lnTo>
                    <a:pt x="2355" y="410"/>
                  </a:lnTo>
                  <a:close/>
                  <a:moveTo>
                    <a:pt x="2150" y="0"/>
                  </a:moveTo>
                  <a:lnTo>
                    <a:pt x="1792" y="103"/>
                  </a:lnTo>
                  <a:lnTo>
                    <a:pt x="1433" y="256"/>
                  </a:lnTo>
                  <a:lnTo>
                    <a:pt x="1126" y="461"/>
                  </a:lnTo>
                  <a:lnTo>
                    <a:pt x="819" y="768"/>
                  </a:lnTo>
                  <a:lnTo>
                    <a:pt x="512" y="1280"/>
                  </a:lnTo>
                  <a:lnTo>
                    <a:pt x="256" y="1792"/>
                  </a:lnTo>
                  <a:lnTo>
                    <a:pt x="103" y="2355"/>
                  </a:lnTo>
                  <a:lnTo>
                    <a:pt x="0" y="2918"/>
                  </a:lnTo>
                  <a:lnTo>
                    <a:pt x="0" y="3532"/>
                  </a:lnTo>
                  <a:lnTo>
                    <a:pt x="103" y="4146"/>
                  </a:lnTo>
                  <a:lnTo>
                    <a:pt x="307" y="4658"/>
                  </a:lnTo>
                  <a:lnTo>
                    <a:pt x="563" y="5170"/>
                  </a:lnTo>
                  <a:lnTo>
                    <a:pt x="870" y="5580"/>
                  </a:lnTo>
                  <a:lnTo>
                    <a:pt x="1229" y="5887"/>
                  </a:lnTo>
                  <a:lnTo>
                    <a:pt x="1638" y="6091"/>
                  </a:lnTo>
                  <a:lnTo>
                    <a:pt x="1894" y="6143"/>
                  </a:lnTo>
                  <a:lnTo>
                    <a:pt x="2099" y="6194"/>
                  </a:lnTo>
                  <a:lnTo>
                    <a:pt x="2303" y="6194"/>
                  </a:lnTo>
                  <a:lnTo>
                    <a:pt x="2764" y="6091"/>
                  </a:lnTo>
                  <a:lnTo>
                    <a:pt x="3174" y="5938"/>
                  </a:lnTo>
                  <a:lnTo>
                    <a:pt x="3532" y="5682"/>
                  </a:lnTo>
                  <a:lnTo>
                    <a:pt x="3890" y="5324"/>
                  </a:lnTo>
                  <a:lnTo>
                    <a:pt x="4197" y="4863"/>
                  </a:lnTo>
                  <a:lnTo>
                    <a:pt x="4402" y="4402"/>
                  </a:lnTo>
                  <a:lnTo>
                    <a:pt x="4556" y="3839"/>
                  </a:lnTo>
                  <a:lnTo>
                    <a:pt x="4658" y="3225"/>
                  </a:lnTo>
                  <a:lnTo>
                    <a:pt x="4658" y="2662"/>
                  </a:lnTo>
                  <a:lnTo>
                    <a:pt x="4556" y="2099"/>
                  </a:lnTo>
                  <a:lnTo>
                    <a:pt x="4402" y="1536"/>
                  </a:lnTo>
                  <a:lnTo>
                    <a:pt x="4146" y="1024"/>
                  </a:lnTo>
                  <a:lnTo>
                    <a:pt x="3890" y="666"/>
                  </a:lnTo>
                  <a:lnTo>
                    <a:pt x="3583" y="359"/>
                  </a:lnTo>
                  <a:lnTo>
                    <a:pt x="3276" y="154"/>
                  </a:lnTo>
                  <a:lnTo>
                    <a:pt x="2866" y="52"/>
                  </a:lnTo>
                  <a:lnTo>
                    <a:pt x="250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12;p54">
              <a:extLst>
                <a:ext uri="{FF2B5EF4-FFF2-40B4-BE49-F238E27FC236}">
                  <a16:creationId xmlns:a16="http://schemas.microsoft.com/office/drawing/2014/main" id="{0A4F88AB-A8AF-79DF-BD58-6E03E731E6F3}"/>
                </a:ext>
              </a:extLst>
            </p:cNvPr>
            <p:cNvSpPr/>
            <p:nvPr/>
          </p:nvSpPr>
          <p:spPr>
            <a:xfrm>
              <a:off x="5401825" y="1000775"/>
              <a:ext cx="58900" cy="24325"/>
            </a:xfrm>
            <a:custGeom>
              <a:avLst/>
              <a:gdLst/>
              <a:ahLst/>
              <a:cxnLst/>
              <a:rect l="l" t="t" r="r" b="b"/>
              <a:pathLst>
                <a:path w="2356" h="973" extrusionOk="0">
                  <a:moveTo>
                    <a:pt x="973" y="0"/>
                  </a:moveTo>
                  <a:lnTo>
                    <a:pt x="666" y="51"/>
                  </a:lnTo>
                  <a:lnTo>
                    <a:pt x="359" y="154"/>
                  </a:lnTo>
                  <a:lnTo>
                    <a:pt x="1" y="358"/>
                  </a:lnTo>
                  <a:lnTo>
                    <a:pt x="308" y="665"/>
                  </a:lnTo>
                  <a:lnTo>
                    <a:pt x="461" y="563"/>
                  </a:lnTo>
                  <a:lnTo>
                    <a:pt x="564" y="512"/>
                  </a:lnTo>
                  <a:lnTo>
                    <a:pt x="871" y="410"/>
                  </a:lnTo>
                  <a:lnTo>
                    <a:pt x="1178" y="461"/>
                  </a:lnTo>
                  <a:lnTo>
                    <a:pt x="1434" y="563"/>
                  </a:lnTo>
                  <a:lnTo>
                    <a:pt x="1639" y="665"/>
                  </a:lnTo>
                  <a:lnTo>
                    <a:pt x="1843" y="819"/>
                  </a:lnTo>
                  <a:lnTo>
                    <a:pt x="2048" y="973"/>
                  </a:lnTo>
                  <a:lnTo>
                    <a:pt x="2355" y="665"/>
                  </a:lnTo>
                  <a:lnTo>
                    <a:pt x="2150" y="512"/>
                  </a:lnTo>
                  <a:lnTo>
                    <a:pt x="1894" y="307"/>
                  </a:lnTo>
                  <a:lnTo>
                    <a:pt x="1639" y="205"/>
                  </a:lnTo>
                  <a:lnTo>
                    <a:pt x="1331" y="51"/>
                  </a:lnTo>
                  <a:lnTo>
                    <a:pt x="97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3;p54">
              <a:extLst>
                <a:ext uri="{FF2B5EF4-FFF2-40B4-BE49-F238E27FC236}">
                  <a16:creationId xmlns:a16="http://schemas.microsoft.com/office/drawing/2014/main" id="{1370E6EE-4F6A-80A6-7F4E-995B5B2B562C}"/>
                </a:ext>
              </a:extLst>
            </p:cNvPr>
            <p:cNvSpPr/>
            <p:nvPr/>
          </p:nvSpPr>
          <p:spPr>
            <a:xfrm>
              <a:off x="5597600" y="1013550"/>
              <a:ext cx="209900" cy="56350"/>
            </a:xfrm>
            <a:custGeom>
              <a:avLst/>
              <a:gdLst/>
              <a:ahLst/>
              <a:cxnLst/>
              <a:rect l="l" t="t" r="r" b="b"/>
              <a:pathLst>
                <a:path w="8396" h="2254" extrusionOk="0">
                  <a:moveTo>
                    <a:pt x="3072" y="1"/>
                  </a:moveTo>
                  <a:lnTo>
                    <a:pt x="1" y="52"/>
                  </a:lnTo>
                  <a:lnTo>
                    <a:pt x="1" y="462"/>
                  </a:lnTo>
                  <a:lnTo>
                    <a:pt x="3635" y="410"/>
                  </a:lnTo>
                  <a:lnTo>
                    <a:pt x="5478" y="462"/>
                  </a:lnTo>
                  <a:lnTo>
                    <a:pt x="6194" y="462"/>
                  </a:lnTo>
                  <a:lnTo>
                    <a:pt x="6604" y="513"/>
                  </a:lnTo>
                  <a:lnTo>
                    <a:pt x="6860" y="615"/>
                  </a:lnTo>
                  <a:lnTo>
                    <a:pt x="7064" y="820"/>
                  </a:lnTo>
                  <a:lnTo>
                    <a:pt x="7320" y="1025"/>
                  </a:lnTo>
                  <a:lnTo>
                    <a:pt x="7474" y="1281"/>
                  </a:lnTo>
                  <a:lnTo>
                    <a:pt x="7832" y="1844"/>
                  </a:lnTo>
                  <a:lnTo>
                    <a:pt x="8037" y="2253"/>
                  </a:lnTo>
                  <a:lnTo>
                    <a:pt x="8395" y="2099"/>
                  </a:lnTo>
                  <a:lnTo>
                    <a:pt x="8242" y="1741"/>
                  </a:lnTo>
                  <a:lnTo>
                    <a:pt x="7883" y="1127"/>
                  </a:lnTo>
                  <a:lnTo>
                    <a:pt x="7627" y="820"/>
                  </a:lnTo>
                  <a:lnTo>
                    <a:pt x="7371" y="513"/>
                  </a:lnTo>
                  <a:lnTo>
                    <a:pt x="7013" y="257"/>
                  </a:lnTo>
                  <a:lnTo>
                    <a:pt x="6706" y="103"/>
                  </a:lnTo>
                  <a:lnTo>
                    <a:pt x="6143" y="52"/>
                  </a:lnTo>
                  <a:lnTo>
                    <a:pt x="532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4;p54">
              <a:extLst>
                <a:ext uri="{FF2B5EF4-FFF2-40B4-BE49-F238E27FC236}">
                  <a16:creationId xmlns:a16="http://schemas.microsoft.com/office/drawing/2014/main" id="{03238CAD-9C57-50CA-099E-39F70D2B8791}"/>
                </a:ext>
              </a:extLst>
            </p:cNvPr>
            <p:cNvSpPr/>
            <p:nvPr/>
          </p:nvSpPr>
          <p:spPr>
            <a:xfrm>
              <a:off x="5676950" y="993075"/>
              <a:ext cx="117750" cy="161275"/>
            </a:xfrm>
            <a:custGeom>
              <a:avLst/>
              <a:gdLst/>
              <a:ahLst/>
              <a:cxnLst/>
              <a:rect l="l" t="t" r="r" b="b"/>
              <a:pathLst>
                <a:path w="4710" h="6451" extrusionOk="0">
                  <a:moveTo>
                    <a:pt x="3532" y="1"/>
                  </a:moveTo>
                  <a:lnTo>
                    <a:pt x="3225" y="52"/>
                  </a:lnTo>
                  <a:lnTo>
                    <a:pt x="2918" y="206"/>
                  </a:lnTo>
                  <a:lnTo>
                    <a:pt x="2611" y="359"/>
                  </a:lnTo>
                  <a:lnTo>
                    <a:pt x="2304" y="564"/>
                  </a:lnTo>
                  <a:lnTo>
                    <a:pt x="1741" y="1076"/>
                  </a:lnTo>
                  <a:lnTo>
                    <a:pt x="1229" y="1639"/>
                  </a:lnTo>
                  <a:lnTo>
                    <a:pt x="819" y="2151"/>
                  </a:lnTo>
                  <a:lnTo>
                    <a:pt x="461" y="2663"/>
                  </a:lnTo>
                  <a:lnTo>
                    <a:pt x="0" y="5427"/>
                  </a:lnTo>
                  <a:lnTo>
                    <a:pt x="52" y="5478"/>
                  </a:lnTo>
                  <a:lnTo>
                    <a:pt x="256" y="5785"/>
                  </a:lnTo>
                  <a:lnTo>
                    <a:pt x="461" y="6041"/>
                  </a:lnTo>
                  <a:lnTo>
                    <a:pt x="768" y="6245"/>
                  </a:lnTo>
                  <a:lnTo>
                    <a:pt x="1075" y="6348"/>
                  </a:lnTo>
                  <a:lnTo>
                    <a:pt x="1382" y="6450"/>
                  </a:lnTo>
                  <a:lnTo>
                    <a:pt x="1689" y="6450"/>
                  </a:lnTo>
                  <a:lnTo>
                    <a:pt x="2048" y="6399"/>
                  </a:lnTo>
                  <a:lnTo>
                    <a:pt x="2355" y="6245"/>
                  </a:lnTo>
                  <a:lnTo>
                    <a:pt x="2713" y="6092"/>
                  </a:lnTo>
                  <a:lnTo>
                    <a:pt x="3020" y="5836"/>
                  </a:lnTo>
                  <a:lnTo>
                    <a:pt x="3276" y="5478"/>
                  </a:lnTo>
                  <a:lnTo>
                    <a:pt x="3583" y="5119"/>
                  </a:lnTo>
                  <a:lnTo>
                    <a:pt x="3839" y="4659"/>
                  </a:lnTo>
                  <a:lnTo>
                    <a:pt x="4044" y="4198"/>
                  </a:lnTo>
                  <a:lnTo>
                    <a:pt x="4249" y="3686"/>
                  </a:lnTo>
                  <a:lnTo>
                    <a:pt x="4453" y="3174"/>
                  </a:lnTo>
                  <a:lnTo>
                    <a:pt x="4556" y="2663"/>
                  </a:lnTo>
                  <a:lnTo>
                    <a:pt x="4658" y="2202"/>
                  </a:lnTo>
                  <a:lnTo>
                    <a:pt x="4709" y="1690"/>
                  </a:lnTo>
                  <a:lnTo>
                    <a:pt x="4709" y="1281"/>
                  </a:lnTo>
                  <a:lnTo>
                    <a:pt x="4658" y="871"/>
                  </a:lnTo>
                  <a:lnTo>
                    <a:pt x="4505" y="564"/>
                  </a:lnTo>
                  <a:lnTo>
                    <a:pt x="4351" y="257"/>
                  </a:lnTo>
                  <a:lnTo>
                    <a:pt x="4095" y="103"/>
                  </a:lnTo>
                  <a:lnTo>
                    <a:pt x="3788"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5;p54">
              <a:extLst>
                <a:ext uri="{FF2B5EF4-FFF2-40B4-BE49-F238E27FC236}">
                  <a16:creationId xmlns:a16="http://schemas.microsoft.com/office/drawing/2014/main" id="{73A7EA59-E6CB-8BF5-EC71-E93C954C8B0D}"/>
                </a:ext>
              </a:extLst>
            </p:cNvPr>
            <p:cNvSpPr/>
            <p:nvPr/>
          </p:nvSpPr>
          <p:spPr>
            <a:xfrm>
              <a:off x="5699975" y="1028925"/>
              <a:ext cx="67850" cy="102375"/>
            </a:xfrm>
            <a:custGeom>
              <a:avLst/>
              <a:gdLst/>
              <a:ahLst/>
              <a:cxnLst/>
              <a:rect l="l" t="t" r="r" b="b"/>
              <a:pathLst>
                <a:path w="2714" h="4095" extrusionOk="0">
                  <a:moveTo>
                    <a:pt x="2713" y="0"/>
                  </a:moveTo>
                  <a:lnTo>
                    <a:pt x="2406" y="51"/>
                  </a:lnTo>
                  <a:lnTo>
                    <a:pt x="2099" y="154"/>
                  </a:lnTo>
                  <a:lnTo>
                    <a:pt x="1843" y="307"/>
                  </a:lnTo>
                  <a:lnTo>
                    <a:pt x="1587" y="512"/>
                  </a:lnTo>
                  <a:lnTo>
                    <a:pt x="1331" y="717"/>
                  </a:lnTo>
                  <a:lnTo>
                    <a:pt x="1127" y="921"/>
                  </a:lnTo>
                  <a:lnTo>
                    <a:pt x="717" y="1484"/>
                  </a:lnTo>
                  <a:lnTo>
                    <a:pt x="410" y="2099"/>
                  </a:lnTo>
                  <a:lnTo>
                    <a:pt x="205" y="2713"/>
                  </a:lnTo>
                  <a:lnTo>
                    <a:pt x="52" y="3327"/>
                  </a:lnTo>
                  <a:lnTo>
                    <a:pt x="1" y="3941"/>
                  </a:lnTo>
                  <a:lnTo>
                    <a:pt x="52" y="4044"/>
                  </a:lnTo>
                  <a:lnTo>
                    <a:pt x="103" y="4095"/>
                  </a:lnTo>
                  <a:lnTo>
                    <a:pt x="154" y="4095"/>
                  </a:lnTo>
                  <a:lnTo>
                    <a:pt x="257" y="4044"/>
                  </a:lnTo>
                  <a:lnTo>
                    <a:pt x="461" y="3532"/>
                  </a:lnTo>
                  <a:lnTo>
                    <a:pt x="768" y="3071"/>
                  </a:lnTo>
                  <a:lnTo>
                    <a:pt x="973" y="2815"/>
                  </a:lnTo>
                  <a:lnTo>
                    <a:pt x="1280" y="2662"/>
                  </a:lnTo>
                  <a:lnTo>
                    <a:pt x="1587" y="2611"/>
                  </a:lnTo>
                  <a:lnTo>
                    <a:pt x="1946" y="2611"/>
                  </a:lnTo>
                  <a:lnTo>
                    <a:pt x="1946" y="2559"/>
                  </a:lnTo>
                  <a:lnTo>
                    <a:pt x="1843" y="2508"/>
                  </a:lnTo>
                  <a:lnTo>
                    <a:pt x="1690" y="2406"/>
                  </a:lnTo>
                  <a:lnTo>
                    <a:pt x="1485" y="2355"/>
                  </a:lnTo>
                  <a:lnTo>
                    <a:pt x="1280" y="2355"/>
                  </a:lnTo>
                  <a:lnTo>
                    <a:pt x="1127" y="2406"/>
                  </a:lnTo>
                  <a:lnTo>
                    <a:pt x="922" y="2508"/>
                  </a:lnTo>
                  <a:lnTo>
                    <a:pt x="768" y="2611"/>
                  </a:lnTo>
                  <a:lnTo>
                    <a:pt x="615" y="2713"/>
                  </a:lnTo>
                  <a:lnTo>
                    <a:pt x="512" y="2866"/>
                  </a:lnTo>
                  <a:lnTo>
                    <a:pt x="871" y="1996"/>
                  </a:lnTo>
                  <a:lnTo>
                    <a:pt x="1076" y="1587"/>
                  </a:lnTo>
                  <a:lnTo>
                    <a:pt x="1331" y="1229"/>
                  </a:lnTo>
                  <a:lnTo>
                    <a:pt x="1587" y="870"/>
                  </a:lnTo>
                  <a:lnTo>
                    <a:pt x="1894" y="563"/>
                  </a:lnTo>
                  <a:lnTo>
                    <a:pt x="2304" y="256"/>
                  </a:lnTo>
                  <a:lnTo>
                    <a:pt x="2713" y="51"/>
                  </a:lnTo>
                  <a:lnTo>
                    <a:pt x="271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6;p54">
              <a:extLst>
                <a:ext uri="{FF2B5EF4-FFF2-40B4-BE49-F238E27FC236}">
                  <a16:creationId xmlns:a16="http://schemas.microsoft.com/office/drawing/2014/main" id="{00526433-AD82-FD34-D2E3-D12A355E88A0}"/>
                </a:ext>
              </a:extLst>
            </p:cNvPr>
            <p:cNvSpPr/>
            <p:nvPr/>
          </p:nvSpPr>
          <p:spPr>
            <a:xfrm>
              <a:off x="5510600" y="1298925"/>
              <a:ext cx="308400" cy="332725"/>
            </a:xfrm>
            <a:custGeom>
              <a:avLst/>
              <a:gdLst/>
              <a:ahLst/>
              <a:cxnLst/>
              <a:rect l="l" t="t" r="r" b="b"/>
              <a:pathLst>
                <a:path w="12336" h="13309" extrusionOk="0">
                  <a:moveTo>
                    <a:pt x="10237" y="0"/>
                  </a:moveTo>
                  <a:lnTo>
                    <a:pt x="3481" y="7371"/>
                  </a:lnTo>
                  <a:lnTo>
                    <a:pt x="1024" y="1792"/>
                  </a:lnTo>
                  <a:lnTo>
                    <a:pt x="0" y="3429"/>
                  </a:lnTo>
                  <a:lnTo>
                    <a:pt x="0" y="11977"/>
                  </a:lnTo>
                  <a:lnTo>
                    <a:pt x="3276" y="8497"/>
                  </a:lnTo>
                  <a:lnTo>
                    <a:pt x="5733" y="13257"/>
                  </a:lnTo>
                  <a:lnTo>
                    <a:pt x="5784" y="13308"/>
                  </a:lnTo>
                  <a:lnTo>
                    <a:pt x="5835" y="13257"/>
                  </a:lnTo>
                  <a:lnTo>
                    <a:pt x="6040" y="12950"/>
                  </a:lnTo>
                  <a:lnTo>
                    <a:pt x="6808" y="11773"/>
                  </a:lnTo>
                  <a:lnTo>
                    <a:pt x="9060" y="7934"/>
                  </a:lnTo>
                  <a:lnTo>
                    <a:pt x="12336" y="2252"/>
                  </a:lnTo>
                  <a:lnTo>
                    <a:pt x="10237"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7;p54">
              <a:extLst>
                <a:ext uri="{FF2B5EF4-FFF2-40B4-BE49-F238E27FC236}">
                  <a16:creationId xmlns:a16="http://schemas.microsoft.com/office/drawing/2014/main" id="{0274757D-FB4D-DD53-0C4B-6B75BD54516D}"/>
                </a:ext>
              </a:extLst>
            </p:cNvPr>
            <p:cNvSpPr/>
            <p:nvPr/>
          </p:nvSpPr>
          <p:spPr>
            <a:xfrm>
              <a:off x="5504200" y="1356500"/>
              <a:ext cx="318650" cy="287925"/>
            </a:xfrm>
            <a:custGeom>
              <a:avLst/>
              <a:gdLst/>
              <a:ahLst/>
              <a:cxnLst/>
              <a:rect l="l" t="t" r="r" b="b"/>
              <a:pathLst>
                <a:path w="12746" h="11517" extrusionOk="0">
                  <a:moveTo>
                    <a:pt x="12643" y="0"/>
                  </a:moveTo>
                  <a:lnTo>
                    <a:pt x="11210" y="2201"/>
                  </a:lnTo>
                  <a:lnTo>
                    <a:pt x="9265" y="5375"/>
                  </a:lnTo>
                  <a:lnTo>
                    <a:pt x="7320" y="8599"/>
                  </a:lnTo>
                  <a:lnTo>
                    <a:pt x="5989" y="10852"/>
                  </a:lnTo>
                  <a:lnTo>
                    <a:pt x="5631" y="10084"/>
                  </a:lnTo>
                  <a:lnTo>
                    <a:pt x="4914" y="8702"/>
                  </a:lnTo>
                  <a:lnTo>
                    <a:pt x="4095" y="7217"/>
                  </a:lnTo>
                  <a:lnTo>
                    <a:pt x="3532" y="6245"/>
                  </a:lnTo>
                  <a:lnTo>
                    <a:pt x="3071" y="6654"/>
                  </a:lnTo>
                  <a:lnTo>
                    <a:pt x="2048" y="7678"/>
                  </a:lnTo>
                  <a:lnTo>
                    <a:pt x="461" y="9265"/>
                  </a:lnTo>
                  <a:lnTo>
                    <a:pt x="461" y="7678"/>
                  </a:lnTo>
                  <a:lnTo>
                    <a:pt x="512" y="5272"/>
                  </a:lnTo>
                  <a:lnTo>
                    <a:pt x="461" y="2918"/>
                  </a:lnTo>
                  <a:lnTo>
                    <a:pt x="410" y="1945"/>
                  </a:lnTo>
                  <a:lnTo>
                    <a:pt x="308" y="1280"/>
                  </a:lnTo>
                  <a:lnTo>
                    <a:pt x="308" y="1229"/>
                  </a:lnTo>
                  <a:lnTo>
                    <a:pt x="256" y="1229"/>
                  </a:lnTo>
                  <a:lnTo>
                    <a:pt x="205" y="1280"/>
                  </a:lnTo>
                  <a:lnTo>
                    <a:pt x="103" y="3379"/>
                  </a:lnTo>
                  <a:lnTo>
                    <a:pt x="52" y="5477"/>
                  </a:lnTo>
                  <a:lnTo>
                    <a:pt x="0" y="6654"/>
                  </a:lnTo>
                  <a:lnTo>
                    <a:pt x="0" y="7832"/>
                  </a:lnTo>
                  <a:lnTo>
                    <a:pt x="0" y="9009"/>
                  </a:lnTo>
                  <a:lnTo>
                    <a:pt x="52" y="10186"/>
                  </a:lnTo>
                  <a:lnTo>
                    <a:pt x="103" y="10186"/>
                  </a:lnTo>
                  <a:lnTo>
                    <a:pt x="205" y="10135"/>
                  </a:lnTo>
                  <a:lnTo>
                    <a:pt x="512" y="9777"/>
                  </a:lnTo>
                  <a:lnTo>
                    <a:pt x="1587" y="8651"/>
                  </a:lnTo>
                  <a:lnTo>
                    <a:pt x="2713" y="7371"/>
                  </a:lnTo>
                  <a:lnTo>
                    <a:pt x="3481" y="6450"/>
                  </a:lnTo>
                  <a:lnTo>
                    <a:pt x="4044" y="7780"/>
                  </a:lnTo>
                  <a:lnTo>
                    <a:pt x="4709" y="9009"/>
                  </a:lnTo>
                  <a:lnTo>
                    <a:pt x="5375" y="10289"/>
                  </a:lnTo>
                  <a:lnTo>
                    <a:pt x="6091" y="11517"/>
                  </a:lnTo>
                  <a:lnTo>
                    <a:pt x="7013" y="10033"/>
                  </a:lnTo>
                  <a:lnTo>
                    <a:pt x="9111" y="6501"/>
                  </a:lnTo>
                  <a:lnTo>
                    <a:pt x="11312" y="2662"/>
                  </a:lnTo>
                  <a:lnTo>
                    <a:pt x="12182" y="1126"/>
                  </a:lnTo>
                  <a:lnTo>
                    <a:pt x="12745" y="52"/>
                  </a:lnTo>
                  <a:lnTo>
                    <a:pt x="1269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8;p54">
              <a:extLst>
                <a:ext uri="{FF2B5EF4-FFF2-40B4-BE49-F238E27FC236}">
                  <a16:creationId xmlns:a16="http://schemas.microsoft.com/office/drawing/2014/main" id="{BA9EC9A9-65F0-A28F-7D01-72019686D041}"/>
                </a:ext>
              </a:extLst>
            </p:cNvPr>
            <p:cNvSpPr/>
            <p:nvPr/>
          </p:nvSpPr>
          <p:spPr>
            <a:xfrm>
              <a:off x="4805525" y="1801800"/>
              <a:ext cx="703825" cy="895750"/>
            </a:xfrm>
            <a:custGeom>
              <a:avLst/>
              <a:gdLst/>
              <a:ahLst/>
              <a:cxnLst/>
              <a:rect l="l" t="t" r="r" b="b"/>
              <a:pathLst>
                <a:path w="28153" h="35830" extrusionOk="0">
                  <a:moveTo>
                    <a:pt x="26719" y="1"/>
                  </a:moveTo>
                  <a:lnTo>
                    <a:pt x="1" y="1076"/>
                  </a:lnTo>
                  <a:lnTo>
                    <a:pt x="1434" y="35830"/>
                  </a:lnTo>
                  <a:lnTo>
                    <a:pt x="28152" y="34755"/>
                  </a:lnTo>
                  <a:lnTo>
                    <a:pt x="26719"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9;p54">
              <a:extLst>
                <a:ext uri="{FF2B5EF4-FFF2-40B4-BE49-F238E27FC236}">
                  <a16:creationId xmlns:a16="http://schemas.microsoft.com/office/drawing/2014/main" id="{6324936D-F09A-E953-BB02-D7158AE370F7}"/>
                </a:ext>
              </a:extLst>
            </p:cNvPr>
            <p:cNvSpPr/>
            <p:nvPr/>
          </p:nvSpPr>
          <p:spPr>
            <a:xfrm>
              <a:off x="4982125" y="1763425"/>
              <a:ext cx="321200" cy="108775"/>
            </a:xfrm>
            <a:custGeom>
              <a:avLst/>
              <a:gdLst/>
              <a:ahLst/>
              <a:cxnLst/>
              <a:rect l="l" t="t" r="r" b="b"/>
              <a:pathLst>
                <a:path w="12848" h="4351" extrusionOk="0">
                  <a:moveTo>
                    <a:pt x="12694" y="0"/>
                  </a:moveTo>
                  <a:lnTo>
                    <a:pt x="0" y="512"/>
                  </a:lnTo>
                  <a:lnTo>
                    <a:pt x="154" y="4351"/>
                  </a:lnTo>
                  <a:lnTo>
                    <a:pt x="12847" y="3839"/>
                  </a:lnTo>
                  <a:lnTo>
                    <a:pt x="1269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20;p54">
              <a:extLst>
                <a:ext uri="{FF2B5EF4-FFF2-40B4-BE49-F238E27FC236}">
                  <a16:creationId xmlns:a16="http://schemas.microsoft.com/office/drawing/2014/main" id="{C29FCCB8-A82F-3CC4-0E45-3D363EC370E7}"/>
                </a:ext>
              </a:extLst>
            </p:cNvPr>
            <p:cNvSpPr/>
            <p:nvPr/>
          </p:nvSpPr>
          <p:spPr>
            <a:xfrm>
              <a:off x="5051225" y="1686650"/>
              <a:ext cx="175325" cy="87025"/>
            </a:xfrm>
            <a:custGeom>
              <a:avLst/>
              <a:gdLst/>
              <a:ahLst/>
              <a:cxnLst/>
              <a:rect l="l" t="t" r="r" b="b"/>
              <a:pathLst>
                <a:path w="7013" h="3481" extrusionOk="0">
                  <a:moveTo>
                    <a:pt x="6910" y="0"/>
                  </a:moveTo>
                  <a:lnTo>
                    <a:pt x="0" y="256"/>
                  </a:lnTo>
                  <a:lnTo>
                    <a:pt x="154" y="3481"/>
                  </a:lnTo>
                  <a:lnTo>
                    <a:pt x="1689" y="3429"/>
                  </a:lnTo>
                  <a:lnTo>
                    <a:pt x="1638" y="1638"/>
                  </a:lnTo>
                  <a:lnTo>
                    <a:pt x="5426" y="1484"/>
                  </a:lnTo>
                  <a:lnTo>
                    <a:pt x="5477" y="3276"/>
                  </a:lnTo>
                  <a:lnTo>
                    <a:pt x="7012" y="3225"/>
                  </a:lnTo>
                  <a:lnTo>
                    <a:pt x="691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21;p54">
              <a:extLst>
                <a:ext uri="{FF2B5EF4-FFF2-40B4-BE49-F238E27FC236}">
                  <a16:creationId xmlns:a16="http://schemas.microsoft.com/office/drawing/2014/main" id="{CDE94E73-8B46-EBC3-01F8-6C521ABE14F4}"/>
                </a:ext>
              </a:extLst>
            </p:cNvPr>
            <p:cNvSpPr/>
            <p:nvPr/>
          </p:nvSpPr>
          <p:spPr>
            <a:xfrm>
              <a:off x="5241875" y="1430725"/>
              <a:ext cx="961025" cy="1210525"/>
            </a:xfrm>
            <a:custGeom>
              <a:avLst/>
              <a:gdLst/>
              <a:ahLst/>
              <a:cxnLst/>
              <a:rect l="l" t="t" r="r" b="b"/>
              <a:pathLst>
                <a:path w="38441" h="48421" extrusionOk="0">
                  <a:moveTo>
                    <a:pt x="23545" y="0"/>
                  </a:moveTo>
                  <a:lnTo>
                    <a:pt x="23290" y="102"/>
                  </a:lnTo>
                  <a:lnTo>
                    <a:pt x="23034" y="205"/>
                  </a:lnTo>
                  <a:lnTo>
                    <a:pt x="22778" y="410"/>
                  </a:lnTo>
                  <a:lnTo>
                    <a:pt x="22573" y="666"/>
                  </a:lnTo>
                  <a:lnTo>
                    <a:pt x="22368" y="921"/>
                  </a:lnTo>
                  <a:lnTo>
                    <a:pt x="22215" y="1280"/>
                  </a:lnTo>
                  <a:lnTo>
                    <a:pt x="22061" y="1740"/>
                  </a:lnTo>
                  <a:lnTo>
                    <a:pt x="21908" y="2201"/>
                  </a:lnTo>
                  <a:lnTo>
                    <a:pt x="21805" y="2764"/>
                  </a:lnTo>
                  <a:lnTo>
                    <a:pt x="21703" y="3378"/>
                  </a:lnTo>
                  <a:lnTo>
                    <a:pt x="21652" y="4044"/>
                  </a:lnTo>
                  <a:lnTo>
                    <a:pt x="21549" y="5630"/>
                  </a:lnTo>
                  <a:lnTo>
                    <a:pt x="21600" y="7473"/>
                  </a:lnTo>
                  <a:lnTo>
                    <a:pt x="21805" y="10851"/>
                  </a:lnTo>
                  <a:lnTo>
                    <a:pt x="22112" y="14434"/>
                  </a:lnTo>
                  <a:lnTo>
                    <a:pt x="22727" y="21395"/>
                  </a:lnTo>
                  <a:lnTo>
                    <a:pt x="23034" y="24415"/>
                  </a:lnTo>
                  <a:lnTo>
                    <a:pt x="23187" y="26821"/>
                  </a:lnTo>
                  <a:lnTo>
                    <a:pt x="23238" y="27742"/>
                  </a:lnTo>
                  <a:lnTo>
                    <a:pt x="23187" y="28408"/>
                  </a:lnTo>
                  <a:lnTo>
                    <a:pt x="23187" y="28817"/>
                  </a:lnTo>
                  <a:lnTo>
                    <a:pt x="23136" y="28971"/>
                  </a:lnTo>
                  <a:lnTo>
                    <a:pt x="23085" y="28971"/>
                  </a:lnTo>
                  <a:lnTo>
                    <a:pt x="20577" y="29124"/>
                  </a:lnTo>
                  <a:lnTo>
                    <a:pt x="15049" y="29431"/>
                  </a:lnTo>
                  <a:lnTo>
                    <a:pt x="11824" y="29585"/>
                  </a:lnTo>
                  <a:lnTo>
                    <a:pt x="8753" y="29687"/>
                  </a:lnTo>
                  <a:lnTo>
                    <a:pt x="5989" y="29687"/>
                  </a:lnTo>
                  <a:lnTo>
                    <a:pt x="4863" y="29636"/>
                  </a:lnTo>
                  <a:lnTo>
                    <a:pt x="3942" y="29585"/>
                  </a:lnTo>
                  <a:lnTo>
                    <a:pt x="3737" y="29636"/>
                  </a:lnTo>
                  <a:lnTo>
                    <a:pt x="3481" y="29738"/>
                  </a:lnTo>
                  <a:lnTo>
                    <a:pt x="3225" y="29994"/>
                  </a:lnTo>
                  <a:lnTo>
                    <a:pt x="3020" y="30301"/>
                  </a:lnTo>
                  <a:lnTo>
                    <a:pt x="2765" y="30711"/>
                  </a:lnTo>
                  <a:lnTo>
                    <a:pt x="2560" y="31223"/>
                  </a:lnTo>
                  <a:lnTo>
                    <a:pt x="2099" y="32400"/>
                  </a:lnTo>
                  <a:lnTo>
                    <a:pt x="1638" y="33782"/>
                  </a:lnTo>
                  <a:lnTo>
                    <a:pt x="1280" y="35369"/>
                  </a:lnTo>
                  <a:lnTo>
                    <a:pt x="922" y="37058"/>
                  </a:lnTo>
                  <a:lnTo>
                    <a:pt x="564" y="38798"/>
                  </a:lnTo>
                  <a:lnTo>
                    <a:pt x="308" y="40538"/>
                  </a:lnTo>
                  <a:lnTo>
                    <a:pt x="154" y="42227"/>
                  </a:lnTo>
                  <a:lnTo>
                    <a:pt x="1" y="43814"/>
                  </a:lnTo>
                  <a:lnTo>
                    <a:pt x="1" y="45247"/>
                  </a:lnTo>
                  <a:lnTo>
                    <a:pt x="52" y="46476"/>
                  </a:lnTo>
                  <a:lnTo>
                    <a:pt x="103" y="46988"/>
                  </a:lnTo>
                  <a:lnTo>
                    <a:pt x="205" y="47397"/>
                  </a:lnTo>
                  <a:lnTo>
                    <a:pt x="308" y="47755"/>
                  </a:lnTo>
                  <a:lnTo>
                    <a:pt x="461" y="48011"/>
                  </a:lnTo>
                  <a:lnTo>
                    <a:pt x="615" y="48165"/>
                  </a:lnTo>
                  <a:lnTo>
                    <a:pt x="820" y="48216"/>
                  </a:lnTo>
                  <a:lnTo>
                    <a:pt x="5836" y="48370"/>
                  </a:lnTo>
                  <a:lnTo>
                    <a:pt x="11415" y="48421"/>
                  </a:lnTo>
                  <a:lnTo>
                    <a:pt x="14281" y="48421"/>
                  </a:lnTo>
                  <a:lnTo>
                    <a:pt x="17147" y="48370"/>
                  </a:lnTo>
                  <a:lnTo>
                    <a:pt x="19963" y="48267"/>
                  </a:lnTo>
                  <a:lnTo>
                    <a:pt x="22727" y="48165"/>
                  </a:lnTo>
                  <a:lnTo>
                    <a:pt x="25337" y="48011"/>
                  </a:lnTo>
                  <a:lnTo>
                    <a:pt x="27845" y="47755"/>
                  </a:lnTo>
                  <a:lnTo>
                    <a:pt x="30148" y="47499"/>
                  </a:lnTo>
                  <a:lnTo>
                    <a:pt x="32196" y="47141"/>
                  </a:lnTo>
                  <a:lnTo>
                    <a:pt x="33117" y="46936"/>
                  </a:lnTo>
                  <a:lnTo>
                    <a:pt x="33936" y="46732"/>
                  </a:lnTo>
                  <a:lnTo>
                    <a:pt x="34704" y="46527"/>
                  </a:lnTo>
                  <a:lnTo>
                    <a:pt x="35369" y="46271"/>
                  </a:lnTo>
                  <a:lnTo>
                    <a:pt x="35983" y="45964"/>
                  </a:lnTo>
                  <a:lnTo>
                    <a:pt x="36444" y="45708"/>
                  </a:lnTo>
                  <a:lnTo>
                    <a:pt x="36853" y="45401"/>
                  </a:lnTo>
                  <a:lnTo>
                    <a:pt x="37109" y="45043"/>
                  </a:lnTo>
                  <a:lnTo>
                    <a:pt x="37417" y="44531"/>
                  </a:lnTo>
                  <a:lnTo>
                    <a:pt x="37672" y="43917"/>
                  </a:lnTo>
                  <a:lnTo>
                    <a:pt x="37928" y="43251"/>
                  </a:lnTo>
                  <a:lnTo>
                    <a:pt x="38082" y="42483"/>
                  </a:lnTo>
                  <a:lnTo>
                    <a:pt x="38235" y="41613"/>
                  </a:lnTo>
                  <a:lnTo>
                    <a:pt x="38338" y="40692"/>
                  </a:lnTo>
                  <a:lnTo>
                    <a:pt x="38389" y="39719"/>
                  </a:lnTo>
                  <a:lnTo>
                    <a:pt x="38440" y="38696"/>
                  </a:lnTo>
                  <a:lnTo>
                    <a:pt x="38440" y="37570"/>
                  </a:lnTo>
                  <a:lnTo>
                    <a:pt x="38389" y="36444"/>
                  </a:lnTo>
                  <a:lnTo>
                    <a:pt x="38287" y="35215"/>
                  </a:lnTo>
                  <a:lnTo>
                    <a:pt x="38184" y="33987"/>
                  </a:lnTo>
                  <a:lnTo>
                    <a:pt x="37826" y="31376"/>
                  </a:lnTo>
                  <a:lnTo>
                    <a:pt x="37365" y="28612"/>
                  </a:lnTo>
                  <a:lnTo>
                    <a:pt x="36751" y="25746"/>
                  </a:lnTo>
                  <a:lnTo>
                    <a:pt x="36035" y="22777"/>
                  </a:lnTo>
                  <a:lnTo>
                    <a:pt x="35164" y="19809"/>
                  </a:lnTo>
                  <a:lnTo>
                    <a:pt x="34192" y="16789"/>
                  </a:lnTo>
                  <a:lnTo>
                    <a:pt x="33066" y="13820"/>
                  </a:lnTo>
                  <a:lnTo>
                    <a:pt x="32452" y="12336"/>
                  </a:lnTo>
                  <a:lnTo>
                    <a:pt x="31837" y="10902"/>
                  </a:lnTo>
                  <a:lnTo>
                    <a:pt x="31172" y="9469"/>
                  </a:lnTo>
                  <a:lnTo>
                    <a:pt x="30507" y="8036"/>
                  </a:lnTo>
                  <a:lnTo>
                    <a:pt x="29790" y="6705"/>
                  </a:lnTo>
                  <a:lnTo>
                    <a:pt x="29073" y="5323"/>
                  </a:lnTo>
                  <a:lnTo>
                    <a:pt x="28408" y="4197"/>
                  </a:lnTo>
                  <a:lnTo>
                    <a:pt x="27743" y="3174"/>
                  </a:lnTo>
                  <a:lnTo>
                    <a:pt x="27026" y="2252"/>
                  </a:lnTo>
                  <a:lnTo>
                    <a:pt x="26361" y="1484"/>
                  </a:lnTo>
                  <a:lnTo>
                    <a:pt x="25644" y="870"/>
                  </a:lnTo>
                  <a:lnTo>
                    <a:pt x="25030" y="410"/>
                  </a:lnTo>
                  <a:lnTo>
                    <a:pt x="24723" y="205"/>
                  </a:lnTo>
                  <a:lnTo>
                    <a:pt x="24416" y="102"/>
                  </a:lnTo>
                  <a:lnTo>
                    <a:pt x="24109"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22;p54">
              <a:extLst>
                <a:ext uri="{FF2B5EF4-FFF2-40B4-BE49-F238E27FC236}">
                  <a16:creationId xmlns:a16="http://schemas.microsoft.com/office/drawing/2014/main" id="{92ADEEC2-39D1-B7CE-5F21-F34D32B87674}"/>
                </a:ext>
              </a:extLst>
            </p:cNvPr>
            <p:cNvSpPr/>
            <p:nvPr/>
          </p:nvSpPr>
          <p:spPr>
            <a:xfrm>
              <a:off x="4737700" y="2067975"/>
              <a:ext cx="655200" cy="619350"/>
            </a:xfrm>
            <a:custGeom>
              <a:avLst/>
              <a:gdLst/>
              <a:ahLst/>
              <a:cxnLst/>
              <a:rect l="l" t="t" r="r" b="b"/>
              <a:pathLst>
                <a:path w="26208" h="24774" extrusionOk="0">
                  <a:moveTo>
                    <a:pt x="10289" y="0"/>
                  </a:moveTo>
                  <a:lnTo>
                    <a:pt x="9112" y="154"/>
                  </a:lnTo>
                  <a:lnTo>
                    <a:pt x="7730" y="410"/>
                  </a:lnTo>
                  <a:lnTo>
                    <a:pt x="6297" y="717"/>
                  </a:lnTo>
                  <a:lnTo>
                    <a:pt x="4863" y="1177"/>
                  </a:lnTo>
                  <a:lnTo>
                    <a:pt x="4198" y="1433"/>
                  </a:lnTo>
                  <a:lnTo>
                    <a:pt x="3533" y="1689"/>
                  </a:lnTo>
                  <a:lnTo>
                    <a:pt x="2918" y="1996"/>
                  </a:lnTo>
                  <a:lnTo>
                    <a:pt x="2407" y="2303"/>
                  </a:lnTo>
                  <a:lnTo>
                    <a:pt x="1895" y="2662"/>
                  </a:lnTo>
                  <a:lnTo>
                    <a:pt x="1485" y="2969"/>
                  </a:lnTo>
                  <a:lnTo>
                    <a:pt x="1178" y="3327"/>
                  </a:lnTo>
                  <a:lnTo>
                    <a:pt x="973" y="3737"/>
                  </a:lnTo>
                  <a:lnTo>
                    <a:pt x="820" y="4146"/>
                  </a:lnTo>
                  <a:lnTo>
                    <a:pt x="769" y="4556"/>
                  </a:lnTo>
                  <a:lnTo>
                    <a:pt x="769" y="5016"/>
                  </a:lnTo>
                  <a:lnTo>
                    <a:pt x="871" y="5426"/>
                  </a:lnTo>
                  <a:lnTo>
                    <a:pt x="973" y="5835"/>
                  </a:lnTo>
                  <a:lnTo>
                    <a:pt x="1178" y="6193"/>
                  </a:lnTo>
                  <a:lnTo>
                    <a:pt x="1434" y="6552"/>
                  </a:lnTo>
                  <a:lnTo>
                    <a:pt x="1741" y="6910"/>
                  </a:lnTo>
                  <a:lnTo>
                    <a:pt x="1434" y="7115"/>
                  </a:lnTo>
                  <a:lnTo>
                    <a:pt x="1127" y="7371"/>
                  </a:lnTo>
                  <a:lnTo>
                    <a:pt x="871" y="7627"/>
                  </a:lnTo>
                  <a:lnTo>
                    <a:pt x="666" y="7934"/>
                  </a:lnTo>
                  <a:lnTo>
                    <a:pt x="461" y="8241"/>
                  </a:lnTo>
                  <a:lnTo>
                    <a:pt x="308" y="8548"/>
                  </a:lnTo>
                  <a:lnTo>
                    <a:pt x="154" y="8906"/>
                  </a:lnTo>
                  <a:lnTo>
                    <a:pt x="52" y="9213"/>
                  </a:lnTo>
                  <a:lnTo>
                    <a:pt x="1" y="9572"/>
                  </a:lnTo>
                  <a:lnTo>
                    <a:pt x="1" y="9879"/>
                  </a:lnTo>
                  <a:lnTo>
                    <a:pt x="52" y="10135"/>
                  </a:lnTo>
                  <a:lnTo>
                    <a:pt x="206" y="10442"/>
                  </a:lnTo>
                  <a:lnTo>
                    <a:pt x="359" y="10698"/>
                  </a:lnTo>
                  <a:lnTo>
                    <a:pt x="513" y="10954"/>
                  </a:lnTo>
                  <a:lnTo>
                    <a:pt x="922" y="11414"/>
                  </a:lnTo>
                  <a:lnTo>
                    <a:pt x="1383" y="11773"/>
                  </a:lnTo>
                  <a:lnTo>
                    <a:pt x="1741" y="12080"/>
                  </a:lnTo>
                  <a:lnTo>
                    <a:pt x="2151" y="12284"/>
                  </a:lnTo>
                  <a:lnTo>
                    <a:pt x="1639" y="12899"/>
                  </a:lnTo>
                  <a:lnTo>
                    <a:pt x="1229" y="13564"/>
                  </a:lnTo>
                  <a:lnTo>
                    <a:pt x="922" y="14281"/>
                  </a:lnTo>
                  <a:lnTo>
                    <a:pt x="717" y="15048"/>
                  </a:lnTo>
                  <a:lnTo>
                    <a:pt x="717" y="15355"/>
                  </a:lnTo>
                  <a:lnTo>
                    <a:pt x="769" y="15663"/>
                  </a:lnTo>
                  <a:lnTo>
                    <a:pt x="871" y="15970"/>
                  </a:lnTo>
                  <a:lnTo>
                    <a:pt x="973" y="16277"/>
                  </a:lnTo>
                  <a:lnTo>
                    <a:pt x="1280" y="16891"/>
                  </a:lnTo>
                  <a:lnTo>
                    <a:pt x="1690" y="17403"/>
                  </a:lnTo>
                  <a:lnTo>
                    <a:pt x="2099" y="17812"/>
                  </a:lnTo>
                  <a:lnTo>
                    <a:pt x="2458" y="18171"/>
                  </a:lnTo>
                  <a:lnTo>
                    <a:pt x="2816" y="18478"/>
                  </a:lnTo>
                  <a:lnTo>
                    <a:pt x="2765" y="18887"/>
                  </a:lnTo>
                  <a:lnTo>
                    <a:pt x="2714" y="19297"/>
                  </a:lnTo>
                  <a:lnTo>
                    <a:pt x="2662" y="19706"/>
                  </a:lnTo>
                  <a:lnTo>
                    <a:pt x="2714" y="20064"/>
                  </a:lnTo>
                  <a:lnTo>
                    <a:pt x="2765" y="20474"/>
                  </a:lnTo>
                  <a:lnTo>
                    <a:pt x="2867" y="20883"/>
                  </a:lnTo>
                  <a:lnTo>
                    <a:pt x="2970" y="21293"/>
                  </a:lnTo>
                  <a:lnTo>
                    <a:pt x="3123" y="21651"/>
                  </a:lnTo>
                  <a:lnTo>
                    <a:pt x="3430" y="22112"/>
                  </a:lnTo>
                  <a:lnTo>
                    <a:pt x="3788" y="22521"/>
                  </a:lnTo>
                  <a:lnTo>
                    <a:pt x="4198" y="22880"/>
                  </a:lnTo>
                  <a:lnTo>
                    <a:pt x="4710" y="23238"/>
                  </a:lnTo>
                  <a:lnTo>
                    <a:pt x="5222" y="23494"/>
                  </a:lnTo>
                  <a:lnTo>
                    <a:pt x="5734" y="23750"/>
                  </a:lnTo>
                  <a:lnTo>
                    <a:pt x="6348" y="23954"/>
                  </a:lnTo>
                  <a:lnTo>
                    <a:pt x="6962" y="24108"/>
                  </a:lnTo>
                  <a:lnTo>
                    <a:pt x="8242" y="24364"/>
                  </a:lnTo>
                  <a:lnTo>
                    <a:pt x="9470" y="24569"/>
                  </a:lnTo>
                  <a:lnTo>
                    <a:pt x="10750" y="24671"/>
                  </a:lnTo>
                  <a:lnTo>
                    <a:pt x="11876" y="24773"/>
                  </a:lnTo>
                  <a:lnTo>
                    <a:pt x="13155" y="24773"/>
                  </a:lnTo>
                  <a:lnTo>
                    <a:pt x="14844" y="24569"/>
                  </a:lnTo>
                  <a:lnTo>
                    <a:pt x="16738" y="24262"/>
                  </a:lnTo>
                  <a:lnTo>
                    <a:pt x="18734" y="23903"/>
                  </a:lnTo>
                  <a:lnTo>
                    <a:pt x="22369" y="23187"/>
                  </a:lnTo>
                  <a:lnTo>
                    <a:pt x="23750" y="22880"/>
                  </a:lnTo>
                  <a:lnTo>
                    <a:pt x="24621" y="22726"/>
                  </a:lnTo>
                  <a:lnTo>
                    <a:pt x="26207" y="4453"/>
                  </a:lnTo>
                  <a:lnTo>
                    <a:pt x="24211" y="3737"/>
                  </a:lnTo>
                  <a:lnTo>
                    <a:pt x="22061" y="2969"/>
                  </a:lnTo>
                  <a:lnTo>
                    <a:pt x="19553" y="2150"/>
                  </a:lnTo>
                  <a:lnTo>
                    <a:pt x="16841" y="1331"/>
                  </a:lnTo>
                  <a:lnTo>
                    <a:pt x="14230" y="614"/>
                  </a:lnTo>
                  <a:lnTo>
                    <a:pt x="13053" y="358"/>
                  </a:lnTo>
                  <a:lnTo>
                    <a:pt x="11978" y="154"/>
                  </a:lnTo>
                  <a:lnTo>
                    <a:pt x="11057" y="51"/>
                  </a:lnTo>
                  <a:lnTo>
                    <a:pt x="10289"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3;p54">
              <a:extLst>
                <a:ext uri="{FF2B5EF4-FFF2-40B4-BE49-F238E27FC236}">
                  <a16:creationId xmlns:a16="http://schemas.microsoft.com/office/drawing/2014/main" id="{3680BD76-226F-4CF4-1B2F-66EDC0D1D129}"/>
                </a:ext>
              </a:extLst>
            </p:cNvPr>
            <p:cNvSpPr/>
            <p:nvPr/>
          </p:nvSpPr>
          <p:spPr>
            <a:xfrm>
              <a:off x="4779925" y="2211275"/>
              <a:ext cx="231650" cy="30750"/>
            </a:xfrm>
            <a:custGeom>
              <a:avLst/>
              <a:gdLst/>
              <a:ahLst/>
              <a:cxnLst/>
              <a:rect l="l" t="t" r="r" b="b"/>
              <a:pathLst>
                <a:path w="9266" h="1230" extrusionOk="0">
                  <a:moveTo>
                    <a:pt x="9214" y="1"/>
                  </a:moveTo>
                  <a:lnTo>
                    <a:pt x="6911" y="103"/>
                  </a:lnTo>
                  <a:lnTo>
                    <a:pt x="4608" y="257"/>
                  </a:lnTo>
                  <a:lnTo>
                    <a:pt x="3430" y="410"/>
                  </a:lnTo>
                  <a:lnTo>
                    <a:pt x="2304" y="564"/>
                  </a:lnTo>
                  <a:lnTo>
                    <a:pt x="1178" y="769"/>
                  </a:lnTo>
                  <a:lnTo>
                    <a:pt x="52" y="1076"/>
                  </a:lnTo>
                  <a:lnTo>
                    <a:pt x="1" y="1178"/>
                  </a:lnTo>
                  <a:lnTo>
                    <a:pt x="1" y="1229"/>
                  </a:lnTo>
                  <a:lnTo>
                    <a:pt x="52" y="1229"/>
                  </a:lnTo>
                  <a:lnTo>
                    <a:pt x="1229" y="1127"/>
                  </a:lnTo>
                  <a:lnTo>
                    <a:pt x="2355" y="973"/>
                  </a:lnTo>
                  <a:lnTo>
                    <a:pt x="4659" y="615"/>
                  </a:lnTo>
                  <a:lnTo>
                    <a:pt x="6911" y="308"/>
                  </a:lnTo>
                  <a:lnTo>
                    <a:pt x="8088" y="205"/>
                  </a:lnTo>
                  <a:lnTo>
                    <a:pt x="9214" y="103"/>
                  </a:lnTo>
                  <a:lnTo>
                    <a:pt x="9265" y="103"/>
                  </a:lnTo>
                  <a:lnTo>
                    <a:pt x="9265" y="52"/>
                  </a:lnTo>
                  <a:lnTo>
                    <a:pt x="921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4;p54">
              <a:extLst>
                <a:ext uri="{FF2B5EF4-FFF2-40B4-BE49-F238E27FC236}">
                  <a16:creationId xmlns:a16="http://schemas.microsoft.com/office/drawing/2014/main" id="{8051BA90-C206-C3B4-9BFD-42AB749BB357}"/>
                </a:ext>
              </a:extLst>
            </p:cNvPr>
            <p:cNvSpPr/>
            <p:nvPr/>
          </p:nvSpPr>
          <p:spPr>
            <a:xfrm>
              <a:off x="4787625" y="2369950"/>
              <a:ext cx="226500" cy="11550"/>
            </a:xfrm>
            <a:custGeom>
              <a:avLst/>
              <a:gdLst/>
              <a:ahLst/>
              <a:cxnLst/>
              <a:rect l="l" t="t" r="r" b="b"/>
              <a:pathLst>
                <a:path w="9060" h="462" extrusionOk="0">
                  <a:moveTo>
                    <a:pt x="1126" y="1"/>
                  </a:moveTo>
                  <a:lnTo>
                    <a:pt x="614" y="52"/>
                  </a:lnTo>
                  <a:lnTo>
                    <a:pt x="102" y="154"/>
                  </a:lnTo>
                  <a:lnTo>
                    <a:pt x="0" y="257"/>
                  </a:lnTo>
                  <a:lnTo>
                    <a:pt x="0" y="308"/>
                  </a:lnTo>
                  <a:lnTo>
                    <a:pt x="102" y="359"/>
                  </a:lnTo>
                  <a:lnTo>
                    <a:pt x="1126" y="461"/>
                  </a:lnTo>
                  <a:lnTo>
                    <a:pt x="2201" y="410"/>
                  </a:lnTo>
                  <a:lnTo>
                    <a:pt x="3327" y="359"/>
                  </a:lnTo>
                  <a:lnTo>
                    <a:pt x="6756" y="359"/>
                  </a:lnTo>
                  <a:lnTo>
                    <a:pt x="9009" y="410"/>
                  </a:lnTo>
                  <a:lnTo>
                    <a:pt x="9060" y="359"/>
                  </a:lnTo>
                  <a:lnTo>
                    <a:pt x="9060" y="308"/>
                  </a:lnTo>
                  <a:lnTo>
                    <a:pt x="9009" y="308"/>
                  </a:lnTo>
                  <a:lnTo>
                    <a:pt x="6756" y="154"/>
                  </a:lnTo>
                  <a:lnTo>
                    <a:pt x="4453" y="52"/>
                  </a:lnTo>
                  <a:lnTo>
                    <a:pt x="332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5;p54">
              <a:extLst>
                <a:ext uri="{FF2B5EF4-FFF2-40B4-BE49-F238E27FC236}">
                  <a16:creationId xmlns:a16="http://schemas.microsoft.com/office/drawing/2014/main" id="{042C9C57-1432-22C1-A017-6280C3ECF464}"/>
                </a:ext>
              </a:extLst>
            </p:cNvPr>
            <p:cNvSpPr/>
            <p:nvPr/>
          </p:nvSpPr>
          <p:spPr>
            <a:xfrm>
              <a:off x="4808075" y="2527350"/>
              <a:ext cx="206050" cy="10250"/>
            </a:xfrm>
            <a:custGeom>
              <a:avLst/>
              <a:gdLst/>
              <a:ahLst/>
              <a:cxnLst/>
              <a:rect l="l" t="t" r="r" b="b"/>
              <a:pathLst>
                <a:path w="8242" h="410" extrusionOk="0">
                  <a:moveTo>
                    <a:pt x="513" y="0"/>
                  </a:moveTo>
                  <a:lnTo>
                    <a:pt x="52" y="103"/>
                  </a:lnTo>
                  <a:lnTo>
                    <a:pt x="1" y="154"/>
                  </a:lnTo>
                  <a:lnTo>
                    <a:pt x="52" y="205"/>
                  </a:lnTo>
                  <a:lnTo>
                    <a:pt x="513" y="307"/>
                  </a:lnTo>
                  <a:lnTo>
                    <a:pt x="973" y="359"/>
                  </a:lnTo>
                  <a:lnTo>
                    <a:pt x="1434" y="410"/>
                  </a:lnTo>
                  <a:lnTo>
                    <a:pt x="1895" y="359"/>
                  </a:lnTo>
                  <a:lnTo>
                    <a:pt x="8191" y="359"/>
                  </a:lnTo>
                  <a:lnTo>
                    <a:pt x="8242" y="307"/>
                  </a:lnTo>
                  <a:lnTo>
                    <a:pt x="8191" y="256"/>
                  </a:lnTo>
                  <a:lnTo>
                    <a:pt x="6092" y="205"/>
                  </a:lnTo>
                  <a:lnTo>
                    <a:pt x="4045" y="154"/>
                  </a:lnTo>
                  <a:lnTo>
                    <a:pt x="1946" y="52"/>
                  </a:lnTo>
                  <a:lnTo>
                    <a:pt x="148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6;p54">
              <a:extLst>
                <a:ext uri="{FF2B5EF4-FFF2-40B4-BE49-F238E27FC236}">
                  <a16:creationId xmlns:a16="http://schemas.microsoft.com/office/drawing/2014/main" id="{27DE6038-EAEE-ADFB-A9B3-B6936A2794CF}"/>
                </a:ext>
              </a:extLst>
            </p:cNvPr>
            <p:cNvSpPr/>
            <p:nvPr/>
          </p:nvSpPr>
          <p:spPr>
            <a:xfrm>
              <a:off x="5386475" y="1421750"/>
              <a:ext cx="825375" cy="1232300"/>
            </a:xfrm>
            <a:custGeom>
              <a:avLst/>
              <a:gdLst/>
              <a:ahLst/>
              <a:cxnLst/>
              <a:rect l="l" t="t" r="r" b="b"/>
              <a:pathLst>
                <a:path w="33015" h="49292" extrusionOk="0">
                  <a:moveTo>
                    <a:pt x="17813" y="1"/>
                  </a:moveTo>
                  <a:lnTo>
                    <a:pt x="17454" y="103"/>
                  </a:lnTo>
                  <a:lnTo>
                    <a:pt x="17198" y="257"/>
                  </a:lnTo>
                  <a:lnTo>
                    <a:pt x="16891" y="513"/>
                  </a:lnTo>
                  <a:lnTo>
                    <a:pt x="16635" y="820"/>
                  </a:lnTo>
                  <a:lnTo>
                    <a:pt x="16431" y="1229"/>
                  </a:lnTo>
                  <a:lnTo>
                    <a:pt x="16175" y="1741"/>
                  </a:lnTo>
                  <a:lnTo>
                    <a:pt x="16021" y="2304"/>
                  </a:lnTo>
                  <a:lnTo>
                    <a:pt x="15868" y="2970"/>
                  </a:lnTo>
                  <a:lnTo>
                    <a:pt x="15714" y="3737"/>
                  </a:lnTo>
                  <a:lnTo>
                    <a:pt x="15612" y="4607"/>
                  </a:lnTo>
                  <a:lnTo>
                    <a:pt x="15561" y="5580"/>
                  </a:lnTo>
                  <a:lnTo>
                    <a:pt x="15509" y="6655"/>
                  </a:lnTo>
                  <a:lnTo>
                    <a:pt x="15509" y="7832"/>
                  </a:lnTo>
                  <a:lnTo>
                    <a:pt x="15509" y="9112"/>
                  </a:lnTo>
                  <a:lnTo>
                    <a:pt x="15714" y="14025"/>
                  </a:lnTo>
                  <a:lnTo>
                    <a:pt x="15970" y="18171"/>
                  </a:lnTo>
                  <a:lnTo>
                    <a:pt x="16175" y="21550"/>
                  </a:lnTo>
                  <a:lnTo>
                    <a:pt x="16431" y="24211"/>
                  </a:lnTo>
                  <a:lnTo>
                    <a:pt x="16789" y="27589"/>
                  </a:lnTo>
                  <a:lnTo>
                    <a:pt x="16891" y="28408"/>
                  </a:lnTo>
                  <a:lnTo>
                    <a:pt x="16891" y="28715"/>
                  </a:lnTo>
                  <a:lnTo>
                    <a:pt x="16124" y="28818"/>
                  </a:lnTo>
                  <a:lnTo>
                    <a:pt x="14230" y="28920"/>
                  </a:lnTo>
                  <a:lnTo>
                    <a:pt x="8395" y="29227"/>
                  </a:lnTo>
                  <a:lnTo>
                    <a:pt x="0" y="29637"/>
                  </a:lnTo>
                  <a:lnTo>
                    <a:pt x="256" y="49292"/>
                  </a:lnTo>
                  <a:lnTo>
                    <a:pt x="9111" y="49292"/>
                  </a:lnTo>
                  <a:lnTo>
                    <a:pt x="11671" y="49189"/>
                  </a:lnTo>
                  <a:lnTo>
                    <a:pt x="14383" y="49138"/>
                  </a:lnTo>
                  <a:lnTo>
                    <a:pt x="17147" y="48985"/>
                  </a:lnTo>
                  <a:lnTo>
                    <a:pt x="19860" y="48780"/>
                  </a:lnTo>
                  <a:lnTo>
                    <a:pt x="22470" y="48575"/>
                  </a:lnTo>
                  <a:lnTo>
                    <a:pt x="24927" y="48268"/>
                  </a:lnTo>
                  <a:lnTo>
                    <a:pt x="27077" y="47910"/>
                  </a:lnTo>
                  <a:lnTo>
                    <a:pt x="28050" y="47705"/>
                  </a:lnTo>
                  <a:lnTo>
                    <a:pt x="28920" y="47500"/>
                  </a:lnTo>
                  <a:lnTo>
                    <a:pt x="29739" y="47244"/>
                  </a:lnTo>
                  <a:lnTo>
                    <a:pt x="30404" y="46937"/>
                  </a:lnTo>
                  <a:lnTo>
                    <a:pt x="30967" y="46681"/>
                  </a:lnTo>
                  <a:lnTo>
                    <a:pt x="31377" y="46374"/>
                  </a:lnTo>
                  <a:lnTo>
                    <a:pt x="31735" y="45965"/>
                  </a:lnTo>
                  <a:lnTo>
                    <a:pt x="31991" y="45504"/>
                  </a:lnTo>
                  <a:lnTo>
                    <a:pt x="32247" y="44941"/>
                  </a:lnTo>
                  <a:lnTo>
                    <a:pt x="32503" y="44276"/>
                  </a:lnTo>
                  <a:lnTo>
                    <a:pt x="32656" y="43559"/>
                  </a:lnTo>
                  <a:lnTo>
                    <a:pt x="32810" y="42740"/>
                  </a:lnTo>
                  <a:lnTo>
                    <a:pt x="32912" y="41870"/>
                  </a:lnTo>
                  <a:lnTo>
                    <a:pt x="33014" y="40897"/>
                  </a:lnTo>
                  <a:lnTo>
                    <a:pt x="33014" y="39874"/>
                  </a:lnTo>
                  <a:lnTo>
                    <a:pt x="33014" y="38748"/>
                  </a:lnTo>
                  <a:lnTo>
                    <a:pt x="33014" y="37622"/>
                  </a:lnTo>
                  <a:lnTo>
                    <a:pt x="32912" y="36393"/>
                  </a:lnTo>
                  <a:lnTo>
                    <a:pt x="32656" y="33834"/>
                  </a:lnTo>
                  <a:lnTo>
                    <a:pt x="32298" y="31121"/>
                  </a:lnTo>
                  <a:lnTo>
                    <a:pt x="31786" y="28255"/>
                  </a:lnTo>
                  <a:lnTo>
                    <a:pt x="31121" y="25337"/>
                  </a:lnTo>
                  <a:lnTo>
                    <a:pt x="30353" y="22317"/>
                  </a:lnTo>
                  <a:lnTo>
                    <a:pt x="29483" y="19297"/>
                  </a:lnTo>
                  <a:lnTo>
                    <a:pt x="28459" y="16278"/>
                  </a:lnTo>
                  <a:lnTo>
                    <a:pt x="27947" y="14793"/>
                  </a:lnTo>
                  <a:lnTo>
                    <a:pt x="27384" y="13309"/>
                  </a:lnTo>
                  <a:lnTo>
                    <a:pt x="26770" y="11824"/>
                  </a:lnTo>
                  <a:lnTo>
                    <a:pt x="26156" y="10391"/>
                  </a:lnTo>
                  <a:lnTo>
                    <a:pt x="25490" y="9009"/>
                  </a:lnTo>
                  <a:lnTo>
                    <a:pt x="24825" y="7627"/>
                  </a:lnTo>
                  <a:lnTo>
                    <a:pt x="24057" y="6143"/>
                  </a:lnTo>
                  <a:lnTo>
                    <a:pt x="23238" y="4812"/>
                  </a:lnTo>
                  <a:lnTo>
                    <a:pt x="22419" y="3584"/>
                  </a:lnTo>
                  <a:lnTo>
                    <a:pt x="21600" y="2509"/>
                  </a:lnTo>
                  <a:lnTo>
                    <a:pt x="20781" y="1588"/>
                  </a:lnTo>
                  <a:lnTo>
                    <a:pt x="20372" y="1178"/>
                  </a:lnTo>
                  <a:lnTo>
                    <a:pt x="19962" y="820"/>
                  </a:lnTo>
                  <a:lnTo>
                    <a:pt x="19553" y="564"/>
                  </a:lnTo>
                  <a:lnTo>
                    <a:pt x="19195" y="308"/>
                  </a:lnTo>
                  <a:lnTo>
                    <a:pt x="18836" y="154"/>
                  </a:lnTo>
                  <a:lnTo>
                    <a:pt x="18478" y="52"/>
                  </a:lnTo>
                  <a:lnTo>
                    <a:pt x="18120"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7;p54">
              <a:extLst>
                <a:ext uri="{FF2B5EF4-FFF2-40B4-BE49-F238E27FC236}">
                  <a16:creationId xmlns:a16="http://schemas.microsoft.com/office/drawing/2014/main" id="{94C6EE16-1006-BD66-3A23-E3885CF11958}"/>
                </a:ext>
              </a:extLst>
            </p:cNvPr>
            <p:cNvSpPr/>
            <p:nvPr/>
          </p:nvSpPr>
          <p:spPr>
            <a:xfrm>
              <a:off x="5386475" y="1432000"/>
              <a:ext cx="778025" cy="1175975"/>
            </a:xfrm>
            <a:custGeom>
              <a:avLst/>
              <a:gdLst/>
              <a:ahLst/>
              <a:cxnLst/>
              <a:rect l="l" t="t" r="r" b="b"/>
              <a:pathLst>
                <a:path w="31121" h="47039" extrusionOk="0">
                  <a:moveTo>
                    <a:pt x="17659" y="0"/>
                  </a:moveTo>
                  <a:lnTo>
                    <a:pt x="17352" y="205"/>
                  </a:lnTo>
                  <a:lnTo>
                    <a:pt x="17147" y="359"/>
                  </a:lnTo>
                  <a:lnTo>
                    <a:pt x="16943" y="359"/>
                  </a:lnTo>
                  <a:lnTo>
                    <a:pt x="16789" y="307"/>
                  </a:lnTo>
                  <a:lnTo>
                    <a:pt x="16635" y="512"/>
                  </a:lnTo>
                  <a:lnTo>
                    <a:pt x="16738" y="563"/>
                  </a:lnTo>
                  <a:lnTo>
                    <a:pt x="17045" y="563"/>
                  </a:lnTo>
                  <a:lnTo>
                    <a:pt x="17198" y="512"/>
                  </a:lnTo>
                  <a:lnTo>
                    <a:pt x="17352" y="410"/>
                  </a:lnTo>
                  <a:lnTo>
                    <a:pt x="17454" y="256"/>
                  </a:lnTo>
                  <a:lnTo>
                    <a:pt x="17659" y="0"/>
                  </a:lnTo>
                  <a:close/>
                  <a:moveTo>
                    <a:pt x="22061" y="4453"/>
                  </a:moveTo>
                  <a:lnTo>
                    <a:pt x="21754" y="4556"/>
                  </a:lnTo>
                  <a:lnTo>
                    <a:pt x="22061" y="4556"/>
                  </a:lnTo>
                  <a:lnTo>
                    <a:pt x="22215" y="4607"/>
                  </a:lnTo>
                  <a:lnTo>
                    <a:pt x="22368" y="4658"/>
                  </a:lnTo>
                  <a:lnTo>
                    <a:pt x="22470" y="4760"/>
                  </a:lnTo>
                  <a:lnTo>
                    <a:pt x="22522" y="4863"/>
                  </a:lnTo>
                  <a:lnTo>
                    <a:pt x="22573" y="4965"/>
                  </a:lnTo>
                  <a:lnTo>
                    <a:pt x="22624" y="5068"/>
                  </a:lnTo>
                  <a:lnTo>
                    <a:pt x="22624" y="5272"/>
                  </a:lnTo>
                  <a:lnTo>
                    <a:pt x="22726" y="5477"/>
                  </a:lnTo>
                  <a:lnTo>
                    <a:pt x="22829" y="5579"/>
                  </a:lnTo>
                  <a:lnTo>
                    <a:pt x="22982" y="5682"/>
                  </a:lnTo>
                  <a:lnTo>
                    <a:pt x="23187" y="5733"/>
                  </a:lnTo>
                  <a:lnTo>
                    <a:pt x="23341" y="5733"/>
                  </a:lnTo>
                  <a:lnTo>
                    <a:pt x="23699" y="5682"/>
                  </a:lnTo>
                  <a:lnTo>
                    <a:pt x="23341" y="5631"/>
                  </a:lnTo>
                  <a:lnTo>
                    <a:pt x="23238" y="5579"/>
                  </a:lnTo>
                  <a:lnTo>
                    <a:pt x="23085" y="5528"/>
                  </a:lnTo>
                  <a:lnTo>
                    <a:pt x="22982" y="5426"/>
                  </a:lnTo>
                  <a:lnTo>
                    <a:pt x="22931" y="5323"/>
                  </a:lnTo>
                  <a:lnTo>
                    <a:pt x="22880" y="5221"/>
                  </a:lnTo>
                  <a:lnTo>
                    <a:pt x="22880" y="5068"/>
                  </a:lnTo>
                  <a:lnTo>
                    <a:pt x="22829" y="4863"/>
                  </a:lnTo>
                  <a:lnTo>
                    <a:pt x="22726" y="4709"/>
                  </a:lnTo>
                  <a:lnTo>
                    <a:pt x="22624" y="4556"/>
                  </a:lnTo>
                  <a:lnTo>
                    <a:pt x="22470" y="4453"/>
                  </a:lnTo>
                  <a:close/>
                  <a:moveTo>
                    <a:pt x="17250" y="6757"/>
                  </a:moveTo>
                  <a:lnTo>
                    <a:pt x="17147" y="7115"/>
                  </a:lnTo>
                  <a:lnTo>
                    <a:pt x="17147" y="7269"/>
                  </a:lnTo>
                  <a:lnTo>
                    <a:pt x="17096" y="7371"/>
                  </a:lnTo>
                  <a:lnTo>
                    <a:pt x="16994" y="7473"/>
                  </a:lnTo>
                  <a:lnTo>
                    <a:pt x="16891" y="7576"/>
                  </a:lnTo>
                  <a:lnTo>
                    <a:pt x="16789" y="7627"/>
                  </a:lnTo>
                  <a:lnTo>
                    <a:pt x="16482" y="7627"/>
                  </a:lnTo>
                  <a:lnTo>
                    <a:pt x="16277" y="7729"/>
                  </a:lnTo>
                  <a:lnTo>
                    <a:pt x="16124" y="7883"/>
                  </a:lnTo>
                  <a:lnTo>
                    <a:pt x="16021" y="8036"/>
                  </a:lnTo>
                  <a:lnTo>
                    <a:pt x="16021" y="8190"/>
                  </a:lnTo>
                  <a:lnTo>
                    <a:pt x="16021" y="8395"/>
                  </a:lnTo>
                  <a:lnTo>
                    <a:pt x="16021" y="8548"/>
                  </a:lnTo>
                  <a:lnTo>
                    <a:pt x="16072" y="8702"/>
                  </a:lnTo>
                  <a:lnTo>
                    <a:pt x="16124" y="8395"/>
                  </a:lnTo>
                  <a:lnTo>
                    <a:pt x="16175" y="8241"/>
                  </a:lnTo>
                  <a:lnTo>
                    <a:pt x="16226" y="8139"/>
                  </a:lnTo>
                  <a:lnTo>
                    <a:pt x="16328" y="8036"/>
                  </a:lnTo>
                  <a:lnTo>
                    <a:pt x="16431" y="7934"/>
                  </a:lnTo>
                  <a:lnTo>
                    <a:pt x="16533" y="7883"/>
                  </a:lnTo>
                  <a:lnTo>
                    <a:pt x="16635" y="7883"/>
                  </a:lnTo>
                  <a:lnTo>
                    <a:pt x="16943" y="7832"/>
                  </a:lnTo>
                  <a:lnTo>
                    <a:pt x="17147" y="7729"/>
                  </a:lnTo>
                  <a:lnTo>
                    <a:pt x="17250" y="7524"/>
                  </a:lnTo>
                  <a:lnTo>
                    <a:pt x="17352" y="7269"/>
                  </a:lnTo>
                  <a:lnTo>
                    <a:pt x="17301" y="7115"/>
                  </a:lnTo>
                  <a:lnTo>
                    <a:pt x="17250" y="6757"/>
                  </a:lnTo>
                  <a:close/>
                  <a:moveTo>
                    <a:pt x="22368" y="11722"/>
                  </a:moveTo>
                  <a:lnTo>
                    <a:pt x="22163" y="11773"/>
                  </a:lnTo>
                  <a:lnTo>
                    <a:pt x="22010" y="11875"/>
                  </a:lnTo>
                  <a:lnTo>
                    <a:pt x="21907" y="12029"/>
                  </a:lnTo>
                  <a:lnTo>
                    <a:pt x="21703" y="12285"/>
                  </a:lnTo>
                  <a:lnTo>
                    <a:pt x="21959" y="12131"/>
                  </a:lnTo>
                  <a:lnTo>
                    <a:pt x="22010" y="12131"/>
                  </a:lnTo>
                  <a:lnTo>
                    <a:pt x="22112" y="12029"/>
                  </a:lnTo>
                  <a:lnTo>
                    <a:pt x="22266" y="11978"/>
                  </a:lnTo>
                  <a:lnTo>
                    <a:pt x="22470" y="11978"/>
                  </a:lnTo>
                  <a:lnTo>
                    <a:pt x="22624" y="12029"/>
                  </a:lnTo>
                  <a:lnTo>
                    <a:pt x="22726" y="12131"/>
                  </a:lnTo>
                  <a:lnTo>
                    <a:pt x="22880" y="12233"/>
                  </a:lnTo>
                  <a:lnTo>
                    <a:pt x="23033" y="12285"/>
                  </a:lnTo>
                  <a:lnTo>
                    <a:pt x="23443" y="12285"/>
                  </a:lnTo>
                  <a:lnTo>
                    <a:pt x="23597" y="12182"/>
                  </a:lnTo>
                  <a:lnTo>
                    <a:pt x="23699" y="12029"/>
                  </a:lnTo>
                  <a:lnTo>
                    <a:pt x="23904" y="11773"/>
                  </a:lnTo>
                  <a:lnTo>
                    <a:pt x="23597" y="11926"/>
                  </a:lnTo>
                  <a:lnTo>
                    <a:pt x="23494" y="12029"/>
                  </a:lnTo>
                  <a:lnTo>
                    <a:pt x="23341" y="12080"/>
                  </a:lnTo>
                  <a:lnTo>
                    <a:pt x="23136" y="12080"/>
                  </a:lnTo>
                  <a:lnTo>
                    <a:pt x="22982" y="11978"/>
                  </a:lnTo>
                  <a:lnTo>
                    <a:pt x="22880" y="11926"/>
                  </a:lnTo>
                  <a:lnTo>
                    <a:pt x="22726" y="11824"/>
                  </a:lnTo>
                  <a:lnTo>
                    <a:pt x="22573" y="11773"/>
                  </a:lnTo>
                  <a:lnTo>
                    <a:pt x="22368" y="11722"/>
                  </a:lnTo>
                  <a:close/>
                  <a:moveTo>
                    <a:pt x="16021" y="14383"/>
                  </a:moveTo>
                  <a:lnTo>
                    <a:pt x="15765" y="14434"/>
                  </a:lnTo>
                  <a:lnTo>
                    <a:pt x="16021" y="14486"/>
                  </a:lnTo>
                  <a:lnTo>
                    <a:pt x="16124" y="14537"/>
                  </a:lnTo>
                  <a:lnTo>
                    <a:pt x="16277" y="14588"/>
                  </a:lnTo>
                  <a:lnTo>
                    <a:pt x="16379" y="14690"/>
                  </a:lnTo>
                  <a:lnTo>
                    <a:pt x="16482" y="14793"/>
                  </a:lnTo>
                  <a:lnTo>
                    <a:pt x="16533" y="14895"/>
                  </a:lnTo>
                  <a:lnTo>
                    <a:pt x="16533" y="14997"/>
                  </a:lnTo>
                  <a:lnTo>
                    <a:pt x="16533" y="15202"/>
                  </a:lnTo>
                  <a:lnTo>
                    <a:pt x="16635" y="15356"/>
                  </a:lnTo>
                  <a:lnTo>
                    <a:pt x="16738" y="15509"/>
                  </a:lnTo>
                  <a:lnTo>
                    <a:pt x="16943" y="15612"/>
                  </a:lnTo>
                  <a:lnTo>
                    <a:pt x="17096" y="15663"/>
                  </a:lnTo>
                  <a:lnTo>
                    <a:pt x="17301" y="15663"/>
                  </a:lnTo>
                  <a:lnTo>
                    <a:pt x="17608" y="15612"/>
                  </a:lnTo>
                  <a:lnTo>
                    <a:pt x="17301" y="15560"/>
                  </a:lnTo>
                  <a:lnTo>
                    <a:pt x="17147" y="15509"/>
                  </a:lnTo>
                  <a:lnTo>
                    <a:pt x="16994" y="15458"/>
                  </a:lnTo>
                  <a:lnTo>
                    <a:pt x="16840" y="15253"/>
                  </a:lnTo>
                  <a:lnTo>
                    <a:pt x="16789" y="15049"/>
                  </a:lnTo>
                  <a:lnTo>
                    <a:pt x="16789" y="14895"/>
                  </a:lnTo>
                  <a:lnTo>
                    <a:pt x="16687" y="14639"/>
                  </a:lnTo>
                  <a:lnTo>
                    <a:pt x="16482" y="14486"/>
                  </a:lnTo>
                  <a:lnTo>
                    <a:pt x="16277" y="14383"/>
                  </a:lnTo>
                  <a:close/>
                  <a:moveTo>
                    <a:pt x="24262" y="17710"/>
                  </a:moveTo>
                  <a:lnTo>
                    <a:pt x="24211" y="18068"/>
                  </a:lnTo>
                  <a:lnTo>
                    <a:pt x="24160" y="18171"/>
                  </a:lnTo>
                  <a:lnTo>
                    <a:pt x="24108" y="18324"/>
                  </a:lnTo>
                  <a:lnTo>
                    <a:pt x="24057" y="18427"/>
                  </a:lnTo>
                  <a:lnTo>
                    <a:pt x="23955" y="18478"/>
                  </a:lnTo>
                  <a:lnTo>
                    <a:pt x="23801" y="18529"/>
                  </a:lnTo>
                  <a:lnTo>
                    <a:pt x="23699" y="18580"/>
                  </a:lnTo>
                  <a:lnTo>
                    <a:pt x="23494" y="18580"/>
                  </a:lnTo>
                  <a:lnTo>
                    <a:pt x="23341" y="18683"/>
                  </a:lnTo>
                  <a:lnTo>
                    <a:pt x="23187" y="18785"/>
                  </a:lnTo>
                  <a:lnTo>
                    <a:pt x="23085" y="18939"/>
                  </a:lnTo>
                  <a:lnTo>
                    <a:pt x="23033" y="19143"/>
                  </a:lnTo>
                  <a:lnTo>
                    <a:pt x="23033" y="19348"/>
                  </a:lnTo>
                  <a:lnTo>
                    <a:pt x="23085" y="19655"/>
                  </a:lnTo>
                  <a:lnTo>
                    <a:pt x="23187" y="19348"/>
                  </a:lnTo>
                  <a:lnTo>
                    <a:pt x="23187" y="19195"/>
                  </a:lnTo>
                  <a:lnTo>
                    <a:pt x="23289" y="19041"/>
                  </a:lnTo>
                  <a:lnTo>
                    <a:pt x="23341" y="18939"/>
                  </a:lnTo>
                  <a:lnTo>
                    <a:pt x="23443" y="18887"/>
                  </a:lnTo>
                  <a:lnTo>
                    <a:pt x="23597" y="18836"/>
                  </a:lnTo>
                  <a:lnTo>
                    <a:pt x="23699" y="18836"/>
                  </a:lnTo>
                  <a:lnTo>
                    <a:pt x="23904" y="18785"/>
                  </a:lnTo>
                  <a:lnTo>
                    <a:pt x="24057" y="18683"/>
                  </a:lnTo>
                  <a:lnTo>
                    <a:pt x="24211" y="18580"/>
                  </a:lnTo>
                  <a:lnTo>
                    <a:pt x="24313" y="18427"/>
                  </a:lnTo>
                  <a:lnTo>
                    <a:pt x="24313" y="18222"/>
                  </a:lnTo>
                  <a:lnTo>
                    <a:pt x="24313" y="18068"/>
                  </a:lnTo>
                  <a:lnTo>
                    <a:pt x="24262" y="17864"/>
                  </a:lnTo>
                  <a:lnTo>
                    <a:pt x="24262" y="17710"/>
                  </a:lnTo>
                  <a:close/>
                  <a:moveTo>
                    <a:pt x="26975" y="23340"/>
                  </a:moveTo>
                  <a:lnTo>
                    <a:pt x="26770" y="23392"/>
                  </a:lnTo>
                  <a:lnTo>
                    <a:pt x="26616" y="23494"/>
                  </a:lnTo>
                  <a:lnTo>
                    <a:pt x="26514" y="23596"/>
                  </a:lnTo>
                  <a:lnTo>
                    <a:pt x="26309" y="23852"/>
                  </a:lnTo>
                  <a:lnTo>
                    <a:pt x="26616" y="23699"/>
                  </a:lnTo>
                  <a:lnTo>
                    <a:pt x="26719" y="23596"/>
                  </a:lnTo>
                  <a:lnTo>
                    <a:pt x="26872" y="23596"/>
                  </a:lnTo>
                  <a:lnTo>
                    <a:pt x="26975" y="23545"/>
                  </a:lnTo>
                  <a:lnTo>
                    <a:pt x="27128" y="23596"/>
                  </a:lnTo>
                  <a:lnTo>
                    <a:pt x="27231" y="23648"/>
                  </a:lnTo>
                  <a:lnTo>
                    <a:pt x="27333" y="23699"/>
                  </a:lnTo>
                  <a:lnTo>
                    <a:pt x="27487" y="23852"/>
                  </a:lnTo>
                  <a:lnTo>
                    <a:pt x="27691" y="23904"/>
                  </a:lnTo>
                  <a:lnTo>
                    <a:pt x="27845" y="23904"/>
                  </a:lnTo>
                  <a:lnTo>
                    <a:pt x="28050" y="23852"/>
                  </a:lnTo>
                  <a:lnTo>
                    <a:pt x="28203" y="23750"/>
                  </a:lnTo>
                  <a:lnTo>
                    <a:pt x="28306" y="23596"/>
                  </a:lnTo>
                  <a:lnTo>
                    <a:pt x="28510" y="23340"/>
                  </a:lnTo>
                  <a:lnTo>
                    <a:pt x="28510" y="23340"/>
                  </a:lnTo>
                  <a:lnTo>
                    <a:pt x="28203" y="23494"/>
                  </a:lnTo>
                  <a:lnTo>
                    <a:pt x="28254" y="23494"/>
                  </a:lnTo>
                  <a:lnTo>
                    <a:pt x="28101" y="23596"/>
                  </a:lnTo>
                  <a:lnTo>
                    <a:pt x="27998" y="23648"/>
                  </a:lnTo>
                  <a:lnTo>
                    <a:pt x="27742" y="23648"/>
                  </a:lnTo>
                  <a:lnTo>
                    <a:pt x="27589" y="23596"/>
                  </a:lnTo>
                  <a:lnTo>
                    <a:pt x="27487" y="23545"/>
                  </a:lnTo>
                  <a:lnTo>
                    <a:pt x="27333" y="23392"/>
                  </a:lnTo>
                  <a:lnTo>
                    <a:pt x="27179" y="23340"/>
                  </a:lnTo>
                  <a:close/>
                  <a:moveTo>
                    <a:pt x="19553" y="23494"/>
                  </a:moveTo>
                  <a:lnTo>
                    <a:pt x="19348" y="23545"/>
                  </a:lnTo>
                  <a:lnTo>
                    <a:pt x="19041" y="23596"/>
                  </a:lnTo>
                  <a:lnTo>
                    <a:pt x="19348" y="23648"/>
                  </a:lnTo>
                  <a:lnTo>
                    <a:pt x="19604" y="23750"/>
                  </a:lnTo>
                  <a:lnTo>
                    <a:pt x="19706" y="23852"/>
                  </a:lnTo>
                  <a:lnTo>
                    <a:pt x="19809" y="23904"/>
                  </a:lnTo>
                  <a:lnTo>
                    <a:pt x="19860" y="24057"/>
                  </a:lnTo>
                  <a:lnTo>
                    <a:pt x="19860" y="24159"/>
                  </a:lnTo>
                  <a:lnTo>
                    <a:pt x="19911" y="24364"/>
                  </a:lnTo>
                  <a:lnTo>
                    <a:pt x="19962" y="24518"/>
                  </a:lnTo>
                  <a:lnTo>
                    <a:pt x="20116" y="24671"/>
                  </a:lnTo>
                  <a:lnTo>
                    <a:pt x="20270" y="24774"/>
                  </a:lnTo>
                  <a:lnTo>
                    <a:pt x="20474" y="24825"/>
                  </a:lnTo>
                  <a:lnTo>
                    <a:pt x="20628" y="24774"/>
                  </a:lnTo>
                  <a:lnTo>
                    <a:pt x="20935" y="24722"/>
                  </a:lnTo>
                  <a:lnTo>
                    <a:pt x="20628" y="24671"/>
                  </a:lnTo>
                  <a:lnTo>
                    <a:pt x="20474" y="24620"/>
                  </a:lnTo>
                  <a:lnTo>
                    <a:pt x="20372" y="24569"/>
                  </a:lnTo>
                  <a:lnTo>
                    <a:pt x="20270" y="24467"/>
                  </a:lnTo>
                  <a:lnTo>
                    <a:pt x="20167" y="24364"/>
                  </a:lnTo>
                  <a:lnTo>
                    <a:pt x="20167" y="24262"/>
                  </a:lnTo>
                  <a:lnTo>
                    <a:pt x="20116" y="24108"/>
                  </a:lnTo>
                  <a:lnTo>
                    <a:pt x="20116" y="23955"/>
                  </a:lnTo>
                  <a:lnTo>
                    <a:pt x="20014" y="23750"/>
                  </a:lnTo>
                  <a:lnTo>
                    <a:pt x="19860" y="23648"/>
                  </a:lnTo>
                  <a:lnTo>
                    <a:pt x="19706" y="23545"/>
                  </a:lnTo>
                  <a:lnTo>
                    <a:pt x="19553" y="23494"/>
                  </a:lnTo>
                  <a:close/>
                  <a:moveTo>
                    <a:pt x="28459" y="29124"/>
                  </a:moveTo>
                  <a:lnTo>
                    <a:pt x="28254" y="29176"/>
                  </a:lnTo>
                  <a:lnTo>
                    <a:pt x="27947" y="29227"/>
                  </a:lnTo>
                  <a:lnTo>
                    <a:pt x="28254" y="29278"/>
                  </a:lnTo>
                  <a:lnTo>
                    <a:pt x="28408" y="29278"/>
                  </a:lnTo>
                  <a:lnTo>
                    <a:pt x="28561" y="29329"/>
                  </a:lnTo>
                  <a:lnTo>
                    <a:pt x="28664" y="29431"/>
                  </a:lnTo>
                  <a:lnTo>
                    <a:pt x="28715" y="29534"/>
                  </a:lnTo>
                  <a:lnTo>
                    <a:pt x="28766" y="29636"/>
                  </a:lnTo>
                  <a:lnTo>
                    <a:pt x="28817" y="29739"/>
                  </a:lnTo>
                  <a:lnTo>
                    <a:pt x="28817" y="29943"/>
                  </a:lnTo>
                  <a:lnTo>
                    <a:pt x="28920" y="30148"/>
                  </a:lnTo>
                  <a:lnTo>
                    <a:pt x="29022" y="30250"/>
                  </a:lnTo>
                  <a:lnTo>
                    <a:pt x="29227" y="30353"/>
                  </a:lnTo>
                  <a:lnTo>
                    <a:pt x="29380" y="30404"/>
                  </a:lnTo>
                  <a:lnTo>
                    <a:pt x="29534" y="30404"/>
                  </a:lnTo>
                  <a:lnTo>
                    <a:pt x="29892" y="30353"/>
                  </a:lnTo>
                  <a:lnTo>
                    <a:pt x="29534" y="30302"/>
                  </a:lnTo>
                  <a:lnTo>
                    <a:pt x="29432" y="30250"/>
                  </a:lnTo>
                  <a:lnTo>
                    <a:pt x="29278" y="30199"/>
                  </a:lnTo>
                  <a:lnTo>
                    <a:pt x="29176" y="30097"/>
                  </a:lnTo>
                  <a:lnTo>
                    <a:pt x="29124" y="29995"/>
                  </a:lnTo>
                  <a:lnTo>
                    <a:pt x="29073" y="29892"/>
                  </a:lnTo>
                  <a:lnTo>
                    <a:pt x="29073" y="29739"/>
                  </a:lnTo>
                  <a:lnTo>
                    <a:pt x="29022" y="29585"/>
                  </a:lnTo>
                  <a:lnTo>
                    <a:pt x="28920" y="29380"/>
                  </a:lnTo>
                  <a:lnTo>
                    <a:pt x="28817" y="29227"/>
                  </a:lnTo>
                  <a:lnTo>
                    <a:pt x="28664" y="29176"/>
                  </a:lnTo>
                  <a:lnTo>
                    <a:pt x="28459" y="29124"/>
                  </a:lnTo>
                  <a:close/>
                  <a:moveTo>
                    <a:pt x="21703" y="30046"/>
                  </a:moveTo>
                  <a:lnTo>
                    <a:pt x="21549" y="30097"/>
                  </a:lnTo>
                  <a:lnTo>
                    <a:pt x="21396" y="30199"/>
                  </a:lnTo>
                  <a:lnTo>
                    <a:pt x="21242" y="30353"/>
                  </a:lnTo>
                  <a:lnTo>
                    <a:pt x="21088" y="30609"/>
                  </a:lnTo>
                  <a:lnTo>
                    <a:pt x="21344" y="30455"/>
                  </a:lnTo>
                  <a:lnTo>
                    <a:pt x="21447" y="30353"/>
                  </a:lnTo>
                  <a:lnTo>
                    <a:pt x="21600" y="30302"/>
                  </a:lnTo>
                  <a:lnTo>
                    <a:pt x="21856" y="30302"/>
                  </a:lnTo>
                  <a:lnTo>
                    <a:pt x="21959" y="30353"/>
                  </a:lnTo>
                  <a:lnTo>
                    <a:pt x="22061" y="30404"/>
                  </a:lnTo>
                  <a:lnTo>
                    <a:pt x="22215" y="30558"/>
                  </a:lnTo>
                  <a:lnTo>
                    <a:pt x="22419" y="30609"/>
                  </a:lnTo>
                  <a:lnTo>
                    <a:pt x="22573" y="30609"/>
                  </a:lnTo>
                  <a:lnTo>
                    <a:pt x="22778" y="30558"/>
                  </a:lnTo>
                  <a:lnTo>
                    <a:pt x="22931" y="30506"/>
                  </a:lnTo>
                  <a:lnTo>
                    <a:pt x="23085" y="30353"/>
                  </a:lnTo>
                  <a:lnTo>
                    <a:pt x="23238" y="30097"/>
                  </a:lnTo>
                  <a:lnTo>
                    <a:pt x="23238" y="30097"/>
                  </a:lnTo>
                  <a:lnTo>
                    <a:pt x="22982" y="30250"/>
                  </a:lnTo>
                  <a:lnTo>
                    <a:pt x="22880" y="30353"/>
                  </a:lnTo>
                  <a:lnTo>
                    <a:pt x="22726" y="30353"/>
                  </a:lnTo>
                  <a:lnTo>
                    <a:pt x="22573" y="30404"/>
                  </a:lnTo>
                  <a:lnTo>
                    <a:pt x="22470" y="30353"/>
                  </a:lnTo>
                  <a:lnTo>
                    <a:pt x="22368" y="30302"/>
                  </a:lnTo>
                  <a:lnTo>
                    <a:pt x="22266" y="30250"/>
                  </a:lnTo>
                  <a:lnTo>
                    <a:pt x="22112" y="30097"/>
                  </a:lnTo>
                  <a:lnTo>
                    <a:pt x="21907" y="30046"/>
                  </a:lnTo>
                  <a:close/>
                  <a:moveTo>
                    <a:pt x="0" y="31428"/>
                  </a:moveTo>
                  <a:lnTo>
                    <a:pt x="0" y="31530"/>
                  </a:lnTo>
                  <a:lnTo>
                    <a:pt x="256" y="31479"/>
                  </a:lnTo>
                  <a:lnTo>
                    <a:pt x="0" y="31428"/>
                  </a:lnTo>
                  <a:close/>
                  <a:moveTo>
                    <a:pt x="7729" y="31274"/>
                  </a:moveTo>
                  <a:lnTo>
                    <a:pt x="7576" y="31325"/>
                  </a:lnTo>
                  <a:lnTo>
                    <a:pt x="7422" y="31376"/>
                  </a:lnTo>
                  <a:lnTo>
                    <a:pt x="7320" y="31530"/>
                  </a:lnTo>
                  <a:lnTo>
                    <a:pt x="7115" y="31837"/>
                  </a:lnTo>
                  <a:lnTo>
                    <a:pt x="7371" y="31632"/>
                  </a:lnTo>
                  <a:lnTo>
                    <a:pt x="7525" y="31530"/>
                  </a:lnTo>
                  <a:lnTo>
                    <a:pt x="7627" y="31479"/>
                  </a:lnTo>
                  <a:lnTo>
                    <a:pt x="7883" y="31479"/>
                  </a:lnTo>
                  <a:lnTo>
                    <a:pt x="7985" y="31530"/>
                  </a:lnTo>
                  <a:lnTo>
                    <a:pt x="8088" y="31632"/>
                  </a:lnTo>
                  <a:lnTo>
                    <a:pt x="8241" y="31735"/>
                  </a:lnTo>
                  <a:lnTo>
                    <a:pt x="8446" y="31786"/>
                  </a:lnTo>
                  <a:lnTo>
                    <a:pt x="8651" y="31837"/>
                  </a:lnTo>
                  <a:lnTo>
                    <a:pt x="8804" y="31786"/>
                  </a:lnTo>
                  <a:lnTo>
                    <a:pt x="8958" y="31684"/>
                  </a:lnTo>
                  <a:lnTo>
                    <a:pt x="9111" y="31530"/>
                  </a:lnTo>
                  <a:lnTo>
                    <a:pt x="9265" y="31274"/>
                  </a:lnTo>
                  <a:lnTo>
                    <a:pt x="9265" y="31274"/>
                  </a:lnTo>
                  <a:lnTo>
                    <a:pt x="9009" y="31428"/>
                  </a:lnTo>
                  <a:lnTo>
                    <a:pt x="8907" y="31530"/>
                  </a:lnTo>
                  <a:lnTo>
                    <a:pt x="8753" y="31581"/>
                  </a:lnTo>
                  <a:lnTo>
                    <a:pt x="8497" y="31581"/>
                  </a:lnTo>
                  <a:lnTo>
                    <a:pt x="8395" y="31530"/>
                  </a:lnTo>
                  <a:lnTo>
                    <a:pt x="8292" y="31428"/>
                  </a:lnTo>
                  <a:lnTo>
                    <a:pt x="8139" y="31325"/>
                  </a:lnTo>
                  <a:lnTo>
                    <a:pt x="7934" y="31274"/>
                  </a:lnTo>
                  <a:close/>
                  <a:moveTo>
                    <a:pt x="14025" y="32298"/>
                  </a:moveTo>
                  <a:lnTo>
                    <a:pt x="13718" y="32349"/>
                  </a:lnTo>
                  <a:lnTo>
                    <a:pt x="14025" y="32451"/>
                  </a:lnTo>
                  <a:lnTo>
                    <a:pt x="14281" y="32503"/>
                  </a:lnTo>
                  <a:lnTo>
                    <a:pt x="14383" y="32605"/>
                  </a:lnTo>
                  <a:lnTo>
                    <a:pt x="14486" y="32707"/>
                  </a:lnTo>
                  <a:lnTo>
                    <a:pt x="14537" y="32810"/>
                  </a:lnTo>
                  <a:lnTo>
                    <a:pt x="14537" y="32912"/>
                  </a:lnTo>
                  <a:lnTo>
                    <a:pt x="14588" y="33117"/>
                  </a:lnTo>
                  <a:lnTo>
                    <a:pt x="14639" y="33322"/>
                  </a:lnTo>
                  <a:lnTo>
                    <a:pt x="14793" y="33475"/>
                  </a:lnTo>
                  <a:lnTo>
                    <a:pt x="14946" y="33577"/>
                  </a:lnTo>
                  <a:lnTo>
                    <a:pt x="15305" y="33577"/>
                  </a:lnTo>
                  <a:lnTo>
                    <a:pt x="15612" y="33475"/>
                  </a:lnTo>
                  <a:lnTo>
                    <a:pt x="15305" y="33424"/>
                  </a:lnTo>
                  <a:lnTo>
                    <a:pt x="15151" y="33373"/>
                  </a:lnTo>
                  <a:lnTo>
                    <a:pt x="15049" y="33322"/>
                  </a:lnTo>
                  <a:lnTo>
                    <a:pt x="14946" y="33270"/>
                  </a:lnTo>
                  <a:lnTo>
                    <a:pt x="14844" y="33168"/>
                  </a:lnTo>
                  <a:lnTo>
                    <a:pt x="14793" y="33014"/>
                  </a:lnTo>
                  <a:lnTo>
                    <a:pt x="14793" y="32912"/>
                  </a:lnTo>
                  <a:lnTo>
                    <a:pt x="14793" y="32707"/>
                  </a:lnTo>
                  <a:lnTo>
                    <a:pt x="14690" y="32554"/>
                  </a:lnTo>
                  <a:lnTo>
                    <a:pt x="14537" y="32400"/>
                  </a:lnTo>
                  <a:lnTo>
                    <a:pt x="14383" y="32298"/>
                  </a:lnTo>
                  <a:close/>
                  <a:moveTo>
                    <a:pt x="29585" y="34857"/>
                  </a:moveTo>
                  <a:lnTo>
                    <a:pt x="29432" y="34908"/>
                  </a:lnTo>
                  <a:lnTo>
                    <a:pt x="29278" y="35011"/>
                  </a:lnTo>
                  <a:lnTo>
                    <a:pt x="29124" y="35164"/>
                  </a:lnTo>
                  <a:lnTo>
                    <a:pt x="28971" y="35420"/>
                  </a:lnTo>
                  <a:lnTo>
                    <a:pt x="29176" y="35267"/>
                  </a:lnTo>
                  <a:lnTo>
                    <a:pt x="29227" y="35267"/>
                  </a:lnTo>
                  <a:lnTo>
                    <a:pt x="29329" y="35164"/>
                  </a:lnTo>
                  <a:lnTo>
                    <a:pt x="29483" y="35113"/>
                  </a:lnTo>
                  <a:lnTo>
                    <a:pt x="29739" y="35113"/>
                  </a:lnTo>
                  <a:lnTo>
                    <a:pt x="29841" y="35164"/>
                  </a:lnTo>
                  <a:lnTo>
                    <a:pt x="29943" y="35215"/>
                  </a:lnTo>
                  <a:lnTo>
                    <a:pt x="30097" y="35369"/>
                  </a:lnTo>
                  <a:lnTo>
                    <a:pt x="30302" y="35420"/>
                  </a:lnTo>
                  <a:lnTo>
                    <a:pt x="30455" y="35420"/>
                  </a:lnTo>
                  <a:lnTo>
                    <a:pt x="30660" y="35369"/>
                  </a:lnTo>
                  <a:lnTo>
                    <a:pt x="30814" y="35267"/>
                  </a:lnTo>
                  <a:lnTo>
                    <a:pt x="30967" y="35164"/>
                  </a:lnTo>
                  <a:lnTo>
                    <a:pt x="31121" y="34857"/>
                  </a:lnTo>
                  <a:lnTo>
                    <a:pt x="30865" y="35062"/>
                  </a:lnTo>
                  <a:lnTo>
                    <a:pt x="30711" y="35164"/>
                  </a:lnTo>
                  <a:lnTo>
                    <a:pt x="30609" y="35215"/>
                  </a:lnTo>
                  <a:lnTo>
                    <a:pt x="30455" y="35215"/>
                  </a:lnTo>
                  <a:lnTo>
                    <a:pt x="30353" y="35164"/>
                  </a:lnTo>
                  <a:lnTo>
                    <a:pt x="30251" y="35113"/>
                  </a:lnTo>
                  <a:lnTo>
                    <a:pt x="30148" y="35062"/>
                  </a:lnTo>
                  <a:lnTo>
                    <a:pt x="29995" y="34908"/>
                  </a:lnTo>
                  <a:lnTo>
                    <a:pt x="29790" y="34857"/>
                  </a:lnTo>
                  <a:close/>
                  <a:moveTo>
                    <a:pt x="3225" y="35369"/>
                  </a:moveTo>
                  <a:lnTo>
                    <a:pt x="3072" y="35420"/>
                  </a:lnTo>
                  <a:lnTo>
                    <a:pt x="2918" y="35522"/>
                  </a:lnTo>
                  <a:lnTo>
                    <a:pt x="2764" y="35676"/>
                  </a:lnTo>
                  <a:lnTo>
                    <a:pt x="2611" y="35932"/>
                  </a:lnTo>
                  <a:lnTo>
                    <a:pt x="2867" y="35727"/>
                  </a:lnTo>
                  <a:lnTo>
                    <a:pt x="2969" y="35676"/>
                  </a:lnTo>
                  <a:lnTo>
                    <a:pt x="3123" y="35625"/>
                  </a:lnTo>
                  <a:lnTo>
                    <a:pt x="3276" y="35574"/>
                  </a:lnTo>
                  <a:lnTo>
                    <a:pt x="3379" y="35625"/>
                  </a:lnTo>
                  <a:lnTo>
                    <a:pt x="3481" y="35676"/>
                  </a:lnTo>
                  <a:lnTo>
                    <a:pt x="3583" y="35727"/>
                  </a:lnTo>
                  <a:lnTo>
                    <a:pt x="3737" y="35830"/>
                  </a:lnTo>
                  <a:lnTo>
                    <a:pt x="3942" y="35932"/>
                  </a:lnTo>
                  <a:lnTo>
                    <a:pt x="4146" y="35932"/>
                  </a:lnTo>
                  <a:lnTo>
                    <a:pt x="4300" y="35881"/>
                  </a:lnTo>
                  <a:lnTo>
                    <a:pt x="4453" y="35778"/>
                  </a:lnTo>
                  <a:lnTo>
                    <a:pt x="4607" y="35676"/>
                  </a:lnTo>
                  <a:lnTo>
                    <a:pt x="4761" y="35369"/>
                  </a:lnTo>
                  <a:lnTo>
                    <a:pt x="4505" y="35574"/>
                  </a:lnTo>
                  <a:lnTo>
                    <a:pt x="4402" y="35625"/>
                  </a:lnTo>
                  <a:lnTo>
                    <a:pt x="4249" y="35676"/>
                  </a:lnTo>
                  <a:lnTo>
                    <a:pt x="3993" y="35676"/>
                  </a:lnTo>
                  <a:lnTo>
                    <a:pt x="3890" y="35625"/>
                  </a:lnTo>
                  <a:lnTo>
                    <a:pt x="3788" y="35522"/>
                  </a:lnTo>
                  <a:lnTo>
                    <a:pt x="3635" y="35420"/>
                  </a:lnTo>
                  <a:lnTo>
                    <a:pt x="3430" y="35369"/>
                  </a:lnTo>
                  <a:close/>
                  <a:moveTo>
                    <a:pt x="21959" y="35676"/>
                  </a:moveTo>
                  <a:lnTo>
                    <a:pt x="21652" y="35778"/>
                  </a:lnTo>
                  <a:lnTo>
                    <a:pt x="21959" y="35778"/>
                  </a:lnTo>
                  <a:lnTo>
                    <a:pt x="22112" y="35830"/>
                  </a:lnTo>
                  <a:lnTo>
                    <a:pt x="22215" y="35881"/>
                  </a:lnTo>
                  <a:lnTo>
                    <a:pt x="22317" y="35932"/>
                  </a:lnTo>
                  <a:lnTo>
                    <a:pt x="22419" y="36034"/>
                  </a:lnTo>
                  <a:lnTo>
                    <a:pt x="22470" y="36188"/>
                  </a:lnTo>
                  <a:lnTo>
                    <a:pt x="22470" y="36290"/>
                  </a:lnTo>
                  <a:lnTo>
                    <a:pt x="22522" y="36495"/>
                  </a:lnTo>
                  <a:lnTo>
                    <a:pt x="22573" y="36649"/>
                  </a:lnTo>
                  <a:lnTo>
                    <a:pt x="22726" y="36802"/>
                  </a:lnTo>
                  <a:lnTo>
                    <a:pt x="22880" y="36904"/>
                  </a:lnTo>
                  <a:lnTo>
                    <a:pt x="23033" y="36956"/>
                  </a:lnTo>
                  <a:lnTo>
                    <a:pt x="23238" y="36956"/>
                  </a:lnTo>
                  <a:lnTo>
                    <a:pt x="23545" y="36853"/>
                  </a:lnTo>
                  <a:lnTo>
                    <a:pt x="23238" y="36802"/>
                  </a:lnTo>
                  <a:lnTo>
                    <a:pt x="23085" y="36802"/>
                  </a:lnTo>
                  <a:lnTo>
                    <a:pt x="22982" y="36751"/>
                  </a:lnTo>
                  <a:lnTo>
                    <a:pt x="22880" y="36649"/>
                  </a:lnTo>
                  <a:lnTo>
                    <a:pt x="22778" y="36546"/>
                  </a:lnTo>
                  <a:lnTo>
                    <a:pt x="22778" y="36444"/>
                  </a:lnTo>
                  <a:lnTo>
                    <a:pt x="22726" y="36290"/>
                  </a:lnTo>
                  <a:lnTo>
                    <a:pt x="22726" y="36085"/>
                  </a:lnTo>
                  <a:lnTo>
                    <a:pt x="22624" y="35932"/>
                  </a:lnTo>
                  <a:lnTo>
                    <a:pt x="22470" y="35778"/>
                  </a:lnTo>
                  <a:lnTo>
                    <a:pt x="22317" y="35676"/>
                  </a:lnTo>
                  <a:close/>
                  <a:moveTo>
                    <a:pt x="10442" y="36853"/>
                  </a:moveTo>
                  <a:lnTo>
                    <a:pt x="10391" y="37212"/>
                  </a:lnTo>
                  <a:lnTo>
                    <a:pt x="10391" y="37365"/>
                  </a:lnTo>
                  <a:lnTo>
                    <a:pt x="10340" y="37467"/>
                  </a:lnTo>
                  <a:lnTo>
                    <a:pt x="10237" y="37570"/>
                  </a:lnTo>
                  <a:lnTo>
                    <a:pt x="10135" y="37672"/>
                  </a:lnTo>
                  <a:lnTo>
                    <a:pt x="10033" y="37723"/>
                  </a:lnTo>
                  <a:lnTo>
                    <a:pt x="9725" y="37723"/>
                  </a:lnTo>
                  <a:lnTo>
                    <a:pt x="9521" y="37826"/>
                  </a:lnTo>
                  <a:lnTo>
                    <a:pt x="9418" y="37979"/>
                  </a:lnTo>
                  <a:lnTo>
                    <a:pt x="9316" y="38133"/>
                  </a:lnTo>
                  <a:lnTo>
                    <a:pt x="9265" y="38286"/>
                  </a:lnTo>
                  <a:lnTo>
                    <a:pt x="9265" y="38491"/>
                  </a:lnTo>
                  <a:lnTo>
                    <a:pt x="9316" y="38798"/>
                  </a:lnTo>
                  <a:lnTo>
                    <a:pt x="9367" y="38645"/>
                  </a:lnTo>
                  <a:lnTo>
                    <a:pt x="9367" y="38491"/>
                  </a:lnTo>
                  <a:lnTo>
                    <a:pt x="9418" y="38338"/>
                  </a:lnTo>
                  <a:lnTo>
                    <a:pt x="9470" y="38235"/>
                  </a:lnTo>
                  <a:lnTo>
                    <a:pt x="9572" y="38133"/>
                  </a:lnTo>
                  <a:lnTo>
                    <a:pt x="9674" y="38030"/>
                  </a:lnTo>
                  <a:lnTo>
                    <a:pt x="9777" y="37979"/>
                  </a:lnTo>
                  <a:lnTo>
                    <a:pt x="10084" y="37979"/>
                  </a:lnTo>
                  <a:lnTo>
                    <a:pt x="10289" y="37877"/>
                  </a:lnTo>
                  <a:lnTo>
                    <a:pt x="10442" y="37723"/>
                  </a:lnTo>
                  <a:lnTo>
                    <a:pt x="10493" y="37570"/>
                  </a:lnTo>
                  <a:lnTo>
                    <a:pt x="10544" y="37365"/>
                  </a:lnTo>
                  <a:lnTo>
                    <a:pt x="10493" y="37212"/>
                  </a:lnTo>
                  <a:lnTo>
                    <a:pt x="10493" y="37058"/>
                  </a:lnTo>
                  <a:lnTo>
                    <a:pt x="10442" y="36853"/>
                  </a:lnTo>
                  <a:close/>
                  <a:moveTo>
                    <a:pt x="16379" y="38542"/>
                  </a:moveTo>
                  <a:lnTo>
                    <a:pt x="16175" y="38594"/>
                  </a:lnTo>
                  <a:lnTo>
                    <a:pt x="16021" y="38696"/>
                  </a:lnTo>
                  <a:lnTo>
                    <a:pt x="15919" y="38798"/>
                  </a:lnTo>
                  <a:lnTo>
                    <a:pt x="15714" y="39105"/>
                  </a:lnTo>
                  <a:lnTo>
                    <a:pt x="15970" y="38901"/>
                  </a:lnTo>
                  <a:lnTo>
                    <a:pt x="16021" y="38901"/>
                  </a:lnTo>
                  <a:lnTo>
                    <a:pt x="16124" y="38798"/>
                  </a:lnTo>
                  <a:lnTo>
                    <a:pt x="16277" y="38747"/>
                  </a:lnTo>
                  <a:lnTo>
                    <a:pt x="16533" y="38747"/>
                  </a:lnTo>
                  <a:lnTo>
                    <a:pt x="16635" y="38798"/>
                  </a:lnTo>
                  <a:lnTo>
                    <a:pt x="16738" y="38901"/>
                  </a:lnTo>
                  <a:lnTo>
                    <a:pt x="16943" y="39054"/>
                  </a:lnTo>
                  <a:lnTo>
                    <a:pt x="17198" y="39105"/>
                  </a:lnTo>
                  <a:lnTo>
                    <a:pt x="17454" y="39054"/>
                  </a:lnTo>
                  <a:lnTo>
                    <a:pt x="17659" y="38901"/>
                  </a:lnTo>
                  <a:lnTo>
                    <a:pt x="17710" y="38798"/>
                  </a:lnTo>
                  <a:lnTo>
                    <a:pt x="17915" y="38542"/>
                  </a:lnTo>
                  <a:lnTo>
                    <a:pt x="17915" y="38542"/>
                  </a:lnTo>
                  <a:lnTo>
                    <a:pt x="17659" y="38696"/>
                  </a:lnTo>
                  <a:lnTo>
                    <a:pt x="17454" y="38798"/>
                  </a:lnTo>
                  <a:lnTo>
                    <a:pt x="17301" y="38849"/>
                  </a:lnTo>
                  <a:lnTo>
                    <a:pt x="17096" y="38798"/>
                  </a:lnTo>
                  <a:lnTo>
                    <a:pt x="16891" y="38696"/>
                  </a:lnTo>
                  <a:lnTo>
                    <a:pt x="16738" y="38594"/>
                  </a:lnTo>
                  <a:lnTo>
                    <a:pt x="16584" y="38542"/>
                  </a:lnTo>
                  <a:close/>
                  <a:moveTo>
                    <a:pt x="410" y="40180"/>
                  </a:moveTo>
                  <a:lnTo>
                    <a:pt x="154" y="40334"/>
                  </a:lnTo>
                  <a:lnTo>
                    <a:pt x="154" y="40539"/>
                  </a:lnTo>
                  <a:lnTo>
                    <a:pt x="205" y="40436"/>
                  </a:lnTo>
                  <a:lnTo>
                    <a:pt x="410" y="40180"/>
                  </a:lnTo>
                  <a:close/>
                  <a:moveTo>
                    <a:pt x="27998" y="39771"/>
                  </a:moveTo>
                  <a:lnTo>
                    <a:pt x="27947" y="40078"/>
                  </a:lnTo>
                  <a:lnTo>
                    <a:pt x="27845" y="40385"/>
                  </a:lnTo>
                  <a:lnTo>
                    <a:pt x="27742" y="40487"/>
                  </a:lnTo>
                  <a:lnTo>
                    <a:pt x="27691" y="40539"/>
                  </a:lnTo>
                  <a:lnTo>
                    <a:pt x="27538" y="40590"/>
                  </a:lnTo>
                  <a:lnTo>
                    <a:pt x="27435" y="40641"/>
                  </a:lnTo>
                  <a:lnTo>
                    <a:pt x="27231" y="40641"/>
                  </a:lnTo>
                  <a:lnTo>
                    <a:pt x="27077" y="40743"/>
                  </a:lnTo>
                  <a:lnTo>
                    <a:pt x="26924" y="40846"/>
                  </a:lnTo>
                  <a:lnTo>
                    <a:pt x="26821" y="40999"/>
                  </a:lnTo>
                  <a:lnTo>
                    <a:pt x="26770" y="41204"/>
                  </a:lnTo>
                  <a:lnTo>
                    <a:pt x="26770" y="41357"/>
                  </a:lnTo>
                  <a:lnTo>
                    <a:pt x="26821" y="41562"/>
                  </a:lnTo>
                  <a:lnTo>
                    <a:pt x="26821" y="41716"/>
                  </a:lnTo>
                  <a:lnTo>
                    <a:pt x="26924" y="41357"/>
                  </a:lnTo>
                  <a:lnTo>
                    <a:pt x="26924" y="41255"/>
                  </a:lnTo>
                  <a:lnTo>
                    <a:pt x="26975" y="41102"/>
                  </a:lnTo>
                  <a:lnTo>
                    <a:pt x="27077" y="40999"/>
                  </a:lnTo>
                  <a:lnTo>
                    <a:pt x="27179" y="40948"/>
                  </a:lnTo>
                  <a:lnTo>
                    <a:pt x="27282" y="40897"/>
                  </a:lnTo>
                  <a:lnTo>
                    <a:pt x="27435" y="40897"/>
                  </a:lnTo>
                  <a:lnTo>
                    <a:pt x="27691" y="40846"/>
                  </a:lnTo>
                  <a:lnTo>
                    <a:pt x="27896" y="40692"/>
                  </a:lnTo>
                  <a:lnTo>
                    <a:pt x="27998" y="40487"/>
                  </a:lnTo>
                  <a:lnTo>
                    <a:pt x="28050" y="40231"/>
                  </a:lnTo>
                  <a:lnTo>
                    <a:pt x="28050" y="40078"/>
                  </a:lnTo>
                  <a:lnTo>
                    <a:pt x="27998" y="39771"/>
                  </a:lnTo>
                  <a:close/>
                  <a:moveTo>
                    <a:pt x="4095" y="40487"/>
                  </a:moveTo>
                  <a:lnTo>
                    <a:pt x="3788" y="40539"/>
                  </a:lnTo>
                  <a:lnTo>
                    <a:pt x="4095" y="40590"/>
                  </a:lnTo>
                  <a:lnTo>
                    <a:pt x="4249" y="40641"/>
                  </a:lnTo>
                  <a:lnTo>
                    <a:pt x="4351" y="40692"/>
                  </a:lnTo>
                  <a:lnTo>
                    <a:pt x="4453" y="40743"/>
                  </a:lnTo>
                  <a:lnTo>
                    <a:pt x="4556" y="40846"/>
                  </a:lnTo>
                  <a:lnTo>
                    <a:pt x="4556" y="40948"/>
                  </a:lnTo>
                  <a:lnTo>
                    <a:pt x="4607" y="41102"/>
                  </a:lnTo>
                  <a:lnTo>
                    <a:pt x="4607" y="41306"/>
                  </a:lnTo>
                  <a:lnTo>
                    <a:pt x="4709" y="41460"/>
                  </a:lnTo>
                  <a:lnTo>
                    <a:pt x="4812" y="41613"/>
                  </a:lnTo>
                  <a:lnTo>
                    <a:pt x="5017" y="41716"/>
                  </a:lnTo>
                  <a:lnTo>
                    <a:pt x="5170" y="41767"/>
                  </a:lnTo>
                  <a:lnTo>
                    <a:pt x="5375" y="41767"/>
                  </a:lnTo>
                  <a:lnTo>
                    <a:pt x="5682" y="41665"/>
                  </a:lnTo>
                  <a:lnTo>
                    <a:pt x="5375" y="41613"/>
                  </a:lnTo>
                  <a:lnTo>
                    <a:pt x="5221" y="41613"/>
                  </a:lnTo>
                  <a:lnTo>
                    <a:pt x="5119" y="41511"/>
                  </a:lnTo>
                  <a:lnTo>
                    <a:pt x="5017" y="41460"/>
                  </a:lnTo>
                  <a:lnTo>
                    <a:pt x="4914" y="41357"/>
                  </a:lnTo>
                  <a:lnTo>
                    <a:pt x="4863" y="41204"/>
                  </a:lnTo>
                  <a:lnTo>
                    <a:pt x="4863" y="41102"/>
                  </a:lnTo>
                  <a:lnTo>
                    <a:pt x="4812" y="40897"/>
                  </a:lnTo>
                  <a:lnTo>
                    <a:pt x="4761" y="40743"/>
                  </a:lnTo>
                  <a:lnTo>
                    <a:pt x="4607" y="40590"/>
                  </a:lnTo>
                  <a:lnTo>
                    <a:pt x="4453" y="40487"/>
                  </a:lnTo>
                  <a:close/>
                  <a:moveTo>
                    <a:pt x="10289" y="43303"/>
                  </a:moveTo>
                  <a:lnTo>
                    <a:pt x="10135" y="43354"/>
                  </a:lnTo>
                  <a:lnTo>
                    <a:pt x="9981" y="43456"/>
                  </a:lnTo>
                  <a:lnTo>
                    <a:pt x="9828" y="43610"/>
                  </a:lnTo>
                  <a:lnTo>
                    <a:pt x="9674" y="43866"/>
                  </a:lnTo>
                  <a:lnTo>
                    <a:pt x="9930" y="43712"/>
                  </a:lnTo>
                  <a:lnTo>
                    <a:pt x="10033" y="43610"/>
                  </a:lnTo>
                  <a:lnTo>
                    <a:pt x="10186" y="43558"/>
                  </a:lnTo>
                  <a:lnTo>
                    <a:pt x="10442" y="43558"/>
                  </a:lnTo>
                  <a:lnTo>
                    <a:pt x="10544" y="43610"/>
                  </a:lnTo>
                  <a:lnTo>
                    <a:pt x="10647" y="43712"/>
                  </a:lnTo>
                  <a:lnTo>
                    <a:pt x="10800" y="43814"/>
                  </a:lnTo>
                  <a:lnTo>
                    <a:pt x="11005" y="43866"/>
                  </a:lnTo>
                  <a:lnTo>
                    <a:pt x="11363" y="43866"/>
                  </a:lnTo>
                  <a:lnTo>
                    <a:pt x="11517" y="43763"/>
                  </a:lnTo>
                  <a:lnTo>
                    <a:pt x="11671" y="43610"/>
                  </a:lnTo>
                  <a:lnTo>
                    <a:pt x="11824" y="43354"/>
                  </a:lnTo>
                  <a:lnTo>
                    <a:pt x="11568" y="43507"/>
                  </a:lnTo>
                  <a:lnTo>
                    <a:pt x="11466" y="43610"/>
                  </a:lnTo>
                  <a:lnTo>
                    <a:pt x="11312" y="43661"/>
                  </a:lnTo>
                  <a:lnTo>
                    <a:pt x="11159" y="43661"/>
                  </a:lnTo>
                  <a:lnTo>
                    <a:pt x="11056" y="43610"/>
                  </a:lnTo>
                  <a:lnTo>
                    <a:pt x="10954" y="43558"/>
                  </a:lnTo>
                  <a:lnTo>
                    <a:pt x="10852" y="43507"/>
                  </a:lnTo>
                  <a:lnTo>
                    <a:pt x="10698" y="43405"/>
                  </a:lnTo>
                  <a:lnTo>
                    <a:pt x="10493" y="43354"/>
                  </a:lnTo>
                  <a:lnTo>
                    <a:pt x="10289" y="43303"/>
                  </a:lnTo>
                  <a:close/>
                  <a:moveTo>
                    <a:pt x="20781" y="42688"/>
                  </a:moveTo>
                  <a:lnTo>
                    <a:pt x="20474" y="42791"/>
                  </a:lnTo>
                  <a:lnTo>
                    <a:pt x="20781" y="42791"/>
                  </a:lnTo>
                  <a:lnTo>
                    <a:pt x="20935" y="42842"/>
                  </a:lnTo>
                  <a:lnTo>
                    <a:pt x="21088" y="42893"/>
                  </a:lnTo>
                  <a:lnTo>
                    <a:pt x="21191" y="42995"/>
                  </a:lnTo>
                  <a:lnTo>
                    <a:pt x="21242" y="43047"/>
                  </a:lnTo>
                  <a:lnTo>
                    <a:pt x="21293" y="43200"/>
                  </a:lnTo>
                  <a:lnTo>
                    <a:pt x="21293" y="43303"/>
                  </a:lnTo>
                  <a:lnTo>
                    <a:pt x="21344" y="43507"/>
                  </a:lnTo>
                  <a:lnTo>
                    <a:pt x="21447" y="43661"/>
                  </a:lnTo>
                  <a:lnTo>
                    <a:pt x="21549" y="43814"/>
                  </a:lnTo>
                  <a:lnTo>
                    <a:pt x="21703" y="43917"/>
                  </a:lnTo>
                  <a:lnTo>
                    <a:pt x="21907" y="43968"/>
                  </a:lnTo>
                  <a:lnTo>
                    <a:pt x="22061" y="43968"/>
                  </a:lnTo>
                  <a:lnTo>
                    <a:pt x="22419" y="43917"/>
                  </a:lnTo>
                  <a:lnTo>
                    <a:pt x="22061" y="43814"/>
                  </a:lnTo>
                  <a:lnTo>
                    <a:pt x="21959" y="43814"/>
                  </a:lnTo>
                  <a:lnTo>
                    <a:pt x="21805" y="43763"/>
                  </a:lnTo>
                  <a:lnTo>
                    <a:pt x="21703" y="43661"/>
                  </a:lnTo>
                  <a:lnTo>
                    <a:pt x="21652" y="43558"/>
                  </a:lnTo>
                  <a:lnTo>
                    <a:pt x="21600" y="43456"/>
                  </a:lnTo>
                  <a:lnTo>
                    <a:pt x="21600" y="43303"/>
                  </a:lnTo>
                  <a:lnTo>
                    <a:pt x="21549" y="43098"/>
                  </a:lnTo>
                  <a:lnTo>
                    <a:pt x="21447" y="42944"/>
                  </a:lnTo>
                  <a:lnTo>
                    <a:pt x="21344" y="42791"/>
                  </a:lnTo>
                  <a:lnTo>
                    <a:pt x="21140" y="42688"/>
                  </a:lnTo>
                  <a:close/>
                  <a:moveTo>
                    <a:pt x="16584" y="44685"/>
                  </a:moveTo>
                  <a:lnTo>
                    <a:pt x="16482" y="45043"/>
                  </a:lnTo>
                  <a:lnTo>
                    <a:pt x="16533" y="45043"/>
                  </a:lnTo>
                  <a:lnTo>
                    <a:pt x="16482" y="45145"/>
                  </a:lnTo>
                  <a:lnTo>
                    <a:pt x="16431" y="45299"/>
                  </a:lnTo>
                  <a:lnTo>
                    <a:pt x="16379" y="45401"/>
                  </a:lnTo>
                  <a:lnTo>
                    <a:pt x="16277" y="45452"/>
                  </a:lnTo>
                  <a:lnTo>
                    <a:pt x="16124" y="45503"/>
                  </a:lnTo>
                  <a:lnTo>
                    <a:pt x="16021" y="45555"/>
                  </a:lnTo>
                  <a:lnTo>
                    <a:pt x="15816" y="45555"/>
                  </a:lnTo>
                  <a:lnTo>
                    <a:pt x="15663" y="45657"/>
                  </a:lnTo>
                  <a:lnTo>
                    <a:pt x="15509" y="45759"/>
                  </a:lnTo>
                  <a:lnTo>
                    <a:pt x="15407" y="45964"/>
                  </a:lnTo>
                  <a:lnTo>
                    <a:pt x="15356" y="46118"/>
                  </a:lnTo>
                  <a:lnTo>
                    <a:pt x="15407" y="46322"/>
                  </a:lnTo>
                  <a:lnTo>
                    <a:pt x="15458" y="46630"/>
                  </a:lnTo>
                  <a:lnTo>
                    <a:pt x="15509" y="46322"/>
                  </a:lnTo>
                  <a:lnTo>
                    <a:pt x="15561" y="46169"/>
                  </a:lnTo>
                  <a:lnTo>
                    <a:pt x="15612" y="46015"/>
                  </a:lnTo>
                  <a:lnTo>
                    <a:pt x="15714" y="45964"/>
                  </a:lnTo>
                  <a:lnTo>
                    <a:pt x="15816" y="45862"/>
                  </a:lnTo>
                  <a:lnTo>
                    <a:pt x="15919" y="45811"/>
                  </a:lnTo>
                  <a:lnTo>
                    <a:pt x="16072" y="45811"/>
                  </a:lnTo>
                  <a:lnTo>
                    <a:pt x="16226" y="45759"/>
                  </a:lnTo>
                  <a:lnTo>
                    <a:pt x="16431" y="45708"/>
                  </a:lnTo>
                  <a:lnTo>
                    <a:pt x="16584" y="45555"/>
                  </a:lnTo>
                  <a:lnTo>
                    <a:pt x="16635" y="45401"/>
                  </a:lnTo>
                  <a:lnTo>
                    <a:pt x="16687" y="45196"/>
                  </a:lnTo>
                  <a:lnTo>
                    <a:pt x="16635" y="45043"/>
                  </a:lnTo>
                  <a:lnTo>
                    <a:pt x="16584" y="44685"/>
                  </a:lnTo>
                  <a:close/>
                  <a:moveTo>
                    <a:pt x="205" y="45708"/>
                  </a:moveTo>
                  <a:lnTo>
                    <a:pt x="205" y="45913"/>
                  </a:lnTo>
                  <a:lnTo>
                    <a:pt x="359" y="46118"/>
                  </a:lnTo>
                  <a:lnTo>
                    <a:pt x="410" y="46322"/>
                  </a:lnTo>
                  <a:lnTo>
                    <a:pt x="461" y="46578"/>
                  </a:lnTo>
                  <a:lnTo>
                    <a:pt x="615" y="46783"/>
                  </a:lnTo>
                  <a:lnTo>
                    <a:pt x="819" y="46937"/>
                  </a:lnTo>
                  <a:lnTo>
                    <a:pt x="1075" y="46988"/>
                  </a:lnTo>
                  <a:lnTo>
                    <a:pt x="1178" y="46988"/>
                  </a:lnTo>
                  <a:lnTo>
                    <a:pt x="1536" y="46937"/>
                  </a:lnTo>
                  <a:lnTo>
                    <a:pt x="1178" y="46834"/>
                  </a:lnTo>
                  <a:lnTo>
                    <a:pt x="1075" y="46783"/>
                  </a:lnTo>
                  <a:lnTo>
                    <a:pt x="922" y="46732"/>
                  </a:lnTo>
                  <a:lnTo>
                    <a:pt x="819" y="46630"/>
                  </a:lnTo>
                  <a:lnTo>
                    <a:pt x="768" y="46527"/>
                  </a:lnTo>
                  <a:lnTo>
                    <a:pt x="717" y="46425"/>
                  </a:lnTo>
                  <a:lnTo>
                    <a:pt x="717" y="46322"/>
                  </a:lnTo>
                  <a:lnTo>
                    <a:pt x="666" y="46118"/>
                  </a:lnTo>
                  <a:lnTo>
                    <a:pt x="563" y="45913"/>
                  </a:lnTo>
                  <a:lnTo>
                    <a:pt x="461" y="45811"/>
                  </a:lnTo>
                  <a:lnTo>
                    <a:pt x="308" y="45708"/>
                  </a:lnTo>
                  <a:close/>
                  <a:moveTo>
                    <a:pt x="26821" y="45657"/>
                  </a:moveTo>
                  <a:lnTo>
                    <a:pt x="26616" y="45708"/>
                  </a:lnTo>
                  <a:lnTo>
                    <a:pt x="26309" y="45759"/>
                  </a:lnTo>
                  <a:lnTo>
                    <a:pt x="26616" y="45811"/>
                  </a:lnTo>
                  <a:lnTo>
                    <a:pt x="26872" y="45913"/>
                  </a:lnTo>
                  <a:lnTo>
                    <a:pt x="26975" y="45964"/>
                  </a:lnTo>
                  <a:lnTo>
                    <a:pt x="27077" y="46066"/>
                  </a:lnTo>
                  <a:lnTo>
                    <a:pt x="27128" y="46169"/>
                  </a:lnTo>
                  <a:lnTo>
                    <a:pt x="27128" y="46322"/>
                  </a:lnTo>
                  <a:lnTo>
                    <a:pt x="27179" y="46527"/>
                  </a:lnTo>
                  <a:lnTo>
                    <a:pt x="27231" y="46681"/>
                  </a:lnTo>
                  <a:lnTo>
                    <a:pt x="27384" y="46834"/>
                  </a:lnTo>
                  <a:lnTo>
                    <a:pt x="27538" y="46937"/>
                  </a:lnTo>
                  <a:lnTo>
                    <a:pt x="27742" y="46988"/>
                  </a:lnTo>
                  <a:lnTo>
                    <a:pt x="27896" y="46937"/>
                  </a:lnTo>
                  <a:lnTo>
                    <a:pt x="28203" y="46885"/>
                  </a:lnTo>
                  <a:lnTo>
                    <a:pt x="27896" y="46834"/>
                  </a:lnTo>
                  <a:lnTo>
                    <a:pt x="27742" y="46783"/>
                  </a:lnTo>
                  <a:lnTo>
                    <a:pt x="27640" y="46732"/>
                  </a:lnTo>
                  <a:lnTo>
                    <a:pt x="27487" y="46527"/>
                  </a:lnTo>
                  <a:lnTo>
                    <a:pt x="27384" y="46322"/>
                  </a:lnTo>
                  <a:lnTo>
                    <a:pt x="27384" y="46118"/>
                  </a:lnTo>
                  <a:lnTo>
                    <a:pt x="27282" y="45964"/>
                  </a:lnTo>
                  <a:lnTo>
                    <a:pt x="27179" y="45811"/>
                  </a:lnTo>
                  <a:lnTo>
                    <a:pt x="26975" y="45708"/>
                  </a:lnTo>
                  <a:lnTo>
                    <a:pt x="26821" y="45657"/>
                  </a:lnTo>
                  <a:close/>
                  <a:moveTo>
                    <a:pt x="6603" y="45094"/>
                  </a:moveTo>
                  <a:lnTo>
                    <a:pt x="6552" y="45299"/>
                  </a:lnTo>
                  <a:lnTo>
                    <a:pt x="6552" y="45452"/>
                  </a:lnTo>
                  <a:lnTo>
                    <a:pt x="6501" y="45555"/>
                  </a:lnTo>
                  <a:lnTo>
                    <a:pt x="6450" y="45708"/>
                  </a:lnTo>
                  <a:lnTo>
                    <a:pt x="6399" y="45811"/>
                  </a:lnTo>
                  <a:lnTo>
                    <a:pt x="6296" y="45862"/>
                  </a:lnTo>
                  <a:lnTo>
                    <a:pt x="6194" y="45913"/>
                  </a:lnTo>
                  <a:lnTo>
                    <a:pt x="6040" y="45964"/>
                  </a:lnTo>
                  <a:lnTo>
                    <a:pt x="5835" y="45964"/>
                  </a:lnTo>
                  <a:lnTo>
                    <a:pt x="5682" y="46066"/>
                  </a:lnTo>
                  <a:lnTo>
                    <a:pt x="5528" y="46169"/>
                  </a:lnTo>
                  <a:lnTo>
                    <a:pt x="5426" y="46374"/>
                  </a:lnTo>
                  <a:lnTo>
                    <a:pt x="5375" y="46527"/>
                  </a:lnTo>
                  <a:lnTo>
                    <a:pt x="5375" y="46732"/>
                  </a:lnTo>
                  <a:lnTo>
                    <a:pt x="5426" y="46885"/>
                  </a:lnTo>
                  <a:lnTo>
                    <a:pt x="5477" y="47039"/>
                  </a:lnTo>
                  <a:lnTo>
                    <a:pt x="5528" y="46732"/>
                  </a:lnTo>
                  <a:lnTo>
                    <a:pt x="5528" y="46578"/>
                  </a:lnTo>
                  <a:lnTo>
                    <a:pt x="5631" y="46425"/>
                  </a:lnTo>
                  <a:lnTo>
                    <a:pt x="5682" y="46374"/>
                  </a:lnTo>
                  <a:lnTo>
                    <a:pt x="5784" y="46271"/>
                  </a:lnTo>
                  <a:lnTo>
                    <a:pt x="5938" y="46220"/>
                  </a:lnTo>
                  <a:lnTo>
                    <a:pt x="6040" y="46220"/>
                  </a:lnTo>
                  <a:lnTo>
                    <a:pt x="6296" y="46169"/>
                  </a:lnTo>
                  <a:lnTo>
                    <a:pt x="6501" y="46015"/>
                  </a:lnTo>
                  <a:lnTo>
                    <a:pt x="6654" y="45811"/>
                  </a:lnTo>
                  <a:lnTo>
                    <a:pt x="6706" y="45555"/>
                  </a:lnTo>
                  <a:lnTo>
                    <a:pt x="6654" y="45452"/>
                  </a:lnTo>
                  <a:lnTo>
                    <a:pt x="6603" y="4509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8;p54">
              <a:extLst>
                <a:ext uri="{FF2B5EF4-FFF2-40B4-BE49-F238E27FC236}">
                  <a16:creationId xmlns:a16="http://schemas.microsoft.com/office/drawing/2014/main" id="{46C9BCEC-0148-0300-D088-3514CFA64ECA}"/>
                </a:ext>
              </a:extLst>
            </p:cNvPr>
            <p:cNvSpPr/>
            <p:nvPr/>
          </p:nvSpPr>
          <p:spPr>
            <a:xfrm>
              <a:off x="5327600" y="2129375"/>
              <a:ext cx="134400" cy="545150"/>
            </a:xfrm>
            <a:custGeom>
              <a:avLst/>
              <a:gdLst/>
              <a:ahLst/>
              <a:cxnLst/>
              <a:rect l="l" t="t" r="r" b="b"/>
              <a:pathLst>
                <a:path w="5376" h="21806" extrusionOk="0">
                  <a:moveTo>
                    <a:pt x="1" y="1"/>
                  </a:moveTo>
                  <a:lnTo>
                    <a:pt x="615" y="21806"/>
                  </a:lnTo>
                  <a:lnTo>
                    <a:pt x="5375" y="21601"/>
                  </a:lnTo>
                  <a:lnTo>
                    <a:pt x="4608" y="103"/>
                  </a:lnTo>
                  <a:lnTo>
                    <a:pt x="1"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9;p54">
              <a:extLst>
                <a:ext uri="{FF2B5EF4-FFF2-40B4-BE49-F238E27FC236}">
                  <a16:creationId xmlns:a16="http://schemas.microsoft.com/office/drawing/2014/main" id="{BBA0D2CC-03D6-6628-DEE9-5F1BE32E1735}"/>
                </a:ext>
              </a:extLst>
            </p:cNvPr>
            <p:cNvSpPr/>
            <p:nvPr/>
          </p:nvSpPr>
          <p:spPr>
            <a:xfrm>
              <a:off x="5438925" y="2176725"/>
              <a:ext cx="25625" cy="449175"/>
            </a:xfrm>
            <a:custGeom>
              <a:avLst/>
              <a:gdLst/>
              <a:ahLst/>
              <a:cxnLst/>
              <a:rect l="l" t="t" r="r" b="b"/>
              <a:pathLst>
                <a:path w="1025" h="17967" extrusionOk="0">
                  <a:moveTo>
                    <a:pt x="52" y="1"/>
                  </a:moveTo>
                  <a:lnTo>
                    <a:pt x="1" y="52"/>
                  </a:lnTo>
                  <a:lnTo>
                    <a:pt x="1" y="1127"/>
                  </a:lnTo>
                  <a:lnTo>
                    <a:pt x="1" y="2202"/>
                  </a:lnTo>
                  <a:lnTo>
                    <a:pt x="103" y="4351"/>
                  </a:lnTo>
                  <a:lnTo>
                    <a:pt x="308" y="8907"/>
                  </a:lnTo>
                  <a:lnTo>
                    <a:pt x="410" y="11159"/>
                  </a:lnTo>
                  <a:lnTo>
                    <a:pt x="564" y="13411"/>
                  </a:lnTo>
                  <a:lnTo>
                    <a:pt x="922" y="17915"/>
                  </a:lnTo>
                  <a:lnTo>
                    <a:pt x="974" y="17967"/>
                  </a:lnTo>
                  <a:lnTo>
                    <a:pt x="1025" y="17915"/>
                  </a:lnTo>
                  <a:lnTo>
                    <a:pt x="974" y="13411"/>
                  </a:lnTo>
                  <a:lnTo>
                    <a:pt x="871" y="11210"/>
                  </a:lnTo>
                  <a:lnTo>
                    <a:pt x="769" y="8958"/>
                  </a:lnTo>
                  <a:lnTo>
                    <a:pt x="462" y="4505"/>
                  </a:lnTo>
                  <a:lnTo>
                    <a:pt x="359" y="2304"/>
                  </a:lnTo>
                  <a:lnTo>
                    <a:pt x="257" y="1178"/>
                  </a:lnTo>
                  <a:lnTo>
                    <a:pt x="103" y="52"/>
                  </a:lnTo>
                  <a:lnTo>
                    <a:pt x="10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30;p54">
              <a:extLst>
                <a:ext uri="{FF2B5EF4-FFF2-40B4-BE49-F238E27FC236}">
                  <a16:creationId xmlns:a16="http://schemas.microsoft.com/office/drawing/2014/main" id="{86CA0D44-A73E-77B6-9782-A58A7A61945A}"/>
                </a:ext>
              </a:extLst>
            </p:cNvPr>
            <p:cNvSpPr/>
            <p:nvPr/>
          </p:nvSpPr>
          <p:spPr>
            <a:xfrm>
              <a:off x="6045475" y="1689200"/>
              <a:ext cx="170225" cy="880400"/>
            </a:xfrm>
            <a:custGeom>
              <a:avLst/>
              <a:gdLst/>
              <a:ahLst/>
              <a:cxnLst/>
              <a:rect l="l" t="t" r="r" b="b"/>
              <a:pathLst>
                <a:path w="6809" h="35216" extrusionOk="0">
                  <a:moveTo>
                    <a:pt x="0" y="0"/>
                  </a:moveTo>
                  <a:lnTo>
                    <a:pt x="0" y="52"/>
                  </a:lnTo>
                  <a:lnTo>
                    <a:pt x="1178" y="3379"/>
                  </a:lnTo>
                  <a:lnTo>
                    <a:pt x="2253" y="6757"/>
                  </a:lnTo>
                  <a:lnTo>
                    <a:pt x="3327" y="10186"/>
                  </a:lnTo>
                  <a:lnTo>
                    <a:pt x="3788" y="11875"/>
                  </a:lnTo>
                  <a:lnTo>
                    <a:pt x="4249" y="13616"/>
                  </a:lnTo>
                  <a:lnTo>
                    <a:pt x="4658" y="15356"/>
                  </a:lnTo>
                  <a:lnTo>
                    <a:pt x="4965" y="17045"/>
                  </a:lnTo>
                  <a:lnTo>
                    <a:pt x="5324" y="18785"/>
                  </a:lnTo>
                  <a:lnTo>
                    <a:pt x="5580" y="20525"/>
                  </a:lnTo>
                  <a:lnTo>
                    <a:pt x="5784" y="22266"/>
                  </a:lnTo>
                  <a:lnTo>
                    <a:pt x="5989" y="24006"/>
                  </a:lnTo>
                  <a:lnTo>
                    <a:pt x="6091" y="25746"/>
                  </a:lnTo>
                  <a:lnTo>
                    <a:pt x="6194" y="27538"/>
                  </a:lnTo>
                  <a:lnTo>
                    <a:pt x="6245" y="29483"/>
                  </a:lnTo>
                  <a:lnTo>
                    <a:pt x="6245" y="30455"/>
                  </a:lnTo>
                  <a:lnTo>
                    <a:pt x="6194" y="31428"/>
                  </a:lnTo>
                  <a:lnTo>
                    <a:pt x="6194" y="32349"/>
                  </a:lnTo>
                  <a:lnTo>
                    <a:pt x="6040" y="33322"/>
                  </a:lnTo>
                  <a:lnTo>
                    <a:pt x="5784" y="34243"/>
                  </a:lnTo>
                  <a:lnTo>
                    <a:pt x="5426" y="35113"/>
                  </a:lnTo>
                  <a:lnTo>
                    <a:pt x="5426" y="35164"/>
                  </a:lnTo>
                  <a:lnTo>
                    <a:pt x="5426" y="35215"/>
                  </a:lnTo>
                  <a:lnTo>
                    <a:pt x="5477" y="35215"/>
                  </a:lnTo>
                  <a:lnTo>
                    <a:pt x="5528" y="35164"/>
                  </a:lnTo>
                  <a:lnTo>
                    <a:pt x="5887" y="34499"/>
                  </a:lnTo>
                  <a:lnTo>
                    <a:pt x="6194" y="33731"/>
                  </a:lnTo>
                  <a:lnTo>
                    <a:pt x="6399" y="33015"/>
                  </a:lnTo>
                  <a:lnTo>
                    <a:pt x="6552" y="32196"/>
                  </a:lnTo>
                  <a:lnTo>
                    <a:pt x="6654" y="31377"/>
                  </a:lnTo>
                  <a:lnTo>
                    <a:pt x="6757" y="30506"/>
                  </a:lnTo>
                  <a:lnTo>
                    <a:pt x="6808" y="29688"/>
                  </a:lnTo>
                  <a:lnTo>
                    <a:pt x="6808" y="28817"/>
                  </a:lnTo>
                  <a:lnTo>
                    <a:pt x="6808" y="27077"/>
                  </a:lnTo>
                  <a:lnTo>
                    <a:pt x="6757" y="25286"/>
                  </a:lnTo>
                  <a:lnTo>
                    <a:pt x="6654" y="23494"/>
                  </a:lnTo>
                  <a:lnTo>
                    <a:pt x="6450" y="21754"/>
                  </a:lnTo>
                  <a:lnTo>
                    <a:pt x="6194" y="19962"/>
                  </a:lnTo>
                  <a:lnTo>
                    <a:pt x="5887" y="18171"/>
                  </a:lnTo>
                  <a:lnTo>
                    <a:pt x="5528" y="16380"/>
                  </a:lnTo>
                  <a:lnTo>
                    <a:pt x="5119" y="14639"/>
                  </a:lnTo>
                  <a:lnTo>
                    <a:pt x="4658" y="12899"/>
                  </a:lnTo>
                  <a:lnTo>
                    <a:pt x="4146" y="11159"/>
                  </a:lnTo>
                  <a:lnTo>
                    <a:pt x="3635" y="9418"/>
                  </a:lnTo>
                  <a:lnTo>
                    <a:pt x="3072" y="7729"/>
                  </a:lnTo>
                  <a:lnTo>
                    <a:pt x="2969" y="7473"/>
                  </a:lnTo>
                  <a:lnTo>
                    <a:pt x="2713" y="5784"/>
                  </a:lnTo>
                  <a:lnTo>
                    <a:pt x="2406" y="4402"/>
                  </a:lnTo>
                  <a:lnTo>
                    <a:pt x="2048" y="3020"/>
                  </a:lnTo>
                  <a:lnTo>
                    <a:pt x="1946" y="3020"/>
                  </a:lnTo>
                  <a:lnTo>
                    <a:pt x="2150" y="4402"/>
                  </a:lnTo>
                  <a:lnTo>
                    <a:pt x="2406" y="5784"/>
                  </a:lnTo>
                  <a:lnTo>
                    <a:pt x="2509" y="6194"/>
                  </a:lnTo>
                  <a:lnTo>
                    <a:pt x="1331" y="3071"/>
                  </a:lnTo>
                  <a:lnTo>
                    <a:pt x="717" y="1536"/>
                  </a:lnTo>
                  <a:lnTo>
                    <a:pt x="52" y="52"/>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31;p54">
              <a:extLst>
                <a:ext uri="{FF2B5EF4-FFF2-40B4-BE49-F238E27FC236}">
                  <a16:creationId xmlns:a16="http://schemas.microsoft.com/office/drawing/2014/main" id="{B4B2B144-0B64-5F4E-CA42-090C87387D5F}"/>
                </a:ext>
              </a:extLst>
            </p:cNvPr>
            <p:cNvSpPr/>
            <p:nvPr/>
          </p:nvSpPr>
          <p:spPr>
            <a:xfrm>
              <a:off x="5322500" y="1767250"/>
              <a:ext cx="524650" cy="398000"/>
            </a:xfrm>
            <a:custGeom>
              <a:avLst/>
              <a:gdLst/>
              <a:ahLst/>
              <a:cxnLst/>
              <a:rect l="l" t="t" r="r" b="b"/>
              <a:pathLst>
                <a:path w="20986" h="15920" extrusionOk="0">
                  <a:moveTo>
                    <a:pt x="18273" y="1"/>
                  </a:moveTo>
                  <a:lnTo>
                    <a:pt x="18478" y="4761"/>
                  </a:lnTo>
                  <a:lnTo>
                    <a:pt x="18068" y="2406"/>
                  </a:lnTo>
                  <a:lnTo>
                    <a:pt x="17966" y="2406"/>
                  </a:lnTo>
                  <a:lnTo>
                    <a:pt x="18068" y="3481"/>
                  </a:lnTo>
                  <a:lnTo>
                    <a:pt x="18324" y="4556"/>
                  </a:lnTo>
                  <a:lnTo>
                    <a:pt x="18529" y="5426"/>
                  </a:lnTo>
                  <a:lnTo>
                    <a:pt x="18683" y="7576"/>
                  </a:lnTo>
                  <a:lnTo>
                    <a:pt x="18785" y="9367"/>
                  </a:lnTo>
                  <a:lnTo>
                    <a:pt x="18938" y="11210"/>
                  </a:lnTo>
                  <a:lnTo>
                    <a:pt x="19194" y="13002"/>
                  </a:lnTo>
                  <a:lnTo>
                    <a:pt x="19450" y="14793"/>
                  </a:lnTo>
                  <a:lnTo>
                    <a:pt x="16175" y="14793"/>
                  </a:lnTo>
                  <a:lnTo>
                    <a:pt x="14537" y="14844"/>
                  </a:lnTo>
                  <a:lnTo>
                    <a:pt x="12899" y="14947"/>
                  </a:lnTo>
                  <a:lnTo>
                    <a:pt x="10903" y="15049"/>
                  </a:lnTo>
                  <a:lnTo>
                    <a:pt x="8906" y="15203"/>
                  </a:lnTo>
                  <a:lnTo>
                    <a:pt x="6910" y="15407"/>
                  </a:lnTo>
                  <a:lnTo>
                    <a:pt x="4914" y="15663"/>
                  </a:lnTo>
                  <a:lnTo>
                    <a:pt x="5016" y="14998"/>
                  </a:lnTo>
                  <a:lnTo>
                    <a:pt x="4965" y="14332"/>
                  </a:lnTo>
                  <a:lnTo>
                    <a:pt x="4760" y="14281"/>
                  </a:lnTo>
                  <a:lnTo>
                    <a:pt x="4300" y="14230"/>
                  </a:lnTo>
                  <a:lnTo>
                    <a:pt x="1229" y="14230"/>
                  </a:lnTo>
                  <a:lnTo>
                    <a:pt x="0" y="14281"/>
                  </a:lnTo>
                  <a:lnTo>
                    <a:pt x="103" y="15100"/>
                  </a:lnTo>
                  <a:lnTo>
                    <a:pt x="205" y="15919"/>
                  </a:lnTo>
                  <a:lnTo>
                    <a:pt x="307" y="15919"/>
                  </a:lnTo>
                  <a:lnTo>
                    <a:pt x="256" y="14588"/>
                  </a:lnTo>
                  <a:lnTo>
                    <a:pt x="4658" y="14588"/>
                  </a:lnTo>
                  <a:lnTo>
                    <a:pt x="4709" y="15203"/>
                  </a:lnTo>
                  <a:lnTo>
                    <a:pt x="4812" y="15766"/>
                  </a:lnTo>
                  <a:lnTo>
                    <a:pt x="12899" y="15407"/>
                  </a:lnTo>
                  <a:lnTo>
                    <a:pt x="16840" y="15254"/>
                  </a:lnTo>
                  <a:lnTo>
                    <a:pt x="18836" y="15203"/>
                  </a:lnTo>
                  <a:lnTo>
                    <a:pt x="19860" y="15151"/>
                  </a:lnTo>
                  <a:lnTo>
                    <a:pt x="20884" y="15100"/>
                  </a:lnTo>
                  <a:lnTo>
                    <a:pt x="20935" y="15100"/>
                  </a:lnTo>
                  <a:lnTo>
                    <a:pt x="20986" y="15049"/>
                  </a:lnTo>
                  <a:lnTo>
                    <a:pt x="20935" y="14998"/>
                  </a:lnTo>
                  <a:lnTo>
                    <a:pt x="20884" y="14947"/>
                  </a:lnTo>
                  <a:lnTo>
                    <a:pt x="19553" y="14844"/>
                  </a:lnTo>
                  <a:lnTo>
                    <a:pt x="19553" y="13002"/>
                  </a:lnTo>
                  <a:lnTo>
                    <a:pt x="19450" y="11159"/>
                  </a:lnTo>
                  <a:lnTo>
                    <a:pt x="19297" y="9316"/>
                  </a:lnTo>
                  <a:lnTo>
                    <a:pt x="19143" y="7474"/>
                  </a:lnTo>
                  <a:lnTo>
                    <a:pt x="18734" y="3737"/>
                  </a:lnTo>
                  <a:lnTo>
                    <a:pt x="1827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32;p54">
              <a:extLst>
                <a:ext uri="{FF2B5EF4-FFF2-40B4-BE49-F238E27FC236}">
                  <a16:creationId xmlns:a16="http://schemas.microsoft.com/office/drawing/2014/main" id="{F668F9A2-7BDC-A2B7-2D16-A51BDCCEA99D}"/>
                </a:ext>
              </a:extLst>
            </p:cNvPr>
            <p:cNvSpPr/>
            <p:nvPr/>
          </p:nvSpPr>
          <p:spPr>
            <a:xfrm>
              <a:off x="2416475" y="247075"/>
              <a:ext cx="636000" cy="579675"/>
            </a:xfrm>
            <a:custGeom>
              <a:avLst/>
              <a:gdLst/>
              <a:ahLst/>
              <a:cxnLst/>
              <a:rect l="l" t="t" r="r" b="b"/>
              <a:pathLst>
                <a:path w="25440" h="23187" extrusionOk="0">
                  <a:moveTo>
                    <a:pt x="13974" y="0"/>
                  </a:moveTo>
                  <a:lnTo>
                    <a:pt x="12797" y="51"/>
                  </a:lnTo>
                  <a:lnTo>
                    <a:pt x="11620" y="205"/>
                  </a:lnTo>
                  <a:lnTo>
                    <a:pt x="10545" y="461"/>
                  </a:lnTo>
                  <a:lnTo>
                    <a:pt x="9470" y="819"/>
                  </a:lnTo>
                  <a:lnTo>
                    <a:pt x="8395" y="1280"/>
                  </a:lnTo>
                  <a:lnTo>
                    <a:pt x="7423" y="1843"/>
                  </a:lnTo>
                  <a:lnTo>
                    <a:pt x="6501" y="2508"/>
                  </a:lnTo>
                  <a:lnTo>
                    <a:pt x="5682" y="3225"/>
                  </a:lnTo>
                  <a:lnTo>
                    <a:pt x="4864" y="4044"/>
                  </a:lnTo>
                  <a:lnTo>
                    <a:pt x="4198" y="4914"/>
                  </a:lnTo>
                  <a:lnTo>
                    <a:pt x="3584" y="5887"/>
                  </a:lnTo>
                  <a:lnTo>
                    <a:pt x="3072" y="6910"/>
                  </a:lnTo>
                  <a:lnTo>
                    <a:pt x="2611" y="7985"/>
                  </a:lnTo>
                  <a:lnTo>
                    <a:pt x="2304" y="9111"/>
                  </a:lnTo>
                  <a:lnTo>
                    <a:pt x="2100" y="10288"/>
                  </a:lnTo>
                  <a:lnTo>
                    <a:pt x="2048" y="11005"/>
                  </a:lnTo>
                  <a:lnTo>
                    <a:pt x="2048" y="11722"/>
                  </a:lnTo>
                  <a:lnTo>
                    <a:pt x="2048" y="12438"/>
                  </a:lnTo>
                  <a:lnTo>
                    <a:pt x="2151" y="13155"/>
                  </a:lnTo>
                  <a:lnTo>
                    <a:pt x="2253" y="13871"/>
                  </a:lnTo>
                  <a:lnTo>
                    <a:pt x="2458" y="14537"/>
                  </a:lnTo>
                  <a:lnTo>
                    <a:pt x="2663" y="15253"/>
                  </a:lnTo>
                  <a:lnTo>
                    <a:pt x="2919" y="15919"/>
                  </a:lnTo>
                  <a:lnTo>
                    <a:pt x="1" y="20986"/>
                  </a:lnTo>
                  <a:lnTo>
                    <a:pt x="5836" y="20116"/>
                  </a:lnTo>
                  <a:lnTo>
                    <a:pt x="6553" y="20730"/>
                  </a:lnTo>
                  <a:lnTo>
                    <a:pt x="7320" y="21242"/>
                  </a:lnTo>
                  <a:lnTo>
                    <a:pt x="8088" y="21754"/>
                  </a:lnTo>
                  <a:lnTo>
                    <a:pt x="8907" y="22163"/>
                  </a:lnTo>
                  <a:lnTo>
                    <a:pt x="9777" y="22522"/>
                  </a:lnTo>
                  <a:lnTo>
                    <a:pt x="10699" y="22777"/>
                  </a:lnTo>
                  <a:lnTo>
                    <a:pt x="11569" y="22982"/>
                  </a:lnTo>
                  <a:lnTo>
                    <a:pt x="12541" y="23136"/>
                  </a:lnTo>
                  <a:lnTo>
                    <a:pt x="13718" y="23187"/>
                  </a:lnTo>
                  <a:lnTo>
                    <a:pt x="14896" y="23136"/>
                  </a:lnTo>
                  <a:lnTo>
                    <a:pt x="16022" y="22982"/>
                  </a:lnTo>
                  <a:lnTo>
                    <a:pt x="17148" y="22675"/>
                  </a:lnTo>
                  <a:lnTo>
                    <a:pt x="18223" y="22317"/>
                  </a:lnTo>
                  <a:lnTo>
                    <a:pt x="19246" y="21805"/>
                  </a:lnTo>
                  <a:lnTo>
                    <a:pt x="20219" y="21242"/>
                  </a:lnTo>
                  <a:lnTo>
                    <a:pt x="21089" y="20577"/>
                  </a:lnTo>
                  <a:lnTo>
                    <a:pt x="21959" y="19860"/>
                  </a:lnTo>
                  <a:lnTo>
                    <a:pt x="22727" y="18990"/>
                  </a:lnTo>
                  <a:lnTo>
                    <a:pt x="23392" y="18120"/>
                  </a:lnTo>
                  <a:lnTo>
                    <a:pt x="24007" y="17147"/>
                  </a:lnTo>
                  <a:lnTo>
                    <a:pt x="24467" y="16123"/>
                  </a:lnTo>
                  <a:lnTo>
                    <a:pt x="24877" y="15049"/>
                  </a:lnTo>
                  <a:lnTo>
                    <a:pt x="25184" y="13923"/>
                  </a:lnTo>
                  <a:lnTo>
                    <a:pt x="25389" y="12694"/>
                  </a:lnTo>
                  <a:lnTo>
                    <a:pt x="25440" y="11568"/>
                  </a:lnTo>
                  <a:lnTo>
                    <a:pt x="25337" y="10391"/>
                  </a:lnTo>
                  <a:lnTo>
                    <a:pt x="25184" y="9265"/>
                  </a:lnTo>
                  <a:lnTo>
                    <a:pt x="24877" y="8190"/>
                  </a:lnTo>
                  <a:lnTo>
                    <a:pt x="24518" y="7166"/>
                  </a:lnTo>
                  <a:lnTo>
                    <a:pt x="24007" y="6194"/>
                  </a:lnTo>
                  <a:lnTo>
                    <a:pt x="23444" y="5221"/>
                  </a:lnTo>
                  <a:lnTo>
                    <a:pt x="22829" y="4351"/>
                  </a:lnTo>
                  <a:lnTo>
                    <a:pt x="22062" y="3532"/>
                  </a:lnTo>
                  <a:lnTo>
                    <a:pt x="21294" y="2764"/>
                  </a:lnTo>
                  <a:lnTo>
                    <a:pt x="20424" y="2099"/>
                  </a:lnTo>
                  <a:lnTo>
                    <a:pt x="19451" y="1536"/>
                  </a:lnTo>
                  <a:lnTo>
                    <a:pt x="18479" y="1024"/>
                  </a:lnTo>
                  <a:lnTo>
                    <a:pt x="17404" y="615"/>
                  </a:lnTo>
                  <a:lnTo>
                    <a:pt x="16329" y="307"/>
                  </a:lnTo>
                  <a:lnTo>
                    <a:pt x="15152" y="103"/>
                  </a:lnTo>
                  <a:lnTo>
                    <a:pt x="139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3;p54">
              <a:extLst>
                <a:ext uri="{FF2B5EF4-FFF2-40B4-BE49-F238E27FC236}">
                  <a16:creationId xmlns:a16="http://schemas.microsoft.com/office/drawing/2014/main" id="{56DDB1D6-63B4-E19B-860E-BE0C14439168}"/>
                </a:ext>
              </a:extLst>
            </p:cNvPr>
            <p:cNvSpPr/>
            <p:nvPr/>
          </p:nvSpPr>
          <p:spPr>
            <a:xfrm>
              <a:off x="2406250" y="238125"/>
              <a:ext cx="646225" cy="589925"/>
            </a:xfrm>
            <a:custGeom>
              <a:avLst/>
              <a:gdLst/>
              <a:ahLst/>
              <a:cxnLst/>
              <a:rect l="l" t="t" r="r" b="b"/>
              <a:pathLst>
                <a:path w="25849" h="23597" extrusionOk="0">
                  <a:moveTo>
                    <a:pt x="25571" y="9316"/>
                  </a:moveTo>
                  <a:lnTo>
                    <a:pt x="25593" y="9418"/>
                  </a:lnTo>
                  <a:lnTo>
                    <a:pt x="25672" y="9790"/>
                  </a:lnTo>
                  <a:lnTo>
                    <a:pt x="25644" y="9572"/>
                  </a:lnTo>
                  <a:lnTo>
                    <a:pt x="25571" y="9316"/>
                  </a:lnTo>
                  <a:close/>
                  <a:moveTo>
                    <a:pt x="25672" y="9790"/>
                  </a:moveTo>
                  <a:lnTo>
                    <a:pt x="25781" y="10625"/>
                  </a:lnTo>
                  <a:lnTo>
                    <a:pt x="25746" y="10135"/>
                  </a:lnTo>
                  <a:lnTo>
                    <a:pt x="25672" y="9790"/>
                  </a:lnTo>
                  <a:close/>
                  <a:moveTo>
                    <a:pt x="25781" y="10625"/>
                  </a:moveTo>
                  <a:lnTo>
                    <a:pt x="25798" y="10851"/>
                  </a:lnTo>
                  <a:lnTo>
                    <a:pt x="25810" y="11030"/>
                  </a:lnTo>
                  <a:lnTo>
                    <a:pt x="25798" y="10749"/>
                  </a:lnTo>
                  <a:lnTo>
                    <a:pt x="25781" y="10625"/>
                  </a:lnTo>
                  <a:close/>
                  <a:moveTo>
                    <a:pt x="25810" y="11030"/>
                  </a:moveTo>
                  <a:lnTo>
                    <a:pt x="25849" y="11875"/>
                  </a:lnTo>
                  <a:lnTo>
                    <a:pt x="25849" y="11568"/>
                  </a:lnTo>
                  <a:lnTo>
                    <a:pt x="25810" y="11030"/>
                  </a:lnTo>
                  <a:close/>
                  <a:moveTo>
                    <a:pt x="25849" y="11875"/>
                  </a:moveTo>
                  <a:lnTo>
                    <a:pt x="25803" y="12921"/>
                  </a:lnTo>
                  <a:lnTo>
                    <a:pt x="25849" y="12284"/>
                  </a:lnTo>
                  <a:lnTo>
                    <a:pt x="25849" y="11875"/>
                  </a:lnTo>
                  <a:close/>
                  <a:moveTo>
                    <a:pt x="25803" y="12921"/>
                  </a:moveTo>
                  <a:lnTo>
                    <a:pt x="25798" y="13001"/>
                  </a:lnTo>
                  <a:lnTo>
                    <a:pt x="25798" y="13052"/>
                  </a:lnTo>
                  <a:lnTo>
                    <a:pt x="25803" y="12921"/>
                  </a:lnTo>
                  <a:close/>
                  <a:moveTo>
                    <a:pt x="25798" y="13052"/>
                  </a:moveTo>
                  <a:lnTo>
                    <a:pt x="25644" y="13871"/>
                  </a:lnTo>
                  <a:lnTo>
                    <a:pt x="25523" y="14518"/>
                  </a:lnTo>
                  <a:lnTo>
                    <a:pt x="25695" y="13871"/>
                  </a:lnTo>
                  <a:lnTo>
                    <a:pt x="25798" y="13052"/>
                  </a:lnTo>
                  <a:close/>
                  <a:moveTo>
                    <a:pt x="25523" y="14518"/>
                  </a:moveTo>
                  <a:lnTo>
                    <a:pt x="25490" y="14639"/>
                  </a:lnTo>
                  <a:lnTo>
                    <a:pt x="25286" y="15458"/>
                  </a:lnTo>
                  <a:lnTo>
                    <a:pt x="25490" y="14690"/>
                  </a:lnTo>
                  <a:lnTo>
                    <a:pt x="25523" y="14518"/>
                  </a:lnTo>
                  <a:close/>
                  <a:moveTo>
                    <a:pt x="25286" y="15458"/>
                  </a:moveTo>
                  <a:lnTo>
                    <a:pt x="24979" y="16174"/>
                  </a:lnTo>
                  <a:lnTo>
                    <a:pt x="24671" y="16942"/>
                  </a:lnTo>
                  <a:lnTo>
                    <a:pt x="25030" y="16174"/>
                  </a:lnTo>
                  <a:lnTo>
                    <a:pt x="25286" y="15458"/>
                  </a:lnTo>
                  <a:close/>
                  <a:moveTo>
                    <a:pt x="14127" y="0"/>
                  </a:moveTo>
                  <a:lnTo>
                    <a:pt x="13001" y="51"/>
                  </a:lnTo>
                  <a:lnTo>
                    <a:pt x="11824" y="205"/>
                  </a:lnTo>
                  <a:lnTo>
                    <a:pt x="10698" y="461"/>
                  </a:lnTo>
                  <a:lnTo>
                    <a:pt x="10135" y="665"/>
                  </a:lnTo>
                  <a:lnTo>
                    <a:pt x="9521" y="870"/>
                  </a:lnTo>
                  <a:lnTo>
                    <a:pt x="9009" y="1126"/>
                  </a:lnTo>
                  <a:lnTo>
                    <a:pt x="8446" y="1382"/>
                  </a:lnTo>
                  <a:lnTo>
                    <a:pt x="7422" y="1996"/>
                  </a:lnTo>
                  <a:lnTo>
                    <a:pt x="6501" y="2713"/>
                  </a:lnTo>
                  <a:lnTo>
                    <a:pt x="5631" y="3481"/>
                  </a:lnTo>
                  <a:lnTo>
                    <a:pt x="4863" y="4351"/>
                  </a:lnTo>
                  <a:lnTo>
                    <a:pt x="4198" y="5272"/>
                  </a:lnTo>
                  <a:lnTo>
                    <a:pt x="3635" y="6245"/>
                  </a:lnTo>
                  <a:lnTo>
                    <a:pt x="3123" y="7268"/>
                  </a:lnTo>
                  <a:lnTo>
                    <a:pt x="2764" y="8343"/>
                  </a:lnTo>
                  <a:lnTo>
                    <a:pt x="2457" y="9418"/>
                  </a:lnTo>
                  <a:lnTo>
                    <a:pt x="2304" y="10544"/>
                  </a:lnTo>
                  <a:lnTo>
                    <a:pt x="2201" y="11670"/>
                  </a:lnTo>
                  <a:lnTo>
                    <a:pt x="2253" y="12847"/>
                  </a:lnTo>
                  <a:lnTo>
                    <a:pt x="2406" y="14025"/>
                  </a:lnTo>
                  <a:lnTo>
                    <a:pt x="2713" y="15151"/>
                  </a:lnTo>
                  <a:lnTo>
                    <a:pt x="2918" y="15714"/>
                  </a:lnTo>
                  <a:lnTo>
                    <a:pt x="3080" y="16198"/>
                  </a:lnTo>
                  <a:lnTo>
                    <a:pt x="205" y="21190"/>
                  </a:lnTo>
                  <a:lnTo>
                    <a:pt x="1" y="21549"/>
                  </a:lnTo>
                  <a:lnTo>
                    <a:pt x="1" y="21549"/>
                  </a:lnTo>
                  <a:lnTo>
                    <a:pt x="410" y="21498"/>
                  </a:lnTo>
                  <a:lnTo>
                    <a:pt x="6205" y="20583"/>
                  </a:lnTo>
                  <a:lnTo>
                    <a:pt x="6757" y="21088"/>
                  </a:lnTo>
                  <a:lnTo>
                    <a:pt x="7422" y="21549"/>
                  </a:lnTo>
                  <a:lnTo>
                    <a:pt x="8088" y="22009"/>
                  </a:lnTo>
                  <a:lnTo>
                    <a:pt x="8804" y="22368"/>
                  </a:lnTo>
                  <a:lnTo>
                    <a:pt x="9572" y="22726"/>
                  </a:lnTo>
                  <a:lnTo>
                    <a:pt x="10340" y="22982"/>
                  </a:lnTo>
                  <a:lnTo>
                    <a:pt x="11108" y="23238"/>
                  </a:lnTo>
                  <a:lnTo>
                    <a:pt x="11927" y="23391"/>
                  </a:lnTo>
                  <a:lnTo>
                    <a:pt x="12694" y="23494"/>
                  </a:lnTo>
                  <a:lnTo>
                    <a:pt x="13513" y="23596"/>
                  </a:lnTo>
                  <a:lnTo>
                    <a:pt x="15151" y="23596"/>
                  </a:lnTo>
                  <a:lnTo>
                    <a:pt x="15970" y="23494"/>
                  </a:lnTo>
                  <a:lnTo>
                    <a:pt x="16738" y="23289"/>
                  </a:lnTo>
                  <a:lnTo>
                    <a:pt x="17557" y="23084"/>
                  </a:lnTo>
                  <a:lnTo>
                    <a:pt x="18325" y="22828"/>
                  </a:lnTo>
                  <a:lnTo>
                    <a:pt x="19041" y="22521"/>
                  </a:lnTo>
                  <a:lnTo>
                    <a:pt x="19758" y="22112"/>
                  </a:lnTo>
                  <a:lnTo>
                    <a:pt x="20474" y="21702"/>
                  </a:lnTo>
                  <a:lnTo>
                    <a:pt x="21140" y="21242"/>
                  </a:lnTo>
                  <a:lnTo>
                    <a:pt x="21754" y="20730"/>
                  </a:lnTo>
                  <a:lnTo>
                    <a:pt x="22368" y="20218"/>
                  </a:lnTo>
                  <a:lnTo>
                    <a:pt x="22931" y="19604"/>
                  </a:lnTo>
                  <a:lnTo>
                    <a:pt x="23443" y="18990"/>
                  </a:lnTo>
                  <a:lnTo>
                    <a:pt x="23904" y="18324"/>
                  </a:lnTo>
                  <a:lnTo>
                    <a:pt x="24313" y="17659"/>
                  </a:lnTo>
                  <a:lnTo>
                    <a:pt x="23853" y="18324"/>
                  </a:lnTo>
                  <a:lnTo>
                    <a:pt x="23392" y="18990"/>
                  </a:lnTo>
                  <a:lnTo>
                    <a:pt x="22880" y="19604"/>
                  </a:lnTo>
                  <a:lnTo>
                    <a:pt x="22317" y="20218"/>
                  </a:lnTo>
                  <a:lnTo>
                    <a:pt x="21703" y="20730"/>
                  </a:lnTo>
                  <a:lnTo>
                    <a:pt x="21089" y="21242"/>
                  </a:lnTo>
                  <a:lnTo>
                    <a:pt x="20423" y="21702"/>
                  </a:lnTo>
                  <a:lnTo>
                    <a:pt x="19707" y="22112"/>
                  </a:lnTo>
                  <a:lnTo>
                    <a:pt x="18990" y="22470"/>
                  </a:lnTo>
                  <a:lnTo>
                    <a:pt x="18273" y="22777"/>
                  </a:lnTo>
                  <a:lnTo>
                    <a:pt x="17506" y="22982"/>
                  </a:lnTo>
                  <a:lnTo>
                    <a:pt x="16738" y="23187"/>
                  </a:lnTo>
                  <a:lnTo>
                    <a:pt x="15919" y="23340"/>
                  </a:lnTo>
                  <a:lnTo>
                    <a:pt x="15151" y="23443"/>
                  </a:lnTo>
                  <a:lnTo>
                    <a:pt x="14332" y="23494"/>
                  </a:lnTo>
                  <a:lnTo>
                    <a:pt x="13564" y="23443"/>
                  </a:lnTo>
                  <a:lnTo>
                    <a:pt x="12745" y="23391"/>
                  </a:lnTo>
                  <a:lnTo>
                    <a:pt x="11927" y="23238"/>
                  </a:lnTo>
                  <a:lnTo>
                    <a:pt x="11159" y="23084"/>
                  </a:lnTo>
                  <a:lnTo>
                    <a:pt x="10391" y="22828"/>
                  </a:lnTo>
                  <a:lnTo>
                    <a:pt x="9674" y="22521"/>
                  </a:lnTo>
                  <a:lnTo>
                    <a:pt x="8958" y="22214"/>
                  </a:lnTo>
                  <a:lnTo>
                    <a:pt x="8241" y="21805"/>
                  </a:lnTo>
                  <a:lnTo>
                    <a:pt x="7576" y="21395"/>
                  </a:lnTo>
                  <a:lnTo>
                    <a:pt x="6962" y="20883"/>
                  </a:lnTo>
                  <a:lnTo>
                    <a:pt x="6347" y="20371"/>
                  </a:lnTo>
                  <a:lnTo>
                    <a:pt x="6296" y="20320"/>
                  </a:lnTo>
                  <a:lnTo>
                    <a:pt x="6194" y="20320"/>
                  </a:lnTo>
                  <a:lnTo>
                    <a:pt x="774" y="21081"/>
                  </a:lnTo>
                  <a:lnTo>
                    <a:pt x="774" y="21081"/>
                  </a:lnTo>
                  <a:lnTo>
                    <a:pt x="3481" y="16379"/>
                  </a:lnTo>
                  <a:lnTo>
                    <a:pt x="3583" y="16277"/>
                  </a:lnTo>
                  <a:lnTo>
                    <a:pt x="3532" y="16174"/>
                  </a:lnTo>
                  <a:lnTo>
                    <a:pt x="3276" y="15560"/>
                  </a:lnTo>
                  <a:lnTo>
                    <a:pt x="3123" y="14946"/>
                  </a:lnTo>
                  <a:lnTo>
                    <a:pt x="2918" y="14332"/>
                  </a:lnTo>
                  <a:lnTo>
                    <a:pt x="2816" y="13666"/>
                  </a:lnTo>
                  <a:lnTo>
                    <a:pt x="2713" y="13052"/>
                  </a:lnTo>
                  <a:lnTo>
                    <a:pt x="2662" y="12387"/>
                  </a:lnTo>
                  <a:lnTo>
                    <a:pt x="2662" y="11721"/>
                  </a:lnTo>
                  <a:lnTo>
                    <a:pt x="2713" y="11107"/>
                  </a:lnTo>
                  <a:lnTo>
                    <a:pt x="2764" y="10442"/>
                  </a:lnTo>
                  <a:lnTo>
                    <a:pt x="2867" y="9776"/>
                  </a:lnTo>
                  <a:lnTo>
                    <a:pt x="2969" y="9162"/>
                  </a:lnTo>
                  <a:lnTo>
                    <a:pt x="3174" y="8548"/>
                  </a:lnTo>
                  <a:lnTo>
                    <a:pt x="3379" y="7934"/>
                  </a:lnTo>
                  <a:lnTo>
                    <a:pt x="3583" y="7319"/>
                  </a:lnTo>
                  <a:lnTo>
                    <a:pt x="3891" y="6705"/>
                  </a:lnTo>
                  <a:lnTo>
                    <a:pt x="4198" y="6142"/>
                  </a:lnTo>
                  <a:lnTo>
                    <a:pt x="4505" y="5579"/>
                  </a:lnTo>
                  <a:lnTo>
                    <a:pt x="4914" y="5067"/>
                  </a:lnTo>
                  <a:lnTo>
                    <a:pt x="5273" y="4504"/>
                  </a:lnTo>
                  <a:lnTo>
                    <a:pt x="5733" y="4044"/>
                  </a:lnTo>
                  <a:lnTo>
                    <a:pt x="6194" y="3583"/>
                  </a:lnTo>
                  <a:lnTo>
                    <a:pt x="6655" y="3122"/>
                  </a:lnTo>
                  <a:lnTo>
                    <a:pt x="7166" y="2713"/>
                  </a:lnTo>
                  <a:lnTo>
                    <a:pt x="7678" y="2303"/>
                  </a:lnTo>
                  <a:lnTo>
                    <a:pt x="8241" y="1945"/>
                  </a:lnTo>
                  <a:lnTo>
                    <a:pt x="8804" y="1638"/>
                  </a:lnTo>
                  <a:lnTo>
                    <a:pt x="9367" y="1331"/>
                  </a:lnTo>
                  <a:lnTo>
                    <a:pt x="9982" y="1075"/>
                  </a:lnTo>
                  <a:lnTo>
                    <a:pt x="10596" y="870"/>
                  </a:lnTo>
                  <a:lnTo>
                    <a:pt x="11210" y="665"/>
                  </a:lnTo>
                  <a:lnTo>
                    <a:pt x="11875" y="512"/>
                  </a:lnTo>
                  <a:lnTo>
                    <a:pt x="12541" y="409"/>
                  </a:lnTo>
                  <a:lnTo>
                    <a:pt x="13257" y="307"/>
                  </a:lnTo>
                  <a:lnTo>
                    <a:pt x="13974" y="256"/>
                  </a:lnTo>
                  <a:lnTo>
                    <a:pt x="14742" y="307"/>
                  </a:lnTo>
                  <a:lnTo>
                    <a:pt x="15458" y="358"/>
                  </a:lnTo>
                  <a:lnTo>
                    <a:pt x="16635" y="512"/>
                  </a:lnTo>
                  <a:lnTo>
                    <a:pt x="17762" y="819"/>
                  </a:lnTo>
                  <a:lnTo>
                    <a:pt x="18836" y="1228"/>
                  </a:lnTo>
                  <a:lnTo>
                    <a:pt x="19860" y="1689"/>
                  </a:lnTo>
                  <a:lnTo>
                    <a:pt x="20833" y="2303"/>
                  </a:lnTo>
                  <a:lnTo>
                    <a:pt x="21703" y="2969"/>
                  </a:lnTo>
                  <a:lnTo>
                    <a:pt x="22522" y="3736"/>
                  </a:lnTo>
                  <a:lnTo>
                    <a:pt x="23289" y="4555"/>
                  </a:lnTo>
                  <a:lnTo>
                    <a:pt x="23904" y="5477"/>
                  </a:lnTo>
                  <a:lnTo>
                    <a:pt x="24518" y="6398"/>
                  </a:lnTo>
                  <a:lnTo>
                    <a:pt x="24979" y="7422"/>
                  </a:lnTo>
                  <a:lnTo>
                    <a:pt x="25337" y="8497"/>
                  </a:lnTo>
                  <a:lnTo>
                    <a:pt x="25571" y="9316"/>
                  </a:lnTo>
                  <a:lnTo>
                    <a:pt x="25439" y="8701"/>
                  </a:lnTo>
                  <a:lnTo>
                    <a:pt x="25235" y="7985"/>
                  </a:lnTo>
                  <a:lnTo>
                    <a:pt x="24979" y="7319"/>
                  </a:lnTo>
                  <a:lnTo>
                    <a:pt x="24723" y="6756"/>
                  </a:lnTo>
                  <a:lnTo>
                    <a:pt x="24467" y="6193"/>
                  </a:lnTo>
                  <a:lnTo>
                    <a:pt x="23853" y="5170"/>
                  </a:lnTo>
                  <a:lnTo>
                    <a:pt x="23136" y="4248"/>
                  </a:lnTo>
                  <a:lnTo>
                    <a:pt x="22368" y="3429"/>
                  </a:lnTo>
                  <a:lnTo>
                    <a:pt x="21498" y="2662"/>
                  </a:lnTo>
                  <a:lnTo>
                    <a:pt x="20577" y="1945"/>
                  </a:lnTo>
                  <a:lnTo>
                    <a:pt x="19604" y="1382"/>
                  </a:lnTo>
                  <a:lnTo>
                    <a:pt x="18581" y="870"/>
                  </a:lnTo>
                  <a:lnTo>
                    <a:pt x="17506" y="512"/>
                  </a:lnTo>
                  <a:lnTo>
                    <a:pt x="16431" y="205"/>
                  </a:lnTo>
                  <a:lnTo>
                    <a:pt x="15305" y="51"/>
                  </a:lnTo>
                  <a:lnTo>
                    <a:pt x="141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4;p54">
              <a:extLst>
                <a:ext uri="{FF2B5EF4-FFF2-40B4-BE49-F238E27FC236}">
                  <a16:creationId xmlns:a16="http://schemas.microsoft.com/office/drawing/2014/main" id="{42795DF0-3054-13BC-914C-C728D20ED0EB}"/>
                </a:ext>
              </a:extLst>
            </p:cNvPr>
            <p:cNvSpPr/>
            <p:nvPr/>
          </p:nvSpPr>
          <p:spPr>
            <a:xfrm>
              <a:off x="2645550" y="344325"/>
              <a:ext cx="232900" cy="380075"/>
            </a:xfrm>
            <a:custGeom>
              <a:avLst/>
              <a:gdLst/>
              <a:ahLst/>
              <a:cxnLst/>
              <a:rect l="l" t="t" r="r" b="b"/>
              <a:pathLst>
                <a:path w="9316" h="15203" extrusionOk="0">
                  <a:moveTo>
                    <a:pt x="4146" y="2867"/>
                  </a:moveTo>
                  <a:lnTo>
                    <a:pt x="4146" y="5989"/>
                  </a:lnTo>
                  <a:lnTo>
                    <a:pt x="3685" y="5835"/>
                  </a:lnTo>
                  <a:lnTo>
                    <a:pt x="3276" y="5631"/>
                  </a:lnTo>
                  <a:lnTo>
                    <a:pt x="3020" y="5477"/>
                  </a:lnTo>
                  <a:lnTo>
                    <a:pt x="2764" y="5272"/>
                  </a:lnTo>
                  <a:lnTo>
                    <a:pt x="2610" y="5068"/>
                  </a:lnTo>
                  <a:lnTo>
                    <a:pt x="2508" y="4863"/>
                  </a:lnTo>
                  <a:lnTo>
                    <a:pt x="2457" y="4607"/>
                  </a:lnTo>
                  <a:lnTo>
                    <a:pt x="2457" y="4351"/>
                  </a:lnTo>
                  <a:lnTo>
                    <a:pt x="2457" y="4044"/>
                  </a:lnTo>
                  <a:lnTo>
                    <a:pt x="2559" y="3788"/>
                  </a:lnTo>
                  <a:lnTo>
                    <a:pt x="2662" y="3583"/>
                  </a:lnTo>
                  <a:lnTo>
                    <a:pt x="2866" y="3379"/>
                  </a:lnTo>
                  <a:lnTo>
                    <a:pt x="3122" y="3174"/>
                  </a:lnTo>
                  <a:lnTo>
                    <a:pt x="3378" y="3020"/>
                  </a:lnTo>
                  <a:lnTo>
                    <a:pt x="3736" y="2918"/>
                  </a:lnTo>
                  <a:lnTo>
                    <a:pt x="4146" y="2867"/>
                  </a:lnTo>
                  <a:close/>
                  <a:moveTo>
                    <a:pt x="5528" y="8446"/>
                  </a:moveTo>
                  <a:lnTo>
                    <a:pt x="5989" y="8599"/>
                  </a:lnTo>
                  <a:lnTo>
                    <a:pt x="6347" y="8753"/>
                  </a:lnTo>
                  <a:lnTo>
                    <a:pt x="6654" y="8906"/>
                  </a:lnTo>
                  <a:lnTo>
                    <a:pt x="6910" y="9111"/>
                  </a:lnTo>
                  <a:lnTo>
                    <a:pt x="7063" y="9316"/>
                  </a:lnTo>
                  <a:lnTo>
                    <a:pt x="7166" y="9521"/>
                  </a:lnTo>
                  <a:lnTo>
                    <a:pt x="7268" y="9777"/>
                  </a:lnTo>
                  <a:lnTo>
                    <a:pt x="7268" y="10084"/>
                  </a:lnTo>
                  <a:lnTo>
                    <a:pt x="7217" y="10391"/>
                  </a:lnTo>
                  <a:lnTo>
                    <a:pt x="7166" y="10698"/>
                  </a:lnTo>
                  <a:lnTo>
                    <a:pt x="7012" y="10954"/>
                  </a:lnTo>
                  <a:lnTo>
                    <a:pt x="6808" y="11159"/>
                  </a:lnTo>
                  <a:lnTo>
                    <a:pt x="6552" y="11312"/>
                  </a:lnTo>
                  <a:lnTo>
                    <a:pt x="6245" y="11466"/>
                  </a:lnTo>
                  <a:lnTo>
                    <a:pt x="5937" y="11568"/>
                  </a:lnTo>
                  <a:lnTo>
                    <a:pt x="5528" y="11619"/>
                  </a:lnTo>
                  <a:lnTo>
                    <a:pt x="5528" y="8446"/>
                  </a:lnTo>
                  <a:close/>
                  <a:moveTo>
                    <a:pt x="4811" y="0"/>
                  </a:moveTo>
                  <a:lnTo>
                    <a:pt x="4555" y="52"/>
                  </a:lnTo>
                  <a:lnTo>
                    <a:pt x="4300" y="205"/>
                  </a:lnTo>
                  <a:lnTo>
                    <a:pt x="4146" y="461"/>
                  </a:lnTo>
                  <a:lnTo>
                    <a:pt x="4095" y="717"/>
                  </a:lnTo>
                  <a:lnTo>
                    <a:pt x="4095" y="1126"/>
                  </a:lnTo>
                  <a:lnTo>
                    <a:pt x="3276" y="1229"/>
                  </a:lnTo>
                  <a:lnTo>
                    <a:pt x="2559" y="1433"/>
                  </a:lnTo>
                  <a:lnTo>
                    <a:pt x="1945" y="1741"/>
                  </a:lnTo>
                  <a:lnTo>
                    <a:pt x="1638" y="1945"/>
                  </a:lnTo>
                  <a:lnTo>
                    <a:pt x="1382" y="2150"/>
                  </a:lnTo>
                  <a:lnTo>
                    <a:pt x="1177" y="2355"/>
                  </a:lnTo>
                  <a:lnTo>
                    <a:pt x="973" y="2611"/>
                  </a:lnTo>
                  <a:lnTo>
                    <a:pt x="819" y="2867"/>
                  </a:lnTo>
                  <a:lnTo>
                    <a:pt x="665" y="3174"/>
                  </a:lnTo>
                  <a:lnTo>
                    <a:pt x="512" y="3481"/>
                  </a:lnTo>
                  <a:lnTo>
                    <a:pt x="461" y="3788"/>
                  </a:lnTo>
                  <a:lnTo>
                    <a:pt x="410" y="4146"/>
                  </a:lnTo>
                  <a:lnTo>
                    <a:pt x="358" y="4453"/>
                  </a:lnTo>
                  <a:lnTo>
                    <a:pt x="461" y="5170"/>
                  </a:lnTo>
                  <a:lnTo>
                    <a:pt x="512" y="5477"/>
                  </a:lnTo>
                  <a:lnTo>
                    <a:pt x="614" y="5784"/>
                  </a:lnTo>
                  <a:lnTo>
                    <a:pt x="717" y="6040"/>
                  </a:lnTo>
                  <a:lnTo>
                    <a:pt x="921" y="6296"/>
                  </a:lnTo>
                  <a:lnTo>
                    <a:pt x="1075" y="6552"/>
                  </a:lnTo>
                  <a:lnTo>
                    <a:pt x="1280" y="6808"/>
                  </a:lnTo>
                  <a:lnTo>
                    <a:pt x="1843" y="7166"/>
                  </a:lnTo>
                  <a:lnTo>
                    <a:pt x="2457" y="7524"/>
                  </a:lnTo>
                  <a:lnTo>
                    <a:pt x="3276" y="7832"/>
                  </a:lnTo>
                  <a:lnTo>
                    <a:pt x="4146" y="8088"/>
                  </a:lnTo>
                  <a:lnTo>
                    <a:pt x="4146" y="11568"/>
                  </a:lnTo>
                  <a:lnTo>
                    <a:pt x="3429" y="11415"/>
                  </a:lnTo>
                  <a:lnTo>
                    <a:pt x="2764" y="11107"/>
                  </a:lnTo>
                  <a:lnTo>
                    <a:pt x="2150" y="10800"/>
                  </a:lnTo>
                  <a:lnTo>
                    <a:pt x="1536" y="10391"/>
                  </a:lnTo>
                  <a:lnTo>
                    <a:pt x="1228" y="10237"/>
                  </a:lnTo>
                  <a:lnTo>
                    <a:pt x="973" y="10186"/>
                  </a:lnTo>
                  <a:lnTo>
                    <a:pt x="921" y="10186"/>
                  </a:lnTo>
                  <a:lnTo>
                    <a:pt x="717" y="10237"/>
                  </a:lnTo>
                  <a:lnTo>
                    <a:pt x="563" y="10288"/>
                  </a:lnTo>
                  <a:lnTo>
                    <a:pt x="410" y="10340"/>
                  </a:lnTo>
                  <a:lnTo>
                    <a:pt x="256" y="10493"/>
                  </a:lnTo>
                  <a:lnTo>
                    <a:pt x="154" y="10647"/>
                  </a:lnTo>
                  <a:lnTo>
                    <a:pt x="51" y="10800"/>
                  </a:lnTo>
                  <a:lnTo>
                    <a:pt x="0" y="10954"/>
                  </a:lnTo>
                  <a:lnTo>
                    <a:pt x="0" y="11159"/>
                  </a:lnTo>
                  <a:lnTo>
                    <a:pt x="0" y="11415"/>
                  </a:lnTo>
                  <a:lnTo>
                    <a:pt x="102" y="11670"/>
                  </a:lnTo>
                  <a:lnTo>
                    <a:pt x="256" y="11875"/>
                  </a:lnTo>
                  <a:lnTo>
                    <a:pt x="461" y="12029"/>
                  </a:lnTo>
                  <a:lnTo>
                    <a:pt x="870" y="12285"/>
                  </a:lnTo>
                  <a:lnTo>
                    <a:pt x="1280" y="12541"/>
                  </a:lnTo>
                  <a:lnTo>
                    <a:pt x="1740" y="12745"/>
                  </a:lnTo>
                  <a:lnTo>
                    <a:pt x="2150" y="12950"/>
                  </a:lnTo>
                  <a:lnTo>
                    <a:pt x="2610" y="13104"/>
                  </a:lnTo>
                  <a:lnTo>
                    <a:pt x="3122" y="13206"/>
                  </a:lnTo>
                  <a:lnTo>
                    <a:pt x="3583" y="13308"/>
                  </a:lnTo>
                  <a:lnTo>
                    <a:pt x="4044" y="13360"/>
                  </a:lnTo>
                  <a:lnTo>
                    <a:pt x="4044" y="14486"/>
                  </a:lnTo>
                  <a:lnTo>
                    <a:pt x="4095" y="14639"/>
                  </a:lnTo>
                  <a:lnTo>
                    <a:pt x="4146" y="14793"/>
                  </a:lnTo>
                  <a:lnTo>
                    <a:pt x="4300" y="14997"/>
                  </a:lnTo>
                  <a:lnTo>
                    <a:pt x="4555" y="15151"/>
                  </a:lnTo>
                  <a:lnTo>
                    <a:pt x="4658" y="15202"/>
                  </a:lnTo>
                  <a:lnTo>
                    <a:pt x="4863" y="15202"/>
                  </a:lnTo>
                  <a:lnTo>
                    <a:pt x="5118" y="15151"/>
                  </a:lnTo>
                  <a:lnTo>
                    <a:pt x="5374" y="14997"/>
                  </a:lnTo>
                  <a:lnTo>
                    <a:pt x="5528" y="14742"/>
                  </a:lnTo>
                  <a:lnTo>
                    <a:pt x="5579" y="14486"/>
                  </a:lnTo>
                  <a:lnTo>
                    <a:pt x="5579" y="13411"/>
                  </a:lnTo>
                  <a:lnTo>
                    <a:pt x="6398" y="13308"/>
                  </a:lnTo>
                  <a:lnTo>
                    <a:pt x="7115" y="13052"/>
                  </a:lnTo>
                  <a:lnTo>
                    <a:pt x="7780" y="12745"/>
                  </a:lnTo>
                  <a:lnTo>
                    <a:pt x="8036" y="12541"/>
                  </a:lnTo>
                  <a:lnTo>
                    <a:pt x="8292" y="12336"/>
                  </a:lnTo>
                  <a:lnTo>
                    <a:pt x="8548" y="12080"/>
                  </a:lnTo>
                  <a:lnTo>
                    <a:pt x="8753" y="11824"/>
                  </a:lnTo>
                  <a:lnTo>
                    <a:pt x="8906" y="11568"/>
                  </a:lnTo>
                  <a:lnTo>
                    <a:pt x="9060" y="11261"/>
                  </a:lnTo>
                  <a:lnTo>
                    <a:pt x="9162" y="10954"/>
                  </a:lnTo>
                  <a:lnTo>
                    <a:pt x="9264" y="10647"/>
                  </a:lnTo>
                  <a:lnTo>
                    <a:pt x="9316" y="10340"/>
                  </a:lnTo>
                  <a:lnTo>
                    <a:pt x="9316" y="9981"/>
                  </a:lnTo>
                  <a:lnTo>
                    <a:pt x="9264" y="9316"/>
                  </a:lnTo>
                  <a:lnTo>
                    <a:pt x="9213" y="9009"/>
                  </a:lnTo>
                  <a:lnTo>
                    <a:pt x="9111" y="8702"/>
                  </a:lnTo>
                  <a:lnTo>
                    <a:pt x="9009" y="8446"/>
                  </a:lnTo>
                  <a:lnTo>
                    <a:pt x="8855" y="8190"/>
                  </a:lnTo>
                  <a:lnTo>
                    <a:pt x="8650" y="7934"/>
                  </a:lnTo>
                  <a:lnTo>
                    <a:pt x="8445" y="7729"/>
                  </a:lnTo>
                  <a:lnTo>
                    <a:pt x="7882" y="7269"/>
                  </a:lnTo>
                  <a:lnTo>
                    <a:pt x="7268" y="6910"/>
                  </a:lnTo>
                  <a:lnTo>
                    <a:pt x="6449" y="6603"/>
                  </a:lnTo>
                  <a:lnTo>
                    <a:pt x="5528" y="6347"/>
                  </a:lnTo>
                  <a:lnTo>
                    <a:pt x="5528" y="2969"/>
                  </a:lnTo>
                  <a:lnTo>
                    <a:pt x="5989" y="3123"/>
                  </a:lnTo>
                  <a:lnTo>
                    <a:pt x="6449" y="3276"/>
                  </a:lnTo>
                  <a:lnTo>
                    <a:pt x="6910" y="3481"/>
                  </a:lnTo>
                  <a:lnTo>
                    <a:pt x="7319" y="3737"/>
                  </a:lnTo>
                  <a:lnTo>
                    <a:pt x="7575" y="3890"/>
                  </a:lnTo>
                  <a:lnTo>
                    <a:pt x="8087" y="3890"/>
                  </a:lnTo>
                  <a:lnTo>
                    <a:pt x="8241" y="3839"/>
                  </a:lnTo>
                  <a:lnTo>
                    <a:pt x="8445" y="3737"/>
                  </a:lnTo>
                  <a:lnTo>
                    <a:pt x="8548" y="3634"/>
                  </a:lnTo>
                  <a:lnTo>
                    <a:pt x="8701" y="3481"/>
                  </a:lnTo>
                  <a:lnTo>
                    <a:pt x="8753" y="3327"/>
                  </a:lnTo>
                  <a:lnTo>
                    <a:pt x="8804" y="3123"/>
                  </a:lnTo>
                  <a:lnTo>
                    <a:pt x="8855" y="2918"/>
                  </a:lnTo>
                  <a:lnTo>
                    <a:pt x="8804" y="2662"/>
                  </a:lnTo>
                  <a:lnTo>
                    <a:pt x="8701" y="2457"/>
                  </a:lnTo>
                  <a:lnTo>
                    <a:pt x="8548" y="2252"/>
                  </a:lnTo>
                  <a:lnTo>
                    <a:pt x="8343" y="2099"/>
                  </a:lnTo>
                  <a:lnTo>
                    <a:pt x="7678" y="1741"/>
                  </a:lnTo>
                  <a:lnTo>
                    <a:pt x="7012" y="1433"/>
                  </a:lnTo>
                  <a:lnTo>
                    <a:pt x="6296" y="1229"/>
                  </a:lnTo>
                  <a:lnTo>
                    <a:pt x="5579" y="1126"/>
                  </a:lnTo>
                  <a:lnTo>
                    <a:pt x="5579" y="717"/>
                  </a:lnTo>
                  <a:lnTo>
                    <a:pt x="5528" y="461"/>
                  </a:lnTo>
                  <a:lnTo>
                    <a:pt x="5374" y="205"/>
                  </a:lnTo>
                  <a:lnTo>
                    <a:pt x="5118" y="52"/>
                  </a:lnTo>
                  <a:lnTo>
                    <a:pt x="4811"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171053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76"/>
        <p:cNvGrpSpPr/>
        <p:nvPr/>
      </p:nvGrpSpPr>
      <p:grpSpPr>
        <a:xfrm>
          <a:off x="0" y="0"/>
          <a:ext cx="0" cy="0"/>
          <a:chOff x="0" y="0"/>
          <a:chExt cx="0" cy="0"/>
        </a:xfrm>
      </p:grpSpPr>
      <p:sp>
        <p:nvSpPr>
          <p:cNvPr id="1477" name="Google Shape;1477;p39"/>
          <p:cNvSpPr txBox="1">
            <a:spLocks noGrp="1"/>
          </p:cNvSpPr>
          <p:nvPr>
            <p:ph type="title"/>
          </p:nvPr>
        </p:nvSpPr>
        <p:spPr>
          <a:xfrm>
            <a:off x="723900" y="445025"/>
            <a:ext cx="7710000" cy="572700"/>
          </a:xfrm>
          <a:prstGeom prst="rect">
            <a:avLst/>
          </a:prstGeom>
        </p:spPr>
        <p:txBody>
          <a:bodyPr spcFirstLastPara="1" wrap="square" lIns="91425" tIns="91425" rIns="91425" bIns="91425" anchor="ctr" anchorCtr="0">
            <a:noAutofit/>
          </a:bodyPr>
          <a:lstStyle/>
          <a:p>
            <a:pPr marL="0" indent="0"/>
            <a:r>
              <a:rPr lang="en-US" dirty="0"/>
              <a:t>Visualizations</a:t>
            </a:r>
          </a:p>
        </p:txBody>
      </p:sp>
      <p:sp>
        <p:nvSpPr>
          <p:cNvPr id="2856" name="Subtitle 2855">
            <a:extLst>
              <a:ext uri="{FF2B5EF4-FFF2-40B4-BE49-F238E27FC236}">
                <a16:creationId xmlns:a16="http://schemas.microsoft.com/office/drawing/2014/main" id="{8D65337B-B123-5D0F-C31D-2F0F15DCD30D}"/>
              </a:ext>
            </a:extLst>
          </p:cNvPr>
          <p:cNvSpPr>
            <a:spLocks noGrp="1"/>
          </p:cNvSpPr>
          <p:nvPr>
            <p:ph type="subTitle" idx="1"/>
          </p:nvPr>
        </p:nvSpPr>
        <p:spPr>
          <a:xfrm>
            <a:off x="788076" y="1816535"/>
            <a:ext cx="4308600" cy="2730000"/>
          </a:xfrm>
        </p:spPr>
        <p:txBody>
          <a:bodyPr/>
          <a:lstStyle/>
          <a:p>
            <a:pPr marL="114300" indent="0">
              <a:buNone/>
            </a:pPr>
            <a:r>
              <a:rPr lang="en-US" dirty="0"/>
              <a:t>Picture if needed can duplicate slides off this</a:t>
            </a:r>
          </a:p>
        </p:txBody>
      </p:sp>
      <p:grpSp>
        <p:nvGrpSpPr>
          <p:cNvPr id="1478" name="Google Shape;3849;p54">
            <a:extLst>
              <a:ext uri="{FF2B5EF4-FFF2-40B4-BE49-F238E27FC236}">
                <a16:creationId xmlns:a16="http://schemas.microsoft.com/office/drawing/2014/main" id="{1FEA9D28-3CCF-B6BD-28A3-8C7C68263243}"/>
              </a:ext>
            </a:extLst>
          </p:cNvPr>
          <p:cNvGrpSpPr/>
          <p:nvPr/>
        </p:nvGrpSpPr>
        <p:grpSpPr>
          <a:xfrm>
            <a:off x="5207512" y="1731100"/>
            <a:ext cx="3507061" cy="2815435"/>
            <a:chOff x="288500" y="238125"/>
            <a:chExt cx="7043000" cy="5238750"/>
          </a:xfrm>
        </p:grpSpPr>
        <p:sp>
          <p:nvSpPr>
            <p:cNvPr id="2855" name="Google Shape;3850;p54">
              <a:extLst>
                <a:ext uri="{FF2B5EF4-FFF2-40B4-BE49-F238E27FC236}">
                  <a16:creationId xmlns:a16="http://schemas.microsoft.com/office/drawing/2014/main" id="{338B8A17-5939-4425-A236-CAD868850542}"/>
                </a:ext>
              </a:extLst>
            </p:cNvPr>
            <p:cNvSpPr/>
            <p:nvPr/>
          </p:nvSpPr>
          <p:spPr>
            <a:xfrm>
              <a:off x="332000" y="4751325"/>
              <a:ext cx="6954725" cy="725550"/>
            </a:xfrm>
            <a:custGeom>
              <a:avLst/>
              <a:gdLst/>
              <a:ahLst/>
              <a:cxnLst/>
              <a:rect l="l" t="t" r="r" b="b"/>
              <a:pathLst>
                <a:path w="278189" h="29022" extrusionOk="0">
                  <a:moveTo>
                    <a:pt x="139069" y="0"/>
                  </a:moveTo>
                  <a:lnTo>
                    <a:pt x="131903" y="51"/>
                  </a:lnTo>
                  <a:lnTo>
                    <a:pt x="124840" y="103"/>
                  </a:lnTo>
                  <a:lnTo>
                    <a:pt x="117878" y="205"/>
                  </a:lnTo>
                  <a:lnTo>
                    <a:pt x="111071" y="307"/>
                  </a:lnTo>
                  <a:lnTo>
                    <a:pt x="104314" y="461"/>
                  </a:lnTo>
                  <a:lnTo>
                    <a:pt x="97712" y="666"/>
                  </a:lnTo>
                  <a:lnTo>
                    <a:pt x="91262" y="922"/>
                  </a:lnTo>
                  <a:lnTo>
                    <a:pt x="84967" y="1178"/>
                  </a:lnTo>
                  <a:lnTo>
                    <a:pt x="78773" y="1433"/>
                  </a:lnTo>
                  <a:lnTo>
                    <a:pt x="72785" y="1792"/>
                  </a:lnTo>
                  <a:lnTo>
                    <a:pt x="66950" y="2099"/>
                  </a:lnTo>
                  <a:lnTo>
                    <a:pt x="61319" y="2508"/>
                  </a:lnTo>
                  <a:lnTo>
                    <a:pt x="55894" y="2918"/>
                  </a:lnTo>
                  <a:lnTo>
                    <a:pt x="50622" y="3327"/>
                  </a:lnTo>
                  <a:lnTo>
                    <a:pt x="45555" y="3788"/>
                  </a:lnTo>
                  <a:lnTo>
                    <a:pt x="40743" y="4249"/>
                  </a:lnTo>
                  <a:lnTo>
                    <a:pt x="36137" y="4760"/>
                  </a:lnTo>
                  <a:lnTo>
                    <a:pt x="31786" y="5272"/>
                  </a:lnTo>
                  <a:lnTo>
                    <a:pt x="27640" y="5835"/>
                  </a:lnTo>
                  <a:lnTo>
                    <a:pt x="23750" y="6398"/>
                  </a:lnTo>
                  <a:lnTo>
                    <a:pt x="20116" y="7013"/>
                  </a:lnTo>
                  <a:lnTo>
                    <a:pt x="16789" y="7627"/>
                  </a:lnTo>
                  <a:lnTo>
                    <a:pt x="13718" y="8241"/>
                  </a:lnTo>
                  <a:lnTo>
                    <a:pt x="10954" y="8855"/>
                  </a:lnTo>
                  <a:lnTo>
                    <a:pt x="8446" y="9521"/>
                  </a:lnTo>
                  <a:lnTo>
                    <a:pt x="6245" y="10237"/>
                  </a:lnTo>
                  <a:lnTo>
                    <a:pt x="4402" y="10903"/>
                  </a:lnTo>
                  <a:lnTo>
                    <a:pt x="3583" y="11261"/>
                  </a:lnTo>
                  <a:lnTo>
                    <a:pt x="2815" y="11619"/>
                  </a:lnTo>
                  <a:lnTo>
                    <a:pt x="2150" y="11978"/>
                  </a:lnTo>
                  <a:lnTo>
                    <a:pt x="1587" y="12336"/>
                  </a:lnTo>
                  <a:lnTo>
                    <a:pt x="1126" y="12694"/>
                  </a:lnTo>
                  <a:lnTo>
                    <a:pt x="717" y="13052"/>
                  </a:lnTo>
                  <a:lnTo>
                    <a:pt x="410" y="13411"/>
                  </a:lnTo>
                  <a:lnTo>
                    <a:pt x="205" y="13769"/>
                  </a:lnTo>
                  <a:lnTo>
                    <a:pt x="51" y="14178"/>
                  </a:lnTo>
                  <a:lnTo>
                    <a:pt x="0" y="14537"/>
                  </a:lnTo>
                  <a:lnTo>
                    <a:pt x="51" y="14895"/>
                  </a:lnTo>
                  <a:lnTo>
                    <a:pt x="205" y="15253"/>
                  </a:lnTo>
                  <a:lnTo>
                    <a:pt x="410" y="15663"/>
                  </a:lnTo>
                  <a:lnTo>
                    <a:pt x="717" y="16021"/>
                  </a:lnTo>
                  <a:lnTo>
                    <a:pt x="1126" y="16379"/>
                  </a:lnTo>
                  <a:lnTo>
                    <a:pt x="1587" y="16738"/>
                  </a:lnTo>
                  <a:lnTo>
                    <a:pt x="2150" y="17096"/>
                  </a:lnTo>
                  <a:lnTo>
                    <a:pt x="2815" y="17454"/>
                  </a:lnTo>
                  <a:lnTo>
                    <a:pt x="3583" y="17813"/>
                  </a:lnTo>
                  <a:lnTo>
                    <a:pt x="4402" y="18171"/>
                  </a:lnTo>
                  <a:lnTo>
                    <a:pt x="6245" y="18836"/>
                  </a:lnTo>
                  <a:lnTo>
                    <a:pt x="8446" y="19502"/>
                  </a:lnTo>
                  <a:lnTo>
                    <a:pt x="10954" y="20167"/>
                  </a:lnTo>
                  <a:lnTo>
                    <a:pt x="13718" y="20832"/>
                  </a:lnTo>
                  <a:lnTo>
                    <a:pt x="16789" y="21447"/>
                  </a:lnTo>
                  <a:lnTo>
                    <a:pt x="20116" y="22061"/>
                  </a:lnTo>
                  <a:lnTo>
                    <a:pt x="23750" y="22624"/>
                  </a:lnTo>
                  <a:lnTo>
                    <a:pt x="27640" y="23187"/>
                  </a:lnTo>
                  <a:lnTo>
                    <a:pt x="31786" y="23750"/>
                  </a:lnTo>
                  <a:lnTo>
                    <a:pt x="36137" y="24262"/>
                  </a:lnTo>
                  <a:lnTo>
                    <a:pt x="40743" y="24774"/>
                  </a:lnTo>
                  <a:lnTo>
                    <a:pt x="45555" y="25286"/>
                  </a:lnTo>
                  <a:lnTo>
                    <a:pt x="50622" y="25746"/>
                  </a:lnTo>
                  <a:lnTo>
                    <a:pt x="55894" y="26156"/>
                  </a:lnTo>
                  <a:lnTo>
                    <a:pt x="61319" y="26565"/>
                  </a:lnTo>
                  <a:lnTo>
                    <a:pt x="66950" y="26923"/>
                  </a:lnTo>
                  <a:lnTo>
                    <a:pt x="72785" y="27282"/>
                  </a:lnTo>
                  <a:lnTo>
                    <a:pt x="78773" y="27589"/>
                  </a:lnTo>
                  <a:lnTo>
                    <a:pt x="84967" y="27896"/>
                  </a:lnTo>
                  <a:lnTo>
                    <a:pt x="91262" y="28152"/>
                  </a:lnTo>
                  <a:lnTo>
                    <a:pt x="97712" y="28408"/>
                  </a:lnTo>
                  <a:lnTo>
                    <a:pt x="104314" y="28561"/>
                  </a:lnTo>
                  <a:lnTo>
                    <a:pt x="111071" y="28766"/>
                  </a:lnTo>
                  <a:lnTo>
                    <a:pt x="117878" y="28868"/>
                  </a:lnTo>
                  <a:lnTo>
                    <a:pt x="124840" y="28971"/>
                  </a:lnTo>
                  <a:lnTo>
                    <a:pt x="131903" y="29022"/>
                  </a:lnTo>
                  <a:lnTo>
                    <a:pt x="146235" y="29022"/>
                  </a:lnTo>
                  <a:lnTo>
                    <a:pt x="153298" y="28971"/>
                  </a:lnTo>
                  <a:lnTo>
                    <a:pt x="160259" y="28868"/>
                  </a:lnTo>
                  <a:lnTo>
                    <a:pt x="167118" y="28766"/>
                  </a:lnTo>
                  <a:lnTo>
                    <a:pt x="173823" y="28561"/>
                  </a:lnTo>
                  <a:lnTo>
                    <a:pt x="180426" y="28408"/>
                  </a:lnTo>
                  <a:lnTo>
                    <a:pt x="186926" y="28152"/>
                  </a:lnTo>
                  <a:lnTo>
                    <a:pt x="193222" y="27896"/>
                  </a:lnTo>
                  <a:lnTo>
                    <a:pt x="199364" y="27589"/>
                  </a:lnTo>
                  <a:lnTo>
                    <a:pt x="205353" y="27282"/>
                  </a:lnTo>
                  <a:lnTo>
                    <a:pt x="211188" y="26923"/>
                  </a:lnTo>
                  <a:lnTo>
                    <a:pt x="216869" y="26565"/>
                  </a:lnTo>
                  <a:lnTo>
                    <a:pt x="222295" y="26156"/>
                  </a:lnTo>
                  <a:lnTo>
                    <a:pt x="227567" y="25746"/>
                  </a:lnTo>
                  <a:lnTo>
                    <a:pt x="232583" y="25286"/>
                  </a:lnTo>
                  <a:lnTo>
                    <a:pt x="237446" y="24774"/>
                  </a:lnTo>
                  <a:lnTo>
                    <a:pt x="242052" y="24262"/>
                  </a:lnTo>
                  <a:lnTo>
                    <a:pt x="246403" y="23750"/>
                  </a:lnTo>
                  <a:lnTo>
                    <a:pt x="250549" y="23187"/>
                  </a:lnTo>
                  <a:lnTo>
                    <a:pt x="254388" y="22624"/>
                  </a:lnTo>
                  <a:lnTo>
                    <a:pt x="258022" y="22061"/>
                  </a:lnTo>
                  <a:lnTo>
                    <a:pt x="261400" y="21447"/>
                  </a:lnTo>
                  <a:lnTo>
                    <a:pt x="264471" y="20832"/>
                  </a:lnTo>
                  <a:lnTo>
                    <a:pt x="267235" y="20167"/>
                  </a:lnTo>
                  <a:lnTo>
                    <a:pt x="269743" y="19502"/>
                  </a:lnTo>
                  <a:lnTo>
                    <a:pt x="271893" y="18836"/>
                  </a:lnTo>
                  <a:lnTo>
                    <a:pt x="273787" y="18171"/>
                  </a:lnTo>
                  <a:lnTo>
                    <a:pt x="274606" y="17813"/>
                  </a:lnTo>
                  <a:lnTo>
                    <a:pt x="275322" y="17454"/>
                  </a:lnTo>
                  <a:lnTo>
                    <a:pt x="275988" y="17096"/>
                  </a:lnTo>
                  <a:lnTo>
                    <a:pt x="276551" y="16738"/>
                  </a:lnTo>
                  <a:lnTo>
                    <a:pt x="277062" y="16379"/>
                  </a:lnTo>
                  <a:lnTo>
                    <a:pt x="277472" y="16021"/>
                  </a:lnTo>
                  <a:lnTo>
                    <a:pt x="277779" y="15663"/>
                  </a:lnTo>
                  <a:lnTo>
                    <a:pt x="277984" y="15253"/>
                  </a:lnTo>
                  <a:lnTo>
                    <a:pt x="278137" y="14895"/>
                  </a:lnTo>
                  <a:lnTo>
                    <a:pt x="278189" y="14537"/>
                  </a:lnTo>
                  <a:lnTo>
                    <a:pt x="278137" y="14178"/>
                  </a:lnTo>
                  <a:lnTo>
                    <a:pt x="277984" y="13769"/>
                  </a:lnTo>
                  <a:lnTo>
                    <a:pt x="277779" y="13411"/>
                  </a:lnTo>
                  <a:lnTo>
                    <a:pt x="277472" y="13052"/>
                  </a:lnTo>
                  <a:lnTo>
                    <a:pt x="277062" y="12694"/>
                  </a:lnTo>
                  <a:lnTo>
                    <a:pt x="276551" y="12336"/>
                  </a:lnTo>
                  <a:lnTo>
                    <a:pt x="275988" y="11978"/>
                  </a:lnTo>
                  <a:lnTo>
                    <a:pt x="275322" y="11619"/>
                  </a:lnTo>
                  <a:lnTo>
                    <a:pt x="274606" y="11261"/>
                  </a:lnTo>
                  <a:lnTo>
                    <a:pt x="273787" y="10903"/>
                  </a:lnTo>
                  <a:lnTo>
                    <a:pt x="271893" y="10237"/>
                  </a:lnTo>
                  <a:lnTo>
                    <a:pt x="269743" y="9521"/>
                  </a:lnTo>
                  <a:lnTo>
                    <a:pt x="267235" y="8855"/>
                  </a:lnTo>
                  <a:lnTo>
                    <a:pt x="264471" y="8241"/>
                  </a:lnTo>
                  <a:lnTo>
                    <a:pt x="261400" y="7627"/>
                  </a:lnTo>
                  <a:lnTo>
                    <a:pt x="258022" y="7013"/>
                  </a:lnTo>
                  <a:lnTo>
                    <a:pt x="254388" y="6398"/>
                  </a:lnTo>
                  <a:lnTo>
                    <a:pt x="250549" y="5835"/>
                  </a:lnTo>
                  <a:lnTo>
                    <a:pt x="246403" y="5272"/>
                  </a:lnTo>
                  <a:lnTo>
                    <a:pt x="242052" y="4760"/>
                  </a:lnTo>
                  <a:lnTo>
                    <a:pt x="237446" y="4249"/>
                  </a:lnTo>
                  <a:lnTo>
                    <a:pt x="232583" y="3788"/>
                  </a:lnTo>
                  <a:lnTo>
                    <a:pt x="227567" y="3327"/>
                  </a:lnTo>
                  <a:lnTo>
                    <a:pt x="222295" y="2918"/>
                  </a:lnTo>
                  <a:lnTo>
                    <a:pt x="216869" y="2508"/>
                  </a:lnTo>
                  <a:lnTo>
                    <a:pt x="211188" y="2099"/>
                  </a:lnTo>
                  <a:lnTo>
                    <a:pt x="205353" y="1792"/>
                  </a:lnTo>
                  <a:lnTo>
                    <a:pt x="199364" y="1433"/>
                  </a:lnTo>
                  <a:lnTo>
                    <a:pt x="193222" y="1178"/>
                  </a:lnTo>
                  <a:lnTo>
                    <a:pt x="186926" y="922"/>
                  </a:lnTo>
                  <a:lnTo>
                    <a:pt x="180426" y="666"/>
                  </a:lnTo>
                  <a:lnTo>
                    <a:pt x="173823" y="461"/>
                  </a:lnTo>
                  <a:lnTo>
                    <a:pt x="167118" y="307"/>
                  </a:lnTo>
                  <a:lnTo>
                    <a:pt x="160259" y="205"/>
                  </a:lnTo>
                  <a:lnTo>
                    <a:pt x="153298" y="103"/>
                  </a:lnTo>
                  <a:lnTo>
                    <a:pt x="146235" y="51"/>
                  </a:lnTo>
                  <a:lnTo>
                    <a:pt x="139069"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3851;p54">
              <a:extLst>
                <a:ext uri="{FF2B5EF4-FFF2-40B4-BE49-F238E27FC236}">
                  <a16:creationId xmlns:a16="http://schemas.microsoft.com/office/drawing/2014/main" id="{457C5622-2911-EB9F-BDDD-58B06816BC55}"/>
                </a:ext>
              </a:extLst>
            </p:cNvPr>
            <p:cNvSpPr/>
            <p:nvPr/>
          </p:nvSpPr>
          <p:spPr>
            <a:xfrm>
              <a:off x="927025" y="2918900"/>
              <a:ext cx="541300" cy="363450"/>
            </a:xfrm>
            <a:custGeom>
              <a:avLst/>
              <a:gdLst/>
              <a:ahLst/>
              <a:cxnLst/>
              <a:rect l="l" t="t" r="r" b="b"/>
              <a:pathLst>
                <a:path w="21652" h="14538" extrusionOk="0">
                  <a:moveTo>
                    <a:pt x="12233" y="1"/>
                  </a:moveTo>
                  <a:lnTo>
                    <a:pt x="11056" y="52"/>
                  </a:lnTo>
                  <a:lnTo>
                    <a:pt x="9930" y="257"/>
                  </a:lnTo>
                  <a:lnTo>
                    <a:pt x="8855" y="513"/>
                  </a:lnTo>
                  <a:lnTo>
                    <a:pt x="7780" y="922"/>
                  </a:lnTo>
                  <a:lnTo>
                    <a:pt x="6705" y="1434"/>
                  </a:lnTo>
                  <a:lnTo>
                    <a:pt x="5733" y="2048"/>
                  </a:lnTo>
                  <a:lnTo>
                    <a:pt x="4760" y="2765"/>
                  </a:lnTo>
                  <a:lnTo>
                    <a:pt x="3839" y="3584"/>
                  </a:lnTo>
                  <a:lnTo>
                    <a:pt x="2969" y="4505"/>
                  </a:lnTo>
                  <a:lnTo>
                    <a:pt x="2150" y="5529"/>
                  </a:lnTo>
                  <a:lnTo>
                    <a:pt x="1382" y="6604"/>
                  </a:lnTo>
                  <a:lnTo>
                    <a:pt x="666" y="7781"/>
                  </a:lnTo>
                  <a:lnTo>
                    <a:pt x="0" y="9009"/>
                  </a:lnTo>
                  <a:lnTo>
                    <a:pt x="0" y="9009"/>
                  </a:lnTo>
                  <a:lnTo>
                    <a:pt x="614" y="8702"/>
                  </a:lnTo>
                  <a:lnTo>
                    <a:pt x="1229" y="8344"/>
                  </a:lnTo>
                  <a:lnTo>
                    <a:pt x="2099" y="8037"/>
                  </a:lnTo>
                  <a:lnTo>
                    <a:pt x="2559" y="7934"/>
                  </a:lnTo>
                  <a:lnTo>
                    <a:pt x="3020" y="7781"/>
                  </a:lnTo>
                  <a:lnTo>
                    <a:pt x="3532" y="7730"/>
                  </a:lnTo>
                  <a:lnTo>
                    <a:pt x="4044" y="7679"/>
                  </a:lnTo>
                  <a:lnTo>
                    <a:pt x="4556" y="7679"/>
                  </a:lnTo>
                  <a:lnTo>
                    <a:pt x="5067" y="7781"/>
                  </a:lnTo>
                  <a:lnTo>
                    <a:pt x="5579" y="7934"/>
                  </a:lnTo>
                  <a:lnTo>
                    <a:pt x="6091" y="8139"/>
                  </a:lnTo>
                  <a:lnTo>
                    <a:pt x="6603" y="8498"/>
                  </a:lnTo>
                  <a:lnTo>
                    <a:pt x="7166" y="8907"/>
                  </a:lnTo>
                  <a:lnTo>
                    <a:pt x="8446" y="10033"/>
                  </a:lnTo>
                  <a:lnTo>
                    <a:pt x="9879" y="11261"/>
                  </a:lnTo>
                  <a:lnTo>
                    <a:pt x="10647" y="11927"/>
                  </a:lnTo>
                  <a:lnTo>
                    <a:pt x="11465" y="12541"/>
                  </a:lnTo>
                  <a:lnTo>
                    <a:pt x="12284" y="13104"/>
                  </a:lnTo>
                  <a:lnTo>
                    <a:pt x="13155" y="13616"/>
                  </a:lnTo>
                  <a:lnTo>
                    <a:pt x="14025" y="14025"/>
                  </a:lnTo>
                  <a:lnTo>
                    <a:pt x="14895" y="14333"/>
                  </a:lnTo>
                  <a:lnTo>
                    <a:pt x="15355" y="14435"/>
                  </a:lnTo>
                  <a:lnTo>
                    <a:pt x="15816" y="14537"/>
                  </a:lnTo>
                  <a:lnTo>
                    <a:pt x="16737" y="14537"/>
                  </a:lnTo>
                  <a:lnTo>
                    <a:pt x="17198" y="14486"/>
                  </a:lnTo>
                  <a:lnTo>
                    <a:pt x="17659" y="14384"/>
                  </a:lnTo>
                  <a:lnTo>
                    <a:pt x="18119" y="14230"/>
                  </a:lnTo>
                  <a:lnTo>
                    <a:pt x="18580" y="14077"/>
                  </a:lnTo>
                  <a:lnTo>
                    <a:pt x="19041" y="13821"/>
                  </a:lnTo>
                  <a:lnTo>
                    <a:pt x="19450" y="13514"/>
                  </a:lnTo>
                  <a:lnTo>
                    <a:pt x="19809" y="13207"/>
                  </a:lnTo>
                  <a:lnTo>
                    <a:pt x="20167" y="12899"/>
                  </a:lnTo>
                  <a:lnTo>
                    <a:pt x="20474" y="12490"/>
                  </a:lnTo>
                  <a:lnTo>
                    <a:pt x="20730" y="12080"/>
                  </a:lnTo>
                  <a:lnTo>
                    <a:pt x="20986" y="11671"/>
                  </a:lnTo>
                  <a:lnTo>
                    <a:pt x="21191" y="11210"/>
                  </a:lnTo>
                  <a:lnTo>
                    <a:pt x="21344" y="10750"/>
                  </a:lnTo>
                  <a:lnTo>
                    <a:pt x="21498" y="10289"/>
                  </a:lnTo>
                  <a:lnTo>
                    <a:pt x="21549" y="9777"/>
                  </a:lnTo>
                  <a:lnTo>
                    <a:pt x="21651" y="9265"/>
                  </a:lnTo>
                  <a:lnTo>
                    <a:pt x="21651" y="8753"/>
                  </a:lnTo>
                  <a:lnTo>
                    <a:pt x="21651" y="8190"/>
                  </a:lnTo>
                  <a:lnTo>
                    <a:pt x="21651" y="7679"/>
                  </a:lnTo>
                  <a:lnTo>
                    <a:pt x="21549" y="7167"/>
                  </a:lnTo>
                  <a:lnTo>
                    <a:pt x="21446" y="6604"/>
                  </a:lnTo>
                  <a:lnTo>
                    <a:pt x="21293" y="6092"/>
                  </a:lnTo>
                  <a:lnTo>
                    <a:pt x="21139" y="5580"/>
                  </a:lnTo>
                  <a:lnTo>
                    <a:pt x="20935" y="5068"/>
                  </a:lnTo>
                  <a:lnTo>
                    <a:pt x="20679" y="4556"/>
                  </a:lnTo>
                  <a:lnTo>
                    <a:pt x="20423" y="4044"/>
                  </a:lnTo>
                  <a:lnTo>
                    <a:pt x="20116" y="3584"/>
                  </a:lnTo>
                  <a:lnTo>
                    <a:pt x="19757" y="3123"/>
                  </a:lnTo>
                  <a:lnTo>
                    <a:pt x="19399" y="2714"/>
                  </a:lnTo>
                  <a:lnTo>
                    <a:pt x="18990" y="2304"/>
                  </a:lnTo>
                  <a:lnTo>
                    <a:pt x="18580" y="1946"/>
                  </a:lnTo>
                  <a:lnTo>
                    <a:pt x="18068" y="1588"/>
                  </a:lnTo>
                  <a:lnTo>
                    <a:pt x="17608" y="1280"/>
                  </a:lnTo>
                  <a:lnTo>
                    <a:pt x="17045" y="973"/>
                  </a:lnTo>
                  <a:lnTo>
                    <a:pt x="16482" y="717"/>
                  </a:lnTo>
                  <a:lnTo>
                    <a:pt x="15867" y="513"/>
                  </a:lnTo>
                  <a:lnTo>
                    <a:pt x="14639" y="206"/>
                  </a:lnTo>
                  <a:lnTo>
                    <a:pt x="13410" y="52"/>
                  </a:lnTo>
                  <a:lnTo>
                    <a:pt x="12233"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3852;p54">
              <a:extLst>
                <a:ext uri="{FF2B5EF4-FFF2-40B4-BE49-F238E27FC236}">
                  <a16:creationId xmlns:a16="http://schemas.microsoft.com/office/drawing/2014/main" id="{0C975A7E-7A52-4E77-D434-E4AED13BEBEE}"/>
                </a:ext>
              </a:extLst>
            </p:cNvPr>
            <p:cNvSpPr/>
            <p:nvPr/>
          </p:nvSpPr>
          <p:spPr>
            <a:xfrm>
              <a:off x="845125" y="2961125"/>
              <a:ext cx="538750" cy="705100"/>
            </a:xfrm>
            <a:custGeom>
              <a:avLst/>
              <a:gdLst/>
              <a:ahLst/>
              <a:cxnLst/>
              <a:rect l="l" t="t" r="r" b="b"/>
              <a:pathLst>
                <a:path w="21550" h="28204" extrusionOk="0">
                  <a:moveTo>
                    <a:pt x="15714" y="1"/>
                  </a:moveTo>
                  <a:lnTo>
                    <a:pt x="14588" y="52"/>
                  </a:lnTo>
                  <a:lnTo>
                    <a:pt x="13411" y="257"/>
                  </a:lnTo>
                  <a:lnTo>
                    <a:pt x="12950" y="359"/>
                  </a:lnTo>
                  <a:lnTo>
                    <a:pt x="12489" y="513"/>
                  </a:lnTo>
                  <a:lnTo>
                    <a:pt x="12080" y="718"/>
                  </a:lnTo>
                  <a:lnTo>
                    <a:pt x="11619" y="922"/>
                  </a:lnTo>
                  <a:lnTo>
                    <a:pt x="11210" y="1178"/>
                  </a:lnTo>
                  <a:lnTo>
                    <a:pt x="10851" y="1434"/>
                  </a:lnTo>
                  <a:lnTo>
                    <a:pt x="10493" y="1741"/>
                  </a:lnTo>
                  <a:lnTo>
                    <a:pt x="10135" y="2048"/>
                  </a:lnTo>
                  <a:lnTo>
                    <a:pt x="9418" y="2304"/>
                  </a:lnTo>
                  <a:lnTo>
                    <a:pt x="8702" y="2560"/>
                  </a:lnTo>
                  <a:lnTo>
                    <a:pt x="7985" y="2867"/>
                  </a:lnTo>
                  <a:lnTo>
                    <a:pt x="7320" y="3277"/>
                  </a:lnTo>
                  <a:lnTo>
                    <a:pt x="6450" y="3840"/>
                  </a:lnTo>
                  <a:lnTo>
                    <a:pt x="5631" y="4505"/>
                  </a:lnTo>
                  <a:lnTo>
                    <a:pt x="4914" y="5171"/>
                  </a:lnTo>
                  <a:lnTo>
                    <a:pt x="4197" y="5938"/>
                  </a:lnTo>
                  <a:lnTo>
                    <a:pt x="3532" y="6706"/>
                  </a:lnTo>
                  <a:lnTo>
                    <a:pt x="2969" y="7576"/>
                  </a:lnTo>
                  <a:lnTo>
                    <a:pt x="2457" y="8446"/>
                  </a:lnTo>
                  <a:lnTo>
                    <a:pt x="1996" y="9419"/>
                  </a:lnTo>
                  <a:lnTo>
                    <a:pt x="1587" y="10443"/>
                  </a:lnTo>
                  <a:lnTo>
                    <a:pt x="1229" y="11518"/>
                  </a:lnTo>
                  <a:lnTo>
                    <a:pt x="922" y="12644"/>
                  </a:lnTo>
                  <a:lnTo>
                    <a:pt x="717" y="13718"/>
                  </a:lnTo>
                  <a:lnTo>
                    <a:pt x="563" y="14845"/>
                  </a:lnTo>
                  <a:lnTo>
                    <a:pt x="461" y="15971"/>
                  </a:lnTo>
                  <a:lnTo>
                    <a:pt x="359" y="17097"/>
                  </a:lnTo>
                  <a:lnTo>
                    <a:pt x="307" y="18223"/>
                  </a:lnTo>
                  <a:lnTo>
                    <a:pt x="103" y="23188"/>
                  </a:lnTo>
                  <a:lnTo>
                    <a:pt x="51" y="24467"/>
                  </a:lnTo>
                  <a:lnTo>
                    <a:pt x="51" y="25696"/>
                  </a:lnTo>
                  <a:lnTo>
                    <a:pt x="0" y="26873"/>
                  </a:lnTo>
                  <a:lnTo>
                    <a:pt x="103" y="28050"/>
                  </a:lnTo>
                  <a:lnTo>
                    <a:pt x="103" y="28101"/>
                  </a:lnTo>
                  <a:lnTo>
                    <a:pt x="154" y="28153"/>
                  </a:lnTo>
                  <a:lnTo>
                    <a:pt x="307" y="28204"/>
                  </a:lnTo>
                  <a:lnTo>
                    <a:pt x="461" y="28153"/>
                  </a:lnTo>
                  <a:lnTo>
                    <a:pt x="512" y="28050"/>
                  </a:lnTo>
                  <a:lnTo>
                    <a:pt x="512" y="27999"/>
                  </a:lnTo>
                  <a:lnTo>
                    <a:pt x="717" y="25337"/>
                  </a:lnTo>
                  <a:lnTo>
                    <a:pt x="870" y="22676"/>
                  </a:lnTo>
                  <a:lnTo>
                    <a:pt x="1024" y="20065"/>
                  </a:lnTo>
                  <a:lnTo>
                    <a:pt x="1126" y="17404"/>
                  </a:lnTo>
                  <a:lnTo>
                    <a:pt x="1229" y="16329"/>
                  </a:lnTo>
                  <a:lnTo>
                    <a:pt x="1331" y="15305"/>
                  </a:lnTo>
                  <a:lnTo>
                    <a:pt x="1485" y="14281"/>
                  </a:lnTo>
                  <a:lnTo>
                    <a:pt x="1689" y="13258"/>
                  </a:lnTo>
                  <a:lnTo>
                    <a:pt x="1945" y="12285"/>
                  </a:lnTo>
                  <a:lnTo>
                    <a:pt x="2304" y="11262"/>
                  </a:lnTo>
                  <a:lnTo>
                    <a:pt x="2662" y="10289"/>
                  </a:lnTo>
                  <a:lnTo>
                    <a:pt x="3071" y="9317"/>
                  </a:lnTo>
                  <a:lnTo>
                    <a:pt x="3532" y="8446"/>
                  </a:lnTo>
                  <a:lnTo>
                    <a:pt x="3993" y="7627"/>
                  </a:lnTo>
                  <a:lnTo>
                    <a:pt x="4607" y="6860"/>
                  </a:lnTo>
                  <a:lnTo>
                    <a:pt x="5221" y="6092"/>
                  </a:lnTo>
                  <a:lnTo>
                    <a:pt x="5887" y="5427"/>
                  </a:lnTo>
                  <a:lnTo>
                    <a:pt x="6654" y="4761"/>
                  </a:lnTo>
                  <a:lnTo>
                    <a:pt x="7422" y="4198"/>
                  </a:lnTo>
                  <a:lnTo>
                    <a:pt x="8241" y="3686"/>
                  </a:lnTo>
                  <a:lnTo>
                    <a:pt x="9162" y="3226"/>
                  </a:lnTo>
                  <a:lnTo>
                    <a:pt x="10135" y="2816"/>
                  </a:lnTo>
                  <a:lnTo>
                    <a:pt x="11107" y="2560"/>
                  </a:lnTo>
                  <a:lnTo>
                    <a:pt x="12131" y="2355"/>
                  </a:lnTo>
                  <a:lnTo>
                    <a:pt x="12182" y="2970"/>
                  </a:lnTo>
                  <a:lnTo>
                    <a:pt x="12336" y="3584"/>
                  </a:lnTo>
                  <a:lnTo>
                    <a:pt x="12489" y="4198"/>
                  </a:lnTo>
                  <a:lnTo>
                    <a:pt x="12694" y="4812"/>
                  </a:lnTo>
                  <a:lnTo>
                    <a:pt x="13206" y="5990"/>
                  </a:lnTo>
                  <a:lnTo>
                    <a:pt x="13820" y="7167"/>
                  </a:lnTo>
                  <a:lnTo>
                    <a:pt x="13871" y="7167"/>
                  </a:lnTo>
                  <a:lnTo>
                    <a:pt x="13923" y="7116"/>
                  </a:lnTo>
                  <a:lnTo>
                    <a:pt x="13615" y="6553"/>
                  </a:lnTo>
                  <a:lnTo>
                    <a:pt x="13359" y="5990"/>
                  </a:lnTo>
                  <a:lnTo>
                    <a:pt x="13104" y="5375"/>
                  </a:lnTo>
                  <a:lnTo>
                    <a:pt x="12899" y="4812"/>
                  </a:lnTo>
                  <a:lnTo>
                    <a:pt x="12745" y="4198"/>
                  </a:lnTo>
                  <a:lnTo>
                    <a:pt x="12592" y="3584"/>
                  </a:lnTo>
                  <a:lnTo>
                    <a:pt x="12438" y="2970"/>
                  </a:lnTo>
                  <a:lnTo>
                    <a:pt x="12387" y="2304"/>
                  </a:lnTo>
                  <a:lnTo>
                    <a:pt x="12950" y="2304"/>
                  </a:lnTo>
                  <a:lnTo>
                    <a:pt x="13564" y="2253"/>
                  </a:lnTo>
                  <a:lnTo>
                    <a:pt x="14127" y="2304"/>
                  </a:lnTo>
                  <a:lnTo>
                    <a:pt x="14741" y="2407"/>
                  </a:lnTo>
                  <a:lnTo>
                    <a:pt x="14741" y="2714"/>
                  </a:lnTo>
                  <a:lnTo>
                    <a:pt x="14793" y="3021"/>
                  </a:lnTo>
                  <a:lnTo>
                    <a:pt x="14946" y="4147"/>
                  </a:lnTo>
                  <a:lnTo>
                    <a:pt x="15202" y="5222"/>
                  </a:lnTo>
                  <a:lnTo>
                    <a:pt x="15560" y="6245"/>
                  </a:lnTo>
                  <a:lnTo>
                    <a:pt x="15970" y="7218"/>
                  </a:lnTo>
                  <a:lnTo>
                    <a:pt x="16431" y="8139"/>
                  </a:lnTo>
                  <a:lnTo>
                    <a:pt x="16738" y="8651"/>
                  </a:lnTo>
                  <a:lnTo>
                    <a:pt x="17045" y="9061"/>
                  </a:lnTo>
                  <a:lnTo>
                    <a:pt x="17659" y="9982"/>
                  </a:lnTo>
                  <a:lnTo>
                    <a:pt x="17710" y="9982"/>
                  </a:lnTo>
                  <a:lnTo>
                    <a:pt x="17761" y="9931"/>
                  </a:lnTo>
                  <a:lnTo>
                    <a:pt x="17403" y="9521"/>
                  </a:lnTo>
                  <a:lnTo>
                    <a:pt x="17147" y="9061"/>
                  </a:lnTo>
                  <a:lnTo>
                    <a:pt x="16840" y="8549"/>
                  </a:lnTo>
                  <a:lnTo>
                    <a:pt x="16635" y="8037"/>
                  </a:lnTo>
                  <a:lnTo>
                    <a:pt x="16175" y="7116"/>
                  </a:lnTo>
                  <a:lnTo>
                    <a:pt x="15816" y="6092"/>
                  </a:lnTo>
                  <a:lnTo>
                    <a:pt x="15509" y="5068"/>
                  </a:lnTo>
                  <a:lnTo>
                    <a:pt x="15304" y="4096"/>
                  </a:lnTo>
                  <a:lnTo>
                    <a:pt x="15100" y="3072"/>
                  </a:lnTo>
                  <a:lnTo>
                    <a:pt x="15049" y="2407"/>
                  </a:lnTo>
                  <a:lnTo>
                    <a:pt x="15509" y="2509"/>
                  </a:lnTo>
                  <a:lnTo>
                    <a:pt x="16379" y="2765"/>
                  </a:lnTo>
                  <a:lnTo>
                    <a:pt x="17198" y="3123"/>
                  </a:lnTo>
                  <a:lnTo>
                    <a:pt x="17966" y="3533"/>
                  </a:lnTo>
                  <a:lnTo>
                    <a:pt x="18734" y="4045"/>
                  </a:lnTo>
                  <a:lnTo>
                    <a:pt x="19399" y="4659"/>
                  </a:lnTo>
                  <a:lnTo>
                    <a:pt x="20013" y="5324"/>
                  </a:lnTo>
                  <a:lnTo>
                    <a:pt x="20525" y="6041"/>
                  </a:lnTo>
                  <a:lnTo>
                    <a:pt x="20935" y="6860"/>
                  </a:lnTo>
                  <a:lnTo>
                    <a:pt x="20986" y="6860"/>
                  </a:lnTo>
                  <a:lnTo>
                    <a:pt x="21037" y="6809"/>
                  </a:lnTo>
                  <a:lnTo>
                    <a:pt x="20679" y="6143"/>
                  </a:lnTo>
                  <a:lnTo>
                    <a:pt x="20269" y="5478"/>
                  </a:lnTo>
                  <a:lnTo>
                    <a:pt x="19809" y="4864"/>
                  </a:lnTo>
                  <a:lnTo>
                    <a:pt x="19246" y="4300"/>
                  </a:lnTo>
                  <a:lnTo>
                    <a:pt x="18683" y="3789"/>
                  </a:lnTo>
                  <a:lnTo>
                    <a:pt x="18068" y="3328"/>
                  </a:lnTo>
                  <a:lnTo>
                    <a:pt x="17454" y="2918"/>
                  </a:lnTo>
                  <a:lnTo>
                    <a:pt x="16738" y="2560"/>
                  </a:lnTo>
                  <a:lnTo>
                    <a:pt x="17505" y="2560"/>
                  </a:lnTo>
                  <a:lnTo>
                    <a:pt x="18222" y="2611"/>
                  </a:lnTo>
                  <a:lnTo>
                    <a:pt x="18887" y="2765"/>
                  </a:lnTo>
                  <a:lnTo>
                    <a:pt x="19553" y="2918"/>
                  </a:lnTo>
                  <a:lnTo>
                    <a:pt x="20218" y="3174"/>
                  </a:lnTo>
                  <a:lnTo>
                    <a:pt x="20884" y="3430"/>
                  </a:lnTo>
                  <a:lnTo>
                    <a:pt x="21498" y="3737"/>
                  </a:lnTo>
                  <a:lnTo>
                    <a:pt x="21549" y="3737"/>
                  </a:lnTo>
                  <a:lnTo>
                    <a:pt x="21549" y="3686"/>
                  </a:lnTo>
                  <a:lnTo>
                    <a:pt x="20884" y="3328"/>
                  </a:lnTo>
                  <a:lnTo>
                    <a:pt x="20218" y="2970"/>
                  </a:lnTo>
                  <a:lnTo>
                    <a:pt x="19553" y="2714"/>
                  </a:lnTo>
                  <a:lnTo>
                    <a:pt x="18836" y="2509"/>
                  </a:lnTo>
                  <a:lnTo>
                    <a:pt x="18120" y="2355"/>
                  </a:lnTo>
                  <a:lnTo>
                    <a:pt x="17403" y="2304"/>
                  </a:lnTo>
                  <a:lnTo>
                    <a:pt x="16840" y="2304"/>
                  </a:lnTo>
                  <a:lnTo>
                    <a:pt x="16328" y="2407"/>
                  </a:lnTo>
                  <a:lnTo>
                    <a:pt x="15612" y="2151"/>
                  </a:lnTo>
                  <a:lnTo>
                    <a:pt x="14895" y="1946"/>
                  </a:lnTo>
                  <a:lnTo>
                    <a:pt x="13923" y="1741"/>
                  </a:lnTo>
                  <a:lnTo>
                    <a:pt x="12899" y="1690"/>
                  </a:lnTo>
                  <a:lnTo>
                    <a:pt x="11875" y="1741"/>
                  </a:lnTo>
                  <a:lnTo>
                    <a:pt x="10851" y="1895"/>
                  </a:lnTo>
                  <a:lnTo>
                    <a:pt x="11363" y="1537"/>
                  </a:lnTo>
                  <a:lnTo>
                    <a:pt x="11875" y="1229"/>
                  </a:lnTo>
                  <a:lnTo>
                    <a:pt x="12745" y="820"/>
                  </a:lnTo>
                  <a:lnTo>
                    <a:pt x="13667" y="564"/>
                  </a:lnTo>
                  <a:lnTo>
                    <a:pt x="14741" y="308"/>
                  </a:lnTo>
                  <a:lnTo>
                    <a:pt x="15868" y="155"/>
                  </a:lnTo>
                  <a:lnTo>
                    <a:pt x="16942" y="155"/>
                  </a:lnTo>
                  <a:lnTo>
                    <a:pt x="18068" y="206"/>
                  </a:lnTo>
                  <a:lnTo>
                    <a:pt x="18120" y="206"/>
                  </a:lnTo>
                  <a:lnTo>
                    <a:pt x="18068" y="155"/>
                  </a:lnTo>
                  <a:lnTo>
                    <a:pt x="1689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3853;p54">
              <a:extLst>
                <a:ext uri="{FF2B5EF4-FFF2-40B4-BE49-F238E27FC236}">
                  <a16:creationId xmlns:a16="http://schemas.microsoft.com/office/drawing/2014/main" id="{3A372FE7-8417-5B29-1388-136E9347EDB1}"/>
                </a:ext>
              </a:extLst>
            </p:cNvPr>
            <p:cNvSpPr/>
            <p:nvPr/>
          </p:nvSpPr>
          <p:spPr>
            <a:xfrm>
              <a:off x="1039625" y="2972650"/>
              <a:ext cx="89600" cy="57600"/>
            </a:xfrm>
            <a:custGeom>
              <a:avLst/>
              <a:gdLst/>
              <a:ahLst/>
              <a:cxnLst/>
              <a:rect l="l" t="t" r="r" b="b"/>
              <a:pathLst>
                <a:path w="3584" h="2304" extrusionOk="0">
                  <a:moveTo>
                    <a:pt x="3532" y="1"/>
                  </a:moveTo>
                  <a:lnTo>
                    <a:pt x="3020" y="154"/>
                  </a:lnTo>
                  <a:lnTo>
                    <a:pt x="2560" y="359"/>
                  </a:lnTo>
                  <a:lnTo>
                    <a:pt x="2099" y="615"/>
                  </a:lnTo>
                  <a:lnTo>
                    <a:pt x="1638" y="871"/>
                  </a:lnTo>
                  <a:lnTo>
                    <a:pt x="768" y="1536"/>
                  </a:lnTo>
                  <a:lnTo>
                    <a:pt x="359" y="1894"/>
                  </a:lnTo>
                  <a:lnTo>
                    <a:pt x="52" y="2253"/>
                  </a:lnTo>
                  <a:lnTo>
                    <a:pt x="0" y="2304"/>
                  </a:lnTo>
                  <a:lnTo>
                    <a:pt x="103" y="2304"/>
                  </a:lnTo>
                  <a:lnTo>
                    <a:pt x="461" y="1997"/>
                  </a:lnTo>
                  <a:lnTo>
                    <a:pt x="870" y="1690"/>
                  </a:lnTo>
                  <a:lnTo>
                    <a:pt x="1689" y="1024"/>
                  </a:lnTo>
                  <a:lnTo>
                    <a:pt x="2099" y="717"/>
                  </a:lnTo>
                  <a:lnTo>
                    <a:pt x="2560" y="461"/>
                  </a:lnTo>
                  <a:lnTo>
                    <a:pt x="3020" y="257"/>
                  </a:lnTo>
                  <a:lnTo>
                    <a:pt x="3532" y="103"/>
                  </a:lnTo>
                  <a:lnTo>
                    <a:pt x="3583" y="52"/>
                  </a:lnTo>
                  <a:lnTo>
                    <a:pt x="35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3854;p54">
              <a:extLst>
                <a:ext uri="{FF2B5EF4-FFF2-40B4-BE49-F238E27FC236}">
                  <a16:creationId xmlns:a16="http://schemas.microsoft.com/office/drawing/2014/main" id="{F067F417-89DC-9DE3-0068-3640BE26AB25}"/>
                </a:ext>
              </a:extLst>
            </p:cNvPr>
            <p:cNvSpPr/>
            <p:nvPr/>
          </p:nvSpPr>
          <p:spPr>
            <a:xfrm>
              <a:off x="1307050" y="3090375"/>
              <a:ext cx="67850" cy="108800"/>
            </a:xfrm>
            <a:custGeom>
              <a:avLst/>
              <a:gdLst/>
              <a:ahLst/>
              <a:cxnLst/>
              <a:rect l="l" t="t" r="r" b="b"/>
              <a:pathLst>
                <a:path w="2714" h="4352" extrusionOk="0">
                  <a:moveTo>
                    <a:pt x="1" y="1"/>
                  </a:moveTo>
                  <a:lnTo>
                    <a:pt x="1" y="52"/>
                  </a:lnTo>
                  <a:lnTo>
                    <a:pt x="1" y="103"/>
                  </a:lnTo>
                  <a:lnTo>
                    <a:pt x="718" y="1075"/>
                  </a:lnTo>
                  <a:lnTo>
                    <a:pt x="1434" y="2150"/>
                  </a:lnTo>
                  <a:lnTo>
                    <a:pt x="2100" y="3225"/>
                  </a:lnTo>
                  <a:lnTo>
                    <a:pt x="2663" y="4351"/>
                  </a:lnTo>
                  <a:lnTo>
                    <a:pt x="2714" y="4351"/>
                  </a:lnTo>
                  <a:lnTo>
                    <a:pt x="2509" y="3737"/>
                  </a:lnTo>
                  <a:lnTo>
                    <a:pt x="2202" y="3174"/>
                  </a:lnTo>
                  <a:lnTo>
                    <a:pt x="1895" y="2611"/>
                  </a:lnTo>
                  <a:lnTo>
                    <a:pt x="1588" y="2099"/>
                  </a:lnTo>
                  <a:lnTo>
                    <a:pt x="820" y="1024"/>
                  </a:lnTo>
                  <a:lnTo>
                    <a:pt x="52" y="52"/>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3855;p54">
              <a:extLst>
                <a:ext uri="{FF2B5EF4-FFF2-40B4-BE49-F238E27FC236}">
                  <a16:creationId xmlns:a16="http://schemas.microsoft.com/office/drawing/2014/main" id="{AB715B82-688F-2249-E4BD-C3F8B5439E28}"/>
                </a:ext>
              </a:extLst>
            </p:cNvPr>
            <p:cNvSpPr/>
            <p:nvPr/>
          </p:nvSpPr>
          <p:spPr>
            <a:xfrm>
              <a:off x="1125350" y="3073750"/>
              <a:ext cx="28175" cy="60150"/>
            </a:xfrm>
            <a:custGeom>
              <a:avLst/>
              <a:gdLst/>
              <a:ahLst/>
              <a:cxnLst/>
              <a:rect l="l" t="t" r="r" b="b"/>
              <a:pathLst>
                <a:path w="1127" h="2406" extrusionOk="0">
                  <a:moveTo>
                    <a:pt x="1" y="0"/>
                  </a:moveTo>
                  <a:lnTo>
                    <a:pt x="154" y="666"/>
                  </a:lnTo>
                  <a:lnTo>
                    <a:pt x="359" y="1280"/>
                  </a:lnTo>
                  <a:lnTo>
                    <a:pt x="666" y="1843"/>
                  </a:lnTo>
                  <a:lnTo>
                    <a:pt x="1076" y="2406"/>
                  </a:lnTo>
                  <a:lnTo>
                    <a:pt x="1127" y="2406"/>
                  </a:lnTo>
                  <a:lnTo>
                    <a:pt x="768" y="1843"/>
                  </a:lnTo>
                  <a:lnTo>
                    <a:pt x="461" y="1280"/>
                  </a:lnTo>
                  <a:lnTo>
                    <a:pt x="257" y="666"/>
                  </a:lnTo>
                  <a:lnTo>
                    <a:pt x="10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3856;p54">
              <a:extLst>
                <a:ext uri="{FF2B5EF4-FFF2-40B4-BE49-F238E27FC236}">
                  <a16:creationId xmlns:a16="http://schemas.microsoft.com/office/drawing/2014/main" id="{EA489DA4-F2BF-9F92-1B12-1CB078154522}"/>
                </a:ext>
              </a:extLst>
            </p:cNvPr>
            <p:cNvSpPr/>
            <p:nvPr/>
          </p:nvSpPr>
          <p:spPr>
            <a:xfrm>
              <a:off x="288500" y="3040475"/>
              <a:ext cx="569450" cy="514425"/>
            </a:xfrm>
            <a:custGeom>
              <a:avLst/>
              <a:gdLst/>
              <a:ahLst/>
              <a:cxnLst/>
              <a:rect l="l" t="t" r="r" b="b"/>
              <a:pathLst>
                <a:path w="22778" h="20577" extrusionOk="0">
                  <a:moveTo>
                    <a:pt x="12080" y="0"/>
                  </a:moveTo>
                  <a:lnTo>
                    <a:pt x="11312" y="52"/>
                  </a:lnTo>
                  <a:lnTo>
                    <a:pt x="10544" y="154"/>
                  </a:lnTo>
                  <a:lnTo>
                    <a:pt x="9725" y="308"/>
                  </a:lnTo>
                  <a:lnTo>
                    <a:pt x="8855" y="461"/>
                  </a:lnTo>
                  <a:lnTo>
                    <a:pt x="8036" y="717"/>
                  </a:lnTo>
                  <a:lnTo>
                    <a:pt x="7268" y="1024"/>
                  </a:lnTo>
                  <a:lnTo>
                    <a:pt x="6552" y="1382"/>
                  </a:lnTo>
                  <a:lnTo>
                    <a:pt x="5835" y="1843"/>
                  </a:lnTo>
                  <a:lnTo>
                    <a:pt x="5170" y="2355"/>
                  </a:lnTo>
                  <a:lnTo>
                    <a:pt x="4504" y="2867"/>
                  </a:lnTo>
                  <a:lnTo>
                    <a:pt x="3890" y="3481"/>
                  </a:lnTo>
                  <a:lnTo>
                    <a:pt x="3327" y="4146"/>
                  </a:lnTo>
                  <a:lnTo>
                    <a:pt x="2815" y="4863"/>
                  </a:lnTo>
                  <a:lnTo>
                    <a:pt x="2303" y="5580"/>
                  </a:lnTo>
                  <a:lnTo>
                    <a:pt x="1843" y="6347"/>
                  </a:lnTo>
                  <a:lnTo>
                    <a:pt x="1433" y="7166"/>
                  </a:lnTo>
                  <a:lnTo>
                    <a:pt x="1075" y="7985"/>
                  </a:lnTo>
                  <a:lnTo>
                    <a:pt x="768" y="8804"/>
                  </a:lnTo>
                  <a:lnTo>
                    <a:pt x="512" y="9623"/>
                  </a:lnTo>
                  <a:lnTo>
                    <a:pt x="307" y="10442"/>
                  </a:lnTo>
                  <a:lnTo>
                    <a:pt x="154" y="11312"/>
                  </a:lnTo>
                  <a:lnTo>
                    <a:pt x="51" y="12131"/>
                  </a:lnTo>
                  <a:lnTo>
                    <a:pt x="0" y="12950"/>
                  </a:lnTo>
                  <a:lnTo>
                    <a:pt x="0" y="13769"/>
                  </a:lnTo>
                  <a:lnTo>
                    <a:pt x="51" y="14588"/>
                  </a:lnTo>
                  <a:lnTo>
                    <a:pt x="154" y="15305"/>
                  </a:lnTo>
                  <a:lnTo>
                    <a:pt x="358" y="16072"/>
                  </a:lnTo>
                  <a:lnTo>
                    <a:pt x="614" y="16738"/>
                  </a:lnTo>
                  <a:lnTo>
                    <a:pt x="870" y="17403"/>
                  </a:lnTo>
                  <a:lnTo>
                    <a:pt x="1280" y="18017"/>
                  </a:lnTo>
                  <a:lnTo>
                    <a:pt x="1689" y="18580"/>
                  </a:lnTo>
                  <a:lnTo>
                    <a:pt x="2201" y="19092"/>
                  </a:lnTo>
                  <a:lnTo>
                    <a:pt x="2764" y="19502"/>
                  </a:lnTo>
                  <a:lnTo>
                    <a:pt x="3429" y="19860"/>
                  </a:lnTo>
                  <a:lnTo>
                    <a:pt x="4146" y="20167"/>
                  </a:lnTo>
                  <a:lnTo>
                    <a:pt x="4914" y="20372"/>
                  </a:lnTo>
                  <a:lnTo>
                    <a:pt x="5733" y="20525"/>
                  </a:lnTo>
                  <a:lnTo>
                    <a:pt x="6449" y="20577"/>
                  </a:lnTo>
                  <a:lnTo>
                    <a:pt x="7115" y="20525"/>
                  </a:lnTo>
                  <a:lnTo>
                    <a:pt x="7780" y="20372"/>
                  </a:lnTo>
                  <a:lnTo>
                    <a:pt x="8343" y="20167"/>
                  </a:lnTo>
                  <a:lnTo>
                    <a:pt x="8855" y="19911"/>
                  </a:lnTo>
                  <a:lnTo>
                    <a:pt x="9367" y="19553"/>
                  </a:lnTo>
                  <a:lnTo>
                    <a:pt x="9827" y="19143"/>
                  </a:lnTo>
                  <a:lnTo>
                    <a:pt x="10237" y="18683"/>
                  </a:lnTo>
                  <a:lnTo>
                    <a:pt x="10595" y="18171"/>
                  </a:lnTo>
                  <a:lnTo>
                    <a:pt x="10954" y="17608"/>
                  </a:lnTo>
                  <a:lnTo>
                    <a:pt x="11261" y="17045"/>
                  </a:lnTo>
                  <a:lnTo>
                    <a:pt x="11517" y="16380"/>
                  </a:lnTo>
                  <a:lnTo>
                    <a:pt x="11772" y="15714"/>
                  </a:lnTo>
                  <a:lnTo>
                    <a:pt x="12233" y="14332"/>
                  </a:lnTo>
                  <a:lnTo>
                    <a:pt x="12643" y="12899"/>
                  </a:lnTo>
                  <a:lnTo>
                    <a:pt x="12950" y="11466"/>
                  </a:lnTo>
                  <a:lnTo>
                    <a:pt x="13615" y="8753"/>
                  </a:lnTo>
                  <a:lnTo>
                    <a:pt x="13973" y="7525"/>
                  </a:lnTo>
                  <a:lnTo>
                    <a:pt x="14178" y="6962"/>
                  </a:lnTo>
                  <a:lnTo>
                    <a:pt x="14383" y="6501"/>
                  </a:lnTo>
                  <a:lnTo>
                    <a:pt x="14588" y="6040"/>
                  </a:lnTo>
                  <a:lnTo>
                    <a:pt x="14844" y="5631"/>
                  </a:lnTo>
                  <a:lnTo>
                    <a:pt x="15099" y="5272"/>
                  </a:lnTo>
                  <a:lnTo>
                    <a:pt x="15407" y="5017"/>
                  </a:lnTo>
                  <a:lnTo>
                    <a:pt x="15816" y="4709"/>
                  </a:lnTo>
                  <a:lnTo>
                    <a:pt x="16328" y="4402"/>
                  </a:lnTo>
                  <a:lnTo>
                    <a:pt x="16789" y="4198"/>
                  </a:lnTo>
                  <a:lnTo>
                    <a:pt x="17300" y="3993"/>
                  </a:lnTo>
                  <a:lnTo>
                    <a:pt x="17812" y="3890"/>
                  </a:lnTo>
                  <a:lnTo>
                    <a:pt x="18324" y="3788"/>
                  </a:lnTo>
                  <a:lnTo>
                    <a:pt x="18836" y="3686"/>
                  </a:lnTo>
                  <a:lnTo>
                    <a:pt x="20320" y="3686"/>
                  </a:lnTo>
                  <a:lnTo>
                    <a:pt x="21242" y="3839"/>
                  </a:lnTo>
                  <a:lnTo>
                    <a:pt x="22061" y="4044"/>
                  </a:lnTo>
                  <a:lnTo>
                    <a:pt x="22777" y="4300"/>
                  </a:lnTo>
                  <a:lnTo>
                    <a:pt x="22572" y="4095"/>
                  </a:lnTo>
                  <a:lnTo>
                    <a:pt x="21907" y="3430"/>
                  </a:lnTo>
                  <a:lnTo>
                    <a:pt x="21395" y="3020"/>
                  </a:lnTo>
                  <a:lnTo>
                    <a:pt x="20781" y="2560"/>
                  </a:lnTo>
                  <a:lnTo>
                    <a:pt x="20064" y="2048"/>
                  </a:lnTo>
                  <a:lnTo>
                    <a:pt x="19245" y="1587"/>
                  </a:lnTo>
                  <a:lnTo>
                    <a:pt x="18324" y="1178"/>
                  </a:lnTo>
                  <a:lnTo>
                    <a:pt x="17300" y="768"/>
                  </a:lnTo>
                  <a:lnTo>
                    <a:pt x="16174" y="410"/>
                  </a:lnTo>
                  <a:lnTo>
                    <a:pt x="14895" y="154"/>
                  </a:lnTo>
                  <a:lnTo>
                    <a:pt x="14229" y="103"/>
                  </a:lnTo>
                  <a:lnTo>
                    <a:pt x="13564" y="52"/>
                  </a:lnTo>
                  <a:lnTo>
                    <a:pt x="12847"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3857;p54">
              <a:extLst>
                <a:ext uri="{FF2B5EF4-FFF2-40B4-BE49-F238E27FC236}">
                  <a16:creationId xmlns:a16="http://schemas.microsoft.com/office/drawing/2014/main" id="{016C8A15-55C2-AAE2-0C4B-609EA3D2533F}"/>
                </a:ext>
              </a:extLst>
            </p:cNvPr>
            <p:cNvSpPr/>
            <p:nvPr/>
          </p:nvSpPr>
          <p:spPr>
            <a:xfrm>
              <a:off x="332000" y="3072475"/>
              <a:ext cx="634700" cy="666700"/>
            </a:xfrm>
            <a:custGeom>
              <a:avLst/>
              <a:gdLst/>
              <a:ahLst/>
              <a:cxnLst/>
              <a:rect l="l" t="t" r="r" b="b"/>
              <a:pathLst>
                <a:path w="25388" h="26668" extrusionOk="0">
                  <a:moveTo>
                    <a:pt x="8139" y="0"/>
                  </a:moveTo>
                  <a:lnTo>
                    <a:pt x="6757" y="102"/>
                  </a:lnTo>
                  <a:lnTo>
                    <a:pt x="6705" y="154"/>
                  </a:lnTo>
                  <a:lnTo>
                    <a:pt x="6757" y="205"/>
                  </a:lnTo>
                  <a:lnTo>
                    <a:pt x="7422" y="154"/>
                  </a:lnTo>
                  <a:lnTo>
                    <a:pt x="8087" y="102"/>
                  </a:lnTo>
                  <a:lnTo>
                    <a:pt x="8804" y="102"/>
                  </a:lnTo>
                  <a:lnTo>
                    <a:pt x="9469" y="154"/>
                  </a:lnTo>
                  <a:lnTo>
                    <a:pt x="10186" y="256"/>
                  </a:lnTo>
                  <a:lnTo>
                    <a:pt x="10851" y="410"/>
                  </a:lnTo>
                  <a:lnTo>
                    <a:pt x="11107" y="461"/>
                  </a:lnTo>
                  <a:lnTo>
                    <a:pt x="10442" y="665"/>
                  </a:lnTo>
                  <a:lnTo>
                    <a:pt x="9777" y="870"/>
                  </a:lnTo>
                  <a:lnTo>
                    <a:pt x="9111" y="1126"/>
                  </a:lnTo>
                  <a:lnTo>
                    <a:pt x="8497" y="1433"/>
                  </a:lnTo>
                  <a:lnTo>
                    <a:pt x="8343" y="1433"/>
                  </a:lnTo>
                  <a:lnTo>
                    <a:pt x="7576" y="1382"/>
                  </a:lnTo>
                  <a:lnTo>
                    <a:pt x="6859" y="1433"/>
                  </a:lnTo>
                  <a:lnTo>
                    <a:pt x="6142" y="1484"/>
                  </a:lnTo>
                  <a:lnTo>
                    <a:pt x="5375" y="1638"/>
                  </a:lnTo>
                  <a:lnTo>
                    <a:pt x="4658" y="1843"/>
                  </a:lnTo>
                  <a:lnTo>
                    <a:pt x="3993" y="2099"/>
                  </a:lnTo>
                  <a:lnTo>
                    <a:pt x="3276" y="2355"/>
                  </a:lnTo>
                  <a:lnTo>
                    <a:pt x="3276" y="2406"/>
                  </a:lnTo>
                  <a:lnTo>
                    <a:pt x="3327" y="2457"/>
                  </a:lnTo>
                  <a:lnTo>
                    <a:pt x="4044" y="2150"/>
                  </a:lnTo>
                  <a:lnTo>
                    <a:pt x="4709" y="1945"/>
                  </a:lnTo>
                  <a:lnTo>
                    <a:pt x="5477" y="1791"/>
                  </a:lnTo>
                  <a:lnTo>
                    <a:pt x="6194" y="1740"/>
                  </a:lnTo>
                  <a:lnTo>
                    <a:pt x="6910" y="1689"/>
                  </a:lnTo>
                  <a:lnTo>
                    <a:pt x="7627" y="1740"/>
                  </a:lnTo>
                  <a:lnTo>
                    <a:pt x="7934" y="1740"/>
                  </a:lnTo>
                  <a:lnTo>
                    <a:pt x="7166" y="2201"/>
                  </a:lnTo>
                  <a:lnTo>
                    <a:pt x="6450" y="2713"/>
                  </a:lnTo>
                  <a:lnTo>
                    <a:pt x="5784" y="3276"/>
                  </a:lnTo>
                  <a:lnTo>
                    <a:pt x="5170" y="3941"/>
                  </a:lnTo>
                  <a:lnTo>
                    <a:pt x="4505" y="4658"/>
                  </a:lnTo>
                  <a:lnTo>
                    <a:pt x="3941" y="5477"/>
                  </a:lnTo>
                  <a:lnTo>
                    <a:pt x="3378" y="5682"/>
                  </a:lnTo>
                  <a:lnTo>
                    <a:pt x="2867" y="5886"/>
                  </a:lnTo>
                  <a:lnTo>
                    <a:pt x="2406" y="6193"/>
                  </a:lnTo>
                  <a:lnTo>
                    <a:pt x="1894" y="6449"/>
                  </a:lnTo>
                  <a:lnTo>
                    <a:pt x="922" y="7166"/>
                  </a:lnTo>
                  <a:lnTo>
                    <a:pt x="0" y="7934"/>
                  </a:lnTo>
                  <a:lnTo>
                    <a:pt x="0" y="7985"/>
                  </a:lnTo>
                  <a:lnTo>
                    <a:pt x="51" y="7985"/>
                  </a:lnTo>
                  <a:lnTo>
                    <a:pt x="51" y="7934"/>
                  </a:lnTo>
                  <a:lnTo>
                    <a:pt x="512" y="7575"/>
                  </a:lnTo>
                  <a:lnTo>
                    <a:pt x="973" y="7217"/>
                  </a:lnTo>
                  <a:lnTo>
                    <a:pt x="1485" y="6910"/>
                  </a:lnTo>
                  <a:lnTo>
                    <a:pt x="1945" y="6603"/>
                  </a:lnTo>
                  <a:lnTo>
                    <a:pt x="2815" y="6193"/>
                  </a:lnTo>
                  <a:lnTo>
                    <a:pt x="3634" y="5835"/>
                  </a:lnTo>
                  <a:lnTo>
                    <a:pt x="3225" y="6603"/>
                  </a:lnTo>
                  <a:lnTo>
                    <a:pt x="2815" y="7371"/>
                  </a:lnTo>
                  <a:lnTo>
                    <a:pt x="2508" y="8190"/>
                  </a:lnTo>
                  <a:lnTo>
                    <a:pt x="2201" y="9009"/>
                  </a:lnTo>
                  <a:lnTo>
                    <a:pt x="1996" y="9827"/>
                  </a:lnTo>
                  <a:lnTo>
                    <a:pt x="1792" y="10646"/>
                  </a:lnTo>
                  <a:lnTo>
                    <a:pt x="1638" y="11517"/>
                  </a:lnTo>
                  <a:lnTo>
                    <a:pt x="1587" y="12387"/>
                  </a:lnTo>
                  <a:lnTo>
                    <a:pt x="1587" y="12438"/>
                  </a:lnTo>
                  <a:lnTo>
                    <a:pt x="1638" y="12387"/>
                  </a:lnTo>
                  <a:lnTo>
                    <a:pt x="1792" y="11261"/>
                  </a:lnTo>
                  <a:lnTo>
                    <a:pt x="1996" y="10186"/>
                  </a:lnTo>
                  <a:lnTo>
                    <a:pt x="2304" y="9162"/>
                  </a:lnTo>
                  <a:lnTo>
                    <a:pt x="2713" y="8138"/>
                  </a:lnTo>
                  <a:lnTo>
                    <a:pt x="3123" y="8957"/>
                  </a:lnTo>
                  <a:lnTo>
                    <a:pt x="3583" y="9725"/>
                  </a:lnTo>
                  <a:lnTo>
                    <a:pt x="3993" y="10595"/>
                  </a:lnTo>
                  <a:lnTo>
                    <a:pt x="4453" y="11414"/>
                  </a:lnTo>
                  <a:lnTo>
                    <a:pt x="4863" y="12336"/>
                  </a:lnTo>
                  <a:lnTo>
                    <a:pt x="5221" y="13206"/>
                  </a:lnTo>
                  <a:lnTo>
                    <a:pt x="5528" y="14178"/>
                  </a:lnTo>
                  <a:lnTo>
                    <a:pt x="5733" y="15100"/>
                  </a:lnTo>
                  <a:lnTo>
                    <a:pt x="5784" y="15151"/>
                  </a:lnTo>
                  <a:lnTo>
                    <a:pt x="5835" y="15100"/>
                  </a:lnTo>
                  <a:lnTo>
                    <a:pt x="5579" y="14178"/>
                  </a:lnTo>
                  <a:lnTo>
                    <a:pt x="5323" y="13206"/>
                  </a:lnTo>
                  <a:lnTo>
                    <a:pt x="5068" y="12284"/>
                  </a:lnTo>
                  <a:lnTo>
                    <a:pt x="4760" y="11363"/>
                  </a:lnTo>
                  <a:lnTo>
                    <a:pt x="4351" y="10442"/>
                  </a:lnTo>
                  <a:lnTo>
                    <a:pt x="3890" y="9520"/>
                  </a:lnTo>
                  <a:lnTo>
                    <a:pt x="3634" y="9111"/>
                  </a:lnTo>
                  <a:lnTo>
                    <a:pt x="3378" y="8701"/>
                  </a:lnTo>
                  <a:lnTo>
                    <a:pt x="3123" y="8343"/>
                  </a:lnTo>
                  <a:lnTo>
                    <a:pt x="2815" y="7985"/>
                  </a:lnTo>
                  <a:lnTo>
                    <a:pt x="3327" y="6961"/>
                  </a:lnTo>
                  <a:lnTo>
                    <a:pt x="3941" y="6040"/>
                  </a:lnTo>
                  <a:lnTo>
                    <a:pt x="4658" y="5170"/>
                  </a:lnTo>
                  <a:lnTo>
                    <a:pt x="5426" y="4300"/>
                  </a:lnTo>
                  <a:lnTo>
                    <a:pt x="5682" y="4658"/>
                  </a:lnTo>
                  <a:lnTo>
                    <a:pt x="6194" y="5323"/>
                  </a:lnTo>
                  <a:lnTo>
                    <a:pt x="6603" y="5989"/>
                  </a:lnTo>
                  <a:lnTo>
                    <a:pt x="7013" y="6654"/>
                  </a:lnTo>
                  <a:lnTo>
                    <a:pt x="7371" y="7371"/>
                  </a:lnTo>
                  <a:lnTo>
                    <a:pt x="7627" y="8138"/>
                  </a:lnTo>
                  <a:lnTo>
                    <a:pt x="7883" y="8906"/>
                  </a:lnTo>
                  <a:lnTo>
                    <a:pt x="8036" y="9725"/>
                  </a:lnTo>
                  <a:lnTo>
                    <a:pt x="8087" y="9776"/>
                  </a:lnTo>
                  <a:lnTo>
                    <a:pt x="8139" y="9725"/>
                  </a:lnTo>
                  <a:lnTo>
                    <a:pt x="7985" y="8906"/>
                  </a:lnTo>
                  <a:lnTo>
                    <a:pt x="7832" y="8087"/>
                  </a:lnTo>
                  <a:lnTo>
                    <a:pt x="7576" y="7268"/>
                  </a:lnTo>
                  <a:lnTo>
                    <a:pt x="7268" y="6500"/>
                  </a:lnTo>
                  <a:lnTo>
                    <a:pt x="6910" y="5784"/>
                  </a:lnTo>
                  <a:lnTo>
                    <a:pt x="6450" y="5067"/>
                  </a:lnTo>
                  <a:lnTo>
                    <a:pt x="6091" y="4555"/>
                  </a:lnTo>
                  <a:lnTo>
                    <a:pt x="5631" y="4095"/>
                  </a:lnTo>
                  <a:lnTo>
                    <a:pt x="6296" y="3583"/>
                  </a:lnTo>
                  <a:lnTo>
                    <a:pt x="7217" y="2866"/>
                  </a:lnTo>
                  <a:lnTo>
                    <a:pt x="8190" y="2303"/>
                  </a:lnTo>
                  <a:lnTo>
                    <a:pt x="9214" y="1843"/>
                  </a:lnTo>
                  <a:lnTo>
                    <a:pt x="10288" y="1433"/>
                  </a:lnTo>
                  <a:lnTo>
                    <a:pt x="10288" y="2150"/>
                  </a:lnTo>
                  <a:lnTo>
                    <a:pt x="10186" y="3071"/>
                  </a:lnTo>
                  <a:lnTo>
                    <a:pt x="10084" y="3583"/>
                  </a:lnTo>
                  <a:lnTo>
                    <a:pt x="9930" y="4044"/>
                  </a:lnTo>
                  <a:lnTo>
                    <a:pt x="9725" y="4504"/>
                  </a:lnTo>
                  <a:lnTo>
                    <a:pt x="9418" y="4965"/>
                  </a:lnTo>
                  <a:lnTo>
                    <a:pt x="9469" y="5016"/>
                  </a:lnTo>
                  <a:lnTo>
                    <a:pt x="9521" y="5016"/>
                  </a:lnTo>
                  <a:lnTo>
                    <a:pt x="9777" y="4555"/>
                  </a:lnTo>
                  <a:lnTo>
                    <a:pt x="10084" y="4095"/>
                  </a:lnTo>
                  <a:lnTo>
                    <a:pt x="10288" y="3685"/>
                  </a:lnTo>
                  <a:lnTo>
                    <a:pt x="10442" y="3225"/>
                  </a:lnTo>
                  <a:lnTo>
                    <a:pt x="10595" y="2713"/>
                  </a:lnTo>
                  <a:lnTo>
                    <a:pt x="10647" y="2201"/>
                  </a:lnTo>
                  <a:lnTo>
                    <a:pt x="10698" y="1791"/>
                  </a:lnTo>
                  <a:lnTo>
                    <a:pt x="10647" y="1382"/>
                  </a:lnTo>
                  <a:lnTo>
                    <a:pt x="11670" y="1177"/>
                  </a:lnTo>
                  <a:lnTo>
                    <a:pt x="12694" y="1024"/>
                  </a:lnTo>
                  <a:lnTo>
                    <a:pt x="13769" y="973"/>
                  </a:lnTo>
                  <a:lnTo>
                    <a:pt x="14793" y="1024"/>
                  </a:lnTo>
                  <a:lnTo>
                    <a:pt x="15356" y="1075"/>
                  </a:lnTo>
                  <a:lnTo>
                    <a:pt x="15919" y="1177"/>
                  </a:lnTo>
                  <a:lnTo>
                    <a:pt x="16482" y="1280"/>
                  </a:lnTo>
                  <a:lnTo>
                    <a:pt x="17045" y="1433"/>
                  </a:lnTo>
                  <a:lnTo>
                    <a:pt x="17608" y="1587"/>
                  </a:lnTo>
                  <a:lnTo>
                    <a:pt x="18120" y="1791"/>
                  </a:lnTo>
                  <a:lnTo>
                    <a:pt x="18683" y="2047"/>
                  </a:lnTo>
                  <a:lnTo>
                    <a:pt x="19194" y="2303"/>
                  </a:lnTo>
                  <a:lnTo>
                    <a:pt x="19655" y="2662"/>
                  </a:lnTo>
                  <a:lnTo>
                    <a:pt x="20116" y="2969"/>
                  </a:lnTo>
                  <a:lnTo>
                    <a:pt x="20576" y="3378"/>
                  </a:lnTo>
                  <a:lnTo>
                    <a:pt x="20986" y="3788"/>
                  </a:lnTo>
                  <a:lnTo>
                    <a:pt x="21344" y="4197"/>
                  </a:lnTo>
                  <a:lnTo>
                    <a:pt x="21703" y="4658"/>
                  </a:lnTo>
                  <a:lnTo>
                    <a:pt x="22010" y="5170"/>
                  </a:lnTo>
                  <a:lnTo>
                    <a:pt x="22266" y="5682"/>
                  </a:lnTo>
                  <a:lnTo>
                    <a:pt x="22726" y="6705"/>
                  </a:lnTo>
                  <a:lnTo>
                    <a:pt x="23085" y="7780"/>
                  </a:lnTo>
                  <a:lnTo>
                    <a:pt x="23340" y="8855"/>
                  </a:lnTo>
                  <a:lnTo>
                    <a:pt x="23545" y="9930"/>
                  </a:lnTo>
                  <a:lnTo>
                    <a:pt x="23750" y="11261"/>
                  </a:lnTo>
                  <a:lnTo>
                    <a:pt x="23903" y="12540"/>
                  </a:lnTo>
                  <a:lnTo>
                    <a:pt x="24211" y="15151"/>
                  </a:lnTo>
                  <a:lnTo>
                    <a:pt x="24415" y="17966"/>
                  </a:lnTo>
                  <a:lnTo>
                    <a:pt x="24569" y="20832"/>
                  </a:lnTo>
                  <a:lnTo>
                    <a:pt x="24722" y="23647"/>
                  </a:lnTo>
                  <a:lnTo>
                    <a:pt x="24825" y="26463"/>
                  </a:lnTo>
                  <a:lnTo>
                    <a:pt x="24825" y="26565"/>
                  </a:lnTo>
                  <a:lnTo>
                    <a:pt x="24876" y="26616"/>
                  </a:lnTo>
                  <a:lnTo>
                    <a:pt x="25030" y="26667"/>
                  </a:lnTo>
                  <a:lnTo>
                    <a:pt x="25132" y="26616"/>
                  </a:lnTo>
                  <a:lnTo>
                    <a:pt x="25183" y="26565"/>
                  </a:lnTo>
                  <a:lnTo>
                    <a:pt x="25183" y="26463"/>
                  </a:lnTo>
                  <a:lnTo>
                    <a:pt x="25285" y="24825"/>
                  </a:lnTo>
                  <a:lnTo>
                    <a:pt x="25337" y="23135"/>
                  </a:lnTo>
                  <a:lnTo>
                    <a:pt x="25388" y="21446"/>
                  </a:lnTo>
                  <a:lnTo>
                    <a:pt x="25337" y="19808"/>
                  </a:lnTo>
                  <a:lnTo>
                    <a:pt x="25285" y="18119"/>
                  </a:lnTo>
                  <a:lnTo>
                    <a:pt x="25183" y="16430"/>
                  </a:lnTo>
                  <a:lnTo>
                    <a:pt x="25030" y="14792"/>
                  </a:lnTo>
                  <a:lnTo>
                    <a:pt x="24876" y="13154"/>
                  </a:lnTo>
                  <a:lnTo>
                    <a:pt x="24569" y="10698"/>
                  </a:lnTo>
                  <a:lnTo>
                    <a:pt x="24364" y="9469"/>
                  </a:lnTo>
                  <a:lnTo>
                    <a:pt x="24108" y="8241"/>
                  </a:lnTo>
                  <a:lnTo>
                    <a:pt x="23801" y="7064"/>
                  </a:lnTo>
                  <a:lnTo>
                    <a:pt x="23340" y="5937"/>
                  </a:lnTo>
                  <a:lnTo>
                    <a:pt x="23085" y="5374"/>
                  </a:lnTo>
                  <a:lnTo>
                    <a:pt x="22829" y="4811"/>
                  </a:lnTo>
                  <a:lnTo>
                    <a:pt x="22521" y="4300"/>
                  </a:lnTo>
                  <a:lnTo>
                    <a:pt x="22163" y="3788"/>
                  </a:lnTo>
                  <a:lnTo>
                    <a:pt x="21754" y="3327"/>
                  </a:lnTo>
                  <a:lnTo>
                    <a:pt x="21344" y="2866"/>
                  </a:lnTo>
                  <a:lnTo>
                    <a:pt x="20884" y="2457"/>
                  </a:lnTo>
                  <a:lnTo>
                    <a:pt x="20423" y="2099"/>
                  </a:lnTo>
                  <a:lnTo>
                    <a:pt x="19911" y="1740"/>
                  </a:lnTo>
                  <a:lnTo>
                    <a:pt x="19399" y="1433"/>
                  </a:lnTo>
                  <a:lnTo>
                    <a:pt x="18836" y="1177"/>
                  </a:lnTo>
                  <a:lnTo>
                    <a:pt x="18273" y="921"/>
                  </a:lnTo>
                  <a:lnTo>
                    <a:pt x="17710" y="717"/>
                  </a:lnTo>
                  <a:lnTo>
                    <a:pt x="17096" y="512"/>
                  </a:lnTo>
                  <a:lnTo>
                    <a:pt x="16533" y="358"/>
                  </a:lnTo>
                  <a:lnTo>
                    <a:pt x="15919" y="256"/>
                  </a:lnTo>
                  <a:lnTo>
                    <a:pt x="15304" y="205"/>
                  </a:lnTo>
                  <a:lnTo>
                    <a:pt x="14690" y="102"/>
                  </a:lnTo>
                  <a:lnTo>
                    <a:pt x="13513" y="102"/>
                  </a:lnTo>
                  <a:lnTo>
                    <a:pt x="12643" y="205"/>
                  </a:lnTo>
                  <a:lnTo>
                    <a:pt x="11824" y="307"/>
                  </a:lnTo>
                  <a:lnTo>
                    <a:pt x="10698" y="102"/>
                  </a:lnTo>
                  <a:lnTo>
                    <a:pt x="952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3858;p54">
              <a:extLst>
                <a:ext uri="{FF2B5EF4-FFF2-40B4-BE49-F238E27FC236}">
                  <a16:creationId xmlns:a16="http://schemas.microsoft.com/office/drawing/2014/main" id="{5DC56423-2530-6105-E37B-D0FAC03188B6}"/>
                </a:ext>
              </a:extLst>
            </p:cNvPr>
            <p:cNvSpPr/>
            <p:nvPr/>
          </p:nvSpPr>
          <p:spPr>
            <a:xfrm>
              <a:off x="498350" y="3277200"/>
              <a:ext cx="34575" cy="136950"/>
            </a:xfrm>
            <a:custGeom>
              <a:avLst/>
              <a:gdLst/>
              <a:ahLst/>
              <a:cxnLst/>
              <a:rect l="l" t="t" r="r" b="b"/>
              <a:pathLst>
                <a:path w="1383" h="5478" extrusionOk="0">
                  <a:moveTo>
                    <a:pt x="51" y="1"/>
                  </a:moveTo>
                  <a:lnTo>
                    <a:pt x="0" y="52"/>
                  </a:lnTo>
                  <a:lnTo>
                    <a:pt x="51" y="103"/>
                  </a:lnTo>
                  <a:lnTo>
                    <a:pt x="461" y="1434"/>
                  </a:lnTo>
                  <a:lnTo>
                    <a:pt x="870" y="2765"/>
                  </a:lnTo>
                  <a:lnTo>
                    <a:pt x="1126" y="4095"/>
                  </a:lnTo>
                  <a:lnTo>
                    <a:pt x="1382" y="5477"/>
                  </a:lnTo>
                  <a:lnTo>
                    <a:pt x="1331" y="4812"/>
                  </a:lnTo>
                  <a:lnTo>
                    <a:pt x="1229" y="4095"/>
                  </a:lnTo>
                  <a:lnTo>
                    <a:pt x="1126" y="3430"/>
                  </a:lnTo>
                  <a:lnTo>
                    <a:pt x="973" y="2765"/>
                  </a:lnTo>
                  <a:lnTo>
                    <a:pt x="768" y="2099"/>
                  </a:lnTo>
                  <a:lnTo>
                    <a:pt x="563" y="1434"/>
                  </a:lnTo>
                  <a:lnTo>
                    <a:pt x="103" y="52"/>
                  </a:lnTo>
                  <a:lnTo>
                    <a:pt x="5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3859;p54">
              <a:extLst>
                <a:ext uri="{FF2B5EF4-FFF2-40B4-BE49-F238E27FC236}">
                  <a16:creationId xmlns:a16="http://schemas.microsoft.com/office/drawing/2014/main" id="{54A2F5DC-3252-561A-C3BD-4F724EF76848}"/>
                </a:ext>
              </a:extLst>
            </p:cNvPr>
            <p:cNvSpPr/>
            <p:nvPr/>
          </p:nvSpPr>
          <p:spPr>
            <a:xfrm>
              <a:off x="355025" y="3188900"/>
              <a:ext cx="66575" cy="34575"/>
            </a:xfrm>
            <a:custGeom>
              <a:avLst/>
              <a:gdLst/>
              <a:ahLst/>
              <a:cxnLst/>
              <a:rect l="l" t="t" r="r" b="b"/>
              <a:pathLst>
                <a:path w="2663" h="1383" extrusionOk="0">
                  <a:moveTo>
                    <a:pt x="2611" y="1"/>
                  </a:moveTo>
                  <a:lnTo>
                    <a:pt x="1894" y="206"/>
                  </a:lnTo>
                  <a:lnTo>
                    <a:pt x="1229" y="513"/>
                  </a:lnTo>
                  <a:lnTo>
                    <a:pt x="615" y="871"/>
                  </a:lnTo>
                  <a:lnTo>
                    <a:pt x="1" y="1332"/>
                  </a:lnTo>
                  <a:lnTo>
                    <a:pt x="1" y="1383"/>
                  </a:lnTo>
                  <a:lnTo>
                    <a:pt x="615" y="973"/>
                  </a:lnTo>
                  <a:lnTo>
                    <a:pt x="1280" y="615"/>
                  </a:lnTo>
                  <a:lnTo>
                    <a:pt x="1946" y="308"/>
                  </a:lnTo>
                  <a:lnTo>
                    <a:pt x="2611" y="103"/>
                  </a:lnTo>
                  <a:lnTo>
                    <a:pt x="2662" y="52"/>
                  </a:lnTo>
                  <a:lnTo>
                    <a:pt x="261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3860;p54">
              <a:extLst>
                <a:ext uri="{FF2B5EF4-FFF2-40B4-BE49-F238E27FC236}">
                  <a16:creationId xmlns:a16="http://schemas.microsoft.com/office/drawing/2014/main" id="{FBD52A19-79BC-15C9-C348-149E28B82EEE}"/>
                </a:ext>
              </a:extLst>
            </p:cNvPr>
            <p:cNvSpPr/>
            <p:nvPr/>
          </p:nvSpPr>
          <p:spPr>
            <a:xfrm>
              <a:off x="326875" y="2577250"/>
              <a:ext cx="418450" cy="372400"/>
            </a:xfrm>
            <a:custGeom>
              <a:avLst/>
              <a:gdLst/>
              <a:ahLst/>
              <a:cxnLst/>
              <a:rect l="l" t="t" r="r" b="b"/>
              <a:pathLst>
                <a:path w="16738" h="14896" extrusionOk="0">
                  <a:moveTo>
                    <a:pt x="4965" y="1"/>
                  </a:moveTo>
                  <a:lnTo>
                    <a:pt x="4454" y="52"/>
                  </a:lnTo>
                  <a:lnTo>
                    <a:pt x="3942" y="103"/>
                  </a:lnTo>
                  <a:lnTo>
                    <a:pt x="3481" y="205"/>
                  </a:lnTo>
                  <a:lnTo>
                    <a:pt x="3020" y="359"/>
                  </a:lnTo>
                  <a:lnTo>
                    <a:pt x="2611" y="564"/>
                  </a:lnTo>
                  <a:lnTo>
                    <a:pt x="2201" y="820"/>
                  </a:lnTo>
                  <a:lnTo>
                    <a:pt x="1843" y="1075"/>
                  </a:lnTo>
                  <a:lnTo>
                    <a:pt x="1536" y="1383"/>
                  </a:lnTo>
                  <a:lnTo>
                    <a:pt x="1229" y="1690"/>
                  </a:lnTo>
                  <a:lnTo>
                    <a:pt x="922" y="2048"/>
                  </a:lnTo>
                  <a:lnTo>
                    <a:pt x="717" y="2457"/>
                  </a:lnTo>
                  <a:lnTo>
                    <a:pt x="512" y="2867"/>
                  </a:lnTo>
                  <a:lnTo>
                    <a:pt x="308" y="3276"/>
                  </a:lnTo>
                  <a:lnTo>
                    <a:pt x="205" y="3686"/>
                  </a:lnTo>
                  <a:lnTo>
                    <a:pt x="103" y="4147"/>
                  </a:lnTo>
                  <a:lnTo>
                    <a:pt x="1" y="4607"/>
                  </a:lnTo>
                  <a:lnTo>
                    <a:pt x="1" y="5119"/>
                  </a:lnTo>
                  <a:lnTo>
                    <a:pt x="1" y="5580"/>
                  </a:lnTo>
                  <a:lnTo>
                    <a:pt x="52" y="6040"/>
                  </a:lnTo>
                  <a:lnTo>
                    <a:pt x="154" y="6552"/>
                  </a:lnTo>
                  <a:lnTo>
                    <a:pt x="308" y="7064"/>
                  </a:lnTo>
                  <a:lnTo>
                    <a:pt x="461" y="7525"/>
                  </a:lnTo>
                  <a:lnTo>
                    <a:pt x="717" y="8037"/>
                  </a:lnTo>
                  <a:lnTo>
                    <a:pt x="973" y="8497"/>
                  </a:lnTo>
                  <a:lnTo>
                    <a:pt x="1331" y="8958"/>
                  </a:lnTo>
                  <a:lnTo>
                    <a:pt x="1690" y="9419"/>
                  </a:lnTo>
                  <a:lnTo>
                    <a:pt x="2099" y="9828"/>
                  </a:lnTo>
                  <a:lnTo>
                    <a:pt x="2457" y="10186"/>
                  </a:lnTo>
                  <a:lnTo>
                    <a:pt x="2816" y="10493"/>
                  </a:lnTo>
                  <a:lnTo>
                    <a:pt x="3635" y="11005"/>
                  </a:lnTo>
                  <a:lnTo>
                    <a:pt x="4454" y="11415"/>
                  </a:lnTo>
                  <a:lnTo>
                    <a:pt x="5324" y="11773"/>
                  </a:lnTo>
                  <a:lnTo>
                    <a:pt x="6245" y="12029"/>
                  </a:lnTo>
                  <a:lnTo>
                    <a:pt x="7166" y="12285"/>
                  </a:lnTo>
                  <a:lnTo>
                    <a:pt x="9060" y="12592"/>
                  </a:lnTo>
                  <a:lnTo>
                    <a:pt x="11056" y="12950"/>
                  </a:lnTo>
                  <a:lnTo>
                    <a:pt x="12029" y="13104"/>
                  </a:lnTo>
                  <a:lnTo>
                    <a:pt x="13001" y="13360"/>
                  </a:lnTo>
                  <a:lnTo>
                    <a:pt x="13974" y="13616"/>
                  </a:lnTo>
                  <a:lnTo>
                    <a:pt x="14895" y="13923"/>
                  </a:lnTo>
                  <a:lnTo>
                    <a:pt x="15817" y="14383"/>
                  </a:lnTo>
                  <a:lnTo>
                    <a:pt x="16738" y="14895"/>
                  </a:lnTo>
                  <a:lnTo>
                    <a:pt x="16687" y="14383"/>
                  </a:lnTo>
                  <a:lnTo>
                    <a:pt x="16482" y="13155"/>
                  </a:lnTo>
                  <a:lnTo>
                    <a:pt x="16277" y="12285"/>
                  </a:lnTo>
                  <a:lnTo>
                    <a:pt x="16021" y="11312"/>
                  </a:lnTo>
                  <a:lnTo>
                    <a:pt x="15714" y="10237"/>
                  </a:lnTo>
                  <a:lnTo>
                    <a:pt x="15305" y="9060"/>
                  </a:lnTo>
                  <a:lnTo>
                    <a:pt x="14793" y="7883"/>
                  </a:lnTo>
                  <a:lnTo>
                    <a:pt x="14179" y="6706"/>
                  </a:lnTo>
                  <a:lnTo>
                    <a:pt x="13462" y="5477"/>
                  </a:lnTo>
                  <a:lnTo>
                    <a:pt x="13053" y="4914"/>
                  </a:lnTo>
                  <a:lnTo>
                    <a:pt x="12643" y="4351"/>
                  </a:lnTo>
                  <a:lnTo>
                    <a:pt x="12131" y="3788"/>
                  </a:lnTo>
                  <a:lnTo>
                    <a:pt x="11671" y="3276"/>
                  </a:lnTo>
                  <a:lnTo>
                    <a:pt x="11108" y="2765"/>
                  </a:lnTo>
                  <a:lnTo>
                    <a:pt x="10545" y="2253"/>
                  </a:lnTo>
                  <a:lnTo>
                    <a:pt x="9930" y="1792"/>
                  </a:lnTo>
                  <a:lnTo>
                    <a:pt x="9265" y="1383"/>
                  </a:lnTo>
                  <a:lnTo>
                    <a:pt x="8600" y="1024"/>
                  </a:lnTo>
                  <a:lnTo>
                    <a:pt x="7883" y="666"/>
                  </a:lnTo>
                  <a:lnTo>
                    <a:pt x="7269" y="410"/>
                  </a:lnTo>
                  <a:lnTo>
                    <a:pt x="6655" y="205"/>
                  </a:lnTo>
                  <a:lnTo>
                    <a:pt x="6092" y="103"/>
                  </a:lnTo>
                  <a:lnTo>
                    <a:pt x="5528" y="52"/>
                  </a:lnTo>
                  <a:lnTo>
                    <a:pt x="4965"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3861;p54">
              <a:extLst>
                <a:ext uri="{FF2B5EF4-FFF2-40B4-BE49-F238E27FC236}">
                  <a16:creationId xmlns:a16="http://schemas.microsoft.com/office/drawing/2014/main" id="{A51146E3-B1D1-5151-4FB2-1C4E6BF48FA0}"/>
                </a:ext>
              </a:extLst>
            </p:cNvPr>
            <p:cNvSpPr/>
            <p:nvPr/>
          </p:nvSpPr>
          <p:spPr>
            <a:xfrm>
              <a:off x="415175" y="2625875"/>
              <a:ext cx="446600" cy="943100"/>
            </a:xfrm>
            <a:custGeom>
              <a:avLst/>
              <a:gdLst/>
              <a:ahLst/>
              <a:cxnLst/>
              <a:rect l="l" t="t" r="r" b="b"/>
              <a:pathLst>
                <a:path w="17864" h="37724" extrusionOk="0">
                  <a:moveTo>
                    <a:pt x="3532" y="1"/>
                  </a:moveTo>
                  <a:lnTo>
                    <a:pt x="3532" y="52"/>
                  </a:lnTo>
                  <a:lnTo>
                    <a:pt x="4044" y="564"/>
                  </a:lnTo>
                  <a:lnTo>
                    <a:pt x="4505" y="1075"/>
                  </a:lnTo>
                  <a:lnTo>
                    <a:pt x="4914" y="1690"/>
                  </a:lnTo>
                  <a:lnTo>
                    <a:pt x="5323" y="2253"/>
                  </a:lnTo>
                  <a:lnTo>
                    <a:pt x="5631" y="2867"/>
                  </a:lnTo>
                  <a:lnTo>
                    <a:pt x="5938" y="3481"/>
                  </a:lnTo>
                  <a:lnTo>
                    <a:pt x="6347" y="4300"/>
                  </a:lnTo>
                  <a:lnTo>
                    <a:pt x="5016" y="3328"/>
                  </a:lnTo>
                  <a:lnTo>
                    <a:pt x="3583" y="2457"/>
                  </a:lnTo>
                  <a:lnTo>
                    <a:pt x="1843" y="1587"/>
                  </a:lnTo>
                  <a:lnTo>
                    <a:pt x="51" y="768"/>
                  </a:lnTo>
                  <a:lnTo>
                    <a:pt x="0" y="820"/>
                  </a:lnTo>
                  <a:lnTo>
                    <a:pt x="0" y="871"/>
                  </a:lnTo>
                  <a:lnTo>
                    <a:pt x="1024" y="1280"/>
                  </a:lnTo>
                  <a:lnTo>
                    <a:pt x="1996" y="1792"/>
                  </a:lnTo>
                  <a:lnTo>
                    <a:pt x="2969" y="2304"/>
                  </a:lnTo>
                  <a:lnTo>
                    <a:pt x="3941" y="2867"/>
                  </a:lnTo>
                  <a:lnTo>
                    <a:pt x="4812" y="3532"/>
                  </a:lnTo>
                  <a:lnTo>
                    <a:pt x="5682" y="4198"/>
                  </a:lnTo>
                  <a:lnTo>
                    <a:pt x="6552" y="4914"/>
                  </a:lnTo>
                  <a:lnTo>
                    <a:pt x="7320" y="5682"/>
                  </a:lnTo>
                  <a:lnTo>
                    <a:pt x="8241" y="6603"/>
                  </a:lnTo>
                  <a:lnTo>
                    <a:pt x="9111" y="7525"/>
                  </a:lnTo>
                  <a:lnTo>
                    <a:pt x="8036" y="7525"/>
                  </a:lnTo>
                  <a:lnTo>
                    <a:pt x="6961" y="7422"/>
                  </a:lnTo>
                  <a:lnTo>
                    <a:pt x="5887" y="7320"/>
                  </a:lnTo>
                  <a:lnTo>
                    <a:pt x="4812" y="7166"/>
                  </a:lnTo>
                  <a:lnTo>
                    <a:pt x="3634" y="6962"/>
                  </a:lnTo>
                  <a:lnTo>
                    <a:pt x="2457" y="6655"/>
                  </a:lnTo>
                  <a:lnTo>
                    <a:pt x="1331" y="6194"/>
                  </a:lnTo>
                  <a:lnTo>
                    <a:pt x="205" y="5682"/>
                  </a:lnTo>
                  <a:lnTo>
                    <a:pt x="205" y="5733"/>
                  </a:lnTo>
                  <a:lnTo>
                    <a:pt x="205" y="5784"/>
                  </a:lnTo>
                  <a:lnTo>
                    <a:pt x="1382" y="6296"/>
                  </a:lnTo>
                  <a:lnTo>
                    <a:pt x="2560" y="6808"/>
                  </a:lnTo>
                  <a:lnTo>
                    <a:pt x="3686" y="7218"/>
                  </a:lnTo>
                  <a:lnTo>
                    <a:pt x="4863" y="7525"/>
                  </a:lnTo>
                  <a:lnTo>
                    <a:pt x="5989" y="7729"/>
                  </a:lnTo>
                  <a:lnTo>
                    <a:pt x="7115" y="7883"/>
                  </a:lnTo>
                  <a:lnTo>
                    <a:pt x="8292" y="7934"/>
                  </a:lnTo>
                  <a:lnTo>
                    <a:pt x="9418" y="7883"/>
                  </a:lnTo>
                  <a:lnTo>
                    <a:pt x="10391" y="9060"/>
                  </a:lnTo>
                  <a:lnTo>
                    <a:pt x="11261" y="10289"/>
                  </a:lnTo>
                  <a:lnTo>
                    <a:pt x="11261" y="10289"/>
                  </a:lnTo>
                  <a:lnTo>
                    <a:pt x="10340" y="10135"/>
                  </a:lnTo>
                  <a:lnTo>
                    <a:pt x="9367" y="9930"/>
                  </a:lnTo>
                  <a:lnTo>
                    <a:pt x="8804" y="9828"/>
                  </a:lnTo>
                  <a:lnTo>
                    <a:pt x="8241" y="9674"/>
                  </a:lnTo>
                  <a:lnTo>
                    <a:pt x="7678" y="9419"/>
                  </a:lnTo>
                  <a:lnTo>
                    <a:pt x="7115" y="9163"/>
                  </a:lnTo>
                  <a:lnTo>
                    <a:pt x="7064" y="9163"/>
                  </a:lnTo>
                  <a:lnTo>
                    <a:pt x="7064" y="9214"/>
                  </a:lnTo>
                  <a:lnTo>
                    <a:pt x="7064" y="9265"/>
                  </a:lnTo>
                  <a:lnTo>
                    <a:pt x="8139" y="9726"/>
                  </a:lnTo>
                  <a:lnTo>
                    <a:pt x="9265" y="10033"/>
                  </a:lnTo>
                  <a:lnTo>
                    <a:pt x="10442" y="10391"/>
                  </a:lnTo>
                  <a:lnTo>
                    <a:pt x="11466" y="10596"/>
                  </a:lnTo>
                  <a:lnTo>
                    <a:pt x="12080" y="11619"/>
                  </a:lnTo>
                  <a:lnTo>
                    <a:pt x="12694" y="12643"/>
                  </a:lnTo>
                  <a:lnTo>
                    <a:pt x="13257" y="13718"/>
                  </a:lnTo>
                  <a:lnTo>
                    <a:pt x="13769" y="14742"/>
                  </a:lnTo>
                  <a:lnTo>
                    <a:pt x="14281" y="15868"/>
                  </a:lnTo>
                  <a:lnTo>
                    <a:pt x="14741" y="16943"/>
                  </a:lnTo>
                  <a:lnTo>
                    <a:pt x="15151" y="18069"/>
                  </a:lnTo>
                  <a:lnTo>
                    <a:pt x="15509" y="19195"/>
                  </a:lnTo>
                  <a:lnTo>
                    <a:pt x="15816" y="20321"/>
                  </a:lnTo>
                  <a:lnTo>
                    <a:pt x="16123" y="21447"/>
                  </a:lnTo>
                  <a:lnTo>
                    <a:pt x="16379" y="22573"/>
                  </a:lnTo>
                  <a:lnTo>
                    <a:pt x="16635" y="23750"/>
                  </a:lnTo>
                  <a:lnTo>
                    <a:pt x="16840" y="24876"/>
                  </a:lnTo>
                  <a:lnTo>
                    <a:pt x="16994" y="26002"/>
                  </a:lnTo>
                  <a:lnTo>
                    <a:pt x="17147" y="27180"/>
                  </a:lnTo>
                  <a:lnTo>
                    <a:pt x="17249" y="28357"/>
                  </a:lnTo>
                  <a:lnTo>
                    <a:pt x="17352" y="29483"/>
                  </a:lnTo>
                  <a:lnTo>
                    <a:pt x="17403" y="30660"/>
                  </a:lnTo>
                  <a:lnTo>
                    <a:pt x="17403" y="31837"/>
                  </a:lnTo>
                  <a:lnTo>
                    <a:pt x="17403" y="33015"/>
                  </a:lnTo>
                  <a:lnTo>
                    <a:pt x="17352" y="34141"/>
                  </a:lnTo>
                  <a:lnTo>
                    <a:pt x="17301" y="35318"/>
                  </a:lnTo>
                  <a:lnTo>
                    <a:pt x="17147" y="37621"/>
                  </a:lnTo>
                  <a:lnTo>
                    <a:pt x="17198" y="37724"/>
                  </a:lnTo>
                  <a:lnTo>
                    <a:pt x="17352" y="37724"/>
                  </a:lnTo>
                  <a:lnTo>
                    <a:pt x="17352" y="37672"/>
                  </a:lnTo>
                  <a:lnTo>
                    <a:pt x="17557" y="36342"/>
                  </a:lnTo>
                  <a:lnTo>
                    <a:pt x="17710" y="35011"/>
                  </a:lnTo>
                  <a:lnTo>
                    <a:pt x="17813" y="33680"/>
                  </a:lnTo>
                  <a:lnTo>
                    <a:pt x="17813" y="32349"/>
                  </a:lnTo>
                  <a:lnTo>
                    <a:pt x="17864" y="31070"/>
                  </a:lnTo>
                  <a:lnTo>
                    <a:pt x="17864" y="29739"/>
                  </a:lnTo>
                  <a:lnTo>
                    <a:pt x="17813" y="28408"/>
                  </a:lnTo>
                  <a:lnTo>
                    <a:pt x="17761" y="27077"/>
                  </a:lnTo>
                  <a:lnTo>
                    <a:pt x="17659" y="26002"/>
                  </a:lnTo>
                  <a:lnTo>
                    <a:pt x="17505" y="24876"/>
                  </a:lnTo>
                  <a:lnTo>
                    <a:pt x="17352" y="23750"/>
                  </a:lnTo>
                  <a:lnTo>
                    <a:pt x="17198" y="22675"/>
                  </a:lnTo>
                  <a:lnTo>
                    <a:pt x="16942" y="21601"/>
                  </a:lnTo>
                  <a:lnTo>
                    <a:pt x="16686" y="20474"/>
                  </a:lnTo>
                  <a:lnTo>
                    <a:pt x="16431" y="19400"/>
                  </a:lnTo>
                  <a:lnTo>
                    <a:pt x="16072" y="18376"/>
                  </a:lnTo>
                  <a:lnTo>
                    <a:pt x="15714" y="17301"/>
                  </a:lnTo>
                  <a:lnTo>
                    <a:pt x="15356" y="16277"/>
                  </a:lnTo>
                  <a:lnTo>
                    <a:pt x="14895" y="15254"/>
                  </a:lnTo>
                  <a:lnTo>
                    <a:pt x="14434" y="14230"/>
                  </a:lnTo>
                  <a:lnTo>
                    <a:pt x="13922" y="13257"/>
                  </a:lnTo>
                  <a:lnTo>
                    <a:pt x="13411" y="12285"/>
                  </a:lnTo>
                  <a:lnTo>
                    <a:pt x="12796" y="11312"/>
                  </a:lnTo>
                  <a:lnTo>
                    <a:pt x="12182" y="10391"/>
                  </a:lnTo>
                  <a:lnTo>
                    <a:pt x="11159" y="9060"/>
                  </a:lnTo>
                  <a:lnTo>
                    <a:pt x="11056" y="8497"/>
                  </a:lnTo>
                  <a:lnTo>
                    <a:pt x="10903" y="7985"/>
                  </a:lnTo>
                  <a:lnTo>
                    <a:pt x="10647" y="7166"/>
                  </a:lnTo>
                  <a:lnTo>
                    <a:pt x="10340" y="6399"/>
                  </a:lnTo>
                  <a:lnTo>
                    <a:pt x="9623" y="4863"/>
                  </a:lnTo>
                  <a:lnTo>
                    <a:pt x="8753" y="3328"/>
                  </a:lnTo>
                  <a:lnTo>
                    <a:pt x="8650" y="3328"/>
                  </a:lnTo>
                  <a:lnTo>
                    <a:pt x="8650" y="3379"/>
                  </a:lnTo>
                  <a:lnTo>
                    <a:pt x="9111" y="4147"/>
                  </a:lnTo>
                  <a:lnTo>
                    <a:pt x="9469" y="4914"/>
                  </a:lnTo>
                  <a:lnTo>
                    <a:pt x="9828" y="5682"/>
                  </a:lnTo>
                  <a:lnTo>
                    <a:pt x="10084" y="6501"/>
                  </a:lnTo>
                  <a:lnTo>
                    <a:pt x="10595" y="8088"/>
                  </a:lnTo>
                  <a:lnTo>
                    <a:pt x="10647" y="8241"/>
                  </a:lnTo>
                  <a:lnTo>
                    <a:pt x="10647" y="8395"/>
                  </a:lnTo>
                  <a:lnTo>
                    <a:pt x="9777" y="7371"/>
                  </a:lnTo>
                  <a:lnTo>
                    <a:pt x="8855" y="6399"/>
                  </a:lnTo>
                  <a:lnTo>
                    <a:pt x="7883" y="5529"/>
                  </a:lnTo>
                  <a:lnTo>
                    <a:pt x="6859" y="4658"/>
                  </a:lnTo>
                  <a:lnTo>
                    <a:pt x="6757" y="4607"/>
                  </a:lnTo>
                  <a:lnTo>
                    <a:pt x="6552" y="3942"/>
                  </a:lnTo>
                  <a:lnTo>
                    <a:pt x="6194" y="3379"/>
                  </a:lnTo>
                  <a:lnTo>
                    <a:pt x="5835" y="2713"/>
                  </a:lnTo>
                  <a:lnTo>
                    <a:pt x="5477" y="2150"/>
                  </a:lnTo>
                  <a:lnTo>
                    <a:pt x="4556" y="1024"/>
                  </a:lnTo>
                  <a:lnTo>
                    <a:pt x="363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3862;p54">
              <a:extLst>
                <a:ext uri="{FF2B5EF4-FFF2-40B4-BE49-F238E27FC236}">
                  <a16:creationId xmlns:a16="http://schemas.microsoft.com/office/drawing/2014/main" id="{05A14D90-D657-2286-D709-D40C3BFF0EDA}"/>
                </a:ext>
              </a:extLst>
            </p:cNvPr>
            <p:cNvSpPr/>
            <p:nvPr/>
          </p:nvSpPr>
          <p:spPr>
            <a:xfrm>
              <a:off x="576400" y="2646350"/>
              <a:ext cx="44800" cy="78075"/>
            </a:xfrm>
            <a:custGeom>
              <a:avLst/>
              <a:gdLst/>
              <a:ahLst/>
              <a:cxnLst/>
              <a:rect l="l" t="t" r="r" b="b"/>
              <a:pathLst>
                <a:path w="1792" h="3123" extrusionOk="0">
                  <a:moveTo>
                    <a:pt x="1" y="1"/>
                  </a:moveTo>
                  <a:lnTo>
                    <a:pt x="1" y="52"/>
                  </a:lnTo>
                  <a:lnTo>
                    <a:pt x="512" y="768"/>
                  </a:lnTo>
                  <a:lnTo>
                    <a:pt x="973" y="1485"/>
                  </a:lnTo>
                  <a:lnTo>
                    <a:pt x="1741" y="3123"/>
                  </a:lnTo>
                  <a:lnTo>
                    <a:pt x="1792" y="3123"/>
                  </a:lnTo>
                  <a:lnTo>
                    <a:pt x="1485" y="2253"/>
                  </a:lnTo>
                  <a:lnTo>
                    <a:pt x="1075" y="1434"/>
                  </a:lnTo>
                  <a:lnTo>
                    <a:pt x="615" y="717"/>
                  </a:lnTo>
                  <a:lnTo>
                    <a:pt x="10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3863;p54">
              <a:extLst>
                <a:ext uri="{FF2B5EF4-FFF2-40B4-BE49-F238E27FC236}">
                  <a16:creationId xmlns:a16="http://schemas.microsoft.com/office/drawing/2014/main" id="{DF252B72-5A8A-C089-4693-D380D0DADBBF}"/>
                </a:ext>
              </a:extLst>
            </p:cNvPr>
            <p:cNvSpPr/>
            <p:nvPr/>
          </p:nvSpPr>
          <p:spPr>
            <a:xfrm>
              <a:off x="390850" y="2735925"/>
              <a:ext cx="84475" cy="28175"/>
            </a:xfrm>
            <a:custGeom>
              <a:avLst/>
              <a:gdLst/>
              <a:ahLst/>
              <a:cxnLst/>
              <a:rect l="l" t="t" r="r" b="b"/>
              <a:pathLst>
                <a:path w="3379" h="1127" extrusionOk="0">
                  <a:moveTo>
                    <a:pt x="52" y="0"/>
                  </a:moveTo>
                  <a:lnTo>
                    <a:pt x="1" y="52"/>
                  </a:lnTo>
                  <a:lnTo>
                    <a:pt x="52" y="52"/>
                  </a:lnTo>
                  <a:lnTo>
                    <a:pt x="820" y="410"/>
                  </a:lnTo>
                  <a:lnTo>
                    <a:pt x="1639" y="768"/>
                  </a:lnTo>
                  <a:lnTo>
                    <a:pt x="2509" y="1024"/>
                  </a:lnTo>
                  <a:lnTo>
                    <a:pt x="3379" y="1127"/>
                  </a:lnTo>
                  <a:lnTo>
                    <a:pt x="3379" y="1075"/>
                  </a:lnTo>
                  <a:lnTo>
                    <a:pt x="2560" y="922"/>
                  </a:lnTo>
                  <a:lnTo>
                    <a:pt x="1741" y="666"/>
                  </a:lnTo>
                  <a:lnTo>
                    <a:pt x="871" y="359"/>
                  </a:lnTo>
                  <a:lnTo>
                    <a:pt x="10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3864;p54">
              <a:extLst>
                <a:ext uri="{FF2B5EF4-FFF2-40B4-BE49-F238E27FC236}">
                  <a16:creationId xmlns:a16="http://schemas.microsoft.com/office/drawing/2014/main" id="{0F90E15C-5C60-366E-45AA-479DDB8F70A5}"/>
                </a:ext>
              </a:extLst>
            </p:cNvPr>
            <p:cNvSpPr/>
            <p:nvPr/>
          </p:nvSpPr>
          <p:spPr>
            <a:xfrm>
              <a:off x="893750" y="2217675"/>
              <a:ext cx="446600" cy="683350"/>
            </a:xfrm>
            <a:custGeom>
              <a:avLst/>
              <a:gdLst/>
              <a:ahLst/>
              <a:cxnLst/>
              <a:rect l="l" t="t" r="r" b="b"/>
              <a:pathLst>
                <a:path w="17864" h="27334" extrusionOk="0">
                  <a:moveTo>
                    <a:pt x="12899" y="1"/>
                  </a:moveTo>
                  <a:lnTo>
                    <a:pt x="12233" y="52"/>
                  </a:lnTo>
                  <a:lnTo>
                    <a:pt x="11568" y="154"/>
                  </a:lnTo>
                  <a:lnTo>
                    <a:pt x="10851" y="308"/>
                  </a:lnTo>
                  <a:lnTo>
                    <a:pt x="10186" y="615"/>
                  </a:lnTo>
                  <a:lnTo>
                    <a:pt x="9469" y="973"/>
                  </a:lnTo>
                  <a:lnTo>
                    <a:pt x="8753" y="1383"/>
                  </a:lnTo>
                  <a:lnTo>
                    <a:pt x="8036" y="1895"/>
                  </a:lnTo>
                  <a:lnTo>
                    <a:pt x="7320" y="2509"/>
                  </a:lnTo>
                  <a:lnTo>
                    <a:pt x="6654" y="3174"/>
                  </a:lnTo>
                  <a:lnTo>
                    <a:pt x="5938" y="3891"/>
                  </a:lnTo>
                  <a:lnTo>
                    <a:pt x="5272" y="4710"/>
                  </a:lnTo>
                  <a:lnTo>
                    <a:pt x="4658" y="5580"/>
                  </a:lnTo>
                  <a:lnTo>
                    <a:pt x="3993" y="6552"/>
                  </a:lnTo>
                  <a:lnTo>
                    <a:pt x="3430" y="7576"/>
                  </a:lnTo>
                  <a:lnTo>
                    <a:pt x="2867" y="8702"/>
                  </a:lnTo>
                  <a:lnTo>
                    <a:pt x="2355" y="9879"/>
                  </a:lnTo>
                  <a:lnTo>
                    <a:pt x="1843" y="11108"/>
                  </a:lnTo>
                  <a:lnTo>
                    <a:pt x="1433" y="12439"/>
                  </a:lnTo>
                  <a:lnTo>
                    <a:pt x="1024" y="13821"/>
                  </a:lnTo>
                  <a:lnTo>
                    <a:pt x="717" y="15305"/>
                  </a:lnTo>
                  <a:lnTo>
                    <a:pt x="410" y="16840"/>
                  </a:lnTo>
                  <a:lnTo>
                    <a:pt x="205" y="18427"/>
                  </a:lnTo>
                  <a:lnTo>
                    <a:pt x="51" y="20065"/>
                  </a:lnTo>
                  <a:lnTo>
                    <a:pt x="0" y="21805"/>
                  </a:lnTo>
                  <a:lnTo>
                    <a:pt x="0" y="23546"/>
                  </a:lnTo>
                  <a:lnTo>
                    <a:pt x="103" y="25439"/>
                  </a:lnTo>
                  <a:lnTo>
                    <a:pt x="256" y="27333"/>
                  </a:lnTo>
                  <a:lnTo>
                    <a:pt x="307" y="27282"/>
                  </a:lnTo>
                  <a:lnTo>
                    <a:pt x="563" y="26873"/>
                  </a:lnTo>
                  <a:lnTo>
                    <a:pt x="1024" y="26105"/>
                  </a:lnTo>
                  <a:lnTo>
                    <a:pt x="1741" y="25081"/>
                  </a:lnTo>
                  <a:lnTo>
                    <a:pt x="2201" y="24467"/>
                  </a:lnTo>
                  <a:lnTo>
                    <a:pt x="2713" y="23853"/>
                  </a:lnTo>
                  <a:lnTo>
                    <a:pt x="3378" y="23187"/>
                  </a:lnTo>
                  <a:lnTo>
                    <a:pt x="4146" y="22471"/>
                  </a:lnTo>
                  <a:lnTo>
                    <a:pt x="4965" y="21754"/>
                  </a:lnTo>
                  <a:lnTo>
                    <a:pt x="5938" y="21038"/>
                  </a:lnTo>
                  <a:lnTo>
                    <a:pt x="7013" y="20270"/>
                  </a:lnTo>
                  <a:lnTo>
                    <a:pt x="8190" y="19553"/>
                  </a:lnTo>
                  <a:lnTo>
                    <a:pt x="9367" y="18837"/>
                  </a:lnTo>
                  <a:lnTo>
                    <a:pt x="10544" y="17966"/>
                  </a:lnTo>
                  <a:lnTo>
                    <a:pt x="11670" y="17045"/>
                  </a:lnTo>
                  <a:lnTo>
                    <a:pt x="12796" y="16021"/>
                  </a:lnTo>
                  <a:lnTo>
                    <a:pt x="13871" y="14895"/>
                  </a:lnTo>
                  <a:lnTo>
                    <a:pt x="14844" y="13718"/>
                  </a:lnTo>
                  <a:lnTo>
                    <a:pt x="15714" y="12439"/>
                  </a:lnTo>
                  <a:lnTo>
                    <a:pt x="16123" y="11824"/>
                  </a:lnTo>
                  <a:lnTo>
                    <a:pt x="16482" y="11159"/>
                  </a:lnTo>
                  <a:lnTo>
                    <a:pt x="16789" y="10545"/>
                  </a:lnTo>
                  <a:lnTo>
                    <a:pt x="17096" y="9879"/>
                  </a:lnTo>
                  <a:lnTo>
                    <a:pt x="17352" y="9214"/>
                  </a:lnTo>
                  <a:lnTo>
                    <a:pt x="17557" y="8549"/>
                  </a:lnTo>
                  <a:lnTo>
                    <a:pt x="17710" y="7883"/>
                  </a:lnTo>
                  <a:lnTo>
                    <a:pt x="17813" y="7269"/>
                  </a:lnTo>
                  <a:lnTo>
                    <a:pt x="17864" y="6603"/>
                  </a:lnTo>
                  <a:lnTo>
                    <a:pt x="17864" y="5938"/>
                  </a:lnTo>
                  <a:lnTo>
                    <a:pt x="17813" y="5273"/>
                  </a:lnTo>
                  <a:lnTo>
                    <a:pt x="17710" y="4658"/>
                  </a:lnTo>
                  <a:lnTo>
                    <a:pt x="17557" y="4044"/>
                  </a:lnTo>
                  <a:lnTo>
                    <a:pt x="17301" y="3430"/>
                  </a:lnTo>
                  <a:lnTo>
                    <a:pt x="16994" y="2816"/>
                  </a:lnTo>
                  <a:lnTo>
                    <a:pt x="16635" y="2253"/>
                  </a:lnTo>
                  <a:lnTo>
                    <a:pt x="16175" y="1690"/>
                  </a:lnTo>
                  <a:lnTo>
                    <a:pt x="15663" y="1127"/>
                  </a:lnTo>
                  <a:lnTo>
                    <a:pt x="15151" y="717"/>
                  </a:lnTo>
                  <a:lnTo>
                    <a:pt x="14639" y="410"/>
                  </a:lnTo>
                  <a:lnTo>
                    <a:pt x="14076" y="205"/>
                  </a:lnTo>
                  <a:lnTo>
                    <a:pt x="13513" y="52"/>
                  </a:lnTo>
                  <a:lnTo>
                    <a:pt x="12899"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3865;p54">
              <a:extLst>
                <a:ext uri="{FF2B5EF4-FFF2-40B4-BE49-F238E27FC236}">
                  <a16:creationId xmlns:a16="http://schemas.microsoft.com/office/drawing/2014/main" id="{75C3210F-B138-93E4-DA4A-B71E36A4B47A}"/>
                </a:ext>
              </a:extLst>
            </p:cNvPr>
            <p:cNvSpPr/>
            <p:nvPr/>
          </p:nvSpPr>
          <p:spPr>
            <a:xfrm>
              <a:off x="782425" y="2305975"/>
              <a:ext cx="428700" cy="1563725"/>
            </a:xfrm>
            <a:custGeom>
              <a:avLst/>
              <a:gdLst/>
              <a:ahLst/>
              <a:cxnLst/>
              <a:rect l="l" t="t" r="r" b="b"/>
              <a:pathLst>
                <a:path w="17148" h="62549" extrusionOk="0">
                  <a:moveTo>
                    <a:pt x="14025" y="0"/>
                  </a:moveTo>
                  <a:lnTo>
                    <a:pt x="13564" y="1075"/>
                  </a:lnTo>
                  <a:lnTo>
                    <a:pt x="13052" y="2099"/>
                  </a:lnTo>
                  <a:lnTo>
                    <a:pt x="12643" y="3123"/>
                  </a:lnTo>
                  <a:lnTo>
                    <a:pt x="12336" y="4198"/>
                  </a:lnTo>
                  <a:lnTo>
                    <a:pt x="12029" y="5272"/>
                  </a:lnTo>
                  <a:lnTo>
                    <a:pt x="11824" y="6398"/>
                  </a:lnTo>
                  <a:lnTo>
                    <a:pt x="11773" y="6859"/>
                  </a:lnTo>
                  <a:lnTo>
                    <a:pt x="11722" y="7371"/>
                  </a:lnTo>
                  <a:lnTo>
                    <a:pt x="11722" y="7883"/>
                  </a:lnTo>
                  <a:lnTo>
                    <a:pt x="11773" y="8344"/>
                  </a:lnTo>
                  <a:lnTo>
                    <a:pt x="10340" y="10442"/>
                  </a:lnTo>
                  <a:lnTo>
                    <a:pt x="8958" y="12541"/>
                  </a:lnTo>
                  <a:lnTo>
                    <a:pt x="8446" y="13360"/>
                  </a:lnTo>
                  <a:lnTo>
                    <a:pt x="8446" y="11671"/>
                  </a:lnTo>
                  <a:lnTo>
                    <a:pt x="8446" y="9930"/>
                  </a:lnTo>
                  <a:lnTo>
                    <a:pt x="8497" y="8855"/>
                  </a:lnTo>
                  <a:lnTo>
                    <a:pt x="8548" y="7729"/>
                  </a:lnTo>
                  <a:lnTo>
                    <a:pt x="8702" y="6654"/>
                  </a:lnTo>
                  <a:lnTo>
                    <a:pt x="8906" y="5580"/>
                  </a:lnTo>
                  <a:lnTo>
                    <a:pt x="8804" y="5580"/>
                  </a:lnTo>
                  <a:lnTo>
                    <a:pt x="8395" y="7678"/>
                  </a:lnTo>
                  <a:lnTo>
                    <a:pt x="8190" y="8753"/>
                  </a:lnTo>
                  <a:lnTo>
                    <a:pt x="8036" y="9777"/>
                  </a:lnTo>
                  <a:lnTo>
                    <a:pt x="7985" y="10852"/>
                  </a:lnTo>
                  <a:lnTo>
                    <a:pt x="7934" y="11926"/>
                  </a:lnTo>
                  <a:lnTo>
                    <a:pt x="7985" y="13001"/>
                  </a:lnTo>
                  <a:lnTo>
                    <a:pt x="8087" y="14025"/>
                  </a:lnTo>
                  <a:lnTo>
                    <a:pt x="7013" y="16021"/>
                  </a:lnTo>
                  <a:lnTo>
                    <a:pt x="6040" y="17966"/>
                  </a:lnTo>
                  <a:lnTo>
                    <a:pt x="6040" y="17250"/>
                  </a:lnTo>
                  <a:lnTo>
                    <a:pt x="6040" y="16277"/>
                  </a:lnTo>
                  <a:lnTo>
                    <a:pt x="6040" y="15253"/>
                  </a:lnTo>
                  <a:lnTo>
                    <a:pt x="6142" y="13308"/>
                  </a:lnTo>
                  <a:lnTo>
                    <a:pt x="6245" y="12234"/>
                  </a:lnTo>
                  <a:lnTo>
                    <a:pt x="6398" y="11107"/>
                  </a:lnTo>
                  <a:lnTo>
                    <a:pt x="6296" y="11107"/>
                  </a:lnTo>
                  <a:lnTo>
                    <a:pt x="6245" y="11619"/>
                  </a:lnTo>
                  <a:lnTo>
                    <a:pt x="6194" y="12131"/>
                  </a:lnTo>
                  <a:lnTo>
                    <a:pt x="6040" y="13155"/>
                  </a:lnTo>
                  <a:lnTo>
                    <a:pt x="5835" y="15253"/>
                  </a:lnTo>
                  <a:lnTo>
                    <a:pt x="5733" y="16277"/>
                  </a:lnTo>
                  <a:lnTo>
                    <a:pt x="5682" y="17301"/>
                  </a:lnTo>
                  <a:lnTo>
                    <a:pt x="5631" y="18069"/>
                  </a:lnTo>
                  <a:lnTo>
                    <a:pt x="5682" y="18888"/>
                  </a:lnTo>
                  <a:lnTo>
                    <a:pt x="4760" y="20986"/>
                  </a:lnTo>
                  <a:lnTo>
                    <a:pt x="3993" y="23085"/>
                  </a:lnTo>
                  <a:lnTo>
                    <a:pt x="3481" y="24569"/>
                  </a:lnTo>
                  <a:lnTo>
                    <a:pt x="3020" y="26053"/>
                  </a:lnTo>
                  <a:lnTo>
                    <a:pt x="2611" y="27589"/>
                  </a:lnTo>
                  <a:lnTo>
                    <a:pt x="2252" y="29073"/>
                  </a:lnTo>
                  <a:lnTo>
                    <a:pt x="1894" y="30609"/>
                  </a:lnTo>
                  <a:lnTo>
                    <a:pt x="1587" y="32144"/>
                  </a:lnTo>
                  <a:lnTo>
                    <a:pt x="1331" y="33680"/>
                  </a:lnTo>
                  <a:lnTo>
                    <a:pt x="1126" y="35215"/>
                  </a:lnTo>
                  <a:lnTo>
                    <a:pt x="717" y="38594"/>
                  </a:lnTo>
                  <a:lnTo>
                    <a:pt x="410" y="42023"/>
                  </a:lnTo>
                  <a:lnTo>
                    <a:pt x="205" y="45401"/>
                  </a:lnTo>
                  <a:lnTo>
                    <a:pt x="51" y="48779"/>
                  </a:lnTo>
                  <a:lnTo>
                    <a:pt x="0" y="52260"/>
                  </a:lnTo>
                  <a:lnTo>
                    <a:pt x="0" y="54000"/>
                  </a:lnTo>
                  <a:lnTo>
                    <a:pt x="51" y="55689"/>
                  </a:lnTo>
                  <a:lnTo>
                    <a:pt x="205" y="59119"/>
                  </a:lnTo>
                  <a:lnTo>
                    <a:pt x="359" y="60808"/>
                  </a:lnTo>
                  <a:lnTo>
                    <a:pt x="512" y="62497"/>
                  </a:lnTo>
                  <a:lnTo>
                    <a:pt x="563" y="62548"/>
                  </a:lnTo>
                  <a:lnTo>
                    <a:pt x="666" y="62548"/>
                  </a:lnTo>
                  <a:lnTo>
                    <a:pt x="666" y="62497"/>
                  </a:lnTo>
                  <a:lnTo>
                    <a:pt x="666" y="60603"/>
                  </a:lnTo>
                  <a:lnTo>
                    <a:pt x="614" y="58709"/>
                  </a:lnTo>
                  <a:lnTo>
                    <a:pt x="563" y="56815"/>
                  </a:lnTo>
                  <a:lnTo>
                    <a:pt x="563" y="54922"/>
                  </a:lnTo>
                  <a:lnTo>
                    <a:pt x="666" y="51134"/>
                  </a:lnTo>
                  <a:lnTo>
                    <a:pt x="819" y="47295"/>
                  </a:lnTo>
                  <a:lnTo>
                    <a:pt x="1024" y="44122"/>
                  </a:lnTo>
                  <a:lnTo>
                    <a:pt x="1331" y="40948"/>
                  </a:lnTo>
                  <a:lnTo>
                    <a:pt x="1689" y="37775"/>
                  </a:lnTo>
                  <a:lnTo>
                    <a:pt x="2150" y="34601"/>
                  </a:lnTo>
                  <a:lnTo>
                    <a:pt x="2713" y="31479"/>
                  </a:lnTo>
                  <a:lnTo>
                    <a:pt x="3020" y="29943"/>
                  </a:lnTo>
                  <a:lnTo>
                    <a:pt x="3378" y="28357"/>
                  </a:lnTo>
                  <a:lnTo>
                    <a:pt x="3788" y="26821"/>
                  </a:lnTo>
                  <a:lnTo>
                    <a:pt x="4197" y="25286"/>
                  </a:lnTo>
                  <a:lnTo>
                    <a:pt x="4709" y="23750"/>
                  </a:lnTo>
                  <a:lnTo>
                    <a:pt x="5221" y="22266"/>
                  </a:lnTo>
                  <a:lnTo>
                    <a:pt x="6142" y="19809"/>
                  </a:lnTo>
                  <a:lnTo>
                    <a:pt x="7166" y="17454"/>
                  </a:lnTo>
                  <a:lnTo>
                    <a:pt x="8497" y="16738"/>
                  </a:lnTo>
                  <a:lnTo>
                    <a:pt x="9828" y="15970"/>
                  </a:lnTo>
                  <a:lnTo>
                    <a:pt x="10493" y="15612"/>
                  </a:lnTo>
                  <a:lnTo>
                    <a:pt x="11158" y="15151"/>
                  </a:lnTo>
                  <a:lnTo>
                    <a:pt x="11824" y="14690"/>
                  </a:lnTo>
                  <a:lnTo>
                    <a:pt x="12438" y="14179"/>
                  </a:lnTo>
                  <a:lnTo>
                    <a:pt x="12438" y="14127"/>
                  </a:lnTo>
                  <a:lnTo>
                    <a:pt x="12387" y="14127"/>
                  </a:lnTo>
                  <a:lnTo>
                    <a:pt x="11722" y="14588"/>
                  </a:lnTo>
                  <a:lnTo>
                    <a:pt x="11005" y="14946"/>
                  </a:lnTo>
                  <a:lnTo>
                    <a:pt x="9572" y="15714"/>
                  </a:lnTo>
                  <a:lnTo>
                    <a:pt x="8446" y="16380"/>
                  </a:lnTo>
                  <a:lnTo>
                    <a:pt x="7371" y="17045"/>
                  </a:lnTo>
                  <a:lnTo>
                    <a:pt x="8446" y="14793"/>
                  </a:lnTo>
                  <a:lnTo>
                    <a:pt x="9623" y="12643"/>
                  </a:lnTo>
                  <a:lnTo>
                    <a:pt x="10544" y="12131"/>
                  </a:lnTo>
                  <a:lnTo>
                    <a:pt x="11466" y="11722"/>
                  </a:lnTo>
                  <a:lnTo>
                    <a:pt x="12438" y="11261"/>
                  </a:lnTo>
                  <a:lnTo>
                    <a:pt x="13308" y="10800"/>
                  </a:lnTo>
                  <a:lnTo>
                    <a:pt x="14281" y="10237"/>
                  </a:lnTo>
                  <a:lnTo>
                    <a:pt x="15253" y="9623"/>
                  </a:lnTo>
                  <a:lnTo>
                    <a:pt x="16175" y="8958"/>
                  </a:lnTo>
                  <a:lnTo>
                    <a:pt x="16635" y="8599"/>
                  </a:lnTo>
                  <a:lnTo>
                    <a:pt x="17096" y="8344"/>
                  </a:lnTo>
                  <a:lnTo>
                    <a:pt x="17147" y="8292"/>
                  </a:lnTo>
                  <a:lnTo>
                    <a:pt x="17147" y="8241"/>
                  </a:lnTo>
                  <a:lnTo>
                    <a:pt x="17045" y="8241"/>
                  </a:lnTo>
                  <a:lnTo>
                    <a:pt x="16482" y="8599"/>
                  </a:lnTo>
                  <a:lnTo>
                    <a:pt x="15919" y="8907"/>
                  </a:lnTo>
                  <a:lnTo>
                    <a:pt x="14946" y="9470"/>
                  </a:lnTo>
                  <a:lnTo>
                    <a:pt x="13001" y="10493"/>
                  </a:lnTo>
                  <a:lnTo>
                    <a:pt x="11056" y="11568"/>
                  </a:lnTo>
                  <a:lnTo>
                    <a:pt x="10493" y="11875"/>
                  </a:lnTo>
                  <a:lnTo>
                    <a:pt x="9879" y="12182"/>
                  </a:lnTo>
                  <a:lnTo>
                    <a:pt x="10135" y="11824"/>
                  </a:lnTo>
                  <a:lnTo>
                    <a:pt x="10903" y="10544"/>
                  </a:lnTo>
                  <a:lnTo>
                    <a:pt x="11670" y="9367"/>
                  </a:lnTo>
                  <a:lnTo>
                    <a:pt x="12489" y="8139"/>
                  </a:lnTo>
                  <a:lnTo>
                    <a:pt x="13308" y="6962"/>
                  </a:lnTo>
                  <a:lnTo>
                    <a:pt x="14178" y="5835"/>
                  </a:lnTo>
                  <a:lnTo>
                    <a:pt x="15100" y="4709"/>
                  </a:lnTo>
                  <a:lnTo>
                    <a:pt x="16021" y="3583"/>
                  </a:lnTo>
                  <a:lnTo>
                    <a:pt x="16994" y="2457"/>
                  </a:lnTo>
                  <a:lnTo>
                    <a:pt x="16994" y="2406"/>
                  </a:lnTo>
                  <a:lnTo>
                    <a:pt x="16942" y="2406"/>
                  </a:lnTo>
                  <a:lnTo>
                    <a:pt x="15663" y="3737"/>
                  </a:lnTo>
                  <a:lnTo>
                    <a:pt x="14485" y="5068"/>
                  </a:lnTo>
                  <a:lnTo>
                    <a:pt x="13308" y="6450"/>
                  </a:lnTo>
                  <a:lnTo>
                    <a:pt x="12182" y="7883"/>
                  </a:lnTo>
                  <a:lnTo>
                    <a:pt x="12182" y="7883"/>
                  </a:lnTo>
                  <a:lnTo>
                    <a:pt x="12285" y="7166"/>
                  </a:lnTo>
                  <a:lnTo>
                    <a:pt x="12387" y="6450"/>
                  </a:lnTo>
                  <a:lnTo>
                    <a:pt x="12540" y="5375"/>
                  </a:lnTo>
                  <a:lnTo>
                    <a:pt x="12745" y="4300"/>
                  </a:lnTo>
                  <a:lnTo>
                    <a:pt x="13001" y="3276"/>
                  </a:lnTo>
                  <a:lnTo>
                    <a:pt x="13308" y="2253"/>
                  </a:lnTo>
                  <a:lnTo>
                    <a:pt x="13462" y="1690"/>
                  </a:lnTo>
                  <a:lnTo>
                    <a:pt x="13615" y="1126"/>
                  </a:lnTo>
                  <a:lnTo>
                    <a:pt x="13871" y="563"/>
                  </a:lnTo>
                  <a:lnTo>
                    <a:pt x="14127" y="52"/>
                  </a:lnTo>
                  <a:lnTo>
                    <a:pt x="141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3866;p54">
              <a:extLst>
                <a:ext uri="{FF2B5EF4-FFF2-40B4-BE49-F238E27FC236}">
                  <a16:creationId xmlns:a16="http://schemas.microsoft.com/office/drawing/2014/main" id="{9A9DC6A9-44A5-C760-9BE7-A927406FFC2D}"/>
                </a:ext>
              </a:extLst>
            </p:cNvPr>
            <p:cNvSpPr/>
            <p:nvPr/>
          </p:nvSpPr>
          <p:spPr>
            <a:xfrm>
              <a:off x="1089525" y="2514550"/>
              <a:ext cx="175325" cy="102400"/>
            </a:xfrm>
            <a:custGeom>
              <a:avLst/>
              <a:gdLst/>
              <a:ahLst/>
              <a:cxnLst/>
              <a:rect l="l" t="t" r="r" b="b"/>
              <a:pathLst>
                <a:path w="7013" h="4096" extrusionOk="0">
                  <a:moveTo>
                    <a:pt x="7013" y="1"/>
                  </a:moveTo>
                  <a:lnTo>
                    <a:pt x="5375" y="1178"/>
                  </a:lnTo>
                  <a:lnTo>
                    <a:pt x="3635" y="2201"/>
                  </a:lnTo>
                  <a:lnTo>
                    <a:pt x="2765" y="2713"/>
                  </a:lnTo>
                  <a:lnTo>
                    <a:pt x="1843" y="3174"/>
                  </a:lnTo>
                  <a:lnTo>
                    <a:pt x="973" y="3635"/>
                  </a:lnTo>
                  <a:lnTo>
                    <a:pt x="52" y="4044"/>
                  </a:lnTo>
                  <a:lnTo>
                    <a:pt x="1" y="4095"/>
                  </a:lnTo>
                  <a:lnTo>
                    <a:pt x="52" y="4095"/>
                  </a:lnTo>
                  <a:lnTo>
                    <a:pt x="973" y="3686"/>
                  </a:lnTo>
                  <a:lnTo>
                    <a:pt x="1894" y="3276"/>
                  </a:lnTo>
                  <a:lnTo>
                    <a:pt x="2816" y="2816"/>
                  </a:lnTo>
                  <a:lnTo>
                    <a:pt x="3737" y="2304"/>
                  </a:lnTo>
                  <a:lnTo>
                    <a:pt x="4607" y="1792"/>
                  </a:lnTo>
                  <a:lnTo>
                    <a:pt x="5426" y="1229"/>
                  </a:lnTo>
                  <a:lnTo>
                    <a:pt x="6245" y="666"/>
                  </a:lnTo>
                  <a:lnTo>
                    <a:pt x="701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3867;p54">
              <a:extLst>
                <a:ext uri="{FF2B5EF4-FFF2-40B4-BE49-F238E27FC236}">
                  <a16:creationId xmlns:a16="http://schemas.microsoft.com/office/drawing/2014/main" id="{42CCF557-24FF-6CF5-8E43-479C36FA028A}"/>
                </a:ext>
              </a:extLst>
            </p:cNvPr>
            <p:cNvSpPr/>
            <p:nvPr/>
          </p:nvSpPr>
          <p:spPr>
            <a:xfrm>
              <a:off x="1029375" y="2336675"/>
              <a:ext cx="29475" cy="124150"/>
            </a:xfrm>
            <a:custGeom>
              <a:avLst/>
              <a:gdLst/>
              <a:ahLst/>
              <a:cxnLst/>
              <a:rect l="l" t="t" r="r" b="b"/>
              <a:pathLst>
                <a:path w="1179" h="4966" extrusionOk="0">
                  <a:moveTo>
                    <a:pt x="1178" y="1"/>
                  </a:moveTo>
                  <a:lnTo>
                    <a:pt x="1127" y="52"/>
                  </a:lnTo>
                  <a:lnTo>
                    <a:pt x="1127" y="103"/>
                  </a:lnTo>
                  <a:lnTo>
                    <a:pt x="1127" y="103"/>
                  </a:lnTo>
                  <a:lnTo>
                    <a:pt x="1178" y="1"/>
                  </a:lnTo>
                  <a:close/>
                  <a:moveTo>
                    <a:pt x="1127" y="103"/>
                  </a:moveTo>
                  <a:lnTo>
                    <a:pt x="1076" y="206"/>
                  </a:lnTo>
                  <a:lnTo>
                    <a:pt x="1076" y="308"/>
                  </a:lnTo>
                  <a:lnTo>
                    <a:pt x="1076" y="316"/>
                  </a:lnTo>
                  <a:lnTo>
                    <a:pt x="1127" y="206"/>
                  </a:lnTo>
                  <a:lnTo>
                    <a:pt x="1127" y="103"/>
                  </a:lnTo>
                  <a:lnTo>
                    <a:pt x="1127" y="103"/>
                  </a:lnTo>
                  <a:close/>
                  <a:moveTo>
                    <a:pt x="1076" y="316"/>
                  </a:moveTo>
                  <a:lnTo>
                    <a:pt x="820" y="871"/>
                  </a:lnTo>
                  <a:lnTo>
                    <a:pt x="820" y="922"/>
                  </a:lnTo>
                  <a:lnTo>
                    <a:pt x="666" y="1485"/>
                  </a:lnTo>
                  <a:lnTo>
                    <a:pt x="513" y="2048"/>
                  </a:lnTo>
                  <a:lnTo>
                    <a:pt x="308" y="2765"/>
                  </a:lnTo>
                  <a:lnTo>
                    <a:pt x="154" y="3481"/>
                  </a:lnTo>
                  <a:lnTo>
                    <a:pt x="52" y="4198"/>
                  </a:lnTo>
                  <a:lnTo>
                    <a:pt x="1" y="4966"/>
                  </a:lnTo>
                  <a:lnTo>
                    <a:pt x="103" y="4966"/>
                  </a:lnTo>
                  <a:lnTo>
                    <a:pt x="257" y="3789"/>
                  </a:lnTo>
                  <a:lnTo>
                    <a:pt x="513" y="2611"/>
                  </a:lnTo>
                  <a:lnTo>
                    <a:pt x="769" y="1485"/>
                  </a:lnTo>
                  <a:lnTo>
                    <a:pt x="1076" y="359"/>
                  </a:lnTo>
                  <a:lnTo>
                    <a:pt x="1076" y="316"/>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3868;p54">
              <a:extLst>
                <a:ext uri="{FF2B5EF4-FFF2-40B4-BE49-F238E27FC236}">
                  <a16:creationId xmlns:a16="http://schemas.microsoft.com/office/drawing/2014/main" id="{5A9C4DB7-A123-D0B3-38EA-DB73200F25DA}"/>
                </a:ext>
              </a:extLst>
            </p:cNvPr>
            <p:cNvSpPr/>
            <p:nvPr/>
          </p:nvSpPr>
          <p:spPr>
            <a:xfrm>
              <a:off x="605825" y="3566400"/>
              <a:ext cx="492675" cy="578400"/>
            </a:xfrm>
            <a:custGeom>
              <a:avLst/>
              <a:gdLst/>
              <a:ahLst/>
              <a:cxnLst/>
              <a:rect l="l" t="t" r="r" b="b"/>
              <a:pathLst>
                <a:path w="19707" h="23136" extrusionOk="0">
                  <a:moveTo>
                    <a:pt x="1" y="0"/>
                  </a:moveTo>
                  <a:lnTo>
                    <a:pt x="461" y="5733"/>
                  </a:lnTo>
                  <a:lnTo>
                    <a:pt x="1946" y="23136"/>
                  </a:lnTo>
                  <a:lnTo>
                    <a:pt x="17762" y="23136"/>
                  </a:lnTo>
                  <a:lnTo>
                    <a:pt x="19195" y="5733"/>
                  </a:lnTo>
                  <a:lnTo>
                    <a:pt x="1970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3869;p54">
              <a:extLst>
                <a:ext uri="{FF2B5EF4-FFF2-40B4-BE49-F238E27FC236}">
                  <a16:creationId xmlns:a16="http://schemas.microsoft.com/office/drawing/2014/main" id="{4DB3B7D2-2935-3CAB-FE65-44E77B2E0AFC}"/>
                </a:ext>
              </a:extLst>
            </p:cNvPr>
            <p:cNvSpPr/>
            <p:nvPr/>
          </p:nvSpPr>
          <p:spPr>
            <a:xfrm>
              <a:off x="605825" y="3566400"/>
              <a:ext cx="492675" cy="143325"/>
            </a:xfrm>
            <a:custGeom>
              <a:avLst/>
              <a:gdLst/>
              <a:ahLst/>
              <a:cxnLst/>
              <a:rect l="l" t="t" r="r" b="b"/>
              <a:pathLst>
                <a:path w="19707" h="5733" extrusionOk="0">
                  <a:moveTo>
                    <a:pt x="1" y="0"/>
                  </a:moveTo>
                  <a:lnTo>
                    <a:pt x="461" y="5733"/>
                  </a:lnTo>
                  <a:lnTo>
                    <a:pt x="19195" y="5733"/>
                  </a:lnTo>
                  <a:lnTo>
                    <a:pt x="1970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3870;p54">
              <a:extLst>
                <a:ext uri="{FF2B5EF4-FFF2-40B4-BE49-F238E27FC236}">
                  <a16:creationId xmlns:a16="http://schemas.microsoft.com/office/drawing/2014/main" id="{FA40D445-2E03-68A5-A519-34A2CEBB9999}"/>
                </a:ext>
              </a:extLst>
            </p:cNvPr>
            <p:cNvSpPr/>
            <p:nvPr/>
          </p:nvSpPr>
          <p:spPr>
            <a:xfrm>
              <a:off x="566175" y="3508800"/>
              <a:ext cx="570725" cy="136950"/>
            </a:xfrm>
            <a:custGeom>
              <a:avLst/>
              <a:gdLst/>
              <a:ahLst/>
              <a:cxnLst/>
              <a:rect l="l" t="t" r="r" b="b"/>
              <a:pathLst>
                <a:path w="22829" h="5478" extrusionOk="0">
                  <a:moveTo>
                    <a:pt x="0" y="1"/>
                  </a:moveTo>
                  <a:lnTo>
                    <a:pt x="0" y="5478"/>
                  </a:lnTo>
                  <a:lnTo>
                    <a:pt x="22828" y="5478"/>
                  </a:lnTo>
                  <a:lnTo>
                    <a:pt x="2282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3871;p54">
              <a:extLst>
                <a:ext uri="{FF2B5EF4-FFF2-40B4-BE49-F238E27FC236}">
                  <a16:creationId xmlns:a16="http://schemas.microsoft.com/office/drawing/2014/main" id="{C41D13D9-140C-7395-A76D-200A9761B3C9}"/>
                </a:ext>
              </a:extLst>
            </p:cNvPr>
            <p:cNvSpPr/>
            <p:nvPr/>
          </p:nvSpPr>
          <p:spPr>
            <a:xfrm>
              <a:off x="288500" y="4138375"/>
              <a:ext cx="7043000" cy="16675"/>
            </a:xfrm>
            <a:custGeom>
              <a:avLst/>
              <a:gdLst/>
              <a:ahLst/>
              <a:cxnLst/>
              <a:rect l="l" t="t" r="r" b="b"/>
              <a:pathLst>
                <a:path w="281720" h="667" extrusionOk="0">
                  <a:moveTo>
                    <a:pt x="140860" y="1"/>
                  </a:moveTo>
                  <a:lnTo>
                    <a:pt x="70430" y="103"/>
                  </a:lnTo>
                  <a:lnTo>
                    <a:pt x="35215" y="154"/>
                  </a:lnTo>
                  <a:lnTo>
                    <a:pt x="0" y="308"/>
                  </a:lnTo>
                  <a:lnTo>
                    <a:pt x="35215" y="462"/>
                  </a:lnTo>
                  <a:lnTo>
                    <a:pt x="70430" y="513"/>
                  </a:lnTo>
                  <a:lnTo>
                    <a:pt x="140860" y="666"/>
                  </a:lnTo>
                  <a:lnTo>
                    <a:pt x="211290" y="513"/>
                  </a:lnTo>
                  <a:lnTo>
                    <a:pt x="246505" y="462"/>
                  </a:lnTo>
                  <a:lnTo>
                    <a:pt x="281720" y="308"/>
                  </a:lnTo>
                  <a:lnTo>
                    <a:pt x="246505" y="154"/>
                  </a:lnTo>
                  <a:lnTo>
                    <a:pt x="211290" y="103"/>
                  </a:lnTo>
                  <a:lnTo>
                    <a:pt x="14086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3872;p54">
              <a:extLst>
                <a:ext uri="{FF2B5EF4-FFF2-40B4-BE49-F238E27FC236}">
                  <a16:creationId xmlns:a16="http://schemas.microsoft.com/office/drawing/2014/main" id="{1C072A02-684A-A023-0D4B-84A67418E96A}"/>
                </a:ext>
              </a:extLst>
            </p:cNvPr>
            <p:cNvSpPr/>
            <p:nvPr/>
          </p:nvSpPr>
          <p:spPr>
            <a:xfrm>
              <a:off x="2642975" y="3176100"/>
              <a:ext cx="328900" cy="1580375"/>
            </a:xfrm>
            <a:custGeom>
              <a:avLst/>
              <a:gdLst/>
              <a:ahLst/>
              <a:cxnLst/>
              <a:rect l="l" t="t" r="r" b="b"/>
              <a:pathLst>
                <a:path w="13156" h="63215" extrusionOk="0">
                  <a:moveTo>
                    <a:pt x="1" y="1"/>
                  </a:moveTo>
                  <a:lnTo>
                    <a:pt x="1485" y="8907"/>
                  </a:lnTo>
                  <a:lnTo>
                    <a:pt x="11517" y="63214"/>
                  </a:lnTo>
                  <a:lnTo>
                    <a:pt x="13155" y="63214"/>
                  </a:lnTo>
                  <a:lnTo>
                    <a:pt x="5836" y="8907"/>
                  </a:lnTo>
                  <a:lnTo>
                    <a:pt x="476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3873;p54">
              <a:extLst>
                <a:ext uri="{FF2B5EF4-FFF2-40B4-BE49-F238E27FC236}">
                  <a16:creationId xmlns:a16="http://schemas.microsoft.com/office/drawing/2014/main" id="{823F8613-32FE-DA5B-4828-A2A35BCAD197}"/>
                </a:ext>
              </a:extLst>
            </p:cNvPr>
            <p:cNvSpPr/>
            <p:nvPr/>
          </p:nvSpPr>
          <p:spPr>
            <a:xfrm>
              <a:off x="2642975" y="3176100"/>
              <a:ext cx="145900" cy="222700"/>
            </a:xfrm>
            <a:custGeom>
              <a:avLst/>
              <a:gdLst/>
              <a:ahLst/>
              <a:cxnLst/>
              <a:rect l="l" t="t" r="r" b="b"/>
              <a:pathLst>
                <a:path w="5836" h="8908" extrusionOk="0">
                  <a:moveTo>
                    <a:pt x="1" y="1"/>
                  </a:moveTo>
                  <a:lnTo>
                    <a:pt x="1485" y="8907"/>
                  </a:lnTo>
                  <a:lnTo>
                    <a:pt x="5836" y="8907"/>
                  </a:lnTo>
                  <a:lnTo>
                    <a:pt x="4761"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74;p54">
              <a:extLst>
                <a:ext uri="{FF2B5EF4-FFF2-40B4-BE49-F238E27FC236}">
                  <a16:creationId xmlns:a16="http://schemas.microsoft.com/office/drawing/2014/main" id="{CF28971A-2044-6C80-038F-4C80D7413040}"/>
                </a:ext>
              </a:extLst>
            </p:cNvPr>
            <p:cNvSpPr/>
            <p:nvPr/>
          </p:nvSpPr>
          <p:spPr>
            <a:xfrm>
              <a:off x="1853450" y="3176100"/>
              <a:ext cx="328900" cy="1580375"/>
            </a:xfrm>
            <a:custGeom>
              <a:avLst/>
              <a:gdLst/>
              <a:ahLst/>
              <a:cxnLst/>
              <a:rect l="l" t="t" r="r" b="b"/>
              <a:pathLst>
                <a:path w="13156" h="63215" extrusionOk="0">
                  <a:moveTo>
                    <a:pt x="8395" y="1"/>
                  </a:moveTo>
                  <a:lnTo>
                    <a:pt x="7320" y="8907"/>
                  </a:lnTo>
                  <a:lnTo>
                    <a:pt x="1" y="63214"/>
                  </a:lnTo>
                  <a:lnTo>
                    <a:pt x="1639" y="63214"/>
                  </a:lnTo>
                  <a:lnTo>
                    <a:pt x="11671" y="8907"/>
                  </a:lnTo>
                  <a:lnTo>
                    <a:pt x="13155"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75;p54">
              <a:extLst>
                <a:ext uri="{FF2B5EF4-FFF2-40B4-BE49-F238E27FC236}">
                  <a16:creationId xmlns:a16="http://schemas.microsoft.com/office/drawing/2014/main" id="{3D0C36E7-1111-38EA-44BC-9F7D1A02352B}"/>
                </a:ext>
              </a:extLst>
            </p:cNvPr>
            <p:cNvSpPr/>
            <p:nvPr/>
          </p:nvSpPr>
          <p:spPr>
            <a:xfrm>
              <a:off x="2036450" y="3176100"/>
              <a:ext cx="145900" cy="222700"/>
            </a:xfrm>
            <a:custGeom>
              <a:avLst/>
              <a:gdLst/>
              <a:ahLst/>
              <a:cxnLst/>
              <a:rect l="l" t="t" r="r" b="b"/>
              <a:pathLst>
                <a:path w="5836" h="8908" extrusionOk="0">
                  <a:moveTo>
                    <a:pt x="1075" y="1"/>
                  </a:moveTo>
                  <a:lnTo>
                    <a:pt x="0" y="8907"/>
                  </a:lnTo>
                  <a:lnTo>
                    <a:pt x="4351" y="8907"/>
                  </a:lnTo>
                  <a:lnTo>
                    <a:pt x="5835"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76;p54">
              <a:extLst>
                <a:ext uri="{FF2B5EF4-FFF2-40B4-BE49-F238E27FC236}">
                  <a16:creationId xmlns:a16="http://schemas.microsoft.com/office/drawing/2014/main" id="{4223AE31-C3A1-C94B-41F2-C4B9EB14F965}"/>
                </a:ext>
              </a:extLst>
            </p:cNvPr>
            <p:cNvSpPr/>
            <p:nvPr/>
          </p:nvSpPr>
          <p:spPr>
            <a:xfrm>
              <a:off x="1099775" y="3176100"/>
              <a:ext cx="328875" cy="1580375"/>
            </a:xfrm>
            <a:custGeom>
              <a:avLst/>
              <a:gdLst/>
              <a:ahLst/>
              <a:cxnLst/>
              <a:rect l="l" t="t" r="r" b="b"/>
              <a:pathLst>
                <a:path w="13155" h="63215" extrusionOk="0">
                  <a:moveTo>
                    <a:pt x="8394" y="1"/>
                  </a:moveTo>
                  <a:lnTo>
                    <a:pt x="7319" y="8907"/>
                  </a:lnTo>
                  <a:lnTo>
                    <a:pt x="0" y="63214"/>
                  </a:lnTo>
                  <a:lnTo>
                    <a:pt x="1638" y="63214"/>
                  </a:lnTo>
                  <a:lnTo>
                    <a:pt x="11670" y="8907"/>
                  </a:lnTo>
                  <a:lnTo>
                    <a:pt x="13154"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77;p54">
              <a:extLst>
                <a:ext uri="{FF2B5EF4-FFF2-40B4-BE49-F238E27FC236}">
                  <a16:creationId xmlns:a16="http://schemas.microsoft.com/office/drawing/2014/main" id="{ACB5BE21-EEFC-A6BC-B8DD-7F6F5D889E30}"/>
                </a:ext>
              </a:extLst>
            </p:cNvPr>
            <p:cNvSpPr/>
            <p:nvPr/>
          </p:nvSpPr>
          <p:spPr>
            <a:xfrm>
              <a:off x="1282750" y="3176100"/>
              <a:ext cx="145900" cy="222700"/>
            </a:xfrm>
            <a:custGeom>
              <a:avLst/>
              <a:gdLst/>
              <a:ahLst/>
              <a:cxnLst/>
              <a:rect l="l" t="t" r="r" b="b"/>
              <a:pathLst>
                <a:path w="5836" h="8908" extrusionOk="0">
                  <a:moveTo>
                    <a:pt x="1075" y="1"/>
                  </a:moveTo>
                  <a:lnTo>
                    <a:pt x="0" y="8907"/>
                  </a:lnTo>
                  <a:lnTo>
                    <a:pt x="4351" y="8907"/>
                  </a:lnTo>
                  <a:lnTo>
                    <a:pt x="5835"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78;p54">
              <a:extLst>
                <a:ext uri="{FF2B5EF4-FFF2-40B4-BE49-F238E27FC236}">
                  <a16:creationId xmlns:a16="http://schemas.microsoft.com/office/drawing/2014/main" id="{24B9A425-BA43-96AE-E992-6A4A45584A5E}"/>
                </a:ext>
              </a:extLst>
            </p:cNvPr>
            <p:cNvSpPr/>
            <p:nvPr/>
          </p:nvSpPr>
          <p:spPr>
            <a:xfrm>
              <a:off x="1163750" y="1739100"/>
              <a:ext cx="1841375" cy="1541975"/>
            </a:xfrm>
            <a:custGeom>
              <a:avLst/>
              <a:gdLst/>
              <a:ahLst/>
              <a:cxnLst/>
              <a:rect l="l" t="t" r="r" b="b"/>
              <a:pathLst>
                <a:path w="73655" h="61679" extrusionOk="0">
                  <a:moveTo>
                    <a:pt x="2815" y="1"/>
                  </a:moveTo>
                  <a:lnTo>
                    <a:pt x="0" y="61678"/>
                  </a:lnTo>
                  <a:lnTo>
                    <a:pt x="73655" y="61678"/>
                  </a:lnTo>
                  <a:lnTo>
                    <a:pt x="73655" y="53898"/>
                  </a:lnTo>
                  <a:lnTo>
                    <a:pt x="46118" y="53898"/>
                  </a:lnTo>
                  <a:lnTo>
                    <a:pt x="3680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79;p54">
              <a:extLst>
                <a:ext uri="{FF2B5EF4-FFF2-40B4-BE49-F238E27FC236}">
                  <a16:creationId xmlns:a16="http://schemas.microsoft.com/office/drawing/2014/main" id="{78100972-DF19-C8A4-79F6-8A582F15DCEE}"/>
                </a:ext>
              </a:extLst>
            </p:cNvPr>
            <p:cNvSpPr/>
            <p:nvPr/>
          </p:nvSpPr>
          <p:spPr>
            <a:xfrm>
              <a:off x="1163750" y="1739100"/>
              <a:ext cx="166375" cy="1541975"/>
            </a:xfrm>
            <a:custGeom>
              <a:avLst/>
              <a:gdLst/>
              <a:ahLst/>
              <a:cxnLst/>
              <a:rect l="l" t="t" r="r" b="b"/>
              <a:pathLst>
                <a:path w="6655" h="61679" extrusionOk="0">
                  <a:moveTo>
                    <a:pt x="2815" y="1"/>
                  </a:moveTo>
                  <a:lnTo>
                    <a:pt x="0" y="61678"/>
                  </a:lnTo>
                  <a:lnTo>
                    <a:pt x="4044" y="61678"/>
                  </a:lnTo>
                  <a:lnTo>
                    <a:pt x="6654"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80;p54">
              <a:extLst>
                <a:ext uri="{FF2B5EF4-FFF2-40B4-BE49-F238E27FC236}">
                  <a16:creationId xmlns:a16="http://schemas.microsoft.com/office/drawing/2014/main" id="{9A0F950B-DFAB-C012-BE06-782257B82D77}"/>
                </a:ext>
              </a:extLst>
            </p:cNvPr>
            <p:cNvSpPr/>
            <p:nvPr/>
          </p:nvSpPr>
          <p:spPr>
            <a:xfrm>
              <a:off x="1673025" y="697500"/>
              <a:ext cx="1055725" cy="1401200"/>
            </a:xfrm>
            <a:custGeom>
              <a:avLst/>
              <a:gdLst/>
              <a:ahLst/>
              <a:cxnLst/>
              <a:rect l="l" t="t" r="r" b="b"/>
              <a:pathLst>
                <a:path w="42229" h="56048" extrusionOk="0">
                  <a:moveTo>
                    <a:pt x="18632" y="0"/>
                  </a:moveTo>
                  <a:lnTo>
                    <a:pt x="18069" y="51"/>
                  </a:lnTo>
                  <a:lnTo>
                    <a:pt x="17455" y="205"/>
                  </a:lnTo>
                  <a:lnTo>
                    <a:pt x="16892" y="307"/>
                  </a:lnTo>
                  <a:lnTo>
                    <a:pt x="16329" y="512"/>
                  </a:lnTo>
                  <a:lnTo>
                    <a:pt x="15203" y="922"/>
                  </a:lnTo>
                  <a:lnTo>
                    <a:pt x="14076" y="1433"/>
                  </a:lnTo>
                  <a:lnTo>
                    <a:pt x="12950" y="1996"/>
                  </a:lnTo>
                  <a:lnTo>
                    <a:pt x="10903" y="2969"/>
                  </a:lnTo>
                  <a:lnTo>
                    <a:pt x="10033" y="3481"/>
                  </a:lnTo>
                  <a:lnTo>
                    <a:pt x="9214" y="3942"/>
                  </a:lnTo>
                  <a:lnTo>
                    <a:pt x="8497" y="4556"/>
                  </a:lnTo>
                  <a:lnTo>
                    <a:pt x="7883" y="5170"/>
                  </a:lnTo>
                  <a:lnTo>
                    <a:pt x="7320" y="5887"/>
                  </a:lnTo>
                  <a:lnTo>
                    <a:pt x="6859" y="6654"/>
                  </a:lnTo>
                  <a:lnTo>
                    <a:pt x="6501" y="7524"/>
                  </a:lnTo>
                  <a:lnTo>
                    <a:pt x="6194" y="8548"/>
                  </a:lnTo>
                  <a:lnTo>
                    <a:pt x="5426" y="11414"/>
                  </a:lnTo>
                  <a:lnTo>
                    <a:pt x="4659" y="14332"/>
                  </a:lnTo>
                  <a:lnTo>
                    <a:pt x="3225" y="20167"/>
                  </a:lnTo>
                  <a:lnTo>
                    <a:pt x="2611" y="22368"/>
                  </a:lnTo>
                  <a:lnTo>
                    <a:pt x="1946" y="24671"/>
                  </a:lnTo>
                  <a:lnTo>
                    <a:pt x="1332" y="26975"/>
                  </a:lnTo>
                  <a:lnTo>
                    <a:pt x="717" y="29329"/>
                  </a:lnTo>
                  <a:lnTo>
                    <a:pt x="461" y="30558"/>
                  </a:lnTo>
                  <a:lnTo>
                    <a:pt x="257" y="31735"/>
                  </a:lnTo>
                  <a:lnTo>
                    <a:pt x="103" y="32912"/>
                  </a:lnTo>
                  <a:lnTo>
                    <a:pt x="1" y="34089"/>
                  </a:lnTo>
                  <a:lnTo>
                    <a:pt x="1" y="35267"/>
                  </a:lnTo>
                  <a:lnTo>
                    <a:pt x="1" y="36444"/>
                  </a:lnTo>
                  <a:lnTo>
                    <a:pt x="154" y="37570"/>
                  </a:lnTo>
                  <a:lnTo>
                    <a:pt x="359" y="38747"/>
                  </a:lnTo>
                  <a:lnTo>
                    <a:pt x="564" y="39617"/>
                  </a:lnTo>
                  <a:lnTo>
                    <a:pt x="871" y="40487"/>
                  </a:lnTo>
                  <a:lnTo>
                    <a:pt x="1178" y="41306"/>
                  </a:lnTo>
                  <a:lnTo>
                    <a:pt x="1587" y="42125"/>
                  </a:lnTo>
                  <a:lnTo>
                    <a:pt x="1997" y="42893"/>
                  </a:lnTo>
                  <a:lnTo>
                    <a:pt x="2458" y="43661"/>
                  </a:lnTo>
                  <a:lnTo>
                    <a:pt x="2969" y="44377"/>
                  </a:lnTo>
                  <a:lnTo>
                    <a:pt x="3481" y="45094"/>
                  </a:lnTo>
                  <a:lnTo>
                    <a:pt x="4096" y="45811"/>
                  </a:lnTo>
                  <a:lnTo>
                    <a:pt x="4659" y="46476"/>
                  </a:lnTo>
                  <a:lnTo>
                    <a:pt x="5324" y="47141"/>
                  </a:lnTo>
                  <a:lnTo>
                    <a:pt x="5938" y="47756"/>
                  </a:lnTo>
                  <a:lnTo>
                    <a:pt x="7320" y="48933"/>
                  </a:lnTo>
                  <a:lnTo>
                    <a:pt x="8753" y="50008"/>
                  </a:lnTo>
                  <a:lnTo>
                    <a:pt x="10391" y="51083"/>
                  </a:lnTo>
                  <a:lnTo>
                    <a:pt x="12131" y="52106"/>
                  </a:lnTo>
                  <a:lnTo>
                    <a:pt x="13923" y="53028"/>
                  </a:lnTo>
                  <a:lnTo>
                    <a:pt x="14844" y="53437"/>
                  </a:lnTo>
                  <a:lnTo>
                    <a:pt x="15817" y="53847"/>
                  </a:lnTo>
                  <a:lnTo>
                    <a:pt x="16738" y="54205"/>
                  </a:lnTo>
                  <a:lnTo>
                    <a:pt x="17711" y="54563"/>
                  </a:lnTo>
                  <a:lnTo>
                    <a:pt x="18683" y="54870"/>
                  </a:lnTo>
                  <a:lnTo>
                    <a:pt x="19707" y="55177"/>
                  </a:lnTo>
                  <a:lnTo>
                    <a:pt x="20679" y="55382"/>
                  </a:lnTo>
                  <a:lnTo>
                    <a:pt x="21703" y="55587"/>
                  </a:lnTo>
                  <a:lnTo>
                    <a:pt x="22676" y="55740"/>
                  </a:lnTo>
                  <a:lnTo>
                    <a:pt x="23699" y="55894"/>
                  </a:lnTo>
                  <a:lnTo>
                    <a:pt x="24672" y="55996"/>
                  </a:lnTo>
                  <a:lnTo>
                    <a:pt x="25695" y="56048"/>
                  </a:lnTo>
                  <a:lnTo>
                    <a:pt x="26668" y="56048"/>
                  </a:lnTo>
                  <a:lnTo>
                    <a:pt x="27692" y="55996"/>
                  </a:lnTo>
                  <a:lnTo>
                    <a:pt x="28664" y="55894"/>
                  </a:lnTo>
                  <a:lnTo>
                    <a:pt x="29637" y="55740"/>
                  </a:lnTo>
                  <a:lnTo>
                    <a:pt x="30609" y="55536"/>
                  </a:lnTo>
                  <a:lnTo>
                    <a:pt x="31582" y="55331"/>
                  </a:lnTo>
                  <a:lnTo>
                    <a:pt x="32503" y="55024"/>
                  </a:lnTo>
                  <a:lnTo>
                    <a:pt x="33424" y="54666"/>
                  </a:lnTo>
                  <a:lnTo>
                    <a:pt x="34346" y="54256"/>
                  </a:lnTo>
                  <a:lnTo>
                    <a:pt x="35216" y="53795"/>
                  </a:lnTo>
                  <a:lnTo>
                    <a:pt x="36086" y="53284"/>
                  </a:lnTo>
                  <a:lnTo>
                    <a:pt x="36956" y="52669"/>
                  </a:lnTo>
                  <a:lnTo>
                    <a:pt x="37775" y="52055"/>
                  </a:lnTo>
                  <a:lnTo>
                    <a:pt x="38594" y="51339"/>
                  </a:lnTo>
                  <a:lnTo>
                    <a:pt x="39208" y="50673"/>
                  </a:lnTo>
                  <a:lnTo>
                    <a:pt x="39771" y="49957"/>
                  </a:lnTo>
                  <a:lnTo>
                    <a:pt x="40283" y="49138"/>
                  </a:lnTo>
                  <a:lnTo>
                    <a:pt x="40795" y="48267"/>
                  </a:lnTo>
                  <a:lnTo>
                    <a:pt x="41204" y="47346"/>
                  </a:lnTo>
                  <a:lnTo>
                    <a:pt x="41563" y="46322"/>
                  </a:lnTo>
                  <a:lnTo>
                    <a:pt x="41870" y="45350"/>
                  </a:lnTo>
                  <a:lnTo>
                    <a:pt x="42074" y="44326"/>
                  </a:lnTo>
                  <a:lnTo>
                    <a:pt x="42228" y="43251"/>
                  </a:lnTo>
                  <a:lnTo>
                    <a:pt x="42228" y="42228"/>
                  </a:lnTo>
                  <a:lnTo>
                    <a:pt x="42177" y="41255"/>
                  </a:lnTo>
                  <a:lnTo>
                    <a:pt x="42023" y="40231"/>
                  </a:lnTo>
                  <a:lnTo>
                    <a:pt x="41921" y="39771"/>
                  </a:lnTo>
                  <a:lnTo>
                    <a:pt x="41767" y="39310"/>
                  </a:lnTo>
                  <a:lnTo>
                    <a:pt x="41563" y="38849"/>
                  </a:lnTo>
                  <a:lnTo>
                    <a:pt x="41358" y="38440"/>
                  </a:lnTo>
                  <a:lnTo>
                    <a:pt x="41153" y="38030"/>
                  </a:lnTo>
                  <a:lnTo>
                    <a:pt x="40846" y="37621"/>
                  </a:lnTo>
                  <a:lnTo>
                    <a:pt x="40590" y="37263"/>
                  </a:lnTo>
                  <a:lnTo>
                    <a:pt x="40232" y="36904"/>
                  </a:lnTo>
                  <a:lnTo>
                    <a:pt x="39464" y="36239"/>
                  </a:lnTo>
                  <a:lnTo>
                    <a:pt x="38696" y="35625"/>
                  </a:lnTo>
                  <a:lnTo>
                    <a:pt x="37826" y="35113"/>
                  </a:lnTo>
                  <a:lnTo>
                    <a:pt x="36956" y="34652"/>
                  </a:lnTo>
                  <a:lnTo>
                    <a:pt x="35165" y="33782"/>
                  </a:lnTo>
                  <a:lnTo>
                    <a:pt x="33373" y="32963"/>
                  </a:lnTo>
                  <a:lnTo>
                    <a:pt x="32810" y="32656"/>
                  </a:lnTo>
                  <a:lnTo>
                    <a:pt x="32298" y="32349"/>
                  </a:lnTo>
                  <a:lnTo>
                    <a:pt x="31735" y="32042"/>
                  </a:lnTo>
                  <a:lnTo>
                    <a:pt x="31275" y="31684"/>
                  </a:lnTo>
                  <a:lnTo>
                    <a:pt x="30814" y="31274"/>
                  </a:lnTo>
                  <a:lnTo>
                    <a:pt x="30353" y="30865"/>
                  </a:lnTo>
                  <a:lnTo>
                    <a:pt x="29893" y="30455"/>
                  </a:lnTo>
                  <a:lnTo>
                    <a:pt x="29534" y="29995"/>
                  </a:lnTo>
                  <a:lnTo>
                    <a:pt x="29125" y="29483"/>
                  </a:lnTo>
                  <a:lnTo>
                    <a:pt x="28818" y="29022"/>
                  </a:lnTo>
                  <a:lnTo>
                    <a:pt x="28459" y="28459"/>
                  </a:lnTo>
                  <a:lnTo>
                    <a:pt x="28203" y="27947"/>
                  </a:lnTo>
                  <a:lnTo>
                    <a:pt x="27948" y="27384"/>
                  </a:lnTo>
                  <a:lnTo>
                    <a:pt x="27692" y="26821"/>
                  </a:lnTo>
                  <a:lnTo>
                    <a:pt x="27487" y="26258"/>
                  </a:lnTo>
                  <a:lnTo>
                    <a:pt x="27333" y="25644"/>
                  </a:lnTo>
                  <a:lnTo>
                    <a:pt x="27026" y="24415"/>
                  </a:lnTo>
                  <a:lnTo>
                    <a:pt x="26821" y="23238"/>
                  </a:lnTo>
                  <a:lnTo>
                    <a:pt x="26668" y="22112"/>
                  </a:lnTo>
                  <a:lnTo>
                    <a:pt x="26566" y="21037"/>
                  </a:lnTo>
                  <a:lnTo>
                    <a:pt x="26514" y="19962"/>
                  </a:lnTo>
                  <a:lnTo>
                    <a:pt x="26514" y="18939"/>
                  </a:lnTo>
                  <a:lnTo>
                    <a:pt x="26566" y="17915"/>
                  </a:lnTo>
                  <a:lnTo>
                    <a:pt x="26668" y="16891"/>
                  </a:lnTo>
                  <a:lnTo>
                    <a:pt x="26873" y="14844"/>
                  </a:lnTo>
                  <a:lnTo>
                    <a:pt x="27180" y="12745"/>
                  </a:lnTo>
                  <a:lnTo>
                    <a:pt x="27538" y="10493"/>
                  </a:lnTo>
                  <a:lnTo>
                    <a:pt x="27845" y="8139"/>
                  </a:lnTo>
                  <a:lnTo>
                    <a:pt x="27896" y="7627"/>
                  </a:lnTo>
                  <a:lnTo>
                    <a:pt x="27948" y="7166"/>
                  </a:lnTo>
                  <a:lnTo>
                    <a:pt x="27896" y="6654"/>
                  </a:lnTo>
                  <a:lnTo>
                    <a:pt x="27794" y="6194"/>
                  </a:lnTo>
                  <a:lnTo>
                    <a:pt x="27640" y="5682"/>
                  </a:lnTo>
                  <a:lnTo>
                    <a:pt x="27487" y="5221"/>
                  </a:lnTo>
                  <a:lnTo>
                    <a:pt x="27231" y="4812"/>
                  </a:lnTo>
                  <a:lnTo>
                    <a:pt x="26975" y="4402"/>
                  </a:lnTo>
                  <a:lnTo>
                    <a:pt x="26617" y="3942"/>
                  </a:lnTo>
                  <a:lnTo>
                    <a:pt x="26258" y="3481"/>
                  </a:lnTo>
                  <a:lnTo>
                    <a:pt x="25849" y="3071"/>
                  </a:lnTo>
                  <a:lnTo>
                    <a:pt x="25439" y="2713"/>
                  </a:lnTo>
                  <a:lnTo>
                    <a:pt x="25030" y="2355"/>
                  </a:lnTo>
                  <a:lnTo>
                    <a:pt x="24518" y="1996"/>
                  </a:lnTo>
                  <a:lnTo>
                    <a:pt x="24057" y="1741"/>
                  </a:lnTo>
                  <a:lnTo>
                    <a:pt x="23546" y="1485"/>
                  </a:lnTo>
                  <a:lnTo>
                    <a:pt x="23136" y="1178"/>
                  </a:lnTo>
                  <a:lnTo>
                    <a:pt x="22676" y="922"/>
                  </a:lnTo>
                  <a:lnTo>
                    <a:pt x="22215" y="717"/>
                  </a:lnTo>
                  <a:lnTo>
                    <a:pt x="21754" y="512"/>
                  </a:lnTo>
                  <a:lnTo>
                    <a:pt x="21242" y="307"/>
                  </a:lnTo>
                  <a:lnTo>
                    <a:pt x="20730" y="205"/>
                  </a:lnTo>
                  <a:lnTo>
                    <a:pt x="20270" y="103"/>
                  </a:lnTo>
                  <a:lnTo>
                    <a:pt x="1975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81;p54">
              <a:extLst>
                <a:ext uri="{FF2B5EF4-FFF2-40B4-BE49-F238E27FC236}">
                  <a16:creationId xmlns:a16="http://schemas.microsoft.com/office/drawing/2014/main" id="{CDC8C94B-3E57-A431-D1A4-230988FDC21F}"/>
                </a:ext>
              </a:extLst>
            </p:cNvPr>
            <p:cNvSpPr/>
            <p:nvPr/>
          </p:nvSpPr>
          <p:spPr>
            <a:xfrm>
              <a:off x="1673025" y="697500"/>
              <a:ext cx="1055725" cy="1401200"/>
            </a:xfrm>
            <a:custGeom>
              <a:avLst/>
              <a:gdLst/>
              <a:ahLst/>
              <a:cxnLst/>
              <a:rect l="l" t="t" r="r" b="b"/>
              <a:pathLst>
                <a:path w="42229" h="56048" fill="none" extrusionOk="0">
                  <a:moveTo>
                    <a:pt x="3225" y="20167"/>
                  </a:moveTo>
                  <a:lnTo>
                    <a:pt x="3225" y="20167"/>
                  </a:lnTo>
                  <a:lnTo>
                    <a:pt x="2611" y="22368"/>
                  </a:lnTo>
                  <a:lnTo>
                    <a:pt x="1946" y="24671"/>
                  </a:lnTo>
                  <a:lnTo>
                    <a:pt x="1332" y="26975"/>
                  </a:lnTo>
                  <a:lnTo>
                    <a:pt x="717" y="29329"/>
                  </a:lnTo>
                  <a:lnTo>
                    <a:pt x="461" y="30558"/>
                  </a:lnTo>
                  <a:lnTo>
                    <a:pt x="257" y="31735"/>
                  </a:lnTo>
                  <a:lnTo>
                    <a:pt x="103" y="32912"/>
                  </a:lnTo>
                  <a:lnTo>
                    <a:pt x="1" y="34089"/>
                  </a:lnTo>
                  <a:lnTo>
                    <a:pt x="1" y="35267"/>
                  </a:lnTo>
                  <a:lnTo>
                    <a:pt x="1" y="36444"/>
                  </a:lnTo>
                  <a:lnTo>
                    <a:pt x="154" y="37570"/>
                  </a:lnTo>
                  <a:lnTo>
                    <a:pt x="359" y="38747"/>
                  </a:lnTo>
                  <a:lnTo>
                    <a:pt x="359" y="38747"/>
                  </a:lnTo>
                  <a:lnTo>
                    <a:pt x="564" y="39617"/>
                  </a:lnTo>
                  <a:lnTo>
                    <a:pt x="871" y="40487"/>
                  </a:lnTo>
                  <a:lnTo>
                    <a:pt x="1178" y="41306"/>
                  </a:lnTo>
                  <a:lnTo>
                    <a:pt x="1587" y="42125"/>
                  </a:lnTo>
                  <a:lnTo>
                    <a:pt x="1997" y="42893"/>
                  </a:lnTo>
                  <a:lnTo>
                    <a:pt x="2458" y="43661"/>
                  </a:lnTo>
                  <a:lnTo>
                    <a:pt x="2969" y="44377"/>
                  </a:lnTo>
                  <a:lnTo>
                    <a:pt x="3481" y="45094"/>
                  </a:lnTo>
                  <a:lnTo>
                    <a:pt x="4096" y="45811"/>
                  </a:lnTo>
                  <a:lnTo>
                    <a:pt x="4659" y="46476"/>
                  </a:lnTo>
                  <a:lnTo>
                    <a:pt x="5324" y="47141"/>
                  </a:lnTo>
                  <a:lnTo>
                    <a:pt x="5938" y="47756"/>
                  </a:lnTo>
                  <a:lnTo>
                    <a:pt x="7320" y="48933"/>
                  </a:lnTo>
                  <a:lnTo>
                    <a:pt x="8753" y="50008"/>
                  </a:lnTo>
                  <a:lnTo>
                    <a:pt x="8753" y="50008"/>
                  </a:lnTo>
                  <a:lnTo>
                    <a:pt x="10391" y="51083"/>
                  </a:lnTo>
                  <a:lnTo>
                    <a:pt x="12131" y="52106"/>
                  </a:lnTo>
                  <a:lnTo>
                    <a:pt x="13923" y="53028"/>
                  </a:lnTo>
                  <a:lnTo>
                    <a:pt x="14844" y="53437"/>
                  </a:lnTo>
                  <a:lnTo>
                    <a:pt x="15817" y="53847"/>
                  </a:lnTo>
                  <a:lnTo>
                    <a:pt x="16738" y="54205"/>
                  </a:lnTo>
                  <a:lnTo>
                    <a:pt x="17711" y="54563"/>
                  </a:lnTo>
                  <a:lnTo>
                    <a:pt x="18683" y="54870"/>
                  </a:lnTo>
                  <a:lnTo>
                    <a:pt x="19707" y="55177"/>
                  </a:lnTo>
                  <a:lnTo>
                    <a:pt x="20679" y="55382"/>
                  </a:lnTo>
                  <a:lnTo>
                    <a:pt x="21703" y="55587"/>
                  </a:lnTo>
                  <a:lnTo>
                    <a:pt x="22676" y="55740"/>
                  </a:lnTo>
                  <a:lnTo>
                    <a:pt x="23699" y="55894"/>
                  </a:lnTo>
                  <a:lnTo>
                    <a:pt x="24672" y="55996"/>
                  </a:lnTo>
                  <a:lnTo>
                    <a:pt x="25695" y="56048"/>
                  </a:lnTo>
                  <a:lnTo>
                    <a:pt x="26668" y="56048"/>
                  </a:lnTo>
                  <a:lnTo>
                    <a:pt x="27692" y="55996"/>
                  </a:lnTo>
                  <a:lnTo>
                    <a:pt x="28664" y="55894"/>
                  </a:lnTo>
                  <a:lnTo>
                    <a:pt x="29637" y="55740"/>
                  </a:lnTo>
                  <a:lnTo>
                    <a:pt x="30609" y="55536"/>
                  </a:lnTo>
                  <a:lnTo>
                    <a:pt x="31582" y="55331"/>
                  </a:lnTo>
                  <a:lnTo>
                    <a:pt x="32503" y="55024"/>
                  </a:lnTo>
                  <a:lnTo>
                    <a:pt x="33424" y="54666"/>
                  </a:lnTo>
                  <a:lnTo>
                    <a:pt x="34346" y="54256"/>
                  </a:lnTo>
                  <a:lnTo>
                    <a:pt x="35216" y="53795"/>
                  </a:lnTo>
                  <a:lnTo>
                    <a:pt x="36086" y="53284"/>
                  </a:lnTo>
                  <a:lnTo>
                    <a:pt x="36956" y="52669"/>
                  </a:lnTo>
                  <a:lnTo>
                    <a:pt x="37775" y="52055"/>
                  </a:lnTo>
                  <a:lnTo>
                    <a:pt x="38594" y="51339"/>
                  </a:lnTo>
                  <a:lnTo>
                    <a:pt x="38594" y="51339"/>
                  </a:lnTo>
                  <a:lnTo>
                    <a:pt x="39208" y="50673"/>
                  </a:lnTo>
                  <a:lnTo>
                    <a:pt x="39771" y="49957"/>
                  </a:lnTo>
                  <a:lnTo>
                    <a:pt x="40283" y="49138"/>
                  </a:lnTo>
                  <a:lnTo>
                    <a:pt x="40795" y="48267"/>
                  </a:lnTo>
                  <a:lnTo>
                    <a:pt x="41204" y="47346"/>
                  </a:lnTo>
                  <a:lnTo>
                    <a:pt x="41563" y="46322"/>
                  </a:lnTo>
                  <a:lnTo>
                    <a:pt x="41870" y="45350"/>
                  </a:lnTo>
                  <a:lnTo>
                    <a:pt x="42074" y="44326"/>
                  </a:lnTo>
                  <a:lnTo>
                    <a:pt x="42228" y="43251"/>
                  </a:lnTo>
                  <a:lnTo>
                    <a:pt x="42228" y="42228"/>
                  </a:lnTo>
                  <a:lnTo>
                    <a:pt x="42177" y="41255"/>
                  </a:lnTo>
                  <a:lnTo>
                    <a:pt x="42023" y="40231"/>
                  </a:lnTo>
                  <a:lnTo>
                    <a:pt x="41921" y="39771"/>
                  </a:lnTo>
                  <a:lnTo>
                    <a:pt x="41767" y="39310"/>
                  </a:lnTo>
                  <a:lnTo>
                    <a:pt x="41563" y="38849"/>
                  </a:lnTo>
                  <a:lnTo>
                    <a:pt x="41358" y="38440"/>
                  </a:lnTo>
                  <a:lnTo>
                    <a:pt x="41153" y="38030"/>
                  </a:lnTo>
                  <a:lnTo>
                    <a:pt x="40846" y="37621"/>
                  </a:lnTo>
                  <a:lnTo>
                    <a:pt x="40590" y="37263"/>
                  </a:lnTo>
                  <a:lnTo>
                    <a:pt x="40232" y="36904"/>
                  </a:lnTo>
                  <a:lnTo>
                    <a:pt x="40232" y="36904"/>
                  </a:lnTo>
                  <a:lnTo>
                    <a:pt x="39464" y="36239"/>
                  </a:lnTo>
                  <a:lnTo>
                    <a:pt x="38696" y="35625"/>
                  </a:lnTo>
                  <a:lnTo>
                    <a:pt x="37826" y="35113"/>
                  </a:lnTo>
                  <a:lnTo>
                    <a:pt x="36956" y="34652"/>
                  </a:lnTo>
                  <a:lnTo>
                    <a:pt x="35165" y="33782"/>
                  </a:lnTo>
                  <a:lnTo>
                    <a:pt x="33373" y="32963"/>
                  </a:lnTo>
                  <a:lnTo>
                    <a:pt x="33373" y="32963"/>
                  </a:lnTo>
                  <a:lnTo>
                    <a:pt x="32810" y="32656"/>
                  </a:lnTo>
                  <a:lnTo>
                    <a:pt x="32298" y="32349"/>
                  </a:lnTo>
                  <a:lnTo>
                    <a:pt x="31735" y="32042"/>
                  </a:lnTo>
                  <a:lnTo>
                    <a:pt x="31275" y="31684"/>
                  </a:lnTo>
                  <a:lnTo>
                    <a:pt x="30814" y="31274"/>
                  </a:lnTo>
                  <a:lnTo>
                    <a:pt x="30353" y="30865"/>
                  </a:lnTo>
                  <a:lnTo>
                    <a:pt x="29893" y="30455"/>
                  </a:lnTo>
                  <a:lnTo>
                    <a:pt x="29534" y="29995"/>
                  </a:lnTo>
                  <a:lnTo>
                    <a:pt x="29125" y="29483"/>
                  </a:lnTo>
                  <a:lnTo>
                    <a:pt x="28818" y="29022"/>
                  </a:lnTo>
                  <a:lnTo>
                    <a:pt x="28459" y="28459"/>
                  </a:lnTo>
                  <a:lnTo>
                    <a:pt x="28203" y="27947"/>
                  </a:lnTo>
                  <a:lnTo>
                    <a:pt x="27948" y="27384"/>
                  </a:lnTo>
                  <a:lnTo>
                    <a:pt x="27692" y="26821"/>
                  </a:lnTo>
                  <a:lnTo>
                    <a:pt x="27487" y="26258"/>
                  </a:lnTo>
                  <a:lnTo>
                    <a:pt x="27333" y="25644"/>
                  </a:lnTo>
                  <a:lnTo>
                    <a:pt x="27333" y="25644"/>
                  </a:lnTo>
                  <a:lnTo>
                    <a:pt x="27026" y="24415"/>
                  </a:lnTo>
                  <a:lnTo>
                    <a:pt x="26821" y="23238"/>
                  </a:lnTo>
                  <a:lnTo>
                    <a:pt x="26668" y="22112"/>
                  </a:lnTo>
                  <a:lnTo>
                    <a:pt x="26566" y="21037"/>
                  </a:lnTo>
                  <a:lnTo>
                    <a:pt x="26514" y="19962"/>
                  </a:lnTo>
                  <a:lnTo>
                    <a:pt x="26514" y="18939"/>
                  </a:lnTo>
                  <a:lnTo>
                    <a:pt x="26566" y="17915"/>
                  </a:lnTo>
                  <a:lnTo>
                    <a:pt x="26668" y="16891"/>
                  </a:lnTo>
                  <a:lnTo>
                    <a:pt x="26873" y="14844"/>
                  </a:lnTo>
                  <a:lnTo>
                    <a:pt x="27180" y="12745"/>
                  </a:lnTo>
                  <a:lnTo>
                    <a:pt x="27538" y="10493"/>
                  </a:lnTo>
                  <a:lnTo>
                    <a:pt x="27845" y="8139"/>
                  </a:lnTo>
                  <a:lnTo>
                    <a:pt x="27845" y="8139"/>
                  </a:lnTo>
                  <a:lnTo>
                    <a:pt x="27896" y="7627"/>
                  </a:lnTo>
                  <a:lnTo>
                    <a:pt x="27948" y="7166"/>
                  </a:lnTo>
                  <a:lnTo>
                    <a:pt x="27896" y="6654"/>
                  </a:lnTo>
                  <a:lnTo>
                    <a:pt x="27794" y="6194"/>
                  </a:lnTo>
                  <a:lnTo>
                    <a:pt x="27640" y="5682"/>
                  </a:lnTo>
                  <a:lnTo>
                    <a:pt x="27487" y="5221"/>
                  </a:lnTo>
                  <a:lnTo>
                    <a:pt x="27231" y="4812"/>
                  </a:lnTo>
                  <a:lnTo>
                    <a:pt x="26975" y="4402"/>
                  </a:lnTo>
                  <a:lnTo>
                    <a:pt x="26975" y="4402"/>
                  </a:lnTo>
                  <a:lnTo>
                    <a:pt x="26617" y="3942"/>
                  </a:lnTo>
                  <a:lnTo>
                    <a:pt x="26258" y="3481"/>
                  </a:lnTo>
                  <a:lnTo>
                    <a:pt x="25849" y="3071"/>
                  </a:lnTo>
                  <a:lnTo>
                    <a:pt x="25439" y="2713"/>
                  </a:lnTo>
                  <a:lnTo>
                    <a:pt x="25030" y="2355"/>
                  </a:lnTo>
                  <a:lnTo>
                    <a:pt x="24518" y="1996"/>
                  </a:lnTo>
                  <a:lnTo>
                    <a:pt x="24057" y="1741"/>
                  </a:lnTo>
                  <a:lnTo>
                    <a:pt x="23546" y="1485"/>
                  </a:lnTo>
                  <a:lnTo>
                    <a:pt x="23546" y="1485"/>
                  </a:lnTo>
                  <a:lnTo>
                    <a:pt x="23136" y="1178"/>
                  </a:lnTo>
                  <a:lnTo>
                    <a:pt x="22676" y="922"/>
                  </a:lnTo>
                  <a:lnTo>
                    <a:pt x="22215" y="717"/>
                  </a:lnTo>
                  <a:lnTo>
                    <a:pt x="21754" y="512"/>
                  </a:lnTo>
                  <a:lnTo>
                    <a:pt x="21242" y="307"/>
                  </a:lnTo>
                  <a:lnTo>
                    <a:pt x="20730" y="205"/>
                  </a:lnTo>
                  <a:lnTo>
                    <a:pt x="20270" y="103"/>
                  </a:lnTo>
                  <a:lnTo>
                    <a:pt x="19758" y="0"/>
                  </a:lnTo>
                  <a:lnTo>
                    <a:pt x="19758" y="0"/>
                  </a:lnTo>
                  <a:lnTo>
                    <a:pt x="19195" y="0"/>
                  </a:lnTo>
                  <a:lnTo>
                    <a:pt x="18632" y="0"/>
                  </a:lnTo>
                  <a:lnTo>
                    <a:pt x="18069" y="51"/>
                  </a:lnTo>
                  <a:lnTo>
                    <a:pt x="17455" y="205"/>
                  </a:lnTo>
                  <a:lnTo>
                    <a:pt x="16892" y="307"/>
                  </a:lnTo>
                  <a:lnTo>
                    <a:pt x="16329" y="512"/>
                  </a:lnTo>
                  <a:lnTo>
                    <a:pt x="15203" y="922"/>
                  </a:lnTo>
                  <a:lnTo>
                    <a:pt x="14076" y="1433"/>
                  </a:lnTo>
                  <a:lnTo>
                    <a:pt x="12950" y="1996"/>
                  </a:lnTo>
                  <a:lnTo>
                    <a:pt x="10903" y="2969"/>
                  </a:lnTo>
                  <a:lnTo>
                    <a:pt x="10903" y="2969"/>
                  </a:lnTo>
                  <a:lnTo>
                    <a:pt x="10033" y="3481"/>
                  </a:lnTo>
                  <a:lnTo>
                    <a:pt x="9214" y="3942"/>
                  </a:lnTo>
                  <a:lnTo>
                    <a:pt x="8497" y="4556"/>
                  </a:lnTo>
                  <a:lnTo>
                    <a:pt x="7883" y="5170"/>
                  </a:lnTo>
                  <a:lnTo>
                    <a:pt x="7320" y="5887"/>
                  </a:lnTo>
                  <a:lnTo>
                    <a:pt x="6859" y="6654"/>
                  </a:lnTo>
                  <a:lnTo>
                    <a:pt x="6501" y="7524"/>
                  </a:lnTo>
                  <a:lnTo>
                    <a:pt x="6194" y="8548"/>
                  </a:lnTo>
                  <a:lnTo>
                    <a:pt x="6194" y="8548"/>
                  </a:lnTo>
                  <a:lnTo>
                    <a:pt x="5426" y="11414"/>
                  </a:lnTo>
                  <a:lnTo>
                    <a:pt x="4659" y="14332"/>
                  </a:lnTo>
                  <a:lnTo>
                    <a:pt x="3225" y="2016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82;p54">
              <a:extLst>
                <a:ext uri="{FF2B5EF4-FFF2-40B4-BE49-F238E27FC236}">
                  <a16:creationId xmlns:a16="http://schemas.microsoft.com/office/drawing/2014/main" id="{EF5D4873-4524-C907-9C76-AEEB1816CF0C}"/>
                </a:ext>
              </a:extLst>
            </p:cNvPr>
            <p:cNvSpPr/>
            <p:nvPr/>
          </p:nvSpPr>
          <p:spPr>
            <a:xfrm>
              <a:off x="1633375" y="876650"/>
              <a:ext cx="413325" cy="1082575"/>
            </a:xfrm>
            <a:custGeom>
              <a:avLst/>
              <a:gdLst/>
              <a:ahLst/>
              <a:cxnLst/>
              <a:rect l="l" t="t" r="r" b="b"/>
              <a:pathLst>
                <a:path w="16533" h="43303" extrusionOk="0">
                  <a:moveTo>
                    <a:pt x="8753" y="0"/>
                  </a:moveTo>
                  <a:lnTo>
                    <a:pt x="6091" y="7780"/>
                  </a:lnTo>
                  <a:lnTo>
                    <a:pt x="4811" y="11670"/>
                  </a:lnTo>
                  <a:lnTo>
                    <a:pt x="3532" y="15611"/>
                  </a:lnTo>
                  <a:lnTo>
                    <a:pt x="2969" y="17249"/>
                  </a:lnTo>
                  <a:lnTo>
                    <a:pt x="2355" y="18887"/>
                  </a:lnTo>
                  <a:lnTo>
                    <a:pt x="1740" y="20628"/>
                  </a:lnTo>
                  <a:lnTo>
                    <a:pt x="1126" y="22368"/>
                  </a:lnTo>
                  <a:lnTo>
                    <a:pt x="614" y="24108"/>
                  </a:lnTo>
                  <a:lnTo>
                    <a:pt x="409" y="24978"/>
                  </a:lnTo>
                  <a:lnTo>
                    <a:pt x="256" y="25848"/>
                  </a:lnTo>
                  <a:lnTo>
                    <a:pt x="154" y="26770"/>
                  </a:lnTo>
                  <a:lnTo>
                    <a:pt x="51" y="27640"/>
                  </a:lnTo>
                  <a:lnTo>
                    <a:pt x="0" y="28459"/>
                  </a:lnTo>
                  <a:lnTo>
                    <a:pt x="51" y="29329"/>
                  </a:lnTo>
                  <a:lnTo>
                    <a:pt x="154" y="30097"/>
                  </a:lnTo>
                  <a:lnTo>
                    <a:pt x="256" y="30864"/>
                  </a:lnTo>
                  <a:lnTo>
                    <a:pt x="409" y="31581"/>
                  </a:lnTo>
                  <a:lnTo>
                    <a:pt x="614" y="32298"/>
                  </a:lnTo>
                  <a:lnTo>
                    <a:pt x="870" y="32963"/>
                  </a:lnTo>
                  <a:lnTo>
                    <a:pt x="1126" y="33628"/>
                  </a:lnTo>
                  <a:lnTo>
                    <a:pt x="1433" y="34243"/>
                  </a:lnTo>
                  <a:lnTo>
                    <a:pt x="1791" y="34857"/>
                  </a:lnTo>
                  <a:lnTo>
                    <a:pt x="2150" y="35471"/>
                  </a:lnTo>
                  <a:lnTo>
                    <a:pt x="2559" y="36034"/>
                  </a:lnTo>
                  <a:lnTo>
                    <a:pt x="3020" y="36597"/>
                  </a:lnTo>
                  <a:lnTo>
                    <a:pt x="3481" y="37109"/>
                  </a:lnTo>
                  <a:lnTo>
                    <a:pt x="3941" y="37621"/>
                  </a:lnTo>
                  <a:lnTo>
                    <a:pt x="4453" y="38082"/>
                  </a:lnTo>
                  <a:lnTo>
                    <a:pt x="5579" y="38952"/>
                  </a:lnTo>
                  <a:lnTo>
                    <a:pt x="6756" y="39771"/>
                  </a:lnTo>
                  <a:lnTo>
                    <a:pt x="7985" y="40538"/>
                  </a:lnTo>
                  <a:lnTo>
                    <a:pt x="9264" y="41153"/>
                  </a:lnTo>
                  <a:lnTo>
                    <a:pt x="10646" y="41767"/>
                  </a:lnTo>
                  <a:lnTo>
                    <a:pt x="11977" y="42227"/>
                  </a:lnTo>
                  <a:lnTo>
                    <a:pt x="13359" y="42688"/>
                  </a:lnTo>
                  <a:lnTo>
                    <a:pt x="14792" y="43046"/>
                  </a:lnTo>
                  <a:lnTo>
                    <a:pt x="16174" y="43302"/>
                  </a:lnTo>
                  <a:lnTo>
                    <a:pt x="16277" y="43302"/>
                  </a:lnTo>
                  <a:lnTo>
                    <a:pt x="16379" y="43251"/>
                  </a:lnTo>
                  <a:lnTo>
                    <a:pt x="16481" y="43149"/>
                  </a:lnTo>
                  <a:lnTo>
                    <a:pt x="16481" y="43046"/>
                  </a:lnTo>
                  <a:lnTo>
                    <a:pt x="16533" y="42944"/>
                  </a:lnTo>
                  <a:lnTo>
                    <a:pt x="16481" y="42842"/>
                  </a:lnTo>
                  <a:lnTo>
                    <a:pt x="16379" y="42739"/>
                  </a:lnTo>
                  <a:lnTo>
                    <a:pt x="16277" y="42739"/>
                  </a:lnTo>
                  <a:lnTo>
                    <a:pt x="14690" y="42432"/>
                  </a:lnTo>
                  <a:lnTo>
                    <a:pt x="13103" y="42023"/>
                  </a:lnTo>
                  <a:lnTo>
                    <a:pt x="11568" y="41562"/>
                  </a:lnTo>
                  <a:lnTo>
                    <a:pt x="10032" y="40948"/>
                  </a:lnTo>
                  <a:lnTo>
                    <a:pt x="9264" y="40590"/>
                  </a:lnTo>
                  <a:lnTo>
                    <a:pt x="8548" y="40180"/>
                  </a:lnTo>
                  <a:lnTo>
                    <a:pt x="7831" y="39822"/>
                  </a:lnTo>
                  <a:lnTo>
                    <a:pt x="7166" y="39361"/>
                  </a:lnTo>
                  <a:lnTo>
                    <a:pt x="6449" y="38952"/>
                  </a:lnTo>
                  <a:lnTo>
                    <a:pt x="5835" y="38440"/>
                  </a:lnTo>
                  <a:lnTo>
                    <a:pt x="5221" y="37928"/>
                  </a:lnTo>
                  <a:lnTo>
                    <a:pt x="4607" y="37416"/>
                  </a:lnTo>
                  <a:lnTo>
                    <a:pt x="4044" y="36853"/>
                  </a:lnTo>
                  <a:lnTo>
                    <a:pt x="3532" y="36290"/>
                  </a:lnTo>
                  <a:lnTo>
                    <a:pt x="3020" y="35676"/>
                  </a:lnTo>
                  <a:lnTo>
                    <a:pt x="2559" y="35062"/>
                  </a:lnTo>
                  <a:lnTo>
                    <a:pt x="2150" y="34396"/>
                  </a:lnTo>
                  <a:lnTo>
                    <a:pt x="1791" y="33731"/>
                  </a:lnTo>
                  <a:lnTo>
                    <a:pt x="1433" y="33065"/>
                  </a:lnTo>
                  <a:lnTo>
                    <a:pt x="1177" y="32349"/>
                  </a:lnTo>
                  <a:lnTo>
                    <a:pt x="921" y="31581"/>
                  </a:lnTo>
                  <a:lnTo>
                    <a:pt x="768" y="30813"/>
                  </a:lnTo>
                  <a:lnTo>
                    <a:pt x="614" y="30046"/>
                  </a:lnTo>
                  <a:lnTo>
                    <a:pt x="563" y="29227"/>
                  </a:lnTo>
                  <a:lnTo>
                    <a:pt x="563" y="28408"/>
                  </a:lnTo>
                  <a:lnTo>
                    <a:pt x="614" y="27537"/>
                  </a:lnTo>
                  <a:lnTo>
                    <a:pt x="717" y="26667"/>
                  </a:lnTo>
                  <a:lnTo>
                    <a:pt x="870" y="25746"/>
                  </a:lnTo>
                  <a:lnTo>
                    <a:pt x="1280" y="24159"/>
                  </a:lnTo>
                  <a:lnTo>
                    <a:pt x="1740" y="22521"/>
                  </a:lnTo>
                  <a:lnTo>
                    <a:pt x="2201" y="20935"/>
                  </a:lnTo>
                  <a:lnTo>
                    <a:pt x="2713" y="19348"/>
                  </a:lnTo>
                  <a:lnTo>
                    <a:pt x="3839" y="16175"/>
                  </a:lnTo>
                  <a:lnTo>
                    <a:pt x="4863" y="12950"/>
                  </a:lnTo>
                  <a:lnTo>
                    <a:pt x="6859" y="6449"/>
                  </a:lnTo>
                  <a:lnTo>
                    <a:pt x="880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83;p54">
              <a:extLst>
                <a:ext uri="{FF2B5EF4-FFF2-40B4-BE49-F238E27FC236}">
                  <a16:creationId xmlns:a16="http://schemas.microsoft.com/office/drawing/2014/main" id="{C7B86516-D420-E707-8F03-F07E2933951D}"/>
                </a:ext>
              </a:extLst>
            </p:cNvPr>
            <p:cNvSpPr/>
            <p:nvPr/>
          </p:nvSpPr>
          <p:spPr>
            <a:xfrm>
              <a:off x="2324350" y="883050"/>
              <a:ext cx="436375" cy="1088975"/>
            </a:xfrm>
            <a:custGeom>
              <a:avLst/>
              <a:gdLst/>
              <a:ahLst/>
              <a:cxnLst/>
              <a:rect l="l" t="t" r="r" b="b"/>
              <a:pathLst>
                <a:path w="17455" h="43559" extrusionOk="0">
                  <a:moveTo>
                    <a:pt x="1485" y="0"/>
                  </a:moveTo>
                  <a:lnTo>
                    <a:pt x="1434" y="51"/>
                  </a:lnTo>
                  <a:lnTo>
                    <a:pt x="1076" y="1536"/>
                  </a:lnTo>
                  <a:lnTo>
                    <a:pt x="820" y="3020"/>
                  </a:lnTo>
                  <a:lnTo>
                    <a:pt x="513" y="4556"/>
                  </a:lnTo>
                  <a:lnTo>
                    <a:pt x="308" y="6091"/>
                  </a:lnTo>
                  <a:lnTo>
                    <a:pt x="154" y="7678"/>
                  </a:lnTo>
                  <a:lnTo>
                    <a:pt x="52" y="9264"/>
                  </a:lnTo>
                  <a:lnTo>
                    <a:pt x="1" y="10800"/>
                  </a:lnTo>
                  <a:lnTo>
                    <a:pt x="103" y="12336"/>
                  </a:lnTo>
                  <a:lnTo>
                    <a:pt x="257" y="13820"/>
                  </a:lnTo>
                  <a:lnTo>
                    <a:pt x="410" y="14588"/>
                  </a:lnTo>
                  <a:lnTo>
                    <a:pt x="564" y="15304"/>
                  </a:lnTo>
                  <a:lnTo>
                    <a:pt x="717" y="16021"/>
                  </a:lnTo>
                  <a:lnTo>
                    <a:pt x="973" y="16737"/>
                  </a:lnTo>
                  <a:lnTo>
                    <a:pt x="1229" y="17454"/>
                  </a:lnTo>
                  <a:lnTo>
                    <a:pt x="1485" y="18119"/>
                  </a:lnTo>
                  <a:lnTo>
                    <a:pt x="1843" y="18836"/>
                  </a:lnTo>
                  <a:lnTo>
                    <a:pt x="2202" y="19450"/>
                  </a:lnTo>
                  <a:lnTo>
                    <a:pt x="2611" y="20116"/>
                  </a:lnTo>
                  <a:lnTo>
                    <a:pt x="3072" y="20730"/>
                  </a:lnTo>
                  <a:lnTo>
                    <a:pt x="3532" y="21344"/>
                  </a:lnTo>
                  <a:lnTo>
                    <a:pt x="4095" y="21907"/>
                  </a:lnTo>
                  <a:lnTo>
                    <a:pt x="4658" y="22470"/>
                  </a:lnTo>
                  <a:lnTo>
                    <a:pt x="5273" y="22982"/>
                  </a:lnTo>
                  <a:lnTo>
                    <a:pt x="5938" y="23494"/>
                  </a:lnTo>
                  <a:lnTo>
                    <a:pt x="6655" y="23903"/>
                  </a:lnTo>
                  <a:lnTo>
                    <a:pt x="7371" y="24262"/>
                  </a:lnTo>
                  <a:lnTo>
                    <a:pt x="8139" y="24620"/>
                  </a:lnTo>
                  <a:lnTo>
                    <a:pt x="9675" y="25234"/>
                  </a:lnTo>
                  <a:lnTo>
                    <a:pt x="11261" y="25848"/>
                  </a:lnTo>
                  <a:lnTo>
                    <a:pt x="11978" y="26207"/>
                  </a:lnTo>
                  <a:lnTo>
                    <a:pt x="12746" y="26565"/>
                  </a:lnTo>
                  <a:lnTo>
                    <a:pt x="13462" y="26923"/>
                  </a:lnTo>
                  <a:lnTo>
                    <a:pt x="14128" y="27384"/>
                  </a:lnTo>
                  <a:lnTo>
                    <a:pt x="14742" y="27896"/>
                  </a:lnTo>
                  <a:lnTo>
                    <a:pt x="15254" y="28459"/>
                  </a:lnTo>
                  <a:lnTo>
                    <a:pt x="15766" y="29073"/>
                  </a:lnTo>
                  <a:lnTo>
                    <a:pt x="16175" y="29841"/>
                  </a:lnTo>
                  <a:lnTo>
                    <a:pt x="16584" y="30813"/>
                  </a:lnTo>
                  <a:lnTo>
                    <a:pt x="16892" y="31786"/>
                  </a:lnTo>
                  <a:lnTo>
                    <a:pt x="17096" y="32809"/>
                  </a:lnTo>
                  <a:lnTo>
                    <a:pt x="17148" y="33782"/>
                  </a:lnTo>
                  <a:lnTo>
                    <a:pt x="17096" y="34754"/>
                  </a:lnTo>
                  <a:lnTo>
                    <a:pt x="16994" y="35727"/>
                  </a:lnTo>
                  <a:lnTo>
                    <a:pt x="16789" y="36648"/>
                  </a:lnTo>
                  <a:lnTo>
                    <a:pt x="16431" y="37570"/>
                  </a:lnTo>
                  <a:lnTo>
                    <a:pt x="16073" y="38491"/>
                  </a:lnTo>
                  <a:lnTo>
                    <a:pt x="15561" y="39310"/>
                  </a:lnTo>
                  <a:lnTo>
                    <a:pt x="14998" y="40129"/>
                  </a:lnTo>
                  <a:lnTo>
                    <a:pt x="14384" y="40897"/>
                  </a:lnTo>
                  <a:lnTo>
                    <a:pt x="13667" y="41613"/>
                  </a:lnTo>
                  <a:lnTo>
                    <a:pt x="12899" y="42227"/>
                  </a:lnTo>
                  <a:lnTo>
                    <a:pt x="12029" y="42790"/>
                  </a:lnTo>
                  <a:lnTo>
                    <a:pt x="11159" y="43302"/>
                  </a:lnTo>
                  <a:lnTo>
                    <a:pt x="11108" y="43405"/>
                  </a:lnTo>
                  <a:lnTo>
                    <a:pt x="11108" y="43507"/>
                  </a:lnTo>
                  <a:lnTo>
                    <a:pt x="11159" y="43558"/>
                  </a:lnTo>
                  <a:lnTo>
                    <a:pt x="11261" y="43558"/>
                  </a:lnTo>
                  <a:lnTo>
                    <a:pt x="11927" y="43251"/>
                  </a:lnTo>
                  <a:lnTo>
                    <a:pt x="12490" y="42893"/>
                  </a:lnTo>
                  <a:lnTo>
                    <a:pt x="13104" y="42483"/>
                  </a:lnTo>
                  <a:lnTo>
                    <a:pt x="13616" y="42074"/>
                  </a:lnTo>
                  <a:lnTo>
                    <a:pt x="14128" y="41562"/>
                  </a:lnTo>
                  <a:lnTo>
                    <a:pt x="14588" y="41101"/>
                  </a:lnTo>
                  <a:lnTo>
                    <a:pt x="15049" y="40538"/>
                  </a:lnTo>
                  <a:lnTo>
                    <a:pt x="15458" y="39975"/>
                  </a:lnTo>
                  <a:lnTo>
                    <a:pt x="15817" y="39412"/>
                  </a:lnTo>
                  <a:lnTo>
                    <a:pt x="16175" y="38798"/>
                  </a:lnTo>
                  <a:lnTo>
                    <a:pt x="16482" y="38184"/>
                  </a:lnTo>
                  <a:lnTo>
                    <a:pt x="16738" y="37518"/>
                  </a:lnTo>
                  <a:lnTo>
                    <a:pt x="16994" y="36853"/>
                  </a:lnTo>
                  <a:lnTo>
                    <a:pt x="17148" y="36188"/>
                  </a:lnTo>
                  <a:lnTo>
                    <a:pt x="17301" y="35522"/>
                  </a:lnTo>
                  <a:lnTo>
                    <a:pt x="17403" y="34857"/>
                  </a:lnTo>
                  <a:lnTo>
                    <a:pt x="17455" y="34191"/>
                  </a:lnTo>
                  <a:lnTo>
                    <a:pt x="17455" y="33526"/>
                  </a:lnTo>
                  <a:lnTo>
                    <a:pt x="17455" y="32861"/>
                  </a:lnTo>
                  <a:lnTo>
                    <a:pt x="17352" y="32195"/>
                  </a:lnTo>
                  <a:lnTo>
                    <a:pt x="17250" y="31530"/>
                  </a:lnTo>
                  <a:lnTo>
                    <a:pt x="17045" y="30916"/>
                  </a:lnTo>
                  <a:lnTo>
                    <a:pt x="16840" y="30301"/>
                  </a:lnTo>
                  <a:lnTo>
                    <a:pt x="16584" y="29687"/>
                  </a:lnTo>
                  <a:lnTo>
                    <a:pt x="16226" y="29124"/>
                  </a:lnTo>
                  <a:lnTo>
                    <a:pt x="15868" y="28612"/>
                  </a:lnTo>
                  <a:lnTo>
                    <a:pt x="15407" y="28100"/>
                  </a:lnTo>
                  <a:lnTo>
                    <a:pt x="14947" y="27589"/>
                  </a:lnTo>
                  <a:lnTo>
                    <a:pt x="14435" y="27128"/>
                  </a:lnTo>
                  <a:lnTo>
                    <a:pt x="13821" y="26718"/>
                  </a:lnTo>
                  <a:lnTo>
                    <a:pt x="13155" y="26360"/>
                  </a:lnTo>
                  <a:lnTo>
                    <a:pt x="12439" y="26002"/>
                  </a:lnTo>
                  <a:lnTo>
                    <a:pt x="10903" y="25439"/>
                  </a:lnTo>
                  <a:lnTo>
                    <a:pt x="9367" y="24876"/>
                  </a:lnTo>
                  <a:lnTo>
                    <a:pt x="8651" y="24569"/>
                  </a:lnTo>
                  <a:lnTo>
                    <a:pt x="7883" y="24262"/>
                  </a:lnTo>
                  <a:lnTo>
                    <a:pt x="7167" y="23852"/>
                  </a:lnTo>
                  <a:lnTo>
                    <a:pt x="6450" y="23443"/>
                  </a:lnTo>
                  <a:lnTo>
                    <a:pt x="5631" y="22828"/>
                  </a:lnTo>
                  <a:lnTo>
                    <a:pt x="4812" y="22112"/>
                  </a:lnTo>
                  <a:lnTo>
                    <a:pt x="4095" y="21395"/>
                  </a:lnTo>
                  <a:lnTo>
                    <a:pt x="3379" y="20627"/>
                  </a:lnTo>
                  <a:lnTo>
                    <a:pt x="2765" y="19757"/>
                  </a:lnTo>
                  <a:lnTo>
                    <a:pt x="2202" y="18887"/>
                  </a:lnTo>
                  <a:lnTo>
                    <a:pt x="1741" y="17966"/>
                  </a:lnTo>
                  <a:lnTo>
                    <a:pt x="1331" y="16993"/>
                  </a:lnTo>
                  <a:lnTo>
                    <a:pt x="973" y="16021"/>
                  </a:lnTo>
                  <a:lnTo>
                    <a:pt x="666" y="14997"/>
                  </a:lnTo>
                  <a:lnTo>
                    <a:pt x="461" y="13973"/>
                  </a:lnTo>
                  <a:lnTo>
                    <a:pt x="359" y="12899"/>
                  </a:lnTo>
                  <a:lnTo>
                    <a:pt x="257" y="11824"/>
                  </a:lnTo>
                  <a:lnTo>
                    <a:pt x="257" y="10749"/>
                  </a:lnTo>
                  <a:lnTo>
                    <a:pt x="257" y="9674"/>
                  </a:lnTo>
                  <a:lnTo>
                    <a:pt x="359" y="8599"/>
                  </a:lnTo>
                  <a:lnTo>
                    <a:pt x="564" y="6398"/>
                  </a:lnTo>
                  <a:lnTo>
                    <a:pt x="871" y="4248"/>
                  </a:lnTo>
                  <a:lnTo>
                    <a:pt x="1587" y="102"/>
                  </a:lnTo>
                  <a:lnTo>
                    <a:pt x="158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84;p54">
              <a:extLst>
                <a:ext uri="{FF2B5EF4-FFF2-40B4-BE49-F238E27FC236}">
                  <a16:creationId xmlns:a16="http://schemas.microsoft.com/office/drawing/2014/main" id="{38DC292B-B4E4-DFA1-D44D-2C779CAA7E9D}"/>
                </a:ext>
              </a:extLst>
            </p:cNvPr>
            <p:cNvSpPr/>
            <p:nvPr/>
          </p:nvSpPr>
          <p:spPr>
            <a:xfrm>
              <a:off x="2324350" y="883050"/>
              <a:ext cx="436375" cy="1088975"/>
            </a:xfrm>
            <a:custGeom>
              <a:avLst/>
              <a:gdLst/>
              <a:ahLst/>
              <a:cxnLst/>
              <a:rect l="l" t="t" r="r" b="b"/>
              <a:pathLst>
                <a:path w="17455" h="43559" fill="none" extrusionOk="0">
                  <a:moveTo>
                    <a:pt x="1434" y="51"/>
                  </a:moveTo>
                  <a:lnTo>
                    <a:pt x="1434" y="51"/>
                  </a:lnTo>
                  <a:lnTo>
                    <a:pt x="1485" y="0"/>
                  </a:lnTo>
                  <a:lnTo>
                    <a:pt x="1536" y="0"/>
                  </a:lnTo>
                  <a:lnTo>
                    <a:pt x="1536" y="0"/>
                  </a:lnTo>
                  <a:lnTo>
                    <a:pt x="1587" y="0"/>
                  </a:lnTo>
                  <a:lnTo>
                    <a:pt x="1587" y="102"/>
                  </a:lnTo>
                  <a:lnTo>
                    <a:pt x="1587" y="102"/>
                  </a:lnTo>
                  <a:lnTo>
                    <a:pt x="871" y="4248"/>
                  </a:lnTo>
                  <a:lnTo>
                    <a:pt x="564" y="6398"/>
                  </a:lnTo>
                  <a:lnTo>
                    <a:pt x="359" y="8599"/>
                  </a:lnTo>
                  <a:lnTo>
                    <a:pt x="257" y="9674"/>
                  </a:lnTo>
                  <a:lnTo>
                    <a:pt x="257" y="10749"/>
                  </a:lnTo>
                  <a:lnTo>
                    <a:pt x="257" y="11824"/>
                  </a:lnTo>
                  <a:lnTo>
                    <a:pt x="359" y="12899"/>
                  </a:lnTo>
                  <a:lnTo>
                    <a:pt x="461" y="13973"/>
                  </a:lnTo>
                  <a:lnTo>
                    <a:pt x="666" y="14997"/>
                  </a:lnTo>
                  <a:lnTo>
                    <a:pt x="973" y="16021"/>
                  </a:lnTo>
                  <a:lnTo>
                    <a:pt x="1331" y="16993"/>
                  </a:lnTo>
                  <a:lnTo>
                    <a:pt x="1331" y="16993"/>
                  </a:lnTo>
                  <a:lnTo>
                    <a:pt x="1741" y="17966"/>
                  </a:lnTo>
                  <a:lnTo>
                    <a:pt x="2202" y="18887"/>
                  </a:lnTo>
                  <a:lnTo>
                    <a:pt x="2765" y="19757"/>
                  </a:lnTo>
                  <a:lnTo>
                    <a:pt x="3379" y="20627"/>
                  </a:lnTo>
                  <a:lnTo>
                    <a:pt x="4095" y="21395"/>
                  </a:lnTo>
                  <a:lnTo>
                    <a:pt x="4812" y="22112"/>
                  </a:lnTo>
                  <a:lnTo>
                    <a:pt x="5631" y="22828"/>
                  </a:lnTo>
                  <a:lnTo>
                    <a:pt x="6450" y="23443"/>
                  </a:lnTo>
                  <a:lnTo>
                    <a:pt x="6450" y="23443"/>
                  </a:lnTo>
                  <a:lnTo>
                    <a:pt x="7167" y="23852"/>
                  </a:lnTo>
                  <a:lnTo>
                    <a:pt x="7883" y="24262"/>
                  </a:lnTo>
                  <a:lnTo>
                    <a:pt x="8651" y="24569"/>
                  </a:lnTo>
                  <a:lnTo>
                    <a:pt x="9367" y="24876"/>
                  </a:lnTo>
                  <a:lnTo>
                    <a:pt x="10903" y="25439"/>
                  </a:lnTo>
                  <a:lnTo>
                    <a:pt x="12439" y="26002"/>
                  </a:lnTo>
                  <a:lnTo>
                    <a:pt x="12439" y="26002"/>
                  </a:lnTo>
                  <a:lnTo>
                    <a:pt x="13155" y="26360"/>
                  </a:lnTo>
                  <a:lnTo>
                    <a:pt x="13821" y="26718"/>
                  </a:lnTo>
                  <a:lnTo>
                    <a:pt x="14435" y="27128"/>
                  </a:lnTo>
                  <a:lnTo>
                    <a:pt x="14947" y="27589"/>
                  </a:lnTo>
                  <a:lnTo>
                    <a:pt x="15407" y="28100"/>
                  </a:lnTo>
                  <a:lnTo>
                    <a:pt x="15868" y="28612"/>
                  </a:lnTo>
                  <a:lnTo>
                    <a:pt x="16226" y="29124"/>
                  </a:lnTo>
                  <a:lnTo>
                    <a:pt x="16584" y="29687"/>
                  </a:lnTo>
                  <a:lnTo>
                    <a:pt x="16840" y="30301"/>
                  </a:lnTo>
                  <a:lnTo>
                    <a:pt x="17045" y="30916"/>
                  </a:lnTo>
                  <a:lnTo>
                    <a:pt x="17250" y="31530"/>
                  </a:lnTo>
                  <a:lnTo>
                    <a:pt x="17352" y="32195"/>
                  </a:lnTo>
                  <a:lnTo>
                    <a:pt x="17455" y="32861"/>
                  </a:lnTo>
                  <a:lnTo>
                    <a:pt x="17455" y="33526"/>
                  </a:lnTo>
                  <a:lnTo>
                    <a:pt x="17455" y="34191"/>
                  </a:lnTo>
                  <a:lnTo>
                    <a:pt x="17403" y="34857"/>
                  </a:lnTo>
                  <a:lnTo>
                    <a:pt x="17301" y="35522"/>
                  </a:lnTo>
                  <a:lnTo>
                    <a:pt x="17148" y="36188"/>
                  </a:lnTo>
                  <a:lnTo>
                    <a:pt x="16994" y="36853"/>
                  </a:lnTo>
                  <a:lnTo>
                    <a:pt x="16738" y="37518"/>
                  </a:lnTo>
                  <a:lnTo>
                    <a:pt x="16482" y="38184"/>
                  </a:lnTo>
                  <a:lnTo>
                    <a:pt x="16175" y="38798"/>
                  </a:lnTo>
                  <a:lnTo>
                    <a:pt x="15817" y="39412"/>
                  </a:lnTo>
                  <a:lnTo>
                    <a:pt x="15458" y="39975"/>
                  </a:lnTo>
                  <a:lnTo>
                    <a:pt x="15049" y="40538"/>
                  </a:lnTo>
                  <a:lnTo>
                    <a:pt x="14588" y="41101"/>
                  </a:lnTo>
                  <a:lnTo>
                    <a:pt x="14128" y="41562"/>
                  </a:lnTo>
                  <a:lnTo>
                    <a:pt x="13616" y="42074"/>
                  </a:lnTo>
                  <a:lnTo>
                    <a:pt x="13104" y="42483"/>
                  </a:lnTo>
                  <a:lnTo>
                    <a:pt x="12490" y="42893"/>
                  </a:lnTo>
                  <a:lnTo>
                    <a:pt x="11927" y="43251"/>
                  </a:lnTo>
                  <a:lnTo>
                    <a:pt x="11261" y="43558"/>
                  </a:lnTo>
                  <a:lnTo>
                    <a:pt x="11261" y="43558"/>
                  </a:lnTo>
                  <a:lnTo>
                    <a:pt x="11159" y="43558"/>
                  </a:lnTo>
                  <a:lnTo>
                    <a:pt x="11108" y="43507"/>
                  </a:lnTo>
                  <a:lnTo>
                    <a:pt x="11108" y="43405"/>
                  </a:lnTo>
                  <a:lnTo>
                    <a:pt x="11159" y="43302"/>
                  </a:lnTo>
                  <a:lnTo>
                    <a:pt x="11159" y="43302"/>
                  </a:lnTo>
                  <a:lnTo>
                    <a:pt x="12029" y="42790"/>
                  </a:lnTo>
                  <a:lnTo>
                    <a:pt x="12899" y="42227"/>
                  </a:lnTo>
                  <a:lnTo>
                    <a:pt x="13667" y="41613"/>
                  </a:lnTo>
                  <a:lnTo>
                    <a:pt x="14384" y="40897"/>
                  </a:lnTo>
                  <a:lnTo>
                    <a:pt x="14998" y="40129"/>
                  </a:lnTo>
                  <a:lnTo>
                    <a:pt x="15561" y="39310"/>
                  </a:lnTo>
                  <a:lnTo>
                    <a:pt x="16073" y="38491"/>
                  </a:lnTo>
                  <a:lnTo>
                    <a:pt x="16431" y="37570"/>
                  </a:lnTo>
                  <a:lnTo>
                    <a:pt x="16789" y="36648"/>
                  </a:lnTo>
                  <a:lnTo>
                    <a:pt x="16994" y="35727"/>
                  </a:lnTo>
                  <a:lnTo>
                    <a:pt x="17096" y="34754"/>
                  </a:lnTo>
                  <a:lnTo>
                    <a:pt x="17148" y="33782"/>
                  </a:lnTo>
                  <a:lnTo>
                    <a:pt x="17096" y="32809"/>
                  </a:lnTo>
                  <a:lnTo>
                    <a:pt x="16892" y="31786"/>
                  </a:lnTo>
                  <a:lnTo>
                    <a:pt x="16584" y="30813"/>
                  </a:lnTo>
                  <a:lnTo>
                    <a:pt x="16175" y="29841"/>
                  </a:lnTo>
                  <a:lnTo>
                    <a:pt x="16175" y="29841"/>
                  </a:lnTo>
                  <a:lnTo>
                    <a:pt x="15766" y="29073"/>
                  </a:lnTo>
                  <a:lnTo>
                    <a:pt x="15254" y="28459"/>
                  </a:lnTo>
                  <a:lnTo>
                    <a:pt x="14742" y="27896"/>
                  </a:lnTo>
                  <a:lnTo>
                    <a:pt x="14128" y="27384"/>
                  </a:lnTo>
                  <a:lnTo>
                    <a:pt x="13462" y="26923"/>
                  </a:lnTo>
                  <a:lnTo>
                    <a:pt x="12746" y="26565"/>
                  </a:lnTo>
                  <a:lnTo>
                    <a:pt x="11978" y="26207"/>
                  </a:lnTo>
                  <a:lnTo>
                    <a:pt x="11261" y="25848"/>
                  </a:lnTo>
                  <a:lnTo>
                    <a:pt x="9675" y="25234"/>
                  </a:lnTo>
                  <a:lnTo>
                    <a:pt x="8139" y="24620"/>
                  </a:lnTo>
                  <a:lnTo>
                    <a:pt x="7371" y="24262"/>
                  </a:lnTo>
                  <a:lnTo>
                    <a:pt x="6655" y="23903"/>
                  </a:lnTo>
                  <a:lnTo>
                    <a:pt x="5938" y="23494"/>
                  </a:lnTo>
                  <a:lnTo>
                    <a:pt x="5273" y="22982"/>
                  </a:lnTo>
                  <a:lnTo>
                    <a:pt x="5273" y="22982"/>
                  </a:lnTo>
                  <a:lnTo>
                    <a:pt x="4658" y="22470"/>
                  </a:lnTo>
                  <a:lnTo>
                    <a:pt x="4095" y="21907"/>
                  </a:lnTo>
                  <a:lnTo>
                    <a:pt x="3532" y="21344"/>
                  </a:lnTo>
                  <a:lnTo>
                    <a:pt x="3072" y="20730"/>
                  </a:lnTo>
                  <a:lnTo>
                    <a:pt x="2611" y="20116"/>
                  </a:lnTo>
                  <a:lnTo>
                    <a:pt x="2202" y="19450"/>
                  </a:lnTo>
                  <a:lnTo>
                    <a:pt x="1843" y="18836"/>
                  </a:lnTo>
                  <a:lnTo>
                    <a:pt x="1485" y="18119"/>
                  </a:lnTo>
                  <a:lnTo>
                    <a:pt x="1229" y="17454"/>
                  </a:lnTo>
                  <a:lnTo>
                    <a:pt x="973" y="16737"/>
                  </a:lnTo>
                  <a:lnTo>
                    <a:pt x="717" y="16021"/>
                  </a:lnTo>
                  <a:lnTo>
                    <a:pt x="564" y="15304"/>
                  </a:lnTo>
                  <a:lnTo>
                    <a:pt x="410" y="14588"/>
                  </a:lnTo>
                  <a:lnTo>
                    <a:pt x="257" y="13820"/>
                  </a:lnTo>
                  <a:lnTo>
                    <a:pt x="103" y="12336"/>
                  </a:lnTo>
                  <a:lnTo>
                    <a:pt x="1" y="10800"/>
                  </a:lnTo>
                  <a:lnTo>
                    <a:pt x="52" y="9264"/>
                  </a:lnTo>
                  <a:lnTo>
                    <a:pt x="154" y="7678"/>
                  </a:lnTo>
                  <a:lnTo>
                    <a:pt x="308" y="6091"/>
                  </a:lnTo>
                  <a:lnTo>
                    <a:pt x="513" y="4556"/>
                  </a:lnTo>
                  <a:lnTo>
                    <a:pt x="820" y="3020"/>
                  </a:lnTo>
                  <a:lnTo>
                    <a:pt x="1076" y="1536"/>
                  </a:lnTo>
                  <a:lnTo>
                    <a:pt x="1434" y="5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85;p54">
              <a:extLst>
                <a:ext uri="{FF2B5EF4-FFF2-40B4-BE49-F238E27FC236}">
                  <a16:creationId xmlns:a16="http://schemas.microsoft.com/office/drawing/2014/main" id="{52BF3AAB-A121-0BE9-9DEA-3F8FE5C7C13A}"/>
                </a:ext>
              </a:extLst>
            </p:cNvPr>
            <p:cNvSpPr/>
            <p:nvPr/>
          </p:nvSpPr>
          <p:spPr>
            <a:xfrm>
              <a:off x="2742800" y="3620150"/>
              <a:ext cx="1389675" cy="1169575"/>
            </a:xfrm>
            <a:custGeom>
              <a:avLst/>
              <a:gdLst/>
              <a:ahLst/>
              <a:cxnLst/>
              <a:rect l="l" t="t" r="r" b="b"/>
              <a:pathLst>
                <a:path w="55587" h="46783" extrusionOk="0">
                  <a:moveTo>
                    <a:pt x="27998" y="0"/>
                  </a:moveTo>
                  <a:lnTo>
                    <a:pt x="0" y="5937"/>
                  </a:lnTo>
                  <a:lnTo>
                    <a:pt x="1536" y="13052"/>
                  </a:lnTo>
                  <a:lnTo>
                    <a:pt x="3071" y="20218"/>
                  </a:lnTo>
                  <a:lnTo>
                    <a:pt x="4914" y="28254"/>
                  </a:lnTo>
                  <a:lnTo>
                    <a:pt x="6040" y="33168"/>
                  </a:lnTo>
                  <a:lnTo>
                    <a:pt x="7319" y="38337"/>
                  </a:lnTo>
                  <a:lnTo>
                    <a:pt x="7934" y="40641"/>
                  </a:lnTo>
                  <a:lnTo>
                    <a:pt x="8497" y="42637"/>
                  </a:lnTo>
                  <a:lnTo>
                    <a:pt x="9009" y="44275"/>
                  </a:lnTo>
                  <a:lnTo>
                    <a:pt x="9469" y="45554"/>
                  </a:lnTo>
                  <a:lnTo>
                    <a:pt x="9827" y="46425"/>
                  </a:lnTo>
                  <a:lnTo>
                    <a:pt x="9981" y="46629"/>
                  </a:lnTo>
                  <a:lnTo>
                    <a:pt x="10135" y="46783"/>
                  </a:lnTo>
                  <a:lnTo>
                    <a:pt x="10902" y="46783"/>
                  </a:lnTo>
                  <a:lnTo>
                    <a:pt x="12489" y="46629"/>
                  </a:lnTo>
                  <a:lnTo>
                    <a:pt x="14844" y="46271"/>
                  </a:lnTo>
                  <a:lnTo>
                    <a:pt x="17710" y="45759"/>
                  </a:lnTo>
                  <a:lnTo>
                    <a:pt x="24825" y="44480"/>
                  </a:lnTo>
                  <a:lnTo>
                    <a:pt x="32809" y="42893"/>
                  </a:lnTo>
                  <a:lnTo>
                    <a:pt x="40794" y="41204"/>
                  </a:lnTo>
                  <a:lnTo>
                    <a:pt x="47806" y="39719"/>
                  </a:lnTo>
                  <a:lnTo>
                    <a:pt x="52925" y="38542"/>
                  </a:lnTo>
                  <a:lnTo>
                    <a:pt x="54460" y="38133"/>
                  </a:lnTo>
                  <a:lnTo>
                    <a:pt x="55177" y="37877"/>
                  </a:lnTo>
                  <a:lnTo>
                    <a:pt x="55382" y="37723"/>
                  </a:lnTo>
                  <a:lnTo>
                    <a:pt x="55535" y="37467"/>
                  </a:lnTo>
                  <a:lnTo>
                    <a:pt x="55587" y="37160"/>
                  </a:lnTo>
                  <a:lnTo>
                    <a:pt x="55587" y="36802"/>
                  </a:lnTo>
                  <a:lnTo>
                    <a:pt x="55535" y="36392"/>
                  </a:lnTo>
                  <a:lnTo>
                    <a:pt x="55433" y="35983"/>
                  </a:lnTo>
                  <a:lnTo>
                    <a:pt x="55228" y="35573"/>
                  </a:lnTo>
                  <a:lnTo>
                    <a:pt x="55023" y="35113"/>
                  </a:lnTo>
                  <a:lnTo>
                    <a:pt x="54768" y="34652"/>
                  </a:lnTo>
                  <a:lnTo>
                    <a:pt x="54512" y="34243"/>
                  </a:lnTo>
                  <a:lnTo>
                    <a:pt x="54205" y="33833"/>
                  </a:lnTo>
                  <a:lnTo>
                    <a:pt x="53897" y="33424"/>
                  </a:lnTo>
                  <a:lnTo>
                    <a:pt x="53539" y="33065"/>
                  </a:lnTo>
                  <a:lnTo>
                    <a:pt x="53181" y="32707"/>
                  </a:lnTo>
                  <a:lnTo>
                    <a:pt x="52823" y="32451"/>
                  </a:lnTo>
                  <a:lnTo>
                    <a:pt x="52464" y="32246"/>
                  </a:lnTo>
                  <a:lnTo>
                    <a:pt x="51901" y="32042"/>
                  </a:lnTo>
                  <a:lnTo>
                    <a:pt x="51082" y="31786"/>
                  </a:lnTo>
                  <a:lnTo>
                    <a:pt x="48625" y="31069"/>
                  </a:lnTo>
                  <a:lnTo>
                    <a:pt x="45452" y="30301"/>
                  </a:lnTo>
                  <a:lnTo>
                    <a:pt x="42023" y="29482"/>
                  </a:lnTo>
                  <a:lnTo>
                    <a:pt x="35778" y="28100"/>
                  </a:lnTo>
                  <a:lnTo>
                    <a:pt x="33014" y="27486"/>
                  </a:lnTo>
                  <a:lnTo>
                    <a:pt x="32093" y="22521"/>
                  </a:lnTo>
                  <a:lnTo>
                    <a:pt x="27998"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86;p54">
              <a:extLst>
                <a:ext uri="{FF2B5EF4-FFF2-40B4-BE49-F238E27FC236}">
                  <a16:creationId xmlns:a16="http://schemas.microsoft.com/office/drawing/2014/main" id="{EBB9F7D1-B369-848A-4C44-E6D3BA19869F}"/>
                </a:ext>
              </a:extLst>
            </p:cNvPr>
            <p:cNvSpPr/>
            <p:nvPr/>
          </p:nvSpPr>
          <p:spPr>
            <a:xfrm>
              <a:off x="2910425" y="4338000"/>
              <a:ext cx="1222050" cy="451725"/>
            </a:xfrm>
            <a:custGeom>
              <a:avLst/>
              <a:gdLst/>
              <a:ahLst/>
              <a:cxnLst/>
              <a:rect l="l" t="t" r="r" b="b"/>
              <a:pathLst>
                <a:path w="48882" h="18069" extrusionOk="0">
                  <a:moveTo>
                    <a:pt x="32195" y="1"/>
                  </a:moveTo>
                  <a:lnTo>
                    <a:pt x="34038" y="513"/>
                  </a:lnTo>
                  <a:lnTo>
                    <a:pt x="34959" y="820"/>
                  </a:lnTo>
                  <a:lnTo>
                    <a:pt x="35881" y="1178"/>
                  </a:lnTo>
                  <a:lnTo>
                    <a:pt x="36751" y="1536"/>
                  </a:lnTo>
                  <a:lnTo>
                    <a:pt x="37416" y="1894"/>
                  </a:lnTo>
                  <a:lnTo>
                    <a:pt x="37723" y="2099"/>
                  </a:lnTo>
                  <a:lnTo>
                    <a:pt x="37979" y="2304"/>
                  </a:lnTo>
                  <a:lnTo>
                    <a:pt x="38133" y="2509"/>
                  </a:lnTo>
                  <a:lnTo>
                    <a:pt x="38286" y="2713"/>
                  </a:lnTo>
                  <a:lnTo>
                    <a:pt x="38337" y="2918"/>
                  </a:lnTo>
                  <a:lnTo>
                    <a:pt x="38337" y="3123"/>
                  </a:lnTo>
                  <a:lnTo>
                    <a:pt x="38235" y="3328"/>
                  </a:lnTo>
                  <a:lnTo>
                    <a:pt x="38082" y="3532"/>
                  </a:lnTo>
                  <a:lnTo>
                    <a:pt x="37826" y="3737"/>
                  </a:lnTo>
                  <a:lnTo>
                    <a:pt x="37467" y="3891"/>
                  </a:lnTo>
                  <a:lnTo>
                    <a:pt x="37007" y="4095"/>
                  </a:lnTo>
                  <a:lnTo>
                    <a:pt x="36444" y="4300"/>
                  </a:lnTo>
                  <a:lnTo>
                    <a:pt x="35778" y="4454"/>
                  </a:lnTo>
                  <a:lnTo>
                    <a:pt x="35011" y="4658"/>
                  </a:lnTo>
                  <a:lnTo>
                    <a:pt x="33065" y="4966"/>
                  </a:lnTo>
                  <a:lnTo>
                    <a:pt x="30609" y="5273"/>
                  </a:lnTo>
                  <a:lnTo>
                    <a:pt x="27589" y="5529"/>
                  </a:lnTo>
                  <a:lnTo>
                    <a:pt x="17505" y="6245"/>
                  </a:lnTo>
                  <a:lnTo>
                    <a:pt x="9469" y="6757"/>
                  </a:lnTo>
                  <a:lnTo>
                    <a:pt x="3583" y="7064"/>
                  </a:lnTo>
                  <a:lnTo>
                    <a:pt x="0" y="7218"/>
                  </a:lnTo>
                  <a:lnTo>
                    <a:pt x="1075" y="11415"/>
                  </a:lnTo>
                  <a:lnTo>
                    <a:pt x="1587" y="13257"/>
                  </a:lnTo>
                  <a:lnTo>
                    <a:pt x="2048" y="14793"/>
                  </a:lnTo>
                  <a:lnTo>
                    <a:pt x="2457" y="16124"/>
                  </a:lnTo>
                  <a:lnTo>
                    <a:pt x="2815" y="17096"/>
                  </a:lnTo>
                  <a:lnTo>
                    <a:pt x="3174" y="17762"/>
                  </a:lnTo>
                  <a:lnTo>
                    <a:pt x="3276" y="17966"/>
                  </a:lnTo>
                  <a:lnTo>
                    <a:pt x="3430" y="18069"/>
                  </a:lnTo>
                  <a:lnTo>
                    <a:pt x="4197" y="18069"/>
                  </a:lnTo>
                  <a:lnTo>
                    <a:pt x="5835" y="17915"/>
                  </a:lnTo>
                  <a:lnTo>
                    <a:pt x="8139" y="17557"/>
                  </a:lnTo>
                  <a:lnTo>
                    <a:pt x="11005" y="17045"/>
                  </a:lnTo>
                  <a:lnTo>
                    <a:pt x="18120" y="15766"/>
                  </a:lnTo>
                  <a:lnTo>
                    <a:pt x="26104" y="14179"/>
                  </a:lnTo>
                  <a:lnTo>
                    <a:pt x="34089" y="12490"/>
                  </a:lnTo>
                  <a:lnTo>
                    <a:pt x="41101" y="11005"/>
                  </a:lnTo>
                  <a:lnTo>
                    <a:pt x="46220" y="9828"/>
                  </a:lnTo>
                  <a:lnTo>
                    <a:pt x="47755" y="9419"/>
                  </a:lnTo>
                  <a:lnTo>
                    <a:pt x="48472" y="9163"/>
                  </a:lnTo>
                  <a:lnTo>
                    <a:pt x="48677" y="9009"/>
                  </a:lnTo>
                  <a:lnTo>
                    <a:pt x="48830" y="8753"/>
                  </a:lnTo>
                  <a:lnTo>
                    <a:pt x="48882" y="8446"/>
                  </a:lnTo>
                  <a:lnTo>
                    <a:pt x="48882" y="8088"/>
                  </a:lnTo>
                  <a:lnTo>
                    <a:pt x="48830" y="7678"/>
                  </a:lnTo>
                  <a:lnTo>
                    <a:pt x="48728" y="7269"/>
                  </a:lnTo>
                  <a:lnTo>
                    <a:pt x="48523" y="6859"/>
                  </a:lnTo>
                  <a:lnTo>
                    <a:pt x="48318" y="6399"/>
                  </a:lnTo>
                  <a:lnTo>
                    <a:pt x="48063" y="5938"/>
                  </a:lnTo>
                  <a:lnTo>
                    <a:pt x="47807" y="5477"/>
                  </a:lnTo>
                  <a:lnTo>
                    <a:pt x="47500" y="5068"/>
                  </a:lnTo>
                  <a:lnTo>
                    <a:pt x="47192" y="4658"/>
                  </a:lnTo>
                  <a:lnTo>
                    <a:pt x="46834" y="4300"/>
                  </a:lnTo>
                  <a:lnTo>
                    <a:pt x="46476" y="3993"/>
                  </a:lnTo>
                  <a:lnTo>
                    <a:pt x="46118" y="3686"/>
                  </a:lnTo>
                  <a:lnTo>
                    <a:pt x="45759" y="3481"/>
                  </a:lnTo>
                  <a:lnTo>
                    <a:pt x="45043" y="3225"/>
                  </a:lnTo>
                  <a:lnTo>
                    <a:pt x="43865" y="2867"/>
                  </a:lnTo>
                  <a:lnTo>
                    <a:pt x="40487" y="1997"/>
                  </a:lnTo>
                  <a:lnTo>
                    <a:pt x="36341" y="973"/>
                  </a:lnTo>
                  <a:lnTo>
                    <a:pt x="3219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87;p54">
              <a:extLst>
                <a:ext uri="{FF2B5EF4-FFF2-40B4-BE49-F238E27FC236}">
                  <a16:creationId xmlns:a16="http://schemas.microsoft.com/office/drawing/2014/main" id="{90C536E2-2395-1BE3-D633-93E38A8D1727}"/>
                </a:ext>
              </a:extLst>
            </p:cNvPr>
            <p:cNvSpPr/>
            <p:nvPr/>
          </p:nvSpPr>
          <p:spPr>
            <a:xfrm>
              <a:off x="2035150" y="3956675"/>
              <a:ext cx="1167050" cy="1114575"/>
            </a:xfrm>
            <a:custGeom>
              <a:avLst/>
              <a:gdLst/>
              <a:ahLst/>
              <a:cxnLst/>
              <a:rect l="l" t="t" r="r" b="b"/>
              <a:pathLst>
                <a:path w="46682" h="44583" extrusionOk="0">
                  <a:moveTo>
                    <a:pt x="10340" y="1"/>
                  </a:moveTo>
                  <a:lnTo>
                    <a:pt x="8907" y="4198"/>
                  </a:lnTo>
                  <a:lnTo>
                    <a:pt x="5631" y="13820"/>
                  </a:lnTo>
                  <a:lnTo>
                    <a:pt x="3891" y="19144"/>
                  </a:lnTo>
                  <a:lnTo>
                    <a:pt x="2355" y="24109"/>
                  </a:lnTo>
                  <a:lnTo>
                    <a:pt x="1690" y="26258"/>
                  </a:lnTo>
                  <a:lnTo>
                    <a:pt x="1178" y="28101"/>
                  </a:lnTo>
                  <a:lnTo>
                    <a:pt x="820" y="29534"/>
                  </a:lnTo>
                  <a:lnTo>
                    <a:pt x="666" y="30507"/>
                  </a:lnTo>
                  <a:lnTo>
                    <a:pt x="359" y="34397"/>
                  </a:lnTo>
                  <a:lnTo>
                    <a:pt x="103" y="37928"/>
                  </a:lnTo>
                  <a:lnTo>
                    <a:pt x="1" y="39362"/>
                  </a:lnTo>
                  <a:lnTo>
                    <a:pt x="1" y="40539"/>
                  </a:lnTo>
                  <a:lnTo>
                    <a:pt x="52" y="41307"/>
                  </a:lnTo>
                  <a:lnTo>
                    <a:pt x="103" y="41563"/>
                  </a:lnTo>
                  <a:lnTo>
                    <a:pt x="155" y="41665"/>
                  </a:lnTo>
                  <a:lnTo>
                    <a:pt x="410" y="41767"/>
                  </a:lnTo>
                  <a:lnTo>
                    <a:pt x="922" y="41870"/>
                  </a:lnTo>
                  <a:lnTo>
                    <a:pt x="2509" y="42126"/>
                  </a:lnTo>
                  <a:lnTo>
                    <a:pt x="4812" y="42382"/>
                  </a:lnTo>
                  <a:lnTo>
                    <a:pt x="7730" y="42637"/>
                  </a:lnTo>
                  <a:lnTo>
                    <a:pt x="14947" y="43200"/>
                  </a:lnTo>
                  <a:lnTo>
                    <a:pt x="23085" y="43661"/>
                  </a:lnTo>
                  <a:lnTo>
                    <a:pt x="31224" y="44122"/>
                  </a:lnTo>
                  <a:lnTo>
                    <a:pt x="38389" y="44429"/>
                  </a:lnTo>
                  <a:lnTo>
                    <a:pt x="43610" y="44582"/>
                  </a:lnTo>
                  <a:lnTo>
                    <a:pt x="45197" y="44582"/>
                  </a:lnTo>
                  <a:lnTo>
                    <a:pt x="45965" y="44531"/>
                  </a:lnTo>
                  <a:lnTo>
                    <a:pt x="46221" y="44429"/>
                  </a:lnTo>
                  <a:lnTo>
                    <a:pt x="46425" y="44224"/>
                  </a:lnTo>
                  <a:lnTo>
                    <a:pt x="46528" y="43917"/>
                  </a:lnTo>
                  <a:lnTo>
                    <a:pt x="46630" y="43610"/>
                  </a:lnTo>
                  <a:lnTo>
                    <a:pt x="46681" y="43200"/>
                  </a:lnTo>
                  <a:lnTo>
                    <a:pt x="46681" y="42791"/>
                  </a:lnTo>
                  <a:lnTo>
                    <a:pt x="46630" y="42330"/>
                  </a:lnTo>
                  <a:lnTo>
                    <a:pt x="46528" y="41818"/>
                  </a:lnTo>
                  <a:lnTo>
                    <a:pt x="46425" y="41307"/>
                  </a:lnTo>
                  <a:lnTo>
                    <a:pt x="46272" y="40846"/>
                  </a:lnTo>
                  <a:lnTo>
                    <a:pt x="46067" y="40334"/>
                  </a:lnTo>
                  <a:lnTo>
                    <a:pt x="45862" y="39873"/>
                  </a:lnTo>
                  <a:lnTo>
                    <a:pt x="45606" y="39413"/>
                  </a:lnTo>
                  <a:lnTo>
                    <a:pt x="45351" y="39003"/>
                  </a:lnTo>
                  <a:lnTo>
                    <a:pt x="45095" y="38645"/>
                  </a:lnTo>
                  <a:lnTo>
                    <a:pt x="44787" y="38389"/>
                  </a:lnTo>
                  <a:lnTo>
                    <a:pt x="44327" y="38031"/>
                  </a:lnTo>
                  <a:lnTo>
                    <a:pt x="43559" y="37570"/>
                  </a:lnTo>
                  <a:lnTo>
                    <a:pt x="41358" y="36291"/>
                  </a:lnTo>
                  <a:lnTo>
                    <a:pt x="38543" y="34704"/>
                  </a:lnTo>
                  <a:lnTo>
                    <a:pt x="35421" y="33066"/>
                  </a:lnTo>
                  <a:lnTo>
                    <a:pt x="29739" y="30097"/>
                  </a:lnTo>
                  <a:lnTo>
                    <a:pt x="27231" y="28818"/>
                  </a:lnTo>
                  <a:lnTo>
                    <a:pt x="38952" y="1383"/>
                  </a:lnTo>
                  <a:lnTo>
                    <a:pt x="10340"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88;p54">
              <a:extLst>
                <a:ext uri="{FF2B5EF4-FFF2-40B4-BE49-F238E27FC236}">
                  <a16:creationId xmlns:a16="http://schemas.microsoft.com/office/drawing/2014/main" id="{1EC60E12-A660-012A-EB94-61FB922EA9E8}"/>
                </a:ext>
              </a:extLst>
            </p:cNvPr>
            <p:cNvSpPr/>
            <p:nvPr/>
          </p:nvSpPr>
          <p:spPr>
            <a:xfrm>
              <a:off x="2035150" y="4742375"/>
              <a:ext cx="1167050" cy="328875"/>
            </a:xfrm>
            <a:custGeom>
              <a:avLst/>
              <a:gdLst/>
              <a:ahLst/>
              <a:cxnLst/>
              <a:rect l="l" t="t" r="r" b="b"/>
              <a:pathLst>
                <a:path w="46682" h="13155" extrusionOk="0">
                  <a:moveTo>
                    <a:pt x="564" y="0"/>
                  </a:moveTo>
                  <a:lnTo>
                    <a:pt x="257" y="3634"/>
                  </a:lnTo>
                  <a:lnTo>
                    <a:pt x="52" y="6859"/>
                  </a:lnTo>
                  <a:lnTo>
                    <a:pt x="1" y="8190"/>
                  </a:lnTo>
                  <a:lnTo>
                    <a:pt x="1" y="9213"/>
                  </a:lnTo>
                  <a:lnTo>
                    <a:pt x="52" y="9930"/>
                  </a:lnTo>
                  <a:lnTo>
                    <a:pt x="103" y="10135"/>
                  </a:lnTo>
                  <a:lnTo>
                    <a:pt x="155" y="10186"/>
                  </a:lnTo>
                  <a:lnTo>
                    <a:pt x="410" y="10339"/>
                  </a:lnTo>
                  <a:lnTo>
                    <a:pt x="922" y="10442"/>
                  </a:lnTo>
                  <a:lnTo>
                    <a:pt x="2509" y="10698"/>
                  </a:lnTo>
                  <a:lnTo>
                    <a:pt x="4812" y="10954"/>
                  </a:lnTo>
                  <a:lnTo>
                    <a:pt x="7730" y="11209"/>
                  </a:lnTo>
                  <a:lnTo>
                    <a:pt x="14947" y="11721"/>
                  </a:lnTo>
                  <a:lnTo>
                    <a:pt x="23085" y="12233"/>
                  </a:lnTo>
                  <a:lnTo>
                    <a:pt x="31224" y="12694"/>
                  </a:lnTo>
                  <a:lnTo>
                    <a:pt x="38389" y="13001"/>
                  </a:lnTo>
                  <a:lnTo>
                    <a:pt x="43610" y="13154"/>
                  </a:lnTo>
                  <a:lnTo>
                    <a:pt x="45197" y="13154"/>
                  </a:lnTo>
                  <a:lnTo>
                    <a:pt x="45965" y="13103"/>
                  </a:lnTo>
                  <a:lnTo>
                    <a:pt x="46221" y="13001"/>
                  </a:lnTo>
                  <a:lnTo>
                    <a:pt x="46425" y="12796"/>
                  </a:lnTo>
                  <a:lnTo>
                    <a:pt x="46579" y="12489"/>
                  </a:lnTo>
                  <a:lnTo>
                    <a:pt x="46630" y="12182"/>
                  </a:lnTo>
                  <a:lnTo>
                    <a:pt x="46681" y="11772"/>
                  </a:lnTo>
                  <a:lnTo>
                    <a:pt x="46681" y="11363"/>
                  </a:lnTo>
                  <a:lnTo>
                    <a:pt x="46630" y="10851"/>
                  </a:lnTo>
                  <a:lnTo>
                    <a:pt x="46528" y="10390"/>
                  </a:lnTo>
                  <a:lnTo>
                    <a:pt x="46425" y="9879"/>
                  </a:lnTo>
                  <a:lnTo>
                    <a:pt x="46272" y="9367"/>
                  </a:lnTo>
                  <a:lnTo>
                    <a:pt x="46067" y="8906"/>
                  </a:lnTo>
                  <a:lnTo>
                    <a:pt x="45862" y="8445"/>
                  </a:lnTo>
                  <a:lnTo>
                    <a:pt x="45606" y="7985"/>
                  </a:lnTo>
                  <a:lnTo>
                    <a:pt x="45351" y="7575"/>
                  </a:lnTo>
                  <a:lnTo>
                    <a:pt x="45095" y="7217"/>
                  </a:lnTo>
                  <a:lnTo>
                    <a:pt x="44787" y="6910"/>
                  </a:lnTo>
                  <a:lnTo>
                    <a:pt x="44378" y="6603"/>
                  </a:lnTo>
                  <a:lnTo>
                    <a:pt x="43713" y="6193"/>
                  </a:lnTo>
                  <a:lnTo>
                    <a:pt x="41716" y="5016"/>
                  </a:lnTo>
                  <a:lnTo>
                    <a:pt x="39157" y="3634"/>
                  </a:lnTo>
                  <a:lnTo>
                    <a:pt x="36240" y="2099"/>
                  </a:lnTo>
                  <a:lnTo>
                    <a:pt x="37212" y="2610"/>
                  </a:lnTo>
                  <a:lnTo>
                    <a:pt x="38133" y="3225"/>
                  </a:lnTo>
                  <a:lnTo>
                    <a:pt x="38952" y="3839"/>
                  </a:lnTo>
                  <a:lnTo>
                    <a:pt x="39260" y="4146"/>
                  </a:lnTo>
                  <a:lnTo>
                    <a:pt x="39567" y="4453"/>
                  </a:lnTo>
                  <a:lnTo>
                    <a:pt x="39771" y="4760"/>
                  </a:lnTo>
                  <a:lnTo>
                    <a:pt x="39925" y="5016"/>
                  </a:lnTo>
                  <a:lnTo>
                    <a:pt x="39925" y="5272"/>
                  </a:lnTo>
                  <a:lnTo>
                    <a:pt x="39874" y="5528"/>
                  </a:lnTo>
                  <a:lnTo>
                    <a:pt x="39720" y="5733"/>
                  </a:lnTo>
                  <a:lnTo>
                    <a:pt x="39413" y="5937"/>
                  </a:lnTo>
                  <a:lnTo>
                    <a:pt x="38952" y="6091"/>
                  </a:lnTo>
                  <a:lnTo>
                    <a:pt x="38389" y="6193"/>
                  </a:lnTo>
                  <a:lnTo>
                    <a:pt x="37673" y="6296"/>
                  </a:lnTo>
                  <a:lnTo>
                    <a:pt x="35677" y="6296"/>
                  </a:lnTo>
                  <a:lnTo>
                    <a:pt x="34397" y="6245"/>
                  </a:lnTo>
                  <a:lnTo>
                    <a:pt x="32964" y="6091"/>
                  </a:lnTo>
                  <a:lnTo>
                    <a:pt x="31275" y="5937"/>
                  </a:lnTo>
                  <a:lnTo>
                    <a:pt x="29381" y="5682"/>
                  </a:lnTo>
                  <a:lnTo>
                    <a:pt x="27231" y="5374"/>
                  </a:lnTo>
                  <a:lnTo>
                    <a:pt x="24877" y="4965"/>
                  </a:lnTo>
                  <a:lnTo>
                    <a:pt x="22266" y="4504"/>
                  </a:lnTo>
                  <a:lnTo>
                    <a:pt x="16175" y="3378"/>
                  </a:lnTo>
                  <a:lnTo>
                    <a:pt x="9009" y="1894"/>
                  </a:lnTo>
                  <a:lnTo>
                    <a:pt x="56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89;p54">
              <a:extLst>
                <a:ext uri="{FF2B5EF4-FFF2-40B4-BE49-F238E27FC236}">
                  <a16:creationId xmlns:a16="http://schemas.microsoft.com/office/drawing/2014/main" id="{5850E8C0-464E-AE46-64AA-1780013C9AD6}"/>
                </a:ext>
              </a:extLst>
            </p:cNvPr>
            <p:cNvSpPr/>
            <p:nvPr/>
          </p:nvSpPr>
          <p:spPr>
            <a:xfrm>
              <a:off x="1383850" y="2327725"/>
              <a:ext cx="1923275" cy="2311025"/>
            </a:xfrm>
            <a:custGeom>
              <a:avLst/>
              <a:gdLst/>
              <a:ahLst/>
              <a:cxnLst/>
              <a:rect l="l" t="t" r="r" b="b"/>
              <a:pathLst>
                <a:path w="76931" h="92441" extrusionOk="0">
                  <a:moveTo>
                    <a:pt x="1945" y="1"/>
                  </a:moveTo>
                  <a:lnTo>
                    <a:pt x="1689" y="666"/>
                  </a:lnTo>
                  <a:lnTo>
                    <a:pt x="1433" y="1485"/>
                  </a:lnTo>
                  <a:lnTo>
                    <a:pt x="1126" y="2611"/>
                  </a:lnTo>
                  <a:lnTo>
                    <a:pt x="819" y="3942"/>
                  </a:lnTo>
                  <a:lnTo>
                    <a:pt x="512" y="5528"/>
                  </a:lnTo>
                  <a:lnTo>
                    <a:pt x="205" y="7269"/>
                  </a:lnTo>
                  <a:lnTo>
                    <a:pt x="51" y="9163"/>
                  </a:lnTo>
                  <a:lnTo>
                    <a:pt x="0" y="10186"/>
                  </a:lnTo>
                  <a:lnTo>
                    <a:pt x="0" y="11210"/>
                  </a:lnTo>
                  <a:lnTo>
                    <a:pt x="0" y="12285"/>
                  </a:lnTo>
                  <a:lnTo>
                    <a:pt x="51" y="13360"/>
                  </a:lnTo>
                  <a:lnTo>
                    <a:pt x="154" y="14435"/>
                  </a:lnTo>
                  <a:lnTo>
                    <a:pt x="307" y="15561"/>
                  </a:lnTo>
                  <a:lnTo>
                    <a:pt x="512" y="16636"/>
                  </a:lnTo>
                  <a:lnTo>
                    <a:pt x="768" y="17762"/>
                  </a:lnTo>
                  <a:lnTo>
                    <a:pt x="1126" y="18888"/>
                  </a:lnTo>
                  <a:lnTo>
                    <a:pt x="1484" y="20014"/>
                  </a:lnTo>
                  <a:lnTo>
                    <a:pt x="1945" y="21140"/>
                  </a:lnTo>
                  <a:lnTo>
                    <a:pt x="2508" y="22266"/>
                  </a:lnTo>
                  <a:lnTo>
                    <a:pt x="3122" y="23341"/>
                  </a:lnTo>
                  <a:lnTo>
                    <a:pt x="3788" y="24416"/>
                  </a:lnTo>
                  <a:lnTo>
                    <a:pt x="4555" y="25491"/>
                  </a:lnTo>
                  <a:lnTo>
                    <a:pt x="5426" y="26514"/>
                  </a:lnTo>
                  <a:lnTo>
                    <a:pt x="5886" y="26924"/>
                  </a:lnTo>
                  <a:lnTo>
                    <a:pt x="6296" y="27333"/>
                  </a:lnTo>
                  <a:lnTo>
                    <a:pt x="6756" y="27743"/>
                  </a:lnTo>
                  <a:lnTo>
                    <a:pt x="7268" y="28101"/>
                  </a:lnTo>
                  <a:lnTo>
                    <a:pt x="7780" y="28408"/>
                  </a:lnTo>
                  <a:lnTo>
                    <a:pt x="8343" y="28715"/>
                  </a:lnTo>
                  <a:lnTo>
                    <a:pt x="9520" y="29329"/>
                  </a:lnTo>
                  <a:lnTo>
                    <a:pt x="10749" y="29790"/>
                  </a:lnTo>
                  <a:lnTo>
                    <a:pt x="12028" y="30251"/>
                  </a:lnTo>
                  <a:lnTo>
                    <a:pt x="13462" y="30558"/>
                  </a:lnTo>
                  <a:lnTo>
                    <a:pt x="14895" y="30865"/>
                  </a:lnTo>
                  <a:lnTo>
                    <a:pt x="16379" y="31121"/>
                  </a:lnTo>
                  <a:lnTo>
                    <a:pt x="17915" y="31274"/>
                  </a:lnTo>
                  <a:lnTo>
                    <a:pt x="19450" y="31428"/>
                  </a:lnTo>
                  <a:lnTo>
                    <a:pt x="21037" y="31479"/>
                  </a:lnTo>
                  <a:lnTo>
                    <a:pt x="22624" y="31530"/>
                  </a:lnTo>
                  <a:lnTo>
                    <a:pt x="24262" y="31581"/>
                  </a:lnTo>
                  <a:lnTo>
                    <a:pt x="27435" y="31530"/>
                  </a:lnTo>
                  <a:lnTo>
                    <a:pt x="30557" y="31428"/>
                  </a:lnTo>
                  <a:lnTo>
                    <a:pt x="33475" y="31274"/>
                  </a:lnTo>
                  <a:lnTo>
                    <a:pt x="36239" y="31172"/>
                  </a:lnTo>
                  <a:lnTo>
                    <a:pt x="38696" y="31121"/>
                  </a:lnTo>
                  <a:lnTo>
                    <a:pt x="40794" y="31121"/>
                  </a:lnTo>
                  <a:lnTo>
                    <a:pt x="41715" y="31223"/>
                  </a:lnTo>
                  <a:lnTo>
                    <a:pt x="42483" y="31326"/>
                  </a:lnTo>
                  <a:lnTo>
                    <a:pt x="43149" y="31479"/>
                  </a:lnTo>
                  <a:lnTo>
                    <a:pt x="43660" y="31684"/>
                  </a:lnTo>
                  <a:lnTo>
                    <a:pt x="43865" y="31786"/>
                  </a:lnTo>
                  <a:lnTo>
                    <a:pt x="44070" y="31940"/>
                  </a:lnTo>
                  <a:lnTo>
                    <a:pt x="44172" y="32093"/>
                  </a:lnTo>
                  <a:lnTo>
                    <a:pt x="44275" y="32247"/>
                  </a:lnTo>
                  <a:lnTo>
                    <a:pt x="44326" y="32452"/>
                  </a:lnTo>
                  <a:lnTo>
                    <a:pt x="44377" y="32708"/>
                  </a:lnTo>
                  <a:lnTo>
                    <a:pt x="44326" y="33475"/>
                  </a:lnTo>
                  <a:lnTo>
                    <a:pt x="44172" y="34448"/>
                  </a:lnTo>
                  <a:lnTo>
                    <a:pt x="43968" y="35676"/>
                  </a:lnTo>
                  <a:lnTo>
                    <a:pt x="43609" y="37109"/>
                  </a:lnTo>
                  <a:lnTo>
                    <a:pt x="43200" y="38747"/>
                  </a:lnTo>
                  <a:lnTo>
                    <a:pt x="42125" y="42535"/>
                  </a:lnTo>
                  <a:lnTo>
                    <a:pt x="40794" y="46937"/>
                  </a:lnTo>
                  <a:lnTo>
                    <a:pt x="39259" y="51697"/>
                  </a:lnTo>
                  <a:lnTo>
                    <a:pt x="37570" y="56764"/>
                  </a:lnTo>
                  <a:lnTo>
                    <a:pt x="35829" y="61934"/>
                  </a:lnTo>
                  <a:lnTo>
                    <a:pt x="32349" y="71966"/>
                  </a:lnTo>
                  <a:lnTo>
                    <a:pt x="29278" y="80668"/>
                  </a:lnTo>
                  <a:lnTo>
                    <a:pt x="26258" y="89062"/>
                  </a:lnTo>
                  <a:lnTo>
                    <a:pt x="57531" y="92440"/>
                  </a:lnTo>
                  <a:lnTo>
                    <a:pt x="58658" y="89881"/>
                  </a:lnTo>
                  <a:lnTo>
                    <a:pt x="59937" y="86861"/>
                  </a:lnTo>
                  <a:lnTo>
                    <a:pt x="61575" y="82920"/>
                  </a:lnTo>
                  <a:lnTo>
                    <a:pt x="63469" y="78211"/>
                  </a:lnTo>
                  <a:lnTo>
                    <a:pt x="65516" y="72836"/>
                  </a:lnTo>
                  <a:lnTo>
                    <a:pt x="66591" y="69970"/>
                  </a:lnTo>
                  <a:lnTo>
                    <a:pt x="67666" y="67001"/>
                  </a:lnTo>
                  <a:lnTo>
                    <a:pt x="68741" y="63930"/>
                  </a:lnTo>
                  <a:lnTo>
                    <a:pt x="69816" y="60757"/>
                  </a:lnTo>
                  <a:lnTo>
                    <a:pt x="70839" y="57583"/>
                  </a:lnTo>
                  <a:lnTo>
                    <a:pt x="71812" y="54359"/>
                  </a:lnTo>
                  <a:lnTo>
                    <a:pt x="72733" y="51134"/>
                  </a:lnTo>
                  <a:lnTo>
                    <a:pt x="73603" y="47909"/>
                  </a:lnTo>
                  <a:lnTo>
                    <a:pt x="74371" y="44685"/>
                  </a:lnTo>
                  <a:lnTo>
                    <a:pt x="75088" y="41511"/>
                  </a:lnTo>
                  <a:lnTo>
                    <a:pt x="75702" y="38440"/>
                  </a:lnTo>
                  <a:lnTo>
                    <a:pt x="76214" y="35420"/>
                  </a:lnTo>
                  <a:lnTo>
                    <a:pt x="76572" y="32503"/>
                  </a:lnTo>
                  <a:lnTo>
                    <a:pt x="76726" y="31070"/>
                  </a:lnTo>
                  <a:lnTo>
                    <a:pt x="76828" y="29688"/>
                  </a:lnTo>
                  <a:lnTo>
                    <a:pt x="76879" y="28306"/>
                  </a:lnTo>
                  <a:lnTo>
                    <a:pt x="76930" y="27026"/>
                  </a:lnTo>
                  <a:lnTo>
                    <a:pt x="76930" y="25746"/>
                  </a:lnTo>
                  <a:lnTo>
                    <a:pt x="76879" y="24467"/>
                  </a:lnTo>
                  <a:lnTo>
                    <a:pt x="76777" y="23290"/>
                  </a:lnTo>
                  <a:lnTo>
                    <a:pt x="76623" y="22164"/>
                  </a:lnTo>
                  <a:lnTo>
                    <a:pt x="76470" y="21037"/>
                  </a:lnTo>
                  <a:lnTo>
                    <a:pt x="76214" y="20014"/>
                  </a:lnTo>
                  <a:lnTo>
                    <a:pt x="75958" y="18990"/>
                  </a:lnTo>
                  <a:lnTo>
                    <a:pt x="75651" y="18018"/>
                  </a:lnTo>
                  <a:lnTo>
                    <a:pt x="75241" y="17147"/>
                  </a:lnTo>
                  <a:lnTo>
                    <a:pt x="74832" y="16328"/>
                  </a:lnTo>
                  <a:lnTo>
                    <a:pt x="74576" y="15919"/>
                  </a:lnTo>
                  <a:lnTo>
                    <a:pt x="74320" y="15510"/>
                  </a:lnTo>
                  <a:lnTo>
                    <a:pt x="73655" y="14742"/>
                  </a:lnTo>
                  <a:lnTo>
                    <a:pt x="72938" y="14076"/>
                  </a:lnTo>
                  <a:lnTo>
                    <a:pt x="72119" y="13462"/>
                  </a:lnTo>
                  <a:lnTo>
                    <a:pt x="71198" y="12899"/>
                  </a:lnTo>
                  <a:lnTo>
                    <a:pt x="70225" y="12387"/>
                  </a:lnTo>
                  <a:lnTo>
                    <a:pt x="69150" y="11927"/>
                  </a:lnTo>
                  <a:lnTo>
                    <a:pt x="68024" y="11568"/>
                  </a:lnTo>
                  <a:lnTo>
                    <a:pt x="66847" y="11210"/>
                  </a:lnTo>
                  <a:lnTo>
                    <a:pt x="65567" y="10903"/>
                  </a:lnTo>
                  <a:lnTo>
                    <a:pt x="64288" y="10647"/>
                  </a:lnTo>
                  <a:lnTo>
                    <a:pt x="62906" y="10442"/>
                  </a:lnTo>
                  <a:lnTo>
                    <a:pt x="61524" y="10237"/>
                  </a:lnTo>
                  <a:lnTo>
                    <a:pt x="60091" y="10135"/>
                  </a:lnTo>
                  <a:lnTo>
                    <a:pt x="57071" y="9879"/>
                  </a:lnTo>
                  <a:lnTo>
                    <a:pt x="54000" y="9777"/>
                  </a:lnTo>
                  <a:lnTo>
                    <a:pt x="50826" y="9726"/>
                  </a:lnTo>
                  <a:lnTo>
                    <a:pt x="44479" y="9623"/>
                  </a:lnTo>
                  <a:lnTo>
                    <a:pt x="41408" y="9623"/>
                  </a:lnTo>
                  <a:lnTo>
                    <a:pt x="38388" y="9521"/>
                  </a:lnTo>
                  <a:lnTo>
                    <a:pt x="35522" y="9367"/>
                  </a:lnTo>
                  <a:lnTo>
                    <a:pt x="34140" y="9265"/>
                  </a:lnTo>
                  <a:lnTo>
                    <a:pt x="32809" y="9111"/>
                  </a:lnTo>
                  <a:lnTo>
                    <a:pt x="32451" y="9009"/>
                  </a:lnTo>
                  <a:lnTo>
                    <a:pt x="32042" y="8907"/>
                  </a:lnTo>
                  <a:lnTo>
                    <a:pt x="31683" y="8753"/>
                  </a:lnTo>
                  <a:lnTo>
                    <a:pt x="31325" y="8548"/>
                  </a:lnTo>
                  <a:lnTo>
                    <a:pt x="31018" y="8344"/>
                  </a:lnTo>
                  <a:lnTo>
                    <a:pt x="30711" y="8088"/>
                  </a:lnTo>
                  <a:lnTo>
                    <a:pt x="30097" y="7474"/>
                  </a:lnTo>
                  <a:lnTo>
                    <a:pt x="29534" y="6757"/>
                  </a:lnTo>
                  <a:lnTo>
                    <a:pt x="29022" y="5989"/>
                  </a:lnTo>
                  <a:lnTo>
                    <a:pt x="28561" y="5170"/>
                  </a:lnTo>
                  <a:lnTo>
                    <a:pt x="28152" y="4351"/>
                  </a:lnTo>
                  <a:lnTo>
                    <a:pt x="27793" y="3532"/>
                  </a:lnTo>
                  <a:lnTo>
                    <a:pt x="27537" y="2713"/>
                  </a:lnTo>
                  <a:lnTo>
                    <a:pt x="27025" y="1331"/>
                  </a:lnTo>
                  <a:lnTo>
                    <a:pt x="26770" y="359"/>
                  </a:lnTo>
                  <a:lnTo>
                    <a:pt x="26667"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90;p54">
              <a:extLst>
                <a:ext uri="{FF2B5EF4-FFF2-40B4-BE49-F238E27FC236}">
                  <a16:creationId xmlns:a16="http://schemas.microsoft.com/office/drawing/2014/main" id="{2D4FE6DF-693E-4265-7A20-9D879DFF243A}"/>
                </a:ext>
              </a:extLst>
            </p:cNvPr>
            <p:cNvSpPr/>
            <p:nvPr/>
          </p:nvSpPr>
          <p:spPr>
            <a:xfrm>
              <a:off x="1382550" y="2327725"/>
              <a:ext cx="1655850" cy="789550"/>
            </a:xfrm>
            <a:custGeom>
              <a:avLst/>
              <a:gdLst/>
              <a:ahLst/>
              <a:cxnLst/>
              <a:rect l="l" t="t" r="r" b="b"/>
              <a:pathLst>
                <a:path w="66234" h="31582" extrusionOk="0">
                  <a:moveTo>
                    <a:pt x="1997" y="1"/>
                  </a:moveTo>
                  <a:lnTo>
                    <a:pt x="1741" y="666"/>
                  </a:lnTo>
                  <a:lnTo>
                    <a:pt x="1485" y="1485"/>
                  </a:lnTo>
                  <a:lnTo>
                    <a:pt x="1178" y="2611"/>
                  </a:lnTo>
                  <a:lnTo>
                    <a:pt x="871" y="3942"/>
                  </a:lnTo>
                  <a:lnTo>
                    <a:pt x="513" y="5528"/>
                  </a:lnTo>
                  <a:lnTo>
                    <a:pt x="257" y="7269"/>
                  </a:lnTo>
                  <a:lnTo>
                    <a:pt x="103" y="9163"/>
                  </a:lnTo>
                  <a:lnTo>
                    <a:pt x="52" y="10186"/>
                  </a:lnTo>
                  <a:lnTo>
                    <a:pt x="1" y="11210"/>
                  </a:lnTo>
                  <a:lnTo>
                    <a:pt x="52" y="12285"/>
                  </a:lnTo>
                  <a:lnTo>
                    <a:pt x="103" y="13360"/>
                  </a:lnTo>
                  <a:lnTo>
                    <a:pt x="206" y="14435"/>
                  </a:lnTo>
                  <a:lnTo>
                    <a:pt x="359" y="15561"/>
                  </a:lnTo>
                  <a:lnTo>
                    <a:pt x="564" y="16687"/>
                  </a:lnTo>
                  <a:lnTo>
                    <a:pt x="820" y="17813"/>
                  </a:lnTo>
                  <a:lnTo>
                    <a:pt x="1178" y="18939"/>
                  </a:lnTo>
                  <a:lnTo>
                    <a:pt x="1536" y="20065"/>
                  </a:lnTo>
                  <a:lnTo>
                    <a:pt x="1997" y="21140"/>
                  </a:lnTo>
                  <a:lnTo>
                    <a:pt x="2560" y="22266"/>
                  </a:lnTo>
                  <a:lnTo>
                    <a:pt x="3174" y="23341"/>
                  </a:lnTo>
                  <a:lnTo>
                    <a:pt x="3840" y="24416"/>
                  </a:lnTo>
                  <a:lnTo>
                    <a:pt x="4607" y="25491"/>
                  </a:lnTo>
                  <a:lnTo>
                    <a:pt x="5478" y="26514"/>
                  </a:lnTo>
                  <a:lnTo>
                    <a:pt x="6143" y="27180"/>
                  </a:lnTo>
                  <a:lnTo>
                    <a:pt x="6860" y="27794"/>
                  </a:lnTo>
                  <a:lnTo>
                    <a:pt x="7679" y="28357"/>
                  </a:lnTo>
                  <a:lnTo>
                    <a:pt x="8549" y="28818"/>
                  </a:lnTo>
                  <a:lnTo>
                    <a:pt x="9470" y="29278"/>
                  </a:lnTo>
                  <a:lnTo>
                    <a:pt x="10391" y="29688"/>
                  </a:lnTo>
                  <a:lnTo>
                    <a:pt x="11415" y="30046"/>
                  </a:lnTo>
                  <a:lnTo>
                    <a:pt x="12490" y="30353"/>
                  </a:lnTo>
                  <a:lnTo>
                    <a:pt x="13565" y="30609"/>
                  </a:lnTo>
                  <a:lnTo>
                    <a:pt x="14691" y="30814"/>
                  </a:lnTo>
                  <a:lnTo>
                    <a:pt x="15868" y="31018"/>
                  </a:lnTo>
                  <a:lnTo>
                    <a:pt x="17045" y="31172"/>
                  </a:lnTo>
                  <a:lnTo>
                    <a:pt x="18223" y="31326"/>
                  </a:lnTo>
                  <a:lnTo>
                    <a:pt x="19451" y="31428"/>
                  </a:lnTo>
                  <a:lnTo>
                    <a:pt x="21959" y="31530"/>
                  </a:lnTo>
                  <a:lnTo>
                    <a:pt x="24467" y="31581"/>
                  </a:lnTo>
                  <a:lnTo>
                    <a:pt x="26975" y="31530"/>
                  </a:lnTo>
                  <a:lnTo>
                    <a:pt x="29432" y="31479"/>
                  </a:lnTo>
                  <a:lnTo>
                    <a:pt x="31838" y="31377"/>
                  </a:lnTo>
                  <a:lnTo>
                    <a:pt x="36240" y="31172"/>
                  </a:lnTo>
                  <a:lnTo>
                    <a:pt x="38236" y="31121"/>
                  </a:lnTo>
                  <a:lnTo>
                    <a:pt x="39976" y="31121"/>
                  </a:lnTo>
                  <a:lnTo>
                    <a:pt x="66234" y="11056"/>
                  </a:lnTo>
                  <a:lnTo>
                    <a:pt x="64391" y="10647"/>
                  </a:lnTo>
                  <a:lnTo>
                    <a:pt x="62497" y="10391"/>
                  </a:lnTo>
                  <a:lnTo>
                    <a:pt x="60501" y="10135"/>
                  </a:lnTo>
                  <a:lnTo>
                    <a:pt x="58402" y="9982"/>
                  </a:lnTo>
                  <a:lnTo>
                    <a:pt x="56253" y="9828"/>
                  </a:lnTo>
                  <a:lnTo>
                    <a:pt x="54103" y="9777"/>
                  </a:lnTo>
                  <a:lnTo>
                    <a:pt x="49650" y="9674"/>
                  </a:lnTo>
                  <a:lnTo>
                    <a:pt x="45197" y="9674"/>
                  </a:lnTo>
                  <a:lnTo>
                    <a:pt x="40846" y="9572"/>
                  </a:lnTo>
                  <a:lnTo>
                    <a:pt x="38748" y="9521"/>
                  </a:lnTo>
                  <a:lnTo>
                    <a:pt x="36700" y="9419"/>
                  </a:lnTo>
                  <a:lnTo>
                    <a:pt x="34755" y="9316"/>
                  </a:lnTo>
                  <a:lnTo>
                    <a:pt x="32861" y="9111"/>
                  </a:lnTo>
                  <a:lnTo>
                    <a:pt x="32503" y="9060"/>
                  </a:lnTo>
                  <a:lnTo>
                    <a:pt x="32145" y="8907"/>
                  </a:lnTo>
                  <a:lnTo>
                    <a:pt x="31786" y="8753"/>
                  </a:lnTo>
                  <a:lnTo>
                    <a:pt x="31428" y="8600"/>
                  </a:lnTo>
                  <a:lnTo>
                    <a:pt x="31070" y="8344"/>
                  </a:lnTo>
                  <a:lnTo>
                    <a:pt x="30763" y="8088"/>
                  </a:lnTo>
                  <a:lnTo>
                    <a:pt x="30149" y="7474"/>
                  </a:lnTo>
                  <a:lnTo>
                    <a:pt x="29586" y="6757"/>
                  </a:lnTo>
                  <a:lnTo>
                    <a:pt x="29125" y="5989"/>
                  </a:lnTo>
                  <a:lnTo>
                    <a:pt x="28664" y="5170"/>
                  </a:lnTo>
                  <a:lnTo>
                    <a:pt x="28255" y="4351"/>
                  </a:lnTo>
                  <a:lnTo>
                    <a:pt x="27896" y="3532"/>
                  </a:lnTo>
                  <a:lnTo>
                    <a:pt x="27589" y="2765"/>
                  </a:lnTo>
                  <a:lnTo>
                    <a:pt x="27129" y="1331"/>
                  </a:lnTo>
                  <a:lnTo>
                    <a:pt x="26822" y="359"/>
                  </a:lnTo>
                  <a:lnTo>
                    <a:pt x="2671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91;p54">
              <a:extLst>
                <a:ext uri="{FF2B5EF4-FFF2-40B4-BE49-F238E27FC236}">
                  <a16:creationId xmlns:a16="http://schemas.microsoft.com/office/drawing/2014/main" id="{F9985DED-D168-1CDA-C8A5-7A572EAA3059}"/>
                </a:ext>
              </a:extLst>
            </p:cNvPr>
            <p:cNvSpPr/>
            <p:nvPr/>
          </p:nvSpPr>
          <p:spPr>
            <a:xfrm>
              <a:off x="2160575" y="4394300"/>
              <a:ext cx="692275" cy="74250"/>
            </a:xfrm>
            <a:custGeom>
              <a:avLst/>
              <a:gdLst/>
              <a:ahLst/>
              <a:cxnLst/>
              <a:rect l="l" t="t" r="r" b="b"/>
              <a:pathLst>
                <a:path w="27691" h="2970" extrusionOk="0">
                  <a:moveTo>
                    <a:pt x="0" y="1"/>
                  </a:moveTo>
                  <a:lnTo>
                    <a:pt x="0" y="52"/>
                  </a:lnTo>
                  <a:lnTo>
                    <a:pt x="0" y="103"/>
                  </a:lnTo>
                  <a:lnTo>
                    <a:pt x="921" y="257"/>
                  </a:lnTo>
                  <a:lnTo>
                    <a:pt x="2201" y="461"/>
                  </a:lnTo>
                  <a:lnTo>
                    <a:pt x="5374" y="871"/>
                  </a:lnTo>
                  <a:lnTo>
                    <a:pt x="10749" y="1485"/>
                  </a:lnTo>
                  <a:lnTo>
                    <a:pt x="20167" y="2406"/>
                  </a:lnTo>
                  <a:lnTo>
                    <a:pt x="25081" y="2816"/>
                  </a:lnTo>
                  <a:lnTo>
                    <a:pt x="26770" y="2918"/>
                  </a:lnTo>
                  <a:lnTo>
                    <a:pt x="27640" y="2969"/>
                  </a:lnTo>
                  <a:lnTo>
                    <a:pt x="27691" y="2918"/>
                  </a:lnTo>
                  <a:lnTo>
                    <a:pt x="27691" y="2867"/>
                  </a:lnTo>
                  <a:lnTo>
                    <a:pt x="27640" y="2816"/>
                  </a:lnTo>
                  <a:lnTo>
                    <a:pt x="26974" y="2662"/>
                  </a:lnTo>
                  <a:lnTo>
                    <a:pt x="25848" y="2509"/>
                  </a:lnTo>
                  <a:lnTo>
                    <a:pt x="22624" y="2099"/>
                  </a:lnTo>
                  <a:lnTo>
                    <a:pt x="16891" y="1434"/>
                  </a:lnTo>
                  <a:lnTo>
                    <a:pt x="13001" y="1024"/>
                  </a:lnTo>
                  <a:lnTo>
                    <a:pt x="7882" y="564"/>
                  </a:lnTo>
                  <a:lnTo>
                    <a:pt x="3020" y="154"/>
                  </a:lnTo>
                  <a:lnTo>
                    <a:pt x="1177" y="52"/>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92;p54">
              <a:extLst>
                <a:ext uri="{FF2B5EF4-FFF2-40B4-BE49-F238E27FC236}">
                  <a16:creationId xmlns:a16="http://schemas.microsoft.com/office/drawing/2014/main" id="{6449277C-453A-B479-854A-0ECB2921A715}"/>
                </a:ext>
              </a:extLst>
            </p:cNvPr>
            <p:cNvSpPr/>
            <p:nvPr/>
          </p:nvSpPr>
          <p:spPr>
            <a:xfrm>
              <a:off x="1481100" y="2373800"/>
              <a:ext cx="1108150" cy="1960400"/>
            </a:xfrm>
            <a:custGeom>
              <a:avLst/>
              <a:gdLst/>
              <a:ahLst/>
              <a:cxnLst/>
              <a:rect l="l" t="t" r="r" b="b"/>
              <a:pathLst>
                <a:path w="44326" h="78416" extrusionOk="0">
                  <a:moveTo>
                    <a:pt x="614" y="0"/>
                  </a:moveTo>
                  <a:lnTo>
                    <a:pt x="614" y="51"/>
                  </a:lnTo>
                  <a:lnTo>
                    <a:pt x="307" y="2662"/>
                  </a:lnTo>
                  <a:lnTo>
                    <a:pt x="102" y="5323"/>
                  </a:lnTo>
                  <a:lnTo>
                    <a:pt x="51" y="6654"/>
                  </a:lnTo>
                  <a:lnTo>
                    <a:pt x="0" y="7985"/>
                  </a:lnTo>
                  <a:lnTo>
                    <a:pt x="51" y="9316"/>
                  </a:lnTo>
                  <a:lnTo>
                    <a:pt x="102" y="10595"/>
                  </a:lnTo>
                  <a:lnTo>
                    <a:pt x="256" y="11926"/>
                  </a:lnTo>
                  <a:lnTo>
                    <a:pt x="461" y="13206"/>
                  </a:lnTo>
                  <a:lnTo>
                    <a:pt x="768" y="14485"/>
                  </a:lnTo>
                  <a:lnTo>
                    <a:pt x="1126" y="15765"/>
                  </a:lnTo>
                  <a:lnTo>
                    <a:pt x="1587" y="16994"/>
                  </a:lnTo>
                  <a:lnTo>
                    <a:pt x="2150" y="18171"/>
                  </a:lnTo>
                  <a:lnTo>
                    <a:pt x="2815" y="19348"/>
                  </a:lnTo>
                  <a:lnTo>
                    <a:pt x="3583" y="20474"/>
                  </a:lnTo>
                  <a:lnTo>
                    <a:pt x="4402" y="21447"/>
                  </a:lnTo>
                  <a:lnTo>
                    <a:pt x="5221" y="22317"/>
                  </a:lnTo>
                  <a:lnTo>
                    <a:pt x="6142" y="23084"/>
                  </a:lnTo>
                  <a:lnTo>
                    <a:pt x="7115" y="23801"/>
                  </a:lnTo>
                  <a:lnTo>
                    <a:pt x="8190" y="24415"/>
                  </a:lnTo>
                  <a:lnTo>
                    <a:pt x="9264" y="24978"/>
                  </a:lnTo>
                  <a:lnTo>
                    <a:pt x="10391" y="25388"/>
                  </a:lnTo>
                  <a:lnTo>
                    <a:pt x="11568" y="25746"/>
                  </a:lnTo>
                  <a:lnTo>
                    <a:pt x="12233" y="25900"/>
                  </a:lnTo>
                  <a:lnTo>
                    <a:pt x="13001" y="26053"/>
                  </a:lnTo>
                  <a:lnTo>
                    <a:pt x="14792" y="26309"/>
                  </a:lnTo>
                  <a:lnTo>
                    <a:pt x="16891" y="26514"/>
                  </a:lnTo>
                  <a:lnTo>
                    <a:pt x="19245" y="26667"/>
                  </a:lnTo>
                  <a:lnTo>
                    <a:pt x="21753" y="26821"/>
                  </a:lnTo>
                  <a:lnTo>
                    <a:pt x="24415" y="26975"/>
                  </a:lnTo>
                  <a:lnTo>
                    <a:pt x="29841" y="27128"/>
                  </a:lnTo>
                  <a:lnTo>
                    <a:pt x="39310" y="27384"/>
                  </a:lnTo>
                  <a:lnTo>
                    <a:pt x="42432" y="27486"/>
                  </a:lnTo>
                  <a:lnTo>
                    <a:pt x="43353" y="27589"/>
                  </a:lnTo>
                  <a:lnTo>
                    <a:pt x="43661" y="27640"/>
                  </a:lnTo>
                  <a:lnTo>
                    <a:pt x="43814" y="27691"/>
                  </a:lnTo>
                  <a:lnTo>
                    <a:pt x="43865" y="27793"/>
                  </a:lnTo>
                  <a:lnTo>
                    <a:pt x="43865" y="27947"/>
                  </a:lnTo>
                  <a:lnTo>
                    <a:pt x="43814" y="28408"/>
                  </a:lnTo>
                  <a:lnTo>
                    <a:pt x="43661" y="29124"/>
                  </a:lnTo>
                  <a:lnTo>
                    <a:pt x="43456" y="30097"/>
                  </a:lnTo>
                  <a:lnTo>
                    <a:pt x="42790" y="32605"/>
                  </a:lnTo>
                  <a:lnTo>
                    <a:pt x="41920" y="35829"/>
                  </a:lnTo>
                  <a:lnTo>
                    <a:pt x="40794" y="39617"/>
                  </a:lnTo>
                  <a:lnTo>
                    <a:pt x="39515" y="43814"/>
                  </a:lnTo>
                  <a:lnTo>
                    <a:pt x="36648" y="52925"/>
                  </a:lnTo>
                  <a:lnTo>
                    <a:pt x="33782" y="62036"/>
                  </a:lnTo>
                  <a:lnTo>
                    <a:pt x="31171" y="70021"/>
                  </a:lnTo>
                  <a:lnTo>
                    <a:pt x="28510" y="78210"/>
                  </a:lnTo>
                  <a:lnTo>
                    <a:pt x="28510" y="78313"/>
                  </a:lnTo>
                  <a:lnTo>
                    <a:pt x="28612" y="78415"/>
                  </a:lnTo>
                  <a:lnTo>
                    <a:pt x="28766" y="78415"/>
                  </a:lnTo>
                  <a:lnTo>
                    <a:pt x="28817" y="78313"/>
                  </a:lnTo>
                  <a:lnTo>
                    <a:pt x="29278" y="77135"/>
                  </a:lnTo>
                  <a:lnTo>
                    <a:pt x="29994" y="75088"/>
                  </a:lnTo>
                  <a:lnTo>
                    <a:pt x="32144" y="68895"/>
                  </a:lnTo>
                  <a:lnTo>
                    <a:pt x="34857" y="60756"/>
                  </a:lnTo>
                  <a:lnTo>
                    <a:pt x="37774" y="51748"/>
                  </a:lnTo>
                  <a:lnTo>
                    <a:pt x="39156" y="47192"/>
                  </a:lnTo>
                  <a:lnTo>
                    <a:pt x="40487" y="42842"/>
                  </a:lnTo>
                  <a:lnTo>
                    <a:pt x="41715" y="38747"/>
                  </a:lnTo>
                  <a:lnTo>
                    <a:pt x="42739" y="35113"/>
                  </a:lnTo>
                  <a:lnTo>
                    <a:pt x="43558" y="31991"/>
                  </a:lnTo>
                  <a:lnTo>
                    <a:pt x="43865" y="30711"/>
                  </a:lnTo>
                  <a:lnTo>
                    <a:pt x="44070" y="29585"/>
                  </a:lnTo>
                  <a:lnTo>
                    <a:pt x="44224" y="28664"/>
                  </a:lnTo>
                  <a:lnTo>
                    <a:pt x="44326" y="27947"/>
                  </a:lnTo>
                  <a:lnTo>
                    <a:pt x="44275" y="27486"/>
                  </a:lnTo>
                  <a:lnTo>
                    <a:pt x="44275" y="27384"/>
                  </a:lnTo>
                  <a:lnTo>
                    <a:pt x="44172" y="27282"/>
                  </a:lnTo>
                  <a:lnTo>
                    <a:pt x="43968" y="27179"/>
                  </a:lnTo>
                  <a:lnTo>
                    <a:pt x="43661" y="27128"/>
                  </a:lnTo>
                  <a:lnTo>
                    <a:pt x="42842" y="26975"/>
                  </a:lnTo>
                  <a:lnTo>
                    <a:pt x="41767" y="26872"/>
                  </a:lnTo>
                  <a:lnTo>
                    <a:pt x="40487" y="26770"/>
                  </a:lnTo>
                  <a:lnTo>
                    <a:pt x="37262" y="26616"/>
                  </a:lnTo>
                  <a:lnTo>
                    <a:pt x="33424" y="26514"/>
                  </a:lnTo>
                  <a:lnTo>
                    <a:pt x="29175" y="26411"/>
                  </a:lnTo>
                  <a:lnTo>
                    <a:pt x="24722" y="26309"/>
                  </a:lnTo>
                  <a:lnTo>
                    <a:pt x="20269" y="26104"/>
                  </a:lnTo>
                  <a:lnTo>
                    <a:pt x="18119" y="25951"/>
                  </a:lnTo>
                  <a:lnTo>
                    <a:pt x="16021" y="25746"/>
                  </a:lnTo>
                  <a:lnTo>
                    <a:pt x="14690" y="25593"/>
                  </a:lnTo>
                  <a:lnTo>
                    <a:pt x="13359" y="25439"/>
                  </a:lnTo>
                  <a:lnTo>
                    <a:pt x="12028" y="25132"/>
                  </a:lnTo>
                  <a:lnTo>
                    <a:pt x="10800" y="24825"/>
                  </a:lnTo>
                  <a:lnTo>
                    <a:pt x="9520" y="24364"/>
                  </a:lnTo>
                  <a:lnTo>
                    <a:pt x="8957" y="24108"/>
                  </a:lnTo>
                  <a:lnTo>
                    <a:pt x="8343" y="23801"/>
                  </a:lnTo>
                  <a:lnTo>
                    <a:pt x="7780" y="23494"/>
                  </a:lnTo>
                  <a:lnTo>
                    <a:pt x="7217" y="23136"/>
                  </a:lnTo>
                  <a:lnTo>
                    <a:pt x="6705" y="22777"/>
                  </a:lnTo>
                  <a:lnTo>
                    <a:pt x="6142" y="22317"/>
                  </a:lnTo>
                  <a:lnTo>
                    <a:pt x="5323" y="21498"/>
                  </a:lnTo>
                  <a:lnTo>
                    <a:pt x="4504" y="20628"/>
                  </a:lnTo>
                  <a:lnTo>
                    <a:pt x="3788" y="19706"/>
                  </a:lnTo>
                  <a:lnTo>
                    <a:pt x="3173" y="18683"/>
                  </a:lnTo>
                  <a:lnTo>
                    <a:pt x="2559" y="17659"/>
                  </a:lnTo>
                  <a:lnTo>
                    <a:pt x="2047" y="16584"/>
                  </a:lnTo>
                  <a:lnTo>
                    <a:pt x="1638" y="15458"/>
                  </a:lnTo>
                  <a:lnTo>
                    <a:pt x="1331" y="14332"/>
                  </a:lnTo>
                  <a:lnTo>
                    <a:pt x="973" y="12899"/>
                  </a:lnTo>
                  <a:lnTo>
                    <a:pt x="717" y="11517"/>
                  </a:lnTo>
                  <a:lnTo>
                    <a:pt x="563" y="10084"/>
                  </a:lnTo>
                  <a:lnTo>
                    <a:pt x="461" y="8650"/>
                  </a:lnTo>
                  <a:lnTo>
                    <a:pt x="410" y="7217"/>
                  </a:lnTo>
                  <a:lnTo>
                    <a:pt x="461" y="5733"/>
                  </a:lnTo>
                  <a:lnTo>
                    <a:pt x="563" y="2867"/>
                  </a:lnTo>
                  <a:lnTo>
                    <a:pt x="717" y="51"/>
                  </a:lnTo>
                  <a:lnTo>
                    <a:pt x="66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93;p54">
              <a:extLst>
                <a:ext uri="{FF2B5EF4-FFF2-40B4-BE49-F238E27FC236}">
                  <a16:creationId xmlns:a16="http://schemas.microsoft.com/office/drawing/2014/main" id="{437FD351-037B-397D-4708-B2DC9DE3ED8C}"/>
                </a:ext>
              </a:extLst>
            </p:cNvPr>
            <p:cNvSpPr/>
            <p:nvPr/>
          </p:nvSpPr>
          <p:spPr>
            <a:xfrm>
              <a:off x="2970550" y="2602850"/>
              <a:ext cx="345525" cy="1675025"/>
            </a:xfrm>
            <a:custGeom>
              <a:avLst/>
              <a:gdLst/>
              <a:ahLst/>
              <a:cxnLst/>
              <a:rect l="l" t="t" r="r" b="b"/>
              <a:pathLst>
                <a:path w="13821" h="67001" extrusionOk="0">
                  <a:moveTo>
                    <a:pt x="2663" y="0"/>
                  </a:moveTo>
                  <a:lnTo>
                    <a:pt x="2663" y="51"/>
                  </a:lnTo>
                  <a:lnTo>
                    <a:pt x="2663" y="103"/>
                  </a:lnTo>
                  <a:lnTo>
                    <a:pt x="2714" y="154"/>
                  </a:lnTo>
                  <a:lnTo>
                    <a:pt x="4300" y="614"/>
                  </a:lnTo>
                  <a:lnTo>
                    <a:pt x="5734" y="1178"/>
                  </a:lnTo>
                  <a:lnTo>
                    <a:pt x="6399" y="1485"/>
                  </a:lnTo>
                  <a:lnTo>
                    <a:pt x="7064" y="1843"/>
                  </a:lnTo>
                  <a:lnTo>
                    <a:pt x="7679" y="2201"/>
                  </a:lnTo>
                  <a:lnTo>
                    <a:pt x="8242" y="2559"/>
                  </a:lnTo>
                  <a:lnTo>
                    <a:pt x="8805" y="2969"/>
                  </a:lnTo>
                  <a:lnTo>
                    <a:pt x="9317" y="3430"/>
                  </a:lnTo>
                  <a:lnTo>
                    <a:pt x="9828" y="3890"/>
                  </a:lnTo>
                  <a:lnTo>
                    <a:pt x="10289" y="4402"/>
                  </a:lnTo>
                  <a:lnTo>
                    <a:pt x="10698" y="4914"/>
                  </a:lnTo>
                  <a:lnTo>
                    <a:pt x="11108" y="5477"/>
                  </a:lnTo>
                  <a:lnTo>
                    <a:pt x="11466" y="6091"/>
                  </a:lnTo>
                  <a:lnTo>
                    <a:pt x="11825" y="6757"/>
                  </a:lnTo>
                  <a:lnTo>
                    <a:pt x="12080" y="7422"/>
                  </a:lnTo>
                  <a:lnTo>
                    <a:pt x="12336" y="8190"/>
                  </a:lnTo>
                  <a:lnTo>
                    <a:pt x="12541" y="9009"/>
                  </a:lnTo>
                  <a:lnTo>
                    <a:pt x="12746" y="9879"/>
                  </a:lnTo>
                  <a:lnTo>
                    <a:pt x="12899" y="10800"/>
                  </a:lnTo>
                  <a:lnTo>
                    <a:pt x="13002" y="11824"/>
                  </a:lnTo>
                  <a:lnTo>
                    <a:pt x="13207" y="14076"/>
                  </a:lnTo>
                  <a:lnTo>
                    <a:pt x="13258" y="15612"/>
                  </a:lnTo>
                  <a:lnTo>
                    <a:pt x="13258" y="17301"/>
                  </a:lnTo>
                  <a:lnTo>
                    <a:pt x="13155" y="19041"/>
                  </a:lnTo>
                  <a:lnTo>
                    <a:pt x="12951" y="20884"/>
                  </a:lnTo>
                  <a:lnTo>
                    <a:pt x="12695" y="22829"/>
                  </a:lnTo>
                  <a:lnTo>
                    <a:pt x="12388" y="24825"/>
                  </a:lnTo>
                  <a:lnTo>
                    <a:pt x="12029" y="26872"/>
                  </a:lnTo>
                  <a:lnTo>
                    <a:pt x="11620" y="28971"/>
                  </a:lnTo>
                  <a:lnTo>
                    <a:pt x="11159" y="31121"/>
                  </a:lnTo>
                  <a:lnTo>
                    <a:pt x="10647" y="33270"/>
                  </a:lnTo>
                  <a:lnTo>
                    <a:pt x="9572" y="37621"/>
                  </a:lnTo>
                  <a:lnTo>
                    <a:pt x="8344" y="41972"/>
                  </a:lnTo>
                  <a:lnTo>
                    <a:pt x="7116" y="46220"/>
                  </a:lnTo>
                  <a:lnTo>
                    <a:pt x="5836" y="50315"/>
                  </a:lnTo>
                  <a:lnTo>
                    <a:pt x="4608" y="54102"/>
                  </a:lnTo>
                  <a:lnTo>
                    <a:pt x="3430" y="57583"/>
                  </a:lnTo>
                  <a:lnTo>
                    <a:pt x="2355" y="60654"/>
                  </a:lnTo>
                  <a:lnTo>
                    <a:pt x="717" y="65107"/>
                  </a:lnTo>
                  <a:lnTo>
                    <a:pt x="1" y="66899"/>
                  </a:lnTo>
                  <a:lnTo>
                    <a:pt x="52" y="67001"/>
                  </a:lnTo>
                  <a:lnTo>
                    <a:pt x="103" y="66950"/>
                  </a:lnTo>
                  <a:lnTo>
                    <a:pt x="615" y="65926"/>
                  </a:lnTo>
                  <a:lnTo>
                    <a:pt x="1434" y="64083"/>
                  </a:lnTo>
                  <a:lnTo>
                    <a:pt x="2509" y="61524"/>
                  </a:lnTo>
                  <a:lnTo>
                    <a:pt x="3737" y="58351"/>
                  </a:lnTo>
                  <a:lnTo>
                    <a:pt x="5068" y="54665"/>
                  </a:lnTo>
                  <a:lnTo>
                    <a:pt x="6501" y="50571"/>
                  </a:lnTo>
                  <a:lnTo>
                    <a:pt x="7935" y="46169"/>
                  </a:lnTo>
                  <a:lnTo>
                    <a:pt x="9317" y="41511"/>
                  </a:lnTo>
                  <a:lnTo>
                    <a:pt x="9982" y="39105"/>
                  </a:lnTo>
                  <a:lnTo>
                    <a:pt x="10596" y="36700"/>
                  </a:lnTo>
                  <a:lnTo>
                    <a:pt x="11210" y="34294"/>
                  </a:lnTo>
                  <a:lnTo>
                    <a:pt x="11773" y="31837"/>
                  </a:lnTo>
                  <a:lnTo>
                    <a:pt x="12285" y="29431"/>
                  </a:lnTo>
                  <a:lnTo>
                    <a:pt x="12695" y="27077"/>
                  </a:lnTo>
                  <a:lnTo>
                    <a:pt x="13104" y="24722"/>
                  </a:lnTo>
                  <a:lnTo>
                    <a:pt x="13411" y="22368"/>
                  </a:lnTo>
                  <a:lnTo>
                    <a:pt x="13616" y="20116"/>
                  </a:lnTo>
                  <a:lnTo>
                    <a:pt x="13770" y="17966"/>
                  </a:lnTo>
                  <a:lnTo>
                    <a:pt x="13821" y="15868"/>
                  </a:lnTo>
                  <a:lnTo>
                    <a:pt x="13770" y="13820"/>
                  </a:lnTo>
                  <a:lnTo>
                    <a:pt x="13616" y="11926"/>
                  </a:lnTo>
                  <a:lnTo>
                    <a:pt x="13514" y="11005"/>
                  </a:lnTo>
                  <a:lnTo>
                    <a:pt x="13360" y="10135"/>
                  </a:lnTo>
                  <a:lnTo>
                    <a:pt x="13207" y="9316"/>
                  </a:lnTo>
                  <a:lnTo>
                    <a:pt x="13002" y="8497"/>
                  </a:lnTo>
                  <a:lnTo>
                    <a:pt x="12746" y="7729"/>
                  </a:lnTo>
                  <a:lnTo>
                    <a:pt x="12490" y="6961"/>
                  </a:lnTo>
                  <a:lnTo>
                    <a:pt x="12183" y="6296"/>
                  </a:lnTo>
                  <a:lnTo>
                    <a:pt x="11876" y="5631"/>
                  </a:lnTo>
                  <a:lnTo>
                    <a:pt x="11466" y="5016"/>
                  </a:lnTo>
                  <a:lnTo>
                    <a:pt x="11057" y="4453"/>
                  </a:lnTo>
                  <a:lnTo>
                    <a:pt x="10545" y="3890"/>
                  </a:lnTo>
                  <a:lnTo>
                    <a:pt x="10033" y="3378"/>
                  </a:lnTo>
                  <a:lnTo>
                    <a:pt x="9521" y="2867"/>
                  </a:lnTo>
                  <a:lnTo>
                    <a:pt x="8907" y="2406"/>
                  </a:lnTo>
                  <a:lnTo>
                    <a:pt x="8293" y="1996"/>
                  </a:lnTo>
                  <a:lnTo>
                    <a:pt x="7576" y="1638"/>
                  </a:lnTo>
                  <a:lnTo>
                    <a:pt x="6860" y="1280"/>
                  </a:lnTo>
                  <a:lnTo>
                    <a:pt x="6143" y="922"/>
                  </a:lnTo>
                  <a:lnTo>
                    <a:pt x="5324" y="666"/>
                  </a:lnTo>
                  <a:lnTo>
                    <a:pt x="4505" y="410"/>
                  </a:lnTo>
                  <a:lnTo>
                    <a:pt x="3635" y="205"/>
                  </a:lnTo>
                  <a:lnTo>
                    <a:pt x="271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94;p54">
              <a:extLst>
                <a:ext uri="{FF2B5EF4-FFF2-40B4-BE49-F238E27FC236}">
                  <a16:creationId xmlns:a16="http://schemas.microsoft.com/office/drawing/2014/main" id="{C06422A0-1D1C-FF51-B9E8-B773A3F9F238}"/>
                </a:ext>
              </a:extLst>
            </p:cNvPr>
            <p:cNvSpPr/>
            <p:nvPr/>
          </p:nvSpPr>
          <p:spPr>
            <a:xfrm>
              <a:off x="1376150" y="2294450"/>
              <a:ext cx="2189450" cy="1978325"/>
            </a:xfrm>
            <a:custGeom>
              <a:avLst/>
              <a:gdLst/>
              <a:ahLst/>
              <a:cxnLst/>
              <a:rect l="l" t="t" r="r" b="b"/>
              <a:pathLst>
                <a:path w="87578" h="79133" extrusionOk="0">
                  <a:moveTo>
                    <a:pt x="36291" y="1"/>
                  </a:moveTo>
                  <a:lnTo>
                    <a:pt x="2253" y="1280"/>
                  </a:lnTo>
                  <a:lnTo>
                    <a:pt x="1997" y="1997"/>
                  </a:lnTo>
                  <a:lnTo>
                    <a:pt x="1741" y="2918"/>
                  </a:lnTo>
                  <a:lnTo>
                    <a:pt x="1434" y="4096"/>
                  </a:lnTo>
                  <a:lnTo>
                    <a:pt x="1076" y="5529"/>
                  </a:lnTo>
                  <a:lnTo>
                    <a:pt x="717" y="7167"/>
                  </a:lnTo>
                  <a:lnTo>
                    <a:pt x="410" y="9009"/>
                  </a:lnTo>
                  <a:lnTo>
                    <a:pt x="206" y="10954"/>
                  </a:lnTo>
                  <a:lnTo>
                    <a:pt x="52" y="13053"/>
                  </a:lnTo>
                  <a:lnTo>
                    <a:pt x="1" y="14128"/>
                  </a:lnTo>
                  <a:lnTo>
                    <a:pt x="52" y="15203"/>
                  </a:lnTo>
                  <a:lnTo>
                    <a:pt x="103" y="16277"/>
                  </a:lnTo>
                  <a:lnTo>
                    <a:pt x="154" y="17404"/>
                  </a:lnTo>
                  <a:lnTo>
                    <a:pt x="308" y="18478"/>
                  </a:lnTo>
                  <a:lnTo>
                    <a:pt x="513" y="19553"/>
                  </a:lnTo>
                  <a:lnTo>
                    <a:pt x="769" y="20628"/>
                  </a:lnTo>
                  <a:lnTo>
                    <a:pt x="1076" y="21703"/>
                  </a:lnTo>
                  <a:lnTo>
                    <a:pt x="1434" y="22727"/>
                  </a:lnTo>
                  <a:lnTo>
                    <a:pt x="1844" y="23750"/>
                  </a:lnTo>
                  <a:lnTo>
                    <a:pt x="2355" y="24723"/>
                  </a:lnTo>
                  <a:lnTo>
                    <a:pt x="2918" y="25695"/>
                  </a:lnTo>
                  <a:lnTo>
                    <a:pt x="3584" y="26617"/>
                  </a:lnTo>
                  <a:lnTo>
                    <a:pt x="4300" y="27487"/>
                  </a:lnTo>
                  <a:lnTo>
                    <a:pt x="4710" y="27896"/>
                  </a:lnTo>
                  <a:lnTo>
                    <a:pt x="5119" y="28306"/>
                  </a:lnTo>
                  <a:lnTo>
                    <a:pt x="5580" y="28664"/>
                  </a:lnTo>
                  <a:lnTo>
                    <a:pt x="6092" y="29022"/>
                  </a:lnTo>
                  <a:lnTo>
                    <a:pt x="7269" y="29739"/>
                  </a:lnTo>
                  <a:lnTo>
                    <a:pt x="8498" y="30353"/>
                  </a:lnTo>
                  <a:lnTo>
                    <a:pt x="9880" y="30916"/>
                  </a:lnTo>
                  <a:lnTo>
                    <a:pt x="11415" y="31428"/>
                  </a:lnTo>
                  <a:lnTo>
                    <a:pt x="13002" y="31889"/>
                  </a:lnTo>
                  <a:lnTo>
                    <a:pt x="14640" y="32247"/>
                  </a:lnTo>
                  <a:lnTo>
                    <a:pt x="16380" y="32503"/>
                  </a:lnTo>
                  <a:lnTo>
                    <a:pt x="18171" y="32657"/>
                  </a:lnTo>
                  <a:lnTo>
                    <a:pt x="20014" y="32759"/>
                  </a:lnTo>
                  <a:lnTo>
                    <a:pt x="21857" y="32759"/>
                  </a:lnTo>
                  <a:lnTo>
                    <a:pt x="23699" y="32605"/>
                  </a:lnTo>
                  <a:lnTo>
                    <a:pt x="25593" y="32401"/>
                  </a:lnTo>
                  <a:lnTo>
                    <a:pt x="27436" y="32042"/>
                  </a:lnTo>
                  <a:lnTo>
                    <a:pt x="28357" y="31838"/>
                  </a:lnTo>
                  <a:lnTo>
                    <a:pt x="29278" y="31582"/>
                  </a:lnTo>
                  <a:lnTo>
                    <a:pt x="31172" y="30967"/>
                  </a:lnTo>
                  <a:lnTo>
                    <a:pt x="33117" y="30200"/>
                  </a:lnTo>
                  <a:lnTo>
                    <a:pt x="35062" y="29381"/>
                  </a:lnTo>
                  <a:lnTo>
                    <a:pt x="37059" y="28459"/>
                  </a:lnTo>
                  <a:lnTo>
                    <a:pt x="39004" y="27487"/>
                  </a:lnTo>
                  <a:lnTo>
                    <a:pt x="40949" y="26463"/>
                  </a:lnTo>
                  <a:lnTo>
                    <a:pt x="44839" y="24262"/>
                  </a:lnTo>
                  <a:lnTo>
                    <a:pt x="48729" y="22061"/>
                  </a:lnTo>
                  <a:lnTo>
                    <a:pt x="52516" y="19912"/>
                  </a:lnTo>
                  <a:lnTo>
                    <a:pt x="54359" y="18888"/>
                  </a:lnTo>
                  <a:lnTo>
                    <a:pt x="56202" y="17915"/>
                  </a:lnTo>
                  <a:lnTo>
                    <a:pt x="57993" y="17045"/>
                  </a:lnTo>
                  <a:lnTo>
                    <a:pt x="59785" y="16226"/>
                  </a:lnTo>
                  <a:lnTo>
                    <a:pt x="60962" y="15766"/>
                  </a:lnTo>
                  <a:lnTo>
                    <a:pt x="62088" y="15356"/>
                  </a:lnTo>
                  <a:lnTo>
                    <a:pt x="63214" y="15049"/>
                  </a:lnTo>
                  <a:lnTo>
                    <a:pt x="64289" y="14793"/>
                  </a:lnTo>
                  <a:lnTo>
                    <a:pt x="65364" y="14640"/>
                  </a:lnTo>
                  <a:lnTo>
                    <a:pt x="66336" y="14537"/>
                  </a:lnTo>
                  <a:lnTo>
                    <a:pt x="67309" y="14486"/>
                  </a:lnTo>
                  <a:lnTo>
                    <a:pt x="68281" y="14486"/>
                  </a:lnTo>
                  <a:lnTo>
                    <a:pt x="69151" y="14537"/>
                  </a:lnTo>
                  <a:lnTo>
                    <a:pt x="69970" y="14640"/>
                  </a:lnTo>
                  <a:lnTo>
                    <a:pt x="70738" y="14793"/>
                  </a:lnTo>
                  <a:lnTo>
                    <a:pt x="71506" y="14998"/>
                  </a:lnTo>
                  <a:lnTo>
                    <a:pt x="72171" y="15254"/>
                  </a:lnTo>
                  <a:lnTo>
                    <a:pt x="72785" y="15561"/>
                  </a:lnTo>
                  <a:lnTo>
                    <a:pt x="73348" y="15868"/>
                  </a:lnTo>
                  <a:lnTo>
                    <a:pt x="73809" y="16226"/>
                  </a:lnTo>
                  <a:lnTo>
                    <a:pt x="74219" y="16585"/>
                  </a:lnTo>
                  <a:lnTo>
                    <a:pt x="74577" y="17045"/>
                  </a:lnTo>
                  <a:lnTo>
                    <a:pt x="74884" y="17557"/>
                  </a:lnTo>
                  <a:lnTo>
                    <a:pt x="75140" y="18120"/>
                  </a:lnTo>
                  <a:lnTo>
                    <a:pt x="75396" y="18734"/>
                  </a:lnTo>
                  <a:lnTo>
                    <a:pt x="75601" y="19451"/>
                  </a:lnTo>
                  <a:lnTo>
                    <a:pt x="75754" y="20168"/>
                  </a:lnTo>
                  <a:lnTo>
                    <a:pt x="75908" y="20986"/>
                  </a:lnTo>
                  <a:lnTo>
                    <a:pt x="76010" y="21857"/>
                  </a:lnTo>
                  <a:lnTo>
                    <a:pt x="76112" y="22727"/>
                  </a:lnTo>
                  <a:lnTo>
                    <a:pt x="76164" y="24672"/>
                  </a:lnTo>
                  <a:lnTo>
                    <a:pt x="76112" y="26822"/>
                  </a:lnTo>
                  <a:lnTo>
                    <a:pt x="75959" y="29074"/>
                  </a:lnTo>
                  <a:lnTo>
                    <a:pt x="75754" y="31479"/>
                  </a:lnTo>
                  <a:lnTo>
                    <a:pt x="75396" y="33987"/>
                  </a:lnTo>
                  <a:lnTo>
                    <a:pt x="74986" y="36598"/>
                  </a:lnTo>
                  <a:lnTo>
                    <a:pt x="74526" y="39259"/>
                  </a:lnTo>
                  <a:lnTo>
                    <a:pt x="74014" y="42023"/>
                  </a:lnTo>
                  <a:lnTo>
                    <a:pt x="73451" y="44787"/>
                  </a:lnTo>
                  <a:lnTo>
                    <a:pt x="72837" y="47551"/>
                  </a:lnTo>
                  <a:lnTo>
                    <a:pt x="72171" y="50366"/>
                  </a:lnTo>
                  <a:lnTo>
                    <a:pt x="70789" y="55843"/>
                  </a:lnTo>
                  <a:lnTo>
                    <a:pt x="69356" y="61115"/>
                  </a:lnTo>
                  <a:lnTo>
                    <a:pt x="67974" y="65978"/>
                  </a:lnTo>
                  <a:lnTo>
                    <a:pt x="66694" y="70277"/>
                  </a:lnTo>
                  <a:lnTo>
                    <a:pt x="65568" y="73911"/>
                  </a:lnTo>
                  <a:lnTo>
                    <a:pt x="64698" y="76727"/>
                  </a:lnTo>
                  <a:lnTo>
                    <a:pt x="63930" y="79132"/>
                  </a:lnTo>
                  <a:lnTo>
                    <a:pt x="87578" y="74065"/>
                  </a:lnTo>
                  <a:lnTo>
                    <a:pt x="87271" y="71403"/>
                  </a:lnTo>
                  <a:lnTo>
                    <a:pt x="86912" y="68332"/>
                  </a:lnTo>
                  <a:lnTo>
                    <a:pt x="86401" y="64289"/>
                  </a:lnTo>
                  <a:lnTo>
                    <a:pt x="85735" y="59426"/>
                  </a:lnTo>
                  <a:lnTo>
                    <a:pt x="84916" y="54001"/>
                  </a:lnTo>
                  <a:lnTo>
                    <a:pt x="83892" y="48114"/>
                  </a:lnTo>
                  <a:lnTo>
                    <a:pt x="83329" y="45043"/>
                  </a:lnTo>
                  <a:lnTo>
                    <a:pt x="82715" y="41972"/>
                  </a:lnTo>
                  <a:lnTo>
                    <a:pt x="82050" y="38799"/>
                  </a:lnTo>
                  <a:lnTo>
                    <a:pt x="81333" y="35676"/>
                  </a:lnTo>
                  <a:lnTo>
                    <a:pt x="80565" y="32554"/>
                  </a:lnTo>
                  <a:lnTo>
                    <a:pt x="79747" y="29483"/>
                  </a:lnTo>
                  <a:lnTo>
                    <a:pt x="78928" y="26412"/>
                  </a:lnTo>
                  <a:lnTo>
                    <a:pt x="78006" y="23443"/>
                  </a:lnTo>
                  <a:lnTo>
                    <a:pt x="77085" y="20577"/>
                  </a:lnTo>
                  <a:lnTo>
                    <a:pt x="76061" y="17864"/>
                  </a:lnTo>
                  <a:lnTo>
                    <a:pt x="74986" y="15254"/>
                  </a:lnTo>
                  <a:lnTo>
                    <a:pt x="73911" y="12797"/>
                  </a:lnTo>
                  <a:lnTo>
                    <a:pt x="73297" y="11620"/>
                  </a:lnTo>
                  <a:lnTo>
                    <a:pt x="72734" y="10545"/>
                  </a:lnTo>
                  <a:lnTo>
                    <a:pt x="72120" y="9470"/>
                  </a:lnTo>
                  <a:lnTo>
                    <a:pt x="71506" y="8446"/>
                  </a:lnTo>
                  <a:lnTo>
                    <a:pt x="70892" y="7525"/>
                  </a:lnTo>
                  <a:lnTo>
                    <a:pt x="70226" y="6604"/>
                  </a:lnTo>
                  <a:lnTo>
                    <a:pt x="69561" y="5785"/>
                  </a:lnTo>
                  <a:lnTo>
                    <a:pt x="68895" y="5017"/>
                  </a:lnTo>
                  <a:lnTo>
                    <a:pt x="68230" y="4351"/>
                  </a:lnTo>
                  <a:lnTo>
                    <a:pt x="67513" y="3686"/>
                  </a:lnTo>
                  <a:lnTo>
                    <a:pt x="66797" y="3123"/>
                  </a:lnTo>
                  <a:lnTo>
                    <a:pt x="66080" y="2662"/>
                  </a:lnTo>
                  <a:lnTo>
                    <a:pt x="65210" y="2202"/>
                  </a:lnTo>
                  <a:lnTo>
                    <a:pt x="64340" y="1741"/>
                  </a:lnTo>
                  <a:lnTo>
                    <a:pt x="63367" y="1383"/>
                  </a:lnTo>
                  <a:lnTo>
                    <a:pt x="62344" y="1076"/>
                  </a:lnTo>
                  <a:lnTo>
                    <a:pt x="61320" y="820"/>
                  </a:lnTo>
                  <a:lnTo>
                    <a:pt x="60194" y="615"/>
                  </a:lnTo>
                  <a:lnTo>
                    <a:pt x="59068" y="410"/>
                  </a:lnTo>
                  <a:lnTo>
                    <a:pt x="57942" y="308"/>
                  </a:lnTo>
                  <a:lnTo>
                    <a:pt x="56765" y="205"/>
                  </a:lnTo>
                  <a:lnTo>
                    <a:pt x="55587" y="103"/>
                  </a:lnTo>
                  <a:lnTo>
                    <a:pt x="53182" y="52"/>
                  </a:lnTo>
                  <a:lnTo>
                    <a:pt x="50776" y="103"/>
                  </a:lnTo>
                  <a:lnTo>
                    <a:pt x="48473" y="257"/>
                  </a:lnTo>
                  <a:lnTo>
                    <a:pt x="46272" y="461"/>
                  </a:lnTo>
                  <a:lnTo>
                    <a:pt x="44173" y="717"/>
                  </a:lnTo>
                  <a:lnTo>
                    <a:pt x="42279" y="973"/>
                  </a:lnTo>
                  <a:lnTo>
                    <a:pt x="40641" y="1229"/>
                  </a:lnTo>
                  <a:lnTo>
                    <a:pt x="38287" y="1690"/>
                  </a:lnTo>
                  <a:lnTo>
                    <a:pt x="37366" y="1895"/>
                  </a:lnTo>
                  <a:lnTo>
                    <a:pt x="36854" y="1383"/>
                  </a:lnTo>
                  <a:lnTo>
                    <a:pt x="36547" y="973"/>
                  </a:lnTo>
                  <a:lnTo>
                    <a:pt x="36342" y="666"/>
                  </a:lnTo>
                  <a:lnTo>
                    <a:pt x="36240" y="410"/>
                  </a:lnTo>
                  <a:lnTo>
                    <a:pt x="36188" y="205"/>
                  </a:lnTo>
                  <a:lnTo>
                    <a:pt x="36240" y="103"/>
                  </a:lnTo>
                  <a:lnTo>
                    <a:pt x="36291"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95;p54">
              <a:extLst>
                <a:ext uri="{FF2B5EF4-FFF2-40B4-BE49-F238E27FC236}">
                  <a16:creationId xmlns:a16="http://schemas.microsoft.com/office/drawing/2014/main" id="{1705CC9E-37D6-206A-F5B2-C167A6A02849}"/>
                </a:ext>
              </a:extLst>
            </p:cNvPr>
            <p:cNvSpPr/>
            <p:nvPr/>
          </p:nvSpPr>
          <p:spPr>
            <a:xfrm>
              <a:off x="1570650" y="2375075"/>
              <a:ext cx="238050" cy="263625"/>
            </a:xfrm>
            <a:custGeom>
              <a:avLst/>
              <a:gdLst/>
              <a:ahLst/>
              <a:cxnLst/>
              <a:rect l="l" t="t" r="r" b="b"/>
              <a:pathLst>
                <a:path w="9522" h="10545" extrusionOk="0">
                  <a:moveTo>
                    <a:pt x="9061" y="0"/>
                  </a:moveTo>
                  <a:lnTo>
                    <a:pt x="9061" y="52"/>
                  </a:lnTo>
                  <a:lnTo>
                    <a:pt x="9061" y="1024"/>
                  </a:lnTo>
                  <a:lnTo>
                    <a:pt x="9009" y="1997"/>
                  </a:lnTo>
                  <a:lnTo>
                    <a:pt x="8907" y="2918"/>
                  </a:lnTo>
                  <a:lnTo>
                    <a:pt x="8754" y="3890"/>
                  </a:lnTo>
                  <a:lnTo>
                    <a:pt x="8651" y="4300"/>
                  </a:lnTo>
                  <a:lnTo>
                    <a:pt x="8498" y="4761"/>
                  </a:lnTo>
                  <a:lnTo>
                    <a:pt x="8344" y="5170"/>
                  </a:lnTo>
                  <a:lnTo>
                    <a:pt x="8139" y="5580"/>
                  </a:lnTo>
                  <a:lnTo>
                    <a:pt x="7883" y="5989"/>
                  </a:lnTo>
                  <a:lnTo>
                    <a:pt x="7627" y="6347"/>
                  </a:lnTo>
                  <a:lnTo>
                    <a:pt x="7372" y="6706"/>
                  </a:lnTo>
                  <a:lnTo>
                    <a:pt x="7064" y="7064"/>
                  </a:lnTo>
                  <a:lnTo>
                    <a:pt x="6706" y="7371"/>
                  </a:lnTo>
                  <a:lnTo>
                    <a:pt x="6297" y="7678"/>
                  </a:lnTo>
                  <a:lnTo>
                    <a:pt x="5529" y="8241"/>
                  </a:lnTo>
                  <a:lnTo>
                    <a:pt x="4659" y="8702"/>
                  </a:lnTo>
                  <a:lnTo>
                    <a:pt x="3789" y="9111"/>
                  </a:lnTo>
                  <a:lnTo>
                    <a:pt x="2867" y="9470"/>
                  </a:lnTo>
                  <a:lnTo>
                    <a:pt x="1946" y="9777"/>
                  </a:lnTo>
                  <a:lnTo>
                    <a:pt x="52" y="10340"/>
                  </a:lnTo>
                  <a:lnTo>
                    <a:pt x="1" y="10391"/>
                  </a:lnTo>
                  <a:lnTo>
                    <a:pt x="1" y="10493"/>
                  </a:lnTo>
                  <a:lnTo>
                    <a:pt x="1" y="10544"/>
                  </a:lnTo>
                  <a:lnTo>
                    <a:pt x="103" y="10544"/>
                  </a:lnTo>
                  <a:lnTo>
                    <a:pt x="1127" y="10391"/>
                  </a:lnTo>
                  <a:lnTo>
                    <a:pt x="2151" y="10186"/>
                  </a:lnTo>
                  <a:lnTo>
                    <a:pt x="3174" y="9930"/>
                  </a:lnTo>
                  <a:lnTo>
                    <a:pt x="4147" y="9623"/>
                  </a:lnTo>
                  <a:lnTo>
                    <a:pt x="5119" y="9214"/>
                  </a:lnTo>
                  <a:lnTo>
                    <a:pt x="6041" y="8702"/>
                  </a:lnTo>
                  <a:lnTo>
                    <a:pt x="6450" y="8446"/>
                  </a:lnTo>
                  <a:lnTo>
                    <a:pt x="6860" y="8139"/>
                  </a:lnTo>
                  <a:lnTo>
                    <a:pt x="7269" y="7780"/>
                  </a:lnTo>
                  <a:lnTo>
                    <a:pt x="7679" y="7422"/>
                  </a:lnTo>
                  <a:lnTo>
                    <a:pt x="7986" y="7064"/>
                  </a:lnTo>
                  <a:lnTo>
                    <a:pt x="8293" y="6706"/>
                  </a:lnTo>
                  <a:lnTo>
                    <a:pt x="8549" y="6296"/>
                  </a:lnTo>
                  <a:lnTo>
                    <a:pt x="8805" y="5835"/>
                  </a:lnTo>
                  <a:lnTo>
                    <a:pt x="9009" y="5426"/>
                  </a:lnTo>
                  <a:lnTo>
                    <a:pt x="9163" y="4965"/>
                  </a:lnTo>
                  <a:lnTo>
                    <a:pt x="9317" y="4505"/>
                  </a:lnTo>
                  <a:lnTo>
                    <a:pt x="9419" y="3993"/>
                  </a:lnTo>
                  <a:lnTo>
                    <a:pt x="9470" y="3532"/>
                  </a:lnTo>
                  <a:lnTo>
                    <a:pt x="9521" y="3020"/>
                  </a:lnTo>
                  <a:lnTo>
                    <a:pt x="9521" y="2048"/>
                  </a:lnTo>
                  <a:lnTo>
                    <a:pt x="9419" y="1024"/>
                  </a:lnTo>
                  <a:lnTo>
                    <a:pt x="9317" y="563"/>
                  </a:lnTo>
                  <a:lnTo>
                    <a:pt x="9163" y="52"/>
                  </a:lnTo>
                  <a:lnTo>
                    <a:pt x="916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96;p54">
              <a:extLst>
                <a:ext uri="{FF2B5EF4-FFF2-40B4-BE49-F238E27FC236}">
                  <a16:creationId xmlns:a16="http://schemas.microsoft.com/office/drawing/2014/main" id="{8986B53D-E306-C0AA-CB6E-786D58FE9EE9}"/>
                </a:ext>
              </a:extLst>
            </p:cNvPr>
            <p:cNvSpPr/>
            <p:nvPr/>
          </p:nvSpPr>
          <p:spPr>
            <a:xfrm>
              <a:off x="2905300" y="2645075"/>
              <a:ext cx="392875" cy="1632800"/>
            </a:xfrm>
            <a:custGeom>
              <a:avLst/>
              <a:gdLst/>
              <a:ahLst/>
              <a:cxnLst/>
              <a:rect l="l" t="t" r="r" b="b"/>
              <a:pathLst>
                <a:path w="15715" h="65312" extrusionOk="0">
                  <a:moveTo>
                    <a:pt x="7371" y="0"/>
                  </a:moveTo>
                  <a:lnTo>
                    <a:pt x="6501" y="52"/>
                  </a:lnTo>
                  <a:lnTo>
                    <a:pt x="5682" y="154"/>
                  </a:lnTo>
                  <a:lnTo>
                    <a:pt x="4863" y="256"/>
                  </a:lnTo>
                  <a:lnTo>
                    <a:pt x="4044" y="410"/>
                  </a:lnTo>
                  <a:lnTo>
                    <a:pt x="2509" y="819"/>
                  </a:lnTo>
                  <a:lnTo>
                    <a:pt x="1178" y="1229"/>
                  </a:lnTo>
                  <a:lnTo>
                    <a:pt x="0" y="1638"/>
                  </a:lnTo>
                  <a:lnTo>
                    <a:pt x="0" y="1689"/>
                  </a:lnTo>
                  <a:lnTo>
                    <a:pt x="0" y="1741"/>
                  </a:lnTo>
                  <a:lnTo>
                    <a:pt x="1127" y="1382"/>
                  </a:lnTo>
                  <a:lnTo>
                    <a:pt x="2457" y="1024"/>
                  </a:lnTo>
                  <a:lnTo>
                    <a:pt x="4044" y="768"/>
                  </a:lnTo>
                  <a:lnTo>
                    <a:pt x="4863" y="615"/>
                  </a:lnTo>
                  <a:lnTo>
                    <a:pt x="5733" y="563"/>
                  </a:lnTo>
                  <a:lnTo>
                    <a:pt x="6603" y="512"/>
                  </a:lnTo>
                  <a:lnTo>
                    <a:pt x="7473" y="512"/>
                  </a:lnTo>
                  <a:lnTo>
                    <a:pt x="8292" y="563"/>
                  </a:lnTo>
                  <a:lnTo>
                    <a:pt x="9163" y="666"/>
                  </a:lnTo>
                  <a:lnTo>
                    <a:pt x="9930" y="870"/>
                  </a:lnTo>
                  <a:lnTo>
                    <a:pt x="10698" y="1126"/>
                  </a:lnTo>
                  <a:lnTo>
                    <a:pt x="11415" y="1434"/>
                  </a:lnTo>
                  <a:lnTo>
                    <a:pt x="12080" y="1843"/>
                  </a:lnTo>
                  <a:lnTo>
                    <a:pt x="12438" y="2099"/>
                  </a:lnTo>
                  <a:lnTo>
                    <a:pt x="12745" y="2406"/>
                  </a:lnTo>
                  <a:lnTo>
                    <a:pt x="13053" y="2816"/>
                  </a:lnTo>
                  <a:lnTo>
                    <a:pt x="13308" y="3225"/>
                  </a:lnTo>
                  <a:lnTo>
                    <a:pt x="13564" y="3686"/>
                  </a:lnTo>
                  <a:lnTo>
                    <a:pt x="13769" y="4146"/>
                  </a:lnTo>
                  <a:lnTo>
                    <a:pt x="13974" y="4709"/>
                  </a:lnTo>
                  <a:lnTo>
                    <a:pt x="14179" y="5272"/>
                  </a:lnTo>
                  <a:lnTo>
                    <a:pt x="14435" y="6552"/>
                  </a:lnTo>
                  <a:lnTo>
                    <a:pt x="14639" y="7934"/>
                  </a:lnTo>
                  <a:lnTo>
                    <a:pt x="14742" y="9470"/>
                  </a:lnTo>
                  <a:lnTo>
                    <a:pt x="14793" y="11107"/>
                  </a:lnTo>
                  <a:lnTo>
                    <a:pt x="14793" y="12899"/>
                  </a:lnTo>
                  <a:lnTo>
                    <a:pt x="14690" y="14793"/>
                  </a:lnTo>
                  <a:lnTo>
                    <a:pt x="14486" y="16738"/>
                  </a:lnTo>
                  <a:lnTo>
                    <a:pt x="14281" y="18836"/>
                  </a:lnTo>
                  <a:lnTo>
                    <a:pt x="13974" y="20986"/>
                  </a:lnTo>
                  <a:lnTo>
                    <a:pt x="13616" y="23187"/>
                  </a:lnTo>
                  <a:lnTo>
                    <a:pt x="13257" y="25490"/>
                  </a:lnTo>
                  <a:lnTo>
                    <a:pt x="12797" y="27794"/>
                  </a:lnTo>
                  <a:lnTo>
                    <a:pt x="12336" y="30199"/>
                  </a:lnTo>
                  <a:lnTo>
                    <a:pt x="11824" y="32605"/>
                  </a:lnTo>
                  <a:lnTo>
                    <a:pt x="10647" y="37519"/>
                  </a:lnTo>
                  <a:lnTo>
                    <a:pt x="9418" y="42432"/>
                  </a:lnTo>
                  <a:lnTo>
                    <a:pt x="8088" y="47346"/>
                  </a:lnTo>
                  <a:lnTo>
                    <a:pt x="6757" y="52106"/>
                  </a:lnTo>
                  <a:lnTo>
                    <a:pt x="5375" y="56713"/>
                  </a:lnTo>
                  <a:lnTo>
                    <a:pt x="3993" y="61064"/>
                  </a:lnTo>
                  <a:lnTo>
                    <a:pt x="2713" y="65107"/>
                  </a:lnTo>
                  <a:lnTo>
                    <a:pt x="2713" y="65261"/>
                  </a:lnTo>
                  <a:lnTo>
                    <a:pt x="2713" y="65312"/>
                  </a:lnTo>
                  <a:lnTo>
                    <a:pt x="2764" y="65312"/>
                  </a:lnTo>
                  <a:lnTo>
                    <a:pt x="2867" y="65210"/>
                  </a:lnTo>
                  <a:lnTo>
                    <a:pt x="3020" y="65056"/>
                  </a:lnTo>
                  <a:lnTo>
                    <a:pt x="3276" y="64288"/>
                  </a:lnTo>
                  <a:lnTo>
                    <a:pt x="3737" y="63060"/>
                  </a:lnTo>
                  <a:lnTo>
                    <a:pt x="5068" y="59323"/>
                  </a:lnTo>
                  <a:lnTo>
                    <a:pt x="6706" y="54103"/>
                  </a:lnTo>
                  <a:lnTo>
                    <a:pt x="7678" y="51031"/>
                  </a:lnTo>
                  <a:lnTo>
                    <a:pt x="8651" y="47807"/>
                  </a:lnTo>
                  <a:lnTo>
                    <a:pt x="9623" y="44377"/>
                  </a:lnTo>
                  <a:lnTo>
                    <a:pt x="10596" y="40795"/>
                  </a:lnTo>
                  <a:lnTo>
                    <a:pt x="11517" y="37160"/>
                  </a:lnTo>
                  <a:lnTo>
                    <a:pt x="12438" y="33526"/>
                  </a:lnTo>
                  <a:lnTo>
                    <a:pt x="13257" y="29892"/>
                  </a:lnTo>
                  <a:lnTo>
                    <a:pt x="13974" y="26309"/>
                  </a:lnTo>
                  <a:lnTo>
                    <a:pt x="14588" y="22829"/>
                  </a:lnTo>
                  <a:lnTo>
                    <a:pt x="15100" y="19502"/>
                  </a:lnTo>
                  <a:lnTo>
                    <a:pt x="15305" y="18069"/>
                  </a:lnTo>
                  <a:lnTo>
                    <a:pt x="15509" y="15970"/>
                  </a:lnTo>
                  <a:lnTo>
                    <a:pt x="15612" y="14742"/>
                  </a:lnTo>
                  <a:lnTo>
                    <a:pt x="15663" y="13411"/>
                  </a:lnTo>
                  <a:lnTo>
                    <a:pt x="15714" y="11978"/>
                  </a:lnTo>
                  <a:lnTo>
                    <a:pt x="15663" y="10544"/>
                  </a:lnTo>
                  <a:lnTo>
                    <a:pt x="15612" y="9111"/>
                  </a:lnTo>
                  <a:lnTo>
                    <a:pt x="15407" y="7678"/>
                  </a:lnTo>
                  <a:lnTo>
                    <a:pt x="15151" y="6296"/>
                  </a:lnTo>
                  <a:lnTo>
                    <a:pt x="14998" y="5682"/>
                  </a:lnTo>
                  <a:lnTo>
                    <a:pt x="14793" y="5016"/>
                  </a:lnTo>
                  <a:lnTo>
                    <a:pt x="14588" y="4402"/>
                  </a:lnTo>
                  <a:lnTo>
                    <a:pt x="14332" y="3839"/>
                  </a:lnTo>
                  <a:lnTo>
                    <a:pt x="14025" y="3276"/>
                  </a:lnTo>
                  <a:lnTo>
                    <a:pt x="13718" y="2764"/>
                  </a:lnTo>
                  <a:lnTo>
                    <a:pt x="13360" y="2304"/>
                  </a:lnTo>
                  <a:lnTo>
                    <a:pt x="12950" y="1843"/>
                  </a:lnTo>
                  <a:lnTo>
                    <a:pt x="12541" y="1485"/>
                  </a:lnTo>
                  <a:lnTo>
                    <a:pt x="12080" y="1126"/>
                  </a:lnTo>
                  <a:lnTo>
                    <a:pt x="11363" y="768"/>
                  </a:lnTo>
                  <a:lnTo>
                    <a:pt x="10596" y="461"/>
                  </a:lnTo>
                  <a:lnTo>
                    <a:pt x="9828" y="256"/>
                  </a:lnTo>
                  <a:lnTo>
                    <a:pt x="9009" y="103"/>
                  </a:lnTo>
                  <a:lnTo>
                    <a:pt x="8190" y="52"/>
                  </a:lnTo>
                  <a:lnTo>
                    <a:pt x="737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97;p54">
              <a:extLst>
                <a:ext uri="{FF2B5EF4-FFF2-40B4-BE49-F238E27FC236}">
                  <a16:creationId xmlns:a16="http://schemas.microsoft.com/office/drawing/2014/main" id="{EDA769E8-E773-A6AA-1729-2C92E9D6B2C3}"/>
                </a:ext>
              </a:extLst>
            </p:cNvPr>
            <p:cNvSpPr/>
            <p:nvPr/>
          </p:nvSpPr>
          <p:spPr>
            <a:xfrm>
              <a:off x="3031975" y="3988675"/>
              <a:ext cx="467100" cy="113900"/>
            </a:xfrm>
            <a:custGeom>
              <a:avLst/>
              <a:gdLst/>
              <a:ahLst/>
              <a:cxnLst/>
              <a:rect l="l" t="t" r="r" b="b"/>
              <a:pathLst>
                <a:path w="18684" h="4556" extrusionOk="0">
                  <a:moveTo>
                    <a:pt x="18632" y="0"/>
                  </a:moveTo>
                  <a:lnTo>
                    <a:pt x="18120" y="103"/>
                  </a:lnTo>
                  <a:lnTo>
                    <a:pt x="17250" y="256"/>
                  </a:lnTo>
                  <a:lnTo>
                    <a:pt x="14793" y="717"/>
                  </a:lnTo>
                  <a:lnTo>
                    <a:pt x="10442" y="1638"/>
                  </a:lnTo>
                  <a:lnTo>
                    <a:pt x="7883" y="2252"/>
                  </a:lnTo>
                  <a:lnTo>
                    <a:pt x="4761" y="3071"/>
                  </a:lnTo>
                  <a:lnTo>
                    <a:pt x="1895" y="3890"/>
                  </a:lnTo>
                  <a:lnTo>
                    <a:pt x="769" y="4197"/>
                  </a:lnTo>
                  <a:lnTo>
                    <a:pt x="1" y="4453"/>
                  </a:lnTo>
                  <a:lnTo>
                    <a:pt x="1" y="4504"/>
                  </a:lnTo>
                  <a:lnTo>
                    <a:pt x="1" y="4556"/>
                  </a:lnTo>
                  <a:lnTo>
                    <a:pt x="1383" y="4351"/>
                  </a:lnTo>
                  <a:lnTo>
                    <a:pt x="3021" y="4044"/>
                  </a:lnTo>
                  <a:lnTo>
                    <a:pt x="6041" y="3378"/>
                  </a:lnTo>
                  <a:lnTo>
                    <a:pt x="13104" y="1689"/>
                  </a:lnTo>
                  <a:lnTo>
                    <a:pt x="16789" y="717"/>
                  </a:lnTo>
                  <a:lnTo>
                    <a:pt x="18018" y="359"/>
                  </a:lnTo>
                  <a:lnTo>
                    <a:pt x="18632" y="154"/>
                  </a:lnTo>
                  <a:lnTo>
                    <a:pt x="18683" y="154"/>
                  </a:lnTo>
                  <a:lnTo>
                    <a:pt x="18683" y="103"/>
                  </a:lnTo>
                  <a:lnTo>
                    <a:pt x="18683" y="51"/>
                  </a:lnTo>
                  <a:lnTo>
                    <a:pt x="1863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98;p54">
              <a:extLst>
                <a:ext uri="{FF2B5EF4-FFF2-40B4-BE49-F238E27FC236}">
                  <a16:creationId xmlns:a16="http://schemas.microsoft.com/office/drawing/2014/main" id="{FCA0AC9F-B2A0-BD32-4E0D-1BEF9F98DA0E}"/>
                </a:ext>
              </a:extLst>
            </p:cNvPr>
            <p:cNvSpPr/>
            <p:nvPr/>
          </p:nvSpPr>
          <p:spPr>
            <a:xfrm>
              <a:off x="1455500" y="2355875"/>
              <a:ext cx="1722375" cy="662875"/>
            </a:xfrm>
            <a:custGeom>
              <a:avLst/>
              <a:gdLst/>
              <a:ahLst/>
              <a:cxnLst/>
              <a:rect l="l" t="t" r="r" b="b"/>
              <a:pathLst>
                <a:path w="68895" h="26515" extrusionOk="0">
                  <a:moveTo>
                    <a:pt x="1485" y="1"/>
                  </a:moveTo>
                  <a:lnTo>
                    <a:pt x="1434" y="52"/>
                  </a:lnTo>
                  <a:lnTo>
                    <a:pt x="1126" y="1434"/>
                  </a:lnTo>
                  <a:lnTo>
                    <a:pt x="819" y="2816"/>
                  </a:lnTo>
                  <a:lnTo>
                    <a:pt x="563" y="4095"/>
                  </a:lnTo>
                  <a:lnTo>
                    <a:pt x="359" y="5324"/>
                  </a:lnTo>
                  <a:lnTo>
                    <a:pt x="205" y="6552"/>
                  </a:lnTo>
                  <a:lnTo>
                    <a:pt x="103" y="7678"/>
                  </a:lnTo>
                  <a:lnTo>
                    <a:pt x="52" y="8804"/>
                  </a:lnTo>
                  <a:lnTo>
                    <a:pt x="0" y="9828"/>
                  </a:lnTo>
                  <a:lnTo>
                    <a:pt x="0" y="10852"/>
                  </a:lnTo>
                  <a:lnTo>
                    <a:pt x="52" y="11773"/>
                  </a:lnTo>
                  <a:lnTo>
                    <a:pt x="154" y="12694"/>
                  </a:lnTo>
                  <a:lnTo>
                    <a:pt x="256" y="13565"/>
                  </a:lnTo>
                  <a:lnTo>
                    <a:pt x="410" y="14435"/>
                  </a:lnTo>
                  <a:lnTo>
                    <a:pt x="563" y="15202"/>
                  </a:lnTo>
                  <a:lnTo>
                    <a:pt x="768" y="15970"/>
                  </a:lnTo>
                  <a:lnTo>
                    <a:pt x="973" y="16687"/>
                  </a:lnTo>
                  <a:lnTo>
                    <a:pt x="1178" y="17352"/>
                  </a:lnTo>
                  <a:lnTo>
                    <a:pt x="1485" y="17966"/>
                  </a:lnTo>
                  <a:lnTo>
                    <a:pt x="2048" y="19144"/>
                  </a:lnTo>
                  <a:lnTo>
                    <a:pt x="2662" y="20167"/>
                  </a:lnTo>
                  <a:lnTo>
                    <a:pt x="3327" y="21089"/>
                  </a:lnTo>
                  <a:lnTo>
                    <a:pt x="3993" y="21908"/>
                  </a:lnTo>
                  <a:lnTo>
                    <a:pt x="4709" y="22573"/>
                  </a:lnTo>
                  <a:lnTo>
                    <a:pt x="5375" y="23187"/>
                  </a:lnTo>
                  <a:lnTo>
                    <a:pt x="6040" y="23699"/>
                  </a:lnTo>
                  <a:lnTo>
                    <a:pt x="6603" y="24057"/>
                  </a:lnTo>
                  <a:lnTo>
                    <a:pt x="7115" y="24365"/>
                  </a:lnTo>
                  <a:lnTo>
                    <a:pt x="7729" y="24672"/>
                  </a:lnTo>
                  <a:lnTo>
                    <a:pt x="8292" y="24928"/>
                  </a:lnTo>
                  <a:lnTo>
                    <a:pt x="9521" y="25337"/>
                  </a:lnTo>
                  <a:lnTo>
                    <a:pt x="10749" y="25695"/>
                  </a:lnTo>
                  <a:lnTo>
                    <a:pt x="11978" y="25951"/>
                  </a:lnTo>
                  <a:lnTo>
                    <a:pt x="13206" y="26156"/>
                  </a:lnTo>
                  <a:lnTo>
                    <a:pt x="14332" y="26310"/>
                  </a:lnTo>
                  <a:lnTo>
                    <a:pt x="15356" y="26412"/>
                  </a:lnTo>
                  <a:lnTo>
                    <a:pt x="16482" y="26463"/>
                  </a:lnTo>
                  <a:lnTo>
                    <a:pt x="17659" y="26514"/>
                  </a:lnTo>
                  <a:lnTo>
                    <a:pt x="18785" y="26463"/>
                  </a:lnTo>
                  <a:lnTo>
                    <a:pt x="19911" y="26412"/>
                  </a:lnTo>
                  <a:lnTo>
                    <a:pt x="21037" y="26310"/>
                  </a:lnTo>
                  <a:lnTo>
                    <a:pt x="22163" y="26207"/>
                  </a:lnTo>
                  <a:lnTo>
                    <a:pt x="23289" y="26002"/>
                  </a:lnTo>
                  <a:lnTo>
                    <a:pt x="24364" y="25798"/>
                  </a:lnTo>
                  <a:lnTo>
                    <a:pt x="25490" y="25593"/>
                  </a:lnTo>
                  <a:lnTo>
                    <a:pt x="26616" y="25337"/>
                  </a:lnTo>
                  <a:lnTo>
                    <a:pt x="28766" y="24723"/>
                  </a:lnTo>
                  <a:lnTo>
                    <a:pt x="30967" y="24006"/>
                  </a:lnTo>
                  <a:lnTo>
                    <a:pt x="33066" y="23187"/>
                  </a:lnTo>
                  <a:lnTo>
                    <a:pt x="35215" y="22317"/>
                  </a:lnTo>
                  <a:lnTo>
                    <a:pt x="37314" y="21345"/>
                  </a:lnTo>
                  <a:lnTo>
                    <a:pt x="39412" y="20321"/>
                  </a:lnTo>
                  <a:lnTo>
                    <a:pt x="41460" y="19297"/>
                  </a:lnTo>
                  <a:lnTo>
                    <a:pt x="45555" y="17147"/>
                  </a:lnTo>
                  <a:lnTo>
                    <a:pt x="49701" y="14998"/>
                  </a:lnTo>
                  <a:lnTo>
                    <a:pt x="51697" y="14025"/>
                  </a:lnTo>
                  <a:lnTo>
                    <a:pt x="53744" y="13053"/>
                  </a:lnTo>
                  <a:lnTo>
                    <a:pt x="54768" y="12592"/>
                  </a:lnTo>
                  <a:lnTo>
                    <a:pt x="55843" y="12183"/>
                  </a:lnTo>
                  <a:lnTo>
                    <a:pt x="56918" y="11773"/>
                  </a:lnTo>
                  <a:lnTo>
                    <a:pt x="57992" y="11466"/>
                  </a:lnTo>
                  <a:lnTo>
                    <a:pt x="59067" y="11159"/>
                  </a:lnTo>
                  <a:lnTo>
                    <a:pt x="60142" y="10954"/>
                  </a:lnTo>
                  <a:lnTo>
                    <a:pt x="61268" y="10749"/>
                  </a:lnTo>
                  <a:lnTo>
                    <a:pt x="62394" y="10647"/>
                  </a:lnTo>
                  <a:lnTo>
                    <a:pt x="63469" y="10647"/>
                  </a:lnTo>
                  <a:lnTo>
                    <a:pt x="64595" y="10698"/>
                  </a:lnTo>
                  <a:lnTo>
                    <a:pt x="65721" y="10852"/>
                  </a:lnTo>
                  <a:lnTo>
                    <a:pt x="66847" y="11057"/>
                  </a:lnTo>
                  <a:lnTo>
                    <a:pt x="67871" y="11364"/>
                  </a:lnTo>
                  <a:lnTo>
                    <a:pt x="68844" y="11773"/>
                  </a:lnTo>
                  <a:lnTo>
                    <a:pt x="68895" y="11773"/>
                  </a:lnTo>
                  <a:lnTo>
                    <a:pt x="68895" y="11722"/>
                  </a:lnTo>
                  <a:lnTo>
                    <a:pt x="67973" y="11312"/>
                  </a:lnTo>
                  <a:lnTo>
                    <a:pt x="66950" y="10954"/>
                  </a:lnTo>
                  <a:lnTo>
                    <a:pt x="65977" y="10698"/>
                  </a:lnTo>
                  <a:lnTo>
                    <a:pt x="64954" y="10493"/>
                  </a:lnTo>
                  <a:lnTo>
                    <a:pt x="63930" y="10391"/>
                  </a:lnTo>
                  <a:lnTo>
                    <a:pt x="61831" y="10391"/>
                  </a:lnTo>
                  <a:lnTo>
                    <a:pt x="60808" y="10493"/>
                  </a:lnTo>
                  <a:lnTo>
                    <a:pt x="59733" y="10698"/>
                  </a:lnTo>
                  <a:lnTo>
                    <a:pt x="58658" y="10903"/>
                  </a:lnTo>
                  <a:lnTo>
                    <a:pt x="57634" y="11159"/>
                  </a:lnTo>
                  <a:lnTo>
                    <a:pt x="56559" y="11466"/>
                  </a:lnTo>
                  <a:lnTo>
                    <a:pt x="55536" y="11824"/>
                  </a:lnTo>
                  <a:lnTo>
                    <a:pt x="54563" y="12234"/>
                  </a:lnTo>
                  <a:lnTo>
                    <a:pt x="53539" y="12643"/>
                  </a:lnTo>
                  <a:lnTo>
                    <a:pt x="52567" y="13104"/>
                  </a:lnTo>
                  <a:lnTo>
                    <a:pt x="50468" y="14076"/>
                  </a:lnTo>
                  <a:lnTo>
                    <a:pt x="48421" y="15100"/>
                  </a:lnTo>
                  <a:lnTo>
                    <a:pt x="44377" y="17147"/>
                  </a:lnTo>
                  <a:lnTo>
                    <a:pt x="40334" y="19246"/>
                  </a:lnTo>
                  <a:lnTo>
                    <a:pt x="38286" y="20270"/>
                  </a:lnTo>
                  <a:lnTo>
                    <a:pt x="36188" y="21242"/>
                  </a:lnTo>
                  <a:lnTo>
                    <a:pt x="34140" y="22164"/>
                  </a:lnTo>
                  <a:lnTo>
                    <a:pt x="31991" y="22983"/>
                  </a:lnTo>
                  <a:lnTo>
                    <a:pt x="29841" y="23750"/>
                  </a:lnTo>
                  <a:lnTo>
                    <a:pt x="27691" y="24416"/>
                  </a:lnTo>
                  <a:lnTo>
                    <a:pt x="25490" y="24979"/>
                  </a:lnTo>
                  <a:lnTo>
                    <a:pt x="24364" y="25235"/>
                  </a:lnTo>
                  <a:lnTo>
                    <a:pt x="23238" y="25439"/>
                  </a:lnTo>
                  <a:lnTo>
                    <a:pt x="22112" y="25593"/>
                  </a:lnTo>
                  <a:lnTo>
                    <a:pt x="20986" y="25747"/>
                  </a:lnTo>
                  <a:lnTo>
                    <a:pt x="19860" y="25798"/>
                  </a:lnTo>
                  <a:lnTo>
                    <a:pt x="18734" y="25900"/>
                  </a:lnTo>
                  <a:lnTo>
                    <a:pt x="16738" y="25900"/>
                  </a:lnTo>
                  <a:lnTo>
                    <a:pt x="15714" y="25849"/>
                  </a:lnTo>
                  <a:lnTo>
                    <a:pt x="14639" y="25747"/>
                  </a:lnTo>
                  <a:lnTo>
                    <a:pt x="13615" y="25644"/>
                  </a:lnTo>
                  <a:lnTo>
                    <a:pt x="12541" y="25439"/>
                  </a:lnTo>
                  <a:lnTo>
                    <a:pt x="11517" y="25235"/>
                  </a:lnTo>
                  <a:lnTo>
                    <a:pt x="10493" y="24979"/>
                  </a:lnTo>
                  <a:lnTo>
                    <a:pt x="9470" y="24672"/>
                  </a:lnTo>
                  <a:lnTo>
                    <a:pt x="8497" y="24262"/>
                  </a:lnTo>
                  <a:lnTo>
                    <a:pt x="7576" y="23801"/>
                  </a:lnTo>
                  <a:lnTo>
                    <a:pt x="6654" y="23290"/>
                  </a:lnTo>
                  <a:lnTo>
                    <a:pt x="5835" y="22727"/>
                  </a:lnTo>
                  <a:lnTo>
                    <a:pt x="5016" y="22010"/>
                  </a:lnTo>
                  <a:lnTo>
                    <a:pt x="4300" y="21293"/>
                  </a:lnTo>
                  <a:lnTo>
                    <a:pt x="3634" y="20474"/>
                  </a:lnTo>
                  <a:lnTo>
                    <a:pt x="3174" y="19758"/>
                  </a:lnTo>
                  <a:lnTo>
                    <a:pt x="2764" y="19041"/>
                  </a:lnTo>
                  <a:lnTo>
                    <a:pt x="2406" y="18274"/>
                  </a:lnTo>
                  <a:lnTo>
                    <a:pt x="2048" y="17557"/>
                  </a:lnTo>
                  <a:lnTo>
                    <a:pt x="1792" y="16738"/>
                  </a:lnTo>
                  <a:lnTo>
                    <a:pt x="1536" y="15970"/>
                  </a:lnTo>
                  <a:lnTo>
                    <a:pt x="1331" y="15151"/>
                  </a:lnTo>
                  <a:lnTo>
                    <a:pt x="1126" y="14332"/>
                  </a:lnTo>
                  <a:lnTo>
                    <a:pt x="870" y="12694"/>
                  </a:lnTo>
                  <a:lnTo>
                    <a:pt x="717" y="11057"/>
                  </a:lnTo>
                  <a:lnTo>
                    <a:pt x="615" y="9419"/>
                  </a:lnTo>
                  <a:lnTo>
                    <a:pt x="666" y="7832"/>
                  </a:lnTo>
                  <a:lnTo>
                    <a:pt x="717" y="6348"/>
                  </a:lnTo>
                  <a:lnTo>
                    <a:pt x="819" y="4966"/>
                  </a:lnTo>
                  <a:lnTo>
                    <a:pt x="973" y="3686"/>
                  </a:lnTo>
                  <a:lnTo>
                    <a:pt x="1126" y="2560"/>
                  </a:lnTo>
                  <a:lnTo>
                    <a:pt x="1434" y="871"/>
                  </a:lnTo>
                  <a:lnTo>
                    <a:pt x="1536" y="52"/>
                  </a:lnTo>
                  <a:lnTo>
                    <a:pt x="148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99;p54">
              <a:extLst>
                <a:ext uri="{FF2B5EF4-FFF2-40B4-BE49-F238E27FC236}">
                  <a16:creationId xmlns:a16="http://schemas.microsoft.com/office/drawing/2014/main" id="{CE2CE51D-72F9-5256-9A6B-FD7F569298EC}"/>
                </a:ext>
              </a:extLst>
            </p:cNvPr>
            <p:cNvSpPr/>
            <p:nvPr/>
          </p:nvSpPr>
          <p:spPr>
            <a:xfrm>
              <a:off x="1962225" y="1353950"/>
              <a:ext cx="1278350" cy="679500"/>
            </a:xfrm>
            <a:custGeom>
              <a:avLst/>
              <a:gdLst/>
              <a:ahLst/>
              <a:cxnLst/>
              <a:rect l="l" t="t" r="r" b="b"/>
              <a:pathLst>
                <a:path w="51134" h="27180" extrusionOk="0">
                  <a:moveTo>
                    <a:pt x="41102" y="0"/>
                  </a:moveTo>
                  <a:lnTo>
                    <a:pt x="40334" y="358"/>
                  </a:lnTo>
                  <a:lnTo>
                    <a:pt x="39413" y="870"/>
                  </a:lnTo>
                  <a:lnTo>
                    <a:pt x="38287" y="1484"/>
                  </a:lnTo>
                  <a:lnTo>
                    <a:pt x="37109" y="2252"/>
                  </a:lnTo>
                  <a:lnTo>
                    <a:pt x="34396" y="3992"/>
                  </a:lnTo>
                  <a:lnTo>
                    <a:pt x="31633" y="5835"/>
                  </a:lnTo>
                  <a:lnTo>
                    <a:pt x="28920" y="7627"/>
                  </a:lnTo>
                  <a:lnTo>
                    <a:pt x="26616" y="9162"/>
                  </a:lnTo>
                  <a:lnTo>
                    <a:pt x="25644" y="9725"/>
                  </a:lnTo>
                  <a:lnTo>
                    <a:pt x="24876" y="10186"/>
                  </a:lnTo>
                  <a:lnTo>
                    <a:pt x="24313" y="10442"/>
                  </a:lnTo>
                  <a:lnTo>
                    <a:pt x="24108" y="10493"/>
                  </a:lnTo>
                  <a:lnTo>
                    <a:pt x="24006" y="10544"/>
                  </a:lnTo>
                  <a:lnTo>
                    <a:pt x="23289" y="10288"/>
                  </a:lnTo>
                  <a:lnTo>
                    <a:pt x="22010" y="9725"/>
                  </a:lnTo>
                  <a:lnTo>
                    <a:pt x="20167" y="8855"/>
                  </a:lnTo>
                  <a:lnTo>
                    <a:pt x="17915" y="7729"/>
                  </a:lnTo>
                  <a:lnTo>
                    <a:pt x="12541" y="5016"/>
                  </a:lnTo>
                  <a:lnTo>
                    <a:pt x="6450" y="1843"/>
                  </a:lnTo>
                  <a:lnTo>
                    <a:pt x="5068" y="1126"/>
                  </a:lnTo>
                  <a:lnTo>
                    <a:pt x="3839" y="614"/>
                  </a:lnTo>
                  <a:lnTo>
                    <a:pt x="2816" y="307"/>
                  </a:lnTo>
                  <a:lnTo>
                    <a:pt x="2355" y="205"/>
                  </a:lnTo>
                  <a:lnTo>
                    <a:pt x="1945" y="102"/>
                  </a:lnTo>
                  <a:lnTo>
                    <a:pt x="1229" y="102"/>
                  </a:lnTo>
                  <a:lnTo>
                    <a:pt x="922" y="154"/>
                  </a:lnTo>
                  <a:lnTo>
                    <a:pt x="666" y="256"/>
                  </a:lnTo>
                  <a:lnTo>
                    <a:pt x="461" y="358"/>
                  </a:lnTo>
                  <a:lnTo>
                    <a:pt x="308" y="512"/>
                  </a:lnTo>
                  <a:lnTo>
                    <a:pt x="154" y="717"/>
                  </a:lnTo>
                  <a:lnTo>
                    <a:pt x="52" y="973"/>
                  </a:lnTo>
                  <a:lnTo>
                    <a:pt x="0" y="1228"/>
                  </a:lnTo>
                  <a:lnTo>
                    <a:pt x="0" y="1484"/>
                  </a:lnTo>
                  <a:lnTo>
                    <a:pt x="0" y="1843"/>
                  </a:lnTo>
                  <a:lnTo>
                    <a:pt x="52" y="2150"/>
                  </a:lnTo>
                  <a:lnTo>
                    <a:pt x="256" y="2969"/>
                  </a:lnTo>
                  <a:lnTo>
                    <a:pt x="615" y="3839"/>
                  </a:lnTo>
                  <a:lnTo>
                    <a:pt x="1075" y="4811"/>
                  </a:lnTo>
                  <a:lnTo>
                    <a:pt x="1690" y="5886"/>
                  </a:lnTo>
                  <a:lnTo>
                    <a:pt x="2406" y="7012"/>
                  </a:lnTo>
                  <a:lnTo>
                    <a:pt x="3276" y="8241"/>
                  </a:lnTo>
                  <a:lnTo>
                    <a:pt x="4607" y="10032"/>
                  </a:lnTo>
                  <a:lnTo>
                    <a:pt x="6040" y="11824"/>
                  </a:lnTo>
                  <a:lnTo>
                    <a:pt x="7473" y="13564"/>
                  </a:lnTo>
                  <a:lnTo>
                    <a:pt x="8958" y="15253"/>
                  </a:lnTo>
                  <a:lnTo>
                    <a:pt x="10442" y="16891"/>
                  </a:lnTo>
                  <a:lnTo>
                    <a:pt x="11978" y="18427"/>
                  </a:lnTo>
                  <a:lnTo>
                    <a:pt x="13462" y="19911"/>
                  </a:lnTo>
                  <a:lnTo>
                    <a:pt x="14946" y="21293"/>
                  </a:lnTo>
                  <a:lnTo>
                    <a:pt x="16380" y="22521"/>
                  </a:lnTo>
                  <a:lnTo>
                    <a:pt x="17762" y="23699"/>
                  </a:lnTo>
                  <a:lnTo>
                    <a:pt x="19092" y="24671"/>
                  </a:lnTo>
                  <a:lnTo>
                    <a:pt x="20372" y="25541"/>
                  </a:lnTo>
                  <a:lnTo>
                    <a:pt x="21549" y="26207"/>
                  </a:lnTo>
                  <a:lnTo>
                    <a:pt x="22112" y="26462"/>
                  </a:lnTo>
                  <a:lnTo>
                    <a:pt x="22675" y="26718"/>
                  </a:lnTo>
                  <a:lnTo>
                    <a:pt x="23187" y="26923"/>
                  </a:lnTo>
                  <a:lnTo>
                    <a:pt x="23648" y="27026"/>
                  </a:lnTo>
                  <a:lnTo>
                    <a:pt x="24108" y="27128"/>
                  </a:lnTo>
                  <a:lnTo>
                    <a:pt x="24518" y="27179"/>
                  </a:lnTo>
                  <a:lnTo>
                    <a:pt x="24876" y="27128"/>
                  </a:lnTo>
                  <a:lnTo>
                    <a:pt x="25388" y="27026"/>
                  </a:lnTo>
                  <a:lnTo>
                    <a:pt x="26565" y="26667"/>
                  </a:lnTo>
                  <a:lnTo>
                    <a:pt x="28101" y="26104"/>
                  </a:lnTo>
                  <a:lnTo>
                    <a:pt x="29892" y="25388"/>
                  </a:lnTo>
                  <a:lnTo>
                    <a:pt x="31888" y="24466"/>
                  </a:lnTo>
                  <a:lnTo>
                    <a:pt x="33987" y="23494"/>
                  </a:lnTo>
                  <a:lnTo>
                    <a:pt x="36239" y="22368"/>
                  </a:lnTo>
                  <a:lnTo>
                    <a:pt x="38491" y="21242"/>
                  </a:lnTo>
                  <a:lnTo>
                    <a:pt x="42842" y="18938"/>
                  </a:lnTo>
                  <a:lnTo>
                    <a:pt x="46681" y="16737"/>
                  </a:lnTo>
                  <a:lnTo>
                    <a:pt x="48268" y="15816"/>
                  </a:lnTo>
                  <a:lnTo>
                    <a:pt x="49547" y="14997"/>
                  </a:lnTo>
                  <a:lnTo>
                    <a:pt x="50468" y="14383"/>
                  </a:lnTo>
                  <a:lnTo>
                    <a:pt x="50776" y="14127"/>
                  </a:lnTo>
                  <a:lnTo>
                    <a:pt x="50980" y="13922"/>
                  </a:lnTo>
                  <a:lnTo>
                    <a:pt x="51083" y="13718"/>
                  </a:lnTo>
                  <a:lnTo>
                    <a:pt x="51134" y="13513"/>
                  </a:lnTo>
                  <a:lnTo>
                    <a:pt x="51083" y="13206"/>
                  </a:lnTo>
                  <a:lnTo>
                    <a:pt x="51031" y="12847"/>
                  </a:lnTo>
                  <a:lnTo>
                    <a:pt x="50724" y="11977"/>
                  </a:lnTo>
                  <a:lnTo>
                    <a:pt x="50264" y="10954"/>
                  </a:lnTo>
                  <a:lnTo>
                    <a:pt x="49701" y="9827"/>
                  </a:lnTo>
                  <a:lnTo>
                    <a:pt x="48984" y="8650"/>
                  </a:lnTo>
                  <a:lnTo>
                    <a:pt x="48165" y="7371"/>
                  </a:lnTo>
                  <a:lnTo>
                    <a:pt x="47295" y="6091"/>
                  </a:lnTo>
                  <a:lnTo>
                    <a:pt x="46374" y="4863"/>
                  </a:lnTo>
                  <a:lnTo>
                    <a:pt x="45452" y="3685"/>
                  </a:lnTo>
                  <a:lnTo>
                    <a:pt x="44582" y="2610"/>
                  </a:lnTo>
                  <a:lnTo>
                    <a:pt x="43661" y="1638"/>
                  </a:lnTo>
                  <a:lnTo>
                    <a:pt x="42893" y="870"/>
                  </a:lnTo>
                  <a:lnTo>
                    <a:pt x="42484" y="563"/>
                  </a:lnTo>
                  <a:lnTo>
                    <a:pt x="42177" y="307"/>
                  </a:lnTo>
                  <a:lnTo>
                    <a:pt x="41818" y="154"/>
                  </a:lnTo>
                  <a:lnTo>
                    <a:pt x="41562" y="51"/>
                  </a:lnTo>
                  <a:lnTo>
                    <a:pt x="41306"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900;p54">
              <a:extLst>
                <a:ext uri="{FF2B5EF4-FFF2-40B4-BE49-F238E27FC236}">
                  <a16:creationId xmlns:a16="http://schemas.microsoft.com/office/drawing/2014/main" id="{A3420620-9AB0-CE33-9EEE-52A6897B2D44}"/>
                </a:ext>
              </a:extLst>
            </p:cNvPr>
            <p:cNvSpPr/>
            <p:nvPr/>
          </p:nvSpPr>
          <p:spPr>
            <a:xfrm>
              <a:off x="1962225" y="1353950"/>
              <a:ext cx="1278350" cy="679500"/>
            </a:xfrm>
            <a:custGeom>
              <a:avLst/>
              <a:gdLst/>
              <a:ahLst/>
              <a:cxnLst/>
              <a:rect l="l" t="t" r="r" b="b"/>
              <a:pathLst>
                <a:path w="51134" h="27180" fill="none" extrusionOk="0">
                  <a:moveTo>
                    <a:pt x="3276" y="8241"/>
                  </a:moveTo>
                  <a:lnTo>
                    <a:pt x="3276" y="8241"/>
                  </a:lnTo>
                  <a:lnTo>
                    <a:pt x="4607" y="10032"/>
                  </a:lnTo>
                  <a:lnTo>
                    <a:pt x="6040" y="11824"/>
                  </a:lnTo>
                  <a:lnTo>
                    <a:pt x="7473" y="13564"/>
                  </a:lnTo>
                  <a:lnTo>
                    <a:pt x="8958" y="15253"/>
                  </a:lnTo>
                  <a:lnTo>
                    <a:pt x="10442" y="16891"/>
                  </a:lnTo>
                  <a:lnTo>
                    <a:pt x="11978" y="18427"/>
                  </a:lnTo>
                  <a:lnTo>
                    <a:pt x="13462" y="19911"/>
                  </a:lnTo>
                  <a:lnTo>
                    <a:pt x="14946" y="21293"/>
                  </a:lnTo>
                  <a:lnTo>
                    <a:pt x="16380" y="22521"/>
                  </a:lnTo>
                  <a:lnTo>
                    <a:pt x="17762" y="23699"/>
                  </a:lnTo>
                  <a:lnTo>
                    <a:pt x="19092" y="24671"/>
                  </a:lnTo>
                  <a:lnTo>
                    <a:pt x="20372" y="25541"/>
                  </a:lnTo>
                  <a:lnTo>
                    <a:pt x="21549" y="26207"/>
                  </a:lnTo>
                  <a:lnTo>
                    <a:pt x="22112" y="26462"/>
                  </a:lnTo>
                  <a:lnTo>
                    <a:pt x="22675" y="26718"/>
                  </a:lnTo>
                  <a:lnTo>
                    <a:pt x="23187" y="26923"/>
                  </a:lnTo>
                  <a:lnTo>
                    <a:pt x="23648" y="27026"/>
                  </a:lnTo>
                  <a:lnTo>
                    <a:pt x="24108" y="27128"/>
                  </a:lnTo>
                  <a:lnTo>
                    <a:pt x="24518" y="27179"/>
                  </a:lnTo>
                  <a:lnTo>
                    <a:pt x="24518" y="27179"/>
                  </a:lnTo>
                  <a:lnTo>
                    <a:pt x="24876" y="27128"/>
                  </a:lnTo>
                  <a:lnTo>
                    <a:pt x="25388" y="27026"/>
                  </a:lnTo>
                  <a:lnTo>
                    <a:pt x="26565" y="26667"/>
                  </a:lnTo>
                  <a:lnTo>
                    <a:pt x="28101" y="26104"/>
                  </a:lnTo>
                  <a:lnTo>
                    <a:pt x="29892" y="25388"/>
                  </a:lnTo>
                  <a:lnTo>
                    <a:pt x="31888" y="24466"/>
                  </a:lnTo>
                  <a:lnTo>
                    <a:pt x="33987" y="23494"/>
                  </a:lnTo>
                  <a:lnTo>
                    <a:pt x="36239" y="22368"/>
                  </a:lnTo>
                  <a:lnTo>
                    <a:pt x="38491" y="21242"/>
                  </a:lnTo>
                  <a:lnTo>
                    <a:pt x="42842" y="18938"/>
                  </a:lnTo>
                  <a:lnTo>
                    <a:pt x="46681" y="16737"/>
                  </a:lnTo>
                  <a:lnTo>
                    <a:pt x="48268" y="15816"/>
                  </a:lnTo>
                  <a:lnTo>
                    <a:pt x="49547" y="14997"/>
                  </a:lnTo>
                  <a:lnTo>
                    <a:pt x="50468" y="14383"/>
                  </a:lnTo>
                  <a:lnTo>
                    <a:pt x="50776" y="14127"/>
                  </a:lnTo>
                  <a:lnTo>
                    <a:pt x="50980" y="13922"/>
                  </a:lnTo>
                  <a:lnTo>
                    <a:pt x="50980" y="13922"/>
                  </a:lnTo>
                  <a:lnTo>
                    <a:pt x="51083" y="13718"/>
                  </a:lnTo>
                  <a:lnTo>
                    <a:pt x="51134" y="13513"/>
                  </a:lnTo>
                  <a:lnTo>
                    <a:pt x="51083" y="13206"/>
                  </a:lnTo>
                  <a:lnTo>
                    <a:pt x="51031" y="12847"/>
                  </a:lnTo>
                  <a:lnTo>
                    <a:pt x="50724" y="11977"/>
                  </a:lnTo>
                  <a:lnTo>
                    <a:pt x="50264" y="10954"/>
                  </a:lnTo>
                  <a:lnTo>
                    <a:pt x="49701" y="9827"/>
                  </a:lnTo>
                  <a:lnTo>
                    <a:pt x="48984" y="8650"/>
                  </a:lnTo>
                  <a:lnTo>
                    <a:pt x="48165" y="7371"/>
                  </a:lnTo>
                  <a:lnTo>
                    <a:pt x="47295" y="6091"/>
                  </a:lnTo>
                  <a:lnTo>
                    <a:pt x="46374" y="4863"/>
                  </a:lnTo>
                  <a:lnTo>
                    <a:pt x="45452" y="3685"/>
                  </a:lnTo>
                  <a:lnTo>
                    <a:pt x="44582" y="2610"/>
                  </a:lnTo>
                  <a:lnTo>
                    <a:pt x="43661" y="1638"/>
                  </a:lnTo>
                  <a:lnTo>
                    <a:pt x="42893" y="870"/>
                  </a:lnTo>
                  <a:lnTo>
                    <a:pt x="42484" y="563"/>
                  </a:lnTo>
                  <a:lnTo>
                    <a:pt x="42177" y="307"/>
                  </a:lnTo>
                  <a:lnTo>
                    <a:pt x="41818" y="154"/>
                  </a:lnTo>
                  <a:lnTo>
                    <a:pt x="41562" y="51"/>
                  </a:lnTo>
                  <a:lnTo>
                    <a:pt x="41306" y="0"/>
                  </a:lnTo>
                  <a:lnTo>
                    <a:pt x="41102" y="0"/>
                  </a:lnTo>
                  <a:lnTo>
                    <a:pt x="41102" y="0"/>
                  </a:lnTo>
                  <a:lnTo>
                    <a:pt x="40334" y="358"/>
                  </a:lnTo>
                  <a:lnTo>
                    <a:pt x="39413" y="870"/>
                  </a:lnTo>
                  <a:lnTo>
                    <a:pt x="38287" y="1484"/>
                  </a:lnTo>
                  <a:lnTo>
                    <a:pt x="37109" y="2252"/>
                  </a:lnTo>
                  <a:lnTo>
                    <a:pt x="34396" y="3992"/>
                  </a:lnTo>
                  <a:lnTo>
                    <a:pt x="31633" y="5835"/>
                  </a:lnTo>
                  <a:lnTo>
                    <a:pt x="28920" y="7627"/>
                  </a:lnTo>
                  <a:lnTo>
                    <a:pt x="26616" y="9162"/>
                  </a:lnTo>
                  <a:lnTo>
                    <a:pt x="25644" y="9725"/>
                  </a:lnTo>
                  <a:lnTo>
                    <a:pt x="24876" y="10186"/>
                  </a:lnTo>
                  <a:lnTo>
                    <a:pt x="24313" y="10442"/>
                  </a:lnTo>
                  <a:lnTo>
                    <a:pt x="24108" y="10493"/>
                  </a:lnTo>
                  <a:lnTo>
                    <a:pt x="24006" y="10544"/>
                  </a:lnTo>
                  <a:lnTo>
                    <a:pt x="24006" y="10544"/>
                  </a:lnTo>
                  <a:lnTo>
                    <a:pt x="23289" y="10288"/>
                  </a:lnTo>
                  <a:lnTo>
                    <a:pt x="22010" y="9725"/>
                  </a:lnTo>
                  <a:lnTo>
                    <a:pt x="20167" y="8855"/>
                  </a:lnTo>
                  <a:lnTo>
                    <a:pt x="17915" y="7729"/>
                  </a:lnTo>
                  <a:lnTo>
                    <a:pt x="12541" y="5016"/>
                  </a:lnTo>
                  <a:lnTo>
                    <a:pt x="6450" y="1843"/>
                  </a:lnTo>
                  <a:lnTo>
                    <a:pt x="6450" y="1843"/>
                  </a:lnTo>
                  <a:lnTo>
                    <a:pt x="5068" y="1126"/>
                  </a:lnTo>
                  <a:lnTo>
                    <a:pt x="3839" y="614"/>
                  </a:lnTo>
                  <a:lnTo>
                    <a:pt x="2816" y="307"/>
                  </a:lnTo>
                  <a:lnTo>
                    <a:pt x="2355" y="205"/>
                  </a:lnTo>
                  <a:lnTo>
                    <a:pt x="1945" y="102"/>
                  </a:lnTo>
                  <a:lnTo>
                    <a:pt x="1587" y="102"/>
                  </a:lnTo>
                  <a:lnTo>
                    <a:pt x="1229" y="102"/>
                  </a:lnTo>
                  <a:lnTo>
                    <a:pt x="922" y="154"/>
                  </a:lnTo>
                  <a:lnTo>
                    <a:pt x="666" y="256"/>
                  </a:lnTo>
                  <a:lnTo>
                    <a:pt x="461" y="358"/>
                  </a:lnTo>
                  <a:lnTo>
                    <a:pt x="308" y="512"/>
                  </a:lnTo>
                  <a:lnTo>
                    <a:pt x="154" y="717"/>
                  </a:lnTo>
                  <a:lnTo>
                    <a:pt x="52" y="973"/>
                  </a:lnTo>
                  <a:lnTo>
                    <a:pt x="0" y="1228"/>
                  </a:lnTo>
                  <a:lnTo>
                    <a:pt x="0" y="1484"/>
                  </a:lnTo>
                  <a:lnTo>
                    <a:pt x="0" y="1843"/>
                  </a:lnTo>
                  <a:lnTo>
                    <a:pt x="52" y="2150"/>
                  </a:lnTo>
                  <a:lnTo>
                    <a:pt x="256" y="2969"/>
                  </a:lnTo>
                  <a:lnTo>
                    <a:pt x="615" y="3839"/>
                  </a:lnTo>
                  <a:lnTo>
                    <a:pt x="1075" y="4811"/>
                  </a:lnTo>
                  <a:lnTo>
                    <a:pt x="1690" y="5886"/>
                  </a:lnTo>
                  <a:lnTo>
                    <a:pt x="2406" y="7012"/>
                  </a:lnTo>
                  <a:lnTo>
                    <a:pt x="3276" y="824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901;p54">
              <a:extLst>
                <a:ext uri="{FF2B5EF4-FFF2-40B4-BE49-F238E27FC236}">
                  <a16:creationId xmlns:a16="http://schemas.microsoft.com/office/drawing/2014/main" id="{93080048-48EF-1E32-48BC-1E58CC850E92}"/>
                </a:ext>
              </a:extLst>
            </p:cNvPr>
            <p:cNvSpPr/>
            <p:nvPr/>
          </p:nvSpPr>
          <p:spPr>
            <a:xfrm>
              <a:off x="2960325" y="1050675"/>
              <a:ext cx="737075" cy="688450"/>
            </a:xfrm>
            <a:custGeom>
              <a:avLst/>
              <a:gdLst/>
              <a:ahLst/>
              <a:cxnLst/>
              <a:rect l="l" t="t" r="r" b="b"/>
              <a:pathLst>
                <a:path w="29483" h="27538" extrusionOk="0">
                  <a:moveTo>
                    <a:pt x="18017" y="0"/>
                  </a:moveTo>
                  <a:lnTo>
                    <a:pt x="17813" y="51"/>
                  </a:lnTo>
                  <a:lnTo>
                    <a:pt x="17403" y="205"/>
                  </a:lnTo>
                  <a:lnTo>
                    <a:pt x="16943" y="512"/>
                  </a:lnTo>
                  <a:lnTo>
                    <a:pt x="16533" y="870"/>
                  </a:lnTo>
                  <a:lnTo>
                    <a:pt x="16072" y="1331"/>
                  </a:lnTo>
                  <a:lnTo>
                    <a:pt x="15663" y="1843"/>
                  </a:lnTo>
                  <a:lnTo>
                    <a:pt x="15202" y="2355"/>
                  </a:lnTo>
                  <a:lnTo>
                    <a:pt x="13360" y="4760"/>
                  </a:lnTo>
                  <a:lnTo>
                    <a:pt x="12489" y="5886"/>
                  </a:lnTo>
                  <a:lnTo>
                    <a:pt x="12029" y="6347"/>
                  </a:lnTo>
                  <a:lnTo>
                    <a:pt x="11568" y="6757"/>
                  </a:lnTo>
                  <a:lnTo>
                    <a:pt x="9572" y="8241"/>
                  </a:lnTo>
                  <a:lnTo>
                    <a:pt x="5580" y="11107"/>
                  </a:lnTo>
                  <a:lnTo>
                    <a:pt x="0" y="15151"/>
                  </a:lnTo>
                  <a:lnTo>
                    <a:pt x="9009" y="27538"/>
                  </a:lnTo>
                  <a:lnTo>
                    <a:pt x="11722" y="26156"/>
                  </a:lnTo>
                  <a:lnTo>
                    <a:pt x="16072" y="23955"/>
                  </a:lnTo>
                  <a:lnTo>
                    <a:pt x="18376" y="22726"/>
                  </a:lnTo>
                  <a:lnTo>
                    <a:pt x="20423" y="21498"/>
                  </a:lnTo>
                  <a:lnTo>
                    <a:pt x="21344" y="20986"/>
                  </a:lnTo>
                  <a:lnTo>
                    <a:pt x="22163" y="20423"/>
                  </a:lnTo>
                  <a:lnTo>
                    <a:pt x="22778" y="19962"/>
                  </a:lnTo>
                  <a:lnTo>
                    <a:pt x="23238" y="19604"/>
                  </a:lnTo>
                  <a:lnTo>
                    <a:pt x="24108" y="18683"/>
                  </a:lnTo>
                  <a:lnTo>
                    <a:pt x="25234" y="17505"/>
                  </a:lnTo>
                  <a:lnTo>
                    <a:pt x="26361" y="16123"/>
                  </a:lnTo>
                  <a:lnTo>
                    <a:pt x="27487" y="14639"/>
                  </a:lnTo>
                  <a:lnTo>
                    <a:pt x="27998" y="13922"/>
                  </a:lnTo>
                  <a:lnTo>
                    <a:pt x="28459" y="13206"/>
                  </a:lnTo>
                  <a:lnTo>
                    <a:pt x="28869" y="12541"/>
                  </a:lnTo>
                  <a:lnTo>
                    <a:pt x="29176" y="11875"/>
                  </a:lnTo>
                  <a:lnTo>
                    <a:pt x="29380" y="11261"/>
                  </a:lnTo>
                  <a:lnTo>
                    <a:pt x="29483" y="10749"/>
                  </a:lnTo>
                  <a:lnTo>
                    <a:pt x="29483" y="10493"/>
                  </a:lnTo>
                  <a:lnTo>
                    <a:pt x="29432" y="10288"/>
                  </a:lnTo>
                  <a:lnTo>
                    <a:pt x="29380" y="10084"/>
                  </a:lnTo>
                  <a:lnTo>
                    <a:pt x="29278" y="9930"/>
                  </a:lnTo>
                  <a:lnTo>
                    <a:pt x="29022" y="9623"/>
                  </a:lnTo>
                  <a:lnTo>
                    <a:pt x="28766" y="9418"/>
                  </a:lnTo>
                  <a:lnTo>
                    <a:pt x="28510" y="9316"/>
                  </a:lnTo>
                  <a:lnTo>
                    <a:pt x="28254" y="9214"/>
                  </a:lnTo>
                  <a:lnTo>
                    <a:pt x="27947" y="9162"/>
                  </a:lnTo>
                  <a:lnTo>
                    <a:pt x="27742" y="9162"/>
                  </a:lnTo>
                  <a:lnTo>
                    <a:pt x="27487" y="9214"/>
                  </a:lnTo>
                  <a:lnTo>
                    <a:pt x="27231" y="9265"/>
                  </a:lnTo>
                  <a:lnTo>
                    <a:pt x="26821" y="9469"/>
                  </a:lnTo>
                  <a:lnTo>
                    <a:pt x="26514" y="9674"/>
                  </a:lnTo>
                  <a:lnTo>
                    <a:pt x="26207" y="9879"/>
                  </a:lnTo>
                  <a:lnTo>
                    <a:pt x="26207" y="9879"/>
                  </a:lnTo>
                  <a:lnTo>
                    <a:pt x="26463" y="9418"/>
                  </a:lnTo>
                  <a:lnTo>
                    <a:pt x="26719" y="8855"/>
                  </a:lnTo>
                  <a:lnTo>
                    <a:pt x="26975" y="8241"/>
                  </a:lnTo>
                  <a:lnTo>
                    <a:pt x="27128" y="7524"/>
                  </a:lnTo>
                  <a:lnTo>
                    <a:pt x="27179" y="7115"/>
                  </a:lnTo>
                  <a:lnTo>
                    <a:pt x="27128" y="6757"/>
                  </a:lnTo>
                  <a:lnTo>
                    <a:pt x="27077" y="6398"/>
                  </a:lnTo>
                  <a:lnTo>
                    <a:pt x="26975" y="6040"/>
                  </a:lnTo>
                  <a:lnTo>
                    <a:pt x="26821" y="5733"/>
                  </a:lnTo>
                  <a:lnTo>
                    <a:pt x="26565" y="5375"/>
                  </a:lnTo>
                  <a:lnTo>
                    <a:pt x="26258" y="5170"/>
                  </a:lnTo>
                  <a:lnTo>
                    <a:pt x="25951" y="5016"/>
                  </a:lnTo>
                  <a:lnTo>
                    <a:pt x="25644" y="4914"/>
                  </a:lnTo>
                  <a:lnTo>
                    <a:pt x="25286" y="4914"/>
                  </a:lnTo>
                  <a:lnTo>
                    <a:pt x="24979" y="4965"/>
                  </a:lnTo>
                  <a:lnTo>
                    <a:pt x="24620" y="5068"/>
                  </a:lnTo>
                  <a:lnTo>
                    <a:pt x="24313" y="5170"/>
                  </a:lnTo>
                  <a:lnTo>
                    <a:pt x="23955" y="5323"/>
                  </a:lnTo>
                  <a:lnTo>
                    <a:pt x="23392" y="5733"/>
                  </a:lnTo>
                  <a:lnTo>
                    <a:pt x="22931" y="6091"/>
                  </a:lnTo>
                  <a:lnTo>
                    <a:pt x="22522" y="6450"/>
                  </a:lnTo>
                  <a:lnTo>
                    <a:pt x="22726" y="5938"/>
                  </a:lnTo>
                  <a:lnTo>
                    <a:pt x="22931" y="5375"/>
                  </a:lnTo>
                  <a:lnTo>
                    <a:pt x="23136" y="4709"/>
                  </a:lnTo>
                  <a:lnTo>
                    <a:pt x="23238" y="3993"/>
                  </a:lnTo>
                  <a:lnTo>
                    <a:pt x="23289" y="3583"/>
                  </a:lnTo>
                  <a:lnTo>
                    <a:pt x="23238" y="3225"/>
                  </a:lnTo>
                  <a:lnTo>
                    <a:pt x="23187" y="2815"/>
                  </a:lnTo>
                  <a:lnTo>
                    <a:pt x="23034" y="2508"/>
                  </a:lnTo>
                  <a:lnTo>
                    <a:pt x="22829" y="2150"/>
                  </a:lnTo>
                  <a:lnTo>
                    <a:pt x="22573" y="1843"/>
                  </a:lnTo>
                  <a:lnTo>
                    <a:pt x="22266" y="1638"/>
                  </a:lnTo>
                  <a:lnTo>
                    <a:pt x="21959" y="1536"/>
                  </a:lnTo>
                  <a:lnTo>
                    <a:pt x="21652" y="1485"/>
                  </a:lnTo>
                  <a:lnTo>
                    <a:pt x="21293" y="1485"/>
                  </a:lnTo>
                  <a:lnTo>
                    <a:pt x="20986" y="1587"/>
                  </a:lnTo>
                  <a:lnTo>
                    <a:pt x="20679" y="1741"/>
                  </a:lnTo>
                  <a:lnTo>
                    <a:pt x="20372" y="1894"/>
                  </a:lnTo>
                  <a:lnTo>
                    <a:pt x="20116" y="2150"/>
                  </a:lnTo>
                  <a:lnTo>
                    <a:pt x="19604" y="2611"/>
                  </a:lnTo>
                  <a:lnTo>
                    <a:pt x="19195" y="3020"/>
                  </a:lnTo>
                  <a:lnTo>
                    <a:pt x="18836" y="3481"/>
                  </a:lnTo>
                  <a:lnTo>
                    <a:pt x="19041" y="3071"/>
                  </a:lnTo>
                  <a:lnTo>
                    <a:pt x="19246" y="2559"/>
                  </a:lnTo>
                  <a:lnTo>
                    <a:pt x="19451" y="2048"/>
                  </a:lnTo>
                  <a:lnTo>
                    <a:pt x="19502" y="1741"/>
                  </a:lnTo>
                  <a:lnTo>
                    <a:pt x="19502" y="1433"/>
                  </a:lnTo>
                  <a:lnTo>
                    <a:pt x="19502" y="1126"/>
                  </a:lnTo>
                  <a:lnTo>
                    <a:pt x="19451" y="870"/>
                  </a:lnTo>
                  <a:lnTo>
                    <a:pt x="19348" y="614"/>
                  </a:lnTo>
                  <a:lnTo>
                    <a:pt x="19195" y="410"/>
                  </a:lnTo>
                  <a:lnTo>
                    <a:pt x="18990" y="205"/>
                  </a:lnTo>
                  <a:lnTo>
                    <a:pt x="18683" y="51"/>
                  </a:lnTo>
                  <a:lnTo>
                    <a:pt x="18478"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902;p54">
              <a:extLst>
                <a:ext uri="{FF2B5EF4-FFF2-40B4-BE49-F238E27FC236}">
                  <a16:creationId xmlns:a16="http://schemas.microsoft.com/office/drawing/2014/main" id="{F3A8A7F0-B524-832B-8177-781D662A1E21}"/>
                </a:ext>
              </a:extLst>
            </p:cNvPr>
            <p:cNvSpPr/>
            <p:nvPr/>
          </p:nvSpPr>
          <p:spPr>
            <a:xfrm>
              <a:off x="3259750" y="1128725"/>
              <a:ext cx="181725" cy="202200"/>
            </a:xfrm>
            <a:custGeom>
              <a:avLst/>
              <a:gdLst/>
              <a:ahLst/>
              <a:cxnLst/>
              <a:rect l="l" t="t" r="r" b="b"/>
              <a:pathLst>
                <a:path w="7269" h="8088" extrusionOk="0">
                  <a:moveTo>
                    <a:pt x="7218" y="1"/>
                  </a:moveTo>
                  <a:lnTo>
                    <a:pt x="7115" y="52"/>
                  </a:lnTo>
                  <a:lnTo>
                    <a:pt x="7064" y="103"/>
                  </a:lnTo>
                  <a:lnTo>
                    <a:pt x="6348" y="1536"/>
                  </a:lnTo>
                  <a:lnTo>
                    <a:pt x="5682" y="2713"/>
                  </a:lnTo>
                  <a:lnTo>
                    <a:pt x="4966" y="3737"/>
                  </a:lnTo>
                  <a:lnTo>
                    <a:pt x="4198" y="4658"/>
                  </a:lnTo>
                  <a:lnTo>
                    <a:pt x="3328" y="5477"/>
                  </a:lnTo>
                  <a:lnTo>
                    <a:pt x="2406" y="6296"/>
                  </a:lnTo>
                  <a:lnTo>
                    <a:pt x="1280" y="7115"/>
                  </a:lnTo>
                  <a:lnTo>
                    <a:pt x="1" y="7985"/>
                  </a:lnTo>
                  <a:lnTo>
                    <a:pt x="1" y="8037"/>
                  </a:lnTo>
                  <a:lnTo>
                    <a:pt x="1" y="8088"/>
                  </a:lnTo>
                  <a:lnTo>
                    <a:pt x="52" y="8088"/>
                  </a:lnTo>
                  <a:lnTo>
                    <a:pt x="1434" y="7371"/>
                  </a:lnTo>
                  <a:lnTo>
                    <a:pt x="2611" y="6655"/>
                  </a:lnTo>
                  <a:lnTo>
                    <a:pt x="3174" y="6245"/>
                  </a:lnTo>
                  <a:lnTo>
                    <a:pt x="3686" y="5887"/>
                  </a:lnTo>
                  <a:lnTo>
                    <a:pt x="4147" y="5477"/>
                  </a:lnTo>
                  <a:lnTo>
                    <a:pt x="4607" y="5017"/>
                  </a:lnTo>
                  <a:lnTo>
                    <a:pt x="5068" y="4556"/>
                  </a:lnTo>
                  <a:lnTo>
                    <a:pt x="5426" y="4095"/>
                  </a:lnTo>
                  <a:lnTo>
                    <a:pt x="5784" y="3583"/>
                  </a:lnTo>
                  <a:lnTo>
                    <a:pt x="6143" y="2969"/>
                  </a:lnTo>
                  <a:lnTo>
                    <a:pt x="6450" y="2355"/>
                  </a:lnTo>
                  <a:lnTo>
                    <a:pt x="6757" y="1690"/>
                  </a:lnTo>
                  <a:lnTo>
                    <a:pt x="7013" y="973"/>
                  </a:lnTo>
                  <a:lnTo>
                    <a:pt x="7218" y="205"/>
                  </a:lnTo>
                  <a:lnTo>
                    <a:pt x="7269" y="52"/>
                  </a:lnTo>
                  <a:lnTo>
                    <a:pt x="721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903;p54">
              <a:extLst>
                <a:ext uri="{FF2B5EF4-FFF2-40B4-BE49-F238E27FC236}">
                  <a16:creationId xmlns:a16="http://schemas.microsoft.com/office/drawing/2014/main" id="{4D4D3BF5-1257-F1BF-7ED2-9F8DD9590F72}"/>
                </a:ext>
              </a:extLst>
            </p:cNvPr>
            <p:cNvSpPr/>
            <p:nvPr/>
          </p:nvSpPr>
          <p:spPr>
            <a:xfrm>
              <a:off x="3336525" y="1201675"/>
              <a:ext cx="194525" cy="213700"/>
            </a:xfrm>
            <a:custGeom>
              <a:avLst/>
              <a:gdLst/>
              <a:ahLst/>
              <a:cxnLst/>
              <a:rect l="l" t="t" r="r" b="b"/>
              <a:pathLst>
                <a:path w="7781" h="8548" extrusionOk="0">
                  <a:moveTo>
                    <a:pt x="7678" y="0"/>
                  </a:moveTo>
                  <a:lnTo>
                    <a:pt x="7576" y="102"/>
                  </a:lnTo>
                  <a:lnTo>
                    <a:pt x="6757" y="1484"/>
                  </a:lnTo>
                  <a:lnTo>
                    <a:pt x="5938" y="2713"/>
                  </a:lnTo>
                  <a:lnTo>
                    <a:pt x="5170" y="3788"/>
                  </a:lnTo>
                  <a:lnTo>
                    <a:pt x="4300" y="4760"/>
                  </a:lnTo>
                  <a:lnTo>
                    <a:pt x="3430" y="5682"/>
                  </a:lnTo>
                  <a:lnTo>
                    <a:pt x="2406" y="6552"/>
                  </a:lnTo>
                  <a:lnTo>
                    <a:pt x="1280" y="7473"/>
                  </a:lnTo>
                  <a:lnTo>
                    <a:pt x="1" y="8446"/>
                  </a:lnTo>
                  <a:lnTo>
                    <a:pt x="1" y="8497"/>
                  </a:lnTo>
                  <a:lnTo>
                    <a:pt x="1" y="8548"/>
                  </a:lnTo>
                  <a:lnTo>
                    <a:pt x="103" y="8548"/>
                  </a:lnTo>
                  <a:lnTo>
                    <a:pt x="1434" y="7678"/>
                  </a:lnTo>
                  <a:lnTo>
                    <a:pt x="2662" y="6859"/>
                  </a:lnTo>
                  <a:lnTo>
                    <a:pt x="3737" y="5989"/>
                  </a:lnTo>
                  <a:lnTo>
                    <a:pt x="4198" y="5579"/>
                  </a:lnTo>
                  <a:lnTo>
                    <a:pt x="4710" y="5119"/>
                  </a:lnTo>
                  <a:lnTo>
                    <a:pt x="5119" y="4658"/>
                  </a:lnTo>
                  <a:lnTo>
                    <a:pt x="5580" y="4146"/>
                  </a:lnTo>
                  <a:lnTo>
                    <a:pt x="5989" y="3583"/>
                  </a:lnTo>
                  <a:lnTo>
                    <a:pt x="6348" y="3020"/>
                  </a:lnTo>
                  <a:lnTo>
                    <a:pt x="6757" y="2406"/>
                  </a:lnTo>
                  <a:lnTo>
                    <a:pt x="7115" y="1740"/>
                  </a:lnTo>
                  <a:lnTo>
                    <a:pt x="7422" y="1024"/>
                  </a:lnTo>
                  <a:lnTo>
                    <a:pt x="7781" y="256"/>
                  </a:lnTo>
                  <a:lnTo>
                    <a:pt x="7781" y="102"/>
                  </a:lnTo>
                  <a:lnTo>
                    <a:pt x="7730" y="51"/>
                  </a:lnTo>
                  <a:lnTo>
                    <a:pt x="767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904;p54">
              <a:extLst>
                <a:ext uri="{FF2B5EF4-FFF2-40B4-BE49-F238E27FC236}">
                  <a16:creationId xmlns:a16="http://schemas.microsoft.com/office/drawing/2014/main" id="{D6D4E724-A02D-4D65-BFE4-3F7C0B54F356}"/>
                </a:ext>
              </a:extLst>
            </p:cNvPr>
            <p:cNvSpPr/>
            <p:nvPr/>
          </p:nvSpPr>
          <p:spPr>
            <a:xfrm>
              <a:off x="3408200" y="1297625"/>
              <a:ext cx="207300" cy="200925"/>
            </a:xfrm>
            <a:custGeom>
              <a:avLst/>
              <a:gdLst/>
              <a:ahLst/>
              <a:cxnLst/>
              <a:rect l="l" t="t" r="r" b="b"/>
              <a:pathLst>
                <a:path w="8292" h="8037" extrusionOk="0">
                  <a:moveTo>
                    <a:pt x="8190" y="1"/>
                  </a:moveTo>
                  <a:lnTo>
                    <a:pt x="8138" y="154"/>
                  </a:lnTo>
                  <a:lnTo>
                    <a:pt x="7217" y="1434"/>
                  </a:lnTo>
                  <a:lnTo>
                    <a:pt x="6347" y="2611"/>
                  </a:lnTo>
                  <a:lnTo>
                    <a:pt x="5477" y="3635"/>
                  </a:lnTo>
                  <a:lnTo>
                    <a:pt x="4607" y="4556"/>
                  </a:lnTo>
                  <a:lnTo>
                    <a:pt x="3634" y="5426"/>
                  </a:lnTo>
                  <a:lnTo>
                    <a:pt x="2559" y="6245"/>
                  </a:lnTo>
                  <a:lnTo>
                    <a:pt x="1382" y="7064"/>
                  </a:lnTo>
                  <a:lnTo>
                    <a:pt x="0" y="7883"/>
                  </a:lnTo>
                  <a:lnTo>
                    <a:pt x="0" y="7935"/>
                  </a:lnTo>
                  <a:lnTo>
                    <a:pt x="0" y="7986"/>
                  </a:lnTo>
                  <a:lnTo>
                    <a:pt x="51" y="8037"/>
                  </a:lnTo>
                  <a:lnTo>
                    <a:pt x="102" y="8037"/>
                  </a:lnTo>
                  <a:lnTo>
                    <a:pt x="1587" y="7320"/>
                  </a:lnTo>
                  <a:lnTo>
                    <a:pt x="2252" y="6911"/>
                  </a:lnTo>
                  <a:lnTo>
                    <a:pt x="2866" y="6553"/>
                  </a:lnTo>
                  <a:lnTo>
                    <a:pt x="3481" y="6143"/>
                  </a:lnTo>
                  <a:lnTo>
                    <a:pt x="4044" y="5734"/>
                  </a:lnTo>
                  <a:lnTo>
                    <a:pt x="4555" y="5273"/>
                  </a:lnTo>
                  <a:lnTo>
                    <a:pt x="5067" y="4812"/>
                  </a:lnTo>
                  <a:lnTo>
                    <a:pt x="5528" y="4352"/>
                  </a:lnTo>
                  <a:lnTo>
                    <a:pt x="5937" y="3840"/>
                  </a:lnTo>
                  <a:lnTo>
                    <a:pt x="6398" y="3277"/>
                  </a:lnTo>
                  <a:lnTo>
                    <a:pt x="6756" y="2714"/>
                  </a:lnTo>
                  <a:lnTo>
                    <a:pt x="7524" y="1536"/>
                  </a:lnTo>
                  <a:lnTo>
                    <a:pt x="8241" y="206"/>
                  </a:lnTo>
                  <a:lnTo>
                    <a:pt x="8292" y="52"/>
                  </a:lnTo>
                  <a:lnTo>
                    <a:pt x="829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905;p54">
              <a:extLst>
                <a:ext uri="{FF2B5EF4-FFF2-40B4-BE49-F238E27FC236}">
                  <a16:creationId xmlns:a16="http://schemas.microsoft.com/office/drawing/2014/main" id="{C43924B3-B639-C767-AE1B-335F157CC8DC}"/>
                </a:ext>
              </a:extLst>
            </p:cNvPr>
            <p:cNvSpPr/>
            <p:nvPr/>
          </p:nvSpPr>
          <p:spPr>
            <a:xfrm>
              <a:off x="3052450" y="755075"/>
              <a:ext cx="966150" cy="728125"/>
            </a:xfrm>
            <a:custGeom>
              <a:avLst/>
              <a:gdLst/>
              <a:ahLst/>
              <a:cxnLst/>
              <a:rect l="l" t="t" r="r" b="b"/>
              <a:pathLst>
                <a:path w="38646" h="29125" extrusionOk="0">
                  <a:moveTo>
                    <a:pt x="36035" y="1"/>
                  </a:moveTo>
                  <a:lnTo>
                    <a:pt x="1" y="3686"/>
                  </a:lnTo>
                  <a:lnTo>
                    <a:pt x="2611" y="29125"/>
                  </a:lnTo>
                  <a:lnTo>
                    <a:pt x="38645" y="25439"/>
                  </a:lnTo>
                  <a:lnTo>
                    <a:pt x="36035"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906;p54">
              <a:extLst>
                <a:ext uri="{FF2B5EF4-FFF2-40B4-BE49-F238E27FC236}">
                  <a16:creationId xmlns:a16="http://schemas.microsoft.com/office/drawing/2014/main" id="{DDA27729-DB14-E2F9-3E84-F8FEB3DD30C1}"/>
                </a:ext>
              </a:extLst>
            </p:cNvPr>
            <p:cNvSpPr/>
            <p:nvPr/>
          </p:nvSpPr>
          <p:spPr>
            <a:xfrm>
              <a:off x="3142025" y="847200"/>
              <a:ext cx="739650" cy="76800"/>
            </a:xfrm>
            <a:custGeom>
              <a:avLst/>
              <a:gdLst/>
              <a:ahLst/>
              <a:cxnLst/>
              <a:rect l="l" t="t" r="r" b="b"/>
              <a:pathLst>
                <a:path w="29586" h="3072" extrusionOk="0">
                  <a:moveTo>
                    <a:pt x="29585" y="1"/>
                  </a:moveTo>
                  <a:lnTo>
                    <a:pt x="22164" y="717"/>
                  </a:lnTo>
                  <a:lnTo>
                    <a:pt x="14793" y="1485"/>
                  </a:lnTo>
                  <a:lnTo>
                    <a:pt x="1" y="3072"/>
                  </a:lnTo>
                  <a:lnTo>
                    <a:pt x="1" y="3072"/>
                  </a:lnTo>
                  <a:lnTo>
                    <a:pt x="14793" y="1536"/>
                  </a:lnTo>
                  <a:lnTo>
                    <a:pt x="29585"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907;p54">
              <a:extLst>
                <a:ext uri="{FF2B5EF4-FFF2-40B4-BE49-F238E27FC236}">
                  <a16:creationId xmlns:a16="http://schemas.microsoft.com/office/drawing/2014/main" id="{1EFD40BC-12C7-1D1A-63A3-3201B8A2F735}"/>
                </a:ext>
              </a:extLst>
            </p:cNvPr>
            <p:cNvSpPr/>
            <p:nvPr/>
          </p:nvSpPr>
          <p:spPr>
            <a:xfrm>
              <a:off x="3144600" y="877925"/>
              <a:ext cx="739625" cy="75525"/>
            </a:xfrm>
            <a:custGeom>
              <a:avLst/>
              <a:gdLst/>
              <a:ahLst/>
              <a:cxnLst/>
              <a:rect l="l" t="t" r="r" b="b"/>
              <a:pathLst>
                <a:path w="29585" h="3021" extrusionOk="0">
                  <a:moveTo>
                    <a:pt x="29585" y="0"/>
                  </a:moveTo>
                  <a:lnTo>
                    <a:pt x="22214" y="717"/>
                  </a:lnTo>
                  <a:lnTo>
                    <a:pt x="14792" y="1485"/>
                  </a:lnTo>
                  <a:lnTo>
                    <a:pt x="0" y="3020"/>
                  </a:lnTo>
                  <a:lnTo>
                    <a:pt x="14792" y="1536"/>
                  </a:lnTo>
                  <a:lnTo>
                    <a:pt x="29585"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908;p54">
              <a:extLst>
                <a:ext uri="{FF2B5EF4-FFF2-40B4-BE49-F238E27FC236}">
                  <a16:creationId xmlns:a16="http://schemas.microsoft.com/office/drawing/2014/main" id="{D05E7CC5-EA9B-F4DD-050D-B60181E7C62E}"/>
                </a:ext>
              </a:extLst>
            </p:cNvPr>
            <p:cNvSpPr/>
            <p:nvPr/>
          </p:nvSpPr>
          <p:spPr>
            <a:xfrm>
              <a:off x="3148425" y="908625"/>
              <a:ext cx="739650" cy="75525"/>
            </a:xfrm>
            <a:custGeom>
              <a:avLst/>
              <a:gdLst/>
              <a:ahLst/>
              <a:cxnLst/>
              <a:rect l="l" t="t" r="r" b="b"/>
              <a:pathLst>
                <a:path w="29586" h="3021" extrusionOk="0">
                  <a:moveTo>
                    <a:pt x="29585" y="1"/>
                  </a:moveTo>
                  <a:lnTo>
                    <a:pt x="22164" y="717"/>
                  </a:lnTo>
                  <a:lnTo>
                    <a:pt x="14793" y="1434"/>
                  </a:lnTo>
                  <a:lnTo>
                    <a:pt x="1" y="3021"/>
                  </a:lnTo>
                  <a:lnTo>
                    <a:pt x="1" y="3021"/>
                  </a:lnTo>
                  <a:lnTo>
                    <a:pt x="14793" y="1536"/>
                  </a:lnTo>
                  <a:lnTo>
                    <a:pt x="29585"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909;p54">
              <a:extLst>
                <a:ext uri="{FF2B5EF4-FFF2-40B4-BE49-F238E27FC236}">
                  <a16:creationId xmlns:a16="http://schemas.microsoft.com/office/drawing/2014/main" id="{7B5B3E77-3E52-44AF-32DB-B1DAE3F1889B}"/>
                </a:ext>
              </a:extLst>
            </p:cNvPr>
            <p:cNvSpPr/>
            <p:nvPr/>
          </p:nvSpPr>
          <p:spPr>
            <a:xfrm>
              <a:off x="3150975" y="938075"/>
              <a:ext cx="740925" cy="75500"/>
            </a:xfrm>
            <a:custGeom>
              <a:avLst/>
              <a:gdLst/>
              <a:ahLst/>
              <a:cxnLst/>
              <a:rect l="l" t="t" r="r" b="b"/>
              <a:pathLst>
                <a:path w="29637" h="3020" extrusionOk="0">
                  <a:moveTo>
                    <a:pt x="29637" y="0"/>
                  </a:moveTo>
                  <a:lnTo>
                    <a:pt x="22215" y="717"/>
                  </a:lnTo>
                  <a:lnTo>
                    <a:pt x="14793" y="1484"/>
                  </a:lnTo>
                  <a:lnTo>
                    <a:pt x="1" y="3020"/>
                  </a:lnTo>
                  <a:lnTo>
                    <a:pt x="14793" y="1587"/>
                  </a:lnTo>
                  <a:lnTo>
                    <a:pt x="22215" y="768"/>
                  </a:lnTo>
                  <a:lnTo>
                    <a:pt x="29637"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910;p54">
              <a:extLst>
                <a:ext uri="{FF2B5EF4-FFF2-40B4-BE49-F238E27FC236}">
                  <a16:creationId xmlns:a16="http://schemas.microsoft.com/office/drawing/2014/main" id="{82B11CFC-736B-7964-4D6D-FFEDE42ABC5A}"/>
                </a:ext>
              </a:extLst>
            </p:cNvPr>
            <p:cNvSpPr/>
            <p:nvPr/>
          </p:nvSpPr>
          <p:spPr>
            <a:xfrm>
              <a:off x="3153550" y="968775"/>
              <a:ext cx="740925" cy="75525"/>
            </a:xfrm>
            <a:custGeom>
              <a:avLst/>
              <a:gdLst/>
              <a:ahLst/>
              <a:cxnLst/>
              <a:rect l="l" t="t" r="r" b="b"/>
              <a:pathLst>
                <a:path w="29637" h="3021" extrusionOk="0">
                  <a:moveTo>
                    <a:pt x="29636" y="0"/>
                  </a:moveTo>
                  <a:lnTo>
                    <a:pt x="22214" y="717"/>
                  </a:lnTo>
                  <a:lnTo>
                    <a:pt x="14844" y="1485"/>
                  </a:lnTo>
                  <a:lnTo>
                    <a:pt x="0" y="3020"/>
                  </a:lnTo>
                  <a:lnTo>
                    <a:pt x="14844" y="1536"/>
                  </a:lnTo>
                  <a:lnTo>
                    <a:pt x="22266" y="768"/>
                  </a:lnTo>
                  <a:lnTo>
                    <a:pt x="2963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911;p54">
              <a:extLst>
                <a:ext uri="{FF2B5EF4-FFF2-40B4-BE49-F238E27FC236}">
                  <a16:creationId xmlns:a16="http://schemas.microsoft.com/office/drawing/2014/main" id="{5CC57D57-10E6-E86C-02DF-5B91C381700B}"/>
                </a:ext>
              </a:extLst>
            </p:cNvPr>
            <p:cNvSpPr/>
            <p:nvPr/>
          </p:nvSpPr>
          <p:spPr>
            <a:xfrm>
              <a:off x="3157375" y="998200"/>
              <a:ext cx="739650" cy="76800"/>
            </a:xfrm>
            <a:custGeom>
              <a:avLst/>
              <a:gdLst/>
              <a:ahLst/>
              <a:cxnLst/>
              <a:rect l="l" t="t" r="r" b="b"/>
              <a:pathLst>
                <a:path w="29586" h="3072" extrusionOk="0">
                  <a:moveTo>
                    <a:pt x="29586" y="1"/>
                  </a:moveTo>
                  <a:lnTo>
                    <a:pt x="22215" y="768"/>
                  </a:lnTo>
                  <a:lnTo>
                    <a:pt x="14793" y="1485"/>
                  </a:lnTo>
                  <a:lnTo>
                    <a:pt x="1" y="3072"/>
                  </a:lnTo>
                  <a:lnTo>
                    <a:pt x="1" y="3072"/>
                  </a:lnTo>
                  <a:lnTo>
                    <a:pt x="14793" y="1587"/>
                  </a:lnTo>
                  <a:lnTo>
                    <a:pt x="22215" y="820"/>
                  </a:lnTo>
                  <a:lnTo>
                    <a:pt x="29586"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912;p54">
              <a:extLst>
                <a:ext uri="{FF2B5EF4-FFF2-40B4-BE49-F238E27FC236}">
                  <a16:creationId xmlns:a16="http://schemas.microsoft.com/office/drawing/2014/main" id="{EA415F2F-DE7C-D492-9E5B-A9BD869FA17E}"/>
                </a:ext>
              </a:extLst>
            </p:cNvPr>
            <p:cNvSpPr/>
            <p:nvPr/>
          </p:nvSpPr>
          <p:spPr>
            <a:xfrm>
              <a:off x="3159950" y="1028925"/>
              <a:ext cx="740925" cy="75525"/>
            </a:xfrm>
            <a:custGeom>
              <a:avLst/>
              <a:gdLst/>
              <a:ahLst/>
              <a:cxnLst/>
              <a:rect l="l" t="t" r="r" b="b"/>
              <a:pathLst>
                <a:path w="29637" h="3021" extrusionOk="0">
                  <a:moveTo>
                    <a:pt x="29636" y="0"/>
                  </a:moveTo>
                  <a:lnTo>
                    <a:pt x="22214" y="717"/>
                  </a:lnTo>
                  <a:lnTo>
                    <a:pt x="14844" y="1484"/>
                  </a:lnTo>
                  <a:lnTo>
                    <a:pt x="0" y="3020"/>
                  </a:lnTo>
                  <a:lnTo>
                    <a:pt x="0" y="3020"/>
                  </a:lnTo>
                  <a:lnTo>
                    <a:pt x="14844" y="1536"/>
                  </a:lnTo>
                  <a:lnTo>
                    <a:pt x="2963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913;p54">
              <a:extLst>
                <a:ext uri="{FF2B5EF4-FFF2-40B4-BE49-F238E27FC236}">
                  <a16:creationId xmlns:a16="http://schemas.microsoft.com/office/drawing/2014/main" id="{70642F62-2755-201F-938E-3A518724E13A}"/>
                </a:ext>
              </a:extLst>
            </p:cNvPr>
            <p:cNvSpPr/>
            <p:nvPr/>
          </p:nvSpPr>
          <p:spPr>
            <a:xfrm>
              <a:off x="3163775" y="1058350"/>
              <a:ext cx="739650" cy="76800"/>
            </a:xfrm>
            <a:custGeom>
              <a:avLst/>
              <a:gdLst/>
              <a:ahLst/>
              <a:cxnLst/>
              <a:rect l="l" t="t" r="r" b="b"/>
              <a:pathLst>
                <a:path w="29586" h="3072" extrusionOk="0">
                  <a:moveTo>
                    <a:pt x="29585" y="0"/>
                  </a:moveTo>
                  <a:lnTo>
                    <a:pt x="22164" y="768"/>
                  </a:lnTo>
                  <a:lnTo>
                    <a:pt x="14793" y="1485"/>
                  </a:lnTo>
                  <a:lnTo>
                    <a:pt x="1" y="3071"/>
                  </a:lnTo>
                  <a:lnTo>
                    <a:pt x="1" y="3071"/>
                  </a:lnTo>
                  <a:lnTo>
                    <a:pt x="14793" y="1587"/>
                  </a:lnTo>
                  <a:lnTo>
                    <a:pt x="29585"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914;p54">
              <a:extLst>
                <a:ext uri="{FF2B5EF4-FFF2-40B4-BE49-F238E27FC236}">
                  <a16:creationId xmlns:a16="http://schemas.microsoft.com/office/drawing/2014/main" id="{9E772AC3-9ECA-3A39-7A47-EA8951034996}"/>
                </a:ext>
              </a:extLst>
            </p:cNvPr>
            <p:cNvSpPr/>
            <p:nvPr/>
          </p:nvSpPr>
          <p:spPr>
            <a:xfrm>
              <a:off x="3166350" y="1089050"/>
              <a:ext cx="740925" cy="75525"/>
            </a:xfrm>
            <a:custGeom>
              <a:avLst/>
              <a:gdLst/>
              <a:ahLst/>
              <a:cxnLst/>
              <a:rect l="l" t="t" r="r" b="b"/>
              <a:pathLst>
                <a:path w="29637" h="3021" extrusionOk="0">
                  <a:moveTo>
                    <a:pt x="29636" y="1"/>
                  </a:moveTo>
                  <a:lnTo>
                    <a:pt x="22214" y="717"/>
                  </a:lnTo>
                  <a:lnTo>
                    <a:pt x="14793" y="1485"/>
                  </a:lnTo>
                  <a:lnTo>
                    <a:pt x="0" y="3021"/>
                  </a:lnTo>
                  <a:lnTo>
                    <a:pt x="0" y="3021"/>
                  </a:lnTo>
                  <a:lnTo>
                    <a:pt x="14793" y="1536"/>
                  </a:lnTo>
                  <a:lnTo>
                    <a:pt x="29636"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5;p54">
              <a:extLst>
                <a:ext uri="{FF2B5EF4-FFF2-40B4-BE49-F238E27FC236}">
                  <a16:creationId xmlns:a16="http://schemas.microsoft.com/office/drawing/2014/main" id="{4607A190-B256-99EB-222A-608AB86B3DCE}"/>
                </a:ext>
              </a:extLst>
            </p:cNvPr>
            <p:cNvSpPr/>
            <p:nvPr/>
          </p:nvSpPr>
          <p:spPr>
            <a:xfrm>
              <a:off x="3170175" y="1119775"/>
              <a:ext cx="739650" cy="76800"/>
            </a:xfrm>
            <a:custGeom>
              <a:avLst/>
              <a:gdLst/>
              <a:ahLst/>
              <a:cxnLst/>
              <a:rect l="l" t="t" r="r" b="b"/>
              <a:pathLst>
                <a:path w="29586" h="3072" extrusionOk="0">
                  <a:moveTo>
                    <a:pt x="29585" y="0"/>
                  </a:moveTo>
                  <a:lnTo>
                    <a:pt x="22164" y="717"/>
                  </a:lnTo>
                  <a:lnTo>
                    <a:pt x="14793" y="1485"/>
                  </a:lnTo>
                  <a:lnTo>
                    <a:pt x="1" y="3071"/>
                  </a:lnTo>
                  <a:lnTo>
                    <a:pt x="1" y="3071"/>
                  </a:lnTo>
                  <a:lnTo>
                    <a:pt x="14793" y="1587"/>
                  </a:lnTo>
                  <a:lnTo>
                    <a:pt x="29585"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6;p54">
              <a:extLst>
                <a:ext uri="{FF2B5EF4-FFF2-40B4-BE49-F238E27FC236}">
                  <a16:creationId xmlns:a16="http://schemas.microsoft.com/office/drawing/2014/main" id="{C8F5CBE9-F40E-52CD-236F-2E72FCD3A9FC}"/>
                </a:ext>
              </a:extLst>
            </p:cNvPr>
            <p:cNvSpPr/>
            <p:nvPr/>
          </p:nvSpPr>
          <p:spPr>
            <a:xfrm>
              <a:off x="3172750" y="1149200"/>
              <a:ext cx="740900" cy="76800"/>
            </a:xfrm>
            <a:custGeom>
              <a:avLst/>
              <a:gdLst/>
              <a:ahLst/>
              <a:cxnLst/>
              <a:rect l="l" t="t" r="r" b="b"/>
              <a:pathLst>
                <a:path w="29636" h="3072" extrusionOk="0">
                  <a:moveTo>
                    <a:pt x="29636" y="0"/>
                  </a:moveTo>
                  <a:lnTo>
                    <a:pt x="22214" y="768"/>
                  </a:lnTo>
                  <a:lnTo>
                    <a:pt x="14792" y="1485"/>
                  </a:lnTo>
                  <a:lnTo>
                    <a:pt x="0" y="3072"/>
                  </a:lnTo>
                  <a:lnTo>
                    <a:pt x="14792" y="1587"/>
                  </a:lnTo>
                  <a:lnTo>
                    <a:pt x="2963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7;p54">
              <a:extLst>
                <a:ext uri="{FF2B5EF4-FFF2-40B4-BE49-F238E27FC236}">
                  <a16:creationId xmlns:a16="http://schemas.microsoft.com/office/drawing/2014/main" id="{0D662306-A553-2351-6BC8-42895131BFDC}"/>
                </a:ext>
              </a:extLst>
            </p:cNvPr>
            <p:cNvSpPr/>
            <p:nvPr/>
          </p:nvSpPr>
          <p:spPr>
            <a:xfrm>
              <a:off x="3175300" y="1179900"/>
              <a:ext cx="740925" cy="75525"/>
            </a:xfrm>
            <a:custGeom>
              <a:avLst/>
              <a:gdLst/>
              <a:ahLst/>
              <a:cxnLst/>
              <a:rect l="l" t="t" r="r" b="b"/>
              <a:pathLst>
                <a:path w="29637" h="3021" extrusionOk="0">
                  <a:moveTo>
                    <a:pt x="29636" y="1"/>
                  </a:moveTo>
                  <a:lnTo>
                    <a:pt x="22215" y="717"/>
                  </a:lnTo>
                  <a:lnTo>
                    <a:pt x="14844" y="1485"/>
                  </a:lnTo>
                  <a:lnTo>
                    <a:pt x="0" y="3021"/>
                  </a:lnTo>
                  <a:lnTo>
                    <a:pt x="0" y="3021"/>
                  </a:lnTo>
                  <a:lnTo>
                    <a:pt x="14844" y="1536"/>
                  </a:lnTo>
                  <a:lnTo>
                    <a:pt x="29636"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8;p54">
              <a:extLst>
                <a:ext uri="{FF2B5EF4-FFF2-40B4-BE49-F238E27FC236}">
                  <a16:creationId xmlns:a16="http://schemas.microsoft.com/office/drawing/2014/main" id="{093E2B6A-CB42-A22A-D752-32834DAAD0A1}"/>
                </a:ext>
              </a:extLst>
            </p:cNvPr>
            <p:cNvSpPr/>
            <p:nvPr/>
          </p:nvSpPr>
          <p:spPr>
            <a:xfrm>
              <a:off x="3179125" y="1209350"/>
              <a:ext cx="739650" cy="76800"/>
            </a:xfrm>
            <a:custGeom>
              <a:avLst/>
              <a:gdLst/>
              <a:ahLst/>
              <a:cxnLst/>
              <a:rect l="l" t="t" r="r" b="b"/>
              <a:pathLst>
                <a:path w="29586" h="3072" extrusionOk="0">
                  <a:moveTo>
                    <a:pt x="29586" y="0"/>
                  </a:moveTo>
                  <a:lnTo>
                    <a:pt x="22215" y="768"/>
                  </a:lnTo>
                  <a:lnTo>
                    <a:pt x="14793" y="1485"/>
                  </a:lnTo>
                  <a:lnTo>
                    <a:pt x="1" y="3071"/>
                  </a:lnTo>
                  <a:lnTo>
                    <a:pt x="14793" y="1587"/>
                  </a:lnTo>
                  <a:lnTo>
                    <a:pt x="22215" y="819"/>
                  </a:lnTo>
                  <a:lnTo>
                    <a:pt x="2958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9;p54">
              <a:extLst>
                <a:ext uri="{FF2B5EF4-FFF2-40B4-BE49-F238E27FC236}">
                  <a16:creationId xmlns:a16="http://schemas.microsoft.com/office/drawing/2014/main" id="{FEE002FA-9145-40D6-5787-D571CF164475}"/>
                </a:ext>
              </a:extLst>
            </p:cNvPr>
            <p:cNvSpPr/>
            <p:nvPr/>
          </p:nvSpPr>
          <p:spPr>
            <a:xfrm>
              <a:off x="3181700" y="1240050"/>
              <a:ext cx="740925" cy="75525"/>
            </a:xfrm>
            <a:custGeom>
              <a:avLst/>
              <a:gdLst/>
              <a:ahLst/>
              <a:cxnLst/>
              <a:rect l="l" t="t" r="r" b="b"/>
              <a:pathLst>
                <a:path w="29637" h="3021" extrusionOk="0">
                  <a:moveTo>
                    <a:pt x="29636" y="1"/>
                  </a:moveTo>
                  <a:lnTo>
                    <a:pt x="22214" y="717"/>
                  </a:lnTo>
                  <a:lnTo>
                    <a:pt x="14793" y="1485"/>
                  </a:lnTo>
                  <a:lnTo>
                    <a:pt x="0" y="3020"/>
                  </a:lnTo>
                  <a:lnTo>
                    <a:pt x="0" y="3020"/>
                  </a:lnTo>
                  <a:lnTo>
                    <a:pt x="14844" y="1536"/>
                  </a:lnTo>
                  <a:lnTo>
                    <a:pt x="22214" y="768"/>
                  </a:lnTo>
                  <a:lnTo>
                    <a:pt x="29636"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20;p54">
              <a:extLst>
                <a:ext uri="{FF2B5EF4-FFF2-40B4-BE49-F238E27FC236}">
                  <a16:creationId xmlns:a16="http://schemas.microsoft.com/office/drawing/2014/main" id="{D5093959-E596-50A0-FF15-D628349B23BC}"/>
                </a:ext>
              </a:extLst>
            </p:cNvPr>
            <p:cNvSpPr/>
            <p:nvPr/>
          </p:nvSpPr>
          <p:spPr>
            <a:xfrm>
              <a:off x="3185525" y="1270775"/>
              <a:ext cx="739650" cy="75500"/>
            </a:xfrm>
            <a:custGeom>
              <a:avLst/>
              <a:gdLst/>
              <a:ahLst/>
              <a:cxnLst/>
              <a:rect l="l" t="t" r="r" b="b"/>
              <a:pathLst>
                <a:path w="29586" h="3020" extrusionOk="0">
                  <a:moveTo>
                    <a:pt x="29586" y="0"/>
                  </a:moveTo>
                  <a:lnTo>
                    <a:pt x="22164" y="717"/>
                  </a:lnTo>
                  <a:lnTo>
                    <a:pt x="14793" y="1484"/>
                  </a:lnTo>
                  <a:lnTo>
                    <a:pt x="1" y="3020"/>
                  </a:lnTo>
                  <a:lnTo>
                    <a:pt x="14793" y="1536"/>
                  </a:lnTo>
                  <a:lnTo>
                    <a:pt x="2958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21;p54">
              <a:extLst>
                <a:ext uri="{FF2B5EF4-FFF2-40B4-BE49-F238E27FC236}">
                  <a16:creationId xmlns:a16="http://schemas.microsoft.com/office/drawing/2014/main" id="{1856694A-E89B-46A9-7534-273869CC78B7}"/>
                </a:ext>
              </a:extLst>
            </p:cNvPr>
            <p:cNvSpPr/>
            <p:nvPr/>
          </p:nvSpPr>
          <p:spPr>
            <a:xfrm>
              <a:off x="3241850" y="1121050"/>
              <a:ext cx="80625" cy="252100"/>
            </a:xfrm>
            <a:custGeom>
              <a:avLst/>
              <a:gdLst/>
              <a:ahLst/>
              <a:cxnLst/>
              <a:rect l="l" t="t" r="r" b="b"/>
              <a:pathLst>
                <a:path w="3225" h="10084" extrusionOk="0">
                  <a:moveTo>
                    <a:pt x="2252" y="0"/>
                  </a:moveTo>
                  <a:lnTo>
                    <a:pt x="0" y="256"/>
                  </a:lnTo>
                  <a:lnTo>
                    <a:pt x="1024" y="10084"/>
                  </a:lnTo>
                  <a:lnTo>
                    <a:pt x="3225" y="9879"/>
                  </a:lnTo>
                  <a:lnTo>
                    <a:pt x="2252"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22;p54">
              <a:extLst>
                <a:ext uri="{FF2B5EF4-FFF2-40B4-BE49-F238E27FC236}">
                  <a16:creationId xmlns:a16="http://schemas.microsoft.com/office/drawing/2014/main" id="{E4BD474B-EB21-92FB-0546-AFBC07E64685}"/>
                </a:ext>
              </a:extLst>
            </p:cNvPr>
            <p:cNvSpPr/>
            <p:nvPr/>
          </p:nvSpPr>
          <p:spPr>
            <a:xfrm>
              <a:off x="3335250" y="1005875"/>
              <a:ext cx="92150" cy="357050"/>
            </a:xfrm>
            <a:custGeom>
              <a:avLst/>
              <a:gdLst/>
              <a:ahLst/>
              <a:cxnLst/>
              <a:rect l="l" t="t" r="r" b="b"/>
              <a:pathLst>
                <a:path w="3686" h="14282" extrusionOk="0">
                  <a:moveTo>
                    <a:pt x="2253" y="1"/>
                  </a:moveTo>
                  <a:lnTo>
                    <a:pt x="1" y="257"/>
                  </a:lnTo>
                  <a:lnTo>
                    <a:pt x="1434" y="14281"/>
                  </a:lnTo>
                  <a:lnTo>
                    <a:pt x="3686" y="14077"/>
                  </a:lnTo>
                  <a:lnTo>
                    <a:pt x="2253"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3;p54">
              <a:extLst>
                <a:ext uri="{FF2B5EF4-FFF2-40B4-BE49-F238E27FC236}">
                  <a16:creationId xmlns:a16="http://schemas.microsoft.com/office/drawing/2014/main" id="{4A3733E0-54F1-3B27-A4D4-EF8CCBE889C8}"/>
                </a:ext>
              </a:extLst>
            </p:cNvPr>
            <p:cNvSpPr/>
            <p:nvPr/>
          </p:nvSpPr>
          <p:spPr>
            <a:xfrm>
              <a:off x="3446575" y="1071150"/>
              <a:ext cx="84475" cy="281525"/>
            </a:xfrm>
            <a:custGeom>
              <a:avLst/>
              <a:gdLst/>
              <a:ahLst/>
              <a:cxnLst/>
              <a:rect l="l" t="t" r="r" b="b"/>
              <a:pathLst>
                <a:path w="3379" h="11261" extrusionOk="0">
                  <a:moveTo>
                    <a:pt x="2253" y="0"/>
                  </a:moveTo>
                  <a:lnTo>
                    <a:pt x="1" y="205"/>
                  </a:lnTo>
                  <a:lnTo>
                    <a:pt x="1127" y="11261"/>
                  </a:lnTo>
                  <a:lnTo>
                    <a:pt x="3379" y="11005"/>
                  </a:lnTo>
                  <a:lnTo>
                    <a:pt x="2253"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4;p54">
              <a:extLst>
                <a:ext uri="{FF2B5EF4-FFF2-40B4-BE49-F238E27FC236}">
                  <a16:creationId xmlns:a16="http://schemas.microsoft.com/office/drawing/2014/main" id="{9160D37F-A0EF-9E3D-5310-43F6D3F98AB3}"/>
                </a:ext>
              </a:extLst>
            </p:cNvPr>
            <p:cNvSpPr/>
            <p:nvPr/>
          </p:nvSpPr>
          <p:spPr>
            <a:xfrm>
              <a:off x="3541275" y="968775"/>
              <a:ext cx="94700" cy="372400"/>
            </a:xfrm>
            <a:custGeom>
              <a:avLst/>
              <a:gdLst/>
              <a:ahLst/>
              <a:cxnLst/>
              <a:rect l="l" t="t" r="r" b="b"/>
              <a:pathLst>
                <a:path w="3788" h="14896" extrusionOk="0">
                  <a:moveTo>
                    <a:pt x="2252" y="0"/>
                  </a:moveTo>
                  <a:lnTo>
                    <a:pt x="0" y="205"/>
                  </a:lnTo>
                  <a:lnTo>
                    <a:pt x="1536" y="14895"/>
                  </a:lnTo>
                  <a:lnTo>
                    <a:pt x="3788" y="14690"/>
                  </a:lnTo>
                  <a:lnTo>
                    <a:pt x="2252"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5;p54">
              <a:extLst>
                <a:ext uri="{FF2B5EF4-FFF2-40B4-BE49-F238E27FC236}">
                  <a16:creationId xmlns:a16="http://schemas.microsoft.com/office/drawing/2014/main" id="{11188B88-EF2B-FDA7-41F2-524B86A7AC40}"/>
                </a:ext>
              </a:extLst>
            </p:cNvPr>
            <p:cNvSpPr/>
            <p:nvPr/>
          </p:nvSpPr>
          <p:spPr>
            <a:xfrm>
              <a:off x="3625725" y="1000775"/>
              <a:ext cx="88325" cy="322475"/>
            </a:xfrm>
            <a:custGeom>
              <a:avLst/>
              <a:gdLst/>
              <a:ahLst/>
              <a:cxnLst/>
              <a:rect l="l" t="t" r="r" b="b"/>
              <a:pathLst>
                <a:path w="3533" h="12899" extrusionOk="0">
                  <a:moveTo>
                    <a:pt x="2253" y="0"/>
                  </a:moveTo>
                  <a:lnTo>
                    <a:pt x="0" y="256"/>
                  </a:lnTo>
                  <a:lnTo>
                    <a:pt x="1280" y="12899"/>
                  </a:lnTo>
                  <a:lnTo>
                    <a:pt x="3532" y="12643"/>
                  </a:lnTo>
                  <a:lnTo>
                    <a:pt x="225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6;p54">
              <a:extLst>
                <a:ext uri="{FF2B5EF4-FFF2-40B4-BE49-F238E27FC236}">
                  <a16:creationId xmlns:a16="http://schemas.microsoft.com/office/drawing/2014/main" id="{36EEEFA9-D7A1-7F0A-7F9B-F2EC4BAAFCB6}"/>
                </a:ext>
              </a:extLst>
            </p:cNvPr>
            <p:cNvSpPr/>
            <p:nvPr/>
          </p:nvSpPr>
          <p:spPr>
            <a:xfrm>
              <a:off x="3772875" y="1176075"/>
              <a:ext cx="70400" cy="144625"/>
            </a:xfrm>
            <a:custGeom>
              <a:avLst/>
              <a:gdLst/>
              <a:ahLst/>
              <a:cxnLst/>
              <a:rect l="l" t="t" r="r" b="b"/>
              <a:pathLst>
                <a:path w="2816" h="5785" extrusionOk="0">
                  <a:moveTo>
                    <a:pt x="2253" y="0"/>
                  </a:moveTo>
                  <a:lnTo>
                    <a:pt x="1" y="256"/>
                  </a:lnTo>
                  <a:lnTo>
                    <a:pt x="615" y="5784"/>
                  </a:lnTo>
                  <a:lnTo>
                    <a:pt x="2816" y="5528"/>
                  </a:lnTo>
                  <a:lnTo>
                    <a:pt x="2253"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7;p54">
              <a:extLst>
                <a:ext uri="{FF2B5EF4-FFF2-40B4-BE49-F238E27FC236}">
                  <a16:creationId xmlns:a16="http://schemas.microsoft.com/office/drawing/2014/main" id="{B65BD713-E97B-E969-5AC2-2DD7E5F568EA}"/>
                </a:ext>
              </a:extLst>
            </p:cNvPr>
            <p:cNvSpPr/>
            <p:nvPr/>
          </p:nvSpPr>
          <p:spPr>
            <a:xfrm>
              <a:off x="3159950" y="900950"/>
              <a:ext cx="770350" cy="482450"/>
            </a:xfrm>
            <a:custGeom>
              <a:avLst/>
              <a:gdLst/>
              <a:ahLst/>
              <a:cxnLst/>
              <a:rect l="l" t="t" r="r" b="b"/>
              <a:pathLst>
                <a:path w="30814" h="19298" extrusionOk="0">
                  <a:moveTo>
                    <a:pt x="0" y="1"/>
                  </a:moveTo>
                  <a:lnTo>
                    <a:pt x="410" y="4761"/>
                  </a:lnTo>
                  <a:lnTo>
                    <a:pt x="870" y="9572"/>
                  </a:lnTo>
                  <a:lnTo>
                    <a:pt x="1792" y="19144"/>
                  </a:lnTo>
                  <a:lnTo>
                    <a:pt x="1792" y="19297"/>
                  </a:lnTo>
                  <a:lnTo>
                    <a:pt x="1945" y="19297"/>
                  </a:lnTo>
                  <a:lnTo>
                    <a:pt x="9162" y="18530"/>
                  </a:lnTo>
                  <a:lnTo>
                    <a:pt x="16379" y="17813"/>
                  </a:lnTo>
                  <a:lnTo>
                    <a:pt x="23596" y="16994"/>
                  </a:lnTo>
                  <a:lnTo>
                    <a:pt x="30813" y="16175"/>
                  </a:lnTo>
                  <a:lnTo>
                    <a:pt x="23596" y="16840"/>
                  </a:lnTo>
                  <a:lnTo>
                    <a:pt x="16379" y="17506"/>
                  </a:lnTo>
                  <a:lnTo>
                    <a:pt x="9162" y="18274"/>
                  </a:lnTo>
                  <a:lnTo>
                    <a:pt x="2081" y="18977"/>
                  </a:lnTo>
                  <a:lnTo>
                    <a:pt x="2081" y="18977"/>
                  </a:lnTo>
                  <a:lnTo>
                    <a:pt x="1587" y="14332"/>
                  </a:lnTo>
                  <a:lnTo>
                    <a:pt x="1075" y="9572"/>
                  </a:lnTo>
                  <a:lnTo>
                    <a:pt x="563" y="4761"/>
                  </a:lnTo>
                  <a:lnTo>
                    <a:pt x="0"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8;p54">
              <a:extLst>
                <a:ext uri="{FF2B5EF4-FFF2-40B4-BE49-F238E27FC236}">
                  <a16:creationId xmlns:a16="http://schemas.microsoft.com/office/drawing/2014/main" id="{ABE4941A-76CF-6A12-1CF8-EB311B87DE8F}"/>
                </a:ext>
              </a:extLst>
            </p:cNvPr>
            <p:cNvSpPr/>
            <p:nvPr/>
          </p:nvSpPr>
          <p:spPr>
            <a:xfrm>
              <a:off x="3270000" y="1392325"/>
              <a:ext cx="56325" cy="11550"/>
            </a:xfrm>
            <a:custGeom>
              <a:avLst/>
              <a:gdLst/>
              <a:ahLst/>
              <a:cxnLst/>
              <a:rect l="l" t="t" r="r" b="b"/>
              <a:pathLst>
                <a:path w="2253" h="462" extrusionOk="0">
                  <a:moveTo>
                    <a:pt x="2252" y="1"/>
                  </a:moveTo>
                  <a:lnTo>
                    <a:pt x="0" y="256"/>
                  </a:lnTo>
                  <a:lnTo>
                    <a:pt x="0" y="461"/>
                  </a:lnTo>
                  <a:lnTo>
                    <a:pt x="2252" y="205"/>
                  </a:lnTo>
                  <a:lnTo>
                    <a:pt x="2252"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9;p54">
              <a:extLst>
                <a:ext uri="{FF2B5EF4-FFF2-40B4-BE49-F238E27FC236}">
                  <a16:creationId xmlns:a16="http://schemas.microsoft.com/office/drawing/2014/main" id="{CCCF31D1-05FB-FCFB-5033-E10C50C69CCE}"/>
                </a:ext>
              </a:extLst>
            </p:cNvPr>
            <p:cNvSpPr/>
            <p:nvPr/>
          </p:nvSpPr>
          <p:spPr>
            <a:xfrm>
              <a:off x="3373650" y="1382100"/>
              <a:ext cx="56325" cy="11525"/>
            </a:xfrm>
            <a:custGeom>
              <a:avLst/>
              <a:gdLst/>
              <a:ahLst/>
              <a:cxnLst/>
              <a:rect l="l" t="t" r="r" b="b"/>
              <a:pathLst>
                <a:path w="2253" h="461" extrusionOk="0">
                  <a:moveTo>
                    <a:pt x="2252" y="0"/>
                  </a:moveTo>
                  <a:lnTo>
                    <a:pt x="0" y="256"/>
                  </a:lnTo>
                  <a:lnTo>
                    <a:pt x="0" y="461"/>
                  </a:lnTo>
                  <a:lnTo>
                    <a:pt x="2252" y="205"/>
                  </a:lnTo>
                  <a:lnTo>
                    <a:pt x="2252"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30;p54">
              <a:extLst>
                <a:ext uri="{FF2B5EF4-FFF2-40B4-BE49-F238E27FC236}">
                  <a16:creationId xmlns:a16="http://schemas.microsoft.com/office/drawing/2014/main" id="{543DB726-D786-E428-AF2E-319AE2D5FEA0}"/>
                </a:ext>
              </a:extLst>
            </p:cNvPr>
            <p:cNvSpPr/>
            <p:nvPr/>
          </p:nvSpPr>
          <p:spPr>
            <a:xfrm>
              <a:off x="3477300" y="1371850"/>
              <a:ext cx="57600" cy="10275"/>
            </a:xfrm>
            <a:custGeom>
              <a:avLst/>
              <a:gdLst/>
              <a:ahLst/>
              <a:cxnLst/>
              <a:rect l="l" t="t" r="r" b="b"/>
              <a:pathLst>
                <a:path w="2304" h="411" extrusionOk="0">
                  <a:moveTo>
                    <a:pt x="2252" y="1"/>
                  </a:moveTo>
                  <a:lnTo>
                    <a:pt x="0" y="205"/>
                  </a:lnTo>
                  <a:lnTo>
                    <a:pt x="51" y="410"/>
                  </a:lnTo>
                  <a:lnTo>
                    <a:pt x="2303" y="205"/>
                  </a:lnTo>
                  <a:lnTo>
                    <a:pt x="2252"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31;p54">
              <a:extLst>
                <a:ext uri="{FF2B5EF4-FFF2-40B4-BE49-F238E27FC236}">
                  <a16:creationId xmlns:a16="http://schemas.microsoft.com/office/drawing/2014/main" id="{DF416F91-672A-3703-45BA-A9ABD08970D4}"/>
                </a:ext>
              </a:extLst>
            </p:cNvPr>
            <p:cNvSpPr/>
            <p:nvPr/>
          </p:nvSpPr>
          <p:spPr>
            <a:xfrm>
              <a:off x="3582225" y="1361625"/>
              <a:ext cx="56325" cy="10250"/>
            </a:xfrm>
            <a:custGeom>
              <a:avLst/>
              <a:gdLst/>
              <a:ahLst/>
              <a:cxnLst/>
              <a:rect l="l" t="t" r="r" b="b"/>
              <a:pathLst>
                <a:path w="2253" h="410" extrusionOk="0">
                  <a:moveTo>
                    <a:pt x="2252" y="0"/>
                  </a:moveTo>
                  <a:lnTo>
                    <a:pt x="0" y="205"/>
                  </a:lnTo>
                  <a:lnTo>
                    <a:pt x="0" y="410"/>
                  </a:lnTo>
                  <a:lnTo>
                    <a:pt x="2252" y="205"/>
                  </a:lnTo>
                  <a:lnTo>
                    <a:pt x="2252"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32;p54">
              <a:extLst>
                <a:ext uri="{FF2B5EF4-FFF2-40B4-BE49-F238E27FC236}">
                  <a16:creationId xmlns:a16="http://schemas.microsoft.com/office/drawing/2014/main" id="{1600AB34-5243-1C6D-222A-4F6FC8A34253}"/>
                </a:ext>
              </a:extLst>
            </p:cNvPr>
            <p:cNvSpPr/>
            <p:nvPr/>
          </p:nvSpPr>
          <p:spPr>
            <a:xfrm>
              <a:off x="3685875" y="1350100"/>
              <a:ext cx="56325" cy="11550"/>
            </a:xfrm>
            <a:custGeom>
              <a:avLst/>
              <a:gdLst/>
              <a:ahLst/>
              <a:cxnLst/>
              <a:rect l="l" t="t" r="r" b="b"/>
              <a:pathLst>
                <a:path w="2253" h="462" extrusionOk="0">
                  <a:moveTo>
                    <a:pt x="2252" y="0"/>
                  </a:moveTo>
                  <a:lnTo>
                    <a:pt x="0" y="256"/>
                  </a:lnTo>
                  <a:lnTo>
                    <a:pt x="51" y="461"/>
                  </a:lnTo>
                  <a:lnTo>
                    <a:pt x="2252" y="205"/>
                  </a:lnTo>
                  <a:lnTo>
                    <a:pt x="2252"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3;p54">
              <a:extLst>
                <a:ext uri="{FF2B5EF4-FFF2-40B4-BE49-F238E27FC236}">
                  <a16:creationId xmlns:a16="http://schemas.microsoft.com/office/drawing/2014/main" id="{EE885035-96F5-B81B-2131-91DEFB8FFE90}"/>
                </a:ext>
              </a:extLst>
            </p:cNvPr>
            <p:cNvSpPr/>
            <p:nvPr/>
          </p:nvSpPr>
          <p:spPr>
            <a:xfrm>
              <a:off x="3789525" y="1339850"/>
              <a:ext cx="57600" cy="10275"/>
            </a:xfrm>
            <a:custGeom>
              <a:avLst/>
              <a:gdLst/>
              <a:ahLst/>
              <a:cxnLst/>
              <a:rect l="l" t="t" r="r" b="b"/>
              <a:pathLst>
                <a:path w="2304" h="411" extrusionOk="0">
                  <a:moveTo>
                    <a:pt x="2252" y="1"/>
                  </a:moveTo>
                  <a:lnTo>
                    <a:pt x="0" y="206"/>
                  </a:lnTo>
                  <a:lnTo>
                    <a:pt x="51" y="410"/>
                  </a:lnTo>
                  <a:lnTo>
                    <a:pt x="2303" y="206"/>
                  </a:lnTo>
                  <a:lnTo>
                    <a:pt x="2252"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4;p54">
              <a:extLst>
                <a:ext uri="{FF2B5EF4-FFF2-40B4-BE49-F238E27FC236}">
                  <a16:creationId xmlns:a16="http://schemas.microsoft.com/office/drawing/2014/main" id="{90443BDF-F3C2-21FB-904B-FB260E2CE87A}"/>
                </a:ext>
              </a:extLst>
            </p:cNvPr>
            <p:cNvSpPr/>
            <p:nvPr/>
          </p:nvSpPr>
          <p:spPr>
            <a:xfrm>
              <a:off x="2873300" y="1081375"/>
              <a:ext cx="366000" cy="456850"/>
            </a:xfrm>
            <a:custGeom>
              <a:avLst/>
              <a:gdLst/>
              <a:ahLst/>
              <a:cxnLst/>
              <a:rect l="l" t="t" r="r" b="b"/>
              <a:pathLst>
                <a:path w="14640" h="18274" extrusionOk="0">
                  <a:moveTo>
                    <a:pt x="13411" y="1"/>
                  </a:moveTo>
                  <a:lnTo>
                    <a:pt x="12848" y="52"/>
                  </a:lnTo>
                  <a:lnTo>
                    <a:pt x="12132" y="257"/>
                  </a:lnTo>
                  <a:lnTo>
                    <a:pt x="11415" y="564"/>
                  </a:lnTo>
                  <a:lnTo>
                    <a:pt x="10596" y="973"/>
                  </a:lnTo>
                  <a:lnTo>
                    <a:pt x="9726" y="1434"/>
                  </a:lnTo>
                  <a:lnTo>
                    <a:pt x="8856" y="1997"/>
                  </a:lnTo>
                  <a:lnTo>
                    <a:pt x="7934" y="2560"/>
                  </a:lnTo>
                  <a:lnTo>
                    <a:pt x="7116" y="3174"/>
                  </a:lnTo>
                  <a:lnTo>
                    <a:pt x="6297" y="3788"/>
                  </a:lnTo>
                  <a:lnTo>
                    <a:pt x="5529" y="4403"/>
                  </a:lnTo>
                  <a:lnTo>
                    <a:pt x="4812" y="5017"/>
                  </a:lnTo>
                  <a:lnTo>
                    <a:pt x="4249" y="5580"/>
                  </a:lnTo>
                  <a:lnTo>
                    <a:pt x="3737" y="6092"/>
                  </a:lnTo>
                  <a:lnTo>
                    <a:pt x="3430" y="6501"/>
                  </a:lnTo>
                  <a:lnTo>
                    <a:pt x="2867" y="7422"/>
                  </a:lnTo>
                  <a:lnTo>
                    <a:pt x="2304" y="8497"/>
                  </a:lnTo>
                  <a:lnTo>
                    <a:pt x="1741" y="9675"/>
                  </a:lnTo>
                  <a:lnTo>
                    <a:pt x="1178" y="10903"/>
                  </a:lnTo>
                  <a:lnTo>
                    <a:pt x="308" y="12899"/>
                  </a:lnTo>
                  <a:lnTo>
                    <a:pt x="1" y="13718"/>
                  </a:lnTo>
                  <a:lnTo>
                    <a:pt x="410" y="14025"/>
                  </a:lnTo>
                  <a:lnTo>
                    <a:pt x="1485" y="14793"/>
                  </a:lnTo>
                  <a:lnTo>
                    <a:pt x="3072" y="15817"/>
                  </a:lnTo>
                  <a:lnTo>
                    <a:pt x="3993" y="16329"/>
                  </a:lnTo>
                  <a:lnTo>
                    <a:pt x="4966" y="16840"/>
                  </a:lnTo>
                  <a:lnTo>
                    <a:pt x="5938" y="17301"/>
                  </a:lnTo>
                  <a:lnTo>
                    <a:pt x="6962" y="17711"/>
                  </a:lnTo>
                  <a:lnTo>
                    <a:pt x="7934" y="18018"/>
                  </a:lnTo>
                  <a:lnTo>
                    <a:pt x="8395" y="18120"/>
                  </a:lnTo>
                  <a:lnTo>
                    <a:pt x="8856" y="18222"/>
                  </a:lnTo>
                  <a:lnTo>
                    <a:pt x="9265" y="18274"/>
                  </a:lnTo>
                  <a:lnTo>
                    <a:pt x="9726" y="18222"/>
                  </a:lnTo>
                  <a:lnTo>
                    <a:pt x="10084" y="18222"/>
                  </a:lnTo>
                  <a:lnTo>
                    <a:pt x="10443" y="18120"/>
                  </a:lnTo>
                  <a:lnTo>
                    <a:pt x="10801" y="17967"/>
                  </a:lnTo>
                  <a:lnTo>
                    <a:pt x="11108" y="17762"/>
                  </a:lnTo>
                  <a:lnTo>
                    <a:pt x="11364" y="17506"/>
                  </a:lnTo>
                  <a:lnTo>
                    <a:pt x="11569" y="17199"/>
                  </a:lnTo>
                  <a:lnTo>
                    <a:pt x="11773" y="16840"/>
                  </a:lnTo>
                  <a:lnTo>
                    <a:pt x="11927" y="16482"/>
                  </a:lnTo>
                  <a:lnTo>
                    <a:pt x="12029" y="16124"/>
                  </a:lnTo>
                  <a:lnTo>
                    <a:pt x="12132" y="15766"/>
                  </a:lnTo>
                  <a:lnTo>
                    <a:pt x="12234" y="15049"/>
                  </a:lnTo>
                  <a:lnTo>
                    <a:pt x="12234" y="14281"/>
                  </a:lnTo>
                  <a:lnTo>
                    <a:pt x="12132" y="13565"/>
                  </a:lnTo>
                  <a:lnTo>
                    <a:pt x="11978" y="12848"/>
                  </a:lnTo>
                  <a:lnTo>
                    <a:pt x="11773" y="12131"/>
                  </a:lnTo>
                  <a:lnTo>
                    <a:pt x="11517" y="11466"/>
                  </a:lnTo>
                  <a:lnTo>
                    <a:pt x="11210" y="10852"/>
                  </a:lnTo>
                  <a:lnTo>
                    <a:pt x="10903" y="10289"/>
                  </a:lnTo>
                  <a:lnTo>
                    <a:pt x="10340" y="9367"/>
                  </a:lnTo>
                  <a:lnTo>
                    <a:pt x="9931" y="8753"/>
                  </a:lnTo>
                  <a:lnTo>
                    <a:pt x="9777" y="8549"/>
                  </a:lnTo>
                  <a:lnTo>
                    <a:pt x="10647" y="7730"/>
                  </a:lnTo>
                  <a:lnTo>
                    <a:pt x="11620" y="6757"/>
                  </a:lnTo>
                  <a:lnTo>
                    <a:pt x="12592" y="5682"/>
                  </a:lnTo>
                  <a:lnTo>
                    <a:pt x="13053" y="5119"/>
                  </a:lnTo>
                  <a:lnTo>
                    <a:pt x="13462" y="4556"/>
                  </a:lnTo>
                  <a:lnTo>
                    <a:pt x="13821" y="3942"/>
                  </a:lnTo>
                  <a:lnTo>
                    <a:pt x="14179" y="3379"/>
                  </a:lnTo>
                  <a:lnTo>
                    <a:pt x="14384" y="2765"/>
                  </a:lnTo>
                  <a:lnTo>
                    <a:pt x="14588" y="2253"/>
                  </a:lnTo>
                  <a:lnTo>
                    <a:pt x="14640" y="1690"/>
                  </a:lnTo>
                  <a:lnTo>
                    <a:pt x="14640" y="1178"/>
                  </a:lnTo>
                  <a:lnTo>
                    <a:pt x="14588" y="973"/>
                  </a:lnTo>
                  <a:lnTo>
                    <a:pt x="14486" y="717"/>
                  </a:lnTo>
                  <a:lnTo>
                    <a:pt x="14384" y="513"/>
                  </a:lnTo>
                  <a:lnTo>
                    <a:pt x="14230" y="308"/>
                  </a:lnTo>
                  <a:lnTo>
                    <a:pt x="14077" y="154"/>
                  </a:lnTo>
                  <a:lnTo>
                    <a:pt x="13872" y="52"/>
                  </a:lnTo>
                  <a:lnTo>
                    <a:pt x="13667"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5;p54">
              <a:extLst>
                <a:ext uri="{FF2B5EF4-FFF2-40B4-BE49-F238E27FC236}">
                  <a16:creationId xmlns:a16="http://schemas.microsoft.com/office/drawing/2014/main" id="{9B65CA99-3BE1-ABAE-4B0D-453723B1CC6C}"/>
                </a:ext>
              </a:extLst>
            </p:cNvPr>
            <p:cNvSpPr/>
            <p:nvPr/>
          </p:nvSpPr>
          <p:spPr>
            <a:xfrm>
              <a:off x="3110050" y="1106975"/>
              <a:ext cx="129250" cy="404375"/>
            </a:xfrm>
            <a:custGeom>
              <a:avLst/>
              <a:gdLst/>
              <a:ahLst/>
              <a:cxnLst/>
              <a:rect l="l" t="t" r="r" b="b"/>
              <a:pathLst>
                <a:path w="5170" h="16175" extrusionOk="0">
                  <a:moveTo>
                    <a:pt x="5016" y="0"/>
                  </a:moveTo>
                  <a:lnTo>
                    <a:pt x="5016" y="563"/>
                  </a:lnTo>
                  <a:lnTo>
                    <a:pt x="4914" y="1126"/>
                  </a:lnTo>
                  <a:lnTo>
                    <a:pt x="4811" y="1638"/>
                  </a:lnTo>
                  <a:lnTo>
                    <a:pt x="4607" y="2201"/>
                  </a:lnTo>
                  <a:lnTo>
                    <a:pt x="4351" y="2662"/>
                  </a:lnTo>
                  <a:lnTo>
                    <a:pt x="4044" y="3174"/>
                  </a:lnTo>
                  <a:lnTo>
                    <a:pt x="3737" y="3634"/>
                  </a:lnTo>
                  <a:lnTo>
                    <a:pt x="3378" y="4095"/>
                  </a:lnTo>
                  <a:lnTo>
                    <a:pt x="2559" y="4965"/>
                  </a:lnTo>
                  <a:lnTo>
                    <a:pt x="1740" y="5733"/>
                  </a:lnTo>
                  <a:lnTo>
                    <a:pt x="102" y="7269"/>
                  </a:lnTo>
                  <a:lnTo>
                    <a:pt x="0" y="7371"/>
                  </a:lnTo>
                  <a:lnTo>
                    <a:pt x="0" y="7473"/>
                  </a:lnTo>
                  <a:lnTo>
                    <a:pt x="0" y="7576"/>
                  </a:lnTo>
                  <a:lnTo>
                    <a:pt x="51" y="7627"/>
                  </a:lnTo>
                  <a:lnTo>
                    <a:pt x="102" y="7678"/>
                  </a:lnTo>
                  <a:lnTo>
                    <a:pt x="717" y="8599"/>
                  </a:lnTo>
                  <a:lnTo>
                    <a:pt x="1228" y="9572"/>
                  </a:lnTo>
                  <a:lnTo>
                    <a:pt x="1740" y="10596"/>
                  </a:lnTo>
                  <a:lnTo>
                    <a:pt x="2150" y="11722"/>
                  </a:lnTo>
                  <a:lnTo>
                    <a:pt x="2303" y="12285"/>
                  </a:lnTo>
                  <a:lnTo>
                    <a:pt x="2406" y="12848"/>
                  </a:lnTo>
                  <a:lnTo>
                    <a:pt x="2508" y="13411"/>
                  </a:lnTo>
                  <a:lnTo>
                    <a:pt x="2559" y="13974"/>
                  </a:lnTo>
                  <a:lnTo>
                    <a:pt x="2559" y="14537"/>
                  </a:lnTo>
                  <a:lnTo>
                    <a:pt x="2508" y="15100"/>
                  </a:lnTo>
                  <a:lnTo>
                    <a:pt x="2406" y="15612"/>
                  </a:lnTo>
                  <a:lnTo>
                    <a:pt x="2252" y="16124"/>
                  </a:lnTo>
                  <a:lnTo>
                    <a:pt x="2252" y="16175"/>
                  </a:lnTo>
                  <a:lnTo>
                    <a:pt x="2406" y="16175"/>
                  </a:lnTo>
                  <a:lnTo>
                    <a:pt x="2610" y="15663"/>
                  </a:lnTo>
                  <a:lnTo>
                    <a:pt x="2815" y="15100"/>
                  </a:lnTo>
                  <a:lnTo>
                    <a:pt x="2918" y="14537"/>
                  </a:lnTo>
                  <a:lnTo>
                    <a:pt x="2969" y="13974"/>
                  </a:lnTo>
                  <a:lnTo>
                    <a:pt x="3020" y="13411"/>
                  </a:lnTo>
                  <a:lnTo>
                    <a:pt x="2969" y="12848"/>
                  </a:lnTo>
                  <a:lnTo>
                    <a:pt x="2918" y="12285"/>
                  </a:lnTo>
                  <a:lnTo>
                    <a:pt x="2764" y="11670"/>
                  </a:lnTo>
                  <a:lnTo>
                    <a:pt x="2610" y="11107"/>
                  </a:lnTo>
                  <a:lnTo>
                    <a:pt x="2457" y="10544"/>
                  </a:lnTo>
                  <a:lnTo>
                    <a:pt x="2201" y="9981"/>
                  </a:lnTo>
                  <a:lnTo>
                    <a:pt x="1945" y="9470"/>
                  </a:lnTo>
                  <a:lnTo>
                    <a:pt x="1689" y="8958"/>
                  </a:lnTo>
                  <a:lnTo>
                    <a:pt x="1382" y="8446"/>
                  </a:lnTo>
                  <a:lnTo>
                    <a:pt x="717" y="7525"/>
                  </a:lnTo>
                  <a:lnTo>
                    <a:pt x="2406" y="5989"/>
                  </a:lnTo>
                  <a:lnTo>
                    <a:pt x="3225" y="5119"/>
                  </a:lnTo>
                  <a:lnTo>
                    <a:pt x="3583" y="4709"/>
                  </a:lnTo>
                  <a:lnTo>
                    <a:pt x="3941" y="4249"/>
                  </a:lnTo>
                  <a:lnTo>
                    <a:pt x="4300" y="3737"/>
                  </a:lnTo>
                  <a:lnTo>
                    <a:pt x="4555" y="3276"/>
                  </a:lnTo>
                  <a:lnTo>
                    <a:pt x="4811" y="2764"/>
                  </a:lnTo>
                  <a:lnTo>
                    <a:pt x="4965" y="2253"/>
                  </a:lnTo>
                  <a:lnTo>
                    <a:pt x="5118" y="1741"/>
                  </a:lnTo>
                  <a:lnTo>
                    <a:pt x="5170" y="1178"/>
                  </a:lnTo>
                  <a:lnTo>
                    <a:pt x="5118" y="615"/>
                  </a:lnTo>
                  <a:lnTo>
                    <a:pt x="501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6;p54">
              <a:extLst>
                <a:ext uri="{FF2B5EF4-FFF2-40B4-BE49-F238E27FC236}">
                  <a16:creationId xmlns:a16="http://schemas.microsoft.com/office/drawing/2014/main" id="{3A154B50-3667-8233-BFA1-A04D247F0A78}"/>
                </a:ext>
              </a:extLst>
            </p:cNvPr>
            <p:cNvSpPr/>
            <p:nvPr/>
          </p:nvSpPr>
          <p:spPr>
            <a:xfrm>
              <a:off x="1959675" y="1353950"/>
              <a:ext cx="1152950" cy="692275"/>
            </a:xfrm>
            <a:custGeom>
              <a:avLst/>
              <a:gdLst/>
              <a:ahLst/>
              <a:cxnLst/>
              <a:rect l="l" t="t" r="r" b="b"/>
              <a:pathLst>
                <a:path w="46118" h="27691" extrusionOk="0">
                  <a:moveTo>
                    <a:pt x="2047" y="0"/>
                  </a:moveTo>
                  <a:lnTo>
                    <a:pt x="1638" y="51"/>
                  </a:lnTo>
                  <a:lnTo>
                    <a:pt x="1331" y="154"/>
                  </a:lnTo>
                  <a:lnTo>
                    <a:pt x="973" y="256"/>
                  </a:lnTo>
                  <a:lnTo>
                    <a:pt x="717" y="358"/>
                  </a:lnTo>
                  <a:lnTo>
                    <a:pt x="461" y="563"/>
                  </a:lnTo>
                  <a:lnTo>
                    <a:pt x="307" y="768"/>
                  </a:lnTo>
                  <a:lnTo>
                    <a:pt x="154" y="1075"/>
                  </a:lnTo>
                  <a:lnTo>
                    <a:pt x="51" y="1382"/>
                  </a:lnTo>
                  <a:lnTo>
                    <a:pt x="0" y="1740"/>
                  </a:lnTo>
                  <a:lnTo>
                    <a:pt x="0" y="2150"/>
                  </a:lnTo>
                  <a:lnTo>
                    <a:pt x="51" y="2559"/>
                  </a:lnTo>
                  <a:lnTo>
                    <a:pt x="205" y="3071"/>
                  </a:lnTo>
                  <a:lnTo>
                    <a:pt x="410" y="3634"/>
                  </a:lnTo>
                  <a:lnTo>
                    <a:pt x="665" y="4248"/>
                  </a:lnTo>
                  <a:lnTo>
                    <a:pt x="973" y="4914"/>
                  </a:lnTo>
                  <a:lnTo>
                    <a:pt x="1382" y="5630"/>
                  </a:lnTo>
                  <a:lnTo>
                    <a:pt x="1894" y="6398"/>
                  </a:lnTo>
                  <a:lnTo>
                    <a:pt x="2457" y="7217"/>
                  </a:lnTo>
                  <a:lnTo>
                    <a:pt x="3071" y="8138"/>
                  </a:lnTo>
                  <a:lnTo>
                    <a:pt x="3839" y="9060"/>
                  </a:lnTo>
                  <a:lnTo>
                    <a:pt x="5733" y="11465"/>
                  </a:lnTo>
                  <a:lnTo>
                    <a:pt x="7524" y="13666"/>
                  </a:lnTo>
                  <a:lnTo>
                    <a:pt x="9213" y="15611"/>
                  </a:lnTo>
                  <a:lnTo>
                    <a:pt x="10800" y="17403"/>
                  </a:lnTo>
                  <a:lnTo>
                    <a:pt x="12284" y="19041"/>
                  </a:lnTo>
                  <a:lnTo>
                    <a:pt x="13718" y="20474"/>
                  </a:lnTo>
                  <a:lnTo>
                    <a:pt x="14997" y="21754"/>
                  </a:lnTo>
                  <a:lnTo>
                    <a:pt x="16226" y="22931"/>
                  </a:lnTo>
                  <a:lnTo>
                    <a:pt x="17403" y="23903"/>
                  </a:lnTo>
                  <a:lnTo>
                    <a:pt x="18529" y="24773"/>
                  </a:lnTo>
                  <a:lnTo>
                    <a:pt x="19553" y="25490"/>
                  </a:lnTo>
                  <a:lnTo>
                    <a:pt x="20525" y="26104"/>
                  </a:lnTo>
                  <a:lnTo>
                    <a:pt x="21498" y="26616"/>
                  </a:lnTo>
                  <a:lnTo>
                    <a:pt x="22419" y="27026"/>
                  </a:lnTo>
                  <a:lnTo>
                    <a:pt x="23238" y="27333"/>
                  </a:lnTo>
                  <a:lnTo>
                    <a:pt x="24108" y="27589"/>
                  </a:lnTo>
                  <a:lnTo>
                    <a:pt x="24569" y="27640"/>
                  </a:lnTo>
                  <a:lnTo>
                    <a:pt x="25081" y="27691"/>
                  </a:lnTo>
                  <a:lnTo>
                    <a:pt x="25644" y="27640"/>
                  </a:lnTo>
                  <a:lnTo>
                    <a:pt x="26309" y="27589"/>
                  </a:lnTo>
                  <a:lnTo>
                    <a:pt x="27793" y="27281"/>
                  </a:lnTo>
                  <a:lnTo>
                    <a:pt x="29380" y="26872"/>
                  </a:lnTo>
                  <a:lnTo>
                    <a:pt x="31171" y="26360"/>
                  </a:lnTo>
                  <a:lnTo>
                    <a:pt x="33014" y="25746"/>
                  </a:lnTo>
                  <a:lnTo>
                    <a:pt x="34908" y="25029"/>
                  </a:lnTo>
                  <a:lnTo>
                    <a:pt x="36751" y="24313"/>
                  </a:lnTo>
                  <a:lnTo>
                    <a:pt x="40334" y="22828"/>
                  </a:lnTo>
                  <a:lnTo>
                    <a:pt x="43302" y="21549"/>
                  </a:lnTo>
                  <a:lnTo>
                    <a:pt x="46117" y="20269"/>
                  </a:lnTo>
                  <a:lnTo>
                    <a:pt x="33987" y="3634"/>
                  </a:lnTo>
                  <a:lnTo>
                    <a:pt x="29431" y="6500"/>
                  </a:lnTo>
                  <a:lnTo>
                    <a:pt x="26155" y="8548"/>
                  </a:lnTo>
                  <a:lnTo>
                    <a:pt x="24927" y="9316"/>
                  </a:lnTo>
                  <a:lnTo>
                    <a:pt x="24262" y="9674"/>
                  </a:lnTo>
                  <a:lnTo>
                    <a:pt x="23954" y="9674"/>
                  </a:lnTo>
                  <a:lnTo>
                    <a:pt x="23494" y="9520"/>
                  </a:lnTo>
                  <a:lnTo>
                    <a:pt x="22777" y="9264"/>
                  </a:lnTo>
                  <a:lnTo>
                    <a:pt x="21907" y="8957"/>
                  </a:lnTo>
                  <a:lnTo>
                    <a:pt x="19809" y="7985"/>
                  </a:lnTo>
                  <a:lnTo>
                    <a:pt x="17352" y="6808"/>
                  </a:lnTo>
                  <a:lnTo>
                    <a:pt x="14741" y="5477"/>
                  </a:lnTo>
                  <a:lnTo>
                    <a:pt x="12131" y="4146"/>
                  </a:lnTo>
                  <a:lnTo>
                    <a:pt x="9776" y="2918"/>
                  </a:lnTo>
                  <a:lnTo>
                    <a:pt x="7831" y="1843"/>
                  </a:lnTo>
                  <a:lnTo>
                    <a:pt x="6808" y="1331"/>
                  </a:lnTo>
                  <a:lnTo>
                    <a:pt x="5784" y="870"/>
                  </a:lnTo>
                  <a:lnTo>
                    <a:pt x="4760" y="461"/>
                  </a:lnTo>
                  <a:lnTo>
                    <a:pt x="3788" y="205"/>
                  </a:lnTo>
                  <a:lnTo>
                    <a:pt x="2866" y="51"/>
                  </a:lnTo>
                  <a:lnTo>
                    <a:pt x="2457"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7;p54">
              <a:extLst>
                <a:ext uri="{FF2B5EF4-FFF2-40B4-BE49-F238E27FC236}">
                  <a16:creationId xmlns:a16="http://schemas.microsoft.com/office/drawing/2014/main" id="{F408F3E2-B4E5-FC72-7753-26915EE654B1}"/>
                </a:ext>
              </a:extLst>
            </p:cNvPr>
            <p:cNvSpPr/>
            <p:nvPr/>
          </p:nvSpPr>
          <p:spPr>
            <a:xfrm>
              <a:off x="1959675" y="1353950"/>
              <a:ext cx="1152950" cy="692275"/>
            </a:xfrm>
            <a:custGeom>
              <a:avLst/>
              <a:gdLst/>
              <a:ahLst/>
              <a:cxnLst/>
              <a:rect l="l" t="t" r="r" b="b"/>
              <a:pathLst>
                <a:path w="46118" h="27691" fill="none" extrusionOk="0">
                  <a:moveTo>
                    <a:pt x="33987" y="3634"/>
                  </a:moveTo>
                  <a:lnTo>
                    <a:pt x="46117" y="20269"/>
                  </a:lnTo>
                  <a:lnTo>
                    <a:pt x="46117" y="20269"/>
                  </a:lnTo>
                  <a:lnTo>
                    <a:pt x="43302" y="21549"/>
                  </a:lnTo>
                  <a:lnTo>
                    <a:pt x="40334" y="22828"/>
                  </a:lnTo>
                  <a:lnTo>
                    <a:pt x="36751" y="24313"/>
                  </a:lnTo>
                  <a:lnTo>
                    <a:pt x="34908" y="25029"/>
                  </a:lnTo>
                  <a:lnTo>
                    <a:pt x="33014" y="25746"/>
                  </a:lnTo>
                  <a:lnTo>
                    <a:pt x="31171" y="26360"/>
                  </a:lnTo>
                  <a:lnTo>
                    <a:pt x="29380" y="26872"/>
                  </a:lnTo>
                  <a:lnTo>
                    <a:pt x="27793" y="27281"/>
                  </a:lnTo>
                  <a:lnTo>
                    <a:pt x="26309" y="27589"/>
                  </a:lnTo>
                  <a:lnTo>
                    <a:pt x="25644" y="27640"/>
                  </a:lnTo>
                  <a:lnTo>
                    <a:pt x="25081" y="27691"/>
                  </a:lnTo>
                  <a:lnTo>
                    <a:pt x="24569" y="27640"/>
                  </a:lnTo>
                  <a:lnTo>
                    <a:pt x="24108" y="27589"/>
                  </a:lnTo>
                  <a:lnTo>
                    <a:pt x="24108" y="27589"/>
                  </a:lnTo>
                  <a:lnTo>
                    <a:pt x="23238" y="27333"/>
                  </a:lnTo>
                  <a:lnTo>
                    <a:pt x="22419" y="27026"/>
                  </a:lnTo>
                  <a:lnTo>
                    <a:pt x="21498" y="26616"/>
                  </a:lnTo>
                  <a:lnTo>
                    <a:pt x="20525" y="26104"/>
                  </a:lnTo>
                  <a:lnTo>
                    <a:pt x="19553" y="25490"/>
                  </a:lnTo>
                  <a:lnTo>
                    <a:pt x="18529" y="24773"/>
                  </a:lnTo>
                  <a:lnTo>
                    <a:pt x="17403" y="23903"/>
                  </a:lnTo>
                  <a:lnTo>
                    <a:pt x="16226" y="22931"/>
                  </a:lnTo>
                  <a:lnTo>
                    <a:pt x="14997" y="21754"/>
                  </a:lnTo>
                  <a:lnTo>
                    <a:pt x="13718" y="20474"/>
                  </a:lnTo>
                  <a:lnTo>
                    <a:pt x="12284" y="19041"/>
                  </a:lnTo>
                  <a:lnTo>
                    <a:pt x="10800" y="17403"/>
                  </a:lnTo>
                  <a:lnTo>
                    <a:pt x="9213" y="15611"/>
                  </a:lnTo>
                  <a:lnTo>
                    <a:pt x="7524" y="13666"/>
                  </a:lnTo>
                  <a:lnTo>
                    <a:pt x="5733" y="11465"/>
                  </a:lnTo>
                  <a:lnTo>
                    <a:pt x="3839" y="9060"/>
                  </a:lnTo>
                  <a:lnTo>
                    <a:pt x="3839" y="9060"/>
                  </a:lnTo>
                  <a:lnTo>
                    <a:pt x="3071" y="8138"/>
                  </a:lnTo>
                  <a:lnTo>
                    <a:pt x="2457" y="7217"/>
                  </a:lnTo>
                  <a:lnTo>
                    <a:pt x="1894" y="6398"/>
                  </a:lnTo>
                  <a:lnTo>
                    <a:pt x="1382" y="5630"/>
                  </a:lnTo>
                  <a:lnTo>
                    <a:pt x="973" y="4914"/>
                  </a:lnTo>
                  <a:lnTo>
                    <a:pt x="665" y="4248"/>
                  </a:lnTo>
                  <a:lnTo>
                    <a:pt x="410" y="3634"/>
                  </a:lnTo>
                  <a:lnTo>
                    <a:pt x="205" y="3071"/>
                  </a:lnTo>
                  <a:lnTo>
                    <a:pt x="51" y="2559"/>
                  </a:lnTo>
                  <a:lnTo>
                    <a:pt x="0" y="2150"/>
                  </a:lnTo>
                  <a:lnTo>
                    <a:pt x="0" y="1740"/>
                  </a:lnTo>
                  <a:lnTo>
                    <a:pt x="51" y="1382"/>
                  </a:lnTo>
                  <a:lnTo>
                    <a:pt x="154" y="1075"/>
                  </a:lnTo>
                  <a:lnTo>
                    <a:pt x="307" y="768"/>
                  </a:lnTo>
                  <a:lnTo>
                    <a:pt x="461" y="563"/>
                  </a:lnTo>
                  <a:lnTo>
                    <a:pt x="717" y="358"/>
                  </a:lnTo>
                  <a:lnTo>
                    <a:pt x="973" y="256"/>
                  </a:lnTo>
                  <a:lnTo>
                    <a:pt x="1331" y="154"/>
                  </a:lnTo>
                  <a:lnTo>
                    <a:pt x="1638" y="51"/>
                  </a:lnTo>
                  <a:lnTo>
                    <a:pt x="2047" y="0"/>
                  </a:lnTo>
                  <a:lnTo>
                    <a:pt x="2457" y="0"/>
                  </a:lnTo>
                  <a:lnTo>
                    <a:pt x="2866" y="51"/>
                  </a:lnTo>
                  <a:lnTo>
                    <a:pt x="3788" y="205"/>
                  </a:lnTo>
                  <a:lnTo>
                    <a:pt x="4760" y="461"/>
                  </a:lnTo>
                  <a:lnTo>
                    <a:pt x="5784" y="870"/>
                  </a:lnTo>
                  <a:lnTo>
                    <a:pt x="6808" y="1331"/>
                  </a:lnTo>
                  <a:lnTo>
                    <a:pt x="7831" y="1843"/>
                  </a:lnTo>
                  <a:lnTo>
                    <a:pt x="7831" y="1843"/>
                  </a:lnTo>
                  <a:lnTo>
                    <a:pt x="9776" y="2918"/>
                  </a:lnTo>
                  <a:lnTo>
                    <a:pt x="12131" y="4146"/>
                  </a:lnTo>
                  <a:lnTo>
                    <a:pt x="14741" y="5477"/>
                  </a:lnTo>
                  <a:lnTo>
                    <a:pt x="17352" y="6808"/>
                  </a:lnTo>
                  <a:lnTo>
                    <a:pt x="19809" y="7985"/>
                  </a:lnTo>
                  <a:lnTo>
                    <a:pt x="21907" y="8957"/>
                  </a:lnTo>
                  <a:lnTo>
                    <a:pt x="22777" y="9264"/>
                  </a:lnTo>
                  <a:lnTo>
                    <a:pt x="23494" y="9520"/>
                  </a:lnTo>
                  <a:lnTo>
                    <a:pt x="23954" y="9674"/>
                  </a:lnTo>
                  <a:lnTo>
                    <a:pt x="24159" y="9674"/>
                  </a:lnTo>
                  <a:lnTo>
                    <a:pt x="24262" y="9674"/>
                  </a:lnTo>
                  <a:lnTo>
                    <a:pt x="24262" y="9674"/>
                  </a:lnTo>
                  <a:lnTo>
                    <a:pt x="24927" y="9316"/>
                  </a:lnTo>
                  <a:lnTo>
                    <a:pt x="26155" y="8548"/>
                  </a:lnTo>
                  <a:lnTo>
                    <a:pt x="29431" y="6500"/>
                  </a:lnTo>
                  <a:lnTo>
                    <a:pt x="33987" y="363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8;p54">
              <a:extLst>
                <a:ext uri="{FF2B5EF4-FFF2-40B4-BE49-F238E27FC236}">
                  <a16:creationId xmlns:a16="http://schemas.microsoft.com/office/drawing/2014/main" id="{460EF291-B076-7984-C014-086FB239E7A4}"/>
                </a:ext>
              </a:extLst>
            </p:cNvPr>
            <p:cNvSpPr/>
            <p:nvPr/>
          </p:nvSpPr>
          <p:spPr>
            <a:xfrm>
              <a:off x="1958375" y="1353950"/>
              <a:ext cx="1154250" cy="692275"/>
            </a:xfrm>
            <a:custGeom>
              <a:avLst/>
              <a:gdLst/>
              <a:ahLst/>
              <a:cxnLst/>
              <a:rect l="l" t="t" r="r" b="b"/>
              <a:pathLst>
                <a:path w="46170" h="27691" extrusionOk="0">
                  <a:moveTo>
                    <a:pt x="1946" y="0"/>
                  </a:moveTo>
                  <a:lnTo>
                    <a:pt x="1536" y="51"/>
                  </a:lnTo>
                  <a:lnTo>
                    <a:pt x="1178" y="154"/>
                  </a:lnTo>
                  <a:lnTo>
                    <a:pt x="820" y="307"/>
                  </a:lnTo>
                  <a:lnTo>
                    <a:pt x="564" y="512"/>
                  </a:lnTo>
                  <a:lnTo>
                    <a:pt x="308" y="717"/>
                  </a:lnTo>
                  <a:lnTo>
                    <a:pt x="206" y="973"/>
                  </a:lnTo>
                  <a:lnTo>
                    <a:pt x="103" y="1228"/>
                  </a:lnTo>
                  <a:lnTo>
                    <a:pt x="1" y="1536"/>
                  </a:lnTo>
                  <a:lnTo>
                    <a:pt x="1" y="1843"/>
                  </a:lnTo>
                  <a:lnTo>
                    <a:pt x="52" y="2201"/>
                  </a:lnTo>
                  <a:lnTo>
                    <a:pt x="103" y="2610"/>
                  </a:lnTo>
                  <a:lnTo>
                    <a:pt x="206" y="3071"/>
                  </a:lnTo>
                  <a:lnTo>
                    <a:pt x="410" y="3583"/>
                  </a:lnTo>
                  <a:lnTo>
                    <a:pt x="615" y="4095"/>
                  </a:lnTo>
                  <a:lnTo>
                    <a:pt x="922" y="4658"/>
                  </a:lnTo>
                  <a:lnTo>
                    <a:pt x="1639" y="5937"/>
                  </a:lnTo>
                  <a:lnTo>
                    <a:pt x="2611" y="7422"/>
                  </a:lnTo>
                  <a:lnTo>
                    <a:pt x="3840" y="9060"/>
                  </a:lnTo>
                  <a:lnTo>
                    <a:pt x="5785" y="11465"/>
                  </a:lnTo>
                  <a:lnTo>
                    <a:pt x="7576" y="13615"/>
                  </a:lnTo>
                  <a:lnTo>
                    <a:pt x="9265" y="15611"/>
                  </a:lnTo>
                  <a:lnTo>
                    <a:pt x="10852" y="17403"/>
                  </a:lnTo>
                  <a:lnTo>
                    <a:pt x="12336" y="19041"/>
                  </a:lnTo>
                  <a:lnTo>
                    <a:pt x="13718" y="20474"/>
                  </a:lnTo>
                  <a:lnTo>
                    <a:pt x="15049" y="21754"/>
                  </a:lnTo>
                  <a:lnTo>
                    <a:pt x="16278" y="22880"/>
                  </a:lnTo>
                  <a:lnTo>
                    <a:pt x="17455" y="23903"/>
                  </a:lnTo>
                  <a:lnTo>
                    <a:pt x="18530" y="24773"/>
                  </a:lnTo>
                  <a:lnTo>
                    <a:pt x="19605" y="25490"/>
                  </a:lnTo>
                  <a:lnTo>
                    <a:pt x="20577" y="26104"/>
                  </a:lnTo>
                  <a:lnTo>
                    <a:pt x="21498" y="26616"/>
                  </a:lnTo>
                  <a:lnTo>
                    <a:pt x="22420" y="27026"/>
                  </a:lnTo>
                  <a:lnTo>
                    <a:pt x="23290" y="27333"/>
                  </a:lnTo>
                  <a:lnTo>
                    <a:pt x="24109" y="27589"/>
                  </a:lnTo>
                  <a:lnTo>
                    <a:pt x="24518" y="27640"/>
                  </a:lnTo>
                  <a:lnTo>
                    <a:pt x="24877" y="27691"/>
                  </a:lnTo>
                  <a:lnTo>
                    <a:pt x="25388" y="27640"/>
                  </a:lnTo>
                  <a:lnTo>
                    <a:pt x="26003" y="27589"/>
                  </a:lnTo>
                  <a:lnTo>
                    <a:pt x="27333" y="27384"/>
                  </a:lnTo>
                  <a:lnTo>
                    <a:pt x="28818" y="27026"/>
                  </a:lnTo>
                  <a:lnTo>
                    <a:pt x="30456" y="26565"/>
                  </a:lnTo>
                  <a:lnTo>
                    <a:pt x="32196" y="26002"/>
                  </a:lnTo>
                  <a:lnTo>
                    <a:pt x="33987" y="25388"/>
                  </a:lnTo>
                  <a:lnTo>
                    <a:pt x="35779" y="24722"/>
                  </a:lnTo>
                  <a:lnTo>
                    <a:pt x="37519" y="24006"/>
                  </a:lnTo>
                  <a:lnTo>
                    <a:pt x="40846" y="22624"/>
                  </a:lnTo>
                  <a:lnTo>
                    <a:pt x="43610" y="21446"/>
                  </a:lnTo>
                  <a:lnTo>
                    <a:pt x="46169" y="20269"/>
                  </a:lnTo>
                  <a:lnTo>
                    <a:pt x="33987" y="3634"/>
                  </a:lnTo>
                  <a:lnTo>
                    <a:pt x="29483" y="6500"/>
                  </a:lnTo>
                  <a:lnTo>
                    <a:pt x="26207" y="8548"/>
                  </a:lnTo>
                  <a:lnTo>
                    <a:pt x="24979" y="9264"/>
                  </a:lnTo>
                  <a:lnTo>
                    <a:pt x="24314" y="9623"/>
                  </a:lnTo>
                  <a:lnTo>
                    <a:pt x="24160" y="9674"/>
                  </a:lnTo>
                  <a:lnTo>
                    <a:pt x="24006" y="9623"/>
                  </a:lnTo>
                  <a:lnTo>
                    <a:pt x="23495" y="9520"/>
                  </a:lnTo>
                  <a:lnTo>
                    <a:pt x="22829" y="9264"/>
                  </a:lnTo>
                  <a:lnTo>
                    <a:pt x="21959" y="8906"/>
                  </a:lnTo>
                  <a:lnTo>
                    <a:pt x="19861" y="7985"/>
                  </a:lnTo>
                  <a:lnTo>
                    <a:pt x="17404" y="6808"/>
                  </a:lnTo>
                  <a:lnTo>
                    <a:pt x="14742" y="5477"/>
                  </a:lnTo>
                  <a:lnTo>
                    <a:pt x="12183" y="4146"/>
                  </a:lnTo>
                  <a:lnTo>
                    <a:pt x="9777" y="2866"/>
                  </a:lnTo>
                  <a:lnTo>
                    <a:pt x="7883" y="1843"/>
                  </a:lnTo>
                  <a:lnTo>
                    <a:pt x="6757" y="1228"/>
                  </a:lnTo>
                  <a:lnTo>
                    <a:pt x="5580" y="717"/>
                  </a:lnTo>
                  <a:lnTo>
                    <a:pt x="4454" y="358"/>
                  </a:lnTo>
                  <a:lnTo>
                    <a:pt x="3379" y="102"/>
                  </a:lnTo>
                  <a:lnTo>
                    <a:pt x="2867" y="51"/>
                  </a:lnTo>
                  <a:lnTo>
                    <a:pt x="2407"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9;p54">
              <a:extLst>
                <a:ext uri="{FF2B5EF4-FFF2-40B4-BE49-F238E27FC236}">
                  <a16:creationId xmlns:a16="http://schemas.microsoft.com/office/drawing/2014/main" id="{20966C8B-8840-14A4-3083-BE8DBFD147A0}"/>
                </a:ext>
              </a:extLst>
            </p:cNvPr>
            <p:cNvSpPr/>
            <p:nvPr/>
          </p:nvSpPr>
          <p:spPr>
            <a:xfrm>
              <a:off x="1958375" y="1353950"/>
              <a:ext cx="1154250" cy="692275"/>
            </a:xfrm>
            <a:custGeom>
              <a:avLst/>
              <a:gdLst/>
              <a:ahLst/>
              <a:cxnLst/>
              <a:rect l="l" t="t" r="r" b="b"/>
              <a:pathLst>
                <a:path w="46170" h="27691" fill="none" extrusionOk="0">
                  <a:moveTo>
                    <a:pt x="46169" y="20269"/>
                  </a:moveTo>
                  <a:lnTo>
                    <a:pt x="46169" y="20269"/>
                  </a:lnTo>
                  <a:lnTo>
                    <a:pt x="43610" y="21446"/>
                  </a:lnTo>
                  <a:lnTo>
                    <a:pt x="40846" y="22624"/>
                  </a:lnTo>
                  <a:lnTo>
                    <a:pt x="37519" y="24006"/>
                  </a:lnTo>
                  <a:lnTo>
                    <a:pt x="35779" y="24722"/>
                  </a:lnTo>
                  <a:lnTo>
                    <a:pt x="33987" y="25388"/>
                  </a:lnTo>
                  <a:lnTo>
                    <a:pt x="32196" y="26002"/>
                  </a:lnTo>
                  <a:lnTo>
                    <a:pt x="30456" y="26565"/>
                  </a:lnTo>
                  <a:lnTo>
                    <a:pt x="28818" y="27026"/>
                  </a:lnTo>
                  <a:lnTo>
                    <a:pt x="27333" y="27384"/>
                  </a:lnTo>
                  <a:lnTo>
                    <a:pt x="26003" y="27589"/>
                  </a:lnTo>
                  <a:lnTo>
                    <a:pt x="25388" y="27640"/>
                  </a:lnTo>
                  <a:lnTo>
                    <a:pt x="24877" y="27691"/>
                  </a:lnTo>
                  <a:lnTo>
                    <a:pt x="24877" y="27691"/>
                  </a:lnTo>
                  <a:lnTo>
                    <a:pt x="24518" y="27640"/>
                  </a:lnTo>
                  <a:lnTo>
                    <a:pt x="24109" y="27589"/>
                  </a:lnTo>
                  <a:lnTo>
                    <a:pt x="24109" y="27589"/>
                  </a:lnTo>
                  <a:lnTo>
                    <a:pt x="23290" y="27333"/>
                  </a:lnTo>
                  <a:lnTo>
                    <a:pt x="22420" y="27026"/>
                  </a:lnTo>
                  <a:lnTo>
                    <a:pt x="21498" y="26616"/>
                  </a:lnTo>
                  <a:lnTo>
                    <a:pt x="20577" y="26104"/>
                  </a:lnTo>
                  <a:lnTo>
                    <a:pt x="19605" y="25490"/>
                  </a:lnTo>
                  <a:lnTo>
                    <a:pt x="18530" y="24773"/>
                  </a:lnTo>
                  <a:lnTo>
                    <a:pt x="17455" y="23903"/>
                  </a:lnTo>
                  <a:lnTo>
                    <a:pt x="16278" y="22880"/>
                  </a:lnTo>
                  <a:lnTo>
                    <a:pt x="15049" y="21754"/>
                  </a:lnTo>
                  <a:lnTo>
                    <a:pt x="13718" y="20474"/>
                  </a:lnTo>
                  <a:lnTo>
                    <a:pt x="12336" y="19041"/>
                  </a:lnTo>
                  <a:lnTo>
                    <a:pt x="10852" y="17403"/>
                  </a:lnTo>
                  <a:lnTo>
                    <a:pt x="9265" y="15611"/>
                  </a:lnTo>
                  <a:lnTo>
                    <a:pt x="7576" y="13615"/>
                  </a:lnTo>
                  <a:lnTo>
                    <a:pt x="5785" y="11465"/>
                  </a:lnTo>
                  <a:lnTo>
                    <a:pt x="3840" y="9060"/>
                  </a:lnTo>
                  <a:lnTo>
                    <a:pt x="3840" y="9060"/>
                  </a:lnTo>
                  <a:lnTo>
                    <a:pt x="2611" y="7422"/>
                  </a:lnTo>
                  <a:lnTo>
                    <a:pt x="1639" y="5937"/>
                  </a:lnTo>
                  <a:lnTo>
                    <a:pt x="922" y="4658"/>
                  </a:lnTo>
                  <a:lnTo>
                    <a:pt x="615" y="4095"/>
                  </a:lnTo>
                  <a:lnTo>
                    <a:pt x="410" y="3583"/>
                  </a:lnTo>
                  <a:lnTo>
                    <a:pt x="206" y="3071"/>
                  </a:lnTo>
                  <a:lnTo>
                    <a:pt x="103" y="2610"/>
                  </a:lnTo>
                  <a:lnTo>
                    <a:pt x="52" y="2201"/>
                  </a:lnTo>
                  <a:lnTo>
                    <a:pt x="1" y="1843"/>
                  </a:lnTo>
                  <a:lnTo>
                    <a:pt x="1" y="1536"/>
                  </a:lnTo>
                  <a:lnTo>
                    <a:pt x="103" y="1228"/>
                  </a:lnTo>
                  <a:lnTo>
                    <a:pt x="206" y="973"/>
                  </a:lnTo>
                  <a:lnTo>
                    <a:pt x="308" y="717"/>
                  </a:lnTo>
                  <a:lnTo>
                    <a:pt x="308" y="717"/>
                  </a:lnTo>
                  <a:lnTo>
                    <a:pt x="564" y="512"/>
                  </a:lnTo>
                  <a:lnTo>
                    <a:pt x="820" y="307"/>
                  </a:lnTo>
                  <a:lnTo>
                    <a:pt x="1178" y="154"/>
                  </a:lnTo>
                  <a:lnTo>
                    <a:pt x="1536" y="51"/>
                  </a:lnTo>
                  <a:lnTo>
                    <a:pt x="1946" y="0"/>
                  </a:lnTo>
                  <a:lnTo>
                    <a:pt x="2407" y="0"/>
                  </a:lnTo>
                  <a:lnTo>
                    <a:pt x="2867" y="51"/>
                  </a:lnTo>
                  <a:lnTo>
                    <a:pt x="3379" y="102"/>
                  </a:lnTo>
                  <a:lnTo>
                    <a:pt x="4454" y="358"/>
                  </a:lnTo>
                  <a:lnTo>
                    <a:pt x="5580" y="717"/>
                  </a:lnTo>
                  <a:lnTo>
                    <a:pt x="6757" y="1228"/>
                  </a:lnTo>
                  <a:lnTo>
                    <a:pt x="7883" y="1843"/>
                  </a:lnTo>
                  <a:lnTo>
                    <a:pt x="7883" y="1843"/>
                  </a:lnTo>
                  <a:lnTo>
                    <a:pt x="9777" y="2866"/>
                  </a:lnTo>
                  <a:lnTo>
                    <a:pt x="12183" y="4146"/>
                  </a:lnTo>
                  <a:lnTo>
                    <a:pt x="14742" y="5477"/>
                  </a:lnTo>
                  <a:lnTo>
                    <a:pt x="17404" y="6808"/>
                  </a:lnTo>
                  <a:lnTo>
                    <a:pt x="19861" y="7985"/>
                  </a:lnTo>
                  <a:lnTo>
                    <a:pt x="21959" y="8906"/>
                  </a:lnTo>
                  <a:lnTo>
                    <a:pt x="22829" y="9264"/>
                  </a:lnTo>
                  <a:lnTo>
                    <a:pt x="23495" y="9520"/>
                  </a:lnTo>
                  <a:lnTo>
                    <a:pt x="24006" y="9623"/>
                  </a:lnTo>
                  <a:lnTo>
                    <a:pt x="24160" y="9674"/>
                  </a:lnTo>
                  <a:lnTo>
                    <a:pt x="24314" y="9623"/>
                  </a:lnTo>
                  <a:lnTo>
                    <a:pt x="24314" y="9623"/>
                  </a:lnTo>
                  <a:lnTo>
                    <a:pt x="24979" y="9264"/>
                  </a:lnTo>
                  <a:lnTo>
                    <a:pt x="26207" y="8548"/>
                  </a:lnTo>
                  <a:lnTo>
                    <a:pt x="29483" y="6500"/>
                  </a:lnTo>
                  <a:lnTo>
                    <a:pt x="33987" y="3634"/>
                  </a:lnTo>
                  <a:lnTo>
                    <a:pt x="46169" y="2026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40;p54">
              <a:extLst>
                <a:ext uri="{FF2B5EF4-FFF2-40B4-BE49-F238E27FC236}">
                  <a16:creationId xmlns:a16="http://schemas.microsoft.com/office/drawing/2014/main" id="{B84DCCCE-06E9-9515-CD90-1377C003E979}"/>
                </a:ext>
              </a:extLst>
            </p:cNvPr>
            <p:cNvSpPr/>
            <p:nvPr/>
          </p:nvSpPr>
          <p:spPr>
            <a:xfrm>
              <a:off x="2736400" y="1515175"/>
              <a:ext cx="273850" cy="371100"/>
            </a:xfrm>
            <a:custGeom>
              <a:avLst/>
              <a:gdLst/>
              <a:ahLst/>
              <a:cxnLst/>
              <a:rect l="l" t="t" r="r" b="b"/>
              <a:pathLst>
                <a:path w="10954" h="14844" extrusionOk="0">
                  <a:moveTo>
                    <a:pt x="51" y="0"/>
                  </a:moveTo>
                  <a:lnTo>
                    <a:pt x="0" y="51"/>
                  </a:lnTo>
                  <a:lnTo>
                    <a:pt x="0" y="154"/>
                  </a:lnTo>
                  <a:lnTo>
                    <a:pt x="1280" y="2048"/>
                  </a:lnTo>
                  <a:lnTo>
                    <a:pt x="2559" y="3942"/>
                  </a:lnTo>
                  <a:lnTo>
                    <a:pt x="3839" y="5835"/>
                  </a:lnTo>
                  <a:lnTo>
                    <a:pt x="5170" y="7678"/>
                  </a:lnTo>
                  <a:lnTo>
                    <a:pt x="6501" y="9469"/>
                  </a:lnTo>
                  <a:lnTo>
                    <a:pt x="7883" y="11261"/>
                  </a:lnTo>
                  <a:lnTo>
                    <a:pt x="9316" y="13001"/>
                  </a:lnTo>
                  <a:lnTo>
                    <a:pt x="10851" y="14844"/>
                  </a:lnTo>
                  <a:lnTo>
                    <a:pt x="10902" y="14844"/>
                  </a:lnTo>
                  <a:lnTo>
                    <a:pt x="10954" y="14793"/>
                  </a:lnTo>
                  <a:lnTo>
                    <a:pt x="10237" y="13820"/>
                  </a:lnTo>
                  <a:lnTo>
                    <a:pt x="9623" y="12848"/>
                  </a:lnTo>
                  <a:lnTo>
                    <a:pt x="8292" y="10954"/>
                  </a:lnTo>
                  <a:lnTo>
                    <a:pt x="7012" y="9111"/>
                  </a:lnTo>
                  <a:lnTo>
                    <a:pt x="5682" y="7320"/>
                  </a:lnTo>
                  <a:lnTo>
                    <a:pt x="2969" y="3634"/>
                  </a:lnTo>
                  <a:lnTo>
                    <a:pt x="1587" y="1843"/>
                  </a:lnTo>
                  <a:lnTo>
                    <a:pt x="205" y="51"/>
                  </a:lnTo>
                  <a:lnTo>
                    <a:pt x="15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41;p54">
              <a:extLst>
                <a:ext uri="{FF2B5EF4-FFF2-40B4-BE49-F238E27FC236}">
                  <a16:creationId xmlns:a16="http://schemas.microsoft.com/office/drawing/2014/main" id="{6227541E-B343-564C-830B-B29B6F771D46}"/>
                </a:ext>
              </a:extLst>
            </p:cNvPr>
            <p:cNvSpPr/>
            <p:nvPr/>
          </p:nvSpPr>
          <p:spPr>
            <a:xfrm>
              <a:off x="1959675" y="1410250"/>
              <a:ext cx="55050" cy="116450"/>
            </a:xfrm>
            <a:custGeom>
              <a:avLst/>
              <a:gdLst/>
              <a:ahLst/>
              <a:cxnLst/>
              <a:rect l="l" t="t" r="r" b="b"/>
              <a:pathLst>
                <a:path w="2202" h="4658" extrusionOk="0">
                  <a:moveTo>
                    <a:pt x="0" y="0"/>
                  </a:moveTo>
                  <a:lnTo>
                    <a:pt x="0" y="0"/>
                  </a:lnTo>
                  <a:lnTo>
                    <a:pt x="51" y="410"/>
                  </a:lnTo>
                  <a:lnTo>
                    <a:pt x="205" y="870"/>
                  </a:lnTo>
                  <a:lnTo>
                    <a:pt x="358" y="1382"/>
                  </a:lnTo>
                  <a:lnTo>
                    <a:pt x="614" y="1945"/>
                  </a:lnTo>
                  <a:lnTo>
                    <a:pt x="921" y="2559"/>
                  </a:lnTo>
                  <a:lnTo>
                    <a:pt x="1280" y="3174"/>
                  </a:lnTo>
                  <a:lnTo>
                    <a:pt x="2201" y="4658"/>
                  </a:lnTo>
                  <a:lnTo>
                    <a:pt x="2201" y="4658"/>
                  </a:lnTo>
                  <a:lnTo>
                    <a:pt x="1280" y="3174"/>
                  </a:lnTo>
                  <a:lnTo>
                    <a:pt x="921" y="2559"/>
                  </a:lnTo>
                  <a:lnTo>
                    <a:pt x="614" y="1945"/>
                  </a:lnTo>
                  <a:lnTo>
                    <a:pt x="358" y="1382"/>
                  </a:lnTo>
                  <a:lnTo>
                    <a:pt x="205" y="870"/>
                  </a:lnTo>
                  <a:lnTo>
                    <a:pt x="51" y="410"/>
                  </a:lnTo>
                  <a:lnTo>
                    <a:pt x="0" y="0"/>
                  </a:lnTo>
                  <a:lnTo>
                    <a:pt x="0" y="0"/>
                  </a:lnTo>
                  <a:lnTo>
                    <a:pt x="0" y="0"/>
                  </a:ln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42;p54">
              <a:extLst>
                <a:ext uri="{FF2B5EF4-FFF2-40B4-BE49-F238E27FC236}">
                  <a16:creationId xmlns:a16="http://schemas.microsoft.com/office/drawing/2014/main" id="{9B221D1F-4743-14D9-49FE-459266E24F74}"/>
                </a:ext>
              </a:extLst>
            </p:cNvPr>
            <p:cNvSpPr/>
            <p:nvPr/>
          </p:nvSpPr>
          <p:spPr>
            <a:xfrm>
              <a:off x="1959675" y="1410250"/>
              <a:ext cx="55050" cy="116450"/>
            </a:xfrm>
            <a:custGeom>
              <a:avLst/>
              <a:gdLst/>
              <a:ahLst/>
              <a:cxnLst/>
              <a:rect l="l" t="t" r="r" b="b"/>
              <a:pathLst>
                <a:path w="2202" h="4658" fill="none" extrusionOk="0">
                  <a:moveTo>
                    <a:pt x="0" y="0"/>
                  </a:moveTo>
                  <a:lnTo>
                    <a:pt x="0" y="0"/>
                  </a:lnTo>
                  <a:lnTo>
                    <a:pt x="51" y="410"/>
                  </a:lnTo>
                  <a:lnTo>
                    <a:pt x="205" y="870"/>
                  </a:lnTo>
                  <a:lnTo>
                    <a:pt x="358" y="1382"/>
                  </a:lnTo>
                  <a:lnTo>
                    <a:pt x="614" y="1945"/>
                  </a:lnTo>
                  <a:lnTo>
                    <a:pt x="921" y="2559"/>
                  </a:lnTo>
                  <a:lnTo>
                    <a:pt x="1280" y="3174"/>
                  </a:lnTo>
                  <a:lnTo>
                    <a:pt x="2201" y="4658"/>
                  </a:lnTo>
                  <a:lnTo>
                    <a:pt x="2201" y="4658"/>
                  </a:lnTo>
                  <a:lnTo>
                    <a:pt x="1280" y="3174"/>
                  </a:lnTo>
                  <a:lnTo>
                    <a:pt x="921" y="2559"/>
                  </a:lnTo>
                  <a:lnTo>
                    <a:pt x="614" y="1945"/>
                  </a:lnTo>
                  <a:lnTo>
                    <a:pt x="358" y="1382"/>
                  </a:lnTo>
                  <a:lnTo>
                    <a:pt x="205" y="870"/>
                  </a:lnTo>
                  <a:lnTo>
                    <a:pt x="51" y="41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3;p54">
              <a:extLst>
                <a:ext uri="{FF2B5EF4-FFF2-40B4-BE49-F238E27FC236}">
                  <a16:creationId xmlns:a16="http://schemas.microsoft.com/office/drawing/2014/main" id="{9E5638BE-46A9-DE6F-224F-FBBCEB3FA8E0}"/>
                </a:ext>
              </a:extLst>
            </p:cNvPr>
            <p:cNvSpPr/>
            <p:nvPr/>
          </p:nvSpPr>
          <p:spPr>
            <a:xfrm>
              <a:off x="2584125" y="2012950"/>
              <a:ext cx="154850" cy="33275"/>
            </a:xfrm>
            <a:custGeom>
              <a:avLst/>
              <a:gdLst/>
              <a:ahLst/>
              <a:cxnLst/>
              <a:rect l="l" t="t" r="r" b="b"/>
              <a:pathLst>
                <a:path w="6194" h="1331" extrusionOk="0">
                  <a:moveTo>
                    <a:pt x="6193" y="0"/>
                  </a:moveTo>
                  <a:lnTo>
                    <a:pt x="4671" y="435"/>
                  </a:lnTo>
                  <a:lnTo>
                    <a:pt x="4671" y="435"/>
                  </a:lnTo>
                  <a:lnTo>
                    <a:pt x="4965" y="358"/>
                  </a:lnTo>
                  <a:lnTo>
                    <a:pt x="6193" y="0"/>
                  </a:lnTo>
                  <a:close/>
                  <a:moveTo>
                    <a:pt x="4671" y="435"/>
                  </a:moveTo>
                  <a:lnTo>
                    <a:pt x="3788" y="666"/>
                  </a:lnTo>
                  <a:lnTo>
                    <a:pt x="3788" y="666"/>
                  </a:lnTo>
                  <a:lnTo>
                    <a:pt x="4402" y="512"/>
                  </a:lnTo>
                  <a:lnTo>
                    <a:pt x="4671" y="435"/>
                  </a:lnTo>
                  <a:close/>
                  <a:moveTo>
                    <a:pt x="3788" y="666"/>
                  </a:moveTo>
                  <a:lnTo>
                    <a:pt x="2764" y="921"/>
                  </a:lnTo>
                  <a:lnTo>
                    <a:pt x="1996" y="1075"/>
                  </a:lnTo>
                  <a:lnTo>
                    <a:pt x="1335" y="1217"/>
                  </a:lnTo>
                  <a:lnTo>
                    <a:pt x="1689" y="1177"/>
                  </a:lnTo>
                  <a:lnTo>
                    <a:pt x="2713" y="973"/>
                  </a:lnTo>
                  <a:lnTo>
                    <a:pt x="3788" y="666"/>
                  </a:lnTo>
                  <a:lnTo>
                    <a:pt x="3788" y="666"/>
                  </a:lnTo>
                  <a:close/>
                  <a:moveTo>
                    <a:pt x="1335" y="1217"/>
                  </a:moveTo>
                  <a:lnTo>
                    <a:pt x="1113" y="1241"/>
                  </a:lnTo>
                  <a:lnTo>
                    <a:pt x="1113" y="1241"/>
                  </a:lnTo>
                  <a:lnTo>
                    <a:pt x="1280" y="1229"/>
                  </a:lnTo>
                  <a:lnTo>
                    <a:pt x="1335" y="1217"/>
                  </a:lnTo>
                  <a:close/>
                  <a:moveTo>
                    <a:pt x="1113" y="1241"/>
                  </a:moveTo>
                  <a:lnTo>
                    <a:pt x="614" y="1280"/>
                  </a:lnTo>
                  <a:lnTo>
                    <a:pt x="0" y="1331"/>
                  </a:lnTo>
                  <a:lnTo>
                    <a:pt x="768" y="1280"/>
                  </a:lnTo>
                  <a:lnTo>
                    <a:pt x="1113" y="124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4;p54">
              <a:extLst>
                <a:ext uri="{FF2B5EF4-FFF2-40B4-BE49-F238E27FC236}">
                  <a16:creationId xmlns:a16="http://schemas.microsoft.com/office/drawing/2014/main" id="{05971993-6017-E34C-2611-8E67180441C6}"/>
                </a:ext>
              </a:extLst>
            </p:cNvPr>
            <p:cNvSpPr/>
            <p:nvPr/>
          </p:nvSpPr>
          <p:spPr>
            <a:xfrm>
              <a:off x="2580275" y="1941275"/>
              <a:ext cx="348075" cy="104950"/>
            </a:xfrm>
            <a:custGeom>
              <a:avLst/>
              <a:gdLst/>
              <a:ahLst/>
              <a:cxnLst/>
              <a:rect l="l" t="t" r="r" b="b"/>
              <a:pathLst>
                <a:path w="13923" h="4198" fill="none" extrusionOk="0">
                  <a:moveTo>
                    <a:pt x="13923" y="1"/>
                  </a:moveTo>
                  <a:lnTo>
                    <a:pt x="13923" y="1"/>
                  </a:lnTo>
                  <a:lnTo>
                    <a:pt x="12080" y="769"/>
                  </a:lnTo>
                  <a:lnTo>
                    <a:pt x="10135" y="1485"/>
                  </a:lnTo>
                  <a:lnTo>
                    <a:pt x="8241" y="2202"/>
                  </a:lnTo>
                  <a:lnTo>
                    <a:pt x="6347" y="2867"/>
                  </a:lnTo>
                  <a:lnTo>
                    <a:pt x="6347" y="2867"/>
                  </a:lnTo>
                  <a:lnTo>
                    <a:pt x="5119" y="3225"/>
                  </a:lnTo>
                  <a:lnTo>
                    <a:pt x="3942" y="3533"/>
                  </a:lnTo>
                  <a:lnTo>
                    <a:pt x="2867" y="3840"/>
                  </a:lnTo>
                  <a:lnTo>
                    <a:pt x="1843" y="4044"/>
                  </a:lnTo>
                  <a:lnTo>
                    <a:pt x="1843" y="4044"/>
                  </a:lnTo>
                  <a:lnTo>
                    <a:pt x="922" y="4147"/>
                  </a:lnTo>
                  <a:lnTo>
                    <a:pt x="154" y="4198"/>
                  </a:lnTo>
                  <a:lnTo>
                    <a:pt x="154" y="4198"/>
                  </a:lnTo>
                  <a:lnTo>
                    <a:pt x="1" y="4198"/>
                  </a:lnTo>
                  <a:lnTo>
                    <a:pt x="1" y="4198"/>
                  </a:lnTo>
                  <a:lnTo>
                    <a:pt x="154" y="4198"/>
                  </a:lnTo>
                  <a:lnTo>
                    <a:pt x="154" y="4198"/>
                  </a:lnTo>
                  <a:lnTo>
                    <a:pt x="768" y="4147"/>
                  </a:lnTo>
                  <a:lnTo>
                    <a:pt x="1434" y="4096"/>
                  </a:lnTo>
                  <a:lnTo>
                    <a:pt x="2150" y="3942"/>
                  </a:lnTo>
                  <a:lnTo>
                    <a:pt x="2918" y="3788"/>
                  </a:lnTo>
                  <a:lnTo>
                    <a:pt x="4556" y="3379"/>
                  </a:lnTo>
                  <a:lnTo>
                    <a:pt x="6347" y="2867"/>
                  </a:lnTo>
                  <a:lnTo>
                    <a:pt x="8241" y="2202"/>
                  </a:lnTo>
                  <a:lnTo>
                    <a:pt x="10135" y="1485"/>
                  </a:lnTo>
                  <a:lnTo>
                    <a:pt x="12080" y="769"/>
                  </a:lnTo>
                  <a:lnTo>
                    <a:pt x="13923" y="1"/>
                  </a:lnTo>
                  <a:lnTo>
                    <a:pt x="1392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5;p54">
              <a:extLst>
                <a:ext uri="{FF2B5EF4-FFF2-40B4-BE49-F238E27FC236}">
                  <a16:creationId xmlns:a16="http://schemas.microsoft.com/office/drawing/2014/main" id="{6C97EF4C-F80D-89DC-8DD9-D6178224E3B1}"/>
                </a:ext>
              </a:extLst>
            </p:cNvPr>
            <p:cNvSpPr/>
            <p:nvPr/>
          </p:nvSpPr>
          <p:spPr>
            <a:xfrm>
              <a:off x="2626350" y="2012950"/>
              <a:ext cx="112625" cy="29450"/>
            </a:xfrm>
            <a:custGeom>
              <a:avLst/>
              <a:gdLst/>
              <a:ahLst/>
              <a:cxnLst/>
              <a:rect l="l" t="t" r="r" b="b"/>
              <a:pathLst>
                <a:path w="4505" h="1178" extrusionOk="0">
                  <a:moveTo>
                    <a:pt x="4504" y="0"/>
                  </a:moveTo>
                  <a:lnTo>
                    <a:pt x="4504" y="0"/>
                  </a:lnTo>
                  <a:lnTo>
                    <a:pt x="3276" y="358"/>
                  </a:lnTo>
                  <a:lnTo>
                    <a:pt x="2099" y="666"/>
                  </a:lnTo>
                  <a:lnTo>
                    <a:pt x="1024" y="973"/>
                  </a:lnTo>
                  <a:lnTo>
                    <a:pt x="0" y="1177"/>
                  </a:lnTo>
                  <a:lnTo>
                    <a:pt x="0" y="1177"/>
                  </a:lnTo>
                  <a:lnTo>
                    <a:pt x="1024" y="973"/>
                  </a:lnTo>
                  <a:lnTo>
                    <a:pt x="2099" y="666"/>
                  </a:lnTo>
                  <a:lnTo>
                    <a:pt x="3276" y="358"/>
                  </a:lnTo>
                  <a:lnTo>
                    <a:pt x="4504" y="0"/>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6;p54">
              <a:extLst>
                <a:ext uri="{FF2B5EF4-FFF2-40B4-BE49-F238E27FC236}">
                  <a16:creationId xmlns:a16="http://schemas.microsoft.com/office/drawing/2014/main" id="{08DCFEA9-E725-0933-4AFC-88DD49A09B00}"/>
                </a:ext>
              </a:extLst>
            </p:cNvPr>
            <p:cNvSpPr/>
            <p:nvPr/>
          </p:nvSpPr>
          <p:spPr>
            <a:xfrm>
              <a:off x="2626350" y="2012950"/>
              <a:ext cx="112625" cy="29450"/>
            </a:xfrm>
            <a:custGeom>
              <a:avLst/>
              <a:gdLst/>
              <a:ahLst/>
              <a:cxnLst/>
              <a:rect l="l" t="t" r="r" b="b"/>
              <a:pathLst>
                <a:path w="4505" h="1178" fill="none" extrusionOk="0">
                  <a:moveTo>
                    <a:pt x="4504" y="0"/>
                  </a:moveTo>
                  <a:lnTo>
                    <a:pt x="4504" y="0"/>
                  </a:lnTo>
                  <a:lnTo>
                    <a:pt x="3276" y="358"/>
                  </a:lnTo>
                  <a:lnTo>
                    <a:pt x="2099" y="666"/>
                  </a:lnTo>
                  <a:lnTo>
                    <a:pt x="1024" y="973"/>
                  </a:lnTo>
                  <a:lnTo>
                    <a:pt x="0" y="1177"/>
                  </a:lnTo>
                  <a:lnTo>
                    <a:pt x="0" y="1177"/>
                  </a:lnTo>
                  <a:lnTo>
                    <a:pt x="1024" y="973"/>
                  </a:lnTo>
                  <a:lnTo>
                    <a:pt x="2099" y="666"/>
                  </a:lnTo>
                  <a:lnTo>
                    <a:pt x="3276" y="358"/>
                  </a:lnTo>
                  <a:lnTo>
                    <a:pt x="450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7;p54">
              <a:extLst>
                <a:ext uri="{FF2B5EF4-FFF2-40B4-BE49-F238E27FC236}">
                  <a16:creationId xmlns:a16="http://schemas.microsoft.com/office/drawing/2014/main" id="{B81EAF2C-68FB-A4B9-EC5F-3140062CBD01}"/>
                </a:ext>
              </a:extLst>
            </p:cNvPr>
            <p:cNvSpPr/>
            <p:nvPr/>
          </p:nvSpPr>
          <p:spPr>
            <a:xfrm>
              <a:off x="2561075" y="2043650"/>
              <a:ext cx="19225" cy="2575"/>
            </a:xfrm>
            <a:custGeom>
              <a:avLst/>
              <a:gdLst/>
              <a:ahLst/>
              <a:cxnLst/>
              <a:rect l="l" t="t" r="r" b="b"/>
              <a:pathLst>
                <a:path w="769" h="103" extrusionOk="0">
                  <a:moveTo>
                    <a:pt x="1" y="1"/>
                  </a:moveTo>
                  <a:lnTo>
                    <a:pt x="1" y="1"/>
                  </a:lnTo>
                  <a:lnTo>
                    <a:pt x="410" y="52"/>
                  </a:lnTo>
                  <a:lnTo>
                    <a:pt x="769" y="103"/>
                  </a:lnTo>
                  <a:lnTo>
                    <a:pt x="769" y="103"/>
                  </a:lnTo>
                  <a:lnTo>
                    <a:pt x="410" y="52"/>
                  </a:lnTo>
                  <a:lnTo>
                    <a:pt x="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8;p54">
              <a:extLst>
                <a:ext uri="{FF2B5EF4-FFF2-40B4-BE49-F238E27FC236}">
                  <a16:creationId xmlns:a16="http://schemas.microsoft.com/office/drawing/2014/main" id="{FCE838EC-AC94-1DCE-6B47-6C33D174622D}"/>
                </a:ext>
              </a:extLst>
            </p:cNvPr>
            <p:cNvSpPr/>
            <p:nvPr/>
          </p:nvSpPr>
          <p:spPr>
            <a:xfrm>
              <a:off x="2561075" y="2043650"/>
              <a:ext cx="19225" cy="2575"/>
            </a:xfrm>
            <a:custGeom>
              <a:avLst/>
              <a:gdLst/>
              <a:ahLst/>
              <a:cxnLst/>
              <a:rect l="l" t="t" r="r" b="b"/>
              <a:pathLst>
                <a:path w="769" h="103" fill="none" extrusionOk="0">
                  <a:moveTo>
                    <a:pt x="1" y="1"/>
                  </a:moveTo>
                  <a:lnTo>
                    <a:pt x="1" y="1"/>
                  </a:lnTo>
                  <a:lnTo>
                    <a:pt x="410" y="52"/>
                  </a:lnTo>
                  <a:lnTo>
                    <a:pt x="769" y="103"/>
                  </a:lnTo>
                  <a:lnTo>
                    <a:pt x="769" y="103"/>
                  </a:lnTo>
                  <a:lnTo>
                    <a:pt x="410" y="52"/>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9;p54">
              <a:extLst>
                <a:ext uri="{FF2B5EF4-FFF2-40B4-BE49-F238E27FC236}">
                  <a16:creationId xmlns:a16="http://schemas.microsoft.com/office/drawing/2014/main" id="{C1C32BBA-2A16-1F13-8C85-5E5E5C175AB6}"/>
                </a:ext>
              </a:extLst>
            </p:cNvPr>
            <p:cNvSpPr/>
            <p:nvPr/>
          </p:nvSpPr>
          <p:spPr>
            <a:xfrm>
              <a:off x="1959675" y="1410250"/>
              <a:ext cx="968675" cy="635975"/>
            </a:xfrm>
            <a:custGeom>
              <a:avLst/>
              <a:gdLst/>
              <a:ahLst/>
              <a:cxnLst/>
              <a:rect l="l" t="t" r="r" b="b"/>
              <a:pathLst>
                <a:path w="38747" h="25439" extrusionOk="0">
                  <a:moveTo>
                    <a:pt x="0" y="0"/>
                  </a:moveTo>
                  <a:lnTo>
                    <a:pt x="51" y="410"/>
                  </a:lnTo>
                  <a:lnTo>
                    <a:pt x="205" y="870"/>
                  </a:lnTo>
                  <a:lnTo>
                    <a:pt x="358" y="1382"/>
                  </a:lnTo>
                  <a:lnTo>
                    <a:pt x="614" y="1945"/>
                  </a:lnTo>
                  <a:lnTo>
                    <a:pt x="921" y="2559"/>
                  </a:lnTo>
                  <a:lnTo>
                    <a:pt x="1280" y="3174"/>
                  </a:lnTo>
                  <a:lnTo>
                    <a:pt x="2201" y="4658"/>
                  </a:lnTo>
                  <a:lnTo>
                    <a:pt x="2918" y="5682"/>
                  </a:lnTo>
                  <a:lnTo>
                    <a:pt x="3788" y="6808"/>
                  </a:lnTo>
                  <a:lnTo>
                    <a:pt x="5733" y="9213"/>
                  </a:lnTo>
                  <a:lnTo>
                    <a:pt x="7524" y="11363"/>
                  </a:lnTo>
                  <a:lnTo>
                    <a:pt x="9213" y="13359"/>
                  </a:lnTo>
                  <a:lnTo>
                    <a:pt x="10800" y="15151"/>
                  </a:lnTo>
                  <a:lnTo>
                    <a:pt x="12284" y="16789"/>
                  </a:lnTo>
                  <a:lnTo>
                    <a:pt x="13666" y="18222"/>
                  </a:lnTo>
                  <a:lnTo>
                    <a:pt x="14997" y="19502"/>
                  </a:lnTo>
                  <a:lnTo>
                    <a:pt x="16226" y="20628"/>
                  </a:lnTo>
                  <a:lnTo>
                    <a:pt x="17403" y="21651"/>
                  </a:lnTo>
                  <a:lnTo>
                    <a:pt x="18478" y="22521"/>
                  </a:lnTo>
                  <a:lnTo>
                    <a:pt x="19553" y="23238"/>
                  </a:lnTo>
                  <a:lnTo>
                    <a:pt x="20525" y="23852"/>
                  </a:lnTo>
                  <a:lnTo>
                    <a:pt x="21446" y="24364"/>
                  </a:lnTo>
                  <a:lnTo>
                    <a:pt x="22368" y="24774"/>
                  </a:lnTo>
                  <a:lnTo>
                    <a:pt x="23238" y="25081"/>
                  </a:lnTo>
                  <a:lnTo>
                    <a:pt x="24057" y="25337"/>
                  </a:lnTo>
                  <a:lnTo>
                    <a:pt x="24466" y="25388"/>
                  </a:lnTo>
                  <a:lnTo>
                    <a:pt x="24825" y="25439"/>
                  </a:lnTo>
                  <a:lnTo>
                    <a:pt x="24978" y="25439"/>
                  </a:lnTo>
                  <a:lnTo>
                    <a:pt x="25746" y="25388"/>
                  </a:lnTo>
                  <a:lnTo>
                    <a:pt x="26667" y="25285"/>
                  </a:lnTo>
                  <a:lnTo>
                    <a:pt x="27691" y="25081"/>
                  </a:lnTo>
                  <a:lnTo>
                    <a:pt x="28766" y="24774"/>
                  </a:lnTo>
                  <a:lnTo>
                    <a:pt x="29943" y="24466"/>
                  </a:lnTo>
                  <a:lnTo>
                    <a:pt x="31171" y="24108"/>
                  </a:lnTo>
                  <a:lnTo>
                    <a:pt x="33065" y="23443"/>
                  </a:lnTo>
                  <a:lnTo>
                    <a:pt x="34959" y="22726"/>
                  </a:lnTo>
                  <a:lnTo>
                    <a:pt x="36904" y="22010"/>
                  </a:lnTo>
                  <a:lnTo>
                    <a:pt x="38747" y="21242"/>
                  </a:lnTo>
                  <a:lnTo>
                    <a:pt x="0" y="0"/>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50;p54">
              <a:extLst>
                <a:ext uri="{FF2B5EF4-FFF2-40B4-BE49-F238E27FC236}">
                  <a16:creationId xmlns:a16="http://schemas.microsoft.com/office/drawing/2014/main" id="{9AEFF1A3-0C72-28AD-6CEB-C91D6CAB5A1A}"/>
                </a:ext>
              </a:extLst>
            </p:cNvPr>
            <p:cNvSpPr/>
            <p:nvPr/>
          </p:nvSpPr>
          <p:spPr>
            <a:xfrm>
              <a:off x="1959675" y="1410250"/>
              <a:ext cx="968675" cy="635975"/>
            </a:xfrm>
            <a:custGeom>
              <a:avLst/>
              <a:gdLst/>
              <a:ahLst/>
              <a:cxnLst/>
              <a:rect l="l" t="t" r="r" b="b"/>
              <a:pathLst>
                <a:path w="38747" h="25439" fill="none" extrusionOk="0">
                  <a:moveTo>
                    <a:pt x="0" y="0"/>
                  </a:moveTo>
                  <a:lnTo>
                    <a:pt x="0" y="0"/>
                  </a:lnTo>
                  <a:lnTo>
                    <a:pt x="51" y="410"/>
                  </a:lnTo>
                  <a:lnTo>
                    <a:pt x="205" y="870"/>
                  </a:lnTo>
                  <a:lnTo>
                    <a:pt x="358" y="1382"/>
                  </a:lnTo>
                  <a:lnTo>
                    <a:pt x="614" y="1945"/>
                  </a:lnTo>
                  <a:lnTo>
                    <a:pt x="921" y="2559"/>
                  </a:lnTo>
                  <a:lnTo>
                    <a:pt x="1280" y="3174"/>
                  </a:lnTo>
                  <a:lnTo>
                    <a:pt x="2201" y="4658"/>
                  </a:lnTo>
                  <a:lnTo>
                    <a:pt x="2201" y="4658"/>
                  </a:lnTo>
                  <a:lnTo>
                    <a:pt x="2918" y="5682"/>
                  </a:lnTo>
                  <a:lnTo>
                    <a:pt x="3788" y="6808"/>
                  </a:lnTo>
                  <a:lnTo>
                    <a:pt x="3788" y="6808"/>
                  </a:lnTo>
                  <a:lnTo>
                    <a:pt x="5733" y="9213"/>
                  </a:lnTo>
                  <a:lnTo>
                    <a:pt x="7524" y="11363"/>
                  </a:lnTo>
                  <a:lnTo>
                    <a:pt x="9213" y="13359"/>
                  </a:lnTo>
                  <a:lnTo>
                    <a:pt x="10800" y="15151"/>
                  </a:lnTo>
                  <a:lnTo>
                    <a:pt x="12284" y="16789"/>
                  </a:lnTo>
                  <a:lnTo>
                    <a:pt x="13666" y="18222"/>
                  </a:lnTo>
                  <a:lnTo>
                    <a:pt x="14997" y="19502"/>
                  </a:lnTo>
                  <a:lnTo>
                    <a:pt x="16226" y="20628"/>
                  </a:lnTo>
                  <a:lnTo>
                    <a:pt x="17403" y="21651"/>
                  </a:lnTo>
                  <a:lnTo>
                    <a:pt x="18478" y="22521"/>
                  </a:lnTo>
                  <a:lnTo>
                    <a:pt x="19553" y="23238"/>
                  </a:lnTo>
                  <a:lnTo>
                    <a:pt x="20525" y="23852"/>
                  </a:lnTo>
                  <a:lnTo>
                    <a:pt x="21446" y="24364"/>
                  </a:lnTo>
                  <a:lnTo>
                    <a:pt x="22368" y="24774"/>
                  </a:lnTo>
                  <a:lnTo>
                    <a:pt x="23238" y="25081"/>
                  </a:lnTo>
                  <a:lnTo>
                    <a:pt x="24057" y="25337"/>
                  </a:lnTo>
                  <a:lnTo>
                    <a:pt x="24057" y="25337"/>
                  </a:lnTo>
                  <a:lnTo>
                    <a:pt x="24057" y="25337"/>
                  </a:lnTo>
                  <a:lnTo>
                    <a:pt x="24466" y="25388"/>
                  </a:lnTo>
                  <a:lnTo>
                    <a:pt x="24825" y="25439"/>
                  </a:lnTo>
                  <a:lnTo>
                    <a:pt x="24825" y="25439"/>
                  </a:lnTo>
                  <a:lnTo>
                    <a:pt x="24825" y="25439"/>
                  </a:lnTo>
                  <a:lnTo>
                    <a:pt x="24825" y="25439"/>
                  </a:lnTo>
                  <a:lnTo>
                    <a:pt x="24978" y="25439"/>
                  </a:lnTo>
                  <a:lnTo>
                    <a:pt x="24978" y="25439"/>
                  </a:lnTo>
                  <a:lnTo>
                    <a:pt x="25746" y="25388"/>
                  </a:lnTo>
                  <a:lnTo>
                    <a:pt x="26667" y="25285"/>
                  </a:lnTo>
                  <a:lnTo>
                    <a:pt x="26667" y="25285"/>
                  </a:lnTo>
                  <a:lnTo>
                    <a:pt x="27691" y="25081"/>
                  </a:lnTo>
                  <a:lnTo>
                    <a:pt x="28766" y="24774"/>
                  </a:lnTo>
                  <a:lnTo>
                    <a:pt x="29943" y="24466"/>
                  </a:lnTo>
                  <a:lnTo>
                    <a:pt x="31171" y="24108"/>
                  </a:lnTo>
                  <a:lnTo>
                    <a:pt x="31171" y="24108"/>
                  </a:lnTo>
                  <a:lnTo>
                    <a:pt x="33065" y="23443"/>
                  </a:lnTo>
                  <a:lnTo>
                    <a:pt x="34959" y="22726"/>
                  </a:lnTo>
                  <a:lnTo>
                    <a:pt x="36904" y="22010"/>
                  </a:lnTo>
                  <a:lnTo>
                    <a:pt x="38747" y="21242"/>
                  </a:lnTo>
                  <a:lnTo>
                    <a:pt x="38747" y="21242"/>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51;p54">
              <a:extLst>
                <a:ext uri="{FF2B5EF4-FFF2-40B4-BE49-F238E27FC236}">
                  <a16:creationId xmlns:a16="http://schemas.microsoft.com/office/drawing/2014/main" id="{071F7C88-6894-5C51-45D0-572ACAAACB38}"/>
                </a:ext>
              </a:extLst>
            </p:cNvPr>
            <p:cNvSpPr/>
            <p:nvPr/>
          </p:nvSpPr>
          <p:spPr>
            <a:xfrm>
              <a:off x="1429900" y="1350100"/>
              <a:ext cx="955900" cy="1017325"/>
            </a:xfrm>
            <a:custGeom>
              <a:avLst/>
              <a:gdLst/>
              <a:ahLst/>
              <a:cxnLst/>
              <a:rect l="l" t="t" r="r" b="b"/>
              <a:pathLst>
                <a:path w="38236" h="40693" extrusionOk="0">
                  <a:moveTo>
                    <a:pt x="22675" y="0"/>
                  </a:moveTo>
                  <a:lnTo>
                    <a:pt x="21805" y="52"/>
                  </a:lnTo>
                  <a:lnTo>
                    <a:pt x="20935" y="256"/>
                  </a:lnTo>
                  <a:lnTo>
                    <a:pt x="20065" y="512"/>
                  </a:lnTo>
                  <a:lnTo>
                    <a:pt x="19144" y="922"/>
                  </a:lnTo>
                  <a:lnTo>
                    <a:pt x="18274" y="1382"/>
                  </a:lnTo>
                  <a:lnTo>
                    <a:pt x="17403" y="1997"/>
                  </a:lnTo>
                  <a:lnTo>
                    <a:pt x="16533" y="2713"/>
                  </a:lnTo>
                  <a:lnTo>
                    <a:pt x="15663" y="3583"/>
                  </a:lnTo>
                  <a:lnTo>
                    <a:pt x="14844" y="4505"/>
                  </a:lnTo>
                  <a:lnTo>
                    <a:pt x="14025" y="5580"/>
                  </a:lnTo>
                  <a:lnTo>
                    <a:pt x="13206" y="6706"/>
                  </a:lnTo>
                  <a:lnTo>
                    <a:pt x="12387" y="7883"/>
                  </a:lnTo>
                  <a:lnTo>
                    <a:pt x="11620" y="9163"/>
                  </a:lnTo>
                  <a:lnTo>
                    <a:pt x="10852" y="10493"/>
                  </a:lnTo>
                  <a:lnTo>
                    <a:pt x="10135" y="11875"/>
                  </a:lnTo>
                  <a:lnTo>
                    <a:pt x="9419" y="13308"/>
                  </a:lnTo>
                  <a:lnTo>
                    <a:pt x="8702" y="14742"/>
                  </a:lnTo>
                  <a:lnTo>
                    <a:pt x="8037" y="16277"/>
                  </a:lnTo>
                  <a:lnTo>
                    <a:pt x="6706" y="19297"/>
                  </a:lnTo>
                  <a:lnTo>
                    <a:pt x="5529" y="22317"/>
                  </a:lnTo>
                  <a:lnTo>
                    <a:pt x="4454" y="25337"/>
                  </a:lnTo>
                  <a:lnTo>
                    <a:pt x="3430" y="28254"/>
                  </a:lnTo>
                  <a:lnTo>
                    <a:pt x="2560" y="30967"/>
                  </a:lnTo>
                  <a:lnTo>
                    <a:pt x="1792" y="33424"/>
                  </a:lnTo>
                  <a:lnTo>
                    <a:pt x="1178" y="35574"/>
                  </a:lnTo>
                  <a:lnTo>
                    <a:pt x="308" y="38747"/>
                  </a:lnTo>
                  <a:lnTo>
                    <a:pt x="1" y="39925"/>
                  </a:lnTo>
                  <a:lnTo>
                    <a:pt x="8753" y="40283"/>
                  </a:lnTo>
                  <a:lnTo>
                    <a:pt x="16175" y="40539"/>
                  </a:lnTo>
                  <a:lnTo>
                    <a:pt x="22317" y="40641"/>
                  </a:lnTo>
                  <a:lnTo>
                    <a:pt x="27231" y="40692"/>
                  </a:lnTo>
                  <a:lnTo>
                    <a:pt x="30967" y="40641"/>
                  </a:lnTo>
                  <a:lnTo>
                    <a:pt x="33527" y="40590"/>
                  </a:lnTo>
                  <a:lnTo>
                    <a:pt x="35523" y="40539"/>
                  </a:lnTo>
                  <a:lnTo>
                    <a:pt x="35523" y="31837"/>
                  </a:lnTo>
                  <a:lnTo>
                    <a:pt x="36035" y="31018"/>
                  </a:lnTo>
                  <a:lnTo>
                    <a:pt x="36546" y="30097"/>
                  </a:lnTo>
                  <a:lnTo>
                    <a:pt x="37161" y="28920"/>
                  </a:lnTo>
                  <a:lnTo>
                    <a:pt x="37417" y="28254"/>
                  </a:lnTo>
                  <a:lnTo>
                    <a:pt x="37673" y="27538"/>
                  </a:lnTo>
                  <a:lnTo>
                    <a:pt x="37877" y="26770"/>
                  </a:lnTo>
                  <a:lnTo>
                    <a:pt x="38082" y="26002"/>
                  </a:lnTo>
                  <a:lnTo>
                    <a:pt x="38184" y="25183"/>
                  </a:lnTo>
                  <a:lnTo>
                    <a:pt x="38236" y="24313"/>
                  </a:lnTo>
                  <a:lnTo>
                    <a:pt x="38184" y="23494"/>
                  </a:lnTo>
                  <a:lnTo>
                    <a:pt x="38082" y="22624"/>
                  </a:lnTo>
                  <a:lnTo>
                    <a:pt x="37826" y="21549"/>
                  </a:lnTo>
                  <a:lnTo>
                    <a:pt x="37417" y="20321"/>
                  </a:lnTo>
                  <a:lnTo>
                    <a:pt x="36905" y="18939"/>
                  </a:lnTo>
                  <a:lnTo>
                    <a:pt x="36342" y="17454"/>
                  </a:lnTo>
                  <a:lnTo>
                    <a:pt x="35625" y="15919"/>
                  </a:lnTo>
                  <a:lnTo>
                    <a:pt x="34909" y="14281"/>
                  </a:lnTo>
                  <a:lnTo>
                    <a:pt x="33373" y="11005"/>
                  </a:lnTo>
                  <a:lnTo>
                    <a:pt x="31786" y="7985"/>
                  </a:lnTo>
                  <a:lnTo>
                    <a:pt x="30404" y="5375"/>
                  </a:lnTo>
                  <a:lnTo>
                    <a:pt x="29381" y="3481"/>
                  </a:lnTo>
                  <a:lnTo>
                    <a:pt x="28971" y="2918"/>
                  </a:lnTo>
                  <a:lnTo>
                    <a:pt x="28766" y="2611"/>
                  </a:lnTo>
                  <a:lnTo>
                    <a:pt x="28101" y="1997"/>
                  </a:lnTo>
                  <a:lnTo>
                    <a:pt x="27436" y="1434"/>
                  </a:lnTo>
                  <a:lnTo>
                    <a:pt x="26719" y="973"/>
                  </a:lnTo>
                  <a:lnTo>
                    <a:pt x="25951" y="615"/>
                  </a:lnTo>
                  <a:lnTo>
                    <a:pt x="25183" y="308"/>
                  </a:lnTo>
                  <a:lnTo>
                    <a:pt x="24365" y="103"/>
                  </a:lnTo>
                  <a:lnTo>
                    <a:pt x="2349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52;p54">
              <a:extLst>
                <a:ext uri="{FF2B5EF4-FFF2-40B4-BE49-F238E27FC236}">
                  <a16:creationId xmlns:a16="http://schemas.microsoft.com/office/drawing/2014/main" id="{44A0AEE9-BDCD-C74E-EA34-A49696AFC796}"/>
                </a:ext>
              </a:extLst>
            </p:cNvPr>
            <p:cNvSpPr/>
            <p:nvPr/>
          </p:nvSpPr>
          <p:spPr>
            <a:xfrm>
              <a:off x="2102975" y="1484450"/>
              <a:ext cx="121600" cy="882975"/>
            </a:xfrm>
            <a:custGeom>
              <a:avLst/>
              <a:gdLst/>
              <a:ahLst/>
              <a:cxnLst/>
              <a:rect l="l" t="t" r="r" b="b"/>
              <a:pathLst>
                <a:path w="4864" h="35319" extrusionOk="0">
                  <a:moveTo>
                    <a:pt x="1" y="1"/>
                  </a:moveTo>
                  <a:lnTo>
                    <a:pt x="1792" y="6604"/>
                  </a:lnTo>
                  <a:lnTo>
                    <a:pt x="2662" y="9931"/>
                  </a:lnTo>
                  <a:lnTo>
                    <a:pt x="3072" y="11569"/>
                  </a:lnTo>
                  <a:lnTo>
                    <a:pt x="3430" y="13258"/>
                  </a:lnTo>
                  <a:lnTo>
                    <a:pt x="3788" y="14896"/>
                  </a:lnTo>
                  <a:lnTo>
                    <a:pt x="3993" y="15766"/>
                  </a:lnTo>
                  <a:lnTo>
                    <a:pt x="4096" y="16585"/>
                  </a:lnTo>
                  <a:lnTo>
                    <a:pt x="4198" y="17404"/>
                  </a:lnTo>
                  <a:lnTo>
                    <a:pt x="4198" y="18223"/>
                  </a:lnTo>
                  <a:lnTo>
                    <a:pt x="4147" y="19042"/>
                  </a:lnTo>
                  <a:lnTo>
                    <a:pt x="3993" y="19861"/>
                  </a:lnTo>
                  <a:lnTo>
                    <a:pt x="3788" y="20679"/>
                  </a:lnTo>
                  <a:lnTo>
                    <a:pt x="3532" y="21498"/>
                  </a:lnTo>
                  <a:lnTo>
                    <a:pt x="3277" y="22266"/>
                  </a:lnTo>
                  <a:lnTo>
                    <a:pt x="2918" y="23034"/>
                  </a:lnTo>
                  <a:lnTo>
                    <a:pt x="2560" y="23802"/>
                  </a:lnTo>
                  <a:lnTo>
                    <a:pt x="2151" y="24570"/>
                  </a:lnTo>
                  <a:lnTo>
                    <a:pt x="1741" y="25286"/>
                  </a:lnTo>
                  <a:lnTo>
                    <a:pt x="1280" y="25951"/>
                  </a:lnTo>
                  <a:lnTo>
                    <a:pt x="1178" y="26054"/>
                  </a:lnTo>
                  <a:lnTo>
                    <a:pt x="1178" y="26156"/>
                  </a:lnTo>
                  <a:lnTo>
                    <a:pt x="1229" y="28408"/>
                  </a:lnTo>
                  <a:lnTo>
                    <a:pt x="1280" y="30712"/>
                  </a:lnTo>
                  <a:lnTo>
                    <a:pt x="1383" y="33015"/>
                  </a:lnTo>
                  <a:lnTo>
                    <a:pt x="1485" y="35318"/>
                  </a:lnTo>
                  <a:lnTo>
                    <a:pt x="1587" y="33015"/>
                  </a:lnTo>
                  <a:lnTo>
                    <a:pt x="1690" y="30712"/>
                  </a:lnTo>
                  <a:lnTo>
                    <a:pt x="1741" y="28408"/>
                  </a:lnTo>
                  <a:lnTo>
                    <a:pt x="1790" y="26233"/>
                  </a:lnTo>
                  <a:lnTo>
                    <a:pt x="2202" y="25593"/>
                  </a:lnTo>
                  <a:lnTo>
                    <a:pt x="2662" y="24825"/>
                  </a:lnTo>
                  <a:lnTo>
                    <a:pt x="3123" y="24058"/>
                  </a:lnTo>
                  <a:lnTo>
                    <a:pt x="3481" y="23290"/>
                  </a:lnTo>
                  <a:lnTo>
                    <a:pt x="3840" y="22522"/>
                  </a:lnTo>
                  <a:lnTo>
                    <a:pt x="4147" y="21703"/>
                  </a:lnTo>
                  <a:lnTo>
                    <a:pt x="4403" y="20833"/>
                  </a:lnTo>
                  <a:lnTo>
                    <a:pt x="4659" y="20014"/>
                  </a:lnTo>
                  <a:lnTo>
                    <a:pt x="4761" y="19144"/>
                  </a:lnTo>
                  <a:lnTo>
                    <a:pt x="4863" y="18223"/>
                  </a:lnTo>
                  <a:lnTo>
                    <a:pt x="4812" y="17352"/>
                  </a:lnTo>
                  <a:lnTo>
                    <a:pt x="4710" y="16482"/>
                  </a:lnTo>
                  <a:lnTo>
                    <a:pt x="4403" y="14793"/>
                  </a:lnTo>
                  <a:lnTo>
                    <a:pt x="4044" y="13104"/>
                  </a:lnTo>
                  <a:lnTo>
                    <a:pt x="3584" y="11415"/>
                  </a:lnTo>
                  <a:lnTo>
                    <a:pt x="3123" y="9777"/>
                  </a:lnTo>
                  <a:lnTo>
                    <a:pt x="2151" y="6501"/>
                  </a:lnTo>
                  <a:lnTo>
                    <a:pt x="1127" y="3225"/>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3;p54">
              <a:extLst>
                <a:ext uri="{FF2B5EF4-FFF2-40B4-BE49-F238E27FC236}">
                  <a16:creationId xmlns:a16="http://schemas.microsoft.com/office/drawing/2014/main" id="{02A22B1F-FFFB-9249-64FB-2C880497D58B}"/>
                </a:ext>
              </a:extLst>
            </p:cNvPr>
            <p:cNvSpPr/>
            <p:nvPr/>
          </p:nvSpPr>
          <p:spPr>
            <a:xfrm>
              <a:off x="2190000" y="1691750"/>
              <a:ext cx="25600" cy="28175"/>
            </a:xfrm>
            <a:custGeom>
              <a:avLst/>
              <a:gdLst/>
              <a:ahLst/>
              <a:cxnLst/>
              <a:rect l="l" t="t" r="r" b="b"/>
              <a:pathLst>
                <a:path w="1024" h="1127" extrusionOk="0">
                  <a:moveTo>
                    <a:pt x="461" y="1"/>
                  </a:moveTo>
                  <a:lnTo>
                    <a:pt x="256" y="103"/>
                  </a:lnTo>
                  <a:lnTo>
                    <a:pt x="103" y="206"/>
                  </a:lnTo>
                  <a:lnTo>
                    <a:pt x="0" y="410"/>
                  </a:lnTo>
                  <a:lnTo>
                    <a:pt x="0" y="615"/>
                  </a:lnTo>
                  <a:lnTo>
                    <a:pt x="0" y="666"/>
                  </a:lnTo>
                  <a:lnTo>
                    <a:pt x="51" y="871"/>
                  </a:lnTo>
                  <a:lnTo>
                    <a:pt x="154" y="1024"/>
                  </a:lnTo>
                  <a:lnTo>
                    <a:pt x="359" y="1127"/>
                  </a:lnTo>
                  <a:lnTo>
                    <a:pt x="563" y="1127"/>
                  </a:lnTo>
                  <a:lnTo>
                    <a:pt x="717" y="1076"/>
                  </a:lnTo>
                  <a:lnTo>
                    <a:pt x="922" y="922"/>
                  </a:lnTo>
                  <a:lnTo>
                    <a:pt x="973" y="717"/>
                  </a:lnTo>
                  <a:lnTo>
                    <a:pt x="1024" y="513"/>
                  </a:lnTo>
                  <a:lnTo>
                    <a:pt x="973" y="308"/>
                  </a:lnTo>
                  <a:lnTo>
                    <a:pt x="870" y="154"/>
                  </a:lnTo>
                  <a:lnTo>
                    <a:pt x="666" y="52"/>
                  </a:lnTo>
                  <a:lnTo>
                    <a:pt x="46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4;p54">
              <a:extLst>
                <a:ext uri="{FF2B5EF4-FFF2-40B4-BE49-F238E27FC236}">
                  <a16:creationId xmlns:a16="http://schemas.microsoft.com/office/drawing/2014/main" id="{2C1736F4-EC31-C0FB-9343-040AC7CD9E88}"/>
                </a:ext>
              </a:extLst>
            </p:cNvPr>
            <p:cNvSpPr/>
            <p:nvPr/>
          </p:nvSpPr>
          <p:spPr>
            <a:xfrm>
              <a:off x="2232225" y="1853000"/>
              <a:ext cx="25625" cy="28175"/>
            </a:xfrm>
            <a:custGeom>
              <a:avLst/>
              <a:gdLst/>
              <a:ahLst/>
              <a:cxnLst/>
              <a:rect l="l" t="t" r="r" b="b"/>
              <a:pathLst>
                <a:path w="1025" h="1127" extrusionOk="0">
                  <a:moveTo>
                    <a:pt x="461" y="0"/>
                  </a:moveTo>
                  <a:lnTo>
                    <a:pt x="256" y="51"/>
                  </a:lnTo>
                  <a:lnTo>
                    <a:pt x="103" y="205"/>
                  </a:lnTo>
                  <a:lnTo>
                    <a:pt x="0" y="410"/>
                  </a:lnTo>
                  <a:lnTo>
                    <a:pt x="0" y="614"/>
                  </a:lnTo>
                  <a:lnTo>
                    <a:pt x="52" y="819"/>
                  </a:lnTo>
                  <a:lnTo>
                    <a:pt x="154" y="973"/>
                  </a:lnTo>
                  <a:lnTo>
                    <a:pt x="359" y="1075"/>
                  </a:lnTo>
                  <a:lnTo>
                    <a:pt x="563" y="1126"/>
                  </a:lnTo>
                  <a:lnTo>
                    <a:pt x="768" y="1075"/>
                  </a:lnTo>
                  <a:lnTo>
                    <a:pt x="922" y="921"/>
                  </a:lnTo>
                  <a:lnTo>
                    <a:pt x="1024" y="717"/>
                  </a:lnTo>
                  <a:lnTo>
                    <a:pt x="1024" y="512"/>
                  </a:lnTo>
                  <a:lnTo>
                    <a:pt x="1024" y="461"/>
                  </a:lnTo>
                  <a:lnTo>
                    <a:pt x="973" y="256"/>
                  </a:lnTo>
                  <a:lnTo>
                    <a:pt x="871" y="102"/>
                  </a:lnTo>
                  <a:lnTo>
                    <a:pt x="666" y="51"/>
                  </a:lnTo>
                  <a:lnTo>
                    <a:pt x="4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5;p54">
              <a:extLst>
                <a:ext uri="{FF2B5EF4-FFF2-40B4-BE49-F238E27FC236}">
                  <a16:creationId xmlns:a16="http://schemas.microsoft.com/office/drawing/2014/main" id="{D1CA28B0-D441-B71C-3A40-B4EF1AFF5248}"/>
                </a:ext>
              </a:extLst>
            </p:cNvPr>
            <p:cNvSpPr/>
            <p:nvPr/>
          </p:nvSpPr>
          <p:spPr>
            <a:xfrm>
              <a:off x="2224550" y="2012950"/>
              <a:ext cx="25600" cy="28175"/>
            </a:xfrm>
            <a:custGeom>
              <a:avLst/>
              <a:gdLst/>
              <a:ahLst/>
              <a:cxnLst/>
              <a:rect l="l" t="t" r="r" b="b"/>
              <a:pathLst>
                <a:path w="1024" h="1127" extrusionOk="0">
                  <a:moveTo>
                    <a:pt x="461" y="0"/>
                  </a:moveTo>
                  <a:lnTo>
                    <a:pt x="256" y="51"/>
                  </a:lnTo>
                  <a:lnTo>
                    <a:pt x="103" y="205"/>
                  </a:lnTo>
                  <a:lnTo>
                    <a:pt x="51" y="358"/>
                  </a:lnTo>
                  <a:lnTo>
                    <a:pt x="0" y="614"/>
                  </a:lnTo>
                  <a:lnTo>
                    <a:pt x="51" y="819"/>
                  </a:lnTo>
                  <a:lnTo>
                    <a:pt x="154" y="973"/>
                  </a:lnTo>
                  <a:lnTo>
                    <a:pt x="359" y="1075"/>
                  </a:lnTo>
                  <a:lnTo>
                    <a:pt x="563" y="1126"/>
                  </a:lnTo>
                  <a:lnTo>
                    <a:pt x="768" y="1024"/>
                  </a:lnTo>
                  <a:lnTo>
                    <a:pt x="922" y="870"/>
                  </a:lnTo>
                  <a:lnTo>
                    <a:pt x="1024" y="717"/>
                  </a:lnTo>
                  <a:lnTo>
                    <a:pt x="1024" y="512"/>
                  </a:lnTo>
                  <a:lnTo>
                    <a:pt x="1024" y="461"/>
                  </a:lnTo>
                  <a:lnTo>
                    <a:pt x="973" y="256"/>
                  </a:lnTo>
                  <a:lnTo>
                    <a:pt x="870" y="102"/>
                  </a:lnTo>
                  <a:lnTo>
                    <a:pt x="6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6;p54">
              <a:extLst>
                <a:ext uri="{FF2B5EF4-FFF2-40B4-BE49-F238E27FC236}">
                  <a16:creationId xmlns:a16="http://schemas.microsoft.com/office/drawing/2014/main" id="{4EEB845F-19E7-E691-2A5F-ECDDA24D784A}"/>
                </a:ext>
              </a:extLst>
            </p:cNvPr>
            <p:cNvSpPr/>
            <p:nvPr/>
          </p:nvSpPr>
          <p:spPr>
            <a:xfrm>
              <a:off x="2168250" y="2139625"/>
              <a:ext cx="25600" cy="28175"/>
            </a:xfrm>
            <a:custGeom>
              <a:avLst/>
              <a:gdLst/>
              <a:ahLst/>
              <a:cxnLst/>
              <a:rect l="l" t="t" r="r" b="b"/>
              <a:pathLst>
                <a:path w="1024" h="1127" extrusionOk="0">
                  <a:moveTo>
                    <a:pt x="461" y="0"/>
                  </a:moveTo>
                  <a:lnTo>
                    <a:pt x="256" y="52"/>
                  </a:lnTo>
                  <a:lnTo>
                    <a:pt x="103" y="205"/>
                  </a:lnTo>
                  <a:lnTo>
                    <a:pt x="0" y="410"/>
                  </a:lnTo>
                  <a:lnTo>
                    <a:pt x="0" y="615"/>
                  </a:lnTo>
                  <a:lnTo>
                    <a:pt x="0" y="666"/>
                  </a:lnTo>
                  <a:lnTo>
                    <a:pt x="51" y="819"/>
                  </a:lnTo>
                  <a:lnTo>
                    <a:pt x="154" y="1024"/>
                  </a:lnTo>
                  <a:lnTo>
                    <a:pt x="358" y="1075"/>
                  </a:lnTo>
                  <a:lnTo>
                    <a:pt x="512" y="1126"/>
                  </a:lnTo>
                  <a:lnTo>
                    <a:pt x="717" y="1075"/>
                  </a:lnTo>
                  <a:lnTo>
                    <a:pt x="870" y="922"/>
                  </a:lnTo>
                  <a:lnTo>
                    <a:pt x="973" y="717"/>
                  </a:lnTo>
                  <a:lnTo>
                    <a:pt x="1024" y="512"/>
                  </a:lnTo>
                  <a:lnTo>
                    <a:pt x="973" y="308"/>
                  </a:lnTo>
                  <a:lnTo>
                    <a:pt x="819" y="154"/>
                  </a:lnTo>
                  <a:lnTo>
                    <a:pt x="666" y="52"/>
                  </a:lnTo>
                  <a:lnTo>
                    <a:pt x="4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7;p54">
              <a:extLst>
                <a:ext uri="{FF2B5EF4-FFF2-40B4-BE49-F238E27FC236}">
                  <a16:creationId xmlns:a16="http://schemas.microsoft.com/office/drawing/2014/main" id="{D55B8CAA-5224-71F2-2988-BB321F36996F}"/>
                </a:ext>
              </a:extLst>
            </p:cNvPr>
            <p:cNvSpPr/>
            <p:nvPr/>
          </p:nvSpPr>
          <p:spPr>
            <a:xfrm>
              <a:off x="2172075" y="2284225"/>
              <a:ext cx="25625" cy="28175"/>
            </a:xfrm>
            <a:custGeom>
              <a:avLst/>
              <a:gdLst/>
              <a:ahLst/>
              <a:cxnLst/>
              <a:rect l="l" t="t" r="r" b="b"/>
              <a:pathLst>
                <a:path w="1025" h="1127" extrusionOk="0">
                  <a:moveTo>
                    <a:pt x="461" y="0"/>
                  </a:moveTo>
                  <a:lnTo>
                    <a:pt x="257" y="103"/>
                  </a:lnTo>
                  <a:lnTo>
                    <a:pt x="103" y="256"/>
                  </a:lnTo>
                  <a:lnTo>
                    <a:pt x="1" y="410"/>
                  </a:lnTo>
                  <a:lnTo>
                    <a:pt x="1" y="614"/>
                  </a:lnTo>
                  <a:lnTo>
                    <a:pt x="1" y="666"/>
                  </a:lnTo>
                  <a:lnTo>
                    <a:pt x="52" y="870"/>
                  </a:lnTo>
                  <a:lnTo>
                    <a:pt x="154" y="1024"/>
                  </a:lnTo>
                  <a:lnTo>
                    <a:pt x="308" y="1126"/>
                  </a:lnTo>
                  <a:lnTo>
                    <a:pt x="513" y="1126"/>
                  </a:lnTo>
                  <a:lnTo>
                    <a:pt x="717" y="1075"/>
                  </a:lnTo>
                  <a:lnTo>
                    <a:pt x="871" y="922"/>
                  </a:lnTo>
                  <a:lnTo>
                    <a:pt x="973" y="768"/>
                  </a:lnTo>
                  <a:lnTo>
                    <a:pt x="1024" y="512"/>
                  </a:lnTo>
                  <a:lnTo>
                    <a:pt x="973" y="512"/>
                  </a:lnTo>
                  <a:lnTo>
                    <a:pt x="973" y="307"/>
                  </a:lnTo>
                  <a:lnTo>
                    <a:pt x="820" y="154"/>
                  </a:lnTo>
                  <a:lnTo>
                    <a:pt x="666" y="51"/>
                  </a:lnTo>
                  <a:lnTo>
                    <a:pt x="4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8;p54">
              <a:extLst>
                <a:ext uri="{FF2B5EF4-FFF2-40B4-BE49-F238E27FC236}">
                  <a16:creationId xmlns:a16="http://schemas.microsoft.com/office/drawing/2014/main" id="{A42F3AD8-D4A5-02A9-3515-0A9117DDFFFF}"/>
                </a:ext>
              </a:extLst>
            </p:cNvPr>
            <p:cNvSpPr/>
            <p:nvPr/>
          </p:nvSpPr>
          <p:spPr>
            <a:xfrm>
              <a:off x="1400475" y="1353950"/>
              <a:ext cx="657750" cy="1036500"/>
            </a:xfrm>
            <a:custGeom>
              <a:avLst/>
              <a:gdLst/>
              <a:ahLst/>
              <a:cxnLst/>
              <a:rect l="l" t="t" r="r" b="b"/>
              <a:pathLst>
                <a:path w="26310" h="41460" extrusionOk="0">
                  <a:moveTo>
                    <a:pt x="22266" y="0"/>
                  </a:moveTo>
                  <a:lnTo>
                    <a:pt x="21703" y="51"/>
                  </a:lnTo>
                  <a:lnTo>
                    <a:pt x="21344" y="102"/>
                  </a:lnTo>
                  <a:lnTo>
                    <a:pt x="20833" y="256"/>
                  </a:lnTo>
                  <a:lnTo>
                    <a:pt x="20321" y="461"/>
                  </a:lnTo>
                  <a:lnTo>
                    <a:pt x="19655" y="768"/>
                  </a:lnTo>
                  <a:lnTo>
                    <a:pt x="18990" y="1228"/>
                  </a:lnTo>
                  <a:lnTo>
                    <a:pt x="18222" y="1791"/>
                  </a:lnTo>
                  <a:lnTo>
                    <a:pt x="17352" y="2457"/>
                  </a:lnTo>
                  <a:lnTo>
                    <a:pt x="16431" y="3327"/>
                  </a:lnTo>
                  <a:lnTo>
                    <a:pt x="15509" y="4351"/>
                  </a:lnTo>
                  <a:lnTo>
                    <a:pt x="14434" y="5630"/>
                  </a:lnTo>
                  <a:lnTo>
                    <a:pt x="13360" y="7064"/>
                  </a:lnTo>
                  <a:lnTo>
                    <a:pt x="12234" y="8701"/>
                  </a:lnTo>
                  <a:lnTo>
                    <a:pt x="11671" y="9623"/>
                  </a:lnTo>
                  <a:lnTo>
                    <a:pt x="11056" y="10646"/>
                  </a:lnTo>
                  <a:lnTo>
                    <a:pt x="9930" y="12796"/>
                  </a:lnTo>
                  <a:lnTo>
                    <a:pt x="8804" y="15151"/>
                  </a:lnTo>
                  <a:lnTo>
                    <a:pt x="7678" y="17608"/>
                  </a:lnTo>
                  <a:lnTo>
                    <a:pt x="6654" y="20218"/>
                  </a:lnTo>
                  <a:lnTo>
                    <a:pt x="5631" y="22828"/>
                  </a:lnTo>
                  <a:lnTo>
                    <a:pt x="4658" y="25439"/>
                  </a:lnTo>
                  <a:lnTo>
                    <a:pt x="3788" y="27947"/>
                  </a:lnTo>
                  <a:lnTo>
                    <a:pt x="2253" y="32656"/>
                  </a:lnTo>
                  <a:lnTo>
                    <a:pt x="1024" y="36495"/>
                  </a:lnTo>
                  <a:lnTo>
                    <a:pt x="256" y="39105"/>
                  </a:lnTo>
                  <a:lnTo>
                    <a:pt x="0" y="40078"/>
                  </a:lnTo>
                  <a:lnTo>
                    <a:pt x="26156" y="41460"/>
                  </a:lnTo>
                  <a:lnTo>
                    <a:pt x="26207" y="38593"/>
                  </a:lnTo>
                  <a:lnTo>
                    <a:pt x="26309" y="31939"/>
                  </a:lnTo>
                  <a:lnTo>
                    <a:pt x="26309" y="28203"/>
                  </a:lnTo>
                  <a:lnTo>
                    <a:pt x="26309" y="24722"/>
                  </a:lnTo>
                  <a:lnTo>
                    <a:pt x="26258" y="21805"/>
                  </a:lnTo>
                  <a:lnTo>
                    <a:pt x="26207" y="20730"/>
                  </a:lnTo>
                  <a:lnTo>
                    <a:pt x="26156" y="19962"/>
                  </a:lnTo>
                  <a:lnTo>
                    <a:pt x="25900" y="18171"/>
                  </a:lnTo>
                  <a:lnTo>
                    <a:pt x="25439" y="15458"/>
                  </a:lnTo>
                  <a:lnTo>
                    <a:pt x="24160" y="8753"/>
                  </a:lnTo>
                  <a:lnTo>
                    <a:pt x="22470"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9;p54">
              <a:extLst>
                <a:ext uri="{FF2B5EF4-FFF2-40B4-BE49-F238E27FC236}">
                  <a16:creationId xmlns:a16="http://schemas.microsoft.com/office/drawing/2014/main" id="{BAC36790-A922-ABD9-4108-D10993A6AD28}"/>
                </a:ext>
              </a:extLst>
            </p:cNvPr>
            <p:cNvSpPr/>
            <p:nvPr/>
          </p:nvSpPr>
          <p:spPr>
            <a:xfrm>
              <a:off x="2114500" y="1382100"/>
              <a:ext cx="273850" cy="1010900"/>
            </a:xfrm>
            <a:custGeom>
              <a:avLst/>
              <a:gdLst/>
              <a:ahLst/>
              <a:cxnLst/>
              <a:rect l="l" t="t" r="r" b="b"/>
              <a:pathLst>
                <a:path w="10954" h="40436" extrusionOk="0">
                  <a:moveTo>
                    <a:pt x="0" y="0"/>
                  </a:moveTo>
                  <a:lnTo>
                    <a:pt x="819" y="1843"/>
                  </a:lnTo>
                  <a:lnTo>
                    <a:pt x="2662" y="6245"/>
                  </a:lnTo>
                  <a:lnTo>
                    <a:pt x="3686" y="8804"/>
                  </a:lnTo>
                  <a:lnTo>
                    <a:pt x="4658" y="11261"/>
                  </a:lnTo>
                  <a:lnTo>
                    <a:pt x="5477" y="13359"/>
                  </a:lnTo>
                  <a:lnTo>
                    <a:pt x="5784" y="14229"/>
                  </a:lnTo>
                  <a:lnTo>
                    <a:pt x="5989" y="14946"/>
                  </a:lnTo>
                  <a:lnTo>
                    <a:pt x="6143" y="15714"/>
                  </a:lnTo>
                  <a:lnTo>
                    <a:pt x="6347" y="16533"/>
                  </a:lnTo>
                  <a:lnTo>
                    <a:pt x="6603" y="18324"/>
                  </a:lnTo>
                  <a:lnTo>
                    <a:pt x="6808" y="20218"/>
                  </a:lnTo>
                  <a:lnTo>
                    <a:pt x="7013" y="22265"/>
                  </a:lnTo>
                  <a:lnTo>
                    <a:pt x="7115" y="24364"/>
                  </a:lnTo>
                  <a:lnTo>
                    <a:pt x="7166" y="26514"/>
                  </a:lnTo>
                  <a:lnTo>
                    <a:pt x="7166" y="28612"/>
                  </a:lnTo>
                  <a:lnTo>
                    <a:pt x="7166" y="30660"/>
                  </a:lnTo>
                  <a:lnTo>
                    <a:pt x="7064" y="34447"/>
                  </a:lnTo>
                  <a:lnTo>
                    <a:pt x="6910" y="37570"/>
                  </a:lnTo>
                  <a:lnTo>
                    <a:pt x="6757" y="40436"/>
                  </a:lnTo>
                  <a:lnTo>
                    <a:pt x="8855" y="40129"/>
                  </a:lnTo>
                  <a:lnTo>
                    <a:pt x="8395" y="30660"/>
                  </a:lnTo>
                  <a:lnTo>
                    <a:pt x="8548" y="30455"/>
                  </a:lnTo>
                  <a:lnTo>
                    <a:pt x="8907" y="29943"/>
                  </a:lnTo>
                  <a:lnTo>
                    <a:pt x="9418" y="29073"/>
                  </a:lnTo>
                  <a:lnTo>
                    <a:pt x="9725" y="28561"/>
                  </a:lnTo>
                  <a:lnTo>
                    <a:pt x="9981" y="27998"/>
                  </a:lnTo>
                  <a:lnTo>
                    <a:pt x="10237" y="27384"/>
                  </a:lnTo>
                  <a:lnTo>
                    <a:pt x="10493" y="26667"/>
                  </a:lnTo>
                  <a:lnTo>
                    <a:pt x="10698" y="25951"/>
                  </a:lnTo>
                  <a:lnTo>
                    <a:pt x="10852" y="25183"/>
                  </a:lnTo>
                  <a:lnTo>
                    <a:pt x="10954" y="24364"/>
                  </a:lnTo>
                  <a:lnTo>
                    <a:pt x="10954" y="23494"/>
                  </a:lnTo>
                  <a:lnTo>
                    <a:pt x="10903" y="22624"/>
                  </a:lnTo>
                  <a:lnTo>
                    <a:pt x="10749" y="21754"/>
                  </a:lnTo>
                  <a:lnTo>
                    <a:pt x="10493" y="20730"/>
                  </a:lnTo>
                  <a:lnTo>
                    <a:pt x="10135" y="19604"/>
                  </a:lnTo>
                  <a:lnTo>
                    <a:pt x="9674" y="18324"/>
                  </a:lnTo>
                  <a:lnTo>
                    <a:pt x="9162" y="16942"/>
                  </a:lnTo>
                  <a:lnTo>
                    <a:pt x="7934" y="14025"/>
                  </a:lnTo>
                  <a:lnTo>
                    <a:pt x="6603" y="11005"/>
                  </a:lnTo>
                  <a:lnTo>
                    <a:pt x="5221" y="8087"/>
                  </a:lnTo>
                  <a:lnTo>
                    <a:pt x="3942" y="5528"/>
                  </a:lnTo>
                  <a:lnTo>
                    <a:pt x="2867" y="3481"/>
                  </a:lnTo>
                  <a:lnTo>
                    <a:pt x="2150" y="2201"/>
                  </a:lnTo>
                  <a:lnTo>
                    <a:pt x="1638" y="1484"/>
                  </a:lnTo>
                  <a:lnTo>
                    <a:pt x="1178" y="921"/>
                  </a:lnTo>
                  <a:lnTo>
                    <a:pt x="819" y="512"/>
                  </a:lnTo>
                  <a:lnTo>
                    <a:pt x="512" y="256"/>
                  </a:lnTo>
                  <a:lnTo>
                    <a:pt x="308" y="102"/>
                  </a:lnTo>
                  <a:lnTo>
                    <a:pt x="154"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60;p54">
              <a:extLst>
                <a:ext uri="{FF2B5EF4-FFF2-40B4-BE49-F238E27FC236}">
                  <a16:creationId xmlns:a16="http://schemas.microsoft.com/office/drawing/2014/main" id="{8994FD93-AC41-E34D-46D4-3E4271BE13A7}"/>
                </a:ext>
              </a:extLst>
            </p:cNvPr>
            <p:cNvSpPr/>
            <p:nvPr/>
          </p:nvSpPr>
          <p:spPr>
            <a:xfrm>
              <a:off x="2264225" y="1625225"/>
              <a:ext cx="122850" cy="321200"/>
            </a:xfrm>
            <a:custGeom>
              <a:avLst/>
              <a:gdLst/>
              <a:ahLst/>
              <a:cxnLst/>
              <a:rect l="l" t="t" r="r" b="b"/>
              <a:pathLst>
                <a:path w="4914" h="12848" extrusionOk="0">
                  <a:moveTo>
                    <a:pt x="0" y="0"/>
                  </a:moveTo>
                  <a:lnTo>
                    <a:pt x="0" y="51"/>
                  </a:lnTo>
                  <a:lnTo>
                    <a:pt x="1331" y="3276"/>
                  </a:lnTo>
                  <a:lnTo>
                    <a:pt x="2662" y="6552"/>
                  </a:lnTo>
                  <a:lnTo>
                    <a:pt x="3327" y="8036"/>
                  </a:lnTo>
                  <a:lnTo>
                    <a:pt x="3941" y="9572"/>
                  </a:lnTo>
                  <a:lnTo>
                    <a:pt x="4248" y="10339"/>
                  </a:lnTo>
                  <a:lnTo>
                    <a:pt x="4504" y="11158"/>
                  </a:lnTo>
                  <a:lnTo>
                    <a:pt x="4709" y="11977"/>
                  </a:lnTo>
                  <a:lnTo>
                    <a:pt x="4811" y="12796"/>
                  </a:lnTo>
                  <a:lnTo>
                    <a:pt x="4811" y="12848"/>
                  </a:lnTo>
                  <a:lnTo>
                    <a:pt x="4914" y="12848"/>
                  </a:lnTo>
                  <a:lnTo>
                    <a:pt x="4914" y="12796"/>
                  </a:lnTo>
                  <a:lnTo>
                    <a:pt x="4914" y="11977"/>
                  </a:lnTo>
                  <a:lnTo>
                    <a:pt x="4811" y="11158"/>
                  </a:lnTo>
                  <a:lnTo>
                    <a:pt x="4658" y="10391"/>
                  </a:lnTo>
                  <a:lnTo>
                    <a:pt x="4402" y="9572"/>
                  </a:lnTo>
                  <a:lnTo>
                    <a:pt x="4146" y="8804"/>
                  </a:lnTo>
                  <a:lnTo>
                    <a:pt x="3839" y="8036"/>
                  </a:lnTo>
                  <a:lnTo>
                    <a:pt x="3173" y="6552"/>
                  </a:lnTo>
                  <a:lnTo>
                    <a:pt x="2508" y="5067"/>
                  </a:lnTo>
                  <a:lnTo>
                    <a:pt x="2406" y="4402"/>
                  </a:lnTo>
                  <a:lnTo>
                    <a:pt x="2252" y="3737"/>
                  </a:lnTo>
                  <a:lnTo>
                    <a:pt x="2047" y="3071"/>
                  </a:lnTo>
                  <a:lnTo>
                    <a:pt x="1791" y="2406"/>
                  </a:lnTo>
                  <a:lnTo>
                    <a:pt x="1740" y="2355"/>
                  </a:lnTo>
                  <a:lnTo>
                    <a:pt x="1740" y="2406"/>
                  </a:lnTo>
                  <a:lnTo>
                    <a:pt x="1689" y="2457"/>
                  </a:lnTo>
                  <a:lnTo>
                    <a:pt x="1996" y="3481"/>
                  </a:lnTo>
                  <a:lnTo>
                    <a:pt x="2252" y="4556"/>
                  </a:lnTo>
                  <a:lnTo>
                    <a:pt x="1177" y="2252"/>
                  </a:lnTo>
                  <a:lnTo>
                    <a:pt x="5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61;p54">
              <a:extLst>
                <a:ext uri="{FF2B5EF4-FFF2-40B4-BE49-F238E27FC236}">
                  <a16:creationId xmlns:a16="http://schemas.microsoft.com/office/drawing/2014/main" id="{A2DCAB89-D8E5-1EB3-4D5E-2B6AC8B71971}"/>
                </a:ext>
              </a:extLst>
            </p:cNvPr>
            <p:cNvSpPr/>
            <p:nvPr/>
          </p:nvSpPr>
          <p:spPr>
            <a:xfrm>
              <a:off x="3000000" y="2020625"/>
              <a:ext cx="143325" cy="138225"/>
            </a:xfrm>
            <a:custGeom>
              <a:avLst/>
              <a:gdLst/>
              <a:ahLst/>
              <a:cxnLst/>
              <a:rect l="l" t="t" r="r" b="b"/>
              <a:pathLst>
                <a:path w="5733" h="5529" extrusionOk="0">
                  <a:moveTo>
                    <a:pt x="1177" y="0"/>
                  </a:moveTo>
                  <a:lnTo>
                    <a:pt x="819" y="563"/>
                  </a:lnTo>
                  <a:lnTo>
                    <a:pt x="512" y="1229"/>
                  </a:lnTo>
                  <a:lnTo>
                    <a:pt x="205" y="1996"/>
                  </a:lnTo>
                  <a:lnTo>
                    <a:pt x="103" y="2406"/>
                  </a:lnTo>
                  <a:lnTo>
                    <a:pt x="0" y="2815"/>
                  </a:lnTo>
                  <a:lnTo>
                    <a:pt x="0" y="3276"/>
                  </a:lnTo>
                  <a:lnTo>
                    <a:pt x="51" y="3686"/>
                  </a:lnTo>
                  <a:lnTo>
                    <a:pt x="205" y="4095"/>
                  </a:lnTo>
                  <a:lnTo>
                    <a:pt x="410" y="4453"/>
                  </a:lnTo>
                  <a:lnTo>
                    <a:pt x="717" y="4812"/>
                  </a:lnTo>
                  <a:lnTo>
                    <a:pt x="1126" y="5170"/>
                  </a:lnTo>
                  <a:lnTo>
                    <a:pt x="1638" y="5375"/>
                  </a:lnTo>
                  <a:lnTo>
                    <a:pt x="2099" y="5528"/>
                  </a:lnTo>
                  <a:lnTo>
                    <a:pt x="2508" y="5528"/>
                  </a:lnTo>
                  <a:lnTo>
                    <a:pt x="2969" y="5477"/>
                  </a:lnTo>
                  <a:lnTo>
                    <a:pt x="3378" y="5323"/>
                  </a:lnTo>
                  <a:lnTo>
                    <a:pt x="3737" y="5119"/>
                  </a:lnTo>
                  <a:lnTo>
                    <a:pt x="4095" y="4863"/>
                  </a:lnTo>
                  <a:lnTo>
                    <a:pt x="4402" y="4556"/>
                  </a:lnTo>
                  <a:lnTo>
                    <a:pt x="4965" y="3941"/>
                  </a:lnTo>
                  <a:lnTo>
                    <a:pt x="5375" y="3378"/>
                  </a:lnTo>
                  <a:lnTo>
                    <a:pt x="5733" y="2815"/>
                  </a:lnTo>
                  <a:lnTo>
                    <a:pt x="117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62;p54">
              <a:extLst>
                <a:ext uri="{FF2B5EF4-FFF2-40B4-BE49-F238E27FC236}">
                  <a16:creationId xmlns:a16="http://schemas.microsoft.com/office/drawing/2014/main" id="{965F14C3-E2E9-0444-7E71-AFB19FA26AF5}"/>
                </a:ext>
              </a:extLst>
            </p:cNvPr>
            <p:cNvSpPr/>
            <p:nvPr/>
          </p:nvSpPr>
          <p:spPr>
            <a:xfrm>
              <a:off x="3026875" y="1286125"/>
              <a:ext cx="533600" cy="808725"/>
            </a:xfrm>
            <a:custGeom>
              <a:avLst/>
              <a:gdLst/>
              <a:ahLst/>
              <a:cxnLst/>
              <a:rect l="l" t="t" r="r" b="b"/>
              <a:pathLst>
                <a:path w="21344" h="32349" extrusionOk="0">
                  <a:moveTo>
                    <a:pt x="21344" y="0"/>
                  </a:moveTo>
                  <a:lnTo>
                    <a:pt x="20116" y="717"/>
                  </a:lnTo>
                  <a:lnTo>
                    <a:pt x="16379" y="2969"/>
                  </a:lnTo>
                  <a:lnTo>
                    <a:pt x="0" y="29534"/>
                  </a:lnTo>
                  <a:lnTo>
                    <a:pt x="4555" y="32349"/>
                  </a:lnTo>
                  <a:lnTo>
                    <a:pt x="20935" y="5784"/>
                  </a:lnTo>
                  <a:lnTo>
                    <a:pt x="20935" y="5733"/>
                  </a:lnTo>
                  <a:lnTo>
                    <a:pt x="21242" y="1433"/>
                  </a:lnTo>
                  <a:lnTo>
                    <a:pt x="21344"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3;p54">
              <a:extLst>
                <a:ext uri="{FF2B5EF4-FFF2-40B4-BE49-F238E27FC236}">
                  <a16:creationId xmlns:a16="http://schemas.microsoft.com/office/drawing/2014/main" id="{7D65A8CF-744E-07D6-D5EE-B984B4824CD4}"/>
                </a:ext>
              </a:extLst>
            </p:cNvPr>
            <p:cNvSpPr/>
            <p:nvPr/>
          </p:nvSpPr>
          <p:spPr>
            <a:xfrm>
              <a:off x="3529750" y="1286125"/>
              <a:ext cx="30725" cy="34575"/>
            </a:xfrm>
            <a:custGeom>
              <a:avLst/>
              <a:gdLst/>
              <a:ahLst/>
              <a:cxnLst/>
              <a:rect l="l" t="t" r="r" b="b"/>
              <a:pathLst>
                <a:path w="1229" h="1383" extrusionOk="0">
                  <a:moveTo>
                    <a:pt x="1229" y="0"/>
                  </a:moveTo>
                  <a:lnTo>
                    <a:pt x="1" y="717"/>
                  </a:lnTo>
                  <a:lnTo>
                    <a:pt x="1127" y="1382"/>
                  </a:lnTo>
                  <a:lnTo>
                    <a:pt x="1229"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4;p54">
              <a:extLst>
                <a:ext uri="{FF2B5EF4-FFF2-40B4-BE49-F238E27FC236}">
                  <a16:creationId xmlns:a16="http://schemas.microsoft.com/office/drawing/2014/main" id="{591DA960-2C99-3B33-A76C-40ABE1341D5F}"/>
                </a:ext>
              </a:extLst>
            </p:cNvPr>
            <p:cNvSpPr/>
            <p:nvPr/>
          </p:nvSpPr>
          <p:spPr>
            <a:xfrm>
              <a:off x="3028150" y="1974550"/>
              <a:ext cx="148450" cy="107525"/>
            </a:xfrm>
            <a:custGeom>
              <a:avLst/>
              <a:gdLst/>
              <a:ahLst/>
              <a:cxnLst/>
              <a:rect l="l" t="t" r="r" b="b"/>
              <a:pathLst>
                <a:path w="5938" h="4301" extrusionOk="0">
                  <a:moveTo>
                    <a:pt x="614" y="1"/>
                  </a:moveTo>
                  <a:lnTo>
                    <a:pt x="0" y="1075"/>
                  </a:lnTo>
                  <a:lnTo>
                    <a:pt x="5272" y="4300"/>
                  </a:lnTo>
                  <a:lnTo>
                    <a:pt x="5938" y="3276"/>
                  </a:lnTo>
                  <a:lnTo>
                    <a:pt x="61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5;p54">
              <a:extLst>
                <a:ext uri="{FF2B5EF4-FFF2-40B4-BE49-F238E27FC236}">
                  <a16:creationId xmlns:a16="http://schemas.microsoft.com/office/drawing/2014/main" id="{5B19C16C-F9BE-0E4A-263C-5D7667DD10E4}"/>
                </a:ext>
              </a:extLst>
            </p:cNvPr>
            <p:cNvSpPr/>
            <p:nvPr/>
          </p:nvSpPr>
          <p:spPr>
            <a:xfrm>
              <a:off x="3033250" y="1965600"/>
              <a:ext cx="149750" cy="108775"/>
            </a:xfrm>
            <a:custGeom>
              <a:avLst/>
              <a:gdLst/>
              <a:ahLst/>
              <a:cxnLst/>
              <a:rect l="l" t="t" r="r" b="b"/>
              <a:pathLst>
                <a:path w="5990" h="4351" extrusionOk="0">
                  <a:moveTo>
                    <a:pt x="666" y="0"/>
                  </a:moveTo>
                  <a:lnTo>
                    <a:pt x="1" y="1075"/>
                  </a:lnTo>
                  <a:lnTo>
                    <a:pt x="5324" y="4351"/>
                  </a:lnTo>
                  <a:lnTo>
                    <a:pt x="5990" y="3327"/>
                  </a:lnTo>
                  <a:lnTo>
                    <a:pt x="666"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6;p54">
              <a:extLst>
                <a:ext uri="{FF2B5EF4-FFF2-40B4-BE49-F238E27FC236}">
                  <a16:creationId xmlns:a16="http://schemas.microsoft.com/office/drawing/2014/main" id="{E268F63C-E6DB-1579-E626-77E2D15E0F6C}"/>
                </a:ext>
              </a:extLst>
            </p:cNvPr>
            <p:cNvSpPr/>
            <p:nvPr/>
          </p:nvSpPr>
          <p:spPr>
            <a:xfrm>
              <a:off x="3049900" y="1728875"/>
              <a:ext cx="167650" cy="263625"/>
            </a:xfrm>
            <a:custGeom>
              <a:avLst/>
              <a:gdLst/>
              <a:ahLst/>
              <a:cxnLst/>
              <a:rect l="l" t="t" r="r" b="b"/>
              <a:pathLst>
                <a:path w="6706" h="10545" extrusionOk="0">
                  <a:moveTo>
                    <a:pt x="6040" y="0"/>
                  </a:moveTo>
                  <a:lnTo>
                    <a:pt x="0" y="9469"/>
                  </a:lnTo>
                  <a:lnTo>
                    <a:pt x="1689" y="10544"/>
                  </a:lnTo>
                  <a:lnTo>
                    <a:pt x="6706" y="358"/>
                  </a:lnTo>
                  <a:lnTo>
                    <a:pt x="6040"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7;p54">
              <a:extLst>
                <a:ext uri="{FF2B5EF4-FFF2-40B4-BE49-F238E27FC236}">
                  <a16:creationId xmlns:a16="http://schemas.microsoft.com/office/drawing/2014/main" id="{E53861A8-E117-4930-4F05-F718D06554E1}"/>
                </a:ext>
              </a:extLst>
            </p:cNvPr>
            <p:cNvSpPr/>
            <p:nvPr/>
          </p:nvSpPr>
          <p:spPr>
            <a:xfrm>
              <a:off x="1808675" y="1424325"/>
              <a:ext cx="1106875" cy="888075"/>
            </a:xfrm>
            <a:custGeom>
              <a:avLst/>
              <a:gdLst/>
              <a:ahLst/>
              <a:cxnLst/>
              <a:rect l="l" t="t" r="r" b="b"/>
              <a:pathLst>
                <a:path w="44275" h="35523" extrusionOk="0">
                  <a:moveTo>
                    <a:pt x="2355" y="0"/>
                  </a:moveTo>
                  <a:lnTo>
                    <a:pt x="2048" y="51"/>
                  </a:lnTo>
                  <a:lnTo>
                    <a:pt x="1843" y="103"/>
                  </a:lnTo>
                  <a:lnTo>
                    <a:pt x="1587" y="256"/>
                  </a:lnTo>
                  <a:lnTo>
                    <a:pt x="1382" y="410"/>
                  </a:lnTo>
                  <a:lnTo>
                    <a:pt x="1178" y="666"/>
                  </a:lnTo>
                  <a:lnTo>
                    <a:pt x="973" y="922"/>
                  </a:lnTo>
                  <a:lnTo>
                    <a:pt x="666" y="1485"/>
                  </a:lnTo>
                  <a:lnTo>
                    <a:pt x="410" y="2150"/>
                  </a:lnTo>
                  <a:lnTo>
                    <a:pt x="256" y="2918"/>
                  </a:lnTo>
                  <a:lnTo>
                    <a:pt x="103" y="3685"/>
                  </a:lnTo>
                  <a:lnTo>
                    <a:pt x="51" y="4504"/>
                  </a:lnTo>
                  <a:lnTo>
                    <a:pt x="0" y="5272"/>
                  </a:lnTo>
                  <a:lnTo>
                    <a:pt x="51" y="5989"/>
                  </a:lnTo>
                  <a:lnTo>
                    <a:pt x="256" y="8292"/>
                  </a:lnTo>
                  <a:lnTo>
                    <a:pt x="563" y="10544"/>
                  </a:lnTo>
                  <a:lnTo>
                    <a:pt x="973" y="12848"/>
                  </a:lnTo>
                  <a:lnTo>
                    <a:pt x="1433" y="15100"/>
                  </a:lnTo>
                  <a:lnTo>
                    <a:pt x="1996" y="17301"/>
                  </a:lnTo>
                  <a:lnTo>
                    <a:pt x="2611" y="19502"/>
                  </a:lnTo>
                  <a:lnTo>
                    <a:pt x="3327" y="21549"/>
                  </a:lnTo>
                  <a:lnTo>
                    <a:pt x="4095" y="23545"/>
                  </a:lnTo>
                  <a:lnTo>
                    <a:pt x="4914" y="25439"/>
                  </a:lnTo>
                  <a:lnTo>
                    <a:pt x="5784" y="27230"/>
                  </a:lnTo>
                  <a:lnTo>
                    <a:pt x="6245" y="28049"/>
                  </a:lnTo>
                  <a:lnTo>
                    <a:pt x="6757" y="28868"/>
                  </a:lnTo>
                  <a:lnTo>
                    <a:pt x="7217" y="29585"/>
                  </a:lnTo>
                  <a:lnTo>
                    <a:pt x="7729" y="30302"/>
                  </a:lnTo>
                  <a:lnTo>
                    <a:pt x="8241" y="30967"/>
                  </a:lnTo>
                  <a:lnTo>
                    <a:pt x="8804" y="31581"/>
                  </a:lnTo>
                  <a:lnTo>
                    <a:pt x="9316" y="32195"/>
                  </a:lnTo>
                  <a:lnTo>
                    <a:pt x="9879" y="32707"/>
                  </a:lnTo>
                  <a:lnTo>
                    <a:pt x="10442" y="33168"/>
                  </a:lnTo>
                  <a:lnTo>
                    <a:pt x="11005" y="33577"/>
                  </a:lnTo>
                  <a:lnTo>
                    <a:pt x="11568" y="33936"/>
                  </a:lnTo>
                  <a:lnTo>
                    <a:pt x="12182" y="34243"/>
                  </a:lnTo>
                  <a:lnTo>
                    <a:pt x="12796" y="34499"/>
                  </a:lnTo>
                  <a:lnTo>
                    <a:pt x="13513" y="34703"/>
                  </a:lnTo>
                  <a:lnTo>
                    <a:pt x="14230" y="34908"/>
                  </a:lnTo>
                  <a:lnTo>
                    <a:pt x="15049" y="35062"/>
                  </a:lnTo>
                  <a:lnTo>
                    <a:pt x="15970" y="35215"/>
                  </a:lnTo>
                  <a:lnTo>
                    <a:pt x="16891" y="35318"/>
                  </a:lnTo>
                  <a:lnTo>
                    <a:pt x="18887" y="35471"/>
                  </a:lnTo>
                  <a:lnTo>
                    <a:pt x="20986" y="35522"/>
                  </a:lnTo>
                  <a:lnTo>
                    <a:pt x="23238" y="35522"/>
                  </a:lnTo>
                  <a:lnTo>
                    <a:pt x="25541" y="35420"/>
                  </a:lnTo>
                  <a:lnTo>
                    <a:pt x="27896" y="35266"/>
                  </a:lnTo>
                  <a:lnTo>
                    <a:pt x="30250" y="35062"/>
                  </a:lnTo>
                  <a:lnTo>
                    <a:pt x="32554" y="34857"/>
                  </a:lnTo>
                  <a:lnTo>
                    <a:pt x="36853" y="34345"/>
                  </a:lnTo>
                  <a:lnTo>
                    <a:pt x="40538" y="33833"/>
                  </a:lnTo>
                  <a:lnTo>
                    <a:pt x="43302" y="33373"/>
                  </a:lnTo>
                  <a:lnTo>
                    <a:pt x="43507" y="33270"/>
                  </a:lnTo>
                  <a:lnTo>
                    <a:pt x="43661" y="33065"/>
                  </a:lnTo>
                  <a:lnTo>
                    <a:pt x="43814" y="32758"/>
                  </a:lnTo>
                  <a:lnTo>
                    <a:pt x="43968" y="32400"/>
                  </a:lnTo>
                  <a:lnTo>
                    <a:pt x="44070" y="31939"/>
                  </a:lnTo>
                  <a:lnTo>
                    <a:pt x="44173" y="31428"/>
                  </a:lnTo>
                  <a:lnTo>
                    <a:pt x="44275" y="30148"/>
                  </a:lnTo>
                  <a:lnTo>
                    <a:pt x="44275" y="28664"/>
                  </a:lnTo>
                  <a:lnTo>
                    <a:pt x="44224" y="27077"/>
                  </a:lnTo>
                  <a:lnTo>
                    <a:pt x="44121" y="25337"/>
                  </a:lnTo>
                  <a:lnTo>
                    <a:pt x="43968" y="23545"/>
                  </a:lnTo>
                  <a:lnTo>
                    <a:pt x="43763" y="21805"/>
                  </a:lnTo>
                  <a:lnTo>
                    <a:pt x="43456" y="20065"/>
                  </a:lnTo>
                  <a:lnTo>
                    <a:pt x="43149" y="18478"/>
                  </a:lnTo>
                  <a:lnTo>
                    <a:pt x="42791" y="17096"/>
                  </a:lnTo>
                  <a:lnTo>
                    <a:pt x="42432" y="15919"/>
                  </a:lnTo>
                  <a:lnTo>
                    <a:pt x="42228" y="15458"/>
                  </a:lnTo>
                  <a:lnTo>
                    <a:pt x="42023" y="15048"/>
                  </a:lnTo>
                  <a:lnTo>
                    <a:pt x="41767" y="14741"/>
                  </a:lnTo>
                  <a:lnTo>
                    <a:pt x="41562" y="14537"/>
                  </a:lnTo>
                  <a:lnTo>
                    <a:pt x="41357" y="14383"/>
                  </a:lnTo>
                  <a:lnTo>
                    <a:pt x="41102" y="14383"/>
                  </a:lnTo>
                  <a:lnTo>
                    <a:pt x="39003" y="14844"/>
                  </a:lnTo>
                  <a:lnTo>
                    <a:pt x="35881" y="15560"/>
                  </a:lnTo>
                  <a:lnTo>
                    <a:pt x="28305" y="17352"/>
                  </a:lnTo>
                  <a:lnTo>
                    <a:pt x="24569" y="18171"/>
                  </a:lnTo>
                  <a:lnTo>
                    <a:pt x="21293" y="18836"/>
                  </a:lnTo>
                  <a:lnTo>
                    <a:pt x="19962" y="19092"/>
                  </a:lnTo>
                  <a:lnTo>
                    <a:pt x="18887" y="19194"/>
                  </a:lnTo>
                  <a:lnTo>
                    <a:pt x="18120" y="19246"/>
                  </a:lnTo>
                  <a:lnTo>
                    <a:pt x="17864" y="19246"/>
                  </a:lnTo>
                  <a:lnTo>
                    <a:pt x="17710" y="19194"/>
                  </a:lnTo>
                  <a:lnTo>
                    <a:pt x="17505" y="19041"/>
                  </a:lnTo>
                  <a:lnTo>
                    <a:pt x="17198" y="18734"/>
                  </a:lnTo>
                  <a:lnTo>
                    <a:pt x="16379" y="17710"/>
                  </a:lnTo>
                  <a:lnTo>
                    <a:pt x="15202" y="16226"/>
                  </a:lnTo>
                  <a:lnTo>
                    <a:pt x="13769" y="14383"/>
                  </a:lnTo>
                  <a:lnTo>
                    <a:pt x="12182" y="12182"/>
                  </a:lnTo>
                  <a:lnTo>
                    <a:pt x="10493" y="9776"/>
                  </a:lnTo>
                  <a:lnTo>
                    <a:pt x="8804" y="7217"/>
                  </a:lnTo>
                  <a:lnTo>
                    <a:pt x="7166" y="4556"/>
                  </a:lnTo>
                  <a:lnTo>
                    <a:pt x="6603" y="3737"/>
                  </a:lnTo>
                  <a:lnTo>
                    <a:pt x="6142" y="3020"/>
                  </a:lnTo>
                  <a:lnTo>
                    <a:pt x="5682" y="2406"/>
                  </a:lnTo>
                  <a:lnTo>
                    <a:pt x="5221" y="1843"/>
                  </a:lnTo>
                  <a:lnTo>
                    <a:pt x="4760" y="1331"/>
                  </a:lnTo>
                  <a:lnTo>
                    <a:pt x="4351" y="973"/>
                  </a:lnTo>
                  <a:lnTo>
                    <a:pt x="3993" y="614"/>
                  </a:lnTo>
                  <a:lnTo>
                    <a:pt x="3634" y="358"/>
                  </a:lnTo>
                  <a:lnTo>
                    <a:pt x="3276" y="205"/>
                  </a:lnTo>
                  <a:lnTo>
                    <a:pt x="2918" y="51"/>
                  </a:lnTo>
                  <a:lnTo>
                    <a:pt x="2611"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8;p54">
              <a:extLst>
                <a:ext uri="{FF2B5EF4-FFF2-40B4-BE49-F238E27FC236}">
                  <a16:creationId xmlns:a16="http://schemas.microsoft.com/office/drawing/2014/main" id="{FE263C3C-C306-83C7-1A1D-FCD7D133A1CD}"/>
                </a:ext>
              </a:extLst>
            </p:cNvPr>
            <p:cNvSpPr/>
            <p:nvPr/>
          </p:nvSpPr>
          <p:spPr>
            <a:xfrm>
              <a:off x="2703125" y="1611150"/>
              <a:ext cx="737075" cy="652625"/>
            </a:xfrm>
            <a:custGeom>
              <a:avLst/>
              <a:gdLst/>
              <a:ahLst/>
              <a:cxnLst/>
              <a:rect l="l" t="t" r="r" b="b"/>
              <a:pathLst>
                <a:path w="29483" h="26105" extrusionOk="0">
                  <a:moveTo>
                    <a:pt x="21395" y="0"/>
                  </a:moveTo>
                  <a:lnTo>
                    <a:pt x="20167" y="51"/>
                  </a:lnTo>
                  <a:lnTo>
                    <a:pt x="17813" y="256"/>
                  </a:lnTo>
                  <a:lnTo>
                    <a:pt x="15765" y="461"/>
                  </a:lnTo>
                  <a:lnTo>
                    <a:pt x="14332" y="717"/>
                  </a:lnTo>
                  <a:lnTo>
                    <a:pt x="13615" y="870"/>
                  </a:lnTo>
                  <a:lnTo>
                    <a:pt x="12745" y="1229"/>
                  </a:lnTo>
                  <a:lnTo>
                    <a:pt x="11773" y="1638"/>
                  </a:lnTo>
                  <a:lnTo>
                    <a:pt x="10698" y="2201"/>
                  </a:lnTo>
                  <a:lnTo>
                    <a:pt x="8343" y="3481"/>
                  </a:lnTo>
                  <a:lnTo>
                    <a:pt x="5938" y="4914"/>
                  </a:lnTo>
                  <a:lnTo>
                    <a:pt x="3634" y="6347"/>
                  </a:lnTo>
                  <a:lnTo>
                    <a:pt x="1741" y="7575"/>
                  </a:lnTo>
                  <a:lnTo>
                    <a:pt x="0" y="8753"/>
                  </a:lnTo>
                  <a:lnTo>
                    <a:pt x="5887" y="26104"/>
                  </a:lnTo>
                  <a:lnTo>
                    <a:pt x="6757" y="26053"/>
                  </a:lnTo>
                  <a:lnTo>
                    <a:pt x="8190" y="26002"/>
                  </a:lnTo>
                  <a:lnTo>
                    <a:pt x="11875" y="25848"/>
                  </a:lnTo>
                  <a:lnTo>
                    <a:pt x="13871" y="25695"/>
                  </a:lnTo>
                  <a:lnTo>
                    <a:pt x="15816" y="25541"/>
                  </a:lnTo>
                  <a:lnTo>
                    <a:pt x="17454" y="25337"/>
                  </a:lnTo>
                  <a:lnTo>
                    <a:pt x="18171" y="25183"/>
                  </a:lnTo>
                  <a:lnTo>
                    <a:pt x="18734" y="25029"/>
                  </a:lnTo>
                  <a:lnTo>
                    <a:pt x="19809" y="24671"/>
                  </a:lnTo>
                  <a:lnTo>
                    <a:pt x="20986" y="24262"/>
                  </a:lnTo>
                  <a:lnTo>
                    <a:pt x="22163" y="23801"/>
                  </a:lnTo>
                  <a:lnTo>
                    <a:pt x="23341" y="23238"/>
                  </a:lnTo>
                  <a:lnTo>
                    <a:pt x="23852" y="22931"/>
                  </a:lnTo>
                  <a:lnTo>
                    <a:pt x="24415" y="22573"/>
                  </a:lnTo>
                  <a:lnTo>
                    <a:pt x="24876" y="22214"/>
                  </a:lnTo>
                  <a:lnTo>
                    <a:pt x="25286" y="21805"/>
                  </a:lnTo>
                  <a:lnTo>
                    <a:pt x="25695" y="21395"/>
                  </a:lnTo>
                  <a:lnTo>
                    <a:pt x="26002" y="20935"/>
                  </a:lnTo>
                  <a:lnTo>
                    <a:pt x="26258" y="20474"/>
                  </a:lnTo>
                  <a:lnTo>
                    <a:pt x="26463" y="19962"/>
                  </a:lnTo>
                  <a:lnTo>
                    <a:pt x="26514" y="19553"/>
                  </a:lnTo>
                  <a:lnTo>
                    <a:pt x="26565" y="19143"/>
                  </a:lnTo>
                  <a:lnTo>
                    <a:pt x="26514" y="18734"/>
                  </a:lnTo>
                  <a:lnTo>
                    <a:pt x="26514" y="18324"/>
                  </a:lnTo>
                  <a:lnTo>
                    <a:pt x="26412" y="17915"/>
                  </a:lnTo>
                  <a:lnTo>
                    <a:pt x="26309" y="17505"/>
                  </a:lnTo>
                  <a:lnTo>
                    <a:pt x="26156" y="17147"/>
                  </a:lnTo>
                  <a:lnTo>
                    <a:pt x="25951" y="16789"/>
                  </a:lnTo>
                  <a:lnTo>
                    <a:pt x="26258" y="16430"/>
                  </a:lnTo>
                  <a:lnTo>
                    <a:pt x="26514" y="15970"/>
                  </a:lnTo>
                  <a:lnTo>
                    <a:pt x="26821" y="15458"/>
                  </a:lnTo>
                  <a:lnTo>
                    <a:pt x="27077" y="14844"/>
                  </a:lnTo>
                  <a:lnTo>
                    <a:pt x="27282" y="14229"/>
                  </a:lnTo>
                  <a:lnTo>
                    <a:pt x="27333" y="13922"/>
                  </a:lnTo>
                  <a:lnTo>
                    <a:pt x="27333" y="13615"/>
                  </a:lnTo>
                  <a:lnTo>
                    <a:pt x="27282" y="13257"/>
                  </a:lnTo>
                  <a:lnTo>
                    <a:pt x="27179" y="13001"/>
                  </a:lnTo>
                  <a:lnTo>
                    <a:pt x="26821" y="12284"/>
                  </a:lnTo>
                  <a:lnTo>
                    <a:pt x="26412" y="11670"/>
                  </a:lnTo>
                  <a:lnTo>
                    <a:pt x="25849" y="11107"/>
                  </a:lnTo>
                  <a:lnTo>
                    <a:pt x="25234" y="10647"/>
                  </a:lnTo>
                  <a:lnTo>
                    <a:pt x="25541" y="10339"/>
                  </a:lnTo>
                  <a:lnTo>
                    <a:pt x="25849" y="9930"/>
                  </a:lnTo>
                  <a:lnTo>
                    <a:pt x="26156" y="9469"/>
                  </a:lnTo>
                  <a:lnTo>
                    <a:pt x="26463" y="8957"/>
                  </a:lnTo>
                  <a:lnTo>
                    <a:pt x="26565" y="8650"/>
                  </a:lnTo>
                  <a:lnTo>
                    <a:pt x="26668" y="8343"/>
                  </a:lnTo>
                  <a:lnTo>
                    <a:pt x="26719" y="8087"/>
                  </a:lnTo>
                  <a:lnTo>
                    <a:pt x="26719" y="7780"/>
                  </a:lnTo>
                  <a:lnTo>
                    <a:pt x="26668" y="7473"/>
                  </a:lnTo>
                  <a:lnTo>
                    <a:pt x="26565" y="7166"/>
                  </a:lnTo>
                  <a:lnTo>
                    <a:pt x="26360" y="6859"/>
                  </a:lnTo>
                  <a:lnTo>
                    <a:pt x="26104" y="6552"/>
                  </a:lnTo>
                  <a:lnTo>
                    <a:pt x="25900" y="6296"/>
                  </a:lnTo>
                  <a:lnTo>
                    <a:pt x="25593" y="6040"/>
                  </a:lnTo>
                  <a:lnTo>
                    <a:pt x="25337" y="5835"/>
                  </a:lnTo>
                  <a:lnTo>
                    <a:pt x="25030" y="5630"/>
                  </a:lnTo>
                  <a:lnTo>
                    <a:pt x="24671" y="5426"/>
                  </a:lnTo>
                  <a:lnTo>
                    <a:pt x="24364" y="5323"/>
                  </a:lnTo>
                  <a:lnTo>
                    <a:pt x="25234" y="5119"/>
                  </a:lnTo>
                  <a:lnTo>
                    <a:pt x="26104" y="4914"/>
                  </a:lnTo>
                  <a:lnTo>
                    <a:pt x="27077" y="4607"/>
                  </a:lnTo>
                  <a:lnTo>
                    <a:pt x="27589" y="4402"/>
                  </a:lnTo>
                  <a:lnTo>
                    <a:pt x="28049" y="4197"/>
                  </a:lnTo>
                  <a:lnTo>
                    <a:pt x="28510" y="3941"/>
                  </a:lnTo>
                  <a:lnTo>
                    <a:pt x="28868" y="3685"/>
                  </a:lnTo>
                  <a:lnTo>
                    <a:pt x="29176" y="3378"/>
                  </a:lnTo>
                  <a:lnTo>
                    <a:pt x="29380" y="3020"/>
                  </a:lnTo>
                  <a:lnTo>
                    <a:pt x="29431" y="2815"/>
                  </a:lnTo>
                  <a:lnTo>
                    <a:pt x="29483" y="2662"/>
                  </a:lnTo>
                  <a:lnTo>
                    <a:pt x="29483" y="2457"/>
                  </a:lnTo>
                  <a:lnTo>
                    <a:pt x="29431" y="2252"/>
                  </a:lnTo>
                  <a:lnTo>
                    <a:pt x="29329" y="1945"/>
                  </a:lnTo>
                  <a:lnTo>
                    <a:pt x="29176" y="1638"/>
                  </a:lnTo>
                  <a:lnTo>
                    <a:pt x="28971" y="1433"/>
                  </a:lnTo>
                  <a:lnTo>
                    <a:pt x="28664" y="1177"/>
                  </a:lnTo>
                  <a:lnTo>
                    <a:pt x="28357" y="973"/>
                  </a:lnTo>
                  <a:lnTo>
                    <a:pt x="27998" y="768"/>
                  </a:lnTo>
                  <a:lnTo>
                    <a:pt x="27589" y="614"/>
                  </a:lnTo>
                  <a:lnTo>
                    <a:pt x="27128" y="512"/>
                  </a:lnTo>
                  <a:lnTo>
                    <a:pt x="26156" y="256"/>
                  </a:lnTo>
                  <a:lnTo>
                    <a:pt x="25081" y="103"/>
                  </a:lnTo>
                  <a:lnTo>
                    <a:pt x="23904" y="51"/>
                  </a:lnTo>
                  <a:lnTo>
                    <a:pt x="22675"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9;p54">
              <a:extLst>
                <a:ext uri="{FF2B5EF4-FFF2-40B4-BE49-F238E27FC236}">
                  <a16:creationId xmlns:a16="http://schemas.microsoft.com/office/drawing/2014/main" id="{35589799-CC09-2F89-3974-916397819C7D}"/>
                </a:ext>
              </a:extLst>
            </p:cNvPr>
            <p:cNvSpPr/>
            <p:nvPr/>
          </p:nvSpPr>
          <p:spPr>
            <a:xfrm>
              <a:off x="3076775" y="1741650"/>
              <a:ext cx="235475" cy="26900"/>
            </a:xfrm>
            <a:custGeom>
              <a:avLst/>
              <a:gdLst/>
              <a:ahLst/>
              <a:cxnLst/>
              <a:rect l="l" t="t" r="r" b="b"/>
              <a:pathLst>
                <a:path w="9419" h="1076" extrusionOk="0">
                  <a:moveTo>
                    <a:pt x="7013" y="1"/>
                  </a:moveTo>
                  <a:lnTo>
                    <a:pt x="5835" y="103"/>
                  </a:lnTo>
                  <a:lnTo>
                    <a:pt x="4658" y="206"/>
                  </a:lnTo>
                  <a:lnTo>
                    <a:pt x="2355" y="564"/>
                  </a:lnTo>
                  <a:lnTo>
                    <a:pt x="51" y="973"/>
                  </a:lnTo>
                  <a:lnTo>
                    <a:pt x="0" y="1025"/>
                  </a:lnTo>
                  <a:lnTo>
                    <a:pt x="0" y="1076"/>
                  </a:lnTo>
                  <a:lnTo>
                    <a:pt x="51" y="1076"/>
                  </a:lnTo>
                  <a:lnTo>
                    <a:pt x="1177" y="922"/>
                  </a:lnTo>
                  <a:lnTo>
                    <a:pt x="2355" y="769"/>
                  </a:lnTo>
                  <a:lnTo>
                    <a:pt x="4709" y="564"/>
                  </a:lnTo>
                  <a:lnTo>
                    <a:pt x="7013" y="462"/>
                  </a:lnTo>
                  <a:lnTo>
                    <a:pt x="8190" y="308"/>
                  </a:lnTo>
                  <a:lnTo>
                    <a:pt x="9316" y="155"/>
                  </a:lnTo>
                  <a:lnTo>
                    <a:pt x="9367" y="155"/>
                  </a:lnTo>
                  <a:lnTo>
                    <a:pt x="9418" y="103"/>
                  </a:lnTo>
                  <a:lnTo>
                    <a:pt x="9418" y="52"/>
                  </a:lnTo>
                  <a:lnTo>
                    <a:pt x="9367" y="52"/>
                  </a:lnTo>
                  <a:lnTo>
                    <a:pt x="819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70;p54">
              <a:extLst>
                <a:ext uri="{FF2B5EF4-FFF2-40B4-BE49-F238E27FC236}">
                  <a16:creationId xmlns:a16="http://schemas.microsoft.com/office/drawing/2014/main" id="{C2E22C37-9C09-5847-A6ED-D28A1329CE6A}"/>
                </a:ext>
              </a:extLst>
            </p:cNvPr>
            <p:cNvSpPr/>
            <p:nvPr/>
          </p:nvSpPr>
          <p:spPr>
            <a:xfrm>
              <a:off x="3113875" y="1872175"/>
              <a:ext cx="218850" cy="58900"/>
            </a:xfrm>
            <a:custGeom>
              <a:avLst/>
              <a:gdLst/>
              <a:ahLst/>
              <a:cxnLst/>
              <a:rect l="l" t="t" r="r" b="b"/>
              <a:pathLst>
                <a:path w="8754" h="2356" extrusionOk="0">
                  <a:moveTo>
                    <a:pt x="8702" y="1"/>
                  </a:moveTo>
                  <a:lnTo>
                    <a:pt x="8139" y="52"/>
                  </a:lnTo>
                  <a:lnTo>
                    <a:pt x="7627" y="103"/>
                  </a:lnTo>
                  <a:lnTo>
                    <a:pt x="7115" y="206"/>
                  </a:lnTo>
                  <a:lnTo>
                    <a:pt x="6603" y="359"/>
                  </a:lnTo>
                  <a:lnTo>
                    <a:pt x="4402" y="922"/>
                  </a:lnTo>
                  <a:lnTo>
                    <a:pt x="2202" y="1536"/>
                  </a:lnTo>
                  <a:lnTo>
                    <a:pt x="52" y="2253"/>
                  </a:lnTo>
                  <a:lnTo>
                    <a:pt x="1" y="2304"/>
                  </a:lnTo>
                  <a:lnTo>
                    <a:pt x="52" y="2304"/>
                  </a:lnTo>
                  <a:lnTo>
                    <a:pt x="52" y="2355"/>
                  </a:lnTo>
                  <a:lnTo>
                    <a:pt x="2253" y="1741"/>
                  </a:lnTo>
                  <a:lnTo>
                    <a:pt x="4454" y="1229"/>
                  </a:lnTo>
                  <a:lnTo>
                    <a:pt x="6655" y="717"/>
                  </a:lnTo>
                  <a:lnTo>
                    <a:pt x="7678" y="513"/>
                  </a:lnTo>
                  <a:lnTo>
                    <a:pt x="8702" y="206"/>
                  </a:lnTo>
                  <a:lnTo>
                    <a:pt x="8753" y="103"/>
                  </a:lnTo>
                  <a:lnTo>
                    <a:pt x="8753" y="52"/>
                  </a:lnTo>
                  <a:lnTo>
                    <a:pt x="870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71;p54">
              <a:extLst>
                <a:ext uri="{FF2B5EF4-FFF2-40B4-BE49-F238E27FC236}">
                  <a16:creationId xmlns:a16="http://schemas.microsoft.com/office/drawing/2014/main" id="{3DE67010-0C4A-4421-6375-17CBD339ED6C}"/>
                </a:ext>
              </a:extLst>
            </p:cNvPr>
            <p:cNvSpPr/>
            <p:nvPr/>
          </p:nvSpPr>
          <p:spPr>
            <a:xfrm>
              <a:off x="3156100" y="2030850"/>
              <a:ext cx="197100" cy="55050"/>
            </a:xfrm>
            <a:custGeom>
              <a:avLst/>
              <a:gdLst/>
              <a:ahLst/>
              <a:cxnLst/>
              <a:rect l="l" t="t" r="r" b="b"/>
              <a:pathLst>
                <a:path w="7884" h="2202" extrusionOk="0">
                  <a:moveTo>
                    <a:pt x="7832" y="1"/>
                  </a:moveTo>
                  <a:lnTo>
                    <a:pt x="7371" y="52"/>
                  </a:lnTo>
                  <a:lnTo>
                    <a:pt x="6911" y="154"/>
                  </a:lnTo>
                  <a:lnTo>
                    <a:pt x="6450" y="257"/>
                  </a:lnTo>
                  <a:lnTo>
                    <a:pt x="5989" y="410"/>
                  </a:lnTo>
                  <a:lnTo>
                    <a:pt x="3993" y="1024"/>
                  </a:lnTo>
                  <a:lnTo>
                    <a:pt x="2048" y="1587"/>
                  </a:lnTo>
                  <a:lnTo>
                    <a:pt x="52" y="2099"/>
                  </a:lnTo>
                  <a:lnTo>
                    <a:pt x="1" y="2150"/>
                  </a:lnTo>
                  <a:lnTo>
                    <a:pt x="52" y="2202"/>
                  </a:lnTo>
                  <a:lnTo>
                    <a:pt x="4147" y="1229"/>
                  </a:lnTo>
                  <a:lnTo>
                    <a:pt x="6092" y="717"/>
                  </a:lnTo>
                  <a:lnTo>
                    <a:pt x="6552" y="615"/>
                  </a:lnTo>
                  <a:lnTo>
                    <a:pt x="7013" y="461"/>
                  </a:lnTo>
                  <a:lnTo>
                    <a:pt x="7474" y="257"/>
                  </a:lnTo>
                  <a:lnTo>
                    <a:pt x="7883" y="52"/>
                  </a:lnTo>
                  <a:lnTo>
                    <a:pt x="78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72;p54">
              <a:extLst>
                <a:ext uri="{FF2B5EF4-FFF2-40B4-BE49-F238E27FC236}">
                  <a16:creationId xmlns:a16="http://schemas.microsoft.com/office/drawing/2014/main" id="{CF64C9FD-EB3F-359E-559D-EBF6451E8F1E}"/>
                </a:ext>
              </a:extLst>
            </p:cNvPr>
            <p:cNvSpPr/>
            <p:nvPr/>
          </p:nvSpPr>
          <p:spPr>
            <a:xfrm>
              <a:off x="2971850" y="1607300"/>
              <a:ext cx="309675" cy="58900"/>
            </a:xfrm>
            <a:custGeom>
              <a:avLst/>
              <a:gdLst/>
              <a:ahLst/>
              <a:cxnLst/>
              <a:rect l="l" t="t" r="r" b="b"/>
              <a:pathLst>
                <a:path w="12387" h="2356" extrusionOk="0">
                  <a:moveTo>
                    <a:pt x="9162" y="1"/>
                  </a:moveTo>
                  <a:lnTo>
                    <a:pt x="7575" y="103"/>
                  </a:lnTo>
                  <a:lnTo>
                    <a:pt x="5989" y="205"/>
                  </a:lnTo>
                  <a:lnTo>
                    <a:pt x="5170" y="308"/>
                  </a:lnTo>
                  <a:lnTo>
                    <a:pt x="4402" y="461"/>
                  </a:lnTo>
                  <a:lnTo>
                    <a:pt x="3583" y="666"/>
                  </a:lnTo>
                  <a:lnTo>
                    <a:pt x="2815" y="871"/>
                  </a:lnTo>
                  <a:lnTo>
                    <a:pt x="2099" y="1178"/>
                  </a:lnTo>
                  <a:lnTo>
                    <a:pt x="1382" y="1536"/>
                  </a:lnTo>
                  <a:lnTo>
                    <a:pt x="665" y="1946"/>
                  </a:lnTo>
                  <a:lnTo>
                    <a:pt x="0" y="2355"/>
                  </a:lnTo>
                  <a:lnTo>
                    <a:pt x="1433" y="1741"/>
                  </a:lnTo>
                  <a:lnTo>
                    <a:pt x="2969" y="1229"/>
                  </a:lnTo>
                  <a:lnTo>
                    <a:pt x="3685" y="1024"/>
                  </a:lnTo>
                  <a:lnTo>
                    <a:pt x="4504" y="922"/>
                  </a:lnTo>
                  <a:lnTo>
                    <a:pt x="5272" y="768"/>
                  </a:lnTo>
                  <a:lnTo>
                    <a:pt x="6040" y="717"/>
                  </a:lnTo>
                  <a:lnTo>
                    <a:pt x="9213" y="410"/>
                  </a:lnTo>
                  <a:lnTo>
                    <a:pt x="12387" y="154"/>
                  </a:lnTo>
                  <a:lnTo>
                    <a:pt x="1080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3;p54">
              <a:extLst>
                <a:ext uri="{FF2B5EF4-FFF2-40B4-BE49-F238E27FC236}">
                  <a16:creationId xmlns:a16="http://schemas.microsoft.com/office/drawing/2014/main" id="{8F73F1FB-1056-5D4F-4439-C087407E0CD9}"/>
                </a:ext>
              </a:extLst>
            </p:cNvPr>
            <p:cNvSpPr/>
            <p:nvPr/>
          </p:nvSpPr>
          <p:spPr>
            <a:xfrm>
              <a:off x="1801000" y="1417925"/>
              <a:ext cx="963575" cy="917500"/>
            </a:xfrm>
            <a:custGeom>
              <a:avLst/>
              <a:gdLst/>
              <a:ahLst/>
              <a:cxnLst/>
              <a:rect l="l" t="t" r="r" b="b"/>
              <a:pathLst>
                <a:path w="38543" h="36700" extrusionOk="0">
                  <a:moveTo>
                    <a:pt x="2457" y="0"/>
                  </a:moveTo>
                  <a:lnTo>
                    <a:pt x="2150" y="103"/>
                  </a:lnTo>
                  <a:lnTo>
                    <a:pt x="1843" y="205"/>
                  </a:lnTo>
                  <a:lnTo>
                    <a:pt x="1587" y="410"/>
                  </a:lnTo>
                  <a:lnTo>
                    <a:pt x="1331" y="614"/>
                  </a:lnTo>
                  <a:lnTo>
                    <a:pt x="1075" y="922"/>
                  </a:lnTo>
                  <a:lnTo>
                    <a:pt x="870" y="1280"/>
                  </a:lnTo>
                  <a:lnTo>
                    <a:pt x="717" y="1638"/>
                  </a:lnTo>
                  <a:lnTo>
                    <a:pt x="563" y="2099"/>
                  </a:lnTo>
                  <a:lnTo>
                    <a:pt x="410" y="2559"/>
                  </a:lnTo>
                  <a:lnTo>
                    <a:pt x="205" y="3634"/>
                  </a:lnTo>
                  <a:lnTo>
                    <a:pt x="51" y="4812"/>
                  </a:lnTo>
                  <a:lnTo>
                    <a:pt x="0" y="6142"/>
                  </a:lnTo>
                  <a:lnTo>
                    <a:pt x="51" y="7524"/>
                  </a:lnTo>
                  <a:lnTo>
                    <a:pt x="154" y="9009"/>
                  </a:lnTo>
                  <a:lnTo>
                    <a:pt x="358" y="10544"/>
                  </a:lnTo>
                  <a:lnTo>
                    <a:pt x="614" y="12233"/>
                  </a:lnTo>
                  <a:lnTo>
                    <a:pt x="973" y="14025"/>
                  </a:lnTo>
                  <a:lnTo>
                    <a:pt x="1433" y="15919"/>
                  </a:lnTo>
                  <a:lnTo>
                    <a:pt x="1996" y="17813"/>
                  </a:lnTo>
                  <a:lnTo>
                    <a:pt x="2559" y="19758"/>
                  </a:lnTo>
                  <a:lnTo>
                    <a:pt x="3276" y="21703"/>
                  </a:lnTo>
                  <a:lnTo>
                    <a:pt x="3993" y="23596"/>
                  </a:lnTo>
                  <a:lnTo>
                    <a:pt x="4760" y="25439"/>
                  </a:lnTo>
                  <a:lnTo>
                    <a:pt x="5630" y="27231"/>
                  </a:lnTo>
                  <a:lnTo>
                    <a:pt x="6501" y="28920"/>
                  </a:lnTo>
                  <a:lnTo>
                    <a:pt x="7422" y="30455"/>
                  </a:lnTo>
                  <a:lnTo>
                    <a:pt x="7883" y="31172"/>
                  </a:lnTo>
                  <a:lnTo>
                    <a:pt x="8394" y="31837"/>
                  </a:lnTo>
                  <a:lnTo>
                    <a:pt x="8855" y="32451"/>
                  </a:lnTo>
                  <a:lnTo>
                    <a:pt x="9367" y="33066"/>
                  </a:lnTo>
                  <a:lnTo>
                    <a:pt x="9879" y="33577"/>
                  </a:lnTo>
                  <a:lnTo>
                    <a:pt x="10391" y="34038"/>
                  </a:lnTo>
                  <a:lnTo>
                    <a:pt x="10903" y="34448"/>
                  </a:lnTo>
                  <a:lnTo>
                    <a:pt x="11414" y="34806"/>
                  </a:lnTo>
                  <a:lnTo>
                    <a:pt x="11977" y="35113"/>
                  </a:lnTo>
                  <a:lnTo>
                    <a:pt x="12643" y="35369"/>
                  </a:lnTo>
                  <a:lnTo>
                    <a:pt x="13359" y="35625"/>
                  </a:lnTo>
                  <a:lnTo>
                    <a:pt x="14178" y="35830"/>
                  </a:lnTo>
                  <a:lnTo>
                    <a:pt x="15048" y="36034"/>
                  </a:lnTo>
                  <a:lnTo>
                    <a:pt x="15970" y="36188"/>
                  </a:lnTo>
                  <a:lnTo>
                    <a:pt x="18017" y="36444"/>
                  </a:lnTo>
                  <a:lnTo>
                    <a:pt x="20167" y="36597"/>
                  </a:lnTo>
                  <a:lnTo>
                    <a:pt x="22470" y="36700"/>
                  </a:lnTo>
                  <a:lnTo>
                    <a:pt x="24774" y="36700"/>
                  </a:lnTo>
                  <a:lnTo>
                    <a:pt x="27077" y="36648"/>
                  </a:lnTo>
                  <a:lnTo>
                    <a:pt x="29329" y="36597"/>
                  </a:lnTo>
                  <a:lnTo>
                    <a:pt x="31428" y="36495"/>
                  </a:lnTo>
                  <a:lnTo>
                    <a:pt x="35113" y="36239"/>
                  </a:lnTo>
                  <a:lnTo>
                    <a:pt x="37621" y="36034"/>
                  </a:lnTo>
                  <a:lnTo>
                    <a:pt x="38542" y="35932"/>
                  </a:lnTo>
                  <a:lnTo>
                    <a:pt x="35881" y="15049"/>
                  </a:lnTo>
                  <a:lnTo>
                    <a:pt x="27384" y="16994"/>
                  </a:lnTo>
                  <a:lnTo>
                    <a:pt x="21447" y="18324"/>
                  </a:lnTo>
                  <a:lnTo>
                    <a:pt x="19399" y="18734"/>
                  </a:lnTo>
                  <a:lnTo>
                    <a:pt x="18427" y="18887"/>
                  </a:lnTo>
                  <a:lnTo>
                    <a:pt x="18324" y="18887"/>
                  </a:lnTo>
                  <a:lnTo>
                    <a:pt x="18171" y="18785"/>
                  </a:lnTo>
                  <a:lnTo>
                    <a:pt x="17659" y="18324"/>
                  </a:lnTo>
                  <a:lnTo>
                    <a:pt x="16993" y="17557"/>
                  </a:lnTo>
                  <a:lnTo>
                    <a:pt x="16021" y="16328"/>
                  </a:lnTo>
                  <a:lnTo>
                    <a:pt x="14741" y="14588"/>
                  </a:lnTo>
                  <a:lnTo>
                    <a:pt x="13155" y="12336"/>
                  </a:lnTo>
                  <a:lnTo>
                    <a:pt x="11210" y="9367"/>
                  </a:lnTo>
                  <a:lnTo>
                    <a:pt x="8804" y="5784"/>
                  </a:lnTo>
                  <a:lnTo>
                    <a:pt x="8139" y="4812"/>
                  </a:lnTo>
                  <a:lnTo>
                    <a:pt x="7524" y="3941"/>
                  </a:lnTo>
                  <a:lnTo>
                    <a:pt x="6961" y="3174"/>
                  </a:lnTo>
                  <a:lnTo>
                    <a:pt x="6398" y="2508"/>
                  </a:lnTo>
                  <a:lnTo>
                    <a:pt x="5835" y="1945"/>
                  </a:lnTo>
                  <a:lnTo>
                    <a:pt x="5323" y="1433"/>
                  </a:lnTo>
                  <a:lnTo>
                    <a:pt x="4863" y="973"/>
                  </a:lnTo>
                  <a:lnTo>
                    <a:pt x="4402" y="666"/>
                  </a:lnTo>
                  <a:lnTo>
                    <a:pt x="3941" y="359"/>
                  </a:lnTo>
                  <a:lnTo>
                    <a:pt x="3532" y="205"/>
                  </a:lnTo>
                  <a:lnTo>
                    <a:pt x="3122" y="51"/>
                  </a:lnTo>
                  <a:lnTo>
                    <a:pt x="2764"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4;p54">
              <a:extLst>
                <a:ext uri="{FF2B5EF4-FFF2-40B4-BE49-F238E27FC236}">
                  <a16:creationId xmlns:a16="http://schemas.microsoft.com/office/drawing/2014/main" id="{A27453C0-A7F6-F31C-FE79-4DE8672111FB}"/>
                </a:ext>
              </a:extLst>
            </p:cNvPr>
            <p:cNvSpPr/>
            <p:nvPr/>
          </p:nvSpPr>
          <p:spPr>
            <a:xfrm>
              <a:off x="1812500" y="1797975"/>
              <a:ext cx="952075" cy="546400"/>
            </a:xfrm>
            <a:custGeom>
              <a:avLst/>
              <a:gdLst/>
              <a:ahLst/>
              <a:cxnLst/>
              <a:rect l="l" t="t" r="r" b="b"/>
              <a:pathLst>
                <a:path w="38083" h="21856" extrusionOk="0">
                  <a:moveTo>
                    <a:pt x="103" y="0"/>
                  </a:moveTo>
                  <a:lnTo>
                    <a:pt x="103" y="51"/>
                  </a:lnTo>
                  <a:lnTo>
                    <a:pt x="922" y="2406"/>
                  </a:lnTo>
                  <a:lnTo>
                    <a:pt x="1792" y="4760"/>
                  </a:lnTo>
                  <a:lnTo>
                    <a:pt x="2560" y="6654"/>
                  </a:lnTo>
                  <a:lnTo>
                    <a:pt x="2048" y="5989"/>
                  </a:lnTo>
                  <a:lnTo>
                    <a:pt x="1076" y="4811"/>
                  </a:lnTo>
                  <a:lnTo>
                    <a:pt x="564" y="4197"/>
                  </a:lnTo>
                  <a:lnTo>
                    <a:pt x="103" y="3583"/>
                  </a:lnTo>
                  <a:lnTo>
                    <a:pt x="1" y="3583"/>
                  </a:lnTo>
                  <a:lnTo>
                    <a:pt x="1" y="3634"/>
                  </a:lnTo>
                  <a:lnTo>
                    <a:pt x="462" y="4248"/>
                  </a:lnTo>
                  <a:lnTo>
                    <a:pt x="922" y="4863"/>
                  </a:lnTo>
                  <a:lnTo>
                    <a:pt x="1792" y="6142"/>
                  </a:lnTo>
                  <a:lnTo>
                    <a:pt x="2714" y="7371"/>
                  </a:lnTo>
                  <a:lnTo>
                    <a:pt x="3123" y="7934"/>
                  </a:lnTo>
                  <a:lnTo>
                    <a:pt x="3174" y="7985"/>
                  </a:lnTo>
                  <a:lnTo>
                    <a:pt x="3737" y="9265"/>
                  </a:lnTo>
                  <a:lnTo>
                    <a:pt x="4761" y="11517"/>
                  </a:lnTo>
                  <a:lnTo>
                    <a:pt x="5887" y="13769"/>
                  </a:lnTo>
                  <a:lnTo>
                    <a:pt x="6399" y="14792"/>
                  </a:lnTo>
                  <a:lnTo>
                    <a:pt x="7013" y="15816"/>
                  </a:lnTo>
                  <a:lnTo>
                    <a:pt x="7679" y="16737"/>
                  </a:lnTo>
                  <a:lnTo>
                    <a:pt x="8344" y="17710"/>
                  </a:lnTo>
                  <a:lnTo>
                    <a:pt x="8702" y="18119"/>
                  </a:lnTo>
                  <a:lnTo>
                    <a:pt x="9112" y="18580"/>
                  </a:lnTo>
                  <a:lnTo>
                    <a:pt x="9521" y="18938"/>
                  </a:lnTo>
                  <a:lnTo>
                    <a:pt x="9931" y="19348"/>
                  </a:lnTo>
                  <a:lnTo>
                    <a:pt x="10391" y="19655"/>
                  </a:lnTo>
                  <a:lnTo>
                    <a:pt x="10903" y="19962"/>
                  </a:lnTo>
                  <a:lnTo>
                    <a:pt x="11364" y="20269"/>
                  </a:lnTo>
                  <a:lnTo>
                    <a:pt x="11876" y="20525"/>
                  </a:lnTo>
                  <a:lnTo>
                    <a:pt x="12490" y="20730"/>
                  </a:lnTo>
                  <a:lnTo>
                    <a:pt x="13206" y="20883"/>
                  </a:lnTo>
                  <a:lnTo>
                    <a:pt x="14025" y="21088"/>
                  </a:lnTo>
                  <a:lnTo>
                    <a:pt x="14947" y="21191"/>
                  </a:lnTo>
                  <a:lnTo>
                    <a:pt x="16943" y="21446"/>
                  </a:lnTo>
                  <a:lnTo>
                    <a:pt x="19093" y="21600"/>
                  </a:lnTo>
                  <a:lnTo>
                    <a:pt x="21242" y="21754"/>
                  </a:lnTo>
                  <a:lnTo>
                    <a:pt x="23341" y="21805"/>
                  </a:lnTo>
                  <a:lnTo>
                    <a:pt x="25132" y="21856"/>
                  </a:lnTo>
                  <a:lnTo>
                    <a:pt x="26617" y="21856"/>
                  </a:lnTo>
                  <a:lnTo>
                    <a:pt x="29483" y="21754"/>
                  </a:lnTo>
                  <a:lnTo>
                    <a:pt x="32298" y="21600"/>
                  </a:lnTo>
                  <a:lnTo>
                    <a:pt x="35113" y="21344"/>
                  </a:lnTo>
                  <a:lnTo>
                    <a:pt x="37929" y="20986"/>
                  </a:lnTo>
                  <a:lnTo>
                    <a:pt x="37980" y="20986"/>
                  </a:lnTo>
                  <a:lnTo>
                    <a:pt x="38031" y="20935"/>
                  </a:lnTo>
                  <a:lnTo>
                    <a:pt x="38082" y="20832"/>
                  </a:lnTo>
                  <a:lnTo>
                    <a:pt x="38031" y="20679"/>
                  </a:lnTo>
                  <a:lnTo>
                    <a:pt x="37877" y="20679"/>
                  </a:lnTo>
                  <a:lnTo>
                    <a:pt x="35421" y="20883"/>
                  </a:lnTo>
                  <a:lnTo>
                    <a:pt x="33015" y="21037"/>
                  </a:lnTo>
                  <a:lnTo>
                    <a:pt x="30558" y="21191"/>
                  </a:lnTo>
                  <a:lnTo>
                    <a:pt x="28152" y="21242"/>
                  </a:lnTo>
                  <a:lnTo>
                    <a:pt x="24928" y="21242"/>
                  </a:lnTo>
                  <a:lnTo>
                    <a:pt x="22880" y="21191"/>
                  </a:lnTo>
                  <a:lnTo>
                    <a:pt x="20782" y="21139"/>
                  </a:lnTo>
                  <a:lnTo>
                    <a:pt x="18632" y="20986"/>
                  </a:lnTo>
                  <a:lnTo>
                    <a:pt x="16636" y="20832"/>
                  </a:lnTo>
                  <a:lnTo>
                    <a:pt x="14844" y="20628"/>
                  </a:lnTo>
                  <a:lnTo>
                    <a:pt x="14077" y="20525"/>
                  </a:lnTo>
                  <a:lnTo>
                    <a:pt x="13462" y="20372"/>
                  </a:lnTo>
                  <a:lnTo>
                    <a:pt x="12899" y="20218"/>
                  </a:lnTo>
                  <a:lnTo>
                    <a:pt x="12388" y="20013"/>
                  </a:lnTo>
                  <a:lnTo>
                    <a:pt x="11876" y="19757"/>
                  </a:lnTo>
                  <a:lnTo>
                    <a:pt x="11364" y="19501"/>
                  </a:lnTo>
                  <a:lnTo>
                    <a:pt x="10903" y="19194"/>
                  </a:lnTo>
                  <a:lnTo>
                    <a:pt x="10443" y="18836"/>
                  </a:lnTo>
                  <a:lnTo>
                    <a:pt x="9982" y="18478"/>
                  </a:lnTo>
                  <a:lnTo>
                    <a:pt x="9572" y="18068"/>
                  </a:lnTo>
                  <a:lnTo>
                    <a:pt x="8856" y="17198"/>
                  </a:lnTo>
                  <a:lnTo>
                    <a:pt x="8139" y="16277"/>
                  </a:lnTo>
                  <a:lnTo>
                    <a:pt x="7474" y="15304"/>
                  </a:lnTo>
                  <a:lnTo>
                    <a:pt x="6911" y="14332"/>
                  </a:lnTo>
                  <a:lnTo>
                    <a:pt x="5785" y="12233"/>
                  </a:lnTo>
                  <a:lnTo>
                    <a:pt x="4710" y="10135"/>
                  </a:lnTo>
                  <a:lnTo>
                    <a:pt x="3533" y="7678"/>
                  </a:lnTo>
                  <a:lnTo>
                    <a:pt x="2458" y="5272"/>
                  </a:lnTo>
                  <a:lnTo>
                    <a:pt x="1280" y="2713"/>
                  </a:lnTo>
                  <a:lnTo>
                    <a:pt x="717" y="1382"/>
                  </a:lnTo>
                  <a:lnTo>
                    <a:pt x="206" y="51"/>
                  </a:lnTo>
                  <a:lnTo>
                    <a:pt x="20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5;p54">
              <a:extLst>
                <a:ext uri="{FF2B5EF4-FFF2-40B4-BE49-F238E27FC236}">
                  <a16:creationId xmlns:a16="http://schemas.microsoft.com/office/drawing/2014/main" id="{8B04082C-D682-4FE7-0C99-1A19533ACDD7}"/>
                </a:ext>
              </a:extLst>
            </p:cNvPr>
            <p:cNvSpPr/>
            <p:nvPr/>
          </p:nvSpPr>
          <p:spPr>
            <a:xfrm>
              <a:off x="2113225" y="1700725"/>
              <a:ext cx="230350" cy="197075"/>
            </a:xfrm>
            <a:custGeom>
              <a:avLst/>
              <a:gdLst/>
              <a:ahLst/>
              <a:cxnLst/>
              <a:rect l="l" t="t" r="r" b="b"/>
              <a:pathLst>
                <a:path w="9214" h="7883" extrusionOk="0">
                  <a:moveTo>
                    <a:pt x="0" y="0"/>
                  </a:moveTo>
                  <a:lnTo>
                    <a:pt x="0" y="51"/>
                  </a:lnTo>
                  <a:lnTo>
                    <a:pt x="0" y="102"/>
                  </a:lnTo>
                  <a:lnTo>
                    <a:pt x="1177" y="1740"/>
                  </a:lnTo>
                  <a:lnTo>
                    <a:pt x="2201" y="3276"/>
                  </a:lnTo>
                  <a:lnTo>
                    <a:pt x="3225" y="4760"/>
                  </a:lnTo>
                  <a:lnTo>
                    <a:pt x="4249" y="6245"/>
                  </a:lnTo>
                  <a:lnTo>
                    <a:pt x="4658" y="6808"/>
                  </a:lnTo>
                  <a:lnTo>
                    <a:pt x="4914" y="7064"/>
                  </a:lnTo>
                  <a:lnTo>
                    <a:pt x="5119" y="7319"/>
                  </a:lnTo>
                  <a:lnTo>
                    <a:pt x="5375" y="7575"/>
                  </a:lnTo>
                  <a:lnTo>
                    <a:pt x="5682" y="7729"/>
                  </a:lnTo>
                  <a:lnTo>
                    <a:pt x="5989" y="7883"/>
                  </a:lnTo>
                  <a:lnTo>
                    <a:pt x="6398" y="7883"/>
                  </a:lnTo>
                  <a:lnTo>
                    <a:pt x="7115" y="7780"/>
                  </a:lnTo>
                  <a:lnTo>
                    <a:pt x="7780" y="7575"/>
                  </a:lnTo>
                  <a:lnTo>
                    <a:pt x="8497" y="7371"/>
                  </a:lnTo>
                  <a:lnTo>
                    <a:pt x="9162" y="7115"/>
                  </a:lnTo>
                  <a:lnTo>
                    <a:pt x="9213" y="7064"/>
                  </a:lnTo>
                  <a:lnTo>
                    <a:pt x="9162" y="7012"/>
                  </a:lnTo>
                  <a:lnTo>
                    <a:pt x="9162" y="6961"/>
                  </a:lnTo>
                  <a:lnTo>
                    <a:pt x="9111" y="6961"/>
                  </a:lnTo>
                  <a:lnTo>
                    <a:pt x="7678" y="7268"/>
                  </a:lnTo>
                  <a:lnTo>
                    <a:pt x="6859" y="7422"/>
                  </a:lnTo>
                  <a:lnTo>
                    <a:pt x="6501" y="7473"/>
                  </a:lnTo>
                  <a:lnTo>
                    <a:pt x="6245" y="7422"/>
                  </a:lnTo>
                  <a:lnTo>
                    <a:pt x="5886" y="7319"/>
                  </a:lnTo>
                  <a:lnTo>
                    <a:pt x="5579" y="7115"/>
                  </a:lnTo>
                  <a:lnTo>
                    <a:pt x="5272" y="6859"/>
                  </a:lnTo>
                  <a:lnTo>
                    <a:pt x="5068" y="6552"/>
                  </a:lnTo>
                  <a:lnTo>
                    <a:pt x="4044" y="5221"/>
                  </a:lnTo>
                  <a:lnTo>
                    <a:pt x="2815" y="3583"/>
                  </a:lnTo>
                  <a:lnTo>
                    <a:pt x="2764" y="3532"/>
                  </a:lnTo>
                  <a:lnTo>
                    <a:pt x="2764" y="3429"/>
                  </a:lnTo>
                  <a:lnTo>
                    <a:pt x="2662" y="3276"/>
                  </a:lnTo>
                  <a:lnTo>
                    <a:pt x="2611" y="3020"/>
                  </a:lnTo>
                  <a:lnTo>
                    <a:pt x="2252" y="2252"/>
                  </a:lnTo>
                  <a:lnTo>
                    <a:pt x="1536" y="717"/>
                  </a:lnTo>
                  <a:lnTo>
                    <a:pt x="1485" y="717"/>
                  </a:lnTo>
                  <a:lnTo>
                    <a:pt x="1485" y="768"/>
                  </a:lnTo>
                  <a:lnTo>
                    <a:pt x="2099" y="2355"/>
                  </a:lnTo>
                  <a:lnTo>
                    <a:pt x="2304" y="2918"/>
                  </a:lnTo>
                  <a:lnTo>
                    <a:pt x="2099" y="2662"/>
                  </a:lnTo>
                  <a:lnTo>
                    <a:pt x="1229" y="1484"/>
                  </a:lnTo>
                  <a:lnTo>
                    <a:pt x="5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6;p54">
              <a:extLst>
                <a:ext uri="{FF2B5EF4-FFF2-40B4-BE49-F238E27FC236}">
                  <a16:creationId xmlns:a16="http://schemas.microsoft.com/office/drawing/2014/main" id="{5BA3654D-5518-25BE-580F-A7557B9C1CF6}"/>
                </a:ext>
              </a:extLst>
            </p:cNvPr>
            <p:cNvSpPr/>
            <p:nvPr/>
          </p:nvSpPr>
          <p:spPr>
            <a:xfrm>
              <a:off x="2613550" y="1837625"/>
              <a:ext cx="55050" cy="461975"/>
            </a:xfrm>
            <a:custGeom>
              <a:avLst/>
              <a:gdLst/>
              <a:ahLst/>
              <a:cxnLst/>
              <a:rect l="l" t="t" r="r" b="b"/>
              <a:pathLst>
                <a:path w="2202" h="18479" extrusionOk="0">
                  <a:moveTo>
                    <a:pt x="0" y="1"/>
                  </a:moveTo>
                  <a:lnTo>
                    <a:pt x="0" y="52"/>
                  </a:lnTo>
                  <a:lnTo>
                    <a:pt x="103" y="1229"/>
                  </a:lnTo>
                  <a:lnTo>
                    <a:pt x="154" y="2407"/>
                  </a:lnTo>
                  <a:lnTo>
                    <a:pt x="308" y="4710"/>
                  </a:lnTo>
                  <a:lnTo>
                    <a:pt x="768" y="9265"/>
                  </a:lnTo>
                  <a:lnTo>
                    <a:pt x="1331" y="13872"/>
                  </a:lnTo>
                  <a:lnTo>
                    <a:pt x="1638" y="16124"/>
                  </a:lnTo>
                  <a:lnTo>
                    <a:pt x="2048" y="18427"/>
                  </a:lnTo>
                  <a:lnTo>
                    <a:pt x="2048" y="18478"/>
                  </a:lnTo>
                  <a:lnTo>
                    <a:pt x="2150" y="18478"/>
                  </a:lnTo>
                  <a:lnTo>
                    <a:pt x="2201" y="18427"/>
                  </a:lnTo>
                  <a:lnTo>
                    <a:pt x="2048" y="16124"/>
                  </a:lnTo>
                  <a:lnTo>
                    <a:pt x="1843" y="13821"/>
                  </a:lnTo>
                  <a:lnTo>
                    <a:pt x="1382" y="9265"/>
                  </a:lnTo>
                  <a:lnTo>
                    <a:pt x="819" y="4710"/>
                  </a:lnTo>
                  <a:lnTo>
                    <a:pt x="410" y="2355"/>
                  </a:lnTo>
                  <a:lnTo>
                    <a:pt x="256" y="1229"/>
                  </a:lnTo>
                  <a:lnTo>
                    <a:pt x="103" y="52"/>
                  </a:lnTo>
                  <a:lnTo>
                    <a:pt x="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7;p54">
              <a:extLst>
                <a:ext uri="{FF2B5EF4-FFF2-40B4-BE49-F238E27FC236}">
                  <a16:creationId xmlns:a16="http://schemas.microsoft.com/office/drawing/2014/main" id="{5230CAEE-AB30-3FC1-D841-C03848B32C83}"/>
                </a:ext>
              </a:extLst>
            </p:cNvPr>
            <p:cNvSpPr/>
            <p:nvPr/>
          </p:nvSpPr>
          <p:spPr>
            <a:xfrm>
              <a:off x="1941750" y="1103125"/>
              <a:ext cx="234200" cy="414625"/>
            </a:xfrm>
            <a:custGeom>
              <a:avLst/>
              <a:gdLst/>
              <a:ahLst/>
              <a:cxnLst/>
              <a:rect l="l" t="t" r="r" b="b"/>
              <a:pathLst>
                <a:path w="9368" h="16585" extrusionOk="0">
                  <a:moveTo>
                    <a:pt x="2560" y="1"/>
                  </a:moveTo>
                  <a:lnTo>
                    <a:pt x="1587" y="3379"/>
                  </a:lnTo>
                  <a:lnTo>
                    <a:pt x="1587" y="3481"/>
                  </a:lnTo>
                  <a:lnTo>
                    <a:pt x="1536" y="3635"/>
                  </a:lnTo>
                  <a:lnTo>
                    <a:pt x="1434" y="3942"/>
                  </a:lnTo>
                  <a:lnTo>
                    <a:pt x="1178" y="4761"/>
                  </a:lnTo>
                  <a:lnTo>
                    <a:pt x="1024" y="5426"/>
                  </a:lnTo>
                  <a:lnTo>
                    <a:pt x="871" y="6092"/>
                  </a:lnTo>
                  <a:lnTo>
                    <a:pt x="564" y="7320"/>
                  </a:lnTo>
                  <a:lnTo>
                    <a:pt x="359" y="8549"/>
                  </a:lnTo>
                  <a:lnTo>
                    <a:pt x="154" y="9777"/>
                  </a:lnTo>
                  <a:lnTo>
                    <a:pt x="0" y="11057"/>
                  </a:lnTo>
                  <a:lnTo>
                    <a:pt x="154" y="11466"/>
                  </a:lnTo>
                  <a:lnTo>
                    <a:pt x="512" y="12132"/>
                  </a:lnTo>
                  <a:lnTo>
                    <a:pt x="1024" y="13002"/>
                  </a:lnTo>
                  <a:lnTo>
                    <a:pt x="1741" y="13974"/>
                  </a:lnTo>
                  <a:lnTo>
                    <a:pt x="2150" y="14435"/>
                  </a:lnTo>
                  <a:lnTo>
                    <a:pt x="2560" y="14896"/>
                  </a:lnTo>
                  <a:lnTo>
                    <a:pt x="3020" y="15356"/>
                  </a:lnTo>
                  <a:lnTo>
                    <a:pt x="3532" y="15715"/>
                  </a:lnTo>
                  <a:lnTo>
                    <a:pt x="4044" y="16022"/>
                  </a:lnTo>
                  <a:lnTo>
                    <a:pt x="4556" y="16329"/>
                  </a:lnTo>
                  <a:lnTo>
                    <a:pt x="5119" y="16482"/>
                  </a:lnTo>
                  <a:lnTo>
                    <a:pt x="5682" y="16585"/>
                  </a:lnTo>
                  <a:lnTo>
                    <a:pt x="5836" y="16533"/>
                  </a:lnTo>
                  <a:lnTo>
                    <a:pt x="6040" y="16380"/>
                  </a:lnTo>
                  <a:lnTo>
                    <a:pt x="6194" y="16124"/>
                  </a:lnTo>
                  <a:lnTo>
                    <a:pt x="6347" y="15817"/>
                  </a:lnTo>
                  <a:lnTo>
                    <a:pt x="6603" y="14947"/>
                  </a:lnTo>
                  <a:lnTo>
                    <a:pt x="6859" y="13974"/>
                  </a:lnTo>
                  <a:lnTo>
                    <a:pt x="7064" y="13002"/>
                  </a:lnTo>
                  <a:lnTo>
                    <a:pt x="7166" y="12183"/>
                  </a:lnTo>
                  <a:lnTo>
                    <a:pt x="7320" y="11313"/>
                  </a:lnTo>
                  <a:lnTo>
                    <a:pt x="7422" y="10954"/>
                  </a:lnTo>
                  <a:lnTo>
                    <a:pt x="9367" y="5580"/>
                  </a:lnTo>
                  <a:lnTo>
                    <a:pt x="3379" y="615"/>
                  </a:lnTo>
                  <a:lnTo>
                    <a:pt x="2560"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8;p54">
              <a:extLst>
                <a:ext uri="{FF2B5EF4-FFF2-40B4-BE49-F238E27FC236}">
                  <a16:creationId xmlns:a16="http://schemas.microsoft.com/office/drawing/2014/main" id="{E92DF187-E8B2-E96E-F87D-2565250E0152}"/>
                </a:ext>
              </a:extLst>
            </p:cNvPr>
            <p:cNvSpPr/>
            <p:nvPr/>
          </p:nvSpPr>
          <p:spPr>
            <a:xfrm>
              <a:off x="1981425" y="1101850"/>
              <a:ext cx="194525" cy="275150"/>
            </a:xfrm>
            <a:custGeom>
              <a:avLst/>
              <a:gdLst/>
              <a:ahLst/>
              <a:cxnLst/>
              <a:rect l="l" t="t" r="r" b="b"/>
              <a:pathLst>
                <a:path w="7781" h="11006" extrusionOk="0">
                  <a:moveTo>
                    <a:pt x="973" y="1"/>
                  </a:moveTo>
                  <a:lnTo>
                    <a:pt x="0" y="3379"/>
                  </a:lnTo>
                  <a:lnTo>
                    <a:pt x="154" y="3993"/>
                  </a:lnTo>
                  <a:lnTo>
                    <a:pt x="359" y="4607"/>
                  </a:lnTo>
                  <a:lnTo>
                    <a:pt x="563" y="5170"/>
                  </a:lnTo>
                  <a:lnTo>
                    <a:pt x="819" y="5733"/>
                  </a:lnTo>
                  <a:lnTo>
                    <a:pt x="1075" y="6296"/>
                  </a:lnTo>
                  <a:lnTo>
                    <a:pt x="1382" y="6808"/>
                  </a:lnTo>
                  <a:lnTo>
                    <a:pt x="1740" y="7320"/>
                  </a:lnTo>
                  <a:lnTo>
                    <a:pt x="2099" y="7832"/>
                  </a:lnTo>
                  <a:lnTo>
                    <a:pt x="2457" y="8293"/>
                  </a:lnTo>
                  <a:lnTo>
                    <a:pt x="2867" y="8753"/>
                  </a:lnTo>
                  <a:lnTo>
                    <a:pt x="3327" y="9214"/>
                  </a:lnTo>
                  <a:lnTo>
                    <a:pt x="3788" y="9623"/>
                  </a:lnTo>
                  <a:lnTo>
                    <a:pt x="4249" y="9982"/>
                  </a:lnTo>
                  <a:lnTo>
                    <a:pt x="4760" y="10340"/>
                  </a:lnTo>
                  <a:lnTo>
                    <a:pt x="5323" y="10698"/>
                  </a:lnTo>
                  <a:lnTo>
                    <a:pt x="5835" y="11005"/>
                  </a:lnTo>
                  <a:lnTo>
                    <a:pt x="7780" y="5631"/>
                  </a:lnTo>
                  <a:lnTo>
                    <a:pt x="1792" y="666"/>
                  </a:lnTo>
                  <a:lnTo>
                    <a:pt x="97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9;p54">
              <a:extLst>
                <a:ext uri="{FF2B5EF4-FFF2-40B4-BE49-F238E27FC236}">
                  <a16:creationId xmlns:a16="http://schemas.microsoft.com/office/drawing/2014/main" id="{FCBD0D27-AC26-07F1-DE0E-CBCA22164D8C}"/>
                </a:ext>
              </a:extLst>
            </p:cNvPr>
            <p:cNvSpPr/>
            <p:nvPr/>
          </p:nvSpPr>
          <p:spPr>
            <a:xfrm>
              <a:off x="1935350" y="733325"/>
              <a:ext cx="453000" cy="584800"/>
            </a:xfrm>
            <a:custGeom>
              <a:avLst/>
              <a:gdLst/>
              <a:ahLst/>
              <a:cxnLst/>
              <a:rect l="l" t="t" r="r" b="b"/>
              <a:pathLst>
                <a:path w="18120" h="23392" extrusionOk="0">
                  <a:moveTo>
                    <a:pt x="8292" y="0"/>
                  </a:moveTo>
                  <a:lnTo>
                    <a:pt x="7474" y="52"/>
                  </a:lnTo>
                  <a:lnTo>
                    <a:pt x="6603" y="205"/>
                  </a:lnTo>
                  <a:lnTo>
                    <a:pt x="5836" y="410"/>
                  </a:lnTo>
                  <a:lnTo>
                    <a:pt x="5017" y="717"/>
                  </a:lnTo>
                  <a:lnTo>
                    <a:pt x="4249" y="1075"/>
                  </a:lnTo>
                  <a:lnTo>
                    <a:pt x="3481" y="1536"/>
                  </a:lnTo>
                  <a:lnTo>
                    <a:pt x="2816" y="2099"/>
                  </a:lnTo>
                  <a:lnTo>
                    <a:pt x="2202" y="2764"/>
                  </a:lnTo>
                  <a:lnTo>
                    <a:pt x="1587" y="3532"/>
                  </a:lnTo>
                  <a:lnTo>
                    <a:pt x="1331" y="3942"/>
                  </a:lnTo>
                  <a:lnTo>
                    <a:pt x="1127" y="4402"/>
                  </a:lnTo>
                  <a:lnTo>
                    <a:pt x="871" y="4914"/>
                  </a:lnTo>
                  <a:lnTo>
                    <a:pt x="717" y="5375"/>
                  </a:lnTo>
                  <a:lnTo>
                    <a:pt x="512" y="5938"/>
                  </a:lnTo>
                  <a:lnTo>
                    <a:pt x="359" y="6501"/>
                  </a:lnTo>
                  <a:lnTo>
                    <a:pt x="256" y="7115"/>
                  </a:lnTo>
                  <a:lnTo>
                    <a:pt x="154" y="7729"/>
                  </a:lnTo>
                  <a:lnTo>
                    <a:pt x="52" y="8395"/>
                  </a:lnTo>
                  <a:lnTo>
                    <a:pt x="1" y="9060"/>
                  </a:lnTo>
                  <a:lnTo>
                    <a:pt x="1" y="9828"/>
                  </a:lnTo>
                  <a:lnTo>
                    <a:pt x="1" y="10545"/>
                  </a:lnTo>
                  <a:lnTo>
                    <a:pt x="154" y="12182"/>
                  </a:lnTo>
                  <a:lnTo>
                    <a:pt x="410" y="13974"/>
                  </a:lnTo>
                  <a:lnTo>
                    <a:pt x="615" y="14844"/>
                  </a:lnTo>
                  <a:lnTo>
                    <a:pt x="820" y="15663"/>
                  </a:lnTo>
                  <a:lnTo>
                    <a:pt x="1024" y="16482"/>
                  </a:lnTo>
                  <a:lnTo>
                    <a:pt x="1280" y="17199"/>
                  </a:lnTo>
                  <a:lnTo>
                    <a:pt x="1587" y="17864"/>
                  </a:lnTo>
                  <a:lnTo>
                    <a:pt x="1843" y="18478"/>
                  </a:lnTo>
                  <a:lnTo>
                    <a:pt x="2202" y="19041"/>
                  </a:lnTo>
                  <a:lnTo>
                    <a:pt x="2509" y="19604"/>
                  </a:lnTo>
                  <a:lnTo>
                    <a:pt x="2867" y="20065"/>
                  </a:lnTo>
                  <a:lnTo>
                    <a:pt x="3225" y="20526"/>
                  </a:lnTo>
                  <a:lnTo>
                    <a:pt x="3583" y="20935"/>
                  </a:lnTo>
                  <a:lnTo>
                    <a:pt x="3942" y="21293"/>
                  </a:lnTo>
                  <a:lnTo>
                    <a:pt x="4351" y="21600"/>
                  </a:lnTo>
                  <a:lnTo>
                    <a:pt x="4761" y="21908"/>
                  </a:lnTo>
                  <a:lnTo>
                    <a:pt x="5529" y="22419"/>
                  </a:lnTo>
                  <a:lnTo>
                    <a:pt x="6347" y="22778"/>
                  </a:lnTo>
                  <a:lnTo>
                    <a:pt x="7115" y="23034"/>
                  </a:lnTo>
                  <a:lnTo>
                    <a:pt x="7883" y="23238"/>
                  </a:lnTo>
                  <a:lnTo>
                    <a:pt x="8600" y="23341"/>
                  </a:lnTo>
                  <a:lnTo>
                    <a:pt x="9265" y="23392"/>
                  </a:lnTo>
                  <a:lnTo>
                    <a:pt x="10801" y="23392"/>
                  </a:lnTo>
                  <a:lnTo>
                    <a:pt x="11261" y="23341"/>
                  </a:lnTo>
                  <a:lnTo>
                    <a:pt x="11773" y="23238"/>
                  </a:lnTo>
                  <a:lnTo>
                    <a:pt x="12336" y="23085"/>
                  </a:lnTo>
                  <a:lnTo>
                    <a:pt x="12950" y="22880"/>
                  </a:lnTo>
                  <a:lnTo>
                    <a:pt x="13616" y="22573"/>
                  </a:lnTo>
                  <a:lnTo>
                    <a:pt x="14230" y="22215"/>
                  </a:lnTo>
                  <a:lnTo>
                    <a:pt x="14895" y="21754"/>
                  </a:lnTo>
                  <a:lnTo>
                    <a:pt x="15510" y="21191"/>
                  </a:lnTo>
                  <a:lnTo>
                    <a:pt x="16124" y="20526"/>
                  </a:lnTo>
                  <a:lnTo>
                    <a:pt x="16380" y="20116"/>
                  </a:lnTo>
                  <a:lnTo>
                    <a:pt x="16687" y="19707"/>
                  </a:lnTo>
                  <a:lnTo>
                    <a:pt x="16891" y="19246"/>
                  </a:lnTo>
                  <a:lnTo>
                    <a:pt x="17147" y="18785"/>
                  </a:lnTo>
                  <a:lnTo>
                    <a:pt x="17352" y="18273"/>
                  </a:lnTo>
                  <a:lnTo>
                    <a:pt x="17557" y="17710"/>
                  </a:lnTo>
                  <a:lnTo>
                    <a:pt x="17710" y="17096"/>
                  </a:lnTo>
                  <a:lnTo>
                    <a:pt x="17864" y="16431"/>
                  </a:lnTo>
                  <a:lnTo>
                    <a:pt x="17966" y="15765"/>
                  </a:lnTo>
                  <a:lnTo>
                    <a:pt x="18069" y="15049"/>
                  </a:lnTo>
                  <a:lnTo>
                    <a:pt x="18120" y="14281"/>
                  </a:lnTo>
                  <a:lnTo>
                    <a:pt x="18120" y="13462"/>
                  </a:lnTo>
                  <a:lnTo>
                    <a:pt x="18120" y="12592"/>
                  </a:lnTo>
                  <a:lnTo>
                    <a:pt x="18069" y="11671"/>
                  </a:lnTo>
                  <a:lnTo>
                    <a:pt x="17966" y="10749"/>
                  </a:lnTo>
                  <a:lnTo>
                    <a:pt x="17864" y="9930"/>
                  </a:lnTo>
                  <a:lnTo>
                    <a:pt x="17710" y="9060"/>
                  </a:lnTo>
                  <a:lnTo>
                    <a:pt x="17557" y="8292"/>
                  </a:lnTo>
                  <a:lnTo>
                    <a:pt x="17403" y="7576"/>
                  </a:lnTo>
                  <a:lnTo>
                    <a:pt x="17199" y="6859"/>
                  </a:lnTo>
                  <a:lnTo>
                    <a:pt x="16943" y="6194"/>
                  </a:lnTo>
                  <a:lnTo>
                    <a:pt x="16687" y="5580"/>
                  </a:lnTo>
                  <a:lnTo>
                    <a:pt x="16431" y="5017"/>
                  </a:lnTo>
                  <a:lnTo>
                    <a:pt x="16175" y="4454"/>
                  </a:lnTo>
                  <a:lnTo>
                    <a:pt x="15868" y="3942"/>
                  </a:lnTo>
                  <a:lnTo>
                    <a:pt x="15561" y="3481"/>
                  </a:lnTo>
                  <a:lnTo>
                    <a:pt x="15202" y="3020"/>
                  </a:lnTo>
                  <a:lnTo>
                    <a:pt x="14844" y="2662"/>
                  </a:lnTo>
                  <a:lnTo>
                    <a:pt x="14486" y="2253"/>
                  </a:lnTo>
                  <a:lnTo>
                    <a:pt x="14128" y="1945"/>
                  </a:lnTo>
                  <a:lnTo>
                    <a:pt x="13360" y="1331"/>
                  </a:lnTo>
                  <a:lnTo>
                    <a:pt x="12541" y="871"/>
                  </a:lnTo>
                  <a:lnTo>
                    <a:pt x="11722" y="512"/>
                  </a:lnTo>
                  <a:lnTo>
                    <a:pt x="10852" y="256"/>
                  </a:lnTo>
                  <a:lnTo>
                    <a:pt x="9982" y="52"/>
                  </a:lnTo>
                  <a:lnTo>
                    <a:pt x="9163"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80;p54">
              <a:extLst>
                <a:ext uri="{FF2B5EF4-FFF2-40B4-BE49-F238E27FC236}">
                  <a16:creationId xmlns:a16="http://schemas.microsoft.com/office/drawing/2014/main" id="{B80B1AB4-A374-1F39-57F2-45ECFCCEC94A}"/>
                </a:ext>
              </a:extLst>
            </p:cNvPr>
            <p:cNvSpPr/>
            <p:nvPr/>
          </p:nvSpPr>
          <p:spPr>
            <a:xfrm>
              <a:off x="2303875" y="931675"/>
              <a:ext cx="46100" cy="25600"/>
            </a:xfrm>
            <a:custGeom>
              <a:avLst/>
              <a:gdLst/>
              <a:ahLst/>
              <a:cxnLst/>
              <a:rect l="l" t="t" r="r" b="b"/>
              <a:pathLst>
                <a:path w="1844" h="1024" extrusionOk="0">
                  <a:moveTo>
                    <a:pt x="666" y="0"/>
                  </a:moveTo>
                  <a:lnTo>
                    <a:pt x="410" y="51"/>
                  </a:lnTo>
                  <a:lnTo>
                    <a:pt x="205" y="154"/>
                  </a:lnTo>
                  <a:lnTo>
                    <a:pt x="52" y="307"/>
                  </a:lnTo>
                  <a:lnTo>
                    <a:pt x="1" y="410"/>
                  </a:lnTo>
                  <a:lnTo>
                    <a:pt x="1" y="512"/>
                  </a:lnTo>
                  <a:lnTo>
                    <a:pt x="1" y="614"/>
                  </a:lnTo>
                  <a:lnTo>
                    <a:pt x="52" y="717"/>
                  </a:lnTo>
                  <a:lnTo>
                    <a:pt x="359" y="870"/>
                  </a:lnTo>
                  <a:lnTo>
                    <a:pt x="717" y="921"/>
                  </a:lnTo>
                  <a:lnTo>
                    <a:pt x="1434" y="1024"/>
                  </a:lnTo>
                  <a:lnTo>
                    <a:pt x="1587" y="1024"/>
                  </a:lnTo>
                  <a:lnTo>
                    <a:pt x="1690" y="973"/>
                  </a:lnTo>
                  <a:lnTo>
                    <a:pt x="1792" y="819"/>
                  </a:lnTo>
                  <a:lnTo>
                    <a:pt x="1843" y="717"/>
                  </a:lnTo>
                  <a:lnTo>
                    <a:pt x="1843" y="563"/>
                  </a:lnTo>
                  <a:lnTo>
                    <a:pt x="1741" y="410"/>
                  </a:lnTo>
                  <a:lnTo>
                    <a:pt x="1587" y="256"/>
                  </a:lnTo>
                  <a:lnTo>
                    <a:pt x="1383" y="154"/>
                  </a:lnTo>
                  <a:lnTo>
                    <a:pt x="1127" y="51"/>
                  </a:lnTo>
                  <a:lnTo>
                    <a:pt x="9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81;p54">
              <a:extLst>
                <a:ext uri="{FF2B5EF4-FFF2-40B4-BE49-F238E27FC236}">
                  <a16:creationId xmlns:a16="http://schemas.microsoft.com/office/drawing/2014/main" id="{DFE76DA1-6042-C8A3-72E1-879ADAA98B38}"/>
                </a:ext>
              </a:extLst>
            </p:cNvPr>
            <p:cNvSpPr/>
            <p:nvPr/>
          </p:nvSpPr>
          <p:spPr>
            <a:xfrm>
              <a:off x="2163125" y="943175"/>
              <a:ext cx="46100" cy="28175"/>
            </a:xfrm>
            <a:custGeom>
              <a:avLst/>
              <a:gdLst/>
              <a:ahLst/>
              <a:cxnLst/>
              <a:rect l="l" t="t" r="r" b="b"/>
              <a:pathLst>
                <a:path w="1844" h="1127" extrusionOk="0">
                  <a:moveTo>
                    <a:pt x="1075" y="1"/>
                  </a:moveTo>
                  <a:lnTo>
                    <a:pt x="871" y="52"/>
                  </a:lnTo>
                  <a:lnTo>
                    <a:pt x="615" y="103"/>
                  </a:lnTo>
                  <a:lnTo>
                    <a:pt x="410" y="205"/>
                  </a:lnTo>
                  <a:lnTo>
                    <a:pt x="205" y="359"/>
                  </a:lnTo>
                  <a:lnTo>
                    <a:pt x="52" y="564"/>
                  </a:lnTo>
                  <a:lnTo>
                    <a:pt x="0" y="717"/>
                  </a:lnTo>
                  <a:lnTo>
                    <a:pt x="0" y="871"/>
                  </a:lnTo>
                  <a:lnTo>
                    <a:pt x="103" y="973"/>
                  </a:lnTo>
                  <a:lnTo>
                    <a:pt x="205" y="1076"/>
                  </a:lnTo>
                  <a:lnTo>
                    <a:pt x="308" y="1127"/>
                  </a:lnTo>
                  <a:lnTo>
                    <a:pt x="461" y="1127"/>
                  </a:lnTo>
                  <a:lnTo>
                    <a:pt x="1126" y="922"/>
                  </a:lnTo>
                  <a:lnTo>
                    <a:pt x="1280" y="922"/>
                  </a:lnTo>
                  <a:lnTo>
                    <a:pt x="1485" y="820"/>
                  </a:lnTo>
                  <a:lnTo>
                    <a:pt x="1638" y="717"/>
                  </a:lnTo>
                  <a:lnTo>
                    <a:pt x="1741" y="615"/>
                  </a:lnTo>
                  <a:lnTo>
                    <a:pt x="1792" y="513"/>
                  </a:lnTo>
                  <a:lnTo>
                    <a:pt x="1843" y="410"/>
                  </a:lnTo>
                  <a:lnTo>
                    <a:pt x="1792" y="308"/>
                  </a:lnTo>
                  <a:lnTo>
                    <a:pt x="1741" y="205"/>
                  </a:lnTo>
                  <a:lnTo>
                    <a:pt x="1536" y="52"/>
                  </a:lnTo>
                  <a:lnTo>
                    <a:pt x="133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82;p54">
              <a:extLst>
                <a:ext uri="{FF2B5EF4-FFF2-40B4-BE49-F238E27FC236}">
                  <a16:creationId xmlns:a16="http://schemas.microsoft.com/office/drawing/2014/main" id="{D81A4A01-13DD-CDAE-80DE-F8490EB8A071}"/>
                </a:ext>
              </a:extLst>
            </p:cNvPr>
            <p:cNvSpPr/>
            <p:nvPr/>
          </p:nvSpPr>
          <p:spPr>
            <a:xfrm>
              <a:off x="2202800" y="1031475"/>
              <a:ext cx="16650" cy="47375"/>
            </a:xfrm>
            <a:custGeom>
              <a:avLst/>
              <a:gdLst/>
              <a:ahLst/>
              <a:cxnLst/>
              <a:rect l="l" t="t" r="r" b="b"/>
              <a:pathLst>
                <a:path w="666" h="1895" extrusionOk="0">
                  <a:moveTo>
                    <a:pt x="563" y="0"/>
                  </a:moveTo>
                  <a:lnTo>
                    <a:pt x="563" y="103"/>
                  </a:lnTo>
                  <a:lnTo>
                    <a:pt x="563" y="615"/>
                  </a:lnTo>
                  <a:lnTo>
                    <a:pt x="512" y="1075"/>
                  </a:lnTo>
                  <a:lnTo>
                    <a:pt x="461" y="1331"/>
                  </a:lnTo>
                  <a:lnTo>
                    <a:pt x="358" y="1536"/>
                  </a:lnTo>
                  <a:lnTo>
                    <a:pt x="205" y="1690"/>
                  </a:lnTo>
                  <a:lnTo>
                    <a:pt x="0" y="1843"/>
                  </a:lnTo>
                  <a:lnTo>
                    <a:pt x="0" y="1894"/>
                  </a:lnTo>
                  <a:lnTo>
                    <a:pt x="256" y="1792"/>
                  </a:lnTo>
                  <a:lnTo>
                    <a:pt x="410" y="1587"/>
                  </a:lnTo>
                  <a:lnTo>
                    <a:pt x="563" y="1382"/>
                  </a:lnTo>
                  <a:lnTo>
                    <a:pt x="614" y="1127"/>
                  </a:lnTo>
                  <a:lnTo>
                    <a:pt x="666" y="871"/>
                  </a:lnTo>
                  <a:lnTo>
                    <a:pt x="666" y="564"/>
                  </a:lnTo>
                  <a:lnTo>
                    <a:pt x="56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3;p54">
              <a:extLst>
                <a:ext uri="{FF2B5EF4-FFF2-40B4-BE49-F238E27FC236}">
                  <a16:creationId xmlns:a16="http://schemas.microsoft.com/office/drawing/2014/main" id="{9F354C3F-2C49-BACC-3FBC-1F04F886C240}"/>
                </a:ext>
              </a:extLst>
            </p:cNvPr>
            <p:cNvSpPr/>
            <p:nvPr/>
          </p:nvSpPr>
          <p:spPr>
            <a:xfrm>
              <a:off x="2179750" y="1014850"/>
              <a:ext cx="38425" cy="56325"/>
            </a:xfrm>
            <a:custGeom>
              <a:avLst/>
              <a:gdLst/>
              <a:ahLst/>
              <a:cxnLst/>
              <a:rect l="l" t="t" r="r" b="b"/>
              <a:pathLst>
                <a:path w="1537" h="2253" extrusionOk="0">
                  <a:moveTo>
                    <a:pt x="820" y="0"/>
                  </a:moveTo>
                  <a:lnTo>
                    <a:pt x="615" y="51"/>
                  </a:lnTo>
                  <a:lnTo>
                    <a:pt x="461" y="102"/>
                  </a:lnTo>
                  <a:lnTo>
                    <a:pt x="308" y="205"/>
                  </a:lnTo>
                  <a:lnTo>
                    <a:pt x="206" y="358"/>
                  </a:lnTo>
                  <a:lnTo>
                    <a:pt x="103" y="563"/>
                  </a:lnTo>
                  <a:lnTo>
                    <a:pt x="52" y="717"/>
                  </a:lnTo>
                  <a:lnTo>
                    <a:pt x="1" y="1126"/>
                  </a:lnTo>
                  <a:lnTo>
                    <a:pt x="103" y="1536"/>
                  </a:lnTo>
                  <a:lnTo>
                    <a:pt x="257" y="1894"/>
                  </a:lnTo>
                  <a:lnTo>
                    <a:pt x="359" y="2047"/>
                  </a:lnTo>
                  <a:lnTo>
                    <a:pt x="513" y="2150"/>
                  </a:lnTo>
                  <a:lnTo>
                    <a:pt x="666" y="2201"/>
                  </a:lnTo>
                  <a:lnTo>
                    <a:pt x="820" y="2252"/>
                  </a:lnTo>
                  <a:lnTo>
                    <a:pt x="1025" y="2201"/>
                  </a:lnTo>
                  <a:lnTo>
                    <a:pt x="1178" y="2150"/>
                  </a:lnTo>
                  <a:lnTo>
                    <a:pt x="1280" y="1996"/>
                  </a:lnTo>
                  <a:lnTo>
                    <a:pt x="1383" y="1894"/>
                  </a:lnTo>
                  <a:lnTo>
                    <a:pt x="1536" y="1536"/>
                  </a:lnTo>
                  <a:lnTo>
                    <a:pt x="1536" y="1126"/>
                  </a:lnTo>
                  <a:lnTo>
                    <a:pt x="1485" y="717"/>
                  </a:lnTo>
                  <a:lnTo>
                    <a:pt x="1332" y="358"/>
                  </a:lnTo>
                  <a:lnTo>
                    <a:pt x="1229" y="205"/>
                  </a:lnTo>
                  <a:lnTo>
                    <a:pt x="1127" y="102"/>
                  </a:lnTo>
                  <a:lnTo>
                    <a:pt x="973" y="51"/>
                  </a:lnTo>
                  <a:lnTo>
                    <a:pt x="82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4;p54">
              <a:extLst>
                <a:ext uri="{FF2B5EF4-FFF2-40B4-BE49-F238E27FC236}">
                  <a16:creationId xmlns:a16="http://schemas.microsoft.com/office/drawing/2014/main" id="{BED0BC43-F25F-FAE4-C385-CAAEBE05E07F}"/>
                </a:ext>
              </a:extLst>
            </p:cNvPr>
            <p:cNvSpPr/>
            <p:nvPr/>
          </p:nvSpPr>
          <p:spPr>
            <a:xfrm>
              <a:off x="2156725" y="1018675"/>
              <a:ext cx="35850" cy="23050"/>
            </a:xfrm>
            <a:custGeom>
              <a:avLst/>
              <a:gdLst/>
              <a:ahLst/>
              <a:cxnLst/>
              <a:rect l="l" t="t" r="r" b="b"/>
              <a:pathLst>
                <a:path w="1434" h="922" extrusionOk="0">
                  <a:moveTo>
                    <a:pt x="1331" y="1"/>
                  </a:moveTo>
                  <a:lnTo>
                    <a:pt x="1280" y="52"/>
                  </a:lnTo>
                  <a:lnTo>
                    <a:pt x="1024" y="257"/>
                  </a:lnTo>
                  <a:lnTo>
                    <a:pt x="871" y="359"/>
                  </a:lnTo>
                  <a:lnTo>
                    <a:pt x="717" y="461"/>
                  </a:lnTo>
                  <a:lnTo>
                    <a:pt x="512" y="410"/>
                  </a:lnTo>
                  <a:lnTo>
                    <a:pt x="359" y="359"/>
                  </a:lnTo>
                  <a:lnTo>
                    <a:pt x="205" y="205"/>
                  </a:lnTo>
                  <a:lnTo>
                    <a:pt x="52" y="52"/>
                  </a:lnTo>
                  <a:lnTo>
                    <a:pt x="1" y="52"/>
                  </a:lnTo>
                  <a:lnTo>
                    <a:pt x="52" y="359"/>
                  </a:lnTo>
                  <a:lnTo>
                    <a:pt x="154" y="666"/>
                  </a:lnTo>
                  <a:lnTo>
                    <a:pt x="256" y="768"/>
                  </a:lnTo>
                  <a:lnTo>
                    <a:pt x="359" y="871"/>
                  </a:lnTo>
                  <a:lnTo>
                    <a:pt x="512" y="922"/>
                  </a:lnTo>
                  <a:lnTo>
                    <a:pt x="819" y="922"/>
                  </a:lnTo>
                  <a:lnTo>
                    <a:pt x="973" y="871"/>
                  </a:lnTo>
                  <a:lnTo>
                    <a:pt x="1075" y="820"/>
                  </a:lnTo>
                  <a:lnTo>
                    <a:pt x="1178" y="717"/>
                  </a:lnTo>
                  <a:lnTo>
                    <a:pt x="1331" y="461"/>
                  </a:lnTo>
                  <a:lnTo>
                    <a:pt x="1434" y="154"/>
                  </a:lnTo>
                  <a:lnTo>
                    <a:pt x="1382" y="52"/>
                  </a:lnTo>
                  <a:lnTo>
                    <a:pt x="133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5;p54">
              <a:extLst>
                <a:ext uri="{FF2B5EF4-FFF2-40B4-BE49-F238E27FC236}">
                  <a16:creationId xmlns:a16="http://schemas.microsoft.com/office/drawing/2014/main" id="{8CE00D45-FD67-BA48-2A57-4264E99E7D47}"/>
                </a:ext>
              </a:extLst>
            </p:cNvPr>
            <p:cNvSpPr/>
            <p:nvPr/>
          </p:nvSpPr>
          <p:spPr>
            <a:xfrm>
              <a:off x="2310275" y="1022525"/>
              <a:ext cx="21775" cy="43525"/>
            </a:xfrm>
            <a:custGeom>
              <a:avLst/>
              <a:gdLst/>
              <a:ahLst/>
              <a:cxnLst/>
              <a:rect l="l" t="t" r="r" b="b"/>
              <a:pathLst>
                <a:path w="871" h="1741" extrusionOk="0">
                  <a:moveTo>
                    <a:pt x="52" y="0"/>
                  </a:moveTo>
                  <a:lnTo>
                    <a:pt x="1" y="512"/>
                  </a:lnTo>
                  <a:lnTo>
                    <a:pt x="52" y="819"/>
                  </a:lnTo>
                  <a:lnTo>
                    <a:pt x="103" y="1075"/>
                  </a:lnTo>
                  <a:lnTo>
                    <a:pt x="205" y="1331"/>
                  </a:lnTo>
                  <a:lnTo>
                    <a:pt x="410" y="1536"/>
                  </a:lnTo>
                  <a:lnTo>
                    <a:pt x="615" y="1689"/>
                  </a:lnTo>
                  <a:lnTo>
                    <a:pt x="871" y="1740"/>
                  </a:lnTo>
                  <a:lnTo>
                    <a:pt x="666" y="1638"/>
                  </a:lnTo>
                  <a:lnTo>
                    <a:pt x="461" y="1485"/>
                  </a:lnTo>
                  <a:lnTo>
                    <a:pt x="359" y="1280"/>
                  </a:lnTo>
                  <a:lnTo>
                    <a:pt x="257" y="1075"/>
                  </a:lnTo>
                  <a:lnTo>
                    <a:pt x="103" y="563"/>
                  </a:lnTo>
                  <a:lnTo>
                    <a:pt x="103" y="51"/>
                  </a:lnTo>
                  <a:lnTo>
                    <a:pt x="5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6;p54">
              <a:extLst>
                <a:ext uri="{FF2B5EF4-FFF2-40B4-BE49-F238E27FC236}">
                  <a16:creationId xmlns:a16="http://schemas.microsoft.com/office/drawing/2014/main" id="{1776F551-7027-B1CE-9908-E36C6575B702}"/>
                </a:ext>
              </a:extLst>
            </p:cNvPr>
            <p:cNvSpPr/>
            <p:nvPr/>
          </p:nvSpPr>
          <p:spPr>
            <a:xfrm>
              <a:off x="2310275" y="1003325"/>
              <a:ext cx="38425" cy="55050"/>
            </a:xfrm>
            <a:custGeom>
              <a:avLst/>
              <a:gdLst/>
              <a:ahLst/>
              <a:cxnLst/>
              <a:rect l="l" t="t" r="r" b="b"/>
              <a:pathLst>
                <a:path w="1537" h="2202" extrusionOk="0">
                  <a:moveTo>
                    <a:pt x="615" y="0"/>
                  </a:moveTo>
                  <a:lnTo>
                    <a:pt x="461" y="52"/>
                  </a:lnTo>
                  <a:lnTo>
                    <a:pt x="308" y="154"/>
                  </a:lnTo>
                  <a:lnTo>
                    <a:pt x="205" y="256"/>
                  </a:lnTo>
                  <a:lnTo>
                    <a:pt x="103" y="410"/>
                  </a:lnTo>
                  <a:lnTo>
                    <a:pt x="1" y="819"/>
                  </a:lnTo>
                  <a:lnTo>
                    <a:pt x="1" y="1229"/>
                  </a:lnTo>
                  <a:lnTo>
                    <a:pt x="103" y="1587"/>
                  </a:lnTo>
                  <a:lnTo>
                    <a:pt x="154" y="1792"/>
                  </a:lnTo>
                  <a:lnTo>
                    <a:pt x="257" y="1945"/>
                  </a:lnTo>
                  <a:lnTo>
                    <a:pt x="410" y="2048"/>
                  </a:lnTo>
                  <a:lnTo>
                    <a:pt x="513" y="2150"/>
                  </a:lnTo>
                  <a:lnTo>
                    <a:pt x="717" y="2201"/>
                  </a:lnTo>
                  <a:lnTo>
                    <a:pt x="871" y="2201"/>
                  </a:lnTo>
                  <a:lnTo>
                    <a:pt x="1076" y="2150"/>
                  </a:lnTo>
                  <a:lnTo>
                    <a:pt x="1229" y="2099"/>
                  </a:lnTo>
                  <a:lnTo>
                    <a:pt x="1331" y="1945"/>
                  </a:lnTo>
                  <a:lnTo>
                    <a:pt x="1434" y="1792"/>
                  </a:lnTo>
                  <a:lnTo>
                    <a:pt x="1485" y="1638"/>
                  </a:lnTo>
                  <a:lnTo>
                    <a:pt x="1536" y="1434"/>
                  </a:lnTo>
                  <a:lnTo>
                    <a:pt x="1536" y="1024"/>
                  </a:lnTo>
                  <a:lnTo>
                    <a:pt x="1434" y="615"/>
                  </a:lnTo>
                  <a:lnTo>
                    <a:pt x="1383" y="461"/>
                  </a:lnTo>
                  <a:lnTo>
                    <a:pt x="1229" y="308"/>
                  </a:lnTo>
                  <a:lnTo>
                    <a:pt x="1127" y="154"/>
                  </a:lnTo>
                  <a:lnTo>
                    <a:pt x="973" y="52"/>
                  </a:lnTo>
                  <a:lnTo>
                    <a:pt x="82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7;p54">
              <a:extLst>
                <a:ext uri="{FF2B5EF4-FFF2-40B4-BE49-F238E27FC236}">
                  <a16:creationId xmlns:a16="http://schemas.microsoft.com/office/drawing/2014/main" id="{00E5C7C7-918A-048C-B93F-4BB07D80905D}"/>
                </a:ext>
              </a:extLst>
            </p:cNvPr>
            <p:cNvSpPr/>
            <p:nvPr/>
          </p:nvSpPr>
          <p:spPr>
            <a:xfrm>
              <a:off x="2333300" y="1000775"/>
              <a:ext cx="32025" cy="25600"/>
            </a:xfrm>
            <a:custGeom>
              <a:avLst/>
              <a:gdLst/>
              <a:ahLst/>
              <a:cxnLst/>
              <a:rect l="l" t="t" r="r" b="b"/>
              <a:pathLst>
                <a:path w="1281" h="1024" extrusionOk="0">
                  <a:moveTo>
                    <a:pt x="1281" y="0"/>
                  </a:moveTo>
                  <a:lnTo>
                    <a:pt x="1025" y="358"/>
                  </a:lnTo>
                  <a:lnTo>
                    <a:pt x="871" y="461"/>
                  </a:lnTo>
                  <a:lnTo>
                    <a:pt x="718" y="512"/>
                  </a:lnTo>
                  <a:lnTo>
                    <a:pt x="564" y="512"/>
                  </a:lnTo>
                  <a:lnTo>
                    <a:pt x="410" y="410"/>
                  </a:lnTo>
                  <a:lnTo>
                    <a:pt x="155" y="256"/>
                  </a:lnTo>
                  <a:lnTo>
                    <a:pt x="103" y="205"/>
                  </a:lnTo>
                  <a:lnTo>
                    <a:pt x="52" y="256"/>
                  </a:lnTo>
                  <a:lnTo>
                    <a:pt x="1" y="358"/>
                  </a:lnTo>
                  <a:lnTo>
                    <a:pt x="155" y="665"/>
                  </a:lnTo>
                  <a:lnTo>
                    <a:pt x="308" y="870"/>
                  </a:lnTo>
                  <a:lnTo>
                    <a:pt x="410" y="973"/>
                  </a:lnTo>
                  <a:lnTo>
                    <a:pt x="564" y="1024"/>
                  </a:lnTo>
                  <a:lnTo>
                    <a:pt x="820" y="1024"/>
                  </a:lnTo>
                  <a:lnTo>
                    <a:pt x="973" y="973"/>
                  </a:lnTo>
                  <a:lnTo>
                    <a:pt x="1076" y="870"/>
                  </a:lnTo>
                  <a:lnTo>
                    <a:pt x="1229" y="614"/>
                  </a:lnTo>
                  <a:lnTo>
                    <a:pt x="1281" y="358"/>
                  </a:lnTo>
                  <a:lnTo>
                    <a:pt x="128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8;p54">
              <a:extLst>
                <a:ext uri="{FF2B5EF4-FFF2-40B4-BE49-F238E27FC236}">
                  <a16:creationId xmlns:a16="http://schemas.microsoft.com/office/drawing/2014/main" id="{3C90A48F-7378-B5C7-971D-FAB04371F654}"/>
                </a:ext>
              </a:extLst>
            </p:cNvPr>
            <p:cNvSpPr/>
            <p:nvPr/>
          </p:nvSpPr>
          <p:spPr>
            <a:xfrm>
              <a:off x="2223275" y="1168400"/>
              <a:ext cx="35850" cy="16650"/>
            </a:xfrm>
            <a:custGeom>
              <a:avLst/>
              <a:gdLst/>
              <a:ahLst/>
              <a:cxnLst/>
              <a:rect l="l" t="t" r="r" b="b"/>
              <a:pathLst>
                <a:path w="1434" h="666" extrusionOk="0">
                  <a:moveTo>
                    <a:pt x="51" y="0"/>
                  </a:moveTo>
                  <a:lnTo>
                    <a:pt x="0" y="51"/>
                  </a:lnTo>
                  <a:lnTo>
                    <a:pt x="102" y="256"/>
                  </a:lnTo>
                  <a:lnTo>
                    <a:pt x="205" y="410"/>
                  </a:lnTo>
                  <a:lnTo>
                    <a:pt x="358" y="563"/>
                  </a:lnTo>
                  <a:lnTo>
                    <a:pt x="563" y="666"/>
                  </a:lnTo>
                  <a:lnTo>
                    <a:pt x="819" y="666"/>
                  </a:lnTo>
                  <a:lnTo>
                    <a:pt x="1075" y="563"/>
                  </a:lnTo>
                  <a:lnTo>
                    <a:pt x="1280" y="461"/>
                  </a:lnTo>
                  <a:lnTo>
                    <a:pt x="1433" y="256"/>
                  </a:lnTo>
                  <a:lnTo>
                    <a:pt x="1433" y="205"/>
                  </a:lnTo>
                  <a:lnTo>
                    <a:pt x="1075" y="359"/>
                  </a:lnTo>
                  <a:lnTo>
                    <a:pt x="717" y="410"/>
                  </a:lnTo>
                  <a:lnTo>
                    <a:pt x="512" y="359"/>
                  </a:lnTo>
                  <a:lnTo>
                    <a:pt x="358" y="256"/>
                  </a:lnTo>
                  <a:lnTo>
                    <a:pt x="10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9;p54">
              <a:extLst>
                <a:ext uri="{FF2B5EF4-FFF2-40B4-BE49-F238E27FC236}">
                  <a16:creationId xmlns:a16="http://schemas.microsoft.com/office/drawing/2014/main" id="{0EB5C16C-AEF4-657B-7B0C-4287E1F86FF4}"/>
                </a:ext>
              </a:extLst>
            </p:cNvPr>
            <p:cNvSpPr/>
            <p:nvPr/>
          </p:nvSpPr>
          <p:spPr>
            <a:xfrm>
              <a:off x="2234775" y="936775"/>
              <a:ext cx="87050" cy="206050"/>
            </a:xfrm>
            <a:custGeom>
              <a:avLst/>
              <a:gdLst/>
              <a:ahLst/>
              <a:cxnLst/>
              <a:rect l="l" t="t" r="r" b="b"/>
              <a:pathLst>
                <a:path w="3482" h="8242" extrusionOk="0">
                  <a:moveTo>
                    <a:pt x="1536" y="1"/>
                  </a:moveTo>
                  <a:lnTo>
                    <a:pt x="1536" y="52"/>
                  </a:lnTo>
                  <a:lnTo>
                    <a:pt x="1843" y="1639"/>
                  </a:lnTo>
                  <a:lnTo>
                    <a:pt x="2253" y="3174"/>
                  </a:lnTo>
                  <a:lnTo>
                    <a:pt x="2662" y="4761"/>
                  </a:lnTo>
                  <a:lnTo>
                    <a:pt x="2969" y="6297"/>
                  </a:lnTo>
                  <a:lnTo>
                    <a:pt x="2458" y="6194"/>
                  </a:lnTo>
                  <a:lnTo>
                    <a:pt x="1895" y="6143"/>
                  </a:lnTo>
                  <a:lnTo>
                    <a:pt x="1895" y="6399"/>
                  </a:lnTo>
                  <a:lnTo>
                    <a:pt x="1997" y="6962"/>
                  </a:lnTo>
                  <a:lnTo>
                    <a:pt x="2202" y="7883"/>
                  </a:lnTo>
                  <a:lnTo>
                    <a:pt x="1690" y="7883"/>
                  </a:lnTo>
                  <a:lnTo>
                    <a:pt x="1127" y="7832"/>
                  </a:lnTo>
                  <a:lnTo>
                    <a:pt x="615" y="7679"/>
                  </a:lnTo>
                  <a:lnTo>
                    <a:pt x="103" y="7423"/>
                  </a:lnTo>
                  <a:lnTo>
                    <a:pt x="1" y="7423"/>
                  </a:lnTo>
                  <a:lnTo>
                    <a:pt x="52" y="7474"/>
                  </a:lnTo>
                  <a:lnTo>
                    <a:pt x="257" y="7730"/>
                  </a:lnTo>
                  <a:lnTo>
                    <a:pt x="513" y="7883"/>
                  </a:lnTo>
                  <a:lnTo>
                    <a:pt x="769" y="8037"/>
                  </a:lnTo>
                  <a:lnTo>
                    <a:pt x="1076" y="8139"/>
                  </a:lnTo>
                  <a:lnTo>
                    <a:pt x="1383" y="8242"/>
                  </a:lnTo>
                  <a:lnTo>
                    <a:pt x="1997" y="8242"/>
                  </a:lnTo>
                  <a:lnTo>
                    <a:pt x="2304" y="8190"/>
                  </a:lnTo>
                  <a:lnTo>
                    <a:pt x="2509" y="8139"/>
                  </a:lnTo>
                  <a:lnTo>
                    <a:pt x="2560" y="8088"/>
                  </a:lnTo>
                  <a:lnTo>
                    <a:pt x="2458" y="7167"/>
                  </a:lnTo>
                  <a:lnTo>
                    <a:pt x="2355" y="6604"/>
                  </a:lnTo>
                  <a:lnTo>
                    <a:pt x="2611" y="6706"/>
                  </a:lnTo>
                  <a:lnTo>
                    <a:pt x="3021" y="6808"/>
                  </a:lnTo>
                  <a:lnTo>
                    <a:pt x="3379" y="6808"/>
                  </a:lnTo>
                  <a:lnTo>
                    <a:pt x="3481" y="6757"/>
                  </a:lnTo>
                  <a:lnTo>
                    <a:pt x="3481" y="6706"/>
                  </a:lnTo>
                  <a:lnTo>
                    <a:pt x="3174" y="5017"/>
                  </a:lnTo>
                  <a:lnTo>
                    <a:pt x="2765" y="3328"/>
                  </a:lnTo>
                  <a:lnTo>
                    <a:pt x="2253" y="1639"/>
                  </a:lnTo>
                  <a:lnTo>
                    <a:pt x="163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90;p54">
              <a:extLst>
                <a:ext uri="{FF2B5EF4-FFF2-40B4-BE49-F238E27FC236}">
                  <a16:creationId xmlns:a16="http://schemas.microsoft.com/office/drawing/2014/main" id="{DA601617-31A6-92B4-7146-47D16F7C9F12}"/>
                </a:ext>
              </a:extLst>
            </p:cNvPr>
            <p:cNvSpPr/>
            <p:nvPr/>
          </p:nvSpPr>
          <p:spPr>
            <a:xfrm>
              <a:off x="2232225" y="1124875"/>
              <a:ext cx="57600" cy="40975"/>
            </a:xfrm>
            <a:custGeom>
              <a:avLst/>
              <a:gdLst/>
              <a:ahLst/>
              <a:cxnLst/>
              <a:rect l="l" t="t" r="r" b="b"/>
              <a:pathLst>
                <a:path w="2304" h="1639" extrusionOk="0">
                  <a:moveTo>
                    <a:pt x="205" y="1"/>
                  </a:moveTo>
                  <a:lnTo>
                    <a:pt x="52" y="308"/>
                  </a:lnTo>
                  <a:lnTo>
                    <a:pt x="0" y="615"/>
                  </a:lnTo>
                  <a:lnTo>
                    <a:pt x="0" y="973"/>
                  </a:lnTo>
                  <a:lnTo>
                    <a:pt x="52" y="1281"/>
                  </a:lnTo>
                  <a:lnTo>
                    <a:pt x="154" y="1383"/>
                  </a:lnTo>
                  <a:lnTo>
                    <a:pt x="256" y="1485"/>
                  </a:lnTo>
                  <a:lnTo>
                    <a:pt x="410" y="1588"/>
                  </a:lnTo>
                  <a:lnTo>
                    <a:pt x="563" y="1639"/>
                  </a:lnTo>
                  <a:lnTo>
                    <a:pt x="922" y="1639"/>
                  </a:lnTo>
                  <a:lnTo>
                    <a:pt x="1280" y="1485"/>
                  </a:lnTo>
                  <a:lnTo>
                    <a:pt x="1587" y="1332"/>
                  </a:lnTo>
                  <a:lnTo>
                    <a:pt x="1843" y="1076"/>
                  </a:lnTo>
                  <a:lnTo>
                    <a:pt x="2099" y="820"/>
                  </a:lnTo>
                  <a:lnTo>
                    <a:pt x="2304" y="564"/>
                  </a:lnTo>
                  <a:lnTo>
                    <a:pt x="1741" y="564"/>
                  </a:lnTo>
                  <a:lnTo>
                    <a:pt x="1178" y="410"/>
                  </a:lnTo>
                  <a:lnTo>
                    <a:pt x="666" y="257"/>
                  </a:lnTo>
                  <a:lnTo>
                    <a:pt x="20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91;p54">
              <a:extLst>
                <a:ext uri="{FF2B5EF4-FFF2-40B4-BE49-F238E27FC236}">
                  <a16:creationId xmlns:a16="http://schemas.microsoft.com/office/drawing/2014/main" id="{961549F8-54F7-8C6C-B26B-766597BA6336}"/>
                </a:ext>
              </a:extLst>
            </p:cNvPr>
            <p:cNvSpPr/>
            <p:nvPr/>
          </p:nvSpPr>
          <p:spPr>
            <a:xfrm>
              <a:off x="2232225" y="1141525"/>
              <a:ext cx="32025" cy="24325"/>
            </a:xfrm>
            <a:custGeom>
              <a:avLst/>
              <a:gdLst/>
              <a:ahLst/>
              <a:cxnLst/>
              <a:rect l="l" t="t" r="r" b="b"/>
              <a:pathLst>
                <a:path w="1281" h="973" extrusionOk="0">
                  <a:moveTo>
                    <a:pt x="0" y="0"/>
                  </a:moveTo>
                  <a:lnTo>
                    <a:pt x="0" y="307"/>
                  </a:lnTo>
                  <a:lnTo>
                    <a:pt x="52" y="615"/>
                  </a:lnTo>
                  <a:lnTo>
                    <a:pt x="154" y="768"/>
                  </a:lnTo>
                  <a:lnTo>
                    <a:pt x="256" y="871"/>
                  </a:lnTo>
                  <a:lnTo>
                    <a:pt x="410" y="922"/>
                  </a:lnTo>
                  <a:lnTo>
                    <a:pt x="563" y="973"/>
                  </a:lnTo>
                  <a:lnTo>
                    <a:pt x="922" y="973"/>
                  </a:lnTo>
                  <a:lnTo>
                    <a:pt x="1280" y="871"/>
                  </a:lnTo>
                  <a:lnTo>
                    <a:pt x="1229" y="666"/>
                  </a:lnTo>
                  <a:lnTo>
                    <a:pt x="1126" y="512"/>
                  </a:lnTo>
                  <a:lnTo>
                    <a:pt x="973" y="359"/>
                  </a:lnTo>
                  <a:lnTo>
                    <a:pt x="819" y="205"/>
                  </a:lnTo>
                  <a:lnTo>
                    <a:pt x="615" y="103"/>
                  </a:lnTo>
                  <a:lnTo>
                    <a:pt x="410" y="52"/>
                  </a:lnTo>
                  <a:lnTo>
                    <a:pt x="205" y="0"/>
                  </a:lnTo>
                  <a:close/>
                </a:path>
              </a:pathLst>
            </a:custGeom>
            <a:solidFill>
              <a:srgbClr val="FF9A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92;p54">
              <a:extLst>
                <a:ext uri="{FF2B5EF4-FFF2-40B4-BE49-F238E27FC236}">
                  <a16:creationId xmlns:a16="http://schemas.microsoft.com/office/drawing/2014/main" id="{4711E624-86F1-1383-B4D7-5B5CB76CFE90}"/>
                </a:ext>
              </a:extLst>
            </p:cNvPr>
            <p:cNvSpPr/>
            <p:nvPr/>
          </p:nvSpPr>
          <p:spPr>
            <a:xfrm>
              <a:off x="1916150" y="709000"/>
              <a:ext cx="458125" cy="358325"/>
            </a:xfrm>
            <a:custGeom>
              <a:avLst/>
              <a:gdLst/>
              <a:ahLst/>
              <a:cxnLst/>
              <a:rect l="l" t="t" r="r" b="b"/>
              <a:pathLst>
                <a:path w="18325" h="14333" extrusionOk="0">
                  <a:moveTo>
                    <a:pt x="9572" y="1"/>
                  </a:moveTo>
                  <a:lnTo>
                    <a:pt x="8702" y="103"/>
                  </a:lnTo>
                  <a:lnTo>
                    <a:pt x="8446" y="103"/>
                  </a:lnTo>
                  <a:lnTo>
                    <a:pt x="7781" y="206"/>
                  </a:lnTo>
                  <a:lnTo>
                    <a:pt x="6757" y="462"/>
                  </a:lnTo>
                  <a:lnTo>
                    <a:pt x="6143" y="615"/>
                  </a:lnTo>
                  <a:lnTo>
                    <a:pt x="5529" y="871"/>
                  </a:lnTo>
                  <a:lnTo>
                    <a:pt x="4863" y="1127"/>
                  </a:lnTo>
                  <a:lnTo>
                    <a:pt x="4198" y="1485"/>
                  </a:lnTo>
                  <a:lnTo>
                    <a:pt x="3533" y="1895"/>
                  </a:lnTo>
                  <a:lnTo>
                    <a:pt x="2867" y="2355"/>
                  </a:lnTo>
                  <a:lnTo>
                    <a:pt x="2253" y="2918"/>
                  </a:lnTo>
                  <a:lnTo>
                    <a:pt x="1690" y="3584"/>
                  </a:lnTo>
                  <a:lnTo>
                    <a:pt x="1178" y="4300"/>
                  </a:lnTo>
                  <a:lnTo>
                    <a:pt x="769" y="5119"/>
                  </a:lnTo>
                  <a:lnTo>
                    <a:pt x="410" y="5990"/>
                  </a:lnTo>
                  <a:lnTo>
                    <a:pt x="206" y="6860"/>
                  </a:lnTo>
                  <a:lnTo>
                    <a:pt x="52" y="7679"/>
                  </a:lnTo>
                  <a:lnTo>
                    <a:pt x="1" y="8498"/>
                  </a:lnTo>
                  <a:lnTo>
                    <a:pt x="52" y="9317"/>
                  </a:lnTo>
                  <a:lnTo>
                    <a:pt x="154" y="10084"/>
                  </a:lnTo>
                  <a:lnTo>
                    <a:pt x="257" y="10801"/>
                  </a:lnTo>
                  <a:lnTo>
                    <a:pt x="461" y="11466"/>
                  </a:lnTo>
                  <a:lnTo>
                    <a:pt x="666" y="12081"/>
                  </a:lnTo>
                  <a:lnTo>
                    <a:pt x="871" y="12644"/>
                  </a:lnTo>
                  <a:lnTo>
                    <a:pt x="1280" y="13565"/>
                  </a:lnTo>
                  <a:lnTo>
                    <a:pt x="1588" y="14128"/>
                  </a:lnTo>
                  <a:lnTo>
                    <a:pt x="1690" y="14333"/>
                  </a:lnTo>
                  <a:lnTo>
                    <a:pt x="1997" y="14333"/>
                  </a:lnTo>
                  <a:lnTo>
                    <a:pt x="2253" y="14230"/>
                  </a:lnTo>
                  <a:lnTo>
                    <a:pt x="2509" y="14077"/>
                  </a:lnTo>
                  <a:lnTo>
                    <a:pt x="2714" y="13872"/>
                  </a:lnTo>
                  <a:lnTo>
                    <a:pt x="2867" y="13667"/>
                  </a:lnTo>
                  <a:lnTo>
                    <a:pt x="3021" y="13360"/>
                  </a:lnTo>
                  <a:lnTo>
                    <a:pt x="3328" y="12797"/>
                  </a:lnTo>
                  <a:lnTo>
                    <a:pt x="3481" y="12183"/>
                  </a:lnTo>
                  <a:lnTo>
                    <a:pt x="3584" y="11620"/>
                  </a:lnTo>
                  <a:lnTo>
                    <a:pt x="3686" y="11108"/>
                  </a:lnTo>
                  <a:lnTo>
                    <a:pt x="3840" y="11108"/>
                  </a:lnTo>
                  <a:lnTo>
                    <a:pt x="4198" y="11006"/>
                  </a:lnTo>
                  <a:lnTo>
                    <a:pt x="4761" y="10852"/>
                  </a:lnTo>
                  <a:lnTo>
                    <a:pt x="5119" y="10699"/>
                  </a:lnTo>
                  <a:lnTo>
                    <a:pt x="5478" y="10494"/>
                  </a:lnTo>
                  <a:lnTo>
                    <a:pt x="5836" y="10289"/>
                  </a:lnTo>
                  <a:lnTo>
                    <a:pt x="6194" y="9931"/>
                  </a:lnTo>
                  <a:lnTo>
                    <a:pt x="6552" y="9572"/>
                  </a:lnTo>
                  <a:lnTo>
                    <a:pt x="6911" y="9112"/>
                  </a:lnTo>
                  <a:lnTo>
                    <a:pt x="7218" y="8600"/>
                  </a:lnTo>
                  <a:lnTo>
                    <a:pt x="7525" y="7935"/>
                  </a:lnTo>
                  <a:lnTo>
                    <a:pt x="7832" y="7218"/>
                  </a:lnTo>
                  <a:lnTo>
                    <a:pt x="8037" y="6399"/>
                  </a:lnTo>
                  <a:lnTo>
                    <a:pt x="7986" y="6911"/>
                  </a:lnTo>
                  <a:lnTo>
                    <a:pt x="7883" y="7423"/>
                  </a:lnTo>
                  <a:lnTo>
                    <a:pt x="7781" y="7935"/>
                  </a:lnTo>
                  <a:lnTo>
                    <a:pt x="7576" y="8446"/>
                  </a:lnTo>
                  <a:lnTo>
                    <a:pt x="7371" y="8958"/>
                  </a:lnTo>
                  <a:lnTo>
                    <a:pt x="7167" y="9419"/>
                  </a:lnTo>
                  <a:lnTo>
                    <a:pt x="6911" y="9880"/>
                  </a:lnTo>
                  <a:lnTo>
                    <a:pt x="6604" y="10289"/>
                  </a:lnTo>
                  <a:lnTo>
                    <a:pt x="6860" y="10238"/>
                  </a:lnTo>
                  <a:lnTo>
                    <a:pt x="7525" y="10136"/>
                  </a:lnTo>
                  <a:lnTo>
                    <a:pt x="8549" y="9828"/>
                  </a:lnTo>
                  <a:lnTo>
                    <a:pt x="9163" y="9624"/>
                  </a:lnTo>
                  <a:lnTo>
                    <a:pt x="9777" y="9368"/>
                  </a:lnTo>
                  <a:lnTo>
                    <a:pt x="10442" y="9061"/>
                  </a:lnTo>
                  <a:lnTo>
                    <a:pt x="11108" y="8702"/>
                  </a:lnTo>
                  <a:lnTo>
                    <a:pt x="11824" y="8242"/>
                  </a:lnTo>
                  <a:lnTo>
                    <a:pt x="12490" y="7730"/>
                  </a:lnTo>
                  <a:lnTo>
                    <a:pt x="13155" y="7167"/>
                  </a:lnTo>
                  <a:lnTo>
                    <a:pt x="13718" y="6450"/>
                  </a:lnTo>
                  <a:lnTo>
                    <a:pt x="14281" y="5682"/>
                  </a:lnTo>
                  <a:lnTo>
                    <a:pt x="14793" y="4863"/>
                  </a:lnTo>
                  <a:lnTo>
                    <a:pt x="14640" y="5273"/>
                  </a:lnTo>
                  <a:lnTo>
                    <a:pt x="14179" y="6194"/>
                  </a:lnTo>
                  <a:lnTo>
                    <a:pt x="13923" y="6757"/>
                  </a:lnTo>
                  <a:lnTo>
                    <a:pt x="13616" y="7320"/>
                  </a:lnTo>
                  <a:lnTo>
                    <a:pt x="13258" y="7781"/>
                  </a:lnTo>
                  <a:lnTo>
                    <a:pt x="12899" y="8191"/>
                  </a:lnTo>
                  <a:lnTo>
                    <a:pt x="13462" y="7986"/>
                  </a:lnTo>
                  <a:lnTo>
                    <a:pt x="13974" y="7781"/>
                  </a:lnTo>
                  <a:lnTo>
                    <a:pt x="14486" y="7474"/>
                  </a:lnTo>
                  <a:lnTo>
                    <a:pt x="14947" y="7167"/>
                  </a:lnTo>
                  <a:lnTo>
                    <a:pt x="15356" y="6809"/>
                  </a:lnTo>
                  <a:lnTo>
                    <a:pt x="15817" y="6450"/>
                  </a:lnTo>
                  <a:lnTo>
                    <a:pt x="16175" y="5990"/>
                  </a:lnTo>
                  <a:lnTo>
                    <a:pt x="16533" y="5580"/>
                  </a:lnTo>
                  <a:lnTo>
                    <a:pt x="16687" y="5990"/>
                  </a:lnTo>
                  <a:lnTo>
                    <a:pt x="17096" y="7064"/>
                  </a:lnTo>
                  <a:lnTo>
                    <a:pt x="17404" y="7679"/>
                  </a:lnTo>
                  <a:lnTo>
                    <a:pt x="17711" y="8242"/>
                  </a:lnTo>
                  <a:lnTo>
                    <a:pt x="18018" y="8754"/>
                  </a:lnTo>
                  <a:lnTo>
                    <a:pt x="18325" y="9112"/>
                  </a:lnTo>
                  <a:lnTo>
                    <a:pt x="18274" y="8702"/>
                  </a:lnTo>
                  <a:lnTo>
                    <a:pt x="18120" y="7576"/>
                  </a:lnTo>
                  <a:lnTo>
                    <a:pt x="17967" y="6809"/>
                  </a:lnTo>
                  <a:lnTo>
                    <a:pt x="17711" y="5990"/>
                  </a:lnTo>
                  <a:lnTo>
                    <a:pt x="17404" y="5119"/>
                  </a:lnTo>
                  <a:lnTo>
                    <a:pt x="16994" y="4198"/>
                  </a:lnTo>
                  <a:lnTo>
                    <a:pt x="16482" y="3328"/>
                  </a:lnTo>
                  <a:lnTo>
                    <a:pt x="16175" y="2867"/>
                  </a:lnTo>
                  <a:lnTo>
                    <a:pt x="15868" y="2458"/>
                  </a:lnTo>
                  <a:lnTo>
                    <a:pt x="15510" y="2100"/>
                  </a:lnTo>
                  <a:lnTo>
                    <a:pt x="15100" y="1690"/>
                  </a:lnTo>
                  <a:lnTo>
                    <a:pt x="14640" y="1383"/>
                  </a:lnTo>
                  <a:lnTo>
                    <a:pt x="14179" y="1025"/>
                  </a:lnTo>
                  <a:lnTo>
                    <a:pt x="13616" y="769"/>
                  </a:lnTo>
                  <a:lnTo>
                    <a:pt x="13053" y="513"/>
                  </a:lnTo>
                  <a:lnTo>
                    <a:pt x="12439" y="308"/>
                  </a:lnTo>
                  <a:lnTo>
                    <a:pt x="11824" y="155"/>
                  </a:lnTo>
                  <a:lnTo>
                    <a:pt x="11108" y="52"/>
                  </a:lnTo>
                  <a:lnTo>
                    <a:pt x="1034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3;p54">
              <a:extLst>
                <a:ext uri="{FF2B5EF4-FFF2-40B4-BE49-F238E27FC236}">
                  <a16:creationId xmlns:a16="http://schemas.microsoft.com/office/drawing/2014/main" id="{42EB649E-E682-F5C5-66F5-67C59010AE62}"/>
                </a:ext>
              </a:extLst>
            </p:cNvPr>
            <p:cNvSpPr/>
            <p:nvPr/>
          </p:nvSpPr>
          <p:spPr>
            <a:xfrm>
              <a:off x="1884175" y="1013550"/>
              <a:ext cx="116450" cy="154875"/>
            </a:xfrm>
            <a:custGeom>
              <a:avLst/>
              <a:gdLst/>
              <a:ahLst/>
              <a:cxnLst/>
              <a:rect l="l" t="t" r="r" b="b"/>
              <a:pathLst>
                <a:path w="4658" h="6195" extrusionOk="0">
                  <a:moveTo>
                    <a:pt x="819" y="1"/>
                  </a:moveTo>
                  <a:lnTo>
                    <a:pt x="563" y="103"/>
                  </a:lnTo>
                  <a:lnTo>
                    <a:pt x="358" y="308"/>
                  </a:lnTo>
                  <a:lnTo>
                    <a:pt x="154" y="564"/>
                  </a:lnTo>
                  <a:lnTo>
                    <a:pt x="51" y="871"/>
                  </a:lnTo>
                  <a:lnTo>
                    <a:pt x="0" y="1281"/>
                  </a:lnTo>
                  <a:lnTo>
                    <a:pt x="51" y="1690"/>
                  </a:lnTo>
                  <a:lnTo>
                    <a:pt x="103" y="2151"/>
                  </a:lnTo>
                  <a:lnTo>
                    <a:pt x="205" y="2611"/>
                  </a:lnTo>
                  <a:lnTo>
                    <a:pt x="307" y="3123"/>
                  </a:lnTo>
                  <a:lnTo>
                    <a:pt x="512" y="3584"/>
                  </a:lnTo>
                  <a:lnTo>
                    <a:pt x="717" y="4096"/>
                  </a:lnTo>
                  <a:lnTo>
                    <a:pt x="973" y="4505"/>
                  </a:lnTo>
                  <a:lnTo>
                    <a:pt x="1229" y="4966"/>
                  </a:lnTo>
                  <a:lnTo>
                    <a:pt x="1485" y="5324"/>
                  </a:lnTo>
                  <a:lnTo>
                    <a:pt x="1792" y="5631"/>
                  </a:lnTo>
                  <a:lnTo>
                    <a:pt x="2099" y="5836"/>
                  </a:lnTo>
                  <a:lnTo>
                    <a:pt x="2406" y="6041"/>
                  </a:lnTo>
                  <a:lnTo>
                    <a:pt x="2713" y="6143"/>
                  </a:lnTo>
                  <a:lnTo>
                    <a:pt x="3020" y="6194"/>
                  </a:lnTo>
                  <a:lnTo>
                    <a:pt x="3378" y="6143"/>
                  </a:lnTo>
                  <a:lnTo>
                    <a:pt x="3685" y="6092"/>
                  </a:lnTo>
                  <a:lnTo>
                    <a:pt x="3993" y="5938"/>
                  </a:lnTo>
                  <a:lnTo>
                    <a:pt x="4249" y="5734"/>
                  </a:lnTo>
                  <a:lnTo>
                    <a:pt x="4453" y="5478"/>
                  </a:lnTo>
                  <a:lnTo>
                    <a:pt x="4658" y="5222"/>
                  </a:lnTo>
                  <a:lnTo>
                    <a:pt x="4658" y="5119"/>
                  </a:lnTo>
                  <a:lnTo>
                    <a:pt x="4146" y="2509"/>
                  </a:lnTo>
                  <a:lnTo>
                    <a:pt x="3788" y="1997"/>
                  </a:lnTo>
                  <a:lnTo>
                    <a:pt x="3378" y="1536"/>
                  </a:lnTo>
                  <a:lnTo>
                    <a:pt x="2867" y="1025"/>
                  </a:lnTo>
                  <a:lnTo>
                    <a:pt x="2303" y="513"/>
                  </a:lnTo>
                  <a:lnTo>
                    <a:pt x="2048" y="308"/>
                  </a:lnTo>
                  <a:lnTo>
                    <a:pt x="1740" y="154"/>
                  </a:lnTo>
                  <a:lnTo>
                    <a:pt x="1433" y="52"/>
                  </a:lnTo>
                  <a:lnTo>
                    <a:pt x="1126"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4;p54">
              <a:extLst>
                <a:ext uri="{FF2B5EF4-FFF2-40B4-BE49-F238E27FC236}">
                  <a16:creationId xmlns:a16="http://schemas.microsoft.com/office/drawing/2014/main" id="{9864A2A0-0599-3CC1-20DC-82EB1FB19C6C}"/>
                </a:ext>
              </a:extLst>
            </p:cNvPr>
            <p:cNvSpPr/>
            <p:nvPr/>
          </p:nvSpPr>
          <p:spPr>
            <a:xfrm>
              <a:off x="1911050" y="1048100"/>
              <a:ext cx="66550" cy="96000"/>
            </a:xfrm>
            <a:custGeom>
              <a:avLst/>
              <a:gdLst/>
              <a:ahLst/>
              <a:cxnLst/>
              <a:rect l="l" t="t" r="r" b="b"/>
              <a:pathLst>
                <a:path w="2662" h="3840" extrusionOk="0">
                  <a:moveTo>
                    <a:pt x="0" y="1"/>
                  </a:moveTo>
                  <a:lnTo>
                    <a:pt x="358" y="257"/>
                  </a:lnTo>
                  <a:lnTo>
                    <a:pt x="717" y="513"/>
                  </a:lnTo>
                  <a:lnTo>
                    <a:pt x="1075" y="769"/>
                  </a:lnTo>
                  <a:lnTo>
                    <a:pt x="1382" y="1127"/>
                  </a:lnTo>
                  <a:lnTo>
                    <a:pt x="1638" y="1485"/>
                  </a:lnTo>
                  <a:lnTo>
                    <a:pt x="1843" y="1844"/>
                  </a:lnTo>
                  <a:lnTo>
                    <a:pt x="2047" y="2253"/>
                  </a:lnTo>
                  <a:lnTo>
                    <a:pt x="2150" y="2714"/>
                  </a:lnTo>
                  <a:lnTo>
                    <a:pt x="2047" y="2560"/>
                  </a:lnTo>
                  <a:lnTo>
                    <a:pt x="1945" y="2407"/>
                  </a:lnTo>
                  <a:lnTo>
                    <a:pt x="1792" y="2304"/>
                  </a:lnTo>
                  <a:lnTo>
                    <a:pt x="1587" y="2253"/>
                  </a:lnTo>
                  <a:lnTo>
                    <a:pt x="1075" y="2253"/>
                  </a:lnTo>
                  <a:lnTo>
                    <a:pt x="921" y="2355"/>
                  </a:lnTo>
                  <a:lnTo>
                    <a:pt x="768" y="2407"/>
                  </a:lnTo>
                  <a:lnTo>
                    <a:pt x="768" y="2458"/>
                  </a:lnTo>
                  <a:lnTo>
                    <a:pt x="819" y="2509"/>
                  </a:lnTo>
                  <a:lnTo>
                    <a:pt x="1126" y="2458"/>
                  </a:lnTo>
                  <a:lnTo>
                    <a:pt x="1433" y="2509"/>
                  </a:lnTo>
                  <a:lnTo>
                    <a:pt x="1740" y="2662"/>
                  </a:lnTo>
                  <a:lnTo>
                    <a:pt x="1945" y="2867"/>
                  </a:lnTo>
                  <a:lnTo>
                    <a:pt x="2252" y="3328"/>
                  </a:lnTo>
                  <a:lnTo>
                    <a:pt x="2508" y="3789"/>
                  </a:lnTo>
                  <a:lnTo>
                    <a:pt x="2559" y="3840"/>
                  </a:lnTo>
                  <a:lnTo>
                    <a:pt x="2610" y="3840"/>
                  </a:lnTo>
                  <a:lnTo>
                    <a:pt x="2662" y="3789"/>
                  </a:lnTo>
                  <a:lnTo>
                    <a:pt x="2662" y="3737"/>
                  </a:lnTo>
                  <a:lnTo>
                    <a:pt x="2662" y="3174"/>
                  </a:lnTo>
                  <a:lnTo>
                    <a:pt x="2508" y="2560"/>
                  </a:lnTo>
                  <a:lnTo>
                    <a:pt x="2252" y="1946"/>
                  </a:lnTo>
                  <a:lnTo>
                    <a:pt x="1945" y="1383"/>
                  </a:lnTo>
                  <a:lnTo>
                    <a:pt x="1536" y="871"/>
                  </a:lnTo>
                  <a:lnTo>
                    <a:pt x="1331" y="666"/>
                  </a:lnTo>
                  <a:lnTo>
                    <a:pt x="1075" y="462"/>
                  </a:lnTo>
                  <a:lnTo>
                    <a:pt x="819" y="308"/>
                  </a:lnTo>
                  <a:lnTo>
                    <a:pt x="563" y="154"/>
                  </a:lnTo>
                  <a:lnTo>
                    <a:pt x="307" y="52"/>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5;p54">
              <a:extLst>
                <a:ext uri="{FF2B5EF4-FFF2-40B4-BE49-F238E27FC236}">
                  <a16:creationId xmlns:a16="http://schemas.microsoft.com/office/drawing/2014/main" id="{15D3244B-CA28-581D-11D5-B8DEE3D1AF8D}"/>
                </a:ext>
              </a:extLst>
            </p:cNvPr>
            <p:cNvSpPr/>
            <p:nvPr/>
          </p:nvSpPr>
          <p:spPr>
            <a:xfrm>
              <a:off x="1905925" y="1346250"/>
              <a:ext cx="253375" cy="258525"/>
            </a:xfrm>
            <a:custGeom>
              <a:avLst/>
              <a:gdLst/>
              <a:ahLst/>
              <a:cxnLst/>
              <a:rect l="l" t="t" r="r" b="b"/>
              <a:pathLst>
                <a:path w="10135" h="10341" extrusionOk="0">
                  <a:moveTo>
                    <a:pt x="1536" y="1"/>
                  </a:moveTo>
                  <a:lnTo>
                    <a:pt x="0" y="1895"/>
                  </a:lnTo>
                  <a:lnTo>
                    <a:pt x="2815" y="6245"/>
                  </a:lnTo>
                  <a:lnTo>
                    <a:pt x="4760" y="9214"/>
                  </a:lnTo>
                  <a:lnTo>
                    <a:pt x="5375" y="10084"/>
                  </a:lnTo>
                  <a:lnTo>
                    <a:pt x="5579" y="10289"/>
                  </a:lnTo>
                  <a:lnTo>
                    <a:pt x="5631" y="10340"/>
                  </a:lnTo>
                  <a:lnTo>
                    <a:pt x="7422" y="6450"/>
                  </a:lnTo>
                  <a:lnTo>
                    <a:pt x="10135" y="9061"/>
                  </a:lnTo>
                  <a:lnTo>
                    <a:pt x="9777" y="2355"/>
                  </a:lnTo>
                  <a:lnTo>
                    <a:pt x="8958" y="1076"/>
                  </a:lnTo>
                  <a:lnTo>
                    <a:pt x="7217" y="5580"/>
                  </a:lnTo>
                  <a:lnTo>
                    <a:pt x="153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6;p54">
              <a:extLst>
                <a:ext uri="{FF2B5EF4-FFF2-40B4-BE49-F238E27FC236}">
                  <a16:creationId xmlns:a16="http://schemas.microsoft.com/office/drawing/2014/main" id="{31F2D682-CF04-B76B-CD3F-244BFB0271CB}"/>
                </a:ext>
              </a:extLst>
            </p:cNvPr>
            <p:cNvSpPr/>
            <p:nvPr/>
          </p:nvSpPr>
          <p:spPr>
            <a:xfrm>
              <a:off x="1903350" y="1393600"/>
              <a:ext cx="259800" cy="220125"/>
            </a:xfrm>
            <a:custGeom>
              <a:avLst/>
              <a:gdLst/>
              <a:ahLst/>
              <a:cxnLst/>
              <a:rect l="l" t="t" r="r" b="b"/>
              <a:pathLst>
                <a:path w="10392" h="8805" extrusionOk="0">
                  <a:moveTo>
                    <a:pt x="1" y="1"/>
                  </a:moveTo>
                  <a:lnTo>
                    <a:pt x="513" y="820"/>
                  </a:lnTo>
                  <a:lnTo>
                    <a:pt x="1229" y="2048"/>
                  </a:lnTo>
                  <a:lnTo>
                    <a:pt x="3123" y="4966"/>
                  </a:lnTo>
                  <a:lnTo>
                    <a:pt x="4915" y="7678"/>
                  </a:lnTo>
                  <a:lnTo>
                    <a:pt x="5734" y="8805"/>
                  </a:lnTo>
                  <a:lnTo>
                    <a:pt x="6706" y="6808"/>
                  </a:lnTo>
                  <a:lnTo>
                    <a:pt x="7576" y="4710"/>
                  </a:lnTo>
                  <a:lnTo>
                    <a:pt x="8242" y="5426"/>
                  </a:lnTo>
                  <a:lnTo>
                    <a:pt x="8958" y="6143"/>
                  </a:lnTo>
                  <a:lnTo>
                    <a:pt x="9675" y="6859"/>
                  </a:lnTo>
                  <a:lnTo>
                    <a:pt x="10391" y="7525"/>
                  </a:lnTo>
                  <a:lnTo>
                    <a:pt x="10391" y="5682"/>
                  </a:lnTo>
                  <a:lnTo>
                    <a:pt x="10238" y="3840"/>
                  </a:lnTo>
                  <a:lnTo>
                    <a:pt x="10136" y="2202"/>
                  </a:lnTo>
                  <a:lnTo>
                    <a:pt x="9931" y="513"/>
                  </a:lnTo>
                  <a:lnTo>
                    <a:pt x="9931" y="461"/>
                  </a:lnTo>
                  <a:lnTo>
                    <a:pt x="9880" y="513"/>
                  </a:lnTo>
                  <a:lnTo>
                    <a:pt x="9828" y="1076"/>
                  </a:lnTo>
                  <a:lnTo>
                    <a:pt x="9828" y="1792"/>
                  </a:lnTo>
                  <a:lnTo>
                    <a:pt x="9880" y="3686"/>
                  </a:lnTo>
                  <a:lnTo>
                    <a:pt x="9982" y="5580"/>
                  </a:lnTo>
                  <a:lnTo>
                    <a:pt x="10084" y="6859"/>
                  </a:lnTo>
                  <a:lnTo>
                    <a:pt x="8754" y="5631"/>
                  </a:lnTo>
                  <a:lnTo>
                    <a:pt x="7525" y="4556"/>
                  </a:lnTo>
                  <a:lnTo>
                    <a:pt x="7116" y="5375"/>
                  </a:lnTo>
                  <a:lnTo>
                    <a:pt x="6553" y="6552"/>
                  </a:lnTo>
                  <a:lnTo>
                    <a:pt x="5785" y="8293"/>
                  </a:lnTo>
                  <a:lnTo>
                    <a:pt x="4659" y="6552"/>
                  </a:lnTo>
                  <a:lnTo>
                    <a:pt x="2970" y="4096"/>
                  </a:lnTo>
                  <a:lnTo>
                    <a:pt x="1281" y="1639"/>
                  </a:lnTo>
                  <a:lnTo>
                    <a:pt x="10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7;p54">
              <a:extLst>
                <a:ext uri="{FF2B5EF4-FFF2-40B4-BE49-F238E27FC236}">
                  <a16:creationId xmlns:a16="http://schemas.microsoft.com/office/drawing/2014/main" id="{E5631FCD-8E87-2255-E4B2-46B7F7801ABA}"/>
                </a:ext>
              </a:extLst>
            </p:cNvPr>
            <p:cNvSpPr/>
            <p:nvPr/>
          </p:nvSpPr>
          <p:spPr>
            <a:xfrm>
              <a:off x="1281475" y="2337975"/>
              <a:ext cx="4566975" cy="174050"/>
            </a:xfrm>
            <a:custGeom>
              <a:avLst/>
              <a:gdLst/>
              <a:ahLst/>
              <a:cxnLst/>
              <a:rect l="l" t="t" r="r" b="b"/>
              <a:pathLst>
                <a:path w="182679" h="6962" extrusionOk="0">
                  <a:moveTo>
                    <a:pt x="0" y="0"/>
                  </a:moveTo>
                  <a:lnTo>
                    <a:pt x="0" y="6961"/>
                  </a:lnTo>
                  <a:lnTo>
                    <a:pt x="182678" y="6961"/>
                  </a:lnTo>
                  <a:lnTo>
                    <a:pt x="182678"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8;p54">
              <a:extLst>
                <a:ext uri="{FF2B5EF4-FFF2-40B4-BE49-F238E27FC236}">
                  <a16:creationId xmlns:a16="http://schemas.microsoft.com/office/drawing/2014/main" id="{2A7A20B1-2C6A-EAB5-B13A-18B06C64197B}"/>
                </a:ext>
              </a:extLst>
            </p:cNvPr>
            <p:cNvSpPr/>
            <p:nvPr/>
          </p:nvSpPr>
          <p:spPr>
            <a:xfrm>
              <a:off x="1281475" y="2444175"/>
              <a:ext cx="4566975" cy="143350"/>
            </a:xfrm>
            <a:custGeom>
              <a:avLst/>
              <a:gdLst/>
              <a:ahLst/>
              <a:cxnLst/>
              <a:rect l="l" t="t" r="r" b="b"/>
              <a:pathLst>
                <a:path w="182679" h="5734" extrusionOk="0">
                  <a:moveTo>
                    <a:pt x="0" y="0"/>
                  </a:moveTo>
                  <a:lnTo>
                    <a:pt x="0" y="5733"/>
                  </a:lnTo>
                  <a:lnTo>
                    <a:pt x="182678" y="5733"/>
                  </a:lnTo>
                  <a:lnTo>
                    <a:pt x="18267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9;p54">
              <a:extLst>
                <a:ext uri="{FF2B5EF4-FFF2-40B4-BE49-F238E27FC236}">
                  <a16:creationId xmlns:a16="http://schemas.microsoft.com/office/drawing/2014/main" id="{CF9A3C48-214A-0710-DE54-99EF9BDECC10}"/>
                </a:ext>
              </a:extLst>
            </p:cNvPr>
            <p:cNvSpPr/>
            <p:nvPr/>
          </p:nvSpPr>
          <p:spPr>
            <a:xfrm>
              <a:off x="1387675" y="2587500"/>
              <a:ext cx="383900" cy="2367300"/>
            </a:xfrm>
            <a:custGeom>
              <a:avLst/>
              <a:gdLst/>
              <a:ahLst/>
              <a:cxnLst/>
              <a:rect l="l" t="t" r="r" b="b"/>
              <a:pathLst>
                <a:path w="15356" h="94692" extrusionOk="0">
                  <a:moveTo>
                    <a:pt x="8190" y="0"/>
                  </a:moveTo>
                  <a:lnTo>
                    <a:pt x="1" y="94692"/>
                  </a:lnTo>
                  <a:lnTo>
                    <a:pt x="2816" y="94692"/>
                  </a:lnTo>
                  <a:lnTo>
                    <a:pt x="1535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4000;p54">
              <a:extLst>
                <a:ext uri="{FF2B5EF4-FFF2-40B4-BE49-F238E27FC236}">
                  <a16:creationId xmlns:a16="http://schemas.microsoft.com/office/drawing/2014/main" id="{1E1497D1-B6CD-1633-696E-A8108140711B}"/>
                </a:ext>
              </a:extLst>
            </p:cNvPr>
            <p:cNvSpPr/>
            <p:nvPr/>
          </p:nvSpPr>
          <p:spPr>
            <a:xfrm>
              <a:off x="1578350" y="2588775"/>
              <a:ext cx="193225" cy="157400"/>
            </a:xfrm>
            <a:custGeom>
              <a:avLst/>
              <a:gdLst/>
              <a:ahLst/>
              <a:cxnLst/>
              <a:rect l="l" t="t" r="r" b="b"/>
              <a:pathLst>
                <a:path w="7729" h="6296" extrusionOk="0">
                  <a:moveTo>
                    <a:pt x="563" y="0"/>
                  </a:moveTo>
                  <a:lnTo>
                    <a:pt x="0" y="6296"/>
                  </a:lnTo>
                  <a:lnTo>
                    <a:pt x="6910" y="6296"/>
                  </a:lnTo>
                  <a:lnTo>
                    <a:pt x="772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4001;p54">
              <a:extLst>
                <a:ext uri="{FF2B5EF4-FFF2-40B4-BE49-F238E27FC236}">
                  <a16:creationId xmlns:a16="http://schemas.microsoft.com/office/drawing/2014/main" id="{56F47EBA-752B-1AEC-58CD-6CE214A7831D}"/>
                </a:ext>
              </a:extLst>
            </p:cNvPr>
            <p:cNvSpPr/>
            <p:nvPr/>
          </p:nvSpPr>
          <p:spPr>
            <a:xfrm>
              <a:off x="5359600" y="2587500"/>
              <a:ext cx="383900" cy="2367300"/>
            </a:xfrm>
            <a:custGeom>
              <a:avLst/>
              <a:gdLst/>
              <a:ahLst/>
              <a:cxnLst/>
              <a:rect l="l" t="t" r="r" b="b"/>
              <a:pathLst>
                <a:path w="15356" h="94692" extrusionOk="0">
                  <a:moveTo>
                    <a:pt x="1" y="0"/>
                  </a:moveTo>
                  <a:lnTo>
                    <a:pt x="12541" y="94692"/>
                  </a:lnTo>
                  <a:lnTo>
                    <a:pt x="15356" y="94692"/>
                  </a:lnTo>
                  <a:lnTo>
                    <a:pt x="716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4002;p54">
              <a:extLst>
                <a:ext uri="{FF2B5EF4-FFF2-40B4-BE49-F238E27FC236}">
                  <a16:creationId xmlns:a16="http://schemas.microsoft.com/office/drawing/2014/main" id="{755FC283-B556-336B-ED07-B8E32B61EC32}"/>
                </a:ext>
              </a:extLst>
            </p:cNvPr>
            <p:cNvSpPr/>
            <p:nvPr/>
          </p:nvSpPr>
          <p:spPr>
            <a:xfrm>
              <a:off x="5359600" y="2588775"/>
              <a:ext cx="193250" cy="157400"/>
            </a:xfrm>
            <a:custGeom>
              <a:avLst/>
              <a:gdLst/>
              <a:ahLst/>
              <a:cxnLst/>
              <a:rect l="l" t="t" r="r" b="b"/>
              <a:pathLst>
                <a:path w="7730" h="6296" extrusionOk="0">
                  <a:moveTo>
                    <a:pt x="1" y="0"/>
                  </a:moveTo>
                  <a:lnTo>
                    <a:pt x="820" y="6296"/>
                  </a:lnTo>
                  <a:lnTo>
                    <a:pt x="7729" y="6296"/>
                  </a:lnTo>
                  <a:lnTo>
                    <a:pt x="71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3;p54">
              <a:extLst>
                <a:ext uri="{FF2B5EF4-FFF2-40B4-BE49-F238E27FC236}">
                  <a16:creationId xmlns:a16="http://schemas.microsoft.com/office/drawing/2014/main" id="{BA26DF5D-4427-1EFA-6C0E-68E3A7E0E4B3}"/>
                </a:ext>
              </a:extLst>
            </p:cNvPr>
            <p:cNvSpPr/>
            <p:nvPr/>
          </p:nvSpPr>
          <p:spPr>
            <a:xfrm>
              <a:off x="2920650" y="2295725"/>
              <a:ext cx="944375" cy="42275"/>
            </a:xfrm>
            <a:custGeom>
              <a:avLst/>
              <a:gdLst/>
              <a:ahLst/>
              <a:cxnLst/>
              <a:rect l="l" t="t" r="r" b="b"/>
              <a:pathLst>
                <a:path w="37775" h="1691" extrusionOk="0">
                  <a:moveTo>
                    <a:pt x="1" y="1"/>
                  </a:moveTo>
                  <a:lnTo>
                    <a:pt x="1" y="1690"/>
                  </a:lnTo>
                  <a:lnTo>
                    <a:pt x="37775" y="1690"/>
                  </a:lnTo>
                  <a:lnTo>
                    <a:pt x="37775"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4;p54">
              <a:extLst>
                <a:ext uri="{FF2B5EF4-FFF2-40B4-BE49-F238E27FC236}">
                  <a16:creationId xmlns:a16="http://schemas.microsoft.com/office/drawing/2014/main" id="{CA409E58-8655-93F9-1899-BB48D6F3FC79}"/>
                </a:ext>
              </a:extLst>
            </p:cNvPr>
            <p:cNvSpPr/>
            <p:nvPr/>
          </p:nvSpPr>
          <p:spPr>
            <a:xfrm>
              <a:off x="3390275" y="2295725"/>
              <a:ext cx="474750" cy="42275"/>
            </a:xfrm>
            <a:custGeom>
              <a:avLst/>
              <a:gdLst/>
              <a:ahLst/>
              <a:cxnLst/>
              <a:rect l="l" t="t" r="r" b="b"/>
              <a:pathLst>
                <a:path w="18990" h="1691" extrusionOk="0">
                  <a:moveTo>
                    <a:pt x="0" y="1"/>
                  </a:moveTo>
                  <a:lnTo>
                    <a:pt x="0" y="1690"/>
                  </a:lnTo>
                  <a:lnTo>
                    <a:pt x="18990" y="1690"/>
                  </a:lnTo>
                  <a:lnTo>
                    <a:pt x="18990"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5;p54">
              <a:extLst>
                <a:ext uri="{FF2B5EF4-FFF2-40B4-BE49-F238E27FC236}">
                  <a16:creationId xmlns:a16="http://schemas.microsoft.com/office/drawing/2014/main" id="{891C26B1-2840-54C9-8790-3A9E0DDAD44B}"/>
                </a:ext>
              </a:extLst>
            </p:cNvPr>
            <p:cNvSpPr/>
            <p:nvPr/>
          </p:nvSpPr>
          <p:spPr>
            <a:xfrm>
              <a:off x="3441450" y="1712225"/>
              <a:ext cx="1040350" cy="625775"/>
            </a:xfrm>
            <a:custGeom>
              <a:avLst/>
              <a:gdLst/>
              <a:ahLst/>
              <a:cxnLst/>
              <a:rect l="l" t="t" r="r" b="b"/>
              <a:pathLst>
                <a:path w="41614" h="25031" extrusionOk="0">
                  <a:moveTo>
                    <a:pt x="4812" y="1"/>
                  </a:moveTo>
                  <a:lnTo>
                    <a:pt x="1" y="25030"/>
                  </a:lnTo>
                  <a:lnTo>
                    <a:pt x="36803" y="25030"/>
                  </a:lnTo>
                  <a:lnTo>
                    <a:pt x="41614"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6;p54">
              <a:extLst>
                <a:ext uri="{FF2B5EF4-FFF2-40B4-BE49-F238E27FC236}">
                  <a16:creationId xmlns:a16="http://schemas.microsoft.com/office/drawing/2014/main" id="{204C6CBB-C1B6-0BBE-6AEB-C853557C44E3}"/>
                </a:ext>
              </a:extLst>
            </p:cNvPr>
            <p:cNvSpPr/>
            <p:nvPr/>
          </p:nvSpPr>
          <p:spPr>
            <a:xfrm>
              <a:off x="3921325" y="1969425"/>
              <a:ext cx="112625" cy="111350"/>
            </a:xfrm>
            <a:custGeom>
              <a:avLst/>
              <a:gdLst/>
              <a:ahLst/>
              <a:cxnLst/>
              <a:rect l="l" t="t" r="r" b="b"/>
              <a:pathLst>
                <a:path w="4505" h="4454" extrusionOk="0">
                  <a:moveTo>
                    <a:pt x="2457" y="1"/>
                  </a:moveTo>
                  <a:lnTo>
                    <a:pt x="1996" y="52"/>
                  </a:lnTo>
                  <a:lnTo>
                    <a:pt x="1587" y="154"/>
                  </a:lnTo>
                  <a:lnTo>
                    <a:pt x="1177" y="359"/>
                  </a:lnTo>
                  <a:lnTo>
                    <a:pt x="819" y="666"/>
                  </a:lnTo>
                  <a:lnTo>
                    <a:pt x="512" y="973"/>
                  </a:lnTo>
                  <a:lnTo>
                    <a:pt x="307" y="1332"/>
                  </a:lnTo>
                  <a:lnTo>
                    <a:pt x="102" y="1792"/>
                  </a:lnTo>
                  <a:lnTo>
                    <a:pt x="51" y="2202"/>
                  </a:lnTo>
                  <a:lnTo>
                    <a:pt x="0" y="2611"/>
                  </a:lnTo>
                  <a:lnTo>
                    <a:pt x="102" y="3021"/>
                  </a:lnTo>
                  <a:lnTo>
                    <a:pt x="256" y="3379"/>
                  </a:lnTo>
                  <a:lnTo>
                    <a:pt x="461" y="3686"/>
                  </a:lnTo>
                  <a:lnTo>
                    <a:pt x="717" y="3993"/>
                  </a:lnTo>
                  <a:lnTo>
                    <a:pt x="1024" y="4198"/>
                  </a:lnTo>
                  <a:lnTo>
                    <a:pt x="1433" y="4352"/>
                  </a:lnTo>
                  <a:lnTo>
                    <a:pt x="1792" y="4454"/>
                  </a:lnTo>
                  <a:lnTo>
                    <a:pt x="2047" y="4454"/>
                  </a:lnTo>
                  <a:lnTo>
                    <a:pt x="2508" y="4403"/>
                  </a:lnTo>
                  <a:lnTo>
                    <a:pt x="2969" y="4300"/>
                  </a:lnTo>
                  <a:lnTo>
                    <a:pt x="3378" y="4096"/>
                  </a:lnTo>
                  <a:lnTo>
                    <a:pt x="3737" y="3789"/>
                  </a:lnTo>
                  <a:lnTo>
                    <a:pt x="3992" y="3481"/>
                  </a:lnTo>
                  <a:lnTo>
                    <a:pt x="4248" y="3123"/>
                  </a:lnTo>
                  <a:lnTo>
                    <a:pt x="4402" y="2662"/>
                  </a:lnTo>
                  <a:lnTo>
                    <a:pt x="4504" y="2202"/>
                  </a:lnTo>
                  <a:lnTo>
                    <a:pt x="4504" y="1843"/>
                  </a:lnTo>
                  <a:lnTo>
                    <a:pt x="4453" y="1434"/>
                  </a:lnTo>
                  <a:lnTo>
                    <a:pt x="4300" y="1076"/>
                  </a:lnTo>
                  <a:lnTo>
                    <a:pt x="4095" y="769"/>
                  </a:lnTo>
                  <a:lnTo>
                    <a:pt x="3788" y="462"/>
                  </a:lnTo>
                  <a:lnTo>
                    <a:pt x="3481" y="257"/>
                  </a:lnTo>
                  <a:lnTo>
                    <a:pt x="3122" y="103"/>
                  </a:lnTo>
                  <a:lnTo>
                    <a:pt x="27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7;p54">
              <a:extLst>
                <a:ext uri="{FF2B5EF4-FFF2-40B4-BE49-F238E27FC236}">
                  <a16:creationId xmlns:a16="http://schemas.microsoft.com/office/drawing/2014/main" id="{76B668C6-189C-118C-9187-472EDC6FB7A6}"/>
                </a:ext>
              </a:extLst>
            </p:cNvPr>
            <p:cNvSpPr/>
            <p:nvPr/>
          </p:nvSpPr>
          <p:spPr>
            <a:xfrm>
              <a:off x="4836250" y="3393650"/>
              <a:ext cx="328875" cy="1580350"/>
            </a:xfrm>
            <a:custGeom>
              <a:avLst/>
              <a:gdLst/>
              <a:ahLst/>
              <a:cxnLst/>
              <a:rect l="l" t="t" r="r" b="b"/>
              <a:pathLst>
                <a:path w="13155" h="63214" extrusionOk="0">
                  <a:moveTo>
                    <a:pt x="8394" y="0"/>
                  </a:moveTo>
                  <a:lnTo>
                    <a:pt x="7319" y="8907"/>
                  </a:lnTo>
                  <a:lnTo>
                    <a:pt x="0" y="63213"/>
                  </a:lnTo>
                  <a:lnTo>
                    <a:pt x="1587" y="63213"/>
                  </a:lnTo>
                  <a:lnTo>
                    <a:pt x="11670" y="8907"/>
                  </a:lnTo>
                  <a:lnTo>
                    <a:pt x="13154"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8;p54">
              <a:extLst>
                <a:ext uri="{FF2B5EF4-FFF2-40B4-BE49-F238E27FC236}">
                  <a16:creationId xmlns:a16="http://schemas.microsoft.com/office/drawing/2014/main" id="{F1750C00-63E7-FFCF-C76C-7B2FEE37CB77}"/>
                </a:ext>
              </a:extLst>
            </p:cNvPr>
            <p:cNvSpPr/>
            <p:nvPr/>
          </p:nvSpPr>
          <p:spPr>
            <a:xfrm>
              <a:off x="5019225" y="3393650"/>
              <a:ext cx="145900" cy="222675"/>
            </a:xfrm>
            <a:custGeom>
              <a:avLst/>
              <a:gdLst/>
              <a:ahLst/>
              <a:cxnLst/>
              <a:rect l="l" t="t" r="r" b="b"/>
              <a:pathLst>
                <a:path w="5836" h="8907" extrusionOk="0">
                  <a:moveTo>
                    <a:pt x="1075" y="0"/>
                  </a:moveTo>
                  <a:lnTo>
                    <a:pt x="0" y="8907"/>
                  </a:lnTo>
                  <a:lnTo>
                    <a:pt x="4351" y="8907"/>
                  </a:lnTo>
                  <a:lnTo>
                    <a:pt x="5835"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9;p54">
              <a:extLst>
                <a:ext uri="{FF2B5EF4-FFF2-40B4-BE49-F238E27FC236}">
                  <a16:creationId xmlns:a16="http://schemas.microsoft.com/office/drawing/2014/main" id="{A16D02D8-9020-BD3E-FEC8-29BBAA98D346}"/>
                </a:ext>
              </a:extLst>
            </p:cNvPr>
            <p:cNvSpPr/>
            <p:nvPr/>
          </p:nvSpPr>
          <p:spPr>
            <a:xfrm>
              <a:off x="5625750" y="3393650"/>
              <a:ext cx="328900" cy="1580350"/>
            </a:xfrm>
            <a:custGeom>
              <a:avLst/>
              <a:gdLst/>
              <a:ahLst/>
              <a:cxnLst/>
              <a:rect l="l" t="t" r="r" b="b"/>
              <a:pathLst>
                <a:path w="13156" h="63214" extrusionOk="0">
                  <a:moveTo>
                    <a:pt x="1" y="0"/>
                  </a:moveTo>
                  <a:lnTo>
                    <a:pt x="1434" y="8907"/>
                  </a:lnTo>
                  <a:lnTo>
                    <a:pt x="11517" y="63213"/>
                  </a:lnTo>
                  <a:lnTo>
                    <a:pt x="13155" y="63213"/>
                  </a:lnTo>
                  <a:lnTo>
                    <a:pt x="5836" y="8907"/>
                  </a:lnTo>
                  <a:lnTo>
                    <a:pt x="476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10;p54">
              <a:extLst>
                <a:ext uri="{FF2B5EF4-FFF2-40B4-BE49-F238E27FC236}">
                  <a16:creationId xmlns:a16="http://schemas.microsoft.com/office/drawing/2014/main" id="{85CB915A-7EFA-728D-E269-08489208A3AF}"/>
                </a:ext>
              </a:extLst>
            </p:cNvPr>
            <p:cNvSpPr/>
            <p:nvPr/>
          </p:nvSpPr>
          <p:spPr>
            <a:xfrm>
              <a:off x="5625750" y="3393650"/>
              <a:ext cx="145900" cy="222675"/>
            </a:xfrm>
            <a:custGeom>
              <a:avLst/>
              <a:gdLst/>
              <a:ahLst/>
              <a:cxnLst/>
              <a:rect l="l" t="t" r="r" b="b"/>
              <a:pathLst>
                <a:path w="5836" h="8907" extrusionOk="0">
                  <a:moveTo>
                    <a:pt x="1" y="0"/>
                  </a:moveTo>
                  <a:lnTo>
                    <a:pt x="1434" y="8907"/>
                  </a:lnTo>
                  <a:lnTo>
                    <a:pt x="5836" y="8907"/>
                  </a:lnTo>
                  <a:lnTo>
                    <a:pt x="4761"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11;p54">
              <a:extLst>
                <a:ext uri="{FF2B5EF4-FFF2-40B4-BE49-F238E27FC236}">
                  <a16:creationId xmlns:a16="http://schemas.microsoft.com/office/drawing/2014/main" id="{D2749F5E-2134-63AA-A149-045C3D0DC1E1}"/>
                </a:ext>
              </a:extLst>
            </p:cNvPr>
            <p:cNvSpPr/>
            <p:nvPr/>
          </p:nvSpPr>
          <p:spPr>
            <a:xfrm>
              <a:off x="6379450" y="3393650"/>
              <a:ext cx="328900" cy="1580350"/>
            </a:xfrm>
            <a:custGeom>
              <a:avLst/>
              <a:gdLst/>
              <a:ahLst/>
              <a:cxnLst/>
              <a:rect l="l" t="t" r="r" b="b"/>
              <a:pathLst>
                <a:path w="13156" h="63214" extrusionOk="0">
                  <a:moveTo>
                    <a:pt x="1" y="0"/>
                  </a:moveTo>
                  <a:lnTo>
                    <a:pt x="1485" y="8907"/>
                  </a:lnTo>
                  <a:lnTo>
                    <a:pt x="11517" y="63213"/>
                  </a:lnTo>
                  <a:lnTo>
                    <a:pt x="13155" y="63213"/>
                  </a:lnTo>
                  <a:lnTo>
                    <a:pt x="5836" y="8907"/>
                  </a:lnTo>
                  <a:lnTo>
                    <a:pt x="476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12;p54">
              <a:extLst>
                <a:ext uri="{FF2B5EF4-FFF2-40B4-BE49-F238E27FC236}">
                  <a16:creationId xmlns:a16="http://schemas.microsoft.com/office/drawing/2014/main" id="{3A98FB2C-0A33-8ACF-7EA3-598E238D1E18}"/>
                </a:ext>
              </a:extLst>
            </p:cNvPr>
            <p:cNvSpPr/>
            <p:nvPr/>
          </p:nvSpPr>
          <p:spPr>
            <a:xfrm>
              <a:off x="6379450" y="3393650"/>
              <a:ext cx="145900" cy="222675"/>
            </a:xfrm>
            <a:custGeom>
              <a:avLst/>
              <a:gdLst/>
              <a:ahLst/>
              <a:cxnLst/>
              <a:rect l="l" t="t" r="r" b="b"/>
              <a:pathLst>
                <a:path w="5836" h="8907" extrusionOk="0">
                  <a:moveTo>
                    <a:pt x="1" y="0"/>
                  </a:moveTo>
                  <a:lnTo>
                    <a:pt x="1485" y="8907"/>
                  </a:lnTo>
                  <a:lnTo>
                    <a:pt x="5836" y="8907"/>
                  </a:lnTo>
                  <a:lnTo>
                    <a:pt x="4761"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3;p54">
              <a:extLst>
                <a:ext uri="{FF2B5EF4-FFF2-40B4-BE49-F238E27FC236}">
                  <a16:creationId xmlns:a16="http://schemas.microsoft.com/office/drawing/2014/main" id="{FC4D9EFB-C4B0-0418-D3B6-A46226C6255E}"/>
                </a:ext>
              </a:extLst>
            </p:cNvPr>
            <p:cNvSpPr/>
            <p:nvPr/>
          </p:nvSpPr>
          <p:spPr>
            <a:xfrm>
              <a:off x="4801700" y="1956650"/>
              <a:ext cx="1841375" cy="1541950"/>
            </a:xfrm>
            <a:custGeom>
              <a:avLst/>
              <a:gdLst/>
              <a:ahLst/>
              <a:cxnLst/>
              <a:rect l="l" t="t" r="r" b="b"/>
              <a:pathLst>
                <a:path w="73655" h="61678" extrusionOk="0">
                  <a:moveTo>
                    <a:pt x="36853" y="0"/>
                  </a:moveTo>
                  <a:lnTo>
                    <a:pt x="27589" y="53897"/>
                  </a:lnTo>
                  <a:lnTo>
                    <a:pt x="0" y="53897"/>
                  </a:lnTo>
                  <a:lnTo>
                    <a:pt x="0" y="61678"/>
                  </a:lnTo>
                  <a:lnTo>
                    <a:pt x="73655" y="61678"/>
                  </a:lnTo>
                  <a:lnTo>
                    <a:pt x="70840"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4;p54">
              <a:extLst>
                <a:ext uri="{FF2B5EF4-FFF2-40B4-BE49-F238E27FC236}">
                  <a16:creationId xmlns:a16="http://schemas.microsoft.com/office/drawing/2014/main" id="{5A7205C2-62F2-144B-466F-C541B17C6455}"/>
                </a:ext>
              </a:extLst>
            </p:cNvPr>
            <p:cNvSpPr/>
            <p:nvPr/>
          </p:nvSpPr>
          <p:spPr>
            <a:xfrm>
              <a:off x="6477975" y="1956650"/>
              <a:ext cx="165100" cy="1541950"/>
            </a:xfrm>
            <a:custGeom>
              <a:avLst/>
              <a:gdLst/>
              <a:ahLst/>
              <a:cxnLst/>
              <a:rect l="l" t="t" r="r" b="b"/>
              <a:pathLst>
                <a:path w="6604" h="61678" extrusionOk="0">
                  <a:moveTo>
                    <a:pt x="1" y="0"/>
                  </a:moveTo>
                  <a:lnTo>
                    <a:pt x="2611" y="61678"/>
                  </a:lnTo>
                  <a:lnTo>
                    <a:pt x="6604" y="61678"/>
                  </a:lnTo>
                  <a:lnTo>
                    <a:pt x="3789"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5;p54">
              <a:extLst>
                <a:ext uri="{FF2B5EF4-FFF2-40B4-BE49-F238E27FC236}">
                  <a16:creationId xmlns:a16="http://schemas.microsoft.com/office/drawing/2014/main" id="{E08970D5-88A4-7B34-8D23-B763E0512792}"/>
                </a:ext>
              </a:extLst>
            </p:cNvPr>
            <p:cNvSpPr/>
            <p:nvPr/>
          </p:nvSpPr>
          <p:spPr>
            <a:xfrm>
              <a:off x="4828550" y="4014250"/>
              <a:ext cx="1113300" cy="1223350"/>
            </a:xfrm>
            <a:custGeom>
              <a:avLst/>
              <a:gdLst/>
              <a:ahLst/>
              <a:cxnLst/>
              <a:rect l="l" t="t" r="r" b="b"/>
              <a:pathLst>
                <a:path w="44532" h="48934" extrusionOk="0">
                  <a:moveTo>
                    <a:pt x="30097" y="1"/>
                  </a:moveTo>
                  <a:lnTo>
                    <a:pt x="3686" y="7320"/>
                  </a:lnTo>
                  <a:lnTo>
                    <a:pt x="15663" y="31377"/>
                  </a:lnTo>
                  <a:lnTo>
                    <a:pt x="12644" y="33578"/>
                  </a:lnTo>
                  <a:lnTo>
                    <a:pt x="9675" y="35830"/>
                  </a:lnTo>
                  <a:lnTo>
                    <a:pt x="6450" y="38389"/>
                  </a:lnTo>
                  <a:lnTo>
                    <a:pt x="5068" y="39464"/>
                  </a:lnTo>
                  <a:lnTo>
                    <a:pt x="3686" y="40590"/>
                  </a:lnTo>
                  <a:lnTo>
                    <a:pt x="2355" y="41768"/>
                  </a:lnTo>
                  <a:lnTo>
                    <a:pt x="1076" y="42945"/>
                  </a:lnTo>
                  <a:lnTo>
                    <a:pt x="820" y="43303"/>
                  </a:lnTo>
                  <a:lnTo>
                    <a:pt x="615" y="43661"/>
                  </a:lnTo>
                  <a:lnTo>
                    <a:pt x="462" y="44071"/>
                  </a:lnTo>
                  <a:lnTo>
                    <a:pt x="308" y="44532"/>
                  </a:lnTo>
                  <a:lnTo>
                    <a:pt x="206" y="45043"/>
                  </a:lnTo>
                  <a:lnTo>
                    <a:pt x="103" y="45504"/>
                  </a:lnTo>
                  <a:lnTo>
                    <a:pt x="1" y="46528"/>
                  </a:lnTo>
                  <a:lnTo>
                    <a:pt x="1" y="46988"/>
                  </a:lnTo>
                  <a:lnTo>
                    <a:pt x="1" y="47398"/>
                  </a:lnTo>
                  <a:lnTo>
                    <a:pt x="103" y="47807"/>
                  </a:lnTo>
                  <a:lnTo>
                    <a:pt x="206" y="48166"/>
                  </a:lnTo>
                  <a:lnTo>
                    <a:pt x="359" y="48473"/>
                  </a:lnTo>
                  <a:lnTo>
                    <a:pt x="513" y="48729"/>
                  </a:lnTo>
                  <a:lnTo>
                    <a:pt x="718" y="48882"/>
                  </a:lnTo>
                  <a:lnTo>
                    <a:pt x="973" y="48933"/>
                  </a:lnTo>
                  <a:lnTo>
                    <a:pt x="1690" y="48882"/>
                  </a:lnTo>
                  <a:lnTo>
                    <a:pt x="3226" y="48575"/>
                  </a:lnTo>
                  <a:lnTo>
                    <a:pt x="8242" y="47500"/>
                  </a:lnTo>
                  <a:lnTo>
                    <a:pt x="15100" y="45914"/>
                  </a:lnTo>
                  <a:lnTo>
                    <a:pt x="22829" y="44071"/>
                  </a:lnTo>
                  <a:lnTo>
                    <a:pt x="30558" y="42126"/>
                  </a:lnTo>
                  <a:lnTo>
                    <a:pt x="37366" y="40334"/>
                  </a:lnTo>
                  <a:lnTo>
                    <a:pt x="40130" y="39567"/>
                  </a:lnTo>
                  <a:lnTo>
                    <a:pt x="42331" y="38952"/>
                  </a:lnTo>
                  <a:lnTo>
                    <a:pt x="43815" y="38441"/>
                  </a:lnTo>
                  <a:lnTo>
                    <a:pt x="44276" y="38236"/>
                  </a:lnTo>
                  <a:lnTo>
                    <a:pt x="44532" y="38082"/>
                  </a:lnTo>
                  <a:lnTo>
                    <a:pt x="44532" y="37878"/>
                  </a:lnTo>
                  <a:lnTo>
                    <a:pt x="44480" y="37315"/>
                  </a:lnTo>
                  <a:lnTo>
                    <a:pt x="44122" y="35472"/>
                  </a:lnTo>
                  <a:lnTo>
                    <a:pt x="43508" y="32657"/>
                  </a:lnTo>
                  <a:lnTo>
                    <a:pt x="42689" y="29176"/>
                  </a:lnTo>
                  <a:lnTo>
                    <a:pt x="42689" y="29074"/>
                  </a:lnTo>
                  <a:lnTo>
                    <a:pt x="42433" y="28204"/>
                  </a:lnTo>
                  <a:lnTo>
                    <a:pt x="41921" y="26924"/>
                  </a:lnTo>
                  <a:lnTo>
                    <a:pt x="40437" y="23188"/>
                  </a:lnTo>
                  <a:lnTo>
                    <a:pt x="38389" y="18479"/>
                  </a:lnTo>
                  <a:lnTo>
                    <a:pt x="36137" y="13309"/>
                  </a:lnTo>
                  <a:lnTo>
                    <a:pt x="31940" y="4096"/>
                  </a:lnTo>
                  <a:lnTo>
                    <a:pt x="30097"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6;p54">
              <a:extLst>
                <a:ext uri="{FF2B5EF4-FFF2-40B4-BE49-F238E27FC236}">
                  <a16:creationId xmlns:a16="http://schemas.microsoft.com/office/drawing/2014/main" id="{AD303B51-DD37-7FA4-641D-9067CDF8DF94}"/>
                </a:ext>
              </a:extLst>
            </p:cNvPr>
            <p:cNvSpPr/>
            <p:nvPr/>
          </p:nvSpPr>
          <p:spPr>
            <a:xfrm>
              <a:off x="4828550" y="4478750"/>
              <a:ext cx="1113300" cy="758850"/>
            </a:xfrm>
            <a:custGeom>
              <a:avLst/>
              <a:gdLst/>
              <a:ahLst/>
              <a:cxnLst/>
              <a:rect l="l" t="t" r="r" b="b"/>
              <a:pathLst>
                <a:path w="44532" h="30354" extrusionOk="0">
                  <a:moveTo>
                    <a:pt x="38441" y="1"/>
                  </a:moveTo>
                  <a:lnTo>
                    <a:pt x="26105" y="3328"/>
                  </a:lnTo>
                  <a:lnTo>
                    <a:pt x="18581" y="5427"/>
                  </a:lnTo>
                  <a:lnTo>
                    <a:pt x="15356" y="6348"/>
                  </a:lnTo>
                  <a:lnTo>
                    <a:pt x="12797" y="7116"/>
                  </a:lnTo>
                  <a:lnTo>
                    <a:pt x="15663" y="12797"/>
                  </a:lnTo>
                  <a:lnTo>
                    <a:pt x="12644" y="15049"/>
                  </a:lnTo>
                  <a:lnTo>
                    <a:pt x="9675" y="17301"/>
                  </a:lnTo>
                  <a:lnTo>
                    <a:pt x="6399" y="19809"/>
                  </a:lnTo>
                  <a:lnTo>
                    <a:pt x="5017" y="20884"/>
                  </a:lnTo>
                  <a:lnTo>
                    <a:pt x="3635" y="22010"/>
                  </a:lnTo>
                  <a:lnTo>
                    <a:pt x="2355" y="23188"/>
                  </a:lnTo>
                  <a:lnTo>
                    <a:pt x="1025" y="24416"/>
                  </a:lnTo>
                  <a:lnTo>
                    <a:pt x="820" y="24723"/>
                  </a:lnTo>
                  <a:lnTo>
                    <a:pt x="615" y="25081"/>
                  </a:lnTo>
                  <a:lnTo>
                    <a:pt x="462" y="25542"/>
                  </a:lnTo>
                  <a:lnTo>
                    <a:pt x="308" y="26003"/>
                  </a:lnTo>
                  <a:lnTo>
                    <a:pt x="154" y="26463"/>
                  </a:lnTo>
                  <a:lnTo>
                    <a:pt x="103" y="26924"/>
                  </a:lnTo>
                  <a:lnTo>
                    <a:pt x="1" y="27948"/>
                  </a:lnTo>
                  <a:lnTo>
                    <a:pt x="1" y="28408"/>
                  </a:lnTo>
                  <a:lnTo>
                    <a:pt x="1" y="28818"/>
                  </a:lnTo>
                  <a:lnTo>
                    <a:pt x="103" y="29227"/>
                  </a:lnTo>
                  <a:lnTo>
                    <a:pt x="206" y="29586"/>
                  </a:lnTo>
                  <a:lnTo>
                    <a:pt x="359" y="29893"/>
                  </a:lnTo>
                  <a:lnTo>
                    <a:pt x="513" y="30149"/>
                  </a:lnTo>
                  <a:lnTo>
                    <a:pt x="718" y="30302"/>
                  </a:lnTo>
                  <a:lnTo>
                    <a:pt x="973" y="30353"/>
                  </a:lnTo>
                  <a:lnTo>
                    <a:pt x="1690" y="30302"/>
                  </a:lnTo>
                  <a:lnTo>
                    <a:pt x="3226" y="29995"/>
                  </a:lnTo>
                  <a:lnTo>
                    <a:pt x="8242" y="28920"/>
                  </a:lnTo>
                  <a:lnTo>
                    <a:pt x="15100" y="27334"/>
                  </a:lnTo>
                  <a:lnTo>
                    <a:pt x="22829" y="25491"/>
                  </a:lnTo>
                  <a:lnTo>
                    <a:pt x="30558" y="23546"/>
                  </a:lnTo>
                  <a:lnTo>
                    <a:pt x="37366" y="21754"/>
                  </a:lnTo>
                  <a:lnTo>
                    <a:pt x="40130" y="20987"/>
                  </a:lnTo>
                  <a:lnTo>
                    <a:pt x="42331" y="20372"/>
                  </a:lnTo>
                  <a:lnTo>
                    <a:pt x="43815" y="19861"/>
                  </a:lnTo>
                  <a:lnTo>
                    <a:pt x="44276" y="19656"/>
                  </a:lnTo>
                  <a:lnTo>
                    <a:pt x="44532" y="19502"/>
                  </a:lnTo>
                  <a:lnTo>
                    <a:pt x="44532" y="19298"/>
                  </a:lnTo>
                  <a:lnTo>
                    <a:pt x="44480" y="18735"/>
                  </a:lnTo>
                  <a:lnTo>
                    <a:pt x="44122" y="16892"/>
                  </a:lnTo>
                  <a:lnTo>
                    <a:pt x="43508" y="14077"/>
                  </a:lnTo>
                  <a:lnTo>
                    <a:pt x="42689" y="10596"/>
                  </a:lnTo>
                  <a:lnTo>
                    <a:pt x="42689" y="10494"/>
                  </a:lnTo>
                  <a:lnTo>
                    <a:pt x="42535" y="9931"/>
                  </a:lnTo>
                  <a:lnTo>
                    <a:pt x="42228" y="9061"/>
                  </a:lnTo>
                  <a:lnTo>
                    <a:pt x="41256" y="6655"/>
                  </a:lnTo>
                  <a:lnTo>
                    <a:pt x="39976" y="3584"/>
                  </a:lnTo>
                  <a:lnTo>
                    <a:pt x="3844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7;p54">
              <a:extLst>
                <a:ext uri="{FF2B5EF4-FFF2-40B4-BE49-F238E27FC236}">
                  <a16:creationId xmlns:a16="http://schemas.microsoft.com/office/drawing/2014/main" id="{B355E4B7-932E-3F79-BE03-1A1F06468FBB}"/>
                </a:ext>
              </a:extLst>
            </p:cNvPr>
            <p:cNvSpPr/>
            <p:nvPr/>
          </p:nvSpPr>
          <p:spPr>
            <a:xfrm>
              <a:off x="4823450" y="4622075"/>
              <a:ext cx="1120950" cy="620650"/>
            </a:xfrm>
            <a:custGeom>
              <a:avLst/>
              <a:gdLst/>
              <a:ahLst/>
              <a:cxnLst/>
              <a:rect l="l" t="t" r="r" b="b"/>
              <a:pathLst>
                <a:path w="44838" h="24826" extrusionOk="0">
                  <a:moveTo>
                    <a:pt x="42074" y="1"/>
                  </a:moveTo>
                  <a:lnTo>
                    <a:pt x="15816" y="6348"/>
                  </a:lnTo>
                  <a:lnTo>
                    <a:pt x="13666" y="8037"/>
                  </a:lnTo>
                  <a:lnTo>
                    <a:pt x="8906" y="11875"/>
                  </a:lnTo>
                  <a:lnTo>
                    <a:pt x="6296" y="14025"/>
                  </a:lnTo>
                  <a:lnTo>
                    <a:pt x="3941" y="16021"/>
                  </a:lnTo>
                  <a:lnTo>
                    <a:pt x="2099" y="17659"/>
                  </a:lnTo>
                  <a:lnTo>
                    <a:pt x="1485" y="18222"/>
                  </a:lnTo>
                  <a:lnTo>
                    <a:pt x="1075" y="18632"/>
                  </a:lnTo>
                  <a:lnTo>
                    <a:pt x="870" y="18990"/>
                  </a:lnTo>
                  <a:lnTo>
                    <a:pt x="666" y="19348"/>
                  </a:lnTo>
                  <a:lnTo>
                    <a:pt x="461" y="19809"/>
                  </a:lnTo>
                  <a:lnTo>
                    <a:pt x="307" y="20270"/>
                  </a:lnTo>
                  <a:lnTo>
                    <a:pt x="205" y="20782"/>
                  </a:lnTo>
                  <a:lnTo>
                    <a:pt x="103" y="21293"/>
                  </a:lnTo>
                  <a:lnTo>
                    <a:pt x="51" y="21805"/>
                  </a:lnTo>
                  <a:lnTo>
                    <a:pt x="0" y="22317"/>
                  </a:lnTo>
                  <a:lnTo>
                    <a:pt x="0" y="22778"/>
                  </a:lnTo>
                  <a:lnTo>
                    <a:pt x="51" y="23238"/>
                  </a:lnTo>
                  <a:lnTo>
                    <a:pt x="103" y="23648"/>
                  </a:lnTo>
                  <a:lnTo>
                    <a:pt x="256" y="24057"/>
                  </a:lnTo>
                  <a:lnTo>
                    <a:pt x="358" y="24365"/>
                  </a:lnTo>
                  <a:lnTo>
                    <a:pt x="563" y="24620"/>
                  </a:lnTo>
                  <a:lnTo>
                    <a:pt x="819" y="24774"/>
                  </a:lnTo>
                  <a:lnTo>
                    <a:pt x="1075" y="24825"/>
                  </a:lnTo>
                  <a:lnTo>
                    <a:pt x="1792" y="24774"/>
                  </a:lnTo>
                  <a:lnTo>
                    <a:pt x="3327" y="24467"/>
                  </a:lnTo>
                  <a:lnTo>
                    <a:pt x="8343" y="23341"/>
                  </a:lnTo>
                  <a:lnTo>
                    <a:pt x="15202" y="21754"/>
                  </a:lnTo>
                  <a:lnTo>
                    <a:pt x="22982" y="19860"/>
                  </a:lnTo>
                  <a:lnTo>
                    <a:pt x="30711" y="17915"/>
                  </a:lnTo>
                  <a:lnTo>
                    <a:pt x="37519" y="16124"/>
                  </a:lnTo>
                  <a:lnTo>
                    <a:pt x="40282" y="15356"/>
                  </a:lnTo>
                  <a:lnTo>
                    <a:pt x="42483" y="14691"/>
                  </a:lnTo>
                  <a:lnTo>
                    <a:pt x="44019" y="14128"/>
                  </a:lnTo>
                  <a:lnTo>
                    <a:pt x="44480" y="13974"/>
                  </a:lnTo>
                  <a:lnTo>
                    <a:pt x="44684" y="13821"/>
                  </a:lnTo>
                  <a:lnTo>
                    <a:pt x="44787" y="13616"/>
                  </a:lnTo>
                  <a:lnTo>
                    <a:pt x="44838" y="13360"/>
                  </a:lnTo>
                  <a:lnTo>
                    <a:pt x="44838" y="12950"/>
                  </a:lnTo>
                  <a:lnTo>
                    <a:pt x="44787" y="12387"/>
                  </a:lnTo>
                  <a:lnTo>
                    <a:pt x="44684" y="11005"/>
                  </a:lnTo>
                  <a:lnTo>
                    <a:pt x="44377" y="9265"/>
                  </a:lnTo>
                  <a:lnTo>
                    <a:pt x="44019" y="7269"/>
                  </a:lnTo>
                  <a:lnTo>
                    <a:pt x="43507" y="4966"/>
                  </a:lnTo>
                  <a:lnTo>
                    <a:pt x="42842" y="2560"/>
                  </a:lnTo>
                  <a:lnTo>
                    <a:pt x="42074"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8;p54">
              <a:extLst>
                <a:ext uri="{FF2B5EF4-FFF2-40B4-BE49-F238E27FC236}">
                  <a16:creationId xmlns:a16="http://schemas.microsoft.com/office/drawing/2014/main" id="{972ADF8A-75D7-82D1-AC83-63458DE40050}"/>
                </a:ext>
              </a:extLst>
            </p:cNvPr>
            <p:cNvSpPr/>
            <p:nvPr/>
          </p:nvSpPr>
          <p:spPr>
            <a:xfrm>
              <a:off x="4823450" y="4622075"/>
              <a:ext cx="1120950" cy="620650"/>
            </a:xfrm>
            <a:custGeom>
              <a:avLst/>
              <a:gdLst/>
              <a:ahLst/>
              <a:cxnLst/>
              <a:rect l="l" t="t" r="r" b="b"/>
              <a:pathLst>
                <a:path w="44838" h="24826" extrusionOk="0">
                  <a:moveTo>
                    <a:pt x="42074" y="1"/>
                  </a:moveTo>
                  <a:lnTo>
                    <a:pt x="15765" y="6348"/>
                  </a:lnTo>
                  <a:lnTo>
                    <a:pt x="12643" y="8856"/>
                  </a:lnTo>
                  <a:lnTo>
                    <a:pt x="9572" y="11312"/>
                  </a:lnTo>
                  <a:lnTo>
                    <a:pt x="6296" y="14025"/>
                  </a:lnTo>
                  <a:lnTo>
                    <a:pt x="4965" y="15100"/>
                  </a:lnTo>
                  <a:lnTo>
                    <a:pt x="3634" y="16226"/>
                  </a:lnTo>
                  <a:lnTo>
                    <a:pt x="2355" y="17403"/>
                  </a:lnTo>
                  <a:lnTo>
                    <a:pt x="1075" y="18632"/>
                  </a:lnTo>
                  <a:lnTo>
                    <a:pt x="819" y="18990"/>
                  </a:lnTo>
                  <a:lnTo>
                    <a:pt x="614" y="19348"/>
                  </a:lnTo>
                  <a:lnTo>
                    <a:pt x="461" y="19809"/>
                  </a:lnTo>
                  <a:lnTo>
                    <a:pt x="307" y="20270"/>
                  </a:lnTo>
                  <a:lnTo>
                    <a:pt x="205" y="20782"/>
                  </a:lnTo>
                  <a:lnTo>
                    <a:pt x="103" y="21293"/>
                  </a:lnTo>
                  <a:lnTo>
                    <a:pt x="51" y="21805"/>
                  </a:lnTo>
                  <a:lnTo>
                    <a:pt x="0" y="22266"/>
                  </a:lnTo>
                  <a:lnTo>
                    <a:pt x="0" y="22778"/>
                  </a:lnTo>
                  <a:lnTo>
                    <a:pt x="51" y="23238"/>
                  </a:lnTo>
                  <a:lnTo>
                    <a:pt x="103" y="23648"/>
                  </a:lnTo>
                  <a:lnTo>
                    <a:pt x="256" y="24006"/>
                  </a:lnTo>
                  <a:lnTo>
                    <a:pt x="410" y="24313"/>
                  </a:lnTo>
                  <a:lnTo>
                    <a:pt x="563" y="24569"/>
                  </a:lnTo>
                  <a:lnTo>
                    <a:pt x="819" y="24723"/>
                  </a:lnTo>
                  <a:lnTo>
                    <a:pt x="1075" y="24825"/>
                  </a:lnTo>
                  <a:lnTo>
                    <a:pt x="1433" y="24774"/>
                  </a:lnTo>
                  <a:lnTo>
                    <a:pt x="2201" y="24672"/>
                  </a:lnTo>
                  <a:lnTo>
                    <a:pt x="4709" y="24160"/>
                  </a:lnTo>
                  <a:lnTo>
                    <a:pt x="8241" y="23341"/>
                  </a:lnTo>
                  <a:lnTo>
                    <a:pt x="12643" y="22317"/>
                  </a:lnTo>
                  <a:lnTo>
                    <a:pt x="17608" y="21140"/>
                  </a:lnTo>
                  <a:lnTo>
                    <a:pt x="22829" y="19911"/>
                  </a:lnTo>
                  <a:lnTo>
                    <a:pt x="28101" y="18581"/>
                  </a:lnTo>
                  <a:lnTo>
                    <a:pt x="33065" y="17301"/>
                  </a:lnTo>
                  <a:lnTo>
                    <a:pt x="37519" y="16124"/>
                  </a:lnTo>
                  <a:lnTo>
                    <a:pt x="41101" y="15100"/>
                  </a:lnTo>
                  <a:lnTo>
                    <a:pt x="42483" y="14691"/>
                  </a:lnTo>
                  <a:lnTo>
                    <a:pt x="43558" y="14332"/>
                  </a:lnTo>
                  <a:lnTo>
                    <a:pt x="44326" y="14025"/>
                  </a:lnTo>
                  <a:lnTo>
                    <a:pt x="44582" y="13872"/>
                  </a:lnTo>
                  <a:lnTo>
                    <a:pt x="44684" y="13821"/>
                  </a:lnTo>
                  <a:lnTo>
                    <a:pt x="44787" y="13616"/>
                  </a:lnTo>
                  <a:lnTo>
                    <a:pt x="44838" y="13360"/>
                  </a:lnTo>
                  <a:lnTo>
                    <a:pt x="44838" y="12950"/>
                  </a:lnTo>
                  <a:lnTo>
                    <a:pt x="44787" y="12387"/>
                  </a:lnTo>
                  <a:lnTo>
                    <a:pt x="44684" y="11005"/>
                  </a:lnTo>
                  <a:lnTo>
                    <a:pt x="44377" y="9265"/>
                  </a:lnTo>
                  <a:lnTo>
                    <a:pt x="44019" y="7269"/>
                  </a:lnTo>
                  <a:lnTo>
                    <a:pt x="43456" y="4966"/>
                  </a:lnTo>
                  <a:lnTo>
                    <a:pt x="42842" y="2560"/>
                  </a:lnTo>
                  <a:lnTo>
                    <a:pt x="4207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9;p54">
              <a:extLst>
                <a:ext uri="{FF2B5EF4-FFF2-40B4-BE49-F238E27FC236}">
                  <a16:creationId xmlns:a16="http://schemas.microsoft.com/office/drawing/2014/main" id="{57C0B3DA-BBCB-E935-7CF6-3E5D20D63998}"/>
                </a:ext>
              </a:extLst>
            </p:cNvPr>
            <p:cNvSpPr/>
            <p:nvPr/>
          </p:nvSpPr>
          <p:spPr>
            <a:xfrm>
              <a:off x="4823450" y="4972700"/>
              <a:ext cx="316075" cy="270025"/>
            </a:xfrm>
            <a:custGeom>
              <a:avLst/>
              <a:gdLst/>
              <a:ahLst/>
              <a:cxnLst/>
              <a:rect l="l" t="t" r="r" b="b"/>
              <a:pathLst>
                <a:path w="12643" h="10801" extrusionOk="0">
                  <a:moveTo>
                    <a:pt x="6347" y="0"/>
                  </a:moveTo>
                  <a:lnTo>
                    <a:pt x="4965" y="1126"/>
                  </a:lnTo>
                  <a:lnTo>
                    <a:pt x="3634" y="2252"/>
                  </a:lnTo>
                  <a:lnTo>
                    <a:pt x="2355" y="3430"/>
                  </a:lnTo>
                  <a:lnTo>
                    <a:pt x="1075" y="4658"/>
                  </a:lnTo>
                  <a:lnTo>
                    <a:pt x="870" y="4965"/>
                  </a:lnTo>
                  <a:lnTo>
                    <a:pt x="666" y="5375"/>
                  </a:lnTo>
                  <a:lnTo>
                    <a:pt x="461" y="5784"/>
                  </a:lnTo>
                  <a:lnTo>
                    <a:pt x="307" y="6296"/>
                  </a:lnTo>
                  <a:lnTo>
                    <a:pt x="205" y="6757"/>
                  </a:lnTo>
                  <a:lnTo>
                    <a:pt x="103" y="7268"/>
                  </a:lnTo>
                  <a:lnTo>
                    <a:pt x="51" y="7780"/>
                  </a:lnTo>
                  <a:lnTo>
                    <a:pt x="0" y="8292"/>
                  </a:lnTo>
                  <a:lnTo>
                    <a:pt x="51" y="8753"/>
                  </a:lnTo>
                  <a:lnTo>
                    <a:pt x="51" y="9213"/>
                  </a:lnTo>
                  <a:lnTo>
                    <a:pt x="154" y="9674"/>
                  </a:lnTo>
                  <a:lnTo>
                    <a:pt x="256" y="10032"/>
                  </a:lnTo>
                  <a:lnTo>
                    <a:pt x="410" y="10340"/>
                  </a:lnTo>
                  <a:lnTo>
                    <a:pt x="563" y="10595"/>
                  </a:lnTo>
                  <a:lnTo>
                    <a:pt x="819" y="10749"/>
                  </a:lnTo>
                  <a:lnTo>
                    <a:pt x="1075" y="10800"/>
                  </a:lnTo>
                  <a:lnTo>
                    <a:pt x="1485" y="10800"/>
                  </a:lnTo>
                  <a:lnTo>
                    <a:pt x="2201" y="10647"/>
                  </a:lnTo>
                  <a:lnTo>
                    <a:pt x="4709" y="10135"/>
                  </a:lnTo>
                  <a:lnTo>
                    <a:pt x="8292" y="9367"/>
                  </a:lnTo>
                  <a:lnTo>
                    <a:pt x="12643" y="8343"/>
                  </a:lnTo>
                  <a:lnTo>
                    <a:pt x="6347"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20;p54">
              <a:extLst>
                <a:ext uri="{FF2B5EF4-FFF2-40B4-BE49-F238E27FC236}">
                  <a16:creationId xmlns:a16="http://schemas.microsoft.com/office/drawing/2014/main" id="{CE7CC466-F853-43DA-64A2-7C4C06C1E26A}"/>
                </a:ext>
              </a:extLst>
            </p:cNvPr>
            <p:cNvSpPr/>
            <p:nvPr/>
          </p:nvSpPr>
          <p:spPr>
            <a:xfrm>
              <a:off x="4852875" y="4956050"/>
              <a:ext cx="1032675" cy="247000"/>
            </a:xfrm>
            <a:custGeom>
              <a:avLst/>
              <a:gdLst/>
              <a:ahLst/>
              <a:cxnLst/>
              <a:rect l="l" t="t" r="r" b="b"/>
              <a:pathLst>
                <a:path w="41307" h="9880" extrusionOk="0">
                  <a:moveTo>
                    <a:pt x="41306" y="1"/>
                  </a:moveTo>
                  <a:lnTo>
                    <a:pt x="37826" y="666"/>
                  </a:lnTo>
                  <a:lnTo>
                    <a:pt x="32912" y="1792"/>
                  </a:lnTo>
                  <a:lnTo>
                    <a:pt x="27026" y="3123"/>
                  </a:lnTo>
                  <a:lnTo>
                    <a:pt x="20679" y="4607"/>
                  </a:lnTo>
                  <a:lnTo>
                    <a:pt x="8446" y="7576"/>
                  </a:lnTo>
                  <a:lnTo>
                    <a:pt x="3532" y="8805"/>
                  </a:lnTo>
                  <a:lnTo>
                    <a:pt x="103" y="9726"/>
                  </a:lnTo>
                  <a:lnTo>
                    <a:pt x="0" y="9726"/>
                  </a:lnTo>
                  <a:lnTo>
                    <a:pt x="0" y="9777"/>
                  </a:lnTo>
                  <a:lnTo>
                    <a:pt x="0" y="9828"/>
                  </a:lnTo>
                  <a:lnTo>
                    <a:pt x="103" y="9879"/>
                  </a:lnTo>
                  <a:lnTo>
                    <a:pt x="8497" y="7986"/>
                  </a:lnTo>
                  <a:lnTo>
                    <a:pt x="20781" y="5119"/>
                  </a:lnTo>
                  <a:lnTo>
                    <a:pt x="27128" y="3635"/>
                  </a:lnTo>
                  <a:lnTo>
                    <a:pt x="33015" y="2202"/>
                  </a:lnTo>
                  <a:lnTo>
                    <a:pt x="37877" y="973"/>
                  </a:lnTo>
                  <a:lnTo>
                    <a:pt x="4130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21;p54">
              <a:extLst>
                <a:ext uri="{FF2B5EF4-FFF2-40B4-BE49-F238E27FC236}">
                  <a16:creationId xmlns:a16="http://schemas.microsoft.com/office/drawing/2014/main" id="{A9013EE8-2DC5-6033-C4F8-05BB9770F387}"/>
                </a:ext>
              </a:extLst>
            </p:cNvPr>
            <p:cNvSpPr/>
            <p:nvPr/>
          </p:nvSpPr>
          <p:spPr>
            <a:xfrm>
              <a:off x="4906625" y="5031550"/>
              <a:ext cx="172775" cy="103675"/>
            </a:xfrm>
            <a:custGeom>
              <a:avLst/>
              <a:gdLst/>
              <a:ahLst/>
              <a:cxnLst/>
              <a:rect l="l" t="t" r="r" b="b"/>
              <a:pathLst>
                <a:path w="6911" h="4147" extrusionOk="0">
                  <a:moveTo>
                    <a:pt x="1177" y="1"/>
                  </a:moveTo>
                  <a:lnTo>
                    <a:pt x="614" y="52"/>
                  </a:lnTo>
                  <a:lnTo>
                    <a:pt x="0" y="205"/>
                  </a:lnTo>
                  <a:lnTo>
                    <a:pt x="0" y="257"/>
                  </a:lnTo>
                  <a:lnTo>
                    <a:pt x="51" y="257"/>
                  </a:lnTo>
                  <a:lnTo>
                    <a:pt x="563" y="205"/>
                  </a:lnTo>
                  <a:lnTo>
                    <a:pt x="1126" y="205"/>
                  </a:lnTo>
                  <a:lnTo>
                    <a:pt x="1638" y="257"/>
                  </a:lnTo>
                  <a:lnTo>
                    <a:pt x="2150" y="308"/>
                  </a:lnTo>
                  <a:lnTo>
                    <a:pt x="2662" y="461"/>
                  </a:lnTo>
                  <a:lnTo>
                    <a:pt x="3174" y="615"/>
                  </a:lnTo>
                  <a:lnTo>
                    <a:pt x="3634" y="820"/>
                  </a:lnTo>
                  <a:lnTo>
                    <a:pt x="4095" y="1076"/>
                  </a:lnTo>
                  <a:lnTo>
                    <a:pt x="4504" y="1332"/>
                  </a:lnTo>
                  <a:lnTo>
                    <a:pt x="4914" y="1639"/>
                  </a:lnTo>
                  <a:lnTo>
                    <a:pt x="5323" y="1997"/>
                  </a:lnTo>
                  <a:lnTo>
                    <a:pt x="5682" y="2355"/>
                  </a:lnTo>
                  <a:lnTo>
                    <a:pt x="6040" y="2765"/>
                  </a:lnTo>
                  <a:lnTo>
                    <a:pt x="6347" y="3174"/>
                  </a:lnTo>
                  <a:lnTo>
                    <a:pt x="6603" y="3635"/>
                  </a:lnTo>
                  <a:lnTo>
                    <a:pt x="6859" y="4147"/>
                  </a:lnTo>
                  <a:lnTo>
                    <a:pt x="6910" y="4147"/>
                  </a:lnTo>
                  <a:lnTo>
                    <a:pt x="6757" y="3635"/>
                  </a:lnTo>
                  <a:lnTo>
                    <a:pt x="6552" y="3123"/>
                  </a:lnTo>
                  <a:lnTo>
                    <a:pt x="6296" y="2662"/>
                  </a:lnTo>
                  <a:lnTo>
                    <a:pt x="6040" y="2253"/>
                  </a:lnTo>
                  <a:lnTo>
                    <a:pt x="5682" y="1843"/>
                  </a:lnTo>
                  <a:lnTo>
                    <a:pt x="5323" y="1485"/>
                  </a:lnTo>
                  <a:lnTo>
                    <a:pt x="4965" y="1127"/>
                  </a:lnTo>
                  <a:lnTo>
                    <a:pt x="4504" y="820"/>
                  </a:lnTo>
                  <a:lnTo>
                    <a:pt x="3993" y="564"/>
                  </a:lnTo>
                  <a:lnTo>
                    <a:pt x="3481" y="308"/>
                  </a:lnTo>
                  <a:lnTo>
                    <a:pt x="2918" y="154"/>
                  </a:lnTo>
                  <a:lnTo>
                    <a:pt x="2355" y="52"/>
                  </a:lnTo>
                  <a:lnTo>
                    <a:pt x="174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22;p54">
              <a:extLst>
                <a:ext uri="{FF2B5EF4-FFF2-40B4-BE49-F238E27FC236}">
                  <a16:creationId xmlns:a16="http://schemas.microsoft.com/office/drawing/2014/main" id="{212851F2-6174-B596-EFAC-4810FC127480}"/>
                </a:ext>
              </a:extLst>
            </p:cNvPr>
            <p:cNvSpPr/>
            <p:nvPr/>
          </p:nvSpPr>
          <p:spPr>
            <a:xfrm>
              <a:off x="5166375" y="4802500"/>
              <a:ext cx="212450" cy="46100"/>
            </a:xfrm>
            <a:custGeom>
              <a:avLst/>
              <a:gdLst/>
              <a:ahLst/>
              <a:cxnLst/>
              <a:rect l="l" t="t" r="r" b="b"/>
              <a:pathLst>
                <a:path w="8498" h="1844" extrusionOk="0">
                  <a:moveTo>
                    <a:pt x="3328" y="1"/>
                  </a:moveTo>
                  <a:lnTo>
                    <a:pt x="2253" y="52"/>
                  </a:lnTo>
                  <a:lnTo>
                    <a:pt x="1127" y="154"/>
                  </a:lnTo>
                  <a:lnTo>
                    <a:pt x="103" y="359"/>
                  </a:lnTo>
                  <a:lnTo>
                    <a:pt x="1" y="513"/>
                  </a:lnTo>
                  <a:lnTo>
                    <a:pt x="1" y="615"/>
                  </a:lnTo>
                  <a:lnTo>
                    <a:pt x="103" y="717"/>
                  </a:lnTo>
                  <a:lnTo>
                    <a:pt x="2202" y="820"/>
                  </a:lnTo>
                  <a:lnTo>
                    <a:pt x="4249" y="1076"/>
                  </a:lnTo>
                  <a:lnTo>
                    <a:pt x="6296" y="1434"/>
                  </a:lnTo>
                  <a:lnTo>
                    <a:pt x="8344" y="1843"/>
                  </a:lnTo>
                  <a:lnTo>
                    <a:pt x="8446" y="1843"/>
                  </a:lnTo>
                  <a:lnTo>
                    <a:pt x="8497" y="1792"/>
                  </a:lnTo>
                  <a:lnTo>
                    <a:pt x="8497" y="1741"/>
                  </a:lnTo>
                  <a:lnTo>
                    <a:pt x="8446" y="1690"/>
                  </a:lnTo>
                  <a:lnTo>
                    <a:pt x="8037" y="1383"/>
                  </a:lnTo>
                  <a:lnTo>
                    <a:pt x="7576" y="1076"/>
                  </a:lnTo>
                  <a:lnTo>
                    <a:pt x="7064" y="820"/>
                  </a:lnTo>
                  <a:lnTo>
                    <a:pt x="6603" y="615"/>
                  </a:lnTo>
                  <a:lnTo>
                    <a:pt x="6092" y="461"/>
                  </a:lnTo>
                  <a:lnTo>
                    <a:pt x="5529" y="308"/>
                  </a:lnTo>
                  <a:lnTo>
                    <a:pt x="5017" y="205"/>
                  </a:lnTo>
                  <a:lnTo>
                    <a:pt x="4454" y="103"/>
                  </a:lnTo>
                  <a:lnTo>
                    <a:pt x="332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3;p54">
              <a:extLst>
                <a:ext uri="{FF2B5EF4-FFF2-40B4-BE49-F238E27FC236}">
                  <a16:creationId xmlns:a16="http://schemas.microsoft.com/office/drawing/2014/main" id="{BF674B20-DA69-4BE8-B8AF-74BE59815FC0}"/>
                </a:ext>
              </a:extLst>
            </p:cNvPr>
            <p:cNvSpPr/>
            <p:nvPr/>
          </p:nvSpPr>
          <p:spPr>
            <a:xfrm>
              <a:off x="5119025" y="4835775"/>
              <a:ext cx="212450" cy="46100"/>
            </a:xfrm>
            <a:custGeom>
              <a:avLst/>
              <a:gdLst/>
              <a:ahLst/>
              <a:cxnLst/>
              <a:rect l="l" t="t" r="r" b="b"/>
              <a:pathLst>
                <a:path w="8498" h="1844" extrusionOk="0">
                  <a:moveTo>
                    <a:pt x="3328" y="0"/>
                  </a:moveTo>
                  <a:lnTo>
                    <a:pt x="2202" y="52"/>
                  </a:lnTo>
                  <a:lnTo>
                    <a:pt x="1127" y="154"/>
                  </a:lnTo>
                  <a:lnTo>
                    <a:pt x="52" y="359"/>
                  </a:lnTo>
                  <a:lnTo>
                    <a:pt x="1" y="512"/>
                  </a:lnTo>
                  <a:lnTo>
                    <a:pt x="1" y="615"/>
                  </a:lnTo>
                  <a:lnTo>
                    <a:pt x="103" y="717"/>
                  </a:lnTo>
                  <a:lnTo>
                    <a:pt x="2202" y="819"/>
                  </a:lnTo>
                  <a:lnTo>
                    <a:pt x="4249" y="1075"/>
                  </a:lnTo>
                  <a:lnTo>
                    <a:pt x="6297" y="1434"/>
                  </a:lnTo>
                  <a:lnTo>
                    <a:pt x="8344" y="1843"/>
                  </a:lnTo>
                  <a:lnTo>
                    <a:pt x="8395" y="1843"/>
                  </a:lnTo>
                  <a:lnTo>
                    <a:pt x="8446" y="1792"/>
                  </a:lnTo>
                  <a:lnTo>
                    <a:pt x="8497" y="1741"/>
                  </a:lnTo>
                  <a:lnTo>
                    <a:pt x="8446" y="1690"/>
                  </a:lnTo>
                  <a:lnTo>
                    <a:pt x="7986" y="1382"/>
                  </a:lnTo>
                  <a:lnTo>
                    <a:pt x="7525" y="1075"/>
                  </a:lnTo>
                  <a:lnTo>
                    <a:pt x="7064" y="819"/>
                  </a:lnTo>
                  <a:lnTo>
                    <a:pt x="6552" y="615"/>
                  </a:lnTo>
                  <a:lnTo>
                    <a:pt x="6041" y="461"/>
                  </a:lnTo>
                  <a:lnTo>
                    <a:pt x="5529" y="308"/>
                  </a:lnTo>
                  <a:lnTo>
                    <a:pt x="4966" y="205"/>
                  </a:lnTo>
                  <a:lnTo>
                    <a:pt x="4454" y="103"/>
                  </a:lnTo>
                  <a:lnTo>
                    <a:pt x="332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4;p54">
              <a:extLst>
                <a:ext uri="{FF2B5EF4-FFF2-40B4-BE49-F238E27FC236}">
                  <a16:creationId xmlns:a16="http://schemas.microsoft.com/office/drawing/2014/main" id="{F0C0F556-6825-922A-AAFB-F928FE1579D5}"/>
                </a:ext>
              </a:extLst>
            </p:cNvPr>
            <p:cNvSpPr/>
            <p:nvPr/>
          </p:nvSpPr>
          <p:spPr>
            <a:xfrm>
              <a:off x="5069125" y="4869050"/>
              <a:ext cx="213725" cy="46075"/>
            </a:xfrm>
            <a:custGeom>
              <a:avLst/>
              <a:gdLst/>
              <a:ahLst/>
              <a:cxnLst/>
              <a:rect l="l" t="t" r="r" b="b"/>
              <a:pathLst>
                <a:path w="8549" h="1843" extrusionOk="0">
                  <a:moveTo>
                    <a:pt x="3430" y="0"/>
                  </a:moveTo>
                  <a:lnTo>
                    <a:pt x="2304" y="51"/>
                  </a:lnTo>
                  <a:lnTo>
                    <a:pt x="1178" y="154"/>
                  </a:lnTo>
                  <a:lnTo>
                    <a:pt x="154" y="359"/>
                  </a:lnTo>
                  <a:lnTo>
                    <a:pt x="52" y="461"/>
                  </a:lnTo>
                  <a:lnTo>
                    <a:pt x="1" y="563"/>
                  </a:lnTo>
                  <a:lnTo>
                    <a:pt x="52" y="666"/>
                  </a:lnTo>
                  <a:lnTo>
                    <a:pt x="205" y="717"/>
                  </a:lnTo>
                  <a:lnTo>
                    <a:pt x="2253" y="870"/>
                  </a:lnTo>
                  <a:lnTo>
                    <a:pt x="4351" y="1075"/>
                  </a:lnTo>
                  <a:lnTo>
                    <a:pt x="6399" y="1433"/>
                  </a:lnTo>
                  <a:lnTo>
                    <a:pt x="8395" y="1843"/>
                  </a:lnTo>
                  <a:lnTo>
                    <a:pt x="8497" y="1843"/>
                  </a:lnTo>
                  <a:lnTo>
                    <a:pt x="8548" y="1792"/>
                  </a:lnTo>
                  <a:lnTo>
                    <a:pt x="8548" y="1741"/>
                  </a:lnTo>
                  <a:lnTo>
                    <a:pt x="8497" y="1689"/>
                  </a:lnTo>
                  <a:lnTo>
                    <a:pt x="8088" y="1382"/>
                  </a:lnTo>
                  <a:lnTo>
                    <a:pt x="7627" y="1075"/>
                  </a:lnTo>
                  <a:lnTo>
                    <a:pt x="7166" y="819"/>
                  </a:lnTo>
                  <a:lnTo>
                    <a:pt x="6655" y="615"/>
                  </a:lnTo>
                  <a:lnTo>
                    <a:pt x="6143" y="461"/>
                  </a:lnTo>
                  <a:lnTo>
                    <a:pt x="5580" y="307"/>
                  </a:lnTo>
                  <a:lnTo>
                    <a:pt x="5068" y="205"/>
                  </a:lnTo>
                  <a:lnTo>
                    <a:pt x="4505" y="103"/>
                  </a:lnTo>
                  <a:lnTo>
                    <a:pt x="343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5;p54">
              <a:extLst>
                <a:ext uri="{FF2B5EF4-FFF2-40B4-BE49-F238E27FC236}">
                  <a16:creationId xmlns:a16="http://schemas.microsoft.com/office/drawing/2014/main" id="{2032EF76-5945-9F50-61E9-B563B5DDC2DC}"/>
                </a:ext>
              </a:extLst>
            </p:cNvPr>
            <p:cNvSpPr/>
            <p:nvPr/>
          </p:nvSpPr>
          <p:spPr>
            <a:xfrm>
              <a:off x="5023075" y="4902325"/>
              <a:ext cx="212425" cy="47350"/>
            </a:xfrm>
            <a:custGeom>
              <a:avLst/>
              <a:gdLst/>
              <a:ahLst/>
              <a:cxnLst/>
              <a:rect l="l" t="t" r="r" b="b"/>
              <a:pathLst>
                <a:path w="8497" h="1894" extrusionOk="0">
                  <a:moveTo>
                    <a:pt x="3327" y="0"/>
                  </a:moveTo>
                  <a:lnTo>
                    <a:pt x="2201" y="51"/>
                  </a:lnTo>
                  <a:lnTo>
                    <a:pt x="1126" y="154"/>
                  </a:lnTo>
                  <a:lnTo>
                    <a:pt x="51" y="410"/>
                  </a:lnTo>
                  <a:lnTo>
                    <a:pt x="0" y="512"/>
                  </a:lnTo>
                  <a:lnTo>
                    <a:pt x="0" y="614"/>
                  </a:lnTo>
                  <a:lnTo>
                    <a:pt x="102" y="717"/>
                  </a:lnTo>
                  <a:lnTo>
                    <a:pt x="2201" y="819"/>
                  </a:lnTo>
                  <a:lnTo>
                    <a:pt x="4248" y="1075"/>
                  </a:lnTo>
                  <a:lnTo>
                    <a:pt x="6296" y="1433"/>
                  </a:lnTo>
                  <a:lnTo>
                    <a:pt x="8343" y="1894"/>
                  </a:lnTo>
                  <a:lnTo>
                    <a:pt x="8394" y="1843"/>
                  </a:lnTo>
                  <a:lnTo>
                    <a:pt x="8445" y="1843"/>
                  </a:lnTo>
                  <a:lnTo>
                    <a:pt x="8497" y="1740"/>
                  </a:lnTo>
                  <a:lnTo>
                    <a:pt x="8445" y="1689"/>
                  </a:lnTo>
                  <a:lnTo>
                    <a:pt x="7985" y="1382"/>
                  </a:lnTo>
                  <a:lnTo>
                    <a:pt x="7575" y="1075"/>
                  </a:lnTo>
                  <a:lnTo>
                    <a:pt x="7063" y="819"/>
                  </a:lnTo>
                  <a:lnTo>
                    <a:pt x="6552" y="614"/>
                  </a:lnTo>
                  <a:lnTo>
                    <a:pt x="6040" y="461"/>
                  </a:lnTo>
                  <a:lnTo>
                    <a:pt x="5528" y="307"/>
                  </a:lnTo>
                  <a:lnTo>
                    <a:pt x="4965" y="205"/>
                  </a:lnTo>
                  <a:lnTo>
                    <a:pt x="4453" y="102"/>
                  </a:lnTo>
                  <a:lnTo>
                    <a:pt x="33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6;p54">
              <a:extLst>
                <a:ext uri="{FF2B5EF4-FFF2-40B4-BE49-F238E27FC236}">
                  <a16:creationId xmlns:a16="http://schemas.microsoft.com/office/drawing/2014/main" id="{54B9BAAC-6870-40CF-5FBC-F5C8F46127B3}"/>
                </a:ext>
              </a:extLst>
            </p:cNvPr>
            <p:cNvSpPr/>
            <p:nvPr/>
          </p:nvSpPr>
          <p:spPr>
            <a:xfrm>
              <a:off x="4516325" y="2350750"/>
              <a:ext cx="1805575" cy="2463300"/>
            </a:xfrm>
            <a:custGeom>
              <a:avLst/>
              <a:gdLst/>
              <a:ahLst/>
              <a:cxnLst/>
              <a:rect l="l" t="t" r="r" b="b"/>
              <a:pathLst>
                <a:path w="72223" h="98532" extrusionOk="0">
                  <a:moveTo>
                    <a:pt x="40130" y="1"/>
                  </a:moveTo>
                  <a:lnTo>
                    <a:pt x="40181" y="973"/>
                  </a:lnTo>
                  <a:lnTo>
                    <a:pt x="40232" y="1997"/>
                  </a:lnTo>
                  <a:lnTo>
                    <a:pt x="40232" y="3226"/>
                  </a:lnTo>
                  <a:lnTo>
                    <a:pt x="40232" y="4454"/>
                  </a:lnTo>
                  <a:lnTo>
                    <a:pt x="40078" y="5580"/>
                  </a:lnTo>
                  <a:lnTo>
                    <a:pt x="40027" y="6092"/>
                  </a:lnTo>
                  <a:lnTo>
                    <a:pt x="39874" y="6553"/>
                  </a:lnTo>
                  <a:lnTo>
                    <a:pt x="39720" y="6860"/>
                  </a:lnTo>
                  <a:lnTo>
                    <a:pt x="39515" y="7116"/>
                  </a:lnTo>
                  <a:lnTo>
                    <a:pt x="39362" y="7167"/>
                  </a:lnTo>
                  <a:lnTo>
                    <a:pt x="39004" y="7269"/>
                  </a:lnTo>
                  <a:lnTo>
                    <a:pt x="37775" y="7525"/>
                  </a:lnTo>
                  <a:lnTo>
                    <a:pt x="33629" y="8293"/>
                  </a:lnTo>
                  <a:lnTo>
                    <a:pt x="30865" y="8805"/>
                  </a:lnTo>
                  <a:lnTo>
                    <a:pt x="27743" y="9470"/>
                  </a:lnTo>
                  <a:lnTo>
                    <a:pt x="24467" y="10238"/>
                  </a:lnTo>
                  <a:lnTo>
                    <a:pt x="20987" y="11159"/>
                  </a:lnTo>
                  <a:lnTo>
                    <a:pt x="19297" y="11620"/>
                  </a:lnTo>
                  <a:lnTo>
                    <a:pt x="17557" y="12183"/>
                  </a:lnTo>
                  <a:lnTo>
                    <a:pt x="15817" y="12746"/>
                  </a:lnTo>
                  <a:lnTo>
                    <a:pt x="14128" y="13360"/>
                  </a:lnTo>
                  <a:lnTo>
                    <a:pt x="12490" y="13974"/>
                  </a:lnTo>
                  <a:lnTo>
                    <a:pt x="10903" y="14640"/>
                  </a:lnTo>
                  <a:lnTo>
                    <a:pt x="9368" y="15356"/>
                  </a:lnTo>
                  <a:lnTo>
                    <a:pt x="7883" y="16124"/>
                  </a:lnTo>
                  <a:lnTo>
                    <a:pt x="6501" y="16892"/>
                  </a:lnTo>
                  <a:lnTo>
                    <a:pt x="5273" y="17762"/>
                  </a:lnTo>
                  <a:lnTo>
                    <a:pt x="4096" y="18632"/>
                  </a:lnTo>
                  <a:lnTo>
                    <a:pt x="3072" y="19553"/>
                  </a:lnTo>
                  <a:lnTo>
                    <a:pt x="2611" y="20014"/>
                  </a:lnTo>
                  <a:lnTo>
                    <a:pt x="2151" y="20475"/>
                  </a:lnTo>
                  <a:lnTo>
                    <a:pt x="1792" y="20987"/>
                  </a:lnTo>
                  <a:lnTo>
                    <a:pt x="1434" y="21498"/>
                  </a:lnTo>
                  <a:lnTo>
                    <a:pt x="1127" y="22010"/>
                  </a:lnTo>
                  <a:lnTo>
                    <a:pt x="820" y="22573"/>
                  </a:lnTo>
                  <a:lnTo>
                    <a:pt x="615" y="23085"/>
                  </a:lnTo>
                  <a:lnTo>
                    <a:pt x="410" y="23648"/>
                  </a:lnTo>
                  <a:lnTo>
                    <a:pt x="257" y="24365"/>
                  </a:lnTo>
                  <a:lnTo>
                    <a:pt x="103" y="25133"/>
                  </a:lnTo>
                  <a:lnTo>
                    <a:pt x="52" y="26003"/>
                  </a:lnTo>
                  <a:lnTo>
                    <a:pt x="1" y="26924"/>
                  </a:lnTo>
                  <a:lnTo>
                    <a:pt x="52" y="27845"/>
                  </a:lnTo>
                  <a:lnTo>
                    <a:pt x="103" y="28869"/>
                  </a:lnTo>
                  <a:lnTo>
                    <a:pt x="206" y="29944"/>
                  </a:lnTo>
                  <a:lnTo>
                    <a:pt x="359" y="31070"/>
                  </a:lnTo>
                  <a:lnTo>
                    <a:pt x="769" y="33424"/>
                  </a:lnTo>
                  <a:lnTo>
                    <a:pt x="1332" y="35984"/>
                  </a:lnTo>
                  <a:lnTo>
                    <a:pt x="1997" y="38696"/>
                  </a:lnTo>
                  <a:lnTo>
                    <a:pt x="2816" y="41512"/>
                  </a:lnTo>
                  <a:lnTo>
                    <a:pt x="3737" y="44480"/>
                  </a:lnTo>
                  <a:lnTo>
                    <a:pt x="4761" y="47500"/>
                  </a:lnTo>
                  <a:lnTo>
                    <a:pt x="5887" y="50623"/>
                  </a:lnTo>
                  <a:lnTo>
                    <a:pt x="7064" y="53745"/>
                  </a:lnTo>
                  <a:lnTo>
                    <a:pt x="8293" y="56969"/>
                  </a:lnTo>
                  <a:lnTo>
                    <a:pt x="9572" y="60194"/>
                  </a:lnTo>
                  <a:lnTo>
                    <a:pt x="10903" y="63367"/>
                  </a:lnTo>
                  <a:lnTo>
                    <a:pt x="12285" y="66592"/>
                  </a:lnTo>
                  <a:lnTo>
                    <a:pt x="14998" y="72785"/>
                  </a:lnTo>
                  <a:lnTo>
                    <a:pt x="17711" y="78672"/>
                  </a:lnTo>
                  <a:lnTo>
                    <a:pt x="20219" y="84097"/>
                  </a:lnTo>
                  <a:lnTo>
                    <a:pt x="22522" y="88909"/>
                  </a:lnTo>
                  <a:lnTo>
                    <a:pt x="24467" y="92850"/>
                  </a:lnTo>
                  <a:lnTo>
                    <a:pt x="26003" y="95921"/>
                  </a:lnTo>
                  <a:lnTo>
                    <a:pt x="27333" y="98531"/>
                  </a:lnTo>
                  <a:lnTo>
                    <a:pt x="55383" y="91007"/>
                  </a:lnTo>
                  <a:lnTo>
                    <a:pt x="51339" y="82408"/>
                  </a:lnTo>
                  <a:lnTo>
                    <a:pt x="47193" y="73502"/>
                  </a:lnTo>
                  <a:lnTo>
                    <a:pt x="42535" y="63265"/>
                  </a:lnTo>
                  <a:lnTo>
                    <a:pt x="40232" y="57993"/>
                  </a:lnTo>
                  <a:lnTo>
                    <a:pt x="37980" y="52823"/>
                  </a:lnTo>
                  <a:lnTo>
                    <a:pt x="35932" y="47961"/>
                  </a:lnTo>
                  <a:lnTo>
                    <a:pt x="34141" y="43559"/>
                  </a:lnTo>
                  <a:lnTo>
                    <a:pt x="32708" y="39720"/>
                  </a:lnTo>
                  <a:lnTo>
                    <a:pt x="32145" y="38082"/>
                  </a:lnTo>
                  <a:lnTo>
                    <a:pt x="31684" y="36649"/>
                  </a:lnTo>
                  <a:lnTo>
                    <a:pt x="31326" y="35421"/>
                  </a:lnTo>
                  <a:lnTo>
                    <a:pt x="31121" y="34448"/>
                  </a:lnTo>
                  <a:lnTo>
                    <a:pt x="31121" y="34090"/>
                  </a:lnTo>
                  <a:lnTo>
                    <a:pt x="31070" y="33783"/>
                  </a:lnTo>
                  <a:lnTo>
                    <a:pt x="31121" y="33527"/>
                  </a:lnTo>
                  <a:lnTo>
                    <a:pt x="31224" y="33373"/>
                  </a:lnTo>
                  <a:lnTo>
                    <a:pt x="31377" y="33220"/>
                  </a:lnTo>
                  <a:lnTo>
                    <a:pt x="31684" y="33117"/>
                  </a:lnTo>
                  <a:lnTo>
                    <a:pt x="32094" y="32964"/>
                  </a:lnTo>
                  <a:lnTo>
                    <a:pt x="32657" y="32810"/>
                  </a:lnTo>
                  <a:lnTo>
                    <a:pt x="34141" y="32554"/>
                  </a:lnTo>
                  <a:lnTo>
                    <a:pt x="36035" y="32247"/>
                  </a:lnTo>
                  <a:lnTo>
                    <a:pt x="40693" y="31531"/>
                  </a:lnTo>
                  <a:lnTo>
                    <a:pt x="43405" y="31121"/>
                  </a:lnTo>
                  <a:lnTo>
                    <a:pt x="46221" y="30609"/>
                  </a:lnTo>
                  <a:lnTo>
                    <a:pt x="49138" y="30046"/>
                  </a:lnTo>
                  <a:lnTo>
                    <a:pt x="52107" y="29432"/>
                  </a:lnTo>
                  <a:lnTo>
                    <a:pt x="55024" y="28715"/>
                  </a:lnTo>
                  <a:lnTo>
                    <a:pt x="56406" y="28306"/>
                  </a:lnTo>
                  <a:lnTo>
                    <a:pt x="57788" y="27897"/>
                  </a:lnTo>
                  <a:lnTo>
                    <a:pt x="59119" y="27436"/>
                  </a:lnTo>
                  <a:lnTo>
                    <a:pt x="60399" y="26924"/>
                  </a:lnTo>
                  <a:lnTo>
                    <a:pt x="61627" y="26412"/>
                  </a:lnTo>
                  <a:lnTo>
                    <a:pt x="62804" y="25900"/>
                  </a:lnTo>
                  <a:lnTo>
                    <a:pt x="63879" y="25337"/>
                  </a:lnTo>
                  <a:lnTo>
                    <a:pt x="64903" y="24723"/>
                  </a:lnTo>
                  <a:lnTo>
                    <a:pt x="65824" y="24109"/>
                  </a:lnTo>
                  <a:lnTo>
                    <a:pt x="66643" y="23443"/>
                  </a:lnTo>
                  <a:lnTo>
                    <a:pt x="67565" y="22522"/>
                  </a:lnTo>
                  <a:lnTo>
                    <a:pt x="68384" y="21601"/>
                  </a:lnTo>
                  <a:lnTo>
                    <a:pt x="69151" y="20628"/>
                  </a:lnTo>
                  <a:lnTo>
                    <a:pt x="69817" y="19656"/>
                  </a:lnTo>
                  <a:lnTo>
                    <a:pt x="70329" y="18683"/>
                  </a:lnTo>
                  <a:lnTo>
                    <a:pt x="70840" y="17711"/>
                  </a:lnTo>
                  <a:lnTo>
                    <a:pt x="71199" y="16738"/>
                  </a:lnTo>
                  <a:lnTo>
                    <a:pt x="71557" y="15715"/>
                  </a:lnTo>
                  <a:lnTo>
                    <a:pt x="71813" y="14742"/>
                  </a:lnTo>
                  <a:lnTo>
                    <a:pt x="71966" y="13770"/>
                  </a:lnTo>
                  <a:lnTo>
                    <a:pt x="72120" y="12797"/>
                  </a:lnTo>
                  <a:lnTo>
                    <a:pt x="72171" y="11825"/>
                  </a:lnTo>
                  <a:lnTo>
                    <a:pt x="72222" y="10852"/>
                  </a:lnTo>
                  <a:lnTo>
                    <a:pt x="72222" y="9931"/>
                  </a:lnTo>
                  <a:lnTo>
                    <a:pt x="72120" y="9009"/>
                  </a:lnTo>
                  <a:lnTo>
                    <a:pt x="72018" y="8139"/>
                  </a:lnTo>
                  <a:lnTo>
                    <a:pt x="71915" y="7269"/>
                  </a:lnTo>
                  <a:lnTo>
                    <a:pt x="71762" y="6450"/>
                  </a:lnTo>
                  <a:lnTo>
                    <a:pt x="71403" y="4915"/>
                  </a:lnTo>
                  <a:lnTo>
                    <a:pt x="70994" y="3533"/>
                  </a:lnTo>
                  <a:lnTo>
                    <a:pt x="70533" y="2355"/>
                  </a:lnTo>
                  <a:lnTo>
                    <a:pt x="70175" y="1383"/>
                  </a:lnTo>
                  <a:lnTo>
                    <a:pt x="69817" y="615"/>
                  </a:lnTo>
                  <a:lnTo>
                    <a:pt x="6951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7;p54">
              <a:extLst>
                <a:ext uri="{FF2B5EF4-FFF2-40B4-BE49-F238E27FC236}">
                  <a16:creationId xmlns:a16="http://schemas.microsoft.com/office/drawing/2014/main" id="{78480363-D27A-6EE4-B951-CCBF26382FBA}"/>
                </a:ext>
              </a:extLst>
            </p:cNvPr>
            <p:cNvSpPr/>
            <p:nvPr/>
          </p:nvSpPr>
          <p:spPr>
            <a:xfrm>
              <a:off x="5165100" y="4482600"/>
              <a:ext cx="630875" cy="189400"/>
            </a:xfrm>
            <a:custGeom>
              <a:avLst/>
              <a:gdLst/>
              <a:ahLst/>
              <a:cxnLst/>
              <a:rect l="l" t="t" r="r" b="b"/>
              <a:pathLst>
                <a:path w="25235" h="7576" extrusionOk="0">
                  <a:moveTo>
                    <a:pt x="25132" y="1"/>
                  </a:moveTo>
                  <a:lnTo>
                    <a:pt x="24416" y="154"/>
                  </a:lnTo>
                  <a:lnTo>
                    <a:pt x="22880" y="512"/>
                  </a:lnTo>
                  <a:lnTo>
                    <a:pt x="19502" y="1383"/>
                  </a:lnTo>
                  <a:lnTo>
                    <a:pt x="14588" y="2713"/>
                  </a:lnTo>
                  <a:lnTo>
                    <a:pt x="9674" y="4095"/>
                  </a:lnTo>
                  <a:lnTo>
                    <a:pt x="7218" y="4863"/>
                  </a:lnTo>
                  <a:lnTo>
                    <a:pt x="4812" y="5631"/>
                  </a:lnTo>
                  <a:lnTo>
                    <a:pt x="2355" y="6450"/>
                  </a:lnTo>
                  <a:lnTo>
                    <a:pt x="1178" y="6859"/>
                  </a:lnTo>
                  <a:lnTo>
                    <a:pt x="52" y="7320"/>
                  </a:lnTo>
                  <a:lnTo>
                    <a:pt x="0" y="7371"/>
                  </a:lnTo>
                  <a:lnTo>
                    <a:pt x="0" y="7473"/>
                  </a:lnTo>
                  <a:lnTo>
                    <a:pt x="52" y="7525"/>
                  </a:lnTo>
                  <a:lnTo>
                    <a:pt x="103" y="7576"/>
                  </a:lnTo>
                  <a:lnTo>
                    <a:pt x="1587" y="7269"/>
                  </a:lnTo>
                  <a:lnTo>
                    <a:pt x="3020" y="6910"/>
                  </a:lnTo>
                  <a:lnTo>
                    <a:pt x="5733" y="6245"/>
                  </a:lnTo>
                  <a:lnTo>
                    <a:pt x="8190" y="5580"/>
                  </a:lnTo>
                  <a:lnTo>
                    <a:pt x="10647" y="4863"/>
                  </a:lnTo>
                  <a:lnTo>
                    <a:pt x="15509" y="3379"/>
                  </a:lnTo>
                  <a:lnTo>
                    <a:pt x="20372" y="1894"/>
                  </a:lnTo>
                  <a:lnTo>
                    <a:pt x="22778" y="1075"/>
                  </a:lnTo>
                  <a:lnTo>
                    <a:pt x="25183" y="256"/>
                  </a:lnTo>
                  <a:lnTo>
                    <a:pt x="25234" y="205"/>
                  </a:lnTo>
                  <a:lnTo>
                    <a:pt x="25234" y="103"/>
                  </a:lnTo>
                  <a:lnTo>
                    <a:pt x="25234" y="52"/>
                  </a:lnTo>
                  <a:lnTo>
                    <a:pt x="25132"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8;p54">
              <a:extLst>
                <a:ext uri="{FF2B5EF4-FFF2-40B4-BE49-F238E27FC236}">
                  <a16:creationId xmlns:a16="http://schemas.microsoft.com/office/drawing/2014/main" id="{240803A0-8569-9483-9257-711DAD4BA75B}"/>
                </a:ext>
              </a:extLst>
            </p:cNvPr>
            <p:cNvSpPr/>
            <p:nvPr/>
          </p:nvSpPr>
          <p:spPr>
            <a:xfrm>
              <a:off x="5157425" y="2401950"/>
              <a:ext cx="1073625" cy="1994950"/>
            </a:xfrm>
            <a:custGeom>
              <a:avLst/>
              <a:gdLst/>
              <a:ahLst/>
              <a:cxnLst/>
              <a:rect l="l" t="t" r="r" b="b"/>
              <a:pathLst>
                <a:path w="42945" h="79798" extrusionOk="0">
                  <a:moveTo>
                    <a:pt x="42074" y="0"/>
                  </a:moveTo>
                  <a:lnTo>
                    <a:pt x="42023" y="51"/>
                  </a:lnTo>
                  <a:lnTo>
                    <a:pt x="42279" y="1229"/>
                  </a:lnTo>
                  <a:lnTo>
                    <a:pt x="42484" y="2406"/>
                  </a:lnTo>
                  <a:lnTo>
                    <a:pt x="42637" y="3634"/>
                  </a:lnTo>
                  <a:lnTo>
                    <a:pt x="42740" y="4812"/>
                  </a:lnTo>
                  <a:lnTo>
                    <a:pt x="42740" y="6040"/>
                  </a:lnTo>
                  <a:lnTo>
                    <a:pt x="42740" y="7268"/>
                  </a:lnTo>
                  <a:lnTo>
                    <a:pt x="42637" y="8497"/>
                  </a:lnTo>
                  <a:lnTo>
                    <a:pt x="42484" y="9725"/>
                  </a:lnTo>
                  <a:lnTo>
                    <a:pt x="42279" y="10903"/>
                  </a:lnTo>
                  <a:lnTo>
                    <a:pt x="42023" y="12131"/>
                  </a:lnTo>
                  <a:lnTo>
                    <a:pt x="41613" y="13257"/>
                  </a:lnTo>
                  <a:lnTo>
                    <a:pt x="41153" y="14383"/>
                  </a:lnTo>
                  <a:lnTo>
                    <a:pt x="40590" y="15458"/>
                  </a:lnTo>
                  <a:lnTo>
                    <a:pt x="39924" y="16482"/>
                  </a:lnTo>
                  <a:lnTo>
                    <a:pt x="39157" y="17403"/>
                  </a:lnTo>
                  <a:lnTo>
                    <a:pt x="38338" y="18324"/>
                  </a:lnTo>
                  <a:lnTo>
                    <a:pt x="37416" y="19092"/>
                  </a:lnTo>
                  <a:lnTo>
                    <a:pt x="36444" y="19860"/>
                  </a:lnTo>
                  <a:lnTo>
                    <a:pt x="35420" y="20474"/>
                  </a:lnTo>
                  <a:lnTo>
                    <a:pt x="34294" y="21088"/>
                  </a:lnTo>
                  <a:lnTo>
                    <a:pt x="33168" y="21600"/>
                  </a:lnTo>
                  <a:lnTo>
                    <a:pt x="31991" y="22061"/>
                  </a:lnTo>
                  <a:lnTo>
                    <a:pt x="30762" y="22419"/>
                  </a:lnTo>
                  <a:lnTo>
                    <a:pt x="29585" y="22777"/>
                  </a:lnTo>
                  <a:lnTo>
                    <a:pt x="28357" y="23085"/>
                  </a:lnTo>
                  <a:lnTo>
                    <a:pt x="27128" y="23392"/>
                  </a:lnTo>
                  <a:lnTo>
                    <a:pt x="24211" y="24006"/>
                  </a:lnTo>
                  <a:lnTo>
                    <a:pt x="21242" y="24620"/>
                  </a:lnTo>
                  <a:lnTo>
                    <a:pt x="15305" y="25746"/>
                  </a:lnTo>
                  <a:lnTo>
                    <a:pt x="2662" y="28254"/>
                  </a:lnTo>
                  <a:lnTo>
                    <a:pt x="2099" y="28357"/>
                  </a:lnTo>
                  <a:lnTo>
                    <a:pt x="1536" y="28510"/>
                  </a:lnTo>
                  <a:lnTo>
                    <a:pt x="973" y="28715"/>
                  </a:lnTo>
                  <a:lnTo>
                    <a:pt x="461" y="29022"/>
                  </a:lnTo>
                  <a:lnTo>
                    <a:pt x="256" y="29227"/>
                  </a:lnTo>
                  <a:lnTo>
                    <a:pt x="154" y="29483"/>
                  </a:lnTo>
                  <a:lnTo>
                    <a:pt x="52" y="29739"/>
                  </a:lnTo>
                  <a:lnTo>
                    <a:pt x="0" y="29994"/>
                  </a:lnTo>
                  <a:lnTo>
                    <a:pt x="0" y="30250"/>
                  </a:lnTo>
                  <a:lnTo>
                    <a:pt x="0" y="30558"/>
                  </a:lnTo>
                  <a:lnTo>
                    <a:pt x="103" y="31121"/>
                  </a:lnTo>
                  <a:lnTo>
                    <a:pt x="512" y="32554"/>
                  </a:lnTo>
                  <a:lnTo>
                    <a:pt x="922" y="33987"/>
                  </a:lnTo>
                  <a:lnTo>
                    <a:pt x="1434" y="35471"/>
                  </a:lnTo>
                  <a:lnTo>
                    <a:pt x="1945" y="36853"/>
                  </a:lnTo>
                  <a:lnTo>
                    <a:pt x="2611" y="38491"/>
                  </a:lnTo>
                  <a:lnTo>
                    <a:pt x="3481" y="40539"/>
                  </a:lnTo>
                  <a:lnTo>
                    <a:pt x="5733" y="45759"/>
                  </a:lnTo>
                  <a:lnTo>
                    <a:pt x="8497" y="51902"/>
                  </a:lnTo>
                  <a:lnTo>
                    <a:pt x="11568" y="58504"/>
                  </a:lnTo>
                  <a:lnTo>
                    <a:pt x="14690" y="65158"/>
                  </a:lnTo>
                  <a:lnTo>
                    <a:pt x="17659" y="71198"/>
                  </a:lnTo>
                  <a:lnTo>
                    <a:pt x="19041" y="73911"/>
                  </a:lnTo>
                  <a:lnTo>
                    <a:pt x="20218" y="76265"/>
                  </a:lnTo>
                  <a:lnTo>
                    <a:pt x="21293" y="78210"/>
                  </a:lnTo>
                  <a:lnTo>
                    <a:pt x="22163" y="79746"/>
                  </a:lnTo>
                  <a:lnTo>
                    <a:pt x="22214" y="79797"/>
                  </a:lnTo>
                  <a:lnTo>
                    <a:pt x="22266" y="79797"/>
                  </a:lnTo>
                  <a:lnTo>
                    <a:pt x="22317" y="79746"/>
                  </a:lnTo>
                  <a:lnTo>
                    <a:pt x="22317" y="79644"/>
                  </a:lnTo>
                  <a:lnTo>
                    <a:pt x="19195" y="73246"/>
                  </a:lnTo>
                  <a:lnTo>
                    <a:pt x="16175" y="66847"/>
                  </a:lnTo>
                  <a:lnTo>
                    <a:pt x="12643" y="59374"/>
                  </a:lnTo>
                  <a:lnTo>
                    <a:pt x="9009" y="51594"/>
                  </a:lnTo>
                  <a:lnTo>
                    <a:pt x="5682" y="44224"/>
                  </a:lnTo>
                  <a:lnTo>
                    <a:pt x="4249" y="40948"/>
                  </a:lnTo>
                  <a:lnTo>
                    <a:pt x="3020" y="38030"/>
                  </a:lnTo>
                  <a:lnTo>
                    <a:pt x="2048" y="35676"/>
                  </a:lnTo>
                  <a:lnTo>
                    <a:pt x="1382" y="33833"/>
                  </a:lnTo>
                  <a:lnTo>
                    <a:pt x="922" y="32400"/>
                  </a:lnTo>
                  <a:lnTo>
                    <a:pt x="563" y="30916"/>
                  </a:lnTo>
                  <a:lnTo>
                    <a:pt x="461" y="30558"/>
                  </a:lnTo>
                  <a:lnTo>
                    <a:pt x="410" y="30148"/>
                  </a:lnTo>
                  <a:lnTo>
                    <a:pt x="512" y="29790"/>
                  </a:lnTo>
                  <a:lnTo>
                    <a:pt x="666" y="29431"/>
                  </a:lnTo>
                  <a:lnTo>
                    <a:pt x="922" y="29227"/>
                  </a:lnTo>
                  <a:lnTo>
                    <a:pt x="1178" y="29073"/>
                  </a:lnTo>
                  <a:lnTo>
                    <a:pt x="1485" y="28971"/>
                  </a:lnTo>
                  <a:lnTo>
                    <a:pt x="1792" y="28920"/>
                  </a:lnTo>
                  <a:lnTo>
                    <a:pt x="3276" y="28561"/>
                  </a:lnTo>
                  <a:lnTo>
                    <a:pt x="4812" y="28254"/>
                  </a:lnTo>
                  <a:lnTo>
                    <a:pt x="7883" y="27691"/>
                  </a:lnTo>
                  <a:lnTo>
                    <a:pt x="20525" y="25183"/>
                  </a:lnTo>
                  <a:lnTo>
                    <a:pt x="23187" y="24722"/>
                  </a:lnTo>
                  <a:lnTo>
                    <a:pt x="25849" y="24159"/>
                  </a:lnTo>
                  <a:lnTo>
                    <a:pt x="28510" y="23545"/>
                  </a:lnTo>
                  <a:lnTo>
                    <a:pt x="31172" y="22829"/>
                  </a:lnTo>
                  <a:lnTo>
                    <a:pt x="32298" y="22419"/>
                  </a:lnTo>
                  <a:lnTo>
                    <a:pt x="33424" y="21958"/>
                  </a:lnTo>
                  <a:lnTo>
                    <a:pt x="34499" y="21498"/>
                  </a:lnTo>
                  <a:lnTo>
                    <a:pt x="35574" y="20935"/>
                  </a:lnTo>
                  <a:lnTo>
                    <a:pt x="36597" y="20269"/>
                  </a:lnTo>
                  <a:lnTo>
                    <a:pt x="37570" y="19604"/>
                  </a:lnTo>
                  <a:lnTo>
                    <a:pt x="38491" y="18836"/>
                  </a:lnTo>
                  <a:lnTo>
                    <a:pt x="39310" y="17966"/>
                  </a:lnTo>
                  <a:lnTo>
                    <a:pt x="40078" y="16994"/>
                  </a:lnTo>
                  <a:lnTo>
                    <a:pt x="40743" y="16021"/>
                  </a:lnTo>
                  <a:lnTo>
                    <a:pt x="41306" y="14997"/>
                  </a:lnTo>
                  <a:lnTo>
                    <a:pt x="41767" y="13922"/>
                  </a:lnTo>
                  <a:lnTo>
                    <a:pt x="42125" y="12848"/>
                  </a:lnTo>
                  <a:lnTo>
                    <a:pt x="42432" y="11722"/>
                  </a:lnTo>
                  <a:lnTo>
                    <a:pt x="42688" y="10544"/>
                  </a:lnTo>
                  <a:lnTo>
                    <a:pt x="42842" y="9418"/>
                  </a:lnTo>
                  <a:lnTo>
                    <a:pt x="42893" y="8241"/>
                  </a:lnTo>
                  <a:lnTo>
                    <a:pt x="42944" y="7064"/>
                  </a:lnTo>
                  <a:lnTo>
                    <a:pt x="42893" y="5887"/>
                  </a:lnTo>
                  <a:lnTo>
                    <a:pt x="42842" y="4658"/>
                  </a:lnTo>
                  <a:lnTo>
                    <a:pt x="42688" y="3481"/>
                  </a:lnTo>
                  <a:lnTo>
                    <a:pt x="42535" y="2355"/>
                  </a:lnTo>
                  <a:lnTo>
                    <a:pt x="42330" y="1178"/>
                  </a:lnTo>
                  <a:lnTo>
                    <a:pt x="42125" y="51"/>
                  </a:lnTo>
                  <a:lnTo>
                    <a:pt x="42125"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9;p54">
              <a:extLst>
                <a:ext uri="{FF2B5EF4-FFF2-40B4-BE49-F238E27FC236}">
                  <a16:creationId xmlns:a16="http://schemas.microsoft.com/office/drawing/2014/main" id="{054C70E1-6C2A-808C-D60A-63CDF147FE2B}"/>
                </a:ext>
              </a:extLst>
            </p:cNvPr>
            <p:cNvSpPr/>
            <p:nvPr/>
          </p:nvSpPr>
          <p:spPr>
            <a:xfrm>
              <a:off x="3788225" y="4251000"/>
              <a:ext cx="1140175" cy="1064650"/>
            </a:xfrm>
            <a:custGeom>
              <a:avLst/>
              <a:gdLst/>
              <a:ahLst/>
              <a:cxnLst/>
              <a:rect l="l" t="t" r="r" b="b"/>
              <a:pathLst>
                <a:path w="45607" h="42586" extrusionOk="0">
                  <a:moveTo>
                    <a:pt x="45555" y="0"/>
                  </a:moveTo>
                  <a:lnTo>
                    <a:pt x="19349" y="563"/>
                  </a:lnTo>
                  <a:lnTo>
                    <a:pt x="18530" y="28203"/>
                  </a:lnTo>
                  <a:lnTo>
                    <a:pt x="15152" y="29738"/>
                  </a:lnTo>
                  <a:lnTo>
                    <a:pt x="11773" y="31376"/>
                  </a:lnTo>
                  <a:lnTo>
                    <a:pt x="8088" y="33219"/>
                  </a:lnTo>
                  <a:lnTo>
                    <a:pt x="6501" y="33987"/>
                  </a:lnTo>
                  <a:lnTo>
                    <a:pt x="4966" y="34806"/>
                  </a:lnTo>
                  <a:lnTo>
                    <a:pt x="3430" y="35676"/>
                  </a:lnTo>
                  <a:lnTo>
                    <a:pt x="1895" y="36597"/>
                  </a:lnTo>
                  <a:lnTo>
                    <a:pt x="1639" y="36904"/>
                  </a:lnTo>
                  <a:lnTo>
                    <a:pt x="1332" y="37263"/>
                  </a:lnTo>
                  <a:lnTo>
                    <a:pt x="1076" y="37621"/>
                  </a:lnTo>
                  <a:lnTo>
                    <a:pt x="871" y="38030"/>
                  </a:lnTo>
                  <a:lnTo>
                    <a:pt x="615" y="38491"/>
                  </a:lnTo>
                  <a:lnTo>
                    <a:pt x="462" y="38952"/>
                  </a:lnTo>
                  <a:lnTo>
                    <a:pt x="154" y="39924"/>
                  </a:lnTo>
                  <a:lnTo>
                    <a:pt x="52" y="40385"/>
                  </a:lnTo>
                  <a:lnTo>
                    <a:pt x="1" y="40794"/>
                  </a:lnTo>
                  <a:lnTo>
                    <a:pt x="1" y="41255"/>
                  </a:lnTo>
                  <a:lnTo>
                    <a:pt x="52" y="41613"/>
                  </a:lnTo>
                  <a:lnTo>
                    <a:pt x="103" y="41920"/>
                  </a:lnTo>
                  <a:lnTo>
                    <a:pt x="257" y="42176"/>
                  </a:lnTo>
                  <a:lnTo>
                    <a:pt x="410" y="42381"/>
                  </a:lnTo>
                  <a:lnTo>
                    <a:pt x="666" y="42535"/>
                  </a:lnTo>
                  <a:lnTo>
                    <a:pt x="1383" y="42586"/>
                  </a:lnTo>
                  <a:lnTo>
                    <a:pt x="2918" y="42586"/>
                  </a:lnTo>
                  <a:lnTo>
                    <a:pt x="8037" y="42535"/>
                  </a:lnTo>
                  <a:lnTo>
                    <a:pt x="15049" y="42330"/>
                  </a:lnTo>
                  <a:lnTo>
                    <a:pt x="23034" y="42074"/>
                  </a:lnTo>
                  <a:lnTo>
                    <a:pt x="31019" y="41716"/>
                  </a:lnTo>
                  <a:lnTo>
                    <a:pt x="38031" y="41357"/>
                  </a:lnTo>
                  <a:lnTo>
                    <a:pt x="40897" y="41153"/>
                  </a:lnTo>
                  <a:lnTo>
                    <a:pt x="43149" y="40948"/>
                  </a:lnTo>
                  <a:lnTo>
                    <a:pt x="44736" y="40743"/>
                  </a:lnTo>
                  <a:lnTo>
                    <a:pt x="45197" y="40641"/>
                  </a:lnTo>
                  <a:lnTo>
                    <a:pt x="45453" y="40538"/>
                  </a:lnTo>
                  <a:lnTo>
                    <a:pt x="45555" y="40334"/>
                  </a:lnTo>
                  <a:lnTo>
                    <a:pt x="45555" y="39822"/>
                  </a:lnTo>
                  <a:lnTo>
                    <a:pt x="45606" y="37928"/>
                  </a:lnTo>
                  <a:lnTo>
                    <a:pt x="45555" y="35062"/>
                  </a:lnTo>
                  <a:lnTo>
                    <a:pt x="45453" y="31479"/>
                  </a:lnTo>
                  <a:lnTo>
                    <a:pt x="45453" y="31376"/>
                  </a:lnTo>
                  <a:lnTo>
                    <a:pt x="45453" y="25081"/>
                  </a:lnTo>
                  <a:lnTo>
                    <a:pt x="45504" y="14434"/>
                  </a:lnTo>
                  <a:lnTo>
                    <a:pt x="45555"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30;p54">
              <a:extLst>
                <a:ext uri="{FF2B5EF4-FFF2-40B4-BE49-F238E27FC236}">
                  <a16:creationId xmlns:a16="http://schemas.microsoft.com/office/drawing/2014/main" id="{17C20AB8-FC37-99E2-B0F2-BB9A1CBA9591}"/>
                </a:ext>
              </a:extLst>
            </p:cNvPr>
            <p:cNvSpPr/>
            <p:nvPr/>
          </p:nvSpPr>
          <p:spPr>
            <a:xfrm>
              <a:off x="3788225" y="4746200"/>
              <a:ext cx="1140175" cy="569450"/>
            </a:xfrm>
            <a:custGeom>
              <a:avLst/>
              <a:gdLst/>
              <a:ahLst/>
              <a:cxnLst/>
              <a:rect l="l" t="t" r="r" b="b"/>
              <a:pathLst>
                <a:path w="45607" h="22778" extrusionOk="0">
                  <a:moveTo>
                    <a:pt x="45453" y="1"/>
                  </a:moveTo>
                  <a:lnTo>
                    <a:pt x="18786" y="615"/>
                  </a:lnTo>
                  <a:lnTo>
                    <a:pt x="18530" y="8395"/>
                  </a:lnTo>
                  <a:lnTo>
                    <a:pt x="15152" y="9930"/>
                  </a:lnTo>
                  <a:lnTo>
                    <a:pt x="11773" y="11568"/>
                  </a:lnTo>
                  <a:lnTo>
                    <a:pt x="8088" y="13411"/>
                  </a:lnTo>
                  <a:lnTo>
                    <a:pt x="6501" y="14179"/>
                  </a:lnTo>
                  <a:lnTo>
                    <a:pt x="4966" y="14998"/>
                  </a:lnTo>
                  <a:lnTo>
                    <a:pt x="3430" y="15868"/>
                  </a:lnTo>
                  <a:lnTo>
                    <a:pt x="1895" y="16789"/>
                  </a:lnTo>
                  <a:lnTo>
                    <a:pt x="1639" y="17096"/>
                  </a:lnTo>
                  <a:lnTo>
                    <a:pt x="1332" y="17455"/>
                  </a:lnTo>
                  <a:lnTo>
                    <a:pt x="1076" y="17813"/>
                  </a:lnTo>
                  <a:lnTo>
                    <a:pt x="871" y="18222"/>
                  </a:lnTo>
                  <a:lnTo>
                    <a:pt x="666" y="18683"/>
                  </a:lnTo>
                  <a:lnTo>
                    <a:pt x="462" y="19144"/>
                  </a:lnTo>
                  <a:lnTo>
                    <a:pt x="154" y="20116"/>
                  </a:lnTo>
                  <a:lnTo>
                    <a:pt x="52" y="20577"/>
                  </a:lnTo>
                  <a:lnTo>
                    <a:pt x="1" y="20986"/>
                  </a:lnTo>
                  <a:lnTo>
                    <a:pt x="1" y="21447"/>
                  </a:lnTo>
                  <a:lnTo>
                    <a:pt x="52" y="21805"/>
                  </a:lnTo>
                  <a:lnTo>
                    <a:pt x="103" y="22112"/>
                  </a:lnTo>
                  <a:lnTo>
                    <a:pt x="257" y="22368"/>
                  </a:lnTo>
                  <a:lnTo>
                    <a:pt x="410" y="22573"/>
                  </a:lnTo>
                  <a:lnTo>
                    <a:pt x="666" y="22727"/>
                  </a:lnTo>
                  <a:lnTo>
                    <a:pt x="1383" y="22778"/>
                  </a:lnTo>
                  <a:lnTo>
                    <a:pt x="2918" y="22778"/>
                  </a:lnTo>
                  <a:lnTo>
                    <a:pt x="8037" y="22727"/>
                  </a:lnTo>
                  <a:lnTo>
                    <a:pt x="15049" y="22522"/>
                  </a:lnTo>
                  <a:lnTo>
                    <a:pt x="23034" y="22266"/>
                  </a:lnTo>
                  <a:lnTo>
                    <a:pt x="31019" y="21908"/>
                  </a:lnTo>
                  <a:lnTo>
                    <a:pt x="38031" y="21549"/>
                  </a:lnTo>
                  <a:lnTo>
                    <a:pt x="40897" y="21345"/>
                  </a:lnTo>
                  <a:lnTo>
                    <a:pt x="43149" y="21140"/>
                  </a:lnTo>
                  <a:lnTo>
                    <a:pt x="44736" y="20935"/>
                  </a:lnTo>
                  <a:lnTo>
                    <a:pt x="45197" y="20833"/>
                  </a:lnTo>
                  <a:lnTo>
                    <a:pt x="45453" y="20730"/>
                  </a:lnTo>
                  <a:lnTo>
                    <a:pt x="45555" y="20526"/>
                  </a:lnTo>
                  <a:lnTo>
                    <a:pt x="45555" y="20014"/>
                  </a:lnTo>
                  <a:lnTo>
                    <a:pt x="45606" y="18120"/>
                  </a:lnTo>
                  <a:lnTo>
                    <a:pt x="45555" y="15254"/>
                  </a:lnTo>
                  <a:lnTo>
                    <a:pt x="45453" y="11671"/>
                  </a:lnTo>
                  <a:lnTo>
                    <a:pt x="45453" y="11568"/>
                  </a:lnTo>
                  <a:lnTo>
                    <a:pt x="45453" y="10852"/>
                  </a:lnTo>
                  <a:lnTo>
                    <a:pt x="45453" y="10340"/>
                  </a:lnTo>
                  <a:lnTo>
                    <a:pt x="45453" y="9623"/>
                  </a:lnTo>
                  <a:lnTo>
                    <a:pt x="4545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31;p54">
              <a:extLst>
                <a:ext uri="{FF2B5EF4-FFF2-40B4-BE49-F238E27FC236}">
                  <a16:creationId xmlns:a16="http://schemas.microsoft.com/office/drawing/2014/main" id="{D3C1FDA4-D0B1-557F-376B-27734CC53FA2}"/>
                </a:ext>
              </a:extLst>
            </p:cNvPr>
            <p:cNvSpPr/>
            <p:nvPr/>
          </p:nvSpPr>
          <p:spPr>
            <a:xfrm>
              <a:off x="3783125" y="4913825"/>
              <a:ext cx="1156775" cy="405675"/>
            </a:xfrm>
            <a:custGeom>
              <a:avLst/>
              <a:gdLst/>
              <a:ahLst/>
              <a:cxnLst/>
              <a:rect l="l" t="t" r="r" b="b"/>
              <a:pathLst>
                <a:path w="46271" h="16227" extrusionOk="0">
                  <a:moveTo>
                    <a:pt x="45810" y="1"/>
                  </a:moveTo>
                  <a:lnTo>
                    <a:pt x="18785" y="1024"/>
                  </a:lnTo>
                  <a:lnTo>
                    <a:pt x="16379" y="2253"/>
                  </a:lnTo>
                  <a:lnTo>
                    <a:pt x="10954" y="5068"/>
                  </a:lnTo>
                  <a:lnTo>
                    <a:pt x="7985" y="6655"/>
                  </a:lnTo>
                  <a:lnTo>
                    <a:pt x="5272" y="8139"/>
                  </a:lnTo>
                  <a:lnTo>
                    <a:pt x="3122" y="9316"/>
                  </a:lnTo>
                  <a:lnTo>
                    <a:pt x="2406" y="9777"/>
                  </a:lnTo>
                  <a:lnTo>
                    <a:pt x="1945" y="10135"/>
                  </a:lnTo>
                  <a:lnTo>
                    <a:pt x="1638" y="10391"/>
                  </a:lnTo>
                  <a:lnTo>
                    <a:pt x="1382" y="10750"/>
                  </a:lnTo>
                  <a:lnTo>
                    <a:pt x="1126" y="11159"/>
                  </a:lnTo>
                  <a:lnTo>
                    <a:pt x="870" y="11568"/>
                  </a:lnTo>
                  <a:lnTo>
                    <a:pt x="666" y="12029"/>
                  </a:lnTo>
                  <a:lnTo>
                    <a:pt x="461" y="12490"/>
                  </a:lnTo>
                  <a:lnTo>
                    <a:pt x="307" y="13002"/>
                  </a:lnTo>
                  <a:lnTo>
                    <a:pt x="154" y="13462"/>
                  </a:lnTo>
                  <a:lnTo>
                    <a:pt x="51" y="13974"/>
                  </a:lnTo>
                  <a:lnTo>
                    <a:pt x="0" y="14435"/>
                  </a:lnTo>
                  <a:lnTo>
                    <a:pt x="0" y="14844"/>
                  </a:lnTo>
                  <a:lnTo>
                    <a:pt x="51" y="15203"/>
                  </a:lnTo>
                  <a:lnTo>
                    <a:pt x="103" y="15561"/>
                  </a:lnTo>
                  <a:lnTo>
                    <a:pt x="256" y="15817"/>
                  </a:lnTo>
                  <a:lnTo>
                    <a:pt x="461" y="16022"/>
                  </a:lnTo>
                  <a:lnTo>
                    <a:pt x="666" y="16175"/>
                  </a:lnTo>
                  <a:lnTo>
                    <a:pt x="1433" y="16226"/>
                  </a:lnTo>
                  <a:lnTo>
                    <a:pt x="2969" y="16226"/>
                  </a:lnTo>
                  <a:lnTo>
                    <a:pt x="8138" y="16175"/>
                  </a:lnTo>
                  <a:lnTo>
                    <a:pt x="15151" y="15970"/>
                  </a:lnTo>
                  <a:lnTo>
                    <a:pt x="23136" y="15663"/>
                  </a:lnTo>
                  <a:lnTo>
                    <a:pt x="31120" y="15305"/>
                  </a:lnTo>
                  <a:lnTo>
                    <a:pt x="38184" y="14895"/>
                  </a:lnTo>
                  <a:lnTo>
                    <a:pt x="41050" y="14691"/>
                  </a:lnTo>
                  <a:lnTo>
                    <a:pt x="43353" y="14435"/>
                  </a:lnTo>
                  <a:lnTo>
                    <a:pt x="44889" y="14230"/>
                  </a:lnTo>
                  <a:lnTo>
                    <a:pt x="45401" y="14128"/>
                  </a:lnTo>
                  <a:lnTo>
                    <a:pt x="45657" y="14025"/>
                  </a:lnTo>
                  <a:lnTo>
                    <a:pt x="45759" y="13872"/>
                  </a:lnTo>
                  <a:lnTo>
                    <a:pt x="45862" y="13616"/>
                  </a:lnTo>
                  <a:lnTo>
                    <a:pt x="45964" y="13206"/>
                  </a:lnTo>
                  <a:lnTo>
                    <a:pt x="46015" y="12695"/>
                  </a:lnTo>
                  <a:lnTo>
                    <a:pt x="46169" y="11313"/>
                  </a:lnTo>
                  <a:lnTo>
                    <a:pt x="46271" y="9572"/>
                  </a:lnTo>
                  <a:lnTo>
                    <a:pt x="46271" y="7474"/>
                  </a:lnTo>
                  <a:lnTo>
                    <a:pt x="46220" y="5170"/>
                  </a:lnTo>
                  <a:lnTo>
                    <a:pt x="46066" y="2662"/>
                  </a:lnTo>
                  <a:lnTo>
                    <a:pt x="45810"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32;p54">
              <a:extLst>
                <a:ext uri="{FF2B5EF4-FFF2-40B4-BE49-F238E27FC236}">
                  <a16:creationId xmlns:a16="http://schemas.microsoft.com/office/drawing/2014/main" id="{77209820-FE36-ABAD-4867-1AFF54C3821A}"/>
                </a:ext>
              </a:extLst>
            </p:cNvPr>
            <p:cNvSpPr/>
            <p:nvPr/>
          </p:nvSpPr>
          <p:spPr>
            <a:xfrm>
              <a:off x="3811275" y="5241425"/>
              <a:ext cx="1062100" cy="37125"/>
            </a:xfrm>
            <a:custGeom>
              <a:avLst/>
              <a:gdLst/>
              <a:ahLst/>
              <a:cxnLst/>
              <a:rect l="l" t="t" r="r" b="b"/>
              <a:pathLst>
                <a:path w="42484" h="1485" extrusionOk="0">
                  <a:moveTo>
                    <a:pt x="38900" y="0"/>
                  </a:moveTo>
                  <a:lnTo>
                    <a:pt x="33884" y="102"/>
                  </a:lnTo>
                  <a:lnTo>
                    <a:pt x="27845" y="256"/>
                  </a:lnTo>
                  <a:lnTo>
                    <a:pt x="21293" y="461"/>
                  </a:lnTo>
                  <a:lnTo>
                    <a:pt x="8702" y="973"/>
                  </a:lnTo>
                  <a:lnTo>
                    <a:pt x="3634" y="1177"/>
                  </a:lnTo>
                  <a:lnTo>
                    <a:pt x="103" y="1382"/>
                  </a:lnTo>
                  <a:lnTo>
                    <a:pt x="0" y="1382"/>
                  </a:lnTo>
                  <a:lnTo>
                    <a:pt x="0" y="1433"/>
                  </a:lnTo>
                  <a:lnTo>
                    <a:pt x="0" y="1484"/>
                  </a:lnTo>
                  <a:lnTo>
                    <a:pt x="103" y="1484"/>
                  </a:lnTo>
                  <a:lnTo>
                    <a:pt x="3685" y="1433"/>
                  </a:lnTo>
                  <a:lnTo>
                    <a:pt x="8702" y="1331"/>
                  </a:lnTo>
                  <a:lnTo>
                    <a:pt x="21293" y="973"/>
                  </a:lnTo>
                  <a:lnTo>
                    <a:pt x="27845" y="768"/>
                  </a:lnTo>
                  <a:lnTo>
                    <a:pt x="33884" y="512"/>
                  </a:lnTo>
                  <a:lnTo>
                    <a:pt x="38900" y="256"/>
                  </a:lnTo>
                  <a:lnTo>
                    <a:pt x="42432" y="51"/>
                  </a:lnTo>
                  <a:lnTo>
                    <a:pt x="42483" y="51"/>
                  </a:lnTo>
                  <a:lnTo>
                    <a:pt x="4243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3;p54">
              <a:extLst>
                <a:ext uri="{FF2B5EF4-FFF2-40B4-BE49-F238E27FC236}">
                  <a16:creationId xmlns:a16="http://schemas.microsoft.com/office/drawing/2014/main" id="{48A292F5-DA95-381C-4954-1755FEEA81C6}"/>
                </a:ext>
              </a:extLst>
            </p:cNvPr>
            <p:cNvSpPr/>
            <p:nvPr/>
          </p:nvSpPr>
          <p:spPr>
            <a:xfrm>
              <a:off x="3895725" y="5126250"/>
              <a:ext cx="151025" cy="133100"/>
            </a:xfrm>
            <a:custGeom>
              <a:avLst/>
              <a:gdLst/>
              <a:ahLst/>
              <a:cxnLst/>
              <a:rect l="l" t="t" r="r" b="b"/>
              <a:pathLst>
                <a:path w="6041" h="5324" extrusionOk="0">
                  <a:moveTo>
                    <a:pt x="52" y="0"/>
                  </a:moveTo>
                  <a:lnTo>
                    <a:pt x="0" y="52"/>
                  </a:lnTo>
                  <a:lnTo>
                    <a:pt x="52" y="103"/>
                  </a:lnTo>
                  <a:lnTo>
                    <a:pt x="563" y="154"/>
                  </a:lnTo>
                  <a:lnTo>
                    <a:pt x="1126" y="256"/>
                  </a:lnTo>
                  <a:lnTo>
                    <a:pt x="1638" y="410"/>
                  </a:lnTo>
                  <a:lnTo>
                    <a:pt x="2099" y="615"/>
                  </a:lnTo>
                  <a:lnTo>
                    <a:pt x="2560" y="819"/>
                  </a:lnTo>
                  <a:lnTo>
                    <a:pt x="3020" y="1075"/>
                  </a:lnTo>
                  <a:lnTo>
                    <a:pt x="3481" y="1382"/>
                  </a:lnTo>
                  <a:lnTo>
                    <a:pt x="3839" y="1690"/>
                  </a:lnTo>
                  <a:lnTo>
                    <a:pt x="4249" y="2048"/>
                  </a:lnTo>
                  <a:lnTo>
                    <a:pt x="4607" y="2457"/>
                  </a:lnTo>
                  <a:lnTo>
                    <a:pt x="4914" y="2867"/>
                  </a:lnTo>
                  <a:lnTo>
                    <a:pt x="5170" y="3276"/>
                  </a:lnTo>
                  <a:lnTo>
                    <a:pt x="5426" y="3788"/>
                  </a:lnTo>
                  <a:lnTo>
                    <a:pt x="5631" y="4249"/>
                  </a:lnTo>
                  <a:lnTo>
                    <a:pt x="5835" y="4761"/>
                  </a:lnTo>
                  <a:lnTo>
                    <a:pt x="5938" y="5272"/>
                  </a:lnTo>
                  <a:lnTo>
                    <a:pt x="5989" y="5324"/>
                  </a:lnTo>
                  <a:lnTo>
                    <a:pt x="6040" y="5272"/>
                  </a:lnTo>
                  <a:lnTo>
                    <a:pt x="5989" y="4761"/>
                  </a:lnTo>
                  <a:lnTo>
                    <a:pt x="5887" y="4249"/>
                  </a:lnTo>
                  <a:lnTo>
                    <a:pt x="5733" y="3737"/>
                  </a:lnTo>
                  <a:lnTo>
                    <a:pt x="5528" y="3276"/>
                  </a:lnTo>
                  <a:lnTo>
                    <a:pt x="5324" y="2816"/>
                  </a:lnTo>
                  <a:lnTo>
                    <a:pt x="5016" y="2355"/>
                  </a:lnTo>
                  <a:lnTo>
                    <a:pt x="4709" y="1945"/>
                  </a:lnTo>
                  <a:lnTo>
                    <a:pt x="4351" y="1587"/>
                  </a:lnTo>
                  <a:lnTo>
                    <a:pt x="3890" y="1178"/>
                  </a:lnTo>
                  <a:lnTo>
                    <a:pt x="3430" y="871"/>
                  </a:lnTo>
                  <a:lnTo>
                    <a:pt x="2918" y="563"/>
                  </a:lnTo>
                  <a:lnTo>
                    <a:pt x="2355" y="359"/>
                  </a:lnTo>
                  <a:lnTo>
                    <a:pt x="1792" y="154"/>
                  </a:lnTo>
                  <a:lnTo>
                    <a:pt x="1229" y="52"/>
                  </a:lnTo>
                  <a:lnTo>
                    <a:pt x="6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4;p54">
              <a:extLst>
                <a:ext uri="{FF2B5EF4-FFF2-40B4-BE49-F238E27FC236}">
                  <a16:creationId xmlns:a16="http://schemas.microsoft.com/office/drawing/2014/main" id="{8EB643C4-28BF-886F-16C1-CB38E69B5324}"/>
                </a:ext>
              </a:extLst>
            </p:cNvPr>
            <p:cNvSpPr/>
            <p:nvPr/>
          </p:nvSpPr>
          <p:spPr>
            <a:xfrm>
              <a:off x="4193875" y="4958625"/>
              <a:ext cx="203475" cy="78075"/>
            </a:xfrm>
            <a:custGeom>
              <a:avLst/>
              <a:gdLst/>
              <a:ahLst/>
              <a:cxnLst/>
              <a:rect l="l" t="t" r="r" b="b"/>
              <a:pathLst>
                <a:path w="8139" h="3123" extrusionOk="0">
                  <a:moveTo>
                    <a:pt x="154" y="0"/>
                  </a:moveTo>
                  <a:lnTo>
                    <a:pt x="103" y="51"/>
                  </a:lnTo>
                  <a:lnTo>
                    <a:pt x="0" y="154"/>
                  </a:lnTo>
                  <a:lnTo>
                    <a:pt x="52" y="307"/>
                  </a:lnTo>
                  <a:lnTo>
                    <a:pt x="154" y="359"/>
                  </a:lnTo>
                  <a:lnTo>
                    <a:pt x="2150" y="922"/>
                  </a:lnTo>
                  <a:lnTo>
                    <a:pt x="4146" y="1536"/>
                  </a:lnTo>
                  <a:lnTo>
                    <a:pt x="6091" y="2304"/>
                  </a:lnTo>
                  <a:lnTo>
                    <a:pt x="7985" y="3122"/>
                  </a:lnTo>
                  <a:lnTo>
                    <a:pt x="8088" y="3122"/>
                  </a:lnTo>
                  <a:lnTo>
                    <a:pt x="8139" y="3071"/>
                  </a:lnTo>
                  <a:lnTo>
                    <a:pt x="8139" y="2969"/>
                  </a:lnTo>
                  <a:lnTo>
                    <a:pt x="7780" y="2559"/>
                  </a:lnTo>
                  <a:lnTo>
                    <a:pt x="7371" y="2201"/>
                  </a:lnTo>
                  <a:lnTo>
                    <a:pt x="6961" y="1894"/>
                  </a:lnTo>
                  <a:lnTo>
                    <a:pt x="6501" y="1536"/>
                  </a:lnTo>
                  <a:lnTo>
                    <a:pt x="6040" y="1280"/>
                  </a:lnTo>
                  <a:lnTo>
                    <a:pt x="5528" y="1024"/>
                  </a:lnTo>
                  <a:lnTo>
                    <a:pt x="5016" y="819"/>
                  </a:lnTo>
                  <a:lnTo>
                    <a:pt x="4505" y="614"/>
                  </a:lnTo>
                  <a:lnTo>
                    <a:pt x="3430" y="307"/>
                  </a:lnTo>
                  <a:lnTo>
                    <a:pt x="2355" y="103"/>
                  </a:lnTo>
                  <a:lnTo>
                    <a:pt x="122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5;p54">
              <a:extLst>
                <a:ext uri="{FF2B5EF4-FFF2-40B4-BE49-F238E27FC236}">
                  <a16:creationId xmlns:a16="http://schemas.microsoft.com/office/drawing/2014/main" id="{CCF99A54-3B2A-BC80-D18C-6EAB41FB00D1}"/>
                </a:ext>
              </a:extLst>
            </p:cNvPr>
            <p:cNvSpPr/>
            <p:nvPr/>
          </p:nvSpPr>
          <p:spPr>
            <a:xfrm>
              <a:off x="4141400" y="4981650"/>
              <a:ext cx="202200" cy="78075"/>
            </a:xfrm>
            <a:custGeom>
              <a:avLst/>
              <a:gdLst/>
              <a:ahLst/>
              <a:cxnLst/>
              <a:rect l="l" t="t" r="r" b="b"/>
              <a:pathLst>
                <a:path w="8088" h="3123" extrusionOk="0">
                  <a:moveTo>
                    <a:pt x="154" y="1"/>
                  </a:moveTo>
                  <a:lnTo>
                    <a:pt x="52" y="52"/>
                  </a:lnTo>
                  <a:lnTo>
                    <a:pt x="1" y="154"/>
                  </a:lnTo>
                  <a:lnTo>
                    <a:pt x="1" y="256"/>
                  </a:lnTo>
                  <a:lnTo>
                    <a:pt x="103" y="359"/>
                  </a:lnTo>
                  <a:lnTo>
                    <a:pt x="2099" y="922"/>
                  </a:lnTo>
                  <a:lnTo>
                    <a:pt x="4096" y="1536"/>
                  </a:lnTo>
                  <a:lnTo>
                    <a:pt x="6041" y="2304"/>
                  </a:lnTo>
                  <a:lnTo>
                    <a:pt x="7934" y="3123"/>
                  </a:lnTo>
                  <a:lnTo>
                    <a:pt x="8088" y="3123"/>
                  </a:lnTo>
                  <a:lnTo>
                    <a:pt x="8088" y="3072"/>
                  </a:lnTo>
                  <a:lnTo>
                    <a:pt x="8088" y="2969"/>
                  </a:lnTo>
                  <a:lnTo>
                    <a:pt x="7730" y="2611"/>
                  </a:lnTo>
                  <a:lnTo>
                    <a:pt x="7320" y="2201"/>
                  </a:lnTo>
                  <a:lnTo>
                    <a:pt x="6911" y="1894"/>
                  </a:lnTo>
                  <a:lnTo>
                    <a:pt x="6450" y="1587"/>
                  </a:lnTo>
                  <a:lnTo>
                    <a:pt x="5989" y="1280"/>
                  </a:lnTo>
                  <a:lnTo>
                    <a:pt x="5478" y="1024"/>
                  </a:lnTo>
                  <a:lnTo>
                    <a:pt x="5017" y="819"/>
                  </a:lnTo>
                  <a:lnTo>
                    <a:pt x="4454" y="615"/>
                  </a:lnTo>
                  <a:lnTo>
                    <a:pt x="3379" y="308"/>
                  </a:lnTo>
                  <a:lnTo>
                    <a:pt x="2304" y="103"/>
                  </a:lnTo>
                  <a:lnTo>
                    <a:pt x="122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6;p54">
              <a:extLst>
                <a:ext uri="{FF2B5EF4-FFF2-40B4-BE49-F238E27FC236}">
                  <a16:creationId xmlns:a16="http://schemas.microsoft.com/office/drawing/2014/main" id="{9E5A0505-3665-6DF7-2D78-950CAD46D5A2}"/>
                </a:ext>
              </a:extLst>
            </p:cNvPr>
            <p:cNvSpPr/>
            <p:nvPr/>
          </p:nvSpPr>
          <p:spPr>
            <a:xfrm>
              <a:off x="4087675" y="5004675"/>
              <a:ext cx="202200" cy="78100"/>
            </a:xfrm>
            <a:custGeom>
              <a:avLst/>
              <a:gdLst/>
              <a:ahLst/>
              <a:cxnLst/>
              <a:rect l="l" t="t" r="r" b="b"/>
              <a:pathLst>
                <a:path w="8088" h="3124" extrusionOk="0">
                  <a:moveTo>
                    <a:pt x="154" y="1"/>
                  </a:moveTo>
                  <a:lnTo>
                    <a:pt x="51" y="52"/>
                  </a:lnTo>
                  <a:lnTo>
                    <a:pt x="0" y="154"/>
                  </a:lnTo>
                  <a:lnTo>
                    <a:pt x="0" y="257"/>
                  </a:lnTo>
                  <a:lnTo>
                    <a:pt x="102" y="359"/>
                  </a:lnTo>
                  <a:lnTo>
                    <a:pt x="2150" y="871"/>
                  </a:lnTo>
                  <a:lnTo>
                    <a:pt x="4095" y="1536"/>
                  </a:lnTo>
                  <a:lnTo>
                    <a:pt x="6040" y="2253"/>
                  </a:lnTo>
                  <a:lnTo>
                    <a:pt x="7934" y="3123"/>
                  </a:lnTo>
                  <a:lnTo>
                    <a:pt x="8087" y="3123"/>
                  </a:lnTo>
                  <a:lnTo>
                    <a:pt x="8087" y="3072"/>
                  </a:lnTo>
                  <a:lnTo>
                    <a:pt x="8087" y="2970"/>
                  </a:lnTo>
                  <a:lnTo>
                    <a:pt x="7729" y="2560"/>
                  </a:lnTo>
                  <a:lnTo>
                    <a:pt x="7319" y="2202"/>
                  </a:lnTo>
                  <a:lnTo>
                    <a:pt x="6910" y="1844"/>
                  </a:lnTo>
                  <a:lnTo>
                    <a:pt x="6449" y="1536"/>
                  </a:lnTo>
                  <a:lnTo>
                    <a:pt x="5989" y="1280"/>
                  </a:lnTo>
                  <a:lnTo>
                    <a:pt x="5528" y="1025"/>
                  </a:lnTo>
                  <a:lnTo>
                    <a:pt x="5016" y="820"/>
                  </a:lnTo>
                  <a:lnTo>
                    <a:pt x="4504" y="615"/>
                  </a:lnTo>
                  <a:lnTo>
                    <a:pt x="3429" y="308"/>
                  </a:lnTo>
                  <a:lnTo>
                    <a:pt x="2303" y="103"/>
                  </a:lnTo>
                  <a:lnTo>
                    <a:pt x="122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7;p54">
              <a:extLst>
                <a:ext uri="{FF2B5EF4-FFF2-40B4-BE49-F238E27FC236}">
                  <a16:creationId xmlns:a16="http://schemas.microsoft.com/office/drawing/2014/main" id="{88B12884-07B9-8DE0-8D80-09E881868557}"/>
                </a:ext>
              </a:extLst>
            </p:cNvPr>
            <p:cNvSpPr/>
            <p:nvPr/>
          </p:nvSpPr>
          <p:spPr>
            <a:xfrm>
              <a:off x="4032650" y="5027725"/>
              <a:ext cx="204750" cy="79350"/>
            </a:xfrm>
            <a:custGeom>
              <a:avLst/>
              <a:gdLst/>
              <a:ahLst/>
              <a:cxnLst/>
              <a:rect l="l" t="t" r="r" b="b"/>
              <a:pathLst>
                <a:path w="8190" h="3174" extrusionOk="0">
                  <a:moveTo>
                    <a:pt x="205" y="0"/>
                  </a:moveTo>
                  <a:lnTo>
                    <a:pt x="51" y="51"/>
                  </a:lnTo>
                  <a:lnTo>
                    <a:pt x="0" y="205"/>
                  </a:lnTo>
                  <a:lnTo>
                    <a:pt x="51" y="307"/>
                  </a:lnTo>
                  <a:lnTo>
                    <a:pt x="154" y="410"/>
                  </a:lnTo>
                  <a:lnTo>
                    <a:pt x="2201" y="922"/>
                  </a:lnTo>
                  <a:lnTo>
                    <a:pt x="4146" y="1587"/>
                  </a:lnTo>
                  <a:lnTo>
                    <a:pt x="6091" y="2304"/>
                  </a:lnTo>
                  <a:lnTo>
                    <a:pt x="7985" y="3122"/>
                  </a:lnTo>
                  <a:lnTo>
                    <a:pt x="8087" y="3174"/>
                  </a:lnTo>
                  <a:lnTo>
                    <a:pt x="8138" y="3122"/>
                  </a:lnTo>
                  <a:lnTo>
                    <a:pt x="8190" y="3071"/>
                  </a:lnTo>
                  <a:lnTo>
                    <a:pt x="8138" y="3020"/>
                  </a:lnTo>
                  <a:lnTo>
                    <a:pt x="7780" y="2611"/>
                  </a:lnTo>
                  <a:lnTo>
                    <a:pt x="7371" y="2201"/>
                  </a:lnTo>
                  <a:lnTo>
                    <a:pt x="6961" y="1894"/>
                  </a:lnTo>
                  <a:lnTo>
                    <a:pt x="6552" y="1587"/>
                  </a:lnTo>
                  <a:lnTo>
                    <a:pt x="6040" y="1280"/>
                  </a:lnTo>
                  <a:lnTo>
                    <a:pt x="5579" y="1024"/>
                  </a:lnTo>
                  <a:lnTo>
                    <a:pt x="5067" y="819"/>
                  </a:lnTo>
                  <a:lnTo>
                    <a:pt x="4556" y="614"/>
                  </a:lnTo>
                  <a:lnTo>
                    <a:pt x="3481" y="307"/>
                  </a:lnTo>
                  <a:lnTo>
                    <a:pt x="2355" y="103"/>
                  </a:lnTo>
                  <a:lnTo>
                    <a:pt x="128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8;p54">
              <a:extLst>
                <a:ext uri="{FF2B5EF4-FFF2-40B4-BE49-F238E27FC236}">
                  <a16:creationId xmlns:a16="http://schemas.microsoft.com/office/drawing/2014/main" id="{9B30566F-1593-C3AA-61FB-78EC53BCC9DB}"/>
                </a:ext>
              </a:extLst>
            </p:cNvPr>
            <p:cNvSpPr/>
            <p:nvPr/>
          </p:nvSpPr>
          <p:spPr>
            <a:xfrm>
              <a:off x="4216900" y="2341800"/>
              <a:ext cx="2211200" cy="2597650"/>
            </a:xfrm>
            <a:custGeom>
              <a:avLst/>
              <a:gdLst/>
              <a:ahLst/>
              <a:cxnLst/>
              <a:rect l="l" t="t" r="r" b="b"/>
              <a:pathLst>
                <a:path w="88448" h="103906" extrusionOk="0">
                  <a:moveTo>
                    <a:pt x="52516" y="1"/>
                  </a:moveTo>
                  <a:lnTo>
                    <a:pt x="53182" y="2611"/>
                  </a:lnTo>
                  <a:lnTo>
                    <a:pt x="53949" y="5170"/>
                  </a:lnTo>
                  <a:lnTo>
                    <a:pt x="54871" y="7729"/>
                  </a:lnTo>
                  <a:lnTo>
                    <a:pt x="55843" y="10186"/>
                  </a:lnTo>
                  <a:lnTo>
                    <a:pt x="54154" y="10596"/>
                  </a:lnTo>
                  <a:lnTo>
                    <a:pt x="52158" y="11056"/>
                  </a:lnTo>
                  <a:lnTo>
                    <a:pt x="49547" y="11722"/>
                  </a:lnTo>
                  <a:lnTo>
                    <a:pt x="46425" y="12541"/>
                  </a:lnTo>
                  <a:lnTo>
                    <a:pt x="42893" y="13513"/>
                  </a:lnTo>
                  <a:lnTo>
                    <a:pt x="39003" y="14691"/>
                  </a:lnTo>
                  <a:lnTo>
                    <a:pt x="34909" y="15970"/>
                  </a:lnTo>
                  <a:lnTo>
                    <a:pt x="30660" y="17455"/>
                  </a:lnTo>
                  <a:lnTo>
                    <a:pt x="28562" y="18222"/>
                  </a:lnTo>
                  <a:lnTo>
                    <a:pt x="26412" y="19041"/>
                  </a:lnTo>
                  <a:lnTo>
                    <a:pt x="24313" y="19860"/>
                  </a:lnTo>
                  <a:lnTo>
                    <a:pt x="22266" y="20730"/>
                  </a:lnTo>
                  <a:lnTo>
                    <a:pt x="20219" y="21652"/>
                  </a:lnTo>
                  <a:lnTo>
                    <a:pt x="18274" y="22573"/>
                  </a:lnTo>
                  <a:lnTo>
                    <a:pt x="16380" y="23546"/>
                  </a:lnTo>
                  <a:lnTo>
                    <a:pt x="14537" y="24518"/>
                  </a:lnTo>
                  <a:lnTo>
                    <a:pt x="12797" y="25542"/>
                  </a:lnTo>
                  <a:lnTo>
                    <a:pt x="11159" y="26617"/>
                  </a:lnTo>
                  <a:lnTo>
                    <a:pt x="9675" y="27691"/>
                  </a:lnTo>
                  <a:lnTo>
                    <a:pt x="8293" y="28818"/>
                  </a:lnTo>
                  <a:lnTo>
                    <a:pt x="7064" y="29944"/>
                  </a:lnTo>
                  <a:lnTo>
                    <a:pt x="6501" y="30507"/>
                  </a:lnTo>
                  <a:lnTo>
                    <a:pt x="5938" y="31070"/>
                  </a:lnTo>
                  <a:lnTo>
                    <a:pt x="5631" y="31530"/>
                  </a:lnTo>
                  <a:lnTo>
                    <a:pt x="5324" y="32042"/>
                  </a:lnTo>
                  <a:lnTo>
                    <a:pt x="5017" y="32605"/>
                  </a:lnTo>
                  <a:lnTo>
                    <a:pt x="4710" y="33271"/>
                  </a:lnTo>
                  <a:lnTo>
                    <a:pt x="4403" y="34038"/>
                  </a:lnTo>
                  <a:lnTo>
                    <a:pt x="4147" y="34806"/>
                  </a:lnTo>
                  <a:lnTo>
                    <a:pt x="3635" y="36598"/>
                  </a:lnTo>
                  <a:lnTo>
                    <a:pt x="3174" y="38645"/>
                  </a:lnTo>
                  <a:lnTo>
                    <a:pt x="2765" y="40897"/>
                  </a:lnTo>
                  <a:lnTo>
                    <a:pt x="2355" y="43354"/>
                  </a:lnTo>
                  <a:lnTo>
                    <a:pt x="1997" y="46016"/>
                  </a:lnTo>
                  <a:lnTo>
                    <a:pt x="1690" y="48780"/>
                  </a:lnTo>
                  <a:lnTo>
                    <a:pt x="1383" y="51697"/>
                  </a:lnTo>
                  <a:lnTo>
                    <a:pt x="1178" y="54717"/>
                  </a:lnTo>
                  <a:lnTo>
                    <a:pt x="922" y="57788"/>
                  </a:lnTo>
                  <a:lnTo>
                    <a:pt x="564" y="64186"/>
                  </a:lnTo>
                  <a:lnTo>
                    <a:pt x="308" y="70635"/>
                  </a:lnTo>
                  <a:lnTo>
                    <a:pt x="154" y="76982"/>
                  </a:lnTo>
                  <a:lnTo>
                    <a:pt x="52" y="83073"/>
                  </a:lnTo>
                  <a:lnTo>
                    <a:pt x="1" y="88704"/>
                  </a:lnTo>
                  <a:lnTo>
                    <a:pt x="1" y="93720"/>
                  </a:lnTo>
                  <a:lnTo>
                    <a:pt x="52" y="101090"/>
                  </a:lnTo>
                  <a:lnTo>
                    <a:pt x="103" y="103905"/>
                  </a:lnTo>
                  <a:lnTo>
                    <a:pt x="28920" y="103342"/>
                  </a:lnTo>
                  <a:lnTo>
                    <a:pt x="28715" y="94897"/>
                  </a:lnTo>
                  <a:lnTo>
                    <a:pt x="28613" y="86144"/>
                  </a:lnTo>
                  <a:lnTo>
                    <a:pt x="28511" y="76010"/>
                  </a:lnTo>
                  <a:lnTo>
                    <a:pt x="28459" y="70789"/>
                  </a:lnTo>
                  <a:lnTo>
                    <a:pt x="28511" y="65722"/>
                  </a:lnTo>
                  <a:lnTo>
                    <a:pt x="28562" y="60910"/>
                  </a:lnTo>
                  <a:lnTo>
                    <a:pt x="28664" y="56560"/>
                  </a:lnTo>
                  <a:lnTo>
                    <a:pt x="28818" y="52772"/>
                  </a:lnTo>
                  <a:lnTo>
                    <a:pt x="28920" y="51134"/>
                  </a:lnTo>
                  <a:lnTo>
                    <a:pt x="29022" y="49701"/>
                  </a:lnTo>
                  <a:lnTo>
                    <a:pt x="29176" y="48472"/>
                  </a:lnTo>
                  <a:lnTo>
                    <a:pt x="29329" y="47500"/>
                  </a:lnTo>
                  <a:lnTo>
                    <a:pt x="29534" y="46783"/>
                  </a:lnTo>
                  <a:lnTo>
                    <a:pt x="29637" y="46527"/>
                  </a:lnTo>
                  <a:lnTo>
                    <a:pt x="29739" y="46374"/>
                  </a:lnTo>
                  <a:lnTo>
                    <a:pt x="29893" y="46169"/>
                  </a:lnTo>
                  <a:lnTo>
                    <a:pt x="30097" y="46016"/>
                  </a:lnTo>
                  <a:lnTo>
                    <a:pt x="30711" y="45657"/>
                  </a:lnTo>
                  <a:lnTo>
                    <a:pt x="31582" y="45299"/>
                  </a:lnTo>
                  <a:lnTo>
                    <a:pt x="32554" y="44941"/>
                  </a:lnTo>
                  <a:lnTo>
                    <a:pt x="33783" y="44634"/>
                  </a:lnTo>
                  <a:lnTo>
                    <a:pt x="35165" y="44275"/>
                  </a:lnTo>
                  <a:lnTo>
                    <a:pt x="38338" y="43610"/>
                  </a:lnTo>
                  <a:lnTo>
                    <a:pt x="42023" y="42945"/>
                  </a:lnTo>
                  <a:lnTo>
                    <a:pt x="46118" y="42228"/>
                  </a:lnTo>
                  <a:lnTo>
                    <a:pt x="50469" y="41460"/>
                  </a:lnTo>
                  <a:lnTo>
                    <a:pt x="55024" y="40590"/>
                  </a:lnTo>
                  <a:lnTo>
                    <a:pt x="59631" y="39618"/>
                  </a:lnTo>
                  <a:lnTo>
                    <a:pt x="61934" y="39054"/>
                  </a:lnTo>
                  <a:lnTo>
                    <a:pt x="64237" y="38491"/>
                  </a:lnTo>
                  <a:lnTo>
                    <a:pt x="66489" y="37877"/>
                  </a:lnTo>
                  <a:lnTo>
                    <a:pt x="68690" y="37263"/>
                  </a:lnTo>
                  <a:lnTo>
                    <a:pt x="70789" y="36546"/>
                  </a:lnTo>
                  <a:lnTo>
                    <a:pt x="72836" y="35830"/>
                  </a:lnTo>
                  <a:lnTo>
                    <a:pt x="74781" y="35062"/>
                  </a:lnTo>
                  <a:lnTo>
                    <a:pt x="76675" y="34192"/>
                  </a:lnTo>
                  <a:lnTo>
                    <a:pt x="78364" y="33322"/>
                  </a:lnTo>
                  <a:lnTo>
                    <a:pt x="80002" y="32349"/>
                  </a:lnTo>
                  <a:lnTo>
                    <a:pt x="80719" y="31889"/>
                  </a:lnTo>
                  <a:lnTo>
                    <a:pt x="81435" y="31377"/>
                  </a:lnTo>
                  <a:lnTo>
                    <a:pt x="82101" y="30865"/>
                  </a:lnTo>
                  <a:lnTo>
                    <a:pt x="82715" y="30302"/>
                  </a:lnTo>
                  <a:lnTo>
                    <a:pt x="83329" y="29739"/>
                  </a:lnTo>
                  <a:lnTo>
                    <a:pt x="83841" y="29176"/>
                  </a:lnTo>
                  <a:lnTo>
                    <a:pt x="84353" y="28562"/>
                  </a:lnTo>
                  <a:lnTo>
                    <a:pt x="84762" y="27999"/>
                  </a:lnTo>
                  <a:lnTo>
                    <a:pt x="85479" y="26873"/>
                  </a:lnTo>
                  <a:lnTo>
                    <a:pt x="86093" y="25695"/>
                  </a:lnTo>
                  <a:lnTo>
                    <a:pt x="86656" y="24569"/>
                  </a:lnTo>
                  <a:lnTo>
                    <a:pt x="87066" y="23392"/>
                  </a:lnTo>
                  <a:lnTo>
                    <a:pt x="87475" y="22215"/>
                  </a:lnTo>
                  <a:lnTo>
                    <a:pt x="87782" y="20986"/>
                  </a:lnTo>
                  <a:lnTo>
                    <a:pt x="88038" y="19809"/>
                  </a:lnTo>
                  <a:lnTo>
                    <a:pt x="88243" y="18632"/>
                  </a:lnTo>
                  <a:lnTo>
                    <a:pt x="88345" y="17403"/>
                  </a:lnTo>
                  <a:lnTo>
                    <a:pt x="88448" y="16226"/>
                  </a:lnTo>
                  <a:lnTo>
                    <a:pt x="88448" y="15100"/>
                  </a:lnTo>
                  <a:lnTo>
                    <a:pt x="88448" y="13923"/>
                  </a:lnTo>
                  <a:lnTo>
                    <a:pt x="88397" y="12797"/>
                  </a:lnTo>
                  <a:lnTo>
                    <a:pt x="88294" y="11671"/>
                  </a:lnTo>
                  <a:lnTo>
                    <a:pt x="88141" y="10596"/>
                  </a:lnTo>
                  <a:lnTo>
                    <a:pt x="87987" y="9572"/>
                  </a:lnTo>
                  <a:lnTo>
                    <a:pt x="87629" y="7576"/>
                  </a:lnTo>
                  <a:lnTo>
                    <a:pt x="87219" y="5733"/>
                  </a:lnTo>
                  <a:lnTo>
                    <a:pt x="86759" y="4095"/>
                  </a:lnTo>
                  <a:lnTo>
                    <a:pt x="86298" y="2713"/>
                  </a:lnTo>
                  <a:lnTo>
                    <a:pt x="85888" y="1587"/>
                  </a:lnTo>
                  <a:lnTo>
                    <a:pt x="85530" y="717"/>
                  </a:lnTo>
                  <a:lnTo>
                    <a:pt x="8522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9;p54">
              <a:extLst>
                <a:ext uri="{FF2B5EF4-FFF2-40B4-BE49-F238E27FC236}">
                  <a16:creationId xmlns:a16="http://schemas.microsoft.com/office/drawing/2014/main" id="{D061FF95-58C7-EA7E-D2DD-C2CBCA7A2262}"/>
                </a:ext>
              </a:extLst>
            </p:cNvPr>
            <p:cNvSpPr/>
            <p:nvPr/>
          </p:nvSpPr>
          <p:spPr>
            <a:xfrm>
              <a:off x="5464525" y="2546550"/>
              <a:ext cx="275150" cy="119025"/>
            </a:xfrm>
            <a:custGeom>
              <a:avLst/>
              <a:gdLst/>
              <a:ahLst/>
              <a:cxnLst/>
              <a:rect l="l" t="t" r="r" b="b"/>
              <a:pathLst>
                <a:path w="11006" h="4761" extrusionOk="0">
                  <a:moveTo>
                    <a:pt x="52" y="0"/>
                  </a:moveTo>
                  <a:lnTo>
                    <a:pt x="1" y="51"/>
                  </a:lnTo>
                  <a:lnTo>
                    <a:pt x="1" y="154"/>
                  </a:lnTo>
                  <a:lnTo>
                    <a:pt x="52" y="205"/>
                  </a:lnTo>
                  <a:lnTo>
                    <a:pt x="1383" y="819"/>
                  </a:lnTo>
                  <a:lnTo>
                    <a:pt x="2765" y="1331"/>
                  </a:lnTo>
                  <a:lnTo>
                    <a:pt x="5426" y="2406"/>
                  </a:lnTo>
                  <a:lnTo>
                    <a:pt x="8241" y="3532"/>
                  </a:lnTo>
                  <a:lnTo>
                    <a:pt x="9572" y="4146"/>
                  </a:lnTo>
                  <a:lnTo>
                    <a:pt x="10954" y="4760"/>
                  </a:lnTo>
                  <a:lnTo>
                    <a:pt x="11005" y="4760"/>
                  </a:lnTo>
                  <a:lnTo>
                    <a:pt x="11005" y="4658"/>
                  </a:lnTo>
                  <a:lnTo>
                    <a:pt x="9726" y="3941"/>
                  </a:lnTo>
                  <a:lnTo>
                    <a:pt x="8395" y="3225"/>
                  </a:lnTo>
                  <a:lnTo>
                    <a:pt x="7064" y="2559"/>
                  </a:lnTo>
                  <a:lnTo>
                    <a:pt x="5733" y="1894"/>
                  </a:lnTo>
                  <a:lnTo>
                    <a:pt x="4351" y="1331"/>
                  </a:lnTo>
                  <a:lnTo>
                    <a:pt x="2918" y="768"/>
                  </a:lnTo>
                  <a:lnTo>
                    <a:pt x="2253" y="512"/>
                  </a:lnTo>
                  <a:lnTo>
                    <a:pt x="1536" y="307"/>
                  </a:lnTo>
                  <a:lnTo>
                    <a:pt x="871" y="154"/>
                  </a:lnTo>
                  <a:lnTo>
                    <a:pt x="154"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40;p54">
              <a:extLst>
                <a:ext uri="{FF2B5EF4-FFF2-40B4-BE49-F238E27FC236}">
                  <a16:creationId xmlns:a16="http://schemas.microsoft.com/office/drawing/2014/main" id="{8A3D8E7D-C41B-CB1C-43FB-869F40BCD063}"/>
                </a:ext>
              </a:extLst>
            </p:cNvPr>
            <p:cNvSpPr/>
            <p:nvPr/>
          </p:nvSpPr>
          <p:spPr>
            <a:xfrm>
              <a:off x="5502925" y="2340525"/>
              <a:ext cx="126700" cy="253375"/>
            </a:xfrm>
            <a:custGeom>
              <a:avLst/>
              <a:gdLst/>
              <a:ahLst/>
              <a:cxnLst/>
              <a:rect l="l" t="t" r="r" b="b"/>
              <a:pathLst>
                <a:path w="5068" h="10135" extrusionOk="0">
                  <a:moveTo>
                    <a:pt x="103" y="0"/>
                  </a:moveTo>
                  <a:lnTo>
                    <a:pt x="51" y="52"/>
                  </a:lnTo>
                  <a:lnTo>
                    <a:pt x="0" y="154"/>
                  </a:lnTo>
                  <a:lnTo>
                    <a:pt x="205" y="1382"/>
                  </a:lnTo>
                  <a:lnTo>
                    <a:pt x="461" y="2560"/>
                  </a:lnTo>
                  <a:lnTo>
                    <a:pt x="768" y="3788"/>
                  </a:lnTo>
                  <a:lnTo>
                    <a:pt x="1126" y="4965"/>
                  </a:lnTo>
                  <a:lnTo>
                    <a:pt x="1433" y="5887"/>
                  </a:lnTo>
                  <a:lnTo>
                    <a:pt x="1792" y="6859"/>
                  </a:lnTo>
                  <a:lnTo>
                    <a:pt x="1945" y="7217"/>
                  </a:lnTo>
                  <a:lnTo>
                    <a:pt x="2150" y="7576"/>
                  </a:lnTo>
                  <a:lnTo>
                    <a:pt x="2406" y="7883"/>
                  </a:lnTo>
                  <a:lnTo>
                    <a:pt x="2713" y="8139"/>
                  </a:lnTo>
                  <a:lnTo>
                    <a:pt x="2918" y="8292"/>
                  </a:lnTo>
                  <a:lnTo>
                    <a:pt x="3122" y="8344"/>
                  </a:lnTo>
                  <a:lnTo>
                    <a:pt x="3327" y="8395"/>
                  </a:lnTo>
                  <a:lnTo>
                    <a:pt x="3583" y="8446"/>
                  </a:lnTo>
                  <a:lnTo>
                    <a:pt x="3583" y="8548"/>
                  </a:lnTo>
                  <a:lnTo>
                    <a:pt x="3634" y="8702"/>
                  </a:lnTo>
                  <a:lnTo>
                    <a:pt x="3737" y="9162"/>
                  </a:lnTo>
                  <a:lnTo>
                    <a:pt x="3890" y="9623"/>
                  </a:lnTo>
                  <a:lnTo>
                    <a:pt x="3993" y="9879"/>
                  </a:lnTo>
                  <a:lnTo>
                    <a:pt x="4146" y="10084"/>
                  </a:lnTo>
                  <a:lnTo>
                    <a:pt x="4197" y="10135"/>
                  </a:lnTo>
                  <a:lnTo>
                    <a:pt x="4300" y="10135"/>
                  </a:lnTo>
                  <a:lnTo>
                    <a:pt x="4351" y="10084"/>
                  </a:lnTo>
                  <a:lnTo>
                    <a:pt x="4402" y="9981"/>
                  </a:lnTo>
                  <a:lnTo>
                    <a:pt x="4402" y="9725"/>
                  </a:lnTo>
                  <a:lnTo>
                    <a:pt x="4351" y="9521"/>
                  </a:lnTo>
                  <a:lnTo>
                    <a:pt x="4146" y="9009"/>
                  </a:lnTo>
                  <a:lnTo>
                    <a:pt x="3993" y="8599"/>
                  </a:lnTo>
                  <a:lnTo>
                    <a:pt x="3890" y="8446"/>
                  </a:lnTo>
                  <a:lnTo>
                    <a:pt x="4095" y="8395"/>
                  </a:lnTo>
                  <a:lnTo>
                    <a:pt x="4300" y="8344"/>
                  </a:lnTo>
                  <a:lnTo>
                    <a:pt x="4453" y="8241"/>
                  </a:lnTo>
                  <a:lnTo>
                    <a:pt x="4658" y="8139"/>
                  </a:lnTo>
                  <a:lnTo>
                    <a:pt x="4760" y="7985"/>
                  </a:lnTo>
                  <a:lnTo>
                    <a:pt x="4914" y="7832"/>
                  </a:lnTo>
                  <a:lnTo>
                    <a:pt x="4965" y="7627"/>
                  </a:lnTo>
                  <a:lnTo>
                    <a:pt x="5016" y="7473"/>
                  </a:lnTo>
                  <a:lnTo>
                    <a:pt x="5067" y="7013"/>
                  </a:lnTo>
                  <a:lnTo>
                    <a:pt x="5067" y="6603"/>
                  </a:lnTo>
                  <a:lnTo>
                    <a:pt x="4965" y="6194"/>
                  </a:lnTo>
                  <a:lnTo>
                    <a:pt x="4863" y="5784"/>
                  </a:lnTo>
                  <a:lnTo>
                    <a:pt x="4249" y="3635"/>
                  </a:lnTo>
                  <a:lnTo>
                    <a:pt x="3583" y="1536"/>
                  </a:lnTo>
                  <a:lnTo>
                    <a:pt x="3225" y="410"/>
                  </a:lnTo>
                  <a:lnTo>
                    <a:pt x="3122" y="154"/>
                  </a:lnTo>
                  <a:lnTo>
                    <a:pt x="3071" y="52"/>
                  </a:lnTo>
                  <a:lnTo>
                    <a:pt x="2969" y="0"/>
                  </a:lnTo>
                  <a:lnTo>
                    <a:pt x="2918" y="0"/>
                  </a:lnTo>
                  <a:lnTo>
                    <a:pt x="2918" y="52"/>
                  </a:lnTo>
                  <a:lnTo>
                    <a:pt x="2867" y="103"/>
                  </a:lnTo>
                  <a:lnTo>
                    <a:pt x="2918" y="154"/>
                  </a:lnTo>
                  <a:lnTo>
                    <a:pt x="2969" y="154"/>
                  </a:lnTo>
                  <a:lnTo>
                    <a:pt x="3071" y="717"/>
                  </a:lnTo>
                  <a:lnTo>
                    <a:pt x="3174" y="1178"/>
                  </a:lnTo>
                  <a:lnTo>
                    <a:pt x="3378" y="2355"/>
                  </a:lnTo>
                  <a:lnTo>
                    <a:pt x="3941" y="4658"/>
                  </a:lnTo>
                  <a:lnTo>
                    <a:pt x="4146" y="5682"/>
                  </a:lnTo>
                  <a:lnTo>
                    <a:pt x="4300" y="6194"/>
                  </a:lnTo>
                  <a:lnTo>
                    <a:pt x="4351" y="6706"/>
                  </a:lnTo>
                  <a:lnTo>
                    <a:pt x="4351" y="6910"/>
                  </a:lnTo>
                  <a:lnTo>
                    <a:pt x="4351" y="7115"/>
                  </a:lnTo>
                  <a:lnTo>
                    <a:pt x="4300" y="7320"/>
                  </a:lnTo>
                  <a:lnTo>
                    <a:pt x="4197" y="7525"/>
                  </a:lnTo>
                  <a:lnTo>
                    <a:pt x="4095" y="7678"/>
                  </a:lnTo>
                  <a:lnTo>
                    <a:pt x="3941" y="7780"/>
                  </a:lnTo>
                  <a:lnTo>
                    <a:pt x="3737" y="7832"/>
                  </a:lnTo>
                  <a:lnTo>
                    <a:pt x="3481" y="7832"/>
                  </a:lnTo>
                  <a:lnTo>
                    <a:pt x="3276" y="7780"/>
                  </a:lnTo>
                  <a:lnTo>
                    <a:pt x="3071" y="7678"/>
                  </a:lnTo>
                  <a:lnTo>
                    <a:pt x="2867" y="7525"/>
                  </a:lnTo>
                  <a:lnTo>
                    <a:pt x="2713" y="7371"/>
                  </a:lnTo>
                  <a:lnTo>
                    <a:pt x="2457" y="6962"/>
                  </a:lnTo>
                  <a:lnTo>
                    <a:pt x="2252" y="6552"/>
                  </a:lnTo>
                  <a:lnTo>
                    <a:pt x="1894" y="5528"/>
                  </a:lnTo>
                  <a:lnTo>
                    <a:pt x="1536" y="4505"/>
                  </a:lnTo>
                  <a:lnTo>
                    <a:pt x="1229" y="3430"/>
                  </a:lnTo>
                  <a:lnTo>
                    <a:pt x="922" y="2304"/>
                  </a:lnTo>
                  <a:lnTo>
                    <a:pt x="307" y="103"/>
                  </a:lnTo>
                  <a:lnTo>
                    <a:pt x="256"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41;p54">
              <a:extLst>
                <a:ext uri="{FF2B5EF4-FFF2-40B4-BE49-F238E27FC236}">
                  <a16:creationId xmlns:a16="http://schemas.microsoft.com/office/drawing/2014/main" id="{E2AB8F63-C8E8-985E-D175-F4831AEBDFDD}"/>
                </a:ext>
              </a:extLst>
            </p:cNvPr>
            <p:cNvSpPr/>
            <p:nvPr/>
          </p:nvSpPr>
          <p:spPr>
            <a:xfrm>
              <a:off x="5995575" y="2418575"/>
              <a:ext cx="281525" cy="271300"/>
            </a:xfrm>
            <a:custGeom>
              <a:avLst/>
              <a:gdLst/>
              <a:ahLst/>
              <a:cxnLst/>
              <a:rect l="l" t="t" r="r" b="b"/>
              <a:pathLst>
                <a:path w="11261" h="10852" extrusionOk="0">
                  <a:moveTo>
                    <a:pt x="51" y="1"/>
                  </a:moveTo>
                  <a:lnTo>
                    <a:pt x="0" y="52"/>
                  </a:lnTo>
                  <a:lnTo>
                    <a:pt x="51" y="1127"/>
                  </a:lnTo>
                  <a:lnTo>
                    <a:pt x="154" y="2150"/>
                  </a:lnTo>
                  <a:lnTo>
                    <a:pt x="359" y="3174"/>
                  </a:lnTo>
                  <a:lnTo>
                    <a:pt x="615" y="4198"/>
                  </a:lnTo>
                  <a:lnTo>
                    <a:pt x="819" y="5017"/>
                  </a:lnTo>
                  <a:lnTo>
                    <a:pt x="1178" y="5836"/>
                  </a:lnTo>
                  <a:lnTo>
                    <a:pt x="1587" y="6552"/>
                  </a:lnTo>
                  <a:lnTo>
                    <a:pt x="2099" y="7218"/>
                  </a:lnTo>
                  <a:lnTo>
                    <a:pt x="2713" y="7832"/>
                  </a:lnTo>
                  <a:lnTo>
                    <a:pt x="3327" y="8395"/>
                  </a:lnTo>
                  <a:lnTo>
                    <a:pt x="4044" y="8856"/>
                  </a:lnTo>
                  <a:lnTo>
                    <a:pt x="4760" y="9316"/>
                  </a:lnTo>
                  <a:lnTo>
                    <a:pt x="5528" y="9675"/>
                  </a:lnTo>
                  <a:lnTo>
                    <a:pt x="6296" y="10033"/>
                  </a:lnTo>
                  <a:lnTo>
                    <a:pt x="7115" y="10289"/>
                  </a:lnTo>
                  <a:lnTo>
                    <a:pt x="7934" y="10545"/>
                  </a:lnTo>
                  <a:lnTo>
                    <a:pt x="8753" y="10698"/>
                  </a:lnTo>
                  <a:lnTo>
                    <a:pt x="9623" y="10749"/>
                  </a:lnTo>
                  <a:lnTo>
                    <a:pt x="9981" y="10801"/>
                  </a:lnTo>
                  <a:lnTo>
                    <a:pt x="10391" y="10852"/>
                  </a:lnTo>
                  <a:lnTo>
                    <a:pt x="10800" y="10801"/>
                  </a:lnTo>
                  <a:lnTo>
                    <a:pt x="11159" y="10698"/>
                  </a:lnTo>
                  <a:lnTo>
                    <a:pt x="11210" y="10647"/>
                  </a:lnTo>
                  <a:lnTo>
                    <a:pt x="11261" y="10494"/>
                  </a:lnTo>
                  <a:lnTo>
                    <a:pt x="11159" y="10391"/>
                  </a:lnTo>
                  <a:lnTo>
                    <a:pt x="10749" y="10238"/>
                  </a:lnTo>
                  <a:lnTo>
                    <a:pt x="10340" y="10238"/>
                  </a:lnTo>
                  <a:lnTo>
                    <a:pt x="9265" y="10084"/>
                  </a:lnTo>
                  <a:lnTo>
                    <a:pt x="8292" y="9828"/>
                  </a:lnTo>
                  <a:lnTo>
                    <a:pt x="7320" y="9572"/>
                  </a:lnTo>
                  <a:lnTo>
                    <a:pt x="6347" y="9214"/>
                  </a:lnTo>
                  <a:lnTo>
                    <a:pt x="5426" y="8753"/>
                  </a:lnTo>
                  <a:lnTo>
                    <a:pt x="4556" y="8293"/>
                  </a:lnTo>
                  <a:lnTo>
                    <a:pt x="3737" y="7730"/>
                  </a:lnTo>
                  <a:lnTo>
                    <a:pt x="3327" y="7371"/>
                  </a:lnTo>
                  <a:lnTo>
                    <a:pt x="2918" y="7064"/>
                  </a:lnTo>
                  <a:lnTo>
                    <a:pt x="2560" y="6655"/>
                  </a:lnTo>
                  <a:lnTo>
                    <a:pt x="2252" y="6296"/>
                  </a:lnTo>
                  <a:lnTo>
                    <a:pt x="1945" y="5836"/>
                  </a:lnTo>
                  <a:lnTo>
                    <a:pt x="1689" y="5375"/>
                  </a:lnTo>
                  <a:lnTo>
                    <a:pt x="1485" y="4863"/>
                  </a:lnTo>
                  <a:lnTo>
                    <a:pt x="1280" y="4351"/>
                  </a:lnTo>
                  <a:lnTo>
                    <a:pt x="922" y="3328"/>
                  </a:lnTo>
                  <a:lnTo>
                    <a:pt x="615" y="2253"/>
                  </a:lnTo>
                  <a:lnTo>
                    <a:pt x="359" y="1127"/>
                  </a:lnTo>
                  <a:lnTo>
                    <a:pt x="154" y="52"/>
                  </a:lnTo>
                  <a:lnTo>
                    <a:pt x="15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42;p54">
              <a:extLst>
                <a:ext uri="{FF2B5EF4-FFF2-40B4-BE49-F238E27FC236}">
                  <a16:creationId xmlns:a16="http://schemas.microsoft.com/office/drawing/2014/main" id="{BDCE8565-140B-2376-7DCA-A6C2DC493400}"/>
                </a:ext>
              </a:extLst>
            </p:cNvPr>
            <p:cNvSpPr/>
            <p:nvPr/>
          </p:nvSpPr>
          <p:spPr>
            <a:xfrm>
              <a:off x="4815775" y="2386600"/>
              <a:ext cx="1521475" cy="2305875"/>
            </a:xfrm>
            <a:custGeom>
              <a:avLst/>
              <a:gdLst/>
              <a:ahLst/>
              <a:cxnLst/>
              <a:rect l="l" t="t" r="r" b="b"/>
              <a:pathLst>
                <a:path w="60859" h="92235" extrusionOk="0">
                  <a:moveTo>
                    <a:pt x="59681" y="0"/>
                  </a:moveTo>
                  <a:lnTo>
                    <a:pt x="59630" y="51"/>
                  </a:lnTo>
                  <a:lnTo>
                    <a:pt x="60091" y="3429"/>
                  </a:lnTo>
                  <a:lnTo>
                    <a:pt x="60296" y="4965"/>
                  </a:lnTo>
                  <a:lnTo>
                    <a:pt x="60449" y="6552"/>
                  </a:lnTo>
                  <a:lnTo>
                    <a:pt x="60551" y="8138"/>
                  </a:lnTo>
                  <a:lnTo>
                    <a:pt x="60603" y="9725"/>
                  </a:lnTo>
                  <a:lnTo>
                    <a:pt x="60654" y="11312"/>
                  </a:lnTo>
                  <a:lnTo>
                    <a:pt x="60603" y="12950"/>
                  </a:lnTo>
                  <a:lnTo>
                    <a:pt x="60449" y="14536"/>
                  </a:lnTo>
                  <a:lnTo>
                    <a:pt x="60244" y="16123"/>
                  </a:lnTo>
                  <a:lnTo>
                    <a:pt x="59937" y="17659"/>
                  </a:lnTo>
                  <a:lnTo>
                    <a:pt x="59579" y="19194"/>
                  </a:lnTo>
                  <a:lnTo>
                    <a:pt x="59067" y="20679"/>
                  </a:lnTo>
                  <a:lnTo>
                    <a:pt x="58760" y="21395"/>
                  </a:lnTo>
                  <a:lnTo>
                    <a:pt x="58453" y="22061"/>
                  </a:lnTo>
                  <a:lnTo>
                    <a:pt x="58095" y="22777"/>
                  </a:lnTo>
                  <a:lnTo>
                    <a:pt x="57736" y="23443"/>
                  </a:lnTo>
                  <a:lnTo>
                    <a:pt x="57327" y="24108"/>
                  </a:lnTo>
                  <a:lnTo>
                    <a:pt x="56866" y="24773"/>
                  </a:lnTo>
                  <a:lnTo>
                    <a:pt x="56354" y="25388"/>
                  </a:lnTo>
                  <a:lnTo>
                    <a:pt x="55842" y="26002"/>
                  </a:lnTo>
                  <a:lnTo>
                    <a:pt x="55331" y="26616"/>
                  </a:lnTo>
                  <a:lnTo>
                    <a:pt x="54716" y="27179"/>
                  </a:lnTo>
                  <a:lnTo>
                    <a:pt x="54153" y="27691"/>
                  </a:lnTo>
                  <a:lnTo>
                    <a:pt x="53539" y="28152"/>
                  </a:lnTo>
                  <a:lnTo>
                    <a:pt x="52311" y="29022"/>
                  </a:lnTo>
                  <a:lnTo>
                    <a:pt x="50980" y="29841"/>
                  </a:lnTo>
                  <a:lnTo>
                    <a:pt x="49649" y="30557"/>
                  </a:lnTo>
                  <a:lnTo>
                    <a:pt x="48267" y="31172"/>
                  </a:lnTo>
                  <a:lnTo>
                    <a:pt x="46834" y="31735"/>
                  </a:lnTo>
                  <a:lnTo>
                    <a:pt x="45401" y="32298"/>
                  </a:lnTo>
                  <a:lnTo>
                    <a:pt x="43968" y="32809"/>
                  </a:lnTo>
                  <a:lnTo>
                    <a:pt x="40794" y="33782"/>
                  </a:lnTo>
                  <a:lnTo>
                    <a:pt x="37621" y="34652"/>
                  </a:lnTo>
                  <a:lnTo>
                    <a:pt x="34447" y="35420"/>
                  </a:lnTo>
                  <a:lnTo>
                    <a:pt x="31172" y="36085"/>
                  </a:lnTo>
                  <a:lnTo>
                    <a:pt x="27947" y="36699"/>
                  </a:lnTo>
                  <a:lnTo>
                    <a:pt x="24671" y="37262"/>
                  </a:lnTo>
                  <a:lnTo>
                    <a:pt x="18171" y="38389"/>
                  </a:lnTo>
                  <a:lnTo>
                    <a:pt x="14895" y="38952"/>
                  </a:lnTo>
                  <a:lnTo>
                    <a:pt x="11721" y="39515"/>
                  </a:lnTo>
                  <a:lnTo>
                    <a:pt x="8548" y="40129"/>
                  </a:lnTo>
                  <a:lnTo>
                    <a:pt x="7012" y="40487"/>
                  </a:lnTo>
                  <a:lnTo>
                    <a:pt x="5426" y="40897"/>
                  </a:lnTo>
                  <a:lnTo>
                    <a:pt x="4811" y="41101"/>
                  </a:lnTo>
                  <a:lnTo>
                    <a:pt x="4197" y="41357"/>
                  </a:lnTo>
                  <a:lnTo>
                    <a:pt x="3634" y="41664"/>
                  </a:lnTo>
                  <a:lnTo>
                    <a:pt x="3122" y="42023"/>
                  </a:lnTo>
                  <a:lnTo>
                    <a:pt x="2662" y="42432"/>
                  </a:lnTo>
                  <a:lnTo>
                    <a:pt x="2303" y="42893"/>
                  </a:lnTo>
                  <a:lnTo>
                    <a:pt x="1945" y="43456"/>
                  </a:lnTo>
                  <a:lnTo>
                    <a:pt x="1638" y="44070"/>
                  </a:lnTo>
                  <a:lnTo>
                    <a:pt x="1484" y="44735"/>
                  </a:lnTo>
                  <a:lnTo>
                    <a:pt x="1331" y="45350"/>
                  </a:lnTo>
                  <a:lnTo>
                    <a:pt x="1229" y="46015"/>
                  </a:lnTo>
                  <a:lnTo>
                    <a:pt x="1177" y="46680"/>
                  </a:lnTo>
                  <a:lnTo>
                    <a:pt x="870" y="50161"/>
                  </a:lnTo>
                  <a:lnTo>
                    <a:pt x="665" y="53642"/>
                  </a:lnTo>
                  <a:lnTo>
                    <a:pt x="461" y="57122"/>
                  </a:lnTo>
                  <a:lnTo>
                    <a:pt x="256" y="60603"/>
                  </a:lnTo>
                  <a:lnTo>
                    <a:pt x="154" y="64083"/>
                  </a:lnTo>
                  <a:lnTo>
                    <a:pt x="51" y="67615"/>
                  </a:lnTo>
                  <a:lnTo>
                    <a:pt x="0" y="71096"/>
                  </a:lnTo>
                  <a:lnTo>
                    <a:pt x="0" y="74627"/>
                  </a:lnTo>
                  <a:lnTo>
                    <a:pt x="0" y="78159"/>
                  </a:lnTo>
                  <a:lnTo>
                    <a:pt x="102" y="81640"/>
                  </a:lnTo>
                  <a:lnTo>
                    <a:pt x="205" y="85171"/>
                  </a:lnTo>
                  <a:lnTo>
                    <a:pt x="358" y="88652"/>
                  </a:lnTo>
                  <a:lnTo>
                    <a:pt x="563" y="92184"/>
                  </a:lnTo>
                  <a:lnTo>
                    <a:pt x="563" y="92235"/>
                  </a:lnTo>
                  <a:lnTo>
                    <a:pt x="665" y="92235"/>
                  </a:lnTo>
                  <a:lnTo>
                    <a:pt x="717" y="92184"/>
                  </a:lnTo>
                  <a:lnTo>
                    <a:pt x="614" y="90443"/>
                  </a:lnTo>
                  <a:lnTo>
                    <a:pt x="563" y="88703"/>
                  </a:lnTo>
                  <a:lnTo>
                    <a:pt x="461" y="85223"/>
                  </a:lnTo>
                  <a:lnTo>
                    <a:pt x="410" y="81691"/>
                  </a:lnTo>
                  <a:lnTo>
                    <a:pt x="410" y="78159"/>
                  </a:lnTo>
                  <a:lnTo>
                    <a:pt x="410" y="74678"/>
                  </a:lnTo>
                  <a:lnTo>
                    <a:pt x="461" y="71147"/>
                  </a:lnTo>
                  <a:lnTo>
                    <a:pt x="512" y="67615"/>
                  </a:lnTo>
                  <a:lnTo>
                    <a:pt x="768" y="60603"/>
                  </a:lnTo>
                  <a:lnTo>
                    <a:pt x="1126" y="53642"/>
                  </a:lnTo>
                  <a:lnTo>
                    <a:pt x="1331" y="50161"/>
                  </a:lnTo>
                  <a:lnTo>
                    <a:pt x="1638" y="46680"/>
                  </a:lnTo>
                  <a:lnTo>
                    <a:pt x="1740" y="45964"/>
                  </a:lnTo>
                  <a:lnTo>
                    <a:pt x="1843" y="45196"/>
                  </a:lnTo>
                  <a:lnTo>
                    <a:pt x="2047" y="44531"/>
                  </a:lnTo>
                  <a:lnTo>
                    <a:pt x="2252" y="43865"/>
                  </a:lnTo>
                  <a:lnTo>
                    <a:pt x="2611" y="43251"/>
                  </a:lnTo>
                  <a:lnTo>
                    <a:pt x="2815" y="42944"/>
                  </a:lnTo>
                  <a:lnTo>
                    <a:pt x="3020" y="42688"/>
                  </a:lnTo>
                  <a:lnTo>
                    <a:pt x="3276" y="42432"/>
                  </a:lnTo>
                  <a:lnTo>
                    <a:pt x="3583" y="42227"/>
                  </a:lnTo>
                  <a:lnTo>
                    <a:pt x="3890" y="42023"/>
                  </a:lnTo>
                  <a:lnTo>
                    <a:pt x="4248" y="41818"/>
                  </a:lnTo>
                  <a:lnTo>
                    <a:pt x="4965" y="41562"/>
                  </a:lnTo>
                  <a:lnTo>
                    <a:pt x="5682" y="41306"/>
                  </a:lnTo>
                  <a:lnTo>
                    <a:pt x="6398" y="41101"/>
                  </a:lnTo>
                  <a:lnTo>
                    <a:pt x="7115" y="40948"/>
                  </a:lnTo>
                  <a:lnTo>
                    <a:pt x="10339" y="40282"/>
                  </a:lnTo>
                  <a:lnTo>
                    <a:pt x="13564" y="39668"/>
                  </a:lnTo>
                  <a:lnTo>
                    <a:pt x="16840" y="39105"/>
                  </a:lnTo>
                  <a:lnTo>
                    <a:pt x="23340" y="37979"/>
                  </a:lnTo>
                  <a:lnTo>
                    <a:pt x="26616" y="37416"/>
                  </a:lnTo>
                  <a:lnTo>
                    <a:pt x="29841" y="36853"/>
                  </a:lnTo>
                  <a:lnTo>
                    <a:pt x="33117" y="36188"/>
                  </a:lnTo>
                  <a:lnTo>
                    <a:pt x="36341" y="35471"/>
                  </a:lnTo>
                  <a:lnTo>
                    <a:pt x="37877" y="35113"/>
                  </a:lnTo>
                  <a:lnTo>
                    <a:pt x="39412" y="34703"/>
                  </a:lnTo>
                  <a:lnTo>
                    <a:pt x="40948" y="34243"/>
                  </a:lnTo>
                  <a:lnTo>
                    <a:pt x="42483" y="33782"/>
                  </a:lnTo>
                  <a:lnTo>
                    <a:pt x="44019" y="33270"/>
                  </a:lnTo>
                  <a:lnTo>
                    <a:pt x="45503" y="32758"/>
                  </a:lnTo>
                  <a:lnTo>
                    <a:pt x="46988" y="32144"/>
                  </a:lnTo>
                  <a:lnTo>
                    <a:pt x="48472" y="31581"/>
                  </a:lnTo>
                  <a:lnTo>
                    <a:pt x="49803" y="30967"/>
                  </a:lnTo>
                  <a:lnTo>
                    <a:pt x="51082" y="30250"/>
                  </a:lnTo>
                  <a:lnTo>
                    <a:pt x="52311" y="29534"/>
                  </a:lnTo>
                  <a:lnTo>
                    <a:pt x="53488" y="28663"/>
                  </a:lnTo>
                  <a:lnTo>
                    <a:pt x="54614" y="27793"/>
                  </a:lnTo>
                  <a:lnTo>
                    <a:pt x="55638" y="26770"/>
                  </a:lnTo>
                  <a:lnTo>
                    <a:pt x="56150" y="26258"/>
                  </a:lnTo>
                  <a:lnTo>
                    <a:pt x="56610" y="25695"/>
                  </a:lnTo>
                  <a:lnTo>
                    <a:pt x="57071" y="25132"/>
                  </a:lnTo>
                  <a:lnTo>
                    <a:pt x="57480" y="24518"/>
                  </a:lnTo>
                  <a:lnTo>
                    <a:pt x="58197" y="23289"/>
                  </a:lnTo>
                  <a:lnTo>
                    <a:pt x="58811" y="22009"/>
                  </a:lnTo>
                  <a:lnTo>
                    <a:pt x="59374" y="20679"/>
                  </a:lnTo>
                  <a:lnTo>
                    <a:pt x="59835" y="19348"/>
                  </a:lnTo>
                  <a:lnTo>
                    <a:pt x="60193" y="17966"/>
                  </a:lnTo>
                  <a:lnTo>
                    <a:pt x="60500" y="16584"/>
                  </a:lnTo>
                  <a:lnTo>
                    <a:pt x="60705" y="15202"/>
                  </a:lnTo>
                  <a:lnTo>
                    <a:pt x="60807" y="13769"/>
                  </a:lnTo>
                  <a:lnTo>
                    <a:pt x="60859" y="12028"/>
                  </a:lnTo>
                  <a:lnTo>
                    <a:pt x="60859" y="10339"/>
                  </a:lnTo>
                  <a:lnTo>
                    <a:pt x="60756" y="8599"/>
                  </a:lnTo>
                  <a:lnTo>
                    <a:pt x="60603" y="6859"/>
                  </a:lnTo>
                  <a:lnTo>
                    <a:pt x="60449" y="5170"/>
                  </a:lnTo>
                  <a:lnTo>
                    <a:pt x="60193" y="3481"/>
                  </a:lnTo>
                  <a:lnTo>
                    <a:pt x="59733" y="51"/>
                  </a:lnTo>
                  <a:lnTo>
                    <a:pt x="59681"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3;p54">
              <a:extLst>
                <a:ext uri="{FF2B5EF4-FFF2-40B4-BE49-F238E27FC236}">
                  <a16:creationId xmlns:a16="http://schemas.microsoft.com/office/drawing/2014/main" id="{A95DE315-4E47-100A-B367-1718AF8889FF}"/>
                </a:ext>
              </a:extLst>
            </p:cNvPr>
            <p:cNvSpPr/>
            <p:nvPr/>
          </p:nvSpPr>
          <p:spPr>
            <a:xfrm>
              <a:off x="4242500" y="4797375"/>
              <a:ext cx="656475" cy="33300"/>
            </a:xfrm>
            <a:custGeom>
              <a:avLst/>
              <a:gdLst/>
              <a:ahLst/>
              <a:cxnLst/>
              <a:rect l="l" t="t" r="r" b="b"/>
              <a:pathLst>
                <a:path w="26259" h="1332" extrusionOk="0">
                  <a:moveTo>
                    <a:pt x="20372" y="1"/>
                  </a:moveTo>
                  <a:lnTo>
                    <a:pt x="15253" y="103"/>
                  </a:lnTo>
                  <a:lnTo>
                    <a:pt x="10135" y="257"/>
                  </a:lnTo>
                  <a:lnTo>
                    <a:pt x="7627" y="359"/>
                  </a:lnTo>
                  <a:lnTo>
                    <a:pt x="5068" y="513"/>
                  </a:lnTo>
                  <a:lnTo>
                    <a:pt x="2508" y="718"/>
                  </a:lnTo>
                  <a:lnTo>
                    <a:pt x="1280" y="820"/>
                  </a:lnTo>
                  <a:lnTo>
                    <a:pt x="52" y="973"/>
                  </a:lnTo>
                  <a:lnTo>
                    <a:pt x="0" y="1025"/>
                  </a:lnTo>
                  <a:lnTo>
                    <a:pt x="0" y="1127"/>
                  </a:lnTo>
                  <a:lnTo>
                    <a:pt x="52" y="1178"/>
                  </a:lnTo>
                  <a:lnTo>
                    <a:pt x="103" y="1229"/>
                  </a:lnTo>
                  <a:lnTo>
                    <a:pt x="1587" y="1332"/>
                  </a:lnTo>
                  <a:lnTo>
                    <a:pt x="5887" y="1332"/>
                  </a:lnTo>
                  <a:lnTo>
                    <a:pt x="8446" y="1281"/>
                  </a:lnTo>
                  <a:lnTo>
                    <a:pt x="10954" y="1229"/>
                  </a:lnTo>
                  <a:lnTo>
                    <a:pt x="16072" y="973"/>
                  </a:lnTo>
                  <a:lnTo>
                    <a:pt x="21140" y="666"/>
                  </a:lnTo>
                  <a:lnTo>
                    <a:pt x="23648" y="513"/>
                  </a:lnTo>
                  <a:lnTo>
                    <a:pt x="26207" y="257"/>
                  </a:lnTo>
                  <a:lnTo>
                    <a:pt x="26258" y="257"/>
                  </a:lnTo>
                  <a:lnTo>
                    <a:pt x="26258" y="155"/>
                  </a:lnTo>
                  <a:lnTo>
                    <a:pt x="26258" y="103"/>
                  </a:lnTo>
                  <a:lnTo>
                    <a:pt x="26207" y="52"/>
                  </a:lnTo>
                  <a:lnTo>
                    <a:pt x="25439"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4;p54">
              <a:extLst>
                <a:ext uri="{FF2B5EF4-FFF2-40B4-BE49-F238E27FC236}">
                  <a16:creationId xmlns:a16="http://schemas.microsoft.com/office/drawing/2014/main" id="{ED4F5396-9286-E42A-4239-5D92DA7FAEEC}"/>
                </a:ext>
              </a:extLst>
            </p:cNvPr>
            <p:cNvSpPr/>
            <p:nvPr/>
          </p:nvSpPr>
          <p:spPr>
            <a:xfrm>
              <a:off x="4920700" y="3401325"/>
              <a:ext cx="428700" cy="848400"/>
            </a:xfrm>
            <a:custGeom>
              <a:avLst/>
              <a:gdLst/>
              <a:ahLst/>
              <a:cxnLst/>
              <a:rect l="l" t="t" r="r" b="b"/>
              <a:pathLst>
                <a:path w="17148" h="33936" extrusionOk="0">
                  <a:moveTo>
                    <a:pt x="17147" y="0"/>
                  </a:moveTo>
                  <a:lnTo>
                    <a:pt x="14281" y="359"/>
                  </a:lnTo>
                  <a:lnTo>
                    <a:pt x="11414" y="768"/>
                  </a:lnTo>
                  <a:lnTo>
                    <a:pt x="8548" y="1331"/>
                  </a:lnTo>
                  <a:lnTo>
                    <a:pt x="5733" y="1946"/>
                  </a:lnTo>
                  <a:lnTo>
                    <a:pt x="4300" y="2304"/>
                  </a:lnTo>
                  <a:lnTo>
                    <a:pt x="2918" y="2816"/>
                  </a:lnTo>
                  <a:lnTo>
                    <a:pt x="2252" y="3123"/>
                  </a:lnTo>
                  <a:lnTo>
                    <a:pt x="1638" y="3532"/>
                  </a:lnTo>
                  <a:lnTo>
                    <a:pt x="1331" y="3839"/>
                  </a:lnTo>
                  <a:lnTo>
                    <a:pt x="1126" y="4249"/>
                  </a:lnTo>
                  <a:lnTo>
                    <a:pt x="922" y="4965"/>
                  </a:lnTo>
                  <a:lnTo>
                    <a:pt x="666" y="6399"/>
                  </a:lnTo>
                  <a:lnTo>
                    <a:pt x="512" y="7883"/>
                  </a:lnTo>
                  <a:lnTo>
                    <a:pt x="359" y="9316"/>
                  </a:lnTo>
                  <a:lnTo>
                    <a:pt x="256" y="10800"/>
                  </a:lnTo>
                  <a:lnTo>
                    <a:pt x="154" y="13667"/>
                  </a:lnTo>
                  <a:lnTo>
                    <a:pt x="51" y="16584"/>
                  </a:lnTo>
                  <a:lnTo>
                    <a:pt x="0" y="19451"/>
                  </a:lnTo>
                  <a:lnTo>
                    <a:pt x="0" y="22368"/>
                  </a:lnTo>
                  <a:lnTo>
                    <a:pt x="51" y="28152"/>
                  </a:lnTo>
                  <a:lnTo>
                    <a:pt x="154" y="31018"/>
                  </a:lnTo>
                  <a:lnTo>
                    <a:pt x="256" y="33936"/>
                  </a:lnTo>
                  <a:lnTo>
                    <a:pt x="512" y="22368"/>
                  </a:lnTo>
                  <a:lnTo>
                    <a:pt x="666" y="16584"/>
                  </a:lnTo>
                  <a:lnTo>
                    <a:pt x="768" y="13667"/>
                  </a:lnTo>
                  <a:lnTo>
                    <a:pt x="922" y="10800"/>
                  </a:lnTo>
                  <a:lnTo>
                    <a:pt x="973" y="9367"/>
                  </a:lnTo>
                  <a:lnTo>
                    <a:pt x="1126" y="7934"/>
                  </a:lnTo>
                  <a:lnTo>
                    <a:pt x="1280" y="6501"/>
                  </a:lnTo>
                  <a:lnTo>
                    <a:pt x="1485" y="5119"/>
                  </a:lnTo>
                  <a:lnTo>
                    <a:pt x="1638" y="4454"/>
                  </a:lnTo>
                  <a:lnTo>
                    <a:pt x="1792" y="4198"/>
                  </a:lnTo>
                  <a:lnTo>
                    <a:pt x="1945" y="3993"/>
                  </a:lnTo>
                  <a:lnTo>
                    <a:pt x="2559" y="3583"/>
                  </a:lnTo>
                  <a:lnTo>
                    <a:pt x="3174" y="3327"/>
                  </a:lnTo>
                  <a:lnTo>
                    <a:pt x="4504" y="2816"/>
                  </a:lnTo>
                  <a:lnTo>
                    <a:pt x="5886" y="2406"/>
                  </a:lnTo>
                  <a:lnTo>
                    <a:pt x="7268" y="2048"/>
                  </a:lnTo>
                  <a:lnTo>
                    <a:pt x="8650" y="1690"/>
                  </a:lnTo>
                  <a:lnTo>
                    <a:pt x="11466" y="1075"/>
                  </a:lnTo>
                  <a:lnTo>
                    <a:pt x="14332" y="512"/>
                  </a:lnTo>
                  <a:lnTo>
                    <a:pt x="17147"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5;p54">
              <a:extLst>
                <a:ext uri="{FF2B5EF4-FFF2-40B4-BE49-F238E27FC236}">
                  <a16:creationId xmlns:a16="http://schemas.microsoft.com/office/drawing/2014/main" id="{F35242E2-7588-0CF2-437F-A9A7B2CB551C}"/>
                </a:ext>
              </a:extLst>
            </p:cNvPr>
            <p:cNvSpPr/>
            <p:nvPr/>
          </p:nvSpPr>
          <p:spPr>
            <a:xfrm>
              <a:off x="4516325" y="2592600"/>
              <a:ext cx="1090275" cy="401825"/>
            </a:xfrm>
            <a:custGeom>
              <a:avLst/>
              <a:gdLst/>
              <a:ahLst/>
              <a:cxnLst/>
              <a:rect l="l" t="t" r="r" b="b"/>
              <a:pathLst>
                <a:path w="43611" h="16073" extrusionOk="0">
                  <a:moveTo>
                    <a:pt x="43610" y="1"/>
                  </a:moveTo>
                  <a:lnTo>
                    <a:pt x="40744" y="615"/>
                  </a:lnTo>
                  <a:lnTo>
                    <a:pt x="37929" y="1280"/>
                  </a:lnTo>
                  <a:lnTo>
                    <a:pt x="35062" y="1997"/>
                  </a:lnTo>
                  <a:lnTo>
                    <a:pt x="32247" y="2765"/>
                  </a:lnTo>
                  <a:lnTo>
                    <a:pt x="29432" y="3533"/>
                  </a:lnTo>
                  <a:lnTo>
                    <a:pt x="26617" y="4403"/>
                  </a:lnTo>
                  <a:lnTo>
                    <a:pt x="23853" y="5273"/>
                  </a:lnTo>
                  <a:lnTo>
                    <a:pt x="21089" y="6194"/>
                  </a:lnTo>
                  <a:lnTo>
                    <a:pt x="18325" y="7218"/>
                  </a:lnTo>
                  <a:lnTo>
                    <a:pt x="15612" y="8242"/>
                  </a:lnTo>
                  <a:lnTo>
                    <a:pt x="12899" y="9368"/>
                  </a:lnTo>
                  <a:lnTo>
                    <a:pt x="10238" y="10494"/>
                  </a:lnTo>
                  <a:lnTo>
                    <a:pt x="8907" y="11108"/>
                  </a:lnTo>
                  <a:lnTo>
                    <a:pt x="7576" y="11722"/>
                  </a:lnTo>
                  <a:lnTo>
                    <a:pt x="6297" y="12387"/>
                  </a:lnTo>
                  <a:lnTo>
                    <a:pt x="5017" y="13053"/>
                  </a:lnTo>
                  <a:lnTo>
                    <a:pt x="3737" y="13769"/>
                  </a:lnTo>
                  <a:lnTo>
                    <a:pt x="2458" y="14537"/>
                  </a:lnTo>
                  <a:lnTo>
                    <a:pt x="1229" y="15305"/>
                  </a:lnTo>
                  <a:lnTo>
                    <a:pt x="1" y="16073"/>
                  </a:lnTo>
                  <a:lnTo>
                    <a:pt x="1281" y="15356"/>
                  </a:lnTo>
                  <a:lnTo>
                    <a:pt x="2560" y="14691"/>
                  </a:lnTo>
                  <a:lnTo>
                    <a:pt x="5171" y="13360"/>
                  </a:lnTo>
                  <a:lnTo>
                    <a:pt x="7781" y="12132"/>
                  </a:lnTo>
                  <a:lnTo>
                    <a:pt x="10443" y="10954"/>
                  </a:lnTo>
                  <a:lnTo>
                    <a:pt x="13155" y="9879"/>
                  </a:lnTo>
                  <a:lnTo>
                    <a:pt x="15868" y="8856"/>
                  </a:lnTo>
                  <a:lnTo>
                    <a:pt x="21345" y="6860"/>
                  </a:lnTo>
                  <a:lnTo>
                    <a:pt x="24058" y="5887"/>
                  </a:lnTo>
                  <a:lnTo>
                    <a:pt x="26822" y="4966"/>
                  </a:lnTo>
                  <a:lnTo>
                    <a:pt x="32401" y="3225"/>
                  </a:lnTo>
                  <a:lnTo>
                    <a:pt x="35165" y="2406"/>
                  </a:lnTo>
                  <a:lnTo>
                    <a:pt x="37980" y="1588"/>
                  </a:lnTo>
                  <a:lnTo>
                    <a:pt x="40795" y="820"/>
                  </a:lnTo>
                  <a:lnTo>
                    <a:pt x="43610"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6;p54">
              <a:extLst>
                <a:ext uri="{FF2B5EF4-FFF2-40B4-BE49-F238E27FC236}">
                  <a16:creationId xmlns:a16="http://schemas.microsoft.com/office/drawing/2014/main" id="{16425A06-1861-ACA4-B945-9E613A712BEB}"/>
                </a:ext>
              </a:extLst>
            </p:cNvPr>
            <p:cNvSpPr/>
            <p:nvPr/>
          </p:nvSpPr>
          <p:spPr>
            <a:xfrm>
              <a:off x="4545775" y="1359050"/>
              <a:ext cx="1072325" cy="959750"/>
            </a:xfrm>
            <a:custGeom>
              <a:avLst/>
              <a:gdLst/>
              <a:ahLst/>
              <a:cxnLst/>
              <a:rect l="l" t="t" r="r" b="b"/>
              <a:pathLst>
                <a:path w="42893" h="38390" extrusionOk="0">
                  <a:moveTo>
                    <a:pt x="40999" y="1"/>
                  </a:moveTo>
                  <a:lnTo>
                    <a:pt x="40641" y="103"/>
                  </a:lnTo>
                  <a:lnTo>
                    <a:pt x="40231" y="206"/>
                  </a:lnTo>
                  <a:lnTo>
                    <a:pt x="39822" y="461"/>
                  </a:lnTo>
                  <a:lnTo>
                    <a:pt x="39361" y="717"/>
                  </a:lnTo>
                  <a:lnTo>
                    <a:pt x="38900" y="1076"/>
                  </a:lnTo>
                  <a:lnTo>
                    <a:pt x="38389" y="1536"/>
                  </a:lnTo>
                  <a:lnTo>
                    <a:pt x="37877" y="2048"/>
                  </a:lnTo>
                  <a:lnTo>
                    <a:pt x="37314" y="2662"/>
                  </a:lnTo>
                  <a:lnTo>
                    <a:pt x="36136" y="4096"/>
                  </a:lnTo>
                  <a:lnTo>
                    <a:pt x="34806" y="5836"/>
                  </a:lnTo>
                  <a:lnTo>
                    <a:pt x="28049" y="15254"/>
                  </a:lnTo>
                  <a:lnTo>
                    <a:pt x="25900" y="18223"/>
                  </a:lnTo>
                  <a:lnTo>
                    <a:pt x="25183" y="19144"/>
                  </a:lnTo>
                  <a:lnTo>
                    <a:pt x="24773" y="19656"/>
                  </a:lnTo>
                  <a:lnTo>
                    <a:pt x="24620" y="19707"/>
                  </a:lnTo>
                  <a:lnTo>
                    <a:pt x="24466" y="19809"/>
                  </a:lnTo>
                  <a:lnTo>
                    <a:pt x="23903" y="19912"/>
                  </a:lnTo>
                  <a:lnTo>
                    <a:pt x="23136" y="20065"/>
                  </a:lnTo>
                  <a:lnTo>
                    <a:pt x="22112" y="20219"/>
                  </a:lnTo>
                  <a:lnTo>
                    <a:pt x="19553" y="20475"/>
                  </a:lnTo>
                  <a:lnTo>
                    <a:pt x="16482" y="20782"/>
                  </a:lnTo>
                  <a:lnTo>
                    <a:pt x="9828" y="21396"/>
                  </a:lnTo>
                  <a:lnTo>
                    <a:pt x="6654" y="21754"/>
                  </a:lnTo>
                  <a:lnTo>
                    <a:pt x="3941" y="22113"/>
                  </a:lnTo>
                  <a:lnTo>
                    <a:pt x="2611" y="22368"/>
                  </a:lnTo>
                  <a:lnTo>
                    <a:pt x="1536" y="22624"/>
                  </a:lnTo>
                  <a:lnTo>
                    <a:pt x="768" y="22880"/>
                  </a:lnTo>
                  <a:lnTo>
                    <a:pt x="512" y="23034"/>
                  </a:lnTo>
                  <a:lnTo>
                    <a:pt x="307" y="23187"/>
                  </a:lnTo>
                  <a:lnTo>
                    <a:pt x="205" y="23392"/>
                  </a:lnTo>
                  <a:lnTo>
                    <a:pt x="103" y="23648"/>
                  </a:lnTo>
                  <a:lnTo>
                    <a:pt x="51" y="23955"/>
                  </a:lnTo>
                  <a:lnTo>
                    <a:pt x="0" y="24313"/>
                  </a:lnTo>
                  <a:lnTo>
                    <a:pt x="51" y="25235"/>
                  </a:lnTo>
                  <a:lnTo>
                    <a:pt x="154" y="26310"/>
                  </a:lnTo>
                  <a:lnTo>
                    <a:pt x="307" y="27538"/>
                  </a:lnTo>
                  <a:lnTo>
                    <a:pt x="614" y="28818"/>
                  </a:lnTo>
                  <a:lnTo>
                    <a:pt x="921" y="30149"/>
                  </a:lnTo>
                  <a:lnTo>
                    <a:pt x="1280" y="31531"/>
                  </a:lnTo>
                  <a:lnTo>
                    <a:pt x="1740" y="32861"/>
                  </a:lnTo>
                  <a:lnTo>
                    <a:pt x="2150" y="34141"/>
                  </a:lnTo>
                  <a:lnTo>
                    <a:pt x="2611" y="35318"/>
                  </a:lnTo>
                  <a:lnTo>
                    <a:pt x="3122" y="36342"/>
                  </a:lnTo>
                  <a:lnTo>
                    <a:pt x="3583" y="37212"/>
                  </a:lnTo>
                  <a:lnTo>
                    <a:pt x="3839" y="37570"/>
                  </a:lnTo>
                  <a:lnTo>
                    <a:pt x="4044" y="37877"/>
                  </a:lnTo>
                  <a:lnTo>
                    <a:pt x="4300" y="38133"/>
                  </a:lnTo>
                  <a:lnTo>
                    <a:pt x="4504" y="38287"/>
                  </a:lnTo>
                  <a:lnTo>
                    <a:pt x="4709" y="38389"/>
                  </a:lnTo>
                  <a:lnTo>
                    <a:pt x="4914" y="38389"/>
                  </a:lnTo>
                  <a:lnTo>
                    <a:pt x="8394" y="38031"/>
                  </a:lnTo>
                  <a:lnTo>
                    <a:pt x="9213" y="37877"/>
                  </a:lnTo>
                  <a:lnTo>
                    <a:pt x="10339" y="37673"/>
                  </a:lnTo>
                  <a:lnTo>
                    <a:pt x="13411" y="37007"/>
                  </a:lnTo>
                  <a:lnTo>
                    <a:pt x="17096" y="36086"/>
                  </a:lnTo>
                  <a:lnTo>
                    <a:pt x="21139" y="35062"/>
                  </a:lnTo>
                  <a:lnTo>
                    <a:pt x="25132" y="33936"/>
                  </a:lnTo>
                  <a:lnTo>
                    <a:pt x="26974" y="33373"/>
                  </a:lnTo>
                  <a:lnTo>
                    <a:pt x="28715" y="32810"/>
                  </a:lnTo>
                  <a:lnTo>
                    <a:pt x="30250" y="32247"/>
                  </a:lnTo>
                  <a:lnTo>
                    <a:pt x="31581" y="31735"/>
                  </a:lnTo>
                  <a:lnTo>
                    <a:pt x="32605" y="31275"/>
                  </a:lnTo>
                  <a:lnTo>
                    <a:pt x="33014" y="31070"/>
                  </a:lnTo>
                  <a:lnTo>
                    <a:pt x="33321" y="30865"/>
                  </a:lnTo>
                  <a:lnTo>
                    <a:pt x="33680" y="30609"/>
                  </a:lnTo>
                  <a:lnTo>
                    <a:pt x="33987" y="30302"/>
                  </a:lnTo>
                  <a:lnTo>
                    <a:pt x="34294" y="29944"/>
                  </a:lnTo>
                  <a:lnTo>
                    <a:pt x="34652" y="29586"/>
                  </a:lnTo>
                  <a:lnTo>
                    <a:pt x="35266" y="28664"/>
                  </a:lnTo>
                  <a:lnTo>
                    <a:pt x="35829" y="27640"/>
                  </a:lnTo>
                  <a:lnTo>
                    <a:pt x="36444" y="26412"/>
                  </a:lnTo>
                  <a:lnTo>
                    <a:pt x="37007" y="25081"/>
                  </a:lnTo>
                  <a:lnTo>
                    <a:pt x="37570" y="23597"/>
                  </a:lnTo>
                  <a:lnTo>
                    <a:pt x="38133" y="22010"/>
                  </a:lnTo>
                  <a:lnTo>
                    <a:pt x="38696" y="20321"/>
                  </a:lnTo>
                  <a:lnTo>
                    <a:pt x="39208" y="18478"/>
                  </a:lnTo>
                  <a:lnTo>
                    <a:pt x="40334" y="14486"/>
                  </a:lnTo>
                  <a:lnTo>
                    <a:pt x="41408" y="10084"/>
                  </a:lnTo>
                  <a:lnTo>
                    <a:pt x="42535" y="5375"/>
                  </a:lnTo>
                  <a:lnTo>
                    <a:pt x="42688" y="4505"/>
                  </a:lnTo>
                  <a:lnTo>
                    <a:pt x="42842" y="3686"/>
                  </a:lnTo>
                  <a:lnTo>
                    <a:pt x="42893" y="2918"/>
                  </a:lnTo>
                  <a:lnTo>
                    <a:pt x="42842" y="2253"/>
                  </a:lnTo>
                  <a:lnTo>
                    <a:pt x="42790" y="1690"/>
                  </a:lnTo>
                  <a:lnTo>
                    <a:pt x="42637" y="1229"/>
                  </a:lnTo>
                  <a:lnTo>
                    <a:pt x="42432" y="769"/>
                  </a:lnTo>
                  <a:lnTo>
                    <a:pt x="42176" y="461"/>
                  </a:lnTo>
                  <a:lnTo>
                    <a:pt x="41920" y="257"/>
                  </a:lnTo>
                  <a:lnTo>
                    <a:pt x="41613" y="103"/>
                  </a:lnTo>
                  <a:lnTo>
                    <a:pt x="41306" y="52"/>
                  </a:lnTo>
                  <a:lnTo>
                    <a:pt x="40999"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7;p54">
              <a:extLst>
                <a:ext uri="{FF2B5EF4-FFF2-40B4-BE49-F238E27FC236}">
                  <a16:creationId xmlns:a16="http://schemas.microsoft.com/office/drawing/2014/main" id="{3732D642-23D6-0B5A-BA72-0B27F2C4E450}"/>
                </a:ext>
              </a:extLst>
            </p:cNvPr>
            <p:cNvSpPr/>
            <p:nvPr/>
          </p:nvSpPr>
          <p:spPr>
            <a:xfrm>
              <a:off x="4545775" y="1359050"/>
              <a:ext cx="1072325" cy="959750"/>
            </a:xfrm>
            <a:custGeom>
              <a:avLst/>
              <a:gdLst/>
              <a:ahLst/>
              <a:cxnLst/>
              <a:rect l="l" t="t" r="r" b="b"/>
              <a:pathLst>
                <a:path w="42893" h="38390" fill="none" extrusionOk="0">
                  <a:moveTo>
                    <a:pt x="42535" y="5375"/>
                  </a:moveTo>
                  <a:lnTo>
                    <a:pt x="42535" y="5375"/>
                  </a:lnTo>
                  <a:lnTo>
                    <a:pt x="41408" y="10084"/>
                  </a:lnTo>
                  <a:lnTo>
                    <a:pt x="40334" y="14486"/>
                  </a:lnTo>
                  <a:lnTo>
                    <a:pt x="39208" y="18478"/>
                  </a:lnTo>
                  <a:lnTo>
                    <a:pt x="38696" y="20321"/>
                  </a:lnTo>
                  <a:lnTo>
                    <a:pt x="38133" y="22010"/>
                  </a:lnTo>
                  <a:lnTo>
                    <a:pt x="37570" y="23597"/>
                  </a:lnTo>
                  <a:lnTo>
                    <a:pt x="37007" y="25081"/>
                  </a:lnTo>
                  <a:lnTo>
                    <a:pt x="36444" y="26412"/>
                  </a:lnTo>
                  <a:lnTo>
                    <a:pt x="35829" y="27640"/>
                  </a:lnTo>
                  <a:lnTo>
                    <a:pt x="35266" y="28664"/>
                  </a:lnTo>
                  <a:lnTo>
                    <a:pt x="34652" y="29586"/>
                  </a:lnTo>
                  <a:lnTo>
                    <a:pt x="34294" y="29944"/>
                  </a:lnTo>
                  <a:lnTo>
                    <a:pt x="33987" y="30302"/>
                  </a:lnTo>
                  <a:lnTo>
                    <a:pt x="33680" y="30609"/>
                  </a:lnTo>
                  <a:lnTo>
                    <a:pt x="33321" y="30865"/>
                  </a:lnTo>
                  <a:lnTo>
                    <a:pt x="33321" y="30865"/>
                  </a:lnTo>
                  <a:lnTo>
                    <a:pt x="33014" y="31070"/>
                  </a:lnTo>
                  <a:lnTo>
                    <a:pt x="32605" y="31275"/>
                  </a:lnTo>
                  <a:lnTo>
                    <a:pt x="31581" y="31735"/>
                  </a:lnTo>
                  <a:lnTo>
                    <a:pt x="30250" y="32247"/>
                  </a:lnTo>
                  <a:lnTo>
                    <a:pt x="28715" y="32810"/>
                  </a:lnTo>
                  <a:lnTo>
                    <a:pt x="26974" y="33373"/>
                  </a:lnTo>
                  <a:lnTo>
                    <a:pt x="25132" y="33936"/>
                  </a:lnTo>
                  <a:lnTo>
                    <a:pt x="21139" y="35062"/>
                  </a:lnTo>
                  <a:lnTo>
                    <a:pt x="17096" y="36086"/>
                  </a:lnTo>
                  <a:lnTo>
                    <a:pt x="13411" y="37007"/>
                  </a:lnTo>
                  <a:lnTo>
                    <a:pt x="10339" y="37673"/>
                  </a:lnTo>
                  <a:lnTo>
                    <a:pt x="9213" y="37877"/>
                  </a:lnTo>
                  <a:lnTo>
                    <a:pt x="8394" y="38031"/>
                  </a:lnTo>
                  <a:lnTo>
                    <a:pt x="8394" y="38031"/>
                  </a:lnTo>
                  <a:lnTo>
                    <a:pt x="4914" y="38389"/>
                  </a:lnTo>
                  <a:lnTo>
                    <a:pt x="4914" y="38389"/>
                  </a:lnTo>
                  <a:lnTo>
                    <a:pt x="4709" y="38389"/>
                  </a:lnTo>
                  <a:lnTo>
                    <a:pt x="4504" y="38287"/>
                  </a:lnTo>
                  <a:lnTo>
                    <a:pt x="4300" y="38133"/>
                  </a:lnTo>
                  <a:lnTo>
                    <a:pt x="4044" y="37877"/>
                  </a:lnTo>
                  <a:lnTo>
                    <a:pt x="3839" y="37570"/>
                  </a:lnTo>
                  <a:lnTo>
                    <a:pt x="3583" y="37212"/>
                  </a:lnTo>
                  <a:lnTo>
                    <a:pt x="3122" y="36342"/>
                  </a:lnTo>
                  <a:lnTo>
                    <a:pt x="2611" y="35318"/>
                  </a:lnTo>
                  <a:lnTo>
                    <a:pt x="2150" y="34141"/>
                  </a:lnTo>
                  <a:lnTo>
                    <a:pt x="1740" y="32861"/>
                  </a:lnTo>
                  <a:lnTo>
                    <a:pt x="1280" y="31531"/>
                  </a:lnTo>
                  <a:lnTo>
                    <a:pt x="921" y="30149"/>
                  </a:lnTo>
                  <a:lnTo>
                    <a:pt x="614" y="28818"/>
                  </a:lnTo>
                  <a:lnTo>
                    <a:pt x="307" y="27538"/>
                  </a:lnTo>
                  <a:lnTo>
                    <a:pt x="154" y="26310"/>
                  </a:lnTo>
                  <a:lnTo>
                    <a:pt x="51" y="25235"/>
                  </a:lnTo>
                  <a:lnTo>
                    <a:pt x="0" y="24313"/>
                  </a:lnTo>
                  <a:lnTo>
                    <a:pt x="51" y="23955"/>
                  </a:lnTo>
                  <a:lnTo>
                    <a:pt x="103" y="23648"/>
                  </a:lnTo>
                  <a:lnTo>
                    <a:pt x="205" y="23392"/>
                  </a:lnTo>
                  <a:lnTo>
                    <a:pt x="307" y="23187"/>
                  </a:lnTo>
                  <a:lnTo>
                    <a:pt x="307" y="23187"/>
                  </a:lnTo>
                  <a:lnTo>
                    <a:pt x="512" y="23034"/>
                  </a:lnTo>
                  <a:lnTo>
                    <a:pt x="768" y="22880"/>
                  </a:lnTo>
                  <a:lnTo>
                    <a:pt x="1536" y="22624"/>
                  </a:lnTo>
                  <a:lnTo>
                    <a:pt x="2611" y="22368"/>
                  </a:lnTo>
                  <a:lnTo>
                    <a:pt x="3941" y="22113"/>
                  </a:lnTo>
                  <a:lnTo>
                    <a:pt x="3941" y="22113"/>
                  </a:lnTo>
                  <a:lnTo>
                    <a:pt x="6654" y="21754"/>
                  </a:lnTo>
                  <a:lnTo>
                    <a:pt x="9828" y="21396"/>
                  </a:lnTo>
                  <a:lnTo>
                    <a:pt x="16482" y="20782"/>
                  </a:lnTo>
                  <a:lnTo>
                    <a:pt x="19553" y="20475"/>
                  </a:lnTo>
                  <a:lnTo>
                    <a:pt x="22112" y="20219"/>
                  </a:lnTo>
                  <a:lnTo>
                    <a:pt x="23136" y="20065"/>
                  </a:lnTo>
                  <a:lnTo>
                    <a:pt x="23903" y="19912"/>
                  </a:lnTo>
                  <a:lnTo>
                    <a:pt x="24466" y="19809"/>
                  </a:lnTo>
                  <a:lnTo>
                    <a:pt x="24620" y="19707"/>
                  </a:lnTo>
                  <a:lnTo>
                    <a:pt x="24773" y="19656"/>
                  </a:lnTo>
                  <a:lnTo>
                    <a:pt x="24773" y="19656"/>
                  </a:lnTo>
                  <a:lnTo>
                    <a:pt x="25183" y="19144"/>
                  </a:lnTo>
                  <a:lnTo>
                    <a:pt x="25900" y="18223"/>
                  </a:lnTo>
                  <a:lnTo>
                    <a:pt x="28049" y="15254"/>
                  </a:lnTo>
                  <a:lnTo>
                    <a:pt x="34806" y="5836"/>
                  </a:lnTo>
                  <a:lnTo>
                    <a:pt x="34806" y="5836"/>
                  </a:lnTo>
                  <a:lnTo>
                    <a:pt x="36136" y="4096"/>
                  </a:lnTo>
                  <a:lnTo>
                    <a:pt x="37314" y="2662"/>
                  </a:lnTo>
                  <a:lnTo>
                    <a:pt x="37877" y="2048"/>
                  </a:lnTo>
                  <a:lnTo>
                    <a:pt x="38389" y="1536"/>
                  </a:lnTo>
                  <a:lnTo>
                    <a:pt x="38900" y="1076"/>
                  </a:lnTo>
                  <a:lnTo>
                    <a:pt x="39361" y="717"/>
                  </a:lnTo>
                  <a:lnTo>
                    <a:pt x="39822" y="461"/>
                  </a:lnTo>
                  <a:lnTo>
                    <a:pt x="40231" y="206"/>
                  </a:lnTo>
                  <a:lnTo>
                    <a:pt x="40641" y="103"/>
                  </a:lnTo>
                  <a:lnTo>
                    <a:pt x="40999" y="1"/>
                  </a:lnTo>
                  <a:lnTo>
                    <a:pt x="41306" y="52"/>
                  </a:lnTo>
                  <a:lnTo>
                    <a:pt x="41613" y="103"/>
                  </a:lnTo>
                  <a:lnTo>
                    <a:pt x="41920" y="257"/>
                  </a:lnTo>
                  <a:lnTo>
                    <a:pt x="42176" y="461"/>
                  </a:lnTo>
                  <a:lnTo>
                    <a:pt x="42176" y="461"/>
                  </a:lnTo>
                  <a:lnTo>
                    <a:pt x="42432" y="769"/>
                  </a:lnTo>
                  <a:lnTo>
                    <a:pt x="42637" y="1229"/>
                  </a:lnTo>
                  <a:lnTo>
                    <a:pt x="42790" y="1690"/>
                  </a:lnTo>
                  <a:lnTo>
                    <a:pt x="42842" y="2253"/>
                  </a:lnTo>
                  <a:lnTo>
                    <a:pt x="42893" y="2918"/>
                  </a:lnTo>
                  <a:lnTo>
                    <a:pt x="42842" y="3686"/>
                  </a:lnTo>
                  <a:lnTo>
                    <a:pt x="42688" y="4505"/>
                  </a:lnTo>
                  <a:lnTo>
                    <a:pt x="42535" y="537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8;p54">
              <a:extLst>
                <a:ext uri="{FF2B5EF4-FFF2-40B4-BE49-F238E27FC236}">
                  <a16:creationId xmlns:a16="http://schemas.microsoft.com/office/drawing/2014/main" id="{5E940CE3-42BF-CF03-A383-332473F83661}"/>
                </a:ext>
              </a:extLst>
            </p:cNvPr>
            <p:cNvSpPr/>
            <p:nvPr/>
          </p:nvSpPr>
          <p:spPr>
            <a:xfrm>
              <a:off x="3995525" y="1909300"/>
              <a:ext cx="758850" cy="492675"/>
            </a:xfrm>
            <a:custGeom>
              <a:avLst/>
              <a:gdLst/>
              <a:ahLst/>
              <a:cxnLst/>
              <a:rect l="l" t="t" r="r" b="b"/>
              <a:pathLst>
                <a:path w="30354" h="19707" extrusionOk="0">
                  <a:moveTo>
                    <a:pt x="20679" y="0"/>
                  </a:moveTo>
                  <a:lnTo>
                    <a:pt x="18120" y="103"/>
                  </a:lnTo>
                  <a:lnTo>
                    <a:pt x="16738" y="205"/>
                  </a:lnTo>
                  <a:lnTo>
                    <a:pt x="15305" y="358"/>
                  </a:lnTo>
                  <a:lnTo>
                    <a:pt x="13821" y="512"/>
                  </a:lnTo>
                  <a:lnTo>
                    <a:pt x="12336" y="717"/>
                  </a:lnTo>
                  <a:lnTo>
                    <a:pt x="10801" y="1024"/>
                  </a:lnTo>
                  <a:lnTo>
                    <a:pt x="9316" y="1331"/>
                  </a:lnTo>
                  <a:lnTo>
                    <a:pt x="8753" y="1536"/>
                  </a:lnTo>
                  <a:lnTo>
                    <a:pt x="8037" y="1843"/>
                  </a:lnTo>
                  <a:lnTo>
                    <a:pt x="7320" y="2303"/>
                  </a:lnTo>
                  <a:lnTo>
                    <a:pt x="6501" y="2815"/>
                  </a:lnTo>
                  <a:lnTo>
                    <a:pt x="5631" y="3481"/>
                  </a:lnTo>
                  <a:lnTo>
                    <a:pt x="4812" y="4146"/>
                  </a:lnTo>
                  <a:lnTo>
                    <a:pt x="3942" y="4914"/>
                  </a:lnTo>
                  <a:lnTo>
                    <a:pt x="3123" y="5682"/>
                  </a:lnTo>
                  <a:lnTo>
                    <a:pt x="2355" y="6501"/>
                  </a:lnTo>
                  <a:lnTo>
                    <a:pt x="1639" y="7268"/>
                  </a:lnTo>
                  <a:lnTo>
                    <a:pt x="1076" y="8087"/>
                  </a:lnTo>
                  <a:lnTo>
                    <a:pt x="564" y="8855"/>
                  </a:lnTo>
                  <a:lnTo>
                    <a:pt x="206" y="9572"/>
                  </a:lnTo>
                  <a:lnTo>
                    <a:pt x="103" y="9930"/>
                  </a:lnTo>
                  <a:lnTo>
                    <a:pt x="1" y="10237"/>
                  </a:lnTo>
                  <a:lnTo>
                    <a:pt x="1" y="10544"/>
                  </a:lnTo>
                  <a:lnTo>
                    <a:pt x="1" y="10851"/>
                  </a:lnTo>
                  <a:lnTo>
                    <a:pt x="103" y="11107"/>
                  </a:lnTo>
                  <a:lnTo>
                    <a:pt x="206" y="11363"/>
                  </a:lnTo>
                  <a:lnTo>
                    <a:pt x="308" y="11517"/>
                  </a:lnTo>
                  <a:lnTo>
                    <a:pt x="461" y="11670"/>
                  </a:lnTo>
                  <a:lnTo>
                    <a:pt x="666" y="11773"/>
                  </a:lnTo>
                  <a:lnTo>
                    <a:pt x="871" y="11773"/>
                  </a:lnTo>
                  <a:lnTo>
                    <a:pt x="564" y="12233"/>
                  </a:lnTo>
                  <a:lnTo>
                    <a:pt x="359" y="12643"/>
                  </a:lnTo>
                  <a:lnTo>
                    <a:pt x="154" y="13103"/>
                  </a:lnTo>
                  <a:lnTo>
                    <a:pt x="52" y="13513"/>
                  </a:lnTo>
                  <a:lnTo>
                    <a:pt x="1" y="13922"/>
                  </a:lnTo>
                  <a:lnTo>
                    <a:pt x="52" y="14281"/>
                  </a:lnTo>
                  <a:lnTo>
                    <a:pt x="206" y="14639"/>
                  </a:lnTo>
                  <a:lnTo>
                    <a:pt x="410" y="14946"/>
                  </a:lnTo>
                  <a:lnTo>
                    <a:pt x="615" y="15100"/>
                  </a:lnTo>
                  <a:lnTo>
                    <a:pt x="820" y="15202"/>
                  </a:lnTo>
                  <a:lnTo>
                    <a:pt x="1024" y="15304"/>
                  </a:lnTo>
                  <a:lnTo>
                    <a:pt x="1280" y="15356"/>
                  </a:lnTo>
                  <a:lnTo>
                    <a:pt x="1741" y="15356"/>
                  </a:lnTo>
                  <a:lnTo>
                    <a:pt x="1997" y="15304"/>
                  </a:lnTo>
                  <a:lnTo>
                    <a:pt x="2202" y="15202"/>
                  </a:lnTo>
                  <a:lnTo>
                    <a:pt x="2099" y="15407"/>
                  </a:lnTo>
                  <a:lnTo>
                    <a:pt x="1997" y="15611"/>
                  </a:lnTo>
                  <a:lnTo>
                    <a:pt x="1997" y="15867"/>
                  </a:lnTo>
                  <a:lnTo>
                    <a:pt x="1997" y="16072"/>
                  </a:lnTo>
                  <a:lnTo>
                    <a:pt x="2048" y="16277"/>
                  </a:lnTo>
                  <a:lnTo>
                    <a:pt x="2151" y="16482"/>
                  </a:lnTo>
                  <a:lnTo>
                    <a:pt x="2304" y="16686"/>
                  </a:lnTo>
                  <a:lnTo>
                    <a:pt x="2458" y="16840"/>
                  </a:lnTo>
                  <a:lnTo>
                    <a:pt x="2662" y="16993"/>
                  </a:lnTo>
                  <a:lnTo>
                    <a:pt x="2918" y="17045"/>
                  </a:lnTo>
                  <a:lnTo>
                    <a:pt x="3174" y="17096"/>
                  </a:lnTo>
                  <a:lnTo>
                    <a:pt x="3430" y="17096"/>
                  </a:lnTo>
                  <a:lnTo>
                    <a:pt x="4096" y="16942"/>
                  </a:lnTo>
                  <a:lnTo>
                    <a:pt x="4812" y="16738"/>
                  </a:lnTo>
                  <a:lnTo>
                    <a:pt x="5631" y="16379"/>
                  </a:lnTo>
                  <a:lnTo>
                    <a:pt x="6450" y="15970"/>
                  </a:lnTo>
                  <a:lnTo>
                    <a:pt x="7320" y="15509"/>
                  </a:lnTo>
                  <a:lnTo>
                    <a:pt x="8190" y="14946"/>
                  </a:lnTo>
                  <a:lnTo>
                    <a:pt x="7678" y="15407"/>
                  </a:lnTo>
                  <a:lnTo>
                    <a:pt x="7218" y="15867"/>
                  </a:lnTo>
                  <a:lnTo>
                    <a:pt x="6860" y="16328"/>
                  </a:lnTo>
                  <a:lnTo>
                    <a:pt x="6552" y="16738"/>
                  </a:lnTo>
                  <a:lnTo>
                    <a:pt x="6399" y="17147"/>
                  </a:lnTo>
                  <a:lnTo>
                    <a:pt x="6348" y="17352"/>
                  </a:lnTo>
                  <a:lnTo>
                    <a:pt x="6348" y="17557"/>
                  </a:lnTo>
                  <a:lnTo>
                    <a:pt x="6348" y="17710"/>
                  </a:lnTo>
                  <a:lnTo>
                    <a:pt x="6399" y="17864"/>
                  </a:lnTo>
                  <a:lnTo>
                    <a:pt x="6501" y="18017"/>
                  </a:lnTo>
                  <a:lnTo>
                    <a:pt x="6655" y="18171"/>
                  </a:lnTo>
                  <a:lnTo>
                    <a:pt x="6860" y="18324"/>
                  </a:lnTo>
                  <a:lnTo>
                    <a:pt x="7064" y="18427"/>
                  </a:lnTo>
                  <a:lnTo>
                    <a:pt x="7320" y="18529"/>
                  </a:lnTo>
                  <a:lnTo>
                    <a:pt x="7576" y="18580"/>
                  </a:lnTo>
                  <a:lnTo>
                    <a:pt x="8139" y="18631"/>
                  </a:lnTo>
                  <a:lnTo>
                    <a:pt x="8702" y="18631"/>
                  </a:lnTo>
                  <a:lnTo>
                    <a:pt x="9368" y="18478"/>
                  </a:lnTo>
                  <a:lnTo>
                    <a:pt x="10033" y="18273"/>
                  </a:lnTo>
                  <a:lnTo>
                    <a:pt x="10698" y="17966"/>
                  </a:lnTo>
                  <a:lnTo>
                    <a:pt x="11415" y="17608"/>
                  </a:lnTo>
                  <a:lnTo>
                    <a:pt x="12899" y="16789"/>
                  </a:lnTo>
                  <a:lnTo>
                    <a:pt x="14435" y="15867"/>
                  </a:lnTo>
                  <a:lnTo>
                    <a:pt x="15868" y="14946"/>
                  </a:lnTo>
                  <a:lnTo>
                    <a:pt x="17301" y="14127"/>
                  </a:lnTo>
                  <a:lnTo>
                    <a:pt x="18018" y="13718"/>
                  </a:lnTo>
                  <a:lnTo>
                    <a:pt x="18837" y="13308"/>
                  </a:lnTo>
                  <a:lnTo>
                    <a:pt x="19656" y="12950"/>
                  </a:lnTo>
                  <a:lnTo>
                    <a:pt x="20423" y="12694"/>
                  </a:lnTo>
                  <a:lnTo>
                    <a:pt x="21140" y="12540"/>
                  </a:lnTo>
                  <a:lnTo>
                    <a:pt x="21498" y="12489"/>
                  </a:lnTo>
                  <a:lnTo>
                    <a:pt x="21805" y="12489"/>
                  </a:lnTo>
                  <a:lnTo>
                    <a:pt x="22061" y="12540"/>
                  </a:lnTo>
                  <a:lnTo>
                    <a:pt x="22266" y="12643"/>
                  </a:lnTo>
                  <a:lnTo>
                    <a:pt x="22471" y="12796"/>
                  </a:lnTo>
                  <a:lnTo>
                    <a:pt x="22573" y="13001"/>
                  </a:lnTo>
                  <a:lnTo>
                    <a:pt x="22624" y="13155"/>
                  </a:lnTo>
                  <a:lnTo>
                    <a:pt x="22624" y="13308"/>
                  </a:lnTo>
                  <a:lnTo>
                    <a:pt x="22573" y="13615"/>
                  </a:lnTo>
                  <a:lnTo>
                    <a:pt x="22368" y="13922"/>
                  </a:lnTo>
                  <a:lnTo>
                    <a:pt x="22061" y="14281"/>
                  </a:lnTo>
                  <a:lnTo>
                    <a:pt x="21703" y="14588"/>
                  </a:lnTo>
                  <a:lnTo>
                    <a:pt x="21294" y="14895"/>
                  </a:lnTo>
                  <a:lnTo>
                    <a:pt x="20884" y="15151"/>
                  </a:lnTo>
                  <a:lnTo>
                    <a:pt x="20423" y="15356"/>
                  </a:lnTo>
                  <a:lnTo>
                    <a:pt x="18786" y="16072"/>
                  </a:lnTo>
                  <a:lnTo>
                    <a:pt x="17915" y="16430"/>
                  </a:lnTo>
                  <a:lnTo>
                    <a:pt x="17199" y="16840"/>
                  </a:lnTo>
                  <a:lnTo>
                    <a:pt x="16533" y="17301"/>
                  </a:lnTo>
                  <a:lnTo>
                    <a:pt x="16277" y="17505"/>
                  </a:lnTo>
                  <a:lnTo>
                    <a:pt x="16073" y="17761"/>
                  </a:lnTo>
                  <a:lnTo>
                    <a:pt x="15919" y="17966"/>
                  </a:lnTo>
                  <a:lnTo>
                    <a:pt x="15817" y="18222"/>
                  </a:lnTo>
                  <a:lnTo>
                    <a:pt x="15817" y="18478"/>
                  </a:lnTo>
                  <a:lnTo>
                    <a:pt x="15868" y="18734"/>
                  </a:lnTo>
                  <a:lnTo>
                    <a:pt x="15970" y="18887"/>
                  </a:lnTo>
                  <a:lnTo>
                    <a:pt x="16073" y="19041"/>
                  </a:lnTo>
                  <a:lnTo>
                    <a:pt x="16380" y="19297"/>
                  </a:lnTo>
                  <a:lnTo>
                    <a:pt x="16738" y="19502"/>
                  </a:lnTo>
                  <a:lnTo>
                    <a:pt x="17199" y="19604"/>
                  </a:lnTo>
                  <a:lnTo>
                    <a:pt x="17659" y="19706"/>
                  </a:lnTo>
                  <a:lnTo>
                    <a:pt x="18786" y="19706"/>
                  </a:lnTo>
                  <a:lnTo>
                    <a:pt x="19400" y="19655"/>
                  </a:lnTo>
                  <a:lnTo>
                    <a:pt x="20628" y="19502"/>
                  </a:lnTo>
                  <a:lnTo>
                    <a:pt x="21857" y="19246"/>
                  </a:lnTo>
                  <a:lnTo>
                    <a:pt x="22880" y="18990"/>
                  </a:lnTo>
                  <a:lnTo>
                    <a:pt x="23699" y="18734"/>
                  </a:lnTo>
                  <a:lnTo>
                    <a:pt x="25440" y="18171"/>
                  </a:lnTo>
                  <a:lnTo>
                    <a:pt x="27077" y="17505"/>
                  </a:lnTo>
                  <a:lnTo>
                    <a:pt x="28715" y="16789"/>
                  </a:lnTo>
                  <a:lnTo>
                    <a:pt x="30353" y="16021"/>
                  </a:lnTo>
                  <a:lnTo>
                    <a:pt x="30148" y="13871"/>
                  </a:lnTo>
                  <a:lnTo>
                    <a:pt x="29790" y="11670"/>
                  </a:lnTo>
                  <a:lnTo>
                    <a:pt x="29381" y="9009"/>
                  </a:lnTo>
                  <a:lnTo>
                    <a:pt x="29074" y="7627"/>
                  </a:lnTo>
                  <a:lnTo>
                    <a:pt x="28767" y="6245"/>
                  </a:lnTo>
                  <a:lnTo>
                    <a:pt x="28408" y="4914"/>
                  </a:lnTo>
                  <a:lnTo>
                    <a:pt x="27999" y="3685"/>
                  </a:lnTo>
                  <a:lnTo>
                    <a:pt x="27538" y="2508"/>
                  </a:lnTo>
                  <a:lnTo>
                    <a:pt x="27077" y="1536"/>
                  </a:lnTo>
                  <a:lnTo>
                    <a:pt x="26822" y="1075"/>
                  </a:lnTo>
                  <a:lnTo>
                    <a:pt x="26566" y="717"/>
                  </a:lnTo>
                  <a:lnTo>
                    <a:pt x="26258" y="410"/>
                  </a:lnTo>
                  <a:lnTo>
                    <a:pt x="26003" y="103"/>
                  </a:lnTo>
                  <a:lnTo>
                    <a:pt x="24518" y="51"/>
                  </a:lnTo>
                  <a:lnTo>
                    <a:pt x="22829"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9;p54">
              <a:extLst>
                <a:ext uri="{FF2B5EF4-FFF2-40B4-BE49-F238E27FC236}">
                  <a16:creationId xmlns:a16="http://schemas.microsoft.com/office/drawing/2014/main" id="{738FE2AD-8A4E-5E21-0EDA-BBBC89A96338}"/>
                </a:ext>
              </a:extLst>
            </p:cNvPr>
            <p:cNvSpPr/>
            <p:nvPr/>
          </p:nvSpPr>
          <p:spPr>
            <a:xfrm>
              <a:off x="4193875" y="2121700"/>
              <a:ext cx="263625" cy="166375"/>
            </a:xfrm>
            <a:custGeom>
              <a:avLst/>
              <a:gdLst/>
              <a:ahLst/>
              <a:cxnLst/>
              <a:rect l="l" t="t" r="r" b="b"/>
              <a:pathLst>
                <a:path w="10545" h="6655" extrusionOk="0">
                  <a:moveTo>
                    <a:pt x="10544" y="1"/>
                  </a:moveTo>
                  <a:lnTo>
                    <a:pt x="9828" y="103"/>
                  </a:lnTo>
                  <a:lnTo>
                    <a:pt x="9111" y="257"/>
                  </a:lnTo>
                  <a:lnTo>
                    <a:pt x="8395" y="461"/>
                  </a:lnTo>
                  <a:lnTo>
                    <a:pt x="7729" y="717"/>
                  </a:lnTo>
                  <a:lnTo>
                    <a:pt x="7064" y="973"/>
                  </a:lnTo>
                  <a:lnTo>
                    <a:pt x="6398" y="1332"/>
                  </a:lnTo>
                  <a:lnTo>
                    <a:pt x="5784" y="1690"/>
                  </a:lnTo>
                  <a:lnTo>
                    <a:pt x="5170" y="2048"/>
                  </a:lnTo>
                  <a:lnTo>
                    <a:pt x="4453" y="2560"/>
                  </a:lnTo>
                  <a:lnTo>
                    <a:pt x="3788" y="3123"/>
                  </a:lnTo>
                  <a:lnTo>
                    <a:pt x="2508" y="4249"/>
                  </a:lnTo>
                  <a:lnTo>
                    <a:pt x="1280" y="5426"/>
                  </a:lnTo>
                  <a:lnTo>
                    <a:pt x="0" y="6604"/>
                  </a:lnTo>
                  <a:lnTo>
                    <a:pt x="0" y="6655"/>
                  </a:lnTo>
                  <a:lnTo>
                    <a:pt x="103" y="6655"/>
                  </a:lnTo>
                  <a:lnTo>
                    <a:pt x="717" y="6092"/>
                  </a:lnTo>
                  <a:lnTo>
                    <a:pt x="1382" y="5580"/>
                  </a:lnTo>
                  <a:lnTo>
                    <a:pt x="2662" y="4505"/>
                  </a:lnTo>
                  <a:lnTo>
                    <a:pt x="3890" y="3430"/>
                  </a:lnTo>
                  <a:lnTo>
                    <a:pt x="4556" y="2918"/>
                  </a:lnTo>
                  <a:lnTo>
                    <a:pt x="5170" y="2407"/>
                  </a:lnTo>
                  <a:lnTo>
                    <a:pt x="5784" y="1997"/>
                  </a:lnTo>
                  <a:lnTo>
                    <a:pt x="6398" y="1588"/>
                  </a:lnTo>
                  <a:lnTo>
                    <a:pt x="7064" y="1229"/>
                  </a:lnTo>
                  <a:lnTo>
                    <a:pt x="7729" y="922"/>
                  </a:lnTo>
                  <a:lnTo>
                    <a:pt x="8395" y="615"/>
                  </a:lnTo>
                  <a:lnTo>
                    <a:pt x="9111" y="359"/>
                  </a:lnTo>
                  <a:lnTo>
                    <a:pt x="9828" y="154"/>
                  </a:lnTo>
                  <a:lnTo>
                    <a:pt x="1054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50;p54">
              <a:extLst>
                <a:ext uri="{FF2B5EF4-FFF2-40B4-BE49-F238E27FC236}">
                  <a16:creationId xmlns:a16="http://schemas.microsoft.com/office/drawing/2014/main" id="{8EB80C39-6596-4002-1596-9C223454FFA3}"/>
                </a:ext>
              </a:extLst>
            </p:cNvPr>
            <p:cNvSpPr/>
            <p:nvPr/>
          </p:nvSpPr>
          <p:spPr>
            <a:xfrm>
              <a:off x="4051825" y="2035975"/>
              <a:ext cx="368575" cy="250825"/>
            </a:xfrm>
            <a:custGeom>
              <a:avLst/>
              <a:gdLst/>
              <a:ahLst/>
              <a:cxnLst/>
              <a:rect l="l" t="t" r="r" b="b"/>
              <a:pathLst>
                <a:path w="14743" h="10033" extrusionOk="0">
                  <a:moveTo>
                    <a:pt x="14742" y="0"/>
                  </a:moveTo>
                  <a:lnTo>
                    <a:pt x="13104" y="410"/>
                  </a:lnTo>
                  <a:lnTo>
                    <a:pt x="11517" y="922"/>
                  </a:lnTo>
                  <a:lnTo>
                    <a:pt x="9982" y="1485"/>
                  </a:lnTo>
                  <a:lnTo>
                    <a:pt x="8446" y="2150"/>
                  </a:lnTo>
                  <a:lnTo>
                    <a:pt x="7679" y="2611"/>
                  </a:lnTo>
                  <a:lnTo>
                    <a:pt x="6911" y="3072"/>
                  </a:lnTo>
                  <a:lnTo>
                    <a:pt x="6194" y="3635"/>
                  </a:lnTo>
                  <a:lnTo>
                    <a:pt x="5529" y="4198"/>
                  </a:lnTo>
                  <a:lnTo>
                    <a:pt x="4198" y="5477"/>
                  </a:lnTo>
                  <a:lnTo>
                    <a:pt x="2918" y="6757"/>
                  </a:lnTo>
                  <a:lnTo>
                    <a:pt x="1434" y="8292"/>
                  </a:lnTo>
                  <a:lnTo>
                    <a:pt x="1" y="9930"/>
                  </a:lnTo>
                  <a:lnTo>
                    <a:pt x="1" y="9981"/>
                  </a:lnTo>
                  <a:lnTo>
                    <a:pt x="52" y="10033"/>
                  </a:lnTo>
                  <a:lnTo>
                    <a:pt x="103" y="9981"/>
                  </a:lnTo>
                  <a:lnTo>
                    <a:pt x="2662" y="7371"/>
                  </a:lnTo>
                  <a:lnTo>
                    <a:pt x="5273" y="4812"/>
                  </a:lnTo>
                  <a:lnTo>
                    <a:pt x="5938" y="4249"/>
                  </a:lnTo>
                  <a:lnTo>
                    <a:pt x="6604" y="3686"/>
                  </a:lnTo>
                  <a:lnTo>
                    <a:pt x="7269" y="3174"/>
                  </a:lnTo>
                  <a:lnTo>
                    <a:pt x="7986" y="2713"/>
                  </a:lnTo>
                  <a:lnTo>
                    <a:pt x="8702" y="2304"/>
                  </a:lnTo>
                  <a:lnTo>
                    <a:pt x="9470" y="1894"/>
                  </a:lnTo>
                  <a:lnTo>
                    <a:pt x="10238" y="1536"/>
                  </a:lnTo>
                  <a:lnTo>
                    <a:pt x="11006" y="1178"/>
                  </a:lnTo>
                  <a:lnTo>
                    <a:pt x="11927" y="871"/>
                  </a:lnTo>
                  <a:lnTo>
                    <a:pt x="12848" y="563"/>
                  </a:lnTo>
                  <a:lnTo>
                    <a:pt x="1474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51;p54">
              <a:extLst>
                <a:ext uri="{FF2B5EF4-FFF2-40B4-BE49-F238E27FC236}">
                  <a16:creationId xmlns:a16="http://schemas.microsoft.com/office/drawing/2014/main" id="{3B0B0487-233C-C6B6-4F09-0A6051344CE3}"/>
                </a:ext>
              </a:extLst>
            </p:cNvPr>
            <p:cNvSpPr/>
            <p:nvPr/>
          </p:nvSpPr>
          <p:spPr>
            <a:xfrm>
              <a:off x="4016000" y="1960475"/>
              <a:ext cx="346800" cy="243150"/>
            </a:xfrm>
            <a:custGeom>
              <a:avLst/>
              <a:gdLst/>
              <a:ahLst/>
              <a:cxnLst/>
              <a:rect l="l" t="t" r="r" b="b"/>
              <a:pathLst>
                <a:path w="13872" h="9726" extrusionOk="0">
                  <a:moveTo>
                    <a:pt x="13872" y="1"/>
                  </a:moveTo>
                  <a:lnTo>
                    <a:pt x="12387" y="308"/>
                  </a:lnTo>
                  <a:lnTo>
                    <a:pt x="10954" y="666"/>
                  </a:lnTo>
                  <a:lnTo>
                    <a:pt x="10238" y="922"/>
                  </a:lnTo>
                  <a:lnTo>
                    <a:pt x="9572" y="1178"/>
                  </a:lnTo>
                  <a:lnTo>
                    <a:pt x="8856" y="1485"/>
                  </a:lnTo>
                  <a:lnTo>
                    <a:pt x="8190" y="1894"/>
                  </a:lnTo>
                  <a:lnTo>
                    <a:pt x="6706" y="2969"/>
                  </a:lnTo>
                  <a:lnTo>
                    <a:pt x="5273" y="4095"/>
                  </a:lnTo>
                  <a:lnTo>
                    <a:pt x="3891" y="5375"/>
                  </a:lnTo>
                  <a:lnTo>
                    <a:pt x="2611" y="6706"/>
                  </a:lnTo>
                  <a:lnTo>
                    <a:pt x="1280" y="8190"/>
                  </a:lnTo>
                  <a:lnTo>
                    <a:pt x="1" y="9674"/>
                  </a:lnTo>
                  <a:lnTo>
                    <a:pt x="1" y="9726"/>
                  </a:lnTo>
                  <a:lnTo>
                    <a:pt x="52" y="9726"/>
                  </a:lnTo>
                  <a:lnTo>
                    <a:pt x="1536" y="8088"/>
                  </a:lnTo>
                  <a:lnTo>
                    <a:pt x="3123" y="6501"/>
                  </a:lnTo>
                  <a:lnTo>
                    <a:pt x="4710" y="4965"/>
                  </a:lnTo>
                  <a:lnTo>
                    <a:pt x="6348" y="3481"/>
                  </a:lnTo>
                  <a:lnTo>
                    <a:pt x="7167" y="2816"/>
                  </a:lnTo>
                  <a:lnTo>
                    <a:pt x="8037" y="2201"/>
                  </a:lnTo>
                  <a:lnTo>
                    <a:pt x="8958" y="1690"/>
                  </a:lnTo>
                  <a:lnTo>
                    <a:pt x="9879" y="1229"/>
                  </a:lnTo>
                  <a:lnTo>
                    <a:pt x="10852" y="820"/>
                  </a:lnTo>
                  <a:lnTo>
                    <a:pt x="11876" y="512"/>
                  </a:lnTo>
                  <a:lnTo>
                    <a:pt x="12848" y="256"/>
                  </a:lnTo>
                  <a:lnTo>
                    <a:pt x="1387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52;p54">
              <a:extLst>
                <a:ext uri="{FF2B5EF4-FFF2-40B4-BE49-F238E27FC236}">
                  <a16:creationId xmlns:a16="http://schemas.microsoft.com/office/drawing/2014/main" id="{1DDB75A3-9AF7-43EC-E2E1-BA6639A6156A}"/>
                </a:ext>
              </a:extLst>
            </p:cNvPr>
            <p:cNvSpPr/>
            <p:nvPr/>
          </p:nvSpPr>
          <p:spPr>
            <a:xfrm>
              <a:off x="4740275" y="1342425"/>
              <a:ext cx="891900" cy="972525"/>
            </a:xfrm>
            <a:custGeom>
              <a:avLst/>
              <a:gdLst/>
              <a:ahLst/>
              <a:cxnLst/>
              <a:rect l="l" t="t" r="r" b="b"/>
              <a:pathLst>
                <a:path w="35676" h="38901" extrusionOk="0">
                  <a:moveTo>
                    <a:pt x="33628" y="0"/>
                  </a:moveTo>
                  <a:lnTo>
                    <a:pt x="33321" y="52"/>
                  </a:lnTo>
                  <a:lnTo>
                    <a:pt x="33014" y="154"/>
                  </a:lnTo>
                  <a:lnTo>
                    <a:pt x="32349" y="410"/>
                  </a:lnTo>
                  <a:lnTo>
                    <a:pt x="31632" y="819"/>
                  </a:lnTo>
                  <a:lnTo>
                    <a:pt x="30916" y="1382"/>
                  </a:lnTo>
                  <a:lnTo>
                    <a:pt x="30097" y="2099"/>
                  </a:lnTo>
                  <a:lnTo>
                    <a:pt x="29227" y="2969"/>
                  </a:lnTo>
                  <a:lnTo>
                    <a:pt x="28305" y="3993"/>
                  </a:lnTo>
                  <a:lnTo>
                    <a:pt x="26463" y="6347"/>
                  </a:lnTo>
                  <a:lnTo>
                    <a:pt x="24518" y="8958"/>
                  </a:lnTo>
                  <a:lnTo>
                    <a:pt x="22573" y="11619"/>
                  </a:lnTo>
                  <a:lnTo>
                    <a:pt x="20781" y="14127"/>
                  </a:lnTo>
                  <a:lnTo>
                    <a:pt x="17915" y="18273"/>
                  </a:lnTo>
                  <a:lnTo>
                    <a:pt x="16993" y="19553"/>
                  </a:lnTo>
                  <a:lnTo>
                    <a:pt x="16533" y="20116"/>
                  </a:lnTo>
                  <a:lnTo>
                    <a:pt x="16277" y="20218"/>
                  </a:lnTo>
                  <a:lnTo>
                    <a:pt x="15714" y="20321"/>
                  </a:lnTo>
                  <a:lnTo>
                    <a:pt x="13769" y="20577"/>
                  </a:lnTo>
                  <a:lnTo>
                    <a:pt x="8087" y="21293"/>
                  </a:lnTo>
                  <a:lnTo>
                    <a:pt x="0" y="22215"/>
                  </a:lnTo>
                  <a:lnTo>
                    <a:pt x="2918" y="38901"/>
                  </a:lnTo>
                  <a:lnTo>
                    <a:pt x="5989" y="38338"/>
                  </a:lnTo>
                  <a:lnTo>
                    <a:pt x="9265" y="37723"/>
                  </a:lnTo>
                  <a:lnTo>
                    <a:pt x="13103" y="36853"/>
                  </a:lnTo>
                  <a:lnTo>
                    <a:pt x="15151" y="36341"/>
                  </a:lnTo>
                  <a:lnTo>
                    <a:pt x="17198" y="35778"/>
                  </a:lnTo>
                  <a:lnTo>
                    <a:pt x="19194" y="35215"/>
                  </a:lnTo>
                  <a:lnTo>
                    <a:pt x="21088" y="34601"/>
                  </a:lnTo>
                  <a:lnTo>
                    <a:pt x="22829" y="33936"/>
                  </a:lnTo>
                  <a:lnTo>
                    <a:pt x="24364" y="33219"/>
                  </a:lnTo>
                  <a:lnTo>
                    <a:pt x="25081" y="32861"/>
                  </a:lnTo>
                  <a:lnTo>
                    <a:pt x="25695" y="32503"/>
                  </a:lnTo>
                  <a:lnTo>
                    <a:pt x="26258" y="32144"/>
                  </a:lnTo>
                  <a:lnTo>
                    <a:pt x="26719" y="31735"/>
                  </a:lnTo>
                  <a:lnTo>
                    <a:pt x="27128" y="31325"/>
                  </a:lnTo>
                  <a:lnTo>
                    <a:pt x="27538" y="30814"/>
                  </a:lnTo>
                  <a:lnTo>
                    <a:pt x="27947" y="30302"/>
                  </a:lnTo>
                  <a:lnTo>
                    <a:pt x="28356" y="29687"/>
                  </a:lnTo>
                  <a:lnTo>
                    <a:pt x="28715" y="29022"/>
                  </a:lnTo>
                  <a:lnTo>
                    <a:pt x="29073" y="28305"/>
                  </a:lnTo>
                  <a:lnTo>
                    <a:pt x="29841" y="26719"/>
                  </a:lnTo>
                  <a:lnTo>
                    <a:pt x="30506" y="24978"/>
                  </a:lnTo>
                  <a:lnTo>
                    <a:pt x="31172" y="23136"/>
                  </a:lnTo>
                  <a:lnTo>
                    <a:pt x="31735" y="21242"/>
                  </a:lnTo>
                  <a:lnTo>
                    <a:pt x="32349" y="19246"/>
                  </a:lnTo>
                  <a:lnTo>
                    <a:pt x="32861" y="17198"/>
                  </a:lnTo>
                  <a:lnTo>
                    <a:pt x="33321" y="15202"/>
                  </a:lnTo>
                  <a:lnTo>
                    <a:pt x="34192" y="11363"/>
                  </a:lnTo>
                  <a:lnTo>
                    <a:pt x="34908" y="7883"/>
                  </a:lnTo>
                  <a:lnTo>
                    <a:pt x="35420" y="5170"/>
                  </a:lnTo>
                  <a:lnTo>
                    <a:pt x="35573" y="4044"/>
                  </a:lnTo>
                  <a:lnTo>
                    <a:pt x="35676" y="3071"/>
                  </a:lnTo>
                  <a:lnTo>
                    <a:pt x="35625" y="2252"/>
                  </a:lnTo>
                  <a:lnTo>
                    <a:pt x="35522" y="1536"/>
                  </a:lnTo>
                  <a:lnTo>
                    <a:pt x="35420" y="1229"/>
                  </a:lnTo>
                  <a:lnTo>
                    <a:pt x="35266" y="973"/>
                  </a:lnTo>
                  <a:lnTo>
                    <a:pt x="35164" y="717"/>
                  </a:lnTo>
                  <a:lnTo>
                    <a:pt x="35010" y="512"/>
                  </a:lnTo>
                  <a:lnTo>
                    <a:pt x="34806" y="359"/>
                  </a:lnTo>
                  <a:lnTo>
                    <a:pt x="34601" y="205"/>
                  </a:lnTo>
                  <a:lnTo>
                    <a:pt x="34396" y="103"/>
                  </a:lnTo>
                  <a:lnTo>
                    <a:pt x="34140" y="52"/>
                  </a:lnTo>
                  <a:lnTo>
                    <a:pt x="33884"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3;p54">
              <a:extLst>
                <a:ext uri="{FF2B5EF4-FFF2-40B4-BE49-F238E27FC236}">
                  <a16:creationId xmlns:a16="http://schemas.microsoft.com/office/drawing/2014/main" id="{80771FAC-16B4-8433-25C6-418CD00EDE92}"/>
                </a:ext>
              </a:extLst>
            </p:cNvPr>
            <p:cNvSpPr/>
            <p:nvPr/>
          </p:nvSpPr>
          <p:spPr>
            <a:xfrm>
              <a:off x="4740275" y="1342425"/>
              <a:ext cx="891900" cy="972525"/>
            </a:xfrm>
            <a:custGeom>
              <a:avLst/>
              <a:gdLst/>
              <a:ahLst/>
              <a:cxnLst/>
              <a:rect l="l" t="t" r="r" b="b"/>
              <a:pathLst>
                <a:path w="35676" h="38901" fill="none" extrusionOk="0">
                  <a:moveTo>
                    <a:pt x="0" y="22215"/>
                  </a:moveTo>
                  <a:lnTo>
                    <a:pt x="2918" y="38901"/>
                  </a:lnTo>
                  <a:lnTo>
                    <a:pt x="2918" y="38901"/>
                  </a:lnTo>
                  <a:lnTo>
                    <a:pt x="5989" y="38338"/>
                  </a:lnTo>
                  <a:lnTo>
                    <a:pt x="9265" y="37723"/>
                  </a:lnTo>
                  <a:lnTo>
                    <a:pt x="13103" y="36853"/>
                  </a:lnTo>
                  <a:lnTo>
                    <a:pt x="15151" y="36341"/>
                  </a:lnTo>
                  <a:lnTo>
                    <a:pt x="17198" y="35778"/>
                  </a:lnTo>
                  <a:lnTo>
                    <a:pt x="19194" y="35215"/>
                  </a:lnTo>
                  <a:lnTo>
                    <a:pt x="21088" y="34601"/>
                  </a:lnTo>
                  <a:lnTo>
                    <a:pt x="22829" y="33936"/>
                  </a:lnTo>
                  <a:lnTo>
                    <a:pt x="24364" y="33219"/>
                  </a:lnTo>
                  <a:lnTo>
                    <a:pt x="25081" y="32861"/>
                  </a:lnTo>
                  <a:lnTo>
                    <a:pt x="25695" y="32503"/>
                  </a:lnTo>
                  <a:lnTo>
                    <a:pt x="26258" y="32144"/>
                  </a:lnTo>
                  <a:lnTo>
                    <a:pt x="26719" y="31735"/>
                  </a:lnTo>
                  <a:lnTo>
                    <a:pt x="26719" y="31735"/>
                  </a:lnTo>
                  <a:lnTo>
                    <a:pt x="27128" y="31325"/>
                  </a:lnTo>
                  <a:lnTo>
                    <a:pt x="27538" y="30814"/>
                  </a:lnTo>
                  <a:lnTo>
                    <a:pt x="27947" y="30302"/>
                  </a:lnTo>
                  <a:lnTo>
                    <a:pt x="28356" y="29687"/>
                  </a:lnTo>
                  <a:lnTo>
                    <a:pt x="28715" y="29022"/>
                  </a:lnTo>
                  <a:lnTo>
                    <a:pt x="29073" y="28305"/>
                  </a:lnTo>
                  <a:lnTo>
                    <a:pt x="29841" y="26719"/>
                  </a:lnTo>
                  <a:lnTo>
                    <a:pt x="30506" y="24978"/>
                  </a:lnTo>
                  <a:lnTo>
                    <a:pt x="31172" y="23136"/>
                  </a:lnTo>
                  <a:lnTo>
                    <a:pt x="31735" y="21242"/>
                  </a:lnTo>
                  <a:lnTo>
                    <a:pt x="32349" y="19246"/>
                  </a:lnTo>
                  <a:lnTo>
                    <a:pt x="32861" y="17198"/>
                  </a:lnTo>
                  <a:lnTo>
                    <a:pt x="33321" y="15202"/>
                  </a:lnTo>
                  <a:lnTo>
                    <a:pt x="34192" y="11363"/>
                  </a:lnTo>
                  <a:lnTo>
                    <a:pt x="34908" y="7883"/>
                  </a:lnTo>
                  <a:lnTo>
                    <a:pt x="35420" y="5170"/>
                  </a:lnTo>
                  <a:lnTo>
                    <a:pt x="35420" y="5170"/>
                  </a:lnTo>
                  <a:lnTo>
                    <a:pt x="35573" y="4044"/>
                  </a:lnTo>
                  <a:lnTo>
                    <a:pt x="35676" y="3071"/>
                  </a:lnTo>
                  <a:lnTo>
                    <a:pt x="35625" y="2252"/>
                  </a:lnTo>
                  <a:lnTo>
                    <a:pt x="35522" y="1536"/>
                  </a:lnTo>
                  <a:lnTo>
                    <a:pt x="35420" y="1229"/>
                  </a:lnTo>
                  <a:lnTo>
                    <a:pt x="35266" y="973"/>
                  </a:lnTo>
                  <a:lnTo>
                    <a:pt x="35164" y="717"/>
                  </a:lnTo>
                  <a:lnTo>
                    <a:pt x="35010" y="512"/>
                  </a:lnTo>
                  <a:lnTo>
                    <a:pt x="34806" y="359"/>
                  </a:lnTo>
                  <a:lnTo>
                    <a:pt x="34601" y="205"/>
                  </a:lnTo>
                  <a:lnTo>
                    <a:pt x="34396" y="103"/>
                  </a:lnTo>
                  <a:lnTo>
                    <a:pt x="34140" y="52"/>
                  </a:lnTo>
                  <a:lnTo>
                    <a:pt x="33884" y="0"/>
                  </a:lnTo>
                  <a:lnTo>
                    <a:pt x="33628" y="0"/>
                  </a:lnTo>
                  <a:lnTo>
                    <a:pt x="33321" y="52"/>
                  </a:lnTo>
                  <a:lnTo>
                    <a:pt x="33014" y="154"/>
                  </a:lnTo>
                  <a:lnTo>
                    <a:pt x="32349" y="410"/>
                  </a:lnTo>
                  <a:lnTo>
                    <a:pt x="31632" y="819"/>
                  </a:lnTo>
                  <a:lnTo>
                    <a:pt x="30916" y="1382"/>
                  </a:lnTo>
                  <a:lnTo>
                    <a:pt x="30097" y="2099"/>
                  </a:lnTo>
                  <a:lnTo>
                    <a:pt x="29227" y="2969"/>
                  </a:lnTo>
                  <a:lnTo>
                    <a:pt x="28305" y="3993"/>
                  </a:lnTo>
                  <a:lnTo>
                    <a:pt x="28305" y="3993"/>
                  </a:lnTo>
                  <a:lnTo>
                    <a:pt x="26463" y="6347"/>
                  </a:lnTo>
                  <a:lnTo>
                    <a:pt x="24518" y="8958"/>
                  </a:lnTo>
                  <a:lnTo>
                    <a:pt x="22573" y="11619"/>
                  </a:lnTo>
                  <a:lnTo>
                    <a:pt x="20781" y="14127"/>
                  </a:lnTo>
                  <a:lnTo>
                    <a:pt x="17915" y="18273"/>
                  </a:lnTo>
                  <a:lnTo>
                    <a:pt x="16993" y="19553"/>
                  </a:lnTo>
                  <a:lnTo>
                    <a:pt x="16533" y="20116"/>
                  </a:lnTo>
                  <a:lnTo>
                    <a:pt x="16533" y="20116"/>
                  </a:lnTo>
                  <a:lnTo>
                    <a:pt x="16277" y="20218"/>
                  </a:lnTo>
                  <a:lnTo>
                    <a:pt x="15714" y="20321"/>
                  </a:lnTo>
                  <a:lnTo>
                    <a:pt x="13769" y="20577"/>
                  </a:lnTo>
                  <a:lnTo>
                    <a:pt x="8087" y="21293"/>
                  </a:lnTo>
                  <a:lnTo>
                    <a:pt x="0" y="2221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4;p54">
              <a:extLst>
                <a:ext uri="{FF2B5EF4-FFF2-40B4-BE49-F238E27FC236}">
                  <a16:creationId xmlns:a16="http://schemas.microsoft.com/office/drawing/2014/main" id="{0381BE40-358B-8705-A96B-AF4D57887EDA}"/>
                </a:ext>
              </a:extLst>
            </p:cNvPr>
            <p:cNvSpPr/>
            <p:nvPr/>
          </p:nvSpPr>
          <p:spPr>
            <a:xfrm>
              <a:off x="4685250" y="1856825"/>
              <a:ext cx="202200" cy="500350"/>
            </a:xfrm>
            <a:custGeom>
              <a:avLst/>
              <a:gdLst/>
              <a:ahLst/>
              <a:cxnLst/>
              <a:rect l="l" t="t" r="r" b="b"/>
              <a:pathLst>
                <a:path w="8088" h="20014" extrusionOk="0">
                  <a:moveTo>
                    <a:pt x="4556" y="1"/>
                  </a:moveTo>
                  <a:lnTo>
                    <a:pt x="0" y="615"/>
                  </a:lnTo>
                  <a:lnTo>
                    <a:pt x="3378" y="20014"/>
                  </a:lnTo>
                  <a:lnTo>
                    <a:pt x="8087" y="19092"/>
                  </a:lnTo>
                  <a:lnTo>
                    <a:pt x="4556"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5;p54">
              <a:extLst>
                <a:ext uri="{FF2B5EF4-FFF2-40B4-BE49-F238E27FC236}">
                  <a16:creationId xmlns:a16="http://schemas.microsoft.com/office/drawing/2014/main" id="{22E3B3A0-9210-0B37-B58C-3E8E5D25AD56}"/>
                </a:ext>
              </a:extLst>
            </p:cNvPr>
            <p:cNvSpPr/>
            <p:nvPr/>
          </p:nvSpPr>
          <p:spPr>
            <a:xfrm>
              <a:off x="4826000" y="1494700"/>
              <a:ext cx="737075" cy="767800"/>
            </a:xfrm>
            <a:custGeom>
              <a:avLst/>
              <a:gdLst/>
              <a:ahLst/>
              <a:cxnLst/>
              <a:rect l="l" t="t" r="r" b="b"/>
              <a:pathLst>
                <a:path w="29483" h="30712" extrusionOk="0">
                  <a:moveTo>
                    <a:pt x="27794" y="0"/>
                  </a:moveTo>
                  <a:lnTo>
                    <a:pt x="27640" y="103"/>
                  </a:lnTo>
                  <a:lnTo>
                    <a:pt x="27538" y="256"/>
                  </a:lnTo>
                  <a:lnTo>
                    <a:pt x="27333" y="512"/>
                  </a:lnTo>
                  <a:lnTo>
                    <a:pt x="27589" y="359"/>
                  </a:lnTo>
                  <a:lnTo>
                    <a:pt x="27743" y="256"/>
                  </a:lnTo>
                  <a:lnTo>
                    <a:pt x="27845" y="205"/>
                  </a:lnTo>
                  <a:lnTo>
                    <a:pt x="27999" y="205"/>
                  </a:lnTo>
                  <a:lnTo>
                    <a:pt x="28101" y="256"/>
                  </a:lnTo>
                  <a:lnTo>
                    <a:pt x="28203" y="307"/>
                  </a:lnTo>
                  <a:lnTo>
                    <a:pt x="28306" y="359"/>
                  </a:lnTo>
                  <a:lnTo>
                    <a:pt x="28459" y="461"/>
                  </a:lnTo>
                  <a:lnTo>
                    <a:pt x="28664" y="563"/>
                  </a:lnTo>
                  <a:lnTo>
                    <a:pt x="28869" y="563"/>
                  </a:lnTo>
                  <a:lnTo>
                    <a:pt x="29073" y="512"/>
                  </a:lnTo>
                  <a:lnTo>
                    <a:pt x="29227" y="410"/>
                  </a:lnTo>
                  <a:lnTo>
                    <a:pt x="29329" y="256"/>
                  </a:lnTo>
                  <a:lnTo>
                    <a:pt x="29483" y="0"/>
                  </a:lnTo>
                  <a:lnTo>
                    <a:pt x="29278" y="205"/>
                  </a:lnTo>
                  <a:lnTo>
                    <a:pt x="29227" y="154"/>
                  </a:lnTo>
                  <a:lnTo>
                    <a:pt x="29125" y="256"/>
                  </a:lnTo>
                  <a:lnTo>
                    <a:pt x="28971" y="307"/>
                  </a:lnTo>
                  <a:lnTo>
                    <a:pt x="28715" y="307"/>
                  </a:lnTo>
                  <a:lnTo>
                    <a:pt x="28613" y="256"/>
                  </a:lnTo>
                  <a:lnTo>
                    <a:pt x="28510" y="154"/>
                  </a:lnTo>
                  <a:lnTo>
                    <a:pt x="28357" y="52"/>
                  </a:lnTo>
                  <a:lnTo>
                    <a:pt x="28152" y="0"/>
                  </a:lnTo>
                  <a:close/>
                  <a:moveTo>
                    <a:pt x="23443" y="2150"/>
                  </a:moveTo>
                  <a:lnTo>
                    <a:pt x="23290" y="2201"/>
                  </a:lnTo>
                  <a:lnTo>
                    <a:pt x="22982" y="2252"/>
                  </a:lnTo>
                  <a:lnTo>
                    <a:pt x="23290" y="2304"/>
                  </a:lnTo>
                  <a:lnTo>
                    <a:pt x="23545" y="2406"/>
                  </a:lnTo>
                  <a:lnTo>
                    <a:pt x="23648" y="2457"/>
                  </a:lnTo>
                  <a:lnTo>
                    <a:pt x="23750" y="2560"/>
                  </a:lnTo>
                  <a:lnTo>
                    <a:pt x="23801" y="2713"/>
                  </a:lnTo>
                  <a:lnTo>
                    <a:pt x="23801" y="2815"/>
                  </a:lnTo>
                  <a:lnTo>
                    <a:pt x="23801" y="3020"/>
                  </a:lnTo>
                  <a:lnTo>
                    <a:pt x="23904" y="3174"/>
                  </a:lnTo>
                  <a:lnTo>
                    <a:pt x="24057" y="3327"/>
                  </a:lnTo>
                  <a:lnTo>
                    <a:pt x="24211" y="3430"/>
                  </a:lnTo>
                  <a:lnTo>
                    <a:pt x="24364" y="3481"/>
                  </a:lnTo>
                  <a:lnTo>
                    <a:pt x="24569" y="3430"/>
                  </a:lnTo>
                  <a:lnTo>
                    <a:pt x="24876" y="3379"/>
                  </a:lnTo>
                  <a:lnTo>
                    <a:pt x="24569" y="3327"/>
                  </a:lnTo>
                  <a:lnTo>
                    <a:pt x="24416" y="3276"/>
                  </a:lnTo>
                  <a:lnTo>
                    <a:pt x="24313" y="3225"/>
                  </a:lnTo>
                  <a:lnTo>
                    <a:pt x="24211" y="3123"/>
                  </a:lnTo>
                  <a:lnTo>
                    <a:pt x="24109" y="3020"/>
                  </a:lnTo>
                  <a:lnTo>
                    <a:pt x="24057" y="2918"/>
                  </a:lnTo>
                  <a:lnTo>
                    <a:pt x="24057" y="2764"/>
                  </a:lnTo>
                  <a:lnTo>
                    <a:pt x="24057" y="2611"/>
                  </a:lnTo>
                  <a:lnTo>
                    <a:pt x="23955" y="2406"/>
                  </a:lnTo>
                  <a:lnTo>
                    <a:pt x="23801" y="2304"/>
                  </a:lnTo>
                  <a:lnTo>
                    <a:pt x="23648" y="2201"/>
                  </a:lnTo>
                  <a:lnTo>
                    <a:pt x="23443" y="2150"/>
                  </a:lnTo>
                  <a:close/>
                  <a:moveTo>
                    <a:pt x="20372" y="5324"/>
                  </a:moveTo>
                  <a:lnTo>
                    <a:pt x="20321" y="5631"/>
                  </a:lnTo>
                  <a:lnTo>
                    <a:pt x="20270" y="5784"/>
                  </a:lnTo>
                  <a:lnTo>
                    <a:pt x="20218" y="5938"/>
                  </a:lnTo>
                  <a:lnTo>
                    <a:pt x="20116" y="6040"/>
                  </a:lnTo>
                  <a:lnTo>
                    <a:pt x="20065" y="6091"/>
                  </a:lnTo>
                  <a:lnTo>
                    <a:pt x="19911" y="6142"/>
                  </a:lnTo>
                  <a:lnTo>
                    <a:pt x="19809" y="6142"/>
                  </a:lnTo>
                  <a:lnTo>
                    <a:pt x="19604" y="6194"/>
                  </a:lnTo>
                  <a:lnTo>
                    <a:pt x="19451" y="6245"/>
                  </a:lnTo>
                  <a:lnTo>
                    <a:pt x="19297" y="6398"/>
                  </a:lnTo>
                  <a:lnTo>
                    <a:pt x="19195" y="6552"/>
                  </a:lnTo>
                  <a:lnTo>
                    <a:pt x="19144" y="6757"/>
                  </a:lnTo>
                  <a:lnTo>
                    <a:pt x="19144" y="6910"/>
                  </a:lnTo>
                  <a:lnTo>
                    <a:pt x="19195" y="7269"/>
                  </a:lnTo>
                  <a:lnTo>
                    <a:pt x="19246" y="7115"/>
                  </a:lnTo>
                  <a:lnTo>
                    <a:pt x="19297" y="6910"/>
                  </a:lnTo>
                  <a:lnTo>
                    <a:pt x="19297" y="6808"/>
                  </a:lnTo>
                  <a:lnTo>
                    <a:pt x="19348" y="6654"/>
                  </a:lnTo>
                  <a:lnTo>
                    <a:pt x="19451" y="6552"/>
                  </a:lnTo>
                  <a:lnTo>
                    <a:pt x="19553" y="6501"/>
                  </a:lnTo>
                  <a:lnTo>
                    <a:pt x="19655" y="6450"/>
                  </a:lnTo>
                  <a:lnTo>
                    <a:pt x="19809" y="6450"/>
                  </a:lnTo>
                  <a:lnTo>
                    <a:pt x="20014" y="6398"/>
                  </a:lnTo>
                  <a:lnTo>
                    <a:pt x="20167" y="6296"/>
                  </a:lnTo>
                  <a:lnTo>
                    <a:pt x="20321" y="6194"/>
                  </a:lnTo>
                  <a:lnTo>
                    <a:pt x="20423" y="5989"/>
                  </a:lnTo>
                  <a:lnTo>
                    <a:pt x="20423" y="5835"/>
                  </a:lnTo>
                  <a:lnTo>
                    <a:pt x="20423" y="5631"/>
                  </a:lnTo>
                  <a:lnTo>
                    <a:pt x="20423" y="5477"/>
                  </a:lnTo>
                  <a:lnTo>
                    <a:pt x="20372" y="5324"/>
                  </a:lnTo>
                  <a:close/>
                  <a:moveTo>
                    <a:pt x="27231" y="6910"/>
                  </a:moveTo>
                  <a:lnTo>
                    <a:pt x="27180" y="7064"/>
                  </a:lnTo>
                  <a:lnTo>
                    <a:pt x="27128" y="7217"/>
                  </a:lnTo>
                  <a:lnTo>
                    <a:pt x="27128" y="7371"/>
                  </a:lnTo>
                  <a:lnTo>
                    <a:pt x="27077" y="7473"/>
                  </a:lnTo>
                  <a:lnTo>
                    <a:pt x="26975" y="7576"/>
                  </a:lnTo>
                  <a:lnTo>
                    <a:pt x="26872" y="7678"/>
                  </a:lnTo>
                  <a:lnTo>
                    <a:pt x="26770" y="7729"/>
                  </a:lnTo>
                  <a:lnTo>
                    <a:pt x="26668" y="7729"/>
                  </a:lnTo>
                  <a:lnTo>
                    <a:pt x="26463" y="7780"/>
                  </a:lnTo>
                  <a:lnTo>
                    <a:pt x="26258" y="7832"/>
                  </a:lnTo>
                  <a:lnTo>
                    <a:pt x="26156" y="7985"/>
                  </a:lnTo>
                  <a:lnTo>
                    <a:pt x="26054" y="8139"/>
                  </a:lnTo>
                  <a:lnTo>
                    <a:pt x="26002" y="8292"/>
                  </a:lnTo>
                  <a:lnTo>
                    <a:pt x="26002" y="8497"/>
                  </a:lnTo>
                  <a:lnTo>
                    <a:pt x="26002" y="8651"/>
                  </a:lnTo>
                  <a:lnTo>
                    <a:pt x="26054" y="8804"/>
                  </a:lnTo>
                  <a:lnTo>
                    <a:pt x="26105" y="8497"/>
                  </a:lnTo>
                  <a:lnTo>
                    <a:pt x="26156" y="8343"/>
                  </a:lnTo>
                  <a:lnTo>
                    <a:pt x="26207" y="8241"/>
                  </a:lnTo>
                  <a:lnTo>
                    <a:pt x="26309" y="8139"/>
                  </a:lnTo>
                  <a:lnTo>
                    <a:pt x="26412" y="8036"/>
                  </a:lnTo>
                  <a:lnTo>
                    <a:pt x="26514" y="8036"/>
                  </a:lnTo>
                  <a:lnTo>
                    <a:pt x="26668" y="7985"/>
                  </a:lnTo>
                  <a:lnTo>
                    <a:pt x="26872" y="7985"/>
                  </a:lnTo>
                  <a:lnTo>
                    <a:pt x="27026" y="7883"/>
                  </a:lnTo>
                  <a:lnTo>
                    <a:pt x="27180" y="7729"/>
                  </a:lnTo>
                  <a:lnTo>
                    <a:pt x="27282" y="7576"/>
                  </a:lnTo>
                  <a:lnTo>
                    <a:pt x="27282" y="7422"/>
                  </a:lnTo>
                  <a:lnTo>
                    <a:pt x="27282" y="7217"/>
                  </a:lnTo>
                  <a:lnTo>
                    <a:pt x="27231" y="6910"/>
                  </a:lnTo>
                  <a:close/>
                  <a:moveTo>
                    <a:pt x="14895" y="11568"/>
                  </a:moveTo>
                  <a:lnTo>
                    <a:pt x="14742" y="11824"/>
                  </a:lnTo>
                  <a:lnTo>
                    <a:pt x="14946" y="11824"/>
                  </a:lnTo>
                  <a:lnTo>
                    <a:pt x="15100" y="11926"/>
                  </a:lnTo>
                  <a:lnTo>
                    <a:pt x="15254" y="12080"/>
                  </a:lnTo>
                  <a:lnTo>
                    <a:pt x="15458" y="12131"/>
                  </a:lnTo>
                  <a:lnTo>
                    <a:pt x="15612" y="12131"/>
                  </a:lnTo>
                  <a:lnTo>
                    <a:pt x="15817" y="12080"/>
                  </a:lnTo>
                  <a:lnTo>
                    <a:pt x="15970" y="11978"/>
                  </a:lnTo>
                  <a:lnTo>
                    <a:pt x="16124" y="11875"/>
                  </a:lnTo>
                  <a:lnTo>
                    <a:pt x="16277" y="11568"/>
                  </a:lnTo>
                  <a:lnTo>
                    <a:pt x="16021" y="11773"/>
                  </a:lnTo>
                  <a:lnTo>
                    <a:pt x="15868" y="11875"/>
                  </a:lnTo>
                  <a:lnTo>
                    <a:pt x="15765" y="11875"/>
                  </a:lnTo>
                  <a:lnTo>
                    <a:pt x="15612" y="11926"/>
                  </a:lnTo>
                  <a:lnTo>
                    <a:pt x="15510" y="11875"/>
                  </a:lnTo>
                  <a:lnTo>
                    <a:pt x="15407" y="11824"/>
                  </a:lnTo>
                  <a:lnTo>
                    <a:pt x="15305" y="11773"/>
                  </a:lnTo>
                  <a:lnTo>
                    <a:pt x="15100" y="11619"/>
                  </a:lnTo>
                  <a:lnTo>
                    <a:pt x="14895" y="11568"/>
                  </a:lnTo>
                  <a:close/>
                  <a:moveTo>
                    <a:pt x="20884" y="11824"/>
                  </a:moveTo>
                  <a:lnTo>
                    <a:pt x="20526" y="11875"/>
                  </a:lnTo>
                  <a:lnTo>
                    <a:pt x="20884" y="11978"/>
                  </a:lnTo>
                  <a:lnTo>
                    <a:pt x="20986" y="11978"/>
                  </a:lnTo>
                  <a:lnTo>
                    <a:pt x="21140" y="12029"/>
                  </a:lnTo>
                  <a:lnTo>
                    <a:pt x="21242" y="12131"/>
                  </a:lnTo>
                  <a:lnTo>
                    <a:pt x="21293" y="12233"/>
                  </a:lnTo>
                  <a:lnTo>
                    <a:pt x="21345" y="12336"/>
                  </a:lnTo>
                  <a:lnTo>
                    <a:pt x="21396" y="12489"/>
                  </a:lnTo>
                  <a:lnTo>
                    <a:pt x="21396" y="12643"/>
                  </a:lnTo>
                  <a:lnTo>
                    <a:pt x="21498" y="12848"/>
                  </a:lnTo>
                  <a:lnTo>
                    <a:pt x="21600" y="13001"/>
                  </a:lnTo>
                  <a:lnTo>
                    <a:pt x="21805" y="13104"/>
                  </a:lnTo>
                  <a:lnTo>
                    <a:pt x="22112" y="13104"/>
                  </a:lnTo>
                  <a:lnTo>
                    <a:pt x="22471" y="13052"/>
                  </a:lnTo>
                  <a:lnTo>
                    <a:pt x="22112" y="13001"/>
                  </a:lnTo>
                  <a:lnTo>
                    <a:pt x="22010" y="13001"/>
                  </a:lnTo>
                  <a:lnTo>
                    <a:pt x="21856" y="12899"/>
                  </a:lnTo>
                  <a:lnTo>
                    <a:pt x="21754" y="12848"/>
                  </a:lnTo>
                  <a:lnTo>
                    <a:pt x="21703" y="12745"/>
                  </a:lnTo>
                  <a:lnTo>
                    <a:pt x="21652" y="12592"/>
                  </a:lnTo>
                  <a:lnTo>
                    <a:pt x="21652" y="12489"/>
                  </a:lnTo>
                  <a:lnTo>
                    <a:pt x="21600" y="12233"/>
                  </a:lnTo>
                  <a:lnTo>
                    <a:pt x="21447" y="12029"/>
                  </a:lnTo>
                  <a:lnTo>
                    <a:pt x="21242" y="11875"/>
                  </a:lnTo>
                  <a:lnTo>
                    <a:pt x="20986" y="11824"/>
                  </a:lnTo>
                  <a:close/>
                  <a:moveTo>
                    <a:pt x="2457" y="16738"/>
                  </a:moveTo>
                  <a:lnTo>
                    <a:pt x="2253" y="16789"/>
                  </a:lnTo>
                  <a:lnTo>
                    <a:pt x="2099" y="16891"/>
                  </a:lnTo>
                  <a:lnTo>
                    <a:pt x="1946" y="17045"/>
                  </a:lnTo>
                  <a:lnTo>
                    <a:pt x="1792" y="17301"/>
                  </a:lnTo>
                  <a:lnTo>
                    <a:pt x="2048" y="17147"/>
                  </a:lnTo>
                  <a:lnTo>
                    <a:pt x="2202" y="17045"/>
                  </a:lnTo>
                  <a:lnTo>
                    <a:pt x="2304" y="16994"/>
                  </a:lnTo>
                  <a:lnTo>
                    <a:pt x="2560" y="16994"/>
                  </a:lnTo>
                  <a:lnTo>
                    <a:pt x="2662" y="17045"/>
                  </a:lnTo>
                  <a:lnTo>
                    <a:pt x="2765" y="17147"/>
                  </a:lnTo>
                  <a:lnTo>
                    <a:pt x="2918" y="17250"/>
                  </a:lnTo>
                  <a:lnTo>
                    <a:pt x="3123" y="17301"/>
                  </a:lnTo>
                  <a:lnTo>
                    <a:pt x="3328" y="17352"/>
                  </a:lnTo>
                  <a:lnTo>
                    <a:pt x="3481" y="17301"/>
                  </a:lnTo>
                  <a:lnTo>
                    <a:pt x="3635" y="17198"/>
                  </a:lnTo>
                  <a:lnTo>
                    <a:pt x="3788" y="17045"/>
                  </a:lnTo>
                  <a:lnTo>
                    <a:pt x="3942" y="16789"/>
                  </a:lnTo>
                  <a:lnTo>
                    <a:pt x="3839" y="16840"/>
                  </a:lnTo>
                  <a:lnTo>
                    <a:pt x="3686" y="16942"/>
                  </a:lnTo>
                  <a:lnTo>
                    <a:pt x="3583" y="17045"/>
                  </a:lnTo>
                  <a:lnTo>
                    <a:pt x="3430" y="17096"/>
                  </a:lnTo>
                  <a:lnTo>
                    <a:pt x="3174" y="17096"/>
                  </a:lnTo>
                  <a:lnTo>
                    <a:pt x="3072" y="17045"/>
                  </a:lnTo>
                  <a:lnTo>
                    <a:pt x="2969" y="16942"/>
                  </a:lnTo>
                  <a:lnTo>
                    <a:pt x="2816" y="16840"/>
                  </a:lnTo>
                  <a:lnTo>
                    <a:pt x="2611" y="16789"/>
                  </a:lnTo>
                  <a:lnTo>
                    <a:pt x="2457" y="16738"/>
                  </a:lnTo>
                  <a:close/>
                  <a:moveTo>
                    <a:pt x="25644" y="17403"/>
                  </a:moveTo>
                  <a:lnTo>
                    <a:pt x="25439" y="17454"/>
                  </a:lnTo>
                  <a:lnTo>
                    <a:pt x="25286" y="17557"/>
                  </a:lnTo>
                  <a:lnTo>
                    <a:pt x="25183" y="17710"/>
                  </a:lnTo>
                  <a:lnTo>
                    <a:pt x="24979" y="17966"/>
                  </a:lnTo>
                  <a:lnTo>
                    <a:pt x="24979" y="17966"/>
                  </a:lnTo>
                  <a:lnTo>
                    <a:pt x="25286" y="17761"/>
                  </a:lnTo>
                  <a:lnTo>
                    <a:pt x="25491" y="17659"/>
                  </a:lnTo>
                  <a:lnTo>
                    <a:pt x="25746" y="17659"/>
                  </a:lnTo>
                  <a:lnTo>
                    <a:pt x="25900" y="17710"/>
                  </a:lnTo>
                  <a:lnTo>
                    <a:pt x="26002" y="17761"/>
                  </a:lnTo>
                  <a:lnTo>
                    <a:pt x="26156" y="17915"/>
                  </a:lnTo>
                  <a:lnTo>
                    <a:pt x="26309" y="17966"/>
                  </a:lnTo>
                  <a:lnTo>
                    <a:pt x="26514" y="17966"/>
                  </a:lnTo>
                  <a:lnTo>
                    <a:pt x="26719" y="17915"/>
                  </a:lnTo>
                  <a:lnTo>
                    <a:pt x="26872" y="17813"/>
                  </a:lnTo>
                  <a:lnTo>
                    <a:pt x="26975" y="17710"/>
                  </a:lnTo>
                  <a:lnTo>
                    <a:pt x="27180" y="17403"/>
                  </a:lnTo>
                  <a:lnTo>
                    <a:pt x="26872" y="17608"/>
                  </a:lnTo>
                  <a:lnTo>
                    <a:pt x="26617" y="17710"/>
                  </a:lnTo>
                  <a:lnTo>
                    <a:pt x="26514" y="17761"/>
                  </a:lnTo>
                  <a:lnTo>
                    <a:pt x="26412" y="17710"/>
                  </a:lnTo>
                  <a:lnTo>
                    <a:pt x="26258" y="17659"/>
                  </a:lnTo>
                  <a:lnTo>
                    <a:pt x="26156" y="17608"/>
                  </a:lnTo>
                  <a:lnTo>
                    <a:pt x="26002" y="17454"/>
                  </a:lnTo>
                  <a:lnTo>
                    <a:pt x="25849" y="17403"/>
                  </a:lnTo>
                  <a:close/>
                  <a:moveTo>
                    <a:pt x="17506" y="16124"/>
                  </a:moveTo>
                  <a:lnTo>
                    <a:pt x="17506" y="16328"/>
                  </a:lnTo>
                  <a:lnTo>
                    <a:pt x="17455" y="16482"/>
                  </a:lnTo>
                  <a:lnTo>
                    <a:pt x="17403" y="16635"/>
                  </a:lnTo>
                  <a:lnTo>
                    <a:pt x="17352" y="16738"/>
                  </a:lnTo>
                  <a:lnTo>
                    <a:pt x="17301" y="16840"/>
                  </a:lnTo>
                  <a:lnTo>
                    <a:pt x="17199" y="16942"/>
                  </a:lnTo>
                  <a:lnTo>
                    <a:pt x="17045" y="16994"/>
                  </a:lnTo>
                  <a:lnTo>
                    <a:pt x="16738" y="16994"/>
                  </a:lnTo>
                  <a:lnTo>
                    <a:pt x="16584" y="17096"/>
                  </a:lnTo>
                  <a:lnTo>
                    <a:pt x="16431" y="17198"/>
                  </a:lnTo>
                  <a:lnTo>
                    <a:pt x="16328" y="17403"/>
                  </a:lnTo>
                  <a:lnTo>
                    <a:pt x="16277" y="17557"/>
                  </a:lnTo>
                  <a:lnTo>
                    <a:pt x="16277" y="17761"/>
                  </a:lnTo>
                  <a:lnTo>
                    <a:pt x="16380" y="18069"/>
                  </a:lnTo>
                  <a:lnTo>
                    <a:pt x="16431" y="17761"/>
                  </a:lnTo>
                  <a:lnTo>
                    <a:pt x="16431" y="17608"/>
                  </a:lnTo>
                  <a:lnTo>
                    <a:pt x="16533" y="17505"/>
                  </a:lnTo>
                  <a:lnTo>
                    <a:pt x="16584" y="17403"/>
                  </a:lnTo>
                  <a:lnTo>
                    <a:pt x="16687" y="17301"/>
                  </a:lnTo>
                  <a:lnTo>
                    <a:pt x="16840" y="17250"/>
                  </a:lnTo>
                  <a:lnTo>
                    <a:pt x="16943" y="17250"/>
                  </a:lnTo>
                  <a:lnTo>
                    <a:pt x="17147" y="17198"/>
                  </a:lnTo>
                  <a:lnTo>
                    <a:pt x="17301" y="17147"/>
                  </a:lnTo>
                  <a:lnTo>
                    <a:pt x="17455" y="16994"/>
                  </a:lnTo>
                  <a:lnTo>
                    <a:pt x="17557" y="16840"/>
                  </a:lnTo>
                  <a:lnTo>
                    <a:pt x="17608" y="16635"/>
                  </a:lnTo>
                  <a:lnTo>
                    <a:pt x="17557" y="16482"/>
                  </a:lnTo>
                  <a:lnTo>
                    <a:pt x="17506" y="16124"/>
                  </a:lnTo>
                  <a:close/>
                  <a:moveTo>
                    <a:pt x="9060" y="17045"/>
                  </a:moveTo>
                  <a:lnTo>
                    <a:pt x="8907" y="17096"/>
                  </a:lnTo>
                  <a:lnTo>
                    <a:pt x="8548" y="17147"/>
                  </a:lnTo>
                  <a:lnTo>
                    <a:pt x="8907" y="17198"/>
                  </a:lnTo>
                  <a:lnTo>
                    <a:pt x="9009" y="17250"/>
                  </a:lnTo>
                  <a:lnTo>
                    <a:pt x="9163" y="17301"/>
                  </a:lnTo>
                  <a:lnTo>
                    <a:pt x="9265" y="17352"/>
                  </a:lnTo>
                  <a:lnTo>
                    <a:pt x="9367" y="17454"/>
                  </a:lnTo>
                  <a:lnTo>
                    <a:pt x="9367" y="17557"/>
                  </a:lnTo>
                  <a:lnTo>
                    <a:pt x="9419" y="17710"/>
                  </a:lnTo>
                  <a:lnTo>
                    <a:pt x="9419" y="17915"/>
                  </a:lnTo>
                  <a:lnTo>
                    <a:pt x="9521" y="18069"/>
                  </a:lnTo>
                  <a:lnTo>
                    <a:pt x="9623" y="18222"/>
                  </a:lnTo>
                  <a:lnTo>
                    <a:pt x="9828" y="18324"/>
                  </a:lnTo>
                  <a:lnTo>
                    <a:pt x="9982" y="18376"/>
                  </a:lnTo>
                  <a:lnTo>
                    <a:pt x="10186" y="18376"/>
                  </a:lnTo>
                  <a:lnTo>
                    <a:pt x="10493" y="18273"/>
                  </a:lnTo>
                  <a:lnTo>
                    <a:pt x="10340" y="18222"/>
                  </a:lnTo>
                  <a:lnTo>
                    <a:pt x="10186" y="18171"/>
                  </a:lnTo>
                  <a:lnTo>
                    <a:pt x="10033" y="18171"/>
                  </a:lnTo>
                  <a:lnTo>
                    <a:pt x="9930" y="18120"/>
                  </a:lnTo>
                  <a:lnTo>
                    <a:pt x="9828" y="18017"/>
                  </a:lnTo>
                  <a:lnTo>
                    <a:pt x="9726" y="17915"/>
                  </a:lnTo>
                  <a:lnTo>
                    <a:pt x="9674" y="17813"/>
                  </a:lnTo>
                  <a:lnTo>
                    <a:pt x="9674" y="17659"/>
                  </a:lnTo>
                  <a:lnTo>
                    <a:pt x="9623" y="17505"/>
                  </a:lnTo>
                  <a:lnTo>
                    <a:pt x="9572" y="17301"/>
                  </a:lnTo>
                  <a:lnTo>
                    <a:pt x="9419" y="17147"/>
                  </a:lnTo>
                  <a:lnTo>
                    <a:pt x="9265" y="17096"/>
                  </a:lnTo>
                  <a:lnTo>
                    <a:pt x="9060" y="17045"/>
                  </a:lnTo>
                  <a:close/>
                  <a:moveTo>
                    <a:pt x="20474" y="21344"/>
                  </a:moveTo>
                  <a:lnTo>
                    <a:pt x="20321" y="21396"/>
                  </a:lnTo>
                  <a:lnTo>
                    <a:pt x="20167" y="21498"/>
                  </a:lnTo>
                  <a:lnTo>
                    <a:pt x="20014" y="21651"/>
                  </a:lnTo>
                  <a:lnTo>
                    <a:pt x="19860" y="21907"/>
                  </a:lnTo>
                  <a:lnTo>
                    <a:pt x="20116" y="21754"/>
                  </a:lnTo>
                  <a:lnTo>
                    <a:pt x="20372" y="21600"/>
                  </a:lnTo>
                  <a:lnTo>
                    <a:pt x="20628" y="21600"/>
                  </a:lnTo>
                  <a:lnTo>
                    <a:pt x="20730" y="21651"/>
                  </a:lnTo>
                  <a:lnTo>
                    <a:pt x="20833" y="21754"/>
                  </a:lnTo>
                  <a:lnTo>
                    <a:pt x="21037" y="21907"/>
                  </a:lnTo>
                  <a:lnTo>
                    <a:pt x="21293" y="21907"/>
                  </a:lnTo>
                  <a:lnTo>
                    <a:pt x="21549" y="21856"/>
                  </a:lnTo>
                  <a:lnTo>
                    <a:pt x="21754" y="21703"/>
                  </a:lnTo>
                  <a:lnTo>
                    <a:pt x="21856" y="21651"/>
                  </a:lnTo>
                  <a:lnTo>
                    <a:pt x="22010" y="21344"/>
                  </a:lnTo>
                  <a:lnTo>
                    <a:pt x="21908" y="21498"/>
                  </a:lnTo>
                  <a:lnTo>
                    <a:pt x="21805" y="21549"/>
                  </a:lnTo>
                  <a:lnTo>
                    <a:pt x="21754" y="21549"/>
                  </a:lnTo>
                  <a:lnTo>
                    <a:pt x="21498" y="21703"/>
                  </a:lnTo>
                  <a:lnTo>
                    <a:pt x="21242" y="21703"/>
                  </a:lnTo>
                  <a:lnTo>
                    <a:pt x="21140" y="21651"/>
                  </a:lnTo>
                  <a:lnTo>
                    <a:pt x="21037" y="21549"/>
                  </a:lnTo>
                  <a:lnTo>
                    <a:pt x="20884" y="21447"/>
                  </a:lnTo>
                  <a:lnTo>
                    <a:pt x="20679" y="21396"/>
                  </a:lnTo>
                  <a:lnTo>
                    <a:pt x="20474" y="21344"/>
                  </a:lnTo>
                  <a:close/>
                  <a:moveTo>
                    <a:pt x="12797" y="21805"/>
                  </a:moveTo>
                  <a:lnTo>
                    <a:pt x="12643" y="21856"/>
                  </a:lnTo>
                  <a:lnTo>
                    <a:pt x="12490" y="21959"/>
                  </a:lnTo>
                  <a:lnTo>
                    <a:pt x="12336" y="22061"/>
                  </a:lnTo>
                  <a:lnTo>
                    <a:pt x="12183" y="22368"/>
                  </a:lnTo>
                  <a:lnTo>
                    <a:pt x="12438" y="22163"/>
                  </a:lnTo>
                  <a:lnTo>
                    <a:pt x="12694" y="22010"/>
                  </a:lnTo>
                  <a:lnTo>
                    <a:pt x="12950" y="22010"/>
                  </a:lnTo>
                  <a:lnTo>
                    <a:pt x="13053" y="22061"/>
                  </a:lnTo>
                  <a:lnTo>
                    <a:pt x="13155" y="22163"/>
                  </a:lnTo>
                  <a:lnTo>
                    <a:pt x="13411" y="22317"/>
                  </a:lnTo>
                  <a:lnTo>
                    <a:pt x="13616" y="22368"/>
                  </a:lnTo>
                  <a:lnTo>
                    <a:pt x="13872" y="22317"/>
                  </a:lnTo>
                  <a:lnTo>
                    <a:pt x="14076" y="22163"/>
                  </a:lnTo>
                  <a:lnTo>
                    <a:pt x="14179" y="22061"/>
                  </a:lnTo>
                  <a:lnTo>
                    <a:pt x="14332" y="21805"/>
                  </a:lnTo>
                  <a:lnTo>
                    <a:pt x="14076" y="22010"/>
                  </a:lnTo>
                  <a:lnTo>
                    <a:pt x="13974" y="22061"/>
                  </a:lnTo>
                  <a:lnTo>
                    <a:pt x="13820" y="22112"/>
                  </a:lnTo>
                  <a:lnTo>
                    <a:pt x="13564" y="22112"/>
                  </a:lnTo>
                  <a:lnTo>
                    <a:pt x="13462" y="22061"/>
                  </a:lnTo>
                  <a:lnTo>
                    <a:pt x="13360" y="21959"/>
                  </a:lnTo>
                  <a:lnTo>
                    <a:pt x="13206" y="21856"/>
                  </a:lnTo>
                  <a:lnTo>
                    <a:pt x="13001" y="21805"/>
                  </a:lnTo>
                  <a:close/>
                  <a:moveTo>
                    <a:pt x="4863" y="21396"/>
                  </a:moveTo>
                  <a:lnTo>
                    <a:pt x="4863" y="21549"/>
                  </a:lnTo>
                  <a:lnTo>
                    <a:pt x="4812" y="21703"/>
                  </a:lnTo>
                  <a:lnTo>
                    <a:pt x="4812" y="21856"/>
                  </a:lnTo>
                  <a:lnTo>
                    <a:pt x="4710" y="22010"/>
                  </a:lnTo>
                  <a:lnTo>
                    <a:pt x="4658" y="22112"/>
                  </a:lnTo>
                  <a:lnTo>
                    <a:pt x="4556" y="22163"/>
                  </a:lnTo>
                  <a:lnTo>
                    <a:pt x="4454" y="22214"/>
                  </a:lnTo>
                  <a:lnTo>
                    <a:pt x="4300" y="22266"/>
                  </a:lnTo>
                  <a:lnTo>
                    <a:pt x="4095" y="22266"/>
                  </a:lnTo>
                  <a:lnTo>
                    <a:pt x="3942" y="22368"/>
                  </a:lnTo>
                  <a:lnTo>
                    <a:pt x="3788" y="22470"/>
                  </a:lnTo>
                  <a:lnTo>
                    <a:pt x="3686" y="22624"/>
                  </a:lnTo>
                  <a:lnTo>
                    <a:pt x="3686" y="22829"/>
                  </a:lnTo>
                  <a:lnTo>
                    <a:pt x="3686" y="22982"/>
                  </a:lnTo>
                  <a:lnTo>
                    <a:pt x="3737" y="23187"/>
                  </a:lnTo>
                  <a:lnTo>
                    <a:pt x="3737" y="23341"/>
                  </a:lnTo>
                  <a:lnTo>
                    <a:pt x="3839" y="22982"/>
                  </a:lnTo>
                  <a:lnTo>
                    <a:pt x="3839" y="22880"/>
                  </a:lnTo>
                  <a:lnTo>
                    <a:pt x="3942" y="22726"/>
                  </a:lnTo>
                  <a:lnTo>
                    <a:pt x="3993" y="22624"/>
                  </a:lnTo>
                  <a:lnTo>
                    <a:pt x="4095" y="22573"/>
                  </a:lnTo>
                  <a:lnTo>
                    <a:pt x="4249" y="22522"/>
                  </a:lnTo>
                  <a:lnTo>
                    <a:pt x="4351" y="22522"/>
                  </a:lnTo>
                  <a:lnTo>
                    <a:pt x="4556" y="22470"/>
                  </a:lnTo>
                  <a:lnTo>
                    <a:pt x="4710" y="22368"/>
                  </a:lnTo>
                  <a:lnTo>
                    <a:pt x="4863" y="22266"/>
                  </a:lnTo>
                  <a:lnTo>
                    <a:pt x="4965" y="22061"/>
                  </a:lnTo>
                  <a:lnTo>
                    <a:pt x="4965" y="21907"/>
                  </a:lnTo>
                  <a:lnTo>
                    <a:pt x="4965" y="21703"/>
                  </a:lnTo>
                  <a:lnTo>
                    <a:pt x="4863" y="21396"/>
                  </a:lnTo>
                  <a:close/>
                  <a:moveTo>
                    <a:pt x="8907" y="26258"/>
                  </a:moveTo>
                  <a:lnTo>
                    <a:pt x="8548" y="26309"/>
                  </a:lnTo>
                  <a:lnTo>
                    <a:pt x="8907" y="26360"/>
                  </a:lnTo>
                  <a:lnTo>
                    <a:pt x="9009" y="26412"/>
                  </a:lnTo>
                  <a:lnTo>
                    <a:pt x="9163" y="26463"/>
                  </a:lnTo>
                  <a:lnTo>
                    <a:pt x="9265" y="26565"/>
                  </a:lnTo>
                  <a:lnTo>
                    <a:pt x="9367" y="26668"/>
                  </a:lnTo>
                  <a:lnTo>
                    <a:pt x="9367" y="26770"/>
                  </a:lnTo>
                  <a:lnTo>
                    <a:pt x="9419" y="26872"/>
                  </a:lnTo>
                  <a:lnTo>
                    <a:pt x="9419" y="27077"/>
                  </a:lnTo>
                  <a:lnTo>
                    <a:pt x="9521" y="27231"/>
                  </a:lnTo>
                  <a:lnTo>
                    <a:pt x="9623" y="27384"/>
                  </a:lnTo>
                  <a:lnTo>
                    <a:pt x="9828" y="27487"/>
                  </a:lnTo>
                  <a:lnTo>
                    <a:pt x="9982" y="27538"/>
                  </a:lnTo>
                  <a:lnTo>
                    <a:pt x="10186" y="27538"/>
                  </a:lnTo>
                  <a:lnTo>
                    <a:pt x="10493" y="27487"/>
                  </a:lnTo>
                  <a:lnTo>
                    <a:pt x="10186" y="27384"/>
                  </a:lnTo>
                  <a:lnTo>
                    <a:pt x="10033" y="27384"/>
                  </a:lnTo>
                  <a:lnTo>
                    <a:pt x="9930" y="27282"/>
                  </a:lnTo>
                  <a:lnTo>
                    <a:pt x="9828" y="27231"/>
                  </a:lnTo>
                  <a:lnTo>
                    <a:pt x="9726" y="27128"/>
                  </a:lnTo>
                  <a:lnTo>
                    <a:pt x="9674" y="26975"/>
                  </a:lnTo>
                  <a:lnTo>
                    <a:pt x="9674" y="26872"/>
                  </a:lnTo>
                  <a:lnTo>
                    <a:pt x="9623" y="26668"/>
                  </a:lnTo>
                  <a:lnTo>
                    <a:pt x="9572" y="26514"/>
                  </a:lnTo>
                  <a:lnTo>
                    <a:pt x="9419" y="26360"/>
                  </a:lnTo>
                  <a:lnTo>
                    <a:pt x="9265" y="26258"/>
                  </a:lnTo>
                  <a:close/>
                  <a:moveTo>
                    <a:pt x="1229" y="26309"/>
                  </a:moveTo>
                  <a:lnTo>
                    <a:pt x="1229" y="26463"/>
                  </a:lnTo>
                  <a:lnTo>
                    <a:pt x="1178" y="26616"/>
                  </a:lnTo>
                  <a:lnTo>
                    <a:pt x="1127" y="26770"/>
                  </a:lnTo>
                  <a:lnTo>
                    <a:pt x="1075" y="26872"/>
                  </a:lnTo>
                  <a:lnTo>
                    <a:pt x="1024" y="26975"/>
                  </a:lnTo>
                  <a:lnTo>
                    <a:pt x="922" y="27077"/>
                  </a:lnTo>
                  <a:lnTo>
                    <a:pt x="768" y="27128"/>
                  </a:lnTo>
                  <a:lnTo>
                    <a:pt x="666" y="27128"/>
                  </a:lnTo>
                  <a:lnTo>
                    <a:pt x="461" y="27179"/>
                  </a:lnTo>
                  <a:lnTo>
                    <a:pt x="308" y="27231"/>
                  </a:lnTo>
                  <a:lnTo>
                    <a:pt x="154" y="27384"/>
                  </a:lnTo>
                  <a:lnTo>
                    <a:pt x="52" y="27538"/>
                  </a:lnTo>
                  <a:lnTo>
                    <a:pt x="1" y="27742"/>
                  </a:lnTo>
                  <a:lnTo>
                    <a:pt x="1" y="27896"/>
                  </a:lnTo>
                  <a:lnTo>
                    <a:pt x="103" y="28203"/>
                  </a:lnTo>
                  <a:lnTo>
                    <a:pt x="154" y="27896"/>
                  </a:lnTo>
                  <a:lnTo>
                    <a:pt x="154" y="27742"/>
                  </a:lnTo>
                  <a:lnTo>
                    <a:pt x="256" y="27640"/>
                  </a:lnTo>
                  <a:lnTo>
                    <a:pt x="308" y="27538"/>
                  </a:lnTo>
                  <a:lnTo>
                    <a:pt x="410" y="27487"/>
                  </a:lnTo>
                  <a:lnTo>
                    <a:pt x="564" y="27435"/>
                  </a:lnTo>
                  <a:lnTo>
                    <a:pt x="666" y="27384"/>
                  </a:lnTo>
                  <a:lnTo>
                    <a:pt x="871" y="27384"/>
                  </a:lnTo>
                  <a:lnTo>
                    <a:pt x="1024" y="27282"/>
                  </a:lnTo>
                  <a:lnTo>
                    <a:pt x="1178" y="27128"/>
                  </a:lnTo>
                  <a:lnTo>
                    <a:pt x="1280" y="26975"/>
                  </a:lnTo>
                  <a:lnTo>
                    <a:pt x="1331" y="26821"/>
                  </a:lnTo>
                  <a:lnTo>
                    <a:pt x="1331" y="26616"/>
                  </a:lnTo>
                  <a:lnTo>
                    <a:pt x="1280" y="26616"/>
                  </a:lnTo>
                  <a:lnTo>
                    <a:pt x="1229" y="26309"/>
                  </a:lnTo>
                  <a:close/>
                  <a:moveTo>
                    <a:pt x="18171" y="26360"/>
                  </a:moveTo>
                  <a:lnTo>
                    <a:pt x="18120" y="26668"/>
                  </a:lnTo>
                  <a:lnTo>
                    <a:pt x="18018" y="26923"/>
                  </a:lnTo>
                  <a:lnTo>
                    <a:pt x="17915" y="27026"/>
                  </a:lnTo>
                  <a:lnTo>
                    <a:pt x="17813" y="27128"/>
                  </a:lnTo>
                  <a:lnTo>
                    <a:pt x="17710" y="27179"/>
                  </a:lnTo>
                  <a:lnTo>
                    <a:pt x="17608" y="27179"/>
                  </a:lnTo>
                  <a:lnTo>
                    <a:pt x="17403" y="27231"/>
                  </a:lnTo>
                  <a:lnTo>
                    <a:pt x="17250" y="27282"/>
                  </a:lnTo>
                  <a:lnTo>
                    <a:pt x="17096" y="27435"/>
                  </a:lnTo>
                  <a:lnTo>
                    <a:pt x="16994" y="27589"/>
                  </a:lnTo>
                  <a:lnTo>
                    <a:pt x="16943" y="27742"/>
                  </a:lnTo>
                  <a:lnTo>
                    <a:pt x="16943" y="27947"/>
                  </a:lnTo>
                  <a:lnTo>
                    <a:pt x="16994" y="28254"/>
                  </a:lnTo>
                  <a:lnTo>
                    <a:pt x="17096" y="27947"/>
                  </a:lnTo>
                  <a:lnTo>
                    <a:pt x="17096" y="27794"/>
                  </a:lnTo>
                  <a:lnTo>
                    <a:pt x="17147" y="27691"/>
                  </a:lnTo>
                  <a:lnTo>
                    <a:pt x="17250" y="27589"/>
                  </a:lnTo>
                  <a:lnTo>
                    <a:pt x="17352" y="27487"/>
                  </a:lnTo>
                  <a:lnTo>
                    <a:pt x="17455" y="27435"/>
                  </a:lnTo>
                  <a:lnTo>
                    <a:pt x="17608" y="27435"/>
                  </a:lnTo>
                  <a:lnTo>
                    <a:pt x="17813" y="27384"/>
                  </a:lnTo>
                  <a:lnTo>
                    <a:pt x="17966" y="27333"/>
                  </a:lnTo>
                  <a:lnTo>
                    <a:pt x="18120" y="27179"/>
                  </a:lnTo>
                  <a:lnTo>
                    <a:pt x="18222" y="27026"/>
                  </a:lnTo>
                  <a:lnTo>
                    <a:pt x="18222" y="26821"/>
                  </a:lnTo>
                  <a:lnTo>
                    <a:pt x="18222" y="26668"/>
                  </a:lnTo>
                  <a:lnTo>
                    <a:pt x="18222" y="26514"/>
                  </a:lnTo>
                  <a:lnTo>
                    <a:pt x="18171" y="26360"/>
                  </a:lnTo>
                  <a:close/>
                  <a:moveTo>
                    <a:pt x="5529" y="30148"/>
                  </a:moveTo>
                  <a:lnTo>
                    <a:pt x="5375" y="30199"/>
                  </a:lnTo>
                  <a:lnTo>
                    <a:pt x="5221" y="30302"/>
                  </a:lnTo>
                  <a:lnTo>
                    <a:pt x="5068" y="30455"/>
                  </a:lnTo>
                  <a:lnTo>
                    <a:pt x="4914" y="30711"/>
                  </a:lnTo>
                  <a:lnTo>
                    <a:pt x="5170" y="30558"/>
                  </a:lnTo>
                  <a:lnTo>
                    <a:pt x="5273" y="30455"/>
                  </a:lnTo>
                  <a:lnTo>
                    <a:pt x="5426" y="30404"/>
                  </a:lnTo>
                  <a:lnTo>
                    <a:pt x="5682" y="30404"/>
                  </a:lnTo>
                  <a:lnTo>
                    <a:pt x="5784" y="30455"/>
                  </a:lnTo>
                  <a:lnTo>
                    <a:pt x="5887" y="30506"/>
                  </a:lnTo>
                  <a:lnTo>
                    <a:pt x="6040" y="30660"/>
                  </a:lnTo>
                  <a:lnTo>
                    <a:pt x="6245" y="30711"/>
                  </a:lnTo>
                  <a:lnTo>
                    <a:pt x="6450" y="30711"/>
                  </a:lnTo>
                  <a:lnTo>
                    <a:pt x="6603" y="30660"/>
                  </a:lnTo>
                  <a:lnTo>
                    <a:pt x="6757" y="30558"/>
                  </a:lnTo>
                  <a:lnTo>
                    <a:pt x="6910" y="30455"/>
                  </a:lnTo>
                  <a:lnTo>
                    <a:pt x="7064" y="30148"/>
                  </a:lnTo>
                  <a:lnTo>
                    <a:pt x="7064" y="30148"/>
                  </a:lnTo>
                  <a:lnTo>
                    <a:pt x="6808" y="30353"/>
                  </a:lnTo>
                  <a:lnTo>
                    <a:pt x="6706" y="30455"/>
                  </a:lnTo>
                  <a:lnTo>
                    <a:pt x="6552" y="30506"/>
                  </a:lnTo>
                  <a:lnTo>
                    <a:pt x="6450" y="30506"/>
                  </a:lnTo>
                  <a:lnTo>
                    <a:pt x="6296" y="30455"/>
                  </a:lnTo>
                  <a:lnTo>
                    <a:pt x="6194" y="30404"/>
                  </a:lnTo>
                  <a:lnTo>
                    <a:pt x="6092" y="30353"/>
                  </a:lnTo>
                  <a:lnTo>
                    <a:pt x="5938" y="30199"/>
                  </a:lnTo>
                  <a:lnTo>
                    <a:pt x="5733" y="3014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6;p54">
              <a:extLst>
                <a:ext uri="{FF2B5EF4-FFF2-40B4-BE49-F238E27FC236}">
                  <a16:creationId xmlns:a16="http://schemas.microsoft.com/office/drawing/2014/main" id="{70E21A01-2559-5734-FE48-E01C5A764372}"/>
                </a:ext>
              </a:extLst>
            </p:cNvPr>
            <p:cNvSpPr/>
            <p:nvPr/>
          </p:nvSpPr>
          <p:spPr>
            <a:xfrm>
              <a:off x="4948850" y="2248400"/>
              <a:ext cx="53775" cy="14100"/>
            </a:xfrm>
            <a:custGeom>
              <a:avLst/>
              <a:gdLst/>
              <a:ahLst/>
              <a:cxnLst/>
              <a:rect l="l" t="t" r="r" b="b"/>
              <a:pathLst>
                <a:path w="2151" h="564" fill="none" extrusionOk="0">
                  <a:moveTo>
                    <a:pt x="1894" y="205"/>
                  </a:moveTo>
                  <a:lnTo>
                    <a:pt x="1894" y="205"/>
                  </a:lnTo>
                  <a:lnTo>
                    <a:pt x="1792" y="307"/>
                  </a:lnTo>
                  <a:lnTo>
                    <a:pt x="1638" y="358"/>
                  </a:lnTo>
                  <a:lnTo>
                    <a:pt x="1638" y="358"/>
                  </a:lnTo>
                  <a:lnTo>
                    <a:pt x="1536" y="358"/>
                  </a:lnTo>
                  <a:lnTo>
                    <a:pt x="1382" y="307"/>
                  </a:lnTo>
                  <a:lnTo>
                    <a:pt x="1280" y="256"/>
                  </a:lnTo>
                  <a:lnTo>
                    <a:pt x="1178" y="205"/>
                  </a:lnTo>
                  <a:lnTo>
                    <a:pt x="1178" y="205"/>
                  </a:lnTo>
                  <a:lnTo>
                    <a:pt x="1024" y="51"/>
                  </a:lnTo>
                  <a:lnTo>
                    <a:pt x="819" y="0"/>
                  </a:lnTo>
                  <a:lnTo>
                    <a:pt x="615" y="0"/>
                  </a:lnTo>
                  <a:lnTo>
                    <a:pt x="461" y="51"/>
                  </a:lnTo>
                  <a:lnTo>
                    <a:pt x="461" y="51"/>
                  </a:lnTo>
                  <a:lnTo>
                    <a:pt x="307" y="154"/>
                  </a:lnTo>
                  <a:lnTo>
                    <a:pt x="154" y="307"/>
                  </a:lnTo>
                  <a:lnTo>
                    <a:pt x="0" y="563"/>
                  </a:lnTo>
                  <a:lnTo>
                    <a:pt x="0" y="563"/>
                  </a:lnTo>
                  <a:lnTo>
                    <a:pt x="256" y="410"/>
                  </a:lnTo>
                  <a:lnTo>
                    <a:pt x="256" y="410"/>
                  </a:lnTo>
                  <a:lnTo>
                    <a:pt x="359" y="307"/>
                  </a:lnTo>
                  <a:lnTo>
                    <a:pt x="512" y="256"/>
                  </a:lnTo>
                  <a:lnTo>
                    <a:pt x="512" y="256"/>
                  </a:lnTo>
                  <a:lnTo>
                    <a:pt x="666" y="256"/>
                  </a:lnTo>
                  <a:lnTo>
                    <a:pt x="768" y="256"/>
                  </a:lnTo>
                  <a:lnTo>
                    <a:pt x="870" y="307"/>
                  </a:lnTo>
                  <a:lnTo>
                    <a:pt x="973" y="358"/>
                  </a:lnTo>
                  <a:lnTo>
                    <a:pt x="973" y="358"/>
                  </a:lnTo>
                  <a:lnTo>
                    <a:pt x="1126" y="512"/>
                  </a:lnTo>
                  <a:lnTo>
                    <a:pt x="1331" y="563"/>
                  </a:lnTo>
                  <a:lnTo>
                    <a:pt x="1536" y="563"/>
                  </a:lnTo>
                  <a:lnTo>
                    <a:pt x="1689" y="512"/>
                  </a:lnTo>
                  <a:lnTo>
                    <a:pt x="1689" y="512"/>
                  </a:lnTo>
                  <a:lnTo>
                    <a:pt x="1843" y="410"/>
                  </a:lnTo>
                  <a:lnTo>
                    <a:pt x="1996" y="307"/>
                  </a:lnTo>
                  <a:lnTo>
                    <a:pt x="1996" y="307"/>
                  </a:lnTo>
                  <a:lnTo>
                    <a:pt x="2150" y="0"/>
                  </a:lnTo>
                  <a:lnTo>
                    <a:pt x="2150" y="0"/>
                  </a:lnTo>
                  <a:lnTo>
                    <a:pt x="1894"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7;p54">
              <a:extLst>
                <a:ext uri="{FF2B5EF4-FFF2-40B4-BE49-F238E27FC236}">
                  <a16:creationId xmlns:a16="http://schemas.microsoft.com/office/drawing/2014/main" id="{9B8476A4-DDD8-B7B9-7817-4B8D9929F581}"/>
                </a:ext>
              </a:extLst>
            </p:cNvPr>
            <p:cNvSpPr/>
            <p:nvPr/>
          </p:nvSpPr>
          <p:spPr>
            <a:xfrm>
              <a:off x="5130550" y="2039825"/>
              <a:ext cx="53775" cy="14100"/>
            </a:xfrm>
            <a:custGeom>
              <a:avLst/>
              <a:gdLst/>
              <a:ahLst/>
              <a:cxnLst/>
              <a:rect l="l" t="t" r="r" b="b"/>
              <a:pathLst>
                <a:path w="2151" h="564" fill="none" extrusionOk="0">
                  <a:moveTo>
                    <a:pt x="1894" y="205"/>
                  </a:moveTo>
                  <a:lnTo>
                    <a:pt x="1894" y="205"/>
                  </a:lnTo>
                  <a:lnTo>
                    <a:pt x="1792" y="256"/>
                  </a:lnTo>
                  <a:lnTo>
                    <a:pt x="1638" y="307"/>
                  </a:lnTo>
                  <a:lnTo>
                    <a:pt x="1638" y="307"/>
                  </a:lnTo>
                  <a:lnTo>
                    <a:pt x="1536" y="307"/>
                  </a:lnTo>
                  <a:lnTo>
                    <a:pt x="1382" y="307"/>
                  </a:lnTo>
                  <a:lnTo>
                    <a:pt x="1280" y="256"/>
                  </a:lnTo>
                  <a:lnTo>
                    <a:pt x="1178" y="154"/>
                  </a:lnTo>
                  <a:lnTo>
                    <a:pt x="1178" y="154"/>
                  </a:lnTo>
                  <a:lnTo>
                    <a:pt x="1024" y="51"/>
                  </a:lnTo>
                  <a:lnTo>
                    <a:pt x="819" y="0"/>
                  </a:lnTo>
                  <a:lnTo>
                    <a:pt x="615" y="0"/>
                  </a:lnTo>
                  <a:lnTo>
                    <a:pt x="461" y="51"/>
                  </a:lnTo>
                  <a:lnTo>
                    <a:pt x="461" y="51"/>
                  </a:lnTo>
                  <a:lnTo>
                    <a:pt x="308" y="154"/>
                  </a:lnTo>
                  <a:lnTo>
                    <a:pt x="154" y="256"/>
                  </a:lnTo>
                  <a:lnTo>
                    <a:pt x="1" y="563"/>
                  </a:lnTo>
                  <a:lnTo>
                    <a:pt x="1" y="563"/>
                  </a:lnTo>
                  <a:lnTo>
                    <a:pt x="256" y="358"/>
                  </a:lnTo>
                  <a:lnTo>
                    <a:pt x="256" y="358"/>
                  </a:lnTo>
                  <a:lnTo>
                    <a:pt x="512" y="205"/>
                  </a:lnTo>
                  <a:lnTo>
                    <a:pt x="512" y="205"/>
                  </a:lnTo>
                  <a:lnTo>
                    <a:pt x="666" y="205"/>
                  </a:lnTo>
                  <a:lnTo>
                    <a:pt x="768" y="205"/>
                  </a:lnTo>
                  <a:lnTo>
                    <a:pt x="871" y="256"/>
                  </a:lnTo>
                  <a:lnTo>
                    <a:pt x="973" y="358"/>
                  </a:lnTo>
                  <a:lnTo>
                    <a:pt x="973" y="358"/>
                  </a:lnTo>
                  <a:lnTo>
                    <a:pt x="1229" y="512"/>
                  </a:lnTo>
                  <a:lnTo>
                    <a:pt x="1434" y="563"/>
                  </a:lnTo>
                  <a:lnTo>
                    <a:pt x="1690" y="512"/>
                  </a:lnTo>
                  <a:lnTo>
                    <a:pt x="1894" y="358"/>
                  </a:lnTo>
                  <a:lnTo>
                    <a:pt x="1894" y="358"/>
                  </a:lnTo>
                  <a:lnTo>
                    <a:pt x="1997" y="256"/>
                  </a:lnTo>
                  <a:lnTo>
                    <a:pt x="1997" y="256"/>
                  </a:lnTo>
                  <a:lnTo>
                    <a:pt x="2150" y="0"/>
                  </a:lnTo>
                  <a:lnTo>
                    <a:pt x="2150" y="0"/>
                  </a:lnTo>
                  <a:lnTo>
                    <a:pt x="1894"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8;p54">
              <a:extLst>
                <a:ext uri="{FF2B5EF4-FFF2-40B4-BE49-F238E27FC236}">
                  <a16:creationId xmlns:a16="http://schemas.microsoft.com/office/drawing/2014/main" id="{4CDFFECC-E701-EF1C-643B-9754C3EBA79C}"/>
                </a:ext>
              </a:extLst>
            </p:cNvPr>
            <p:cNvSpPr/>
            <p:nvPr/>
          </p:nvSpPr>
          <p:spPr>
            <a:xfrm>
              <a:off x="5194525" y="1783900"/>
              <a:ext cx="38425" cy="14100"/>
            </a:xfrm>
            <a:custGeom>
              <a:avLst/>
              <a:gdLst/>
              <a:ahLst/>
              <a:cxnLst/>
              <a:rect l="l" t="t" r="r" b="b"/>
              <a:pathLst>
                <a:path w="1537" h="564" fill="none" extrusionOk="0">
                  <a:moveTo>
                    <a:pt x="1280" y="205"/>
                  </a:moveTo>
                  <a:lnTo>
                    <a:pt x="1280" y="205"/>
                  </a:lnTo>
                  <a:lnTo>
                    <a:pt x="1127" y="307"/>
                  </a:lnTo>
                  <a:lnTo>
                    <a:pt x="1024" y="307"/>
                  </a:lnTo>
                  <a:lnTo>
                    <a:pt x="1024" y="307"/>
                  </a:lnTo>
                  <a:lnTo>
                    <a:pt x="871" y="358"/>
                  </a:lnTo>
                  <a:lnTo>
                    <a:pt x="769" y="307"/>
                  </a:lnTo>
                  <a:lnTo>
                    <a:pt x="666" y="256"/>
                  </a:lnTo>
                  <a:lnTo>
                    <a:pt x="564" y="205"/>
                  </a:lnTo>
                  <a:lnTo>
                    <a:pt x="564" y="205"/>
                  </a:lnTo>
                  <a:lnTo>
                    <a:pt x="359" y="51"/>
                  </a:lnTo>
                  <a:lnTo>
                    <a:pt x="154" y="0"/>
                  </a:lnTo>
                  <a:lnTo>
                    <a:pt x="154" y="0"/>
                  </a:lnTo>
                  <a:lnTo>
                    <a:pt x="1" y="256"/>
                  </a:lnTo>
                  <a:lnTo>
                    <a:pt x="1" y="256"/>
                  </a:lnTo>
                  <a:lnTo>
                    <a:pt x="205" y="256"/>
                  </a:lnTo>
                  <a:lnTo>
                    <a:pt x="359" y="358"/>
                  </a:lnTo>
                  <a:lnTo>
                    <a:pt x="359" y="358"/>
                  </a:lnTo>
                  <a:lnTo>
                    <a:pt x="513" y="512"/>
                  </a:lnTo>
                  <a:lnTo>
                    <a:pt x="717" y="563"/>
                  </a:lnTo>
                  <a:lnTo>
                    <a:pt x="871" y="563"/>
                  </a:lnTo>
                  <a:lnTo>
                    <a:pt x="1076" y="512"/>
                  </a:lnTo>
                  <a:lnTo>
                    <a:pt x="1076" y="512"/>
                  </a:lnTo>
                  <a:lnTo>
                    <a:pt x="1229" y="410"/>
                  </a:lnTo>
                  <a:lnTo>
                    <a:pt x="1383" y="307"/>
                  </a:lnTo>
                  <a:lnTo>
                    <a:pt x="1383" y="307"/>
                  </a:lnTo>
                  <a:lnTo>
                    <a:pt x="1536" y="0"/>
                  </a:lnTo>
                  <a:lnTo>
                    <a:pt x="1536" y="0"/>
                  </a:lnTo>
                  <a:lnTo>
                    <a:pt x="1280"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9;p54">
              <a:extLst>
                <a:ext uri="{FF2B5EF4-FFF2-40B4-BE49-F238E27FC236}">
                  <a16:creationId xmlns:a16="http://schemas.microsoft.com/office/drawing/2014/main" id="{48B06183-74E1-13D4-C741-149A2FFE80E2}"/>
                </a:ext>
              </a:extLst>
            </p:cNvPr>
            <p:cNvSpPr/>
            <p:nvPr/>
          </p:nvSpPr>
          <p:spPr>
            <a:xfrm>
              <a:off x="5450450" y="1929775"/>
              <a:ext cx="55050" cy="14100"/>
            </a:xfrm>
            <a:custGeom>
              <a:avLst/>
              <a:gdLst/>
              <a:ahLst/>
              <a:cxnLst/>
              <a:rect l="l" t="t" r="r" b="b"/>
              <a:pathLst>
                <a:path w="2202" h="564" fill="none" extrusionOk="0">
                  <a:moveTo>
                    <a:pt x="1894" y="205"/>
                  </a:moveTo>
                  <a:lnTo>
                    <a:pt x="1894" y="205"/>
                  </a:lnTo>
                  <a:lnTo>
                    <a:pt x="1639" y="307"/>
                  </a:lnTo>
                  <a:lnTo>
                    <a:pt x="1639" y="307"/>
                  </a:lnTo>
                  <a:lnTo>
                    <a:pt x="1536" y="358"/>
                  </a:lnTo>
                  <a:lnTo>
                    <a:pt x="1434" y="307"/>
                  </a:lnTo>
                  <a:lnTo>
                    <a:pt x="1280" y="256"/>
                  </a:lnTo>
                  <a:lnTo>
                    <a:pt x="1178" y="205"/>
                  </a:lnTo>
                  <a:lnTo>
                    <a:pt x="1178" y="205"/>
                  </a:lnTo>
                  <a:lnTo>
                    <a:pt x="1024" y="51"/>
                  </a:lnTo>
                  <a:lnTo>
                    <a:pt x="871" y="0"/>
                  </a:lnTo>
                  <a:lnTo>
                    <a:pt x="666" y="0"/>
                  </a:lnTo>
                  <a:lnTo>
                    <a:pt x="461" y="51"/>
                  </a:lnTo>
                  <a:lnTo>
                    <a:pt x="461" y="51"/>
                  </a:lnTo>
                  <a:lnTo>
                    <a:pt x="308" y="154"/>
                  </a:lnTo>
                  <a:lnTo>
                    <a:pt x="205" y="307"/>
                  </a:lnTo>
                  <a:lnTo>
                    <a:pt x="205" y="307"/>
                  </a:lnTo>
                  <a:lnTo>
                    <a:pt x="1" y="563"/>
                  </a:lnTo>
                  <a:lnTo>
                    <a:pt x="1" y="563"/>
                  </a:lnTo>
                  <a:lnTo>
                    <a:pt x="308" y="358"/>
                  </a:lnTo>
                  <a:lnTo>
                    <a:pt x="308" y="358"/>
                  </a:lnTo>
                  <a:lnTo>
                    <a:pt x="513" y="256"/>
                  </a:lnTo>
                  <a:lnTo>
                    <a:pt x="513" y="256"/>
                  </a:lnTo>
                  <a:lnTo>
                    <a:pt x="666" y="256"/>
                  </a:lnTo>
                  <a:lnTo>
                    <a:pt x="768" y="256"/>
                  </a:lnTo>
                  <a:lnTo>
                    <a:pt x="922" y="307"/>
                  </a:lnTo>
                  <a:lnTo>
                    <a:pt x="1024" y="358"/>
                  </a:lnTo>
                  <a:lnTo>
                    <a:pt x="1024" y="358"/>
                  </a:lnTo>
                  <a:lnTo>
                    <a:pt x="1178" y="512"/>
                  </a:lnTo>
                  <a:lnTo>
                    <a:pt x="1331" y="563"/>
                  </a:lnTo>
                  <a:lnTo>
                    <a:pt x="1536" y="563"/>
                  </a:lnTo>
                  <a:lnTo>
                    <a:pt x="1741" y="512"/>
                  </a:lnTo>
                  <a:lnTo>
                    <a:pt x="1741" y="512"/>
                  </a:lnTo>
                  <a:lnTo>
                    <a:pt x="1894" y="410"/>
                  </a:lnTo>
                  <a:lnTo>
                    <a:pt x="1997" y="307"/>
                  </a:lnTo>
                  <a:lnTo>
                    <a:pt x="1997" y="307"/>
                  </a:lnTo>
                  <a:lnTo>
                    <a:pt x="2202" y="0"/>
                  </a:lnTo>
                  <a:lnTo>
                    <a:pt x="2202" y="0"/>
                  </a:lnTo>
                  <a:lnTo>
                    <a:pt x="1894"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60;p54">
              <a:extLst>
                <a:ext uri="{FF2B5EF4-FFF2-40B4-BE49-F238E27FC236}">
                  <a16:creationId xmlns:a16="http://schemas.microsoft.com/office/drawing/2014/main" id="{E39ADBB0-1E65-C903-BAF0-C39C2832B022}"/>
                </a:ext>
              </a:extLst>
            </p:cNvPr>
            <p:cNvSpPr/>
            <p:nvPr/>
          </p:nvSpPr>
          <p:spPr>
            <a:xfrm>
              <a:off x="5630875" y="1423025"/>
              <a:ext cx="25" cy="9000"/>
            </a:xfrm>
            <a:custGeom>
              <a:avLst/>
              <a:gdLst/>
              <a:ahLst/>
              <a:cxnLst/>
              <a:rect l="l" t="t" r="r" b="b"/>
              <a:pathLst>
                <a:path w="1" h="360" fill="none" extrusionOk="0">
                  <a:moveTo>
                    <a:pt x="1" y="359"/>
                  </a:moveTo>
                  <a:lnTo>
                    <a:pt x="1" y="359"/>
                  </a:lnTo>
                  <a:lnTo>
                    <a:pt x="1" y="359"/>
                  </a:lnTo>
                  <a:lnTo>
                    <a:pt x="1" y="359"/>
                  </a:lnTo>
                  <a:lnTo>
                    <a:pt x="1" y="1"/>
                  </a:lnTo>
                  <a:lnTo>
                    <a:pt x="1" y="1"/>
                  </a:lnTo>
                  <a:lnTo>
                    <a:pt x="1" y="155"/>
                  </a:lnTo>
                  <a:lnTo>
                    <a:pt x="1" y="308"/>
                  </a:lnTo>
                  <a:lnTo>
                    <a:pt x="1" y="3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61;p54">
              <a:extLst>
                <a:ext uri="{FF2B5EF4-FFF2-40B4-BE49-F238E27FC236}">
                  <a16:creationId xmlns:a16="http://schemas.microsoft.com/office/drawing/2014/main" id="{A435CD7F-1386-FA99-C99E-F9212DE7E581}"/>
                </a:ext>
              </a:extLst>
            </p:cNvPr>
            <p:cNvSpPr/>
            <p:nvPr/>
          </p:nvSpPr>
          <p:spPr>
            <a:xfrm>
              <a:off x="5249550" y="2153700"/>
              <a:ext cx="32025" cy="47375"/>
            </a:xfrm>
            <a:custGeom>
              <a:avLst/>
              <a:gdLst/>
              <a:ahLst/>
              <a:cxnLst/>
              <a:rect l="l" t="t" r="r" b="b"/>
              <a:pathLst>
                <a:path w="1281" h="1895" fill="none" extrusionOk="0">
                  <a:moveTo>
                    <a:pt x="1280" y="308"/>
                  </a:moveTo>
                  <a:lnTo>
                    <a:pt x="1280" y="308"/>
                  </a:lnTo>
                  <a:lnTo>
                    <a:pt x="1280" y="154"/>
                  </a:lnTo>
                  <a:lnTo>
                    <a:pt x="1229" y="0"/>
                  </a:lnTo>
                  <a:lnTo>
                    <a:pt x="1229" y="0"/>
                  </a:lnTo>
                  <a:lnTo>
                    <a:pt x="1178" y="308"/>
                  </a:lnTo>
                  <a:lnTo>
                    <a:pt x="1178" y="308"/>
                  </a:lnTo>
                  <a:lnTo>
                    <a:pt x="1076" y="563"/>
                  </a:lnTo>
                  <a:lnTo>
                    <a:pt x="1076" y="563"/>
                  </a:lnTo>
                  <a:lnTo>
                    <a:pt x="973" y="666"/>
                  </a:lnTo>
                  <a:lnTo>
                    <a:pt x="871" y="768"/>
                  </a:lnTo>
                  <a:lnTo>
                    <a:pt x="768" y="819"/>
                  </a:lnTo>
                  <a:lnTo>
                    <a:pt x="666" y="819"/>
                  </a:lnTo>
                  <a:lnTo>
                    <a:pt x="666" y="819"/>
                  </a:lnTo>
                  <a:lnTo>
                    <a:pt x="461" y="871"/>
                  </a:lnTo>
                  <a:lnTo>
                    <a:pt x="308" y="922"/>
                  </a:lnTo>
                  <a:lnTo>
                    <a:pt x="154" y="1075"/>
                  </a:lnTo>
                  <a:lnTo>
                    <a:pt x="52" y="1229"/>
                  </a:lnTo>
                  <a:lnTo>
                    <a:pt x="52" y="1229"/>
                  </a:lnTo>
                  <a:lnTo>
                    <a:pt x="1" y="1382"/>
                  </a:lnTo>
                  <a:lnTo>
                    <a:pt x="1" y="1587"/>
                  </a:lnTo>
                  <a:lnTo>
                    <a:pt x="1" y="1587"/>
                  </a:lnTo>
                  <a:lnTo>
                    <a:pt x="52" y="1894"/>
                  </a:lnTo>
                  <a:lnTo>
                    <a:pt x="52" y="1894"/>
                  </a:lnTo>
                  <a:lnTo>
                    <a:pt x="154" y="1587"/>
                  </a:lnTo>
                  <a:lnTo>
                    <a:pt x="154" y="1587"/>
                  </a:lnTo>
                  <a:lnTo>
                    <a:pt x="154" y="1434"/>
                  </a:lnTo>
                  <a:lnTo>
                    <a:pt x="205" y="1331"/>
                  </a:lnTo>
                  <a:lnTo>
                    <a:pt x="205" y="1331"/>
                  </a:lnTo>
                  <a:lnTo>
                    <a:pt x="308" y="1229"/>
                  </a:lnTo>
                  <a:lnTo>
                    <a:pt x="410" y="1127"/>
                  </a:lnTo>
                  <a:lnTo>
                    <a:pt x="513" y="1075"/>
                  </a:lnTo>
                  <a:lnTo>
                    <a:pt x="666" y="1075"/>
                  </a:lnTo>
                  <a:lnTo>
                    <a:pt x="666" y="1075"/>
                  </a:lnTo>
                  <a:lnTo>
                    <a:pt x="871" y="1024"/>
                  </a:lnTo>
                  <a:lnTo>
                    <a:pt x="1024" y="973"/>
                  </a:lnTo>
                  <a:lnTo>
                    <a:pt x="1178" y="819"/>
                  </a:lnTo>
                  <a:lnTo>
                    <a:pt x="1280" y="666"/>
                  </a:lnTo>
                  <a:lnTo>
                    <a:pt x="1280" y="666"/>
                  </a:lnTo>
                  <a:lnTo>
                    <a:pt x="1280" y="461"/>
                  </a:lnTo>
                  <a:lnTo>
                    <a:pt x="1280" y="308"/>
                  </a:lnTo>
                  <a:lnTo>
                    <a:pt x="1280" y="30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62;p54">
              <a:extLst>
                <a:ext uri="{FF2B5EF4-FFF2-40B4-BE49-F238E27FC236}">
                  <a16:creationId xmlns:a16="http://schemas.microsoft.com/office/drawing/2014/main" id="{25DCE5BA-5B45-041B-199A-E0F7BE23B59E}"/>
                </a:ext>
              </a:extLst>
            </p:cNvPr>
            <p:cNvSpPr/>
            <p:nvPr/>
          </p:nvSpPr>
          <p:spPr>
            <a:xfrm>
              <a:off x="4918125" y="2029575"/>
              <a:ext cx="32025" cy="48650"/>
            </a:xfrm>
            <a:custGeom>
              <a:avLst/>
              <a:gdLst/>
              <a:ahLst/>
              <a:cxnLst/>
              <a:rect l="l" t="t" r="r" b="b"/>
              <a:pathLst>
                <a:path w="1281" h="1946" fill="none" extrusionOk="0">
                  <a:moveTo>
                    <a:pt x="1280" y="308"/>
                  </a:moveTo>
                  <a:lnTo>
                    <a:pt x="1280" y="308"/>
                  </a:lnTo>
                  <a:lnTo>
                    <a:pt x="1178" y="1"/>
                  </a:lnTo>
                  <a:lnTo>
                    <a:pt x="1178" y="1"/>
                  </a:lnTo>
                  <a:lnTo>
                    <a:pt x="1178" y="154"/>
                  </a:lnTo>
                  <a:lnTo>
                    <a:pt x="1127" y="308"/>
                  </a:lnTo>
                  <a:lnTo>
                    <a:pt x="1127" y="308"/>
                  </a:lnTo>
                  <a:lnTo>
                    <a:pt x="1127" y="461"/>
                  </a:lnTo>
                  <a:lnTo>
                    <a:pt x="1025" y="615"/>
                  </a:lnTo>
                  <a:lnTo>
                    <a:pt x="1025" y="615"/>
                  </a:lnTo>
                  <a:lnTo>
                    <a:pt x="973" y="717"/>
                  </a:lnTo>
                  <a:lnTo>
                    <a:pt x="871" y="768"/>
                  </a:lnTo>
                  <a:lnTo>
                    <a:pt x="769" y="819"/>
                  </a:lnTo>
                  <a:lnTo>
                    <a:pt x="615" y="871"/>
                  </a:lnTo>
                  <a:lnTo>
                    <a:pt x="615" y="871"/>
                  </a:lnTo>
                  <a:lnTo>
                    <a:pt x="410" y="871"/>
                  </a:lnTo>
                  <a:lnTo>
                    <a:pt x="257" y="973"/>
                  </a:lnTo>
                  <a:lnTo>
                    <a:pt x="103" y="1075"/>
                  </a:lnTo>
                  <a:lnTo>
                    <a:pt x="1" y="1229"/>
                  </a:lnTo>
                  <a:lnTo>
                    <a:pt x="1" y="1229"/>
                  </a:lnTo>
                  <a:lnTo>
                    <a:pt x="1" y="1434"/>
                  </a:lnTo>
                  <a:lnTo>
                    <a:pt x="1" y="1587"/>
                  </a:lnTo>
                  <a:lnTo>
                    <a:pt x="1" y="1587"/>
                  </a:lnTo>
                  <a:lnTo>
                    <a:pt x="52" y="1792"/>
                  </a:lnTo>
                  <a:lnTo>
                    <a:pt x="52" y="1946"/>
                  </a:lnTo>
                  <a:lnTo>
                    <a:pt x="52" y="1946"/>
                  </a:lnTo>
                  <a:lnTo>
                    <a:pt x="154" y="1587"/>
                  </a:lnTo>
                  <a:lnTo>
                    <a:pt x="154" y="1587"/>
                  </a:lnTo>
                  <a:lnTo>
                    <a:pt x="154" y="1485"/>
                  </a:lnTo>
                  <a:lnTo>
                    <a:pt x="257" y="1331"/>
                  </a:lnTo>
                  <a:lnTo>
                    <a:pt x="257" y="1331"/>
                  </a:lnTo>
                  <a:lnTo>
                    <a:pt x="308" y="1229"/>
                  </a:lnTo>
                  <a:lnTo>
                    <a:pt x="410" y="1178"/>
                  </a:lnTo>
                  <a:lnTo>
                    <a:pt x="564" y="1127"/>
                  </a:lnTo>
                  <a:lnTo>
                    <a:pt x="666" y="1127"/>
                  </a:lnTo>
                  <a:lnTo>
                    <a:pt x="666" y="1127"/>
                  </a:lnTo>
                  <a:lnTo>
                    <a:pt x="871" y="1075"/>
                  </a:lnTo>
                  <a:lnTo>
                    <a:pt x="1025" y="973"/>
                  </a:lnTo>
                  <a:lnTo>
                    <a:pt x="1178" y="871"/>
                  </a:lnTo>
                  <a:lnTo>
                    <a:pt x="1280" y="666"/>
                  </a:lnTo>
                  <a:lnTo>
                    <a:pt x="1280" y="666"/>
                  </a:lnTo>
                  <a:lnTo>
                    <a:pt x="1280" y="512"/>
                  </a:lnTo>
                  <a:lnTo>
                    <a:pt x="1280" y="308"/>
                  </a:lnTo>
                  <a:lnTo>
                    <a:pt x="1280" y="30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3;p54">
              <a:extLst>
                <a:ext uri="{FF2B5EF4-FFF2-40B4-BE49-F238E27FC236}">
                  <a16:creationId xmlns:a16="http://schemas.microsoft.com/office/drawing/2014/main" id="{140C2588-CB6C-4EC4-2CA4-11928E5B4BE6}"/>
                </a:ext>
              </a:extLst>
            </p:cNvPr>
            <p:cNvSpPr/>
            <p:nvPr/>
          </p:nvSpPr>
          <p:spPr>
            <a:xfrm>
              <a:off x="5232925" y="1897775"/>
              <a:ext cx="33300" cy="48650"/>
            </a:xfrm>
            <a:custGeom>
              <a:avLst/>
              <a:gdLst/>
              <a:ahLst/>
              <a:cxnLst/>
              <a:rect l="l" t="t" r="r" b="b"/>
              <a:pathLst>
                <a:path w="1332" h="1946" fill="none" extrusionOk="0">
                  <a:moveTo>
                    <a:pt x="1280" y="359"/>
                  </a:moveTo>
                  <a:lnTo>
                    <a:pt x="1280" y="359"/>
                  </a:lnTo>
                  <a:lnTo>
                    <a:pt x="1229" y="1"/>
                  </a:lnTo>
                  <a:lnTo>
                    <a:pt x="1229" y="1"/>
                  </a:lnTo>
                  <a:lnTo>
                    <a:pt x="1229" y="205"/>
                  </a:lnTo>
                  <a:lnTo>
                    <a:pt x="1178" y="359"/>
                  </a:lnTo>
                  <a:lnTo>
                    <a:pt x="1178" y="359"/>
                  </a:lnTo>
                  <a:lnTo>
                    <a:pt x="1126" y="512"/>
                  </a:lnTo>
                  <a:lnTo>
                    <a:pt x="1075" y="615"/>
                  </a:lnTo>
                  <a:lnTo>
                    <a:pt x="1075" y="615"/>
                  </a:lnTo>
                  <a:lnTo>
                    <a:pt x="1024" y="717"/>
                  </a:lnTo>
                  <a:lnTo>
                    <a:pt x="922" y="819"/>
                  </a:lnTo>
                  <a:lnTo>
                    <a:pt x="768" y="871"/>
                  </a:lnTo>
                  <a:lnTo>
                    <a:pt x="666" y="871"/>
                  </a:lnTo>
                  <a:lnTo>
                    <a:pt x="666" y="871"/>
                  </a:lnTo>
                  <a:lnTo>
                    <a:pt x="461" y="871"/>
                  </a:lnTo>
                  <a:lnTo>
                    <a:pt x="307" y="973"/>
                  </a:lnTo>
                  <a:lnTo>
                    <a:pt x="154" y="1075"/>
                  </a:lnTo>
                  <a:lnTo>
                    <a:pt x="51" y="1280"/>
                  </a:lnTo>
                  <a:lnTo>
                    <a:pt x="51" y="1280"/>
                  </a:lnTo>
                  <a:lnTo>
                    <a:pt x="0" y="1434"/>
                  </a:lnTo>
                  <a:lnTo>
                    <a:pt x="0" y="1638"/>
                  </a:lnTo>
                  <a:lnTo>
                    <a:pt x="0" y="1638"/>
                  </a:lnTo>
                  <a:lnTo>
                    <a:pt x="103" y="1946"/>
                  </a:lnTo>
                  <a:lnTo>
                    <a:pt x="103" y="1946"/>
                  </a:lnTo>
                  <a:lnTo>
                    <a:pt x="154" y="1638"/>
                  </a:lnTo>
                  <a:lnTo>
                    <a:pt x="154" y="1638"/>
                  </a:lnTo>
                  <a:lnTo>
                    <a:pt x="154" y="1485"/>
                  </a:lnTo>
                  <a:lnTo>
                    <a:pt x="256" y="1382"/>
                  </a:lnTo>
                  <a:lnTo>
                    <a:pt x="256" y="1382"/>
                  </a:lnTo>
                  <a:lnTo>
                    <a:pt x="307" y="1280"/>
                  </a:lnTo>
                  <a:lnTo>
                    <a:pt x="410" y="1178"/>
                  </a:lnTo>
                  <a:lnTo>
                    <a:pt x="563" y="1127"/>
                  </a:lnTo>
                  <a:lnTo>
                    <a:pt x="666" y="1127"/>
                  </a:lnTo>
                  <a:lnTo>
                    <a:pt x="666" y="1127"/>
                  </a:lnTo>
                  <a:lnTo>
                    <a:pt x="870" y="1075"/>
                  </a:lnTo>
                  <a:lnTo>
                    <a:pt x="1024" y="1024"/>
                  </a:lnTo>
                  <a:lnTo>
                    <a:pt x="1178" y="871"/>
                  </a:lnTo>
                  <a:lnTo>
                    <a:pt x="1280" y="717"/>
                  </a:lnTo>
                  <a:lnTo>
                    <a:pt x="1280" y="717"/>
                  </a:lnTo>
                  <a:lnTo>
                    <a:pt x="1331" y="512"/>
                  </a:lnTo>
                  <a:lnTo>
                    <a:pt x="1280" y="359"/>
                  </a:lnTo>
                  <a:lnTo>
                    <a:pt x="1280" y="3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4;p54">
              <a:extLst>
                <a:ext uri="{FF2B5EF4-FFF2-40B4-BE49-F238E27FC236}">
                  <a16:creationId xmlns:a16="http://schemas.microsoft.com/office/drawing/2014/main" id="{F60CAA2C-FE57-D10C-5ADC-91FED46BDBA3}"/>
                </a:ext>
              </a:extLst>
            </p:cNvPr>
            <p:cNvSpPr/>
            <p:nvPr/>
          </p:nvSpPr>
          <p:spPr>
            <a:xfrm>
              <a:off x="5304575" y="1627775"/>
              <a:ext cx="32025" cy="48650"/>
            </a:xfrm>
            <a:custGeom>
              <a:avLst/>
              <a:gdLst/>
              <a:ahLst/>
              <a:cxnLst/>
              <a:rect l="l" t="t" r="r" b="b"/>
              <a:pathLst>
                <a:path w="1281" h="1946" fill="none" extrusionOk="0">
                  <a:moveTo>
                    <a:pt x="1280" y="308"/>
                  </a:moveTo>
                  <a:lnTo>
                    <a:pt x="1280" y="308"/>
                  </a:lnTo>
                  <a:lnTo>
                    <a:pt x="1280" y="154"/>
                  </a:lnTo>
                  <a:lnTo>
                    <a:pt x="1229" y="1"/>
                  </a:lnTo>
                  <a:lnTo>
                    <a:pt x="1229" y="1"/>
                  </a:lnTo>
                  <a:lnTo>
                    <a:pt x="1178" y="308"/>
                  </a:lnTo>
                  <a:lnTo>
                    <a:pt x="1178" y="308"/>
                  </a:lnTo>
                  <a:lnTo>
                    <a:pt x="1127" y="461"/>
                  </a:lnTo>
                  <a:lnTo>
                    <a:pt x="1075" y="615"/>
                  </a:lnTo>
                  <a:lnTo>
                    <a:pt x="1075" y="615"/>
                  </a:lnTo>
                  <a:lnTo>
                    <a:pt x="973" y="717"/>
                  </a:lnTo>
                  <a:lnTo>
                    <a:pt x="922" y="768"/>
                  </a:lnTo>
                  <a:lnTo>
                    <a:pt x="768" y="819"/>
                  </a:lnTo>
                  <a:lnTo>
                    <a:pt x="666" y="819"/>
                  </a:lnTo>
                  <a:lnTo>
                    <a:pt x="666" y="819"/>
                  </a:lnTo>
                  <a:lnTo>
                    <a:pt x="461" y="871"/>
                  </a:lnTo>
                  <a:lnTo>
                    <a:pt x="308" y="922"/>
                  </a:lnTo>
                  <a:lnTo>
                    <a:pt x="154" y="1075"/>
                  </a:lnTo>
                  <a:lnTo>
                    <a:pt x="52" y="1229"/>
                  </a:lnTo>
                  <a:lnTo>
                    <a:pt x="52" y="1229"/>
                  </a:lnTo>
                  <a:lnTo>
                    <a:pt x="1" y="1434"/>
                  </a:lnTo>
                  <a:lnTo>
                    <a:pt x="1" y="1587"/>
                  </a:lnTo>
                  <a:lnTo>
                    <a:pt x="1" y="1587"/>
                  </a:lnTo>
                  <a:lnTo>
                    <a:pt x="52" y="1946"/>
                  </a:lnTo>
                  <a:lnTo>
                    <a:pt x="52" y="1946"/>
                  </a:lnTo>
                  <a:lnTo>
                    <a:pt x="103" y="1792"/>
                  </a:lnTo>
                  <a:lnTo>
                    <a:pt x="154" y="1587"/>
                  </a:lnTo>
                  <a:lnTo>
                    <a:pt x="154" y="1587"/>
                  </a:lnTo>
                  <a:lnTo>
                    <a:pt x="154" y="1485"/>
                  </a:lnTo>
                  <a:lnTo>
                    <a:pt x="205" y="1331"/>
                  </a:lnTo>
                  <a:lnTo>
                    <a:pt x="205" y="1331"/>
                  </a:lnTo>
                  <a:lnTo>
                    <a:pt x="308" y="1229"/>
                  </a:lnTo>
                  <a:lnTo>
                    <a:pt x="410" y="1178"/>
                  </a:lnTo>
                  <a:lnTo>
                    <a:pt x="512" y="1127"/>
                  </a:lnTo>
                  <a:lnTo>
                    <a:pt x="666" y="1127"/>
                  </a:lnTo>
                  <a:lnTo>
                    <a:pt x="666" y="1127"/>
                  </a:lnTo>
                  <a:lnTo>
                    <a:pt x="871" y="1075"/>
                  </a:lnTo>
                  <a:lnTo>
                    <a:pt x="1024" y="973"/>
                  </a:lnTo>
                  <a:lnTo>
                    <a:pt x="1178" y="871"/>
                  </a:lnTo>
                  <a:lnTo>
                    <a:pt x="1280" y="666"/>
                  </a:lnTo>
                  <a:lnTo>
                    <a:pt x="1280" y="666"/>
                  </a:lnTo>
                  <a:lnTo>
                    <a:pt x="1280" y="512"/>
                  </a:lnTo>
                  <a:lnTo>
                    <a:pt x="1280" y="30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5;p54">
              <a:extLst>
                <a:ext uri="{FF2B5EF4-FFF2-40B4-BE49-F238E27FC236}">
                  <a16:creationId xmlns:a16="http://schemas.microsoft.com/office/drawing/2014/main" id="{B9998A8B-600F-3A68-820C-DE281D0AB25F}"/>
                </a:ext>
              </a:extLst>
            </p:cNvPr>
            <p:cNvSpPr/>
            <p:nvPr/>
          </p:nvSpPr>
          <p:spPr>
            <a:xfrm>
              <a:off x="5476050" y="1667450"/>
              <a:ext cx="32000" cy="47375"/>
            </a:xfrm>
            <a:custGeom>
              <a:avLst/>
              <a:gdLst/>
              <a:ahLst/>
              <a:cxnLst/>
              <a:rect l="l" t="t" r="r" b="b"/>
              <a:pathLst>
                <a:path w="1280" h="1895" fill="none" extrusionOk="0">
                  <a:moveTo>
                    <a:pt x="1280" y="307"/>
                  </a:moveTo>
                  <a:lnTo>
                    <a:pt x="1280" y="307"/>
                  </a:lnTo>
                  <a:lnTo>
                    <a:pt x="1229" y="0"/>
                  </a:lnTo>
                  <a:lnTo>
                    <a:pt x="1229" y="0"/>
                  </a:lnTo>
                  <a:lnTo>
                    <a:pt x="1178" y="154"/>
                  </a:lnTo>
                  <a:lnTo>
                    <a:pt x="1126" y="307"/>
                  </a:lnTo>
                  <a:lnTo>
                    <a:pt x="1126" y="307"/>
                  </a:lnTo>
                  <a:lnTo>
                    <a:pt x="1126" y="461"/>
                  </a:lnTo>
                  <a:lnTo>
                    <a:pt x="1075" y="563"/>
                  </a:lnTo>
                  <a:lnTo>
                    <a:pt x="1075" y="563"/>
                  </a:lnTo>
                  <a:lnTo>
                    <a:pt x="973" y="666"/>
                  </a:lnTo>
                  <a:lnTo>
                    <a:pt x="870" y="768"/>
                  </a:lnTo>
                  <a:lnTo>
                    <a:pt x="768" y="819"/>
                  </a:lnTo>
                  <a:lnTo>
                    <a:pt x="666" y="819"/>
                  </a:lnTo>
                  <a:lnTo>
                    <a:pt x="666" y="819"/>
                  </a:lnTo>
                  <a:lnTo>
                    <a:pt x="461" y="870"/>
                  </a:lnTo>
                  <a:lnTo>
                    <a:pt x="256" y="922"/>
                  </a:lnTo>
                  <a:lnTo>
                    <a:pt x="154" y="1075"/>
                  </a:lnTo>
                  <a:lnTo>
                    <a:pt x="52" y="1229"/>
                  </a:lnTo>
                  <a:lnTo>
                    <a:pt x="52" y="1229"/>
                  </a:lnTo>
                  <a:lnTo>
                    <a:pt x="0" y="1382"/>
                  </a:lnTo>
                  <a:lnTo>
                    <a:pt x="0" y="1587"/>
                  </a:lnTo>
                  <a:lnTo>
                    <a:pt x="0" y="1587"/>
                  </a:lnTo>
                  <a:lnTo>
                    <a:pt x="0" y="1741"/>
                  </a:lnTo>
                  <a:lnTo>
                    <a:pt x="52" y="1894"/>
                  </a:lnTo>
                  <a:lnTo>
                    <a:pt x="52" y="1894"/>
                  </a:lnTo>
                  <a:lnTo>
                    <a:pt x="103" y="1587"/>
                  </a:lnTo>
                  <a:lnTo>
                    <a:pt x="103" y="1587"/>
                  </a:lnTo>
                  <a:lnTo>
                    <a:pt x="154" y="1433"/>
                  </a:lnTo>
                  <a:lnTo>
                    <a:pt x="205" y="1331"/>
                  </a:lnTo>
                  <a:lnTo>
                    <a:pt x="205" y="1331"/>
                  </a:lnTo>
                  <a:lnTo>
                    <a:pt x="307" y="1229"/>
                  </a:lnTo>
                  <a:lnTo>
                    <a:pt x="410" y="1126"/>
                  </a:lnTo>
                  <a:lnTo>
                    <a:pt x="512" y="1126"/>
                  </a:lnTo>
                  <a:lnTo>
                    <a:pt x="666" y="1075"/>
                  </a:lnTo>
                  <a:lnTo>
                    <a:pt x="666" y="1075"/>
                  </a:lnTo>
                  <a:lnTo>
                    <a:pt x="870" y="1075"/>
                  </a:lnTo>
                  <a:lnTo>
                    <a:pt x="1024" y="973"/>
                  </a:lnTo>
                  <a:lnTo>
                    <a:pt x="1178" y="819"/>
                  </a:lnTo>
                  <a:lnTo>
                    <a:pt x="1280" y="666"/>
                  </a:lnTo>
                  <a:lnTo>
                    <a:pt x="1280" y="666"/>
                  </a:lnTo>
                  <a:lnTo>
                    <a:pt x="1280" y="512"/>
                  </a:lnTo>
                  <a:lnTo>
                    <a:pt x="1280" y="307"/>
                  </a:lnTo>
                  <a:lnTo>
                    <a:pt x="1280" y="30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6;p54">
              <a:extLst>
                <a:ext uri="{FF2B5EF4-FFF2-40B4-BE49-F238E27FC236}">
                  <a16:creationId xmlns:a16="http://schemas.microsoft.com/office/drawing/2014/main" id="{9992FE93-389E-0A2A-5690-868F6F17693B}"/>
                </a:ext>
              </a:extLst>
            </p:cNvPr>
            <p:cNvSpPr/>
            <p:nvPr/>
          </p:nvSpPr>
          <p:spPr>
            <a:xfrm>
              <a:off x="4826000" y="2152425"/>
              <a:ext cx="33300" cy="47375"/>
            </a:xfrm>
            <a:custGeom>
              <a:avLst/>
              <a:gdLst/>
              <a:ahLst/>
              <a:cxnLst/>
              <a:rect l="l" t="t" r="r" b="b"/>
              <a:pathLst>
                <a:path w="1332" h="1895" fill="none" extrusionOk="0">
                  <a:moveTo>
                    <a:pt x="1280" y="307"/>
                  </a:moveTo>
                  <a:lnTo>
                    <a:pt x="1280" y="307"/>
                  </a:lnTo>
                  <a:lnTo>
                    <a:pt x="1229" y="0"/>
                  </a:lnTo>
                  <a:lnTo>
                    <a:pt x="1229" y="0"/>
                  </a:lnTo>
                  <a:lnTo>
                    <a:pt x="1229" y="154"/>
                  </a:lnTo>
                  <a:lnTo>
                    <a:pt x="1178" y="307"/>
                  </a:lnTo>
                  <a:lnTo>
                    <a:pt x="1178" y="307"/>
                  </a:lnTo>
                  <a:lnTo>
                    <a:pt x="1127" y="461"/>
                  </a:lnTo>
                  <a:lnTo>
                    <a:pt x="1075" y="563"/>
                  </a:lnTo>
                  <a:lnTo>
                    <a:pt x="1075" y="563"/>
                  </a:lnTo>
                  <a:lnTo>
                    <a:pt x="1024" y="666"/>
                  </a:lnTo>
                  <a:lnTo>
                    <a:pt x="922" y="768"/>
                  </a:lnTo>
                  <a:lnTo>
                    <a:pt x="768" y="819"/>
                  </a:lnTo>
                  <a:lnTo>
                    <a:pt x="666" y="819"/>
                  </a:lnTo>
                  <a:lnTo>
                    <a:pt x="666" y="819"/>
                  </a:lnTo>
                  <a:lnTo>
                    <a:pt x="461" y="870"/>
                  </a:lnTo>
                  <a:lnTo>
                    <a:pt x="308" y="922"/>
                  </a:lnTo>
                  <a:lnTo>
                    <a:pt x="154" y="1075"/>
                  </a:lnTo>
                  <a:lnTo>
                    <a:pt x="52" y="1229"/>
                  </a:lnTo>
                  <a:lnTo>
                    <a:pt x="52" y="1229"/>
                  </a:lnTo>
                  <a:lnTo>
                    <a:pt x="1" y="1433"/>
                  </a:lnTo>
                  <a:lnTo>
                    <a:pt x="1" y="1587"/>
                  </a:lnTo>
                  <a:lnTo>
                    <a:pt x="1" y="1587"/>
                  </a:lnTo>
                  <a:lnTo>
                    <a:pt x="103" y="1894"/>
                  </a:lnTo>
                  <a:lnTo>
                    <a:pt x="103" y="1894"/>
                  </a:lnTo>
                  <a:lnTo>
                    <a:pt x="154" y="1587"/>
                  </a:lnTo>
                  <a:lnTo>
                    <a:pt x="154" y="1587"/>
                  </a:lnTo>
                  <a:lnTo>
                    <a:pt x="154" y="1433"/>
                  </a:lnTo>
                  <a:lnTo>
                    <a:pt x="256" y="1331"/>
                  </a:lnTo>
                  <a:lnTo>
                    <a:pt x="256" y="1331"/>
                  </a:lnTo>
                  <a:lnTo>
                    <a:pt x="308" y="1229"/>
                  </a:lnTo>
                  <a:lnTo>
                    <a:pt x="410" y="1178"/>
                  </a:lnTo>
                  <a:lnTo>
                    <a:pt x="564" y="1126"/>
                  </a:lnTo>
                  <a:lnTo>
                    <a:pt x="666" y="1075"/>
                  </a:lnTo>
                  <a:lnTo>
                    <a:pt x="666" y="1075"/>
                  </a:lnTo>
                  <a:lnTo>
                    <a:pt x="871" y="1075"/>
                  </a:lnTo>
                  <a:lnTo>
                    <a:pt x="1024" y="973"/>
                  </a:lnTo>
                  <a:lnTo>
                    <a:pt x="1178" y="819"/>
                  </a:lnTo>
                  <a:lnTo>
                    <a:pt x="1280" y="666"/>
                  </a:lnTo>
                  <a:lnTo>
                    <a:pt x="1280" y="666"/>
                  </a:lnTo>
                  <a:lnTo>
                    <a:pt x="1331" y="512"/>
                  </a:lnTo>
                  <a:lnTo>
                    <a:pt x="1331" y="307"/>
                  </a:lnTo>
                  <a:lnTo>
                    <a:pt x="1280" y="30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7;p54">
              <a:extLst>
                <a:ext uri="{FF2B5EF4-FFF2-40B4-BE49-F238E27FC236}">
                  <a16:creationId xmlns:a16="http://schemas.microsoft.com/office/drawing/2014/main" id="{A5C9BC32-01A8-B916-2258-EEF20EFE60B1}"/>
                </a:ext>
              </a:extLst>
            </p:cNvPr>
            <p:cNvSpPr/>
            <p:nvPr/>
          </p:nvSpPr>
          <p:spPr>
            <a:xfrm>
              <a:off x="4870800" y="1913125"/>
              <a:ext cx="53750" cy="15375"/>
            </a:xfrm>
            <a:custGeom>
              <a:avLst/>
              <a:gdLst/>
              <a:ahLst/>
              <a:cxnLst/>
              <a:rect l="l" t="t" r="r" b="b"/>
              <a:pathLst>
                <a:path w="2150" h="615" fill="none" extrusionOk="0">
                  <a:moveTo>
                    <a:pt x="1894" y="205"/>
                  </a:moveTo>
                  <a:lnTo>
                    <a:pt x="1894" y="205"/>
                  </a:lnTo>
                  <a:lnTo>
                    <a:pt x="1791" y="308"/>
                  </a:lnTo>
                  <a:lnTo>
                    <a:pt x="1638" y="359"/>
                  </a:lnTo>
                  <a:lnTo>
                    <a:pt x="1638" y="359"/>
                  </a:lnTo>
                  <a:lnTo>
                    <a:pt x="1536" y="359"/>
                  </a:lnTo>
                  <a:lnTo>
                    <a:pt x="1382" y="359"/>
                  </a:lnTo>
                  <a:lnTo>
                    <a:pt x="1280" y="308"/>
                  </a:lnTo>
                  <a:lnTo>
                    <a:pt x="1177" y="205"/>
                  </a:lnTo>
                  <a:lnTo>
                    <a:pt x="1177" y="205"/>
                  </a:lnTo>
                  <a:lnTo>
                    <a:pt x="1024" y="103"/>
                  </a:lnTo>
                  <a:lnTo>
                    <a:pt x="819" y="52"/>
                  </a:lnTo>
                  <a:lnTo>
                    <a:pt x="665" y="1"/>
                  </a:lnTo>
                  <a:lnTo>
                    <a:pt x="461" y="52"/>
                  </a:lnTo>
                  <a:lnTo>
                    <a:pt x="461" y="52"/>
                  </a:lnTo>
                  <a:lnTo>
                    <a:pt x="307" y="154"/>
                  </a:lnTo>
                  <a:lnTo>
                    <a:pt x="154" y="308"/>
                  </a:lnTo>
                  <a:lnTo>
                    <a:pt x="154" y="308"/>
                  </a:lnTo>
                  <a:lnTo>
                    <a:pt x="0" y="564"/>
                  </a:lnTo>
                  <a:lnTo>
                    <a:pt x="0" y="564"/>
                  </a:lnTo>
                  <a:lnTo>
                    <a:pt x="256" y="410"/>
                  </a:lnTo>
                  <a:lnTo>
                    <a:pt x="256" y="410"/>
                  </a:lnTo>
                  <a:lnTo>
                    <a:pt x="410" y="308"/>
                  </a:lnTo>
                  <a:lnTo>
                    <a:pt x="512" y="257"/>
                  </a:lnTo>
                  <a:lnTo>
                    <a:pt x="512" y="257"/>
                  </a:lnTo>
                  <a:lnTo>
                    <a:pt x="665" y="257"/>
                  </a:lnTo>
                  <a:lnTo>
                    <a:pt x="768" y="257"/>
                  </a:lnTo>
                  <a:lnTo>
                    <a:pt x="870" y="308"/>
                  </a:lnTo>
                  <a:lnTo>
                    <a:pt x="973" y="410"/>
                  </a:lnTo>
                  <a:lnTo>
                    <a:pt x="973" y="410"/>
                  </a:lnTo>
                  <a:lnTo>
                    <a:pt x="1126" y="513"/>
                  </a:lnTo>
                  <a:lnTo>
                    <a:pt x="1331" y="564"/>
                  </a:lnTo>
                  <a:lnTo>
                    <a:pt x="1536" y="615"/>
                  </a:lnTo>
                  <a:lnTo>
                    <a:pt x="1689" y="564"/>
                  </a:lnTo>
                  <a:lnTo>
                    <a:pt x="1689" y="564"/>
                  </a:lnTo>
                  <a:lnTo>
                    <a:pt x="1843" y="461"/>
                  </a:lnTo>
                  <a:lnTo>
                    <a:pt x="1996" y="308"/>
                  </a:lnTo>
                  <a:lnTo>
                    <a:pt x="1996" y="308"/>
                  </a:lnTo>
                  <a:lnTo>
                    <a:pt x="2150" y="52"/>
                  </a:lnTo>
                  <a:lnTo>
                    <a:pt x="2150" y="52"/>
                  </a:lnTo>
                  <a:lnTo>
                    <a:pt x="2047" y="103"/>
                  </a:lnTo>
                  <a:lnTo>
                    <a:pt x="1894"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8;p54">
              <a:extLst>
                <a:ext uri="{FF2B5EF4-FFF2-40B4-BE49-F238E27FC236}">
                  <a16:creationId xmlns:a16="http://schemas.microsoft.com/office/drawing/2014/main" id="{7CE4566F-CEB0-EF80-28B1-2A0487944914}"/>
                </a:ext>
              </a:extLst>
            </p:cNvPr>
            <p:cNvSpPr/>
            <p:nvPr/>
          </p:nvSpPr>
          <p:spPr>
            <a:xfrm>
              <a:off x="5322500" y="2028300"/>
              <a:ext cx="53750" cy="14100"/>
            </a:xfrm>
            <a:custGeom>
              <a:avLst/>
              <a:gdLst/>
              <a:ahLst/>
              <a:cxnLst/>
              <a:rect l="l" t="t" r="r" b="b"/>
              <a:pathLst>
                <a:path w="2150" h="564" fill="none" extrusionOk="0">
                  <a:moveTo>
                    <a:pt x="1894" y="205"/>
                  </a:moveTo>
                  <a:lnTo>
                    <a:pt x="1894" y="205"/>
                  </a:lnTo>
                  <a:lnTo>
                    <a:pt x="1638" y="359"/>
                  </a:lnTo>
                  <a:lnTo>
                    <a:pt x="1638" y="359"/>
                  </a:lnTo>
                  <a:lnTo>
                    <a:pt x="1485" y="359"/>
                  </a:lnTo>
                  <a:lnTo>
                    <a:pt x="1382" y="359"/>
                  </a:lnTo>
                  <a:lnTo>
                    <a:pt x="1280" y="307"/>
                  </a:lnTo>
                  <a:lnTo>
                    <a:pt x="1177" y="205"/>
                  </a:lnTo>
                  <a:lnTo>
                    <a:pt x="1177" y="205"/>
                  </a:lnTo>
                  <a:lnTo>
                    <a:pt x="1024" y="103"/>
                  </a:lnTo>
                  <a:lnTo>
                    <a:pt x="819" y="52"/>
                  </a:lnTo>
                  <a:lnTo>
                    <a:pt x="614" y="0"/>
                  </a:lnTo>
                  <a:lnTo>
                    <a:pt x="461" y="52"/>
                  </a:lnTo>
                  <a:lnTo>
                    <a:pt x="461" y="52"/>
                  </a:lnTo>
                  <a:lnTo>
                    <a:pt x="307" y="154"/>
                  </a:lnTo>
                  <a:lnTo>
                    <a:pt x="154" y="307"/>
                  </a:lnTo>
                  <a:lnTo>
                    <a:pt x="154" y="307"/>
                  </a:lnTo>
                  <a:lnTo>
                    <a:pt x="0" y="563"/>
                  </a:lnTo>
                  <a:lnTo>
                    <a:pt x="0" y="563"/>
                  </a:lnTo>
                  <a:lnTo>
                    <a:pt x="256" y="410"/>
                  </a:lnTo>
                  <a:lnTo>
                    <a:pt x="256" y="410"/>
                  </a:lnTo>
                  <a:lnTo>
                    <a:pt x="512" y="256"/>
                  </a:lnTo>
                  <a:lnTo>
                    <a:pt x="512" y="256"/>
                  </a:lnTo>
                  <a:lnTo>
                    <a:pt x="614" y="256"/>
                  </a:lnTo>
                  <a:lnTo>
                    <a:pt x="768" y="256"/>
                  </a:lnTo>
                  <a:lnTo>
                    <a:pt x="870" y="307"/>
                  </a:lnTo>
                  <a:lnTo>
                    <a:pt x="973" y="410"/>
                  </a:lnTo>
                  <a:lnTo>
                    <a:pt x="973" y="410"/>
                  </a:lnTo>
                  <a:lnTo>
                    <a:pt x="1177" y="563"/>
                  </a:lnTo>
                  <a:lnTo>
                    <a:pt x="1433" y="563"/>
                  </a:lnTo>
                  <a:lnTo>
                    <a:pt x="1689" y="512"/>
                  </a:lnTo>
                  <a:lnTo>
                    <a:pt x="1894" y="359"/>
                  </a:lnTo>
                  <a:lnTo>
                    <a:pt x="1894" y="359"/>
                  </a:lnTo>
                  <a:lnTo>
                    <a:pt x="1996" y="307"/>
                  </a:lnTo>
                  <a:lnTo>
                    <a:pt x="1996" y="307"/>
                  </a:lnTo>
                  <a:lnTo>
                    <a:pt x="2150" y="0"/>
                  </a:lnTo>
                  <a:lnTo>
                    <a:pt x="2150" y="0"/>
                  </a:lnTo>
                  <a:lnTo>
                    <a:pt x="2048" y="154"/>
                  </a:lnTo>
                  <a:lnTo>
                    <a:pt x="1945" y="205"/>
                  </a:lnTo>
                  <a:lnTo>
                    <a:pt x="1894" y="20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9;p54">
              <a:extLst>
                <a:ext uri="{FF2B5EF4-FFF2-40B4-BE49-F238E27FC236}">
                  <a16:creationId xmlns:a16="http://schemas.microsoft.com/office/drawing/2014/main" id="{57A565C8-2AA3-762A-6D46-787A4C942FA9}"/>
                </a:ext>
              </a:extLst>
            </p:cNvPr>
            <p:cNvSpPr/>
            <p:nvPr/>
          </p:nvSpPr>
          <p:spPr>
            <a:xfrm>
              <a:off x="5509325" y="1494700"/>
              <a:ext cx="53750" cy="14100"/>
            </a:xfrm>
            <a:custGeom>
              <a:avLst/>
              <a:gdLst/>
              <a:ahLst/>
              <a:cxnLst/>
              <a:rect l="l" t="t" r="r" b="b"/>
              <a:pathLst>
                <a:path w="2150" h="564" fill="none" extrusionOk="0">
                  <a:moveTo>
                    <a:pt x="1894" y="154"/>
                  </a:moveTo>
                  <a:lnTo>
                    <a:pt x="1894" y="154"/>
                  </a:lnTo>
                  <a:lnTo>
                    <a:pt x="1792" y="256"/>
                  </a:lnTo>
                  <a:lnTo>
                    <a:pt x="1638" y="307"/>
                  </a:lnTo>
                  <a:lnTo>
                    <a:pt x="1638" y="307"/>
                  </a:lnTo>
                  <a:lnTo>
                    <a:pt x="1536" y="307"/>
                  </a:lnTo>
                  <a:lnTo>
                    <a:pt x="1382" y="307"/>
                  </a:lnTo>
                  <a:lnTo>
                    <a:pt x="1280" y="256"/>
                  </a:lnTo>
                  <a:lnTo>
                    <a:pt x="1177" y="154"/>
                  </a:lnTo>
                  <a:lnTo>
                    <a:pt x="1177" y="154"/>
                  </a:lnTo>
                  <a:lnTo>
                    <a:pt x="1024" y="52"/>
                  </a:lnTo>
                  <a:lnTo>
                    <a:pt x="819" y="0"/>
                  </a:lnTo>
                  <a:lnTo>
                    <a:pt x="666" y="0"/>
                  </a:lnTo>
                  <a:lnTo>
                    <a:pt x="461" y="0"/>
                  </a:lnTo>
                  <a:lnTo>
                    <a:pt x="461" y="0"/>
                  </a:lnTo>
                  <a:lnTo>
                    <a:pt x="307" y="103"/>
                  </a:lnTo>
                  <a:lnTo>
                    <a:pt x="205" y="256"/>
                  </a:lnTo>
                  <a:lnTo>
                    <a:pt x="205" y="256"/>
                  </a:lnTo>
                  <a:lnTo>
                    <a:pt x="0" y="512"/>
                  </a:lnTo>
                  <a:lnTo>
                    <a:pt x="0" y="512"/>
                  </a:lnTo>
                  <a:lnTo>
                    <a:pt x="256" y="359"/>
                  </a:lnTo>
                  <a:lnTo>
                    <a:pt x="256" y="359"/>
                  </a:lnTo>
                  <a:lnTo>
                    <a:pt x="410" y="256"/>
                  </a:lnTo>
                  <a:lnTo>
                    <a:pt x="512" y="205"/>
                  </a:lnTo>
                  <a:lnTo>
                    <a:pt x="512" y="205"/>
                  </a:lnTo>
                  <a:lnTo>
                    <a:pt x="666" y="205"/>
                  </a:lnTo>
                  <a:lnTo>
                    <a:pt x="768" y="256"/>
                  </a:lnTo>
                  <a:lnTo>
                    <a:pt x="870" y="307"/>
                  </a:lnTo>
                  <a:lnTo>
                    <a:pt x="973" y="359"/>
                  </a:lnTo>
                  <a:lnTo>
                    <a:pt x="973" y="359"/>
                  </a:lnTo>
                  <a:lnTo>
                    <a:pt x="1126" y="461"/>
                  </a:lnTo>
                  <a:lnTo>
                    <a:pt x="1331" y="563"/>
                  </a:lnTo>
                  <a:lnTo>
                    <a:pt x="1536" y="563"/>
                  </a:lnTo>
                  <a:lnTo>
                    <a:pt x="1740" y="512"/>
                  </a:lnTo>
                  <a:lnTo>
                    <a:pt x="1740" y="512"/>
                  </a:lnTo>
                  <a:lnTo>
                    <a:pt x="1894" y="410"/>
                  </a:lnTo>
                  <a:lnTo>
                    <a:pt x="1996" y="256"/>
                  </a:lnTo>
                  <a:lnTo>
                    <a:pt x="1996" y="256"/>
                  </a:lnTo>
                  <a:lnTo>
                    <a:pt x="2150" y="0"/>
                  </a:lnTo>
                  <a:lnTo>
                    <a:pt x="2150" y="0"/>
                  </a:lnTo>
                  <a:lnTo>
                    <a:pt x="1945" y="205"/>
                  </a:lnTo>
                  <a:lnTo>
                    <a:pt x="1894" y="1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70;p54">
              <a:extLst>
                <a:ext uri="{FF2B5EF4-FFF2-40B4-BE49-F238E27FC236}">
                  <a16:creationId xmlns:a16="http://schemas.microsoft.com/office/drawing/2014/main" id="{6764B8A8-20EA-DCF0-9384-0C88100B36CD}"/>
                </a:ext>
              </a:extLst>
            </p:cNvPr>
            <p:cNvSpPr/>
            <p:nvPr/>
          </p:nvSpPr>
          <p:spPr>
            <a:xfrm>
              <a:off x="5400550" y="1548450"/>
              <a:ext cx="47375" cy="33275"/>
            </a:xfrm>
            <a:custGeom>
              <a:avLst/>
              <a:gdLst/>
              <a:ahLst/>
              <a:cxnLst/>
              <a:rect l="l" t="t" r="r" b="b"/>
              <a:pathLst>
                <a:path w="1895" h="1331" fill="none" extrusionOk="0">
                  <a:moveTo>
                    <a:pt x="1587" y="1177"/>
                  </a:moveTo>
                  <a:lnTo>
                    <a:pt x="1587" y="1177"/>
                  </a:lnTo>
                  <a:lnTo>
                    <a:pt x="1434" y="1126"/>
                  </a:lnTo>
                  <a:lnTo>
                    <a:pt x="1331" y="1075"/>
                  </a:lnTo>
                  <a:lnTo>
                    <a:pt x="1331" y="1075"/>
                  </a:lnTo>
                  <a:lnTo>
                    <a:pt x="1229" y="973"/>
                  </a:lnTo>
                  <a:lnTo>
                    <a:pt x="1127" y="870"/>
                  </a:lnTo>
                  <a:lnTo>
                    <a:pt x="1075" y="768"/>
                  </a:lnTo>
                  <a:lnTo>
                    <a:pt x="1075" y="614"/>
                  </a:lnTo>
                  <a:lnTo>
                    <a:pt x="1075" y="614"/>
                  </a:lnTo>
                  <a:lnTo>
                    <a:pt x="1075" y="461"/>
                  </a:lnTo>
                  <a:lnTo>
                    <a:pt x="973" y="256"/>
                  </a:lnTo>
                  <a:lnTo>
                    <a:pt x="819" y="154"/>
                  </a:lnTo>
                  <a:lnTo>
                    <a:pt x="666" y="51"/>
                  </a:lnTo>
                  <a:lnTo>
                    <a:pt x="666" y="51"/>
                  </a:lnTo>
                  <a:lnTo>
                    <a:pt x="461" y="0"/>
                  </a:lnTo>
                  <a:lnTo>
                    <a:pt x="308" y="51"/>
                  </a:lnTo>
                  <a:lnTo>
                    <a:pt x="308" y="51"/>
                  </a:lnTo>
                  <a:lnTo>
                    <a:pt x="0" y="102"/>
                  </a:lnTo>
                  <a:lnTo>
                    <a:pt x="308" y="154"/>
                  </a:lnTo>
                  <a:lnTo>
                    <a:pt x="308" y="154"/>
                  </a:lnTo>
                  <a:lnTo>
                    <a:pt x="563" y="256"/>
                  </a:lnTo>
                  <a:lnTo>
                    <a:pt x="563" y="256"/>
                  </a:lnTo>
                  <a:lnTo>
                    <a:pt x="666" y="307"/>
                  </a:lnTo>
                  <a:lnTo>
                    <a:pt x="768" y="410"/>
                  </a:lnTo>
                  <a:lnTo>
                    <a:pt x="819" y="563"/>
                  </a:lnTo>
                  <a:lnTo>
                    <a:pt x="819" y="665"/>
                  </a:lnTo>
                  <a:lnTo>
                    <a:pt x="819" y="665"/>
                  </a:lnTo>
                  <a:lnTo>
                    <a:pt x="819" y="870"/>
                  </a:lnTo>
                  <a:lnTo>
                    <a:pt x="922" y="1024"/>
                  </a:lnTo>
                  <a:lnTo>
                    <a:pt x="1075" y="1177"/>
                  </a:lnTo>
                  <a:lnTo>
                    <a:pt x="1229" y="1280"/>
                  </a:lnTo>
                  <a:lnTo>
                    <a:pt x="1229" y="1280"/>
                  </a:lnTo>
                  <a:lnTo>
                    <a:pt x="1382" y="1331"/>
                  </a:lnTo>
                  <a:lnTo>
                    <a:pt x="1587" y="1280"/>
                  </a:lnTo>
                  <a:lnTo>
                    <a:pt x="1894" y="1229"/>
                  </a:lnTo>
                  <a:lnTo>
                    <a:pt x="1894" y="1229"/>
                  </a:lnTo>
                  <a:lnTo>
                    <a:pt x="1587" y="1177"/>
                  </a:lnTo>
                  <a:lnTo>
                    <a:pt x="1587" y="117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71;p54">
              <a:extLst>
                <a:ext uri="{FF2B5EF4-FFF2-40B4-BE49-F238E27FC236}">
                  <a16:creationId xmlns:a16="http://schemas.microsoft.com/office/drawing/2014/main" id="{9FB3CA11-A747-88DA-C6E8-9CA0732E9DD7}"/>
                </a:ext>
              </a:extLst>
            </p:cNvPr>
            <p:cNvSpPr/>
            <p:nvPr/>
          </p:nvSpPr>
          <p:spPr>
            <a:xfrm>
              <a:off x="5339125" y="1790275"/>
              <a:ext cx="48650" cy="32025"/>
            </a:xfrm>
            <a:custGeom>
              <a:avLst/>
              <a:gdLst/>
              <a:ahLst/>
              <a:cxnLst/>
              <a:rect l="l" t="t" r="r" b="b"/>
              <a:pathLst>
                <a:path w="1946" h="1281" fill="none" extrusionOk="0">
                  <a:moveTo>
                    <a:pt x="1587" y="1178"/>
                  </a:moveTo>
                  <a:lnTo>
                    <a:pt x="1587" y="1178"/>
                  </a:lnTo>
                  <a:lnTo>
                    <a:pt x="1485" y="1178"/>
                  </a:lnTo>
                  <a:lnTo>
                    <a:pt x="1331" y="1076"/>
                  </a:lnTo>
                  <a:lnTo>
                    <a:pt x="1331" y="1076"/>
                  </a:lnTo>
                  <a:lnTo>
                    <a:pt x="1229" y="1025"/>
                  </a:lnTo>
                  <a:lnTo>
                    <a:pt x="1178" y="922"/>
                  </a:lnTo>
                  <a:lnTo>
                    <a:pt x="1127" y="769"/>
                  </a:lnTo>
                  <a:lnTo>
                    <a:pt x="1127" y="666"/>
                  </a:lnTo>
                  <a:lnTo>
                    <a:pt x="1127" y="666"/>
                  </a:lnTo>
                  <a:lnTo>
                    <a:pt x="1075" y="410"/>
                  </a:lnTo>
                  <a:lnTo>
                    <a:pt x="922" y="206"/>
                  </a:lnTo>
                  <a:lnTo>
                    <a:pt x="717" y="52"/>
                  </a:lnTo>
                  <a:lnTo>
                    <a:pt x="461" y="1"/>
                  </a:lnTo>
                  <a:lnTo>
                    <a:pt x="461" y="1"/>
                  </a:lnTo>
                  <a:lnTo>
                    <a:pt x="359" y="1"/>
                  </a:lnTo>
                  <a:lnTo>
                    <a:pt x="1" y="52"/>
                  </a:lnTo>
                  <a:lnTo>
                    <a:pt x="1" y="52"/>
                  </a:lnTo>
                  <a:lnTo>
                    <a:pt x="359" y="155"/>
                  </a:lnTo>
                  <a:lnTo>
                    <a:pt x="359" y="155"/>
                  </a:lnTo>
                  <a:lnTo>
                    <a:pt x="461" y="155"/>
                  </a:lnTo>
                  <a:lnTo>
                    <a:pt x="615" y="206"/>
                  </a:lnTo>
                  <a:lnTo>
                    <a:pt x="615" y="206"/>
                  </a:lnTo>
                  <a:lnTo>
                    <a:pt x="717" y="308"/>
                  </a:lnTo>
                  <a:lnTo>
                    <a:pt x="768" y="410"/>
                  </a:lnTo>
                  <a:lnTo>
                    <a:pt x="820" y="513"/>
                  </a:lnTo>
                  <a:lnTo>
                    <a:pt x="871" y="666"/>
                  </a:lnTo>
                  <a:lnTo>
                    <a:pt x="871" y="666"/>
                  </a:lnTo>
                  <a:lnTo>
                    <a:pt x="871" y="820"/>
                  </a:lnTo>
                  <a:lnTo>
                    <a:pt x="973" y="1025"/>
                  </a:lnTo>
                  <a:lnTo>
                    <a:pt x="1075" y="1178"/>
                  </a:lnTo>
                  <a:lnTo>
                    <a:pt x="1280" y="1281"/>
                  </a:lnTo>
                  <a:lnTo>
                    <a:pt x="1280" y="1281"/>
                  </a:lnTo>
                  <a:lnTo>
                    <a:pt x="1434" y="1281"/>
                  </a:lnTo>
                  <a:lnTo>
                    <a:pt x="1587" y="1281"/>
                  </a:lnTo>
                  <a:lnTo>
                    <a:pt x="1587" y="1281"/>
                  </a:lnTo>
                  <a:lnTo>
                    <a:pt x="1946" y="1229"/>
                  </a:lnTo>
                  <a:lnTo>
                    <a:pt x="1587" y="117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72;p54">
              <a:extLst>
                <a:ext uri="{FF2B5EF4-FFF2-40B4-BE49-F238E27FC236}">
                  <a16:creationId xmlns:a16="http://schemas.microsoft.com/office/drawing/2014/main" id="{59F088A6-F4C7-BA66-B372-EA28775EFB47}"/>
                </a:ext>
              </a:extLst>
            </p:cNvPr>
            <p:cNvSpPr/>
            <p:nvPr/>
          </p:nvSpPr>
          <p:spPr>
            <a:xfrm>
              <a:off x="5039700" y="2151150"/>
              <a:ext cx="48650" cy="32000"/>
            </a:xfrm>
            <a:custGeom>
              <a:avLst/>
              <a:gdLst/>
              <a:ahLst/>
              <a:cxnLst/>
              <a:rect l="l" t="t" r="r" b="b"/>
              <a:pathLst>
                <a:path w="1946" h="1280" fill="none" extrusionOk="0">
                  <a:moveTo>
                    <a:pt x="1638" y="1126"/>
                  </a:moveTo>
                  <a:lnTo>
                    <a:pt x="1638" y="1126"/>
                  </a:lnTo>
                  <a:lnTo>
                    <a:pt x="1485" y="1126"/>
                  </a:lnTo>
                  <a:lnTo>
                    <a:pt x="1382" y="1024"/>
                  </a:lnTo>
                  <a:lnTo>
                    <a:pt x="1382" y="1024"/>
                  </a:lnTo>
                  <a:lnTo>
                    <a:pt x="1280" y="973"/>
                  </a:lnTo>
                  <a:lnTo>
                    <a:pt x="1178" y="870"/>
                  </a:lnTo>
                  <a:lnTo>
                    <a:pt x="1126" y="717"/>
                  </a:lnTo>
                  <a:lnTo>
                    <a:pt x="1126" y="614"/>
                  </a:lnTo>
                  <a:lnTo>
                    <a:pt x="1126" y="614"/>
                  </a:lnTo>
                  <a:lnTo>
                    <a:pt x="1075" y="410"/>
                  </a:lnTo>
                  <a:lnTo>
                    <a:pt x="1024" y="256"/>
                  </a:lnTo>
                  <a:lnTo>
                    <a:pt x="871" y="102"/>
                  </a:lnTo>
                  <a:lnTo>
                    <a:pt x="717" y="0"/>
                  </a:lnTo>
                  <a:lnTo>
                    <a:pt x="717" y="0"/>
                  </a:lnTo>
                  <a:lnTo>
                    <a:pt x="512" y="0"/>
                  </a:lnTo>
                  <a:lnTo>
                    <a:pt x="359" y="0"/>
                  </a:lnTo>
                  <a:lnTo>
                    <a:pt x="359" y="0"/>
                  </a:lnTo>
                  <a:lnTo>
                    <a:pt x="0" y="51"/>
                  </a:lnTo>
                  <a:lnTo>
                    <a:pt x="359" y="102"/>
                  </a:lnTo>
                  <a:lnTo>
                    <a:pt x="359" y="102"/>
                  </a:lnTo>
                  <a:lnTo>
                    <a:pt x="461" y="154"/>
                  </a:lnTo>
                  <a:lnTo>
                    <a:pt x="615" y="205"/>
                  </a:lnTo>
                  <a:lnTo>
                    <a:pt x="615" y="205"/>
                  </a:lnTo>
                  <a:lnTo>
                    <a:pt x="717" y="307"/>
                  </a:lnTo>
                  <a:lnTo>
                    <a:pt x="819" y="410"/>
                  </a:lnTo>
                  <a:lnTo>
                    <a:pt x="819" y="512"/>
                  </a:lnTo>
                  <a:lnTo>
                    <a:pt x="871" y="614"/>
                  </a:lnTo>
                  <a:lnTo>
                    <a:pt x="871" y="614"/>
                  </a:lnTo>
                  <a:lnTo>
                    <a:pt x="871" y="819"/>
                  </a:lnTo>
                  <a:lnTo>
                    <a:pt x="973" y="973"/>
                  </a:lnTo>
                  <a:lnTo>
                    <a:pt x="1075" y="1126"/>
                  </a:lnTo>
                  <a:lnTo>
                    <a:pt x="1280" y="1229"/>
                  </a:lnTo>
                  <a:lnTo>
                    <a:pt x="1280" y="1229"/>
                  </a:lnTo>
                  <a:lnTo>
                    <a:pt x="1434" y="1280"/>
                  </a:lnTo>
                  <a:lnTo>
                    <a:pt x="1638" y="1280"/>
                  </a:lnTo>
                  <a:lnTo>
                    <a:pt x="1945" y="1229"/>
                  </a:lnTo>
                  <a:lnTo>
                    <a:pt x="1945" y="1229"/>
                  </a:lnTo>
                  <a:lnTo>
                    <a:pt x="1638" y="1126"/>
                  </a:lnTo>
                  <a:lnTo>
                    <a:pt x="1638" y="112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3;p54">
              <a:extLst>
                <a:ext uri="{FF2B5EF4-FFF2-40B4-BE49-F238E27FC236}">
                  <a16:creationId xmlns:a16="http://schemas.microsoft.com/office/drawing/2014/main" id="{282D36BB-E673-CB14-5DD5-09D783B2A76E}"/>
                </a:ext>
              </a:extLst>
            </p:cNvPr>
            <p:cNvSpPr/>
            <p:nvPr/>
          </p:nvSpPr>
          <p:spPr>
            <a:xfrm>
              <a:off x="5039700" y="1920800"/>
              <a:ext cx="48650" cy="33300"/>
            </a:xfrm>
            <a:custGeom>
              <a:avLst/>
              <a:gdLst/>
              <a:ahLst/>
              <a:cxnLst/>
              <a:rect l="l" t="t" r="r" b="b"/>
              <a:pathLst>
                <a:path w="1946" h="1332" fill="none" extrusionOk="0">
                  <a:moveTo>
                    <a:pt x="1638" y="1127"/>
                  </a:moveTo>
                  <a:lnTo>
                    <a:pt x="1638" y="1127"/>
                  </a:lnTo>
                  <a:lnTo>
                    <a:pt x="1485" y="1127"/>
                  </a:lnTo>
                  <a:lnTo>
                    <a:pt x="1382" y="1076"/>
                  </a:lnTo>
                  <a:lnTo>
                    <a:pt x="1382" y="1076"/>
                  </a:lnTo>
                  <a:lnTo>
                    <a:pt x="1280" y="973"/>
                  </a:lnTo>
                  <a:lnTo>
                    <a:pt x="1178" y="871"/>
                  </a:lnTo>
                  <a:lnTo>
                    <a:pt x="1126" y="769"/>
                  </a:lnTo>
                  <a:lnTo>
                    <a:pt x="1126" y="615"/>
                  </a:lnTo>
                  <a:lnTo>
                    <a:pt x="1126" y="615"/>
                  </a:lnTo>
                  <a:lnTo>
                    <a:pt x="1075" y="461"/>
                  </a:lnTo>
                  <a:lnTo>
                    <a:pt x="1024" y="257"/>
                  </a:lnTo>
                  <a:lnTo>
                    <a:pt x="871" y="103"/>
                  </a:lnTo>
                  <a:lnTo>
                    <a:pt x="717" y="52"/>
                  </a:lnTo>
                  <a:lnTo>
                    <a:pt x="717" y="52"/>
                  </a:lnTo>
                  <a:lnTo>
                    <a:pt x="512" y="1"/>
                  </a:lnTo>
                  <a:lnTo>
                    <a:pt x="359" y="52"/>
                  </a:lnTo>
                  <a:lnTo>
                    <a:pt x="359" y="52"/>
                  </a:lnTo>
                  <a:lnTo>
                    <a:pt x="0" y="103"/>
                  </a:lnTo>
                  <a:lnTo>
                    <a:pt x="359" y="154"/>
                  </a:lnTo>
                  <a:lnTo>
                    <a:pt x="359" y="154"/>
                  </a:lnTo>
                  <a:lnTo>
                    <a:pt x="461" y="206"/>
                  </a:lnTo>
                  <a:lnTo>
                    <a:pt x="615" y="257"/>
                  </a:lnTo>
                  <a:lnTo>
                    <a:pt x="615" y="257"/>
                  </a:lnTo>
                  <a:lnTo>
                    <a:pt x="717" y="308"/>
                  </a:lnTo>
                  <a:lnTo>
                    <a:pt x="819" y="410"/>
                  </a:lnTo>
                  <a:lnTo>
                    <a:pt x="819" y="513"/>
                  </a:lnTo>
                  <a:lnTo>
                    <a:pt x="871" y="666"/>
                  </a:lnTo>
                  <a:lnTo>
                    <a:pt x="871" y="666"/>
                  </a:lnTo>
                  <a:lnTo>
                    <a:pt x="871" y="871"/>
                  </a:lnTo>
                  <a:lnTo>
                    <a:pt x="973" y="1025"/>
                  </a:lnTo>
                  <a:lnTo>
                    <a:pt x="1075" y="1178"/>
                  </a:lnTo>
                  <a:lnTo>
                    <a:pt x="1280" y="1280"/>
                  </a:lnTo>
                  <a:lnTo>
                    <a:pt x="1280" y="1280"/>
                  </a:lnTo>
                  <a:lnTo>
                    <a:pt x="1434" y="1332"/>
                  </a:lnTo>
                  <a:lnTo>
                    <a:pt x="1638" y="1332"/>
                  </a:lnTo>
                  <a:lnTo>
                    <a:pt x="1638" y="1332"/>
                  </a:lnTo>
                  <a:lnTo>
                    <a:pt x="1945" y="1229"/>
                  </a:lnTo>
                  <a:lnTo>
                    <a:pt x="1945" y="1229"/>
                  </a:lnTo>
                  <a:lnTo>
                    <a:pt x="1792" y="1178"/>
                  </a:lnTo>
                  <a:lnTo>
                    <a:pt x="1638" y="1127"/>
                  </a:lnTo>
                  <a:lnTo>
                    <a:pt x="1638" y="11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4;p54">
              <a:extLst>
                <a:ext uri="{FF2B5EF4-FFF2-40B4-BE49-F238E27FC236}">
                  <a16:creationId xmlns:a16="http://schemas.microsoft.com/office/drawing/2014/main" id="{F886CE8B-667E-381D-2E32-E558C592F082}"/>
                </a:ext>
              </a:extLst>
            </p:cNvPr>
            <p:cNvSpPr/>
            <p:nvPr/>
          </p:nvSpPr>
          <p:spPr>
            <a:xfrm>
              <a:off x="4801700" y="1896500"/>
              <a:ext cx="81900" cy="396700"/>
            </a:xfrm>
            <a:custGeom>
              <a:avLst/>
              <a:gdLst/>
              <a:ahLst/>
              <a:cxnLst/>
              <a:rect l="l" t="t" r="r" b="b"/>
              <a:pathLst>
                <a:path w="3276" h="15868" extrusionOk="0">
                  <a:moveTo>
                    <a:pt x="0" y="0"/>
                  </a:moveTo>
                  <a:lnTo>
                    <a:pt x="0" y="52"/>
                  </a:lnTo>
                  <a:lnTo>
                    <a:pt x="102" y="1024"/>
                  </a:lnTo>
                  <a:lnTo>
                    <a:pt x="256" y="1997"/>
                  </a:lnTo>
                  <a:lnTo>
                    <a:pt x="665" y="3890"/>
                  </a:lnTo>
                  <a:lnTo>
                    <a:pt x="1382" y="7934"/>
                  </a:lnTo>
                  <a:lnTo>
                    <a:pt x="1792" y="9930"/>
                  </a:lnTo>
                  <a:lnTo>
                    <a:pt x="2252" y="11875"/>
                  </a:lnTo>
                  <a:lnTo>
                    <a:pt x="3174" y="15868"/>
                  </a:lnTo>
                  <a:lnTo>
                    <a:pt x="3276" y="15868"/>
                  </a:lnTo>
                  <a:lnTo>
                    <a:pt x="2610" y="11875"/>
                  </a:lnTo>
                  <a:lnTo>
                    <a:pt x="2252" y="9879"/>
                  </a:lnTo>
                  <a:lnTo>
                    <a:pt x="1894" y="7934"/>
                  </a:lnTo>
                  <a:lnTo>
                    <a:pt x="1024" y="3993"/>
                  </a:lnTo>
                  <a:lnTo>
                    <a:pt x="614" y="1997"/>
                  </a:lnTo>
                  <a:lnTo>
                    <a:pt x="358" y="1024"/>
                  </a:lnTo>
                  <a:lnTo>
                    <a:pt x="102" y="52"/>
                  </a:lnTo>
                  <a:lnTo>
                    <a:pt x="10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5;p54">
              <a:extLst>
                <a:ext uri="{FF2B5EF4-FFF2-40B4-BE49-F238E27FC236}">
                  <a16:creationId xmlns:a16="http://schemas.microsoft.com/office/drawing/2014/main" id="{CCEFB723-0836-8F6A-AFCD-FCE27AD2771A}"/>
                </a:ext>
              </a:extLst>
            </p:cNvPr>
            <p:cNvSpPr/>
            <p:nvPr/>
          </p:nvSpPr>
          <p:spPr>
            <a:xfrm>
              <a:off x="5108800" y="1346250"/>
              <a:ext cx="523375" cy="907275"/>
            </a:xfrm>
            <a:custGeom>
              <a:avLst/>
              <a:gdLst/>
              <a:ahLst/>
              <a:cxnLst/>
              <a:rect l="l" t="t" r="r" b="b"/>
              <a:pathLst>
                <a:path w="20935" h="36291" extrusionOk="0">
                  <a:moveTo>
                    <a:pt x="15919" y="12848"/>
                  </a:moveTo>
                  <a:lnTo>
                    <a:pt x="15970" y="13155"/>
                  </a:lnTo>
                  <a:lnTo>
                    <a:pt x="15970" y="13360"/>
                  </a:lnTo>
                  <a:lnTo>
                    <a:pt x="15970" y="13514"/>
                  </a:lnTo>
                  <a:lnTo>
                    <a:pt x="15868" y="13667"/>
                  </a:lnTo>
                  <a:lnTo>
                    <a:pt x="15714" y="13821"/>
                  </a:lnTo>
                  <a:lnTo>
                    <a:pt x="15560" y="13923"/>
                  </a:lnTo>
                  <a:lnTo>
                    <a:pt x="15305" y="13923"/>
                  </a:lnTo>
                  <a:lnTo>
                    <a:pt x="15202" y="13974"/>
                  </a:lnTo>
                  <a:lnTo>
                    <a:pt x="15100" y="14026"/>
                  </a:lnTo>
                  <a:lnTo>
                    <a:pt x="14997" y="14077"/>
                  </a:lnTo>
                  <a:lnTo>
                    <a:pt x="14895" y="14179"/>
                  </a:lnTo>
                  <a:lnTo>
                    <a:pt x="14844" y="14281"/>
                  </a:lnTo>
                  <a:lnTo>
                    <a:pt x="14793" y="14435"/>
                  </a:lnTo>
                  <a:lnTo>
                    <a:pt x="14742" y="14742"/>
                  </a:lnTo>
                  <a:lnTo>
                    <a:pt x="14690" y="14589"/>
                  </a:lnTo>
                  <a:lnTo>
                    <a:pt x="14690" y="14435"/>
                  </a:lnTo>
                  <a:lnTo>
                    <a:pt x="14690" y="14230"/>
                  </a:lnTo>
                  <a:lnTo>
                    <a:pt x="14742" y="14077"/>
                  </a:lnTo>
                  <a:lnTo>
                    <a:pt x="14844" y="13923"/>
                  </a:lnTo>
                  <a:lnTo>
                    <a:pt x="14946" y="13770"/>
                  </a:lnTo>
                  <a:lnTo>
                    <a:pt x="15151" y="13718"/>
                  </a:lnTo>
                  <a:lnTo>
                    <a:pt x="15305" y="13667"/>
                  </a:lnTo>
                  <a:lnTo>
                    <a:pt x="15458" y="13667"/>
                  </a:lnTo>
                  <a:lnTo>
                    <a:pt x="15560" y="13616"/>
                  </a:lnTo>
                  <a:lnTo>
                    <a:pt x="15663" y="13514"/>
                  </a:lnTo>
                  <a:lnTo>
                    <a:pt x="15765" y="13411"/>
                  </a:lnTo>
                  <a:lnTo>
                    <a:pt x="15816" y="13309"/>
                  </a:lnTo>
                  <a:lnTo>
                    <a:pt x="15816" y="13155"/>
                  </a:lnTo>
                  <a:lnTo>
                    <a:pt x="15868" y="13002"/>
                  </a:lnTo>
                  <a:lnTo>
                    <a:pt x="15919" y="12848"/>
                  </a:lnTo>
                  <a:close/>
                  <a:moveTo>
                    <a:pt x="15868" y="23341"/>
                  </a:moveTo>
                  <a:lnTo>
                    <a:pt x="15663" y="23648"/>
                  </a:lnTo>
                  <a:lnTo>
                    <a:pt x="15560" y="23751"/>
                  </a:lnTo>
                  <a:lnTo>
                    <a:pt x="15407" y="23853"/>
                  </a:lnTo>
                  <a:lnTo>
                    <a:pt x="15151" y="23904"/>
                  </a:lnTo>
                  <a:lnTo>
                    <a:pt x="14895" y="23853"/>
                  </a:lnTo>
                  <a:lnTo>
                    <a:pt x="14690" y="23699"/>
                  </a:lnTo>
                  <a:lnTo>
                    <a:pt x="14486" y="23597"/>
                  </a:lnTo>
                  <a:lnTo>
                    <a:pt x="14179" y="23597"/>
                  </a:lnTo>
                  <a:lnTo>
                    <a:pt x="13974" y="23699"/>
                  </a:lnTo>
                  <a:lnTo>
                    <a:pt x="13667" y="23904"/>
                  </a:lnTo>
                  <a:lnTo>
                    <a:pt x="13667" y="23904"/>
                  </a:lnTo>
                  <a:lnTo>
                    <a:pt x="13871" y="23648"/>
                  </a:lnTo>
                  <a:lnTo>
                    <a:pt x="13974" y="23495"/>
                  </a:lnTo>
                  <a:lnTo>
                    <a:pt x="14127" y="23392"/>
                  </a:lnTo>
                  <a:lnTo>
                    <a:pt x="14383" y="23341"/>
                  </a:lnTo>
                  <a:lnTo>
                    <a:pt x="14639" y="23392"/>
                  </a:lnTo>
                  <a:lnTo>
                    <a:pt x="14844" y="23546"/>
                  </a:lnTo>
                  <a:lnTo>
                    <a:pt x="15049" y="23648"/>
                  </a:lnTo>
                  <a:lnTo>
                    <a:pt x="15202" y="23699"/>
                  </a:lnTo>
                  <a:lnTo>
                    <a:pt x="15305" y="23648"/>
                  </a:lnTo>
                  <a:lnTo>
                    <a:pt x="15560" y="23546"/>
                  </a:lnTo>
                  <a:lnTo>
                    <a:pt x="15868" y="23341"/>
                  </a:lnTo>
                  <a:close/>
                  <a:moveTo>
                    <a:pt x="10698" y="27282"/>
                  </a:moveTo>
                  <a:lnTo>
                    <a:pt x="10544" y="27589"/>
                  </a:lnTo>
                  <a:lnTo>
                    <a:pt x="10442" y="27641"/>
                  </a:lnTo>
                  <a:lnTo>
                    <a:pt x="10237" y="27794"/>
                  </a:lnTo>
                  <a:lnTo>
                    <a:pt x="9981" y="27845"/>
                  </a:lnTo>
                  <a:lnTo>
                    <a:pt x="9725" y="27845"/>
                  </a:lnTo>
                  <a:lnTo>
                    <a:pt x="9521" y="27692"/>
                  </a:lnTo>
                  <a:lnTo>
                    <a:pt x="9367" y="27589"/>
                  </a:lnTo>
                  <a:lnTo>
                    <a:pt x="9162" y="27538"/>
                  </a:lnTo>
                  <a:lnTo>
                    <a:pt x="9060" y="27538"/>
                  </a:lnTo>
                  <a:lnTo>
                    <a:pt x="8804" y="27692"/>
                  </a:lnTo>
                  <a:lnTo>
                    <a:pt x="8548" y="27845"/>
                  </a:lnTo>
                  <a:lnTo>
                    <a:pt x="8702" y="27589"/>
                  </a:lnTo>
                  <a:lnTo>
                    <a:pt x="8855" y="27436"/>
                  </a:lnTo>
                  <a:lnTo>
                    <a:pt x="9009" y="27334"/>
                  </a:lnTo>
                  <a:lnTo>
                    <a:pt x="9214" y="27282"/>
                  </a:lnTo>
                  <a:lnTo>
                    <a:pt x="9470" y="27334"/>
                  </a:lnTo>
                  <a:lnTo>
                    <a:pt x="9725" y="27487"/>
                  </a:lnTo>
                  <a:lnTo>
                    <a:pt x="9879" y="27589"/>
                  </a:lnTo>
                  <a:lnTo>
                    <a:pt x="10033" y="27641"/>
                  </a:lnTo>
                  <a:lnTo>
                    <a:pt x="10186" y="27641"/>
                  </a:lnTo>
                  <a:lnTo>
                    <a:pt x="10442" y="27487"/>
                  </a:lnTo>
                  <a:lnTo>
                    <a:pt x="10493" y="27487"/>
                  </a:lnTo>
                  <a:lnTo>
                    <a:pt x="10596" y="27436"/>
                  </a:lnTo>
                  <a:lnTo>
                    <a:pt x="10698" y="27282"/>
                  </a:lnTo>
                  <a:close/>
                  <a:moveTo>
                    <a:pt x="6859" y="32298"/>
                  </a:moveTo>
                  <a:lnTo>
                    <a:pt x="6910" y="32452"/>
                  </a:lnTo>
                  <a:lnTo>
                    <a:pt x="6910" y="32606"/>
                  </a:lnTo>
                  <a:lnTo>
                    <a:pt x="6910" y="32759"/>
                  </a:lnTo>
                  <a:lnTo>
                    <a:pt x="6910" y="32964"/>
                  </a:lnTo>
                  <a:lnTo>
                    <a:pt x="6808" y="33117"/>
                  </a:lnTo>
                  <a:lnTo>
                    <a:pt x="6654" y="33271"/>
                  </a:lnTo>
                  <a:lnTo>
                    <a:pt x="6501" y="33322"/>
                  </a:lnTo>
                  <a:lnTo>
                    <a:pt x="6296" y="33373"/>
                  </a:lnTo>
                  <a:lnTo>
                    <a:pt x="6143" y="33373"/>
                  </a:lnTo>
                  <a:lnTo>
                    <a:pt x="6040" y="33425"/>
                  </a:lnTo>
                  <a:lnTo>
                    <a:pt x="5938" y="33527"/>
                  </a:lnTo>
                  <a:lnTo>
                    <a:pt x="5835" y="33629"/>
                  </a:lnTo>
                  <a:lnTo>
                    <a:pt x="5784" y="33732"/>
                  </a:lnTo>
                  <a:lnTo>
                    <a:pt x="5784" y="33885"/>
                  </a:lnTo>
                  <a:lnTo>
                    <a:pt x="5682" y="34192"/>
                  </a:lnTo>
                  <a:lnTo>
                    <a:pt x="5631" y="33885"/>
                  </a:lnTo>
                  <a:lnTo>
                    <a:pt x="5631" y="33680"/>
                  </a:lnTo>
                  <a:lnTo>
                    <a:pt x="5682" y="33527"/>
                  </a:lnTo>
                  <a:lnTo>
                    <a:pt x="5784" y="33373"/>
                  </a:lnTo>
                  <a:lnTo>
                    <a:pt x="5887" y="33220"/>
                  </a:lnTo>
                  <a:lnTo>
                    <a:pt x="6091" y="33169"/>
                  </a:lnTo>
                  <a:lnTo>
                    <a:pt x="6296" y="33117"/>
                  </a:lnTo>
                  <a:lnTo>
                    <a:pt x="6398" y="33117"/>
                  </a:lnTo>
                  <a:lnTo>
                    <a:pt x="6501" y="33066"/>
                  </a:lnTo>
                  <a:lnTo>
                    <a:pt x="6603" y="32964"/>
                  </a:lnTo>
                  <a:lnTo>
                    <a:pt x="6706" y="32861"/>
                  </a:lnTo>
                  <a:lnTo>
                    <a:pt x="6808" y="32606"/>
                  </a:lnTo>
                  <a:lnTo>
                    <a:pt x="6859" y="32298"/>
                  </a:lnTo>
                  <a:close/>
                  <a:moveTo>
                    <a:pt x="19706" y="1"/>
                  </a:moveTo>
                  <a:lnTo>
                    <a:pt x="18273" y="2458"/>
                  </a:lnTo>
                  <a:lnTo>
                    <a:pt x="16277" y="6092"/>
                  </a:lnTo>
                  <a:lnTo>
                    <a:pt x="16277" y="6092"/>
                  </a:lnTo>
                  <a:lnTo>
                    <a:pt x="16482" y="5938"/>
                  </a:lnTo>
                  <a:lnTo>
                    <a:pt x="16738" y="5938"/>
                  </a:lnTo>
                  <a:lnTo>
                    <a:pt x="16994" y="5990"/>
                  </a:lnTo>
                  <a:lnTo>
                    <a:pt x="17198" y="6092"/>
                  </a:lnTo>
                  <a:lnTo>
                    <a:pt x="17352" y="6194"/>
                  </a:lnTo>
                  <a:lnTo>
                    <a:pt x="17557" y="6245"/>
                  </a:lnTo>
                  <a:lnTo>
                    <a:pt x="17659" y="6245"/>
                  </a:lnTo>
                  <a:lnTo>
                    <a:pt x="17813" y="6194"/>
                  </a:lnTo>
                  <a:lnTo>
                    <a:pt x="17915" y="6092"/>
                  </a:lnTo>
                  <a:lnTo>
                    <a:pt x="17966" y="6143"/>
                  </a:lnTo>
                  <a:lnTo>
                    <a:pt x="18171" y="5938"/>
                  </a:lnTo>
                  <a:lnTo>
                    <a:pt x="18017" y="6194"/>
                  </a:lnTo>
                  <a:lnTo>
                    <a:pt x="17915" y="6348"/>
                  </a:lnTo>
                  <a:lnTo>
                    <a:pt x="17761" y="6450"/>
                  </a:lnTo>
                  <a:lnTo>
                    <a:pt x="17454" y="6501"/>
                  </a:lnTo>
                  <a:lnTo>
                    <a:pt x="17198" y="6450"/>
                  </a:lnTo>
                  <a:lnTo>
                    <a:pt x="16994" y="6297"/>
                  </a:lnTo>
                  <a:lnTo>
                    <a:pt x="16840" y="6194"/>
                  </a:lnTo>
                  <a:lnTo>
                    <a:pt x="16635" y="6143"/>
                  </a:lnTo>
                  <a:lnTo>
                    <a:pt x="16533" y="6143"/>
                  </a:lnTo>
                  <a:lnTo>
                    <a:pt x="16431" y="6194"/>
                  </a:lnTo>
                  <a:lnTo>
                    <a:pt x="16277" y="6297"/>
                  </a:lnTo>
                  <a:lnTo>
                    <a:pt x="16124" y="6399"/>
                  </a:lnTo>
                  <a:lnTo>
                    <a:pt x="9930" y="17813"/>
                  </a:lnTo>
                  <a:lnTo>
                    <a:pt x="10084" y="17916"/>
                  </a:lnTo>
                  <a:lnTo>
                    <a:pt x="10237" y="18069"/>
                  </a:lnTo>
                  <a:lnTo>
                    <a:pt x="10288" y="18223"/>
                  </a:lnTo>
                  <a:lnTo>
                    <a:pt x="10340" y="18427"/>
                  </a:lnTo>
                  <a:lnTo>
                    <a:pt x="10340" y="18530"/>
                  </a:lnTo>
                  <a:lnTo>
                    <a:pt x="10391" y="18683"/>
                  </a:lnTo>
                  <a:lnTo>
                    <a:pt x="10442" y="18786"/>
                  </a:lnTo>
                  <a:lnTo>
                    <a:pt x="10544" y="18837"/>
                  </a:lnTo>
                  <a:lnTo>
                    <a:pt x="10698" y="18939"/>
                  </a:lnTo>
                  <a:lnTo>
                    <a:pt x="10800" y="18939"/>
                  </a:lnTo>
                  <a:lnTo>
                    <a:pt x="11159" y="18990"/>
                  </a:lnTo>
                  <a:lnTo>
                    <a:pt x="10800" y="19042"/>
                  </a:lnTo>
                  <a:lnTo>
                    <a:pt x="10493" y="19042"/>
                  </a:lnTo>
                  <a:lnTo>
                    <a:pt x="10288" y="18939"/>
                  </a:lnTo>
                  <a:lnTo>
                    <a:pt x="10186" y="18786"/>
                  </a:lnTo>
                  <a:lnTo>
                    <a:pt x="10084" y="18581"/>
                  </a:lnTo>
                  <a:lnTo>
                    <a:pt x="10084" y="18427"/>
                  </a:lnTo>
                  <a:lnTo>
                    <a:pt x="10033" y="18274"/>
                  </a:lnTo>
                  <a:lnTo>
                    <a:pt x="9981" y="18171"/>
                  </a:lnTo>
                  <a:lnTo>
                    <a:pt x="9930" y="18069"/>
                  </a:lnTo>
                  <a:lnTo>
                    <a:pt x="9828" y="18018"/>
                  </a:lnTo>
                  <a:lnTo>
                    <a:pt x="0" y="36291"/>
                  </a:lnTo>
                  <a:lnTo>
                    <a:pt x="1843" y="35830"/>
                  </a:lnTo>
                  <a:lnTo>
                    <a:pt x="3686" y="35318"/>
                  </a:lnTo>
                  <a:lnTo>
                    <a:pt x="5426" y="34755"/>
                  </a:lnTo>
                  <a:lnTo>
                    <a:pt x="7064" y="34192"/>
                  </a:lnTo>
                  <a:lnTo>
                    <a:pt x="8599" y="33578"/>
                  </a:lnTo>
                  <a:lnTo>
                    <a:pt x="9930" y="32913"/>
                  </a:lnTo>
                  <a:lnTo>
                    <a:pt x="10544" y="32606"/>
                  </a:lnTo>
                  <a:lnTo>
                    <a:pt x="11056" y="32247"/>
                  </a:lnTo>
                  <a:lnTo>
                    <a:pt x="11568" y="31940"/>
                  </a:lnTo>
                  <a:lnTo>
                    <a:pt x="11978" y="31582"/>
                  </a:lnTo>
                  <a:lnTo>
                    <a:pt x="12387" y="31172"/>
                  </a:lnTo>
                  <a:lnTo>
                    <a:pt x="12797" y="30661"/>
                  </a:lnTo>
                  <a:lnTo>
                    <a:pt x="13206" y="30149"/>
                  </a:lnTo>
                  <a:lnTo>
                    <a:pt x="13615" y="29534"/>
                  </a:lnTo>
                  <a:lnTo>
                    <a:pt x="13974" y="28869"/>
                  </a:lnTo>
                  <a:lnTo>
                    <a:pt x="14332" y="28152"/>
                  </a:lnTo>
                  <a:lnTo>
                    <a:pt x="15049" y="26566"/>
                  </a:lnTo>
                  <a:lnTo>
                    <a:pt x="15765" y="24877"/>
                  </a:lnTo>
                  <a:lnTo>
                    <a:pt x="16379" y="23034"/>
                  </a:lnTo>
                  <a:lnTo>
                    <a:pt x="16994" y="21089"/>
                  </a:lnTo>
                  <a:lnTo>
                    <a:pt x="17557" y="19093"/>
                  </a:lnTo>
                  <a:lnTo>
                    <a:pt x="18120" y="17097"/>
                  </a:lnTo>
                  <a:lnTo>
                    <a:pt x="18580" y="15100"/>
                  </a:lnTo>
                  <a:lnTo>
                    <a:pt x="19451" y="11210"/>
                  </a:lnTo>
                  <a:lnTo>
                    <a:pt x="20167" y="7781"/>
                  </a:lnTo>
                  <a:lnTo>
                    <a:pt x="20679" y="5017"/>
                  </a:lnTo>
                  <a:lnTo>
                    <a:pt x="20832" y="3942"/>
                  </a:lnTo>
                  <a:lnTo>
                    <a:pt x="20935" y="3021"/>
                  </a:lnTo>
                  <a:lnTo>
                    <a:pt x="20935" y="2407"/>
                  </a:lnTo>
                  <a:lnTo>
                    <a:pt x="20884" y="1895"/>
                  </a:lnTo>
                  <a:lnTo>
                    <a:pt x="20781" y="1434"/>
                  </a:lnTo>
                  <a:lnTo>
                    <a:pt x="20628" y="1025"/>
                  </a:lnTo>
                  <a:lnTo>
                    <a:pt x="20474" y="666"/>
                  </a:lnTo>
                  <a:lnTo>
                    <a:pt x="20269" y="359"/>
                  </a:lnTo>
                  <a:lnTo>
                    <a:pt x="20014" y="154"/>
                  </a:lnTo>
                  <a:lnTo>
                    <a:pt x="19706" y="1"/>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6;p54">
              <a:extLst>
                <a:ext uri="{FF2B5EF4-FFF2-40B4-BE49-F238E27FC236}">
                  <a16:creationId xmlns:a16="http://schemas.microsoft.com/office/drawing/2014/main" id="{AA40B8B4-46FA-324E-9D1C-925D271E3145}"/>
                </a:ext>
              </a:extLst>
            </p:cNvPr>
            <p:cNvSpPr/>
            <p:nvPr/>
          </p:nvSpPr>
          <p:spPr>
            <a:xfrm>
              <a:off x="5249550" y="2153700"/>
              <a:ext cx="32025" cy="47375"/>
            </a:xfrm>
            <a:custGeom>
              <a:avLst/>
              <a:gdLst/>
              <a:ahLst/>
              <a:cxnLst/>
              <a:rect l="l" t="t" r="r" b="b"/>
              <a:pathLst>
                <a:path w="1281" h="1895" fill="none" extrusionOk="0">
                  <a:moveTo>
                    <a:pt x="666" y="819"/>
                  </a:moveTo>
                  <a:lnTo>
                    <a:pt x="666" y="819"/>
                  </a:lnTo>
                  <a:lnTo>
                    <a:pt x="768" y="819"/>
                  </a:lnTo>
                  <a:lnTo>
                    <a:pt x="871" y="768"/>
                  </a:lnTo>
                  <a:lnTo>
                    <a:pt x="973" y="666"/>
                  </a:lnTo>
                  <a:lnTo>
                    <a:pt x="1076" y="563"/>
                  </a:lnTo>
                  <a:lnTo>
                    <a:pt x="1076" y="563"/>
                  </a:lnTo>
                  <a:lnTo>
                    <a:pt x="1178" y="308"/>
                  </a:lnTo>
                  <a:lnTo>
                    <a:pt x="1178" y="308"/>
                  </a:lnTo>
                  <a:lnTo>
                    <a:pt x="1229" y="0"/>
                  </a:lnTo>
                  <a:lnTo>
                    <a:pt x="1229" y="0"/>
                  </a:lnTo>
                  <a:lnTo>
                    <a:pt x="1280" y="154"/>
                  </a:lnTo>
                  <a:lnTo>
                    <a:pt x="1280" y="308"/>
                  </a:lnTo>
                  <a:lnTo>
                    <a:pt x="1280" y="308"/>
                  </a:lnTo>
                  <a:lnTo>
                    <a:pt x="1280" y="308"/>
                  </a:lnTo>
                  <a:lnTo>
                    <a:pt x="1280" y="461"/>
                  </a:lnTo>
                  <a:lnTo>
                    <a:pt x="1280" y="666"/>
                  </a:lnTo>
                  <a:lnTo>
                    <a:pt x="1280" y="666"/>
                  </a:lnTo>
                  <a:lnTo>
                    <a:pt x="1178" y="819"/>
                  </a:lnTo>
                  <a:lnTo>
                    <a:pt x="1024" y="973"/>
                  </a:lnTo>
                  <a:lnTo>
                    <a:pt x="871" y="1024"/>
                  </a:lnTo>
                  <a:lnTo>
                    <a:pt x="666" y="1075"/>
                  </a:lnTo>
                  <a:lnTo>
                    <a:pt x="666" y="1075"/>
                  </a:lnTo>
                  <a:lnTo>
                    <a:pt x="666" y="1075"/>
                  </a:lnTo>
                  <a:lnTo>
                    <a:pt x="666" y="1075"/>
                  </a:lnTo>
                  <a:lnTo>
                    <a:pt x="513" y="1075"/>
                  </a:lnTo>
                  <a:lnTo>
                    <a:pt x="410" y="1127"/>
                  </a:lnTo>
                  <a:lnTo>
                    <a:pt x="308" y="1229"/>
                  </a:lnTo>
                  <a:lnTo>
                    <a:pt x="205" y="1331"/>
                  </a:lnTo>
                  <a:lnTo>
                    <a:pt x="205" y="1331"/>
                  </a:lnTo>
                  <a:lnTo>
                    <a:pt x="154" y="1434"/>
                  </a:lnTo>
                  <a:lnTo>
                    <a:pt x="154" y="1587"/>
                  </a:lnTo>
                  <a:lnTo>
                    <a:pt x="154" y="1587"/>
                  </a:lnTo>
                  <a:lnTo>
                    <a:pt x="52" y="1894"/>
                  </a:lnTo>
                  <a:lnTo>
                    <a:pt x="52" y="1894"/>
                  </a:lnTo>
                  <a:lnTo>
                    <a:pt x="1" y="1587"/>
                  </a:lnTo>
                  <a:lnTo>
                    <a:pt x="1" y="1587"/>
                  </a:lnTo>
                  <a:lnTo>
                    <a:pt x="1" y="1382"/>
                  </a:lnTo>
                  <a:lnTo>
                    <a:pt x="52" y="1229"/>
                  </a:lnTo>
                  <a:lnTo>
                    <a:pt x="52" y="1229"/>
                  </a:lnTo>
                  <a:lnTo>
                    <a:pt x="154" y="1075"/>
                  </a:lnTo>
                  <a:lnTo>
                    <a:pt x="257" y="922"/>
                  </a:lnTo>
                  <a:lnTo>
                    <a:pt x="461" y="871"/>
                  </a:lnTo>
                  <a:lnTo>
                    <a:pt x="666" y="819"/>
                  </a:lnTo>
                  <a:lnTo>
                    <a:pt x="666" y="819"/>
                  </a:lnTo>
                  <a:lnTo>
                    <a:pt x="666" y="81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7;p54">
              <a:extLst>
                <a:ext uri="{FF2B5EF4-FFF2-40B4-BE49-F238E27FC236}">
                  <a16:creationId xmlns:a16="http://schemas.microsoft.com/office/drawing/2014/main" id="{E92A66EC-7145-AB28-0C01-466CF8A74C07}"/>
                </a:ext>
              </a:extLst>
            </p:cNvPr>
            <p:cNvSpPr/>
            <p:nvPr/>
          </p:nvSpPr>
          <p:spPr>
            <a:xfrm>
              <a:off x="5322500" y="2028300"/>
              <a:ext cx="53750" cy="14100"/>
            </a:xfrm>
            <a:custGeom>
              <a:avLst/>
              <a:gdLst/>
              <a:ahLst/>
              <a:cxnLst/>
              <a:rect l="l" t="t" r="r" b="b"/>
              <a:pathLst>
                <a:path w="2150" h="564" fill="none" extrusionOk="0">
                  <a:moveTo>
                    <a:pt x="0" y="563"/>
                  </a:moveTo>
                  <a:lnTo>
                    <a:pt x="0" y="563"/>
                  </a:lnTo>
                  <a:lnTo>
                    <a:pt x="154" y="307"/>
                  </a:lnTo>
                  <a:lnTo>
                    <a:pt x="154" y="307"/>
                  </a:lnTo>
                  <a:lnTo>
                    <a:pt x="307" y="154"/>
                  </a:lnTo>
                  <a:lnTo>
                    <a:pt x="461" y="52"/>
                  </a:lnTo>
                  <a:lnTo>
                    <a:pt x="461" y="52"/>
                  </a:lnTo>
                  <a:lnTo>
                    <a:pt x="666" y="0"/>
                  </a:lnTo>
                  <a:lnTo>
                    <a:pt x="666" y="0"/>
                  </a:lnTo>
                  <a:lnTo>
                    <a:pt x="922" y="52"/>
                  </a:lnTo>
                  <a:lnTo>
                    <a:pt x="1177" y="205"/>
                  </a:lnTo>
                  <a:lnTo>
                    <a:pt x="1177" y="205"/>
                  </a:lnTo>
                  <a:lnTo>
                    <a:pt x="1331" y="307"/>
                  </a:lnTo>
                  <a:lnTo>
                    <a:pt x="1485" y="359"/>
                  </a:lnTo>
                  <a:lnTo>
                    <a:pt x="1485" y="359"/>
                  </a:lnTo>
                  <a:lnTo>
                    <a:pt x="1638" y="359"/>
                  </a:lnTo>
                  <a:lnTo>
                    <a:pt x="1638" y="359"/>
                  </a:lnTo>
                  <a:lnTo>
                    <a:pt x="1894" y="205"/>
                  </a:lnTo>
                  <a:lnTo>
                    <a:pt x="1894" y="205"/>
                  </a:lnTo>
                  <a:lnTo>
                    <a:pt x="1945" y="205"/>
                  </a:lnTo>
                  <a:lnTo>
                    <a:pt x="2048" y="154"/>
                  </a:lnTo>
                  <a:lnTo>
                    <a:pt x="2150" y="0"/>
                  </a:lnTo>
                  <a:lnTo>
                    <a:pt x="2150" y="0"/>
                  </a:lnTo>
                  <a:lnTo>
                    <a:pt x="2150" y="0"/>
                  </a:lnTo>
                  <a:lnTo>
                    <a:pt x="2150" y="0"/>
                  </a:lnTo>
                  <a:lnTo>
                    <a:pt x="1996" y="307"/>
                  </a:lnTo>
                  <a:lnTo>
                    <a:pt x="1996" y="307"/>
                  </a:lnTo>
                  <a:lnTo>
                    <a:pt x="1894" y="359"/>
                  </a:lnTo>
                  <a:lnTo>
                    <a:pt x="1894" y="359"/>
                  </a:lnTo>
                  <a:lnTo>
                    <a:pt x="1689" y="512"/>
                  </a:lnTo>
                  <a:lnTo>
                    <a:pt x="1433" y="563"/>
                  </a:lnTo>
                  <a:lnTo>
                    <a:pt x="1433" y="563"/>
                  </a:lnTo>
                  <a:lnTo>
                    <a:pt x="1177" y="563"/>
                  </a:lnTo>
                  <a:lnTo>
                    <a:pt x="973" y="410"/>
                  </a:lnTo>
                  <a:lnTo>
                    <a:pt x="973" y="410"/>
                  </a:lnTo>
                  <a:lnTo>
                    <a:pt x="819" y="307"/>
                  </a:lnTo>
                  <a:lnTo>
                    <a:pt x="614" y="256"/>
                  </a:lnTo>
                  <a:lnTo>
                    <a:pt x="614" y="256"/>
                  </a:lnTo>
                  <a:lnTo>
                    <a:pt x="512" y="256"/>
                  </a:lnTo>
                  <a:lnTo>
                    <a:pt x="512" y="256"/>
                  </a:lnTo>
                  <a:lnTo>
                    <a:pt x="256" y="410"/>
                  </a:lnTo>
                  <a:lnTo>
                    <a:pt x="256" y="410"/>
                  </a:lnTo>
                  <a:lnTo>
                    <a:pt x="0" y="56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8;p54">
              <a:extLst>
                <a:ext uri="{FF2B5EF4-FFF2-40B4-BE49-F238E27FC236}">
                  <a16:creationId xmlns:a16="http://schemas.microsoft.com/office/drawing/2014/main" id="{A78BCC5F-6132-5737-FB9C-B1F1C1589476}"/>
                </a:ext>
              </a:extLst>
            </p:cNvPr>
            <p:cNvSpPr/>
            <p:nvPr/>
          </p:nvSpPr>
          <p:spPr>
            <a:xfrm>
              <a:off x="5450450" y="1929775"/>
              <a:ext cx="55050" cy="14100"/>
            </a:xfrm>
            <a:custGeom>
              <a:avLst/>
              <a:gdLst/>
              <a:ahLst/>
              <a:cxnLst/>
              <a:rect l="l" t="t" r="r" b="b"/>
              <a:pathLst>
                <a:path w="2202" h="564" fill="none" extrusionOk="0">
                  <a:moveTo>
                    <a:pt x="1" y="563"/>
                  </a:moveTo>
                  <a:lnTo>
                    <a:pt x="1" y="563"/>
                  </a:lnTo>
                  <a:lnTo>
                    <a:pt x="205" y="307"/>
                  </a:lnTo>
                  <a:lnTo>
                    <a:pt x="205" y="307"/>
                  </a:lnTo>
                  <a:lnTo>
                    <a:pt x="308" y="154"/>
                  </a:lnTo>
                  <a:lnTo>
                    <a:pt x="461" y="51"/>
                  </a:lnTo>
                  <a:lnTo>
                    <a:pt x="461" y="51"/>
                  </a:lnTo>
                  <a:lnTo>
                    <a:pt x="717" y="0"/>
                  </a:lnTo>
                  <a:lnTo>
                    <a:pt x="717" y="0"/>
                  </a:lnTo>
                  <a:lnTo>
                    <a:pt x="973" y="51"/>
                  </a:lnTo>
                  <a:lnTo>
                    <a:pt x="1178" y="205"/>
                  </a:lnTo>
                  <a:lnTo>
                    <a:pt x="1178" y="205"/>
                  </a:lnTo>
                  <a:lnTo>
                    <a:pt x="1383" y="307"/>
                  </a:lnTo>
                  <a:lnTo>
                    <a:pt x="1536" y="358"/>
                  </a:lnTo>
                  <a:lnTo>
                    <a:pt x="1536" y="358"/>
                  </a:lnTo>
                  <a:lnTo>
                    <a:pt x="1639" y="307"/>
                  </a:lnTo>
                  <a:lnTo>
                    <a:pt x="1639" y="307"/>
                  </a:lnTo>
                  <a:lnTo>
                    <a:pt x="1894" y="205"/>
                  </a:lnTo>
                  <a:lnTo>
                    <a:pt x="1894" y="205"/>
                  </a:lnTo>
                  <a:lnTo>
                    <a:pt x="2202" y="0"/>
                  </a:lnTo>
                  <a:lnTo>
                    <a:pt x="2202" y="0"/>
                  </a:lnTo>
                  <a:lnTo>
                    <a:pt x="2202" y="0"/>
                  </a:lnTo>
                  <a:lnTo>
                    <a:pt x="2202" y="0"/>
                  </a:lnTo>
                  <a:lnTo>
                    <a:pt x="1997" y="307"/>
                  </a:lnTo>
                  <a:lnTo>
                    <a:pt x="1997" y="307"/>
                  </a:lnTo>
                  <a:lnTo>
                    <a:pt x="1894" y="410"/>
                  </a:lnTo>
                  <a:lnTo>
                    <a:pt x="1741" y="512"/>
                  </a:lnTo>
                  <a:lnTo>
                    <a:pt x="1741" y="512"/>
                  </a:lnTo>
                  <a:lnTo>
                    <a:pt x="1485" y="563"/>
                  </a:lnTo>
                  <a:lnTo>
                    <a:pt x="1485" y="563"/>
                  </a:lnTo>
                  <a:lnTo>
                    <a:pt x="1229" y="512"/>
                  </a:lnTo>
                  <a:lnTo>
                    <a:pt x="1024" y="358"/>
                  </a:lnTo>
                  <a:lnTo>
                    <a:pt x="1024" y="358"/>
                  </a:lnTo>
                  <a:lnTo>
                    <a:pt x="820" y="256"/>
                  </a:lnTo>
                  <a:lnTo>
                    <a:pt x="666" y="256"/>
                  </a:lnTo>
                  <a:lnTo>
                    <a:pt x="666" y="256"/>
                  </a:lnTo>
                  <a:lnTo>
                    <a:pt x="513" y="256"/>
                  </a:lnTo>
                  <a:lnTo>
                    <a:pt x="513" y="256"/>
                  </a:lnTo>
                  <a:lnTo>
                    <a:pt x="308" y="358"/>
                  </a:lnTo>
                  <a:lnTo>
                    <a:pt x="308" y="358"/>
                  </a:lnTo>
                  <a:lnTo>
                    <a:pt x="1" y="56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9;p54">
              <a:extLst>
                <a:ext uri="{FF2B5EF4-FFF2-40B4-BE49-F238E27FC236}">
                  <a16:creationId xmlns:a16="http://schemas.microsoft.com/office/drawing/2014/main" id="{E4196A9A-B44A-FDFD-8E77-ADC0444A72DD}"/>
                </a:ext>
              </a:extLst>
            </p:cNvPr>
            <p:cNvSpPr/>
            <p:nvPr/>
          </p:nvSpPr>
          <p:spPr>
            <a:xfrm>
              <a:off x="5476050" y="1667450"/>
              <a:ext cx="32000" cy="47375"/>
            </a:xfrm>
            <a:custGeom>
              <a:avLst/>
              <a:gdLst/>
              <a:ahLst/>
              <a:cxnLst/>
              <a:rect l="l" t="t" r="r" b="b"/>
              <a:pathLst>
                <a:path w="1280" h="1895" fill="none" extrusionOk="0">
                  <a:moveTo>
                    <a:pt x="666" y="819"/>
                  </a:moveTo>
                  <a:lnTo>
                    <a:pt x="666" y="819"/>
                  </a:lnTo>
                  <a:lnTo>
                    <a:pt x="768" y="819"/>
                  </a:lnTo>
                  <a:lnTo>
                    <a:pt x="870" y="768"/>
                  </a:lnTo>
                  <a:lnTo>
                    <a:pt x="973" y="666"/>
                  </a:lnTo>
                  <a:lnTo>
                    <a:pt x="1075" y="563"/>
                  </a:lnTo>
                  <a:lnTo>
                    <a:pt x="1075" y="563"/>
                  </a:lnTo>
                  <a:lnTo>
                    <a:pt x="1126" y="461"/>
                  </a:lnTo>
                  <a:lnTo>
                    <a:pt x="1126" y="307"/>
                  </a:lnTo>
                  <a:lnTo>
                    <a:pt x="1126" y="307"/>
                  </a:lnTo>
                  <a:lnTo>
                    <a:pt x="1178" y="154"/>
                  </a:lnTo>
                  <a:lnTo>
                    <a:pt x="1229" y="0"/>
                  </a:lnTo>
                  <a:lnTo>
                    <a:pt x="1229" y="0"/>
                  </a:lnTo>
                  <a:lnTo>
                    <a:pt x="1280" y="307"/>
                  </a:lnTo>
                  <a:lnTo>
                    <a:pt x="1280" y="307"/>
                  </a:lnTo>
                  <a:lnTo>
                    <a:pt x="1280" y="307"/>
                  </a:lnTo>
                  <a:lnTo>
                    <a:pt x="1280" y="512"/>
                  </a:lnTo>
                  <a:lnTo>
                    <a:pt x="1280" y="666"/>
                  </a:lnTo>
                  <a:lnTo>
                    <a:pt x="1280" y="666"/>
                  </a:lnTo>
                  <a:lnTo>
                    <a:pt x="1178" y="819"/>
                  </a:lnTo>
                  <a:lnTo>
                    <a:pt x="1024" y="973"/>
                  </a:lnTo>
                  <a:lnTo>
                    <a:pt x="870" y="1075"/>
                  </a:lnTo>
                  <a:lnTo>
                    <a:pt x="666" y="1075"/>
                  </a:lnTo>
                  <a:lnTo>
                    <a:pt x="666" y="1075"/>
                  </a:lnTo>
                  <a:lnTo>
                    <a:pt x="615" y="1075"/>
                  </a:lnTo>
                  <a:lnTo>
                    <a:pt x="615" y="1075"/>
                  </a:lnTo>
                  <a:lnTo>
                    <a:pt x="512" y="1126"/>
                  </a:lnTo>
                  <a:lnTo>
                    <a:pt x="410" y="1178"/>
                  </a:lnTo>
                  <a:lnTo>
                    <a:pt x="307" y="1229"/>
                  </a:lnTo>
                  <a:lnTo>
                    <a:pt x="205" y="1331"/>
                  </a:lnTo>
                  <a:lnTo>
                    <a:pt x="205" y="1331"/>
                  </a:lnTo>
                  <a:lnTo>
                    <a:pt x="154" y="1433"/>
                  </a:lnTo>
                  <a:lnTo>
                    <a:pt x="103" y="1587"/>
                  </a:lnTo>
                  <a:lnTo>
                    <a:pt x="103" y="1587"/>
                  </a:lnTo>
                  <a:lnTo>
                    <a:pt x="52" y="1894"/>
                  </a:lnTo>
                  <a:lnTo>
                    <a:pt x="52" y="1894"/>
                  </a:lnTo>
                  <a:lnTo>
                    <a:pt x="0" y="1741"/>
                  </a:lnTo>
                  <a:lnTo>
                    <a:pt x="0" y="1587"/>
                  </a:lnTo>
                  <a:lnTo>
                    <a:pt x="0" y="1587"/>
                  </a:lnTo>
                  <a:lnTo>
                    <a:pt x="0" y="1382"/>
                  </a:lnTo>
                  <a:lnTo>
                    <a:pt x="52" y="1229"/>
                  </a:lnTo>
                  <a:lnTo>
                    <a:pt x="52" y="1229"/>
                  </a:lnTo>
                  <a:lnTo>
                    <a:pt x="154" y="1075"/>
                  </a:lnTo>
                  <a:lnTo>
                    <a:pt x="256" y="922"/>
                  </a:lnTo>
                  <a:lnTo>
                    <a:pt x="461" y="870"/>
                  </a:lnTo>
                  <a:lnTo>
                    <a:pt x="615" y="819"/>
                  </a:lnTo>
                  <a:lnTo>
                    <a:pt x="615" y="819"/>
                  </a:lnTo>
                  <a:lnTo>
                    <a:pt x="666" y="81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80;p54">
              <a:extLst>
                <a:ext uri="{FF2B5EF4-FFF2-40B4-BE49-F238E27FC236}">
                  <a16:creationId xmlns:a16="http://schemas.microsoft.com/office/drawing/2014/main" id="{A394BEBE-CDC2-197A-9C67-C4D5CD366D34}"/>
                </a:ext>
              </a:extLst>
            </p:cNvPr>
            <p:cNvSpPr/>
            <p:nvPr/>
          </p:nvSpPr>
          <p:spPr>
            <a:xfrm>
              <a:off x="5630875" y="1423025"/>
              <a:ext cx="25" cy="9000"/>
            </a:xfrm>
            <a:custGeom>
              <a:avLst/>
              <a:gdLst/>
              <a:ahLst/>
              <a:cxnLst/>
              <a:rect l="l" t="t" r="r" b="b"/>
              <a:pathLst>
                <a:path w="1" h="360" fill="none" extrusionOk="0">
                  <a:moveTo>
                    <a:pt x="1" y="359"/>
                  </a:moveTo>
                  <a:lnTo>
                    <a:pt x="1" y="359"/>
                  </a:lnTo>
                  <a:lnTo>
                    <a:pt x="1" y="359"/>
                  </a:lnTo>
                  <a:lnTo>
                    <a:pt x="1" y="308"/>
                  </a:lnTo>
                  <a:lnTo>
                    <a:pt x="1" y="308"/>
                  </a:lnTo>
                  <a:lnTo>
                    <a:pt x="1" y="155"/>
                  </a:lnTo>
                  <a:lnTo>
                    <a:pt x="1" y="1"/>
                  </a:lnTo>
                  <a:lnTo>
                    <a:pt x="1" y="1"/>
                  </a:lnTo>
                  <a:lnTo>
                    <a:pt x="1" y="3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81;p54">
              <a:extLst>
                <a:ext uri="{FF2B5EF4-FFF2-40B4-BE49-F238E27FC236}">
                  <a16:creationId xmlns:a16="http://schemas.microsoft.com/office/drawing/2014/main" id="{B53FE6CF-A732-0C4C-736A-11801CB90D14}"/>
                </a:ext>
              </a:extLst>
            </p:cNvPr>
            <p:cNvSpPr/>
            <p:nvPr/>
          </p:nvSpPr>
          <p:spPr>
            <a:xfrm>
              <a:off x="5108800" y="1346250"/>
              <a:ext cx="523375" cy="907275"/>
            </a:xfrm>
            <a:custGeom>
              <a:avLst/>
              <a:gdLst/>
              <a:ahLst/>
              <a:cxnLst/>
              <a:rect l="l" t="t" r="r" b="b"/>
              <a:pathLst>
                <a:path w="20935" h="36291" fill="none" extrusionOk="0">
                  <a:moveTo>
                    <a:pt x="19706" y="1"/>
                  </a:moveTo>
                  <a:lnTo>
                    <a:pt x="19706" y="1"/>
                  </a:lnTo>
                  <a:lnTo>
                    <a:pt x="18273" y="2458"/>
                  </a:lnTo>
                  <a:lnTo>
                    <a:pt x="16277" y="6092"/>
                  </a:lnTo>
                  <a:lnTo>
                    <a:pt x="16277" y="6092"/>
                  </a:lnTo>
                  <a:lnTo>
                    <a:pt x="16482" y="5938"/>
                  </a:lnTo>
                  <a:lnTo>
                    <a:pt x="16482" y="5938"/>
                  </a:lnTo>
                  <a:lnTo>
                    <a:pt x="16738" y="5938"/>
                  </a:lnTo>
                  <a:lnTo>
                    <a:pt x="16738" y="5938"/>
                  </a:lnTo>
                  <a:lnTo>
                    <a:pt x="16994" y="5990"/>
                  </a:lnTo>
                  <a:lnTo>
                    <a:pt x="17198" y="6092"/>
                  </a:lnTo>
                  <a:lnTo>
                    <a:pt x="17198" y="6092"/>
                  </a:lnTo>
                  <a:lnTo>
                    <a:pt x="17352" y="6194"/>
                  </a:lnTo>
                  <a:lnTo>
                    <a:pt x="17557" y="6245"/>
                  </a:lnTo>
                  <a:lnTo>
                    <a:pt x="17557" y="6245"/>
                  </a:lnTo>
                  <a:lnTo>
                    <a:pt x="17659" y="6245"/>
                  </a:lnTo>
                  <a:lnTo>
                    <a:pt x="17659" y="6245"/>
                  </a:lnTo>
                  <a:lnTo>
                    <a:pt x="17813" y="6194"/>
                  </a:lnTo>
                  <a:lnTo>
                    <a:pt x="17915" y="6092"/>
                  </a:lnTo>
                  <a:lnTo>
                    <a:pt x="17966" y="6143"/>
                  </a:lnTo>
                  <a:lnTo>
                    <a:pt x="17966" y="6143"/>
                  </a:lnTo>
                  <a:lnTo>
                    <a:pt x="18171" y="5938"/>
                  </a:lnTo>
                  <a:lnTo>
                    <a:pt x="18171" y="5938"/>
                  </a:lnTo>
                  <a:lnTo>
                    <a:pt x="18017" y="6194"/>
                  </a:lnTo>
                  <a:lnTo>
                    <a:pt x="18017" y="6194"/>
                  </a:lnTo>
                  <a:lnTo>
                    <a:pt x="17915" y="6348"/>
                  </a:lnTo>
                  <a:lnTo>
                    <a:pt x="17761" y="6450"/>
                  </a:lnTo>
                  <a:lnTo>
                    <a:pt x="17761" y="6450"/>
                  </a:lnTo>
                  <a:lnTo>
                    <a:pt x="17454" y="6501"/>
                  </a:lnTo>
                  <a:lnTo>
                    <a:pt x="17454" y="6501"/>
                  </a:lnTo>
                  <a:lnTo>
                    <a:pt x="17198" y="6450"/>
                  </a:lnTo>
                  <a:lnTo>
                    <a:pt x="16994" y="6297"/>
                  </a:lnTo>
                  <a:lnTo>
                    <a:pt x="16994" y="6297"/>
                  </a:lnTo>
                  <a:lnTo>
                    <a:pt x="16840" y="6194"/>
                  </a:lnTo>
                  <a:lnTo>
                    <a:pt x="16635" y="6143"/>
                  </a:lnTo>
                  <a:lnTo>
                    <a:pt x="16635" y="6143"/>
                  </a:lnTo>
                  <a:lnTo>
                    <a:pt x="16533" y="6143"/>
                  </a:lnTo>
                  <a:lnTo>
                    <a:pt x="16533" y="6143"/>
                  </a:lnTo>
                  <a:lnTo>
                    <a:pt x="16431" y="6194"/>
                  </a:lnTo>
                  <a:lnTo>
                    <a:pt x="16277" y="6297"/>
                  </a:lnTo>
                  <a:lnTo>
                    <a:pt x="16277" y="6297"/>
                  </a:lnTo>
                  <a:lnTo>
                    <a:pt x="16124" y="6399"/>
                  </a:lnTo>
                  <a:lnTo>
                    <a:pt x="16124" y="6399"/>
                  </a:lnTo>
                  <a:lnTo>
                    <a:pt x="9930" y="17813"/>
                  </a:lnTo>
                  <a:lnTo>
                    <a:pt x="9930" y="17813"/>
                  </a:lnTo>
                  <a:lnTo>
                    <a:pt x="10084" y="17916"/>
                  </a:lnTo>
                  <a:lnTo>
                    <a:pt x="10237" y="18069"/>
                  </a:lnTo>
                  <a:lnTo>
                    <a:pt x="10288" y="18223"/>
                  </a:lnTo>
                  <a:lnTo>
                    <a:pt x="10340" y="18427"/>
                  </a:lnTo>
                  <a:lnTo>
                    <a:pt x="10340" y="18427"/>
                  </a:lnTo>
                  <a:lnTo>
                    <a:pt x="10340" y="18530"/>
                  </a:lnTo>
                  <a:lnTo>
                    <a:pt x="10391" y="18683"/>
                  </a:lnTo>
                  <a:lnTo>
                    <a:pt x="10442" y="18786"/>
                  </a:lnTo>
                  <a:lnTo>
                    <a:pt x="10544" y="18837"/>
                  </a:lnTo>
                  <a:lnTo>
                    <a:pt x="10544" y="18837"/>
                  </a:lnTo>
                  <a:lnTo>
                    <a:pt x="10698" y="18939"/>
                  </a:lnTo>
                  <a:lnTo>
                    <a:pt x="10800" y="18939"/>
                  </a:lnTo>
                  <a:lnTo>
                    <a:pt x="11159" y="18990"/>
                  </a:lnTo>
                  <a:lnTo>
                    <a:pt x="11159" y="18990"/>
                  </a:lnTo>
                  <a:lnTo>
                    <a:pt x="10800" y="19042"/>
                  </a:lnTo>
                  <a:lnTo>
                    <a:pt x="10800" y="19042"/>
                  </a:lnTo>
                  <a:lnTo>
                    <a:pt x="10698" y="19042"/>
                  </a:lnTo>
                  <a:lnTo>
                    <a:pt x="10698" y="19042"/>
                  </a:lnTo>
                  <a:lnTo>
                    <a:pt x="10493" y="19042"/>
                  </a:lnTo>
                  <a:lnTo>
                    <a:pt x="10493" y="19042"/>
                  </a:lnTo>
                  <a:lnTo>
                    <a:pt x="10288" y="18939"/>
                  </a:lnTo>
                  <a:lnTo>
                    <a:pt x="10186" y="18786"/>
                  </a:lnTo>
                  <a:lnTo>
                    <a:pt x="10084" y="18581"/>
                  </a:lnTo>
                  <a:lnTo>
                    <a:pt x="10084" y="18427"/>
                  </a:lnTo>
                  <a:lnTo>
                    <a:pt x="10084" y="18427"/>
                  </a:lnTo>
                  <a:lnTo>
                    <a:pt x="10033" y="18274"/>
                  </a:lnTo>
                  <a:lnTo>
                    <a:pt x="9981" y="18171"/>
                  </a:lnTo>
                  <a:lnTo>
                    <a:pt x="9930" y="18069"/>
                  </a:lnTo>
                  <a:lnTo>
                    <a:pt x="9828" y="18018"/>
                  </a:lnTo>
                  <a:lnTo>
                    <a:pt x="9828" y="18018"/>
                  </a:lnTo>
                  <a:lnTo>
                    <a:pt x="0" y="36291"/>
                  </a:lnTo>
                  <a:lnTo>
                    <a:pt x="0" y="36291"/>
                  </a:lnTo>
                  <a:lnTo>
                    <a:pt x="1843" y="35830"/>
                  </a:lnTo>
                  <a:lnTo>
                    <a:pt x="3686" y="35318"/>
                  </a:lnTo>
                  <a:lnTo>
                    <a:pt x="5426" y="34755"/>
                  </a:lnTo>
                  <a:lnTo>
                    <a:pt x="7064" y="34192"/>
                  </a:lnTo>
                  <a:lnTo>
                    <a:pt x="8599" y="33578"/>
                  </a:lnTo>
                  <a:lnTo>
                    <a:pt x="9930" y="32913"/>
                  </a:lnTo>
                  <a:lnTo>
                    <a:pt x="10544" y="32606"/>
                  </a:lnTo>
                  <a:lnTo>
                    <a:pt x="11056" y="32247"/>
                  </a:lnTo>
                  <a:lnTo>
                    <a:pt x="11568" y="31940"/>
                  </a:lnTo>
                  <a:lnTo>
                    <a:pt x="11978" y="31582"/>
                  </a:lnTo>
                  <a:lnTo>
                    <a:pt x="11978" y="31582"/>
                  </a:lnTo>
                  <a:lnTo>
                    <a:pt x="12387" y="31172"/>
                  </a:lnTo>
                  <a:lnTo>
                    <a:pt x="12797" y="30661"/>
                  </a:lnTo>
                  <a:lnTo>
                    <a:pt x="13206" y="30149"/>
                  </a:lnTo>
                  <a:lnTo>
                    <a:pt x="13615" y="29534"/>
                  </a:lnTo>
                  <a:lnTo>
                    <a:pt x="13974" y="28869"/>
                  </a:lnTo>
                  <a:lnTo>
                    <a:pt x="14332" y="28152"/>
                  </a:lnTo>
                  <a:lnTo>
                    <a:pt x="15049" y="26566"/>
                  </a:lnTo>
                  <a:lnTo>
                    <a:pt x="15765" y="24877"/>
                  </a:lnTo>
                  <a:lnTo>
                    <a:pt x="16379" y="23034"/>
                  </a:lnTo>
                  <a:lnTo>
                    <a:pt x="16994" y="21089"/>
                  </a:lnTo>
                  <a:lnTo>
                    <a:pt x="17557" y="19093"/>
                  </a:lnTo>
                  <a:lnTo>
                    <a:pt x="18120" y="17097"/>
                  </a:lnTo>
                  <a:lnTo>
                    <a:pt x="18580" y="15100"/>
                  </a:lnTo>
                  <a:lnTo>
                    <a:pt x="19451" y="11210"/>
                  </a:lnTo>
                  <a:lnTo>
                    <a:pt x="20167" y="7781"/>
                  </a:lnTo>
                  <a:lnTo>
                    <a:pt x="20679" y="5017"/>
                  </a:lnTo>
                  <a:lnTo>
                    <a:pt x="20679" y="5017"/>
                  </a:lnTo>
                  <a:lnTo>
                    <a:pt x="20679" y="5017"/>
                  </a:lnTo>
                  <a:lnTo>
                    <a:pt x="20679" y="5017"/>
                  </a:lnTo>
                  <a:lnTo>
                    <a:pt x="20832" y="3942"/>
                  </a:lnTo>
                  <a:lnTo>
                    <a:pt x="20935" y="3021"/>
                  </a:lnTo>
                  <a:lnTo>
                    <a:pt x="20935" y="3021"/>
                  </a:lnTo>
                  <a:lnTo>
                    <a:pt x="20935" y="2407"/>
                  </a:lnTo>
                  <a:lnTo>
                    <a:pt x="20884" y="1895"/>
                  </a:lnTo>
                  <a:lnTo>
                    <a:pt x="20781" y="1434"/>
                  </a:lnTo>
                  <a:lnTo>
                    <a:pt x="20628" y="1025"/>
                  </a:lnTo>
                  <a:lnTo>
                    <a:pt x="20474" y="666"/>
                  </a:lnTo>
                  <a:lnTo>
                    <a:pt x="20269" y="359"/>
                  </a:lnTo>
                  <a:lnTo>
                    <a:pt x="20014" y="154"/>
                  </a:lnTo>
                  <a:lnTo>
                    <a:pt x="1970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82;p54">
              <a:extLst>
                <a:ext uri="{FF2B5EF4-FFF2-40B4-BE49-F238E27FC236}">
                  <a16:creationId xmlns:a16="http://schemas.microsoft.com/office/drawing/2014/main" id="{205AD1E5-AF31-28EB-BD5D-66FEC9D135DD}"/>
                </a:ext>
              </a:extLst>
            </p:cNvPr>
            <p:cNvSpPr/>
            <p:nvPr/>
          </p:nvSpPr>
          <p:spPr>
            <a:xfrm>
              <a:off x="5249550" y="1494700"/>
              <a:ext cx="313525" cy="706375"/>
            </a:xfrm>
            <a:custGeom>
              <a:avLst/>
              <a:gdLst/>
              <a:ahLst/>
              <a:cxnLst/>
              <a:rect l="l" t="t" r="r" b="b"/>
              <a:pathLst>
                <a:path w="12541" h="28255" extrusionOk="0">
                  <a:moveTo>
                    <a:pt x="10852" y="0"/>
                  </a:moveTo>
                  <a:lnTo>
                    <a:pt x="10647" y="154"/>
                  </a:lnTo>
                  <a:lnTo>
                    <a:pt x="10494" y="461"/>
                  </a:lnTo>
                  <a:lnTo>
                    <a:pt x="10647" y="359"/>
                  </a:lnTo>
                  <a:lnTo>
                    <a:pt x="10801" y="256"/>
                  </a:lnTo>
                  <a:lnTo>
                    <a:pt x="10903" y="205"/>
                  </a:lnTo>
                  <a:lnTo>
                    <a:pt x="11005" y="205"/>
                  </a:lnTo>
                  <a:lnTo>
                    <a:pt x="11210" y="256"/>
                  </a:lnTo>
                  <a:lnTo>
                    <a:pt x="11364" y="359"/>
                  </a:lnTo>
                  <a:lnTo>
                    <a:pt x="11568" y="512"/>
                  </a:lnTo>
                  <a:lnTo>
                    <a:pt x="11824" y="563"/>
                  </a:lnTo>
                  <a:lnTo>
                    <a:pt x="12131" y="512"/>
                  </a:lnTo>
                  <a:lnTo>
                    <a:pt x="12285" y="410"/>
                  </a:lnTo>
                  <a:lnTo>
                    <a:pt x="12387" y="256"/>
                  </a:lnTo>
                  <a:lnTo>
                    <a:pt x="12541" y="0"/>
                  </a:lnTo>
                  <a:lnTo>
                    <a:pt x="12336" y="205"/>
                  </a:lnTo>
                  <a:lnTo>
                    <a:pt x="12285" y="154"/>
                  </a:lnTo>
                  <a:lnTo>
                    <a:pt x="12183" y="256"/>
                  </a:lnTo>
                  <a:lnTo>
                    <a:pt x="12029" y="307"/>
                  </a:lnTo>
                  <a:lnTo>
                    <a:pt x="11927" y="307"/>
                  </a:lnTo>
                  <a:lnTo>
                    <a:pt x="11722" y="256"/>
                  </a:lnTo>
                  <a:lnTo>
                    <a:pt x="11568" y="154"/>
                  </a:lnTo>
                  <a:lnTo>
                    <a:pt x="11364" y="52"/>
                  </a:lnTo>
                  <a:lnTo>
                    <a:pt x="11108" y="0"/>
                  </a:lnTo>
                  <a:close/>
                  <a:moveTo>
                    <a:pt x="10289" y="6910"/>
                  </a:moveTo>
                  <a:lnTo>
                    <a:pt x="10238" y="7064"/>
                  </a:lnTo>
                  <a:lnTo>
                    <a:pt x="10186" y="7217"/>
                  </a:lnTo>
                  <a:lnTo>
                    <a:pt x="10186" y="7371"/>
                  </a:lnTo>
                  <a:lnTo>
                    <a:pt x="10135" y="7473"/>
                  </a:lnTo>
                  <a:lnTo>
                    <a:pt x="10033" y="7576"/>
                  </a:lnTo>
                  <a:lnTo>
                    <a:pt x="9930" y="7678"/>
                  </a:lnTo>
                  <a:lnTo>
                    <a:pt x="9828" y="7729"/>
                  </a:lnTo>
                  <a:lnTo>
                    <a:pt x="9675" y="7729"/>
                  </a:lnTo>
                  <a:lnTo>
                    <a:pt x="9521" y="7780"/>
                  </a:lnTo>
                  <a:lnTo>
                    <a:pt x="9316" y="7832"/>
                  </a:lnTo>
                  <a:lnTo>
                    <a:pt x="9214" y="7985"/>
                  </a:lnTo>
                  <a:lnTo>
                    <a:pt x="9112" y="8139"/>
                  </a:lnTo>
                  <a:lnTo>
                    <a:pt x="9060" y="8292"/>
                  </a:lnTo>
                  <a:lnTo>
                    <a:pt x="9060" y="8497"/>
                  </a:lnTo>
                  <a:lnTo>
                    <a:pt x="9060" y="8651"/>
                  </a:lnTo>
                  <a:lnTo>
                    <a:pt x="9112" y="8804"/>
                  </a:lnTo>
                  <a:lnTo>
                    <a:pt x="9163" y="8497"/>
                  </a:lnTo>
                  <a:lnTo>
                    <a:pt x="9214" y="8343"/>
                  </a:lnTo>
                  <a:lnTo>
                    <a:pt x="9265" y="8241"/>
                  </a:lnTo>
                  <a:lnTo>
                    <a:pt x="9367" y="8139"/>
                  </a:lnTo>
                  <a:lnTo>
                    <a:pt x="9470" y="8088"/>
                  </a:lnTo>
                  <a:lnTo>
                    <a:pt x="9572" y="8036"/>
                  </a:lnTo>
                  <a:lnTo>
                    <a:pt x="9675" y="7985"/>
                  </a:lnTo>
                  <a:lnTo>
                    <a:pt x="9930" y="7985"/>
                  </a:lnTo>
                  <a:lnTo>
                    <a:pt x="10084" y="7883"/>
                  </a:lnTo>
                  <a:lnTo>
                    <a:pt x="10238" y="7729"/>
                  </a:lnTo>
                  <a:lnTo>
                    <a:pt x="10340" y="7576"/>
                  </a:lnTo>
                  <a:lnTo>
                    <a:pt x="10340" y="7422"/>
                  </a:lnTo>
                  <a:lnTo>
                    <a:pt x="10340" y="7217"/>
                  </a:lnTo>
                  <a:lnTo>
                    <a:pt x="10289" y="6910"/>
                  </a:lnTo>
                  <a:close/>
                  <a:moveTo>
                    <a:pt x="4300" y="11875"/>
                  </a:moveTo>
                  <a:lnTo>
                    <a:pt x="4198" y="12080"/>
                  </a:lnTo>
                  <a:lnTo>
                    <a:pt x="4300" y="12131"/>
                  </a:lnTo>
                  <a:lnTo>
                    <a:pt x="4351" y="12233"/>
                  </a:lnTo>
                  <a:lnTo>
                    <a:pt x="4403" y="12336"/>
                  </a:lnTo>
                  <a:lnTo>
                    <a:pt x="4454" y="12489"/>
                  </a:lnTo>
                  <a:lnTo>
                    <a:pt x="4454" y="12643"/>
                  </a:lnTo>
                  <a:lnTo>
                    <a:pt x="4556" y="12848"/>
                  </a:lnTo>
                  <a:lnTo>
                    <a:pt x="4658" y="13001"/>
                  </a:lnTo>
                  <a:lnTo>
                    <a:pt x="4863" y="13104"/>
                  </a:lnTo>
                  <a:lnTo>
                    <a:pt x="5170" y="13104"/>
                  </a:lnTo>
                  <a:lnTo>
                    <a:pt x="5529" y="13052"/>
                  </a:lnTo>
                  <a:lnTo>
                    <a:pt x="5170" y="13001"/>
                  </a:lnTo>
                  <a:lnTo>
                    <a:pt x="5068" y="13001"/>
                  </a:lnTo>
                  <a:lnTo>
                    <a:pt x="4914" y="12899"/>
                  </a:lnTo>
                  <a:lnTo>
                    <a:pt x="4812" y="12848"/>
                  </a:lnTo>
                  <a:lnTo>
                    <a:pt x="4761" y="12745"/>
                  </a:lnTo>
                  <a:lnTo>
                    <a:pt x="4710" y="12592"/>
                  </a:lnTo>
                  <a:lnTo>
                    <a:pt x="4710" y="12489"/>
                  </a:lnTo>
                  <a:lnTo>
                    <a:pt x="4658" y="12285"/>
                  </a:lnTo>
                  <a:lnTo>
                    <a:pt x="4607" y="12131"/>
                  </a:lnTo>
                  <a:lnTo>
                    <a:pt x="4454" y="11978"/>
                  </a:lnTo>
                  <a:lnTo>
                    <a:pt x="4300" y="11875"/>
                  </a:lnTo>
                  <a:close/>
                  <a:moveTo>
                    <a:pt x="8753" y="17403"/>
                  </a:moveTo>
                  <a:lnTo>
                    <a:pt x="8497" y="17454"/>
                  </a:lnTo>
                  <a:lnTo>
                    <a:pt x="8344" y="17557"/>
                  </a:lnTo>
                  <a:lnTo>
                    <a:pt x="8241" y="17710"/>
                  </a:lnTo>
                  <a:lnTo>
                    <a:pt x="8037" y="17966"/>
                  </a:lnTo>
                  <a:lnTo>
                    <a:pt x="8037" y="17966"/>
                  </a:lnTo>
                  <a:lnTo>
                    <a:pt x="8344" y="17761"/>
                  </a:lnTo>
                  <a:lnTo>
                    <a:pt x="8549" y="17659"/>
                  </a:lnTo>
                  <a:lnTo>
                    <a:pt x="8856" y="17659"/>
                  </a:lnTo>
                  <a:lnTo>
                    <a:pt x="9060" y="17761"/>
                  </a:lnTo>
                  <a:lnTo>
                    <a:pt x="9265" y="17915"/>
                  </a:lnTo>
                  <a:lnTo>
                    <a:pt x="9521" y="17966"/>
                  </a:lnTo>
                  <a:lnTo>
                    <a:pt x="9777" y="17915"/>
                  </a:lnTo>
                  <a:lnTo>
                    <a:pt x="9930" y="17813"/>
                  </a:lnTo>
                  <a:lnTo>
                    <a:pt x="10033" y="17710"/>
                  </a:lnTo>
                  <a:lnTo>
                    <a:pt x="10238" y="17403"/>
                  </a:lnTo>
                  <a:lnTo>
                    <a:pt x="9930" y="17608"/>
                  </a:lnTo>
                  <a:lnTo>
                    <a:pt x="9675" y="17710"/>
                  </a:lnTo>
                  <a:lnTo>
                    <a:pt x="9572" y="17761"/>
                  </a:lnTo>
                  <a:lnTo>
                    <a:pt x="9419" y="17710"/>
                  </a:lnTo>
                  <a:lnTo>
                    <a:pt x="9214" y="17608"/>
                  </a:lnTo>
                  <a:lnTo>
                    <a:pt x="9009" y="17454"/>
                  </a:lnTo>
                  <a:lnTo>
                    <a:pt x="8753" y="17403"/>
                  </a:lnTo>
                  <a:close/>
                  <a:moveTo>
                    <a:pt x="3584" y="21344"/>
                  </a:moveTo>
                  <a:lnTo>
                    <a:pt x="3379" y="21396"/>
                  </a:lnTo>
                  <a:lnTo>
                    <a:pt x="3225" y="21498"/>
                  </a:lnTo>
                  <a:lnTo>
                    <a:pt x="3072" y="21651"/>
                  </a:lnTo>
                  <a:lnTo>
                    <a:pt x="2918" y="21907"/>
                  </a:lnTo>
                  <a:lnTo>
                    <a:pt x="3174" y="21754"/>
                  </a:lnTo>
                  <a:lnTo>
                    <a:pt x="3430" y="21600"/>
                  </a:lnTo>
                  <a:lnTo>
                    <a:pt x="3532" y="21600"/>
                  </a:lnTo>
                  <a:lnTo>
                    <a:pt x="3737" y="21651"/>
                  </a:lnTo>
                  <a:lnTo>
                    <a:pt x="3891" y="21754"/>
                  </a:lnTo>
                  <a:lnTo>
                    <a:pt x="4095" y="21907"/>
                  </a:lnTo>
                  <a:lnTo>
                    <a:pt x="4351" y="21907"/>
                  </a:lnTo>
                  <a:lnTo>
                    <a:pt x="4607" y="21856"/>
                  </a:lnTo>
                  <a:lnTo>
                    <a:pt x="4812" y="21703"/>
                  </a:lnTo>
                  <a:lnTo>
                    <a:pt x="4914" y="21651"/>
                  </a:lnTo>
                  <a:lnTo>
                    <a:pt x="5068" y="21344"/>
                  </a:lnTo>
                  <a:lnTo>
                    <a:pt x="4966" y="21498"/>
                  </a:lnTo>
                  <a:lnTo>
                    <a:pt x="4863" y="21549"/>
                  </a:lnTo>
                  <a:lnTo>
                    <a:pt x="4812" y="21549"/>
                  </a:lnTo>
                  <a:lnTo>
                    <a:pt x="4556" y="21703"/>
                  </a:lnTo>
                  <a:lnTo>
                    <a:pt x="4403" y="21703"/>
                  </a:lnTo>
                  <a:lnTo>
                    <a:pt x="4249" y="21651"/>
                  </a:lnTo>
                  <a:lnTo>
                    <a:pt x="4095" y="21549"/>
                  </a:lnTo>
                  <a:lnTo>
                    <a:pt x="3840" y="21396"/>
                  </a:lnTo>
                  <a:lnTo>
                    <a:pt x="3584" y="21344"/>
                  </a:lnTo>
                  <a:close/>
                  <a:moveTo>
                    <a:pt x="1229" y="26360"/>
                  </a:moveTo>
                  <a:lnTo>
                    <a:pt x="1178" y="26668"/>
                  </a:lnTo>
                  <a:lnTo>
                    <a:pt x="1076" y="26923"/>
                  </a:lnTo>
                  <a:lnTo>
                    <a:pt x="973" y="27026"/>
                  </a:lnTo>
                  <a:lnTo>
                    <a:pt x="871" y="27128"/>
                  </a:lnTo>
                  <a:lnTo>
                    <a:pt x="768" y="27179"/>
                  </a:lnTo>
                  <a:lnTo>
                    <a:pt x="666" y="27179"/>
                  </a:lnTo>
                  <a:lnTo>
                    <a:pt x="461" y="27231"/>
                  </a:lnTo>
                  <a:lnTo>
                    <a:pt x="257" y="27282"/>
                  </a:lnTo>
                  <a:lnTo>
                    <a:pt x="154" y="27435"/>
                  </a:lnTo>
                  <a:lnTo>
                    <a:pt x="52" y="27589"/>
                  </a:lnTo>
                  <a:lnTo>
                    <a:pt x="1" y="27742"/>
                  </a:lnTo>
                  <a:lnTo>
                    <a:pt x="1" y="27947"/>
                  </a:lnTo>
                  <a:lnTo>
                    <a:pt x="52" y="28254"/>
                  </a:lnTo>
                  <a:lnTo>
                    <a:pt x="154" y="27947"/>
                  </a:lnTo>
                  <a:lnTo>
                    <a:pt x="154" y="27794"/>
                  </a:lnTo>
                  <a:lnTo>
                    <a:pt x="205" y="27691"/>
                  </a:lnTo>
                  <a:lnTo>
                    <a:pt x="308" y="27589"/>
                  </a:lnTo>
                  <a:lnTo>
                    <a:pt x="410" y="27487"/>
                  </a:lnTo>
                  <a:lnTo>
                    <a:pt x="513" y="27435"/>
                  </a:lnTo>
                  <a:lnTo>
                    <a:pt x="666" y="27435"/>
                  </a:lnTo>
                  <a:lnTo>
                    <a:pt x="871" y="27384"/>
                  </a:lnTo>
                  <a:lnTo>
                    <a:pt x="1024" y="27333"/>
                  </a:lnTo>
                  <a:lnTo>
                    <a:pt x="1178" y="27179"/>
                  </a:lnTo>
                  <a:lnTo>
                    <a:pt x="1280" y="27026"/>
                  </a:lnTo>
                  <a:lnTo>
                    <a:pt x="1280" y="26821"/>
                  </a:lnTo>
                  <a:lnTo>
                    <a:pt x="1280" y="26668"/>
                  </a:lnTo>
                  <a:lnTo>
                    <a:pt x="1280" y="26514"/>
                  </a:lnTo>
                  <a:lnTo>
                    <a:pt x="1229" y="2636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3;p54">
              <a:extLst>
                <a:ext uri="{FF2B5EF4-FFF2-40B4-BE49-F238E27FC236}">
                  <a16:creationId xmlns:a16="http://schemas.microsoft.com/office/drawing/2014/main" id="{CC7C63D9-53BC-B933-E493-E868C4705B11}"/>
                </a:ext>
              </a:extLst>
            </p:cNvPr>
            <p:cNvSpPr/>
            <p:nvPr/>
          </p:nvSpPr>
          <p:spPr>
            <a:xfrm>
              <a:off x="5249550" y="2153700"/>
              <a:ext cx="32025" cy="47375"/>
            </a:xfrm>
            <a:custGeom>
              <a:avLst/>
              <a:gdLst/>
              <a:ahLst/>
              <a:cxnLst/>
              <a:rect l="l" t="t" r="r" b="b"/>
              <a:pathLst>
                <a:path w="1281" h="1895" fill="none" extrusionOk="0">
                  <a:moveTo>
                    <a:pt x="1229" y="0"/>
                  </a:moveTo>
                  <a:lnTo>
                    <a:pt x="1229" y="0"/>
                  </a:lnTo>
                  <a:lnTo>
                    <a:pt x="1178" y="308"/>
                  </a:lnTo>
                  <a:lnTo>
                    <a:pt x="1178" y="308"/>
                  </a:lnTo>
                  <a:lnTo>
                    <a:pt x="1076" y="563"/>
                  </a:lnTo>
                  <a:lnTo>
                    <a:pt x="1076" y="563"/>
                  </a:lnTo>
                  <a:lnTo>
                    <a:pt x="973" y="666"/>
                  </a:lnTo>
                  <a:lnTo>
                    <a:pt x="871" y="768"/>
                  </a:lnTo>
                  <a:lnTo>
                    <a:pt x="768" y="819"/>
                  </a:lnTo>
                  <a:lnTo>
                    <a:pt x="666" y="819"/>
                  </a:lnTo>
                  <a:lnTo>
                    <a:pt x="666" y="819"/>
                  </a:lnTo>
                  <a:lnTo>
                    <a:pt x="666" y="819"/>
                  </a:lnTo>
                  <a:lnTo>
                    <a:pt x="666" y="819"/>
                  </a:lnTo>
                  <a:lnTo>
                    <a:pt x="461" y="871"/>
                  </a:lnTo>
                  <a:lnTo>
                    <a:pt x="257" y="922"/>
                  </a:lnTo>
                  <a:lnTo>
                    <a:pt x="154" y="1075"/>
                  </a:lnTo>
                  <a:lnTo>
                    <a:pt x="52" y="1229"/>
                  </a:lnTo>
                  <a:lnTo>
                    <a:pt x="52" y="1229"/>
                  </a:lnTo>
                  <a:lnTo>
                    <a:pt x="1" y="1382"/>
                  </a:lnTo>
                  <a:lnTo>
                    <a:pt x="1" y="1587"/>
                  </a:lnTo>
                  <a:lnTo>
                    <a:pt x="1" y="1587"/>
                  </a:lnTo>
                  <a:lnTo>
                    <a:pt x="52" y="1894"/>
                  </a:lnTo>
                  <a:lnTo>
                    <a:pt x="52" y="1894"/>
                  </a:lnTo>
                  <a:lnTo>
                    <a:pt x="154" y="1587"/>
                  </a:lnTo>
                  <a:lnTo>
                    <a:pt x="154" y="1587"/>
                  </a:lnTo>
                  <a:lnTo>
                    <a:pt x="154" y="1434"/>
                  </a:lnTo>
                  <a:lnTo>
                    <a:pt x="205" y="1331"/>
                  </a:lnTo>
                  <a:lnTo>
                    <a:pt x="205" y="1331"/>
                  </a:lnTo>
                  <a:lnTo>
                    <a:pt x="308" y="1229"/>
                  </a:lnTo>
                  <a:lnTo>
                    <a:pt x="410" y="1127"/>
                  </a:lnTo>
                  <a:lnTo>
                    <a:pt x="513" y="1075"/>
                  </a:lnTo>
                  <a:lnTo>
                    <a:pt x="666" y="1075"/>
                  </a:lnTo>
                  <a:lnTo>
                    <a:pt x="666" y="1075"/>
                  </a:lnTo>
                  <a:lnTo>
                    <a:pt x="666" y="1075"/>
                  </a:lnTo>
                  <a:lnTo>
                    <a:pt x="666" y="1075"/>
                  </a:lnTo>
                  <a:lnTo>
                    <a:pt x="871" y="1024"/>
                  </a:lnTo>
                  <a:lnTo>
                    <a:pt x="1024" y="973"/>
                  </a:lnTo>
                  <a:lnTo>
                    <a:pt x="1178" y="819"/>
                  </a:lnTo>
                  <a:lnTo>
                    <a:pt x="1280" y="666"/>
                  </a:lnTo>
                  <a:lnTo>
                    <a:pt x="1280" y="666"/>
                  </a:lnTo>
                  <a:lnTo>
                    <a:pt x="1280" y="461"/>
                  </a:lnTo>
                  <a:lnTo>
                    <a:pt x="1280" y="308"/>
                  </a:lnTo>
                  <a:lnTo>
                    <a:pt x="1280" y="308"/>
                  </a:lnTo>
                  <a:lnTo>
                    <a:pt x="1280" y="308"/>
                  </a:lnTo>
                  <a:lnTo>
                    <a:pt x="1280" y="154"/>
                  </a:lnTo>
                  <a:lnTo>
                    <a:pt x="12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4;p54">
              <a:extLst>
                <a:ext uri="{FF2B5EF4-FFF2-40B4-BE49-F238E27FC236}">
                  <a16:creationId xmlns:a16="http://schemas.microsoft.com/office/drawing/2014/main" id="{769BDFE6-06B3-EC9E-5F02-FE564469F01A}"/>
                </a:ext>
              </a:extLst>
            </p:cNvPr>
            <p:cNvSpPr/>
            <p:nvPr/>
          </p:nvSpPr>
          <p:spPr>
            <a:xfrm>
              <a:off x="5322500" y="2028300"/>
              <a:ext cx="53750" cy="14100"/>
            </a:xfrm>
            <a:custGeom>
              <a:avLst/>
              <a:gdLst/>
              <a:ahLst/>
              <a:cxnLst/>
              <a:rect l="l" t="t" r="r" b="b"/>
              <a:pathLst>
                <a:path w="2150" h="564" fill="none" extrusionOk="0">
                  <a:moveTo>
                    <a:pt x="666" y="0"/>
                  </a:moveTo>
                  <a:lnTo>
                    <a:pt x="666" y="0"/>
                  </a:lnTo>
                  <a:lnTo>
                    <a:pt x="461" y="52"/>
                  </a:lnTo>
                  <a:lnTo>
                    <a:pt x="461" y="52"/>
                  </a:lnTo>
                  <a:lnTo>
                    <a:pt x="307" y="154"/>
                  </a:lnTo>
                  <a:lnTo>
                    <a:pt x="154" y="307"/>
                  </a:lnTo>
                  <a:lnTo>
                    <a:pt x="154" y="307"/>
                  </a:lnTo>
                  <a:lnTo>
                    <a:pt x="0" y="563"/>
                  </a:lnTo>
                  <a:lnTo>
                    <a:pt x="0" y="563"/>
                  </a:lnTo>
                  <a:lnTo>
                    <a:pt x="256" y="410"/>
                  </a:lnTo>
                  <a:lnTo>
                    <a:pt x="256" y="410"/>
                  </a:lnTo>
                  <a:lnTo>
                    <a:pt x="512" y="256"/>
                  </a:lnTo>
                  <a:lnTo>
                    <a:pt x="512" y="256"/>
                  </a:lnTo>
                  <a:lnTo>
                    <a:pt x="614" y="256"/>
                  </a:lnTo>
                  <a:lnTo>
                    <a:pt x="614" y="256"/>
                  </a:lnTo>
                  <a:lnTo>
                    <a:pt x="819" y="307"/>
                  </a:lnTo>
                  <a:lnTo>
                    <a:pt x="973" y="410"/>
                  </a:lnTo>
                  <a:lnTo>
                    <a:pt x="973" y="410"/>
                  </a:lnTo>
                  <a:lnTo>
                    <a:pt x="1177" y="563"/>
                  </a:lnTo>
                  <a:lnTo>
                    <a:pt x="1433" y="563"/>
                  </a:lnTo>
                  <a:lnTo>
                    <a:pt x="1433" y="563"/>
                  </a:lnTo>
                  <a:lnTo>
                    <a:pt x="1689" y="512"/>
                  </a:lnTo>
                  <a:lnTo>
                    <a:pt x="1894" y="359"/>
                  </a:lnTo>
                  <a:lnTo>
                    <a:pt x="1894" y="359"/>
                  </a:lnTo>
                  <a:lnTo>
                    <a:pt x="1996" y="307"/>
                  </a:lnTo>
                  <a:lnTo>
                    <a:pt x="1996" y="307"/>
                  </a:lnTo>
                  <a:lnTo>
                    <a:pt x="2150" y="0"/>
                  </a:lnTo>
                  <a:lnTo>
                    <a:pt x="2150" y="0"/>
                  </a:lnTo>
                  <a:lnTo>
                    <a:pt x="2048" y="154"/>
                  </a:lnTo>
                  <a:lnTo>
                    <a:pt x="1945" y="205"/>
                  </a:lnTo>
                  <a:lnTo>
                    <a:pt x="1894" y="205"/>
                  </a:lnTo>
                  <a:lnTo>
                    <a:pt x="1894" y="205"/>
                  </a:lnTo>
                  <a:lnTo>
                    <a:pt x="1638" y="359"/>
                  </a:lnTo>
                  <a:lnTo>
                    <a:pt x="1638" y="359"/>
                  </a:lnTo>
                  <a:lnTo>
                    <a:pt x="1485" y="359"/>
                  </a:lnTo>
                  <a:lnTo>
                    <a:pt x="1485" y="359"/>
                  </a:lnTo>
                  <a:lnTo>
                    <a:pt x="1331" y="307"/>
                  </a:lnTo>
                  <a:lnTo>
                    <a:pt x="1177" y="205"/>
                  </a:lnTo>
                  <a:lnTo>
                    <a:pt x="1177" y="205"/>
                  </a:lnTo>
                  <a:lnTo>
                    <a:pt x="922" y="52"/>
                  </a:lnTo>
                  <a:lnTo>
                    <a:pt x="66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5;p54">
              <a:extLst>
                <a:ext uri="{FF2B5EF4-FFF2-40B4-BE49-F238E27FC236}">
                  <a16:creationId xmlns:a16="http://schemas.microsoft.com/office/drawing/2014/main" id="{3E077C44-21AD-FC8E-B799-437155B1E42B}"/>
                </a:ext>
              </a:extLst>
            </p:cNvPr>
            <p:cNvSpPr/>
            <p:nvPr/>
          </p:nvSpPr>
          <p:spPr>
            <a:xfrm>
              <a:off x="5450450" y="1929775"/>
              <a:ext cx="55050" cy="14100"/>
            </a:xfrm>
            <a:custGeom>
              <a:avLst/>
              <a:gdLst/>
              <a:ahLst/>
              <a:cxnLst/>
              <a:rect l="l" t="t" r="r" b="b"/>
              <a:pathLst>
                <a:path w="2202" h="564" fill="none" extrusionOk="0">
                  <a:moveTo>
                    <a:pt x="717" y="0"/>
                  </a:moveTo>
                  <a:lnTo>
                    <a:pt x="717" y="0"/>
                  </a:lnTo>
                  <a:lnTo>
                    <a:pt x="461" y="51"/>
                  </a:lnTo>
                  <a:lnTo>
                    <a:pt x="461" y="51"/>
                  </a:lnTo>
                  <a:lnTo>
                    <a:pt x="308" y="154"/>
                  </a:lnTo>
                  <a:lnTo>
                    <a:pt x="205" y="307"/>
                  </a:lnTo>
                  <a:lnTo>
                    <a:pt x="205" y="307"/>
                  </a:lnTo>
                  <a:lnTo>
                    <a:pt x="1" y="563"/>
                  </a:lnTo>
                  <a:lnTo>
                    <a:pt x="1" y="563"/>
                  </a:lnTo>
                  <a:lnTo>
                    <a:pt x="308" y="358"/>
                  </a:lnTo>
                  <a:lnTo>
                    <a:pt x="308" y="358"/>
                  </a:lnTo>
                  <a:lnTo>
                    <a:pt x="513" y="256"/>
                  </a:lnTo>
                  <a:lnTo>
                    <a:pt x="513" y="256"/>
                  </a:lnTo>
                  <a:lnTo>
                    <a:pt x="666" y="256"/>
                  </a:lnTo>
                  <a:lnTo>
                    <a:pt x="666" y="256"/>
                  </a:lnTo>
                  <a:lnTo>
                    <a:pt x="820" y="256"/>
                  </a:lnTo>
                  <a:lnTo>
                    <a:pt x="1024" y="358"/>
                  </a:lnTo>
                  <a:lnTo>
                    <a:pt x="1024" y="358"/>
                  </a:lnTo>
                  <a:lnTo>
                    <a:pt x="1229" y="512"/>
                  </a:lnTo>
                  <a:lnTo>
                    <a:pt x="1485" y="563"/>
                  </a:lnTo>
                  <a:lnTo>
                    <a:pt x="1485" y="563"/>
                  </a:lnTo>
                  <a:lnTo>
                    <a:pt x="1741" y="512"/>
                  </a:lnTo>
                  <a:lnTo>
                    <a:pt x="1741" y="512"/>
                  </a:lnTo>
                  <a:lnTo>
                    <a:pt x="1894" y="410"/>
                  </a:lnTo>
                  <a:lnTo>
                    <a:pt x="1997" y="307"/>
                  </a:lnTo>
                  <a:lnTo>
                    <a:pt x="1997" y="307"/>
                  </a:lnTo>
                  <a:lnTo>
                    <a:pt x="2202" y="0"/>
                  </a:lnTo>
                  <a:lnTo>
                    <a:pt x="2202" y="0"/>
                  </a:lnTo>
                  <a:lnTo>
                    <a:pt x="1894" y="205"/>
                  </a:lnTo>
                  <a:lnTo>
                    <a:pt x="1894" y="205"/>
                  </a:lnTo>
                  <a:lnTo>
                    <a:pt x="1639" y="307"/>
                  </a:lnTo>
                  <a:lnTo>
                    <a:pt x="1639" y="307"/>
                  </a:lnTo>
                  <a:lnTo>
                    <a:pt x="1536" y="358"/>
                  </a:lnTo>
                  <a:lnTo>
                    <a:pt x="1536" y="358"/>
                  </a:lnTo>
                  <a:lnTo>
                    <a:pt x="1383" y="307"/>
                  </a:lnTo>
                  <a:lnTo>
                    <a:pt x="1178" y="205"/>
                  </a:lnTo>
                  <a:lnTo>
                    <a:pt x="1178" y="205"/>
                  </a:lnTo>
                  <a:lnTo>
                    <a:pt x="973" y="51"/>
                  </a:lnTo>
                  <a:lnTo>
                    <a:pt x="71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6;p54">
              <a:extLst>
                <a:ext uri="{FF2B5EF4-FFF2-40B4-BE49-F238E27FC236}">
                  <a16:creationId xmlns:a16="http://schemas.microsoft.com/office/drawing/2014/main" id="{D19C22B8-963E-388A-DBC6-B95E80DCF7BB}"/>
                </a:ext>
              </a:extLst>
            </p:cNvPr>
            <p:cNvSpPr/>
            <p:nvPr/>
          </p:nvSpPr>
          <p:spPr>
            <a:xfrm>
              <a:off x="5354475" y="1791575"/>
              <a:ext cx="33300" cy="30725"/>
            </a:xfrm>
            <a:custGeom>
              <a:avLst/>
              <a:gdLst/>
              <a:ahLst/>
              <a:cxnLst/>
              <a:rect l="l" t="t" r="r" b="b"/>
              <a:pathLst>
                <a:path w="1332" h="1229" fill="none" extrusionOk="0">
                  <a:moveTo>
                    <a:pt x="103" y="0"/>
                  </a:moveTo>
                  <a:lnTo>
                    <a:pt x="103" y="0"/>
                  </a:lnTo>
                  <a:lnTo>
                    <a:pt x="1" y="205"/>
                  </a:lnTo>
                  <a:lnTo>
                    <a:pt x="1" y="205"/>
                  </a:lnTo>
                  <a:lnTo>
                    <a:pt x="103" y="256"/>
                  </a:lnTo>
                  <a:lnTo>
                    <a:pt x="154" y="358"/>
                  </a:lnTo>
                  <a:lnTo>
                    <a:pt x="206" y="461"/>
                  </a:lnTo>
                  <a:lnTo>
                    <a:pt x="257" y="614"/>
                  </a:lnTo>
                  <a:lnTo>
                    <a:pt x="257" y="614"/>
                  </a:lnTo>
                  <a:lnTo>
                    <a:pt x="257" y="768"/>
                  </a:lnTo>
                  <a:lnTo>
                    <a:pt x="359" y="973"/>
                  </a:lnTo>
                  <a:lnTo>
                    <a:pt x="461" y="1126"/>
                  </a:lnTo>
                  <a:lnTo>
                    <a:pt x="666" y="1229"/>
                  </a:lnTo>
                  <a:lnTo>
                    <a:pt x="666" y="1229"/>
                  </a:lnTo>
                  <a:lnTo>
                    <a:pt x="871" y="1229"/>
                  </a:lnTo>
                  <a:lnTo>
                    <a:pt x="871" y="1229"/>
                  </a:lnTo>
                  <a:lnTo>
                    <a:pt x="973" y="1229"/>
                  </a:lnTo>
                  <a:lnTo>
                    <a:pt x="973" y="1229"/>
                  </a:lnTo>
                  <a:lnTo>
                    <a:pt x="1332" y="1177"/>
                  </a:lnTo>
                  <a:lnTo>
                    <a:pt x="973" y="1126"/>
                  </a:lnTo>
                  <a:lnTo>
                    <a:pt x="973" y="1126"/>
                  </a:lnTo>
                  <a:lnTo>
                    <a:pt x="871" y="1126"/>
                  </a:lnTo>
                  <a:lnTo>
                    <a:pt x="717" y="1024"/>
                  </a:lnTo>
                  <a:lnTo>
                    <a:pt x="717" y="1024"/>
                  </a:lnTo>
                  <a:lnTo>
                    <a:pt x="615" y="973"/>
                  </a:lnTo>
                  <a:lnTo>
                    <a:pt x="564" y="870"/>
                  </a:lnTo>
                  <a:lnTo>
                    <a:pt x="513" y="717"/>
                  </a:lnTo>
                  <a:lnTo>
                    <a:pt x="513" y="614"/>
                  </a:lnTo>
                  <a:lnTo>
                    <a:pt x="513" y="614"/>
                  </a:lnTo>
                  <a:lnTo>
                    <a:pt x="461" y="410"/>
                  </a:lnTo>
                  <a:lnTo>
                    <a:pt x="410" y="256"/>
                  </a:lnTo>
                  <a:lnTo>
                    <a:pt x="257" y="103"/>
                  </a:lnTo>
                  <a:lnTo>
                    <a:pt x="10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7;p54">
              <a:extLst>
                <a:ext uri="{FF2B5EF4-FFF2-40B4-BE49-F238E27FC236}">
                  <a16:creationId xmlns:a16="http://schemas.microsoft.com/office/drawing/2014/main" id="{4C5C1E23-F5A4-0AC6-13F1-E0080DF6AC34}"/>
                </a:ext>
              </a:extLst>
            </p:cNvPr>
            <p:cNvSpPr/>
            <p:nvPr/>
          </p:nvSpPr>
          <p:spPr>
            <a:xfrm>
              <a:off x="5476050" y="1667450"/>
              <a:ext cx="32000" cy="47375"/>
            </a:xfrm>
            <a:custGeom>
              <a:avLst/>
              <a:gdLst/>
              <a:ahLst/>
              <a:cxnLst/>
              <a:rect l="l" t="t" r="r" b="b"/>
              <a:pathLst>
                <a:path w="1280" h="1895" fill="none" extrusionOk="0">
                  <a:moveTo>
                    <a:pt x="1229" y="0"/>
                  </a:moveTo>
                  <a:lnTo>
                    <a:pt x="1229" y="0"/>
                  </a:lnTo>
                  <a:lnTo>
                    <a:pt x="1178" y="154"/>
                  </a:lnTo>
                  <a:lnTo>
                    <a:pt x="1126" y="307"/>
                  </a:lnTo>
                  <a:lnTo>
                    <a:pt x="1126" y="307"/>
                  </a:lnTo>
                  <a:lnTo>
                    <a:pt x="1126" y="461"/>
                  </a:lnTo>
                  <a:lnTo>
                    <a:pt x="1075" y="563"/>
                  </a:lnTo>
                  <a:lnTo>
                    <a:pt x="1075" y="563"/>
                  </a:lnTo>
                  <a:lnTo>
                    <a:pt x="973" y="666"/>
                  </a:lnTo>
                  <a:lnTo>
                    <a:pt x="870" y="768"/>
                  </a:lnTo>
                  <a:lnTo>
                    <a:pt x="768" y="819"/>
                  </a:lnTo>
                  <a:lnTo>
                    <a:pt x="666" y="819"/>
                  </a:lnTo>
                  <a:lnTo>
                    <a:pt x="666" y="819"/>
                  </a:lnTo>
                  <a:lnTo>
                    <a:pt x="615" y="819"/>
                  </a:lnTo>
                  <a:lnTo>
                    <a:pt x="615" y="819"/>
                  </a:lnTo>
                  <a:lnTo>
                    <a:pt x="461" y="870"/>
                  </a:lnTo>
                  <a:lnTo>
                    <a:pt x="256" y="922"/>
                  </a:lnTo>
                  <a:lnTo>
                    <a:pt x="154" y="1075"/>
                  </a:lnTo>
                  <a:lnTo>
                    <a:pt x="52" y="1229"/>
                  </a:lnTo>
                  <a:lnTo>
                    <a:pt x="52" y="1229"/>
                  </a:lnTo>
                  <a:lnTo>
                    <a:pt x="0" y="1382"/>
                  </a:lnTo>
                  <a:lnTo>
                    <a:pt x="0" y="1587"/>
                  </a:lnTo>
                  <a:lnTo>
                    <a:pt x="0" y="1587"/>
                  </a:lnTo>
                  <a:lnTo>
                    <a:pt x="0" y="1741"/>
                  </a:lnTo>
                  <a:lnTo>
                    <a:pt x="52" y="1894"/>
                  </a:lnTo>
                  <a:lnTo>
                    <a:pt x="52" y="1894"/>
                  </a:lnTo>
                  <a:lnTo>
                    <a:pt x="103" y="1587"/>
                  </a:lnTo>
                  <a:lnTo>
                    <a:pt x="103" y="1587"/>
                  </a:lnTo>
                  <a:lnTo>
                    <a:pt x="154" y="1433"/>
                  </a:lnTo>
                  <a:lnTo>
                    <a:pt x="205" y="1331"/>
                  </a:lnTo>
                  <a:lnTo>
                    <a:pt x="205" y="1331"/>
                  </a:lnTo>
                  <a:lnTo>
                    <a:pt x="307" y="1229"/>
                  </a:lnTo>
                  <a:lnTo>
                    <a:pt x="410" y="1178"/>
                  </a:lnTo>
                  <a:lnTo>
                    <a:pt x="512" y="1126"/>
                  </a:lnTo>
                  <a:lnTo>
                    <a:pt x="615" y="1075"/>
                  </a:lnTo>
                  <a:lnTo>
                    <a:pt x="615" y="1075"/>
                  </a:lnTo>
                  <a:lnTo>
                    <a:pt x="666" y="1075"/>
                  </a:lnTo>
                  <a:lnTo>
                    <a:pt x="666" y="1075"/>
                  </a:lnTo>
                  <a:lnTo>
                    <a:pt x="870" y="1075"/>
                  </a:lnTo>
                  <a:lnTo>
                    <a:pt x="1024" y="973"/>
                  </a:lnTo>
                  <a:lnTo>
                    <a:pt x="1178" y="819"/>
                  </a:lnTo>
                  <a:lnTo>
                    <a:pt x="1280" y="666"/>
                  </a:lnTo>
                  <a:lnTo>
                    <a:pt x="1280" y="666"/>
                  </a:lnTo>
                  <a:lnTo>
                    <a:pt x="1280" y="512"/>
                  </a:lnTo>
                  <a:lnTo>
                    <a:pt x="1280" y="307"/>
                  </a:lnTo>
                  <a:lnTo>
                    <a:pt x="1280" y="307"/>
                  </a:lnTo>
                  <a:lnTo>
                    <a:pt x="1280" y="307"/>
                  </a:lnTo>
                  <a:lnTo>
                    <a:pt x="122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8;p54">
              <a:extLst>
                <a:ext uri="{FF2B5EF4-FFF2-40B4-BE49-F238E27FC236}">
                  <a16:creationId xmlns:a16="http://schemas.microsoft.com/office/drawing/2014/main" id="{63F9E268-29DF-1040-FF5A-C4CCE9A240AC}"/>
                </a:ext>
              </a:extLst>
            </p:cNvPr>
            <p:cNvSpPr/>
            <p:nvPr/>
          </p:nvSpPr>
          <p:spPr>
            <a:xfrm>
              <a:off x="5511875" y="1494700"/>
              <a:ext cx="51200" cy="14100"/>
            </a:xfrm>
            <a:custGeom>
              <a:avLst/>
              <a:gdLst/>
              <a:ahLst/>
              <a:cxnLst/>
              <a:rect l="l" t="t" r="r" b="b"/>
              <a:pathLst>
                <a:path w="2048" h="564" fill="none" extrusionOk="0">
                  <a:moveTo>
                    <a:pt x="615" y="0"/>
                  </a:moveTo>
                  <a:lnTo>
                    <a:pt x="615" y="0"/>
                  </a:lnTo>
                  <a:lnTo>
                    <a:pt x="359" y="0"/>
                  </a:lnTo>
                  <a:lnTo>
                    <a:pt x="359" y="0"/>
                  </a:lnTo>
                  <a:lnTo>
                    <a:pt x="154" y="154"/>
                  </a:lnTo>
                  <a:lnTo>
                    <a:pt x="154" y="154"/>
                  </a:lnTo>
                  <a:lnTo>
                    <a:pt x="1" y="461"/>
                  </a:lnTo>
                  <a:lnTo>
                    <a:pt x="1" y="461"/>
                  </a:lnTo>
                  <a:lnTo>
                    <a:pt x="154" y="359"/>
                  </a:lnTo>
                  <a:lnTo>
                    <a:pt x="154" y="359"/>
                  </a:lnTo>
                  <a:lnTo>
                    <a:pt x="308" y="256"/>
                  </a:lnTo>
                  <a:lnTo>
                    <a:pt x="410" y="205"/>
                  </a:lnTo>
                  <a:lnTo>
                    <a:pt x="410" y="205"/>
                  </a:lnTo>
                  <a:lnTo>
                    <a:pt x="512" y="205"/>
                  </a:lnTo>
                  <a:lnTo>
                    <a:pt x="512" y="205"/>
                  </a:lnTo>
                  <a:lnTo>
                    <a:pt x="717" y="256"/>
                  </a:lnTo>
                  <a:lnTo>
                    <a:pt x="871" y="359"/>
                  </a:lnTo>
                  <a:lnTo>
                    <a:pt x="871" y="359"/>
                  </a:lnTo>
                  <a:lnTo>
                    <a:pt x="1075" y="512"/>
                  </a:lnTo>
                  <a:lnTo>
                    <a:pt x="1331" y="563"/>
                  </a:lnTo>
                  <a:lnTo>
                    <a:pt x="1331" y="563"/>
                  </a:lnTo>
                  <a:lnTo>
                    <a:pt x="1638" y="512"/>
                  </a:lnTo>
                  <a:lnTo>
                    <a:pt x="1638" y="512"/>
                  </a:lnTo>
                  <a:lnTo>
                    <a:pt x="1792" y="410"/>
                  </a:lnTo>
                  <a:lnTo>
                    <a:pt x="1894" y="256"/>
                  </a:lnTo>
                  <a:lnTo>
                    <a:pt x="1894" y="256"/>
                  </a:lnTo>
                  <a:lnTo>
                    <a:pt x="2048" y="0"/>
                  </a:lnTo>
                  <a:lnTo>
                    <a:pt x="2048" y="0"/>
                  </a:lnTo>
                  <a:lnTo>
                    <a:pt x="1843" y="205"/>
                  </a:lnTo>
                  <a:lnTo>
                    <a:pt x="1792" y="154"/>
                  </a:lnTo>
                  <a:lnTo>
                    <a:pt x="1792" y="154"/>
                  </a:lnTo>
                  <a:lnTo>
                    <a:pt x="1690" y="256"/>
                  </a:lnTo>
                  <a:lnTo>
                    <a:pt x="1536" y="307"/>
                  </a:lnTo>
                  <a:lnTo>
                    <a:pt x="1536" y="307"/>
                  </a:lnTo>
                  <a:lnTo>
                    <a:pt x="1434" y="307"/>
                  </a:lnTo>
                  <a:lnTo>
                    <a:pt x="1434" y="307"/>
                  </a:lnTo>
                  <a:lnTo>
                    <a:pt x="1229" y="256"/>
                  </a:lnTo>
                  <a:lnTo>
                    <a:pt x="1075" y="154"/>
                  </a:lnTo>
                  <a:lnTo>
                    <a:pt x="1075" y="154"/>
                  </a:lnTo>
                  <a:lnTo>
                    <a:pt x="871" y="52"/>
                  </a:lnTo>
                  <a:lnTo>
                    <a:pt x="61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9;p54">
              <a:extLst>
                <a:ext uri="{FF2B5EF4-FFF2-40B4-BE49-F238E27FC236}">
                  <a16:creationId xmlns:a16="http://schemas.microsoft.com/office/drawing/2014/main" id="{4683CC94-814B-1CFB-F2B7-CBF21199652C}"/>
                </a:ext>
              </a:extLst>
            </p:cNvPr>
            <p:cNvSpPr/>
            <p:nvPr/>
          </p:nvSpPr>
          <p:spPr>
            <a:xfrm>
              <a:off x="5630875" y="1423025"/>
              <a:ext cx="25" cy="9000"/>
            </a:xfrm>
            <a:custGeom>
              <a:avLst/>
              <a:gdLst/>
              <a:ahLst/>
              <a:cxnLst/>
              <a:rect l="l" t="t" r="r" b="b"/>
              <a:pathLst>
                <a:path w="1" h="360" fill="none" extrusionOk="0">
                  <a:moveTo>
                    <a:pt x="1" y="1"/>
                  </a:moveTo>
                  <a:lnTo>
                    <a:pt x="1" y="1"/>
                  </a:lnTo>
                  <a:lnTo>
                    <a:pt x="1" y="155"/>
                  </a:lnTo>
                  <a:lnTo>
                    <a:pt x="1" y="308"/>
                  </a:lnTo>
                  <a:lnTo>
                    <a:pt x="1" y="359"/>
                  </a:lnTo>
                  <a:lnTo>
                    <a:pt x="1" y="359"/>
                  </a:lnTo>
                  <a:lnTo>
                    <a:pt x="1" y="359"/>
                  </a:lnTo>
                  <a:lnTo>
                    <a:pt x="1" y="359"/>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90;p54">
              <a:extLst>
                <a:ext uri="{FF2B5EF4-FFF2-40B4-BE49-F238E27FC236}">
                  <a16:creationId xmlns:a16="http://schemas.microsoft.com/office/drawing/2014/main" id="{3D3617CA-D8F7-E1A1-48EA-99F81465A398}"/>
                </a:ext>
              </a:extLst>
            </p:cNvPr>
            <p:cNvSpPr/>
            <p:nvPr/>
          </p:nvSpPr>
          <p:spPr>
            <a:xfrm>
              <a:off x="5386475" y="1319400"/>
              <a:ext cx="1072350" cy="1247650"/>
            </a:xfrm>
            <a:custGeom>
              <a:avLst/>
              <a:gdLst/>
              <a:ahLst/>
              <a:cxnLst/>
              <a:rect l="l" t="t" r="r" b="b"/>
              <a:pathLst>
                <a:path w="42894" h="49906" extrusionOk="0">
                  <a:moveTo>
                    <a:pt x="11466" y="0"/>
                  </a:moveTo>
                  <a:lnTo>
                    <a:pt x="9981" y="102"/>
                  </a:lnTo>
                  <a:lnTo>
                    <a:pt x="8548" y="307"/>
                  </a:lnTo>
                  <a:lnTo>
                    <a:pt x="7371" y="563"/>
                  </a:lnTo>
                  <a:lnTo>
                    <a:pt x="6859" y="717"/>
                  </a:lnTo>
                  <a:lnTo>
                    <a:pt x="6450" y="870"/>
                  </a:lnTo>
                  <a:lnTo>
                    <a:pt x="6143" y="1024"/>
                  </a:lnTo>
                  <a:lnTo>
                    <a:pt x="5938" y="1228"/>
                  </a:lnTo>
                  <a:lnTo>
                    <a:pt x="5426" y="2047"/>
                  </a:lnTo>
                  <a:lnTo>
                    <a:pt x="4965" y="3020"/>
                  </a:lnTo>
                  <a:lnTo>
                    <a:pt x="4505" y="4146"/>
                  </a:lnTo>
                  <a:lnTo>
                    <a:pt x="4095" y="5477"/>
                  </a:lnTo>
                  <a:lnTo>
                    <a:pt x="3686" y="6910"/>
                  </a:lnTo>
                  <a:lnTo>
                    <a:pt x="3327" y="8497"/>
                  </a:lnTo>
                  <a:lnTo>
                    <a:pt x="2969" y="10135"/>
                  </a:lnTo>
                  <a:lnTo>
                    <a:pt x="2662" y="11926"/>
                  </a:lnTo>
                  <a:lnTo>
                    <a:pt x="2355" y="13769"/>
                  </a:lnTo>
                  <a:lnTo>
                    <a:pt x="2048" y="15714"/>
                  </a:lnTo>
                  <a:lnTo>
                    <a:pt x="1536" y="19706"/>
                  </a:lnTo>
                  <a:lnTo>
                    <a:pt x="1126" y="23852"/>
                  </a:lnTo>
                  <a:lnTo>
                    <a:pt x="768" y="27998"/>
                  </a:lnTo>
                  <a:lnTo>
                    <a:pt x="461" y="32093"/>
                  </a:lnTo>
                  <a:lnTo>
                    <a:pt x="256" y="35983"/>
                  </a:lnTo>
                  <a:lnTo>
                    <a:pt x="103" y="39566"/>
                  </a:lnTo>
                  <a:lnTo>
                    <a:pt x="0" y="42739"/>
                  </a:lnTo>
                  <a:lnTo>
                    <a:pt x="0" y="45452"/>
                  </a:lnTo>
                  <a:lnTo>
                    <a:pt x="0" y="47499"/>
                  </a:lnTo>
                  <a:lnTo>
                    <a:pt x="52" y="48881"/>
                  </a:lnTo>
                  <a:lnTo>
                    <a:pt x="103" y="49240"/>
                  </a:lnTo>
                  <a:lnTo>
                    <a:pt x="154" y="49444"/>
                  </a:lnTo>
                  <a:lnTo>
                    <a:pt x="359" y="49496"/>
                  </a:lnTo>
                  <a:lnTo>
                    <a:pt x="819" y="49547"/>
                  </a:lnTo>
                  <a:lnTo>
                    <a:pt x="2253" y="49649"/>
                  </a:lnTo>
                  <a:lnTo>
                    <a:pt x="4453" y="49752"/>
                  </a:lnTo>
                  <a:lnTo>
                    <a:pt x="7217" y="49854"/>
                  </a:lnTo>
                  <a:lnTo>
                    <a:pt x="14076" y="49905"/>
                  </a:lnTo>
                  <a:lnTo>
                    <a:pt x="29585" y="49905"/>
                  </a:lnTo>
                  <a:lnTo>
                    <a:pt x="36290" y="49803"/>
                  </a:lnTo>
                  <a:lnTo>
                    <a:pt x="41050" y="49700"/>
                  </a:lnTo>
                  <a:lnTo>
                    <a:pt x="42381" y="49649"/>
                  </a:lnTo>
                  <a:lnTo>
                    <a:pt x="42893" y="49598"/>
                  </a:lnTo>
                  <a:lnTo>
                    <a:pt x="42791" y="49035"/>
                  </a:lnTo>
                  <a:lnTo>
                    <a:pt x="42381" y="47602"/>
                  </a:lnTo>
                  <a:lnTo>
                    <a:pt x="41716" y="45401"/>
                  </a:lnTo>
                  <a:lnTo>
                    <a:pt x="40795" y="42483"/>
                  </a:lnTo>
                  <a:lnTo>
                    <a:pt x="39668" y="39105"/>
                  </a:lnTo>
                  <a:lnTo>
                    <a:pt x="38287" y="35266"/>
                  </a:lnTo>
                  <a:lnTo>
                    <a:pt x="36700" y="31120"/>
                  </a:lnTo>
                  <a:lnTo>
                    <a:pt x="35830" y="28971"/>
                  </a:lnTo>
                  <a:lnTo>
                    <a:pt x="34908" y="26821"/>
                  </a:lnTo>
                  <a:lnTo>
                    <a:pt x="33936" y="24620"/>
                  </a:lnTo>
                  <a:lnTo>
                    <a:pt x="32963" y="22419"/>
                  </a:lnTo>
                  <a:lnTo>
                    <a:pt x="31888" y="20269"/>
                  </a:lnTo>
                  <a:lnTo>
                    <a:pt x="30814" y="18119"/>
                  </a:lnTo>
                  <a:lnTo>
                    <a:pt x="29687" y="16021"/>
                  </a:lnTo>
                  <a:lnTo>
                    <a:pt x="28561" y="13973"/>
                  </a:lnTo>
                  <a:lnTo>
                    <a:pt x="27333" y="12028"/>
                  </a:lnTo>
                  <a:lnTo>
                    <a:pt x="26105" y="10186"/>
                  </a:lnTo>
                  <a:lnTo>
                    <a:pt x="24876" y="8394"/>
                  </a:lnTo>
                  <a:lnTo>
                    <a:pt x="23545" y="6756"/>
                  </a:lnTo>
                  <a:lnTo>
                    <a:pt x="22266" y="5272"/>
                  </a:lnTo>
                  <a:lnTo>
                    <a:pt x="21600" y="4607"/>
                  </a:lnTo>
                  <a:lnTo>
                    <a:pt x="20884" y="3941"/>
                  </a:lnTo>
                  <a:lnTo>
                    <a:pt x="20218" y="3327"/>
                  </a:lnTo>
                  <a:lnTo>
                    <a:pt x="19553" y="2764"/>
                  </a:lnTo>
                  <a:lnTo>
                    <a:pt x="18836" y="2201"/>
                  </a:lnTo>
                  <a:lnTo>
                    <a:pt x="18171" y="1740"/>
                  </a:lnTo>
                  <a:lnTo>
                    <a:pt x="17454" y="1331"/>
                  </a:lnTo>
                  <a:lnTo>
                    <a:pt x="16738" y="921"/>
                  </a:lnTo>
                  <a:lnTo>
                    <a:pt x="16021" y="614"/>
                  </a:lnTo>
                  <a:lnTo>
                    <a:pt x="15305" y="358"/>
                  </a:lnTo>
                  <a:lnTo>
                    <a:pt x="14793" y="205"/>
                  </a:lnTo>
                  <a:lnTo>
                    <a:pt x="14230" y="102"/>
                  </a:lnTo>
                  <a:lnTo>
                    <a:pt x="13616" y="51"/>
                  </a:lnTo>
                  <a:lnTo>
                    <a:pt x="12899"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91;p54">
              <a:extLst>
                <a:ext uri="{FF2B5EF4-FFF2-40B4-BE49-F238E27FC236}">
                  <a16:creationId xmlns:a16="http://schemas.microsoft.com/office/drawing/2014/main" id="{3E3A2B01-88DF-CCC9-A8E3-E8DBE191C082}"/>
                </a:ext>
              </a:extLst>
            </p:cNvPr>
            <p:cNvSpPr/>
            <p:nvPr/>
          </p:nvSpPr>
          <p:spPr>
            <a:xfrm>
              <a:off x="5386475" y="1652100"/>
              <a:ext cx="60175" cy="904700"/>
            </a:xfrm>
            <a:custGeom>
              <a:avLst/>
              <a:gdLst/>
              <a:ahLst/>
              <a:cxnLst/>
              <a:rect l="l" t="t" r="r" b="b"/>
              <a:pathLst>
                <a:path w="2407" h="36188" extrusionOk="0">
                  <a:moveTo>
                    <a:pt x="2304" y="0"/>
                  </a:moveTo>
                  <a:lnTo>
                    <a:pt x="2048" y="1382"/>
                  </a:lnTo>
                  <a:lnTo>
                    <a:pt x="1894" y="2764"/>
                  </a:lnTo>
                  <a:lnTo>
                    <a:pt x="1587" y="5528"/>
                  </a:lnTo>
                  <a:lnTo>
                    <a:pt x="1536" y="4300"/>
                  </a:lnTo>
                  <a:lnTo>
                    <a:pt x="1485" y="3071"/>
                  </a:lnTo>
                  <a:lnTo>
                    <a:pt x="1485" y="3020"/>
                  </a:lnTo>
                  <a:lnTo>
                    <a:pt x="1434" y="3020"/>
                  </a:lnTo>
                  <a:lnTo>
                    <a:pt x="1382" y="3071"/>
                  </a:lnTo>
                  <a:lnTo>
                    <a:pt x="1382" y="4863"/>
                  </a:lnTo>
                  <a:lnTo>
                    <a:pt x="1434" y="6705"/>
                  </a:lnTo>
                  <a:lnTo>
                    <a:pt x="1434" y="6859"/>
                  </a:lnTo>
                  <a:lnTo>
                    <a:pt x="1126" y="10442"/>
                  </a:lnTo>
                  <a:lnTo>
                    <a:pt x="819" y="14025"/>
                  </a:lnTo>
                  <a:lnTo>
                    <a:pt x="512" y="17556"/>
                  </a:lnTo>
                  <a:lnTo>
                    <a:pt x="308" y="21088"/>
                  </a:lnTo>
                  <a:lnTo>
                    <a:pt x="103" y="24671"/>
                  </a:lnTo>
                  <a:lnTo>
                    <a:pt x="0" y="28203"/>
                  </a:lnTo>
                  <a:lnTo>
                    <a:pt x="0" y="30199"/>
                  </a:lnTo>
                  <a:lnTo>
                    <a:pt x="0" y="32195"/>
                  </a:lnTo>
                  <a:lnTo>
                    <a:pt x="0" y="36136"/>
                  </a:lnTo>
                  <a:lnTo>
                    <a:pt x="52" y="36188"/>
                  </a:lnTo>
                  <a:lnTo>
                    <a:pt x="103" y="36136"/>
                  </a:lnTo>
                  <a:lnTo>
                    <a:pt x="308" y="32605"/>
                  </a:lnTo>
                  <a:lnTo>
                    <a:pt x="563" y="29073"/>
                  </a:lnTo>
                  <a:lnTo>
                    <a:pt x="922" y="22009"/>
                  </a:lnTo>
                  <a:lnTo>
                    <a:pt x="1331" y="14997"/>
                  </a:lnTo>
                  <a:lnTo>
                    <a:pt x="1792" y="7934"/>
                  </a:lnTo>
                  <a:lnTo>
                    <a:pt x="2099" y="3992"/>
                  </a:lnTo>
                  <a:lnTo>
                    <a:pt x="2253" y="2047"/>
                  </a:lnTo>
                  <a:lnTo>
                    <a:pt x="2406" y="51"/>
                  </a:lnTo>
                  <a:lnTo>
                    <a:pt x="230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92;p54">
              <a:extLst>
                <a:ext uri="{FF2B5EF4-FFF2-40B4-BE49-F238E27FC236}">
                  <a16:creationId xmlns:a16="http://schemas.microsoft.com/office/drawing/2014/main" id="{99C7869F-2B1B-0D4A-6698-CB754ACF4FFE}"/>
                </a:ext>
              </a:extLst>
            </p:cNvPr>
            <p:cNvSpPr/>
            <p:nvPr/>
          </p:nvSpPr>
          <p:spPr>
            <a:xfrm>
              <a:off x="5386475" y="1391050"/>
              <a:ext cx="1058275" cy="1176000"/>
            </a:xfrm>
            <a:custGeom>
              <a:avLst/>
              <a:gdLst/>
              <a:ahLst/>
              <a:cxnLst/>
              <a:rect l="l" t="t" r="r" b="b"/>
              <a:pathLst>
                <a:path w="42331" h="47040" extrusionOk="0">
                  <a:moveTo>
                    <a:pt x="10954" y="0"/>
                  </a:moveTo>
                  <a:lnTo>
                    <a:pt x="10954" y="307"/>
                  </a:lnTo>
                  <a:lnTo>
                    <a:pt x="10903" y="461"/>
                  </a:lnTo>
                  <a:lnTo>
                    <a:pt x="10852" y="563"/>
                  </a:lnTo>
                  <a:lnTo>
                    <a:pt x="10749" y="666"/>
                  </a:lnTo>
                  <a:lnTo>
                    <a:pt x="10647" y="768"/>
                  </a:lnTo>
                  <a:lnTo>
                    <a:pt x="10544" y="819"/>
                  </a:lnTo>
                  <a:lnTo>
                    <a:pt x="10442" y="819"/>
                  </a:lnTo>
                  <a:lnTo>
                    <a:pt x="10237" y="871"/>
                  </a:lnTo>
                  <a:lnTo>
                    <a:pt x="10084" y="922"/>
                  </a:lnTo>
                  <a:lnTo>
                    <a:pt x="9930" y="1075"/>
                  </a:lnTo>
                  <a:lnTo>
                    <a:pt x="9828" y="1229"/>
                  </a:lnTo>
                  <a:lnTo>
                    <a:pt x="9777" y="1382"/>
                  </a:lnTo>
                  <a:lnTo>
                    <a:pt x="9777" y="1587"/>
                  </a:lnTo>
                  <a:lnTo>
                    <a:pt x="9828" y="1894"/>
                  </a:lnTo>
                  <a:lnTo>
                    <a:pt x="9879" y="1741"/>
                  </a:lnTo>
                  <a:lnTo>
                    <a:pt x="9930" y="1587"/>
                  </a:lnTo>
                  <a:lnTo>
                    <a:pt x="9930" y="1434"/>
                  </a:lnTo>
                  <a:lnTo>
                    <a:pt x="9981" y="1331"/>
                  </a:lnTo>
                  <a:lnTo>
                    <a:pt x="10084" y="1229"/>
                  </a:lnTo>
                  <a:lnTo>
                    <a:pt x="10186" y="1126"/>
                  </a:lnTo>
                  <a:lnTo>
                    <a:pt x="10289" y="1126"/>
                  </a:lnTo>
                  <a:lnTo>
                    <a:pt x="10442" y="1075"/>
                  </a:lnTo>
                  <a:lnTo>
                    <a:pt x="10647" y="1075"/>
                  </a:lnTo>
                  <a:lnTo>
                    <a:pt x="10800" y="973"/>
                  </a:lnTo>
                  <a:lnTo>
                    <a:pt x="10954" y="819"/>
                  </a:lnTo>
                  <a:lnTo>
                    <a:pt x="11056" y="666"/>
                  </a:lnTo>
                  <a:lnTo>
                    <a:pt x="11056" y="512"/>
                  </a:lnTo>
                  <a:lnTo>
                    <a:pt x="11056" y="307"/>
                  </a:lnTo>
                  <a:lnTo>
                    <a:pt x="11005" y="154"/>
                  </a:lnTo>
                  <a:lnTo>
                    <a:pt x="10954" y="0"/>
                  </a:lnTo>
                  <a:close/>
                  <a:moveTo>
                    <a:pt x="16124" y="1638"/>
                  </a:moveTo>
                  <a:lnTo>
                    <a:pt x="15919" y="1689"/>
                  </a:lnTo>
                  <a:lnTo>
                    <a:pt x="15765" y="1792"/>
                  </a:lnTo>
                  <a:lnTo>
                    <a:pt x="15663" y="1945"/>
                  </a:lnTo>
                  <a:lnTo>
                    <a:pt x="15458" y="2201"/>
                  </a:lnTo>
                  <a:lnTo>
                    <a:pt x="15714" y="2048"/>
                  </a:lnTo>
                  <a:lnTo>
                    <a:pt x="15868" y="1945"/>
                  </a:lnTo>
                  <a:lnTo>
                    <a:pt x="15970" y="1894"/>
                  </a:lnTo>
                  <a:lnTo>
                    <a:pt x="16226" y="1894"/>
                  </a:lnTo>
                  <a:lnTo>
                    <a:pt x="16328" y="1945"/>
                  </a:lnTo>
                  <a:lnTo>
                    <a:pt x="16431" y="2048"/>
                  </a:lnTo>
                  <a:lnTo>
                    <a:pt x="16635" y="2150"/>
                  </a:lnTo>
                  <a:lnTo>
                    <a:pt x="16789" y="2201"/>
                  </a:lnTo>
                  <a:lnTo>
                    <a:pt x="16994" y="2201"/>
                  </a:lnTo>
                  <a:lnTo>
                    <a:pt x="17198" y="2150"/>
                  </a:lnTo>
                  <a:lnTo>
                    <a:pt x="17352" y="2048"/>
                  </a:lnTo>
                  <a:lnTo>
                    <a:pt x="17454" y="1945"/>
                  </a:lnTo>
                  <a:lnTo>
                    <a:pt x="17608" y="1638"/>
                  </a:lnTo>
                  <a:lnTo>
                    <a:pt x="17352" y="1843"/>
                  </a:lnTo>
                  <a:lnTo>
                    <a:pt x="17250" y="1945"/>
                  </a:lnTo>
                  <a:lnTo>
                    <a:pt x="17096" y="1997"/>
                  </a:lnTo>
                  <a:lnTo>
                    <a:pt x="16840" y="1997"/>
                  </a:lnTo>
                  <a:lnTo>
                    <a:pt x="16738" y="1945"/>
                  </a:lnTo>
                  <a:lnTo>
                    <a:pt x="16635" y="1843"/>
                  </a:lnTo>
                  <a:lnTo>
                    <a:pt x="16482" y="1741"/>
                  </a:lnTo>
                  <a:lnTo>
                    <a:pt x="16328" y="1689"/>
                  </a:lnTo>
                  <a:lnTo>
                    <a:pt x="16124" y="1638"/>
                  </a:lnTo>
                  <a:close/>
                  <a:moveTo>
                    <a:pt x="5580" y="4146"/>
                  </a:moveTo>
                  <a:lnTo>
                    <a:pt x="5375" y="4198"/>
                  </a:lnTo>
                  <a:lnTo>
                    <a:pt x="5119" y="4300"/>
                  </a:lnTo>
                  <a:lnTo>
                    <a:pt x="5068" y="4402"/>
                  </a:lnTo>
                  <a:lnTo>
                    <a:pt x="4863" y="4658"/>
                  </a:lnTo>
                  <a:lnTo>
                    <a:pt x="5170" y="4505"/>
                  </a:lnTo>
                  <a:lnTo>
                    <a:pt x="5426" y="4351"/>
                  </a:lnTo>
                  <a:lnTo>
                    <a:pt x="5528" y="4351"/>
                  </a:lnTo>
                  <a:lnTo>
                    <a:pt x="5682" y="4402"/>
                  </a:lnTo>
                  <a:lnTo>
                    <a:pt x="5784" y="4453"/>
                  </a:lnTo>
                  <a:lnTo>
                    <a:pt x="5887" y="4505"/>
                  </a:lnTo>
                  <a:lnTo>
                    <a:pt x="6040" y="4658"/>
                  </a:lnTo>
                  <a:lnTo>
                    <a:pt x="6245" y="4709"/>
                  </a:lnTo>
                  <a:lnTo>
                    <a:pt x="6399" y="4709"/>
                  </a:lnTo>
                  <a:lnTo>
                    <a:pt x="6603" y="4658"/>
                  </a:lnTo>
                  <a:lnTo>
                    <a:pt x="6757" y="4556"/>
                  </a:lnTo>
                  <a:lnTo>
                    <a:pt x="6859" y="4402"/>
                  </a:lnTo>
                  <a:lnTo>
                    <a:pt x="7064" y="4146"/>
                  </a:lnTo>
                  <a:lnTo>
                    <a:pt x="6962" y="4249"/>
                  </a:lnTo>
                  <a:lnTo>
                    <a:pt x="6859" y="4351"/>
                  </a:lnTo>
                  <a:lnTo>
                    <a:pt x="6808" y="4300"/>
                  </a:lnTo>
                  <a:lnTo>
                    <a:pt x="6552" y="4453"/>
                  </a:lnTo>
                  <a:lnTo>
                    <a:pt x="6296" y="4453"/>
                  </a:lnTo>
                  <a:lnTo>
                    <a:pt x="6194" y="4402"/>
                  </a:lnTo>
                  <a:lnTo>
                    <a:pt x="6091" y="4351"/>
                  </a:lnTo>
                  <a:lnTo>
                    <a:pt x="5835" y="4198"/>
                  </a:lnTo>
                  <a:lnTo>
                    <a:pt x="5580" y="4146"/>
                  </a:lnTo>
                  <a:close/>
                  <a:moveTo>
                    <a:pt x="22061" y="6091"/>
                  </a:moveTo>
                  <a:lnTo>
                    <a:pt x="21754" y="6194"/>
                  </a:lnTo>
                  <a:lnTo>
                    <a:pt x="22061" y="6194"/>
                  </a:lnTo>
                  <a:lnTo>
                    <a:pt x="22215" y="6245"/>
                  </a:lnTo>
                  <a:lnTo>
                    <a:pt x="22368" y="6296"/>
                  </a:lnTo>
                  <a:lnTo>
                    <a:pt x="22470" y="6398"/>
                  </a:lnTo>
                  <a:lnTo>
                    <a:pt x="22522" y="6501"/>
                  </a:lnTo>
                  <a:lnTo>
                    <a:pt x="22573" y="6603"/>
                  </a:lnTo>
                  <a:lnTo>
                    <a:pt x="22624" y="6706"/>
                  </a:lnTo>
                  <a:lnTo>
                    <a:pt x="22624" y="6910"/>
                  </a:lnTo>
                  <a:lnTo>
                    <a:pt x="22726" y="7115"/>
                  </a:lnTo>
                  <a:lnTo>
                    <a:pt x="22829" y="7217"/>
                  </a:lnTo>
                  <a:lnTo>
                    <a:pt x="22982" y="7320"/>
                  </a:lnTo>
                  <a:lnTo>
                    <a:pt x="23187" y="7371"/>
                  </a:lnTo>
                  <a:lnTo>
                    <a:pt x="23341" y="7371"/>
                  </a:lnTo>
                  <a:lnTo>
                    <a:pt x="23699" y="7320"/>
                  </a:lnTo>
                  <a:lnTo>
                    <a:pt x="23341" y="7269"/>
                  </a:lnTo>
                  <a:lnTo>
                    <a:pt x="23238" y="7217"/>
                  </a:lnTo>
                  <a:lnTo>
                    <a:pt x="23085" y="7166"/>
                  </a:lnTo>
                  <a:lnTo>
                    <a:pt x="22982" y="7064"/>
                  </a:lnTo>
                  <a:lnTo>
                    <a:pt x="22931" y="6961"/>
                  </a:lnTo>
                  <a:lnTo>
                    <a:pt x="22880" y="6859"/>
                  </a:lnTo>
                  <a:lnTo>
                    <a:pt x="22880" y="6706"/>
                  </a:lnTo>
                  <a:lnTo>
                    <a:pt x="22829" y="6501"/>
                  </a:lnTo>
                  <a:lnTo>
                    <a:pt x="22726" y="6347"/>
                  </a:lnTo>
                  <a:lnTo>
                    <a:pt x="22624" y="6194"/>
                  </a:lnTo>
                  <a:lnTo>
                    <a:pt x="22470" y="6091"/>
                  </a:lnTo>
                  <a:close/>
                  <a:moveTo>
                    <a:pt x="10442" y="6296"/>
                  </a:moveTo>
                  <a:lnTo>
                    <a:pt x="10084" y="6347"/>
                  </a:lnTo>
                  <a:lnTo>
                    <a:pt x="10442" y="6450"/>
                  </a:lnTo>
                  <a:lnTo>
                    <a:pt x="10698" y="6552"/>
                  </a:lnTo>
                  <a:lnTo>
                    <a:pt x="10800" y="6603"/>
                  </a:lnTo>
                  <a:lnTo>
                    <a:pt x="10852" y="6706"/>
                  </a:lnTo>
                  <a:lnTo>
                    <a:pt x="10903" y="6859"/>
                  </a:lnTo>
                  <a:lnTo>
                    <a:pt x="10954" y="6961"/>
                  </a:lnTo>
                  <a:lnTo>
                    <a:pt x="10954" y="7166"/>
                  </a:lnTo>
                  <a:lnTo>
                    <a:pt x="11056" y="7320"/>
                  </a:lnTo>
                  <a:lnTo>
                    <a:pt x="11159" y="7473"/>
                  </a:lnTo>
                  <a:lnTo>
                    <a:pt x="11363" y="7576"/>
                  </a:lnTo>
                  <a:lnTo>
                    <a:pt x="11517" y="7627"/>
                  </a:lnTo>
                  <a:lnTo>
                    <a:pt x="11722" y="7576"/>
                  </a:lnTo>
                  <a:lnTo>
                    <a:pt x="11875" y="7576"/>
                  </a:lnTo>
                  <a:lnTo>
                    <a:pt x="12029" y="7525"/>
                  </a:lnTo>
                  <a:lnTo>
                    <a:pt x="11722" y="7473"/>
                  </a:lnTo>
                  <a:lnTo>
                    <a:pt x="11568" y="7422"/>
                  </a:lnTo>
                  <a:lnTo>
                    <a:pt x="11415" y="7371"/>
                  </a:lnTo>
                  <a:lnTo>
                    <a:pt x="11363" y="7269"/>
                  </a:lnTo>
                  <a:lnTo>
                    <a:pt x="11261" y="7166"/>
                  </a:lnTo>
                  <a:lnTo>
                    <a:pt x="11210" y="7064"/>
                  </a:lnTo>
                  <a:lnTo>
                    <a:pt x="11210" y="6910"/>
                  </a:lnTo>
                  <a:lnTo>
                    <a:pt x="11159" y="6654"/>
                  </a:lnTo>
                  <a:lnTo>
                    <a:pt x="11005" y="6450"/>
                  </a:lnTo>
                  <a:lnTo>
                    <a:pt x="10800" y="6347"/>
                  </a:lnTo>
                  <a:lnTo>
                    <a:pt x="10544" y="6296"/>
                  </a:lnTo>
                  <a:close/>
                  <a:moveTo>
                    <a:pt x="17250" y="8395"/>
                  </a:moveTo>
                  <a:lnTo>
                    <a:pt x="17147" y="8753"/>
                  </a:lnTo>
                  <a:lnTo>
                    <a:pt x="17096" y="8907"/>
                  </a:lnTo>
                  <a:lnTo>
                    <a:pt x="17045" y="9009"/>
                  </a:lnTo>
                  <a:lnTo>
                    <a:pt x="16994" y="9111"/>
                  </a:lnTo>
                  <a:lnTo>
                    <a:pt x="16891" y="9214"/>
                  </a:lnTo>
                  <a:lnTo>
                    <a:pt x="16789" y="9265"/>
                  </a:lnTo>
                  <a:lnTo>
                    <a:pt x="16431" y="9265"/>
                  </a:lnTo>
                  <a:lnTo>
                    <a:pt x="16277" y="9367"/>
                  </a:lnTo>
                  <a:lnTo>
                    <a:pt x="16124" y="9521"/>
                  </a:lnTo>
                  <a:lnTo>
                    <a:pt x="16021" y="9674"/>
                  </a:lnTo>
                  <a:lnTo>
                    <a:pt x="15970" y="9828"/>
                  </a:lnTo>
                  <a:lnTo>
                    <a:pt x="15970" y="10033"/>
                  </a:lnTo>
                  <a:lnTo>
                    <a:pt x="16021" y="10186"/>
                  </a:lnTo>
                  <a:lnTo>
                    <a:pt x="16072" y="10340"/>
                  </a:lnTo>
                  <a:lnTo>
                    <a:pt x="16124" y="10033"/>
                  </a:lnTo>
                  <a:lnTo>
                    <a:pt x="16175" y="9879"/>
                  </a:lnTo>
                  <a:lnTo>
                    <a:pt x="16226" y="9777"/>
                  </a:lnTo>
                  <a:lnTo>
                    <a:pt x="16277" y="9674"/>
                  </a:lnTo>
                  <a:lnTo>
                    <a:pt x="16379" y="9572"/>
                  </a:lnTo>
                  <a:lnTo>
                    <a:pt x="16533" y="9521"/>
                  </a:lnTo>
                  <a:lnTo>
                    <a:pt x="16635" y="9521"/>
                  </a:lnTo>
                  <a:lnTo>
                    <a:pt x="16891" y="9470"/>
                  </a:lnTo>
                  <a:lnTo>
                    <a:pt x="17096" y="9367"/>
                  </a:lnTo>
                  <a:lnTo>
                    <a:pt x="17250" y="9162"/>
                  </a:lnTo>
                  <a:lnTo>
                    <a:pt x="17301" y="8907"/>
                  </a:lnTo>
                  <a:lnTo>
                    <a:pt x="17301" y="8753"/>
                  </a:lnTo>
                  <a:lnTo>
                    <a:pt x="17250" y="8395"/>
                  </a:lnTo>
                  <a:close/>
                  <a:moveTo>
                    <a:pt x="4761" y="11005"/>
                  </a:moveTo>
                  <a:lnTo>
                    <a:pt x="4761" y="11363"/>
                  </a:lnTo>
                  <a:lnTo>
                    <a:pt x="4709" y="11466"/>
                  </a:lnTo>
                  <a:lnTo>
                    <a:pt x="4658" y="11619"/>
                  </a:lnTo>
                  <a:lnTo>
                    <a:pt x="4556" y="11722"/>
                  </a:lnTo>
                  <a:lnTo>
                    <a:pt x="4453" y="11773"/>
                  </a:lnTo>
                  <a:lnTo>
                    <a:pt x="4351" y="11824"/>
                  </a:lnTo>
                  <a:lnTo>
                    <a:pt x="4249" y="11875"/>
                  </a:lnTo>
                  <a:lnTo>
                    <a:pt x="4044" y="11875"/>
                  </a:lnTo>
                  <a:lnTo>
                    <a:pt x="3890" y="11978"/>
                  </a:lnTo>
                  <a:lnTo>
                    <a:pt x="3737" y="12080"/>
                  </a:lnTo>
                  <a:lnTo>
                    <a:pt x="3635" y="12285"/>
                  </a:lnTo>
                  <a:lnTo>
                    <a:pt x="3583" y="12438"/>
                  </a:lnTo>
                  <a:lnTo>
                    <a:pt x="3583" y="12643"/>
                  </a:lnTo>
                  <a:lnTo>
                    <a:pt x="3635" y="12950"/>
                  </a:lnTo>
                  <a:lnTo>
                    <a:pt x="3686" y="12797"/>
                  </a:lnTo>
                  <a:lnTo>
                    <a:pt x="3737" y="12643"/>
                  </a:lnTo>
                  <a:lnTo>
                    <a:pt x="3737" y="12489"/>
                  </a:lnTo>
                  <a:lnTo>
                    <a:pt x="3788" y="12336"/>
                  </a:lnTo>
                  <a:lnTo>
                    <a:pt x="3890" y="12285"/>
                  </a:lnTo>
                  <a:lnTo>
                    <a:pt x="3993" y="12182"/>
                  </a:lnTo>
                  <a:lnTo>
                    <a:pt x="4095" y="12131"/>
                  </a:lnTo>
                  <a:lnTo>
                    <a:pt x="4249" y="12131"/>
                  </a:lnTo>
                  <a:lnTo>
                    <a:pt x="4453" y="12080"/>
                  </a:lnTo>
                  <a:lnTo>
                    <a:pt x="4607" y="12029"/>
                  </a:lnTo>
                  <a:lnTo>
                    <a:pt x="4761" y="11875"/>
                  </a:lnTo>
                  <a:lnTo>
                    <a:pt x="4863" y="11722"/>
                  </a:lnTo>
                  <a:lnTo>
                    <a:pt x="4863" y="11517"/>
                  </a:lnTo>
                  <a:lnTo>
                    <a:pt x="4863" y="11363"/>
                  </a:lnTo>
                  <a:lnTo>
                    <a:pt x="4812" y="11159"/>
                  </a:lnTo>
                  <a:lnTo>
                    <a:pt x="4761" y="11005"/>
                  </a:lnTo>
                  <a:close/>
                  <a:moveTo>
                    <a:pt x="27998" y="11056"/>
                  </a:moveTo>
                  <a:lnTo>
                    <a:pt x="27947" y="11363"/>
                  </a:lnTo>
                  <a:lnTo>
                    <a:pt x="27896" y="11517"/>
                  </a:lnTo>
                  <a:lnTo>
                    <a:pt x="27845" y="11619"/>
                  </a:lnTo>
                  <a:lnTo>
                    <a:pt x="27742" y="11722"/>
                  </a:lnTo>
                  <a:lnTo>
                    <a:pt x="27691" y="11824"/>
                  </a:lnTo>
                  <a:lnTo>
                    <a:pt x="27538" y="11875"/>
                  </a:lnTo>
                  <a:lnTo>
                    <a:pt x="27435" y="11875"/>
                  </a:lnTo>
                  <a:lnTo>
                    <a:pt x="27231" y="11926"/>
                  </a:lnTo>
                  <a:lnTo>
                    <a:pt x="27077" y="11978"/>
                  </a:lnTo>
                  <a:lnTo>
                    <a:pt x="26924" y="12131"/>
                  </a:lnTo>
                  <a:lnTo>
                    <a:pt x="26821" y="12285"/>
                  </a:lnTo>
                  <a:lnTo>
                    <a:pt x="26770" y="12438"/>
                  </a:lnTo>
                  <a:lnTo>
                    <a:pt x="26770" y="12643"/>
                  </a:lnTo>
                  <a:lnTo>
                    <a:pt x="26821" y="12797"/>
                  </a:lnTo>
                  <a:lnTo>
                    <a:pt x="26821" y="12950"/>
                  </a:lnTo>
                  <a:lnTo>
                    <a:pt x="26924" y="12643"/>
                  </a:lnTo>
                  <a:lnTo>
                    <a:pt x="26924" y="12489"/>
                  </a:lnTo>
                  <a:lnTo>
                    <a:pt x="26975" y="12387"/>
                  </a:lnTo>
                  <a:lnTo>
                    <a:pt x="27077" y="12285"/>
                  </a:lnTo>
                  <a:lnTo>
                    <a:pt x="27179" y="12182"/>
                  </a:lnTo>
                  <a:lnTo>
                    <a:pt x="27282" y="12182"/>
                  </a:lnTo>
                  <a:lnTo>
                    <a:pt x="27435" y="12131"/>
                  </a:lnTo>
                  <a:lnTo>
                    <a:pt x="27640" y="12131"/>
                  </a:lnTo>
                  <a:lnTo>
                    <a:pt x="27794" y="12029"/>
                  </a:lnTo>
                  <a:lnTo>
                    <a:pt x="27947" y="11875"/>
                  </a:lnTo>
                  <a:lnTo>
                    <a:pt x="28050" y="11722"/>
                  </a:lnTo>
                  <a:lnTo>
                    <a:pt x="28050" y="11517"/>
                  </a:lnTo>
                  <a:lnTo>
                    <a:pt x="28050" y="11363"/>
                  </a:lnTo>
                  <a:lnTo>
                    <a:pt x="27998" y="11056"/>
                  </a:lnTo>
                  <a:close/>
                  <a:moveTo>
                    <a:pt x="9521" y="12438"/>
                  </a:moveTo>
                  <a:lnTo>
                    <a:pt x="9367" y="12489"/>
                  </a:lnTo>
                  <a:lnTo>
                    <a:pt x="9214" y="12592"/>
                  </a:lnTo>
                  <a:lnTo>
                    <a:pt x="9060" y="12694"/>
                  </a:lnTo>
                  <a:lnTo>
                    <a:pt x="8907" y="13001"/>
                  </a:lnTo>
                  <a:lnTo>
                    <a:pt x="8907" y="13001"/>
                  </a:lnTo>
                  <a:lnTo>
                    <a:pt x="9162" y="12797"/>
                  </a:lnTo>
                  <a:lnTo>
                    <a:pt x="9265" y="12694"/>
                  </a:lnTo>
                  <a:lnTo>
                    <a:pt x="9418" y="12643"/>
                  </a:lnTo>
                  <a:lnTo>
                    <a:pt x="9521" y="12643"/>
                  </a:lnTo>
                  <a:lnTo>
                    <a:pt x="9674" y="12694"/>
                  </a:lnTo>
                  <a:lnTo>
                    <a:pt x="9777" y="12745"/>
                  </a:lnTo>
                  <a:lnTo>
                    <a:pt x="9879" y="12797"/>
                  </a:lnTo>
                  <a:lnTo>
                    <a:pt x="10033" y="12950"/>
                  </a:lnTo>
                  <a:lnTo>
                    <a:pt x="10237" y="13001"/>
                  </a:lnTo>
                  <a:lnTo>
                    <a:pt x="10391" y="13001"/>
                  </a:lnTo>
                  <a:lnTo>
                    <a:pt x="10596" y="12950"/>
                  </a:lnTo>
                  <a:lnTo>
                    <a:pt x="10749" y="12848"/>
                  </a:lnTo>
                  <a:lnTo>
                    <a:pt x="10852" y="12694"/>
                  </a:lnTo>
                  <a:lnTo>
                    <a:pt x="11056" y="12438"/>
                  </a:lnTo>
                  <a:lnTo>
                    <a:pt x="10954" y="12541"/>
                  </a:lnTo>
                  <a:lnTo>
                    <a:pt x="10852" y="12643"/>
                  </a:lnTo>
                  <a:lnTo>
                    <a:pt x="10800" y="12592"/>
                  </a:lnTo>
                  <a:lnTo>
                    <a:pt x="10647" y="12694"/>
                  </a:lnTo>
                  <a:lnTo>
                    <a:pt x="10544" y="12745"/>
                  </a:lnTo>
                  <a:lnTo>
                    <a:pt x="10289" y="12745"/>
                  </a:lnTo>
                  <a:lnTo>
                    <a:pt x="10186" y="12694"/>
                  </a:lnTo>
                  <a:lnTo>
                    <a:pt x="10084" y="12643"/>
                  </a:lnTo>
                  <a:lnTo>
                    <a:pt x="9930" y="12489"/>
                  </a:lnTo>
                  <a:lnTo>
                    <a:pt x="9725" y="12438"/>
                  </a:lnTo>
                  <a:close/>
                  <a:moveTo>
                    <a:pt x="22368" y="13360"/>
                  </a:moveTo>
                  <a:lnTo>
                    <a:pt x="22163" y="13411"/>
                  </a:lnTo>
                  <a:lnTo>
                    <a:pt x="22010" y="13513"/>
                  </a:lnTo>
                  <a:lnTo>
                    <a:pt x="21907" y="13667"/>
                  </a:lnTo>
                  <a:lnTo>
                    <a:pt x="21703" y="13923"/>
                  </a:lnTo>
                  <a:lnTo>
                    <a:pt x="21959" y="13769"/>
                  </a:lnTo>
                  <a:lnTo>
                    <a:pt x="22010" y="13769"/>
                  </a:lnTo>
                  <a:lnTo>
                    <a:pt x="22112" y="13667"/>
                  </a:lnTo>
                  <a:lnTo>
                    <a:pt x="22215" y="13616"/>
                  </a:lnTo>
                  <a:lnTo>
                    <a:pt x="22470" y="13616"/>
                  </a:lnTo>
                  <a:lnTo>
                    <a:pt x="22624" y="13667"/>
                  </a:lnTo>
                  <a:lnTo>
                    <a:pt x="22726" y="13769"/>
                  </a:lnTo>
                  <a:lnTo>
                    <a:pt x="22880" y="13871"/>
                  </a:lnTo>
                  <a:lnTo>
                    <a:pt x="23033" y="13923"/>
                  </a:lnTo>
                  <a:lnTo>
                    <a:pt x="23238" y="13923"/>
                  </a:lnTo>
                  <a:lnTo>
                    <a:pt x="23443" y="13871"/>
                  </a:lnTo>
                  <a:lnTo>
                    <a:pt x="23597" y="13820"/>
                  </a:lnTo>
                  <a:lnTo>
                    <a:pt x="23699" y="13667"/>
                  </a:lnTo>
                  <a:lnTo>
                    <a:pt x="23904" y="13411"/>
                  </a:lnTo>
                  <a:lnTo>
                    <a:pt x="23597" y="13564"/>
                  </a:lnTo>
                  <a:lnTo>
                    <a:pt x="23494" y="13667"/>
                  </a:lnTo>
                  <a:lnTo>
                    <a:pt x="23341" y="13718"/>
                  </a:lnTo>
                  <a:lnTo>
                    <a:pt x="23238" y="13718"/>
                  </a:lnTo>
                  <a:lnTo>
                    <a:pt x="23085" y="13667"/>
                  </a:lnTo>
                  <a:lnTo>
                    <a:pt x="22982" y="13616"/>
                  </a:lnTo>
                  <a:lnTo>
                    <a:pt x="22880" y="13564"/>
                  </a:lnTo>
                  <a:lnTo>
                    <a:pt x="22726" y="13462"/>
                  </a:lnTo>
                  <a:lnTo>
                    <a:pt x="22573" y="13360"/>
                  </a:lnTo>
                  <a:close/>
                  <a:moveTo>
                    <a:pt x="16021" y="16021"/>
                  </a:moveTo>
                  <a:lnTo>
                    <a:pt x="15663" y="16072"/>
                  </a:lnTo>
                  <a:lnTo>
                    <a:pt x="16021" y="16175"/>
                  </a:lnTo>
                  <a:lnTo>
                    <a:pt x="16175" y="16175"/>
                  </a:lnTo>
                  <a:lnTo>
                    <a:pt x="16277" y="16277"/>
                  </a:lnTo>
                  <a:lnTo>
                    <a:pt x="16379" y="16328"/>
                  </a:lnTo>
                  <a:lnTo>
                    <a:pt x="16482" y="16431"/>
                  </a:lnTo>
                  <a:lnTo>
                    <a:pt x="16482" y="16533"/>
                  </a:lnTo>
                  <a:lnTo>
                    <a:pt x="16533" y="16687"/>
                  </a:lnTo>
                  <a:lnTo>
                    <a:pt x="16533" y="16891"/>
                  </a:lnTo>
                  <a:lnTo>
                    <a:pt x="16635" y="17045"/>
                  </a:lnTo>
                  <a:lnTo>
                    <a:pt x="16738" y="17198"/>
                  </a:lnTo>
                  <a:lnTo>
                    <a:pt x="16943" y="17301"/>
                  </a:lnTo>
                  <a:lnTo>
                    <a:pt x="17096" y="17352"/>
                  </a:lnTo>
                  <a:lnTo>
                    <a:pt x="17301" y="17301"/>
                  </a:lnTo>
                  <a:lnTo>
                    <a:pt x="17608" y="17250"/>
                  </a:lnTo>
                  <a:lnTo>
                    <a:pt x="17301" y="17198"/>
                  </a:lnTo>
                  <a:lnTo>
                    <a:pt x="17045" y="17096"/>
                  </a:lnTo>
                  <a:lnTo>
                    <a:pt x="16943" y="16994"/>
                  </a:lnTo>
                  <a:lnTo>
                    <a:pt x="16840" y="16891"/>
                  </a:lnTo>
                  <a:lnTo>
                    <a:pt x="16789" y="16789"/>
                  </a:lnTo>
                  <a:lnTo>
                    <a:pt x="16789" y="16687"/>
                  </a:lnTo>
                  <a:lnTo>
                    <a:pt x="16789" y="16533"/>
                  </a:lnTo>
                  <a:lnTo>
                    <a:pt x="16687" y="16277"/>
                  </a:lnTo>
                  <a:lnTo>
                    <a:pt x="16482" y="16124"/>
                  </a:lnTo>
                  <a:lnTo>
                    <a:pt x="16277" y="16021"/>
                  </a:lnTo>
                  <a:close/>
                  <a:moveTo>
                    <a:pt x="29534" y="17147"/>
                  </a:moveTo>
                  <a:lnTo>
                    <a:pt x="29380" y="17198"/>
                  </a:lnTo>
                  <a:lnTo>
                    <a:pt x="29227" y="17198"/>
                  </a:lnTo>
                  <a:lnTo>
                    <a:pt x="29022" y="17250"/>
                  </a:lnTo>
                  <a:lnTo>
                    <a:pt x="29380" y="17301"/>
                  </a:lnTo>
                  <a:lnTo>
                    <a:pt x="29636" y="17352"/>
                  </a:lnTo>
                  <a:lnTo>
                    <a:pt x="29739" y="17454"/>
                  </a:lnTo>
                  <a:lnTo>
                    <a:pt x="29841" y="17557"/>
                  </a:lnTo>
                  <a:lnTo>
                    <a:pt x="29841" y="17659"/>
                  </a:lnTo>
                  <a:lnTo>
                    <a:pt x="29892" y="17813"/>
                  </a:lnTo>
                  <a:lnTo>
                    <a:pt x="29892" y="17966"/>
                  </a:lnTo>
                  <a:lnTo>
                    <a:pt x="29995" y="18171"/>
                  </a:lnTo>
                  <a:lnTo>
                    <a:pt x="30097" y="18324"/>
                  </a:lnTo>
                  <a:lnTo>
                    <a:pt x="30302" y="18427"/>
                  </a:lnTo>
                  <a:lnTo>
                    <a:pt x="30455" y="18478"/>
                  </a:lnTo>
                  <a:lnTo>
                    <a:pt x="30660" y="18427"/>
                  </a:lnTo>
                  <a:lnTo>
                    <a:pt x="30967" y="18376"/>
                  </a:lnTo>
                  <a:lnTo>
                    <a:pt x="30660" y="18324"/>
                  </a:lnTo>
                  <a:lnTo>
                    <a:pt x="30506" y="18273"/>
                  </a:lnTo>
                  <a:lnTo>
                    <a:pt x="30404" y="18222"/>
                  </a:lnTo>
                  <a:lnTo>
                    <a:pt x="30302" y="18120"/>
                  </a:lnTo>
                  <a:lnTo>
                    <a:pt x="30199" y="18017"/>
                  </a:lnTo>
                  <a:lnTo>
                    <a:pt x="30148" y="17915"/>
                  </a:lnTo>
                  <a:lnTo>
                    <a:pt x="30148" y="17813"/>
                  </a:lnTo>
                  <a:lnTo>
                    <a:pt x="30097" y="17608"/>
                  </a:lnTo>
                  <a:lnTo>
                    <a:pt x="30046" y="17403"/>
                  </a:lnTo>
                  <a:lnTo>
                    <a:pt x="29892" y="17301"/>
                  </a:lnTo>
                  <a:lnTo>
                    <a:pt x="29739" y="17198"/>
                  </a:lnTo>
                  <a:lnTo>
                    <a:pt x="29534" y="17147"/>
                  </a:lnTo>
                  <a:close/>
                  <a:moveTo>
                    <a:pt x="9316" y="17045"/>
                  </a:moveTo>
                  <a:lnTo>
                    <a:pt x="9265" y="17403"/>
                  </a:lnTo>
                  <a:lnTo>
                    <a:pt x="9265" y="17506"/>
                  </a:lnTo>
                  <a:lnTo>
                    <a:pt x="9162" y="17659"/>
                  </a:lnTo>
                  <a:lnTo>
                    <a:pt x="9111" y="17761"/>
                  </a:lnTo>
                  <a:lnTo>
                    <a:pt x="9009" y="17813"/>
                  </a:lnTo>
                  <a:lnTo>
                    <a:pt x="8907" y="17864"/>
                  </a:lnTo>
                  <a:lnTo>
                    <a:pt x="8753" y="17915"/>
                  </a:lnTo>
                  <a:lnTo>
                    <a:pt x="8599" y="17915"/>
                  </a:lnTo>
                  <a:lnTo>
                    <a:pt x="8395" y="18017"/>
                  </a:lnTo>
                  <a:lnTo>
                    <a:pt x="8241" y="18120"/>
                  </a:lnTo>
                  <a:lnTo>
                    <a:pt x="8139" y="18324"/>
                  </a:lnTo>
                  <a:lnTo>
                    <a:pt x="8088" y="18478"/>
                  </a:lnTo>
                  <a:lnTo>
                    <a:pt x="8139" y="18683"/>
                  </a:lnTo>
                  <a:lnTo>
                    <a:pt x="8139" y="18836"/>
                  </a:lnTo>
                  <a:lnTo>
                    <a:pt x="8190" y="18990"/>
                  </a:lnTo>
                  <a:lnTo>
                    <a:pt x="8241" y="18683"/>
                  </a:lnTo>
                  <a:lnTo>
                    <a:pt x="8292" y="18529"/>
                  </a:lnTo>
                  <a:lnTo>
                    <a:pt x="8344" y="18376"/>
                  </a:lnTo>
                  <a:lnTo>
                    <a:pt x="8446" y="18273"/>
                  </a:lnTo>
                  <a:lnTo>
                    <a:pt x="8548" y="18222"/>
                  </a:lnTo>
                  <a:lnTo>
                    <a:pt x="8651" y="18171"/>
                  </a:lnTo>
                  <a:lnTo>
                    <a:pt x="8753" y="18171"/>
                  </a:lnTo>
                  <a:lnTo>
                    <a:pt x="8958" y="18120"/>
                  </a:lnTo>
                  <a:lnTo>
                    <a:pt x="9162" y="18069"/>
                  </a:lnTo>
                  <a:lnTo>
                    <a:pt x="9265" y="17915"/>
                  </a:lnTo>
                  <a:lnTo>
                    <a:pt x="9367" y="17761"/>
                  </a:lnTo>
                  <a:lnTo>
                    <a:pt x="9418" y="17557"/>
                  </a:lnTo>
                  <a:lnTo>
                    <a:pt x="9367" y="17403"/>
                  </a:lnTo>
                  <a:lnTo>
                    <a:pt x="9367" y="17198"/>
                  </a:lnTo>
                  <a:lnTo>
                    <a:pt x="9316" y="17045"/>
                  </a:lnTo>
                  <a:close/>
                  <a:moveTo>
                    <a:pt x="24262" y="19348"/>
                  </a:moveTo>
                  <a:lnTo>
                    <a:pt x="24211" y="19706"/>
                  </a:lnTo>
                  <a:lnTo>
                    <a:pt x="24211" y="19655"/>
                  </a:lnTo>
                  <a:lnTo>
                    <a:pt x="24160" y="19809"/>
                  </a:lnTo>
                  <a:lnTo>
                    <a:pt x="24108" y="19962"/>
                  </a:lnTo>
                  <a:lnTo>
                    <a:pt x="24057" y="20065"/>
                  </a:lnTo>
                  <a:lnTo>
                    <a:pt x="23955" y="20116"/>
                  </a:lnTo>
                  <a:lnTo>
                    <a:pt x="23801" y="20167"/>
                  </a:lnTo>
                  <a:lnTo>
                    <a:pt x="23699" y="20218"/>
                  </a:lnTo>
                  <a:lnTo>
                    <a:pt x="23494" y="20218"/>
                  </a:lnTo>
                  <a:lnTo>
                    <a:pt x="23341" y="20321"/>
                  </a:lnTo>
                  <a:lnTo>
                    <a:pt x="23187" y="20423"/>
                  </a:lnTo>
                  <a:lnTo>
                    <a:pt x="23085" y="20577"/>
                  </a:lnTo>
                  <a:lnTo>
                    <a:pt x="23033" y="20781"/>
                  </a:lnTo>
                  <a:lnTo>
                    <a:pt x="23033" y="20935"/>
                  </a:lnTo>
                  <a:lnTo>
                    <a:pt x="23085" y="21293"/>
                  </a:lnTo>
                  <a:lnTo>
                    <a:pt x="23187" y="20935"/>
                  </a:lnTo>
                  <a:lnTo>
                    <a:pt x="23187" y="20833"/>
                  </a:lnTo>
                  <a:lnTo>
                    <a:pt x="23289" y="20679"/>
                  </a:lnTo>
                  <a:lnTo>
                    <a:pt x="23341" y="20577"/>
                  </a:lnTo>
                  <a:lnTo>
                    <a:pt x="23443" y="20525"/>
                  </a:lnTo>
                  <a:lnTo>
                    <a:pt x="23597" y="20474"/>
                  </a:lnTo>
                  <a:lnTo>
                    <a:pt x="23699" y="20474"/>
                  </a:lnTo>
                  <a:lnTo>
                    <a:pt x="23904" y="20423"/>
                  </a:lnTo>
                  <a:lnTo>
                    <a:pt x="24057" y="20321"/>
                  </a:lnTo>
                  <a:lnTo>
                    <a:pt x="24211" y="20218"/>
                  </a:lnTo>
                  <a:lnTo>
                    <a:pt x="24313" y="20014"/>
                  </a:lnTo>
                  <a:lnTo>
                    <a:pt x="24313" y="19860"/>
                  </a:lnTo>
                  <a:lnTo>
                    <a:pt x="24313" y="19655"/>
                  </a:lnTo>
                  <a:lnTo>
                    <a:pt x="24262" y="19502"/>
                  </a:lnTo>
                  <a:lnTo>
                    <a:pt x="24262" y="19348"/>
                  </a:lnTo>
                  <a:close/>
                  <a:moveTo>
                    <a:pt x="13667" y="21242"/>
                  </a:moveTo>
                  <a:lnTo>
                    <a:pt x="13462" y="21293"/>
                  </a:lnTo>
                  <a:lnTo>
                    <a:pt x="13308" y="21396"/>
                  </a:lnTo>
                  <a:lnTo>
                    <a:pt x="13206" y="21549"/>
                  </a:lnTo>
                  <a:lnTo>
                    <a:pt x="13001" y="21805"/>
                  </a:lnTo>
                  <a:lnTo>
                    <a:pt x="13257" y="21651"/>
                  </a:lnTo>
                  <a:lnTo>
                    <a:pt x="13411" y="21549"/>
                  </a:lnTo>
                  <a:lnTo>
                    <a:pt x="13513" y="21498"/>
                  </a:lnTo>
                  <a:lnTo>
                    <a:pt x="13769" y="21498"/>
                  </a:lnTo>
                  <a:lnTo>
                    <a:pt x="13923" y="21549"/>
                  </a:lnTo>
                  <a:lnTo>
                    <a:pt x="14025" y="21600"/>
                  </a:lnTo>
                  <a:lnTo>
                    <a:pt x="14179" y="21754"/>
                  </a:lnTo>
                  <a:lnTo>
                    <a:pt x="14332" y="21805"/>
                  </a:lnTo>
                  <a:lnTo>
                    <a:pt x="14537" y="21805"/>
                  </a:lnTo>
                  <a:lnTo>
                    <a:pt x="14742" y="21754"/>
                  </a:lnTo>
                  <a:lnTo>
                    <a:pt x="14895" y="21703"/>
                  </a:lnTo>
                  <a:lnTo>
                    <a:pt x="14998" y="21549"/>
                  </a:lnTo>
                  <a:lnTo>
                    <a:pt x="15151" y="21293"/>
                  </a:lnTo>
                  <a:lnTo>
                    <a:pt x="14895" y="21447"/>
                  </a:lnTo>
                  <a:lnTo>
                    <a:pt x="14793" y="21549"/>
                  </a:lnTo>
                  <a:lnTo>
                    <a:pt x="14639" y="21600"/>
                  </a:lnTo>
                  <a:lnTo>
                    <a:pt x="14537" y="21600"/>
                  </a:lnTo>
                  <a:lnTo>
                    <a:pt x="14383" y="21549"/>
                  </a:lnTo>
                  <a:lnTo>
                    <a:pt x="14281" y="21498"/>
                  </a:lnTo>
                  <a:lnTo>
                    <a:pt x="14179" y="21447"/>
                  </a:lnTo>
                  <a:lnTo>
                    <a:pt x="14025" y="21344"/>
                  </a:lnTo>
                  <a:lnTo>
                    <a:pt x="13820" y="21242"/>
                  </a:lnTo>
                  <a:close/>
                  <a:moveTo>
                    <a:pt x="3225" y="21549"/>
                  </a:moveTo>
                  <a:lnTo>
                    <a:pt x="3020" y="21600"/>
                  </a:lnTo>
                  <a:lnTo>
                    <a:pt x="2867" y="21703"/>
                  </a:lnTo>
                  <a:lnTo>
                    <a:pt x="2764" y="21805"/>
                  </a:lnTo>
                  <a:lnTo>
                    <a:pt x="2560" y="22112"/>
                  </a:lnTo>
                  <a:lnTo>
                    <a:pt x="2867" y="21907"/>
                  </a:lnTo>
                  <a:lnTo>
                    <a:pt x="3072" y="21805"/>
                  </a:lnTo>
                  <a:lnTo>
                    <a:pt x="3225" y="21754"/>
                  </a:lnTo>
                  <a:lnTo>
                    <a:pt x="3327" y="21805"/>
                  </a:lnTo>
                  <a:lnTo>
                    <a:pt x="3481" y="21856"/>
                  </a:lnTo>
                  <a:lnTo>
                    <a:pt x="3583" y="21907"/>
                  </a:lnTo>
                  <a:lnTo>
                    <a:pt x="3737" y="22010"/>
                  </a:lnTo>
                  <a:lnTo>
                    <a:pt x="3890" y="22112"/>
                  </a:lnTo>
                  <a:lnTo>
                    <a:pt x="4095" y="22112"/>
                  </a:lnTo>
                  <a:lnTo>
                    <a:pt x="4300" y="22061"/>
                  </a:lnTo>
                  <a:lnTo>
                    <a:pt x="4453" y="21959"/>
                  </a:lnTo>
                  <a:lnTo>
                    <a:pt x="4556" y="21856"/>
                  </a:lnTo>
                  <a:lnTo>
                    <a:pt x="4761" y="21549"/>
                  </a:lnTo>
                  <a:lnTo>
                    <a:pt x="4453" y="21754"/>
                  </a:lnTo>
                  <a:lnTo>
                    <a:pt x="4351" y="21805"/>
                  </a:lnTo>
                  <a:lnTo>
                    <a:pt x="4198" y="21856"/>
                  </a:lnTo>
                  <a:lnTo>
                    <a:pt x="3942" y="21856"/>
                  </a:lnTo>
                  <a:lnTo>
                    <a:pt x="3839" y="21805"/>
                  </a:lnTo>
                  <a:lnTo>
                    <a:pt x="3737" y="21703"/>
                  </a:lnTo>
                  <a:lnTo>
                    <a:pt x="3583" y="21600"/>
                  </a:lnTo>
                  <a:lnTo>
                    <a:pt x="3430" y="21549"/>
                  </a:lnTo>
                  <a:close/>
                  <a:moveTo>
                    <a:pt x="26975" y="24978"/>
                  </a:moveTo>
                  <a:lnTo>
                    <a:pt x="26770" y="25030"/>
                  </a:lnTo>
                  <a:lnTo>
                    <a:pt x="26616" y="25132"/>
                  </a:lnTo>
                  <a:lnTo>
                    <a:pt x="26514" y="25234"/>
                  </a:lnTo>
                  <a:lnTo>
                    <a:pt x="26309" y="25490"/>
                  </a:lnTo>
                  <a:lnTo>
                    <a:pt x="26565" y="25337"/>
                  </a:lnTo>
                  <a:lnTo>
                    <a:pt x="26719" y="25234"/>
                  </a:lnTo>
                  <a:lnTo>
                    <a:pt x="26821" y="25234"/>
                  </a:lnTo>
                  <a:lnTo>
                    <a:pt x="26975" y="25183"/>
                  </a:lnTo>
                  <a:lnTo>
                    <a:pt x="27077" y="25234"/>
                  </a:lnTo>
                  <a:lnTo>
                    <a:pt x="27231" y="25286"/>
                  </a:lnTo>
                  <a:lnTo>
                    <a:pt x="27333" y="25337"/>
                  </a:lnTo>
                  <a:lnTo>
                    <a:pt x="27487" y="25490"/>
                  </a:lnTo>
                  <a:lnTo>
                    <a:pt x="27640" y="25542"/>
                  </a:lnTo>
                  <a:lnTo>
                    <a:pt x="27845" y="25542"/>
                  </a:lnTo>
                  <a:lnTo>
                    <a:pt x="28050" y="25490"/>
                  </a:lnTo>
                  <a:lnTo>
                    <a:pt x="28203" y="25388"/>
                  </a:lnTo>
                  <a:lnTo>
                    <a:pt x="28306" y="25234"/>
                  </a:lnTo>
                  <a:lnTo>
                    <a:pt x="28510" y="24978"/>
                  </a:lnTo>
                  <a:lnTo>
                    <a:pt x="28510" y="24978"/>
                  </a:lnTo>
                  <a:lnTo>
                    <a:pt x="28203" y="25132"/>
                  </a:lnTo>
                  <a:lnTo>
                    <a:pt x="28101" y="25234"/>
                  </a:lnTo>
                  <a:lnTo>
                    <a:pt x="27947" y="25286"/>
                  </a:lnTo>
                  <a:lnTo>
                    <a:pt x="27691" y="25286"/>
                  </a:lnTo>
                  <a:lnTo>
                    <a:pt x="27589" y="25234"/>
                  </a:lnTo>
                  <a:lnTo>
                    <a:pt x="27487" y="25183"/>
                  </a:lnTo>
                  <a:lnTo>
                    <a:pt x="27333" y="25030"/>
                  </a:lnTo>
                  <a:lnTo>
                    <a:pt x="27179" y="24978"/>
                  </a:lnTo>
                  <a:close/>
                  <a:moveTo>
                    <a:pt x="33833" y="24006"/>
                  </a:moveTo>
                  <a:lnTo>
                    <a:pt x="33782" y="24364"/>
                  </a:lnTo>
                  <a:lnTo>
                    <a:pt x="33731" y="24467"/>
                  </a:lnTo>
                  <a:lnTo>
                    <a:pt x="33680" y="24620"/>
                  </a:lnTo>
                  <a:lnTo>
                    <a:pt x="33629" y="24723"/>
                  </a:lnTo>
                  <a:lnTo>
                    <a:pt x="33526" y="24774"/>
                  </a:lnTo>
                  <a:lnTo>
                    <a:pt x="33373" y="24825"/>
                  </a:lnTo>
                  <a:lnTo>
                    <a:pt x="33270" y="24876"/>
                  </a:lnTo>
                  <a:lnTo>
                    <a:pt x="33066" y="24876"/>
                  </a:lnTo>
                  <a:lnTo>
                    <a:pt x="32912" y="24978"/>
                  </a:lnTo>
                  <a:lnTo>
                    <a:pt x="32759" y="25081"/>
                  </a:lnTo>
                  <a:lnTo>
                    <a:pt x="32656" y="25286"/>
                  </a:lnTo>
                  <a:lnTo>
                    <a:pt x="32605" y="25439"/>
                  </a:lnTo>
                  <a:lnTo>
                    <a:pt x="32605" y="25644"/>
                  </a:lnTo>
                  <a:lnTo>
                    <a:pt x="32656" y="25797"/>
                  </a:lnTo>
                  <a:lnTo>
                    <a:pt x="32707" y="25951"/>
                  </a:lnTo>
                  <a:lnTo>
                    <a:pt x="32759" y="25644"/>
                  </a:lnTo>
                  <a:lnTo>
                    <a:pt x="32759" y="25490"/>
                  </a:lnTo>
                  <a:lnTo>
                    <a:pt x="32861" y="25337"/>
                  </a:lnTo>
                  <a:lnTo>
                    <a:pt x="32912" y="25286"/>
                  </a:lnTo>
                  <a:lnTo>
                    <a:pt x="33014" y="25183"/>
                  </a:lnTo>
                  <a:lnTo>
                    <a:pt x="33168" y="25132"/>
                  </a:lnTo>
                  <a:lnTo>
                    <a:pt x="33270" y="25132"/>
                  </a:lnTo>
                  <a:lnTo>
                    <a:pt x="33475" y="25081"/>
                  </a:lnTo>
                  <a:lnTo>
                    <a:pt x="33629" y="25030"/>
                  </a:lnTo>
                  <a:lnTo>
                    <a:pt x="33782" y="24876"/>
                  </a:lnTo>
                  <a:lnTo>
                    <a:pt x="33885" y="24723"/>
                  </a:lnTo>
                  <a:lnTo>
                    <a:pt x="33885" y="24518"/>
                  </a:lnTo>
                  <a:lnTo>
                    <a:pt x="33885" y="24364"/>
                  </a:lnTo>
                  <a:lnTo>
                    <a:pt x="33885" y="24211"/>
                  </a:lnTo>
                  <a:lnTo>
                    <a:pt x="33833" y="24006"/>
                  </a:lnTo>
                  <a:close/>
                  <a:moveTo>
                    <a:pt x="7729" y="24876"/>
                  </a:moveTo>
                  <a:lnTo>
                    <a:pt x="7576" y="24927"/>
                  </a:lnTo>
                  <a:lnTo>
                    <a:pt x="7269" y="24978"/>
                  </a:lnTo>
                  <a:lnTo>
                    <a:pt x="7576" y="25030"/>
                  </a:lnTo>
                  <a:lnTo>
                    <a:pt x="7729" y="25081"/>
                  </a:lnTo>
                  <a:lnTo>
                    <a:pt x="7832" y="25132"/>
                  </a:lnTo>
                  <a:lnTo>
                    <a:pt x="7934" y="25183"/>
                  </a:lnTo>
                  <a:lnTo>
                    <a:pt x="8036" y="25286"/>
                  </a:lnTo>
                  <a:lnTo>
                    <a:pt x="8088" y="25388"/>
                  </a:lnTo>
                  <a:lnTo>
                    <a:pt x="8088" y="25542"/>
                  </a:lnTo>
                  <a:lnTo>
                    <a:pt x="8088" y="25746"/>
                  </a:lnTo>
                  <a:lnTo>
                    <a:pt x="8190" y="25900"/>
                  </a:lnTo>
                  <a:lnTo>
                    <a:pt x="8292" y="26053"/>
                  </a:lnTo>
                  <a:lnTo>
                    <a:pt x="8497" y="26156"/>
                  </a:lnTo>
                  <a:lnTo>
                    <a:pt x="8651" y="26207"/>
                  </a:lnTo>
                  <a:lnTo>
                    <a:pt x="8855" y="26207"/>
                  </a:lnTo>
                  <a:lnTo>
                    <a:pt x="9009" y="26156"/>
                  </a:lnTo>
                  <a:lnTo>
                    <a:pt x="9162" y="26105"/>
                  </a:lnTo>
                  <a:lnTo>
                    <a:pt x="8855" y="26053"/>
                  </a:lnTo>
                  <a:lnTo>
                    <a:pt x="8702" y="26002"/>
                  </a:lnTo>
                  <a:lnTo>
                    <a:pt x="8599" y="25951"/>
                  </a:lnTo>
                  <a:lnTo>
                    <a:pt x="8497" y="25900"/>
                  </a:lnTo>
                  <a:lnTo>
                    <a:pt x="8395" y="25746"/>
                  </a:lnTo>
                  <a:lnTo>
                    <a:pt x="8344" y="25644"/>
                  </a:lnTo>
                  <a:lnTo>
                    <a:pt x="8344" y="25542"/>
                  </a:lnTo>
                  <a:lnTo>
                    <a:pt x="8292" y="25337"/>
                  </a:lnTo>
                  <a:lnTo>
                    <a:pt x="8241" y="25183"/>
                  </a:lnTo>
                  <a:lnTo>
                    <a:pt x="8088" y="25030"/>
                  </a:lnTo>
                  <a:lnTo>
                    <a:pt x="7934" y="24927"/>
                  </a:lnTo>
                  <a:lnTo>
                    <a:pt x="7729" y="24876"/>
                  </a:lnTo>
                  <a:close/>
                  <a:moveTo>
                    <a:pt x="19348" y="25132"/>
                  </a:moveTo>
                  <a:lnTo>
                    <a:pt x="19041" y="25234"/>
                  </a:lnTo>
                  <a:lnTo>
                    <a:pt x="19348" y="25286"/>
                  </a:lnTo>
                  <a:lnTo>
                    <a:pt x="19604" y="25388"/>
                  </a:lnTo>
                  <a:lnTo>
                    <a:pt x="19706" y="25439"/>
                  </a:lnTo>
                  <a:lnTo>
                    <a:pt x="19809" y="25542"/>
                  </a:lnTo>
                  <a:lnTo>
                    <a:pt x="19860" y="25644"/>
                  </a:lnTo>
                  <a:lnTo>
                    <a:pt x="19860" y="25797"/>
                  </a:lnTo>
                  <a:lnTo>
                    <a:pt x="19911" y="26002"/>
                  </a:lnTo>
                  <a:lnTo>
                    <a:pt x="19962" y="26156"/>
                  </a:lnTo>
                  <a:lnTo>
                    <a:pt x="20116" y="26309"/>
                  </a:lnTo>
                  <a:lnTo>
                    <a:pt x="20270" y="26412"/>
                  </a:lnTo>
                  <a:lnTo>
                    <a:pt x="20628" y="26412"/>
                  </a:lnTo>
                  <a:lnTo>
                    <a:pt x="20935" y="26360"/>
                  </a:lnTo>
                  <a:lnTo>
                    <a:pt x="20628" y="26258"/>
                  </a:lnTo>
                  <a:lnTo>
                    <a:pt x="20474" y="26258"/>
                  </a:lnTo>
                  <a:lnTo>
                    <a:pt x="20372" y="26207"/>
                  </a:lnTo>
                  <a:lnTo>
                    <a:pt x="20270" y="26105"/>
                  </a:lnTo>
                  <a:lnTo>
                    <a:pt x="20167" y="26002"/>
                  </a:lnTo>
                  <a:lnTo>
                    <a:pt x="20167" y="25900"/>
                  </a:lnTo>
                  <a:lnTo>
                    <a:pt x="20116" y="25746"/>
                  </a:lnTo>
                  <a:lnTo>
                    <a:pt x="20116" y="25542"/>
                  </a:lnTo>
                  <a:lnTo>
                    <a:pt x="20014" y="25388"/>
                  </a:lnTo>
                  <a:lnTo>
                    <a:pt x="19860" y="25234"/>
                  </a:lnTo>
                  <a:lnTo>
                    <a:pt x="19706" y="25132"/>
                  </a:lnTo>
                  <a:close/>
                  <a:moveTo>
                    <a:pt x="14639" y="27333"/>
                  </a:moveTo>
                  <a:lnTo>
                    <a:pt x="14588" y="27640"/>
                  </a:lnTo>
                  <a:lnTo>
                    <a:pt x="14588" y="27794"/>
                  </a:lnTo>
                  <a:lnTo>
                    <a:pt x="14537" y="27947"/>
                  </a:lnTo>
                  <a:lnTo>
                    <a:pt x="14434" y="28050"/>
                  </a:lnTo>
                  <a:lnTo>
                    <a:pt x="14332" y="28101"/>
                  </a:lnTo>
                  <a:lnTo>
                    <a:pt x="14230" y="28152"/>
                  </a:lnTo>
                  <a:lnTo>
                    <a:pt x="14076" y="28203"/>
                  </a:lnTo>
                  <a:lnTo>
                    <a:pt x="13923" y="28203"/>
                  </a:lnTo>
                  <a:lnTo>
                    <a:pt x="13718" y="28306"/>
                  </a:lnTo>
                  <a:lnTo>
                    <a:pt x="13564" y="28408"/>
                  </a:lnTo>
                  <a:lnTo>
                    <a:pt x="13462" y="28561"/>
                  </a:lnTo>
                  <a:lnTo>
                    <a:pt x="13411" y="28766"/>
                  </a:lnTo>
                  <a:lnTo>
                    <a:pt x="13462" y="28920"/>
                  </a:lnTo>
                  <a:lnTo>
                    <a:pt x="13462" y="29124"/>
                  </a:lnTo>
                  <a:lnTo>
                    <a:pt x="13513" y="29278"/>
                  </a:lnTo>
                  <a:lnTo>
                    <a:pt x="13564" y="28920"/>
                  </a:lnTo>
                  <a:lnTo>
                    <a:pt x="13616" y="28817"/>
                  </a:lnTo>
                  <a:lnTo>
                    <a:pt x="13667" y="28664"/>
                  </a:lnTo>
                  <a:lnTo>
                    <a:pt x="13769" y="28561"/>
                  </a:lnTo>
                  <a:lnTo>
                    <a:pt x="13871" y="28510"/>
                  </a:lnTo>
                  <a:lnTo>
                    <a:pt x="13974" y="28459"/>
                  </a:lnTo>
                  <a:lnTo>
                    <a:pt x="14076" y="28459"/>
                  </a:lnTo>
                  <a:lnTo>
                    <a:pt x="14281" y="28408"/>
                  </a:lnTo>
                  <a:lnTo>
                    <a:pt x="14486" y="28306"/>
                  </a:lnTo>
                  <a:lnTo>
                    <a:pt x="14588" y="28203"/>
                  </a:lnTo>
                  <a:lnTo>
                    <a:pt x="14690" y="27998"/>
                  </a:lnTo>
                  <a:lnTo>
                    <a:pt x="14742" y="27845"/>
                  </a:lnTo>
                  <a:lnTo>
                    <a:pt x="14690" y="27640"/>
                  </a:lnTo>
                  <a:lnTo>
                    <a:pt x="14639" y="27333"/>
                  </a:lnTo>
                  <a:close/>
                  <a:moveTo>
                    <a:pt x="4198" y="27998"/>
                  </a:moveTo>
                  <a:lnTo>
                    <a:pt x="4146" y="28306"/>
                  </a:lnTo>
                  <a:lnTo>
                    <a:pt x="4146" y="28459"/>
                  </a:lnTo>
                  <a:lnTo>
                    <a:pt x="4095" y="28613"/>
                  </a:lnTo>
                  <a:lnTo>
                    <a:pt x="3993" y="28715"/>
                  </a:lnTo>
                  <a:lnTo>
                    <a:pt x="3890" y="28766"/>
                  </a:lnTo>
                  <a:lnTo>
                    <a:pt x="3788" y="28817"/>
                  </a:lnTo>
                  <a:lnTo>
                    <a:pt x="3686" y="28817"/>
                  </a:lnTo>
                  <a:lnTo>
                    <a:pt x="3481" y="28869"/>
                  </a:lnTo>
                  <a:lnTo>
                    <a:pt x="3276" y="28920"/>
                  </a:lnTo>
                  <a:lnTo>
                    <a:pt x="3174" y="29073"/>
                  </a:lnTo>
                  <a:lnTo>
                    <a:pt x="3072" y="29227"/>
                  </a:lnTo>
                  <a:lnTo>
                    <a:pt x="3020" y="29432"/>
                  </a:lnTo>
                  <a:lnTo>
                    <a:pt x="3020" y="29585"/>
                  </a:lnTo>
                  <a:lnTo>
                    <a:pt x="3072" y="29943"/>
                  </a:lnTo>
                  <a:lnTo>
                    <a:pt x="3123" y="29585"/>
                  </a:lnTo>
                  <a:lnTo>
                    <a:pt x="3174" y="29483"/>
                  </a:lnTo>
                  <a:lnTo>
                    <a:pt x="3225" y="29329"/>
                  </a:lnTo>
                  <a:lnTo>
                    <a:pt x="3327" y="29227"/>
                  </a:lnTo>
                  <a:lnTo>
                    <a:pt x="3430" y="29176"/>
                  </a:lnTo>
                  <a:lnTo>
                    <a:pt x="3532" y="29124"/>
                  </a:lnTo>
                  <a:lnTo>
                    <a:pt x="3686" y="29124"/>
                  </a:lnTo>
                  <a:lnTo>
                    <a:pt x="3839" y="29073"/>
                  </a:lnTo>
                  <a:lnTo>
                    <a:pt x="4044" y="28971"/>
                  </a:lnTo>
                  <a:lnTo>
                    <a:pt x="4198" y="28869"/>
                  </a:lnTo>
                  <a:lnTo>
                    <a:pt x="4249" y="28664"/>
                  </a:lnTo>
                  <a:lnTo>
                    <a:pt x="4300" y="28510"/>
                  </a:lnTo>
                  <a:lnTo>
                    <a:pt x="4249" y="28306"/>
                  </a:lnTo>
                  <a:lnTo>
                    <a:pt x="4198" y="27998"/>
                  </a:lnTo>
                  <a:close/>
                  <a:moveTo>
                    <a:pt x="28254" y="30762"/>
                  </a:moveTo>
                  <a:lnTo>
                    <a:pt x="27947" y="30814"/>
                  </a:lnTo>
                  <a:lnTo>
                    <a:pt x="28254" y="30916"/>
                  </a:lnTo>
                  <a:lnTo>
                    <a:pt x="28254" y="30865"/>
                  </a:lnTo>
                  <a:lnTo>
                    <a:pt x="28408" y="30916"/>
                  </a:lnTo>
                  <a:lnTo>
                    <a:pt x="28510" y="30967"/>
                  </a:lnTo>
                  <a:lnTo>
                    <a:pt x="28613" y="31018"/>
                  </a:lnTo>
                  <a:lnTo>
                    <a:pt x="28715" y="31121"/>
                  </a:lnTo>
                  <a:lnTo>
                    <a:pt x="28766" y="31274"/>
                  </a:lnTo>
                  <a:lnTo>
                    <a:pt x="28766" y="31377"/>
                  </a:lnTo>
                  <a:lnTo>
                    <a:pt x="28817" y="31581"/>
                  </a:lnTo>
                  <a:lnTo>
                    <a:pt x="28869" y="31735"/>
                  </a:lnTo>
                  <a:lnTo>
                    <a:pt x="29022" y="31888"/>
                  </a:lnTo>
                  <a:lnTo>
                    <a:pt x="29176" y="31991"/>
                  </a:lnTo>
                  <a:lnTo>
                    <a:pt x="29329" y="32042"/>
                  </a:lnTo>
                  <a:lnTo>
                    <a:pt x="29534" y="32042"/>
                  </a:lnTo>
                  <a:lnTo>
                    <a:pt x="29841" y="31940"/>
                  </a:lnTo>
                  <a:lnTo>
                    <a:pt x="29534" y="31888"/>
                  </a:lnTo>
                  <a:lnTo>
                    <a:pt x="29380" y="31888"/>
                  </a:lnTo>
                  <a:lnTo>
                    <a:pt x="29278" y="31786"/>
                  </a:lnTo>
                  <a:lnTo>
                    <a:pt x="29176" y="31735"/>
                  </a:lnTo>
                  <a:lnTo>
                    <a:pt x="29073" y="31633"/>
                  </a:lnTo>
                  <a:lnTo>
                    <a:pt x="29073" y="31530"/>
                  </a:lnTo>
                  <a:lnTo>
                    <a:pt x="29022" y="31377"/>
                  </a:lnTo>
                  <a:lnTo>
                    <a:pt x="29022" y="31172"/>
                  </a:lnTo>
                  <a:lnTo>
                    <a:pt x="28920" y="31018"/>
                  </a:lnTo>
                  <a:lnTo>
                    <a:pt x="28766" y="30865"/>
                  </a:lnTo>
                  <a:lnTo>
                    <a:pt x="28613" y="30762"/>
                  </a:lnTo>
                  <a:close/>
                  <a:moveTo>
                    <a:pt x="21703" y="31684"/>
                  </a:moveTo>
                  <a:lnTo>
                    <a:pt x="21498" y="31735"/>
                  </a:lnTo>
                  <a:lnTo>
                    <a:pt x="21344" y="31837"/>
                  </a:lnTo>
                  <a:lnTo>
                    <a:pt x="21242" y="31991"/>
                  </a:lnTo>
                  <a:lnTo>
                    <a:pt x="21037" y="32247"/>
                  </a:lnTo>
                  <a:lnTo>
                    <a:pt x="21037" y="32247"/>
                  </a:lnTo>
                  <a:lnTo>
                    <a:pt x="21191" y="32144"/>
                  </a:lnTo>
                  <a:lnTo>
                    <a:pt x="21344" y="32093"/>
                  </a:lnTo>
                  <a:lnTo>
                    <a:pt x="21344" y="32042"/>
                  </a:lnTo>
                  <a:lnTo>
                    <a:pt x="21447" y="31991"/>
                  </a:lnTo>
                  <a:lnTo>
                    <a:pt x="21600" y="31940"/>
                  </a:lnTo>
                  <a:lnTo>
                    <a:pt x="21703" y="31888"/>
                  </a:lnTo>
                  <a:lnTo>
                    <a:pt x="21856" y="31940"/>
                  </a:lnTo>
                  <a:lnTo>
                    <a:pt x="21959" y="31991"/>
                  </a:lnTo>
                  <a:lnTo>
                    <a:pt x="22061" y="32042"/>
                  </a:lnTo>
                  <a:lnTo>
                    <a:pt x="22215" y="32196"/>
                  </a:lnTo>
                  <a:lnTo>
                    <a:pt x="22368" y="32247"/>
                  </a:lnTo>
                  <a:lnTo>
                    <a:pt x="22573" y="32247"/>
                  </a:lnTo>
                  <a:lnTo>
                    <a:pt x="22778" y="32196"/>
                  </a:lnTo>
                  <a:lnTo>
                    <a:pt x="22931" y="32093"/>
                  </a:lnTo>
                  <a:lnTo>
                    <a:pt x="23033" y="31991"/>
                  </a:lnTo>
                  <a:lnTo>
                    <a:pt x="23238" y="31684"/>
                  </a:lnTo>
                  <a:lnTo>
                    <a:pt x="22982" y="31888"/>
                  </a:lnTo>
                  <a:lnTo>
                    <a:pt x="22829" y="31940"/>
                  </a:lnTo>
                  <a:lnTo>
                    <a:pt x="22726" y="31991"/>
                  </a:lnTo>
                  <a:lnTo>
                    <a:pt x="22470" y="31991"/>
                  </a:lnTo>
                  <a:lnTo>
                    <a:pt x="22317" y="31940"/>
                  </a:lnTo>
                  <a:lnTo>
                    <a:pt x="22215" y="31888"/>
                  </a:lnTo>
                  <a:lnTo>
                    <a:pt x="22061" y="31735"/>
                  </a:lnTo>
                  <a:lnTo>
                    <a:pt x="21907" y="31684"/>
                  </a:lnTo>
                  <a:close/>
                  <a:moveTo>
                    <a:pt x="35369" y="31940"/>
                  </a:moveTo>
                  <a:lnTo>
                    <a:pt x="35164" y="31991"/>
                  </a:lnTo>
                  <a:lnTo>
                    <a:pt x="35011" y="32093"/>
                  </a:lnTo>
                  <a:lnTo>
                    <a:pt x="34908" y="32247"/>
                  </a:lnTo>
                  <a:lnTo>
                    <a:pt x="34704" y="32503"/>
                  </a:lnTo>
                  <a:lnTo>
                    <a:pt x="34960" y="32349"/>
                  </a:lnTo>
                  <a:lnTo>
                    <a:pt x="35011" y="32349"/>
                  </a:lnTo>
                  <a:lnTo>
                    <a:pt x="35113" y="32247"/>
                  </a:lnTo>
                  <a:lnTo>
                    <a:pt x="35215" y="32196"/>
                  </a:lnTo>
                  <a:lnTo>
                    <a:pt x="35471" y="32196"/>
                  </a:lnTo>
                  <a:lnTo>
                    <a:pt x="35625" y="32247"/>
                  </a:lnTo>
                  <a:lnTo>
                    <a:pt x="35727" y="32298"/>
                  </a:lnTo>
                  <a:lnTo>
                    <a:pt x="35881" y="32451"/>
                  </a:lnTo>
                  <a:lnTo>
                    <a:pt x="36034" y="32503"/>
                  </a:lnTo>
                  <a:lnTo>
                    <a:pt x="36239" y="32503"/>
                  </a:lnTo>
                  <a:lnTo>
                    <a:pt x="36444" y="32451"/>
                  </a:lnTo>
                  <a:lnTo>
                    <a:pt x="36597" y="32400"/>
                  </a:lnTo>
                  <a:lnTo>
                    <a:pt x="36700" y="32247"/>
                  </a:lnTo>
                  <a:lnTo>
                    <a:pt x="36905" y="31991"/>
                  </a:lnTo>
                  <a:lnTo>
                    <a:pt x="36905" y="31991"/>
                  </a:lnTo>
                  <a:lnTo>
                    <a:pt x="36597" y="32144"/>
                  </a:lnTo>
                  <a:lnTo>
                    <a:pt x="36495" y="32247"/>
                  </a:lnTo>
                  <a:lnTo>
                    <a:pt x="36341" y="32298"/>
                  </a:lnTo>
                  <a:lnTo>
                    <a:pt x="36239" y="32298"/>
                  </a:lnTo>
                  <a:lnTo>
                    <a:pt x="36086" y="32247"/>
                  </a:lnTo>
                  <a:lnTo>
                    <a:pt x="35983" y="32196"/>
                  </a:lnTo>
                  <a:lnTo>
                    <a:pt x="35881" y="32144"/>
                  </a:lnTo>
                  <a:lnTo>
                    <a:pt x="35727" y="32042"/>
                  </a:lnTo>
                  <a:lnTo>
                    <a:pt x="35574" y="31940"/>
                  </a:lnTo>
                  <a:close/>
                  <a:moveTo>
                    <a:pt x="7729" y="32861"/>
                  </a:moveTo>
                  <a:lnTo>
                    <a:pt x="7525" y="32912"/>
                  </a:lnTo>
                  <a:lnTo>
                    <a:pt x="7371" y="33014"/>
                  </a:lnTo>
                  <a:lnTo>
                    <a:pt x="7269" y="33168"/>
                  </a:lnTo>
                  <a:lnTo>
                    <a:pt x="7115" y="33424"/>
                  </a:lnTo>
                  <a:lnTo>
                    <a:pt x="7217" y="33373"/>
                  </a:lnTo>
                  <a:lnTo>
                    <a:pt x="7371" y="33270"/>
                  </a:lnTo>
                  <a:lnTo>
                    <a:pt x="7473" y="33168"/>
                  </a:lnTo>
                  <a:lnTo>
                    <a:pt x="7627" y="33117"/>
                  </a:lnTo>
                  <a:lnTo>
                    <a:pt x="7883" y="33117"/>
                  </a:lnTo>
                  <a:lnTo>
                    <a:pt x="7985" y="33168"/>
                  </a:lnTo>
                  <a:lnTo>
                    <a:pt x="8088" y="33270"/>
                  </a:lnTo>
                  <a:lnTo>
                    <a:pt x="8241" y="33373"/>
                  </a:lnTo>
                  <a:lnTo>
                    <a:pt x="8446" y="33424"/>
                  </a:lnTo>
                  <a:lnTo>
                    <a:pt x="8599" y="33424"/>
                  </a:lnTo>
                  <a:lnTo>
                    <a:pt x="8804" y="33373"/>
                  </a:lnTo>
                  <a:lnTo>
                    <a:pt x="8958" y="33322"/>
                  </a:lnTo>
                  <a:lnTo>
                    <a:pt x="9060" y="33168"/>
                  </a:lnTo>
                  <a:lnTo>
                    <a:pt x="9265" y="32912"/>
                  </a:lnTo>
                  <a:lnTo>
                    <a:pt x="9265" y="32912"/>
                  </a:lnTo>
                  <a:lnTo>
                    <a:pt x="9009" y="33066"/>
                  </a:lnTo>
                  <a:lnTo>
                    <a:pt x="8855" y="33168"/>
                  </a:lnTo>
                  <a:lnTo>
                    <a:pt x="8753" y="33219"/>
                  </a:lnTo>
                  <a:lnTo>
                    <a:pt x="8599" y="33219"/>
                  </a:lnTo>
                  <a:lnTo>
                    <a:pt x="8497" y="33168"/>
                  </a:lnTo>
                  <a:lnTo>
                    <a:pt x="8344" y="33117"/>
                  </a:lnTo>
                  <a:lnTo>
                    <a:pt x="8292" y="33066"/>
                  </a:lnTo>
                  <a:lnTo>
                    <a:pt x="8088" y="32963"/>
                  </a:lnTo>
                  <a:lnTo>
                    <a:pt x="7934" y="32861"/>
                  </a:lnTo>
                  <a:close/>
                  <a:moveTo>
                    <a:pt x="14179" y="33885"/>
                  </a:moveTo>
                  <a:lnTo>
                    <a:pt x="14025" y="33936"/>
                  </a:lnTo>
                  <a:lnTo>
                    <a:pt x="13718" y="33987"/>
                  </a:lnTo>
                  <a:lnTo>
                    <a:pt x="14025" y="34089"/>
                  </a:lnTo>
                  <a:lnTo>
                    <a:pt x="14025" y="34038"/>
                  </a:lnTo>
                  <a:lnTo>
                    <a:pt x="14281" y="34141"/>
                  </a:lnTo>
                  <a:lnTo>
                    <a:pt x="14383" y="34192"/>
                  </a:lnTo>
                  <a:lnTo>
                    <a:pt x="14486" y="34294"/>
                  </a:lnTo>
                  <a:lnTo>
                    <a:pt x="14537" y="34448"/>
                  </a:lnTo>
                  <a:lnTo>
                    <a:pt x="14537" y="34550"/>
                  </a:lnTo>
                  <a:lnTo>
                    <a:pt x="14588" y="34755"/>
                  </a:lnTo>
                  <a:lnTo>
                    <a:pt x="14639" y="34908"/>
                  </a:lnTo>
                  <a:lnTo>
                    <a:pt x="14793" y="35062"/>
                  </a:lnTo>
                  <a:lnTo>
                    <a:pt x="14946" y="35164"/>
                  </a:lnTo>
                  <a:lnTo>
                    <a:pt x="15100" y="35215"/>
                  </a:lnTo>
                  <a:lnTo>
                    <a:pt x="15305" y="35164"/>
                  </a:lnTo>
                  <a:lnTo>
                    <a:pt x="15612" y="35113"/>
                  </a:lnTo>
                  <a:lnTo>
                    <a:pt x="15305" y="35062"/>
                  </a:lnTo>
                  <a:lnTo>
                    <a:pt x="15151" y="35011"/>
                  </a:lnTo>
                  <a:lnTo>
                    <a:pt x="15049" y="34960"/>
                  </a:lnTo>
                  <a:lnTo>
                    <a:pt x="14946" y="34857"/>
                  </a:lnTo>
                  <a:lnTo>
                    <a:pt x="14844" y="34755"/>
                  </a:lnTo>
                  <a:lnTo>
                    <a:pt x="14793" y="34652"/>
                  </a:lnTo>
                  <a:lnTo>
                    <a:pt x="14793" y="34499"/>
                  </a:lnTo>
                  <a:lnTo>
                    <a:pt x="14793" y="34345"/>
                  </a:lnTo>
                  <a:lnTo>
                    <a:pt x="14690" y="34141"/>
                  </a:lnTo>
                  <a:lnTo>
                    <a:pt x="14537" y="34038"/>
                  </a:lnTo>
                  <a:lnTo>
                    <a:pt x="14383" y="33936"/>
                  </a:lnTo>
                  <a:lnTo>
                    <a:pt x="14179" y="33885"/>
                  </a:lnTo>
                  <a:close/>
                  <a:moveTo>
                    <a:pt x="29585" y="36495"/>
                  </a:moveTo>
                  <a:lnTo>
                    <a:pt x="29380" y="36546"/>
                  </a:lnTo>
                  <a:lnTo>
                    <a:pt x="29227" y="36649"/>
                  </a:lnTo>
                  <a:lnTo>
                    <a:pt x="29124" y="36802"/>
                  </a:lnTo>
                  <a:lnTo>
                    <a:pt x="28920" y="37058"/>
                  </a:lnTo>
                  <a:lnTo>
                    <a:pt x="29176" y="36905"/>
                  </a:lnTo>
                  <a:lnTo>
                    <a:pt x="29227" y="36853"/>
                  </a:lnTo>
                  <a:lnTo>
                    <a:pt x="29329" y="36802"/>
                  </a:lnTo>
                  <a:lnTo>
                    <a:pt x="29483" y="36751"/>
                  </a:lnTo>
                  <a:lnTo>
                    <a:pt x="29585" y="36700"/>
                  </a:lnTo>
                  <a:lnTo>
                    <a:pt x="29687" y="36751"/>
                  </a:lnTo>
                  <a:lnTo>
                    <a:pt x="29841" y="36802"/>
                  </a:lnTo>
                  <a:lnTo>
                    <a:pt x="29943" y="36853"/>
                  </a:lnTo>
                  <a:lnTo>
                    <a:pt x="30097" y="36956"/>
                  </a:lnTo>
                  <a:lnTo>
                    <a:pt x="30251" y="37058"/>
                  </a:lnTo>
                  <a:lnTo>
                    <a:pt x="30455" y="37058"/>
                  </a:lnTo>
                  <a:lnTo>
                    <a:pt x="30660" y="37007"/>
                  </a:lnTo>
                  <a:lnTo>
                    <a:pt x="30814" y="36905"/>
                  </a:lnTo>
                  <a:lnTo>
                    <a:pt x="30916" y="36802"/>
                  </a:lnTo>
                  <a:lnTo>
                    <a:pt x="31121" y="36495"/>
                  </a:lnTo>
                  <a:lnTo>
                    <a:pt x="31121" y="36495"/>
                  </a:lnTo>
                  <a:lnTo>
                    <a:pt x="30814" y="36700"/>
                  </a:lnTo>
                  <a:lnTo>
                    <a:pt x="30711" y="36751"/>
                  </a:lnTo>
                  <a:lnTo>
                    <a:pt x="30558" y="36802"/>
                  </a:lnTo>
                  <a:lnTo>
                    <a:pt x="30353" y="36802"/>
                  </a:lnTo>
                  <a:lnTo>
                    <a:pt x="30199" y="36751"/>
                  </a:lnTo>
                  <a:lnTo>
                    <a:pt x="30097" y="36649"/>
                  </a:lnTo>
                  <a:lnTo>
                    <a:pt x="29943" y="36546"/>
                  </a:lnTo>
                  <a:lnTo>
                    <a:pt x="29790" y="36495"/>
                  </a:lnTo>
                  <a:close/>
                  <a:moveTo>
                    <a:pt x="3225" y="37007"/>
                  </a:moveTo>
                  <a:lnTo>
                    <a:pt x="3020" y="37058"/>
                  </a:lnTo>
                  <a:lnTo>
                    <a:pt x="2867" y="37160"/>
                  </a:lnTo>
                  <a:lnTo>
                    <a:pt x="2764" y="37263"/>
                  </a:lnTo>
                  <a:lnTo>
                    <a:pt x="2560" y="37570"/>
                  </a:lnTo>
                  <a:lnTo>
                    <a:pt x="2867" y="37365"/>
                  </a:lnTo>
                  <a:lnTo>
                    <a:pt x="2969" y="37314"/>
                  </a:lnTo>
                  <a:lnTo>
                    <a:pt x="3123" y="37212"/>
                  </a:lnTo>
                  <a:lnTo>
                    <a:pt x="3225" y="37212"/>
                  </a:lnTo>
                  <a:lnTo>
                    <a:pt x="3379" y="37263"/>
                  </a:lnTo>
                  <a:lnTo>
                    <a:pt x="3481" y="37263"/>
                  </a:lnTo>
                  <a:lnTo>
                    <a:pt x="3583" y="37365"/>
                  </a:lnTo>
                  <a:lnTo>
                    <a:pt x="3737" y="37468"/>
                  </a:lnTo>
                  <a:lnTo>
                    <a:pt x="3890" y="37519"/>
                  </a:lnTo>
                  <a:lnTo>
                    <a:pt x="4095" y="37570"/>
                  </a:lnTo>
                  <a:lnTo>
                    <a:pt x="4300" y="37519"/>
                  </a:lnTo>
                  <a:lnTo>
                    <a:pt x="4453" y="37416"/>
                  </a:lnTo>
                  <a:lnTo>
                    <a:pt x="4556" y="37263"/>
                  </a:lnTo>
                  <a:lnTo>
                    <a:pt x="4761" y="37007"/>
                  </a:lnTo>
                  <a:lnTo>
                    <a:pt x="4505" y="37212"/>
                  </a:lnTo>
                  <a:lnTo>
                    <a:pt x="4351" y="37263"/>
                  </a:lnTo>
                  <a:lnTo>
                    <a:pt x="4249" y="37314"/>
                  </a:lnTo>
                  <a:lnTo>
                    <a:pt x="3993" y="37314"/>
                  </a:lnTo>
                  <a:lnTo>
                    <a:pt x="3839" y="37263"/>
                  </a:lnTo>
                  <a:lnTo>
                    <a:pt x="3788" y="37160"/>
                  </a:lnTo>
                  <a:lnTo>
                    <a:pt x="3583" y="37058"/>
                  </a:lnTo>
                  <a:lnTo>
                    <a:pt x="3430" y="37007"/>
                  </a:lnTo>
                  <a:close/>
                  <a:moveTo>
                    <a:pt x="39464" y="36086"/>
                  </a:moveTo>
                  <a:lnTo>
                    <a:pt x="39464" y="36444"/>
                  </a:lnTo>
                  <a:lnTo>
                    <a:pt x="39413" y="36546"/>
                  </a:lnTo>
                  <a:lnTo>
                    <a:pt x="39361" y="36700"/>
                  </a:lnTo>
                  <a:lnTo>
                    <a:pt x="39259" y="36802"/>
                  </a:lnTo>
                  <a:lnTo>
                    <a:pt x="39157" y="36853"/>
                  </a:lnTo>
                  <a:lnTo>
                    <a:pt x="39054" y="36905"/>
                  </a:lnTo>
                  <a:lnTo>
                    <a:pt x="38952" y="36956"/>
                  </a:lnTo>
                  <a:lnTo>
                    <a:pt x="38747" y="36956"/>
                  </a:lnTo>
                  <a:lnTo>
                    <a:pt x="38594" y="37058"/>
                  </a:lnTo>
                  <a:lnTo>
                    <a:pt x="38440" y="37160"/>
                  </a:lnTo>
                  <a:lnTo>
                    <a:pt x="38338" y="37365"/>
                  </a:lnTo>
                  <a:lnTo>
                    <a:pt x="38287" y="37519"/>
                  </a:lnTo>
                  <a:lnTo>
                    <a:pt x="38287" y="37723"/>
                  </a:lnTo>
                  <a:lnTo>
                    <a:pt x="38338" y="38031"/>
                  </a:lnTo>
                  <a:lnTo>
                    <a:pt x="38389" y="37877"/>
                  </a:lnTo>
                  <a:lnTo>
                    <a:pt x="38440" y="37723"/>
                  </a:lnTo>
                  <a:lnTo>
                    <a:pt x="38440" y="37570"/>
                  </a:lnTo>
                  <a:lnTo>
                    <a:pt x="38491" y="37416"/>
                  </a:lnTo>
                  <a:lnTo>
                    <a:pt x="38594" y="37365"/>
                  </a:lnTo>
                  <a:lnTo>
                    <a:pt x="38696" y="37263"/>
                  </a:lnTo>
                  <a:lnTo>
                    <a:pt x="38798" y="37212"/>
                  </a:lnTo>
                  <a:lnTo>
                    <a:pt x="38952" y="37212"/>
                  </a:lnTo>
                  <a:lnTo>
                    <a:pt x="39157" y="37160"/>
                  </a:lnTo>
                  <a:lnTo>
                    <a:pt x="39310" y="37109"/>
                  </a:lnTo>
                  <a:lnTo>
                    <a:pt x="39464" y="36956"/>
                  </a:lnTo>
                  <a:lnTo>
                    <a:pt x="39566" y="36802"/>
                  </a:lnTo>
                  <a:lnTo>
                    <a:pt x="39566" y="36597"/>
                  </a:lnTo>
                  <a:lnTo>
                    <a:pt x="39566" y="36444"/>
                  </a:lnTo>
                  <a:lnTo>
                    <a:pt x="39515" y="36239"/>
                  </a:lnTo>
                  <a:lnTo>
                    <a:pt x="39464" y="36086"/>
                  </a:lnTo>
                  <a:close/>
                  <a:moveTo>
                    <a:pt x="21959" y="37314"/>
                  </a:moveTo>
                  <a:lnTo>
                    <a:pt x="21652" y="37416"/>
                  </a:lnTo>
                  <a:lnTo>
                    <a:pt x="21959" y="37416"/>
                  </a:lnTo>
                  <a:lnTo>
                    <a:pt x="22112" y="37468"/>
                  </a:lnTo>
                  <a:lnTo>
                    <a:pt x="22215" y="37519"/>
                  </a:lnTo>
                  <a:lnTo>
                    <a:pt x="22317" y="37570"/>
                  </a:lnTo>
                  <a:lnTo>
                    <a:pt x="22419" y="37672"/>
                  </a:lnTo>
                  <a:lnTo>
                    <a:pt x="22470" y="37826"/>
                  </a:lnTo>
                  <a:lnTo>
                    <a:pt x="22470" y="37928"/>
                  </a:lnTo>
                  <a:lnTo>
                    <a:pt x="22522" y="38133"/>
                  </a:lnTo>
                  <a:lnTo>
                    <a:pt x="22573" y="38287"/>
                  </a:lnTo>
                  <a:lnTo>
                    <a:pt x="22726" y="38440"/>
                  </a:lnTo>
                  <a:lnTo>
                    <a:pt x="22880" y="38542"/>
                  </a:lnTo>
                  <a:lnTo>
                    <a:pt x="23033" y="38594"/>
                  </a:lnTo>
                  <a:lnTo>
                    <a:pt x="23238" y="38594"/>
                  </a:lnTo>
                  <a:lnTo>
                    <a:pt x="23545" y="38491"/>
                  </a:lnTo>
                  <a:lnTo>
                    <a:pt x="23238" y="38440"/>
                  </a:lnTo>
                  <a:lnTo>
                    <a:pt x="23085" y="38440"/>
                  </a:lnTo>
                  <a:lnTo>
                    <a:pt x="22982" y="38389"/>
                  </a:lnTo>
                  <a:lnTo>
                    <a:pt x="22880" y="38287"/>
                  </a:lnTo>
                  <a:lnTo>
                    <a:pt x="22778" y="38184"/>
                  </a:lnTo>
                  <a:lnTo>
                    <a:pt x="22778" y="38082"/>
                  </a:lnTo>
                  <a:lnTo>
                    <a:pt x="22726" y="37928"/>
                  </a:lnTo>
                  <a:lnTo>
                    <a:pt x="22726" y="37723"/>
                  </a:lnTo>
                  <a:lnTo>
                    <a:pt x="22624" y="37570"/>
                  </a:lnTo>
                  <a:lnTo>
                    <a:pt x="22470" y="37416"/>
                  </a:lnTo>
                  <a:lnTo>
                    <a:pt x="22317" y="37314"/>
                  </a:lnTo>
                  <a:close/>
                  <a:moveTo>
                    <a:pt x="10442" y="38491"/>
                  </a:moveTo>
                  <a:lnTo>
                    <a:pt x="10391" y="38850"/>
                  </a:lnTo>
                  <a:lnTo>
                    <a:pt x="10391" y="38952"/>
                  </a:lnTo>
                  <a:lnTo>
                    <a:pt x="10340" y="39105"/>
                  </a:lnTo>
                  <a:lnTo>
                    <a:pt x="10237" y="39208"/>
                  </a:lnTo>
                  <a:lnTo>
                    <a:pt x="10135" y="39259"/>
                  </a:lnTo>
                  <a:lnTo>
                    <a:pt x="10033" y="39310"/>
                  </a:lnTo>
                  <a:lnTo>
                    <a:pt x="9879" y="39361"/>
                  </a:lnTo>
                  <a:lnTo>
                    <a:pt x="9725" y="39361"/>
                  </a:lnTo>
                  <a:lnTo>
                    <a:pt x="9521" y="39464"/>
                  </a:lnTo>
                  <a:lnTo>
                    <a:pt x="9418" y="39566"/>
                  </a:lnTo>
                  <a:lnTo>
                    <a:pt x="9316" y="39771"/>
                  </a:lnTo>
                  <a:lnTo>
                    <a:pt x="9265" y="39924"/>
                  </a:lnTo>
                  <a:lnTo>
                    <a:pt x="9265" y="40129"/>
                  </a:lnTo>
                  <a:lnTo>
                    <a:pt x="9316" y="40436"/>
                  </a:lnTo>
                  <a:lnTo>
                    <a:pt x="9367" y="40283"/>
                  </a:lnTo>
                  <a:lnTo>
                    <a:pt x="9367" y="40129"/>
                  </a:lnTo>
                  <a:lnTo>
                    <a:pt x="9418" y="39976"/>
                  </a:lnTo>
                  <a:lnTo>
                    <a:pt x="9470" y="39873"/>
                  </a:lnTo>
                  <a:lnTo>
                    <a:pt x="9572" y="39771"/>
                  </a:lnTo>
                  <a:lnTo>
                    <a:pt x="9674" y="39668"/>
                  </a:lnTo>
                  <a:lnTo>
                    <a:pt x="9777" y="39617"/>
                  </a:lnTo>
                  <a:lnTo>
                    <a:pt x="9930" y="39617"/>
                  </a:lnTo>
                  <a:lnTo>
                    <a:pt x="10084" y="39566"/>
                  </a:lnTo>
                  <a:lnTo>
                    <a:pt x="10289" y="39515"/>
                  </a:lnTo>
                  <a:lnTo>
                    <a:pt x="10442" y="39361"/>
                  </a:lnTo>
                  <a:lnTo>
                    <a:pt x="10493" y="39208"/>
                  </a:lnTo>
                  <a:lnTo>
                    <a:pt x="10544" y="39003"/>
                  </a:lnTo>
                  <a:lnTo>
                    <a:pt x="10493" y="38850"/>
                  </a:lnTo>
                  <a:lnTo>
                    <a:pt x="10493" y="38696"/>
                  </a:lnTo>
                  <a:lnTo>
                    <a:pt x="10442" y="38491"/>
                  </a:lnTo>
                  <a:close/>
                  <a:moveTo>
                    <a:pt x="16379" y="40129"/>
                  </a:moveTo>
                  <a:lnTo>
                    <a:pt x="16175" y="40180"/>
                  </a:lnTo>
                  <a:lnTo>
                    <a:pt x="16021" y="40283"/>
                  </a:lnTo>
                  <a:lnTo>
                    <a:pt x="15919" y="40436"/>
                  </a:lnTo>
                  <a:lnTo>
                    <a:pt x="15714" y="40692"/>
                  </a:lnTo>
                  <a:lnTo>
                    <a:pt x="15970" y="40539"/>
                  </a:lnTo>
                  <a:lnTo>
                    <a:pt x="16124" y="40436"/>
                  </a:lnTo>
                  <a:lnTo>
                    <a:pt x="16226" y="40385"/>
                  </a:lnTo>
                  <a:lnTo>
                    <a:pt x="16482" y="40385"/>
                  </a:lnTo>
                  <a:lnTo>
                    <a:pt x="16584" y="40436"/>
                  </a:lnTo>
                  <a:lnTo>
                    <a:pt x="16738" y="40487"/>
                  </a:lnTo>
                  <a:lnTo>
                    <a:pt x="16943" y="40641"/>
                  </a:lnTo>
                  <a:lnTo>
                    <a:pt x="17198" y="40692"/>
                  </a:lnTo>
                  <a:lnTo>
                    <a:pt x="17403" y="40641"/>
                  </a:lnTo>
                  <a:lnTo>
                    <a:pt x="17659" y="40539"/>
                  </a:lnTo>
                  <a:lnTo>
                    <a:pt x="17710" y="40436"/>
                  </a:lnTo>
                  <a:lnTo>
                    <a:pt x="17864" y="40180"/>
                  </a:lnTo>
                  <a:lnTo>
                    <a:pt x="17608" y="40334"/>
                  </a:lnTo>
                  <a:lnTo>
                    <a:pt x="17454" y="40436"/>
                  </a:lnTo>
                  <a:lnTo>
                    <a:pt x="17250" y="40487"/>
                  </a:lnTo>
                  <a:lnTo>
                    <a:pt x="17045" y="40436"/>
                  </a:lnTo>
                  <a:lnTo>
                    <a:pt x="16891" y="40334"/>
                  </a:lnTo>
                  <a:lnTo>
                    <a:pt x="16738" y="40232"/>
                  </a:lnTo>
                  <a:lnTo>
                    <a:pt x="16533" y="40180"/>
                  </a:lnTo>
                  <a:lnTo>
                    <a:pt x="16379" y="40129"/>
                  </a:lnTo>
                  <a:close/>
                  <a:moveTo>
                    <a:pt x="34294" y="39413"/>
                  </a:moveTo>
                  <a:lnTo>
                    <a:pt x="34141" y="39464"/>
                  </a:lnTo>
                  <a:lnTo>
                    <a:pt x="33833" y="39515"/>
                  </a:lnTo>
                  <a:lnTo>
                    <a:pt x="34141" y="39668"/>
                  </a:lnTo>
                  <a:lnTo>
                    <a:pt x="34141" y="39617"/>
                  </a:lnTo>
                  <a:lnTo>
                    <a:pt x="34294" y="39668"/>
                  </a:lnTo>
                  <a:lnTo>
                    <a:pt x="34448" y="39720"/>
                  </a:lnTo>
                  <a:lnTo>
                    <a:pt x="34550" y="39822"/>
                  </a:lnTo>
                  <a:lnTo>
                    <a:pt x="34601" y="39924"/>
                  </a:lnTo>
                  <a:lnTo>
                    <a:pt x="34652" y="40027"/>
                  </a:lnTo>
                  <a:lnTo>
                    <a:pt x="34652" y="40129"/>
                  </a:lnTo>
                  <a:lnTo>
                    <a:pt x="34704" y="40334"/>
                  </a:lnTo>
                  <a:lnTo>
                    <a:pt x="34806" y="40487"/>
                  </a:lnTo>
                  <a:lnTo>
                    <a:pt x="34908" y="40641"/>
                  </a:lnTo>
                  <a:lnTo>
                    <a:pt x="35062" y="40743"/>
                  </a:lnTo>
                  <a:lnTo>
                    <a:pt x="35267" y="40795"/>
                  </a:lnTo>
                  <a:lnTo>
                    <a:pt x="35420" y="40743"/>
                  </a:lnTo>
                  <a:lnTo>
                    <a:pt x="35778" y="40692"/>
                  </a:lnTo>
                  <a:lnTo>
                    <a:pt x="35420" y="40641"/>
                  </a:lnTo>
                  <a:lnTo>
                    <a:pt x="35318" y="40590"/>
                  </a:lnTo>
                  <a:lnTo>
                    <a:pt x="35164" y="40539"/>
                  </a:lnTo>
                  <a:lnTo>
                    <a:pt x="35062" y="40436"/>
                  </a:lnTo>
                  <a:lnTo>
                    <a:pt x="35011" y="40334"/>
                  </a:lnTo>
                  <a:lnTo>
                    <a:pt x="34960" y="40232"/>
                  </a:lnTo>
                  <a:lnTo>
                    <a:pt x="34960" y="40129"/>
                  </a:lnTo>
                  <a:lnTo>
                    <a:pt x="34908" y="39873"/>
                  </a:lnTo>
                  <a:lnTo>
                    <a:pt x="34755" y="39617"/>
                  </a:lnTo>
                  <a:lnTo>
                    <a:pt x="34550" y="39515"/>
                  </a:lnTo>
                  <a:lnTo>
                    <a:pt x="34294" y="39413"/>
                  </a:lnTo>
                  <a:close/>
                  <a:moveTo>
                    <a:pt x="359" y="41818"/>
                  </a:moveTo>
                  <a:lnTo>
                    <a:pt x="103" y="42023"/>
                  </a:lnTo>
                  <a:lnTo>
                    <a:pt x="0" y="42074"/>
                  </a:lnTo>
                  <a:lnTo>
                    <a:pt x="0" y="42279"/>
                  </a:lnTo>
                  <a:lnTo>
                    <a:pt x="103" y="42228"/>
                  </a:lnTo>
                  <a:lnTo>
                    <a:pt x="205" y="42125"/>
                  </a:lnTo>
                  <a:lnTo>
                    <a:pt x="359" y="41818"/>
                  </a:lnTo>
                  <a:close/>
                  <a:moveTo>
                    <a:pt x="4249" y="42074"/>
                  </a:moveTo>
                  <a:lnTo>
                    <a:pt x="4095" y="42125"/>
                  </a:lnTo>
                  <a:lnTo>
                    <a:pt x="3788" y="42177"/>
                  </a:lnTo>
                  <a:lnTo>
                    <a:pt x="4095" y="42228"/>
                  </a:lnTo>
                  <a:lnTo>
                    <a:pt x="4249" y="42228"/>
                  </a:lnTo>
                  <a:lnTo>
                    <a:pt x="4351" y="42279"/>
                  </a:lnTo>
                  <a:lnTo>
                    <a:pt x="4453" y="42381"/>
                  </a:lnTo>
                  <a:lnTo>
                    <a:pt x="4556" y="42484"/>
                  </a:lnTo>
                  <a:lnTo>
                    <a:pt x="4556" y="42586"/>
                  </a:lnTo>
                  <a:lnTo>
                    <a:pt x="4607" y="42740"/>
                  </a:lnTo>
                  <a:lnTo>
                    <a:pt x="4607" y="42893"/>
                  </a:lnTo>
                  <a:lnTo>
                    <a:pt x="4709" y="43098"/>
                  </a:lnTo>
                  <a:lnTo>
                    <a:pt x="4812" y="43251"/>
                  </a:lnTo>
                  <a:lnTo>
                    <a:pt x="5017" y="43354"/>
                  </a:lnTo>
                  <a:lnTo>
                    <a:pt x="5375" y="43354"/>
                  </a:lnTo>
                  <a:lnTo>
                    <a:pt x="5682" y="43303"/>
                  </a:lnTo>
                  <a:lnTo>
                    <a:pt x="5375" y="43251"/>
                  </a:lnTo>
                  <a:lnTo>
                    <a:pt x="5221" y="43200"/>
                  </a:lnTo>
                  <a:lnTo>
                    <a:pt x="5119" y="43149"/>
                  </a:lnTo>
                  <a:lnTo>
                    <a:pt x="5017" y="43047"/>
                  </a:lnTo>
                  <a:lnTo>
                    <a:pt x="4914" y="42944"/>
                  </a:lnTo>
                  <a:lnTo>
                    <a:pt x="4863" y="42842"/>
                  </a:lnTo>
                  <a:lnTo>
                    <a:pt x="4863" y="42688"/>
                  </a:lnTo>
                  <a:lnTo>
                    <a:pt x="4812" y="42535"/>
                  </a:lnTo>
                  <a:lnTo>
                    <a:pt x="4761" y="42330"/>
                  </a:lnTo>
                  <a:lnTo>
                    <a:pt x="4607" y="42228"/>
                  </a:lnTo>
                  <a:lnTo>
                    <a:pt x="4453" y="42125"/>
                  </a:lnTo>
                  <a:lnTo>
                    <a:pt x="4249" y="42074"/>
                  </a:lnTo>
                  <a:close/>
                  <a:moveTo>
                    <a:pt x="27998" y="41409"/>
                  </a:moveTo>
                  <a:lnTo>
                    <a:pt x="27947" y="41716"/>
                  </a:lnTo>
                  <a:lnTo>
                    <a:pt x="27845" y="42023"/>
                  </a:lnTo>
                  <a:lnTo>
                    <a:pt x="27742" y="42125"/>
                  </a:lnTo>
                  <a:lnTo>
                    <a:pt x="27691" y="42177"/>
                  </a:lnTo>
                  <a:lnTo>
                    <a:pt x="27538" y="42228"/>
                  </a:lnTo>
                  <a:lnTo>
                    <a:pt x="27435" y="42279"/>
                  </a:lnTo>
                  <a:lnTo>
                    <a:pt x="27231" y="42279"/>
                  </a:lnTo>
                  <a:lnTo>
                    <a:pt x="27077" y="42381"/>
                  </a:lnTo>
                  <a:lnTo>
                    <a:pt x="26924" y="42484"/>
                  </a:lnTo>
                  <a:lnTo>
                    <a:pt x="26821" y="42637"/>
                  </a:lnTo>
                  <a:lnTo>
                    <a:pt x="26770" y="42842"/>
                  </a:lnTo>
                  <a:lnTo>
                    <a:pt x="26770" y="42995"/>
                  </a:lnTo>
                  <a:lnTo>
                    <a:pt x="26821" y="43200"/>
                  </a:lnTo>
                  <a:lnTo>
                    <a:pt x="26821" y="43354"/>
                  </a:lnTo>
                  <a:lnTo>
                    <a:pt x="26924" y="42995"/>
                  </a:lnTo>
                  <a:lnTo>
                    <a:pt x="26924" y="42893"/>
                  </a:lnTo>
                  <a:lnTo>
                    <a:pt x="26975" y="42740"/>
                  </a:lnTo>
                  <a:lnTo>
                    <a:pt x="27077" y="42637"/>
                  </a:lnTo>
                  <a:lnTo>
                    <a:pt x="27179" y="42586"/>
                  </a:lnTo>
                  <a:lnTo>
                    <a:pt x="27282" y="42535"/>
                  </a:lnTo>
                  <a:lnTo>
                    <a:pt x="27435" y="42535"/>
                  </a:lnTo>
                  <a:lnTo>
                    <a:pt x="27691" y="42484"/>
                  </a:lnTo>
                  <a:lnTo>
                    <a:pt x="27896" y="42330"/>
                  </a:lnTo>
                  <a:lnTo>
                    <a:pt x="27998" y="42125"/>
                  </a:lnTo>
                  <a:lnTo>
                    <a:pt x="28050" y="41869"/>
                  </a:lnTo>
                  <a:lnTo>
                    <a:pt x="28050" y="41716"/>
                  </a:lnTo>
                  <a:lnTo>
                    <a:pt x="27998" y="41409"/>
                  </a:lnTo>
                  <a:close/>
                  <a:moveTo>
                    <a:pt x="40897" y="43507"/>
                  </a:moveTo>
                  <a:lnTo>
                    <a:pt x="40743" y="43559"/>
                  </a:lnTo>
                  <a:lnTo>
                    <a:pt x="40385" y="43610"/>
                  </a:lnTo>
                  <a:lnTo>
                    <a:pt x="40795" y="43661"/>
                  </a:lnTo>
                  <a:lnTo>
                    <a:pt x="40846" y="43661"/>
                  </a:lnTo>
                  <a:lnTo>
                    <a:pt x="40999" y="43712"/>
                  </a:lnTo>
                  <a:lnTo>
                    <a:pt x="41102" y="43814"/>
                  </a:lnTo>
                  <a:lnTo>
                    <a:pt x="41204" y="43917"/>
                  </a:lnTo>
                  <a:lnTo>
                    <a:pt x="41204" y="44019"/>
                  </a:lnTo>
                  <a:lnTo>
                    <a:pt x="41255" y="44173"/>
                  </a:lnTo>
                  <a:lnTo>
                    <a:pt x="41255" y="44326"/>
                  </a:lnTo>
                  <a:lnTo>
                    <a:pt x="41358" y="44531"/>
                  </a:lnTo>
                  <a:lnTo>
                    <a:pt x="41460" y="44685"/>
                  </a:lnTo>
                  <a:lnTo>
                    <a:pt x="41665" y="44736"/>
                  </a:lnTo>
                  <a:lnTo>
                    <a:pt x="41818" y="44787"/>
                  </a:lnTo>
                  <a:lnTo>
                    <a:pt x="42023" y="44787"/>
                  </a:lnTo>
                  <a:lnTo>
                    <a:pt x="42330" y="44736"/>
                  </a:lnTo>
                  <a:lnTo>
                    <a:pt x="42023" y="44685"/>
                  </a:lnTo>
                  <a:lnTo>
                    <a:pt x="41869" y="44633"/>
                  </a:lnTo>
                  <a:lnTo>
                    <a:pt x="41767" y="44582"/>
                  </a:lnTo>
                  <a:lnTo>
                    <a:pt x="41665" y="44480"/>
                  </a:lnTo>
                  <a:lnTo>
                    <a:pt x="41562" y="44377"/>
                  </a:lnTo>
                  <a:lnTo>
                    <a:pt x="41511" y="44275"/>
                  </a:lnTo>
                  <a:lnTo>
                    <a:pt x="41511" y="44122"/>
                  </a:lnTo>
                  <a:lnTo>
                    <a:pt x="41460" y="43968"/>
                  </a:lnTo>
                  <a:lnTo>
                    <a:pt x="41409" y="43763"/>
                  </a:lnTo>
                  <a:lnTo>
                    <a:pt x="41255" y="43661"/>
                  </a:lnTo>
                  <a:lnTo>
                    <a:pt x="41102" y="43559"/>
                  </a:lnTo>
                  <a:lnTo>
                    <a:pt x="40897" y="43507"/>
                  </a:lnTo>
                  <a:close/>
                  <a:moveTo>
                    <a:pt x="10289" y="44941"/>
                  </a:moveTo>
                  <a:lnTo>
                    <a:pt x="10084" y="44992"/>
                  </a:lnTo>
                  <a:lnTo>
                    <a:pt x="9930" y="45094"/>
                  </a:lnTo>
                  <a:lnTo>
                    <a:pt x="9828" y="45248"/>
                  </a:lnTo>
                  <a:lnTo>
                    <a:pt x="9623" y="45504"/>
                  </a:lnTo>
                  <a:lnTo>
                    <a:pt x="9930" y="45350"/>
                  </a:lnTo>
                  <a:lnTo>
                    <a:pt x="10033" y="45248"/>
                  </a:lnTo>
                  <a:lnTo>
                    <a:pt x="10186" y="45196"/>
                  </a:lnTo>
                  <a:lnTo>
                    <a:pt x="10442" y="45196"/>
                  </a:lnTo>
                  <a:lnTo>
                    <a:pt x="10544" y="45248"/>
                  </a:lnTo>
                  <a:lnTo>
                    <a:pt x="10647" y="45299"/>
                  </a:lnTo>
                  <a:lnTo>
                    <a:pt x="10800" y="45452"/>
                  </a:lnTo>
                  <a:lnTo>
                    <a:pt x="10954" y="45504"/>
                  </a:lnTo>
                  <a:lnTo>
                    <a:pt x="11159" y="45504"/>
                  </a:lnTo>
                  <a:lnTo>
                    <a:pt x="11363" y="45452"/>
                  </a:lnTo>
                  <a:lnTo>
                    <a:pt x="11517" y="45350"/>
                  </a:lnTo>
                  <a:lnTo>
                    <a:pt x="11619" y="45248"/>
                  </a:lnTo>
                  <a:lnTo>
                    <a:pt x="11824" y="44941"/>
                  </a:lnTo>
                  <a:lnTo>
                    <a:pt x="11568" y="45145"/>
                  </a:lnTo>
                  <a:lnTo>
                    <a:pt x="11415" y="45248"/>
                  </a:lnTo>
                  <a:lnTo>
                    <a:pt x="11312" y="45248"/>
                  </a:lnTo>
                  <a:lnTo>
                    <a:pt x="11159" y="45299"/>
                  </a:lnTo>
                  <a:lnTo>
                    <a:pt x="11056" y="45248"/>
                  </a:lnTo>
                  <a:lnTo>
                    <a:pt x="10903" y="45196"/>
                  </a:lnTo>
                  <a:lnTo>
                    <a:pt x="10800" y="45145"/>
                  </a:lnTo>
                  <a:lnTo>
                    <a:pt x="10647" y="44992"/>
                  </a:lnTo>
                  <a:lnTo>
                    <a:pt x="10493" y="44941"/>
                  </a:lnTo>
                  <a:close/>
                  <a:moveTo>
                    <a:pt x="33424" y="44941"/>
                  </a:moveTo>
                  <a:lnTo>
                    <a:pt x="33219" y="44992"/>
                  </a:lnTo>
                  <a:lnTo>
                    <a:pt x="33066" y="45094"/>
                  </a:lnTo>
                  <a:lnTo>
                    <a:pt x="32963" y="45248"/>
                  </a:lnTo>
                  <a:lnTo>
                    <a:pt x="32810" y="45504"/>
                  </a:lnTo>
                  <a:lnTo>
                    <a:pt x="33014" y="45350"/>
                  </a:lnTo>
                  <a:lnTo>
                    <a:pt x="33066" y="45350"/>
                  </a:lnTo>
                  <a:lnTo>
                    <a:pt x="33168" y="45248"/>
                  </a:lnTo>
                  <a:lnTo>
                    <a:pt x="33322" y="45196"/>
                  </a:lnTo>
                  <a:lnTo>
                    <a:pt x="33578" y="45196"/>
                  </a:lnTo>
                  <a:lnTo>
                    <a:pt x="33680" y="45248"/>
                  </a:lnTo>
                  <a:lnTo>
                    <a:pt x="33782" y="45299"/>
                  </a:lnTo>
                  <a:lnTo>
                    <a:pt x="33936" y="45452"/>
                  </a:lnTo>
                  <a:lnTo>
                    <a:pt x="34141" y="45504"/>
                  </a:lnTo>
                  <a:lnTo>
                    <a:pt x="34294" y="45504"/>
                  </a:lnTo>
                  <a:lnTo>
                    <a:pt x="34499" y="45452"/>
                  </a:lnTo>
                  <a:lnTo>
                    <a:pt x="34652" y="45350"/>
                  </a:lnTo>
                  <a:lnTo>
                    <a:pt x="34755" y="45248"/>
                  </a:lnTo>
                  <a:lnTo>
                    <a:pt x="34960" y="44941"/>
                  </a:lnTo>
                  <a:lnTo>
                    <a:pt x="34704" y="45145"/>
                  </a:lnTo>
                  <a:lnTo>
                    <a:pt x="34550" y="45248"/>
                  </a:lnTo>
                  <a:lnTo>
                    <a:pt x="34448" y="45248"/>
                  </a:lnTo>
                  <a:lnTo>
                    <a:pt x="34294" y="45299"/>
                  </a:lnTo>
                  <a:lnTo>
                    <a:pt x="34192" y="45248"/>
                  </a:lnTo>
                  <a:lnTo>
                    <a:pt x="34089" y="45196"/>
                  </a:lnTo>
                  <a:lnTo>
                    <a:pt x="33987" y="45145"/>
                  </a:lnTo>
                  <a:lnTo>
                    <a:pt x="33833" y="44992"/>
                  </a:lnTo>
                  <a:lnTo>
                    <a:pt x="33629" y="44941"/>
                  </a:lnTo>
                  <a:close/>
                  <a:moveTo>
                    <a:pt x="20986" y="44275"/>
                  </a:moveTo>
                  <a:lnTo>
                    <a:pt x="20781" y="44326"/>
                  </a:lnTo>
                  <a:lnTo>
                    <a:pt x="20474" y="44377"/>
                  </a:lnTo>
                  <a:lnTo>
                    <a:pt x="20781" y="44429"/>
                  </a:lnTo>
                  <a:lnTo>
                    <a:pt x="20935" y="44429"/>
                  </a:lnTo>
                  <a:lnTo>
                    <a:pt x="21088" y="44531"/>
                  </a:lnTo>
                  <a:lnTo>
                    <a:pt x="21191" y="44582"/>
                  </a:lnTo>
                  <a:lnTo>
                    <a:pt x="21242" y="44685"/>
                  </a:lnTo>
                  <a:lnTo>
                    <a:pt x="21293" y="44787"/>
                  </a:lnTo>
                  <a:lnTo>
                    <a:pt x="21293" y="44941"/>
                  </a:lnTo>
                  <a:lnTo>
                    <a:pt x="21344" y="45145"/>
                  </a:lnTo>
                  <a:lnTo>
                    <a:pt x="21447" y="45299"/>
                  </a:lnTo>
                  <a:lnTo>
                    <a:pt x="21549" y="45452"/>
                  </a:lnTo>
                  <a:lnTo>
                    <a:pt x="21703" y="45555"/>
                  </a:lnTo>
                  <a:lnTo>
                    <a:pt x="21907" y="45606"/>
                  </a:lnTo>
                  <a:lnTo>
                    <a:pt x="22061" y="45555"/>
                  </a:lnTo>
                  <a:lnTo>
                    <a:pt x="22419" y="45504"/>
                  </a:lnTo>
                  <a:lnTo>
                    <a:pt x="22061" y="45452"/>
                  </a:lnTo>
                  <a:lnTo>
                    <a:pt x="21959" y="45401"/>
                  </a:lnTo>
                  <a:lnTo>
                    <a:pt x="21805" y="45350"/>
                  </a:lnTo>
                  <a:lnTo>
                    <a:pt x="21703" y="45299"/>
                  </a:lnTo>
                  <a:lnTo>
                    <a:pt x="21652" y="45145"/>
                  </a:lnTo>
                  <a:lnTo>
                    <a:pt x="21600" y="45043"/>
                  </a:lnTo>
                  <a:lnTo>
                    <a:pt x="21600" y="44941"/>
                  </a:lnTo>
                  <a:lnTo>
                    <a:pt x="21549" y="44736"/>
                  </a:lnTo>
                  <a:lnTo>
                    <a:pt x="21447" y="44582"/>
                  </a:lnTo>
                  <a:lnTo>
                    <a:pt x="21344" y="44429"/>
                  </a:lnTo>
                  <a:lnTo>
                    <a:pt x="21140" y="44326"/>
                  </a:lnTo>
                  <a:lnTo>
                    <a:pt x="20986" y="44275"/>
                  </a:lnTo>
                  <a:close/>
                  <a:moveTo>
                    <a:pt x="6603" y="46732"/>
                  </a:moveTo>
                  <a:lnTo>
                    <a:pt x="6552" y="46937"/>
                  </a:lnTo>
                  <a:lnTo>
                    <a:pt x="6654" y="46937"/>
                  </a:lnTo>
                  <a:lnTo>
                    <a:pt x="6603" y="46732"/>
                  </a:lnTo>
                  <a:close/>
                  <a:moveTo>
                    <a:pt x="16584" y="46323"/>
                  </a:moveTo>
                  <a:lnTo>
                    <a:pt x="16533" y="46476"/>
                  </a:lnTo>
                  <a:lnTo>
                    <a:pt x="16533" y="46630"/>
                  </a:lnTo>
                  <a:lnTo>
                    <a:pt x="16482" y="46783"/>
                  </a:lnTo>
                  <a:lnTo>
                    <a:pt x="16431" y="46937"/>
                  </a:lnTo>
                  <a:lnTo>
                    <a:pt x="16328" y="47039"/>
                  </a:lnTo>
                  <a:lnTo>
                    <a:pt x="16584" y="47039"/>
                  </a:lnTo>
                  <a:lnTo>
                    <a:pt x="16635" y="46834"/>
                  </a:lnTo>
                  <a:lnTo>
                    <a:pt x="16635" y="46681"/>
                  </a:lnTo>
                  <a:lnTo>
                    <a:pt x="16635" y="46630"/>
                  </a:lnTo>
                  <a:lnTo>
                    <a:pt x="16635" y="46476"/>
                  </a:lnTo>
                  <a:lnTo>
                    <a:pt x="16584" y="4632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3;p54">
              <a:extLst>
                <a:ext uri="{FF2B5EF4-FFF2-40B4-BE49-F238E27FC236}">
                  <a16:creationId xmlns:a16="http://schemas.microsoft.com/office/drawing/2014/main" id="{292CCF27-E3CE-8E4D-0A94-279568D1B3B3}"/>
                </a:ext>
              </a:extLst>
            </p:cNvPr>
            <p:cNvSpPr/>
            <p:nvPr/>
          </p:nvSpPr>
          <p:spPr>
            <a:xfrm>
              <a:off x="5527225" y="1516450"/>
              <a:ext cx="106250" cy="133100"/>
            </a:xfrm>
            <a:custGeom>
              <a:avLst/>
              <a:gdLst/>
              <a:ahLst/>
              <a:cxnLst/>
              <a:rect l="l" t="t" r="r" b="b"/>
              <a:pathLst>
                <a:path w="4250" h="5324" extrusionOk="0">
                  <a:moveTo>
                    <a:pt x="2560" y="0"/>
                  </a:moveTo>
                  <a:lnTo>
                    <a:pt x="1" y="2816"/>
                  </a:lnTo>
                  <a:lnTo>
                    <a:pt x="769" y="5119"/>
                  </a:lnTo>
                  <a:lnTo>
                    <a:pt x="3225" y="5324"/>
                  </a:lnTo>
                  <a:lnTo>
                    <a:pt x="4249" y="3072"/>
                  </a:lnTo>
                  <a:lnTo>
                    <a:pt x="256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4;p54">
              <a:extLst>
                <a:ext uri="{FF2B5EF4-FFF2-40B4-BE49-F238E27FC236}">
                  <a16:creationId xmlns:a16="http://schemas.microsoft.com/office/drawing/2014/main" id="{EA0AFA0B-7B69-42B8-D331-F1E5BDC6B49F}"/>
                </a:ext>
              </a:extLst>
            </p:cNvPr>
            <p:cNvSpPr/>
            <p:nvPr/>
          </p:nvSpPr>
          <p:spPr>
            <a:xfrm>
              <a:off x="5500350" y="1644400"/>
              <a:ext cx="170225" cy="908575"/>
            </a:xfrm>
            <a:custGeom>
              <a:avLst/>
              <a:gdLst/>
              <a:ahLst/>
              <a:cxnLst/>
              <a:rect l="l" t="t" r="r" b="b"/>
              <a:pathLst>
                <a:path w="6809" h="36343" extrusionOk="0">
                  <a:moveTo>
                    <a:pt x="1844" y="1"/>
                  </a:moveTo>
                  <a:lnTo>
                    <a:pt x="1" y="27436"/>
                  </a:lnTo>
                  <a:lnTo>
                    <a:pt x="3993" y="36342"/>
                  </a:lnTo>
                  <a:lnTo>
                    <a:pt x="6808" y="27538"/>
                  </a:lnTo>
                  <a:lnTo>
                    <a:pt x="4300" y="206"/>
                  </a:lnTo>
                  <a:lnTo>
                    <a:pt x="184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5;p54">
              <a:extLst>
                <a:ext uri="{FF2B5EF4-FFF2-40B4-BE49-F238E27FC236}">
                  <a16:creationId xmlns:a16="http://schemas.microsoft.com/office/drawing/2014/main" id="{3CCF9CF5-9C66-6223-3699-32BB0D38037C}"/>
                </a:ext>
              </a:extLst>
            </p:cNvPr>
            <p:cNvSpPr/>
            <p:nvPr/>
          </p:nvSpPr>
          <p:spPr>
            <a:xfrm>
              <a:off x="5497800" y="1104425"/>
              <a:ext cx="276425" cy="397975"/>
            </a:xfrm>
            <a:custGeom>
              <a:avLst/>
              <a:gdLst/>
              <a:ahLst/>
              <a:cxnLst/>
              <a:rect l="l" t="t" r="r" b="b"/>
              <a:pathLst>
                <a:path w="11057" h="15919" extrusionOk="0">
                  <a:moveTo>
                    <a:pt x="9367" y="0"/>
                  </a:moveTo>
                  <a:lnTo>
                    <a:pt x="0" y="3378"/>
                  </a:lnTo>
                  <a:lnTo>
                    <a:pt x="512" y="4760"/>
                  </a:lnTo>
                  <a:lnTo>
                    <a:pt x="922" y="6245"/>
                  </a:lnTo>
                  <a:lnTo>
                    <a:pt x="1280" y="7678"/>
                  </a:lnTo>
                  <a:lnTo>
                    <a:pt x="1536" y="9162"/>
                  </a:lnTo>
                  <a:lnTo>
                    <a:pt x="1536" y="9827"/>
                  </a:lnTo>
                  <a:lnTo>
                    <a:pt x="1536" y="9930"/>
                  </a:lnTo>
                  <a:lnTo>
                    <a:pt x="1536" y="10544"/>
                  </a:lnTo>
                  <a:lnTo>
                    <a:pt x="1536" y="11312"/>
                  </a:lnTo>
                  <a:lnTo>
                    <a:pt x="1690" y="12284"/>
                  </a:lnTo>
                  <a:lnTo>
                    <a:pt x="1894" y="13257"/>
                  </a:lnTo>
                  <a:lnTo>
                    <a:pt x="1997" y="13718"/>
                  </a:lnTo>
                  <a:lnTo>
                    <a:pt x="2201" y="14178"/>
                  </a:lnTo>
                  <a:lnTo>
                    <a:pt x="2406" y="14639"/>
                  </a:lnTo>
                  <a:lnTo>
                    <a:pt x="2611" y="14997"/>
                  </a:lnTo>
                  <a:lnTo>
                    <a:pt x="2918" y="15304"/>
                  </a:lnTo>
                  <a:lnTo>
                    <a:pt x="3225" y="15611"/>
                  </a:lnTo>
                  <a:lnTo>
                    <a:pt x="3583" y="15765"/>
                  </a:lnTo>
                  <a:lnTo>
                    <a:pt x="3993" y="15867"/>
                  </a:lnTo>
                  <a:lnTo>
                    <a:pt x="4402" y="15918"/>
                  </a:lnTo>
                  <a:lnTo>
                    <a:pt x="4914" y="15816"/>
                  </a:lnTo>
                  <a:lnTo>
                    <a:pt x="5375" y="15663"/>
                  </a:lnTo>
                  <a:lnTo>
                    <a:pt x="5887" y="15407"/>
                  </a:lnTo>
                  <a:lnTo>
                    <a:pt x="6399" y="15099"/>
                  </a:lnTo>
                  <a:lnTo>
                    <a:pt x="6910" y="14741"/>
                  </a:lnTo>
                  <a:lnTo>
                    <a:pt x="7422" y="14332"/>
                  </a:lnTo>
                  <a:lnTo>
                    <a:pt x="7934" y="13871"/>
                  </a:lnTo>
                  <a:lnTo>
                    <a:pt x="8395" y="13359"/>
                  </a:lnTo>
                  <a:lnTo>
                    <a:pt x="8907" y="12796"/>
                  </a:lnTo>
                  <a:lnTo>
                    <a:pt x="9316" y="12233"/>
                  </a:lnTo>
                  <a:lnTo>
                    <a:pt x="9777" y="11670"/>
                  </a:lnTo>
                  <a:lnTo>
                    <a:pt x="10135" y="11107"/>
                  </a:lnTo>
                  <a:lnTo>
                    <a:pt x="10493" y="10493"/>
                  </a:lnTo>
                  <a:lnTo>
                    <a:pt x="10800" y="9930"/>
                  </a:lnTo>
                  <a:lnTo>
                    <a:pt x="11056" y="9367"/>
                  </a:lnTo>
                  <a:lnTo>
                    <a:pt x="11056" y="9213"/>
                  </a:lnTo>
                  <a:lnTo>
                    <a:pt x="11005" y="8906"/>
                  </a:lnTo>
                  <a:lnTo>
                    <a:pt x="10800" y="7882"/>
                  </a:lnTo>
                  <a:lnTo>
                    <a:pt x="10135" y="4709"/>
                  </a:lnTo>
                  <a:lnTo>
                    <a:pt x="9726" y="2406"/>
                  </a:lnTo>
                  <a:lnTo>
                    <a:pt x="9521" y="1177"/>
                  </a:lnTo>
                  <a:lnTo>
                    <a:pt x="9367"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6;p54">
              <a:extLst>
                <a:ext uri="{FF2B5EF4-FFF2-40B4-BE49-F238E27FC236}">
                  <a16:creationId xmlns:a16="http://schemas.microsoft.com/office/drawing/2014/main" id="{0751DCFA-C3C9-ADB0-2248-97D3694004AE}"/>
                </a:ext>
              </a:extLst>
            </p:cNvPr>
            <p:cNvSpPr/>
            <p:nvPr/>
          </p:nvSpPr>
          <p:spPr>
            <a:xfrm>
              <a:off x="5497800" y="1106975"/>
              <a:ext cx="227800" cy="245700"/>
            </a:xfrm>
            <a:custGeom>
              <a:avLst/>
              <a:gdLst/>
              <a:ahLst/>
              <a:cxnLst/>
              <a:rect l="l" t="t" r="r" b="b"/>
              <a:pathLst>
                <a:path w="9112" h="9828" extrusionOk="0">
                  <a:moveTo>
                    <a:pt x="9111" y="0"/>
                  </a:moveTo>
                  <a:lnTo>
                    <a:pt x="0" y="3225"/>
                  </a:lnTo>
                  <a:lnTo>
                    <a:pt x="512" y="4658"/>
                  </a:lnTo>
                  <a:lnTo>
                    <a:pt x="922" y="6091"/>
                  </a:lnTo>
                  <a:lnTo>
                    <a:pt x="1280" y="7576"/>
                  </a:lnTo>
                  <a:lnTo>
                    <a:pt x="1536" y="9060"/>
                  </a:lnTo>
                  <a:lnTo>
                    <a:pt x="1536" y="9367"/>
                  </a:lnTo>
                  <a:lnTo>
                    <a:pt x="1536" y="9725"/>
                  </a:lnTo>
                  <a:lnTo>
                    <a:pt x="1536" y="9828"/>
                  </a:lnTo>
                  <a:lnTo>
                    <a:pt x="2048" y="9828"/>
                  </a:lnTo>
                  <a:lnTo>
                    <a:pt x="2560" y="9777"/>
                  </a:lnTo>
                  <a:lnTo>
                    <a:pt x="3072" y="9674"/>
                  </a:lnTo>
                  <a:lnTo>
                    <a:pt x="3532" y="9572"/>
                  </a:lnTo>
                  <a:lnTo>
                    <a:pt x="3993" y="9418"/>
                  </a:lnTo>
                  <a:lnTo>
                    <a:pt x="4402" y="9214"/>
                  </a:lnTo>
                  <a:lnTo>
                    <a:pt x="4812" y="9009"/>
                  </a:lnTo>
                  <a:lnTo>
                    <a:pt x="5170" y="8804"/>
                  </a:lnTo>
                  <a:lnTo>
                    <a:pt x="5528" y="8497"/>
                  </a:lnTo>
                  <a:lnTo>
                    <a:pt x="5887" y="8241"/>
                  </a:lnTo>
                  <a:lnTo>
                    <a:pt x="6501" y="7576"/>
                  </a:lnTo>
                  <a:lnTo>
                    <a:pt x="7013" y="6910"/>
                  </a:lnTo>
                  <a:lnTo>
                    <a:pt x="7473" y="6143"/>
                  </a:lnTo>
                  <a:lnTo>
                    <a:pt x="7832" y="5375"/>
                  </a:lnTo>
                  <a:lnTo>
                    <a:pt x="8190" y="4556"/>
                  </a:lnTo>
                  <a:lnTo>
                    <a:pt x="8446" y="3788"/>
                  </a:lnTo>
                  <a:lnTo>
                    <a:pt x="8651" y="3020"/>
                  </a:lnTo>
                  <a:lnTo>
                    <a:pt x="8804" y="2253"/>
                  </a:lnTo>
                  <a:lnTo>
                    <a:pt x="9009" y="973"/>
                  </a:lnTo>
                  <a:lnTo>
                    <a:pt x="911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7;p54">
              <a:extLst>
                <a:ext uri="{FF2B5EF4-FFF2-40B4-BE49-F238E27FC236}">
                  <a16:creationId xmlns:a16="http://schemas.microsoft.com/office/drawing/2014/main" id="{B54F2B13-E77E-0464-ECCF-7FCB39B3815C}"/>
                </a:ext>
              </a:extLst>
            </p:cNvPr>
            <p:cNvSpPr/>
            <p:nvPr/>
          </p:nvSpPr>
          <p:spPr>
            <a:xfrm>
              <a:off x="5350650" y="717975"/>
              <a:ext cx="408225" cy="591200"/>
            </a:xfrm>
            <a:custGeom>
              <a:avLst/>
              <a:gdLst/>
              <a:ahLst/>
              <a:cxnLst/>
              <a:rect l="l" t="t" r="r" b="b"/>
              <a:pathLst>
                <a:path w="16329" h="23648" extrusionOk="0">
                  <a:moveTo>
                    <a:pt x="7320" y="0"/>
                  </a:moveTo>
                  <a:lnTo>
                    <a:pt x="6398" y="103"/>
                  </a:lnTo>
                  <a:lnTo>
                    <a:pt x="5477" y="307"/>
                  </a:lnTo>
                  <a:lnTo>
                    <a:pt x="4607" y="614"/>
                  </a:lnTo>
                  <a:lnTo>
                    <a:pt x="4197" y="819"/>
                  </a:lnTo>
                  <a:lnTo>
                    <a:pt x="3788" y="1075"/>
                  </a:lnTo>
                  <a:lnTo>
                    <a:pt x="3378" y="1331"/>
                  </a:lnTo>
                  <a:lnTo>
                    <a:pt x="3020" y="1587"/>
                  </a:lnTo>
                  <a:lnTo>
                    <a:pt x="2764" y="1843"/>
                  </a:lnTo>
                  <a:lnTo>
                    <a:pt x="2559" y="2150"/>
                  </a:lnTo>
                  <a:lnTo>
                    <a:pt x="2304" y="2457"/>
                  </a:lnTo>
                  <a:lnTo>
                    <a:pt x="2099" y="2867"/>
                  </a:lnTo>
                  <a:lnTo>
                    <a:pt x="1638" y="3839"/>
                  </a:lnTo>
                  <a:lnTo>
                    <a:pt x="1280" y="4965"/>
                  </a:lnTo>
                  <a:lnTo>
                    <a:pt x="922" y="6194"/>
                  </a:lnTo>
                  <a:lnTo>
                    <a:pt x="614" y="7576"/>
                  </a:lnTo>
                  <a:lnTo>
                    <a:pt x="359" y="9009"/>
                  </a:lnTo>
                  <a:lnTo>
                    <a:pt x="154" y="10493"/>
                  </a:lnTo>
                  <a:lnTo>
                    <a:pt x="51" y="12029"/>
                  </a:lnTo>
                  <a:lnTo>
                    <a:pt x="0" y="13564"/>
                  </a:lnTo>
                  <a:lnTo>
                    <a:pt x="0" y="14997"/>
                  </a:lnTo>
                  <a:lnTo>
                    <a:pt x="103" y="16431"/>
                  </a:lnTo>
                  <a:lnTo>
                    <a:pt x="256" y="17710"/>
                  </a:lnTo>
                  <a:lnTo>
                    <a:pt x="410" y="18324"/>
                  </a:lnTo>
                  <a:lnTo>
                    <a:pt x="563" y="18887"/>
                  </a:lnTo>
                  <a:lnTo>
                    <a:pt x="717" y="19450"/>
                  </a:lnTo>
                  <a:lnTo>
                    <a:pt x="922" y="19962"/>
                  </a:lnTo>
                  <a:lnTo>
                    <a:pt x="1178" y="20372"/>
                  </a:lnTo>
                  <a:lnTo>
                    <a:pt x="1433" y="20781"/>
                  </a:lnTo>
                  <a:lnTo>
                    <a:pt x="1996" y="21498"/>
                  </a:lnTo>
                  <a:lnTo>
                    <a:pt x="2662" y="22112"/>
                  </a:lnTo>
                  <a:lnTo>
                    <a:pt x="3378" y="22624"/>
                  </a:lnTo>
                  <a:lnTo>
                    <a:pt x="4095" y="22982"/>
                  </a:lnTo>
                  <a:lnTo>
                    <a:pt x="4863" y="23289"/>
                  </a:lnTo>
                  <a:lnTo>
                    <a:pt x="5682" y="23494"/>
                  </a:lnTo>
                  <a:lnTo>
                    <a:pt x="6501" y="23596"/>
                  </a:lnTo>
                  <a:lnTo>
                    <a:pt x="7320" y="23648"/>
                  </a:lnTo>
                  <a:lnTo>
                    <a:pt x="8190" y="23545"/>
                  </a:lnTo>
                  <a:lnTo>
                    <a:pt x="9009" y="23392"/>
                  </a:lnTo>
                  <a:lnTo>
                    <a:pt x="9828" y="23187"/>
                  </a:lnTo>
                  <a:lnTo>
                    <a:pt x="10647" y="22829"/>
                  </a:lnTo>
                  <a:lnTo>
                    <a:pt x="11414" y="22470"/>
                  </a:lnTo>
                  <a:lnTo>
                    <a:pt x="12182" y="22010"/>
                  </a:lnTo>
                  <a:lnTo>
                    <a:pt x="12899" y="21447"/>
                  </a:lnTo>
                  <a:lnTo>
                    <a:pt x="13564" y="20832"/>
                  </a:lnTo>
                  <a:lnTo>
                    <a:pt x="13769" y="20576"/>
                  </a:lnTo>
                  <a:lnTo>
                    <a:pt x="13974" y="20321"/>
                  </a:lnTo>
                  <a:lnTo>
                    <a:pt x="14383" y="19604"/>
                  </a:lnTo>
                  <a:lnTo>
                    <a:pt x="14741" y="18785"/>
                  </a:lnTo>
                  <a:lnTo>
                    <a:pt x="15049" y="17864"/>
                  </a:lnTo>
                  <a:lnTo>
                    <a:pt x="15356" y="16840"/>
                  </a:lnTo>
                  <a:lnTo>
                    <a:pt x="15612" y="15714"/>
                  </a:lnTo>
                  <a:lnTo>
                    <a:pt x="15867" y="14537"/>
                  </a:lnTo>
                  <a:lnTo>
                    <a:pt x="16021" y="13359"/>
                  </a:lnTo>
                  <a:lnTo>
                    <a:pt x="16175" y="12131"/>
                  </a:lnTo>
                  <a:lnTo>
                    <a:pt x="16277" y="10954"/>
                  </a:lnTo>
                  <a:lnTo>
                    <a:pt x="16328" y="9777"/>
                  </a:lnTo>
                  <a:lnTo>
                    <a:pt x="16328" y="8650"/>
                  </a:lnTo>
                  <a:lnTo>
                    <a:pt x="16328" y="7576"/>
                  </a:lnTo>
                  <a:lnTo>
                    <a:pt x="16226" y="6654"/>
                  </a:lnTo>
                  <a:lnTo>
                    <a:pt x="16072" y="5784"/>
                  </a:lnTo>
                  <a:lnTo>
                    <a:pt x="15867" y="5068"/>
                  </a:lnTo>
                  <a:lnTo>
                    <a:pt x="15663" y="4607"/>
                  </a:lnTo>
                  <a:lnTo>
                    <a:pt x="15458" y="4197"/>
                  </a:lnTo>
                  <a:lnTo>
                    <a:pt x="15202" y="3788"/>
                  </a:lnTo>
                  <a:lnTo>
                    <a:pt x="14946" y="3378"/>
                  </a:lnTo>
                  <a:lnTo>
                    <a:pt x="14639" y="2969"/>
                  </a:lnTo>
                  <a:lnTo>
                    <a:pt x="14281" y="2611"/>
                  </a:lnTo>
                  <a:lnTo>
                    <a:pt x="13615" y="1996"/>
                  </a:lnTo>
                  <a:lnTo>
                    <a:pt x="12796" y="1433"/>
                  </a:lnTo>
                  <a:lnTo>
                    <a:pt x="11977" y="922"/>
                  </a:lnTo>
                  <a:lnTo>
                    <a:pt x="11107" y="563"/>
                  </a:lnTo>
                  <a:lnTo>
                    <a:pt x="10186" y="256"/>
                  </a:lnTo>
                  <a:lnTo>
                    <a:pt x="9213" y="51"/>
                  </a:lnTo>
                  <a:lnTo>
                    <a:pt x="8241"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8;p54">
              <a:extLst>
                <a:ext uri="{FF2B5EF4-FFF2-40B4-BE49-F238E27FC236}">
                  <a16:creationId xmlns:a16="http://schemas.microsoft.com/office/drawing/2014/main" id="{78A17F96-0493-3288-67D7-6BAC88C89DE8}"/>
                </a:ext>
              </a:extLst>
            </p:cNvPr>
            <p:cNvSpPr/>
            <p:nvPr/>
          </p:nvSpPr>
          <p:spPr>
            <a:xfrm>
              <a:off x="5492675" y="1008450"/>
              <a:ext cx="15375" cy="46075"/>
            </a:xfrm>
            <a:custGeom>
              <a:avLst/>
              <a:gdLst/>
              <a:ahLst/>
              <a:cxnLst/>
              <a:rect l="l" t="t" r="r" b="b"/>
              <a:pathLst>
                <a:path w="615" h="1843" extrusionOk="0">
                  <a:moveTo>
                    <a:pt x="154" y="0"/>
                  </a:moveTo>
                  <a:lnTo>
                    <a:pt x="52" y="512"/>
                  </a:lnTo>
                  <a:lnTo>
                    <a:pt x="1" y="819"/>
                  </a:lnTo>
                  <a:lnTo>
                    <a:pt x="52" y="1075"/>
                  </a:lnTo>
                  <a:lnTo>
                    <a:pt x="103" y="1331"/>
                  </a:lnTo>
                  <a:lnTo>
                    <a:pt x="205" y="1536"/>
                  </a:lnTo>
                  <a:lnTo>
                    <a:pt x="410" y="1740"/>
                  </a:lnTo>
                  <a:lnTo>
                    <a:pt x="615" y="1843"/>
                  </a:lnTo>
                  <a:lnTo>
                    <a:pt x="461" y="1689"/>
                  </a:lnTo>
                  <a:lnTo>
                    <a:pt x="308" y="1536"/>
                  </a:lnTo>
                  <a:lnTo>
                    <a:pt x="205" y="1331"/>
                  </a:lnTo>
                  <a:lnTo>
                    <a:pt x="154" y="1075"/>
                  </a:lnTo>
                  <a:lnTo>
                    <a:pt x="154" y="563"/>
                  </a:lnTo>
                  <a:lnTo>
                    <a:pt x="205" y="51"/>
                  </a:lnTo>
                  <a:lnTo>
                    <a:pt x="15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9;p54">
              <a:extLst>
                <a:ext uri="{FF2B5EF4-FFF2-40B4-BE49-F238E27FC236}">
                  <a16:creationId xmlns:a16="http://schemas.microsoft.com/office/drawing/2014/main" id="{1CB588E0-A7B0-140F-4331-308275CE0448}"/>
                </a:ext>
              </a:extLst>
            </p:cNvPr>
            <p:cNvSpPr/>
            <p:nvPr/>
          </p:nvSpPr>
          <p:spPr>
            <a:xfrm>
              <a:off x="5493950" y="993075"/>
              <a:ext cx="38425" cy="55050"/>
            </a:xfrm>
            <a:custGeom>
              <a:avLst/>
              <a:gdLst/>
              <a:ahLst/>
              <a:cxnLst/>
              <a:rect l="l" t="t" r="r" b="b"/>
              <a:pathLst>
                <a:path w="1537" h="2202" extrusionOk="0">
                  <a:moveTo>
                    <a:pt x="615" y="1"/>
                  </a:moveTo>
                  <a:lnTo>
                    <a:pt x="513" y="103"/>
                  </a:lnTo>
                  <a:lnTo>
                    <a:pt x="359" y="155"/>
                  </a:lnTo>
                  <a:lnTo>
                    <a:pt x="257" y="308"/>
                  </a:lnTo>
                  <a:lnTo>
                    <a:pt x="103" y="666"/>
                  </a:lnTo>
                  <a:lnTo>
                    <a:pt x="1" y="1025"/>
                  </a:lnTo>
                  <a:lnTo>
                    <a:pt x="1" y="1434"/>
                  </a:lnTo>
                  <a:lnTo>
                    <a:pt x="103" y="1792"/>
                  </a:lnTo>
                  <a:lnTo>
                    <a:pt x="206" y="1946"/>
                  </a:lnTo>
                  <a:lnTo>
                    <a:pt x="308" y="2048"/>
                  </a:lnTo>
                  <a:lnTo>
                    <a:pt x="462" y="2151"/>
                  </a:lnTo>
                  <a:lnTo>
                    <a:pt x="666" y="2202"/>
                  </a:lnTo>
                  <a:lnTo>
                    <a:pt x="820" y="2151"/>
                  </a:lnTo>
                  <a:lnTo>
                    <a:pt x="973" y="2100"/>
                  </a:lnTo>
                  <a:lnTo>
                    <a:pt x="1127" y="1997"/>
                  </a:lnTo>
                  <a:lnTo>
                    <a:pt x="1281" y="1895"/>
                  </a:lnTo>
                  <a:lnTo>
                    <a:pt x="1434" y="1536"/>
                  </a:lnTo>
                  <a:lnTo>
                    <a:pt x="1536" y="1127"/>
                  </a:lnTo>
                  <a:lnTo>
                    <a:pt x="1485" y="769"/>
                  </a:lnTo>
                  <a:lnTo>
                    <a:pt x="1434" y="564"/>
                  </a:lnTo>
                  <a:lnTo>
                    <a:pt x="1383" y="410"/>
                  </a:lnTo>
                  <a:lnTo>
                    <a:pt x="1281" y="257"/>
                  </a:lnTo>
                  <a:lnTo>
                    <a:pt x="1127" y="103"/>
                  </a:lnTo>
                  <a:lnTo>
                    <a:pt x="973" y="52"/>
                  </a:lnTo>
                  <a:lnTo>
                    <a:pt x="82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100;p54">
              <a:extLst>
                <a:ext uri="{FF2B5EF4-FFF2-40B4-BE49-F238E27FC236}">
                  <a16:creationId xmlns:a16="http://schemas.microsoft.com/office/drawing/2014/main" id="{24384180-A5B8-334A-1520-EAE7E33808C2}"/>
                </a:ext>
              </a:extLst>
            </p:cNvPr>
            <p:cNvSpPr/>
            <p:nvPr/>
          </p:nvSpPr>
          <p:spPr>
            <a:xfrm>
              <a:off x="5378800" y="1002050"/>
              <a:ext cx="23050" cy="40975"/>
            </a:xfrm>
            <a:custGeom>
              <a:avLst/>
              <a:gdLst/>
              <a:ahLst/>
              <a:cxnLst/>
              <a:rect l="l" t="t" r="r" b="b"/>
              <a:pathLst>
                <a:path w="922" h="1639" extrusionOk="0">
                  <a:moveTo>
                    <a:pt x="870" y="0"/>
                  </a:moveTo>
                  <a:lnTo>
                    <a:pt x="870" y="51"/>
                  </a:lnTo>
                  <a:lnTo>
                    <a:pt x="768" y="563"/>
                  </a:lnTo>
                  <a:lnTo>
                    <a:pt x="666" y="1024"/>
                  </a:lnTo>
                  <a:lnTo>
                    <a:pt x="512" y="1229"/>
                  </a:lnTo>
                  <a:lnTo>
                    <a:pt x="410" y="1433"/>
                  </a:lnTo>
                  <a:lnTo>
                    <a:pt x="205" y="1536"/>
                  </a:lnTo>
                  <a:lnTo>
                    <a:pt x="0" y="1638"/>
                  </a:lnTo>
                  <a:lnTo>
                    <a:pt x="256" y="1587"/>
                  </a:lnTo>
                  <a:lnTo>
                    <a:pt x="461" y="1485"/>
                  </a:lnTo>
                  <a:lnTo>
                    <a:pt x="615" y="1280"/>
                  </a:lnTo>
                  <a:lnTo>
                    <a:pt x="768" y="1075"/>
                  </a:lnTo>
                  <a:lnTo>
                    <a:pt x="819" y="768"/>
                  </a:lnTo>
                  <a:lnTo>
                    <a:pt x="870" y="512"/>
                  </a:lnTo>
                  <a:lnTo>
                    <a:pt x="9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101;p54">
              <a:extLst>
                <a:ext uri="{FF2B5EF4-FFF2-40B4-BE49-F238E27FC236}">
                  <a16:creationId xmlns:a16="http://schemas.microsoft.com/office/drawing/2014/main" id="{B5A101A3-FACF-D434-75DF-BC11DE2938FA}"/>
                </a:ext>
              </a:extLst>
            </p:cNvPr>
            <p:cNvSpPr/>
            <p:nvPr/>
          </p:nvSpPr>
          <p:spPr>
            <a:xfrm>
              <a:off x="5363450" y="982850"/>
              <a:ext cx="38400" cy="53775"/>
            </a:xfrm>
            <a:custGeom>
              <a:avLst/>
              <a:gdLst/>
              <a:ahLst/>
              <a:cxnLst/>
              <a:rect l="l" t="t" r="r" b="b"/>
              <a:pathLst>
                <a:path w="1536" h="2151" extrusionOk="0">
                  <a:moveTo>
                    <a:pt x="614" y="0"/>
                  </a:moveTo>
                  <a:lnTo>
                    <a:pt x="461" y="103"/>
                  </a:lnTo>
                  <a:lnTo>
                    <a:pt x="358" y="205"/>
                  </a:lnTo>
                  <a:lnTo>
                    <a:pt x="205" y="359"/>
                  </a:lnTo>
                  <a:lnTo>
                    <a:pt x="154" y="512"/>
                  </a:lnTo>
                  <a:lnTo>
                    <a:pt x="0" y="922"/>
                  </a:lnTo>
                  <a:lnTo>
                    <a:pt x="0" y="1331"/>
                  </a:lnTo>
                  <a:lnTo>
                    <a:pt x="102" y="1690"/>
                  </a:lnTo>
                  <a:lnTo>
                    <a:pt x="154" y="1843"/>
                  </a:lnTo>
                  <a:lnTo>
                    <a:pt x="307" y="1997"/>
                  </a:lnTo>
                  <a:lnTo>
                    <a:pt x="410" y="2099"/>
                  </a:lnTo>
                  <a:lnTo>
                    <a:pt x="614" y="2150"/>
                  </a:lnTo>
                  <a:lnTo>
                    <a:pt x="768" y="2150"/>
                  </a:lnTo>
                  <a:lnTo>
                    <a:pt x="921" y="2099"/>
                  </a:lnTo>
                  <a:lnTo>
                    <a:pt x="1075" y="1997"/>
                  </a:lnTo>
                  <a:lnTo>
                    <a:pt x="1229" y="1894"/>
                  </a:lnTo>
                  <a:lnTo>
                    <a:pt x="1382" y="1587"/>
                  </a:lnTo>
                  <a:lnTo>
                    <a:pt x="1484" y="1178"/>
                  </a:lnTo>
                  <a:lnTo>
                    <a:pt x="1536" y="768"/>
                  </a:lnTo>
                  <a:lnTo>
                    <a:pt x="1433" y="410"/>
                  </a:lnTo>
                  <a:lnTo>
                    <a:pt x="1382" y="256"/>
                  </a:lnTo>
                  <a:lnTo>
                    <a:pt x="1280" y="154"/>
                  </a:lnTo>
                  <a:lnTo>
                    <a:pt x="1126" y="52"/>
                  </a:lnTo>
                  <a:lnTo>
                    <a:pt x="97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102;p54">
              <a:extLst>
                <a:ext uri="{FF2B5EF4-FFF2-40B4-BE49-F238E27FC236}">
                  <a16:creationId xmlns:a16="http://schemas.microsoft.com/office/drawing/2014/main" id="{4F640D3D-37F4-9277-51C9-9FFFEC6385B3}"/>
                </a:ext>
              </a:extLst>
            </p:cNvPr>
            <p:cNvSpPr/>
            <p:nvPr/>
          </p:nvSpPr>
          <p:spPr>
            <a:xfrm>
              <a:off x="5497800" y="929100"/>
              <a:ext cx="56325" cy="42250"/>
            </a:xfrm>
            <a:custGeom>
              <a:avLst/>
              <a:gdLst/>
              <a:ahLst/>
              <a:cxnLst/>
              <a:rect l="l" t="t" r="r" b="b"/>
              <a:pathLst>
                <a:path w="2253" h="1690" extrusionOk="0">
                  <a:moveTo>
                    <a:pt x="768" y="1"/>
                  </a:moveTo>
                  <a:lnTo>
                    <a:pt x="461" y="52"/>
                  </a:lnTo>
                  <a:lnTo>
                    <a:pt x="205" y="205"/>
                  </a:lnTo>
                  <a:lnTo>
                    <a:pt x="103" y="308"/>
                  </a:lnTo>
                  <a:lnTo>
                    <a:pt x="0" y="410"/>
                  </a:lnTo>
                  <a:lnTo>
                    <a:pt x="0" y="564"/>
                  </a:lnTo>
                  <a:lnTo>
                    <a:pt x="52" y="717"/>
                  </a:lnTo>
                  <a:lnTo>
                    <a:pt x="205" y="922"/>
                  </a:lnTo>
                  <a:lnTo>
                    <a:pt x="359" y="1076"/>
                  </a:lnTo>
                  <a:lnTo>
                    <a:pt x="564" y="1178"/>
                  </a:lnTo>
                  <a:lnTo>
                    <a:pt x="819" y="1280"/>
                  </a:lnTo>
                  <a:lnTo>
                    <a:pt x="1178" y="1485"/>
                  </a:lnTo>
                  <a:lnTo>
                    <a:pt x="1587" y="1690"/>
                  </a:lnTo>
                  <a:lnTo>
                    <a:pt x="1792" y="1690"/>
                  </a:lnTo>
                  <a:lnTo>
                    <a:pt x="1946" y="1639"/>
                  </a:lnTo>
                  <a:lnTo>
                    <a:pt x="2099" y="1536"/>
                  </a:lnTo>
                  <a:lnTo>
                    <a:pt x="2201" y="1383"/>
                  </a:lnTo>
                  <a:lnTo>
                    <a:pt x="2253" y="1229"/>
                  </a:lnTo>
                  <a:lnTo>
                    <a:pt x="2253" y="1024"/>
                  </a:lnTo>
                  <a:lnTo>
                    <a:pt x="2048" y="768"/>
                  </a:lnTo>
                  <a:lnTo>
                    <a:pt x="1843" y="513"/>
                  </a:lnTo>
                  <a:lnTo>
                    <a:pt x="1638" y="308"/>
                  </a:lnTo>
                  <a:lnTo>
                    <a:pt x="1331" y="205"/>
                  </a:lnTo>
                  <a:lnTo>
                    <a:pt x="1075" y="52"/>
                  </a:lnTo>
                  <a:lnTo>
                    <a:pt x="76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3;p54">
              <a:extLst>
                <a:ext uri="{FF2B5EF4-FFF2-40B4-BE49-F238E27FC236}">
                  <a16:creationId xmlns:a16="http://schemas.microsoft.com/office/drawing/2014/main" id="{2FC6C332-84A1-DD4A-2D73-18F41BF67AF1}"/>
                </a:ext>
              </a:extLst>
            </p:cNvPr>
            <p:cNvSpPr/>
            <p:nvPr/>
          </p:nvSpPr>
          <p:spPr>
            <a:xfrm>
              <a:off x="5355750" y="918875"/>
              <a:ext cx="60175" cy="34575"/>
            </a:xfrm>
            <a:custGeom>
              <a:avLst/>
              <a:gdLst/>
              <a:ahLst/>
              <a:cxnLst/>
              <a:rect l="l" t="t" r="r" b="b"/>
              <a:pathLst>
                <a:path w="2407" h="1383" extrusionOk="0">
                  <a:moveTo>
                    <a:pt x="1485" y="0"/>
                  </a:moveTo>
                  <a:lnTo>
                    <a:pt x="1178" y="51"/>
                  </a:lnTo>
                  <a:lnTo>
                    <a:pt x="922" y="103"/>
                  </a:lnTo>
                  <a:lnTo>
                    <a:pt x="615" y="205"/>
                  </a:lnTo>
                  <a:lnTo>
                    <a:pt x="359" y="359"/>
                  </a:lnTo>
                  <a:lnTo>
                    <a:pt x="103" y="563"/>
                  </a:lnTo>
                  <a:lnTo>
                    <a:pt x="1" y="717"/>
                  </a:lnTo>
                  <a:lnTo>
                    <a:pt x="1" y="922"/>
                  </a:lnTo>
                  <a:lnTo>
                    <a:pt x="52" y="1075"/>
                  </a:lnTo>
                  <a:lnTo>
                    <a:pt x="155" y="1229"/>
                  </a:lnTo>
                  <a:lnTo>
                    <a:pt x="359" y="1331"/>
                  </a:lnTo>
                  <a:lnTo>
                    <a:pt x="564" y="1382"/>
                  </a:lnTo>
                  <a:lnTo>
                    <a:pt x="974" y="1331"/>
                  </a:lnTo>
                  <a:lnTo>
                    <a:pt x="1434" y="1229"/>
                  </a:lnTo>
                  <a:lnTo>
                    <a:pt x="1690" y="1229"/>
                  </a:lnTo>
                  <a:lnTo>
                    <a:pt x="1895" y="1126"/>
                  </a:lnTo>
                  <a:lnTo>
                    <a:pt x="2100" y="1075"/>
                  </a:lnTo>
                  <a:lnTo>
                    <a:pt x="2304" y="922"/>
                  </a:lnTo>
                  <a:lnTo>
                    <a:pt x="2407" y="768"/>
                  </a:lnTo>
                  <a:lnTo>
                    <a:pt x="2407" y="614"/>
                  </a:lnTo>
                  <a:lnTo>
                    <a:pt x="2407" y="512"/>
                  </a:lnTo>
                  <a:lnTo>
                    <a:pt x="2304" y="359"/>
                  </a:lnTo>
                  <a:lnTo>
                    <a:pt x="2100" y="154"/>
                  </a:lnTo>
                  <a:lnTo>
                    <a:pt x="1792" y="51"/>
                  </a:lnTo>
                  <a:lnTo>
                    <a:pt x="148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4;p54">
              <a:extLst>
                <a:ext uri="{FF2B5EF4-FFF2-40B4-BE49-F238E27FC236}">
                  <a16:creationId xmlns:a16="http://schemas.microsoft.com/office/drawing/2014/main" id="{741A7ED7-ABFC-BF0B-CC4E-71461B061AA0}"/>
                </a:ext>
              </a:extLst>
            </p:cNvPr>
            <p:cNvSpPr/>
            <p:nvPr/>
          </p:nvSpPr>
          <p:spPr>
            <a:xfrm>
              <a:off x="5470925" y="1162000"/>
              <a:ext cx="33300" cy="17925"/>
            </a:xfrm>
            <a:custGeom>
              <a:avLst/>
              <a:gdLst/>
              <a:ahLst/>
              <a:cxnLst/>
              <a:rect l="l" t="t" r="r" b="b"/>
              <a:pathLst>
                <a:path w="1332" h="717" extrusionOk="0">
                  <a:moveTo>
                    <a:pt x="1280" y="0"/>
                  </a:moveTo>
                  <a:lnTo>
                    <a:pt x="1229" y="52"/>
                  </a:lnTo>
                  <a:lnTo>
                    <a:pt x="1024" y="307"/>
                  </a:lnTo>
                  <a:lnTo>
                    <a:pt x="871" y="410"/>
                  </a:lnTo>
                  <a:lnTo>
                    <a:pt x="717" y="512"/>
                  </a:lnTo>
                  <a:lnTo>
                    <a:pt x="359" y="461"/>
                  </a:lnTo>
                  <a:lnTo>
                    <a:pt x="1" y="410"/>
                  </a:lnTo>
                  <a:lnTo>
                    <a:pt x="154" y="563"/>
                  </a:lnTo>
                  <a:lnTo>
                    <a:pt x="410" y="666"/>
                  </a:lnTo>
                  <a:lnTo>
                    <a:pt x="615" y="717"/>
                  </a:lnTo>
                  <a:lnTo>
                    <a:pt x="871" y="666"/>
                  </a:lnTo>
                  <a:lnTo>
                    <a:pt x="1075" y="563"/>
                  </a:lnTo>
                  <a:lnTo>
                    <a:pt x="1229" y="410"/>
                  </a:lnTo>
                  <a:lnTo>
                    <a:pt x="1280" y="256"/>
                  </a:lnTo>
                  <a:lnTo>
                    <a:pt x="133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5;p54">
              <a:extLst>
                <a:ext uri="{FF2B5EF4-FFF2-40B4-BE49-F238E27FC236}">
                  <a16:creationId xmlns:a16="http://schemas.microsoft.com/office/drawing/2014/main" id="{577C9283-034C-BCE9-8B9C-87D6E9F125E7}"/>
                </a:ext>
              </a:extLst>
            </p:cNvPr>
            <p:cNvSpPr/>
            <p:nvPr/>
          </p:nvSpPr>
          <p:spPr>
            <a:xfrm>
              <a:off x="5390300" y="921425"/>
              <a:ext cx="96000" cy="212450"/>
            </a:xfrm>
            <a:custGeom>
              <a:avLst/>
              <a:gdLst/>
              <a:ahLst/>
              <a:cxnLst/>
              <a:rect l="l" t="t" r="r" b="b"/>
              <a:pathLst>
                <a:path w="3840" h="8498" extrusionOk="0">
                  <a:moveTo>
                    <a:pt x="1690" y="1"/>
                  </a:moveTo>
                  <a:lnTo>
                    <a:pt x="1639" y="52"/>
                  </a:lnTo>
                  <a:lnTo>
                    <a:pt x="1588" y="52"/>
                  </a:lnTo>
                  <a:lnTo>
                    <a:pt x="1076" y="1741"/>
                  </a:lnTo>
                  <a:lnTo>
                    <a:pt x="615" y="3430"/>
                  </a:lnTo>
                  <a:lnTo>
                    <a:pt x="257" y="5170"/>
                  </a:lnTo>
                  <a:lnTo>
                    <a:pt x="1" y="6911"/>
                  </a:lnTo>
                  <a:lnTo>
                    <a:pt x="1" y="6962"/>
                  </a:lnTo>
                  <a:lnTo>
                    <a:pt x="103" y="7013"/>
                  </a:lnTo>
                  <a:lnTo>
                    <a:pt x="462" y="6962"/>
                  </a:lnTo>
                  <a:lnTo>
                    <a:pt x="1127" y="6757"/>
                  </a:lnTo>
                  <a:lnTo>
                    <a:pt x="1127" y="6757"/>
                  </a:lnTo>
                  <a:lnTo>
                    <a:pt x="973" y="8190"/>
                  </a:lnTo>
                  <a:lnTo>
                    <a:pt x="973" y="8293"/>
                  </a:lnTo>
                  <a:lnTo>
                    <a:pt x="1076" y="8344"/>
                  </a:lnTo>
                  <a:lnTo>
                    <a:pt x="1383" y="8446"/>
                  </a:lnTo>
                  <a:lnTo>
                    <a:pt x="1792" y="8497"/>
                  </a:lnTo>
                  <a:lnTo>
                    <a:pt x="2202" y="8497"/>
                  </a:lnTo>
                  <a:lnTo>
                    <a:pt x="2663" y="8395"/>
                  </a:lnTo>
                  <a:lnTo>
                    <a:pt x="3123" y="8241"/>
                  </a:lnTo>
                  <a:lnTo>
                    <a:pt x="3482" y="7985"/>
                  </a:lnTo>
                  <a:lnTo>
                    <a:pt x="3840" y="7627"/>
                  </a:lnTo>
                  <a:lnTo>
                    <a:pt x="3840" y="7576"/>
                  </a:lnTo>
                  <a:lnTo>
                    <a:pt x="3789" y="7525"/>
                  </a:lnTo>
                  <a:lnTo>
                    <a:pt x="3482" y="7678"/>
                  </a:lnTo>
                  <a:lnTo>
                    <a:pt x="3226" y="7832"/>
                  </a:lnTo>
                  <a:lnTo>
                    <a:pt x="2919" y="7934"/>
                  </a:lnTo>
                  <a:lnTo>
                    <a:pt x="2611" y="8037"/>
                  </a:lnTo>
                  <a:lnTo>
                    <a:pt x="2304" y="8088"/>
                  </a:lnTo>
                  <a:lnTo>
                    <a:pt x="1639" y="8088"/>
                  </a:lnTo>
                  <a:lnTo>
                    <a:pt x="1332" y="8037"/>
                  </a:lnTo>
                  <a:lnTo>
                    <a:pt x="1485" y="7115"/>
                  </a:lnTo>
                  <a:lnTo>
                    <a:pt x="1639" y="6245"/>
                  </a:lnTo>
                  <a:lnTo>
                    <a:pt x="1025" y="6296"/>
                  </a:lnTo>
                  <a:lnTo>
                    <a:pt x="513" y="6450"/>
                  </a:lnTo>
                  <a:lnTo>
                    <a:pt x="769" y="4863"/>
                  </a:lnTo>
                  <a:lnTo>
                    <a:pt x="1127" y="3276"/>
                  </a:lnTo>
                  <a:lnTo>
                    <a:pt x="1485" y="1690"/>
                  </a:lnTo>
                  <a:lnTo>
                    <a:pt x="1741" y="52"/>
                  </a:lnTo>
                  <a:lnTo>
                    <a:pt x="169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6;p54">
              <a:extLst>
                <a:ext uri="{FF2B5EF4-FFF2-40B4-BE49-F238E27FC236}">
                  <a16:creationId xmlns:a16="http://schemas.microsoft.com/office/drawing/2014/main" id="{5C817BA7-E110-6624-DFDE-82102A811C1D}"/>
                </a:ext>
              </a:extLst>
            </p:cNvPr>
            <p:cNvSpPr/>
            <p:nvPr/>
          </p:nvSpPr>
          <p:spPr>
            <a:xfrm>
              <a:off x="5290500" y="689825"/>
              <a:ext cx="520825" cy="362150"/>
            </a:xfrm>
            <a:custGeom>
              <a:avLst/>
              <a:gdLst/>
              <a:ahLst/>
              <a:cxnLst/>
              <a:rect l="l" t="t" r="r" b="b"/>
              <a:pathLst>
                <a:path w="20833" h="14486" extrusionOk="0">
                  <a:moveTo>
                    <a:pt x="10698" y="0"/>
                  </a:moveTo>
                  <a:lnTo>
                    <a:pt x="9879" y="51"/>
                  </a:lnTo>
                  <a:lnTo>
                    <a:pt x="9060" y="154"/>
                  </a:lnTo>
                  <a:lnTo>
                    <a:pt x="8344" y="307"/>
                  </a:lnTo>
                  <a:lnTo>
                    <a:pt x="7627" y="512"/>
                  </a:lnTo>
                  <a:lnTo>
                    <a:pt x="6347" y="922"/>
                  </a:lnTo>
                  <a:lnTo>
                    <a:pt x="5273" y="1331"/>
                  </a:lnTo>
                  <a:lnTo>
                    <a:pt x="4454" y="1740"/>
                  </a:lnTo>
                  <a:lnTo>
                    <a:pt x="3737" y="2099"/>
                  </a:lnTo>
                  <a:lnTo>
                    <a:pt x="3328" y="1792"/>
                  </a:lnTo>
                  <a:lnTo>
                    <a:pt x="2867" y="1485"/>
                  </a:lnTo>
                  <a:lnTo>
                    <a:pt x="2304" y="1229"/>
                  </a:lnTo>
                  <a:lnTo>
                    <a:pt x="1997" y="1075"/>
                  </a:lnTo>
                  <a:lnTo>
                    <a:pt x="1690" y="1024"/>
                  </a:lnTo>
                  <a:lnTo>
                    <a:pt x="1434" y="973"/>
                  </a:lnTo>
                  <a:lnTo>
                    <a:pt x="1127" y="973"/>
                  </a:lnTo>
                  <a:lnTo>
                    <a:pt x="871" y="1024"/>
                  </a:lnTo>
                  <a:lnTo>
                    <a:pt x="615" y="1126"/>
                  </a:lnTo>
                  <a:lnTo>
                    <a:pt x="410" y="1331"/>
                  </a:lnTo>
                  <a:lnTo>
                    <a:pt x="257" y="1638"/>
                  </a:lnTo>
                  <a:lnTo>
                    <a:pt x="103" y="2048"/>
                  </a:lnTo>
                  <a:lnTo>
                    <a:pt x="1" y="2713"/>
                  </a:lnTo>
                  <a:lnTo>
                    <a:pt x="1" y="3583"/>
                  </a:lnTo>
                  <a:lnTo>
                    <a:pt x="52" y="3993"/>
                  </a:lnTo>
                  <a:lnTo>
                    <a:pt x="103" y="4453"/>
                  </a:lnTo>
                  <a:lnTo>
                    <a:pt x="257" y="4914"/>
                  </a:lnTo>
                  <a:lnTo>
                    <a:pt x="410" y="5375"/>
                  </a:lnTo>
                  <a:lnTo>
                    <a:pt x="615" y="5835"/>
                  </a:lnTo>
                  <a:lnTo>
                    <a:pt x="922" y="6245"/>
                  </a:lnTo>
                  <a:lnTo>
                    <a:pt x="1229" y="6654"/>
                  </a:lnTo>
                  <a:lnTo>
                    <a:pt x="1638" y="7012"/>
                  </a:lnTo>
                  <a:lnTo>
                    <a:pt x="2150" y="7320"/>
                  </a:lnTo>
                  <a:lnTo>
                    <a:pt x="2713" y="7524"/>
                  </a:lnTo>
                  <a:lnTo>
                    <a:pt x="3328" y="7729"/>
                  </a:lnTo>
                  <a:lnTo>
                    <a:pt x="3942" y="7780"/>
                  </a:lnTo>
                  <a:lnTo>
                    <a:pt x="4556" y="7831"/>
                  </a:lnTo>
                  <a:lnTo>
                    <a:pt x="5170" y="7780"/>
                  </a:lnTo>
                  <a:lnTo>
                    <a:pt x="5836" y="7678"/>
                  </a:lnTo>
                  <a:lnTo>
                    <a:pt x="6399" y="7576"/>
                  </a:lnTo>
                  <a:lnTo>
                    <a:pt x="7013" y="7371"/>
                  </a:lnTo>
                  <a:lnTo>
                    <a:pt x="7525" y="7217"/>
                  </a:lnTo>
                  <a:lnTo>
                    <a:pt x="8548" y="6808"/>
                  </a:lnTo>
                  <a:lnTo>
                    <a:pt x="9316" y="6398"/>
                  </a:lnTo>
                  <a:lnTo>
                    <a:pt x="9982" y="6040"/>
                  </a:lnTo>
                  <a:lnTo>
                    <a:pt x="10135" y="6603"/>
                  </a:lnTo>
                  <a:lnTo>
                    <a:pt x="10391" y="7115"/>
                  </a:lnTo>
                  <a:lnTo>
                    <a:pt x="10698" y="7576"/>
                  </a:lnTo>
                  <a:lnTo>
                    <a:pt x="11056" y="7985"/>
                  </a:lnTo>
                  <a:lnTo>
                    <a:pt x="11415" y="8394"/>
                  </a:lnTo>
                  <a:lnTo>
                    <a:pt x="11824" y="8702"/>
                  </a:lnTo>
                  <a:lnTo>
                    <a:pt x="12285" y="8958"/>
                  </a:lnTo>
                  <a:lnTo>
                    <a:pt x="12694" y="9213"/>
                  </a:lnTo>
                  <a:lnTo>
                    <a:pt x="13564" y="9572"/>
                  </a:lnTo>
                  <a:lnTo>
                    <a:pt x="14281" y="9776"/>
                  </a:lnTo>
                  <a:lnTo>
                    <a:pt x="14946" y="9930"/>
                  </a:lnTo>
                  <a:lnTo>
                    <a:pt x="15100" y="10647"/>
                  </a:lnTo>
                  <a:lnTo>
                    <a:pt x="15254" y="11363"/>
                  </a:lnTo>
                  <a:lnTo>
                    <a:pt x="15561" y="12182"/>
                  </a:lnTo>
                  <a:lnTo>
                    <a:pt x="15714" y="12643"/>
                  </a:lnTo>
                  <a:lnTo>
                    <a:pt x="15919" y="13052"/>
                  </a:lnTo>
                  <a:lnTo>
                    <a:pt x="16175" y="13411"/>
                  </a:lnTo>
                  <a:lnTo>
                    <a:pt x="16482" y="13769"/>
                  </a:lnTo>
                  <a:lnTo>
                    <a:pt x="16789" y="14025"/>
                  </a:lnTo>
                  <a:lnTo>
                    <a:pt x="17147" y="14281"/>
                  </a:lnTo>
                  <a:lnTo>
                    <a:pt x="17557" y="14434"/>
                  </a:lnTo>
                  <a:lnTo>
                    <a:pt x="18018" y="14485"/>
                  </a:lnTo>
                  <a:lnTo>
                    <a:pt x="18171" y="14434"/>
                  </a:lnTo>
                  <a:lnTo>
                    <a:pt x="18273" y="14383"/>
                  </a:lnTo>
                  <a:lnTo>
                    <a:pt x="18581" y="14127"/>
                  </a:lnTo>
                  <a:lnTo>
                    <a:pt x="18888" y="13769"/>
                  </a:lnTo>
                  <a:lnTo>
                    <a:pt x="19195" y="13257"/>
                  </a:lnTo>
                  <a:lnTo>
                    <a:pt x="19451" y="12694"/>
                  </a:lnTo>
                  <a:lnTo>
                    <a:pt x="19707" y="12029"/>
                  </a:lnTo>
                  <a:lnTo>
                    <a:pt x="19963" y="11312"/>
                  </a:lnTo>
                  <a:lnTo>
                    <a:pt x="20218" y="10595"/>
                  </a:lnTo>
                  <a:lnTo>
                    <a:pt x="20577" y="9060"/>
                  </a:lnTo>
                  <a:lnTo>
                    <a:pt x="20679" y="8343"/>
                  </a:lnTo>
                  <a:lnTo>
                    <a:pt x="20782" y="7627"/>
                  </a:lnTo>
                  <a:lnTo>
                    <a:pt x="20833" y="7012"/>
                  </a:lnTo>
                  <a:lnTo>
                    <a:pt x="20833" y="6449"/>
                  </a:lnTo>
                  <a:lnTo>
                    <a:pt x="20782" y="5989"/>
                  </a:lnTo>
                  <a:lnTo>
                    <a:pt x="20730" y="5682"/>
                  </a:lnTo>
                  <a:lnTo>
                    <a:pt x="20577" y="5426"/>
                  </a:lnTo>
                  <a:lnTo>
                    <a:pt x="20423" y="5170"/>
                  </a:lnTo>
                  <a:lnTo>
                    <a:pt x="20014" y="4812"/>
                  </a:lnTo>
                  <a:lnTo>
                    <a:pt x="19553" y="4504"/>
                  </a:lnTo>
                  <a:lnTo>
                    <a:pt x="19144" y="4249"/>
                  </a:lnTo>
                  <a:lnTo>
                    <a:pt x="18683" y="4044"/>
                  </a:lnTo>
                  <a:lnTo>
                    <a:pt x="18376" y="3941"/>
                  </a:lnTo>
                  <a:lnTo>
                    <a:pt x="18018" y="3839"/>
                  </a:lnTo>
                  <a:lnTo>
                    <a:pt x="17659" y="3327"/>
                  </a:lnTo>
                  <a:lnTo>
                    <a:pt x="17250" y="2713"/>
                  </a:lnTo>
                  <a:lnTo>
                    <a:pt x="16584" y="2048"/>
                  </a:lnTo>
                  <a:lnTo>
                    <a:pt x="16226" y="1740"/>
                  </a:lnTo>
                  <a:lnTo>
                    <a:pt x="15817" y="1382"/>
                  </a:lnTo>
                  <a:lnTo>
                    <a:pt x="15356" y="1075"/>
                  </a:lnTo>
                  <a:lnTo>
                    <a:pt x="14844" y="768"/>
                  </a:lnTo>
                  <a:lnTo>
                    <a:pt x="14281" y="512"/>
                  </a:lnTo>
                  <a:lnTo>
                    <a:pt x="13718" y="307"/>
                  </a:lnTo>
                  <a:lnTo>
                    <a:pt x="13053" y="103"/>
                  </a:lnTo>
                  <a:lnTo>
                    <a:pt x="12387" y="51"/>
                  </a:lnTo>
                  <a:lnTo>
                    <a:pt x="1151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7;p54">
              <a:extLst>
                <a:ext uri="{FF2B5EF4-FFF2-40B4-BE49-F238E27FC236}">
                  <a16:creationId xmlns:a16="http://schemas.microsoft.com/office/drawing/2014/main" id="{6350BB7C-053A-AAC9-71D1-ABE66EB34BEA}"/>
                </a:ext>
              </a:extLst>
            </p:cNvPr>
            <p:cNvSpPr/>
            <p:nvPr/>
          </p:nvSpPr>
          <p:spPr>
            <a:xfrm>
              <a:off x="5536200" y="815225"/>
              <a:ext cx="156125" cy="133100"/>
            </a:xfrm>
            <a:custGeom>
              <a:avLst/>
              <a:gdLst/>
              <a:ahLst/>
              <a:cxnLst/>
              <a:rect l="l" t="t" r="r" b="b"/>
              <a:pathLst>
                <a:path w="6245" h="5324" extrusionOk="0">
                  <a:moveTo>
                    <a:pt x="51" y="0"/>
                  </a:moveTo>
                  <a:lnTo>
                    <a:pt x="0" y="51"/>
                  </a:lnTo>
                  <a:lnTo>
                    <a:pt x="51" y="614"/>
                  </a:lnTo>
                  <a:lnTo>
                    <a:pt x="154" y="1178"/>
                  </a:lnTo>
                  <a:lnTo>
                    <a:pt x="358" y="1689"/>
                  </a:lnTo>
                  <a:lnTo>
                    <a:pt x="563" y="2252"/>
                  </a:lnTo>
                  <a:lnTo>
                    <a:pt x="819" y="2764"/>
                  </a:lnTo>
                  <a:lnTo>
                    <a:pt x="1177" y="3276"/>
                  </a:lnTo>
                  <a:lnTo>
                    <a:pt x="1536" y="3737"/>
                  </a:lnTo>
                  <a:lnTo>
                    <a:pt x="1945" y="4146"/>
                  </a:lnTo>
                  <a:lnTo>
                    <a:pt x="2355" y="4505"/>
                  </a:lnTo>
                  <a:lnTo>
                    <a:pt x="2815" y="4812"/>
                  </a:lnTo>
                  <a:lnTo>
                    <a:pt x="3327" y="5068"/>
                  </a:lnTo>
                  <a:lnTo>
                    <a:pt x="3839" y="5221"/>
                  </a:lnTo>
                  <a:lnTo>
                    <a:pt x="4402" y="5323"/>
                  </a:lnTo>
                  <a:lnTo>
                    <a:pt x="4965" y="5323"/>
                  </a:lnTo>
                  <a:lnTo>
                    <a:pt x="5579" y="5272"/>
                  </a:lnTo>
                  <a:lnTo>
                    <a:pt x="6193" y="5068"/>
                  </a:lnTo>
                  <a:lnTo>
                    <a:pt x="6245" y="5068"/>
                  </a:lnTo>
                  <a:lnTo>
                    <a:pt x="6245" y="4965"/>
                  </a:lnTo>
                  <a:lnTo>
                    <a:pt x="6193" y="4965"/>
                  </a:lnTo>
                  <a:lnTo>
                    <a:pt x="6142" y="4914"/>
                  </a:lnTo>
                  <a:lnTo>
                    <a:pt x="5528" y="5016"/>
                  </a:lnTo>
                  <a:lnTo>
                    <a:pt x="4965" y="4965"/>
                  </a:lnTo>
                  <a:lnTo>
                    <a:pt x="4402" y="4914"/>
                  </a:lnTo>
                  <a:lnTo>
                    <a:pt x="3839" y="4812"/>
                  </a:lnTo>
                  <a:lnTo>
                    <a:pt x="3378" y="4658"/>
                  </a:lnTo>
                  <a:lnTo>
                    <a:pt x="2918" y="4453"/>
                  </a:lnTo>
                  <a:lnTo>
                    <a:pt x="2457" y="4146"/>
                  </a:lnTo>
                  <a:lnTo>
                    <a:pt x="2047" y="3839"/>
                  </a:lnTo>
                  <a:lnTo>
                    <a:pt x="1689" y="3481"/>
                  </a:lnTo>
                  <a:lnTo>
                    <a:pt x="1331" y="3123"/>
                  </a:lnTo>
                  <a:lnTo>
                    <a:pt x="1024" y="2662"/>
                  </a:lnTo>
                  <a:lnTo>
                    <a:pt x="768" y="2201"/>
                  </a:lnTo>
                  <a:lnTo>
                    <a:pt x="512" y="1689"/>
                  </a:lnTo>
                  <a:lnTo>
                    <a:pt x="358" y="1178"/>
                  </a:lnTo>
                  <a:lnTo>
                    <a:pt x="205" y="614"/>
                  </a:lnTo>
                  <a:lnTo>
                    <a:pt x="51" y="51"/>
                  </a:lnTo>
                  <a:lnTo>
                    <a:pt x="5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8;p54">
              <a:extLst>
                <a:ext uri="{FF2B5EF4-FFF2-40B4-BE49-F238E27FC236}">
                  <a16:creationId xmlns:a16="http://schemas.microsoft.com/office/drawing/2014/main" id="{EB1EA94B-568D-79D4-0470-43FA27958463}"/>
                </a:ext>
              </a:extLst>
            </p:cNvPr>
            <p:cNvSpPr/>
            <p:nvPr/>
          </p:nvSpPr>
          <p:spPr>
            <a:xfrm>
              <a:off x="5738375" y="785800"/>
              <a:ext cx="88300" cy="264900"/>
            </a:xfrm>
            <a:custGeom>
              <a:avLst/>
              <a:gdLst/>
              <a:ahLst/>
              <a:cxnLst/>
              <a:rect l="l" t="t" r="r" b="b"/>
              <a:pathLst>
                <a:path w="3532" h="10596" extrusionOk="0">
                  <a:moveTo>
                    <a:pt x="0" y="0"/>
                  </a:moveTo>
                  <a:lnTo>
                    <a:pt x="0" y="51"/>
                  </a:lnTo>
                  <a:lnTo>
                    <a:pt x="768" y="358"/>
                  </a:lnTo>
                  <a:lnTo>
                    <a:pt x="1485" y="665"/>
                  </a:lnTo>
                  <a:lnTo>
                    <a:pt x="1792" y="870"/>
                  </a:lnTo>
                  <a:lnTo>
                    <a:pt x="2150" y="1075"/>
                  </a:lnTo>
                  <a:lnTo>
                    <a:pt x="2406" y="1331"/>
                  </a:lnTo>
                  <a:lnTo>
                    <a:pt x="2713" y="1638"/>
                  </a:lnTo>
                  <a:lnTo>
                    <a:pt x="2969" y="2047"/>
                  </a:lnTo>
                  <a:lnTo>
                    <a:pt x="3122" y="2457"/>
                  </a:lnTo>
                  <a:lnTo>
                    <a:pt x="3225" y="2918"/>
                  </a:lnTo>
                  <a:lnTo>
                    <a:pt x="3276" y="3327"/>
                  </a:lnTo>
                  <a:lnTo>
                    <a:pt x="3276" y="3788"/>
                  </a:lnTo>
                  <a:lnTo>
                    <a:pt x="3225" y="4248"/>
                  </a:lnTo>
                  <a:lnTo>
                    <a:pt x="3071" y="5170"/>
                  </a:lnTo>
                  <a:lnTo>
                    <a:pt x="2867" y="5886"/>
                  </a:lnTo>
                  <a:lnTo>
                    <a:pt x="2662" y="6603"/>
                  </a:lnTo>
                  <a:lnTo>
                    <a:pt x="2355" y="7371"/>
                  </a:lnTo>
                  <a:lnTo>
                    <a:pt x="2048" y="8087"/>
                  </a:lnTo>
                  <a:lnTo>
                    <a:pt x="1638" y="8753"/>
                  </a:lnTo>
                  <a:lnTo>
                    <a:pt x="1177" y="9418"/>
                  </a:lnTo>
                  <a:lnTo>
                    <a:pt x="666" y="9981"/>
                  </a:lnTo>
                  <a:lnTo>
                    <a:pt x="410" y="10186"/>
                  </a:lnTo>
                  <a:lnTo>
                    <a:pt x="103" y="10442"/>
                  </a:lnTo>
                  <a:lnTo>
                    <a:pt x="51" y="10493"/>
                  </a:lnTo>
                  <a:lnTo>
                    <a:pt x="103" y="10544"/>
                  </a:lnTo>
                  <a:lnTo>
                    <a:pt x="154" y="10595"/>
                  </a:lnTo>
                  <a:lnTo>
                    <a:pt x="205" y="10544"/>
                  </a:lnTo>
                  <a:lnTo>
                    <a:pt x="563" y="10339"/>
                  </a:lnTo>
                  <a:lnTo>
                    <a:pt x="870" y="10032"/>
                  </a:lnTo>
                  <a:lnTo>
                    <a:pt x="1177" y="9725"/>
                  </a:lnTo>
                  <a:lnTo>
                    <a:pt x="1485" y="9367"/>
                  </a:lnTo>
                  <a:lnTo>
                    <a:pt x="1996" y="8599"/>
                  </a:lnTo>
                  <a:lnTo>
                    <a:pt x="2457" y="7729"/>
                  </a:lnTo>
                  <a:lnTo>
                    <a:pt x="2867" y="6859"/>
                  </a:lnTo>
                  <a:lnTo>
                    <a:pt x="3122" y="5937"/>
                  </a:lnTo>
                  <a:lnTo>
                    <a:pt x="3327" y="5067"/>
                  </a:lnTo>
                  <a:lnTo>
                    <a:pt x="3481" y="4197"/>
                  </a:lnTo>
                  <a:lnTo>
                    <a:pt x="3532" y="3788"/>
                  </a:lnTo>
                  <a:lnTo>
                    <a:pt x="3481" y="3378"/>
                  </a:lnTo>
                  <a:lnTo>
                    <a:pt x="3430" y="2969"/>
                  </a:lnTo>
                  <a:lnTo>
                    <a:pt x="3378" y="2610"/>
                  </a:lnTo>
                  <a:lnTo>
                    <a:pt x="3225" y="2252"/>
                  </a:lnTo>
                  <a:lnTo>
                    <a:pt x="3071" y="1945"/>
                  </a:lnTo>
                  <a:lnTo>
                    <a:pt x="2867" y="1638"/>
                  </a:lnTo>
                  <a:lnTo>
                    <a:pt x="2662" y="1382"/>
                  </a:lnTo>
                  <a:lnTo>
                    <a:pt x="2406" y="1126"/>
                  </a:lnTo>
                  <a:lnTo>
                    <a:pt x="2150" y="870"/>
                  </a:lnTo>
                  <a:lnTo>
                    <a:pt x="1843" y="665"/>
                  </a:lnTo>
                  <a:lnTo>
                    <a:pt x="1536" y="512"/>
                  </a:lnTo>
                  <a:lnTo>
                    <a:pt x="819" y="205"/>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9;p54">
              <a:extLst>
                <a:ext uri="{FF2B5EF4-FFF2-40B4-BE49-F238E27FC236}">
                  <a16:creationId xmlns:a16="http://schemas.microsoft.com/office/drawing/2014/main" id="{D8CFDF01-85D4-EF13-BA71-621DF73B6B9B}"/>
                </a:ext>
              </a:extLst>
            </p:cNvPr>
            <p:cNvSpPr/>
            <p:nvPr/>
          </p:nvSpPr>
          <p:spPr>
            <a:xfrm>
              <a:off x="5282825" y="724375"/>
              <a:ext cx="170225" cy="163800"/>
            </a:xfrm>
            <a:custGeom>
              <a:avLst/>
              <a:gdLst/>
              <a:ahLst/>
              <a:cxnLst/>
              <a:rect l="l" t="t" r="r" b="b"/>
              <a:pathLst>
                <a:path w="6809" h="6552" extrusionOk="0">
                  <a:moveTo>
                    <a:pt x="717" y="0"/>
                  </a:moveTo>
                  <a:lnTo>
                    <a:pt x="359" y="666"/>
                  </a:lnTo>
                  <a:lnTo>
                    <a:pt x="154" y="1331"/>
                  </a:lnTo>
                  <a:lnTo>
                    <a:pt x="0" y="2099"/>
                  </a:lnTo>
                  <a:lnTo>
                    <a:pt x="0" y="2815"/>
                  </a:lnTo>
                  <a:lnTo>
                    <a:pt x="52" y="3532"/>
                  </a:lnTo>
                  <a:lnTo>
                    <a:pt x="154" y="3890"/>
                  </a:lnTo>
                  <a:lnTo>
                    <a:pt x="308" y="4248"/>
                  </a:lnTo>
                  <a:lnTo>
                    <a:pt x="461" y="4607"/>
                  </a:lnTo>
                  <a:lnTo>
                    <a:pt x="615" y="4914"/>
                  </a:lnTo>
                  <a:lnTo>
                    <a:pt x="871" y="5170"/>
                  </a:lnTo>
                  <a:lnTo>
                    <a:pt x="1127" y="5477"/>
                  </a:lnTo>
                  <a:lnTo>
                    <a:pt x="1382" y="5682"/>
                  </a:lnTo>
                  <a:lnTo>
                    <a:pt x="1690" y="5938"/>
                  </a:lnTo>
                  <a:lnTo>
                    <a:pt x="2048" y="6091"/>
                  </a:lnTo>
                  <a:lnTo>
                    <a:pt x="2355" y="6245"/>
                  </a:lnTo>
                  <a:lnTo>
                    <a:pt x="2764" y="6347"/>
                  </a:lnTo>
                  <a:lnTo>
                    <a:pt x="3123" y="6449"/>
                  </a:lnTo>
                  <a:lnTo>
                    <a:pt x="3891" y="6552"/>
                  </a:lnTo>
                  <a:lnTo>
                    <a:pt x="4658" y="6501"/>
                  </a:lnTo>
                  <a:lnTo>
                    <a:pt x="5426" y="6347"/>
                  </a:lnTo>
                  <a:lnTo>
                    <a:pt x="6143" y="6142"/>
                  </a:lnTo>
                  <a:lnTo>
                    <a:pt x="6450" y="5938"/>
                  </a:lnTo>
                  <a:lnTo>
                    <a:pt x="6808" y="5784"/>
                  </a:lnTo>
                  <a:lnTo>
                    <a:pt x="6808" y="5682"/>
                  </a:lnTo>
                  <a:lnTo>
                    <a:pt x="6808" y="5579"/>
                  </a:lnTo>
                  <a:lnTo>
                    <a:pt x="6706" y="5528"/>
                  </a:lnTo>
                  <a:lnTo>
                    <a:pt x="6654" y="5579"/>
                  </a:lnTo>
                  <a:lnTo>
                    <a:pt x="6040" y="5886"/>
                  </a:lnTo>
                  <a:lnTo>
                    <a:pt x="5426" y="6091"/>
                  </a:lnTo>
                  <a:lnTo>
                    <a:pt x="4761" y="6245"/>
                  </a:lnTo>
                  <a:lnTo>
                    <a:pt x="4095" y="6296"/>
                  </a:lnTo>
                  <a:lnTo>
                    <a:pt x="3430" y="6245"/>
                  </a:lnTo>
                  <a:lnTo>
                    <a:pt x="2764" y="6091"/>
                  </a:lnTo>
                  <a:lnTo>
                    <a:pt x="2150" y="5835"/>
                  </a:lnTo>
                  <a:lnTo>
                    <a:pt x="1536" y="5477"/>
                  </a:lnTo>
                  <a:lnTo>
                    <a:pt x="1229" y="5221"/>
                  </a:lnTo>
                  <a:lnTo>
                    <a:pt x="973" y="4965"/>
                  </a:lnTo>
                  <a:lnTo>
                    <a:pt x="768" y="4658"/>
                  </a:lnTo>
                  <a:lnTo>
                    <a:pt x="615" y="4351"/>
                  </a:lnTo>
                  <a:lnTo>
                    <a:pt x="461" y="4044"/>
                  </a:lnTo>
                  <a:lnTo>
                    <a:pt x="359" y="3685"/>
                  </a:lnTo>
                  <a:lnTo>
                    <a:pt x="308" y="3327"/>
                  </a:lnTo>
                  <a:lnTo>
                    <a:pt x="256" y="2969"/>
                  </a:lnTo>
                  <a:lnTo>
                    <a:pt x="308" y="2252"/>
                  </a:lnTo>
                  <a:lnTo>
                    <a:pt x="410" y="1536"/>
                  </a:lnTo>
                  <a:lnTo>
                    <a:pt x="615" y="819"/>
                  </a:lnTo>
                  <a:lnTo>
                    <a:pt x="871" y="103"/>
                  </a:lnTo>
                  <a:lnTo>
                    <a:pt x="871" y="51"/>
                  </a:lnTo>
                  <a:lnTo>
                    <a:pt x="81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10;p54">
              <a:extLst>
                <a:ext uri="{FF2B5EF4-FFF2-40B4-BE49-F238E27FC236}">
                  <a16:creationId xmlns:a16="http://schemas.microsoft.com/office/drawing/2014/main" id="{64C570C3-1DF1-7A6C-3576-E96FA57FCC61}"/>
                </a:ext>
              </a:extLst>
            </p:cNvPr>
            <p:cNvSpPr/>
            <p:nvPr/>
          </p:nvSpPr>
          <p:spPr>
            <a:xfrm>
              <a:off x="5450450" y="953425"/>
              <a:ext cx="156150" cy="156125"/>
            </a:xfrm>
            <a:custGeom>
              <a:avLst/>
              <a:gdLst/>
              <a:ahLst/>
              <a:cxnLst/>
              <a:rect l="l" t="t" r="r" b="b"/>
              <a:pathLst>
                <a:path w="6246" h="6245" extrusionOk="0">
                  <a:moveTo>
                    <a:pt x="3276" y="410"/>
                  </a:moveTo>
                  <a:lnTo>
                    <a:pt x="3635" y="461"/>
                  </a:lnTo>
                  <a:lnTo>
                    <a:pt x="4147" y="666"/>
                  </a:lnTo>
                  <a:lnTo>
                    <a:pt x="4607" y="922"/>
                  </a:lnTo>
                  <a:lnTo>
                    <a:pt x="5017" y="1229"/>
                  </a:lnTo>
                  <a:lnTo>
                    <a:pt x="5324" y="1638"/>
                  </a:lnTo>
                  <a:lnTo>
                    <a:pt x="5580" y="2099"/>
                  </a:lnTo>
                  <a:lnTo>
                    <a:pt x="5733" y="2611"/>
                  </a:lnTo>
                  <a:lnTo>
                    <a:pt x="5785" y="3122"/>
                  </a:lnTo>
                  <a:lnTo>
                    <a:pt x="5733" y="3686"/>
                  </a:lnTo>
                  <a:lnTo>
                    <a:pt x="5529" y="4197"/>
                  </a:lnTo>
                  <a:lnTo>
                    <a:pt x="5273" y="4658"/>
                  </a:lnTo>
                  <a:lnTo>
                    <a:pt x="4966" y="5068"/>
                  </a:lnTo>
                  <a:lnTo>
                    <a:pt x="4556" y="5375"/>
                  </a:lnTo>
                  <a:lnTo>
                    <a:pt x="4095" y="5631"/>
                  </a:lnTo>
                  <a:lnTo>
                    <a:pt x="3584" y="5784"/>
                  </a:lnTo>
                  <a:lnTo>
                    <a:pt x="3072" y="5835"/>
                  </a:lnTo>
                  <a:lnTo>
                    <a:pt x="2509" y="5784"/>
                  </a:lnTo>
                  <a:lnTo>
                    <a:pt x="1997" y="5579"/>
                  </a:lnTo>
                  <a:lnTo>
                    <a:pt x="1536" y="5323"/>
                  </a:lnTo>
                  <a:lnTo>
                    <a:pt x="1127" y="5016"/>
                  </a:lnTo>
                  <a:lnTo>
                    <a:pt x="820" y="4607"/>
                  </a:lnTo>
                  <a:lnTo>
                    <a:pt x="564" y="4146"/>
                  </a:lnTo>
                  <a:lnTo>
                    <a:pt x="410" y="3634"/>
                  </a:lnTo>
                  <a:lnTo>
                    <a:pt x="359" y="3122"/>
                  </a:lnTo>
                  <a:lnTo>
                    <a:pt x="410" y="2559"/>
                  </a:lnTo>
                  <a:lnTo>
                    <a:pt x="564" y="2150"/>
                  </a:lnTo>
                  <a:lnTo>
                    <a:pt x="768" y="1741"/>
                  </a:lnTo>
                  <a:lnTo>
                    <a:pt x="1024" y="1382"/>
                  </a:lnTo>
                  <a:lnTo>
                    <a:pt x="1331" y="1075"/>
                  </a:lnTo>
                  <a:lnTo>
                    <a:pt x="1690" y="819"/>
                  </a:lnTo>
                  <a:lnTo>
                    <a:pt x="2099" y="614"/>
                  </a:lnTo>
                  <a:lnTo>
                    <a:pt x="2509" y="461"/>
                  </a:lnTo>
                  <a:lnTo>
                    <a:pt x="2969" y="410"/>
                  </a:lnTo>
                  <a:close/>
                  <a:moveTo>
                    <a:pt x="2816" y="0"/>
                  </a:moveTo>
                  <a:lnTo>
                    <a:pt x="2509" y="51"/>
                  </a:lnTo>
                  <a:lnTo>
                    <a:pt x="1946" y="256"/>
                  </a:lnTo>
                  <a:lnTo>
                    <a:pt x="1383" y="512"/>
                  </a:lnTo>
                  <a:lnTo>
                    <a:pt x="922" y="870"/>
                  </a:lnTo>
                  <a:lnTo>
                    <a:pt x="513" y="1331"/>
                  </a:lnTo>
                  <a:lnTo>
                    <a:pt x="359" y="1587"/>
                  </a:lnTo>
                  <a:lnTo>
                    <a:pt x="257" y="1894"/>
                  </a:lnTo>
                  <a:lnTo>
                    <a:pt x="154" y="2150"/>
                  </a:lnTo>
                  <a:lnTo>
                    <a:pt x="52" y="2457"/>
                  </a:lnTo>
                  <a:lnTo>
                    <a:pt x="1" y="2815"/>
                  </a:lnTo>
                  <a:lnTo>
                    <a:pt x="1" y="3122"/>
                  </a:lnTo>
                  <a:lnTo>
                    <a:pt x="52" y="3737"/>
                  </a:lnTo>
                  <a:lnTo>
                    <a:pt x="205" y="4300"/>
                  </a:lnTo>
                  <a:lnTo>
                    <a:pt x="461" y="4812"/>
                  </a:lnTo>
                  <a:lnTo>
                    <a:pt x="871" y="5272"/>
                  </a:lnTo>
                  <a:lnTo>
                    <a:pt x="1331" y="5682"/>
                  </a:lnTo>
                  <a:lnTo>
                    <a:pt x="1843" y="5989"/>
                  </a:lnTo>
                  <a:lnTo>
                    <a:pt x="2150" y="6091"/>
                  </a:lnTo>
                  <a:lnTo>
                    <a:pt x="2458" y="6194"/>
                  </a:lnTo>
                  <a:lnTo>
                    <a:pt x="2816" y="6245"/>
                  </a:lnTo>
                  <a:lnTo>
                    <a:pt x="3225" y="6245"/>
                  </a:lnTo>
                  <a:lnTo>
                    <a:pt x="3737" y="6194"/>
                  </a:lnTo>
                  <a:lnTo>
                    <a:pt x="4249" y="6040"/>
                  </a:lnTo>
                  <a:lnTo>
                    <a:pt x="4710" y="5784"/>
                  </a:lnTo>
                  <a:lnTo>
                    <a:pt x="5119" y="5477"/>
                  </a:lnTo>
                  <a:lnTo>
                    <a:pt x="5477" y="5119"/>
                  </a:lnTo>
                  <a:lnTo>
                    <a:pt x="5785" y="4709"/>
                  </a:lnTo>
                  <a:lnTo>
                    <a:pt x="5989" y="4249"/>
                  </a:lnTo>
                  <a:lnTo>
                    <a:pt x="6143" y="3737"/>
                  </a:lnTo>
                  <a:lnTo>
                    <a:pt x="6194" y="3430"/>
                  </a:lnTo>
                  <a:lnTo>
                    <a:pt x="6245" y="3122"/>
                  </a:lnTo>
                  <a:lnTo>
                    <a:pt x="6194" y="2815"/>
                  </a:lnTo>
                  <a:lnTo>
                    <a:pt x="6143" y="2508"/>
                  </a:lnTo>
                  <a:lnTo>
                    <a:pt x="5989" y="1945"/>
                  </a:lnTo>
                  <a:lnTo>
                    <a:pt x="5733" y="1433"/>
                  </a:lnTo>
                  <a:lnTo>
                    <a:pt x="5324" y="922"/>
                  </a:lnTo>
                  <a:lnTo>
                    <a:pt x="4863" y="563"/>
                  </a:lnTo>
                  <a:lnTo>
                    <a:pt x="4607" y="410"/>
                  </a:lnTo>
                  <a:lnTo>
                    <a:pt x="4351" y="256"/>
                  </a:lnTo>
                  <a:lnTo>
                    <a:pt x="4044" y="154"/>
                  </a:lnTo>
                  <a:lnTo>
                    <a:pt x="3737" y="51"/>
                  </a:lnTo>
                  <a:lnTo>
                    <a:pt x="3430"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11;p54">
              <a:extLst>
                <a:ext uri="{FF2B5EF4-FFF2-40B4-BE49-F238E27FC236}">
                  <a16:creationId xmlns:a16="http://schemas.microsoft.com/office/drawing/2014/main" id="{973632FC-165D-9353-8906-DA46D3E893CA}"/>
                </a:ext>
              </a:extLst>
            </p:cNvPr>
            <p:cNvSpPr/>
            <p:nvPr/>
          </p:nvSpPr>
          <p:spPr>
            <a:xfrm>
              <a:off x="5294350" y="940625"/>
              <a:ext cx="116450" cy="154850"/>
            </a:xfrm>
            <a:custGeom>
              <a:avLst/>
              <a:gdLst/>
              <a:ahLst/>
              <a:cxnLst/>
              <a:rect l="l" t="t" r="r" b="b"/>
              <a:pathLst>
                <a:path w="4658" h="6194" extrusionOk="0">
                  <a:moveTo>
                    <a:pt x="2559" y="410"/>
                  </a:moveTo>
                  <a:lnTo>
                    <a:pt x="2918" y="512"/>
                  </a:lnTo>
                  <a:lnTo>
                    <a:pt x="3276" y="666"/>
                  </a:lnTo>
                  <a:lnTo>
                    <a:pt x="3583" y="922"/>
                  </a:lnTo>
                  <a:lnTo>
                    <a:pt x="3788" y="1229"/>
                  </a:lnTo>
                  <a:lnTo>
                    <a:pt x="4044" y="1689"/>
                  </a:lnTo>
                  <a:lnTo>
                    <a:pt x="4197" y="2201"/>
                  </a:lnTo>
                  <a:lnTo>
                    <a:pt x="4248" y="2713"/>
                  </a:lnTo>
                  <a:lnTo>
                    <a:pt x="4248" y="3225"/>
                  </a:lnTo>
                  <a:lnTo>
                    <a:pt x="4146" y="3737"/>
                  </a:lnTo>
                  <a:lnTo>
                    <a:pt x="3993" y="4249"/>
                  </a:lnTo>
                  <a:lnTo>
                    <a:pt x="3788" y="4709"/>
                  </a:lnTo>
                  <a:lnTo>
                    <a:pt x="3532" y="5068"/>
                  </a:lnTo>
                  <a:lnTo>
                    <a:pt x="3225" y="5375"/>
                  </a:lnTo>
                  <a:lnTo>
                    <a:pt x="2918" y="5631"/>
                  </a:lnTo>
                  <a:lnTo>
                    <a:pt x="2508" y="5733"/>
                  </a:lnTo>
                  <a:lnTo>
                    <a:pt x="2150" y="5784"/>
                  </a:lnTo>
                  <a:lnTo>
                    <a:pt x="1740" y="5682"/>
                  </a:lnTo>
                  <a:lnTo>
                    <a:pt x="1433" y="5528"/>
                  </a:lnTo>
                  <a:lnTo>
                    <a:pt x="1126" y="5221"/>
                  </a:lnTo>
                  <a:lnTo>
                    <a:pt x="870" y="4863"/>
                  </a:lnTo>
                  <a:lnTo>
                    <a:pt x="666" y="4453"/>
                  </a:lnTo>
                  <a:lnTo>
                    <a:pt x="512" y="3993"/>
                  </a:lnTo>
                  <a:lnTo>
                    <a:pt x="461" y="3481"/>
                  </a:lnTo>
                  <a:lnTo>
                    <a:pt x="461" y="2969"/>
                  </a:lnTo>
                  <a:lnTo>
                    <a:pt x="512" y="2457"/>
                  </a:lnTo>
                  <a:lnTo>
                    <a:pt x="666" y="1945"/>
                  </a:lnTo>
                  <a:lnTo>
                    <a:pt x="870" y="1485"/>
                  </a:lnTo>
                  <a:lnTo>
                    <a:pt x="1177" y="1075"/>
                  </a:lnTo>
                  <a:lnTo>
                    <a:pt x="1382" y="819"/>
                  </a:lnTo>
                  <a:lnTo>
                    <a:pt x="1689" y="615"/>
                  </a:lnTo>
                  <a:lnTo>
                    <a:pt x="1996" y="461"/>
                  </a:lnTo>
                  <a:lnTo>
                    <a:pt x="2355" y="410"/>
                  </a:lnTo>
                  <a:close/>
                  <a:moveTo>
                    <a:pt x="2150" y="0"/>
                  </a:moveTo>
                  <a:lnTo>
                    <a:pt x="1792" y="103"/>
                  </a:lnTo>
                  <a:lnTo>
                    <a:pt x="1433" y="256"/>
                  </a:lnTo>
                  <a:lnTo>
                    <a:pt x="1126" y="461"/>
                  </a:lnTo>
                  <a:lnTo>
                    <a:pt x="819" y="768"/>
                  </a:lnTo>
                  <a:lnTo>
                    <a:pt x="512" y="1280"/>
                  </a:lnTo>
                  <a:lnTo>
                    <a:pt x="256" y="1792"/>
                  </a:lnTo>
                  <a:lnTo>
                    <a:pt x="103" y="2355"/>
                  </a:lnTo>
                  <a:lnTo>
                    <a:pt x="0" y="2918"/>
                  </a:lnTo>
                  <a:lnTo>
                    <a:pt x="0" y="3532"/>
                  </a:lnTo>
                  <a:lnTo>
                    <a:pt x="103" y="4146"/>
                  </a:lnTo>
                  <a:lnTo>
                    <a:pt x="307" y="4658"/>
                  </a:lnTo>
                  <a:lnTo>
                    <a:pt x="563" y="5170"/>
                  </a:lnTo>
                  <a:lnTo>
                    <a:pt x="870" y="5580"/>
                  </a:lnTo>
                  <a:lnTo>
                    <a:pt x="1229" y="5887"/>
                  </a:lnTo>
                  <a:lnTo>
                    <a:pt x="1638" y="6091"/>
                  </a:lnTo>
                  <a:lnTo>
                    <a:pt x="1894" y="6143"/>
                  </a:lnTo>
                  <a:lnTo>
                    <a:pt x="2099" y="6194"/>
                  </a:lnTo>
                  <a:lnTo>
                    <a:pt x="2303" y="6194"/>
                  </a:lnTo>
                  <a:lnTo>
                    <a:pt x="2764" y="6091"/>
                  </a:lnTo>
                  <a:lnTo>
                    <a:pt x="3174" y="5938"/>
                  </a:lnTo>
                  <a:lnTo>
                    <a:pt x="3532" y="5682"/>
                  </a:lnTo>
                  <a:lnTo>
                    <a:pt x="3890" y="5324"/>
                  </a:lnTo>
                  <a:lnTo>
                    <a:pt x="4197" y="4863"/>
                  </a:lnTo>
                  <a:lnTo>
                    <a:pt x="4402" y="4402"/>
                  </a:lnTo>
                  <a:lnTo>
                    <a:pt x="4556" y="3839"/>
                  </a:lnTo>
                  <a:lnTo>
                    <a:pt x="4658" y="3225"/>
                  </a:lnTo>
                  <a:lnTo>
                    <a:pt x="4658" y="2662"/>
                  </a:lnTo>
                  <a:lnTo>
                    <a:pt x="4556" y="2099"/>
                  </a:lnTo>
                  <a:lnTo>
                    <a:pt x="4402" y="1536"/>
                  </a:lnTo>
                  <a:lnTo>
                    <a:pt x="4146" y="1024"/>
                  </a:lnTo>
                  <a:lnTo>
                    <a:pt x="3890" y="666"/>
                  </a:lnTo>
                  <a:lnTo>
                    <a:pt x="3583" y="359"/>
                  </a:lnTo>
                  <a:lnTo>
                    <a:pt x="3276" y="154"/>
                  </a:lnTo>
                  <a:lnTo>
                    <a:pt x="2866" y="52"/>
                  </a:lnTo>
                  <a:lnTo>
                    <a:pt x="250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12;p54">
              <a:extLst>
                <a:ext uri="{FF2B5EF4-FFF2-40B4-BE49-F238E27FC236}">
                  <a16:creationId xmlns:a16="http://schemas.microsoft.com/office/drawing/2014/main" id="{0A4F88AB-A8AF-79DF-BD58-6E03E731E6F3}"/>
                </a:ext>
              </a:extLst>
            </p:cNvPr>
            <p:cNvSpPr/>
            <p:nvPr/>
          </p:nvSpPr>
          <p:spPr>
            <a:xfrm>
              <a:off x="5401825" y="1000775"/>
              <a:ext cx="58900" cy="24325"/>
            </a:xfrm>
            <a:custGeom>
              <a:avLst/>
              <a:gdLst/>
              <a:ahLst/>
              <a:cxnLst/>
              <a:rect l="l" t="t" r="r" b="b"/>
              <a:pathLst>
                <a:path w="2356" h="973" extrusionOk="0">
                  <a:moveTo>
                    <a:pt x="973" y="0"/>
                  </a:moveTo>
                  <a:lnTo>
                    <a:pt x="666" y="51"/>
                  </a:lnTo>
                  <a:lnTo>
                    <a:pt x="359" y="154"/>
                  </a:lnTo>
                  <a:lnTo>
                    <a:pt x="1" y="358"/>
                  </a:lnTo>
                  <a:lnTo>
                    <a:pt x="308" y="665"/>
                  </a:lnTo>
                  <a:lnTo>
                    <a:pt x="461" y="563"/>
                  </a:lnTo>
                  <a:lnTo>
                    <a:pt x="564" y="512"/>
                  </a:lnTo>
                  <a:lnTo>
                    <a:pt x="871" y="410"/>
                  </a:lnTo>
                  <a:lnTo>
                    <a:pt x="1178" y="461"/>
                  </a:lnTo>
                  <a:lnTo>
                    <a:pt x="1434" y="563"/>
                  </a:lnTo>
                  <a:lnTo>
                    <a:pt x="1639" y="665"/>
                  </a:lnTo>
                  <a:lnTo>
                    <a:pt x="1843" y="819"/>
                  </a:lnTo>
                  <a:lnTo>
                    <a:pt x="2048" y="973"/>
                  </a:lnTo>
                  <a:lnTo>
                    <a:pt x="2355" y="665"/>
                  </a:lnTo>
                  <a:lnTo>
                    <a:pt x="2150" y="512"/>
                  </a:lnTo>
                  <a:lnTo>
                    <a:pt x="1894" y="307"/>
                  </a:lnTo>
                  <a:lnTo>
                    <a:pt x="1639" y="205"/>
                  </a:lnTo>
                  <a:lnTo>
                    <a:pt x="1331" y="51"/>
                  </a:lnTo>
                  <a:lnTo>
                    <a:pt x="97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3;p54">
              <a:extLst>
                <a:ext uri="{FF2B5EF4-FFF2-40B4-BE49-F238E27FC236}">
                  <a16:creationId xmlns:a16="http://schemas.microsoft.com/office/drawing/2014/main" id="{1370E6EE-4F6A-80A6-7F4E-995B5B2B562C}"/>
                </a:ext>
              </a:extLst>
            </p:cNvPr>
            <p:cNvSpPr/>
            <p:nvPr/>
          </p:nvSpPr>
          <p:spPr>
            <a:xfrm>
              <a:off x="5597600" y="1013550"/>
              <a:ext cx="209900" cy="56350"/>
            </a:xfrm>
            <a:custGeom>
              <a:avLst/>
              <a:gdLst/>
              <a:ahLst/>
              <a:cxnLst/>
              <a:rect l="l" t="t" r="r" b="b"/>
              <a:pathLst>
                <a:path w="8396" h="2254" extrusionOk="0">
                  <a:moveTo>
                    <a:pt x="3072" y="1"/>
                  </a:moveTo>
                  <a:lnTo>
                    <a:pt x="1" y="52"/>
                  </a:lnTo>
                  <a:lnTo>
                    <a:pt x="1" y="462"/>
                  </a:lnTo>
                  <a:lnTo>
                    <a:pt x="3635" y="410"/>
                  </a:lnTo>
                  <a:lnTo>
                    <a:pt x="5478" y="462"/>
                  </a:lnTo>
                  <a:lnTo>
                    <a:pt x="6194" y="462"/>
                  </a:lnTo>
                  <a:lnTo>
                    <a:pt x="6604" y="513"/>
                  </a:lnTo>
                  <a:lnTo>
                    <a:pt x="6860" y="615"/>
                  </a:lnTo>
                  <a:lnTo>
                    <a:pt x="7064" y="820"/>
                  </a:lnTo>
                  <a:lnTo>
                    <a:pt x="7320" y="1025"/>
                  </a:lnTo>
                  <a:lnTo>
                    <a:pt x="7474" y="1281"/>
                  </a:lnTo>
                  <a:lnTo>
                    <a:pt x="7832" y="1844"/>
                  </a:lnTo>
                  <a:lnTo>
                    <a:pt x="8037" y="2253"/>
                  </a:lnTo>
                  <a:lnTo>
                    <a:pt x="8395" y="2099"/>
                  </a:lnTo>
                  <a:lnTo>
                    <a:pt x="8242" y="1741"/>
                  </a:lnTo>
                  <a:lnTo>
                    <a:pt x="7883" y="1127"/>
                  </a:lnTo>
                  <a:lnTo>
                    <a:pt x="7627" y="820"/>
                  </a:lnTo>
                  <a:lnTo>
                    <a:pt x="7371" y="513"/>
                  </a:lnTo>
                  <a:lnTo>
                    <a:pt x="7013" y="257"/>
                  </a:lnTo>
                  <a:lnTo>
                    <a:pt x="6706" y="103"/>
                  </a:lnTo>
                  <a:lnTo>
                    <a:pt x="6143" y="52"/>
                  </a:lnTo>
                  <a:lnTo>
                    <a:pt x="532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4;p54">
              <a:extLst>
                <a:ext uri="{FF2B5EF4-FFF2-40B4-BE49-F238E27FC236}">
                  <a16:creationId xmlns:a16="http://schemas.microsoft.com/office/drawing/2014/main" id="{03238CAD-9C57-50CA-099E-39F70D2B8791}"/>
                </a:ext>
              </a:extLst>
            </p:cNvPr>
            <p:cNvSpPr/>
            <p:nvPr/>
          </p:nvSpPr>
          <p:spPr>
            <a:xfrm>
              <a:off x="5676950" y="993075"/>
              <a:ext cx="117750" cy="161275"/>
            </a:xfrm>
            <a:custGeom>
              <a:avLst/>
              <a:gdLst/>
              <a:ahLst/>
              <a:cxnLst/>
              <a:rect l="l" t="t" r="r" b="b"/>
              <a:pathLst>
                <a:path w="4710" h="6451" extrusionOk="0">
                  <a:moveTo>
                    <a:pt x="3532" y="1"/>
                  </a:moveTo>
                  <a:lnTo>
                    <a:pt x="3225" y="52"/>
                  </a:lnTo>
                  <a:lnTo>
                    <a:pt x="2918" y="206"/>
                  </a:lnTo>
                  <a:lnTo>
                    <a:pt x="2611" y="359"/>
                  </a:lnTo>
                  <a:lnTo>
                    <a:pt x="2304" y="564"/>
                  </a:lnTo>
                  <a:lnTo>
                    <a:pt x="1741" y="1076"/>
                  </a:lnTo>
                  <a:lnTo>
                    <a:pt x="1229" y="1639"/>
                  </a:lnTo>
                  <a:lnTo>
                    <a:pt x="819" y="2151"/>
                  </a:lnTo>
                  <a:lnTo>
                    <a:pt x="461" y="2663"/>
                  </a:lnTo>
                  <a:lnTo>
                    <a:pt x="0" y="5427"/>
                  </a:lnTo>
                  <a:lnTo>
                    <a:pt x="52" y="5478"/>
                  </a:lnTo>
                  <a:lnTo>
                    <a:pt x="256" y="5785"/>
                  </a:lnTo>
                  <a:lnTo>
                    <a:pt x="461" y="6041"/>
                  </a:lnTo>
                  <a:lnTo>
                    <a:pt x="768" y="6245"/>
                  </a:lnTo>
                  <a:lnTo>
                    <a:pt x="1075" y="6348"/>
                  </a:lnTo>
                  <a:lnTo>
                    <a:pt x="1382" y="6450"/>
                  </a:lnTo>
                  <a:lnTo>
                    <a:pt x="1689" y="6450"/>
                  </a:lnTo>
                  <a:lnTo>
                    <a:pt x="2048" y="6399"/>
                  </a:lnTo>
                  <a:lnTo>
                    <a:pt x="2355" y="6245"/>
                  </a:lnTo>
                  <a:lnTo>
                    <a:pt x="2713" y="6092"/>
                  </a:lnTo>
                  <a:lnTo>
                    <a:pt x="3020" y="5836"/>
                  </a:lnTo>
                  <a:lnTo>
                    <a:pt x="3276" y="5478"/>
                  </a:lnTo>
                  <a:lnTo>
                    <a:pt x="3583" y="5119"/>
                  </a:lnTo>
                  <a:lnTo>
                    <a:pt x="3839" y="4659"/>
                  </a:lnTo>
                  <a:lnTo>
                    <a:pt x="4044" y="4198"/>
                  </a:lnTo>
                  <a:lnTo>
                    <a:pt x="4249" y="3686"/>
                  </a:lnTo>
                  <a:lnTo>
                    <a:pt x="4453" y="3174"/>
                  </a:lnTo>
                  <a:lnTo>
                    <a:pt x="4556" y="2663"/>
                  </a:lnTo>
                  <a:lnTo>
                    <a:pt x="4658" y="2202"/>
                  </a:lnTo>
                  <a:lnTo>
                    <a:pt x="4709" y="1690"/>
                  </a:lnTo>
                  <a:lnTo>
                    <a:pt x="4709" y="1281"/>
                  </a:lnTo>
                  <a:lnTo>
                    <a:pt x="4658" y="871"/>
                  </a:lnTo>
                  <a:lnTo>
                    <a:pt x="4505" y="564"/>
                  </a:lnTo>
                  <a:lnTo>
                    <a:pt x="4351" y="257"/>
                  </a:lnTo>
                  <a:lnTo>
                    <a:pt x="4095" y="103"/>
                  </a:lnTo>
                  <a:lnTo>
                    <a:pt x="3788"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5;p54">
              <a:extLst>
                <a:ext uri="{FF2B5EF4-FFF2-40B4-BE49-F238E27FC236}">
                  <a16:creationId xmlns:a16="http://schemas.microsoft.com/office/drawing/2014/main" id="{73A7EA59-E6CB-8BF5-EC71-E93C954C8B0D}"/>
                </a:ext>
              </a:extLst>
            </p:cNvPr>
            <p:cNvSpPr/>
            <p:nvPr/>
          </p:nvSpPr>
          <p:spPr>
            <a:xfrm>
              <a:off x="5699975" y="1028925"/>
              <a:ext cx="67850" cy="102375"/>
            </a:xfrm>
            <a:custGeom>
              <a:avLst/>
              <a:gdLst/>
              <a:ahLst/>
              <a:cxnLst/>
              <a:rect l="l" t="t" r="r" b="b"/>
              <a:pathLst>
                <a:path w="2714" h="4095" extrusionOk="0">
                  <a:moveTo>
                    <a:pt x="2713" y="0"/>
                  </a:moveTo>
                  <a:lnTo>
                    <a:pt x="2406" y="51"/>
                  </a:lnTo>
                  <a:lnTo>
                    <a:pt x="2099" y="154"/>
                  </a:lnTo>
                  <a:lnTo>
                    <a:pt x="1843" y="307"/>
                  </a:lnTo>
                  <a:lnTo>
                    <a:pt x="1587" y="512"/>
                  </a:lnTo>
                  <a:lnTo>
                    <a:pt x="1331" y="717"/>
                  </a:lnTo>
                  <a:lnTo>
                    <a:pt x="1127" y="921"/>
                  </a:lnTo>
                  <a:lnTo>
                    <a:pt x="717" y="1484"/>
                  </a:lnTo>
                  <a:lnTo>
                    <a:pt x="410" y="2099"/>
                  </a:lnTo>
                  <a:lnTo>
                    <a:pt x="205" y="2713"/>
                  </a:lnTo>
                  <a:lnTo>
                    <a:pt x="52" y="3327"/>
                  </a:lnTo>
                  <a:lnTo>
                    <a:pt x="1" y="3941"/>
                  </a:lnTo>
                  <a:lnTo>
                    <a:pt x="52" y="4044"/>
                  </a:lnTo>
                  <a:lnTo>
                    <a:pt x="103" y="4095"/>
                  </a:lnTo>
                  <a:lnTo>
                    <a:pt x="154" y="4095"/>
                  </a:lnTo>
                  <a:lnTo>
                    <a:pt x="257" y="4044"/>
                  </a:lnTo>
                  <a:lnTo>
                    <a:pt x="461" y="3532"/>
                  </a:lnTo>
                  <a:lnTo>
                    <a:pt x="768" y="3071"/>
                  </a:lnTo>
                  <a:lnTo>
                    <a:pt x="973" y="2815"/>
                  </a:lnTo>
                  <a:lnTo>
                    <a:pt x="1280" y="2662"/>
                  </a:lnTo>
                  <a:lnTo>
                    <a:pt x="1587" y="2611"/>
                  </a:lnTo>
                  <a:lnTo>
                    <a:pt x="1946" y="2611"/>
                  </a:lnTo>
                  <a:lnTo>
                    <a:pt x="1946" y="2559"/>
                  </a:lnTo>
                  <a:lnTo>
                    <a:pt x="1843" y="2508"/>
                  </a:lnTo>
                  <a:lnTo>
                    <a:pt x="1690" y="2406"/>
                  </a:lnTo>
                  <a:lnTo>
                    <a:pt x="1485" y="2355"/>
                  </a:lnTo>
                  <a:lnTo>
                    <a:pt x="1280" y="2355"/>
                  </a:lnTo>
                  <a:lnTo>
                    <a:pt x="1127" y="2406"/>
                  </a:lnTo>
                  <a:lnTo>
                    <a:pt x="922" y="2508"/>
                  </a:lnTo>
                  <a:lnTo>
                    <a:pt x="768" y="2611"/>
                  </a:lnTo>
                  <a:lnTo>
                    <a:pt x="615" y="2713"/>
                  </a:lnTo>
                  <a:lnTo>
                    <a:pt x="512" y="2866"/>
                  </a:lnTo>
                  <a:lnTo>
                    <a:pt x="871" y="1996"/>
                  </a:lnTo>
                  <a:lnTo>
                    <a:pt x="1076" y="1587"/>
                  </a:lnTo>
                  <a:lnTo>
                    <a:pt x="1331" y="1229"/>
                  </a:lnTo>
                  <a:lnTo>
                    <a:pt x="1587" y="870"/>
                  </a:lnTo>
                  <a:lnTo>
                    <a:pt x="1894" y="563"/>
                  </a:lnTo>
                  <a:lnTo>
                    <a:pt x="2304" y="256"/>
                  </a:lnTo>
                  <a:lnTo>
                    <a:pt x="2713" y="51"/>
                  </a:lnTo>
                  <a:lnTo>
                    <a:pt x="271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6;p54">
              <a:extLst>
                <a:ext uri="{FF2B5EF4-FFF2-40B4-BE49-F238E27FC236}">
                  <a16:creationId xmlns:a16="http://schemas.microsoft.com/office/drawing/2014/main" id="{00526433-AD82-FD34-D2E3-D12A355E88A0}"/>
                </a:ext>
              </a:extLst>
            </p:cNvPr>
            <p:cNvSpPr/>
            <p:nvPr/>
          </p:nvSpPr>
          <p:spPr>
            <a:xfrm>
              <a:off x="5510600" y="1298925"/>
              <a:ext cx="308400" cy="332725"/>
            </a:xfrm>
            <a:custGeom>
              <a:avLst/>
              <a:gdLst/>
              <a:ahLst/>
              <a:cxnLst/>
              <a:rect l="l" t="t" r="r" b="b"/>
              <a:pathLst>
                <a:path w="12336" h="13309" extrusionOk="0">
                  <a:moveTo>
                    <a:pt x="10237" y="0"/>
                  </a:moveTo>
                  <a:lnTo>
                    <a:pt x="3481" y="7371"/>
                  </a:lnTo>
                  <a:lnTo>
                    <a:pt x="1024" y="1792"/>
                  </a:lnTo>
                  <a:lnTo>
                    <a:pt x="0" y="3429"/>
                  </a:lnTo>
                  <a:lnTo>
                    <a:pt x="0" y="11977"/>
                  </a:lnTo>
                  <a:lnTo>
                    <a:pt x="3276" y="8497"/>
                  </a:lnTo>
                  <a:lnTo>
                    <a:pt x="5733" y="13257"/>
                  </a:lnTo>
                  <a:lnTo>
                    <a:pt x="5784" y="13308"/>
                  </a:lnTo>
                  <a:lnTo>
                    <a:pt x="5835" y="13257"/>
                  </a:lnTo>
                  <a:lnTo>
                    <a:pt x="6040" y="12950"/>
                  </a:lnTo>
                  <a:lnTo>
                    <a:pt x="6808" y="11773"/>
                  </a:lnTo>
                  <a:lnTo>
                    <a:pt x="9060" y="7934"/>
                  </a:lnTo>
                  <a:lnTo>
                    <a:pt x="12336" y="2252"/>
                  </a:lnTo>
                  <a:lnTo>
                    <a:pt x="10237"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7;p54">
              <a:extLst>
                <a:ext uri="{FF2B5EF4-FFF2-40B4-BE49-F238E27FC236}">
                  <a16:creationId xmlns:a16="http://schemas.microsoft.com/office/drawing/2014/main" id="{0274757D-FB4D-DD53-0C4B-6B75BD54516D}"/>
                </a:ext>
              </a:extLst>
            </p:cNvPr>
            <p:cNvSpPr/>
            <p:nvPr/>
          </p:nvSpPr>
          <p:spPr>
            <a:xfrm>
              <a:off x="5504200" y="1356500"/>
              <a:ext cx="318650" cy="287925"/>
            </a:xfrm>
            <a:custGeom>
              <a:avLst/>
              <a:gdLst/>
              <a:ahLst/>
              <a:cxnLst/>
              <a:rect l="l" t="t" r="r" b="b"/>
              <a:pathLst>
                <a:path w="12746" h="11517" extrusionOk="0">
                  <a:moveTo>
                    <a:pt x="12643" y="0"/>
                  </a:moveTo>
                  <a:lnTo>
                    <a:pt x="11210" y="2201"/>
                  </a:lnTo>
                  <a:lnTo>
                    <a:pt x="9265" y="5375"/>
                  </a:lnTo>
                  <a:lnTo>
                    <a:pt x="7320" y="8599"/>
                  </a:lnTo>
                  <a:lnTo>
                    <a:pt x="5989" y="10852"/>
                  </a:lnTo>
                  <a:lnTo>
                    <a:pt x="5631" y="10084"/>
                  </a:lnTo>
                  <a:lnTo>
                    <a:pt x="4914" y="8702"/>
                  </a:lnTo>
                  <a:lnTo>
                    <a:pt x="4095" y="7217"/>
                  </a:lnTo>
                  <a:lnTo>
                    <a:pt x="3532" y="6245"/>
                  </a:lnTo>
                  <a:lnTo>
                    <a:pt x="3071" y="6654"/>
                  </a:lnTo>
                  <a:lnTo>
                    <a:pt x="2048" y="7678"/>
                  </a:lnTo>
                  <a:lnTo>
                    <a:pt x="461" y="9265"/>
                  </a:lnTo>
                  <a:lnTo>
                    <a:pt x="461" y="7678"/>
                  </a:lnTo>
                  <a:lnTo>
                    <a:pt x="512" y="5272"/>
                  </a:lnTo>
                  <a:lnTo>
                    <a:pt x="461" y="2918"/>
                  </a:lnTo>
                  <a:lnTo>
                    <a:pt x="410" y="1945"/>
                  </a:lnTo>
                  <a:lnTo>
                    <a:pt x="308" y="1280"/>
                  </a:lnTo>
                  <a:lnTo>
                    <a:pt x="308" y="1229"/>
                  </a:lnTo>
                  <a:lnTo>
                    <a:pt x="256" y="1229"/>
                  </a:lnTo>
                  <a:lnTo>
                    <a:pt x="205" y="1280"/>
                  </a:lnTo>
                  <a:lnTo>
                    <a:pt x="103" y="3379"/>
                  </a:lnTo>
                  <a:lnTo>
                    <a:pt x="52" y="5477"/>
                  </a:lnTo>
                  <a:lnTo>
                    <a:pt x="0" y="6654"/>
                  </a:lnTo>
                  <a:lnTo>
                    <a:pt x="0" y="7832"/>
                  </a:lnTo>
                  <a:lnTo>
                    <a:pt x="0" y="9009"/>
                  </a:lnTo>
                  <a:lnTo>
                    <a:pt x="52" y="10186"/>
                  </a:lnTo>
                  <a:lnTo>
                    <a:pt x="103" y="10186"/>
                  </a:lnTo>
                  <a:lnTo>
                    <a:pt x="205" y="10135"/>
                  </a:lnTo>
                  <a:lnTo>
                    <a:pt x="512" y="9777"/>
                  </a:lnTo>
                  <a:lnTo>
                    <a:pt x="1587" y="8651"/>
                  </a:lnTo>
                  <a:lnTo>
                    <a:pt x="2713" y="7371"/>
                  </a:lnTo>
                  <a:lnTo>
                    <a:pt x="3481" y="6450"/>
                  </a:lnTo>
                  <a:lnTo>
                    <a:pt x="4044" y="7780"/>
                  </a:lnTo>
                  <a:lnTo>
                    <a:pt x="4709" y="9009"/>
                  </a:lnTo>
                  <a:lnTo>
                    <a:pt x="5375" y="10289"/>
                  </a:lnTo>
                  <a:lnTo>
                    <a:pt x="6091" y="11517"/>
                  </a:lnTo>
                  <a:lnTo>
                    <a:pt x="7013" y="10033"/>
                  </a:lnTo>
                  <a:lnTo>
                    <a:pt x="9111" y="6501"/>
                  </a:lnTo>
                  <a:lnTo>
                    <a:pt x="11312" y="2662"/>
                  </a:lnTo>
                  <a:lnTo>
                    <a:pt x="12182" y="1126"/>
                  </a:lnTo>
                  <a:lnTo>
                    <a:pt x="12745" y="52"/>
                  </a:lnTo>
                  <a:lnTo>
                    <a:pt x="1269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8;p54">
              <a:extLst>
                <a:ext uri="{FF2B5EF4-FFF2-40B4-BE49-F238E27FC236}">
                  <a16:creationId xmlns:a16="http://schemas.microsoft.com/office/drawing/2014/main" id="{BA9EC9A9-65F0-A28F-7D01-72019686D041}"/>
                </a:ext>
              </a:extLst>
            </p:cNvPr>
            <p:cNvSpPr/>
            <p:nvPr/>
          </p:nvSpPr>
          <p:spPr>
            <a:xfrm>
              <a:off x="4805525" y="1801800"/>
              <a:ext cx="703825" cy="895750"/>
            </a:xfrm>
            <a:custGeom>
              <a:avLst/>
              <a:gdLst/>
              <a:ahLst/>
              <a:cxnLst/>
              <a:rect l="l" t="t" r="r" b="b"/>
              <a:pathLst>
                <a:path w="28153" h="35830" extrusionOk="0">
                  <a:moveTo>
                    <a:pt x="26719" y="1"/>
                  </a:moveTo>
                  <a:lnTo>
                    <a:pt x="1" y="1076"/>
                  </a:lnTo>
                  <a:lnTo>
                    <a:pt x="1434" y="35830"/>
                  </a:lnTo>
                  <a:lnTo>
                    <a:pt x="28152" y="34755"/>
                  </a:lnTo>
                  <a:lnTo>
                    <a:pt x="26719"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9;p54">
              <a:extLst>
                <a:ext uri="{FF2B5EF4-FFF2-40B4-BE49-F238E27FC236}">
                  <a16:creationId xmlns:a16="http://schemas.microsoft.com/office/drawing/2014/main" id="{6324936D-F09A-E953-BB02-D7158AE370F7}"/>
                </a:ext>
              </a:extLst>
            </p:cNvPr>
            <p:cNvSpPr/>
            <p:nvPr/>
          </p:nvSpPr>
          <p:spPr>
            <a:xfrm>
              <a:off x="4982125" y="1763425"/>
              <a:ext cx="321200" cy="108775"/>
            </a:xfrm>
            <a:custGeom>
              <a:avLst/>
              <a:gdLst/>
              <a:ahLst/>
              <a:cxnLst/>
              <a:rect l="l" t="t" r="r" b="b"/>
              <a:pathLst>
                <a:path w="12848" h="4351" extrusionOk="0">
                  <a:moveTo>
                    <a:pt x="12694" y="0"/>
                  </a:moveTo>
                  <a:lnTo>
                    <a:pt x="0" y="512"/>
                  </a:lnTo>
                  <a:lnTo>
                    <a:pt x="154" y="4351"/>
                  </a:lnTo>
                  <a:lnTo>
                    <a:pt x="12847" y="3839"/>
                  </a:lnTo>
                  <a:lnTo>
                    <a:pt x="1269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20;p54">
              <a:extLst>
                <a:ext uri="{FF2B5EF4-FFF2-40B4-BE49-F238E27FC236}">
                  <a16:creationId xmlns:a16="http://schemas.microsoft.com/office/drawing/2014/main" id="{C29FCCB8-A82F-3CC4-0E45-3D363EC370E7}"/>
                </a:ext>
              </a:extLst>
            </p:cNvPr>
            <p:cNvSpPr/>
            <p:nvPr/>
          </p:nvSpPr>
          <p:spPr>
            <a:xfrm>
              <a:off x="5051225" y="1686650"/>
              <a:ext cx="175325" cy="87025"/>
            </a:xfrm>
            <a:custGeom>
              <a:avLst/>
              <a:gdLst/>
              <a:ahLst/>
              <a:cxnLst/>
              <a:rect l="l" t="t" r="r" b="b"/>
              <a:pathLst>
                <a:path w="7013" h="3481" extrusionOk="0">
                  <a:moveTo>
                    <a:pt x="6910" y="0"/>
                  </a:moveTo>
                  <a:lnTo>
                    <a:pt x="0" y="256"/>
                  </a:lnTo>
                  <a:lnTo>
                    <a:pt x="154" y="3481"/>
                  </a:lnTo>
                  <a:lnTo>
                    <a:pt x="1689" y="3429"/>
                  </a:lnTo>
                  <a:lnTo>
                    <a:pt x="1638" y="1638"/>
                  </a:lnTo>
                  <a:lnTo>
                    <a:pt x="5426" y="1484"/>
                  </a:lnTo>
                  <a:lnTo>
                    <a:pt x="5477" y="3276"/>
                  </a:lnTo>
                  <a:lnTo>
                    <a:pt x="7012" y="3225"/>
                  </a:lnTo>
                  <a:lnTo>
                    <a:pt x="691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21;p54">
              <a:extLst>
                <a:ext uri="{FF2B5EF4-FFF2-40B4-BE49-F238E27FC236}">
                  <a16:creationId xmlns:a16="http://schemas.microsoft.com/office/drawing/2014/main" id="{CDE94E73-8B46-EBC3-01F8-6C521ABE14F4}"/>
                </a:ext>
              </a:extLst>
            </p:cNvPr>
            <p:cNvSpPr/>
            <p:nvPr/>
          </p:nvSpPr>
          <p:spPr>
            <a:xfrm>
              <a:off x="5241875" y="1430725"/>
              <a:ext cx="961025" cy="1210525"/>
            </a:xfrm>
            <a:custGeom>
              <a:avLst/>
              <a:gdLst/>
              <a:ahLst/>
              <a:cxnLst/>
              <a:rect l="l" t="t" r="r" b="b"/>
              <a:pathLst>
                <a:path w="38441" h="48421" extrusionOk="0">
                  <a:moveTo>
                    <a:pt x="23545" y="0"/>
                  </a:moveTo>
                  <a:lnTo>
                    <a:pt x="23290" y="102"/>
                  </a:lnTo>
                  <a:lnTo>
                    <a:pt x="23034" y="205"/>
                  </a:lnTo>
                  <a:lnTo>
                    <a:pt x="22778" y="410"/>
                  </a:lnTo>
                  <a:lnTo>
                    <a:pt x="22573" y="666"/>
                  </a:lnTo>
                  <a:lnTo>
                    <a:pt x="22368" y="921"/>
                  </a:lnTo>
                  <a:lnTo>
                    <a:pt x="22215" y="1280"/>
                  </a:lnTo>
                  <a:lnTo>
                    <a:pt x="22061" y="1740"/>
                  </a:lnTo>
                  <a:lnTo>
                    <a:pt x="21908" y="2201"/>
                  </a:lnTo>
                  <a:lnTo>
                    <a:pt x="21805" y="2764"/>
                  </a:lnTo>
                  <a:lnTo>
                    <a:pt x="21703" y="3378"/>
                  </a:lnTo>
                  <a:lnTo>
                    <a:pt x="21652" y="4044"/>
                  </a:lnTo>
                  <a:lnTo>
                    <a:pt x="21549" y="5630"/>
                  </a:lnTo>
                  <a:lnTo>
                    <a:pt x="21600" y="7473"/>
                  </a:lnTo>
                  <a:lnTo>
                    <a:pt x="21805" y="10851"/>
                  </a:lnTo>
                  <a:lnTo>
                    <a:pt x="22112" y="14434"/>
                  </a:lnTo>
                  <a:lnTo>
                    <a:pt x="22727" y="21395"/>
                  </a:lnTo>
                  <a:lnTo>
                    <a:pt x="23034" y="24415"/>
                  </a:lnTo>
                  <a:lnTo>
                    <a:pt x="23187" y="26821"/>
                  </a:lnTo>
                  <a:lnTo>
                    <a:pt x="23238" y="27742"/>
                  </a:lnTo>
                  <a:lnTo>
                    <a:pt x="23187" y="28408"/>
                  </a:lnTo>
                  <a:lnTo>
                    <a:pt x="23187" y="28817"/>
                  </a:lnTo>
                  <a:lnTo>
                    <a:pt x="23136" y="28971"/>
                  </a:lnTo>
                  <a:lnTo>
                    <a:pt x="23085" y="28971"/>
                  </a:lnTo>
                  <a:lnTo>
                    <a:pt x="20577" y="29124"/>
                  </a:lnTo>
                  <a:lnTo>
                    <a:pt x="15049" y="29431"/>
                  </a:lnTo>
                  <a:lnTo>
                    <a:pt x="11824" y="29585"/>
                  </a:lnTo>
                  <a:lnTo>
                    <a:pt x="8753" y="29687"/>
                  </a:lnTo>
                  <a:lnTo>
                    <a:pt x="5989" y="29687"/>
                  </a:lnTo>
                  <a:lnTo>
                    <a:pt x="4863" y="29636"/>
                  </a:lnTo>
                  <a:lnTo>
                    <a:pt x="3942" y="29585"/>
                  </a:lnTo>
                  <a:lnTo>
                    <a:pt x="3737" y="29636"/>
                  </a:lnTo>
                  <a:lnTo>
                    <a:pt x="3481" y="29738"/>
                  </a:lnTo>
                  <a:lnTo>
                    <a:pt x="3225" y="29994"/>
                  </a:lnTo>
                  <a:lnTo>
                    <a:pt x="3020" y="30301"/>
                  </a:lnTo>
                  <a:lnTo>
                    <a:pt x="2765" y="30711"/>
                  </a:lnTo>
                  <a:lnTo>
                    <a:pt x="2560" y="31223"/>
                  </a:lnTo>
                  <a:lnTo>
                    <a:pt x="2099" y="32400"/>
                  </a:lnTo>
                  <a:lnTo>
                    <a:pt x="1638" y="33782"/>
                  </a:lnTo>
                  <a:lnTo>
                    <a:pt x="1280" y="35369"/>
                  </a:lnTo>
                  <a:lnTo>
                    <a:pt x="922" y="37058"/>
                  </a:lnTo>
                  <a:lnTo>
                    <a:pt x="564" y="38798"/>
                  </a:lnTo>
                  <a:lnTo>
                    <a:pt x="308" y="40538"/>
                  </a:lnTo>
                  <a:lnTo>
                    <a:pt x="154" y="42227"/>
                  </a:lnTo>
                  <a:lnTo>
                    <a:pt x="1" y="43814"/>
                  </a:lnTo>
                  <a:lnTo>
                    <a:pt x="1" y="45247"/>
                  </a:lnTo>
                  <a:lnTo>
                    <a:pt x="52" y="46476"/>
                  </a:lnTo>
                  <a:lnTo>
                    <a:pt x="103" y="46988"/>
                  </a:lnTo>
                  <a:lnTo>
                    <a:pt x="205" y="47397"/>
                  </a:lnTo>
                  <a:lnTo>
                    <a:pt x="308" y="47755"/>
                  </a:lnTo>
                  <a:lnTo>
                    <a:pt x="461" y="48011"/>
                  </a:lnTo>
                  <a:lnTo>
                    <a:pt x="615" y="48165"/>
                  </a:lnTo>
                  <a:lnTo>
                    <a:pt x="820" y="48216"/>
                  </a:lnTo>
                  <a:lnTo>
                    <a:pt x="5836" y="48370"/>
                  </a:lnTo>
                  <a:lnTo>
                    <a:pt x="11415" y="48421"/>
                  </a:lnTo>
                  <a:lnTo>
                    <a:pt x="14281" y="48421"/>
                  </a:lnTo>
                  <a:lnTo>
                    <a:pt x="17147" y="48370"/>
                  </a:lnTo>
                  <a:lnTo>
                    <a:pt x="19963" y="48267"/>
                  </a:lnTo>
                  <a:lnTo>
                    <a:pt x="22727" y="48165"/>
                  </a:lnTo>
                  <a:lnTo>
                    <a:pt x="25337" y="48011"/>
                  </a:lnTo>
                  <a:lnTo>
                    <a:pt x="27845" y="47755"/>
                  </a:lnTo>
                  <a:lnTo>
                    <a:pt x="30148" y="47499"/>
                  </a:lnTo>
                  <a:lnTo>
                    <a:pt x="32196" y="47141"/>
                  </a:lnTo>
                  <a:lnTo>
                    <a:pt x="33117" y="46936"/>
                  </a:lnTo>
                  <a:lnTo>
                    <a:pt x="33936" y="46732"/>
                  </a:lnTo>
                  <a:lnTo>
                    <a:pt x="34704" y="46527"/>
                  </a:lnTo>
                  <a:lnTo>
                    <a:pt x="35369" y="46271"/>
                  </a:lnTo>
                  <a:lnTo>
                    <a:pt x="35983" y="45964"/>
                  </a:lnTo>
                  <a:lnTo>
                    <a:pt x="36444" y="45708"/>
                  </a:lnTo>
                  <a:lnTo>
                    <a:pt x="36853" y="45401"/>
                  </a:lnTo>
                  <a:lnTo>
                    <a:pt x="37109" y="45043"/>
                  </a:lnTo>
                  <a:lnTo>
                    <a:pt x="37417" y="44531"/>
                  </a:lnTo>
                  <a:lnTo>
                    <a:pt x="37672" y="43917"/>
                  </a:lnTo>
                  <a:lnTo>
                    <a:pt x="37928" y="43251"/>
                  </a:lnTo>
                  <a:lnTo>
                    <a:pt x="38082" y="42483"/>
                  </a:lnTo>
                  <a:lnTo>
                    <a:pt x="38235" y="41613"/>
                  </a:lnTo>
                  <a:lnTo>
                    <a:pt x="38338" y="40692"/>
                  </a:lnTo>
                  <a:lnTo>
                    <a:pt x="38389" y="39719"/>
                  </a:lnTo>
                  <a:lnTo>
                    <a:pt x="38440" y="38696"/>
                  </a:lnTo>
                  <a:lnTo>
                    <a:pt x="38440" y="37570"/>
                  </a:lnTo>
                  <a:lnTo>
                    <a:pt x="38389" y="36444"/>
                  </a:lnTo>
                  <a:lnTo>
                    <a:pt x="38287" y="35215"/>
                  </a:lnTo>
                  <a:lnTo>
                    <a:pt x="38184" y="33987"/>
                  </a:lnTo>
                  <a:lnTo>
                    <a:pt x="37826" y="31376"/>
                  </a:lnTo>
                  <a:lnTo>
                    <a:pt x="37365" y="28612"/>
                  </a:lnTo>
                  <a:lnTo>
                    <a:pt x="36751" y="25746"/>
                  </a:lnTo>
                  <a:lnTo>
                    <a:pt x="36035" y="22777"/>
                  </a:lnTo>
                  <a:lnTo>
                    <a:pt x="35164" y="19809"/>
                  </a:lnTo>
                  <a:lnTo>
                    <a:pt x="34192" y="16789"/>
                  </a:lnTo>
                  <a:lnTo>
                    <a:pt x="33066" y="13820"/>
                  </a:lnTo>
                  <a:lnTo>
                    <a:pt x="32452" y="12336"/>
                  </a:lnTo>
                  <a:lnTo>
                    <a:pt x="31837" y="10902"/>
                  </a:lnTo>
                  <a:lnTo>
                    <a:pt x="31172" y="9469"/>
                  </a:lnTo>
                  <a:lnTo>
                    <a:pt x="30507" y="8036"/>
                  </a:lnTo>
                  <a:lnTo>
                    <a:pt x="29790" y="6705"/>
                  </a:lnTo>
                  <a:lnTo>
                    <a:pt x="29073" y="5323"/>
                  </a:lnTo>
                  <a:lnTo>
                    <a:pt x="28408" y="4197"/>
                  </a:lnTo>
                  <a:lnTo>
                    <a:pt x="27743" y="3174"/>
                  </a:lnTo>
                  <a:lnTo>
                    <a:pt x="27026" y="2252"/>
                  </a:lnTo>
                  <a:lnTo>
                    <a:pt x="26361" y="1484"/>
                  </a:lnTo>
                  <a:lnTo>
                    <a:pt x="25644" y="870"/>
                  </a:lnTo>
                  <a:lnTo>
                    <a:pt x="25030" y="410"/>
                  </a:lnTo>
                  <a:lnTo>
                    <a:pt x="24723" y="205"/>
                  </a:lnTo>
                  <a:lnTo>
                    <a:pt x="24416" y="102"/>
                  </a:lnTo>
                  <a:lnTo>
                    <a:pt x="24109"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22;p54">
              <a:extLst>
                <a:ext uri="{FF2B5EF4-FFF2-40B4-BE49-F238E27FC236}">
                  <a16:creationId xmlns:a16="http://schemas.microsoft.com/office/drawing/2014/main" id="{92ADEEC2-39D1-B7CE-5F21-F34D32B87674}"/>
                </a:ext>
              </a:extLst>
            </p:cNvPr>
            <p:cNvSpPr/>
            <p:nvPr/>
          </p:nvSpPr>
          <p:spPr>
            <a:xfrm>
              <a:off x="4737700" y="2067975"/>
              <a:ext cx="655200" cy="619350"/>
            </a:xfrm>
            <a:custGeom>
              <a:avLst/>
              <a:gdLst/>
              <a:ahLst/>
              <a:cxnLst/>
              <a:rect l="l" t="t" r="r" b="b"/>
              <a:pathLst>
                <a:path w="26208" h="24774" extrusionOk="0">
                  <a:moveTo>
                    <a:pt x="10289" y="0"/>
                  </a:moveTo>
                  <a:lnTo>
                    <a:pt x="9112" y="154"/>
                  </a:lnTo>
                  <a:lnTo>
                    <a:pt x="7730" y="410"/>
                  </a:lnTo>
                  <a:lnTo>
                    <a:pt x="6297" y="717"/>
                  </a:lnTo>
                  <a:lnTo>
                    <a:pt x="4863" y="1177"/>
                  </a:lnTo>
                  <a:lnTo>
                    <a:pt x="4198" y="1433"/>
                  </a:lnTo>
                  <a:lnTo>
                    <a:pt x="3533" y="1689"/>
                  </a:lnTo>
                  <a:lnTo>
                    <a:pt x="2918" y="1996"/>
                  </a:lnTo>
                  <a:lnTo>
                    <a:pt x="2407" y="2303"/>
                  </a:lnTo>
                  <a:lnTo>
                    <a:pt x="1895" y="2662"/>
                  </a:lnTo>
                  <a:lnTo>
                    <a:pt x="1485" y="2969"/>
                  </a:lnTo>
                  <a:lnTo>
                    <a:pt x="1178" y="3327"/>
                  </a:lnTo>
                  <a:lnTo>
                    <a:pt x="973" y="3737"/>
                  </a:lnTo>
                  <a:lnTo>
                    <a:pt x="820" y="4146"/>
                  </a:lnTo>
                  <a:lnTo>
                    <a:pt x="769" y="4556"/>
                  </a:lnTo>
                  <a:lnTo>
                    <a:pt x="769" y="5016"/>
                  </a:lnTo>
                  <a:lnTo>
                    <a:pt x="871" y="5426"/>
                  </a:lnTo>
                  <a:lnTo>
                    <a:pt x="973" y="5835"/>
                  </a:lnTo>
                  <a:lnTo>
                    <a:pt x="1178" y="6193"/>
                  </a:lnTo>
                  <a:lnTo>
                    <a:pt x="1434" y="6552"/>
                  </a:lnTo>
                  <a:lnTo>
                    <a:pt x="1741" y="6910"/>
                  </a:lnTo>
                  <a:lnTo>
                    <a:pt x="1434" y="7115"/>
                  </a:lnTo>
                  <a:lnTo>
                    <a:pt x="1127" y="7371"/>
                  </a:lnTo>
                  <a:lnTo>
                    <a:pt x="871" y="7627"/>
                  </a:lnTo>
                  <a:lnTo>
                    <a:pt x="666" y="7934"/>
                  </a:lnTo>
                  <a:lnTo>
                    <a:pt x="461" y="8241"/>
                  </a:lnTo>
                  <a:lnTo>
                    <a:pt x="308" y="8548"/>
                  </a:lnTo>
                  <a:lnTo>
                    <a:pt x="154" y="8906"/>
                  </a:lnTo>
                  <a:lnTo>
                    <a:pt x="52" y="9213"/>
                  </a:lnTo>
                  <a:lnTo>
                    <a:pt x="1" y="9572"/>
                  </a:lnTo>
                  <a:lnTo>
                    <a:pt x="1" y="9879"/>
                  </a:lnTo>
                  <a:lnTo>
                    <a:pt x="52" y="10135"/>
                  </a:lnTo>
                  <a:lnTo>
                    <a:pt x="206" y="10442"/>
                  </a:lnTo>
                  <a:lnTo>
                    <a:pt x="359" y="10698"/>
                  </a:lnTo>
                  <a:lnTo>
                    <a:pt x="513" y="10954"/>
                  </a:lnTo>
                  <a:lnTo>
                    <a:pt x="922" y="11414"/>
                  </a:lnTo>
                  <a:lnTo>
                    <a:pt x="1383" y="11773"/>
                  </a:lnTo>
                  <a:lnTo>
                    <a:pt x="1741" y="12080"/>
                  </a:lnTo>
                  <a:lnTo>
                    <a:pt x="2151" y="12284"/>
                  </a:lnTo>
                  <a:lnTo>
                    <a:pt x="1639" y="12899"/>
                  </a:lnTo>
                  <a:lnTo>
                    <a:pt x="1229" y="13564"/>
                  </a:lnTo>
                  <a:lnTo>
                    <a:pt x="922" y="14281"/>
                  </a:lnTo>
                  <a:lnTo>
                    <a:pt x="717" y="15048"/>
                  </a:lnTo>
                  <a:lnTo>
                    <a:pt x="717" y="15355"/>
                  </a:lnTo>
                  <a:lnTo>
                    <a:pt x="769" y="15663"/>
                  </a:lnTo>
                  <a:lnTo>
                    <a:pt x="871" y="15970"/>
                  </a:lnTo>
                  <a:lnTo>
                    <a:pt x="973" y="16277"/>
                  </a:lnTo>
                  <a:lnTo>
                    <a:pt x="1280" y="16891"/>
                  </a:lnTo>
                  <a:lnTo>
                    <a:pt x="1690" y="17403"/>
                  </a:lnTo>
                  <a:lnTo>
                    <a:pt x="2099" y="17812"/>
                  </a:lnTo>
                  <a:lnTo>
                    <a:pt x="2458" y="18171"/>
                  </a:lnTo>
                  <a:lnTo>
                    <a:pt x="2816" y="18478"/>
                  </a:lnTo>
                  <a:lnTo>
                    <a:pt x="2765" y="18887"/>
                  </a:lnTo>
                  <a:lnTo>
                    <a:pt x="2714" y="19297"/>
                  </a:lnTo>
                  <a:lnTo>
                    <a:pt x="2662" y="19706"/>
                  </a:lnTo>
                  <a:lnTo>
                    <a:pt x="2714" y="20064"/>
                  </a:lnTo>
                  <a:lnTo>
                    <a:pt x="2765" y="20474"/>
                  </a:lnTo>
                  <a:lnTo>
                    <a:pt x="2867" y="20883"/>
                  </a:lnTo>
                  <a:lnTo>
                    <a:pt x="2970" y="21293"/>
                  </a:lnTo>
                  <a:lnTo>
                    <a:pt x="3123" y="21651"/>
                  </a:lnTo>
                  <a:lnTo>
                    <a:pt x="3430" y="22112"/>
                  </a:lnTo>
                  <a:lnTo>
                    <a:pt x="3788" y="22521"/>
                  </a:lnTo>
                  <a:lnTo>
                    <a:pt x="4198" y="22880"/>
                  </a:lnTo>
                  <a:lnTo>
                    <a:pt x="4710" y="23238"/>
                  </a:lnTo>
                  <a:lnTo>
                    <a:pt x="5222" y="23494"/>
                  </a:lnTo>
                  <a:lnTo>
                    <a:pt x="5734" y="23750"/>
                  </a:lnTo>
                  <a:lnTo>
                    <a:pt x="6348" y="23954"/>
                  </a:lnTo>
                  <a:lnTo>
                    <a:pt x="6962" y="24108"/>
                  </a:lnTo>
                  <a:lnTo>
                    <a:pt x="8242" y="24364"/>
                  </a:lnTo>
                  <a:lnTo>
                    <a:pt x="9470" y="24569"/>
                  </a:lnTo>
                  <a:lnTo>
                    <a:pt x="10750" y="24671"/>
                  </a:lnTo>
                  <a:lnTo>
                    <a:pt x="11876" y="24773"/>
                  </a:lnTo>
                  <a:lnTo>
                    <a:pt x="13155" y="24773"/>
                  </a:lnTo>
                  <a:lnTo>
                    <a:pt x="14844" y="24569"/>
                  </a:lnTo>
                  <a:lnTo>
                    <a:pt x="16738" y="24262"/>
                  </a:lnTo>
                  <a:lnTo>
                    <a:pt x="18734" y="23903"/>
                  </a:lnTo>
                  <a:lnTo>
                    <a:pt x="22369" y="23187"/>
                  </a:lnTo>
                  <a:lnTo>
                    <a:pt x="23750" y="22880"/>
                  </a:lnTo>
                  <a:lnTo>
                    <a:pt x="24621" y="22726"/>
                  </a:lnTo>
                  <a:lnTo>
                    <a:pt x="26207" y="4453"/>
                  </a:lnTo>
                  <a:lnTo>
                    <a:pt x="24211" y="3737"/>
                  </a:lnTo>
                  <a:lnTo>
                    <a:pt x="22061" y="2969"/>
                  </a:lnTo>
                  <a:lnTo>
                    <a:pt x="19553" y="2150"/>
                  </a:lnTo>
                  <a:lnTo>
                    <a:pt x="16841" y="1331"/>
                  </a:lnTo>
                  <a:lnTo>
                    <a:pt x="14230" y="614"/>
                  </a:lnTo>
                  <a:lnTo>
                    <a:pt x="13053" y="358"/>
                  </a:lnTo>
                  <a:lnTo>
                    <a:pt x="11978" y="154"/>
                  </a:lnTo>
                  <a:lnTo>
                    <a:pt x="11057" y="51"/>
                  </a:lnTo>
                  <a:lnTo>
                    <a:pt x="10289"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3;p54">
              <a:extLst>
                <a:ext uri="{FF2B5EF4-FFF2-40B4-BE49-F238E27FC236}">
                  <a16:creationId xmlns:a16="http://schemas.microsoft.com/office/drawing/2014/main" id="{3680BD76-226F-4CF4-1B2F-66EDC0D1D129}"/>
                </a:ext>
              </a:extLst>
            </p:cNvPr>
            <p:cNvSpPr/>
            <p:nvPr/>
          </p:nvSpPr>
          <p:spPr>
            <a:xfrm>
              <a:off x="4779925" y="2211275"/>
              <a:ext cx="231650" cy="30750"/>
            </a:xfrm>
            <a:custGeom>
              <a:avLst/>
              <a:gdLst/>
              <a:ahLst/>
              <a:cxnLst/>
              <a:rect l="l" t="t" r="r" b="b"/>
              <a:pathLst>
                <a:path w="9266" h="1230" extrusionOk="0">
                  <a:moveTo>
                    <a:pt x="9214" y="1"/>
                  </a:moveTo>
                  <a:lnTo>
                    <a:pt x="6911" y="103"/>
                  </a:lnTo>
                  <a:lnTo>
                    <a:pt x="4608" y="257"/>
                  </a:lnTo>
                  <a:lnTo>
                    <a:pt x="3430" y="410"/>
                  </a:lnTo>
                  <a:lnTo>
                    <a:pt x="2304" y="564"/>
                  </a:lnTo>
                  <a:lnTo>
                    <a:pt x="1178" y="769"/>
                  </a:lnTo>
                  <a:lnTo>
                    <a:pt x="52" y="1076"/>
                  </a:lnTo>
                  <a:lnTo>
                    <a:pt x="1" y="1178"/>
                  </a:lnTo>
                  <a:lnTo>
                    <a:pt x="1" y="1229"/>
                  </a:lnTo>
                  <a:lnTo>
                    <a:pt x="52" y="1229"/>
                  </a:lnTo>
                  <a:lnTo>
                    <a:pt x="1229" y="1127"/>
                  </a:lnTo>
                  <a:lnTo>
                    <a:pt x="2355" y="973"/>
                  </a:lnTo>
                  <a:lnTo>
                    <a:pt x="4659" y="615"/>
                  </a:lnTo>
                  <a:lnTo>
                    <a:pt x="6911" y="308"/>
                  </a:lnTo>
                  <a:lnTo>
                    <a:pt x="8088" y="205"/>
                  </a:lnTo>
                  <a:lnTo>
                    <a:pt x="9214" y="103"/>
                  </a:lnTo>
                  <a:lnTo>
                    <a:pt x="9265" y="103"/>
                  </a:lnTo>
                  <a:lnTo>
                    <a:pt x="9265" y="52"/>
                  </a:lnTo>
                  <a:lnTo>
                    <a:pt x="921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4;p54">
              <a:extLst>
                <a:ext uri="{FF2B5EF4-FFF2-40B4-BE49-F238E27FC236}">
                  <a16:creationId xmlns:a16="http://schemas.microsoft.com/office/drawing/2014/main" id="{8051BA90-C206-C3B4-9BFD-42AB749BB357}"/>
                </a:ext>
              </a:extLst>
            </p:cNvPr>
            <p:cNvSpPr/>
            <p:nvPr/>
          </p:nvSpPr>
          <p:spPr>
            <a:xfrm>
              <a:off x="4787625" y="2369950"/>
              <a:ext cx="226500" cy="11550"/>
            </a:xfrm>
            <a:custGeom>
              <a:avLst/>
              <a:gdLst/>
              <a:ahLst/>
              <a:cxnLst/>
              <a:rect l="l" t="t" r="r" b="b"/>
              <a:pathLst>
                <a:path w="9060" h="462" extrusionOk="0">
                  <a:moveTo>
                    <a:pt x="1126" y="1"/>
                  </a:moveTo>
                  <a:lnTo>
                    <a:pt x="614" y="52"/>
                  </a:lnTo>
                  <a:lnTo>
                    <a:pt x="102" y="154"/>
                  </a:lnTo>
                  <a:lnTo>
                    <a:pt x="0" y="257"/>
                  </a:lnTo>
                  <a:lnTo>
                    <a:pt x="0" y="308"/>
                  </a:lnTo>
                  <a:lnTo>
                    <a:pt x="102" y="359"/>
                  </a:lnTo>
                  <a:lnTo>
                    <a:pt x="1126" y="461"/>
                  </a:lnTo>
                  <a:lnTo>
                    <a:pt x="2201" y="410"/>
                  </a:lnTo>
                  <a:lnTo>
                    <a:pt x="3327" y="359"/>
                  </a:lnTo>
                  <a:lnTo>
                    <a:pt x="6756" y="359"/>
                  </a:lnTo>
                  <a:lnTo>
                    <a:pt x="9009" y="410"/>
                  </a:lnTo>
                  <a:lnTo>
                    <a:pt x="9060" y="359"/>
                  </a:lnTo>
                  <a:lnTo>
                    <a:pt x="9060" y="308"/>
                  </a:lnTo>
                  <a:lnTo>
                    <a:pt x="9009" y="308"/>
                  </a:lnTo>
                  <a:lnTo>
                    <a:pt x="6756" y="154"/>
                  </a:lnTo>
                  <a:lnTo>
                    <a:pt x="4453" y="52"/>
                  </a:lnTo>
                  <a:lnTo>
                    <a:pt x="332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5;p54">
              <a:extLst>
                <a:ext uri="{FF2B5EF4-FFF2-40B4-BE49-F238E27FC236}">
                  <a16:creationId xmlns:a16="http://schemas.microsoft.com/office/drawing/2014/main" id="{042C9C57-1432-22C1-A017-6280C3ECF464}"/>
                </a:ext>
              </a:extLst>
            </p:cNvPr>
            <p:cNvSpPr/>
            <p:nvPr/>
          </p:nvSpPr>
          <p:spPr>
            <a:xfrm>
              <a:off x="4808075" y="2527350"/>
              <a:ext cx="206050" cy="10250"/>
            </a:xfrm>
            <a:custGeom>
              <a:avLst/>
              <a:gdLst/>
              <a:ahLst/>
              <a:cxnLst/>
              <a:rect l="l" t="t" r="r" b="b"/>
              <a:pathLst>
                <a:path w="8242" h="410" extrusionOk="0">
                  <a:moveTo>
                    <a:pt x="513" y="0"/>
                  </a:moveTo>
                  <a:lnTo>
                    <a:pt x="52" y="103"/>
                  </a:lnTo>
                  <a:lnTo>
                    <a:pt x="1" y="154"/>
                  </a:lnTo>
                  <a:lnTo>
                    <a:pt x="52" y="205"/>
                  </a:lnTo>
                  <a:lnTo>
                    <a:pt x="513" y="307"/>
                  </a:lnTo>
                  <a:lnTo>
                    <a:pt x="973" y="359"/>
                  </a:lnTo>
                  <a:lnTo>
                    <a:pt x="1434" y="410"/>
                  </a:lnTo>
                  <a:lnTo>
                    <a:pt x="1895" y="359"/>
                  </a:lnTo>
                  <a:lnTo>
                    <a:pt x="8191" y="359"/>
                  </a:lnTo>
                  <a:lnTo>
                    <a:pt x="8242" y="307"/>
                  </a:lnTo>
                  <a:lnTo>
                    <a:pt x="8191" y="256"/>
                  </a:lnTo>
                  <a:lnTo>
                    <a:pt x="6092" y="205"/>
                  </a:lnTo>
                  <a:lnTo>
                    <a:pt x="4045" y="154"/>
                  </a:lnTo>
                  <a:lnTo>
                    <a:pt x="1946" y="52"/>
                  </a:lnTo>
                  <a:lnTo>
                    <a:pt x="148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6;p54">
              <a:extLst>
                <a:ext uri="{FF2B5EF4-FFF2-40B4-BE49-F238E27FC236}">
                  <a16:creationId xmlns:a16="http://schemas.microsoft.com/office/drawing/2014/main" id="{27DE6038-EAEE-ADFB-A9B3-B6936A2794CF}"/>
                </a:ext>
              </a:extLst>
            </p:cNvPr>
            <p:cNvSpPr/>
            <p:nvPr/>
          </p:nvSpPr>
          <p:spPr>
            <a:xfrm>
              <a:off x="5386475" y="1421750"/>
              <a:ext cx="825375" cy="1232300"/>
            </a:xfrm>
            <a:custGeom>
              <a:avLst/>
              <a:gdLst/>
              <a:ahLst/>
              <a:cxnLst/>
              <a:rect l="l" t="t" r="r" b="b"/>
              <a:pathLst>
                <a:path w="33015" h="49292" extrusionOk="0">
                  <a:moveTo>
                    <a:pt x="17813" y="1"/>
                  </a:moveTo>
                  <a:lnTo>
                    <a:pt x="17454" y="103"/>
                  </a:lnTo>
                  <a:lnTo>
                    <a:pt x="17198" y="257"/>
                  </a:lnTo>
                  <a:lnTo>
                    <a:pt x="16891" y="513"/>
                  </a:lnTo>
                  <a:lnTo>
                    <a:pt x="16635" y="820"/>
                  </a:lnTo>
                  <a:lnTo>
                    <a:pt x="16431" y="1229"/>
                  </a:lnTo>
                  <a:lnTo>
                    <a:pt x="16175" y="1741"/>
                  </a:lnTo>
                  <a:lnTo>
                    <a:pt x="16021" y="2304"/>
                  </a:lnTo>
                  <a:lnTo>
                    <a:pt x="15868" y="2970"/>
                  </a:lnTo>
                  <a:lnTo>
                    <a:pt x="15714" y="3737"/>
                  </a:lnTo>
                  <a:lnTo>
                    <a:pt x="15612" y="4607"/>
                  </a:lnTo>
                  <a:lnTo>
                    <a:pt x="15561" y="5580"/>
                  </a:lnTo>
                  <a:lnTo>
                    <a:pt x="15509" y="6655"/>
                  </a:lnTo>
                  <a:lnTo>
                    <a:pt x="15509" y="7832"/>
                  </a:lnTo>
                  <a:lnTo>
                    <a:pt x="15509" y="9112"/>
                  </a:lnTo>
                  <a:lnTo>
                    <a:pt x="15714" y="14025"/>
                  </a:lnTo>
                  <a:lnTo>
                    <a:pt x="15970" y="18171"/>
                  </a:lnTo>
                  <a:lnTo>
                    <a:pt x="16175" y="21550"/>
                  </a:lnTo>
                  <a:lnTo>
                    <a:pt x="16431" y="24211"/>
                  </a:lnTo>
                  <a:lnTo>
                    <a:pt x="16789" y="27589"/>
                  </a:lnTo>
                  <a:lnTo>
                    <a:pt x="16891" y="28408"/>
                  </a:lnTo>
                  <a:lnTo>
                    <a:pt x="16891" y="28715"/>
                  </a:lnTo>
                  <a:lnTo>
                    <a:pt x="16124" y="28818"/>
                  </a:lnTo>
                  <a:lnTo>
                    <a:pt x="14230" y="28920"/>
                  </a:lnTo>
                  <a:lnTo>
                    <a:pt x="8395" y="29227"/>
                  </a:lnTo>
                  <a:lnTo>
                    <a:pt x="0" y="29637"/>
                  </a:lnTo>
                  <a:lnTo>
                    <a:pt x="256" y="49292"/>
                  </a:lnTo>
                  <a:lnTo>
                    <a:pt x="9111" y="49292"/>
                  </a:lnTo>
                  <a:lnTo>
                    <a:pt x="11671" y="49189"/>
                  </a:lnTo>
                  <a:lnTo>
                    <a:pt x="14383" y="49138"/>
                  </a:lnTo>
                  <a:lnTo>
                    <a:pt x="17147" y="48985"/>
                  </a:lnTo>
                  <a:lnTo>
                    <a:pt x="19860" y="48780"/>
                  </a:lnTo>
                  <a:lnTo>
                    <a:pt x="22470" y="48575"/>
                  </a:lnTo>
                  <a:lnTo>
                    <a:pt x="24927" y="48268"/>
                  </a:lnTo>
                  <a:lnTo>
                    <a:pt x="27077" y="47910"/>
                  </a:lnTo>
                  <a:lnTo>
                    <a:pt x="28050" y="47705"/>
                  </a:lnTo>
                  <a:lnTo>
                    <a:pt x="28920" y="47500"/>
                  </a:lnTo>
                  <a:lnTo>
                    <a:pt x="29739" y="47244"/>
                  </a:lnTo>
                  <a:lnTo>
                    <a:pt x="30404" y="46937"/>
                  </a:lnTo>
                  <a:lnTo>
                    <a:pt x="30967" y="46681"/>
                  </a:lnTo>
                  <a:lnTo>
                    <a:pt x="31377" y="46374"/>
                  </a:lnTo>
                  <a:lnTo>
                    <a:pt x="31735" y="45965"/>
                  </a:lnTo>
                  <a:lnTo>
                    <a:pt x="31991" y="45504"/>
                  </a:lnTo>
                  <a:lnTo>
                    <a:pt x="32247" y="44941"/>
                  </a:lnTo>
                  <a:lnTo>
                    <a:pt x="32503" y="44276"/>
                  </a:lnTo>
                  <a:lnTo>
                    <a:pt x="32656" y="43559"/>
                  </a:lnTo>
                  <a:lnTo>
                    <a:pt x="32810" y="42740"/>
                  </a:lnTo>
                  <a:lnTo>
                    <a:pt x="32912" y="41870"/>
                  </a:lnTo>
                  <a:lnTo>
                    <a:pt x="33014" y="40897"/>
                  </a:lnTo>
                  <a:lnTo>
                    <a:pt x="33014" y="39874"/>
                  </a:lnTo>
                  <a:lnTo>
                    <a:pt x="33014" y="38748"/>
                  </a:lnTo>
                  <a:lnTo>
                    <a:pt x="33014" y="37622"/>
                  </a:lnTo>
                  <a:lnTo>
                    <a:pt x="32912" y="36393"/>
                  </a:lnTo>
                  <a:lnTo>
                    <a:pt x="32656" y="33834"/>
                  </a:lnTo>
                  <a:lnTo>
                    <a:pt x="32298" y="31121"/>
                  </a:lnTo>
                  <a:lnTo>
                    <a:pt x="31786" y="28255"/>
                  </a:lnTo>
                  <a:lnTo>
                    <a:pt x="31121" y="25337"/>
                  </a:lnTo>
                  <a:lnTo>
                    <a:pt x="30353" y="22317"/>
                  </a:lnTo>
                  <a:lnTo>
                    <a:pt x="29483" y="19297"/>
                  </a:lnTo>
                  <a:lnTo>
                    <a:pt x="28459" y="16278"/>
                  </a:lnTo>
                  <a:lnTo>
                    <a:pt x="27947" y="14793"/>
                  </a:lnTo>
                  <a:lnTo>
                    <a:pt x="27384" y="13309"/>
                  </a:lnTo>
                  <a:lnTo>
                    <a:pt x="26770" y="11824"/>
                  </a:lnTo>
                  <a:lnTo>
                    <a:pt x="26156" y="10391"/>
                  </a:lnTo>
                  <a:lnTo>
                    <a:pt x="25490" y="9009"/>
                  </a:lnTo>
                  <a:lnTo>
                    <a:pt x="24825" y="7627"/>
                  </a:lnTo>
                  <a:lnTo>
                    <a:pt x="24057" y="6143"/>
                  </a:lnTo>
                  <a:lnTo>
                    <a:pt x="23238" y="4812"/>
                  </a:lnTo>
                  <a:lnTo>
                    <a:pt x="22419" y="3584"/>
                  </a:lnTo>
                  <a:lnTo>
                    <a:pt x="21600" y="2509"/>
                  </a:lnTo>
                  <a:lnTo>
                    <a:pt x="20781" y="1588"/>
                  </a:lnTo>
                  <a:lnTo>
                    <a:pt x="20372" y="1178"/>
                  </a:lnTo>
                  <a:lnTo>
                    <a:pt x="19962" y="820"/>
                  </a:lnTo>
                  <a:lnTo>
                    <a:pt x="19553" y="564"/>
                  </a:lnTo>
                  <a:lnTo>
                    <a:pt x="19195" y="308"/>
                  </a:lnTo>
                  <a:lnTo>
                    <a:pt x="18836" y="154"/>
                  </a:lnTo>
                  <a:lnTo>
                    <a:pt x="18478" y="52"/>
                  </a:lnTo>
                  <a:lnTo>
                    <a:pt x="18120"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7;p54">
              <a:extLst>
                <a:ext uri="{FF2B5EF4-FFF2-40B4-BE49-F238E27FC236}">
                  <a16:creationId xmlns:a16="http://schemas.microsoft.com/office/drawing/2014/main" id="{94C6EE16-1006-BD66-3A23-E3885CF11958}"/>
                </a:ext>
              </a:extLst>
            </p:cNvPr>
            <p:cNvSpPr/>
            <p:nvPr/>
          </p:nvSpPr>
          <p:spPr>
            <a:xfrm>
              <a:off x="5386475" y="1432000"/>
              <a:ext cx="778025" cy="1175975"/>
            </a:xfrm>
            <a:custGeom>
              <a:avLst/>
              <a:gdLst/>
              <a:ahLst/>
              <a:cxnLst/>
              <a:rect l="l" t="t" r="r" b="b"/>
              <a:pathLst>
                <a:path w="31121" h="47039" extrusionOk="0">
                  <a:moveTo>
                    <a:pt x="17659" y="0"/>
                  </a:moveTo>
                  <a:lnTo>
                    <a:pt x="17352" y="205"/>
                  </a:lnTo>
                  <a:lnTo>
                    <a:pt x="17147" y="359"/>
                  </a:lnTo>
                  <a:lnTo>
                    <a:pt x="16943" y="359"/>
                  </a:lnTo>
                  <a:lnTo>
                    <a:pt x="16789" y="307"/>
                  </a:lnTo>
                  <a:lnTo>
                    <a:pt x="16635" y="512"/>
                  </a:lnTo>
                  <a:lnTo>
                    <a:pt x="16738" y="563"/>
                  </a:lnTo>
                  <a:lnTo>
                    <a:pt x="17045" y="563"/>
                  </a:lnTo>
                  <a:lnTo>
                    <a:pt x="17198" y="512"/>
                  </a:lnTo>
                  <a:lnTo>
                    <a:pt x="17352" y="410"/>
                  </a:lnTo>
                  <a:lnTo>
                    <a:pt x="17454" y="256"/>
                  </a:lnTo>
                  <a:lnTo>
                    <a:pt x="17659" y="0"/>
                  </a:lnTo>
                  <a:close/>
                  <a:moveTo>
                    <a:pt x="22061" y="4453"/>
                  </a:moveTo>
                  <a:lnTo>
                    <a:pt x="21754" y="4556"/>
                  </a:lnTo>
                  <a:lnTo>
                    <a:pt x="22061" y="4556"/>
                  </a:lnTo>
                  <a:lnTo>
                    <a:pt x="22215" y="4607"/>
                  </a:lnTo>
                  <a:lnTo>
                    <a:pt x="22368" y="4658"/>
                  </a:lnTo>
                  <a:lnTo>
                    <a:pt x="22470" y="4760"/>
                  </a:lnTo>
                  <a:lnTo>
                    <a:pt x="22522" y="4863"/>
                  </a:lnTo>
                  <a:lnTo>
                    <a:pt x="22573" y="4965"/>
                  </a:lnTo>
                  <a:lnTo>
                    <a:pt x="22624" y="5068"/>
                  </a:lnTo>
                  <a:lnTo>
                    <a:pt x="22624" y="5272"/>
                  </a:lnTo>
                  <a:lnTo>
                    <a:pt x="22726" y="5477"/>
                  </a:lnTo>
                  <a:lnTo>
                    <a:pt x="22829" y="5579"/>
                  </a:lnTo>
                  <a:lnTo>
                    <a:pt x="22982" y="5682"/>
                  </a:lnTo>
                  <a:lnTo>
                    <a:pt x="23187" y="5733"/>
                  </a:lnTo>
                  <a:lnTo>
                    <a:pt x="23341" y="5733"/>
                  </a:lnTo>
                  <a:lnTo>
                    <a:pt x="23699" y="5682"/>
                  </a:lnTo>
                  <a:lnTo>
                    <a:pt x="23341" y="5631"/>
                  </a:lnTo>
                  <a:lnTo>
                    <a:pt x="23238" y="5579"/>
                  </a:lnTo>
                  <a:lnTo>
                    <a:pt x="23085" y="5528"/>
                  </a:lnTo>
                  <a:lnTo>
                    <a:pt x="22982" y="5426"/>
                  </a:lnTo>
                  <a:lnTo>
                    <a:pt x="22931" y="5323"/>
                  </a:lnTo>
                  <a:lnTo>
                    <a:pt x="22880" y="5221"/>
                  </a:lnTo>
                  <a:lnTo>
                    <a:pt x="22880" y="5068"/>
                  </a:lnTo>
                  <a:lnTo>
                    <a:pt x="22829" y="4863"/>
                  </a:lnTo>
                  <a:lnTo>
                    <a:pt x="22726" y="4709"/>
                  </a:lnTo>
                  <a:lnTo>
                    <a:pt x="22624" y="4556"/>
                  </a:lnTo>
                  <a:lnTo>
                    <a:pt x="22470" y="4453"/>
                  </a:lnTo>
                  <a:close/>
                  <a:moveTo>
                    <a:pt x="17250" y="6757"/>
                  </a:moveTo>
                  <a:lnTo>
                    <a:pt x="17147" y="7115"/>
                  </a:lnTo>
                  <a:lnTo>
                    <a:pt x="17147" y="7269"/>
                  </a:lnTo>
                  <a:lnTo>
                    <a:pt x="17096" y="7371"/>
                  </a:lnTo>
                  <a:lnTo>
                    <a:pt x="16994" y="7473"/>
                  </a:lnTo>
                  <a:lnTo>
                    <a:pt x="16891" y="7576"/>
                  </a:lnTo>
                  <a:lnTo>
                    <a:pt x="16789" y="7627"/>
                  </a:lnTo>
                  <a:lnTo>
                    <a:pt x="16482" y="7627"/>
                  </a:lnTo>
                  <a:lnTo>
                    <a:pt x="16277" y="7729"/>
                  </a:lnTo>
                  <a:lnTo>
                    <a:pt x="16124" y="7883"/>
                  </a:lnTo>
                  <a:lnTo>
                    <a:pt x="16021" y="8036"/>
                  </a:lnTo>
                  <a:lnTo>
                    <a:pt x="16021" y="8190"/>
                  </a:lnTo>
                  <a:lnTo>
                    <a:pt x="16021" y="8395"/>
                  </a:lnTo>
                  <a:lnTo>
                    <a:pt x="16021" y="8548"/>
                  </a:lnTo>
                  <a:lnTo>
                    <a:pt x="16072" y="8702"/>
                  </a:lnTo>
                  <a:lnTo>
                    <a:pt x="16124" y="8395"/>
                  </a:lnTo>
                  <a:lnTo>
                    <a:pt x="16175" y="8241"/>
                  </a:lnTo>
                  <a:lnTo>
                    <a:pt x="16226" y="8139"/>
                  </a:lnTo>
                  <a:lnTo>
                    <a:pt x="16328" y="8036"/>
                  </a:lnTo>
                  <a:lnTo>
                    <a:pt x="16431" y="7934"/>
                  </a:lnTo>
                  <a:lnTo>
                    <a:pt x="16533" y="7883"/>
                  </a:lnTo>
                  <a:lnTo>
                    <a:pt x="16635" y="7883"/>
                  </a:lnTo>
                  <a:lnTo>
                    <a:pt x="16943" y="7832"/>
                  </a:lnTo>
                  <a:lnTo>
                    <a:pt x="17147" y="7729"/>
                  </a:lnTo>
                  <a:lnTo>
                    <a:pt x="17250" y="7524"/>
                  </a:lnTo>
                  <a:lnTo>
                    <a:pt x="17352" y="7269"/>
                  </a:lnTo>
                  <a:lnTo>
                    <a:pt x="17301" y="7115"/>
                  </a:lnTo>
                  <a:lnTo>
                    <a:pt x="17250" y="6757"/>
                  </a:lnTo>
                  <a:close/>
                  <a:moveTo>
                    <a:pt x="22368" y="11722"/>
                  </a:moveTo>
                  <a:lnTo>
                    <a:pt x="22163" y="11773"/>
                  </a:lnTo>
                  <a:lnTo>
                    <a:pt x="22010" y="11875"/>
                  </a:lnTo>
                  <a:lnTo>
                    <a:pt x="21907" y="12029"/>
                  </a:lnTo>
                  <a:lnTo>
                    <a:pt x="21703" y="12285"/>
                  </a:lnTo>
                  <a:lnTo>
                    <a:pt x="21959" y="12131"/>
                  </a:lnTo>
                  <a:lnTo>
                    <a:pt x="22010" y="12131"/>
                  </a:lnTo>
                  <a:lnTo>
                    <a:pt x="22112" y="12029"/>
                  </a:lnTo>
                  <a:lnTo>
                    <a:pt x="22266" y="11978"/>
                  </a:lnTo>
                  <a:lnTo>
                    <a:pt x="22470" y="11978"/>
                  </a:lnTo>
                  <a:lnTo>
                    <a:pt x="22624" y="12029"/>
                  </a:lnTo>
                  <a:lnTo>
                    <a:pt x="22726" y="12131"/>
                  </a:lnTo>
                  <a:lnTo>
                    <a:pt x="22880" y="12233"/>
                  </a:lnTo>
                  <a:lnTo>
                    <a:pt x="23033" y="12285"/>
                  </a:lnTo>
                  <a:lnTo>
                    <a:pt x="23443" y="12285"/>
                  </a:lnTo>
                  <a:lnTo>
                    <a:pt x="23597" y="12182"/>
                  </a:lnTo>
                  <a:lnTo>
                    <a:pt x="23699" y="12029"/>
                  </a:lnTo>
                  <a:lnTo>
                    <a:pt x="23904" y="11773"/>
                  </a:lnTo>
                  <a:lnTo>
                    <a:pt x="23597" y="11926"/>
                  </a:lnTo>
                  <a:lnTo>
                    <a:pt x="23494" y="12029"/>
                  </a:lnTo>
                  <a:lnTo>
                    <a:pt x="23341" y="12080"/>
                  </a:lnTo>
                  <a:lnTo>
                    <a:pt x="23136" y="12080"/>
                  </a:lnTo>
                  <a:lnTo>
                    <a:pt x="22982" y="11978"/>
                  </a:lnTo>
                  <a:lnTo>
                    <a:pt x="22880" y="11926"/>
                  </a:lnTo>
                  <a:lnTo>
                    <a:pt x="22726" y="11824"/>
                  </a:lnTo>
                  <a:lnTo>
                    <a:pt x="22573" y="11773"/>
                  </a:lnTo>
                  <a:lnTo>
                    <a:pt x="22368" y="11722"/>
                  </a:lnTo>
                  <a:close/>
                  <a:moveTo>
                    <a:pt x="16021" y="14383"/>
                  </a:moveTo>
                  <a:lnTo>
                    <a:pt x="15765" y="14434"/>
                  </a:lnTo>
                  <a:lnTo>
                    <a:pt x="16021" y="14486"/>
                  </a:lnTo>
                  <a:lnTo>
                    <a:pt x="16124" y="14537"/>
                  </a:lnTo>
                  <a:lnTo>
                    <a:pt x="16277" y="14588"/>
                  </a:lnTo>
                  <a:lnTo>
                    <a:pt x="16379" y="14690"/>
                  </a:lnTo>
                  <a:lnTo>
                    <a:pt x="16482" y="14793"/>
                  </a:lnTo>
                  <a:lnTo>
                    <a:pt x="16533" y="14895"/>
                  </a:lnTo>
                  <a:lnTo>
                    <a:pt x="16533" y="14997"/>
                  </a:lnTo>
                  <a:lnTo>
                    <a:pt x="16533" y="15202"/>
                  </a:lnTo>
                  <a:lnTo>
                    <a:pt x="16635" y="15356"/>
                  </a:lnTo>
                  <a:lnTo>
                    <a:pt x="16738" y="15509"/>
                  </a:lnTo>
                  <a:lnTo>
                    <a:pt x="16943" y="15612"/>
                  </a:lnTo>
                  <a:lnTo>
                    <a:pt x="17096" y="15663"/>
                  </a:lnTo>
                  <a:lnTo>
                    <a:pt x="17301" y="15663"/>
                  </a:lnTo>
                  <a:lnTo>
                    <a:pt x="17608" y="15612"/>
                  </a:lnTo>
                  <a:lnTo>
                    <a:pt x="17301" y="15560"/>
                  </a:lnTo>
                  <a:lnTo>
                    <a:pt x="17147" y="15509"/>
                  </a:lnTo>
                  <a:lnTo>
                    <a:pt x="16994" y="15458"/>
                  </a:lnTo>
                  <a:lnTo>
                    <a:pt x="16840" y="15253"/>
                  </a:lnTo>
                  <a:lnTo>
                    <a:pt x="16789" y="15049"/>
                  </a:lnTo>
                  <a:lnTo>
                    <a:pt x="16789" y="14895"/>
                  </a:lnTo>
                  <a:lnTo>
                    <a:pt x="16687" y="14639"/>
                  </a:lnTo>
                  <a:lnTo>
                    <a:pt x="16482" y="14486"/>
                  </a:lnTo>
                  <a:lnTo>
                    <a:pt x="16277" y="14383"/>
                  </a:lnTo>
                  <a:close/>
                  <a:moveTo>
                    <a:pt x="24262" y="17710"/>
                  </a:moveTo>
                  <a:lnTo>
                    <a:pt x="24211" y="18068"/>
                  </a:lnTo>
                  <a:lnTo>
                    <a:pt x="24160" y="18171"/>
                  </a:lnTo>
                  <a:lnTo>
                    <a:pt x="24108" y="18324"/>
                  </a:lnTo>
                  <a:lnTo>
                    <a:pt x="24057" y="18427"/>
                  </a:lnTo>
                  <a:lnTo>
                    <a:pt x="23955" y="18478"/>
                  </a:lnTo>
                  <a:lnTo>
                    <a:pt x="23801" y="18529"/>
                  </a:lnTo>
                  <a:lnTo>
                    <a:pt x="23699" y="18580"/>
                  </a:lnTo>
                  <a:lnTo>
                    <a:pt x="23494" y="18580"/>
                  </a:lnTo>
                  <a:lnTo>
                    <a:pt x="23341" y="18683"/>
                  </a:lnTo>
                  <a:lnTo>
                    <a:pt x="23187" y="18785"/>
                  </a:lnTo>
                  <a:lnTo>
                    <a:pt x="23085" y="18939"/>
                  </a:lnTo>
                  <a:lnTo>
                    <a:pt x="23033" y="19143"/>
                  </a:lnTo>
                  <a:lnTo>
                    <a:pt x="23033" y="19348"/>
                  </a:lnTo>
                  <a:lnTo>
                    <a:pt x="23085" y="19655"/>
                  </a:lnTo>
                  <a:lnTo>
                    <a:pt x="23187" y="19348"/>
                  </a:lnTo>
                  <a:lnTo>
                    <a:pt x="23187" y="19195"/>
                  </a:lnTo>
                  <a:lnTo>
                    <a:pt x="23289" y="19041"/>
                  </a:lnTo>
                  <a:lnTo>
                    <a:pt x="23341" y="18939"/>
                  </a:lnTo>
                  <a:lnTo>
                    <a:pt x="23443" y="18887"/>
                  </a:lnTo>
                  <a:lnTo>
                    <a:pt x="23597" y="18836"/>
                  </a:lnTo>
                  <a:lnTo>
                    <a:pt x="23699" y="18836"/>
                  </a:lnTo>
                  <a:lnTo>
                    <a:pt x="23904" y="18785"/>
                  </a:lnTo>
                  <a:lnTo>
                    <a:pt x="24057" y="18683"/>
                  </a:lnTo>
                  <a:lnTo>
                    <a:pt x="24211" y="18580"/>
                  </a:lnTo>
                  <a:lnTo>
                    <a:pt x="24313" y="18427"/>
                  </a:lnTo>
                  <a:lnTo>
                    <a:pt x="24313" y="18222"/>
                  </a:lnTo>
                  <a:lnTo>
                    <a:pt x="24313" y="18068"/>
                  </a:lnTo>
                  <a:lnTo>
                    <a:pt x="24262" y="17864"/>
                  </a:lnTo>
                  <a:lnTo>
                    <a:pt x="24262" y="17710"/>
                  </a:lnTo>
                  <a:close/>
                  <a:moveTo>
                    <a:pt x="26975" y="23340"/>
                  </a:moveTo>
                  <a:lnTo>
                    <a:pt x="26770" y="23392"/>
                  </a:lnTo>
                  <a:lnTo>
                    <a:pt x="26616" y="23494"/>
                  </a:lnTo>
                  <a:lnTo>
                    <a:pt x="26514" y="23596"/>
                  </a:lnTo>
                  <a:lnTo>
                    <a:pt x="26309" y="23852"/>
                  </a:lnTo>
                  <a:lnTo>
                    <a:pt x="26616" y="23699"/>
                  </a:lnTo>
                  <a:lnTo>
                    <a:pt x="26719" y="23596"/>
                  </a:lnTo>
                  <a:lnTo>
                    <a:pt x="26872" y="23596"/>
                  </a:lnTo>
                  <a:lnTo>
                    <a:pt x="26975" y="23545"/>
                  </a:lnTo>
                  <a:lnTo>
                    <a:pt x="27128" y="23596"/>
                  </a:lnTo>
                  <a:lnTo>
                    <a:pt x="27231" y="23648"/>
                  </a:lnTo>
                  <a:lnTo>
                    <a:pt x="27333" y="23699"/>
                  </a:lnTo>
                  <a:lnTo>
                    <a:pt x="27487" y="23852"/>
                  </a:lnTo>
                  <a:lnTo>
                    <a:pt x="27691" y="23904"/>
                  </a:lnTo>
                  <a:lnTo>
                    <a:pt x="27845" y="23904"/>
                  </a:lnTo>
                  <a:lnTo>
                    <a:pt x="28050" y="23852"/>
                  </a:lnTo>
                  <a:lnTo>
                    <a:pt x="28203" y="23750"/>
                  </a:lnTo>
                  <a:lnTo>
                    <a:pt x="28306" y="23596"/>
                  </a:lnTo>
                  <a:lnTo>
                    <a:pt x="28510" y="23340"/>
                  </a:lnTo>
                  <a:lnTo>
                    <a:pt x="28510" y="23340"/>
                  </a:lnTo>
                  <a:lnTo>
                    <a:pt x="28203" y="23494"/>
                  </a:lnTo>
                  <a:lnTo>
                    <a:pt x="28254" y="23494"/>
                  </a:lnTo>
                  <a:lnTo>
                    <a:pt x="28101" y="23596"/>
                  </a:lnTo>
                  <a:lnTo>
                    <a:pt x="27998" y="23648"/>
                  </a:lnTo>
                  <a:lnTo>
                    <a:pt x="27742" y="23648"/>
                  </a:lnTo>
                  <a:lnTo>
                    <a:pt x="27589" y="23596"/>
                  </a:lnTo>
                  <a:lnTo>
                    <a:pt x="27487" y="23545"/>
                  </a:lnTo>
                  <a:lnTo>
                    <a:pt x="27333" y="23392"/>
                  </a:lnTo>
                  <a:lnTo>
                    <a:pt x="27179" y="23340"/>
                  </a:lnTo>
                  <a:close/>
                  <a:moveTo>
                    <a:pt x="19553" y="23494"/>
                  </a:moveTo>
                  <a:lnTo>
                    <a:pt x="19348" y="23545"/>
                  </a:lnTo>
                  <a:lnTo>
                    <a:pt x="19041" y="23596"/>
                  </a:lnTo>
                  <a:lnTo>
                    <a:pt x="19348" y="23648"/>
                  </a:lnTo>
                  <a:lnTo>
                    <a:pt x="19604" y="23750"/>
                  </a:lnTo>
                  <a:lnTo>
                    <a:pt x="19706" y="23852"/>
                  </a:lnTo>
                  <a:lnTo>
                    <a:pt x="19809" y="23904"/>
                  </a:lnTo>
                  <a:lnTo>
                    <a:pt x="19860" y="24057"/>
                  </a:lnTo>
                  <a:lnTo>
                    <a:pt x="19860" y="24159"/>
                  </a:lnTo>
                  <a:lnTo>
                    <a:pt x="19911" y="24364"/>
                  </a:lnTo>
                  <a:lnTo>
                    <a:pt x="19962" y="24518"/>
                  </a:lnTo>
                  <a:lnTo>
                    <a:pt x="20116" y="24671"/>
                  </a:lnTo>
                  <a:lnTo>
                    <a:pt x="20270" y="24774"/>
                  </a:lnTo>
                  <a:lnTo>
                    <a:pt x="20474" y="24825"/>
                  </a:lnTo>
                  <a:lnTo>
                    <a:pt x="20628" y="24774"/>
                  </a:lnTo>
                  <a:lnTo>
                    <a:pt x="20935" y="24722"/>
                  </a:lnTo>
                  <a:lnTo>
                    <a:pt x="20628" y="24671"/>
                  </a:lnTo>
                  <a:lnTo>
                    <a:pt x="20474" y="24620"/>
                  </a:lnTo>
                  <a:lnTo>
                    <a:pt x="20372" y="24569"/>
                  </a:lnTo>
                  <a:lnTo>
                    <a:pt x="20270" y="24467"/>
                  </a:lnTo>
                  <a:lnTo>
                    <a:pt x="20167" y="24364"/>
                  </a:lnTo>
                  <a:lnTo>
                    <a:pt x="20167" y="24262"/>
                  </a:lnTo>
                  <a:lnTo>
                    <a:pt x="20116" y="24108"/>
                  </a:lnTo>
                  <a:lnTo>
                    <a:pt x="20116" y="23955"/>
                  </a:lnTo>
                  <a:lnTo>
                    <a:pt x="20014" y="23750"/>
                  </a:lnTo>
                  <a:lnTo>
                    <a:pt x="19860" y="23648"/>
                  </a:lnTo>
                  <a:lnTo>
                    <a:pt x="19706" y="23545"/>
                  </a:lnTo>
                  <a:lnTo>
                    <a:pt x="19553" y="23494"/>
                  </a:lnTo>
                  <a:close/>
                  <a:moveTo>
                    <a:pt x="28459" y="29124"/>
                  </a:moveTo>
                  <a:lnTo>
                    <a:pt x="28254" y="29176"/>
                  </a:lnTo>
                  <a:lnTo>
                    <a:pt x="27947" y="29227"/>
                  </a:lnTo>
                  <a:lnTo>
                    <a:pt x="28254" y="29278"/>
                  </a:lnTo>
                  <a:lnTo>
                    <a:pt x="28408" y="29278"/>
                  </a:lnTo>
                  <a:lnTo>
                    <a:pt x="28561" y="29329"/>
                  </a:lnTo>
                  <a:lnTo>
                    <a:pt x="28664" y="29431"/>
                  </a:lnTo>
                  <a:lnTo>
                    <a:pt x="28715" y="29534"/>
                  </a:lnTo>
                  <a:lnTo>
                    <a:pt x="28766" y="29636"/>
                  </a:lnTo>
                  <a:lnTo>
                    <a:pt x="28817" y="29739"/>
                  </a:lnTo>
                  <a:lnTo>
                    <a:pt x="28817" y="29943"/>
                  </a:lnTo>
                  <a:lnTo>
                    <a:pt x="28920" y="30148"/>
                  </a:lnTo>
                  <a:lnTo>
                    <a:pt x="29022" y="30250"/>
                  </a:lnTo>
                  <a:lnTo>
                    <a:pt x="29227" y="30353"/>
                  </a:lnTo>
                  <a:lnTo>
                    <a:pt x="29380" y="30404"/>
                  </a:lnTo>
                  <a:lnTo>
                    <a:pt x="29534" y="30404"/>
                  </a:lnTo>
                  <a:lnTo>
                    <a:pt x="29892" y="30353"/>
                  </a:lnTo>
                  <a:lnTo>
                    <a:pt x="29534" y="30302"/>
                  </a:lnTo>
                  <a:lnTo>
                    <a:pt x="29432" y="30250"/>
                  </a:lnTo>
                  <a:lnTo>
                    <a:pt x="29278" y="30199"/>
                  </a:lnTo>
                  <a:lnTo>
                    <a:pt x="29176" y="30097"/>
                  </a:lnTo>
                  <a:lnTo>
                    <a:pt x="29124" y="29995"/>
                  </a:lnTo>
                  <a:lnTo>
                    <a:pt x="29073" y="29892"/>
                  </a:lnTo>
                  <a:lnTo>
                    <a:pt x="29073" y="29739"/>
                  </a:lnTo>
                  <a:lnTo>
                    <a:pt x="29022" y="29585"/>
                  </a:lnTo>
                  <a:lnTo>
                    <a:pt x="28920" y="29380"/>
                  </a:lnTo>
                  <a:lnTo>
                    <a:pt x="28817" y="29227"/>
                  </a:lnTo>
                  <a:lnTo>
                    <a:pt x="28664" y="29176"/>
                  </a:lnTo>
                  <a:lnTo>
                    <a:pt x="28459" y="29124"/>
                  </a:lnTo>
                  <a:close/>
                  <a:moveTo>
                    <a:pt x="21703" y="30046"/>
                  </a:moveTo>
                  <a:lnTo>
                    <a:pt x="21549" y="30097"/>
                  </a:lnTo>
                  <a:lnTo>
                    <a:pt x="21396" y="30199"/>
                  </a:lnTo>
                  <a:lnTo>
                    <a:pt x="21242" y="30353"/>
                  </a:lnTo>
                  <a:lnTo>
                    <a:pt x="21088" y="30609"/>
                  </a:lnTo>
                  <a:lnTo>
                    <a:pt x="21344" y="30455"/>
                  </a:lnTo>
                  <a:lnTo>
                    <a:pt x="21447" y="30353"/>
                  </a:lnTo>
                  <a:lnTo>
                    <a:pt x="21600" y="30302"/>
                  </a:lnTo>
                  <a:lnTo>
                    <a:pt x="21856" y="30302"/>
                  </a:lnTo>
                  <a:lnTo>
                    <a:pt x="21959" y="30353"/>
                  </a:lnTo>
                  <a:lnTo>
                    <a:pt x="22061" y="30404"/>
                  </a:lnTo>
                  <a:lnTo>
                    <a:pt x="22215" y="30558"/>
                  </a:lnTo>
                  <a:lnTo>
                    <a:pt x="22419" y="30609"/>
                  </a:lnTo>
                  <a:lnTo>
                    <a:pt x="22573" y="30609"/>
                  </a:lnTo>
                  <a:lnTo>
                    <a:pt x="22778" y="30558"/>
                  </a:lnTo>
                  <a:lnTo>
                    <a:pt x="22931" y="30506"/>
                  </a:lnTo>
                  <a:lnTo>
                    <a:pt x="23085" y="30353"/>
                  </a:lnTo>
                  <a:lnTo>
                    <a:pt x="23238" y="30097"/>
                  </a:lnTo>
                  <a:lnTo>
                    <a:pt x="23238" y="30097"/>
                  </a:lnTo>
                  <a:lnTo>
                    <a:pt x="22982" y="30250"/>
                  </a:lnTo>
                  <a:lnTo>
                    <a:pt x="22880" y="30353"/>
                  </a:lnTo>
                  <a:lnTo>
                    <a:pt x="22726" y="30353"/>
                  </a:lnTo>
                  <a:lnTo>
                    <a:pt x="22573" y="30404"/>
                  </a:lnTo>
                  <a:lnTo>
                    <a:pt x="22470" y="30353"/>
                  </a:lnTo>
                  <a:lnTo>
                    <a:pt x="22368" y="30302"/>
                  </a:lnTo>
                  <a:lnTo>
                    <a:pt x="22266" y="30250"/>
                  </a:lnTo>
                  <a:lnTo>
                    <a:pt x="22112" y="30097"/>
                  </a:lnTo>
                  <a:lnTo>
                    <a:pt x="21907" y="30046"/>
                  </a:lnTo>
                  <a:close/>
                  <a:moveTo>
                    <a:pt x="0" y="31428"/>
                  </a:moveTo>
                  <a:lnTo>
                    <a:pt x="0" y="31530"/>
                  </a:lnTo>
                  <a:lnTo>
                    <a:pt x="256" y="31479"/>
                  </a:lnTo>
                  <a:lnTo>
                    <a:pt x="0" y="31428"/>
                  </a:lnTo>
                  <a:close/>
                  <a:moveTo>
                    <a:pt x="7729" y="31274"/>
                  </a:moveTo>
                  <a:lnTo>
                    <a:pt x="7576" y="31325"/>
                  </a:lnTo>
                  <a:lnTo>
                    <a:pt x="7422" y="31376"/>
                  </a:lnTo>
                  <a:lnTo>
                    <a:pt x="7320" y="31530"/>
                  </a:lnTo>
                  <a:lnTo>
                    <a:pt x="7115" y="31837"/>
                  </a:lnTo>
                  <a:lnTo>
                    <a:pt x="7371" y="31632"/>
                  </a:lnTo>
                  <a:lnTo>
                    <a:pt x="7525" y="31530"/>
                  </a:lnTo>
                  <a:lnTo>
                    <a:pt x="7627" y="31479"/>
                  </a:lnTo>
                  <a:lnTo>
                    <a:pt x="7883" y="31479"/>
                  </a:lnTo>
                  <a:lnTo>
                    <a:pt x="7985" y="31530"/>
                  </a:lnTo>
                  <a:lnTo>
                    <a:pt x="8088" y="31632"/>
                  </a:lnTo>
                  <a:lnTo>
                    <a:pt x="8241" y="31735"/>
                  </a:lnTo>
                  <a:lnTo>
                    <a:pt x="8446" y="31786"/>
                  </a:lnTo>
                  <a:lnTo>
                    <a:pt x="8651" y="31837"/>
                  </a:lnTo>
                  <a:lnTo>
                    <a:pt x="8804" y="31786"/>
                  </a:lnTo>
                  <a:lnTo>
                    <a:pt x="8958" y="31684"/>
                  </a:lnTo>
                  <a:lnTo>
                    <a:pt x="9111" y="31530"/>
                  </a:lnTo>
                  <a:lnTo>
                    <a:pt x="9265" y="31274"/>
                  </a:lnTo>
                  <a:lnTo>
                    <a:pt x="9265" y="31274"/>
                  </a:lnTo>
                  <a:lnTo>
                    <a:pt x="9009" y="31428"/>
                  </a:lnTo>
                  <a:lnTo>
                    <a:pt x="8907" y="31530"/>
                  </a:lnTo>
                  <a:lnTo>
                    <a:pt x="8753" y="31581"/>
                  </a:lnTo>
                  <a:lnTo>
                    <a:pt x="8497" y="31581"/>
                  </a:lnTo>
                  <a:lnTo>
                    <a:pt x="8395" y="31530"/>
                  </a:lnTo>
                  <a:lnTo>
                    <a:pt x="8292" y="31428"/>
                  </a:lnTo>
                  <a:lnTo>
                    <a:pt x="8139" y="31325"/>
                  </a:lnTo>
                  <a:lnTo>
                    <a:pt x="7934" y="31274"/>
                  </a:lnTo>
                  <a:close/>
                  <a:moveTo>
                    <a:pt x="14025" y="32298"/>
                  </a:moveTo>
                  <a:lnTo>
                    <a:pt x="13718" y="32349"/>
                  </a:lnTo>
                  <a:lnTo>
                    <a:pt x="14025" y="32451"/>
                  </a:lnTo>
                  <a:lnTo>
                    <a:pt x="14281" y="32503"/>
                  </a:lnTo>
                  <a:lnTo>
                    <a:pt x="14383" y="32605"/>
                  </a:lnTo>
                  <a:lnTo>
                    <a:pt x="14486" y="32707"/>
                  </a:lnTo>
                  <a:lnTo>
                    <a:pt x="14537" y="32810"/>
                  </a:lnTo>
                  <a:lnTo>
                    <a:pt x="14537" y="32912"/>
                  </a:lnTo>
                  <a:lnTo>
                    <a:pt x="14588" y="33117"/>
                  </a:lnTo>
                  <a:lnTo>
                    <a:pt x="14639" y="33322"/>
                  </a:lnTo>
                  <a:lnTo>
                    <a:pt x="14793" y="33475"/>
                  </a:lnTo>
                  <a:lnTo>
                    <a:pt x="14946" y="33577"/>
                  </a:lnTo>
                  <a:lnTo>
                    <a:pt x="15305" y="33577"/>
                  </a:lnTo>
                  <a:lnTo>
                    <a:pt x="15612" y="33475"/>
                  </a:lnTo>
                  <a:lnTo>
                    <a:pt x="15305" y="33424"/>
                  </a:lnTo>
                  <a:lnTo>
                    <a:pt x="15151" y="33373"/>
                  </a:lnTo>
                  <a:lnTo>
                    <a:pt x="15049" y="33322"/>
                  </a:lnTo>
                  <a:lnTo>
                    <a:pt x="14946" y="33270"/>
                  </a:lnTo>
                  <a:lnTo>
                    <a:pt x="14844" y="33168"/>
                  </a:lnTo>
                  <a:lnTo>
                    <a:pt x="14793" y="33014"/>
                  </a:lnTo>
                  <a:lnTo>
                    <a:pt x="14793" y="32912"/>
                  </a:lnTo>
                  <a:lnTo>
                    <a:pt x="14793" y="32707"/>
                  </a:lnTo>
                  <a:lnTo>
                    <a:pt x="14690" y="32554"/>
                  </a:lnTo>
                  <a:lnTo>
                    <a:pt x="14537" y="32400"/>
                  </a:lnTo>
                  <a:lnTo>
                    <a:pt x="14383" y="32298"/>
                  </a:lnTo>
                  <a:close/>
                  <a:moveTo>
                    <a:pt x="29585" y="34857"/>
                  </a:moveTo>
                  <a:lnTo>
                    <a:pt x="29432" y="34908"/>
                  </a:lnTo>
                  <a:lnTo>
                    <a:pt x="29278" y="35011"/>
                  </a:lnTo>
                  <a:lnTo>
                    <a:pt x="29124" y="35164"/>
                  </a:lnTo>
                  <a:lnTo>
                    <a:pt x="28971" y="35420"/>
                  </a:lnTo>
                  <a:lnTo>
                    <a:pt x="29176" y="35267"/>
                  </a:lnTo>
                  <a:lnTo>
                    <a:pt x="29227" y="35267"/>
                  </a:lnTo>
                  <a:lnTo>
                    <a:pt x="29329" y="35164"/>
                  </a:lnTo>
                  <a:lnTo>
                    <a:pt x="29483" y="35113"/>
                  </a:lnTo>
                  <a:lnTo>
                    <a:pt x="29739" y="35113"/>
                  </a:lnTo>
                  <a:lnTo>
                    <a:pt x="29841" y="35164"/>
                  </a:lnTo>
                  <a:lnTo>
                    <a:pt x="29943" y="35215"/>
                  </a:lnTo>
                  <a:lnTo>
                    <a:pt x="30097" y="35369"/>
                  </a:lnTo>
                  <a:lnTo>
                    <a:pt x="30302" y="35420"/>
                  </a:lnTo>
                  <a:lnTo>
                    <a:pt x="30455" y="35420"/>
                  </a:lnTo>
                  <a:lnTo>
                    <a:pt x="30660" y="35369"/>
                  </a:lnTo>
                  <a:lnTo>
                    <a:pt x="30814" y="35267"/>
                  </a:lnTo>
                  <a:lnTo>
                    <a:pt x="30967" y="35164"/>
                  </a:lnTo>
                  <a:lnTo>
                    <a:pt x="31121" y="34857"/>
                  </a:lnTo>
                  <a:lnTo>
                    <a:pt x="30865" y="35062"/>
                  </a:lnTo>
                  <a:lnTo>
                    <a:pt x="30711" y="35164"/>
                  </a:lnTo>
                  <a:lnTo>
                    <a:pt x="30609" y="35215"/>
                  </a:lnTo>
                  <a:lnTo>
                    <a:pt x="30455" y="35215"/>
                  </a:lnTo>
                  <a:lnTo>
                    <a:pt x="30353" y="35164"/>
                  </a:lnTo>
                  <a:lnTo>
                    <a:pt x="30251" y="35113"/>
                  </a:lnTo>
                  <a:lnTo>
                    <a:pt x="30148" y="35062"/>
                  </a:lnTo>
                  <a:lnTo>
                    <a:pt x="29995" y="34908"/>
                  </a:lnTo>
                  <a:lnTo>
                    <a:pt x="29790" y="34857"/>
                  </a:lnTo>
                  <a:close/>
                  <a:moveTo>
                    <a:pt x="3225" y="35369"/>
                  </a:moveTo>
                  <a:lnTo>
                    <a:pt x="3072" y="35420"/>
                  </a:lnTo>
                  <a:lnTo>
                    <a:pt x="2918" y="35522"/>
                  </a:lnTo>
                  <a:lnTo>
                    <a:pt x="2764" y="35676"/>
                  </a:lnTo>
                  <a:lnTo>
                    <a:pt x="2611" y="35932"/>
                  </a:lnTo>
                  <a:lnTo>
                    <a:pt x="2867" y="35727"/>
                  </a:lnTo>
                  <a:lnTo>
                    <a:pt x="2969" y="35676"/>
                  </a:lnTo>
                  <a:lnTo>
                    <a:pt x="3123" y="35625"/>
                  </a:lnTo>
                  <a:lnTo>
                    <a:pt x="3276" y="35574"/>
                  </a:lnTo>
                  <a:lnTo>
                    <a:pt x="3379" y="35625"/>
                  </a:lnTo>
                  <a:lnTo>
                    <a:pt x="3481" y="35676"/>
                  </a:lnTo>
                  <a:lnTo>
                    <a:pt x="3583" y="35727"/>
                  </a:lnTo>
                  <a:lnTo>
                    <a:pt x="3737" y="35830"/>
                  </a:lnTo>
                  <a:lnTo>
                    <a:pt x="3942" y="35932"/>
                  </a:lnTo>
                  <a:lnTo>
                    <a:pt x="4146" y="35932"/>
                  </a:lnTo>
                  <a:lnTo>
                    <a:pt x="4300" y="35881"/>
                  </a:lnTo>
                  <a:lnTo>
                    <a:pt x="4453" y="35778"/>
                  </a:lnTo>
                  <a:lnTo>
                    <a:pt x="4607" y="35676"/>
                  </a:lnTo>
                  <a:lnTo>
                    <a:pt x="4761" y="35369"/>
                  </a:lnTo>
                  <a:lnTo>
                    <a:pt x="4505" y="35574"/>
                  </a:lnTo>
                  <a:lnTo>
                    <a:pt x="4402" y="35625"/>
                  </a:lnTo>
                  <a:lnTo>
                    <a:pt x="4249" y="35676"/>
                  </a:lnTo>
                  <a:lnTo>
                    <a:pt x="3993" y="35676"/>
                  </a:lnTo>
                  <a:lnTo>
                    <a:pt x="3890" y="35625"/>
                  </a:lnTo>
                  <a:lnTo>
                    <a:pt x="3788" y="35522"/>
                  </a:lnTo>
                  <a:lnTo>
                    <a:pt x="3635" y="35420"/>
                  </a:lnTo>
                  <a:lnTo>
                    <a:pt x="3430" y="35369"/>
                  </a:lnTo>
                  <a:close/>
                  <a:moveTo>
                    <a:pt x="21959" y="35676"/>
                  </a:moveTo>
                  <a:lnTo>
                    <a:pt x="21652" y="35778"/>
                  </a:lnTo>
                  <a:lnTo>
                    <a:pt x="21959" y="35778"/>
                  </a:lnTo>
                  <a:lnTo>
                    <a:pt x="22112" y="35830"/>
                  </a:lnTo>
                  <a:lnTo>
                    <a:pt x="22215" y="35881"/>
                  </a:lnTo>
                  <a:lnTo>
                    <a:pt x="22317" y="35932"/>
                  </a:lnTo>
                  <a:lnTo>
                    <a:pt x="22419" y="36034"/>
                  </a:lnTo>
                  <a:lnTo>
                    <a:pt x="22470" y="36188"/>
                  </a:lnTo>
                  <a:lnTo>
                    <a:pt x="22470" y="36290"/>
                  </a:lnTo>
                  <a:lnTo>
                    <a:pt x="22522" y="36495"/>
                  </a:lnTo>
                  <a:lnTo>
                    <a:pt x="22573" y="36649"/>
                  </a:lnTo>
                  <a:lnTo>
                    <a:pt x="22726" y="36802"/>
                  </a:lnTo>
                  <a:lnTo>
                    <a:pt x="22880" y="36904"/>
                  </a:lnTo>
                  <a:lnTo>
                    <a:pt x="23033" y="36956"/>
                  </a:lnTo>
                  <a:lnTo>
                    <a:pt x="23238" y="36956"/>
                  </a:lnTo>
                  <a:lnTo>
                    <a:pt x="23545" y="36853"/>
                  </a:lnTo>
                  <a:lnTo>
                    <a:pt x="23238" y="36802"/>
                  </a:lnTo>
                  <a:lnTo>
                    <a:pt x="23085" y="36802"/>
                  </a:lnTo>
                  <a:lnTo>
                    <a:pt x="22982" y="36751"/>
                  </a:lnTo>
                  <a:lnTo>
                    <a:pt x="22880" y="36649"/>
                  </a:lnTo>
                  <a:lnTo>
                    <a:pt x="22778" y="36546"/>
                  </a:lnTo>
                  <a:lnTo>
                    <a:pt x="22778" y="36444"/>
                  </a:lnTo>
                  <a:lnTo>
                    <a:pt x="22726" y="36290"/>
                  </a:lnTo>
                  <a:lnTo>
                    <a:pt x="22726" y="36085"/>
                  </a:lnTo>
                  <a:lnTo>
                    <a:pt x="22624" y="35932"/>
                  </a:lnTo>
                  <a:lnTo>
                    <a:pt x="22470" y="35778"/>
                  </a:lnTo>
                  <a:lnTo>
                    <a:pt x="22317" y="35676"/>
                  </a:lnTo>
                  <a:close/>
                  <a:moveTo>
                    <a:pt x="10442" y="36853"/>
                  </a:moveTo>
                  <a:lnTo>
                    <a:pt x="10391" y="37212"/>
                  </a:lnTo>
                  <a:lnTo>
                    <a:pt x="10391" y="37365"/>
                  </a:lnTo>
                  <a:lnTo>
                    <a:pt x="10340" y="37467"/>
                  </a:lnTo>
                  <a:lnTo>
                    <a:pt x="10237" y="37570"/>
                  </a:lnTo>
                  <a:lnTo>
                    <a:pt x="10135" y="37672"/>
                  </a:lnTo>
                  <a:lnTo>
                    <a:pt x="10033" y="37723"/>
                  </a:lnTo>
                  <a:lnTo>
                    <a:pt x="9725" y="37723"/>
                  </a:lnTo>
                  <a:lnTo>
                    <a:pt x="9521" y="37826"/>
                  </a:lnTo>
                  <a:lnTo>
                    <a:pt x="9418" y="37979"/>
                  </a:lnTo>
                  <a:lnTo>
                    <a:pt x="9316" y="38133"/>
                  </a:lnTo>
                  <a:lnTo>
                    <a:pt x="9265" y="38286"/>
                  </a:lnTo>
                  <a:lnTo>
                    <a:pt x="9265" y="38491"/>
                  </a:lnTo>
                  <a:lnTo>
                    <a:pt x="9316" y="38798"/>
                  </a:lnTo>
                  <a:lnTo>
                    <a:pt x="9367" y="38645"/>
                  </a:lnTo>
                  <a:lnTo>
                    <a:pt x="9367" y="38491"/>
                  </a:lnTo>
                  <a:lnTo>
                    <a:pt x="9418" y="38338"/>
                  </a:lnTo>
                  <a:lnTo>
                    <a:pt x="9470" y="38235"/>
                  </a:lnTo>
                  <a:lnTo>
                    <a:pt x="9572" y="38133"/>
                  </a:lnTo>
                  <a:lnTo>
                    <a:pt x="9674" y="38030"/>
                  </a:lnTo>
                  <a:lnTo>
                    <a:pt x="9777" y="37979"/>
                  </a:lnTo>
                  <a:lnTo>
                    <a:pt x="10084" y="37979"/>
                  </a:lnTo>
                  <a:lnTo>
                    <a:pt x="10289" y="37877"/>
                  </a:lnTo>
                  <a:lnTo>
                    <a:pt x="10442" y="37723"/>
                  </a:lnTo>
                  <a:lnTo>
                    <a:pt x="10493" y="37570"/>
                  </a:lnTo>
                  <a:lnTo>
                    <a:pt x="10544" y="37365"/>
                  </a:lnTo>
                  <a:lnTo>
                    <a:pt x="10493" y="37212"/>
                  </a:lnTo>
                  <a:lnTo>
                    <a:pt x="10493" y="37058"/>
                  </a:lnTo>
                  <a:lnTo>
                    <a:pt x="10442" y="36853"/>
                  </a:lnTo>
                  <a:close/>
                  <a:moveTo>
                    <a:pt x="16379" y="38542"/>
                  </a:moveTo>
                  <a:lnTo>
                    <a:pt x="16175" y="38594"/>
                  </a:lnTo>
                  <a:lnTo>
                    <a:pt x="16021" y="38696"/>
                  </a:lnTo>
                  <a:lnTo>
                    <a:pt x="15919" y="38798"/>
                  </a:lnTo>
                  <a:lnTo>
                    <a:pt x="15714" y="39105"/>
                  </a:lnTo>
                  <a:lnTo>
                    <a:pt x="15970" y="38901"/>
                  </a:lnTo>
                  <a:lnTo>
                    <a:pt x="16021" y="38901"/>
                  </a:lnTo>
                  <a:lnTo>
                    <a:pt x="16124" y="38798"/>
                  </a:lnTo>
                  <a:lnTo>
                    <a:pt x="16277" y="38747"/>
                  </a:lnTo>
                  <a:lnTo>
                    <a:pt x="16533" y="38747"/>
                  </a:lnTo>
                  <a:lnTo>
                    <a:pt x="16635" y="38798"/>
                  </a:lnTo>
                  <a:lnTo>
                    <a:pt x="16738" y="38901"/>
                  </a:lnTo>
                  <a:lnTo>
                    <a:pt x="16943" y="39054"/>
                  </a:lnTo>
                  <a:lnTo>
                    <a:pt x="17198" y="39105"/>
                  </a:lnTo>
                  <a:lnTo>
                    <a:pt x="17454" y="39054"/>
                  </a:lnTo>
                  <a:lnTo>
                    <a:pt x="17659" y="38901"/>
                  </a:lnTo>
                  <a:lnTo>
                    <a:pt x="17710" y="38798"/>
                  </a:lnTo>
                  <a:lnTo>
                    <a:pt x="17915" y="38542"/>
                  </a:lnTo>
                  <a:lnTo>
                    <a:pt x="17915" y="38542"/>
                  </a:lnTo>
                  <a:lnTo>
                    <a:pt x="17659" y="38696"/>
                  </a:lnTo>
                  <a:lnTo>
                    <a:pt x="17454" y="38798"/>
                  </a:lnTo>
                  <a:lnTo>
                    <a:pt x="17301" y="38849"/>
                  </a:lnTo>
                  <a:lnTo>
                    <a:pt x="17096" y="38798"/>
                  </a:lnTo>
                  <a:lnTo>
                    <a:pt x="16891" y="38696"/>
                  </a:lnTo>
                  <a:lnTo>
                    <a:pt x="16738" y="38594"/>
                  </a:lnTo>
                  <a:lnTo>
                    <a:pt x="16584" y="38542"/>
                  </a:lnTo>
                  <a:close/>
                  <a:moveTo>
                    <a:pt x="410" y="40180"/>
                  </a:moveTo>
                  <a:lnTo>
                    <a:pt x="154" y="40334"/>
                  </a:lnTo>
                  <a:lnTo>
                    <a:pt x="154" y="40539"/>
                  </a:lnTo>
                  <a:lnTo>
                    <a:pt x="205" y="40436"/>
                  </a:lnTo>
                  <a:lnTo>
                    <a:pt x="410" y="40180"/>
                  </a:lnTo>
                  <a:close/>
                  <a:moveTo>
                    <a:pt x="27998" y="39771"/>
                  </a:moveTo>
                  <a:lnTo>
                    <a:pt x="27947" y="40078"/>
                  </a:lnTo>
                  <a:lnTo>
                    <a:pt x="27845" y="40385"/>
                  </a:lnTo>
                  <a:lnTo>
                    <a:pt x="27742" y="40487"/>
                  </a:lnTo>
                  <a:lnTo>
                    <a:pt x="27691" y="40539"/>
                  </a:lnTo>
                  <a:lnTo>
                    <a:pt x="27538" y="40590"/>
                  </a:lnTo>
                  <a:lnTo>
                    <a:pt x="27435" y="40641"/>
                  </a:lnTo>
                  <a:lnTo>
                    <a:pt x="27231" y="40641"/>
                  </a:lnTo>
                  <a:lnTo>
                    <a:pt x="27077" y="40743"/>
                  </a:lnTo>
                  <a:lnTo>
                    <a:pt x="26924" y="40846"/>
                  </a:lnTo>
                  <a:lnTo>
                    <a:pt x="26821" y="40999"/>
                  </a:lnTo>
                  <a:lnTo>
                    <a:pt x="26770" y="41204"/>
                  </a:lnTo>
                  <a:lnTo>
                    <a:pt x="26770" y="41357"/>
                  </a:lnTo>
                  <a:lnTo>
                    <a:pt x="26821" y="41562"/>
                  </a:lnTo>
                  <a:lnTo>
                    <a:pt x="26821" y="41716"/>
                  </a:lnTo>
                  <a:lnTo>
                    <a:pt x="26924" y="41357"/>
                  </a:lnTo>
                  <a:lnTo>
                    <a:pt x="26924" y="41255"/>
                  </a:lnTo>
                  <a:lnTo>
                    <a:pt x="26975" y="41102"/>
                  </a:lnTo>
                  <a:lnTo>
                    <a:pt x="27077" y="40999"/>
                  </a:lnTo>
                  <a:lnTo>
                    <a:pt x="27179" y="40948"/>
                  </a:lnTo>
                  <a:lnTo>
                    <a:pt x="27282" y="40897"/>
                  </a:lnTo>
                  <a:lnTo>
                    <a:pt x="27435" y="40897"/>
                  </a:lnTo>
                  <a:lnTo>
                    <a:pt x="27691" y="40846"/>
                  </a:lnTo>
                  <a:lnTo>
                    <a:pt x="27896" y="40692"/>
                  </a:lnTo>
                  <a:lnTo>
                    <a:pt x="27998" y="40487"/>
                  </a:lnTo>
                  <a:lnTo>
                    <a:pt x="28050" y="40231"/>
                  </a:lnTo>
                  <a:lnTo>
                    <a:pt x="28050" y="40078"/>
                  </a:lnTo>
                  <a:lnTo>
                    <a:pt x="27998" y="39771"/>
                  </a:lnTo>
                  <a:close/>
                  <a:moveTo>
                    <a:pt x="4095" y="40487"/>
                  </a:moveTo>
                  <a:lnTo>
                    <a:pt x="3788" y="40539"/>
                  </a:lnTo>
                  <a:lnTo>
                    <a:pt x="4095" y="40590"/>
                  </a:lnTo>
                  <a:lnTo>
                    <a:pt x="4249" y="40641"/>
                  </a:lnTo>
                  <a:lnTo>
                    <a:pt x="4351" y="40692"/>
                  </a:lnTo>
                  <a:lnTo>
                    <a:pt x="4453" y="40743"/>
                  </a:lnTo>
                  <a:lnTo>
                    <a:pt x="4556" y="40846"/>
                  </a:lnTo>
                  <a:lnTo>
                    <a:pt x="4556" y="40948"/>
                  </a:lnTo>
                  <a:lnTo>
                    <a:pt x="4607" y="41102"/>
                  </a:lnTo>
                  <a:lnTo>
                    <a:pt x="4607" y="41306"/>
                  </a:lnTo>
                  <a:lnTo>
                    <a:pt x="4709" y="41460"/>
                  </a:lnTo>
                  <a:lnTo>
                    <a:pt x="4812" y="41613"/>
                  </a:lnTo>
                  <a:lnTo>
                    <a:pt x="5017" y="41716"/>
                  </a:lnTo>
                  <a:lnTo>
                    <a:pt x="5170" y="41767"/>
                  </a:lnTo>
                  <a:lnTo>
                    <a:pt x="5375" y="41767"/>
                  </a:lnTo>
                  <a:lnTo>
                    <a:pt x="5682" y="41665"/>
                  </a:lnTo>
                  <a:lnTo>
                    <a:pt x="5375" y="41613"/>
                  </a:lnTo>
                  <a:lnTo>
                    <a:pt x="5221" y="41613"/>
                  </a:lnTo>
                  <a:lnTo>
                    <a:pt x="5119" y="41511"/>
                  </a:lnTo>
                  <a:lnTo>
                    <a:pt x="5017" y="41460"/>
                  </a:lnTo>
                  <a:lnTo>
                    <a:pt x="4914" y="41357"/>
                  </a:lnTo>
                  <a:lnTo>
                    <a:pt x="4863" y="41204"/>
                  </a:lnTo>
                  <a:lnTo>
                    <a:pt x="4863" y="41102"/>
                  </a:lnTo>
                  <a:lnTo>
                    <a:pt x="4812" y="40897"/>
                  </a:lnTo>
                  <a:lnTo>
                    <a:pt x="4761" y="40743"/>
                  </a:lnTo>
                  <a:lnTo>
                    <a:pt x="4607" y="40590"/>
                  </a:lnTo>
                  <a:lnTo>
                    <a:pt x="4453" y="40487"/>
                  </a:lnTo>
                  <a:close/>
                  <a:moveTo>
                    <a:pt x="10289" y="43303"/>
                  </a:moveTo>
                  <a:lnTo>
                    <a:pt x="10135" y="43354"/>
                  </a:lnTo>
                  <a:lnTo>
                    <a:pt x="9981" y="43456"/>
                  </a:lnTo>
                  <a:lnTo>
                    <a:pt x="9828" y="43610"/>
                  </a:lnTo>
                  <a:lnTo>
                    <a:pt x="9674" y="43866"/>
                  </a:lnTo>
                  <a:lnTo>
                    <a:pt x="9930" y="43712"/>
                  </a:lnTo>
                  <a:lnTo>
                    <a:pt x="10033" y="43610"/>
                  </a:lnTo>
                  <a:lnTo>
                    <a:pt x="10186" y="43558"/>
                  </a:lnTo>
                  <a:lnTo>
                    <a:pt x="10442" y="43558"/>
                  </a:lnTo>
                  <a:lnTo>
                    <a:pt x="10544" y="43610"/>
                  </a:lnTo>
                  <a:lnTo>
                    <a:pt x="10647" y="43712"/>
                  </a:lnTo>
                  <a:lnTo>
                    <a:pt x="10800" y="43814"/>
                  </a:lnTo>
                  <a:lnTo>
                    <a:pt x="11005" y="43866"/>
                  </a:lnTo>
                  <a:lnTo>
                    <a:pt x="11363" y="43866"/>
                  </a:lnTo>
                  <a:lnTo>
                    <a:pt x="11517" y="43763"/>
                  </a:lnTo>
                  <a:lnTo>
                    <a:pt x="11671" y="43610"/>
                  </a:lnTo>
                  <a:lnTo>
                    <a:pt x="11824" y="43354"/>
                  </a:lnTo>
                  <a:lnTo>
                    <a:pt x="11568" y="43507"/>
                  </a:lnTo>
                  <a:lnTo>
                    <a:pt x="11466" y="43610"/>
                  </a:lnTo>
                  <a:lnTo>
                    <a:pt x="11312" y="43661"/>
                  </a:lnTo>
                  <a:lnTo>
                    <a:pt x="11159" y="43661"/>
                  </a:lnTo>
                  <a:lnTo>
                    <a:pt x="11056" y="43610"/>
                  </a:lnTo>
                  <a:lnTo>
                    <a:pt x="10954" y="43558"/>
                  </a:lnTo>
                  <a:lnTo>
                    <a:pt x="10852" y="43507"/>
                  </a:lnTo>
                  <a:lnTo>
                    <a:pt x="10698" y="43405"/>
                  </a:lnTo>
                  <a:lnTo>
                    <a:pt x="10493" y="43354"/>
                  </a:lnTo>
                  <a:lnTo>
                    <a:pt x="10289" y="43303"/>
                  </a:lnTo>
                  <a:close/>
                  <a:moveTo>
                    <a:pt x="20781" y="42688"/>
                  </a:moveTo>
                  <a:lnTo>
                    <a:pt x="20474" y="42791"/>
                  </a:lnTo>
                  <a:lnTo>
                    <a:pt x="20781" y="42791"/>
                  </a:lnTo>
                  <a:lnTo>
                    <a:pt x="20935" y="42842"/>
                  </a:lnTo>
                  <a:lnTo>
                    <a:pt x="21088" y="42893"/>
                  </a:lnTo>
                  <a:lnTo>
                    <a:pt x="21191" y="42995"/>
                  </a:lnTo>
                  <a:lnTo>
                    <a:pt x="21242" y="43047"/>
                  </a:lnTo>
                  <a:lnTo>
                    <a:pt x="21293" y="43200"/>
                  </a:lnTo>
                  <a:lnTo>
                    <a:pt x="21293" y="43303"/>
                  </a:lnTo>
                  <a:lnTo>
                    <a:pt x="21344" y="43507"/>
                  </a:lnTo>
                  <a:lnTo>
                    <a:pt x="21447" y="43661"/>
                  </a:lnTo>
                  <a:lnTo>
                    <a:pt x="21549" y="43814"/>
                  </a:lnTo>
                  <a:lnTo>
                    <a:pt x="21703" y="43917"/>
                  </a:lnTo>
                  <a:lnTo>
                    <a:pt x="21907" y="43968"/>
                  </a:lnTo>
                  <a:lnTo>
                    <a:pt x="22061" y="43968"/>
                  </a:lnTo>
                  <a:lnTo>
                    <a:pt x="22419" y="43917"/>
                  </a:lnTo>
                  <a:lnTo>
                    <a:pt x="22061" y="43814"/>
                  </a:lnTo>
                  <a:lnTo>
                    <a:pt x="21959" y="43814"/>
                  </a:lnTo>
                  <a:lnTo>
                    <a:pt x="21805" y="43763"/>
                  </a:lnTo>
                  <a:lnTo>
                    <a:pt x="21703" y="43661"/>
                  </a:lnTo>
                  <a:lnTo>
                    <a:pt x="21652" y="43558"/>
                  </a:lnTo>
                  <a:lnTo>
                    <a:pt x="21600" y="43456"/>
                  </a:lnTo>
                  <a:lnTo>
                    <a:pt x="21600" y="43303"/>
                  </a:lnTo>
                  <a:lnTo>
                    <a:pt x="21549" y="43098"/>
                  </a:lnTo>
                  <a:lnTo>
                    <a:pt x="21447" y="42944"/>
                  </a:lnTo>
                  <a:lnTo>
                    <a:pt x="21344" y="42791"/>
                  </a:lnTo>
                  <a:lnTo>
                    <a:pt x="21140" y="42688"/>
                  </a:lnTo>
                  <a:close/>
                  <a:moveTo>
                    <a:pt x="16584" y="44685"/>
                  </a:moveTo>
                  <a:lnTo>
                    <a:pt x="16482" y="45043"/>
                  </a:lnTo>
                  <a:lnTo>
                    <a:pt x="16533" y="45043"/>
                  </a:lnTo>
                  <a:lnTo>
                    <a:pt x="16482" y="45145"/>
                  </a:lnTo>
                  <a:lnTo>
                    <a:pt x="16431" y="45299"/>
                  </a:lnTo>
                  <a:lnTo>
                    <a:pt x="16379" y="45401"/>
                  </a:lnTo>
                  <a:lnTo>
                    <a:pt x="16277" y="45452"/>
                  </a:lnTo>
                  <a:lnTo>
                    <a:pt x="16124" y="45503"/>
                  </a:lnTo>
                  <a:lnTo>
                    <a:pt x="16021" y="45555"/>
                  </a:lnTo>
                  <a:lnTo>
                    <a:pt x="15816" y="45555"/>
                  </a:lnTo>
                  <a:lnTo>
                    <a:pt x="15663" y="45657"/>
                  </a:lnTo>
                  <a:lnTo>
                    <a:pt x="15509" y="45759"/>
                  </a:lnTo>
                  <a:lnTo>
                    <a:pt x="15407" y="45964"/>
                  </a:lnTo>
                  <a:lnTo>
                    <a:pt x="15356" y="46118"/>
                  </a:lnTo>
                  <a:lnTo>
                    <a:pt x="15407" y="46322"/>
                  </a:lnTo>
                  <a:lnTo>
                    <a:pt x="15458" y="46630"/>
                  </a:lnTo>
                  <a:lnTo>
                    <a:pt x="15509" y="46322"/>
                  </a:lnTo>
                  <a:lnTo>
                    <a:pt x="15561" y="46169"/>
                  </a:lnTo>
                  <a:lnTo>
                    <a:pt x="15612" y="46015"/>
                  </a:lnTo>
                  <a:lnTo>
                    <a:pt x="15714" y="45964"/>
                  </a:lnTo>
                  <a:lnTo>
                    <a:pt x="15816" y="45862"/>
                  </a:lnTo>
                  <a:lnTo>
                    <a:pt x="15919" y="45811"/>
                  </a:lnTo>
                  <a:lnTo>
                    <a:pt x="16072" y="45811"/>
                  </a:lnTo>
                  <a:lnTo>
                    <a:pt x="16226" y="45759"/>
                  </a:lnTo>
                  <a:lnTo>
                    <a:pt x="16431" y="45708"/>
                  </a:lnTo>
                  <a:lnTo>
                    <a:pt x="16584" y="45555"/>
                  </a:lnTo>
                  <a:lnTo>
                    <a:pt x="16635" y="45401"/>
                  </a:lnTo>
                  <a:lnTo>
                    <a:pt x="16687" y="45196"/>
                  </a:lnTo>
                  <a:lnTo>
                    <a:pt x="16635" y="45043"/>
                  </a:lnTo>
                  <a:lnTo>
                    <a:pt x="16584" y="44685"/>
                  </a:lnTo>
                  <a:close/>
                  <a:moveTo>
                    <a:pt x="205" y="45708"/>
                  </a:moveTo>
                  <a:lnTo>
                    <a:pt x="205" y="45913"/>
                  </a:lnTo>
                  <a:lnTo>
                    <a:pt x="359" y="46118"/>
                  </a:lnTo>
                  <a:lnTo>
                    <a:pt x="410" y="46322"/>
                  </a:lnTo>
                  <a:lnTo>
                    <a:pt x="461" y="46578"/>
                  </a:lnTo>
                  <a:lnTo>
                    <a:pt x="615" y="46783"/>
                  </a:lnTo>
                  <a:lnTo>
                    <a:pt x="819" y="46937"/>
                  </a:lnTo>
                  <a:lnTo>
                    <a:pt x="1075" y="46988"/>
                  </a:lnTo>
                  <a:lnTo>
                    <a:pt x="1178" y="46988"/>
                  </a:lnTo>
                  <a:lnTo>
                    <a:pt x="1536" y="46937"/>
                  </a:lnTo>
                  <a:lnTo>
                    <a:pt x="1178" y="46834"/>
                  </a:lnTo>
                  <a:lnTo>
                    <a:pt x="1075" y="46783"/>
                  </a:lnTo>
                  <a:lnTo>
                    <a:pt x="922" y="46732"/>
                  </a:lnTo>
                  <a:lnTo>
                    <a:pt x="819" y="46630"/>
                  </a:lnTo>
                  <a:lnTo>
                    <a:pt x="768" y="46527"/>
                  </a:lnTo>
                  <a:lnTo>
                    <a:pt x="717" y="46425"/>
                  </a:lnTo>
                  <a:lnTo>
                    <a:pt x="717" y="46322"/>
                  </a:lnTo>
                  <a:lnTo>
                    <a:pt x="666" y="46118"/>
                  </a:lnTo>
                  <a:lnTo>
                    <a:pt x="563" y="45913"/>
                  </a:lnTo>
                  <a:lnTo>
                    <a:pt x="461" y="45811"/>
                  </a:lnTo>
                  <a:lnTo>
                    <a:pt x="308" y="45708"/>
                  </a:lnTo>
                  <a:close/>
                  <a:moveTo>
                    <a:pt x="26821" y="45657"/>
                  </a:moveTo>
                  <a:lnTo>
                    <a:pt x="26616" y="45708"/>
                  </a:lnTo>
                  <a:lnTo>
                    <a:pt x="26309" y="45759"/>
                  </a:lnTo>
                  <a:lnTo>
                    <a:pt x="26616" y="45811"/>
                  </a:lnTo>
                  <a:lnTo>
                    <a:pt x="26872" y="45913"/>
                  </a:lnTo>
                  <a:lnTo>
                    <a:pt x="26975" y="45964"/>
                  </a:lnTo>
                  <a:lnTo>
                    <a:pt x="27077" y="46066"/>
                  </a:lnTo>
                  <a:lnTo>
                    <a:pt x="27128" y="46169"/>
                  </a:lnTo>
                  <a:lnTo>
                    <a:pt x="27128" y="46322"/>
                  </a:lnTo>
                  <a:lnTo>
                    <a:pt x="27179" y="46527"/>
                  </a:lnTo>
                  <a:lnTo>
                    <a:pt x="27231" y="46681"/>
                  </a:lnTo>
                  <a:lnTo>
                    <a:pt x="27384" y="46834"/>
                  </a:lnTo>
                  <a:lnTo>
                    <a:pt x="27538" y="46937"/>
                  </a:lnTo>
                  <a:lnTo>
                    <a:pt x="27742" y="46988"/>
                  </a:lnTo>
                  <a:lnTo>
                    <a:pt x="27896" y="46937"/>
                  </a:lnTo>
                  <a:lnTo>
                    <a:pt x="28203" y="46885"/>
                  </a:lnTo>
                  <a:lnTo>
                    <a:pt x="27896" y="46834"/>
                  </a:lnTo>
                  <a:lnTo>
                    <a:pt x="27742" y="46783"/>
                  </a:lnTo>
                  <a:lnTo>
                    <a:pt x="27640" y="46732"/>
                  </a:lnTo>
                  <a:lnTo>
                    <a:pt x="27487" y="46527"/>
                  </a:lnTo>
                  <a:lnTo>
                    <a:pt x="27384" y="46322"/>
                  </a:lnTo>
                  <a:lnTo>
                    <a:pt x="27384" y="46118"/>
                  </a:lnTo>
                  <a:lnTo>
                    <a:pt x="27282" y="45964"/>
                  </a:lnTo>
                  <a:lnTo>
                    <a:pt x="27179" y="45811"/>
                  </a:lnTo>
                  <a:lnTo>
                    <a:pt x="26975" y="45708"/>
                  </a:lnTo>
                  <a:lnTo>
                    <a:pt x="26821" y="45657"/>
                  </a:lnTo>
                  <a:close/>
                  <a:moveTo>
                    <a:pt x="6603" y="45094"/>
                  </a:moveTo>
                  <a:lnTo>
                    <a:pt x="6552" y="45299"/>
                  </a:lnTo>
                  <a:lnTo>
                    <a:pt x="6552" y="45452"/>
                  </a:lnTo>
                  <a:lnTo>
                    <a:pt x="6501" y="45555"/>
                  </a:lnTo>
                  <a:lnTo>
                    <a:pt x="6450" y="45708"/>
                  </a:lnTo>
                  <a:lnTo>
                    <a:pt x="6399" y="45811"/>
                  </a:lnTo>
                  <a:lnTo>
                    <a:pt x="6296" y="45862"/>
                  </a:lnTo>
                  <a:lnTo>
                    <a:pt x="6194" y="45913"/>
                  </a:lnTo>
                  <a:lnTo>
                    <a:pt x="6040" y="45964"/>
                  </a:lnTo>
                  <a:lnTo>
                    <a:pt x="5835" y="45964"/>
                  </a:lnTo>
                  <a:lnTo>
                    <a:pt x="5682" y="46066"/>
                  </a:lnTo>
                  <a:lnTo>
                    <a:pt x="5528" y="46169"/>
                  </a:lnTo>
                  <a:lnTo>
                    <a:pt x="5426" y="46374"/>
                  </a:lnTo>
                  <a:lnTo>
                    <a:pt x="5375" y="46527"/>
                  </a:lnTo>
                  <a:lnTo>
                    <a:pt x="5375" y="46732"/>
                  </a:lnTo>
                  <a:lnTo>
                    <a:pt x="5426" y="46885"/>
                  </a:lnTo>
                  <a:lnTo>
                    <a:pt x="5477" y="47039"/>
                  </a:lnTo>
                  <a:lnTo>
                    <a:pt x="5528" y="46732"/>
                  </a:lnTo>
                  <a:lnTo>
                    <a:pt x="5528" y="46578"/>
                  </a:lnTo>
                  <a:lnTo>
                    <a:pt x="5631" y="46425"/>
                  </a:lnTo>
                  <a:lnTo>
                    <a:pt x="5682" y="46374"/>
                  </a:lnTo>
                  <a:lnTo>
                    <a:pt x="5784" y="46271"/>
                  </a:lnTo>
                  <a:lnTo>
                    <a:pt x="5938" y="46220"/>
                  </a:lnTo>
                  <a:lnTo>
                    <a:pt x="6040" y="46220"/>
                  </a:lnTo>
                  <a:lnTo>
                    <a:pt x="6296" y="46169"/>
                  </a:lnTo>
                  <a:lnTo>
                    <a:pt x="6501" y="46015"/>
                  </a:lnTo>
                  <a:lnTo>
                    <a:pt x="6654" y="45811"/>
                  </a:lnTo>
                  <a:lnTo>
                    <a:pt x="6706" y="45555"/>
                  </a:lnTo>
                  <a:lnTo>
                    <a:pt x="6654" y="45452"/>
                  </a:lnTo>
                  <a:lnTo>
                    <a:pt x="6603" y="4509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8;p54">
              <a:extLst>
                <a:ext uri="{FF2B5EF4-FFF2-40B4-BE49-F238E27FC236}">
                  <a16:creationId xmlns:a16="http://schemas.microsoft.com/office/drawing/2014/main" id="{46C9BCEC-0148-0300-D088-3514CFA64ECA}"/>
                </a:ext>
              </a:extLst>
            </p:cNvPr>
            <p:cNvSpPr/>
            <p:nvPr/>
          </p:nvSpPr>
          <p:spPr>
            <a:xfrm>
              <a:off x="5327600" y="2129375"/>
              <a:ext cx="134400" cy="545150"/>
            </a:xfrm>
            <a:custGeom>
              <a:avLst/>
              <a:gdLst/>
              <a:ahLst/>
              <a:cxnLst/>
              <a:rect l="l" t="t" r="r" b="b"/>
              <a:pathLst>
                <a:path w="5376" h="21806" extrusionOk="0">
                  <a:moveTo>
                    <a:pt x="1" y="1"/>
                  </a:moveTo>
                  <a:lnTo>
                    <a:pt x="615" y="21806"/>
                  </a:lnTo>
                  <a:lnTo>
                    <a:pt x="5375" y="21601"/>
                  </a:lnTo>
                  <a:lnTo>
                    <a:pt x="4608" y="103"/>
                  </a:lnTo>
                  <a:lnTo>
                    <a:pt x="1"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9;p54">
              <a:extLst>
                <a:ext uri="{FF2B5EF4-FFF2-40B4-BE49-F238E27FC236}">
                  <a16:creationId xmlns:a16="http://schemas.microsoft.com/office/drawing/2014/main" id="{BBA0D2CC-03D6-6628-DEE9-5F1BE32E1735}"/>
                </a:ext>
              </a:extLst>
            </p:cNvPr>
            <p:cNvSpPr/>
            <p:nvPr/>
          </p:nvSpPr>
          <p:spPr>
            <a:xfrm>
              <a:off x="5438925" y="2176725"/>
              <a:ext cx="25625" cy="449175"/>
            </a:xfrm>
            <a:custGeom>
              <a:avLst/>
              <a:gdLst/>
              <a:ahLst/>
              <a:cxnLst/>
              <a:rect l="l" t="t" r="r" b="b"/>
              <a:pathLst>
                <a:path w="1025" h="17967" extrusionOk="0">
                  <a:moveTo>
                    <a:pt x="52" y="1"/>
                  </a:moveTo>
                  <a:lnTo>
                    <a:pt x="1" y="52"/>
                  </a:lnTo>
                  <a:lnTo>
                    <a:pt x="1" y="1127"/>
                  </a:lnTo>
                  <a:lnTo>
                    <a:pt x="1" y="2202"/>
                  </a:lnTo>
                  <a:lnTo>
                    <a:pt x="103" y="4351"/>
                  </a:lnTo>
                  <a:lnTo>
                    <a:pt x="308" y="8907"/>
                  </a:lnTo>
                  <a:lnTo>
                    <a:pt x="410" y="11159"/>
                  </a:lnTo>
                  <a:lnTo>
                    <a:pt x="564" y="13411"/>
                  </a:lnTo>
                  <a:lnTo>
                    <a:pt x="922" y="17915"/>
                  </a:lnTo>
                  <a:lnTo>
                    <a:pt x="974" y="17967"/>
                  </a:lnTo>
                  <a:lnTo>
                    <a:pt x="1025" y="17915"/>
                  </a:lnTo>
                  <a:lnTo>
                    <a:pt x="974" y="13411"/>
                  </a:lnTo>
                  <a:lnTo>
                    <a:pt x="871" y="11210"/>
                  </a:lnTo>
                  <a:lnTo>
                    <a:pt x="769" y="8958"/>
                  </a:lnTo>
                  <a:lnTo>
                    <a:pt x="462" y="4505"/>
                  </a:lnTo>
                  <a:lnTo>
                    <a:pt x="359" y="2304"/>
                  </a:lnTo>
                  <a:lnTo>
                    <a:pt x="257" y="1178"/>
                  </a:lnTo>
                  <a:lnTo>
                    <a:pt x="103" y="52"/>
                  </a:lnTo>
                  <a:lnTo>
                    <a:pt x="10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30;p54">
              <a:extLst>
                <a:ext uri="{FF2B5EF4-FFF2-40B4-BE49-F238E27FC236}">
                  <a16:creationId xmlns:a16="http://schemas.microsoft.com/office/drawing/2014/main" id="{86CA0D44-A73E-77B6-9782-A58A7A61945A}"/>
                </a:ext>
              </a:extLst>
            </p:cNvPr>
            <p:cNvSpPr/>
            <p:nvPr/>
          </p:nvSpPr>
          <p:spPr>
            <a:xfrm>
              <a:off x="6045475" y="1689200"/>
              <a:ext cx="170225" cy="880400"/>
            </a:xfrm>
            <a:custGeom>
              <a:avLst/>
              <a:gdLst/>
              <a:ahLst/>
              <a:cxnLst/>
              <a:rect l="l" t="t" r="r" b="b"/>
              <a:pathLst>
                <a:path w="6809" h="35216" extrusionOk="0">
                  <a:moveTo>
                    <a:pt x="0" y="0"/>
                  </a:moveTo>
                  <a:lnTo>
                    <a:pt x="0" y="52"/>
                  </a:lnTo>
                  <a:lnTo>
                    <a:pt x="1178" y="3379"/>
                  </a:lnTo>
                  <a:lnTo>
                    <a:pt x="2253" y="6757"/>
                  </a:lnTo>
                  <a:lnTo>
                    <a:pt x="3327" y="10186"/>
                  </a:lnTo>
                  <a:lnTo>
                    <a:pt x="3788" y="11875"/>
                  </a:lnTo>
                  <a:lnTo>
                    <a:pt x="4249" y="13616"/>
                  </a:lnTo>
                  <a:lnTo>
                    <a:pt x="4658" y="15356"/>
                  </a:lnTo>
                  <a:lnTo>
                    <a:pt x="4965" y="17045"/>
                  </a:lnTo>
                  <a:lnTo>
                    <a:pt x="5324" y="18785"/>
                  </a:lnTo>
                  <a:lnTo>
                    <a:pt x="5580" y="20525"/>
                  </a:lnTo>
                  <a:lnTo>
                    <a:pt x="5784" y="22266"/>
                  </a:lnTo>
                  <a:lnTo>
                    <a:pt x="5989" y="24006"/>
                  </a:lnTo>
                  <a:lnTo>
                    <a:pt x="6091" y="25746"/>
                  </a:lnTo>
                  <a:lnTo>
                    <a:pt x="6194" y="27538"/>
                  </a:lnTo>
                  <a:lnTo>
                    <a:pt x="6245" y="29483"/>
                  </a:lnTo>
                  <a:lnTo>
                    <a:pt x="6245" y="30455"/>
                  </a:lnTo>
                  <a:lnTo>
                    <a:pt x="6194" y="31428"/>
                  </a:lnTo>
                  <a:lnTo>
                    <a:pt x="6194" y="32349"/>
                  </a:lnTo>
                  <a:lnTo>
                    <a:pt x="6040" y="33322"/>
                  </a:lnTo>
                  <a:lnTo>
                    <a:pt x="5784" y="34243"/>
                  </a:lnTo>
                  <a:lnTo>
                    <a:pt x="5426" y="35113"/>
                  </a:lnTo>
                  <a:lnTo>
                    <a:pt x="5426" y="35164"/>
                  </a:lnTo>
                  <a:lnTo>
                    <a:pt x="5426" y="35215"/>
                  </a:lnTo>
                  <a:lnTo>
                    <a:pt x="5477" y="35215"/>
                  </a:lnTo>
                  <a:lnTo>
                    <a:pt x="5528" y="35164"/>
                  </a:lnTo>
                  <a:lnTo>
                    <a:pt x="5887" y="34499"/>
                  </a:lnTo>
                  <a:lnTo>
                    <a:pt x="6194" y="33731"/>
                  </a:lnTo>
                  <a:lnTo>
                    <a:pt x="6399" y="33015"/>
                  </a:lnTo>
                  <a:lnTo>
                    <a:pt x="6552" y="32196"/>
                  </a:lnTo>
                  <a:lnTo>
                    <a:pt x="6654" y="31377"/>
                  </a:lnTo>
                  <a:lnTo>
                    <a:pt x="6757" y="30506"/>
                  </a:lnTo>
                  <a:lnTo>
                    <a:pt x="6808" y="29688"/>
                  </a:lnTo>
                  <a:lnTo>
                    <a:pt x="6808" y="28817"/>
                  </a:lnTo>
                  <a:lnTo>
                    <a:pt x="6808" y="27077"/>
                  </a:lnTo>
                  <a:lnTo>
                    <a:pt x="6757" y="25286"/>
                  </a:lnTo>
                  <a:lnTo>
                    <a:pt x="6654" y="23494"/>
                  </a:lnTo>
                  <a:lnTo>
                    <a:pt x="6450" y="21754"/>
                  </a:lnTo>
                  <a:lnTo>
                    <a:pt x="6194" y="19962"/>
                  </a:lnTo>
                  <a:lnTo>
                    <a:pt x="5887" y="18171"/>
                  </a:lnTo>
                  <a:lnTo>
                    <a:pt x="5528" y="16380"/>
                  </a:lnTo>
                  <a:lnTo>
                    <a:pt x="5119" y="14639"/>
                  </a:lnTo>
                  <a:lnTo>
                    <a:pt x="4658" y="12899"/>
                  </a:lnTo>
                  <a:lnTo>
                    <a:pt x="4146" y="11159"/>
                  </a:lnTo>
                  <a:lnTo>
                    <a:pt x="3635" y="9418"/>
                  </a:lnTo>
                  <a:lnTo>
                    <a:pt x="3072" y="7729"/>
                  </a:lnTo>
                  <a:lnTo>
                    <a:pt x="2969" y="7473"/>
                  </a:lnTo>
                  <a:lnTo>
                    <a:pt x="2713" y="5784"/>
                  </a:lnTo>
                  <a:lnTo>
                    <a:pt x="2406" y="4402"/>
                  </a:lnTo>
                  <a:lnTo>
                    <a:pt x="2048" y="3020"/>
                  </a:lnTo>
                  <a:lnTo>
                    <a:pt x="1946" y="3020"/>
                  </a:lnTo>
                  <a:lnTo>
                    <a:pt x="2150" y="4402"/>
                  </a:lnTo>
                  <a:lnTo>
                    <a:pt x="2406" y="5784"/>
                  </a:lnTo>
                  <a:lnTo>
                    <a:pt x="2509" y="6194"/>
                  </a:lnTo>
                  <a:lnTo>
                    <a:pt x="1331" y="3071"/>
                  </a:lnTo>
                  <a:lnTo>
                    <a:pt x="717" y="1536"/>
                  </a:lnTo>
                  <a:lnTo>
                    <a:pt x="52" y="52"/>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31;p54">
              <a:extLst>
                <a:ext uri="{FF2B5EF4-FFF2-40B4-BE49-F238E27FC236}">
                  <a16:creationId xmlns:a16="http://schemas.microsoft.com/office/drawing/2014/main" id="{B4B2B144-0B64-5F4E-CA42-090C87387D5F}"/>
                </a:ext>
              </a:extLst>
            </p:cNvPr>
            <p:cNvSpPr/>
            <p:nvPr/>
          </p:nvSpPr>
          <p:spPr>
            <a:xfrm>
              <a:off x="5322500" y="1767250"/>
              <a:ext cx="524650" cy="398000"/>
            </a:xfrm>
            <a:custGeom>
              <a:avLst/>
              <a:gdLst/>
              <a:ahLst/>
              <a:cxnLst/>
              <a:rect l="l" t="t" r="r" b="b"/>
              <a:pathLst>
                <a:path w="20986" h="15920" extrusionOk="0">
                  <a:moveTo>
                    <a:pt x="18273" y="1"/>
                  </a:moveTo>
                  <a:lnTo>
                    <a:pt x="18478" y="4761"/>
                  </a:lnTo>
                  <a:lnTo>
                    <a:pt x="18068" y="2406"/>
                  </a:lnTo>
                  <a:lnTo>
                    <a:pt x="17966" y="2406"/>
                  </a:lnTo>
                  <a:lnTo>
                    <a:pt x="18068" y="3481"/>
                  </a:lnTo>
                  <a:lnTo>
                    <a:pt x="18324" y="4556"/>
                  </a:lnTo>
                  <a:lnTo>
                    <a:pt x="18529" y="5426"/>
                  </a:lnTo>
                  <a:lnTo>
                    <a:pt x="18683" y="7576"/>
                  </a:lnTo>
                  <a:lnTo>
                    <a:pt x="18785" y="9367"/>
                  </a:lnTo>
                  <a:lnTo>
                    <a:pt x="18938" y="11210"/>
                  </a:lnTo>
                  <a:lnTo>
                    <a:pt x="19194" y="13002"/>
                  </a:lnTo>
                  <a:lnTo>
                    <a:pt x="19450" y="14793"/>
                  </a:lnTo>
                  <a:lnTo>
                    <a:pt x="16175" y="14793"/>
                  </a:lnTo>
                  <a:lnTo>
                    <a:pt x="14537" y="14844"/>
                  </a:lnTo>
                  <a:lnTo>
                    <a:pt x="12899" y="14947"/>
                  </a:lnTo>
                  <a:lnTo>
                    <a:pt x="10903" y="15049"/>
                  </a:lnTo>
                  <a:lnTo>
                    <a:pt x="8906" y="15203"/>
                  </a:lnTo>
                  <a:lnTo>
                    <a:pt x="6910" y="15407"/>
                  </a:lnTo>
                  <a:lnTo>
                    <a:pt x="4914" y="15663"/>
                  </a:lnTo>
                  <a:lnTo>
                    <a:pt x="5016" y="14998"/>
                  </a:lnTo>
                  <a:lnTo>
                    <a:pt x="4965" y="14332"/>
                  </a:lnTo>
                  <a:lnTo>
                    <a:pt x="4760" y="14281"/>
                  </a:lnTo>
                  <a:lnTo>
                    <a:pt x="4300" y="14230"/>
                  </a:lnTo>
                  <a:lnTo>
                    <a:pt x="1229" y="14230"/>
                  </a:lnTo>
                  <a:lnTo>
                    <a:pt x="0" y="14281"/>
                  </a:lnTo>
                  <a:lnTo>
                    <a:pt x="103" y="15100"/>
                  </a:lnTo>
                  <a:lnTo>
                    <a:pt x="205" y="15919"/>
                  </a:lnTo>
                  <a:lnTo>
                    <a:pt x="307" y="15919"/>
                  </a:lnTo>
                  <a:lnTo>
                    <a:pt x="256" y="14588"/>
                  </a:lnTo>
                  <a:lnTo>
                    <a:pt x="4658" y="14588"/>
                  </a:lnTo>
                  <a:lnTo>
                    <a:pt x="4709" y="15203"/>
                  </a:lnTo>
                  <a:lnTo>
                    <a:pt x="4812" y="15766"/>
                  </a:lnTo>
                  <a:lnTo>
                    <a:pt x="12899" y="15407"/>
                  </a:lnTo>
                  <a:lnTo>
                    <a:pt x="16840" y="15254"/>
                  </a:lnTo>
                  <a:lnTo>
                    <a:pt x="18836" y="15203"/>
                  </a:lnTo>
                  <a:lnTo>
                    <a:pt x="19860" y="15151"/>
                  </a:lnTo>
                  <a:lnTo>
                    <a:pt x="20884" y="15100"/>
                  </a:lnTo>
                  <a:lnTo>
                    <a:pt x="20935" y="15100"/>
                  </a:lnTo>
                  <a:lnTo>
                    <a:pt x="20986" y="15049"/>
                  </a:lnTo>
                  <a:lnTo>
                    <a:pt x="20935" y="14998"/>
                  </a:lnTo>
                  <a:lnTo>
                    <a:pt x="20884" y="14947"/>
                  </a:lnTo>
                  <a:lnTo>
                    <a:pt x="19553" y="14844"/>
                  </a:lnTo>
                  <a:lnTo>
                    <a:pt x="19553" y="13002"/>
                  </a:lnTo>
                  <a:lnTo>
                    <a:pt x="19450" y="11159"/>
                  </a:lnTo>
                  <a:lnTo>
                    <a:pt x="19297" y="9316"/>
                  </a:lnTo>
                  <a:lnTo>
                    <a:pt x="19143" y="7474"/>
                  </a:lnTo>
                  <a:lnTo>
                    <a:pt x="18734" y="3737"/>
                  </a:lnTo>
                  <a:lnTo>
                    <a:pt x="1827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32;p54">
              <a:extLst>
                <a:ext uri="{FF2B5EF4-FFF2-40B4-BE49-F238E27FC236}">
                  <a16:creationId xmlns:a16="http://schemas.microsoft.com/office/drawing/2014/main" id="{F668F9A2-7BDC-A2B7-2D16-A51BDCCEA99D}"/>
                </a:ext>
              </a:extLst>
            </p:cNvPr>
            <p:cNvSpPr/>
            <p:nvPr/>
          </p:nvSpPr>
          <p:spPr>
            <a:xfrm>
              <a:off x="2416475" y="247075"/>
              <a:ext cx="636000" cy="579675"/>
            </a:xfrm>
            <a:custGeom>
              <a:avLst/>
              <a:gdLst/>
              <a:ahLst/>
              <a:cxnLst/>
              <a:rect l="l" t="t" r="r" b="b"/>
              <a:pathLst>
                <a:path w="25440" h="23187" extrusionOk="0">
                  <a:moveTo>
                    <a:pt x="13974" y="0"/>
                  </a:moveTo>
                  <a:lnTo>
                    <a:pt x="12797" y="51"/>
                  </a:lnTo>
                  <a:lnTo>
                    <a:pt x="11620" y="205"/>
                  </a:lnTo>
                  <a:lnTo>
                    <a:pt x="10545" y="461"/>
                  </a:lnTo>
                  <a:lnTo>
                    <a:pt x="9470" y="819"/>
                  </a:lnTo>
                  <a:lnTo>
                    <a:pt x="8395" y="1280"/>
                  </a:lnTo>
                  <a:lnTo>
                    <a:pt x="7423" y="1843"/>
                  </a:lnTo>
                  <a:lnTo>
                    <a:pt x="6501" y="2508"/>
                  </a:lnTo>
                  <a:lnTo>
                    <a:pt x="5682" y="3225"/>
                  </a:lnTo>
                  <a:lnTo>
                    <a:pt x="4864" y="4044"/>
                  </a:lnTo>
                  <a:lnTo>
                    <a:pt x="4198" y="4914"/>
                  </a:lnTo>
                  <a:lnTo>
                    <a:pt x="3584" y="5887"/>
                  </a:lnTo>
                  <a:lnTo>
                    <a:pt x="3072" y="6910"/>
                  </a:lnTo>
                  <a:lnTo>
                    <a:pt x="2611" y="7985"/>
                  </a:lnTo>
                  <a:lnTo>
                    <a:pt x="2304" y="9111"/>
                  </a:lnTo>
                  <a:lnTo>
                    <a:pt x="2100" y="10288"/>
                  </a:lnTo>
                  <a:lnTo>
                    <a:pt x="2048" y="11005"/>
                  </a:lnTo>
                  <a:lnTo>
                    <a:pt x="2048" y="11722"/>
                  </a:lnTo>
                  <a:lnTo>
                    <a:pt x="2048" y="12438"/>
                  </a:lnTo>
                  <a:lnTo>
                    <a:pt x="2151" y="13155"/>
                  </a:lnTo>
                  <a:lnTo>
                    <a:pt x="2253" y="13871"/>
                  </a:lnTo>
                  <a:lnTo>
                    <a:pt x="2458" y="14537"/>
                  </a:lnTo>
                  <a:lnTo>
                    <a:pt x="2663" y="15253"/>
                  </a:lnTo>
                  <a:lnTo>
                    <a:pt x="2919" y="15919"/>
                  </a:lnTo>
                  <a:lnTo>
                    <a:pt x="1" y="20986"/>
                  </a:lnTo>
                  <a:lnTo>
                    <a:pt x="5836" y="20116"/>
                  </a:lnTo>
                  <a:lnTo>
                    <a:pt x="6553" y="20730"/>
                  </a:lnTo>
                  <a:lnTo>
                    <a:pt x="7320" y="21242"/>
                  </a:lnTo>
                  <a:lnTo>
                    <a:pt x="8088" y="21754"/>
                  </a:lnTo>
                  <a:lnTo>
                    <a:pt x="8907" y="22163"/>
                  </a:lnTo>
                  <a:lnTo>
                    <a:pt x="9777" y="22522"/>
                  </a:lnTo>
                  <a:lnTo>
                    <a:pt x="10699" y="22777"/>
                  </a:lnTo>
                  <a:lnTo>
                    <a:pt x="11569" y="22982"/>
                  </a:lnTo>
                  <a:lnTo>
                    <a:pt x="12541" y="23136"/>
                  </a:lnTo>
                  <a:lnTo>
                    <a:pt x="13718" y="23187"/>
                  </a:lnTo>
                  <a:lnTo>
                    <a:pt x="14896" y="23136"/>
                  </a:lnTo>
                  <a:lnTo>
                    <a:pt x="16022" y="22982"/>
                  </a:lnTo>
                  <a:lnTo>
                    <a:pt x="17148" y="22675"/>
                  </a:lnTo>
                  <a:lnTo>
                    <a:pt x="18223" y="22317"/>
                  </a:lnTo>
                  <a:lnTo>
                    <a:pt x="19246" y="21805"/>
                  </a:lnTo>
                  <a:lnTo>
                    <a:pt x="20219" y="21242"/>
                  </a:lnTo>
                  <a:lnTo>
                    <a:pt x="21089" y="20577"/>
                  </a:lnTo>
                  <a:lnTo>
                    <a:pt x="21959" y="19860"/>
                  </a:lnTo>
                  <a:lnTo>
                    <a:pt x="22727" y="18990"/>
                  </a:lnTo>
                  <a:lnTo>
                    <a:pt x="23392" y="18120"/>
                  </a:lnTo>
                  <a:lnTo>
                    <a:pt x="24007" y="17147"/>
                  </a:lnTo>
                  <a:lnTo>
                    <a:pt x="24467" y="16123"/>
                  </a:lnTo>
                  <a:lnTo>
                    <a:pt x="24877" y="15049"/>
                  </a:lnTo>
                  <a:lnTo>
                    <a:pt x="25184" y="13923"/>
                  </a:lnTo>
                  <a:lnTo>
                    <a:pt x="25389" y="12694"/>
                  </a:lnTo>
                  <a:lnTo>
                    <a:pt x="25440" y="11568"/>
                  </a:lnTo>
                  <a:lnTo>
                    <a:pt x="25337" y="10391"/>
                  </a:lnTo>
                  <a:lnTo>
                    <a:pt x="25184" y="9265"/>
                  </a:lnTo>
                  <a:lnTo>
                    <a:pt x="24877" y="8190"/>
                  </a:lnTo>
                  <a:lnTo>
                    <a:pt x="24518" y="7166"/>
                  </a:lnTo>
                  <a:lnTo>
                    <a:pt x="24007" y="6194"/>
                  </a:lnTo>
                  <a:lnTo>
                    <a:pt x="23444" y="5221"/>
                  </a:lnTo>
                  <a:lnTo>
                    <a:pt x="22829" y="4351"/>
                  </a:lnTo>
                  <a:lnTo>
                    <a:pt x="22062" y="3532"/>
                  </a:lnTo>
                  <a:lnTo>
                    <a:pt x="21294" y="2764"/>
                  </a:lnTo>
                  <a:lnTo>
                    <a:pt x="20424" y="2099"/>
                  </a:lnTo>
                  <a:lnTo>
                    <a:pt x="19451" y="1536"/>
                  </a:lnTo>
                  <a:lnTo>
                    <a:pt x="18479" y="1024"/>
                  </a:lnTo>
                  <a:lnTo>
                    <a:pt x="17404" y="615"/>
                  </a:lnTo>
                  <a:lnTo>
                    <a:pt x="16329" y="307"/>
                  </a:lnTo>
                  <a:lnTo>
                    <a:pt x="15152" y="103"/>
                  </a:lnTo>
                  <a:lnTo>
                    <a:pt x="139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3;p54">
              <a:extLst>
                <a:ext uri="{FF2B5EF4-FFF2-40B4-BE49-F238E27FC236}">
                  <a16:creationId xmlns:a16="http://schemas.microsoft.com/office/drawing/2014/main" id="{56DDB1D6-63B4-E19B-860E-BE0C14439168}"/>
                </a:ext>
              </a:extLst>
            </p:cNvPr>
            <p:cNvSpPr/>
            <p:nvPr/>
          </p:nvSpPr>
          <p:spPr>
            <a:xfrm>
              <a:off x="2406250" y="238125"/>
              <a:ext cx="646225" cy="589925"/>
            </a:xfrm>
            <a:custGeom>
              <a:avLst/>
              <a:gdLst/>
              <a:ahLst/>
              <a:cxnLst/>
              <a:rect l="l" t="t" r="r" b="b"/>
              <a:pathLst>
                <a:path w="25849" h="23597" extrusionOk="0">
                  <a:moveTo>
                    <a:pt x="25571" y="9316"/>
                  </a:moveTo>
                  <a:lnTo>
                    <a:pt x="25593" y="9418"/>
                  </a:lnTo>
                  <a:lnTo>
                    <a:pt x="25672" y="9790"/>
                  </a:lnTo>
                  <a:lnTo>
                    <a:pt x="25644" y="9572"/>
                  </a:lnTo>
                  <a:lnTo>
                    <a:pt x="25571" y="9316"/>
                  </a:lnTo>
                  <a:close/>
                  <a:moveTo>
                    <a:pt x="25672" y="9790"/>
                  </a:moveTo>
                  <a:lnTo>
                    <a:pt x="25781" y="10625"/>
                  </a:lnTo>
                  <a:lnTo>
                    <a:pt x="25746" y="10135"/>
                  </a:lnTo>
                  <a:lnTo>
                    <a:pt x="25672" y="9790"/>
                  </a:lnTo>
                  <a:close/>
                  <a:moveTo>
                    <a:pt x="25781" y="10625"/>
                  </a:moveTo>
                  <a:lnTo>
                    <a:pt x="25798" y="10851"/>
                  </a:lnTo>
                  <a:lnTo>
                    <a:pt x="25810" y="11030"/>
                  </a:lnTo>
                  <a:lnTo>
                    <a:pt x="25798" y="10749"/>
                  </a:lnTo>
                  <a:lnTo>
                    <a:pt x="25781" y="10625"/>
                  </a:lnTo>
                  <a:close/>
                  <a:moveTo>
                    <a:pt x="25810" y="11030"/>
                  </a:moveTo>
                  <a:lnTo>
                    <a:pt x="25849" y="11875"/>
                  </a:lnTo>
                  <a:lnTo>
                    <a:pt x="25849" y="11568"/>
                  </a:lnTo>
                  <a:lnTo>
                    <a:pt x="25810" y="11030"/>
                  </a:lnTo>
                  <a:close/>
                  <a:moveTo>
                    <a:pt x="25849" y="11875"/>
                  </a:moveTo>
                  <a:lnTo>
                    <a:pt x="25803" y="12921"/>
                  </a:lnTo>
                  <a:lnTo>
                    <a:pt x="25849" y="12284"/>
                  </a:lnTo>
                  <a:lnTo>
                    <a:pt x="25849" y="11875"/>
                  </a:lnTo>
                  <a:close/>
                  <a:moveTo>
                    <a:pt x="25803" y="12921"/>
                  </a:moveTo>
                  <a:lnTo>
                    <a:pt x="25798" y="13001"/>
                  </a:lnTo>
                  <a:lnTo>
                    <a:pt x="25798" y="13052"/>
                  </a:lnTo>
                  <a:lnTo>
                    <a:pt x="25803" y="12921"/>
                  </a:lnTo>
                  <a:close/>
                  <a:moveTo>
                    <a:pt x="25798" y="13052"/>
                  </a:moveTo>
                  <a:lnTo>
                    <a:pt x="25644" y="13871"/>
                  </a:lnTo>
                  <a:lnTo>
                    <a:pt x="25523" y="14518"/>
                  </a:lnTo>
                  <a:lnTo>
                    <a:pt x="25695" y="13871"/>
                  </a:lnTo>
                  <a:lnTo>
                    <a:pt x="25798" y="13052"/>
                  </a:lnTo>
                  <a:close/>
                  <a:moveTo>
                    <a:pt x="25523" y="14518"/>
                  </a:moveTo>
                  <a:lnTo>
                    <a:pt x="25490" y="14639"/>
                  </a:lnTo>
                  <a:lnTo>
                    <a:pt x="25286" y="15458"/>
                  </a:lnTo>
                  <a:lnTo>
                    <a:pt x="25490" y="14690"/>
                  </a:lnTo>
                  <a:lnTo>
                    <a:pt x="25523" y="14518"/>
                  </a:lnTo>
                  <a:close/>
                  <a:moveTo>
                    <a:pt x="25286" y="15458"/>
                  </a:moveTo>
                  <a:lnTo>
                    <a:pt x="24979" y="16174"/>
                  </a:lnTo>
                  <a:lnTo>
                    <a:pt x="24671" y="16942"/>
                  </a:lnTo>
                  <a:lnTo>
                    <a:pt x="25030" y="16174"/>
                  </a:lnTo>
                  <a:lnTo>
                    <a:pt x="25286" y="15458"/>
                  </a:lnTo>
                  <a:close/>
                  <a:moveTo>
                    <a:pt x="14127" y="0"/>
                  </a:moveTo>
                  <a:lnTo>
                    <a:pt x="13001" y="51"/>
                  </a:lnTo>
                  <a:lnTo>
                    <a:pt x="11824" y="205"/>
                  </a:lnTo>
                  <a:lnTo>
                    <a:pt x="10698" y="461"/>
                  </a:lnTo>
                  <a:lnTo>
                    <a:pt x="10135" y="665"/>
                  </a:lnTo>
                  <a:lnTo>
                    <a:pt x="9521" y="870"/>
                  </a:lnTo>
                  <a:lnTo>
                    <a:pt x="9009" y="1126"/>
                  </a:lnTo>
                  <a:lnTo>
                    <a:pt x="8446" y="1382"/>
                  </a:lnTo>
                  <a:lnTo>
                    <a:pt x="7422" y="1996"/>
                  </a:lnTo>
                  <a:lnTo>
                    <a:pt x="6501" y="2713"/>
                  </a:lnTo>
                  <a:lnTo>
                    <a:pt x="5631" y="3481"/>
                  </a:lnTo>
                  <a:lnTo>
                    <a:pt x="4863" y="4351"/>
                  </a:lnTo>
                  <a:lnTo>
                    <a:pt x="4198" y="5272"/>
                  </a:lnTo>
                  <a:lnTo>
                    <a:pt x="3635" y="6245"/>
                  </a:lnTo>
                  <a:lnTo>
                    <a:pt x="3123" y="7268"/>
                  </a:lnTo>
                  <a:lnTo>
                    <a:pt x="2764" y="8343"/>
                  </a:lnTo>
                  <a:lnTo>
                    <a:pt x="2457" y="9418"/>
                  </a:lnTo>
                  <a:lnTo>
                    <a:pt x="2304" y="10544"/>
                  </a:lnTo>
                  <a:lnTo>
                    <a:pt x="2201" y="11670"/>
                  </a:lnTo>
                  <a:lnTo>
                    <a:pt x="2253" y="12847"/>
                  </a:lnTo>
                  <a:lnTo>
                    <a:pt x="2406" y="14025"/>
                  </a:lnTo>
                  <a:lnTo>
                    <a:pt x="2713" y="15151"/>
                  </a:lnTo>
                  <a:lnTo>
                    <a:pt x="2918" y="15714"/>
                  </a:lnTo>
                  <a:lnTo>
                    <a:pt x="3080" y="16198"/>
                  </a:lnTo>
                  <a:lnTo>
                    <a:pt x="205" y="21190"/>
                  </a:lnTo>
                  <a:lnTo>
                    <a:pt x="1" y="21549"/>
                  </a:lnTo>
                  <a:lnTo>
                    <a:pt x="1" y="21549"/>
                  </a:lnTo>
                  <a:lnTo>
                    <a:pt x="410" y="21498"/>
                  </a:lnTo>
                  <a:lnTo>
                    <a:pt x="6205" y="20583"/>
                  </a:lnTo>
                  <a:lnTo>
                    <a:pt x="6757" y="21088"/>
                  </a:lnTo>
                  <a:lnTo>
                    <a:pt x="7422" y="21549"/>
                  </a:lnTo>
                  <a:lnTo>
                    <a:pt x="8088" y="22009"/>
                  </a:lnTo>
                  <a:lnTo>
                    <a:pt x="8804" y="22368"/>
                  </a:lnTo>
                  <a:lnTo>
                    <a:pt x="9572" y="22726"/>
                  </a:lnTo>
                  <a:lnTo>
                    <a:pt x="10340" y="22982"/>
                  </a:lnTo>
                  <a:lnTo>
                    <a:pt x="11108" y="23238"/>
                  </a:lnTo>
                  <a:lnTo>
                    <a:pt x="11927" y="23391"/>
                  </a:lnTo>
                  <a:lnTo>
                    <a:pt x="12694" y="23494"/>
                  </a:lnTo>
                  <a:lnTo>
                    <a:pt x="13513" y="23596"/>
                  </a:lnTo>
                  <a:lnTo>
                    <a:pt x="15151" y="23596"/>
                  </a:lnTo>
                  <a:lnTo>
                    <a:pt x="15970" y="23494"/>
                  </a:lnTo>
                  <a:lnTo>
                    <a:pt x="16738" y="23289"/>
                  </a:lnTo>
                  <a:lnTo>
                    <a:pt x="17557" y="23084"/>
                  </a:lnTo>
                  <a:lnTo>
                    <a:pt x="18325" y="22828"/>
                  </a:lnTo>
                  <a:lnTo>
                    <a:pt x="19041" y="22521"/>
                  </a:lnTo>
                  <a:lnTo>
                    <a:pt x="19758" y="22112"/>
                  </a:lnTo>
                  <a:lnTo>
                    <a:pt x="20474" y="21702"/>
                  </a:lnTo>
                  <a:lnTo>
                    <a:pt x="21140" y="21242"/>
                  </a:lnTo>
                  <a:lnTo>
                    <a:pt x="21754" y="20730"/>
                  </a:lnTo>
                  <a:lnTo>
                    <a:pt x="22368" y="20218"/>
                  </a:lnTo>
                  <a:lnTo>
                    <a:pt x="22931" y="19604"/>
                  </a:lnTo>
                  <a:lnTo>
                    <a:pt x="23443" y="18990"/>
                  </a:lnTo>
                  <a:lnTo>
                    <a:pt x="23904" y="18324"/>
                  </a:lnTo>
                  <a:lnTo>
                    <a:pt x="24313" y="17659"/>
                  </a:lnTo>
                  <a:lnTo>
                    <a:pt x="23853" y="18324"/>
                  </a:lnTo>
                  <a:lnTo>
                    <a:pt x="23392" y="18990"/>
                  </a:lnTo>
                  <a:lnTo>
                    <a:pt x="22880" y="19604"/>
                  </a:lnTo>
                  <a:lnTo>
                    <a:pt x="22317" y="20218"/>
                  </a:lnTo>
                  <a:lnTo>
                    <a:pt x="21703" y="20730"/>
                  </a:lnTo>
                  <a:lnTo>
                    <a:pt x="21089" y="21242"/>
                  </a:lnTo>
                  <a:lnTo>
                    <a:pt x="20423" y="21702"/>
                  </a:lnTo>
                  <a:lnTo>
                    <a:pt x="19707" y="22112"/>
                  </a:lnTo>
                  <a:lnTo>
                    <a:pt x="18990" y="22470"/>
                  </a:lnTo>
                  <a:lnTo>
                    <a:pt x="18273" y="22777"/>
                  </a:lnTo>
                  <a:lnTo>
                    <a:pt x="17506" y="22982"/>
                  </a:lnTo>
                  <a:lnTo>
                    <a:pt x="16738" y="23187"/>
                  </a:lnTo>
                  <a:lnTo>
                    <a:pt x="15919" y="23340"/>
                  </a:lnTo>
                  <a:lnTo>
                    <a:pt x="15151" y="23443"/>
                  </a:lnTo>
                  <a:lnTo>
                    <a:pt x="14332" y="23494"/>
                  </a:lnTo>
                  <a:lnTo>
                    <a:pt x="13564" y="23443"/>
                  </a:lnTo>
                  <a:lnTo>
                    <a:pt x="12745" y="23391"/>
                  </a:lnTo>
                  <a:lnTo>
                    <a:pt x="11927" y="23238"/>
                  </a:lnTo>
                  <a:lnTo>
                    <a:pt x="11159" y="23084"/>
                  </a:lnTo>
                  <a:lnTo>
                    <a:pt x="10391" y="22828"/>
                  </a:lnTo>
                  <a:lnTo>
                    <a:pt x="9674" y="22521"/>
                  </a:lnTo>
                  <a:lnTo>
                    <a:pt x="8958" y="22214"/>
                  </a:lnTo>
                  <a:lnTo>
                    <a:pt x="8241" y="21805"/>
                  </a:lnTo>
                  <a:lnTo>
                    <a:pt x="7576" y="21395"/>
                  </a:lnTo>
                  <a:lnTo>
                    <a:pt x="6962" y="20883"/>
                  </a:lnTo>
                  <a:lnTo>
                    <a:pt x="6347" y="20371"/>
                  </a:lnTo>
                  <a:lnTo>
                    <a:pt x="6296" y="20320"/>
                  </a:lnTo>
                  <a:lnTo>
                    <a:pt x="6194" y="20320"/>
                  </a:lnTo>
                  <a:lnTo>
                    <a:pt x="774" y="21081"/>
                  </a:lnTo>
                  <a:lnTo>
                    <a:pt x="774" y="21081"/>
                  </a:lnTo>
                  <a:lnTo>
                    <a:pt x="3481" y="16379"/>
                  </a:lnTo>
                  <a:lnTo>
                    <a:pt x="3583" y="16277"/>
                  </a:lnTo>
                  <a:lnTo>
                    <a:pt x="3532" y="16174"/>
                  </a:lnTo>
                  <a:lnTo>
                    <a:pt x="3276" y="15560"/>
                  </a:lnTo>
                  <a:lnTo>
                    <a:pt x="3123" y="14946"/>
                  </a:lnTo>
                  <a:lnTo>
                    <a:pt x="2918" y="14332"/>
                  </a:lnTo>
                  <a:lnTo>
                    <a:pt x="2816" y="13666"/>
                  </a:lnTo>
                  <a:lnTo>
                    <a:pt x="2713" y="13052"/>
                  </a:lnTo>
                  <a:lnTo>
                    <a:pt x="2662" y="12387"/>
                  </a:lnTo>
                  <a:lnTo>
                    <a:pt x="2662" y="11721"/>
                  </a:lnTo>
                  <a:lnTo>
                    <a:pt x="2713" y="11107"/>
                  </a:lnTo>
                  <a:lnTo>
                    <a:pt x="2764" y="10442"/>
                  </a:lnTo>
                  <a:lnTo>
                    <a:pt x="2867" y="9776"/>
                  </a:lnTo>
                  <a:lnTo>
                    <a:pt x="2969" y="9162"/>
                  </a:lnTo>
                  <a:lnTo>
                    <a:pt x="3174" y="8548"/>
                  </a:lnTo>
                  <a:lnTo>
                    <a:pt x="3379" y="7934"/>
                  </a:lnTo>
                  <a:lnTo>
                    <a:pt x="3583" y="7319"/>
                  </a:lnTo>
                  <a:lnTo>
                    <a:pt x="3891" y="6705"/>
                  </a:lnTo>
                  <a:lnTo>
                    <a:pt x="4198" y="6142"/>
                  </a:lnTo>
                  <a:lnTo>
                    <a:pt x="4505" y="5579"/>
                  </a:lnTo>
                  <a:lnTo>
                    <a:pt x="4914" y="5067"/>
                  </a:lnTo>
                  <a:lnTo>
                    <a:pt x="5273" y="4504"/>
                  </a:lnTo>
                  <a:lnTo>
                    <a:pt x="5733" y="4044"/>
                  </a:lnTo>
                  <a:lnTo>
                    <a:pt x="6194" y="3583"/>
                  </a:lnTo>
                  <a:lnTo>
                    <a:pt x="6655" y="3122"/>
                  </a:lnTo>
                  <a:lnTo>
                    <a:pt x="7166" y="2713"/>
                  </a:lnTo>
                  <a:lnTo>
                    <a:pt x="7678" y="2303"/>
                  </a:lnTo>
                  <a:lnTo>
                    <a:pt x="8241" y="1945"/>
                  </a:lnTo>
                  <a:lnTo>
                    <a:pt x="8804" y="1638"/>
                  </a:lnTo>
                  <a:lnTo>
                    <a:pt x="9367" y="1331"/>
                  </a:lnTo>
                  <a:lnTo>
                    <a:pt x="9982" y="1075"/>
                  </a:lnTo>
                  <a:lnTo>
                    <a:pt x="10596" y="870"/>
                  </a:lnTo>
                  <a:lnTo>
                    <a:pt x="11210" y="665"/>
                  </a:lnTo>
                  <a:lnTo>
                    <a:pt x="11875" y="512"/>
                  </a:lnTo>
                  <a:lnTo>
                    <a:pt x="12541" y="409"/>
                  </a:lnTo>
                  <a:lnTo>
                    <a:pt x="13257" y="307"/>
                  </a:lnTo>
                  <a:lnTo>
                    <a:pt x="13974" y="256"/>
                  </a:lnTo>
                  <a:lnTo>
                    <a:pt x="14742" y="307"/>
                  </a:lnTo>
                  <a:lnTo>
                    <a:pt x="15458" y="358"/>
                  </a:lnTo>
                  <a:lnTo>
                    <a:pt x="16635" y="512"/>
                  </a:lnTo>
                  <a:lnTo>
                    <a:pt x="17762" y="819"/>
                  </a:lnTo>
                  <a:lnTo>
                    <a:pt x="18836" y="1228"/>
                  </a:lnTo>
                  <a:lnTo>
                    <a:pt x="19860" y="1689"/>
                  </a:lnTo>
                  <a:lnTo>
                    <a:pt x="20833" y="2303"/>
                  </a:lnTo>
                  <a:lnTo>
                    <a:pt x="21703" y="2969"/>
                  </a:lnTo>
                  <a:lnTo>
                    <a:pt x="22522" y="3736"/>
                  </a:lnTo>
                  <a:lnTo>
                    <a:pt x="23289" y="4555"/>
                  </a:lnTo>
                  <a:lnTo>
                    <a:pt x="23904" y="5477"/>
                  </a:lnTo>
                  <a:lnTo>
                    <a:pt x="24518" y="6398"/>
                  </a:lnTo>
                  <a:lnTo>
                    <a:pt x="24979" y="7422"/>
                  </a:lnTo>
                  <a:lnTo>
                    <a:pt x="25337" y="8497"/>
                  </a:lnTo>
                  <a:lnTo>
                    <a:pt x="25571" y="9316"/>
                  </a:lnTo>
                  <a:lnTo>
                    <a:pt x="25439" y="8701"/>
                  </a:lnTo>
                  <a:lnTo>
                    <a:pt x="25235" y="7985"/>
                  </a:lnTo>
                  <a:lnTo>
                    <a:pt x="24979" y="7319"/>
                  </a:lnTo>
                  <a:lnTo>
                    <a:pt x="24723" y="6756"/>
                  </a:lnTo>
                  <a:lnTo>
                    <a:pt x="24467" y="6193"/>
                  </a:lnTo>
                  <a:lnTo>
                    <a:pt x="23853" y="5170"/>
                  </a:lnTo>
                  <a:lnTo>
                    <a:pt x="23136" y="4248"/>
                  </a:lnTo>
                  <a:lnTo>
                    <a:pt x="22368" y="3429"/>
                  </a:lnTo>
                  <a:lnTo>
                    <a:pt x="21498" y="2662"/>
                  </a:lnTo>
                  <a:lnTo>
                    <a:pt x="20577" y="1945"/>
                  </a:lnTo>
                  <a:lnTo>
                    <a:pt x="19604" y="1382"/>
                  </a:lnTo>
                  <a:lnTo>
                    <a:pt x="18581" y="870"/>
                  </a:lnTo>
                  <a:lnTo>
                    <a:pt x="17506" y="512"/>
                  </a:lnTo>
                  <a:lnTo>
                    <a:pt x="16431" y="205"/>
                  </a:lnTo>
                  <a:lnTo>
                    <a:pt x="15305" y="51"/>
                  </a:lnTo>
                  <a:lnTo>
                    <a:pt x="141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4;p54">
              <a:extLst>
                <a:ext uri="{FF2B5EF4-FFF2-40B4-BE49-F238E27FC236}">
                  <a16:creationId xmlns:a16="http://schemas.microsoft.com/office/drawing/2014/main" id="{42795DF0-3054-13BC-914C-C728D20ED0EB}"/>
                </a:ext>
              </a:extLst>
            </p:cNvPr>
            <p:cNvSpPr/>
            <p:nvPr/>
          </p:nvSpPr>
          <p:spPr>
            <a:xfrm>
              <a:off x="2645550" y="344325"/>
              <a:ext cx="232900" cy="380075"/>
            </a:xfrm>
            <a:custGeom>
              <a:avLst/>
              <a:gdLst/>
              <a:ahLst/>
              <a:cxnLst/>
              <a:rect l="l" t="t" r="r" b="b"/>
              <a:pathLst>
                <a:path w="9316" h="15203" extrusionOk="0">
                  <a:moveTo>
                    <a:pt x="4146" y="2867"/>
                  </a:moveTo>
                  <a:lnTo>
                    <a:pt x="4146" y="5989"/>
                  </a:lnTo>
                  <a:lnTo>
                    <a:pt x="3685" y="5835"/>
                  </a:lnTo>
                  <a:lnTo>
                    <a:pt x="3276" y="5631"/>
                  </a:lnTo>
                  <a:lnTo>
                    <a:pt x="3020" y="5477"/>
                  </a:lnTo>
                  <a:lnTo>
                    <a:pt x="2764" y="5272"/>
                  </a:lnTo>
                  <a:lnTo>
                    <a:pt x="2610" y="5068"/>
                  </a:lnTo>
                  <a:lnTo>
                    <a:pt x="2508" y="4863"/>
                  </a:lnTo>
                  <a:lnTo>
                    <a:pt x="2457" y="4607"/>
                  </a:lnTo>
                  <a:lnTo>
                    <a:pt x="2457" y="4351"/>
                  </a:lnTo>
                  <a:lnTo>
                    <a:pt x="2457" y="4044"/>
                  </a:lnTo>
                  <a:lnTo>
                    <a:pt x="2559" y="3788"/>
                  </a:lnTo>
                  <a:lnTo>
                    <a:pt x="2662" y="3583"/>
                  </a:lnTo>
                  <a:lnTo>
                    <a:pt x="2866" y="3379"/>
                  </a:lnTo>
                  <a:lnTo>
                    <a:pt x="3122" y="3174"/>
                  </a:lnTo>
                  <a:lnTo>
                    <a:pt x="3378" y="3020"/>
                  </a:lnTo>
                  <a:lnTo>
                    <a:pt x="3736" y="2918"/>
                  </a:lnTo>
                  <a:lnTo>
                    <a:pt x="4146" y="2867"/>
                  </a:lnTo>
                  <a:close/>
                  <a:moveTo>
                    <a:pt x="5528" y="8446"/>
                  </a:moveTo>
                  <a:lnTo>
                    <a:pt x="5989" y="8599"/>
                  </a:lnTo>
                  <a:lnTo>
                    <a:pt x="6347" y="8753"/>
                  </a:lnTo>
                  <a:lnTo>
                    <a:pt x="6654" y="8906"/>
                  </a:lnTo>
                  <a:lnTo>
                    <a:pt x="6910" y="9111"/>
                  </a:lnTo>
                  <a:lnTo>
                    <a:pt x="7063" y="9316"/>
                  </a:lnTo>
                  <a:lnTo>
                    <a:pt x="7166" y="9521"/>
                  </a:lnTo>
                  <a:lnTo>
                    <a:pt x="7268" y="9777"/>
                  </a:lnTo>
                  <a:lnTo>
                    <a:pt x="7268" y="10084"/>
                  </a:lnTo>
                  <a:lnTo>
                    <a:pt x="7217" y="10391"/>
                  </a:lnTo>
                  <a:lnTo>
                    <a:pt x="7166" y="10698"/>
                  </a:lnTo>
                  <a:lnTo>
                    <a:pt x="7012" y="10954"/>
                  </a:lnTo>
                  <a:lnTo>
                    <a:pt x="6808" y="11159"/>
                  </a:lnTo>
                  <a:lnTo>
                    <a:pt x="6552" y="11312"/>
                  </a:lnTo>
                  <a:lnTo>
                    <a:pt x="6245" y="11466"/>
                  </a:lnTo>
                  <a:lnTo>
                    <a:pt x="5937" y="11568"/>
                  </a:lnTo>
                  <a:lnTo>
                    <a:pt x="5528" y="11619"/>
                  </a:lnTo>
                  <a:lnTo>
                    <a:pt x="5528" y="8446"/>
                  </a:lnTo>
                  <a:close/>
                  <a:moveTo>
                    <a:pt x="4811" y="0"/>
                  </a:moveTo>
                  <a:lnTo>
                    <a:pt x="4555" y="52"/>
                  </a:lnTo>
                  <a:lnTo>
                    <a:pt x="4300" y="205"/>
                  </a:lnTo>
                  <a:lnTo>
                    <a:pt x="4146" y="461"/>
                  </a:lnTo>
                  <a:lnTo>
                    <a:pt x="4095" y="717"/>
                  </a:lnTo>
                  <a:lnTo>
                    <a:pt x="4095" y="1126"/>
                  </a:lnTo>
                  <a:lnTo>
                    <a:pt x="3276" y="1229"/>
                  </a:lnTo>
                  <a:lnTo>
                    <a:pt x="2559" y="1433"/>
                  </a:lnTo>
                  <a:lnTo>
                    <a:pt x="1945" y="1741"/>
                  </a:lnTo>
                  <a:lnTo>
                    <a:pt x="1638" y="1945"/>
                  </a:lnTo>
                  <a:lnTo>
                    <a:pt x="1382" y="2150"/>
                  </a:lnTo>
                  <a:lnTo>
                    <a:pt x="1177" y="2355"/>
                  </a:lnTo>
                  <a:lnTo>
                    <a:pt x="973" y="2611"/>
                  </a:lnTo>
                  <a:lnTo>
                    <a:pt x="819" y="2867"/>
                  </a:lnTo>
                  <a:lnTo>
                    <a:pt x="665" y="3174"/>
                  </a:lnTo>
                  <a:lnTo>
                    <a:pt x="512" y="3481"/>
                  </a:lnTo>
                  <a:lnTo>
                    <a:pt x="461" y="3788"/>
                  </a:lnTo>
                  <a:lnTo>
                    <a:pt x="410" y="4146"/>
                  </a:lnTo>
                  <a:lnTo>
                    <a:pt x="358" y="4453"/>
                  </a:lnTo>
                  <a:lnTo>
                    <a:pt x="461" y="5170"/>
                  </a:lnTo>
                  <a:lnTo>
                    <a:pt x="512" y="5477"/>
                  </a:lnTo>
                  <a:lnTo>
                    <a:pt x="614" y="5784"/>
                  </a:lnTo>
                  <a:lnTo>
                    <a:pt x="717" y="6040"/>
                  </a:lnTo>
                  <a:lnTo>
                    <a:pt x="921" y="6296"/>
                  </a:lnTo>
                  <a:lnTo>
                    <a:pt x="1075" y="6552"/>
                  </a:lnTo>
                  <a:lnTo>
                    <a:pt x="1280" y="6808"/>
                  </a:lnTo>
                  <a:lnTo>
                    <a:pt x="1843" y="7166"/>
                  </a:lnTo>
                  <a:lnTo>
                    <a:pt x="2457" y="7524"/>
                  </a:lnTo>
                  <a:lnTo>
                    <a:pt x="3276" y="7832"/>
                  </a:lnTo>
                  <a:lnTo>
                    <a:pt x="4146" y="8088"/>
                  </a:lnTo>
                  <a:lnTo>
                    <a:pt x="4146" y="11568"/>
                  </a:lnTo>
                  <a:lnTo>
                    <a:pt x="3429" y="11415"/>
                  </a:lnTo>
                  <a:lnTo>
                    <a:pt x="2764" y="11107"/>
                  </a:lnTo>
                  <a:lnTo>
                    <a:pt x="2150" y="10800"/>
                  </a:lnTo>
                  <a:lnTo>
                    <a:pt x="1536" y="10391"/>
                  </a:lnTo>
                  <a:lnTo>
                    <a:pt x="1228" y="10237"/>
                  </a:lnTo>
                  <a:lnTo>
                    <a:pt x="973" y="10186"/>
                  </a:lnTo>
                  <a:lnTo>
                    <a:pt x="921" y="10186"/>
                  </a:lnTo>
                  <a:lnTo>
                    <a:pt x="717" y="10237"/>
                  </a:lnTo>
                  <a:lnTo>
                    <a:pt x="563" y="10288"/>
                  </a:lnTo>
                  <a:lnTo>
                    <a:pt x="410" y="10340"/>
                  </a:lnTo>
                  <a:lnTo>
                    <a:pt x="256" y="10493"/>
                  </a:lnTo>
                  <a:lnTo>
                    <a:pt x="154" y="10647"/>
                  </a:lnTo>
                  <a:lnTo>
                    <a:pt x="51" y="10800"/>
                  </a:lnTo>
                  <a:lnTo>
                    <a:pt x="0" y="10954"/>
                  </a:lnTo>
                  <a:lnTo>
                    <a:pt x="0" y="11159"/>
                  </a:lnTo>
                  <a:lnTo>
                    <a:pt x="0" y="11415"/>
                  </a:lnTo>
                  <a:lnTo>
                    <a:pt x="102" y="11670"/>
                  </a:lnTo>
                  <a:lnTo>
                    <a:pt x="256" y="11875"/>
                  </a:lnTo>
                  <a:lnTo>
                    <a:pt x="461" y="12029"/>
                  </a:lnTo>
                  <a:lnTo>
                    <a:pt x="870" y="12285"/>
                  </a:lnTo>
                  <a:lnTo>
                    <a:pt x="1280" y="12541"/>
                  </a:lnTo>
                  <a:lnTo>
                    <a:pt x="1740" y="12745"/>
                  </a:lnTo>
                  <a:lnTo>
                    <a:pt x="2150" y="12950"/>
                  </a:lnTo>
                  <a:lnTo>
                    <a:pt x="2610" y="13104"/>
                  </a:lnTo>
                  <a:lnTo>
                    <a:pt x="3122" y="13206"/>
                  </a:lnTo>
                  <a:lnTo>
                    <a:pt x="3583" y="13308"/>
                  </a:lnTo>
                  <a:lnTo>
                    <a:pt x="4044" y="13360"/>
                  </a:lnTo>
                  <a:lnTo>
                    <a:pt x="4044" y="14486"/>
                  </a:lnTo>
                  <a:lnTo>
                    <a:pt x="4095" y="14639"/>
                  </a:lnTo>
                  <a:lnTo>
                    <a:pt x="4146" y="14793"/>
                  </a:lnTo>
                  <a:lnTo>
                    <a:pt x="4300" y="14997"/>
                  </a:lnTo>
                  <a:lnTo>
                    <a:pt x="4555" y="15151"/>
                  </a:lnTo>
                  <a:lnTo>
                    <a:pt x="4658" y="15202"/>
                  </a:lnTo>
                  <a:lnTo>
                    <a:pt x="4863" y="15202"/>
                  </a:lnTo>
                  <a:lnTo>
                    <a:pt x="5118" y="15151"/>
                  </a:lnTo>
                  <a:lnTo>
                    <a:pt x="5374" y="14997"/>
                  </a:lnTo>
                  <a:lnTo>
                    <a:pt x="5528" y="14742"/>
                  </a:lnTo>
                  <a:lnTo>
                    <a:pt x="5579" y="14486"/>
                  </a:lnTo>
                  <a:lnTo>
                    <a:pt x="5579" y="13411"/>
                  </a:lnTo>
                  <a:lnTo>
                    <a:pt x="6398" y="13308"/>
                  </a:lnTo>
                  <a:lnTo>
                    <a:pt x="7115" y="13052"/>
                  </a:lnTo>
                  <a:lnTo>
                    <a:pt x="7780" y="12745"/>
                  </a:lnTo>
                  <a:lnTo>
                    <a:pt x="8036" y="12541"/>
                  </a:lnTo>
                  <a:lnTo>
                    <a:pt x="8292" y="12336"/>
                  </a:lnTo>
                  <a:lnTo>
                    <a:pt x="8548" y="12080"/>
                  </a:lnTo>
                  <a:lnTo>
                    <a:pt x="8753" y="11824"/>
                  </a:lnTo>
                  <a:lnTo>
                    <a:pt x="8906" y="11568"/>
                  </a:lnTo>
                  <a:lnTo>
                    <a:pt x="9060" y="11261"/>
                  </a:lnTo>
                  <a:lnTo>
                    <a:pt x="9162" y="10954"/>
                  </a:lnTo>
                  <a:lnTo>
                    <a:pt x="9264" y="10647"/>
                  </a:lnTo>
                  <a:lnTo>
                    <a:pt x="9316" y="10340"/>
                  </a:lnTo>
                  <a:lnTo>
                    <a:pt x="9316" y="9981"/>
                  </a:lnTo>
                  <a:lnTo>
                    <a:pt x="9264" y="9316"/>
                  </a:lnTo>
                  <a:lnTo>
                    <a:pt x="9213" y="9009"/>
                  </a:lnTo>
                  <a:lnTo>
                    <a:pt x="9111" y="8702"/>
                  </a:lnTo>
                  <a:lnTo>
                    <a:pt x="9009" y="8446"/>
                  </a:lnTo>
                  <a:lnTo>
                    <a:pt x="8855" y="8190"/>
                  </a:lnTo>
                  <a:lnTo>
                    <a:pt x="8650" y="7934"/>
                  </a:lnTo>
                  <a:lnTo>
                    <a:pt x="8445" y="7729"/>
                  </a:lnTo>
                  <a:lnTo>
                    <a:pt x="7882" y="7269"/>
                  </a:lnTo>
                  <a:lnTo>
                    <a:pt x="7268" y="6910"/>
                  </a:lnTo>
                  <a:lnTo>
                    <a:pt x="6449" y="6603"/>
                  </a:lnTo>
                  <a:lnTo>
                    <a:pt x="5528" y="6347"/>
                  </a:lnTo>
                  <a:lnTo>
                    <a:pt x="5528" y="2969"/>
                  </a:lnTo>
                  <a:lnTo>
                    <a:pt x="5989" y="3123"/>
                  </a:lnTo>
                  <a:lnTo>
                    <a:pt x="6449" y="3276"/>
                  </a:lnTo>
                  <a:lnTo>
                    <a:pt x="6910" y="3481"/>
                  </a:lnTo>
                  <a:lnTo>
                    <a:pt x="7319" y="3737"/>
                  </a:lnTo>
                  <a:lnTo>
                    <a:pt x="7575" y="3890"/>
                  </a:lnTo>
                  <a:lnTo>
                    <a:pt x="8087" y="3890"/>
                  </a:lnTo>
                  <a:lnTo>
                    <a:pt x="8241" y="3839"/>
                  </a:lnTo>
                  <a:lnTo>
                    <a:pt x="8445" y="3737"/>
                  </a:lnTo>
                  <a:lnTo>
                    <a:pt x="8548" y="3634"/>
                  </a:lnTo>
                  <a:lnTo>
                    <a:pt x="8701" y="3481"/>
                  </a:lnTo>
                  <a:lnTo>
                    <a:pt x="8753" y="3327"/>
                  </a:lnTo>
                  <a:lnTo>
                    <a:pt x="8804" y="3123"/>
                  </a:lnTo>
                  <a:lnTo>
                    <a:pt x="8855" y="2918"/>
                  </a:lnTo>
                  <a:lnTo>
                    <a:pt x="8804" y="2662"/>
                  </a:lnTo>
                  <a:lnTo>
                    <a:pt x="8701" y="2457"/>
                  </a:lnTo>
                  <a:lnTo>
                    <a:pt x="8548" y="2252"/>
                  </a:lnTo>
                  <a:lnTo>
                    <a:pt x="8343" y="2099"/>
                  </a:lnTo>
                  <a:lnTo>
                    <a:pt x="7678" y="1741"/>
                  </a:lnTo>
                  <a:lnTo>
                    <a:pt x="7012" y="1433"/>
                  </a:lnTo>
                  <a:lnTo>
                    <a:pt x="6296" y="1229"/>
                  </a:lnTo>
                  <a:lnTo>
                    <a:pt x="5579" y="1126"/>
                  </a:lnTo>
                  <a:lnTo>
                    <a:pt x="5579" y="717"/>
                  </a:lnTo>
                  <a:lnTo>
                    <a:pt x="5528" y="461"/>
                  </a:lnTo>
                  <a:lnTo>
                    <a:pt x="5374" y="205"/>
                  </a:lnTo>
                  <a:lnTo>
                    <a:pt x="5118" y="52"/>
                  </a:lnTo>
                  <a:lnTo>
                    <a:pt x="4811"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349110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23"/>
        <p:cNvGrpSpPr/>
        <p:nvPr/>
      </p:nvGrpSpPr>
      <p:grpSpPr>
        <a:xfrm>
          <a:off x="0" y="0"/>
          <a:ext cx="0" cy="0"/>
          <a:chOff x="0" y="0"/>
          <a:chExt cx="0" cy="0"/>
        </a:xfrm>
      </p:grpSpPr>
      <p:sp>
        <p:nvSpPr>
          <p:cNvPr id="3424" name="Google Shape;3424;p49"/>
          <p:cNvSpPr txBox="1">
            <a:spLocks noGrp="1"/>
          </p:cNvSpPr>
          <p:nvPr>
            <p:ph type="title"/>
          </p:nvPr>
        </p:nvSpPr>
        <p:spPr>
          <a:xfrm>
            <a:off x="4607950" y="1169350"/>
            <a:ext cx="3826200" cy="2249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Any Questions?</a:t>
            </a:r>
            <a:endParaRPr dirty="0"/>
          </a:p>
        </p:txBody>
      </p:sp>
      <p:grpSp>
        <p:nvGrpSpPr>
          <p:cNvPr id="3426" name="Google Shape;3426;p49"/>
          <p:cNvGrpSpPr/>
          <p:nvPr/>
        </p:nvGrpSpPr>
        <p:grpSpPr>
          <a:xfrm>
            <a:off x="721392" y="1019371"/>
            <a:ext cx="3932276" cy="3393662"/>
            <a:chOff x="774900" y="238125"/>
            <a:chExt cx="6070200" cy="5238750"/>
          </a:xfrm>
        </p:grpSpPr>
        <p:sp>
          <p:nvSpPr>
            <p:cNvPr id="3427" name="Google Shape;3427;p49"/>
            <p:cNvSpPr/>
            <p:nvPr/>
          </p:nvSpPr>
          <p:spPr>
            <a:xfrm>
              <a:off x="1486175" y="2456925"/>
              <a:ext cx="2450" cy="63150"/>
            </a:xfrm>
            <a:custGeom>
              <a:avLst/>
              <a:gdLst/>
              <a:ahLst/>
              <a:cxnLst/>
              <a:rect l="l" t="t" r="r" b="b"/>
              <a:pathLst>
                <a:path w="98" h="2526" extrusionOk="0">
                  <a:moveTo>
                    <a:pt x="98" y="1"/>
                  </a:moveTo>
                  <a:lnTo>
                    <a:pt x="49" y="826"/>
                  </a:lnTo>
                  <a:lnTo>
                    <a:pt x="0" y="2526"/>
                  </a:lnTo>
                  <a:lnTo>
                    <a:pt x="98" y="1263"/>
                  </a:lnTo>
                  <a:lnTo>
                    <a:pt x="9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9"/>
            <p:cNvSpPr/>
            <p:nvPr/>
          </p:nvSpPr>
          <p:spPr>
            <a:xfrm>
              <a:off x="1118400" y="1626700"/>
              <a:ext cx="1156775" cy="2211550"/>
            </a:xfrm>
            <a:custGeom>
              <a:avLst/>
              <a:gdLst/>
              <a:ahLst/>
              <a:cxnLst/>
              <a:rect l="l" t="t" r="r" b="b"/>
              <a:pathLst>
                <a:path w="46271" h="88462" extrusionOk="0">
                  <a:moveTo>
                    <a:pt x="9905" y="632"/>
                  </a:moveTo>
                  <a:lnTo>
                    <a:pt x="11458" y="2331"/>
                  </a:lnTo>
                  <a:lnTo>
                    <a:pt x="12187" y="3205"/>
                  </a:lnTo>
                  <a:lnTo>
                    <a:pt x="12866" y="4079"/>
                  </a:lnTo>
                  <a:lnTo>
                    <a:pt x="13546" y="5001"/>
                  </a:lnTo>
                  <a:lnTo>
                    <a:pt x="14177" y="5972"/>
                  </a:lnTo>
                  <a:lnTo>
                    <a:pt x="14760" y="6943"/>
                  </a:lnTo>
                  <a:lnTo>
                    <a:pt x="15245" y="8011"/>
                  </a:lnTo>
                  <a:lnTo>
                    <a:pt x="15585" y="8788"/>
                  </a:lnTo>
                  <a:lnTo>
                    <a:pt x="15828" y="9614"/>
                  </a:lnTo>
                  <a:lnTo>
                    <a:pt x="16022" y="10439"/>
                  </a:lnTo>
                  <a:lnTo>
                    <a:pt x="16119" y="11216"/>
                  </a:lnTo>
                  <a:lnTo>
                    <a:pt x="16314" y="12867"/>
                  </a:lnTo>
                  <a:lnTo>
                    <a:pt x="16459" y="14469"/>
                  </a:lnTo>
                  <a:lnTo>
                    <a:pt x="15974" y="12624"/>
                  </a:lnTo>
                  <a:lnTo>
                    <a:pt x="15343" y="10779"/>
                  </a:lnTo>
                  <a:lnTo>
                    <a:pt x="14663" y="8982"/>
                  </a:lnTo>
                  <a:lnTo>
                    <a:pt x="13886" y="7235"/>
                  </a:lnTo>
                  <a:lnTo>
                    <a:pt x="13012" y="5535"/>
                  </a:lnTo>
                  <a:lnTo>
                    <a:pt x="12041" y="3836"/>
                  </a:lnTo>
                  <a:lnTo>
                    <a:pt x="11021" y="2234"/>
                  </a:lnTo>
                  <a:lnTo>
                    <a:pt x="9905" y="632"/>
                  </a:lnTo>
                  <a:close/>
                  <a:moveTo>
                    <a:pt x="9613" y="486"/>
                  </a:moveTo>
                  <a:lnTo>
                    <a:pt x="10584" y="2379"/>
                  </a:lnTo>
                  <a:lnTo>
                    <a:pt x="11507" y="4273"/>
                  </a:lnTo>
                  <a:lnTo>
                    <a:pt x="12429" y="6215"/>
                  </a:lnTo>
                  <a:lnTo>
                    <a:pt x="13303" y="8157"/>
                  </a:lnTo>
                  <a:lnTo>
                    <a:pt x="14129" y="10148"/>
                  </a:lnTo>
                  <a:lnTo>
                    <a:pt x="14954" y="12090"/>
                  </a:lnTo>
                  <a:lnTo>
                    <a:pt x="15731" y="14080"/>
                  </a:lnTo>
                  <a:lnTo>
                    <a:pt x="16508" y="16071"/>
                  </a:lnTo>
                  <a:lnTo>
                    <a:pt x="15051" y="14469"/>
                  </a:lnTo>
                  <a:lnTo>
                    <a:pt x="14323" y="13595"/>
                  </a:lnTo>
                  <a:lnTo>
                    <a:pt x="13595" y="12770"/>
                  </a:lnTo>
                  <a:lnTo>
                    <a:pt x="12964" y="11896"/>
                  </a:lnTo>
                  <a:lnTo>
                    <a:pt x="12332" y="10973"/>
                  </a:lnTo>
                  <a:lnTo>
                    <a:pt x="11847" y="10051"/>
                  </a:lnTo>
                  <a:lnTo>
                    <a:pt x="11410" y="9031"/>
                  </a:lnTo>
                  <a:lnTo>
                    <a:pt x="11021" y="8011"/>
                  </a:lnTo>
                  <a:lnTo>
                    <a:pt x="10730" y="6943"/>
                  </a:lnTo>
                  <a:lnTo>
                    <a:pt x="10487" y="5875"/>
                  </a:lnTo>
                  <a:lnTo>
                    <a:pt x="10293" y="4807"/>
                  </a:lnTo>
                  <a:lnTo>
                    <a:pt x="9953" y="2622"/>
                  </a:lnTo>
                  <a:lnTo>
                    <a:pt x="9613" y="486"/>
                  </a:lnTo>
                  <a:close/>
                  <a:moveTo>
                    <a:pt x="9516" y="292"/>
                  </a:moveTo>
                  <a:lnTo>
                    <a:pt x="9808" y="2574"/>
                  </a:lnTo>
                  <a:lnTo>
                    <a:pt x="9953" y="3739"/>
                  </a:lnTo>
                  <a:lnTo>
                    <a:pt x="10148" y="4904"/>
                  </a:lnTo>
                  <a:lnTo>
                    <a:pt x="10342" y="6069"/>
                  </a:lnTo>
                  <a:lnTo>
                    <a:pt x="10633" y="7186"/>
                  </a:lnTo>
                  <a:lnTo>
                    <a:pt x="10973" y="8303"/>
                  </a:lnTo>
                  <a:lnTo>
                    <a:pt x="11361" y="9371"/>
                  </a:lnTo>
                  <a:lnTo>
                    <a:pt x="11798" y="10293"/>
                  </a:lnTo>
                  <a:lnTo>
                    <a:pt x="12332" y="11264"/>
                  </a:lnTo>
                  <a:lnTo>
                    <a:pt x="12964" y="12138"/>
                  </a:lnTo>
                  <a:lnTo>
                    <a:pt x="13595" y="13012"/>
                  </a:lnTo>
                  <a:lnTo>
                    <a:pt x="14274" y="13838"/>
                  </a:lnTo>
                  <a:lnTo>
                    <a:pt x="15003" y="14663"/>
                  </a:lnTo>
                  <a:lnTo>
                    <a:pt x="16459" y="16314"/>
                  </a:lnTo>
                  <a:lnTo>
                    <a:pt x="14809" y="15003"/>
                  </a:lnTo>
                  <a:lnTo>
                    <a:pt x="13935" y="14323"/>
                  </a:lnTo>
                  <a:lnTo>
                    <a:pt x="13158" y="13643"/>
                  </a:lnTo>
                  <a:lnTo>
                    <a:pt x="12381" y="12915"/>
                  </a:lnTo>
                  <a:lnTo>
                    <a:pt x="11653" y="12138"/>
                  </a:lnTo>
                  <a:lnTo>
                    <a:pt x="11361" y="11701"/>
                  </a:lnTo>
                  <a:lnTo>
                    <a:pt x="11070" y="11264"/>
                  </a:lnTo>
                  <a:lnTo>
                    <a:pt x="10779" y="10827"/>
                  </a:lnTo>
                  <a:lnTo>
                    <a:pt x="10536" y="10342"/>
                  </a:lnTo>
                  <a:lnTo>
                    <a:pt x="10342" y="9808"/>
                  </a:lnTo>
                  <a:lnTo>
                    <a:pt x="10148" y="9225"/>
                  </a:lnTo>
                  <a:lnTo>
                    <a:pt x="10002" y="8643"/>
                  </a:lnTo>
                  <a:lnTo>
                    <a:pt x="9905" y="8011"/>
                  </a:lnTo>
                  <a:lnTo>
                    <a:pt x="9711" y="6749"/>
                  </a:lnTo>
                  <a:lnTo>
                    <a:pt x="9565" y="5390"/>
                  </a:lnTo>
                  <a:lnTo>
                    <a:pt x="9516" y="4079"/>
                  </a:lnTo>
                  <a:lnTo>
                    <a:pt x="9516" y="2719"/>
                  </a:lnTo>
                  <a:lnTo>
                    <a:pt x="9516" y="292"/>
                  </a:lnTo>
                  <a:close/>
                  <a:moveTo>
                    <a:pt x="9856" y="826"/>
                  </a:moveTo>
                  <a:lnTo>
                    <a:pt x="11021" y="2525"/>
                  </a:lnTo>
                  <a:lnTo>
                    <a:pt x="12041" y="4273"/>
                  </a:lnTo>
                  <a:lnTo>
                    <a:pt x="13012" y="6069"/>
                  </a:lnTo>
                  <a:lnTo>
                    <a:pt x="13935" y="7914"/>
                  </a:lnTo>
                  <a:lnTo>
                    <a:pt x="14711" y="9759"/>
                  </a:lnTo>
                  <a:lnTo>
                    <a:pt x="15440" y="11701"/>
                  </a:lnTo>
                  <a:lnTo>
                    <a:pt x="16071" y="13643"/>
                  </a:lnTo>
                  <a:lnTo>
                    <a:pt x="16605" y="15586"/>
                  </a:lnTo>
                  <a:lnTo>
                    <a:pt x="16751" y="16362"/>
                  </a:lnTo>
                  <a:lnTo>
                    <a:pt x="16751" y="16362"/>
                  </a:lnTo>
                  <a:lnTo>
                    <a:pt x="16556" y="16168"/>
                  </a:lnTo>
                  <a:lnTo>
                    <a:pt x="15828" y="14178"/>
                  </a:lnTo>
                  <a:lnTo>
                    <a:pt x="15100" y="12235"/>
                  </a:lnTo>
                  <a:lnTo>
                    <a:pt x="14323" y="10293"/>
                  </a:lnTo>
                  <a:lnTo>
                    <a:pt x="13498" y="8351"/>
                  </a:lnTo>
                  <a:lnTo>
                    <a:pt x="12624" y="6458"/>
                  </a:lnTo>
                  <a:lnTo>
                    <a:pt x="11750" y="4564"/>
                  </a:lnTo>
                  <a:lnTo>
                    <a:pt x="10827" y="2719"/>
                  </a:lnTo>
                  <a:lnTo>
                    <a:pt x="9856" y="826"/>
                  </a:lnTo>
                  <a:close/>
                  <a:moveTo>
                    <a:pt x="25975" y="8788"/>
                  </a:moveTo>
                  <a:lnTo>
                    <a:pt x="25975" y="8885"/>
                  </a:lnTo>
                  <a:lnTo>
                    <a:pt x="24713" y="11459"/>
                  </a:lnTo>
                  <a:lnTo>
                    <a:pt x="24130" y="12770"/>
                  </a:lnTo>
                  <a:lnTo>
                    <a:pt x="23548" y="14080"/>
                  </a:lnTo>
                  <a:lnTo>
                    <a:pt x="23062" y="15440"/>
                  </a:lnTo>
                  <a:lnTo>
                    <a:pt x="22625" y="16799"/>
                  </a:lnTo>
                  <a:lnTo>
                    <a:pt x="22286" y="18159"/>
                  </a:lnTo>
                  <a:lnTo>
                    <a:pt x="22188" y="18839"/>
                  </a:lnTo>
                  <a:lnTo>
                    <a:pt x="22334" y="18159"/>
                  </a:lnTo>
                  <a:lnTo>
                    <a:pt x="22528" y="17479"/>
                  </a:lnTo>
                  <a:lnTo>
                    <a:pt x="22722" y="16799"/>
                  </a:lnTo>
                  <a:lnTo>
                    <a:pt x="23159" y="15537"/>
                  </a:lnTo>
                  <a:lnTo>
                    <a:pt x="23694" y="14275"/>
                  </a:lnTo>
                  <a:lnTo>
                    <a:pt x="24859" y="11798"/>
                  </a:lnTo>
                  <a:lnTo>
                    <a:pt x="25441" y="10536"/>
                  </a:lnTo>
                  <a:lnTo>
                    <a:pt x="25975" y="9274"/>
                  </a:lnTo>
                  <a:lnTo>
                    <a:pt x="25927" y="10293"/>
                  </a:lnTo>
                  <a:lnTo>
                    <a:pt x="25878" y="11313"/>
                  </a:lnTo>
                  <a:lnTo>
                    <a:pt x="25830" y="12381"/>
                  </a:lnTo>
                  <a:lnTo>
                    <a:pt x="25684" y="13401"/>
                  </a:lnTo>
                  <a:lnTo>
                    <a:pt x="25538" y="14420"/>
                  </a:lnTo>
                  <a:lnTo>
                    <a:pt x="25344" y="15440"/>
                  </a:lnTo>
                  <a:lnTo>
                    <a:pt x="25102" y="16411"/>
                  </a:lnTo>
                  <a:lnTo>
                    <a:pt x="24859" y="17431"/>
                  </a:lnTo>
                  <a:lnTo>
                    <a:pt x="24519" y="18450"/>
                  </a:lnTo>
                  <a:lnTo>
                    <a:pt x="24130" y="19470"/>
                  </a:lnTo>
                  <a:lnTo>
                    <a:pt x="23742" y="20489"/>
                  </a:lnTo>
                  <a:lnTo>
                    <a:pt x="23305" y="21509"/>
                  </a:lnTo>
                  <a:lnTo>
                    <a:pt x="22334" y="23451"/>
                  </a:lnTo>
                  <a:lnTo>
                    <a:pt x="21412" y="25442"/>
                  </a:lnTo>
                  <a:lnTo>
                    <a:pt x="21509" y="24131"/>
                  </a:lnTo>
                  <a:lnTo>
                    <a:pt x="21606" y="22868"/>
                  </a:lnTo>
                  <a:lnTo>
                    <a:pt x="21751" y="21606"/>
                  </a:lnTo>
                  <a:lnTo>
                    <a:pt x="21946" y="20344"/>
                  </a:lnTo>
                  <a:lnTo>
                    <a:pt x="21703" y="21557"/>
                  </a:lnTo>
                  <a:lnTo>
                    <a:pt x="21509" y="22723"/>
                  </a:lnTo>
                  <a:lnTo>
                    <a:pt x="21363" y="23936"/>
                  </a:lnTo>
                  <a:lnTo>
                    <a:pt x="21314" y="25150"/>
                  </a:lnTo>
                  <a:lnTo>
                    <a:pt x="21266" y="22917"/>
                  </a:lnTo>
                  <a:lnTo>
                    <a:pt x="21266" y="21800"/>
                  </a:lnTo>
                  <a:lnTo>
                    <a:pt x="21314" y="20635"/>
                  </a:lnTo>
                  <a:lnTo>
                    <a:pt x="21412" y="19518"/>
                  </a:lnTo>
                  <a:lnTo>
                    <a:pt x="21557" y="18402"/>
                  </a:lnTo>
                  <a:lnTo>
                    <a:pt x="21751" y="17333"/>
                  </a:lnTo>
                  <a:lnTo>
                    <a:pt x="22043" y="16314"/>
                  </a:lnTo>
                  <a:lnTo>
                    <a:pt x="22431" y="15294"/>
                  </a:lnTo>
                  <a:lnTo>
                    <a:pt x="22868" y="14323"/>
                  </a:lnTo>
                  <a:lnTo>
                    <a:pt x="23354" y="13352"/>
                  </a:lnTo>
                  <a:lnTo>
                    <a:pt x="23839" y="12430"/>
                  </a:lnTo>
                  <a:lnTo>
                    <a:pt x="24956" y="10633"/>
                  </a:lnTo>
                  <a:lnTo>
                    <a:pt x="25441" y="9711"/>
                  </a:lnTo>
                  <a:lnTo>
                    <a:pt x="25975" y="8788"/>
                  </a:lnTo>
                  <a:close/>
                  <a:moveTo>
                    <a:pt x="26121" y="10488"/>
                  </a:moveTo>
                  <a:lnTo>
                    <a:pt x="26267" y="12478"/>
                  </a:lnTo>
                  <a:lnTo>
                    <a:pt x="26315" y="13498"/>
                  </a:lnTo>
                  <a:lnTo>
                    <a:pt x="26364" y="14517"/>
                  </a:lnTo>
                  <a:lnTo>
                    <a:pt x="26315" y="15537"/>
                  </a:lnTo>
                  <a:lnTo>
                    <a:pt x="26267" y="16557"/>
                  </a:lnTo>
                  <a:lnTo>
                    <a:pt x="26121" y="17528"/>
                  </a:lnTo>
                  <a:lnTo>
                    <a:pt x="25927" y="18499"/>
                  </a:lnTo>
                  <a:lnTo>
                    <a:pt x="25636" y="19567"/>
                  </a:lnTo>
                  <a:lnTo>
                    <a:pt x="25247" y="20586"/>
                  </a:lnTo>
                  <a:lnTo>
                    <a:pt x="24762" y="21557"/>
                  </a:lnTo>
                  <a:lnTo>
                    <a:pt x="24228" y="22480"/>
                  </a:lnTo>
                  <a:lnTo>
                    <a:pt x="23645" y="23354"/>
                  </a:lnTo>
                  <a:lnTo>
                    <a:pt x="22965" y="24228"/>
                  </a:lnTo>
                  <a:lnTo>
                    <a:pt x="22237" y="25005"/>
                  </a:lnTo>
                  <a:lnTo>
                    <a:pt x="21412" y="25733"/>
                  </a:lnTo>
                  <a:lnTo>
                    <a:pt x="21946" y="24762"/>
                  </a:lnTo>
                  <a:lnTo>
                    <a:pt x="22480" y="23742"/>
                  </a:lnTo>
                  <a:lnTo>
                    <a:pt x="22965" y="22723"/>
                  </a:lnTo>
                  <a:lnTo>
                    <a:pt x="23451" y="21703"/>
                  </a:lnTo>
                  <a:lnTo>
                    <a:pt x="23888" y="20683"/>
                  </a:lnTo>
                  <a:lnTo>
                    <a:pt x="24276" y="19615"/>
                  </a:lnTo>
                  <a:lnTo>
                    <a:pt x="24665" y="18547"/>
                  </a:lnTo>
                  <a:lnTo>
                    <a:pt x="25004" y="17479"/>
                  </a:lnTo>
                  <a:lnTo>
                    <a:pt x="25247" y="16411"/>
                  </a:lnTo>
                  <a:lnTo>
                    <a:pt x="25490" y="15343"/>
                  </a:lnTo>
                  <a:lnTo>
                    <a:pt x="25636" y="14275"/>
                  </a:lnTo>
                  <a:lnTo>
                    <a:pt x="25781" y="13206"/>
                  </a:lnTo>
                  <a:lnTo>
                    <a:pt x="25975" y="11847"/>
                  </a:lnTo>
                  <a:lnTo>
                    <a:pt x="26121" y="10488"/>
                  </a:lnTo>
                  <a:close/>
                  <a:moveTo>
                    <a:pt x="26510" y="13255"/>
                  </a:moveTo>
                  <a:lnTo>
                    <a:pt x="26607" y="14178"/>
                  </a:lnTo>
                  <a:lnTo>
                    <a:pt x="26704" y="15100"/>
                  </a:lnTo>
                  <a:lnTo>
                    <a:pt x="26704" y="16023"/>
                  </a:lnTo>
                  <a:lnTo>
                    <a:pt x="26752" y="16945"/>
                  </a:lnTo>
                  <a:lnTo>
                    <a:pt x="26704" y="17673"/>
                  </a:lnTo>
                  <a:lnTo>
                    <a:pt x="26607" y="18402"/>
                  </a:lnTo>
                  <a:lnTo>
                    <a:pt x="26510" y="19130"/>
                  </a:lnTo>
                  <a:lnTo>
                    <a:pt x="26315" y="19761"/>
                  </a:lnTo>
                  <a:lnTo>
                    <a:pt x="26121" y="20392"/>
                  </a:lnTo>
                  <a:lnTo>
                    <a:pt x="25878" y="21023"/>
                  </a:lnTo>
                  <a:lnTo>
                    <a:pt x="25636" y="21606"/>
                  </a:lnTo>
                  <a:lnTo>
                    <a:pt x="25296" y="22189"/>
                  </a:lnTo>
                  <a:lnTo>
                    <a:pt x="24956" y="22723"/>
                  </a:lnTo>
                  <a:lnTo>
                    <a:pt x="24567" y="23208"/>
                  </a:lnTo>
                  <a:lnTo>
                    <a:pt x="24130" y="23742"/>
                  </a:lnTo>
                  <a:lnTo>
                    <a:pt x="23645" y="24179"/>
                  </a:lnTo>
                  <a:lnTo>
                    <a:pt x="23111" y="24665"/>
                  </a:lnTo>
                  <a:lnTo>
                    <a:pt x="22577" y="25102"/>
                  </a:lnTo>
                  <a:lnTo>
                    <a:pt x="21994" y="25539"/>
                  </a:lnTo>
                  <a:lnTo>
                    <a:pt x="21412" y="25976"/>
                  </a:lnTo>
                  <a:lnTo>
                    <a:pt x="21412" y="25830"/>
                  </a:lnTo>
                  <a:lnTo>
                    <a:pt x="22188" y="25150"/>
                  </a:lnTo>
                  <a:lnTo>
                    <a:pt x="22868" y="24422"/>
                  </a:lnTo>
                  <a:lnTo>
                    <a:pt x="23548" y="23597"/>
                  </a:lnTo>
                  <a:lnTo>
                    <a:pt x="24130" y="22771"/>
                  </a:lnTo>
                  <a:lnTo>
                    <a:pt x="24665" y="21946"/>
                  </a:lnTo>
                  <a:lnTo>
                    <a:pt x="25150" y="21023"/>
                  </a:lnTo>
                  <a:lnTo>
                    <a:pt x="25538" y="20101"/>
                  </a:lnTo>
                  <a:lnTo>
                    <a:pt x="25878" y="19130"/>
                  </a:lnTo>
                  <a:lnTo>
                    <a:pt x="26073" y="18402"/>
                  </a:lnTo>
                  <a:lnTo>
                    <a:pt x="26218" y="17673"/>
                  </a:lnTo>
                  <a:lnTo>
                    <a:pt x="26364" y="16945"/>
                  </a:lnTo>
                  <a:lnTo>
                    <a:pt x="26461" y="16217"/>
                  </a:lnTo>
                  <a:lnTo>
                    <a:pt x="26510" y="15488"/>
                  </a:lnTo>
                  <a:lnTo>
                    <a:pt x="26558" y="14760"/>
                  </a:lnTo>
                  <a:lnTo>
                    <a:pt x="26558" y="14032"/>
                  </a:lnTo>
                  <a:lnTo>
                    <a:pt x="26510" y="13255"/>
                  </a:lnTo>
                  <a:close/>
                  <a:moveTo>
                    <a:pt x="340" y="14469"/>
                  </a:moveTo>
                  <a:lnTo>
                    <a:pt x="728" y="15051"/>
                  </a:lnTo>
                  <a:lnTo>
                    <a:pt x="1165" y="15537"/>
                  </a:lnTo>
                  <a:lnTo>
                    <a:pt x="2088" y="16557"/>
                  </a:lnTo>
                  <a:lnTo>
                    <a:pt x="4079" y="18450"/>
                  </a:lnTo>
                  <a:lnTo>
                    <a:pt x="4904" y="19324"/>
                  </a:lnTo>
                  <a:lnTo>
                    <a:pt x="5292" y="19810"/>
                  </a:lnTo>
                  <a:lnTo>
                    <a:pt x="5632" y="20295"/>
                  </a:lnTo>
                  <a:lnTo>
                    <a:pt x="5924" y="20732"/>
                  </a:lnTo>
                  <a:lnTo>
                    <a:pt x="6166" y="21266"/>
                  </a:lnTo>
                  <a:lnTo>
                    <a:pt x="6409" y="21752"/>
                  </a:lnTo>
                  <a:lnTo>
                    <a:pt x="6652" y="22237"/>
                  </a:lnTo>
                  <a:lnTo>
                    <a:pt x="6797" y="22771"/>
                  </a:lnTo>
                  <a:lnTo>
                    <a:pt x="6943" y="23305"/>
                  </a:lnTo>
                  <a:lnTo>
                    <a:pt x="7040" y="23839"/>
                  </a:lnTo>
                  <a:lnTo>
                    <a:pt x="7089" y="24422"/>
                  </a:lnTo>
                  <a:lnTo>
                    <a:pt x="7137" y="25005"/>
                  </a:lnTo>
                  <a:lnTo>
                    <a:pt x="7089" y="25587"/>
                  </a:lnTo>
                  <a:lnTo>
                    <a:pt x="7089" y="26170"/>
                  </a:lnTo>
                  <a:lnTo>
                    <a:pt x="6992" y="26801"/>
                  </a:lnTo>
                  <a:lnTo>
                    <a:pt x="6215" y="26364"/>
                  </a:lnTo>
                  <a:lnTo>
                    <a:pt x="5535" y="25830"/>
                  </a:lnTo>
                  <a:lnTo>
                    <a:pt x="4855" y="25296"/>
                  </a:lnTo>
                  <a:lnTo>
                    <a:pt x="4176" y="24713"/>
                  </a:lnTo>
                  <a:lnTo>
                    <a:pt x="3593" y="24082"/>
                  </a:lnTo>
                  <a:lnTo>
                    <a:pt x="3010" y="23451"/>
                  </a:lnTo>
                  <a:lnTo>
                    <a:pt x="2476" y="22723"/>
                  </a:lnTo>
                  <a:lnTo>
                    <a:pt x="1942" y="21994"/>
                  </a:lnTo>
                  <a:lnTo>
                    <a:pt x="1700" y="21557"/>
                  </a:lnTo>
                  <a:lnTo>
                    <a:pt x="1505" y="21120"/>
                  </a:lnTo>
                  <a:lnTo>
                    <a:pt x="1165" y="20198"/>
                  </a:lnTo>
                  <a:lnTo>
                    <a:pt x="923" y="19275"/>
                  </a:lnTo>
                  <a:lnTo>
                    <a:pt x="777" y="18353"/>
                  </a:lnTo>
                  <a:lnTo>
                    <a:pt x="631" y="17382"/>
                  </a:lnTo>
                  <a:lnTo>
                    <a:pt x="534" y="16411"/>
                  </a:lnTo>
                  <a:lnTo>
                    <a:pt x="437" y="15440"/>
                  </a:lnTo>
                  <a:lnTo>
                    <a:pt x="340" y="14469"/>
                  </a:lnTo>
                  <a:close/>
                  <a:moveTo>
                    <a:pt x="13789" y="21606"/>
                  </a:moveTo>
                  <a:lnTo>
                    <a:pt x="14614" y="23257"/>
                  </a:lnTo>
                  <a:lnTo>
                    <a:pt x="15440" y="24908"/>
                  </a:lnTo>
                  <a:lnTo>
                    <a:pt x="15780" y="25781"/>
                  </a:lnTo>
                  <a:lnTo>
                    <a:pt x="16119" y="26655"/>
                  </a:lnTo>
                  <a:lnTo>
                    <a:pt x="16411" y="27529"/>
                  </a:lnTo>
                  <a:lnTo>
                    <a:pt x="16702" y="28452"/>
                  </a:lnTo>
                  <a:lnTo>
                    <a:pt x="16945" y="29714"/>
                  </a:lnTo>
                  <a:lnTo>
                    <a:pt x="16993" y="30297"/>
                  </a:lnTo>
                  <a:lnTo>
                    <a:pt x="17042" y="30831"/>
                  </a:lnTo>
                  <a:lnTo>
                    <a:pt x="17042" y="31365"/>
                  </a:lnTo>
                  <a:lnTo>
                    <a:pt x="17042" y="31899"/>
                  </a:lnTo>
                  <a:lnTo>
                    <a:pt x="16993" y="32384"/>
                  </a:lnTo>
                  <a:lnTo>
                    <a:pt x="16896" y="32870"/>
                  </a:lnTo>
                  <a:lnTo>
                    <a:pt x="16799" y="33307"/>
                  </a:lnTo>
                  <a:lnTo>
                    <a:pt x="16653" y="33792"/>
                  </a:lnTo>
                  <a:lnTo>
                    <a:pt x="16459" y="34229"/>
                  </a:lnTo>
                  <a:lnTo>
                    <a:pt x="16265" y="34666"/>
                  </a:lnTo>
                  <a:lnTo>
                    <a:pt x="15731" y="35540"/>
                  </a:lnTo>
                  <a:lnTo>
                    <a:pt x="15100" y="36414"/>
                  </a:lnTo>
                  <a:lnTo>
                    <a:pt x="15100" y="36414"/>
                  </a:lnTo>
                  <a:lnTo>
                    <a:pt x="15440" y="35735"/>
                  </a:lnTo>
                  <a:lnTo>
                    <a:pt x="15780" y="35006"/>
                  </a:lnTo>
                  <a:lnTo>
                    <a:pt x="16022" y="34278"/>
                  </a:lnTo>
                  <a:lnTo>
                    <a:pt x="16217" y="33550"/>
                  </a:lnTo>
                  <a:lnTo>
                    <a:pt x="16362" y="32821"/>
                  </a:lnTo>
                  <a:lnTo>
                    <a:pt x="16508" y="32045"/>
                  </a:lnTo>
                  <a:lnTo>
                    <a:pt x="16556" y="31268"/>
                  </a:lnTo>
                  <a:lnTo>
                    <a:pt x="16556" y="30540"/>
                  </a:lnTo>
                  <a:lnTo>
                    <a:pt x="16508" y="29908"/>
                  </a:lnTo>
                  <a:lnTo>
                    <a:pt x="16459" y="29326"/>
                  </a:lnTo>
                  <a:lnTo>
                    <a:pt x="16362" y="28743"/>
                  </a:lnTo>
                  <a:lnTo>
                    <a:pt x="16265" y="28160"/>
                  </a:lnTo>
                  <a:lnTo>
                    <a:pt x="15925" y="27044"/>
                  </a:lnTo>
                  <a:lnTo>
                    <a:pt x="15537" y="25976"/>
                  </a:lnTo>
                  <a:lnTo>
                    <a:pt x="14663" y="23791"/>
                  </a:lnTo>
                  <a:lnTo>
                    <a:pt x="14177" y="22723"/>
                  </a:lnTo>
                  <a:lnTo>
                    <a:pt x="13789" y="21606"/>
                  </a:lnTo>
                  <a:close/>
                  <a:moveTo>
                    <a:pt x="14711" y="35735"/>
                  </a:moveTo>
                  <a:lnTo>
                    <a:pt x="14663" y="36366"/>
                  </a:lnTo>
                  <a:lnTo>
                    <a:pt x="14610" y="36710"/>
                  </a:lnTo>
                  <a:lnTo>
                    <a:pt x="14663" y="36463"/>
                  </a:lnTo>
                  <a:lnTo>
                    <a:pt x="14711" y="35735"/>
                  </a:lnTo>
                  <a:close/>
                  <a:moveTo>
                    <a:pt x="13595" y="21363"/>
                  </a:moveTo>
                  <a:lnTo>
                    <a:pt x="13935" y="22431"/>
                  </a:lnTo>
                  <a:lnTo>
                    <a:pt x="14323" y="23499"/>
                  </a:lnTo>
                  <a:lnTo>
                    <a:pt x="15197" y="25587"/>
                  </a:lnTo>
                  <a:lnTo>
                    <a:pt x="15634" y="26655"/>
                  </a:lnTo>
                  <a:lnTo>
                    <a:pt x="15974" y="27724"/>
                  </a:lnTo>
                  <a:lnTo>
                    <a:pt x="16217" y="28792"/>
                  </a:lnTo>
                  <a:lnTo>
                    <a:pt x="16314" y="29374"/>
                  </a:lnTo>
                  <a:lnTo>
                    <a:pt x="16362" y="29957"/>
                  </a:lnTo>
                  <a:lnTo>
                    <a:pt x="16411" y="30879"/>
                  </a:lnTo>
                  <a:lnTo>
                    <a:pt x="16362" y="31802"/>
                  </a:lnTo>
                  <a:lnTo>
                    <a:pt x="16217" y="32724"/>
                  </a:lnTo>
                  <a:lnTo>
                    <a:pt x="16022" y="33598"/>
                  </a:lnTo>
                  <a:lnTo>
                    <a:pt x="15780" y="34521"/>
                  </a:lnTo>
                  <a:lnTo>
                    <a:pt x="15440" y="35346"/>
                  </a:lnTo>
                  <a:lnTo>
                    <a:pt x="15051" y="36172"/>
                  </a:lnTo>
                  <a:lnTo>
                    <a:pt x="14566" y="36997"/>
                  </a:lnTo>
                  <a:lnTo>
                    <a:pt x="14610" y="36710"/>
                  </a:lnTo>
                  <a:lnTo>
                    <a:pt x="14517" y="37143"/>
                  </a:lnTo>
                  <a:lnTo>
                    <a:pt x="14420" y="37240"/>
                  </a:lnTo>
                  <a:lnTo>
                    <a:pt x="13935" y="35298"/>
                  </a:lnTo>
                  <a:lnTo>
                    <a:pt x="13546" y="33356"/>
                  </a:lnTo>
                  <a:lnTo>
                    <a:pt x="13255" y="31413"/>
                  </a:lnTo>
                  <a:lnTo>
                    <a:pt x="13061" y="29423"/>
                  </a:lnTo>
                  <a:lnTo>
                    <a:pt x="13012" y="28500"/>
                  </a:lnTo>
                  <a:lnTo>
                    <a:pt x="13061" y="27529"/>
                  </a:lnTo>
                  <a:lnTo>
                    <a:pt x="13109" y="26607"/>
                  </a:lnTo>
                  <a:lnTo>
                    <a:pt x="13206" y="25684"/>
                  </a:lnTo>
                  <a:lnTo>
                    <a:pt x="13401" y="23791"/>
                  </a:lnTo>
                  <a:lnTo>
                    <a:pt x="13498" y="22868"/>
                  </a:lnTo>
                  <a:lnTo>
                    <a:pt x="13595" y="21897"/>
                  </a:lnTo>
                  <a:lnTo>
                    <a:pt x="13935" y="23791"/>
                  </a:lnTo>
                  <a:lnTo>
                    <a:pt x="14226" y="25733"/>
                  </a:lnTo>
                  <a:lnTo>
                    <a:pt x="14469" y="27675"/>
                  </a:lnTo>
                  <a:lnTo>
                    <a:pt x="14614" y="29568"/>
                  </a:lnTo>
                  <a:lnTo>
                    <a:pt x="14760" y="31365"/>
                  </a:lnTo>
                  <a:lnTo>
                    <a:pt x="14857" y="33210"/>
                  </a:lnTo>
                  <a:lnTo>
                    <a:pt x="14809" y="31413"/>
                  </a:lnTo>
                  <a:lnTo>
                    <a:pt x="14809" y="29568"/>
                  </a:lnTo>
                  <a:lnTo>
                    <a:pt x="14663" y="27529"/>
                  </a:lnTo>
                  <a:lnTo>
                    <a:pt x="14420" y="25490"/>
                  </a:lnTo>
                  <a:lnTo>
                    <a:pt x="14032" y="23451"/>
                  </a:lnTo>
                  <a:lnTo>
                    <a:pt x="13595" y="21460"/>
                  </a:lnTo>
                  <a:lnTo>
                    <a:pt x="13595" y="21363"/>
                  </a:lnTo>
                  <a:close/>
                  <a:moveTo>
                    <a:pt x="13498" y="21509"/>
                  </a:moveTo>
                  <a:lnTo>
                    <a:pt x="13498" y="21655"/>
                  </a:lnTo>
                  <a:lnTo>
                    <a:pt x="13158" y="23645"/>
                  </a:lnTo>
                  <a:lnTo>
                    <a:pt x="12964" y="25636"/>
                  </a:lnTo>
                  <a:lnTo>
                    <a:pt x="12866" y="27675"/>
                  </a:lnTo>
                  <a:lnTo>
                    <a:pt x="12915" y="29666"/>
                  </a:lnTo>
                  <a:lnTo>
                    <a:pt x="13158" y="31608"/>
                  </a:lnTo>
                  <a:lnTo>
                    <a:pt x="13449" y="33550"/>
                  </a:lnTo>
                  <a:lnTo>
                    <a:pt x="13837" y="35443"/>
                  </a:lnTo>
                  <a:lnTo>
                    <a:pt x="14323" y="37337"/>
                  </a:lnTo>
                  <a:lnTo>
                    <a:pt x="14274" y="37385"/>
                  </a:lnTo>
                  <a:lnTo>
                    <a:pt x="13449" y="35152"/>
                  </a:lnTo>
                  <a:lnTo>
                    <a:pt x="13061" y="34035"/>
                  </a:lnTo>
                  <a:lnTo>
                    <a:pt x="12672" y="32919"/>
                  </a:lnTo>
                  <a:lnTo>
                    <a:pt x="12381" y="31753"/>
                  </a:lnTo>
                  <a:lnTo>
                    <a:pt x="12138" y="30588"/>
                  </a:lnTo>
                  <a:lnTo>
                    <a:pt x="12090" y="30005"/>
                  </a:lnTo>
                  <a:lnTo>
                    <a:pt x="12041" y="29423"/>
                  </a:lnTo>
                  <a:lnTo>
                    <a:pt x="12041" y="28840"/>
                  </a:lnTo>
                  <a:lnTo>
                    <a:pt x="12041" y="28209"/>
                  </a:lnTo>
                  <a:lnTo>
                    <a:pt x="12138" y="27384"/>
                  </a:lnTo>
                  <a:lnTo>
                    <a:pt x="12235" y="26510"/>
                  </a:lnTo>
                  <a:lnTo>
                    <a:pt x="12429" y="25684"/>
                  </a:lnTo>
                  <a:lnTo>
                    <a:pt x="12624" y="24859"/>
                  </a:lnTo>
                  <a:lnTo>
                    <a:pt x="13061" y="23160"/>
                  </a:lnTo>
                  <a:lnTo>
                    <a:pt x="13498" y="21509"/>
                  </a:lnTo>
                  <a:close/>
                  <a:moveTo>
                    <a:pt x="37774" y="22917"/>
                  </a:moveTo>
                  <a:lnTo>
                    <a:pt x="38211" y="23936"/>
                  </a:lnTo>
                  <a:lnTo>
                    <a:pt x="38647" y="25102"/>
                  </a:lnTo>
                  <a:lnTo>
                    <a:pt x="39133" y="26510"/>
                  </a:lnTo>
                  <a:lnTo>
                    <a:pt x="39619" y="28112"/>
                  </a:lnTo>
                  <a:lnTo>
                    <a:pt x="40055" y="29714"/>
                  </a:lnTo>
                  <a:lnTo>
                    <a:pt x="40201" y="30491"/>
                  </a:lnTo>
                  <a:lnTo>
                    <a:pt x="40347" y="31268"/>
                  </a:lnTo>
                  <a:lnTo>
                    <a:pt x="40395" y="31996"/>
                  </a:lnTo>
                  <a:lnTo>
                    <a:pt x="40444" y="32627"/>
                  </a:lnTo>
                  <a:lnTo>
                    <a:pt x="40395" y="33258"/>
                  </a:lnTo>
                  <a:lnTo>
                    <a:pt x="40298" y="33890"/>
                  </a:lnTo>
                  <a:lnTo>
                    <a:pt x="40201" y="34424"/>
                  </a:lnTo>
                  <a:lnTo>
                    <a:pt x="40055" y="34958"/>
                  </a:lnTo>
                  <a:lnTo>
                    <a:pt x="39861" y="35492"/>
                  </a:lnTo>
                  <a:lnTo>
                    <a:pt x="39619" y="35977"/>
                  </a:lnTo>
                  <a:lnTo>
                    <a:pt x="39133" y="36900"/>
                  </a:lnTo>
                  <a:lnTo>
                    <a:pt x="38550" y="37774"/>
                  </a:lnTo>
                  <a:lnTo>
                    <a:pt x="37968" y="38696"/>
                  </a:lnTo>
                  <a:lnTo>
                    <a:pt x="37385" y="39667"/>
                  </a:lnTo>
                  <a:lnTo>
                    <a:pt x="36803" y="40687"/>
                  </a:lnTo>
                  <a:lnTo>
                    <a:pt x="36074" y="38308"/>
                  </a:lnTo>
                  <a:lnTo>
                    <a:pt x="35686" y="37094"/>
                  </a:lnTo>
                  <a:lnTo>
                    <a:pt x="35395" y="35832"/>
                  </a:lnTo>
                  <a:lnTo>
                    <a:pt x="35152" y="34569"/>
                  </a:lnTo>
                  <a:lnTo>
                    <a:pt x="35006" y="33307"/>
                  </a:lnTo>
                  <a:lnTo>
                    <a:pt x="34958" y="32676"/>
                  </a:lnTo>
                  <a:lnTo>
                    <a:pt x="34958" y="32045"/>
                  </a:lnTo>
                  <a:lnTo>
                    <a:pt x="34958" y="31462"/>
                  </a:lnTo>
                  <a:lnTo>
                    <a:pt x="35055" y="30831"/>
                  </a:lnTo>
                  <a:lnTo>
                    <a:pt x="35200" y="30151"/>
                  </a:lnTo>
                  <a:lnTo>
                    <a:pt x="35492" y="29083"/>
                  </a:lnTo>
                  <a:lnTo>
                    <a:pt x="36414" y="26413"/>
                  </a:lnTo>
                  <a:lnTo>
                    <a:pt x="37288" y="23985"/>
                  </a:lnTo>
                  <a:lnTo>
                    <a:pt x="37628" y="23208"/>
                  </a:lnTo>
                  <a:lnTo>
                    <a:pt x="37774" y="22917"/>
                  </a:lnTo>
                  <a:close/>
                  <a:moveTo>
                    <a:pt x="11070" y="40493"/>
                  </a:moveTo>
                  <a:lnTo>
                    <a:pt x="11604" y="40541"/>
                  </a:lnTo>
                  <a:lnTo>
                    <a:pt x="12138" y="40638"/>
                  </a:lnTo>
                  <a:lnTo>
                    <a:pt x="13061" y="40930"/>
                  </a:lnTo>
                  <a:lnTo>
                    <a:pt x="13886" y="41269"/>
                  </a:lnTo>
                  <a:lnTo>
                    <a:pt x="14711" y="41658"/>
                  </a:lnTo>
                  <a:lnTo>
                    <a:pt x="15488" y="42095"/>
                  </a:lnTo>
                  <a:lnTo>
                    <a:pt x="17042" y="43066"/>
                  </a:lnTo>
                  <a:lnTo>
                    <a:pt x="18547" y="44086"/>
                  </a:lnTo>
                  <a:lnTo>
                    <a:pt x="17722" y="44522"/>
                  </a:lnTo>
                  <a:lnTo>
                    <a:pt x="16848" y="44862"/>
                  </a:lnTo>
                  <a:lnTo>
                    <a:pt x="15974" y="45202"/>
                  </a:lnTo>
                  <a:lnTo>
                    <a:pt x="15100" y="45494"/>
                  </a:lnTo>
                  <a:lnTo>
                    <a:pt x="14177" y="45639"/>
                  </a:lnTo>
                  <a:lnTo>
                    <a:pt x="13255" y="45736"/>
                  </a:lnTo>
                  <a:lnTo>
                    <a:pt x="12284" y="45736"/>
                  </a:lnTo>
                  <a:lnTo>
                    <a:pt x="11313" y="45591"/>
                  </a:lnTo>
                  <a:lnTo>
                    <a:pt x="10779" y="45494"/>
                  </a:lnTo>
                  <a:lnTo>
                    <a:pt x="10293" y="45348"/>
                  </a:lnTo>
                  <a:lnTo>
                    <a:pt x="9322" y="45008"/>
                  </a:lnTo>
                  <a:lnTo>
                    <a:pt x="8400" y="44620"/>
                  </a:lnTo>
                  <a:lnTo>
                    <a:pt x="7526" y="44086"/>
                  </a:lnTo>
                  <a:lnTo>
                    <a:pt x="6652" y="43551"/>
                  </a:lnTo>
                  <a:lnTo>
                    <a:pt x="5826" y="43017"/>
                  </a:lnTo>
                  <a:lnTo>
                    <a:pt x="4127" y="41852"/>
                  </a:lnTo>
                  <a:lnTo>
                    <a:pt x="5147" y="41609"/>
                  </a:lnTo>
                  <a:lnTo>
                    <a:pt x="6118" y="41318"/>
                  </a:lnTo>
                  <a:lnTo>
                    <a:pt x="7089" y="41027"/>
                  </a:lnTo>
                  <a:lnTo>
                    <a:pt x="8060" y="40784"/>
                  </a:lnTo>
                  <a:lnTo>
                    <a:pt x="9079" y="40590"/>
                  </a:lnTo>
                  <a:lnTo>
                    <a:pt x="10050" y="40493"/>
                  </a:lnTo>
                  <a:close/>
                  <a:moveTo>
                    <a:pt x="45930" y="42289"/>
                  </a:moveTo>
                  <a:lnTo>
                    <a:pt x="45688" y="43309"/>
                  </a:lnTo>
                  <a:lnTo>
                    <a:pt x="45493" y="44328"/>
                  </a:lnTo>
                  <a:lnTo>
                    <a:pt x="45105" y="46416"/>
                  </a:lnTo>
                  <a:lnTo>
                    <a:pt x="44911" y="47436"/>
                  </a:lnTo>
                  <a:lnTo>
                    <a:pt x="44668" y="48455"/>
                  </a:lnTo>
                  <a:lnTo>
                    <a:pt x="44377" y="49426"/>
                  </a:lnTo>
                  <a:lnTo>
                    <a:pt x="44037" y="50397"/>
                  </a:lnTo>
                  <a:lnTo>
                    <a:pt x="43697" y="51126"/>
                  </a:lnTo>
                  <a:lnTo>
                    <a:pt x="43357" y="51805"/>
                  </a:lnTo>
                  <a:lnTo>
                    <a:pt x="42969" y="52388"/>
                  </a:lnTo>
                  <a:lnTo>
                    <a:pt x="42532" y="52922"/>
                  </a:lnTo>
                  <a:lnTo>
                    <a:pt x="42046" y="53407"/>
                  </a:lnTo>
                  <a:lnTo>
                    <a:pt x="41561" y="53844"/>
                  </a:lnTo>
                  <a:lnTo>
                    <a:pt x="40978" y="54281"/>
                  </a:lnTo>
                  <a:lnTo>
                    <a:pt x="40444" y="54621"/>
                  </a:lnTo>
                  <a:lnTo>
                    <a:pt x="39813" y="54913"/>
                  </a:lnTo>
                  <a:lnTo>
                    <a:pt x="39182" y="55204"/>
                  </a:lnTo>
                  <a:lnTo>
                    <a:pt x="38550" y="55447"/>
                  </a:lnTo>
                  <a:lnTo>
                    <a:pt x="37871" y="55689"/>
                  </a:lnTo>
                  <a:lnTo>
                    <a:pt x="36511" y="56078"/>
                  </a:lnTo>
                  <a:lnTo>
                    <a:pt x="35103" y="56418"/>
                  </a:lnTo>
                  <a:lnTo>
                    <a:pt x="35589" y="55447"/>
                  </a:lnTo>
                  <a:lnTo>
                    <a:pt x="36026" y="54476"/>
                  </a:lnTo>
                  <a:lnTo>
                    <a:pt x="36900" y="52582"/>
                  </a:lnTo>
                  <a:lnTo>
                    <a:pt x="37337" y="51611"/>
                  </a:lnTo>
                  <a:lnTo>
                    <a:pt x="37871" y="50689"/>
                  </a:lnTo>
                  <a:lnTo>
                    <a:pt x="38405" y="49766"/>
                  </a:lnTo>
                  <a:lnTo>
                    <a:pt x="39084" y="48892"/>
                  </a:lnTo>
                  <a:lnTo>
                    <a:pt x="39910" y="48018"/>
                  </a:lnTo>
                  <a:lnTo>
                    <a:pt x="40735" y="47144"/>
                  </a:lnTo>
                  <a:lnTo>
                    <a:pt x="42435" y="45494"/>
                  </a:lnTo>
                  <a:lnTo>
                    <a:pt x="45930" y="42289"/>
                  </a:lnTo>
                  <a:close/>
                  <a:moveTo>
                    <a:pt x="11653" y="47921"/>
                  </a:moveTo>
                  <a:lnTo>
                    <a:pt x="13546" y="50494"/>
                  </a:lnTo>
                  <a:lnTo>
                    <a:pt x="14517" y="51805"/>
                  </a:lnTo>
                  <a:lnTo>
                    <a:pt x="15391" y="53165"/>
                  </a:lnTo>
                  <a:lnTo>
                    <a:pt x="15682" y="53650"/>
                  </a:lnTo>
                  <a:lnTo>
                    <a:pt x="15925" y="54136"/>
                  </a:lnTo>
                  <a:lnTo>
                    <a:pt x="16119" y="54573"/>
                  </a:lnTo>
                  <a:lnTo>
                    <a:pt x="16314" y="55058"/>
                  </a:lnTo>
                  <a:lnTo>
                    <a:pt x="16605" y="55981"/>
                  </a:lnTo>
                  <a:lnTo>
                    <a:pt x="16751" y="56903"/>
                  </a:lnTo>
                  <a:lnTo>
                    <a:pt x="16848" y="57874"/>
                  </a:lnTo>
                  <a:lnTo>
                    <a:pt x="16848" y="58797"/>
                  </a:lnTo>
                  <a:lnTo>
                    <a:pt x="16799" y="59816"/>
                  </a:lnTo>
                  <a:lnTo>
                    <a:pt x="16751" y="60836"/>
                  </a:lnTo>
                  <a:lnTo>
                    <a:pt x="16653" y="60884"/>
                  </a:lnTo>
                  <a:lnTo>
                    <a:pt x="16605" y="61030"/>
                  </a:lnTo>
                  <a:lnTo>
                    <a:pt x="16605" y="61079"/>
                  </a:lnTo>
                  <a:lnTo>
                    <a:pt x="15731" y="60496"/>
                  </a:lnTo>
                  <a:lnTo>
                    <a:pt x="14857" y="59913"/>
                  </a:lnTo>
                  <a:lnTo>
                    <a:pt x="14080" y="59282"/>
                  </a:lnTo>
                  <a:lnTo>
                    <a:pt x="13352" y="58554"/>
                  </a:lnTo>
                  <a:lnTo>
                    <a:pt x="13012" y="58166"/>
                  </a:lnTo>
                  <a:lnTo>
                    <a:pt x="12672" y="57777"/>
                  </a:lnTo>
                  <a:lnTo>
                    <a:pt x="12381" y="57389"/>
                  </a:lnTo>
                  <a:lnTo>
                    <a:pt x="12138" y="56952"/>
                  </a:lnTo>
                  <a:lnTo>
                    <a:pt x="11944" y="56466"/>
                  </a:lnTo>
                  <a:lnTo>
                    <a:pt x="11750" y="56029"/>
                  </a:lnTo>
                  <a:lnTo>
                    <a:pt x="11604" y="55544"/>
                  </a:lnTo>
                  <a:lnTo>
                    <a:pt x="11458" y="55010"/>
                  </a:lnTo>
                  <a:lnTo>
                    <a:pt x="11361" y="54136"/>
                  </a:lnTo>
                  <a:lnTo>
                    <a:pt x="11313" y="53262"/>
                  </a:lnTo>
                  <a:lnTo>
                    <a:pt x="11313" y="52388"/>
                  </a:lnTo>
                  <a:lnTo>
                    <a:pt x="11361" y="51465"/>
                  </a:lnTo>
                  <a:lnTo>
                    <a:pt x="11507" y="49718"/>
                  </a:lnTo>
                  <a:lnTo>
                    <a:pt x="11653" y="47921"/>
                  </a:lnTo>
                  <a:close/>
                  <a:moveTo>
                    <a:pt x="6797" y="64769"/>
                  </a:moveTo>
                  <a:lnTo>
                    <a:pt x="8885" y="64866"/>
                  </a:lnTo>
                  <a:lnTo>
                    <a:pt x="9856" y="64914"/>
                  </a:lnTo>
                  <a:lnTo>
                    <a:pt x="10827" y="64963"/>
                  </a:lnTo>
                  <a:lnTo>
                    <a:pt x="11798" y="65157"/>
                  </a:lnTo>
                  <a:lnTo>
                    <a:pt x="12284" y="65254"/>
                  </a:lnTo>
                  <a:lnTo>
                    <a:pt x="12769" y="65400"/>
                  </a:lnTo>
                  <a:lnTo>
                    <a:pt x="13255" y="65594"/>
                  </a:lnTo>
                  <a:lnTo>
                    <a:pt x="13740" y="65837"/>
                  </a:lnTo>
                  <a:lnTo>
                    <a:pt x="14226" y="66128"/>
                  </a:lnTo>
                  <a:lnTo>
                    <a:pt x="14711" y="66419"/>
                  </a:lnTo>
                  <a:lnTo>
                    <a:pt x="15391" y="66905"/>
                  </a:lnTo>
                  <a:lnTo>
                    <a:pt x="16022" y="67439"/>
                  </a:lnTo>
                  <a:lnTo>
                    <a:pt x="16653" y="68022"/>
                  </a:lnTo>
                  <a:lnTo>
                    <a:pt x="17188" y="68604"/>
                  </a:lnTo>
                  <a:lnTo>
                    <a:pt x="18256" y="69867"/>
                  </a:lnTo>
                  <a:lnTo>
                    <a:pt x="19275" y="71177"/>
                  </a:lnTo>
                  <a:lnTo>
                    <a:pt x="17285" y="71226"/>
                  </a:lnTo>
                  <a:lnTo>
                    <a:pt x="16265" y="71177"/>
                  </a:lnTo>
                  <a:lnTo>
                    <a:pt x="15245" y="71129"/>
                  </a:lnTo>
                  <a:lnTo>
                    <a:pt x="14274" y="70983"/>
                  </a:lnTo>
                  <a:lnTo>
                    <a:pt x="13303" y="70789"/>
                  </a:lnTo>
                  <a:lnTo>
                    <a:pt x="12818" y="70643"/>
                  </a:lnTo>
                  <a:lnTo>
                    <a:pt x="12332" y="70449"/>
                  </a:lnTo>
                  <a:lnTo>
                    <a:pt x="11895" y="70206"/>
                  </a:lnTo>
                  <a:lnTo>
                    <a:pt x="11458" y="69964"/>
                  </a:lnTo>
                  <a:lnTo>
                    <a:pt x="10682" y="69430"/>
                  </a:lnTo>
                  <a:lnTo>
                    <a:pt x="10002" y="68847"/>
                  </a:lnTo>
                  <a:lnTo>
                    <a:pt x="9419" y="68264"/>
                  </a:lnTo>
                  <a:lnTo>
                    <a:pt x="8885" y="67633"/>
                  </a:lnTo>
                  <a:lnTo>
                    <a:pt x="7866" y="66274"/>
                  </a:lnTo>
                  <a:lnTo>
                    <a:pt x="6797" y="64769"/>
                  </a:lnTo>
                  <a:close/>
                  <a:moveTo>
                    <a:pt x="9419" y="0"/>
                  </a:moveTo>
                  <a:lnTo>
                    <a:pt x="9322" y="49"/>
                  </a:lnTo>
                  <a:lnTo>
                    <a:pt x="9031" y="2671"/>
                  </a:lnTo>
                  <a:lnTo>
                    <a:pt x="8934" y="4079"/>
                  </a:lnTo>
                  <a:lnTo>
                    <a:pt x="8837" y="5438"/>
                  </a:lnTo>
                  <a:lnTo>
                    <a:pt x="8885" y="6846"/>
                  </a:lnTo>
                  <a:lnTo>
                    <a:pt x="8934" y="7526"/>
                  </a:lnTo>
                  <a:lnTo>
                    <a:pt x="9031" y="8206"/>
                  </a:lnTo>
                  <a:lnTo>
                    <a:pt x="9128" y="8837"/>
                  </a:lnTo>
                  <a:lnTo>
                    <a:pt x="9274" y="9517"/>
                  </a:lnTo>
                  <a:lnTo>
                    <a:pt x="9516" y="10099"/>
                  </a:lnTo>
                  <a:lnTo>
                    <a:pt x="9759" y="10730"/>
                  </a:lnTo>
                  <a:lnTo>
                    <a:pt x="10002" y="11264"/>
                  </a:lnTo>
                  <a:lnTo>
                    <a:pt x="10342" y="11798"/>
                  </a:lnTo>
                  <a:lnTo>
                    <a:pt x="10682" y="12284"/>
                  </a:lnTo>
                  <a:lnTo>
                    <a:pt x="11070" y="12721"/>
                  </a:lnTo>
                  <a:lnTo>
                    <a:pt x="11507" y="13158"/>
                  </a:lnTo>
                  <a:lnTo>
                    <a:pt x="11944" y="13595"/>
                  </a:lnTo>
                  <a:lnTo>
                    <a:pt x="12866" y="14372"/>
                  </a:lnTo>
                  <a:lnTo>
                    <a:pt x="13837" y="15100"/>
                  </a:lnTo>
                  <a:lnTo>
                    <a:pt x="14809" y="15828"/>
                  </a:lnTo>
                  <a:lnTo>
                    <a:pt x="15780" y="16557"/>
                  </a:lnTo>
                  <a:lnTo>
                    <a:pt x="16702" y="17285"/>
                  </a:lnTo>
                  <a:lnTo>
                    <a:pt x="16799" y="17333"/>
                  </a:lnTo>
                  <a:lnTo>
                    <a:pt x="20101" y="25344"/>
                  </a:lnTo>
                  <a:lnTo>
                    <a:pt x="21703" y="29374"/>
                  </a:lnTo>
                  <a:lnTo>
                    <a:pt x="22480" y="31365"/>
                  </a:lnTo>
                  <a:lnTo>
                    <a:pt x="23208" y="33404"/>
                  </a:lnTo>
                  <a:lnTo>
                    <a:pt x="23936" y="35443"/>
                  </a:lnTo>
                  <a:lnTo>
                    <a:pt x="24616" y="37482"/>
                  </a:lnTo>
                  <a:lnTo>
                    <a:pt x="25247" y="39570"/>
                  </a:lnTo>
                  <a:lnTo>
                    <a:pt x="25830" y="41609"/>
                  </a:lnTo>
                  <a:lnTo>
                    <a:pt x="26412" y="43697"/>
                  </a:lnTo>
                  <a:lnTo>
                    <a:pt x="26898" y="45833"/>
                  </a:lnTo>
                  <a:lnTo>
                    <a:pt x="27286" y="47921"/>
                  </a:lnTo>
                  <a:lnTo>
                    <a:pt x="27675" y="50057"/>
                  </a:lnTo>
                  <a:lnTo>
                    <a:pt x="25830" y="48795"/>
                  </a:lnTo>
                  <a:lnTo>
                    <a:pt x="24033" y="47484"/>
                  </a:lnTo>
                  <a:lnTo>
                    <a:pt x="22286" y="46076"/>
                  </a:lnTo>
                  <a:lnTo>
                    <a:pt x="20635" y="44571"/>
                  </a:lnTo>
                  <a:lnTo>
                    <a:pt x="19033" y="43017"/>
                  </a:lnTo>
                  <a:lnTo>
                    <a:pt x="17479" y="41367"/>
                  </a:lnTo>
                  <a:lnTo>
                    <a:pt x="16022" y="39716"/>
                  </a:lnTo>
                  <a:lnTo>
                    <a:pt x="14614" y="37968"/>
                  </a:lnTo>
                  <a:lnTo>
                    <a:pt x="15343" y="37240"/>
                  </a:lnTo>
                  <a:lnTo>
                    <a:pt x="15974" y="36511"/>
                  </a:lnTo>
                  <a:lnTo>
                    <a:pt x="16556" y="35735"/>
                  </a:lnTo>
                  <a:lnTo>
                    <a:pt x="17042" y="34909"/>
                  </a:lnTo>
                  <a:lnTo>
                    <a:pt x="17236" y="34472"/>
                  </a:lnTo>
                  <a:lnTo>
                    <a:pt x="17382" y="34035"/>
                  </a:lnTo>
                  <a:lnTo>
                    <a:pt x="17527" y="33598"/>
                  </a:lnTo>
                  <a:lnTo>
                    <a:pt x="17673" y="33161"/>
                  </a:lnTo>
                  <a:lnTo>
                    <a:pt x="17770" y="32676"/>
                  </a:lnTo>
                  <a:lnTo>
                    <a:pt x="17819" y="32190"/>
                  </a:lnTo>
                  <a:lnTo>
                    <a:pt x="17819" y="31656"/>
                  </a:lnTo>
                  <a:lnTo>
                    <a:pt x="17819" y="31122"/>
                  </a:lnTo>
                  <a:lnTo>
                    <a:pt x="17673" y="29714"/>
                  </a:lnTo>
                  <a:lnTo>
                    <a:pt x="17382" y="28306"/>
                  </a:lnTo>
                  <a:lnTo>
                    <a:pt x="17042" y="26898"/>
                  </a:lnTo>
                  <a:lnTo>
                    <a:pt x="16556" y="25539"/>
                  </a:lnTo>
                  <a:lnTo>
                    <a:pt x="15974" y="24228"/>
                  </a:lnTo>
                  <a:lnTo>
                    <a:pt x="15294" y="22965"/>
                  </a:lnTo>
                  <a:lnTo>
                    <a:pt x="14517" y="21752"/>
                  </a:lnTo>
                  <a:lnTo>
                    <a:pt x="13643" y="20635"/>
                  </a:lnTo>
                  <a:lnTo>
                    <a:pt x="13546" y="20586"/>
                  </a:lnTo>
                  <a:lnTo>
                    <a:pt x="13401" y="20586"/>
                  </a:lnTo>
                  <a:lnTo>
                    <a:pt x="13303" y="20683"/>
                  </a:lnTo>
                  <a:lnTo>
                    <a:pt x="13303" y="20829"/>
                  </a:lnTo>
                  <a:lnTo>
                    <a:pt x="12915" y="21800"/>
                  </a:lnTo>
                  <a:lnTo>
                    <a:pt x="12527" y="22723"/>
                  </a:lnTo>
                  <a:lnTo>
                    <a:pt x="12235" y="23694"/>
                  </a:lnTo>
                  <a:lnTo>
                    <a:pt x="11993" y="24616"/>
                  </a:lnTo>
                  <a:lnTo>
                    <a:pt x="11750" y="25539"/>
                  </a:lnTo>
                  <a:lnTo>
                    <a:pt x="11604" y="26461"/>
                  </a:lnTo>
                  <a:lnTo>
                    <a:pt x="11507" y="27335"/>
                  </a:lnTo>
                  <a:lnTo>
                    <a:pt x="11458" y="28258"/>
                  </a:lnTo>
                  <a:lnTo>
                    <a:pt x="11458" y="29132"/>
                  </a:lnTo>
                  <a:lnTo>
                    <a:pt x="11507" y="30054"/>
                  </a:lnTo>
                  <a:lnTo>
                    <a:pt x="11604" y="30928"/>
                  </a:lnTo>
                  <a:lnTo>
                    <a:pt x="11750" y="31850"/>
                  </a:lnTo>
                  <a:lnTo>
                    <a:pt x="11944" y="32724"/>
                  </a:lnTo>
                  <a:lnTo>
                    <a:pt x="12187" y="33647"/>
                  </a:lnTo>
                  <a:lnTo>
                    <a:pt x="12429" y="34569"/>
                  </a:lnTo>
                  <a:lnTo>
                    <a:pt x="12769" y="35492"/>
                  </a:lnTo>
                  <a:lnTo>
                    <a:pt x="11313" y="33307"/>
                  </a:lnTo>
                  <a:lnTo>
                    <a:pt x="9953" y="31122"/>
                  </a:lnTo>
                  <a:lnTo>
                    <a:pt x="8691" y="28889"/>
                  </a:lnTo>
                  <a:lnTo>
                    <a:pt x="7477" y="26607"/>
                  </a:lnTo>
                  <a:lnTo>
                    <a:pt x="7574" y="26073"/>
                  </a:lnTo>
                  <a:lnTo>
                    <a:pt x="7671" y="25539"/>
                  </a:lnTo>
                  <a:lnTo>
                    <a:pt x="7720" y="25053"/>
                  </a:lnTo>
                  <a:lnTo>
                    <a:pt x="7768" y="24519"/>
                  </a:lnTo>
                  <a:lnTo>
                    <a:pt x="7720" y="24034"/>
                  </a:lnTo>
                  <a:lnTo>
                    <a:pt x="7671" y="23597"/>
                  </a:lnTo>
                  <a:lnTo>
                    <a:pt x="7574" y="23111"/>
                  </a:lnTo>
                  <a:lnTo>
                    <a:pt x="7477" y="22674"/>
                  </a:lnTo>
                  <a:lnTo>
                    <a:pt x="7186" y="21800"/>
                  </a:lnTo>
                  <a:lnTo>
                    <a:pt x="6797" y="20975"/>
                  </a:lnTo>
                  <a:lnTo>
                    <a:pt x="6312" y="20198"/>
                  </a:lnTo>
                  <a:lnTo>
                    <a:pt x="5778" y="19470"/>
                  </a:lnTo>
                  <a:lnTo>
                    <a:pt x="5147" y="18693"/>
                  </a:lnTo>
                  <a:lnTo>
                    <a:pt x="4467" y="18013"/>
                  </a:lnTo>
                  <a:lnTo>
                    <a:pt x="3059" y="16605"/>
                  </a:lnTo>
                  <a:lnTo>
                    <a:pt x="1602" y="15197"/>
                  </a:lnTo>
                  <a:lnTo>
                    <a:pt x="874" y="14517"/>
                  </a:lnTo>
                  <a:lnTo>
                    <a:pt x="194" y="13789"/>
                  </a:lnTo>
                  <a:lnTo>
                    <a:pt x="146" y="13741"/>
                  </a:lnTo>
                  <a:lnTo>
                    <a:pt x="49" y="13789"/>
                  </a:lnTo>
                  <a:lnTo>
                    <a:pt x="0" y="13838"/>
                  </a:lnTo>
                  <a:lnTo>
                    <a:pt x="0" y="13935"/>
                  </a:lnTo>
                  <a:lnTo>
                    <a:pt x="97" y="14080"/>
                  </a:lnTo>
                  <a:lnTo>
                    <a:pt x="0" y="15246"/>
                  </a:lnTo>
                  <a:lnTo>
                    <a:pt x="0" y="16314"/>
                  </a:lnTo>
                  <a:lnTo>
                    <a:pt x="49" y="17382"/>
                  </a:lnTo>
                  <a:lnTo>
                    <a:pt x="146" y="18402"/>
                  </a:lnTo>
                  <a:lnTo>
                    <a:pt x="389" y="19421"/>
                  </a:lnTo>
                  <a:lnTo>
                    <a:pt x="631" y="20392"/>
                  </a:lnTo>
                  <a:lnTo>
                    <a:pt x="971" y="21315"/>
                  </a:lnTo>
                  <a:lnTo>
                    <a:pt x="1408" y="22189"/>
                  </a:lnTo>
                  <a:lnTo>
                    <a:pt x="1894" y="23014"/>
                  </a:lnTo>
                  <a:lnTo>
                    <a:pt x="2476" y="23839"/>
                  </a:lnTo>
                  <a:lnTo>
                    <a:pt x="3108" y="24616"/>
                  </a:lnTo>
                  <a:lnTo>
                    <a:pt x="3836" y="25344"/>
                  </a:lnTo>
                  <a:lnTo>
                    <a:pt x="4613" y="26024"/>
                  </a:lnTo>
                  <a:lnTo>
                    <a:pt x="5487" y="26655"/>
                  </a:lnTo>
                  <a:lnTo>
                    <a:pt x="6409" y="27287"/>
                  </a:lnTo>
                  <a:lnTo>
                    <a:pt x="7429" y="27821"/>
                  </a:lnTo>
                  <a:lnTo>
                    <a:pt x="7526" y="27869"/>
                  </a:lnTo>
                  <a:lnTo>
                    <a:pt x="8400" y="29811"/>
                  </a:lnTo>
                  <a:lnTo>
                    <a:pt x="9322" y="31753"/>
                  </a:lnTo>
                  <a:lnTo>
                    <a:pt x="10390" y="33598"/>
                  </a:lnTo>
                  <a:lnTo>
                    <a:pt x="11507" y="35395"/>
                  </a:lnTo>
                  <a:lnTo>
                    <a:pt x="12721" y="37143"/>
                  </a:lnTo>
                  <a:lnTo>
                    <a:pt x="13983" y="38842"/>
                  </a:lnTo>
                  <a:lnTo>
                    <a:pt x="15343" y="40493"/>
                  </a:lnTo>
                  <a:lnTo>
                    <a:pt x="16799" y="42046"/>
                  </a:lnTo>
                  <a:lnTo>
                    <a:pt x="16314" y="41706"/>
                  </a:lnTo>
                  <a:lnTo>
                    <a:pt x="15780" y="41367"/>
                  </a:lnTo>
                  <a:lnTo>
                    <a:pt x="15245" y="41075"/>
                  </a:lnTo>
                  <a:lnTo>
                    <a:pt x="14663" y="40784"/>
                  </a:lnTo>
                  <a:lnTo>
                    <a:pt x="14129" y="40541"/>
                  </a:lnTo>
                  <a:lnTo>
                    <a:pt x="13546" y="40347"/>
                  </a:lnTo>
                  <a:lnTo>
                    <a:pt x="12964" y="40153"/>
                  </a:lnTo>
                  <a:lnTo>
                    <a:pt x="12332" y="39959"/>
                  </a:lnTo>
                  <a:lnTo>
                    <a:pt x="11750" y="39861"/>
                  </a:lnTo>
                  <a:lnTo>
                    <a:pt x="11167" y="39764"/>
                  </a:lnTo>
                  <a:lnTo>
                    <a:pt x="10050" y="39764"/>
                  </a:lnTo>
                  <a:lnTo>
                    <a:pt x="9468" y="39813"/>
                  </a:lnTo>
                  <a:lnTo>
                    <a:pt x="8934" y="39861"/>
                  </a:lnTo>
                  <a:lnTo>
                    <a:pt x="7817" y="40104"/>
                  </a:lnTo>
                  <a:lnTo>
                    <a:pt x="6749" y="40396"/>
                  </a:lnTo>
                  <a:lnTo>
                    <a:pt x="5632" y="40784"/>
                  </a:lnTo>
                  <a:lnTo>
                    <a:pt x="3447" y="41512"/>
                  </a:lnTo>
                  <a:lnTo>
                    <a:pt x="3302" y="41512"/>
                  </a:lnTo>
                  <a:lnTo>
                    <a:pt x="3253" y="41561"/>
                  </a:lnTo>
                  <a:lnTo>
                    <a:pt x="3156" y="41609"/>
                  </a:lnTo>
                  <a:lnTo>
                    <a:pt x="3156" y="41706"/>
                  </a:lnTo>
                  <a:lnTo>
                    <a:pt x="3156" y="41804"/>
                  </a:lnTo>
                  <a:lnTo>
                    <a:pt x="3205" y="41901"/>
                  </a:lnTo>
                  <a:lnTo>
                    <a:pt x="3302" y="41998"/>
                  </a:lnTo>
                  <a:lnTo>
                    <a:pt x="5098" y="43114"/>
                  </a:lnTo>
                  <a:lnTo>
                    <a:pt x="6021" y="43697"/>
                  </a:lnTo>
                  <a:lnTo>
                    <a:pt x="6992" y="44231"/>
                  </a:lnTo>
                  <a:lnTo>
                    <a:pt x="8011" y="44765"/>
                  </a:lnTo>
                  <a:lnTo>
                    <a:pt x="8982" y="45251"/>
                  </a:lnTo>
                  <a:lnTo>
                    <a:pt x="10002" y="45639"/>
                  </a:lnTo>
                  <a:lnTo>
                    <a:pt x="11021" y="45979"/>
                  </a:lnTo>
                  <a:lnTo>
                    <a:pt x="12090" y="46222"/>
                  </a:lnTo>
                  <a:lnTo>
                    <a:pt x="13109" y="46367"/>
                  </a:lnTo>
                  <a:lnTo>
                    <a:pt x="13643" y="46416"/>
                  </a:lnTo>
                  <a:lnTo>
                    <a:pt x="14129" y="46416"/>
                  </a:lnTo>
                  <a:lnTo>
                    <a:pt x="14663" y="46367"/>
                  </a:lnTo>
                  <a:lnTo>
                    <a:pt x="15148" y="46270"/>
                  </a:lnTo>
                  <a:lnTo>
                    <a:pt x="15634" y="46173"/>
                  </a:lnTo>
                  <a:lnTo>
                    <a:pt x="16168" y="46028"/>
                  </a:lnTo>
                  <a:lnTo>
                    <a:pt x="16653" y="45833"/>
                  </a:lnTo>
                  <a:lnTo>
                    <a:pt x="17139" y="45639"/>
                  </a:lnTo>
                  <a:lnTo>
                    <a:pt x="17625" y="45348"/>
                  </a:lnTo>
                  <a:lnTo>
                    <a:pt x="18061" y="45057"/>
                  </a:lnTo>
                  <a:lnTo>
                    <a:pt x="18547" y="44668"/>
                  </a:lnTo>
                  <a:lnTo>
                    <a:pt x="19033" y="44280"/>
                  </a:lnTo>
                  <a:lnTo>
                    <a:pt x="19324" y="44474"/>
                  </a:lnTo>
                  <a:lnTo>
                    <a:pt x="20295" y="45348"/>
                  </a:lnTo>
                  <a:lnTo>
                    <a:pt x="21266" y="46222"/>
                  </a:lnTo>
                  <a:lnTo>
                    <a:pt x="22286" y="47047"/>
                  </a:lnTo>
                  <a:lnTo>
                    <a:pt x="23305" y="47824"/>
                  </a:lnTo>
                  <a:lnTo>
                    <a:pt x="24373" y="48649"/>
                  </a:lnTo>
                  <a:lnTo>
                    <a:pt x="25441" y="49378"/>
                  </a:lnTo>
                  <a:lnTo>
                    <a:pt x="26510" y="50154"/>
                  </a:lnTo>
                  <a:lnTo>
                    <a:pt x="27626" y="50834"/>
                  </a:lnTo>
                  <a:lnTo>
                    <a:pt x="27772" y="50883"/>
                  </a:lnTo>
                  <a:lnTo>
                    <a:pt x="27966" y="52388"/>
                  </a:lnTo>
                  <a:lnTo>
                    <a:pt x="28112" y="53942"/>
                  </a:lnTo>
                  <a:lnTo>
                    <a:pt x="28209" y="55495"/>
                  </a:lnTo>
                  <a:lnTo>
                    <a:pt x="28306" y="57049"/>
                  </a:lnTo>
                  <a:lnTo>
                    <a:pt x="28354" y="58651"/>
                  </a:lnTo>
                  <a:lnTo>
                    <a:pt x="28306" y="60205"/>
                  </a:lnTo>
                  <a:lnTo>
                    <a:pt x="28257" y="61758"/>
                  </a:lnTo>
                  <a:lnTo>
                    <a:pt x="28209" y="63312"/>
                  </a:lnTo>
                  <a:lnTo>
                    <a:pt x="28063" y="64866"/>
                  </a:lnTo>
                  <a:lnTo>
                    <a:pt x="27918" y="66419"/>
                  </a:lnTo>
                  <a:lnTo>
                    <a:pt x="27675" y="67973"/>
                  </a:lnTo>
                  <a:lnTo>
                    <a:pt x="27432" y="69527"/>
                  </a:lnTo>
                  <a:lnTo>
                    <a:pt x="27141" y="71080"/>
                  </a:lnTo>
                  <a:lnTo>
                    <a:pt x="26849" y="72585"/>
                  </a:lnTo>
                  <a:lnTo>
                    <a:pt x="26461" y="74091"/>
                  </a:lnTo>
                  <a:lnTo>
                    <a:pt x="26073" y="75644"/>
                  </a:lnTo>
                  <a:lnTo>
                    <a:pt x="25636" y="77149"/>
                  </a:lnTo>
                  <a:lnTo>
                    <a:pt x="25150" y="78606"/>
                  </a:lnTo>
                  <a:lnTo>
                    <a:pt x="23742" y="76567"/>
                  </a:lnTo>
                  <a:lnTo>
                    <a:pt x="22431" y="74479"/>
                  </a:lnTo>
                  <a:lnTo>
                    <a:pt x="21800" y="73459"/>
                  </a:lnTo>
                  <a:lnTo>
                    <a:pt x="21217" y="72391"/>
                  </a:lnTo>
                  <a:lnTo>
                    <a:pt x="20683" y="71372"/>
                  </a:lnTo>
                  <a:lnTo>
                    <a:pt x="20149" y="70304"/>
                  </a:lnTo>
                  <a:lnTo>
                    <a:pt x="19664" y="69187"/>
                  </a:lnTo>
                  <a:lnTo>
                    <a:pt x="19178" y="68119"/>
                  </a:lnTo>
                  <a:lnTo>
                    <a:pt x="18741" y="67002"/>
                  </a:lnTo>
                  <a:lnTo>
                    <a:pt x="18353" y="65837"/>
                  </a:lnTo>
                  <a:lnTo>
                    <a:pt x="17964" y="64672"/>
                  </a:lnTo>
                  <a:lnTo>
                    <a:pt x="17625" y="63506"/>
                  </a:lnTo>
                  <a:lnTo>
                    <a:pt x="17333" y="62292"/>
                  </a:lnTo>
                  <a:lnTo>
                    <a:pt x="17042" y="61030"/>
                  </a:lnTo>
                  <a:lnTo>
                    <a:pt x="17236" y="60011"/>
                  </a:lnTo>
                  <a:lnTo>
                    <a:pt x="17382" y="59039"/>
                  </a:lnTo>
                  <a:lnTo>
                    <a:pt x="17382" y="58068"/>
                  </a:lnTo>
                  <a:lnTo>
                    <a:pt x="17333" y="57146"/>
                  </a:lnTo>
                  <a:lnTo>
                    <a:pt x="17188" y="56272"/>
                  </a:lnTo>
                  <a:lnTo>
                    <a:pt x="16945" y="55350"/>
                  </a:lnTo>
                  <a:lnTo>
                    <a:pt x="16653" y="54524"/>
                  </a:lnTo>
                  <a:lnTo>
                    <a:pt x="16265" y="53650"/>
                  </a:lnTo>
                  <a:lnTo>
                    <a:pt x="15828" y="52873"/>
                  </a:lnTo>
                  <a:lnTo>
                    <a:pt x="15391" y="52048"/>
                  </a:lnTo>
                  <a:lnTo>
                    <a:pt x="14857" y="51271"/>
                  </a:lnTo>
                  <a:lnTo>
                    <a:pt x="14274" y="50494"/>
                  </a:lnTo>
                  <a:lnTo>
                    <a:pt x="13643" y="49718"/>
                  </a:lnTo>
                  <a:lnTo>
                    <a:pt x="13012" y="48989"/>
                  </a:lnTo>
                  <a:lnTo>
                    <a:pt x="11604" y="47533"/>
                  </a:lnTo>
                  <a:lnTo>
                    <a:pt x="11556" y="47484"/>
                  </a:lnTo>
                  <a:lnTo>
                    <a:pt x="11458" y="47484"/>
                  </a:lnTo>
                  <a:lnTo>
                    <a:pt x="11361" y="47581"/>
                  </a:lnTo>
                  <a:lnTo>
                    <a:pt x="10973" y="49669"/>
                  </a:lnTo>
                  <a:lnTo>
                    <a:pt x="10779" y="50786"/>
                  </a:lnTo>
                  <a:lnTo>
                    <a:pt x="10633" y="51902"/>
                  </a:lnTo>
                  <a:lnTo>
                    <a:pt x="10536" y="53019"/>
                  </a:lnTo>
                  <a:lnTo>
                    <a:pt x="10584" y="54087"/>
                  </a:lnTo>
                  <a:lnTo>
                    <a:pt x="10633" y="54670"/>
                  </a:lnTo>
                  <a:lnTo>
                    <a:pt x="10682" y="55155"/>
                  </a:lnTo>
                  <a:lnTo>
                    <a:pt x="10827" y="55689"/>
                  </a:lnTo>
                  <a:lnTo>
                    <a:pt x="10973" y="56175"/>
                  </a:lnTo>
                  <a:lnTo>
                    <a:pt x="11167" y="56660"/>
                  </a:lnTo>
                  <a:lnTo>
                    <a:pt x="11410" y="57097"/>
                  </a:lnTo>
                  <a:lnTo>
                    <a:pt x="11653" y="57534"/>
                  </a:lnTo>
                  <a:lnTo>
                    <a:pt x="11944" y="57971"/>
                  </a:lnTo>
                  <a:lnTo>
                    <a:pt x="12284" y="58360"/>
                  </a:lnTo>
                  <a:lnTo>
                    <a:pt x="12624" y="58748"/>
                  </a:lnTo>
                  <a:lnTo>
                    <a:pt x="13352" y="59428"/>
                  </a:lnTo>
                  <a:lnTo>
                    <a:pt x="14129" y="60059"/>
                  </a:lnTo>
                  <a:lnTo>
                    <a:pt x="14954" y="60690"/>
                  </a:lnTo>
                  <a:lnTo>
                    <a:pt x="15828" y="61224"/>
                  </a:lnTo>
                  <a:lnTo>
                    <a:pt x="16702" y="61710"/>
                  </a:lnTo>
                  <a:lnTo>
                    <a:pt x="16751" y="61710"/>
                  </a:lnTo>
                  <a:lnTo>
                    <a:pt x="16945" y="62827"/>
                  </a:lnTo>
                  <a:lnTo>
                    <a:pt x="17188" y="63943"/>
                  </a:lnTo>
                  <a:lnTo>
                    <a:pt x="17430" y="65060"/>
                  </a:lnTo>
                  <a:lnTo>
                    <a:pt x="17722" y="66177"/>
                  </a:lnTo>
                  <a:lnTo>
                    <a:pt x="18061" y="67245"/>
                  </a:lnTo>
                  <a:lnTo>
                    <a:pt x="18401" y="68313"/>
                  </a:lnTo>
                  <a:lnTo>
                    <a:pt x="18790" y="69381"/>
                  </a:lnTo>
                  <a:lnTo>
                    <a:pt x="19227" y="70449"/>
                  </a:lnTo>
                  <a:lnTo>
                    <a:pt x="18741" y="69721"/>
                  </a:lnTo>
                  <a:lnTo>
                    <a:pt x="18256" y="68993"/>
                  </a:lnTo>
                  <a:lnTo>
                    <a:pt x="17673" y="68361"/>
                  </a:lnTo>
                  <a:lnTo>
                    <a:pt x="17090" y="67682"/>
                  </a:lnTo>
                  <a:lnTo>
                    <a:pt x="16459" y="67099"/>
                  </a:lnTo>
                  <a:lnTo>
                    <a:pt x="15780" y="66516"/>
                  </a:lnTo>
                  <a:lnTo>
                    <a:pt x="15100" y="66031"/>
                  </a:lnTo>
                  <a:lnTo>
                    <a:pt x="14372" y="65545"/>
                  </a:lnTo>
                  <a:lnTo>
                    <a:pt x="13886" y="65254"/>
                  </a:lnTo>
                  <a:lnTo>
                    <a:pt x="13401" y="65060"/>
                  </a:lnTo>
                  <a:lnTo>
                    <a:pt x="12915" y="64866"/>
                  </a:lnTo>
                  <a:lnTo>
                    <a:pt x="12429" y="64672"/>
                  </a:lnTo>
                  <a:lnTo>
                    <a:pt x="11458" y="64429"/>
                  </a:lnTo>
                  <a:lnTo>
                    <a:pt x="10487" y="64283"/>
                  </a:lnTo>
                  <a:lnTo>
                    <a:pt x="9516" y="64235"/>
                  </a:lnTo>
                  <a:lnTo>
                    <a:pt x="8497" y="64235"/>
                  </a:lnTo>
                  <a:lnTo>
                    <a:pt x="7429" y="64283"/>
                  </a:lnTo>
                  <a:lnTo>
                    <a:pt x="6360" y="64332"/>
                  </a:lnTo>
                  <a:lnTo>
                    <a:pt x="6360" y="64477"/>
                  </a:lnTo>
                  <a:lnTo>
                    <a:pt x="6506" y="64769"/>
                  </a:lnTo>
                  <a:lnTo>
                    <a:pt x="6700" y="65254"/>
                  </a:lnTo>
                  <a:lnTo>
                    <a:pt x="6992" y="65885"/>
                  </a:lnTo>
                  <a:lnTo>
                    <a:pt x="7380" y="66614"/>
                  </a:lnTo>
                  <a:lnTo>
                    <a:pt x="7914" y="67390"/>
                  </a:lnTo>
                  <a:lnTo>
                    <a:pt x="8545" y="68216"/>
                  </a:lnTo>
                  <a:lnTo>
                    <a:pt x="9274" y="69041"/>
                  </a:lnTo>
                  <a:lnTo>
                    <a:pt x="9662" y="69430"/>
                  </a:lnTo>
                  <a:lnTo>
                    <a:pt x="10099" y="69818"/>
                  </a:lnTo>
                  <a:lnTo>
                    <a:pt x="10584" y="70206"/>
                  </a:lnTo>
                  <a:lnTo>
                    <a:pt x="11070" y="70546"/>
                  </a:lnTo>
                  <a:lnTo>
                    <a:pt x="11604" y="70838"/>
                  </a:lnTo>
                  <a:lnTo>
                    <a:pt x="12187" y="71129"/>
                  </a:lnTo>
                  <a:lnTo>
                    <a:pt x="12769" y="71420"/>
                  </a:lnTo>
                  <a:lnTo>
                    <a:pt x="13401" y="71614"/>
                  </a:lnTo>
                  <a:lnTo>
                    <a:pt x="14032" y="71809"/>
                  </a:lnTo>
                  <a:lnTo>
                    <a:pt x="14760" y="71954"/>
                  </a:lnTo>
                  <a:lnTo>
                    <a:pt x="15440" y="72003"/>
                  </a:lnTo>
                  <a:lnTo>
                    <a:pt x="16217" y="72051"/>
                  </a:lnTo>
                  <a:lnTo>
                    <a:pt x="16993" y="72003"/>
                  </a:lnTo>
                  <a:lnTo>
                    <a:pt x="17819" y="71906"/>
                  </a:lnTo>
                  <a:lnTo>
                    <a:pt x="18693" y="71712"/>
                  </a:lnTo>
                  <a:lnTo>
                    <a:pt x="19567" y="71469"/>
                  </a:lnTo>
                  <a:lnTo>
                    <a:pt x="19858" y="71857"/>
                  </a:lnTo>
                  <a:lnTo>
                    <a:pt x="20392" y="72925"/>
                  </a:lnTo>
                  <a:lnTo>
                    <a:pt x="20926" y="73896"/>
                  </a:lnTo>
                  <a:lnTo>
                    <a:pt x="21509" y="74867"/>
                  </a:lnTo>
                  <a:lnTo>
                    <a:pt x="22091" y="75838"/>
                  </a:lnTo>
                  <a:lnTo>
                    <a:pt x="22771" y="76809"/>
                  </a:lnTo>
                  <a:lnTo>
                    <a:pt x="23451" y="77683"/>
                  </a:lnTo>
                  <a:lnTo>
                    <a:pt x="24130" y="78606"/>
                  </a:lnTo>
                  <a:lnTo>
                    <a:pt x="24907" y="79431"/>
                  </a:lnTo>
                  <a:lnTo>
                    <a:pt x="24082" y="81665"/>
                  </a:lnTo>
                  <a:lnTo>
                    <a:pt x="23257" y="83850"/>
                  </a:lnTo>
                  <a:lnTo>
                    <a:pt x="22334" y="86034"/>
                  </a:lnTo>
                  <a:lnTo>
                    <a:pt x="21314" y="88171"/>
                  </a:lnTo>
                  <a:lnTo>
                    <a:pt x="21314" y="88219"/>
                  </a:lnTo>
                  <a:lnTo>
                    <a:pt x="21314" y="88316"/>
                  </a:lnTo>
                  <a:lnTo>
                    <a:pt x="21460" y="88413"/>
                  </a:lnTo>
                  <a:lnTo>
                    <a:pt x="21606" y="88462"/>
                  </a:lnTo>
                  <a:lnTo>
                    <a:pt x="21703" y="88413"/>
                  </a:lnTo>
                  <a:lnTo>
                    <a:pt x="21751" y="88365"/>
                  </a:lnTo>
                  <a:lnTo>
                    <a:pt x="22431" y="87151"/>
                  </a:lnTo>
                  <a:lnTo>
                    <a:pt x="23062" y="85937"/>
                  </a:lnTo>
                  <a:lnTo>
                    <a:pt x="23694" y="84723"/>
                  </a:lnTo>
                  <a:lnTo>
                    <a:pt x="24276" y="83510"/>
                  </a:lnTo>
                  <a:lnTo>
                    <a:pt x="24810" y="82247"/>
                  </a:lnTo>
                  <a:lnTo>
                    <a:pt x="25344" y="80985"/>
                  </a:lnTo>
                  <a:lnTo>
                    <a:pt x="25830" y="79674"/>
                  </a:lnTo>
                  <a:lnTo>
                    <a:pt x="26267" y="78412"/>
                  </a:lnTo>
                  <a:lnTo>
                    <a:pt x="26704" y="77101"/>
                  </a:lnTo>
                  <a:lnTo>
                    <a:pt x="27092" y="75790"/>
                  </a:lnTo>
                  <a:lnTo>
                    <a:pt x="27432" y="74479"/>
                  </a:lnTo>
                  <a:lnTo>
                    <a:pt x="27772" y="73120"/>
                  </a:lnTo>
                  <a:lnTo>
                    <a:pt x="28063" y="71809"/>
                  </a:lnTo>
                  <a:lnTo>
                    <a:pt x="28306" y="70449"/>
                  </a:lnTo>
                  <a:lnTo>
                    <a:pt x="28500" y="69090"/>
                  </a:lnTo>
                  <a:lnTo>
                    <a:pt x="28694" y="67730"/>
                  </a:lnTo>
                  <a:lnTo>
                    <a:pt x="29714" y="66516"/>
                  </a:lnTo>
                  <a:lnTo>
                    <a:pt x="30636" y="65303"/>
                  </a:lnTo>
                  <a:lnTo>
                    <a:pt x="31510" y="63992"/>
                  </a:lnTo>
                  <a:lnTo>
                    <a:pt x="32336" y="62681"/>
                  </a:lnTo>
                  <a:lnTo>
                    <a:pt x="33064" y="61273"/>
                  </a:lnTo>
                  <a:lnTo>
                    <a:pt x="33695" y="59865"/>
                  </a:lnTo>
                  <a:lnTo>
                    <a:pt x="34278" y="58457"/>
                  </a:lnTo>
                  <a:lnTo>
                    <a:pt x="34763" y="56952"/>
                  </a:lnTo>
                  <a:lnTo>
                    <a:pt x="34812" y="56952"/>
                  </a:lnTo>
                  <a:lnTo>
                    <a:pt x="36074" y="56758"/>
                  </a:lnTo>
                  <a:lnTo>
                    <a:pt x="37385" y="56466"/>
                  </a:lnTo>
                  <a:lnTo>
                    <a:pt x="38647" y="56126"/>
                  </a:lnTo>
                  <a:lnTo>
                    <a:pt x="39230" y="55932"/>
                  </a:lnTo>
                  <a:lnTo>
                    <a:pt x="39861" y="55689"/>
                  </a:lnTo>
                  <a:lnTo>
                    <a:pt x="40444" y="55398"/>
                  </a:lnTo>
                  <a:lnTo>
                    <a:pt x="40978" y="55107"/>
                  </a:lnTo>
                  <a:lnTo>
                    <a:pt x="41512" y="54767"/>
                  </a:lnTo>
                  <a:lnTo>
                    <a:pt x="42046" y="54379"/>
                  </a:lnTo>
                  <a:lnTo>
                    <a:pt x="42532" y="53990"/>
                  </a:lnTo>
                  <a:lnTo>
                    <a:pt x="42969" y="53505"/>
                  </a:lnTo>
                  <a:lnTo>
                    <a:pt x="43406" y="53019"/>
                  </a:lnTo>
                  <a:lnTo>
                    <a:pt x="43745" y="52436"/>
                  </a:lnTo>
                  <a:lnTo>
                    <a:pt x="44085" y="51902"/>
                  </a:lnTo>
                  <a:lnTo>
                    <a:pt x="44377" y="51320"/>
                  </a:lnTo>
                  <a:lnTo>
                    <a:pt x="44619" y="50689"/>
                  </a:lnTo>
                  <a:lnTo>
                    <a:pt x="44862" y="50057"/>
                  </a:lnTo>
                  <a:lnTo>
                    <a:pt x="45251" y="48746"/>
                  </a:lnTo>
                  <a:lnTo>
                    <a:pt x="45542" y="47436"/>
                  </a:lnTo>
                  <a:lnTo>
                    <a:pt x="45736" y="46028"/>
                  </a:lnTo>
                  <a:lnTo>
                    <a:pt x="45930" y="44717"/>
                  </a:lnTo>
                  <a:lnTo>
                    <a:pt x="46173" y="42095"/>
                  </a:lnTo>
                  <a:lnTo>
                    <a:pt x="46222" y="42046"/>
                  </a:lnTo>
                  <a:lnTo>
                    <a:pt x="46270" y="41949"/>
                  </a:lnTo>
                  <a:lnTo>
                    <a:pt x="46173" y="41852"/>
                  </a:lnTo>
                  <a:lnTo>
                    <a:pt x="46124" y="41804"/>
                  </a:lnTo>
                  <a:lnTo>
                    <a:pt x="46027" y="41852"/>
                  </a:lnTo>
                  <a:lnTo>
                    <a:pt x="45056" y="42580"/>
                  </a:lnTo>
                  <a:lnTo>
                    <a:pt x="44085" y="43357"/>
                  </a:lnTo>
                  <a:lnTo>
                    <a:pt x="43114" y="44183"/>
                  </a:lnTo>
                  <a:lnTo>
                    <a:pt x="42192" y="45008"/>
                  </a:lnTo>
                  <a:lnTo>
                    <a:pt x="41269" y="45882"/>
                  </a:lnTo>
                  <a:lnTo>
                    <a:pt x="40395" y="46756"/>
                  </a:lnTo>
                  <a:lnTo>
                    <a:pt x="39570" y="47678"/>
                  </a:lnTo>
                  <a:lnTo>
                    <a:pt x="38696" y="48601"/>
                  </a:lnTo>
                  <a:lnTo>
                    <a:pt x="38065" y="49426"/>
                  </a:lnTo>
                  <a:lnTo>
                    <a:pt x="37482" y="50300"/>
                  </a:lnTo>
                  <a:lnTo>
                    <a:pt x="36997" y="51223"/>
                  </a:lnTo>
                  <a:lnTo>
                    <a:pt x="36560" y="52145"/>
                  </a:lnTo>
                  <a:lnTo>
                    <a:pt x="36171" y="53068"/>
                  </a:lnTo>
                  <a:lnTo>
                    <a:pt x="35783" y="54039"/>
                  </a:lnTo>
                  <a:lnTo>
                    <a:pt x="35055" y="55981"/>
                  </a:lnTo>
                  <a:lnTo>
                    <a:pt x="35492" y="54184"/>
                  </a:lnTo>
                  <a:lnTo>
                    <a:pt x="35880" y="52388"/>
                  </a:lnTo>
                  <a:lnTo>
                    <a:pt x="36220" y="50543"/>
                  </a:lnTo>
                  <a:lnTo>
                    <a:pt x="36511" y="48746"/>
                  </a:lnTo>
                  <a:lnTo>
                    <a:pt x="36705" y="46902"/>
                  </a:lnTo>
                  <a:lnTo>
                    <a:pt x="36851" y="45057"/>
                  </a:lnTo>
                  <a:lnTo>
                    <a:pt x="36900" y="43212"/>
                  </a:lnTo>
                  <a:lnTo>
                    <a:pt x="36948" y="41367"/>
                  </a:lnTo>
                  <a:lnTo>
                    <a:pt x="36997" y="41269"/>
                  </a:lnTo>
                  <a:lnTo>
                    <a:pt x="36948" y="41172"/>
                  </a:lnTo>
                  <a:lnTo>
                    <a:pt x="36948" y="41027"/>
                  </a:lnTo>
                  <a:lnTo>
                    <a:pt x="36948" y="40881"/>
                  </a:lnTo>
                  <a:lnTo>
                    <a:pt x="36948" y="40833"/>
                  </a:lnTo>
                  <a:lnTo>
                    <a:pt x="38502" y="39085"/>
                  </a:lnTo>
                  <a:lnTo>
                    <a:pt x="39182" y="38259"/>
                  </a:lnTo>
                  <a:lnTo>
                    <a:pt x="39813" y="37385"/>
                  </a:lnTo>
                  <a:lnTo>
                    <a:pt x="40104" y="36948"/>
                  </a:lnTo>
                  <a:lnTo>
                    <a:pt x="40347" y="36463"/>
                  </a:lnTo>
                  <a:lnTo>
                    <a:pt x="40541" y="35977"/>
                  </a:lnTo>
                  <a:lnTo>
                    <a:pt x="40735" y="35492"/>
                  </a:lnTo>
                  <a:lnTo>
                    <a:pt x="40929" y="34958"/>
                  </a:lnTo>
                  <a:lnTo>
                    <a:pt x="41027" y="34424"/>
                  </a:lnTo>
                  <a:lnTo>
                    <a:pt x="41124" y="33841"/>
                  </a:lnTo>
                  <a:lnTo>
                    <a:pt x="41172" y="33210"/>
                  </a:lnTo>
                  <a:lnTo>
                    <a:pt x="41221" y="32433"/>
                  </a:lnTo>
                  <a:lnTo>
                    <a:pt x="41172" y="31705"/>
                  </a:lnTo>
                  <a:lnTo>
                    <a:pt x="41124" y="30928"/>
                  </a:lnTo>
                  <a:lnTo>
                    <a:pt x="41027" y="30200"/>
                  </a:lnTo>
                  <a:lnTo>
                    <a:pt x="40881" y="29520"/>
                  </a:lnTo>
                  <a:lnTo>
                    <a:pt x="40687" y="28792"/>
                  </a:lnTo>
                  <a:lnTo>
                    <a:pt x="40250" y="27432"/>
                  </a:lnTo>
                  <a:lnTo>
                    <a:pt x="39716" y="26073"/>
                  </a:lnTo>
                  <a:lnTo>
                    <a:pt x="39133" y="24713"/>
                  </a:lnTo>
                  <a:lnTo>
                    <a:pt x="37919" y="21994"/>
                  </a:lnTo>
                  <a:lnTo>
                    <a:pt x="37822" y="21897"/>
                  </a:lnTo>
                  <a:lnTo>
                    <a:pt x="37676" y="21946"/>
                  </a:lnTo>
                  <a:lnTo>
                    <a:pt x="37579" y="21994"/>
                  </a:lnTo>
                  <a:lnTo>
                    <a:pt x="36511" y="24228"/>
                  </a:lnTo>
                  <a:lnTo>
                    <a:pt x="35977" y="25344"/>
                  </a:lnTo>
                  <a:lnTo>
                    <a:pt x="35492" y="26510"/>
                  </a:lnTo>
                  <a:lnTo>
                    <a:pt x="35055" y="27675"/>
                  </a:lnTo>
                  <a:lnTo>
                    <a:pt x="34715" y="28840"/>
                  </a:lnTo>
                  <a:lnTo>
                    <a:pt x="34423" y="30054"/>
                  </a:lnTo>
                  <a:lnTo>
                    <a:pt x="34326" y="30637"/>
                  </a:lnTo>
                  <a:lnTo>
                    <a:pt x="34278" y="31268"/>
                  </a:lnTo>
                  <a:lnTo>
                    <a:pt x="34229" y="31899"/>
                  </a:lnTo>
                  <a:lnTo>
                    <a:pt x="34229" y="32530"/>
                  </a:lnTo>
                  <a:lnTo>
                    <a:pt x="34278" y="33161"/>
                  </a:lnTo>
                  <a:lnTo>
                    <a:pt x="34326" y="33841"/>
                  </a:lnTo>
                  <a:lnTo>
                    <a:pt x="34569" y="35103"/>
                  </a:lnTo>
                  <a:lnTo>
                    <a:pt x="34860" y="36366"/>
                  </a:lnTo>
                  <a:lnTo>
                    <a:pt x="35200" y="37628"/>
                  </a:lnTo>
                  <a:lnTo>
                    <a:pt x="35637" y="38890"/>
                  </a:lnTo>
                  <a:lnTo>
                    <a:pt x="36560" y="41318"/>
                  </a:lnTo>
                  <a:lnTo>
                    <a:pt x="36657" y="41415"/>
                  </a:lnTo>
                  <a:lnTo>
                    <a:pt x="36463" y="43114"/>
                  </a:lnTo>
                  <a:lnTo>
                    <a:pt x="36268" y="44814"/>
                  </a:lnTo>
                  <a:lnTo>
                    <a:pt x="36026" y="46465"/>
                  </a:lnTo>
                  <a:lnTo>
                    <a:pt x="35734" y="48164"/>
                  </a:lnTo>
                  <a:lnTo>
                    <a:pt x="35443" y="49766"/>
                  </a:lnTo>
                  <a:lnTo>
                    <a:pt x="35055" y="51417"/>
                  </a:lnTo>
                  <a:lnTo>
                    <a:pt x="34666" y="53019"/>
                  </a:lnTo>
                  <a:lnTo>
                    <a:pt x="34229" y="54621"/>
                  </a:lnTo>
                  <a:lnTo>
                    <a:pt x="33744" y="56223"/>
                  </a:lnTo>
                  <a:lnTo>
                    <a:pt x="33210" y="57777"/>
                  </a:lnTo>
                  <a:lnTo>
                    <a:pt x="32627" y="59331"/>
                  </a:lnTo>
                  <a:lnTo>
                    <a:pt x="31996" y="60884"/>
                  </a:lnTo>
                  <a:lnTo>
                    <a:pt x="31268" y="62390"/>
                  </a:lnTo>
                  <a:lnTo>
                    <a:pt x="30491" y="63895"/>
                  </a:lnTo>
                  <a:lnTo>
                    <a:pt x="29714" y="65400"/>
                  </a:lnTo>
                  <a:lnTo>
                    <a:pt x="28791" y="66856"/>
                  </a:lnTo>
                  <a:lnTo>
                    <a:pt x="29034" y="64283"/>
                  </a:lnTo>
                  <a:lnTo>
                    <a:pt x="29180" y="61710"/>
                  </a:lnTo>
                  <a:lnTo>
                    <a:pt x="29180" y="59137"/>
                  </a:lnTo>
                  <a:lnTo>
                    <a:pt x="29083" y="56563"/>
                  </a:lnTo>
                  <a:lnTo>
                    <a:pt x="28937" y="53990"/>
                  </a:lnTo>
                  <a:lnTo>
                    <a:pt x="28646" y="51417"/>
                  </a:lnTo>
                  <a:lnTo>
                    <a:pt x="28257" y="48844"/>
                  </a:lnTo>
                  <a:lnTo>
                    <a:pt x="27820" y="46270"/>
                  </a:lnTo>
                  <a:lnTo>
                    <a:pt x="27238" y="43746"/>
                  </a:lnTo>
                  <a:lnTo>
                    <a:pt x="26607" y="41172"/>
                  </a:lnTo>
                  <a:lnTo>
                    <a:pt x="25927" y="38648"/>
                  </a:lnTo>
                  <a:lnTo>
                    <a:pt x="25150" y="36123"/>
                  </a:lnTo>
                  <a:lnTo>
                    <a:pt x="24276" y="33598"/>
                  </a:lnTo>
                  <a:lnTo>
                    <a:pt x="23402" y="31122"/>
                  </a:lnTo>
                  <a:lnTo>
                    <a:pt x="22431" y="28646"/>
                  </a:lnTo>
                  <a:lnTo>
                    <a:pt x="21363" y="26218"/>
                  </a:lnTo>
                  <a:lnTo>
                    <a:pt x="21363" y="26170"/>
                  </a:lnTo>
                  <a:lnTo>
                    <a:pt x="22091" y="25879"/>
                  </a:lnTo>
                  <a:lnTo>
                    <a:pt x="22771" y="25539"/>
                  </a:lnTo>
                  <a:lnTo>
                    <a:pt x="23354" y="25199"/>
                  </a:lnTo>
                  <a:lnTo>
                    <a:pt x="23936" y="24859"/>
                  </a:lnTo>
                  <a:lnTo>
                    <a:pt x="24422" y="24422"/>
                  </a:lnTo>
                  <a:lnTo>
                    <a:pt x="24907" y="24034"/>
                  </a:lnTo>
                  <a:lnTo>
                    <a:pt x="25296" y="23597"/>
                  </a:lnTo>
                  <a:lnTo>
                    <a:pt x="25684" y="23111"/>
                  </a:lnTo>
                  <a:lnTo>
                    <a:pt x="25975" y="22626"/>
                  </a:lnTo>
                  <a:lnTo>
                    <a:pt x="26267" y="22140"/>
                  </a:lnTo>
                  <a:lnTo>
                    <a:pt x="26510" y="21606"/>
                  </a:lnTo>
                  <a:lnTo>
                    <a:pt x="26704" y="21072"/>
                  </a:lnTo>
                  <a:lnTo>
                    <a:pt x="26849" y="20538"/>
                  </a:lnTo>
                  <a:lnTo>
                    <a:pt x="26995" y="19955"/>
                  </a:lnTo>
                  <a:lnTo>
                    <a:pt x="27092" y="19421"/>
                  </a:lnTo>
                  <a:lnTo>
                    <a:pt x="27189" y="18790"/>
                  </a:lnTo>
                  <a:lnTo>
                    <a:pt x="27286" y="17625"/>
                  </a:lnTo>
                  <a:lnTo>
                    <a:pt x="27238" y="16362"/>
                  </a:lnTo>
                  <a:lnTo>
                    <a:pt x="27141" y="15100"/>
                  </a:lnTo>
                  <a:lnTo>
                    <a:pt x="26995" y="13789"/>
                  </a:lnTo>
                  <a:lnTo>
                    <a:pt x="26607" y="11216"/>
                  </a:lnTo>
                  <a:lnTo>
                    <a:pt x="26170" y="8643"/>
                  </a:lnTo>
                  <a:lnTo>
                    <a:pt x="26121" y="8303"/>
                  </a:lnTo>
                  <a:lnTo>
                    <a:pt x="26121" y="8254"/>
                  </a:lnTo>
                  <a:lnTo>
                    <a:pt x="26073" y="8254"/>
                  </a:lnTo>
                  <a:lnTo>
                    <a:pt x="25393" y="9177"/>
                  </a:lnTo>
                  <a:lnTo>
                    <a:pt x="24665" y="10196"/>
                  </a:lnTo>
                  <a:lnTo>
                    <a:pt x="23839" y="11459"/>
                  </a:lnTo>
                  <a:lnTo>
                    <a:pt x="22965" y="12818"/>
                  </a:lnTo>
                  <a:lnTo>
                    <a:pt x="22140" y="14275"/>
                  </a:lnTo>
                  <a:lnTo>
                    <a:pt x="21800" y="15003"/>
                  </a:lnTo>
                  <a:lnTo>
                    <a:pt x="21460" y="15683"/>
                  </a:lnTo>
                  <a:lnTo>
                    <a:pt x="21217" y="16362"/>
                  </a:lnTo>
                  <a:lnTo>
                    <a:pt x="21023" y="16945"/>
                  </a:lnTo>
                  <a:lnTo>
                    <a:pt x="20780" y="17916"/>
                  </a:lnTo>
                  <a:lnTo>
                    <a:pt x="20683" y="18887"/>
                  </a:lnTo>
                  <a:lnTo>
                    <a:pt x="20586" y="19907"/>
                  </a:lnTo>
                  <a:lnTo>
                    <a:pt x="20586" y="20926"/>
                  </a:lnTo>
                  <a:lnTo>
                    <a:pt x="20635" y="21946"/>
                  </a:lnTo>
                  <a:lnTo>
                    <a:pt x="20683" y="22965"/>
                  </a:lnTo>
                  <a:lnTo>
                    <a:pt x="20829" y="24956"/>
                  </a:lnTo>
                  <a:lnTo>
                    <a:pt x="19955" y="23063"/>
                  </a:lnTo>
                  <a:lnTo>
                    <a:pt x="19081" y="21218"/>
                  </a:lnTo>
                  <a:lnTo>
                    <a:pt x="18159" y="19373"/>
                  </a:lnTo>
                  <a:lnTo>
                    <a:pt x="17188" y="17528"/>
                  </a:lnTo>
                  <a:lnTo>
                    <a:pt x="17188" y="17091"/>
                  </a:lnTo>
                  <a:lnTo>
                    <a:pt x="17236" y="17042"/>
                  </a:lnTo>
                  <a:lnTo>
                    <a:pt x="17236" y="16994"/>
                  </a:lnTo>
                  <a:lnTo>
                    <a:pt x="17236" y="16945"/>
                  </a:lnTo>
                  <a:lnTo>
                    <a:pt x="17285" y="14712"/>
                  </a:lnTo>
                  <a:lnTo>
                    <a:pt x="17236" y="13595"/>
                  </a:lnTo>
                  <a:lnTo>
                    <a:pt x="17188" y="12527"/>
                  </a:lnTo>
                  <a:lnTo>
                    <a:pt x="17090" y="11410"/>
                  </a:lnTo>
                  <a:lnTo>
                    <a:pt x="16848" y="10342"/>
                  </a:lnTo>
                  <a:lnTo>
                    <a:pt x="16556" y="9274"/>
                  </a:lnTo>
                  <a:lnTo>
                    <a:pt x="16362" y="8740"/>
                  </a:lnTo>
                  <a:lnTo>
                    <a:pt x="16168" y="8254"/>
                  </a:lnTo>
                  <a:lnTo>
                    <a:pt x="15877" y="7623"/>
                  </a:lnTo>
                  <a:lnTo>
                    <a:pt x="15585" y="7040"/>
                  </a:lnTo>
                  <a:lnTo>
                    <a:pt x="14857" y="5924"/>
                  </a:lnTo>
                  <a:lnTo>
                    <a:pt x="14080" y="4856"/>
                  </a:lnTo>
                  <a:lnTo>
                    <a:pt x="13255" y="3787"/>
                  </a:lnTo>
                  <a:lnTo>
                    <a:pt x="12332" y="2816"/>
                  </a:lnTo>
                  <a:lnTo>
                    <a:pt x="11410" y="1845"/>
                  </a:lnTo>
                  <a:lnTo>
                    <a:pt x="951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9"/>
            <p:cNvSpPr/>
            <p:nvPr/>
          </p:nvSpPr>
          <p:spPr>
            <a:xfrm>
              <a:off x="1123250" y="1987200"/>
              <a:ext cx="179675" cy="322900"/>
            </a:xfrm>
            <a:custGeom>
              <a:avLst/>
              <a:gdLst/>
              <a:ahLst/>
              <a:cxnLst/>
              <a:rect l="l" t="t" r="r" b="b"/>
              <a:pathLst>
                <a:path w="7187" h="12916" extrusionOk="0">
                  <a:moveTo>
                    <a:pt x="6462" y="11847"/>
                  </a:moveTo>
                  <a:lnTo>
                    <a:pt x="6506" y="11896"/>
                  </a:lnTo>
                  <a:lnTo>
                    <a:pt x="6505" y="11892"/>
                  </a:lnTo>
                  <a:lnTo>
                    <a:pt x="6505" y="11892"/>
                  </a:lnTo>
                  <a:lnTo>
                    <a:pt x="6462" y="11847"/>
                  </a:lnTo>
                  <a:close/>
                  <a:moveTo>
                    <a:pt x="4807" y="6361"/>
                  </a:moveTo>
                  <a:lnTo>
                    <a:pt x="5001" y="6749"/>
                  </a:lnTo>
                  <a:lnTo>
                    <a:pt x="5390" y="7477"/>
                  </a:lnTo>
                  <a:lnTo>
                    <a:pt x="5730" y="8254"/>
                  </a:lnTo>
                  <a:lnTo>
                    <a:pt x="6069" y="9079"/>
                  </a:lnTo>
                  <a:lnTo>
                    <a:pt x="6312" y="9856"/>
                  </a:lnTo>
                  <a:lnTo>
                    <a:pt x="6555" y="10682"/>
                  </a:lnTo>
                  <a:lnTo>
                    <a:pt x="6798" y="11556"/>
                  </a:lnTo>
                  <a:lnTo>
                    <a:pt x="6933" y="12322"/>
                  </a:lnTo>
                  <a:lnTo>
                    <a:pt x="6933" y="12322"/>
                  </a:lnTo>
                  <a:lnTo>
                    <a:pt x="6943" y="12332"/>
                  </a:lnTo>
                  <a:lnTo>
                    <a:pt x="6943" y="12332"/>
                  </a:lnTo>
                  <a:lnTo>
                    <a:pt x="6798" y="11459"/>
                  </a:lnTo>
                  <a:lnTo>
                    <a:pt x="6603" y="10633"/>
                  </a:lnTo>
                  <a:lnTo>
                    <a:pt x="6361" y="9808"/>
                  </a:lnTo>
                  <a:lnTo>
                    <a:pt x="6069" y="8982"/>
                  </a:lnTo>
                  <a:lnTo>
                    <a:pt x="5730" y="8157"/>
                  </a:lnTo>
                  <a:lnTo>
                    <a:pt x="5390" y="7380"/>
                  </a:lnTo>
                  <a:lnTo>
                    <a:pt x="4953" y="6603"/>
                  </a:lnTo>
                  <a:lnTo>
                    <a:pt x="4807" y="6361"/>
                  </a:lnTo>
                  <a:close/>
                  <a:moveTo>
                    <a:pt x="6798" y="12187"/>
                  </a:moveTo>
                  <a:lnTo>
                    <a:pt x="6943" y="12381"/>
                  </a:lnTo>
                  <a:lnTo>
                    <a:pt x="6933" y="12322"/>
                  </a:lnTo>
                  <a:lnTo>
                    <a:pt x="6933" y="12322"/>
                  </a:lnTo>
                  <a:lnTo>
                    <a:pt x="6798" y="12187"/>
                  </a:lnTo>
                  <a:close/>
                  <a:moveTo>
                    <a:pt x="0" y="0"/>
                  </a:moveTo>
                  <a:lnTo>
                    <a:pt x="195" y="243"/>
                  </a:lnTo>
                  <a:lnTo>
                    <a:pt x="632" y="1991"/>
                  </a:lnTo>
                  <a:lnTo>
                    <a:pt x="1166" y="3690"/>
                  </a:lnTo>
                  <a:lnTo>
                    <a:pt x="1797" y="5341"/>
                  </a:lnTo>
                  <a:lnTo>
                    <a:pt x="2525" y="6992"/>
                  </a:lnTo>
                  <a:lnTo>
                    <a:pt x="2914" y="7671"/>
                  </a:lnTo>
                  <a:lnTo>
                    <a:pt x="3399" y="8351"/>
                  </a:lnTo>
                  <a:lnTo>
                    <a:pt x="3885" y="8982"/>
                  </a:lnTo>
                  <a:lnTo>
                    <a:pt x="4370" y="9614"/>
                  </a:lnTo>
                  <a:lnTo>
                    <a:pt x="5438" y="10779"/>
                  </a:lnTo>
                  <a:lnTo>
                    <a:pt x="6462" y="11847"/>
                  </a:lnTo>
                  <a:lnTo>
                    <a:pt x="6462" y="11847"/>
                  </a:lnTo>
                  <a:lnTo>
                    <a:pt x="5438" y="10730"/>
                  </a:lnTo>
                  <a:lnTo>
                    <a:pt x="4419" y="9516"/>
                  </a:lnTo>
                  <a:lnTo>
                    <a:pt x="3933" y="8885"/>
                  </a:lnTo>
                  <a:lnTo>
                    <a:pt x="3496" y="8254"/>
                  </a:lnTo>
                  <a:lnTo>
                    <a:pt x="3059" y="7574"/>
                  </a:lnTo>
                  <a:lnTo>
                    <a:pt x="2719" y="6895"/>
                  </a:lnTo>
                  <a:lnTo>
                    <a:pt x="2040" y="5341"/>
                  </a:lnTo>
                  <a:lnTo>
                    <a:pt x="1408" y="3739"/>
                  </a:lnTo>
                  <a:lnTo>
                    <a:pt x="874" y="2137"/>
                  </a:lnTo>
                  <a:lnTo>
                    <a:pt x="437" y="486"/>
                  </a:lnTo>
                  <a:lnTo>
                    <a:pt x="632" y="777"/>
                  </a:lnTo>
                  <a:lnTo>
                    <a:pt x="2137" y="3496"/>
                  </a:lnTo>
                  <a:lnTo>
                    <a:pt x="3690" y="6263"/>
                  </a:lnTo>
                  <a:lnTo>
                    <a:pt x="4467" y="7623"/>
                  </a:lnTo>
                  <a:lnTo>
                    <a:pt x="5195" y="9031"/>
                  </a:lnTo>
                  <a:lnTo>
                    <a:pt x="5875" y="10439"/>
                  </a:lnTo>
                  <a:lnTo>
                    <a:pt x="6505" y="11892"/>
                  </a:lnTo>
                  <a:lnTo>
                    <a:pt x="6505" y="11892"/>
                  </a:lnTo>
                  <a:lnTo>
                    <a:pt x="6555" y="11944"/>
                  </a:lnTo>
                  <a:lnTo>
                    <a:pt x="6798" y="12527"/>
                  </a:lnTo>
                  <a:lnTo>
                    <a:pt x="6798" y="12575"/>
                  </a:lnTo>
                  <a:lnTo>
                    <a:pt x="6846" y="12575"/>
                  </a:lnTo>
                  <a:lnTo>
                    <a:pt x="6895" y="12527"/>
                  </a:lnTo>
                  <a:lnTo>
                    <a:pt x="6798" y="12187"/>
                  </a:lnTo>
                  <a:lnTo>
                    <a:pt x="6749" y="12138"/>
                  </a:lnTo>
                  <a:lnTo>
                    <a:pt x="6506" y="11410"/>
                  </a:lnTo>
                  <a:lnTo>
                    <a:pt x="6215" y="10682"/>
                  </a:lnTo>
                  <a:lnTo>
                    <a:pt x="5535" y="9274"/>
                  </a:lnTo>
                  <a:lnTo>
                    <a:pt x="4807" y="7914"/>
                  </a:lnTo>
                  <a:lnTo>
                    <a:pt x="4030" y="6603"/>
                  </a:lnTo>
                  <a:lnTo>
                    <a:pt x="2622" y="4030"/>
                  </a:lnTo>
                  <a:lnTo>
                    <a:pt x="1214" y="1505"/>
                  </a:lnTo>
                  <a:lnTo>
                    <a:pt x="1214" y="1505"/>
                  </a:lnTo>
                  <a:lnTo>
                    <a:pt x="2914" y="3642"/>
                  </a:lnTo>
                  <a:lnTo>
                    <a:pt x="3739" y="4758"/>
                  </a:lnTo>
                  <a:lnTo>
                    <a:pt x="4516" y="5875"/>
                  </a:lnTo>
                  <a:lnTo>
                    <a:pt x="4807" y="6361"/>
                  </a:lnTo>
                  <a:lnTo>
                    <a:pt x="4807" y="6361"/>
                  </a:lnTo>
                  <a:lnTo>
                    <a:pt x="4613" y="5972"/>
                  </a:lnTo>
                  <a:lnTo>
                    <a:pt x="4176" y="5244"/>
                  </a:lnTo>
                  <a:lnTo>
                    <a:pt x="3690" y="4516"/>
                  </a:lnTo>
                  <a:lnTo>
                    <a:pt x="2719" y="3156"/>
                  </a:lnTo>
                  <a:lnTo>
                    <a:pt x="1651" y="1797"/>
                  </a:lnTo>
                  <a:lnTo>
                    <a:pt x="486" y="486"/>
                  </a:lnTo>
                  <a:lnTo>
                    <a:pt x="292" y="97"/>
                  </a:lnTo>
                  <a:lnTo>
                    <a:pt x="243" y="97"/>
                  </a:lnTo>
                  <a:lnTo>
                    <a:pt x="146" y="49"/>
                  </a:lnTo>
                  <a:lnTo>
                    <a:pt x="146" y="97"/>
                  </a:lnTo>
                  <a:lnTo>
                    <a:pt x="49" y="0"/>
                  </a:lnTo>
                  <a:close/>
                  <a:moveTo>
                    <a:pt x="6943" y="12381"/>
                  </a:moveTo>
                  <a:lnTo>
                    <a:pt x="6955" y="12442"/>
                  </a:lnTo>
                  <a:lnTo>
                    <a:pt x="6955" y="12442"/>
                  </a:lnTo>
                  <a:lnTo>
                    <a:pt x="7186" y="12672"/>
                  </a:lnTo>
                  <a:lnTo>
                    <a:pt x="7186" y="12672"/>
                  </a:lnTo>
                  <a:lnTo>
                    <a:pt x="6943" y="12381"/>
                  </a:lnTo>
                  <a:close/>
                  <a:moveTo>
                    <a:pt x="6943" y="12430"/>
                  </a:moveTo>
                  <a:lnTo>
                    <a:pt x="6992" y="12672"/>
                  </a:lnTo>
                  <a:lnTo>
                    <a:pt x="7040" y="12915"/>
                  </a:lnTo>
                  <a:lnTo>
                    <a:pt x="6992" y="12624"/>
                  </a:lnTo>
                  <a:lnTo>
                    <a:pt x="6955" y="12442"/>
                  </a:lnTo>
                  <a:lnTo>
                    <a:pt x="6955" y="12442"/>
                  </a:lnTo>
                  <a:lnTo>
                    <a:pt x="6943" y="1243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9"/>
            <p:cNvSpPr/>
            <p:nvPr/>
          </p:nvSpPr>
          <p:spPr>
            <a:xfrm>
              <a:off x="1207000" y="2657200"/>
              <a:ext cx="384800" cy="98350"/>
            </a:xfrm>
            <a:custGeom>
              <a:avLst/>
              <a:gdLst/>
              <a:ahLst/>
              <a:cxnLst/>
              <a:rect l="l" t="t" r="r" b="b"/>
              <a:pathLst>
                <a:path w="15392" h="3934" extrusionOk="0">
                  <a:moveTo>
                    <a:pt x="5244" y="49"/>
                  </a:moveTo>
                  <a:lnTo>
                    <a:pt x="6069" y="98"/>
                  </a:lnTo>
                  <a:lnTo>
                    <a:pt x="6895" y="98"/>
                  </a:lnTo>
                  <a:lnTo>
                    <a:pt x="7672" y="195"/>
                  </a:lnTo>
                  <a:lnTo>
                    <a:pt x="8594" y="341"/>
                  </a:lnTo>
                  <a:lnTo>
                    <a:pt x="9468" y="584"/>
                  </a:lnTo>
                  <a:lnTo>
                    <a:pt x="10342" y="826"/>
                  </a:lnTo>
                  <a:lnTo>
                    <a:pt x="11167" y="1166"/>
                  </a:lnTo>
                  <a:lnTo>
                    <a:pt x="12867" y="1846"/>
                  </a:lnTo>
                  <a:lnTo>
                    <a:pt x="14517" y="2574"/>
                  </a:lnTo>
                  <a:lnTo>
                    <a:pt x="14517" y="2574"/>
                  </a:lnTo>
                  <a:lnTo>
                    <a:pt x="12915" y="2089"/>
                  </a:lnTo>
                  <a:lnTo>
                    <a:pt x="11265" y="1652"/>
                  </a:lnTo>
                  <a:lnTo>
                    <a:pt x="9614" y="1312"/>
                  </a:lnTo>
                  <a:lnTo>
                    <a:pt x="7963" y="1021"/>
                  </a:lnTo>
                  <a:lnTo>
                    <a:pt x="6312" y="778"/>
                  </a:lnTo>
                  <a:lnTo>
                    <a:pt x="4613" y="632"/>
                  </a:lnTo>
                  <a:lnTo>
                    <a:pt x="2914" y="584"/>
                  </a:lnTo>
                  <a:lnTo>
                    <a:pt x="1263" y="584"/>
                  </a:lnTo>
                  <a:lnTo>
                    <a:pt x="2040" y="389"/>
                  </a:lnTo>
                  <a:lnTo>
                    <a:pt x="2816" y="244"/>
                  </a:lnTo>
                  <a:lnTo>
                    <a:pt x="3642" y="147"/>
                  </a:lnTo>
                  <a:lnTo>
                    <a:pt x="4467" y="98"/>
                  </a:lnTo>
                  <a:lnTo>
                    <a:pt x="5244" y="49"/>
                  </a:lnTo>
                  <a:close/>
                  <a:moveTo>
                    <a:pt x="15391" y="2623"/>
                  </a:moveTo>
                  <a:lnTo>
                    <a:pt x="15031" y="2758"/>
                  </a:lnTo>
                  <a:lnTo>
                    <a:pt x="15031" y="2758"/>
                  </a:lnTo>
                  <a:lnTo>
                    <a:pt x="15052" y="2768"/>
                  </a:lnTo>
                  <a:lnTo>
                    <a:pt x="15052" y="2768"/>
                  </a:lnTo>
                  <a:lnTo>
                    <a:pt x="15391" y="2623"/>
                  </a:lnTo>
                  <a:close/>
                  <a:moveTo>
                    <a:pt x="14954" y="2720"/>
                  </a:moveTo>
                  <a:lnTo>
                    <a:pt x="14932" y="2731"/>
                  </a:lnTo>
                  <a:lnTo>
                    <a:pt x="14932" y="2731"/>
                  </a:lnTo>
                  <a:lnTo>
                    <a:pt x="15003" y="2768"/>
                  </a:lnTo>
                  <a:lnTo>
                    <a:pt x="15031" y="2758"/>
                  </a:lnTo>
                  <a:lnTo>
                    <a:pt x="15031" y="2758"/>
                  </a:lnTo>
                  <a:lnTo>
                    <a:pt x="14954" y="2720"/>
                  </a:lnTo>
                  <a:close/>
                  <a:moveTo>
                    <a:pt x="15052" y="2768"/>
                  </a:moveTo>
                  <a:lnTo>
                    <a:pt x="15052" y="2768"/>
                  </a:lnTo>
                  <a:lnTo>
                    <a:pt x="15100" y="2817"/>
                  </a:lnTo>
                  <a:lnTo>
                    <a:pt x="15246" y="2866"/>
                  </a:lnTo>
                  <a:lnTo>
                    <a:pt x="15052" y="2768"/>
                  </a:lnTo>
                  <a:close/>
                  <a:moveTo>
                    <a:pt x="14872" y="2759"/>
                  </a:moveTo>
                  <a:lnTo>
                    <a:pt x="14479" y="2943"/>
                  </a:lnTo>
                  <a:lnTo>
                    <a:pt x="14479" y="2943"/>
                  </a:lnTo>
                  <a:lnTo>
                    <a:pt x="14954" y="2768"/>
                  </a:lnTo>
                  <a:lnTo>
                    <a:pt x="14906" y="2768"/>
                  </a:lnTo>
                  <a:lnTo>
                    <a:pt x="14872" y="2759"/>
                  </a:lnTo>
                  <a:close/>
                  <a:moveTo>
                    <a:pt x="5001" y="1"/>
                  </a:moveTo>
                  <a:lnTo>
                    <a:pt x="4127" y="49"/>
                  </a:lnTo>
                  <a:lnTo>
                    <a:pt x="3205" y="147"/>
                  </a:lnTo>
                  <a:lnTo>
                    <a:pt x="2331" y="292"/>
                  </a:lnTo>
                  <a:lnTo>
                    <a:pt x="583" y="632"/>
                  </a:lnTo>
                  <a:lnTo>
                    <a:pt x="437" y="535"/>
                  </a:lnTo>
                  <a:lnTo>
                    <a:pt x="437" y="535"/>
                  </a:lnTo>
                  <a:lnTo>
                    <a:pt x="535" y="632"/>
                  </a:lnTo>
                  <a:lnTo>
                    <a:pt x="437" y="632"/>
                  </a:lnTo>
                  <a:lnTo>
                    <a:pt x="0" y="729"/>
                  </a:lnTo>
                  <a:lnTo>
                    <a:pt x="0" y="778"/>
                  </a:lnTo>
                  <a:lnTo>
                    <a:pt x="0" y="826"/>
                  </a:lnTo>
                  <a:lnTo>
                    <a:pt x="49" y="826"/>
                  </a:lnTo>
                  <a:lnTo>
                    <a:pt x="632" y="681"/>
                  </a:lnTo>
                  <a:lnTo>
                    <a:pt x="1020" y="1021"/>
                  </a:lnTo>
                  <a:lnTo>
                    <a:pt x="1457" y="1312"/>
                  </a:lnTo>
                  <a:lnTo>
                    <a:pt x="2331" y="1797"/>
                  </a:lnTo>
                  <a:lnTo>
                    <a:pt x="3302" y="2234"/>
                  </a:lnTo>
                  <a:lnTo>
                    <a:pt x="4176" y="2623"/>
                  </a:lnTo>
                  <a:lnTo>
                    <a:pt x="5098" y="3011"/>
                  </a:lnTo>
                  <a:lnTo>
                    <a:pt x="6021" y="3351"/>
                  </a:lnTo>
                  <a:lnTo>
                    <a:pt x="6943" y="3594"/>
                  </a:lnTo>
                  <a:lnTo>
                    <a:pt x="7914" y="3788"/>
                  </a:lnTo>
                  <a:lnTo>
                    <a:pt x="8788" y="3885"/>
                  </a:lnTo>
                  <a:lnTo>
                    <a:pt x="9711" y="3934"/>
                  </a:lnTo>
                  <a:lnTo>
                    <a:pt x="10633" y="3885"/>
                  </a:lnTo>
                  <a:lnTo>
                    <a:pt x="11507" y="3788"/>
                  </a:lnTo>
                  <a:lnTo>
                    <a:pt x="12381" y="3594"/>
                  </a:lnTo>
                  <a:lnTo>
                    <a:pt x="13255" y="3400"/>
                  </a:lnTo>
                  <a:lnTo>
                    <a:pt x="14129" y="3108"/>
                  </a:lnTo>
                  <a:lnTo>
                    <a:pt x="14479" y="2943"/>
                  </a:lnTo>
                  <a:lnTo>
                    <a:pt x="14479" y="2943"/>
                  </a:lnTo>
                  <a:lnTo>
                    <a:pt x="14032" y="3108"/>
                  </a:lnTo>
                  <a:lnTo>
                    <a:pt x="13109" y="3400"/>
                  </a:lnTo>
                  <a:lnTo>
                    <a:pt x="12236" y="3594"/>
                  </a:lnTo>
                  <a:lnTo>
                    <a:pt x="11313" y="3739"/>
                  </a:lnTo>
                  <a:lnTo>
                    <a:pt x="10391" y="3788"/>
                  </a:lnTo>
                  <a:lnTo>
                    <a:pt x="9468" y="3788"/>
                  </a:lnTo>
                  <a:lnTo>
                    <a:pt x="8546" y="3691"/>
                  </a:lnTo>
                  <a:lnTo>
                    <a:pt x="7623" y="3594"/>
                  </a:lnTo>
                  <a:lnTo>
                    <a:pt x="6749" y="3400"/>
                  </a:lnTo>
                  <a:lnTo>
                    <a:pt x="5827" y="3157"/>
                  </a:lnTo>
                  <a:lnTo>
                    <a:pt x="4953" y="2866"/>
                  </a:lnTo>
                  <a:lnTo>
                    <a:pt x="4079" y="2526"/>
                  </a:lnTo>
                  <a:lnTo>
                    <a:pt x="3205" y="2089"/>
                  </a:lnTo>
                  <a:lnTo>
                    <a:pt x="2380" y="1652"/>
                  </a:lnTo>
                  <a:lnTo>
                    <a:pt x="1554" y="1215"/>
                  </a:lnTo>
                  <a:lnTo>
                    <a:pt x="729" y="681"/>
                  </a:lnTo>
                  <a:lnTo>
                    <a:pt x="2574" y="681"/>
                  </a:lnTo>
                  <a:lnTo>
                    <a:pt x="4370" y="778"/>
                  </a:lnTo>
                  <a:lnTo>
                    <a:pt x="6167" y="923"/>
                  </a:lnTo>
                  <a:lnTo>
                    <a:pt x="7963" y="1166"/>
                  </a:lnTo>
                  <a:lnTo>
                    <a:pt x="9711" y="1457"/>
                  </a:lnTo>
                  <a:lnTo>
                    <a:pt x="11459" y="1846"/>
                  </a:lnTo>
                  <a:lnTo>
                    <a:pt x="13207" y="2283"/>
                  </a:lnTo>
                  <a:lnTo>
                    <a:pt x="14872" y="2759"/>
                  </a:lnTo>
                  <a:lnTo>
                    <a:pt x="14872" y="2759"/>
                  </a:lnTo>
                  <a:lnTo>
                    <a:pt x="14932" y="2731"/>
                  </a:lnTo>
                  <a:lnTo>
                    <a:pt x="14932" y="2731"/>
                  </a:lnTo>
                  <a:lnTo>
                    <a:pt x="14178" y="2331"/>
                  </a:lnTo>
                  <a:lnTo>
                    <a:pt x="13255" y="1894"/>
                  </a:lnTo>
                  <a:lnTo>
                    <a:pt x="12381" y="1506"/>
                  </a:lnTo>
                  <a:lnTo>
                    <a:pt x="11459" y="1118"/>
                  </a:lnTo>
                  <a:lnTo>
                    <a:pt x="10536" y="826"/>
                  </a:lnTo>
                  <a:lnTo>
                    <a:pt x="9614" y="535"/>
                  </a:lnTo>
                  <a:lnTo>
                    <a:pt x="8643" y="292"/>
                  </a:lnTo>
                  <a:lnTo>
                    <a:pt x="7672" y="98"/>
                  </a:lnTo>
                  <a:lnTo>
                    <a:pt x="679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9"/>
            <p:cNvSpPr/>
            <p:nvPr/>
          </p:nvSpPr>
          <p:spPr>
            <a:xfrm>
              <a:off x="1408500" y="2823500"/>
              <a:ext cx="134750" cy="341100"/>
            </a:xfrm>
            <a:custGeom>
              <a:avLst/>
              <a:gdLst/>
              <a:ahLst/>
              <a:cxnLst/>
              <a:rect l="l" t="t" r="r" b="b"/>
              <a:pathLst>
                <a:path w="5390" h="13644" extrusionOk="0">
                  <a:moveTo>
                    <a:pt x="3205" y="7429"/>
                  </a:moveTo>
                  <a:lnTo>
                    <a:pt x="3690" y="8740"/>
                  </a:lnTo>
                  <a:lnTo>
                    <a:pt x="4127" y="10099"/>
                  </a:lnTo>
                  <a:lnTo>
                    <a:pt x="4515" y="11507"/>
                  </a:lnTo>
                  <a:lnTo>
                    <a:pt x="4797" y="12634"/>
                  </a:lnTo>
                  <a:lnTo>
                    <a:pt x="4564" y="11507"/>
                  </a:lnTo>
                  <a:lnTo>
                    <a:pt x="4176" y="10148"/>
                  </a:lnTo>
                  <a:lnTo>
                    <a:pt x="3739" y="8740"/>
                  </a:lnTo>
                  <a:lnTo>
                    <a:pt x="3205" y="7429"/>
                  </a:lnTo>
                  <a:close/>
                  <a:moveTo>
                    <a:pt x="4797" y="12634"/>
                  </a:moveTo>
                  <a:lnTo>
                    <a:pt x="4842" y="12852"/>
                  </a:lnTo>
                  <a:lnTo>
                    <a:pt x="4842" y="12852"/>
                  </a:lnTo>
                  <a:lnTo>
                    <a:pt x="4855" y="12867"/>
                  </a:lnTo>
                  <a:lnTo>
                    <a:pt x="4797" y="12634"/>
                  </a:lnTo>
                  <a:close/>
                  <a:moveTo>
                    <a:pt x="97" y="1"/>
                  </a:moveTo>
                  <a:lnTo>
                    <a:pt x="291" y="438"/>
                  </a:lnTo>
                  <a:lnTo>
                    <a:pt x="146" y="195"/>
                  </a:lnTo>
                  <a:lnTo>
                    <a:pt x="146" y="146"/>
                  </a:lnTo>
                  <a:lnTo>
                    <a:pt x="49" y="49"/>
                  </a:lnTo>
                  <a:lnTo>
                    <a:pt x="0" y="49"/>
                  </a:lnTo>
                  <a:lnTo>
                    <a:pt x="0" y="98"/>
                  </a:lnTo>
                  <a:lnTo>
                    <a:pt x="146" y="243"/>
                  </a:lnTo>
                  <a:lnTo>
                    <a:pt x="146" y="340"/>
                  </a:lnTo>
                  <a:lnTo>
                    <a:pt x="146" y="340"/>
                  </a:lnTo>
                  <a:lnTo>
                    <a:pt x="437" y="777"/>
                  </a:lnTo>
                  <a:lnTo>
                    <a:pt x="1505" y="3205"/>
                  </a:lnTo>
                  <a:lnTo>
                    <a:pt x="2039" y="4467"/>
                  </a:lnTo>
                  <a:lnTo>
                    <a:pt x="2525" y="5681"/>
                  </a:lnTo>
                  <a:lnTo>
                    <a:pt x="1651" y="3448"/>
                  </a:lnTo>
                  <a:lnTo>
                    <a:pt x="1214" y="2331"/>
                  </a:lnTo>
                  <a:lnTo>
                    <a:pt x="728" y="1263"/>
                  </a:lnTo>
                  <a:lnTo>
                    <a:pt x="728" y="1263"/>
                  </a:lnTo>
                  <a:lnTo>
                    <a:pt x="1602" y="2525"/>
                  </a:lnTo>
                  <a:lnTo>
                    <a:pt x="2379" y="3788"/>
                  </a:lnTo>
                  <a:lnTo>
                    <a:pt x="3107" y="5147"/>
                  </a:lnTo>
                  <a:lnTo>
                    <a:pt x="3739" y="6555"/>
                  </a:lnTo>
                  <a:lnTo>
                    <a:pt x="4030" y="7332"/>
                  </a:lnTo>
                  <a:lnTo>
                    <a:pt x="4224" y="8109"/>
                  </a:lnTo>
                  <a:lnTo>
                    <a:pt x="4418" y="8934"/>
                  </a:lnTo>
                  <a:lnTo>
                    <a:pt x="4613" y="9711"/>
                  </a:lnTo>
                  <a:lnTo>
                    <a:pt x="4758" y="10536"/>
                  </a:lnTo>
                  <a:lnTo>
                    <a:pt x="4855" y="11362"/>
                  </a:lnTo>
                  <a:lnTo>
                    <a:pt x="4904" y="12187"/>
                  </a:lnTo>
                  <a:lnTo>
                    <a:pt x="4952" y="13012"/>
                  </a:lnTo>
                  <a:lnTo>
                    <a:pt x="4855" y="12915"/>
                  </a:lnTo>
                  <a:lnTo>
                    <a:pt x="4842" y="12852"/>
                  </a:lnTo>
                  <a:lnTo>
                    <a:pt x="4842" y="12852"/>
                  </a:lnTo>
                  <a:lnTo>
                    <a:pt x="3690" y="11556"/>
                  </a:lnTo>
                  <a:lnTo>
                    <a:pt x="3156" y="10876"/>
                  </a:lnTo>
                  <a:lnTo>
                    <a:pt x="2622" y="10196"/>
                  </a:lnTo>
                  <a:lnTo>
                    <a:pt x="2136" y="9468"/>
                  </a:lnTo>
                  <a:lnTo>
                    <a:pt x="1699" y="8691"/>
                  </a:lnTo>
                  <a:lnTo>
                    <a:pt x="1360" y="7866"/>
                  </a:lnTo>
                  <a:lnTo>
                    <a:pt x="1020" y="7041"/>
                  </a:lnTo>
                  <a:lnTo>
                    <a:pt x="777" y="6215"/>
                  </a:lnTo>
                  <a:lnTo>
                    <a:pt x="583" y="5390"/>
                  </a:lnTo>
                  <a:lnTo>
                    <a:pt x="486" y="4564"/>
                  </a:lnTo>
                  <a:lnTo>
                    <a:pt x="340" y="3739"/>
                  </a:lnTo>
                  <a:lnTo>
                    <a:pt x="243" y="2040"/>
                  </a:lnTo>
                  <a:lnTo>
                    <a:pt x="146" y="340"/>
                  </a:lnTo>
                  <a:lnTo>
                    <a:pt x="146" y="2088"/>
                  </a:lnTo>
                  <a:lnTo>
                    <a:pt x="194" y="3011"/>
                  </a:lnTo>
                  <a:lnTo>
                    <a:pt x="243" y="3933"/>
                  </a:lnTo>
                  <a:lnTo>
                    <a:pt x="389" y="4856"/>
                  </a:lnTo>
                  <a:lnTo>
                    <a:pt x="534" y="5730"/>
                  </a:lnTo>
                  <a:lnTo>
                    <a:pt x="728" y="6652"/>
                  </a:lnTo>
                  <a:lnTo>
                    <a:pt x="1020" y="7526"/>
                  </a:lnTo>
                  <a:lnTo>
                    <a:pt x="1360" y="8303"/>
                  </a:lnTo>
                  <a:lnTo>
                    <a:pt x="1748" y="9031"/>
                  </a:lnTo>
                  <a:lnTo>
                    <a:pt x="2185" y="9759"/>
                  </a:lnTo>
                  <a:lnTo>
                    <a:pt x="2670" y="10488"/>
                  </a:lnTo>
                  <a:lnTo>
                    <a:pt x="3205" y="11119"/>
                  </a:lnTo>
                  <a:lnTo>
                    <a:pt x="3739" y="11799"/>
                  </a:lnTo>
                  <a:lnTo>
                    <a:pt x="4904" y="13061"/>
                  </a:lnTo>
                  <a:lnTo>
                    <a:pt x="4904" y="13207"/>
                  </a:lnTo>
                  <a:lnTo>
                    <a:pt x="4952" y="13207"/>
                  </a:lnTo>
                  <a:lnTo>
                    <a:pt x="4952" y="13595"/>
                  </a:lnTo>
                  <a:lnTo>
                    <a:pt x="4952" y="13644"/>
                  </a:lnTo>
                  <a:lnTo>
                    <a:pt x="5049" y="13644"/>
                  </a:lnTo>
                  <a:lnTo>
                    <a:pt x="5049" y="13595"/>
                  </a:lnTo>
                  <a:lnTo>
                    <a:pt x="5049" y="13255"/>
                  </a:lnTo>
                  <a:lnTo>
                    <a:pt x="5341" y="13547"/>
                  </a:lnTo>
                  <a:lnTo>
                    <a:pt x="5389" y="13547"/>
                  </a:lnTo>
                  <a:lnTo>
                    <a:pt x="5389" y="13498"/>
                  </a:lnTo>
                  <a:lnTo>
                    <a:pt x="5049" y="13110"/>
                  </a:lnTo>
                  <a:lnTo>
                    <a:pt x="5049" y="12284"/>
                  </a:lnTo>
                  <a:lnTo>
                    <a:pt x="5001" y="11410"/>
                  </a:lnTo>
                  <a:lnTo>
                    <a:pt x="4904" y="10585"/>
                  </a:lnTo>
                  <a:lnTo>
                    <a:pt x="4758" y="9759"/>
                  </a:lnTo>
                  <a:lnTo>
                    <a:pt x="4564" y="8934"/>
                  </a:lnTo>
                  <a:lnTo>
                    <a:pt x="4370" y="8157"/>
                  </a:lnTo>
                  <a:lnTo>
                    <a:pt x="4127" y="7332"/>
                  </a:lnTo>
                  <a:lnTo>
                    <a:pt x="3836" y="6555"/>
                  </a:lnTo>
                  <a:lnTo>
                    <a:pt x="3496" y="5827"/>
                  </a:lnTo>
                  <a:lnTo>
                    <a:pt x="3156" y="5050"/>
                  </a:lnTo>
                  <a:lnTo>
                    <a:pt x="2768" y="4322"/>
                  </a:lnTo>
                  <a:lnTo>
                    <a:pt x="2379" y="3593"/>
                  </a:lnTo>
                  <a:lnTo>
                    <a:pt x="1505" y="2137"/>
                  </a:lnTo>
                  <a:lnTo>
                    <a:pt x="534" y="777"/>
                  </a:lnTo>
                  <a:lnTo>
                    <a:pt x="14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9"/>
            <p:cNvSpPr/>
            <p:nvPr/>
          </p:nvSpPr>
          <p:spPr>
            <a:xfrm>
              <a:off x="1282250" y="3239825"/>
              <a:ext cx="326550" cy="165100"/>
            </a:xfrm>
            <a:custGeom>
              <a:avLst/>
              <a:gdLst/>
              <a:ahLst/>
              <a:cxnLst/>
              <a:rect l="l" t="t" r="r" b="b"/>
              <a:pathLst>
                <a:path w="13062" h="6604" extrusionOk="0">
                  <a:moveTo>
                    <a:pt x="1651" y="632"/>
                  </a:moveTo>
                  <a:lnTo>
                    <a:pt x="2962" y="875"/>
                  </a:lnTo>
                  <a:lnTo>
                    <a:pt x="4273" y="1166"/>
                  </a:lnTo>
                  <a:lnTo>
                    <a:pt x="5536" y="1555"/>
                  </a:lnTo>
                  <a:lnTo>
                    <a:pt x="6798" y="2040"/>
                  </a:lnTo>
                  <a:lnTo>
                    <a:pt x="7526" y="2380"/>
                  </a:lnTo>
                  <a:lnTo>
                    <a:pt x="8206" y="2768"/>
                  </a:lnTo>
                  <a:lnTo>
                    <a:pt x="8837" y="3205"/>
                  </a:lnTo>
                  <a:lnTo>
                    <a:pt x="9468" y="3642"/>
                  </a:lnTo>
                  <a:lnTo>
                    <a:pt x="10682" y="4662"/>
                  </a:lnTo>
                  <a:lnTo>
                    <a:pt x="11847" y="5681"/>
                  </a:lnTo>
                  <a:lnTo>
                    <a:pt x="10634" y="4905"/>
                  </a:lnTo>
                  <a:lnTo>
                    <a:pt x="9420" y="4176"/>
                  </a:lnTo>
                  <a:lnTo>
                    <a:pt x="8206" y="3448"/>
                  </a:lnTo>
                  <a:lnTo>
                    <a:pt x="6944" y="2768"/>
                  </a:lnTo>
                  <a:lnTo>
                    <a:pt x="5633" y="2186"/>
                  </a:lnTo>
                  <a:lnTo>
                    <a:pt x="4322" y="1603"/>
                  </a:lnTo>
                  <a:lnTo>
                    <a:pt x="3011" y="1069"/>
                  </a:lnTo>
                  <a:lnTo>
                    <a:pt x="1651" y="632"/>
                  </a:lnTo>
                  <a:close/>
                  <a:moveTo>
                    <a:pt x="1" y="1"/>
                  </a:moveTo>
                  <a:lnTo>
                    <a:pt x="1" y="49"/>
                  </a:lnTo>
                  <a:lnTo>
                    <a:pt x="49" y="147"/>
                  </a:lnTo>
                  <a:lnTo>
                    <a:pt x="49" y="195"/>
                  </a:lnTo>
                  <a:lnTo>
                    <a:pt x="98" y="292"/>
                  </a:lnTo>
                  <a:lnTo>
                    <a:pt x="146" y="341"/>
                  </a:lnTo>
                  <a:lnTo>
                    <a:pt x="292" y="389"/>
                  </a:lnTo>
                  <a:lnTo>
                    <a:pt x="875" y="1020"/>
                  </a:lnTo>
                  <a:lnTo>
                    <a:pt x="1506" y="1700"/>
                  </a:lnTo>
                  <a:lnTo>
                    <a:pt x="2186" y="2331"/>
                  </a:lnTo>
                  <a:lnTo>
                    <a:pt x="2914" y="2914"/>
                  </a:lnTo>
                  <a:lnTo>
                    <a:pt x="3642" y="3448"/>
                  </a:lnTo>
                  <a:lnTo>
                    <a:pt x="4419" y="3982"/>
                  </a:lnTo>
                  <a:lnTo>
                    <a:pt x="5196" y="4468"/>
                  </a:lnTo>
                  <a:lnTo>
                    <a:pt x="6021" y="4905"/>
                  </a:lnTo>
                  <a:lnTo>
                    <a:pt x="6847" y="5293"/>
                  </a:lnTo>
                  <a:lnTo>
                    <a:pt x="7720" y="5681"/>
                  </a:lnTo>
                  <a:lnTo>
                    <a:pt x="8546" y="5973"/>
                  </a:lnTo>
                  <a:lnTo>
                    <a:pt x="9468" y="6215"/>
                  </a:lnTo>
                  <a:lnTo>
                    <a:pt x="10342" y="6410"/>
                  </a:lnTo>
                  <a:lnTo>
                    <a:pt x="11216" y="6555"/>
                  </a:lnTo>
                  <a:lnTo>
                    <a:pt x="12139" y="6604"/>
                  </a:lnTo>
                  <a:lnTo>
                    <a:pt x="13061" y="6604"/>
                  </a:lnTo>
                  <a:lnTo>
                    <a:pt x="13061" y="6555"/>
                  </a:lnTo>
                  <a:lnTo>
                    <a:pt x="12042" y="6458"/>
                  </a:lnTo>
                  <a:lnTo>
                    <a:pt x="11119" y="6313"/>
                  </a:lnTo>
                  <a:lnTo>
                    <a:pt x="10148" y="6118"/>
                  </a:lnTo>
                  <a:lnTo>
                    <a:pt x="9226" y="5924"/>
                  </a:lnTo>
                  <a:lnTo>
                    <a:pt x="8303" y="5633"/>
                  </a:lnTo>
                  <a:lnTo>
                    <a:pt x="7429" y="5342"/>
                  </a:lnTo>
                  <a:lnTo>
                    <a:pt x="6507" y="4953"/>
                  </a:lnTo>
                  <a:lnTo>
                    <a:pt x="5633" y="4468"/>
                  </a:lnTo>
                  <a:lnTo>
                    <a:pt x="4904" y="4079"/>
                  </a:lnTo>
                  <a:lnTo>
                    <a:pt x="4225" y="3594"/>
                  </a:lnTo>
                  <a:lnTo>
                    <a:pt x="3496" y="3157"/>
                  </a:lnTo>
                  <a:lnTo>
                    <a:pt x="2865" y="2623"/>
                  </a:lnTo>
                  <a:lnTo>
                    <a:pt x="2234" y="2089"/>
                  </a:lnTo>
                  <a:lnTo>
                    <a:pt x="1603" y="1555"/>
                  </a:lnTo>
                  <a:lnTo>
                    <a:pt x="1020" y="972"/>
                  </a:lnTo>
                  <a:lnTo>
                    <a:pt x="438" y="389"/>
                  </a:lnTo>
                  <a:lnTo>
                    <a:pt x="729" y="438"/>
                  </a:lnTo>
                  <a:lnTo>
                    <a:pt x="2283" y="972"/>
                  </a:lnTo>
                  <a:lnTo>
                    <a:pt x="3788" y="1603"/>
                  </a:lnTo>
                  <a:lnTo>
                    <a:pt x="5244" y="2234"/>
                  </a:lnTo>
                  <a:lnTo>
                    <a:pt x="6701" y="2963"/>
                  </a:lnTo>
                  <a:lnTo>
                    <a:pt x="8157" y="3691"/>
                  </a:lnTo>
                  <a:lnTo>
                    <a:pt x="9565" y="4468"/>
                  </a:lnTo>
                  <a:lnTo>
                    <a:pt x="10973" y="5244"/>
                  </a:lnTo>
                  <a:lnTo>
                    <a:pt x="12333" y="6118"/>
                  </a:lnTo>
                  <a:lnTo>
                    <a:pt x="12430" y="6215"/>
                  </a:lnTo>
                  <a:lnTo>
                    <a:pt x="12818" y="6458"/>
                  </a:lnTo>
                  <a:lnTo>
                    <a:pt x="12818" y="6410"/>
                  </a:lnTo>
                  <a:lnTo>
                    <a:pt x="12090" y="5876"/>
                  </a:lnTo>
                  <a:lnTo>
                    <a:pt x="10925" y="4710"/>
                  </a:lnTo>
                  <a:lnTo>
                    <a:pt x="10342" y="4176"/>
                  </a:lnTo>
                  <a:lnTo>
                    <a:pt x="9711" y="3642"/>
                  </a:lnTo>
                  <a:lnTo>
                    <a:pt x="9031" y="3157"/>
                  </a:lnTo>
                  <a:lnTo>
                    <a:pt x="8352" y="2671"/>
                  </a:lnTo>
                  <a:lnTo>
                    <a:pt x="7623" y="2283"/>
                  </a:lnTo>
                  <a:lnTo>
                    <a:pt x="6847" y="1894"/>
                  </a:lnTo>
                  <a:lnTo>
                    <a:pt x="5293" y="1312"/>
                  </a:lnTo>
                  <a:lnTo>
                    <a:pt x="3691" y="875"/>
                  </a:lnTo>
                  <a:lnTo>
                    <a:pt x="2088" y="486"/>
                  </a:lnTo>
                  <a:lnTo>
                    <a:pt x="438" y="244"/>
                  </a:lnTo>
                  <a:lnTo>
                    <a:pt x="195" y="195"/>
                  </a:lnTo>
                  <a:lnTo>
                    <a:pt x="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9"/>
            <p:cNvSpPr/>
            <p:nvPr/>
          </p:nvSpPr>
          <p:spPr>
            <a:xfrm>
              <a:off x="2034800" y="2187475"/>
              <a:ext cx="70425" cy="462475"/>
            </a:xfrm>
            <a:custGeom>
              <a:avLst/>
              <a:gdLst/>
              <a:ahLst/>
              <a:cxnLst/>
              <a:rect l="l" t="t" r="r" b="b"/>
              <a:pathLst>
                <a:path w="2817" h="18499" extrusionOk="0">
                  <a:moveTo>
                    <a:pt x="1166" y="1020"/>
                  </a:moveTo>
                  <a:lnTo>
                    <a:pt x="1652" y="3059"/>
                  </a:lnTo>
                  <a:lnTo>
                    <a:pt x="2137" y="5050"/>
                  </a:lnTo>
                  <a:lnTo>
                    <a:pt x="2331" y="6069"/>
                  </a:lnTo>
                  <a:lnTo>
                    <a:pt x="2477" y="7089"/>
                  </a:lnTo>
                  <a:lnTo>
                    <a:pt x="2574" y="8109"/>
                  </a:lnTo>
                  <a:lnTo>
                    <a:pt x="2623" y="9128"/>
                  </a:lnTo>
                  <a:lnTo>
                    <a:pt x="2574" y="10293"/>
                  </a:lnTo>
                  <a:lnTo>
                    <a:pt x="2380" y="11410"/>
                  </a:lnTo>
                  <a:lnTo>
                    <a:pt x="2137" y="12527"/>
                  </a:lnTo>
                  <a:lnTo>
                    <a:pt x="1797" y="13643"/>
                  </a:lnTo>
                  <a:lnTo>
                    <a:pt x="1409" y="14760"/>
                  </a:lnTo>
                  <a:lnTo>
                    <a:pt x="1020" y="15877"/>
                  </a:lnTo>
                  <a:lnTo>
                    <a:pt x="98" y="17965"/>
                  </a:lnTo>
                  <a:lnTo>
                    <a:pt x="195" y="16945"/>
                  </a:lnTo>
                  <a:lnTo>
                    <a:pt x="292" y="15925"/>
                  </a:lnTo>
                  <a:lnTo>
                    <a:pt x="583" y="13886"/>
                  </a:lnTo>
                  <a:lnTo>
                    <a:pt x="826" y="11847"/>
                  </a:lnTo>
                  <a:lnTo>
                    <a:pt x="1069" y="9808"/>
                  </a:lnTo>
                  <a:lnTo>
                    <a:pt x="1215" y="7623"/>
                  </a:lnTo>
                  <a:lnTo>
                    <a:pt x="1312" y="5438"/>
                  </a:lnTo>
                  <a:lnTo>
                    <a:pt x="1263" y="3253"/>
                  </a:lnTo>
                  <a:lnTo>
                    <a:pt x="1166" y="1020"/>
                  </a:lnTo>
                  <a:close/>
                  <a:moveTo>
                    <a:pt x="972" y="0"/>
                  </a:moveTo>
                  <a:lnTo>
                    <a:pt x="972" y="49"/>
                  </a:lnTo>
                  <a:lnTo>
                    <a:pt x="1118" y="874"/>
                  </a:lnTo>
                  <a:lnTo>
                    <a:pt x="1166" y="5341"/>
                  </a:lnTo>
                  <a:lnTo>
                    <a:pt x="1118" y="7574"/>
                  </a:lnTo>
                  <a:lnTo>
                    <a:pt x="1020" y="8691"/>
                  </a:lnTo>
                  <a:lnTo>
                    <a:pt x="923" y="9759"/>
                  </a:lnTo>
                  <a:lnTo>
                    <a:pt x="729" y="11847"/>
                  </a:lnTo>
                  <a:lnTo>
                    <a:pt x="438" y="13935"/>
                  </a:lnTo>
                  <a:lnTo>
                    <a:pt x="195" y="16022"/>
                  </a:lnTo>
                  <a:lnTo>
                    <a:pt x="49" y="18110"/>
                  </a:lnTo>
                  <a:lnTo>
                    <a:pt x="1" y="18207"/>
                  </a:lnTo>
                  <a:lnTo>
                    <a:pt x="1" y="18256"/>
                  </a:lnTo>
                  <a:lnTo>
                    <a:pt x="1" y="18304"/>
                  </a:lnTo>
                  <a:lnTo>
                    <a:pt x="49" y="18304"/>
                  </a:lnTo>
                  <a:lnTo>
                    <a:pt x="49" y="18450"/>
                  </a:lnTo>
                  <a:lnTo>
                    <a:pt x="49" y="18499"/>
                  </a:lnTo>
                  <a:lnTo>
                    <a:pt x="98" y="18450"/>
                  </a:lnTo>
                  <a:lnTo>
                    <a:pt x="98" y="18353"/>
                  </a:lnTo>
                  <a:lnTo>
                    <a:pt x="147" y="18304"/>
                  </a:lnTo>
                  <a:lnTo>
                    <a:pt x="632" y="17285"/>
                  </a:lnTo>
                  <a:lnTo>
                    <a:pt x="1069" y="16265"/>
                  </a:lnTo>
                  <a:lnTo>
                    <a:pt x="1506" y="15197"/>
                  </a:lnTo>
                  <a:lnTo>
                    <a:pt x="1894" y="14080"/>
                  </a:lnTo>
                  <a:lnTo>
                    <a:pt x="2234" y="12964"/>
                  </a:lnTo>
                  <a:lnTo>
                    <a:pt x="2526" y="11847"/>
                  </a:lnTo>
                  <a:lnTo>
                    <a:pt x="2720" y="10730"/>
                  </a:lnTo>
                  <a:lnTo>
                    <a:pt x="2817" y="9614"/>
                  </a:lnTo>
                  <a:lnTo>
                    <a:pt x="2817" y="8497"/>
                  </a:lnTo>
                  <a:lnTo>
                    <a:pt x="2720" y="7380"/>
                  </a:lnTo>
                  <a:lnTo>
                    <a:pt x="2574" y="6312"/>
                  </a:lnTo>
                  <a:lnTo>
                    <a:pt x="2331" y="5195"/>
                  </a:lnTo>
                  <a:lnTo>
                    <a:pt x="2089" y="3885"/>
                  </a:lnTo>
                  <a:lnTo>
                    <a:pt x="1797" y="2622"/>
                  </a:lnTo>
                  <a:lnTo>
                    <a:pt x="1457" y="1311"/>
                  </a:lnTo>
                  <a:lnTo>
                    <a:pt x="1118"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9"/>
            <p:cNvSpPr/>
            <p:nvPr/>
          </p:nvSpPr>
          <p:spPr>
            <a:xfrm>
              <a:off x="2006900" y="2244525"/>
              <a:ext cx="47350" cy="407850"/>
            </a:xfrm>
            <a:custGeom>
              <a:avLst/>
              <a:gdLst/>
              <a:ahLst/>
              <a:cxnLst/>
              <a:rect l="l" t="t" r="r" b="b"/>
              <a:pathLst>
                <a:path w="1894" h="16314" extrusionOk="0">
                  <a:moveTo>
                    <a:pt x="1845" y="0"/>
                  </a:moveTo>
                  <a:lnTo>
                    <a:pt x="1505" y="874"/>
                  </a:lnTo>
                  <a:lnTo>
                    <a:pt x="1165" y="1797"/>
                  </a:lnTo>
                  <a:lnTo>
                    <a:pt x="874" y="2719"/>
                  </a:lnTo>
                  <a:lnTo>
                    <a:pt x="631" y="3690"/>
                  </a:lnTo>
                  <a:lnTo>
                    <a:pt x="437" y="4613"/>
                  </a:lnTo>
                  <a:lnTo>
                    <a:pt x="291" y="5584"/>
                  </a:lnTo>
                  <a:lnTo>
                    <a:pt x="146" y="6555"/>
                  </a:lnTo>
                  <a:lnTo>
                    <a:pt x="49" y="7526"/>
                  </a:lnTo>
                  <a:lnTo>
                    <a:pt x="0" y="8108"/>
                  </a:lnTo>
                  <a:lnTo>
                    <a:pt x="0" y="8643"/>
                  </a:lnTo>
                  <a:lnTo>
                    <a:pt x="97" y="9759"/>
                  </a:lnTo>
                  <a:lnTo>
                    <a:pt x="243" y="10827"/>
                  </a:lnTo>
                  <a:lnTo>
                    <a:pt x="389" y="11896"/>
                  </a:lnTo>
                  <a:lnTo>
                    <a:pt x="826" y="14080"/>
                  </a:lnTo>
                  <a:lnTo>
                    <a:pt x="971" y="15148"/>
                  </a:lnTo>
                  <a:lnTo>
                    <a:pt x="1068" y="16265"/>
                  </a:lnTo>
                  <a:lnTo>
                    <a:pt x="1117" y="16314"/>
                  </a:lnTo>
                  <a:lnTo>
                    <a:pt x="1117" y="16265"/>
                  </a:lnTo>
                  <a:lnTo>
                    <a:pt x="1068" y="15246"/>
                  </a:lnTo>
                  <a:lnTo>
                    <a:pt x="923" y="14226"/>
                  </a:lnTo>
                  <a:lnTo>
                    <a:pt x="534" y="12187"/>
                  </a:lnTo>
                  <a:lnTo>
                    <a:pt x="389" y="11216"/>
                  </a:lnTo>
                  <a:lnTo>
                    <a:pt x="243" y="10196"/>
                  </a:lnTo>
                  <a:lnTo>
                    <a:pt x="146" y="9177"/>
                  </a:lnTo>
                  <a:lnTo>
                    <a:pt x="146" y="8157"/>
                  </a:lnTo>
                  <a:lnTo>
                    <a:pt x="243" y="7089"/>
                  </a:lnTo>
                  <a:lnTo>
                    <a:pt x="340" y="6069"/>
                  </a:lnTo>
                  <a:lnTo>
                    <a:pt x="486" y="5001"/>
                  </a:lnTo>
                  <a:lnTo>
                    <a:pt x="680" y="3982"/>
                  </a:lnTo>
                  <a:lnTo>
                    <a:pt x="923" y="2962"/>
                  </a:lnTo>
                  <a:lnTo>
                    <a:pt x="1214" y="1942"/>
                  </a:lnTo>
                  <a:lnTo>
                    <a:pt x="1505" y="971"/>
                  </a:lnTo>
                  <a:lnTo>
                    <a:pt x="189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9"/>
            <p:cNvSpPr/>
            <p:nvPr/>
          </p:nvSpPr>
          <p:spPr>
            <a:xfrm>
              <a:off x="1970475" y="2679050"/>
              <a:ext cx="302275" cy="360525"/>
            </a:xfrm>
            <a:custGeom>
              <a:avLst/>
              <a:gdLst/>
              <a:ahLst/>
              <a:cxnLst/>
              <a:rect l="l" t="t" r="r" b="b"/>
              <a:pathLst>
                <a:path w="12091" h="14421" extrusionOk="0">
                  <a:moveTo>
                    <a:pt x="11362" y="1749"/>
                  </a:moveTo>
                  <a:lnTo>
                    <a:pt x="11119" y="2574"/>
                  </a:lnTo>
                  <a:lnTo>
                    <a:pt x="10925" y="3400"/>
                  </a:lnTo>
                  <a:lnTo>
                    <a:pt x="10536" y="5050"/>
                  </a:lnTo>
                  <a:lnTo>
                    <a:pt x="10294" y="5876"/>
                  </a:lnTo>
                  <a:lnTo>
                    <a:pt x="10051" y="6701"/>
                  </a:lnTo>
                  <a:lnTo>
                    <a:pt x="9711" y="7478"/>
                  </a:lnTo>
                  <a:lnTo>
                    <a:pt x="9323" y="8255"/>
                  </a:lnTo>
                  <a:lnTo>
                    <a:pt x="8983" y="8789"/>
                  </a:lnTo>
                  <a:lnTo>
                    <a:pt x="8594" y="9274"/>
                  </a:lnTo>
                  <a:lnTo>
                    <a:pt x="8206" y="9760"/>
                  </a:lnTo>
                  <a:lnTo>
                    <a:pt x="7769" y="10245"/>
                  </a:lnTo>
                  <a:lnTo>
                    <a:pt x="7332" y="10682"/>
                  </a:lnTo>
                  <a:lnTo>
                    <a:pt x="6846" y="11119"/>
                  </a:lnTo>
                  <a:lnTo>
                    <a:pt x="6361" y="11508"/>
                  </a:lnTo>
                  <a:lnTo>
                    <a:pt x="5875" y="11896"/>
                  </a:lnTo>
                  <a:lnTo>
                    <a:pt x="5341" y="12236"/>
                  </a:lnTo>
                  <a:lnTo>
                    <a:pt x="4807" y="12576"/>
                  </a:lnTo>
                  <a:lnTo>
                    <a:pt x="4273" y="12867"/>
                  </a:lnTo>
                  <a:lnTo>
                    <a:pt x="3691" y="13158"/>
                  </a:lnTo>
                  <a:lnTo>
                    <a:pt x="3108" y="13401"/>
                  </a:lnTo>
                  <a:lnTo>
                    <a:pt x="2525" y="13644"/>
                  </a:lnTo>
                  <a:lnTo>
                    <a:pt x="1943" y="13838"/>
                  </a:lnTo>
                  <a:lnTo>
                    <a:pt x="1312" y="13984"/>
                  </a:lnTo>
                  <a:lnTo>
                    <a:pt x="1360" y="13935"/>
                  </a:lnTo>
                  <a:lnTo>
                    <a:pt x="2137" y="13353"/>
                  </a:lnTo>
                  <a:lnTo>
                    <a:pt x="2914" y="12770"/>
                  </a:lnTo>
                  <a:lnTo>
                    <a:pt x="3691" y="12187"/>
                  </a:lnTo>
                  <a:lnTo>
                    <a:pt x="4467" y="11508"/>
                  </a:lnTo>
                  <a:lnTo>
                    <a:pt x="5196" y="10828"/>
                  </a:lnTo>
                  <a:lnTo>
                    <a:pt x="5924" y="10100"/>
                  </a:lnTo>
                  <a:lnTo>
                    <a:pt x="6604" y="9371"/>
                  </a:lnTo>
                  <a:lnTo>
                    <a:pt x="7283" y="8595"/>
                  </a:lnTo>
                  <a:lnTo>
                    <a:pt x="7915" y="7818"/>
                  </a:lnTo>
                  <a:lnTo>
                    <a:pt x="8497" y="6992"/>
                  </a:lnTo>
                  <a:lnTo>
                    <a:pt x="9080" y="6167"/>
                  </a:lnTo>
                  <a:lnTo>
                    <a:pt x="9614" y="5293"/>
                  </a:lnTo>
                  <a:lnTo>
                    <a:pt x="10148" y="4419"/>
                  </a:lnTo>
                  <a:lnTo>
                    <a:pt x="10585" y="3545"/>
                  </a:lnTo>
                  <a:lnTo>
                    <a:pt x="10973" y="2671"/>
                  </a:lnTo>
                  <a:lnTo>
                    <a:pt x="11362" y="1749"/>
                  </a:lnTo>
                  <a:close/>
                  <a:moveTo>
                    <a:pt x="12041" y="1"/>
                  </a:moveTo>
                  <a:lnTo>
                    <a:pt x="11993" y="49"/>
                  </a:lnTo>
                  <a:lnTo>
                    <a:pt x="11702" y="681"/>
                  </a:lnTo>
                  <a:lnTo>
                    <a:pt x="11847" y="292"/>
                  </a:lnTo>
                  <a:lnTo>
                    <a:pt x="11799" y="244"/>
                  </a:lnTo>
                  <a:lnTo>
                    <a:pt x="11799" y="292"/>
                  </a:lnTo>
                  <a:lnTo>
                    <a:pt x="10876" y="2331"/>
                  </a:lnTo>
                  <a:lnTo>
                    <a:pt x="10342" y="3351"/>
                  </a:lnTo>
                  <a:lnTo>
                    <a:pt x="9857" y="4371"/>
                  </a:lnTo>
                  <a:lnTo>
                    <a:pt x="9323" y="5342"/>
                  </a:lnTo>
                  <a:lnTo>
                    <a:pt x="8691" y="6313"/>
                  </a:lnTo>
                  <a:lnTo>
                    <a:pt x="8060" y="7284"/>
                  </a:lnTo>
                  <a:lnTo>
                    <a:pt x="7381" y="8206"/>
                  </a:lnTo>
                  <a:lnTo>
                    <a:pt x="6749" y="8983"/>
                  </a:lnTo>
                  <a:lnTo>
                    <a:pt x="6070" y="9711"/>
                  </a:lnTo>
                  <a:lnTo>
                    <a:pt x="5390" y="10440"/>
                  </a:lnTo>
                  <a:lnTo>
                    <a:pt x="4662" y="11119"/>
                  </a:lnTo>
                  <a:lnTo>
                    <a:pt x="3933" y="11799"/>
                  </a:lnTo>
                  <a:lnTo>
                    <a:pt x="3156" y="12479"/>
                  </a:lnTo>
                  <a:lnTo>
                    <a:pt x="2331" y="13110"/>
                  </a:lnTo>
                  <a:lnTo>
                    <a:pt x="1554" y="13693"/>
                  </a:lnTo>
                  <a:lnTo>
                    <a:pt x="1554" y="13693"/>
                  </a:lnTo>
                  <a:lnTo>
                    <a:pt x="2671" y="11993"/>
                  </a:lnTo>
                  <a:lnTo>
                    <a:pt x="3788" y="10294"/>
                  </a:lnTo>
                  <a:lnTo>
                    <a:pt x="4953" y="8595"/>
                  </a:lnTo>
                  <a:lnTo>
                    <a:pt x="5584" y="7721"/>
                  </a:lnTo>
                  <a:lnTo>
                    <a:pt x="6215" y="6944"/>
                  </a:lnTo>
                  <a:lnTo>
                    <a:pt x="8983" y="3594"/>
                  </a:lnTo>
                  <a:lnTo>
                    <a:pt x="11799" y="244"/>
                  </a:lnTo>
                  <a:lnTo>
                    <a:pt x="11799" y="244"/>
                  </a:lnTo>
                  <a:lnTo>
                    <a:pt x="11022" y="1069"/>
                  </a:lnTo>
                  <a:lnTo>
                    <a:pt x="10245" y="1943"/>
                  </a:lnTo>
                  <a:lnTo>
                    <a:pt x="8740" y="3691"/>
                  </a:lnTo>
                  <a:lnTo>
                    <a:pt x="5875" y="7235"/>
                  </a:lnTo>
                  <a:lnTo>
                    <a:pt x="5244" y="8012"/>
                  </a:lnTo>
                  <a:lnTo>
                    <a:pt x="4613" y="8837"/>
                  </a:lnTo>
                  <a:lnTo>
                    <a:pt x="3496" y="10537"/>
                  </a:lnTo>
                  <a:lnTo>
                    <a:pt x="2380" y="12236"/>
                  </a:lnTo>
                  <a:lnTo>
                    <a:pt x="1263" y="13935"/>
                  </a:lnTo>
                  <a:lnTo>
                    <a:pt x="1020" y="14081"/>
                  </a:lnTo>
                  <a:lnTo>
                    <a:pt x="98" y="14227"/>
                  </a:lnTo>
                  <a:lnTo>
                    <a:pt x="1" y="14227"/>
                  </a:lnTo>
                  <a:lnTo>
                    <a:pt x="1" y="14275"/>
                  </a:lnTo>
                  <a:lnTo>
                    <a:pt x="1" y="14324"/>
                  </a:lnTo>
                  <a:lnTo>
                    <a:pt x="389" y="14324"/>
                  </a:lnTo>
                  <a:lnTo>
                    <a:pt x="680" y="14275"/>
                  </a:lnTo>
                  <a:lnTo>
                    <a:pt x="680" y="14324"/>
                  </a:lnTo>
                  <a:lnTo>
                    <a:pt x="729" y="14324"/>
                  </a:lnTo>
                  <a:lnTo>
                    <a:pt x="826" y="14227"/>
                  </a:lnTo>
                  <a:lnTo>
                    <a:pt x="972" y="14227"/>
                  </a:lnTo>
                  <a:lnTo>
                    <a:pt x="923" y="14324"/>
                  </a:lnTo>
                  <a:lnTo>
                    <a:pt x="923" y="14372"/>
                  </a:lnTo>
                  <a:lnTo>
                    <a:pt x="972" y="14421"/>
                  </a:lnTo>
                  <a:lnTo>
                    <a:pt x="1020" y="14372"/>
                  </a:lnTo>
                  <a:lnTo>
                    <a:pt x="1117" y="14227"/>
                  </a:lnTo>
                  <a:lnTo>
                    <a:pt x="2283" y="13887"/>
                  </a:lnTo>
                  <a:lnTo>
                    <a:pt x="3399" y="13498"/>
                  </a:lnTo>
                  <a:lnTo>
                    <a:pt x="4467" y="13013"/>
                  </a:lnTo>
                  <a:lnTo>
                    <a:pt x="5438" y="12430"/>
                  </a:lnTo>
                  <a:lnTo>
                    <a:pt x="6409" y="11750"/>
                  </a:lnTo>
                  <a:lnTo>
                    <a:pt x="7283" y="10974"/>
                  </a:lnTo>
                  <a:lnTo>
                    <a:pt x="8109" y="10148"/>
                  </a:lnTo>
                  <a:lnTo>
                    <a:pt x="8886" y="9226"/>
                  </a:lnTo>
                  <a:lnTo>
                    <a:pt x="9225" y="8740"/>
                  </a:lnTo>
                  <a:lnTo>
                    <a:pt x="9565" y="8206"/>
                  </a:lnTo>
                  <a:lnTo>
                    <a:pt x="9857" y="7672"/>
                  </a:lnTo>
                  <a:lnTo>
                    <a:pt x="10099" y="7138"/>
                  </a:lnTo>
                  <a:lnTo>
                    <a:pt x="10488" y="5973"/>
                  </a:lnTo>
                  <a:lnTo>
                    <a:pt x="10876" y="4808"/>
                  </a:lnTo>
                  <a:lnTo>
                    <a:pt x="11459" y="2428"/>
                  </a:lnTo>
                  <a:lnTo>
                    <a:pt x="11750" y="1215"/>
                  </a:lnTo>
                  <a:lnTo>
                    <a:pt x="12090" y="98"/>
                  </a:lnTo>
                  <a:lnTo>
                    <a:pt x="12090" y="49"/>
                  </a:lnTo>
                  <a:lnTo>
                    <a:pt x="1204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9"/>
            <p:cNvSpPr/>
            <p:nvPr/>
          </p:nvSpPr>
          <p:spPr>
            <a:xfrm>
              <a:off x="1442475" y="3610050"/>
              <a:ext cx="548650" cy="803550"/>
            </a:xfrm>
            <a:custGeom>
              <a:avLst/>
              <a:gdLst/>
              <a:ahLst/>
              <a:cxnLst/>
              <a:rect l="l" t="t" r="r" b="b"/>
              <a:pathLst>
                <a:path w="21946" h="32142" extrusionOk="0">
                  <a:moveTo>
                    <a:pt x="1" y="0"/>
                  </a:moveTo>
                  <a:lnTo>
                    <a:pt x="729" y="6603"/>
                  </a:lnTo>
                  <a:lnTo>
                    <a:pt x="2428" y="22431"/>
                  </a:lnTo>
                  <a:lnTo>
                    <a:pt x="3108" y="29034"/>
                  </a:lnTo>
                  <a:lnTo>
                    <a:pt x="3351" y="31171"/>
                  </a:lnTo>
                  <a:lnTo>
                    <a:pt x="3399" y="32142"/>
                  </a:lnTo>
                  <a:lnTo>
                    <a:pt x="18547" y="32142"/>
                  </a:lnTo>
                  <a:lnTo>
                    <a:pt x="18596" y="31171"/>
                  </a:lnTo>
                  <a:lnTo>
                    <a:pt x="18839" y="29034"/>
                  </a:lnTo>
                  <a:lnTo>
                    <a:pt x="19518" y="22431"/>
                  </a:lnTo>
                  <a:lnTo>
                    <a:pt x="21218" y="6603"/>
                  </a:lnTo>
                  <a:lnTo>
                    <a:pt x="21946"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9"/>
            <p:cNvSpPr/>
            <p:nvPr/>
          </p:nvSpPr>
          <p:spPr>
            <a:xfrm>
              <a:off x="1442475" y="3610050"/>
              <a:ext cx="548650" cy="165100"/>
            </a:xfrm>
            <a:custGeom>
              <a:avLst/>
              <a:gdLst/>
              <a:ahLst/>
              <a:cxnLst/>
              <a:rect l="l" t="t" r="r" b="b"/>
              <a:pathLst>
                <a:path w="21946" h="6604" extrusionOk="0">
                  <a:moveTo>
                    <a:pt x="1" y="0"/>
                  </a:moveTo>
                  <a:lnTo>
                    <a:pt x="729" y="6603"/>
                  </a:lnTo>
                  <a:lnTo>
                    <a:pt x="21218" y="6603"/>
                  </a:lnTo>
                  <a:lnTo>
                    <a:pt x="2194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9"/>
            <p:cNvSpPr/>
            <p:nvPr/>
          </p:nvSpPr>
          <p:spPr>
            <a:xfrm>
              <a:off x="1408500" y="3583350"/>
              <a:ext cx="617825" cy="120175"/>
            </a:xfrm>
            <a:custGeom>
              <a:avLst/>
              <a:gdLst/>
              <a:ahLst/>
              <a:cxnLst/>
              <a:rect l="l" t="t" r="r" b="b"/>
              <a:pathLst>
                <a:path w="24713" h="4807" extrusionOk="0">
                  <a:moveTo>
                    <a:pt x="0" y="0"/>
                  </a:moveTo>
                  <a:lnTo>
                    <a:pt x="0" y="4807"/>
                  </a:lnTo>
                  <a:lnTo>
                    <a:pt x="24713" y="4807"/>
                  </a:lnTo>
                  <a:lnTo>
                    <a:pt x="24713"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9"/>
            <p:cNvSpPr/>
            <p:nvPr/>
          </p:nvSpPr>
          <p:spPr>
            <a:xfrm>
              <a:off x="2411075" y="238125"/>
              <a:ext cx="858200" cy="858175"/>
            </a:xfrm>
            <a:custGeom>
              <a:avLst/>
              <a:gdLst/>
              <a:ahLst/>
              <a:cxnLst/>
              <a:rect l="l" t="t" r="r" b="b"/>
              <a:pathLst>
                <a:path w="34328" h="34327" extrusionOk="0">
                  <a:moveTo>
                    <a:pt x="16266" y="0"/>
                  </a:moveTo>
                  <a:lnTo>
                    <a:pt x="15392" y="97"/>
                  </a:lnTo>
                  <a:lnTo>
                    <a:pt x="14567" y="194"/>
                  </a:lnTo>
                  <a:lnTo>
                    <a:pt x="13693" y="340"/>
                  </a:lnTo>
                  <a:lnTo>
                    <a:pt x="12867" y="534"/>
                  </a:lnTo>
                  <a:lnTo>
                    <a:pt x="12042" y="777"/>
                  </a:lnTo>
                  <a:lnTo>
                    <a:pt x="11265" y="1020"/>
                  </a:lnTo>
                  <a:lnTo>
                    <a:pt x="10488" y="1311"/>
                  </a:lnTo>
                  <a:lnTo>
                    <a:pt x="9711" y="1699"/>
                  </a:lnTo>
                  <a:lnTo>
                    <a:pt x="8983" y="2039"/>
                  </a:lnTo>
                  <a:lnTo>
                    <a:pt x="8255" y="2476"/>
                  </a:lnTo>
                  <a:lnTo>
                    <a:pt x="7575" y="2913"/>
                  </a:lnTo>
                  <a:lnTo>
                    <a:pt x="6895" y="3399"/>
                  </a:lnTo>
                  <a:lnTo>
                    <a:pt x="6264" y="3884"/>
                  </a:lnTo>
                  <a:lnTo>
                    <a:pt x="5633" y="4467"/>
                  </a:lnTo>
                  <a:lnTo>
                    <a:pt x="5002" y="5001"/>
                  </a:lnTo>
                  <a:lnTo>
                    <a:pt x="4468" y="5632"/>
                  </a:lnTo>
                  <a:lnTo>
                    <a:pt x="3934" y="6215"/>
                  </a:lnTo>
                  <a:lnTo>
                    <a:pt x="3400" y="6894"/>
                  </a:lnTo>
                  <a:lnTo>
                    <a:pt x="2914" y="7574"/>
                  </a:lnTo>
                  <a:lnTo>
                    <a:pt x="2477" y="8254"/>
                  </a:lnTo>
                  <a:lnTo>
                    <a:pt x="2089" y="8982"/>
                  </a:lnTo>
                  <a:lnTo>
                    <a:pt x="1700" y="9710"/>
                  </a:lnTo>
                  <a:lnTo>
                    <a:pt x="1360" y="10487"/>
                  </a:lnTo>
                  <a:lnTo>
                    <a:pt x="1021" y="11264"/>
                  </a:lnTo>
                  <a:lnTo>
                    <a:pt x="778" y="12041"/>
                  </a:lnTo>
                  <a:lnTo>
                    <a:pt x="535" y="12866"/>
                  </a:lnTo>
                  <a:lnTo>
                    <a:pt x="341" y="13692"/>
                  </a:lnTo>
                  <a:lnTo>
                    <a:pt x="195" y="14517"/>
                  </a:lnTo>
                  <a:lnTo>
                    <a:pt x="98" y="15391"/>
                  </a:lnTo>
                  <a:lnTo>
                    <a:pt x="1" y="16265"/>
                  </a:lnTo>
                  <a:lnTo>
                    <a:pt x="1" y="17139"/>
                  </a:lnTo>
                  <a:lnTo>
                    <a:pt x="1" y="18013"/>
                  </a:lnTo>
                  <a:lnTo>
                    <a:pt x="98" y="18887"/>
                  </a:lnTo>
                  <a:lnTo>
                    <a:pt x="195" y="19761"/>
                  </a:lnTo>
                  <a:lnTo>
                    <a:pt x="341" y="20586"/>
                  </a:lnTo>
                  <a:lnTo>
                    <a:pt x="535" y="21460"/>
                  </a:lnTo>
                  <a:lnTo>
                    <a:pt x="778" y="22237"/>
                  </a:lnTo>
                  <a:lnTo>
                    <a:pt x="1021" y="23062"/>
                  </a:lnTo>
                  <a:lnTo>
                    <a:pt x="1360" y="23839"/>
                  </a:lnTo>
                  <a:lnTo>
                    <a:pt x="1700" y="24616"/>
                  </a:lnTo>
                  <a:lnTo>
                    <a:pt x="2089" y="25344"/>
                  </a:lnTo>
                  <a:lnTo>
                    <a:pt x="2477" y="26072"/>
                  </a:lnTo>
                  <a:lnTo>
                    <a:pt x="2914" y="26752"/>
                  </a:lnTo>
                  <a:lnTo>
                    <a:pt x="3400" y="27432"/>
                  </a:lnTo>
                  <a:lnTo>
                    <a:pt x="3934" y="28063"/>
                  </a:lnTo>
                  <a:lnTo>
                    <a:pt x="4468" y="28694"/>
                  </a:lnTo>
                  <a:lnTo>
                    <a:pt x="5002" y="29277"/>
                  </a:lnTo>
                  <a:lnTo>
                    <a:pt x="5633" y="29859"/>
                  </a:lnTo>
                  <a:lnTo>
                    <a:pt x="6264" y="30393"/>
                  </a:lnTo>
                  <a:lnTo>
                    <a:pt x="6895" y="30928"/>
                  </a:lnTo>
                  <a:lnTo>
                    <a:pt x="7575" y="31365"/>
                  </a:lnTo>
                  <a:lnTo>
                    <a:pt x="8255" y="31850"/>
                  </a:lnTo>
                  <a:lnTo>
                    <a:pt x="8983" y="32238"/>
                  </a:lnTo>
                  <a:lnTo>
                    <a:pt x="9711" y="32627"/>
                  </a:lnTo>
                  <a:lnTo>
                    <a:pt x="10488" y="32967"/>
                  </a:lnTo>
                  <a:lnTo>
                    <a:pt x="11265" y="33258"/>
                  </a:lnTo>
                  <a:lnTo>
                    <a:pt x="12042" y="33549"/>
                  </a:lnTo>
                  <a:lnTo>
                    <a:pt x="12867" y="33792"/>
                  </a:lnTo>
                  <a:lnTo>
                    <a:pt x="13693" y="33986"/>
                  </a:lnTo>
                  <a:lnTo>
                    <a:pt x="14567" y="34132"/>
                  </a:lnTo>
                  <a:lnTo>
                    <a:pt x="15392" y="34229"/>
                  </a:lnTo>
                  <a:lnTo>
                    <a:pt x="16266" y="34278"/>
                  </a:lnTo>
                  <a:lnTo>
                    <a:pt x="17140" y="34326"/>
                  </a:lnTo>
                  <a:lnTo>
                    <a:pt x="18062" y="34278"/>
                  </a:lnTo>
                  <a:lnTo>
                    <a:pt x="18936" y="34229"/>
                  </a:lnTo>
                  <a:lnTo>
                    <a:pt x="19762" y="34132"/>
                  </a:lnTo>
                  <a:lnTo>
                    <a:pt x="20636" y="33986"/>
                  </a:lnTo>
                  <a:lnTo>
                    <a:pt x="21461" y="33792"/>
                  </a:lnTo>
                  <a:lnTo>
                    <a:pt x="22286" y="33549"/>
                  </a:lnTo>
                  <a:lnTo>
                    <a:pt x="23063" y="33258"/>
                  </a:lnTo>
                  <a:lnTo>
                    <a:pt x="23840" y="32967"/>
                  </a:lnTo>
                  <a:lnTo>
                    <a:pt x="24617" y="32627"/>
                  </a:lnTo>
                  <a:lnTo>
                    <a:pt x="25345" y="32238"/>
                  </a:lnTo>
                  <a:lnTo>
                    <a:pt x="26073" y="31850"/>
                  </a:lnTo>
                  <a:lnTo>
                    <a:pt x="26753" y="31365"/>
                  </a:lnTo>
                  <a:lnTo>
                    <a:pt x="27433" y="30928"/>
                  </a:lnTo>
                  <a:lnTo>
                    <a:pt x="28064" y="30393"/>
                  </a:lnTo>
                  <a:lnTo>
                    <a:pt x="28695" y="29859"/>
                  </a:lnTo>
                  <a:lnTo>
                    <a:pt x="29278" y="29277"/>
                  </a:lnTo>
                  <a:lnTo>
                    <a:pt x="29860" y="28694"/>
                  </a:lnTo>
                  <a:lnTo>
                    <a:pt x="30394" y="28063"/>
                  </a:lnTo>
                  <a:lnTo>
                    <a:pt x="30929" y="27432"/>
                  </a:lnTo>
                  <a:lnTo>
                    <a:pt x="31414" y="26752"/>
                  </a:lnTo>
                  <a:lnTo>
                    <a:pt x="31851" y="26072"/>
                  </a:lnTo>
                  <a:lnTo>
                    <a:pt x="32239" y="25344"/>
                  </a:lnTo>
                  <a:lnTo>
                    <a:pt x="32628" y="24616"/>
                  </a:lnTo>
                  <a:lnTo>
                    <a:pt x="32968" y="23839"/>
                  </a:lnTo>
                  <a:lnTo>
                    <a:pt x="33308" y="23062"/>
                  </a:lnTo>
                  <a:lnTo>
                    <a:pt x="33550" y="22237"/>
                  </a:lnTo>
                  <a:lnTo>
                    <a:pt x="33793" y="21460"/>
                  </a:lnTo>
                  <a:lnTo>
                    <a:pt x="33987" y="20586"/>
                  </a:lnTo>
                  <a:lnTo>
                    <a:pt x="34133" y="19761"/>
                  </a:lnTo>
                  <a:lnTo>
                    <a:pt x="34230" y="18887"/>
                  </a:lnTo>
                  <a:lnTo>
                    <a:pt x="34327" y="18013"/>
                  </a:lnTo>
                  <a:lnTo>
                    <a:pt x="34327" y="17139"/>
                  </a:lnTo>
                  <a:lnTo>
                    <a:pt x="34327" y="16265"/>
                  </a:lnTo>
                  <a:lnTo>
                    <a:pt x="34230" y="15391"/>
                  </a:lnTo>
                  <a:lnTo>
                    <a:pt x="34133" y="14517"/>
                  </a:lnTo>
                  <a:lnTo>
                    <a:pt x="33987" y="13692"/>
                  </a:lnTo>
                  <a:lnTo>
                    <a:pt x="33793" y="12866"/>
                  </a:lnTo>
                  <a:lnTo>
                    <a:pt x="33550" y="12041"/>
                  </a:lnTo>
                  <a:lnTo>
                    <a:pt x="33308" y="11264"/>
                  </a:lnTo>
                  <a:lnTo>
                    <a:pt x="32968" y="10487"/>
                  </a:lnTo>
                  <a:lnTo>
                    <a:pt x="32628" y="9710"/>
                  </a:lnTo>
                  <a:lnTo>
                    <a:pt x="32239" y="8982"/>
                  </a:lnTo>
                  <a:lnTo>
                    <a:pt x="31851" y="8254"/>
                  </a:lnTo>
                  <a:lnTo>
                    <a:pt x="31414" y="7574"/>
                  </a:lnTo>
                  <a:lnTo>
                    <a:pt x="30929" y="6894"/>
                  </a:lnTo>
                  <a:lnTo>
                    <a:pt x="30394" y="6215"/>
                  </a:lnTo>
                  <a:lnTo>
                    <a:pt x="29860" y="5632"/>
                  </a:lnTo>
                  <a:lnTo>
                    <a:pt x="29278" y="5001"/>
                  </a:lnTo>
                  <a:lnTo>
                    <a:pt x="28695" y="4467"/>
                  </a:lnTo>
                  <a:lnTo>
                    <a:pt x="28064" y="3884"/>
                  </a:lnTo>
                  <a:lnTo>
                    <a:pt x="27433" y="3399"/>
                  </a:lnTo>
                  <a:lnTo>
                    <a:pt x="26753" y="2913"/>
                  </a:lnTo>
                  <a:lnTo>
                    <a:pt x="26073" y="2476"/>
                  </a:lnTo>
                  <a:lnTo>
                    <a:pt x="25345" y="2039"/>
                  </a:lnTo>
                  <a:lnTo>
                    <a:pt x="24617" y="1699"/>
                  </a:lnTo>
                  <a:lnTo>
                    <a:pt x="23840" y="1311"/>
                  </a:lnTo>
                  <a:lnTo>
                    <a:pt x="23063" y="1020"/>
                  </a:lnTo>
                  <a:lnTo>
                    <a:pt x="22286" y="777"/>
                  </a:lnTo>
                  <a:lnTo>
                    <a:pt x="21461" y="534"/>
                  </a:lnTo>
                  <a:lnTo>
                    <a:pt x="20636" y="340"/>
                  </a:lnTo>
                  <a:lnTo>
                    <a:pt x="19762" y="194"/>
                  </a:lnTo>
                  <a:lnTo>
                    <a:pt x="18936" y="97"/>
                  </a:lnTo>
                  <a:lnTo>
                    <a:pt x="1806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9"/>
            <p:cNvSpPr/>
            <p:nvPr/>
          </p:nvSpPr>
          <p:spPr>
            <a:xfrm>
              <a:off x="2449925" y="267250"/>
              <a:ext cx="819350" cy="818125"/>
            </a:xfrm>
            <a:custGeom>
              <a:avLst/>
              <a:gdLst/>
              <a:ahLst/>
              <a:cxnLst/>
              <a:rect l="l" t="t" r="r" b="b"/>
              <a:pathLst>
                <a:path w="32774" h="32725" extrusionOk="0">
                  <a:moveTo>
                    <a:pt x="15586" y="0"/>
                  </a:moveTo>
                  <a:lnTo>
                    <a:pt x="14809" y="49"/>
                  </a:lnTo>
                  <a:lnTo>
                    <a:pt x="14032" y="146"/>
                  </a:lnTo>
                  <a:lnTo>
                    <a:pt x="13255" y="292"/>
                  </a:lnTo>
                  <a:lnTo>
                    <a:pt x="12478" y="437"/>
                  </a:lnTo>
                  <a:lnTo>
                    <a:pt x="11702" y="680"/>
                  </a:lnTo>
                  <a:lnTo>
                    <a:pt x="10973" y="923"/>
                  </a:lnTo>
                  <a:lnTo>
                    <a:pt x="10245" y="1165"/>
                  </a:lnTo>
                  <a:lnTo>
                    <a:pt x="9468" y="1505"/>
                  </a:lnTo>
                  <a:lnTo>
                    <a:pt x="8789" y="1845"/>
                  </a:lnTo>
                  <a:lnTo>
                    <a:pt x="8060" y="2234"/>
                  </a:lnTo>
                  <a:lnTo>
                    <a:pt x="7380" y="2671"/>
                  </a:lnTo>
                  <a:lnTo>
                    <a:pt x="6701" y="3156"/>
                  </a:lnTo>
                  <a:lnTo>
                    <a:pt x="6070" y="3642"/>
                  </a:lnTo>
                  <a:lnTo>
                    <a:pt x="5438" y="4224"/>
                  </a:lnTo>
                  <a:lnTo>
                    <a:pt x="4807" y="4807"/>
                  </a:lnTo>
                  <a:lnTo>
                    <a:pt x="4225" y="5390"/>
                  </a:lnTo>
                  <a:lnTo>
                    <a:pt x="3691" y="6021"/>
                  </a:lnTo>
                  <a:lnTo>
                    <a:pt x="3156" y="6700"/>
                  </a:lnTo>
                  <a:lnTo>
                    <a:pt x="2720" y="7332"/>
                  </a:lnTo>
                  <a:lnTo>
                    <a:pt x="2283" y="8060"/>
                  </a:lnTo>
                  <a:lnTo>
                    <a:pt x="1894" y="8740"/>
                  </a:lnTo>
                  <a:lnTo>
                    <a:pt x="1506" y="9468"/>
                  </a:lnTo>
                  <a:lnTo>
                    <a:pt x="1214" y="10196"/>
                  </a:lnTo>
                  <a:lnTo>
                    <a:pt x="923" y="10924"/>
                  </a:lnTo>
                  <a:lnTo>
                    <a:pt x="680" y="11701"/>
                  </a:lnTo>
                  <a:lnTo>
                    <a:pt x="486" y="12478"/>
                  </a:lnTo>
                  <a:lnTo>
                    <a:pt x="292" y="13255"/>
                  </a:lnTo>
                  <a:lnTo>
                    <a:pt x="195" y="14032"/>
                  </a:lnTo>
                  <a:lnTo>
                    <a:pt x="98" y="14809"/>
                  </a:lnTo>
                  <a:lnTo>
                    <a:pt x="49" y="15585"/>
                  </a:lnTo>
                  <a:lnTo>
                    <a:pt x="1" y="16362"/>
                  </a:lnTo>
                  <a:lnTo>
                    <a:pt x="49" y="17139"/>
                  </a:lnTo>
                  <a:lnTo>
                    <a:pt x="98" y="17916"/>
                  </a:lnTo>
                  <a:lnTo>
                    <a:pt x="195" y="18741"/>
                  </a:lnTo>
                  <a:lnTo>
                    <a:pt x="292" y="19518"/>
                  </a:lnTo>
                  <a:lnTo>
                    <a:pt x="486" y="20246"/>
                  </a:lnTo>
                  <a:lnTo>
                    <a:pt x="680" y="21023"/>
                  </a:lnTo>
                  <a:lnTo>
                    <a:pt x="923" y="21800"/>
                  </a:lnTo>
                  <a:lnTo>
                    <a:pt x="1214" y="22528"/>
                  </a:lnTo>
                  <a:lnTo>
                    <a:pt x="1506" y="23257"/>
                  </a:lnTo>
                  <a:lnTo>
                    <a:pt x="1894" y="23985"/>
                  </a:lnTo>
                  <a:lnTo>
                    <a:pt x="2283" y="24713"/>
                  </a:lnTo>
                  <a:lnTo>
                    <a:pt x="2720" y="25393"/>
                  </a:lnTo>
                  <a:lnTo>
                    <a:pt x="3156" y="26073"/>
                  </a:lnTo>
                  <a:lnTo>
                    <a:pt x="3691" y="26704"/>
                  </a:lnTo>
                  <a:lnTo>
                    <a:pt x="4225" y="27335"/>
                  </a:lnTo>
                  <a:lnTo>
                    <a:pt x="4807" y="27966"/>
                  </a:lnTo>
                  <a:lnTo>
                    <a:pt x="5438" y="28549"/>
                  </a:lnTo>
                  <a:lnTo>
                    <a:pt x="6070" y="29083"/>
                  </a:lnTo>
                  <a:lnTo>
                    <a:pt x="6701" y="29568"/>
                  </a:lnTo>
                  <a:lnTo>
                    <a:pt x="7380" y="30054"/>
                  </a:lnTo>
                  <a:lnTo>
                    <a:pt x="8060" y="30491"/>
                  </a:lnTo>
                  <a:lnTo>
                    <a:pt x="8789" y="30879"/>
                  </a:lnTo>
                  <a:lnTo>
                    <a:pt x="9468" y="31219"/>
                  </a:lnTo>
                  <a:lnTo>
                    <a:pt x="10245" y="31559"/>
                  </a:lnTo>
                  <a:lnTo>
                    <a:pt x="10973" y="31850"/>
                  </a:lnTo>
                  <a:lnTo>
                    <a:pt x="11702" y="32093"/>
                  </a:lnTo>
                  <a:lnTo>
                    <a:pt x="12478" y="32287"/>
                  </a:lnTo>
                  <a:lnTo>
                    <a:pt x="13255" y="32433"/>
                  </a:lnTo>
                  <a:lnTo>
                    <a:pt x="14032" y="32579"/>
                  </a:lnTo>
                  <a:lnTo>
                    <a:pt x="14809" y="32676"/>
                  </a:lnTo>
                  <a:lnTo>
                    <a:pt x="15586" y="32724"/>
                  </a:lnTo>
                  <a:lnTo>
                    <a:pt x="17188" y="32724"/>
                  </a:lnTo>
                  <a:lnTo>
                    <a:pt x="17965" y="32676"/>
                  </a:lnTo>
                  <a:lnTo>
                    <a:pt x="18742" y="32579"/>
                  </a:lnTo>
                  <a:lnTo>
                    <a:pt x="19518" y="32433"/>
                  </a:lnTo>
                  <a:lnTo>
                    <a:pt x="20295" y="32287"/>
                  </a:lnTo>
                  <a:lnTo>
                    <a:pt x="21072" y="32093"/>
                  </a:lnTo>
                  <a:lnTo>
                    <a:pt x="21800" y="31850"/>
                  </a:lnTo>
                  <a:lnTo>
                    <a:pt x="22529" y="31559"/>
                  </a:lnTo>
                  <a:lnTo>
                    <a:pt x="23306" y="31219"/>
                  </a:lnTo>
                  <a:lnTo>
                    <a:pt x="23985" y="30879"/>
                  </a:lnTo>
                  <a:lnTo>
                    <a:pt x="24714" y="30491"/>
                  </a:lnTo>
                  <a:lnTo>
                    <a:pt x="25393" y="30054"/>
                  </a:lnTo>
                  <a:lnTo>
                    <a:pt x="26073" y="29568"/>
                  </a:lnTo>
                  <a:lnTo>
                    <a:pt x="26704" y="29083"/>
                  </a:lnTo>
                  <a:lnTo>
                    <a:pt x="27384" y="28549"/>
                  </a:lnTo>
                  <a:lnTo>
                    <a:pt x="27967" y="27966"/>
                  </a:lnTo>
                  <a:lnTo>
                    <a:pt x="28549" y="27335"/>
                  </a:lnTo>
                  <a:lnTo>
                    <a:pt x="29083" y="26704"/>
                  </a:lnTo>
                  <a:lnTo>
                    <a:pt x="29617" y="26073"/>
                  </a:lnTo>
                  <a:lnTo>
                    <a:pt x="30054" y="25393"/>
                  </a:lnTo>
                  <a:lnTo>
                    <a:pt x="30491" y="24713"/>
                  </a:lnTo>
                  <a:lnTo>
                    <a:pt x="30880" y="23985"/>
                  </a:lnTo>
                  <a:lnTo>
                    <a:pt x="31268" y="23257"/>
                  </a:lnTo>
                  <a:lnTo>
                    <a:pt x="31559" y="22528"/>
                  </a:lnTo>
                  <a:lnTo>
                    <a:pt x="31851" y="21800"/>
                  </a:lnTo>
                  <a:lnTo>
                    <a:pt x="32093" y="21023"/>
                  </a:lnTo>
                  <a:lnTo>
                    <a:pt x="32288" y="20246"/>
                  </a:lnTo>
                  <a:lnTo>
                    <a:pt x="32482" y="19518"/>
                  </a:lnTo>
                  <a:lnTo>
                    <a:pt x="32579" y="18741"/>
                  </a:lnTo>
                  <a:lnTo>
                    <a:pt x="32676" y="17916"/>
                  </a:lnTo>
                  <a:lnTo>
                    <a:pt x="32773" y="17139"/>
                  </a:lnTo>
                  <a:lnTo>
                    <a:pt x="32773" y="16362"/>
                  </a:lnTo>
                  <a:lnTo>
                    <a:pt x="32773" y="15585"/>
                  </a:lnTo>
                  <a:lnTo>
                    <a:pt x="32676" y="14809"/>
                  </a:lnTo>
                  <a:lnTo>
                    <a:pt x="32579" y="14032"/>
                  </a:lnTo>
                  <a:lnTo>
                    <a:pt x="32482" y="13255"/>
                  </a:lnTo>
                  <a:lnTo>
                    <a:pt x="32288" y="12478"/>
                  </a:lnTo>
                  <a:lnTo>
                    <a:pt x="32093" y="11701"/>
                  </a:lnTo>
                  <a:lnTo>
                    <a:pt x="31851" y="10924"/>
                  </a:lnTo>
                  <a:lnTo>
                    <a:pt x="31559" y="10196"/>
                  </a:lnTo>
                  <a:lnTo>
                    <a:pt x="31268" y="9468"/>
                  </a:lnTo>
                  <a:lnTo>
                    <a:pt x="30880" y="8740"/>
                  </a:lnTo>
                  <a:lnTo>
                    <a:pt x="30491" y="8060"/>
                  </a:lnTo>
                  <a:lnTo>
                    <a:pt x="30054" y="7332"/>
                  </a:lnTo>
                  <a:lnTo>
                    <a:pt x="29617" y="6700"/>
                  </a:lnTo>
                  <a:lnTo>
                    <a:pt x="29083" y="6021"/>
                  </a:lnTo>
                  <a:lnTo>
                    <a:pt x="28549" y="5390"/>
                  </a:lnTo>
                  <a:lnTo>
                    <a:pt x="27967" y="4807"/>
                  </a:lnTo>
                  <a:lnTo>
                    <a:pt x="27384" y="4224"/>
                  </a:lnTo>
                  <a:lnTo>
                    <a:pt x="26704" y="3642"/>
                  </a:lnTo>
                  <a:lnTo>
                    <a:pt x="26073" y="3156"/>
                  </a:lnTo>
                  <a:lnTo>
                    <a:pt x="25393" y="2671"/>
                  </a:lnTo>
                  <a:lnTo>
                    <a:pt x="24714" y="2234"/>
                  </a:lnTo>
                  <a:lnTo>
                    <a:pt x="23985" y="1845"/>
                  </a:lnTo>
                  <a:lnTo>
                    <a:pt x="23306" y="1505"/>
                  </a:lnTo>
                  <a:lnTo>
                    <a:pt x="22529" y="1165"/>
                  </a:lnTo>
                  <a:lnTo>
                    <a:pt x="21800" y="923"/>
                  </a:lnTo>
                  <a:lnTo>
                    <a:pt x="21072" y="680"/>
                  </a:lnTo>
                  <a:lnTo>
                    <a:pt x="20295" y="437"/>
                  </a:lnTo>
                  <a:lnTo>
                    <a:pt x="19518" y="292"/>
                  </a:lnTo>
                  <a:lnTo>
                    <a:pt x="18742" y="146"/>
                  </a:lnTo>
                  <a:lnTo>
                    <a:pt x="17965" y="49"/>
                  </a:lnTo>
                  <a:lnTo>
                    <a:pt x="1718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9"/>
            <p:cNvSpPr/>
            <p:nvPr/>
          </p:nvSpPr>
          <p:spPr>
            <a:xfrm>
              <a:off x="2475425" y="292725"/>
              <a:ext cx="768350" cy="767150"/>
            </a:xfrm>
            <a:custGeom>
              <a:avLst/>
              <a:gdLst/>
              <a:ahLst/>
              <a:cxnLst/>
              <a:rect l="l" t="t" r="r" b="b"/>
              <a:pathLst>
                <a:path w="30734" h="30686" extrusionOk="0">
                  <a:moveTo>
                    <a:pt x="14857" y="1"/>
                  </a:moveTo>
                  <a:lnTo>
                    <a:pt x="14080" y="49"/>
                  </a:lnTo>
                  <a:lnTo>
                    <a:pt x="13352" y="146"/>
                  </a:lnTo>
                  <a:lnTo>
                    <a:pt x="12575" y="244"/>
                  </a:lnTo>
                  <a:lnTo>
                    <a:pt x="11847" y="438"/>
                  </a:lnTo>
                  <a:lnTo>
                    <a:pt x="11070" y="632"/>
                  </a:lnTo>
                  <a:lnTo>
                    <a:pt x="10342" y="875"/>
                  </a:lnTo>
                  <a:lnTo>
                    <a:pt x="9613" y="1118"/>
                  </a:lnTo>
                  <a:lnTo>
                    <a:pt x="8885" y="1457"/>
                  </a:lnTo>
                  <a:lnTo>
                    <a:pt x="8157" y="1797"/>
                  </a:lnTo>
                  <a:lnTo>
                    <a:pt x="7526" y="2186"/>
                  </a:lnTo>
                  <a:lnTo>
                    <a:pt x="6846" y="2574"/>
                  </a:lnTo>
                  <a:lnTo>
                    <a:pt x="6215" y="3011"/>
                  </a:lnTo>
                  <a:lnTo>
                    <a:pt x="5632" y="3497"/>
                  </a:lnTo>
                  <a:lnTo>
                    <a:pt x="5050" y="3982"/>
                  </a:lnTo>
                  <a:lnTo>
                    <a:pt x="4516" y="4516"/>
                  </a:lnTo>
                  <a:lnTo>
                    <a:pt x="4030" y="5050"/>
                  </a:lnTo>
                  <a:lnTo>
                    <a:pt x="3544" y="5584"/>
                  </a:lnTo>
                  <a:lnTo>
                    <a:pt x="3059" y="6167"/>
                  </a:lnTo>
                  <a:lnTo>
                    <a:pt x="2622" y="6798"/>
                  </a:lnTo>
                  <a:lnTo>
                    <a:pt x="2234" y="7429"/>
                  </a:lnTo>
                  <a:lnTo>
                    <a:pt x="1894" y="8060"/>
                  </a:lnTo>
                  <a:lnTo>
                    <a:pt x="1554" y="8692"/>
                  </a:lnTo>
                  <a:lnTo>
                    <a:pt x="1214" y="9371"/>
                  </a:lnTo>
                  <a:lnTo>
                    <a:pt x="971" y="10051"/>
                  </a:lnTo>
                  <a:lnTo>
                    <a:pt x="728" y="10779"/>
                  </a:lnTo>
                  <a:lnTo>
                    <a:pt x="534" y="11459"/>
                  </a:lnTo>
                  <a:lnTo>
                    <a:pt x="340" y="12187"/>
                  </a:lnTo>
                  <a:lnTo>
                    <a:pt x="243" y="12916"/>
                  </a:lnTo>
                  <a:lnTo>
                    <a:pt x="97" y="13644"/>
                  </a:lnTo>
                  <a:lnTo>
                    <a:pt x="49" y="14372"/>
                  </a:lnTo>
                  <a:lnTo>
                    <a:pt x="0" y="15149"/>
                  </a:lnTo>
                  <a:lnTo>
                    <a:pt x="49" y="15877"/>
                  </a:lnTo>
                  <a:lnTo>
                    <a:pt x="97" y="16654"/>
                  </a:lnTo>
                  <a:lnTo>
                    <a:pt x="146" y="17382"/>
                  </a:lnTo>
                  <a:lnTo>
                    <a:pt x="292" y="18159"/>
                  </a:lnTo>
                  <a:lnTo>
                    <a:pt x="437" y="18888"/>
                  </a:lnTo>
                  <a:lnTo>
                    <a:pt x="631" y="19616"/>
                  </a:lnTo>
                  <a:lnTo>
                    <a:pt x="874" y="20393"/>
                  </a:lnTo>
                  <a:lnTo>
                    <a:pt x="1165" y="21121"/>
                  </a:lnTo>
                  <a:lnTo>
                    <a:pt x="1457" y="21849"/>
                  </a:lnTo>
                  <a:lnTo>
                    <a:pt x="1797" y="22529"/>
                  </a:lnTo>
                  <a:lnTo>
                    <a:pt x="2185" y="23209"/>
                  </a:lnTo>
                  <a:lnTo>
                    <a:pt x="2622" y="23888"/>
                  </a:lnTo>
                  <a:lnTo>
                    <a:pt x="3059" y="24471"/>
                  </a:lnTo>
                  <a:lnTo>
                    <a:pt x="3496" y="25102"/>
                  </a:lnTo>
                  <a:lnTo>
                    <a:pt x="3981" y="25636"/>
                  </a:lnTo>
                  <a:lnTo>
                    <a:pt x="4516" y="26219"/>
                  </a:lnTo>
                  <a:lnTo>
                    <a:pt x="5050" y="26704"/>
                  </a:lnTo>
                  <a:lnTo>
                    <a:pt x="5632" y="27190"/>
                  </a:lnTo>
                  <a:lnTo>
                    <a:pt x="6215" y="27675"/>
                  </a:lnTo>
                  <a:lnTo>
                    <a:pt x="6797" y="28064"/>
                  </a:lnTo>
                  <a:lnTo>
                    <a:pt x="7429" y="28501"/>
                  </a:lnTo>
                  <a:lnTo>
                    <a:pt x="8060" y="28841"/>
                  </a:lnTo>
                  <a:lnTo>
                    <a:pt x="8740" y="29181"/>
                  </a:lnTo>
                  <a:lnTo>
                    <a:pt x="9371" y="29472"/>
                  </a:lnTo>
                  <a:lnTo>
                    <a:pt x="10099" y="29763"/>
                  </a:lnTo>
                  <a:lnTo>
                    <a:pt x="10779" y="30006"/>
                  </a:lnTo>
                  <a:lnTo>
                    <a:pt x="11507" y="30200"/>
                  </a:lnTo>
                  <a:lnTo>
                    <a:pt x="12187" y="30346"/>
                  </a:lnTo>
                  <a:lnTo>
                    <a:pt x="12915" y="30491"/>
                  </a:lnTo>
                  <a:lnTo>
                    <a:pt x="13643" y="30589"/>
                  </a:lnTo>
                  <a:lnTo>
                    <a:pt x="14420" y="30686"/>
                  </a:lnTo>
                  <a:lnTo>
                    <a:pt x="15877" y="30686"/>
                  </a:lnTo>
                  <a:lnTo>
                    <a:pt x="16653" y="30637"/>
                  </a:lnTo>
                  <a:lnTo>
                    <a:pt x="17382" y="30540"/>
                  </a:lnTo>
                  <a:lnTo>
                    <a:pt x="18159" y="30443"/>
                  </a:lnTo>
                  <a:lnTo>
                    <a:pt x="18887" y="30297"/>
                  </a:lnTo>
                  <a:lnTo>
                    <a:pt x="19664" y="30103"/>
                  </a:lnTo>
                  <a:lnTo>
                    <a:pt x="20392" y="29860"/>
                  </a:lnTo>
                  <a:lnTo>
                    <a:pt x="21120" y="29569"/>
                  </a:lnTo>
                  <a:lnTo>
                    <a:pt x="21849" y="29278"/>
                  </a:lnTo>
                  <a:lnTo>
                    <a:pt x="22577" y="28889"/>
                  </a:lnTo>
                  <a:lnTo>
                    <a:pt x="23257" y="28549"/>
                  </a:lnTo>
                  <a:lnTo>
                    <a:pt x="23888" y="28112"/>
                  </a:lnTo>
                  <a:lnTo>
                    <a:pt x="24519" y="27675"/>
                  </a:lnTo>
                  <a:lnTo>
                    <a:pt x="25102" y="27238"/>
                  </a:lnTo>
                  <a:lnTo>
                    <a:pt x="25684" y="26704"/>
                  </a:lnTo>
                  <a:lnTo>
                    <a:pt x="26218" y="26219"/>
                  </a:lnTo>
                  <a:lnTo>
                    <a:pt x="26752" y="25685"/>
                  </a:lnTo>
                  <a:lnTo>
                    <a:pt x="27238" y="25102"/>
                  </a:lnTo>
                  <a:lnTo>
                    <a:pt x="27675" y="24520"/>
                  </a:lnTo>
                  <a:lnTo>
                    <a:pt x="28112" y="23937"/>
                  </a:lnTo>
                  <a:lnTo>
                    <a:pt x="28500" y="23306"/>
                  </a:lnTo>
                  <a:lnTo>
                    <a:pt x="28889" y="22675"/>
                  </a:lnTo>
                  <a:lnTo>
                    <a:pt x="29180" y="21995"/>
                  </a:lnTo>
                  <a:lnTo>
                    <a:pt x="29520" y="21315"/>
                  </a:lnTo>
                  <a:lnTo>
                    <a:pt x="29763" y="20635"/>
                  </a:lnTo>
                  <a:lnTo>
                    <a:pt x="30005" y="19956"/>
                  </a:lnTo>
                  <a:lnTo>
                    <a:pt x="30199" y="19227"/>
                  </a:lnTo>
                  <a:lnTo>
                    <a:pt x="30394" y="18499"/>
                  </a:lnTo>
                  <a:lnTo>
                    <a:pt x="30539" y="17771"/>
                  </a:lnTo>
                  <a:lnTo>
                    <a:pt x="30636" y="17043"/>
                  </a:lnTo>
                  <a:lnTo>
                    <a:pt x="30685" y="16314"/>
                  </a:lnTo>
                  <a:lnTo>
                    <a:pt x="30734" y="15586"/>
                  </a:lnTo>
                  <a:lnTo>
                    <a:pt x="30685" y="14809"/>
                  </a:lnTo>
                  <a:lnTo>
                    <a:pt x="30685" y="14081"/>
                  </a:lnTo>
                  <a:lnTo>
                    <a:pt x="30588" y="13304"/>
                  </a:lnTo>
                  <a:lnTo>
                    <a:pt x="30442" y="12576"/>
                  </a:lnTo>
                  <a:lnTo>
                    <a:pt x="30297" y="11799"/>
                  </a:lnTo>
                  <a:lnTo>
                    <a:pt x="30102" y="11071"/>
                  </a:lnTo>
                  <a:lnTo>
                    <a:pt x="29860" y="10342"/>
                  </a:lnTo>
                  <a:lnTo>
                    <a:pt x="29568" y="9566"/>
                  </a:lnTo>
                  <a:lnTo>
                    <a:pt x="29277" y="8837"/>
                  </a:lnTo>
                  <a:lnTo>
                    <a:pt x="28937" y="8158"/>
                  </a:lnTo>
                  <a:lnTo>
                    <a:pt x="28549" y="7478"/>
                  </a:lnTo>
                  <a:lnTo>
                    <a:pt x="28160" y="6847"/>
                  </a:lnTo>
                  <a:lnTo>
                    <a:pt x="27723" y="6215"/>
                  </a:lnTo>
                  <a:lnTo>
                    <a:pt x="27238" y="5633"/>
                  </a:lnTo>
                  <a:lnTo>
                    <a:pt x="26752" y="5050"/>
                  </a:lnTo>
                  <a:lnTo>
                    <a:pt x="26218" y="4516"/>
                  </a:lnTo>
                  <a:lnTo>
                    <a:pt x="25684" y="3982"/>
                  </a:lnTo>
                  <a:lnTo>
                    <a:pt x="25102" y="3497"/>
                  </a:lnTo>
                  <a:lnTo>
                    <a:pt x="24519" y="3060"/>
                  </a:lnTo>
                  <a:lnTo>
                    <a:pt x="23936" y="2623"/>
                  </a:lnTo>
                  <a:lnTo>
                    <a:pt x="23305" y="2234"/>
                  </a:lnTo>
                  <a:lnTo>
                    <a:pt x="22674" y="1846"/>
                  </a:lnTo>
                  <a:lnTo>
                    <a:pt x="21994" y="1506"/>
                  </a:lnTo>
                  <a:lnTo>
                    <a:pt x="21363" y="1215"/>
                  </a:lnTo>
                  <a:lnTo>
                    <a:pt x="20683" y="923"/>
                  </a:lnTo>
                  <a:lnTo>
                    <a:pt x="19955" y="729"/>
                  </a:lnTo>
                  <a:lnTo>
                    <a:pt x="19275" y="486"/>
                  </a:lnTo>
                  <a:lnTo>
                    <a:pt x="18547" y="341"/>
                  </a:lnTo>
                  <a:lnTo>
                    <a:pt x="17819" y="195"/>
                  </a:lnTo>
                  <a:lnTo>
                    <a:pt x="17090" y="98"/>
                  </a:lnTo>
                  <a:lnTo>
                    <a:pt x="16314" y="49"/>
                  </a:lnTo>
                  <a:lnTo>
                    <a:pt x="1558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9"/>
            <p:cNvSpPr/>
            <p:nvPr/>
          </p:nvSpPr>
          <p:spPr>
            <a:xfrm>
              <a:off x="2855325" y="320650"/>
              <a:ext cx="9750" cy="58300"/>
            </a:xfrm>
            <a:custGeom>
              <a:avLst/>
              <a:gdLst/>
              <a:ahLst/>
              <a:cxnLst/>
              <a:rect l="l" t="t" r="r" b="b"/>
              <a:pathLst>
                <a:path w="390" h="2332" extrusionOk="0">
                  <a:moveTo>
                    <a:pt x="1" y="1"/>
                  </a:moveTo>
                  <a:lnTo>
                    <a:pt x="1" y="2331"/>
                  </a:lnTo>
                  <a:lnTo>
                    <a:pt x="389" y="2331"/>
                  </a:lnTo>
                  <a:lnTo>
                    <a:pt x="389"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9"/>
            <p:cNvSpPr/>
            <p:nvPr/>
          </p:nvSpPr>
          <p:spPr>
            <a:xfrm>
              <a:off x="2678125" y="365550"/>
              <a:ext cx="36425" cy="55875"/>
            </a:xfrm>
            <a:custGeom>
              <a:avLst/>
              <a:gdLst/>
              <a:ahLst/>
              <a:cxnLst/>
              <a:rect l="l" t="t" r="r" b="b"/>
              <a:pathLst>
                <a:path w="1457" h="2235" extrusionOk="0">
                  <a:moveTo>
                    <a:pt x="340" y="1"/>
                  </a:moveTo>
                  <a:lnTo>
                    <a:pt x="0" y="195"/>
                  </a:lnTo>
                  <a:lnTo>
                    <a:pt x="1117" y="2234"/>
                  </a:lnTo>
                  <a:lnTo>
                    <a:pt x="1457" y="2040"/>
                  </a:lnTo>
                  <a:lnTo>
                    <a:pt x="340"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9"/>
            <p:cNvSpPr/>
            <p:nvPr/>
          </p:nvSpPr>
          <p:spPr>
            <a:xfrm>
              <a:off x="2549450" y="494225"/>
              <a:ext cx="54650" cy="37650"/>
            </a:xfrm>
            <a:custGeom>
              <a:avLst/>
              <a:gdLst/>
              <a:ahLst/>
              <a:cxnLst/>
              <a:rect l="l" t="t" r="r" b="b"/>
              <a:pathLst>
                <a:path w="2186" h="1506" extrusionOk="0">
                  <a:moveTo>
                    <a:pt x="195" y="0"/>
                  </a:moveTo>
                  <a:lnTo>
                    <a:pt x="1" y="340"/>
                  </a:lnTo>
                  <a:lnTo>
                    <a:pt x="1991" y="1506"/>
                  </a:lnTo>
                  <a:lnTo>
                    <a:pt x="2186" y="1166"/>
                  </a:lnTo>
                  <a:lnTo>
                    <a:pt x="19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9"/>
            <p:cNvSpPr/>
            <p:nvPr/>
          </p:nvSpPr>
          <p:spPr>
            <a:xfrm>
              <a:off x="2504550" y="671450"/>
              <a:ext cx="57075" cy="9725"/>
            </a:xfrm>
            <a:custGeom>
              <a:avLst/>
              <a:gdLst/>
              <a:ahLst/>
              <a:cxnLst/>
              <a:rect l="l" t="t" r="r" b="b"/>
              <a:pathLst>
                <a:path w="2283" h="389" extrusionOk="0">
                  <a:moveTo>
                    <a:pt x="0" y="0"/>
                  </a:moveTo>
                  <a:lnTo>
                    <a:pt x="0" y="388"/>
                  </a:lnTo>
                  <a:lnTo>
                    <a:pt x="2282" y="388"/>
                  </a:lnTo>
                  <a:lnTo>
                    <a:pt x="228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9"/>
            <p:cNvSpPr/>
            <p:nvPr/>
          </p:nvSpPr>
          <p:spPr>
            <a:xfrm>
              <a:off x="2556750" y="826800"/>
              <a:ext cx="55850" cy="37650"/>
            </a:xfrm>
            <a:custGeom>
              <a:avLst/>
              <a:gdLst/>
              <a:ahLst/>
              <a:cxnLst/>
              <a:rect l="l" t="t" r="r" b="b"/>
              <a:pathLst>
                <a:path w="2234" h="1506" extrusionOk="0">
                  <a:moveTo>
                    <a:pt x="2039" y="1"/>
                  </a:moveTo>
                  <a:lnTo>
                    <a:pt x="0" y="1166"/>
                  </a:lnTo>
                  <a:lnTo>
                    <a:pt x="194" y="1506"/>
                  </a:lnTo>
                  <a:lnTo>
                    <a:pt x="2234" y="341"/>
                  </a:lnTo>
                  <a:lnTo>
                    <a:pt x="2039"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9"/>
            <p:cNvSpPr/>
            <p:nvPr/>
          </p:nvSpPr>
          <p:spPr>
            <a:xfrm>
              <a:off x="2678125" y="932400"/>
              <a:ext cx="36425" cy="54650"/>
            </a:xfrm>
            <a:custGeom>
              <a:avLst/>
              <a:gdLst/>
              <a:ahLst/>
              <a:cxnLst/>
              <a:rect l="l" t="t" r="r" b="b"/>
              <a:pathLst>
                <a:path w="1457" h="2186" extrusionOk="0">
                  <a:moveTo>
                    <a:pt x="1117" y="1"/>
                  </a:moveTo>
                  <a:lnTo>
                    <a:pt x="0" y="1991"/>
                  </a:lnTo>
                  <a:lnTo>
                    <a:pt x="340" y="2186"/>
                  </a:lnTo>
                  <a:lnTo>
                    <a:pt x="1457" y="195"/>
                  </a:lnTo>
                  <a:lnTo>
                    <a:pt x="111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9"/>
            <p:cNvSpPr/>
            <p:nvPr/>
          </p:nvSpPr>
          <p:spPr>
            <a:xfrm>
              <a:off x="2855325" y="973675"/>
              <a:ext cx="9750" cy="58275"/>
            </a:xfrm>
            <a:custGeom>
              <a:avLst/>
              <a:gdLst/>
              <a:ahLst/>
              <a:cxnLst/>
              <a:rect l="l" t="t" r="r" b="b"/>
              <a:pathLst>
                <a:path w="390" h="2331" extrusionOk="0">
                  <a:moveTo>
                    <a:pt x="1" y="0"/>
                  </a:moveTo>
                  <a:lnTo>
                    <a:pt x="1" y="2331"/>
                  </a:lnTo>
                  <a:lnTo>
                    <a:pt x="389" y="2331"/>
                  </a:lnTo>
                  <a:lnTo>
                    <a:pt x="38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9"/>
            <p:cNvSpPr/>
            <p:nvPr/>
          </p:nvSpPr>
          <p:spPr>
            <a:xfrm>
              <a:off x="3004625" y="932400"/>
              <a:ext cx="37650" cy="54650"/>
            </a:xfrm>
            <a:custGeom>
              <a:avLst/>
              <a:gdLst/>
              <a:ahLst/>
              <a:cxnLst/>
              <a:rect l="l" t="t" r="r" b="b"/>
              <a:pathLst>
                <a:path w="1506" h="2186" extrusionOk="0">
                  <a:moveTo>
                    <a:pt x="341" y="1"/>
                  </a:moveTo>
                  <a:lnTo>
                    <a:pt x="1" y="195"/>
                  </a:lnTo>
                  <a:lnTo>
                    <a:pt x="1166" y="2186"/>
                  </a:lnTo>
                  <a:lnTo>
                    <a:pt x="1506" y="1991"/>
                  </a:lnTo>
                  <a:lnTo>
                    <a:pt x="34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9"/>
            <p:cNvSpPr/>
            <p:nvPr/>
          </p:nvSpPr>
          <p:spPr>
            <a:xfrm>
              <a:off x="3115100" y="820725"/>
              <a:ext cx="54625" cy="37675"/>
            </a:xfrm>
            <a:custGeom>
              <a:avLst/>
              <a:gdLst/>
              <a:ahLst/>
              <a:cxnLst/>
              <a:rect l="l" t="t" r="r" b="b"/>
              <a:pathLst>
                <a:path w="2185" h="1507" extrusionOk="0">
                  <a:moveTo>
                    <a:pt x="194" y="1"/>
                  </a:moveTo>
                  <a:lnTo>
                    <a:pt x="0" y="341"/>
                  </a:lnTo>
                  <a:lnTo>
                    <a:pt x="1991" y="1506"/>
                  </a:lnTo>
                  <a:lnTo>
                    <a:pt x="2185" y="1166"/>
                  </a:lnTo>
                  <a:lnTo>
                    <a:pt x="19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9"/>
            <p:cNvSpPr/>
            <p:nvPr/>
          </p:nvSpPr>
          <p:spPr>
            <a:xfrm>
              <a:off x="3157575" y="671450"/>
              <a:ext cx="58275" cy="9725"/>
            </a:xfrm>
            <a:custGeom>
              <a:avLst/>
              <a:gdLst/>
              <a:ahLst/>
              <a:cxnLst/>
              <a:rect l="l" t="t" r="r" b="b"/>
              <a:pathLst>
                <a:path w="2331" h="389" extrusionOk="0">
                  <a:moveTo>
                    <a:pt x="0" y="0"/>
                  </a:moveTo>
                  <a:lnTo>
                    <a:pt x="0" y="388"/>
                  </a:lnTo>
                  <a:lnTo>
                    <a:pt x="2331" y="388"/>
                  </a:lnTo>
                  <a:lnTo>
                    <a:pt x="233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9"/>
            <p:cNvSpPr/>
            <p:nvPr/>
          </p:nvSpPr>
          <p:spPr>
            <a:xfrm>
              <a:off x="3124800" y="499075"/>
              <a:ext cx="55850" cy="37650"/>
            </a:xfrm>
            <a:custGeom>
              <a:avLst/>
              <a:gdLst/>
              <a:ahLst/>
              <a:cxnLst/>
              <a:rect l="l" t="t" r="r" b="b"/>
              <a:pathLst>
                <a:path w="2234" h="1506" extrusionOk="0">
                  <a:moveTo>
                    <a:pt x="2040" y="1"/>
                  </a:moveTo>
                  <a:lnTo>
                    <a:pt x="0" y="1166"/>
                  </a:lnTo>
                  <a:lnTo>
                    <a:pt x="243" y="1506"/>
                  </a:lnTo>
                  <a:lnTo>
                    <a:pt x="2234" y="341"/>
                  </a:lnTo>
                  <a:lnTo>
                    <a:pt x="2040"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9"/>
            <p:cNvSpPr/>
            <p:nvPr/>
          </p:nvSpPr>
          <p:spPr>
            <a:xfrm>
              <a:off x="3004625" y="365550"/>
              <a:ext cx="37650" cy="55875"/>
            </a:xfrm>
            <a:custGeom>
              <a:avLst/>
              <a:gdLst/>
              <a:ahLst/>
              <a:cxnLst/>
              <a:rect l="l" t="t" r="r" b="b"/>
              <a:pathLst>
                <a:path w="1506" h="2235" extrusionOk="0">
                  <a:moveTo>
                    <a:pt x="1166" y="1"/>
                  </a:moveTo>
                  <a:lnTo>
                    <a:pt x="1" y="2040"/>
                  </a:lnTo>
                  <a:lnTo>
                    <a:pt x="341" y="2234"/>
                  </a:lnTo>
                  <a:lnTo>
                    <a:pt x="1506" y="195"/>
                  </a:lnTo>
                  <a:lnTo>
                    <a:pt x="116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9"/>
            <p:cNvSpPr/>
            <p:nvPr/>
          </p:nvSpPr>
          <p:spPr>
            <a:xfrm>
              <a:off x="2748525" y="553700"/>
              <a:ext cx="177225" cy="335025"/>
            </a:xfrm>
            <a:custGeom>
              <a:avLst/>
              <a:gdLst/>
              <a:ahLst/>
              <a:cxnLst/>
              <a:rect l="l" t="t" r="r" b="b"/>
              <a:pathLst>
                <a:path w="7089" h="13401" extrusionOk="0">
                  <a:moveTo>
                    <a:pt x="6749" y="0"/>
                  </a:moveTo>
                  <a:lnTo>
                    <a:pt x="0" y="13207"/>
                  </a:lnTo>
                  <a:lnTo>
                    <a:pt x="340" y="13401"/>
                  </a:lnTo>
                  <a:lnTo>
                    <a:pt x="7089" y="146"/>
                  </a:lnTo>
                  <a:lnTo>
                    <a:pt x="674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9"/>
            <p:cNvSpPr/>
            <p:nvPr/>
          </p:nvSpPr>
          <p:spPr>
            <a:xfrm>
              <a:off x="2827425" y="544000"/>
              <a:ext cx="84975" cy="361725"/>
            </a:xfrm>
            <a:custGeom>
              <a:avLst/>
              <a:gdLst/>
              <a:ahLst/>
              <a:cxnLst/>
              <a:rect l="l" t="t" r="r" b="b"/>
              <a:pathLst>
                <a:path w="3399" h="14469" extrusionOk="0">
                  <a:moveTo>
                    <a:pt x="486" y="0"/>
                  </a:moveTo>
                  <a:lnTo>
                    <a:pt x="0" y="146"/>
                  </a:lnTo>
                  <a:lnTo>
                    <a:pt x="2865" y="14469"/>
                  </a:lnTo>
                  <a:lnTo>
                    <a:pt x="3399" y="14371"/>
                  </a:lnTo>
                  <a:lnTo>
                    <a:pt x="486"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9"/>
            <p:cNvSpPr/>
            <p:nvPr/>
          </p:nvSpPr>
          <p:spPr>
            <a:xfrm>
              <a:off x="4513375" y="387400"/>
              <a:ext cx="359325" cy="447925"/>
            </a:xfrm>
            <a:custGeom>
              <a:avLst/>
              <a:gdLst/>
              <a:ahLst/>
              <a:cxnLst/>
              <a:rect l="l" t="t" r="r" b="b"/>
              <a:pathLst>
                <a:path w="14373" h="17917" extrusionOk="0">
                  <a:moveTo>
                    <a:pt x="5827" y="1"/>
                  </a:moveTo>
                  <a:lnTo>
                    <a:pt x="5633" y="49"/>
                  </a:lnTo>
                  <a:lnTo>
                    <a:pt x="5439" y="98"/>
                  </a:lnTo>
                  <a:lnTo>
                    <a:pt x="5147" y="195"/>
                  </a:lnTo>
                  <a:lnTo>
                    <a:pt x="4953" y="341"/>
                  </a:lnTo>
                  <a:lnTo>
                    <a:pt x="4905" y="438"/>
                  </a:lnTo>
                  <a:lnTo>
                    <a:pt x="4856" y="584"/>
                  </a:lnTo>
                  <a:lnTo>
                    <a:pt x="4856" y="923"/>
                  </a:lnTo>
                  <a:lnTo>
                    <a:pt x="4905" y="1555"/>
                  </a:lnTo>
                  <a:lnTo>
                    <a:pt x="4953" y="2234"/>
                  </a:lnTo>
                  <a:lnTo>
                    <a:pt x="4856" y="2865"/>
                  </a:lnTo>
                  <a:lnTo>
                    <a:pt x="4759" y="3545"/>
                  </a:lnTo>
                  <a:lnTo>
                    <a:pt x="4565" y="4128"/>
                  </a:lnTo>
                  <a:lnTo>
                    <a:pt x="4322" y="4759"/>
                  </a:lnTo>
                  <a:lnTo>
                    <a:pt x="3982" y="5342"/>
                  </a:lnTo>
                  <a:lnTo>
                    <a:pt x="3642" y="5876"/>
                  </a:lnTo>
                  <a:lnTo>
                    <a:pt x="2914" y="6992"/>
                  </a:lnTo>
                  <a:lnTo>
                    <a:pt x="2186" y="8061"/>
                  </a:lnTo>
                  <a:lnTo>
                    <a:pt x="1749" y="8595"/>
                  </a:lnTo>
                  <a:lnTo>
                    <a:pt x="1312" y="9080"/>
                  </a:lnTo>
                  <a:lnTo>
                    <a:pt x="778" y="9469"/>
                  </a:lnTo>
                  <a:lnTo>
                    <a:pt x="195" y="9808"/>
                  </a:lnTo>
                  <a:lnTo>
                    <a:pt x="98" y="9905"/>
                  </a:lnTo>
                  <a:lnTo>
                    <a:pt x="49" y="10003"/>
                  </a:lnTo>
                  <a:lnTo>
                    <a:pt x="1" y="10197"/>
                  </a:lnTo>
                  <a:lnTo>
                    <a:pt x="1" y="16800"/>
                  </a:lnTo>
                  <a:lnTo>
                    <a:pt x="1" y="16994"/>
                  </a:lnTo>
                  <a:lnTo>
                    <a:pt x="49" y="17043"/>
                  </a:lnTo>
                  <a:lnTo>
                    <a:pt x="195" y="17091"/>
                  </a:lnTo>
                  <a:lnTo>
                    <a:pt x="389" y="17091"/>
                  </a:lnTo>
                  <a:lnTo>
                    <a:pt x="583" y="17140"/>
                  </a:lnTo>
                  <a:lnTo>
                    <a:pt x="972" y="17285"/>
                  </a:lnTo>
                  <a:lnTo>
                    <a:pt x="1603" y="17722"/>
                  </a:lnTo>
                  <a:lnTo>
                    <a:pt x="1749" y="17819"/>
                  </a:lnTo>
                  <a:lnTo>
                    <a:pt x="1943" y="17868"/>
                  </a:lnTo>
                  <a:lnTo>
                    <a:pt x="2137" y="17917"/>
                  </a:lnTo>
                  <a:lnTo>
                    <a:pt x="11411" y="17917"/>
                  </a:lnTo>
                  <a:lnTo>
                    <a:pt x="11653" y="17868"/>
                  </a:lnTo>
                  <a:lnTo>
                    <a:pt x="11896" y="17819"/>
                  </a:lnTo>
                  <a:lnTo>
                    <a:pt x="12090" y="17674"/>
                  </a:lnTo>
                  <a:lnTo>
                    <a:pt x="12333" y="17528"/>
                  </a:lnTo>
                  <a:lnTo>
                    <a:pt x="12624" y="17285"/>
                  </a:lnTo>
                  <a:lnTo>
                    <a:pt x="12819" y="17043"/>
                  </a:lnTo>
                  <a:lnTo>
                    <a:pt x="12916" y="16800"/>
                  </a:lnTo>
                  <a:lnTo>
                    <a:pt x="12964" y="16509"/>
                  </a:lnTo>
                  <a:lnTo>
                    <a:pt x="12916" y="16266"/>
                  </a:lnTo>
                  <a:lnTo>
                    <a:pt x="12819" y="16023"/>
                  </a:lnTo>
                  <a:lnTo>
                    <a:pt x="12624" y="15780"/>
                  </a:lnTo>
                  <a:lnTo>
                    <a:pt x="12333" y="15537"/>
                  </a:lnTo>
                  <a:lnTo>
                    <a:pt x="12284" y="15489"/>
                  </a:lnTo>
                  <a:lnTo>
                    <a:pt x="12236" y="15392"/>
                  </a:lnTo>
                  <a:lnTo>
                    <a:pt x="12284" y="15343"/>
                  </a:lnTo>
                  <a:lnTo>
                    <a:pt x="12333" y="15295"/>
                  </a:lnTo>
                  <a:lnTo>
                    <a:pt x="12673" y="15149"/>
                  </a:lnTo>
                  <a:lnTo>
                    <a:pt x="12964" y="15003"/>
                  </a:lnTo>
                  <a:lnTo>
                    <a:pt x="13158" y="14761"/>
                  </a:lnTo>
                  <a:lnTo>
                    <a:pt x="13353" y="14518"/>
                  </a:lnTo>
                  <a:lnTo>
                    <a:pt x="13450" y="14227"/>
                  </a:lnTo>
                  <a:lnTo>
                    <a:pt x="13498" y="13984"/>
                  </a:lnTo>
                  <a:lnTo>
                    <a:pt x="13450" y="13693"/>
                  </a:lnTo>
                  <a:lnTo>
                    <a:pt x="13353" y="13450"/>
                  </a:lnTo>
                  <a:lnTo>
                    <a:pt x="13207" y="13207"/>
                  </a:lnTo>
                  <a:lnTo>
                    <a:pt x="13061" y="13158"/>
                  </a:lnTo>
                  <a:lnTo>
                    <a:pt x="12867" y="13110"/>
                  </a:lnTo>
                  <a:lnTo>
                    <a:pt x="12770" y="13013"/>
                  </a:lnTo>
                  <a:lnTo>
                    <a:pt x="12721" y="12964"/>
                  </a:lnTo>
                  <a:lnTo>
                    <a:pt x="12721" y="12867"/>
                  </a:lnTo>
                  <a:lnTo>
                    <a:pt x="12721" y="12770"/>
                  </a:lnTo>
                  <a:lnTo>
                    <a:pt x="12770" y="12721"/>
                  </a:lnTo>
                  <a:lnTo>
                    <a:pt x="12916" y="12624"/>
                  </a:lnTo>
                  <a:lnTo>
                    <a:pt x="13110" y="12576"/>
                  </a:lnTo>
                  <a:lnTo>
                    <a:pt x="13255" y="12527"/>
                  </a:lnTo>
                  <a:lnTo>
                    <a:pt x="13547" y="12285"/>
                  </a:lnTo>
                  <a:lnTo>
                    <a:pt x="13741" y="12042"/>
                  </a:lnTo>
                  <a:lnTo>
                    <a:pt x="13838" y="11799"/>
                  </a:lnTo>
                  <a:lnTo>
                    <a:pt x="13935" y="11508"/>
                  </a:lnTo>
                  <a:lnTo>
                    <a:pt x="13935" y="11216"/>
                  </a:lnTo>
                  <a:lnTo>
                    <a:pt x="13838" y="10974"/>
                  </a:lnTo>
                  <a:lnTo>
                    <a:pt x="13741" y="10731"/>
                  </a:lnTo>
                  <a:lnTo>
                    <a:pt x="13498" y="10537"/>
                  </a:lnTo>
                  <a:lnTo>
                    <a:pt x="13255" y="10488"/>
                  </a:lnTo>
                  <a:lnTo>
                    <a:pt x="13158" y="10391"/>
                  </a:lnTo>
                  <a:lnTo>
                    <a:pt x="13110" y="10245"/>
                  </a:lnTo>
                  <a:lnTo>
                    <a:pt x="13207" y="10148"/>
                  </a:lnTo>
                  <a:lnTo>
                    <a:pt x="13304" y="10100"/>
                  </a:lnTo>
                  <a:lnTo>
                    <a:pt x="13547" y="10051"/>
                  </a:lnTo>
                  <a:lnTo>
                    <a:pt x="13741" y="9905"/>
                  </a:lnTo>
                  <a:lnTo>
                    <a:pt x="13935" y="9760"/>
                  </a:lnTo>
                  <a:lnTo>
                    <a:pt x="14081" y="9566"/>
                  </a:lnTo>
                  <a:lnTo>
                    <a:pt x="14227" y="9371"/>
                  </a:lnTo>
                  <a:lnTo>
                    <a:pt x="14324" y="9177"/>
                  </a:lnTo>
                  <a:lnTo>
                    <a:pt x="14372" y="8934"/>
                  </a:lnTo>
                  <a:lnTo>
                    <a:pt x="14372" y="8692"/>
                  </a:lnTo>
                  <a:lnTo>
                    <a:pt x="14324" y="8449"/>
                  </a:lnTo>
                  <a:lnTo>
                    <a:pt x="14275" y="8255"/>
                  </a:lnTo>
                  <a:lnTo>
                    <a:pt x="14227" y="8109"/>
                  </a:lnTo>
                  <a:lnTo>
                    <a:pt x="14081" y="7963"/>
                  </a:lnTo>
                  <a:lnTo>
                    <a:pt x="13984" y="7866"/>
                  </a:lnTo>
                  <a:lnTo>
                    <a:pt x="13790" y="7769"/>
                  </a:lnTo>
                  <a:lnTo>
                    <a:pt x="13595" y="7721"/>
                  </a:lnTo>
                  <a:lnTo>
                    <a:pt x="13061" y="7672"/>
                  </a:lnTo>
                  <a:lnTo>
                    <a:pt x="7526" y="7672"/>
                  </a:lnTo>
                  <a:lnTo>
                    <a:pt x="7284" y="7721"/>
                  </a:lnTo>
                  <a:lnTo>
                    <a:pt x="7138" y="7672"/>
                  </a:lnTo>
                  <a:lnTo>
                    <a:pt x="7041" y="7624"/>
                  </a:lnTo>
                  <a:lnTo>
                    <a:pt x="7187" y="6750"/>
                  </a:lnTo>
                  <a:lnTo>
                    <a:pt x="7381" y="5827"/>
                  </a:lnTo>
                  <a:lnTo>
                    <a:pt x="7478" y="5196"/>
                  </a:lnTo>
                  <a:lnTo>
                    <a:pt x="7575" y="4613"/>
                  </a:lnTo>
                  <a:lnTo>
                    <a:pt x="7672" y="3982"/>
                  </a:lnTo>
                  <a:lnTo>
                    <a:pt x="7672" y="3691"/>
                  </a:lnTo>
                  <a:lnTo>
                    <a:pt x="7672" y="3351"/>
                  </a:lnTo>
                  <a:lnTo>
                    <a:pt x="7526" y="2623"/>
                  </a:lnTo>
                  <a:lnTo>
                    <a:pt x="7332" y="1894"/>
                  </a:lnTo>
                  <a:lnTo>
                    <a:pt x="7041" y="1166"/>
                  </a:lnTo>
                  <a:lnTo>
                    <a:pt x="6701" y="486"/>
                  </a:lnTo>
                  <a:lnTo>
                    <a:pt x="6604" y="341"/>
                  </a:lnTo>
                  <a:lnTo>
                    <a:pt x="6458" y="244"/>
                  </a:lnTo>
                  <a:lnTo>
                    <a:pt x="6167" y="49"/>
                  </a:lnTo>
                  <a:lnTo>
                    <a:pt x="582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9"/>
            <p:cNvSpPr/>
            <p:nvPr/>
          </p:nvSpPr>
          <p:spPr>
            <a:xfrm>
              <a:off x="4347100" y="618025"/>
              <a:ext cx="146875" cy="231875"/>
            </a:xfrm>
            <a:custGeom>
              <a:avLst/>
              <a:gdLst/>
              <a:ahLst/>
              <a:cxnLst/>
              <a:rect l="l" t="t" r="r" b="b"/>
              <a:pathLst>
                <a:path w="5875" h="9275" extrusionOk="0">
                  <a:moveTo>
                    <a:pt x="146" y="1"/>
                  </a:moveTo>
                  <a:lnTo>
                    <a:pt x="49" y="98"/>
                  </a:lnTo>
                  <a:lnTo>
                    <a:pt x="0" y="244"/>
                  </a:lnTo>
                  <a:lnTo>
                    <a:pt x="0" y="389"/>
                  </a:lnTo>
                  <a:lnTo>
                    <a:pt x="0" y="4613"/>
                  </a:lnTo>
                  <a:lnTo>
                    <a:pt x="0" y="8740"/>
                  </a:lnTo>
                  <a:lnTo>
                    <a:pt x="0" y="8983"/>
                  </a:lnTo>
                  <a:lnTo>
                    <a:pt x="49" y="9177"/>
                  </a:lnTo>
                  <a:lnTo>
                    <a:pt x="194" y="9274"/>
                  </a:lnTo>
                  <a:lnTo>
                    <a:pt x="5632" y="9274"/>
                  </a:lnTo>
                  <a:lnTo>
                    <a:pt x="5778" y="9177"/>
                  </a:lnTo>
                  <a:lnTo>
                    <a:pt x="5826" y="9031"/>
                  </a:lnTo>
                  <a:lnTo>
                    <a:pt x="5875" y="8837"/>
                  </a:lnTo>
                  <a:lnTo>
                    <a:pt x="5875" y="389"/>
                  </a:lnTo>
                  <a:lnTo>
                    <a:pt x="5826" y="195"/>
                  </a:lnTo>
                  <a:lnTo>
                    <a:pt x="5778" y="98"/>
                  </a:lnTo>
                  <a:lnTo>
                    <a:pt x="568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9"/>
            <p:cNvSpPr/>
            <p:nvPr/>
          </p:nvSpPr>
          <p:spPr>
            <a:xfrm>
              <a:off x="5585175" y="1840325"/>
              <a:ext cx="163875" cy="156600"/>
            </a:xfrm>
            <a:custGeom>
              <a:avLst/>
              <a:gdLst/>
              <a:ahLst/>
              <a:cxnLst/>
              <a:rect l="l" t="t" r="r" b="b"/>
              <a:pathLst>
                <a:path w="6555" h="6264" extrusionOk="0">
                  <a:moveTo>
                    <a:pt x="3253" y="1"/>
                  </a:moveTo>
                  <a:lnTo>
                    <a:pt x="2234" y="2088"/>
                  </a:lnTo>
                  <a:lnTo>
                    <a:pt x="0" y="2380"/>
                  </a:lnTo>
                  <a:lnTo>
                    <a:pt x="1651" y="4030"/>
                  </a:lnTo>
                  <a:lnTo>
                    <a:pt x="1214" y="6264"/>
                  </a:lnTo>
                  <a:lnTo>
                    <a:pt x="3253" y="5196"/>
                  </a:lnTo>
                  <a:lnTo>
                    <a:pt x="5292" y="6264"/>
                  </a:lnTo>
                  <a:lnTo>
                    <a:pt x="4904" y="4030"/>
                  </a:lnTo>
                  <a:lnTo>
                    <a:pt x="6555" y="2380"/>
                  </a:lnTo>
                  <a:lnTo>
                    <a:pt x="4273" y="2088"/>
                  </a:lnTo>
                  <a:lnTo>
                    <a:pt x="3253"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9"/>
            <p:cNvSpPr/>
            <p:nvPr/>
          </p:nvSpPr>
          <p:spPr>
            <a:xfrm>
              <a:off x="1567500" y="1555075"/>
              <a:ext cx="163875" cy="157825"/>
            </a:xfrm>
            <a:custGeom>
              <a:avLst/>
              <a:gdLst/>
              <a:ahLst/>
              <a:cxnLst/>
              <a:rect l="l" t="t" r="r" b="b"/>
              <a:pathLst>
                <a:path w="6555" h="6313" extrusionOk="0">
                  <a:moveTo>
                    <a:pt x="3302" y="1"/>
                  </a:moveTo>
                  <a:lnTo>
                    <a:pt x="2282" y="2089"/>
                  </a:lnTo>
                  <a:lnTo>
                    <a:pt x="0" y="2428"/>
                  </a:lnTo>
                  <a:lnTo>
                    <a:pt x="1651" y="4031"/>
                  </a:lnTo>
                  <a:lnTo>
                    <a:pt x="1263" y="6313"/>
                  </a:lnTo>
                  <a:lnTo>
                    <a:pt x="1263" y="6313"/>
                  </a:lnTo>
                  <a:lnTo>
                    <a:pt x="3302" y="5196"/>
                  </a:lnTo>
                  <a:lnTo>
                    <a:pt x="5341" y="6313"/>
                  </a:lnTo>
                  <a:lnTo>
                    <a:pt x="4953" y="4031"/>
                  </a:lnTo>
                  <a:lnTo>
                    <a:pt x="6555" y="2428"/>
                  </a:lnTo>
                  <a:lnTo>
                    <a:pt x="4322" y="2089"/>
                  </a:lnTo>
                  <a:lnTo>
                    <a:pt x="3302"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9"/>
            <p:cNvSpPr/>
            <p:nvPr/>
          </p:nvSpPr>
          <p:spPr>
            <a:xfrm>
              <a:off x="6019700" y="1575725"/>
              <a:ext cx="102000" cy="97125"/>
            </a:xfrm>
            <a:custGeom>
              <a:avLst/>
              <a:gdLst/>
              <a:ahLst/>
              <a:cxnLst/>
              <a:rect l="l" t="t" r="r" b="b"/>
              <a:pathLst>
                <a:path w="4080" h="3885" extrusionOk="0">
                  <a:moveTo>
                    <a:pt x="2040" y="0"/>
                  </a:moveTo>
                  <a:lnTo>
                    <a:pt x="1409" y="1263"/>
                  </a:lnTo>
                  <a:lnTo>
                    <a:pt x="1" y="1457"/>
                  </a:lnTo>
                  <a:lnTo>
                    <a:pt x="1020" y="2476"/>
                  </a:lnTo>
                  <a:lnTo>
                    <a:pt x="778" y="3884"/>
                  </a:lnTo>
                  <a:lnTo>
                    <a:pt x="2040" y="3205"/>
                  </a:lnTo>
                  <a:lnTo>
                    <a:pt x="3302" y="3884"/>
                  </a:lnTo>
                  <a:lnTo>
                    <a:pt x="3059" y="2476"/>
                  </a:lnTo>
                  <a:lnTo>
                    <a:pt x="4079" y="1457"/>
                  </a:lnTo>
                  <a:lnTo>
                    <a:pt x="2671" y="1263"/>
                  </a:lnTo>
                  <a:lnTo>
                    <a:pt x="2040"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9"/>
            <p:cNvSpPr/>
            <p:nvPr/>
          </p:nvSpPr>
          <p:spPr>
            <a:xfrm>
              <a:off x="2167125" y="1308675"/>
              <a:ext cx="101975" cy="97125"/>
            </a:xfrm>
            <a:custGeom>
              <a:avLst/>
              <a:gdLst/>
              <a:ahLst/>
              <a:cxnLst/>
              <a:rect l="l" t="t" r="r" b="b"/>
              <a:pathLst>
                <a:path w="4079" h="3885" extrusionOk="0">
                  <a:moveTo>
                    <a:pt x="2039" y="1"/>
                  </a:moveTo>
                  <a:lnTo>
                    <a:pt x="1408" y="1312"/>
                  </a:lnTo>
                  <a:lnTo>
                    <a:pt x="0" y="1506"/>
                  </a:lnTo>
                  <a:lnTo>
                    <a:pt x="1020" y="2477"/>
                  </a:lnTo>
                  <a:lnTo>
                    <a:pt x="777" y="3885"/>
                  </a:lnTo>
                  <a:lnTo>
                    <a:pt x="2039" y="3205"/>
                  </a:lnTo>
                  <a:lnTo>
                    <a:pt x="3302" y="3885"/>
                  </a:lnTo>
                  <a:lnTo>
                    <a:pt x="3059" y="2477"/>
                  </a:lnTo>
                  <a:lnTo>
                    <a:pt x="4078" y="1506"/>
                  </a:lnTo>
                  <a:lnTo>
                    <a:pt x="2670" y="1312"/>
                  </a:lnTo>
                  <a:lnTo>
                    <a:pt x="2039"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9"/>
            <p:cNvSpPr/>
            <p:nvPr/>
          </p:nvSpPr>
          <p:spPr>
            <a:xfrm>
              <a:off x="5884975" y="1303825"/>
              <a:ext cx="63150" cy="59500"/>
            </a:xfrm>
            <a:custGeom>
              <a:avLst/>
              <a:gdLst/>
              <a:ahLst/>
              <a:cxnLst/>
              <a:rect l="l" t="t" r="r" b="b"/>
              <a:pathLst>
                <a:path w="2526" h="2380" extrusionOk="0">
                  <a:moveTo>
                    <a:pt x="1263" y="1"/>
                  </a:moveTo>
                  <a:lnTo>
                    <a:pt x="874" y="777"/>
                  </a:lnTo>
                  <a:lnTo>
                    <a:pt x="0" y="923"/>
                  </a:lnTo>
                  <a:lnTo>
                    <a:pt x="632" y="1554"/>
                  </a:lnTo>
                  <a:lnTo>
                    <a:pt x="486" y="2380"/>
                  </a:lnTo>
                  <a:lnTo>
                    <a:pt x="1263" y="1991"/>
                  </a:lnTo>
                  <a:lnTo>
                    <a:pt x="2040" y="2380"/>
                  </a:lnTo>
                  <a:lnTo>
                    <a:pt x="1894" y="1554"/>
                  </a:lnTo>
                  <a:lnTo>
                    <a:pt x="2525" y="923"/>
                  </a:lnTo>
                  <a:lnTo>
                    <a:pt x="1651" y="777"/>
                  </a:lnTo>
                  <a:lnTo>
                    <a:pt x="1263"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9"/>
            <p:cNvSpPr/>
            <p:nvPr/>
          </p:nvSpPr>
          <p:spPr>
            <a:xfrm>
              <a:off x="1864875" y="739400"/>
              <a:ext cx="63150" cy="59500"/>
            </a:xfrm>
            <a:custGeom>
              <a:avLst/>
              <a:gdLst/>
              <a:ahLst/>
              <a:cxnLst/>
              <a:rect l="l" t="t" r="r" b="b"/>
              <a:pathLst>
                <a:path w="2526" h="2380" extrusionOk="0">
                  <a:moveTo>
                    <a:pt x="1263" y="1"/>
                  </a:moveTo>
                  <a:lnTo>
                    <a:pt x="875" y="778"/>
                  </a:lnTo>
                  <a:lnTo>
                    <a:pt x="1" y="875"/>
                  </a:lnTo>
                  <a:lnTo>
                    <a:pt x="632" y="1506"/>
                  </a:lnTo>
                  <a:lnTo>
                    <a:pt x="486" y="2380"/>
                  </a:lnTo>
                  <a:lnTo>
                    <a:pt x="1263" y="1992"/>
                  </a:lnTo>
                  <a:lnTo>
                    <a:pt x="2040" y="2380"/>
                  </a:lnTo>
                  <a:lnTo>
                    <a:pt x="1894" y="1506"/>
                  </a:lnTo>
                  <a:lnTo>
                    <a:pt x="2525" y="875"/>
                  </a:lnTo>
                  <a:lnTo>
                    <a:pt x="1651" y="778"/>
                  </a:lnTo>
                  <a:lnTo>
                    <a:pt x="1263"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9"/>
            <p:cNvSpPr/>
            <p:nvPr/>
          </p:nvSpPr>
          <p:spPr>
            <a:xfrm>
              <a:off x="4884800" y="2618375"/>
              <a:ext cx="1085175" cy="1795225"/>
            </a:xfrm>
            <a:custGeom>
              <a:avLst/>
              <a:gdLst/>
              <a:ahLst/>
              <a:cxnLst/>
              <a:rect l="l" t="t" r="r" b="b"/>
              <a:pathLst>
                <a:path w="43407" h="71809" extrusionOk="0">
                  <a:moveTo>
                    <a:pt x="39473" y="3447"/>
                  </a:moveTo>
                  <a:lnTo>
                    <a:pt x="39473" y="22140"/>
                  </a:lnTo>
                  <a:lnTo>
                    <a:pt x="3933" y="22140"/>
                  </a:lnTo>
                  <a:lnTo>
                    <a:pt x="3933" y="3447"/>
                  </a:lnTo>
                  <a:close/>
                  <a:moveTo>
                    <a:pt x="39473" y="26607"/>
                  </a:moveTo>
                  <a:lnTo>
                    <a:pt x="39473" y="45299"/>
                  </a:lnTo>
                  <a:lnTo>
                    <a:pt x="3933" y="45299"/>
                  </a:lnTo>
                  <a:lnTo>
                    <a:pt x="3933" y="26607"/>
                  </a:lnTo>
                  <a:close/>
                  <a:moveTo>
                    <a:pt x="1" y="0"/>
                  </a:moveTo>
                  <a:lnTo>
                    <a:pt x="1" y="71809"/>
                  </a:lnTo>
                  <a:lnTo>
                    <a:pt x="43406" y="71809"/>
                  </a:lnTo>
                  <a:lnTo>
                    <a:pt x="4340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9"/>
            <p:cNvSpPr/>
            <p:nvPr/>
          </p:nvSpPr>
          <p:spPr>
            <a:xfrm>
              <a:off x="5969950" y="2618375"/>
              <a:ext cx="434550" cy="1795225"/>
            </a:xfrm>
            <a:custGeom>
              <a:avLst/>
              <a:gdLst/>
              <a:ahLst/>
              <a:cxnLst/>
              <a:rect l="l" t="t" r="r" b="b"/>
              <a:pathLst>
                <a:path w="17382" h="71809" extrusionOk="0">
                  <a:moveTo>
                    <a:pt x="0" y="0"/>
                  </a:moveTo>
                  <a:lnTo>
                    <a:pt x="0" y="71809"/>
                  </a:lnTo>
                  <a:lnTo>
                    <a:pt x="17382" y="71809"/>
                  </a:lnTo>
                  <a:lnTo>
                    <a:pt x="1738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9"/>
            <p:cNvSpPr/>
            <p:nvPr/>
          </p:nvSpPr>
          <p:spPr>
            <a:xfrm>
              <a:off x="4983125" y="2704550"/>
              <a:ext cx="211225" cy="467325"/>
            </a:xfrm>
            <a:custGeom>
              <a:avLst/>
              <a:gdLst/>
              <a:ahLst/>
              <a:cxnLst/>
              <a:rect l="l" t="t" r="r" b="b"/>
              <a:pathLst>
                <a:path w="8449" h="18693" extrusionOk="0">
                  <a:moveTo>
                    <a:pt x="0" y="0"/>
                  </a:moveTo>
                  <a:lnTo>
                    <a:pt x="0" y="18693"/>
                  </a:lnTo>
                  <a:lnTo>
                    <a:pt x="8448" y="18693"/>
                  </a:lnTo>
                  <a:lnTo>
                    <a:pt x="844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9"/>
            <p:cNvSpPr/>
            <p:nvPr/>
          </p:nvSpPr>
          <p:spPr>
            <a:xfrm>
              <a:off x="4981900" y="3849150"/>
              <a:ext cx="895825" cy="458850"/>
            </a:xfrm>
            <a:custGeom>
              <a:avLst/>
              <a:gdLst/>
              <a:ahLst/>
              <a:cxnLst/>
              <a:rect l="l" t="t" r="r" b="b"/>
              <a:pathLst>
                <a:path w="35833" h="18354" extrusionOk="0">
                  <a:moveTo>
                    <a:pt x="35347" y="486"/>
                  </a:moveTo>
                  <a:lnTo>
                    <a:pt x="35347" y="17819"/>
                  </a:lnTo>
                  <a:lnTo>
                    <a:pt x="535" y="17819"/>
                  </a:lnTo>
                  <a:lnTo>
                    <a:pt x="535" y="486"/>
                  </a:lnTo>
                  <a:close/>
                  <a:moveTo>
                    <a:pt x="1" y="1"/>
                  </a:moveTo>
                  <a:lnTo>
                    <a:pt x="1" y="18354"/>
                  </a:lnTo>
                  <a:lnTo>
                    <a:pt x="35832" y="18354"/>
                  </a:lnTo>
                  <a:lnTo>
                    <a:pt x="3583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9"/>
            <p:cNvSpPr/>
            <p:nvPr/>
          </p:nvSpPr>
          <p:spPr>
            <a:xfrm>
              <a:off x="5306000" y="3980250"/>
              <a:ext cx="174800" cy="88625"/>
            </a:xfrm>
            <a:custGeom>
              <a:avLst/>
              <a:gdLst/>
              <a:ahLst/>
              <a:cxnLst/>
              <a:rect l="l" t="t" r="r" b="b"/>
              <a:pathLst>
                <a:path w="6992" h="3545" extrusionOk="0">
                  <a:moveTo>
                    <a:pt x="0" y="1"/>
                  </a:moveTo>
                  <a:lnTo>
                    <a:pt x="0" y="3545"/>
                  </a:lnTo>
                  <a:lnTo>
                    <a:pt x="6992" y="3545"/>
                  </a:lnTo>
                  <a:lnTo>
                    <a:pt x="699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9"/>
            <p:cNvSpPr/>
            <p:nvPr/>
          </p:nvSpPr>
          <p:spPr>
            <a:xfrm>
              <a:off x="5350900" y="3980250"/>
              <a:ext cx="188175" cy="88625"/>
            </a:xfrm>
            <a:custGeom>
              <a:avLst/>
              <a:gdLst/>
              <a:ahLst/>
              <a:cxnLst/>
              <a:rect l="l" t="t" r="r" b="b"/>
              <a:pathLst>
                <a:path w="7527" h="3545" extrusionOk="0">
                  <a:moveTo>
                    <a:pt x="6992" y="535"/>
                  </a:moveTo>
                  <a:lnTo>
                    <a:pt x="6992" y="3059"/>
                  </a:lnTo>
                  <a:lnTo>
                    <a:pt x="535" y="3059"/>
                  </a:lnTo>
                  <a:lnTo>
                    <a:pt x="535" y="535"/>
                  </a:lnTo>
                  <a:close/>
                  <a:moveTo>
                    <a:pt x="1" y="1"/>
                  </a:moveTo>
                  <a:lnTo>
                    <a:pt x="1" y="3545"/>
                  </a:lnTo>
                  <a:lnTo>
                    <a:pt x="7526" y="3545"/>
                  </a:lnTo>
                  <a:lnTo>
                    <a:pt x="7526"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9"/>
            <p:cNvSpPr/>
            <p:nvPr/>
          </p:nvSpPr>
          <p:spPr>
            <a:xfrm>
              <a:off x="4983125" y="3283525"/>
              <a:ext cx="211225" cy="467350"/>
            </a:xfrm>
            <a:custGeom>
              <a:avLst/>
              <a:gdLst/>
              <a:ahLst/>
              <a:cxnLst/>
              <a:rect l="l" t="t" r="r" b="b"/>
              <a:pathLst>
                <a:path w="8449" h="18694" extrusionOk="0">
                  <a:moveTo>
                    <a:pt x="0" y="1"/>
                  </a:moveTo>
                  <a:lnTo>
                    <a:pt x="0" y="18693"/>
                  </a:lnTo>
                  <a:lnTo>
                    <a:pt x="8448" y="18693"/>
                  </a:lnTo>
                  <a:lnTo>
                    <a:pt x="844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9"/>
            <p:cNvSpPr/>
            <p:nvPr/>
          </p:nvSpPr>
          <p:spPr>
            <a:xfrm>
              <a:off x="2180475" y="4893025"/>
              <a:ext cx="3058775" cy="483125"/>
            </a:xfrm>
            <a:custGeom>
              <a:avLst/>
              <a:gdLst/>
              <a:ahLst/>
              <a:cxnLst/>
              <a:rect l="l" t="t" r="r" b="b"/>
              <a:pathLst>
                <a:path w="122351" h="19325" extrusionOk="0">
                  <a:moveTo>
                    <a:pt x="61175" y="1"/>
                  </a:moveTo>
                  <a:lnTo>
                    <a:pt x="54912" y="49"/>
                  </a:lnTo>
                  <a:lnTo>
                    <a:pt x="48843" y="195"/>
                  </a:lnTo>
                  <a:lnTo>
                    <a:pt x="42969" y="438"/>
                  </a:lnTo>
                  <a:lnTo>
                    <a:pt x="37336" y="729"/>
                  </a:lnTo>
                  <a:lnTo>
                    <a:pt x="31996" y="1166"/>
                  </a:lnTo>
                  <a:lnTo>
                    <a:pt x="26946" y="1651"/>
                  </a:lnTo>
                  <a:lnTo>
                    <a:pt x="22237" y="2185"/>
                  </a:lnTo>
                  <a:lnTo>
                    <a:pt x="20052" y="2477"/>
                  </a:lnTo>
                  <a:lnTo>
                    <a:pt x="17916" y="2817"/>
                  </a:lnTo>
                  <a:lnTo>
                    <a:pt x="15877" y="3156"/>
                  </a:lnTo>
                  <a:lnTo>
                    <a:pt x="13983" y="3496"/>
                  </a:lnTo>
                  <a:lnTo>
                    <a:pt x="12138" y="3885"/>
                  </a:lnTo>
                  <a:lnTo>
                    <a:pt x="10439" y="4225"/>
                  </a:lnTo>
                  <a:lnTo>
                    <a:pt x="8837" y="4662"/>
                  </a:lnTo>
                  <a:lnTo>
                    <a:pt x="7380" y="5050"/>
                  </a:lnTo>
                  <a:lnTo>
                    <a:pt x="6021" y="5438"/>
                  </a:lnTo>
                  <a:lnTo>
                    <a:pt x="4807" y="5875"/>
                  </a:lnTo>
                  <a:lnTo>
                    <a:pt x="3690" y="6312"/>
                  </a:lnTo>
                  <a:lnTo>
                    <a:pt x="2719" y="6798"/>
                  </a:lnTo>
                  <a:lnTo>
                    <a:pt x="1894" y="7235"/>
                  </a:lnTo>
                  <a:lnTo>
                    <a:pt x="1214" y="7720"/>
                  </a:lnTo>
                  <a:lnTo>
                    <a:pt x="680" y="8157"/>
                  </a:lnTo>
                  <a:lnTo>
                    <a:pt x="486" y="8400"/>
                  </a:lnTo>
                  <a:lnTo>
                    <a:pt x="291" y="8643"/>
                  </a:lnTo>
                  <a:lnTo>
                    <a:pt x="146" y="8934"/>
                  </a:lnTo>
                  <a:lnTo>
                    <a:pt x="49" y="9177"/>
                  </a:lnTo>
                  <a:lnTo>
                    <a:pt x="0" y="9420"/>
                  </a:lnTo>
                  <a:lnTo>
                    <a:pt x="0" y="9662"/>
                  </a:lnTo>
                  <a:lnTo>
                    <a:pt x="0" y="9905"/>
                  </a:lnTo>
                  <a:lnTo>
                    <a:pt x="49" y="10148"/>
                  </a:lnTo>
                  <a:lnTo>
                    <a:pt x="146" y="10391"/>
                  </a:lnTo>
                  <a:lnTo>
                    <a:pt x="291" y="10633"/>
                  </a:lnTo>
                  <a:lnTo>
                    <a:pt x="486" y="10876"/>
                  </a:lnTo>
                  <a:lnTo>
                    <a:pt x="680" y="11119"/>
                  </a:lnTo>
                  <a:lnTo>
                    <a:pt x="1214" y="11604"/>
                  </a:lnTo>
                  <a:lnTo>
                    <a:pt x="1894" y="12090"/>
                  </a:lnTo>
                  <a:lnTo>
                    <a:pt x="2719" y="12527"/>
                  </a:lnTo>
                  <a:lnTo>
                    <a:pt x="3690" y="12964"/>
                  </a:lnTo>
                  <a:lnTo>
                    <a:pt x="4807" y="13401"/>
                  </a:lnTo>
                  <a:lnTo>
                    <a:pt x="6021" y="13838"/>
                  </a:lnTo>
                  <a:lnTo>
                    <a:pt x="7380" y="14275"/>
                  </a:lnTo>
                  <a:lnTo>
                    <a:pt x="8837" y="14663"/>
                  </a:lnTo>
                  <a:lnTo>
                    <a:pt x="10439" y="15052"/>
                  </a:lnTo>
                  <a:lnTo>
                    <a:pt x="12138" y="15440"/>
                  </a:lnTo>
                  <a:lnTo>
                    <a:pt x="13983" y="15828"/>
                  </a:lnTo>
                  <a:lnTo>
                    <a:pt x="15877" y="16168"/>
                  </a:lnTo>
                  <a:lnTo>
                    <a:pt x="17916" y="16508"/>
                  </a:lnTo>
                  <a:lnTo>
                    <a:pt x="20052" y="16800"/>
                  </a:lnTo>
                  <a:lnTo>
                    <a:pt x="22237" y="17139"/>
                  </a:lnTo>
                  <a:lnTo>
                    <a:pt x="26946" y="17673"/>
                  </a:lnTo>
                  <a:lnTo>
                    <a:pt x="31996" y="18159"/>
                  </a:lnTo>
                  <a:lnTo>
                    <a:pt x="37336" y="18547"/>
                  </a:lnTo>
                  <a:lnTo>
                    <a:pt x="42969" y="18887"/>
                  </a:lnTo>
                  <a:lnTo>
                    <a:pt x="48843" y="19130"/>
                  </a:lnTo>
                  <a:lnTo>
                    <a:pt x="54912" y="19276"/>
                  </a:lnTo>
                  <a:lnTo>
                    <a:pt x="61175" y="19324"/>
                  </a:lnTo>
                  <a:lnTo>
                    <a:pt x="67439" y="19276"/>
                  </a:lnTo>
                  <a:lnTo>
                    <a:pt x="73508" y="19130"/>
                  </a:lnTo>
                  <a:lnTo>
                    <a:pt x="79382" y="18887"/>
                  </a:lnTo>
                  <a:lnTo>
                    <a:pt x="85014" y="18547"/>
                  </a:lnTo>
                  <a:lnTo>
                    <a:pt x="90355" y="18159"/>
                  </a:lnTo>
                  <a:lnTo>
                    <a:pt x="95405" y="17673"/>
                  </a:lnTo>
                  <a:lnTo>
                    <a:pt x="100114" y="17139"/>
                  </a:lnTo>
                  <a:lnTo>
                    <a:pt x="102299" y="16800"/>
                  </a:lnTo>
                  <a:lnTo>
                    <a:pt x="104435" y="16508"/>
                  </a:lnTo>
                  <a:lnTo>
                    <a:pt x="106474" y="16168"/>
                  </a:lnTo>
                  <a:lnTo>
                    <a:pt x="108368" y="15828"/>
                  </a:lnTo>
                  <a:lnTo>
                    <a:pt x="110213" y="15440"/>
                  </a:lnTo>
                  <a:lnTo>
                    <a:pt x="111912" y="15052"/>
                  </a:lnTo>
                  <a:lnTo>
                    <a:pt x="113514" y="14663"/>
                  </a:lnTo>
                  <a:lnTo>
                    <a:pt x="114971" y="14275"/>
                  </a:lnTo>
                  <a:lnTo>
                    <a:pt x="116330" y="13838"/>
                  </a:lnTo>
                  <a:lnTo>
                    <a:pt x="117544" y="13401"/>
                  </a:lnTo>
                  <a:lnTo>
                    <a:pt x="118661" y="12964"/>
                  </a:lnTo>
                  <a:lnTo>
                    <a:pt x="119632" y="12527"/>
                  </a:lnTo>
                  <a:lnTo>
                    <a:pt x="120457" y="12090"/>
                  </a:lnTo>
                  <a:lnTo>
                    <a:pt x="121137" y="11604"/>
                  </a:lnTo>
                  <a:lnTo>
                    <a:pt x="121671" y="11119"/>
                  </a:lnTo>
                  <a:lnTo>
                    <a:pt x="121865" y="10876"/>
                  </a:lnTo>
                  <a:lnTo>
                    <a:pt x="122060" y="10633"/>
                  </a:lnTo>
                  <a:lnTo>
                    <a:pt x="122205" y="10391"/>
                  </a:lnTo>
                  <a:lnTo>
                    <a:pt x="122302" y="10148"/>
                  </a:lnTo>
                  <a:lnTo>
                    <a:pt x="122351" y="9905"/>
                  </a:lnTo>
                  <a:lnTo>
                    <a:pt x="122351" y="9662"/>
                  </a:lnTo>
                  <a:lnTo>
                    <a:pt x="122351" y="9420"/>
                  </a:lnTo>
                  <a:lnTo>
                    <a:pt x="122302" y="9177"/>
                  </a:lnTo>
                  <a:lnTo>
                    <a:pt x="122205" y="8934"/>
                  </a:lnTo>
                  <a:lnTo>
                    <a:pt x="122060" y="8643"/>
                  </a:lnTo>
                  <a:lnTo>
                    <a:pt x="121865" y="8400"/>
                  </a:lnTo>
                  <a:lnTo>
                    <a:pt x="121671" y="8157"/>
                  </a:lnTo>
                  <a:lnTo>
                    <a:pt x="121137" y="7720"/>
                  </a:lnTo>
                  <a:lnTo>
                    <a:pt x="120457" y="7235"/>
                  </a:lnTo>
                  <a:lnTo>
                    <a:pt x="119632" y="6798"/>
                  </a:lnTo>
                  <a:lnTo>
                    <a:pt x="118661" y="6312"/>
                  </a:lnTo>
                  <a:lnTo>
                    <a:pt x="117544" y="5875"/>
                  </a:lnTo>
                  <a:lnTo>
                    <a:pt x="116330" y="5438"/>
                  </a:lnTo>
                  <a:lnTo>
                    <a:pt x="114971" y="5050"/>
                  </a:lnTo>
                  <a:lnTo>
                    <a:pt x="113514" y="4662"/>
                  </a:lnTo>
                  <a:lnTo>
                    <a:pt x="111912" y="4225"/>
                  </a:lnTo>
                  <a:lnTo>
                    <a:pt x="110213" y="3885"/>
                  </a:lnTo>
                  <a:lnTo>
                    <a:pt x="108368" y="3496"/>
                  </a:lnTo>
                  <a:lnTo>
                    <a:pt x="106474" y="3156"/>
                  </a:lnTo>
                  <a:lnTo>
                    <a:pt x="104435" y="2817"/>
                  </a:lnTo>
                  <a:lnTo>
                    <a:pt x="102299" y="2477"/>
                  </a:lnTo>
                  <a:lnTo>
                    <a:pt x="100114" y="2185"/>
                  </a:lnTo>
                  <a:lnTo>
                    <a:pt x="95405" y="1651"/>
                  </a:lnTo>
                  <a:lnTo>
                    <a:pt x="90355" y="1166"/>
                  </a:lnTo>
                  <a:lnTo>
                    <a:pt x="85014" y="729"/>
                  </a:lnTo>
                  <a:lnTo>
                    <a:pt x="79382" y="438"/>
                  </a:lnTo>
                  <a:lnTo>
                    <a:pt x="73508" y="195"/>
                  </a:lnTo>
                  <a:lnTo>
                    <a:pt x="67439" y="49"/>
                  </a:lnTo>
                  <a:lnTo>
                    <a:pt x="61175"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9"/>
            <p:cNvSpPr/>
            <p:nvPr/>
          </p:nvSpPr>
          <p:spPr>
            <a:xfrm>
              <a:off x="795525" y="5025325"/>
              <a:ext cx="2858525" cy="451550"/>
            </a:xfrm>
            <a:custGeom>
              <a:avLst/>
              <a:gdLst/>
              <a:ahLst/>
              <a:cxnLst/>
              <a:rect l="l" t="t" r="r" b="b"/>
              <a:pathLst>
                <a:path w="114341" h="18062" extrusionOk="0">
                  <a:moveTo>
                    <a:pt x="57195" y="1"/>
                  </a:moveTo>
                  <a:lnTo>
                    <a:pt x="51320" y="49"/>
                  </a:lnTo>
                  <a:lnTo>
                    <a:pt x="45639" y="195"/>
                  </a:lnTo>
                  <a:lnTo>
                    <a:pt x="40201" y="438"/>
                  </a:lnTo>
                  <a:lnTo>
                    <a:pt x="34909" y="729"/>
                  </a:lnTo>
                  <a:lnTo>
                    <a:pt x="29908" y="1117"/>
                  </a:lnTo>
                  <a:lnTo>
                    <a:pt x="25199" y="1554"/>
                  </a:lnTo>
                  <a:lnTo>
                    <a:pt x="20829" y="2088"/>
                  </a:lnTo>
                  <a:lnTo>
                    <a:pt x="16751" y="2671"/>
                  </a:lnTo>
                  <a:lnTo>
                    <a:pt x="14857" y="2962"/>
                  </a:lnTo>
                  <a:lnTo>
                    <a:pt x="13061" y="3302"/>
                  </a:lnTo>
                  <a:lnTo>
                    <a:pt x="11362" y="3642"/>
                  </a:lnTo>
                  <a:lnTo>
                    <a:pt x="9759" y="3982"/>
                  </a:lnTo>
                  <a:lnTo>
                    <a:pt x="8303" y="4370"/>
                  </a:lnTo>
                  <a:lnTo>
                    <a:pt x="6895" y="4759"/>
                  </a:lnTo>
                  <a:lnTo>
                    <a:pt x="5632" y="5147"/>
                  </a:lnTo>
                  <a:lnTo>
                    <a:pt x="4516" y="5536"/>
                  </a:lnTo>
                  <a:lnTo>
                    <a:pt x="3496" y="5924"/>
                  </a:lnTo>
                  <a:lnTo>
                    <a:pt x="2574" y="6361"/>
                  </a:lnTo>
                  <a:lnTo>
                    <a:pt x="1797" y="6798"/>
                  </a:lnTo>
                  <a:lnTo>
                    <a:pt x="1166" y="7235"/>
                  </a:lnTo>
                  <a:lnTo>
                    <a:pt x="680" y="7672"/>
                  </a:lnTo>
                  <a:lnTo>
                    <a:pt x="292" y="8109"/>
                  </a:lnTo>
                  <a:lnTo>
                    <a:pt x="195" y="8352"/>
                  </a:lnTo>
                  <a:lnTo>
                    <a:pt x="97" y="8594"/>
                  </a:lnTo>
                  <a:lnTo>
                    <a:pt x="49" y="8789"/>
                  </a:lnTo>
                  <a:lnTo>
                    <a:pt x="0" y="9031"/>
                  </a:lnTo>
                  <a:lnTo>
                    <a:pt x="49" y="9274"/>
                  </a:lnTo>
                  <a:lnTo>
                    <a:pt x="97" y="9517"/>
                  </a:lnTo>
                  <a:lnTo>
                    <a:pt x="195" y="9760"/>
                  </a:lnTo>
                  <a:lnTo>
                    <a:pt x="292" y="9954"/>
                  </a:lnTo>
                  <a:lnTo>
                    <a:pt x="680" y="10439"/>
                  </a:lnTo>
                  <a:lnTo>
                    <a:pt x="1166" y="10876"/>
                  </a:lnTo>
                  <a:lnTo>
                    <a:pt x="1797" y="11313"/>
                  </a:lnTo>
                  <a:lnTo>
                    <a:pt x="2574" y="11750"/>
                  </a:lnTo>
                  <a:lnTo>
                    <a:pt x="3496" y="12139"/>
                  </a:lnTo>
                  <a:lnTo>
                    <a:pt x="4516" y="12576"/>
                  </a:lnTo>
                  <a:lnTo>
                    <a:pt x="5632" y="12964"/>
                  </a:lnTo>
                  <a:lnTo>
                    <a:pt x="6895" y="13352"/>
                  </a:lnTo>
                  <a:lnTo>
                    <a:pt x="8303" y="13741"/>
                  </a:lnTo>
                  <a:lnTo>
                    <a:pt x="9759" y="14081"/>
                  </a:lnTo>
                  <a:lnTo>
                    <a:pt x="11362" y="14421"/>
                  </a:lnTo>
                  <a:lnTo>
                    <a:pt x="13061" y="14809"/>
                  </a:lnTo>
                  <a:lnTo>
                    <a:pt x="14857" y="15100"/>
                  </a:lnTo>
                  <a:lnTo>
                    <a:pt x="16751" y="15440"/>
                  </a:lnTo>
                  <a:lnTo>
                    <a:pt x="20829" y="16023"/>
                  </a:lnTo>
                  <a:lnTo>
                    <a:pt x="25199" y="16508"/>
                  </a:lnTo>
                  <a:lnTo>
                    <a:pt x="29908" y="16994"/>
                  </a:lnTo>
                  <a:lnTo>
                    <a:pt x="34909" y="17382"/>
                  </a:lnTo>
                  <a:lnTo>
                    <a:pt x="40201" y="17674"/>
                  </a:lnTo>
                  <a:lnTo>
                    <a:pt x="45639" y="17868"/>
                  </a:lnTo>
                  <a:lnTo>
                    <a:pt x="51320" y="18013"/>
                  </a:lnTo>
                  <a:lnTo>
                    <a:pt x="57195" y="18062"/>
                  </a:lnTo>
                  <a:lnTo>
                    <a:pt x="63021" y="18013"/>
                  </a:lnTo>
                  <a:lnTo>
                    <a:pt x="68701" y="17868"/>
                  </a:lnTo>
                  <a:lnTo>
                    <a:pt x="74188" y="17674"/>
                  </a:lnTo>
                  <a:lnTo>
                    <a:pt x="79431" y="17382"/>
                  </a:lnTo>
                  <a:lnTo>
                    <a:pt x="84432" y="16994"/>
                  </a:lnTo>
                  <a:lnTo>
                    <a:pt x="89142" y="16508"/>
                  </a:lnTo>
                  <a:lnTo>
                    <a:pt x="93560" y="16023"/>
                  </a:lnTo>
                  <a:lnTo>
                    <a:pt x="97590" y="15440"/>
                  </a:lnTo>
                  <a:lnTo>
                    <a:pt x="99483" y="15100"/>
                  </a:lnTo>
                  <a:lnTo>
                    <a:pt x="101280" y="14809"/>
                  </a:lnTo>
                  <a:lnTo>
                    <a:pt x="102979" y="14421"/>
                  </a:lnTo>
                  <a:lnTo>
                    <a:pt x="104581" y="14081"/>
                  </a:lnTo>
                  <a:lnTo>
                    <a:pt x="106086" y="13741"/>
                  </a:lnTo>
                  <a:lnTo>
                    <a:pt x="107446" y="13352"/>
                  </a:lnTo>
                  <a:lnTo>
                    <a:pt x="108708" y="12964"/>
                  </a:lnTo>
                  <a:lnTo>
                    <a:pt x="109873" y="12576"/>
                  </a:lnTo>
                  <a:lnTo>
                    <a:pt x="110893" y="12139"/>
                  </a:lnTo>
                  <a:lnTo>
                    <a:pt x="111767" y="11750"/>
                  </a:lnTo>
                  <a:lnTo>
                    <a:pt x="112544" y="11313"/>
                  </a:lnTo>
                  <a:lnTo>
                    <a:pt x="113175" y="10876"/>
                  </a:lnTo>
                  <a:lnTo>
                    <a:pt x="113709" y="10439"/>
                  </a:lnTo>
                  <a:lnTo>
                    <a:pt x="114049" y="9954"/>
                  </a:lnTo>
                  <a:lnTo>
                    <a:pt x="114194" y="9760"/>
                  </a:lnTo>
                  <a:lnTo>
                    <a:pt x="114292" y="9517"/>
                  </a:lnTo>
                  <a:lnTo>
                    <a:pt x="114340" y="9274"/>
                  </a:lnTo>
                  <a:lnTo>
                    <a:pt x="114340" y="9031"/>
                  </a:lnTo>
                  <a:lnTo>
                    <a:pt x="114340" y="8789"/>
                  </a:lnTo>
                  <a:lnTo>
                    <a:pt x="114292" y="8594"/>
                  </a:lnTo>
                  <a:lnTo>
                    <a:pt x="114194" y="8352"/>
                  </a:lnTo>
                  <a:lnTo>
                    <a:pt x="114049" y="8109"/>
                  </a:lnTo>
                  <a:lnTo>
                    <a:pt x="113709" y="7672"/>
                  </a:lnTo>
                  <a:lnTo>
                    <a:pt x="113175" y="7235"/>
                  </a:lnTo>
                  <a:lnTo>
                    <a:pt x="112544" y="6798"/>
                  </a:lnTo>
                  <a:lnTo>
                    <a:pt x="111767" y="6361"/>
                  </a:lnTo>
                  <a:lnTo>
                    <a:pt x="110893" y="5924"/>
                  </a:lnTo>
                  <a:lnTo>
                    <a:pt x="109873" y="5536"/>
                  </a:lnTo>
                  <a:lnTo>
                    <a:pt x="108708" y="5147"/>
                  </a:lnTo>
                  <a:lnTo>
                    <a:pt x="107446" y="4759"/>
                  </a:lnTo>
                  <a:lnTo>
                    <a:pt x="106086" y="4370"/>
                  </a:lnTo>
                  <a:lnTo>
                    <a:pt x="104581" y="3982"/>
                  </a:lnTo>
                  <a:lnTo>
                    <a:pt x="102979" y="3642"/>
                  </a:lnTo>
                  <a:lnTo>
                    <a:pt x="101280" y="3302"/>
                  </a:lnTo>
                  <a:lnTo>
                    <a:pt x="99483" y="2962"/>
                  </a:lnTo>
                  <a:lnTo>
                    <a:pt x="97590" y="2671"/>
                  </a:lnTo>
                  <a:lnTo>
                    <a:pt x="93560" y="2088"/>
                  </a:lnTo>
                  <a:lnTo>
                    <a:pt x="89142" y="1554"/>
                  </a:lnTo>
                  <a:lnTo>
                    <a:pt x="84432" y="1117"/>
                  </a:lnTo>
                  <a:lnTo>
                    <a:pt x="79431" y="729"/>
                  </a:lnTo>
                  <a:lnTo>
                    <a:pt x="74188" y="438"/>
                  </a:lnTo>
                  <a:lnTo>
                    <a:pt x="68701" y="195"/>
                  </a:lnTo>
                  <a:lnTo>
                    <a:pt x="63021" y="49"/>
                  </a:lnTo>
                  <a:lnTo>
                    <a:pt x="57195"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9"/>
            <p:cNvSpPr/>
            <p:nvPr/>
          </p:nvSpPr>
          <p:spPr>
            <a:xfrm>
              <a:off x="3965950" y="5025325"/>
              <a:ext cx="2858525" cy="451550"/>
            </a:xfrm>
            <a:custGeom>
              <a:avLst/>
              <a:gdLst/>
              <a:ahLst/>
              <a:cxnLst/>
              <a:rect l="l" t="t" r="r" b="b"/>
              <a:pathLst>
                <a:path w="114341" h="18062" extrusionOk="0">
                  <a:moveTo>
                    <a:pt x="57195" y="1"/>
                  </a:moveTo>
                  <a:lnTo>
                    <a:pt x="51320" y="49"/>
                  </a:lnTo>
                  <a:lnTo>
                    <a:pt x="45688" y="195"/>
                  </a:lnTo>
                  <a:lnTo>
                    <a:pt x="40202" y="438"/>
                  </a:lnTo>
                  <a:lnTo>
                    <a:pt x="34958" y="729"/>
                  </a:lnTo>
                  <a:lnTo>
                    <a:pt x="29957" y="1117"/>
                  </a:lnTo>
                  <a:lnTo>
                    <a:pt x="25199" y="1554"/>
                  </a:lnTo>
                  <a:lnTo>
                    <a:pt x="20830" y="2088"/>
                  </a:lnTo>
                  <a:lnTo>
                    <a:pt x="16751" y="2671"/>
                  </a:lnTo>
                  <a:lnTo>
                    <a:pt x="14858" y="2962"/>
                  </a:lnTo>
                  <a:lnTo>
                    <a:pt x="13061" y="3302"/>
                  </a:lnTo>
                  <a:lnTo>
                    <a:pt x="11362" y="3642"/>
                  </a:lnTo>
                  <a:lnTo>
                    <a:pt x="9760" y="3982"/>
                  </a:lnTo>
                  <a:lnTo>
                    <a:pt x="8303" y="4370"/>
                  </a:lnTo>
                  <a:lnTo>
                    <a:pt x="6895" y="4759"/>
                  </a:lnTo>
                  <a:lnTo>
                    <a:pt x="5633" y="5147"/>
                  </a:lnTo>
                  <a:lnTo>
                    <a:pt x="4516" y="5536"/>
                  </a:lnTo>
                  <a:lnTo>
                    <a:pt x="3497" y="5924"/>
                  </a:lnTo>
                  <a:lnTo>
                    <a:pt x="2574" y="6361"/>
                  </a:lnTo>
                  <a:lnTo>
                    <a:pt x="1797" y="6798"/>
                  </a:lnTo>
                  <a:lnTo>
                    <a:pt x="1166" y="7235"/>
                  </a:lnTo>
                  <a:lnTo>
                    <a:pt x="681" y="7672"/>
                  </a:lnTo>
                  <a:lnTo>
                    <a:pt x="292" y="8109"/>
                  </a:lnTo>
                  <a:lnTo>
                    <a:pt x="195" y="8352"/>
                  </a:lnTo>
                  <a:lnTo>
                    <a:pt x="98" y="8594"/>
                  </a:lnTo>
                  <a:lnTo>
                    <a:pt x="49" y="8789"/>
                  </a:lnTo>
                  <a:lnTo>
                    <a:pt x="1" y="9031"/>
                  </a:lnTo>
                  <a:lnTo>
                    <a:pt x="49" y="9274"/>
                  </a:lnTo>
                  <a:lnTo>
                    <a:pt x="98" y="9517"/>
                  </a:lnTo>
                  <a:lnTo>
                    <a:pt x="195" y="9760"/>
                  </a:lnTo>
                  <a:lnTo>
                    <a:pt x="292" y="9954"/>
                  </a:lnTo>
                  <a:lnTo>
                    <a:pt x="681" y="10439"/>
                  </a:lnTo>
                  <a:lnTo>
                    <a:pt x="1166" y="10876"/>
                  </a:lnTo>
                  <a:lnTo>
                    <a:pt x="1797" y="11313"/>
                  </a:lnTo>
                  <a:lnTo>
                    <a:pt x="2574" y="11750"/>
                  </a:lnTo>
                  <a:lnTo>
                    <a:pt x="3497" y="12139"/>
                  </a:lnTo>
                  <a:lnTo>
                    <a:pt x="4516" y="12576"/>
                  </a:lnTo>
                  <a:lnTo>
                    <a:pt x="5633" y="12964"/>
                  </a:lnTo>
                  <a:lnTo>
                    <a:pt x="6895" y="13352"/>
                  </a:lnTo>
                  <a:lnTo>
                    <a:pt x="8303" y="13741"/>
                  </a:lnTo>
                  <a:lnTo>
                    <a:pt x="9760" y="14081"/>
                  </a:lnTo>
                  <a:lnTo>
                    <a:pt x="11362" y="14421"/>
                  </a:lnTo>
                  <a:lnTo>
                    <a:pt x="13061" y="14809"/>
                  </a:lnTo>
                  <a:lnTo>
                    <a:pt x="14858" y="15100"/>
                  </a:lnTo>
                  <a:lnTo>
                    <a:pt x="16751" y="15440"/>
                  </a:lnTo>
                  <a:lnTo>
                    <a:pt x="20830" y="16023"/>
                  </a:lnTo>
                  <a:lnTo>
                    <a:pt x="25199" y="16508"/>
                  </a:lnTo>
                  <a:lnTo>
                    <a:pt x="29957" y="16994"/>
                  </a:lnTo>
                  <a:lnTo>
                    <a:pt x="34958" y="17382"/>
                  </a:lnTo>
                  <a:lnTo>
                    <a:pt x="40202" y="17674"/>
                  </a:lnTo>
                  <a:lnTo>
                    <a:pt x="45688" y="17868"/>
                  </a:lnTo>
                  <a:lnTo>
                    <a:pt x="51320" y="18013"/>
                  </a:lnTo>
                  <a:lnTo>
                    <a:pt x="57195" y="18062"/>
                  </a:lnTo>
                  <a:lnTo>
                    <a:pt x="63021" y="18013"/>
                  </a:lnTo>
                  <a:lnTo>
                    <a:pt x="68702" y="17868"/>
                  </a:lnTo>
                  <a:lnTo>
                    <a:pt x="74188" y="17674"/>
                  </a:lnTo>
                  <a:lnTo>
                    <a:pt x="79432" y="17382"/>
                  </a:lnTo>
                  <a:lnTo>
                    <a:pt x="84433" y="16994"/>
                  </a:lnTo>
                  <a:lnTo>
                    <a:pt x="89142" y="16508"/>
                  </a:lnTo>
                  <a:lnTo>
                    <a:pt x="93560" y="16023"/>
                  </a:lnTo>
                  <a:lnTo>
                    <a:pt x="97590" y="15440"/>
                  </a:lnTo>
                  <a:lnTo>
                    <a:pt x="99484" y="15100"/>
                  </a:lnTo>
                  <a:lnTo>
                    <a:pt x="101280" y="14809"/>
                  </a:lnTo>
                  <a:lnTo>
                    <a:pt x="102979" y="14421"/>
                  </a:lnTo>
                  <a:lnTo>
                    <a:pt x="104582" y="14081"/>
                  </a:lnTo>
                  <a:lnTo>
                    <a:pt x="106087" y="13741"/>
                  </a:lnTo>
                  <a:lnTo>
                    <a:pt x="107446" y="13352"/>
                  </a:lnTo>
                  <a:lnTo>
                    <a:pt x="108709" y="12964"/>
                  </a:lnTo>
                  <a:lnTo>
                    <a:pt x="109874" y="12576"/>
                  </a:lnTo>
                  <a:lnTo>
                    <a:pt x="110893" y="12139"/>
                  </a:lnTo>
                  <a:lnTo>
                    <a:pt x="111767" y="11750"/>
                  </a:lnTo>
                  <a:lnTo>
                    <a:pt x="112544" y="11313"/>
                  </a:lnTo>
                  <a:lnTo>
                    <a:pt x="113175" y="10876"/>
                  </a:lnTo>
                  <a:lnTo>
                    <a:pt x="113709" y="10439"/>
                  </a:lnTo>
                  <a:lnTo>
                    <a:pt x="114049" y="9954"/>
                  </a:lnTo>
                  <a:lnTo>
                    <a:pt x="114195" y="9760"/>
                  </a:lnTo>
                  <a:lnTo>
                    <a:pt x="114292" y="9517"/>
                  </a:lnTo>
                  <a:lnTo>
                    <a:pt x="114341" y="9274"/>
                  </a:lnTo>
                  <a:lnTo>
                    <a:pt x="114341" y="9031"/>
                  </a:lnTo>
                  <a:lnTo>
                    <a:pt x="114341" y="8789"/>
                  </a:lnTo>
                  <a:lnTo>
                    <a:pt x="114292" y="8594"/>
                  </a:lnTo>
                  <a:lnTo>
                    <a:pt x="114195" y="8352"/>
                  </a:lnTo>
                  <a:lnTo>
                    <a:pt x="114049" y="8109"/>
                  </a:lnTo>
                  <a:lnTo>
                    <a:pt x="113709" y="7672"/>
                  </a:lnTo>
                  <a:lnTo>
                    <a:pt x="113175" y="7235"/>
                  </a:lnTo>
                  <a:lnTo>
                    <a:pt x="112544" y="6798"/>
                  </a:lnTo>
                  <a:lnTo>
                    <a:pt x="111767" y="6361"/>
                  </a:lnTo>
                  <a:lnTo>
                    <a:pt x="110893" y="5924"/>
                  </a:lnTo>
                  <a:lnTo>
                    <a:pt x="109874" y="5536"/>
                  </a:lnTo>
                  <a:lnTo>
                    <a:pt x="108709" y="5147"/>
                  </a:lnTo>
                  <a:lnTo>
                    <a:pt x="107446" y="4759"/>
                  </a:lnTo>
                  <a:lnTo>
                    <a:pt x="106087" y="4370"/>
                  </a:lnTo>
                  <a:lnTo>
                    <a:pt x="104582" y="3982"/>
                  </a:lnTo>
                  <a:lnTo>
                    <a:pt x="102979" y="3642"/>
                  </a:lnTo>
                  <a:lnTo>
                    <a:pt x="101280" y="3302"/>
                  </a:lnTo>
                  <a:lnTo>
                    <a:pt x="99484" y="2962"/>
                  </a:lnTo>
                  <a:lnTo>
                    <a:pt x="97590" y="2671"/>
                  </a:lnTo>
                  <a:lnTo>
                    <a:pt x="93560" y="2088"/>
                  </a:lnTo>
                  <a:lnTo>
                    <a:pt x="89142" y="1554"/>
                  </a:lnTo>
                  <a:lnTo>
                    <a:pt x="84433" y="1117"/>
                  </a:lnTo>
                  <a:lnTo>
                    <a:pt x="79432" y="729"/>
                  </a:lnTo>
                  <a:lnTo>
                    <a:pt x="74188" y="438"/>
                  </a:lnTo>
                  <a:lnTo>
                    <a:pt x="68702" y="195"/>
                  </a:lnTo>
                  <a:lnTo>
                    <a:pt x="63021" y="49"/>
                  </a:lnTo>
                  <a:lnTo>
                    <a:pt x="57195"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9"/>
            <p:cNvSpPr/>
            <p:nvPr/>
          </p:nvSpPr>
          <p:spPr>
            <a:xfrm>
              <a:off x="774900" y="4407500"/>
              <a:ext cx="6070200" cy="13375"/>
            </a:xfrm>
            <a:custGeom>
              <a:avLst/>
              <a:gdLst/>
              <a:ahLst/>
              <a:cxnLst/>
              <a:rect l="l" t="t" r="r" b="b"/>
              <a:pathLst>
                <a:path w="242808" h="535" extrusionOk="0">
                  <a:moveTo>
                    <a:pt x="121428" y="1"/>
                  </a:moveTo>
                  <a:lnTo>
                    <a:pt x="60690" y="98"/>
                  </a:lnTo>
                  <a:lnTo>
                    <a:pt x="30345" y="146"/>
                  </a:lnTo>
                  <a:lnTo>
                    <a:pt x="0" y="244"/>
                  </a:lnTo>
                  <a:lnTo>
                    <a:pt x="30345" y="389"/>
                  </a:lnTo>
                  <a:lnTo>
                    <a:pt x="60690" y="438"/>
                  </a:lnTo>
                  <a:lnTo>
                    <a:pt x="121428" y="535"/>
                  </a:lnTo>
                  <a:lnTo>
                    <a:pt x="182118" y="438"/>
                  </a:lnTo>
                  <a:lnTo>
                    <a:pt x="212463" y="389"/>
                  </a:lnTo>
                  <a:lnTo>
                    <a:pt x="242808" y="244"/>
                  </a:lnTo>
                  <a:lnTo>
                    <a:pt x="212463" y="146"/>
                  </a:lnTo>
                  <a:lnTo>
                    <a:pt x="182118" y="98"/>
                  </a:lnTo>
                  <a:lnTo>
                    <a:pt x="12142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9"/>
            <p:cNvSpPr/>
            <p:nvPr/>
          </p:nvSpPr>
          <p:spPr>
            <a:xfrm>
              <a:off x="4177150" y="2640225"/>
              <a:ext cx="462500" cy="515875"/>
            </a:xfrm>
            <a:custGeom>
              <a:avLst/>
              <a:gdLst/>
              <a:ahLst/>
              <a:cxnLst/>
              <a:rect l="l" t="t" r="r" b="b"/>
              <a:pathLst>
                <a:path w="18500" h="20635" extrusionOk="0">
                  <a:moveTo>
                    <a:pt x="12285" y="0"/>
                  </a:moveTo>
                  <a:lnTo>
                    <a:pt x="195" y="4564"/>
                  </a:lnTo>
                  <a:lnTo>
                    <a:pt x="50" y="6797"/>
                  </a:lnTo>
                  <a:lnTo>
                    <a:pt x="1" y="8740"/>
                  </a:lnTo>
                  <a:lnTo>
                    <a:pt x="1" y="9711"/>
                  </a:lnTo>
                  <a:lnTo>
                    <a:pt x="50" y="10536"/>
                  </a:lnTo>
                  <a:lnTo>
                    <a:pt x="98" y="10973"/>
                  </a:lnTo>
                  <a:lnTo>
                    <a:pt x="195" y="11458"/>
                  </a:lnTo>
                  <a:lnTo>
                    <a:pt x="486" y="12721"/>
                  </a:lnTo>
                  <a:lnTo>
                    <a:pt x="923" y="14080"/>
                  </a:lnTo>
                  <a:lnTo>
                    <a:pt x="1458" y="15488"/>
                  </a:lnTo>
                  <a:lnTo>
                    <a:pt x="1797" y="16168"/>
                  </a:lnTo>
                  <a:lnTo>
                    <a:pt x="2089" y="16799"/>
                  </a:lnTo>
                  <a:lnTo>
                    <a:pt x="2429" y="17333"/>
                  </a:lnTo>
                  <a:lnTo>
                    <a:pt x="2768" y="17819"/>
                  </a:lnTo>
                  <a:lnTo>
                    <a:pt x="3108" y="18207"/>
                  </a:lnTo>
                  <a:lnTo>
                    <a:pt x="3400" y="18498"/>
                  </a:lnTo>
                  <a:lnTo>
                    <a:pt x="3594" y="18596"/>
                  </a:lnTo>
                  <a:lnTo>
                    <a:pt x="3739" y="18644"/>
                  </a:lnTo>
                  <a:lnTo>
                    <a:pt x="4079" y="18644"/>
                  </a:lnTo>
                  <a:lnTo>
                    <a:pt x="4225" y="18596"/>
                  </a:lnTo>
                  <a:lnTo>
                    <a:pt x="4322" y="18498"/>
                  </a:lnTo>
                  <a:lnTo>
                    <a:pt x="4516" y="18304"/>
                  </a:lnTo>
                  <a:lnTo>
                    <a:pt x="4662" y="18013"/>
                  </a:lnTo>
                  <a:lnTo>
                    <a:pt x="4759" y="17625"/>
                  </a:lnTo>
                  <a:lnTo>
                    <a:pt x="4808" y="17236"/>
                  </a:lnTo>
                  <a:lnTo>
                    <a:pt x="4759" y="16799"/>
                  </a:lnTo>
                  <a:lnTo>
                    <a:pt x="4662" y="15780"/>
                  </a:lnTo>
                  <a:lnTo>
                    <a:pt x="4468" y="14760"/>
                  </a:lnTo>
                  <a:lnTo>
                    <a:pt x="4225" y="13789"/>
                  </a:lnTo>
                  <a:lnTo>
                    <a:pt x="4031" y="12964"/>
                  </a:lnTo>
                  <a:lnTo>
                    <a:pt x="3885" y="12381"/>
                  </a:lnTo>
                  <a:lnTo>
                    <a:pt x="3837" y="11993"/>
                  </a:lnTo>
                  <a:lnTo>
                    <a:pt x="3837" y="11653"/>
                  </a:lnTo>
                  <a:lnTo>
                    <a:pt x="3885" y="11410"/>
                  </a:lnTo>
                  <a:lnTo>
                    <a:pt x="3934" y="11264"/>
                  </a:lnTo>
                  <a:lnTo>
                    <a:pt x="4031" y="11216"/>
                  </a:lnTo>
                  <a:lnTo>
                    <a:pt x="4176" y="11216"/>
                  </a:lnTo>
                  <a:lnTo>
                    <a:pt x="4322" y="11264"/>
                  </a:lnTo>
                  <a:lnTo>
                    <a:pt x="4468" y="11410"/>
                  </a:lnTo>
                  <a:lnTo>
                    <a:pt x="4662" y="11653"/>
                  </a:lnTo>
                  <a:lnTo>
                    <a:pt x="4905" y="12090"/>
                  </a:lnTo>
                  <a:lnTo>
                    <a:pt x="5439" y="13255"/>
                  </a:lnTo>
                  <a:lnTo>
                    <a:pt x="6021" y="14517"/>
                  </a:lnTo>
                  <a:lnTo>
                    <a:pt x="6410" y="15440"/>
                  </a:lnTo>
                  <a:lnTo>
                    <a:pt x="6507" y="15828"/>
                  </a:lnTo>
                  <a:lnTo>
                    <a:pt x="6604" y="16265"/>
                  </a:lnTo>
                  <a:lnTo>
                    <a:pt x="6701" y="17139"/>
                  </a:lnTo>
                  <a:lnTo>
                    <a:pt x="6847" y="18790"/>
                  </a:lnTo>
                  <a:lnTo>
                    <a:pt x="6944" y="19567"/>
                  </a:lnTo>
                  <a:lnTo>
                    <a:pt x="6992" y="19858"/>
                  </a:lnTo>
                  <a:lnTo>
                    <a:pt x="7090" y="20101"/>
                  </a:lnTo>
                  <a:lnTo>
                    <a:pt x="7235" y="20343"/>
                  </a:lnTo>
                  <a:lnTo>
                    <a:pt x="7429" y="20489"/>
                  </a:lnTo>
                  <a:lnTo>
                    <a:pt x="7624" y="20586"/>
                  </a:lnTo>
                  <a:lnTo>
                    <a:pt x="7915" y="20635"/>
                  </a:lnTo>
                  <a:lnTo>
                    <a:pt x="8158" y="20586"/>
                  </a:lnTo>
                  <a:lnTo>
                    <a:pt x="8400" y="20489"/>
                  </a:lnTo>
                  <a:lnTo>
                    <a:pt x="8595" y="20392"/>
                  </a:lnTo>
                  <a:lnTo>
                    <a:pt x="8789" y="20246"/>
                  </a:lnTo>
                  <a:lnTo>
                    <a:pt x="8935" y="20052"/>
                  </a:lnTo>
                  <a:lnTo>
                    <a:pt x="9080" y="19858"/>
                  </a:lnTo>
                  <a:lnTo>
                    <a:pt x="9274" y="19421"/>
                  </a:lnTo>
                  <a:lnTo>
                    <a:pt x="9469" y="19033"/>
                  </a:lnTo>
                  <a:lnTo>
                    <a:pt x="9566" y="18644"/>
                  </a:lnTo>
                  <a:lnTo>
                    <a:pt x="9614" y="18304"/>
                  </a:lnTo>
                  <a:lnTo>
                    <a:pt x="9711" y="18693"/>
                  </a:lnTo>
                  <a:lnTo>
                    <a:pt x="9857" y="19130"/>
                  </a:lnTo>
                  <a:lnTo>
                    <a:pt x="10051" y="19567"/>
                  </a:lnTo>
                  <a:lnTo>
                    <a:pt x="10294" y="20004"/>
                  </a:lnTo>
                  <a:lnTo>
                    <a:pt x="10488" y="20198"/>
                  </a:lnTo>
                  <a:lnTo>
                    <a:pt x="10682" y="20343"/>
                  </a:lnTo>
                  <a:lnTo>
                    <a:pt x="10877" y="20489"/>
                  </a:lnTo>
                  <a:lnTo>
                    <a:pt x="11071" y="20538"/>
                  </a:lnTo>
                  <a:lnTo>
                    <a:pt x="11314" y="20538"/>
                  </a:lnTo>
                  <a:lnTo>
                    <a:pt x="11605" y="20489"/>
                  </a:lnTo>
                  <a:lnTo>
                    <a:pt x="11848" y="20392"/>
                  </a:lnTo>
                  <a:lnTo>
                    <a:pt x="12090" y="20246"/>
                  </a:lnTo>
                  <a:lnTo>
                    <a:pt x="12285" y="20052"/>
                  </a:lnTo>
                  <a:lnTo>
                    <a:pt x="12430" y="19809"/>
                  </a:lnTo>
                  <a:lnTo>
                    <a:pt x="12576" y="19567"/>
                  </a:lnTo>
                  <a:lnTo>
                    <a:pt x="12673" y="19324"/>
                  </a:lnTo>
                  <a:lnTo>
                    <a:pt x="12819" y="18790"/>
                  </a:lnTo>
                  <a:lnTo>
                    <a:pt x="12916" y="18304"/>
                  </a:lnTo>
                  <a:lnTo>
                    <a:pt x="12916" y="17867"/>
                  </a:lnTo>
                  <a:lnTo>
                    <a:pt x="12916" y="17479"/>
                  </a:lnTo>
                  <a:lnTo>
                    <a:pt x="13013" y="17819"/>
                  </a:lnTo>
                  <a:lnTo>
                    <a:pt x="13110" y="18159"/>
                  </a:lnTo>
                  <a:lnTo>
                    <a:pt x="13256" y="18498"/>
                  </a:lnTo>
                  <a:lnTo>
                    <a:pt x="13498" y="18838"/>
                  </a:lnTo>
                  <a:lnTo>
                    <a:pt x="13644" y="18984"/>
                  </a:lnTo>
                  <a:lnTo>
                    <a:pt x="13790" y="19081"/>
                  </a:lnTo>
                  <a:lnTo>
                    <a:pt x="13984" y="19178"/>
                  </a:lnTo>
                  <a:lnTo>
                    <a:pt x="14178" y="19227"/>
                  </a:lnTo>
                  <a:lnTo>
                    <a:pt x="14421" y="19178"/>
                  </a:lnTo>
                  <a:lnTo>
                    <a:pt x="14664" y="19130"/>
                  </a:lnTo>
                  <a:lnTo>
                    <a:pt x="14955" y="18984"/>
                  </a:lnTo>
                  <a:lnTo>
                    <a:pt x="15149" y="18838"/>
                  </a:lnTo>
                  <a:lnTo>
                    <a:pt x="15392" y="18644"/>
                  </a:lnTo>
                  <a:lnTo>
                    <a:pt x="15586" y="18450"/>
                  </a:lnTo>
                  <a:lnTo>
                    <a:pt x="15877" y="17964"/>
                  </a:lnTo>
                  <a:lnTo>
                    <a:pt x="16072" y="17527"/>
                  </a:lnTo>
                  <a:lnTo>
                    <a:pt x="16217" y="17042"/>
                  </a:lnTo>
                  <a:lnTo>
                    <a:pt x="16314" y="16702"/>
                  </a:lnTo>
                  <a:lnTo>
                    <a:pt x="16411" y="16314"/>
                  </a:lnTo>
                  <a:lnTo>
                    <a:pt x="16509" y="16411"/>
                  </a:lnTo>
                  <a:lnTo>
                    <a:pt x="16606" y="16459"/>
                  </a:lnTo>
                  <a:lnTo>
                    <a:pt x="16751" y="16508"/>
                  </a:lnTo>
                  <a:lnTo>
                    <a:pt x="16946" y="16508"/>
                  </a:lnTo>
                  <a:lnTo>
                    <a:pt x="17188" y="16459"/>
                  </a:lnTo>
                  <a:lnTo>
                    <a:pt x="17480" y="16314"/>
                  </a:lnTo>
                  <a:lnTo>
                    <a:pt x="17771" y="16022"/>
                  </a:lnTo>
                  <a:lnTo>
                    <a:pt x="17965" y="15780"/>
                  </a:lnTo>
                  <a:lnTo>
                    <a:pt x="18159" y="15440"/>
                  </a:lnTo>
                  <a:lnTo>
                    <a:pt x="18256" y="15100"/>
                  </a:lnTo>
                  <a:lnTo>
                    <a:pt x="18354" y="14711"/>
                  </a:lnTo>
                  <a:lnTo>
                    <a:pt x="18451" y="14274"/>
                  </a:lnTo>
                  <a:lnTo>
                    <a:pt x="18499" y="13838"/>
                  </a:lnTo>
                  <a:lnTo>
                    <a:pt x="18451" y="12866"/>
                  </a:lnTo>
                  <a:lnTo>
                    <a:pt x="18402" y="11847"/>
                  </a:lnTo>
                  <a:lnTo>
                    <a:pt x="18208" y="10876"/>
                  </a:lnTo>
                  <a:lnTo>
                    <a:pt x="17965" y="9953"/>
                  </a:lnTo>
                  <a:lnTo>
                    <a:pt x="17722" y="9177"/>
                  </a:lnTo>
                  <a:lnTo>
                    <a:pt x="17285" y="8303"/>
                  </a:lnTo>
                  <a:lnTo>
                    <a:pt x="16654" y="7089"/>
                  </a:lnTo>
                  <a:lnTo>
                    <a:pt x="15877" y="5681"/>
                  </a:lnTo>
                  <a:lnTo>
                    <a:pt x="14955" y="4224"/>
                  </a:lnTo>
                  <a:lnTo>
                    <a:pt x="13304" y="1554"/>
                  </a:lnTo>
                  <a:lnTo>
                    <a:pt x="12285"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9"/>
            <p:cNvSpPr/>
            <p:nvPr/>
          </p:nvSpPr>
          <p:spPr>
            <a:xfrm>
              <a:off x="4372575" y="2908475"/>
              <a:ext cx="54650" cy="189375"/>
            </a:xfrm>
            <a:custGeom>
              <a:avLst/>
              <a:gdLst/>
              <a:ahLst/>
              <a:cxnLst/>
              <a:rect l="l" t="t" r="r" b="b"/>
              <a:pathLst>
                <a:path w="2186" h="7575" extrusionOk="0">
                  <a:moveTo>
                    <a:pt x="1" y="0"/>
                  </a:moveTo>
                  <a:lnTo>
                    <a:pt x="1" y="49"/>
                  </a:lnTo>
                  <a:lnTo>
                    <a:pt x="1" y="97"/>
                  </a:lnTo>
                  <a:lnTo>
                    <a:pt x="535" y="1068"/>
                  </a:lnTo>
                  <a:lnTo>
                    <a:pt x="923" y="1942"/>
                  </a:lnTo>
                  <a:lnTo>
                    <a:pt x="1263" y="2768"/>
                  </a:lnTo>
                  <a:lnTo>
                    <a:pt x="1506" y="3593"/>
                  </a:lnTo>
                  <a:lnTo>
                    <a:pt x="1700" y="4467"/>
                  </a:lnTo>
                  <a:lnTo>
                    <a:pt x="1797" y="5341"/>
                  </a:lnTo>
                  <a:lnTo>
                    <a:pt x="1797" y="6360"/>
                  </a:lnTo>
                  <a:lnTo>
                    <a:pt x="1749" y="7477"/>
                  </a:lnTo>
                  <a:lnTo>
                    <a:pt x="1797" y="7574"/>
                  </a:lnTo>
                  <a:lnTo>
                    <a:pt x="1894" y="7574"/>
                  </a:lnTo>
                  <a:lnTo>
                    <a:pt x="1894" y="7477"/>
                  </a:lnTo>
                  <a:lnTo>
                    <a:pt x="2040" y="6895"/>
                  </a:lnTo>
                  <a:lnTo>
                    <a:pt x="2137" y="6360"/>
                  </a:lnTo>
                  <a:lnTo>
                    <a:pt x="2186" y="5826"/>
                  </a:lnTo>
                  <a:lnTo>
                    <a:pt x="2186" y="5341"/>
                  </a:lnTo>
                  <a:lnTo>
                    <a:pt x="2137" y="4855"/>
                  </a:lnTo>
                  <a:lnTo>
                    <a:pt x="2089" y="4418"/>
                  </a:lnTo>
                  <a:lnTo>
                    <a:pt x="2040" y="3981"/>
                  </a:lnTo>
                  <a:lnTo>
                    <a:pt x="1894" y="3544"/>
                  </a:lnTo>
                  <a:lnTo>
                    <a:pt x="1603" y="2671"/>
                  </a:lnTo>
                  <a:lnTo>
                    <a:pt x="1166" y="1845"/>
                  </a:lnTo>
                  <a:lnTo>
                    <a:pt x="681" y="971"/>
                  </a:lnTo>
                  <a:lnTo>
                    <a:pt x="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9"/>
            <p:cNvSpPr/>
            <p:nvPr/>
          </p:nvSpPr>
          <p:spPr>
            <a:xfrm>
              <a:off x="4450275" y="2881775"/>
              <a:ext cx="54625" cy="201500"/>
            </a:xfrm>
            <a:custGeom>
              <a:avLst/>
              <a:gdLst/>
              <a:ahLst/>
              <a:cxnLst/>
              <a:rect l="l" t="t" r="r" b="b"/>
              <a:pathLst>
                <a:path w="2185" h="8060" extrusionOk="0">
                  <a:moveTo>
                    <a:pt x="49" y="0"/>
                  </a:moveTo>
                  <a:lnTo>
                    <a:pt x="0" y="49"/>
                  </a:lnTo>
                  <a:lnTo>
                    <a:pt x="486" y="1117"/>
                  </a:lnTo>
                  <a:lnTo>
                    <a:pt x="874" y="2088"/>
                  </a:lnTo>
                  <a:lnTo>
                    <a:pt x="1214" y="2962"/>
                  </a:lnTo>
                  <a:lnTo>
                    <a:pt x="1457" y="3884"/>
                  </a:lnTo>
                  <a:lnTo>
                    <a:pt x="1651" y="4758"/>
                  </a:lnTo>
                  <a:lnTo>
                    <a:pt x="1797" y="5729"/>
                  </a:lnTo>
                  <a:lnTo>
                    <a:pt x="1894" y="6749"/>
                  </a:lnTo>
                  <a:lnTo>
                    <a:pt x="1942" y="7963"/>
                  </a:lnTo>
                  <a:lnTo>
                    <a:pt x="1991" y="8011"/>
                  </a:lnTo>
                  <a:lnTo>
                    <a:pt x="2039" y="8060"/>
                  </a:lnTo>
                  <a:lnTo>
                    <a:pt x="2088" y="8011"/>
                  </a:lnTo>
                  <a:lnTo>
                    <a:pt x="2136" y="7914"/>
                  </a:lnTo>
                  <a:lnTo>
                    <a:pt x="2185" y="6749"/>
                  </a:lnTo>
                  <a:lnTo>
                    <a:pt x="2185" y="5681"/>
                  </a:lnTo>
                  <a:lnTo>
                    <a:pt x="2039" y="4710"/>
                  </a:lnTo>
                  <a:lnTo>
                    <a:pt x="1845" y="3787"/>
                  </a:lnTo>
                  <a:lnTo>
                    <a:pt x="1505" y="2865"/>
                  </a:lnTo>
                  <a:lnTo>
                    <a:pt x="1117" y="1942"/>
                  </a:lnTo>
                  <a:lnTo>
                    <a:pt x="631" y="1020"/>
                  </a:lnTo>
                  <a:lnTo>
                    <a:pt x="9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9"/>
            <p:cNvSpPr/>
            <p:nvPr/>
          </p:nvSpPr>
          <p:spPr>
            <a:xfrm>
              <a:off x="4524300" y="2852625"/>
              <a:ext cx="64375" cy="199100"/>
            </a:xfrm>
            <a:custGeom>
              <a:avLst/>
              <a:gdLst/>
              <a:ahLst/>
              <a:cxnLst/>
              <a:rect l="l" t="t" r="r" b="b"/>
              <a:pathLst>
                <a:path w="2575" h="7964" extrusionOk="0">
                  <a:moveTo>
                    <a:pt x="49" y="1"/>
                  </a:moveTo>
                  <a:lnTo>
                    <a:pt x="1" y="49"/>
                  </a:lnTo>
                  <a:lnTo>
                    <a:pt x="1" y="98"/>
                  </a:lnTo>
                  <a:lnTo>
                    <a:pt x="583" y="1117"/>
                  </a:lnTo>
                  <a:lnTo>
                    <a:pt x="1069" y="2040"/>
                  </a:lnTo>
                  <a:lnTo>
                    <a:pt x="1457" y="2914"/>
                  </a:lnTo>
                  <a:lnTo>
                    <a:pt x="1749" y="3788"/>
                  </a:lnTo>
                  <a:lnTo>
                    <a:pt x="1991" y="4662"/>
                  </a:lnTo>
                  <a:lnTo>
                    <a:pt x="2186" y="5633"/>
                  </a:lnTo>
                  <a:lnTo>
                    <a:pt x="2331" y="6652"/>
                  </a:lnTo>
                  <a:lnTo>
                    <a:pt x="2477" y="7818"/>
                  </a:lnTo>
                  <a:lnTo>
                    <a:pt x="2477" y="7915"/>
                  </a:lnTo>
                  <a:lnTo>
                    <a:pt x="2525" y="7963"/>
                  </a:lnTo>
                  <a:lnTo>
                    <a:pt x="2574" y="7915"/>
                  </a:lnTo>
                  <a:lnTo>
                    <a:pt x="2574" y="7818"/>
                  </a:lnTo>
                  <a:lnTo>
                    <a:pt x="2574" y="6701"/>
                  </a:lnTo>
                  <a:lnTo>
                    <a:pt x="2525" y="5681"/>
                  </a:lnTo>
                  <a:lnTo>
                    <a:pt x="2380" y="4710"/>
                  </a:lnTo>
                  <a:lnTo>
                    <a:pt x="2137" y="3788"/>
                  </a:lnTo>
                  <a:lnTo>
                    <a:pt x="1797" y="2865"/>
                  </a:lnTo>
                  <a:lnTo>
                    <a:pt x="1360" y="1943"/>
                  </a:lnTo>
                  <a:lnTo>
                    <a:pt x="778" y="1020"/>
                  </a:lnTo>
                  <a:lnTo>
                    <a:pt x="98" y="49"/>
                  </a:lnTo>
                  <a:lnTo>
                    <a:pt x="4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9"/>
            <p:cNvSpPr/>
            <p:nvPr/>
          </p:nvSpPr>
          <p:spPr>
            <a:xfrm>
              <a:off x="3916200" y="1666750"/>
              <a:ext cx="576575" cy="1138575"/>
            </a:xfrm>
            <a:custGeom>
              <a:avLst/>
              <a:gdLst/>
              <a:ahLst/>
              <a:cxnLst/>
              <a:rect l="l" t="t" r="r" b="b"/>
              <a:pathLst>
                <a:path w="23063" h="45543" extrusionOk="0">
                  <a:moveTo>
                    <a:pt x="1020" y="1"/>
                  </a:moveTo>
                  <a:lnTo>
                    <a:pt x="777" y="49"/>
                  </a:lnTo>
                  <a:lnTo>
                    <a:pt x="534" y="146"/>
                  </a:lnTo>
                  <a:lnTo>
                    <a:pt x="389" y="340"/>
                  </a:lnTo>
                  <a:lnTo>
                    <a:pt x="243" y="632"/>
                  </a:lnTo>
                  <a:lnTo>
                    <a:pt x="97" y="1020"/>
                  </a:lnTo>
                  <a:lnTo>
                    <a:pt x="49" y="1506"/>
                  </a:lnTo>
                  <a:lnTo>
                    <a:pt x="0" y="2088"/>
                  </a:lnTo>
                  <a:lnTo>
                    <a:pt x="0" y="2768"/>
                  </a:lnTo>
                  <a:lnTo>
                    <a:pt x="97" y="3545"/>
                  </a:lnTo>
                  <a:lnTo>
                    <a:pt x="195" y="4419"/>
                  </a:lnTo>
                  <a:lnTo>
                    <a:pt x="340" y="5438"/>
                  </a:lnTo>
                  <a:lnTo>
                    <a:pt x="777" y="7526"/>
                  </a:lnTo>
                  <a:lnTo>
                    <a:pt x="1360" y="10002"/>
                  </a:lnTo>
                  <a:lnTo>
                    <a:pt x="1991" y="12721"/>
                  </a:lnTo>
                  <a:lnTo>
                    <a:pt x="2768" y="15634"/>
                  </a:lnTo>
                  <a:lnTo>
                    <a:pt x="4419" y="21946"/>
                  </a:lnTo>
                  <a:lnTo>
                    <a:pt x="6215" y="28306"/>
                  </a:lnTo>
                  <a:lnTo>
                    <a:pt x="9371" y="39522"/>
                  </a:lnTo>
                  <a:lnTo>
                    <a:pt x="10439" y="43309"/>
                  </a:lnTo>
                  <a:lnTo>
                    <a:pt x="10973" y="45202"/>
                  </a:lnTo>
                  <a:lnTo>
                    <a:pt x="11022" y="45348"/>
                  </a:lnTo>
                  <a:lnTo>
                    <a:pt x="11167" y="45445"/>
                  </a:lnTo>
                  <a:lnTo>
                    <a:pt x="11361" y="45542"/>
                  </a:lnTo>
                  <a:lnTo>
                    <a:pt x="12284" y="45542"/>
                  </a:lnTo>
                  <a:lnTo>
                    <a:pt x="13158" y="45397"/>
                  </a:lnTo>
                  <a:lnTo>
                    <a:pt x="14129" y="45105"/>
                  </a:lnTo>
                  <a:lnTo>
                    <a:pt x="15197" y="44765"/>
                  </a:lnTo>
                  <a:lnTo>
                    <a:pt x="16314" y="44377"/>
                  </a:lnTo>
                  <a:lnTo>
                    <a:pt x="17479" y="43892"/>
                  </a:lnTo>
                  <a:lnTo>
                    <a:pt x="18596" y="43357"/>
                  </a:lnTo>
                  <a:lnTo>
                    <a:pt x="19712" y="42823"/>
                  </a:lnTo>
                  <a:lnTo>
                    <a:pt x="20683" y="42241"/>
                  </a:lnTo>
                  <a:lnTo>
                    <a:pt x="21557" y="41658"/>
                  </a:lnTo>
                  <a:lnTo>
                    <a:pt x="22237" y="41075"/>
                  </a:lnTo>
                  <a:lnTo>
                    <a:pt x="22528" y="40784"/>
                  </a:lnTo>
                  <a:lnTo>
                    <a:pt x="22771" y="40493"/>
                  </a:lnTo>
                  <a:lnTo>
                    <a:pt x="22917" y="40250"/>
                  </a:lnTo>
                  <a:lnTo>
                    <a:pt x="23014" y="39959"/>
                  </a:lnTo>
                  <a:lnTo>
                    <a:pt x="23062" y="39716"/>
                  </a:lnTo>
                  <a:lnTo>
                    <a:pt x="23014" y="39473"/>
                  </a:lnTo>
                  <a:lnTo>
                    <a:pt x="22091" y="37240"/>
                  </a:lnTo>
                  <a:lnTo>
                    <a:pt x="20392" y="33404"/>
                  </a:lnTo>
                  <a:lnTo>
                    <a:pt x="18062" y="28452"/>
                  </a:lnTo>
                  <a:lnTo>
                    <a:pt x="16751" y="25685"/>
                  </a:lnTo>
                  <a:lnTo>
                    <a:pt x="15294" y="22771"/>
                  </a:lnTo>
                  <a:lnTo>
                    <a:pt x="13789" y="19761"/>
                  </a:lnTo>
                  <a:lnTo>
                    <a:pt x="12187" y="16751"/>
                  </a:lnTo>
                  <a:lnTo>
                    <a:pt x="10585" y="13741"/>
                  </a:lnTo>
                  <a:lnTo>
                    <a:pt x="8934" y="10828"/>
                  </a:lnTo>
                  <a:lnTo>
                    <a:pt x="7283" y="8060"/>
                  </a:lnTo>
                  <a:lnTo>
                    <a:pt x="5632" y="5487"/>
                  </a:lnTo>
                  <a:lnTo>
                    <a:pt x="4807" y="4273"/>
                  </a:lnTo>
                  <a:lnTo>
                    <a:pt x="4030" y="3156"/>
                  </a:lnTo>
                  <a:lnTo>
                    <a:pt x="3205" y="2088"/>
                  </a:lnTo>
                  <a:lnTo>
                    <a:pt x="2476" y="1069"/>
                  </a:lnTo>
                  <a:lnTo>
                    <a:pt x="2137" y="729"/>
                  </a:lnTo>
                  <a:lnTo>
                    <a:pt x="1845" y="438"/>
                  </a:lnTo>
                  <a:lnTo>
                    <a:pt x="1554" y="195"/>
                  </a:lnTo>
                  <a:lnTo>
                    <a:pt x="1263" y="98"/>
                  </a:lnTo>
                  <a:lnTo>
                    <a:pt x="1020"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9"/>
            <p:cNvSpPr/>
            <p:nvPr/>
          </p:nvSpPr>
          <p:spPr>
            <a:xfrm>
              <a:off x="3911350" y="1658250"/>
              <a:ext cx="603275" cy="1090025"/>
            </a:xfrm>
            <a:custGeom>
              <a:avLst/>
              <a:gdLst/>
              <a:ahLst/>
              <a:cxnLst/>
              <a:rect l="l" t="t" r="r" b="b"/>
              <a:pathLst>
                <a:path w="24131" h="43601" extrusionOk="0">
                  <a:moveTo>
                    <a:pt x="874" y="1"/>
                  </a:moveTo>
                  <a:lnTo>
                    <a:pt x="728" y="98"/>
                  </a:lnTo>
                  <a:lnTo>
                    <a:pt x="583" y="195"/>
                  </a:lnTo>
                  <a:lnTo>
                    <a:pt x="486" y="341"/>
                  </a:lnTo>
                  <a:lnTo>
                    <a:pt x="291" y="729"/>
                  </a:lnTo>
                  <a:lnTo>
                    <a:pt x="146" y="1312"/>
                  </a:lnTo>
                  <a:lnTo>
                    <a:pt x="49" y="1943"/>
                  </a:lnTo>
                  <a:lnTo>
                    <a:pt x="0" y="2768"/>
                  </a:lnTo>
                  <a:lnTo>
                    <a:pt x="0" y="3691"/>
                  </a:lnTo>
                  <a:lnTo>
                    <a:pt x="49" y="4710"/>
                  </a:lnTo>
                  <a:lnTo>
                    <a:pt x="146" y="5827"/>
                  </a:lnTo>
                  <a:lnTo>
                    <a:pt x="437" y="8352"/>
                  </a:lnTo>
                  <a:lnTo>
                    <a:pt x="777" y="10294"/>
                  </a:lnTo>
                  <a:lnTo>
                    <a:pt x="1262" y="12527"/>
                  </a:lnTo>
                  <a:lnTo>
                    <a:pt x="1797" y="15052"/>
                  </a:lnTo>
                  <a:lnTo>
                    <a:pt x="2476" y="17771"/>
                  </a:lnTo>
                  <a:lnTo>
                    <a:pt x="3205" y="20684"/>
                  </a:lnTo>
                  <a:lnTo>
                    <a:pt x="4030" y="23597"/>
                  </a:lnTo>
                  <a:lnTo>
                    <a:pt x="5632" y="29472"/>
                  </a:lnTo>
                  <a:lnTo>
                    <a:pt x="7234" y="34910"/>
                  </a:lnTo>
                  <a:lnTo>
                    <a:pt x="8545" y="39425"/>
                  </a:lnTo>
                  <a:lnTo>
                    <a:pt x="9808" y="43600"/>
                  </a:lnTo>
                  <a:lnTo>
                    <a:pt x="19324" y="39959"/>
                  </a:lnTo>
                  <a:lnTo>
                    <a:pt x="24130" y="38163"/>
                  </a:lnTo>
                  <a:lnTo>
                    <a:pt x="21946" y="33987"/>
                  </a:lnTo>
                  <a:lnTo>
                    <a:pt x="19518" y="29520"/>
                  </a:lnTo>
                  <a:lnTo>
                    <a:pt x="16605" y="24131"/>
                  </a:lnTo>
                  <a:lnTo>
                    <a:pt x="13449" y="18353"/>
                  </a:lnTo>
                  <a:lnTo>
                    <a:pt x="10245" y="12673"/>
                  </a:lnTo>
                  <a:lnTo>
                    <a:pt x="8739" y="10051"/>
                  </a:lnTo>
                  <a:lnTo>
                    <a:pt x="7283" y="7623"/>
                  </a:lnTo>
                  <a:lnTo>
                    <a:pt x="5972" y="5487"/>
                  </a:lnTo>
                  <a:lnTo>
                    <a:pt x="4807" y="3691"/>
                  </a:lnTo>
                  <a:lnTo>
                    <a:pt x="4176" y="2768"/>
                  </a:lnTo>
                  <a:lnTo>
                    <a:pt x="3593" y="1991"/>
                  </a:lnTo>
                  <a:lnTo>
                    <a:pt x="2962" y="1215"/>
                  </a:lnTo>
                  <a:lnTo>
                    <a:pt x="2379" y="632"/>
                  </a:lnTo>
                  <a:lnTo>
                    <a:pt x="1894" y="243"/>
                  </a:lnTo>
                  <a:lnTo>
                    <a:pt x="1651" y="146"/>
                  </a:lnTo>
                  <a:lnTo>
                    <a:pt x="1408" y="49"/>
                  </a:lnTo>
                  <a:lnTo>
                    <a:pt x="121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9"/>
            <p:cNvSpPr/>
            <p:nvPr/>
          </p:nvSpPr>
          <p:spPr>
            <a:xfrm>
              <a:off x="4393225" y="2494550"/>
              <a:ext cx="6075" cy="51025"/>
            </a:xfrm>
            <a:custGeom>
              <a:avLst/>
              <a:gdLst/>
              <a:ahLst/>
              <a:cxnLst/>
              <a:rect l="l" t="t" r="r" b="b"/>
              <a:pathLst>
                <a:path w="243" h="2041" extrusionOk="0">
                  <a:moveTo>
                    <a:pt x="146" y="1"/>
                  </a:moveTo>
                  <a:lnTo>
                    <a:pt x="49" y="487"/>
                  </a:lnTo>
                  <a:lnTo>
                    <a:pt x="0" y="1021"/>
                  </a:lnTo>
                  <a:lnTo>
                    <a:pt x="49" y="1506"/>
                  </a:lnTo>
                  <a:lnTo>
                    <a:pt x="146" y="2040"/>
                  </a:lnTo>
                  <a:lnTo>
                    <a:pt x="243" y="1506"/>
                  </a:lnTo>
                  <a:lnTo>
                    <a:pt x="243" y="1021"/>
                  </a:lnTo>
                  <a:lnTo>
                    <a:pt x="243" y="487"/>
                  </a:lnTo>
                  <a:lnTo>
                    <a:pt x="1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9"/>
            <p:cNvSpPr/>
            <p:nvPr/>
          </p:nvSpPr>
          <p:spPr>
            <a:xfrm>
              <a:off x="3961100" y="1677675"/>
              <a:ext cx="6100" cy="51000"/>
            </a:xfrm>
            <a:custGeom>
              <a:avLst/>
              <a:gdLst/>
              <a:ahLst/>
              <a:cxnLst/>
              <a:rect l="l" t="t" r="r" b="b"/>
              <a:pathLst>
                <a:path w="244" h="2040" extrusionOk="0">
                  <a:moveTo>
                    <a:pt x="98" y="1"/>
                  </a:moveTo>
                  <a:lnTo>
                    <a:pt x="1" y="486"/>
                  </a:lnTo>
                  <a:lnTo>
                    <a:pt x="1" y="1020"/>
                  </a:lnTo>
                  <a:lnTo>
                    <a:pt x="1" y="1506"/>
                  </a:lnTo>
                  <a:lnTo>
                    <a:pt x="98" y="2040"/>
                  </a:lnTo>
                  <a:lnTo>
                    <a:pt x="195" y="1506"/>
                  </a:lnTo>
                  <a:lnTo>
                    <a:pt x="243" y="1020"/>
                  </a:lnTo>
                  <a:lnTo>
                    <a:pt x="195" y="486"/>
                  </a:lnTo>
                  <a:lnTo>
                    <a:pt x="9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9"/>
            <p:cNvSpPr/>
            <p:nvPr/>
          </p:nvSpPr>
          <p:spPr>
            <a:xfrm>
              <a:off x="4230575" y="2413250"/>
              <a:ext cx="49775" cy="6075"/>
            </a:xfrm>
            <a:custGeom>
              <a:avLst/>
              <a:gdLst/>
              <a:ahLst/>
              <a:cxnLst/>
              <a:rect l="l" t="t" r="r" b="b"/>
              <a:pathLst>
                <a:path w="1991" h="243" extrusionOk="0">
                  <a:moveTo>
                    <a:pt x="486" y="0"/>
                  </a:moveTo>
                  <a:lnTo>
                    <a:pt x="0" y="97"/>
                  </a:lnTo>
                  <a:lnTo>
                    <a:pt x="486" y="194"/>
                  </a:lnTo>
                  <a:lnTo>
                    <a:pt x="1020" y="243"/>
                  </a:lnTo>
                  <a:lnTo>
                    <a:pt x="1505" y="194"/>
                  </a:lnTo>
                  <a:lnTo>
                    <a:pt x="1991" y="97"/>
                  </a:lnTo>
                  <a:lnTo>
                    <a:pt x="15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9"/>
            <p:cNvSpPr/>
            <p:nvPr/>
          </p:nvSpPr>
          <p:spPr>
            <a:xfrm>
              <a:off x="4106750" y="2089150"/>
              <a:ext cx="51025" cy="7300"/>
            </a:xfrm>
            <a:custGeom>
              <a:avLst/>
              <a:gdLst/>
              <a:ahLst/>
              <a:cxnLst/>
              <a:rect l="l" t="t" r="r" b="b"/>
              <a:pathLst>
                <a:path w="2041" h="292" extrusionOk="0">
                  <a:moveTo>
                    <a:pt x="1021" y="1"/>
                  </a:moveTo>
                  <a:lnTo>
                    <a:pt x="486" y="49"/>
                  </a:lnTo>
                  <a:lnTo>
                    <a:pt x="1" y="146"/>
                  </a:lnTo>
                  <a:lnTo>
                    <a:pt x="486" y="243"/>
                  </a:lnTo>
                  <a:lnTo>
                    <a:pt x="1021" y="292"/>
                  </a:lnTo>
                  <a:lnTo>
                    <a:pt x="1506" y="243"/>
                  </a:lnTo>
                  <a:lnTo>
                    <a:pt x="2040" y="146"/>
                  </a:lnTo>
                  <a:lnTo>
                    <a:pt x="1506" y="49"/>
                  </a:lnTo>
                  <a:lnTo>
                    <a:pt x="10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9"/>
            <p:cNvSpPr/>
            <p:nvPr/>
          </p:nvSpPr>
          <p:spPr>
            <a:xfrm>
              <a:off x="4263350" y="2242100"/>
              <a:ext cx="35225" cy="36425"/>
            </a:xfrm>
            <a:custGeom>
              <a:avLst/>
              <a:gdLst/>
              <a:ahLst/>
              <a:cxnLst/>
              <a:rect l="l" t="t" r="r" b="b"/>
              <a:pathLst>
                <a:path w="1409" h="1457" extrusionOk="0">
                  <a:moveTo>
                    <a:pt x="0" y="0"/>
                  </a:moveTo>
                  <a:lnTo>
                    <a:pt x="291" y="437"/>
                  </a:lnTo>
                  <a:lnTo>
                    <a:pt x="631" y="826"/>
                  </a:lnTo>
                  <a:lnTo>
                    <a:pt x="971" y="1165"/>
                  </a:lnTo>
                  <a:lnTo>
                    <a:pt x="1408" y="1457"/>
                  </a:lnTo>
                  <a:lnTo>
                    <a:pt x="1117" y="1020"/>
                  </a:lnTo>
                  <a:lnTo>
                    <a:pt x="777" y="631"/>
                  </a:lnTo>
                  <a:lnTo>
                    <a:pt x="389" y="292"/>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9"/>
            <p:cNvSpPr/>
            <p:nvPr/>
          </p:nvSpPr>
          <p:spPr>
            <a:xfrm>
              <a:off x="4012075" y="1845175"/>
              <a:ext cx="36450" cy="36450"/>
            </a:xfrm>
            <a:custGeom>
              <a:avLst/>
              <a:gdLst/>
              <a:ahLst/>
              <a:cxnLst/>
              <a:rect l="l" t="t" r="r" b="b"/>
              <a:pathLst>
                <a:path w="1458" h="1458" extrusionOk="0">
                  <a:moveTo>
                    <a:pt x="1" y="1"/>
                  </a:moveTo>
                  <a:lnTo>
                    <a:pt x="292" y="438"/>
                  </a:lnTo>
                  <a:lnTo>
                    <a:pt x="632" y="826"/>
                  </a:lnTo>
                  <a:lnTo>
                    <a:pt x="1020" y="1166"/>
                  </a:lnTo>
                  <a:lnTo>
                    <a:pt x="1457" y="1457"/>
                  </a:lnTo>
                  <a:lnTo>
                    <a:pt x="1457" y="1457"/>
                  </a:lnTo>
                  <a:lnTo>
                    <a:pt x="1166" y="1020"/>
                  </a:lnTo>
                  <a:lnTo>
                    <a:pt x="826" y="632"/>
                  </a:lnTo>
                  <a:lnTo>
                    <a:pt x="438" y="292"/>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9"/>
            <p:cNvSpPr/>
            <p:nvPr/>
          </p:nvSpPr>
          <p:spPr>
            <a:xfrm>
              <a:off x="4087350" y="2498200"/>
              <a:ext cx="36425" cy="36450"/>
            </a:xfrm>
            <a:custGeom>
              <a:avLst/>
              <a:gdLst/>
              <a:ahLst/>
              <a:cxnLst/>
              <a:rect l="l" t="t" r="r" b="b"/>
              <a:pathLst>
                <a:path w="1457" h="1458" extrusionOk="0">
                  <a:moveTo>
                    <a:pt x="0" y="1"/>
                  </a:moveTo>
                  <a:lnTo>
                    <a:pt x="291" y="438"/>
                  </a:lnTo>
                  <a:lnTo>
                    <a:pt x="631" y="826"/>
                  </a:lnTo>
                  <a:lnTo>
                    <a:pt x="1020" y="1166"/>
                  </a:lnTo>
                  <a:lnTo>
                    <a:pt x="1457" y="1457"/>
                  </a:lnTo>
                  <a:lnTo>
                    <a:pt x="1165" y="1020"/>
                  </a:lnTo>
                  <a:lnTo>
                    <a:pt x="825" y="632"/>
                  </a:lnTo>
                  <a:lnTo>
                    <a:pt x="437" y="292"/>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9"/>
            <p:cNvSpPr/>
            <p:nvPr/>
          </p:nvSpPr>
          <p:spPr>
            <a:xfrm>
              <a:off x="4095825" y="2267575"/>
              <a:ext cx="36450" cy="36450"/>
            </a:xfrm>
            <a:custGeom>
              <a:avLst/>
              <a:gdLst/>
              <a:ahLst/>
              <a:cxnLst/>
              <a:rect l="l" t="t" r="r" b="b"/>
              <a:pathLst>
                <a:path w="1458" h="1458" extrusionOk="0">
                  <a:moveTo>
                    <a:pt x="1458" y="1"/>
                  </a:moveTo>
                  <a:lnTo>
                    <a:pt x="1021" y="292"/>
                  </a:lnTo>
                  <a:lnTo>
                    <a:pt x="632" y="632"/>
                  </a:lnTo>
                  <a:lnTo>
                    <a:pt x="292" y="1020"/>
                  </a:lnTo>
                  <a:lnTo>
                    <a:pt x="1" y="1457"/>
                  </a:lnTo>
                  <a:lnTo>
                    <a:pt x="1" y="1457"/>
                  </a:lnTo>
                  <a:lnTo>
                    <a:pt x="438" y="1166"/>
                  </a:lnTo>
                  <a:lnTo>
                    <a:pt x="826" y="826"/>
                  </a:lnTo>
                  <a:lnTo>
                    <a:pt x="1166" y="438"/>
                  </a:lnTo>
                  <a:lnTo>
                    <a:pt x="14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9"/>
            <p:cNvSpPr/>
            <p:nvPr/>
          </p:nvSpPr>
          <p:spPr>
            <a:xfrm>
              <a:off x="4253625" y="2620800"/>
              <a:ext cx="35225" cy="36425"/>
            </a:xfrm>
            <a:custGeom>
              <a:avLst/>
              <a:gdLst/>
              <a:ahLst/>
              <a:cxnLst/>
              <a:rect l="l" t="t" r="r" b="b"/>
              <a:pathLst>
                <a:path w="1409" h="1457" extrusionOk="0">
                  <a:moveTo>
                    <a:pt x="1409" y="0"/>
                  </a:moveTo>
                  <a:lnTo>
                    <a:pt x="1020" y="292"/>
                  </a:lnTo>
                  <a:lnTo>
                    <a:pt x="632" y="632"/>
                  </a:lnTo>
                  <a:lnTo>
                    <a:pt x="292" y="1020"/>
                  </a:lnTo>
                  <a:lnTo>
                    <a:pt x="1" y="1457"/>
                  </a:lnTo>
                  <a:lnTo>
                    <a:pt x="438" y="1166"/>
                  </a:lnTo>
                  <a:lnTo>
                    <a:pt x="826" y="826"/>
                  </a:lnTo>
                  <a:lnTo>
                    <a:pt x="1166" y="437"/>
                  </a:lnTo>
                  <a:lnTo>
                    <a:pt x="14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9"/>
            <p:cNvSpPr/>
            <p:nvPr/>
          </p:nvSpPr>
          <p:spPr>
            <a:xfrm>
              <a:off x="3995100" y="1971425"/>
              <a:ext cx="35225" cy="35225"/>
            </a:xfrm>
            <a:custGeom>
              <a:avLst/>
              <a:gdLst/>
              <a:ahLst/>
              <a:cxnLst/>
              <a:rect l="l" t="t" r="r" b="b"/>
              <a:pathLst>
                <a:path w="1409" h="1409" extrusionOk="0">
                  <a:moveTo>
                    <a:pt x="1408" y="0"/>
                  </a:moveTo>
                  <a:lnTo>
                    <a:pt x="971" y="291"/>
                  </a:lnTo>
                  <a:lnTo>
                    <a:pt x="583" y="583"/>
                  </a:lnTo>
                  <a:lnTo>
                    <a:pt x="243" y="971"/>
                  </a:lnTo>
                  <a:lnTo>
                    <a:pt x="0" y="1408"/>
                  </a:lnTo>
                  <a:lnTo>
                    <a:pt x="0" y="1408"/>
                  </a:lnTo>
                  <a:lnTo>
                    <a:pt x="389" y="1117"/>
                  </a:lnTo>
                  <a:lnTo>
                    <a:pt x="777" y="777"/>
                  </a:lnTo>
                  <a:lnTo>
                    <a:pt x="1117" y="389"/>
                  </a:lnTo>
                  <a:lnTo>
                    <a:pt x="14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9"/>
            <p:cNvSpPr/>
            <p:nvPr/>
          </p:nvSpPr>
          <p:spPr>
            <a:xfrm>
              <a:off x="4143175" y="2552825"/>
              <a:ext cx="328975" cy="127475"/>
            </a:xfrm>
            <a:custGeom>
              <a:avLst/>
              <a:gdLst/>
              <a:ahLst/>
              <a:cxnLst/>
              <a:rect l="l" t="t" r="r" b="b"/>
              <a:pathLst>
                <a:path w="13159" h="5099" extrusionOk="0">
                  <a:moveTo>
                    <a:pt x="13110" y="0"/>
                  </a:moveTo>
                  <a:lnTo>
                    <a:pt x="11410" y="583"/>
                  </a:lnTo>
                  <a:lnTo>
                    <a:pt x="8254" y="1651"/>
                  </a:lnTo>
                  <a:lnTo>
                    <a:pt x="6361" y="2380"/>
                  </a:lnTo>
                  <a:lnTo>
                    <a:pt x="4273" y="3156"/>
                  </a:lnTo>
                  <a:lnTo>
                    <a:pt x="2137" y="4079"/>
                  </a:lnTo>
                  <a:lnTo>
                    <a:pt x="1" y="5001"/>
                  </a:lnTo>
                  <a:lnTo>
                    <a:pt x="1" y="5098"/>
                  </a:lnTo>
                  <a:lnTo>
                    <a:pt x="49" y="5098"/>
                  </a:lnTo>
                  <a:lnTo>
                    <a:pt x="1991" y="4419"/>
                  </a:lnTo>
                  <a:lnTo>
                    <a:pt x="4030" y="3690"/>
                  </a:lnTo>
                  <a:lnTo>
                    <a:pt x="8060" y="2088"/>
                  </a:lnTo>
                  <a:lnTo>
                    <a:pt x="11313" y="777"/>
                  </a:lnTo>
                  <a:lnTo>
                    <a:pt x="13110" y="98"/>
                  </a:lnTo>
                  <a:lnTo>
                    <a:pt x="13158" y="49"/>
                  </a:lnTo>
                  <a:lnTo>
                    <a:pt x="1311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9"/>
            <p:cNvSpPr/>
            <p:nvPr/>
          </p:nvSpPr>
          <p:spPr>
            <a:xfrm>
              <a:off x="3911350" y="1658250"/>
              <a:ext cx="460050" cy="1090025"/>
            </a:xfrm>
            <a:custGeom>
              <a:avLst/>
              <a:gdLst/>
              <a:ahLst/>
              <a:cxnLst/>
              <a:rect l="l" t="t" r="r" b="b"/>
              <a:pathLst>
                <a:path w="18402" h="43601" extrusionOk="0">
                  <a:moveTo>
                    <a:pt x="874" y="1"/>
                  </a:moveTo>
                  <a:lnTo>
                    <a:pt x="680" y="98"/>
                  </a:lnTo>
                  <a:lnTo>
                    <a:pt x="534" y="292"/>
                  </a:lnTo>
                  <a:lnTo>
                    <a:pt x="389" y="535"/>
                  </a:lnTo>
                  <a:lnTo>
                    <a:pt x="243" y="826"/>
                  </a:lnTo>
                  <a:lnTo>
                    <a:pt x="146" y="1166"/>
                  </a:lnTo>
                  <a:lnTo>
                    <a:pt x="97" y="1554"/>
                  </a:lnTo>
                  <a:lnTo>
                    <a:pt x="0" y="2574"/>
                  </a:lnTo>
                  <a:lnTo>
                    <a:pt x="0" y="3739"/>
                  </a:lnTo>
                  <a:lnTo>
                    <a:pt x="97" y="5099"/>
                  </a:lnTo>
                  <a:lnTo>
                    <a:pt x="243" y="6652"/>
                  </a:lnTo>
                  <a:lnTo>
                    <a:pt x="437" y="8352"/>
                  </a:lnTo>
                  <a:lnTo>
                    <a:pt x="777" y="10294"/>
                  </a:lnTo>
                  <a:lnTo>
                    <a:pt x="1262" y="12527"/>
                  </a:lnTo>
                  <a:lnTo>
                    <a:pt x="1797" y="15052"/>
                  </a:lnTo>
                  <a:lnTo>
                    <a:pt x="2476" y="17771"/>
                  </a:lnTo>
                  <a:lnTo>
                    <a:pt x="3205" y="20684"/>
                  </a:lnTo>
                  <a:lnTo>
                    <a:pt x="4030" y="23597"/>
                  </a:lnTo>
                  <a:lnTo>
                    <a:pt x="5632" y="29472"/>
                  </a:lnTo>
                  <a:lnTo>
                    <a:pt x="7234" y="34910"/>
                  </a:lnTo>
                  <a:lnTo>
                    <a:pt x="8545" y="39425"/>
                  </a:lnTo>
                  <a:lnTo>
                    <a:pt x="9808" y="43600"/>
                  </a:lnTo>
                  <a:lnTo>
                    <a:pt x="18401" y="40347"/>
                  </a:lnTo>
                  <a:lnTo>
                    <a:pt x="87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9"/>
            <p:cNvSpPr/>
            <p:nvPr/>
          </p:nvSpPr>
          <p:spPr>
            <a:xfrm>
              <a:off x="3752325" y="4456050"/>
              <a:ext cx="814500" cy="764725"/>
            </a:xfrm>
            <a:custGeom>
              <a:avLst/>
              <a:gdLst/>
              <a:ahLst/>
              <a:cxnLst/>
              <a:rect l="l" t="t" r="r" b="b"/>
              <a:pathLst>
                <a:path w="32580" h="30589" extrusionOk="0">
                  <a:moveTo>
                    <a:pt x="1" y="1"/>
                  </a:moveTo>
                  <a:lnTo>
                    <a:pt x="1" y="19325"/>
                  </a:lnTo>
                  <a:lnTo>
                    <a:pt x="49" y="24374"/>
                  </a:lnTo>
                  <a:lnTo>
                    <a:pt x="98" y="26365"/>
                  </a:lnTo>
                  <a:lnTo>
                    <a:pt x="195" y="27918"/>
                  </a:lnTo>
                  <a:lnTo>
                    <a:pt x="244" y="28210"/>
                  </a:lnTo>
                  <a:lnTo>
                    <a:pt x="292" y="28501"/>
                  </a:lnTo>
                  <a:lnTo>
                    <a:pt x="341" y="28792"/>
                  </a:lnTo>
                  <a:lnTo>
                    <a:pt x="486" y="29083"/>
                  </a:lnTo>
                  <a:lnTo>
                    <a:pt x="681" y="29132"/>
                  </a:lnTo>
                  <a:lnTo>
                    <a:pt x="1020" y="29229"/>
                  </a:lnTo>
                  <a:lnTo>
                    <a:pt x="2089" y="29375"/>
                  </a:lnTo>
                  <a:lnTo>
                    <a:pt x="3691" y="29520"/>
                  </a:lnTo>
                  <a:lnTo>
                    <a:pt x="5730" y="29666"/>
                  </a:lnTo>
                  <a:lnTo>
                    <a:pt x="10682" y="29957"/>
                  </a:lnTo>
                  <a:lnTo>
                    <a:pt x="16314" y="30200"/>
                  </a:lnTo>
                  <a:lnTo>
                    <a:pt x="21946" y="30394"/>
                  </a:lnTo>
                  <a:lnTo>
                    <a:pt x="26899" y="30540"/>
                  </a:lnTo>
                  <a:lnTo>
                    <a:pt x="30491" y="30589"/>
                  </a:lnTo>
                  <a:lnTo>
                    <a:pt x="31608" y="30589"/>
                  </a:lnTo>
                  <a:lnTo>
                    <a:pt x="32094" y="30540"/>
                  </a:lnTo>
                  <a:lnTo>
                    <a:pt x="32288" y="30443"/>
                  </a:lnTo>
                  <a:lnTo>
                    <a:pt x="32433" y="30297"/>
                  </a:lnTo>
                  <a:lnTo>
                    <a:pt x="32531" y="30103"/>
                  </a:lnTo>
                  <a:lnTo>
                    <a:pt x="32579" y="29860"/>
                  </a:lnTo>
                  <a:lnTo>
                    <a:pt x="32579" y="29569"/>
                  </a:lnTo>
                  <a:lnTo>
                    <a:pt x="32579" y="29278"/>
                  </a:lnTo>
                  <a:lnTo>
                    <a:pt x="32482" y="28646"/>
                  </a:lnTo>
                  <a:lnTo>
                    <a:pt x="32288" y="27967"/>
                  </a:lnTo>
                  <a:lnTo>
                    <a:pt x="31996" y="27287"/>
                  </a:lnTo>
                  <a:lnTo>
                    <a:pt x="31657" y="26704"/>
                  </a:lnTo>
                  <a:lnTo>
                    <a:pt x="31462" y="26462"/>
                  </a:lnTo>
                  <a:lnTo>
                    <a:pt x="31220" y="26267"/>
                  </a:lnTo>
                  <a:lnTo>
                    <a:pt x="30928" y="26025"/>
                  </a:lnTo>
                  <a:lnTo>
                    <a:pt x="30394" y="25733"/>
                  </a:lnTo>
                  <a:lnTo>
                    <a:pt x="28841" y="24859"/>
                  </a:lnTo>
                  <a:lnTo>
                    <a:pt x="26850" y="23840"/>
                  </a:lnTo>
                  <a:lnTo>
                    <a:pt x="24714" y="22723"/>
                  </a:lnTo>
                  <a:lnTo>
                    <a:pt x="20732" y="20733"/>
                  </a:lnTo>
                  <a:lnTo>
                    <a:pt x="18985" y="19859"/>
                  </a:lnTo>
                  <a:lnTo>
                    <a:pt x="18790" y="583"/>
                  </a:lnTo>
                  <a:lnTo>
                    <a:pt x="1"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9"/>
            <p:cNvSpPr/>
            <p:nvPr/>
          </p:nvSpPr>
          <p:spPr>
            <a:xfrm>
              <a:off x="3752325" y="4839625"/>
              <a:ext cx="814500" cy="381150"/>
            </a:xfrm>
            <a:custGeom>
              <a:avLst/>
              <a:gdLst/>
              <a:ahLst/>
              <a:cxnLst/>
              <a:rect l="l" t="t" r="r" b="b"/>
              <a:pathLst>
                <a:path w="32580" h="15246" extrusionOk="0">
                  <a:moveTo>
                    <a:pt x="1" y="0"/>
                  </a:moveTo>
                  <a:lnTo>
                    <a:pt x="1" y="3982"/>
                  </a:lnTo>
                  <a:lnTo>
                    <a:pt x="49" y="9031"/>
                  </a:lnTo>
                  <a:lnTo>
                    <a:pt x="98" y="11022"/>
                  </a:lnTo>
                  <a:lnTo>
                    <a:pt x="195" y="12575"/>
                  </a:lnTo>
                  <a:lnTo>
                    <a:pt x="292" y="13158"/>
                  </a:lnTo>
                  <a:lnTo>
                    <a:pt x="486" y="13740"/>
                  </a:lnTo>
                  <a:lnTo>
                    <a:pt x="681" y="13789"/>
                  </a:lnTo>
                  <a:lnTo>
                    <a:pt x="1020" y="13886"/>
                  </a:lnTo>
                  <a:lnTo>
                    <a:pt x="2089" y="14032"/>
                  </a:lnTo>
                  <a:lnTo>
                    <a:pt x="3739" y="14177"/>
                  </a:lnTo>
                  <a:lnTo>
                    <a:pt x="5730" y="14323"/>
                  </a:lnTo>
                  <a:lnTo>
                    <a:pt x="10682" y="14614"/>
                  </a:lnTo>
                  <a:lnTo>
                    <a:pt x="16314" y="14857"/>
                  </a:lnTo>
                  <a:lnTo>
                    <a:pt x="21946" y="15051"/>
                  </a:lnTo>
                  <a:lnTo>
                    <a:pt x="26899" y="15197"/>
                  </a:lnTo>
                  <a:lnTo>
                    <a:pt x="30491" y="15246"/>
                  </a:lnTo>
                  <a:lnTo>
                    <a:pt x="31608" y="15246"/>
                  </a:lnTo>
                  <a:lnTo>
                    <a:pt x="32142" y="15197"/>
                  </a:lnTo>
                  <a:lnTo>
                    <a:pt x="32288" y="15100"/>
                  </a:lnTo>
                  <a:lnTo>
                    <a:pt x="32433" y="14954"/>
                  </a:lnTo>
                  <a:lnTo>
                    <a:pt x="32531" y="14760"/>
                  </a:lnTo>
                  <a:lnTo>
                    <a:pt x="32579" y="14517"/>
                  </a:lnTo>
                  <a:lnTo>
                    <a:pt x="32579" y="14226"/>
                  </a:lnTo>
                  <a:lnTo>
                    <a:pt x="32579" y="13935"/>
                  </a:lnTo>
                  <a:lnTo>
                    <a:pt x="32482" y="13303"/>
                  </a:lnTo>
                  <a:lnTo>
                    <a:pt x="32288" y="12624"/>
                  </a:lnTo>
                  <a:lnTo>
                    <a:pt x="31996" y="11944"/>
                  </a:lnTo>
                  <a:lnTo>
                    <a:pt x="31657" y="11361"/>
                  </a:lnTo>
                  <a:lnTo>
                    <a:pt x="31462" y="11119"/>
                  </a:lnTo>
                  <a:lnTo>
                    <a:pt x="31220" y="10924"/>
                  </a:lnTo>
                  <a:lnTo>
                    <a:pt x="30928" y="10682"/>
                  </a:lnTo>
                  <a:lnTo>
                    <a:pt x="30394" y="10390"/>
                  </a:lnTo>
                  <a:lnTo>
                    <a:pt x="28841" y="9516"/>
                  </a:lnTo>
                  <a:lnTo>
                    <a:pt x="26899" y="8497"/>
                  </a:lnTo>
                  <a:lnTo>
                    <a:pt x="24714" y="7380"/>
                  </a:lnTo>
                  <a:lnTo>
                    <a:pt x="20732" y="5390"/>
                  </a:lnTo>
                  <a:lnTo>
                    <a:pt x="18985" y="4516"/>
                  </a:lnTo>
                  <a:lnTo>
                    <a:pt x="19033" y="534"/>
                  </a:lnTo>
                  <a:lnTo>
                    <a:pt x="1"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9"/>
            <p:cNvSpPr/>
            <p:nvPr/>
          </p:nvSpPr>
          <p:spPr>
            <a:xfrm>
              <a:off x="3752325" y="4934300"/>
              <a:ext cx="815700" cy="286475"/>
            </a:xfrm>
            <a:custGeom>
              <a:avLst/>
              <a:gdLst/>
              <a:ahLst/>
              <a:cxnLst/>
              <a:rect l="l" t="t" r="r" b="b"/>
              <a:pathLst>
                <a:path w="32628" h="11459" extrusionOk="0">
                  <a:moveTo>
                    <a:pt x="1" y="0"/>
                  </a:moveTo>
                  <a:lnTo>
                    <a:pt x="1" y="195"/>
                  </a:lnTo>
                  <a:lnTo>
                    <a:pt x="1" y="3884"/>
                  </a:lnTo>
                  <a:lnTo>
                    <a:pt x="98" y="6895"/>
                  </a:lnTo>
                  <a:lnTo>
                    <a:pt x="146" y="8108"/>
                  </a:lnTo>
                  <a:lnTo>
                    <a:pt x="244" y="9031"/>
                  </a:lnTo>
                  <a:lnTo>
                    <a:pt x="389" y="9662"/>
                  </a:lnTo>
                  <a:lnTo>
                    <a:pt x="438" y="9856"/>
                  </a:lnTo>
                  <a:lnTo>
                    <a:pt x="486" y="9953"/>
                  </a:lnTo>
                  <a:lnTo>
                    <a:pt x="681" y="10051"/>
                  </a:lnTo>
                  <a:lnTo>
                    <a:pt x="1020" y="10099"/>
                  </a:lnTo>
                  <a:lnTo>
                    <a:pt x="2137" y="10245"/>
                  </a:lnTo>
                  <a:lnTo>
                    <a:pt x="3739" y="10390"/>
                  </a:lnTo>
                  <a:lnTo>
                    <a:pt x="5778" y="10536"/>
                  </a:lnTo>
                  <a:lnTo>
                    <a:pt x="10731" y="10827"/>
                  </a:lnTo>
                  <a:lnTo>
                    <a:pt x="16363" y="11070"/>
                  </a:lnTo>
                  <a:lnTo>
                    <a:pt x="21946" y="11313"/>
                  </a:lnTo>
                  <a:lnTo>
                    <a:pt x="26899" y="11410"/>
                  </a:lnTo>
                  <a:lnTo>
                    <a:pt x="30540" y="11459"/>
                  </a:lnTo>
                  <a:lnTo>
                    <a:pt x="31657" y="11459"/>
                  </a:lnTo>
                  <a:lnTo>
                    <a:pt x="32142" y="11410"/>
                  </a:lnTo>
                  <a:lnTo>
                    <a:pt x="32336" y="11313"/>
                  </a:lnTo>
                  <a:lnTo>
                    <a:pt x="32482" y="11167"/>
                  </a:lnTo>
                  <a:lnTo>
                    <a:pt x="32531" y="10973"/>
                  </a:lnTo>
                  <a:lnTo>
                    <a:pt x="32628" y="10779"/>
                  </a:lnTo>
                  <a:lnTo>
                    <a:pt x="32628" y="10488"/>
                  </a:lnTo>
                  <a:lnTo>
                    <a:pt x="32628" y="10196"/>
                  </a:lnTo>
                  <a:lnTo>
                    <a:pt x="32531" y="9516"/>
                  </a:lnTo>
                  <a:lnTo>
                    <a:pt x="32336" y="8837"/>
                  </a:lnTo>
                  <a:lnTo>
                    <a:pt x="32045" y="8206"/>
                  </a:lnTo>
                  <a:lnTo>
                    <a:pt x="31657" y="7623"/>
                  </a:lnTo>
                  <a:lnTo>
                    <a:pt x="31462" y="7380"/>
                  </a:lnTo>
                  <a:lnTo>
                    <a:pt x="31268" y="7137"/>
                  </a:lnTo>
                  <a:lnTo>
                    <a:pt x="30928" y="6943"/>
                  </a:lnTo>
                  <a:lnTo>
                    <a:pt x="30394" y="6603"/>
                  </a:lnTo>
                  <a:lnTo>
                    <a:pt x="28889" y="5778"/>
                  </a:lnTo>
                  <a:lnTo>
                    <a:pt x="26899" y="4710"/>
                  </a:lnTo>
                  <a:lnTo>
                    <a:pt x="24714" y="3593"/>
                  </a:lnTo>
                  <a:lnTo>
                    <a:pt x="20781" y="1651"/>
                  </a:lnTo>
                  <a:lnTo>
                    <a:pt x="19033" y="777"/>
                  </a:lnTo>
                  <a:lnTo>
                    <a:pt x="19033" y="437"/>
                  </a:lnTo>
                  <a:lnTo>
                    <a:pt x="1"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9"/>
            <p:cNvSpPr/>
            <p:nvPr/>
          </p:nvSpPr>
          <p:spPr>
            <a:xfrm>
              <a:off x="3799675" y="5168550"/>
              <a:ext cx="751350" cy="24300"/>
            </a:xfrm>
            <a:custGeom>
              <a:avLst/>
              <a:gdLst/>
              <a:ahLst/>
              <a:cxnLst/>
              <a:rect l="l" t="t" r="r" b="b"/>
              <a:pathLst>
                <a:path w="30054" h="972" extrusionOk="0">
                  <a:moveTo>
                    <a:pt x="0" y="1"/>
                  </a:moveTo>
                  <a:lnTo>
                    <a:pt x="2476" y="146"/>
                  </a:lnTo>
                  <a:lnTo>
                    <a:pt x="6069" y="341"/>
                  </a:lnTo>
                  <a:lnTo>
                    <a:pt x="14954" y="632"/>
                  </a:lnTo>
                  <a:lnTo>
                    <a:pt x="23888" y="875"/>
                  </a:lnTo>
                  <a:lnTo>
                    <a:pt x="29957" y="972"/>
                  </a:lnTo>
                  <a:lnTo>
                    <a:pt x="30005" y="972"/>
                  </a:lnTo>
                  <a:lnTo>
                    <a:pt x="30054" y="923"/>
                  </a:lnTo>
                  <a:lnTo>
                    <a:pt x="30005" y="923"/>
                  </a:lnTo>
                  <a:lnTo>
                    <a:pt x="29957" y="875"/>
                  </a:lnTo>
                  <a:lnTo>
                    <a:pt x="23888" y="632"/>
                  </a:lnTo>
                  <a:lnTo>
                    <a:pt x="14954" y="292"/>
                  </a:lnTo>
                  <a:lnTo>
                    <a:pt x="6069" y="49"/>
                  </a:lnTo>
                  <a:lnTo>
                    <a:pt x="247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9"/>
            <p:cNvSpPr/>
            <p:nvPr/>
          </p:nvSpPr>
          <p:spPr>
            <a:xfrm>
              <a:off x="4120125" y="4951300"/>
              <a:ext cx="150525" cy="36425"/>
            </a:xfrm>
            <a:custGeom>
              <a:avLst/>
              <a:gdLst/>
              <a:ahLst/>
              <a:cxnLst/>
              <a:rect l="l" t="t" r="r" b="b"/>
              <a:pathLst>
                <a:path w="6021" h="1457" extrusionOk="0">
                  <a:moveTo>
                    <a:pt x="3593" y="0"/>
                  </a:moveTo>
                  <a:lnTo>
                    <a:pt x="2816" y="97"/>
                  </a:lnTo>
                  <a:lnTo>
                    <a:pt x="2088" y="291"/>
                  </a:lnTo>
                  <a:lnTo>
                    <a:pt x="1359" y="534"/>
                  </a:lnTo>
                  <a:lnTo>
                    <a:pt x="631" y="874"/>
                  </a:lnTo>
                  <a:lnTo>
                    <a:pt x="340" y="1117"/>
                  </a:lnTo>
                  <a:lnTo>
                    <a:pt x="49" y="1311"/>
                  </a:lnTo>
                  <a:lnTo>
                    <a:pt x="0" y="1359"/>
                  </a:lnTo>
                  <a:lnTo>
                    <a:pt x="0" y="1408"/>
                  </a:lnTo>
                  <a:lnTo>
                    <a:pt x="49" y="1457"/>
                  </a:lnTo>
                  <a:lnTo>
                    <a:pt x="97" y="1457"/>
                  </a:lnTo>
                  <a:lnTo>
                    <a:pt x="1554" y="1068"/>
                  </a:lnTo>
                  <a:lnTo>
                    <a:pt x="2962" y="777"/>
                  </a:lnTo>
                  <a:lnTo>
                    <a:pt x="4418" y="583"/>
                  </a:lnTo>
                  <a:lnTo>
                    <a:pt x="5875" y="486"/>
                  </a:lnTo>
                  <a:lnTo>
                    <a:pt x="5972" y="437"/>
                  </a:lnTo>
                  <a:lnTo>
                    <a:pt x="6020" y="340"/>
                  </a:lnTo>
                  <a:lnTo>
                    <a:pt x="6020" y="243"/>
                  </a:lnTo>
                  <a:lnTo>
                    <a:pt x="5923" y="194"/>
                  </a:lnTo>
                  <a:lnTo>
                    <a:pt x="5195" y="97"/>
                  </a:lnTo>
                  <a:lnTo>
                    <a:pt x="441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9"/>
            <p:cNvSpPr/>
            <p:nvPr/>
          </p:nvSpPr>
          <p:spPr>
            <a:xfrm>
              <a:off x="4154100" y="4974350"/>
              <a:ext cx="151750" cy="35225"/>
            </a:xfrm>
            <a:custGeom>
              <a:avLst/>
              <a:gdLst/>
              <a:ahLst/>
              <a:cxnLst/>
              <a:rect l="l" t="t" r="r" b="b"/>
              <a:pathLst>
                <a:path w="6070" h="1409" extrusionOk="0">
                  <a:moveTo>
                    <a:pt x="3642" y="1"/>
                  </a:moveTo>
                  <a:lnTo>
                    <a:pt x="2816" y="98"/>
                  </a:lnTo>
                  <a:lnTo>
                    <a:pt x="2088" y="243"/>
                  </a:lnTo>
                  <a:lnTo>
                    <a:pt x="1360" y="486"/>
                  </a:lnTo>
                  <a:lnTo>
                    <a:pt x="680" y="874"/>
                  </a:lnTo>
                  <a:lnTo>
                    <a:pt x="340" y="1069"/>
                  </a:lnTo>
                  <a:lnTo>
                    <a:pt x="49" y="1311"/>
                  </a:lnTo>
                  <a:lnTo>
                    <a:pt x="0" y="1360"/>
                  </a:lnTo>
                  <a:lnTo>
                    <a:pt x="49" y="1409"/>
                  </a:lnTo>
                  <a:lnTo>
                    <a:pt x="146" y="1409"/>
                  </a:lnTo>
                  <a:lnTo>
                    <a:pt x="1554" y="1069"/>
                  </a:lnTo>
                  <a:lnTo>
                    <a:pt x="3011" y="777"/>
                  </a:lnTo>
                  <a:lnTo>
                    <a:pt x="4467" y="583"/>
                  </a:lnTo>
                  <a:lnTo>
                    <a:pt x="5924" y="437"/>
                  </a:lnTo>
                  <a:lnTo>
                    <a:pt x="6021" y="389"/>
                  </a:lnTo>
                  <a:lnTo>
                    <a:pt x="6069" y="292"/>
                  </a:lnTo>
                  <a:lnTo>
                    <a:pt x="6021" y="243"/>
                  </a:lnTo>
                  <a:lnTo>
                    <a:pt x="5924" y="195"/>
                  </a:lnTo>
                  <a:lnTo>
                    <a:pt x="5196" y="49"/>
                  </a:lnTo>
                  <a:lnTo>
                    <a:pt x="441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9"/>
            <p:cNvSpPr/>
            <p:nvPr/>
          </p:nvSpPr>
          <p:spPr>
            <a:xfrm>
              <a:off x="4189300" y="4996200"/>
              <a:ext cx="150525" cy="36425"/>
            </a:xfrm>
            <a:custGeom>
              <a:avLst/>
              <a:gdLst/>
              <a:ahLst/>
              <a:cxnLst/>
              <a:rect l="l" t="t" r="r" b="b"/>
              <a:pathLst>
                <a:path w="6021" h="1457" extrusionOk="0">
                  <a:moveTo>
                    <a:pt x="3593" y="0"/>
                  </a:moveTo>
                  <a:lnTo>
                    <a:pt x="2816" y="98"/>
                  </a:lnTo>
                  <a:lnTo>
                    <a:pt x="2040" y="292"/>
                  </a:lnTo>
                  <a:lnTo>
                    <a:pt x="1311" y="535"/>
                  </a:lnTo>
                  <a:lnTo>
                    <a:pt x="632" y="874"/>
                  </a:lnTo>
                  <a:lnTo>
                    <a:pt x="340" y="1117"/>
                  </a:lnTo>
                  <a:lnTo>
                    <a:pt x="0" y="1311"/>
                  </a:lnTo>
                  <a:lnTo>
                    <a:pt x="0" y="1360"/>
                  </a:lnTo>
                  <a:lnTo>
                    <a:pt x="0" y="1408"/>
                  </a:lnTo>
                  <a:lnTo>
                    <a:pt x="49" y="1457"/>
                  </a:lnTo>
                  <a:lnTo>
                    <a:pt x="98" y="1457"/>
                  </a:lnTo>
                  <a:lnTo>
                    <a:pt x="1506" y="1069"/>
                  </a:lnTo>
                  <a:lnTo>
                    <a:pt x="2962" y="777"/>
                  </a:lnTo>
                  <a:lnTo>
                    <a:pt x="4419" y="583"/>
                  </a:lnTo>
                  <a:lnTo>
                    <a:pt x="5875" y="437"/>
                  </a:lnTo>
                  <a:lnTo>
                    <a:pt x="5972" y="437"/>
                  </a:lnTo>
                  <a:lnTo>
                    <a:pt x="6021" y="340"/>
                  </a:lnTo>
                  <a:lnTo>
                    <a:pt x="6021" y="243"/>
                  </a:lnTo>
                  <a:lnTo>
                    <a:pt x="5924" y="195"/>
                  </a:lnTo>
                  <a:lnTo>
                    <a:pt x="5147" y="98"/>
                  </a:lnTo>
                  <a:lnTo>
                    <a:pt x="437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9"/>
            <p:cNvSpPr/>
            <p:nvPr/>
          </p:nvSpPr>
          <p:spPr>
            <a:xfrm>
              <a:off x="3709850" y="2371975"/>
              <a:ext cx="546225" cy="2586625"/>
            </a:xfrm>
            <a:custGeom>
              <a:avLst/>
              <a:gdLst/>
              <a:ahLst/>
              <a:cxnLst/>
              <a:rect l="l" t="t" r="r" b="b"/>
              <a:pathLst>
                <a:path w="21849" h="103465" extrusionOk="0">
                  <a:moveTo>
                    <a:pt x="146" y="0"/>
                  </a:moveTo>
                  <a:lnTo>
                    <a:pt x="0" y="11750"/>
                  </a:lnTo>
                  <a:lnTo>
                    <a:pt x="729" y="69478"/>
                  </a:lnTo>
                  <a:lnTo>
                    <a:pt x="1166" y="103464"/>
                  </a:lnTo>
                  <a:lnTo>
                    <a:pt x="21849" y="103076"/>
                  </a:lnTo>
                  <a:lnTo>
                    <a:pt x="17770" y="10585"/>
                  </a:lnTo>
                  <a:lnTo>
                    <a:pt x="17576"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9"/>
            <p:cNvSpPr/>
            <p:nvPr/>
          </p:nvSpPr>
          <p:spPr>
            <a:xfrm>
              <a:off x="3759625" y="4861475"/>
              <a:ext cx="475825" cy="10950"/>
            </a:xfrm>
            <a:custGeom>
              <a:avLst/>
              <a:gdLst/>
              <a:ahLst/>
              <a:cxnLst/>
              <a:rect l="l" t="t" r="r" b="b"/>
              <a:pathLst>
                <a:path w="19033" h="438" extrusionOk="0">
                  <a:moveTo>
                    <a:pt x="10876" y="0"/>
                  </a:moveTo>
                  <a:lnTo>
                    <a:pt x="6700" y="49"/>
                  </a:lnTo>
                  <a:lnTo>
                    <a:pt x="2525" y="146"/>
                  </a:lnTo>
                  <a:lnTo>
                    <a:pt x="971" y="194"/>
                  </a:lnTo>
                  <a:lnTo>
                    <a:pt x="49" y="292"/>
                  </a:lnTo>
                  <a:lnTo>
                    <a:pt x="0" y="340"/>
                  </a:lnTo>
                  <a:lnTo>
                    <a:pt x="49" y="340"/>
                  </a:lnTo>
                  <a:lnTo>
                    <a:pt x="971" y="437"/>
                  </a:lnTo>
                  <a:lnTo>
                    <a:pt x="6700" y="437"/>
                  </a:lnTo>
                  <a:lnTo>
                    <a:pt x="13449" y="340"/>
                  </a:lnTo>
                  <a:lnTo>
                    <a:pt x="16216" y="243"/>
                  </a:lnTo>
                  <a:lnTo>
                    <a:pt x="18984" y="146"/>
                  </a:lnTo>
                  <a:lnTo>
                    <a:pt x="19032" y="146"/>
                  </a:lnTo>
                  <a:lnTo>
                    <a:pt x="19032" y="97"/>
                  </a:lnTo>
                  <a:lnTo>
                    <a:pt x="19032" y="49"/>
                  </a:lnTo>
                  <a:lnTo>
                    <a:pt x="18984" y="49"/>
                  </a:lnTo>
                  <a:lnTo>
                    <a:pt x="1621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9"/>
            <p:cNvSpPr/>
            <p:nvPr/>
          </p:nvSpPr>
          <p:spPr>
            <a:xfrm>
              <a:off x="4002375" y="2754325"/>
              <a:ext cx="70425" cy="2073175"/>
            </a:xfrm>
            <a:custGeom>
              <a:avLst/>
              <a:gdLst/>
              <a:ahLst/>
              <a:cxnLst/>
              <a:rect l="l" t="t" r="r" b="b"/>
              <a:pathLst>
                <a:path w="2817" h="82927" extrusionOk="0">
                  <a:moveTo>
                    <a:pt x="98" y="0"/>
                  </a:moveTo>
                  <a:lnTo>
                    <a:pt x="49" y="49"/>
                  </a:lnTo>
                  <a:lnTo>
                    <a:pt x="49" y="9128"/>
                  </a:lnTo>
                  <a:lnTo>
                    <a:pt x="0" y="18207"/>
                  </a:lnTo>
                  <a:lnTo>
                    <a:pt x="98" y="26267"/>
                  </a:lnTo>
                  <a:lnTo>
                    <a:pt x="292" y="34375"/>
                  </a:lnTo>
                  <a:lnTo>
                    <a:pt x="535" y="42483"/>
                  </a:lnTo>
                  <a:lnTo>
                    <a:pt x="826" y="50591"/>
                  </a:lnTo>
                  <a:lnTo>
                    <a:pt x="1166" y="58651"/>
                  </a:lnTo>
                  <a:lnTo>
                    <a:pt x="1651" y="66759"/>
                  </a:lnTo>
                  <a:lnTo>
                    <a:pt x="2185" y="74819"/>
                  </a:lnTo>
                  <a:lnTo>
                    <a:pt x="2768" y="82927"/>
                  </a:lnTo>
                  <a:lnTo>
                    <a:pt x="2816" y="82927"/>
                  </a:lnTo>
                  <a:lnTo>
                    <a:pt x="2380" y="73848"/>
                  </a:lnTo>
                  <a:lnTo>
                    <a:pt x="1991" y="64768"/>
                  </a:lnTo>
                  <a:lnTo>
                    <a:pt x="1408" y="48601"/>
                  </a:lnTo>
                  <a:lnTo>
                    <a:pt x="1117" y="40492"/>
                  </a:lnTo>
                  <a:lnTo>
                    <a:pt x="874" y="32433"/>
                  </a:lnTo>
                  <a:lnTo>
                    <a:pt x="437" y="16216"/>
                  </a:lnTo>
                  <a:lnTo>
                    <a:pt x="243" y="8108"/>
                  </a:lnTo>
                  <a:lnTo>
                    <a:pt x="146" y="4078"/>
                  </a:lnTo>
                  <a:lnTo>
                    <a:pt x="146" y="49"/>
                  </a:lnTo>
                  <a:lnTo>
                    <a:pt x="9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9"/>
            <p:cNvSpPr/>
            <p:nvPr/>
          </p:nvSpPr>
          <p:spPr>
            <a:xfrm>
              <a:off x="3709850" y="2371975"/>
              <a:ext cx="364175" cy="1736975"/>
            </a:xfrm>
            <a:custGeom>
              <a:avLst/>
              <a:gdLst/>
              <a:ahLst/>
              <a:cxnLst/>
              <a:rect l="l" t="t" r="r" b="b"/>
              <a:pathLst>
                <a:path w="14567" h="69479" extrusionOk="0">
                  <a:moveTo>
                    <a:pt x="146" y="0"/>
                  </a:moveTo>
                  <a:lnTo>
                    <a:pt x="0" y="11750"/>
                  </a:lnTo>
                  <a:lnTo>
                    <a:pt x="729" y="69478"/>
                  </a:lnTo>
                  <a:lnTo>
                    <a:pt x="145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9"/>
            <p:cNvSpPr/>
            <p:nvPr/>
          </p:nvSpPr>
          <p:spPr>
            <a:xfrm>
              <a:off x="2770375" y="4457275"/>
              <a:ext cx="878800" cy="746500"/>
            </a:xfrm>
            <a:custGeom>
              <a:avLst/>
              <a:gdLst/>
              <a:ahLst/>
              <a:cxnLst/>
              <a:rect l="l" t="t" r="r" b="b"/>
              <a:pathLst>
                <a:path w="35152" h="29860" extrusionOk="0">
                  <a:moveTo>
                    <a:pt x="16799" y="0"/>
                  </a:moveTo>
                  <a:lnTo>
                    <a:pt x="13692" y="19324"/>
                  </a:lnTo>
                  <a:lnTo>
                    <a:pt x="11944" y="20149"/>
                  </a:lnTo>
                  <a:lnTo>
                    <a:pt x="7963" y="22092"/>
                  </a:lnTo>
                  <a:lnTo>
                    <a:pt x="5778" y="23160"/>
                  </a:lnTo>
                  <a:lnTo>
                    <a:pt x="3787" y="24179"/>
                  </a:lnTo>
                  <a:lnTo>
                    <a:pt x="2234" y="25005"/>
                  </a:lnTo>
                  <a:lnTo>
                    <a:pt x="1700" y="25345"/>
                  </a:lnTo>
                  <a:lnTo>
                    <a:pt x="1408" y="25539"/>
                  </a:lnTo>
                  <a:lnTo>
                    <a:pt x="1166" y="25733"/>
                  </a:lnTo>
                  <a:lnTo>
                    <a:pt x="971" y="25976"/>
                  </a:lnTo>
                  <a:lnTo>
                    <a:pt x="631" y="26558"/>
                  </a:lnTo>
                  <a:lnTo>
                    <a:pt x="340" y="27238"/>
                  </a:lnTo>
                  <a:lnTo>
                    <a:pt x="97" y="27918"/>
                  </a:lnTo>
                  <a:lnTo>
                    <a:pt x="0" y="28549"/>
                  </a:lnTo>
                  <a:lnTo>
                    <a:pt x="0" y="28840"/>
                  </a:lnTo>
                  <a:lnTo>
                    <a:pt x="0" y="29132"/>
                  </a:lnTo>
                  <a:lnTo>
                    <a:pt x="49" y="29374"/>
                  </a:lnTo>
                  <a:lnTo>
                    <a:pt x="146" y="29569"/>
                  </a:lnTo>
                  <a:lnTo>
                    <a:pt x="292" y="29714"/>
                  </a:lnTo>
                  <a:lnTo>
                    <a:pt x="437" y="29811"/>
                  </a:lnTo>
                  <a:lnTo>
                    <a:pt x="971" y="29860"/>
                  </a:lnTo>
                  <a:lnTo>
                    <a:pt x="5681" y="29860"/>
                  </a:lnTo>
                  <a:lnTo>
                    <a:pt x="10633" y="29811"/>
                  </a:lnTo>
                  <a:lnTo>
                    <a:pt x="16265" y="29666"/>
                  </a:lnTo>
                  <a:lnTo>
                    <a:pt x="21897" y="29471"/>
                  </a:lnTo>
                  <a:lnTo>
                    <a:pt x="26850" y="29229"/>
                  </a:lnTo>
                  <a:lnTo>
                    <a:pt x="28889" y="29132"/>
                  </a:lnTo>
                  <a:lnTo>
                    <a:pt x="30491" y="28986"/>
                  </a:lnTo>
                  <a:lnTo>
                    <a:pt x="31608" y="28840"/>
                  </a:lnTo>
                  <a:lnTo>
                    <a:pt x="31947" y="28792"/>
                  </a:lnTo>
                  <a:lnTo>
                    <a:pt x="32093" y="28695"/>
                  </a:lnTo>
                  <a:lnTo>
                    <a:pt x="32239" y="28403"/>
                  </a:lnTo>
                  <a:lnTo>
                    <a:pt x="32336" y="28161"/>
                  </a:lnTo>
                  <a:lnTo>
                    <a:pt x="32384" y="27869"/>
                  </a:lnTo>
                  <a:lnTo>
                    <a:pt x="32384" y="27578"/>
                  </a:lnTo>
                  <a:lnTo>
                    <a:pt x="32384" y="27529"/>
                  </a:lnTo>
                  <a:lnTo>
                    <a:pt x="32530" y="25976"/>
                  </a:lnTo>
                  <a:lnTo>
                    <a:pt x="32627" y="23985"/>
                  </a:lnTo>
                  <a:lnTo>
                    <a:pt x="32676" y="21606"/>
                  </a:lnTo>
                  <a:lnTo>
                    <a:pt x="32724" y="18936"/>
                  </a:lnTo>
                  <a:lnTo>
                    <a:pt x="35152" y="486"/>
                  </a:lnTo>
                  <a:lnTo>
                    <a:pt x="16799"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9"/>
            <p:cNvSpPr/>
            <p:nvPr/>
          </p:nvSpPr>
          <p:spPr>
            <a:xfrm>
              <a:off x="2770375" y="4832325"/>
              <a:ext cx="825400" cy="372675"/>
            </a:xfrm>
            <a:custGeom>
              <a:avLst/>
              <a:gdLst/>
              <a:ahLst/>
              <a:cxnLst/>
              <a:rect l="l" t="t" r="r" b="b"/>
              <a:pathLst>
                <a:path w="33016" h="14907" extrusionOk="0">
                  <a:moveTo>
                    <a:pt x="33016" y="1"/>
                  </a:moveTo>
                  <a:lnTo>
                    <a:pt x="14032" y="244"/>
                  </a:lnTo>
                  <a:lnTo>
                    <a:pt x="13692" y="4322"/>
                  </a:lnTo>
                  <a:lnTo>
                    <a:pt x="11944" y="5147"/>
                  </a:lnTo>
                  <a:lnTo>
                    <a:pt x="7963" y="7090"/>
                  </a:lnTo>
                  <a:lnTo>
                    <a:pt x="5778" y="8158"/>
                  </a:lnTo>
                  <a:lnTo>
                    <a:pt x="3787" y="9177"/>
                  </a:lnTo>
                  <a:lnTo>
                    <a:pt x="2234" y="10051"/>
                  </a:lnTo>
                  <a:lnTo>
                    <a:pt x="1700" y="10343"/>
                  </a:lnTo>
                  <a:lnTo>
                    <a:pt x="1360" y="10585"/>
                  </a:lnTo>
                  <a:lnTo>
                    <a:pt x="1166" y="10779"/>
                  </a:lnTo>
                  <a:lnTo>
                    <a:pt x="971" y="11022"/>
                  </a:lnTo>
                  <a:lnTo>
                    <a:pt x="631" y="11605"/>
                  </a:lnTo>
                  <a:lnTo>
                    <a:pt x="292" y="12236"/>
                  </a:lnTo>
                  <a:lnTo>
                    <a:pt x="97" y="12916"/>
                  </a:lnTo>
                  <a:lnTo>
                    <a:pt x="0" y="13595"/>
                  </a:lnTo>
                  <a:lnTo>
                    <a:pt x="0" y="13887"/>
                  </a:lnTo>
                  <a:lnTo>
                    <a:pt x="0" y="14130"/>
                  </a:lnTo>
                  <a:lnTo>
                    <a:pt x="49" y="14372"/>
                  </a:lnTo>
                  <a:lnTo>
                    <a:pt x="146" y="14567"/>
                  </a:lnTo>
                  <a:lnTo>
                    <a:pt x="292" y="14712"/>
                  </a:lnTo>
                  <a:lnTo>
                    <a:pt x="437" y="14809"/>
                  </a:lnTo>
                  <a:lnTo>
                    <a:pt x="971" y="14858"/>
                  </a:lnTo>
                  <a:lnTo>
                    <a:pt x="2039" y="14906"/>
                  </a:lnTo>
                  <a:lnTo>
                    <a:pt x="5681" y="14906"/>
                  </a:lnTo>
                  <a:lnTo>
                    <a:pt x="10633" y="14809"/>
                  </a:lnTo>
                  <a:lnTo>
                    <a:pt x="16265" y="14664"/>
                  </a:lnTo>
                  <a:lnTo>
                    <a:pt x="21897" y="14469"/>
                  </a:lnTo>
                  <a:lnTo>
                    <a:pt x="26850" y="14275"/>
                  </a:lnTo>
                  <a:lnTo>
                    <a:pt x="28840" y="14130"/>
                  </a:lnTo>
                  <a:lnTo>
                    <a:pt x="30491" y="13984"/>
                  </a:lnTo>
                  <a:lnTo>
                    <a:pt x="31559" y="13887"/>
                  </a:lnTo>
                  <a:lnTo>
                    <a:pt x="31899" y="13790"/>
                  </a:lnTo>
                  <a:lnTo>
                    <a:pt x="32093" y="13741"/>
                  </a:lnTo>
                  <a:lnTo>
                    <a:pt x="32093" y="13693"/>
                  </a:lnTo>
                  <a:lnTo>
                    <a:pt x="32287" y="13159"/>
                  </a:lnTo>
                  <a:lnTo>
                    <a:pt x="32384" y="12576"/>
                  </a:lnTo>
                  <a:lnTo>
                    <a:pt x="32384" y="12527"/>
                  </a:lnTo>
                  <a:lnTo>
                    <a:pt x="32530" y="11022"/>
                  </a:lnTo>
                  <a:lnTo>
                    <a:pt x="32627" y="8983"/>
                  </a:lnTo>
                  <a:lnTo>
                    <a:pt x="32676" y="6604"/>
                  </a:lnTo>
                  <a:lnTo>
                    <a:pt x="32676" y="3934"/>
                  </a:lnTo>
                  <a:lnTo>
                    <a:pt x="33016"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9"/>
            <p:cNvSpPr/>
            <p:nvPr/>
          </p:nvSpPr>
          <p:spPr>
            <a:xfrm>
              <a:off x="2769150" y="4925800"/>
              <a:ext cx="818125" cy="277975"/>
            </a:xfrm>
            <a:custGeom>
              <a:avLst/>
              <a:gdLst/>
              <a:ahLst/>
              <a:cxnLst/>
              <a:rect l="l" t="t" r="r" b="b"/>
              <a:pathLst>
                <a:path w="32725" h="11119" extrusionOk="0">
                  <a:moveTo>
                    <a:pt x="32725" y="0"/>
                  </a:moveTo>
                  <a:lnTo>
                    <a:pt x="13692" y="243"/>
                  </a:lnTo>
                  <a:lnTo>
                    <a:pt x="13692" y="583"/>
                  </a:lnTo>
                  <a:lnTo>
                    <a:pt x="11945" y="1408"/>
                  </a:lnTo>
                  <a:lnTo>
                    <a:pt x="7963" y="3351"/>
                  </a:lnTo>
                  <a:lnTo>
                    <a:pt x="5778" y="4419"/>
                  </a:lnTo>
                  <a:lnTo>
                    <a:pt x="3788" y="5438"/>
                  </a:lnTo>
                  <a:lnTo>
                    <a:pt x="2234" y="6264"/>
                  </a:lnTo>
                  <a:lnTo>
                    <a:pt x="1700" y="6604"/>
                  </a:lnTo>
                  <a:lnTo>
                    <a:pt x="1360" y="6798"/>
                  </a:lnTo>
                  <a:lnTo>
                    <a:pt x="1166" y="6992"/>
                  </a:lnTo>
                  <a:lnTo>
                    <a:pt x="972" y="7235"/>
                  </a:lnTo>
                  <a:lnTo>
                    <a:pt x="632" y="7817"/>
                  </a:lnTo>
                  <a:lnTo>
                    <a:pt x="341" y="8497"/>
                  </a:lnTo>
                  <a:lnTo>
                    <a:pt x="98" y="9177"/>
                  </a:lnTo>
                  <a:lnTo>
                    <a:pt x="1" y="9808"/>
                  </a:lnTo>
                  <a:lnTo>
                    <a:pt x="1" y="10099"/>
                  </a:lnTo>
                  <a:lnTo>
                    <a:pt x="1" y="10391"/>
                  </a:lnTo>
                  <a:lnTo>
                    <a:pt x="49" y="10633"/>
                  </a:lnTo>
                  <a:lnTo>
                    <a:pt x="146" y="10828"/>
                  </a:lnTo>
                  <a:lnTo>
                    <a:pt x="292" y="10973"/>
                  </a:lnTo>
                  <a:lnTo>
                    <a:pt x="486" y="11070"/>
                  </a:lnTo>
                  <a:lnTo>
                    <a:pt x="972" y="11119"/>
                  </a:lnTo>
                  <a:lnTo>
                    <a:pt x="5681" y="11119"/>
                  </a:lnTo>
                  <a:lnTo>
                    <a:pt x="10634" y="11070"/>
                  </a:lnTo>
                  <a:lnTo>
                    <a:pt x="16266" y="10925"/>
                  </a:lnTo>
                  <a:lnTo>
                    <a:pt x="21898" y="10730"/>
                  </a:lnTo>
                  <a:lnTo>
                    <a:pt x="26850" y="10488"/>
                  </a:lnTo>
                  <a:lnTo>
                    <a:pt x="28889" y="10391"/>
                  </a:lnTo>
                  <a:lnTo>
                    <a:pt x="30491" y="10245"/>
                  </a:lnTo>
                  <a:lnTo>
                    <a:pt x="31608" y="10099"/>
                  </a:lnTo>
                  <a:lnTo>
                    <a:pt x="31948" y="10051"/>
                  </a:lnTo>
                  <a:lnTo>
                    <a:pt x="32142" y="9954"/>
                  </a:lnTo>
                  <a:lnTo>
                    <a:pt x="32191" y="9856"/>
                  </a:lnTo>
                  <a:lnTo>
                    <a:pt x="32288" y="9711"/>
                  </a:lnTo>
                  <a:lnTo>
                    <a:pt x="32385" y="9080"/>
                  </a:lnTo>
                  <a:lnTo>
                    <a:pt x="32482" y="8109"/>
                  </a:lnTo>
                  <a:lnTo>
                    <a:pt x="32579" y="6943"/>
                  </a:lnTo>
                  <a:lnTo>
                    <a:pt x="32676" y="3885"/>
                  </a:lnTo>
                  <a:lnTo>
                    <a:pt x="32725" y="195"/>
                  </a:lnTo>
                  <a:lnTo>
                    <a:pt x="32725"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9"/>
            <p:cNvSpPr/>
            <p:nvPr/>
          </p:nvSpPr>
          <p:spPr>
            <a:xfrm>
              <a:off x="2786150" y="5158850"/>
              <a:ext cx="752575" cy="17025"/>
            </a:xfrm>
            <a:custGeom>
              <a:avLst/>
              <a:gdLst/>
              <a:ahLst/>
              <a:cxnLst/>
              <a:rect l="l" t="t" r="r" b="b"/>
              <a:pathLst>
                <a:path w="30103" h="681" extrusionOk="0">
                  <a:moveTo>
                    <a:pt x="24034" y="0"/>
                  </a:moveTo>
                  <a:lnTo>
                    <a:pt x="15100" y="146"/>
                  </a:lnTo>
                  <a:lnTo>
                    <a:pt x="6167" y="389"/>
                  </a:lnTo>
                  <a:lnTo>
                    <a:pt x="98" y="583"/>
                  </a:lnTo>
                  <a:lnTo>
                    <a:pt x="49" y="583"/>
                  </a:lnTo>
                  <a:lnTo>
                    <a:pt x="0" y="632"/>
                  </a:lnTo>
                  <a:lnTo>
                    <a:pt x="49" y="632"/>
                  </a:lnTo>
                  <a:lnTo>
                    <a:pt x="98" y="680"/>
                  </a:lnTo>
                  <a:lnTo>
                    <a:pt x="6167" y="632"/>
                  </a:lnTo>
                  <a:lnTo>
                    <a:pt x="15100" y="486"/>
                  </a:lnTo>
                  <a:lnTo>
                    <a:pt x="24034" y="292"/>
                  </a:lnTo>
                  <a:lnTo>
                    <a:pt x="27578" y="195"/>
                  </a:lnTo>
                  <a:lnTo>
                    <a:pt x="30054" y="49"/>
                  </a:lnTo>
                  <a:lnTo>
                    <a:pt x="30103" y="49"/>
                  </a:lnTo>
                  <a:lnTo>
                    <a:pt x="3005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9"/>
            <p:cNvSpPr/>
            <p:nvPr/>
          </p:nvSpPr>
          <p:spPr>
            <a:xfrm>
              <a:off x="3055625" y="4929450"/>
              <a:ext cx="150525" cy="37650"/>
            </a:xfrm>
            <a:custGeom>
              <a:avLst/>
              <a:gdLst/>
              <a:ahLst/>
              <a:cxnLst/>
              <a:rect l="l" t="t" r="r" b="b"/>
              <a:pathLst>
                <a:path w="6021" h="1506" extrusionOk="0">
                  <a:moveTo>
                    <a:pt x="1651" y="0"/>
                  </a:moveTo>
                  <a:lnTo>
                    <a:pt x="874" y="97"/>
                  </a:lnTo>
                  <a:lnTo>
                    <a:pt x="97" y="194"/>
                  </a:lnTo>
                  <a:lnTo>
                    <a:pt x="49" y="243"/>
                  </a:lnTo>
                  <a:lnTo>
                    <a:pt x="0" y="340"/>
                  </a:lnTo>
                  <a:lnTo>
                    <a:pt x="49" y="437"/>
                  </a:lnTo>
                  <a:lnTo>
                    <a:pt x="146" y="486"/>
                  </a:lnTo>
                  <a:lnTo>
                    <a:pt x="1602" y="631"/>
                  </a:lnTo>
                  <a:lnTo>
                    <a:pt x="3059" y="825"/>
                  </a:lnTo>
                  <a:lnTo>
                    <a:pt x="4515" y="1117"/>
                  </a:lnTo>
                  <a:lnTo>
                    <a:pt x="5923" y="1505"/>
                  </a:lnTo>
                  <a:lnTo>
                    <a:pt x="6020" y="1505"/>
                  </a:lnTo>
                  <a:lnTo>
                    <a:pt x="6020" y="1457"/>
                  </a:lnTo>
                  <a:lnTo>
                    <a:pt x="6020" y="1408"/>
                  </a:lnTo>
                  <a:lnTo>
                    <a:pt x="5681" y="1165"/>
                  </a:lnTo>
                  <a:lnTo>
                    <a:pt x="5389" y="923"/>
                  </a:lnTo>
                  <a:lnTo>
                    <a:pt x="4710" y="583"/>
                  </a:lnTo>
                  <a:lnTo>
                    <a:pt x="3981" y="291"/>
                  </a:lnTo>
                  <a:lnTo>
                    <a:pt x="3204" y="146"/>
                  </a:lnTo>
                  <a:lnTo>
                    <a:pt x="2428" y="49"/>
                  </a:lnTo>
                  <a:lnTo>
                    <a:pt x="165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9"/>
            <p:cNvSpPr/>
            <p:nvPr/>
          </p:nvSpPr>
          <p:spPr>
            <a:xfrm>
              <a:off x="3020400" y="4952500"/>
              <a:ext cx="150550" cy="36450"/>
            </a:xfrm>
            <a:custGeom>
              <a:avLst/>
              <a:gdLst/>
              <a:ahLst/>
              <a:cxnLst/>
              <a:rect l="l" t="t" r="r" b="b"/>
              <a:pathLst>
                <a:path w="6022" h="1458" extrusionOk="0">
                  <a:moveTo>
                    <a:pt x="1652" y="1"/>
                  </a:moveTo>
                  <a:lnTo>
                    <a:pt x="875" y="49"/>
                  </a:lnTo>
                  <a:lnTo>
                    <a:pt x="147" y="146"/>
                  </a:lnTo>
                  <a:lnTo>
                    <a:pt x="50" y="195"/>
                  </a:lnTo>
                  <a:lnTo>
                    <a:pt x="1" y="292"/>
                  </a:lnTo>
                  <a:lnTo>
                    <a:pt x="50" y="389"/>
                  </a:lnTo>
                  <a:lnTo>
                    <a:pt x="147" y="438"/>
                  </a:lnTo>
                  <a:lnTo>
                    <a:pt x="1603" y="583"/>
                  </a:lnTo>
                  <a:lnTo>
                    <a:pt x="3060" y="777"/>
                  </a:lnTo>
                  <a:lnTo>
                    <a:pt x="4516" y="1117"/>
                  </a:lnTo>
                  <a:lnTo>
                    <a:pt x="5924" y="1457"/>
                  </a:lnTo>
                  <a:lnTo>
                    <a:pt x="6021" y="1457"/>
                  </a:lnTo>
                  <a:lnTo>
                    <a:pt x="6021" y="1409"/>
                  </a:lnTo>
                  <a:lnTo>
                    <a:pt x="6021" y="1360"/>
                  </a:lnTo>
                  <a:lnTo>
                    <a:pt x="5730" y="1117"/>
                  </a:lnTo>
                  <a:lnTo>
                    <a:pt x="5390" y="875"/>
                  </a:lnTo>
                  <a:lnTo>
                    <a:pt x="4711" y="535"/>
                  </a:lnTo>
                  <a:lnTo>
                    <a:pt x="3982" y="292"/>
                  </a:lnTo>
                  <a:lnTo>
                    <a:pt x="3254" y="98"/>
                  </a:lnTo>
                  <a:lnTo>
                    <a:pt x="242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9"/>
            <p:cNvSpPr/>
            <p:nvPr/>
          </p:nvSpPr>
          <p:spPr>
            <a:xfrm>
              <a:off x="2985200" y="4974350"/>
              <a:ext cx="151750" cy="37650"/>
            </a:xfrm>
            <a:custGeom>
              <a:avLst/>
              <a:gdLst/>
              <a:ahLst/>
              <a:cxnLst/>
              <a:rect l="l" t="t" r="r" b="b"/>
              <a:pathLst>
                <a:path w="6070" h="1506" extrusionOk="0">
                  <a:moveTo>
                    <a:pt x="1652" y="1"/>
                  </a:moveTo>
                  <a:lnTo>
                    <a:pt x="923" y="49"/>
                  </a:lnTo>
                  <a:lnTo>
                    <a:pt x="147" y="195"/>
                  </a:lnTo>
                  <a:lnTo>
                    <a:pt x="50" y="195"/>
                  </a:lnTo>
                  <a:lnTo>
                    <a:pt x="1" y="292"/>
                  </a:lnTo>
                  <a:lnTo>
                    <a:pt x="50" y="389"/>
                  </a:lnTo>
                  <a:lnTo>
                    <a:pt x="147" y="437"/>
                  </a:lnTo>
                  <a:lnTo>
                    <a:pt x="1652" y="583"/>
                  </a:lnTo>
                  <a:lnTo>
                    <a:pt x="3060" y="826"/>
                  </a:lnTo>
                  <a:lnTo>
                    <a:pt x="4516" y="1117"/>
                  </a:lnTo>
                  <a:lnTo>
                    <a:pt x="5973" y="1506"/>
                  </a:lnTo>
                  <a:lnTo>
                    <a:pt x="6021" y="1506"/>
                  </a:lnTo>
                  <a:lnTo>
                    <a:pt x="6021" y="1457"/>
                  </a:lnTo>
                  <a:lnTo>
                    <a:pt x="6070" y="1409"/>
                  </a:lnTo>
                  <a:lnTo>
                    <a:pt x="6021" y="1360"/>
                  </a:lnTo>
                  <a:lnTo>
                    <a:pt x="5730" y="1117"/>
                  </a:lnTo>
                  <a:lnTo>
                    <a:pt x="5439" y="923"/>
                  </a:lnTo>
                  <a:lnTo>
                    <a:pt x="4759" y="535"/>
                  </a:lnTo>
                  <a:lnTo>
                    <a:pt x="4031" y="292"/>
                  </a:lnTo>
                  <a:lnTo>
                    <a:pt x="3254" y="98"/>
                  </a:lnTo>
                  <a:lnTo>
                    <a:pt x="247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9"/>
            <p:cNvSpPr/>
            <p:nvPr/>
          </p:nvSpPr>
          <p:spPr>
            <a:xfrm>
              <a:off x="3082325" y="2371975"/>
              <a:ext cx="1023250" cy="2580550"/>
            </a:xfrm>
            <a:custGeom>
              <a:avLst/>
              <a:gdLst/>
              <a:ahLst/>
              <a:cxnLst/>
              <a:rect l="l" t="t" r="r" b="b"/>
              <a:pathLst>
                <a:path w="40930" h="103222" extrusionOk="0">
                  <a:moveTo>
                    <a:pt x="16508" y="0"/>
                  </a:moveTo>
                  <a:lnTo>
                    <a:pt x="0" y="102153"/>
                  </a:lnTo>
                  <a:lnTo>
                    <a:pt x="20586" y="103222"/>
                  </a:lnTo>
                  <a:lnTo>
                    <a:pt x="26752" y="63797"/>
                  </a:lnTo>
                  <a:lnTo>
                    <a:pt x="31316" y="20004"/>
                  </a:lnTo>
                  <a:lnTo>
                    <a:pt x="33792" y="18887"/>
                  </a:lnTo>
                  <a:lnTo>
                    <a:pt x="35152" y="18304"/>
                  </a:lnTo>
                  <a:lnTo>
                    <a:pt x="35929" y="17867"/>
                  </a:lnTo>
                  <a:lnTo>
                    <a:pt x="36074" y="17819"/>
                  </a:lnTo>
                  <a:lnTo>
                    <a:pt x="36171" y="17625"/>
                  </a:lnTo>
                  <a:lnTo>
                    <a:pt x="36414" y="17139"/>
                  </a:lnTo>
                  <a:lnTo>
                    <a:pt x="36705" y="16459"/>
                  </a:lnTo>
                  <a:lnTo>
                    <a:pt x="36997" y="15585"/>
                  </a:lnTo>
                  <a:lnTo>
                    <a:pt x="37676" y="13449"/>
                  </a:lnTo>
                  <a:lnTo>
                    <a:pt x="38356" y="10876"/>
                  </a:lnTo>
                  <a:lnTo>
                    <a:pt x="39279" y="7186"/>
                  </a:lnTo>
                  <a:lnTo>
                    <a:pt x="40055" y="3787"/>
                  </a:lnTo>
                  <a:lnTo>
                    <a:pt x="4092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9"/>
            <p:cNvSpPr/>
            <p:nvPr/>
          </p:nvSpPr>
          <p:spPr>
            <a:xfrm>
              <a:off x="3121150" y="4837200"/>
              <a:ext cx="474625" cy="24300"/>
            </a:xfrm>
            <a:custGeom>
              <a:avLst/>
              <a:gdLst/>
              <a:ahLst/>
              <a:cxnLst/>
              <a:rect l="l" t="t" r="r" b="b"/>
              <a:pathLst>
                <a:path w="18985" h="972" extrusionOk="0">
                  <a:moveTo>
                    <a:pt x="972" y="0"/>
                  </a:moveTo>
                  <a:lnTo>
                    <a:pt x="1" y="49"/>
                  </a:lnTo>
                  <a:lnTo>
                    <a:pt x="1" y="97"/>
                  </a:lnTo>
                  <a:lnTo>
                    <a:pt x="972" y="243"/>
                  </a:lnTo>
                  <a:lnTo>
                    <a:pt x="2526" y="340"/>
                  </a:lnTo>
                  <a:lnTo>
                    <a:pt x="6652" y="583"/>
                  </a:lnTo>
                  <a:lnTo>
                    <a:pt x="13401" y="874"/>
                  </a:lnTo>
                  <a:lnTo>
                    <a:pt x="16169" y="923"/>
                  </a:lnTo>
                  <a:lnTo>
                    <a:pt x="18936" y="971"/>
                  </a:lnTo>
                  <a:lnTo>
                    <a:pt x="18985" y="923"/>
                  </a:lnTo>
                  <a:lnTo>
                    <a:pt x="18936" y="874"/>
                  </a:lnTo>
                  <a:lnTo>
                    <a:pt x="16169" y="680"/>
                  </a:lnTo>
                  <a:lnTo>
                    <a:pt x="13450" y="486"/>
                  </a:lnTo>
                  <a:lnTo>
                    <a:pt x="6701" y="194"/>
                  </a:lnTo>
                  <a:lnTo>
                    <a:pt x="2526" y="49"/>
                  </a:lnTo>
                  <a:lnTo>
                    <a:pt x="97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9"/>
            <p:cNvSpPr/>
            <p:nvPr/>
          </p:nvSpPr>
          <p:spPr>
            <a:xfrm>
              <a:off x="3265600" y="2794375"/>
              <a:ext cx="362950" cy="2001575"/>
            </a:xfrm>
            <a:custGeom>
              <a:avLst/>
              <a:gdLst/>
              <a:ahLst/>
              <a:cxnLst/>
              <a:rect l="l" t="t" r="r" b="b"/>
              <a:pathLst>
                <a:path w="14518" h="80063" extrusionOk="0">
                  <a:moveTo>
                    <a:pt x="14469" y="0"/>
                  </a:moveTo>
                  <a:lnTo>
                    <a:pt x="13886" y="3739"/>
                  </a:lnTo>
                  <a:lnTo>
                    <a:pt x="13449" y="6118"/>
                  </a:lnTo>
                  <a:lnTo>
                    <a:pt x="12333" y="12187"/>
                  </a:lnTo>
                  <a:lnTo>
                    <a:pt x="9177" y="29131"/>
                  </a:lnTo>
                  <a:lnTo>
                    <a:pt x="6021" y="46028"/>
                  </a:lnTo>
                  <a:lnTo>
                    <a:pt x="2914" y="62924"/>
                  </a:lnTo>
                  <a:lnTo>
                    <a:pt x="1360" y="71372"/>
                  </a:lnTo>
                  <a:lnTo>
                    <a:pt x="632" y="75693"/>
                  </a:lnTo>
                  <a:lnTo>
                    <a:pt x="0" y="79965"/>
                  </a:lnTo>
                  <a:lnTo>
                    <a:pt x="0" y="80014"/>
                  </a:lnTo>
                  <a:lnTo>
                    <a:pt x="49" y="80062"/>
                  </a:lnTo>
                  <a:lnTo>
                    <a:pt x="98" y="80014"/>
                  </a:lnTo>
                  <a:lnTo>
                    <a:pt x="98" y="79965"/>
                  </a:lnTo>
                  <a:lnTo>
                    <a:pt x="1117" y="75159"/>
                  </a:lnTo>
                  <a:lnTo>
                    <a:pt x="2137" y="70352"/>
                  </a:lnTo>
                  <a:lnTo>
                    <a:pt x="3933" y="60884"/>
                  </a:lnTo>
                  <a:lnTo>
                    <a:pt x="7138" y="43988"/>
                  </a:lnTo>
                  <a:lnTo>
                    <a:pt x="8691" y="35492"/>
                  </a:lnTo>
                  <a:lnTo>
                    <a:pt x="10245" y="27044"/>
                  </a:lnTo>
                  <a:lnTo>
                    <a:pt x="11701" y="18644"/>
                  </a:lnTo>
                  <a:lnTo>
                    <a:pt x="13109" y="10148"/>
                  </a:lnTo>
                  <a:lnTo>
                    <a:pt x="13595" y="6992"/>
                  </a:lnTo>
                  <a:lnTo>
                    <a:pt x="13789" y="5098"/>
                  </a:lnTo>
                  <a:lnTo>
                    <a:pt x="14032" y="3205"/>
                  </a:lnTo>
                  <a:lnTo>
                    <a:pt x="1451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9"/>
            <p:cNvSpPr/>
            <p:nvPr/>
          </p:nvSpPr>
          <p:spPr>
            <a:xfrm>
              <a:off x="3437950" y="2629300"/>
              <a:ext cx="210025" cy="179650"/>
            </a:xfrm>
            <a:custGeom>
              <a:avLst/>
              <a:gdLst/>
              <a:ahLst/>
              <a:cxnLst/>
              <a:rect l="l" t="t" r="r" b="b"/>
              <a:pathLst>
                <a:path w="8401" h="7186" extrusionOk="0">
                  <a:moveTo>
                    <a:pt x="8352" y="0"/>
                  </a:moveTo>
                  <a:lnTo>
                    <a:pt x="8303" y="49"/>
                  </a:lnTo>
                  <a:lnTo>
                    <a:pt x="7915" y="923"/>
                  </a:lnTo>
                  <a:lnTo>
                    <a:pt x="7575" y="1651"/>
                  </a:lnTo>
                  <a:lnTo>
                    <a:pt x="6895" y="3205"/>
                  </a:lnTo>
                  <a:lnTo>
                    <a:pt x="6652" y="3836"/>
                  </a:lnTo>
                  <a:lnTo>
                    <a:pt x="6264" y="4467"/>
                  </a:lnTo>
                  <a:lnTo>
                    <a:pt x="5876" y="5050"/>
                  </a:lnTo>
                  <a:lnTo>
                    <a:pt x="5390" y="5535"/>
                  </a:lnTo>
                  <a:lnTo>
                    <a:pt x="4856" y="5875"/>
                  </a:lnTo>
                  <a:lnTo>
                    <a:pt x="4273" y="6166"/>
                  </a:lnTo>
                  <a:lnTo>
                    <a:pt x="3642" y="6409"/>
                  </a:lnTo>
                  <a:lnTo>
                    <a:pt x="3060" y="6555"/>
                  </a:lnTo>
                  <a:lnTo>
                    <a:pt x="1700" y="6798"/>
                  </a:lnTo>
                  <a:lnTo>
                    <a:pt x="875" y="6895"/>
                  </a:lnTo>
                  <a:lnTo>
                    <a:pt x="49" y="7040"/>
                  </a:lnTo>
                  <a:lnTo>
                    <a:pt x="1" y="7089"/>
                  </a:lnTo>
                  <a:lnTo>
                    <a:pt x="1" y="7137"/>
                  </a:lnTo>
                  <a:lnTo>
                    <a:pt x="98" y="7186"/>
                  </a:lnTo>
                  <a:lnTo>
                    <a:pt x="1652" y="7186"/>
                  </a:lnTo>
                  <a:lnTo>
                    <a:pt x="2914" y="7040"/>
                  </a:lnTo>
                  <a:lnTo>
                    <a:pt x="3448" y="6992"/>
                  </a:lnTo>
                  <a:lnTo>
                    <a:pt x="3982" y="6846"/>
                  </a:lnTo>
                  <a:lnTo>
                    <a:pt x="4516" y="6700"/>
                  </a:lnTo>
                  <a:lnTo>
                    <a:pt x="5002" y="6458"/>
                  </a:lnTo>
                  <a:lnTo>
                    <a:pt x="5487" y="6215"/>
                  </a:lnTo>
                  <a:lnTo>
                    <a:pt x="5924" y="5875"/>
                  </a:lnTo>
                  <a:lnTo>
                    <a:pt x="6313" y="5487"/>
                  </a:lnTo>
                  <a:lnTo>
                    <a:pt x="6604" y="5050"/>
                  </a:lnTo>
                  <a:lnTo>
                    <a:pt x="6895" y="4516"/>
                  </a:lnTo>
                  <a:lnTo>
                    <a:pt x="7138" y="3933"/>
                  </a:lnTo>
                  <a:lnTo>
                    <a:pt x="7381" y="3350"/>
                  </a:lnTo>
                  <a:lnTo>
                    <a:pt x="7575" y="2719"/>
                  </a:lnTo>
                  <a:lnTo>
                    <a:pt x="7963" y="1408"/>
                  </a:lnTo>
                  <a:lnTo>
                    <a:pt x="8206" y="680"/>
                  </a:lnTo>
                  <a:lnTo>
                    <a:pt x="8303" y="340"/>
                  </a:lnTo>
                  <a:lnTo>
                    <a:pt x="8400" y="49"/>
                  </a:lnTo>
                  <a:lnTo>
                    <a:pt x="835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9"/>
            <p:cNvSpPr/>
            <p:nvPr/>
          </p:nvSpPr>
          <p:spPr>
            <a:xfrm>
              <a:off x="3865225" y="2799225"/>
              <a:ext cx="160225" cy="75275"/>
            </a:xfrm>
            <a:custGeom>
              <a:avLst/>
              <a:gdLst/>
              <a:ahLst/>
              <a:cxnLst/>
              <a:rect l="l" t="t" r="r" b="b"/>
              <a:pathLst>
                <a:path w="6409" h="3011" extrusionOk="0">
                  <a:moveTo>
                    <a:pt x="6215" y="1"/>
                  </a:moveTo>
                  <a:lnTo>
                    <a:pt x="4613" y="632"/>
                  </a:lnTo>
                  <a:lnTo>
                    <a:pt x="3059" y="1311"/>
                  </a:lnTo>
                  <a:lnTo>
                    <a:pt x="1554" y="2040"/>
                  </a:lnTo>
                  <a:lnTo>
                    <a:pt x="49" y="2865"/>
                  </a:lnTo>
                  <a:lnTo>
                    <a:pt x="0" y="2914"/>
                  </a:lnTo>
                  <a:lnTo>
                    <a:pt x="0" y="2962"/>
                  </a:lnTo>
                  <a:lnTo>
                    <a:pt x="49" y="3011"/>
                  </a:lnTo>
                  <a:lnTo>
                    <a:pt x="97" y="3011"/>
                  </a:lnTo>
                  <a:lnTo>
                    <a:pt x="3253" y="1651"/>
                  </a:lnTo>
                  <a:lnTo>
                    <a:pt x="4807" y="972"/>
                  </a:lnTo>
                  <a:lnTo>
                    <a:pt x="6312" y="243"/>
                  </a:lnTo>
                  <a:lnTo>
                    <a:pt x="6409" y="146"/>
                  </a:lnTo>
                  <a:lnTo>
                    <a:pt x="6360" y="49"/>
                  </a:lnTo>
                  <a:lnTo>
                    <a:pt x="631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9"/>
            <p:cNvSpPr/>
            <p:nvPr/>
          </p:nvSpPr>
          <p:spPr>
            <a:xfrm>
              <a:off x="3929550" y="2442375"/>
              <a:ext cx="110475" cy="348375"/>
            </a:xfrm>
            <a:custGeom>
              <a:avLst/>
              <a:gdLst/>
              <a:ahLst/>
              <a:cxnLst/>
              <a:rect l="l" t="t" r="r" b="b"/>
              <a:pathLst>
                <a:path w="4419" h="13935" extrusionOk="0">
                  <a:moveTo>
                    <a:pt x="4176" y="0"/>
                  </a:moveTo>
                  <a:lnTo>
                    <a:pt x="4127" y="49"/>
                  </a:lnTo>
                  <a:lnTo>
                    <a:pt x="4127" y="1797"/>
                  </a:lnTo>
                  <a:lnTo>
                    <a:pt x="4030" y="3496"/>
                  </a:lnTo>
                  <a:lnTo>
                    <a:pt x="3933" y="5244"/>
                  </a:lnTo>
                  <a:lnTo>
                    <a:pt x="3787" y="6992"/>
                  </a:lnTo>
                  <a:lnTo>
                    <a:pt x="3739" y="7574"/>
                  </a:lnTo>
                  <a:lnTo>
                    <a:pt x="3593" y="8497"/>
                  </a:lnTo>
                  <a:lnTo>
                    <a:pt x="3350" y="9662"/>
                  </a:lnTo>
                  <a:lnTo>
                    <a:pt x="3059" y="10827"/>
                  </a:lnTo>
                  <a:lnTo>
                    <a:pt x="2865" y="11410"/>
                  </a:lnTo>
                  <a:lnTo>
                    <a:pt x="2671" y="11944"/>
                  </a:lnTo>
                  <a:lnTo>
                    <a:pt x="2428" y="12430"/>
                  </a:lnTo>
                  <a:lnTo>
                    <a:pt x="2185" y="12867"/>
                  </a:lnTo>
                  <a:lnTo>
                    <a:pt x="1894" y="13206"/>
                  </a:lnTo>
                  <a:lnTo>
                    <a:pt x="1603" y="13449"/>
                  </a:lnTo>
                  <a:lnTo>
                    <a:pt x="1457" y="13498"/>
                  </a:lnTo>
                  <a:lnTo>
                    <a:pt x="1311" y="13546"/>
                  </a:lnTo>
                  <a:lnTo>
                    <a:pt x="971" y="13546"/>
                  </a:lnTo>
                  <a:lnTo>
                    <a:pt x="777" y="13449"/>
                  </a:lnTo>
                  <a:lnTo>
                    <a:pt x="632" y="13255"/>
                  </a:lnTo>
                  <a:lnTo>
                    <a:pt x="534" y="13012"/>
                  </a:lnTo>
                  <a:lnTo>
                    <a:pt x="437" y="12721"/>
                  </a:lnTo>
                  <a:lnTo>
                    <a:pt x="534" y="11798"/>
                  </a:lnTo>
                  <a:lnTo>
                    <a:pt x="680" y="10876"/>
                  </a:lnTo>
                  <a:lnTo>
                    <a:pt x="971" y="9031"/>
                  </a:lnTo>
                  <a:lnTo>
                    <a:pt x="1166" y="7137"/>
                  </a:lnTo>
                  <a:lnTo>
                    <a:pt x="1311" y="5390"/>
                  </a:lnTo>
                  <a:lnTo>
                    <a:pt x="1311" y="3642"/>
                  </a:lnTo>
                  <a:lnTo>
                    <a:pt x="1263" y="1894"/>
                  </a:lnTo>
                  <a:lnTo>
                    <a:pt x="1117" y="146"/>
                  </a:lnTo>
                  <a:lnTo>
                    <a:pt x="1069" y="97"/>
                  </a:lnTo>
                  <a:lnTo>
                    <a:pt x="1020" y="97"/>
                  </a:lnTo>
                  <a:lnTo>
                    <a:pt x="971" y="146"/>
                  </a:lnTo>
                  <a:lnTo>
                    <a:pt x="971" y="2574"/>
                  </a:lnTo>
                  <a:lnTo>
                    <a:pt x="874" y="5001"/>
                  </a:lnTo>
                  <a:lnTo>
                    <a:pt x="680" y="7429"/>
                  </a:lnTo>
                  <a:lnTo>
                    <a:pt x="389" y="9808"/>
                  </a:lnTo>
                  <a:lnTo>
                    <a:pt x="195" y="11070"/>
                  </a:lnTo>
                  <a:lnTo>
                    <a:pt x="97" y="11701"/>
                  </a:lnTo>
                  <a:lnTo>
                    <a:pt x="0" y="12332"/>
                  </a:lnTo>
                  <a:lnTo>
                    <a:pt x="49" y="12915"/>
                  </a:lnTo>
                  <a:lnTo>
                    <a:pt x="97" y="13158"/>
                  </a:lnTo>
                  <a:lnTo>
                    <a:pt x="195" y="13401"/>
                  </a:lnTo>
                  <a:lnTo>
                    <a:pt x="340" y="13595"/>
                  </a:lnTo>
                  <a:lnTo>
                    <a:pt x="534" y="13740"/>
                  </a:lnTo>
                  <a:lnTo>
                    <a:pt x="729" y="13838"/>
                  </a:lnTo>
                  <a:lnTo>
                    <a:pt x="1020" y="13935"/>
                  </a:lnTo>
                  <a:lnTo>
                    <a:pt x="1311" y="13886"/>
                  </a:lnTo>
                  <a:lnTo>
                    <a:pt x="1603" y="13838"/>
                  </a:lnTo>
                  <a:lnTo>
                    <a:pt x="1845" y="13643"/>
                  </a:lnTo>
                  <a:lnTo>
                    <a:pt x="2137" y="13401"/>
                  </a:lnTo>
                  <a:lnTo>
                    <a:pt x="2379" y="13158"/>
                  </a:lnTo>
                  <a:lnTo>
                    <a:pt x="2574" y="12818"/>
                  </a:lnTo>
                  <a:lnTo>
                    <a:pt x="3011" y="12041"/>
                  </a:lnTo>
                  <a:lnTo>
                    <a:pt x="3350" y="11216"/>
                  </a:lnTo>
                  <a:lnTo>
                    <a:pt x="3593" y="10390"/>
                  </a:lnTo>
                  <a:lnTo>
                    <a:pt x="3787" y="9711"/>
                  </a:lnTo>
                  <a:lnTo>
                    <a:pt x="3933" y="9225"/>
                  </a:lnTo>
                  <a:lnTo>
                    <a:pt x="4079" y="8060"/>
                  </a:lnTo>
                  <a:lnTo>
                    <a:pt x="4224" y="6943"/>
                  </a:lnTo>
                  <a:lnTo>
                    <a:pt x="4321" y="5778"/>
                  </a:lnTo>
                  <a:lnTo>
                    <a:pt x="4370" y="4613"/>
                  </a:lnTo>
                  <a:lnTo>
                    <a:pt x="4419" y="3496"/>
                  </a:lnTo>
                  <a:lnTo>
                    <a:pt x="4419" y="2331"/>
                  </a:lnTo>
                  <a:lnTo>
                    <a:pt x="4370" y="1165"/>
                  </a:lnTo>
                  <a:lnTo>
                    <a:pt x="4273" y="49"/>
                  </a:lnTo>
                  <a:lnTo>
                    <a:pt x="427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9"/>
            <p:cNvSpPr/>
            <p:nvPr/>
          </p:nvSpPr>
          <p:spPr>
            <a:xfrm>
              <a:off x="3940475" y="2782225"/>
              <a:ext cx="24300" cy="59500"/>
            </a:xfrm>
            <a:custGeom>
              <a:avLst/>
              <a:gdLst/>
              <a:ahLst/>
              <a:cxnLst/>
              <a:rect l="l" t="t" r="r" b="b"/>
              <a:pathLst>
                <a:path w="972" h="2380" extrusionOk="0">
                  <a:moveTo>
                    <a:pt x="680" y="1"/>
                  </a:moveTo>
                  <a:lnTo>
                    <a:pt x="583" y="98"/>
                  </a:lnTo>
                  <a:lnTo>
                    <a:pt x="340" y="729"/>
                  </a:lnTo>
                  <a:lnTo>
                    <a:pt x="146" y="1312"/>
                  </a:lnTo>
                  <a:lnTo>
                    <a:pt x="49" y="1846"/>
                  </a:lnTo>
                  <a:lnTo>
                    <a:pt x="0" y="2331"/>
                  </a:lnTo>
                  <a:lnTo>
                    <a:pt x="0" y="2380"/>
                  </a:lnTo>
                  <a:lnTo>
                    <a:pt x="97" y="2380"/>
                  </a:lnTo>
                  <a:lnTo>
                    <a:pt x="146" y="2331"/>
                  </a:lnTo>
                  <a:lnTo>
                    <a:pt x="389" y="1894"/>
                  </a:lnTo>
                  <a:lnTo>
                    <a:pt x="534" y="1409"/>
                  </a:lnTo>
                  <a:lnTo>
                    <a:pt x="971" y="244"/>
                  </a:lnTo>
                  <a:lnTo>
                    <a:pt x="971" y="195"/>
                  </a:lnTo>
                  <a:lnTo>
                    <a:pt x="971" y="98"/>
                  </a:lnTo>
                  <a:lnTo>
                    <a:pt x="923" y="49"/>
                  </a:lnTo>
                  <a:lnTo>
                    <a:pt x="82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9"/>
            <p:cNvSpPr/>
            <p:nvPr/>
          </p:nvSpPr>
          <p:spPr>
            <a:xfrm>
              <a:off x="3423400" y="1606050"/>
              <a:ext cx="784125" cy="1011125"/>
            </a:xfrm>
            <a:custGeom>
              <a:avLst/>
              <a:gdLst/>
              <a:ahLst/>
              <a:cxnLst/>
              <a:rect l="l" t="t" r="r" b="b"/>
              <a:pathLst>
                <a:path w="31365" h="40445" extrusionOk="0">
                  <a:moveTo>
                    <a:pt x="15682" y="1"/>
                  </a:moveTo>
                  <a:lnTo>
                    <a:pt x="15148" y="50"/>
                  </a:lnTo>
                  <a:lnTo>
                    <a:pt x="14614" y="98"/>
                  </a:lnTo>
                  <a:lnTo>
                    <a:pt x="14080" y="244"/>
                  </a:lnTo>
                  <a:lnTo>
                    <a:pt x="13595" y="389"/>
                  </a:lnTo>
                  <a:lnTo>
                    <a:pt x="13109" y="632"/>
                  </a:lnTo>
                  <a:lnTo>
                    <a:pt x="12721" y="875"/>
                  </a:lnTo>
                  <a:lnTo>
                    <a:pt x="12332" y="1215"/>
                  </a:lnTo>
                  <a:lnTo>
                    <a:pt x="11458" y="2137"/>
                  </a:lnTo>
                  <a:lnTo>
                    <a:pt x="10633" y="3108"/>
                  </a:lnTo>
                  <a:lnTo>
                    <a:pt x="9905" y="3982"/>
                  </a:lnTo>
                  <a:lnTo>
                    <a:pt x="9274" y="4856"/>
                  </a:lnTo>
                  <a:lnTo>
                    <a:pt x="8691" y="5730"/>
                  </a:lnTo>
                  <a:lnTo>
                    <a:pt x="8157" y="6507"/>
                  </a:lnTo>
                  <a:lnTo>
                    <a:pt x="7720" y="7332"/>
                  </a:lnTo>
                  <a:lnTo>
                    <a:pt x="7332" y="8109"/>
                  </a:lnTo>
                  <a:lnTo>
                    <a:pt x="6652" y="9566"/>
                  </a:lnTo>
                  <a:lnTo>
                    <a:pt x="6118" y="10974"/>
                  </a:lnTo>
                  <a:lnTo>
                    <a:pt x="5195" y="13693"/>
                  </a:lnTo>
                  <a:lnTo>
                    <a:pt x="4855" y="14712"/>
                  </a:lnTo>
                  <a:lnTo>
                    <a:pt x="4467" y="15926"/>
                  </a:lnTo>
                  <a:lnTo>
                    <a:pt x="3787" y="18693"/>
                  </a:lnTo>
                  <a:lnTo>
                    <a:pt x="3059" y="21801"/>
                  </a:lnTo>
                  <a:lnTo>
                    <a:pt x="2379" y="25151"/>
                  </a:lnTo>
                  <a:lnTo>
                    <a:pt x="1845" y="27918"/>
                  </a:lnTo>
                  <a:lnTo>
                    <a:pt x="1360" y="30589"/>
                  </a:lnTo>
                  <a:lnTo>
                    <a:pt x="923" y="33162"/>
                  </a:lnTo>
                  <a:lnTo>
                    <a:pt x="534" y="35444"/>
                  </a:lnTo>
                  <a:lnTo>
                    <a:pt x="243" y="37435"/>
                  </a:lnTo>
                  <a:lnTo>
                    <a:pt x="49" y="38988"/>
                  </a:lnTo>
                  <a:lnTo>
                    <a:pt x="0" y="40008"/>
                  </a:lnTo>
                  <a:lnTo>
                    <a:pt x="0" y="40299"/>
                  </a:lnTo>
                  <a:lnTo>
                    <a:pt x="0" y="40445"/>
                  </a:lnTo>
                  <a:lnTo>
                    <a:pt x="1360" y="40445"/>
                  </a:lnTo>
                  <a:lnTo>
                    <a:pt x="4904" y="40348"/>
                  </a:lnTo>
                  <a:lnTo>
                    <a:pt x="15634" y="40008"/>
                  </a:lnTo>
                  <a:lnTo>
                    <a:pt x="21363" y="39765"/>
                  </a:lnTo>
                  <a:lnTo>
                    <a:pt x="26364" y="39571"/>
                  </a:lnTo>
                  <a:lnTo>
                    <a:pt x="29957" y="39377"/>
                  </a:lnTo>
                  <a:lnTo>
                    <a:pt x="30976" y="39279"/>
                  </a:lnTo>
                  <a:lnTo>
                    <a:pt x="31365" y="39231"/>
                  </a:lnTo>
                  <a:lnTo>
                    <a:pt x="31365" y="39085"/>
                  </a:lnTo>
                  <a:lnTo>
                    <a:pt x="31365" y="38794"/>
                  </a:lnTo>
                  <a:lnTo>
                    <a:pt x="31171" y="37726"/>
                  </a:lnTo>
                  <a:lnTo>
                    <a:pt x="30879" y="36124"/>
                  </a:lnTo>
                  <a:lnTo>
                    <a:pt x="30442" y="34036"/>
                  </a:lnTo>
                  <a:lnTo>
                    <a:pt x="29908" y="31560"/>
                  </a:lnTo>
                  <a:lnTo>
                    <a:pt x="29277" y="28792"/>
                  </a:lnTo>
                  <a:lnTo>
                    <a:pt x="28500" y="25782"/>
                  </a:lnTo>
                  <a:lnTo>
                    <a:pt x="27723" y="22626"/>
                  </a:lnTo>
                  <a:lnTo>
                    <a:pt x="26849" y="19373"/>
                  </a:lnTo>
                  <a:lnTo>
                    <a:pt x="25878" y="16169"/>
                  </a:lnTo>
                  <a:lnTo>
                    <a:pt x="24907" y="13013"/>
                  </a:lnTo>
                  <a:lnTo>
                    <a:pt x="23888" y="10051"/>
                  </a:lnTo>
                  <a:lnTo>
                    <a:pt x="22868" y="7332"/>
                  </a:lnTo>
                  <a:lnTo>
                    <a:pt x="22383" y="6070"/>
                  </a:lnTo>
                  <a:lnTo>
                    <a:pt x="21849" y="4953"/>
                  </a:lnTo>
                  <a:lnTo>
                    <a:pt x="21363" y="3885"/>
                  </a:lnTo>
                  <a:lnTo>
                    <a:pt x="20829" y="2963"/>
                  </a:lnTo>
                  <a:lnTo>
                    <a:pt x="20343" y="2137"/>
                  </a:lnTo>
                  <a:lnTo>
                    <a:pt x="19858" y="1458"/>
                  </a:lnTo>
                  <a:lnTo>
                    <a:pt x="19567" y="1166"/>
                  </a:lnTo>
                  <a:lnTo>
                    <a:pt x="19227" y="923"/>
                  </a:lnTo>
                  <a:lnTo>
                    <a:pt x="18838" y="681"/>
                  </a:lnTo>
                  <a:lnTo>
                    <a:pt x="18353" y="487"/>
                  </a:lnTo>
                  <a:lnTo>
                    <a:pt x="17867" y="292"/>
                  </a:lnTo>
                  <a:lnTo>
                    <a:pt x="17333" y="195"/>
                  </a:lnTo>
                  <a:lnTo>
                    <a:pt x="16799" y="98"/>
                  </a:lnTo>
                  <a:lnTo>
                    <a:pt x="16265" y="50"/>
                  </a:lnTo>
                  <a:lnTo>
                    <a:pt x="15682"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9"/>
            <p:cNvSpPr/>
            <p:nvPr/>
          </p:nvSpPr>
          <p:spPr>
            <a:xfrm>
              <a:off x="3964750" y="2384100"/>
              <a:ext cx="7300" cy="49800"/>
            </a:xfrm>
            <a:custGeom>
              <a:avLst/>
              <a:gdLst/>
              <a:ahLst/>
              <a:cxnLst/>
              <a:rect l="l" t="t" r="r" b="b"/>
              <a:pathLst>
                <a:path w="292" h="1992" extrusionOk="0">
                  <a:moveTo>
                    <a:pt x="146" y="1"/>
                  </a:moveTo>
                  <a:lnTo>
                    <a:pt x="49" y="486"/>
                  </a:lnTo>
                  <a:lnTo>
                    <a:pt x="0" y="972"/>
                  </a:lnTo>
                  <a:lnTo>
                    <a:pt x="49" y="1506"/>
                  </a:lnTo>
                  <a:lnTo>
                    <a:pt x="146" y="1991"/>
                  </a:lnTo>
                  <a:lnTo>
                    <a:pt x="243" y="1506"/>
                  </a:lnTo>
                  <a:lnTo>
                    <a:pt x="292" y="972"/>
                  </a:lnTo>
                  <a:lnTo>
                    <a:pt x="243" y="486"/>
                  </a:lnTo>
                  <a:lnTo>
                    <a:pt x="1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9"/>
            <p:cNvSpPr/>
            <p:nvPr/>
          </p:nvSpPr>
          <p:spPr>
            <a:xfrm>
              <a:off x="3874925" y="2028475"/>
              <a:ext cx="7300" cy="51000"/>
            </a:xfrm>
            <a:custGeom>
              <a:avLst/>
              <a:gdLst/>
              <a:ahLst/>
              <a:cxnLst/>
              <a:rect l="l" t="t" r="r" b="b"/>
              <a:pathLst>
                <a:path w="292" h="2040" extrusionOk="0">
                  <a:moveTo>
                    <a:pt x="146" y="0"/>
                  </a:moveTo>
                  <a:lnTo>
                    <a:pt x="49" y="534"/>
                  </a:lnTo>
                  <a:lnTo>
                    <a:pt x="1" y="1020"/>
                  </a:lnTo>
                  <a:lnTo>
                    <a:pt x="49" y="1554"/>
                  </a:lnTo>
                  <a:lnTo>
                    <a:pt x="146" y="2039"/>
                  </a:lnTo>
                  <a:lnTo>
                    <a:pt x="243" y="1554"/>
                  </a:lnTo>
                  <a:lnTo>
                    <a:pt x="292" y="1020"/>
                  </a:lnTo>
                  <a:lnTo>
                    <a:pt x="243" y="534"/>
                  </a:lnTo>
                  <a:lnTo>
                    <a:pt x="1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9"/>
            <p:cNvSpPr/>
            <p:nvPr/>
          </p:nvSpPr>
          <p:spPr>
            <a:xfrm>
              <a:off x="3632175" y="1888875"/>
              <a:ext cx="6075" cy="49800"/>
            </a:xfrm>
            <a:custGeom>
              <a:avLst/>
              <a:gdLst/>
              <a:ahLst/>
              <a:cxnLst/>
              <a:rect l="l" t="t" r="r" b="b"/>
              <a:pathLst>
                <a:path w="243" h="1992" extrusionOk="0">
                  <a:moveTo>
                    <a:pt x="97" y="1"/>
                  </a:moveTo>
                  <a:lnTo>
                    <a:pt x="0" y="486"/>
                  </a:lnTo>
                  <a:lnTo>
                    <a:pt x="0" y="972"/>
                  </a:lnTo>
                  <a:lnTo>
                    <a:pt x="0" y="1506"/>
                  </a:lnTo>
                  <a:lnTo>
                    <a:pt x="97" y="1991"/>
                  </a:lnTo>
                  <a:lnTo>
                    <a:pt x="243" y="1506"/>
                  </a:lnTo>
                  <a:lnTo>
                    <a:pt x="243" y="972"/>
                  </a:lnTo>
                  <a:lnTo>
                    <a:pt x="243" y="486"/>
                  </a:lnTo>
                  <a:lnTo>
                    <a:pt x="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9"/>
            <p:cNvSpPr/>
            <p:nvPr/>
          </p:nvSpPr>
          <p:spPr>
            <a:xfrm>
              <a:off x="3634600" y="2314925"/>
              <a:ext cx="7300" cy="49775"/>
            </a:xfrm>
            <a:custGeom>
              <a:avLst/>
              <a:gdLst/>
              <a:ahLst/>
              <a:cxnLst/>
              <a:rect l="l" t="t" r="r" b="b"/>
              <a:pathLst>
                <a:path w="292" h="1991" extrusionOk="0">
                  <a:moveTo>
                    <a:pt x="146" y="0"/>
                  </a:moveTo>
                  <a:lnTo>
                    <a:pt x="49" y="486"/>
                  </a:lnTo>
                  <a:lnTo>
                    <a:pt x="0" y="1020"/>
                  </a:lnTo>
                  <a:lnTo>
                    <a:pt x="49" y="1505"/>
                  </a:lnTo>
                  <a:lnTo>
                    <a:pt x="146" y="1991"/>
                  </a:lnTo>
                  <a:lnTo>
                    <a:pt x="243" y="1505"/>
                  </a:lnTo>
                  <a:lnTo>
                    <a:pt x="292" y="1020"/>
                  </a:lnTo>
                  <a:lnTo>
                    <a:pt x="243" y="486"/>
                  </a:lnTo>
                  <a:lnTo>
                    <a:pt x="1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9"/>
            <p:cNvSpPr/>
            <p:nvPr/>
          </p:nvSpPr>
          <p:spPr>
            <a:xfrm>
              <a:off x="3781475" y="2293075"/>
              <a:ext cx="49775" cy="7300"/>
            </a:xfrm>
            <a:custGeom>
              <a:avLst/>
              <a:gdLst/>
              <a:ahLst/>
              <a:cxnLst/>
              <a:rect l="l" t="t" r="r" b="b"/>
              <a:pathLst>
                <a:path w="1991" h="292" extrusionOk="0">
                  <a:moveTo>
                    <a:pt x="971" y="0"/>
                  </a:moveTo>
                  <a:lnTo>
                    <a:pt x="486" y="49"/>
                  </a:lnTo>
                  <a:lnTo>
                    <a:pt x="0" y="146"/>
                  </a:lnTo>
                  <a:lnTo>
                    <a:pt x="486" y="243"/>
                  </a:lnTo>
                  <a:lnTo>
                    <a:pt x="971" y="292"/>
                  </a:lnTo>
                  <a:lnTo>
                    <a:pt x="1505" y="243"/>
                  </a:lnTo>
                  <a:lnTo>
                    <a:pt x="1991" y="146"/>
                  </a:lnTo>
                  <a:lnTo>
                    <a:pt x="1505" y="49"/>
                  </a:lnTo>
                  <a:lnTo>
                    <a:pt x="9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9"/>
            <p:cNvSpPr/>
            <p:nvPr/>
          </p:nvSpPr>
          <p:spPr>
            <a:xfrm>
              <a:off x="3600600" y="2083075"/>
              <a:ext cx="51000" cy="7325"/>
            </a:xfrm>
            <a:custGeom>
              <a:avLst/>
              <a:gdLst/>
              <a:ahLst/>
              <a:cxnLst/>
              <a:rect l="l" t="t" r="r" b="b"/>
              <a:pathLst>
                <a:path w="2040" h="293" extrusionOk="0">
                  <a:moveTo>
                    <a:pt x="1020" y="1"/>
                  </a:moveTo>
                  <a:lnTo>
                    <a:pt x="535" y="49"/>
                  </a:lnTo>
                  <a:lnTo>
                    <a:pt x="1" y="147"/>
                  </a:lnTo>
                  <a:lnTo>
                    <a:pt x="535" y="244"/>
                  </a:lnTo>
                  <a:lnTo>
                    <a:pt x="1020" y="292"/>
                  </a:lnTo>
                  <a:lnTo>
                    <a:pt x="1554" y="244"/>
                  </a:lnTo>
                  <a:lnTo>
                    <a:pt x="2040" y="147"/>
                  </a:lnTo>
                  <a:lnTo>
                    <a:pt x="1554" y="49"/>
                  </a:lnTo>
                  <a:lnTo>
                    <a:pt x="10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9"/>
            <p:cNvSpPr/>
            <p:nvPr/>
          </p:nvSpPr>
          <p:spPr>
            <a:xfrm>
              <a:off x="3853075" y="1846400"/>
              <a:ext cx="51000" cy="6100"/>
            </a:xfrm>
            <a:custGeom>
              <a:avLst/>
              <a:gdLst/>
              <a:ahLst/>
              <a:cxnLst/>
              <a:rect l="l" t="t" r="r" b="b"/>
              <a:pathLst>
                <a:path w="2040" h="244" extrusionOk="0">
                  <a:moveTo>
                    <a:pt x="486" y="0"/>
                  </a:moveTo>
                  <a:lnTo>
                    <a:pt x="1" y="97"/>
                  </a:lnTo>
                  <a:lnTo>
                    <a:pt x="486" y="194"/>
                  </a:lnTo>
                  <a:lnTo>
                    <a:pt x="1020" y="243"/>
                  </a:lnTo>
                  <a:lnTo>
                    <a:pt x="1506" y="194"/>
                  </a:lnTo>
                  <a:lnTo>
                    <a:pt x="2040" y="97"/>
                  </a:lnTo>
                  <a:lnTo>
                    <a:pt x="15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9"/>
            <p:cNvSpPr/>
            <p:nvPr/>
          </p:nvSpPr>
          <p:spPr>
            <a:xfrm>
              <a:off x="3581175" y="2520050"/>
              <a:ext cx="51025" cy="6100"/>
            </a:xfrm>
            <a:custGeom>
              <a:avLst/>
              <a:gdLst/>
              <a:ahLst/>
              <a:cxnLst/>
              <a:rect l="l" t="t" r="r" b="b"/>
              <a:pathLst>
                <a:path w="2041" h="244" extrusionOk="0">
                  <a:moveTo>
                    <a:pt x="1021" y="1"/>
                  </a:moveTo>
                  <a:lnTo>
                    <a:pt x="535" y="49"/>
                  </a:lnTo>
                  <a:lnTo>
                    <a:pt x="1" y="146"/>
                  </a:lnTo>
                  <a:lnTo>
                    <a:pt x="535" y="243"/>
                  </a:lnTo>
                  <a:lnTo>
                    <a:pt x="1555" y="243"/>
                  </a:lnTo>
                  <a:lnTo>
                    <a:pt x="2040" y="146"/>
                  </a:lnTo>
                  <a:lnTo>
                    <a:pt x="1555" y="49"/>
                  </a:lnTo>
                  <a:lnTo>
                    <a:pt x="10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9"/>
            <p:cNvSpPr/>
            <p:nvPr/>
          </p:nvSpPr>
          <p:spPr>
            <a:xfrm>
              <a:off x="3929550" y="2561325"/>
              <a:ext cx="51000" cy="6100"/>
            </a:xfrm>
            <a:custGeom>
              <a:avLst/>
              <a:gdLst/>
              <a:ahLst/>
              <a:cxnLst/>
              <a:rect l="l" t="t" r="r" b="b"/>
              <a:pathLst>
                <a:path w="2040" h="244" extrusionOk="0">
                  <a:moveTo>
                    <a:pt x="486" y="0"/>
                  </a:moveTo>
                  <a:lnTo>
                    <a:pt x="0" y="97"/>
                  </a:lnTo>
                  <a:lnTo>
                    <a:pt x="486" y="195"/>
                  </a:lnTo>
                  <a:lnTo>
                    <a:pt x="1020" y="243"/>
                  </a:lnTo>
                  <a:lnTo>
                    <a:pt x="1505" y="195"/>
                  </a:lnTo>
                  <a:lnTo>
                    <a:pt x="2040" y="97"/>
                  </a:lnTo>
                  <a:lnTo>
                    <a:pt x="15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9"/>
            <p:cNvSpPr/>
            <p:nvPr/>
          </p:nvSpPr>
          <p:spPr>
            <a:xfrm>
              <a:off x="3788750" y="2487275"/>
              <a:ext cx="35225" cy="36450"/>
            </a:xfrm>
            <a:custGeom>
              <a:avLst/>
              <a:gdLst/>
              <a:ahLst/>
              <a:cxnLst/>
              <a:rect l="l" t="t" r="r" b="b"/>
              <a:pathLst>
                <a:path w="1409" h="1458" extrusionOk="0">
                  <a:moveTo>
                    <a:pt x="0" y="1"/>
                  </a:moveTo>
                  <a:lnTo>
                    <a:pt x="243" y="438"/>
                  </a:lnTo>
                  <a:lnTo>
                    <a:pt x="583" y="826"/>
                  </a:lnTo>
                  <a:lnTo>
                    <a:pt x="971" y="1166"/>
                  </a:lnTo>
                  <a:lnTo>
                    <a:pt x="1408" y="1457"/>
                  </a:lnTo>
                  <a:lnTo>
                    <a:pt x="1117" y="1020"/>
                  </a:lnTo>
                  <a:lnTo>
                    <a:pt x="777" y="632"/>
                  </a:lnTo>
                  <a:lnTo>
                    <a:pt x="389" y="292"/>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9"/>
            <p:cNvSpPr/>
            <p:nvPr/>
          </p:nvSpPr>
          <p:spPr>
            <a:xfrm>
              <a:off x="3524150" y="2205675"/>
              <a:ext cx="36425" cy="36450"/>
            </a:xfrm>
            <a:custGeom>
              <a:avLst/>
              <a:gdLst/>
              <a:ahLst/>
              <a:cxnLst/>
              <a:rect l="l" t="t" r="r" b="b"/>
              <a:pathLst>
                <a:path w="1457" h="1458" extrusionOk="0">
                  <a:moveTo>
                    <a:pt x="0" y="1"/>
                  </a:moveTo>
                  <a:lnTo>
                    <a:pt x="291" y="438"/>
                  </a:lnTo>
                  <a:lnTo>
                    <a:pt x="631" y="826"/>
                  </a:lnTo>
                  <a:lnTo>
                    <a:pt x="1020" y="1166"/>
                  </a:lnTo>
                  <a:lnTo>
                    <a:pt x="1457" y="1457"/>
                  </a:lnTo>
                  <a:lnTo>
                    <a:pt x="1165" y="1020"/>
                  </a:lnTo>
                  <a:lnTo>
                    <a:pt x="825" y="632"/>
                  </a:lnTo>
                  <a:lnTo>
                    <a:pt x="437" y="292"/>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9"/>
            <p:cNvSpPr/>
            <p:nvPr/>
          </p:nvSpPr>
          <p:spPr>
            <a:xfrm>
              <a:off x="3946550" y="2175325"/>
              <a:ext cx="35225" cy="35225"/>
            </a:xfrm>
            <a:custGeom>
              <a:avLst/>
              <a:gdLst/>
              <a:ahLst/>
              <a:cxnLst/>
              <a:rect l="l" t="t" r="r" b="b"/>
              <a:pathLst>
                <a:path w="1409" h="1409" extrusionOk="0">
                  <a:moveTo>
                    <a:pt x="0" y="1"/>
                  </a:moveTo>
                  <a:lnTo>
                    <a:pt x="291" y="438"/>
                  </a:lnTo>
                  <a:lnTo>
                    <a:pt x="583" y="826"/>
                  </a:lnTo>
                  <a:lnTo>
                    <a:pt x="971" y="1166"/>
                  </a:lnTo>
                  <a:lnTo>
                    <a:pt x="1408" y="1409"/>
                  </a:lnTo>
                  <a:lnTo>
                    <a:pt x="1408" y="1409"/>
                  </a:lnTo>
                  <a:lnTo>
                    <a:pt x="1117" y="1020"/>
                  </a:lnTo>
                  <a:lnTo>
                    <a:pt x="777" y="632"/>
                  </a:lnTo>
                  <a:lnTo>
                    <a:pt x="389" y="292"/>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9"/>
            <p:cNvSpPr/>
            <p:nvPr/>
          </p:nvSpPr>
          <p:spPr>
            <a:xfrm>
              <a:off x="3745050" y="1921650"/>
              <a:ext cx="36450" cy="35225"/>
            </a:xfrm>
            <a:custGeom>
              <a:avLst/>
              <a:gdLst/>
              <a:ahLst/>
              <a:cxnLst/>
              <a:rect l="l" t="t" r="r" b="b"/>
              <a:pathLst>
                <a:path w="1458" h="1409" extrusionOk="0">
                  <a:moveTo>
                    <a:pt x="0" y="0"/>
                  </a:moveTo>
                  <a:lnTo>
                    <a:pt x="292" y="437"/>
                  </a:lnTo>
                  <a:lnTo>
                    <a:pt x="632" y="826"/>
                  </a:lnTo>
                  <a:lnTo>
                    <a:pt x="1020" y="1117"/>
                  </a:lnTo>
                  <a:lnTo>
                    <a:pt x="1457" y="1408"/>
                  </a:lnTo>
                  <a:lnTo>
                    <a:pt x="1457" y="1408"/>
                  </a:lnTo>
                  <a:lnTo>
                    <a:pt x="1166" y="1020"/>
                  </a:lnTo>
                  <a:lnTo>
                    <a:pt x="826" y="632"/>
                  </a:lnTo>
                  <a:lnTo>
                    <a:pt x="437" y="292"/>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9"/>
            <p:cNvSpPr/>
            <p:nvPr/>
          </p:nvSpPr>
          <p:spPr>
            <a:xfrm>
              <a:off x="4087350" y="2498200"/>
              <a:ext cx="36425" cy="36450"/>
            </a:xfrm>
            <a:custGeom>
              <a:avLst/>
              <a:gdLst/>
              <a:ahLst/>
              <a:cxnLst/>
              <a:rect l="l" t="t" r="r" b="b"/>
              <a:pathLst>
                <a:path w="1457" h="1458" extrusionOk="0">
                  <a:moveTo>
                    <a:pt x="0" y="1"/>
                  </a:moveTo>
                  <a:lnTo>
                    <a:pt x="291" y="438"/>
                  </a:lnTo>
                  <a:lnTo>
                    <a:pt x="631" y="826"/>
                  </a:lnTo>
                  <a:lnTo>
                    <a:pt x="1020" y="1166"/>
                  </a:lnTo>
                  <a:lnTo>
                    <a:pt x="1457" y="1457"/>
                  </a:lnTo>
                  <a:lnTo>
                    <a:pt x="1165" y="1020"/>
                  </a:lnTo>
                  <a:lnTo>
                    <a:pt x="825" y="632"/>
                  </a:lnTo>
                  <a:lnTo>
                    <a:pt x="437" y="292"/>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9"/>
            <p:cNvSpPr/>
            <p:nvPr/>
          </p:nvSpPr>
          <p:spPr>
            <a:xfrm>
              <a:off x="4095825" y="2267575"/>
              <a:ext cx="36450" cy="36450"/>
            </a:xfrm>
            <a:custGeom>
              <a:avLst/>
              <a:gdLst/>
              <a:ahLst/>
              <a:cxnLst/>
              <a:rect l="l" t="t" r="r" b="b"/>
              <a:pathLst>
                <a:path w="1458" h="1458" extrusionOk="0">
                  <a:moveTo>
                    <a:pt x="1458" y="1"/>
                  </a:moveTo>
                  <a:lnTo>
                    <a:pt x="1021" y="292"/>
                  </a:lnTo>
                  <a:lnTo>
                    <a:pt x="632" y="632"/>
                  </a:lnTo>
                  <a:lnTo>
                    <a:pt x="292" y="1020"/>
                  </a:lnTo>
                  <a:lnTo>
                    <a:pt x="1" y="1457"/>
                  </a:lnTo>
                  <a:lnTo>
                    <a:pt x="1" y="1457"/>
                  </a:lnTo>
                  <a:lnTo>
                    <a:pt x="438" y="1166"/>
                  </a:lnTo>
                  <a:lnTo>
                    <a:pt x="826" y="826"/>
                  </a:lnTo>
                  <a:lnTo>
                    <a:pt x="1166" y="438"/>
                  </a:lnTo>
                  <a:lnTo>
                    <a:pt x="14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9"/>
            <p:cNvSpPr/>
            <p:nvPr/>
          </p:nvSpPr>
          <p:spPr>
            <a:xfrm>
              <a:off x="3721975" y="2165625"/>
              <a:ext cx="36450" cy="35225"/>
            </a:xfrm>
            <a:custGeom>
              <a:avLst/>
              <a:gdLst/>
              <a:ahLst/>
              <a:cxnLst/>
              <a:rect l="l" t="t" r="r" b="b"/>
              <a:pathLst>
                <a:path w="1458" h="1409" extrusionOk="0">
                  <a:moveTo>
                    <a:pt x="1458" y="0"/>
                  </a:moveTo>
                  <a:lnTo>
                    <a:pt x="1021" y="243"/>
                  </a:lnTo>
                  <a:lnTo>
                    <a:pt x="632" y="583"/>
                  </a:lnTo>
                  <a:lnTo>
                    <a:pt x="292" y="971"/>
                  </a:lnTo>
                  <a:lnTo>
                    <a:pt x="1" y="1408"/>
                  </a:lnTo>
                  <a:lnTo>
                    <a:pt x="438" y="1117"/>
                  </a:lnTo>
                  <a:lnTo>
                    <a:pt x="826" y="777"/>
                  </a:lnTo>
                  <a:lnTo>
                    <a:pt x="1166" y="389"/>
                  </a:lnTo>
                  <a:lnTo>
                    <a:pt x="14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9"/>
            <p:cNvSpPr/>
            <p:nvPr/>
          </p:nvSpPr>
          <p:spPr>
            <a:xfrm>
              <a:off x="3459800" y="2410800"/>
              <a:ext cx="35225" cy="35225"/>
            </a:xfrm>
            <a:custGeom>
              <a:avLst/>
              <a:gdLst/>
              <a:ahLst/>
              <a:cxnLst/>
              <a:rect l="l" t="t" r="r" b="b"/>
              <a:pathLst>
                <a:path w="1409" h="1409" extrusionOk="0">
                  <a:moveTo>
                    <a:pt x="1409" y="1"/>
                  </a:moveTo>
                  <a:lnTo>
                    <a:pt x="1020" y="292"/>
                  </a:lnTo>
                  <a:lnTo>
                    <a:pt x="632" y="632"/>
                  </a:lnTo>
                  <a:lnTo>
                    <a:pt x="292" y="1020"/>
                  </a:lnTo>
                  <a:lnTo>
                    <a:pt x="1" y="1409"/>
                  </a:lnTo>
                  <a:lnTo>
                    <a:pt x="1" y="1409"/>
                  </a:lnTo>
                  <a:lnTo>
                    <a:pt x="438" y="1166"/>
                  </a:lnTo>
                  <a:lnTo>
                    <a:pt x="826" y="826"/>
                  </a:lnTo>
                  <a:lnTo>
                    <a:pt x="1117" y="438"/>
                  </a:lnTo>
                  <a:lnTo>
                    <a:pt x="14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9"/>
            <p:cNvSpPr/>
            <p:nvPr/>
          </p:nvSpPr>
          <p:spPr>
            <a:xfrm>
              <a:off x="3995100" y="1971425"/>
              <a:ext cx="35225" cy="35225"/>
            </a:xfrm>
            <a:custGeom>
              <a:avLst/>
              <a:gdLst/>
              <a:ahLst/>
              <a:cxnLst/>
              <a:rect l="l" t="t" r="r" b="b"/>
              <a:pathLst>
                <a:path w="1409" h="1409" extrusionOk="0">
                  <a:moveTo>
                    <a:pt x="1408" y="0"/>
                  </a:moveTo>
                  <a:lnTo>
                    <a:pt x="971" y="291"/>
                  </a:lnTo>
                  <a:lnTo>
                    <a:pt x="583" y="583"/>
                  </a:lnTo>
                  <a:lnTo>
                    <a:pt x="243" y="971"/>
                  </a:lnTo>
                  <a:lnTo>
                    <a:pt x="0" y="1408"/>
                  </a:lnTo>
                  <a:lnTo>
                    <a:pt x="0" y="1408"/>
                  </a:lnTo>
                  <a:lnTo>
                    <a:pt x="389" y="1117"/>
                  </a:lnTo>
                  <a:lnTo>
                    <a:pt x="777" y="777"/>
                  </a:lnTo>
                  <a:lnTo>
                    <a:pt x="1117" y="389"/>
                  </a:lnTo>
                  <a:lnTo>
                    <a:pt x="14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9"/>
            <p:cNvSpPr/>
            <p:nvPr/>
          </p:nvSpPr>
          <p:spPr>
            <a:xfrm>
              <a:off x="3703775" y="1762650"/>
              <a:ext cx="36450" cy="35225"/>
            </a:xfrm>
            <a:custGeom>
              <a:avLst/>
              <a:gdLst/>
              <a:ahLst/>
              <a:cxnLst/>
              <a:rect l="l" t="t" r="r" b="b"/>
              <a:pathLst>
                <a:path w="1458" h="1409" extrusionOk="0">
                  <a:moveTo>
                    <a:pt x="1457" y="0"/>
                  </a:moveTo>
                  <a:lnTo>
                    <a:pt x="1020" y="292"/>
                  </a:lnTo>
                  <a:lnTo>
                    <a:pt x="632" y="631"/>
                  </a:lnTo>
                  <a:lnTo>
                    <a:pt x="292" y="1020"/>
                  </a:lnTo>
                  <a:lnTo>
                    <a:pt x="1" y="1408"/>
                  </a:lnTo>
                  <a:lnTo>
                    <a:pt x="438" y="1165"/>
                  </a:lnTo>
                  <a:lnTo>
                    <a:pt x="826" y="826"/>
                  </a:lnTo>
                  <a:lnTo>
                    <a:pt x="1166" y="437"/>
                  </a:lnTo>
                  <a:lnTo>
                    <a:pt x="14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9"/>
            <p:cNvSpPr/>
            <p:nvPr/>
          </p:nvSpPr>
          <p:spPr>
            <a:xfrm>
              <a:off x="3730475" y="1474975"/>
              <a:ext cx="185750" cy="265850"/>
            </a:xfrm>
            <a:custGeom>
              <a:avLst/>
              <a:gdLst/>
              <a:ahLst/>
              <a:cxnLst/>
              <a:rect l="l" t="t" r="r" b="b"/>
              <a:pathLst>
                <a:path w="7430" h="10634" extrusionOk="0">
                  <a:moveTo>
                    <a:pt x="147" y="0"/>
                  </a:moveTo>
                  <a:lnTo>
                    <a:pt x="49" y="49"/>
                  </a:lnTo>
                  <a:lnTo>
                    <a:pt x="1" y="97"/>
                  </a:lnTo>
                  <a:lnTo>
                    <a:pt x="195" y="1797"/>
                  </a:lnTo>
                  <a:lnTo>
                    <a:pt x="244" y="3545"/>
                  </a:lnTo>
                  <a:lnTo>
                    <a:pt x="244" y="5244"/>
                  </a:lnTo>
                  <a:lnTo>
                    <a:pt x="341" y="6943"/>
                  </a:lnTo>
                  <a:lnTo>
                    <a:pt x="923" y="7672"/>
                  </a:lnTo>
                  <a:lnTo>
                    <a:pt x="1652" y="8351"/>
                  </a:lnTo>
                  <a:lnTo>
                    <a:pt x="2428" y="8982"/>
                  </a:lnTo>
                  <a:lnTo>
                    <a:pt x="3254" y="9565"/>
                  </a:lnTo>
                  <a:lnTo>
                    <a:pt x="4031" y="10051"/>
                  </a:lnTo>
                  <a:lnTo>
                    <a:pt x="4807" y="10390"/>
                  </a:lnTo>
                  <a:lnTo>
                    <a:pt x="5147" y="10536"/>
                  </a:lnTo>
                  <a:lnTo>
                    <a:pt x="5487" y="10585"/>
                  </a:lnTo>
                  <a:lnTo>
                    <a:pt x="5779" y="10633"/>
                  </a:lnTo>
                  <a:lnTo>
                    <a:pt x="6070" y="10585"/>
                  </a:lnTo>
                  <a:lnTo>
                    <a:pt x="6410" y="10488"/>
                  </a:lnTo>
                  <a:lnTo>
                    <a:pt x="6701" y="10342"/>
                  </a:lnTo>
                  <a:lnTo>
                    <a:pt x="6895" y="10099"/>
                  </a:lnTo>
                  <a:lnTo>
                    <a:pt x="7089" y="9808"/>
                  </a:lnTo>
                  <a:lnTo>
                    <a:pt x="7235" y="9468"/>
                  </a:lnTo>
                  <a:lnTo>
                    <a:pt x="7332" y="9128"/>
                  </a:lnTo>
                  <a:lnTo>
                    <a:pt x="7381" y="8740"/>
                  </a:lnTo>
                  <a:lnTo>
                    <a:pt x="7429" y="8351"/>
                  </a:lnTo>
                  <a:lnTo>
                    <a:pt x="7429" y="7574"/>
                  </a:lnTo>
                  <a:lnTo>
                    <a:pt x="7332" y="6846"/>
                  </a:lnTo>
                  <a:lnTo>
                    <a:pt x="7235" y="6215"/>
                  </a:lnTo>
                  <a:lnTo>
                    <a:pt x="7138" y="5778"/>
                  </a:lnTo>
                  <a:lnTo>
                    <a:pt x="7138" y="5730"/>
                  </a:lnTo>
                  <a:lnTo>
                    <a:pt x="7041" y="5244"/>
                  </a:lnTo>
                  <a:lnTo>
                    <a:pt x="6944" y="4176"/>
                  </a:lnTo>
                  <a:lnTo>
                    <a:pt x="6992" y="3108"/>
                  </a:lnTo>
                  <a:lnTo>
                    <a:pt x="7041" y="1991"/>
                  </a:lnTo>
                  <a:lnTo>
                    <a:pt x="7187" y="923"/>
                  </a:lnTo>
                  <a:lnTo>
                    <a:pt x="2283" y="340"/>
                  </a:lnTo>
                  <a:lnTo>
                    <a:pt x="826" y="195"/>
                  </a:lnTo>
                  <a:lnTo>
                    <a:pt x="389" y="49"/>
                  </a:lnTo>
                  <a:lnTo>
                    <a:pt x="147"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9"/>
            <p:cNvSpPr/>
            <p:nvPr/>
          </p:nvSpPr>
          <p:spPr>
            <a:xfrm>
              <a:off x="3740200" y="1484675"/>
              <a:ext cx="168725" cy="139625"/>
            </a:xfrm>
            <a:custGeom>
              <a:avLst/>
              <a:gdLst/>
              <a:ahLst/>
              <a:cxnLst/>
              <a:rect l="l" t="t" r="r" b="b"/>
              <a:pathLst>
                <a:path w="6749" h="5585" extrusionOk="0">
                  <a:moveTo>
                    <a:pt x="1894" y="1"/>
                  </a:moveTo>
                  <a:lnTo>
                    <a:pt x="0" y="146"/>
                  </a:lnTo>
                  <a:lnTo>
                    <a:pt x="97" y="389"/>
                  </a:lnTo>
                  <a:lnTo>
                    <a:pt x="292" y="1069"/>
                  </a:lnTo>
                  <a:lnTo>
                    <a:pt x="680" y="1991"/>
                  </a:lnTo>
                  <a:lnTo>
                    <a:pt x="923" y="2477"/>
                  </a:lnTo>
                  <a:lnTo>
                    <a:pt x="1263" y="3011"/>
                  </a:lnTo>
                  <a:lnTo>
                    <a:pt x="1651" y="3545"/>
                  </a:lnTo>
                  <a:lnTo>
                    <a:pt x="2039" y="4031"/>
                  </a:lnTo>
                  <a:lnTo>
                    <a:pt x="2574" y="4516"/>
                  </a:lnTo>
                  <a:lnTo>
                    <a:pt x="3108" y="4905"/>
                  </a:lnTo>
                  <a:lnTo>
                    <a:pt x="3739" y="5244"/>
                  </a:lnTo>
                  <a:lnTo>
                    <a:pt x="4079" y="5342"/>
                  </a:lnTo>
                  <a:lnTo>
                    <a:pt x="4418" y="5439"/>
                  </a:lnTo>
                  <a:lnTo>
                    <a:pt x="4807" y="5536"/>
                  </a:lnTo>
                  <a:lnTo>
                    <a:pt x="5195" y="5584"/>
                  </a:lnTo>
                  <a:lnTo>
                    <a:pt x="5584" y="5584"/>
                  </a:lnTo>
                  <a:lnTo>
                    <a:pt x="6021" y="5536"/>
                  </a:lnTo>
                  <a:lnTo>
                    <a:pt x="6409" y="5487"/>
                  </a:lnTo>
                  <a:lnTo>
                    <a:pt x="6749" y="5439"/>
                  </a:lnTo>
                  <a:lnTo>
                    <a:pt x="6749" y="5342"/>
                  </a:lnTo>
                  <a:lnTo>
                    <a:pt x="6603" y="4905"/>
                  </a:lnTo>
                  <a:lnTo>
                    <a:pt x="6555" y="3788"/>
                  </a:lnTo>
                  <a:lnTo>
                    <a:pt x="6555" y="2720"/>
                  </a:lnTo>
                  <a:lnTo>
                    <a:pt x="6603" y="1652"/>
                  </a:lnTo>
                  <a:lnTo>
                    <a:pt x="6749" y="583"/>
                  </a:lnTo>
                  <a:lnTo>
                    <a:pt x="189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9"/>
            <p:cNvSpPr/>
            <p:nvPr/>
          </p:nvSpPr>
          <p:spPr>
            <a:xfrm>
              <a:off x="3692850" y="1142400"/>
              <a:ext cx="302275" cy="426050"/>
            </a:xfrm>
            <a:custGeom>
              <a:avLst/>
              <a:gdLst/>
              <a:ahLst/>
              <a:cxnLst/>
              <a:rect l="l" t="t" r="r" b="b"/>
              <a:pathLst>
                <a:path w="12091" h="17042" extrusionOk="0">
                  <a:moveTo>
                    <a:pt x="6167" y="0"/>
                  </a:moveTo>
                  <a:lnTo>
                    <a:pt x="5439" y="49"/>
                  </a:lnTo>
                  <a:lnTo>
                    <a:pt x="4759" y="146"/>
                  </a:lnTo>
                  <a:lnTo>
                    <a:pt x="4079" y="340"/>
                  </a:lnTo>
                  <a:lnTo>
                    <a:pt x="3448" y="583"/>
                  </a:lnTo>
                  <a:lnTo>
                    <a:pt x="2817" y="923"/>
                  </a:lnTo>
                  <a:lnTo>
                    <a:pt x="2234" y="1263"/>
                  </a:lnTo>
                  <a:lnTo>
                    <a:pt x="1700" y="1699"/>
                  </a:lnTo>
                  <a:lnTo>
                    <a:pt x="1215" y="2234"/>
                  </a:lnTo>
                  <a:lnTo>
                    <a:pt x="826" y="2768"/>
                  </a:lnTo>
                  <a:lnTo>
                    <a:pt x="486" y="3399"/>
                  </a:lnTo>
                  <a:lnTo>
                    <a:pt x="244" y="4030"/>
                  </a:lnTo>
                  <a:lnTo>
                    <a:pt x="98" y="4564"/>
                  </a:lnTo>
                  <a:lnTo>
                    <a:pt x="49" y="5195"/>
                  </a:lnTo>
                  <a:lnTo>
                    <a:pt x="1" y="5875"/>
                  </a:lnTo>
                  <a:lnTo>
                    <a:pt x="49" y="6652"/>
                  </a:lnTo>
                  <a:lnTo>
                    <a:pt x="98" y="7429"/>
                  </a:lnTo>
                  <a:lnTo>
                    <a:pt x="195" y="8303"/>
                  </a:lnTo>
                  <a:lnTo>
                    <a:pt x="292" y="9128"/>
                  </a:lnTo>
                  <a:lnTo>
                    <a:pt x="438" y="10002"/>
                  </a:lnTo>
                  <a:lnTo>
                    <a:pt x="632" y="10876"/>
                  </a:lnTo>
                  <a:lnTo>
                    <a:pt x="875" y="11701"/>
                  </a:lnTo>
                  <a:lnTo>
                    <a:pt x="1117" y="12478"/>
                  </a:lnTo>
                  <a:lnTo>
                    <a:pt x="1360" y="13206"/>
                  </a:lnTo>
                  <a:lnTo>
                    <a:pt x="1652" y="13886"/>
                  </a:lnTo>
                  <a:lnTo>
                    <a:pt x="1943" y="14469"/>
                  </a:lnTo>
                  <a:lnTo>
                    <a:pt x="2234" y="14954"/>
                  </a:lnTo>
                  <a:lnTo>
                    <a:pt x="2574" y="15294"/>
                  </a:lnTo>
                  <a:lnTo>
                    <a:pt x="3060" y="15731"/>
                  </a:lnTo>
                  <a:lnTo>
                    <a:pt x="3594" y="16071"/>
                  </a:lnTo>
                  <a:lnTo>
                    <a:pt x="4176" y="16362"/>
                  </a:lnTo>
                  <a:lnTo>
                    <a:pt x="4759" y="16605"/>
                  </a:lnTo>
                  <a:lnTo>
                    <a:pt x="5341" y="16799"/>
                  </a:lnTo>
                  <a:lnTo>
                    <a:pt x="5924" y="16945"/>
                  </a:lnTo>
                  <a:lnTo>
                    <a:pt x="6555" y="17042"/>
                  </a:lnTo>
                  <a:lnTo>
                    <a:pt x="7186" y="17042"/>
                  </a:lnTo>
                  <a:lnTo>
                    <a:pt x="7769" y="16993"/>
                  </a:lnTo>
                  <a:lnTo>
                    <a:pt x="8352" y="16896"/>
                  </a:lnTo>
                  <a:lnTo>
                    <a:pt x="8934" y="16702"/>
                  </a:lnTo>
                  <a:lnTo>
                    <a:pt x="9468" y="16459"/>
                  </a:lnTo>
                  <a:lnTo>
                    <a:pt x="10002" y="16119"/>
                  </a:lnTo>
                  <a:lnTo>
                    <a:pt x="10439" y="15731"/>
                  </a:lnTo>
                  <a:lnTo>
                    <a:pt x="10925" y="15294"/>
                  </a:lnTo>
                  <a:lnTo>
                    <a:pt x="11313" y="14760"/>
                  </a:lnTo>
                  <a:lnTo>
                    <a:pt x="11459" y="14420"/>
                  </a:lnTo>
                  <a:lnTo>
                    <a:pt x="11605" y="14129"/>
                  </a:lnTo>
                  <a:lnTo>
                    <a:pt x="11847" y="13352"/>
                  </a:lnTo>
                  <a:lnTo>
                    <a:pt x="11993" y="12478"/>
                  </a:lnTo>
                  <a:lnTo>
                    <a:pt x="12090" y="11556"/>
                  </a:lnTo>
                  <a:lnTo>
                    <a:pt x="12090" y="10536"/>
                  </a:lnTo>
                  <a:lnTo>
                    <a:pt x="12042" y="9468"/>
                  </a:lnTo>
                  <a:lnTo>
                    <a:pt x="11896" y="8351"/>
                  </a:lnTo>
                  <a:lnTo>
                    <a:pt x="11750" y="7283"/>
                  </a:lnTo>
                  <a:lnTo>
                    <a:pt x="11556" y="6215"/>
                  </a:lnTo>
                  <a:lnTo>
                    <a:pt x="11313" y="5195"/>
                  </a:lnTo>
                  <a:lnTo>
                    <a:pt x="11022" y="4224"/>
                  </a:lnTo>
                  <a:lnTo>
                    <a:pt x="10731" y="3350"/>
                  </a:lnTo>
                  <a:lnTo>
                    <a:pt x="10391" y="2525"/>
                  </a:lnTo>
                  <a:lnTo>
                    <a:pt x="10051" y="1894"/>
                  </a:lnTo>
                  <a:lnTo>
                    <a:pt x="9711" y="1360"/>
                  </a:lnTo>
                  <a:lnTo>
                    <a:pt x="9517" y="1165"/>
                  </a:lnTo>
                  <a:lnTo>
                    <a:pt x="9323" y="971"/>
                  </a:lnTo>
                  <a:lnTo>
                    <a:pt x="8740" y="631"/>
                  </a:lnTo>
                  <a:lnTo>
                    <a:pt x="8157" y="340"/>
                  </a:lnTo>
                  <a:lnTo>
                    <a:pt x="7478" y="146"/>
                  </a:lnTo>
                  <a:lnTo>
                    <a:pt x="6847" y="49"/>
                  </a:lnTo>
                  <a:lnTo>
                    <a:pt x="6167"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9"/>
            <p:cNvSpPr/>
            <p:nvPr/>
          </p:nvSpPr>
          <p:spPr>
            <a:xfrm>
              <a:off x="3855500" y="1340250"/>
              <a:ext cx="4875" cy="31575"/>
            </a:xfrm>
            <a:custGeom>
              <a:avLst/>
              <a:gdLst/>
              <a:ahLst/>
              <a:cxnLst/>
              <a:rect l="l" t="t" r="r" b="b"/>
              <a:pathLst>
                <a:path w="195" h="1263" extrusionOk="0">
                  <a:moveTo>
                    <a:pt x="49" y="0"/>
                  </a:moveTo>
                  <a:lnTo>
                    <a:pt x="49" y="49"/>
                  </a:lnTo>
                  <a:lnTo>
                    <a:pt x="146" y="437"/>
                  </a:lnTo>
                  <a:lnTo>
                    <a:pt x="146" y="777"/>
                  </a:lnTo>
                  <a:lnTo>
                    <a:pt x="146" y="971"/>
                  </a:lnTo>
                  <a:lnTo>
                    <a:pt x="49" y="1117"/>
                  </a:lnTo>
                  <a:lnTo>
                    <a:pt x="1" y="1262"/>
                  </a:lnTo>
                  <a:lnTo>
                    <a:pt x="98" y="1117"/>
                  </a:lnTo>
                  <a:lnTo>
                    <a:pt x="195" y="971"/>
                  </a:lnTo>
                  <a:lnTo>
                    <a:pt x="195" y="777"/>
                  </a:lnTo>
                  <a:lnTo>
                    <a:pt x="195" y="389"/>
                  </a:lnTo>
                  <a:lnTo>
                    <a:pt x="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9"/>
            <p:cNvSpPr/>
            <p:nvPr/>
          </p:nvSpPr>
          <p:spPr>
            <a:xfrm>
              <a:off x="3832450" y="1330525"/>
              <a:ext cx="27925" cy="38875"/>
            </a:xfrm>
            <a:custGeom>
              <a:avLst/>
              <a:gdLst/>
              <a:ahLst/>
              <a:cxnLst/>
              <a:rect l="l" t="t" r="r" b="b"/>
              <a:pathLst>
                <a:path w="1117" h="1555" extrusionOk="0">
                  <a:moveTo>
                    <a:pt x="292" y="1"/>
                  </a:moveTo>
                  <a:lnTo>
                    <a:pt x="194" y="98"/>
                  </a:lnTo>
                  <a:lnTo>
                    <a:pt x="97" y="195"/>
                  </a:lnTo>
                  <a:lnTo>
                    <a:pt x="49" y="292"/>
                  </a:lnTo>
                  <a:lnTo>
                    <a:pt x="0" y="583"/>
                  </a:lnTo>
                  <a:lnTo>
                    <a:pt x="0" y="875"/>
                  </a:lnTo>
                  <a:lnTo>
                    <a:pt x="97" y="1117"/>
                  </a:lnTo>
                  <a:lnTo>
                    <a:pt x="243" y="1360"/>
                  </a:lnTo>
                  <a:lnTo>
                    <a:pt x="340" y="1457"/>
                  </a:lnTo>
                  <a:lnTo>
                    <a:pt x="437" y="1506"/>
                  </a:lnTo>
                  <a:lnTo>
                    <a:pt x="534" y="1554"/>
                  </a:lnTo>
                  <a:lnTo>
                    <a:pt x="680" y="1554"/>
                  </a:lnTo>
                  <a:lnTo>
                    <a:pt x="777" y="1506"/>
                  </a:lnTo>
                  <a:lnTo>
                    <a:pt x="923" y="1457"/>
                  </a:lnTo>
                  <a:lnTo>
                    <a:pt x="971" y="1360"/>
                  </a:lnTo>
                  <a:lnTo>
                    <a:pt x="1020" y="1263"/>
                  </a:lnTo>
                  <a:lnTo>
                    <a:pt x="1117" y="972"/>
                  </a:lnTo>
                  <a:lnTo>
                    <a:pt x="1068" y="680"/>
                  </a:lnTo>
                  <a:lnTo>
                    <a:pt x="1020" y="438"/>
                  </a:lnTo>
                  <a:lnTo>
                    <a:pt x="874" y="195"/>
                  </a:lnTo>
                  <a:lnTo>
                    <a:pt x="68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9"/>
            <p:cNvSpPr/>
            <p:nvPr/>
          </p:nvSpPr>
          <p:spPr>
            <a:xfrm>
              <a:off x="3928325" y="1324450"/>
              <a:ext cx="18250" cy="29175"/>
            </a:xfrm>
            <a:custGeom>
              <a:avLst/>
              <a:gdLst/>
              <a:ahLst/>
              <a:cxnLst/>
              <a:rect l="l" t="t" r="r" b="b"/>
              <a:pathLst>
                <a:path w="730" h="1167" extrusionOk="0">
                  <a:moveTo>
                    <a:pt x="1" y="1"/>
                  </a:moveTo>
                  <a:lnTo>
                    <a:pt x="49" y="389"/>
                  </a:lnTo>
                  <a:lnTo>
                    <a:pt x="146" y="778"/>
                  </a:lnTo>
                  <a:lnTo>
                    <a:pt x="244" y="923"/>
                  </a:lnTo>
                  <a:lnTo>
                    <a:pt x="389" y="1069"/>
                  </a:lnTo>
                  <a:lnTo>
                    <a:pt x="535" y="1166"/>
                  </a:lnTo>
                  <a:lnTo>
                    <a:pt x="729" y="1166"/>
                  </a:lnTo>
                  <a:lnTo>
                    <a:pt x="583" y="1118"/>
                  </a:lnTo>
                  <a:lnTo>
                    <a:pt x="438" y="1021"/>
                  </a:lnTo>
                  <a:lnTo>
                    <a:pt x="341" y="923"/>
                  </a:lnTo>
                  <a:lnTo>
                    <a:pt x="244" y="778"/>
                  </a:lnTo>
                  <a:lnTo>
                    <a:pt x="98" y="389"/>
                  </a:lnTo>
                  <a:lnTo>
                    <a:pt x="49" y="50"/>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9"/>
            <p:cNvSpPr/>
            <p:nvPr/>
          </p:nvSpPr>
          <p:spPr>
            <a:xfrm>
              <a:off x="3928325" y="1309900"/>
              <a:ext cx="27950" cy="38850"/>
            </a:xfrm>
            <a:custGeom>
              <a:avLst/>
              <a:gdLst/>
              <a:ahLst/>
              <a:cxnLst/>
              <a:rect l="l" t="t" r="r" b="b"/>
              <a:pathLst>
                <a:path w="1118" h="1554" extrusionOk="0">
                  <a:moveTo>
                    <a:pt x="341" y="0"/>
                  </a:moveTo>
                  <a:lnTo>
                    <a:pt x="195" y="49"/>
                  </a:lnTo>
                  <a:lnTo>
                    <a:pt x="146" y="146"/>
                  </a:lnTo>
                  <a:lnTo>
                    <a:pt x="1" y="340"/>
                  </a:lnTo>
                  <a:lnTo>
                    <a:pt x="1" y="632"/>
                  </a:lnTo>
                  <a:lnTo>
                    <a:pt x="49" y="923"/>
                  </a:lnTo>
                  <a:lnTo>
                    <a:pt x="146" y="1166"/>
                  </a:lnTo>
                  <a:lnTo>
                    <a:pt x="292" y="1408"/>
                  </a:lnTo>
                  <a:lnTo>
                    <a:pt x="389" y="1457"/>
                  </a:lnTo>
                  <a:lnTo>
                    <a:pt x="486" y="1505"/>
                  </a:lnTo>
                  <a:lnTo>
                    <a:pt x="583" y="1554"/>
                  </a:lnTo>
                  <a:lnTo>
                    <a:pt x="729" y="1554"/>
                  </a:lnTo>
                  <a:lnTo>
                    <a:pt x="875" y="1505"/>
                  </a:lnTo>
                  <a:lnTo>
                    <a:pt x="972" y="1408"/>
                  </a:lnTo>
                  <a:lnTo>
                    <a:pt x="1069" y="1166"/>
                  </a:lnTo>
                  <a:lnTo>
                    <a:pt x="1118" y="923"/>
                  </a:lnTo>
                  <a:lnTo>
                    <a:pt x="1069" y="632"/>
                  </a:lnTo>
                  <a:lnTo>
                    <a:pt x="972" y="340"/>
                  </a:lnTo>
                  <a:lnTo>
                    <a:pt x="826" y="146"/>
                  </a:lnTo>
                  <a:lnTo>
                    <a:pt x="729" y="49"/>
                  </a:lnTo>
                  <a:lnTo>
                    <a:pt x="58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9"/>
            <p:cNvSpPr/>
            <p:nvPr/>
          </p:nvSpPr>
          <p:spPr>
            <a:xfrm>
              <a:off x="3813025" y="1284400"/>
              <a:ext cx="40075" cy="31600"/>
            </a:xfrm>
            <a:custGeom>
              <a:avLst/>
              <a:gdLst/>
              <a:ahLst/>
              <a:cxnLst/>
              <a:rect l="l" t="t" r="r" b="b"/>
              <a:pathLst>
                <a:path w="1603" h="1264" extrusionOk="0">
                  <a:moveTo>
                    <a:pt x="1020" y="1"/>
                  </a:moveTo>
                  <a:lnTo>
                    <a:pt x="777" y="49"/>
                  </a:lnTo>
                  <a:lnTo>
                    <a:pt x="583" y="146"/>
                  </a:lnTo>
                  <a:lnTo>
                    <a:pt x="389" y="243"/>
                  </a:lnTo>
                  <a:lnTo>
                    <a:pt x="243" y="438"/>
                  </a:lnTo>
                  <a:lnTo>
                    <a:pt x="97" y="583"/>
                  </a:lnTo>
                  <a:lnTo>
                    <a:pt x="0" y="778"/>
                  </a:lnTo>
                  <a:lnTo>
                    <a:pt x="0" y="923"/>
                  </a:lnTo>
                  <a:lnTo>
                    <a:pt x="0" y="1069"/>
                  </a:lnTo>
                  <a:lnTo>
                    <a:pt x="97" y="1166"/>
                  </a:lnTo>
                  <a:lnTo>
                    <a:pt x="243" y="1263"/>
                  </a:lnTo>
                  <a:lnTo>
                    <a:pt x="340" y="1263"/>
                  </a:lnTo>
                  <a:lnTo>
                    <a:pt x="486" y="1215"/>
                  </a:lnTo>
                  <a:lnTo>
                    <a:pt x="777" y="1069"/>
                  </a:lnTo>
                  <a:lnTo>
                    <a:pt x="1020" y="923"/>
                  </a:lnTo>
                  <a:lnTo>
                    <a:pt x="1311" y="729"/>
                  </a:lnTo>
                  <a:lnTo>
                    <a:pt x="1457" y="632"/>
                  </a:lnTo>
                  <a:lnTo>
                    <a:pt x="1554" y="486"/>
                  </a:lnTo>
                  <a:lnTo>
                    <a:pt x="1603" y="341"/>
                  </a:lnTo>
                  <a:lnTo>
                    <a:pt x="1554" y="243"/>
                  </a:lnTo>
                  <a:lnTo>
                    <a:pt x="1505" y="146"/>
                  </a:lnTo>
                  <a:lnTo>
                    <a:pt x="1457" y="98"/>
                  </a:lnTo>
                  <a:lnTo>
                    <a:pt x="121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9"/>
            <p:cNvSpPr/>
            <p:nvPr/>
          </p:nvSpPr>
          <p:spPr>
            <a:xfrm>
              <a:off x="3912550" y="1268625"/>
              <a:ext cx="43725" cy="23100"/>
            </a:xfrm>
            <a:custGeom>
              <a:avLst/>
              <a:gdLst/>
              <a:ahLst/>
              <a:cxnLst/>
              <a:rect l="l" t="t" r="r" b="b"/>
              <a:pathLst>
                <a:path w="1749" h="924" extrusionOk="0">
                  <a:moveTo>
                    <a:pt x="583" y="1"/>
                  </a:moveTo>
                  <a:lnTo>
                    <a:pt x="389" y="49"/>
                  </a:lnTo>
                  <a:lnTo>
                    <a:pt x="195" y="146"/>
                  </a:lnTo>
                  <a:lnTo>
                    <a:pt x="49" y="292"/>
                  </a:lnTo>
                  <a:lnTo>
                    <a:pt x="1" y="389"/>
                  </a:lnTo>
                  <a:lnTo>
                    <a:pt x="1" y="535"/>
                  </a:lnTo>
                  <a:lnTo>
                    <a:pt x="49" y="632"/>
                  </a:lnTo>
                  <a:lnTo>
                    <a:pt x="98" y="729"/>
                  </a:lnTo>
                  <a:lnTo>
                    <a:pt x="389" y="874"/>
                  </a:lnTo>
                  <a:lnTo>
                    <a:pt x="729" y="923"/>
                  </a:lnTo>
                  <a:lnTo>
                    <a:pt x="1554" y="923"/>
                  </a:lnTo>
                  <a:lnTo>
                    <a:pt x="1651" y="826"/>
                  </a:lnTo>
                  <a:lnTo>
                    <a:pt x="1749" y="729"/>
                  </a:lnTo>
                  <a:lnTo>
                    <a:pt x="1749" y="583"/>
                  </a:lnTo>
                  <a:lnTo>
                    <a:pt x="1749" y="438"/>
                  </a:lnTo>
                  <a:lnTo>
                    <a:pt x="1651" y="340"/>
                  </a:lnTo>
                  <a:lnTo>
                    <a:pt x="1457" y="195"/>
                  </a:lnTo>
                  <a:lnTo>
                    <a:pt x="1263" y="98"/>
                  </a:lnTo>
                  <a:lnTo>
                    <a:pt x="106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9"/>
            <p:cNvSpPr/>
            <p:nvPr/>
          </p:nvSpPr>
          <p:spPr>
            <a:xfrm>
              <a:off x="3865225" y="1454350"/>
              <a:ext cx="25500" cy="9725"/>
            </a:xfrm>
            <a:custGeom>
              <a:avLst/>
              <a:gdLst/>
              <a:ahLst/>
              <a:cxnLst/>
              <a:rect l="l" t="t" r="r" b="b"/>
              <a:pathLst>
                <a:path w="1020" h="389" extrusionOk="0">
                  <a:moveTo>
                    <a:pt x="0" y="0"/>
                  </a:moveTo>
                  <a:lnTo>
                    <a:pt x="97" y="146"/>
                  </a:lnTo>
                  <a:lnTo>
                    <a:pt x="194" y="243"/>
                  </a:lnTo>
                  <a:lnTo>
                    <a:pt x="340" y="340"/>
                  </a:lnTo>
                  <a:lnTo>
                    <a:pt x="486" y="388"/>
                  </a:lnTo>
                  <a:lnTo>
                    <a:pt x="631" y="340"/>
                  </a:lnTo>
                  <a:lnTo>
                    <a:pt x="826" y="243"/>
                  </a:lnTo>
                  <a:lnTo>
                    <a:pt x="923" y="146"/>
                  </a:lnTo>
                  <a:lnTo>
                    <a:pt x="1020" y="0"/>
                  </a:lnTo>
                  <a:lnTo>
                    <a:pt x="777" y="146"/>
                  </a:lnTo>
                  <a:lnTo>
                    <a:pt x="534" y="194"/>
                  </a:lnTo>
                  <a:lnTo>
                    <a:pt x="389" y="194"/>
                  </a:lnTo>
                  <a:lnTo>
                    <a:pt x="291" y="146"/>
                  </a:lnTo>
                  <a:lnTo>
                    <a:pt x="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9"/>
            <p:cNvSpPr/>
            <p:nvPr/>
          </p:nvSpPr>
          <p:spPr>
            <a:xfrm>
              <a:off x="3872500" y="1274700"/>
              <a:ext cx="69200" cy="154175"/>
            </a:xfrm>
            <a:custGeom>
              <a:avLst/>
              <a:gdLst/>
              <a:ahLst/>
              <a:cxnLst/>
              <a:rect l="l" t="t" r="r" b="b"/>
              <a:pathLst>
                <a:path w="2768" h="6167" extrusionOk="0">
                  <a:moveTo>
                    <a:pt x="1166" y="0"/>
                  </a:moveTo>
                  <a:lnTo>
                    <a:pt x="1117" y="97"/>
                  </a:lnTo>
                  <a:lnTo>
                    <a:pt x="1408" y="1214"/>
                  </a:lnTo>
                  <a:lnTo>
                    <a:pt x="1748" y="2379"/>
                  </a:lnTo>
                  <a:lnTo>
                    <a:pt x="2088" y="3496"/>
                  </a:lnTo>
                  <a:lnTo>
                    <a:pt x="2379" y="4661"/>
                  </a:lnTo>
                  <a:lnTo>
                    <a:pt x="1943" y="4564"/>
                  </a:lnTo>
                  <a:lnTo>
                    <a:pt x="1554" y="4564"/>
                  </a:lnTo>
                  <a:lnTo>
                    <a:pt x="1554" y="4710"/>
                  </a:lnTo>
                  <a:lnTo>
                    <a:pt x="1700" y="5098"/>
                  </a:lnTo>
                  <a:lnTo>
                    <a:pt x="1845" y="5778"/>
                  </a:lnTo>
                  <a:lnTo>
                    <a:pt x="1408" y="5875"/>
                  </a:lnTo>
                  <a:lnTo>
                    <a:pt x="923" y="5875"/>
                  </a:lnTo>
                  <a:lnTo>
                    <a:pt x="486" y="5778"/>
                  </a:lnTo>
                  <a:lnTo>
                    <a:pt x="49" y="5584"/>
                  </a:lnTo>
                  <a:lnTo>
                    <a:pt x="0" y="5584"/>
                  </a:lnTo>
                  <a:lnTo>
                    <a:pt x="0" y="5632"/>
                  </a:lnTo>
                  <a:lnTo>
                    <a:pt x="292" y="5875"/>
                  </a:lnTo>
                  <a:lnTo>
                    <a:pt x="583" y="6021"/>
                  </a:lnTo>
                  <a:lnTo>
                    <a:pt x="874" y="6118"/>
                  </a:lnTo>
                  <a:lnTo>
                    <a:pt x="1263" y="6166"/>
                  </a:lnTo>
                  <a:lnTo>
                    <a:pt x="1554" y="6166"/>
                  </a:lnTo>
                  <a:lnTo>
                    <a:pt x="1845" y="6069"/>
                  </a:lnTo>
                  <a:lnTo>
                    <a:pt x="1943" y="6069"/>
                  </a:lnTo>
                  <a:lnTo>
                    <a:pt x="2040" y="6021"/>
                  </a:lnTo>
                  <a:lnTo>
                    <a:pt x="2088" y="5972"/>
                  </a:lnTo>
                  <a:lnTo>
                    <a:pt x="2137" y="5875"/>
                  </a:lnTo>
                  <a:lnTo>
                    <a:pt x="2137" y="5827"/>
                  </a:lnTo>
                  <a:lnTo>
                    <a:pt x="1991" y="5195"/>
                  </a:lnTo>
                  <a:lnTo>
                    <a:pt x="1943" y="4856"/>
                  </a:lnTo>
                  <a:lnTo>
                    <a:pt x="2428" y="5001"/>
                  </a:lnTo>
                  <a:lnTo>
                    <a:pt x="2671" y="5001"/>
                  </a:lnTo>
                  <a:lnTo>
                    <a:pt x="2768" y="4953"/>
                  </a:lnTo>
                  <a:lnTo>
                    <a:pt x="2768" y="4904"/>
                  </a:lnTo>
                  <a:lnTo>
                    <a:pt x="2477" y="3690"/>
                  </a:lnTo>
                  <a:lnTo>
                    <a:pt x="2137" y="2428"/>
                  </a:lnTo>
                  <a:lnTo>
                    <a:pt x="1700" y="1214"/>
                  </a:lnTo>
                  <a:lnTo>
                    <a:pt x="1214" y="49"/>
                  </a:lnTo>
                  <a:lnTo>
                    <a:pt x="11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9"/>
            <p:cNvSpPr/>
            <p:nvPr/>
          </p:nvSpPr>
          <p:spPr>
            <a:xfrm>
              <a:off x="3870075" y="1415500"/>
              <a:ext cx="42500" cy="30375"/>
            </a:xfrm>
            <a:custGeom>
              <a:avLst/>
              <a:gdLst/>
              <a:ahLst/>
              <a:cxnLst/>
              <a:rect l="l" t="t" r="r" b="b"/>
              <a:pathLst>
                <a:path w="1700" h="1215" extrusionOk="0">
                  <a:moveTo>
                    <a:pt x="97" y="0"/>
                  </a:moveTo>
                  <a:lnTo>
                    <a:pt x="49" y="243"/>
                  </a:lnTo>
                  <a:lnTo>
                    <a:pt x="0" y="486"/>
                  </a:lnTo>
                  <a:lnTo>
                    <a:pt x="49" y="729"/>
                  </a:lnTo>
                  <a:lnTo>
                    <a:pt x="97" y="971"/>
                  </a:lnTo>
                  <a:lnTo>
                    <a:pt x="146" y="1068"/>
                  </a:lnTo>
                  <a:lnTo>
                    <a:pt x="243" y="1117"/>
                  </a:lnTo>
                  <a:lnTo>
                    <a:pt x="340" y="1166"/>
                  </a:lnTo>
                  <a:lnTo>
                    <a:pt x="486" y="1214"/>
                  </a:lnTo>
                  <a:lnTo>
                    <a:pt x="777" y="1166"/>
                  </a:lnTo>
                  <a:lnTo>
                    <a:pt x="1020" y="1068"/>
                  </a:lnTo>
                  <a:lnTo>
                    <a:pt x="1214" y="923"/>
                  </a:lnTo>
                  <a:lnTo>
                    <a:pt x="1408" y="729"/>
                  </a:lnTo>
                  <a:lnTo>
                    <a:pt x="1554" y="534"/>
                  </a:lnTo>
                  <a:lnTo>
                    <a:pt x="1700" y="292"/>
                  </a:lnTo>
                  <a:lnTo>
                    <a:pt x="1263" y="340"/>
                  </a:lnTo>
                  <a:lnTo>
                    <a:pt x="874" y="292"/>
                  </a:lnTo>
                  <a:lnTo>
                    <a:pt x="486" y="195"/>
                  </a:lnTo>
                  <a:lnTo>
                    <a:pt x="9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9"/>
            <p:cNvSpPr/>
            <p:nvPr/>
          </p:nvSpPr>
          <p:spPr>
            <a:xfrm>
              <a:off x="3652800" y="1107200"/>
              <a:ext cx="335025" cy="271900"/>
            </a:xfrm>
            <a:custGeom>
              <a:avLst/>
              <a:gdLst/>
              <a:ahLst/>
              <a:cxnLst/>
              <a:rect l="l" t="t" r="r" b="b"/>
              <a:pathLst>
                <a:path w="13401" h="10876" extrusionOk="0">
                  <a:moveTo>
                    <a:pt x="10731" y="0"/>
                  </a:moveTo>
                  <a:lnTo>
                    <a:pt x="10633" y="97"/>
                  </a:lnTo>
                  <a:lnTo>
                    <a:pt x="10488" y="243"/>
                  </a:lnTo>
                  <a:lnTo>
                    <a:pt x="10391" y="389"/>
                  </a:lnTo>
                  <a:lnTo>
                    <a:pt x="10294" y="680"/>
                  </a:lnTo>
                  <a:lnTo>
                    <a:pt x="10245" y="777"/>
                  </a:lnTo>
                  <a:lnTo>
                    <a:pt x="8886" y="631"/>
                  </a:lnTo>
                  <a:lnTo>
                    <a:pt x="7575" y="583"/>
                  </a:lnTo>
                  <a:lnTo>
                    <a:pt x="6215" y="631"/>
                  </a:lnTo>
                  <a:lnTo>
                    <a:pt x="4904" y="777"/>
                  </a:lnTo>
                  <a:lnTo>
                    <a:pt x="4467" y="874"/>
                  </a:lnTo>
                  <a:lnTo>
                    <a:pt x="4030" y="1020"/>
                  </a:lnTo>
                  <a:lnTo>
                    <a:pt x="3690" y="1214"/>
                  </a:lnTo>
                  <a:lnTo>
                    <a:pt x="3351" y="1457"/>
                  </a:lnTo>
                  <a:lnTo>
                    <a:pt x="3011" y="1699"/>
                  </a:lnTo>
                  <a:lnTo>
                    <a:pt x="2768" y="1942"/>
                  </a:lnTo>
                  <a:lnTo>
                    <a:pt x="2331" y="2525"/>
                  </a:lnTo>
                  <a:lnTo>
                    <a:pt x="1991" y="3010"/>
                  </a:lnTo>
                  <a:lnTo>
                    <a:pt x="1748" y="3496"/>
                  </a:lnTo>
                  <a:lnTo>
                    <a:pt x="1603" y="3884"/>
                  </a:lnTo>
                  <a:lnTo>
                    <a:pt x="1360" y="3981"/>
                  </a:lnTo>
                  <a:lnTo>
                    <a:pt x="923" y="4273"/>
                  </a:lnTo>
                  <a:lnTo>
                    <a:pt x="632" y="4467"/>
                  </a:lnTo>
                  <a:lnTo>
                    <a:pt x="389" y="4710"/>
                  </a:lnTo>
                  <a:lnTo>
                    <a:pt x="146" y="5050"/>
                  </a:lnTo>
                  <a:lnTo>
                    <a:pt x="1" y="5389"/>
                  </a:lnTo>
                  <a:lnTo>
                    <a:pt x="1" y="5632"/>
                  </a:lnTo>
                  <a:lnTo>
                    <a:pt x="1" y="5923"/>
                  </a:lnTo>
                  <a:lnTo>
                    <a:pt x="195" y="6700"/>
                  </a:lnTo>
                  <a:lnTo>
                    <a:pt x="486" y="7623"/>
                  </a:lnTo>
                  <a:lnTo>
                    <a:pt x="874" y="8545"/>
                  </a:lnTo>
                  <a:lnTo>
                    <a:pt x="1360" y="9468"/>
                  </a:lnTo>
                  <a:lnTo>
                    <a:pt x="1603" y="9905"/>
                  </a:lnTo>
                  <a:lnTo>
                    <a:pt x="1846" y="10245"/>
                  </a:lnTo>
                  <a:lnTo>
                    <a:pt x="2088" y="10536"/>
                  </a:lnTo>
                  <a:lnTo>
                    <a:pt x="2331" y="10730"/>
                  </a:lnTo>
                  <a:lnTo>
                    <a:pt x="2574" y="10876"/>
                  </a:lnTo>
                  <a:lnTo>
                    <a:pt x="2768" y="10876"/>
                  </a:lnTo>
                  <a:lnTo>
                    <a:pt x="3059" y="10779"/>
                  </a:lnTo>
                  <a:lnTo>
                    <a:pt x="3302" y="10682"/>
                  </a:lnTo>
                  <a:lnTo>
                    <a:pt x="3496" y="10487"/>
                  </a:lnTo>
                  <a:lnTo>
                    <a:pt x="3690" y="10245"/>
                  </a:lnTo>
                  <a:lnTo>
                    <a:pt x="3836" y="10002"/>
                  </a:lnTo>
                  <a:lnTo>
                    <a:pt x="3982" y="9711"/>
                  </a:lnTo>
                  <a:lnTo>
                    <a:pt x="4127" y="9128"/>
                  </a:lnTo>
                  <a:lnTo>
                    <a:pt x="4225" y="8545"/>
                  </a:lnTo>
                  <a:lnTo>
                    <a:pt x="4273" y="8060"/>
                  </a:lnTo>
                  <a:lnTo>
                    <a:pt x="4273" y="7574"/>
                  </a:lnTo>
                  <a:lnTo>
                    <a:pt x="4710" y="7380"/>
                  </a:lnTo>
                  <a:lnTo>
                    <a:pt x="5147" y="7186"/>
                  </a:lnTo>
                  <a:lnTo>
                    <a:pt x="5681" y="6846"/>
                  </a:lnTo>
                  <a:lnTo>
                    <a:pt x="6167" y="6409"/>
                  </a:lnTo>
                  <a:lnTo>
                    <a:pt x="6409" y="6166"/>
                  </a:lnTo>
                  <a:lnTo>
                    <a:pt x="6652" y="5875"/>
                  </a:lnTo>
                  <a:lnTo>
                    <a:pt x="6846" y="5584"/>
                  </a:lnTo>
                  <a:lnTo>
                    <a:pt x="6992" y="5244"/>
                  </a:lnTo>
                  <a:lnTo>
                    <a:pt x="7089" y="4855"/>
                  </a:lnTo>
                  <a:lnTo>
                    <a:pt x="7138" y="4467"/>
                  </a:lnTo>
                  <a:lnTo>
                    <a:pt x="7623" y="4661"/>
                  </a:lnTo>
                  <a:lnTo>
                    <a:pt x="8157" y="4807"/>
                  </a:lnTo>
                  <a:lnTo>
                    <a:pt x="8837" y="4952"/>
                  </a:lnTo>
                  <a:lnTo>
                    <a:pt x="9614" y="5098"/>
                  </a:lnTo>
                  <a:lnTo>
                    <a:pt x="10488" y="5098"/>
                  </a:lnTo>
                  <a:lnTo>
                    <a:pt x="10876" y="5050"/>
                  </a:lnTo>
                  <a:lnTo>
                    <a:pt x="11313" y="4952"/>
                  </a:lnTo>
                  <a:lnTo>
                    <a:pt x="11702" y="4855"/>
                  </a:lnTo>
                  <a:lnTo>
                    <a:pt x="12090" y="4661"/>
                  </a:lnTo>
                  <a:lnTo>
                    <a:pt x="12430" y="4418"/>
                  </a:lnTo>
                  <a:lnTo>
                    <a:pt x="12721" y="4176"/>
                  </a:lnTo>
                  <a:lnTo>
                    <a:pt x="12915" y="3933"/>
                  </a:lnTo>
                  <a:lnTo>
                    <a:pt x="13110" y="3642"/>
                  </a:lnTo>
                  <a:lnTo>
                    <a:pt x="13255" y="3350"/>
                  </a:lnTo>
                  <a:lnTo>
                    <a:pt x="13304" y="3059"/>
                  </a:lnTo>
                  <a:lnTo>
                    <a:pt x="13352" y="2768"/>
                  </a:lnTo>
                  <a:lnTo>
                    <a:pt x="13401" y="2476"/>
                  </a:lnTo>
                  <a:lnTo>
                    <a:pt x="13352" y="1894"/>
                  </a:lnTo>
                  <a:lnTo>
                    <a:pt x="13207" y="1408"/>
                  </a:lnTo>
                  <a:lnTo>
                    <a:pt x="13110" y="1020"/>
                  </a:lnTo>
                  <a:lnTo>
                    <a:pt x="12964" y="777"/>
                  </a:lnTo>
                  <a:lnTo>
                    <a:pt x="12867" y="680"/>
                  </a:lnTo>
                  <a:lnTo>
                    <a:pt x="12818" y="631"/>
                  </a:lnTo>
                  <a:lnTo>
                    <a:pt x="12624" y="680"/>
                  </a:lnTo>
                  <a:lnTo>
                    <a:pt x="12381" y="777"/>
                  </a:lnTo>
                  <a:lnTo>
                    <a:pt x="12187" y="923"/>
                  </a:lnTo>
                  <a:lnTo>
                    <a:pt x="11750" y="1263"/>
                  </a:lnTo>
                  <a:lnTo>
                    <a:pt x="11604" y="1408"/>
                  </a:lnTo>
                  <a:lnTo>
                    <a:pt x="11556" y="1214"/>
                  </a:lnTo>
                  <a:lnTo>
                    <a:pt x="11410" y="728"/>
                  </a:lnTo>
                  <a:lnTo>
                    <a:pt x="11167" y="243"/>
                  </a:lnTo>
                  <a:lnTo>
                    <a:pt x="11022" y="97"/>
                  </a:lnTo>
                  <a:lnTo>
                    <a:pt x="1087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9"/>
            <p:cNvSpPr/>
            <p:nvPr/>
          </p:nvSpPr>
          <p:spPr>
            <a:xfrm>
              <a:off x="3741400" y="1201875"/>
              <a:ext cx="88650" cy="101975"/>
            </a:xfrm>
            <a:custGeom>
              <a:avLst/>
              <a:gdLst/>
              <a:ahLst/>
              <a:cxnLst/>
              <a:rect l="l" t="t" r="r" b="b"/>
              <a:pathLst>
                <a:path w="3546" h="4079" extrusionOk="0">
                  <a:moveTo>
                    <a:pt x="3545" y="0"/>
                  </a:moveTo>
                  <a:lnTo>
                    <a:pt x="3497" y="437"/>
                  </a:lnTo>
                  <a:lnTo>
                    <a:pt x="3497" y="826"/>
                  </a:lnTo>
                  <a:lnTo>
                    <a:pt x="3399" y="1165"/>
                  </a:lnTo>
                  <a:lnTo>
                    <a:pt x="3302" y="1505"/>
                  </a:lnTo>
                  <a:lnTo>
                    <a:pt x="3157" y="1845"/>
                  </a:lnTo>
                  <a:lnTo>
                    <a:pt x="3011" y="2185"/>
                  </a:lnTo>
                  <a:lnTo>
                    <a:pt x="2865" y="2476"/>
                  </a:lnTo>
                  <a:lnTo>
                    <a:pt x="2623" y="2768"/>
                  </a:lnTo>
                  <a:lnTo>
                    <a:pt x="2428" y="3010"/>
                  </a:lnTo>
                  <a:lnTo>
                    <a:pt x="2137" y="3205"/>
                  </a:lnTo>
                  <a:lnTo>
                    <a:pt x="1846" y="3399"/>
                  </a:lnTo>
                  <a:lnTo>
                    <a:pt x="1554" y="3593"/>
                  </a:lnTo>
                  <a:lnTo>
                    <a:pt x="1215" y="3739"/>
                  </a:lnTo>
                  <a:lnTo>
                    <a:pt x="875" y="3836"/>
                  </a:lnTo>
                  <a:lnTo>
                    <a:pt x="486" y="3884"/>
                  </a:lnTo>
                  <a:lnTo>
                    <a:pt x="1" y="3884"/>
                  </a:lnTo>
                  <a:lnTo>
                    <a:pt x="1" y="3933"/>
                  </a:lnTo>
                  <a:lnTo>
                    <a:pt x="1" y="3981"/>
                  </a:lnTo>
                  <a:lnTo>
                    <a:pt x="1" y="4030"/>
                  </a:lnTo>
                  <a:lnTo>
                    <a:pt x="438" y="4079"/>
                  </a:lnTo>
                  <a:lnTo>
                    <a:pt x="826" y="4030"/>
                  </a:lnTo>
                  <a:lnTo>
                    <a:pt x="1215" y="3981"/>
                  </a:lnTo>
                  <a:lnTo>
                    <a:pt x="1554" y="3836"/>
                  </a:lnTo>
                  <a:lnTo>
                    <a:pt x="1894" y="3690"/>
                  </a:lnTo>
                  <a:lnTo>
                    <a:pt x="2186" y="3447"/>
                  </a:lnTo>
                  <a:lnTo>
                    <a:pt x="2477" y="3205"/>
                  </a:lnTo>
                  <a:lnTo>
                    <a:pt x="2720" y="2913"/>
                  </a:lnTo>
                  <a:lnTo>
                    <a:pt x="2914" y="2622"/>
                  </a:lnTo>
                  <a:lnTo>
                    <a:pt x="3108" y="2282"/>
                  </a:lnTo>
                  <a:lnTo>
                    <a:pt x="3254" y="1894"/>
                  </a:lnTo>
                  <a:lnTo>
                    <a:pt x="3399" y="1554"/>
                  </a:lnTo>
                  <a:lnTo>
                    <a:pt x="3497" y="1165"/>
                  </a:lnTo>
                  <a:lnTo>
                    <a:pt x="3545" y="777"/>
                  </a:lnTo>
                  <a:lnTo>
                    <a:pt x="3545" y="389"/>
                  </a:lnTo>
                  <a:lnTo>
                    <a:pt x="354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9"/>
            <p:cNvSpPr/>
            <p:nvPr/>
          </p:nvSpPr>
          <p:spPr>
            <a:xfrm>
              <a:off x="3645525" y="1203075"/>
              <a:ext cx="76475" cy="174825"/>
            </a:xfrm>
            <a:custGeom>
              <a:avLst/>
              <a:gdLst/>
              <a:ahLst/>
              <a:cxnLst/>
              <a:rect l="l" t="t" r="r" b="b"/>
              <a:pathLst>
                <a:path w="3059" h="6993" extrusionOk="0">
                  <a:moveTo>
                    <a:pt x="1942" y="1"/>
                  </a:moveTo>
                  <a:lnTo>
                    <a:pt x="1457" y="244"/>
                  </a:lnTo>
                  <a:lnTo>
                    <a:pt x="1020" y="535"/>
                  </a:lnTo>
                  <a:lnTo>
                    <a:pt x="631" y="875"/>
                  </a:lnTo>
                  <a:lnTo>
                    <a:pt x="340" y="1215"/>
                  </a:lnTo>
                  <a:lnTo>
                    <a:pt x="146" y="1652"/>
                  </a:lnTo>
                  <a:lnTo>
                    <a:pt x="49" y="2088"/>
                  </a:lnTo>
                  <a:lnTo>
                    <a:pt x="0" y="2623"/>
                  </a:lnTo>
                  <a:lnTo>
                    <a:pt x="146" y="3157"/>
                  </a:lnTo>
                  <a:lnTo>
                    <a:pt x="292" y="3739"/>
                  </a:lnTo>
                  <a:lnTo>
                    <a:pt x="534" y="4273"/>
                  </a:lnTo>
                  <a:lnTo>
                    <a:pt x="826" y="4856"/>
                  </a:lnTo>
                  <a:lnTo>
                    <a:pt x="1165" y="5390"/>
                  </a:lnTo>
                  <a:lnTo>
                    <a:pt x="1554" y="5924"/>
                  </a:lnTo>
                  <a:lnTo>
                    <a:pt x="1991" y="6361"/>
                  </a:lnTo>
                  <a:lnTo>
                    <a:pt x="2476" y="6749"/>
                  </a:lnTo>
                  <a:lnTo>
                    <a:pt x="2719" y="6895"/>
                  </a:lnTo>
                  <a:lnTo>
                    <a:pt x="2962" y="6992"/>
                  </a:lnTo>
                  <a:lnTo>
                    <a:pt x="3059" y="6992"/>
                  </a:lnTo>
                  <a:lnTo>
                    <a:pt x="3059" y="6944"/>
                  </a:lnTo>
                  <a:lnTo>
                    <a:pt x="3010" y="6895"/>
                  </a:lnTo>
                  <a:lnTo>
                    <a:pt x="2622" y="6652"/>
                  </a:lnTo>
                  <a:lnTo>
                    <a:pt x="2185" y="6361"/>
                  </a:lnTo>
                  <a:lnTo>
                    <a:pt x="1845" y="5973"/>
                  </a:lnTo>
                  <a:lnTo>
                    <a:pt x="1505" y="5584"/>
                  </a:lnTo>
                  <a:lnTo>
                    <a:pt x="1214" y="5099"/>
                  </a:lnTo>
                  <a:lnTo>
                    <a:pt x="923" y="4662"/>
                  </a:lnTo>
                  <a:lnTo>
                    <a:pt x="486" y="3739"/>
                  </a:lnTo>
                  <a:lnTo>
                    <a:pt x="292" y="3205"/>
                  </a:lnTo>
                  <a:lnTo>
                    <a:pt x="194" y="2865"/>
                  </a:lnTo>
                  <a:lnTo>
                    <a:pt x="146" y="2574"/>
                  </a:lnTo>
                  <a:lnTo>
                    <a:pt x="146" y="2283"/>
                  </a:lnTo>
                  <a:lnTo>
                    <a:pt x="146" y="1991"/>
                  </a:lnTo>
                  <a:lnTo>
                    <a:pt x="243" y="1700"/>
                  </a:lnTo>
                  <a:lnTo>
                    <a:pt x="340" y="1409"/>
                  </a:lnTo>
                  <a:lnTo>
                    <a:pt x="486" y="1166"/>
                  </a:lnTo>
                  <a:lnTo>
                    <a:pt x="680" y="972"/>
                  </a:lnTo>
                  <a:lnTo>
                    <a:pt x="1068" y="632"/>
                  </a:lnTo>
                  <a:lnTo>
                    <a:pt x="1505" y="341"/>
                  </a:lnTo>
                  <a:lnTo>
                    <a:pt x="1942" y="49"/>
                  </a:lnTo>
                  <a:lnTo>
                    <a:pt x="194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9"/>
            <p:cNvSpPr/>
            <p:nvPr/>
          </p:nvSpPr>
          <p:spPr>
            <a:xfrm>
              <a:off x="3890700" y="1125400"/>
              <a:ext cx="105625" cy="108050"/>
            </a:xfrm>
            <a:custGeom>
              <a:avLst/>
              <a:gdLst/>
              <a:ahLst/>
              <a:cxnLst/>
              <a:rect l="l" t="t" r="r" b="b"/>
              <a:pathLst>
                <a:path w="4225" h="4322" extrusionOk="0">
                  <a:moveTo>
                    <a:pt x="3351" y="0"/>
                  </a:moveTo>
                  <a:lnTo>
                    <a:pt x="3351" y="49"/>
                  </a:lnTo>
                  <a:lnTo>
                    <a:pt x="3351" y="98"/>
                  </a:lnTo>
                  <a:lnTo>
                    <a:pt x="3594" y="486"/>
                  </a:lnTo>
                  <a:lnTo>
                    <a:pt x="3788" y="874"/>
                  </a:lnTo>
                  <a:lnTo>
                    <a:pt x="3933" y="1311"/>
                  </a:lnTo>
                  <a:lnTo>
                    <a:pt x="4031" y="1748"/>
                  </a:lnTo>
                  <a:lnTo>
                    <a:pt x="4079" y="2185"/>
                  </a:lnTo>
                  <a:lnTo>
                    <a:pt x="3982" y="2622"/>
                  </a:lnTo>
                  <a:lnTo>
                    <a:pt x="3885" y="2816"/>
                  </a:lnTo>
                  <a:lnTo>
                    <a:pt x="3788" y="3011"/>
                  </a:lnTo>
                  <a:lnTo>
                    <a:pt x="3642" y="3205"/>
                  </a:lnTo>
                  <a:lnTo>
                    <a:pt x="3448" y="3399"/>
                  </a:lnTo>
                  <a:lnTo>
                    <a:pt x="3108" y="3642"/>
                  </a:lnTo>
                  <a:lnTo>
                    <a:pt x="2720" y="3885"/>
                  </a:lnTo>
                  <a:lnTo>
                    <a:pt x="2283" y="4030"/>
                  </a:lnTo>
                  <a:lnTo>
                    <a:pt x="1846" y="4127"/>
                  </a:lnTo>
                  <a:lnTo>
                    <a:pt x="1409" y="4176"/>
                  </a:lnTo>
                  <a:lnTo>
                    <a:pt x="972" y="4176"/>
                  </a:lnTo>
                  <a:lnTo>
                    <a:pt x="535" y="4127"/>
                  </a:lnTo>
                  <a:lnTo>
                    <a:pt x="98" y="3982"/>
                  </a:lnTo>
                  <a:lnTo>
                    <a:pt x="49" y="3982"/>
                  </a:lnTo>
                  <a:lnTo>
                    <a:pt x="1" y="4030"/>
                  </a:lnTo>
                  <a:lnTo>
                    <a:pt x="1" y="4079"/>
                  </a:lnTo>
                  <a:lnTo>
                    <a:pt x="49" y="4127"/>
                  </a:lnTo>
                  <a:lnTo>
                    <a:pt x="486" y="4273"/>
                  </a:lnTo>
                  <a:lnTo>
                    <a:pt x="972" y="4322"/>
                  </a:lnTo>
                  <a:lnTo>
                    <a:pt x="1506" y="4322"/>
                  </a:lnTo>
                  <a:lnTo>
                    <a:pt x="2040" y="4273"/>
                  </a:lnTo>
                  <a:lnTo>
                    <a:pt x="2525" y="4127"/>
                  </a:lnTo>
                  <a:lnTo>
                    <a:pt x="2962" y="3933"/>
                  </a:lnTo>
                  <a:lnTo>
                    <a:pt x="3399" y="3690"/>
                  </a:lnTo>
                  <a:lnTo>
                    <a:pt x="3739" y="3351"/>
                  </a:lnTo>
                  <a:lnTo>
                    <a:pt x="3982" y="2962"/>
                  </a:lnTo>
                  <a:lnTo>
                    <a:pt x="4176" y="2525"/>
                  </a:lnTo>
                  <a:lnTo>
                    <a:pt x="4225" y="2088"/>
                  </a:lnTo>
                  <a:lnTo>
                    <a:pt x="4225" y="1651"/>
                  </a:lnTo>
                  <a:lnTo>
                    <a:pt x="4128" y="1166"/>
                  </a:lnTo>
                  <a:lnTo>
                    <a:pt x="3933" y="777"/>
                  </a:lnTo>
                  <a:lnTo>
                    <a:pt x="3739" y="340"/>
                  </a:lnTo>
                  <a:lnTo>
                    <a:pt x="34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9"/>
            <p:cNvSpPr/>
            <p:nvPr/>
          </p:nvSpPr>
          <p:spPr>
            <a:xfrm>
              <a:off x="3660075" y="1345100"/>
              <a:ext cx="88650" cy="114125"/>
            </a:xfrm>
            <a:custGeom>
              <a:avLst/>
              <a:gdLst/>
              <a:ahLst/>
              <a:cxnLst/>
              <a:rect l="l" t="t" r="r" b="b"/>
              <a:pathLst>
                <a:path w="3546" h="4565" extrusionOk="0">
                  <a:moveTo>
                    <a:pt x="778" y="0"/>
                  </a:moveTo>
                  <a:lnTo>
                    <a:pt x="583" y="49"/>
                  </a:lnTo>
                  <a:lnTo>
                    <a:pt x="389" y="97"/>
                  </a:lnTo>
                  <a:lnTo>
                    <a:pt x="195" y="243"/>
                  </a:lnTo>
                  <a:lnTo>
                    <a:pt x="98" y="437"/>
                  </a:lnTo>
                  <a:lnTo>
                    <a:pt x="1" y="680"/>
                  </a:lnTo>
                  <a:lnTo>
                    <a:pt x="1" y="971"/>
                  </a:lnTo>
                  <a:lnTo>
                    <a:pt x="1" y="1311"/>
                  </a:lnTo>
                  <a:lnTo>
                    <a:pt x="49" y="1651"/>
                  </a:lnTo>
                  <a:lnTo>
                    <a:pt x="244" y="2331"/>
                  </a:lnTo>
                  <a:lnTo>
                    <a:pt x="583" y="3059"/>
                  </a:lnTo>
                  <a:lnTo>
                    <a:pt x="972" y="3690"/>
                  </a:lnTo>
                  <a:lnTo>
                    <a:pt x="1166" y="3982"/>
                  </a:lnTo>
                  <a:lnTo>
                    <a:pt x="1409" y="4176"/>
                  </a:lnTo>
                  <a:lnTo>
                    <a:pt x="1652" y="4370"/>
                  </a:lnTo>
                  <a:lnTo>
                    <a:pt x="1894" y="4467"/>
                  </a:lnTo>
                  <a:lnTo>
                    <a:pt x="2137" y="4564"/>
                  </a:lnTo>
                  <a:lnTo>
                    <a:pt x="2623" y="4564"/>
                  </a:lnTo>
                  <a:lnTo>
                    <a:pt x="2817" y="4467"/>
                  </a:lnTo>
                  <a:lnTo>
                    <a:pt x="3060" y="4370"/>
                  </a:lnTo>
                  <a:lnTo>
                    <a:pt x="3254" y="4224"/>
                  </a:lnTo>
                  <a:lnTo>
                    <a:pt x="3399" y="4030"/>
                  </a:lnTo>
                  <a:lnTo>
                    <a:pt x="3545" y="3787"/>
                  </a:lnTo>
                  <a:lnTo>
                    <a:pt x="3545" y="3739"/>
                  </a:lnTo>
                  <a:lnTo>
                    <a:pt x="3108" y="1797"/>
                  </a:lnTo>
                  <a:lnTo>
                    <a:pt x="2817" y="1457"/>
                  </a:lnTo>
                  <a:lnTo>
                    <a:pt x="2526" y="1117"/>
                  </a:lnTo>
                  <a:lnTo>
                    <a:pt x="2137" y="729"/>
                  </a:lnTo>
                  <a:lnTo>
                    <a:pt x="1700" y="389"/>
                  </a:lnTo>
                  <a:lnTo>
                    <a:pt x="1215" y="97"/>
                  </a:lnTo>
                  <a:lnTo>
                    <a:pt x="1020" y="49"/>
                  </a:lnTo>
                  <a:lnTo>
                    <a:pt x="778"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9"/>
            <p:cNvSpPr/>
            <p:nvPr/>
          </p:nvSpPr>
          <p:spPr>
            <a:xfrm>
              <a:off x="3679500" y="1371800"/>
              <a:ext cx="52225" cy="70425"/>
            </a:xfrm>
            <a:custGeom>
              <a:avLst/>
              <a:gdLst/>
              <a:ahLst/>
              <a:cxnLst/>
              <a:rect l="l" t="t" r="r" b="b"/>
              <a:pathLst>
                <a:path w="2089" h="2817" extrusionOk="0">
                  <a:moveTo>
                    <a:pt x="1" y="0"/>
                  </a:moveTo>
                  <a:lnTo>
                    <a:pt x="292" y="195"/>
                  </a:lnTo>
                  <a:lnTo>
                    <a:pt x="583" y="340"/>
                  </a:lnTo>
                  <a:lnTo>
                    <a:pt x="826" y="583"/>
                  </a:lnTo>
                  <a:lnTo>
                    <a:pt x="1069" y="826"/>
                  </a:lnTo>
                  <a:lnTo>
                    <a:pt x="1263" y="1069"/>
                  </a:lnTo>
                  <a:lnTo>
                    <a:pt x="1409" y="1360"/>
                  </a:lnTo>
                  <a:lnTo>
                    <a:pt x="1554" y="1651"/>
                  </a:lnTo>
                  <a:lnTo>
                    <a:pt x="1700" y="1943"/>
                  </a:lnTo>
                  <a:lnTo>
                    <a:pt x="1506" y="1748"/>
                  </a:lnTo>
                  <a:lnTo>
                    <a:pt x="1263" y="1651"/>
                  </a:lnTo>
                  <a:lnTo>
                    <a:pt x="1020" y="1651"/>
                  </a:lnTo>
                  <a:lnTo>
                    <a:pt x="729" y="1748"/>
                  </a:lnTo>
                  <a:lnTo>
                    <a:pt x="632" y="1797"/>
                  </a:lnTo>
                  <a:lnTo>
                    <a:pt x="632" y="1845"/>
                  </a:lnTo>
                  <a:lnTo>
                    <a:pt x="875" y="1797"/>
                  </a:lnTo>
                  <a:lnTo>
                    <a:pt x="1117" y="1845"/>
                  </a:lnTo>
                  <a:lnTo>
                    <a:pt x="1312" y="1943"/>
                  </a:lnTo>
                  <a:lnTo>
                    <a:pt x="1506" y="2088"/>
                  </a:lnTo>
                  <a:lnTo>
                    <a:pt x="1749" y="2428"/>
                  </a:lnTo>
                  <a:lnTo>
                    <a:pt x="1943" y="2768"/>
                  </a:lnTo>
                  <a:lnTo>
                    <a:pt x="1991" y="2816"/>
                  </a:lnTo>
                  <a:lnTo>
                    <a:pt x="2040" y="2816"/>
                  </a:lnTo>
                  <a:lnTo>
                    <a:pt x="2088" y="2768"/>
                  </a:lnTo>
                  <a:lnTo>
                    <a:pt x="2088" y="2719"/>
                  </a:lnTo>
                  <a:lnTo>
                    <a:pt x="2040" y="2282"/>
                  </a:lnTo>
                  <a:lnTo>
                    <a:pt x="1943" y="1845"/>
                  </a:lnTo>
                  <a:lnTo>
                    <a:pt x="1749" y="1360"/>
                  </a:lnTo>
                  <a:lnTo>
                    <a:pt x="1506" y="972"/>
                  </a:lnTo>
                  <a:lnTo>
                    <a:pt x="1166" y="583"/>
                  </a:lnTo>
                  <a:lnTo>
                    <a:pt x="826" y="292"/>
                  </a:lnTo>
                  <a:lnTo>
                    <a:pt x="438" y="98"/>
                  </a:lnTo>
                  <a:lnTo>
                    <a:pt x="19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9"/>
            <p:cNvSpPr/>
            <p:nvPr/>
          </p:nvSpPr>
          <p:spPr>
            <a:xfrm>
              <a:off x="3705000" y="1618200"/>
              <a:ext cx="250050" cy="234300"/>
            </a:xfrm>
            <a:custGeom>
              <a:avLst/>
              <a:gdLst/>
              <a:ahLst/>
              <a:cxnLst/>
              <a:rect l="l" t="t" r="r" b="b"/>
              <a:pathLst>
                <a:path w="10002" h="9372" extrusionOk="0">
                  <a:moveTo>
                    <a:pt x="1311" y="1"/>
                  </a:moveTo>
                  <a:lnTo>
                    <a:pt x="0" y="1845"/>
                  </a:lnTo>
                  <a:lnTo>
                    <a:pt x="2962" y="5730"/>
                  </a:lnTo>
                  <a:lnTo>
                    <a:pt x="5001" y="8351"/>
                  </a:lnTo>
                  <a:lnTo>
                    <a:pt x="5632" y="9128"/>
                  </a:lnTo>
                  <a:lnTo>
                    <a:pt x="5826" y="9322"/>
                  </a:lnTo>
                  <a:lnTo>
                    <a:pt x="5875" y="9371"/>
                  </a:lnTo>
                  <a:lnTo>
                    <a:pt x="5924" y="9371"/>
                  </a:lnTo>
                  <a:lnTo>
                    <a:pt x="7283" y="5584"/>
                  </a:lnTo>
                  <a:lnTo>
                    <a:pt x="10002" y="7866"/>
                  </a:lnTo>
                  <a:lnTo>
                    <a:pt x="9177" y="1554"/>
                  </a:lnTo>
                  <a:lnTo>
                    <a:pt x="8254" y="437"/>
                  </a:lnTo>
                  <a:lnTo>
                    <a:pt x="6992" y="4759"/>
                  </a:lnTo>
                  <a:lnTo>
                    <a:pt x="131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9"/>
            <p:cNvSpPr/>
            <p:nvPr/>
          </p:nvSpPr>
          <p:spPr>
            <a:xfrm>
              <a:off x="3702575" y="1658250"/>
              <a:ext cx="257350" cy="202725"/>
            </a:xfrm>
            <a:custGeom>
              <a:avLst/>
              <a:gdLst/>
              <a:ahLst/>
              <a:cxnLst/>
              <a:rect l="l" t="t" r="r" b="b"/>
              <a:pathLst>
                <a:path w="10294" h="8109" extrusionOk="0">
                  <a:moveTo>
                    <a:pt x="9274" y="1"/>
                  </a:moveTo>
                  <a:lnTo>
                    <a:pt x="9274" y="535"/>
                  </a:lnTo>
                  <a:lnTo>
                    <a:pt x="9322" y="1263"/>
                  </a:lnTo>
                  <a:lnTo>
                    <a:pt x="9516" y="3011"/>
                  </a:lnTo>
                  <a:lnTo>
                    <a:pt x="9759" y="4759"/>
                  </a:lnTo>
                  <a:lnTo>
                    <a:pt x="9953" y="5924"/>
                  </a:lnTo>
                  <a:lnTo>
                    <a:pt x="9953" y="5924"/>
                  </a:lnTo>
                  <a:lnTo>
                    <a:pt x="8642" y="4904"/>
                  </a:lnTo>
                  <a:lnTo>
                    <a:pt x="7768" y="4273"/>
                  </a:lnTo>
                  <a:lnTo>
                    <a:pt x="7380" y="3982"/>
                  </a:lnTo>
                  <a:lnTo>
                    <a:pt x="7040" y="4759"/>
                  </a:lnTo>
                  <a:lnTo>
                    <a:pt x="6603" y="5924"/>
                  </a:lnTo>
                  <a:lnTo>
                    <a:pt x="6021" y="7575"/>
                  </a:lnTo>
                  <a:lnTo>
                    <a:pt x="4855" y="6070"/>
                  </a:lnTo>
                  <a:lnTo>
                    <a:pt x="3107" y="3885"/>
                  </a:lnTo>
                  <a:lnTo>
                    <a:pt x="1311" y="1749"/>
                  </a:lnTo>
                  <a:lnTo>
                    <a:pt x="49" y="292"/>
                  </a:lnTo>
                  <a:lnTo>
                    <a:pt x="0" y="243"/>
                  </a:lnTo>
                  <a:lnTo>
                    <a:pt x="0" y="292"/>
                  </a:lnTo>
                  <a:lnTo>
                    <a:pt x="486" y="1020"/>
                  </a:lnTo>
                  <a:lnTo>
                    <a:pt x="1311" y="2088"/>
                  </a:lnTo>
                  <a:lnTo>
                    <a:pt x="3302" y="4710"/>
                  </a:lnTo>
                  <a:lnTo>
                    <a:pt x="5147" y="7089"/>
                  </a:lnTo>
                  <a:lnTo>
                    <a:pt x="6021" y="8109"/>
                  </a:lnTo>
                  <a:lnTo>
                    <a:pt x="6797" y="6167"/>
                  </a:lnTo>
                  <a:lnTo>
                    <a:pt x="7429" y="4128"/>
                  </a:lnTo>
                  <a:lnTo>
                    <a:pt x="9031" y="5536"/>
                  </a:lnTo>
                  <a:lnTo>
                    <a:pt x="9905" y="6312"/>
                  </a:lnTo>
                  <a:lnTo>
                    <a:pt x="10196" y="6507"/>
                  </a:lnTo>
                  <a:lnTo>
                    <a:pt x="10293" y="6555"/>
                  </a:lnTo>
                  <a:lnTo>
                    <a:pt x="10293" y="6555"/>
                  </a:lnTo>
                  <a:lnTo>
                    <a:pt x="10148" y="4807"/>
                  </a:lnTo>
                  <a:lnTo>
                    <a:pt x="9856" y="3108"/>
                  </a:lnTo>
                  <a:lnTo>
                    <a:pt x="9613" y="1554"/>
                  </a:lnTo>
                  <a:lnTo>
                    <a:pt x="932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9"/>
            <p:cNvSpPr/>
            <p:nvPr/>
          </p:nvSpPr>
          <p:spPr>
            <a:xfrm>
              <a:off x="3403975" y="784325"/>
              <a:ext cx="348375" cy="995325"/>
            </a:xfrm>
            <a:custGeom>
              <a:avLst/>
              <a:gdLst/>
              <a:ahLst/>
              <a:cxnLst/>
              <a:rect l="l" t="t" r="r" b="b"/>
              <a:pathLst>
                <a:path w="13935" h="39813" extrusionOk="0">
                  <a:moveTo>
                    <a:pt x="4127" y="0"/>
                  </a:moveTo>
                  <a:lnTo>
                    <a:pt x="3982" y="49"/>
                  </a:lnTo>
                  <a:lnTo>
                    <a:pt x="3836" y="97"/>
                  </a:lnTo>
                  <a:lnTo>
                    <a:pt x="3739" y="195"/>
                  </a:lnTo>
                  <a:lnTo>
                    <a:pt x="3496" y="923"/>
                  </a:lnTo>
                  <a:lnTo>
                    <a:pt x="3205" y="1797"/>
                  </a:lnTo>
                  <a:lnTo>
                    <a:pt x="2914" y="2865"/>
                  </a:lnTo>
                  <a:lnTo>
                    <a:pt x="2574" y="4030"/>
                  </a:lnTo>
                  <a:lnTo>
                    <a:pt x="1991" y="6749"/>
                  </a:lnTo>
                  <a:lnTo>
                    <a:pt x="1360" y="9662"/>
                  </a:lnTo>
                  <a:lnTo>
                    <a:pt x="826" y="12721"/>
                  </a:lnTo>
                  <a:lnTo>
                    <a:pt x="437" y="15586"/>
                  </a:lnTo>
                  <a:lnTo>
                    <a:pt x="98" y="18159"/>
                  </a:lnTo>
                  <a:lnTo>
                    <a:pt x="49" y="19227"/>
                  </a:lnTo>
                  <a:lnTo>
                    <a:pt x="0" y="20149"/>
                  </a:lnTo>
                  <a:lnTo>
                    <a:pt x="0" y="20683"/>
                  </a:lnTo>
                  <a:lnTo>
                    <a:pt x="49" y="21266"/>
                  </a:lnTo>
                  <a:lnTo>
                    <a:pt x="195" y="22431"/>
                  </a:lnTo>
                  <a:lnTo>
                    <a:pt x="486" y="23694"/>
                  </a:lnTo>
                  <a:lnTo>
                    <a:pt x="826" y="25005"/>
                  </a:lnTo>
                  <a:lnTo>
                    <a:pt x="1311" y="26364"/>
                  </a:lnTo>
                  <a:lnTo>
                    <a:pt x="1845" y="27675"/>
                  </a:lnTo>
                  <a:lnTo>
                    <a:pt x="2428" y="29034"/>
                  </a:lnTo>
                  <a:lnTo>
                    <a:pt x="3059" y="30345"/>
                  </a:lnTo>
                  <a:lnTo>
                    <a:pt x="3739" y="31608"/>
                  </a:lnTo>
                  <a:lnTo>
                    <a:pt x="4419" y="32821"/>
                  </a:lnTo>
                  <a:lnTo>
                    <a:pt x="5098" y="33987"/>
                  </a:lnTo>
                  <a:lnTo>
                    <a:pt x="5778" y="35055"/>
                  </a:lnTo>
                  <a:lnTo>
                    <a:pt x="6409" y="36074"/>
                  </a:lnTo>
                  <a:lnTo>
                    <a:pt x="7040" y="36900"/>
                  </a:lnTo>
                  <a:lnTo>
                    <a:pt x="7623" y="37628"/>
                  </a:lnTo>
                  <a:lnTo>
                    <a:pt x="8109" y="38211"/>
                  </a:lnTo>
                  <a:lnTo>
                    <a:pt x="8691" y="38745"/>
                  </a:lnTo>
                  <a:lnTo>
                    <a:pt x="9274" y="39182"/>
                  </a:lnTo>
                  <a:lnTo>
                    <a:pt x="9808" y="39473"/>
                  </a:lnTo>
                  <a:lnTo>
                    <a:pt x="10342" y="39716"/>
                  </a:lnTo>
                  <a:lnTo>
                    <a:pt x="10779" y="39813"/>
                  </a:lnTo>
                  <a:lnTo>
                    <a:pt x="11264" y="39813"/>
                  </a:lnTo>
                  <a:lnTo>
                    <a:pt x="11653" y="39764"/>
                  </a:lnTo>
                  <a:lnTo>
                    <a:pt x="11993" y="39570"/>
                  </a:lnTo>
                  <a:lnTo>
                    <a:pt x="12284" y="39279"/>
                  </a:lnTo>
                  <a:lnTo>
                    <a:pt x="12527" y="38890"/>
                  </a:lnTo>
                  <a:lnTo>
                    <a:pt x="12672" y="38405"/>
                  </a:lnTo>
                  <a:lnTo>
                    <a:pt x="12770" y="37822"/>
                  </a:lnTo>
                  <a:lnTo>
                    <a:pt x="12770" y="37143"/>
                  </a:lnTo>
                  <a:lnTo>
                    <a:pt x="12721" y="36414"/>
                  </a:lnTo>
                  <a:lnTo>
                    <a:pt x="12527" y="35540"/>
                  </a:lnTo>
                  <a:lnTo>
                    <a:pt x="12284" y="34618"/>
                  </a:lnTo>
                  <a:lnTo>
                    <a:pt x="11653" y="32433"/>
                  </a:lnTo>
                  <a:lnTo>
                    <a:pt x="11070" y="30297"/>
                  </a:lnTo>
                  <a:lnTo>
                    <a:pt x="10633" y="28209"/>
                  </a:lnTo>
                  <a:lnTo>
                    <a:pt x="10293" y="26267"/>
                  </a:lnTo>
                  <a:lnTo>
                    <a:pt x="10002" y="24568"/>
                  </a:lnTo>
                  <a:lnTo>
                    <a:pt x="9856" y="23111"/>
                  </a:lnTo>
                  <a:lnTo>
                    <a:pt x="9808" y="21994"/>
                  </a:lnTo>
                  <a:lnTo>
                    <a:pt x="9856" y="21315"/>
                  </a:lnTo>
                  <a:lnTo>
                    <a:pt x="9954" y="20732"/>
                  </a:lnTo>
                  <a:lnTo>
                    <a:pt x="10148" y="20004"/>
                  </a:lnTo>
                  <a:lnTo>
                    <a:pt x="10682" y="18159"/>
                  </a:lnTo>
                  <a:lnTo>
                    <a:pt x="12090" y="13643"/>
                  </a:lnTo>
                  <a:lnTo>
                    <a:pt x="12770" y="11313"/>
                  </a:lnTo>
                  <a:lnTo>
                    <a:pt x="13401" y="9274"/>
                  </a:lnTo>
                  <a:lnTo>
                    <a:pt x="13789" y="7623"/>
                  </a:lnTo>
                  <a:lnTo>
                    <a:pt x="13886" y="7040"/>
                  </a:lnTo>
                  <a:lnTo>
                    <a:pt x="13935" y="6603"/>
                  </a:lnTo>
                  <a:lnTo>
                    <a:pt x="13886" y="6458"/>
                  </a:lnTo>
                  <a:lnTo>
                    <a:pt x="13838" y="6264"/>
                  </a:lnTo>
                  <a:lnTo>
                    <a:pt x="13498" y="5827"/>
                  </a:lnTo>
                  <a:lnTo>
                    <a:pt x="13012" y="5293"/>
                  </a:lnTo>
                  <a:lnTo>
                    <a:pt x="12381" y="4710"/>
                  </a:lnTo>
                  <a:lnTo>
                    <a:pt x="11653" y="4127"/>
                  </a:lnTo>
                  <a:lnTo>
                    <a:pt x="10827" y="3496"/>
                  </a:lnTo>
                  <a:lnTo>
                    <a:pt x="9954" y="2865"/>
                  </a:lnTo>
                  <a:lnTo>
                    <a:pt x="9031" y="2282"/>
                  </a:lnTo>
                  <a:lnTo>
                    <a:pt x="8109" y="1700"/>
                  </a:lnTo>
                  <a:lnTo>
                    <a:pt x="7235" y="1166"/>
                  </a:lnTo>
                  <a:lnTo>
                    <a:pt x="6361" y="729"/>
                  </a:lnTo>
                  <a:lnTo>
                    <a:pt x="5584" y="389"/>
                  </a:lnTo>
                  <a:lnTo>
                    <a:pt x="4904" y="146"/>
                  </a:lnTo>
                  <a:lnTo>
                    <a:pt x="4370"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9"/>
            <p:cNvSpPr/>
            <p:nvPr/>
          </p:nvSpPr>
          <p:spPr>
            <a:xfrm>
              <a:off x="3480450" y="490575"/>
              <a:ext cx="404200" cy="484350"/>
            </a:xfrm>
            <a:custGeom>
              <a:avLst/>
              <a:gdLst/>
              <a:ahLst/>
              <a:cxnLst/>
              <a:rect l="l" t="t" r="r" b="b"/>
              <a:pathLst>
                <a:path w="16168" h="19374" extrusionOk="0">
                  <a:moveTo>
                    <a:pt x="7817" y="1"/>
                  </a:moveTo>
                  <a:lnTo>
                    <a:pt x="7526" y="49"/>
                  </a:lnTo>
                  <a:lnTo>
                    <a:pt x="7186" y="195"/>
                  </a:lnTo>
                  <a:lnTo>
                    <a:pt x="6846" y="438"/>
                  </a:lnTo>
                  <a:lnTo>
                    <a:pt x="6506" y="729"/>
                  </a:lnTo>
                  <a:lnTo>
                    <a:pt x="6118" y="1117"/>
                  </a:lnTo>
                  <a:lnTo>
                    <a:pt x="5389" y="1943"/>
                  </a:lnTo>
                  <a:lnTo>
                    <a:pt x="4661" y="2914"/>
                  </a:lnTo>
                  <a:lnTo>
                    <a:pt x="3981" y="3885"/>
                  </a:lnTo>
                  <a:lnTo>
                    <a:pt x="3399" y="4759"/>
                  </a:lnTo>
                  <a:lnTo>
                    <a:pt x="3010" y="5487"/>
                  </a:lnTo>
                  <a:lnTo>
                    <a:pt x="2622" y="6264"/>
                  </a:lnTo>
                  <a:lnTo>
                    <a:pt x="2185" y="7381"/>
                  </a:lnTo>
                  <a:lnTo>
                    <a:pt x="1699" y="8692"/>
                  </a:lnTo>
                  <a:lnTo>
                    <a:pt x="1263" y="10100"/>
                  </a:lnTo>
                  <a:lnTo>
                    <a:pt x="437" y="12818"/>
                  </a:lnTo>
                  <a:lnTo>
                    <a:pt x="0" y="14566"/>
                  </a:lnTo>
                  <a:lnTo>
                    <a:pt x="9711" y="19373"/>
                  </a:lnTo>
                  <a:lnTo>
                    <a:pt x="11264" y="15149"/>
                  </a:lnTo>
                  <a:lnTo>
                    <a:pt x="13012" y="10634"/>
                  </a:lnTo>
                  <a:lnTo>
                    <a:pt x="13206" y="10294"/>
                  </a:lnTo>
                  <a:lnTo>
                    <a:pt x="13449" y="9905"/>
                  </a:lnTo>
                  <a:lnTo>
                    <a:pt x="13983" y="9177"/>
                  </a:lnTo>
                  <a:lnTo>
                    <a:pt x="15148" y="7623"/>
                  </a:lnTo>
                  <a:lnTo>
                    <a:pt x="15682" y="6895"/>
                  </a:lnTo>
                  <a:lnTo>
                    <a:pt x="15877" y="6507"/>
                  </a:lnTo>
                  <a:lnTo>
                    <a:pt x="16071" y="6167"/>
                  </a:lnTo>
                  <a:lnTo>
                    <a:pt x="16168" y="5876"/>
                  </a:lnTo>
                  <a:lnTo>
                    <a:pt x="16168" y="5584"/>
                  </a:lnTo>
                  <a:lnTo>
                    <a:pt x="16168" y="5293"/>
                  </a:lnTo>
                  <a:lnTo>
                    <a:pt x="16022" y="5050"/>
                  </a:lnTo>
                  <a:lnTo>
                    <a:pt x="15877" y="4856"/>
                  </a:lnTo>
                  <a:lnTo>
                    <a:pt x="15731" y="4759"/>
                  </a:lnTo>
                  <a:lnTo>
                    <a:pt x="15585" y="4710"/>
                  </a:lnTo>
                  <a:lnTo>
                    <a:pt x="15391" y="4662"/>
                  </a:lnTo>
                  <a:lnTo>
                    <a:pt x="15197" y="4662"/>
                  </a:lnTo>
                  <a:lnTo>
                    <a:pt x="15051" y="4710"/>
                  </a:lnTo>
                  <a:lnTo>
                    <a:pt x="14663" y="4905"/>
                  </a:lnTo>
                  <a:lnTo>
                    <a:pt x="14372" y="5099"/>
                  </a:lnTo>
                  <a:lnTo>
                    <a:pt x="14080" y="5293"/>
                  </a:lnTo>
                  <a:lnTo>
                    <a:pt x="13837" y="5536"/>
                  </a:lnTo>
                  <a:lnTo>
                    <a:pt x="14080" y="5196"/>
                  </a:lnTo>
                  <a:lnTo>
                    <a:pt x="14274" y="4905"/>
                  </a:lnTo>
                  <a:lnTo>
                    <a:pt x="14469" y="4468"/>
                  </a:lnTo>
                  <a:lnTo>
                    <a:pt x="14614" y="4031"/>
                  </a:lnTo>
                  <a:lnTo>
                    <a:pt x="14663" y="3836"/>
                  </a:lnTo>
                  <a:lnTo>
                    <a:pt x="14663" y="3642"/>
                  </a:lnTo>
                  <a:lnTo>
                    <a:pt x="14663" y="3399"/>
                  </a:lnTo>
                  <a:lnTo>
                    <a:pt x="14566" y="3205"/>
                  </a:lnTo>
                  <a:lnTo>
                    <a:pt x="14420" y="3060"/>
                  </a:lnTo>
                  <a:lnTo>
                    <a:pt x="14226" y="2914"/>
                  </a:lnTo>
                  <a:lnTo>
                    <a:pt x="14032" y="2768"/>
                  </a:lnTo>
                  <a:lnTo>
                    <a:pt x="13789" y="2720"/>
                  </a:lnTo>
                  <a:lnTo>
                    <a:pt x="13303" y="2720"/>
                  </a:lnTo>
                  <a:lnTo>
                    <a:pt x="12818" y="2817"/>
                  </a:lnTo>
                  <a:lnTo>
                    <a:pt x="12332" y="3011"/>
                  </a:lnTo>
                  <a:lnTo>
                    <a:pt x="11944" y="3254"/>
                  </a:lnTo>
                  <a:lnTo>
                    <a:pt x="11653" y="3497"/>
                  </a:lnTo>
                  <a:lnTo>
                    <a:pt x="11361" y="3739"/>
                  </a:lnTo>
                  <a:lnTo>
                    <a:pt x="11556" y="3399"/>
                  </a:lnTo>
                  <a:lnTo>
                    <a:pt x="11701" y="3011"/>
                  </a:lnTo>
                  <a:lnTo>
                    <a:pt x="11847" y="2623"/>
                  </a:lnTo>
                  <a:lnTo>
                    <a:pt x="11895" y="2137"/>
                  </a:lnTo>
                  <a:lnTo>
                    <a:pt x="11895" y="1894"/>
                  </a:lnTo>
                  <a:lnTo>
                    <a:pt x="11895" y="1700"/>
                  </a:lnTo>
                  <a:lnTo>
                    <a:pt x="11798" y="1457"/>
                  </a:lnTo>
                  <a:lnTo>
                    <a:pt x="11701" y="1263"/>
                  </a:lnTo>
                  <a:lnTo>
                    <a:pt x="11556" y="1117"/>
                  </a:lnTo>
                  <a:lnTo>
                    <a:pt x="11361" y="972"/>
                  </a:lnTo>
                  <a:lnTo>
                    <a:pt x="11119" y="875"/>
                  </a:lnTo>
                  <a:lnTo>
                    <a:pt x="10876" y="826"/>
                  </a:lnTo>
                  <a:lnTo>
                    <a:pt x="10390" y="826"/>
                  </a:lnTo>
                  <a:lnTo>
                    <a:pt x="9953" y="972"/>
                  </a:lnTo>
                  <a:lnTo>
                    <a:pt x="9516" y="1215"/>
                  </a:lnTo>
                  <a:lnTo>
                    <a:pt x="9128" y="1457"/>
                  </a:lnTo>
                  <a:lnTo>
                    <a:pt x="8837" y="1700"/>
                  </a:lnTo>
                  <a:lnTo>
                    <a:pt x="8594" y="1943"/>
                  </a:lnTo>
                  <a:lnTo>
                    <a:pt x="8691" y="1749"/>
                  </a:lnTo>
                  <a:lnTo>
                    <a:pt x="8788" y="1506"/>
                  </a:lnTo>
                  <a:lnTo>
                    <a:pt x="8837" y="1215"/>
                  </a:lnTo>
                  <a:lnTo>
                    <a:pt x="8788" y="875"/>
                  </a:lnTo>
                  <a:lnTo>
                    <a:pt x="8691" y="583"/>
                  </a:lnTo>
                  <a:lnTo>
                    <a:pt x="8594" y="438"/>
                  </a:lnTo>
                  <a:lnTo>
                    <a:pt x="8448" y="292"/>
                  </a:lnTo>
                  <a:lnTo>
                    <a:pt x="8303" y="146"/>
                  </a:lnTo>
                  <a:lnTo>
                    <a:pt x="8060" y="49"/>
                  </a:lnTo>
                  <a:lnTo>
                    <a:pt x="7963"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9"/>
            <p:cNvSpPr/>
            <p:nvPr/>
          </p:nvSpPr>
          <p:spPr>
            <a:xfrm>
              <a:off x="3735350" y="620450"/>
              <a:ext cx="97125" cy="149325"/>
            </a:xfrm>
            <a:custGeom>
              <a:avLst/>
              <a:gdLst/>
              <a:ahLst/>
              <a:cxnLst/>
              <a:rect l="l" t="t" r="r" b="b"/>
              <a:pathLst>
                <a:path w="3885" h="5973" extrusionOk="0">
                  <a:moveTo>
                    <a:pt x="3836" y="1"/>
                  </a:moveTo>
                  <a:lnTo>
                    <a:pt x="3739" y="49"/>
                  </a:lnTo>
                  <a:lnTo>
                    <a:pt x="2865" y="632"/>
                  </a:lnTo>
                  <a:lnTo>
                    <a:pt x="2525" y="923"/>
                  </a:lnTo>
                  <a:lnTo>
                    <a:pt x="2185" y="1215"/>
                  </a:lnTo>
                  <a:lnTo>
                    <a:pt x="1894" y="1506"/>
                  </a:lnTo>
                  <a:lnTo>
                    <a:pt x="1602" y="1846"/>
                  </a:lnTo>
                  <a:lnTo>
                    <a:pt x="1165" y="2526"/>
                  </a:lnTo>
                  <a:lnTo>
                    <a:pt x="777" y="3254"/>
                  </a:lnTo>
                  <a:lnTo>
                    <a:pt x="486" y="4031"/>
                  </a:lnTo>
                  <a:lnTo>
                    <a:pt x="243" y="4953"/>
                  </a:lnTo>
                  <a:lnTo>
                    <a:pt x="0" y="5924"/>
                  </a:lnTo>
                  <a:lnTo>
                    <a:pt x="0" y="5973"/>
                  </a:lnTo>
                  <a:lnTo>
                    <a:pt x="49" y="5924"/>
                  </a:lnTo>
                  <a:lnTo>
                    <a:pt x="388" y="4953"/>
                  </a:lnTo>
                  <a:lnTo>
                    <a:pt x="728" y="4128"/>
                  </a:lnTo>
                  <a:lnTo>
                    <a:pt x="1068" y="3399"/>
                  </a:lnTo>
                  <a:lnTo>
                    <a:pt x="1457" y="2720"/>
                  </a:lnTo>
                  <a:lnTo>
                    <a:pt x="1894" y="2089"/>
                  </a:lnTo>
                  <a:lnTo>
                    <a:pt x="2428" y="1457"/>
                  </a:lnTo>
                  <a:lnTo>
                    <a:pt x="3059" y="826"/>
                  </a:lnTo>
                  <a:lnTo>
                    <a:pt x="3836" y="147"/>
                  </a:lnTo>
                  <a:lnTo>
                    <a:pt x="3884" y="98"/>
                  </a:lnTo>
                  <a:lnTo>
                    <a:pt x="3884" y="49"/>
                  </a:lnTo>
                  <a:lnTo>
                    <a:pt x="383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9"/>
            <p:cNvSpPr/>
            <p:nvPr/>
          </p:nvSpPr>
          <p:spPr>
            <a:xfrm>
              <a:off x="3668575" y="576750"/>
              <a:ext cx="102000" cy="157825"/>
            </a:xfrm>
            <a:custGeom>
              <a:avLst/>
              <a:gdLst/>
              <a:ahLst/>
              <a:cxnLst/>
              <a:rect l="l" t="t" r="r" b="b"/>
              <a:pathLst>
                <a:path w="4080" h="6313" extrusionOk="0">
                  <a:moveTo>
                    <a:pt x="3933" y="1"/>
                  </a:moveTo>
                  <a:lnTo>
                    <a:pt x="3108" y="729"/>
                  </a:lnTo>
                  <a:lnTo>
                    <a:pt x="2428" y="1409"/>
                  </a:lnTo>
                  <a:lnTo>
                    <a:pt x="1846" y="2089"/>
                  </a:lnTo>
                  <a:lnTo>
                    <a:pt x="1360" y="2817"/>
                  </a:lnTo>
                  <a:lnTo>
                    <a:pt x="972" y="3545"/>
                  </a:lnTo>
                  <a:lnTo>
                    <a:pt x="632" y="4371"/>
                  </a:lnTo>
                  <a:lnTo>
                    <a:pt x="292" y="5293"/>
                  </a:lnTo>
                  <a:lnTo>
                    <a:pt x="1" y="6313"/>
                  </a:lnTo>
                  <a:lnTo>
                    <a:pt x="49" y="6313"/>
                  </a:lnTo>
                  <a:lnTo>
                    <a:pt x="486" y="5342"/>
                  </a:lnTo>
                  <a:lnTo>
                    <a:pt x="875" y="4468"/>
                  </a:lnTo>
                  <a:lnTo>
                    <a:pt x="1263" y="3691"/>
                  </a:lnTo>
                  <a:lnTo>
                    <a:pt x="1700" y="2963"/>
                  </a:lnTo>
                  <a:lnTo>
                    <a:pt x="2137" y="2283"/>
                  </a:lnTo>
                  <a:lnTo>
                    <a:pt x="2671" y="1603"/>
                  </a:lnTo>
                  <a:lnTo>
                    <a:pt x="3302" y="875"/>
                  </a:lnTo>
                  <a:lnTo>
                    <a:pt x="4031" y="147"/>
                  </a:lnTo>
                  <a:lnTo>
                    <a:pt x="4079" y="50"/>
                  </a:lnTo>
                  <a:lnTo>
                    <a:pt x="407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9"/>
            <p:cNvSpPr/>
            <p:nvPr/>
          </p:nvSpPr>
          <p:spPr>
            <a:xfrm>
              <a:off x="3604250" y="539125"/>
              <a:ext cx="92275" cy="165100"/>
            </a:xfrm>
            <a:custGeom>
              <a:avLst/>
              <a:gdLst/>
              <a:ahLst/>
              <a:cxnLst/>
              <a:rect l="l" t="t" r="r" b="b"/>
              <a:pathLst>
                <a:path w="3691" h="6604" extrusionOk="0">
                  <a:moveTo>
                    <a:pt x="3642" y="1"/>
                  </a:moveTo>
                  <a:lnTo>
                    <a:pt x="3545" y="49"/>
                  </a:lnTo>
                  <a:lnTo>
                    <a:pt x="2816" y="681"/>
                  </a:lnTo>
                  <a:lnTo>
                    <a:pt x="2185" y="1409"/>
                  </a:lnTo>
                  <a:lnTo>
                    <a:pt x="1603" y="2137"/>
                  </a:lnTo>
                  <a:lnTo>
                    <a:pt x="1117" y="2963"/>
                  </a:lnTo>
                  <a:lnTo>
                    <a:pt x="729" y="3788"/>
                  </a:lnTo>
                  <a:lnTo>
                    <a:pt x="389" y="4710"/>
                  </a:lnTo>
                  <a:lnTo>
                    <a:pt x="146" y="5633"/>
                  </a:lnTo>
                  <a:lnTo>
                    <a:pt x="0" y="6555"/>
                  </a:lnTo>
                  <a:lnTo>
                    <a:pt x="0" y="6604"/>
                  </a:lnTo>
                  <a:lnTo>
                    <a:pt x="49" y="6604"/>
                  </a:lnTo>
                  <a:lnTo>
                    <a:pt x="98" y="6555"/>
                  </a:lnTo>
                  <a:lnTo>
                    <a:pt x="389" y="5536"/>
                  </a:lnTo>
                  <a:lnTo>
                    <a:pt x="680" y="4662"/>
                  </a:lnTo>
                  <a:lnTo>
                    <a:pt x="1020" y="3885"/>
                  </a:lnTo>
                  <a:lnTo>
                    <a:pt x="1408" y="3108"/>
                  </a:lnTo>
                  <a:lnTo>
                    <a:pt x="1845" y="2380"/>
                  </a:lnTo>
                  <a:lnTo>
                    <a:pt x="2331" y="1652"/>
                  </a:lnTo>
                  <a:lnTo>
                    <a:pt x="2962" y="923"/>
                  </a:lnTo>
                  <a:lnTo>
                    <a:pt x="3593" y="147"/>
                  </a:lnTo>
                  <a:lnTo>
                    <a:pt x="3690" y="49"/>
                  </a:lnTo>
                  <a:lnTo>
                    <a:pt x="369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9"/>
            <p:cNvSpPr/>
            <p:nvPr/>
          </p:nvSpPr>
          <p:spPr>
            <a:xfrm>
              <a:off x="3603025" y="723625"/>
              <a:ext cx="252500" cy="302275"/>
            </a:xfrm>
            <a:custGeom>
              <a:avLst/>
              <a:gdLst/>
              <a:ahLst/>
              <a:cxnLst/>
              <a:rect l="l" t="t" r="r" b="b"/>
              <a:pathLst>
                <a:path w="10100" h="12091" extrusionOk="0">
                  <a:moveTo>
                    <a:pt x="9129" y="1"/>
                  </a:moveTo>
                  <a:lnTo>
                    <a:pt x="8789" y="49"/>
                  </a:lnTo>
                  <a:lnTo>
                    <a:pt x="8497" y="195"/>
                  </a:lnTo>
                  <a:lnTo>
                    <a:pt x="8206" y="389"/>
                  </a:lnTo>
                  <a:lnTo>
                    <a:pt x="7915" y="632"/>
                  </a:lnTo>
                  <a:lnTo>
                    <a:pt x="7672" y="923"/>
                  </a:lnTo>
                  <a:lnTo>
                    <a:pt x="7381" y="1312"/>
                  </a:lnTo>
                  <a:lnTo>
                    <a:pt x="7187" y="1700"/>
                  </a:lnTo>
                  <a:lnTo>
                    <a:pt x="6750" y="2525"/>
                  </a:lnTo>
                  <a:lnTo>
                    <a:pt x="6361" y="3399"/>
                  </a:lnTo>
                  <a:lnTo>
                    <a:pt x="6070" y="4273"/>
                  </a:lnTo>
                  <a:lnTo>
                    <a:pt x="5876" y="5002"/>
                  </a:lnTo>
                  <a:lnTo>
                    <a:pt x="5196" y="4905"/>
                  </a:lnTo>
                  <a:lnTo>
                    <a:pt x="4516" y="4856"/>
                  </a:lnTo>
                  <a:lnTo>
                    <a:pt x="3642" y="4807"/>
                  </a:lnTo>
                  <a:lnTo>
                    <a:pt x="3157" y="4856"/>
                  </a:lnTo>
                  <a:lnTo>
                    <a:pt x="2720" y="4953"/>
                  </a:lnTo>
                  <a:lnTo>
                    <a:pt x="2234" y="5050"/>
                  </a:lnTo>
                  <a:lnTo>
                    <a:pt x="1797" y="5196"/>
                  </a:lnTo>
                  <a:lnTo>
                    <a:pt x="1360" y="5390"/>
                  </a:lnTo>
                  <a:lnTo>
                    <a:pt x="923" y="5681"/>
                  </a:lnTo>
                  <a:lnTo>
                    <a:pt x="584" y="5973"/>
                  </a:lnTo>
                  <a:lnTo>
                    <a:pt x="244" y="6410"/>
                  </a:lnTo>
                  <a:lnTo>
                    <a:pt x="147" y="6604"/>
                  </a:lnTo>
                  <a:lnTo>
                    <a:pt x="49" y="6847"/>
                  </a:lnTo>
                  <a:lnTo>
                    <a:pt x="1" y="7089"/>
                  </a:lnTo>
                  <a:lnTo>
                    <a:pt x="49" y="7332"/>
                  </a:lnTo>
                  <a:lnTo>
                    <a:pt x="49" y="7526"/>
                  </a:lnTo>
                  <a:lnTo>
                    <a:pt x="147" y="7769"/>
                  </a:lnTo>
                  <a:lnTo>
                    <a:pt x="389" y="8255"/>
                  </a:lnTo>
                  <a:lnTo>
                    <a:pt x="729" y="8740"/>
                  </a:lnTo>
                  <a:lnTo>
                    <a:pt x="1166" y="9226"/>
                  </a:lnTo>
                  <a:lnTo>
                    <a:pt x="1652" y="9663"/>
                  </a:lnTo>
                  <a:lnTo>
                    <a:pt x="2186" y="10100"/>
                  </a:lnTo>
                  <a:lnTo>
                    <a:pt x="3302" y="10876"/>
                  </a:lnTo>
                  <a:lnTo>
                    <a:pt x="4322" y="11508"/>
                  </a:lnTo>
                  <a:lnTo>
                    <a:pt x="5293" y="12090"/>
                  </a:lnTo>
                  <a:lnTo>
                    <a:pt x="5730" y="11653"/>
                  </a:lnTo>
                  <a:lnTo>
                    <a:pt x="6798" y="10634"/>
                  </a:lnTo>
                  <a:lnTo>
                    <a:pt x="7381" y="10002"/>
                  </a:lnTo>
                  <a:lnTo>
                    <a:pt x="7963" y="9371"/>
                  </a:lnTo>
                  <a:lnTo>
                    <a:pt x="8497" y="8740"/>
                  </a:lnTo>
                  <a:lnTo>
                    <a:pt x="8886" y="8157"/>
                  </a:lnTo>
                  <a:lnTo>
                    <a:pt x="9032" y="7818"/>
                  </a:lnTo>
                  <a:lnTo>
                    <a:pt x="9177" y="7429"/>
                  </a:lnTo>
                  <a:lnTo>
                    <a:pt x="9517" y="6361"/>
                  </a:lnTo>
                  <a:lnTo>
                    <a:pt x="9760" y="5050"/>
                  </a:lnTo>
                  <a:lnTo>
                    <a:pt x="10003" y="3691"/>
                  </a:lnTo>
                  <a:lnTo>
                    <a:pt x="10100" y="2380"/>
                  </a:lnTo>
                  <a:lnTo>
                    <a:pt x="10100" y="1797"/>
                  </a:lnTo>
                  <a:lnTo>
                    <a:pt x="10051" y="1263"/>
                  </a:lnTo>
                  <a:lnTo>
                    <a:pt x="9954" y="778"/>
                  </a:lnTo>
                  <a:lnTo>
                    <a:pt x="9857" y="438"/>
                  </a:lnTo>
                  <a:lnTo>
                    <a:pt x="9663" y="146"/>
                  </a:lnTo>
                  <a:lnTo>
                    <a:pt x="9566" y="98"/>
                  </a:lnTo>
                  <a:lnTo>
                    <a:pt x="9469" y="49"/>
                  </a:lnTo>
                  <a:lnTo>
                    <a:pt x="9129"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9"/>
            <p:cNvSpPr/>
            <p:nvPr/>
          </p:nvSpPr>
          <p:spPr>
            <a:xfrm>
              <a:off x="3606675" y="724850"/>
              <a:ext cx="219725" cy="155375"/>
            </a:xfrm>
            <a:custGeom>
              <a:avLst/>
              <a:gdLst/>
              <a:ahLst/>
              <a:cxnLst/>
              <a:rect l="l" t="t" r="r" b="b"/>
              <a:pathLst>
                <a:path w="8789" h="6215" extrusionOk="0">
                  <a:moveTo>
                    <a:pt x="8788" y="0"/>
                  </a:moveTo>
                  <a:lnTo>
                    <a:pt x="8400" y="97"/>
                  </a:lnTo>
                  <a:lnTo>
                    <a:pt x="8060" y="243"/>
                  </a:lnTo>
                  <a:lnTo>
                    <a:pt x="7720" y="437"/>
                  </a:lnTo>
                  <a:lnTo>
                    <a:pt x="7478" y="680"/>
                  </a:lnTo>
                  <a:lnTo>
                    <a:pt x="7186" y="923"/>
                  </a:lnTo>
                  <a:lnTo>
                    <a:pt x="6992" y="1214"/>
                  </a:lnTo>
                  <a:lnTo>
                    <a:pt x="6604" y="1845"/>
                  </a:lnTo>
                  <a:lnTo>
                    <a:pt x="6264" y="2574"/>
                  </a:lnTo>
                  <a:lnTo>
                    <a:pt x="6021" y="3253"/>
                  </a:lnTo>
                  <a:lnTo>
                    <a:pt x="5584" y="4710"/>
                  </a:lnTo>
                  <a:lnTo>
                    <a:pt x="4856" y="4564"/>
                  </a:lnTo>
                  <a:lnTo>
                    <a:pt x="4079" y="4516"/>
                  </a:lnTo>
                  <a:lnTo>
                    <a:pt x="3302" y="4564"/>
                  </a:lnTo>
                  <a:lnTo>
                    <a:pt x="2525" y="4661"/>
                  </a:lnTo>
                  <a:lnTo>
                    <a:pt x="1797" y="4904"/>
                  </a:lnTo>
                  <a:lnTo>
                    <a:pt x="1457" y="5050"/>
                  </a:lnTo>
                  <a:lnTo>
                    <a:pt x="1117" y="5195"/>
                  </a:lnTo>
                  <a:lnTo>
                    <a:pt x="826" y="5390"/>
                  </a:lnTo>
                  <a:lnTo>
                    <a:pt x="535" y="5632"/>
                  </a:lnTo>
                  <a:lnTo>
                    <a:pt x="243" y="5875"/>
                  </a:lnTo>
                  <a:lnTo>
                    <a:pt x="1" y="6166"/>
                  </a:lnTo>
                  <a:lnTo>
                    <a:pt x="1" y="6215"/>
                  </a:lnTo>
                  <a:lnTo>
                    <a:pt x="98" y="6215"/>
                  </a:lnTo>
                  <a:lnTo>
                    <a:pt x="340" y="6021"/>
                  </a:lnTo>
                  <a:lnTo>
                    <a:pt x="632" y="5778"/>
                  </a:lnTo>
                  <a:lnTo>
                    <a:pt x="923" y="5632"/>
                  </a:lnTo>
                  <a:lnTo>
                    <a:pt x="1263" y="5438"/>
                  </a:lnTo>
                  <a:lnTo>
                    <a:pt x="1943" y="5195"/>
                  </a:lnTo>
                  <a:lnTo>
                    <a:pt x="2719" y="5050"/>
                  </a:lnTo>
                  <a:lnTo>
                    <a:pt x="3448" y="4953"/>
                  </a:lnTo>
                  <a:lnTo>
                    <a:pt x="4225" y="4953"/>
                  </a:lnTo>
                  <a:lnTo>
                    <a:pt x="4953" y="5001"/>
                  </a:lnTo>
                  <a:lnTo>
                    <a:pt x="5633" y="5098"/>
                  </a:lnTo>
                  <a:lnTo>
                    <a:pt x="5827" y="5098"/>
                  </a:lnTo>
                  <a:lnTo>
                    <a:pt x="5924" y="5001"/>
                  </a:lnTo>
                  <a:lnTo>
                    <a:pt x="6312" y="3593"/>
                  </a:lnTo>
                  <a:lnTo>
                    <a:pt x="6555" y="2865"/>
                  </a:lnTo>
                  <a:lnTo>
                    <a:pt x="6846" y="2137"/>
                  </a:lnTo>
                  <a:lnTo>
                    <a:pt x="7186" y="1505"/>
                  </a:lnTo>
                  <a:lnTo>
                    <a:pt x="7380" y="1166"/>
                  </a:lnTo>
                  <a:lnTo>
                    <a:pt x="7623" y="874"/>
                  </a:lnTo>
                  <a:lnTo>
                    <a:pt x="7866" y="631"/>
                  </a:lnTo>
                  <a:lnTo>
                    <a:pt x="8157" y="389"/>
                  </a:lnTo>
                  <a:lnTo>
                    <a:pt x="8449" y="195"/>
                  </a:lnTo>
                  <a:lnTo>
                    <a:pt x="8788" y="49"/>
                  </a:lnTo>
                  <a:lnTo>
                    <a:pt x="878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9"/>
            <p:cNvSpPr/>
            <p:nvPr/>
          </p:nvSpPr>
          <p:spPr>
            <a:xfrm>
              <a:off x="3394250" y="899625"/>
              <a:ext cx="348400" cy="1003850"/>
            </a:xfrm>
            <a:custGeom>
              <a:avLst/>
              <a:gdLst/>
              <a:ahLst/>
              <a:cxnLst/>
              <a:rect l="l" t="t" r="r" b="b"/>
              <a:pathLst>
                <a:path w="13936" h="40154" extrusionOk="0">
                  <a:moveTo>
                    <a:pt x="1797" y="1"/>
                  </a:moveTo>
                  <a:lnTo>
                    <a:pt x="1506" y="2089"/>
                  </a:lnTo>
                  <a:lnTo>
                    <a:pt x="1166" y="4370"/>
                  </a:lnTo>
                  <a:lnTo>
                    <a:pt x="778" y="7041"/>
                  </a:lnTo>
                  <a:lnTo>
                    <a:pt x="438" y="9954"/>
                  </a:lnTo>
                  <a:lnTo>
                    <a:pt x="195" y="12818"/>
                  </a:lnTo>
                  <a:lnTo>
                    <a:pt x="98" y="14178"/>
                  </a:lnTo>
                  <a:lnTo>
                    <a:pt x="1" y="15392"/>
                  </a:lnTo>
                  <a:lnTo>
                    <a:pt x="1" y="16460"/>
                  </a:lnTo>
                  <a:lnTo>
                    <a:pt x="50" y="17382"/>
                  </a:lnTo>
                  <a:lnTo>
                    <a:pt x="147" y="18305"/>
                  </a:lnTo>
                  <a:lnTo>
                    <a:pt x="438" y="19422"/>
                  </a:lnTo>
                  <a:lnTo>
                    <a:pt x="778" y="20635"/>
                  </a:lnTo>
                  <a:lnTo>
                    <a:pt x="1263" y="21995"/>
                  </a:lnTo>
                  <a:lnTo>
                    <a:pt x="2380" y="25005"/>
                  </a:lnTo>
                  <a:lnTo>
                    <a:pt x="3642" y="28209"/>
                  </a:lnTo>
                  <a:lnTo>
                    <a:pt x="4905" y="31414"/>
                  </a:lnTo>
                  <a:lnTo>
                    <a:pt x="6070" y="34376"/>
                  </a:lnTo>
                  <a:lnTo>
                    <a:pt x="6507" y="35735"/>
                  </a:lnTo>
                  <a:lnTo>
                    <a:pt x="6895" y="36949"/>
                  </a:lnTo>
                  <a:lnTo>
                    <a:pt x="7187" y="38065"/>
                  </a:lnTo>
                  <a:lnTo>
                    <a:pt x="7381" y="38939"/>
                  </a:lnTo>
                  <a:lnTo>
                    <a:pt x="7429" y="39328"/>
                  </a:lnTo>
                  <a:lnTo>
                    <a:pt x="7527" y="39619"/>
                  </a:lnTo>
                  <a:lnTo>
                    <a:pt x="7624" y="39813"/>
                  </a:lnTo>
                  <a:lnTo>
                    <a:pt x="7769" y="40008"/>
                  </a:lnTo>
                  <a:lnTo>
                    <a:pt x="7963" y="40105"/>
                  </a:lnTo>
                  <a:lnTo>
                    <a:pt x="8158" y="40153"/>
                  </a:lnTo>
                  <a:lnTo>
                    <a:pt x="8352" y="40105"/>
                  </a:lnTo>
                  <a:lnTo>
                    <a:pt x="8595" y="40056"/>
                  </a:lnTo>
                  <a:lnTo>
                    <a:pt x="8837" y="39959"/>
                  </a:lnTo>
                  <a:lnTo>
                    <a:pt x="9129" y="39813"/>
                  </a:lnTo>
                  <a:lnTo>
                    <a:pt x="9663" y="39376"/>
                  </a:lnTo>
                  <a:lnTo>
                    <a:pt x="10245" y="38794"/>
                  </a:lnTo>
                  <a:lnTo>
                    <a:pt x="10828" y="38114"/>
                  </a:lnTo>
                  <a:lnTo>
                    <a:pt x="11411" y="37386"/>
                  </a:lnTo>
                  <a:lnTo>
                    <a:pt x="11945" y="36560"/>
                  </a:lnTo>
                  <a:lnTo>
                    <a:pt x="12430" y="35735"/>
                  </a:lnTo>
                  <a:lnTo>
                    <a:pt x="12867" y="34958"/>
                  </a:lnTo>
                  <a:lnTo>
                    <a:pt x="13207" y="34133"/>
                  </a:lnTo>
                  <a:lnTo>
                    <a:pt x="13450" y="33404"/>
                  </a:lnTo>
                  <a:lnTo>
                    <a:pt x="13596" y="32773"/>
                  </a:lnTo>
                  <a:lnTo>
                    <a:pt x="13644" y="32482"/>
                  </a:lnTo>
                  <a:lnTo>
                    <a:pt x="13596" y="32239"/>
                  </a:lnTo>
                  <a:lnTo>
                    <a:pt x="13353" y="30977"/>
                  </a:lnTo>
                  <a:lnTo>
                    <a:pt x="12916" y="29035"/>
                  </a:lnTo>
                  <a:lnTo>
                    <a:pt x="11799" y="24131"/>
                  </a:lnTo>
                  <a:lnTo>
                    <a:pt x="11265" y="21655"/>
                  </a:lnTo>
                  <a:lnTo>
                    <a:pt x="10828" y="19422"/>
                  </a:lnTo>
                  <a:lnTo>
                    <a:pt x="10537" y="17674"/>
                  </a:lnTo>
                  <a:lnTo>
                    <a:pt x="10488" y="17091"/>
                  </a:lnTo>
                  <a:lnTo>
                    <a:pt x="10488" y="16654"/>
                  </a:lnTo>
                  <a:lnTo>
                    <a:pt x="10731" y="15732"/>
                  </a:lnTo>
                  <a:lnTo>
                    <a:pt x="11168" y="14372"/>
                  </a:lnTo>
                  <a:lnTo>
                    <a:pt x="12333" y="10876"/>
                  </a:lnTo>
                  <a:lnTo>
                    <a:pt x="13935" y="6264"/>
                  </a:lnTo>
                  <a:lnTo>
                    <a:pt x="1797"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9"/>
            <p:cNvSpPr/>
            <p:nvPr/>
          </p:nvSpPr>
          <p:spPr>
            <a:xfrm>
              <a:off x="3623675" y="1390000"/>
              <a:ext cx="7300" cy="51000"/>
            </a:xfrm>
            <a:custGeom>
              <a:avLst/>
              <a:gdLst/>
              <a:ahLst/>
              <a:cxnLst/>
              <a:rect l="l" t="t" r="r" b="b"/>
              <a:pathLst>
                <a:path w="292" h="2040" extrusionOk="0">
                  <a:moveTo>
                    <a:pt x="146" y="1"/>
                  </a:moveTo>
                  <a:lnTo>
                    <a:pt x="49" y="535"/>
                  </a:lnTo>
                  <a:lnTo>
                    <a:pt x="0" y="1020"/>
                  </a:lnTo>
                  <a:lnTo>
                    <a:pt x="49" y="1554"/>
                  </a:lnTo>
                  <a:lnTo>
                    <a:pt x="146" y="2040"/>
                  </a:lnTo>
                  <a:lnTo>
                    <a:pt x="243" y="1554"/>
                  </a:lnTo>
                  <a:lnTo>
                    <a:pt x="292" y="1020"/>
                  </a:lnTo>
                  <a:lnTo>
                    <a:pt x="243" y="535"/>
                  </a:lnTo>
                  <a:lnTo>
                    <a:pt x="1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9"/>
            <p:cNvSpPr/>
            <p:nvPr/>
          </p:nvSpPr>
          <p:spPr>
            <a:xfrm>
              <a:off x="3539925" y="1039225"/>
              <a:ext cx="6075" cy="51000"/>
            </a:xfrm>
            <a:custGeom>
              <a:avLst/>
              <a:gdLst/>
              <a:ahLst/>
              <a:cxnLst/>
              <a:rect l="l" t="t" r="r" b="b"/>
              <a:pathLst>
                <a:path w="243" h="2040" extrusionOk="0">
                  <a:moveTo>
                    <a:pt x="97" y="0"/>
                  </a:moveTo>
                  <a:lnTo>
                    <a:pt x="0" y="534"/>
                  </a:lnTo>
                  <a:lnTo>
                    <a:pt x="0" y="1020"/>
                  </a:lnTo>
                  <a:lnTo>
                    <a:pt x="0" y="1554"/>
                  </a:lnTo>
                  <a:lnTo>
                    <a:pt x="97" y="2039"/>
                  </a:lnTo>
                  <a:lnTo>
                    <a:pt x="194" y="1554"/>
                  </a:lnTo>
                  <a:lnTo>
                    <a:pt x="243" y="1020"/>
                  </a:lnTo>
                  <a:lnTo>
                    <a:pt x="194" y="534"/>
                  </a:lnTo>
                  <a:lnTo>
                    <a:pt x="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9"/>
            <p:cNvSpPr/>
            <p:nvPr/>
          </p:nvSpPr>
          <p:spPr>
            <a:xfrm>
              <a:off x="3656450" y="1556300"/>
              <a:ext cx="49775" cy="6100"/>
            </a:xfrm>
            <a:custGeom>
              <a:avLst/>
              <a:gdLst/>
              <a:ahLst/>
              <a:cxnLst/>
              <a:rect l="l" t="t" r="r" b="b"/>
              <a:pathLst>
                <a:path w="1991" h="244" extrusionOk="0">
                  <a:moveTo>
                    <a:pt x="486" y="0"/>
                  </a:moveTo>
                  <a:lnTo>
                    <a:pt x="0" y="97"/>
                  </a:lnTo>
                  <a:lnTo>
                    <a:pt x="486" y="195"/>
                  </a:lnTo>
                  <a:lnTo>
                    <a:pt x="1020" y="243"/>
                  </a:lnTo>
                  <a:lnTo>
                    <a:pt x="1505" y="195"/>
                  </a:lnTo>
                  <a:lnTo>
                    <a:pt x="1991" y="97"/>
                  </a:lnTo>
                  <a:lnTo>
                    <a:pt x="15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9"/>
            <p:cNvSpPr/>
            <p:nvPr/>
          </p:nvSpPr>
          <p:spPr>
            <a:xfrm>
              <a:off x="3581175" y="1228575"/>
              <a:ext cx="51025" cy="6100"/>
            </a:xfrm>
            <a:custGeom>
              <a:avLst/>
              <a:gdLst/>
              <a:ahLst/>
              <a:cxnLst/>
              <a:rect l="l" t="t" r="r" b="b"/>
              <a:pathLst>
                <a:path w="2041" h="244" extrusionOk="0">
                  <a:moveTo>
                    <a:pt x="486" y="0"/>
                  </a:moveTo>
                  <a:lnTo>
                    <a:pt x="1" y="97"/>
                  </a:lnTo>
                  <a:lnTo>
                    <a:pt x="486" y="195"/>
                  </a:lnTo>
                  <a:lnTo>
                    <a:pt x="1021" y="243"/>
                  </a:lnTo>
                  <a:lnTo>
                    <a:pt x="1506" y="195"/>
                  </a:lnTo>
                  <a:lnTo>
                    <a:pt x="2040" y="97"/>
                  </a:lnTo>
                  <a:lnTo>
                    <a:pt x="15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9"/>
            <p:cNvSpPr/>
            <p:nvPr/>
          </p:nvSpPr>
          <p:spPr>
            <a:xfrm>
              <a:off x="3598175" y="1666750"/>
              <a:ext cx="36450" cy="36450"/>
            </a:xfrm>
            <a:custGeom>
              <a:avLst/>
              <a:gdLst/>
              <a:ahLst/>
              <a:cxnLst/>
              <a:rect l="l" t="t" r="r" b="b"/>
              <a:pathLst>
                <a:path w="1458" h="1458" extrusionOk="0">
                  <a:moveTo>
                    <a:pt x="1" y="1"/>
                  </a:moveTo>
                  <a:lnTo>
                    <a:pt x="292" y="438"/>
                  </a:lnTo>
                  <a:lnTo>
                    <a:pt x="632" y="826"/>
                  </a:lnTo>
                  <a:lnTo>
                    <a:pt x="1020" y="1166"/>
                  </a:lnTo>
                  <a:lnTo>
                    <a:pt x="1457" y="1457"/>
                  </a:lnTo>
                  <a:lnTo>
                    <a:pt x="1166" y="1020"/>
                  </a:lnTo>
                  <a:lnTo>
                    <a:pt x="826" y="632"/>
                  </a:lnTo>
                  <a:lnTo>
                    <a:pt x="438" y="292"/>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9"/>
            <p:cNvSpPr/>
            <p:nvPr/>
          </p:nvSpPr>
          <p:spPr>
            <a:xfrm>
              <a:off x="3490150" y="1339025"/>
              <a:ext cx="35225" cy="36450"/>
            </a:xfrm>
            <a:custGeom>
              <a:avLst/>
              <a:gdLst/>
              <a:ahLst/>
              <a:cxnLst/>
              <a:rect l="l" t="t" r="r" b="b"/>
              <a:pathLst>
                <a:path w="1409" h="1458" extrusionOk="0">
                  <a:moveTo>
                    <a:pt x="1" y="1"/>
                  </a:moveTo>
                  <a:lnTo>
                    <a:pt x="292" y="438"/>
                  </a:lnTo>
                  <a:lnTo>
                    <a:pt x="583" y="826"/>
                  </a:lnTo>
                  <a:lnTo>
                    <a:pt x="972" y="1166"/>
                  </a:lnTo>
                  <a:lnTo>
                    <a:pt x="1409" y="1457"/>
                  </a:lnTo>
                  <a:lnTo>
                    <a:pt x="1117" y="1020"/>
                  </a:lnTo>
                  <a:lnTo>
                    <a:pt x="777" y="632"/>
                  </a:lnTo>
                  <a:lnTo>
                    <a:pt x="389" y="292"/>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9"/>
            <p:cNvSpPr/>
            <p:nvPr/>
          </p:nvSpPr>
          <p:spPr>
            <a:xfrm>
              <a:off x="3703775" y="1762650"/>
              <a:ext cx="36450" cy="35225"/>
            </a:xfrm>
            <a:custGeom>
              <a:avLst/>
              <a:gdLst/>
              <a:ahLst/>
              <a:cxnLst/>
              <a:rect l="l" t="t" r="r" b="b"/>
              <a:pathLst>
                <a:path w="1458" h="1409" extrusionOk="0">
                  <a:moveTo>
                    <a:pt x="1457" y="0"/>
                  </a:moveTo>
                  <a:lnTo>
                    <a:pt x="1020" y="292"/>
                  </a:lnTo>
                  <a:lnTo>
                    <a:pt x="632" y="631"/>
                  </a:lnTo>
                  <a:lnTo>
                    <a:pt x="292" y="1020"/>
                  </a:lnTo>
                  <a:lnTo>
                    <a:pt x="1" y="1408"/>
                  </a:lnTo>
                  <a:lnTo>
                    <a:pt x="438" y="1165"/>
                  </a:lnTo>
                  <a:lnTo>
                    <a:pt x="826" y="826"/>
                  </a:lnTo>
                  <a:lnTo>
                    <a:pt x="1166" y="437"/>
                  </a:lnTo>
                  <a:lnTo>
                    <a:pt x="14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9"/>
            <p:cNvSpPr/>
            <p:nvPr/>
          </p:nvSpPr>
          <p:spPr>
            <a:xfrm>
              <a:off x="3507150" y="1527175"/>
              <a:ext cx="36425" cy="35225"/>
            </a:xfrm>
            <a:custGeom>
              <a:avLst/>
              <a:gdLst/>
              <a:ahLst/>
              <a:cxnLst/>
              <a:rect l="l" t="t" r="r" b="b"/>
              <a:pathLst>
                <a:path w="1457" h="1409" extrusionOk="0">
                  <a:moveTo>
                    <a:pt x="1457" y="0"/>
                  </a:moveTo>
                  <a:lnTo>
                    <a:pt x="1020" y="291"/>
                  </a:lnTo>
                  <a:lnTo>
                    <a:pt x="631" y="583"/>
                  </a:lnTo>
                  <a:lnTo>
                    <a:pt x="292" y="971"/>
                  </a:lnTo>
                  <a:lnTo>
                    <a:pt x="0" y="1408"/>
                  </a:lnTo>
                  <a:lnTo>
                    <a:pt x="437" y="1117"/>
                  </a:lnTo>
                  <a:lnTo>
                    <a:pt x="826" y="777"/>
                  </a:lnTo>
                  <a:lnTo>
                    <a:pt x="1166" y="389"/>
                  </a:lnTo>
                  <a:lnTo>
                    <a:pt x="14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9"/>
            <p:cNvSpPr/>
            <p:nvPr/>
          </p:nvSpPr>
          <p:spPr>
            <a:xfrm>
              <a:off x="3684350" y="1084125"/>
              <a:ext cx="35225" cy="36450"/>
            </a:xfrm>
            <a:custGeom>
              <a:avLst/>
              <a:gdLst/>
              <a:ahLst/>
              <a:cxnLst/>
              <a:rect l="l" t="t" r="r" b="b"/>
              <a:pathLst>
                <a:path w="1409" h="1458" extrusionOk="0">
                  <a:moveTo>
                    <a:pt x="1409" y="1"/>
                  </a:moveTo>
                  <a:lnTo>
                    <a:pt x="972" y="292"/>
                  </a:lnTo>
                  <a:lnTo>
                    <a:pt x="584" y="632"/>
                  </a:lnTo>
                  <a:lnTo>
                    <a:pt x="292" y="1020"/>
                  </a:lnTo>
                  <a:lnTo>
                    <a:pt x="1" y="1457"/>
                  </a:lnTo>
                  <a:lnTo>
                    <a:pt x="389" y="1166"/>
                  </a:lnTo>
                  <a:lnTo>
                    <a:pt x="778" y="826"/>
                  </a:lnTo>
                  <a:lnTo>
                    <a:pt x="1118" y="438"/>
                  </a:lnTo>
                  <a:lnTo>
                    <a:pt x="14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9"/>
            <p:cNvSpPr/>
            <p:nvPr/>
          </p:nvSpPr>
          <p:spPr>
            <a:xfrm>
              <a:off x="3447675" y="977325"/>
              <a:ext cx="260975" cy="125025"/>
            </a:xfrm>
            <a:custGeom>
              <a:avLst/>
              <a:gdLst/>
              <a:ahLst/>
              <a:cxnLst/>
              <a:rect l="l" t="t" r="r" b="b"/>
              <a:pathLst>
                <a:path w="10439" h="5001" extrusionOk="0">
                  <a:moveTo>
                    <a:pt x="49" y="0"/>
                  </a:moveTo>
                  <a:lnTo>
                    <a:pt x="0" y="49"/>
                  </a:lnTo>
                  <a:lnTo>
                    <a:pt x="0" y="97"/>
                  </a:lnTo>
                  <a:lnTo>
                    <a:pt x="1457" y="777"/>
                  </a:lnTo>
                  <a:lnTo>
                    <a:pt x="4030" y="2039"/>
                  </a:lnTo>
                  <a:lnTo>
                    <a:pt x="7186" y="3593"/>
                  </a:lnTo>
                  <a:lnTo>
                    <a:pt x="8837" y="4321"/>
                  </a:lnTo>
                  <a:lnTo>
                    <a:pt x="10390" y="5001"/>
                  </a:lnTo>
                  <a:lnTo>
                    <a:pt x="10439" y="5001"/>
                  </a:lnTo>
                  <a:lnTo>
                    <a:pt x="10390" y="4904"/>
                  </a:lnTo>
                  <a:lnTo>
                    <a:pt x="7866" y="3593"/>
                  </a:lnTo>
                  <a:lnTo>
                    <a:pt x="5292" y="2331"/>
                  </a:lnTo>
                  <a:lnTo>
                    <a:pt x="2671" y="1165"/>
                  </a:lnTo>
                  <a:lnTo>
                    <a:pt x="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9"/>
            <p:cNvSpPr/>
            <p:nvPr/>
          </p:nvSpPr>
          <p:spPr>
            <a:xfrm>
              <a:off x="4299750" y="4528875"/>
              <a:ext cx="816925" cy="731950"/>
            </a:xfrm>
            <a:custGeom>
              <a:avLst/>
              <a:gdLst/>
              <a:ahLst/>
              <a:cxnLst/>
              <a:rect l="l" t="t" r="r" b="b"/>
              <a:pathLst>
                <a:path w="32677" h="29278" extrusionOk="0">
                  <a:moveTo>
                    <a:pt x="13644" y="1"/>
                  </a:moveTo>
                  <a:lnTo>
                    <a:pt x="13644" y="11459"/>
                  </a:lnTo>
                  <a:lnTo>
                    <a:pt x="13644" y="15586"/>
                  </a:lnTo>
                  <a:lnTo>
                    <a:pt x="13741" y="18985"/>
                  </a:lnTo>
                  <a:lnTo>
                    <a:pt x="11944" y="19810"/>
                  </a:lnTo>
                  <a:lnTo>
                    <a:pt x="8012" y="21607"/>
                  </a:lnTo>
                  <a:lnTo>
                    <a:pt x="3836" y="23646"/>
                  </a:lnTo>
                  <a:lnTo>
                    <a:pt x="2283" y="24423"/>
                  </a:lnTo>
                  <a:lnTo>
                    <a:pt x="1749" y="24714"/>
                  </a:lnTo>
                  <a:lnTo>
                    <a:pt x="1457" y="24957"/>
                  </a:lnTo>
                  <a:lnTo>
                    <a:pt x="1214" y="25151"/>
                  </a:lnTo>
                  <a:lnTo>
                    <a:pt x="1020" y="25345"/>
                  </a:lnTo>
                  <a:lnTo>
                    <a:pt x="680" y="25928"/>
                  </a:lnTo>
                  <a:lnTo>
                    <a:pt x="341" y="26559"/>
                  </a:lnTo>
                  <a:lnTo>
                    <a:pt x="146" y="27239"/>
                  </a:lnTo>
                  <a:lnTo>
                    <a:pt x="1" y="27870"/>
                  </a:lnTo>
                  <a:lnTo>
                    <a:pt x="1" y="28161"/>
                  </a:lnTo>
                  <a:lnTo>
                    <a:pt x="1" y="28452"/>
                  </a:lnTo>
                  <a:lnTo>
                    <a:pt x="49" y="28695"/>
                  </a:lnTo>
                  <a:lnTo>
                    <a:pt x="146" y="28889"/>
                  </a:lnTo>
                  <a:lnTo>
                    <a:pt x="292" y="29035"/>
                  </a:lnTo>
                  <a:lnTo>
                    <a:pt x="438" y="29132"/>
                  </a:lnTo>
                  <a:lnTo>
                    <a:pt x="972" y="29181"/>
                  </a:lnTo>
                  <a:lnTo>
                    <a:pt x="2040" y="29229"/>
                  </a:lnTo>
                  <a:lnTo>
                    <a:pt x="5633" y="29278"/>
                  </a:lnTo>
                  <a:lnTo>
                    <a:pt x="16071" y="29278"/>
                  </a:lnTo>
                  <a:lnTo>
                    <a:pt x="21655" y="29181"/>
                  </a:lnTo>
                  <a:lnTo>
                    <a:pt x="26559" y="29084"/>
                  </a:lnTo>
                  <a:lnTo>
                    <a:pt x="28549" y="28986"/>
                  </a:lnTo>
                  <a:lnTo>
                    <a:pt x="30151" y="28889"/>
                  </a:lnTo>
                  <a:lnTo>
                    <a:pt x="31220" y="28792"/>
                  </a:lnTo>
                  <a:lnTo>
                    <a:pt x="31559" y="28744"/>
                  </a:lnTo>
                  <a:lnTo>
                    <a:pt x="31754" y="28647"/>
                  </a:lnTo>
                  <a:lnTo>
                    <a:pt x="31851" y="28549"/>
                  </a:lnTo>
                  <a:lnTo>
                    <a:pt x="31899" y="28355"/>
                  </a:lnTo>
                  <a:lnTo>
                    <a:pt x="32045" y="27773"/>
                  </a:lnTo>
                  <a:lnTo>
                    <a:pt x="32142" y="26850"/>
                  </a:lnTo>
                  <a:lnTo>
                    <a:pt x="32239" y="25636"/>
                  </a:lnTo>
                  <a:lnTo>
                    <a:pt x="32433" y="22626"/>
                  </a:lnTo>
                  <a:lnTo>
                    <a:pt x="32530" y="18985"/>
                  </a:lnTo>
                  <a:lnTo>
                    <a:pt x="32628" y="15586"/>
                  </a:lnTo>
                  <a:lnTo>
                    <a:pt x="32676" y="11459"/>
                  </a:lnTo>
                  <a:lnTo>
                    <a:pt x="32676" y="7090"/>
                  </a:lnTo>
                  <a:lnTo>
                    <a:pt x="32676" y="3448"/>
                  </a:lnTo>
                  <a:lnTo>
                    <a:pt x="32628" y="1"/>
                  </a:ln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9"/>
            <p:cNvSpPr/>
            <p:nvPr/>
          </p:nvSpPr>
          <p:spPr>
            <a:xfrm>
              <a:off x="4299750" y="4815350"/>
              <a:ext cx="816925" cy="445475"/>
            </a:xfrm>
            <a:custGeom>
              <a:avLst/>
              <a:gdLst/>
              <a:ahLst/>
              <a:cxnLst/>
              <a:rect l="l" t="t" r="r" b="b"/>
              <a:pathLst>
                <a:path w="32677" h="17819" extrusionOk="0">
                  <a:moveTo>
                    <a:pt x="13644" y="0"/>
                  </a:moveTo>
                  <a:lnTo>
                    <a:pt x="13644" y="4127"/>
                  </a:lnTo>
                  <a:lnTo>
                    <a:pt x="13741" y="7526"/>
                  </a:lnTo>
                  <a:lnTo>
                    <a:pt x="11993" y="8351"/>
                  </a:lnTo>
                  <a:lnTo>
                    <a:pt x="8012" y="10148"/>
                  </a:lnTo>
                  <a:lnTo>
                    <a:pt x="3836" y="12187"/>
                  </a:lnTo>
                  <a:lnTo>
                    <a:pt x="2283" y="12964"/>
                  </a:lnTo>
                  <a:lnTo>
                    <a:pt x="1749" y="13255"/>
                  </a:lnTo>
                  <a:lnTo>
                    <a:pt x="1457" y="13498"/>
                  </a:lnTo>
                  <a:lnTo>
                    <a:pt x="1214" y="13692"/>
                  </a:lnTo>
                  <a:lnTo>
                    <a:pt x="1020" y="13886"/>
                  </a:lnTo>
                  <a:lnTo>
                    <a:pt x="680" y="14469"/>
                  </a:lnTo>
                  <a:lnTo>
                    <a:pt x="341" y="15100"/>
                  </a:lnTo>
                  <a:lnTo>
                    <a:pt x="146" y="15780"/>
                  </a:lnTo>
                  <a:lnTo>
                    <a:pt x="1" y="16411"/>
                  </a:lnTo>
                  <a:lnTo>
                    <a:pt x="1" y="16702"/>
                  </a:lnTo>
                  <a:lnTo>
                    <a:pt x="1" y="16993"/>
                  </a:lnTo>
                  <a:lnTo>
                    <a:pt x="49" y="17236"/>
                  </a:lnTo>
                  <a:lnTo>
                    <a:pt x="146" y="17430"/>
                  </a:lnTo>
                  <a:lnTo>
                    <a:pt x="292" y="17576"/>
                  </a:lnTo>
                  <a:lnTo>
                    <a:pt x="438" y="17673"/>
                  </a:lnTo>
                  <a:lnTo>
                    <a:pt x="972" y="17722"/>
                  </a:lnTo>
                  <a:lnTo>
                    <a:pt x="2040" y="17770"/>
                  </a:lnTo>
                  <a:lnTo>
                    <a:pt x="5633" y="17819"/>
                  </a:lnTo>
                  <a:lnTo>
                    <a:pt x="16071" y="17819"/>
                  </a:lnTo>
                  <a:lnTo>
                    <a:pt x="21655" y="17722"/>
                  </a:lnTo>
                  <a:lnTo>
                    <a:pt x="26559" y="17625"/>
                  </a:lnTo>
                  <a:lnTo>
                    <a:pt x="28549" y="17527"/>
                  </a:lnTo>
                  <a:lnTo>
                    <a:pt x="30151" y="17430"/>
                  </a:lnTo>
                  <a:lnTo>
                    <a:pt x="31220" y="17333"/>
                  </a:lnTo>
                  <a:lnTo>
                    <a:pt x="31559" y="17285"/>
                  </a:lnTo>
                  <a:lnTo>
                    <a:pt x="31754" y="17188"/>
                  </a:lnTo>
                  <a:lnTo>
                    <a:pt x="31851" y="17090"/>
                  </a:lnTo>
                  <a:lnTo>
                    <a:pt x="31899" y="16896"/>
                  </a:lnTo>
                  <a:lnTo>
                    <a:pt x="32045" y="16314"/>
                  </a:lnTo>
                  <a:lnTo>
                    <a:pt x="32142" y="15391"/>
                  </a:lnTo>
                  <a:lnTo>
                    <a:pt x="32239" y="14177"/>
                  </a:lnTo>
                  <a:lnTo>
                    <a:pt x="32433" y="11167"/>
                  </a:lnTo>
                  <a:lnTo>
                    <a:pt x="32530" y="7526"/>
                  </a:lnTo>
                  <a:lnTo>
                    <a:pt x="32628" y="4127"/>
                  </a:lnTo>
                  <a:lnTo>
                    <a:pt x="326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9"/>
            <p:cNvSpPr/>
            <p:nvPr/>
          </p:nvSpPr>
          <p:spPr>
            <a:xfrm>
              <a:off x="4297325" y="4917300"/>
              <a:ext cx="820550" cy="344750"/>
            </a:xfrm>
            <a:custGeom>
              <a:avLst/>
              <a:gdLst/>
              <a:ahLst/>
              <a:cxnLst/>
              <a:rect l="l" t="t" r="r" b="b"/>
              <a:pathLst>
                <a:path w="32822" h="13790" extrusionOk="0">
                  <a:moveTo>
                    <a:pt x="13741" y="1"/>
                  </a:moveTo>
                  <a:lnTo>
                    <a:pt x="13838" y="3448"/>
                  </a:lnTo>
                  <a:lnTo>
                    <a:pt x="12041" y="4273"/>
                  </a:lnTo>
                  <a:lnTo>
                    <a:pt x="8060" y="6070"/>
                  </a:lnTo>
                  <a:lnTo>
                    <a:pt x="5875" y="7138"/>
                  </a:lnTo>
                  <a:lnTo>
                    <a:pt x="3885" y="8109"/>
                  </a:lnTo>
                  <a:lnTo>
                    <a:pt x="2331" y="8886"/>
                  </a:lnTo>
                  <a:lnTo>
                    <a:pt x="1797" y="9177"/>
                  </a:lnTo>
                  <a:lnTo>
                    <a:pt x="1457" y="9420"/>
                  </a:lnTo>
                  <a:lnTo>
                    <a:pt x="1263" y="9614"/>
                  </a:lnTo>
                  <a:lnTo>
                    <a:pt x="1069" y="9857"/>
                  </a:lnTo>
                  <a:lnTo>
                    <a:pt x="680" y="10391"/>
                  </a:lnTo>
                  <a:lnTo>
                    <a:pt x="389" y="11070"/>
                  </a:lnTo>
                  <a:lnTo>
                    <a:pt x="146" y="11750"/>
                  </a:lnTo>
                  <a:lnTo>
                    <a:pt x="1" y="12381"/>
                  </a:lnTo>
                  <a:lnTo>
                    <a:pt x="1" y="12673"/>
                  </a:lnTo>
                  <a:lnTo>
                    <a:pt x="1" y="12964"/>
                  </a:lnTo>
                  <a:lnTo>
                    <a:pt x="49" y="13158"/>
                  </a:lnTo>
                  <a:lnTo>
                    <a:pt x="146" y="13352"/>
                  </a:lnTo>
                  <a:lnTo>
                    <a:pt x="292" y="13547"/>
                  </a:lnTo>
                  <a:lnTo>
                    <a:pt x="438" y="13595"/>
                  </a:lnTo>
                  <a:lnTo>
                    <a:pt x="1214" y="13692"/>
                  </a:lnTo>
                  <a:lnTo>
                    <a:pt x="2914" y="13741"/>
                  </a:lnTo>
                  <a:lnTo>
                    <a:pt x="8400" y="13789"/>
                  </a:lnTo>
                  <a:lnTo>
                    <a:pt x="15392" y="13789"/>
                  </a:lnTo>
                  <a:lnTo>
                    <a:pt x="22577" y="13692"/>
                  </a:lnTo>
                  <a:lnTo>
                    <a:pt x="25587" y="13595"/>
                  </a:lnTo>
                  <a:lnTo>
                    <a:pt x="28161" y="13547"/>
                  </a:lnTo>
                  <a:lnTo>
                    <a:pt x="30734" y="13352"/>
                  </a:lnTo>
                  <a:lnTo>
                    <a:pt x="31559" y="13255"/>
                  </a:lnTo>
                  <a:lnTo>
                    <a:pt x="31802" y="13207"/>
                  </a:lnTo>
                  <a:lnTo>
                    <a:pt x="31948" y="13158"/>
                  </a:lnTo>
                  <a:lnTo>
                    <a:pt x="32045" y="13012"/>
                  </a:lnTo>
                  <a:lnTo>
                    <a:pt x="32142" y="12770"/>
                  </a:lnTo>
                  <a:lnTo>
                    <a:pt x="32288" y="11896"/>
                  </a:lnTo>
                  <a:lnTo>
                    <a:pt x="32433" y="10585"/>
                  </a:lnTo>
                  <a:lnTo>
                    <a:pt x="32530" y="8934"/>
                  </a:lnTo>
                  <a:lnTo>
                    <a:pt x="32725" y="4807"/>
                  </a:lnTo>
                  <a:lnTo>
                    <a:pt x="32822"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9"/>
            <p:cNvSpPr/>
            <p:nvPr/>
          </p:nvSpPr>
          <p:spPr>
            <a:xfrm>
              <a:off x="4317950" y="5225600"/>
              <a:ext cx="742875" cy="7325"/>
            </a:xfrm>
            <a:custGeom>
              <a:avLst/>
              <a:gdLst/>
              <a:ahLst/>
              <a:cxnLst/>
              <a:rect l="l" t="t" r="r" b="b"/>
              <a:pathLst>
                <a:path w="29715" h="293" extrusionOk="0">
                  <a:moveTo>
                    <a:pt x="6070" y="1"/>
                  </a:moveTo>
                  <a:lnTo>
                    <a:pt x="50" y="98"/>
                  </a:lnTo>
                  <a:lnTo>
                    <a:pt x="1" y="146"/>
                  </a:lnTo>
                  <a:lnTo>
                    <a:pt x="50" y="146"/>
                  </a:lnTo>
                  <a:lnTo>
                    <a:pt x="6070" y="244"/>
                  </a:lnTo>
                  <a:lnTo>
                    <a:pt x="14906" y="292"/>
                  </a:lnTo>
                  <a:lnTo>
                    <a:pt x="23694" y="244"/>
                  </a:lnTo>
                  <a:lnTo>
                    <a:pt x="27239" y="195"/>
                  </a:lnTo>
                  <a:lnTo>
                    <a:pt x="29666" y="146"/>
                  </a:lnTo>
                  <a:lnTo>
                    <a:pt x="29715" y="146"/>
                  </a:lnTo>
                  <a:lnTo>
                    <a:pt x="29666" y="98"/>
                  </a:lnTo>
                  <a:lnTo>
                    <a:pt x="27239" y="49"/>
                  </a:lnTo>
                  <a:lnTo>
                    <a:pt x="2369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9"/>
            <p:cNvSpPr/>
            <p:nvPr/>
          </p:nvSpPr>
          <p:spPr>
            <a:xfrm>
              <a:off x="4622625" y="4971925"/>
              <a:ext cx="148100" cy="38875"/>
            </a:xfrm>
            <a:custGeom>
              <a:avLst/>
              <a:gdLst/>
              <a:ahLst/>
              <a:cxnLst/>
              <a:rect l="l" t="t" r="r" b="b"/>
              <a:pathLst>
                <a:path w="5924" h="1555" extrusionOk="0">
                  <a:moveTo>
                    <a:pt x="1603" y="0"/>
                  </a:moveTo>
                  <a:lnTo>
                    <a:pt x="874" y="49"/>
                  </a:lnTo>
                  <a:lnTo>
                    <a:pt x="98" y="146"/>
                  </a:lnTo>
                  <a:lnTo>
                    <a:pt x="49" y="195"/>
                  </a:lnTo>
                  <a:lnTo>
                    <a:pt x="0" y="243"/>
                  </a:lnTo>
                  <a:lnTo>
                    <a:pt x="49" y="340"/>
                  </a:lnTo>
                  <a:lnTo>
                    <a:pt x="146" y="389"/>
                  </a:lnTo>
                  <a:lnTo>
                    <a:pt x="1554" y="583"/>
                  </a:lnTo>
                  <a:lnTo>
                    <a:pt x="3011" y="826"/>
                  </a:lnTo>
                  <a:lnTo>
                    <a:pt x="4419" y="1166"/>
                  </a:lnTo>
                  <a:lnTo>
                    <a:pt x="5827" y="1554"/>
                  </a:lnTo>
                  <a:lnTo>
                    <a:pt x="5924" y="1554"/>
                  </a:lnTo>
                  <a:lnTo>
                    <a:pt x="5924" y="1506"/>
                  </a:lnTo>
                  <a:lnTo>
                    <a:pt x="5924" y="1457"/>
                  </a:lnTo>
                  <a:lnTo>
                    <a:pt x="5633" y="1214"/>
                  </a:lnTo>
                  <a:lnTo>
                    <a:pt x="5293" y="971"/>
                  </a:lnTo>
                  <a:lnTo>
                    <a:pt x="4661" y="632"/>
                  </a:lnTo>
                  <a:lnTo>
                    <a:pt x="3933" y="340"/>
                  </a:lnTo>
                  <a:lnTo>
                    <a:pt x="3156" y="146"/>
                  </a:lnTo>
                  <a:lnTo>
                    <a:pt x="2428" y="49"/>
                  </a:lnTo>
                  <a:lnTo>
                    <a:pt x="160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9"/>
            <p:cNvSpPr/>
            <p:nvPr/>
          </p:nvSpPr>
          <p:spPr>
            <a:xfrm>
              <a:off x="4588650" y="4993775"/>
              <a:ext cx="146875" cy="38850"/>
            </a:xfrm>
            <a:custGeom>
              <a:avLst/>
              <a:gdLst/>
              <a:ahLst/>
              <a:cxnLst/>
              <a:rect l="l" t="t" r="r" b="b"/>
              <a:pathLst>
                <a:path w="5875" h="1554" extrusionOk="0">
                  <a:moveTo>
                    <a:pt x="1602" y="0"/>
                  </a:moveTo>
                  <a:lnTo>
                    <a:pt x="825" y="49"/>
                  </a:lnTo>
                  <a:lnTo>
                    <a:pt x="97" y="146"/>
                  </a:lnTo>
                  <a:lnTo>
                    <a:pt x="0" y="195"/>
                  </a:lnTo>
                  <a:lnTo>
                    <a:pt x="0" y="243"/>
                  </a:lnTo>
                  <a:lnTo>
                    <a:pt x="0" y="340"/>
                  </a:lnTo>
                  <a:lnTo>
                    <a:pt x="97" y="389"/>
                  </a:lnTo>
                  <a:lnTo>
                    <a:pt x="1554" y="583"/>
                  </a:lnTo>
                  <a:lnTo>
                    <a:pt x="2962" y="826"/>
                  </a:lnTo>
                  <a:lnTo>
                    <a:pt x="4370" y="1166"/>
                  </a:lnTo>
                  <a:lnTo>
                    <a:pt x="5778" y="1554"/>
                  </a:lnTo>
                  <a:lnTo>
                    <a:pt x="5826" y="1554"/>
                  </a:lnTo>
                  <a:lnTo>
                    <a:pt x="5875" y="1505"/>
                  </a:lnTo>
                  <a:lnTo>
                    <a:pt x="5875" y="1457"/>
                  </a:lnTo>
                  <a:lnTo>
                    <a:pt x="5584" y="1214"/>
                  </a:lnTo>
                  <a:lnTo>
                    <a:pt x="5292" y="971"/>
                  </a:lnTo>
                  <a:lnTo>
                    <a:pt x="4612" y="632"/>
                  </a:lnTo>
                  <a:lnTo>
                    <a:pt x="3884" y="340"/>
                  </a:lnTo>
                  <a:lnTo>
                    <a:pt x="3156" y="146"/>
                  </a:lnTo>
                  <a:lnTo>
                    <a:pt x="2379" y="49"/>
                  </a:lnTo>
                  <a:lnTo>
                    <a:pt x="160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9"/>
            <p:cNvSpPr/>
            <p:nvPr/>
          </p:nvSpPr>
          <p:spPr>
            <a:xfrm>
              <a:off x="4553450" y="5014400"/>
              <a:ext cx="146875" cy="40075"/>
            </a:xfrm>
            <a:custGeom>
              <a:avLst/>
              <a:gdLst/>
              <a:ahLst/>
              <a:cxnLst/>
              <a:rect l="l" t="t" r="r" b="b"/>
              <a:pathLst>
                <a:path w="5875" h="1603" extrusionOk="0">
                  <a:moveTo>
                    <a:pt x="1602" y="1"/>
                  </a:moveTo>
                  <a:lnTo>
                    <a:pt x="825" y="49"/>
                  </a:lnTo>
                  <a:lnTo>
                    <a:pt x="97" y="146"/>
                  </a:lnTo>
                  <a:lnTo>
                    <a:pt x="0" y="195"/>
                  </a:lnTo>
                  <a:lnTo>
                    <a:pt x="0" y="292"/>
                  </a:lnTo>
                  <a:lnTo>
                    <a:pt x="0" y="389"/>
                  </a:lnTo>
                  <a:lnTo>
                    <a:pt x="97" y="389"/>
                  </a:lnTo>
                  <a:lnTo>
                    <a:pt x="1554" y="583"/>
                  </a:lnTo>
                  <a:lnTo>
                    <a:pt x="2962" y="826"/>
                  </a:lnTo>
                  <a:lnTo>
                    <a:pt x="4370" y="1166"/>
                  </a:lnTo>
                  <a:lnTo>
                    <a:pt x="5778" y="1603"/>
                  </a:lnTo>
                  <a:lnTo>
                    <a:pt x="5826" y="1554"/>
                  </a:lnTo>
                  <a:lnTo>
                    <a:pt x="5875" y="1554"/>
                  </a:lnTo>
                  <a:lnTo>
                    <a:pt x="5875" y="1506"/>
                  </a:lnTo>
                  <a:lnTo>
                    <a:pt x="5875" y="1457"/>
                  </a:lnTo>
                  <a:lnTo>
                    <a:pt x="5584" y="1215"/>
                  </a:lnTo>
                  <a:lnTo>
                    <a:pt x="5292" y="1020"/>
                  </a:lnTo>
                  <a:lnTo>
                    <a:pt x="4612" y="632"/>
                  </a:lnTo>
                  <a:lnTo>
                    <a:pt x="3933" y="341"/>
                  </a:lnTo>
                  <a:lnTo>
                    <a:pt x="3156" y="146"/>
                  </a:lnTo>
                  <a:lnTo>
                    <a:pt x="2379" y="49"/>
                  </a:lnTo>
                  <a:lnTo>
                    <a:pt x="160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9"/>
            <p:cNvSpPr/>
            <p:nvPr/>
          </p:nvSpPr>
          <p:spPr>
            <a:xfrm>
              <a:off x="4518250" y="5036250"/>
              <a:ext cx="148100" cy="38875"/>
            </a:xfrm>
            <a:custGeom>
              <a:avLst/>
              <a:gdLst/>
              <a:ahLst/>
              <a:cxnLst/>
              <a:rect l="l" t="t" r="r" b="b"/>
              <a:pathLst>
                <a:path w="5924" h="1555" extrusionOk="0">
                  <a:moveTo>
                    <a:pt x="1602" y="1"/>
                  </a:moveTo>
                  <a:lnTo>
                    <a:pt x="825" y="49"/>
                  </a:lnTo>
                  <a:lnTo>
                    <a:pt x="97" y="146"/>
                  </a:lnTo>
                  <a:lnTo>
                    <a:pt x="49" y="195"/>
                  </a:lnTo>
                  <a:lnTo>
                    <a:pt x="0" y="243"/>
                  </a:lnTo>
                  <a:lnTo>
                    <a:pt x="49" y="341"/>
                  </a:lnTo>
                  <a:lnTo>
                    <a:pt x="97" y="389"/>
                  </a:lnTo>
                  <a:lnTo>
                    <a:pt x="1554" y="535"/>
                  </a:lnTo>
                  <a:lnTo>
                    <a:pt x="3010" y="826"/>
                  </a:lnTo>
                  <a:lnTo>
                    <a:pt x="4418" y="1166"/>
                  </a:lnTo>
                  <a:lnTo>
                    <a:pt x="5826" y="1554"/>
                  </a:lnTo>
                  <a:lnTo>
                    <a:pt x="5875" y="1554"/>
                  </a:lnTo>
                  <a:lnTo>
                    <a:pt x="5923" y="1506"/>
                  </a:lnTo>
                  <a:lnTo>
                    <a:pt x="5923" y="1457"/>
                  </a:lnTo>
                  <a:lnTo>
                    <a:pt x="5875" y="1457"/>
                  </a:lnTo>
                  <a:lnTo>
                    <a:pt x="5584" y="1166"/>
                  </a:lnTo>
                  <a:lnTo>
                    <a:pt x="5292" y="972"/>
                  </a:lnTo>
                  <a:lnTo>
                    <a:pt x="4612" y="583"/>
                  </a:lnTo>
                  <a:lnTo>
                    <a:pt x="3933" y="341"/>
                  </a:lnTo>
                  <a:lnTo>
                    <a:pt x="3156" y="146"/>
                  </a:lnTo>
                  <a:lnTo>
                    <a:pt x="237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9"/>
            <p:cNvSpPr/>
            <p:nvPr/>
          </p:nvSpPr>
          <p:spPr>
            <a:xfrm>
              <a:off x="4527950" y="4849325"/>
              <a:ext cx="157825" cy="137200"/>
            </a:xfrm>
            <a:custGeom>
              <a:avLst/>
              <a:gdLst/>
              <a:ahLst/>
              <a:cxnLst/>
              <a:rect l="l" t="t" r="r" b="b"/>
              <a:pathLst>
                <a:path w="6313" h="5488" extrusionOk="0">
                  <a:moveTo>
                    <a:pt x="1603" y="535"/>
                  </a:moveTo>
                  <a:lnTo>
                    <a:pt x="2088" y="680"/>
                  </a:lnTo>
                  <a:lnTo>
                    <a:pt x="2525" y="875"/>
                  </a:lnTo>
                  <a:lnTo>
                    <a:pt x="2914" y="1069"/>
                  </a:lnTo>
                  <a:lnTo>
                    <a:pt x="3205" y="1312"/>
                  </a:lnTo>
                  <a:lnTo>
                    <a:pt x="3739" y="1846"/>
                  </a:lnTo>
                  <a:lnTo>
                    <a:pt x="4273" y="2428"/>
                  </a:lnTo>
                  <a:lnTo>
                    <a:pt x="5196" y="3642"/>
                  </a:lnTo>
                  <a:lnTo>
                    <a:pt x="6069" y="4953"/>
                  </a:lnTo>
                  <a:lnTo>
                    <a:pt x="4904" y="4467"/>
                  </a:lnTo>
                  <a:lnTo>
                    <a:pt x="3739" y="4030"/>
                  </a:lnTo>
                  <a:lnTo>
                    <a:pt x="2865" y="3691"/>
                  </a:lnTo>
                  <a:lnTo>
                    <a:pt x="2379" y="3496"/>
                  </a:lnTo>
                  <a:lnTo>
                    <a:pt x="1943" y="3205"/>
                  </a:lnTo>
                  <a:lnTo>
                    <a:pt x="1506" y="2914"/>
                  </a:lnTo>
                  <a:lnTo>
                    <a:pt x="1117" y="2622"/>
                  </a:lnTo>
                  <a:lnTo>
                    <a:pt x="971" y="2428"/>
                  </a:lnTo>
                  <a:lnTo>
                    <a:pt x="826" y="2234"/>
                  </a:lnTo>
                  <a:lnTo>
                    <a:pt x="729" y="2040"/>
                  </a:lnTo>
                  <a:lnTo>
                    <a:pt x="680" y="1797"/>
                  </a:lnTo>
                  <a:lnTo>
                    <a:pt x="632" y="1409"/>
                  </a:lnTo>
                  <a:lnTo>
                    <a:pt x="680" y="1117"/>
                  </a:lnTo>
                  <a:lnTo>
                    <a:pt x="729" y="923"/>
                  </a:lnTo>
                  <a:lnTo>
                    <a:pt x="874" y="729"/>
                  </a:lnTo>
                  <a:lnTo>
                    <a:pt x="1020" y="632"/>
                  </a:lnTo>
                  <a:lnTo>
                    <a:pt x="1166" y="583"/>
                  </a:lnTo>
                  <a:lnTo>
                    <a:pt x="1360" y="535"/>
                  </a:lnTo>
                  <a:close/>
                  <a:moveTo>
                    <a:pt x="1360" y="1"/>
                  </a:moveTo>
                  <a:lnTo>
                    <a:pt x="971" y="98"/>
                  </a:lnTo>
                  <a:lnTo>
                    <a:pt x="826" y="195"/>
                  </a:lnTo>
                  <a:lnTo>
                    <a:pt x="632" y="292"/>
                  </a:lnTo>
                  <a:lnTo>
                    <a:pt x="486" y="438"/>
                  </a:lnTo>
                  <a:lnTo>
                    <a:pt x="292" y="632"/>
                  </a:lnTo>
                  <a:lnTo>
                    <a:pt x="195" y="826"/>
                  </a:lnTo>
                  <a:lnTo>
                    <a:pt x="98" y="1020"/>
                  </a:lnTo>
                  <a:lnTo>
                    <a:pt x="49" y="1214"/>
                  </a:lnTo>
                  <a:lnTo>
                    <a:pt x="0" y="1409"/>
                  </a:lnTo>
                  <a:lnTo>
                    <a:pt x="49" y="1797"/>
                  </a:lnTo>
                  <a:lnTo>
                    <a:pt x="146" y="2137"/>
                  </a:lnTo>
                  <a:lnTo>
                    <a:pt x="340" y="2525"/>
                  </a:lnTo>
                  <a:lnTo>
                    <a:pt x="583" y="2817"/>
                  </a:lnTo>
                  <a:lnTo>
                    <a:pt x="874" y="3108"/>
                  </a:lnTo>
                  <a:lnTo>
                    <a:pt x="1166" y="3351"/>
                  </a:lnTo>
                  <a:lnTo>
                    <a:pt x="1700" y="3739"/>
                  </a:lnTo>
                  <a:lnTo>
                    <a:pt x="2282" y="4030"/>
                  </a:lnTo>
                  <a:lnTo>
                    <a:pt x="2865" y="4322"/>
                  </a:lnTo>
                  <a:lnTo>
                    <a:pt x="3496" y="4565"/>
                  </a:lnTo>
                  <a:lnTo>
                    <a:pt x="4710" y="5002"/>
                  </a:lnTo>
                  <a:lnTo>
                    <a:pt x="5924" y="5438"/>
                  </a:lnTo>
                  <a:lnTo>
                    <a:pt x="6021" y="5487"/>
                  </a:lnTo>
                  <a:lnTo>
                    <a:pt x="6118" y="5438"/>
                  </a:lnTo>
                  <a:lnTo>
                    <a:pt x="6215" y="5390"/>
                  </a:lnTo>
                  <a:lnTo>
                    <a:pt x="6264" y="5293"/>
                  </a:lnTo>
                  <a:lnTo>
                    <a:pt x="6264" y="5196"/>
                  </a:lnTo>
                  <a:lnTo>
                    <a:pt x="6312" y="5147"/>
                  </a:lnTo>
                  <a:lnTo>
                    <a:pt x="6069" y="4516"/>
                  </a:lnTo>
                  <a:lnTo>
                    <a:pt x="5778" y="3885"/>
                  </a:lnTo>
                  <a:lnTo>
                    <a:pt x="5438" y="3302"/>
                  </a:lnTo>
                  <a:lnTo>
                    <a:pt x="5098" y="2720"/>
                  </a:lnTo>
                  <a:lnTo>
                    <a:pt x="4710" y="2186"/>
                  </a:lnTo>
                  <a:lnTo>
                    <a:pt x="4273" y="1651"/>
                  </a:lnTo>
                  <a:lnTo>
                    <a:pt x="3787" y="1166"/>
                  </a:lnTo>
                  <a:lnTo>
                    <a:pt x="3302" y="729"/>
                  </a:lnTo>
                  <a:lnTo>
                    <a:pt x="2962" y="486"/>
                  </a:lnTo>
                  <a:lnTo>
                    <a:pt x="2622" y="292"/>
                  </a:lnTo>
                  <a:lnTo>
                    <a:pt x="2185" y="98"/>
                  </a:lnTo>
                  <a:lnTo>
                    <a:pt x="1797" y="49"/>
                  </a:lnTo>
                  <a:lnTo>
                    <a:pt x="136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9"/>
            <p:cNvSpPr/>
            <p:nvPr/>
          </p:nvSpPr>
          <p:spPr>
            <a:xfrm>
              <a:off x="4673600" y="4879675"/>
              <a:ext cx="176025" cy="105625"/>
            </a:xfrm>
            <a:custGeom>
              <a:avLst/>
              <a:gdLst/>
              <a:ahLst/>
              <a:cxnLst/>
              <a:rect l="l" t="t" r="r" b="b"/>
              <a:pathLst>
                <a:path w="7041" h="4225" extrusionOk="0">
                  <a:moveTo>
                    <a:pt x="5681" y="583"/>
                  </a:moveTo>
                  <a:lnTo>
                    <a:pt x="5875" y="632"/>
                  </a:lnTo>
                  <a:lnTo>
                    <a:pt x="6070" y="680"/>
                  </a:lnTo>
                  <a:lnTo>
                    <a:pt x="6264" y="826"/>
                  </a:lnTo>
                  <a:lnTo>
                    <a:pt x="6361" y="972"/>
                  </a:lnTo>
                  <a:lnTo>
                    <a:pt x="6410" y="1166"/>
                  </a:lnTo>
                  <a:lnTo>
                    <a:pt x="6458" y="1408"/>
                  </a:lnTo>
                  <a:lnTo>
                    <a:pt x="6361" y="1651"/>
                  </a:lnTo>
                  <a:lnTo>
                    <a:pt x="6264" y="1991"/>
                  </a:lnTo>
                  <a:lnTo>
                    <a:pt x="6167" y="2185"/>
                  </a:lnTo>
                  <a:lnTo>
                    <a:pt x="6021" y="2380"/>
                  </a:lnTo>
                  <a:lnTo>
                    <a:pt x="5827" y="2525"/>
                  </a:lnTo>
                  <a:lnTo>
                    <a:pt x="5633" y="2671"/>
                  </a:lnTo>
                  <a:lnTo>
                    <a:pt x="5196" y="2914"/>
                  </a:lnTo>
                  <a:lnTo>
                    <a:pt x="4710" y="3108"/>
                  </a:lnTo>
                  <a:lnTo>
                    <a:pt x="4176" y="3205"/>
                  </a:lnTo>
                  <a:lnTo>
                    <a:pt x="3691" y="3302"/>
                  </a:lnTo>
                  <a:lnTo>
                    <a:pt x="2768" y="3448"/>
                  </a:lnTo>
                  <a:lnTo>
                    <a:pt x="1554" y="3593"/>
                  </a:lnTo>
                  <a:lnTo>
                    <a:pt x="292" y="3739"/>
                  </a:lnTo>
                  <a:lnTo>
                    <a:pt x="1457" y="2719"/>
                  </a:lnTo>
                  <a:lnTo>
                    <a:pt x="2671" y="1748"/>
                  </a:lnTo>
                  <a:lnTo>
                    <a:pt x="3302" y="1311"/>
                  </a:lnTo>
                  <a:lnTo>
                    <a:pt x="3933" y="923"/>
                  </a:lnTo>
                  <a:lnTo>
                    <a:pt x="4273" y="777"/>
                  </a:lnTo>
                  <a:lnTo>
                    <a:pt x="4710" y="632"/>
                  </a:lnTo>
                  <a:lnTo>
                    <a:pt x="5196" y="583"/>
                  </a:lnTo>
                  <a:close/>
                  <a:moveTo>
                    <a:pt x="5244" y="0"/>
                  </a:moveTo>
                  <a:lnTo>
                    <a:pt x="4807" y="49"/>
                  </a:lnTo>
                  <a:lnTo>
                    <a:pt x="4370" y="146"/>
                  </a:lnTo>
                  <a:lnTo>
                    <a:pt x="4030" y="292"/>
                  </a:lnTo>
                  <a:lnTo>
                    <a:pt x="3399" y="632"/>
                  </a:lnTo>
                  <a:lnTo>
                    <a:pt x="2817" y="972"/>
                  </a:lnTo>
                  <a:lnTo>
                    <a:pt x="2283" y="1360"/>
                  </a:lnTo>
                  <a:lnTo>
                    <a:pt x="1797" y="1797"/>
                  </a:lnTo>
                  <a:lnTo>
                    <a:pt x="1263" y="2282"/>
                  </a:lnTo>
                  <a:lnTo>
                    <a:pt x="826" y="2768"/>
                  </a:lnTo>
                  <a:lnTo>
                    <a:pt x="389" y="3302"/>
                  </a:lnTo>
                  <a:lnTo>
                    <a:pt x="1" y="3836"/>
                  </a:lnTo>
                  <a:lnTo>
                    <a:pt x="1" y="3885"/>
                  </a:lnTo>
                  <a:lnTo>
                    <a:pt x="1" y="3933"/>
                  </a:lnTo>
                  <a:lnTo>
                    <a:pt x="49" y="3933"/>
                  </a:lnTo>
                  <a:lnTo>
                    <a:pt x="49" y="4030"/>
                  </a:lnTo>
                  <a:lnTo>
                    <a:pt x="98" y="4127"/>
                  </a:lnTo>
                  <a:lnTo>
                    <a:pt x="146" y="4224"/>
                  </a:lnTo>
                  <a:lnTo>
                    <a:pt x="243" y="4224"/>
                  </a:lnTo>
                  <a:lnTo>
                    <a:pt x="1554" y="4127"/>
                  </a:lnTo>
                  <a:lnTo>
                    <a:pt x="2865" y="4030"/>
                  </a:lnTo>
                  <a:lnTo>
                    <a:pt x="3496" y="3933"/>
                  </a:lnTo>
                  <a:lnTo>
                    <a:pt x="4176" y="3788"/>
                  </a:lnTo>
                  <a:lnTo>
                    <a:pt x="4759" y="3642"/>
                  </a:lnTo>
                  <a:lnTo>
                    <a:pt x="5390" y="3399"/>
                  </a:lnTo>
                  <a:lnTo>
                    <a:pt x="5730" y="3253"/>
                  </a:lnTo>
                  <a:lnTo>
                    <a:pt x="6070" y="3011"/>
                  </a:lnTo>
                  <a:lnTo>
                    <a:pt x="6410" y="2768"/>
                  </a:lnTo>
                  <a:lnTo>
                    <a:pt x="6652" y="2428"/>
                  </a:lnTo>
                  <a:lnTo>
                    <a:pt x="6895" y="2137"/>
                  </a:lnTo>
                  <a:lnTo>
                    <a:pt x="6992" y="1748"/>
                  </a:lnTo>
                  <a:lnTo>
                    <a:pt x="7041" y="1360"/>
                  </a:lnTo>
                  <a:lnTo>
                    <a:pt x="6992" y="1166"/>
                  </a:lnTo>
                  <a:lnTo>
                    <a:pt x="6944" y="923"/>
                  </a:lnTo>
                  <a:lnTo>
                    <a:pt x="6798" y="729"/>
                  </a:lnTo>
                  <a:lnTo>
                    <a:pt x="6701" y="535"/>
                  </a:lnTo>
                  <a:lnTo>
                    <a:pt x="6555" y="389"/>
                  </a:lnTo>
                  <a:lnTo>
                    <a:pt x="6410" y="292"/>
                  </a:lnTo>
                  <a:lnTo>
                    <a:pt x="6021" y="98"/>
                  </a:lnTo>
                  <a:lnTo>
                    <a:pt x="563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9"/>
            <p:cNvSpPr/>
            <p:nvPr/>
          </p:nvSpPr>
          <p:spPr>
            <a:xfrm>
              <a:off x="4592275" y="2504275"/>
              <a:ext cx="680975" cy="2251625"/>
            </a:xfrm>
            <a:custGeom>
              <a:avLst/>
              <a:gdLst/>
              <a:ahLst/>
              <a:cxnLst/>
              <a:rect l="l" t="t" r="r" b="b"/>
              <a:pathLst>
                <a:path w="27239" h="90065" extrusionOk="0">
                  <a:moveTo>
                    <a:pt x="27238" y="0"/>
                  </a:moveTo>
                  <a:lnTo>
                    <a:pt x="9468" y="49"/>
                  </a:lnTo>
                  <a:lnTo>
                    <a:pt x="8497" y="6555"/>
                  </a:lnTo>
                  <a:lnTo>
                    <a:pt x="6215" y="21557"/>
                  </a:lnTo>
                  <a:lnTo>
                    <a:pt x="4904" y="30151"/>
                  </a:lnTo>
                  <a:lnTo>
                    <a:pt x="3739" y="38356"/>
                  </a:lnTo>
                  <a:lnTo>
                    <a:pt x="2768" y="45348"/>
                  </a:lnTo>
                  <a:lnTo>
                    <a:pt x="2428" y="48115"/>
                  </a:lnTo>
                  <a:lnTo>
                    <a:pt x="2137" y="50300"/>
                  </a:lnTo>
                  <a:lnTo>
                    <a:pt x="1991" y="51951"/>
                  </a:lnTo>
                  <a:lnTo>
                    <a:pt x="1846" y="54136"/>
                  </a:lnTo>
                  <a:lnTo>
                    <a:pt x="1506" y="59671"/>
                  </a:lnTo>
                  <a:lnTo>
                    <a:pt x="1117" y="66177"/>
                  </a:lnTo>
                  <a:lnTo>
                    <a:pt x="778" y="73022"/>
                  </a:lnTo>
                  <a:lnTo>
                    <a:pt x="243" y="84918"/>
                  </a:lnTo>
                  <a:lnTo>
                    <a:pt x="1" y="90064"/>
                  </a:lnTo>
                  <a:lnTo>
                    <a:pt x="20927" y="90064"/>
                  </a:lnTo>
                  <a:lnTo>
                    <a:pt x="21315" y="75353"/>
                  </a:lnTo>
                  <a:lnTo>
                    <a:pt x="21898" y="54087"/>
                  </a:lnTo>
                  <a:lnTo>
                    <a:pt x="21995" y="51417"/>
                  </a:lnTo>
                  <a:lnTo>
                    <a:pt x="22869" y="43114"/>
                  </a:lnTo>
                  <a:lnTo>
                    <a:pt x="24665" y="25490"/>
                  </a:lnTo>
                  <a:lnTo>
                    <a:pt x="2723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9"/>
            <p:cNvSpPr/>
            <p:nvPr/>
          </p:nvSpPr>
          <p:spPr>
            <a:xfrm>
              <a:off x="5047450" y="2549175"/>
              <a:ext cx="169950" cy="2124175"/>
            </a:xfrm>
            <a:custGeom>
              <a:avLst/>
              <a:gdLst/>
              <a:ahLst/>
              <a:cxnLst/>
              <a:rect l="l" t="t" r="r" b="b"/>
              <a:pathLst>
                <a:path w="6798" h="84967" extrusionOk="0">
                  <a:moveTo>
                    <a:pt x="6701" y="1"/>
                  </a:moveTo>
                  <a:lnTo>
                    <a:pt x="6701" y="49"/>
                  </a:lnTo>
                  <a:lnTo>
                    <a:pt x="5390" y="9274"/>
                  </a:lnTo>
                  <a:lnTo>
                    <a:pt x="4759" y="13887"/>
                  </a:lnTo>
                  <a:lnTo>
                    <a:pt x="4176" y="18499"/>
                  </a:lnTo>
                  <a:lnTo>
                    <a:pt x="3739" y="22626"/>
                  </a:lnTo>
                  <a:lnTo>
                    <a:pt x="3302" y="26704"/>
                  </a:lnTo>
                  <a:lnTo>
                    <a:pt x="2865" y="30831"/>
                  </a:lnTo>
                  <a:lnTo>
                    <a:pt x="2477" y="34958"/>
                  </a:lnTo>
                  <a:lnTo>
                    <a:pt x="2137" y="39085"/>
                  </a:lnTo>
                  <a:lnTo>
                    <a:pt x="1846" y="43163"/>
                  </a:lnTo>
                  <a:lnTo>
                    <a:pt x="1554" y="47290"/>
                  </a:lnTo>
                  <a:lnTo>
                    <a:pt x="1263" y="51417"/>
                  </a:lnTo>
                  <a:lnTo>
                    <a:pt x="875" y="59768"/>
                  </a:lnTo>
                  <a:lnTo>
                    <a:pt x="535" y="68119"/>
                  </a:lnTo>
                  <a:lnTo>
                    <a:pt x="243" y="76519"/>
                  </a:lnTo>
                  <a:lnTo>
                    <a:pt x="1" y="84870"/>
                  </a:lnTo>
                  <a:lnTo>
                    <a:pt x="49" y="84918"/>
                  </a:lnTo>
                  <a:lnTo>
                    <a:pt x="98" y="84967"/>
                  </a:lnTo>
                  <a:lnTo>
                    <a:pt x="195" y="84918"/>
                  </a:lnTo>
                  <a:lnTo>
                    <a:pt x="243" y="84870"/>
                  </a:lnTo>
                  <a:lnTo>
                    <a:pt x="535" y="75450"/>
                  </a:lnTo>
                  <a:lnTo>
                    <a:pt x="875" y="66080"/>
                  </a:lnTo>
                  <a:lnTo>
                    <a:pt x="1263" y="57778"/>
                  </a:lnTo>
                  <a:lnTo>
                    <a:pt x="1749" y="49524"/>
                  </a:lnTo>
                  <a:lnTo>
                    <a:pt x="2331" y="41270"/>
                  </a:lnTo>
                  <a:lnTo>
                    <a:pt x="3011" y="33016"/>
                  </a:lnTo>
                  <a:lnTo>
                    <a:pt x="3788" y="24762"/>
                  </a:lnTo>
                  <a:lnTo>
                    <a:pt x="4662" y="16508"/>
                  </a:lnTo>
                  <a:lnTo>
                    <a:pt x="5147" y="12382"/>
                  </a:lnTo>
                  <a:lnTo>
                    <a:pt x="5633" y="8255"/>
                  </a:lnTo>
                  <a:lnTo>
                    <a:pt x="6215" y="4128"/>
                  </a:lnTo>
                  <a:lnTo>
                    <a:pt x="6798" y="49"/>
                  </a:lnTo>
                  <a:lnTo>
                    <a:pt x="674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9"/>
            <p:cNvSpPr/>
            <p:nvPr/>
          </p:nvSpPr>
          <p:spPr>
            <a:xfrm>
              <a:off x="4623850" y="4666050"/>
              <a:ext cx="470975" cy="13375"/>
            </a:xfrm>
            <a:custGeom>
              <a:avLst/>
              <a:gdLst/>
              <a:ahLst/>
              <a:cxnLst/>
              <a:rect l="l" t="t" r="r" b="b"/>
              <a:pathLst>
                <a:path w="18839" h="535" extrusionOk="0">
                  <a:moveTo>
                    <a:pt x="7283" y="0"/>
                  </a:moveTo>
                  <a:lnTo>
                    <a:pt x="3641" y="97"/>
                  </a:lnTo>
                  <a:lnTo>
                    <a:pt x="1748" y="195"/>
                  </a:lnTo>
                  <a:lnTo>
                    <a:pt x="874" y="195"/>
                  </a:lnTo>
                  <a:lnTo>
                    <a:pt x="49" y="243"/>
                  </a:lnTo>
                  <a:lnTo>
                    <a:pt x="0" y="292"/>
                  </a:lnTo>
                  <a:lnTo>
                    <a:pt x="49" y="292"/>
                  </a:lnTo>
                  <a:lnTo>
                    <a:pt x="97" y="340"/>
                  </a:lnTo>
                  <a:lnTo>
                    <a:pt x="1020" y="340"/>
                  </a:lnTo>
                  <a:lnTo>
                    <a:pt x="2088" y="389"/>
                  </a:lnTo>
                  <a:lnTo>
                    <a:pt x="4127" y="437"/>
                  </a:lnTo>
                  <a:lnTo>
                    <a:pt x="7768" y="534"/>
                  </a:lnTo>
                  <a:lnTo>
                    <a:pt x="11458" y="534"/>
                  </a:lnTo>
                  <a:lnTo>
                    <a:pt x="13255" y="486"/>
                  </a:lnTo>
                  <a:lnTo>
                    <a:pt x="15100" y="437"/>
                  </a:lnTo>
                  <a:lnTo>
                    <a:pt x="16945" y="340"/>
                  </a:lnTo>
                  <a:lnTo>
                    <a:pt x="18790" y="292"/>
                  </a:lnTo>
                  <a:lnTo>
                    <a:pt x="18838" y="292"/>
                  </a:lnTo>
                  <a:lnTo>
                    <a:pt x="18838" y="243"/>
                  </a:lnTo>
                  <a:lnTo>
                    <a:pt x="18790" y="243"/>
                  </a:lnTo>
                  <a:lnTo>
                    <a:pt x="17721" y="195"/>
                  </a:lnTo>
                  <a:lnTo>
                    <a:pt x="16653" y="146"/>
                  </a:lnTo>
                  <a:lnTo>
                    <a:pt x="14614" y="97"/>
                  </a:lnTo>
                  <a:lnTo>
                    <a:pt x="1097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9"/>
            <p:cNvSpPr/>
            <p:nvPr/>
          </p:nvSpPr>
          <p:spPr>
            <a:xfrm>
              <a:off x="4893300" y="2504275"/>
              <a:ext cx="379950" cy="1352200"/>
            </a:xfrm>
            <a:custGeom>
              <a:avLst/>
              <a:gdLst/>
              <a:ahLst/>
              <a:cxnLst/>
              <a:rect l="l" t="t" r="r" b="b"/>
              <a:pathLst>
                <a:path w="15198" h="54088" extrusionOk="0">
                  <a:moveTo>
                    <a:pt x="1" y="0"/>
                  </a:moveTo>
                  <a:lnTo>
                    <a:pt x="9857" y="54087"/>
                  </a:lnTo>
                  <a:lnTo>
                    <a:pt x="9954" y="51417"/>
                  </a:lnTo>
                  <a:lnTo>
                    <a:pt x="10828" y="43114"/>
                  </a:lnTo>
                  <a:lnTo>
                    <a:pt x="12624" y="25490"/>
                  </a:lnTo>
                  <a:lnTo>
                    <a:pt x="1519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9"/>
            <p:cNvSpPr/>
            <p:nvPr/>
          </p:nvSpPr>
          <p:spPr>
            <a:xfrm>
              <a:off x="5883750" y="3781200"/>
              <a:ext cx="849700" cy="1065725"/>
            </a:xfrm>
            <a:custGeom>
              <a:avLst/>
              <a:gdLst/>
              <a:ahLst/>
              <a:cxnLst/>
              <a:rect l="l" t="t" r="r" b="b"/>
              <a:pathLst>
                <a:path w="33988" h="42629" extrusionOk="0">
                  <a:moveTo>
                    <a:pt x="11411" y="0"/>
                  </a:moveTo>
                  <a:lnTo>
                    <a:pt x="1" y="14517"/>
                  </a:lnTo>
                  <a:lnTo>
                    <a:pt x="8886" y="21120"/>
                  </a:lnTo>
                  <a:lnTo>
                    <a:pt x="12527" y="23790"/>
                  </a:lnTo>
                  <a:lnTo>
                    <a:pt x="15295" y="25830"/>
                  </a:lnTo>
                  <a:lnTo>
                    <a:pt x="14809" y="27723"/>
                  </a:lnTo>
                  <a:lnTo>
                    <a:pt x="13838" y="31996"/>
                  </a:lnTo>
                  <a:lnTo>
                    <a:pt x="13304" y="34326"/>
                  </a:lnTo>
                  <a:lnTo>
                    <a:pt x="12819" y="36462"/>
                  </a:lnTo>
                  <a:lnTo>
                    <a:pt x="12479" y="38210"/>
                  </a:lnTo>
                  <a:lnTo>
                    <a:pt x="12382" y="38793"/>
                  </a:lnTo>
                  <a:lnTo>
                    <a:pt x="12382" y="39181"/>
                  </a:lnTo>
                  <a:lnTo>
                    <a:pt x="12382" y="39473"/>
                  </a:lnTo>
                  <a:lnTo>
                    <a:pt x="12430" y="39764"/>
                  </a:lnTo>
                  <a:lnTo>
                    <a:pt x="12673" y="40395"/>
                  </a:lnTo>
                  <a:lnTo>
                    <a:pt x="12964" y="41026"/>
                  </a:lnTo>
                  <a:lnTo>
                    <a:pt x="13353" y="41609"/>
                  </a:lnTo>
                  <a:lnTo>
                    <a:pt x="13790" y="42143"/>
                  </a:lnTo>
                  <a:lnTo>
                    <a:pt x="13984" y="42337"/>
                  </a:lnTo>
                  <a:lnTo>
                    <a:pt x="14227" y="42483"/>
                  </a:lnTo>
                  <a:lnTo>
                    <a:pt x="14421" y="42580"/>
                  </a:lnTo>
                  <a:lnTo>
                    <a:pt x="14615" y="42629"/>
                  </a:lnTo>
                  <a:lnTo>
                    <a:pt x="14809" y="42629"/>
                  </a:lnTo>
                  <a:lnTo>
                    <a:pt x="15003" y="42580"/>
                  </a:lnTo>
                  <a:lnTo>
                    <a:pt x="15343" y="42192"/>
                  </a:lnTo>
                  <a:lnTo>
                    <a:pt x="16072" y="41366"/>
                  </a:lnTo>
                  <a:lnTo>
                    <a:pt x="18354" y="38599"/>
                  </a:lnTo>
                  <a:lnTo>
                    <a:pt x="21364" y="34763"/>
                  </a:lnTo>
                  <a:lnTo>
                    <a:pt x="24811" y="30393"/>
                  </a:lnTo>
                  <a:lnTo>
                    <a:pt x="28161" y="25975"/>
                  </a:lnTo>
                  <a:lnTo>
                    <a:pt x="31123" y="22043"/>
                  </a:lnTo>
                  <a:lnTo>
                    <a:pt x="32288" y="20392"/>
                  </a:lnTo>
                  <a:lnTo>
                    <a:pt x="33162" y="19081"/>
                  </a:lnTo>
                  <a:lnTo>
                    <a:pt x="33793" y="18158"/>
                  </a:lnTo>
                  <a:lnTo>
                    <a:pt x="33939" y="17867"/>
                  </a:lnTo>
                  <a:lnTo>
                    <a:pt x="33987" y="17673"/>
                  </a:lnTo>
                  <a:lnTo>
                    <a:pt x="33987" y="17527"/>
                  </a:lnTo>
                  <a:lnTo>
                    <a:pt x="33890" y="17382"/>
                  </a:lnTo>
                  <a:lnTo>
                    <a:pt x="33453" y="16896"/>
                  </a:lnTo>
                  <a:lnTo>
                    <a:pt x="32822" y="16216"/>
                  </a:lnTo>
                  <a:lnTo>
                    <a:pt x="31948" y="15391"/>
                  </a:lnTo>
                  <a:lnTo>
                    <a:pt x="29666" y="13400"/>
                  </a:lnTo>
                  <a:lnTo>
                    <a:pt x="26899" y="11070"/>
                  </a:lnTo>
                  <a:lnTo>
                    <a:pt x="25588" y="9953"/>
                  </a:lnTo>
                  <a:lnTo>
                    <a:pt x="24957" y="9419"/>
                  </a:lnTo>
                  <a:lnTo>
                    <a:pt x="24228" y="8885"/>
                  </a:lnTo>
                  <a:lnTo>
                    <a:pt x="22480" y="7574"/>
                  </a:lnTo>
                  <a:lnTo>
                    <a:pt x="20733" y="6360"/>
                  </a:lnTo>
                  <a:lnTo>
                    <a:pt x="17140" y="3884"/>
                  </a:lnTo>
                  <a:lnTo>
                    <a:pt x="14178" y="1845"/>
                  </a:lnTo>
                  <a:lnTo>
                    <a:pt x="11411" y="0"/>
                  </a:ln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9"/>
            <p:cNvSpPr/>
            <p:nvPr/>
          </p:nvSpPr>
          <p:spPr>
            <a:xfrm>
              <a:off x="6105875" y="3940200"/>
              <a:ext cx="627575" cy="906725"/>
            </a:xfrm>
            <a:custGeom>
              <a:avLst/>
              <a:gdLst/>
              <a:ahLst/>
              <a:cxnLst/>
              <a:rect l="l" t="t" r="r" b="b"/>
              <a:pathLst>
                <a:path w="25103" h="36269" extrusionOk="0">
                  <a:moveTo>
                    <a:pt x="11848" y="0"/>
                  </a:moveTo>
                  <a:lnTo>
                    <a:pt x="5779" y="7574"/>
                  </a:lnTo>
                  <a:lnTo>
                    <a:pt x="1" y="14760"/>
                  </a:lnTo>
                  <a:lnTo>
                    <a:pt x="3642" y="17430"/>
                  </a:lnTo>
                  <a:lnTo>
                    <a:pt x="6410" y="19470"/>
                  </a:lnTo>
                  <a:lnTo>
                    <a:pt x="5924" y="21363"/>
                  </a:lnTo>
                  <a:lnTo>
                    <a:pt x="4953" y="25636"/>
                  </a:lnTo>
                  <a:lnTo>
                    <a:pt x="4371" y="27966"/>
                  </a:lnTo>
                  <a:lnTo>
                    <a:pt x="3934" y="30102"/>
                  </a:lnTo>
                  <a:lnTo>
                    <a:pt x="3594" y="31850"/>
                  </a:lnTo>
                  <a:lnTo>
                    <a:pt x="3497" y="32433"/>
                  </a:lnTo>
                  <a:lnTo>
                    <a:pt x="3448" y="32821"/>
                  </a:lnTo>
                  <a:lnTo>
                    <a:pt x="3497" y="33113"/>
                  </a:lnTo>
                  <a:lnTo>
                    <a:pt x="3545" y="33404"/>
                  </a:lnTo>
                  <a:lnTo>
                    <a:pt x="3739" y="34035"/>
                  </a:lnTo>
                  <a:lnTo>
                    <a:pt x="4079" y="34666"/>
                  </a:lnTo>
                  <a:lnTo>
                    <a:pt x="4468" y="35249"/>
                  </a:lnTo>
                  <a:lnTo>
                    <a:pt x="4905" y="35783"/>
                  </a:lnTo>
                  <a:lnTo>
                    <a:pt x="5099" y="35977"/>
                  </a:lnTo>
                  <a:lnTo>
                    <a:pt x="5342" y="36123"/>
                  </a:lnTo>
                  <a:lnTo>
                    <a:pt x="5536" y="36220"/>
                  </a:lnTo>
                  <a:lnTo>
                    <a:pt x="5730" y="36269"/>
                  </a:lnTo>
                  <a:lnTo>
                    <a:pt x="5924" y="36269"/>
                  </a:lnTo>
                  <a:lnTo>
                    <a:pt x="6118" y="36220"/>
                  </a:lnTo>
                  <a:lnTo>
                    <a:pt x="6458" y="35832"/>
                  </a:lnTo>
                  <a:lnTo>
                    <a:pt x="7187" y="35006"/>
                  </a:lnTo>
                  <a:lnTo>
                    <a:pt x="9469" y="32239"/>
                  </a:lnTo>
                  <a:lnTo>
                    <a:pt x="12479" y="28403"/>
                  </a:lnTo>
                  <a:lnTo>
                    <a:pt x="15926" y="24033"/>
                  </a:lnTo>
                  <a:lnTo>
                    <a:pt x="19276" y="19615"/>
                  </a:lnTo>
                  <a:lnTo>
                    <a:pt x="22238" y="15683"/>
                  </a:lnTo>
                  <a:lnTo>
                    <a:pt x="23403" y="14032"/>
                  </a:lnTo>
                  <a:lnTo>
                    <a:pt x="24277" y="12721"/>
                  </a:lnTo>
                  <a:lnTo>
                    <a:pt x="24908" y="11798"/>
                  </a:lnTo>
                  <a:lnTo>
                    <a:pt x="25054" y="11507"/>
                  </a:lnTo>
                  <a:lnTo>
                    <a:pt x="25102" y="11313"/>
                  </a:lnTo>
                  <a:lnTo>
                    <a:pt x="25102" y="11167"/>
                  </a:lnTo>
                  <a:lnTo>
                    <a:pt x="25005" y="11022"/>
                  </a:lnTo>
                  <a:lnTo>
                    <a:pt x="24568" y="10536"/>
                  </a:lnTo>
                  <a:lnTo>
                    <a:pt x="23937" y="9856"/>
                  </a:lnTo>
                  <a:lnTo>
                    <a:pt x="23063" y="9031"/>
                  </a:lnTo>
                  <a:lnTo>
                    <a:pt x="20781" y="7040"/>
                  </a:lnTo>
                  <a:lnTo>
                    <a:pt x="18014" y="4710"/>
                  </a:lnTo>
                  <a:lnTo>
                    <a:pt x="16703" y="3593"/>
                  </a:lnTo>
                  <a:lnTo>
                    <a:pt x="16072" y="3059"/>
                  </a:lnTo>
                  <a:lnTo>
                    <a:pt x="15343" y="2525"/>
                  </a:lnTo>
                  <a:lnTo>
                    <a:pt x="13595" y="1214"/>
                  </a:lnTo>
                  <a:lnTo>
                    <a:pt x="118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9"/>
            <p:cNvSpPr/>
            <p:nvPr/>
          </p:nvSpPr>
          <p:spPr>
            <a:xfrm>
              <a:off x="6190850" y="4000875"/>
              <a:ext cx="545025" cy="848475"/>
            </a:xfrm>
            <a:custGeom>
              <a:avLst/>
              <a:gdLst/>
              <a:ahLst/>
              <a:cxnLst/>
              <a:rect l="l" t="t" r="r" b="b"/>
              <a:pathLst>
                <a:path w="21801" h="33939" extrusionOk="0">
                  <a:moveTo>
                    <a:pt x="11993" y="1"/>
                  </a:moveTo>
                  <a:lnTo>
                    <a:pt x="195" y="15003"/>
                  </a:lnTo>
                  <a:lnTo>
                    <a:pt x="2962" y="17043"/>
                  </a:lnTo>
                  <a:lnTo>
                    <a:pt x="2525" y="18936"/>
                  </a:lnTo>
                  <a:lnTo>
                    <a:pt x="1506" y="23209"/>
                  </a:lnTo>
                  <a:lnTo>
                    <a:pt x="486" y="27773"/>
                  </a:lnTo>
                  <a:lnTo>
                    <a:pt x="146" y="29472"/>
                  </a:lnTo>
                  <a:lnTo>
                    <a:pt x="49" y="30055"/>
                  </a:lnTo>
                  <a:lnTo>
                    <a:pt x="1" y="30443"/>
                  </a:lnTo>
                  <a:lnTo>
                    <a:pt x="49" y="30734"/>
                  </a:lnTo>
                  <a:lnTo>
                    <a:pt x="98" y="31074"/>
                  </a:lnTo>
                  <a:lnTo>
                    <a:pt x="292" y="31705"/>
                  </a:lnTo>
                  <a:lnTo>
                    <a:pt x="632" y="32336"/>
                  </a:lnTo>
                  <a:lnTo>
                    <a:pt x="1020" y="32919"/>
                  </a:lnTo>
                  <a:lnTo>
                    <a:pt x="1457" y="33405"/>
                  </a:lnTo>
                  <a:lnTo>
                    <a:pt x="1700" y="33647"/>
                  </a:lnTo>
                  <a:lnTo>
                    <a:pt x="1894" y="33793"/>
                  </a:lnTo>
                  <a:lnTo>
                    <a:pt x="2137" y="33890"/>
                  </a:lnTo>
                  <a:lnTo>
                    <a:pt x="2331" y="33939"/>
                  </a:lnTo>
                  <a:lnTo>
                    <a:pt x="2525" y="33939"/>
                  </a:lnTo>
                  <a:lnTo>
                    <a:pt x="2719" y="33842"/>
                  </a:lnTo>
                  <a:lnTo>
                    <a:pt x="3059" y="33502"/>
                  </a:lnTo>
                  <a:lnTo>
                    <a:pt x="3788" y="32676"/>
                  </a:lnTo>
                  <a:lnTo>
                    <a:pt x="6021" y="29860"/>
                  </a:lnTo>
                  <a:lnTo>
                    <a:pt x="9080" y="26025"/>
                  </a:lnTo>
                  <a:lnTo>
                    <a:pt x="12527" y="21606"/>
                  </a:lnTo>
                  <a:lnTo>
                    <a:pt x="15926" y="17140"/>
                  </a:lnTo>
                  <a:lnTo>
                    <a:pt x="18887" y="13207"/>
                  </a:lnTo>
                  <a:lnTo>
                    <a:pt x="20052" y="11556"/>
                  </a:lnTo>
                  <a:lnTo>
                    <a:pt x="20975" y="10245"/>
                  </a:lnTo>
                  <a:lnTo>
                    <a:pt x="21558" y="9323"/>
                  </a:lnTo>
                  <a:lnTo>
                    <a:pt x="21752" y="8983"/>
                  </a:lnTo>
                  <a:lnTo>
                    <a:pt x="21800" y="8837"/>
                  </a:lnTo>
                  <a:lnTo>
                    <a:pt x="21752" y="8643"/>
                  </a:lnTo>
                  <a:lnTo>
                    <a:pt x="21606" y="8449"/>
                  </a:lnTo>
                  <a:lnTo>
                    <a:pt x="21024" y="7769"/>
                  </a:lnTo>
                  <a:lnTo>
                    <a:pt x="20052" y="6847"/>
                  </a:lnTo>
                  <a:lnTo>
                    <a:pt x="18839" y="5730"/>
                  </a:lnTo>
                  <a:lnTo>
                    <a:pt x="15683" y="3060"/>
                  </a:lnTo>
                  <a:lnTo>
                    <a:pt x="11993"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9"/>
            <p:cNvSpPr/>
            <p:nvPr/>
          </p:nvSpPr>
          <p:spPr>
            <a:xfrm>
              <a:off x="6240625" y="4238800"/>
              <a:ext cx="460050" cy="583850"/>
            </a:xfrm>
            <a:custGeom>
              <a:avLst/>
              <a:gdLst/>
              <a:ahLst/>
              <a:cxnLst/>
              <a:rect l="l" t="t" r="r" b="b"/>
              <a:pathLst>
                <a:path w="18402" h="23354" extrusionOk="0">
                  <a:moveTo>
                    <a:pt x="18401" y="0"/>
                  </a:moveTo>
                  <a:lnTo>
                    <a:pt x="16799" y="1894"/>
                  </a:lnTo>
                  <a:lnTo>
                    <a:pt x="14566" y="4613"/>
                  </a:lnTo>
                  <a:lnTo>
                    <a:pt x="9128" y="11555"/>
                  </a:lnTo>
                  <a:lnTo>
                    <a:pt x="3690" y="18498"/>
                  </a:lnTo>
                  <a:lnTo>
                    <a:pt x="49" y="23256"/>
                  </a:lnTo>
                  <a:lnTo>
                    <a:pt x="0" y="23354"/>
                  </a:lnTo>
                  <a:lnTo>
                    <a:pt x="49" y="23354"/>
                  </a:lnTo>
                  <a:lnTo>
                    <a:pt x="49" y="23305"/>
                  </a:lnTo>
                  <a:lnTo>
                    <a:pt x="3884" y="18644"/>
                  </a:lnTo>
                  <a:lnTo>
                    <a:pt x="9371" y="11750"/>
                  </a:lnTo>
                  <a:lnTo>
                    <a:pt x="14760" y="4807"/>
                  </a:lnTo>
                  <a:lnTo>
                    <a:pt x="16896" y="1991"/>
                  </a:lnTo>
                  <a:lnTo>
                    <a:pt x="184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9"/>
            <p:cNvSpPr/>
            <p:nvPr/>
          </p:nvSpPr>
          <p:spPr>
            <a:xfrm>
              <a:off x="6232125" y="4329825"/>
              <a:ext cx="117750" cy="98350"/>
            </a:xfrm>
            <a:custGeom>
              <a:avLst/>
              <a:gdLst/>
              <a:ahLst/>
              <a:cxnLst/>
              <a:rect l="l" t="t" r="r" b="b"/>
              <a:pathLst>
                <a:path w="4710" h="3934" extrusionOk="0">
                  <a:moveTo>
                    <a:pt x="4613" y="0"/>
                  </a:moveTo>
                  <a:lnTo>
                    <a:pt x="4273" y="98"/>
                  </a:lnTo>
                  <a:lnTo>
                    <a:pt x="3884" y="195"/>
                  </a:lnTo>
                  <a:lnTo>
                    <a:pt x="3205" y="486"/>
                  </a:lnTo>
                  <a:lnTo>
                    <a:pt x="2525" y="874"/>
                  </a:lnTo>
                  <a:lnTo>
                    <a:pt x="1942" y="1360"/>
                  </a:lnTo>
                  <a:lnTo>
                    <a:pt x="1360" y="1894"/>
                  </a:lnTo>
                  <a:lnTo>
                    <a:pt x="826" y="2477"/>
                  </a:lnTo>
                  <a:lnTo>
                    <a:pt x="389" y="3108"/>
                  </a:lnTo>
                  <a:lnTo>
                    <a:pt x="49" y="3788"/>
                  </a:lnTo>
                  <a:lnTo>
                    <a:pt x="0" y="3836"/>
                  </a:lnTo>
                  <a:lnTo>
                    <a:pt x="49" y="3933"/>
                  </a:lnTo>
                  <a:lnTo>
                    <a:pt x="243" y="3933"/>
                  </a:lnTo>
                  <a:lnTo>
                    <a:pt x="1263" y="2865"/>
                  </a:lnTo>
                  <a:lnTo>
                    <a:pt x="2331" y="1943"/>
                  </a:lnTo>
                  <a:lnTo>
                    <a:pt x="3496" y="1020"/>
                  </a:lnTo>
                  <a:lnTo>
                    <a:pt x="4661" y="146"/>
                  </a:lnTo>
                  <a:lnTo>
                    <a:pt x="4710" y="98"/>
                  </a:lnTo>
                  <a:lnTo>
                    <a:pt x="4661" y="49"/>
                  </a:lnTo>
                  <a:lnTo>
                    <a:pt x="461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9"/>
            <p:cNvSpPr/>
            <p:nvPr/>
          </p:nvSpPr>
          <p:spPr>
            <a:xfrm>
              <a:off x="6227275" y="4371100"/>
              <a:ext cx="117750" cy="98325"/>
            </a:xfrm>
            <a:custGeom>
              <a:avLst/>
              <a:gdLst/>
              <a:ahLst/>
              <a:cxnLst/>
              <a:rect l="l" t="t" r="r" b="b"/>
              <a:pathLst>
                <a:path w="4710" h="3933" extrusionOk="0">
                  <a:moveTo>
                    <a:pt x="4613" y="0"/>
                  </a:moveTo>
                  <a:lnTo>
                    <a:pt x="4273" y="49"/>
                  </a:lnTo>
                  <a:lnTo>
                    <a:pt x="3884" y="194"/>
                  </a:lnTo>
                  <a:lnTo>
                    <a:pt x="3205" y="486"/>
                  </a:lnTo>
                  <a:lnTo>
                    <a:pt x="2525" y="874"/>
                  </a:lnTo>
                  <a:lnTo>
                    <a:pt x="1942" y="1311"/>
                  </a:lnTo>
                  <a:lnTo>
                    <a:pt x="1360" y="1894"/>
                  </a:lnTo>
                  <a:lnTo>
                    <a:pt x="825" y="2476"/>
                  </a:lnTo>
                  <a:lnTo>
                    <a:pt x="389" y="3108"/>
                  </a:lnTo>
                  <a:lnTo>
                    <a:pt x="0" y="3739"/>
                  </a:lnTo>
                  <a:lnTo>
                    <a:pt x="0" y="3787"/>
                  </a:lnTo>
                  <a:lnTo>
                    <a:pt x="49" y="3884"/>
                  </a:lnTo>
                  <a:lnTo>
                    <a:pt x="146" y="3933"/>
                  </a:lnTo>
                  <a:lnTo>
                    <a:pt x="243" y="3884"/>
                  </a:lnTo>
                  <a:lnTo>
                    <a:pt x="1262" y="2865"/>
                  </a:lnTo>
                  <a:lnTo>
                    <a:pt x="2331" y="1894"/>
                  </a:lnTo>
                  <a:lnTo>
                    <a:pt x="3496" y="971"/>
                  </a:lnTo>
                  <a:lnTo>
                    <a:pt x="4661" y="146"/>
                  </a:lnTo>
                  <a:lnTo>
                    <a:pt x="4710" y="97"/>
                  </a:lnTo>
                  <a:lnTo>
                    <a:pt x="4710" y="49"/>
                  </a:lnTo>
                  <a:lnTo>
                    <a:pt x="46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9"/>
            <p:cNvSpPr/>
            <p:nvPr/>
          </p:nvSpPr>
          <p:spPr>
            <a:xfrm>
              <a:off x="6222400" y="4411150"/>
              <a:ext cx="117775" cy="98350"/>
            </a:xfrm>
            <a:custGeom>
              <a:avLst/>
              <a:gdLst/>
              <a:ahLst/>
              <a:cxnLst/>
              <a:rect l="l" t="t" r="r" b="b"/>
              <a:pathLst>
                <a:path w="4711" h="3934" extrusionOk="0">
                  <a:moveTo>
                    <a:pt x="4613" y="0"/>
                  </a:moveTo>
                  <a:lnTo>
                    <a:pt x="4273" y="98"/>
                  </a:lnTo>
                  <a:lnTo>
                    <a:pt x="3885" y="195"/>
                  </a:lnTo>
                  <a:lnTo>
                    <a:pt x="3205" y="486"/>
                  </a:lnTo>
                  <a:lnTo>
                    <a:pt x="2526" y="874"/>
                  </a:lnTo>
                  <a:lnTo>
                    <a:pt x="1943" y="1360"/>
                  </a:lnTo>
                  <a:lnTo>
                    <a:pt x="1360" y="1894"/>
                  </a:lnTo>
                  <a:lnTo>
                    <a:pt x="826" y="2477"/>
                  </a:lnTo>
                  <a:lnTo>
                    <a:pt x="389" y="3108"/>
                  </a:lnTo>
                  <a:lnTo>
                    <a:pt x="1" y="3739"/>
                  </a:lnTo>
                  <a:lnTo>
                    <a:pt x="1" y="3836"/>
                  </a:lnTo>
                  <a:lnTo>
                    <a:pt x="49" y="3933"/>
                  </a:lnTo>
                  <a:lnTo>
                    <a:pt x="147" y="3933"/>
                  </a:lnTo>
                  <a:lnTo>
                    <a:pt x="195" y="3885"/>
                  </a:lnTo>
                  <a:lnTo>
                    <a:pt x="1263" y="2865"/>
                  </a:lnTo>
                  <a:lnTo>
                    <a:pt x="2331" y="1894"/>
                  </a:lnTo>
                  <a:lnTo>
                    <a:pt x="3497" y="971"/>
                  </a:lnTo>
                  <a:lnTo>
                    <a:pt x="4662" y="146"/>
                  </a:lnTo>
                  <a:lnTo>
                    <a:pt x="4710" y="49"/>
                  </a:lnTo>
                  <a:lnTo>
                    <a:pt x="466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9"/>
            <p:cNvSpPr/>
            <p:nvPr/>
          </p:nvSpPr>
          <p:spPr>
            <a:xfrm>
              <a:off x="6217550" y="4452425"/>
              <a:ext cx="116550" cy="97125"/>
            </a:xfrm>
            <a:custGeom>
              <a:avLst/>
              <a:gdLst/>
              <a:ahLst/>
              <a:cxnLst/>
              <a:rect l="l" t="t" r="r" b="b"/>
              <a:pathLst>
                <a:path w="4662" h="3885" extrusionOk="0">
                  <a:moveTo>
                    <a:pt x="4613" y="0"/>
                  </a:moveTo>
                  <a:lnTo>
                    <a:pt x="4225" y="49"/>
                  </a:lnTo>
                  <a:lnTo>
                    <a:pt x="3885" y="146"/>
                  </a:lnTo>
                  <a:lnTo>
                    <a:pt x="3157" y="437"/>
                  </a:lnTo>
                  <a:lnTo>
                    <a:pt x="2525" y="826"/>
                  </a:lnTo>
                  <a:lnTo>
                    <a:pt x="1894" y="1311"/>
                  </a:lnTo>
                  <a:lnTo>
                    <a:pt x="1312" y="1845"/>
                  </a:lnTo>
                  <a:lnTo>
                    <a:pt x="826" y="2428"/>
                  </a:lnTo>
                  <a:lnTo>
                    <a:pt x="389" y="3059"/>
                  </a:lnTo>
                  <a:lnTo>
                    <a:pt x="1" y="3739"/>
                  </a:lnTo>
                  <a:lnTo>
                    <a:pt x="1" y="3787"/>
                  </a:lnTo>
                  <a:lnTo>
                    <a:pt x="1" y="3884"/>
                  </a:lnTo>
                  <a:lnTo>
                    <a:pt x="195" y="3884"/>
                  </a:lnTo>
                  <a:lnTo>
                    <a:pt x="1214" y="2865"/>
                  </a:lnTo>
                  <a:lnTo>
                    <a:pt x="2331" y="1894"/>
                  </a:lnTo>
                  <a:lnTo>
                    <a:pt x="3448" y="971"/>
                  </a:lnTo>
                  <a:lnTo>
                    <a:pt x="4662" y="97"/>
                  </a:lnTo>
                  <a:lnTo>
                    <a:pt x="4662" y="49"/>
                  </a:lnTo>
                  <a:lnTo>
                    <a:pt x="466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9"/>
            <p:cNvSpPr/>
            <p:nvPr/>
          </p:nvSpPr>
          <p:spPr>
            <a:xfrm>
              <a:off x="6087675" y="4363800"/>
              <a:ext cx="185750" cy="89850"/>
            </a:xfrm>
            <a:custGeom>
              <a:avLst/>
              <a:gdLst/>
              <a:ahLst/>
              <a:cxnLst/>
              <a:rect l="l" t="t" r="r" b="b"/>
              <a:pathLst>
                <a:path w="7430" h="3594" extrusionOk="0">
                  <a:moveTo>
                    <a:pt x="5487" y="535"/>
                  </a:moveTo>
                  <a:lnTo>
                    <a:pt x="7041" y="681"/>
                  </a:lnTo>
                  <a:lnTo>
                    <a:pt x="5973" y="1312"/>
                  </a:lnTo>
                  <a:lnTo>
                    <a:pt x="4856" y="1943"/>
                  </a:lnTo>
                  <a:lnTo>
                    <a:pt x="4079" y="2380"/>
                  </a:lnTo>
                  <a:lnTo>
                    <a:pt x="3642" y="2623"/>
                  </a:lnTo>
                  <a:lnTo>
                    <a:pt x="3108" y="2817"/>
                  </a:lnTo>
                  <a:lnTo>
                    <a:pt x="2622" y="3011"/>
                  </a:lnTo>
                  <a:lnTo>
                    <a:pt x="2137" y="3060"/>
                  </a:lnTo>
                  <a:lnTo>
                    <a:pt x="1651" y="3060"/>
                  </a:lnTo>
                  <a:lnTo>
                    <a:pt x="1457" y="3011"/>
                  </a:lnTo>
                  <a:lnTo>
                    <a:pt x="1263" y="2914"/>
                  </a:lnTo>
                  <a:lnTo>
                    <a:pt x="923" y="2720"/>
                  </a:lnTo>
                  <a:lnTo>
                    <a:pt x="729" y="2526"/>
                  </a:lnTo>
                  <a:lnTo>
                    <a:pt x="583" y="2331"/>
                  </a:lnTo>
                  <a:lnTo>
                    <a:pt x="535" y="2137"/>
                  </a:lnTo>
                  <a:lnTo>
                    <a:pt x="535" y="1943"/>
                  </a:lnTo>
                  <a:lnTo>
                    <a:pt x="583" y="1749"/>
                  </a:lnTo>
                  <a:lnTo>
                    <a:pt x="680" y="1603"/>
                  </a:lnTo>
                  <a:lnTo>
                    <a:pt x="826" y="1409"/>
                  </a:lnTo>
                  <a:lnTo>
                    <a:pt x="1214" y="1118"/>
                  </a:lnTo>
                  <a:lnTo>
                    <a:pt x="1651" y="923"/>
                  </a:lnTo>
                  <a:lnTo>
                    <a:pt x="2088" y="729"/>
                  </a:lnTo>
                  <a:lnTo>
                    <a:pt x="2428" y="632"/>
                  </a:lnTo>
                  <a:lnTo>
                    <a:pt x="3157" y="535"/>
                  </a:lnTo>
                  <a:close/>
                  <a:moveTo>
                    <a:pt x="3351" y="1"/>
                  </a:moveTo>
                  <a:lnTo>
                    <a:pt x="2671" y="98"/>
                  </a:lnTo>
                  <a:lnTo>
                    <a:pt x="1991" y="195"/>
                  </a:lnTo>
                  <a:lnTo>
                    <a:pt x="1603" y="292"/>
                  </a:lnTo>
                  <a:lnTo>
                    <a:pt x="1214" y="438"/>
                  </a:lnTo>
                  <a:lnTo>
                    <a:pt x="826" y="681"/>
                  </a:lnTo>
                  <a:lnTo>
                    <a:pt x="535" y="923"/>
                  </a:lnTo>
                  <a:lnTo>
                    <a:pt x="243" y="1263"/>
                  </a:lnTo>
                  <a:lnTo>
                    <a:pt x="98" y="1603"/>
                  </a:lnTo>
                  <a:lnTo>
                    <a:pt x="49" y="1797"/>
                  </a:lnTo>
                  <a:lnTo>
                    <a:pt x="1" y="2040"/>
                  </a:lnTo>
                  <a:lnTo>
                    <a:pt x="49" y="2234"/>
                  </a:lnTo>
                  <a:lnTo>
                    <a:pt x="98" y="2477"/>
                  </a:lnTo>
                  <a:lnTo>
                    <a:pt x="146" y="2671"/>
                  </a:lnTo>
                  <a:lnTo>
                    <a:pt x="243" y="2865"/>
                  </a:lnTo>
                  <a:lnTo>
                    <a:pt x="389" y="3060"/>
                  </a:lnTo>
                  <a:lnTo>
                    <a:pt x="535" y="3205"/>
                  </a:lnTo>
                  <a:lnTo>
                    <a:pt x="826" y="3400"/>
                  </a:lnTo>
                  <a:lnTo>
                    <a:pt x="1214" y="3545"/>
                  </a:lnTo>
                  <a:lnTo>
                    <a:pt x="1603" y="3594"/>
                  </a:lnTo>
                  <a:lnTo>
                    <a:pt x="1991" y="3594"/>
                  </a:lnTo>
                  <a:lnTo>
                    <a:pt x="2380" y="3545"/>
                  </a:lnTo>
                  <a:lnTo>
                    <a:pt x="2768" y="3497"/>
                  </a:lnTo>
                  <a:lnTo>
                    <a:pt x="3399" y="3302"/>
                  </a:lnTo>
                  <a:lnTo>
                    <a:pt x="3982" y="3060"/>
                  </a:lnTo>
                  <a:lnTo>
                    <a:pt x="4613" y="2768"/>
                  </a:lnTo>
                  <a:lnTo>
                    <a:pt x="5147" y="2429"/>
                  </a:lnTo>
                  <a:lnTo>
                    <a:pt x="6264" y="1749"/>
                  </a:lnTo>
                  <a:lnTo>
                    <a:pt x="7332" y="1021"/>
                  </a:lnTo>
                  <a:lnTo>
                    <a:pt x="7429" y="972"/>
                  </a:lnTo>
                  <a:lnTo>
                    <a:pt x="7429" y="875"/>
                  </a:lnTo>
                  <a:lnTo>
                    <a:pt x="7429" y="778"/>
                  </a:lnTo>
                  <a:lnTo>
                    <a:pt x="7429" y="681"/>
                  </a:lnTo>
                  <a:lnTo>
                    <a:pt x="7332" y="632"/>
                  </a:lnTo>
                  <a:lnTo>
                    <a:pt x="7381" y="584"/>
                  </a:lnTo>
                  <a:lnTo>
                    <a:pt x="7332" y="584"/>
                  </a:lnTo>
                  <a:lnTo>
                    <a:pt x="6701" y="341"/>
                  </a:lnTo>
                  <a:lnTo>
                    <a:pt x="6021" y="195"/>
                  </a:lnTo>
                  <a:lnTo>
                    <a:pt x="5341" y="98"/>
                  </a:lnTo>
                  <a:lnTo>
                    <a:pt x="471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9"/>
            <p:cNvSpPr/>
            <p:nvPr/>
          </p:nvSpPr>
          <p:spPr>
            <a:xfrm>
              <a:off x="6249125" y="4203600"/>
              <a:ext cx="91050" cy="185725"/>
            </a:xfrm>
            <a:custGeom>
              <a:avLst/>
              <a:gdLst/>
              <a:ahLst/>
              <a:cxnLst/>
              <a:rect l="l" t="t" r="r" b="b"/>
              <a:pathLst>
                <a:path w="3642" h="7429" extrusionOk="0">
                  <a:moveTo>
                    <a:pt x="2185" y="486"/>
                  </a:moveTo>
                  <a:lnTo>
                    <a:pt x="2379" y="583"/>
                  </a:lnTo>
                  <a:lnTo>
                    <a:pt x="2573" y="680"/>
                  </a:lnTo>
                  <a:lnTo>
                    <a:pt x="2767" y="923"/>
                  </a:lnTo>
                  <a:lnTo>
                    <a:pt x="2962" y="1214"/>
                  </a:lnTo>
                  <a:lnTo>
                    <a:pt x="3010" y="1457"/>
                  </a:lnTo>
                  <a:lnTo>
                    <a:pt x="3107" y="1651"/>
                  </a:lnTo>
                  <a:lnTo>
                    <a:pt x="3107" y="1894"/>
                  </a:lnTo>
                  <a:lnTo>
                    <a:pt x="3107" y="2136"/>
                  </a:lnTo>
                  <a:lnTo>
                    <a:pt x="3010" y="2622"/>
                  </a:lnTo>
                  <a:lnTo>
                    <a:pt x="2816" y="3107"/>
                  </a:lnTo>
                  <a:lnTo>
                    <a:pt x="2622" y="3593"/>
                  </a:lnTo>
                  <a:lnTo>
                    <a:pt x="2379" y="4078"/>
                  </a:lnTo>
                  <a:lnTo>
                    <a:pt x="1942" y="4855"/>
                  </a:lnTo>
                  <a:lnTo>
                    <a:pt x="1262" y="5923"/>
                  </a:lnTo>
                  <a:lnTo>
                    <a:pt x="631" y="6992"/>
                  </a:lnTo>
                  <a:lnTo>
                    <a:pt x="534" y="5438"/>
                  </a:lnTo>
                  <a:lnTo>
                    <a:pt x="486" y="3884"/>
                  </a:lnTo>
                  <a:lnTo>
                    <a:pt x="534" y="3107"/>
                  </a:lnTo>
                  <a:lnTo>
                    <a:pt x="680" y="2379"/>
                  </a:lnTo>
                  <a:lnTo>
                    <a:pt x="777" y="2039"/>
                  </a:lnTo>
                  <a:lnTo>
                    <a:pt x="923" y="1602"/>
                  </a:lnTo>
                  <a:lnTo>
                    <a:pt x="1165" y="1165"/>
                  </a:lnTo>
                  <a:lnTo>
                    <a:pt x="1457" y="777"/>
                  </a:lnTo>
                  <a:lnTo>
                    <a:pt x="1651" y="631"/>
                  </a:lnTo>
                  <a:lnTo>
                    <a:pt x="1796" y="534"/>
                  </a:lnTo>
                  <a:lnTo>
                    <a:pt x="1991" y="486"/>
                  </a:lnTo>
                  <a:close/>
                  <a:moveTo>
                    <a:pt x="1845" y="0"/>
                  </a:moveTo>
                  <a:lnTo>
                    <a:pt x="1651" y="49"/>
                  </a:lnTo>
                  <a:lnTo>
                    <a:pt x="1311" y="243"/>
                  </a:lnTo>
                  <a:lnTo>
                    <a:pt x="971" y="486"/>
                  </a:lnTo>
                  <a:lnTo>
                    <a:pt x="728" y="825"/>
                  </a:lnTo>
                  <a:lnTo>
                    <a:pt x="486" y="1165"/>
                  </a:lnTo>
                  <a:lnTo>
                    <a:pt x="340" y="1554"/>
                  </a:lnTo>
                  <a:lnTo>
                    <a:pt x="194" y="1942"/>
                  </a:lnTo>
                  <a:lnTo>
                    <a:pt x="97" y="2622"/>
                  </a:lnTo>
                  <a:lnTo>
                    <a:pt x="0" y="3302"/>
                  </a:lnTo>
                  <a:lnTo>
                    <a:pt x="0" y="3981"/>
                  </a:lnTo>
                  <a:lnTo>
                    <a:pt x="0" y="4661"/>
                  </a:lnTo>
                  <a:lnTo>
                    <a:pt x="49" y="5292"/>
                  </a:lnTo>
                  <a:lnTo>
                    <a:pt x="194" y="5972"/>
                  </a:lnTo>
                  <a:lnTo>
                    <a:pt x="340" y="6652"/>
                  </a:lnTo>
                  <a:lnTo>
                    <a:pt x="534" y="7283"/>
                  </a:lnTo>
                  <a:lnTo>
                    <a:pt x="534" y="7331"/>
                  </a:lnTo>
                  <a:lnTo>
                    <a:pt x="583" y="7331"/>
                  </a:lnTo>
                  <a:lnTo>
                    <a:pt x="680" y="7380"/>
                  </a:lnTo>
                  <a:lnTo>
                    <a:pt x="728" y="7429"/>
                  </a:lnTo>
                  <a:lnTo>
                    <a:pt x="825" y="7429"/>
                  </a:lnTo>
                  <a:lnTo>
                    <a:pt x="923" y="7380"/>
                  </a:lnTo>
                  <a:lnTo>
                    <a:pt x="971" y="7331"/>
                  </a:lnTo>
                  <a:lnTo>
                    <a:pt x="1699" y="6215"/>
                  </a:lnTo>
                  <a:lnTo>
                    <a:pt x="2428" y="5147"/>
                  </a:lnTo>
                  <a:lnTo>
                    <a:pt x="2767" y="4564"/>
                  </a:lnTo>
                  <a:lnTo>
                    <a:pt x="3059" y="3981"/>
                  </a:lnTo>
                  <a:lnTo>
                    <a:pt x="3302" y="3399"/>
                  </a:lnTo>
                  <a:lnTo>
                    <a:pt x="3496" y="2768"/>
                  </a:lnTo>
                  <a:lnTo>
                    <a:pt x="3593" y="2379"/>
                  </a:lnTo>
                  <a:lnTo>
                    <a:pt x="3641" y="1991"/>
                  </a:lnTo>
                  <a:lnTo>
                    <a:pt x="3593" y="1602"/>
                  </a:lnTo>
                  <a:lnTo>
                    <a:pt x="3544" y="1214"/>
                  </a:lnTo>
                  <a:lnTo>
                    <a:pt x="3399" y="825"/>
                  </a:lnTo>
                  <a:lnTo>
                    <a:pt x="3204" y="486"/>
                  </a:lnTo>
                  <a:lnTo>
                    <a:pt x="2913" y="243"/>
                  </a:lnTo>
                  <a:lnTo>
                    <a:pt x="2719" y="146"/>
                  </a:lnTo>
                  <a:lnTo>
                    <a:pt x="2525" y="49"/>
                  </a:lnTo>
                  <a:lnTo>
                    <a:pt x="228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9"/>
            <p:cNvSpPr/>
            <p:nvPr/>
          </p:nvSpPr>
          <p:spPr>
            <a:xfrm>
              <a:off x="4821700" y="2467850"/>
              <a:ext cx="1563375" cy="1807375"/>
            </a:xfrm>
            <a:custGeom>
              <a:avLst/>
              <a:gdLst/>
              <a:ahLst/>
              <a:cxnLst/>
              <a:rect l="l" t="t" r="r" b="b"/>
              <a:pathLst>
                <a:path w="62535" h="72295" extrusionOk="0">
                  <a:moveTo>
                    <a:pt x="25975" y="1"/>
                  </a:moveTo>
                  <a:lnTo>
                    <a:pt x="0" y="1166"/>
                  </a:lnTo>
                  <a:lnTo>
                    <a:pt x="97" y="1506"/>
                  </a:lnTo>
                  <a:lnTo>
                    <a:pt x="340" y="2428"/>
                  </a:lnTo>
                  <a:lnTo>
                    <a:pt x="825" y="3788"/>
                  </a:lnTo>
                  <a:lnTo>
                    <a:pt x="1117" y="4613"/>
                  </a:lnTo>
                  <a:lnTo>
                    <a:pt x="1457" y="5487"/>
                  </a:lnTo>
                  <a:lnTo>
                    <a:pt x="1894" y="6361"/>
                  </a:lnTo>
                  <a:lnTo>
                    <a:pt x="2379" y="7332"/>
                  </a:lnTo>
                  <a:lnTo>
                    <a:pt x="2913" y="8255"/>
                  </a:lnTo>
                  <a:lnTo>
                    <a:pt x="3544" y="9177"/>
                  </a:lnTo>
                  <a:lnTo>
                    <a:pt x="4224" y="10100"/>
                  </a:lnTo>
                  <a:lnTo>
                    <a:pt x="5001" y="10974"/>
                  </a:lnTo>
                  <a:lnTo>
                    <a:pt x="5875" y="11799"/>
                  </a:lnTo>
                  <a:lnTo>
                    <a:pt x="6312" y="12187"/>
                  </a:lnTo>
                  <a:lnTo>
                    <a:pt x="6749" y="12527"/>
                  </a:lnTo>
                  <a:lnTo>
                    <a:pt x="8885" y="18014"/>
                  </a:lnTo>
                  <a:lnTo>
                    <a:pt x="11070" y="23646"/>
                  </a:lnTo>
                  <a:lnTo>
                    <a:pt x="13692" y="30297"/>
                  </a:lnTo>
                  <a:lnTo>
                    <a:pt x="16459" y="37046"/>
                  </a:lnTo>
                  <a:lnTo>
                    <a:pt x="17770" y="40250"/>
                  </a:lnTo>
                  <a:lnTo>
                    <a:pt x="19032" y="43212"/>
                  </a:lnTo>
                  <a:lnTo>
                    <a:pt x="20198" y="45882"/>
                  </a:lnTo>
                  <a:lnTo>
                    <a:pt x="21217" y="48067"/>
                  </a:lnTo>
                  <a:lnTo>
                    <a:pt x="22091" y="49718"/>
                  </a:lnTo>
                  <a:lnTo>
                    <a:pt x="22431" y="50301"/>
                  </a:lnTo>
                  <a:lnTo>
                    <a:pt x="22722" y="50738"/>
                  </a:lnTo>
                  <a:lnTo>
                    <a:pt x="23208" y="51320"/>
                  </a:lnTo>
                  <a:lnTo>
                    <a:pt x="23742" y="51951"/>
                  </a:lnTo>
                  <a:lnTo>
                    <a:pt x="25150" y="53408"/>
                  </a:lnTo>
                  <a:lnTo>
                    <a:pt x="26898" y="54962"/>
                  </a:lnTo>
                  <a:lnTo>
                    <a:pt x="28840" y="56661"/>
                  </a:lnTo>
                  <a:lnTo>
                    <a:pt x="30928" y="58409"/>
                  </a:lnTo>
                  <a:lnTo>
                    <a:pt x="33210" y="60205"/>
                  </a:lnTo>
                  <a:lnTo>
                    <a:pt x="35491" y="62002"/>
                  </a:lnTo>
                  <a:lnTo>
                    <a:pt x="37822" y="63749"/>
                  </a:lnTo>
                  <a:lnTo>
                    <a:pt x="42192" y="67051"/>
                  </a:lnTo>
                  <a:lnTo>
                    <a:pt x="45930" y="69770"/>
                  </a:lnTo>
                  <a:lnTo>
                    <a:pt x="49474" y="72295"/>
                  </a:lnTo>
                  <a:lnTo>
                    <a:pt x="62535" y="55593"/>
                  </a:lnTo>
                  <a:lnTo>
                    <a:pt x="59185" y="53408"/>
                  </a:lnTo>
                  <a:lnTo>
                    <a:pt x="55689" y="51126"/>
                  </a:lnTo>
                  <a:lnTo>
                    <a:pt x="51611" y="48407"/>
                  </a:lnTo>
                  <a:lnTo>
                    <a:pt x="47484" y="45640"/>
                  </a:lnTo>
                  <a:lnTo>
                    <a:pt x="43745" y="43018"/>
                  </a:lnTo>
                  <a:lnTo>
                    <a:pt x="42143" y="41901"/>
                  </a:lnTo>
                  <a:lnTo>
                    <a:pt x="40881" y="40930"/>
                  </a:lnTo>
                  <a:lnTo>
                    <a:pt x="39910" y="40153"/>
                  </a:lnTo>
                  <a:lnTo>
                    <a:pt x="39618" y="39862"/>
                  </a:lnTo>
                  <a:lnTo>
                    <a:pt x="39376" y="39619"/>
                  </a:lnTo>
                  <a:lnTo>
                    <a:pt x="39084" y="39134"/>
                  </a:lnTo>
                  <a:lnTo>
                    <a:pt x="38599" y="38211"/>
                  </a:lnTo>
                  <a:lnTo>
                    <a:pt x="37288" y="35298"/>
                  </a:lnTo>
                  <a:lnTo>
                    <a:pt x="35637" y="31462"/>
                  </a:lnTo>
                  <a:lnTo>
                    <a:pt x="33841" y="27190"/>
                  </a:lnTo>
                  <a:lnTo>
                    <a:pt x="32093" y="22917"/>
                  </a:lnTo>
                  <a:lnTo>
                    <a:pt x="30588" y="19130"/>
                  </a:lnTo>
                  <a:lnTo>
                    <a:pt x="29568" y="16411"/>
                  </a:lnTo>
                  <a:lnTo>
                    <a:pt x="29277" y="15586"/>
                  </a:lnTo>
                  <a:lnTo>
                    <a:pt x="29228" y="15198"/>
                  </a:lnTo>
                  <a:lnTo>
                    <a:pt x="29325" y="14324"/>
                  </a:lnTo>
                  <a:lnTo>
                    <a:pt x="29374" y="13498"/>
                  </a:lnTo>
                  <a:lnTo>
                    <a:pt x="29422" y="11848"/>
                  </a:lnTo>
                  <a:lnTo>
                    <a:pt x="29374" y="10294"/>
                  </a:lnTo>
                  <a:lnTo>
                    <a:pt x="29228" y="8886"/>
                  </a:lnTo>
                  <a:lnTo>
                    <a:pt x="29034" y="7526"/>
                  </a:lnTo>
                  <a:lnTo>
                    <a:pt x="28743" y="6264"/>
                  </a:lnTo>
                  <a:lnTo>
                    <a:pt x="28403" y="5099"/>
                  </a:lnTo>
                  <a:lnTo>
                    <a:pt x="28063" y="4079"/>
                  </a:lnTo>
                  <a:lnTo>
                    <a:pt x="27723" y="3157"/>
                  </a:lnTo>
                  <a:lnTo>
                    <a:pt x="27335" y="2331"/>
                  </a:lnTo>
                  <a:lnTo>
                    <a:pt x="26995" y="1603"/>
                  </a:lnTo>
                  <a:lnTo>
                    <a:pt x="26655" y="1020"/>
                  </a:lnTo>
                  <a:lnTo>
                    <a:pt x="26169" y="244"/>
                  </a:lnTo>
                  <a:lnTo>
                    <a:pt x="25975"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9"/>
            <p:cNvSpPr/>
            <p:nvPr/>
          </p:nvSpPr>
          <p:spPr>
            <a:xfrm>
              <a:off x="5431025" y="2504275"/>
              <a:ext cx="844825" cy="1354625"/>
            </a:xfrm>
            <a:custGeom>
              <a:avLst/>
              <a:gdLst/>
              <a:ahLst/>
              <a:cxnLst/>
              <a:rect l="l" t="t" r="r" b="b"/>
              <a:pathLst>
                <a:path w="33793" h="54185" extrusionOk="0">
                  <a:moveTo>
                    <a:pt x="0" y="0"/>
                  </a:moveTo>
                  <a:lnTo>
                    <a:pt x="0" y="49"/>
                  </a:lnTo>
                  <a:lnTo>
                    <a:pt x="388" y="777"/>
                  </a:lnTo>
                  <a:lnTo>
                    <a:pt x="777" y="1554"/>
                  </a:lnTo>
                  <a:lnTo>
                    <a:pt x="1068" y="2282"/>
                  </a:lnTo>
                  <a:lnTo>
                    <a:pt x="1360" y="3059"/>
                  </a:lnTo>
                  <a:lnTo>
                    <a:pt x="1602" y="3836"/>
                  </a:lnTo>
                  <a:lnTo>
                    <a:pt x="1796" y="4613"/>
                  </a:lnTo>
                  <a:lnTo>
                    <a:pt x="1991" y="5390"/>
                  </a:lnTo>
                  <a:lnTo>
                    <a:pt x="2136" y="6166"/>
                  </a:lnTo>
                  <a:lnTo>
                    <a:pt x="2233" y="6992"/>
                  </a:lnTo>
                  <a:lnTo>
                    <a:pt x="2331" y="7769"/>
                  </a:lnTo>
                  <a:lnTo>
                    <a:pt x="2379" y="8594"/>
                  </a:lnTo>
                  <a:lnTo>
                    <a:pt x="2379" y="9419"/>
                  </a:lnTo>
                  <a:lnTo>
                    <a:pt x="2379" y="11119"/>
                  </a:lnTo>
                  <a:lnTo>
                    <a:pt x="2379" y="11944"/>
                  </a:lnTo>
                  <a:lnTo>
                    <a:pt x="2379" y="12770"/>
                  </a:lnTo>
                  <a:lnTo>
                    <a:pt x="2476" y="13595"/>
                  </a:lnTo>
                  <a:lnTo>
                    <a:pt x="2573" y="14420"/>
                  </a:lnTo>
                  <a:lnTo>
                    <a:pt x="3010" y="16023"/>
                  </a:lnTo>
                  <a:lnTo>
                    <a:pt x="3544" y="17576"/>
                  </a:lnTo>
                  <a:lnTo>
                    <a:pt x="4661" y="20829"/>
                  </a:lnTo>
                  <a:lnTo>
                    <a:pt x="5875" y="24034"/>
                  </a:lnTo>
                  <a:lnTo>
                    <a:pt x="7137" y="27189"/>
                  </a:lnTo>
                  <a:lnTo>
                    <a:pt x="8448" y="30248"/>
                  </a:lnTo>
                  <a:lnTo>
                    <a:pt x="9808" y="33258"/>
                  </a:lnTo>
                  <a:lnTo>
                    <a:pt x="11264" y="36414"/>
                  </a:lnTo>
                  <a:lnTo>
                    <a:pt x="11895" y="37822"/>
                  </a:lnTo>
                  <a:lnTo>
                    <a:pt x="12672" y="39182"/>
                  </a:lnTo>
                  <a:lnTo>
                    <a:pt x="13109" y="39813"/>
                  </a:lnTo>
                  <a:lnTo>
                    <a:pt x="13595" y="40347"/>
                  </a:lnTo>
                  <a:lnTo>
                    <a:pt x="14129" y="40833"/>
                  </a:lnTo>
                  <a:lnTo>
                    <a:pt x="14711" y="41318"/>
                  </a:lnTo>
                  <a:lnTo>
                    <a:pt x="16071" y="42241"/>
                  </a:lnTo>
                  <a:lnTo>
                    <a:pt x="17479" y="43212"/>
                  </a:lnTo>
                  <a:lnTo>
                    <a:pt x="23402" y="47193"/>
                  </a:lnTo>
                  <a:lnTo>
                    <a:pt x="33647" y="54184"/>
                  </a:lnTo>
                  <a:lnTo>
                    <a:pt x="33695" y="54184"/>
                  </a:lnTo>
                  <a:lnTo>
                    <a:pt x="33792" y="54136"/>
                  </a:lnTo>
                  <a:lnTo>
                    <a:pt x="33792" y="54039"/>
                  </a:lnTo>
                  <a:lnTo>
                    <a:pt x="33744" y="53942"/>
                  </a:lnTo>
                  <a:lnTo>
                    <a:pt x="22140" y="46028"/>
                  </a:lnTo>
                  <a:lnTo>
                    <a:pt x="16362" y="42095"/>
                  </a:lnTo>
                  <a:lnTo>
                    <a:pt x="15634" y="41658"/>
                  </a:lnTo>
                  <a:lnTo>
                    <a:pt x="15003" y="41172"/>
                  </a:lnTo>
                  <a:lnTo>
                    <a:pt x="14323" y="40687"/>
                  </a:lnTo>
                  <a:lnTo>
                    <a:pt x="13740" y="40153"/>
                  </a:lnTo>
                  <a:lnTo>
                    <a:pt x="13255" y="39522"/>
                  </a:lnTo>
                  <a:lnTo>
                    <a:pt x="12769" y="38890"/>
                  </a:lnTo>
                  <a:lnTo>
                    <a:pt x="12381" y="38211"/>
                  </a:lnTo>
                  <a:lnTo>
                    <a:pt x="12041" y="37531"/>
                  </a:lnTo>
                  <a:lnTo>
                    <a:pt x="10633" y="34424"/>
                  </a:lnTo>
                  <a:lnTo>
                    <a:pt x="9225" y="31365"/>
                  </a:lnTo>
                  <a:lnTo>
                    <a:pt x="7914" y="28209"/>
                  </a:lnTo>
                  <a:lnTo>
                    <a:pt x="6652" y="25102"/>
                  </a:lnTo>
                  <a:lnTo>
                    <a:pt x="5389" y="21897"/>
                  </a:lnTo>
                  <a:lnTo>
                    <a:pt x="4273" y="18741"/>
                  </a:lnTo>
                  <a:lnTo>
                    <a:pt x="3690" y="17139"/>
                  </a:lnTo>
                  <a:lnTo>
                    <a:pt x="3204" y="15586"/>
                  </a:lnTo>
                  <a:lnTo>
                    <a:pt x="2962" y="14760"/>
                  </a:lnTo>
                  <a:lnTo>
                    <a:pt x="2816" y="13935"/>
                  </a:lnTo>
                  <a:lnTo>
                    <a:pt x="2719" y="13061"/>
                  </a:lnTo>
                  <a:lnTo>
                    <a:pt x="2670" y="12187"/>
                  </a:lnTo>
                  <a:lnTo>
                    <a:pt x="2719" y="10536"/>
                  </a:lnTo>
                  <a:lnTo>
                    <a:pt x="2719" y="9711"/>
                  </a:lnTo>
                  <a:lnTo>
                    <a:pt x="2670" y="8837"/>
                  </a:lnTo>
                  <a:lnTo>
                    <a:pt x="2622" y="8060"/>
                  </a:lnTo>
                  <a:lnTo>
                    <a:pt x="2525" y="7283"/>
                  </a:lnTo>
                  <a:lnTo>
                    <a:pt x="2428" y="6506"/>
                  </a:lnTo>
                  <a:lnTo>
                    <a:pt x="2282" y="5730"/>
                  </a:lnTo>
                  <a:lnTo>
                    <a:pt x="1845" y="4273"/>
                  </a:lnTo>
                  <a:lnTo>
                    <a:pt x="1360" y="2768"/>
                  </a:lnTo>
                  <a:lnTo>
                    <a:pt x="777" y="1360"/>
                  </a:lnTo>
                  <a:lnTo>
                    <a:pt x="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9"/>
            <p:cNvSpPr/>
            <p:nvPr/>
          </p:nvSpPr>
          <p:spPr>
            <a:xfrm>
              <a:off x="5248950" y="2517625"/>
              <a:ext cx="189375" cy="144475"/>
            </a:xfrm>
            <a:custGeom>
              <a:avLst/>
              <a:gdLst/>
              <a:ahLst/>
              <a:cxnLst/>
              <a:rect l="l" t="t" r="r" b="b"/>
              <a:pathLst>
                <a:path w="7575" h="5779" extrusionOk="0">
                  <a:moveTo>
                    <a:pt x="0" y="0"/>
                  </a:moveTo>
                  <a:lnTo>
                    <a:pt x="0" y="49"/>
                  </a:lnTo>
                  <a:lnTo>
                    <a:pt x="97" y="729"/>
                  </a:lnTo>
                  <a:lnTo>
                    <a:pt x="292" y="1311"/>
                  </a:lnTo>
                  <a:lnTo>
                    <a:pt x="583" y="1894"/>
                  </a:lnTo>
                  <a:lnTo>
                    <a:pt x="874" y="2428"/>
                  </a:lnTo>
                  <a:lnTo>
                    <a:pt x="1214" y="2962"/>
                  </a:lnTo>
                  <a:lnTo>
                    <a:pt x="1651" y="3399"/>
                  </a:lnTo>
                  <a:lnTo>
                    <a:pt x="2088" y="3836"/>
                  </a:lnTo>
                  <a:lnTo>
                    <a:pt x="2574" y="4224"/>
                  </a:lnTo>
                  <a:lnTo>
                    <a:pt x="3108" y="4564"/>
                  </a:lnTo>
                  <a:lnTo>
                    <a:pt x="3642" y="4904"/>
                  </a:lnTo>
                  <a:lnTo>
                    <a:pt x="4224" y="5147"/>
                  </a:lnTo>
                  <a:lnTo>
                    <a:pt x="4855" y="5390"/>
                  </a:lnTo>
                  <a:lnTo>
                    <a:pt x="5438" y="5535"/>
                  </a:lnTo>
                  <a:lnTo>
                    <a:pt x="6069" y="5681"/>
                  </a:lnTo>
                  <a:lnTo>
                    <a:pt x="6700" y="5730"/>
                  </a:lnTo>
                  <a:lnTo>
                    <a:pt x="7380" y="5778"/>
                  </a:lnTo>
                  <a:lnTo>
                    <a:pt x="7477" y="5730"/>
                  </a:lnTo>
                  <a:lnTo>
                    <a:pt x="7526" y="5681"/>
                  </a:lnTo>
                  <a:lnTo>
                    <a:pt x="7574" y="5632"/>
                  </a:lnTo>
                  <a:lnTo>
                    <a:pt x="7574" y="5535"/>
                  </a:lnTo>
                  <a:lnTo>
                    <a:pt x="7574" y="5438"/>
                  </a:lnTo>
                  <a:lnTo>
                    <a:pt x="7526" y="5390"/>
                  </a:lnTo>
                  <a:lnTo>
                    <a:pt x="7429" y="5341"/>
                  </a:lnTo>
                  <a:lnTo>
                    <a:pt x="7380" y="5293"/>
                  </a:lnTo>
                  <a:lnTo>
                    <a:pt x="6749" y="5244"/>
                  </a:lnTo>
                  <a:lnTo>
                    <a:pt x="6118" y="5147"/>
                  </a:lnTo>
                  <a:lnTo>
                    <a:pt x="5535" y="5050"/>
                  </a:lnTo>
                  <a:lnTo>
                    <a:pt x="4904" y="4856"/>
                  </a:lnTo>
                  <a:lnTo>
                    <a:pt x="4321" y="4613"/>
                  </a:lnTo>
                  <a:lnTo>
                    <a:pt x="3787" y="4370"/>
                  </a:lnTo>
                  <a:lnTo>
                    <a:pt x="3205" y="4079"/>
                  </a:lnTo>
                  <a:lnTo>
                    <a:pt x="2719" y="3739"/>
                  </a:lnTo>
                  <a:lnTo>
                    <a:pt x="2282" y="3351"/>
                  </a:lnTo>
                  <a:lnTo>
                    <a:pt x="1845" y="2962"/>
                  </a:lnTo>
                  <a:lnTo>
                    <a:pt x="1457" y="2525"/>
                  </a:lnTo>
                  <a:lnTo>
                    <a:pt x="1117" y="2088"/>
                  </a:lnTo>
                  <a:lnTo>
                    <a:pt x="826" y="1603"/>
                  </a:lnTo>
                  <a:lnTo>
                    <a:pt x="534" y="1117"/>
                  </a:lnTo>
                  <a:lnTo>
                    <a:pt x="340" y="583"/>
                  </a:lnTo>
                  <a:lnTo>
                    <a:pt x="146" y="49"/>
                  </a:lnTo>
                  <a:lnTo>
                    <a:pt x="9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9"/>
            <p:cNvSpPr/>
            <p:nvPr/>
          </p:nvSpPr>
          <p:spPr>
            <a:xfrm>
              <a:off x="4907875" y="2722750"/>
              <a:ext cx="174800" cy="108050"/>
            </a:xfrm>
            <a:custGeom>
              <a:avLst/>
              <a:gdLst/>
              <a:ahLst/>
              <a:cxnLst/>
              <a:rect l="l" t="t" r="r" b="b"/>
              <a:pathLst>
                <a:path w="6992" h="4322" extrusionOk="0">
                  <a:moveTo>
                    <a:pt x="0" y="1"/>
                  </a:moveTo>
                  <a:lnTo>
                    <a:pt x="0" y="49"/>
                  </a:lnTo>
                  <a:lnTo>
                    <a:pt x="0" y="98"/>
                  </a:lnTo>
                  <a:lnTo>
                    <a:pt x="777" y="729"/>
                  </a:lnTo>
                  <a:lnTo>
                    <a:pt x="1602" y="1312"/>
                  </a:lnTo>
                  <a:lnTo>
                    <a:pt x="2476" y="1846"/>
                  </a:lnTo>
                  <a:lnTo>
                    <a:pt x="3350" y="2331"/>
                  </a:lnTo>
                  <a:lnTo>
                    <a:pt x="4224" y="2865"/>
                  </a:lnTo>
                  <a:lnTo>
                    <a:pt x="5147" y="3351"/>
                  </a:lnTo>
                  <a:lnTo>
                    <a:pt x="6943" y="4322"/>
                  </a:lnTo>
                  <a:lnTo>
                    <a:pt x="6992" y="4322"/>
                  </a:lnTo>
                  <a:lnTo>
                    <a:pt x="6992" y="4273"/>
                  </a:lnTo>
                  <a:lnTo>
                    <a:pt x="5292" y="3060"/>
                  </a:lnTo>
                  <a:lnTo>
                    <a:pt x="4467" y="2477"/>
                  </a:lnTo>
                  <a:lnTo>
                    <a:pt x="3593" y="1894"/>
                  </a:lnTo>
                  <a:lnTo>
                    <a:pt x="2719" y="1360"/>
                  </a:lnTo>
                  <a:lnTo>
                    <a:pt x="1894" y="875"/>
                  </a:lnTo>
                  <a:lnTo>
                    <a:pt x="971" y="438"/>
                  </a:lnTo>
                  <a:lnTo>
                    <a:pt x="4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9"/>
            <p:cNvSpPr/>
            <p:nvPr/>
          </p:nvSpPr>
          <p:spPr>
            <a:xfrm>
              <a:off x="4894525" y="2544325"/>
              <a:ext cx="114100" cy="239150"/>
            </a:xfrm>
            <a:custGeom>
              <a:avLst/>
              <a:gdLst/>
              <a:ahLst/>
              <a:cxnLst/>
              <a:rect l="l" t="t" r="r" b="b"/>
              <a:pathLst>
                <a:path w="4564" h="9566" extrusionOk="0">
                  <a:moveTo>
                    <a:pt x="49" y="1"/>
                  </a:moveTo>
                  <a:lnTo>
                    <a:pt x="0" y="49"/>
                  </a:lnTo>
                  <a:lnTo>
                    <a:pt x="243" y="1409"/>
                  </a:lnTo>
                  <a:lnTo>
                    <a:pt x="437" y="2720"/>
                  </a:lnTo>
                  <a:lnTo>
                    <a:pt x="631" y="3836"/>
                  </a:lnTo>
                  <a:lnTo>
                    <a:pt x="923" y="4953"/>
                  </a:lnTo>
                  <a:lnTo>
                    <a:pt x="1117" y="5438"/>
                  </a:lnTo>
                  <a:lnTo>
                    <a:pt x="1360" y="5924"/>
                  </a:lnTo>
                  <a:lnTo>
                    <a:pt x="1699" y="6312"/>
                  </a:lnTo>
                  <a:lnTo>
                    <a:pt x="2136" y="6652"/>
                  </a:lnTo>
                  <a:lnTo>
                    <a:pt x="2573" y="6992"/>
                  </a:lnTo>
                  <a:lnTo>
                    <a:pt x="3059" y="7332"/>
                  </a:lnTo>
                  <a:lnTo>
                    <a:pt x="3496" y="7623"/>
                  </a:lnTo>
                  <a:lnTo>
                    <a:pt x="3981" y="7915"/>
                  </a:lnTo>
                  <a:lnTo>
                    <a:pt x="4030" y="8157"/>
                  </a:lnTo>
                  <a:lnTo>
                    <a:pt x="4224" y="8837"/>
                  </a:lnTo>
                  <a:lnTo>
                    <a:pt x="4321" y="9177"/>
                  </a:lnTo>
                  <a:lnTo>
                    <a:pt x="4418" y="9517"/>
                  </a:lnTo>
                  <a:lnTo>
                    <a:pt x="4467" y="9565"/>
                  </a:lnTo>
                  <a:lnTo>
                    <a:pt x="4515" y="9565"/>
                  </a:lnTo>
                  <a:lnTo>
                    <a:pt x="4564" y="9517"/>
                  </a:lnTo>
                  <a:lnTo>
                    <a:pt x="4564" y="9177"/>
                  </a:lnTo>
                  <a:lnTo>
                    <a:pt x="4515" y="8837"/>
                  </a:lnTo>
                  <a:lnTo>
                    <a:pt x="4418" y="8109"/>
                  </a:lnTo>
                  <a:lnTo>
                    <a:pt x="4078" y="6312"/>
                  </a:lnTo>
                  <a:lnTo>
                    <a:pt x="3593" y="4176"/>
                  </a:lnTo>
                  <a:lnTo>
                    <a:pt x="3010" y="2234"/>
                  </a:lnTo>
                  <a:lnTo>
                    <a:pt x="2428" y="340"/>
                  </a:lnTo>
                  <a:lnTo>
                    <a:pt x="2379" y="292"/>
                  </a:lnTo>
                  <a:lnTo>
                    <a:pt x="2379" y="340"/>
                  </a:lnTo>
                  <a:lnTo>
                    <a:pt x="2816" y="2283"/>
                  </a:lnTo>
                  <a:lnTo>
                    <a:pt x="3205" y="4273"/>
                  </a:lnTo>
                  <a:lnTo>
                    <a:pt x="3593" y="6264"/>
                  </a:lnTo>
                  <a:lnTo>
                    <a:pt x="3787" y="7138"/>
                  </a:lnTo>
                  <a:lnTo>
                    <a:pt x="3884" y="7429"/>
                  </a:lnTo>
                  <a:lnTo>
                    <a:pt x="3350" y="7089"/>
                  </a:lnTo>
                  <a:lnTo>
                    <a:pt x="2865" y="6749"/>
                  </a:lnTo>
                  <a:lnTo>
                    <a:pt x="2428" y="6361"/>
                  </a:lnTo>
                  <a:lnTo>
                    <a:pt x="2039" y="5972"/>
                  </a:lnTo>
                  <a:lnTo>
                    <a:pt x="1699" y="5536"/>
                  </a:lnTo>
                  <a:lnTo>
                    <a:pt x="1457" y="5050"/>
                  </a:lnTo>
                  <a:lnTo>
                    <a:pt x="1311" y="4564"/>
                  </a:lnTo>
                  <a:lnTo>
                    <a:pt x="1020" y="3496"/>
                  </a:lnTo>
                  <a:lnTo>
                    <a:pt x="728" y="2380"/>
                  </a:lnTo>
                  <a:lnTo>
                    <a:pt x="389" y="1214"/>
                  </a:lnTo>
                  <a:lnTo>
                    <a:pt x="97" y="49"/>
                  </a:lnTo>
                  <a:lnTo>
                    <a:pt x="4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9"/>
            <p:cNvSpPr/>
            <p:nvPr/>
          </p:nvSpPr>
          <p:spPr>
            <a:xfrm>
              <a:off x="6006350" y="3832175"/>
              <a:ext cx="291350" cy="369000"/>
            </a:xfrm>
            <a:custGeom>
              <a:avLst/>
              <a:gdLst/>
              <a:ahLst/>
              <a:cxnLst/>
              <a:rect l="l" t="t" r="r" b="b"/>
              <a:pathLst>
                <a:path w="11654" h="14760" extrusionOk="0">
                  <a:moveTo>
                    <a:pt x="11605" y="0"/>
                  </a:moveTo>
                  <a:lnTo>
                    <a:pt x="10925" y="826"/>
                  </a:lnTo>
                  <a:lnTo>
                    <a:pt x="10197" y="1602"/>
                  </a:lnTo>
                  <a:lnTo>
                    <a:pt x="8886" y="3156"/>
                  </a:lnTo>
                  <a:lnTo>
                    <a:pt x="6555" y="6021"/>
                  </a:lnTo>
                  <a:lnTo>
                    <a:pt x="4322" y="8885"/>
                  </a:lnTo>
                  <a:lnTo>
                    <a:pt x="2137" y="11798"/>
                  </a:lnTo>
                  <a:lnTo>
                    <a:pt x="972" y="13303"/>
                  </a:lnTo>
                  <a:lnTo>
                    <a:pt x="486" y="13983"/>
                  </a:lnTo>
                  <a:lnTo>
                    <a:pt x="1" y="14711"/>
                  </a:lnTo>
                  <a:lnTo>
                    <a:pt x="1" y="14760"/>
                  </a:lnTo>
                  <a:lnTo>
                    <a:pt x="49" y="14760"/>
                  </a:lnTo>
                  <a:lnTo>
                    <a:pt x="341" y="14420"/>
                  </a:lnTo>
                  <a:lnTo>
                    <a:pt x="680" y="14032"/>
                  </a:lnTo>
                  <a:lnTo>
                    <a:pt x="1360" y="13206"/>
                  </a:lnTo>
                  <a:lnTo>
                    <a:pt x="2671" y="11653"/>
                  </a:lnTo>
                  <a:lnTo>
                    <a:pt x="5001" y="8837"/>
                  </a:lnTo>
                  <a:lnTo>
                    <a:pt x="7283" y="5924"/>
                  </a:lnTo>
                  <a:lnTo>
                    <a:pt x="9468" y="3059"/>
                  </a:lnTo>
                  <a:lnTo>
                    <a:pt x="10536" y="1505"/>
                  </a:lnTo>
                  <a:lnTo>
                    <a:pt x="11119" y="777"/>
                  </a:lnTo>
                  <a:lnTo>
                    <a:pt x="11653" y="49"/>
                  </a:lnTo>
                  <a:lnTo>
                    <a:pt x="1165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9"/>
            <p:cNvSpPr/>
            <p:nvPr/>
          </p:nvSpPr>
          <p:spPr>
            <a:xfrm>
              <a:off x="4540075" y="1200650"/>
              <a:ext cx="645775" cy="682175"/>
            </a:xfrm>
            <a:custGeom>
              <a:avLst/>
              <a:gdLst/>
              <a:ahLst/>
              <a:cxnLst/>
              <a:rect l="l" t="t" r="r" b="b"/>
              <a:pathLst>
                <a:path w="25831" h="27287" extrusionOk="0">
                  <a:moveTo>
                    <a:pt x="9469" y="1"/>
                  </a:moveTo>
                  <a:lnTo>
                    <a:pt x="8692" y="98"/>
                  </a:lnTo>
                  <a:lnTo>
                    <a:pt x="7963" y="292"/>
                  </a:lnTo>
                  <a:lnTo>
                    <a:pt x="7284" y="583"/>
                  </a:lnTo>
                  <a:lnTo>
                    <a:pt x="6604" y="923"/>
                  </a:lnTo>
                  <a:lnTo>
                    <a:pt x="6021" y="1409"/>
                  </a:lnTo>
                  <a:lnTo>
                    <a:pt x="5536" y="1894"/>
                  </a:lnTo>
                  <a:lnTo>
                    <a:pt x="5099" y="2477"/>
                  </a:lnTo>
                  <a:lnTo>
                    <a:pt x="4711" y="3108"/>
                  </a:lnTo>
                  <a:lnTo>
                    <a:pt x="4371" y="3788"/>
                  </a:lnTo>
                  <a:lnTo>
                    <a:pt x="4176" y="4516"/>
                  </a:lnTo>
                  <a:lnTo>
                    <a:pt x="4031" y="5099"/>
                  </a:lnTo>
                  <a:lnTo>
                    <a:pt x="3934" y="5778"/>
                  </a:lnTo>
                  <a:lnTo>
                    <a:pt x="3691" y="7138"/>
                  </a:lnTo>
                  <a:lnTo>
                    <a:pt x="3545" y="8643"/>
                  </a:lnTo>
                  <a:lnTo>
                    <a:pt x="3254" y="11459"/>
                  </a:lnTo>
                  <a:lnTo>
                    <a:pt x="3108" y="12478"/>
                  </a:lnTo>
                  <a:lnTo>
                    <a:pt x="2914" y="13450"/>
                  </a:lnTo>
                  <a:lnTo>
                    <a:pt x="2768" y="14032"/>
                  </a:lnTo>
                  <a:lnTo>
                    <a:pt x="2526" y="14615"/>
                  </a:lnTo>
                  <a:lnTo>
                    <a:pt x="2040" y="15731"/>
                  </a:lnTo>
                  <a:lnTo>
                    <a:pt x="1506" y="16945"/>
                  </a:lnTo>
                  <a:lnTo>
                    <a:pt x="1215" y="17625"/>
                  </a:lnTo>
                  <a:lnTo>
                    <a:pt x="972" y="18353"/>
                  </a:lnTo>
                  <a:lnTo>
                    <a:pt x="729" y="19082"/>
                  </a:lnTo>
                  <a:lnTo>
                    <a:pt x="486" y="19955"/>
                  </a:lnTo>
                  <a:lnTo>
                    <a:pt x="292" y="20878"/>
                  </a:lnTo>
                  <a:lnTo>
                    <a:pt x="147" y="21849"/>
                  </a:lnTo>
                  <a:lnTo>
                    <a:pt x="50" y="22966"/>
                  </a:lnTo>
                  <a:lnTo>
                    <a:pt x="1" y="24228"/>
                  </a:lnTo>
                  <a:lnTo>
                    <a:pt x="1" y="25588"/>
                  </a:lnTo>
                  <a:lnTo>
                    <a:pt x="50" y="27044"/>
                  </a:lnTo>
                  <a:lnTo>
                    <a:pt x="50" y="27141"/>
                  </a:lnTo>
                  <a:lnTo>
                    <a:pt x="98" y="27238"/>
                  </a:lnTo>
                  <a:lnTo>
                    <a:pt x="195" y="27287"/>
                  </a:lnTo>
                  <a:lnTo>
                    <a:pt x="244" y="27287"/>
                  </a:lnTo>
                  <a:lnTo>
                    <a:pt x="1215" y="27238"/>
                  </a:lnTo>
                  <a:lnTo>
                    <a:pt x="1652" y="25490"/>
                  </a:lnTo>
                  <a:lnTo>
                    <a:pt x="2040" y="24131"/>
                  </a:lnTo>
                  <a:lnTo>
                    <a:pt x="2283" y="23354"/>
                  </a:lnTo>
                  <a:lnTo>
                    <a:pt x="2331" y="23306"/>
                  </a:lnTo>
                  <a:lnTo>
                    <a:pt x="2331" y="23451"/>
                  </a:lnTo>
                  <a:lnTo>
                    <a:pt x="2186" y="24374"/>
                  </a:lnTo>
                  <a:lnTo>
                    <a:pt x="2137" y="25296"/>
                  </a:lnTo>
                  <a:lnTo>
                    <a:pt x="2089" y="26219"/>
                  </a:lnTo>
                  <a:lnTo>
                    <a:pt x="2186" y="27141"/>
                  </a:lnTo>
                  <a:lnTo>
                    <a:pt x="4079" y="26996"/>
                  </a:lnTo>
                  <a:lnTo>
                    <a:pt x="4176" y="25442"/>
                  </a:lnTo>
                  <a:lnTo>
                    <a:pt x="4274" y="23985"/>
                  </a:lnTo>
                  <a:lnTo>
                    <a:pt x="4565" y="21703"/>
                  </a:lnTo>
                  <a:lnTo>
                    <a:pt x="4662" y="20927"/>
                  </a:lnTo>
                  <a:lnTo>
                    <a:pt x="4808" y="20392"/>
                  </a:lnTo>
                  <a:lnTo>
                    <a:pt x="4856" y="20247"/>
                  </a:lnTo>
                  <a:lnTo>
                    <a:pt x="4905" y="20247"/>
                  </a:lnTo>
                  <a:lnTo>
                    <a:pt x="4905" y="20392"/>
                  </a:lnTo>
                  <a:lnTo>
                    <a:pt x="5002" y="21752"/>
                  </a:lnTo>
                  <a:lnTo>
                    <a:pt x="5099" y="22869"/>
                  </a:lnTo>
                  <a:lnTo>
                    <a:pt x="5245" y="23791"/>
                  </a:lnTo>
                  <a:lnTo>
                    <a:pt x="5342" y="24616"/>
                  </a:lnTo>
                  <a:lnTo>
                    <a:pt x="5487" y="25248"/>
                  </a:lnTo>
                  <a:lnTo>
                    <a:pt x="5633" y="25830"/>
                  </a:lnTo>
                  <a:lnTo>
                    <a:pt x="5924" y="26850"/>
                  </a:lnTo>
                  <a:lnTo>
                    <a:pt x="13498" y="26073"/>
                  </a:lnTo>
                  <a:lnTo>
                    <a:pt x="20830" y="25248"/>
                  </a:lnTo>
                  <a:lnTo>
                    <a:pt x="21121" y="21898"/>
                  </a:lnTo>
                  <a:lnTo>
                    <a:pt x="21218" y="20781"/>
                  </a:lnTo>
                  <a:lnTo>
                    <a:pt x="21267" y="20490"/>
                  </a:lnTo>
                  <a:lnTo>
                    <a:pt x="21267" y="20441"/>
                  </a:lnTo>
                  <a:lnTo>
                    <a:pt x="21558" y="20927"/>
                  </a:lnTo>
                  <a:lnTo>
                    <a:pt x="21801" y="21461"/>
                  </a:lnTo>
                  <a:lnTo>
                    <a:pt x="21995" y="22043"/>
                  </a:lnTo>
                  <a:lnTo>
                    <a:pt x="22141" y="22674"/>
                  </a:lnTo>
                  <a:lnTo>
                    <a:pt x="22432" y="23888"/>
                  </a:lnTo>
                  <a:lnTo>
                    <a:pt x="22626" y="25053"/>
                  </a:lnTo>
                  <a:lnTo>
                    <a:pt x="24471" y="24762"/>
                  </a:lnTo>
                  <a:lnTo>
                    <a:pt x="25782" y="24519"/>
                  </a:lnTo>
                  <a:lnTo>
                    <a:pt x="25782" y="23403"/>
                  </a:lnTo>
                  <a:lnTo>
                    <a:pt x="25831" y="21849"/>
                  </a:lnTo>
                  <a:lnTo>
                    <a:pt x="25685" y="20635"/>
                  </a:lnTo>
                  <a:lnTo>
                    <a:pt x="25491" y="19421"/>
                  </a:lnTo>
                  <a:lnTo>
                    <a:pt x="25151" y="18208"/>
                  </a:lnTo>
                  <a:lnTo>
                    <a:pt x="24714" y="17042"/>
                  </a:lnTo>
                  <a:lnTo>
                    <a:pt x="24131" y="15926"/>
                  </a:lnTo>
                  <a:lnTo>
                    <a:pt x="23549" y="14858"/>
                  </a:lnTo>
                  <a:lnTo>
                    <a:pt x="22869" y="13789"/>
                  </a:lnTo>
                  <a:lnTo>
                    <a:pt x="22141" y="12770"/>
                  </a:lnTo>
                  <a:lnTo>
                    <a:pt x="22141" y="12721"/>
                  </a:lnTo>
                  <a:lnTo>
                    <a:pt x="21704" y="12042"/>
                  </a:lnTo>
                  <a:lnTo>
                    <a:pt x="21315" y="11362"/>
                  </a:lnTo>
                  <a:lnTo>
                    <a:pt x="20927" y="10634"/>
                  </a:lnTo>
                  <a:lnTo>
                    <a:pt x="20636" y="9857"/>
                  </a:lnTo>
                  <a:lnTo>
                    <a:pt x="20247" y="8740"/>
                  </a:lnTo>
                  <a:lnTo>
                    <a:pt x="20004" y="7575"/>
                  </a:lnTo>
                  <a:lnTo>
                    <a:pt x="19859" y="7041"/>
                  </a:lnTo>
                  <a:lnTo>
                    <a:pt x="19713" y="6555"/>
                  </a:lnTo>
                  <a:lnTo>
                    <a:pt x="19567" y="6070"/>
                  </a:lnTo>
                  <a:lnTo>
                    <a:pt x="19325" y="5584"/>
                  </a:lnTo>
                  <a:lnTo>
                    <a:pt x="19130" y="5147"/>
                  </a:lnTo>
                  <a:lnTo>
                    <a:pt x="18839" y="4710"/>
                  </a:lnTo>
                  <a:lnTo>
                    <a:pt x="18596" y="4273"/>
                  </a:lnTo>
                  <a:lnTo>
                    <a:pt x="18256" y="3933"/>
                  </a:lnTo>
                  <a:lnTo>
                    <a:pt x="17965" y="3545"/>
                  </a:lnTo>
                  <a:lnTo>
                    <a:pt x="17577" y="3254"/>
                  </a:lnTo>
                  <a:lnTo>
                    <a:pt x="17188" y="2962"/>
                  </a:lnTo>
                  <a:lnTo>
                    <a:pt x="16800" y="2720"/>
                  </a:lnTo>
                  <a:lnTo>
                    <a:pt x="16412" y="2477"/>
                  </a:lnTo>
                  <a:lnTo>
                    <a:pt x="15975" y="2283"/>
                  </a:lnTo>
                  <a:lnTo>
                    <a:pt x="15489" y="2137"/>
                  </a:lnTo>
                  <a:lnTo>
                    <a:pt x="15004" y="2040"/>
                  </a:lnTo>
                  <a:lnTo>
                    <a:pt x="14518" y="1700"/>
                  </a:lnTo>
                  <a:lnTo>
                    <a:pt x="14032" y="1360"/>
                  </a:lnTo>
                  <a:lnTo>
                    <a:pt x="13547" y="1069"/>
                  </a:lnTo>
                  <a:lnTo>
                    <a:pt x="13061" y="826"/>
                  </a:lnTo>
                  <a:lnTo>
                    <a:pt x="12576" y="583"/>
                  </a:lnTo>
                  <a:lnTo>
                    <a:pt x="12090" y="438"/>
                  </a:lnTo>
                  <a:lnTo>
                    <a:pt x="11653" y="292"/>
                  </a:lnTo>
                  <a:lnTo>
                    <a:pt x="11216" y="146"/>
                  </a:lnTo>
                  <a:lnTo>
                    <a:pt x="10779" y="49"/>
                  </a:lnTo>
                  <a:lnTo>
                    <a:pt x="1034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9"/>
            <p:cNvSpPr/>
            <p:nvPr/>
          </p:nvSpPr>
          <p:spPr>
            <a:xfrm>
              <a:off x="4940650" y="1267425"/>
              <a:ext cx="256125" cy="543800"/>
            </a:xfrm>
            <a:custGeom>
              <a:avLst/>
              <a:gdLst/>
              <a:ahLst/>
              <a:cxnLst/>
              <a:rect l="l" t="t" r="r" b="b"/>
              <a:pathLst>
                <a:path w="10245" h="21752" extrusionOk="0">
                  <a:moveTo>
                    <a:pt x="49" y="0"/>
                  </a:moveTo>
                  <a:lnTo>
                    <a:pt x="0" y="97"/>
                  </a:lnTo>
                  <a:lnTo>
                    <a:pt x="0" y="146"/>
                  </a:lnTo>
                  <a:lnTo>
                    <a:pt x="97" y="243"/>
                  </a:lnTo>
                  <a:lnTo>
                    <a:pt x="486" y="437"/>
                  </a:lnTo>
                  <a:lnTo>
                    <a:pt x="874" y="680"/>
                  </a:lnTo>
                  <a:lnTo>
                    <a:pt x="1214" y="922"/>
                  </a:lnTo>
                  <a:lnTo>
                    <a:pt x="1554" y="1165"/>
                  </a:lnTo>
                  <a:lnTo>
                    <a:pt x="1894" y="1457"/>
                  </a:lnTo>
                  <a:lnTo>
                    <a:pt x="2185" y="1796"/>
                  </a:lnTo>
                  <a:lnTo>
                    <a:pt x="2476" y="2136"/>
                  </a:lnTo>
                  <a:lnTo>
                    <a:pt x="2719" y="2476"/>
                  </a:lnTo>
                  <a:lnTo>
                    <a:pt x="2865" y="2865"/>
                  </a:lnTo>
                  <a:lnTo>
                    <a:pt x="3010" y="3204"/>
                  </a:lnTo>
                  <a:lnTo>
                    <a:pt x="3253" y="3981"/>
                  </a:lnTo>
                  <a:lnTo>
                    <a:pt x="3593" y="5535"/>
                  </a:lnTo>
                  <a:lnTo>
                    <a:pt x="3739" y="6118"/>
                  </a:lnTo>
                  <a:lnTo>
                    <a:pt x="3981" y="6700"/>
                  </a:lnTo>
                  <a:lnTo>
                    <a:pt x="4224" y="7283"/>
                  </a:lnTo>
                  <a:lnTo>
                    <a:pt x="4467" y="7865"/>
                  </a:lnTo>
                  <a:lnTo>
                    <a:pt x="4807" y="8399"/>
                  </a:lnTo>
                  <a:lnTo>
                    <a:pt x="5147" y="8934"/>
                  </a:lnTo>
                  <a:lnTo>
                    <a:pt x="5535" y="9419"/>
                  </a:lnTo>
                  <a:lnTo>
                    <a:pt x="5972" y="9905"/>
                  </a:lnTo>
                  <a:lnTo>
                    <a:pt x="7040" y="11021"/>
                  </a:lnTo>
                  <a:lnTo>
                    <a:pt x="7526" y="11604"/>
                  </a:lnTo>
                  <a:lnTo>
                    <a:pt x="8011" y="12187"/>
                  </a:lnTo>
                  <a:lnTo>
                    <a:pt x="8400" y="12769"/>
                  </a:lnTo>
                  <a:lnTo>
                    <a:pt x="8788" y="13449"/>
                  </a:lnTo>
                  <a:lnTo>
                    <a:pt x="9128" y="14177"/>
                  </a:lnTo>
                  <a:lnTo>
                    <a:pt x="9419" y="14954"/>
                  </a:lnTo>
                  <a:lnTo>
                    <a:pt x="9613" y="15779"/>
                  </a:lnTo>
                  <a:lnTo>
                    <a:pt x="9808" y="16605"/>
                  </a:lnTo>
                  <a:lnTo>
                    <a:pt x="9953" y="17479"/>
                  </a:lnTo>
                  <a:lnTo>
                    <a:pt x="10050" y="18304"/>
                  </a:lnTo>
                  <a:lnTo>
                    <a:pt x="10099" y="19178"/>
                  </a:lnTo>
                  <a:lnTo>
                    <a:pt x="10147" y="20052"/>
                  </a:lnTo>
                  <a:lnTo>
                    <a:pt x="10099" y="20877"/>
                  </a:lnTo>
                  <a:lnTo>
                    <a:pt x="10050" y="21751"/>
                  </a:lnTo>
                  <a:lnTo>
                    <a:pt x="10147" y="20926"/>
                  </a:lnTo>
                  <a:lnTo>
                    <a:pt x="10196" y="20101"/>
                  </a:lnTo>
                  <a:lnTo>
                    <a:pt x="10245" y="19275"/>
                  </a:lnTo>
                  <a:lnTo>
                    <a:pt x="10245" y="18450"/>
                  </a:lnTo>
                  <a:lnTo>
                    <a:pt x="10196" y="17624"/>
                  </a:lnTo>
                  <a:lnTo>
                    <a:pt x="10099" y="16799"/>
                  </a:lnTo>
                  <a:lnTo>
                    <a:pt x="9953" y="15974"/>
                  </a:lnTo>
                  <a:lnTo>
                    <a:pt x="9808" y="15148"/>
                  </a:lnTo>
                  <a:lnTo>
                    <a:pt x="9613" y="14468"/>
                  </a:lnTo>
                  <a:lnTo>
                    <a:pt x="9371" y="13789"/>
                  </a:lnTo>
                  <a:lnTo>
                    <a:pt x="9079" y="13158"/>
                  </a:lnTo>
                  <a:lnTo>
                    <a:pt x="8788" y="12526"/>
                  </a:lnTo>
                  <a:lnTo>
                    <a:pt x="8400" y="11944"/>
                  </a:lnTo>
                  <a:lnTo>
                    <a:pt x="7963" y="11361"/>
                  </a:lnTo>
                  <a:lnTo>
                    <a:pt x="7526" y="10827"/>
                  </a:lnTo>
                  <a:lnTo>
                    <a:pt x="6992" y="10342"/>
                  </a:lnTo>
                  <a:lnTo>
                    <a:pt x="6360" y="9662"/>
                  </a:lnTo>
                  <a:lnTo>
                    <a:pt x="5778" y="8982"/>
                  </a:lnTo>
                  <a:lnTo>
                    <a:pt x="5195" y="8205"/>
                  </a:lnTo>
                  <a:lnTo>
                    <a:pt x="4710" y="7428"/>
                  </a:lnTo>
                  <a:lnTo>
                    <a:pt x="4370" y="6603"/>
                  </a:lnTo>
                  <a:lnTo>
                    <a:pt x="4078" y="5729"/>
                  </a:lnTo>
                  <a:lnTo>
                    <a:pt x="3836" y="4855"/>
                  </a:lnTo>
                  <a:lnTo>
                    <a:pt x="3641" y="3981"/>
                  </a:lnTo>
                  <a:lnTo>
                    <a:pt x="3447" y="3302"/>
                  </a:lnTo>
                  <a:lnTo>
                    <a:pt x="3156" y="2670"/>
                  </a:lnTo>
                  <a:lnTo>
                    <a:pt x="2816" y="2088"/>
                  </a:lnTo>
                  <a:lnTo>
                    <a:pt x="2428" y="1505"/>
                  </a:lnTo>
                  <a:lnTo>
                    <a:pt x="1942" y="1068"/>
                  </a:lnTo>
                  <a:lnTo>
                    <a:pt x="1408" y="631"/>
                  </a:lnTo>
                  <a:lnTo>
                    <a:pt x="777" y="291"/>
                  </a:lnTo>
                  <a:lnTo>
                    <a:pt x="14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9"/>
            <p:cNvSpPr/>
            <p:nvPr/>
          </p:nvSpPr>
          <p:spPr>
            <a:xfrm>
              <a:off x="4512175" y="1343875"/>
              <a:ext cx="126250" cy="524400"/>
            </a:xfrm>
            <a:custGeom>
              <a:avLst/>
              <a:gdLst/>
              <a:ahLst/>
              <a:cxnLst/>
              <a:rect l="l" t="t" r="r" b="b"/>
              <a:pathLst>
                <a:path w="5050" h="20976" extrusionOk="0">
                  <a:moveTo>
                    <a:pt x="5050" y="1"/>
                  </a:moveTo>
                  <a:lnTo>
                    <a:pt x="5001" y="49"/>
                  </a:lnTo>
                  <a:lnTo>
                    <a:pt x="4758" y="1506"/>
                  </a:lnTo>
                  <a:lnTo>
                    <a:pt x="4564" y="2962"/>
                  </a:lnTo>
                  <a:lnTo>
                    <a:pt x="4321" y="4419"/>
                  </a:lnTo>
                  <a:lnTo>
                    <a:pt x="4079" y="5876"/>
                  </a:lnTo>
                  <a:lnTo>
                    <a:pt x="3884" y="6652"/>
                  </a:lnTo>
                  <a:lnTo>
                    <a:pt x="3642" y="7381"/>
                  </a:lnTo>
                  <a:lnTo>
                    <a:pt x="3399" y="8060"/>
                  </a:lnTo>
                  <a:lnTo>
                    <a:pt x="3059" y="8740"/>
                  </a:lnTo>
                  <a:lnTo>
                    <a:pt x="2379" y="10051"/>
                  </a:lnTo>
                  <a:lnTo>
                    <a:pt x="1651" y="11362"/>
                  </a:lnTo>
                  <a:lnTo>
                    <a:pt x="1117" y="12479"/>
                  </a:lnTo>
                  <a:lnTo>
                    <a:pt x="680" y="13644"/>
                  </a:lnTo>
                  <a:lnTo>
                    <a:pt x="340" y="14809"/>
                  </a:lnTo>
                  <a:lnTo>
                    <a:pt x="146" y="16023"/>
                  </a:lnTo>
                  <a:lnTo>
                    <a:pt x="0" y="17237"/>
                  </a:lnTo>
                  <a:lnTo>
                    <a:pt x="0" y="18451"/>
                  </a:lnTo>
                  <a:lnTo>
                    <a:pt x="97" y="19664"/>
                  </a:lnTo>
                  <a:lnTo>
                    <a:pt x="340" y="20927"/>
                  </a:lnTo>
                  <a:lnTo>
                    <a:pt x="340" y="20975"/>
                  </a:lnTo>
                  <a:lnTo>
                    <a:pt x="389" y="20975"/>
                  </a:lnTo>
                  <a:lnTo>
                    <a:pt x="389" y="20927"/>
                  </a:lnTo>
                  <a:lnTo>
                    <a:pt x="340" y="20150"/>
                  </a:lnTo>
                  <a:lnTo>
                    <a:pt x="292" y="19373"/>
                  </a:lnTo>
                  <a:lnTo>
                    <a:pt x="292" y="18645"/>
                  </a:lnTo>
                  <a:lnTo>
                    <a:pt x="340" y="17868"/>
                  </a:lnTo>
                  <a:lnTo>
                    <a:pt x="389" y="17091"/>
                  </a:lnTo>
                  <a:lnTo>
                    <a:pt x="486" y="16363"/>
                  </a:lnTo>
                  <a:lnTo>
                    <a:pt x="631" y="15586"/>
                  </a:lnTo>
                  <a:lnTo>
                    <a:pt x="777" y="14858"/>
                  </a:lnTo>
                  <a:lnTo>
                    <a:pt x="971" y="14129"/>
                  </a:lnTo>
                  <a:lnTo>
                    <a:pt x="1214" y="13498"/>
                  </a:lnTo>
                  <a:lnTo>
                    <a:pt x="1505" y="12867"/>
                  </a:lnTo>
                  <a:lnTo>
                    <a:pt x="1797" y="12236"/>
                  </a:lnTo>
                  <a:lnTo>
                    <a:pt x="2379" y="11022"/>
                  </a:lnTo>
                  <a:lnTo>
                    <a:pt x="3059" y="9760"/>
                  </a:lnTo>
                  <a:lnTo>
                    <a:pt x="3350" y="9226"/>
                  </a:lnTo>
                  <a:lnTo>
                    <a:pt x="3593" y="8643"/>
                  </a:lnTo>
                  <a:lnTo>
                    <a:pt x="3787" y="8060"/>
                  </a:lnTo>
                  <a:lnTo>
                    <a:pt x="3982" y="7478"/>
                  </a:lnTo>
                  <a:lnTo>
                    <a:pt x="4273" y="6264"/>
                  </a:lnTo>
                  <a:lnTo>
                    <a:pt x="4467" y="5050"/>
                  </a:lnTo>
                  <a:lnTo>
                    <a:pt x="4613" y="3836"/>
                  </a:lnTo>
                  <a:lnTo>
                    <a:pt x="4710" y="2574"/>
                  </a:lnTo>
                  <a:lnTo>
                    <a:pt x="4855" y="1312"/>
                  </a:lnTo>
                  <a:lnTo>
                    <a:pt x="5050" y="49"/>
                  </a:lnTo>
                  <a:lnTo>
                    <a:pt x="505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9"/>
            <p:cNvSpPr/>
            <p:nvPr/>
          </p:nvSpPr>
          <p:spPr>
            <a:xfrm>
              <a:off x="3958675" y="1040425"/>
              <a:ext cx="973500" cy="825425"/>
            </a:xfrm>
            <a:custGeom>
              <a:avLst/>
              <a:gdLst/>
              <a:ahLst/>
              <a:cxnLst/>
              <a:rect l="l" t="t" r="r" b="b"/>
              <a:pathLst>
                <a:path w="38940" h="33017" extrusionOk="0">
                  <a:moveTo>
                    <a:pt x="9662" y="1"/>
                  </a:moveTo>
                  <a:lnTo>
                    <a:pt x="8886" y="146"/>
                  </a:lnTo>
                  <a:lnTo>
                    <a:pt x="8012" y="389"/>
                  </a:lnTo>
                  <a:lnTo>
                    <a:pt x="7041" y="729"/>
                  </a:lnTo>
                  <a:lnTo>
                    <a:pt x="6070" y="1069"/>
                  </a:lnTo>
                  <a:lnTo>
                    <a:pt x="5050" y="1506"/>
                  </a:lnTo>
                  <a:lnTo>
                    <a:pt x="4030" y="1991"/>
                  </a:lnTo>
                  <a:lnTo>
                    <a:pt x="3059" y="2526"/>
                  </a:lnTo>
                  <a:lnTo>
                    <a:pt x="2185" y="3011"/>
                  </a:lnTo>
                  <a:lnTo>
                    <a:pt x="1409" y="3497"/>
                  </a:lnTo>
                  <a:lnTo>
                    <a:pt x="777" y="3982"/>
                  </a:lnTo>
                  <a:lnTo>
                    <a:pt x="292" y="4468"/>
                  </a:lnTo>
                  <a:lnTo>
                    <a:pt x="146" y="4662"/>
                  </a:lnTo>
                  <a:lnTo>
                    <a:pt x="49" y="4856"/>
                  </a:lnTo>
                  <a:lnTo>
                    <a:pt x="1" y="5050"/>
                  </a:lnTo>
                  <a:lnTo>
                    <a:pt x="1" y="5196"/>
                  </a:lnTo>
                  <a:lnTo>
                    <a:pt x="535" y="6847"/>
                  </a:lnTo>
                  <a:lnTo>
                    <a:pt x="1312" y="8983"/>
                  </a:lnTo>
                  <a:lnTo>
                    <a:pt x="2331" y="11459"/>
                  </a:lnTo>
                  <a:lnTo>
                    <a:pt x="2914" y="12770"/>
                  </a:lnTo>
                  <a:lnTo>
                    <a:pt x="3545" y="14129"/>
                  </a:lnTo>
                  <a:lnTo>
                    <a:pt x="4176" y="15489"/>
                  </a:lnTo>
                  <a:lnTo>
                    <a:pt x="4904" y="16848"/>
                  </a:lnTo>
                  <a:lnTo>
                    <a:pt x="5681" y="18256"/>
                  </a:lnTo>
                  <a:lnTo>
                    <a:pt x="6458" y="19567"/>
                  </a:lnTo>
                  <a:lnTo>
                    <a:pt x="7332" y="20878"/>
                  </a:lnTo>
                  <a:lnTo>
                    <a:pt x="8157" y="22140"/>
                  </a:lnTo>
                  <a:lnTo>
                    <a:pt x="9080" y="23306"/>
                  </a:lnTo>
                  <a:lnTo>
                    <a:pt x="10002" y="24374"/>
                  </a:lnTo>
                  <a:lnTo>
                    <a:pt x="10391" y="24762"/>
                  </a:lnTo>
                  <a:lnTo>
                    <a:pt x="10828" y="25102"/>
                  </a:lnTo>
                  <a:lnTo>
                    <a:pt x="11362" y="25491"/>
                  </a:lnTo>
                  <a:lnTo>
                    <a:pt x="11944" y="25879"/>
                  </a:lnTo>
                  <a:lnTo>
                    <a:pt x="13304" y="26656"/>
                  </a:lnTo>
                  <a:lnTo>
                    <a:pt x="14906" y="27433"/>
                  </a:lnTo>
                  <a:lnTo>
                    <a:pt x="16702" y="28209"/>
                  </a:lnTo>
                  <a:lnTo>
                    <a:pt x="18645" y="28986"/>
                  </a:lnTo>
                  <a:lnTo>
                    <a:pt x="20684" y="29715"/>
                  </a:lnTo>
                  <a:lnTo>
                    <a:pt x="22771" y="30443"/>
                  </a:lnTo>
                  <a:lnTo>
                    <a:pt x="24908" y="31074"/>
                  </a:lnTo>
                  <a:lnTo>
                    <a:pt x="26995" y="31657"/>
                  </a:lnTo>
                  <a:lnTo>
                    <a:pt x="29035" y="32142"/>
                  </a:lnTo>
                  <a:lnTo>
                    <a:pt x="30977" y="32531"/>
                  </a:lnTo>
                  <a:lnTo>
                    <a:pt x="32822" y="32822"/>
                  </a:lnTo>
                  <a:lnTo>
                    <a:pt x="34424" y="33016"/>
                  </a:lnTo>
                  <a:lnTo>
                    <a:pt x="36463" y="33016"/>
                  </a:lnTo>
                  <a:lnTo>
                    <a:pt x="36997" y="32919"/>
                  </a:lnTo>
                  <a:lnTo>
                    <a:pt x="37483" y="32822"/>
                  </a:lnTo>
                  <a:lnTo>
                    <a:pt x="37920" y="32628"/>
                  </a:lnTo>
                  <a:lnTo>
                    <a:pt x="38308" y="32433"/>
                  </a:lnTo>
                  <a:lnTo>
                    <a:pt x="38599" y="32142"/>
                  </a:lnTo>
                  <a:lnTo>
                    <a:pt x="38794" y="31851"/>
                  </a:lnTo>
                  <a:lnTo>
                    <a:pt x="38891" y="31462"/>
                  </a:lnTo>
                  <a:lnTo>
                    <a:pt x="38939" y="31074"/>
                  </a:lnTo>
                  <a:lnTo>
                    <a:pt x="38842" y="30589"/>
                  </a:lnTo>
                  <a:lnTo>
                    <a:pt x="38648" y="30103"/>
                  </a:lnTo>
                  <a:lnTo>
                    <a:pt x="38357" y="29617"/>
                  </a:lnTo>
                  <a:lnTo>
                    <a:pt x="37871" y="29035"/>
                  </a:lnTo>
                  <a:lnTo>
                    <a:pt x="37288" y="28452"/>
                  </a:lnTo>
                  <a:lnTo>
                    <a:pt x="36560" y="27821"/>
                  </a:lnTo>
                  <a:lnTo>
                    <a:pt x="35638" y="27190"/>
                  </a:lnTo>
                  <a:lnTo>
                    <a:pt x="34570" y="26559"/>
                  </a:lnTo>
                  <a:lnTo>
                    <a:pt x="33356" y="25830"/>
                  </a:lnTo>
                  <a:lnTo>
                    <a:pt x="31219" y="24665"/>
                  </a:lnTo>
                  <a:lnTo>
                    <a:pt x="28889" y="23257"/>
                  </a:lnTo>
                  <a:lnTo>
                    <a:pt x="26510" y="21704"/>
                  </a:lnTo>
                  <a:lnTo>
                    <a:pt x="24131" y="20150"/>
                  </a:lnTo>
                  <a:lnTo>
                    <a:pt x="21995" y="18693"/>
                  </a:lnTo>
                  <a:lnTo>
                    <a:pt x="20198" y="17382"/>
                  </a:lnTo>
                  <a:lnTo>
                    <a:pt x="18887" y="16411"/>
                  </a:lnTo>
                  <a:lnTo>
                    <a:pt x="18450" y="16023"/>
                  </a:lnTo>
                  <a:lnTo>
                    <a:pt x="18159" y="15780"/>
                  </a:lnTo>
                  <a:lnTo>
                    <a:pt x="17965" y="15489"/>
                  </a:lnTo>
                  <a:lnTo>
                    <a:pt x="17674" y="14955"/>
                  </a:lnTo>
                  <a:lnTo>
                    <a:pt x="16897" y="13450"/>
                  </a:lnTo>
                  <a:lnTo>
                    <a:pt x="15926" y="11362"/>
                  </a:lnTo>
                  <a:lnTo>
                    <a:pt x="14857" y="8983"/>
                  </a:lnTo>
                  <a:lnTo>
                    <a:pt x="12673" y="4079"/>
                  </a:lnTo>
                  <a:lnTo>
                    <a:pt x="10973" y="292"/>
                  </a:lnTo>
                  <a:lnTo>
                    <a:pt x="10876" y="195"/>
                  </a:lnTo>
                  <a:lnTo>
                    <a:pt x="10731" y="98"/>
                  </a:lnTo>
                  <a:lnTo>
                    <a:pt x="10536" y="1"/>
                  </a:ln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49"/>
            <p:cNvSpPr/>
            <p:nvPr/>
          </p:nvSpPr>
          <p:spPr>
            <a:xfrm>
              <a:off x="3856725" y="666575"/>
              <a:ext cx="396925" cy="592375"/>
            </a:xfrm>
            <a:custGeom>
              <a:avLst/>
              <a:gdLst/>
              <a:ahLst/>
              <a:cxnLst/>
              <a:rect l="l" t="t" r="r" b="b"/>
              <a:pathLst>
                <a:path w="15877" h="23695" extrusionOk="0">
                  <a:moveTo>
                    <a:pt x="631" y="1"/>
                  </a:moveTo>
                  <a:lnTo>
                    <a:pt x="486" y="98"/>
                  </a:lnTo>
                  <a:lnTo>
                    <a:pt x="292" y="244"/>
                  </a:lnTo>
                  <a:lnTo>
                    <a:pt x="146" y="438"/>
                  </a:lnTo>
                  <a:lnTo>
                    <a:pt x="49" y="632"/>
                  </a:lnTo>
                  <a:lnTo>
                    <a:pt x="0" y="875"/>
                  </a:lnTo>
                  <a:lnTo>
                    <a:pt x="0" y="1069"/>
                  </a:lnTo>
                  <a:lnTo>
                    <a:pt x="0" y="1360"/>
                  </a:lnTo>
                  <a:lnTo>
                    <a:pt x="97" y="1603"/>
                  </a:lnTo>
                  <a:lnTo>
                    <a:pt x="243" y="1894"/>
                  </a:lnTo>
                  <a:lnTo>
                    <a:pt x="437" y="2186"/>
                  </a:lnTo>
                  <a:lnTo>
                    <a:pt x="631" y="2477"/>
                  </a:lnTo>
                  <a:lnTo>
                    <a:pt x="1311" y="3205"/>
                  </a:lnTo>
                  <a:lnTo>
                    <a:pt x="2137" y="3982"/>
                  </a:lnTo>
                  <a:lnTo>
                    <a:pt x="3205" y="4856"/>
                  </a:lnTo>
                  <a:lnTo>
                    <a:pt x="3787" y="5293"/>
                  </a:lnTo>
                  <a:lnTo>
                    <a:pt x="4273" y="5778"/>
                  </a:lnTo>
                  <a:lnTo>
                    <a:pt x="4661" y="6215"/>
                  </a:lnTo>
                  <a:lnTo>
                    <a:pt x="5001" y="6652"/>
                  </a:lnTo>
                  <a:lnTo>
                    <a:pt x="5244" y="7089"/>
                  </a:lnTo>
                  <a:lnTo>
                    <a:pt x="5487" y="7526"/>
                  </a:lnTo>
                  <a:lnTo>
                    <a:pt x="5632" y="7963"/>
                  </a:lnTo>
                  <a:lnTo>
                    <a:pt x="5729" y="8352"/>
                  </a:lnTo>
                  <a:lnTo>
                    <a:pt x="5826" y="8789"/>
                  </a:lnTo>
                  <a:lnTo>
                    <a:pt x="5826" y="9177"/>
                  </a:lnTo>
                  <a:lnTo>
                    <a:pt x="5826" y="9954"/>
                  </a:lnTo>
                  <a:lnTo>
                    <a:pt x="5681" y="10682"/>
                  </a:lnTo>
                  <a:lnTo>
                    <a:pt x="5535" y="11313"/>
                  </a:lnTo>
                  <a:lnTo>
                    <a:pt x="5195" y="12819"/>
                  </a:lnTo>
                  <a:lnTo>
                    <a:pt x="4953" y="14372"/>
                  </a:lnTo>
                  <a:lnTo>
                    <a:pt x="4807" y="15926"/>
                  </a:lnTo>
                  <a:lnTo>
                    <a:pt x="4758" y="17480"/>
                  </a:lnTo>
                  <a:lnTo>
                    <a:pt x="4758" y="19033"/>
                  </a:lnTo>
                  <a:lnTo>
                    <a:pt x="4904" y="20587"/>
                  </a:lnTo>
                  <a:lnTo>
                    <a:pt x="5147" y="22140"/>
                  </a:lnTo>
                  <a:lnTo>
                    <a:pt x="5487" y="23694"/>
                  </a:lnTo>
                  <a:lnTo>
                    <a:pt x="7137" y="23160"/>
                  </a:lnTo>
                  <a:lnTo>
                    <a:pt x="8837" y="22577"/>
                  </a:lnTo>
                  <a:lnTo>
                    <a:pt x="9808" y="22189"/>
                  </a:lnTo>
                  <a:lnTo>
                    <a:pt x="10779" y="21801"/>
                  </a:lnTo>
                  <a:lnTo>
                    <a:pt x="11798" y="21315"/>
                  </a:lnTo>
                  <a:lnTo>
                    <a:pt x="12721" y="20878"/>
                  </a:lnTo>
                  <a:lnTo>
                    <a:pt x="13595" y="20344"/>
                  </a:lnTo>
                  <a:lnTo>
                    <a:pt x="14372" y="19810"/>
                  </a:lnTo>
                  <a:lnTo>
                    <a:pt x="15051" y="19276"/>
                  </a:lnTo>
                  <a:lnTo>
                    <a:pt x="15294" y="18985"/>
                  </a:lnTo>
                  <a:lnTo>
                    <a:pt x="15537" y="18693"/>
                  </a:lnTo>
                  <a:lnTo>
                    <a:pt x="15683" y="18402"/>
                  </a:lnTo>
                  <a:lnTo>
                    <a:pt x="15828" y="18111"/>
                  </a:lnTo>
                  <a:lnTo>
                    <a:pt x="15877" y="17819"/>
                  </a:lnTo>
                  <a:lnTo>
                    <a:pt x="15877" y="17528"/>
                  </a:lnTo>
                  <a:lnTo>
                    <a:pt x="15731" y="16994"/>
                  </a:lnTo>
                  <a:lnTo>
                    <a:pt x="15391" y="16120"/>
                  </a:lnTo>
                  <a:lnTo>
                    <a:pt x="14954" y="14906"/>
                  </a:lnTo>
                  <a:lnTo>
                    <a:pt x="14372" y="13595"/>
                  </a:lnTo>
                  <a:lnTo>
                    <a:pt x="13740" y="12187"/>
                  </a:lnTo>
                  <a:lnTo>
                    <a:pt x="13109" y="10828"/>
                  </a:lnTo>
                  <a:lnTo>
                    <a:pt x="12478" y="9663"/>
                  </a:lnTo>
                  <a:lnTo>
                    <a:pt x="11895" y="8789"/>
                  </a:lnTo>
                  <a:lnTo>
                    <a:pt x="11361" y="8012"/>
                  </a:lnTo>
                  <a:lnTo>
                    <a:pt x="10779" y="7284"/>
                  </a:lnTo>
                  <a:lnTo>
                    <a:pt x="10196" y="6555"/>
                  </a:lnTo>
                  <a:lnTo>
                    <a:pt x="9565" y="5827"/>
                  </a:lnTo>
                  <a:lnTo>
                    <a:pt x="8885" y="5196"/>
                  </a:lnTo>
                  <a:lnTo>
                    <a:pt x="8206" y="4516"/>
                  </a:lnTo>
                  <a:lnTo>
                    <a:pt x="7477" y="3934"/>
                  </a:lnTo>
                  <a:lnTo>
                    <a:pt x="6749" y="3351"/>
                  </a:lnTo>
                  <a:lnTo>
                    <a:pt x="5584" y="2477"/>
                  </a:lnTo>
                  <a:lnTo>
                    <a:pt x="4516" y="1749"/>
                  </a:lnTo>
                  <a:lnTo>
                    <a:pt x="3545" y="1166"/>
                  </a:lnTo>
                  <a:lnTo>
                    <a:pt x="2671" y="632"/>
                  </a:lnTo>
                  <a:lnTo>
                    <a:pt x="1894" y="292"/>
                  </a:lnTo>
                  <a:lnTo>
                    <a:pt x="1311" y="49"/>
                  </a:lnTo>
                  <a:lnTo>
                    <a:pt x="1020" y="1"/>
                  </a:ln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9"/>
            <p:cNvSpPr/>
            <p:nvPr/>
          </p:nvSpPr>
          <p:spPr>
            <a:xfrm>
              <a:off x="3849425" y="801325"/>
              <a:ext cx="166325" cy="434550"/>
            </a:xfrm>
            <a:custGeom>
              <a:avLst/>
              <a:gdLst/>
              <a:ahLst/>
              <a:cxnLst/>
              <a:rect l="l" t="t" r="r" b="b"/>
              <a:pathLst>
                <a:path w="6653" h="17382" extrusionOk="0">
                  <a:moveTo>
                    <a:pt x="923" y="0"/>
                  </a:moveTo>
                  <a:lnTo>
                    <a:pt x="681" y="49"/>
                  </a:lnTo>
                  <a:lnTo>
                    <a:pt x="486" y="146"/>
                  </a:lnTo>
                  <a:lnTo>
                    <a:pt x="292" y="243"/>
                  </a:lnTo>
                  <a:lnTo>
                    <a:pt x="195" y="437"/>
                  </a:lnTo>
                  <a:lnTo>
                    <a:pt x="98" y="631"/>
                  </a:lnTo>
                  <a:lnTo>
                    <a:pt x="49" y="874"/>
                  </a:lnTo>
                  <a:lnTo>
                    <a:pt x="1" y="1117"/>
                  </a:lnTo>
                  <a:lnTo>
                    <a:pt x="1" y="1408"/>
                  </a:lnTo>
                  <a:lnTo>
                    <a:pt x="98" y="2039"/>
                  </a:lnTo>
                  <a:lnTo>
                    <a:pt x="244" y="2670"/>
                  </a:lnTo>
                  <a:lnTo>
                    <a:pt x="486" y="3350"/>
                  </a:lnTo>
                  <a:lnTo>
                    <a:pt x="972" y="4467"/>
                  </a:lnTo>
                  <a:lnTo>
                    <a:pt x="1312" y="5535"/>
                  </a:lnTo>
                  <a:lnTo>
                    <a:pt x="1603" y="6555"/>
                  </a:lnTo>
                  <a:lnTo>
                    <a:pt x="1846" y="7574"/>
                  </a:lnTo>
                  <a:lnTo>
                    <a:pt x="2234" y="9371"/>
                  </a:lnTo>
                  <a:lnTo>
                    <a:pt x="2574" y="11070"/>
                  </a:lnTo>
                  <a:lnTo>
                    <a:pt x="2914" y="12672"/>
                  </a:lnTo>
                  <a:lnTo>
                    <a:pt x="3108" y="13400"/>
                  </a:lnTo>
                  <a:lnTo>
                    <a:pt x="3351" y="14129"/>
                  </a:lnTo>
                  <a:lnTo>
                    <a:pt x="3642" y="14857"/>
                  </a:lnTo>
                  <a:lnTo>
                    <a:pt x="4031" y="15537"/>
                  </a:lnTo>
                  <a:lnTo>
                    <a:pt x="4468" y="16216"/>
                  </a:lnTo>
                  <a:lnTo>
                    <a:pt x="4953" y="16896"/>
                  </a:lnTo>
                  <a:lnTo>
                    <a:pt x="5245" y="17139"/>
                  </a:lnTo>
                  <a:lnTo>
                    <a:pt x="5487" y="17333"/>
                  </a:lnTo>
                  <a:lnTo>
                    <a:pt x="5682" y="17382"/>
                  </a:lnTo>
                  <a:lnTo>
                    <a:pt x="5876" y="17382"/>
                  </a:lnTo>
                  <a:lnTo>
                    <a:pt x="6021" y="17285"/>
                  </a:lnTo>
                  <a:lnTo>
                    <a:pt x="6167" y="17090"/>
                  </a:lnTo>
                  <a:lnTo>
                    <a:pt x="6313" y="16848"/>
                  </a:lnTo>
                  <a:lnTo>
                    <a:pt x="6410" y="16556"/>
                  </a:lnTo>
                  <a:lnTo>
                    <a:pt x="6555" y="15731"/>
                  </a:lnTo>
                  <a:lnTo>
                    <a:pt x="6604" y="14760"/>
                  </a:lnTo>
                  <a:lnTo>
                    <a:pt x="6653" y="13643"/>
                  </a:lnTo>
                  <a:lnTo>
                    <a:pt x="6604" y="12429"/>
                  </a:lnTo>
                  <a:lnTo>
                    <a:pt x="6458" y="9905"/>
                  </a:lnTo>
                  <a:lnTo>
                    <a:pt x="6264" y="7623"/>
                  </a:lnTo>
                  <a:lnTo>
                    <a:pt x="6021" y="5341"/>
                  </a:lnTo>
                  <a:lnTo>
                    <a:pt x="5924" y="5535"/>
                  </a:lnTo>
                  <a:lnTo>
                    <a:pt x="5876" y="5584"/>
                  </a:lnTo>
                  <a:lnTo>
                    <a:pt x="5779" y="5632"/>
                  </a:lnTo>
                  <a:lnTo>
                    <a:pt x="5633" y="5535"/>
                  </a:lnTo>
                  <a:lnTo>
                    <a:pt x="5439" y="5292"/>
                  </a:lnTo>
                  <a:lnTo>
                    <a:pt x="4953" y="4564"/>
                  </a:lnTo>
                  <a:lnTo>
                    <a:pt x="4371" y="3544"/>
                  </a:lnTo>
                  <a:lnTo>
                    <a:pt x="3691" y="2428"/>
                  </a:lnTo>
                  <a:lnTo>
                    <a:pt x="3351" y="1894"/>
                  </a:lnTo>
                  <a:lnTo>
                    <a:pt x="3011" y="1360"/>
                  </a:lnTo>
                  <a:lnTo>
                    <a:pt x="2671" y="923"/>
                  </a:lnTo>
                  <a:lnTo>
                    <a:pt x="2283" y="534"/>
                  </a:lnTo>
                  <a:lnTo>
                    <a:pt x="1943" y="243"/>
                  </a:lnTo>
                  <a:lnTo>
                    <a:pt x="1749" y="146"/>
                  </a:lnTo>
                  <a:lnTo>
                    <a:pt x="1555" y="97"/>
                  </a:lnTo>
                  <a:lnTo>
                    <a:pt x="1215" y="0"/>
                  </a:ln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9"/>
            <p:cNvSpPr/>
            <p:nvPr/>
          </p:nvSpPr>
          <p:spPr>
            <a:xfrm>
              <a:off x="3979300" y="1107200"/>
              <a:ext cx="971075" cy="768350"/>
            </a:xfrm>
            <a:custGeom>
              <a:avLst/>
              <a:gdLst/>
              <a:ahLst/>
              <a:cxnLst/>
              <a:rect l="l" t="t" r="r" b="b"/>
              <a:pathLst>
                <a:path w="38843" h="30734" extrusionOk="0">
                  <a:moveTo>
                    <a:pt x="12188" y="0"/>
                  </a:moveTo>
                  <a:lnTo>
                    <a:pt x="6167" y="3496"/>
                  </a:lnTo>
                  <a:lnTo>
                    <a:pt x="1992" y="5923"/>
                  </a:lnTo>
                  <a:lnTo>
                    <a:pt x="1" y="7137"/>
                  </a:lnTo>
                  <a:lnTo>
                    <a:pt x="1021" y="9176"/>
                  </a:lnTo>
                  <a:lnTo>
                    <a:pt x="2186" y="11313"/>
                  </a:lnTo>
                  <a:lnTo>
                    <a:pt x="3545" y="13837"/>
                  </a:lnTo>
                  <a:lnTo>
                    <a:pt x="5099" y="16508"/>
                  </a:lnTo>
                  <a:lnTo>
                    <a:pt x="5876" y="17770"/>
                  </a:lnTo>
                  <a:lnTo>
                    <a:pt x="6653" y="19033"/>
                  </a:lnTo>
                  <a:lnTo>
                    <a:pt x="7429" y="20149"/>
                  </a:lnTo>
                  <a:lnTo>
                    <a:pt x="8158" y="21120"/>
                  </a:lnTo>
                  <a:lnTo>
                    <a:pt x="8837" y="21946"/>
                  </a:lnTo>
                  <a:lnTo>
                    <a:pt x="9469" y="22577"/>
                  </a:lnTo>
                  <a:lnTo>
                    <a:pt x="10148" y="23111"/>
                  </a:lnTo>
                  <a:lnTo>
                    <a:pt x="10974" y="23645"/>
                  </a:lnTo>
                  <a:lnTo>
                    <a:pt x="11945" y="24228"/>
                  </a:lnTo>
                  <a:lnTo>
                    <a:pt x="13013" y="24762"/>
                  </a:lnTo>
                  <a:lnTo>
                    <a:pt x="14178" y="25296"/>
                  </a:lnTo>
                  <a:lnTo>
                    <a:pt x="15440" y="25830"/>
                  </a:lnTo>
                  <a:lnTo>
                    <a:pt x="16800" y="26364"/>
                  </a:lnTo>
                  <a:lnTo>
                    <a:pt x="18257" y="26898"/>
                  </a:lnTo>
                  <a:lnTo>
                    <a:pt x="19713" y="27432"/>
                  </a:lnTo>
                  <a:lnTo>
                    <a:pt x="21267" y="27918"/>
                  </a:lnTo>
                  <a:lnTo>
                    <a:pt x="22869" y="28403"/>
                  </a:lnTo>
                  <a:lnTo>
                    <a:pt x="24471" y="28840"/>
                  </a:lnTo>
                  <a:lnTo>
                    <a:pt x="27724" y="29665"/>
                  </a:lnTo>
                  <a:lnTo>
                    <a:pt x="29375" y="30054"/>
                  </a:lnTo>
                  <a:lnTo>
                    <a:pt x="30977" y="30345"/>
                  </a:lnTo>
                  <a:lnTo>
                    <a:pt x="32482" y="30636"/>
                  </a:lnTo>
                  <a:lnTo>
                    <a:pt x="33842" y="30734"/>
                  </a:lnTo>
                  <a:lnTo>
                    <a:pt x="35007" y="30734"/>
                  </a:lnTo>
                  <a:lnTo>
                    <a:pt x="35541" y="30685"/>
                  </a:lnTo>
                  <a:lnTo>
                    <a:pt x="36026" y="30636"/>
                  </a:lnTo>
                  <a:lnTo>
                    <a:pt x="36512" y="30539"/>
                  </a:lnTo>
                  <a:lnTo>
                    <a:pt x="36900" y="30442"/>
                  </a:lnTo>
                  <a:lnTo>
                    <a:pt x="37289" y="30297"/>
                  </a:lnTo>
                  <a:lnTo>
                    <a:pt x="37629" y="30151"/>
                  </a:lnTo>
                  <a:lnTo>
                    <a:pt x="37920" y="30005"/>
                  </a:lnTo>
                  <a:lnTo>
                    <a:pt x="38163" y="29811"/>
                  </a:lnTo>
                  <a:lnTo>
                    <a:pt x="38357" y="29617"/>
                  </a:lnTo>
                  <a:lnTo>
                    <a:pt x="38551" y="29423"/>
                  </a:lnTo>
                  <a:lnTo>
                    <a:pt x="38697" y="29180"/>
                  </a:lnTo>
                  <a:lnTo>
                    <a:pt x="38745" y="28937"/>
                  </a:lnTo>
                  <a:lnTo>
                    <a:pt x="38843" y="28694"/>
                  </a:lnTo>
                  <a:lnTo>
                    <a:pt x="38843" y="28403"/>
                  </a:lnTo>
                  <a:lnTo>
                    <a:pt x="38843" y="28160"/>
                  </a:lnTo>
                  <a:lnTo>
                    <a:pt x="38745" y="27869"/>
                  </a:lnTo>
                  <a:lnTo>
                    <a:pt x="38648" y="27578"/>
                  </a:lnTo>
                  <a:lnTo>
                    <a:pt x="38551" y="27335"/>
                  </a:lnTo>
                  <a:lnTo>
                    <a:pt x="38357" y="27044"/>
                  </a:lnTo>
                  <a:lnTo>
                    <a:pt x="38163" y="26752"/>
                  </a:lnTo>
                  <a:lnTo>
                    <a:pt x="37629" y="26170"/>
                  </a:lnTo>
                  <a:lnTo>
                    <a:pt x="36949" y="25587"/>
                  </a:lnTo>
                  <a:lnTo>
                    <a:pt x="36075" y="25053"/>
                  </a:lnTo>
                  <a:lnTo>
                    <a:pt x="34036" y="23839"/>
                  </a:lnTo>
                  <a:lnTo>
                    <a:pt x="31414" y="22188"/>
                  </a:lnTo>
                  <a:lnTo>
                    <a:pt x="28501" y="20343"/>
                  </a:lnTo>
                  <a:lnTo>
                    <a:pt x="25491" y="18401"/>
                  </a:lnTo>
                  <a:lnTo>
                    <a:pt x="22626" y="16508"/>
                  </a:lnTo>
                  <a:lnTo>
                    <a:pt x="20199" y="14808"/>
                  </a:lnTo>
                  <a:lnTo>
                    <a:pt x="19228" y="14129"/>
                  </a:lnTo>
                  <a:lnTo>
                    <a:pt x="18451" y="13498"/>
                  </a:lnTo>
                  <a:lnTo>
                    <a:pt x="17868" y="13012"/>
                  </a:lnTo>
                  <a:lnTo>
                    <a:pt x="17577" y="12672"/>
                  </a:lnTo>
                  <a:lnTo>
                    <a:pt x="17334" y="12332"/>
                  </a:lnTo>
                  <a:lnTo>
                    <a:pt x="17091" y="11750"/>
                  </a:lnTo>
                  <a:lnTo>
                    <a:pt x="16363" y="10148"/>
                  </a:lnTo>
                  <a:lnTo>
                    <a:pt x="14518" y="5826"/>
                  </a:lnTo>
                  <a:lnTo>
                    <a:pt x="12916" y="1797"/>
                  </a:lnTo>
                  <a:lnTo>
                    <a:pt x="12188"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9"/>
            <p:cNvSpPr/>
            <p:nvPr/>
          </p:nvSpPr>
          <p:spPr>
            <a:xfrm>
              <a:off x="4023000" y="1167875"/>
              <a:ext cx="267075" cy="150550"/>
            </a:xfrm>
            <a:custGeom>
              <a:avLst/>
              <a:gdLst/>
              <a:ahLst/>
              <a:cxnLst/>
              <a:rect l="l" t="t" r="r" b="b"/>
              <a:pathLst>
                <a:path w="10683" h="6022" extrusionOk="0">
                  <a:moveTo>
                    <a:pt x="10634" y="1"/>
                  </a:moveTo>
                  <a:lnTo>
                    <a:pt x="9177" y="826"/>
                  </a:lnTo>
                  <a:lnTo>
                    <a:pt x="6458" y="2283"/>
                  </a:lnTo>
                  <a:lnTo>
                    <a:pt x="3157" y="4079"/>
                  </a:lnTo>
                  <a:lnTo>
                    <a:pt x="1555" y="5050"/>
                  </a:lnTo>
                  <a:lnTo>
                    <a:pt x="1" y="5973"/>
                  </a:lnTo>
                  <a:lnTo>
                    <a:pt x="1" y="6021"/>
                  </a:lnTo>
                  <a:lnTo>
                    <a:pt x="49" y="6021"/>
                  </a:lnTo>
                  <a:lnTo>
                    <a:pt x="1894" y="5147"/>
                  </a:lnTo>
                  <a:lnTo>
                    <a:pt x="3642" y="4176"/>
                  </a:lnTo>
                  <a:lnTo>
                    <a:pt x="5342" y="3254"/>
                  </a:lnTo>
                  <a:lnTo>
                    <a:pt x="6895" y="2380"/>
                  </a:lnTo>
                  <a:lnTo>
                    <a:pt x="9323" y="875"/>
                  </a:lnTo>
                  <a:lnTo>
                    <a:pt x="10682" y="49"/>
                  </a:lnTo>
                  <a:lnTo>
                    <a:pt x="1068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9"/>
            <p:cNvSpPr/>
            <p:nvPr/>
          </p:nvSpPr>
          <p:spPr>
            <a:xfrm>
              <a:off x="4679675" y="1663100"/>
              <a:ext cx="819325" cy="975925"/>
            </a:xfrm>
            <a:custGeom>
              <a:avLst/>
              <a:gdLst/>
              <a:ahLst/>
              <a:cxnLst/>
              <a:rect l="l" t="t" r="r" b="b"/>
              <a:pathLst>
                <a:path w="32773" h="39037" extrusionOk="0">
                  <a:moveTo>
                    <a:pt x="10099" y="1"/>
                  </a:moveTo>
                  <a:lnTo>
                    <a:pt x="9468" y="49"/>
                  </a:lnTo>
                  <a:lnTo>
                    <a:pt x="8885" y="195"/>
                  </a:lnTo>
                  <a:lnTo>
                    <a:pt x="8303" y="389"/>
                  </a:lnTo>
                  <a:lnTo>
                    <a:pt x="7769" y="632"/>
                  </a:lnTo>
                  <a:lnTo>
                    <a:pt x="7283" y="972"/>
                  </a:lnTo>
                  <a:lnTo>
                    <a:pt x="6798" y="1312"/>
                  </a:lnTo>
                  <a:lnTo>
                    <a:pt x="6361" y="1749"/>
                  </a:lnTo>
                  <a:lnTo>
                    <a:pt x="5924" y="2186"/>
                  </a:lnTo>
                  <a:lnTo>
                    <a:pt x="5584" y="2720"/>
                  </a:lnTo>
                  <a:lnTo>
                    <a:pt x="5195" y="3448"/>
                  </a:lnTo>
                  <a:lnTo>
                    <a:pt x="4516" y="4856"/>
                  </a:lnTo>
                  <a:lnTo>
                    <a:pt x="3593" y="6895"/>
                  </a:lnTo>
                  <a:lnTo>
                    <a:pt x="2622" y="9226"/>
                  </a:lnTo>
                  <a:lnTo>
                    <a:pt x="1651" y="11702"/>
                  </a:lnTo>
                  <a:lnTo>
                    <a:pt x="1166" y="12916"/>
                  </a:lnTo>
                  <a:lnTo>
                    <a:pt x="777" y="14081"/>
                  </a:lnTo>
                  <a:lnTo>
                    <a:pt x="437" y="15198"/>
                  </a:lnTo>
                  <a:lnTo>
                    <a:pt x="195" y="16266"/>
                  </a:lnTo>
                  <a:lnTo>
                    <a:pt x="49" y="17140"/>
                  </a:lnTo>
                  <a:lnTo>
                    <a:pt x="0" y="17917"/>
                  </a:lnTo>
                  <a:lnTo>
                    <a:pt x="0" y="18548"/>
                  </a:lnTo>
                  <a:lnTo>
                    <a:pt x="98" y="19130"/>
                  </a:lnTo>
                  <a:lnTo>
                    <a:pt x="243" y="19713"/>
                  </a:lnTo>
                  <a:lnTo>
                    <a:pt x="389" y="20296"/>
                  </a:lnTo>
                  <a:lnTo>
                    <a:pt x="632" y="20830"/>
                  </a:lnTo>
                  <a:lnTo>
                    <a:pt x="874" y="21364"/>
                  </a:lnTo>
                  <a:lnTo>
                    <a:pt x="1360" y="22335"/>
                  </a:lnTo>
                  <a:lnTo>
                    <a:pt x="1845" y="23112"/>
                  </a:lnTo>
                  <a:lnTo>
                    <a:pt x="2282" y="23743"/>
                  </a:lnTo>
                  <a:lnTo>
                    <a:pt x="2719" y="24277"/>
                  </a:lnTo>
                  <a:lnTo>
                    <a:pt x="3642" y="39037"/>
                  </a:lnTo>
                  <a:lnTo>
                    <a:pt x="7380" y="38308"/>
                  </a:lnTo>
                  <a:lnTo>
                    <a:pt x="16071" y="36561"/>
                  </a:lnTo>
                  <a:lnTo>
                    <a:pt x="21072" y="35541"/>
                  </a:lnTo>
                  <a:lnTo>
                    <a:pt x="25830" y="34570"/>
                  </a:lnTo>
                  <a:lnTo>
                    <a:pt x="29908" y="33647"/>
                  </a:lnTo>
                  <a:lnTo>
                    <a:pt x="31511" y="33259"/>
                  </a:lnTo>
                  <a:lnTo>
                    <a:pt x="32773" y="32919"/>
                  </a:lnTo>
                  <a:lnTo>
                    <a:pt x="32336" y="31802"/>
                  </a:lnTo>
                  <a:lnTo>
                    <a:pt x="31074" y="28792"/>
                  </a:lnTo>
                  <a:lnTo>
                    <a:pt x="29132" y="24471"/>
                  </a:lnTo>
                  <a:lnTo>
                    <a:pt x="27966" y="21946"/>
                  </a:lnTo>
                  <a:lnTo>
                    <a:pt x="26704" y="19325"/>
                  </a:lnTo>
                  <a:lnTo>
                    <a:pt x="25345" y="16606"/>
                  </a:lnTo>
                  <a:lnTo>
                    <a:pt x="23888" y="13935"/>
                  </a:lnTo>
                  <a:lnTo>
                    <a:pt x="22383" y="11314"/>
                  </a:lnTo>
                  <a:lnTo>
                    <a:pt x="20878" y="8789"/>
                  </a:lnTo>
                  <a:lnTo>
                    <a:pt x="20101" y="7624"/>
                  </a:lnTo>
                  <a:lnTo>
                    <a:pt x="19324" y="6507"/>
                  </a:lnTo>
                  <a:lnTo>
                    <a:pt x="18596" y="5487"/>
                  </a:lnTo>
                  <a:lnTo>
                    <a:pt x="17819" y="4516"/>
                  </a:lnTo>
                  <a:lnTo>
                    <a:pt x="17042" y="3642"/>
                  </a:lnTo>
                  <a:lnTo>
                    <a:pt x="16314" y="2865"/>
                  </a:lnTo>
                  <a:lnTo>
                    <a:pt x="15586" y="2186"/>
                  </a:lnTo>
                  <a:lnTo>
                    <a:pt x="14857" y="1603"/>
                  </a:lnTo>
                  <a:lnTo>
                    <a:pt x="14129" y="1118"/>
                  </a:lnTo>
                  <a:lnTo>
                    <a:pt x="13449" y="729"/>
                  </a:lnTo>
                  <a:lnTo>
                    <a:pt x="12721" y="438"/>
                  </a:lnTo>
                  <a:lnTo>
                    <a:pt x="12041" y="195"/>
                  </a:lnTo>
                  <a:lnTo>
                    <a:pt x="11362" y="49"/>
                  </a:lnTo>
                  <a:lnTo>
                    <a:pt x="10730"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9"/>
            <p:cNvSpPr/>
            <p:nvPr/>
          </p:nvSpPr>
          <p:spPr>
            <a:xfrm>
              <a:off x="4801050" y="1508950"/>
              <a:ext cx="152975" cy="285275"/>
            </a:xfrm>
            <a:custGeom>
              <a:avLst/>
              <a:gdLst/>
              <a:ahLst/>
              <a:cxnLst/>
              <a:rect l="l" t="t" r="r" b="b"/>
              <a:pathLst>
                <a:path w="6119" h="11411" extrusionOk="0">
                  <a:moveTo>
                    <a:pt x="5390" y="1"/>
                  </a:moveTo>
                  <a:lnTo>
                    <a:pt x="4710" y="341"/>
                  </a:lnTo>
                  <a:lnTo>
                    <a:pt x="1" y="3302"/>
                  </a:lnTo>
                  <a:lnTo>
                    <a:pt x="875" y="7235"/>
                  </a:lnTo>
                  <a:lnTo>
                    <a:pt x="923" y="7526"/>
                  </a:lnTo>
                  <a:lnTo>
                    <a:pt x="923" y="8109"/>
                  </a:lnTo>
                  <a:lnTo>
                    <a:pt x="972" y="9468"/>
                  </a:lnTo>
                  <a:lnTo>
                    <a:pt x="1020" y="10148"/>
                  </a:lnTo>
                  <a:lnTo>
                    <a:pt x="1166" y="10779"/>
                  </a:lnTo>
                  <a:lnTo>
                    <a:pt x="1214" y="11022"/>
                  </a:lnTo>
                  <a:lnTo>
                    <a:pt x="1312" y="11216"/>
                  </a:lnTo>
                  <a:lnTo>
                    <a:pt x="1409" y="11362"/>
                  </a:lnTo>
                  <a:lnTo>
                    <a:pt x="1554" y="11411"/>
                  </a:lnTo>
                  <a:lnTo>
                    <a:pt x="1943" y="11362"/>
                  </a:lnTo>
                  <a:lnTo>
                    <a:pt x="2380" y="11313"/>
                  </a:lnTo>
                  <a:lnTo>
                    <a:pt x="2768" y="11168"/>
                  </a:lnTo>
                  <a:lnTo>
                    <a:pt x="3156" y="10974"/>
                  </a:lnTo>
                  <a:lnTo>
                    <a:pt x="3545" y="10779"/>
                  </a:lnTo>
                  <a:lnTo>
                    <a:pt x="3885" y="10488"/>
                  </a:lnTo>
                  <a:lnTo>
                    <a:pt x="4565" y="9954"/>
                  </a:lnTo>
                  <a:lnTo>
                    <a:pt x="5147" y="9323"/>
                  </a:lnTo>
                  <a:lnTo>
                    <a:pt x="5633" y="8789"/>
                  </a:lnTo>
                  <a:lnTo>
                    <a:pt x="5973" y="8303"/>
                  </a:lnTo>
                  <a:lnTo>
                    <a:pt x="6070" y="8012"/>
                  </a:lnTo>
                  <a:lnTo>
                    <a:pt x="6118" y="7138"/>
                  </a:lnTo>
                  <a:lnTo>
                    <a:pt x="6070" y="6264"/>
                  </a:lnTo>
                  <a:lnTo>
                    <a:pt x="6021" y="5390"/>
                  </a:lnTo>
                  <a:lnTo>
                    <a:pt x="5973" y="4468"/>
                  </a:lnTo>
                  <a:lnTo>
                    <a:pt x="5924" y="3982"/>
                  </a:lnTo>
                  <a:lnTo>
                    <a:pt x="5875" y="3497"/>
                  </a:lnTo>
                  <a:lnTo>
                    <a:pt x="5778" y="2865"/>
                  </a:lnTo>
                  <a:lnTo>
                    <a:pt x="5730" y="2671"/>
                  </a:lnTo>
                  <a:lnTo>
                    <a:pt x="5730" y="2477"/>
                  </a:lnTo>
                  <a:lnTo>
                    <a:pt x="5390" y="1"/>
                  </a:ln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9"/>
            <p:cNvSpPr/>
            <p:nvPr/>
          </p:nvSpPr>
          <p:spPr>
            <a:xfrm>
              <a:off x="4801050" y="1508950"/>
              <a:ext cx="143250" cy="180900"/>
            </a:xfrm>
            <a:custGeom>
              <a:avLst/>
              <a:gdLst/>
              <a:ahLst/>
              <a:cxnLst/>
              <a:rect l="l" t="t" r="r" b="b"/>
              <a:pathLst>
                <a:path w="5730" h="7236" extrusionOk="0">
                  <a:moveTo>
                    <a:pt x="5390" y="1"/>
                  </a:moveTo>
                  <a:lnTo>
                    <a:pt x="4710" y="341"/>
                  </a:lnTo>
                  <a:lnTo>
                    <a:pt x="1" y="3302"/>
                  </a:lnTo>
                  <a:lnTo>
                    <a:pt x="875" y="7235"/>
                  </a:lnTo>
                  <a:lnTo>
                    <a:pt x="1651" y="6895"/>
                  </a:lnTo>
                  <a:lnTo>
                    <a:pt x="2428" y="6458"/>
                  </a:lnTo>
                  <a:lnTo>
                    <a:pt x="3156" y="5973"/>
                  </a:lnTo>
                  <a:lnTo>
                    <a:pt x="3836" y="5390"/>
                  </a:lnTo>
                  <a:lnTo>
                    <a:pt x="4419" y="4710"/>
                  </a:lnTo>
                  <a:lnTo>
                    <a:pt x="4904" y="4031"/>
                  </a:lnTo>
                  <a:lnTo>
                    <a:pt x="5341" y="3254"/>
                  </a:lnTo>
                  <a:lnTo>
                    <a:pt x="5730" y="2428"/>
                  </a:lnTo>
                  <a:lnTo>
                    <a:pt x="539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9"/>
            <p:cNvSpPr/>
            <p:nvPr/>
          </p:nvSpPr>
          <p:spPr>
            <a:xfrm>
              <a:off x="4656600" y="1231000"/>
              <a:ext cx="318050" cy="420000"/>
            </a:xfrm>
            <a:custGeom>
              <a:avLst/>
              <a:gdLst/>
              <a:ahLst/>
              <a:cxnLst/>
              <a:rect l="l" t="t" r="r" b="b"/>
              <a:pathLst>
                <a:path w="12722" h="16800" extrusionOk="0">
                  <a:moveTo>
                    <a:pt x="6555" y="0"/>
                  </a:moveTo>
                  <a:lnTo>
                    <a:pt x="5973" y="49"/>
                  </a:lnTo>
                  <a:lnTo>
                    <a:pt x="5390" y="98"/>
                  </a:lnTo>
                  <a:lnTo>
                    <a:pt x="4759" y="243"/>
                  </a:lnTo>
                  <a:lnTo>
                    <a:pt x="4176" y="389"/>
                  </a:lnTo>
                  <a:lnTo>
                    <a:pt x="3594" y="680"/>
                  </a:lnTo>
                  <a:lnTo>
                    <a:pt x="3011" y="971"/>
                  </a:lnTo>
                  <a:lnTo>
                    <a:pt x="2477" y="1408"/>
                  </a:lnTo>
                  <a:lnTo>
                    <a:pt x="1992" y="1894"/>
                  </a:lnTo>
                  <a:lnTo>
                    <a:pt x="1555" y="2428"/>
                  </a:lnTo>
                  <a:lnTo>
                    <a:pt x="1118" y="3108"/>
                  </a:lnTo>
                  <a:lnTo>
                    <a:pt x="778" y="3836"/>
                  </a:lnTo>
                  <a:lnTo>
                    <a:pt x="486" y="4661"/>
                  </a:lnTo>
                  <a:lnTo>
                    <a:pt x="244" y="5632"/>
                  </a:lnTo>
                  <a:lnTo>
                    <a:pt x="98" y="6652"/>
                  </a:lnTo>
                  <a:lnTo>
                    <a:pt x="1" y="7817"/>
                  </a:lnTo>
                  <a:lnTo>
                    <a:pt x="1" y="9080"/>
                  </a:lnTo>
                  <a:lnTo>
                    <a:pt x="98" y="10342"/>
                  </a:lnTo>
                  <a:lnTo>
                    <a:pt x="292" y="11459"/>
                  </a:lnTo>
                  <a:lnTo>
                    <a:pt x="535" y="12430"/>
                  </a:lnTo>
                  <a:lnTo>
                    <a:pt x="875" y="13304"/>
                  </a:lnTo>
                  <a:lnTo>
                    <a:pt x="1215" y="14032"/>
                  </a:lnTo>
                  <a:lnTo>
                    <a:pt x="1652" y="14663"/>
                  </a:lnTo>
                  <a:lnTo>
                    <a:pt x="2089" y="15197"/>
                  </a:lnTo>
                  <a:lnTo>
                    <a:pt x="2574" y="15634"/>
                  </a:lnTo>
                  <a:lnTo>
                    <a:pt x="3060" y="15974"/>
                  </a:lnTo>
                  <a:lnTo>
                    <a:pt x="3545" y="16265"/>
                  </a:lnTo>
                  <a:lnTo>
                    <a:pt x="4079" y="16460"/>
                  </a:lnTo>
                  <a:lnTo>
                    <a:pt x="4516" y="16605"/>
                  </a:lnTo>
                  <a:lnTo>
                    <a:pt x="5002" y="16702"/>
                  </a:lnTo>
                  <a:lnTo>
                    <a:pt x="5390" y="16751"/>
                  </a:lnTo>
                  <a:lnTo>
                    <a:pt x="6118" y="16799"/>
                  </a:lnTo>
                  <a:lnTo>
                    <a:pt x="6750" y="16751"/>
                  </a:lnTo>
                  <a:lnTo>
                    <a:pt x="7187" y="16654"/>
                  </a:lnTo>
                  <a:lnTo>
                    <a:pt x="7624" y="16605"/>
                  </a:lnTo>
                  <a:lnTo>
                    <a:pt x="8158" y="16460"/>
                  </a:lnTo>
                  <a:lnTo>
                    <a:pt x="8643" y="16265"/>
                  </a:lnTo>
                  <a:lnTo>
                    <a:pt x="9177" y="15974"/>
                  </a:lnTo>
                  <a:lnTo>
                    <a:pt x="9711" y="15683"/>
                  </a:lnTo>
                  <a:lnTo>
                    <a:pt x="10245" y="15246"/>
                  </a:lnTo>
                  <a:lnTo>
                    <a:pt x="10779" y="14760"/>
                  </a:lnTo>
                  <a:lnTo>
                    <a:pt x="11216" y="14129"/>
                  </a:lnTo>
                  <a:lnTo>
                    <a:pt x="11653" y="13449"/>
                  </a:lnTo>
                  <a:lnTo>
                    <a:pt x="12042" y="12575"/>
                  </a:lnTo>
                  <a:lnTo>
                    <a:pt x="12333" y="11653"/>
                  </a:lnTo>
                  <a:lnTo>
                    <a:pt x="12527" y="10536"/>
                  </a:lnTo>
                  <a:lnTo>
                    <a:pt x="12673" y="9274"/>
                  </a:lnTo>
                  <a:lnTo>
                    <a:pt x="12722" y="8012"/>
                  </a:lnTo>
                  <a:lnTo>
                    <a:pt x="12673" y="6846"/>
                  </a:lnTo>
                  <a:lnTo>
                    <a:pt x="12576" y="5778"/>
                  </a:lnTo>
                  <a:lnTo>
                    <a:pt x="12382" y="4856"/>
                  </a:lnTo>
                  <a:lnTo>
                    <a:pt x="12139" y="3982"/>
                  </a:lnTo>
                  <a:lnTo>
                    <a:pt x="11799" y="3253"/>
                  </a:lnTo>
                  <a:lnTo>
                    <a:pt x="11411" y="2574"/>
                  </a:lnTo>
                  <a:lnTo>
                    <a:pt x="11022" y="1991"/>
                  </a:lnTo>
                  <a:lnTo>
                    <a:pt x="10537" y="1506"/>
                  </a:lnTo>
                  <a:lnTo>
                    <a:pt x="10051" y="1069"/>
                  </a:lnTo>
                  <a:lnTo>
                    <a:pt x="9517" y="729"/>
                  </a:lnTo>
                  <a:lnTo>
                    <a:pt x="8934" y="486"/>
                  </a:lnTo>
                  <a:lnTo>
                    <a:pt x="8352" y="292"/>
                  </a:lnTo>
                  <a:lnTo>
                    <a:pt x="7769" y="146"/>
                  </a:lnTo>
                  <a:lnTo>
                    <a:pt x="7187" y="49"/>
                  </a:lnTo>
                  <a:lnTo>
                    <a:pt x="6555" y="0"/>
                  </a:ln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9"/>
            <p:cNvSpPr/>
            <p:nvPr/>
          </p:nvSpPr>
          <p:spPr>
            <a:xfrm>
              <a:off x="4673600" y="1388800"/>
              <a:ext cx="32800" cy="19450"/>
            </a:xfrm>
            <a:custGeom>
              <a:avLst/>
              <a:gdLst/>
              <a:ahLst/>
              <a:cxnLst/>
              <a:rect l="l" t="t" r="r" b="b"/>
              <a:pathLst>
                <a:path w="1312" h="778" extrusionOk="0">
                  <a:moveTo>
                    <a:pt x="632" y="0"/>
                  </a:moveTo>
                  <a:lnTo>
                    <a:pt x="438" y="49"/>
                  </a:lnTo>
                  <a:lnTo>
                    <a:pt x="292" y="146"/>
                  </a:lnTo>
                  <a:lnTo>
                    <a:pt x="195" y="243"/>
                  </a:lnTo>
                  <a:lnTo>
                    <a:pt x="49" y="340"/>
                  </a:lnTo>
                  <a:lnTo>
                    <a:pt x="1" y="486"/>
                  </a:lnTo>
                  <a:lnTo>
                    <a:pt x="1" y="583"/>
                  </a:lnTo>
                  <a:lnTo>
                    <a:pt x="49" y="680"/>
                  </a:lnTo>
                  <a:lnTo>
                    <a:pt x="146" y="728"/>
                  </a:lnTo>
                  <a:lnTo>
                    <a:pt x="292" y="777"/>
                  </a:lnTo>
                  <a:lnTo>
                    <a:pt x="778" y="680"/>
                  </a:lnTo>
                  <a:lnTo>
                    <a:pt x="1020" y="583"/>
                  </a:lnTo>
                  <a:lnTo>
                    <a:pt x="1263" y="437"/>
                  </a:lnTo>
                  <a:lnTo>
                    <a:pt x="1312" y="292"/>
                  </a:lnTo>
                  <a:lnTo>
                    <a:pt x="1263" y="146"/>
                  </a:lnTo>
                  <a:lnTo>
                    <a:pt x="1117" y="49"/>
                  </a:lnTo>
                  <a:lnTo>
                    <a:pt x="97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9"/>
            <p:cNvSpPr/>
            <p:nvPr/>
          </p:nvSpPr>
          <p:spPr>
            <a:xfrm>
              <a:off x="4773125" y="1385150"/>
              <a:ext cx="32800" cy="19450"/>
            </a:xfrm>
            <a:custGeom>
              <a:avLst/>
              <a:gdLst/>
              <a:ahLst/>
              <a:cxnLst/>
              <a:rect l="l" t="t" r="r" b="b"/>
              <a:pathLst>
                <a:path w="1312" h="778" extrusionOk="0">
                  <a:moveTo>
                    <a:pt x="486" y="1"/>
                  </a:moveTo>
                  <a:lnTo>
                    <a:pt x="292" y="49"/>
                  </a:lnTo>
                  <a:lnTo>
                    <a:pt x="147" y="98"/>
                  </a:lnTo>
                  <a:lnTo>
                    <a:pt x="49" y="195"/>
                  </a:lnTo>
                  <a:lnTo>
                    <a:pt x="1" y="340"/>
                  </a:lnTo>
                  <a:lnTo>
                    <a:pt x="49" y="486"/>
                  </a:lnTo>
                  <a:lnTo>
                    <a:pt x="244" y="632"/>
                  </a:lnTo>
                  <a:lnTo>
                    <a:pt x="486" y="680"/>
                  </a:lnTo>
                  <a:lnTo>
                    <a:pt x="972" y="777"/>
                  </a:lnTo>
                  <a:lnTo>
                    <a:pt x="1118" y="777"/>
                  </a:lnTo>
                  <a:lnTo>
                    <a:pt x="1215" y="729"/>
                  </a:lnTo>
                  <a:lnTo>
                    <a:pt x="1263" y="632"/>
                  </a:lnTo>
                  <a:lnTo>
                    <a:pt x="1312" y="535"/>
                  </a:lnTo>
                  <a:lnTo>
                    <a:pt x="1263" y="438"/>
                  </a:lnTo>
                  <a:lnTo>
                    <a:pt x="1215" y="340"/>
                  </a:lnTo>
                  <a:lnTo>
                    <a:pt x="1118" y="195"/>
                  </a:lnTo>
                  <a:lnTo>
                    <a:pt x="972" y="98"/>
                  </a:lnTo>
                  <a:lnTo>
                    <a:pt x="826" y="49"/>
                  </a:lnTo>
                  <a:lnTo>
                    <a:pt x="632" y="49"/>
                  </a:lnTo>
                  <a:lnTo>
                    <a:pt x="48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9"/>
            <p:cNvSpPr/>
            <p:nvPr/>
          </p:nvSpPr>
          <p:spPr>
            <a:xfrm>
              <a:off x="4775575" y="1450700"/>
              <a:ext cx="14575" cy="31575"/>
            </a:xfrm>
            <a:custGeom>
              <a:avLst/>
              <a:gdLst/>
              <a:ahLst/>
              <a:cxnLst/>
              <a:rect l="l" t="t" r="r" b="b"/>
              <a:pathLst>
                <a:path w="583" h="1263" extrusionOk="0">
                  <a:moveTo>
                    <a:pt x="0" y="0"/>
                  </a:moveTo>
                  <a:lnTo>
                    <a:pt x="0" y="389"/>
                  </a:lnTo>
                  <a:lnTo>
                    <a:pt x="0" y="583"/>
                  </a:lnTo>
                  <a:lnTo>
                    <a:pt x="49" y="777"/>
                  </a:lnTo>
                  <a:lnTo>
                    <a:pt x="146" y="923"/>
                  </a:lnTo>
                  <a:lnTo>
                    <a:pt x="243" y="1068"/>
                  </a:lnTo>
                  <a:lnTo>
                    <a:pt x="388" y="1214"/>
                  </a:lnTo>
                  <a:lnTo>
                    <a:pt x="583" y="1263"/>
                  </a:lnTo>
                  <a:lnTo>
                    <a:pt x="583" y="1214"/>
                  </a:lnTo>
                  <a:lnTo>
                    <a:pt x="437" y="1166"/>
                  </a:lnTo>
                  <a:lnTo>
                    <a:pt x="291" y="1020"/>
                  </a:lnTo>
                  <a:lnTo>
                    <a:pt x="194" y="923"/>
                  </a:lnTo>
                  <a:lnTo>
                    <a:pt x="146" y="729"/>
                  </a:lnTo>
                  <a:lnTo>
                    <a:pt x="49" y="389"/>
                  </a:lnTo>
                  <a:lnTo>
                    <a:pt x="49" y="49"/>
                  </a:lnTo>
                  <a:lnTo>
                    <a:pt x="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9"/>
            <p:cNvSpPr/>
            <p:nvPr/>
          </p:nvSpPr>
          <p:spPr>
            <a:xfrm>
              <a:off x="4775575" y="1437350"/>
              <a:ext cx="26725" cy="40075"/>
            </a:xfrm>
            <a:custGeom>
              <a:avLst/>
              <a:gdLst/>
              <a:ahLst/>
              <a:cxnLst/>
              <a:rect l="l" t="t" r="r" b="b"/>
              <a:pathLst>
                <a:path w="1069" h="1603" extrusionOk="0">
                  <a:moveTo>
                    <a:pt x="437" y="0"/>
                  </a:moveTo>
                  <a:lnTo>
                    <a:pt x="340" y="49"/>
                  </a:lnTo>
                  <a:lnTo>
                    <a:pt x="243" y="97"/>
                  </a:lnTo>
                  <a:lnTo>
                    <a:pt x="97" y="292"/>
                  </a:lnTo>
                  <a:lnTo>
                    <a:pt x="0" y="534"/>
                  </a:lnTo>
                  <a:lnTo>
                    <a:pt x="0" y="826"/>
                  </a:lnTo>
                  <a:lnTo>
                    <a:pt x="49" y="1117"/>
                  </a:lnTo>
                  <a:lnTo>
                    <a:pt x="146" y="1360"/>
                  </a:lnTo>
                  <a:lnTo>
                    <a:pt x="243" y="1457"/>
                  </a:lnTo>
                  <a:lnTo>
                    <a:pt x="340" y="1554"/>
                  </a:lnTo>
                  <a:lnTo>
                    <a:pt x="437" y="1554"/>
                  </a:lnTo>
                  <a:lnTo>
                    <a:pt x="583" y="1602"/>
                  </a:lnTo>
                  <a:lnTo>
                    <a:pt x="680" y="1554"/>
                  </a:lnTo>
                  <a:lnTo>
                    <a:pt x="825" y="1505"/>
                  </a:lnTo>
                  <a:lnTo>
                    <a:pt x="971" y="1311"/>
                  </a:lnTo>
                  <a:lnTo>
                    <a:pt x="1068" y="1020"/>
                  </a:lnTo>
                  <a:lnTo>
                    <a:pt x="1068" y="729"/>
                  </a:lnTo>
                  <a:lnTo>
                    <a:pt x="1020" y="437"/>
                  </a:lnTo>
                  <a:lnTo>
                    <a:pt x="874" y="194"/>
                  </a:lnTo>
                  <a:lnTo>
                    <a:pt x="825" y="97"/>
                  </a:lnTo>
                  <a:lnTo>
                    <a:pt x="680" y="49"/>
                  </a:lnTo>
                  <a:lnTo>
                    <a:pt x="58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9"/>
            <p:cNvSpPr/>
            <p:nvPr/>
          </p:nvSpPr>
          <p:spPr>
            <a:xfrm>
              <a:off x="4792550" y="1437350"/>
              <a:ext cx="24300" cy="17025"/>
            </a:xfrm>
            <a:custGeom>
              <a:avLst/>
              <a:gdLst/>
              <a:ahLst/>
              <a:cxnLst/>
              <a:rect l="l" t="t" r="r" b="b"/>
              <a:pathLst>
                <a:path w="972" h="681" extrusionOk="0">
                  <a:moveTo>
                    <a:pt x="972" y="0"/>
                  </a:moveTo>
                  <a:lnTo>
                    <a:pt x="778" y="194"/>
                  </a:lnTo>
                  <a:lnTo>
                    <a:pt x="632" y="292"/>
                  </a:lnTo>
                  <a:lnTo>
                    <a:pt x="389" y="292"/>
                  </a:lnTo>
                  <a:lnTo>
                    <a:pt x="292" y="243"/>
                  </a:lnTo>
                  <a:lnTo>
                    <a:pt x="49" y="97"/>
                  </a:lnTo>
                  <a:lnTo>
                    <a:pt x="49" y="49"/>
                  </a:lnTo>
                  <a:lnTo>
                    <a:pt x="1" y="97"/>
                  </a:lnTo>
                  <a:lnTo>
                    <a:pt x="1" y="146"/>
                  </a:lnTo>
                  <a:lnTo>
                    <a:pt x="49" y="389"/>
                  </a:lnTo>
                  <a:lnTo>
                    <a:pt x="195" y="534"/>
                  </a:lnTo>
                  <a:lnTo>
                    <a:pt x="389" y="631"/>
                  </a:lnTo>
                  <a:lnTo>
                    <a:pt x="583" y="680"/>
                  </a:lnTo>
                  <a:lnTo>
                    <a:pt x="778" y="583"/>
                  </a:lnTo>
                  <a:lnTo>
                    <a:pt x="923" y="437"/>
                  </a:lnTo>
                  <a:lnTo>
                    <a:pt x="972" y="194"/>
                  </a:lnTo>
                  <a:lnTo>
                    <a:pt x="97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9"/>
            <p:cNvSpPr/>
            <p:nvPr/>
          </p:nvSpPr>
          <p:spPr>
            <a:xfrm>
              <a:off x="4695450" y="1451900"/>
              <a:ext cx="12175" cy="32800"/>
            </a:xfrm>
            <a:custGeom>
              <a:avLst/>
              <a:gdLst/>
              <a:ahLst/>
              <a:cxnLst/>
              <a:rect l="l" t="t" r="r" b="b"/>
              <a:pathLst>
                <a:path w="487" h="1312" extrusionOk="0">
                  <a:moveTo>
                    <a:pt x="438" y="1"/>
                  </a:moveTo>
                  <a:lnTo>
                    <a:pt x="389" y="49"/>
                  </a:lnTo>
                  <a:lnTo>
                    <a:pt x="389" y="389"/>
                  </a:lnTo>
                  <a:lnTo>
                    <a:pt x="389" y="778"/>
                  </a:lnTo>
                  <a:lnTo>
                    <a:pt x="292" y="923"/>
                  </a:lnTo>
                  <a:lnTo>
                    <a:pt x="243" y="1069"/>
                  </a:lnTo>
                  <a:lnTo>
                    <a:pt x="146" y="1166"/>
                  </a:lnTo>
                  <a:lnTo>
                    <a:pt x="1" y="1263"/>
                  </a:lnTo>
                  <a:lnTo>
                    <a:pt x="1" y="1312"/>
                  </a:lnTo>
                  <a:lnTo>
                    <a:pt x="146" y="1215"/>
                  </a:lnTo>
                  <a:lnTo>
                    <a:pt x="292" y="1118"/>
                  </a:lnTo>
                  <a:lnTo>
                    <a:pt x="389" y="972"/>
                  </a:lnTo>
                  <a:lnTo>
                    <a:pt x="438" y="778"/>
                  </a:lnTo>
                  <a:lnTo>
                    <a:pt x="486" y="389"/>
                  </a:lnTo>
                  <a:lnTo>
                    <a:pt x="43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9"/>
            <p:cNvSpPr/>
            <p:nvPr/>
          </p:nvSpPr>
          <p:spPr>
            <a:xfrm>
              <a:off x="4680875" y="1439775"/>
              <a:ext cx="26750" cy="38875"/>
            </a:xfrm>
            <a:custGeom>
              <a:avLst/>
              <a:gdLst/>
              <a:ahLst/>
              <a:cxnLst/>
              <a:rect l="l" t="t" r="r" b="b"/>
              <a:pathLst>
                <a:path w="1070" h="1555" extrusionOk="0">
                  <a:moveTo>
                    <a:pt x="438" y="0"/>
                  </a:moveTo>
                  <a:lnTo>
                    <a:pt x="292" y="49"/>
                  </a:lnTo>
                  <a:lnTo>
                    <a:pt x="195" y="146"/>
                  </a:lnTo>
                  <a:lnTo>
                    <a:pt x="98" y="243"/>
                  </a:lnTo>
                  <a:lnTo>
                    <a:pt x="1" y="486"/>
                  </a:lnTo>
                  <a:lnTo>
                    <a:pt x="1" y="777"/>
                  </a:lnTo>
                  <a:lnTo>
                    <a:pt x="1" y="1069"/>
                  </a:lnTo>
                  <a:lnTo>
                    <a:pt x="98" y="1311"/>
                  </a:lnTo>
                  <a:lnTo>
                    <a:pt x="292" y="1505"/>
                  </a:lnTo>
                  <a:lnTo>
                    <a:pt x="389" y="1554"/>
                  </a:lnTo>
                  <a:lnTo>
                    <a:pt x="632" y="1554"/>
                  </a:lnTo>
                  <a:lnTo>
                    <a:pt x="778" y="1505"/>
                  </a:lnTo>
                  <a:lnTo>
                    <a:pt x="875" y="1408"/>
                  </a:lnTo>
                  <a:lnTo>
                    <a:pt x="923" y="1311"/>
                  </a:lnTo>
                  <a:lnTo>
                    <a:pt x="1021" y="1069"/>
                  </a:lnTo>
                  <a:lnTo>
                    <a:pt x="1069" y="777"/>
                  </a:lnTo>
                  <a:lnTo>
                    <a:pt x="1021" y="486"/>
                  </a:lnTo>
                  <a:lnTo>
                    <a:pt x="923" y="243"/>
                  </a:lnTo>
                  <a:lnTo>
                    <a:pt x="778" y="49"/>
                  </a:lnTo>
                  <a:lnTo>
                    <a:pt x="68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9"/>
            <p:cNvSpPr/>
            <p:nvPr/>
          </p:nvSpPr>
          <p:spPr>
            <a:xfrm>
              <a:off x="4666325" y="1440975"/>
              <a:ext cx="23075" cy="15825"/>
            </a:xfrm>
            <a:custGeom>
              <a:avLst/>
              <a:gdLst/>
              <a:ahLst/>
              <a:cxnLst/>
              <a:rect l="l" t="t" r="r" b="b"/>
              <a:pathLst>
                <a:path w="923" h="633" extrusionOk="0">
                  <a:moveTo>
                    <a:pt x="0" y="1"/>
                  </a:moveTo>
                  <a:lnTo>
                    <a:pt x="49" y="195"/>
                  </a:lnTo>
                  <a:lnTo>
                    <a:pt x="97" y="438"/>
                  </a:lnTo>
                  <a:lnTo>
                    <a:pt x="243" y="584"/>
                  </a:lnTo>
                  <a:lnTo>
                    <a:pt x="389" y="632"/>
                  </a:lnTo>
                  <a:lnTo>
                    <a:pt x="583" y="632"/>
                  </a:lnTo>
                  <a:lnTo>
                    <a:pt x="729" y="535"/>
                  </a:lnTo>
                  <a:lnTo>
                    <a:pt x="874" y="341"/>
                  </a:lnTo>
                  <a:lnTo>
                    <a:pt x="923" y="147"/>
                  </a:lnTo>
                  <a:lnTo>
                    <a:pt x="874" y="49"/>
                  </a:lnTo>
                  <a:lnTo>
                    <a:pt x="826" y="49"/>
                  </a:lnTo>
                  <a:lnTo>
                    <a:pt x="632" y="195"/>
                  </a:lnTo>
                  <a:lnTo>
                    <a:pt x="534" y="292"/>
                  </a:lnTo>
                  <a:lnTo>
                    <a:pt x="340" y="292"/>
                  </a:lnTo>
                  <a:lnTo>
                    <a:pt x="195" y="195"/>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9"/>
            <p:cNvSpPr/>
            <p:nvPr/>
          </p:nvSpPr>
          <p:spPr>
            <a:xfrm>
              <a:off x="4759775" y="1546575"/>
              <a:ext cx="24300" cy="12175"/>
            </a:xfrm>
            <a:custGeom>
              <a:avLst/>
              <a:gdLst/>
              <a:ahLst/>
              <a:cxnLst/>
              <a:rect l="l" t="t" r="r" b="b"/>
              <a:pathLst>
                <a:path w="972" h="487" extrusionOk="0">
                  <a:moveTo>
                    <a:pt x="875" y="1"/>
                  </a:moveTo>
                  <a:lnTo>
                    <a:pt x="729" y="195"/>
                  </a:lnTo>
                  <a:lnTo>
                    <a:pt x="632" y="292"/>
                  </a:lnTo>
                  <a:lnTo>
                    <a:pt x="535" y="341"/>
                  </a:lnTo>
                  <a:lnTo>
                    <a:pt x="244" y="292"/>
                  </a:lnTo>
                  <a:lnTo>
                    <a:pt x="1" y="244"/>
                  </a:lnTo>
                  <a:lnTo>
                    <a:pt x="147" y="389"/>
                  </a:lnTo>
                  <a:lnTo>
                    <a:pt x="292" y="438"/>
                  </a:lnTo>
                  <a:lnTo>
                    <a:pt x="438" y="486"/>
                  </a:lnTo>
                  <a:lnTo>
                    <a:pt x="632" y="438"/>
                  </a:lnTo>
                  <a:lnTo>
                    <a:pt x="778" y="389"/>
                  </a:lnTo>
                  <a:lnTo>
                    <a:pt x="875" y="292"/>
                  </a:lnTo>
                  <a:lnTo>
                    <a:pt x="923" y="147"/>
                  </a:lnTo>
                  <a:lnTo>
                    <a:pt x="97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9"/>
            <p:cNvSpPr/>
            <p:nvPr/>
          </p:nvSpPr>
          <p:spPr>
            <a:xfrm>
              <a:off x="4710025" y="1386375"/>
              <a:ext cx="61925" cy="146875"/>
            </a:xfrm>
            <a:custGeom>
              <a:avLst/>
              <a:gdLst/>
              <a:ahLst/>
              <a:cxnLst/>
              <a:rect l="l" t="t" r="r" b="b"/>
              <a:pathLst>
                <a:path w="2477" h="5875" extrusionOk="0">
                  <a:moveTo>
                    <a:pt x="826" y="0"/>
                  </a:moveTo>
                  <a:lnTo>
                    <a:pt x="777" y="49"/>
                  </a:lnTo>
                  <a:lnTo>
                    <a:pt x="486" y="1262"/>
                  </a:lnTo>
                  <a:lnTo>
                    <a:pt x="243" y="2428"/>
                  </a:lnTo>
                  <a:lnTo>
                    <a:pt x="97" y="3641"/>
                  </a:lnTo>
                  <a:lnTo>
                    <a:pt x="0" y="4904"/>
                  </a:lnTo>
                  <a:lnTo>
                    <a:pt x="0" y="4952"/>
                  </a:lnTo>
                  <a:lnTo>
                    <a:pt x="97" y="4952"/>
                  </a:lnTo>
                  <a:lnTo>
                    <a:pt x="340" y="4904"/>
                  </a:lnTo>
                  <a:lnTo>
                    <a:pt x="777" y="4758"/>
                  </a:lnTo>
                  <a:lnTo>
                    <a:pt x="729" y="5778"/>
                  </a:lnTo>
                  <a:lnTo>
                    <a:pt x="777" y="5826"/>
                  </a:lnTo>
                  <a:lnTo>
                    <a:pt x="923" y="5826"/>
                  </a:lnTo>
                  <a:lnTo>
                    <a:pt x="1165" y="5875"/>
                  </a:lnTo>
                  <a:lnTo>
                    <a:pt x="1360" y="5826"/>
                  </a:lnTo>
                  <a:lnTo>
                    <a:pt x="1602" y="5778"/>
                  </a:lnTo>
                  <a:lnTo>
                    <a:pt x="1797" y="5729"/>
                  </a:lnTo>
                  <a:lnTo>
                    <a:pt x="1991" y="5632"/>
                  </a:lnTo>
                  <a:lnTo>
                    <a:pt x="2185" y="5486"/>
                  </a:lnTo>
                  <a:lnTo>
                    <a:pt x="2331" y="5341"/>
                  </a:lnTo>
                  <a:lnTo>
                    <a:pt x="2476" y="5147"/>
                  </a:lnTo>
                  <a:lnTo>
                    <a:pt x="2476" y="5098"/>
                  </a:lnTo>
                  <a:lnTo>
                    <a:pt x="2428" y="5098"/>
                  </a:lnTo>
                  <a:lnTo>
                    <a:pt x="2137" y="5341"/>
                  </a:lnTo>
                  <a:lnTo>
                    <a:pt x="1748" y="5486"/>
                  </a:lnTo>
                  <a:lnTo>
                    <a:pt x="1360" y="5584"/>
                  </a:lnTo>
                  <a:lnTo>
                    <a:pt x="971" y="5584"/>
                  </a:lnTo>
                  <a:lnTo>
                    <a:pt x="1068" y="4952"/>
                  </a:lnTo>
                  <a:lnTo>
                    <a:pt x="1068" y="4564"/>
                  </a:lnTo>
                  <a:lnTo>
                    <a:pt x="1068" y="4370"/>
                  </a:lnTo>
                  <a:lnTo>
                    <a:pt x="680" y="4418"/>
                  </a:lnTo>
                  <a:lnTo>
                    <a:pt x="340" y="4564"/>
                  </a:lnTo>
                  <a:lnTo>
                    <a:pt x="340" y="4564"/>
                  </a:lnTo>
                  <a:lnTo>
                    <a:pt x="437" y="3447"/>
                  </a:lnTo>
                  <a:lnTo>
                    <a:pt x="583" y="2282"/>
                  </a:lnTo>
                  <a:lnTo>
                    <a:pt x="729" y="1165"/>
                  </a:lnTo>
                  <a:lnTo>
                    <a:pt x="826" y="49"/>
                  </a:lnTo>
                  <a:lnTo>
                    <a:pt x="82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9"/>
            <p:cNvSpPr/>
            <p:nvPr/>
          </p:nvSpPr>
          <p:spPr>
            <a:xfrm>
              <a:off x="4733075" y="1515025"/>
              <a:ext cx="41300" cy="30375"/>
            </a:xfrm>
            <a:custGeom>
              <a:avLst/>
              <a:gdLst/>
              <a:ahLst/>
              <a:cxnLst/>
              <a:rect l="l" t="t" r="r" b="b"/>
              <a:pathLst>
                <a:path w="1652" h="1215" extrusionOk="0">
                  <a:moveTo>
                    <a:pt x="1506" y="1"/>
                  </a:moveTo>
                  <a:lnTo>
                    <a:pt x="1166" y="195"/>
                  </a:lnTo>
                  <a:lnTo>
                    <a:pt x="778" y="340"/>
                  </a:lnTo>
                  <a:lnTo>
                    <a:pt x="389" y="438"/>
                  </a:lnTo>
                  <a:lnTo>
                    <a:pt x="1" y="486"/>
                  </a:lnTo>
                  <a:lnTo>
                    <a:pt x="146" y="680"/>
                  </a:lnTo>
                  <a:lnTo>
                    <a:pt x="341" y="875"/>
                  </a:lnTo>
                  <a:lnTo>
                    <a:pt x="535" y="1020"/>
                  </a:lnTo>
                  <a:lnTo>
                    <a:pt x="778" y="1117"/>
                  </a:lnTo>
                  <a:lnTo>
                    <a:pt x="1020" y="1214"/>
                  </a:lnTo>
                  <a:lnTo>
                    <a:pt x="1263" y="1214"/>
                  </a:lnTo>
                  <a:lnTo>
                    <a:pt x="1409" y="1166"/>
                  </a:lnTo>
                  <a:lnTo>
                    <a:pt x="1506" y="1117"/>
                  </a:lnTo>
                  <a:lnTo>
                    <a:pt x="1603" y="1020"/>
                  </a:lnTo>
                  <a:lnTo>
                    <a:pt x="1651" y="923"/>
                  </a:lnTo>
                  <a:lnTo>
                    <a:pt x="1651" y="680"/>
                  </a:lnTo>
                  <a:lnTo>
                    <a:pt x="1651" y="486"/>
                  </a:lnTo>
                  <a:lnTo>
                    <a:pt x="1603" y="243"/>
                  </a:lnTo>
                  <a:lnTo>
                    <a:pt x="150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9"/>
            <p:cNvSpPr/>
            <p:nvPr/>
          </p:nvSpPr>
          <p:spPr>
            <a:xfrm>
              <a:off x="4752500" y="1527175"/>
              <a:ext cx="23100" cy="18225"/>
            </a:xfrm>
            <a:custGeom>
              <a:avLst/>
              <a:gdLst/>
              <a:ahLst/>
              <a:cxnLst/>
              <a:rect l="l" t="t" r="r" b="b"/>
              <a:pathLst>
                <a:path w="924" h="729" extrusionOk="0">
                  <a:moveTo>
                    <a:pt x="874" y="0"/>
                  </a:moveTo>
                  <a:lnTo>
                    <a:pt x="583" y="49"/>
                  </a:lnTo>
                  <a:lnTo>
                    <a:pt x="340" y="146"/>
                  </a:lnTo>
                  <a:lnTo>
                    <a:pt x="146" y="389"/>
                  </a:lnTo>
                  <a:lnTo>
                    <a:pt x="1" y="631"/>
                  </a:lnTo>
                  <a:lnTo>
                    <a:pt x="243" y="728"/>
                  </a:lnTo>
                  <a:lnTo>
                    <a:pt x="535" y="728"/>
                  </a:lnTo>
                  <a:lnTo>
                    <a:pt x="632" y="680"/>
                  </a:lnTo>
                  <a:lnTo>
                    <a:pt x="729" y="631"/>
                  </a:lnTo>
                  <a:lnTo>
                    <a:pt x="826" y="534"/>
                  </a:lnTo>
                  <a:lnTo>
                    <a:pt x="874" y="437"/>
                  </a:lnTo>
                  <a:lnTo>
                    <a:pt x="923" y="194"/>
                  </a:lnTo>
                  <a:lnTo>
                    <a:pt x="874" y="0"/>
                  </a:lnTo>
                  <a:close/>
                </a:path>
              </a:pathLst>
            </a:custGeom>
            <a:solidFill>
              <a:srgbClr val="FF9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9"/>
            <p:cNvSpPr/>
            <p:nvPr/>
          </p:nvSpPr>
          <p:spPr>
            <a:xfrm>
              <a:off x="4646900" y="1193375"/>
              <a:ext cx="366600" cy="264625"/>
            </a:xfrm>
            <a:custGeom>
              <a:avLst/>
              <a:gdLst/>
              <a:ahLst/>
              <a:cxnLst/>
              <a:rect l="l" t="t" r="r" b="b"/>
              <a:pathLst>
                <a:path w="14664" h="10585" extrusionOk="0">
                  <a:moveTo>
                    <a:pt x="6118" y="0"/>
                  </a:moveTo>
                  <a:lnTo>
                    <a:pt x="5535" y="49"/>
                  </a:lnTo>
                  <a:lnTo>
                    <a:pt x="4904" y="146"/>
                  </a:lnTo>
                  <a:lnTo>
                    <a:pt x="4322" y="292"/>
                  </a:lnTo>
                  <a:lnTo>
                    <a:pt x="3690" y="486"/>
                  </a:lnTo>
                  <a:lnTo>
                    <a:pt x="3108" y="777"/>
                  </a:lnTo>
                  <a:lnTo>
                    <a:pt x="2525" y="1117"/>
                  </a:lnTo>
                  <a:lnTo>
                    <a:pt x="2040" y="1554"/>
                  </a:lnTo>
                  <a:lnTo>
                    <a:pt x="1603" y="1991"/>
                  </a:lnTo>
                  <a:lnTo>
                    <a:pt x="1263" y="2476"/>
                  </a:lnTo>
                  <a:lnTo>
                    <a:pt x="923" y="3011"/>
                  </a:lnTo>
                  <a:lnTo>
                    <a:pt x="680" y="3545"/>
                  </a:lnTo>
                  <a:lnTo>
                    <a:pt x="438" y="4127"/>
                  </a:lnTo>
                  <a:lnTo>
                    <a:pt x="292" y="4661"/>
                  </a:lnTo>
                  <a:lnTo>
                    <a:pt x="195" y="5195"/>
                  </a:lnTo>
                  <a:lnTo>
                    <a:pt x="98" y="5681"/>
                  </a:lnTo>
                  <a:lnTo>
                    <a:pt x="1" y="6506"/>
                  </a:lnTo>
                  <a:lnTo>
                    <a:pt x="49" y="7089"/>
                  </a:lnTo>
                  <a:lnTo>
                    <a:pt x="49" y="7235"/>
                  </a:lnTo>
                  <a:lnTo>
                    <a:pt x="98" y="7332"/>
                  </a:lnTo>
                  <a:lnTo>
                    <a:pt x="874" y="7380"/>
                  </a:lnTo>
                  <a:lnTo>
                    <a:pt x="1603" y="7429"/>
                  </a:lnTo>
                  <a:lnTo>
                    <a:pt x="2282" y="7380"/>
                  </a:lnTo>
                  <a:lnTo>
                    <a:pt x="2865" y="7332"/>
                  </a:lnTo>
                  <a:lnTo>
                    <a:pt x="3448" y="7186"/>
                  </a:lnTo>
                  <a:lnTo>
                    <a:pt x="3982" y="7089"/>
                  </a:lnTo>
                  <a:lnTo>
                    <a:pt x="4467" y="6895"/>
                  </a:lnTo>
                  <a:lnTo>
                    <a:pt x="4856" y="6749"/>
                  </a:lnTo>
                  <a:lnTo>
                    <a:pt x="5584" y="6409"/>
                  </a:lnTo>
                  <a:lnTo>
                    <a:pt x="6070" y="6069"/>
                  </a:lnTo>
                  <a:lnTo>
                    <a:pt x="6458" y="5729"/>
                  </a:lnTo>
                  <a:lnTo>
                    <a:pt x="5633" y="6506"/>
                  </a:lnTo>
                  <a:lnTo>
                    <a:pt x="5390" y="6749"/>
                  </a:lnTo>
                  <a:lnTo>
                    <a:pt x="5196" y="6992"/>
                  </a:lnTo>
                  <a:lnTo>
                    <a:pt x="5098" y="7137"/>
                  </a:lnTo>
                  <a:lnTo>
                    <a:pt x="5147" y="7186"/>
                  </a:lnTo>
                  <a:lnTo>
                    <a:pt x="5244" y="7186"/>
                  </a:lnTo>
                  <a:lnTo>
                    <a:pt x="5778" y="7040"/>
                  </a:lnTo>
                  <a:lnTo>
                    <a:pt x="6312" y="6895"/>
                  </a:lnTo>
                  <a:lnTo>
                    <a:pt x="6798" y="6652"/>
                  </a:lnTo>
                  <a:lnTo>
                    <a:pt x="7235" y="6361"/>
                  </a:lnTo>
                  <a:lnTo>
                    <a:pt x="7672" y="6021"/>
                  </a:lnTo>
                  <a:lnTo>
                    <a:pt x="8060" y="5632"/>
                  </a:lnTo>
                  <a:lnTo>
                    <a:pt x="8400" y="5195"/>
                  </a:lnTo>
                  <a:lnTo>
                    <a:pt x="8691" y="4710"/>
                  </a:lnTo>
                  <a:lnTo>
                    <a:pt x="8788" y="5293"/>
                  </a:lnTo>
                  <a:lnTo>
                    <a:pt x="8886" y="5778"/>
                  </a:lnTo>
                  <a:lnTo>
                    <a:pt x="9031" y="6166"/>
                  </a:lnTo>
                  <a:lnTo>
                    <a:pt x="9177" y="6555"/>
                  </a:lnTo>
                  <a:lnTo>
                    <a:pt x="9371" y="6846"/>
                  </a:lnTo>
                  <a:lnTo>
                    <a:pt x="9517" y="7137"/>
                  </a:lnTo>
                  <a:lnTo>
                    <a:pt x="9759" y="7332"/>
                  </a:lnTo>
                  <a:lnTo>
                    <a:pt x="9954" y="7526"/>
                  </a:lnTo>
                  <a:lnTo>
                    <a:pt x="10294" y="7769"/>
                  </a:lnTo>
                  <a:lnTo>
                    <a:pt x="10633" y="7866"/>
                  </a:lnTo>
                  <a:lnTo>
                    <a:pt x="10973" y="7963"/>
                  </a:lnTo>
                  <a:lnTo>
                    <a:pt x="10973" y="8351"/>
                  </a:lnTo>
                  <a:lnTo>
                    <a:pt x="11070" y="8788"/>
                  </a:lnTo>
                  <a:lnTo>
                    <a:pt x="11216" y="9274"/>
                  </a:lnTo>
                  <a:lnTo>
                    <a:pt x="11459" y="9759"/>
                  </a:lnTo>
                  <a:lnTo>
                    <a:pt x="11604" y="10002"/>
                  </a:lnTo>
                  <a:lnTo>
                    <a:pt x="11750" y="10196"/>
                  </a:lnTo>
                  <a:lnTo>
                    <a:pt x="11993" y="10342"/>
                  </a:lnTo>
                  <a:lnTo>
                    <a:pt x="12187" y="10488"/>
                  </a:lnTo>
                  <a:lnTo>
                    <a:pt x="12478" y="10536"/>
                  </a:lnTo>
                  <a:lnTo>
                    <a:pt x="12770" y="10585"/>
                  </a:lnTo>
                  <a:lnTo>
                    <a:pt x="12915" y="10536"/>
                  </a:lnTo>
                  <a:lnTo>
                    <a:pt x="13061" y="10439"/>
                  </a:lnTo>
                  <a:lnTo>
                    <a:pt x="13401" y="10051"/>
                  </a:lnTo>
                  <a:lnTo>
                    <a:pt x="13741" y="9517"/>
                  </a:lnTo>
                  <a:lnTo>
                    <a:pt x="14081" y="8837"/>
                  </a:lnTo>
                  <a:lnTo>
                    <a:pt x="14372" y="8060"/>
                  </a:lnTo>
                  <a:lnTo>
                    <a:pt x="14566" y="7235"/>
                  </a:lnTo>
                  <a:lnTo>
                    <a:pt x="14615" y="6798"/>
                  </a:lnTo>
                  <a:lnTo>
                    <a:pt x="14663" y="6361"/>
                  </a:lnTo>
                  <a:lnTo>
                    <a:pt x="14615" y="5924"/>
                  </a:lnTo>
                  <a:lnTo>
                    <a:pt x="14566" y="5487"/>
                  </a:lnTo>
                  <a:lnTo>
                    <a:pt x="14518" y="5050"/>
                  </a:lnTo>
                  <a:lnTo>
                    <a:pt x="14372" y="4710"/>
                  </a:lnTo>
                  <a:lnTo>
                    <a:pt x="14178" y="4321"/>
                  </a:lnTo>
                  <a:lnTo>
                    <a:pt x="13983" y="4030"/>
                  </a:lnTo>
                  <a:lnTo>
                    <a:pt x="13789" y="3739"/>
                  </a:lnTo>
                  <a:lnTo>
                    <a:pt x="13547" y="3448"/>
                  </a:lnTo>
                  <a:lnTo>
                    <a:pt x="13012" y="3011"/>
                  </a:lnTo>
                  <a:lnTo>
                    <a:pt x="12575" y="2671"/>
                  </a:lnTo>
                  <a:lnTo>
                    <a:pt x="12139" y="2428"/>
                  </a:lnTo>
                  <a:lnTo>
                    <a:pt x="11750" y="2234"/>
                  </a:lnTo>
                  <a:lnTo>
                    <a:pt x="11362" y="1845"/>
                  </a:lnTo>
                  <a:lnTo>
                    <a:pt x="10925" y="1505"/>
                  </a:lnTo>
                  <a:lnTo>
                    <a:pt x="10439" y="1214"/>
                  </a:lnTo>
                  <a:lnTo>
                    <a:pt x="9954" y="923"/>
                  </a:lnTo>
                  <a:lnTo>
                    <a:pt x="9468" y="680"/>
                  </a:lnTo>
                  <a:lnTo>
                    <a:pt x="8934" y="486"/>
                  </a:lnTo>
                  <a:lnTo>
                    <a:pt x="8400" y="292"/>
                  </a:lnTo>
                  <a:lnTo>
                    <a:pt x="7866" y="146"/>
                  </a:lnTo>
                  <a:lnTo>
                    <a:pt x="7283" y="49"/>
                  </a:lnTo>
                  <a:lnTo>
                    <a:pt x="67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9"/>
            <p:cNvSpPr/>
            <p:nvPr/>
          </p:nvSpPr>
          <p:spPr>
            <a:xfrm>
              <a:off x="4941850" y="1427625"/>
              <a:ext cx="75275" cy="114125"/>
            </a:xfrm>
            <a:custGeom>
              <a:avLst/>
              <a:gdLst/>
              <a:ahLst/>
              <a:cxnLst/>
              <a:rect l="l" t="t" r="r" b="b"/>
              <a:pathLst>
                <a:path w="3011" h="4565" extrusionOk="0">
                  <a:moveTo>
                    <a:pt x="2088" y="1"/>
                  </a:moveTo>
                  <a:lnTo>
                    <a:pt x="1894" y="49"/>
                  </a:lnTo>
                  <a:lnTo>
                    <a:pt x="1700" y="147"/>
                  </a:lnTo>
                  <a:lnTo>
                    <a:pt x="1312" y="486"/>
                  </a:lnTo>
                  <a:lnTo>
                    <a:pt x="923" y="875"/>
                  </a:lnTo>
                  <a:lnTo>
                    <a:pt x="632" y="1263"/>
                  </a:lnTo>
                  <a:lnTo>
                    <a:pt x="389" y="1652"/>
                  </a:lnTo>
                  <a:lnTo>
                    <a:pt x="146" y="1991"/>
                  </a:lnTo>
                  <a:lnTo>
                    <a:pt x="1" y="3934"/>
                  </a:lnTo>
                  <a:lnTo>
                    <a:pt x="49" y="3982"/>
                  </a:lnTo>
                  <a:lnTo>
                    <a:pt x="195" y="4176"/>
                  </a:lnTo>
                  <a:lnTo>
                    <a:pt x="341" y="4322"/>
                  </a:lnTo>
                  <a:lnTo>
                    <a:pt x="583" y="4468"/>
                  </a:lnTo>
                  <a:lnTo>
                    <a:pt x="777" y="4516"/>
                  </a:lnTo>
                  <a:lnTo>
                    <a:pt x="1020" y="4565"/>
                  </a:lnTo>
                  <a:lnTo>
                    <a:pt x="1263" y="4516"/>
                  </a:lnTo>
                  <a:lnTo>
                    <a:pt x="1457" y="4468"/>
                  </a:lnTo>
                  <a:lnTo>
                    <a:pt x="1700" y="4371"/>
                  </a:lnTo>
                  <a:lnTo>
                    <a:pt x="1894" y="4225"/>
                  </a:lnTo>
                  <a:lnTo>
                    <a:pt x="2088" y="4031"/>
                  </a:lnTo>
                  <a:lnTo>
                    <a:pt x="2283" y="3788"/>
                  </a:lnTo>
                  <a:lnTo>
                    <a:pt x="2428" y="3497"/>
                  </a:lnTo>
                  <a:lnTo>
                    <a:pt x="2720" y="2865"/>
                  </a:lnTo>
                  <a:lnTo>
                    <a:pt x="2914" y="2137"/>
                  </a:lnTo>
                  <a:lnTo>
                    <a:pt x="3011" y="1457"/>
                  </a:lnTo>
                  <a:lnTo>
                    <a:pt x="3011" y="1118"/>
                  </a:lnTo>
                  <a:lnTo>
                    <a:pt x="2962" y="826"/>
                  </a:lnTo>
                  <a:lnTo>
                    <a:pt x="2914" y="535"/>
                  </a:lnTo>
                  <a:lnTo>
                    <a:pt x="2817" y="292"/>
                  </a:lnTo>
                  <a:lnTo>
                    <a:pt x="2671" y="147"/>
                  </a:lnTo>
                  <a:lnTo>
                    <a:pt x="2477" y="49"/>
                  </a:lnTo>
                  <a:lnTo>
                    <a:pt x="2283" y="1"/>
                  </a:ln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9"/>
            <p:cNvSpPr/>
            <p:nvPr/>
          </p:nvSpPr>
          <p:spPr>
            <a:xfrm>
              <a:off x="4957625" y="1451900"/>
              <a:ext cx="41300" cy="74075"/>
            </a:xfrm>
            <a:custGeom>
              <a:avLst/>
              <a:gdLst/>
              <a:ahLst/>
              <a:cxnLst/>
              <a:rect l="l" t="t" r="r" b="b"/>
              <a:pathLst>
                <a:path w="1652" h="2963" extrusionOk="0">
                  <a:moveTo>
                    <a:pt x="1603" y="1"/>
                  </a:moveTo>
                  <a:lnTo>
                    <a:pt x="1409" y="49"/>
                  </a:lnTo>
                  <a:lnTo>
                    <a:pt x="1215" y="147"/>
                  </a:lnTo>
                  <a:lnTo>
                    <a:pt x="875" y="438"/>
                  </a:lnTo>
                  <a:lnTo>
                    <a:pt x="583" y="729"/>
                  </a:lnTo>
                  <a:lnTo>
                    <a:pt x="341" y="1166"/>
                  </a:lnTo>
                  <a:lnTo>
                    <a:pt x="195" y="1603"/>
                  </a:lnTo>
                  <a:lnTo>
                    <a:pt x="49" y="2040"/>
                  </a:lnTo>
                  <a:lnTo>
                    <a:pt x="1" y="2477"/>
                  </a:lnTo>
                  <a:lnTo>
                    <a:pt x="49" y="2914"/>
                  </a:lnTo>
                  <a:lnTo>
                    <a:pt x="49" y="2963"/>
                  </a:lnTo>
                  <a:lnTo>
                    <a:pt x="146" y="2963"/>
                  </a:lnTo>
                  <a:lnTo>
                    <a:pt x="195" y="2914"/>
                  </a:lnTo>
                  <a:lnTo>
                    <a:pt x="341" y="2574"/>
                  </a:lnTo>
                  <a:lnTo>
                    <a:pt x="486" y="2234"/>
                  </a:lnTo>
                  <a:lnTo>
                    <a:pt x="632" y="2040"/>
                  </a:lnTo>
                  <a:lnTo>
                    <a:pt x="826" y="1943"/>
                  </a:lnTo>
                  <a:lnTo>
                    <a:pt x="1020" y="1894"/>
                  </a:lnTo>
                  <a:lnTo>
                    <a:pt x="1263" y="1894"/>
                  </a:lnTo>
                  <a:lnTo>
                    <a:pt x="1263" y="1846"/>
                  </a:lnTo>
                  <a:lnTo>
                    <a:pt x="1166" y="1797"/>
                  </a:lnTo>
                  <a:lnTo>
                    <a:pt x="923" y="1749"/>
                  </a:lnTo>
                  <a:lnTo>
                    <a:pt x="681" y="1797"/>
                  </a:lnTo>
                  <a:lnTo>
                    <a:pt x="438" y="1894"/>
                  </a:lnTo>
                  <a:lnTo>
                    <a:pt x="292" y="2137"/>
                  </a:lnTo>
                  <a:lnTo>
                    <a:pt x="341" y="1797"/>
                  </a:lnTo>
                  <a:lnTo>
                    <a:pt x="438" y="1506"/>
                  </a:lnTo>
                  <a:lnTo>
                    <a:pt x="583" y="1215"/>
                  </a:lnTo>
                  <a:lnTo>
                    <a:pt x="729" y="923"/>
                  </a:lnTo>
                  <a:lnTo>
                    <a:pt x="923" y="681"/>
                  </a:lnTo>
                  <a:lnTo>
                    <a:pt x="1118" y="438"/>
                  </a:lnTo>
                  <a:lnTo>
                    <a:pt x="1360" y="244"/>
                  </a:lnTo>
                  <a:lnTo>
                    <a:pt x="1603" y="49"/>
                  </a:lnTo>
                  <a:lnTo>
                    <a:pt x="16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9"/>
            <p:cNvSpPr/>
            <p:nvPr/>
          </p:nvSpPr>
          <p:spPr>
            <a:xfrm>
              <a:off x="4847175" y="1687375"/>
              <a:ext cx="585075" cy="881250"/>
            </a:xfrm>
            <a:custGeom>
              <a:avLst/>
              <a:gdLst/>
              <a:ahLst/>
              <a:cxnLst/>
              <a:rect l="l" t="t" r="r" b="b"/>
              <a:pathLst>
                <a:path w="23403" h="35250" extrusionOk="0">
                  <a:moveTo>
                    <a:pt x="5293" y="1"/>
                  </a:moveTo>
                  <a:lnTo>
                    <a:pt x="5147" y="50"/>
                  </a:lnTo>
                  <a:lnTo>
                    <a:pt x="5001" y="98"/>
                  </a:lnTo>
                  <a:lnTo>
                    <a:pt x="4856" y="195"/>
                  </a:lnTo>
                  <a:lnTo>
                    <a:pt x="4710" y="341"/>
                  </a:lnTo>
                  <a:lnTo>
                    <a:pt x="4613" y="486"/>
                  </a:lnTo>
                  <a:lnTo>
                    <a:pt x="4564" y="681"/>
                  </a:lnTo>
                  <a:lnTo>
                    <a:pt x="4516" y="923"/>
                  </a:lnTo>
                  <a:lnTo>
                    <a:pt x="4467" y="1555"/>
                  </a:lnTo>
                  <a:lnTo>
                    <a:pt x="4564" y="2380"/>
                  </a:lnTo>
                  <a:lnTo>
                    <a:pt x="4759" y="3400"/>
                  </a:lnTo>
                  <a:lnTo>
                    <a:pt x="5099" y="4613"/>
                  </a:lnTo>
                  <a:lnTo>
                    <a:pt x="5778" y="6847"/>
                  </a:lnTo>
                  <a:lnTo>
                    <a:pt x="6652" y="9566"/>
                  </a:lnTo>
                  <a:lnTo>
                    <a:pt x="8643" y="15635"/>
                  </a:lnTo>
                  <a:lnTo>
                    <a:pt x="9565" y="18402"/>
                  </a:lnTo>
                  <a:lnTo>
                    <a:pt x="10245" y="20684"/>
                  </a:lnTo>
                  <a:lnTo>
                    <a:pt x="10682" y="22286"/>
                  </a:lnTo>
                  <a:lnTo>
                    <a:pt x="10779" y="22675"/>
                  </a:lnTo>
                  <a:lnTo>
                    <a:pt x="10779" y="22820"/>
                  </a:lnTo>
                  <a:lnTo>
                    <a:pt x="10731" y="22869"/>
                  </a:lnTo>
                  <a:lnTo>
                    <a:pt x="9808" y="22723"/>
                  </a:lnTo>
                  <a:lnTo>
                    <a:pt x="7817" y="22432"/>
                  </a:lnTo>
                  <a:lnTo>
                    <a:pt x="5487" y="22044"/>
                  </a:lnTo>
                  <a:lnTo>
                    <a:pt x="3545" y="21704"/>
                  </a:lnTo>
                  <a:lnTo>
                    <a:pt x="3399" y="21704"/>
                  </a:lnTo>
                  <a:lnTo>
                    <a:pt x="3254" y="21752"/>
                  </a:lnTo>
                  <a:lnTo>
                    <a:pt x="3108" y="21849"/>
                  </a:lnTo>
                  <a:lnTo>
                    <a:pt x="2914" y="22044"/>
                  </a:lnTo>
                  <a:lnTo>
                    <a:pt x="2574" y="22578"/>
                  </a:lnTo>
                  <a:lnTo>
                    <a:pt x="2185" y="23306"/>
                  </a:lnTo>
                  <a:lnTo>
                    <a:pt x="1846" y="24180"/>
                  </a:lnTo>
                  <a:lnTo>
                    <a:pt x="1457" y="25151"/>
                  </a:lnTo>
                  <a:lnTo>
                    <a:pt x="1117" y="26170"/>
                  </a:lnTo>
                  <a:lnTo>
                    <a:pt x="826" y="27287"/>
                  </a:lnTo>
                  <a:lnTo>
                    <a:pt x="535" y="28355"/>
                  </a:lnTo>
                  <a:lnTo>
                    <a:pt x="340" y="29423"/>
                  </a:lnTo>
                  <a:lnTo>
                    <a:pt x="146" y="30443"/>
                  </a:lnTo>
                  <a:lnTo>
                    <a:pt x="49" y="31365"/>
                  </a:lnTo>
                  <a:lnTo>
                    <a:pt x="1" y="32191"/>
                  </a:lnTo>
                  <a:lnTo>
                    <a:pt x="49" y="32822"/>
                  </a:lnTo>
                  <a:lnTo>
                    <a:pt x="98" y="33016"/>
                  </a:lnTo>
                  <a:lnTo>
                    <a:pt x="195" y="33210"/>
                  </a:lnTo>
                  <a:lnTo>
                    <a:pt x="292" y="33356"/>
                  </a:lnTo>
                  <a:lnTo>
                    <a:pt x="389" y="33405"/>
                  </a:lnTo>
                  <a:lnTo>
                    <a:pt x="2671" y="33890"/>
                  </a:lnTo>
                  <a:lnTo>
                    <a:pt x="5438" y="34376"/>
                  </a:lnTo>
                  <a:lnTo>
                    <a:pt x="8497" y="34764"/>
                  </a:lnTo>
                  <a:lnTo>
                    <a:pt x="10099" y="34910"/>
                  </a:lnTo>
                  <a:lnTo>
                    <a:pt x="11702" y="35055"/>
                  </a:lnTo>
                  <a:lnTo>
                    <a:pt x="13304" y="35201"/>
                  </a:lnTo>
                  <a:lnTo>
                    <a:pt x="14857" y="35250"/>
                  </a:lnTo>
                  <a:lnTo>
                    <a:pt x="17771" y="35250"/>
                  </a:lnTo>
                  <a:lnTo>
                    <a:pt x="19081" y="35153"/>
                  </a:lnTo>
                  <a:lnTo>
                    <a:pt x="20247" y="35007"/>
                  </a:lnTo>
                  <a:lnTo>
                    <a:pt x="21266" y="34813"/>
                  </a:lnTo>
                  <a:lnTo>
                    <a:pt x="21703" y="34667"/>
                  </a:lnTo>
                  <a:lnTo>
                    <a:pt x="22092" y="34521"/>
                  </a:lnTo>
                  <a:lnTo>
                    <a:pt x="22334" y="34424"/>
                  </a:lnTo>
                  <a:lnTo>
                    <a:pt x="22480" y="34327"/>
                  </a:lnTo>
                  <a:lnTo>
                    <a:pt x="22771" y="33987"/>
                  </a:lnTo>
                  <a:lnTo>
                    <a:pt x="23014" y="33550"/>
                  </a:lnTo>
                  <a:lnTo>
                    <a:pt x="23208" y="33065"/>
                  </a:lnTo>
                  <a:lnTo>
                    <a:pt x="23306" y="32482"/>
                  </a:lnTo>
                  <a:lnTo>
                    <a:pt x="23403" y="31802"/>
                  </a:lnTo>
                  <a:lnTo>
                    <a:pt x="23403" y="31026"/>
                  </a:lnTo>
                  <a:lnTo>
                    <a:pt x="23306" y="30249"/>
                  </a:lnTo>
                  <a:lnTo>
                    <a:pt x="23208" y="29326"/>
                  </a:lnTo>
                  <a:lnTo>
                    <a:pt x="23063" y="28404"/>
                  </a:lnTo>
                  <a:lnTo>
                    <a:pt x="22820" y="27433"/>
                  </a:lnTo>
                  <a:lnTo>
                    <a:pt x="22577" y="26365"/>
                  </a:lnTo>
                  <a:lnTo>
                    <a:pt x="22286" y="25297"/>
                  </a:lnTo>
                  <a:lnTo>
                    <a:pt x="21897" y="24180"/>
                  </a:lnTo>
                  <a:lnTo>
                    <a:pt x="21509" y="23015"/>
                  </a:lnTo>
                  <a:lnTo>
                    <a:pt x="21072" y="21849"/>
                  </a:lnTo>
                  <a:lnTo>
                    <a:pt x="20101" y="19422"/>
                  </a:lnTo>
                  <a:lnTo>
                    <a:pt x="18936" y="16946"/>
                  </a:lnTo>
                  <a:lnTo>
                    <a:pt x="17673" y="14469"/>
                  </a:lnTo>
                  <a:lnTo>
                    <a:pt x="17042" y="13207"/>
                  </a:lnTo>
                  <a:lnTo>
                    <a:pt x="16314" y="11993"/>
                  </a:lnTo>
                  <a:lnTo>
                    <a:pt x="15586" y="10828"/>
                  </a:lnTo>
                  <a:lnTo>
                    <a:pt x="14857" y="9614"/>
                  </a:lnTo>
                  <a:lnTo>
                    <a:pt x="14081" y="8498"/>
                  </a:lnTo>
                  <a:lnTo>
                    <a:pt x="13304" y="7381"/>
                  </a:lnTo>
                  <a:lnTo>
                    <a:pt x="12527" y="6313"/>
                  </a:lnTo>
                  <a:lnTo>
                    <a:pt x="11702" y="5293"/>
                  </a:lnTo>
                  <a:lnTo>
                    <a:pt x="10876" y="4322"/>
                  </a:lnTo>
                  <a:lnTo>
                    <a:pt x="10002" y="3400"/>
                  </a:lnTo>
                  <a:lnTo>
                    <a:pt x="8740" y="2137"/>
                  </a:lnTo>
                  <a:lnTo>
                    <a:pt x="8109" y="1555"/>
                  </a:lnTo>
                  <a:lnTo>
                    <a:pt x="7526" y="1069"/>
                  </a:lnTo>
                  <a:lnTo>
                    <a:pt x="6944" y="681"/>
                  </a:lnTo>
                  <a:lnTo>
                    <a:pt x="6409" y="341"/>
                  </a:lnTo>
                  <a:lnTo>
                    <a:pt x="5924" y="147"/>
                  </a:lnTo>
                  <a:lnTo>
                    <a:pt x="5487" y="1"/>
                  </a:ln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9"/>
            <p:cNvSpPr/>
            <p:nvPr/>
          </p:nvSpPr>
          <p:spPr>
            <a:xfrm>
              <a:off x="4512175" y="2125575"/>
              <a:ext cx="436975" cy="406650"/>
            </a:xfrm>
            <a:custGeom>
              <a:avLst/>
              <a:gdLst/>
              <a:ahLst/>
              <a:cxnLst/>
              <a:rect l="l" t="t" r="r" b="b"/>
              <a:pathLst>
                <a:path w="17479" h="16266" extrusionOk="0">
                  <a:moveTo>
                    <a:pt x="6021" y="0"/>
                  </a:moveTo>
                  <a:lnTo>
                    <a:pt x="5050" y="97"/>
                  </a:lnTo>
                  <a:lnTo>
                    <a:pt x="4127" y="194"/>
                  </a:lnTo>
                  <a:lnTo>
                    <a:pt x="3205" y="437"/>
                  </a:lnTo>
                  <a:lnTo>
                    <a:pt x="2379" y="680"/>
                  </a:lnTo>
                  <a:lnTo>
                    <a:pt x="2039" y="826"/>
                  </a:lnTo>
                  <a:lnTo>
                    <a:pt x="1748" y="1020"/>
                  </a:lnTo>
                  <a:lnTo>
                    <a:pt x="1505" y="1214"/>
                  </a:lnTo>
                  <a:lnTo>
                    <a:pt x="1311" y="1457"/>
                  </a:lnTo>
                  <a:lnTo>
                    <a:pt x="1214" y="1700"/>
                  </a:lnTo>
                  <a:lnTo>
                    <a:pt x="1117" y="1991"/>
                  </a:lnTo>
                  <a:lnTo>
                    <a:pt x="1068" y="2234"/>
                  </a:lnTo>
                  <a:lnTo>
                    <a:pt x="1068" y="2525"/>
                  </a:lnTo>
                  <a:lnTo>
                    <a:pt x="1117" y="2768"/>
                  </a:lnTo>
                  <a:lnTo>
                    <a:pt x="1214" y="3059"/>
                  </a:lnTo>
                  <a:lnTo>
                    <a:pt x="1311" y="3302"/>
                  </a:lnTo>
                  <a:lnTo>
                    <a:pt x="1457" y="3544"/>
                  </a:lnTo>
                  <a:lnTo>
                    <a:pt x="1068" y="3787"/>
                  </a:lnTo>
                  <a:lnTo>
                    <a:pt x="680" y="4079"/>
                  </a:lnTo>
                  <a:lnTo>
                    <a:pt x="389" y="4467"/>
                  </a:lnTo>
                  <a:lnTo>
                    <a:pt x="146" y="4855"/>
                  </a:lnTo>
                  <a:lnTo>
                    <a:pt x="97" y="5050"/>
                  </a:lnTo>
                  <a:lnTo>
                    <a:pt x="97" y="5244"/>
                  </a:lnTo>
                  <a:lnTo>
                    <a:pt x="97" y="5438"/>
                  </a:lnTo>
                  <a:lnTo>
                    <a:pt x="146" y="5632"/>
                  </a:lnTo>
                  <a:lnTo>
                    <a:pt x="292" y="6021"/>
                  </a:lnTo>
                  <a:lnTo>
                    <a:pt x="534" y="6361"/>
                  </a:lnTo>
                  <a:lnTo>
                    <a:pt x="777" y="6652"/>
                  </a:lnTo>
                  <a:lnTo>
                    <a:pt x="971" y="6846"/>
                  </a:lnTo>
                  <a:lnTo>
                    <a:pt x="1214" y="7040"/>
                  </a:lnTo>
                  <a:lnTo>
                    <a:pt x="826" y="7380"/>
                  </a:lnTo>
                  <a:lnTo>
                    <a:pt x="486" y="7769"/>
                  </a:lnTo>
                  <a:lnTo>
                    <a:pt x="243" y="8205"/>
                  </a:lnTo>
                  <a:lnTo>
                    <a:pt x="49" y="8691"/>
                  </a:lnTo>
                  <a:lnTo>
                    <a:pt x="0" y="8885"/>
                  </a:lnTo>
                  <a:lnTo>
                    <a:pt x="0" y="9079"/>
                  </a:lnTo>
                  <a:lnTo>
                    <a:pt x="49" y="9516"/>
                  </a:lnTo>
                  <a:lnTo>
                    <a:pt x="194" y="9905"/>
                  </a:lnTo>
                  <a:lnTo>
                    <a:pt x="437" y="10293"/>
                  </a:lnTo>
                  <a:lnTo>
                    <a:pt x="631" y="10585"/>
                  </a:lnTo>
                  <a:lnTo>
                    <a:pt x="826" y="10876"/>
                  </a:lnTo>
                  <a:lnTo>
                    <a:pt x="1020" y="11070"/>
                  </a:lnTo>
                  <a:lnTo>
                    <a:pt x="874" y="11604"/>
                  </a:lnTo>
                  <a:lnTo>
                    <a:pt x="777" y="12138"/>
                  </a:lnTo>
                  <a:lnTo>
                    <a:pt x="777" y="12672"/>
                  </a:lnTo>
                  <a:lnTo>
                    <a:pt x="923" y="13158"/>
                  </a:lnTo>
                  <a:lnTo>
                    <a:pt x="1068" y="13498"/>
                  </a:lnTo>
                  <a:lnTo>
                    <a:pt x="1263" y="13789"/>
                  </a:lnTo>
                  <a:lnTo>
                    <a:pt x="1457" y="14080"/>
                  </a:lnTo>
                  <a:lnTo>
                    <a:pt x="1748" y="14323"/>
                  </a:lnTo>
                  <a:lnTo>
                    <a:pt x="2039" y="14566"/>
                  </a:lnTo>
                  <a:lnTo>
                    <a:pt x="2379" y="14760"/>
                  </a:lnTo>
                  <a:lnTo>
                    <a:pt x="3108" y="15148"/>
                  </a:lnTo>
                  <a:lnTo>
                    <a:pt x="3884" y="15440"/>
                  </a:lnTo>
                  <a:lnTo>
                    <a:pt x="4710" y="15682"/>
                  </a:lnTo>
                  <a:lnTo>
                    <a:pt x="6215" y="16071"/>
                  </a:lnTo>
                  <a:lnTo>
                    <a:pt x="6603" y="16119"/>
                  </a:lnTo>
                  <a:lnTo>
                    <a:pt x="7040" y="16168"/>
                  </a:lnTo>
                  <a:lnTo>
                    <a:pt x="8108" y="16265"/>
                  </a:lnTo>
                  <a:lnTo>
                    <a:pt x="9371" y="16265"/>
                  </a:lnTo>
                  <a:lnTo>
                    <a:pt x="10682" y="16217"/>
                  </a:lnTo>
                  <a:lnTo>
                    <a:pt x="13109" y="16119"/>
                  </a:lnTo>
                  <a:lnTo>
                    <a:pt x="14614" y="16022"/>
                  </a:lnTo>
                  <a:lnTo>
                    <a:pt x="17479" y="4467"/>
                  </a:lnTo>
                  <a:lnTo>
                    <a:pt x="16217" y="3787"/>
                  </a:lnTo>
                  <a:lnTo>
                    <a:pt x="13401" y="2331"/>
                  </a:lnTo>
                  <a:lnTo>
                    <a:pt x="11750" y="1505"/>
                  </a:lnTo>
                  <a:lnTo>
                    <a:pt x="10148" y="826"/>
                  </a:lnTo>
                  <a:lnTo>
                    <a:pt x="9419" y="486"/>
                  </a:lnTo>
                  <a:lnTo>
                    <a:pt x="8740" y="292"/>
                  </a:lnTo>
                  <a:lnTo>
                    <a:pt x="8157" y="97"/>
                  </a:lnTo>
                  <a:lnTo>
                    <a:pt x="7671" y="0"/>
                  </a:lnTo>
                  <a:close/>
                </a:path>
              </a:pathLst>
            </a:custGeom>
            <a:solidFill>
              <a:srgbClr val="7744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9"/>
            <p:cNvSpPr/>
            <p:nvPr/>
          </p:nvSpPr>
          <p:spPr>
            <a:xfrm>
              <a:off x="4551000" y="2208100"/>
              <a:ext cx="151750" cy="9750"/>
            </a:xfrm>
            <a:custGeom>
              <a:avLst/>
              <a:gdLst/>
              <a:ahLst/>
              <a:cxnLst/>
              <a:rect l="l" t="t" r="r" b="b"/>
              <a:pathLst>
                <a:path w="6070" h="390" extrusionOk="0">
                  <a:moveTo>
                    <a:pt x="826" y="1"/>
                  </a:moveTo>
                  <a:lnTo>
                    <a:pt x="49" y="98"/>
                  </a:lnTo>
                  <a:lnTo>
                    <a:pt x="1" y="146"/>
                  </a:lnTo>
                  <a:lnTo>
                    <a:pt x="49" y="195"/>
                  </a:lnTo>
                  <a:lnTo>
                    <a:pt x="1555" y="243"/>
                  </a:lnTo>
                  <a:lnTo>
                    <a:pt x="3060" y="292"/>
                  </a:lnTo>
                  <a:lnTo>
                    <a:pt x="4565" y="292"/>
                  </a:lnTo>
                  <a:lnTo>
                    <a:pt x="5293" y="341"/>
                  </a:lnTo>
                  <a:lnTo>
                    <a:pt x="6070" y="389"/>
                  </a:lnTo>
                  <a:lnTo>
                    <a:pt x="6070" y="341"/>
                  </a:lnTo>
                  <a:lnTo>
                    <a:pt x="4565" y="195"/>
                  </a:lnTo>
                  <a:lnTo>
                    <a:pt x="3060" y="49"/>
                  </a:lnTo>
                  <a:lnTo>
                    <a:pt x="233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9"/>
            <p:cNvSpPr/>
            <p:nvPr/>
          </p:nvSpPr>
          <p:spPr>
            <a:xfrm>
              <a:off x="4542525" y="2299150"/>
              <a:ext cx="145675" cy="26725"/>
            </a:xfrm>
            <a:custGeom>
              <a:avLst/>
              <a:gdLst/>
              <a:ahLst/>
              <a:cxnLst/>
              <a:rect l="l" t="t" r="r" b="b"/>
              <a:pathLst>
                <a:path w="5827" h="1069" extrusionOk="0">
                  <a:moveTo>
                    <a:pt x="49" y="0"/>
                  </a:moveTo>
                  <a:lnTo>
                    <a:pt x="0" y="49"/>
                  </a:lnTo>
                  <a:lnTo>
                    <a:pt x="0" y="97"/>
                  </a:lnTo>
                  <a:lnTo>
                    <a:pt x="49" y="146"/>
                  </a:lnTo>
                  <a:lnTo>
                    <a:pt x="728" y="291"/>
                  </a:lnTo>
                  <a:lnTo>
                    <a:pt x="1408" y="389"/>
                  </a:lnTo>
                  <a:lnTo>
                    <a:pt x="2865" y="583"/>
                  </a:lnTo>
                  <a:lnTo>
                    <a:pt x="4321" y="777"/>
                  </a:lnTo>
                  <a:lnTo>
                    <a:pt x="5778" y="1068"/>
                  </a:lnTo>
                  <a:lnTo>
                    <a:pt x="5826" y="1020"/>
                  </a:lnTo>
                  <a:lnTo>
                    <a:pt x="5778" y="971"/>
                  </a:lnTo>
                  <a:lnTo>
                    <a:pt x="4321" y="680"/>
                  </a:lnTo>
                  <a:lnTo>
                    <a:pt x="2865" y="389"/>
                  </a:lnTo>
                  <a:lnTo>
                    <a:pt x="1408" y="97"/>
                  </a:lnTo>
                  <a:lnTo>
                    <a:pt x="72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9"/>
            <p:cNvSpPr/>
            <p:nvPr/>
          </p:nvSpPr>
          <p:spPr>
            <a:xfrm>
              <a:off x="4538875" y="2403525"/>
              <a:ext cx="131125" cy="25525"/>
            </a:xfrm>
            <a:custGeom>
              <a:avLst/>
              <a:gdLst/>
              <a:ahLst/>
              <a:cxnLst/>
              <a:rect l="l" t="t" r="r" b="b"/>
              <a:pathLst>
                <a:path w="5245" h="1021" extrusionOk="0">
                  <a:moveTo>
                    <a:pt x="0" y="1"/>
                  </a:moveTo>
                  <a:lnTo>
                    <a:pt x="0" y="49"/>
                  </a:lnTo>
                  <a:lnTo>
                    <a:pt x="583" y="243"/>
                  </a:lnTo>
                  <a:lnTo>
                    <a:pt x="1166" y="340"/>
                  </a:lnTo>
                  <a:lnTo>
                    <a:pt x="2477" y="583"/>
                  </a:lnTo>
                  <a:lnTo>
                    <a:pt x="5195" y="1020"/>
                  </a:lnTo>
                  <a:lnTo>
                    <a:pt x="5244" y="972"/>
                  </a:lnTo>
                  <a:lnTo>
                    <a:pt x="5195" y="923"/>
                  </a:lnTo>
                  <a:lnTo>
                    <a:pt x="3885" y="680"/>
                  </a:lnTo>
                  <a:lnTo>
                    <a:pt x="2574" y="438"/>
                  </a:lnTo>
                  <a:lnTo>
                    <a:pt x="1214" y="195"/>
                  </a:lnTo>
                  <a:lnTo>
                    <a:pt x="632" y="49"/>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9"/>
            <p:cNvSpPr/>
            <p:nvPr/>
          </p:nvSpPr>
          <p:spPr>
            <a:xfrm>
              <a:off x="4916375" y="1680100"/>
              <a:ext cx="525600" cy="898250"/>
            </a:xfrm>
            <a:custGeom>
              <a:avLst/>
              <a:gdLst/>
              <a:ahLst/>
              <a:cxnLst/>
              <a:rect l="l" t="t" r="r" b="b"/>
              <a:pathLst>
                <a:path w="21024" h="35930" extrusionOk="0">
                  <a:moveTo>
                    <a:pt x="2331" y="1"/>
                  </a:moveTo>
                  <a:lnTo>
                    <a:pt x="2185" y="98"/>
                  </a:lnTo>
                  <a:lnTo>
                    <a:pt x="2039" y="146"/>
                  </a:lnTo>
                  <a:lnTo>
                    <a:pt x="1894" y="292"/>
                  </a:lnTo>
                  <a:lnTo>
                    <a:pt x="1796" y="438"/>
                  </a:lnTo>
                  <a:lnTo>
                    <a:pt x="1699" y="632"/>
                  </a:lnTo>
                  <a:lnTo>
                    <a:pt x="1554" y="1069"/>
                  </a:lnTo>
                  <a:lnTo>
                    <a:pt x="1505" y="1651"/>
                  </a:lnTo>
                  <a:lnTo>
                    <a:pt x="1554" y="2380"/>
                  </a:lnTo>
                  <a:lnTo>
                    <a:pt x="1651" y="3205"/>
                  </a:lnTo>
                  <a:lnTo>
                    <a:pt x="1845" y="4225"/>
                  </a:lnTo>
                  <a:lnTo>
                    <a:pt x="2136" y="5341"/>
                  </a:lnTo>
                  <a:lnTo>
                    <a:pt x="2525" y="6604"/>
                  </a:lnTo>
                  <a:lnTo>
                    <a:pt x="3399" y="9420"/>
                  </a:lnTo>
                  <a:lnTo>
                    <a:pt x="4418" y="12430"/>
                  </a:lnTo>
                  <a:lnTo>
                    <a:pt x="5438" y="15392"/>
                  </a:lnTo>
                  <a:lnTo>
                    <a:pt x="6360" y="18159"/>
                  </a:lnTo>
                  <a:lnTo>
                    <a:pt x="7089" y="20441"/>
                  </a:lnTo>
                  <a:lnTo>
                    <a:pt x="7331" y="21363"/>
                  </a:lnTo>
                  <a:lnTo>
                    <a:pt x="7526" y="22043"/>
                  </a:lnTo>
                  <a:lnTo>
                    <a:pt x="7574" y="22529"/>
                  </a:lnTo>
                  <a:lnTo>
                    <a:pt x="7574" y="22674"/>
                  </a:lnTo>
                  <a:lnTo>
                    <a:pt x="7526" y="22772"/>
                  </a:lnTo>
                  <a:lnTo>
                    <a:pt x="7234" y="22772"/>
                  </a:lnTo>
                  <a:lnTo>
                    <a:pt x="6555" y="22723"/>
                  </a:lnTo>
                  <a:lnTo>
                    <a:pt x="4564" y="22480"/>
                  </a:lnTo>
                  <a:lnTo>
                    <a:pt x="1748" y="22043"/>
                  </a:lnTo>
                  <a:lnTo>
                    <a:pt x="0" y="34715"/>
                  </a:lnTo>
                  <a:lnTo>
                    <a:pt x="1748" y="35007"/>
                  </a:lnTo>
                  <a:lnTo>
                    <a:pt x="3447" y="35201"/>
                  </a:lnTo>
                  <a:lnTo>
                    <a:pt x="5195" y="35444"/>
                  </a:lnTo>
                  <a:lnTo>
                    <a:pt x="6943" y="35589"/>
                  </a:lnTo>
                  <a:lnTo>
                    <a:pt x="8691" y="35735"/>
                  </a:lnTo>
                  <a:lnTo>
                    <a:pt x="10439" y="35832"/>
                  </a:lnTo>
                  <a:lnTo>
                    <a:pt x="12187" y="35881"/>
                  </a:lnTo>
                  <a:lnTo>
                    <a:pt x="13934" y="35929"/>
                  </a:lnTo>
                  <a:lnTo>
                    <a:pt x="15342" y="35929"/>
                  </a:lnTo>
                  <a:lnTo>
                    <a:pt x="16556" y="35881"/>
                  </a:lnTo>
                  <a:lnTo>
                    <a:pt x="17576" y="35735"/>
                  </a:lnTo>
                  <a:lnTo>
                    <a:pt x="18450" y="35589"/>
                  </a:lnTo>
                  <a:lnTo>
                    <a:pt x="19178" y="35346"/>
                  </a:lnTo>
                  <a:lnTo>
                    <a:pt x="19712" y="35055"/>
                  </a:lnTo>
                  <a:lnTo>
                    <a:pt x="20198" y="34764"/>
                  </a:lnTo>
                  <a:lnTo>
                    <a:pt x="20538" y="34375"/>
                  </a:lnTo>
                  <a:lnTo>
                    <a:pt x="20780" y="33987"/>
                  </a:lnTo>
                  <a:lnTo>
                    <a:pt x="20926" y="33550"/>
                  </a:lnTo>
                  <a:lnTo>
                    <a:pt x="20974" y="33065"/>
                  </a:lnTo>
                  <a:lnTo>
                    <a:pt x="21023" y="32530"/>
                  </a:lnTo>
                  <a:lnTo>
                    <a:pt x="20974" y="31996"/>
                  </a:lnTo>
                  <a:lnTo>
                    <a:pt x="20926" y="31414"/>
                  </a:lnTo>
                  <a:lnTo>
                    <a:pt x="20732" y="30151"/>
                  </a:lnTo>
                  <a:lnTo>
                    <a:pt x="20538" y="29083"/>
                  </a:lnTo>
                  <a:lnTo>
                    <a:pt x="20343" y="28064"/>
                  </a:lnTo>
                  <a:lnTo>
                    <a:pt x="20101" y="27044"/>
                  </a:lnTo>
                  <a:lnTo>
                    <a:pt x="19858" y="26024"/>
                  </a:lnTo>
                  <a:lnTo>
                    <a:pt x="19227" y="23985"/>
                  </a:lnTo>
                  <a:lnTo>
                    <a:pt x="18547" y="21995"/>
                  </a:lnTo>
                  <a:lnTo>
                    <a:pt x="17770" y="20004"/>
                  </a:lnTo>
                  <a:lnTo>
                    <a:pt x="16896" y="18111"/>
                  </a:lnTo>
                  <a:lnTo>
                    <a:pt x="15974" y="16217"/>
                  </a:lnTo>
                  <a:lnTo>
                    <a:pt x="15003" y="14469"/>
                  </a:lnTo>
                  <a:lnTo>
                    <a:pt x="14032" y="12721"/>
                  </a:lnTo>
                  <a:lnTo>
                    <a:pt x="13012" y="11070"/>
                  </a:lnTo>
                  <a:lnTo>
                    <a:pt x="11992" y="9517"/>
                  </a:lnTo>
                  <a:lnTo>
                    <a:pt x="10973" y="8109"/>
                  </a:lnTo>
                  <a:lnTo>
                    <a:pt x="10002" y="6749"/>
                  </a:lnTo>
                  <a:lnTo>
                    <a:pt x="9031" y="5487"/>
                  </a:lnTo>
                  <a:lnTo>
                    <a:pt x="8108" y="4419"/>
                  </a:lnTo>
                  <a:lnTo>
                    <a:pt x="7283" y="3399"/>
                  </a:lnTo>
                  <a:lnTo>
                    <a:pt x="6506" y="2622"/>
                  </a:lnTo>
                  <a:lnTo>
                    <a:pt x="5778" y="1943"/>
                  </a:lnTo>
                  <a:lnTo>
                    <a:pt x="5098" y="1312"/>
                  </a:lnTo>
                  <a:lnTo>
                    <a:pt x="4467" y="826"/>
                  </a:lnTo>
                  <a:lnTo>
                    <a:pt x="3884" y="438"/>
                  </a:lnTo>
                  <a:lnTo>
                    <a:pt x="3399" y="195"/>
                  </a:lnTo>
                  <a:lnTo>
                    <a:pt x="2913" y="49"/>
                  </a:lnTo>
                  <a:lnTo>
                    <a:pt x="2525"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9"/>
            <p:cNvSpPr/>
            <p:nvPr/>
          </p:nvSpPr>
          <p:spPr>
            <a:xfrm>
              <a:off x="4985550" y="2260300"/>
              <a:ext cx="38875" cy="286475"/>
            </a:xfrm>
            <a:custGeom>
              <a:avLst/>
              <a:gdLst/>
              <a:ahLst/>
              <a:cxnLst/>
              <a:rect l="l" t="t" r="r" b="b"/>
              <a:pathLst>
                <a:path w="1555" h="11459" extrusionOk="0">
                  <a:moveTo>
                    <a:pt x="1506" y="0"/>
                  </a:moveTo>
                  <a:lnTo>
                    <a:pt x="1506" y="49"/>
                  </a:lnTo>
                  <a:lnTo>
                    <a:pt x="1263" y="1603"/>
                  </a:lnTo>
                  <a:lnTo>
                    <a:pt x="874" y="4467"/>
                  </a:lnTo>
                  <a:lnTo>
                    <a:pt x="389" y="7963"/>
                  </a:lnTo>
                  <a:lnTo>
                    <a:pt x="195" y="9711"/>
                  </a:lnTo>
                  <a:lnTo>
                    <a:pt x="1" y="11410"/>
                  </a:lnTo>
                  <a:lnTo>
                    <a:pt x="49" y="11459"/>
                  </a:lnTo>
                  <a:lnTo>
                    <a:pt x="98" y="11410"/>
                  </a:lnTo>
                  <a:lnTo>
                    <a:pt x="437" y="9517"/>
                  </a:lnTo>
                  <a:lnTo>
                    <a:pt x="729" y="7672"/>
                  </a:lnTo>
                  <a:lnTo>
                    <a:pt x="972" y="5875"/>
                  </a:lnTo>
                  <a:lnTo>
                    <a:pt x="1166" y="4176"/>
                  </a:lnTo>
                  <a:lnTo>
                    <a:pt x="1409" y="1506"/>
                  </a:lnTo>
                  <a:lnTo>
                    <a:pt x="1554" y="49"/>
                  </a:lnTo>
                  <a:lnTo>
                    <a:pt x="150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9"/>
            <p:cNvSpPr/>
            <p:nvPr/>
          </p:nvSpPr>
          <p:spPr>
            <a:xfrm>
              <a:off x="4960050" y="1950775"/>
              <a:ext cx="297425" cy="325325"/>
            </a:xfrm>
            <a:custGeom>
              <a:avLst/>
              <a:gdLst/>
              <a:ahLst/>
              <a:cxnLst/>
              <a:rect l="l" t="t" r="r" b="b"/>
              <a:pathLst>
                <a:path w="11897" h="13013" extrusionOk="0">
                  <a:moveTo>
                    <a:pt x="2137" y="1"/>
                  </a:moveTo>
                  <a:lnTo>
                    <a:pt x="2380" y="875"/>
                  </a:lnTo>
                  <a:lnTo>
                    <a:pt x="2768" y="2088"/>
                  </a:lnTo>
                  <a:lnTo>
                    <a:pt x="3400" y="3982"/>
                  </a:lnTo>
                  <a:lnTo>
                    <a:pt x="3691" y="4953"/>
                  </a:lnTo>
                  <a:lnTo>
                    <a:pt x="3642" y="4904"/>
                  </a:lnTo>
                  <a:lnTo>
                    <a:pt x="3108" y="4176"/>
                  </a:lnTo>
                  <a:lnTo>
                    <a:pt x="2574" y="3399"/>
                  </a:lnTo>
                  <a:lnTo>
                    <a:pt x="2040" y="2623"/>
                  </a:lnTo>
                  <a:lnTo>
                    <a:pt x="1992" y="2623"/>
                  </a:lnTo>
                  <a:lnTo>
                    <a:pt x="1992" y="2671"/>
                  </a:lnTo>
                  <a:lnTo>
                    <a:pt x="2914" y="4322"/>
                  </a:lnTo>
                  <a:lnTo>
                    <a:pt x="3400" y="5147"/>
                  </a:lnTo>
                  <a:lnTo>
                    <a:pt x="3691" y="5487"/>
                  </a:lnTo>
                  <a:lnTo>
                    <a:pt x="3982" y="5876"/>
                  </a:lnTo>
                  <a:lnTo>
                    <a:pt x="4225" y="6652"/>
                  </a:lnTo>
                  <a:lnTo>
                    <a:pt x="5099" y="9371"/>
                  </a:lnTo>
                  <a:lnTo>
                    <a:pt x="5439" y="10634"/>
                  </a:lnTo>
                  <a:lnTo>
                    <a:pt x="5876" y="11847"/>
                  </a:lnTo>
                  <a:lnTo>
                    <a:pt x="3060" y="11508"/>
                  </a:lnTo>
                  <a:lnTo>
                    <a:pt x="1603" y="11313"/>
                  </a:lnTo>
                  <a:lnTo>
                    <a:pt x="826" y="11265"/>
                  </a:lnTo>
                  <a:lnTo>
                    <a:pt x="49" y="11168"/>
                  </a:lnTo>
                  <a:lnTo>
                    <a:pt x="1" y="11216"/>
                  </a:lnTo>
                  <a:lnTo>
                    <a:pt x="49" y="11265"/>
                  </a:lnTo>
                  <a:lnTo>
                    <a:pt x="826" y="11410"/>
                  </a:lnTo>
                  <a:lnTo>
                    <a:pt x="1555" y="11556"/>
                  </a:lnTo>
                  <a:lnTo>
                    <a:pt x="2963" y="11799"/>
                  </a:lnTo>
                  <a:lnTo>
                    <a:pt x="5973" y="12333"/>
                  </a:lnTo>
                  <a:lnTo>
                    <a:pt x="7478" y="12527"/>
                  </a:lnTo>
                  <a:lnTo>
                    <a:pt x="8934" y="12721"/>
                  </a:lnTo>
                  <a:lnTo>
                    <a:pt x="10440" y="12867"/>
                  </a:lnTo>
                  <a:lnTo>
                    <a:pt x="11168" y="12964"/>
                  </a:lnTo>
                  <a:lnTo>
                    <a:pt x="11896" y="13013"/>
                  </a:lnTo>
                  <a:lnTo>
                    <a:pt x="11896" y="13013"/>
                  </a:lnTo>
                  <a:lnTo>
                    <a:pt x="11848" y="12916"/>
                  </a:lnTo>
                  <a:lnTo>
                    <a:pt x="11119" y="12721"/>
                  </a:lnTo>
                  <a:lnTo>
                    <a:pt x="10342" y="12624"/>
                  </a:lnTo>
                  <a:lnTo>
                    <a:pt x="8934" y="12381"/>
                  </a:lnTo>
                  <a:lnTo>
                    <a:pt x="8352" y="12236"/>
                  </a:lnTo>
                  <a:lnTo>
                    <a:pt x="8400" y="12236"/>
                  </a:lnTo>
                  <a:lnTo>
                    <a:pt x="9226" y="12139"/>
                  </a:lnTo>
                  <a:lnTo>
                    <a:pt x="10051" y="11993"/>
                  </a:lnTo>
                  <a:lnTo>
                    <a:pt x="10051" y="11945"/>
                  </a:lnTo>
                  <a:lnTo>
                    <a:pt x="9226" y="11993"/>
                  </a:lnTo>
                  <a:lnTo>
                    <a:pt x="8352" y="12042"/>
                  </a:lnTo>
                  <a:lnTo>
                    <a:pt x="7624" y="12139"/>
                  </a:lnTo>
                  <a:lnTo>
                    <a:pt x="6264" y="11896"/>
                  </a:lnTo>
                  <a:lnTo>
                    <a:pt x="6070" y="11265"/>
                  </a:lnTo>
                  <a:lnTo>
                    <a:pt x="5876" y="10585"/>
                  </a:lnTo>
                  <a:lnTo>
                    <a:pt x="5439" y="9274"/>
                  </a:lnTo>
                  <a:lnTo>
                    <a:pt x="5050" y="7915"/>
                  </a:lnTo>
                  <a:lnTo>
                    <a:pt x="4565" y="6507"/>
                  </a:lnTo>
                  <a:lnTo>
                    <a:pt x="4079" y="5147"/>
                  </a:lnTo>
                  <a:lnTo>
                    <a:pt x="3594" y="3836"/>
                  </a:lnTo>
                  <a:lnTo>
                    <a:pt x="2914" y="2040"/>
                  </a:lnTo>
                  <a:lnTo>
                    <a:pt x="218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9"/>
            <p:cNvSpPr/>
            <p:nvPr/>
          </p:nvSpPr>
          <p:spPr>
            <a:xfrm>
              <a:off x="4918800" y="2547975"/>
              <a:ext cx="395725" cy="36425"/>
            </a:xfrm>
            <a:custGeom>
              <a:avLst/>
              <a:gdLst/>
              <a:ahLst/>
              <a:cxnLst/>
              <a:rect l="l" t="t" r="r" b="b"/>
              <a:pathLst>
                <a:path w="15829" h="1457" extrusionOk="0">
                  <a:moveTo>
                    <a:pt x="0" y="0"/>
                  </a:moveTo>
                  <a:lnTo>
                    <a:pt x="0" y="49"/>
                  </a:lnTo>
                  <a:lnTo>
                    <a:pt x="0" y="97"/>
                  </a:lnTo>
                  <a:lnTo>
                    <a:pt x="1942" y="437"/>
                  </a:lnTo>
                  <a:lnTo>
                    <a:pt x="3933" y="777"/>
                  </a:lnTo>
                  <a:lnTo>
                    <a:pt x="5875" y="1020"/>
                  </a:lnTo>
                  <a:lnTo>
                    <a:pt x="7817" y="1214"/>
                  </a:lnTo>
                  <a:lnTo>
                    <a:pt x="9808" y="1360"/>
                  </a:lnTo>
                  <a:lnTo>
                    <a:pt x="11750" y="1457"/>
                  </a:lnTo>
                  <a:lnTo>
                    <a:pt x="13740" y="1457"/>
                  </a:lnTo>
                  <a:lnTo>
                    <a:pt x="15731" y="1408"/>
                  </a:lnTo>
                  <a:lnTo>
                    <a:pt x="15780" y="1360"/>
                  </a:lnTo>
                  <a:lnTo>
                    <a:pt x="15828" y="1311"/>
                  </a:lnTo>
                  <a:lnTo>
                    <a:pt x="15780" y="1263"/>
                  </a:lnTo>
                  <a:lnTo>
                    <a:pt x="15731" y="1214"/>
                  </a:lnTo>
                  <a:lnTo>
                    <a:pt x="11944" y="1020"/>
                  </a:lnTo>
                  <a:lnTo>
                    <a:pt x="7623" y="729"/>
                  </a:lnTo>
                  <a:lnTo>
                    <a:pt x="3399" y="389"/>
                  </a:lnTo>
                  <a:lnTo>
                    <a:pt x="1554" y="194"/>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9"/>
            <p:cNvSpPr/>
            <p:nvPr/>
          </p:nvSpPr>
          <p:spPr>
            <a:xfrm>
              <a:off x="5349700" y="2153475"/>
              <a:ext cx="93475" cy="352025"/>
            </a:xfrm>
            <a:custGeom>
              <a:avLst/>
              <a:gdLst/>
              <a:ahLst/>
              <a:cxnLst/>
              <a:rect l="l" t="t" r="r" b="b"/>
              <a:pathLst>
                <a:path w="3739" h="14081" extrusionOk="0">
                  <a:moveTo>
                    <a:pt x="0" y="1"/>
                  </a:moveTo>
                  <a:lnTo>
                    <a:pt x="0" y="147"/>
                  </a:lnTo>
                  <a:lnTo>
                    <a:pt x="146" y="535"/>
                  </a:lnTo>
                  <a:lnTo>
                    <a:pt x="874" y="2428"/>
                  </a:lnTo>
                  <a:lnTo>
                    <a:pt x="1554" y="4419"/>
                  </a:lnTo>
                  <a:lnTo>
                    <a:pt x="2039" y="5973"/>
                  </a:lnTo>
                  <a:lnTo>
                    <a:pt x="2525" y="7721"/>
                  </a:lnTo>
                  <a:lnTo>
                    <a:pt x="2962" y="9517"/>
                  </a:lnTo>
                  <a:lnTo>
                    <a:pt x="3350" y="11265"/>
                  </a:lnTo>
                  <a:lnTo>
                    <a:pt x="3496" y="12090"/>
                  </a:lnTo>
                  <a:lnTo>
                    <a:pt x="3544" y="12819"/>
                  </a:lnTo>
                  <a:lnTo>
                    <a:pt x="3593" y="13498"/>
                  </a:lnTo>
                  <a:lnTo>
                    <a:pt x="3593" y="14032"/>
                  </a:lnTo>
                  <a:lnTo>
                    <a:pt x="3593" y="14081"/>
                  </a:lnTo>
                  <a:lnTo>
                    <a:pt x="3641" y="14032"/>
                  </a:lnTo>
                  <a:lnTo>
                    <a:pt x="3739" y="13353"/>
                  </a:lnTo>
                  <a:lnTo>
                    <a:pt x="3739" y="12576"/>
                  </a:lnTo>
                  <a:lnTo>
                    <a:pt x="3690" y="11750"/>
                  </a:lnTo>
                  <a:lnTo>
                    <a:pt x="3593" y="10925"/>
                  </a:lnTo>
                  <a:lnTo>
                    <a:pt x="3496" y="10051"/>
                  </a:lnTo>
                  <a:lnTo>
                    <a:pt x="3302" y="9177"/>
                  </a:lnTo>
                  <a:lnTo>
                    <a:pt x="2865" y="7381"/>
                  </a:lnTo>
                  <a:lnTo>
                    <a:pt x="2331" y="5681"/>
                  </a:lnTo>
                  <a:lnTo>
                    <a:pt x="1796" y="4176"/>
                  </a:lnTo>
                  <a:lnTo>
                    <a:pt x="1311" y="2914"/>
                  </a:lnTo>
                  <a:lnTo>
                    <a:pt x="923" y="1943"/>
                  </a:lnTo>
                  <a:lnTo>
                    <a:pt x="194" y="389"/>
                  </a:lnTo>
                  <a:lnTo>
                    <a:pt x="49" y="49"/>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9"/>
            <p:cNvSpPr/>
            <p:nvPr/>
          </p:nvSpPr>
          <p:spPr>
            <a:xfrm>
              <a:off x="1929200" y="1296550"/>
              <a:ext cx="912800" cy="1000200"/>
            </a:xfrm>
            <a:custGeom>
              <a:avLst/>
              <a:gdLst/>
              <a:ahLst/>
              <a:cxnLst/>
              <a:rect l="l" t="t" r="r" b="b"/>
              <a:pathLst>
                <a:path w="36512" h="40008" extrusionOk="0">
                  <a:moveTo>
                    <a:pt x="27724" y="0"/>
                  </a:moveTo>
                  <a:lnTo>
                    <a:pt x="27044" y="49"/>
                  </a:lnTo>
                  <a:lnTo>
                    <a:pt x="26365" y="146"/>
                  </a:lnTo>
                  <a:lnTo>
                    <a:pt x="25685" y="340"/>
                  </a:lnTo>
                  <a:lnTo>
                    <a:pt x="25005" y="583"/>
                  </a:lnTo>
                  <a:lnTo>
                    <a:pt x="24374" y="923"/>
                  </a:lnTo>
                  <a:lnTo>
                    <a:pt x="23791" y="1263"/>
                  </a:lnTo>
                  <a:lnTo>
                    <a:pt x="23209" y="1700"/>
                  </a:lnTo>
                  <a:lnTo>
                    <a:pt x="22675" y="2185"/>
                  </a:lnTo>
                  <a:lnTo>
                    <a:pt x="22141" y="2719"/>
                  </a:lnTo>
                  <a:lnTo>
                    <a:pt x="21704" y="3302"/>
                  </a:lnTo>
                  <a:lnTo>
                    <a:pt x="21364" y="3836"/>
                  </a:lnTo>
                  <a:lnTo>
                    <a:pt x="21024" y="4418"/>
                  </a:lnTo>
                  <a:lnTo>
                    <a:pt x="20441" y="5584"/>
                  </a:lnTo>
                  <a:lnTo>
                    <a:pt x="19956" y="6798"/>
                  </a:lnTo>
                  <a:lnTo>
                    <a:pt x="19519" y="7963"/>
                  </a:lnTo>
                  <a:lnTo>
                    <a:pt x="19082" y="9128"/>
                  </a:lnTo>
                  <a:lnTo>
                    <a:pt x="18693" y="10196"/>
                  </a:lnTo>
                  <a:lnTo>
                    <a:pt x="18256" y="11119"/>
                  </a:lnTo>
                  <a:lnTo>
                    <a:pt x="18014" y="11507"/>
                  </a:lnTo>
                  <a:lnTo>
                    <a:pt x="17722" y="11895"/>
                  </a:lnTo>
                  <a:lnTo>
                    <a:pt x="17431" y="12235"/>
                  </a:lnTo>
                  <a:lnTo>
                    <a:pt x="17140" y="12575"/>
                  </a:lnTo>
                  <a:lnTo>
                    <a:pt x="16460" y="13158"/>
                  </a:lnTo>
                  <a:lnTo>
                    <a:pt x="15780" y="13595"/>
                  </a:lnTo>
                  <a:lnTo>
                    <a:pt x="15003" y="14032"/>
                  </a:lnTo>
                  <a:lnTo>
                    <a:pt x="14178" y="14372"/>
                  </a:lnTo>
                  <a:lnTo>
                    <a:pt x="13353" y="14711"/>
                  </a:lnTo>
                  <a:lnTo>
                    <a:pt x="11508" y="15246"/>
                  </a:lnTo>
                  <a:lnTo>
                    <a:pt x="9614" y="15828"/>
                  </a:lnTo>
                  <a:lnTo>
                    <a:pt x="8643" y="16168"/>
                  </a:lnTo>
                  <a:lnTo>
                    <a:pt x="7672" y="16556"/>
                  </a:lnTo>
                  <a:lnTo>
                    <a:pt x="6701" y="17042"/>
                  </a:lnTo>
                  <a:lnTo>
                    <a:pt x="5730" y="17576"/>
                  </a:lnTo>
                  <a:lnTo>
                    <a:pt x="4807" y="18207"/>
                  </a:lnTo>
                  <a:lnTo>
                    <a:pt x="3836" y="18936"/>
                  </a:lnTo>
                  <a:lnTo>
                    <a:pt x="3399" y="19372"/>
                  </a:lnTo>
                  <a:lnTo>
                    <a:pt x="3011" y="19809"/>
                  </a:lnTo>
                  <a:lnTo>
                    <a:pt x="2623" y="20246"/>
                  </a:lnTo>
                  <a:lnTo>
                    <a:pt x="2234" y="20732"/>
                  </a:lnTo>
                  <a:lnTo>
                    <a:pt x="1894" y="21217"/>
                  </a:lnTo>
                  <a:lnTo>
                    <a:pt x="1603" y="21752"/>
                  </a:lnTo>
                  <a:lnTo>
                    <a:pt x="1312" y="22286"/>
                  </a:lnTo>
                  <a:lnTo>
                    <a:pt x="1020" y="22820"/>
                  </a:lnTo>
                  <a:lnTo>
                    <a:pt x="826" y="23402"/>
                  </a:lnTo>
                  <a:lnTo>
                    <a:pt x="583" y="23985"/>
                  </a:lnTo>
                  <a:lnTo>
                    <a:pt x="438" y="24568"/>
                  </a:lnTo>
                  <a:lnTo>
                    <a:pt x="292" y="25150"/>
                  </a:lnTo>
                  <a:lnTo>
                    <a:pt x="147" y="25781"/>
                  </a:lnTo>
                  <a:lnTo>
                    <a:pt x="98" y="26364"/>
                  </a:lnTo>
                  <a:lnTo>
                    <a:pt x="1" y="26995"/>
                  </a:lnTo>
                  <a:lnTo>
                    <a:pt x="1" y="27626"/>
                  </a:lnTo>
                  <a:lnTo>
                    <a:pt x="1" y="28257"/>
                  </a:lnTo>
                  <a:lnTo>
                    <a:pt x="49" y="28889"/>
                  </a:lnTo>
                  <a:lnTo>
                    <a:pt x="147" y="29520"/>
                  </a:lnTo>
                  <a:lnTo>
                    <a:pt x="244" y="30151"/>
                  </a:lnTo>
                  <a:lnTo>
                    <a:pt x="389" y="30782"/>
                  </a:lnTo>
                  <a:lnTo>
                    <a:pt x="583" y="31413"/>
                  </a:lnTo>
                  <a:lnTo>
                    <a:pt x="826" y="32045"/>
                  </a:lnTo>
                  <a:lnTo>
                    <a:pt x="1118" y="32676"/>
                  </a:lnTo>
                  <a:lnTo>
                    <a:pt x="1409" y="33258"/>
                  </a:lnTo>
                  <a:lnTo>
                    <a:pt x="1749" y="33841"/>
                  </a:lnTo>
                  <a:lnTo>
                    <a:pt x="2137" y="34424"/>
                  </a:lnTo>
                  <a:lnTo>
                    <a:pt x="2526" y="35006"/>
                  </a:lnTo>
                  <a:lnTo>
                    <a:pt x="3011" y="35589"/>
                  </a:lnTo>
                  <a:lnTo>
                    <a:pt x="3497" y="36123"/>
                  </a:lnTo>
                  <a:lnTo>
                    <a:pt x="4079" y="36657"/>
                  </a:lnTo>
                  <a:lnTo>
                    <a:pt x="4662" y="37142"/>
                  </a:lnTo>
                  <a:lnTo>
                    <a:pt x="5244" y="37628"/>
                  </a:lnTo>
                  <a:lnTo>
                    <a:pt x="5924" y="38016"/>
                  </a:lnTo>
                  <a:lnTo>
                    <a:pt x="6604" y="38405"/>
                  </a:lnTo>
                  <a:lnTo>
                    <a:pt x="7332" y="38745"/>
                  </a:lnTo>
                  <a:lnTo>
                    <a:pt x="8109" y="39036"/>
                  </a:lnTo>
                  <a:lnTo>
                    <a:pt x="8886" y="39279"/>
                  </a:lnTo>
                  <a:lnTo>
                    <a:pt x="9711" y="39522"/>
                  </a:lnTo>
                  <a:lnTo>
                    <a:pt x="10585" y="39667"/>
                  </a:lnTo>
                  <a:lnTo>
                    <a:pt x="11459" y="39813"/>
                  </a:lnTo>
                  <a:lnTo>
                    <a:pt x="12382" y="39910"/>
                  </a:lnTo>
                  <a:lnTo>
                    <a:pt x="13304" y="40007"/>
                  </a:lnTo>
                  <a:lnTo>
                    <a:pt x="15149" y="40007"/>
                  </a:lnTo>
                  <a:lnTo>
                    <a:pt x="16120" y="39958"/>
                  </a:lnTo>
                  <a:lnTo>
                    <a:pt x="17091" y="39861"/>
                  </a:lnTo>
                  <a:lnTo>
                    <a:pt x="18062" y="39716"/>
                  </a:lnTo>
                  <a:lnTo>
                    <a:pt x="18985" y="39522"/>
                  </a:lnTo>
                  <a:lnTo>
                    <a:pt x="19956" y="39327"/>
                  </a:lnTo>
                  <a:lnTo>
                    <a:pt x="20927" y="39085"/>
                  </a:lnTo>
                  <a:lnTo>
                    <a:pt x="21849" y="38745"/>
                  </a:lnTo>
                  <a:lnTo>
                    <a:pt x="22820" y="38453"/>
                  </a:lnTo>
                  <a:lnTo>
                    <a:pt x="23743" y="38065"/>
                  </a:lnTo>
                  <a:lnTo>
                    <a:pt x="24617" y="37628"/>
                  </a:lnTo>
                  <a:lnTo>
                    <a:pt x="25491" y="37191"/>
                  </a:lnTo>
                  <a:lnTo>
                    <a:pt x="26365" y="36705"/>
                  </a:lnTo>
                  <a:lnTo>
                    <a:pt x="27190" y="36171"/>
                  </a:lnTo>
                  <a:lnTo>
                    <a:pt x="27967" y="35589"/>
                  </a:lnTo>
                  <a:lnTo>
                    <a:pt x="28744" y="35006"/>
                  </a:lnTo>
                  <a:lnTo>
                    <a:pt x="29472" y="34326"/>
                  </a:lnTo>
                  <a:lnTo>
                    <a:pt x="30152" y="33647"/>
                  </a:lnTo>
                  <a:lnTo>
                    <a:pt x="30831" y="32918"/>
                  </a:lnTo>
                  <a:lnTo>
                    <a:pt x="31414" y="32142"/>
                  </a:lnTo>
                  <a:lnTo>
                    <a:pt x="32094" y="31219"/>
                  </a:lnTo>
                  <a:lnTo>
                    <a:pt x="32676" y="30248"/>
                  </a:lnTo>
                  <a:lnTo>
                    <a:pt x="33259" y="29229"/>
                  </a:lnTo>
                  <a:lnTo>
                    <a:pt x="33793" y="28209"/>
                  </a:lnTo>
                  <a:lnTo>
                    <a:pt x="34230" y="27189"/>
                  </a:lnTo>
                  <a:lnTo>
                    <a:pt x="34667" y="26121"/>
                  </a:lnTo>
                  <a:lnTo>
                    <a:pt x="35055" y="25053"/>
                  </a:lnTo>
                  <a:lnTo>
                    <a:pt x="35395" y="23985"/>
                  </a:lnTo>
                  <a:lnTo>
                    <a:pt x="35638" y="22917"/>
                  </a:lnTo>
                  <a:lnTo>
                    <a:pt x="35881" y="21800"/>
                  </a:lnTo>
                  <a:lnTo>
                    <a:pt x="36123" y="20732"/>
                  </a:lnTo>
                  <a:lnTo>
                    <a:pt x="36269" y="19615"/>
                  </a:lnTo>
                  <a:lnTo>
                    <a:pt x="36366" y="18547"/>
                  </a:lnTo>
                  <a:lnTo>
                    <a:pt x="36463" y="17430"/>
                  </a:lnTo>
                  <a:lnTo>
                    <a:pt x="36512" y="16362"/>
                  </a:lnTo>
                  <a:lnTo>
                    <a:pt x="36463" y="15294"/>
                  </a:lnTo>
                  <a:lnTo>
                    <a:pt x="36463" y="14226"/>
                  </a:lnTo>
                  <a:lnTo>
                    <a:pt x="36366" y="13206"/>
                  </a:lnTo>
                  <a:lnTo>
                    <a:pt x="36221" y="12187"/>
                  </a:lnTo>
                  <a:lnTo>
                    <a:pt x="36075" y="11167"/>
                  </a:lnTo>
                  <a:lnTo>
                    <a:pt x="35881" y="10196"/>
                  </a:lnTo>
                  <a:lnTo>
                    <a:pt x="35686" y="9225"/>
                  </a:lnTo>
                  <a:lnTo>
                    <a:pt x="35395" y="8303"/>
                  </a:lnTo>
                  <a:lnTo>
                    <a:pt x="35104" y="7429"/>
                  </a:lnTo>
                  <a:lnTo>
                    <a:pt x="34764" y="6555"/>
                  </a:lnTo>
                  <a:lnTo>
                    <a:pt x="34424" y="5729"/>
                  </a:lnTo>
                  <a:lnTo>
                    <a:pt x="34036" y="4904"/>
                  </a:lnTo>
                  <a:lnTo>
                    <a:pt x="33599" y="4176"/>
                  </a:lnTo>
                  <a:lnTo>
                    <a:pt x="33162" y="3447"/>
                  </a:lnTo>
                  <a:lnTo>
                    <a:pt x="32676" y="2816"/>
                  </a:lnTo>
                  <a:lnTo>
                    <a:pt x="32142" y="2185"/>
                  </a:lnTo>
                  <a:lnTo>
                    <a:pt x="31608" y="1602"/>
                  </a:lnTo>
                  <a:lnTo>
                    <a:pt x="31026" y="1117"/>
                  </a:lnTo>
                  <a:lnTo>
                    <a:pt x="30394" y="729"/>
                  </a:lnTo>
                  <a:lnTo>
                    <a:pt x="29763" y="389"/>
                  </a:lnTo>
                  <a:lnTo>
                    <a:pt x="29083" y="194"/>
                  </a:lnTo>
                  <a:lnTo>
                    <a:pt x="28404" y="49"/>
                  </a:lnTo>
                  <a:lnTo>
                    <a:pt x="2772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9"/>
            <p:cNvSpPr/>
            <p:nvPr/>
          </p:nvSpPr>
          <p:spPr>
            <a:xfrm>
              <a:off x="2442650" y="1152100"/>
              <a:ext cx="155375" cy="160250"/>
            </a:xfrm>
            <a:custGeom>
              <a:avLst/>
              <a:gdLst/>
              <a:ahLst/>
              <a:cxnLst/>
              <a:rect l="l" t="t" r="r" b="b"/>
              <a:pathLst>
                <a:path w="6215" h="6410" extrusionOk="0">
                  <a:moveTo>
                    <a:pt x="2185" y="1"/>
                  </a:moveTo>
                  <a:lnTo>
                    <a:pt x="1748" y="98"/>
                  </a:lnTo>
                  <a:lnTo>
                    <a:pt x="1360" y="243"/>
                  </a:lnTo>
                  <a:lnTo>
                    <a:pt x="971" y="486"/>
                  </a:lnTo>
                  <a:lnTo>
                    <a:pt x="680" y="729"/>
                  </a:lnTo>
                  <a:lnTo>
                    <a:pt x="389" y="1069"/>
                  </a:lnTo>
                  <a:lnTo>
                    <a:pt x="195" y="1457"/>
                  </a:lnTo>
                  <a:lnTo>
                    <a:pt x="49" y="1846"/>
                  </a:lnTo>
                  <a:lnTo>
                    <a:pt x="0" y="2331"/>
                  </a:lnTo>
                  <a:lnTo>
                    <a:pt x="0" y="2817"/>
                  </a:lnTo>
                  <a:lnTo>
                    <a:pt x="97" y="3351"/>
                  </a:lnTo>
                  <a:lnTo>
                    <a:pt x="292" y="3885"/>
                  </a:lnTo>
                  <a:lnTo>
                    <a:pt x="486" y="4225"/>
                  </a:lnTo>
                  <a:lnTo>
                    <a:pt x="680" y="4564"/>
                  </a:lnTo>
                  <a:lnTo>
                    <a:pt x="971" y="4856"/>
                  </a:lnTo>
                  <a:lnTo>
                    <a:pt x="1263" y="5147"/>
                  </a:lnTo>
                  <a:lnTo>
                    <a:pt x="1603" y="5390"/>
                  </a:lnTo>
                  <a:lnTo>
                    <a:pt x="1942" y="5633"/>
                  </a:lnTo>
                  <a:lnTo>
                    <a:pt x="2331" y="5827"/>
                  </a:lnTo>
                  <a:lnTo>
                    <a:pt x="2719" y="6021"/>
                  </a:lnTo>
                  <a:lnTo>
                    <a:pt x="3545" y="6264"/>
                  </a:lnTo>
                  <a:lnTo>
                    <a:pt x="4321" y="6409"/>
                  </a:lnTo>
                  <a:lnTo>
                    <a:pt x="5001" y="6409"/>
                  </a:lnTo>
                  <a:lnTo>
                    <a:pt x="5341" y="6361"/>
                  </a:lnTo>
                  <a:lnTo>
                    <a:pt x="5632" y="6312"/>
                  </a:lnTo>
                  <a:lnTo>
                    <a:pt x="5729" y="6215"/>
                  </a:lnTo>
                  <a:lnTo>
                    <a:pt x="5827" y="6070"/>
                  </a:lnTo>
                  <a:lnTo>
                    <a:pt x="5972" y="5827"/>
                  </a:lnTo>
                  <a:lnTo>
                    <a:pt x="6069" y="5535"/>
                  </a:lnTo>
                  <a:lnTo>
                    <a:pt x="6118" y="5244"/>
                  </a:lnTo>
                  <a:lnTo>
                    <a:pt x="6166" y="4856"/>
                  </a:lnTo>
                  <a:lnTo>
                    <a:pt x="6215" y="4467"/>
                  </a:lnTo>
                  <a:lnTo>
                    <a:pt x="6215" y="4030"/>
                  </a:lnTo>
                  <a:lnTo>
                    <a:pt x="6166" y="3593"/>
                  </a:lnTo>
                  <a:lnTo>
                    <a:pt x="6069" y="3108"/>
                  </a:lnTo>
                  <a:lnTo>
                    <a:pt x="5924" y="2671"/>
                  </a:lnTo>
                  <a:lnTo>
                    <a:pt x="5778" y="2234"/>
                  </a:lnTo>
                  <a:lnTo>
                    <a:pt x="5535" y="1797"/>
                  </a:lnTo>
                  <a:lnTo>
                    <a:pt x="5244" y="1360"/>
                  </a:lnTo>
                  <a:lnTo>
                    <a:pt x="4904" y="972"/>
                  </a:lnTo>
                  <a:lnTo>
                    <a:pt x="4467" y="632"/>
                  </a:lnTo>
                  <a:lnTo>
                    <a:pt x="4030" y="340"/>
                  </a:lnTo>
                  <a:lnTo>
                    <a:pt x="3545" y="146"/>
                  </a:lnTo>
                  <a:lnTo>
                    <a:pt x="310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9"/>
            <p:cNvSpPr/>
            <p:nvPr/>
          </p:nvSpPr>
          <p:spPr>
            <a:xfrm>
              <a:off x="1924350" y="1444625"/>
              <a:ext cx="512250" cy="574150"/>
            </a:xfrm>
            <a:custGeom>
              <a:avLst/>
              <a:gdLst/>
              <a:ahLst/>
              <a:cxnLst/>
              <a:rect l="l" t="t" r="r" b="b"/>
              <a:pathLst>
                <a:path w="20490" h="22966" extrusionOk="0">
                  <a:moveTo>
                    <a:pt x="20490" y="1"/>
                  </a:moveTo>
                  <a:lnTo>
                    <a:pt x="20101" y="972"/>
                  </a:lnTo>
                  <a:lnTo>
                    <a:pt x="19616" y="1943"/>
                  </a:lnTo>
                  <a:lnTo>
                    <a:pt x="19130" y="2865"/>
                  </a:lnTo>
                  <a:lnTo>
                    <a:pt x="18645" y="3788"/>
                  </a:lnTo>
                  <a:lnTo>
                    <a:pt x="18110" y="4662"/>
                  </a:lnTo>
                  <a:lnTo>
                    <a:pt x="17479" y="5487"/>
                  </a:lnTo>
                  <a:lnTo>
                    <a:pt x="16751" y="6215"/>
                  </a:lnTo>
                  <a:lnTo>
                    <a:pt x="15926" y="6895"/>
                  </a:lnTo>
                  <a:lnTo>
                    <a:pt x="15489" y="7138"/>
                  </a:lnTo>
                  <a:lnTo>
                    <a:pt x="15052" y="7332"/>
                  </a:lnTo>
                  <a:lnTo>
                    <a:pt x="14566" y="7526"/>
                  </a:lnTo>
                  <a:lnTo>
                    <a:pt x="14081" y="7672"/>
                  </a:lnTo>
                  <a:lnTo>
                    <a:pt x="12042" y="8254"/>
                  </a:lnTo>
                  <a:lnTo>
                    <a:pt x="10002" y="8837"/>
                  </a:lnTo>
                  <a:lnTo>
                    <a:pt x="8012" y="9517"/>
                  </a:lnTo>
                  <a:lnTo>
                    <a:pt x="6992" y="9905"/>
                  </a:lnTo>
                  <a:lnTo>
                    <a:pt x="6070" y="10391"/>
                  </a:lnTo>
                  <a:lnTo>
                    <a:pt x="5147" y="10925"/>
                  </a:lnTo>
                  <a:lnTo>
                    <a:pt x="4225" y="11507"/>
                  </a:lnTo>
                  <a:lnTo>
                    <a:pt x="3399" y="12187"/>
                  </a:lnTo>
                  <a:lnTo>
                    <a:pt x="2622" y="12964"/>
                  </a:lnTo>
                  <a:lnTo>
                    <a:pt x="1943" y="13789"/>
                  </a:lnTo>
                  <a:lnTo>
                    <a:pt x="1360" y="14663"/>
                  </a:lnTo>
                  <a:lnTo>
                    <a:pt x="875" y="15634"/>
                  </a:lnTo>
                  <a:lnTo>
                    <a:pt x="535" y="16654"/>
                  </a:lnTo>
                  <a:lnTo>
                    <a:pt x="243" y="17673"/>
                  </a:lnTo>
                  <a:lnTo>
                    <a:pt x="98" y="18742"/>
                  </a:lnTo>
                  <a:lnTo>
                    <a:pt x="1" y="19810"/>
                  </a:lnTo>
                  <a:lnTo>
                    <a:pt x="1" y="20829"/>
                  </a:lnTo>
                  <a:lnTo>
                    <a:pt x="98" y="21897"/>
                  </a:lnTo>
                  <a:lnTo>
                    <a:pt x="195" y="22966"/>
                  </a:lnTo>
                  <a:lnTo>
                    <a:pt x="146" y="21897"/>
                  </a:lnTo>
                  <a:lnTo>
                    <a:pt x="146" y="20878"/>
                  </a:lnTo>
                  <a:lnTo>
                    <a:pt x="195" y="19810"/>
                  </a:lnTo>
                  <a:lnTo>
                    <a:pt x="341" y="18790"/>
                  </a:lnTo>
                  <a:lnTo>
                    <a:pt x="535" y="17722"/>
                  </a:lnTo>
                  <a:lnTo>
                    <a:pt x="826" y="16751"/>
                  </a:lnTo>
                  <a:lnTo>
                    <a:pt x="1214" y="15780"/>
                  </a:lnTo>
                  <a:lnTo>
                    <a:pt x="1700" y="14906"/>
                  </a:lnTo>
                  <a:lnTo>
                    <a:pt x="2283" y="14032"/>
                  </a:lnTo>
                  <a:lnTo>
                    <a:pt x="2962" y="13255"/>
                  </a:lnTo>
                  <a:lnTo>
                    <a:pt x="3691" y="12527"/>
                  </a:lnTo>
                  <a:lnTo>
                    <a:pt x="4516" y="11896"/>
                  </a:lnTo>
                  <a:lnTo>
                    <a:pt x="5390" y="11313"/>
                  </a:lnTo>
                  <a:lnTo>
                    <a:pt x="6312" y="10828"/>
                  </a:lnTo>
                  <a:lnTo>
                    <a:pt x="7235" y="10391"/>
                  </a:lnTo>
                  <a:lnTo>
                    <a:pt x="8206" y="10002"/>
                  </a:lnTo>
                  <a:lnTo>
                    <a:pt x="10148" y="9323"/>
                  </a:lnTo>
                  <a:lnTo>
                    <a:pt x="12187" y="8740"/>
                  </a:lnTo>
                  <a:lnTo>
                    <a:pt x="13207" y="8449"/>
                  </a:lnTo>
                  <a:lnTo>
                    <a:pt x="14226" y="8109"/>
                  </a:lnTo>
                  <a:lnTo>
                    <a:pt x="14712" y="7963"/>
                  </a:lnTo>
                  <a:lnTo>
                    <a:pt x="15246" y="7769"/>
                  </a:lnTo>
                  <a:lnTo>
                    <a:pt x="15731" y="7478"/>
                  </a:lnTo>
                  <a:lnTo>
                    <a:pt x="16168" y="7186"/>
                  </a:lnTo>
                  <a:lnTo>
                    <a:pt x="16994" y="6507"/>
                  </a:lnTo>
                  <a:lnTo>
                    <a:pt x="17674" y="5681"/>
                  </a:lnTo>
                  <a:lnTo>
                    <a:pt x="18305" y="4856"/>
                  </a:lnTo>
                  <a:lnTo>
                    <a:pt x="18887" y="3933"/>
                  </a:lnTo>
                  <a:lnTo>
                    <a:pt x="19324" y="2962"/>
                  </a:lnTo>
                  <a:lnTo>
                    <a:pt x="19761" y="1991"/>
                  </a:lnTo>
                  <a:lnTo>
                    <a:pt x="20150" y="1020"/>
                  </a:lnTo>
                  <a:lnTo>
                    <a:pt x="2049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9"/>
            <p:cNvSpPr/>
            <p:nvPr/>
          </p:nvSpPr>
          <p:spPr>
            <a:xfrm>
              <a:off x="2642925" y="1369375"/>
              <a:ext cx="230650" cy="805975"/>
            </a:xfrm>
            <a:custGeom>
              <a:avLst/>
              <a:gdLst/>
              <a:ahLst/>
              <a:cxnLst/>
              <a:rect l="l" t="t" r="r" b="b"/>
              <a:pathLst>
                <a:path w="9226" h="32239" extrusionOk="0">
                  <a:moveTo>
                    <a:pt x="4176" y="0"/>
                  </a:moveTo>
                  <a:lnTo>
                    <a:pt x="4758" y="971"/>
                  </a:lnTo>
                  <a:lnTo>
                    <a:pt x="5293" y="1942"/>
                  </a:lnTo>
                  <a:lnTo>
                    <a:pt x="5778" y="2962"/>
                  </a:lnTo>
                  <a:lnTo>
                    <a:pt x="6215" y="3982"/>
                  </a:lnTo>
                  <a:lnTo>
                    <a:pt x="6652" y="5050"/>
                  </a:lnTo>
                  <a:lnTo>
                    <a:pt x="7040" y="6118"/>
                  </a:lnTo>
                  <a:lnTo>
                    <a:pt x="7429" y="7186"/>
                  </a:lnTo>
                  <a:lnTo>
                    <a:pt x="7720" y="8254"/>
                  </a:lnTo>
                  <a:lnTo>
                    <a:pt x="8011" y="9322"/>
                  </a:lnTo>
                  <a:lnTo>
                    <a:pt x="8254" y="10439"/>
                  </a:lnTo>
                  <a:lnTo>
                    <a:pt x="8448" y="11507"/>
                  </a:lnTo>
                  <a:lnTo>
                    <a:pt x="8594" y="12624"/>
                  </a:lnTo>
                  <a:lnTo>
                    <a:pt x="8691" y="13741"/>
                  </a:lnTo>
                  <a:lnTo>
                    <a:pt x="8740" y="14857"/>
                  </a:lnTo>
                  <a:lnTo>
                    <a:pt x="8740" y="15974"/>
                  </a:lnTo>
                  <a:lnTo>
                    <a:pt x="8643" y="17091"/>
                  </a:lnTo>
                  <a:lnTo>
                    <a:pt x="8545" y="18207"/>
                  </a:lnTo>
                  <a:lnTo>
                    <a:pt x="8351" y="19324"/>
                  </a:lnTo>
                  <a:lnTo>
                    <a:pt x="8109" y="20392"/>
                  </a:lnTo>
                  <a:lnTo>
                    <a:pt x="7817" y="21460"/>
                  </a:lnTo>
                  <a:lnTo>
                    <a:pt x="7429" y="22528"/>
                  </a:lnTo>
                  <a:lnTo>
                    <a:pt x="6992" y="23548"/>
                  </a:lnTo>
                  <a:lnTo>
                    <a:pt x="6506" y="24568"/>
                  </a:lnTo>
                  <a:lnTo>
                    <a:pt x="5924" y="25539"/>
                  </a:lnTo>
                  <a:lnTo>
                    <a:pt x="5341" y="26510"/>
                  </a:lnTo>
                  <a:lnTo>
                    <a:pt x="4710" y="27432"/>
                  </a:lnTo>
                  <a:lnTo>
                    <a:pt x="3982" y="28306"/>
                  </a:lnTo>
                  <a:lnTo>
                    <a:pt x="3253" y="29132"/>
                  </a:lnTo>
                  <a:lnTo>
                    <a:pt x="2477" y="29957"/>
                  </a:lnTo>
                  <a:lnTo>
                    <a:pt x="1700" y="30734"/>
                  </a:lnTo>
                  <a:lnTo>
                    <a:pt x="874" y="31511"/>
                  </a:lnTo>
                  <a:lnTo>
                    <a:pt x="0" y="32239"/>
                  </a:lnTo>
                  <a:lnTo>
                    <a:pt x="923" y="31559"/>
                  </a:lnTo>
                  <a:lnTo>
                    <a:pt x="1797" y="30879"/>
                  </a:lnTo>
                  <a:lnTo>
                    <a:pt x="2671" y="30103"/>
                  </a:lnTo>
                  <a:lnTo>
                    <a:pt x="3448" y="29326"/>
                  </a:lnTo>
                  <a:lnTo>
                    <a:pt x="4224" y="28452"/>
                  </a:lnTo>
                  <a:lnTo>
                    <a:pt x="4953" y="27626"/>
                  </a:lnTo>
                  <a:lnTo>
                    <a:pt x="5632" y="26704"/>
                  </a:lnTo>
                  <a:lnTo>
                    <a:pt x="6264" y="25781"/>
                  </a:lnTo>
                  <a:lnTo>
                    <a:pt x="6895" y="24762"/>
                  </a:lnTo>
                  <a:lnTo>
                    <a:pt x="7380" y="23742"/>
                  </a:lnTo>
                  <a:lnTo>
                    <a:pt x="7623" y="23208"/>
                  </a:lnTo>
                  <a:lnTo>
                    <a:pt x="7866" y="22674"/>
                  </a:lnTo>
                  <a:lnTo>
                    <a:pt x="8060" y="22140"/>
                  </a:lnTo>
                  <a:lnTo>
                    <a:pt x="8254" y="21606"/>
                  </a:lnTo>
                  <a:lnTo>
                    <a:pt x="8594" y="20538"/>
                  </a:lnTo>
                  <a:lnTo>
                    <a:pt x="8837" y="19421"/>
                  </a:lnTo>
                  <a:lnTo>
                    <a:pt x="9031" y="18256"/>
                  </a:lnTo>
                  <a:lnTo>
                    <a:pt x="9177" y="17139"/>
                  </a:lnTo>
                  <a:lnTo>
                    <a:pt x="9225" y="16023"/>
                  </a:lnTo>
                  <a:lnTo>
                    <a:pt x="9225" y="14857"/>
                  </a:lnTo>
                  <a:lnTo>
                    <a:pt x="9177" y="13741"/>
                  </a:lnTo>
                  <a:lnTo>
                    <a:pt x="9080" y="12575"/>
                  </a:lnTo>
                  <a:lnTo>
                    <a:pt x="8934" y="11459"/>
                  </a:lnTo>
                  <a:lnTo>
                    <a:pt x="8691" y="10342"/>
                  </a:lnTo>
                  <a:lnTo>
                    <a:pt x="8448" y="9225"/>
                  </a:lnTo>
                  <a:lnTo>
                    <a:pt x="8109" y="8109"/>
                  </a:lnTo>
                  <a:lnTo>
                    <a:pt x="7769" y="7040"/>
                  </a:lnTo>
                  <a:lnTo>
                    <a:pt x="7380" y="5972"/>
                  </a:lnTo>
                  <a:lnTo>
                    <a:pt x="6943" y="4953"/>
                  </a:lnTo>
                  <a:lnTo>
                    <a:pt x="6458" y="3885"/>
                  </a:lnTo>
                  <a:lnTo>
                    <a:pt x="5972" y="2913"/>
                  </a:lnTo>
                  <a:lnTo>
                    <a:pt x="5390" y="1894"/>
                  </a:lnTo>
                  <a:lnTo>
                    <a:pt x="4807" y="923"/>
                  </a:lnTo>
                  <a:lnTo>
                    <a:pt x="417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9"/>
            <p:cNvSpPr/>
            <p:nvPr/>
          </p:nvSpPr>
          <p:spPr>
            <a:xfrm>
              <a:off x="2422000" y="1163025"/>
              <a:ext cx="161475" cy="157825"/>
            </a:xfrm>
            <a:custGeom>
              <a:avLst/>
              <a:gdLst/>
              <a:ahLst/>
              <a:cxnLst/>
              <a:rect l="l" t="t" r="r" b="b"/>
              <a:pathLst>
                <a:path w="6459" h="6313" extrusionOk="0">
                  <a:moveTo>
                    <a:pt x="1943" y="1"/>
                  </a:moveTo>
                  <a:lnTo>
                    <a:pt x="1603" y="195"/>
                  </a:lnTo>
                  <a:lnTo>
                    <a:pt x="1312" y="389"/>
                  </a:lnTo>
                  <a:lnTo>
                    <a:pt x="1021" y="632"/>
                  </a:lnTo>
                  <a:lnTo>
                    <a:pt x="826" y="923"/>
                  </a:lnTo>
                  <a:lnTo>
                    <a:pt x="584" y="1214"/>
                  </a:lnTo>
                  <a:lnTo>
                    <a:pt x="389" y="1554"/>
                  </a:lnTo>
                  <a:lnTo>
                    <a:pt x="244" y="1894"/>
                  </a:lnTo>
                  <a:lnTo>
                    <a:pt x="147" y="2234"/>
                  </a:lnTo>
                  <a:lnTo>
                    <a:pt x="49" y="2622"/>
                  </a:lnTo>
                  <a:lnTo>
                    <a:pt x="1" y="3011"/>
                  </a:lnTo>
                  <a:lnTo>
                    <a:pt x="49" y="3399"/>
                  </a:lnTo>
                  <a:lnTo>
                    <a:pt x="98" y="3788"/>
                  </a:lnTo>
                  <a:lnTo>
                    <a:pt x="244" y="4127"/>
                  </a:lnTo>
                  <a:lnTo>
                    <a:pt x="438" y="4467"/>
                  </a:lnTo>
                  <a:lnTo>
                    <a:pt x="632" y="4807"/>
                  </a:lnTo>
                  <a:lnTo>
                    <a:pt x="923" y="5098"/>
                  </a:lnTo>
                  <a:lnTo>
                    <a:pt x="1215" y="5293"/>
                  </a:lnTo>
                  <a:lnTo>
                    <a:pt x="1506" y="5535"/>
                  </a:lnTo>
                  <a:lnTo>
                    <a:pt x="2137" y="5875"/>
                  </a:lnTo>
                  <a:lnTo>
                    <a:pt x="2865" y="6118"/>
                  </a:lnTo>
                  <a:lnTo>
                    <a:pt x="3594" y="6264"/>
                  </a:lnTo>
                  <a:lnTo>
                    <a:pt x="4322" y="6312"/>
                  </a:lnTo>
                  <a:lnTo>
                    <a:pt x="5050" y="6264"/>
                  </a:lnTo>
                  <a:lnTo>
                    <a:pt x="5439" y="6215"/>
                  </a:lnTo>
                  <a:lnTo>
                    <a:pt x="5779" y="6118"/>
                  </a:lnTo>
                  <a:lnTo>
                    <a:pt x="6118" y="6021"/>
                  </a:lnTo>
                  <a:lnTo>
                    <a:pt x="6458" y="5875"/>
                  </a:lnTo>
                  <a:lnTo>
                    <a:pt x="6118" y="5924"/>
                  </a:lnTo>
                  <a:lnTo>
                    <a:pt x="5730" y="6021"/>
                  </a:lnTo>
                  <a:lnTo>
                    <a:pt x="5050" y="6021"/>
                  </a:lnTo>
                  <a:lnTo>
                    <a:pt x="4371" y="5972"/>
                  </a:lnTo>
                  <a:lnTo>
                    <a:pt x="3691" y="5827"/>
                  </a:lnTo>
                  <a:lnTo>
                    <a:pt x="3011" y="5681"/>
                  </a:lnTo>
                  <a:lnTo>
                    <a:pt x="2380" y="5438"/>
                  </a:lnTo>
                  <a:lnTo>
                    <a:pt x="1797" y="5098"/>
                  </a:lnTo>
                  <a:lnTo>
                    <a:pt x="1263" y="4662"/>
                  </a:lnTo>
                  <a:lnTo>
                    <a:pt x="1069" y="4419"/>
                  </a:lnTo>
                  <a:lnTo>
                    <a:pt x="875" y="4176"/>
                  </a:lnTo>
                  <a:lnTo>
                    <a:pt x="681" y="3885"/>
                  </a:lnTo>
                  <a:lnTo>
                    <a:pt x="584" y="3593"/>
                  </a:lnTo>
                  <a:lnTo>
                    <a:pt x="535" y="3254"/>
                  </a:lnTo>
                  <a:lnTo>
                    <a:pt x="486" y="2962"/>
                  </a:lnTo>
                  <a:lnTo>
                    <a:pt x="486" y="2622"/>
                  </a:lnTo>
                  <a:lnTo>
                    <a:pt x="535" y="2282"/>
                  </a:lnTo>
                  <a:lnTo>
                    <a:pt x="729" y="1651"/>
                  </a:lnTo>
                  <a:lnTo>
                    <a:pt x="1021" y="1020"/>
                  </a:lnTo>
                  <a:lnTo>
                    <a:pt x="1457" y="486"/>
                  </a:lnTo>
                  <a:lnTo>
                    <a:pt x="194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9"/>
            <p:cNvSpPr/>
            <p:nvPr/>
          </p:nvSpPr>
          <p:spPr>
            <a:xfrm>
              <a:off x="1906150" y="1766275"/>
              <a:ext cx="650625" cy="1046325"/>
            </a:xfrm>
            <a:custGeom>
              <a:avLst/>
              <a:gdLst/>
              <a:ahLst/>
              <a:cxnLst/>
              <a:rect l="l" t="t" r="r" b="b"/>
              <a:pathLst>
                <a:path w="26025" h="41853" extrusionOk="0">
                  <a:moveTo>
                    <a:pt x="25344" y="1"/>
                  </a:moveTo>
                  <a:lnTo>
                    <a:pt x="25005" y="98"/>
                  </a:lnTo>
                  <a:lnTo>
                    <a:pt x="24616" y="244"/>
                  </a:lnTo>
                  <a:lnTo>
                    <a:pt x="24179" y="486"/>
                  </a:lnTo>
                  <a:lnTo>
                    <a:pt x="23742" y="826"/>
                  </a:lnTo>
                  <a:lnTo>
                    <a:pt x="23208" y="1215"/>
                  </a:lnTo>
                  <a:lnTo>
                    <a:pt x="22674" y="1700"/>
                  </a:lnTo>
                  <a:lnTo>
                    <a:pt x="22091" y="2283"/>
                  </a:lnTo>
                  <a:lnTo>
                    <a:pt x="21509" y="2865"/>
                  </a:lnTo>
                  <a:lnTo>
                    <a:pt x="20878" y="3545"/>
                  </a:lnTo>
                  <a:lnTo>
                    <a:pt x="20295" y="4273"/>
                  </a:lnTo>
                  <a:lnTo>
                    <a:pt x="19664" y="5099"/>
                  </a:lnTo>
                  <a:lnTo>
                    <a:pt x="18499" y="6701"/>
                  </a:lnTo>
                  <a:lnTo>
                    <a:pt x="17139" y="8643"/>
                  </a:lnTo>
                  <a:lnTo>
                    <a:pt x="15731" y="10779"/>
                  </a:lnTo>
                  <a:lnTo>
                    <a:pt x="14275" y="13110"/>
                  </a:lnTo>
                  <a:lnTo>
                    <a:pt x="11167" y="18062"/>
                  </a:lnTo>
                  <a:lnTo>
                    <a:pt x="8109" y="23112"/>
                  </a:lnTo>
                  <a:lnTo>
                    <a:pt x="2816" y="32045"/>
                  </a:lnTo>
                  <a:lnTo>
                    <a:pt x="971" y="35055"/>
                  </a:lnTo>
                  <a:lnTo>
                    <a:pt x="49" y="36560"/>
                  </a:lnTo>
                  <a:lnTo>
                    <a:pt x="0" y="36706"/>
                  </a:lnTo>
                  <a:lnTo>
                    <a:pt x="0" y="36852"/>
                  </a:lnTo>
                  <a:lnTo>
                    <a:pt x="97" y="37046"/>
                  </a:lnTo>
                  <a:lnTo>
                    <a:pt x="195" y="37240"/>
                  </a:lnTo>
                  <a:lnTo>
                    <a:pt x="680" y="37677"/>
                  </a:lnTo>
                  <a:lnTo>
                    <a:pt x="1311" y="38163"/>
                  </a:lnTo>
                  <a:lnTo>
                    <a:pt x="2088" y="38697"/>
                  </a:lnTo>
                  <a:lnTo>
                    <a:pt x="3011" y="39231"/>
                  </a:lnTo>
                  <a:lnTo>
                    <a:pt x="4030" y="39765"/>
                  </a:lnTo>
                  <a:lnTo>
                    <a:pt x="5098" y="40250"/>
                  </a:lnTo>
                  <a:lnTo>
                    <a:pt x="6215" y="40736"/>
                  </a:lnTo>
                  <a:lnTo>
                    <a:pt x="7283" y="41124"/>
                  </a:lnTo>
                  <a:lnTo>
                    <a:pt x="8351" y="41464"/>
                  </a:lnTo>
                  <a:lnTo>
                    <a:pt x="9322" y="41707"/>
                  </a:lnTo>
                  <a:lnTo>
                    <a:pt x="10196" y="41804"/>
                  </a:lnTo>
                  <a:lnTo>
                    <a:pt x="10536" y="41853"/>
                  </a:lnTo>
                  <a:lnTo>
                    <a:pt x="10876" y="41804"/>
                  </a:lnTo>
                  <a:lnTo>
                    <a:pt x="11167" y="41755"/>
                  </a:lnTo>
                  <a:lnTo>
                    <a:pt x="11410" y="41658"/>
                  </a:lnTo>
                  <a:lnTo>
                    <a:pt x="11604" y="41513"/>
                  </a:lnTo>
                  <a:lnTo>
                    <a:pt x="11750" y="41319"/>
                  </a:lnTo>
                  <a:lnTo>
                    <a:pt x="12770" y="39182"/>
                  </a:lnTo>
                  <a:lnTo>
                    <a:pt x="14420" y="35395"/>
                  </a:lnTo>
                  <a:lnTo>
                    <a:pt x="16459" y="30394"/>
                  </a:lnTo>
                  <a:lnTo>
                    <a:pt x="17625" y="27578"/>
                  </a:lnTo>
                  <a:lnTo>
                    <a:pt x="18790" y="24568"/>
                  </a:lnTo>
                  <a:lnTo>
                    <a:pt x="19955" y="21509"/>
                  </a:lnTo>
                  <a:lnTo>
                    <a:pt x="21120" y="18353"/>
                  </a:lnTo>
                  <a:lnTo>
                    <a:pt x="22189" y="15198"/>
                  </a:lnTo>
                  <a:lnTo>
                    <a:pt x="23208" y="12090"/>
                  </a:lnTo>
                  <a:lnTo>
                    <a:pt x="24131" y="9031"/>
                  </a:lnTo>
                  <a:lnTo>
                    <a:pt x="24907" y="6167"/>
                  </a:lnTo>
                  <a:lnTo>
                    <a:pt x="25539" y="3497"/>
                  </a:lnTo>
                  <a:lnTo>
                    <a:pt x="25781" y="2234"/>
                  </a:lnTo>
                  <a:lnTo>
                    <a:pt x="26024" y="1069"/>
                  </a:lnTo>
                  <a:lnTo>
                    <a:pt x="26024" y="681"/>
                  </a:lnTo>
                  <a:lnTo>
                    <a:pt x="25976" y="341"/>
                  </a:lnTo>
                  <a:lnTo>
                    <a:pt x="25927" y="244"/>
                  </a:lnTo>
                  <a:lnTo>
                    <a:pt x="25830" y="147"/>
                  </a:lnTo>
                  <a:lnTo>
                    <a:pt x="25733" y="49"/>
                  </a:lnTo>
                  <a:lnTo>
                    <a:pt x="25636" y="49"/>
                  </a:lnTo>
                  <a:lnTo>
                    <a:pt x="25344"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9"/>
            <p:cNvSpPr/>
            <p:nvPr/>
          </p:nvSpPr>
          <p:spPr>
            <a:xfrm>
              <a:off x="1793275" y="2671775"/>
              <a:ext cx="375075" cy="452775"/>
            </a:xfrm>
            <a:custGeom>
              <a:avLst/>
              <a:gdLst/>
              <a:ahLst/>
              <a:cxnLst/>
              <a:rect l="l" t="t" r="r" b="b"/>
              <a:pathLst>
                <a:path w="15003" h="18111" extrusionOk="0">
                  <a:moveTo>
                    <a:pt x="4807" y="1"/>
                  </a:moveTo>
                  <a:lnTo>
                    <a:pt x="4273" y="826"/>
                  </a:lnTo>
                  <a:lnTo>
                    <a:pt x="3690" y="1846"/>
                  </a:lnTo>
                  <a:lnTo>
                    <a:pt x="3107" y="3059"/>
                  </a:lnTo>
                  <a:lnTo>
                    <a:pt x="2525" y="4322"/>
                  </a:lnTo>
                  <a:lnTo>
                    <a:pt x="1942" y="5584"/>
                  </a:lnTo>
                  <a:lnTo>
                    <a:pt x="1505" y="6749"/>
                  </a:lnTo>
                  <a:lnTo>
                    <a:pt x="1117" y="7769"/>
                  </a:lnTo>
                  <a:lnTo>
                    <a:pt x="825" y="8546"/>
                  </a:lnTo>
                  <a:lnTo>
                    <a:pt x="631" y="9323"/>
                  </a:lnTo>
                  <a:lnTo>
                    <a:pt x="437" y="10342"/>
                  </a:lnTo>
                  <a:lnTo>
                    <a:pt x="243" y="11459"/>
                  </a:lnTo>
                  <a:lnTo>
                    <a:pt x="49" y="12576"/>
                  </a:lnTo>
                  <a:lnTo>
                    <a:pt x="0" y="13692"/>
                  </a:lnTo>
                  <a:lnTo>
                    <a:pt x="0" y="14178"/>
                  </a:lnTo>
                  <a:lnTo>
                    <a:pt x="49" y="14663"/>
                  </a:lnTo>
                  <a:lnTo>
                    <a:pt x="97" y="15052"/>
                  </a:lnTo>
                  <a:lnTo>
                    <a:pt x="243" y="15392"/>
                  </a:lnTo>
                  <a:lnTo>
                    <a:pt x="388" y="15634"/>
                  </a:lnTo>
                  <a:lnTo>
                    <a:pt x="631" y="15780"/>
                  </a:lnTo>
                  <a:lnTo>
                    <a:pt x="825" y="15828"/>
                  </a:lnTo>
                  <a:lnTo>
                    <a:pt x="1068" y="15877"/>
                  </a:lnTo>
                  <a:lnTo>
                    <a:pt x="1262" y="15877"/>
                  </a:lnTo>
                  <a:lnTo>
                    <a:pt x="1408" y="15828"/>
                  </a:lnTo>
                  <a:lnTo>
                    <a:pt x="1699" y="15683"/>
                  </a:lnTo>
                  <a:lnTo>
                    <a:pt x="1942" y="15489"/>
                  </a:lnTo>
                  <a:lnTo>
                    <a:pt x="2088" y="15246"/>
                  </a:lnTo>
                  <a:lnTo>
                    <a:pt x="2233" y="15052"/>
                  </a:lnTo>
                  <a:lnTo>
                    <a:pt x="2282" y="14809"/>
                  </a:lnTo>
                  <a:lnTo>
                    <a:pt x="2282" y="15197"/>
                  </a:lnTo>
                  <a:lnTo>
                    <a:pt x="2331" y="15537"/>
                  </a:lnTo>
                  <a:lnTo>
                    <a:pt x="2428" y="15974"/>
                  </a:lnTo>
                  <a:lnTo>
                    <a:pt x="2525" y="16411"/>
                  </a:lnTo>
                  <a:lnTo>
                    <a:pt x="2767" y="16848"/>
                  </a:lnTo>
                  <a:lnTo>
                    <a:pt x="2913" y="16994"/>
                  </a:lnTo>
                  <a:lnTo>
                    <a:pt x="3059" y="17188"/>
                  </a:lnTo>
                  <a:lnTo>
                    <a:pt x="3253" y="17285"/>
                  </a:lnTo>
                  <a:lnTo>
                    <a:pt x="3496" y="17382"/>
                  </a:lnTo>
                  <a:lnTo>
                    <a:pt x="3739" y="17431"/>
                  </a:lnTo>
                  <a:lnTo>
                    <a:pt x="3981" y="17431"/>
                  </a:lnTo>
                  <a:lnTo>
                    <a:pt x="4176" y="17382"/>
                  </a:lnTo>
                  <a:lnTo>
                    <a:pt x="4370" y="17285"/>
                  </a:lnTo>
                  <a:lnTo>
                    <a:pt x="4515" y="17139"/>
                  </a:lnTo>
                  <a:lnTo>
                    <a:pt x="4661" y="16994"/>
                  </a:lnTo>
                  <a:lnTo>
                    <a:pt x="4952" y="16605"/>
                  </a:lnTo>
                  <a:lnTo>
                    <a:pt x="5147" y="16217"/>
                  </a:lnTo>
                  <a:lnTo>
                    <a:pt x="5292" y="15877"/>
                  </a:lnTo>
                  <a:lnTo>
                    <a:pt x="5389" y="15537"/>
                  </a:lnTo>
                  <a:lnTo>
                    <a:pt x="5438" y="15877"/>
                  </a:lnTo>
                  <a:lnTo>
                    <a:pt x="5486" y="16265"/>
                  </a:lnTo>
                  <a:lnTo>
                    <a:pt x="5584" y="16702"/>
                  </a:lnTo>
                  <a:lnTo>
                    <a:pt x="5778" y="17139"/>
                  </a:lnTo>
                  <a:lnTo>
                    <a:pt x="6020" y="17528"/>
                  </a:lnTo>
                  <a:lnTo>
                    <a:pt x="6166" y="17722"/>
                  </a:lnTo>
                  <a:lnTo>
                    <a:pt x="6360" y="17868"/>
                  </a:lnTo>
                  <a:lnTo>
                    <a:pt x="6555" y="17965"/>
                  </a:lnTo>
                  <a:lnTo>
                    <a:pt x="6797" y="18062"/>
                  </a:lnTo>
                  <a:lnTo>
                    <a:pt x="7040" y="18110"/>
                  </a:lnTo>
                  <a:lnTo>
                    <a:pt x="7234" y="18062"/>
                  </a:lnTo>
                  <a:lnTo>
                    <a:pt x="7428" y="17965"/>
                  </a:lnTo>
                  <a:lnTo>
                    <a:pt x="7623" y="17868"/>
                  </a:lnTo>
                  <a:lnTo>
                    <a:pt x="7768" y="17722"/>
                  </a:lnTo>
                  <a:lnTo>
                    <a:pt x="7865" y="17528"/>
                  </a:lnTo>
                  <a:lnTo>
                    <a:pt x="8060" y="17139"/>
                  </a:lnTo>
                  <a:lnTo>
                    <a:pt x="8205" y="16702"/>
                  </a:lnTo>
                  <a:lnTo>
                    <a:pt x="8302" y="16363"/>
                  </a:lnTo>
                  <a:lnTo>
                    <a:pt x="8351" y="15974"/>
                  </a:lnTo>
                  <a:lnTo>
                    <a:pt x="8400" y="16265"/>
                  </a:lnTo>
                  <a:lnTo>
                    <a:pt x="8400" y="16605"/>
                  </a:lnTo>
                  <a:lnTo>
                    <a:pt x="8497" y="16945"/>
                  </a:lnTo>
                  <a:lnTo>
                    <a:pt x="8642" y="17334"/>
                  </a:lnTo>
                  <a:lnTo>
                    <a:pt x="8739" y="17479"/>
                  </a:lnTo>
                  <a:lnTo>
                    <a:pt x="8836" y="17625"/>
                  </a:lnTo>
                  <a:lnTo>
                    <a:pt x="8982" y="17722"/>
                  </a:lnTo>
                  <a:lnTo>
                    <a:pt x="9128" y="17771"/>
                  </a:lnTo>
                  <a:lnTo>
                    <a:pt x="9322" y="17819"/>
                  </a:lnTo>
                  <a:lnTo>
                    <a:pt x="9516" y="17819"/>
                  </a:lnTo>
                  <a:lnTo>
                    <a:pt x="9759" y="17722"/>
                  </a:lnTo>
                  <a:lnTo>
                    <a:pt x="10002" y="17528"/>
                  </a:lnTo>
                  <a:lnTo>
                    <a:pt x="10147" y="17334"/>
                  </a:lnTo>
                  <a:lnTo>
                    <a:pt x="10342" y="17042"/>
                  </a:lnTo>
                  <a:lnTo>
                    <a:pt x="10439" y="16702"/>
                  </a:lnTo>
                  <a:lnTo>
                    <a:pt x="10536" y="16314"/>
                  </a:lnTo>
                  <a:lnTo>
                    <a:pt x="10681" y="15440"/>
                  </a:lnTo>
                  <a:lnTo>
                    <a:pt x="10924" y="13547"/>
                  </a:lnTo>
                  <a:lnTo>
                    <a:pt x="11118" y="12673"/>
                  </a:lnTo>
                  <a:lnTo>
                    <a:pt x="11167" y="12284"/>
                  </a:lnTo>
                  <a:lnTo>
                    <a:pt x="11313" y="11896"/>
                  </a:lnTo>
                  <a:lnTo>
                    <a:pt x="13206" y="7672"/>
                  </a:lnTo>
                  <a:lnTo>
                    <a:pt x="15003" y="3691"/>
                  </a:lnTo>
                  <a:lnTo>
                    <a:pt x="4807"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9"/>
            <p:cNvSpPr/>
            <p:nvPr/>
          </p:nvSpPr>
          <p:spPr>
            <a:xfrm>
              <a:off x="1985050" y="2908475"/>
              <a:ext cx="44925" cy="167525"/>
            </a:xfrm>
            <a:custGeom>
              <a:avLst/>
              <a:gdLst/>
              <a:ahLst/>
              <a:cxnLst/>
              <a:rect l="l" t="t" r="r" b="b"/>
              <a:pathLst>
                <a:path w="1797" h="6701" extrusionOk="0">
                  <a:moveTo>
                    <a:pt x="1797" y="0"/>
                  </a:moveTo>
                  <a:lnTo>
                    <a:pt x="1748" y="49"/>
                  </a:lnTo>
                  <a:lnTo>
                    <a:pt x="1214" y="874"/>
                  </a:lnTo>
                  <a:lnTo>
                    <a:pt x="777" y="1651"/>
                  </a:lnTo>
                  <a:lnTo>
                    <a:pt x="437" y="2379"/>
                  </a:lnTo>
                  <a:lnTo>
                    <a:pt x="194" y="3108"/>
                  </a:lnTo>
                  <a:lnTo>
                    <a:pt x="49" y="3884"/>
                  </a:lnTo>
                  <a:lnTo>
                    <a:pt x="0" y="4710"/>
                  </a:lnTo>
                  <a:lnTo>
                    <a:pt x="49" y="5632"/>
                  </a:lnTo>
                  <a:lnTo>
                    <a:pt x="292" y="6603"/>
                  </a:lnTo>
                  <a:lnTo>
                    <a:pt x="292" y="6652"/>
                  </a:lnTo>
                  <a:lnTo>
                    <a:pt x="340" y="6700"/>
                  </a:lnTo>
                  <a:lnTo>
                    <a:pt x="389" y="6652"/>
                  </a:lnTo>
                  <a:lnTo>
                    <a:pt x="389" y="6555"/>
                  </a:lnTo>
                  <a:lnTo>
                    <a:pt x="340" y="5584"/>
                  </a:lnTo>
                  <a:lnTo>
                    <a:pt x="340" y="4710"/>
                  </a:lnTo>
                  <a:lnTo>
                    <a:pt x="389" y="3933"/>
                  </a:lnTo>
                  <a:lnTo>
                    <a:pt x="534" y="3205"/>
                  </a:lnTo>
                  <a:lnTo>
                    <a:pt x="729" y="2476"/>
                  </a:lnTo>
                  <a:lnTo>
                    <a:pt x="1020" y="1748"/>
                  </a:lnTo>
                  <a:lnTo>
                    <a:pt x="1360" y="923"/>
                  </a:lnTo>
                  <a:lnTo>
                    <a:pt x="1797" y="97"/>
                  </a:lnTo>
                  <a:lnTo>
                    <a:pt x="179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9"/>
            <p:cNvSpPr/>
            <p:nvPr/>
          </p:nvSpPr>
          <p:spPr>
            <a:xfrm>
              <a:off x="1917075" y="2886625"/>
              <a:ext cx="43725" cy="177225"/>
            </a:xfrm>
            <a:custGeom>
              <a:avLst/>
              <a:gdLst/>
              <a:ahLst/>
              <a:cxnLst/>
              <a:rect l="l" t="t" r="r" b="b"/>
              <a:pathLst>
                <a:path w="1749" h="7089" extrusionOk="0">
                  <a:moveTo>
                    <a:pt x="1700" y="0"/>
                  </a:moveTo>
                  <a:lnTo>
                    <a:pt x="1214" y="923"/>
                  </a:lnTo>
                  <a:lnTo>
                    <a:pt x="826" y="1748"/>
                  </a:lnTo>
                  <a:lnTo>
                    <a:pt x="486" y="2574"/>
                  </a:lnTo>
                  <a:lnTo>
                    <a:pt x="243" y="3350"/>
                  </a:lnTo>
                  <a:lnTo>
                    <a:pt x="49" y="4176"/>
                  </a:lnTo>
                  <a:lnTo>
                    <a:pt x="0" y="5001"/>
                  </a:lnTo>
                  <a:lnTo>
                    <a:pt x="0" y="5924"/>
                  </a:lnTo>
                  <a:lnTo>
                    <a:pt x="97" y="6992"/>
                  </a:lnTo>
                  <a:lnTo>
                    <a:pt x="97" y="7040"/>
                  </a:lnTo>
                  <a:lnTo>
                    <a:pt x="146" y="7089"/>
                  </a:lnTo>
                  <a:lnTo>
                    <a:pt x="195" y="7089"/>
                  </a:lnTo>
                  <a:lnTo>
                    <a:pt x="243" y="6992"/>
                  </a:lnTo>
                  <a:lnTo>
                    <a:pt x="243" y="5972"/>
                  </a:lnTo>
                  <a:lnTo>
                    <a:pt x="292" y="5050"/>
                  </a:lnTo>
                  <a:lnTo>
                    <a:pt x="437" y="4224"/>
                  </a:lnTo>
                  <a:lnTo>
                    <a:pt x="583" y="3447"/>
                  </a:lnTo>
                  <a:lnTo>
                    <a:pt x="777" y="2622"/>
                  </a:lnTo>
                  <a:lnTo>
                    <a:pt x="1020" y="1845"/>
                  </a:lnTo>
                  <a:lnTo>
                    <a:pt x="1360" y="971"/>
                  </a:lnTo>
                  <a:lnTo>
                    <a:pt x="1748" y="49"/>
                  </a:lnTo>
                  <a:lnTo>
                    <a:pt x="17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9"/>
            <p:cNvSpPr/>
            <p:nvPr/>
          </p:nvSpPr>
          <p:spPr>
            <a:xfrm>
              <a:off x="1843025" y="2863550"/>
              <a:ext cx="53425" cy="174825"/>
            </a:xfrm>
            <a:custGeom>
              <a:avLst/>
              <a:gdLst/>
              <a:ahLst/>
              <a:cxnLst/>
              <a:rect l="l" t="t" r="r" b="b"/>
              <a:pathLst>
                <a:path w="2137" h="6993" extrusionOk="0">
                  <a:moveTo>
                    <a:pt x="2040" y="1"/>
                  </a:moveTo>
                  <a:lnTo>
                    <a:pt x="1506" y="729"/>
                  </a:lnTo>
                  <a:lnTo>
                    <a:pt x="1020" y="1554"/>
                  </a:lnTo>
                  <a:lnTo>
                    <a:pt x="680" y="2380"/>
                  </a:lnTo>
                  <a:lnTo>
                    <a:pt x="389" y="3205"/>
                  </a:lnTo>
                  <a:lnTo>
                    <a:pt x="146" y="4128"/>
                  </a:lnTo>
                  <a:lnTo>
                    <a:pt x="49" y="5002"/>
                  </a:lnTo>
                  <a:lnTo>
                    <a:pt x="1" y="5924"/>
                  </a:lnTo>
                  <a:lnTo>
                    <a:pt x="49" y="6847"/>
                  </a:lnTo>
                  <a:lnTo>
                    <a:pt x="49" y="6944"/>
                  </a:lnTo>
                  <a:lnTo>
                    <a:pt x="98" y="6992"/>
                  </a:lnTo>
                  <a:lnTo>
                    <a:pt x="98" y="6944"/>
                  </a:lnTo>
                  <a:lnTo>
                    <a:pt x="146" y="6847"/>
                  </a:lnTo>
                  <a:lnTo>
                    <a:pt x="195" y="5876"/>
                  </a:lnTo>
                  <a:lnTo>
                    <a:pt x="341" y="4953"/>
                  </a:lnTo>
                  <a:lnTo>
                    <a:pt x="486" y="4128"/>
                  </a:lnTo>
                  <a:lnTo>
                    <a:pt x="680" y="3302"/>
                  </a:lnTo>
                  <a:lnTo>
                    <a:pt x="923" y="2525"/>
                  </a:lnTo>
                  <a:lnTo>
                    <a:pt x="1214" y="1749"/>
                  </a:lnTo>
                  <a:lnTo>
                    <a:pt x="1651" y="923"/>
                  </a:lnTo>
                  <a:lnTo>
                    <a:pt x="2137" y="49"/>
                  </a:lnTo>
                  <a:lnTo>
                    <a:pt x="213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9"/>
            <p:cNvSpPr/>
            <p:nvPr/>
          </p:nvSpPr>
          <p:spPr>
            <a:xfrm>
              <a:off x="2026325" y="2716675"/>
              <a:ext cx="191800" cy="298625"/>
            </a:xfrm>
            <a:custGeom>
              <a:avLst/>
              <a:gdLst/>
              <a:ahLst/>
              <a:cxnLst/>
              <a:rect l="l" t="t" r="r" b="b"/>
              <a:pathLst>
                <a:path w="7672" h="11945" extrusionOk="0">
                  <a:moveTo>
                    <a:pt x="2039" y="1"/>
                  </a:moveTo>
                  <a:lnTo>
                    <a:pt x="1457" y="98"/>
                  </a:lnTo>
                  <a:lnTo>
                    <a:pt x="971" y="244"/>
                  </a:lnTo>
                  <a:lnTo>
                    <a:pt x="728" y="341"/>
                  </a:lnTo>
                  <a:lnTo>
                    <a:pt x="534" y="487"/>
                  </a:lnTo>
                  <a:lnTo>
                    <a:pt x="340" y="632"/>
                  </a:lnTo>
                  <a:lnTo>
                    <a:pt x="243" y="826"/>
                  </a:lnTo>
                  <a:lnTo>
                    <a:pt x="97" y="1021"/>
                  </a:lnTo>
                  <a:lnTo>
                    <a:pt x="49" y="1263"/>
                  </a:lnTo>
                  <a:lnTo>
                    <a:pt x="0" y="1749"/>
                  </a:lnTo>
                  <a:lnTo>
                    <a:pt x="0" y="2234"/>
                  </a:lnTo>
                  <a:lnTo>
                    <a:pt x="97" y="2671"/>
                  </a:lnTo>
                  <a:lnTo>
                    <a:pt x="243" y="3108"/>
                  </a:lnTo>
                  <a:lnTo>
                    <a:pt x="437" y="3545"/>
                  </a:lnTo>
                  <a:lnTo>
                    <a:pt x="728" y="3934"/>
                  </a:lnTo>
                  <a:lnTo>
                    <a:pt x="971" y="4274"/>
                  </a:lnTo>
                  <a:lnTo>
                    <a:pt x="1262" y="4613"/>
                  </a:lnTo>
                  <a:lnTo>
                    <a:pt x="1845" y="5196"/>
                  </a:lnTo>
                  <a:lnTo>
                    <a:pt x="2379" y="5682"/>
                  </a:lnTo>
                  <a:lnTo>
                    <a:pt x="2913" y="6021"/>
                  </a:lnTo>
                  <a:lnTo>
                    <a:pt x="2525" y="6701"/>
                  </a:lnTo>
                  <a:lnTo>
                    <a:pt x="2136" y="7478"/>
                  </a:lnTo>
                  <a:lnTo>
                    <a:pt x="1796" y="8303"/>
                  </a:lnTo>
                  <a:lnTo>
                    <a:pt x="1505" y="9177"/>
                  </a:lnTo>
                  <a:lnTo>
                    <a:pt x="1408" y="9614"/>
                  </a:lnTo>
                  <a:lnTo>
                    <a:pt x="1359" y="10051"/>
                  </a:lnTo>
                  <a:lnTo>
                    <a:pt x="1311" y="10440"/>
                  </a:lnTo>
                  <a:lnTo>
                    <a:pt x="1311" y="10780"/>
                  </a:lnTo>
                  <a:lnTo>
                    <a:pt x="1408" y="11119"/>
                  </a:lnTo>
                  <a:lnTo>
                    <a:pt x="1505" y="11411"/>
                  </a:lnTo>
                  <a:lnTo>
                    <a:pt x="1699" y="11653"/>
                  </a:lnTo>
                  <a:lnTo>
                    <a:pt x="1942" y="11896"/>
                  </a:lnTo>
                  <a:lnTo>
                    <a:pt x="2039" y="11945"/>
                  </a:lnTo>
                  <a:lnTo>
                    <a:pt x="2185" y="11945"/>
                  </a:lnTo>
                  <a:lnTo>
                    <a:pt x="2476" y="11896"/>
                  </a:lnTo>
                  <a:lnTo>
                    <a:pt x="2816" y="11751"/>
                  </a:lnTo>
                  <a:lnTo>
                    <a:pt x="3156" y="11459"/>
                  </a:lnTo>
                  <a:lnTo>
                    <a:pt x="3544" y="11119"/>
                  </a:lnTo>
                  <a:lnTo>
                    <a:pt x="3981" y="10731"/>
                  </a:lnTo>
                  <a:lnTo>
                    <a:pt x="4807" y="9760"/>
                  </a:lnTo>
                  <a:lnTo>
                    <a:pt x="5583" y="8692"/>
                  </a:lnTo>
                  <a:lnTo>
                    <a:pt x="6312" y="7624"/>
                  </a:lnTo>
                  <a:lnTo>
                    <a:pt x="6797" y="6701"/>
                  </a:lnTo>
                  <a:lnTo>
                    <a:pt x="6991" y="6264"/>
                  </a:lnTo>
                  <a:lnTo>
                    <a:pt x="7089" y="5973"/>
                  </a:lnTo>
                  <a:lnTo>
                    <a:pt x="7234" y="5293"/>
                  </a:lnTo>
                  <a:lnTo>
                    <a:pt x="7380" y="4516"/>
                  </a:lnTo>
                  <a:lnTo>
                    <a:pt x="7574" y="2866"/>
                  </a:lnTo>
                  <a:lnTo>
                    <a:pt x="7671" y="923"/>
                  </a:lnTo>
                  <a:lnTo>
                    <a:pt x="6555" y="632"/>
                  </a:lnTo>
                  <a:lnTo>
                    <a:pt x="5389" y="341"/>
                  </a:lnTo>
                  <a:lnTo>
                    <a:pt x="4078" y="98"/>
                  </a:lnTo>
                  <a:lnTo>
                    <a:pt x="3399"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9"/>
            <p:cNvSpPr/>
            <p:nvPr/>
          </p:nvSpPr>
          <p:spPr>
            <a:xfrm>
              <a:off x="2021450" y="2748250"/>
              <a:ext cx="81350" cy="256125"/>
            </a:xfrm>
            <a:custGeom>
              <a:avLst/>
              <a:gdLst/>
              <a:ahLst/>
              <a:cxnLst/>
              <a:rect l="l" t="t" r="r" b="b"/>
              <a:pathLst>
                <a:path w="3254" h="10245" extrusionOk="0">
                  <a:moveTo>
                    <a:pt x="98" y="0"/>
                  </a:moveTo>
                  <a:lnTo>
                    <a:pt x="49" y="49"/>
                  </a:lnTo>
                  <a:lnTo>
                    <a:pt x="1" y="389"/>
                  </a:lnTo>
                  <a:lnTo>
                    <a:pt x="49" y="777"/>
                  </a:lnTo>
                  <a:lnTo>
                    <a:pt x="49" y="1117"/>
                  </a:lnTo>
                  <a:lnTo>
                    <a:pt x="146" y="1457"/>
                  </a:lnTo>
                  <a:lnTo>
                    <a:pt x="244" y="1797"/>
                  </a:lnTo>
                  <a:lnTo>
                    <a:pt x="389" y="2137"/>
                  </a:lnTo>
                  <a:lnTo>
                    <a:pt x="729" y="2816"/>
                  </a:lnTo>
                  <a:lnTo>
                    <a:pt x="1166" y="3399"/>
                  </a:lnTo>
                  <a:lnTo>
                    <a:pt x="1700" y="3933"/>
                  </a:lnTo>
                  <a:lnTo>
                    <a:pt x="2234" y="4467"/>
                  </a:lnTo>
                  <a:lnTo>
                    <a:pt x="2817" y="4856"/>
                  </a:lnTo>
                  <a:lnTo>
                    <a:pt x="2137" y="6118"/>
                  </a:lnTo>
                  <a:lnTo>
                    <a:pt x="1846" y="6798"/>
                  </a:lnTo>
                  <a:lnTo>
                    <a:pt x="1554" y="7477"/>
                  </a:lnTo>
                  <a:lnTo>
                    <a:pt x="1409" y="8206"/>
                  </a:lnTo>
                  <a:lnTo>
                    <a:pt x="1360" y="8545"/>
                  </a:lnTo>
                  <a:lnTo>
                    <a:pt x="1360" y="8885"/>
                  </a:lnTo>
                  <a:lnTo>
                    <a:pt x="1409" y="9225"/>
                  </a:lnTo>
                  <a:lnTo>
                    <a:pt x="1457" y="9565"/>
                  </a:lnTo>
                  <a:lnTo>
                    <a:pt x="1603" y="9905"/>
                  </a:lnTo>
                  <a:lnTo>
                    <a:pt x="1797" y="10245"/>
                  </a:lnTo>
                  <a:lnTo>
                    <a:pt x="1700" y="9905"/>
                  </a:lnTo>
                  <a:lnTo>
                    <a:pt x="1652" y="9517"/>
                  </a:lnTo>
                  <a:lnTo>
                    <a:pt x="1603" y="9177"/>
                  </a:lnTo>
                  <a:lnTo>
                    <a:pt x="1603" y="8837"/>
                  </a:lnTo>
                  <a:lnTo>
                    <a:pt x="1652" y="8497"/>
                  </a:lnTo>
                  <a:lnTo>
                    <a:pt x="1749" y="8157"/>
                  </a:lnTo>
                  <a:lnTo>
                    <a:pt x="1943" y="7477"/>
                  </a:lnTo>
                  <a:lnTo>
                    <a:pt x="2234" y="6798"/>
                  </a:lnTo>
                  <a:lnTo>
                    <a:pt x="2574" y="6118"/>
                  </a:lnTo>
                  <a:lnTo>
                    <a:pt x="3254" y="4856"/>
                  </a:lnTo>
                  <a:lnTo>
                    <a:pt x="3254" y="4758"/>
                  </a:lnTo>
                  <a:lnTo>
                    <a:pt x="3205" y="4661"/>
                  </a:lnTo>
                  <a:lnTo>
                    <a:pt x="3157" y="4613"/>
                  </a:lnTo>
                  <a:lnTo>
                    <a:pt x="2623" y="4224"/>
                  </a:lnTo>
                  <a:lnTo>
                    <a:pt x="2089" y="3739"/>
                  </a:lnTo>
                  <a:lnTo>
                    <a:pt x="1603" y="3205"/>
                  </a:lnTo>
                  <a:lnTo>
                    <a:pt x="1117" y="2622"/>
                  </a:lnTo>
                  <a:lnTo>
                    <a:pt x="729" y="2040"/>
                  </a:lnTo>
                  <a:lnTo>
                    <a:pt x="389" y="1360"/>
                  </a:lnTo>
                  <a:lnTo>
                    <a:pt x="292" y="1068"/>
                  </a:lnTo>
                  <a:lnTo>
                    <a:pt x="195" y="729"/>
                  </a:lnTo>
                  <a:lnTo>
                    <a:pt x="146" y="389"/>
                  </a:lnTo>
                  <a:lnTo>
                    <a:pt x="146" y="49"/>
                  </a:lnTo>
                  <a:lnTo>
                    <a:pt x="9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9"/>
            <p:cNvSpPr/>
            <p:nvPr/>
          </p:nvSpPr>
          <p:spPr>
            <a:xfrm>
              <a:off x="2203525" y="1755350"/>
              <a:ext cx="360525" cy="513475"/>
            </a:xfrm>
            <a:custGeom>
              <a:avLst/>
              <a:gdLst/>
              <a:ahLst/>
              <a:cxnLst/>
              <a:rect l="l" t="t" r="r" b="b"/>
              <a:pathLst>
                <a:path w="14421" h="20539" extrusionOk="0">
                  <a:moveTo>
                    <a:pt x="13498" y="1"/>
                  </a:moveTo>
                  <a:lnTo>
                    <a:pt x="13158" y="49"/>
                  </a:lnTo>
                  <a:lnTo>
                    <a:pt x="12770" y="195"/>
                  </a:lnTo>
                  <a:lnTo>
                    <a:pt x="12333" y="389"/>
                  </a:lnTo>
                  <a:lnTo>
                    <a:pt x="11847" y="729"/>
                  </a:lnTo>
                  <a:lnTo>
                    <a:pt x="11265" y="1166"/>
                  </a:lnTo>
                  <a:lnTo>
                    <a:pt x="10633" y="1652"/>
                  </a:lnTo>
                  <a:lnTo>
                    <a:pt x="9954" y="2283"/>
                  </a:lnTo>
                  <a:lnTo>
                    <a:pt x="9177" y="3060"/>
                  </a:lnTo>
                  <a:lnTo>
                    <a:pt x="8400" y="3934"/>
                  </a:lnTo>
                  <a:lnTo>
                    <a:pt x="7575" y="4905"/>
                  </a:lnTo>
                  <a:lnTo>
                    <a:pt x="5875" y="6992"/>
                  </a:lnTo>
                  <a:lnTo>
                    <a:pt x="4176" y="9226"/>
                  </a:lnTo>
                  <a:lnTo>
                    <a:pt x="2574" y="11459"/>
                  </a:lnTo>
                  <a:lnTo>
                    <a:pt x="1214" y="13353"/>
                  </a:lnTo>
                  <a:lnTo>
                    <a:pt x="1" y="15149"/>
                  </a:lnTo>
                  <a:lnTo>
                    <a:pt x="3788" y="17140"/>
                  </a:lnTo>
                  <a:lnTo>
                    <a:pt x="7769" y="19276"/>
                  </a:lnTo>
                  <a:lnTo>
                    <a:pt x="9225" y="20053"/>
                  </a:lnTo>
                  <a:lnTo>
                    <a:pt x="9954" y="20538"/>
                  </a:lnTo>
                  <a:lnTo>
                    <a:pt x="10488" y="18742"/>
                  </a:lnTo>
                  <a:lnTo>
                    <a:pt x="11750" y="14421"/>
                  </a:lnTo>
                  <a:lnTo>
                    <a:pt x="12478" y="11799"/>
                  </a:lnTo>
                  <a:lnTo>
                    <a:pt x="13158" y="9129"/>
                  </a:lnTo>
                  <a:lnTo>
                    <a:pt x="13741" y="6701"/>
                  </a:lnTo>
                  <a:lnTo>
                    <a:pt x="13984" y="5584"/>
                  </a:lnTo>
                  <a:lnTo>
                    <a:pt x="14129" y="4565"/>
                  </a:lnTo>
                  <a:lnTo>
                    <a:pt x="14372" y="2914"/>
                  </a:lnTo>
                  <a:lnTo>
                    <a:pt x="14420" y="2234"/>
                  </a:lnTo>
                  <a:lnTo>
                    <a:pt x="14420" y="1652"/>
                  </a:lnTo>
                  <a:lnTo>
                    <a:pt x="14372" y="1118"/>
                  </a:lnTo>
                  <a:lnTo>
                    <a:pt x="14323" y="729"/>
                  </a:lnTo>
                  <a:lnTo>
                    <a:pt x="14178" y="389"/>
                  </a:lnTo>
                  <a:lnTo>
                    <a:pt x="14032" y="147"/>
                  </a:lnTo>
                  <a:lnTo>
                    <a:pt x="13789" y="49"/>
                  </a:lnTo>
                  <a:lnTo>
                    <a:pt x="13498"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9"/>
            <p:cNvSpPr/>
            <p:nvPr/>
          </p:nvSpPr>
          <p:spPr>
            <a:xfrm>
              <a:off x="2203525" y="1755350"/>
              <a:ext cx="360525" cy="513475"/>
            </a:xfrm>
            <a:custGeom>
              <a:avLst/>
              <a:gdLst/>
              <a:ahLst/>
              <a:cxnLst/>
              <a:rect l="l" t="t" r="r" b="b"/>
              <a:pathLst>
                <a:path w="14421" h="20539" extrusionOk="0">
                  <a:moveTo>
                    <a:pt x="13498" y="1"/>
                  </a:moveTo>
                  <a:lnTo>
                    <a:pt x="13158" y="49"/>
                  </a:lnTo>
                  <a:lnTo>
                    <a:pt x="12770" y="195"/>
                  </a:lnTo>
                  <a:lnTo>
                    <a:pt x="12333" y="389"/>
                  </a:lnTo>
                  <a:lnTo>
                    <a:pt x="11847" y="729"/>
                  </a:lnTo>
                  <a:lnTo>
                    <a:pt x="11265" y="1166"/>
                  </a:lnTo>
                  <a:lnTo>
                    <a:pt x="10633" y="1652"/>
                  </a:lnTo>
                  <a:lnTo>
                    <a:pt x="9954" y="2283"/>
                  </a:lnTo>
                  <a:lnTo>
                    <a:pt x="9177" y="3060"/>
                  </a:lnTo>
                  <a:lnTo>
                    <a:pt x="8400" y="3934"/>
                  </a:lnTo>
                  <a:lnTo>
                    <a:pt x="7575" y="4905"/>
                  </a:lnTo>
                  <a:lnTo>
                    <a:pt x="5875" y="6992"/>
                  </a:lnTo>
                  <a:lnTo>
                    <a:pt x="4176" y="9226"/>
                  </a:lnTo>
                  <a:lnTo>
                    <a:pt x="2574" y="11459"/>
                  </a:lnTo>
                  <a:lnTo>
                    <a:pt x="1214" y="13353"/>
                  </a:lnTo>
                  <a:lnTo>
                    <a:pt x="1" y="15149"/>
                  </a:lnTo>
                  <a:lnTo>
                    <a:pt x="3788" y="17140"/>
                  </a:lnTo>
                  <a:lnTo>
                    <a:pt x="7769" y="19276"/>
                  </a:lnTo>
                  <a:lnTo>
                    <a:pt x="9225" y="20053"/>
                  </a:lnTo>
                  <a:lnTo>
                    <a:pt x="9954" y="20538"/>
                  </a:lnTo>
                  <a:lnTo>
                    <a:pt x="10488" y="18742"/>
                  </a:lnTo>
                  <a:lnTo>
                    <a:pt x="11750" y="14421"/>
                  </a:lnTo>
                  <a:lnTo>
                    <a:pt x="12478" y="11799"/>
                  </a:lnTo>
                  <a:lnTo>
                    <a:pt x="13158" y="9129"/>
                  </a:lnTo>
                  <a:lnTo>
                    <a:pt x="13741" y="6701"/>
                  </a:lnTo>
                  <a:lnTo>
                    <a:pt x="13984" y="5584"/>
                  </a:lnTo>
                  <a:lnTo>
                    <a:pt x="14129" y="4565"/>
                  </a:lnTo>
                  <a:lnTo>
                    <a:pt x="14372" y="2914"/>
                  </a:lnTo>
                  <a:lnTo>
                    <a:pt x="14420" y="2234"/>
                  </a:lnTo>
                  <a:lnTo>
                    <a:pt x="14420" y="1652"/>
                  </a:lnTo>
                  <a:lnTo>
                    <a:pt x="14372" y="1118"/>
                  </a:lnTo>
                  <a:lnTo>
                    <a:pt x="14323" y="729"/>
                  </a:lnTo>
                  <a:lnTo>
                    <a:pt x="14178" y="389"/>
                  </a:lnTo>
                  <a:lnTo>
                    <a:pt x="14032" y="147"/>
                  </a:lnTo>
                  <a:lnTo>
                    <a:pt x="13789" y="49"/>
                  </a:lnTo>
                  <a:lnTo>
                    <a:pt x="13498"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9"/>
            <p:cNvSpPr/>
            <p:nvPr/>
          </p:nvSpPr>
          <p:spPr>
            <a:xfrm>
              <a:off x="2203525" y="1755350"/>
              <a:ext cx="360525" cy="513475"/>
            </a:xfrm>
            <a:custGeom>
              <a:avLst/>
              <a:gdLst/>
              <a:ahLst/>
              <a:cxnLst/>
              <a:rect l="l" t="t" r="r" b="b"/>
              <a:pathLst>
                <a:path w="14421" h="20539" extrusionOk="0">
                  <a:moveTo>
                    <a:pt x="13304" y="1"/>
                  </a:moveTo>
                  <a:lnTo>
                    <a:pt x="12964" y="98"/>
                  </a:lnTo>
                  <a:lnTo>
                    <a:pt x="12527" y="292"/>
                  </a:lnTo>
                  <a:lnTo>
                    <a:pt x="12090" y="535"/>
                  </a:lnTo>
                  <a:lnTo>
                    <a:pt x="11556" y="923"/>
                  </a:lnTo>
                  <a:lnTo>
                    <a:pt x="10973" y="1360"/>
                  </a:lnTo>
                  <a:lnTo>
                    <a:pt x="10585" y="1652"/>
                  </a:lnTo>
                  <a:lnTo>
                    <a:pt x="9905" y="2283"/>
                  </a:lnTo>
                  <a:lnTo>
                    <a:pt x="9177" y="3060"/>
                  </a:lnTo>
                  <a:lnTo>
                    <a:pt x="8352" y="3934"/>
                  </a:lnTo>
                  <a:lnTo>
                    <a:pt x="7526" y="4905"/>
                  </a:lnTo>
                  <a:lnTo>
                    <a:pt x="5827" y="6992"/>
                  </a:lnTo>
                  <a:lnTo>
                    <a:pt x="4176" y="9226"/>
                  </a:lnTo>
                  <a:lnTo>
                    <a:pt x="2574" y="11459"/>
                  </a:lnTo>
                  <a:lnTo>
                    <a:pt x="1214" y="13353"/>
                  </a:lnTo>
                  <a:lnTo>
                    <a:pt x="1" y="15149"/>
                  </a:lnTo>
                  <a:lnTo>
                    <a:pt x="2331" y="16363"/>
                  </a:lnTo>
                  <a:lnTo>
                    <a:pt x="3788" y="17140"/>
                  </a:lnTo>
                  <a:lnTo>
                    <a:pt x="7769" y="19276"/>
                  </a:lnTo>
                  <a:lnTo>
                    <a:pt x="9225" y="20053"/>
                  </a:lnTo>
                  <a:lnTo>
                    <a:pt x="9954" y="20538"/>
                  </a:lnTo>
                  <a:lnTo>
                    <a:pt x="10488" y="18742"/>
                  </a:lnTo>
                  <a:lnTo>
                    <a:pt x="11750" y="14421"/>
                  </a:lnTo>
                  <a:lnTo>
                    <a:pt x="12478" y="11799"/>
                  </a:lnTo>
                  <a:lnTo>
                    <a:pt x="13158" y="9129"/>
                  </a:lnTo>
                  <a:lnTo>
                    <a:pt x="13741" y="6701"/>
                  </a:lnTo>
                  <a:lnTo>
                    <a:pt x="13984" y="5584"/>
                  </a:lnTo>
                  <a:lnTo>
                    <a:pt x="14129" y="4565"/>
                  </a:lnTo>
                  <a:lnTo>
                    <a:pt x="14323" y="2963"/>
                  </a:lnTo>
                  <a:lnTo>
                    <a:pt x="14420" y="2283"/>
                  </a:lnTo>
                  <a:lnTo>
                    <a:pt x="14420" y="1700"/>
                  </a:lnTo>
                  <a:lnTo>
                    <a:pt x="14372" y="1215"/>
                  </a:lnTo>
                  <a:lnTo>
                    <a:pt x="14323" y="778"/>
                  </a:lnTo>
                  <a:lnTo>
                    <a:pt x="14226" y="486"/>
                  </a:lnTo>
                  <a:lnTo>
                    <a:pt x="14081" y="195"/>
                  </a:lnTo>
                  <a:lnTo>
                    <a:pt x="13838" y="49"/>
                  </a:lnTo>
                  <a:lnTo>
                    <a:pt x="13595"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9"/>
            <p:cNvSpPr/>
            <p:nvPr/>
          </p:nvSpPr>
          <p:spPr>
            <a:xfrm>
              <a:off x="2203525" y="1755350"/>
              <a:ext cx="360525" cy="513475"/>
            </a:xfrm>
            <a:custGeom>
              <a:avLst/>
              <a:gdLst/>
              <a:ahLst/>
              <a:cxnLst/>
              <a:rect l="l" t="t" r="r" b="b"/>
              <a:pathLst>
                <a:path w="14421" h="20539" extrusionOk="0">
                  <a:moveTo>
                    <a:pt x="13304" y="1"/>
                  </a:moveTo>
                  <a:lnTo>
                    <a:pt x="12964" y="98"/>
                  </a:lnTo>
                  <a:lnTo>
                    <a:pt x="12527" y="292"/>
                  </a:lnTo>
                  <a:lnTo>
                    <a:pt x="12090" y="535"/>
                  </a:lnTo>
                  <a:lnTo>
                    <a:pt x="11556" y="923"/>
                  </a:lnTo>
                  <a:lnTo>
                    <a:pt x="10973" y="1360"/>
                  </a:lnTo>
                  <a:lnTo>
                    <a:pt x="10585" y="1652"/>
                  </a:lnTo>
                  <a:lnTo>
                    <a:pt x="9905" y="2283"/>
                  </a:lnTo>
                  <a:lnTo>
                    <a:pt x="9177" y="3060"/>
                  </a:lnTo>
                  <a:lnTo>
                    <a:pt x="8352" y="3934"/>
                  </a:lnTo>
                  <a:lnTo>
                    <a:pt x="7526" y="4905"/>
                  </a:lnTo>
                  <a:lnTo>
                    <a:pt x="5827" y="6992"/>
                  </a:lnTo>
                  <a:lnTo>
                    <a:pt x="4176" y="9226"/>
                  </a:lnTo>
                  <a:lnTo>
                    <a:pt x="2574" y="11459"/>
                  </a:lnTo>
                  <a:lnTo>
                    <a:pt x="1214" y="13353"/>
                  </a:lnTo>
                  <a:lnTo>
                    <a:pt x="1" y="15149"/>
                  </a:lnTo>
                  <a:lnTo>
                    <a:pt x="2331" y="16363"/>
                  </a:lnTo>
                  <a:lnTo>
                    <a:pt x="3788" y="17140"/>
                  </a:lnTo>
                  <a:lnTo>
                    <a:pt x="7769" y="19276"/>
                  </a:lnTo>
                  <a:lnTo>
                    <a:pt x="9225" y="20053"/>
                  </a:lnTo>
                  <a:lnTo>
                    <a:pt x="9954" y="20538"/>
                  </a:lnTo>
                  <a:lnTo>
                    <a:pt x="10488" y="18742"/>
                  </a:lnTo>
                  <a:lnTo>
                    <a:pt x="11750" y="14421"/>
                  </a:lnTo>
                  <a:lnTo>
                    <a:pt x="12478" y="11799"/>
                  </a:lnTo>
                  <a:lnTo>
                    <a:pt x="13158" y="9129"/>
                  </a:lnTo>
                  <a:lnTo>
                    <a:pt x="13741" y="6701"/>
                  </a:lnTo>
                  <a:lnTo>
                    <a:pt x="13984" y="5584"/>
                  </a:lnTo>
                  <a:lnTo>
                    <a:pt x="14129" y="4565"/>
                  </a:lnTo>
                  <a:lnTo>
                    <a:pt x="14323" y="2963"/>
                  </a:lnTo>
                  <a:lnTo>
                    <a:pt x="14420" y="2283"/>
                  </a:lnTo>
                  <a:lnTo>
                    <a:pt x="14420" y="1700"/>
                  </a:lnTo>
                  <a:lnTo>
                    <a:pt x="14372" y="1215"/>
                  </a:lnTo>
                  <a:lnTo>
                    <a:pt x="14323" y="778"/>
                  </a:lnTo>
                  <a:lnTo>
                    <a:pt x="14226" y="486"/>
                  </a:lnTo>
                  <a:lnTo>
                    <a:pt x="14081" y="195"/>
                  </a:lnTo>
                  <a:lnTo>
                    <a:pt x="13838" y="49"/>
                  </a:lnTo>
                  <a:lnTo>
                    <a:pt x="13595"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9"/>
            <p:cNvSpPr/>
            <p:nvPr/>
          </p:nvSpPr>
          <p:spPr>
            <a:xfrm>
              <a:off x="2261800" y="1755350"/>
              <a:ext cx="302250" cy="513475"/>
            </a:xfrm>
            <a:custGeom>
              <a:avLst/>
              <a:gdLst/>
              <a:ahLst/>
              <a:cxnLst/>
              <a:rect l="l" t="t" r="r" b="b"/>
              <a:pathLst>
                <a:path w="12090" h="20539" extrusionOk="0">
                  <a:moveTo>
                    <a:pt x="10973" y="1"/>
                  </a:moveTo>
                  <a:lnTo>
                    <a:pt x="10633" y="98"/>
                  </a:lnTo>
                  <a:lnTo>
                    <a:pt x="10196" y="292"/>
                  </a:lnTo>
                  <a:lnTo>
                    <a:pt x="9759" y="535"/>
                  </a:lnTo>
                  <a:lnTo>
                    <a:pt x="9225" y="923"/>
                  </a:lnTo>
                  <a:lnTo>
                    <a:pt x="8642" y="1360"/>
                  </a:lnTo>
                  <a:lnTo>
                    <a:pt x="4127" y="9129"/>
                  </a:lnTo>
                  <a:lnTo>
                    <a:pt x="0" y="16363"/>
                  </a:lnTo>
                  <a:lnTo>
                    <a:pt x="1457" y="17140"/>
                  </a:lnTo>
                  <a:lnTo>
                    <a:pt x="5438" y="19276"/>
                  </a:lnTo>
                  <a:lnTo>
                    <a:pt x="6894" y="20053"/>
                  </a:lnTo>
                  <a:lnTo>
                    <a:pt x="7623" y="20538"/>
                  </a:lnTo>
                  <a:lnTo>
                    <a:pt x="8157" y="18742"/>
                  </a:lnTo>
                  <a:lnTo>
                    <a:pt x="9419" y="14421"/>
                  </a:lnTo>
                  <a:lnTo>
                    <a:pt x="10147" y="11799"/>
                  </a:lnTo>
                  <a:lnTo>
                    <a:pt x="10827" y="9129"/>
                  </a:lnTo>
                  <a:lnTo>
                    <a:pt x="11410" y="6701"/>
                  </a:lnTo>
                  <a:lnTo>
                    <a:pt x="11653" y="5584"/>
                  </a:lnTo>
                  <a:lnTo>
                    <a:pt x="11798" y="4565"/>
                  </a:lnTo>
                  <a:lnTo>
                    <a:pt x="11992" y="2963"/>
                  </a:lnTo>
                  <a:lnTo>
                    <a:pt x="12089" y="2283"/>
                  </a:lnTo>
                  <a:lnTo>
                    <a:pt x="12089" y="1700"/>
                  </a:lnTo>
                  <a:lnTo>
                    <a:pt x="12041" y="1215"/>
                  </a:lnTo>
                  <a:lnTo>
                    <a:pt x="11992" y="778"/>
                  </a:lnTo>
                  <a:lnTo>
                    <a:pt x="11895" y="486"/>
                  </a:lnTo>
                  <a:lnTo>
                    <a:pt x="11750" y="195"/>
                  </a:lnTo>
                  <a:lnTo>
                    <a:pt x="11507" y="49"/>
                  </a:lnTo>
                  <a:lnTo>
                    <a:pt x="1126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9"/>
            <p:cNvSpPr/>
            <p:nvPr/>
          </p:nvSpPr>
          <p:spPr>
            <a:xfrm>
              <a:off x="2237525" y="2092800"/>
              <a:ext cx="227000" cy="115325"/>
            </a:xfrm>
            <a:custGeom>
              <a:avLst/>
              <a:gdLst/>
              <a:ahLst/>
              <a:cxnLst/>
              <a:rect l="l" t="t" r="r" b="b"/>
              <a:pathLst>
                <a:path w="9080" h="4613" extrusionOk="0">
                  <a:moveTo>
                    <a:pt x="0" y="0"/>
                  </a:moveTo>
                  <a:lnTo>
                    <a:pt x="49" y="49"/>
                  </a:lnTo>
                  <a:lnTo>
                    <a:pt x="1262" y="680"/>
                  </a:lnTo>
                  <a:lnTo>
                    <a:pt x="3544" y="1894"/>
                  </a:lnTo>
                  <a:lnTo>
                    <a:pt x="6263" y="3302"/>
                  </a:lnTo>
                  <a:lnTo>
                    <a:pt x="7671" y="3982"/>
                  </a:lnTo>
                  <a:lnTo>
                    <a:pt x="9031" y="4613"/>
                  </a:lnTo>
                  <a:lnTo>
                    <a:pt x="9079" y="4613"/>
                  </a:lnTo>
                  <a:lnTo>
                    <a:pt x="9031" y="4564"/>
                  </a:lnTo>
                  <a:lnTo>
                    <a:pt x="6846" y="3350"/>
                  </a:lnTo>
                  <a:lnTo>
                    <a:pt x="4612" y="2185"/>
                  </a:lnTo>
                  <a:lnTo>
                    <a:pt x="2331" y="1068"/>
                  </a:lnTo>
                  <a:lnTo>
                    <a:pt x="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9"/>
            <p:cNvSpPr/>
            <p:nvPr/>
          </p:nvSpPr>
          <p:spPr>
            <a:xfrm>
              <a:off x="2564025" y="1532025"/>
              <a:ext cx="159025" cy="291325"/>
            </a:xfrm>
            <a:custGeom>
              <a:avLst/>
              <a:gdLst/>
              <a:ahLst/>
              <a:cxnLst/>
              <a:rect l="l" t="t" r="r" b="b"/>
              <a:pathLst>
                <a:path w="6361" h="11653" extrusionOk="0">
                  <a:moveTo>
                    <a:pt x="1311" y="0"/>
                  </a:moveTo>
                  <a:lnTo>
                    <a:pt x="777" y="2428"/>
                  </a:lnTo>
                  <a:lnTo>
                    <a:pt x="729" y="2622"/>
                  </a:lnTo>
                  <a:lnTo>
                    <a:pt x="680" y="2865"/>
                  </a:lnTo>
                  <a:lnTo>
                    <a:pt x="535" y="3448"/>
                  </a:lnTo>
                  <a:lnTo>
                    <a:pt x="437" y="3933"/>
                  </a:lnTo>
                  <a:lnTo>
                    <a:pt x="389" y="4419"/>
                  </a:lnTo>
                  <a:lnTo>
                    <a:pt x="243" y="5292"/>
                  </a:lnTo>
                  <a:lnTo>
                    <a:pt x="146" y="6215"/>
                  </a:lnTo>
                  <a:lnTo>
                    <a:pt x="49" y="7089"/>
                  </a:lnTo>
                  <a:lnTo>
                    <a:pt x="0" y="7963"/>
                  </a:lnTo>
                  <a:lnTo>
                    <a:pt x="98" y="8254"/>
                  </a:lnTo>
                  <a:lnTo>
                    <a:pt x="389" y="8740"/>
                  </a:lnTo>
                  <a:lnTo>
                    <a:pt x="826" y="9322"/>
                  </a:lnTo>
                  <a:lnTo>
                    <a:pt x="1360" y="9953"/>
                  </a:lnTo>
                  <a:lnTo>
                    <a:pt x="1991" y="10585"/>
                  </a:lnTo>
                  <a:lnTo>
                    <a:pt x="2331" y="10876"/>
                  </a:lnTo>
                  <a:lnTo>
                    <a:pt x="2719" y="11119"/>
                  </a:lnTo>
                  <a:lnTo>
                    <a:pt x="3059" y="11313"/>
                  </a:lnTo>
                  <a:lnTo>
                    <a:pt x="3448" y="11507"/>
                  </a:lnTo>
                  <a:lnTo>
                    <a:pt x="3836" y="11604"/>
                  </a:lnTo>
                  <a:lnTo>
                    <a:pt x="4273" y="11653"/>
                  </a:lnTo>
                  <a:lnTo>
                    <a:pt x="4370" y="11604"/>
                  </a:lnTo>
                  <a:lnTo>
                    <a:pt x="4516" y="11459"/>
                  </a:lnTo>
                  <a:lnTo>
                    <a:pt x="4613" y="11264"/>
                  </a:lnTo>
                  <a:lnTo>
                    <a:pt x="4710" y="11022"/>
                  </a:lnTo>
                  <a:lnTo>
                    <a:pt x="4856" y="10439"/>
                  </a:lnTo>
                  <a:lnTo>
                    <a:pt x="4953" y="9759"/>
                  </a:lnTo>
                  <a:lnTo>
                    <a:pt x="5098" y="8448"/>
                  </a:lnTo>
                  <a:lnTo>
                    <a:pt x="5147" y="7866"/>
                  </a:lnTo>
                  <a:lnTo>
                    <a:pt x="5244" y="7574"/>
                  </a:lnTo>
                  <a:lnTo>
                    <a:pt x="6361" y="3690"/>
                  </a:lnTo>
                  <a:lnTo>
                    <a:pt x="1943" y="437"/>
                  </a:lnTo>
                  <a:lnTo>
                    <a:pt x="1311"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9"/>
            <p:cNvSpPr/>
            <p:nvPr/>
          </p:nvSpPr>
          <p:spPr>
            <a:xfrm>
              <a:off x="2583450" y="1532025"/>
              <a:ext cx="139600" cy="189375"/>
            </a:xfrm>
            <a:custGeom>
              <a:avLst/>
              <a:gdLst/>
              <a:ahLst/>
              <a:cxnLst/>
              <a:rect l="l" t="t" r="r" b="b"/>
              <a:pathLst>
                <a:path w="5584" h="7575" extrusionOk="0">
                  <a:moveTo>
                    <a:pt x="534" y="0"/>
                  </a:moveTo>
                  <a:lnTo>
                    <a:pt x="0" y="2428"/>
                  </a:lnTo>
                  <a:lnTo>
                    <a:pt x="292" y="3253"/>
                  </a:lnTo>
                  <a:lnTo>
                    <a:pt x="680" y="4079"/>
                  </a:lnTo>
                  <a:lnTo>
                    <a:pt x="1117" y="4807"/>
                  </a:lnTo>
                  <a:lnTo>
                    <a:pt x="1651" y="5487"/>
                  </a:lnTo>
                  <a:lnTo>
                    <a:pt x="2282" y="6118"/>
                  </a:lnTo>
                  <a:lnTo>
                    <a:pt x="2962" y="6652"/>
                  </a:lnTo>
                  <a:lnTo>
                    <a:pt x="3690" y="7137"/>
                  </a:lnTo>
                  <a:lnTo>
                    <a:pt x="4467" y="7574"/>
                  </a:lnTo>
                  <a:lnTo>
                    <a:pt x="5584" y="3690"/>
                  </a:lnTo>
                  <a:lnTo>
                    <a:pt x="1166" y="437"/>
                  </a:lnTo>
                  <a:lnTo>
                    <a:pt x="53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9"/>
            <p:cNvSpPr/>
            <p:nvPr/>
          </p:nvSpPr>
          <p:spPr>
            <a:xfrm>
              <a:off x="2526400" y="1274700"/>
              <a:ext cx="335025" cy="410275"/>
            </a:xfrm>
            <a:custGeom>
              <a:avLst/>
              <a:gdLst/>
              <a:ahLst/>
              <a:cxnLst/>
              <a:rect l="l" t="t" r="r" b="b"/>
              <a:pathLst>
                <a:path w="13401" h="16411" extrusionOk="0">
                  <a:moveTo>
                    <a:pt x="5438" y="0"/>
                  </a:moveTo>
                  <a:lnTo>
                    <a:pt x="4856" y="97"/>
                  </a:lnTo>
                  <a:lnTo>
                    <a:pt x="4273" y="243"/>
                  </a:lnTo>
                  <a:lnTo>
                    <a:pt x="3690" y="437"/>
                  </a:lnTo>
                  <a:lnTo>
                    <a:pt x="3156" y="680"/>
                  </a:lnTo>
                  <a:lnTo>
                    <a:pt x="2622" y="971"/>
                  </a:lnTo>
                  <a:lnTo>
                    <a:pt x="2137" y="1360"/>
                  </a:lnTo>
                  <a:lnTo>
                    <a:pt x="1651" y="1748"/>
                  </a:lnTo>
                  <a:lnTo>
                    <a:pt x="1214" y="2234"/>
                  </a:lnTo>
                  <a:lnTo>
                    <a:pt x="874" y="2768"/>
                  </a:lnTo>
                  <a:lnTo>
                    <a:pt x="534" y="3350"/>
                  </a:lnTo>
                  <a:lnTo>
                    <a:pt x="292" y="4030"/>
                  </a:lnTo>
                  <a:lnTo>
                    <a:pt x="97" y="4758"/>
                  </a:lnTo>
                  <a:lnTo>
                    <a:pt x="0" y="5535"/>
                  </a:lnTo>
                  <a:lnTo>
                    <a:pt x="0" y="6458"/>
                  </a:lnTo>
                  <a:lnTo>
                    <a:pt x="49" y="7380"/>
                  </a:lnTo>
                  <a:lnTo>
                    <a:pt x="243" y="8448"/>
                  </a:lnTo>
                  <a:lnTo>
                    <a:pt x="486" y="9565"/>
                  </a:lnTo>
                  <a:lnTo>
                    <a:pt x="874" y="10779"/>
                  </a:lnTo>
                  <a:lnTo>
                    <a:pt x="1360" y="11944"/>
                  </a:lnTo>
                  <a:lnTo>
                    <a:pt x="1845" y="12915"/>
                  </a:lnTo>
                  <a:lnTo>
                    <a:pt x="2428" y="13789"/>
                  </a:lnTo>
                  <a:lnTo>
                    <a:pt x="2962" y="14469"/>
                  </a:lnTo>
                  <a:lnTo>
                    <a:pt x="3593" y="15051"/>
                  </a:lnTo>
                  <a:lnTo>
                    <a:pt x="4176" y="15488"/>
                  </a:lnTo>
                  <a:lnTo>
                    <a:pt x="4807" y="15828"/>
                  </a:lnTo>
                  <a:lnTo>
                    <a:pt x="5390" y="16071"/>
                  </a:lnTo>
                  <a:lnTo>
                    <a:pt x="6021" y="16265"/>
                  </a:lnTo>
                  <a:lnTo>
                    <a:pt x="6603" y="16362"/>
                  </a:lnTo>
                  <a:lnTo>
                    <a:pt x="7138" y="16411"/>
                  </a:lnTo>
                  <a:lnTo>
                    <a:pt x="7672" y="16411"/>
                  </a:lnTo>
                  <a:lnTo>
                    <a:pt x="8546" y="16314"/>
                  </a:lnTo>
                  <a:lnTo>
                    <a:pt x="9225" y="16217"/>
                  </a:lnTo>
                  <a:lnTo>
                    <a:pt x="9517" y="16120"/>
                  </a:lnTo>
                  <a:lnTo>
                    <a:pt x="9856" y="16022"/>
                  </a:lnTo>
                  <a:lnTo>
                    <a:pt x="10245" y="15877"/>
                  </a:lnTo>
                  <a:lnTo>
                    <a:pt x="10682" y="15634"/>
                  </a:lnTo>
                  <a:lnTo>
                    <a:pt x="11070" y="15391"/>
                  </a:lnTo>
                  <a:lnTo>
                    <a:pt x="11507" y="15051"/>
                  </a:lnTo>
                  <a:lnTo>
                    <a:pt x="11896" y="14663"/>
                  </a:lnTo>
                  <a:lnTo>
                    <a:pt x="12284" y="14177"/>
                  </a:lnTo>
                  <a:lnTo>
                    <a:pt x="12624" y="13643"/>
                  </a:lnTo>
                  <a:lnTo>
                    <a:pt x="12915" y="13012"/>
                  </a:lnTo>
                  <a:lnTo>
                    <a:pt x="13158" y="12284"/>
                  </a:lnTo>
                  <a:lnTo>
                    <a:pt x="13304" y="11459"/>
                  </a:lnTo>
                  <a:lnTo>
                    <a:pt x="13401" y="10585"/>
                  </a:lnTo>
                  <a:lnTo>
                    <a:pt x="13352" y="9565"/>
                  </a:lnTo>
                  <a:lnTo>
                    <a:pt x="13255" y="8448"/>
                  </a:lnTo>
                  <a:lnTo>
                    <a:pt x="12964" y="7235"/>
                  </a:lnTo>
                  <a:lnTo>
                    <a:pt x="12672" y="5972"/>
                  </a:lnTo>
                  <a:lnTo>
                    <a:pt x="12284" y="4904"/>
                  </a:lnTo>
                  <a:lnTo>
                    <a:pt x="11847" y="3933"/>
                  </a:lnTo>
                  <a:lnTo>
                    <a:pt x="11362" y="3108"/>
                  </a:lnTo>
                  <a:lnTo>
                    <a:pt x="10827" y="2379"/>
                  </a:lnTo>
                  <a:lnTo>
                    <a:pt x="10293" y="1748"/>
                  </a:lnTo>
                  <a:lnTo>
                    <a:pt x="9759" y="1214"/>
                  </a:lnTo>
                  <a:lnTo>
                    <a:pt x="9128" y="826"/>
                  </a:lnTo>
                  <a:lnTo>
                    <a:pt x="8546" y="486"/>
                  </a:lnTo>
                  <a:lnTo>
                    <a:pt x="7914" y="243"/>
                  </a:lnTo>
                  <a:lnTo>
                    <a:pt x="7283" y="97"/>
                  </a:lnTo>
                  <a:lnTo>
                    <a:pt x="6652"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9"/>
            <p:cNvSpPr/>
            <p:nvPr/>
          </p:nvSpPr>
          <p:spPr>
            <a:xfrm>
              <a:off x="2806775" y="1403350"/>
              <a:ext cx="32800" cy="17025"/>
            </a:xfrm>
            <a:custGeom>
              <a:avLst/>
              <a:gdLst/>
              <a:ahLst/>
              <a:cxnLst/>
              <a:rect l="l" t="t" r="r" b="b"/>
              <a:pathLst>
                <a:path w="1312" h="681" extrusionOk="0">
                  <a:moveTo>
                    <a:pt x="438" y="1"/>
                  </a:moveTo>
                  <a:lnTo>
                    <a:pt x="292" y="49"/>
                  </a:lnTo>
                  <a:lnTo>
                    <a:pt x="147" y="98"/>
                  </a:lnTo>
                  <a:lnTo>
                    <a:pt x="49" y="244"/>
                  </a:lnTo>
                  <a:lnTo>
                    <a:pt x="1" y="389"/>
                  </a:lnTo>
                  <a:lnTo>
                    <a:pt x="98" y="535"/>
                  </a:lnTo>
                  <a:lnTo>
                    <a:pt x="341" y="632"/>
                  </a:lnTo>
                  <a:lnTo>
                    <a:pt x="583" y="681"/>
                  </a:lnTo>
                  <a:lnTo>
                    <a:pt x="1069" y="681"/>
                  </a:lnTo>
                  <a:lnTo>
                    <a:pt x="1215" y="583"/>
                  </a:lnTo>
                  <a:lnTo>
                    <a:pt x="1263" y="535"/>
                  </a:lnTo>
                  <a:lnTo>
                    <a:pt x="1312" y="438"/>
                  </a:lnTo>
                  <a:lnTo>
                    <a:pt x="1312" y="292"/>
                  </a:lnTo>
                  <a:lnTo>
                    <a:pt x="1263" y="195"/>
                  </a:lnTo>
                  <a:lnTo>
                    <a:pt x="1118" y="98"/>
                  </a:lnTo>
                  <a:lnTo>
                    <a:pt x="972" y="49"/>
                  </a:lnTo>
                  <a:lnTo>
                    <a:pt x="77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9"/>
            <p:cNvSpPr/>
            <p:nvPr/>
          </p:nvSpPr>
          <p:spPr>
            <a:xfrm>
              <a:off x="2713325" y="1422775"/>
              <a:ext cx="31575" cy="21875"/>
            </a:xfrm>
            <a:custGeom>
              <a:avLst/>
              <a:gdLst/>
              <a:ahLst/>
              <a:cxnLst/>
              <a:rect l="l" t="t" r="r" b="b"/>
              <a:pathLst>
                <a:path w="1263" h="875" extrusionOk="0">
                  <a:moveTo>
                    <a:pt x="874" y="1"/>
                  </a:moveTo>
                  <a:lnTo>
                    <a:pt x="729" y="49"/>
                  </a:lnTo>
                  <a:lnTo>
                    <a:pt x="534" y="98"/>
                  </a:lnTo>
                  <a:lnTo>
                    <a:pt x="389" y="146"/>
                  </a:lnTo>
                  <a:lnTo>
                    <a:pt x="243" y="243"/>
                  </a:lnTo>
                  <a:lnTo>
                    <a:pt x="146" y="341"/>
                  </a:lnTo>
                  <a:lnTo>
                    <a:pt x="49" y="486"/>
                  </a:lnTo>
                  <a:lnTo>
                    <a:pt x="0" y="583"/>
                  </a:lnTo>
                  <a:lnTo>
                    <a:pt x="0" y="680"/>
                  </a:lnTo>
                  <a:lnTo>
                    <a:pt x="49" y="777"/>
                  </a:lnTo>
                  <a:lnTo>
                    <a:pt x="146" y="875"/>
                  </a:lnTo>
                  <a:lnTo>
                    <a:pt x="340" y="875"/>
                  </a:lnTo>
                  <a:lnTo>
                    <a:pt x="777" y="680"/>
                  </a:lnTo>
                  <a:lnTo>
                    <a:pt x="1020" y="583"/>
                  </a:lnTo>
                  <a:lnTo>
                    <a:pt x="1214" y="438"/>
                  </a:lnTo>
                  <a:lnTo>
                    <a:pt x="1263" y="243"/>
                  </a:lnTo>
                  <a:lnTo>
                    <a:pt x="1166" y="146"/>
                  </a:lnTo>
                  <a:lnTo>
                    <a:pt x="1020" y="49"/>
                  </a:lnTo>
                  <a:lnTo>
                    <a:pt x="87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9"/>
            <p:cNvSpPr/>
            <p:nvPr/>
          </p:nvSpPr>
          <p:spPr>
            <a:xfrm>
              <a:off x="2748525" y="1483475"/>
              <a:ext cx="9725" cy="34000"/>
            </a:xfrm>
            <a:custGeom>
              <a:avLst/>
              <a:gdLst/>
              <a:ahLst/>
              <a:cxnLst/>
              <a:rect l="l" t="t" r="r" b="b"/>
              <a:pathLst>
                <a:path w="389" h="1360" extrusionOk="0">
                  <a:moveTo>
                    <a:pt x="243" y="0"/>
                  </a:moveTo>
                  <a:lnTo>
                    <a:pt x="243" y="49"/>
                  </a:lnTo>
                  <a:lnTo>
                    <a:pt x="292" y="389"/>
                  </a:lnTo>
                  <a:lnTo>
                    <a:pt x="292" y="777"/>
                  </a:lnTo>
                  <a:lnTo>
                    <a:pt x="292" y="923"/>
                  </a:lnTo>
                  <a:lnTo>
                    <a:pt x="243" y="1068"/>
                  </a:lnTo>
                  <a:lnTo>
                    <a:pt x="146" y="1214"/>
                  </a:lnTo>
                  <a:lnTo>
                    <a:pt x="0" y="1311"/>
                  </a:lnTo>
                  <a:lnTo>
                    <a:pt x="0" y="1360"/>
                  </a:lnTo>
                  <a:lnTo>
                    <a:pt x="146" y="1263"/>
                  </a:lnTo>
                  <a:lnTo>
                    <a:pt x="243" y="1117"/>
                  </a:lnTo>
                  <a:lnTo>
                    <a:pt x="340" y="971"/>
                  </a:lnTo>
                  <a:lnTo>
                    <a:pt x="389" y="777"/>
                  </a:lnTo>
                  <a:lnTo>
                    <a:pt x="340" y="340"/>
                  </a:lnTo>
                  <a:lnTo>
                    <a:pt x="24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9"/>
            <p:cNvSpPr/>
            <p:nvPr/>
          </p:nvSpPr>
          <p:spPr>
            <a:xfrm>
              <a:off x="2730325" y="1472550"/>
              <a:ext cx="26725" cy="40075"/>
            </a:xfrm>
            <a:custGeom>
              <a:avLst/>
              <a:gdLst/>
              <a:ahLst/>
              <a:cxnLst/>
              <a:rect l="l" t="t" r="r" b="b"/>
              <a:pathLst>
                <a:path w="1069" h="1603" extrusionOk="0">
                  <a:moveTo>
                    <a:pt x="437" y="0"/>
                  </a:moveTo>
                  <a:lnTo>
                    <a:pt x="340" y="49"/>
                  </a:lnTo>
                  <a:lnTo>
                    <a:pt x="243" y="97"/>
                  </a:lnTo>
                  <a:lnTo>
                    <a:pt x="146" y="194"/>
                  </a:lnTo>
                  <a:lnTo>
                    <a:pt x="49" y="292"/>
                  </a:lnTo>
                  <a:lnTo>
                    <a:pt x="0" y="583"/>
                  </a:lnTo>
                  <a:lnTo>
                    <a:pt x="0" y="874"/>
                  </a:lnTo>
                  <a:lnTo>
                    <a:pt x="49" y="1117"/>
                  </a:lnTo>
                  <a:lnTo>
                    <a:pt x="194" y="1360"/>
                  </a:lnTo>
                  <a:lnTo>
                    <a:pt x="389" y="1554"/>
                  </a:lnTo>
                  <a:lnTo>
                    <a:pt x="534" y="1602"/>
                  </a:lnTo>
                  <a:lnTo>
                    <a:pt x="631" y="1602"/>
                  </a:lnTo>
                  <a:lnTo>
                    <a:pt x="777" y="1554"/>
                  </a:lnTo>
                  <a:lnTo>
                    <a:pt x="874" y="1505"/>
                  </a:lnTo>
                  <a:lnTo>
                    <a:pt x="923" y="1408"/>
                  </a:lnTo>
                  <a:lnTo>
                    <a:pt x="1020" y="1311"/>
                  </a:lnTo>
                  <a:lnTo>
                    <a:pt x="1068" y="1068"/>
                  </a:lnTo>
                  <a:lnTo>
                    <a:pt x="1068" y="777"/>
                  </a:lnTo>
                  <a:lnTo>
                    <a:pt x="971" y="486"/>
                  </a:lnTo>
                  <a:lnTo>
                    <a:pt x="874" y="243"/>
                  </a:lnTo>
                  <a:lnTo>
                    <a:pt x="680" y="49"/>
                  </a:lnTo>
                  <a:lnTo>
                    <a:pt x="583" y="49"/>
                  </a:lnTo>
                  <a:lnTo>
                    <a:pt x="43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9"/>
            <p:cNvSpPr/>
            <p:nvPr/>
          </p:nvSpPr>
          <p:spPr>
            <a:xfrm>
              <a:off x="2712100" y="1476175"/>
              <a:ext cx="25525" cy="17025"/>
            </a:xfrm>
            <a:custGeom>
              <a:avLst/>
              <a:gdLst/>
              <a:ahLst/>
              <a:cxnLst/>
              <a:rect l="l" t="t" r="r" b="b"/>
              <a:pathLst>
                <a:path w="1021" h="681" extrusionOk="0">
                  <a:moveTo>
                    <a:pt x="923" y="1"/>
                  </a:moveTo>
                  <a:lnTo>
                    <a:pt x="729" y="195"/>
                  </a:lnTo>
                  <a:lnTo>
                    <a:pt x="632" y="244"/>
                  </a:lnTo>
                  <a:lnTo>
                    <a:pt x="486" y="341"/>
                  </a:lnTo>
                  <a:lnTo>
                    <a:pt x="389" y="341"/>
                  </a:lnTo>
                  <a:lnTo>
                    <a:pt x="244" y="292"/>
                  </a:lnTo>
                  <a:lnTo>
                    <a:pt x="1" y="98"/>
                  </a:lnTo>
                  <a:lnTo>
                    <a:pt x="1" y="98"/>
                  </a:lnTo>
                  <a:lnTo>
                    <a:pt x="49" y="292"/>
                  </a:lnTo>
                  <a:lnTo>
                    <a:pt x="146" y="486"/>
                  </a:lnTo>
                  <a:lnTo>
                    <a:pt x="292" y="632"/>
                  </a:lnTo>
                  <a:lnTo>
                    <a:pt x="535" y="681"/>
                  </a:lnTo>
                  <a:lnTo>
                    <a:pt x="729" y="632"/>
                  </a:lnTo>
                  <a:lnTo>
                    <a:pt x="875" y="486"/>
                  </a:lnTo>
                  <a:lnTo>
                    <a:pt x="972" y="292"/>
                  </a:lnTo>
                  <a:lnTo>
                    <a:pt x="1020" y="49"/>
                  </a:lnTo>
                  <a:lnTo>
                    <a:pt x="97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9"/>
            <p:cNvSpPr/>
            <p:nvPr/>
          </p:nvSpPr>
          <p:spPr>
            <a:xfrm>
              <a:off x="2817700" y="1467700"/>
              <a:ext cx="17025" cy="29150"/>
            </a:xfrm>
            <a:custGeom>
              <a:avLst/>
              <a:gdLst/>
              <a:ahLst/>
              <a:cxnLst/>
              <a:rect l="l" t="t" r="r" b="b"/>
              <a:pathLst>
                <a:path w="681" h="1166" extrusionOk="0">
                  <a:moveTo>
                    <a:pt x="1" y="0"/>
                  </a:moveTo>
                  <a:lnTo>
                    <a:pt x="49" y="340"/>
                  </a:lnTo>
                  <a:lnTo>
                    <a:pt x="146" y="728"/>
                  </a:lnTo>
                  <a:lnTo>
                    <a:pt x="244" y="923"/>
                  </a:lnTo>
                  <a:lnTo>
                    <a:pt x="341" y="1020"/>
                  </a:lnTo>
                  <a:lnTo>
                    <a:pt x="535" y="1117"/>
                  </a:lnTo>
                  <a:lnTo>
                    <a:pt x="681" y="1165"/>
                  </a:lnTo>
                  <a:lnTo>
                    <a:pt x="681" y="1117"/>
                  </a:lnTo>
                  <a:lnTo>
                    <a:pt x="535" y="1068"/>
                  </a:lnTo>
                  <a:lnTo>
                    <a:pt x="389" y="971"/>
                  </a:lnTo>
                  <a:lnTo>
                    <a:pt x="292" y="874"/>
                  </a:lnTo>
                  <a:lnTo>
                    <a:pt x="244" y="728"/>
                  </a:lnTo>
                  <a:lnTo>
                    <a:pt x="98" y="388"/>
                  </a:lnTo>
                  <a:lnTo>
                    <a:pt x="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9"/>
            <p:cNvSpPr/>
            <p:nvPr/>
          </p:nvSpPr>
          <p:spPr>
            <a:xfrm>
              <a:off x="2817700" y="1453125"/>
              <a:ext cx="27950" cy="38875"/>
            </a:xfrm>
            <a:custGeom>
              <a:avLst/>
              <a:gdLst/>
              <a:ahLst/>
              <a:cxnLst/>
              <a:rect l="l" t="t" r="r" b="b"/>
              <a:pathLst>
                <a:path w="1118" h="1555" extrusionOk="0">
                  <a:moveTo>
                    <a:pt x="341" y="0"/>
                  </a:moveTo>
                  <a:lnTo>
                    <a:pt x="244" y="49"/>
                  </a:lnTo>
                  <a:lnTo>
                    <a:pt x="146" y="98"/>
                  </a:lnTo>
                  <a:lnTo>
                    <a:pt x="49" y="340"/>
                  </a:lnTo>
                  <a:lnTo>
                    <a:pt x="1" y="583"/>
                  </a:lnTo>
                  <a:lnTo>
                    <a:pt x="1" y="874"/>
                  </a:lnTo>
                  <a:lnTo>
                    <a:pt x="98" y="1166"/>
                  </a:lnTo>
                  <a:lnTo>
                    <a:pt x="244" y="1360"/>
                  </a:lnTo>
                  <a:lnTo>
                    <a:pt x="341" y="1457"/>
                  </a:lnTo>
                  <a:lnTo>
                    <a:pt x="438" y="1506"/>
                  </a:lnTo>
                  <a:lnTo>
                    <a:pt x="583" y="1554"/>
                  </a:lnTo>
                  <a:lnTo>
                    <a:pt x="681" y="1506"/>
                  </a:lnTo>
                  <a:lnTo>
                    <a:pt x="826" y="1457"/>
                  </a:lnTo>
                  <a:lnTo>
                    <a:pt x="923" y="1408"/>
                  </a:lnTo>
                  <a:lnTo>
                    <a:pt x="1069" y="1214"/>
                  </a:lnTo>
                  <a:lnTo>
                    <a:pt x="1118" y="923"/>
                  </a:lnTo>
                  <a:lnTo>
                    <a:pt x="1069" y="632"/>
                  </a:lnTo>
                  <a:lnTo>
                    <a:pt x="972" y="389"/>
                  </a:lnTo>
                  <a:lnTo>
                    <a:pt x="826" y="146"/>
                  </a:lnTo>
                  <a:lnTo>
                    <a:pt x="729" y="49"/>
                  </a:lnTo>
                  <a:lnTo>
                    <a:pt x="63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9"/>
            <p:cNvSpPr/>
            <p:nvPr/>
          </p:nvSpPr>
          <p:spPr>
            <a:xfrm>
              <a:off x="2833500" y="1448275"/>
              <a:ext cx="21850" cy="19450"/>
            </a:xfrm>
            <a:custGeom>
              <a:avLst/>
              <a:gdLst/>
              <a:ahLst/>
              <a:cxnLst/>
              <a:rect l="l" t="t" r="r" b="b"/>
              <a:pathLst>
                <a:path w="874" h="778" extrusionOk="0">
                  <a:moveTo>
                    <a:pt x="825" y="0"/>
                  </a:moveTo>
                  <a:lnTo>
                    <a:pt x="680" y="292"/>
                  </a:lnTo>
                  <a:lnTo>
                    <a:pt x="583" y="340"/>
                  </a:lnTo>
                  <a:lnTo>
                    <a:pt x="486" y="389"/>
                  </a:lnTo>
                  <a:lnTo>
                    <a:pt x="388" y="389"/>
                  </a:lnTo>
                  <a:lnTo>
                    <a:pt x="291" y="340"/>
                  </a:lnTo>
                  <a:lnTo>
                    <a:pt x="49" y="243"/>
                  </a:lnTo>
                  <a:lnTo>
                    <a:pt x="0" y="292"/>
                  </a:lnTo>
                  <a:lnTo>
                    <a:pt x="0" y="340"/>
                  </a:lnTo>
                  <a:lnTo>
                    <a:pt x="97" y="534"/>
                  </a:lnTo>
                  <a:lnTo>
                    <a:pt x="243" y="680"/>
                  </a:lnTo>
                  <a:lnTo>
                    <a:pt x="437" y="777"/>
                  </a:lnTo>
                  <a:lnTo>
                    <a:pt x="631" y="729"/>
                  </a:lnTo>
                  <a:lnTo>
                    <a:pt x="777" y="631"/>
                  </a:lnTo>
                  <a:lnTo>
                    <a:pt x="874" y="437"/>
                  </a:lnTo>
                  <a:lnTo>
                    <a:pt x="874" y="243"/>
                  </a:lnTo>
                  <a:lnTo>
                    <a:pt x="87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9"/>
            <p:cNvSpPr/>
            <p:nvPr/>
          </p:nvSpPr>
          <p:spPr>
            <a:xfrm>
              <a:off x="2767950" y="1575725"/>
              <a:ext cx="24300" cy="9725"/>
            </a:xfrm>
            <a:custGeom>
              <a:avLst/>
              <a:gdLst/>
              <a:ahLst/>
              <a:cxnLst/>
              <a:rect l="l" t="t" r="r" b="b"/>
              <a:pathLst>
                <a:path w="972" h="389" extrusionOk="0">
                  <a:moveTo>
                    <a:pt x="0" y="0"/>
                  </a:moveTo>
                  <a:lnTo>
                    <a:pt x="49" y="146"/>
                  </a:lnTo>
                  <a:lnTo>
                    <a:pt x="146" y="243"/>
                  </a:lnTo>
                  <a:lnTo>
                    <a:pt x="243" y="340"/>
                  </a:lnTo>
                  <a:lnTo>
                    <a:pt x="389" y="389"/>
                  </a:lnTo>
                  <a:lnTo>
                    <a:pt x="583" y="340"/>
                  </a:lnTo>
                  <a:lnTo>
                    <a:pt x="728" y="292"/>
                  </a:lnTo>
                  <a:lnTo>
                    <a:pt x="874" y="194"/>
                  </a:lnTo>
                  <a:lnTo>
                    <a:pt x="971" y="49"/>
                  </a:lnTo>
                  <a:lnTo>
                    <a:pt x="971" y="49"/>
                  </a:lnTo>
                  <a:lnTo>
                    <a:pt x="728" y="146"/>
                  </a:lnTo>
                  <a:lnTo>
                    <a:pt x="437" y="243"/>
                  </a:lnTo>
                  <a:lnTo>
                    <a:pt x="340" y="194"/>
                  </a:lnTo>
                  <a:lnTo>
                    <a:pt x="194" y="146"/>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9"/>
            <p:cNvSpPr/>
            <p:nvPr/>
          </p:nvSpPr>
          <p:spPr>
            <a:xfrm>
              <a:off x="2771575" y="1409425"/>
              <a:ext cx="60725" cy="145675"/>
            </a:xfrm>
            <a:custGeom>
              <a:avLst/>
              <a:gdLst/>
              <a:ahLst/>
              <a:cxnLst/>
              <a:rect l="l" t="t" r="r" b="b"/>
              <a:pathLst>
                <a:path w="2429" h="5827" extrusionOk="0">
                  <a:moveTo>
                    <a:pt x="632" y="1"/>
                  </a:moveTo>
                  <a:lnTo>
                    <a:pt x="583" y="49"/>
                  </a:lnTo>
                  <a:lnTo>
                    <a:pt x="923" y="1166"/>
                  </a:lnTo>
                  <a:lnTo>
                    <a:pt x="1312" y="2234"/>
                  </a:lnTo>
                  <a:lnTo>
                    <a:pt x="1700" y="3302"/>
                  </a:lnTo>
                  <a:lnTo>
                    <a:pt x="2040" y="4370"/>
                  </a:lnTo>
                  <a:lnTo>
                    <a:pt x="1603" y="4322"/>
                  </a:lnTo>
                  <a:lnTo>
                    <a:pt x="1215" y="4322"/>
                  </a:lnTo>
                  <a:lnTo>
                    <a:pt x="1263" y="4516"/>
                  </a:lnTo>
                  <a:lnTo>
                    <a:pt x="1409" y="4904"/>
                  </a:lnTo>
                  <a:lnTo>
                    <a:pt x="1603" y="5536"/>
                  </a:lnTo>
                  <a:lnTo>
                    <a:pt x="826" y="5536"/>
                  </a:lnTo>
                  <a:lnTo>
                    <a:pt x="438" y="5487"/>
                  </a:lnTo>
                  <a:lnTo>
                    <a:pt x="49" y="5341"/>
                  </a:lnTo>
                  <a:lnTo>
                    <a:pt x="1" y="5341"/>
                  </a:lnTo>
                  <a:lnTo>
                    <a:pt x="1" y="5390"/>
                  </a:lnTo>
                  <a:lnTo>
                    <a:pt x="195" y="5536"/>
                  </a:lnTo>
                  <a:lnTo>
                    <a:pt x="389" y="5633"/>
                  </a:lnTo>
                  <a:lnTo>
                    <a:pt x="583" y="5730"/>
                  </a:lnTo>
                  <a:lnTo>
                    <a:pt x="778" y="5778"/>
                  </a:lnTo>
                  <a:lnTo>
                    <a:pt x="1020" y="5827"/>
                  </a:lnTo>
                  <a:lnTo>
                    <a:pt x="1215" y="5827"/>
                  </a:lnTo>
                  <a:lnTo>
                    <a:pt x="1457" y="5778"/>
                  </a:lnTo>
                  <a:lnTo>
                    <a:pt x="1652" y="5730"/>
                  </a:lnTo>
                  <a:lnTo>
                    <a:pt x="1797" y="5681"/>
                  </a:lnTo>
                  <a:lnTo>
                    <a:pt x="1846" y="5633"/>
                  </a:lnTo>
                  <a:lnTo>
                    <a:pt x="1700" y="5001"/>
                  </a:lnTo>
                  <a:lnTo>
                    <a:pt x="1603" y="4613"/>
                  </a:lnTo>
                  <a:lnTo>
                    <a:pt x="2089" y="4662"/>
                  </a:lnTo>
                  <a:lnTo>
                    <a:pt x="2380" y="4662"/>
                  </a:lnTo>
                  <a:lnTo>
                    <a:pt x="2428" y="4613"/>
                  </a:lnTo>
                  <a:lnTo>
                    <a:pt x="2089" y="3448"/>
                  </a:lnTo>
                  <a:lnTo>
                    <a:pt x="1652" y="2283"/>
                  </a:lnTo>
                  <a:lnTo>
                    <a:pt x="1215" y="1166"/>
                  </a:lnTo>
                  <a:lnTo>
                    <a:pt x="681" y="49"/>
                  </a:lnTo>
                  <a:lnTo>
                    <a:pt x="6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9"/>
            <p:cNvSpPr/>
            <p:nvPr/>
          </p:nvSpPr>
          <p:spPr>
            <a:xfrm>
              <a:off x="2770375" y="1540525"/>
              <a:ext cx="41300" cy="30350"/>
            </a:xfrm>
            <a:custGeom>
              <a:avLst/>
              <a:gdLst/>
              <a:ahLst/>
              <a:cxnLst/>
              <a:rect l="l" t="t" r="r" b="b"/>
              <a:pathLst>
                <a:path w="1652" h="1214" extrusionOk="0">
                  <a:moveTo>
                    <a:pt x="49" y="0"/>
                  </a:moveTo>
                  <a:lnTo>
                    <a:pt x="0" y="292"/>
                  </a:lnTo>
                  <a:lnTo>
                    <a:pt x="0" y="534"/>
                  </a:lnTo>
                  <a:lnTo>
                    <a:pt x="49" y="777"/>
                  </a:lnTo>
                  <a:lnTo>
                    <a:pt x="97" y="971"/>
                  </a:lnTo>
                  <a:lnTo>
                    <a:pt x="195" y="1068"/>
                  </a:lnTo>
                  <a:lnTo>
                    <a:pt x="292" y="1117"/>
                  </a:lnTo>
                  <a:lnTo>
                    <a:pt x="389" y="1165"/>
                  </a:lnTo>
                  <a:lnTo>
                    <a:pt x="534" y="1214"/>
                  </a:lnTo>
                  <a:lnTo>
                    <a:pt x="826" y="1165"/>
                  </a:lnTo>
                  <a:lnTo>
                    <a:pt x="1068" y="1020"/>
                  </a:lnTo>
                  <a:lnTo>
                    <a:pt x="1214" y="826"/>
                  </a:lnTo>
                  <a:lnTo>
                    <a:pt x="1408" y="631"/>
                  </a:lnTo>
                  <a:lnTo>
                    <a:pt x="1554" y="437"/>
                  </a:lnTo>
                  <a:lnTo>
                    <a:pt x="1651" y="194"/>
                  </a:lnTo>
                  <a:lnTo>
                    <a:pt x="1214" y="243"/>
                  </a:lnTo>
                  <a:lnTo>
                    <a:pt x="826" y="243"/>
                  </a:lnTo>
                  <a:lnTo>
                    <a:pt x="437" y="146"/>
                  </a:lnTo>
                  <a:lnTo>
                    <a:pt x="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9"/>
            <p:cNvSpPr/>
            <p:nvPr/>
          </p:nvSpPr>
          <p:spPr>
            <a:xfrm>
              <a:off x="2770375" y="1553875"/>
              <a:ext cx="26725" cy="17000"/>
            </a:xfrm>
            <a:custGeom>
              <a:avLst/>
              <a:gdLst/>
              <a:ahLst/>
              <a:cxnLst/>
              <a:rect l="l" t="t" r="r" b="b"/>
              <a:pathLst>
                <a:path w="1069" h="680" extrusionOk="0">
                  <a:moveTo>
                    <a:pt x="0" y="0"/>
                  </a:moveTo>
                  <a:lnTo>
                    <a:pt x="49" y="243"/>
                  </a:lnTo>
                  <a:lnTo>
                    <a:pt x="97" y="437"/>
                  </a:lnTo>
                  <a:lnTo>
                    <a:pt x="195" y="534"/>
                  </a:lnTo>
                  <a:lnTo>
                    <a:pt x="292" y="583"/>
                  </a:lnTo>
                  <a:lnTo>
                    <a:pt x="389" y="631"/>
                  </a:lnTo>
                  <a:lnTo>
                    <a:pt x="534" y="680"/>
                  </a:lnTo>
                  <a:lnTo>
                    <a:pt x="826" y="631"/>
                  </a:lnTo>
                  <a:lnTo>
                    <a:pt x="1068" y="486"/>
                  </a:lnTo>
                  <a:lnTo>
                    <a:pt x="874" y="243"/>
                  </a:lnTo>
                  <a:lnTo>
                    <a:pt x="631" y="49"/>
                  </a:lnTo>
                  <a:lnTo>
                    <a:pt x="340" y="0"/>
                  </a:lnTo>
                  <a:close/>
                </a:path>
              </a:pathLst>
            </a:custGeom>
            <a:solidFill>
              <a:srgbClr val="FF9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9"/>
            <p:cNvSpPr/>
            <p:nvPr/>
          </p:nvSpPr>
          <p:spPr>
            <a:xfrm>
              <a:off x="2492400" y="1251625"/>
              <a:ext cx="343550" cy="286500"/>
            </a:xfrm>
            <a:custGeom>
              <a:avLst/>
              <a:gdLst/>
              <a:ahLst/>
              <a:cxnLst/>
              <a:rect l="l" t="t" r="r" b="b"/>
              <a:pathLst>
                <a:path w="13742" h="11460" extrusionOk="0">
                  <a:moveTo>
                    <a:pt x="8303" y="1"/>
                  </a:moveTo>
                  <a:lnTo>
                    <a:pt x="7721" y="98"/>
                  </a:lnTo>
                  <a:lnTo>
                    <a:pt x="7138" y="195"/>
                  </a:lnTo>
                  <a:lnTo>
                    <a:pt x="6555" y="389"/>
                  </a:lnTo>
                  <a:lnTo>
                    <a:pt x="5973" y="583"/>
                  </a:lnTo>
                  <a:lnTo>
                    <a:pt x="5439" y="826"/>
                  </a:lnTo>
                  <a:lnTo>
                    <a:pt x="4905" y="1118"/>
                  </a:lnTo>
                  <a:lnTo>
                    <a:pt x="4468" y="1360"/>
                  </a:lnTo>
                  <a:lnTo>
                    <a:pt x="4031" y="1652"/>
                  </a:lnTo>
                  <a:lnTo>
                    <a:pt x="3254" y="2234"/>
                  </a:lnTo>
                  <a:lnTo>
                    <a:pt x="3011" y="2526"/>
                  </a:lnTo>
                  <a:lnTo>
                    <a:pt x="2768" y="2768"/>
                  </a:lnTo>
                  <a:lnTo>
                    <a:pt x="2574" y="2865"/>
                  </a:lnTo>
                  <a:lnTo>
                    <a:pt x="2283" y="3011"/>
                  </a:lnTo>
                  <a:lnTo>
                    <a:pt x="1992" y="3205"/>
                  </a:lnTo>
                  <a:lnTo>
                    <a:pt x="1603" y="3545"/>
                  </a:lnTo>
                  <a:lnTo>
                    <a:pt x="1166" y="3982"/>
                  </a:lnTo>
                  <a:lnTo>
                    <a:pt x="729" y="4565"/>
                  </a:lnTo>
                  <a:lnTo>
                    <a:pt x="292" y="5293"/>
                  </a:lnTo>
                  <a:lnTo>
                    <a:pt x="147" y="5730"/>
                  </a:lnTo>
                  <a:lnTo>
                    <a:pt x="1" y="6215"/>
                  </a:lnTo>
                  <a:lnTo>
                    <a:pt x="1" y="6701"/>
                  </a:lnTo>
                  <a:lnTo>
                    <a:pt x="1" y="7235"/>
                  </a:lnTo>
                  <a:lnTo>
                    <a:pt x="98" y="7721"/>
                  </a:lnTo>
                  <a:lnTo>
                    <a:pt x="244" y="8255"/>
                  </a:lnTo>
                  <a:lnTo>
                    <a:pt x="389" y="8789"/>
                  </a:lnTo>
                  <a:lnTo>
                    <a:pt x="584" y="9274"/>
                  </a:lnTo>
                  <a:lnTo>
                    <a:pt x="826" y="9760"/>
                  </a:lnTo>
                  <a:lnTo>
                    <a:pt x="1021" y="10148"/>
                  </a:lnTo>
                  <a:lnTo>
                    <a:pt x="1263" y="10537"/>
                  </a:lnTo>
                  <a:lnTo>
                    <a:pt x="1506" y="10876"/>
                  </a:lnTo>
                  <a:lnTo>
                    <a:pt x="1749" y="11168"/>
                  </a:lnTo>
                  <a:lnTo>
                    <a:pt x="1992" y="11313"/>
                  </a:lnTo>
                  <a:lnTo>
                    <a:pt x="2186" y="11459"/>
                  </a:lnTo>
                  <a:lnTo>
                    <a:pt x="2380" y="11459"/>
                  </a:lnTo>
                  <a:lnTo>
                    <a:pt x="2526" y="11411"/>
                  </a:lnTo>
                  <a:lnTo>
                    <a:pt x="2671" y="11313"/>
                  </a:lnTo>
                  <a:lnTo>
                    <a:pt x="2865" y="11168"/>
                  </a:lnTo>
                  <a:lnTo>
                    <a:pt x="3060" y="10925"/>
                  </a:lnTo>
                  <a:lnTo>
                    <a:pt x="3448" y="10391"/>
                  </a:lnTo>
                  <a:lnTo>
                    <a:pt x="3642" y="10051"/>
                  </a:lnTo>
                  <a:lnTo>
                    <a:pt x="3837" y="9663"/>
                  </a:lnTo>
                  <a:lnTo>
                    <a:pt x="3982" y="9226"/>
                  </a:lnTo>
                  <a:lnTo>
                    <a:pt x="4128" y="8789"/>
                  </a:lnTo>
                  <a:lnTo>
                    <a:pt x="4225" y="8255"/>
                  </a:lnTo>
                  <a:lnTo>
                    <a:pt x="4322" y="7721"/>
                  </a:lnTo>
                  <a:lnTo>
                    <a:pt x="4419" y="7138"/>
                  </a:lnTo>
                  <a:lnTo>
                    <a:pt x="4419" y="8255"/>
                  </a:lnTo>
                  <a:lnTo>
                    <a:pt x="4419" y="8789"/>
                  </a:lnTo>
                  <a:lnTo>
                    <a:pt x="4371" y="9080"/>
                  </a:lnTo>
                  <a:lnTo>
                    <a:pt x="4322" y="9177"/>
                  </a:lnTo>
                  <a:lnTo>
                    <a:pt x="4419" y="9080"/>
                  </a:lnTo>
                  <a:lnTo>
                    <a:pt x="4565" y="8740"/>
                  </a:lnTo>
                  <a:lnTo>
                    <a:pt x="4710" y="8255"/>
                  </a:lnTo>
                  <a:lnTo>
                    <a:pt x="4856" y="7575"/>
                  </a:lnTo>
                  <a:lnTo>
                    <a:pt x="5002" y="6750"/>
                  </a:lnTo>
                  <a:lnTo>
                    <a:pt x="5050" y="5827"/>
                  </a:lnTo>
                  <a:lnTo>
                    <a:pt x="5002" y="5293"/>
                  </a:lnTo>
                  <a:lnTo>
                    <a:pt x="4953" y="4759"/>
                  </a:lnTo>
                  <a:lnTo>
                    <a:pt x="4953" y="4759"/>
                  </a:lnTo>
                  <a:lnTo>
                    <a:pt x="5779" y="5147"/>
                  </a:lnTo>
                  <a:lnTo>
                    <a:pt x="6555" y="5439"/>
                  </a:lnTo>
                  <a:lnTo>
                    <a:pt x="7381" y="5730"/>
                  </a:lnTo>
                  <a:lnTo>
                    <a:pt x="8255" y="5924"/>
                  </a:lnTo>
                  <a:lnTo>
                    <a:pt x="9226" y="6021"/>
                  </a:lnTo>
                  <a:lnTo>
                    <a:pt x="9954" y="6021"/>
                  </a:lnTo>
                  <a:lnTo>
                    <a:pt x="10440" y="5924"/>
                  </a:lnTo>
                  <a:lnTo>
                    <a:pt x="10585" y="5876"/>
                  </a:lnTo>
                  <a:lnTo>
                    <a:pt x="10682" y="5876"/>
                  </a:lnTo>
                  <a:lnTo>
                    <a:pt x="10585" y="5779"/>
                  </a:lnTo>
                  <a:lnTo>
                    <a:pt x="10342" y="5730"/>
                  </a:lnTo>
                  <a:lnTo>
                    <a:pt x="9566" y="5487"/>
                  </a:lnTo>
                  <a:lnTo>
                    <a:pt x="8643" y="5196"/>
                  </a:lnTo>
                  <a:lnTo>
                    <a:pt x="8255" y="5002"/>
                  </a:lnTo>
                  <a:lnTo>
                    <a:pt x="7915" y="4807"/>
                  </a:lnTo>
                  <a:lnTo>
                    <a:pt x="8595" y="5002"/>
                  </a:lnTo>
                  <a:lnTo>
                    <a:pt x="10148" y="5390"/>
                  </a:lnTo>
                  <a:lnTo>
                    <a:pt x="11071" y="5584"/>
                  </a:lnTo>
                  <a:lnTo>
                    <a:pt x="12042" y="5779"/>
                  </a:lnTo>
                  <a:lnTo>
                    <a:pt x="12916" y="5876"/>
                  </a:lnTo>
                  <a:lnTo>
                    <a:pt x="13693" y="5924"/>
                  </a:lnTo>
                  <a:lnTo>
                    <a:pt x="13741" y="5876"/>
                  </a:lnTo>
                  <a:lnTo>
                    <a:pt x="13741" y="5730"/>
                  </a:lnTo>
                  <a:lnTo>
                    <a:pt x="13693" y="5244"/>
                  </a:lnTo>
                  <a:lnTo>
                    <a:pt x="13595" y="4516"/>
                  </a:lnTo>
                  <a:lnTo>
                    <a:pt x="13353" y="3642"/>
                  </a:lnTo>
                  <a:lnTo>
                    <a:pt x="13158" y="3205"/>
                  </a:lnTo>
                  <a:lnTo>
                    <a:pt x="12916" y="2720"/>
                  </a:lnTo>
                  <a:lnTo>
                    <a:pt x="12673" y="2283"/>
                  </a:lnTo>
                  <a:lnTo>
                    <a:pt x="12382" y="1846"/>
                  </a:lnTo>
                  <a:lnTo>
                    <a:pt x="11993" y="1409"/>
                  </a:lnTo>
                  <a:lnTo>
                    <a:pt x="11605" y="1020"/>
                  </a:lnTo>
                  <a:lnTo>
                    <a:pt x="11168" y="681"/>
                  </a:lnTo>
                  <a:lnTo>
                    <a:pt x="10634" y="389"/>
                  </a:lnTo>
                  <a:lnTo>
                    <a:pt x="10051" y="195"/>
                  </a:lnTo>
                  <a:lnTo>
                    <a:pt x="9517" y="49"/>
                  </a:lnTo>
                  <a:lnTo>
                    <a:pt x="888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9"/>
            <p:cNvSpPr/>
            <p:nvPr/>
          </p:nvSpPr>
          <p:spPr>
            <a:xfrm>
              <a:off x="2504550" y="1511375"/>
              <a:ext cx="92275" cy="103200"/>
            </a:xfrm>
            <a:custGeom>
              <a:avLst/>
              <a:gdLst/>
              <a:ahLst/>
              <a:cxnLst/>
              <a:rect l="l" t="t" r="r" b="b"/>
              <a:pathLst>
                <a:path w="3691" h="4128" extrusionOk="0">
                  <a:moveTo>
                    <a:pt x="680" y="1"/>
                  </a:moveTo>
                  <a:lnTo>
                    <a:pt x="437" y="49"/>
                  </a:lnTo>
                  <a:lnTo>
                    <a:pt x="292" y="147"/>
                  </a:lnTo>
                  <a:lnTo>
                    <a:pt x="146" y="292"/>
                  </a:lnTo>
                  <a:lnTo>
                    <a:pt x="49" y="486"/>
                  </a:lnTo>
                  <a:lnTo>
                    <a:pt x="0" y="729"/>
                  </a:lnTo>
                  <a:lnTo>
                    <a:pt x="0" y="1021"/>
                  </a:lnTo>
                  <a:lnTo>
                    <a:pt x="98" y="1312"/>
                  </a:lnTo>
                  <a:lnTo>
                    <a:pt x="146" y="1603"/>
                  </a:lnTo>
                  <a:lnTo>
                    <a:pt x="437" y="2283"/>
                  </a:lnTo>
                  <a:lnTo>
                    <a:pt x="826" y="2914"/>
                  </a:lnTo>
                  <a:lnTo>
                    <a:pt x="1263" y="3448"/>
                  </a:lnTo>
                  <a:lnTo>
                    <a:pt x="1506" y="3691"/>
                  </a:lnTo>
                  <a:lnTo>
                    <a:pt x="1748" y="3885"/>
                  </a:lnTo>
                  <a:lnTo>
                    <a:pt x="1991" y="3982"/>
                  </a:lnTo>
                  <a:lnTo>
                    <a:pt x="2234" y="4079"/>
                  </a:lnTo>
                  <a:lnTo>
                    <a:pt x="2477" y="4128"/>
                  </a:lnTo>
                  <a:lnTo>
                    <a:pt x="2671" y="4128"/>
                  </a:lnTo>
                  <a:lnTo>
                    <a:pt x="2914" y="4079"/>
                  </a:lnTo>
                  <a:lnTo>
                    <a:pt x="3108" y="3982"/>
                  </a:lnTo>
                  <a:lnTo>
                    <a:pt x="3302" y="3837"/>
                  </a:lnTo>
                  <a:lnTo>
                    <a:pt x="3496" y="3691"/>
                  </a:lnTo>
                  <a:lnTo>
                    <a:pt x="3593" y="3497"/>
                  </a:lnTo>
                  <a:lnTo>
                    <a:pt x="3690" y="3254"/>
                  </a:lnTo>
                  <a:lnTo>
                    <a:pt x="3690" y="3205"/>
                  </a:lnTo>
                  <a:lnTo>
                    <a:pt x="3059" y="1409"/>
                  </a:lnTo>
                  <a:lnTo>
                    <a:pt x="2719" y="1118"/>
                  </a:lnTo>
                  <a:lnTo>
                    <a:pt x="2428" y="826"/>
                  </a:lnTo>
                  <a:lnTo>
                    <a:pt x="1991" y="535"/>
                  </a:lnTo>
                  <a:lnTo>
                    <a:pt x="1554" y="244"/>
                  </a:lnTo>
                  <a:lnTo>
                    <a:pt x="1069" y="49"/>
                  </a:lnTo>
                  <a:lnTo>
                    <a:pt x="874"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9"/>
            <p:cNvSpPr/>
            <p:nvPr/>
          </p:nvSpPr>
          <p:spPr>
            <a:xfrm>
              <a:off x="2523975" y="1535650"/>
              <a:ext cx="57075" cy="60725"/>
            </a:xfrm>
            <a:custGeom>
              <a:avLst/>
              <a:gdLst/>
              <a:ahLst/>
              <a:cxnLst/>
              <a:rect l="l" t="t" r="r" b="b"/>
              <a:pathLst>
                <a:path w="2283" h="2429" extrusionOk="0">
                  <a:moveTo>
                    <a:pt x="0" y="1"/>
                  </a:moveTo>
                  <a:lnTo>
                    <a:pt x="0" y="50"/>
                  </a:lnTo>
                  <a:lnTo>
                    <a:pt x="292" y="147"/>
                  </a:lnTo>
                  <a:lnTo>
                    <a:pt x="583" y="292"/>
                  </a:lnTo>
                  <a:lnTo>
                    <a:pt x="826" y="487"/>
                  </a:lnTo>
                  <a:lnTo>
                    <a:pt x="1117" y="681"/>
                  </a:lnTo>
                  <a:lnTo>
                    <a:pt x="1311" y="923"/>
                  </a:lnTo>
                  <a:lnTo>
                    <a:pt x="1505" y="1166"/>
                  </a:lnTo>
                  <a:lnTo>
                    <a:pt x="1700" y="1409"/>
                  </a:lnTo>
                  <a:lnTo>
                    <a:pt x="1845" y="1700"/>
                  </a:lnTo>
                  <a:lnTo>
                    <a:pt x="1651" y="1506"/>
                  </a:lnTo>
                  <a:lnTo>
                    <a:pt x="1408" y="1458"/>
                  </a:lnTo>
                  <a:lnTo>
                    <a:pt x="1117" y="1458"/>
                  </a:lnTo>
                  <a:lnTo>
                    <a:pt x="923" y="1603"/>
                  </a:lnTo>
                  <a:lnTo>
                    <a:pt x="826" y="1652"/>
                  </a:lnTo>
                  <a:lnTo>
                    <a:pt x="1068" y="1603"/>
                  </a:lnTo>
                  <a:lnTo>
                    <a:pt x="1263" y="1603"/>
                  </a:lnTo>
                  <a:lnTo>
                    <a:pt x="1505" y="1652"/>
                  </a:lnTo>
                  <a:lnTo>
                    <a:pt x="1651" y="1797"/>
                  </a:lnTo>
                  <a:lnTo>
                    <a:pt x="1942" y="2089"/>
                  </a:lnTo>
                  <a:lnTo>
                    <a:pt x="2137" y="2380"/>
                  </a:lnTo>
                  <a:lnTo>
                    <a:pt x="2185" y="2429"/>
                  </a:lnTo>
                  <a:lnTo>
                    <a:pt x="2234" y="2380"/>
                  </a:lnTo>
                  <a:lnTo>
                    <a:pt x="2282" y="2380"/>
                  </a:lnTo>
                  <a:lnTo>
                    <a:pt x="2282" y="2331"/>
                  </a:lnTo>
                  <a:lnTo>
                    <a:pt x="2185" y="1895"/>
                  </a:lnTo>
                  <a:lnTo>
                    <a:pt x="2039" y="1506"/>
                  </a:lnTo>
                  <a:lnTo>
                    <a:pt x="1797" y="1118"/>
                  </a:lnTo>
                  <a:lnTo>
                    <a:pt x="1505" y="778"/>
                  </a:lnTo>
                  <a:lnTo>
                    <a:pt x="1214" y="438"/>
                  </a:lnTo>
                  <a:lnTo>
                    <a:pt x="826" y="195"/>
                  </a:lnTo>
                  <a:lnTo>
                    <a:pt x="437" y="50"/>
                  </a:lnTo>
                  <a:lnTo>
                    <a:pt x="194" y="50"/>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9"/>
            <p:cNvSpPr/>
            <p:nvPr/>
          </p:nvSpPr>
          <p:spPr>
            <a:xfrm>
              <a:off x="1357500" y="2439950"/>
              <a:ext cx="1495425" cy="2031925"/>
            </a:xfrm>
            <a:custGeom>
              <a:avLst/>
              <a:gdLst/>
              <a:ahLst/>
              <a:cxnLst/>
              <a:rect l="l" t="t" r="r" b="b"/>
              <a:pathLst>
                <a:path w="59817" h="81277" extrusionOk="0">
                  <a:moveTo>
                    <a:pt x="36706" y="0"/>
                  </a:moveTo>
                  <a:lnTo>
                    <a:pt x="36463" y="486"/>
                  </a:lnTo>
                  <a:lnTo>
                    <a:pt x="35832" y="1942"/>
                  </a:lnTo>
                  <a:lnTo>
                    <a:pt x="35395" y="2913"/>
                  </a:lnTo>
                  <a:lnTo>
                    <a:pt x="34958" y="4079"/>
                  </a:lnTo>
                  <a:lnTo>
                    <a:pt x="34521" y="5389"/>
                  </a:lnTo>
                  <a:lnTo>
                    <a:pt x="34084" y="6797"/>
                  </a:lnTo>
                  <a:lnTo>
                    <a:pt x="33647" y="8303"/>
                  </a:lnTo>
                  <a:lnTo>
                    <a:pt x="33308" y="9905"/>
                  </a:lnTo>
                  <a:lnTo>
                    <a:pt x="33065" y="11556"/>
                  </a:lnTo>
                  <a:lnTo>
                    <a:pt x="32968" y="12381"/>
                  </a:lnTo>
                  <a:lnTo>
                    <a:pt x="32919" y="13206"/>
                  </a:lnTo>
                  <a:lnTo>
                    <a:pt x="32871" y="14080"/>
                  </a:lnTo>
                  <a:lnTo>
                    <a:pt x="32871" y="14906"/>
                  </a:lnTo>
                  <a:lnTo>
                    <a:pt x="32919" y="15731"/>
                  </a:lnTo>
                  <a:lnTo>
                    <a:pt x="33016" y="16556"/>
                  </a:lnTo>
                  <a:lnTo>
                    <a:pt x="33113" y="17382"/>
                  </a:lnTo>
                  <a:lnTo>
                    <a:pt x="33308" y="18207"/>
                  </a:lnTo>
                  <a:lnTo>
                    <a:pt x="33502" y="18984"/>
                  </a:lnTo>
                  <a:lnTo>
                    <a:pt x="33793" y="19761"/>
                  </a:lnTo>
                  <a:lnTo>
                    <a:pt x="33744" y="20198"/>
                  </a:lnTo>
                  <a:lnTo>
                    <a:pt x="33647" y="21120"/>
                  </a:lnTo>
                  <a:lnTo>
                    <a:pt x="33065" y="24276"/>
                  </a:lnTo>
                  <a:lnTo>
                    <a:pt x="32142" y="28646"/>
                  </a:lnTo>
                  <a:lnTo>
                    <a:pt x="30977" y="33695"/>
                  </a:lnTo>
                  <a:lnTo>
                    <a:pt x="30346" y="36268"/>
                  </a:lnTo>
                  <a:lnTo>
                    <a:pt x="29666" y="38842"/>
                  </a:lnTo>
                  <a:lnTo>
                    <a:pt x="29035" y="41269"/>
                  </a:lnTo>
                  <a:lnTo>
                    <a:pt x="28355" y="43551"/>
                  </a:lnTo>
                  <a:lnTo>
                    <a:pt x="27724" y="45542"/>
                  </a:lnTo>
                  <a:lnTo>
                    <a:pt x="27093" y="47241"/>
                  </a:lnTo>
                  <a:lnTo>
                    <a:pt x="26802" y="47921"/>
                  </a:lnTo>
                  <a:lnTo>
                    <a:pt x="26510" y="48504"/>
                  </a:lnTo>
                  <a:lnTo>
                    <a:pt x="26219" y="48989"/>
                  </a:lnTo>
                  <a:lnTo>
                    <a:pt x="25976" y="49329"/>
                  </a:lnTo>
                  <a:lnTo>
                    <a:pt x="25636" y="49669"/>
                  </a:lnTo>
                  <a:lnTo>
                    <a:pt x="25199" y="50057"/>
                  </a:lnTo>
                  <a:lnTo>
                    <a:pt x="24034" y="50931"/>
                  </a:lnTo>
                  <a:lnTo>
                    <a:pt x="22529" y="51951"/>
                  </a:lnTo>
                  <a:lnTo>
                    <a:pt x="20733" y="53067"/>
                  </a:lnTo>
                  <a:lnTo>
                    <a:pt x="18742" y="54281"/>
                  </a:lnTo>
                  <a:lnTo>
                    <a:pt x="16557" y="55495"/>
                  </a:lnTo>
                  <a:lnTo>
                    <a:pt x="12042" y="58020"/>
                  </a:lnTo>
                  <a:lnTo>
                    <a:pt x="7624" y="60350"/>
                  </a:lnTo>
                  <a:lnTo>
                    <a:pt x="3837" y="62341"/>
                  </a:lnTo>
                  <a:lnTo>
                    <a:pt x="1" y="64283"/>
                  </a:lnTo>
                  <a:lnTo>
                    <a:pt x="9226" y="81276"/>
                  </a:lnTo>
                  <a:lnTo>
                    <a:pt x="10537" y="80645"/>
                  </a:lnTo>
                  <a:lnTo>
                    <a:pt x="13935" y="78897"/>
                  </a:lnTo>
                  <a:lnTo>
                    <a:pt x="16169" y="77683"/>
                  </a:lnTo>
                  <a:lnTo>
                    <a:pt x="18742" y="76275"/>
                  </a:lnTo>
                  <a:lnTo>
                    <a:pt x="21461" y="74722"/>
                  </a:lnTo>
                  <a:lnTo>
                    <a:pt x="24374" y="73022"/>
                  </a:lnTo>
                  <a:lnTo>
                    <a:pt x="27287" y="71226"/>
                  </a:lnTo>
                  <a:lnTo>
                    <a:pt x="30200" y="69332"/>
                  </a:lnTo>
                  <a:lnTo>
                    <a:pt x="33016" y="67439"/>
                  </a:lnTo>
                  <a:lnTo>
                    <a:pt x="34376" y="66468"/>
                  </a:lnTo>
                  <a:lnTo>
                    <a:pt x="35638" y="65497"/>
                  </a:lnTo>
                  <a:lnTo>
                    <a:pt x="36900" y="64526"/>
                  </a:lnTo>
                  <a:lnTo>
                    <a:pt x="38017" y="63555"/>
                  </a:lnTo>
                  <a:lnTo>
                    <a:pt x="39085" y="62632"/>
                  </a:lnTo>
                  <a:lnTo>
                    <a:pt x="40105" y="61710"/>
                  </a:lnTo>
                  <a:lnTo>
                    <a:pt x="40979" y="60787"/>
                  </a:lnTo>
                  <a:lnTo>
                    <a:pt x="41707" y="59865"/>
                  </a:lnTo>
                  <a:lnTo>
                    <a:pt x="42387" y="58991"/>
                  </a:lnTo>
                  <a:lnTo>
                    <a:pt x="42872" y="58165"/>
                  </a:lnTo>
                  <a:lnTo>
                    <a:pt x="43649" y="56660"/>
                  </a:lnTo>
                  <a:lnTo>
                    <a:pt x="44426" y="55107"/>
                  </a:lnTo>
                  <a:lnTo>
                    <a:pt x="45154" y="53553"/>
                  </a:lnTo>
                  <a:lnTo>
                    <a:pt x="45834" y="51999"/>
                  </a:lnTo>
                  <a:lnTo>
                    <a:pt x="46465" y="50446"/>
                  </a:lnTo>
                  <a:lnTo>
                    <a:pt x="47096" y="48843"/>
                  </a:lnTo>
                  <a:lnTo>
                    <a:pt x="48261" y="45687"/>
                  </a:lnTo>
                  <a:lnTo>
                    <a:pt x="49330" y="42532"/>
                  </a:lnTo>
                  <a:lnTo>
                    <a:pt x="50301" y="39424"/>
                  </a:lnTo>
                  <a:lnTo>
                    <a:pt x="51175" y="36414"/>
                  </a:lnTo>
                  <a:lnTo>
                    <a:pt x="51903" y="33452"/>
                  </a:lnTo>
                  <a:lnTo>
                    <a:pt x="52583" y="30636"/>
                  </a:lnTo>
                  <a:lnTo>
                    <a:pt x="53214" y="28015"/>
                  </a:lnTo>
                  <a:lnTo>
                    <a:pt x="54185" y="23305"/>
                  </a:lnTo>
                  <a:lnTo>
                    <a:pt x="54913" y="19615"/>
                  </a:lnTo>
                  <a:lnTo>
                    <a:pt x="55399" y="17139"/>
                  </a:lnTo>
                  <a:lnTo>
                    <a:pt x="56175" y="15051"/>
                  </a:lnTo>
                  <a:lnTo>
                    <a:pt x="56904" y="12964"/>
                  </a:lnTo>
                  <a:lnTo>
                    <a:pt x="57583" y="10827"/>
                  </a:lnTo>
                  <a:lnTo>
                    <a:pt x="58166" y="8691"/>
                  </a:lnTo>
                  <a:lnTo>
                    <a:pt x="58652" y="6555"/>
                  </a:lnTo>
                  <a:lnTo>
                    <a:pt x="59137" y="4370"/>
                  </a:lnTo>
                  <a:lnTo>
                    <a:pt x="59526" y="2185"/>
                  </a:lnTo>
                  <a:lnTo>
                    <a:pt x="59817"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9"/>
            <p:cNvSpPr/>
            <p:nvPr/>
          </p:nvSpPr>
          <p:spPr>
            <a:xfrm>
              <a:off x="1498300" y="2512775"/>
              <a:ext cx="1086375" cy="1739400"/>
            </a:xfrm>
            <a:custGeom>
              <a:avLst/>
              <a:gdLst/>
              <a:ahLst/>
              <a:cxnLst/>
              <a:rect l="l" t="t" r="r" b="b"/>
              <a:pathLst>
                <a:path w="43455" h="69576" extrusionOk="0">
                  <a:moveTo>
                    <a:pt x="43406" y="0"/>
                  </a:moveTo>
                  <a:lnTo>
                    <a:pt x="42532" y="4370"/>
                  </a:lnTo>
                  <a:lnTo>
                    <a:pt x="41610" y="8740"/>
                  </a:lnTo>
                  <a:lnTo>
                    <a:pt x="39668" y="17479"/>
                  </a:lnTo>
                  <a:lnTo>
                    <a:pt x="38648" y="21800"/>
                  </a:lnTo>
                  <a:lnTo>
                    <a:pt x="37629" y="26121"/>
                  </a:lnTo>
                  <a:lnTo>
                    <a:pt x="35541" y="34715"/>
                  </a:lnTo>
                  <a:lnTo>
                    <a:pt x="34424" y="39036"/>
                  </a:lnTo>
                  <a:lnTo>
                    <a:pt x="33259" y="43357"/>
                  </a:lnTo>
                  <a:lnTo>
                    <a:pt x="32725" y="45299"/>
                  </a:lnTo>
                  <a:lnTo>
                    <a:pt x="32434" y="46270"/>
                  </a:lnTo>
                  <a:lnTo>
                    <a:pt x="32094" y="47241"/>
                  </a:lnTo>
                  <a:lnTo>
                    <a:pt x="31705" y="48164"/>
                  </a:lnTo>
                  <a:lnTo>
                    <a:pt x="31220" y="49086"/>
                  </a:lnTo>
                  <a:lnTo>
                    <a:pt x="30686" y="49912"/>
                  </a:lnTo>
                  <a:lnTo>
                    <a:pt x="30103" y="50737"/>
                  </a:lnTo>
                  <a:lnTo>
                    <a:pt x="29423" y="51514"/>
                  </a:lnTo>
                  <a:lnTo>
                    <a:pt x="28695" y="52194"/>
                  </a:lnTo>
                  <a:lnTo>
                    <a:pt x="27918" y="52873"/>
                  </a:lnTo>
                  <a:lnTo>
                    <a:pt x="27141" y="53504"/>
                  </a:lnTo>
                  <a:lnTo>
                    <a:pt x="25491" y="54670"/>
                  </a:lnTo>
                  <a:lnTo>
                    <a:pt x="23840" y="55786"/>
                  </a:lnTo>
                  <a:lnTo>
                    <a:pt x="22141" y="56952"/>
                  </a:lnTo>
                  <a:lnTo>
                    <a:pt x="20344" y="58117"/>
                  </a:lnTo>
                  <a:lnTo>
                    <a:pt x="18596" y="59234"/>
                  </a:lnTo>
                  <a:lnTo>
                    <a:pt x="16800" y="60350"/>
                  </a:lnTo>
                  <a:lnTo>
                    <a:pt x="13110" y="62438"/>
                  </a:lnTo>
                  <a:lnTo>
                    <a:pt x="9420" y="64477"/>
                  </a:lnTo>
                  <a:lnTo>
                    <a:pt x="5682" y="66468"/>
                  </a:lnTo>
                  <a:lnTo>
                    <a:pt x="1894" y="68410"/>
                  </a:lnTo>
                  <a:lnTo>
                    <a:pt x="49" y="69332"/>
                  </a:lnTo>
                  <a:lnTo>
                    <a:pt x="1" y="69429"/>
                  </a:lnTo>
                  <a:lnTo>
                    <a:pt x="1" y="69478"/>
                  </a:lnTo>
                  <a:lnTo>
                    <a:pt x="98" y="69575"/>
                  </a:lnTo>
                  <a:lnTo>
                    <a:pt x="195" y="69527"/>
                  </a:lnTo>
                  <a:lnTo>
                    <a:pt x="3982" y="67633"/>
                  </a:lnTo>
                  <a:lnTo>
                    <a:pt x="7769" y="65691"/>
                  </a:lnTo>
                  <a:lnTo>
                    <a:pt x="11556" y="63652"/>
                  </a:lnTo>
                  <a:lnTo>
                    <a:pt x="15295" y="61564"/>
                  </a:lnTo>
                  <a:lnTo>
                    <a:pt x="17140" y="60496"/>
                  </a:lnTo>
                  <a:lnTo>
                    <a:pt x="18936" y="59379"/>
                  </a:lnTo>
                  <a:lnTo>
                    <a:pt x="20781" y="58263"/>
                  </a:lnTo>
                  <a:lnTo>
                    <a:pt x="22529" y="57097"/>
                  </a:lnTo>
                  <a:lnTo>
                    <a:pt x="24277" y="55932"/>
                  </a:lnTo>
                  <a:lnTo>
                    <a:pt x="26025" y="54718"/>
                  </a:lnTo>
                  <a:lnTo>
                    <a:pt x="27578" y="53602"/>
                  </a:lnTo>
                  <a:lnTo>
                    <a:pt x="29084" y="52339"/>
                  </a:lnTo>
                  <a:lnTo>
                    <a:pt x="29812" y="51659"/>
                  </a:lnTo>
                  <a:lnTo>
                    <a:pt x="30443" y="50931"/>
                  </a:lnTo>
                  <a:lnTo>
                    <a:pt x="31026" y="50203"/>
                  </a:lnTo>
                  <a:lnTo>
                    <a:pt x="31560" y="49378"/>
                  </a:lnTo>
                  <a:lnTo>
                    <a:pt x="31997" y="48504"/>
                  </a:lnTo>
                  <a:lnTo>
                    <a:pt x="32434" y="47581"/>
                  </a:lnTo>
                  <a:lnTo>
                    <a:pt x="32773" y="46659"/>
                  </a:lnTo>
                  <a:lnTo>
                    <a:pt x="33065" y="45736"/>
                  </a:lnTo>
                  <a:lnTo>
                    <a:pt x="33647" y="43648"/>
                  </a:lnTo>
                  <a:lnTo>
                    <a:pt x="34230" y="41561"/>
                  </a:lnTo>
                  <a:lnTo>
                    <a:pt x="35298" y="37337"/>
                  </a:lnTo>
                  <a:lnTo>
                    <a:pt x="36415" y="32967"/>
                  </a:lnTo>
                  <a:lnTo>
                    <a:pt x="37483" y="28597"/>
                  </a:lnTo>
                  <a:lnTo>
                    <a:pt x="38503" y="24228"/>
                  </a:lnTo>
                  <a:lnTo>
                    <a:pt x="39522" y="19809"/>
                  </a:lnTo>
                  <a:lnTo>
                    <a:pt x="40445" y="15440"/>
                  </a:lnTo>
                  <a:lnTo>
                    <a:pt x="41367" y="11022"/>
                  </a:lnTo>
                  <a:lnTo>
                    <a:pt x="42241" y="6603"/>
                  </a:lnTo>
                  <a:lnTo>
                    <a:pt x="43066" y="2185"/>
                  </a:lnTo>
                  <a:lnTo>
                    <a:pt x="43455" y="49"/>
                  </a:lnTo>
                  <a:lnTo>
                    <a:pt x="4345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9"/>
            <p:cNvSpPr/>
            <p:nvPr/>
          </p:nvSpPr>
          <p:spPr>
            <a:xfrm>
              <a:off x="2323700" y="2439950"/>
              <a:ext cx="529225" cy="1213825"/>
            </a:xfrm>
            <a:custGeom>
              <a:avLst/>
              <a:gdLst/>
              <a:ahLst/>
              <a:cxnLst/>
              <a:rect l="l" t="t" r="r" b="b"/>
              <a:pathLst>
                <a:path w="21169" h="48553" extrusionOk="0">
                  <a:moveTo>
                    <a:pt x="0" y="0"/>
                  </a:moveTo>
                  <a:lnTo>
                    <a:pt x="8545" y="48552"/>
                  </a:lnTo>
                  <a:lnTo>
                    <a:pt x="9468" y="46027"/>
                  </a:lnTo>
                  <a:lnTo>
                    <a:pt x="9953" y="44765"/>
                  </a:lnTo>
                  <a:lnTo>
                    <a:pt x="10779" y="42192"/>
                  </a:lnTo>
                  <a:lnTo>
                    <a:pt x="11556" y="39716"/>
                  </a:lnTo>
                  <a:lnTo>
                    <a:pt x="11847" y="38599"/>
                  </a:lnTo>
                  <a:lnTo>
                    <a:pt x="12575" y="36074"/>
                  </a:lnTo>
                  <a:lnTo>
                    <a:pt x="13206" y="33647"/>
                  </a:lnTo>
                  <a:lnTo>
                    <a:pt x="13449" y="32724"/>
                  </a:lnTo>
                  <a:lnTo>
                    <a:pt x="13935" y="30636"/>
                  </a:lnTo>
                  <a:lnTo>
                    <a:pt x="14420" y="28646"/>
                  </a:lnTo>
                  <a:lnTo>
                    <a:pt x="15294" y="24422"/>
                  </a:lnTo>
                  <a:lnTo>
                    <a:pt x="15488" y="23451"/>
                  </a:lnTo>
                  <a:lnTo>
                    <a:pt x="15585" y="22965"/>
                  </a:lnTo>
                  <a:lnTo>
                    <a:pt x="15828" y="21800"/>
                  </a:lnTo>
                  <a:lnTo>
                    <a:pt x="15925" y="21217"/>
                  </a:lnTo>
                  <a:lnTo>
                    <a:pt x="16071" y="20441"/>
                  </a:lnTo>
                  <a:lnTo>
                    <a:pt x="16265" y="19615"/>
                  </a:lnTo>
                  <a:lnTo>
                    <a:pt x="16362" y="19032"/>
                  </a:lnTo>
                  <a:lnTo>
                    <a:pt x="16751" y="17139"/>
                  </a:lnTo>
                  <a:lnTo>
                    <a:pt x="17527" y="15051"/>
                  </a:lnTo>
                  <a:lnTo>
                    <a:pt x="18256" y="12964"/>
                  </a:lnTo>
                  <a:lnTo>
                    <a:pt x="18935" y="10827"/>
                  </a:lnTo>
                  <a:lnTo>
                    <a:pt x="19518" y="8691"/>
                  </a:lnTo>
                  <a:lnTo>
                    <a:pt x="20004" y="6555"/>
                  </a:lnTo>
                  <a:lnTo>
                    <a:pt x="20489" y="4370"/>
                  </a:lnTo>
                  <a:lnTo>
                    <a:pt x="20878" y="2185"/>
                  </a:lnTo>
                  <a:lnTo>
                    <a:pt x="2116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9"/>
            <p:cNvSpPr/>
            <p:nvPr/>
          </p:nvSpPr>
          <p:spPr>
            <a:xfrm>
              <a:off x="878050" y="3970550"/>
              <a:ext cx="848475" cy="1053600"/>
            </a:xfrm>
            <a:custGeom>
              <a:avLst/>
              <a:gdLst/>
              <a:ahLst/>
              <a:cxnLst/>
              <a:rect l="l" t="t" r="r" b="b"/>
              <a:pathLst>
                <a:path w="33939" h="42144" extrusionOk="0">
                  <a:moveTo>
                    <a:pt x="25054" y="0"/>
                  </a:moveTo>
                  <a:lnTo>
                    <a:pt x="20635" y="2233"/>
                  </a:lnTo>
                  <a:lnTo>
                    <a:pt x="16217" y="4515"/>
                  </a:lnTo>
                  <a:lnTo>
                    <a:pt x="11216" y="7186"/>
                  </a:lnTo>
                  <a:lnTo>
                    <a:pt x="9711" y="7963"/>
                  </a:lnTo>
                  <a:lnTo>
                    <a:pt x="8206" y="8788"/>
                  </a:lnTo>
                  <a:lnTo>
                    <a:pt x="6458" y="9759"/>
                  </a:lnTo>
                  <a:lnTo>
                    <a:pt x="3885" y="11216"/>
                  </a:lnTo>
                  <a:lnTo>
                    <a:pt x="1846" y="12429"/>
                  </a:lnTo>
                  <a:lnTo>
                    <a:pt x="1069" y="12963"/>
                  </a:lnTo>
                  <a:lnTo>
                    <a:pt x="486" y="13352"/>
                  </a:lnTo>
                  <a:lnTo>
                    <a:pt x="98" y="13692"/>
                  </a:lnTo>
                  <a:lnTo>
                    <a:pt x="1" y="13789"/>
                  </a:lnTo>
                  <a:lnTo>
                    <a:pt x="1" y="13886"/>
                  </a:lnTo>
                  <a:lnTo>
                    <a:pt x="1" y="14080"/>
                  </a:lnTo>
                  <a:lnTo>
                    <a:pt x="98" y="14420"/>
                  </a:lnTo>
                  <a:lnTo>
                    <a:pt x="535" y="15440"/>
                  </a:lnTo>
                  <a:lnTo>
                    <a:pt x="1166" y="16896"/>
                  </a:lnTo>
                  <a:lnTo>
                    <a:pt x="1992" y="18741"/>
                  </a:lnTo>
                  <a:lnTo>
                    <a:pt x="4128" y="23159"/>
                  </a:lnTo>
                  <a:lnTo>
                    <a:pt x="6604" y="28160"/>
                  </a:lnTo>
                  <a:lnTo>
                    <a:pt x="9080" y="33112"/>
                  </a:lnTo>
                  <a:lnTo>
                    <a:pt x="11362" y="37434"/>
                  </a:lnTo>
                  <a:lnTo>
                    <a:pt x="13013" y="40589"/>
                  </a:lnTo>
                  <a:lnTo>
                    <a:pt x="13595" y="41561"/>
                  </a:lnTo>
                  <a:lnTo>
                    <a:pt x="13838" y="41997"/>
                  </a:lnTo>
                  <a:lnTo>
                    <a:pt x="14032" y="42095"/>
                  </a:lnTo>
                  <a:lnTo>
                    <a:pt x="14227" y="42143"/>
                  </a:lnTo>
                  <a:lnTo>
                    <a:pt x="14421" y="42095"/>
                  </a:lnTo>
                  <a:lnTo>
                    <a:pt x="14664" y="42046"/>
                  </a:lnTo>
                  <a:lnTo>
                    <a:pt x="14906" y="41949"/>
                  </a:lnTo>
                  <a:lnTo>
                    <a:pt x="15149" y="41803"/>
                  </a:lnTo>
                  <a:lnTo>
                    <a:pt x="15683" y="41366"/>
                  </a:lnTo>
                  <a:lnTo>
                    <a:pt x="16169" y="40881"/>
                  </a:lnTo>
                  <a:lnTo>
                    <a:pt x="16606" y="40298"/>
                  </a:lnTo>
                  <a:lnTo>
                    <a:pt x="16897" y="39716"/>
                  </a:lnTo>
                  <a:lnTo>
                    <a:pt x="17043" y="39424"/>
                  </a:lnTo>
                  <a:lnTo>
                    <a:pt x="17140" y="39181"/>
                  </a:lnTo>
                  <a:lnTo>
                    <a:pt x="17188" y="38647"/>
                  </a:lnTo>
                  <a:lnTo>
                    <a:pt x="17188" y="37871"/>
                  </a:lnTo>
                  <a:lnTo>
                    <a:pt x="17188" y="35540"/>
                  </a:lnTo>
                  <a:lnTo>
                    <a:pt x="16994" y="29762"/>
                  </a:lnTo>
                  <a:lnTo>
                    <a:pt x="16800" y="25538"/>
                  </a:lnTo>
                  <a:lnTo>
                    <a:pt x="19859" y="24082"/>
                  </a:lnTo>
                  <a:lnTo>
                    <a:pt x="33939" y="17382"/>
                  </a:lnTo>
                  <a:lnTo>
                    <a:pt x="250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9"/>
            <p:cNvSpPr/>
            <p:nvPr/>
          </p:nvSpPr>
          <p:spPr>
            <a:xfrm>
              <a:off x="870775" y="4004525"/>
              <a:ext cx="775650" cy="1037825"/>
            </a:xfrm>
            <a:custGeom>
              <a:avLst/>
              <a:gdLst/>
              <a:ahLst/>
              <a:cxnLst/>
              <a:rect l="l" t="t" r="r" b="b"/>
              <a:pathLst>
                <a:path w="31026" h="41513" extrusionOk="0">
                  <a:moveTo>
                    <a:pt x="21315" y="1"/>
                  </a:moveTo>
                  <a:lnTo>
                    <a:pt x="18062" y="1700"/>
                  </a:lnTo>
                  <a:lnTo>
                    <a:pt x="14712" y="3496"/>
                  </a:lnTo>
                  <a:lnTo>
                    <a:pt x="10876" y="5584"/>
                  </a:lnTo>
                  <a:lnTo>
                    <a:pt x="6992" y="7769"/>
                  </a:lnTo>
                  <a:lnTo>
                    <a:pt x="5196" y="8788"/>
                  </a:lnTo>
                  <a:lnTo>
                    <a:pt x="3593" y="9759"/>
                  </a:lnTo>
                  <a:lnTo>
                    <a:pt x="2185" y="10633"/>
                  </a:lnTo>
                  <a:lnTo>
                    <a:pt x="1069" y="11410"/>
                  </a:lnTo>
                  <a:lnTo>
                    <a:pt x="340" y="11993"/>
                  </a:lnTo>
                  <a:lnTo>
                    <a:pt x="98" y="12236"/>
                  </a:lnTo>
                  <a:lnTo>
                    <a:pt x="1" y="12430"/>
                  </a:lnTo>
                  <a:lnTo>
                    <a:pt x="1" y="12624"/>
                  </a:lnTo>
                  <a:lnTo>
                    <a:pt x="98" y="13012"/>
                  </a:lnTo>
                  <a:lnTo>
                    <a:pt x="243" y="13498"/>
                  </a:lnTo>
                  <a:lnTo>
                    <a:pt x="438" y="14129"/>
                  </a:lnTo>
                  <a:lnTo>
                    <a:pt x="1117" y="15683"/>
                  </a:lnTo>
                  <a:lnTo>
                    <a:pt x="1943" y="17625"/>
                  </a:lnTo>
                  <a:lnTo>
                    <a:pt x="3011" y="19810"/>
                  </a:lnTo>
                  <a:lnTo>
                    <a:pt x="4176" y="22286"/>
                  </a:lnTo>
                  <a:lnTo>
                    <a:pt x="6846" y="27481"/>
                  </a:lnTo>
                  <a:lnTo>
                    <a:pt x="9517" y="32627"/>
                  </a:lnTo>
                  <a:lnTo>
                    <a:pt x="11896" y="37046"/>
                  </a:lnTo>
                  <a:lnTo>
                    <a:pt x="13692" y="40250"/>
                  </a:lnTo>
                  <a:lnTo>
                    <a:pt x="14226" y="41124"/>
                  </a:lnTo>
                  <a:lnTo>
                    <a:pt x="14372" y="41415"/>
                  </a:lnTo>
                  <a:lnTo>
                    <a:pt x="14469" y="41512"/>
                  </a:lnTo>
                  <a:lnTo>
                    <a:pt x="14809" y="41512"/>
                  </a:lnTo>
                  <a:lnTo>
                    <a:pt x="15003" y="41415"/>
                  </a:lnTo>
                  <a:lnTo>
                    <a:pt x="15246" y="41318"/>
                  </a:lnTo>
                  <a:lnTo>
                    <a:pt x="15731" y="40978"/>
                  </a:lnTo>
                  <a:lnTo>
                    <a:pt x="16314" y="40444"/>
                  </a:lnTo>
                  <a:lnTo>
                    <a:pt x="16848" y="39813"/>
                  </a:lnTo>
                  <a:lnTo>
                    <a:pt x="17139" y="39425"/>
                  </a:lnTo>
                  <a:lnTo>
                    <a:pt x="17382" y="39036"/>
                  </a:lnTo>
                  <a:lnTo>
                    <a:pt x="17625" y="38599"/>
                  </a:lnTo>
                  <a:lnTo>
                    <a:pt x="17868" y="38114"/>
                  </a:lnTo>
                  <a:lnTo>
                    <a:pt x="18013" y="37628"/>
                  </a:lnTo>
                  <a:lnTo>
                    <a:pt x="18159" y="37143"/>
                  </a:lnTo>
                  <a:lnTo>
                    <a:pt x="18256" y="36657"/>
                  </a:lnTo>
                  <a:lnTo>
                    <a:pt x="18305" y="36026"/>
                  </a:lnTo>
                  <a:lnTo>
                    <a:pt x="18402" y="34375"/>
                  </a:lnTo>
                  <a:lnTo>
                    <a:pt x="18353" y="32385"/>
                  </a:lnTo>
                  <a:lnTo>
                    <a:pt x="18305" y="30297"/>
                  </a:lnTo>
                  <a:lnTo>
                    <a:pt x="18159" y="26558"/>
                  </a:lnTo>
                  <a:lnTo>
                    <a:pt x="18062" y="24956"/>
                  </a:lnTo>
                  <a:lnTo>
                    <a:pt x="31025" y="18936"/>
                  </a:lnTo>
                  <a:lnTo>
                    <a:pt x="30491" y="17965"/>
                  </a:lnTo>
                  <a:lnTo>
                    <a:pt x="29374" y="15731"/>
                  </a:lnTo>
                  <a:lnTo>
                    <a:pt x="26024" y="9274"/>
                  </a:lnTo>
                  <a:lnTo>
                    <a:pt x="21315"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9"/>
            <p:cNvSpPr/>
            <p:nvPr/>
          </p:nvSpPr>
          <p:spPr>
            <a:xfrm>
              <a:off x="1289550" y="4513100"/>
              <a:ext cx="64350" cy="137200"/>
            </a:xfrm>
            <a:custGeom>
              <a:avLst/>
              <a:gdLst/>
              <a:ahLst/>
              <a:cxnLst/>
              <a:rect l="l" t="t" r="r" b="b"/>
              <a:pathLst>
                <a:path w="2574" h="5488" extrusionOk="0">
                  <a:moveTo>
                    <a:pt x="0" y="1"/>
                  </a:moveTo>
                  <a:lnTo>
                    <a:pt x="0" y="98"/>
                  </a:lnTo>
                  <a:lnTo>
                    <a:pt x="680" y="1360"/>
                  </a:lnTo>
                  <a:lnTo>
                    <a:pt x="1311" y="2671"/>
                  </a:lnTo>
                  <a:lnTo>
                    <a:pt x="1845" y="4031"/>
                  </a:lnTo>
                  <a:lnTo>
                    <a:pt x="2330" y="5390"/>
                  </a:lnTo>
                  <a:lnTo>
                    <a:pt x="2379" y="5487"/>
                  </a:lnTo>
                  <a:lnTo>
                    <a:pt x="2476" y="5487"/>
                  </a:lnTo>
                  <a:lnTo>
                    <a:pt x="2525" y="5439"/>
                  </a:lnTo>
                  <a:lnTo>
                    <a:pt x="2573" y="5342"/>
                  </a:lnTo>
                  <a:lnTo>
                    <a:pt x="2476" y="4613"/>
                  </a:lnTo>
                  <a:lnTo>
                    <a:pt x="2379" y="3836"/>
                  </a:lnTo>
                  <a:lnTo>
                    <a:pt x="2185" y="3108"/>
                  </a:lnTo>
                  <a:lnTo>
                    <a:pt x="1894" y="2380"/>
                  </a:lnTo>
                  <a:lnTo>
                    <a:pt x="1554" y="1700"/>
                  </a:lnTo>
                  <a:lnTo>
                    <a:pt x="1165" y="1069"/>
                  </a:lnTo>
                  <a:lnTo>
                    <a:pt x="680" y="486"/>
                  </a:lnTo>
                  <a:lnTo>
                    <a:pt x="388" y="244"/>
                  </a:lnTo>
                  <a:lnTo>
                    <a:pt x="97"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9"/>
            <p:cNvSpPr/>
            <p:nvPr/>
          </p:nvSpPr>
          <p:spPr>
            <a:xfrm>
              <a:off x="1324750" y="4494900"/>
              <a:ext cx="64350" cy="135975"/>
            </a:xfrm>
            <a:custGeom>
              <a:avLst/>
              <a:gdLst/>
              <a:ahLst/>
              <a:cxnLst/>
              <a:rect l="l" t="t" r="r" b="b"/>
              <a:pathLst>
                <a:path w="2574" h="5439" extrusionOk="0">
                  <a:moveTo>
                    <a:pt x="0" y="1"/>
                  </a:moveTo>
                  <a:lnTo>
                    <a:pt x="0" y="98"/>
                  </a:lnTo>
                  <a:lnTo>
                    <a:pt x="680" y="1360"/>
                  </a:lnTo>
                  <a:lnTo>
                    <a:pt x="1311" y="2671"/>
                  </a:lnTo>
                  <a:lnTo>
                    <a:pt x="1845" y="4030"/>
                  </a:lnTo>
                  <a:lnTo>
                    <a:pt x="2330" y="5390"/>
                  </a:lnTo>
                  <a:lnTo>
                    <a:pt x="2379" y="5438"/>
                  </a:lnTo>
                  <a:lnTo>
                    <a:pt x="2525" y="5438"/>
                  </a:lnTo>
                  <a:lnTo>
                    <a:pt x="2573" y="5341"/>
                  </a:lnTo>
                  <a:lnTo>
                    <a:pt x="2525" y="4613"/>
                  </a:lnTo>
                  <a:lnTo>
                    <a:pt x="2379" y="3836"/>
                  </a:lnTo>
                  <a:lnTo>
                    <a:pt x="2185" y="3108"/>
                  </a:lnTo>
                  <a:lnTo>
                    <a:pt x="1942" y="2380"/>
                  </a:lnTo>
                  <a:lnTo>
                    <a:pt x="1602" y="1700"/>
                  </a:lnTo>
                  <a:lnTo>
                    <a:pt x="1165" y="1069"/>
                  </a:lnTo>
                  <a:lnTo>
                    <a:pt x="680" y="486"/>
                  </a:lnTo>
                  <a:lnTo>
                    <a:pt x="388" y="243"/>
                  </a:lnTo>
                  <a:lnTo>
                    <a:pt x="97"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9"/>
            <p:cNvSpPr/>
            <p:nvPr/>
          </p:nvSpPr>
          <p:spPr>
            <a:xfrm>
              <a:off x="1359950" y="4476700"/>
              <a:ext cx="64350" cy="135975"/>
            </a:xfrm>
            <a:custGeom>
              <a:avLst/>
              <a:gdLst/>
              <a:ahLst/>
              <a:cxnLst/>
              <a:rect l="l" t="t" r="r" b="b"/>
              <a:pathLst>
                <a:path w="2574" h="5439" extrusionOk="0">
                  <a:moveTo>
                    <a:pt x="49" y="0"/>
                  </a:moveTo>
                  <a:lnTo>
                    <a:pt x="0" y="97"/>
                  </a:lnTo>
                  <a:lnTo>
                    <a:pt x="680" y="1360"/>
                  </a:lnTo>
                  <a:lnTo>
                    <a:pt x="1311" y="2671"/>
                  </a:lnTo>
                  <a:lnTo>
                    <a:pt x="1845" y="4030"/>
                  </a:lnTo>
                  <a:lnTo>
                    <a:pt x="2331" y="5390"/>
                  </a:lnTo>
                  <a:lnTo>
                    <a:pt x="2428" y="5438"/>
                  </a:lnTo>
                  <a:lnTo>
                    <a:pt x="2573" y="5438"/>
                  </a:lnTo>
                  <a:lnTo>
                    <a:pt x="2573" y="5341"/>
                  </a:lnTo>
                  <a:lnTo>
                    <a:pt x="2525" y="4613"/>
                  </a:lnTo>
                  <a:lnTo>
                    <a:pt x="2379" y="3836"/>
                  </a:lnTo>
                  <a:lnTo>
                    <a:pt x="2185" y="3108"/>
                  </a:lnTo>
                  <a:lnTo>
                    <a:pt x="1942" y="2379"/>
                  </a:lnTo>
                  <a:lnTo>
                    <a:pt x="1602" y="1700"/>
                  </a:lnTo>
                  <a:lnTo>
                    <a:pt x="1165" y="1068"/>
                  </a:lnTo>
                  <a:lnTo>
                    <a:pt x="680" y="486"/>
                  </a:lnTo>
                  <a:lnTo>
                    <a:pt x="388" y="243"/>
                  </a:lnTo>
                  <a:lnTo>
                    <a:pt x="9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9"/>
            <p:cNvSpPr/>
            <p:nvPr/>
          </p:nvSpPr>
          <p:spPr>
            <a:xfrm>
              <a:off x="1395150" y="4458475"/>
              <a:ext cx="64350" cy="137200"/>
            </a:xfrm>
            <a:custGeom>
              <a:avLst/>
              <a:gdLst/>
              <a:ahLst/>
              <a:cxnLst/>
              <a:rect l="l" t="t" r="r" b="b"/>
              <a:pathLst>
                <a:path w="2574" h="5488" extrusionOk="0">
                  <a:moveTo>
                    <a:pt x="49" y="1"/>
                  </a:moveTo>
                  <a:lnTo>
                    <a:pt x="0" y="98"/>
                  </a:lnTo>
                  <a:lnTo>
                    <a:pt x="728" y="1360"/>
                  </a:lnTo>
                  <a:lnTo>
                    <a:pt x="1311" y="2671"/>
                  </a:lnTo>
                  <a:lnTo>
                    <a:pt x="1894" y="4031"/>
                  </a:lnTo>
                  <a:lnTo>
                    <a:pt x="2331" y="5390"/>
                  </a:lnTo>
                  <a:lnTo>
                    <a:pt x="2428" y="5487"/>
                  </a:lnTo>
                  <a:lnTo>
                    <a:pt x="2525" y="5439"/>
                  </a:lnTo>
                  <a:lnTo>
                    <a:pt x="2573" y="5439"/>
                  </a:lnTo>
                  <a:lnTo>
                    <a:pt x="2573" y="5342"/>
                  </a:lnTo>
                  <a:lnTo>
                    <a:pt x="2525" y="4613"/>
                  </a:lnTo>
                  <a:lnTo>
                    <a:pt x="2428" y="3837"/>
                  </a:lnTo>
                  <a:lnTo>
                    <a:pt x="2233" y="3108"/>
                  </a:lnTo>
                  <a:lnTo>
                    <a:pt x="1942" y="2380"/>
                  </a:lnTo>
                  <a:lnTo>
                    <a:pt x="1602" y="1700"/>
                  </a:lnTo>
                  <a:lnTo>
                    <a:pt x="1214" y="1069"/>
                  </a:lnTo>
                  <a:lnTo>
                    <a:pt x="680" y="486"/>
                  </a:lnTo>
                  <a:lnTo>
                    <a:pt x="437" y="244"/>
                  </a:lnTo>
                  <a:lnTo>
                    <a:pt x="97"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9"/>
            <p:cNvSpPr/>
            <p:nvPr/>
          </p:nvSpPr>
          <p:spPr>
            <a:xfrm>
              <a:off x="1431550" y="4440275"/>
              <a:ext cx="64350" cy="137200"/>
            </a:xfrm>
            <a:custGeom>
              <a:avLst/>
              <a:gdLst/>
              <a:ahLst/>
              <a:cxnLst/>
              <a:rect l="l" t="t" r="r" b="b"/>
              <a:pathLst>
                <a:path w="2574" h="5488" extrusionOk="0">
                  <a:moveTo>
                    <a:pt x="1" y="1"/>
                  </a:moveTo>
                  <a:lnTo>
                    <a:pt x="1" y="49"/>
                  </a:lnTo>
                  <a:lnTo>
                    <a:pt x="1" y="98"/>
                  </a:lnTo>
                  <a:lnTo>
                    <a:pt x="680" y="1360"/>
                  </a:lnTo>
                  <a:lnTo>
                    <a:pt x="1311" y="2671"/>
                  </a:lnTo>
                  <a:lnTo>
                    <a:pt x="1846" y="4030"/>
                  </a:lnTo>
                  <a:lnTo>
                    <a:pt x="2331" y="5390"/>
                  </a:lnTo>
                  <a:lnTo>
                    <a:pt x="2380" y="5487"/>
                  </a:lnTo>
                  <a:lnTo>
                    <a:pt x="2477" y="5487"/>
                  </a:lnTo>
                  <a:lnTo>
                    <a:pt x="2525" y="5438"/>
                  </a:lnTo>
                  <a:lnTo>
                    <a:pt x="2574" y="5341"/>
                  </a:lnTo>
                  <a:lnTo>
                    <a:pt x="2525" y="4613"/>
                  </a:lnTo>
                  <a:lnTo>
                    <a:pt x="2380" y="3836"/>
                  </a:lnTo>
                  <a:lnTo>
                    <a:pt x="2185" y="3108"/>
                  </a:lnTo>
                  <a:lnTo>
                    <a:pt x="1894" y="2380"/>
                  </a:lnTo>
                  <a:lnTo>
                    <a:pt x="1554" y="1700"/>
                  </a:lnTo>
                  <a:lnTo>
                    <a:pt x="1166" y="1069"/>
                  </a:lnTo>
                  <a:lnTo>
                    <a:pt x="680" y="486"/>
                  </a:lnTo>
                  <a:lnTo>
                    <a:pt x="389" y="243"/>
                  </a:lnTo>
                  <a:lnTo>
                    <a:pt x="9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9"/>
            <p:cNvSpPr/>
            <p:nvPr/>
          </p:nvSpPr>
          <p:spPr>
            <a:xfrm>
              <a:off x="2273925" y="2438725"/>
              <a:ext cx="803550" cy="2426400"/>
            </a:xfrm>
            <a:custGeom>
              <a:avLst/>
              <a:gdLst/>
              <a:ahLst/>
              <a:cxnLst/>
              <a:rect l="l" t="t" r="r" b="b"/>
              <a:pathLst>
                <a:path w="32142" h="97056" extrusionOk="0">
                  <a:moveTo>
                    <a:pt x="1" y="1"/>
                  </a:moveTo>
                  <a:lnTo>
                    <a:pt x="49" y="486"/>
                  </a:lnTo>
                  <a:lnTo>
                    <a:pt x="146" y="1846"/>
                  </a:lnTo>
                  <a:lnTo>
                    <a:pt x="340" y="3885"/>
                  </a:lnTo>
                  <a:lnTo>
                    <a:pt x="535" y="5099"/>
                  </a:lnTo>
                  <a:lnTo>
                    <a:pt x="729" y="6458"/>
                  </a:lnTo>
                  <a:lnTo>
                    <a:pt x="1020" y="7866"/>
                  </a:lnTo>
                  <a:lnTo>
                    <a:pt x="1360" y="9420"/>
                  </a:lnTo>
                  <a:lnTo>
                    <a:pt x="1797" y="10973"/>
                  </a:lnTo>
                  <a:lnTo>
                    <a:pt x="2283" y="12576"/>
                  </a:lnTo>
                  <a:lnTo>
                    <a:pt x="2865" y="14178"/>
                  </a:lnTo>
                  <a:lnTo>
                    <a:pt x="3545" y="15731"/>
                  </a:lnTo>
                  <a:lnTo>
                    <a:pt x="4322" y="17334"/>
                  </a:lnTo>
                  <a:lnTo>
                    <a:pt x="4759" y="18062"/>
                  </a:lnTo>
                  <a:lnTo>
                    <a:pt x="5196" y="18839"/>
                  </a:lnTo>
                  <a:lnTo>
                    <a:pt x="6264" y="19276"/>
                  </a:lnTo>
                  <a:lnTo>
                    <a:pt x="7332" y="19713"/>
                  </a:lnTo>
                  <a:lnTo>
                    <a:pt x="8352" y="20198"/>
                  </a:lnTo>
                  <a:lnTo>
                    <a:pt x="9420" y="20732"/>
                  </a:lnTo>
                  <a:lnTo>
                    <a:pt x="10488" y="31268"/>
                  </a:lnTo>
                  <a:lnTo>
                    <a:pt x="11459" y="40541"/>
                  </a:lnTo>
                  <a:lnTo>
                    <a:pt x="12284" y="48892"/>
                  </a:lnTo>
                  <a:lnTo>
                    <a:pt x="12770" y="53796"/>
                  </a:lnTo>
                  <a:lnTo>
                    <a:pt x="12770" y="65400"/>
                  </a:lnTo>
                  <a:lnTo>
                    <a:pt x="12770" y="83656"/>
                  </a:lnTo>
                  <a:lnTo>
                    <a:pt x="12770" y="87831"/>
                  </a:lnTo>
                  <a:lnTo>
                    <a:pt x="12770" y="97056"/>
                  </a:lnTo>
                  <a:lnTo>
                    <a:pt x="31851" y="97056"/>
                  </a:lnTo>
                  <a:lnTo>
                    <a:pt x="31851" y="96522"/>
                  </a:lnTo>
                  <a:lnTo>
                    <a:pt x="31851" y="95842"/>
                  </a:lnTo>
                  <a:lnTo>
                    <a:pt x="31851" y="94920"/>
                  </a:lnTo>
                  <a:lnTo>
                    <a:pt x="31851" y="94240"/>
                  </a:lnTo>
                  <a:lnTo>
                    <a:pt x="31899" y="91424"/>
                  </a:lnTo>
                  <a:lnTo>
                    <a:pt x="31948" y="87831"/>
                  </a:lnTo>
                  <a:lnTo>
                    <a:pt x="31996" y="83607"/>
                  </a:lnTo>
                  <a:lnTo>
                    <a:pt x="32093" y="74431"/>
                  </a:lnTo>
                  <a:lnTo>
                    <a:pt x="32142" y="65157"/>
                  </a:lnTo>
                  <a:lnTo>
                    <a:pt x="32142" y="60933"/>
                  </a:lnTo>
                  <a:lnTo>
                    <a:pt x="32093" y="57243"/>
                  </a:lnTo>
                  <a:lnTo>
                    <a:pt x="32045" y="54185"/>
                  </a:lnTo>
                  <a:lnTo>
                    <a:pt x="31948" y="52000"/>
                  </a:lnTo>
                  <a:lnTo>
                    <a:pt x="31802" y="50349"/>
                  </a:lnTo>
                  <a:lnTo>
                    <a:pt x="31511" y="45251"/>
                  </a:lnTo>
                  <a:lnTo>
                    <a:pt x="31171" y="39668"/>
                  </a:lnTo>
                  <a:lnTo>
                    <a:pt x="30928" y="36706"/>
                  </a:lnTo>
                  <a:lnTo>
                    <a:pt x="30685" y="33647"/>
                  </a:lnTo>
                  <a:lnTo>
                    <a:pt x="30394" y="30491"/>
                  </a:lnTo>
                  <a:lnTo>
                    <a:pt x="30054" y="27287"/>
                  </a:lnTo>
                  <a:lnTo>
                    <a:pt x="29617" y="24034"/>
                  </a:lnTo>
                  <a:lnTo>
                    <a:pt x="29132" y="20684"/>
                  </a:lnTo>
                  <a:lnTo>
                    <a:pt x="28549" y="17334"/>
                  </a:lnTo>
                  <a:lnTo>
                    <a:pt x="27918" y="13886"/>
                  </a:lnTo>
                  <a:lnTo>
                    <a:pt x="27141" y="10439"/>
                  </a:lnTo>
                  <a:lnTo>
                    <a:pt x="26267" y="6992"/>
                  </a:lnTo>
                  <a:lnTo>
                    <a:pt x="25782" y="5244"/>
                  </a:lnTo>
                  <a:lnTo>
                    <a:pt x="25248" y="3496"/>
                  </a:lnTo>
                  <a:lnTo>
                    <a:pt x="24713" y="1748"/>
                  </a:lnTo>
                  <a:lnTo>
                    <a:pt x="24131"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9"/>
            <p:cNvSpPr/>
            <p:nvPr/>
          </p:nvSpPr>
          <p:spPr>
            <a:xfrm>
              <a:off x="2767950" y="2495775"/>
              <a:ext cx="190575" cy="2297750"/>
            </a:xfrm>
            <a:custGeom>
              <a:avLst/>
              <a:gdLst/>
              <a:ahLst/>
              <a:cxnLst/>
              <a:rect l="l" t="t" r="r" b="b"/>
              <a:pathLst>
                <a:path w="7623" h="91910" extrusionOk="0">
                  <a:moveTo>
                    <a:pt x="49" y="1"/>
                  </a:moveTo>
                  <a:lnTo>
                    <a:pt x="0" y="49"/>
                  </a:lnTo>
                  <a:lnTo>
                    <a:pt x="0" y="98"/>
                  </a:lnTo>
                  <a:lnTo>
                    <a:pt x="1068" y="4419"/>
                  </a:lnTo>
                  <a:lnTo>
                    <a:pt x="2136" y="8788"/>
                  </a:lnTo>
                  <a:lnTo>
                    <a:pt x="3059" y="13207"/>
                  </a:lnTo>
                  <a:lnTo>
                    <a:pt x="3447" y="15391"/>
                  </a:lnTo>
                  <a:lnTo>
                    <a:pt x="3836" y="17576"/>
                  </a:lnTo>
                  <a:lnTo>
                    <a:pt x="4224" y="19810"/>
                  </a:lnTo>
                  <a:lnTo>
                    <a:pt x="4564" y="22043"/>
                  </a:lnTo>
                  <a:lnTo>
                    <a:pt x="5147" y="26510"/>
                  </a:lnTo>
                  <a:lnTo>
                    <a:pt x="5632" y="30977"/>
                  </a:lnTo>
                  <a:lnTo>
                    <a:pt x="6021" y="35492"/>
                  </a:lnTo>
                  <a:lnTo>
                    <a:pt x="6361" y="40007"/>
                  </a:lnTo>
                  <a:lnTo>
                    <a:pt x="6652" y="44523"/>
                  </a:lnTo>
                  <a:lnTo>
                    <a:pt x="6846" y="49038"/>
                  </a:lnTo>
                  <a:lnTo>
                    <a:pt x="6992" y="53553"/>
                  </a:lnTo>
                  <a:lnTo>
                    <a:pt x="7040" y="58069"/>
                  </a:lnTo>
                  <a:lnTo>
                    <a:pt x="7089" y="62584"/>
                  </a:lnTo>
                  <a:lnTo>
                    <a:pt x="7089" y="67051"/>
                  </a:lnTo>
                  <a:lnTo>
                    <a:pt x="7089" y="71566"/>
                  </a:lnTo>
                  <a:lnTo>
                    <a:pt x="6992" y="76081"/>
                  </a:lnTo>
                  <a:lnTo>
                    <a:pt x="6895" y="80597"/>
                  </a:lnTo>
                  <a:lnTo>
                    <a:pt x="6797" y="85112"/>
                  </a:lnTo>
                  <a:lnTo>
                    <a:pt x="6749" y="89627"/>
                  </a:lnTo>
                  <a:lnTo>
                    <a:pt x="6749" y="91861"/>
                  </a:lnTo>
                  <a:lnTo>
                    <a:pt x="6797" y="91909"/>
                  </a:lnTo>
                  <a:lnTo>
                    <a:pt x="6846" y="91861"/>
                  </a:lnTo>
                  <a:lnTo>
                    <a:pt x="7040" y="87345"/>
                  </a:lnTo>
                  <a:lnTo>
                    <a:pt x="7234" y="82830"/>
                  </a:lnTo>
                  <a:lnTo>
                    <a:pt x="7477" y="73751"/>
                  </a:lnTo>
                  <a:lnTo>
                    <a:pt x="7574" y="69236"/>
                  </a:lnTo>
                  <a:lnTo>
                    <a:pt x="7623" y="64672"/>
                  </a:lnTo>
                  <a:lnTo>
                    <a:pt x="7623" y="60156"/>
                  </a:lnTo>
                  <a:lnTo>
                    <a:pt x="7574" y="55592"/>
                  </a:lnTo>
                  <a:lnTo>
                    <a:pt x="7477" y="51077"/>
                  </a:lnTo>
                  <a:lnTo>
                    <a:pt x="7332" y="46562"/>
                  </a:lnTo>
                  <a:lnTo>
                    <a:pt x="7089" y="42046"/>
                  </a:lnTo>
                  <a:lnTo>
                    <a:pt x="6797" y="37531"/>
                  </a:lnTo>
                  <a:lnTo>
                    <a:pt x="6361" y="33064"/>
                  </a:lnTo>
                  <a:lnTo>
                    <a:pt x="5875" y="28598"/>
                  </a:lnTo>
                  <a:lnTo>
                    <a:pt x="5292" y="24179"/>
                  </a:lnTo>
                  <a:lnTo>
                    <a:pt x="4613" y="19810"/>
                  </a:lnTo>
                  <a:lnTo>
                    <a:pt x="4273" y="17576"/>
                  </a:lnTo>
                  <a:lnTo>
                    <a:pt x="3836" y="15343"/>
                  </a:lnTo>
                  <a:lnTo>
                    <a:pt x="3447" y="13158"/>
                  </a:lnTo>
                  <a:lnTo>
                    <a:pt x="2962" y="10925"/>
                  </a:lnTo>
                  <a:lnTo>
                    <a:pt x="2476" y="8740"/>
                  </a:lnTo>
                  <a:lnTo>
                    <a:pt x="1942" y="6555"/>
                  </a:lnTo>
                  <a:lnTo>
                    <a:pt x="1360" y="4370"/>
                  </a:lnTo>
                  <a:lnTo>
                    <a:pt x="777" y="2234"/>
                  </a:lnTo>
                  <a:lnTo>
                    <a:pt x="146" y="49"/>
                  </a:lnTo>
                  <a:lnTo>
                    <a:pt x="9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9"/>
            <p:cNvSpPr/>
            <p:nvPr/>
          </p:nvSpPr>
          <p:spPr>
            <a:xfrm>
              <a:off x="2402600" y="2909675"/>
              <a:ext cx="188150" cy="87425"/>
            </a:xfrm>
            <a:custGeom>
              <a:avLst/>
              <a:gdLst/>
              <a:ahLst/>
              <a:cxnLst/>
              <a:rect l="l" t="t" r="r" b="b"/>
              <a:pathLst>
                <a:path w="7526" h="3497" extrusionOk="0">
                  <a:moveTo>
                    <a:pt x="49" y="1"/>
                  </a:moveTo>
                  <a:lnTo>
                    <a:pt x="0" y="49"/>
                  </a:lnTo>
                  <a:lnTo>
                    <a:pt x="0" y="98"/>
                  </a:lnTo>
                  <a:lnTo>
                    <a:pt x="1845" y="1069"/>
                  </a:lnTo>
                  <a:lnTo>
                    <a:pt x="3690" y="1991"/>
                  </a:lnTo>
                  <a:lnTo>
                    <a:pt x="4564" y="2428"/>
                  </a:lnTo>
                  <a:lnTo>
                    <a:pt x="5535" y="2817"/>
                  </a:lnTo>
                  <a:lnTo>
                    <a:pt x="6457" y="3157"/>
                  </a:lnTo>
                  <a:lnTo>
                    <a:pt x="7429" y="3496"/>
                  </a:lnTo>
                  <a:lnTo>
                    <a:pt x="7477" y="3496"/>
                  </a:lnTo>
                  <a:lnTo>
                    <a:pt x="7526" y="3448"/>
                  </a:lnTo>
                  <a:lnTo>
                    <a:pt x="7526" y="3399"/>
                  </a:lnTo>
                  <a:lnTo>
                    <a:pt x="7477" y="3351"/>
                  </a:lnTo>
                  <a:lnTo>
                    <a:pt x="5681" y="2428"/>
                  </a:lnTo>
                  <a:lnTo>
                    <a:pt x="3836" y="1603"/>
                  </a:lnTo>
                  <a:lnTo>
                    <a:pt x="1942" y="826"/>
                  </a:lnTo>
                  <a:lnTo>
                    <a:pt x="4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9"/>
            <p:cNvSpPr/>
            <p:nvPr/>
          </p:nvSpPr>
          <p:spPr>
            <a:xfrm>
              <a:off x="2593150" y="4530100"/>
              <a:ext cx="816925" cy="731950"/>
            </a:xfrm>
            <a:custGeom>
              <a:avLst/>
              <a:gdLst/>
              <a:ahLst/>
              <a:cxnLst/>
              <a:rect l="l" t="t" r="r" b="b"/>
              <a:pathLst>
                <a:path w="32677" h="29278" extrusionOk="0">
                  <a:moveTo>
                    <a:pt x="1" y="1"/>
                  </a:moveTo>
                  <a:lnTo>
                    <a:pt x="1" y="4953"/>
                  </a:lnTo>
                  <a:lnTo>
                    <a:pt x="1" y="9954"/>
                  </a:lnTo>
                  <a:lnTo>
                    <a:pt x="49" y="15586"/>
                  </a:lnTo>
                  <a:lnTo>
                    <a:pt x="98" y="17285"/>
                  </a:lnTo>
                  <a:lnTo>
                    <a:pt x="146" y="18984"/>
                  </a:lnTo>
                  <a:lnTo>
                    <a:pt x="146" y="20004"/>
                  </a:lnTo>
                  <a:lnTo>
                    <a:pt x="195" y="21023"/>
                  </a:lnTo>
                  <a:lnTo>
                    <a:pt x="341" y="23937"/>
                  </a:lnTo>
                  <a:lnTo>
                    <a:pt x="486" y="26316"/>
                  </a:lnTo>
                  <a:lnTo>
                    <a:pt x="583" y="27238"/>
                  </a:lnTo>
                  <a:lnTo>
                    <a:pt x="680" y="27966"/>
                  </a:lnTo>
                  <a:lnTo>
                    <a:pt x="826" y="28452"/>
                  </a:lnTo>
                  <a:lnTo>
                    <a:pt x="875" y="28598"/>
                  </a:lnTo>
                  <a:lnTo>
                    <a:pt x="923" y="28646"/>
                  </a:lnTo>
                  <a:lnTo>
                    <a:pt x="1117" y="28743"/>
                  </a:lnTo>
                  <a:lnTo>
                    <a:pt x="1457" y="28792"/>
                  </a:lnTo>
                  <a:lnTo>
                    <a:pt x="2574" y="28889"/>
                  </a:lnTo>
                  <a:lnTo>
                    <a:pt x="4128" y="28986"/>
                  </a:lnTo>
                  <a:lnTo>
                    <a:pt x="6167" y="29083"/>
                  </a:lnTo>
                  <a:lnTo>
                    <a:pt x="11071" y="29180"/>
                  </a:lnTo>
                  <a:lnTo>
                    <a:pt x="16605" y="29277"/>
                  </a:lnTo>
                  <a:lnTo>
                    <a:pt x="27093" y="29277"/>
                  </a:lnTo>
                  <a:lnTo>
                    <a:pt x="30637" y="29229"/>
                  </a:lnTo>
                  <a:lnTo>
                    <a:pt x="31754" y="29180"/>
                  </a:lnTo>
                  <a:lnTo>
                    <a:pt x="32239" y="29132"/>
                  </a:lnTo>
                  <a:lnTo>
                    <a:pt x="32385" y="29035"/>
                  </a:lnTo>
                  <a:lnTo>
                    <a:pt x="32531" y="28889"/>
                  </a:lnTo>
                  <a:lnTo>
                    <a:pt x="32628" y="28695"/>
                  </a:lnTo>
                  <a:lnTo>
                    <a:pt x="32676" y="28452"/>
                  </a:lnTo>
                  <a:lnTo>
                    <a:pt x="32676" y="28161"/>
                  </a:lnTo>
                  <a:lnTo>
                    <a:pt x="32676" y="27869"/>
                  </a:lnTo>
                  <a:lnTo>
                    <a:pt x="32531" y="27238"/>
                  </a:lnTo>
                  <a:lnTo>
                    <a:pt x="32336" y="26558"/>
                  </a:lnTo>
                  <a:lnTo>
                    <a:pt x="31996" y="25927"/>
                  </a:lnTo>
                  <a:lnTo>
                    <a:pt x="31657" y="25345"/>
                  </a:lnTo>
                  <a:lnTo>
                    <a:pt x="31462" y="25102"/>
                  </a:lnTo>
                  <a:lnTo>
                    <a:pt x="31220" y="24908"/>
                  </a:lnTo>
                  <a:lnTo>
                    <a:pt x="30831" y="24665"/>
                  </a:lnTo>
                  <a:lnTo>
                    <a:pt x="30103" y="24276"/>
                  </a:lnTo>
                  <a:lnTo>
                    <a:pt x="28015" y="23208"/>
                  </a:lnTo>
                  <a:lnTo>
                    <a:pt x="25442" y="21995"/>
                  </a:lnTo>
                  <a:lnTo>
                    <a:pt x="22820" y="20781"/>
                  </a:lnTo>
                  <a:lnTo>
                    <a:pt x="18985" y="18984"/>
                  </a:lnTo>
                  <a:lnTo>
                    <a:pt x="19033" y="15586"/>
                  </a:lnTo>
                  <a:lnTo>
                    <a:pt x="19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9"/>
            <p:cNvSpPr/>
            <p:nvPr/>
          </p:nvSpPr>
          <p:spPr>
            <a:xfrm>
              <a:off x="2577375" y="4634475"/>
              <a:ext cx="849675" cy="636075"/>
            </a:xfrm>
            <a:custGeom>
              <a:avLst/>
              <a:gdLst/>
              <a:ahLst/>
              <a:cxnLst/>
              <a:rect l="l" t="t" r="r" b="b"/>
              <a:pathLst>
                <a:path w="33987" h="25443" extrusionOk="0">
                  <a:moveTo>
                    <a:pt x="1" y="1"/>
                  </a:moveTo>
                  <a:lnTo>
                    <a:pt x="1" y="3691"/>
                  </a:lnTo>
                  <a:lnTo>
                    <a:pt x="98" y="7478"/>
                  </a:lnTo>
                  <a:lnTo>
                    <a:pt x="195" y="11848"/>
                  </a:lnTo>
                  <a:lnTo>
                    <a:pt x="340" y="16314"/>
                  </a:lnTo>
                  <a:lnTo>
                    <a:pt x="486" y="18402"/>
                  </a:lnTo>
                  <a:lnTo>
                    <a:pt x="583" y="20296"/>
                  </a:lnTo>
                  <a:lnTo>
                    <a:pt x="729" y="21898"/>
                  </a:lnTo>
                  <a:lnTo>
                    <a:pt x="923" y="23257"/>
                  </a:lnTo>
                  <a:lnTo>
                    <a:pt x="1117" y="24180"/>
                  </a:lnTo>
                  <a:lnTo>
                    <a:pt x="1214" y="24471"/>
                  </a:lnTo>
                  <a:lnTo>
                    <a:pt x="1311" y="24665"/>
                  </a:lnTo>
                  <a:lnTo>
                    <a:pt x="1506" y="24762"/>
                  </a:lnTo>
                  <a:lnTo>
                    <a:pt x="1894" y="24860"/>
                  </a:lnTo>
                  <a:lnTo>
                    <a:pt x="2380" y="24957"/>
                  </a:lnTo>
                  <a:lnTo>
                    <a:pt x="3059" y="25054"/>
                  </a:lnTo>
                  <a:lnTo>
                    <a:pt x="4710" y="25151"/>
                  </a:lnTo>
                  <a:lnTo>
                    <a:pt x="6846" y="25297"/>
                  </a:lnTo>
                  <a:lnTo>
                    <a:pt x="9274" y="25345"/>
                  </a:lnTo>
                  <a:lnTo>
                    <a:pt x="11993" y="25442"/>
                  </a:lnTo>
                  <a:lnTo>
                    <a:pt x="23645" y="25442"/>
                  </a:lnTo>
                  <a:lnTo>
                    <a:pt x="28695" y="25345"/>
                  </a:lnTo>
                  <a:lnTo>
                    <a:pt x="32336" y="25199"/>
                  </a:lnTo>
                  <a:lnTo>
                    <a:pt x="33356" y="25102"/>
                  </a:lnTo>
                  <a:lnTo>
                    <a:pt x="33696" y="25102"/>
                  </a:lnTo>
                  <a:lnTo>
                    <a:pt x="33793" y="25054"/>
                  </a:lnTo>
                  <a:lnTo>
                    <a:pt x="33890" y="24957"/>
                  </a:lnTo>
                  <a:lnTo>
                    <a:pt x="33938" y="24762"/>
                  </a:lnTo>
                  <a:lnTo>
                    <a:pt x="33987" y="24568"/>
                  </a:lnTo>
                  <a:lnTo>
                    <a:pt x="33987" y="24325"/>
                  </a:lnTo>
                  <a:lnTo>
                    <a:pt x="33890" y="23694"/>
                  </a:lnTo>
                  <a:lnTo>
                    <a:pt x="33696" y="22966"/>
                  </a:lnTo>
                  <a:lnTo>
                    <a:pt x="33404" y="22141"/>
                  </a:lnTo>
                  <a:lnTo>
                    <a:pt x="33162" y="21752"/>
                  </a:lnTo>
                  <a:lnTo>
                    <a:pt x="32919" y="21315"/>
                  </a:lnTo>
                  <a:lnTo>
                    <a:pt x="32676" y="20927"/>
                  </a:lnTo>
                  <a:lnTo>
                    <a:pt x="32336" y="20490"/>
                  </a:lnTo>
                  <a:lnTo>
                    <a:pt x="31996" y="20101"/>
                  </a:lnTo>
                  <a:lnTo>
                    <a:pt x="31608" y="19762"/>
                  </a:lnTo>
                  <a:lnTo>
                    <a:pt x="31219" y="19470"/>
                  </a:lnTo>
                  <a:lnTo>
                    <a:pt x="30685" y="19130"/>
                  </a:lnTo>
                  <a:lnTo>
                    <a:pt x="29229" y="18305"/>
                  </a:lnTo>
                  <a:lnTo>
                    <a:pt x="27481" y="17431"/>
                  </a:lnTo>
                  <a:lnTo>
                    <a:pt x="25587" y="16509"/>
                  </a:lnTo>
                  <a:lnTo>
                    <a:pt x="22189" y="15004"/>
                  </a:lnTo>
                  <a:lnTo>
                    <a:pt x="20732" y="14324"/>
                  </a:lnTo>
                  <a:lnTo>
                    <a:pt x="21266" y="1"/>
                  </a:lnTo>
                  <a:lnTo>
                    <a:pt x="20198" y="50"/>
                  </a:lnTo>
                  <a:lnTo>
                    <a:pt x="10391" y="50"/>
                  </a:lnTo>
                  <a:lnTo>
                    <a:pt x="1"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9"/>
            <p:cNvSpPr/>
            <p:nvPr/>
          </p:nvSpPr>
          <p:spPr>
            <a:xfrm>
              <a:off x="2977925" y="4952500"/>
              <a:ext cx="150550" cy="26725"/>
            </a:xfrm>
            <a:custGeom>
              <a:avLst/>
              <a:gdLst/>
              <a:ahLst/>
              <a:cxnLst/>
              <a:rect l="l" t="t" r="r" b="b"/>
              <a:pathLst>
                <a:path w="6022" h="1069" extrusionOk="0">
                  <a:moveTo>
                    <a:pt x="2234" y="1"/>
                  </a:moveTo>
                  <a:lnTo>
                    <a:pt x="1457" y="98"/>
                  </a:lnTo>
                  <a:lnTo>
                    <a:pt x="729" y="292"/>
                  </a:lnTo>
                  <a:lnTo>
                    <a:pt x="389" y="438"/>
                  </a:lnTo>
                  <a:lnTo>
                    <a:pt x="49" y="583"/>
                  </a:lnTo>
                  <a:lnTo>
                    <a:pt x="1" y="632"/>
                  </a:lnTo>
                  <a:lnTo>
                    <a:pt x="1" y="680"/>
                  </a:lnTo>
                  <a:lnTo>
                    <a:pt x="98" y="729"/>
                  </a:lnTo>
                  <a:lnTo>
                    <a:pt x="1506" y="680"/>
                  </a:lnTo>
                  <a:lnTo>
                    <a:pt x="2962" y="729"/>
                  </a:lnTo>
                  <a:lnTo>
                    <a:pt x="4419" y="875"/>
                  </a:lnTo>
                  <a:lnTo>
                    <a:pt x="5827" y="1069"/>
                  </a:lnTo>
                  <a:lnTo>
                    <a:pt x="5924" y="1069"/>
                  </a:lnTo>
                  <a:lnTo>
                    <a:pt x="6021" y="972"/>
                  </a:lnTo>
                  <a:lnTo>
                    <a:pt x="5973" y="875"/>
                  </a:lnTo>
                  <a:lnTo>
                    <a:pt x="5924" y="826"/>
                  </a:lnTo>
                  <a:lnTo>
                    <a:pt x="5244" y="535"/>
                  </a:lnTo>
                  <a:lnTo>
                    <a:pt x="4516" y="292"/>
                  </a:lnTo>
                  <a:lnTo>
                    <a:pt x="3739" y="146"/>
                  </a:lnTo>
                  <a:lnTo>
                    <a:pt x="2962" y="49"/>
                  </a:lnTo>
                  <a:lnTo>
                    <a:pt x="223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9"/>
            <p:cNvSpPr/>
            <p:nvPr/>
          </p:nvSpPr>
          <p:spPr>
            <a:xfrm>
              <a:off x="2977925" y="4913650"/>
              <a:ext cx="150550" cy="25525"/>
            </a:xfrm>
            <a:custGeom>
              <a:avLst/>
              <a:gdLst/>
              <a:ahLst/>
              <a:cxnLst/>
              <a:rect l="l" t="t" r="r" b="b"/>
              <a:pathLst>
                <a:path w="6022" h="1021" extrusionOk="0">
                  <a:moveTo>
                    <a:pt x="2234" y="1"/>
                  </a:moveTo>
                  <a:lnTo>
                    <a:pt x="1457" y="49"/>
                  </a:lnTo>
                  <a:lnTo>
                    <a:pt x="729" y="244"/>
                  </a:lnTo>
                  <a:lnTo>
                    <a:pt x="389" y="389"/>
                  </a:lnTo>
                  <a:lnTo>
                    <a:pt x="49" y="535"/>
                  </a:lnTo>
                  <a:lnTo>
                    <a:pt x="1" y="584"/>
                  </a:lnTo>
                  <a:lnTo>
                    <a:pt x="1" y="632"/>
                  </a:lnTo>
                  <a:lnTo>
                    <a:pt x="98" y="681"/>
                  </a:lnTo>
                  <a:lnTo>
                    <a:pt x="1506" y="632"/>
                  </a:lnTo>
                  <a:lnTo>
                    <a:pt x="2962" y="681"/>
                  </a:lnTo>
                  <a:lnTo>
                    <a:pt x="4419" y="826"/>
                  </a:lnTo>
                  <a:lnTo>
                    <a:pt x="5827" y="1021"/>
                  </a:lnTo>
                  <a:lnTo>
                    <a:pt x="5924" y="1021"/>
                  </a:lnTo>
                  <a:lnTo>
                    <a:pt x="6021" y="923"/>
                  </a:lnTo>
                  <a:lnTo>
                    <a:pt x="5973" y="826"/>
                  </a:lnTo>
                  <a:lnTo>
                    <a:pt x="5924" y="778"/>
                  </a:lnTo>
                  <a:lnTo>
                    <a:pt x="5244" y="486"/>
                  </a:lnTo>
                  <a:lnTo>
                    <a:pt x="4516" y="244"/>
                  </a:lnTo>
                  <a:lnTo>
                    <a:pt x="3739" y="98"/>
                  </a:lnTo>
                  <a:lnTo>
                    <a:pt x="2962"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9"/>
            <p:cNvSpPr/>
            <p:nvPr/>
          </p:nvSpPr>
          <p:spPr>
            <a:xfrm>
              <a:off x="2977925" y="4873600"/>
              <a:ext cx="150550" cy="25525"/>
            </a:xfrm>
            <a:custGeom>
              <a:avLst/>
              <a:gdLst/>
              <a:ahLst/>
              <a:cxnLst/>
              <a:rect l="l" t="t" r="r" b="b"/>
              <a:pathLst>
                <a:path w="6022" h="1021" extrusionOk="0">
                  <a:moveTo>
                    <a:pt x="2234" y="1"/>
                  </a:moveTo>
                  <a:lnTo>
                    <a:pt x="1457" y="49"/>
                  </a:lnTo>
                  <a:lnTo>
                    <a:pt x="729" y="243"/>
                  </a:lnTo>
                  <a:lnTo>
                    <a:pt x="389" y="389"/>
                  </a:lnTo>
                  <a:lnTo>
                    <a:pt x="49" y="535"/>
                  </a:lnTo>
                  <a:lnTo>
                    <a:pt x="1" y="583"/>
                  </a:lnTo>
                  <a:lnTo>
                    <a:pt x="1" y="632"/>
                  </a:lnTo>
                  <a:lnTo>
                    <a:pt x="98" y="680"/>
                  </a:lnTo>
                  <a:lnTo>
                    <a:pt x="1506" y="632"/>
                  </a:lnTo>
                  <a:lnTo>
                    <a:pt x="2962" y="680"/>
                  </a:lnTo>
                  <a:lnTo>
                    <a:pt x="4419" y="826"/>
                  </a:lnTo>
                  <a:lnTo>
                    <a:pt x="5827" y="1020"/>
                  </a:lnTo>
                  <a:lnTo>
                    <a:pt x="5924" y="1020"/>
                  </a:lnTo>
                  <a:lnTo>
                    <a:pt x="6021" y="923"/>
                  </a:lnTo>
                  <a:lnTo>
                    <a:pt x="5973" y="875"/>
                  </a:lnTo>
                  <a:lnTo>
                    <a:pt x="5924" y="778"/>
                  </a:lnTo>
                  <a:lnTo>
                    <a:pt x="5244" y="486"/>
                  </a:lnTo>
                  <a:lnTo>
                    <a:pt x="4516" y="243"/>
                  </a:lnTo>
                  <a:lnTo>
                    <a:pt x="3739" y="98"/>
                  </a:lnTo>
                  <a:lnTo>
                    <a:pt x="2962"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9"/>
            <p:cNvSpPr/>
            <p:nvPr/>
          </p:nvSpPr>
          <p:spPr>
            <a:xfrm>
              <a:off x="2977925" y="4833550"/>
              <a:ext cx="150550" cy="25525"/>
            </a:xfrm>
            <a:custGeom>
              <a:avLst/>
              <a:gdLst/>
              <a:ahLst/>
              <a:cxnLst/>
              <a:rect l="l" t="t" r="r" b="b"/>
              <a:pathLst>
                <a:path w="6022" h="1021" extrusionOk="0">
                  <a:moveTo>
                    <a:pt x="2234" y="1"/>
                  </a:moveTo>
                  <a:lnTo>
                    <a:pt x="1457" y="49"/>
                  </a:lnTo>
                  <a:lnTo>
                    <a:pt x="729" y="243"/>
                  </a:lnTo>
                  <a:lnTo>
                    <a:pt x="389" y="389"/>
                  </a:lnTo>
                  <a:lnTo>
                    <a:pt x="49" y="535"/>
                  </a:lnTo>
                  <a:lnTo>
                    <a:pt x="1" y="583"/>
                  </a:lnTo>
                  <a:lnTo>
                    <a:pt x="1" y="632"/>
                  </a:lnTo>
                  <a:lnTo>
                    <a:pt x="98" y="680"/>
                  </a:lnTo>
                  <a:lnTo>
                    <a:pt x="1506" y="632"/>
                  </a:lnTo>
                  <a:lnTo>
                    <a:pt x="2962" y="680"/>
                  </a:lnTo>
                  <a:lnTo>
                    <a:pt x="4419" y="826"/>
                  </a:lnTo>
                  <a:lnTo>
                    <a:pt x="5827" y="1020"/>
                  </a:lnTo>
                  <a:lnTo>
                    <a:pt x="5924" y="1020"/>
                  </a:lnTo>
                  <a:lnTo>
                    <a:pt x="6021" y="972"/>
                  </a:lnTo>
                  <a:lnTo>
                    <a:pt x="5973" y="874"/>
                  </a:lnTo>
                  <a:lnTo>
                    <a:pt x="5924" y="777"/>
                  </a:lnTo>
                  <a:lnTo>
                    <a:pt x="5244" y="486"/>
                  </a:lnTo>
                  <a:lnTo>
                    <a:pt x="4516" y="243"/>
                  </a:lnTo>
                  <a:lnTo>
                    <a:pt x="3739" y="98"/>
                  </a:lnTo>
                  <a:lnTo>
                    <a:pt x="2962"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9"/>
            <p:cNvSpPr/>
            <p:nvPr/>
          </p:nvSpPr>
          <p:spPr>
            <a:xfrm>
              <a:off x="2977925" y="4793500"/>
              <a:ext cx="150550" cy="25500"/>
            </a:xfrm>
            <a:custGeom>
              <a:avLst/>
              <a:gdLst/>
              <a:ahLst/>
              <a:cxnLst/>
              <a:rect l="l" t="t" r="r" b="b"/>
              <a:pathLst>
                <a:path w="6022" h="1020" extrusionOk="0">
                  <a:moveTo>
                    <a:pt x="2234" y="0"/>
                  </a:moveTo>
                  <a:lnTo>
                    <a:pt x="1457" y="97"/>
                  </a:lnTo>
                  <a:lnTo>
                    <a:pt x="729" y="243"/>
                  </a:lnTo>
                  <a:lnTo>
                    <a:pt x="389" y="389"/>
                  </a:lnTo>
                  <a:lnTo>
                    <a:pt x="49" y="534"/>
                  </a:lnTo>
                  <a:lnTo>
                    <a:pt x="1" y="583"/>
                  </a:lnTo>
                  <a:lnTo>
                    <a:pt x="1" y="631"/>
                  </a:lnTo>
                  <a:lnTo>
                    <a:pt x="98" y="680"/>
                  </a:lnTo>
                  <a:lnTo>
                    <a:pt x="2962" y="680"/>
                  </a:lnTo>
                  <a:lnTo>
                    <a:pt x="4419" y="826"/>
                  </a:lnTo>
                  <a:lnTo>
                    <a:pt x="5827" y="1020"/>
                  </a:lnTo>
                  <a:lnTo>
                    <a:pt x="5924" y="1020"/>
                  </a:lnTo>
                  <a:lnTo>
                    <a:pt x="6021" y="971"/>
                  </a:lnTo>
                  <a:lnTo>
                    <a:pt x="5973" y="874"/>
                  </a:lnTo>
                  <a:lnTo>
                    <a:pt x="5924" y="777"/>
                  </a:lnTo>
                  <a:lnTo>
                    <a:pt x="5244" y="486"/>
                  </a:lnTo>
                  <a:lnTo>
                    <a:pt x="4516" y="292"/>
                  </a:lnTo>
                  <a:lnTo>
                    <a:pt x="3739" y="97"/>
                  </a:lnTo>
                  <a:lnTo>
                    <a:pt x="2962"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9"/>
            <p:cNvSpPr/>
            <p:nvPr/>
          </p:nvSpPr>
          <p:spPr>
            <a:xfrm>
              <a:off x="2167125" y="1720150"/>
              <a:ext cx="779275" cy="928600"/>
            </a:xfrm>
            <a:custGeom>
              <a:avLst/>
              <a:gdLst/>
              <a:ahLst/>
              <a:cxnLst/>
              <a:rect l="l" t="t" r="r" b="b"/>
              <a:pathLst>
                <a:path w="31171" h="37144" extrusionOk="0">
                  <a:moveTo>
                    <a:pt x="17527" y="1"/>
                  </a:moveTo>
                  <a:lnTo>
                    <a:pt x="16945" y="49"/>
                  </a:lnTo>
                  <a:lnTo>
                    <a:pt x="16313" y="195"/>
                  </a:lnTo>
                  <a:lnTo>
                    <a:pt x="15682" y="389"/>
                  </a:lnTo>
                  <a:lnTo>
                    <a:pt x="15051" y="681"/>
                  </a:lnTo>
                  <a:lnTo>
                    <a:pt x="14420" y="1020"/>
                  </a:lnTo>
                  <a:lnTo>
                    <a:pt x="13789" y="1457"/>
                  </a:lnTo>
                  <a:lnTo>
                    <a:pt x="13158" y="1992"/>
                  </a:lnTo>
                  <a:lnTo>
                    <a:pt x="12575" y="2623"/>
                  </a:lnTo>
                  <a:lnTo>
                    <a:pt x="11992" y="3302"/>
                  </a:lnTo>
                  <a:lnTo>
                    <a:pt x="11361" y="4128"/>
                  </a:lnTo>
                  <a:lnTo>
                    <a:pt x="10779" y="5050"/>
                  </a:lnTo>
                  <a:lnTo>
                    <a:pt x="10196" y="6070"/>
                  </a:lnTo>
                  <a:lnTo>
                    <a:pt x="9613" y="7187"/>
                  </a:lnTo>
                  <a:lnTo>
                    <a:pt x="9031" y="8352"/>
                  </a:lnTo>
                  <a:lnTo>
                    <a:pt x="8497" y="9566"/>
                  </a:lnTo>
                  <a:lnTo>
                    <a:pt x="7914" y="10876"/>
                  </a:lnTo>
                  <a:lnTo>
                    <a:pt x="6846" y="13644"/>
                  </a:lnTo>
                  <a:lnTo>
                    <a:pt x="5826" y="16509"/>
                  </a:lnTo>
                  <a:lnTo>
                    <a:pt x="4807" y="19422"/>
                  </a:lnTo>
                  <a:lnTo>
                    <a:pt x="3884" y="22335"/>
                  </a:lnTo>
                  <a:lnTo>
                    <a:pt x="3059" y="25199"/>
                  </a:lnTo>
                  <a:lnTo>
                    <a:pt x="2331" y="27870"/>
                  </a:lnTo>
                  <a:lnTo>
                    <a:pt x="1068" y="32531"/>
                  </a:lnTo>
                  <a:lnTo>
                    <a:pt x="291" y="35735"/>
                  </a:lnTo>
                  <a:lnTo>
                    <a:pt x="0" y="36900"/>
                  </a:lnTo>
                  <a:lnTo>
                    <a:pt x="1359" y="36997"/>
                  </a:lnTo>
                  <a:lnTo>
                    <a:pt x="3059" y="37046"/>
                  </a:lnTo>
                  <a:lnTo>
                    <a:pt x="7380" y="37095"/>
                  </a:lnTo>
                  <a:lnTo>
                    <a:pt x="12478" y="37143"/>
                  </a:lnTo>
                  <a:lnTo>
                    <a:pt x="17819" y="37095"/>
                  </a:lnTo>
                  <a:lnTo>
                    <a:pt x="27141" y="37046"/>
                  </a:lnTo>
                  <a:lnTo>
                    <a:pt x="31170" y="36997"/>
                  </a:lnTo>
                  <a:lnTo>
                    <a:pt x="29034" y="22335"/>
                  </a:lnTo>
                  <a:lnTo>
                    <a:pt x="29374" y="21704"/>
                  </a:lnTo>
                  <a:lnTo>
                    <a:pt x="29665" y="21024"/>
                  </a:lnTo>
                  <a:lnTo>
                    <a:pt x="30005" y="20150"/>
                  </a:lnTo>
                  <a:lnTo>
                    <a:pt x="30296" y="19130"/>
                  </a:lnTo>
                  <a:lnTo>
                    <a:pt x="30442" y="18548"/>
                  </a:lnTo>
                  <a:lnTo>
                    <a:pt x="30539" y="18014"/>
                  </a:lnTo>
                  <a:lnTo>
                    <a:pt x="30588" y="17382"/>
                  </a:lnTo>
                  <a:lnTo>
                    <a:pt x="30588" y="16800"/>
                  </a:lnTo>
                  <a:lnTo>
                    <a:pt x="30539" y="16169"/>
                  </a:lnTo>
                  <a:lnTo>
                    <a:pt x="30442" y="15586"/>
                  </a:lnTo>
                  <a:lnTo>
                    <a:pt x="30248" y="14858"/>
                  </a:lnTo>
                  <a:lnTo>
                    <a:pt x="29908" y="13984"/>
                  </a:lnTo>
                  <a:lnTo>
                    <a:pt x="29422" y="13013"/>
                  </a:lnTo>
                  <a:lnTo>
                    <a:pt x="28888" y="11993"/>
                  </a:lnTo>
                  <a:lnTo>
                    <a:pt x="28257" y="10925"/>
                  </a:lnTo>
                  <a:lnTo>
                    <a:pt x="27577" y="9808"/>
                  </a:lnTo>
                  <a:lnTo>
                    <a:pt x="26121" y="7575"/>
                  </a:lnTo>
                  <a:lnTo>
                    <a:pt x="24664" y="5487"/>
                  </a:lnTo>
                  <a:lnTo>
                    <a:pt x="23402" y="3739"/>
                  </a:lnTo>
                  <a:lnTo>
                    <a:pt x="22382" y="2428"/>
                  </a:lnTo>
                  <a:lnTo>
                    <a:pt x="21897" y="1797"/>
                  </a:lnTo>
                  <a:lnTo>
                    <a:pt x="21411" y="1409"/>
                  </a:lnTo>
                  <a:lnTo>
                    <a:pt x="20926" y="1020"/>
                  </a:lnTo>
                  <a:lnTo>
                    <a:pt x="20440" y="681"/>
                  </a:lnTo>
                  <a:lnTo>
                    <a:pt x="19858" y="438"/>
                  </a:lnTo>
                  <a:lnTo>
                    <a:pt x="19324" y="244"/>
                  </a:lnTo>
                  <a:lnTo>
                    <a:pt x="18741" y="98"/>
                  </a:lnTo>
                  <a:lnTo>
                    <a:pt x="18158"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9"/>
            <p:cNvSpPr/>
            <p:nvPr/>
          </p:nvSpPr>
          <p:spPr>
            <a:xfrm>
              <a:off x="2581025" y="1130250"/>
              <a:ext cx="1017175" cy="757450"/>
            </a:xfrm>
            <a:custGeom>
              <a:avLst/>
              <a:gdLst/>
              <a:ahLst/>
              <a:cxnLst/>
              <a:rect l="l" t="t" r="r" b="b"/>
              <a:pathLst>
                <a:path w="40687" h="30298" extrusionOk="0">
                  <a:moveTo>
                    <a:pt x="31171" y="1"/>
                  </a:moveTo>
                  <a:lnTo>
                    <a:pt x="30928" y="49"/>
                  </a:lnTo>
                  <a:lnTo>
                    <a:pt x="30734" y="146"/>
                  </a:lnTo>
                  <a:lnTo>
                    <a:pt x="30636" y="292"/>
                  </a:lnTo>
                  <a:lnTo>
                    <a:pt x="30539" y="438"/>
                  </a:lnTo>
                  <a:lnTo>
                    <a:pt x="30297" y="1166"/>
                  </a:lnTo>
                  <a:lnTo>
                    <a:pt x="29908" y="2040"/>
                  </a:lnTo>
                  <a:lnTo>
                    <a:pt x="29374" y="3108"/>
                  </a:lnTo>
                  <a:lnTo>
                    <a:pt x="28743" y="4273"/>
                  </a:lnTo>
                  <a:lnTo>
                    <a:pt x="27238" y="6895"/>
                  </a:lnTo>
                  <a:lnTo>
                    <a:pt x="25587" y="9614"/>
                  </a:lnTo>
                  <a:lnTo>
                    <a:pt x="23985" y="12284"/>
                  </a:lnTo>
                  <a:lnTo>
                    <a:pt x="22528" y="14566"/>
                  </a:lnTo>
                  <a:lnTo>
                    <a:pt x="20878" y="17188"/>
                  </a:lnTo>
                  <a:lnTo>
                    <a:pt x="20683" y="17431"/>
                  </a:lnTo>
                  <a:lnTo>
                    <a:pt x="20295" y="17674"/>
                  </a:lnTo>
                  <a:lnTo>
                    <a:pt x="19712" y="18013"/>
                  </a:lnTo>
                  <a:lnTo>
                    <a:pt x="18984" y="18353"/>
                  </a:lnTo>
                  <a:lnTo>
                    <a:pt x="17188" y="19179"/>
                  </a:lnTo>
                  <a:lnTo>
                    <a:pt x="15003" y="20101"/>
                  </a:lnTo>
                  <a:lnTo>
                    <a:pt x="10148" y="22092"/>
                  </a:lnTo>
                  <a:lnTo>
                    <a:pt x="7720" y="23160"/>
                  </a:lnTo>
                  <a:lnTo>
                    <a:pt x="5535" y="24179"/>
                  </a:lnTo>
                  <a:lnTo>
                    <a:pt x="4661" y="24665"/>
                  </a:lnTo>
                  <a:lnTo>
                    <a:pt x="3836" y="25151"/>
                  </a:lnTo>
                  <a:lnTo>
                    <a:pt x="3108" y="25636"/>
                  </a:lnTo>
                  <a:lnTo>
                    <a:pt x="2428" y="26122"/>
                  </a:lnTo>
                  <a:lnTo>
                    <a:pt x="1845" y="26607"/>
                  </a:lnTo>
                  <a:lnTo>
                    <a:pt x="1311" y="27044"/>
                  </a:lnTo>
                  <a:lnTo>
                    <a:pt x="874" y="27530"/>
                  </a:lnTo>
                  <a:lnTo>
                    <a:pt x="534" y="27967"/>
                  </a:lnTo>
                  <a:lnTo>
                    <a:pt x="243" y="28404"/>
                  </a:lnTo>
                  <a:lnTo>
                    <a:pt x="97" y="28792"/>
                  </a:lnTo>
                  <a:lnTo>
                    <a:pt x="0" y="29132"/>
                  </a:lnTo>
                  <a:lnTo>
                    <a:pt x="0" y="29472"/>
                  </a:lnTo>
                  <a:lnTo>
                    <a:pt x="97" y="29714"/>
                  </a:lnTo>
                  <a:lnTo>
                    <a:pt x="340" y="29957"/>
                  </a:lnTo>
                  <a:lnTo>
                    <a:pt x="631" y="30103"/>
                  </a:lnTo>
                  <a:lnTo>
                    <a:pt x="1068" y="30200"/>
                  </a:lnTo>
                  <a:lnTo>
                    <a:pt x="1942" y="30297"/>
                  </a:lnTo>
                  <a:lnTo>
                    <a:pt x="4661" y="30297"/>
                  </a:lnTo>
                  <a:lnTo>
                    <a:pt x="6458" y="30248"/>
                  </a:lnTo>
                  <a:lnTo>
                    <a:pt x="8448" y="30151"/>
                  </a:lnTo>
                  <a:lnTo>
                    <a:pt x="10585" y="30006"/>
                  </a:lnTo>
                  <a:lnTo>
                    <a:pt x="12866" y="29763"/>
                  </a:lnTo>
                  <a:lnTo>
                    <a:pt x="15148" y="29520"/>
                  </a:lnTo>
                  <a:lnTo>
                    <a:pt x="17430" y="29180"/>
                  </a:lnTo>
                  <a:lnTo>
                    <a:pt x="19712" y="28792"/>
                  </a:lnTo>
                  <a:lnTo>
                    <a:pt x="21849" y="28355"/>
                  </a:lnTo>
                  <a:lnTo>
                    <a:pt x="23839" y="27821"/>
                  </a:lnTo>
                  <a:lnTo>
                    <a:pt x="24762" y="27578"/>
                  </a:lnTo>
                  <a:lnTo>
                    <a:pt x="25636" y="27287"/>
                  </a:lnTo>
                  <a:lnTo>
                    <a:pt x="26461" y="26947"/>
                  </a:lnTo>
                  <a:lnTo>
                    <a:pt x="27189" y="26607"/>
                  </a:lnTo>
                  <a:lnTo>
                    <a:pt x="27869" y="26267"/>
                  </a:lnTo>
                  <a:lnTo>
                    <a:pt x="28452" y="25927"/>
                  </a:lnTo>
                  <a:lnTo>
                    <a:pt x="28937" y="25539"/>
                  </a:lnTo>
                  <a:lnTo>
                    <a:pt x="29326" y="25151"/>
                  </a:lnTo>
                  <a:lnTo>
                    <a:pt x="30151" y="24082"/>
                  </a:lnTo>
                  <a:lnTo>
                    <a:pt x="31025" y="22966"/>
                  </a:lnTo>
                  <a:lnTo>
                    <a:pt x="31899" y="21703"/>
                  </a:lnTo>
                  <a:lnTo>
                    <a:pt x="32773" y="20441"/>
                  </a:lnTo>
                  <a:lnTo>
                    <a:pt x="33647" y="19082"/>
                  </a:lnTo>
                  <a:lnTo>
                    <a:pt x="34521" y="17722"/>
                  </a:lnTo>
                  <a:lnTo>
                    <a:pt x="36171" y="14955"/>
                  </a:lnTo>
                  <a:lnTo>
                    <a:pt x="37628" y="12284"/>
                  </a:lnTo>
                  <a:lnTo>
                    <a:pt x="38939" y="9808"/>
                  </a:lnTo>
                  <a:lnTo>
                    <a:pt x="39958" y="7769"/>
                  </a:lnTo>
                  <a:lnTo>
                    <a:pt x="40638" y="6215"/>
                  </a:lnTo>
                  <a:lnTo>
                    <a:pt x="40687" y="5973"/>
                  </a:lnTo>
                  <a:lnTo>
                    <a:pt x="40687" y="5730"/>
                  </a:lnTo>
                  <a:lnTo>
                    <a:pt x="40590" y="5487"/>
                  </a:lnTo>
                  <a:lnTo>
                    <a:pt x="40492" y="5244"/>
                  </a:lnTo>
                  <a:lnTo>
                    <a:pt x="40298" y="4953"/>
                  </a:lnTo>
                  <a:lnTo>
                    <a:pt x="40104" y="4662"/>
                  </a:lnTo>
                  <a:lnTo>
                    <a:pt x="39521" y="4079"/>
                  </a:lnTo>
                  <a:lnTo>
                    <a:pt x="38793" y="3448"/>
                  </a:lnTo>
                  <a:lnTo>
                    <a:pt x="37968" y="2865"/>
                  </a:lnTo>
                  <a:lnTo>
                    <a:pt x="37094" y="2283"/>
                  </a:lnTo>
                  <a:lnTo>
                    <a:pt x="36123" y="1700"/>
                  </a:lnTo>
                  <a:lnTo>
                    <a:pt x="35200" y="1214"/>
                  </a:lnTo>
                  <a:lnTo>
                    <a:pt x="34229" y="777"/>
                  </a:lnTo>
                  <a:lnTo>
                    <a:pt x="33307" y="389"/>
                  </a:lnTo>
                  <a:lnTo>
                    <a:pt x="32481" y="146"/>
                  </a:lnTo>
                  <a:lnTo>
                    <a:pt x="31753"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9"/>
            <p:cNvSpPr/>
            <p:nvPr/>
          </p:nvSpPr>
          <p:spPr>
            <a:xfrm>
              <a:off x="3340850" y="707850"/>
              <a:ext cx="412725" cy="596000"/>
            </a:xfrm>
            <a:custGeom>
              <a:avLst/>
              <a:gdLst/>
              <a:ahLst/>
              <a:cxnLst/>
              <a:rect l="l" t="t" r="r" b="b"/>
              <a:pathLst>
                <a:path w="16509" h="23840" extrusionOk="0">
                  <a:moveTo>
                    <a:pt x="13110" y="1"/>
                  </a:moveTo>
                  <a:lnTo>
                    <a:pt x="12624" y="98"/>
                  </a:lnTo>
                  <a:lnTo>
                    <a:pt x="12042" y="243"/>
                  </a:lnTo>
                  <a:lnTo>
                    <a:pt x="11410" y="535"/>
                  </a:lnTo>
                  <a:lnTo>
                    <a:pt x="10731" y="875"/>
                  </a:lnTo>
                  <a:lnTo>
                    <a:pt x="10002" y="1311"/>
                  </a:lnTo>
                  <a:lnTo>
                    <a:pt x="9274" y="1748"/>
                  </a:lnTo>
                  <a:lnTo>
                    <a:pt x="7818" y="2817"/>
                  </a:lnTo>
                  <a:lnTo>
                    <a:pt x="6458" y="3836"/>
                  </a:lnTo>
                  <a:lnTo>
                    <a:pt x="5341" y="4807"/>
                  </a:lnTo>
                  <a:lnTo>
                    <a:pt x="4613" y="5487"/>
                  </a:lnTo>
                  <a:lnTo>
                    <a:pt x="4273" y="5924"/>
                  </a:lnTo>
                  <a:lnTo>
                    <a:pt x="3933" y="6507"/>
                  </a:lnTo>
                  <a:lnTo>
                    <a:pt x="3594" y="7138"/>
                  </a:lnTo>
                  <a:lnTo>
                    <a:pt x="3254" y="7866"/>
                  </a:lnTo>
                  <a:lnTo>
                    <a:pt x="2623" y="9323"/>
                  </a:lnTo>
                  <a:lnTo>
                    <a:pt x="2137" y="10633"/>
                  </a:lnTo>
                  <a:lnTo>
                    <a:pt x="1409" y="12964"/>
                  </a:lnTo>
                  <a:lnTo>
                    <a:pt x="729" y="15294"/>
                  </a:lnTo>
                  <a:lnTo>
                    <a:pt x="1" y="17819"/>
                  </a:lnTo>
                  <a:lnTo>
                    <a:pt x="1506" y="18790"/>
                  </a:lnTo>
                  <a:lnTo>
                    <a:pt x="4807" y="20975"/>
                  </a:lnTo>
                  <a:lnTo>
                    <a:pt x="6604" y="22092"/>
                  </a:lnTo>
                  <a:lnTo>
                    <a:pt x="8157" y="23063"/>
                  </a:lnTo>
                  <a:lnTo>
                    <a:pt x="9323" y="23694"/>
                  </a:lnTo>
                  <a:lnTo>
                    <a:pt x="9663" y="23791"/>
                  </a:lnTo>
                  <a:lnTo>
                    <a:pt x="9760" y="23840"/>
                  </a:lnTo>
                  <a:lnTo>
                    <a:pt x="9808" y="23791"/>
                  </a:lnTo>
                  <a:lnTo>
                    <a:pt x="10245" y="23111"/>
                  </a:lnTo>
                  <a:lnTo>
                    <a:pt x="10682" y="22286"/>
                  </a:lnTo>
                  <a:lnTo>
                    <a:pt x="11071" y="21412"/>
                  </a:lnTo>
                  <a:lnTo>
                    <a:pt x="11216" y="20878"/>
                  </a:lnTo>
                  <a:lnTo>
                    <a:pt x="11362" y="20344"/>
                  </a:lnTo>
                  <a:lnTo>
                    <a:pt x="11508" y="19810"/>
                  </a:lnTo>
                  <a:lnTo>
                    <a:pt x="11605" y="19179"/>
                  </a:lnTo>
                  <a:lnTo>
                    <a:pt x="11653" y="18547"/>
                  </a:lnTo>
                  <a:lnTo>
                    <a:pt x="11653" y="17868"/>
                  </a:lnTo>
                  <a:lnTo>
                    <a:pt x="11605" y="17188"/>
                  </a:lnTo>
                  <a:lnTo>
                    <a:pt x="11556" y="16411"/>
                  </a:lnTo>
                  <a:lnTo>
                    <a:pt x="11410" y="15634"/>
                  </a:lnTo>
                  <a:lnTo>
                    <a:pt x="11216" y="14760"/>
                  </a:lnTo>
                  <a:lnTo>
                    <a:pt x="12139" y="14178"/>
                  </a:lnTo>
                  <a:lnTo>
                    <a:pt x="13110" y="13547"/>
                  </a:lnTo>
                  <a:lnTo>
                    <a:pt x="14129" y="12770"/>
                  </a:lnTo>
                  <a:lnTo>
                    <a:pt x="14663" y="12333"/>
                  </a:lnTo>
                  <a:lnTo>
                    <a:pt x="15149" y="11896"/>
                  </a:lnTo>
                  <a:lnTo>
                    <a:pt x="15586" y="11410"/>
                  </a:lnTo>
                  <a:lnTo>
                    <a:pt x="15974" y="10973"/>
                  </a:lnTo>
                  <a:lnTo>
                    <a:pt x="16266" y="10536"/>
                  </a:lnTo>
                  <a:lnTo>
                    <a:pt x="16411" y="10099"/>
                  </a:lnTo>
                  <a:lnTo>
                    <a:pt x="16460" y="9905"/>
                  </a:lnTo>
                  <a:lnTo>
                    <a:pt x="16508" y="9711"/>
                  </a:lnTo>
                  <a:lnTo>
                    <a:pt x="16460" y="9517"/>
                  </a:lnTo>
                  <a:lnTo>
                    <a:pt x="16411" y="9323"/>
                  </a:lnTo>
                  <a:lnTo>
                    <a:pt x="16363" y="9177"/>
                  </a:lnTo>
                  <a:lnTo>
                    <a:pt x="16217" y="9080"/>
                  </a:lnTo>
                  <a:lnTo>
                    <a:pt x="16120" y="8983"/>
                  </a:lnTo>
                  <a:lnTo>
                    <a:pt x="15974" y="8934"/>
                  </a:lnTo>
                  <a:lnTo>
                    <a:pt x="15586" y="8886"/>
                  </a:lnTo>
                  <a:lnTo>
                    <a:pt x="15149" y="8934"/>
                  </a:lnTo>
                  <a:lnTo>
                    <a:pt x="14712" y="9080"/>
                  </a:lnTo>
                  <a:lnTo>
                    <a:pt x="14178" y="9225"/>
                  </a:lnTo>
                  <a:lnTo>
                    <a:pt x="13644" y="9468"/>
                  </a:lnTo>
                  <a:lnTo>
                    <a:pt x="14760" y="8643"/>
                  </a:lnTo>
                  <a:lnTo>
                    <a:pt x="15295" y="8206"/>
                  </a:lnTo>
                  <a:lnTo>
                    <a:pt x="15732" y="7769"/>
                  </a:lnTo>
                  <a:lnTo>
                    <a:pt x="16120" y="7380"/>
                  </a:lnTo>
                  <a:lnTo>
                    <a:pt x="16363" y="6992"/>
                  </a:lnTo>
                  <a:lnTo>
                    <a:pt x="16411" y="6798"/>
                  </a:lnTo>
                  <a:lnTo>
                    <a:pt x="16460" y="6604"/>
                  </a:lnTo>
                  <a:lnTo>
                    <a:pt x="16460" y="6409"/>
                  </a:lnTo>
                  <a:lnTo>
                    <a:pt x="16411" y="6264"/>
                  </a:lnTo>
                  <a:lnTo>
                    <a:pt x="16314" y="6070"/>
                  </a:lnTo>
                  <a:lnTo>
                    <a:pt x="16217" y="5924"/>
                  </a:lnTo>
                  <a:lnTo>
                    <a:pt x="16071" y="5827"/>
                  </a:lnTo>
                  <a:lnTo>
                    <a:pt x="15877" y="5730"/>
                  </a:lnTo>
                  <a:lnTo>
                    <a:pt x="15683" y="5681"/>
                  </a:lnTo>
                  <a:lnTo>
                    <a:pt x="15489" y="5633"/>
                  </a:lnTo>
                  <a:lnTo>
                    <a:pt x="15003" y="5681"/>
                  </a:lnTo>
                  <a:lnTo>
                    <a:pt x="14421" y="5778"/>
                  </a:lnTo>
                  <a:lnTo>
                    <a:pt x="13838" y="5972"/>
                  </a:lnTo>
                  <a:lnTo>
                    <a:pt x="13826" y="5977"/>
                  </a:lnTo>
                  <a:lnTo>
                    <a:pt x="13826" y="5977"/>
                  </a:lnTo>
                  <a:lnTo>
                    <a:pt x="14324" y="5633"/>
                  </a:lnTo>
                  <a:lnTo>
                    <a:pt x="14858" y="5196"/>
                  </a:lnTo>
                  <a:lnTo>
                    <a:pt x="15343" y="4759"/>
                  </a:lnTo>
                  <a:lnTo>
                    <a:pt x="15683" y="4322"/>
                  </a:lnTo>
                  <a:lnTo>
                    <a:pt x="15829" y="4127"/>
                  </a:lnTo>
                  <a:lnTo>
                    <a:pt x="15926" y="3885"/>
                  </a:lnTo>
                  <a:lnTo>
                    <a:pt x="15974" y="3691"/>
                  </a:lnTo>
                  <a:lnTo>
                    <a:pt x="15974" y="3496"/>
                  </a:lnTo>
                  <a:lnTo>
                    <a:pt x="15974" y="3302"/>
                  </a:lnTo>
                  <a:lnTo>
                    <a:pt x="15877" y="3108"/>
                  </a:lnTo>
                  <a:lnTo>
                    <a:pt x="15780" y="2914"/>
                  </a:lnTo>
                  <a:lnTo>
                    <a:pt x="15634" y="2817"/>
                  </a:lnTo>
                  <a:lnTo>
                    <a:pt x="15440" y="2719"/>
                  </a:lnTo>
                  <a:lnTo>
                    <a:pt x="15246" y="2622"/>
                  </a:lnTo>
                  <a:lnTo>
                    <a:pt x="15052" y="2622"/>
                  </a:lnTo>
                  <a:lnTo>
                    <a:pt x="14809" y="2574"/>
                  </a:lnTo>
                  <a:lnTo>
                    <a:pt x="14324" y="2671"/>
                  </a:lnTo>
                  <a:lnTo>
                    <a:pt x="13741" y="2817"/>
                  </a:lnTo>
                  <a:lnTo>
                    <a:pt x="13158" y="3011"/>
                  </a:lnTo>
                  <a:lnTo>
                    <a:pt x="12527" y="3254"/>
                  </a:lnTo>
                  <a:lnTo>
                    <a:pt x="11944" y="3593"/>
                  </a:lnTo>
                  <a:lnTo>
                    <a:pt x="10779" y="4273"/>
                  </a:lnTo>
                  <a:lnTo>
                    <a:pt x="9760" y="4904"/>
                  </a:lnTo>
                  <a:lnTo>
                    <a:pt x="10731" y="4273"/>
                  </a:lnTo>
                  <a:lnTo>
                    <a:pt x="11799" y="3448"/>
                  </a:lnTo>
                  <a:lnTo>
                    <a:pt x="12284" y="3011"/>
                  </a:lnTo>
                  <a:lnTo>
                    <a:pt x="12770" y="2574"/>
                  </a:lnTo>
                  <a:lnTo>
                    <a:pt x="13207" y="2137"/>
                  </a:lnTo>
                  <a:lnTo>
                    <a:pt x="13547" y="1700"/>
                  </a:lnTo>
                  <a:lnTo>
                    <a:pt x="13838" y="1311"/>
                  </a:lnTo>
                  <a:lnTo>
                    <a:pt x="13984" y="923"/>
                  </a:lnTo>
                  <a:lnTo>
                    <a:pt x="13984" y="777"/>
                  </a:lnTo>
                  <a:lnTo>
                    <a:pt x="13984" y="583"/>
                  </a:lnTo>
                  <a:lnTo>
                    <a:pt x="13935" y="438"/>
                  </a:lnTo>
                  <a:lnTo>
                    <a:pt x="13838" y="292"/>
                  </a:lnTo>
                  <a:lnTo>
                    <a:pt x="13692" y="195"/>
                  </a:lnTo>
                  <a:lnTo>
                    <a:pt x="13547" y="98"/>
                  </a:lnTo>
                  <a:lnTo>
                    <a:pt x="13352" y="49"/>
                  </a:lnTo>
                  <a:lnTo>
                    <a:pt x="13110"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9"/>
            <p:cNvSpPr/>
            <p:nvPr/>
          </p:nvSpPr>
          <p:spPr>
            <a:xfrm>
              <a:off x="3507150" y="774600"/>
              <a:ext cx="186950" cy="106850"/>
            </a:xfrm>
            <a:custGeom>
              <a:avLst/>
              <a:gdLst/>
              <a:ahLst/>
              <a:cxnLst/>
              <a:rect l="l" t="t" r="r" b="b"/>
              <a:pathLst>
                <a:path w="7478" h="4274" extrusionOk="0">
                  <a:moveTo>
                    <a:pt x="7477" y="1"/>
                  </a:moveTo>
                  <a:lnTo>
                    <a:pt x="6652" y="292"/>
                  </a:lnTo>
                  <a:lnTo>
                    <a:pt x="5875" y="584"/>
                  </a:lnTo>
                  <a:lnTo>
                    <a:pt x="5098" y="923"/>
                  </a:lnTo>
                  <a:lnTo>
                    <a:pt x="4370" y="1312"/>
                  </a:lnTo>
                  <a:lnTo>
                    <a:pt x="3205" y="1992"/>
                  </a:lnTo>
                  <a:lnTo>
                    <a:pt x="2137" y="2671"/>
                  </a:lnTo>
                  <a:lnTo>
                    <a:pt x="1554" y="3060"/>
                  </a:lnTo>
                  <a:lnTo>
                    <a:pt x="1068" y="3448"/>
                  </a:lnTo>
                  <a:lnTo>
                    <a:pt x="0" y="4274"/>
                  </a:lnTo>
                  <a:lnTo>
                    <a:pt x="49" y="4274"/>
                  </a:lnTo>
                  <a:lnTo>
                    <a:pt x="2234" y="2866"/>
                  </a:lnTo>
                  <a:lnTo>
                    <a:pt x="3496" y="2089"/>
                  </a:lnTo>
                  <a:lnTo>
                    <a:pt x="4807" y="1312"/>
                  </a:lnTo>
                  <a:lnTo>
                    <a:pt x="6118" y="632"/>
                  </a:lnTo>
                  <a:lnTo>
                    <a:pt x="747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9"/>
            <p:cNvSpPr/>
            <p:nvPr/>
          </p:nvSpPr>
          <p:spPr>
            <a:xfrm>
              <a:off x="3549625" y="857150"/>
              <a:ext cx="139625" cy="91050"/>
            </a:xfrm>
            <a:custGeom>
              <a:avLst/>
              <a:gdLst/>
              <a:ahLst/>
              <a:cxnLst/>
              <a:rect l="l" t="t" r="r" b="b"/>
              <a:pathLst>
                <a:path w="5585" h="3642" extrusionOk="0">
                  <a:moveTo>
                    <a:pt x="5487" y="0"/>
                  </a:moveTo>
                  <a:lnTo>
                    <a:pt x="4079" y="777"/>
                  </a:lnTo>
                  <a:lnTo>
                    <a:pt x="3399" y="1214"/>
                  </a:lnTo>
                  <a:lnTo>
                    <a:pt x="2720" y="1651"/>
                  </a:lnTo>
                  <a:lnTo>
                    <a:pt x="1360" y="2622"/>
                  </a:lnTo>
                  <a:lnTo>
                    <a:pt x="1" y="3593"/>
                  </a:lnTo>
                  <a:lnTo>
                    <a:pt x="49" y="3642"/>
                  </a:lnTo>
                  <a:lnTo>
                    <a:pt x="1409" y="2719"/>
                  </a:lnTo>
                  <a:lnTo>
                    <a:pt x="2817" y="1845"/>
                  </a:lnTo>
                  <a:lnTo>
                    <a:pt x="4176" y="923"/>
                  </a:lnTo>
                  <a:lnTo>
                    <a:pt x="5487" y="49"/>
                  </a:lnTo>
                  <a:lnTo>
                    <a:pt x="558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9"/>
            <p:cNvSpPr/>
            <p:nvPr/>
          </p:nvSpPr>
          <p:spPr>
            <a:xfrm>
              <a:off x="3576325" y="943325"/>
              <a:ext cx="109275" cy="68000"/>
            </a:xfrm>
            <a:custGeom>
              <a:avLst/>
              <a:gdLst/>
              <a:ahLst/>
              <a:cxnLst/>
              <a:rect l="l" t="t" r="r" b="b"/>
              <a:pathLst>
                <a:path w="4371" h="2720" extrusionOk="0">
                  <a:moveTo>
                    <a:pt x="4322" y="1"/>
                  </a:moveTo>
                  <a:lnTo>
                    <a:pt x="3205" y="583"/>
                  </a:lnTo>
                  <a:lnTo>
                    <a:pt x="2089" y="1263"/>
                  </a:lnTo>
                  <a:lnTo>
                    <a:pt x="1020" y="1943"/>
                  </a:lnTo>
                  <a:lnTo>
                    <a:pt x="1" y="2671"/>
                  </a:lnTo>
                  <a:lnTo>
                    <a:pt x="1" y="2720"/>
                  </a:lnTo>
                  <a:lnTo>
                    <a:pt x="49" y="2720"/>
                  </a:lnTo>
                  <a:lnTo>
                    <a:pt x="1215" y="1991"/>
                  </a:lnTo>
                  <a:lnTo>
                    <a:pt x="2283" y="1312"/>
                  </a:lnTo>
                  <a:lnTo>
                    <a:pt x="4322" y="98"/>
                  </a:lnTo>
                  <a:lnTo>
                    <a:pt x="437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9"/>
            <p:cNvSpPr/>
            <p:nvPr/>
          </p:nvSpPr>
          <p:spPr>
            <a:xfrm>
              <a:off x="2556750" y="1589075"/>
              <a:ext cx="542575" cy="342300"/>
            </a:xfrm>
            <a:custGeom>
              <a:avLst/>
              <a:gdLst/>
              <a:ahLst/>
              <a:cxnLst/>
              <a:rect l="l" t="t" r="r" b="b"/>
              <a:pathLst>
                <a:path w="21703" h="13692" extrusionOk="0">
                  <a:moveTo>
                    <a:pt x="16605" y="0"/>
                  </a:moveTo>
                  <a:lnTo>
                    <a:pt x="15440" y="534"/>
                  </a:lnTo>
                  <a:lnTo>
                    <a:pt x="12527" y="1894"/>
                  </a:lnTo>
                  <a:lnTo>
                    <a:pt x="10633" y="2816"/>
                  </a:lnTo>
                  <a:lnTo>
                    <a:pt x="8691" y="3836"/>
                  </a:lnTo>
                  <a:lnTo>
                    <a:pt x="6700" y="4855"/>
                  </a:lnTo>
                  <a:lnTo>
                    <a:pt x="4855" y="5924"/>
                  </a:lnTo>
                  <a:lnTo>
                    <a:pt x="3787" y="6603"/>
                  </a:lnTo>
                  <a:lnTo>
                    <a:pt x="2865" y="7283"/>
                  </a:lnTo>
                  <a:lnTo>
                    <a:pt x="2039" y="7914"/>
                  </a:lnTo>
                  <a:lnTo>
                    <a:pt x="1408" y="8594"/>
                  </a:lnTo>
                  <a:lnTo>
                    <a:pt x="874" y="9177"/>
                  </a:lnTo>
                  <a:lnTo>
                    <a:pt x="486" y="9808"/>
                  </a:lnTo>
                  <a:lnTo>
                    <a:pt x="194" y="10342"/>
                  </a:lnTo>
                  <a:lnTo>
                    <a:pt x="49" y="10876"/>
                  </a:lnTo>
                  <a:lnTo>
                    <a:pt x="0" y="11167"/>
                  </a:lnTo>
                  <a:lnTo>
                    <a:pt x="0" y="11410"/>
                  </a:lnTo>
                  <a:lnTo>
                    <a:pt x="49" y="11653"/>
                  </a:lnTo>
                  <a:lnTo>
                    <a:pt x="97" y="11847"/>
                  </a:lnTo>
                  <a:lnTo>
                    <a:pt x="194" y="12090"/>
                  </a:lnTo>
                  <a:lnTo>
                    <a:pt x="291" y="12284"/>
                  </a:lnTo>
                  <a:lnTo>
                    <a:pt x="437" y="12478"/>
                  </a:lnTo>
                  <a:lnTo>
                    <a:pt x="631" y="12672"/>
                  </a:lnTo>
                  <a:lnTo>
                    <a:pt x="1068" y="12964"/>
                  </a:lnTo>
                  <a:lnTo>
                    <a:pt x="1602" y="13255"/>
                  </a:lnTo>
                  <a:lnTo>
                    <a:pt x="2282" y="13449"/>
                  </a:lnTo>
                  <a:lnTo>
                    <a:pt x="3059" y="13595"/>
                  </a:lnTo>
                  <a:lnTo>
                    <a:pt x="4224" y="13692"/>
                  </a:lnTo>
                  <a:lnTo>
                    <a:pt x="5584" y="13692"/>
                  </a:lnTo>
                  <a:lnTo>
                    <a:pt x="6992" y="13643"/>
                  </a:lnTo>
                  <a:lnTo>
                    <a:pt x="8497" y="13546"/>
                  </a:lnTo>
                  <a:lnTo>
                    <a:pt x="10050" y="13352"/>
                  </a:lnTo>
                  <a:lnTo>
                    <a:pt x="11604" y="13158"/>
                  </a:lnTo>
                  <a:lnTo>
                    <a:pt x="13158" y="12867"/>
                  </a:lnTo>
                  <a:lnTo>
                    <a:pt x="14663" y="12624"/>
                  </a:lnTo>
                  <a:lnTo>
                    <a:pt x="17382" y="12041"/>
                  </a:lnTo>
                  <a:lnTo>
                    <a:pt x="19664" y="11556"/>
                  </a:lnTo>
                  <a:lnTo>
                    <a:pt x="21703" y="11022"/>
                  </a:lnTo>
                  <a:lnTo>
                    <a:pt x="16605"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9"/>
            <p:cNvSpPr/>
            <p:nvPr/>
          </p:nvSpPr>
          <p:spPr>
            <a:xfrm>
              <a:off x="2926950" y="1616975"/>
              <a:ext cx="114125" cy="251300"/>
            </a:xfrm>
            <a:custGeom>
              <a:avLst/>
              <a:gdLst/>
              <a:ahLst/>
              <a:cxnLst/>
              <a:rect l="l" t="t" r="r" b="b"/>
              <a:pathLst>
                <a:path w="4565" h="10052" extrusionOk="0">
                  <a:moveTo>
                    <a:pt x="49" y="1"/>
                  </a:moveTo>
                  <a:lnTo>
                    <a:pt x="1" y="50"/>
                  </a:lnTo>
                  <a:lnTo>
                    <a:pt x="632" y="1409"/>
                  </a:lnTo>
                  <a:lnTo>
                    <a:pt x="1700" y="3982"/>
                  </a:lnTo>
                  <a:lnTo>
                    <a:pt x="3108" y="7041"/>
                  </a:lnTo>
                  <a:lnTo>
                    <a:pt x="3788" y="8595"/>
                  </a:lnTo>
                  <a:lnTo>
                    <a:pt x="4516" y="10051"/>
                  </a:lnTo>
                  <a:lnTo>
                    <a:pt x="4564" y="10051"/>
                  </a:lnTo>
                  <a:lnTo>
                    <a:pt x="4564" y="10003"/>
                  </a:lnTo>
                  <a:lnTo>
                    <a:pt x="3545" y="7478"/>
                  </a:lnTo>
                  <a:lnTo>
                    <a:pt x="2477" y="4953"/>
                  </a:lnTo>
                  <a:lnTo>
                    <a:pt x="1311" y="2477"/>
                  </a:lnTo>
                  <a:lnTo>
                    <a:pt x="4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9"/>
            <p:cNvSpPr/>
            <p:nvPr/>
          </p:nvSpPr>
          <p:spPr>
            <a:xfrm>
              <a:off x="2686625" y="1920425"/>
              <a:ext cx="144450" cy="44950"/>
            </a:xfrm>
            <a:custGeom>
              <a:avLst/>
              <a:gdLst/>
              <a:ahLst/>
              <a:cxnLst/>
              <a:rect l="l" t="t" r="r" b="b"/>
              <a:pathLst>
                <a:path w="5778" h="1798" extrusionOk="0">
                  <a:moveTo>
                    <a:pt x="5778" y="1"/>
                  </a:moveTo>
                  <a:lnTo>
                    <a:pt x="5050" y="98"/>
                  </a:lnTo>
                  <a:lnTo>
                    <a:pt x="4321" y="292"/>
                  </a:lnTo>
                  <a:lnTo>
                    <a:pt x="2865" y="681"/>
                  </a:lnTo>
                  <a:lnTo>
                    <a:pt x="0" y="1652"/>
                  </a:lnTo>
                  <a:lnTo>
                    <a:pt x="0" y="1700"/>
                  </a:lnTo>
                  <a:lnTo>
                    <a:pt x="49" y="1700"/>
                  </a:lnTo>
                  <a:lnTo>
                    <a:pt x="2234" y="1118"/>
                  </a:lnTo>
                  <a:lnTo>
                    <a:pt x="1263" y="1749"/>
                  </a:lnTo>
                  <a:lnTo>
                    <a:pt x="1214" y="1749"/>
                  </a:lnTo>
                  <a:lnTo>
                    <a:pt x="1214" y="1797"/>
                  </a:lnTo>
                  <a:lnTo>
                    <a:pt x="1311" y="1797"/>
                  </a:lnTo>
                  <a:lnTo>
                    <a:pt x="2088" y="1409"/>
                  </a:lnTo>
                  <a:lnTo>
                    <a:pt x="2865" y="972"/>
                  </a:lnTo>
                  <a:lnTo>
                    <a:pt x="4321" y="535"/>
                  </a:lnTo>
                  <a:lnTo>
                    <a:pt x="5778" y="49"/>
                  </a:lnTo>
                  <a:lnTo>
                    <a:pt x="577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9"/>
            <p:cNvSpPr/>
            <p:nvPr/>
          </p:nvSpPr>
          <p:spPr>
            <a:xfrm>
              <a:off x="4973400" y="852300"/>
              <a:ext cx="553525" cy="403000"/>
            </a:xfrm>
            <a:custGeom>
              <a:avLst/>
              <a:gdLst/>
              <a:ahLst/>
              <a:cxnLst/>
              <a:rect l="l" t="t" r="r" b="b"/>
              <a:pathLst>
                <a:path w="22141" h="16120" extrusionOk="0">
                  <a:moveTo>
                    <a:pt x="11265" y="0"/>
                  </a:moveTo>
                  <a:lnTo>
                    <a:pt x="10148" y="49"/>
                  </a:lnTo>
                  <a:lnTo>
                    <a:pt x="9080" y="194"/>
                  </a:lnTo>
                  <a:lnTo>
                    <a:pt x="8012" y="389"/>
                  </a:lnTo>
                  <a:lnTo>
                    <a:pt x="7041" y="631"/>
                  </a:lnTo>
                  <a:lnTo>
                    <a:pt x="6070" y="971"/>
                  </a:lnTo>
                  <a:lnTo>
                    <a:pt x="5147" y="1408"/>
                  </a:lnTo>
                  <a:lnTo>
                    <a:pt x="4322" y="1845"/>
                  </a:lnTo>
                  <a:lnTo>
                    <a:pt x="3545" y="2379"/>
                  </a:lnTo>
                  <a:lnTo>
                    <a:pt x="2866" y="2962"/>
                  </a:lnTo>
                  <a:lnTo>
                    <a:pt x="2234" y="3545"/>
                  </a:lnTo>
                  <a:lnTo>
                    <a:pt x="1652" y="4224"/>
                  </a:lnTo>
                  <a:lnTo>
                    <a:pt x="1215" y="4953"/>
                  </a:lnTo>
                  <a:lnTo>
                    <a:pt x="826" y="5681"/>
                  </a:lnTo>
                  <a:lnTo>
                    <a:pt x="584" y="6458"/>
                  </a:lnTo>
                  <a:lnTo>
                    <a:pt x="389" y="7234"/>
                  </a:lnTo>
                  <a:lnTo>
                    <a:pt x="341" y="8060"/>
                  </a:lnTo>
                  <a:lnTo>
                    <a:pt x="389" y="8545"/>
                  </a:lnTo>
                  <a:lnTo>
                    <a:pt x="438" y="8982"/>
                  </a:lnTo>
                  <a:lnTo>
                    <a:pt x="535" y="9468"/>
                  </a:lnTo>
                  <a:lnTo>
                    <a:pt x="632" y="9905"/>
                  </a:lnTo>
                  <a:lnTo>
                    <a:pt x="778" y="10342"/>
                  </a:lnTo>
                  <a:lnTo>
                    <a:pt x="972" y="10779"/>
                  </a:lnTo>
                  <a:lnTo>
                    <a:pt x="1215" y="11167"/>
                  </a:lnTo>
                  <a:lnTo>
                    <a:pt x="1458" y="11556"/>
                  </a:lnTo>
                  <a:lnTo>
                    <a:pt x="1" y="14857"/>
                  </a:lnTo>
                  <a:lnTo>
                    <a:pt x="3739" y="13886"/>
                  </a:lnTo>
                  <a:lnTo>
                    <a:pt x="4613" y="14420"/>
                  </a:lnTo>
                  <a:lnTo>
                    <a:pt x="5487" y="14857"/>
                  </a:lnTo>
                  <a:lnTo>
                    <a:pt x="6410" y="15246"/>
                  </a:lnTo>
                  <a:lnTo>
                    <a:pt x="7332" y="15585"/>
                  </a:lnTo>
                  <a:lnTo>
                    <a:pt x="8303" y="15828"/>
                  </a:lnTo>
                  <a:lnTo>
                    <a:pt x="9274" y="15974"/>
                  </a:lnTo>
                  <a:lnTo>
                    <a:pt x="10245" y="16119"/>
                  </a:lnTo>
                  <a:lnTo>
                    <a:pt x="11265" y="16119"/>
                  </a:lnTo>
                  <a:lnTo>
                    <a:pt x="12382" y="16071"/>
                  </a:lnTo>
                  <a:lnTo>
                    <a:pt x="13450" y="15974"/>
                  </a:lnTo>
                  <a:lnTo>
                    <a:pt x="14518" y="15731"/>
                  </a:lnTo>
                  <a:lnTo>
                    <a:pt x="15489" y="15488"/>
                  </a:lnTo>
                  <a:lnTo>
                    <a:pt x="16460" y="15148"/>
                  </a:lnTo>
                  <a:lnTo>
                    <a:pt x="17334" y="14760"/>
                  </a:lnTo>
                  <a:lnTo>
                    <a:pt x="18208" y="14275"/>
                  </a:lnTo>
                  <a:lnTo>
                    <a:pt x="18985" y="13740"/>
                  </a:lnTo>
                  <a:lnTo>
                    <a:pt x="19665" y="13206"/>
                  </a:lnTo>
                  <a:lnTo>
                    <a:pt x="20296" y="12575"/>
                  </a:lnTo>
                  <a:lnTo>
                    <a:pt x="20830" y="11895"/>
                  </a:lnTo>
                  <a:lnTo>
                    <a:pt x="21315" y="11216"/>
                  </a:lnTo>
                  <a:lnTo>
                    <a:pt x="21655" y="10439"/>
                  </a:lnTo>
                  <a:lnTo>
                    <a:pt x="21946" y="9662"/>
                  </a:lnTo>
                  <a:lnTo>
                    <a:pt x="22092" y="8885"/>
                  </a:lnTo>
                  <a:lnTo>
                    <a:pt x="22141" y="8060"/>
                  </a:lnTo>
                  <a:lnTo>
                    <a:pt x="22092" y="7234"/>
                  </a:lnTo>
                  <a:lnTo>
                    <a:pt x="21946" y="6458"/>
                  </a:lnTo>
                  <a:lnTo>
                    <a:pt x="21655" y="5681"/>
                  </a:lnTo>
                  <a:lnTo>
                    <a:pt x="21315" y="4953"/>
                  </a:lnTo>
                  <a:lnTo>
                    <a:pt x="20830" y="4224"/>
                  </a:lnTo>
                  <a:lnTo>
                    <a:pt x="20296" y="3545"/>
                  </a:lnTo>
                  <a:lnTo>
                    <a:pt x="19665" y="2962"/>
                  </a:lnTo>
                  <a:lnTo>
                    <a:pt x="18985" y="2379"/>
                  </a:lnTo>
                  <a:lnTo>
                    <a:pt x="18208" y="1845"/>
                  </a:lnTo>
                  <a:lnTo>
                    <a:pt x="17334" y="1408"/>
                  </a:lnTo>
                  <a:lnTo>
                    <a:pt x="16460" y="971"/>
                  </a:lnTo>
                  <a:lnTo>
                    <a:pt x="15489" y="631"/>
                  </a:lnTo>
                  <a:lnTo>
                    <a:pt x="14518" y="389"/>
                  </a:lnTo>
                  <a:lnTo>
                    <a:pt x="13450" y="194"/>
                  </a:lnTo>
                  <a:lnTo>
                    <a:pt x="12382" y="49"/>
                  </a:lnTo>
                  <a:lnTo>
                    <a:pt x="112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9"/>
            <p:cNvSpPr/>
            <p:nvPr/>
          </p:nvSpPr>
          <p:spPr>
            <a:xfrm>
              <a:off x="4969775" y="847450"/>
              <a:ext cx="564425" cy="413925"/>
            </a:xfrm>
            <a:custGeom>
              <a:avLst/>
              <a:gdLst/>
              <a:ahLst/>
              <a:cxnLst/>
              <a:rect l="l" t="t" r="r" b="b"/>
              <a:pathLst>
                <a:path w="22577" h="16557" extrusionOk="0">
                  <a:moveTo>
                    <a:pt x="11264" y="0"/>
                  </a:moveTo>
                  <a:lnTo>
                    <a:pt x="10390" y="49"/>
                  </a:lnTo>
                  <a:lnTo>
                    <a:pt x="9468" y="146"/>
                  </a:lnTo>
                  <a:lnTo>
                    <a:pt x="8594" y="291"/>
                  </a:lnTo>
                  <a:lnTo>
                    <a:pt x="7720" y="534"/>
                  </a:lnTo>
                  <a:lnTo>
                    <a:pt x="6895" y="777"/>
                  </a:lnTo>
                  <a:lnTo>
                    <a:pt x="6021" y="1068"/>
                  </a:lnTo>
                  <a:lnTo>
                    <a:pt x="5244" y="1457"/>
                  </a:lnTo>
                  <a:lnTo>
                    <a:pt x="4467" y="1894"/>
                  </a:lnTo>
                  <a:lnTo>
                    <a:pt x="3690" y="2379"/>
                  </a:lnTo>
                  <a:lnTo>
                    <a:pt x="3011" y="2962"/>
                  </a:lnTo>
                  <a:lnTo>
                    <a:pt x="2379" y="3593"/>
                  </a:lnTo>
                  <a:lnTo>
                    <a:pt x="1797" y="4273"/>
                  </a:lnTo>
                  <a:lnTo>
                    <a:pt x="1311" y="5001"/>
                  </a:lnTo>
                  <a:lnTo>
                    <a:pt x="1068" y="5438"/>
                  </a:lnTo>
                  <a:lnTo>
                    <a:pt x="874" y="5826"/>
                  </a:lnTo>
                  <a:lnTo>
                    <a:pt x="729" y="6263"/>
                  </a:lnTo>
                  <a:lnTo>
                    <a:pt x="632" y="6700"/>
                  </a:lnTo>
                  <a:lnTo>
                    <a:pt x="534" y="7137"/>
                  </a:lnTo>
                  <a:lnTo>
                    <a:pt x="486" y="7574"/>
                  </a:lnTo>
                  <a:lnTo>
                    <a:pt x="437" y="8011"/>
                  </a:lnTo>
                  <a:lnTo>
                    <a:pt x="437" y="8448"/>
                  </a:lnTo>
                  <a:lnTo>
                    <a:pt x="486" y="8885"/>
                  </a:lnTo>
                  <a:lnTo>
                    <a:pt x="534" y="9322"/>
                  </a:lnTo>
                  <a:lnTo>
                    <a:pt x="632" y="9759"/>
                  </a:lnTo>
                  <a:lnTo>
                    <a:pt x="777" y="10147"/>
                  </a:lnTo>
                  <a:lnTo>
                    <a:pt x="923" y="10584"/>
                  </a:lnTo>
                  <a:lnTo>
                    <a:pt x="1117" y="10973"/>
                  </a:lnTo>
                  <a:lnTo>
                    <a:pt x="1360" y="11410"/>
                  </a:lnTo>
                  <a:lnTo>
                    <a:pt x="1166" y="11021"/>
                  </a:lnTo>
                  <a:lnTo>
                    <a:pt x="1020" y="10584"/>
                  </a:lnTo>
                  <a:lnTo>
                    <a:pt x="874" y="10196"/>
                  </a:lnTo>
                  <a:lnTo>
                    <a:pt x="729" y="9759"/>
                  </a:lnTo>
                  <a:lnTo>
                    <a:pt x="632" y="9322"/>
                  </a:lnTo>
                  <a:lnTo>
                    <a:pt x="583" y="8934"/>
                  </a:lnTo>
                  <a:lnTo>
                    <a:pt x="583" y="8448"/>
                  </a:lnTo>
                  <a:lnTo>
                    <a:pt x="583" y="8011"/>
                  </a:lnTo>
                  <a:lnTo>
                    <a:pt x="632" y="7623"/>
                  </a:lnTo>
                  <a:lnTo>
                    <a:pt x="680" y="7186"/>
                  </a:lnTo>
                  <a:lnTo>
                    <a:pt x="777" y="6749"/>
                  </a:lnTo>
                  <a:lnTo>
                    <a:pt x="923" y="6360"/>
                  </a:lnTo>
                  <a:lnTo>
                    <a:pt x="1068" y="5923"/>
                  </a:lnTo>
                  <a:lnTo>
                    <a:pt x="1263" y="5535"/>
                  </a:lnTo>
                  <a:lnTo>
                    <a:pt x="1505" y="5147"/>
                  </a:lnTo>
                  <a:lnTo>
                    <a:pt x="1991" y="4467"/>
                  </a:lnTo>
                  <a:lnTo>
                    <a:pt x="2574" y="3787"/>
                  </a:lnTo>
                  <a:lnTo>
                    <a:pt x="3205" y="3204"/>
                  </a:lnTo>
                  <a:lnTo>
                    <a:pt x="3884" y="2670"/>
                  </a:lnTo>
                  <a:lnTo>
                    <a:pt x="4613" y="2185"/>
                  </a:lnTo>
                  <a:lnTo>
                    <a:pt x="5341" y="1748"/>
                  </a:lnTo>
                  <a:lnTo>
                    <a:pt x="6166" y="1408"/>
                  </a:lnTo>
                  <a:lnTo>
                    <a:pt x="6992" y="1117"/>
                  </a:lnTo>
                  <a:lnTo>
                    <a:pt x="7817" y="874"/>
                  </a:lnTo>
                  <a:lnTo>
                    <a:pt x="8691" y="680"/>
                  </a:lnTo>
                  <a:lnTo>
                    <a:pt x="9565" y="583"/>
                  </a:lnTo>
                  <a:lnTo>
                    <a:pt x="10390" y="486"/>
                  </a:lnTo>
                  <a:lnTo>
                    <a:pt x="11264" y="437"/>
                  </a:lnTo>
                  <a:lnTo>
                    <a:pt x="12138" y="486"/>
                  </a:lnTo>
                  <a:lnTo>
                    <a:pt x="13012" y="534"/>
                  </a:lnTo>
                  <a:lnTo>
                    <a:pt x="13886" y="680"/>
                  </a:lnTo>
                  <a:lnTo>
                    <a:pt x="14712" y="874"/>
                  </a:lnTo>
                  <a:lnTo>
                    <a:pt x="15585" y="1068"/>
                  </a:lnTo>
                  <a:lnTo>
                    <a:pt x="16362" y="1360"/>
                  </a:lnTo>
                  <a:lnTo>
                    <a:pt x="17188" y="1699"/>
                  </a:lnTo>
                  <a:lnTo>
                    <a:pt x="17916" y="2136"/>
                  </a:lnTo>
                  <a:lnTo>
                    <a:pt x="18644" y="2573"/>
                  </a:lnTo>
                  <a:lnTo>
                    <a:pt x="19324" y="3107"/>
                  </a:lnTo>
                  <a:lnTo>
                    <a:pt x="20004" y="3690"/>
                  </a:lnTo>
                  <a:lnTo>
                    <a:pt x="20586" y="4321"/>
                  </a:lnTo>
                  <a:lnTo>
                    <a:pt x="21072" y="5001"/>
                  </a:lnTo>
                  <a:lnTo>
                    <a:pt x="21460" y="5778"/>
                  </a:lnTo>
                  <a:lnTo>
                    <a:pt x="21752" y="6555"/>
                  </a:lnTo>
                  <a:lnTo>
                    <a:pt x="21897" y="6992"/>
                  </a:lnTo>
                  <a:lnTo>
                    <a:pt x="21994" y="7380"/>
                  </a:lnTo>
                  <a:lnTo>
                    <a:pt x="22043" y="7817"/>
                  </a:lnTo>
                  <a:lnTo>
                    <a:pt x="22043" y="8205"/>
                  </a:lnTo>
                  <a:lnTo>
                    <a:pt x="22043" y="8642"/>
                  </a:lnTo>
                  <a:lnTo>
                    <a:pt x="21994" y="9079"/>
                  </a:lnTo>
                  <a:lnTo>
                    <a:pt x="21897" y="9468"/>
                  </a:lnTo>
                  <a:lnTo>
                    <a:pt x="21800" y="9905"/>
                  </a:lnTo>
                  <a:lnTo>
                    <a:pt x="21509" y="10681"/>
                  </a:lnTo>
                  <a:lnTo>
                    <a:pt x="21120" y="11458"/>
                  </a:lnTo>
                  <a:lnTo>
                    <a:pt x="20635" y="12187"/>
                  </a:lnTo>
                  <a:lnTo>
                    <a:pt x="20101" y="12818"/>
                  </a:lnTo>
                  <a:lnTo>
                    <a:pt x="19470" y="13400"/>
                  </a:lnTo>
                  <a:lnTo>
                    <a:pt x="18790" y="13934"/>
                  </a:lnTo>
                  <a:lnTo>
                    <a:pt x="18062" y="14371"/>
                  </a:lnTo>
                  <a:lnTo>
                    <a:pt x="17285" y="14808"/>
                  </a:lnTo>
                  <a:lnTo>
                    <a:pt x="16508" y="15148"/>
                  </a:lnTo>
                  <a:lnTo>
                    <a:pt x="15683" y="15440"/>
                  </a:lnTo>
                  <a:lnTo>
                    <a:pt x="14857" y="15682"/>
                  </a:lnTo>
                  <a:lnTo>
                    <a:pt x="13983" y="15828"/>
                  </a:lnTo>
                  <a:lnTo>
                    <a:pt x="13158" y="15974"/>
                  </a:lnTo>
                  <a:lnTo>
                    <a:pt x="12284" y="16071"/>
                  </a:lnTo>
                  <a:lnTo>
                    <a:pt x="11410" y="16119"/>
                  </a:lnTo>
                  <a:lnTo>
                    <a:pt x="10536" y="16119"/>
                  </a:lnTo>
                  <a:lnTo>
                    <a:pt x="9662" y="16022"/>
                  </a:lnTo>
                  <a:lnTo>
                    <a:pt x="8788" y="15925"/>
                  </a:lnTo>
                  <a:lnTo>
                    <a:pt x="7914" y="15731"/>
                  </a:lnTo>
                  <a:lnTo>
                    <a:pt x="7089" y="15488"/>
                  </a:lnTo>
                  <a:lnTo>
                    <a:pt x="6264" y="15197"/>
                  </a:lnTo>
                  <a:lnTo>
                    <a:pt x="5487" y="14857"/>
                  </a:lnTo>
                  <a:lnTo>
                    <a:pt x="4710" y="14469"/>
                  </a:lnTo>
                  <a:lnTo>
                    <a:pt x="3933" y="13983"/>
                  </a:lnTo>
                  <a:lnTo>
                    <a:pt x="3836" y="13983"/>
                  </a:lnTo>
                  <a:lnTo>
                    <a:pt x="253" y="14914"/>
                  </a:lnTo>
                  <a:lnTo>
                    <a:pt x="253" y="14914"/>
                  </a:lnTo>
                  <a:lnTo>
                    <a:pt x="1603" y="11750"/>
                  </a:lnTo>
                  <a:lnTo>
                    <a:pt x="49" y="15051"/>
                  </a:lnTo>
                  <a:lnTo>
                    <a:pt x="0" y="15148"/>
                  </a:lnTo>
                  <a:lnTo>
                    <a:pt x="0" y="15148"/>
                  </a:lnTo>
                  <a:lnTo>
                    <a:pt x="146" y="15100"/>
                  </a:lnTo>
                  <a:lnTo>
                    <a:pt x="3861" y="14242"/>
                  </a:lnTo>
                  <a:lnTo>
                    <a:pt x="4564" y="14711"/>
                  </a:lnTo>
                  <a:lnTo>
                    <a:pt x="5341" y="15148"/>
                  </a:lnTo>
                  <a:lnTo>
                    <a:pt x="6166" y="15488"/>
                  </a:lnTo>
                  <a:lnTo>
                    <a:pt x="6992" y="15828"/>
                  </a:lnTo>
                  <a:lnTo>
                    <a:pt x="7866" y="16071"/>
                  </a:lnTo>
                  <a:lnTo>
                    <a:pt x="8740" y="16265"/>
                  </a:lnTo>
                  <a:lnTo>
                    <a:pt x="9614" y="16411"/>
                  </a:lnTo>
                  <a:lnTo>
                    <a:pt x="10488" y="16508"/>
                  </a:lnTo>
                  <a:lnTo>
                    <a:pt x="11410" y="16556"/>
                  </a:lnTo>
                  <a:lnTo>
                    <a:pt x="12284" y="16508"/>
                  </a:lnTo>
                  <a:lnTo>
                    <a:pt x="13206" y="16459"/>
                  </a:lnTo>
                  <a:lnTo>
                    <a:pt x="14080" y="16313"/>
                  </a:lnTo>
                  <a:lnTo>
                    <a:pt x="14954" y="16119"/>
                  </a:lnTo>
                  <a:lnTo>
                    <a:pt x="15828" y="15877"/>
                  </a:lnTo>
                  <a:lnTo>
                    <a:pt x="16654" y="15585"/>
                  </a:lnTo>
                  <a:lnTo>
                    <a:pt x="17479" y="15245"/>
                  </a:lnTo>
                  <a:lnTo>
                    <a:pt x="18304" y="14808"/>
                  </a:lnTo>
                  <a:lnTo>
                    <a:pt x="19033" y="14323"/>
                  </a:lnTo>
                  <a:lnTo>
                    <a:pt x="19761" y="13740"/>
                  </a:lnTo>
                  <a:lnTo>
                    <a:pt x="20441" y="13158"/>
                  </a:lnTo>
                  <a:lnTo>
                    <a:pt x="21023" y="12429"/>
                  </a:lnTo>
                  <a:lnTo>
                    <a:pt x="21557" y="11701"/>
                  </a:lnTo>
                  <a:lnTo>
                    <a:pt x="21994" y="10876"/>
                  </a:lnTo>
                  <a:lnTo>
                    <a:pt x="22286" y="10050"/>
                  </a:lnTo>
                  <a:lnTo>
                    <a:pt x="22431" y="9565"/>
                  </a:lnTo>
                  <a:lnTo>
                    <a:pt x="22480" y="9128"/>
                  </a:lnTo>
                  <a:lnTo>
                    <a:pt x="22528" y="8691"/>
                  </a:lnTo>
                  <a:lnTo>
                    <a:pt x="22577" y="8205"/>
                  </a:lnTo>
                  <a:lnTo>
                    <a:pt x="22528" y="7768"/>
                  </a:lnTo>
                  <a:lnTo>
                    <a:pt x="22480" y="7283"/>
                  </a:lnTo>
                  <a:lnTo>
                    <a:pt x="22383" y="6846"/>
                  </a:lnTo>
                  <a:lnTo>
                    <a:pt x="22286" y="6409"/>
                  </a:lnTo>
                  <a:lnTo>
                    <a:pt x="21946" y="5535"/>
                  </a:lnTo>
                  <a:lnTo>
                    <a:pt x="21509" y="4758"/>
                  </a:lnTo>
                  <a:lnTo>
                    <a:pt x="20975" y="4030"/>
                  </a:lnTo>
                  <a:lnTo>
                    <a:pt x="20344" y="3350"/>
                  </a:lnTo>
                  <a:lnTo>
                    <a:pt x="19664" y="2719"/>
                  </a:lnTo>
                  <a:lnTo>
                    <a:pt x="18936" y="2185"/>
                  </a:lnTo>
                  <a:lnTo>
                    <a:pt x="18207" y="1699"/>
                  </a:lnTo>
                  <a:lnTo>
                    <a:pt x="17382" y="1311"/>
                  </a:lnTo>
                  <a:lnTo>
                    <a:pt x="16557" y="923"/>
                  </a:lnTo>
                  <a:lnTo>
                    <a:pt x="15731" y="631"/>
                  </a:lnTo>
                  <a:lnTo>
                    <a:pt x="14857" y="388"/>
                  </a:lnTo>
                  <a:lnTo>
                    <a:pt x="13935" y="243"/>
                  </a:lnTo>
                  <a:lnTo>
                    <a:pt x="13061" y="97"/>
                  </a:lnTo>
                  <a:lnTo>
                    <a:pt x="12187" y="49"/>
                  </a:lnTo>
                  <a:lnTo>
                    <a:pt x="1126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9"/>
            <p:cNvSpPr/>
            <p:nvPr/>
          </p:nvSpPr>
          <p:spPr>
            <a:xfrm>
              <a:off x="5353325" y="1025875"/>
              <a:ext cx="55875" cy="55850"/>
            </a:xfrm>
            <a:custGeom>
              <a:avLst/>
              <a:gdLst/>
              <a:ahLst/>
              <a:cxnLst/>
              <a:rect l="l" t="t" r="r" b="b"/>
              <a:pathLst>
                <a:path w="2235" h="2234" extrusionOk="0">
                  <a:moveTo>
                    <a:pt x="875" y="0"/>
                  </a:moveTo>
                  <a:lnTo>
                    <a:pt x="680" y="97"/>
                  </a:lnTo>
                  <a:lnTo>
                    <a:pt x="486" y="194"/>
                  </a:lnTo>
                  <a:lnTo>
                    <a:pt x="341" y="340"/>
                  </a:lnTo>
                  <a:lnTo>
                    <a:pt x="195" y="486"/>
                  </a:lnTo>
                  <a:lnTo>
                    <a:pt x="98" y="680"/>
                  </a:lnTo>
                  <a:lnTo>
                    <a:pt x="1" y="874"/>
                  </a:lnTo>
                  <a:lnTo>
                    <a:pt x="1" y="1117"/>
                  </a:lnTo>
                  <a:lnTo>
                    <a:pt x="1" y="1360"/>
                  </a:lnTo>
                  <a:lnTo>
                    <a:pt x="98" y="1554"/>
                  </a:lnTo>
                  <a:lnTo>
                    <a:pt x="195" y="1748"/>
                  </a:lnTo>
                  <a:lnTo>
                    <a:pt x="341" y="1942"/>
                  </a:lnTo>
                  <a:lnTo>
                    <a:pt x="486" y="2039"/>
                  </a:lnTo>
                  <a:lnTo>
                    <a:pt x="680" y="2185"/>
                  </a:lnTo>
                  <a:lnTo>
                    <a:pt x="875" y="2234"/>
                  </a:lnTo>
                  <a:lnTo>
                    <a:pt x="1360" y="2234"/>
                  </a:lnTo>
                  <a:lnTo>
                    <a:pt x="1554" y="2185"/>
                  </a:lnTo>
                  <a:lnTo>
                    <a:pt x="1749" y="2039"/>
                  </a:lnTo>
                  <a:lnTo>
                    <a:pt x="1894" y="1942"/>
                  </a:lnTo>
                  <a:lnTo>
                    <a:pt x="2040" y="1748"/>
                  </a:lnTo>
                  <a:lnTo>
                    <a:pt x="2137" y="1554"/>
                  </a:lnTo>
                  <a:lnTo>
                    <a:pt x="2234" y="1360"/>
                  </a:lnTo>
                  <a:lnTo>
                    <a:pt x="2234" y="1117"/>
                  </a:lnTo>
                  <a:lnTo>
                    <a:pt x="2234" y="874"/>
                  </a:lnTo>
                  <a:lnTo>
                    <a:pt x="2137" y="680"/>
                  </a:lnTo>
                  <a:lnTo>
                    <a:pt x="2040" y="486"/>
                  </a:lnTo>
                  <a:lnTo>
                    <a:pt x="1894" y="340"/>
                  </a:lnTo>
                  <a:lnTo>
                    <a:pt x="1749" y="194"/>
                  </a:lnTo>
                  <a:lnTo>
                    <a:pt x="1554" y="97"/>
                  </a:lnTo>
                  <a:lnTo>
                    <a:pt x="136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9"/>
            <p:cNvSpPr/>
            <p:nvPr/>
          </p:nvSpPr>
          <p:spPr>
            <a:xfrm>
              <a:off x="5227100" y="1025875"/>
              <a:ext cx="55850" cy="57075"/>
            </a:xfrm>
            <a:custGeom>
              <a:avLst/>
              <a:gdLst/>
              <a:ahLst/>
              <a:cxnLst/>
              <a:rect l="l" t="t" r="r" b="b"/>
              <a:pathLst>
                <a:path w="2234" h="2283" extrusionOk="0">
                  <a:moveTo>
                    <a:pt x="874" y="0"/>
                  </a:moveTo>
                  <a:lnTo>
                    <a:pt x="680" y="97"/>
                  </a:lnTo>
                  <a:lnTo>
                    <a:pt x="486" y="194"/>
                  </a:lnTo>
                  <a:lnTo>
                    <a:pt x="292" y="340"/>
                  </a:lnTo>
                  <a:lnTo>
                    <a:pt x="195" y="486"/>
                  </a:lnTo>
                  <a:lnTo>
                    <a:pt x="49" y="680"/>
                  </a:lnTo>
                  <a:lnTo>
                    <a:pt x="0" y="874"/>
                  </a:lnTo>
                  <a:lnTo>
                    <a:pt x="0" y="1117"/>
                  </a:lnTo>
                  <a:lnTo>
                    <a:pt x="0" y="1360"/>
                  </a:lnTo>
                  <a:lnTo>
                    <a:pt x="49" y="1554"/>
                  </a:lnTo>
                  <a:lnTo>
                    <a:pt x="195" y="1748"/>
                  </a:lnTo>
                  <a:lnTo>
                    <a:pt x="292" y="1942"/>
                  </a:lnTo>
                  <a:lnTo>
                    <a:pt x="486" y="2088"/>
                  </a:lnTo>
                  <a:lnTo>
                    <a:pt x="680" y="2185"/>
                  </a:lnTo>
                  <a:lnTo>
                    <a:pt x="874" y="2234"/>
                  </a:lnTo>
                  <a:lnTo>
                    <a:pt x="1117" y="2282"/>
                  </a:lnTo>
                  <a:lnTo>
                    <a:pt x="1360" y="2234"/>
                  </a:lnTo>
                  <a:lnTo>
                    <a:pt x="1554" y="2185"/>
                  </a:lnTo>
                  <a:lnTo>
                    <a:pt x="1748" y="2088"/>
                  </a:lnTo>
                  <a:lnTo>
                    <a:pt x="1894" y="1942"/>
                  </a:lnTo>
                  <a:lnTo>
                    <a:pt x="2040" y="1748"/>
                  </a:lnTo>
                  <a:lnTo>
                    <a:pt x="2137" y="1554"/>
                  </a:lnTo>
                  <a:lnTo>
                    <a:pt x="2234" y="1360"/>
                  </a:lnTo>
                  <a:lnTo>
                    <a:pt x="2234" y="1117"/>
                  </a:lnTo>
                  <a:lnTo>
                    <a:pt x="2234" y="923"/>
                  </a:lnTo>
                  <a:lnTo>
                    <a:pt x="2185" y="680"/>
                  </a:lnTo>
                  <a:lnTo>
                    <a:pt x="2040" y="486"/>
                  </a:lnTo>
                  <a:lnTo>
                    <a:pt x="1942" y="340"/>
                  </a:lnTo>
                  <a:lnTo>
                    <a:pt x="1748" y="194"/>
                  </a:lnTo>
                  <a:lnTo>
                    <a:pt x="1554" y="97"/>
                  </a:lnTo>
                  <a:lnTo>
                    <a:pt x="136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9"/>
            <p:cNvSpPr/>
            <p:nvPr/>
          </p:nvSpPr>
          <p:spPr>
            <a:xfrm>
              <a:off x="5100850" y="1025875"/>
              <a:ext cx="55875" cy="55850"/>
            </a:xfrm>
            <a:custGeom>
              <a:avLst/>
              <a:gdLst/>
              <a:ahLst/>
              <a:cxnLst/>
              <a:rect l="l" t="t" r="r" b="b"/>
              <a:pathLst>
                <a:path w="2235" h="2234" extrusionOk="0">
                  <a:moveTo>
                    <a:pt x="875" y="0"/>
                  </a:moveTo>
                  <a:lnTo>
                    <a:pt x="681" y="97"/>
                  </a:lnTo>
                  <a:lnTo>
                    <a:pt x="486" y="194"/>
                  </a:lnTo>
                  <a:lnTo>
                    <a:pt x="292" y="340"/>
                  </a:lnTo>
                  <a:lnTo>
                    <a:pt x="195" y="486"/>
                  </a:lnTo>
                  <a:lnTo>
                    <a:pt x="49" y="680"/>
                  </a:lnTo>
                  <a:lnTo>
                    <a:pt x="1" y="874"/>
                  </a:lnTo>
                  <a:lnTo>
                    <a:pt x="1" y="1117"/>
                  </a:lnTo>
                  <a:lnTo>
                    <a:pt x="1" y="1360"/>
                  </a:lnTo>
                  <a:lnTo>
                    <a:pt x="49" y="1554"/>
                  </a:lnTo>
                  <a:lnTo>
                    <a:pt x="195" y="1748"/>
                  </a:lnTo>
                  <a:lnTo>
                    <a:pt x="292" y="1942"/>
                  </a:lnTo>
                  <a:lnTo>
                    <a:pt x="486" y="2039"/>
                  </a:lnTo>
                  <a:lnTo>
                    <a:pt x="681" y="2185"/>
                  </a:lnTo>
                  <a:lnTo>
                    <a:pt x="875" y="2234"/>
                  </a:lnTo>
                  <a:lnTo>
                    <a:pt x="1360" y="2234"/>
                  </a:lnTo>
                  <a:lnTo>
                    <a:pt x="1555" y="2185"/>
                  </a:lnTo>
                  <a:lnTo>
                    <a:pt x="1749" y="2039"/>
                  </a:lnTo>
                  <a:lnTo>
                    <a:pt x="1894" y="1942"/>
                  </a:lnTo>
                  <a:lnTo>
                    <a:pt x="2040" y="1748"/>
                  </a:lnTo>
                  <a:lnTo>
                    <a:pt x="2137" y="1554"/>
                  </a:lnTo>
                  <a:lnTo>
                    <a:pt x="2234" y="1360"/>
                  </a:lnTo>
                  <a:lnTo>
                    <a:pt x="2234" y="1117"/>
                  </a:lnTo>
                  <a:lnTo>
                    <a:pt x="2234" y="874"/>
                  </a:lnTo>
                  <a:lnTo>
                    <a:pt x="2137" y="680"/>
                  </a:lnTo>
                  <a:lnTo>
                    <a:pt x="2040" y="486"/>
                  </a:lnTo>
                  <a:lnTo>
                    <a:pt x="1894" y="340"/>
                  </a:lnTo>
                  <a:lnTo>
                    <a:pt x="1749" y="194"/>
                  </a:lnTo>
                  <a:lnTo>
                    <a:pt x="1555" y="97"/>
                  </a:lnTo>
                  <a:lnTo>
                    <a:pt x="136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BE60A-9607-49E7-62FD-D2AB148FC80D}"/>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8820959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CA084-849F-1442-6901-E3373F1BC428}"/>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7990549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CA084-849F-1442-6901-E3373F1BC428}"/>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405876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99"/>
        <p:cNvGrpSpPr/>
        <p:nvPr/>
      </p:nvGrpSpPr>
      <p:grpSpPr>
        <a:xfrm>
          <a:off x="0" y="0"/>
          <a:ext cx="0" cy="0"/>
          <a:chOff x="0" y="0"/>
          <a:chExt cx="0" cy="0"/>
        </a:xfrm>
      </p:grpSpPr>
      <p:sp>
        <p:nvSpPr>
          <p:cNvPr id="1900" name="Google Shape;1900;p40"/>
          <p:cNvSpPr txBox="1">
            <a:spLocks noGrp="1"/>
          </p:cNvSpPr>
          <p:nvPr>
            <p:ph type="title"/>
          </p:nvPr>
        </p:nvSpPr>
        <p:spPr>
          <a:xfrm>
            <a:off x="721625" y="527075"/>
            <a:ext cx="3393900" cy="99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2"/>
                </a:solidFill>
              </a:rPr>
              <a:t>A PICTURE IS WORTH A THOUSAND WORDS</a:t>
            </a:r>
            <a:endParaRPr dirty="0">
              <a:solidFill>
                <a:schemeClr val="accen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33"/>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765" name="Google Shape;765;p33"/>
          <p:cNvSpPr txBox="1">
            <a:spLocks noGrp="1"/>
          </p:cNvSpPr>
          <p:nvPr>
            <p:ph type="subTitle" idx="1"/>
          </p:nvPr>
        </p:nvSpPr>
        <p:spPr>
          <a:xfrm>
            <a:off x="721625" y="2233331"/>
            <a:ext cx="24012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Stephen Whitson</a:t>
            </a:r>
            <a:endParaRPr dirty="0"/>
          </a:p>
        </p:txBody>
      </p:sp>
      <p:sp>
        <p:nvSpPr>
          <p:cNvPr id="766" name="Google Shape;766;p33"/>
          <p:cNvSpPr txBox="1">
            <a:spLocks noGrp="1"/>
          </p:cNvSpPr>
          <p:nvPr>
            <p:ph type="subTitle" idx="2"/>
          </p:nvPr>
        </p:nvSpPr>
        <p:spPr>
          <a:xfrm>
            <a:off x="721625" y="1898831"/>
            <a:ext cx="24012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 Collection</a:t>
            </a:r>
            <a:endParaRPr dirty="0"/>
          </a:p>
        </p:txBody>
      </p:sp>
      <p:sp>
        <p:nvSpPr>
          <p:cNvPr id="769" name="Google Shape;769;p33"/>
          <p:cNvSpPr txBox="1">
            <a:spLocks noGrp="1"/>
          </p:cNvSpPr>
          <p:nvPr>
            <p:ph type="subTitle" idx="5"/>
          </p:nvPr>
        </p:nvSpPr>
        <p:spPr>
          <a:xfrm>
            <a:off x="6086662" y="2233331"/>
            <a:ext cx="24012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Emmanuel Montano </a:t>
            </a:r>
            <a:endParaRPr dirty="0"/>
          </a:p>
        </p:txBody>
      </p:sp>
      <p:sp>
        <p:nvSpPr>
          <p:cNvPr id="770" name="Google Shape;770;p33"/>
          <p:cNvSpPr txBox="1">
            <a:spLocks noGrp="1"/>
          </p:cNvSpPr>
          <p:nvPr>
            <p:ph type="subTitle" idx="6"/>
          </p:nvPr>
        </p:nvSpPr>
        <p:spPr>
          <a:xfrm>
            <a:off x="6086662" y="1898831"/>
            <a:ext cx="2401200" cy="419400"/>
          </a:xfrm>
          <a:prstGeom prst="rect">
            <a:avLst/>
          </a:prstGeom>
        </p:spPr>
        <p:txBody>
          <a:bodyPr spcFirstLastPara="1" wrap="square" lIns="91425" tIns="91425" rIns="91425" bIns="91425" anchor="t" anchorCtr="0">
            <a:noAutofit/>
          </a:bodyPr>
          <a:lstStyle/>
          <a:p>
            <a:pPr marL="0" indent="0"/>
            <a:r>
              <a:rPr lang="en-US" dirty="0"/>
              <a:t>Data Cleaning</a:t>
            </a:r>
          </a:p>
          <a:p>
            <a:pPr marL="0" lvl="0" indent="0" algn="ctr" rtl="0">
              <a:spcBef>
                <a:spcPts val="0"/>
              </a:spcBef>
              <a:spcAft>
                <a:spcPts val="0"/>
              </a:spcAft>
              <a:buNone/>
            </a:pPr>
            <a:endParaRPr dirty="0"/>
          </a:p>
        </p:txBody>
      </p:sp>
      <p:sp>
        <p:nvSpPr>
          <p:cNvPr id="771" name="Google Shape;771;p33"/>
          <p:cNvSpPr txBox="1">
            <a:spLocks noGrp="1"/>
          </p:cNvSpPr>
          <p:nvPr>
            <p:ph type="subTitle" idx="7"/>
          </p:nvPr>
        </p:nvSpPr>
        <p:spPr>
          <a:xfrm>
            <a:off x="721625" y="4084725"/>
            <a:ext cx="24012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Michael Schell</a:t>
            </a:r>
            <a:endParaRPr dirty="0"/>
          </a:p>
          <a:p>
            <a:pPr marL="0" lvl="0" indent="0" algn="ctr" rtl="0">
              <a:spcBef>
                <a:spcPts val="0"/>
              </a:spcBef>
              <a:spcAft>
                <a:spcPts val="0"/>
              </a:spcAft>
              <a:buNone/>
            </a:pPr>
            <a:endParaRPr dirty="0"/>
          </a:p>
        </p:txBody>
      </p:sp>
      <p:sp>
        <p:nvSpPr>
          <p:cNvPr id="772" name="Google Shape;772;p33"/>
          <p:cNvSpPr txBox="1">
            <a:spLocks noGrp="1"/>
          </p:cNvSpPr>
          <p:nvPr>
            <p:ph type="subTitle" idx="8"/>
          </p:nvPr>
        </p:nvSpPr>
        <p:spPr>
          <a:xfrm>
            <a:off x="721625" y="3739661"/>
            <a:ext cx="24012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Programming Model</a:t>
            </a:r>
            <a:endParaRPr dirty="0"/>
          </a:p>
        </p:txBody>
      </p:sp>
      <p:sp>
        <p:nvSpPr>
          <p:cNvPr id="775" name="Google Shape;775;p33"/>
          <p:cNvSpPr txBox="1">
            <a:spLocks noGrp="1"/>
          </p:cNvSpPr>
          <p:nvPr>
            <p:ph type="subTitle" idx="14"/>
          </p:nvPr>
        </p:nvSpPr>
        <p:spPr>
          <a:xfrm>
            <a:off x="6086662" y="4084725"/>
            <a:ext cx="24012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Robert Lehr</a:t>
            </a:r>
            <a:endParaRPr dirty="0"/>
          </a:p>
          <a:p>
            <a:pPr marL="0" lvl="0" indent="0" algn="ctr" rtl="0">
              <a:spcBef>
                <a:spcPts val="0"/>
              </a:spcBef>
              <a:spcAft>
                <a:spcPts val="0"/>
              </a:spcAft>
              <a:buNone/>
            </a:pPr>
            <a:endParaRPr dirty="0"/>
          </a:p>
        </p:txBody>
      </p:sp>
      <p:sp>
        <p:nvSpPr>
          <p:cNvPr id="776" name="Google Shape;776;p33"/>
          <p:cNvSpPr txBox="1">
            <a:spLocks noGrp="1"/>
          </p:cNvSpPr>
          <p:nvPr>
            <p:ph type="subTitle" idx="15"/>
          </p:nvPr>
        </p:nvSpPr>
        <p:spPr>
          <a:xfrm>
            <a:off x="6086662" y="3739661"/>
            <a:ext cx="24012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Visualizations</a:t>
            </a:r>
            <a:endParaRPr dirty="0"/>
          </a:p>
        </p:txBody>
      </p:sp>
      <p:sp>
        <p:nvSpPr>
          <p:cNvPr id="777" name="Google Shape;777;p33"/>
          <p:cNvSpPr txBox="1">
            <a:spLocks noGrp="1"/>
          </p:cNvSpPr>
          <p:nvPr>
            <p:ph type="title" idx="16"/>
          </p:nvPr>
        </p:nvSpPr>
        <p:spPr>
          <a:xfrm>
            <a:off x="1442078" y="1537281"/>
            <a:ext cx="956400" cy="41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778" name="Google Shape;778;p33"/>
          <p:cNvSpPr txBox="1">
            <a:spLocks noGrp="1"/>
          </p:cNvSpPr>
          <p:nvPr>
            <p:ph type="title" idx="17"/>
          </p:nvPr>
        </p:nvSpPr>
        <p:spPr>
          <a:xfrm>
            <a:off x="1443825" y="3361625"/>
            <a:ext cx="956400" cy="41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779" name="Google Shape;779;p33"/>
          <p:cNvGrpSpPr/>
          <p:nvPr/>
        </p:nvGrpSpPr>
        <p:grpSpPr>
          <a:xfrm>
            <a:off x="1443833" y="1638025"/>
            <a:ext cx="6318030" cy="183412"/>
            <a:chOff x="1443833" y="1638025"/>
            <a:chExt cx="6318030" cy="183412"/>
          </a:xfrm>
        </p:grpSpPr>
        <p:sp>
          <p:nvSpPr>
            <p:cNvPr id="780" name="Google Shape;780;p33"/>
            <p:cNvSpPr/>
            <p:nvPr/>
          </p:nvSpPr>
          <p:spPr>
            <a:xfrm>
              <a:off x="1443833" y="1638025"/>
              <a:ext cx="192714" cy="183412"/>
            </a:xfrm>
            <a:custGeom>
              <a:avLst/>
              <a:gdLst/>
              <a:ahLst/>
              <a:cxnLst/>
              <a:rect l="l" t="t" r="r" b="b"/>
              <a:pathLst>
                <a:path w="13177" h="12541" extrusionOk="0">
                  <a:moveTo>
                    <a:pt x="6594" y="1"/>
                  </a:moveTo>
                  <a:lnTo>
                    <a:pt x="5033" y="4797"/>
                  </a:lnTo>
                  <a:lnTo>
                    <a:pt x="0" y="4797"/>
                  </a:lnTo>
                  <a:lnTo>
                    <a:pt x="4067" y="7755"/>
                  </a:lnTo>
                  <a:lnTo>
                    <a:pt x="2516" y="12541"/>
                  </a:lnTo>
                  <a:lnTo>
                    <a:pt x="6594" y="9583"/>
                  </a:lnTo>
                  <a:lnTo>
                    <a:pt x="10661" y="12541"/>
                  </a:lnTo>
                  <a:lnTo>
                    <a:pt x="9110" y="7755"/>
                  </a:lnTo>
                  <a:lnTo>
                    <a:pt x="13177" y="4797"/>
                  </a:lnTo>
                  <a:lnTo>
                    <a:pt x="8145" y="4797"/>
                  </a:lnTo>
                  <a:lnTo>
                    <a:pt x="6594" y="1"/>
                  </a:lnTo>
                  <a:close/>
                </a:path>
              </a:pathLst>
            </a:custGeom>
            <a:solidFill>
              <a:srgbClr val="004A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3"/>
            <p:cNvSpPr/>
            <p:nvPr/>
          </p:nvSpPr>
          <p:spPr>
            <a:xfrm>
              <a:off x="2204008" y="1638025"/>
              <a:ext cx="192714" cy="183412"/>
            </a:xfrm>
            <a:custGeom>
              <a:avLst/>
              <a:gdLst/>
              <a:ahLst/>
              <a:cxnLst/>
              <a:rect l="l" t="t" r="r" b="b"/>
              <a:pathLst>
                <a:path w="13177" h="12541" extrusionOk="0">
                  <a:moveTo>
                    <a:pt x="6594" y="1"/>
                  </a:moveTo>
                  <a:lnTo>
                    <a:pt x="5033" y="4797"/>
                  </a:lnTo>
                  <a:lnTo>
                    <a:pt x="0" y="4797"/>
                  </a:lnTo>
                  <a:lnTo>
                    <a:pt x="4067" y="7755"/>
                  </a:lnTo>
                  <a:lnTo>
                    <a:pt x="2516" y="12541"/>
                  </a:lnTo>
                  <a:lnTo>
                    <a:pt x="6594" y="9583"/>
                  </a:lnTo>
                  <a:lnTo>
                    <a:pt x="10661" y="12541"/>
                  </a:lnTo>
                  <a:lnTo>
                    <a:pt x="9110" y="7755"/>
                  </a:lnTo>
                  <a:lnTo>
                    <a:pt x="13177" y="4797"/>
                  </a:lnTo>
                  <a:lnTo>
                    <a:pt x="8145" y="4797"/>
                  </a:lnTo>
                  <a:lnTo>
                    <a:pt x="65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3"/>
            <p:cNvSpPr/>
            <p:nvPr/>
          </p:nvSpPr>
          <p:spPr>
            <a:xfrm>
              <a:off x="6808974" y="1638025"/>
              <a:ext cx="192714" cy="183412"/>
            </a:xfrm>
            <a:custGeom>
              <a:avLst/>
              <a:gdLst/>
              <a:ahLst/>
              <a:cxnLst/>
              <a:rect l="l" t="t" r="r" b="b"/>
              <a:pathLst>
                <a:path w="13177" h="12541" extrusionOk="0">
                  <a:moveTo>
                    <a:pt x="6594" y="1"/>
                  </a:moveTo>
                  <a:lnTo>
                    <a:pt x="5033" y="4797"/>
                  </a:lnTo>
                  <a:lnTo>
                    <a:pt x="0" y="4797"/>
                  </a:lnTo>
                  <a:lnTo>
                    <a:pt x="4067" y="7755"/>
                  </a:lnTo>
                  <a:lnTo>
                    <a:pt x="2516" y="12541"/>
                  </a:lnTo>
                  <a:lnTo>
                    <a:pt x="6594" y="9583"/>
                  </a:lnTo>
                  <a:lnTo>
                    <a:pt x="10661" y="12541"/>
                  </a:lnTo>
                  <a:lnTo>
                    <a:pt x="9110" y="7755"/>
                  </a:lnTo>
                  <a:lnTo>
                    <a:pt x="13177" y="4797"/>
                  </a:lnTo>
                  <a:lnTo>
                    <a:pt x="8145" y="4797"/>
                  </a:lnTo>
                  <a:lnTo>
                    <a:pt x="6594" y="1"/>
                  </a:lnTo>
                  <a:close/>
                </a:path>
              </a:pathLst>
            </a:custGeom>
            <a:solidFill>
              <a:srgbClr val="004A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3"/>
            <p:cNvSpPr/>
            <p:nvPr/>
          </p:nvSpPr>
          <p:spPr>
            <a:xfrm>
              <a:off x="7569149" y="1638025"/>
              <a:ext cx="192714" cy="183412"/>
            </a:xfrm>
            <a:custGeom>
              <a:avLst/>
              <a:gdLst/>
              <a:ahLst/>
              <a:cxnLst/>
              <a:rect l="l" t="t" r="r" b="b"/>
              <a:pathLst>
                <a:path w="13177" h="12541" extrusionOk="0">
                  <a:moveTo>
                    <a:pt x="6594" y="1"/>
                  </a:moveTo>
                  <a:lnTo>
                    <a:pt x="5033" y="4797"/>
                  </a:lnTo>
                  <a:lnTo>
                    <a:pt x="0" y="4797"/>
                  </a:lnTo>
                  <a:lnTo>
                    <a:pt x="4067" y="7755"/>
                  </a:lnTo>
                  <a:lnTo>
                    <a:pt x="2516" y="12541"/>
                  </a:lnTo>
                  <a:lnTo>
                    <a:pt x="6594" y="9583"/>
                  </a:lnTo>
                  <a:lnTo>
                    <a:pt x="10661" y="12541"/>
                  </a:lnTo>
                  <a:lnTo>
                    <a:pt x="9110" y="7755"/>
                  </a:lnTo>
                  <a:lnTo>
                    <a:pt x="13177" y="4797"/>
                  </a:lnTo>
                  <a:lnTo>
                    <a:pt x="8145" y="4797"/>
                  </a:lnTo>
                  <a:lnTo>
                    <a:pt x="65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33"/>
          <p:cNvGrpSpPr/>
          <p:nvPr/>
        </p:nvGrpSpPr>
        <p:grpSpPr>
          <a:xfrm>
            <a:off x="1443833" y="3479625"/>
            <a:ext cx="6318030" cy="183412"/>
            <a:chOff x="1443833" y="1638025"/>
            <a:chExt cx="6318030" cy="183412"/>
          </a:xfrm>
        </p:grpSpPr>
        <p:sp>
          <p:nvSpPr>
            <p:cNvPr id="787" name="Google Shape;787;p33"/>
            <p:cNvSpPr/>
            <p:nvPr/>
          </p:nvSpPr>
          <p:spPr>
            <a:xfrm>
              <a:off x="1443833" y="1638025"/>
              <a:ext cx="192714" cy="183412"/>
            </a:xfrm>
            <a:custGeom>
              <a:avLst/>
              <a:gdLst/>
              <a:ahLst/>
              <a:cxnLst/>
              <a:rect l="l" t="t" r="r" b="b"/>
              <a:pathLst>
                <a:path w="13177" h="12541" extrusionOk="0">
                  <a:moveTo>
                    <a:pt x="6594" y="1"/>
                  </a:moveTo>
                  <a:lnTo>
                    <a:pt x="5033" y="4797"/>
                  </a:lnTo>
                  <a:lnTo>
                    <a:pt x="0" y="4797"/>
                  </a:lnTo>
                  <a:lnTo>
                    <a:pt x="4067" y="7755"/>
                  </a:lnTo>
                  <a:lnTo>
                    <a:pt x="2516" y="12541"/>
                  </a:lnTo>
                  <a:lnTo>
                    <a:pt x="6594" y="9583"/>
                  </a:lnTo>
                  <a:lnTo>
                    <a:pt x="10661" y="12541"/>
                  </a:lnTo>
                  <a:lnTo>
                    <a:pt x="9110" y="7755"/>
                  </a:lnTo>
                  <a:lnTo>
                    <a:pt x="13177" y="4797"/>
                  </a:lnTo>
                  <a:lnTo>
                    <a:pt x="8145" y="4797"/>
                  </a:lnTo>
                  <a:lnTo>
                    <a:pt x="6594" y="1"/>
                  </a:lnTo>
                  <a:close/>
                </a:path>
              </a:pathLst>
            </a:custGeom>
            <a:solidFill>
              <a:srgbClr val="004A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3"/>
            <p:cNvSpPr/>
            <p:nvPr/>
          </p:nvSpPr>
          <p:spPr>
            <a:xfrm>
              <a:off x="2204008" y="1638025"/>
              <a:ext cx="192714" cy="183412"/>
            </a:xfrm>
            <a:custGeom>
              <a:avLst/>
              <a:gdLst/>
              <a:ahLst/>
              <a:cxnLst/>
              <a:rect l="l" t="t" r="r" b="b"/>
              <a:pathLst>
                <a:path w="13177" h="12541" extrusionOk="0">
                  <a:moveTo>
                    <a:pt x="6594" y="1"/>
                  </a:moveTo>
                  <a:lnTo>
                    <a:pt x="5033" y="4797"/>
                  </a:lnTo>
                  <a:lnTo>
                    <a:pt x="0" y="4797"/>
                  </a:lnTo>
                  <a:lnTo>
                    <a:pt x="4067" y="7755"/>
                  </a:lnTo>
                  <a:lnTo>
                    <a:pt x="2516" y="12541"/>
                  </a:lnTo>
                  <a:lnTo>
                    <a:pt x="6594" y="9583"/>
                  </a:lnTo>
                  <a:lnTo>
                    <a:pt x="10661" y="12541"/>
                  </a:lnTo>
                  <a:lnTo>
                    <a:pt x="9110" y="7755"/>
                  </a:lnTo>
                  <a:lnTo>
                    <a:pt x="13177" y="4797"/>
                  </a:lnTo>
                  <a:lnTo>
                    <a:pt x="8145" y="4797"/>
                  </a:lnTo>
                  <a:lnTo>
                    <a:pt x="65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3"/>
            <p:cNvSpPr/>
            <p:nvPr/>
          </p:nvSpPr>
          <p:spPr>
            <a:xfrm>
              <a:off x="6808974" y="1638025"/>
              <a:ext cx="192714" cy="183412"/>
            </a:xfrm>
            <a:custGeom>
              <a:avLst/>
              <a:gdLst/>
              <a:ahLst/>
              <a:cxnLst/>
              <a:rect l="l" t="t" r="r" b="b"/>
              <a:pathLst>
                <a:path w="13177" h="12541" extrusionOk="0">
                  <a:moveTo>
                    <a:pt x="6594" y="1"/>
                  </a:moveTo>
                  <a:lnTo>
                    <a:pt x="5033" y="4797"/>
                  </a:lnTo>
                  <a:lnTo>
                    <a:pt x="0" y="4797"/>
                  </a:lnTo>
                  <a:lnTo>
                    <a:pt x="4067" y="7755"/>
                  </a:lnTo>
                  <a:lnTo>
                    <a:pt x="2516" y="12541"/>
                  </a:lnTo>
                  <a:lnTo>
                    <a:pt x="6594" y="9583"/>
                  </a:lnTo>
                  <a:lnTo>
                    <a:pt x="10661" y="12541"/>
                  </a:lnTo>
                  <a:lnTo>
                    <a:pt x="9110" y="7755"/>
                  </a:lnTo>
                  <a:lnTo>
                    <a:pt x="13177" y="4797"/>
                  </a:lnTo>
                  <a:lnTo>
                    <a:pt x="8145" y="4797"/>
                  </a:lnTo>
                  <a:lnTo>
                    <a:pt x="6594" y="1"/>
                  </a:lnTo>
                  <a:close/>
                </a:path>
              </a:pathLst>
            </a:custGeom>
            <a:solidFill>
              <a:srgbClr val="004A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3"/>
            <p:cNvSpPr/>
            <p:nvPr/>
          </p:nvSpPr>
          <p:spPr>
            <a:xfrm>
              <a:off x="7569149" y="1638025"/>
              <a:ext cx="192714" cy="183412"/>
            </a:xfrm>
            <a:custGeom>
              <a:avLst/>
              <a:gdLst/>
              <a:ahLst/>
              <a:cxnLst/>
              <a:rect l="l" t="t" r="r" b="b"/>
              <a:pathLst>
                <a:path w="13177" h="12541" extrusionOk="0">
                  <a:moveTo>
                    <a:pt x="6594" y="1"/>
                  </a:moveTo>
                  <a:lnTo>
                    <a:pt x="5033" y="4797"/>
                  </a:lnTo>
                  <a:lnTo>
                    <a:pt x="0" y="4797"/>
                  </a:lnTo>
                  <a:lnTo>
                    <a:pt x="4067" y="7755"/>
                  </a:lnTo>
                  <a:lnTo>
                    <a:pt x="2516" y="12541"/>
                  </a:lnTo>
                  <a:lnTo>
                    <a:pt x="6594" y="9583"/>
                  </a:lnTo>
                  <a:lnTo>
                    <a:pt x="10661" y="12541"/>
                  </a:lnTo>
                  <a:lnTo>
                    <a:pt x="9110" y="7755"/>
                  </a:lnTo>
                  <a:lnTo>
                    <a:pt x="13177" y="4797"/>
                  </a:lnTo>
                  <a:lnTo>
                    <a:pt x="8145" y="4797"/>
                  </a:lnTo>
                  <a:lnTo>
                    <a:pt x="65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 name="Google Shape;795;p33"/>
          <p:cNvSpPr txBox="1">
            <a:spLocks noGrp="1"/>
          </p:cNvSpPr>
          <p:nvPr>
            <p:ph type="title" idx="20"/>
          </p:nvPr>
        </p:nvSpPr>
        <p:spPr>
          <a:xfrm>
            <a:off x="6808802" y="1520031"/>
            <a:ext cx="956400" cy="41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796" name="Google Shape;796;p33"/>
          <p:cNvSpPr txBox="1">
            <a:spLocks noGrp="1"/>
          </p:cNvSpPr>
          <p:nvPr>
            <p:ph type="title" idx="21"/>
          </p:nvPr>
        </p:nvSpPr>
        <p:spPr>
          <a:xfrm>
            <a:off x="6808727" y="3361625"/>
            <a:ext cx="956400" cy="41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70"/>
        <p:cNvGrpSpPr/>
        <p:nvPr/>
      </p:nvGrpSpPr>
      <p:grpSpPr>
        <a:xfrm>
          <a:off x="0" y="0"/>
          <a:ext cx="0" cy="0"/>
          <a:chOff x="0" y="0"/>
          <a:chExt cx="0" cy="0"/>
        </a:xfrm>
      </p:grpSpPr>
      <p:sp>
        <p:nvSpPr>
          <p:cNvPr id="1471" name="Google Shape;1471;p38"/>
          <p:cNvSpPr txBox="1">
            <a:spLocks noGrp="1"/>
          </p:cNvSpPr>
          <p:nvPr>
            <p:ph type="title"/>
          </p:nvPr>
        </p:nvSpPr>
        <p:spPr>
          <a:xfrm>
            <a:off x="4346275" y="1635275"/>
            <a:ext cx="4087800" cy="1038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 PICTURE ALWAYS REINFORCES THE CONCEPT</a:t>
            </a:r>
            <a:endParaRPr/>
          </a:p>
        </p:txBody>
      </p:sp>
      <p:sp>
        <p:nvSpPr>
          <p:cNvPr id="1472" name="Google Shape;1472;p38"/>
          <p:cNvSpPr txBox="1">
            <a:spLocks noGrp="1"/>
          </p:cNvSpPr>
          <p:nvPr>
            <p:ph type="subTitle" idx="1"/>
          </p:nvPr>
        </p:nvSpPr>
        <p:spPr>
          <a:xfrm>
            <a:off x="5366275" y="2674175"/>
            <a:ext cx="3067800" cy="834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Images reveal large amounts of data, so remember: use an image instead of long texts</a:t>
            </a:r>
            <a:endParaRPr/>
          </a:p>
          <a:p>
            <a:pPr marL="0" lvl="0" indent="0" algn="r"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04"/>
        <p:cNvGrpSpPr/>
        <p:nvPr/>
      </p:nvGrpSpPr>
      <p:grpSpPr>
        <a:xfrm>
          <a:off x="0" y="0"/>
          <a:ext cx="0" cy="0"/>
          <a:chOff x="0" y="0"/>
          <a:chExt cx="0" cy="0"/>
        </a:xfrm>
      </p:grpSpPr>
      <p:sp>
        <p:nvSpPr>
          <p:cNvPr id="1905" name="Google Shape;1905;p41"/>
          <p:cNvSpPr txBox="1">
            <a:spLocks noGrp="1"/>
          </p:cNvSpPr>
          <p:nvPr>
            <p:ph type="subTitle" idx="1"/>
          </p:nvPr>
        </p:nvSpPr>
        <p:spPr>
          <a:xfrm>
            <a:off x="656250" y="1938535"/>
            <a:ext cx="24213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906" name="Google Shape;1906;p41"/>
          <p:cNvSpPr txBox="1">
            <a:spLocks noGrp="1"/>
          </p:cNvSpPr>
          <p:nvPr>
            <p:ph type="subTitle" idx="2"/>
          </p:nvPr>
        </p:nvSpPr>
        <p:spPr>
          <a:xfrm>
            <a:off x="3361337" y="3977725"/>
            <a:ext cx="2421300" cy="48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the ringed one and a gas giant</a:t>
            </a:r>
            <a:endParaRPr/>
          </a:p>
          <a:p>
            <a:pPr marL="0" lvl="0" indent="0" algn="ctr" rtl="0">
              <a:spcBef>
                <a:spcPts val="0"/>
              </a:spcBef>
              <a:spcAft>
                <a:spcPts val="0"/>
              </a:spcAft>
              <a:buNone/>
            </a:pPr>
            <a:endParaRPr/>
          </a:p>
        </p:txBody>
      </p:sp>
      <p:sp>
        <p:nvSpPr>
          <p:cNvPr id="1907" name="Google Shape;1907;p41"/>
          <p:cNvSpPr txBox="1">
            <a:spLocks noGrp="1"/>
          </p:cNvSpPr>
          <p:nvPr>
            <p:ph type="subTitle" idx="3"/>
          </p:nvPr>
        </p:nvSpPr>
        <p:spPr>
          <a:xfrm>
            <a:off x="652775" y="3990032"/>
            <a:ext cx="2421300" cy="48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It’s the biggest planet in the Solar System</a:t>
            </a:r>
            <a:endParaRPr/>
          </a:p>
          <a:p>
            <a:pPr marL="0" lvl="0" indent="0" algn="ctr" rtl="0">
              <a:spcBef>
                <a:spcPts val="0"/>
              </a:spcBef>
              <a:spcAft>
                <a:spcPts val="0"/>
              </a:spcAft>
              <a:buNone/>
            </a:pPr>
            <a:endParaRPr/>
          </a:p>
        </p:txBody>
      </p:sp>
      <p:sp>
        <p:nvSpPr>
          <p:cNvPr id="1908" name="Google Shape;1908;p41"/>
          <p:cNvSpPr txBox="1">
            <a:spLocks noGrp="1"/>
          </p:cNvSpPr>
          <p:nvPr>
            <p:ph type="subTitle" idx="4"/>
          </p:nvPr>
        </p:nvSpPr>
        <p:spPr>
          <a:xfrm>
            <a:off x="6069925" y="3990032"/>
            <a:ext cx="2421300" cy="48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 planet from the Sun</a:t>
            </a:r>
            <a:endParaRPr/>
          </a:p>
          <a:p>
            <a:pPr marL="0" lvl="0" indent="0" algn="ctr" rtl="0">
              <a:spcBef>
                <a:spcPts val="0"/>
              </a:spcBef>
              <a:spcAft>
                <a:spcPts val="0"/>
              </a:spcAft>
              <a:buNone/>
            </a:pPr>
            <a:endParaRPr/>
          </a:p>
        </p:txBody>
      </p:sp>
      <p:sp>
        <p:nvSpPr>
          <p:cNvPr id="1909" name="Google Shape;1909;p41"/>
          <p:cNvSpPr txBox="1">
            <a:spLocks noGrp="1"/>
          </p:cNvSpPr>
          <p:nvPr>
            <p:ph type="subTitle" idx="5"/>
          </p:nvPr>
        </p:nvSpPr>
        <p:spPr>
          <a:xfrm>
            <a:off x="3361350" y="2265759"/>
            <a:ext cx="2421300" cy="49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a beautiful name, but it’s terribly hot</a:t>
            </a:r>
            <a:endParaRPr/>
          </a:p>
        </p:txBody>
      </p:sp>
      <p:sp>
        <p:nvSpPr>
          <p:cNvPr id="1910" name="Google Shape;1910;p41"/>
          <p:cNvSpPr txBox="1">
            <a:spLocks noGrp="1"/>
          </p:cNvSpPr>
          <p:nvPr>
            <p:ph type="subTitle" idx="6"/>
          </p:nvPr>
        </p:nvSpPr>
        <p:spPr>
          <a:xfrm>
            <a:off x="3361350" y="1938535"/>
            <a:ext cx="24213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1911" name="Google Shape;1911;p41"/>
          <p:cNvSpPr txBox="1">
            <a:spLocks noGrp="1"/>
          </p:cNvSpPr>
          <p:nvPr>
            <p:ph type="subTitle" idx="7"/>
          </p:nvPr>
        </p:nvSpPr>
        <p:spPr>
          <a:xfrm>
            <a:off x="6066450" y="2254434"/>
            <a:ext cx="2421300" cy="49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Despite being red, Mars is actually a cold place</a:t>
            </a:r>
            <a:endParaRPr/>
          </a:p>
        </p:txBody>
      </p:sp>
      <p:sp>
        <p:nvSpPr>
          <p:cNvPr id="1912" name="Google Shape;1912;p41"/>
          <p:cNvSpPr txBox="1">
            <a:spLocks noGrp="1"/>
          </p:cNvSpPr>
          <p:nvPr>
            <p:ph type="subTitle" idx="8"/>
          </p:nvPr>
        </p:nvSpPr>
        <p:spPr>
          <a:xfrm>
            <a:off x="6066450" y="1938535"/>
            <a:ext cx="24213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913" name="Google Shape;1913;p41"/>
          <p:cNvSpPr txBox="1">
            <a:spLocks noGrp="1"/>
          </p:cNvSpPr>
          <p:nvPr>
            <p:ph type="subTitle" idx="9"/>
          </p:nvPr>
        </p:nvSpPr>
        <p:spPr>
          <a:xfrm>
            <a:off x="656250" y="2275447"/>
            <a:ext cx="2421300" cy="49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a:t>
            </a:r>
            <a:endParaRPr/>
          </a:p>
          <a:p>
            <a:pPr marL="0" lvl="0" indent="0" algn="ctr" rtl="0">
              <a:spcBef>
                <a:spcPts val="0"/>
              </a:spcBef>
              <a:spcAft>
                <a:spcPts val="0"/>
              </a:spcAft>
              <a:buNone/>
            </a:pPr>
            <a:endParaRPr/>
          </a:p>
        </p:txBody>
      </p:sp>
      <p:sp>
        <p:nvSpPr>
          <p:cNvPr id="1914" name="Google Shape;1914;p41"/>
          <p:cNvSpPr txBox="1">
            <a:spLocks noGrp="1"/>
          </p:cNvSpPr>
          <p:nvPr>
            <p:ph type="subTitle" idx="13"/>
          </p:nvPr>
        </p:nvSpPr>
        <p:spPr>
          <a:xfrm>
            <a:off x="656250" y="3660110"/>
            <a:ext cx="24213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1915" name="Google Shape;1915;p41"/>
          <p:cNvSpPr txBox="1">
            <a:spLocks noGrp="1"/>
          </p:cNvSpPr>
          <p:nvPr>
            <p:ph type="subTitle" idx="14"/>
          </p:nvPr>
        </p:nvSpPr>
        <p:spPr>
          <a:xfrm>
            <a:off x="3361350" y="3660110"/>
            <a:ext cx="24213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1916" name="Google Shape;1916;p41"/>
          <p:cNvSpPr txBox="1">
            <a:spLocks noGrp="1"/>
          </p:cNvSpPr>
          <p:nvPr>
            <p:ph type="subTitle" idx="15"/>
          </p:nvPr>
        </p:nvSpPr>
        <p:spPr>
          <a:xfrm>
            <a:off x="6066450" y="3660110"/>
            <a:ext cx="2421300" cy="41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1917" name="Google Shape;1917;p41"/>
          <p:cNvSpPr txBox="1">
            <a:spLocks noGrp="1"/>
          </p:cNvSpPr>
          <p:nvPr>
            <p:ph type="title"/>
          </p:nvPr>
        </p:nvSpPr>
        <p:spPr>
          <a:xfrm>
            <a:off x="685800" y="445025"/>
            <a:ext cx="7772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REVIEWING CONCEPTS IS ALWAYS A GOOD IDEA</a:t>
            </a:r>
            <a:endParaRPr/>
          </a:p>
        </p:txBody>
      </p:sp>
      <p:grpSp>
        <p:nvGrpSpPr>
          <p:cNvPr id="1918" name="Google Shape;1918;p41"/>
          <p:cNvGrpSpPr/>
          <p:nvPr/>
        </p:nvGrpSpPr>
        <p:grpSpPr>
          <a:xfrm>
            <a:off x="1743085" y="1584641"/>
            <a:ext cx="353645" cy="353888"/>
            <a:chOff x="-35839800" y="3561025"/>
            <a:chExt cx="291450" cy="291650"/>
          </a:xfrm>
        </p:grpSpPr>
        <p:sp>
          <p:nvSpPr>
            <p:cNvPr id="1919" name="Google Shape;1919;p41"/>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920" name="Google Shape;1920;p41"/>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921" name="Google Shape;1921;p41"/>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922" name="Google Shape;1922;p41"/>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923" name="Google Shape;1923;p41"/>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924" name="Google Shape;1924;p41"/>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925" name="Google Shape;1925;p41"/>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grpSp>
        <p:nvGrpSpPr>
          <p:cNvPr id="1926" name="Google Shape;1926;p41"/>
          <p:cNvGrpSpPr/>
          <p:nvPr/>
        </p:nvGrpSpPr>
        <p:grpSpPr>
          <a:xfrm>
            <a:off x="7103755" y="1584762"/>
            <a:ext cx="353645" cy="353645"/>
            <a:chOff x="-34003850" y="3227275"/>
            <a:chExt cx="291450" cy="291450"/>
          </a:xfrm>
        </p:grpSpPr>
        <p:sp>
          <p:nvSpPr>
            <p:cNvPr id="1927" name="Google Shape;1927;p41"/>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928" name="Google Shape;1928;p41"/>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929" name="Google Shape;1929;p41"/>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930" name="Google Shape;1930;p41"/>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931" name="Google Shape;1931;p41"/>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grpSp>
        <p:nvGrpSpPr>
          <p:cNvPr id="1932" name="Google Shape;1932;p41"/>
          <p:cNvGrpSpPr/>
          <p:nvPr/>
        </p:nvGrpSpPr>
        <p:grpSpPr>
          <a:xfrm>
            <a:off x="1685723" y="3304459"/>
            <a:ext cx="355416" cy="355652"/>
            <a:chOff x="-10391650" y="3180600"/>
            <a:chExt cx="352875" cy="353075"/>
          </a:xfrm>
        </p:grpSpPr>
        <p:sp>
          <p:nvSpPr>
            <p:cNvPr id="1933" name="Google Shape;1933;p41"/>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1"/>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1"/>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1"/>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1"/>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1"/>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 name="Google Shape;1939;p41"/>
          <p:cNvGrpSpPr/>
          <p:nvPr/>
        </p:nvGrpSpPr>
        <p:grpSpPr>
          <a:xfrm>
            <a:off x="4414939" y="3315652"/>
            <a:ext cx="357808" cy="333240"/>
            <a:chOff x="-11295075" y="4092875"/>
            <a:chExt cx="355250" cy="330825"/>
          </a:xfrm>
        </p:grpSpPr>
        <p:sp>
          <p:nvSpPr>
            <p:cNvPr id="1940" name="Google Shape;1940;p41"/>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1"/>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1"/>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1"/>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1"/>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5" name="Google Shape;1945;p41"/>
          <p:cNvGrpSpPr/>
          <p:nvPr/>
        </p:nvGrpSpPr>
        <p:grpSpPr>
          <a:xfrm>
            <a:off x="4435643" y="1596996"/>
            <a:ext cx="329189" cy="329196"/>
            <a:chOff x="-61783350" y="3743950"/>
            <a:chExt cx="316650" cy="317450"/>
          </a:xfrm>
        </p:grpSpPr>
        <p:sp>
          <p:nvSpPr>
            <p:cNvPr id="1946" name="Google Shape;1946;p41"/>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1"/>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 name="Google Shape;1948;p41"/>
          <p:cNvGrpSpPr/>
          <p:nvPr/>
        </p:nvGrpSpPr>
        <p:grpSpPr>
          <a:xfrm>
            <a:off x="7102854" y="3278731"/>
            <a:ext cx="367261" cy="367261"/>
            <a:chOff x="-65145700" y="3727425"/>
            <a:chExt cx="317425" cy="317425"/>
          </a:xfrm>
        </p:grpSpPr>
        <p:sp>
          <p:nvSpPr>
            <p:cNvPr id="1949" name="Google Shape;1949;p41"/>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1"/>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47"/>
        <p:cNvGrpSpPr/>
        <p:nvPr/>
      </p:nvGrpSpPr>
      <p:grpSpPr>
        <a:xfrm>
          <a:off x="0" y="0"/>
          <a:ext cx="0" cy="0"/>
          <a:chOff x="0" y="0"/>
          <a:chExt cx="0" cy="0"/>
        </a:xfrm>
      </p:grpSpPr>
      <p:sp>
        <p:nvSpPr>
          <p:cNvPr id="1448" name="Google Shape;1448;p37"/>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COULD USE THREE COLUMNS, WHY NOT?</a:t>
            </a:r>
            <a:endParaRPr/>
          </a:p>
        </p:txBody>
      </p:sp>
      <p:sp>
        <p:nvSpPr>
          <p:cNvPr id="1449" name="Google Shape;1449;p37"/>
          <p:cNvSpPr txBox="1">
            <a:spLocks noGrp="1"/>
          </p:cNvSpPr>
          <p:nvPr>
            <p:ph type="subTitle" idx="1"/>
          </p:nvPr>
        </p:nvSpPr>
        <p:spPr>
          <a:xfrm>
            <a:off x="715850" y="2718625"/>
            <a:ext cx="2237100" cy="63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a:t>
            </a:r>
            <a:endParaRPr/>
          </a:p>
          <a:p>
            <a:pPr marL="0" lvl="0" indent="0" algn="ctr" rtl="0">
              <a:spcBef>
                <a:spcPts val="0"/>
              </a:spcBef>
              <a:spcAft>
                <a:spcPts val="0"/>
              </a:spcAft>
              <a:buNone/>
            </a:pPr>
            <a:endParaRPr/>
          </a:p>
        </p:txBody>
      </p:sp>
      <p:sp>
        <p:nvSpPr>
          <p:cNvPr id="1450" name="Google Shape;1450;p37"/>
          <p:cNvSpPr txBox="1">
            <a:spLocks noGrp="1"/>
          </p:cNvSpPr>
          <p:nvPr>
            <p:ph type="subTitle" idx="2"/>
          </p:nvPr>
        </p:nvSpPr>
        <p:spPr>
          <a:xfrm>
            <a:off x="3453449" y="2718625"/>
            <a:ext cx="2237100" cy="63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It’s the fourth-brightest object in the sky</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sp>
        <p:nvSpPr>
          <p:cNvPr id="1451" name="Google Shape;1451;p37"/>
          <p:cNvSpPr txBox="1">
            <a:spLocks noGrp="1"/>
          </p:cNvSpPr>
          <p:nvPr>
            <p:ph type="subTitle" idx="3"/>
          </p:nvPr>
        </p:nvSpPr>
        <p:spPr>
          <a:xfrm>
            <a:off x="980532" y="2260375"/>
            <a:ext cx="1707900" cy="47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452" name="Google Shape;1452;p37"/>
          <p:cNvSpPr txBox="1">
            <a:spLocks noGrp="1"/>
          </p:cNvSpPr>
          <p:nvPr>
            <p:ph type="subTitle" idx="4"/>
          </p:nvPr>
        </p:nvSpPr>
        <p:spPr>
          <a:xfrm>
            <a:off x="3718073" y="2260375"/>
            <a:ext cx="1707900" cy="47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1453" name="Google Shape;1453;p37"/>
          <p:cNvSpPr txBox="1">
            <a:spLocks noGrp="1"/>
          </p:cNvSpPr>
          <p:nvPr>
            <p:ph type="subTitle" idx="5"/>
          </p:nvPr>
        </p:nvSpPr>
        <p:spPr>
          <a:xfrm>
            <a:off x="6191050" y="2718625"/>
            <a:ext cx="2237100" cy="63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Despite being red, Mars is a cold place</a:t>
            </a:r>
            <a:endParaRPr/>
          </a:p>
          <a:p>
            <a:pPr marL="0" lvl="0" indent="0" algn="ctr" rtl="0">
              <a:spcBef>
                <a:spcPts val="0"/>
              </a:spcBef>
              <a:spcAft>
                <a:spcPts val="0"/>
              </a:spcAft>
              <a:buNone/>
            </a:pPr>
            <a:endParaRPr/>
          </a:p>
        </p:txBody>
      </p:sp>
      <p:sp>
        <p:nvSpPr>
          <p:cNvPr id="1454" name="Google Shape;1454;p37"/>
          <p:cNvSpPr txBox="1">
            <a:spLocks noGrp="1"/>
          </p:cNvSpPr>
          <p:nvPr>
            <p:ph type="subTitle" idx="6"/>
          </p:nvPr>
        </p:nvSpPr>
        <p:spPr>
          <a:xfrm>
            <a:off x="6455645" y="2260375"/>
            <a:ext cx="1707900" cy="47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grpSp>
        <p:nvGrpSpPr>
          <p:cNvPr id="1455" name="Google Shape;1455;p37"/>
          <p:cNvGrpSpPr/>
          <p:nvPr/>
        </p:nvGrpSpPr>
        <p:grpSpPr>
          <a:xfrm>
            <a:off x="1685455" y="1781279"/>
            <a:ext cx="411491" cy="466358"/>
            <a:chOff x="1529350" y="258825"/>
            <a:chExt cx="423475" cy="481825"/>
          </a:xfrm>
        </p:grpSpPr>
        <p:sp>
          <p:nvSpPr>
            <p:cNvPr id="1456" name="Google Shape;1456;p37"/>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57" name="Google Shape;1457;p37"/>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58" name="Google Shape;1458;p37"/>
          <p:cNvGrpSpPr/>
          <p:nvPr/>
        </p:nvGrpSpPr>
        <p:grpSpPr>
          <a:xfrm>
            <a:off x="7139485" y="1830957"/>
            <a:ext cx="411472" cy="367003"/>
            <a:chOff x="899850" y="871450"/>
            <a:chExt cx="483175" cy="423400"/>
          </a:xfrm>
        </p:grpSpPr>
        <p:sp>
          <p:nvSpPr>
            <p:cNvPr id="1459" name="Google Shape;1459;p37"/>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60" name="Google Shape;1460;p37"/>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61" name="Google Shape;1461;p37"/>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62" name="Google Shape;1462;p37"/>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63" name="Google Shape;1463;p37"/>
          <p:cNvGrpSpPr/>
          <p:nvPr/>
        </p:nvGrpSpPr>
        <p:grpSpPr>
          <a:xfrm>
            <a:off x="4391215" y="1813862"/>
            <a:ext cx="411498" cy="401193"/>
            <a:chOff x="3270675" y="841800"/>
            <a:chExt cx="497700" cy="482725"/>
          </a:xfrm>
        </p:grpSpPr>
        <p:sp>
          <p:nvSpPr>
            <p:cNvPr id="1464" name="Google Shape;1464;p37"/>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65" name="Google Shape;1465;p37"/>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66" name="Google Shape;1466;p37"/>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432"/>
        <p:cNvGrpSpPr/>
        <p:nvPr/>
      </p:nvGrpSpPr>
      <p:grpSpPr>
        <a:xfrm>
          <a:off x="0" y="0"/>
          <a:ext cx="0" cy="0"/>
          <a:chOff x="0" y="0"/>
          <a:chExt cx="0" cy="0"/>
        </a:xfrm>
      </p:grpSpPr>
      <p:sp>
        <p:nvSpPr>
          <p:cNvPr id="1433" name="Google Shape;1433;p36"/>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MAYBE YOU NEED TO DIVIDE THE CONTENT</a:t>
            </a:r>
            <a:endParaRPr/>
          </a:p>
        </p:txBody>
      </p:sp>
      <p:grpSp>
        <p:nvGrpSpPr>
          <p:cNvPr id="1434" name="Google Shape;1434;p36"/>
          <p:cNvGrpSpPr/>
          <p:nvPr/>
        </p:nvGrpSpPr>
        <p:grpSpPr>
          <a:xfrm>
            <a:off x="5822650" y="1771384"/>
            <a:ext cx="594353" cy="485458"/>
            <a:chOff x="4573025" y="1669400"/>
            <a:chExt cx="2808850" cy="2376200"/>
          </a:xfrm>
        </p:grpSpPr>
        <p:sp>
          <p:nvSpPr>
            <p:cNvPr id="1435" name="Google Shape;1435;p36"/>
            <p:cNvSpPr/>
            <p:nvPr/>
          </p:nvSpPr>
          <p:spPr>
            <a:xfrm>
              <a:off x="4846575" y="3412125"/>
              <a:ext cx="1611750" cy="633475"/>
            </a:xfrm>
            <a:custGeom>
              <a:avLst/>
              <a:gdLst/>
              <a:ahLst/>
              <a:cxnLst/>
              <a:rect l="l" t="t" r="r" b="b"/>
              <a:pathLst>
                <a:path w="64470" h="25339" extrusionOk="0">
                  <a:moveTo>
                    <a:pt x="0" y="1"/>
                  </a:moveTo>
                  <a:lnTo>
                    <a:pt x="0" y="25339"/>
                  </a:lnTo>
                  <a:lnTo>
                    <a:pt x="16672" y="25339"/>
                  </a:lnTo>
                  <a:lnTo>
                    <a:pt x="16672" y="9387"/>
                  </a:lnTo>
                  <a:lnTo>
                    <a:pt x="48345" y="9387"/>
                  </a:lnTo>
                  <a:lnTo>
                    <a:pt x="48345" y="25339"/>
                  </a:lnTo>
                  <a:lnTo>
                    <a:pt x="64470" y="25339"/>
                  </a:lnTo>
                  <a:lnTo>
                    <a:pt x="644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6"/>
            <p:cNvSpPr/>
            <p:nvPr/>
          </p:nvSpPr>
          <p:spPr>
            <a:xfrm>
              <a:off x="4573025" y="1669400"/>
              <a:ext cx="2808850" cy="1591575"/>
            </a:xfrm>
            <a:custGeom>
              <a:avLst/>
              <a:gdLst/>
              <a:ahLst/>
              <a:cxnLst/>
              <a:rect l="l" t="t" r="r" b="b"/>
              <a:pathLst>
                <a:path w="112354" h="63663" extrusionOk="0">
                  <a:moveTo>
                    <a:pt x="24072" y="40167"/>
                  </a:moveTo>
                  <a:lnTo>
                    <a:pt x="24274" y="40225"/>
                  </a:lnTo>
                  <a:lnTo>
                    <a:pt x="24418" y="40282"/>
                  </a:lnTo>
                  <a:lnTo>
                    <a:pt x="24590" y="40398"/>
                  </a:lnTo>
                  <a:lnTo>
                    <a:pt x="24734" y="40513"/>
                  </a:lnTo>
                  <a:lnTo>
                    <a:pt x="24850" y="40628"/>
                  </a:lnTo>
                  <a:lnTo>
                    <a:pt x="24936" y="40801"/>
                  </a:lnTo>
                  <a:lnTo>
                    <a:pt x="25022" y="40973"/>
                  </a:lnTo>
                  <a:lnTo>
                    <a:pt x="26289" y="44889"/>
                  </a:lnTo>
                  <a:lnTo>
                    <a:pt x="30407" y="44889"/>
                  </a:lnTo>
                  <a:lnTo>
                    <a:pt x="30608" y="44918"/>
                  </a:lnTo>
                  <a:lnTo>
                    <a:pt x="30781" y="44947"/>
                  </a:lnTo>
                  <a:lnTo>
                    <a:pt x="30954" y="45033"/>
                  </a:lnTo>
                  <a:lnTo>
                    <a:pt x="31098" y="45120"/>
                  </a:lnTo>
                  <a:lnTo>
                    <a:pt x="31242" y="45235"/>
                  </a:lnTo>
                  <a:lnTo>
                    <a:pt x="31357" y="45379"/>
                  </a:lnTo>
                  <a:lnTo>
                    <a:pt x="31443" y="45523"/>
                  </a:lnTo>
                  <a:lnTo>
                    <a:pt x="31530" y="45696"/>
                  </a:lnTo>
                  <a:lnTo>
                    <a:pt x="31559" y="45897"/>
                  </a:lnTo>
                  <a:lnTo>
                    <a:pt x="31587" y="46070"/>
                  </a:lnTo>
                  <a:lnTo>
                    <a:pt x="31559" y="46243"/>
                  </a:lnTo>
                  <a:lnTo>
                    <a:pt x="31530" y="46415"/>
                  </a:lnTo>
                  <a:lnTo>
                    <a:pt x="31443" y="46588"/>
                  </a:lnTo>
                  <a:lnTo>
                    <a:pt x="31357" y="46761"/>
                  </a:lnTo>
                  <a:lnTo>
                    <a:pt x="31242" y="46905"/>
                  </a:lnTo>
                  <a:lnTo>
                    <a:pt x="31098" y="47020"/>
                  </a:lnTo>
                  <a:lnTo>
                    <a:pt x="27758" y="49439"/>
                  </a:lnTo>
                  <a:lnTo>
                    <a:pt x="29025" y="53355"/>
                  </a:lnTo>
                  <a:lnTo>
                    <a:pt x="29082" y="53556"/>
                  </a:lnTo>
                  <a:lnTo>
                    <a:pt x="29082" y="53729"/>
                  </a:lnTo>
                  <a:lnTo>
                    <a:pt x="29082" y="53902"/>
                  </a:lnTo>
                  <a:lnTo>
                    <a:pt x="29025" y="54075"/>
                  </a:lnTo>
                  <a:lnTo>
                    <a:pt x="28967" y="54247"/>
                  </a:lnTo>
                  <a:lnTo>
                    <a:pt x="28881" y="54420"/>
                  </a:lnTo>
                  <a:lnTo>
                    <a:pt x="28766" y="54535"/>
                  </a:lnTo>
                  <a:lnTo>
                    <a:pt x="28622" y="54679"/>
                  </a:lnTo>
                  <a:lnTo>
                    <a:pt x="28449" y="54766"/>
                  </a:lnTo>
                  <a:lnTo>
                    <a:pt x="28276" y="54852"/>
                  </a:lnTo>
                  <a:lnTo>
                    <a:pt x="28103" y="54881"/>
                  </a:lnTo>
                  <a:lnTo>
                    <a:pt x="27729" y="54881"/>
                  </a:lnTo>
                  <a:lnTo>
                    <a:pt x="27556" y="54852"/>
                  </a:lnTo>
                  <a:lnTo>
                    <a:pt x="27383" y="54766"/>
                  </a:lnTo>
                  <a:lnTo>
                    <a:pt x="27239" y="54679"/>
                  </a:lnTo>
                  <a:lnTo>
                    <a:pt x="23899" y="52261"/>
                  </a:lnTo>
                  <a:lnTo>
                    <a:pt x="20559" y="54679"/>
                  </a:lnTo>
                  <a:lnTo>
                    <a:pt x="20387" y="54766"/>
                  </a:lnTo>
                  <a:lnTo>
                    <a:pt x="20243" y="54852"/>
                  </a:lnTo>
                  <a:lnTo>
                    <a:pt x="20041" y="54881"/>
                  </a:lnTo>
                  <a:lnTo>
                    <a:pt x="19695" y="54881"/>
                  </a:lnTo>
                  <a:lnTo>
                    <a:pt x="19523" y="54852"/>
                  </a:lnTo>
                  <a:lnTo>
                    <a:pt x="19350" y="54766"/>
                  </a:lnTo>
                  <a:lnTo>
                    <a:pt x="19177" y="54679"/>
                  </a:lnTo>
                  <a:lnTo>
                    <a:pt x="19033" y="54535"/>
                  </a:lnTo>
                  <a:lnTo>
                    <a:pt x="18918" y="54420"/>
                  </a:lnTo>
                  <a:lnTo>
                    <a:pt x="18832" y="54247"/>
                  </a:lnTo>
                  <a:lnTo>
                    <a:pt x="18745" y="54075"/>
                  </a:lnTo>
                  <a:lnTo>
                    <a:pt x="18716" y="53902"/>
                  </a:lnTo>
                  <a:lnTo>
                    <a:pt x="18688" y="53729"/>
                  </a:lnTo>
                  <a:lnTo>
                    <a:pt x="18716" y="53556"/>
                  </a:lnTo>
                  <a:lnTo>
                    <a:pt x="18745" y="53355"/>
                  </a:lnTo>
                  <a:lnTo>
                    <a:pt x="20041" y="49439"/>
                  </a:lnTo>
                  <a:lnTo>
                    <a:pt x="16701" y="47020"/>
                  </a:lnTo>
                  <a:lnTo>
                    <a:pt x="16557" y="46905"/>
                  </a:lnTo>
                  <a:lnTo>
                    <a:pt x="16442" y="46761"/>
                  </a:lnTo>
                  <a:lnTo>
                    <a:pt x="16327" y="46588"/>
                  </a:lnTo>
                  <a:lnTo>
                    <a:pt x="16269" y="46415"/>
                  </a:lnTo>
                  <a:lnTo>
                    <a:pt x="16211" y="46243"/>
                  </a:lnTo>
                  <a:lnTo>
                    <a:pt x="16211" y="46070"/>
                  </a:lnTo>
                  <a:lnTo>
                    <a:pt x="16211" y="45897"/>
                  </a:lnTo>
                  <a:lnTo>
                    <a:pt x="16269" y="45696"/>
                  </a:lnTo>
                  <a:lnTo>
                    <a:pt x="16327" y="45523"/>
                  </a:lnTo>
                  <a:lnTo>
                    <a:pt x="16442" y="45379"/>
                  </a:lnTo>
                  <a:lnTo>
                    <a:pt x="16557" y="45235"/>
                  </a:lnTo>
                  <a:lnTo>
                    <a:pt x="16701" y="45120"/>
                  </a:lnTo>
                  <a:lnTo>
                    <a:pt x="16845" y="45033"/>
                  </a:lnTo>
                  <a:lnTo>
                    <a:pt x="17018" y="44947"/>
                  </a:lnTo>
                  <a:lnTo>
                    <a:pt x="17190" y="44918"/>
                  </a:lnTo>
                  <a:lnTo>
                    <a:pt x="17392" y="44889"/>
                  </a:lnTo>
                  <a:lnTo>
                    <a:pt x="21509" y="44889"/>
                  </a:lnTo>
                  <a:lnTo>
                    <a:pt x="22776" y="40973"/>
                  </a:lnTo>
                  <a:lnTo>
                    <a:pt x="22863" y="40801"/>
                  </a:lnTo>
                  <a:lnTo>
                    <a:pt x="22949" y="40628"/>
                  </a:lnTo>
                  <a:lnTo>
                    <a:pt x="23064" y="40513"/>
                  </a:lnTo>
                  <a:lnTo>
                    <a:pt x="23208" y="40398"/>
                  </a:lnTo>
                  <a:lnTo>
                    <a:pt x="23352" y="40282"/>
                  </a:lnTo>
                  <a:lnTo>
                    <a:pt x="23525" y="40225"/>
                  </a:lnTo>
                  <a:lnTo>
                    <a:pt x="23698" y="40167"/>
                  </a:lnTo>
                  <a:close/>
                  <a:moveTo>
                    <a:pt x="45552" y="40167"/>
                  </a:moveTo>
                  <a:lnTo>
                    <a:pt x="45725" y="40225"/>
                  </a:lnTo>
                  <a:lnTo>
                    <a:pt x="45898" y="40282"/>
                  </a:lnTo>
                  <a:lnTo>
                    <a:pt x="46042" y="40398"/>
                  </a:lnTo>
                  <a:lnTo>
                    <a:pt x="46186" y="40513"/>
                  </a:lnTo>
                  <a:lnTo>
                    <a:pt x="46301" y="40628"/>
                  </a:lnTo>
                  <a:lnTo>
                    <a:pt x="46387" y="40801"/>
                  </a:lnTo>
                  <a:lnTo>
                    <a:pt x="46474" y="40973"/>
                  </a:lnTo>
                  <a:lnTo>
                    <a:pt x="47741" y="44889"/>
                  </a:lnTo>
                  <a:lnTo>
                    <a:pt x="51858" y="44889"/>
                  </a:lnTo>
                  <a:lnTo>
                    <a:pt x="52060" y="44918"/>
                  </a:lnTo>
                  <a:lnTo>
                    <a:pt x="52232" y="44947"/>
                  </a:lnTo>
                  <a:lnTo>
                    <a:pt x="52405" y="45033"/>
                  </a:lnTo>
                  <a:lnTo>
                    <a:pt x="52549" y="45120"/>
                  </a:lnTo>
                  <a:lnTo>
                    <a:pt x="52693" y="45235"/>
                  </a:lnTo>
                  <a:lnTo>
                    <a:pt x="52808" y="45379"/>
                  </a:lnTo>
                  <a:lnTo>
                    <a:pt x="52924" y="45523"/>
                  </a:lnTo>
                  <a:lnTo>
                    <a:pt x="52981" y="45696"/>
                  </a:lnTo>
                  <a:lnTo>
                    <a:pt x="53039" y="45897"/>
                  </a:lnTo>
                  <a:lnTo>
                    <a:pt x="53039" y="46070"/>
                  </a:lnTo>
                  <a:lnTo>
                    <a:pt x="53039" y="46243"/>
                  </a:lnTo>
                  <a:lnTo>
                    <a:pt x="52981" y="46415"/>
                  </a:lnTo>
                  <a:lnTo>
                    <a:pt x="52924" y="46588"/>
                  </a:lnTo>
                  <a:lnTo>
                    <a:pt x="52808" y="46761"/>
                  </a:lnTo>
                  <a:lnTo>
                    <a:pt x="52693" y="46905"/>
                  </a:lnTo>
                  <a:lnTo>
                    <a:pt x="52549" y="47020"/>
                  </a:lnTo>
                  <a:lnTo>
                    <a:pt x="49209" y="49439"/>
                  </a:lnTo>
                  <a:lnTo>
                    <a:pt x="50505" y="53355"/>
                  </a:lnTo>
                  <a:lnTo>
                    <a:pt x="50534" y="53556"/>
                  </a:lnTo>
                  <a:lnTo>
                    <a:pt x="50562" y="53729"/>
                  </a:lnTo>
                  <a:lnTo>
                    <a:pt x="50534" y="53902"/>
                  </a:lnTo>
                  <a:lnTo>
                    <a:pt x="50505" y="54075"/>
                  </a:lnTo>
                  <a:lnTo>
                    <a:pt x="50418" y="54247"/>
                  </a:lnTo>
                  <a:lnTo>
                    <a:pt x="50332" y="54420"/>
                  </a:lnTo>
                  <a:lnTo>
                    <a:pt x="50217" y="54535"/>
                  </a:lnTo>
                  <a:lnTo>
                    <a:pt x="50073" y="54679"/>
                  </a:lnTo>
                  <a:lnTo>
                    <a:pt x="49900" y="54766"/>
                  </a:lnTo>
                  <a:lnTo>
                    <a:pt x="49727" y="54852"/>
                  </a:lnTo>
                  <a:lnTo>
                    <a:pt x="49555" y="54881"/>
                  </a:lnTo>
                  <a:lnTo>
                    <a:pt x="49209" y="54881"/>
                  </a:lnTo>
                  <a:lnTo>
                    <a:pt x="49008" y="54852"/>
                  </a:lnTo>
                  <a:lnTo>
                    <a:pt x="48864" y="54766"/>
                  </a:lnTo>
                  <a:lnTo>
                    <a:pt x="48691" y="54679"/>
                  </a:lnTo>
                  <a:lnTo>
                    <a:pt x="45351" y="52261"/>
                  </a:lnTo>
                  <a:lnTo>
                    <a:pt x="42011" y="54679"/>
                  </a:lnTo>
                  <a:lnTo>
                    <a:pt x="41867" y="54766"/>
                  </a:lnTo>
                  <a:lnTo>
                    <a:pt x="41694" y="54852"/>
                  </a:lnTo>
                  <a:lnTo>
                    <a:pt x="41521" y="54881"/>
                  </a:lnTo>
                  <a:lnTo>
                    <a:pt x="41147" y="54881"/>
                  </a:lnTo>
                  <a:lnTo>
                    <a:pt x="40974" y="54852"/>
                  </a:lnTo>
                  <a:lnTo>
                    <a:pt x="40801" y="54766"/>
                  </a:lnTo>
                  <a:lnTo>
                    <a:pt x="40629" y="54679"/>
                  </a:lnTo>
                  <a:lnTo>
                    <a:pt x="40485" y="54535"/>
                  </a:lnTo>
                  <a:lnTo>
                    <a:pt x="40369" y="54420"/>
                  </a:lnTo>
                  <a:lnTo>
                    <a:pt x="40283" y="54247"/>
                  </a:lnTo>
                  <a:lnTo>
                    <a:pt x="40225" y="54075"/>
                  </a:lnTo>
                  <a:lnTo>
                    <a:pt x="40168" y="53902"/>
                  </a:lnTo>
                  <a:lnTo>
                    <a:pt x="40168" y="53729"/>
                  </a:lnTo>
                  <a:lnTo>
                    <a:pt x="40168" y="53556"/>
                  </a:lnTo>
                  <a:lnTo>
                    <a:pt x="40225" y="53355"/>
                  </a:lnTo>
                  <a:lnTo>
                    <a:pt x="41492" y="49439"/>
                  </a:lnTo>
                  <a:lnTo>
                    <a:pt x="38152" y="47020"/>
                  </a:lnTo>
                  <a:lnTo>
                    <a:pt x="38008" y="46905"/>
                  </a:lnTo>
                  <a:lnTo>
                    <a:pt x="37893" y="46761"/>
                  </a:lnTo>
                  <a:lnTo>
                    <a:pt x="37807" y="46588"/>
                  </a:lnTo>
                  <a:lnTo>
                    <a:pt x="37720" y="46415"/>
                  </a:lnTo>
                  <a:lnTo>
                    <a:pt x="37692" y="46243"/>
                  </a:lnTo>
                  <a:lnTo>
                    <a:pt x="37663" y="46070"/>
                  </a:lnTo>
                  <a:lnTo>
                    <a:pt x="37692" y="45897"/>
                  </a:lnTo>
                  <a:lnTo>
                    <a:pt x="37720" y="45696"/>
                  </a:lnTo>
                  <a:lnTo>
                    <a:pt x="37807" y="45523"/>
                  </a:lnTo>
                  <a:lnTo>
                    <a:pt x="37893" y="45379"/>
                  </a:lnTo>
                  <a:lnTo>
                    <a:pt x="38008" y="45235"/>
                  </a:lnTo>
                  <a:lnTo>
                    <a:pt x="38152" y="45120"/>
                  </a:lnTo>
                  <a:lnTo>
                    <a:pt x="38296" y="45033"/>
                  </a:lnTo>
                  <a:lnTo>
                    <a:pt x="38469" y="44947"/>
                  </a:lnTo>
                  <a:lnTo>
                    <a:pt x="38642" y="44918"/>
                  </a:lnTo>
                  <a:lnTo>
                    <a:pt x="38843" y="44889"/>
                  </a:lnTo>
                  <a:lnTo>
                    <a:pt x="42961" y="44889"/>
                  </a:lnTo>
                  <a:lnTo>
                    <a:pt x="44228" y="40973"/>
                  </a:lnTo>
                  <a:lnTo>
                    <a:pt x="44314" y="40801"/>
                  </a:lnTo>
                  <a:lnTo>
                    <a:pt x="44401" y="40628"/>
                  </a:lnTo>
                  <a:lnTo>
                    <a:pt x="44516" y="40513"/>
                  </a:lnTo>
                  <a:lnTo>
                    <a:pt x="44660" y="40398"/>
                  </a:lnTo>
                  <a:lnTo>
                    <a:pt x="44804" y="40282"/>
                  </a:lnTo>
                  <a:lnTo>
                    <a:pt x="44976" y="40225"/>
                  </a:lnTo>
                  <a:lnTo>
                    <a:pt x="45178" y="40167"/>
                  </a:lnTo>
                  <a:close/>
                  <a:moveTo>
                    <a:pt x="66255" y="40167"/>
                  </a:moveTo>
                  <a:lnTo>
                    <a:pt x="66428" y="40225"/>
                  </a:lnTo>
                  <a:lnTo>
                    <a:pt x="66601" y="40282"/>
                  </a:lnTo>
                  <a:lnTo>
                    <a:pt x="66745" y="40398"/>
                  </a:lnTo>
                  <a:lnTo>
                    <a:pt x="66889" y="40513"/>
                  </a:lnTo>
                  <a:lnTo>
                    <a:pt x="67004" y="40628"/>
                  </a:lnTo>
                  <a:lnTo>
                    <a:pt x="67119" y="40801"/>
                  </a:lnTo>
                  <a:lnTo>
                    <a:pt x="67176" y="40973"/>
                  </a:lnTo>
                  <a:lnTo>
                    <a:pt x="68472" y="44889"/>
                  </a:lnTo>
                  <a:lnTo>
                    <a:pt x="72590" y="44889"/>
                  </a:lnTo>
                  <a:lnTo>
                    <a:pt x="72762" y="44918"/>
                  </a:lnTo>
                  <a:lnTo>
                    <a:pt x="72964" y="44947"/>
                  </a:lnTo>
                  <a:lnTo>
                    <a:pt x="73108" y="45033"/>
                  </a:lnTo>
                  <a:lnTo>
                    <a:pt x="73281" y="45120"/>
                  </a:lnTo>
                  <a:lnTo>
                    <a:pt x="73425" y="45235"/>
                  </a:lnTo>
                  <a:lnTo>
                    <a:pt x="73540" y="45379"/>
                  </a:lnTo>
                  <a:lnTo>
                    <a:pt x="73626" y="45523"/>
                  </a:lnTo>
                  <a:lnTo>
                    <a:pt x="73713" y="45696"/>
                  </a:lnTo>
                  <a:lnTo>
                    <a:pt x="73741" y="45897"/>
                  </a:lnTo>
                  <a:lnTo>
                    <a:pt x="73770" y="46070"/>
                  </a:lnTo>
                  <a:lnTo>
                    <a:pt x="73741" y="46243"/>
                  </a:lnTo>
                  <a:lnTo>
                    <a:pt x="73713" y="46415"/>
                  </a:lnTo>
                  <a:lnTo>
                    <a:pt x="73626" y="46588"/>
                  </a:lnTo>
                  <a:lnTo>
                    <a:pt x="73540" y="46761"/>
                  </a:lnTo>
                  <a:lnTo>
                    <a:pt x="73425" y="46905"/>
                  </a:lnTo>
                  <a:lnTo>
                    <a:pt x="73281" y="47020"/>
                  </a:lnTo>
                  <a:lnTo>
                    <a:pt x="69941" y="49439"/>
                  </a:lnTo>
                  <a:lnTo>
                    <a:pt x="71208" y="53355"/>
                  </a:lnTo>
                  <a:lnTo>
                    <a:pt x="71265" y="53556"/>
                  </a:lnTo>
                  <a:lnTo>
                    <a:pt x="71265" y="53729"/>
                  </a:lnTo>
                  <a:lnTo>
                    <a:pt x="71265" y="53902"/>
                  </a:lnTo>
                  <a:lnTo>
                    <a:pt x="71208" y="54075"/>
                  </a:lnTo>
                  <a:lnTo>
                    <a:pt x="71150" y="54247"/>
                  </a:lnTo>
                  <a:lnTo>
                    <a:pt x="71035" y="54420"/>
                  </a:lnTo>
                  <a:lnTo>
                    <a:pt x="70920" y="54535"/>
                  </a:lnTo>
                  <a:lnTo>
                    <a:pt x="70776" y="54679"/>
                  </a:lnTo>
                  <a:lnTo>
                    <a:pt x="70632" y="54766"/>
                  </a:lnTo>
                  <a:lnTo>
                    <a:pt x="70459" y="54852"/>
                  </a:lnTo>
                  <a:lnTo>
                    <a:pt x="70286" y="54881"/>
                  </a:lnTo>
                  <a:lnTo>
                    <a:pt x="69912" y="54881"/>
                  </a:lnTo>
                  <a:lnTo>
                    <a:pt x="69739" y="54852"/>
                  </a:lnTo>
                  <a:lnTo>
                    <a:pt x="69566" y="54766"/>
                  </a:lnTo>
                  <a:lnTo>
                    <a:pt x="69394" y="54679"/>
                  </a:lnTo>
                  <a:lnTo>
                    <a:pt x="66082" y="52261"/>
                  </a:lnTo>
                  <a:lnTo>
                    <a:pt x="62742" y="54679"/>
                  </a:lnTo>
                  <a:lnTo>
                    <a:pt x="62569" y="54766"/>
                  </a:lnTo>
                  <a:lnTo>
                    <a:pt x="62397" y="54852"/>
                  </a:lnTo>
                  <a:lnTo>
                    <a:pt x="62224" y="54881"/>
                  </a:lnTo>
                  <a:lnTo>
                    <a:pt x="61850" y="54881"/>
                  </a:lnTo>
                  <a:lnTo>
                    <a:pt x="61677" y="54852"/>
                  </a:lnTo>
                  <a:lnTo>
                    <a:pt x="61504" y="54766"/>
                  </a:lnTo>
                  <a:lnTo>
                    <a:pt x="61360" y="54679"/>
                  </a:lnTo>
                  <a:lnTo>
                    <a:pt x="61216" y="54535"/>
                  </a:lnTo>
                  <a:lnTo>
                    <a:pt x="61101" y="54420"/>
                  </a:lnTo>
                  <a:lnTo>
                    <a:pt x="60986" y="54247"/>
                  </a:lnTo>
                  <a:lnTo>
                    <a:pt x="60928" y="54075"/>
                  </a:lnTo>
                  <a:lnTo>
                    <a:pt x="60899" y="53902"/>
                  </a:lnTo>
                  <a:lnTo>
                    <a:pt x="60871" y="53729"/>
                  </a:lnTo>
                  <a:lnTo>
                    <a:pt x="60899" y="53556"/>
                  </a:lnTo>
                  <a:lnTo>
                    <a:pt x="60928" y="53355"/>
                  </a:lnTo>
                  <a:lnTo>
                    <a:pt x="62195" y="49439"/>
                  </a:lnTo>
                  <a:lnTo>
                    <a:pt x="58855" y="47020"/>
                  </a:lnTo>
                  <a:lnTo>
                    <a:pt x="58711" y="46905"/>
                  </a:lnTo>
                  <a:lnTo>
                    <a:pt x="58596" y="46761"/>
                  </a:lnTo>
                  <a:lnTo>
                    <a:pt x="58510" y="46588"/>
                  </a:lnTo>
                  <a:lnTo>
                    <a:pt x="58452" y="46415"/>
                  </a:lnTo>
                  <a:lnTo>
                    <a:pt x="58394" y="46243"/>
                  </a:lnTo>
                  <a:lnTo>
                    <a:pt x="58394" y="46070"/>
                  </a:lnTo>
                  <a:lnTo>
                    <a:pt x="58394" y="45897"/>
                  </a:lnTo>
                  <a:lnTo>
                    <a:pt x="58452" y="45696"/>
                  </a:lnTo>
                  <a:lnTo>
                    <a:pt x="58510" y="45523"/>
                  </a:lnTo>
                  <a:lnTo>
                    <a:pt x="58625" y="45379"/>
                  </a:lnTo>
                  <a:lnTo>
                    <a:pt x="58740" y="45235"/>
                  </a:lnTo>
                  <a:lnTo>
                    <a:pt x="58855" y="45120"/>
                  </a:lnTo>
                  <a:lnTo>
                    <a:pt x="59028" y="45033"/>
                  </a:lnTo>
                  <a:lnTo>
                    <a:pt x="59201" y="44947"/>
                  </a:lnTo>
                  <a:lnTo>
                    <a:pt x="59373" y="44918"/>
                  </a:lnTo>
                  <a:lnTo>
                    <a:pt x="59546" y="44889"/>
                  </a:lnTo>
                  <a:lnTo>
                    <a:pt x="63692" y="44889"/>
                  </a:lnTo>
                  <a:lnTo>
                    <a:pt x="64959" y="40973"/>
                  </a:lnTo>
                  <a:lnTo>
                    <a:pt x="65017" y="40801"/>
                  </a:lnTo>
                  <a:lnTo>
                    <a:pt x="65132" y="40628"/>
                  </a:lnTo>
                  <a:lnTo>
                    <a:pt x="65247" y="40513"/>
                  </a:lnTo>
                  <a:lnTo>
                    <a:pt x="65391" y="40398"/>
                  </a:lnTo>
                  <a:lnTo>
                    <a:pt x="65535" y="40282"/>
                  </a:lnTo>
                  <a:lnTo>
                    <a:pt x="65708" y="40225"/>
                  </a:lnTo>
                  <a:lnTo>
                    <a:pt x="65881" y="40167"/>
                  </a:lnTo>
                  <a:close/>
                  <a:moveTo>
                    <a:pt x="85576" y="0"/>
                  </a:moveTo>
                  <a:lnTo>
                    <a:pt x="85288" y="29"/>
                  </a:lnTo>
                  <a:lnTo>
                    <a:pt x="84971" y="58"/>
                  </a:lnTo>
                  <a:lnTo>
                    <a:pt x="84683" y="144"/>
                  </a:lnTo>
                  <a:lnTo>
                    <a:pt x="84424" y="259"/>
                  </a:lnTo>
                  <a:lnTo>
                    <a:pt x="84136" y="374"/>
                  </a:lnTo>
                  <a:lnTo>
                    <a:pt x="83877" y="547"/>
                  </a:lnTo>
                  <a:lnTo>
                    <a:pt x="83647" y="749"/>
                  </a:lnTo>
                  <a:lnTo>
                    <a:pt x="83416" y="950"/>
                  </a:lnTo>
                  <a:lnTo>
                    <a:pt x="83215" y="1181"/>
                  </a:lnTo>
                  <a:lnTo>
                    <a:pt x="83042" y="1382"/>
                  </a:lnTo>
                  <a:lnTo>
                    <a:pt x="82898" y="1641"/>
                  </a:lnTo>
                  <a:lnTo>
                    <a:pt x="82754" y="1872"/>
                  </a:lnTo>
                  <a:lnTo>
                    <a:pt x="82610" y="2160"/>
                  </a:lnTo>
                  <a:lnTo>
                    <a:pt x="82495" y="2447"/>
                  </a:lnTo>
                  <a:lnTo>
                    <a:pt x="82293" y="3052"/>
                  </a:lnTo>
                  <a:lnTo>
                    <a:pt x="82149" y="3743"/>
                  </a:lnTo>
                  <a:lnTo>
                    <a:pt x="82063" y="4492"/>
                  </a:lnTo>
                  <a:lnTo>
                    <a:pt x="82005" y="5298"/>
                  </a:lnTo>
                  <a:lnTo>
                    <a:pt x="82005" y="6162"/>
                  </a:lnTo>
                  <a:lnTo>
                    <a:pt x="82034" y="7198"/>
                  </a:lnTo>
                  <a:lnTo>
                    <a:pt x="82034" y="8149"/>
                  </a:lnTo>
                  <a:lnTo>
                    <a:pt x="81977" y="9041"/>
                  </a:lnTo>
                  <a:lnTo>
                    <a:pt x="81890" y="9934"/>
                  </a:lnTo>
                  <a:lnTo>
                    <a:pt x="81804" y="10826"/>
                  </a:lnTo>
                  <a:lnTo>
                    <a:pt x="81660" y="11748"/>
                  </a:lnTo>
                  <a:lnTo>
                    <a:pt x="81314" y="13792"/>
                  </a:lnTo>
                  <a:lnTo>
                    <a:pt x="81228" y="14138"/>
                  </a:lnTo>
                  <a:lnTo>
                    <a:pt x="81142" y="14483"/>
                  </a:lnTo>
                  <a:lnTo>
                    <a:pt x="81026" y="14800"/>
                  </a:lnTo>
                  <a:lnTo>
                    <a:pt x="80882" y="15117"/>
                  </a:lnTo>
                  <a:lnTo>
                    <a:pt x="80738" y="15433"/>
                  </a:lnTo>
                  <a:lnTo>
                    <a:pt x="80566" y="15721"/>
                  </a:lnTo>
                  <a:lnTo>
                    <a:pt x="80393" y="15952"/>
                  </a:lnTo>
                  <a:lnTo>
                    <a:pt x="80220" y="16182"/>
                  </a:lnTo>
                  <a:lnTo>
                    <a:pt x="67781" y="28851"/>
                  </a:lnTo>
                  <a:lnTo>
                    <a:pt x="67320" y="29312"/>
                  </a:lnTo>
                  <a:lnTo>
                    <a:pt x="66889" y="29686"/>
                  </a:lnTo>
                  <a:lnTo>
                    <a:pt x="66428" y="30003"/>
                  </a:lnTo>
                  <a:lnTo>
                    <a:pt x="65938" y="30233"/>
                  </a:lnTo>
                  <a:lnTo>
                    <a:pt x="65449" y="30406"/>
                  </a:lnTo>
                  <a:lnTo>
                    <a:pt x="64931" y="30550"/>
                  </a:lnTo>
                  <a:lnTo>
                    <a:pt x="64355" y="30608"/>
                  </a:lnTo>
                  <a:lnTo>
                    <a:pt x="63721" y="30636"/>
                  </a:lnTo>
                  <a:lnTo>
                    <a:pt x="19580" y="30636"/>
                  </a:lnTo>
                  <a:lnTo>
                    <a:pt x="18918" y="30665"/>
                  </a:lnTo>
                  <a:lnTo>
                    <a:pt x="18285" y="30723"/>
                  </a:lnTo>
                  <a:lnTo>
                    <a:pt x="17680" y="30780"/>
                  </a:lnTo>
                  <a:lnTo>
                    <a:pt x="17104" y="30896"/>
                  </a:lnTo>
                  <a:lnTo>
                    <a:pt x="16557" y="31040"/>
                  </a:lnTo>
                  <a:lnTo>
                    <a:pt x="16039" y="31212"/>
                  </a:lnTo>
                  <a:lnTo>
                    <a:pt x="15520" y="31443"/>
                  </a:lnTo>
                  <a:lnTo>
                    <a:pt x="15031" y="31702"/>
                  </a:lnTo>
                  <a:lnTo>
                    <a:pt x="14570" y="31961"/>
                  </a:lnTo>
                  <a:lnTo>
                    <a:pt x="14138" y="32307"/>
                  </a:lnTo>
                  <a:lnTo>
                    <a:pt x="13706" y="32652"/>
                  </a:lnTo>
                  <a:lnTo>
                    <a:pt x="13332" y="33055"/>
                  </a:lnTo>
                  <a:lnTo>
                    <a:pt x="12929" y="33487"/>
                  </a:lnTo>
                  <a:lnTo>
                    <a:pt x="12555" y="33977"/>
                  </a:lnTo>
                  <a:lnTo>
                    <a:pt x="12209" y="34495"/>
                  </a:lnTo>
                  <a:lnTo>
                    <a:pt x="11864" y="35042"/>
                  </a:lnTo>
                  <a:lnTo>
                    <a:pt x="0" y="53902"/>
                  </a:lnTo>
                  <a:lnTo>
                    <a:pt x="7573" y="59344"/>
                  </a:lnTo>
                  <a:lnTo>
                    <a:pt x="10798" y="54420"/>
                  </a:lnTo>
                  <a:lnTo>
                    <a:pt x="10798" y="63663"/>
                  </a:lnTo>
                  <a:lnTo>
                    <a:pt x="76333" y="63663"/>
                  </a:lnTo>
                  <a:lnTo>
                    <a:pt x="76534" y="63173"/>
                  </a:lnTo>
                  <a:lnTo>
                    <a:pt x="78492" y="58826"/>
                  </a:lnTo>
                  <a:lnTo>
                    <a:pt x="80479" y="54478"/>
                  </a:lnTo>
                  <a:lnTo>
                    <a:pt x="84453" y="45897"/>
                  </a:lnTo>
                  <a:lnTo>
                    <a:pt x="86123" y="42298"/>
                  </a:lnTo>
                  <a:lnTo>
                    <a:pt x="86584" y="41319"/>
                  </a:lnTo>
                  <a:lnTo>
                    <a:pt x="90154" y="42816"/>
                  </a:lnTo>
                  <a:lnTo>
                    <a:pt x="96489" y="45494"/>
                  </a:lnTo>
                  <a:lnTo>
                    <a:pt x="99598" y="46847"/>
                  </a:lnTo>
                  <a:lnTo>
                    <a:pt x="102679" y="48201"/>
                  </a:lnTo>
                  <a:lnTo>
                    <a:pt x="103399" y="48489"/>
                  </a:lnTo>
                  <a:lnTo>
                    <a:pt x="103745" y="48604"/>
                  </a:lnTo>
                  <a:lnTo>
                    <a:pt x="104090" y="48690"/>
                  </a:lnTo>
                  <a:lnTo>
                    <a:pt x="104407" y="48777"/>
                  </a:lnTo>
                  <a:lnTo>
                    <a:pt x="104752" y="48805"/>
                  </a:lnTo>
                  <a:lnTo>
                    <a:pt x="105069" y="48834"/>
                  </a:lnTo>
                  <a:lnTo>
                    <a:pt x="105386" y="48863"/>
                  </a:lnTo>
                  <a:lnTo>
                    <a:pt x="105703" y="48834"/>
                  </a:lnTo>
                  <a:lnTo>
                    <a:pt x="106019" y="48805"/>
                  </a:lnTo>
                  <a:lnTo>
                    <a:pt x="106307" y="48777"/>
                  </a:lnTo>
                  <a:lnTo>
                    <a:pt x="106624" y="48719"/>
                  </a:lnTo>
                  <a:lnTo>
                    <a:pt x="106912" y="48633"/>
                  </a:lnTo>
                  <a:lnTo>
                    <a:pt x="107200" y="48517"/>
                  </a:lnTo>
                  <a:lnTo>
                    <a:pt x="107488" y="48402"/>
                  </a:lnTo>
                  <a:lnTo>
                    <a:pt x="107747" y="48258"/>
                  </a:lnTo>
                  <a:lnTo>
                    <a:pt x="108035" y="48085"/>
                  </a:lnTo>
                  <a:lnTo>
                    <a:pt x="108294" y="47913"/>
                  </a:lnTo>
                  <a:lnTo>
                    <a:pt x="108582" y="47711"/>
                  </a:lnTo>
                  <a:lnTo>
                    <a:pt x="108841" y="47481"/>
                  </a:lnTo>
                  <a:lnTo>
                    <a:pt x="109359" y="46963"/>
                  </a:lnTo>
                  <a:lnTo>
                    <a:pt x="109849" y="46387"/>
                  </a:lnTo>
                  <a:lnTo>
                    <a:pt x="110166" y="45984"/>
                  </a:lnTo>
                  <a:lnTo>
                    <a:pt x="110454" y="45552"/>
                  </a:lnTo>
                  <a:lnTo>
                    <a:pt x="110742" y="45149"/>
                  </a:lnTo>
                  <a:lnTo>
                    <a:pt x="110972" y="44717"/>
                  </a:lnTo>
                  <a:lnTo>
                    <a:pt x="111202" y="44285"/>
                  </a:lnTo>
                  <a:lnTo>
                    <a:pt x="111404" y="43853"/>
                  </a:lnTo>
                  <a:lnTo>
                    <a:pt x="111605" y="43421"/>
                  </a:lnTo>
                  <a:lnTo>
                    <a:pt x="111778" y="42960"/>
                  </a:lnTo>
                  <a:lnTo>
                    <a:pt x="111922" y="42528"/>
                  </a:lnTo>
                  <a:lnTo>
                    <a:pt x="112037" y="42068"/>
                  </a:lnTo>
                  <a:lnTo>
                    <a:pt x="112152" y="41636"/>
                  </a:lnTo>
                  <a:lnTo>
                    <a:pt x="112239" y="41175"/>
                  </a:lnTo>
                  <a:lnTo>
                    <a:pt x="112296" y="40714"/>
                  </a:lnTo>
                  <a:lnTo>
                    <a:pt x="112325" y="40254"/>
                  </a:lnTo>
                  <a:lnTo>
                    <a:pt x="112354" y="39822"/>
                  </a:lnTo>
                  <a:lnTo>
                    <a:pt x="112354" y="39361"/>
                  </a:lnTo>
                  <a:lnTo>
                    <a:pt x="112325" y="38900"/>
                  </a:lnTo>
                  <a:lnTo>
                    <a:pt x="112268" y="38440"/>
                  </a:lnTo>
                  <a:lnTo>
                    <a:pt x="112210" y="37979"/>
                  </a:lnTo>
                  <a:lnTo>
                    <a:pt x="112124" y="37518"/>
                  </a:lnTo>
                  <a:lnTo>
                    <a:pt x="112037" y="37057"/>
                  </a:lnTo>
                  <a:lnTo>
                    <a:pt x="111893" y="36597"/>
                  </a:lnTo>
                  <a:lnTo>
                    <a:pt x="111749" y="36165"/>
                  </a:lnTo>
                  <a:lnTo>
                    <a:pt x="111577" y="35704"/>
                  </a:lnTo>
                  <a:lnTo>
                    <a:pt x="111404" y="35243"/>
                  </a:lnTo>
                  <a:lnTo>
                    <a:pt x="111173" y="34783"/>
                  </a:lnTo>
                  <a:lnTo>
                    <a:pt x="110943" y="34351"/>
                  </a:lnTo>
                  <a:lnTo>
                    <a:pt x="110684" y="33919"/>
                  </a:lnTo>
                  <a:lnTo>
                    <a:pt x="110425" y="33458"/>
                  </a:lnTo>
                  <a:lnTo>
                    <a:pt x="110137" y="33026"/>
                  </a:lnTo>
                  <a:lnTo>
                    <a:pt x="109820" y="32594"/>
                  </a:lnTo>
                  <a:lnTo>
                    <a:pt x="109475" y="32163"/>
                  </a:lnTo>
                  <a:lnTo>
                    <a:pt x="107488" y="29686"/>
                  </a:lnTo>
                  <a:lnTo>
                    <a:pt x="105501" y="27210"/>
                  </a:lnTo>
                  <a:lnTo>
                    <a:pt x="101585" y="22258"/>
                  </a:lnTo>
                  <a:lnTo>
                    <a:pt x="99109" y="19119"/>
                  </a:lnTo>
                  <a:lnTo>
                    <a:pt x="99800" y="18198"/>
                  </a:lnTo>
                  <a:lnTo>
                    <a:pt x="100721" y="16902"/>
                  </a:lnTo>
                  <a:lnTo>
                    <a:pt x="101614" y="15606"/>
                  </a:lnTo>
                  <a:lnTo>
                    <a:pt x="102478" y="14310"/>
                  </a:lnTo>
                  <a:lnTo>
                    <a:pt x="102881" y="13648"/>
                  </a:lnTo>
                  <a:lnTo>
                    <a:pt x="103284" y="12986"/>
                  </a:lnTo>
                  <a:lnTo>
                    <a:pt x="103457" y="12612"/>
                  </a:lnTo>
                  <a:lnTo>
                    <a:pt x="103716" y="12036"/>
                  </a:lnTo>
                  <a:lnTo>
                    <a:pt x="103860" y="11690"/>
                  </a:lnTo>
                  <a:lnTo>
                    <a:pt x="104004" y="11316"/>
                  </a:lnTo>
                  <a:lnTo>
                    <a:pt x="104119" y="10884"/>
                  </a:lnTo>
                  <a:lnTo>
                    <a:pt x="104234" y="10452"/>
                  </a:lnTo>
                  <a:lnTo>
                    <a:pt x="104292" y="10020"/>
                  </a:lnTo>
                  <a:lnTo>
                    <a:pt x="104349" y="9560"/>
                  </a:lnTo>
                  <a:lnTo>
                    <a:pt x="104349" y="9099"/>
                  </a:lnTo>
                  <a:lnTo>
                    <a:pt x="104292" y="8638"/>
                  </a:lnTo>
                  <a:lnTo>
                    <a:pt x="104205" y="8177"/>
                  </a:lnTo>
                  <a:lnTo>
                    <a:pt x="104119" y="7976"/>
                  </a:lnTo>
                  <a:lnTo>
                    <a:pt x="104033" y="7746"/>
                  </a:lnTo>
                  <a:lnTo>
                    <a:pt x="103917" y="7544"/>
                  </a:lnTo>
                  <a:lnTo>
                    <a:pt x="103802" y="7342"/>
                  </a:lnTo>
                  <a:lnTo>
                    <a:pt x="103658" y="7141"/>
                  </a:lnTo>
                  <a:lnTo>
                    <a:pt x="103486" y="6968"/>
                  </a:lnTo>
                  <a:lnTo>
                    <a:pt x="103255" y="6767"/>
                  </a:lnTo>
                  <a:lnTo>
                    <a:pt x="103025" y="6594"/>
                  </a:lnTo>
                  <a:lnTo>
                    <a:pt x="102794" y="6421"/>
                  </a:lnTo>
                  <a:lnTo>
                    <a:pt x="102507" y="6306"/>
                  </a:lnTo>
                  <a:lnTo>
                    <a:pt x="102247" y="6219"/>
                  </a:lnTo>
                  <a:lnTo>
                    <a:pt x="101959" y="6133"/>
                  </a:lnTo>
                  <a:lnTo>
                    <a:pt x="101643" y="6104"/>
                  </a:lnTo>
                  <a:lnTo>
                    <a:pt x="101355" y="6075"/>
                  </a:lnTo>
                  <a:lnTo>
                    <a:pt x="100865" y="6104"/>
                  </a:lnTo>
                  <a:lnTo>
                    <a:pt x="100376" y="6191"/>
                  </a:lnTo>
                  <a:lnTo>
                    <a:pt x="99915" y="6335"/>
                  </a:lnTo>
                  <a:lnTo>
                    <a:pt x="99483" y="6507"/>
                  </a:lnTo>
                  <a:lnTo>
                    <a:pt x="99051" y="6709"/>
                  </a:lnTo>
                  <a:lnTo>
                    <a:pt x="98648" y="6910"/>
                  </a:lnTo>
                  <a:lnTo>
                    <a:pt x="97957" y="7314"/>
                  </a:lnTo>
                  <a:lnTo>
                    <a:pt x="97784" y="7400"/>
                  </a:lnTo>
                  <a:lnTo>
                    <a:pt x="96431" y="8206"/>
                  </a:lnTo>
                  <a:lnTo>
                    <a:pt x="95078" y="9012"/>
                  </a:lnTo>
                  <a:lnTo>
                    <a:pt x="92371" y="10769"/>
                  </a:lnTo>
                  <a:lnTo>
                    <a:pt x="92112" y="10913"/>
                  </a:lnTo>
                  <a:lnTo>
                    <a:pt x="90759" y="7573"/>
                  </a:lnTo>
                  <a:lnTo>
                    <a:pt x="89751" y="5068"/>
                  </a:lnTo>
                  <a:lnTo>
                    <a:pt x="88685" y="2419"/>
                  </a:lnTo>
                  <a:lnTo>
                    <a:pt x="88570" y="2131"/>
                  </a:lnTo>
                  <a:lnTo>
                    <a:pt x="88455" y="1872"/>
                  </a:lnTo>
                  <a:lnTo>
                    <a:pt x="88311" y="1641"/>
                  </a:lnTo>
                  <a:lnTo>
                    <a:pt x="88138" y="1411"/>
                  </a:lnTo>
                  <a:lnTo>
                    <a:pt x="87966" y="1181"/>
                  </a:lnTo>
                  <a:lnTo>
                    <a:pt x="87793" y="979"/>
                  </a:lnTo>
                  <a:lnTo>
                    <a:pt x="87620" y="806"/>
                  </a:lnTo>
                  <a:lnTo>
                    <a:pt x="87419" y="633"/>
                  </a:lnTo>
                  <a:lnTo>
                    <a:pt x="87217" y="489"/>
                  </a:lnTo>
                  <a:lnTo>
                    <a:pt x="86987" y="374"/>
                  </a:lnTo>
                  <a:lnTo>
                    <a:pt x="86785" y="259"/>
                  </a:lnTo>
                  <a:lnTo>
                    <a:pt x="86555" y="173"/>
                  </a:lnTo>
                  <a:lnTo>
                    <a:pt x="86324" y="86"/>
                  </a:lnTo>
                  <a:lnTo>
                    <a:pt x="86065" y="29"/>
                  </a:lnTo>
                  <a:lnTo>
                    <a:pt x="858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 name="Google Shape;1437;p36"/>
          <p:cNvGrpSpPr/>
          <p:nvPr/>
        </p:nvGrpSpPr>
        <p:grpSpPr>
          <a:xfrm flipH="1">
            <a:off x="2726951" y="1788608"/>
            <a:ext cx="594491" cy="435791"/>
            <a:chOff x="2251950" y="-2650324"/>
            <a:chExt cx="3033120" cy="2263848"/>
          </a:xfrm>
        </p:grpSpPr>
        <p:sp>
          <p:nvSpPr>
            <p:cNvPr id="1438" name="Google Shape;1438;p36"/>
            <p:cNvSpPr/>
            <p:nvPr/>
          </p:nvSpPr>
          <p:spPr>
            <a:xfrm>
              <a:off x="2279623" y="-2650324"/>
              <a:ext cx="2451859" cy="734994"/>
            </a:xfrm>
            <a:custGeom>
              <a:avLst/>
              <a:gdLst/>
              <a:ahLst/>
              <a:cxnLst/>
              <a:rect l="l" t="t" r="r" b="b"/>
              <a:pathLst>
                <a:path w="96921" h="29054" extrusionOk="0">
                  <a:moveTo>
                    <a:pt x="24878" y="7803"/>
                  </a:moveTo>
                  <a:lnTo>
                    <a:pt x="25108" y="7832"/>
                  </a:lnTo>
                  <a:lnTo>
                    <a:pt x="25281" y="7890"/>
                  </a:lnTo>
                  <a:lnTo>
                    <a:pt x="25483" y="7947"/>
                  </a:lnTo>
                  <a:lnTo>
                    <a:pt x="25655" y="8063"/>
                  </a:lnTo>
                  <a:lnTo>
                    <a:pt x="25799" y="8178"/>
                  </a:lnTo>
                  <a:lnTo>
                    <a:pt x="25943" y="8351"/>
                  </a:lnTo>
                  <a:lnTo>
                    <a:pt x="26030" y="8523"/>
                  </a:lnTo>
                  <a:lnTo>
                    <a:pt x="26116" y="8696"/>
                  </a:lnTo>
                  <a:lnTo>
                    <a:pt x="27527" y="13015"/>
                  </a:lnTo>
                  <a:lnTo>
                    <a:pt x="32048" y="13015"/>
                  </a:lnTo>
                  <a:lnTo>
                    <a:pt x="32249" y="13044"/>
                  </a:lnTo>
                  <a:lnTo>
                    <a:pt x="32451" y="13073"/>
                  </a:lnTo>
                  <a:lnTo>
                    <a:pt x="32652" y="13159"/>
                  </a:lnTo>
                  <a:lnTo>
                    <a:pt x="32825" y="13274"/>
                  </a:lnTo>
                  <a:lnTo>
                    <a:pt x="32969" y="13389"/>
                  </a:lnTo>
                  <a:lnTo>
                    <a:pt x="33084" y="13533"/>
                  </a:lnTo>
                  <a:lnTo>
                    <a:pt x="33199" y="13706"/>
                  </a:lnTo>
                  <a:lnTo>
                    <a:pt x="33286" y="13908"/>
                  </a:lnTo>
                  <a:lnTo>
                    <a:pt x="33343" y="14109"/>
                  </a:lnTo>
                  <a:lnTo>
                    <a:pt x="33343" y="14311"/>
                  </a:lnTo>
                  <a:lnTo>
                    <a:pt x="33343" y="14512"/>
                  </a:lnTo>
                  <a:lnTo>
                    <a:pt x="33286" y="14714"/>
                  </a:lnTo>
                  <a:lnTo>
                    <a:pt x="33199" y="14887"/>
                  </a:lnTo>
                  <a:lnTo>
                    <a:pt x="33113" y="15059"/>
                  </a:lnTo>
                  <a:lnTo>
                    <a:pt x="32969" y="15203"/>
                  </a:lnTo>
                  <a:lnTo>
                    <a:pt x="32825" y="15347"/>
                  </a:lnTo>
                  <a:lnTo>
                    <a:pt x="29140" y="18025"/>
                  </a:lnTo>
                  <a:lnTo>
                    <a:pt x="30550" y="22344"/>
                  </a:lnTo>
                  <a:lnTo>
                    <a:pt x="30608" y="22546"/>
                  </a:lnTo>
                  <a:lnTo>
                    <a:pt x="30608" y="22747"/>
                  </a:lnTo>
                  <a:lnTo>
                    <a:pt x="30579" y="22949"/>
                  </a:lnTo>
                  <a:lnTo>
                    <a:pt x="30550" y="23122"/>
                  </a:lnTo>
                  <a:lnTo>
                    <a:pt x="30464" y="23323"/>
                  </a:lnTo>
                  <a:lnTo>
                    <a:pt x="30378" y="23496"/>
                  </a:lnTo>
                  <a:lnTo>
                    <a:pt x="30234" y="23640"/>
                  </a:lnTo>
                  <a:lnTo>
                    <a:pt x="30090" y="23784"/>
                  </a:lnTo>
                  <a:lnTo>
                    <a:pt x="29888" y="23870"/>
                  </a:lnTo>
                  <a:lnTo>
                    <a:pt x="29715" y="23957"/>
                  </a:lnTo>
                  <a:lnTo>
                    <a:pt x="29514" y="24014"/>
                  </a:lnTo>
                  <a:lnTo>
                    <a:pt x="29111" y="24014"/>
                  </a:lnTo>
                  <a:lnTo>
                    <a:pt x="28938" y="23957"/>
                  </a:lnTo>
                  <a:lnTo>
                    <a:pt x="28736" y="23870"/>
                  </a:lnTo>
                  <a:lnTo>
                    <a:pt x="28564" y="23784"/>
                  </a:lnTo>
                  <a:lnTo>
                    <a:pt x="24878" y="21106"/>
                  </a:lnTo>
                  <a:lnTo>
                    <a:pt x="21221" y="23784"/>
                  </a:lnTo>
                  <a:lnTo>
                    <a:pt x="21048" y="23870"/>
                  </a:lnTo>
                  <a:lnTo>
                    <a:pt x="20847" y="23957"/>
                  </a:lnTo>
                  <a:lnTo>
                    <a:pt x="20674" y="24014"/>
                  </a:lnTo>
                  <a:lnTo>
                    <a:pt x="20271" y="24014"/>
                  </a:lnTo>
                  <a:lnTo>
                    <a:pt x="20069" y="23957"/>
                  </a:lnTo>
                  <a:lnTo>
                    <a:pt x="19868" y="23870"/>
                  </a:lnTo>
                  <a:lnTo>
                    <a:pt x="19695" y="23784"/>
                  </a:lnTo>
                  <a:lnTo>
                    <a:pt x="19551" y="23640"/>
                  </a:lnTo>
                  <a:lnTo>
                    <a:pt x="19407" y="23496"/>
                  </a:lnTo>
                  <a:lnTo>
                    <a:pt x="19321" y="23323"/>
                  </a:lnTo>
                  <a:lnTo>
                    <a:pt x="19234" y="23122"/>
                  </a:lnTo>
                  <a:lnTo>
                    <a:pt x="19177" y="22949"/>
                  </a:lnTo>
                  <a:lnTo>
                    <a:pt x="19177" y="22747"/>
                  </a:lnTo>
                  <a:lnTo>
                    <a:pt x="19177" y="22546"/>
                  </a:lnTo>
                  <a:lnTo>
                    <a:pt x="19234" y="22344"/>
                  </a:lnTo>
                  <a:lnTo>
                    <a:pt x="20645" y="18025"/>
                  </a:lnTo>
                  <a:lnTo>
                    <a:pt x="16960" y="15347"/>
                  </a:lnTo>
                  <a:lnTo>
                    <a:pt x="16816" y="15203"/>
                  </a:lnTo>
                  <a:lnTo>
                    <a:pt x="16672" y="15059"/>
                  </a:lnTo>
                  <a:lnTo>
                    <a:pt x="16585" y="14887"/>
                  </a:lnTo>
                  <a:lnTo>
                    <a:pt x="16499" y="14714"/>
                  </a:lnTo>
                  <a:lnTo>
                    <a:pt x="16441" y="14512"/>
                  </a:lnTo>
                  <a:lnTo>
                    <a:pt x="16441" y="14311"/>
                  </a:lnTo>
                  <a:lnTo>
                    <a:pt x="16441" y="14109"/>
                  </a:lnTo>
                  <a:lnTo>
                    <a:pt x="16499" y="13908"/>
                  </a:lnTo>
                  <a:lnTo>
                    <a:pt x="16585" y="13706"/>
                  </a:lnTo>
                  <a:lnTo>
                    <a:pt x="16672" y="13533"/>
                  </a:lnTo>
                  <a:lnTo>
                    <a:pt x="16816" y="13389"/>
                  </a:lnTo>
                  <a:lnTo>
                    <a:pt x="16960" y="13274"/>
                  </a:lnTo>
                  <a:lnTo>
                    <a:pt x="17132" y="13159"/>
                  </a:lnTo>
                  <a:lnTo>
                    <a:pt x="17334" y="13073"/>
                  </a:lnTo>
                  <a:lnTo>
                    <a:pt x="17507" y="13044"/>
                  </a:lnTo>
                  <a:lnTo>
                    <a:pt x="17737" y="13015"/>
                  </a:lnTo>
                  <a:lnTo>
                    <a:pt x="22258" y="13015"/>
                  </a:lnTo>
                  <a:lnTo>
                    <a:pt x="23669" y="8696"/>
                  </a:lnTo>
                  <a:lnTo>
                    <a:pt x="23755" y="8523"/>
                  </a:lnTo>
                  <a:lnTo>
                    <a:pt x="23841" y="8351"/>
                  </a:lnTo>
                  <a:lnTo>
                    <a:pt x="23985" y="8178"/>
                  </a:lnTo>
                  <a:lnTo>
                    <a:pt x="24129" y="8063"/>
                  </a:lnTo>
                  <a:lnTo>
                    <a:pt x="24302" y="7947"/>
                  </a:lnTo>
                  <a:lnTo>
                    <a:pt x="24475" y="7890"/>
                  </a:lnTo>
                  <a:lnTo>
                    <a:pt x="24676" y="7832"/>
                  </a:lnTo>
                  <a:lnTo>
                    <a:pt x="24878" y="7803"/>
                  </a:lnTo>
                  <a:close/>
                  <a:moveTo>
                    <a:pt x="48489" y="7803"/>
                  </a:moveTo>
                  <a:lnTo>
                    <a:pt x="48691" y="7832"/>
                  </a:lnTo>
                  <a:lnTo>
                    <a:pt x="48892" y="7890"/>
                  </a:lnTo>
                  <a:lnTo>
                    <a:pt x="49094" y="7947"/>
                  </a:lnTo>
                  <a:lnTo>
                    <a:pt x="49238" y="8063"/>
                  </a:lnTo>
                  <a:lnTo>
                    <a:pt x="49410" y="8178"/>
                  </a:lnTo>
                  <a:lnTo>
                    <a:pt x="49526" y="8351"/>
                  </a:lnTo>
                  <a:lnTo>
                    <a:pt x="49641" y="8523"/>
                  </a:lnTo>
                  <a:lnTo>
                    <a:pt x="49727" y="8696"/>
                  </a:lnTo>
                  <a:lnTo>
                    <a:pt x="51109" y="13015"/>
                  </a:lnTo>
                  <a:lnTo>
                    <a:pt x="55659" y="13015"/>
                  </a:lnTo>
                  <a:lnTo>
                    <a:pt x="55860" y="13044"/>
                  </a:lnTo>
                  <a:lnTo>
                    <a:pt x="56062" y="13073"/>
                  </a:lnTo>
                  <a:lnTo>
                    <a:pt x="56235" y="13159"/>
                  </a:lnTo>
                  <a:lnTo>
                    <a:pt x="56407" y="13274"/>
                  </a:lnTo>
                  <a:lnTo>
                    <a:pt x="56580" y="13389"/>
                  </a:lnTo>
                  <a:lnTo>
                    <a:pt x="56695" y="13533"/>
                  </a:lnTo>
                  <a:lnTo>
                    <a:pt x="56810" y="13706"/>
                  </a:lnTo>
                  <a:lnTo>
                    <a:pt x="56897" y="13908"/>
                  </a:lnTo>
                  <a:lnTo>
                    <a:pt x="56926" y="14109"/>
                  </a:lnTo>
                  <a:lnTo>
                    <a:pt x="56954" y="14311"/>
                  </a:lnTo>
                  <a:lnTo>
                    <a:pt x="56926" y="14512"/>
                  </a:lnTo>
                  <a:lnTo>
                    <a:pt x="56897" y="14714"/>
                  </a:lnTo>
                  <a:lnTo>
                    <a:pt x="56810" y="14887"/>
                  </a:lnTo>
                  <a:lnTo>
                    <a:pt x="56695" y="15059"/>
                  </a:lnTo>
                  <a:lnTo>
                    <a:pt x="56580" y="15203"/>
                  </a:lnTo>
                  <a:lnTo>
                    <a:pt x="56407" y="15347"/>
                  </a:lnTo>
                  <a:lnTo>
                    <a:pt x="52750" y="18025"/>
                  </a:lnTo>
                  <a:lnTo>
                    <a:pt x="54161" y="22344"/>
                  </a:lnTo>
                  <a:lnTo>
                    <a:pt x="54190" y="22546"/>
                  </a:lnTo>
                  <a:lnTo>
                    <a:pt x="54219" y="22747"/>
                  </a:lnTo>
                  <a:lnTo>
                    <a:pt x="54190" y="22949"/>
                  </a:lnTo>
                  <a:lnTo>
                    <a:pt x="54161" y="23122"/>
                  </a:lnTo>
                  <a:lnTo>
                    <a:pt x="54075" y="23323"/>
                  </a:lnTo>
                  <a:lnTo>
                    <a:pt x="53960" y="23496"/>
                  </a:lnTo>
                  <a:lnTo>
                    <a:pt x="53845" y="23640"/>
                  </a:lnTo>
                  <a:lnTo>
                    <a:pt x="53672" y="23784"/>
                  </a:lnTo>
                  <a:lnTo>
                    <a:pt x="53499" y="23870"/>
                  </a:lnTo>
                  <a:lnTo>
                    <a:pt x="53326" y="23957"/>
                  </a:lnTo>
                  <a:lnTo>
                    <a:pt x="53125" y="24014"/>
                  </a:lnTo>
                  <a:lnTo>
                    <a:pt x="52722" y="24014"/>
                  </a:lnTo>
                  <a:lnTo>
                    <a:pt x="52520" y="23957"/>
                  </a:lnTo>
                  <a:lnTo>
                    <a:pt x="52347" y="23870"/>
                  </a:lnTo>
                  <a:lnTo>
                    <a:pt x="52175" y="23784"/>
                  </a:lnTo>
                  <a:lnTo>
                    <a:pt x="48489" y="21106"/>
                  </a:lnTo>
                  <a:lnTo>
                    <a:pt x="44832" y="23784"/>
                  </a:lnTo>
                  <a:lnTo>
                    <a:pt x="44659" y="23870"/>
                  </a:lnTo>
                  <a:lnTo>
                    <a:pt x="44458" y="23957"/>
                  </a:lnTo>
                  <a:lnTo>
                    <a:pt x="44256" y="24014"/>
                  </a:lnTo>
                  <a:lnTo>
                    <a:pt x="43853" y="24014"/>
                  </a:lnTo>
                  <a:lnTo>
                    <a:pt x="43680" y="23957"/>
                  </a:lnTo>
                  <a:lnTo>
                    <a:pt x="43479" y="23870"/>
                  </a:lnTo>
                  <a:lnTo>
                    <a:pt x="43306" y="23784"/>
                  </a:lnTo>
                  <a:lnTo>
                    <a:pt x="43162" y="23640"/>
                  </a:lnTo>
                  <a:lnTo>
                    <a:pt x="43018" y="23496"/>
                  </a:lnTo>
                  <a:lnTo>
                    <a:pt x="42903" y="23323"/>
                  </a:lnTo>
                  <a:lnTo>
                    <a:pt x="42845" y="23122"/>
                  </a:lnTo>
                  <a:lnTo>
                    <a:pt x="42788" y="22949"/>
                  </a:lnTo>
                  <a:lnTo>
                    <a:pt x="42788" y="22747"/>
                  </a:lnTo>
                  <a:lnTo>
                    <a:pt x="42788" y="22546"/>
                  </a:lnTo>
                  <a:lnTo>
                    <a:pt x="42845" y="22344"/>
                  </a:lnTo>
                  <a:lnTo>
                    <a:pt x="44227" y="18025"/>
                  </a:lnTo>
                  <a:lnTo>
                    <a:pt x="40571" y="15347"/>
                  </a:lnTo>
                  <a:lnTo>
                    <a:pt x="40398" y="15203"/>
                  </a:lnTo>
                  <a:lnTo>
                    <a:pt x="40283" y="15059"/>
                  </a:lnTo>
                  <a:lnTo>
                    <a:pt x="40168" y="14887"/>
                  </a:lnTo>
                  <a:lnTo>
                    <a:pt x="40110" y="14714"/>
                  </a:lnTo>
                  <a:lnTo>
                    <a:pt x="40052" y="14512"/>
                  </a:lnTo>
                  <a:lnTo>
                    <a:pt x="40024" y="14311"/>
                  </a:lnTo>
                  <a:lnTo>
                    <a:pt x="40052" y="14109"/>
                  </a:lnTo>
                  <a:lnTo>
                    <a:pt x="40110" y="13908"/>
                  </a:lnTo>
                  <a:lnTo>
                    <a:pt x="40168" y="13706"/>
                  </a:lnTo>
                  <a:lnTo>
                    <a:pt x="40283" y="13533"/>
                  </a:lnTo>
                  <a:lnTo>
                    <a:pt x="40427" y="13389"/>
                  </a:lnTo>
                  <a:lnTo>
                    <a:pt x="40571" y="13274"/>
                  </a:lnTo>
                  <a:lnTo>
                    <a:pt x="40743" y="13159"/>
                  </a:lnTo>
                  <a:lnTo>
                    <a:pt x="40916" y="13073"/>
                  </a:lnTo>
                  <a:lnTo>
                    <a:pt x="41118" y="13044"/>
                  </a:lnTo>
                  <a:lnTo>
                    <a:pt x="41319" y="13015"/>
                  </a:lnTo>
                  <a:lnTo>
                    <a:pt x="45869" y="13015"/>
                  </a:lnTo>
                  <a:lnTo>
                    <a:pt x="47280" y="8696"/>
                  </a:lnTo>
                  <a:lnTo>
                    <a:pt x="47337" y="8523"/>
                  </a:lnTo>
                  <a:lnTo>
                    <a:pt x="47452" y="8351"/>
                  </a:lnTo>
                  <a:lnTo>
                    <a:pt x="47596" y="8178"/>
                  </a:lnTo>
                  <a:lnTo>
                    <a:pt x="47740" y="8063"/>
                  </a:lnTo>
                  <a:lnTo>
                    <a:pt x="47913" y="7947"/>
                  </a:lnTo>
                  <a:lnTo>
                    <a:pt x="48086" y="7890"/>
                  </a:lnTo>
                  <a:lnTo>
                    <a:pt x="48287" y="7832"/>
                  </a:lnTo>
                  <a:lnTo>
                    <a:pt x="48489" y="7803"/>
                  </a:lnTo>
                  <a:close/>
                  <a:moveTo>
                    <a:pt x="71294" y="7803"/>
                  </a:moveTo>
                  <a:lnTo>
                    <a:pt x="71495" y="7832"/>
                  </a:lnTo>
                  <a:lnTo>
                    <a:pt x="71697" y="7890"/>
                  </a:lnTo>
                  <a:lnTo>
                    <a:pt x="71870" y="7947"/>
                  </a:lnTo>
                  <a:lnTo>
                    <a:pt x="72042" y="8063"/>
                  </a:lnTo>
                  <a:lnTo>
                    <a:pt x="72186" y="8178"/>
                  </a:lnTo>
                  <a:lnTo>
                    <a:pt x="72330" y="8351"/>
                  </a:lnTo>
                  <a:lnTo>
                    <a:pt x="72445" y="8523"/>
                  </a:lnTo>
                  <a:lnTo>
                    <a:pt x="72503" y="8696"/>
                  </a:lnTo>
                  <a:lnTo>
                    <a:pt x="73914" y="13015"/>
                  </a:lnTo>
                  <a:lnTo>
                    <a:pt x="78463" y="13015"/>
                  </a:lnTo>
                  <a:lnTo>
                    <a:pt x="78665" y="13044"/>
                  </a:lnTo>
                  <a:lnTo>
                    <a:pt x="78866" y="13073"/>
                  </a:lnTo>
                  <a:lnTo>
                    <a:pt x="79039" y="13159"/>
                  </a:lnTo>
                  <a:lnTo>
                    <a:pt x="79212" y="13274"/>
                  </a:lnTo>
                  <a:lnTo>
                    <a:pt x="79356" y="13389"/>
                  </a:lnTo>
                  <a:lnTo>
                    <a:pt x="79500" y="13533"/>
                  </a:lnTo>
                  <a:lnTo>
                    <a:pt x="79586" y="13706"/>
                  </a:lnTo>
                  <a:lnTo>
                    <a:pt x="79673" y="13908"/>
                  </a:lnTo>
                  <a:lnTo>
                    <a:pt x="79730" y="14109"/>
                  </a:lnTo>
                  <a:lnTo>
                    <a:pt x="79730" y="14311"/>
                  </a:lnTo>
                  <a:lnTo>
                    <a:pt x="79730" y="14512"/>
                  </a:lnTo>
                  <a:lnTo>
                    <a:pt x="79673" y="14714"/>
                  </a:lnTo>
                  <a:lnTo>
                    <a:pt x="79615" y="14887"/>
                  </a:lnTo>
                  <a:lnTo>
                    <a:pt x="79500" y="15059"/>
                  </a:lnTo>
                  <a:lnTo>
                    <a:pt x="79356" y="15203"/>
                  </a:lnTo>
                  <a:lnTo>
                    <a:pt x="79212" y="15347"/>
                  </a:lnTo>
                  <a:lnTo>
                    <a:pt x="75526" y="18025"/>
                  </a:lnTo>
                  <a:lnTo>
                    <a:pt x="76937" y="22344"/>
                  </a:lnTo>
                  <a:lnTo>
                    <a:pt x="76995" y="22546"/>
                  </a:lnTo>
                  <a:lnTo>
                    <a:pt x="76995" y="22747"/>
                  </a:lnTo>
                  <a:lnTo>
                    <a:pt x="76995" y="22949"/>
                  </a:lnTo>
                  <a:lnTo>
                    <a:pt x="76937" y="23122"/>
                  </a:lnTo>
                  <a:lnTo>
                    <a:pt x="76851" y="23323"/>
                  </a:lnTo>
                  <a:lnTo>
                    <a:pt x="76765" y="23496"/>
                  </a:lnTo>
                  <a:lnTo>
                    <a:pt x="76621" y="23640"/>
                  </a:lnTo>
                  <a:lnTo>
                    <a:pt x="76477" y="23784"/>
                  </a:lnTo>
                  <a:lnTo>
                    <a:pt x="76304" y="23870"/>
                  </a:lnTo>
                  <a:lnTo>
                    <a:pt x="76102" y="23957"/>
                  </a:lnTo>
                  <a:lnTo>
                    <a:pt x="75901" y="24014"/>
                  </a:lnTo>
                  <a:lnTo>
                    <a:pt x="75526" y="24014"/>
                  </a:lnTo>
                  <a:lnTo>
                    <a:pt x="75325" y="23957"/>
                  </a:lnTo>
                  <a:lnTo>
                    <a:pt x="75123" y="23870"/>
                  </a:lnTo>
                  <a:lnTo>
                    <a:pt x="74951" y="23784"/>
                  </a:lnTo>
                  <a:lnTo>
                    <a:pt x="71294" y="21106"/>
                  </a:lnTo>
                  <a:lnTo>
                    <a:pt x="67608" y="23784"/>
                  </a:lnTo>
                  <a:lnTo>
                    <a:pt x="67435" y="23870"/>
                  </a:lnTo>
                  <a:lnTo>
                    <a:pt x="67263" y="23957"/>
                  </a:lnTo>
                  <a:lnTo>
                    <a:pt x="67061" y="24014"/>
                  </a:lnTo>
                  <a:lnTo>
                    <a:pt x="66658" y="24014"/>
                  </a:lnTo>
                  <a:lnTo>
                    <a:pt x="66456" y="23957"/>
                  </a:lnTo>
                  <a:lnTo>
                    <a:pt x="66284" y="23870"/>
                  </a:lnTo>
                  <a:lnTo>
                    <a:pt x="66111" y="23784"/>
                  </a:lnTo>
                  <a:lnTo>
                    <a:pt x="65938" y="23640"/>
                  </a:lnTo>
                  <a:lnTo>
                    <a:pt x="65823" y="23496"/>
                  </a:lnTo>
                  <a:lnTo>
                    <a:pt x="65708" y="23323"/>
                  </a:lnTo>
                  <a:lnTo>
                    <a:pt x="65621" y="23122"/>
                  </a:lnTo>
                  <a:lnTo>
                    <a:pt x="65593" y="22949"/>
                  </a:lnTo>
                  <a:lnTo>
                    <a:pt x="65564" y="22747"/>
                  </a:lnTo>
                  <a:lnTo>
                    <a:pt x="65593" y="22546"/>
                  </a:lnTo>
                  <a:lnTo>
                    <a:pt x="65621" y="22344"/>
                  </a:lnTo>
                  <a:lnTo>
                    <a:pt x="67032" y="18025"/>
                  </a:lnTo>
                  <a:lnTo>
                    <a:pt x="63347" y="15347"/>
                  </a:lnTo>
                  <a:lnTo>
                    <a:pt x="63203" y="15203"/>
                  </a:lnTo>
                  <a:lnTo>
                    <a:pt x="63059" y="15059"/>
                  </a:lnTo>
                  <a:lnTo>
                    <a:pt x="62972" y="14887"/>
                  </a:lnTo>
                  <a:lnTo>
                    <a:pt x="62886" y="14714"/>
                  </a:lnTo>
                  <a:lnTo>
                    <a:pt x="62857" y="14512"/>
                  </a:lnTo>
                  <a:lnTo>
                    <a:pt x="62828" y="14311"/>
                  </a:lnTo>
                  <a:lnTo>
                    <a:pt x="62857" y="14109"/>
                  </a:lnTo>
                  <a:lnTo>
                    <a:pt x="62886" y="13908"/>
                  </a:lnTo>
                  <a:lnTo>
                    <a:pt x="62972" y="13706"/>
                  </a:lnTo>
                  <a:lnTo>
                    <a:pt x="63087" y="13533"/>
                  </a:lnTo>
                  <a:lnTo>
                    <a:pt x="63203" y="13389"/>
                  </a:lnTo>
                  <a:lnTo>
                    <a:pt x="63347" y="13274"/>
                  </a:lnTo>
                  <a:lnTo>
                    <a:pt x="63519" y="13159"/>
                  </a:lnTo>
                  <a:lnTo>
                    <a:pt x="63721" y="13073"/>
                  </a:lnTo>
                  <a:lnTo>
                    <a:pt x="63922" y="13044"/>
                  </a:lnTo>
                  <a:lnTo>
                    <a:pt x="64124" y="13015"/>
                  </a:lnTo>
                  <a:lnTo>
                    <a:pt x="68645" y="13015"/>
                  </a:lnTo>
                  <a:lnTo>
                    <a:pt x="70056" y="8696"/>
                  </a:lnTo>
                  <a:lnTo>
                    <a:pt x="70142" y="8523"/>
                  </a:lnTo>
                  <a:lnTo>
                    <a:pt x="70257" y="8351"/>
                  </a:lnTo>
                  <a:lnTo>
                    <a:pt x="70372" y="8178"/>
                  </a:lnTo>
                  <a:lnTo>
                    <a:pt x="70516" y="8063"/>
                  </a:lnTo>
                  <a:lnTo>
                    <a:pt x="70689" y="7947"/>
                  </a:lnTo>
                  <a:lnTo>
                    <a:pt x="70891" y="7890"/>
                  </a:lnTo>
                  <a:lnTo>
                    <a:pt x="71063" y="7832"/>
                  </a:lnTo>
                  <a:lnTo>
                    <a:pt x="71294" y="7803"/>
                  </a:lnTo>
                  <a:close/>
                  <a:moveTo>
                    <a:pt x="36280" y="0"/>
                  </a:moveTo>
                  <a:lnTo>
                    <a:pt x="35445" y="29"/>
                  </a:lnTo>
                  <a:lnTo>
                    <a:pt x="34610" y="87"/>
                  </a:lnTo>
                  <a:lnTo>
                    <a:pt x="33804" y="144"/>
                  </a:lnTo>
                  <a:lnTo>
                    <a:pt x="32969" y="231"/>
                  </a:lnTo>
                  <a:lnTo>
                    <a:pt x="32163" y="317"/>
                  </a:lnTo>
                  <a:lnTo>
                    <a:pt x="31357" y="432"/>
                  </a:lnTo>
                  <a:lnTo>
                    <a:pt x="30550" y="547"/>
                  </a:lnTo>
                  <a:lnTo>
                    <a:pt x="29744" y="720"/>
                  </a:lnTo>
                  <a:lnTo>
                    <a:pt x="28967" y="864"/>
                  </a:lnTo>
                  <a:lnTo>
                    <a:pt x="27383" y="1239"/>
                  </a:lnTo>
                  <a:lnTo>
                    <a:pt x="25857" y="1699"/>
                  </a:lnTo>
                  <a:lnTo>
                    <a:pt x="24331" y="2189"/>
                  </a:lnTo>
                  <a:lnTo>
                    <a:pt x="22834" y="2765"/>
                  </a:lnTo>
                  <a:lnTo>
                    <a:pt x="21394" y="3369"/>
                  </a:lnTo>
                  <a:lnTo>
                    <a:pt x="19954" y="4060"/>
                  </a:lnTo>
                  <a:lnTo>
                    <a:pt x="18572" y="4780"/>
                  </a:lnTo>
                  <a:lnTo>
                    <a:pt x="17219" y="5586"/>
                  </a:lnTo>
                  <a:lnTo>
                    <a:pt x="15894" y="6421"/>
                  </a:lnTo>
                  <a:lnTo>
                    <a:pt x="14627" y="7314"/>
                  </a:lnTo>
                  <a:lnTo>
                    <a:pt x="13389" y="8264"/>
                  </a:lnTo>
                  <a:lnTo>
                    <a:pt x="12180" y="9272"/>
                  </a:lnTo>
                  <a:lnTo>
                    <a:pt x="11028" y="10309"/>
                  </a:lnTo>
                  <a:lnTo>
                    <a:pt x="9905" y="11403"/>
                  </a:lnTo>
                  <a:lnTo>
                    <a:pt x="8840" y="12526"/>
                  </a:lnTo>
                  <a:lnTo>
                    <a:pt x="7803" y="13706"/>
                  </a:lnTo>
                  <a:lnTo>
                    <a:pt x="6824" y="14916"/>
                  </a:lnTo>
                  <a:lnTo>
                    <a:pt x="5903" y="16182"/>
                  </a:lnTo>
                  <a:lnTo>
                    <a:pt x="5010" y="17478"/>
                  </a:lnTo>
                  <a:lnTo>
                    <a:pt x="4204" y="18803"/>
                  </a:lnTo>
                  <a:lnTo>
                    <a:pt x="3427" y="20156"/>
                  </a:lnTo>
                  <a:lnTo>
                    <a:pt x="2707" y="21567"/>
                  </a:lnTo>
                  <a:lnTo>
                    <a:pt x="2045" y="23007"/>
                  </a:lnTo>
                  <a:lnTo>
                    <a:pt x="1440" y="24475"/>
                  </a:lnTo>
                  <a:lnTo>
                    <a:pt x="893" y="25972"/>
                  </a:lnTo>
                  <a:lnTo>
                    <a:pt x="432" y="27498"/>
                  </a:lnTo>
                  <a:lnTo>
                    <a:pt x="0" y="29053"/>
                  </a:lnTo>
                  <a:lnTo>
                    <a:pt x="96920" y="29053"/>
                  </a:lnTo>
                  <a:lnTo>
                    <a:pt x="96488" y="27498"/>
                  </a:lnTo>
                  <a:lnTo>
                    <a:pt x="96028" y="25972"/>
                  </a:lnTo>
                  <a:lnTo>
                    <a:pt x="95481" y="24475"/>
                  </a:lnTo>
                  <a:lnTo>
                    <a:pt x="94876" y="23007"/>
                  </a:lnTo>
                  <a:lnTo>
                    <a:pt x="94214" y="21567"/>
                  </a:lnTo>
                  <a:lnTo>
                    <a:pt x="93494" y="20156"/>
                  </a:lnTo>
                  <a:lnTo>
                    <a:pt x="92745" y="18803"/>
                  </a:lnTo>
                  <a:lnTo>
                    <a:pt x="91910" y="17478"/>
                  </a:lnTo>
                  <a:lnTo>
                    <a:pt x="91017" y="16182"/>
                  </a:lnTo>
                  <a:lnTo>
                    <a:pt x="90096" y="14916"/>
                  </a:lnTo>
                  <a:lnTo>
                    <a:pt x="89117" y="13706"/>
                  </a:lnTo>
                  <a:lnTo>
                    <a:pt x="88109" y="12526"/>
                  </a:lnTo>
                  <a:lnTo>
                    <a:pt x="87015" y="11403"/>
                  </a:lnTo>
                  <a:lnTo>
                    <a:pt x="85921" y="10309"/>
                  </a:lnTo>
                  <a:lnTo>
                    <a:pt x="84740" y="9272"/>
                  </a:lnTo>
                  <a:lnTo>
                    <a:pt x="83560" y="8264"/>
                  </a:lnTo>
                  <a:lnTo>
                    <a:pt x="82293" y="7314"/>
                  </a:lnTo>
                  <a:lnTo>
                    <a:pt x="81026" y="6421"/>
                  </a:lnTo>
                  <a:lnTo>
                    <a:pt x="79701" y="5586"/>
                  </a:lnTo>
                  <a:lnTo>
                    <a:pt x="78348" y="4780"/>
                  </a:lnTo>
                  <a:lnTo>
                    <a:pt x="76966" y="4060"/>
                  </a:lnTo>
                  <a:lnTo>
                    <a:pt x="75526" y="3369"/>
                  </a:lnTo>
                  <a:lnTo>
                    <a:pt x="74087" y="2765"/>
                  </a:lnTo>
                  <a:lnTo>
                    <a:pt x="72589" y="2189"/>
                  </a:lnTo>
                  <a:lnTo>
                    <a:pt x="71092" y="1699"/>
                  </a:lnTo>
                  <a:lnTo>
                    <a:pt x="69537" y="1239"/>
                  </a:lnTo>
                  <a:lnTo>
                    <a:pt x="67982" y="864"/>
                  </a:lnTo>
                  <a:lnTo>
                    <a:pt x="67176" y="720"/>
                  </a:lnTo>
                  <a:lnTo>
                    <a:pt x="66370" y="547"/>
                  </a:lnTo>
                  <a:lnTo>
                    <a:pt x="65564" y="432"/>
                  </a:lnTo>
                  <a:lnTo>
                    <a:pt x="64758" y="317"/>
                  </a:lnTo>
                  <a:lnTo>
                    <a:pt x="63951" y="231"/>
                  </a:lnTo>
                  <a:lnTo>
                    <a:pt x="63145" y="144"/>
                  </a:lnTo>
                  <a:lnTo>
                    <a:pt x="62310" y="87"/>
                  </a:lnTo>
                  <a:lnTo>
                    <a:pt x="61475" y="29"/>
                  </a:lnTo>
                  <a:lnTo>
                    <a:pt x="606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6"/>
            <p:cNvSpPr/>
            <p:nvPr/>
          </p:nvSpPr>
          <p:spPr>
            <a:xfrm>
              <a:off x="2251950" y="-1747912"/>
              <a:ext cx="3033120" cy="1361436"/>
            </a:xfrm>
            <a:custGeom>
              <a:avLst/>
              <a:gdLst/>
              <a:ahLst/>
              <a:cxnLst/>
              <a:rect l="l" t="t" r="r" b="b"/>
              <a:pathLst>
                <a:path w="119898" h="53817" extrusionOk="0">
                  <a:moveTo>
                    <a:pt x="86" y="1"/>
                  </a:moveTo>
                  <a:lnTo>
                    <a:pt x="29" y="1268"/>
                  </a:lnTo>
                  <a:lnTo>
                    <a:pt x="0" y="2535"/>
                  </a:lnTo>
                  <a:lnTo>
                    <a:pt x="0" y="53240"/>
                  </a:lnTo>
                  <a:lnTo>
                    <a:pt x="20703" y="53240"/>
                  </a:lnTo>
                  <a:lnTo>
                    <a:pt x="20703" y="26001"/>
                  </a:lnTo>
                  <a:lnTo>
                    <a:pt x="59546" y="26001"/>
                  </a:lnTo>
                  <a:lnTo>
                    <a:pt x="59546" y="53240"/>
                  </a:lnTo>
                  <a:lnTo>
                    <a:pt x="78981" y="53240"/>
                  </a:lnTo>
                  <a:lnTo>
                    <a:pt x="78981" y="25224"/>
                  </a:lnTo>
                  <a:lnTo>
                    <a:pt x="79010" y="24792"/>
                  </a:lnTo>
                  <a:lnTo>
                    <a:pt x="79068" y="24389"/>
                  </a:lnTo>
                  <a:lnTo>
                    <a:pt x="79183" y="24015"/>
                  </a:lnTo>
                  <a:lnTo>
                    <a:pt x="79298" y="23640"/>
                  </a:lnTo>
                  <a:lnTo>
                    <a:pt x="79471" y="23266"/>
                  </a:lnTo>
                  <a:lnTo>
                    <a:pt x="79673" y="22949"/>
                  </a:lnTo>
                  <a:lnTo>
                    <a:pt x="79932" y="22633"/>
                  </a:lnTo>
                  <a:lnTo>
                    <a:pt x="80191" y="22345"/>
                  </a:lnTo>
                  <a:lnTo>
                    <a:pt x="80479" y="22086"/>
                  </a:lnTo>
                  <a:lnTo>
                    <a:pt x="80795" y="21855"/>
                  </a:lnTo>
                  <a:lnTo>
                    <a:pt x="81112" y="21625"/>
                  </a:lnTo>
                  <a:lnTo>
                    <a:pt x="81487" y="21452"/>
                  </a:lnTo>
                  <a:lnTo>
                    <a:pt x="81861" y="21337"/>
                  </a:lnTo>
                  <a:lnTo>
                    <a:pt x="82235" y="21222"/>
                  </a:lnTo>
                  <a:lnTo>
                    <a:pt x="82638" y="21164"/>
                  </a:lnTo>
                  <a:lnTo>
                    <a:pt x="83070" y="21135"/>
                  </a:lnTo>
                  <a:lnTo>
                    <a:pt x="83387" y="21164"/>
                  </a:lnTo>
                  <a:lnTo>
                    <a:pt x="83732" y="21222"/>
                  </a:lnTo>
                  <a:lnTo>
                    <a:pt x="84078" y="21279"/>
                  </a:lnTo>
                  <a:lnTo>
                    <a:pt x="84424" y="21394"/>
                  </a:lnTo>
                  <a:lnTo>
                    <a:pt x="84740" y="21567"/>
                  </a:lnTo>
                  <a:lnTo>
                    <a:pt x="85057" y="21740"/>
                  </a:lnTo>
                  <a:lnTo>
                    <a:pt x="85374" y="21942"/>
                  </a:lnTo>
                  <a:lnTo>
                    <a:pt x="85662" y="22172"/>
                  </a:lnTo>
                  <a:lnTo>
                    <a:pt x="85921" y="22460"/>
                  </a:lnTo>
                  <a:lnTo>
                    <a:pt x="86151" y="22748"/>
                  </a:lnTo>
                  <a:lnTo>
                    <a:pt x="86382" y="23093"/>
                  </a:lnTo>
                  <a:lnTo>
                    <a:pt x="86554" y="23439"/>
                  </a:lnTo>
                  <a:lnTo>
                    <a:pt x="86698" y="23842"/>
                  </a:lnTo>
                  <a:lnTo>
                    <a:pt x="86813" y="24274"/>
                  </a:lnTo>
                  <a:lnTo>
                    <a:pt x="86871" y="24706"/>
                  </a:lnTo>
                  <a:lnTo>
                    <a:pt x="86900" y="25195"/>
                  </a:lnTo>
                  <a:lnTo>
                    <a:pt x="86900" y="37145"/>
                  </a:lnTo>
                  <a:lnTo>
                    <a:pt x="86929" y="38008"/>
                  </a:lnTo>
                  <a:lnTo>
                    <a:pt x="86986" y="38872"/>
                  </a:lnTo>
                  <a:lnTo>
                    <a:pt x="87101" y="39707"/>
                  </a:lnTo>
                  <a:lnTo>
                    <a:pt x="87217" y="40542"/>
                  </a:lnTo>
                  <a:lnTo>
                    <a:pt x="87418" y="41349"/>
                  </a:lnTo>
                  <a:lnTo>
                    <a:pt x="87620" y="42155"/>
                  </a:lnTo>
                  <a:lnTo>
                    <a:pt x="87879" y="42932"/>
                  </a:lnTo>
                  <a:lnTo>
                    <a:pt x="88167" y="43681"/>
                  </a:lnTo>
                  <a:lnTo>
                    <a:pt x="88483" y="44429"/>
                  </a:lnTo>
                  <a:lnTo>
                    <a:pt x="88829" y="45149"/>
                  </a:lnTo>
                  <a:lnTo>
                    <a:pt x="89232" y="45840"/>
                  </a:lnTo>
                  <a:lnTo>
                    <a:pt x="89635" y="46531"/>
                  </a:lnTo>
                  <a:lnTo>
                    <a:pt x="90096" y="47194"/>
                  </a:lnTo>
                  <a:lnTo>
                    <a:pt x="90585" y="47798"/>
                  </a:lnTo>
                  <a:lnTo>
                    <a:pt x="91075" y="48403"/>
                  </a:lnTo>
                  <a:lnTo>
                    <a:pt x="91622" y="48979"/>
                  </a:lnTo>
                  <a:lnTo>
                    <a:pt x="92198" y="49526"/>
                  </a:lnTo>
                  <a:lnTo>
                    <a:pt x="92774" y="50073"/>
                  </a:lnTo>
                  <a:lnTo>
                    <a:pt x="93378" y="50563"/>
                  </a:lnTo>
                  <a:lnTo>
                    <a:pt x="94012" y="51023"/>
                  </a:lnTo>
                  <a:lnTo>
                    <a:pt x="94674" y="51455"/>
                  </a:lnTo>
                  <a:lnTo>
                    <a:pt x="95365" y="51829"/>
                  </a:lnTo>
                  <a:lnTo>
                    <a:pt x="96056" y="52204"/>
                  </a:lnTo>
                  <a:lnTo>
                    <a:pt x="96805" y="52549"/>
                  </a:lnTo>
                  <a:lnTo>
                    <a:pt x="97525" y="52837"/>
                  </a:lnTo>
                  <a:lnTo>
                    <a:pt x="98302" y="53096"/>
                  </a:lnTo>
                  <a:lnTo>
                    <a:pt x="99080" y="53298"/>
                  </a:lnTo>
                  <a:lnTo>
                    <a:pt x="99857" y="53499"/>
                  </a:lnTo>
                  <a:lnTo>
                    <a:pt x="100663" y="53643"/>
                  </a:lnTo>
                  <a:lnTo>
                    <a:pt x="101498" y="53730"/>
                  </a:lnTo>
                  <a:lnTo>
                    <a:pt x="102333" y="53816"/>
                  </a:lnTo>
                  <a:lnTo>
                    <a:pt x="104061" y="53816"/>
                  </a:lnTo>
                  <a:lnTo>
                    <a:pt x="104896" y="53730"/>
                  </a:lnTo>
                  <a:lnTo>
                    <a:pt x="105731" y="53643"/>
                  </a:lnTo>
                  <a:lnTo>
                    <a:pt x="106537" y="53499"/>
                  </a:lnTo>
                  <a:lnTo>
                    <a:pt x="107343" y="53298"/>
                  </a:lnTo>
                  <a:lnTo>
                    <a:pt x="108150" y="53068"/>
                  </a:lnTo>
                  <a:lnTo>
                    <a:pt x="108927" y="52808"/>
                  </a:lnTo>
                  <a:lnTo>
                    <a:pt x="109676" y="52520"/>
                  </a:lnTo>
                  <a:lnTo>
                    <a:pt x="110424" y="52175"/>
                  </a:lnTo>
                  <a:lnTo>
                    <a:pt x="111144" y="51801"/>
                  </a:lnTo>
                  <a:lnTo>
                    <a:pt x="111835" y="51398"/>
                  </a:lnTo>
                  <a:lnTo>
                    <a:pt x="112526" y="50966"/>
                  </a:lnTo>
                  <a:lnTo>
                    <a:pt x="113160" y="50505"/>
                  </a:lnTo>
                  <a:lnTo>
                    <a:pt x="113793" y="50015"/>
                  </a:lnTo>
                  <a:lnTo>
                    <a:pt x="114398" y="49497"/>
                  </a:lnTo>
                  <a:lnTo>
                    <a:pt x="115003" y="48921"/>
                  </a:lnTo>
                  <a:lnTo>
                    <a:pt x="115550" y="48345"/>
                  </a:lnTo>
                  <a:lnTo>
                    <a:pt x="116068" y="47741"/>
                  </a:lnTo>
                  <a:lnTo>
                    <a:pt x="116557" y="47107"/>
                  </a:lnTo>
                  <a:lnTo>
                    <a:pt x="117018" y="46474"/>
                  </a:lnTo>
                  <a:lnTo>
                    <a:pt x="117450" y="45783"/>
                  </a:lnTo>
                  <a:lnTo>
                    <a:pt x="117853" y="45092"/>
                  </a:lnTo>
                  <a:lnTo>
                    <a:pt x="118227" y="44372"/>
                  </a:lnTo>
                  <a:lnTo>
                    <a:pt x="118573" y="43623"/>
                  </a:lnTo>
                  <a:lnTo>
                    <a:pt x="118861" y="42875"/>
                  </a:lnTo>
                  <a:lnTo>
                    <a:pt x="119120" y="42097"/>
                  </a:lnTo>
                  <a:lnTo>
                    <a:pt x="119350" y="41291"/>
                  </a:lnTo>
                  <a:lnTo>
                    <a:pt x="119552" y="40485"/>
                  </a:lnTo>
                  <a:lnTo>
                    <a:pt x="119696" y="39678"/>
                  </a:lnTo>
                  <a:lnTo>
                    <a:pt x="119811" y="38843"/>
                  </a:lnTo>
                  <a:lnTo>
                    <a:pt x="119869" y="37980"/>
                  </a:lnTo>
                  <a:lnTo>
                    <a:pt x="119898" y="37145"/>
                  </a:lnTo>
                  <a:lnTo>
                    <a:pt x="119898" y="17565"/>
                  </a:lnTo>
                  <a:lnTo>
                    <a:pt x="107660" y="17565"/>
                  </a:lnTo>
                  <a:lnTo>
                    <a:pt x="107660" y="37145"/>
                  </a:lnTo>
                  <a:lnTo>
                    <a:pt x="107631" y="37577"/>
                  </a:lnTo>
                  <a:lnTo>
                    <a:pt x="107574" y="38037"/>
                  </a:lnTo>
                  <a:lnTo>
                    <a:pt x="107459" y="38469"/>
                  </a:lnTo>
                  <a:lnTo>
                    <a:pt x="107315" y="38872"/>
                  </a:lnTo>
                  <a:lnTo>
                    <a:pt x="107113" y="39247"/>
                  </a:lnTo>
                  <a:lnTo>
                    <a:pt x="106883" y="39621"/>
                  </a:lnTo>
                  <a:lnTo>
                    <a:pt x="106624" y="39966"/>
                  </a:lnTo>
                  <a:lnTo>
                    <a:pt x="106336" y="40283"/>
                  </a:lnTo>
                  <a:lnTo>
                    <a:pt x="106019" y="40571"/>
                  </a:lnTo>
                  <a:lnTo>
                    <a:pt x="105673" y="40830"/>
                  </a:lnTo>
                  <a:lnTo>
                    <a:pt x="105328" y="41061"/>
                  </a:lnTo>
                  <a:lnTo>
                    <a:pt x="104925" y="41233"/>
                  </a:lnTo>
                  <a:lnTo>
                    <a:pt x="104522" y="41406"/>
                  </a:lnTo>
                  <a:lnTo>
                    <a:pt x="104090" y="41493"/>
                  </a:lnTo>
                  <a:lnTo>
                    <a:pt x="103658" y="41579"/>
                  </a:lnTo>
                  <a:lnTo>
                    <a:pt x="103197" y="41608"/>
                  </a:lnTo>
                  <a:lnTo>
                    <a:pt x="102708" y="41579"/>
                  </a:lnTo>
                  <a:lnTo>
                    <a:pt x="102247" y="41493"/>
                  </a:lnTo>
                  <a:lnTo>
                    <a:pt x="101815" y="41377"/>
                  </a:lnTo>
                  <a:lnTo>
                    <a:pt x="101441" y="41205"/>
                  </a:lnTo>
                  <a:lnTo>
                    <a:pt x="101066" y="41003"/>
                  </a:lnTo>
                  <a:lnTo>
                    <a:pt x="100750" y="40773"/>
                  </a:lnTo>
                  <a:lnTo>
                    <a:pt x="100433" y="40485"/>
                  </a:lnTo>
                  <a:lnTo>
                    <a:pt x="100174" y="40197"/>
                  </a:lnTo>
                  <a:lnTo>
                    <a:pt x="99915" y="39880"/>
                  </a:lnTo>
                  <a:lnTo>
                    <a:pt x="99713" y="39506"/>
                  </a:lnTo>
                  <a:lnTo>
                    <a:pt x="99540" y="39160"/>
                  </a:lnTo>
                  <a:lnTo>
                    <a:pt x="99396" y="38757"/>
                  </a:lnTo>
                  <a:lnTo>
                    <a:pt x="99281" y="38383"/>
                  </a:lnTo>
                  <a:lnTo>
                    <a:pt x="99195" y="37951"/>
                  </a:lnTo>
                  <a:lnTo>
                    <a:pt x="99166" y="37548"/>
                  </a:lnTo>
                  <a:lnTo>
                    <a:pt x="99137" y="37145"/>
                  </a:lnTo>
                  <a:lnTo>
                    <a:pt x="99137" y="17565"/>
                  </a:lnTo>
                  <a:lnTo>
                    <a:pt x="99108" y="2535"/>
                  </a:lnTo>
                  <a:lnTo>
                    <a:pt x="99108" y="1268"/>
                  </a:lnTo>
                  <a:lnTo>
                    <a:pt x="9902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0" name="Google Shape;1440;p36"/>
          <p:cNvSpPr txBox="1">
            <a:spLocks noGrp="1"/>
          </p:cNvSpPr>
          <p:nvPr>
            <p:ph type="subTitle" idx="2"/>
          </p:nvPr>
        </p:nvSpPr>
        <p:spPr>
          <a:xfrm>
            <a:off x="4860125" y="2715102"/>
            <a:ext cx="2519400" cy="92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441" name="Google Shape;1441;p36"/>
          <p:cNvSpPr txBox="1">
            <a:spLocks noGrp="1"/>
          </p:cNvSpPr>
          <p:nvPr>
            <p:ph type="subTitle" idx="4"/>
          </p:nvPr>
        </p:nvSpPr>
        <p:spPr>
          <a:xfrm>
            <a:off x="4980263" y="2256850"/>
            <a:ext cx="2279100" cy="47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DEMOCRATS</a:t>
            </a:r>
            <a:endParaRPr/>
          </a:p>
        </p:txBody>
      </p:sp>
      <p:sp>
        <p:nvSpPr>
          <p:cNvPr id="1442" name="Google Shape;1442;p36"/>
          <p:cNvSpPr txBox="1">
            <a:spLocks noGrp="1"/>
          </p:cNvSpPr>
          <p:nvPr>
            <p:ph type="subTitle" idx="1"/>
          </p:nvPr>
        </p:nvSpPr>
        <p:spPr>
          <a:xfrm>
            <a:off x="1764525" y="2715100"/>
            <a:ext cx="2519400" cy="92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and</a:t>
            </a:r>
            <a:endParaRPr/>
          </a:p>
          <a:p>
            <a:pPr marL="0" lvl="0" indent="0" algn="ctr" rtl="0">
              <a:spcBef>
                <a:spcPts val="0"/>
              </a:spcBef>
              <a:spcAft>
                <a:spcPts val="0"/>
              </a:spcAft>
              <a:buNone/>
            </a:pPr>
            <a:r>
              <a:rPr lang="en"/>
              <a:t>the smallest one</a:t>
            </a:r>
            <a:endParaRPr/>
          </a:p>
        </p:txBody>
      </p:sp>
      <p:sp>
        <p:nvSpPr>
          <p:cNvPr id="1443" name="Google Shape;1443;p36"/>
          <p:cNvSpPr txBox="1">
            <a:spLocks noGrp="1"/>
          </p:cNvSpPr>
          <p:nvPr>
            <p:ph type="subTitle" idx="3"/>
          </p:nvPr>
        </p:nvSpPr>
        <p:spPr>
          <a:xfrm>
            <a:off x="1884638" y="2256850"/>
            <a:ext cx="2279100" cy="47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REPUBLICANS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87"/>
        <p:cNvGrpSpPr/>
        <p:nvPr/>
      </p:nvGrpSpPr>
      <p:grpSpPr>
        <a:xfrm>
          <a:off x="0" y="0"/>
          <a:ext cx="0" cy="0"/>
          <a:chOff x="0" y="0"/>
          <a:chExt cx="0" cy="0"/>
        </a:xfrm>
      </p:grpSpPr>
      <p:sp>
        <p:nvSpPr>
          <p:cNvPr id="2988" name="Google Shape;2988;p43"/>
          <p:cNvSpPr txBox="1"/>
          <p:nvPr/>
        </p:nvSpPr>
        <p:spPr>
          <a:xfrm>
            <a:off x="6121788" y="1843249"/>
            <a:ext cx="2038500" cy="364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900" b="1">
                <a:solidFill>
                  <a:schemeClr val="dk1"/>
                </a:solidFill>
                <a:latin typeface="Barlow Condensed"/>
                <a:ea typeface="Barlow Condensed"/>
                <a:cs typeface="Barlow Condensed"/>
                <a:sym typeface="Barlow Condensed"/>
              </a:rPr>
              <a:t>NEPTUNE</a:t>
            </a:r>
            <a:endParaRPr sz="1900" b="1">
              <a:solidFill>
                <a:schemeClr val="dk1"/>
              </a:solidFill>
              <a:latin typeface="Barlow Condensed"/>
              <a:ea typeface="Barlow Condensed"/>
              <a:cs typeface="Barlow Condensed"/>
              <a:sym typeface="Barlow Condensed"/>
            </a:endParaRPr>
          </a:p>
        </p:txBody>
      </p:sp>
      <p:sp>
        <p:nvSpPr>
          <p:cNvPr id="2989" name="Google Shape;2989;p43"/>
          <p:cNvSpPr txBox="1"/>
          <p:nvPr/>
        </p:nvSpPr>
        <p:spPr>
          <a:xfrm>
            <a:off x="6121788" y="2189048"/>
            <a:ext cx="2038500" cy="67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Public Sans"/>
                <a:ea typeface="Public Sans"/>
                <a:cs typeface="Public Sans"/>
                <a:sym typeface="Public Sans"/>
              </a:rPr>
              <a:t>The reason why it is blue is the presence of gas methane</a:t>
            </a:r>
            <a:endParaRPr>
              <a:solidFill>
                <a:schemeClr val="dk1"/>
              </a:solidFill>
              <a:latin typeface="Public Sans"/>
              <a:ea typeface="Public Sans"/>
              <a:cs typeface="Public Sans"/>
              <a:sym typeface="Public Sans"/>
            </a:endParaRPr>
          </a:p>
        </p:txBody>
      </p:sp>
      <p:sp>
        <p:nvSpPr>
          <p:cNvPr id="2990" name="Google Shape;2990;p43"/>
          <p:cNvSpPr txBox="1"/>
          <p:nvPr/>
        </p:nvSpPr>
        <p:spPr>
          <a:xfrm>
            <a:off x="997488" y="1843249"/>
            <a:ext cx="2038500" cy="364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900" b="1">
                <a:solidFill>
                  <a:schemeClr val="dk1"/>
                </a:solidFill>
                <a:latin typeface="Barlow Condensed"/>
                <a:ea typeface="Barlow Condensed"/>
                <a:cs typeface="Barlow Condensed"/>
                <a:sym typeface="Barlow Condensed"/>
              </a:rPr>
              <a:t>SATURN</a:t>
            </a:r>
            <a:endParaRPr sz="1900" b="1">
              <a:solidFill>
                <a:schemeClr val="dk1"/>
              </a:solidFill>
              <a:latin typeface="Barlow Condensed"/>
              <a:ea typeface="Barlow Condensed"/>
              <a:cs typeface="Barlow Condensed"/>
              <a:sym typeface="Barlow Condensed"/>
            </a:endParaRPr>
          </a:p>
        </p:txBody>
      </p:sp>
      <p:sp>
        <p:nvSpPr>
          <p:cNvPr id="2991" name="Google Shape;2991;p43"/>
          <p:cNvSpPr txBox="1"/>
          <p:nvPr/>
        </p:nvSpPr>
        <p:spPr>
          <a:xfrm>
            <a:off x="997488" y="2189048"/>
            <a:ext cx="2038500" cy="67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ublic Sans"/>
                <a:ea typeface="Public Sans"/>
                <a:cs typeface="Public Sans"/>
                <a:sym typeface="Public Sans"/>
              </a:rPr>
              <a:t>Saturn is the ringed one. It’s composed of hydrogen and helium</a:t>
            </a:r>
            <a:endParaRPr>
              <a:solidFill>
                <a:schemeClr val="dk1"/>
              </a:solidFill>
              <a:latin typeface="Public Sans"/>
              <a:ea typeface="Public Sans"/>
              <a:cs typeface="Public Sans"/>
              <a:sym typeface="Public Sans"/>
            </a:endParaRPr>
          </a:p>
        </p:txBody>
      </p:sp>
      <p:sp>
        <p:nvSpPr>
          <p:cNvPr id="2992" name="Google Shape;2992;p43"/>
          <p:cNvSpPr/>
          <p:nvPr/>
        </p:nvSpPr>
        <p:spPr>
          <a:xfrm flipH="1">
            <a:off x="2478447" y="2482321"/>
            <a:ext cx="4200900" cy="4200900"/>
          </a:xfrm>
          <a:prstGeom prst="blockArc">
            <a:avLst>
              <a:gd name="adj1" fmla="val 10810477"/>
              <a:gd name="adj2" fmla="val 16196995"/>
              <a:gd name="adj3" fmla="val 2829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3"/>
          <p:cNvSpPr/>
          <p:nvPr/>
        </p:nvSpPr>
        <p:spPr>
          <a:xfrm>
            <a:off x="2483177" y="2482321"/>
            <a:ext cx="4200900" cy="4200900"/>
          </a:xfrm>
          <a:prstGeom prst="blockArc">
            <a:avLst>
              <a:gd name="adj1" fmla="val 10810477"/>
              <a:gd name="adj2" fmla="val 17201148"/>
              <a:gd name="adj3" fmla="val 2832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3"/>
          <p:cNvSpPr txBox="1"/>
          <p:nvPr/>
        </p:nvSpPr>
        <p:spPr>
          <a:xfrm>
            <a:off x="997494" y="2936050"/>
            <a:ext cx="1021500" cy="364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dk1"/>
                </a:solidFill>
                <a:latin typeface="Public Sans"/>
                <a:ea typeface="Public Sans"/>
                <a:cs typeface="Public Sans"/>
                <a:sym typeface="Public Sans"/>
              </a:rPr>
              <a:t>55%</a:t>
            </a:r>
            <a:endParaRPr sz="2400" b="1">
              <a:solidFill>
                <a:schemeClr val="dk1"/>
              </a:solidFill>
              <a:latin typeface="Public Sans"/>
              <a:ea typeface="Public Sans"/>
              <a:cs typeface="Public Sans"/>
              <a:sym typeface="Public Sans"/>
            </a:endParaRPr>
          </a:p>
        </p:txBody>
      </p:sp>
      <p:sp>
        <p:nvSpPr>
          <p:cNvPr id="2995" name="Google Shape;2995;p43"/>
          <p:cNvSpPr txBox="1"/>
          <p:nvPr/>
        </p:nvSpPr>
        <p:spPr>
          <a:xfrm>
            <a:off x="7046469" y="2936050"/>
            <a:ext cx="1021500" cy="364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a:solidFill>
                  <a:schemeClr val="dk1"/>
                </a:solidFill>
                <a:latin typeface="Public Sans"/>
                <a:ea typeface="Public Sans"/>
                <a:cs typeface="Public Sans"/>
                <a:sym typeface="Public Sans"/>
              </a:rPr>
              <a:t>45%</a:t>
            </a:r>
            <a:endParaRPr sz="2400" b="1">
              <a:solidFill>
                <a:schemeClr val="dk1"/>
              </a:solidFill>
              <a:latin typeface="Public Sans"/>
              <a:ea typeface="Public Sans"/>
              <a:cs typeface="Public Sans"/>
              <a:sym typeface="Public Sans"/>
            </a:endParaRPr>
          </a:p>
        </p:txBody>
      </p:sp>
      <p:sp>
        <p:nvSpPr>
          <p:cNvPr id="2996" name="Google Shape;2996;p43"/>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INFOGRAPHICS MAKE YOUR IDEA UNDERSTANDABLE…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00"/>
        <p:cNvGrpSpPr/>
        <p:nvPr/>
      </p:nvGrpSpPr>
      <p:grpSpPr>
        <a:xfrm>
          <a:off x="0" y="0"/>
          <a:ext cx="0" cy="0"/>
          <a:chOff x="0" y="0"/>
          <a:chExt cx="0" cy="0"/>
        </a:xfrm>
      </p:grpSpPr>
      <p:graphicFrame>
        <p:nvGraphicFramePr>
          <p:cNvPr id="3001" name="Google Shape;3001;p44"/>
          <p:cNvGraphicFramePr/>
          <p:nvPr/>
        </p:nvGraphicFramePr>
        <p:xfrm>
          <a:off x="1353875" y="1640675"/>
          <a:ext cx="3000000" cy="3000000"/>
        </p:xfrm>
        <a:graphic>
          <a:graphicData uri="http://schemas.openxmlformats.org/drawingml/2006/table">
            <a:tbl>
              <a:tblPr>
                <a:noFill/>
                <a:tableStyleId>{C1A6025A-BF68-41D1-B1AB-978C2909C171}</a:tableStyleId>
              </a:tblPr>
              <a:tblGrid>
                <a:gridCol w="1183425">
                  <a:extLst>
                    <a:ext uri="{9D8B030D-6E8A-4147-A177-3AD203B41FA5}">
                      <a16:colId xmlns:a16="http://schemas.microsoft.com/office/drawing/2014/main" val="20000"/>
                    </a:ext>
                  </a:extLst>
                </a:gridCol>
                <a:gridCol w="1700875">
                  <a:extLst>
                    <a:ext uri="{9D8B030D-6E8A-4147-A177-3AD203B41FA5}">
                      <a16:colId xmlns:a16="http://schemas.microsoft.com/office/drawing/2014/main" val="20001"/>
                    </a:ext>
                  </a:extLst>
                </a:gridCol>
                <a:gridCol w="1738725">
                  <a:extLst>
                    <a:ext uri="{9D8B030D-6E8A-4147-A177-3AD203B41FA5}">
                      <a16:colId xmlns:a16="http://schemas.microsoft.com/office/drawing/2014/main" val="20002"/>
                    </a:ext>
                  </a:extLst>
                </a:gridCol>
                <a:gridCol w="1827025">
                  <a:extLst>
                    <a:ext uri="{9D8B030D-6E8A-4147-A177-3AD203B41FA5}">
                      <a16:colId xmlns:a16="http://schemas.microsoft.com/office/drawing/2014/main" val="20003"/>
                    </a:ext>
                  </a:extLst>
                </a:gridCol>
              </a:tblGrid>
              <a:tr h="539750">
                <a:tc>
                  <a:txBody>
                    <a:bodyPr/>
                    <a:lstStyle/>
                    <a:p>
                      <a:pPr marL="0" lvl="0" indent="0" algn="ctr" rtl="0">
                        <a:spcBef>
                          <a:spcPts val="0"/>
                        </a:spcBef>
                        <a:spcAft>
                          <a:spcPts val="0"/>
                        </a:spcAft>
                        <a:buNone/>
                      </a:pPr>
                      <a:endParaRPr b="1">
                        <a:solidFill>
                          <a:schemeClr val="accent3"/>
                        </a:solidFill>
                        <a:latin typeface="Public Sans"/>
                        <a:ea typeface="Public Sans"/>
                        <a:cs typeface="Public Sans"/>
                        <a:sym typeface="Public Sans"/>
                      </a:endParaRPr>
                    </a:p>
                  </a:txBody>
                  <a:tcPr marL="91425" marR="91425" marT="91425" marB="91425" anchor="ctr">
                    <a:lnL w="19050" cap="flat" cmpd="sng">
                      <a:solidFill>
                        <a:schemeClr val="accent3">
                          <a:alpha val="0"/>
                        </a:schemeClr>
                      </a:solidFill>
                      <a:prstDash val="solid"/>
                      <a:round/>
                      <a:headEnd type="none" w="sm" len="sm"/>
                      <a:tailEnd type="none" w="sm" len="sm"/>
                    </a:lnL>
                    <a:lnR w="19050" cap="flat" cmpd="sng">
                      <a:solidFill>
                        <a:schemeClr val="accent3">
                          <a:alpha val="0"/>
                        </a:schemeClr>
                      </a:solidFill>
                      <a:prstDash val="solid"/>
                      <a:round/>
                      <a:headEnd type="none" w="sm" len="sm"/>
                      <a:tailEnd type="none" w="sm" len="sm"/>
                    </a:lnR>
                    <a:lnT w="19050" cap="flat" cmpd="sng">
                      <a:solidFill>
                        <a:schemeClr val="accent3">
                          <a:alpha val="0"/>
                        </a:schemeClr>
                      </a:solidFill>
                      <a:prstDash val="solid"/>
                      <a:round/>
                      <a:headEnd type="none" w="sm" len="sm"/>
                      <a:tailEnd type="none" w="sm" len="sm"/>
                    </a:lnT>
                    <a:lnB w="19050" cap="flat" cmpd="sng">
                      <a:solidFill>
                        <a:schemeClr val="accent3">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lt1"/>
                          </a:solidFill>
                          <a:latin typeface="Public Sans"/>
                          <a:ea typeface="Public Sans"/>
                          <a:cs typeface="Public Sans"/>
                          <a:sym typeface="Public Sans"/>
                        </a:rPr>
                        <a:t>Democrats</a:t>
                      </a:r>
                      <a:endParaRPr b="1">
                        <a:solidFill>
                          <a:schemeClr val="lt1"/>
                        </a:solidFill>
                        <a:latin typeface="Public Sans"/>
                        <a:ea typeface="Public Sans"/>
                        <a:cs typeface="Public Sans"/>
                        <a:sym typeface="Public Sans"/>
                      </a:endParaRPr>
                    </a:p>
                  </a:txBody>
                  <a:tcPr marL="91425" marR="91425" marT="91425" marB="91425" anchor="ctr">
                    <a:lnL w="19050" cap="flat" cmpd="sng">
                      <a:solidFill>
                        <a:schemeClr val="accent3">
                          <a:alpha val="0"/>
                        </a:schemeClr>
                      </a:solidFill>
                      <a:prstDash val="solid"/>
                      <a:round/>
                      <a:headEnd type="none" w="sm" len="sm"/>
                      <a:tailEnd type="none" w="sm" len="sm"/>
                    </a:lnL>
                    <a:lnR w="19050" cap="flat" cmpd="sng">
                      <a:solidFill>
                        <a:schemeClr val="accent3">
                          <a:alpha val="0"/>
                        </a:schemeClr>
                      </a:solidFill>
                      <a:prstDash val="solid"/>
                      <a:round/>
                      <a:headEnd type="none" w="sm" len="sm"/>
                      <a:tailEnd type="none" w="sm" len="sm"/>
                    </a:lnR>
                    <a:lnT w="19050" cap="flat" cmpd="sng">
                      <a:solidFill>
                        <a:schemeClr val="accent3">
                          <a:alpha val="0"/>
                        </a:schemeClr>
                      </a:solidFill>
                      <a:prstDash val="solid"/>
                      <a:round/>
                      <a:headEnd type="none" w="sm" len="sm"/>
                      <a:tailEnd type="none" w="sm" len="sm"/>
                    </a:lnT>
                    <a:lnB w="19050" cap="flat" cmpd="sng">
                      <a:solidFill>
                        <a:schemeClr val="lt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b="1">
                          <a:solidFill>
                            <a:schemeClr val="lt1"/>
                          </a:solidFill>
                          <a:latin typeface="Public Sans"/>
                          <a:ea typeface="Public Sans"/>
                          <a:cs typeface="Public Sans"/>
                          <a:sym typeface="Public Sans"/>
                        </a:rPr>
                        <a:t>Republicans</a:t>
                      </a:r>
                      <a:endParaRPr b="1">
                        <a:solidFill>
                          <a:schemeClr val="lt1"/>
                        </a:solidFill>
                        <a:latin typeface="Public Sans"/>
                        <a:ea typeface="Public Sans"/>
                        <a:cs typeface="Public Sans"/>
                        <a:sym typeface="Public Sans"/>
                      </a:endParaRPr>
                    </a:p>
                  </a:txBody>
                  <a:tcPr marL="91425" marR="91425" marT="91425" marB="91425" anchor="ctr">
                    <a:lnL w="19050" cap="flat" cmpd="sng">
                      <a:solidFill>
                        <a:schemeClr val="accent3">
                          <a:alpha val="0"/>
                        </a:schemeClr>
                      </a:solidFill>
                      <a:prstDash val="solid"/>
                      <a:round/>
                      <a:headEnd type="none" w="sm" len="sm"/>
                      <a:tailEnd type="none" w="sm" len="sm"/>
                    </a:lnL>
                    <a:lnR w="19050" cap="flat" cmpd="sng">
                      <a:solidFill>
                        <a:schemeClr val="accent3">
                          <a:alpha val="0"/>
                        </a:schemeClr>
                      </a:solidFill>
                      <a:prstDash val="solid"/>
                      <a:round/>
                      <a:headEnd type="none" w="sm" len="sm"/>
                      <a:tailEnd type="none" w="sm" len="sm"/>
                    </a:lnR>
                    <a:lnT w="19050" cap="flat" cmpd="sng">
                      <a:solidFill>
                        <a:schemeClr val="accent3">
                          <a:alpha val="0"/>
                        </a:schemeClr>
                      </a:solidFill>
                      <a:prstDash val="solid"/>
                      <a:round/>
                      <a:headEnd type="none" w="sm" len="sm"/>
                      <a:tailEnd type="none" w="sm" len="sm"/>
                    </a:lnT>
                    <a:lnB w="19050" cap="flat" cmpd="sng">
                      <a:solidFill>
                        <a:schemeClr val="l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dk1"/>
                          </a:solidFill>
                          <a:latin typeface="Public Sans"/>
                          <a:ea typeface="Public Sans"/>
                          <a:cs typeface="Public Sans"/>
                          <a:sym typeface="Public Sans"/>
                        </a:rPr>
                        <a:t>Independents</a:t>
                      </a:r>
                      <a:endParaRPr b="1">
                        <a:solidFill>
                          <a:schemeClr val="dk1"/>
                        </a:solidFill>
                        <a:latin typeface="Public Sans"/>
                        <a:ea typeface="Public Sans"/>
                        <a:cs typeface="Public Sans"/>
                        <a:sym typeface="Public Sans"/>
                      </a:endParaRPr>
                    </a:p>
                  </a:txBody>
                  <a:tcPr marL="91425" marR="91425" marT="91425" marB="91425" anchor="ctr">
                    <a:lnL w="19050" cap="flat" cmpd="sng">
                      <a:solidFill>
                        <a:schemeClr val="accent3">
                          <a:alpha val="0"/>
                        </a:schemeClr>
                      </a:solidFill>
                      <a:prstDash val="solid"/>
                      <a:round/>
                      <a:headEnd type="none" w="sm" len="sm"/>
                      <a:tailEnd type="none" w="sm" len="sm"/>
                    </a:lnL>
                    <a:lnR w="19050" cap="flat" cmpd="sng">
                      <a:solidFill>
                        <a:schemeClr val="accent3">
                          <a:alpha val="0"/>
                        </a:schemeClr>
                      </a:solidFill>
                      <a:prstDash val="solid"/>
                      <a:round/>
                      <a:headEnd type="none" w="sm" len="sm"/>
                      <a:tailEnd type="none" w="sm" len="sm"/>
                    </a:lnR>
                    <a:lnT w="19050" cap="flat" cmpd="sng">
                      <a:solidFill>
                        <a:schemeClr val="accent3">
                          <a:alpha val="0"/>
                        </a:schemeClr>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539750">
                <a:tc>
                  <a:txBody>
                    <a:bodyPr/>
                    <a:lstStyle/>
                    <a:p>
                      <a:pPr marL="0" lvl="0" indent="0" algn="ctr" rtl="0">
                        <a:spcBef>
                          <a:spcPts val="0"/>
                        </a:spcBef>
                        <a:spcAft>
                          <a:spcPts val="0"/>
                        </a:spcAft>
                        <a:buNone/>
                      </a:pPr>
                      <a:r>
                        <a:rPr lang="en" b="1">
                          <a:solidFill>
                            <a:schemeClr val="lt1"/>
                          </a:solidFill>
                          <a:latin typeface="Public Sans"/>
                          <a:ea typeface="Public Sans"/>
                          <a:cs typeface="Public Sans"/>
                          <a:sym typeface="Public Sans"/>
                        </a:rPr>
                        <a:t>Mercury</a:t>
                      </a:r>
                      <a:endParaRPr b="1">
                        <a:solidFill>
                          <a:schemeClr val="lt1"/>
                        </a:solidFill>
                        <a:latin typeface="Public Sans"/>
                        <a:ea typeface="Public Sans"/>
                        <a:cs typeface="Public Sans"/>
                        <a:sym typeface="Public Sans"/>
                      </a:endParaRPr>
                    </a:p>
                  </a:txBody>
                  <a:tcPr marL="91425" marR="91425" marT="91425" marB="91425" anchor="ctr">
                    <a:lnL w="19050" cap="flat" cmpd="sng">
                      <a:solidFill>
                        <a:schemeClr val="accent3">
                          <a:alpha val="0"/>
                        </a:schemeClr>
                      </a:solidFill>
                      <a:prstDash val="solid"/>
                      <a:round/>
                      <a:headEnd type="none" w="sm" len="sm"/>
                      <a:tailEnd type="none" w="sm" len="sm"/>
                    </a:lnL>
                    <a:lnR w="19050" cap="flat" cmpd="sng">
                      <a:solidFill>
                        <a:schemeClr val="accent3">
                          <a:alpha val="0"/>
                        </a:schemeClr>
                      </a:solidFill>
                      <a:prstDash val="solid"/>
                      <a:round/>
                      <a:headEnd type="none" w="sm" len="sm"/>
                      <a:tailEnd type="none" w="sm" len="sm"/>
                    </a:lnR>
                    <a:lnT w="19050" cap="flat" cmpd="sng">
                      <a:solidFill>
                        <a:schemeClr val="accent3">
                          <a:alpha val="0"/>
                        </a:schemeClr>
                      </a:solidFill>
                      <a:prstDash val="solid"/>
                      <a:round/>
                      <a:headEnd type="none" w="sm" len="sm"/>
                      <a:tailEnd type="none" w="sm" len="sm"/>
                    </a:lnT>
                    <a:lnB w="19050" cap="flat" cmpd="sng">
                      <a:solidFill>
                        <a:schemeClr val="l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latin typeface="Public Sans"/>
                          <a:ea typeface="Public Sans"/>
                          <a:cs typeface="Public Sans"/>
                          <a:sym typeface="Public Sans"/>
                        </a:rPr>
                        <a:t>290</a:t>
                      </a:r>
                      <a:endParaRPr>
                        <a:latin typeface="Public Sans"/>
                        <a:ea typeface="Public Sans"/>
                        <a:cs typeface="Public Sans"/>
                        <a:sym typeface="Public Sans"/>
                      </a:endParaRPr>
                    </a:p>
                  </a:txBody>
                  <a:tcPr marL="91425" marR="91425" marT="91425" marB="91425" anchor="ctr">
                    <a:lnL w="19050" cap="flat" cmpd="sng">
                      <a:solidFill>
                        <a:schemeClr val="accent3">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latin typeface="Public Sans"/>
                          <a:ea typeface="Public Sans"/>
                          <a:cs typeface="Public Sans"/>
                          <a:sym typeface="Public Sans"/>
                        </a:rPr>
                        <a:t>240</a:t>
                      </a:r>
                      <a:endParaRPr>
                        <a:latin typeface="Public Sans"/>
                        <a:ea typeface="Public Sans"/>
                        <a:cs typeface="Public Sans"/>
                        <a:sym typeface="Public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latin typeface="Public Sans"/>
                          <a:ea typeface="Public Sans"/>
                          <a:cs typeface="Public Sans"/>
                          <a:sym typeface="Public Sans"/>
                        </a:rPr>
                        <a:t>50</a:t>
                      </a:r>
                      <a:endParaRPr>
                        <a:latin typeface="Public Sans"/>
                        <a:ea typeface="Public Sans"/>
                        <a:cs typeface="Public Sans"/>
                        <a:sym typeface="Public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accent3">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539750">
                <a:tc>
                  <a:txBody>
                    <a:bodyPr/>
                    <a:lstStyle/>
                    <a:p>
                      <a:pPr marL="0" lvl="0" indent="0" algn="ctr" rtl="0">
                        <a:spcBef>
                          <a:spcPts val="0"/>
                        </a:spcBef>
                        <a:spcAft>
                          <a:spcPts val="0"/>
                        </a:spcAft>
                        <a:buNone/>
                      </a:pPr>
                      <a:r>
                        <a:rPr lang="en" b="1">
                          <a:solidFill>
                            <a:schemeClr val="lt1"/>
                          </a:solidFill>
                          <a:latin typeface="Public Sans"/>
                          <a:ea typeface="Public Sans"/>
                          <a:cs typeface="Public Sans"/>
                          <a:sym typeface="Public Sans"/>
                        </a:rPr>
                        <a:t>Mars</a:t>
                      </a:r>
                      <a:endParaRPr b="1">
                        <a:solidFill>
                          <a:schemeClr val="lt1"/>
                        </a:solidFill>
                        <a:latin typeface="Public Sans"/>
                        <a:ea typeface="Public Sans"/>
                        <a:cs typeface="Public Sans"/>
                        <a:sym typeface="Public Sans"/>
                      </a:endParaRPr>
                    </a:p>
                  </a:txBody>
                  <a:tcPr marL="91425" marR="91425" marT="91425" marB="91425" anchor="ctr">
                    <a:lnL w="19050" cap="flat" cmpd="sng">
                      <a:solidFill>
                        <a:schemeClr val="accent3">
                          <a:alpha val="0"/>
                        </a:schemeClr>
                      </a:solidFill>
                      <a:prstDash val="solid"/>
                      <a:round/>
                      <a:headEnd type="none" w="sm" len="sm"/>
                      <a:tailEnd type="none" w="sm" len="sm"/>
                    </a:lnL>
                    <a:lnR w="19050" cap="flat" cmpd="sng">
                      <a:solidFill>
                        <a:schemeClr val="accent3">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latin typeface="Public Sans"/>
                          <a:ea typeface="Public Sans"/>
                          <a:cs typeface="Public Sans"/>
                          <a:sym typeface="Public Sans"/>
                        </a:rPr>
                        <a:t>0.80</a:t>
                      </a:r>
                      <a:endParaRPr>
                        <a:latin typeface="Public Sans"/>
                        <a:ea typeface="Public Sans"/>
                        <a:cs typeface="Public Sans"/>
                        <a:sym typeface="Public Sans"/>
                      </a:endParaRPr>
                    </a:p>
                  </a:txBody>
                  <a:tcPr marL="91425" marR="91425" marT="91425" marB="91425" anchor="ctr">
                    <a:lnL w="19050" cap="flat" cmpd="sng">
                      <a:solidFill>
                        <a:schemeClr val="accent3">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latin typeface="Public Sans"/>
                          <a:ea typeface="Public Sans"/>
                          <a:cs typeface="Public Sans"/>
                          <a:sym typeface="Public Sans"/>
                        </a:rPr>
                        <a:t>0.53</a:t>
                      </a:r>
                      <a:endParaRPr>
                        <a:latin typeface="Public Sans"/>
                        <a:ea typeface="Public Sans"/>
                        <a:cs typeface="Public Sans"/>
                        <a:sym typeface="Public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latin typeface="Public Sans"/>
                          <a:ea typeface="Public Sans"/>
                          <a:cs typeface="Public Sans"/>
                          <a:sym typeface="Public Sans"/>
                        </a:rPr>
                        <a:t>0.38</a:t>
                      </a:r>
                      <a:endParaRPr>
                        <a:latin typeface="Public Sans"/>
                        <a:ea typeface="Public Sans"/>
                        <a:cs typeface="Public Sans"/>
                        <a:sym typeface="Public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accent3">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39750">
                <a:tc>
                  <a:txBody>
                    <a:bodyPr/>
                    <a:lstStyle/>
                    <a:p>
                      <a:pPr marL="0" lvl="0" indent="0" algn="ctr" rtl="0">
                        <a:spcBef>
                          <a:spcPts val="0"/>
                        </a:spcBef>
                        <a:spcAft>
                          <a:spcPts val="0"/>
                        </a:spcAft>
                        <a:buNone/>
                      </a:pPr>
                      <a:r>
                        <a:rPr lang="en" b="1">
                          <a:solidFill>
                            <a:schemeClr val="lt1"/>
                          </a:solidFill>
                          <a:latin typeface="Public Sans"/>
                          <a:ea typeface="Public Sans"/>
                          <a:cs typeface="Public Sans"/>
                          <a:sym typeface="Public Sans"/>
                        </a:rPr>
                        <a:t>Saturn</a:t>
                      </a:r>
                      <a:endParaRPr b="1">
                        <a:solidFill>
                          <a:schemeClr val="lt1"/>
                        </a:solidFill>
                        <a:latin typeface="Public Sans"/>
                        <a:ea typeface="Public Sans"/>
                        <a:cs typeface="Public Sans"/>
                        <a:sym typeface="Public Sans"/>
                      </a:endParaRPr>
                    </a:p>
                  </a:txBody>
                  <a:tcPr marL="91425" marR="91425" marT="91425" marB="91425" anchor="ctr">
                    <a:lnL w="19050" cap="flat" cmpd="sng">
                      <a:solidFill>
                        <a:schemeClr val="accent3">
                          <a:alpha val="0"/>
                        </a:schemeClr>
                      </a:solidFill>
                      <a:prstDash val="solid"/>
                      <a:round/>
                      <a:headEnd type="none" w="sm" len="sm"/>
                      <a:tailEnd type="none" w="sm" len="sm"/>
                    </a:lnL>
                    <a:lnR w="19050" cap="flat" cmpd="sng">
                      <a:solidFill>
                        <a:schemeClr val="accent3">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accent3">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latin typeface="Public Sans"/>
                          <a:ea typeface="Public Sans"/>
                          <a:cs typeface="Public Sans"/>
                          <a:sym typeface="Public Sans"/>
                        </a:rPr>
                        <a:t>95.2</a:t>
                      </a:r>
                      <a:endParaRPr>
                        <a:latin typeface="Public Sans"/>
                        <a:ea typeface="Public Sans"/>
                        <a:cs typeface="Public Sans"/>
                        <a:sym typeface="Public Sans"/>
                      </a:endParaRPr>
                    </a:p>
                  </a:txBody>
                  <a:tcPr marL="91425" marR="91425" marT="91425" marB="91425" anchor="ctr">
                    <a:lnL w="19050" cap="flat" cmpd="sng">
                      <a:solidFill>
                        <a:schemeClr val="accent3">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accent3">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latin typeface="Public Sans"/>
                          <a:ea typeface="Public Sans"/>
                          <a:cs typeface="Public Sans"/>
                          <a:sym typeface="Public Sans"/>
                        </a:rPr>
                        <a:t>90.4</a:t>
                      </a:r>
                      <a:endParaRPr>
                        <a:latin typeface="Public Sans"/>
                        <a:ea typeface="Public Sans"/>
                        <a:cs typeface="Public Sans"/>
                        <a:sym typeface="Public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accent3">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latin typeface="Public Sans"/>
                          <a:ea typeface="Public Sans"/>
                          <a:cs typeface="Public Sans"/>
                          <a:sym typeface="Public Sans"/>
                        </a:rPr>
                        <a:t>20.16</a:t>
                      </a:r>
                      <a:endParaRPr>
                        <a:latin typeface="Public Sans"/>
                        <a:ea typeface="Public Sans"/>
                        <a:cs typeface="Public Sans"/>
                        <a:sym typeface="Public Sans"/>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accent3">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accent3">
                          <a:alpha val="0"/>
                        </a:schemeClr>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bl>
          </a:graphicData>
        </a:graphic>
      </p:graphicFrame>
      <p:sp>
        <p:nvSpPr>
          <p:cNvPr id="3002" name="Google Shape;3002;p44"/>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TABLE</a:t>
            </a:r>
            <a:endParaRPr/>
          </a:p>
        </p:txBody>
      </p:sp>
      <p:grpSp>
        <p:nvGrpSpPr>
          <p:cNvPr id="3003" name="Google Shape;3003;p44"/>
          <p:cNvGrpSpPr/>
          <p:nvPr/>
        </p:nvGrpSpPr>
        <p:grpSpPr>
          <a:xfrm>
            <a:off x="-1003293" y="-1074205"/>
            <a:ext cx="2972327" cy="2292212"/>
            <a:chOff x="-1003293" y="-1074205"/>
            <a:chExt cx="2972327" cy="2292212"/>
          </a:xfrm>
        </p:grpSpPr>
        <p:sp>
          <p:nvSpPr>
            <p:cNvPr id="3004" name="Google Shape;3004;p44"/>
            <p:cNvSpPr/>
            <p:nvPr/>
          </p:nvSpPr>
          <p:spPr>
            <a:xfrm rot="-1799789">
              <a:off x="-1107995" y="-383534"/>
              <a:ext cx="2855704" cy="34635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4"/>
            <p:cNvSpPr/>
            <p:nvPr/>
          </p:nvSpPr>
          <p:spPr>
            <a:xfrm rot="-1799789">
              <a:off x="-966952" y="-74753"/>
              <a:ext cx="2855704" cy="21719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4"/>
            <p:cNvSpPr/>
            <p:nvPr/>
          </p:nvSpPr>
          <p:spPr>
            <a:xfrm rot="-1799789">
              <a:off x="-858335" y="113377"/>
              <a:ext cx="2855704" cy="21719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4"/>
            <p:cNvSpPr/>
            <p:nvPr/>
          </p:nvSpPr>
          <p:spPr>
            <a:xfrm rot="-1799789">
              <a:off x="-749718" y="301508"/>
              <a:ext cx="2855704" cy="21719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8" name="Google Shape;3008;p44"/>
          <p:cNvGrpSpPr/>
          <p:nvPr/>
        </p:nvGrpSpPr>
        <p:grpSpPr>
          <a:xfrm rot="10800000">
            <a:off x="7442564" y="3761069"/>
            <a:ext cx="2972327" cy="2292212"/>
            <a:chOff x="-1003293" y="-1074205"/>
            <a:chExt cx="2972327" cy="2292212"/>
          </a:xfrm>
        </p:grpSpPr>
        <p:sp>
          <p:nvSpPr>
            <p:cNvPr id="3009" name="Google Shape;3009;p44"/>
            <p:cNvSpPr/>
            <p:nvPr/>
          </p:nvSpPr>
          <p:spPr>
            <a:xfrm rot="-1799789">
              <a:off x="-1107995" y="-383534"/>
              <a:ext cx="2855704" cy="34635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4"/>
            <p:cNvSpPr/>
            <p:nvPr/>
          </p:nvSpPr>
          <p:spPr>
            <a:xfrm rot="-1799789">
              <a:off x="-966952" y="-74753"/>
              <a:ext cx="2855704" cy="21719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4"/>
            <p:cNvSpPr/>
            <p:nvPr/>
          </p:nvSpPr>
          <p:spPr>
            <a:xfrm rot="-1799789">
              <a:off x="-858335" y="113377"/>
              <a:ext cx="2855704" cy="21719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4"/>
            <p:cNvSpPr/>
            <p:nvPr/>
          </p:nvSpPr>
          <p:spPr>
            <a:xfrm rot="-1799789">
              <a:off x="-749718" y="301508"/>
              <a:ext cx="2855704" cy="21719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016"/>
        <p:cNvGrpSpPr/>
        <p:nvPr/>
      </p:nvGrpSpPr>
      <p:grpSpPr>
        <a:xfrm>
          <a:off x="0" y="0"/>
          <a:ext cx="0" cy="0"/>
          <a:chOff x="0" y="0"/>
          <a:chExt cx="0" cy="0"/>
        </a:xfrm>
      </p:grpSpPr>
      <p:sp>
        <p:nvSpPr>
          <p:cNvPr id="3017" name="Google Shape;3017;p45"/>
          <p:cNvSpPr/>
          <p:nvPr/>
        </p:nvSpPr>
        <p:spPr>
          <a:xfrm>
            <a:off x="710663" y="3079125"/>
            <a:ext cx="825900" cy="715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5"/>
          <p:cNvSpPr/>
          <p:nvPr/>
        </p:nvSpPr>
        <p:spPr>
          <a:xfrm>
            <a:off x="710675" y="3871775"/>
            <a:ext cx="825900" cy="7158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9" name="Google Shape;3019;p45"/>
          <p:cNvGrpSpPr/>
          <p:nvPr/>
        </p:nvGrpSpPr>
        <p:grpSpPr>
          <a:xfrm>
            <a:off x="1693876" y="1023236"/>
            <a:ext cx="5770052" cy="3564178"/>
            <a:chOff x="2086416" y="1023269"/>
            <a:chExt cx="5047281" cy="3117720"/>
          </a:xfrm>
        </p:grpSpPr>
        <p:sp>
          <p:nvSpPr>
            <p:cNvPr id="3020" name="Google Shape;3020;p45"/>
            <p:cNvSpPr/>
            <p:nvPr/>
          </p:nvSpPr>
          <p:spPr>
            <a:xfrm>
              <a:off x="4078881" y="2392691"/>
              <a:ext cx="715456" cy="396060"/>
            </a:xfrm>
            <a:custGeom>
              <a:avLst/>
              <a:gdLst/>
              <a:ahLst/>
              <a:cxnLst/>
              <a:rect l="l" t="t" r="r" b="b"/>
              <a:pathLst>
                <a:path w="35930" h="19890" extrusionOk="0">
                  <a:moveTo>
                    <a:pt x="1777" y="0"/>
                  </a:moveTo>
                  <a:lnTo>
                    <a:pt x="1703" y="25"/>
                  </a:lnTo>
                  <a:lnTo>
                    <a:pt x="1555" y="124"/>
                  </a:lnTo>
                  <a:lnTo>
                    <a:pt x="1407" y="223"/>
                  </a:lnTo>
                  <a:lnTo>
                    <a:pt x="1284" y="346"/>
                  </a:lnTo>
                  <a:lnTo>
                    <a:pt x="1210" y="494"/>
                  </a:lnTo>
                  <a:lnTo>
                    <a:pt x="815" y="6885"/>
                  </a:lnTo>
                  <a:lnTo>
                    <a:pt x="445" y="13276"/>
                  </a:lnTo>
                  <a:lnTo>
                    <a:pt x="395" y="13572"/>
                  </a:lnTo>
                  <a:lnTo>
                    <a:pt x="371" y="13720"/>
                  </a:lnTo>
                  <a:lnTo>
                    <a:pt x="395" y="13868"/>
                  </a:lnTo>
                  <a:lnTo>
                    <a:pt x="395" y="14436"/>
                  </a:lnTo>
                  <a:lnTo>
                    <a:pt x="346" y="14979"/>
                  </a:lnTo>
                  <a:lnTo>
                    <a:pt x="297" y="15596"/>
                  </a:lnTo>
                  <a:lnTo>
                    <a:pt x="272" y="15917"/>
                  </a:lnTo>
                  <a:lnTo>
                    <a:pt x="272" y="16213"/>
                  </a:lnTo>
                  <a:lnTo>
                    <a:pt x="198" y="17175"/>
                  </a:lnTo>
                  <a:lnTo>
                    <a:pt x="173" y="17644"/>
                  </a:lnTo>
                  <a:lnTo>
                    <a:pt x="173" y="18113"/>
                  </a:lnTo>
                  <a:lnTo>
                    <a:pt x="173" y="18335"/>
                  </a:lnTo>
                  <a:lnTo>
                    <a:pt x="124" y="18508"/>
                  </a:lnTo>
                  <a:lnTo>
                    <a:pt x="75" y="18631"/>
                  </a:lnTo>
                  <a:lnTo>
                    <a:pt x="1" y="18754"/>
                  </a:lnTo>
                  <a:lnTo>
                    <a:pt x="50" y="18878"/>
                  </a:lnTo>
                  <a:lnTo>
                    <a:pt x="149" y="19001"/>
                  </a:lnTo>
                  <a:lnTo>
                    <a:pt x="223" y="19075"/>
                  </a:lnTo>
                  <a:lnTo>
                    <a:pt x="5627" y="19223"/>
                  </a:lnTo>
                  <a:lnTo>
                    <a:pt x="6046" y="19297"/>
                  </a:lnTo>
                  <a:lnTo>
                    <a:pt x="6441" y="19347"/>
                  </a:lnTo>
                  <a:lnTo>
                    <a:pt x="7033" y="19347"/>
                  </a:lnTo>
                  <a:lnTo>
                    <a:pt x="7872" y="19371"/>
                  </a:lnTo>
                  <a:lnTo>
                    <a:pt x="9131" y="19322"/>
                  </a:lnTo>
                  <a:lnTo>
                    <a:pt x="22135" y="19569"/>
                  </a:lnTo>
                  <a:lnTo>
                    <a:pt x="35139" y="19791"/>
                  </a:lnTo>
                  <a:lnTo>
                    <a:pt x="35436" y="19815"/>
                  </a:lnTo>
                  <a:lnTo>
                    <a:pt x="35559" y="19840"/>
                  </a:lnTo>
                  <a:lnTo>
                    <a:pt x="35658" y="19889"/>
                  </a:lnTo>
                  <a:lnTo>
                    <a:pt x="35658" y="19470"/>
                  </a:lnTo>
                  <a:lnTo>
                    <a:pt x="35781" y="19371"/>
                  </a:lnTo>
                  <a:lnTo>
                    <a:pt x="35855" y="19223"/>
                  </a:lnTo>
                  <a:lnTo>
                    <a:pt x="35904" y="19026"/>
                  </a:lnTo>
                  <a:lnTo>
                    <a:pt x="35929" y="18754"/>
                  </a:lnTo>
                  <a:lnTo>
                    <a:pt x="35904" y="13029"/>
                  </a:lnTo>
                  <a:lnTo>
                    <a:pt x="35929" y="7280"/>
                  </a:lnTo>
                  <a:lnTo>
                    <a:pt x="35904" y="7033"/>
                  </a:lnTo>
                  <a:lnTo>
                    <a:pt x="35830" y="6786"/>
                  </a:lnTo>
                  <a:lnTo>
                    <a:pt x="35658" y="6318"/>
                  </a:lnTo>
                  <a:lnTo>
                    <a:pt x="35633" y="6318"/>
                  </a:lnTo>
                  <a:lnTo>
                    <a:pt x="35386" y="5972"/>
                  </a:lnTo>
                  <a:lnTo>
                    <a:pt x="35090" y="5627"/>
                  </a:lnTo>
                  <a:lnTo>
                    <a:pt x="34794" y="5306"/>
                  </a:lnTo>
                  <a:lnTo>
                    <a:pt x="34523" y="4985"/>
                  </a:lnTo>
                  <a:lnTo>
                    <a:pt x="34276" y="4640"/>
                  </a:lnTo>
                  <a:lnTo>
                    <a:pt x="34177" y="4467"/>
                  </a:lnTo>
                  <a:lnTo>
                    <a:pt x="34103" y="4269"/>
                  </a:lnTo>
                  <a:lnTo>
                    <a:pt x="34029" y="4072"/>
                  </a:lnTo>
                  <a:lnTo>
                    <a:pt x="33980" y="3850"/>
                  </a:lnTo>
                  <a:lnTo>
                    <a:pt x="33980" y="3628"/>
                  </a:lnTo>
                  <a:lnTo>
                    <a:pt x="33980" y="3381"/>
                  </a:lnTo>
                  <a:lnTo>
                    <a:pt x="33980" y="3258"/>
                  </a:lnTo>
                  <a:lnTo>
                    <a:pt x="34004" y="3233"/>
                  </a:lnTo>
                  <a:lnTo>
                    <a:pt x="34029" y="2986"/>
                  </a:lnTo>
                  <a:lnTo>
                    <a:pt x="34029" y="2740"/>
                  </a:lnTo>
                  <a:lnTo>
                    <a:pt x="33980" y="2641"/>
                  </a:lnTo>
                  <a:lnTo>
                    <a:pt x="33930" y="2517"/>
                  </a:lnTo>
                  <a:lnTo>
                    <a:pt x="33881" y="2419"/>
                  </a:lnTo>
                  <a:lnTo>
                    <a:pt x="33807" y="2320"/>
                  </a:lnTo>
                  <a:lnTo>
                    <a:pt x="33659" y="2123"/>
                  </a:lnTo>
                  <a:lnTo>
                    <a:pt x="33511" y="1950"/>
                  </a:lnTo>
                  <a:lnTo>
                    <a:pt x="33363" y="1777"/>
                  </a:lnTo>
                  <a:lnTo>
                    <a:pt x="33165" y="1604"/>
                  </a:lnTo>
                  <a:lnTo>
                    <a:pt x="32746" y="1308"/>
                  </a:lnTo>
                  <a:lnTo>
                    <a:pt x="32302" y="988"/>
                  </a:lnTo>
                  <a:lnTo>
                    <a:pt x="32228" y="938"/>
                  </a:lnTo>
                  <a:lnTo>
                    <a:pt x="32154" y="938"/>
                  </a:lnTo>
                  <a:lnTo>
                    <a:pt x="32080" y="963"/>
                  </a:lnTo>
                  <a:lnTo>
                    <a:pt x="32006" y="988"/>
                  </a:lnTo>
                  <a:lnTo>
                    <a:pt x="32006" y="913"/>
                  </a:lnTo>
                  <a:lnTo>
                    <a:pt x="31932" y="988"/>
                  </a:lnTo>
                  <a:lnTo>
                    <a:pt x="31833" y="1037"/>
                  </a:lnTo>
                  <a:lnTo>
                    <a:pt x="31709" y="1062"/>
                  </a:lnTo>
                  <a:lnTo>
                    <a:pt x="31586" y="1086"/>
                  </a:lnTo>
                  <a:lnTo>
                    <a:pt x="31019" y="1086"/>
                  </a:lnTo>
                  <a:lnTo>
                    <a:pt x="16756" y="617"/>
                  </a:lnTo>
                  <a:lnTo>
                    <a:pt x="2493" y="173"/>
                  </a:lnTo>
                  <a:lnTo>
                    <a:pt x="2271" y="173"/>
                  </a:lnTo>
                  <a:lnTo>
                    <a:pt x="2073" y="124"/>
                  </a:lnTo>
                  <a:lnTo>
                    <a:pt x="1925" y="75"/>
                  </a:lnTo>
                  <a:lnTo>
                    <a:pt x="1777"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5"/>
            <p:cNvSpPr/>
            <p:nvPr/>
          </p:nvSpPr>
          <p:spPr>
            <a:xfrm>
              <a:off x="5076836" y="2077735"/>
              <a:ext cx="387716" cy="684472"/>
            </a:xfrm>
            <a:custGeom>
              <a:avLst/>
              <a:gdLst/>
              <a:ahLst/>
              <a:cxnLst/>
              <a:rect l="l" t="t" r="r" b="b"/>
              <a:pathLst>
                <a:path w="19471" h="34374" extrusionOk="0">
                  <a:moveTo>
                    <a:pt x="15991" y="0"/>
                  </a:moveTo>
                  <a:lnTo>
                    <a:pt x="15843" y="173"/>
                  </a:lnTo>
                  <a:lnTo>
                    <a:pt x="15744" y="271"/>
                  </a:lnTo>
                  <a:lnTo>
                    <a:pt x="15621" y="346"/>
                  </a:lnTo>
                  <a:lnTo>
                    <a:pt x="15423" y="346"/>
                  </a:lnTo>
                  <a:lnTo>
                    <a:pt x="15226" y="370"/>
                  </a:lnTo>
                  <a:lnTo>
                    <a:pt x="9797" y="691"/>
                  </a:lnTo>
                  <a:lnTo>
                    <a:pt x="4368" y="1012"/>
                  </a:lnTo>
                  <a:lnTo>
                    <a:pt x="4220" y="1012"/>
                  </a:lnTo>
                  <a:lnTo>
                    <a:pt x="4097" y="1061"/>
                  </a:lnTo>
                  <a:lnTo>
                    <a:pt x="3998" y="1110"/>
                  </a:lnTo>
                  <a:lnTo>
                    <a:pt x="3900" y="1160"/>
                  </a:lnTo>
                  <a:lnTo>
                    <a:pt x="3850" y="1234"/>
                  </a:lnTo>
                  <a:lnTo>
                    <a:pt x="3826" y="1308"/>
                  </a:lnTo>
                  <a:lnTo>
                    <a:pt x="3801" y="1407"/>
                  </a:lnTo>
                  <a:lnTo>
                    <a:pt x="3801" y="1505"/>
                  </a:lnTo>
                  <a:lnTo>
                    <a:pt x="3949" y="1481"/>
                  </a:lnTo>
                  <a:lnTo>
                    <a:pt x="4023" y="1505"/>
                  </a:lnTo>
                  <a:lnTo>
                    <a:pt x="4097" y="1530"/>
                  </a:lnTo>
                  <a:lnTo>
                    <a:pt x="4196" y="1629"/>
                  </a:lnTo>
                  <a:lnTo>
                    <a:pt x="4270" y="1752"/>
                  </a:lnTo>
                  <a:lnTo>
                    <a:pt x="4368" y="1826"/>
                  </a:lnTo>
                  <a:lnTo>
                    <a:pt x="4443" y="1900"/>
                  </a:lnTo>
                  <a:lnTo>
                    <a:pt x="4492" y="1974"/>
                  </a:lnTo>
                  <a:lnTo>
                    <a:pt x="4517" y="2073"/>
                  </a:lnTo>
                  <a:lnTo>
                    <a:pt x="4517" y="2270"/>
                  </a:lnTo>
                  <a:lnTo>
                    <a:pt x="4517" y="2468"/>
                  </a:lnTo>
                  <a:lnTo>
                    <a:pt x="4763" y="2468"/>
                  </a:lnTo>
                  <a:lnTo>
                    <a:pt x="4887" y="2492"/>
                  </a:lnTo>
                  <a:lnTo>
                    <a:pt x="4985" y="2542"/>
                  </a:lnTo>
                  <a:lnTo>
                    <a:pt x="5059" y="2616"/>
                  </a:lnTo>
                  <a:lnTo>
                    <a:pt x="5133" y="2690"/>
                  </a:lnTo>
                  <a:lnTo>
                    <a:pt x="5183" y="2813"/>
                  </a:lnTo>
                  <a:lnTo>
                    <a:pt x="5232" y="2961"/>
                  </a:lnTo>
                  <a:lnTo>
                    <a:pt x="5479" y="3109"/>
                  </a:lnTo>
                  <a:lnTo>
                    <a:pt x="5701" y="3282"/>
                  </a:lnTo>
                  <a:lnTo>
                    <a:pt x="5775" y="3356"/>
                  </a:lnTo>
                  <a:lnTo>
                    <a:pt x="5824" y="3455"/>
                  </a:lnTo>
                  <a:lnTo>
                    <a:pt x="5849" y="3529"/>
                  </a:lnTo>
                  <a:lnTo>
                    <a:pt x="5874" y="3627"/>
                  </a:lnTo>
                  <a:lnTo>
                    <a:pt x="5898" y="3726"/>
                  </a:lnTo>
                  <a:lnTo>
                    <a:pt x="5874" y="3825"/>
                  </a:lnTo>
                  <a:lnTo>
                    <a:pt x="5800" y="4047"/>
                  </a:lnTo>
                  <a:lnTo>
                    <a:pt x="5652" y="4294"/>
                  </a:lnTo>
                  <a:lnTo>
                    <a:pt x="5454" y="4590"/>
                  </a:lnTo>
                  <a:lnTo>
                    <a:pt x="5454" y="4738"/>
                  </a:lnTo>
                  <a:lnTo>
                    <a:pt x="5430" y="4886"/>
                  </a:lnTo>
                  <a:lnTo>
                    <a:pt x="5405" y="4935"/>
                  </a:lnTo>
                  <a:lnTo>
                    <a:pt x="5356" y="4985"/>
                  </a:lnTo>
                  <a:lnTo>
                    <a:pt x="5207" y="5083"/>
                  </a:lnTo>
                  <a:lnTo>
                    <a:pt x="5207" y="5182"/>
                  </a:lnTo>
                  <a:lnTo>
                    <a:pt x="5158" y="5256"/>
                  </a:lnTo>
                  <a:lnTo>
                    <a:pt x="5084" y="5305"/>
                  </a:lnTo>
                  <a:lnTo>
                    <a:pt x="4985" y="5355"/>
                  </a:lnTo>
                  <a:lnTo>
                    <a:pt x="4837" y="6292"/>
                  </a:lnTo>
                  <a:lnTo>
                    <a:pt x="4714" y="6416"/>
                  </a:lnTo>
                  <a:lnTo>
                    <a:pt x="4615" y="6539"/>
                  </a:lnTo>
                  <a:lnTo>
                    <a:pt x="4418" y="6786"/>
                  </a:lnTo>
                  <a:lnTo>
                    <a:pt x="4294" y="6885"/>
                  </a:lnTo>
                  <a:lnTo>
                    <a:pt x="4146" y="6959"/>
                  </a:lnTo>
                  <a:lnTo>
                    <a:pt x="3998" y="6983"/>
                  </a:lnTo>
                  <a:lnTo>
                    <a:pt x="3801" y="6983"/>
                  </a:lnTo>
                  <a:lnTo>
                    <a:pt x="3826" y="7057"/>
                  </a:lnTo>
                  <a:lnTo>
                    <a:pt x="3826" y="7107"/>
                  </a:lnTo>
                  <a:lnTo>
                    <a:pt x="3801" y="7156"/>
                  </a:lnTo>
                  <a:lnTo>
                    <a:pt x="3752" y="7181"/>
                  </a:lnTo>
                  <a:lnTo>
                    <a:pt x="3653" y="7205"/>
                  </a:lnTo>
                  <a:lnTo>
                    <a:pt x="3554" y="7205"/>
                  </a:lnTo>
                  <a:lnTo>
                    <a:pt x="3357" y="7329"/>
                  </a:lnTo>
                  <a:lnTo>
                    <a:pt x="3159" y="7428"/>
                  </a:lnTo>
                  <a:lnTo>
                    <a:pt x="2962" y="7526"/>
                  </a:lnTo>
                  <a:lnTo>
                    <a:pt x="2765" y="7576"/>
                  </a:lnTo>
                  <a:lnTo>
                    <a:pt x="2567" y="7625"/>
                  </a:lnTo>
                  <a:lnTo>
                    <a:pt x="2345" y="7650"/>
                  </a:lnTo>
                  <a:lnTo>
                    <a:pt x="1901" y="7674"/>
                  </a:lnTo>
                  <a:lnTo>
                    <a:pt x="1901" y="7798"/>
                  </a:lnTo>
                  <a:lnTo>
                    <a:pt x="1876" y="7896"/>
                  </a:lnTo>
                  <a:lnTo>
                    <a:pt x="1852" y="7921"/>
                  </a:lnTo>
                  <a:lnTo>
                    <a:pt x="1654" y="7921"/>
                  </a:lnTo>
                  <a:lnTo>
                    <a:pt x="1654" y="9106"/>
                  </a:lnTo>
                  <a:lnTo>
                    <a:pt x="1950" y="9303"/>
                  </a:lnTo>
                  <a:lnTo>
                    <a:pt x="2074" y="9402"/>
                  </a:lnTo>
                  <a:lnTo>
                    <a:pt x="2172" y="9525"/>
                  </a:lnTo>
                  <a:lnTo>
                    <a:pt x="2246" y="9624"/>
                  </a:lnTo>
                  <a:lnTo>
                    <a:pt x="2296" y="9747"/>
                  </a:lnTo>
                  <a:lnTo>
                    <a:pt x="2345" y="9846"/>
                  </a:lnTo>
                  <a:lnTo>
                    <a:pt x="2370" y="9969"/>
                  </a:lnTo>
                  <a:lnTo>
                    <a:pt x="2370" y="10093"/>
                  </a:lnTo>
                  <a:lnTo>
                    <a:pt x="2345" y="10216"/>
                  </a:lnTo>
                  <a:lnTo>
                    <a:pt x="2320" y="10339"/>
                  </a:lnTo>
                  <a:lnTo>
                    <a:pt x="2246" y="10463"/>
                  </a:lnTo>
                  <a:lnTo>
                    <a:pt x="2098" y="10710"/>
                  </a:lnTo>
                  <a:lnTo>
                    <a:pt x="1901" y="10981"/>
                  </a:lnTo>
                  <a:lnTo>
                    <a:pt x="1901" y="11228"/>
                  </a:lnTo>
                  <a:lnTo>
                    <a:pt x="1876" y="11351"/>
                  </a:lnTo>
                  <a:lnTo>
                    <a:pt x="1827" y="11450"/>
                  </a:lnTo>
                  <a:lnTo>
                    <a:pt x="1777" y="11549"/>
                  </a:lnTo>
                  <a:lnTo>
                    <a:pt x="1679" y="11623"/>
                  </a:lnTo>
                  <a:lnTo>
                    <a:pt x="1580" y="11672"/>
                  </a:lnTo>
                  <a:lnTo>
                    <a:pt x="1432" y="11697"/>
                  </a:lnTo>
                  <a:lnTo>
                    <a:pt x="1481" y="11820"/>
                  </a:lnTo>
                  <a:lnTo>
                    <a:pt x="1481" y="11894"/>
                  </a:lnTo>
                  <a:lnTo>
                    <a:pt x="1481" y="11968"/>
                  </a:lnTo>
                  <a:lnTo>
                    <a:pt x="1432" y="12042"/>
                  </a:lnTo>
                  <a:lnTo>
                    <a:pt x="1333" y="12165"/>
                  </a:lnTo>
                  <a:lnTo>
                    <a:pt x="1185" y="12289"/>
                  </a:lnTo>
                  <a:lnTo>
                    <a:pt x="840" y="12511"/>
                  </a:lnTo>
                  <a:lnTo>
                    <a:pt x="840" y="12560"/>
                  </a:lnTo>
                  <a:lnTo>
                    <a:pt x="815" y="12511"/>
                  </a:lnTo>
                  <a:lnTo>
                    <a:pt x="716" y="12585"/>
                  </a:lnTo>
                  <a:lnTo>
                    <a:pt x="593" y="12684"/>
                  </a:lnTo>
                  <a:lnTo>
                    <a:pt x="494" y="12832"/>
                  </a:lnTo>
                  <a:lnTo>
                    <a:pt x="445" y="12980"/>
                  </a:lnTo>
                  <a:lnTo>
                    <a:pt x="396" y="13152"/>
                  </a:lnTo>
                  <a:lnTo>
                    <a:pt x="568" y="13325"/>
                  </a:lnTo>
                  <a:lnTo>
                    <a:pt x="618" y="13424"/>
                  </a:lnTo>
                  <a:lnTo>
                    <a:pt x="667" y="13523"/>
                  </a:lnTo>
                  <a:lnTo>
                    <a:pt x="692" y="13621"/>
                  </a:lnTo>
                  <a:lnTo>
                    <a:pt x="716" y="13720"/>
                  </a:lnTo>
                  <a:lnTo>
                    <a:pt x="692" y="13843"/>
                  </a:lnTo>
                  <a:lnTo>
                    <a:pt x="642" y="13967"/>
                  </a:lnTo>
                  <a:lnTo>
                    <a:pt x="593" y="14115"/>
                  </a:lnTo>
                  <a:lnTo>
                    <a:pt x="470" y="14238"/>
                  </a:lnTo>
                  <a:lnTo>
                    <a:pt x="346" y="14312"/>
                  </a:lnTo>
                  <a:lnTo>
                    <a:pt x="198" y="14337"/>
                  </a:lnTo>
                  <a:lnTo>
                    <a:pt x="75" y="14362"/>
                  </a:lnTo>
                  <a:lnTo>
                    <a:pt x="50" y="14362"/>
                  </a:lnTo>
                  <a:lnTo>
                    <a:pt x="75" y="14608"/>
                  </a:lnTo>
                  <a:lnTo>
                    <a:pt x="75" y="14880"/>
                  </a:lnTo>
                  <a:lnTo>
                    <a:pt x="75" y="14954"/>
                  </a:lnTo>
                  <a:lnTo>
                    <a:pt x="75" y="14978"/>
                  </a:lnTo>
                  <a:lnTo>
                    <a:pt x="25" y="15176"/>
                  </a:lnTo>
                  <a:lnTo>
                    <a:pt x="1" y="15275"/>
                  </a:lnTo>
                  <a:lnTo>
                    <a:pt x="1" y="15398"/>
                  </a:lnTo>
                  <a:lnTo>
                    <a:pt x="25" y="15694"/>
                  </a:lnTo>
                  <a:lnTo>
                    <a:pt x="25" y="15966"/>
                  </a:lnTo>
                  <a:lnTo>
                    <a:pt x="50" y="16237"/>
                  </a:lnTo>
                  <a:lnTo>
                    <a:pt x="100" y="16656"/>
                  </a:lnTo>
                  <a:lnTo>
                    <a:pt x="174" y="17051"/>
                  </a:lnTo>
                  <a:lnTo>
                    <a:pt x="248" y="17249"/>
                  </a:lnTo>
                  <a:lnTo>
                    <a:pt x="322" y="17471"/>
                  </a:lnTo>
                  <a:lnTo>
                    <a:pt x="420" y="17668"/>
                  </a:lnTo>
                  <a:lnTo>
                    <a:pt x="519" y="17866"/>
                  </a:lnTo>
                  <a:lnTo>
                    <a:pt x="568" y="17915"/>
                  </a:lnTo>
                  <a:lnTo>
                    <a:pt x="667" y="18137"/>
                  </a:lnTo>
                  <a:lnTo>
                    <a:pt x="815" y="18334"/>
                  </a:lnTo>
                  <a:lnTo>
                    <a:pt x="963" y="18532"/>
                  </a:lnTo>
                  <a:lnTo>
                    <a:pt x="1136" y="18729"/>
                  </a:lnTo>
                  <a:lnTo>
                    <a:pt x="1531" y="19173"/>
                  </a:lnTo>
                  <a:lnTo>
                    <a:pt x="1901" y="19618"/>
                  </a:lnTo>
                  <a:lnTo>
                    <a:pt x="2616" y="20555"/>
                  </a:lnTo>
                  <a:lnTo>
                    <a:pt x="3332" y="21468"/>
                  </a:lnTo>
                  <a:lnTo>
                    <a:pt x="3702" y="21937"/>
                  </a:lnTo>
                  <a:lnTo>
                    <a:pt x="4072" y="22381"/>
                  </a:lnTo>
                  <a:lnTo>
                    <a:pt x="4270" y="22850"/>
                  </a:lnTo>
                  <a:lnTo>
                    <a:pt x="4294" y="22875"/>
                  </a:lnTo>
                  <a:lnTo>
                    <a:pt x="4467" y="22974"/>
                  </a:lnTo>
                  <a:lnTo>
                    <a:pt x="4591" y="22998"/>
                  </a:lnTo>
                  <a:lnTo>
                    <a:pt x="4689" y="23023"/>
                  </a:lnTo>
                  <a:lnTo>
                    <a:pt x="4813" y="23072"/>
                  </a:lnTo>
                  <a:lnTo>
                    <a:pt x="4936" y="23122"/>
                  </a:lnTo>
                  <a:lnTo>
                    <a:pt x="5035" y="23146"/>
                  </a:lnTo>
                  <a:lnTo>
                    <a:pt x="5158" y="23146"/>
                  </a:lnTo>
                  <a:lnTo>
                    <a:pt x="5405" y="23122"/>
                  </a:lnTo>
                  <a:lnTo>
                    <a:pt x="5627" y="23097"/>
                  </a:lnTo>
                  <a:lnTo>
                    <a:pt x="5849" y="23048"/>
                  </a:lnTo>
                  <a:lnTo>
                    <a:pt x="6071" y="23023"/>
                  </a:lnTo>
                  <a:lnTo>
                    <a:pt x="6195" y="23048"/>
                  </a:lnTo>
                  <a:lnTo>
                    <a:pt x="6293" y="23072"/>
                  </a:lnTo>
                  <a:lnTo>
                    <a:pt x="6392" y="23097"/>
                  </a:lnTo>
                  <a:lnTo>
                    <a:pt x="6491" y="23171"/>
                  </a:lnTo>
                  <a:lnTo>
                    <a:pt x="6639" y="23368"/>
                  </a:lnTo>
                  <a:lnTo>
                    <a:pt x="6762" y="23566"/>
                  </a:lnTo>
                  <a:lnTo>
                    <a:pt x="6861" y="23837"/>
                  </a:lnTo>
                  <a:lnTo>
                    <a:pt x="6935" y="24158"/>
                  </a:lnTo>
                  <a:lnTo>
                    <a:pt x="7009" y="24578"/>
                  </a:lnTo>
                  <a:lnTo>
                    <a:pt x="7058" y="25071"/>
                  </a:lnTo>
                  <a:lnTo>
                    <a:pt x="7083" y="25244"/>
                  </a:lnTo>
                  <a:lnTo>
                    <a:pt x="7108" y="25392"/>
                  </a:lnTo>
                  <a:lnTo>
                    <a:pt x="7083" y="25959"/>
                  </a:lnTo>
                  <a:lnTo>
                    <a:pt x="7034" y="26527"/>
                  </a:lnTo>
                  <a:lnTo>
                    <a:pt x="7034" y="27070"/>
                  </a:lnTo>
                  <a:lnTo>
                    <a:pt x="7034" y="27366"/>
                  </a:lnTo>
                  <a:lnTo>
                    <a:pt x="7058" y="27637"/>
                  </a:lnTo>
                  <a:lnTo>
                    <a:pt x="7058" y="27736"/>
                  </a:lnTo>
                  <a:lnTo>
                    <a:pt x="7034" y="27859"/>
                  </a:lnTo>
                  <a:lnTo>
                    <a:pt x="7058" y="27958"/>
                  </a:lnTo>
                  <a:lnTo>
                    <a:pt x="7083" y="28082"/>
                  </a:lnTo>
                  <a:lnTo>
                    <a:pt x="7182" y="28279"/>
                  </a:lnTo>
                  <a:lnTo>
                    <a:pt x="7330" y="28476"/>
                  </a:lnTo>
                  <a:lnTo>
                    <a:pt x="7478" y="28649"/>
                  </a:lnTo>
                  <a:lnTo>
                    <a:pt x="7675" y="28797"/>
                  </a:lnTo>
                  <a:lnTo>
                    <a:pt x="7872" y="28945"/>
                  </a:lnTo>
                  <a:lnTo>
                    <a:pt x="8070" y="29069"/>
                  </a:lnTo>
                  <a:lnTo>
                    <a:pt x="8465" y="29241"/>
                  </a:lnTo>
                  <a:lnTo>
                    <a:pt x="8884" y="29414"/>
                  </a:lnTo>
                  <a:lnTo>
                    <a:pt x="9304" y="29562"/>
                  </a:lnTo>
                  <a:lnTo>
                    <a:pt x="9699" y="29760"/>
                  </a:lnTo>
                  <a:lnTo>
                    <a:pt x="9822" y="29834"/>
                  </a:lnTo>
                  <a:lnTo>
                    <a:pt x="9921" y="29908"/>
                  </a:lnTo>
                  <a:lnTo>
                    <a:pt x="10093" y="30080"/>
                  </a:lnTo>
                  <a:lnTo>
                    <a:pt x="10217" y="30253"/>
                  </a:lnTo>
                  <a:lnTo>
                    <a:pt x="10241" y="30500"/>
                  </a:lnTo>
                  <a:lnTo>
                    <a:pt x="10315" y="30771"/>
                  </a:lnTo>
                  <a:lnTo>
                    <a:pt x="10414" y="31018"/>
                  </a:lnTo>
                  <a:lnTo>
                    <a:pt x="10538" y="31265"/>
                  </a:lnTo>
                  <a:lnTo>
                    <a:pt x="10636" y="32202"/>
                  </a:lnTo>
                  <a:lnTo>
                    <a:pt x="10710" y="32671"/>
                  </a:lnTo>
                  <a:lnTo>
                    <a:pt x="10784" y="33091"/>
                  </a:lnTo>
                  <a:lnTo>
                    <a:pt x="10760" y="33189"/>
                  </a:lnTo>
                  <a:lnTo>
                    <a:pt x="10784" y="33288"/>
                  </a:lnTo>
                  <a:lnTo>
                    <a:pt x="10908" y="33560"/>
                  </a:lnTo>
                  <a:lnTo>
                    <a:pt x="11006" y="33806"/>
                  </a:lnTo>
                  <a:lnTo>
                    <a:pt x="11154" y="34028"/>
                  </a:lnTo>
                  <a:lnTo>
                    <a:pt x="11228" y="34152"/>
                  </a:lnTo>
                  <a:lnTo>
                    <a:pt x="11327" y="34251"/>
                  </a:lnTo>
                  <a:lnTo>
                    <a:pt x="11401" y="34300"/>
                  </a:lnTo>
                  <a:lnTo>
                    <a:pt x="11475" y="34325"/>
                  </a:lnTo>
                  <a:lnTo>
                    <a:pt x="11574" y="34325"/>
                  </a:lnTo>
                  <a:lnTo>
                    <a:pt x="11648" y="34300"/>
                  </a:lnTo>
                  <a:lnTo>
                    <a:pt x="11845" y="34374"/>
                  </a:lnTo>
                  <a:lnTo>
                    <a:pt x="11919" y="34374"/>
                  </a:lnTo>
                  <a:lnTo>
                    <a:pt x="12067" y="34349"/>
                  </a:lnTo>
                  <a:lnTo>
                    <a:pt x="12018" y="34078"/>
                  </a:lnTo>
                  <a:lnTo>
                    <a:pt x="11993" y="33831"/>
                  </a:lnTo>
                  <a:lnTo>
                    <a:pt x="12067" y="33732"/>
                  </a:lnTo>
                  <a:lnTo>
                    <a:pt x="12141" y="33634"/>
                  </a:lnTo>
                  <a:lnTo>
                    <a:pt x="12215" y="33510"/>
                  </a:lnTo>
                  <a:lnTo>
                    <a:pt x="12290" y="33362"/>
                  </a:lnTo>
                  <a:lnTo>
                    <a:pt x="12364" y="33165"/>
                  </a:lnTo>
                  <a:lnTo>
                    <a:pt x="12438" y="33017"/>
                  </a:lnTo>
                  <a:lnTo>
                    <a:pt x="12536" y="32869"/>
                  </a:lnTo>
                  <a:lnTo>
                    <a:pt x="12635" y="32770"/>
                  </a:lnTo>
                  <a:lnTo>
                    <a:pt x="12808" y="32721"/>
                  </a:lnTo>
                  <a:lnTo>
                    <a:pt x="12980" y="32696"/>
                  </a:lnTo>
                  <a:lnTo>
                    <a:pt x="13129" y="32696"/>
                  </a:lnTo>
                  <a:lnTo>
                    <a:pt x="13277" y="32721"/>
                  </a:lnTo>
                  <a:lnTo>
                    <a:pt x="13425" y="32770"/>
                  </a:lnTo>
                  <a:lnTo>
                    <a:pt x="13548" y="32844"/>
                  </a:lnTo>
                  <a:lnTo>
                    <a:pt x="13844" y="32992"/>
                  </a:lnTo>
                  <a:lnTo>
                    <a:pt x="14116" y="33189"/>
                  </a:lnTo>
                  <a:lnTo>
                    <a:pt x="14412" y="33362"/>
                  </a:lnTo>
                  <a:lnTo>
                    <a:pt x="14560" y="33412"/>
                  </a:lnTo>
                  <a:lnTo>
                    <a:pt x="14708" y="33461"/>
                  </a:lnTo>
                  <a:lnTo>
                    <a:pt x="14881" y="33486"/>
                  </a:lnTo>
                  <a:lnTo>
                    <a:pt x="15152" y="33486"/>
                  </a:lnTo>
                  <a:lnTo>
                    <a:pt x="15177" y="33461"/>
                  </a:lnTo>
                  <a:lnTo>
                    <a:pt x="15251" y="33436"/>
                  </a:lnTo>
                  <a:lnTo>
                    <a:pt x="15300" y="33362"/>
                  </a:lnTo>
                  <a:lnTo>
                    <a:pt x="15349" y="33313"/>
                  </a:lnTo>
                  <a:lnTo>
                    <a:pt x="15374" y="33214"/>
                  </a:lnTo>
                  <a:lnTo>
                    <a:pt x="15473" y="33066"/>
                  </a:lnTo>
                  <a:lnTo>
                    <a:pt x="15522" y="32893"/>
                  </a:lnTo>
                  <a:lnTo>
                    <a:pt x="15547" y="32795"/>
                  </a:lnTo>
                  <a:lnTo>
                    <a:pt x="15547" y="32696"/>
                  </a:lnTo>
                  <a:lnTo>
                    <a:pt x="15522" y="32597"/>
                  </a:lnTo>
                  <a:lnTo>
                    <a:pt x="15473" y="32474"/>
                  </a:lnTo>
                  <a:lnTo>
                    <a:pt x="15349" y="32128"/>
                  </a:lnTo>
                  <a:lnTo>
                    <a:pt x="15300" y="31956"/>
                  </a:lnTo>
                  <a:lnTo>
                    <a:pt x="15275" y="31808"/>
                  </a:lnTo>
                  <a:lnTo>
                    <a:pt x="15275" y="31660"/>
                  </a:lnTo>
                  <a:lnTo>
                    <a:pt x="15300" y="31536"/>
                  </a:lnTo>
                  <a:lnTo>
                    <a:pt x="15325" y="31437"/>
                  </a:lnTo>
                  <a:lnTo>
                    <a:pt x="15399" y="31339"/>
                  </a:lnTo>
                  <a:lnTo>
                    <a:pt x="15473" y="31240"/>
                  </a:lnTo>
                  <a:lnTo>
                    <a:pt x="15547" y="31141"/>
                  </a:lnTo>
                  <a:lnTo>
                    <a:pt x="15670" y="31092"/>
                  </a:lnTo>
                  <a:lnTo>
                    <a:pt x="15794" y="31018"/>
                  </a:lnTo>
                  <a:lnTo>
                    <a:pt x="16090" y="30919"/>
                  </a:lnTo>
                  <a:lnTo>
                    <a:pt x="16460" y="30870"/>
                  </a:lnTo>
                  <a:lnTo>
                    <a:pt x="16608" y="30845"/>
                  </a:lnTo>
                  <a:lnTo>
                    <a:pt x="16731" y="30821"/>
                  </a:lnTo>
                  <a:lnTo>
                    <a:pt x="16830" y="30747"/>
                  </a:lnTo>
                  <a:lnTo>
                    <a:pt x="16904" y="30673"/>
                  </a:lnTo>
                  <a:lnTo>
                    <a:pt x="16978" y="30574"/>
                  </a:lnTo>
                  <a:lnTo>
                    <a:pt x="17027" y="30475"/>
                  </a:lnTo>
                  <a:lnTo>
                    <a:pt x="17052" y="30327"/>
                  </a:lnTo>
                  <a:lnTo>
                    <a:pt x="17052" y="30179"/>
                  </a:lnTo>
                  <a:lnTo>
                    <a:pt x="16978" y="30130"/>
                  </a:lnTo>
                  <a:lnTo>
                    <a:pt x="17175" y="29710"/>
                  </a:lnTo>
                  <a:lnTo>
                    <a:pt x="17348" y="29241"/>
                  </a:lnTo>
                  <a:lnTo>
                    <a:pt x="17471" y="28772"/>
                  </a:lnTo>
                  <a:lnTo>
                    <a:pt x="17570" y="28328"/>
                  </a:lnTo>
                  <a:lnTo>
                    <a:pt x="17570" y="28304"/>
                  </a:lnTo>
                  <a:lnTo>
                    <a:pt x="17595" y="28156"/>
                  </a:lnTo>
                  <a:lnTo>
                    <a:pt x="17644" y="27711"/>
                  </a:lnTo>
                  <a:lnTo>
                    <a:pt x="17644" y="27267"/>
                  </a:lnTo>
                  <a:lnTo>
                    <a:pt x="17669" y="26823"/>
                  </a:lnTo>
                  <a:lnTo>
                    <a:pt x="17669" y="26379"/>
                  </a:lnTo>
                  <a:lnTo>
                    <a:pt x="17891" y="26132"/>
                  </a:lnTo>
                  <a:lnTo>
                    <a:pt x="18138" y="25861"/>
                  </a:lnTo>
                  <a:lnTo>
                    <a:pt x="18385" y="25589"/>
                  </a:lnTo>
                  <a:lnTo>
                    <a:pt x="18483" y="25466"/>
                  </a:lnTo>
                  <a:lnTo>
                    <a:pt x="18582" y="25293"/>
                  </a:lnTo>
                  <a:lnTo>
                    <a:pt x="18903" y="24701"/>
                  </a:lnTo>
                  <a:lnTo>
                    <a:pt x="19051" y="24405"/>
                  </a:lnTo>
                  <a:lnTo>
                    <a:pt x="19174" y="24084"/>
                  </a:lnTo>
                  <a:lnTo>
                    <a:pt x="19273" y="23763"/>
                  </a:lnTo>
                  <a:lnTo>
                    <a:pt x="19372" y="23442"/>
                  </a:lnTo>
                  <a:lnTo>
                    <a:pt x="19421" y="23122"/>
                  </a:lnTo>
                  <a:lnTo>
                    <a:pt x="19470" y="22801"/>
                  </a:lnTo>
                  <a:lnTo>
                    <a:pt x="19470" y="22653"/>
                  </a:lnTo>
                  <a:lnTo>
                    <a:pt x="19446" y="22529"/>
                  </a:lnTo>
                  <a:lnTo>
                    <a:pt x="19421" y="22406"/>
                  </a:lnTo>
                  <a:lnTo>
                    <a:pt x="19372" y="22307"/>
                  </a:lnTo>
                  <a:lnTo>
                    <a:pt x="19273" y="22085"/>
                  </a:lnTo>
                  <a:lnTo>
                    <a:pt x="19174" y="21863"/>
                  </a:lnTo>
                  <a:lnTo>
                    <a:pt x="18952" y="21419"/>
                  </a:lnTo>
                  <a:lnTo>
                    <a:pt x="18903" y="20802"/>
                  </a:lnTo>
                  <a:lnTo>
                    <a:pt x="18903" y="20185"/>
                  </a:lnTo>
                  <a:lnTo>
                    <a:pt x="18878" y="18951"/>
                  </a:lnTo>
                  <a:lnTo>
                    <a:pt x="18853" y="17742"/>
                  </a:lnTo>
                  <a:lnTo>
                    <a:pt x="18829" y="17125"/>
                  </a:lnTo>
                  <a:lnTo>
                    <a:pt x="18779" y="16508"/>
                  </a:lnTo>
                  <a:lnTo>
                    <a:pt x="18631" y="15225"/>
                  </a:lnTo>
                  <a:lnTo>
                    <a:pt x="18533" y="13942"/>
                  </a:lnTo>
                  <a:lnTo>
                    <a:pt x="18335" y="11376"/>
                  </a:lnTo>
                  <a:lnTo>
                    <a:pt x="18138" y="8809"/>
                  </a:lnTo>
                  <a:lnTo>
                    <a:pt x="17965" y="6243"/>
                  </a:lnTo>
                  <a:lnTo>
                    <a:pt x="17940" y="5824"/>
                  </a:lnTo>
                  <a:lnTo>
                    <a:pt x="17965" y="5651"/>
                  </a:lnTo>
                  <a:lnTo>
                    <a:pt x="18014" y="5478"/>
                  </a:lnTo>
                  <a:lnTo>
                    <a:pt x="17866" y="4960"/>
                  </a:lnTo>
                  <a:lnTo>
                    <a:pt x="17694" y="4466"/>
                  </a:lnTo>
                  <a:lnTo>
                    <a:pt x="17521" y="3973"/>
                  </a:lnTo>
                  <a:lnTo>
                    <a:pt x="17151" y="3035"/>
                  </a:lnTo>
                  <a:lnTo>
                    <a:pt x="16904" y="2394"/>
                  </a:lnTo>
                  <a:lnTo>
                    <a:pt x="16682" y="1752"/>
                  </a:lnTo>
                  <a:lnTo>
                    <a:pt x="16460" y="1110"/>
                  </a:lnTo>
                  <a:lnTo>
                    <a:pt x="16287" y="469"/>
                  </a:lnTo>
                  <a:lnTo>
                    <a:pt x="16238" y="321"/>
                  </a:lnTo>
                  <a:lnTo>
                    <a:pt x="16188" y="197"/>
                  </a:lnTo>
                  <a:lnTo>
                    <a:pt x="16090" y="74"/>
                  </a:lnTo>
                  <a:lnTo>
                    <a:pt x="15991" y="0"/>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5"/>
            <p:cNvSpPr/>
            <p:nvPr/>
          </p:nvSpPr>
          <p:spPr>
            <a:xfrm>
              <a:off x="5130400" y="1473351"/>
              <a:ext cx="733616" cy="733138"/>
            </a:xfrm>
            <a:custGeom>
              <a:avLst/>
              <a:gdLst/>
              <a:ahLst/>
              <a:cxnLst/>
              <a:rect l="l" t="t" r="r" b="b"/>
              <a:pathLst>
                <a:path w="36842" h="36818" extrusionOk="0">
                  <a:moveTo>
                    <a:pt x="10068" y="0"/>
                  </a:moveTo>
                  <a:lnTo>
                    <a:pt x="9871" y="25"/>
                  </a:lnTo>
                  <a:lnTo>
                    <a:pt x="9451" y="99"/>
                  </a:lnTo>
                  <a:lnTo>
                    <a:pt x="9081" y="247"/>
                  </a:lnTo>
                  <a:lnTo>
                    <a:pt x="8761" y="420"/>
                  </a:lnTo>
                  <a:lnTo>
                    <a:pt x="8440" y="617"/>
                  </a:lnTo>
                  <a:lnTo>
                    <a:pt x="8144" y="839"/>
                  </a:lnTo>
                  <a:lnTo>
                    <a:pt x="7576" y="1308"/>
                  </a:lnTo>
                  <a:lnTo>
                    <a:pt x="7058" y="1752"/>
                  </a:lnTo>
                  <a:lnTo>
                    <a:pt x="6318" y="2345"/>
                  </a:lnTo>
                  <a:lnTo>
                    <a:pt x="5528" y="2912"/>
                  </a:lnTo>
                  <a:lnTo>
                    <a:pt x="4714" y="3430"/>
                  </a:lnTo>
                  <a:lnTo>
                    <a:pt x="3875" y="3949"/>
                  </a:lnTo>
                  <a:lnTo>
                    <a:pt x="3011" y="4442"/>
                  </a:lnTo>
                  <a:lnTo>
                    <a:pt x="2123" y="4936"/>
                  </a:lnTo>
                  <a:lnTo>
                    <a:pt x="247" y="5947"/>
                  </a:lnTo>
                  <a:lnTo>
                    <a:pt x="149" y="5997"/>
                  </a:lnTo>
                  <a:lnTo>
                    <a:pt x="99" y="6071"/>
                  </a:lnTo>
                  <a:lnTo>
                    <a:pt x="50" y="6145"/>
                  </a:lnTo>
                  <a:lnTo>
                    <a:pt x="1" y="6219"/>
                  </a:lnTo>
                  <a:lnTo>
                    <a:pt x="1" y="6317"/>
                  </a:lnTo>
                  <a:lnTo>
                    <a:pt x="1" y="6391"/>
                  </a:lnTo>
                  <a:lnTo>
                    <a:pt x="1" y="6490"/>
                  </a:lnTo>
                  <a:lnTo>
                    <a:pt x="50" y="6589"/>
                  </a:lnTo>
                  <a:lnTo>
                    <a:pt x="173" y="6663"/>
                  </a:lnTo>
                  <a:lnTo>
                    <a:pt x="297" y="6712"/>
                  </a:lnTo>
                  <a:lnTo>
                    <a:pt x="568" y="6762"/>
                  </a:lnTo>
                  <a:lnTo>
                    <a:pt x="815" y="6786"/>
                  </a:lnTo>
                  <a:lnTo>
                    <a:pt x="1086" y="6762"/>
                  </a:lnTo>
                  <a:lnTo>
                    <a:pt x="1086" y="6934"/>
                  </a:lnTo>
                  <a:lnTo>
                    <a:pt x="1086" y="7058"/>
                  </a:lnTo>
                  <a:lnTo>
                    <a:pt x="1111" y="7132"/>
                  </a:lnTo>
                  <a:lnTo>
                    <a:pt x="1160" y="7181"/>
                  </a:lnTo>
                  <a:lnTo>
                    <a:pt x="1234" y="7230"/>
                  </a:lnTo>
                  <a:lnTo>
                    <a:pt x="1333" y="7255"/>
                  </a:lnTo>
                  <a:lnTo>
                    <a:pt x="1333" y="7453"/>
                  </a:lnTo>
                  <a:lnTo>
                    <a:pt x="1358" y="7601"/>
                  </a:lnTo>
                  <a:lnTo>
                    <a:pt x="1432" y="7724"/>
                  </a:lnTo>
                  <a:lnTo>
                    <a:pt x="1530" y="7823"/>
                  </a:lnTo>
                  <a:lnTo>
                    <a:pt x="1654" y="7897"/>
                  </a:lnTo>
                  <a:lnTo>
                    <a:pt x="1777" y="7946"/>
                  </a:lnTo>
                  <a:lnTo>
                    <a:pt x="2098" y="8020"/>
                  </a:lnTo>
                  <a:lnTo>
                    <a:pt x="4047" y="8366"/>
                  </a:lnTo>
                  <a:lnTo>
                    <a:pt x="6268" y="8686"/>
                  </a:lnTo>
                  <a:lnTo>
                    <a:pt x="6293" y="8785"/>
                  </a:lnTo>
                  <a:lnTo>
                    <a:pt x="6342" y="8859"/>
                  </a:lnTo>
                  <a:lnTo>
                    <a:pt x="6416" y="8908"/>
                  </a:lnTo>
                  <a:lnTo>
                    <a:pt x="6466" y="8933"/>
                  </a:lnTo>
                  <a:lnTo>
                    <a:pt x="6540" y="8908"/>
                  </a:lnTo>
                  <a:lnTo>
                    <a:pt x="6515" y="9007"/>
                  </a:lnTo>
                  <a:lnTo>
                    <a:pt x="6515" y="9081"/>
                  </a:lnTo>
                  <a:lnTo>
                    <a:pt x="6540" y="9131"/>
                  </a:lnTo>
                  <a:lnTo>
                    <a:pt x="6564" y="9205"/>
                  </a:lnTo>
                  <a:lnTo>
                    <a:pt x="6663" y="9303"/>
                  </a:lnTo>
                  <a:lnTo>
                    <a:pt x="6786" y="9377"/>
                  </a:lnTo>
                  <a:lnTo>
                    <a:pt x="6811" y="9377"/>
                  </a:lnTo>
                  <a:lnTo>
                    <a:pt x="7033" y="9451"/>
                  </a:lnTo>
                  <a:lnTo>
                    <a:pt x="7255" y="9525"/>
                  </a:lnTo>
                  <a:lnTo>
                    <a:pt x="7502" y="9575"/>
                  </a:lnTo>
                  <a:lnTo>
                    <a:pt x="7749" y="9599"/>
                  </a:lnTo>
                  <a:lnTo>
                    <a:pt x="8242" y="9649"/>
                  </a:lnTo>
                  <a:lnTo>
                    <a:pt x="8761" y="9673"/>
                  </a:lnTo>
                  <a:lnTo>
                    <a:pt x="9007" y="9723"/>
                  </a:lnTo>
                  <a:lnTo>
                    <a:pt x="9254" y="9772"/>
                  </a:lnTo>
                  <a:lnTo>
                    <a:pt x="9476" y="9846"/>
                  </a:lnTo>
                  <a:lnTo>
                    <a:pt x="9723" y="9945"/>
                  </a:lnTo>
                  <a:lnTo>
                    <a:pt x="9945" y="10068"/>
                  </a:lnTo>
                  <a:lnTo>
                    <a:pt x="10167" y="10241"/>
                  </a:lnTo>
                  <a:lnTo>
                    <a:pt x="10364" y="10438"/>
                  </a:lnTo>
                  <a:lnTo>
                    <a:pt x="10587" y="10685"/>
                  </a:lnTo>
                  <a:lnTo>
                    <a:pt x="10833" y="11031"/>
                  </a:lnTo>
                  <a:lnTo>
                    <a:pt x="10981" y="11179"/>
                  </a:lnTo>
                  <a:lnTo>
                    <a:pt x="11080" y="11351"/>
                  </a:lnTo>
                  <a:lnTo>
                    <a:pt x="11179" y="11499"/>
                  </a:lnTo>
                  <a:lnTo>
                    <a:pt x="11228" y="11697"/>
                  </a:lnTo>
                  <a:lnTo>
                    <a:pt x="11253" y="11894"/>
                  </a:lnTo>
                  <a:lnTo>
                    <a:pt x="11203" y="12116"/>
                  </a:lnTo>
                  <a:lnTo>
                    <a:pt x="11154" y="12388"/>
                  </a:lnTo>
                  <a:lnTo>
                    <a:pt x="11105" y="12659"/>
                  </a:lnTo>
                  <a:lnTo>
                    <a:pt x="11080" y="12906"/>
                  </a:lnTo>
                  <a:lnTo>
                    <a:pt x="11105" y="12955"/>
                  </a:lnTo>
                  <a:lnTo>
                    <a:pt x="11129" y="12980"/>
                  </a:lnTo>
                  <a:lnTo>
                    <a:pt x="11277" y="13005"/>
                  </a:lnTo>
                  <a:lnTo>
                    <a:pt x="11401" y="13005"/>
                  </a:lnTo>
                  <a:lnTo>
                    <a:pt x="11500" y="13054"/>
                  </a:lnTo>
                  <a:lnTo>
                    <a:pt x="11598" y="13079"/>
                  </a:lnTo>
                  <a:lnTo>
                    <a:pt x="11129" y="13523"/>
                  </a:lnTo>
                  <a:lnTo>
                    <a:pt x="10685" y="13992"/>
                  </a:lnTo>
                  <a:lnTo>
                    <a:pt x="10266" y="14510"/>
                  </a:lnTo>
                  <a:lnTo>
                    <a:pt x="9896" y="15053"/>
                  </a:lnTo>
                  <a:lnTo>
                    <a:pt x="9525" y="15596"/>
                  </a:lnTo>
                  <a:lnTo>
                    <a:pt x="9180" y="16188"/>
                  </a:lnTo>
                  <a:lnTo>
                    <a:pt x="8884" y="16805"/>
                  </a:lnTo>
                  <a:lnTo>
                    <a:pt x="8612" y="17422"/>
                  </a:lnTo>
                  <a:lnTo>
                    <a:pt x="8390" y="18063"/>
                  </a:lnTo>
                  <a:lnTo>
                    <a:pt x="8168" y="18705"/>
                  </a:lnTo>
                  <a:lnTo>
                    <a:pt x="8020" y="19371"/>
                  </a:lnTo>
                  <a:lnTo>
                    <a:pt x="7872" y="20037"/>
                  </a:lnTo>
                  <a:lnTo>
                    <a:pt x="7798" y="20679"/>
                  </a:lnTo>
                  <a:lnTo>
                    <a:pt x="7749" y="21345"/>
                  </a:lnTo>
                  <a:lnTo>
                    <a:pt x="7724" y="22012"/>
                  </a:lnTo>
                  <a:lnTo>
                    <a:pt x="7749" y="22653"/>
                  </a:lnTo>
                  <a:lnTo>
                    <a:pt x="7773" y="22850"/>
                  </a:lnTo>
                  <a:lnTo>
                    <a:pt x="8415" y="23171"/>
                  </a:lnTo>
                  <a:lnTo>
                    <a:pt x="9007" y="23492"/>
                  </a:lnTo>
                  <a:lnTo>
                    <a:pt x="9575" y="23838"/>
                  </a:lnTo>
                  <a:lnTo>
                    <a:pt x="10118" y="24208"/>
                  </a:lnTo>
                  <a:lnTo>
                    <a:pt x="10636" y="24603"/>
                  </a:lnTo>
                  <a:lnTo>
                    <a:pt x="11105" y="24997"/>
                  </a:lnTo>
                  <a:lnTo>
                    <a:pt x="11549" y="25441"/>
                  </a:lnTo>
                  <a:lnTo>
                    <a:pt x="11968" y="25910"/>
                  </a:lnTo>
                  <a:lnTo>
                    <a:pt x="12314" y="26379"/>
                  </a:lnTo>
                  <a:lnTo>
                    <a:pt x="12635" y="26897"/>
                  </a:lnTo>
                  <a:lnTo>
                    <a:pt x="12931" y="27465"/>
                  </a:lnTo>
                  <a:lnTo>
                    <a:pt x="13153" y="28032"/>
                  </a:lnTo>
                  <a:lnTo>
                    <a:pt x="13326" y="28649"/>
                  </a:lnTo>
                  <a:lnTo>
                    <a:pt x="13474" y="29316"/>
                  </a:lnTo>
                  <a:lnTo>
                    <a:pt x="13548" y="29982"/>
                  </a:lnTo>
                  <a:lnTo>
                    <a:pt x="13572" y="30722"/>
                  </a:lnTo>
                  <a:lnTo>
                    <a:pt x="13597" y="30969"/>
                  </a:lnTo>
                  <a:lnTo>
                    <a:pt x="13646" y="31290"/>
                  </a:lnTo>
                  <a:lnTo>
                    <a:pt x="13720" y="31611"/>
                  </a:lnTo>
                  <a:lnTo>
                    <a:pt x="13819" y="31981"/>
                  </a:lnTo>
                  <a:lnTo>
                    <a:pt x="14066" y="32721"/>
                  </a:lnTo>
                  <a:lnTo>
                    <a:pt x="14362" y="33486"/>
                  </a:lnTo>
                  <a:lnTo>
                    <a:pt x="14633" y="34177"/>
                  </a:lnTo>
                  <a:lnTo>
                    <a:pt x="14905" y="34744"/>
                  </a:lnTo>
                  <a:lnTo>
                    <a:pt x="15127" y="35287"/>
                  </a:lnTo>
                  <a:lnTo>
                    <a:pt x="15843" y="35312"/>
                  </a:lnTo>
                  <a:lnTo>
                    <a:pt x="16534" y="35386"/>
                  </a:lnTo>
                  <a:lnTo>
                    <a:pt x="17224" y="35509"/>
                  </a:lnTo>
                  <a:lnTo>
                    <a:pt x="17891" y="35682"/>
                  </a:lnTo>
                  <a:lnTo>
                    <a:pt x="18532" y="35904"/>
                  </a:lnTo>
                  <a:lnTo>
                    <a:pt x="19174" y="36176"/>
                  </a:lnTo>
                  <a:lnTo>
                    <a:pt x="19766" y="36472"/>
                  </a:lnTo>
                  <a:lnTo>
                    <a:pt x="20358" y="36817"/>
                  </a:lnTo>
                  <a:lnTo>
                    <a:pt x="21395" y="36694"/>
                  </a:lnTo>
                  <a:lnTo>
                    <a:pt x="22431" y="36570"/>
                  </a:lnTo>
                  <a:lnTo>
                    <a:pt x="24553" y="36373"/>
                  </a:lnTo>
                  <a:lnTo>
                    <a:pt x="25614" y="36250"/>
                  </a:lnTo>
                  <a:lnTo>
                    <a:pt x="26651" y="36126"/>
                  </a:lnTo>
                  <a:lnTo>
                    <a:pt x="27662" y="35954"/>
                  </a:lnTo>
                  <a:lnTo>
                    <a:pt x="28649" y="35731"/>
                  </a:lnTo>
                  <a:lnTo>
                    <a:pt x="29143" y="35608"/>
                  </a:lnTo>
                  <a:lnTo>
                    <a:pt x="29612" y="35460"/>
                  </a:lnTo>
                  <a:lnTo>
                    <a:pt x="30056" y="35312"/>
                  </a:lnTo>
                  <a:lnTo>
                    <a:pt x="30500" y="35139"/>
                  </a:lnTo>
                  <a:lnTo>
                    <a:pt x="30944" y="34942"/>
                  </a:lnTo>
                  <a:lnTo>
                    <a:pt x="31364" y="34744"/>
                  </a:lnTo>
                  <a:lnTo>
                    <a:pt x="31759" y="34498"/>
                  </a:lnTo>
                  <a:lnTo>
                    <a:pt x="32129" y="34251"/>
                  </a:lnTo>
                  <a:lnTo>
                    <a:pt x="32499" y="33979"/>
                  </a:lnTo>
                  <a:lnTo>
                    <a:pt x="32844" y="33683"/>
                  </a:lnTo>
                  <a:lnTo>
                    <a:pt x="33165" y="33363"/>
                  </a:lnTo>
                  <a:lnTo>
                    <a:pt x="33461" y="32992"/>
                  </a:lnTo>
                  <a:lnTo>
                    <a:pt x="33757" y="32622"/>
                  </a:lnTo>
                  <a:lnTo>
                    <a:pt x="34004" y="32227"/>
                  </a:lnTo>
                  <a:lnTo>
                    <a:pt x="34251" y="31783"/>
                  </a:lnTo>
                  <a:lnTo>
                    <a:pt x="34448" y="31314"/>
                  </a:lnTo>
                  <a:lnTo>
                    <a:pt x="34621" y="30796"/>
                  </a:lnTo>
                  <a:lnTo>
                    <a:pt x="34794" y="30253"/>
                  </a:lnTo>
                  <a:lnTo>
                    <a:pt x="34917" y="29686"/>
                  </a:lnTo>
                  <a:lnTo>
                    <a:pt x="34991" y="29069"/>
                  </a:lnTo>
                  <a:lnTo>
                    <a:pt x="35361" y="28723"/>
                  </a:lnTo>
                  <a:lnTo>
                    <a:pt x="35682" y="28353"/>
                  </a:lnTo>
                  <a:lnTo>
                    <a:pt x="35978" y="28008"/>
                  </a:lnTo>
                  <a:lnTo>
                    <a:pt x="36200" y="27638"/>
                  </a:lnTo>
                  <a:lnTo>
                    <a:pt x="36422" y="27243"/>
                  </a:lnTo>
                  <a:lnTo>
                    <a:pt x="36595" y="26873"/>
                  </a:lnTo>
                  <a:lnTo>
                    <a:pt x="36719" y="26478"/>
                  </a:lnTo>
                  <a:lnTo>
                    <a:pt x="36817" y="26058"/>
                  </a:lnTo>
                  <a:lnTo>
                    <a:pt x="36842" y="24751"/>
                  </a:lnTo>
                  <a:lnTo>
                    <a:pt x="36842" y="24035"/>
                  </a:lnTo>
                  <a:lnTo>
                    <a:pt x="36817" y="23319"/>
                  </a:lnTo>
                  <a:lnTo>
                    <a:pt x="36768" y="22604"/>
                  </a:lnTo>
                  <a:lnTo>
                    <a:pt x="36669" y="21863"/>
                  </a:lnTo>
                  <a:lnTo>
                    <a:pt x="36546" y="21148"/>
                  </a:lnTo>
                  <a:lnTo>
                    <a:pt x="36373" y="20457"/>
                  </a:lnTo>
                  <a:lnTo>
                    <a:pt x="36274" y="20111"/>
                  </a:lnTo>
                  <a:lnTo>
                    <a:pt x="36176" y="19791"/>
                  </a:lnTo>
                  <a:lnTo>
                    <a:pt x="36052" y="19470"/>
                  </a:lnTo>
                  <a:lnTo>
                    <a:pt x="35904" y="19174"/>
                  </a:lnTo>
                  <a:lnTo>
                    <a:pt x="35732" y="18878"/>
                  </a:lnTo>
                  <a:lnTo>
                    <a:pt x="35559" y="18606"/>
                  </a:lnTo>
                  <a:lnTo>
                    <a:pt x="35386" y="18335"/>
                  </a:lnTo>
                  <a:lnTo>
                    <a:pt x="35164" y="18088"/>
                  </a:lnTo>
                  <a:lnTo>
                    <a:pt x="34942" y="17866"/>
                  </a:lnTo>
                  <a:lnTo>
                    <a:pt x="34695" y="17669"/>
                  </a:lnTo>
                  <a:lnTo>
                    <a:pt x="34424" y="17471"/>
                  </a:lnTo>
                  <a:lnTo>
                    <a:pt x="34152" y="17298"/>
                  </a:lnTo>
                  <a:lnTo>
                    <a:pt x="33831" y="17150"/>
                  </a:lnTo>
                  <a:lnTo>
                    <a:pt x="33511" y="17052"/>
                  </a:lnTo>
                  <a:lnTo>
                    <a:pt x="33165" y="16953"/>
                  </a:lnTo>
                  <a:lnTo>
                    <a:pt x="32795" y="16879"/>
                  </a:lnTo>
                  <a:lnTo>
                    <a:pt x="32696" y="17076"/>
                  </a:lnTo>
                  <a:lnTo>
                    <a:pt x="32499" y="17545"/>
                  </a:lnTo>
                  <a:lnTo>
                    <a:pt x="32376" y="17817"/>
                  </a:lnTo>
                  <a:lnTo>
                    <a:pt x="32302" y="18113"/>
                  </a:lnTo>
                  <a:lnTo>
                    <a:pt x="32228" y="18409"/>
                  </a:lnTo>
                  <a:lnTo>
                    <a:pt x="32203" y="18656"/>
                  </a:lnTo>
                  <a:lnTo>
                    <a:pt x="32228" y="17126"/>
                  </a:lnTo>
                  <a:lnTo>
                    <a:pt x="32228" y="15670"/>
                  </a:lnTo>
                  <a:lnTo>
                    <a:pt x="32228" y="14954"/>
                  </a:lnTo>
                  <a:lnTo>
                    <a:pt x="32178" y="14263"/>
                  </a:lnTo>
                  <a:lnTo>
                    <a:pt x="32129" y="13572"/>
                  </a:lnTo>
                  <a:lnTo>
                    <a:pt x="32030" y="12906"/>
                  </a:lnTo>
                  <a:lnTo>
                    <a:pt x="31882" y="12240"/>
                  </a:lnTo>
                  <a:lnTo>
                    <a:pt x="31709" y="11598"/>
                  </a:lnTo>
                  <a:lnTo>
                    <a:pt x="31586" y="11302"/>
                  </a:lnTo>
                  <a:lnTo>
                    <a:pt x="31438" y="10981"/>
                  </a:lnTo>
                  <a:lnTo>
                    <a:pt x="31290" y="10685"/>
                  </a:lnTo>
                  <a:lnTo>
                    <a:pt x="31142" y="10364"/>
                  </a:lnTo>
                  <a:lnTo>
                    <a:pt x="30944" y="10068"/>
                  </a:lnTo>
                  <a:lnTo>
                    <a:pt x="30747" y="9772"/>
                  </a:lnTo>
                  <a:lnTo>
                    <a:pt x="30525" y="9476"/>
                  </a:lnTo>
                  <a:lnTo>
                    <a:pt x="30278" y="9180"/>
                  </a:lnTo>
                  <a:lnTo>
                    <a:pt x="30031" y="8908"/>
                  </a:lnTo>
                  <a:lnTo>
                    <a:pt x="29735" y="8612"/>
                  </a:lnTo>
                  <a:lnTo>
                    <a:pt x="29414" y="8341"/>
                  </a:lnTo>
                  <a:lnTo>
                    <a:pt x="29094" y="8069"/>
                  </a:lnTo>
                  <a:lnTo>
                    <a:pt x="28946" y="7946"/>
                  </a:lnTo>
                  <a:lnTo>
                    <a:pt x="29094" y="7921"/>
                  </a:lnTo>
                  <a:lnTo>
                    <a:pt x="29266" y="7872"/>
                  </a:lnTo>
                  <a:lnTo>
                    <a:pt x="29414" y="7798"/>
                  </a:lnTo>
                  <a:lnTo>
                    <a:pt x="29562" y="7675"/>
                  </a:lnTo>
                  <a:lnTo>
                    <a:pt x="29661" y="7527"/>
                  </a:lnTo>
                  <a:lnTo>
                    <a:pt x="29711" y="7379"/>
                  </a:lnTo>
                  <a:lnTo>
                    <a:pt x="29735" y="7181"/>
                  </a:lnTo>
                  <a:lnTo>
                    <a:pt x="29735" y="6984"/>
                  </a:lnTo>
                  <a:lnTo>
                    <a:pt x="29686" y="6836"/>
                  </a:lnTo>
                  <a:lnTo>
                    <a:pt x="29637" y="6712"/>
                  </a:lnTo>
                  <a:lnTo>
                    <a:pt x="29562" y="6589"/>
                  </a:lnTo>
                  <a:lnTo>
                    <a:pt x="29464" y="6490"/>
                  </a:lnTo>
                  <a:lnTo>
                    <a:pt x="29365" y="6391"/>
                  </a:lnTo>
                  <a:lnTo>
                    <a:pt x="29242" y="6342"/>
                  </a:lnTo>
                  <a:lnTo>
                    <a:pt x="29094" y="6317"/>
                  </a:lnTo>
                  <a:lnTo>
                    <a:pt x="28946" y="6293"/>
                  </a:lnTo>
                  <a:lnTo>
                    <a:pt x="28748" y="6317"/>
                  </a:lnTo>
                  <a:lnTo>
                    <a:pt x="28526" y="6367"/>
                  </a:lnTo>
                  <a:lnTo>
                    <a:pt x="28279" y="6466"/>
                  </a:lnTo>
                  <a:lnTo>
                    <a:pt x="28033" y="6490"/>
                  </a:lnTo>
                  <a:lnTo>
                    <a:pt x="27885" y="6466"/>
                  </a:lnTo>
                  <a:lnTo>
                    <a:pt x="27736" y="6441"/>
                  </a:lnTo>
                  <a:lnTo>
                    <a:pt x="27588" y="6367"/>
                  </a:lnTo>
                  <a:lnTo>
                    <a:pt x="27416" y="6268"/>
                  </a:lnTo>
                  <a:lnTo>
                    <a:pt x="27268" y="6145"/>
                  </a:lnTo>
                  <a:lnTo>
                    <a:pt x="27120" y="5997"/>
                  </a:lnTo>
                  <a:lnTo>
                    <a:pt x="26971" y="5799"/>
                  </a:lnTo>
                  <a:lnTo>
                    <a:pt x="26799" y="5602"/>
                  </a:lnTo>
                  <a:lnTo>
                    <a:pt x="26626" y="5380"/>
                  </a:lnTo>
                  <a:lnTo>
                    <a:pt x="26429" y="5182"/>
                  </a:lnTo>
                  <a:lnTo>
                    <a:pt x="26231" y="5010"/>
                  </a:lnTo>
                  <a:lnTo>
                    <a:pt x="26009" y="4862"/>
                  </a:lnTo>
                  <a:lnTo>
                    <a:pt x="25787" y="4763"/>
                  </a:lnTo>
                  <a:lnTo>
                    <a:pt x="25540" y="4689"/>
                  </a:lnTo>
                  <a:lnTo>
                    <a:pt x="25269" y="4639"/>
                  </a:lnTo>
                  <a:lnTo>
                    <a:pt x="24652" y="4639"/>
                  </a:lnTo>
                  <a:lnTo>
                    <a:pt x="24257" y="4714"/>
                  </a:lnTo>
                  <a:lnTo>
                    <a:pt x="23739" y="4788"/>
                  </a:lnTo>
                  <a:lnTo>
                    <a:pt x="23344" y="4837"/>
                  </a:lnTo>
                  <a:lnTo>
                    <a:pt x="23295" y="4837"/>
                  </a:lnTo>
                  <a:lnTo>
                    <a:pt x="23221" y="4812"/>
                  </a:lnTo>
                  <a:lnTo>
                    <a:pt x="23196" y="4788"/>
                  </a:lnTo>
                  <a:lnTo>
                    <a:pt x="23147" y="4714"/>
                  </a:lnTo>
                  <a:lnTo>
                    <a:pt x="23048" y="4393"/>
                  </a:lnTo>
                  <a:lnTo>
                    <a:pt x="22900" y="3800"/>
                  </a:lnTo>
                  <a:lnTo>
                    <a:pt x="22851" y="3578"/>
                  </a:lnTo>
                  <a:lnTo>
                    <a:pt x="22801" y="3455"/>
                  </a:lnTo>
                  <a:lnTo>
                    <a:pt x="22727" y="3307"/>
                  </a:lnTo>
                  <a:lnTo>
                    <a:pt x="22629" y="3184"/>
                  </a:lnTo>
                  <a:lnTo>
                    <a:pt x="22505" y="3085"/>
                  </a:lnTo>
                  <a:lnTo>
                    <a:pt x="22357" y="3011"/>
                  </a:lnTo>
                  <a:lnTo>
                    <a:pt x="22160" y="2986"/>
                  </a:lnTo>
                  <a:lnTo>
                    <a:pt x="21962" y="3036"/>
                  </a:lnTo>
                  <a:lnTo>
                    <a:pt x="21715" y="3110"/>
                  </a:lnTo>
                  <a:lnTo>
                    <a:pt x="21444" y="3258"/>
                  </a:lnTo>
                  <a:lnTo>
                    <a:pt x="21173" y="3381"/>
                  </a:lnTo>
                  <a:lnTo>
                    <a:pt x="20580" y="3578"/>
                  </a:lnTo>
                  <a:lnTo>
                    <a:pt x="19963" y="3726"/>
                  </a:lnTo>
                  <a:lnTo>
                    <a:pt x="19322" y="3875"/>
                  </a:lnTo>
                  <a:lnTo>
                    <a:pt x="18409" y="4097"/>
                  </a:lnTo>
                  <a:lnTo>
                    <a:pt x="17965" y="4220"/>
                  </a:lnTo>
                  <a:lnTo>
                    <a:pt x="17496" y="4368"/>
                  </a:lnTo>
                  <a:lnTo>
                    <a:pt x="17224" y="4491"/>
                  </a:lnTo>
                  <a:lnTo>
                    <a:pt x="16978" y="4615"/>
                  </a:lnTo>
                  <a:lnTo>
                    <a:pt x="16731" y="4763"/>
                  </a:lnTo>
                  <a:lnTo>
                    <a:pt x="16484" y="4936"/>
                  </a:lnTo>
                  <a:lnTo>
                    <a:pt x="16262" y="5108"/>
                  </a:lnTo>
                  <a:lnTo>
                    <a:pt x="16065" y="5306"/>
                  </a:lnTo>
                  <a:lnTo>
                    <a:pt x="15892" y="5503"/>
                  </a:lnTo>
                  <a:lnTo>
                    <a:pt x="15719" y="5750"/>
                  </a:lnTo>
                  <a:lnTo>
                    <a:pt x="15349" y="5577"/>
                  </a:lnTo>
                  <a:lnTo>
                    <a:pt x="14979" y="5454"/>
                  </a:lnTo>
                  <a:lnTo>
                    <a:pt x="14609" y="5380"/>
                  </a:lnTo>
                  <a:lnTo>
                    <a:pt x="14214" y="5355"/>
                  </a:lnTo>
                  <a:lnTo>
                    <a:pt x="14017" y="5355"/>
                  </a:lnTo>
                  <a:lnTo>
                    <a:pt x="13819" y="5380"/>
                  </a:lnTo>
                  <a:lnTo>
                    <a:pt x="13597" y="5429"/>
                  </a:lnTo>
                  <a:lnTo>
                    <a:pt x="13400" y="5478"/>
                  </a:lnTo>
                  <a:lnTo>
                    <a:pt x="13252" y="5528"/>
                  </a:lnTo>
                  <a:lnTo>
                    <a:pt x="13029" y="5528"/>
                  </a:lnTo>
                  <a:lnTo>
                    <a:pt x="12906" y="5478"/>
                  </a:lnTo>
                  <a:lnTo>
                    <a:pt x="12807" y="5380"/>
                  </a:lnTo>
                  <a:lnTo>
                    <a:pt x="12659" y="5182"/>
                  </a:lnTo>
                  <a:lnTo>
                    <a:pt x="12462" y="4911"/>
                  </a:lnTo>
                  <a:lnTo>
                    <a:pt x="12240" y="4689"/>
                  </a:lnTo>
                  <a:lnTo>
                    <a:pt x="12018" y="4467"/>
                  </a:lnTo>
                  <a:lnTo>
                    <a:pt x="11771" y="4294"/>
                  </a:lnTo>
                  <a:lnTo>
                    <a:pt x="11524" y="4121"/>
                  </a:lnTo>
                  <a:lnTo>
                    <a:pt x="11253" y="3998"/>
                  </a:lnTo>
                  <a:lnTo>
                    <a:pt x="10710" y="3726"/>
                  </a:lnTo>
                  <a:lnTo>
                    <a:pt x="10463" y="3628"/>
                  </a:lnTo>
                  <a:lnTo>
                    <a:pt x="10266" y="3529"/>
                  </a:lnTo>
                  <a:lnTo>
                    <a:pt x="10068" y="3480"/>
                  </a:lnTo>
                  <a:lnTo>
                    <a:pt x="9871" y="3430"/>
                  </a:lnTo>
                  <a:lnTo>
                    <a:pt x="9501" y="3430"/>
                  </a:lnTo>
                  <a:lnTo>
                    <a:pt x="9328" y="3455"/>
                  </a:lnTo>
                  <a:lnTo>
                    <a:pt x="9155" y="3504"/>
                  </a:lnTo>
                  <a:lnTo>
                    <a:pt x="9007" y="3578"/>
                  </a:lnTo>
                  <a:lnTo>
                    <a:pt x="8711" y="3726"/>
                  </a:lnTo>
                  <a:lnTo>
                    <a:pt x="8415" y="3924"/>
                  </a:lnTo>
                  <a:lnTo>
                    <a:pt x="8538" y="3628"/>
                  </a:lnTo>
                  <a:lnTo>
                    <a:pt x="8662" y="3356"/>
                  </a:lnTo>
                  <a:lnTo>
                    <a:pt x="8835" y="3110"/>
                  </a:lnTo>
                  <a:lnTo>
                    <a:pt x="9007" y="2863"/>
                  </a:lnTo>
                  <a:lnTo>
                    <a:pt x="9205" y="2641"/>
                  </a:lnTo>
                  <a:lnTo>
                    <a:pt x="9402" y="2419"/>
                  </a:lnTo>
                  <a:lnTo>
                    <a:pt x="9846" y="1974"/>
                  </a:lnTo>
                  <a:lnTo>
                    <a:pt x="10439" y="1407"/>
                  </a:lnTo>
                  <a:lnTo>
                    <a:pt x="10710" y="1086"/>
                  </a:lnTo>
                  <a:lnTo>
                    <a:pt x="10957" y="741"/>
                  </a:lnTo>
                  <a:lnTo>
                    <a:pt x="11006" y="642"/>
                  </a:lnTo>
                  <a:lnTo>
                    <a:pt x="11031" y="519"/>
                  </a:lnTo>
                  <a:lnTo>
                    <a:pt x="11031" y="395"/>
                  </a:lnTo>
                  <a:lnTo>
                    <a:pt x="11006" y="272"/>
                  </a:lnTo>
                  <a:lnTo>
                    <a:pt x="10932" y="173"/>
                  </a:lnTo>
                  <a:lnTo>
                    <a:pt x="10833" y="99"/>
                  </a:lnTo>
                  <a:lnTo>
                    <a:pt x="10735" y="25"/>
                  </a:lnTo>
                  <a:lnTo>
                    <a:pt x="10611" y="0"/>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5"/>
            <p:cNvSpPr/>
            <p:nvPr/>
          </p:nvSpPr>
          <p:spPr>
            <a:xfrm>
              <a:off x="3955543" y="1661544"/>
              <a:ext cx="669259" cy="427501"/>
            </a:xfrm>
            <a:custGeom>
              <a:avLst/>
              <a:gdLst/>
              <a:ahLst/>
              <a:cxnLst/>
              <a:rect l="l" t="t" r="r" b="b"/>
              <a:pathLst>
                <a:path w="33610" h="21469" extrusionOk="0">
                  <a:moveTo>
                    <a:pt x="1383" y="0"/>
                  </a:moveTo>
                  <a:lnTo>
                    <a:pt x="1284" y="124"/>
                  </a:lnTo>
                  <a:lnTo>
                    <a:pt x="1284" y="445"/>
                  </a:lnTo>
                  <a:lnTo>
                    <a:pt x="1062" y="1950"/>
                  </a:lnTo>
                  <a:lnTo>
                    <a:pt x="1087" y="1925"/>
                  </a:lnTo>
                  <a:lnTo>
                    <a:pt x="1037" y="2517"/>
                  </a:lnTo>
                  <a:lnTo>
                    <a:pt x="988" y="3085"/>
                  </a:lnTo>
                  <a:lnTo>
                    <a:pt x="914" y="3652"/>
                  </a:lnTo>
                  <a:lnTo>
                    <a:pt x="840" y="3998"/>
                  </a:lnTo>
                  <a:lnTo>
                    <a:pt x="791" y="4319"/>
                  </a:lnTo>
                  <a:lnTo>
                    <a:pt x="741" y="4664"/>
                  </a:lnTo>
                  <a:lnTo>
                    <a:pt x="717" y="5010"/>
                  </a:lnTo>
                  <a:lnTo>
                    <a:pt x="692" y="5207"/>
                  </a:lnTo>
                  <a:lnTo>
                    <a:pt x="643" y="5380"/>
                  </a:lnTo>
                  <a:lnTo>
                    <a:pt x="568" y="5503"/>
                  </a:lnTo>
                  <a:lnTo>
                    <a:pt x="494" y="5602"/>
                  </a:lnTo>
                  <a:lnTo>
                    <a:pt x="470" y="5676"/>
                  </a:lnTo>
                  <a:lnTo>
                    <a:pt x="618" y="5775"/>
                  </a:lnTo>
                  <a:lnTo>
                    <a:pt x="741" y="5873"/>
                  </a:lnTo>
                  <a:lnTo>
                    <a:pt x="840" y="5997"/>
                  </a:lnTo>
                  <a:lnTo>
                    <a:pt x="914" y="6145"/>
                  </a:lnTo>
                  <a:lnTo>
                    <a:pt x="889" y="6564"/>
                  </a:lnTo>
                  <a:lnTo>
                    <a:pt x="470" y="11746"/>
                  </a:lnTo>
                  <a:lnTo>
                    <a:pt x="248" y="14362"/>
                  </a:lnTo>
                  <a:lnTo>
                    <a:pt x="26" y="16953"/>
                  </a:lnTo>
                  <a:lnTo>
                    <a:pt x="1" y="17249"/>
                  </a:lnTo>
                  <a:lnTo>
                    <a:pt x="26" y="17471"/>
                  </a:lnTo>
                  <a:lnTo>
                    <a:pt x="50" y="17570"/>
                  </a:lnTo>
                  <a:lnTo>
                    <a:pt x="75" y="17668"/>
                  </a:lnTo>
                  <a:lnTo>
                    <a:pt x="124" y="17743"/>
                  </a:lnTo>
                  <a:lnTo>
                    <a:pt x="198" y="17792"/>
                  </a:lnTo>
                  <a:lnTo>
                    <a:pt x="322" y="17866"/>
                  </a:lnTo>
                  <a:lnTo>
                    <a:pt x="470" y="17915"/>
                  </a:lnTo>
                  <a:lnTo>
                    <a:pt x="667" y="17940"/>
                  </a:lnTo>
                  <a:lnTo>
                    <a:pt x="889" y="17965"/>
                  </a:lnTo>
                  <a:lnTo>
                    <a:pt x="2222" y="17989"/>
                  </a:lnTo>
                  <a:lnTo>
                    <a:pt x="3554" y="18063"/>
                  </a:lnTo>
                  <a:lnTo>
                    <a:pt x="6219" y="18211"/>
                  </a:lnTo>
                  <a:lnTo>
                    <a:pt x="6441" y="18211"/>
                  </a:lnTo>
                  <a:lnTo>
                    <a:pt x="6688" y="18261"/>
                  </a:lnTo>
                  <a:lnTo>
                    <a:pt x="7922" y="18335"/>
                  </a:lnTo>
                  <a:lnTo>
                    <a:pt x="9131" y="18433"/>
                  </a:lnTo>
                  <a:lnTo>
                    <a:pt x="14165" y="18705"/>
                  </a:lnTo>
                  <a:lnTo>
                    <a:pt x="14214" y="18705"/>
                  </a:lnTo>
                  <a:lnTo>
                    <a:pt x="15201" y="18730"/>
                  </a:lnTo>
                  <a:lnTo>
                    <a:pt x="16188" y="18804"/>
                  </a:lnTo>
                  <a:lnTo>
                    <a:pt x="17176" y="18853"/>
                  </a:lnTo>
                  <a:lnTo>
                    <a:pt x="18163" y="18902"/>
                  </a:lnTo>
                  <a:lnTo>
                    <a:pt x="19199" y="18878"/>
                  </a:lnTo>
                  <a:lnTo>
                    <a:pt x="20260" y="18878"/>
                  </a:lnTo>
                  <a:lnTo>
                    <a:pt x="22111" y="18952"/>
                  </a:lnTo>
                  <a:lnTo>
                    <a:pt x="23024" y="19100"/>
                  </a:lnTo>
                  <a:lnTo>
                    <a:pt x="23493" y="19174"/>
                  </a:lnTo>
                  <a:lnTo>
                    <a:pt x="23961" y="19223"/>
                  </a:lnTo>
                  <a:lnTo>
                    <a:pt x="24184" y="19248"/>
                  </a:lnTo>
                  <a:lnTo>
                    <a:pt x="24430" y="19272"/>
                  </a:lnTo>
                  <a:lnTo>
                    <a:pt x="24529" y="19322"/>
                  </a:lnTo>
                  <a:lnTo>
                    <a:pt x="24628" y="19371"/>
                  </a:lnTo>
                  <a:lnTo>
                    <a:pt x="24726" y="19420"/>
                  </a:lnTo>
                  <a:lnTo>
                    <a:pt x="24800" y="19519"/>
                  </a:lnTo>
                  <a:lnTo>
                    <a:pt x="24874" y="19643"/>
                  </a:lnTo>
                  <a:lnTo>
                    <a:pt x="24948" y="19766"/>
                  </a:lnTo>
                  <a:lnTo>
                    <a:pt x="25023" y="20037"/>
                  </a:lnTo>
                  <a:lnTo>
                    <a:pt x="25097" y="20161"/>
                  </a:lnTo>
                  <a:lnTo>
                    <a:pt x="25195" y="20259"/>
                  </a:lnTo>
                  <a:lnTo>
                    <a:pt x="25269" y="20309"/>
                  </a:lnTo>
                  <a:lnTo>
                    <a:pt x="25393" y="20334"/>
                  </a:lnTo>
                  <a:lnTo>
                    <a:pt x="25763" y="20210"/>
                  </a:lnTo>
                  <a:lnTo>
                    <a:pt x="25936" y="20185"/>
                  </a:lnTo>
                  <a:lnTo>
                    <a:pt x="26133" y="20185"/>
                  </a:lnTo>
                  <a:lnTo>
                    <a:pt x="26330" y="20161"/>
                  </a:lnTo>
                  <a:lnTo>
                    <a:pt x="26528" y="20161"/>
                  </a:lnTo>
                  <a:lnTo>
                    <a:pt x="26700" y="20210"/>
                  </a:lnTo>
                  <a:lnTo>
                    <a:pt x="26898" y="20309"/>
                  </a:lnTo>
                  <a:lnTo>
                    <a:pt x="27021" y="20432"/>
                  </a:lnTo>
                  <a:lnTo>
                    <a:pt x="27120" y="20580"/>
                  </a:lnTo>
                  <a:lnTo>
                    <a:pt x="27293" y="20926"/>
                  </a:lnTo>
                  <a:lnTo>
                    <a:pt x="27490" y="21098"/>
                  </a:lnTo>
                  <a:lnTo>
                    <a:pt x="27688" y="21247"/>
                  </a:lnTo>
                  <a:lnTo>
                    <a:pt x="27836" y="21247"/>
                  </a:lnTo>
                  <a:lnTo>
                    <a:pt x="28058" y="21222"/>
                  </a:lnTo>
                  <a:lnTo>
                    <a:pt x="28304" y="21172"/>
                  </a:lnTo>
                  <a:lnTo>
                    <a:pt x="28749" y="21024"/>
                  </a:lnTo>
                  <a:lnTo>
                    <a:pt x="28823" y="20975"/>
                  </a:lnTo>
                  <a:lnTo>
                    <a:pt x="28897" y="20975"/>
                  </a:lnTo>
                  <a:lnTo>
                    <a:pt x="29168" y="20901"/>
                  </a:lnTo>
                  <a:lnTo>
                    <a:pt x="29217" y="20901"/>
                  </a:lnTo>
                  <a:lnTo>
                    <a:pt x="29341" y="20802"/>
                  </a:lnTo>
                  <a:lnTo>
                    <a:pt x="29440" y="20753"/>
                  </a:lnTo>
                  <a:lnTo>
                    <a:pt x="29563" y="20728"/>
                  </a:lnTo>
                  <a:lnTo>
                    <a:pt x="29785" y="20728"/>
                  </a:lnTo>
                  <a:lnTo>
                    <a:pt x="29884" y="20778"/>
                  </a:lnTo>
                  <a:lnTo>
                    <a:pt x="30007" y="20827"/>
                  </a:lnTo>
                  <a:lnTo>
                    <a:pt x="30106" y="20901"/>
                  </a:lnTo>
                  <a:lnTo>
                    <a:pt x="30427" y="20975"/>
                  </a:lnTo>
                  <a:lnTo>
                    <a:pt x="30747" y="21098"/>
                  </a:lnTo>
                  <a:lnTo>
                    <a:pt x="31043" y="21247"/>
                  </a:lnTo>
                  <a:lnTo>
                    <a:pt x="31315" y="21419"/>
                  </a:lnTo>
                  <a:lnTo>
                    <a:pt x="31685" y="21469"/>
                  </a:lnTo>
                  <a:lnTo>
                    <a:pt x="32944" y="21469"/>
                  </a:lnTo>
                  <a:lnTo>
                    <a:pt x="32919" y="21271"/>
                  </a:lnTo>
                  <a:lnTo>
                    <a:pt x="32919" y="21098"/>
                  </a:lnTo>
                  <a:lnTo>
                    <a:pt x="33264" y="20852"/>
                  </a:lnTo>
                  <a:lnTo>
                    <a:pt x="33462" y="20679"/>
                  </a:lnTo>
                  <a:lnTo>
                    <a:pt x="33536" y="20605"/>
                  </a:lnTo>
                  <a:lnTo>
                    <a:pt x="33560" y="20506"/>
                  </a:lnTo>
                  <a:lnTo>
                    <a:pt x="33585" y="20432"/>
                  </a:lnTo>
                  <a:lnTo>
                    <a:pt x="33560" y="20358"/>
                  </a:lnTo>
                  <a:lnTo>
                    <a:pt x="33511" y="20210"/>
                  </a:lnTo>
                  <a:lnTo>
                    <a:pt x="33388" y="20037"/>
                  </a:lnTo>
                  <a:lnTo>
                    <a:pt x="33264" y="19815"/>
                  </a:lnTo>
                  <a:lnTo>
                    <a:pt x="33141" y="19519"/>
                  </a:lnTo>
                  <a:lnTo>
                    <a:pt x="33240" y="19396"/>
                  </a:lnTo>
                  <a:lnTo>
                    <a:pt x="33338" y="19346"/>
                  </a:lnTo>
                  <a:lnTo>
                    <a:pt x="33388" y="19223"/>
                  </a:lnTo>
                  <a:lnTo>
                    <a:pt x="33388" y="19075"/>
                  </a:lnTo>
                  <a:lnTo>
                    <a:pt x="33412" y="18952"/>
                  </a:lnTo>
                  <a:lnTo>
                    <a:pt x="33437" y="18656"/>
                  </a:lnTo>
                  <a:lnTo>
                    <a:pt x="33437" y="18261"/>
                  </a:lnTo>
                  <a:lnTo>
                    <a:pt x="33412" y="18137"/>
                  </a:lnTo>
                  <a:lnTo>
                    <a:pt x="33462" y="17175"/>
                  </a:lnTo>
                  <a:lnTo>
                    <a:pt x="33462" y="16410"/>
                  </a:lnTo>
                  <a:lnTo>
                    <a:pt x="33412" y="16237"/>
                  </a:lnTo>
                  <a:lnTo>
                    <a:pt x="33388" y="16040"/>
                  </a:lnTo>
                  <a:lnTo>
                    <a:pt x="33486" y="15374"/>
                  </a:lnTo>
                  <a:lnTo>
                    <a:pt x="33560" y="14683"/>
                  </a:lnTo>
                  <a:lnTo>
                    <a:pt x="33610" y="14016"/>
                  </a:lnTo>
                  <a:lnTo>
                    <a:pt x="33610" y="13671"/>
                  </a:lnTo>
                  <a:lnTo>
                    <a:pt x="33610" y="13325"/>
                  </a:lnTo>
                  <a:lnTo>
                    <a:pt x="33585" y="12486"/>
                  </a:lnTo>
                  <a:lnTo>
                    <a:pt x="33560" y="11647"/>
                  </a:lnTo>
                  <a:lnTo>
                    <a:pt x="33536" y="9970"/>
                  </a:lnTo>
                  <a:lnTo>
                    <a:pt x="33585" y="6614"/>
                  </a:lnTo>
                  <a:lnTo>
                    <a:pt x="33585" y="6293"/>
                  </a:lnTo>
                  <a:lnTo>
                    <a:pt x="33560" y="5972"/>
                  </a:lnTo>
                  <a:lnTo>
                    <a:pt x="33536" y="5824"/>
                  </a:lnTo>
                  <a:lnTo>
                    <a:pt x="33511" y="5676"/>
                  </a:lnTo>
                  <a:lnTo>
                    <a:pt x="33437" y="5528"/>
                  </a:lnTo>
                  <a:lnTo>
                    <a:pt x="33363" y="5380"/>
                  </a:lnTo>
                  <a:lnTo>
                    <a:pt x="33092" y="5133"/>
                  </a:lnTo>
                  <a:lnTo>
                    <a:pt x="32870" y="4886"/>
                  </a:lnTo>
                  <a:lnTo>
                    <a:pt x="32672" y="4615"/>
                  </a:lnTo>
                  <a:lnTo>
                    <a:pt x="32524" y="4343"/>
                  </a:lnTo>
                  <a:lnTo>
                    <a:pt x="32425" y="4121"/>
                  </a:lnTo>
                  <a:lnTo>
                    <a:pt x="32351" y="3899"/>
                  </a:lnTo>
                  <a:lnTo>
                    <a:pt x="32327" y="3677"/>
                  </a:lnTo>
                  <a:lnTo>
                    <a:pt x="32351" y="3430"/>
                  </a:lnTo>
                  <a:lnTo>
                    <a:pt x="32401" y="3184"/>
                  </a:lnTo>
                  <a:lnTo>
                    <a:pt x="32524" y="2937"/>
                  </a:lnTo>
                  <a:lnTo>
                    <a:pt x="32697" y="2665"/>
                  </a:lnTo>
                  <a:lnTo>
                    <a:pt x="32919" y="2394"/>
                  </a:lnTo>
                  <a:lnTo>
                    <a:pt x="32944" y="2394"/>
                  </a:lnTo>
                  <a:lnTo>
                    <a:pt x="32944" y="2197"/>
                  </a:lnTo>
                  <a:lnTo>
                    <a:pt x="32944" y="2048"/>
                  </a:lnTo>
                  <a:lnTo>
                    <a:pt x="32870" y="1950"/>
                  </a:lnTo>
                  <a:lnTo>
                    <a:pt x="32795" y="1876"/>
                  </a:lnTo>
                  <a:lnTo>
                    <a:pt x="32771" y="1802"/>
                  </a:lnTo>
                  <a:lnTo>
                    <a:pt x="32697" y="1851"/>
                  </a:lnTo>
                  <a:lnTo>
                    <a:pt x="32573" y="1826"/>
                  </a:lnTo>
                  <a:lnTo>
                    <a:pt x="32450" y="1826"/>
                  </a:lnTo>
                  <a:lnTo>
                    <a:pt x="32203" y="1802"/>
                  </a:lnTo>
                  <a:lnTo>
                    <a:pt x="12956" y="839"/>
                  </a:lnTo>
                  <a:lnTo>
                    <a:pt x="3727" y="346"/>
                  </a:lnTo>
                  <a:lnTo>
                    <a:pt x="3628" y="321"/>
                  </a:lnTo>
                  <a:lnTo>
                    <a:pt x="3530" y="296"/>
                  </a:lnTo>
                  <a:lnTo>
                    <a:pt x="3308" y="198"/>
                  </a:lnTo>
                  <a:lnTo>
                    <a:pt x="2518" y="148"/>
                  </a:lnTo>
                  <a:lnTo>
                    <a:pt x="2222" y="124"/>
                  </a:lnTo>
                  <a:lnTo>
                    <a:pt x="2098" y="124"/>
                  </a:lnTo>
                  <a:lnTo>
                    <a:pt x="2000" y="148"/>
                  </a:lnTo>
                  <a:lnTo>
                    <a:pt x="1901" y="173"/>
                  </a:lnTo>
                  <a:lnTo>
                    <a:pt x="1827" y="222"/>
                  </a:lnTo>
                  <a:lnTo>
                    <a:pt x="1704" y="346"/>
                  </a:lnTo>
                  <a:lnTo>
                    <a:pt x="1531" y="173"/>
                  </a:lnTo>
                  <a:lnTo>
                    <a:pt x="1383"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5"/>
            <p:cNvSpPr/>
            <p:nvPr/>
          </p:nvSpPr>
          <p:spPr>
            <a:xfrm>
              <a:off x="4859650" y="3261911"/>
              <a:ext cx="558705" cy="473698"/>
            </a:xfrm>
            <a:custGeom>
              <a:avLst/>
              <a:gdLst/>
              <a:ahLst/>
              <a:cxnLst/>
              <a:rect l="l" t="t" r="r" b="b"/>
              <a:pathLst>
                <a:path w="28058" h="23789" extrusionOk="0">
                  <a:moveTo>
                    <a:pt x="20926" y="15917"/>
                  </a:moveTo>
                  <a:lnTo>
                    <a:pt x="21074" y="15941"/>
                  </a:lnTo>
                  <a:lnTo>
                    <a:pt x="21272" y="15991"/>
                  </a:lnTo>
                  <a:lnTo>
                    <a:pt x="21864" y="16213"/>
                  </a:lnTo>
                  <a:lnTo>
                    <a:pt x="22456" y="16410"/>
                  </a:lnTo>
                  <a:lnTo>
                    <a:pt x="22209" y="16484"/>
                  </a:lnTo>
                  <a:lnTo>
                    <a:pt x="21987" y="16608"/>
                  </a:lnTo>
                  <a:lnTo>
                    <a:pt x="21716" y="16731"/>
                  </a:lnTo>
                  <a:lnTo>
                    <a:pt x="21445" y="16830"/>
                  </a:lnTo>
                  <a:lnTo>
                    <a:pt x="21050" y="16978"/>
                  </a:lnTo>
                  <a:lnTo>
                    <a:pt x="20877" y="17027"/>
                  </a:lnTo>
                  <a:lnTo>
                    <a:pt x="20704" y="17077"/>
                  </a:lnTo>
                  <a:lnTo>
                    <a:pt x="20482" y="17077"/>
                  </a:lnTo>
                  <a:lnTo>
                    <a:pt x="20383" y="17027"/>
                  </a:lnTo>
                  <a:lnTo>
                    <a:pt x="20285" y="16953"/>
                  </a:lnTo>
                  <a:lnTo>
                    <a:pt x="20211" y="16879"/>
                  </a:lnTo>
                  <a:lnTo>
                    <a:pt x="20186" y="16805"/>
                  </a:lnTo>
                  <a:lnTo>
                    <a:pt x="20161" y="16756"/>
                  </a:lnTo>
                  <a:lnTo>
                    <a:pt x="20161" y="16682"/>
                  </a:lnTo>
                  <a:lnTo>
                    <a:pt x="20186" y="16608"/>
                  </a:lnTo>
                  <a:lnTo>
                    <a:pt x="20309" y="16410"/>
                  </a:lnTo>
                  <a:lnTo>
                    <a:pt x="20408" y="16238"/>
                  </a:lnTo>
                  <a:lnTo>
                    <a:pt x="20531" y="16114"/>
                  </a:lnTo>
                  <a:lnTo>
                    <a:pt x="20630" y="16040"/>
                  </a:lnTo>
                  <a:lnTo>
                    <a:pt x="20704" y="15966"/>
                  </a:lnTo>
                  <a:lnTo>
                    <a:pt x="20778" y="15941"/>
                  </a:lnTo>
                  <a:lnTo>
                    <a:pt x="20926" y="15917"/>
                  </a:lnTo>
                  <a:close/>
                  <a:moveTo>
                    <a:pt x="13203" y="1"/>
                  </a:moveTo>
                  <a:lnTo>
                    <a:pt x="12512" y="50"/>
                  </a:lnTo>
                  <a:lnTo>
                    <a:pt x="12166" y="75"/>
                  </a:lnTo>
                  <a:lnTo>
                    <a:pt x="11821" y="99"/>
                  </a:lnTo>
                  <a:lnTo>
                    <a:pt x="10118" y="149"/>
                  </a:lnTo>
                  <a:lnTo>
                    <a:pt x="8391" y="223"/>
                  </a:lnTo>
                  <a:lnTo>
                    <a:pt x="8021" y="272"/>
                  </a:lnTo>
                  <a:lnTo>
                    <a:pt x="7626" y="297"/>
                  </a:lnTo>
                  <a:lnTo>
                    <a:pt x="7379" y="297"/>
                  </a:lnTo>
                  <a:lnTo>
                    <a:pt x="6688" y="272"/>
                  </a:lnTo>
                  <a:lnTo>
                    <a:pt x="5232" y="272"/>
                  </a:lnTo>
                  <a:lnTo>
                    <a:pt x="4566" y="321"/>
                  </a:lnTo>
                  <a:lnTo>
                    <a:pt x="1728" y="321"/>
                  </a:lnTo>
                  <a:lnTo>
                    <a:pt x="1013" y="297"/>
                  </a:lnTo>
                  <a:lnTo>
                    <a:pt x="741" y="297"/>
                  </a:lnTo>
                  <a:lnTo>
                    <a:pt x="544" y="346"/>
                  </a:lnTo>
                  <a:lnTo>
                    <a:pt x="494" y="321"/>
                  </a:lnTo>
                  <a:lnTo>
                    <a:pt x="494" y="346"/>
                  </a:lnTo>
                  <a:lnTo>
                    <a:pt x="494" y="371"/>
                  </a:lnTo>
                  <a:lnTo>
                    <a:pt x="1" y="346"/>
                  </a:lnTo>
                  <a:lnTo>
                    <a:pt x="1" y="346"/>
                  </a:lnTo>
                  <a:lnTo>
                    <a:pt x="75" y="1284"/>
                  </a:lnTo>
                  <a:lnTo>
                    <a:pt x="198" y="2394"/>
                  </a:lnTo>
                  <a:lnTo>
                    <a:pt x="322" y="3480"/>
                  </a:lnTo>
                  <a:lnTo>
                    <a:pt x="371" y="3998"/>
                  </a:lnTo>
                  <a:lnTo>
                    <a:pt x="396" y="4442"/>
                  </a:lnTo>
                  <a:lnTo>
                    <a:pt x="494" y="5133"/>
                  </a:lnTo>
                  <a:lnTo>
                    <a:pt x="618" y="5800"/>
                  </a:lnTo>
                  <a:lnTo>
                    <a:pt x="692" y="6096"/>
                  </a:lnTo>
                  <a:lnTo>
                    <a:pt x="766" y="6392"/>
                  </a:lnTo>
                  <a:lnTo>
                    <a:pt x="988" y="6959"/>
                  </a:lnTo>
                  <a:lnTo>
                    <a:pt x="1210" y="7502"/>
                  </a:lnTo>
                  <a:lnTo>
                    <a:pt x="1309" y="7798"/>
                  </a:lnTo>
                  <a:lnTo>
                    <a:pt x="1408" y="8094"/>
                  </a:lnTo>
                  <a:lnTo>
                    <a:pt x="1482" y="8391"/>
                  </a:lnTo>
                  <a:lnTo>
                    <a:pt x="1605" y="8687"/>
                  </a:lnTo>
                  <a:lnTo>
                    <a:pt x="1876" y="9279"/>
                  </a:lnTo>
                  <a:lnTo>
                    <a:pt x="1901" y="9304"/>
                  </a:lnTo>
                  <a:lnTo>
                    <a:pt x="1876" y="9328"/>
                  </a:lnTo>
                  <a:lnTo>
                    <a:pt x="1901" y="9353"/>
                  </a:lnTo>
                  <a:lnTo>
                    <a:pt x="1901" y="9328"/>
                  </a:lnTo>
                  <a:lnTo>
                    <a:pt x="2049" y="9402"/>
                  </a:lnTo>
                  <a:lnTo>
                    <a:pt x="2098" y="9452"/>
                  </a:lnTo>
                  <a:lnTo>
                    <a:pt x="2148" y="9501"/>
                  </a:lnTo>
                  <a:lnTo>
                    <a:pt x="2148" y="9550"/>
                  </a:lnTo>
                  <a:lnTo>
                    <a:pt x="2172" y="9624"/>
                  </a:lnTo>
                  <a:lnTo>
                    <a:pt x="2148" y="9772"/>
                  </a:lnTo>
                  <a:lnTo>
                    <a:pt x="2098" y="9772"/>
                  </a:lnTo>
                  <a:lnTo>
                    <a:pt x="2172" y="9920"/>
                  </a:lnTo>
                  <a:lnTo>
                    <a:pt x="2172" y="9822"/>
                  </a:lnTo>
                  <a:lnTo>
                    <a:pt x="2271" y="9871"/>
                  </a:lnTo>
                  <a:lnTo>
                    <a:pt x="2345" y="9920"/>
                  </a:lnTo>
                  <a:lnTo>
                    <a:pt x="2370" y="9994"/>
                  </a:lnTo>
                  <a:lnTo>
                    <a:pt x="2395" y="10068"/>
                  </a:lnTo>
                  <a:lnTo>
                    <a:pt x="2419" y="10217"/>
                  </a:lnTo>
                  <a:lnTo>
                    <a:pt x="2395" y="10389"/>
                  </a:lnTo>
                  <a:lnTo>
                    <a:pt x="2493" y="10685"/>
                  </a:lnTo>
                  <a:lnTo>
                    <a:pt x="2567" y="10858"/>
                  </a:lnTo>
                  <a:lnTo>
                    <a:pt x="2617" y="10957"/>
                  </a:lnTo>
                  <a:lnTo>
                    <a:pt x="2641" y="11080"/>
                  </a:lnTo>
                  <a:lnTo>
                    <a:pt x="2765" y="11500"/>
                  </a:lnTo>
                  <a:lnTo>
                    <a:pt x="2888" y="11771"/>
                  </a:lnTo>
                  <a:lnTo>
                    <a:pt x="2987" y="12043"/>
                  </a:lnTo>
                  <a:lnTo>
                    <a:pt x="3061" y="12339"/>
                  </a:lnTo>
                  <a:lnTo>
                    <a:pt x="3085" y="12610"/>
                  </a:lnTo>
                  <a:lnTo>
                    <a:pt x="3085" y="12906"/>
                  </a:lnTo>
                  <a:lnTo>
                    <a:pt x="3061" y="13202"/>
                  </a:lnTo>
                  <a:lnTo>
                    <a:pt x="3011" y="13498"/>
                  </a:lnTo>
                  <a:lnTo>
                    <a:pt x="2913" y="13795"/>
                  </a:lnTo>
                  <a:lnTo>
                    <a:pt x="2765" y="14263"/>
                  </a:lnTo>
                  <a:lnTo>
                    <a:pt x="2592" y="14732"/>
                  </a:lnTo>
                  <a:lnTo>
                    <a:pt x="2444" y="15201"/>
                  </a:lnTo>
                  <a:lnTo>
                    <a:pt x="2395" y="15448"/>
                  </a:lnTo>
                  <a:lnTo>
                    <a:pt x="2370" y="15695"/>
                  </a:lnTo>
                  <a:lnTo>
                    <a:pt x="2345" y="16386"/>
                  </a:lnTo>
                  <a:lnTo>
                    <a:pt x="2345" y="17101"/>
                  </a:lnTo>
                  <a:lnTo>
                    <a:pt x="2321" y="17471"/>
                  </a:lnTo>
                  <a:lnTo>
                    <a:pt x="2271" y="17817"/>
                  </a:lnTo>
                  <a:lnTo>
                    <a:pt x="2222" y="18162"/>
                  </a:lnTo>
                  <a:lnTo>
                    <a:pt x="2123" y="18508"/>
                  </a:lnTo>
                  <a:lnTo>
                    <a:pt x="2049" y="18755"/>
                  </a:lnTo>
                  <a:lnTo>
                    <a:pt x="1926" y="19026"/>
                  </a:lnTo>
                  <a:lnTo>
                    <a:pt x="1654" y="19593"/>
                  </a:lnTo>
                  <a:lnTo>
                    <a:pt x="1309" y="20210"/>
                  </a:lnTo>
                  <a:lnTo>
                    <a:pt x="1210" y="20482"/>
                  </a:lnTo>
                  <a:lnTo>
                    <a:pt x="1161" y="20655"/>
                  </a:lnTo>
                  <a:lnTo>
                    <a:pt x="1161" y="20704"/>
                  </a:lnTo>
                  <a:lnTo>
                    <a:pt x="1185" y="20729"/>
                  </a:lnTo>
                  <a:lnTo>
                    <a:pt x="1161" y="20753"/>
                  </a:lnTo>
                  <a:lnTo>
                    <a:pt x="1210" y="20729"/>
                  </a:lnTo>
                  <a:lnTo>
                    <a:pt x="1253" y="20685"/>
                  </a:lnTo>
                  <a:lnTo>
                    <a:pt x="1253" y="20685"/>
                  </a:lnTo>
                  <a:lnTo>
                    <a:pt x="1309" y="20704"/>
                  </a:lnTo>
                  <a:lnTo>
                    <a:pt x="1408" y="20679"/>
                  </a:lnTo>
                  <a:lnTo>
                    <a:pt x="2592" y="20482"/>
                  </a:lnTo>
                  <a:lnTo>
                    <a:pt x="3505" y="20309"/>
                  </a:lnTo>
                  <a:lnTo>
                    <a:pt x="4418" y="20112"/>
                  </a:lnTo>
                  <a:lnTo>
                    <a:pt x="4689" y="20062"/>
                  </a:lnTo>
                  <a:lnTo>
                    <a:pt x="5109" y="20062"/>
                  </a:lnTo>
                  <a:lnTo>
                    <a:pt x="5257" y="20087"/>
                  </a:lnTo>
                  <a:lnTo>
                    <a:pt x="5430" y="20136"/>
                  </a:lnTo>
                  <a:lnTo>
                    <a:pt x="5602" y="20210"/>
                  </a:lnTo>
                  <a:lnTo>
                    <a:pt x="6145" y="20432"/>
                  </a:lnTo>
                  <a:lnTo>
                    <a:pt x="6688" y="20630"/>
                  </a:lnTo>
                  <a:lnTo>
                    <a:pt x="7256" y="20778"/>
                  </a:lnTo>
                  <a:lnTo>
                    <a:pt x="7848" y="20926"/>
                  </a:lnTo>
                  <a:lnTo>
                    <a:pt x="8440" y="21025"/>
                  </a:lnTo>
                  <a:lnTo>
                    <a:pt x="9057" y="21099"/>
                  </a:lnTo>
                  <a:lnTo>
                    <a:pt x="9699" y="21148"/>
                  </a:lnTo>
                  <a:lnTo>
                    <a:pt x="10858" y="21148"/>
                  </a:lnTo>
                  <a:lnTo>
                    <a:pt x="11007" y="21123"/>
                  </a:lnTo>
                  <a:lnTo>
                    <a:pt x="11105" y="21074"/>
                  </a:lnTo>
                  <a:lnTo>
                    <a:pt x="11204" y="21000"/>
                  </a:lnTo>
                  <a:lnTo>
                    <a:pt x="11278" y="20877"/>
                  </a:lnTo>
                  <a:lnTo>
                    <a:pt x="11327" y="20753"/>
                  </a:lnTo>
                  <a:lnTo>
                    <a:pt x="11352" y="20630"/>
                  </a:lnTo>
                  <a:lnTo>
                    <a:pt x="11352" y="20531"/>
                  </a:lnTo>
                  <a:lnTo>
                    <a:pt x="11327" y="20408"/>
                  </a:lnTo>
                  <a:lnTo>
                    <a:pt x="11278" y="20309"/>
                  </a:lnTo>
                  <a:lnTo>
                    <a:pt x="11229" y="20235"/>
                  </a:lnTo>
                  <a:lnTo>
                    <a:pt x="11130" y="20087"/>
                  </a:lnTo>
                  <a:lnTo>
                    <a:pt x="11352" y="19890"/>
                  </a:lnTo>
                  <a:lnTo>
                    <a:pt x="11525" y="19742"/>
                  </a:lnTo>
                  <a:lnTo>
                    <a:pt x="11722" y="19569"/>
                  </a:lnTo>
                  <a:lnTo>
                    <a:pt x="11944" y="19717"/>
                  </a:lnTo>
                  <a:lnTo>
                    <a:pt x="12166" y="19816"/>
                  </a:lnTo>
                  <a:lnTo>
                    <a:pt x="12413" y="19865"/>
                  </a:lnTo>
                  <a:lnTo>
                    <a:pt x="12635" y="19914"/>
                  </a:lnTo>
                  <a:lnTo>
                    <a:pt x="12981" y="20013"/>
                  </a:lnTo>
                  <a:lnTo>
                    <a:pt x="13104" y="20062"/>
                  </a:lnTo>
                  <a:lnTo>
                    <a:pt x="13203" y="20112"/>
                  </a:lnTo>
                  <a:lnTo>
                    <a:pt x="13277" y="20161"/>
                  </a:lnTo>
                  <a:lnTo>
                    <a:pt x="13301" y="20260"/>
                  </a:lnTo>
                  <a:lnTo>
                    <a:pt x="13351" y="20358"/>
                  </a:lnTo>
                  <a:lnTo>
                    <a:pt x="13351" y="20482"/>
                  </a:lnTo>
                  <a:lnTo>
                    <a:pt x="13400" y="20630"/>
                  </a:lnTo>
                  <a:lnTo>
                    <a:pt x="13474" y="20778"/>
                  </a:lnTo>
                  <a:lnTo>
                    <a:pt x="13573" y="20901"/>
                  </a:lnTo>
                  <a:lnTo>
                    <a:pt x="13696" y="21025"/>
                  </a:lnTo>
                  <a:lnTo>
                    <a:pt x="13820" y="21123"/>
                  </a:lnTo>
                  <a:lnTo>
                    <a:pt x="13968" y="21197"/>
                  </a:lnTo>
                  <a:lnTo>
                    <a:pt x="14116" y="21247"/>
                  </a:lnTo>
                  <a:lnTo>
                    <a:pt x="14264" y="21271"/>
                  </a:lnTo>
                  <a:lnTo>
                    <a:pt x="14288" y="21271"/>
                  </a:lnTo>
                  <a:lnTo>
                    <a:pt x="14387" y="21247"/>
                  </a:lnTo>
                  <a:lnTo>
                    <a:pt x="14585" y="21271"/>
                  </a:lnTo>
                  <a:lnTo>
                    <a:pt x="14757" y="21321"/>
                  </a:lnTo>
                  <a:lnTo>
                    <a:pt x="14930" y="21395"/>
                  </a:lnTo>
                  <a:lnTo>
                    <a:pt x="15078" y="21494"/>
                  </a:lnTo>
                  <a:lnTo>
                    <a:pt x="15201" y="21617"/>
                  </a:lnTo>
                  <a:lnTo>
                    <a:pt x="15350" y="21765"/>
                  </a:lnTo>
                  <a:lnTo>
                    <a:pt x="15646" y="22160"/>
                  </a:lnTo>
                  <a:lnTo>
                    <a:pt x="15843" y="22407"/>
                  </a:lnTo>
                  <a:lnTo>
                    <a:pt x="16040" y="22653"/>
                  </a:lnTo>
                  <a:lnTo>
                    <a:pt x="16213" y="22826"/>
                  </a:lnTo>
                  <a:lnTo>
                    <a:pt x="16411" y="22974"/>
                  </a:lnTo>
                  <a:lnTo>
                    <a:pt x="16608" y="23122"/>
                  </a:lnTo>
                  <a:lnTo>
                    <a:pt x="16805" y="23221"/>
                  </a:lnTo>
                  <a:lnTo>
                    <a:pt x="17027" y="23320"/>
                  </a:lnTo>
                  <a:lnTo>
                    <a:pt x="17250" y="23369"/>
                  </a:lnTo>
                  <a:lnTo>
                    <a:pt x="17472" y="23418"/>
                  </a:lnTo>
                  <a:lnTo>
                    <a:pt x="17941" y="23418"/>
                  </a:lnTo>
                  <a:lnTo>
                    <a:pt x="18138" y="23394"/>
                  </a:lnTo>
                  <a:lnTo>
                    <a:pt x="18360" y="23344"/>
                  </a:lnTo>
                  <a:lnTo>
                    <a:pt x="18557" y="23270"/>
                  </a:lnTo>
                  <a:lnTo>
                    <a:pt x="18755" y="23172"/>
                  </a:lnTo>
                  <a:lnTo>
                    <a:pt x="18952" y="23073"/>
                  </a:lnTo>
                  <a:lnTo>
                    <a:pt x="19150" y="22949"/>
                  </a:lnTo>
                  <a:lnTo>
                    <a:pt x="19322" y="22801"/>
                  </a:lnTo>
                  <a:lnTo>
                    <a:pt x="19495" y="22678"/>
                  </a:lnTo>
                  <a:lnTo>
                    <a:pt x="19668" y="22604"/>
                  </a:lnTo>
                  <a:lnTo>
                    <a:pt x="19841" y="22555"/>
                  </a:lnTo>
                  <a:lnTo>
                    <a:pt x="19989" y="22530"/>
                  </a:lnTo>
                  <a:lnTo>
                    <a:pt x="20112" y="22530"/>
                  </a:lnTo>
                  <a:lnTo>
                    <a:pt x="20211" y="22579"/>
                  </a:lnTo>
                  <a:lnTo>
                    <a:pt x="20309" y="22653"/>
                  </a:lnTo>
                  <a:lnTo>
                    <a:pt x="20408" y="22752"/>
                  </a:lnTo>
                  <a:lnTo>
                    <a:pt x="20556" y="22949"/>
                  </a:lnTo>
                  <a:lnTo>
                    <a:pt x="20778" y="23147"/>
                  </a:lnTo>
                  <a:lnTo>
                    <a:pt x="20902" y="23246"/>
                  </a:lnTo>
                  <a:lnTo>
                    <a:pt x="21025" y="23295"/>
                  </a:lnTo>
                  <a:lnTo>
                    <a:pt x="21148" y="23344"/>
                  </a:lnTo>
                  <a:lnTo>
                    <a:pt x="21321" y="23369"/>
                  </a:lnTo>
                  <a:lnTo>
                    <a:pt x="21494" y="23344"/>
                  </a:lnTo>
                  <a:lnTo>
                    <a:pt x="21667" y="23270"/>
                  </a:lnTo>
                  <a:lnTo>
                    <a:pt x="21790" y="23172"/>
                  </a:lnTo>
                  <a:lnTo>
                    <a:pt x="21913" y="23048"/>
                  </a:lnTo>
                  <a:lnTo>
                    <a:pt x="22012" y="22900"/>
                  </a:lnTo>
                  <a:lnTo>
                    <a:pt x="22086" y="22752"/>
                  </a:lnTo>
                  <a:lnTo>
                    <a:pt x="22209" y="22481"/>
                  </a:lnTo>
                  <a:lnTo>
                    <a:pt x="22283" y="22283"/>
                  </a:lnTo>
                  <a:lnTo>
                    <a:pt x="22308" y="22061"/>
                  </a:lnTo>
                  <a:lnTo>
                    <a:pt x="22308" y="21864"/>
                  </a:lnTo>
                  <a:lnTo>
                    <a:pt x="22283" y="21691"/>
                  </a:lnTo>
                  <a:lnTo>
                    <a:pt x="22283" y="21395"/>
                  </a:lnTo>
                  <a:lnTo>
                    <a:pt x="22308" y="21296"/>
                  </a:lnTo>
                  <a:lnTo>
                    <a:pt x="22382" y="21222"/>
                  </a:lnTo>
                  <a:lnTo>
                    <a:pt x="22530" y="21420"/>
                  </a:lnTo>
                  <a:lnTo>
                    <a:pt x="22728" y="21592"/>
                  </a:lnTo>
                  <a:lnTo>
                    <a:pt x="22900" y="21740"/>
                  </a:lnTo>
                  <a:lnTo>
                    <a:pt x="23098" y="21864"/>
                  </a:lnTo>
                  <a:lnTo>
                    <a:pt x="23517" y="22086"/>
                  </a:lnTo>
                  <a:lnTo>
                    <a:pt x="23937" y="22283"/>
                  </a:lnTo>
                  <a:lnTo>
                    <a:pt x="24381" y="22481"/>
                  </a:lnTo>
                  <a:lnTo>
                    <a:pt x="24578" y="22579"/>
                  </a:lnTo>
                  <a:lnTo>
                    <a:pt x="24751" y="22678"/>
                  </a:lnTo>
                  <a:lnTo>
                    <a:pt x="24899" y="22801"/>
                  </a:lnTo>
                  <a:lnTo>
                    <a:pt x="25023" y="22925"/>
                  </a:lnTo>
                  <a:lnTo>
                    <a:pt x="25121" y="23098"/>
                  </a:lnTo>
                  <a:lnTo>
                    <a:pt x="25195" y="23270"/>
                  </a:lnTo>
                  <a:lnTo>
                    <a:pt x="25245" y="23394"/>
                  </a:lnTo>
                  <a:lnTo>
                    <a:pt x="25294" y="23492"/>
                  </a:lnTo>
                  <a:lnTo>
                    <a:pt x="25368" y="23566"/>
                  </a:lnTo>
                  <a:lnTo>
                    <a:pt x="25467" y="23640"/>
                  </a:lnTo>
                  <a:lnTo>
                    <a:pt x="25565" y="23714"/>
                  </a:lnTo>
                  <a:lnTo>
                    <a:pt x="25664" y="23739"/>
                  </a:lnTo>
                  <a:lnTo>
                    <a:pt x="25763" y="23788"/>
                  </a:lnTo>
                  <a:lnTo>
                    <a:pt x="25886" y="23788"/>
                  </a:lnTo>
                  <a:lnTo>
                    <a:pt x="26059" y="23764"/>
                  </a:lnTo>
                  <a:lnTo>
                    <a:pt x="26207" y="23739"/>
                  </a:lnTo>
                  <a:lnTo>
                    <a:pt x="26454" y="23616"/>
                  </a:lnTo>
                  <a:lnTo>
                    <a:pt x="27317" y="23172"/>
                  </a:lnTo>
                  <a:lnTo>
                    <a:pt x="27786" y="22925"/>
                  </a:lnTo>
                  <a:lnTo>
                    <a:pt x="27910" y="22851"/>
                  </a:lnTo>
                  <a:lnTo>
                    <a:pt x="27984" y="22752"/>
                  </a:lnTo>
                  <a:lnTo>
                    <a:pt x="28033" y="22629"/>
                  </a:lnTo>
                  <a:lnTo>
                    <a:pt x="28058" y="22481"/>
                  </a:lnTo>
                  <a:lnTo>
                    <a:pt x="28033" y="22357"/>
                  </a:lnTo>
                  <a:lnTo>
                    <a:pt x="27984" y="22234"/>
                  </a:lnTo>
                  <a:lnTo>
                    <a:pt x="27885" y="22135"/>
                  </a:lnTo>
                  <a:lnTo>
                    <a:pt x="27786" y="22061"/>
                  </a:lnTo>
                  <a:lnTo>
                    <a:pt x="27243" y="21839"/>
                  </a:lnTo>
                  <a:lnTo>
                    <a:pt x="26725" y="21617"/>
                  </a:lnTo>
                  <a:lnTo>
                    <a:pt x="26133" y="21370"/>
                  </a:lnTo>
                  <a:lnTo>
                    <a:pt x="25615" y="21123"/>
                  </a:lnTo>
                  <a:lnTo>
                    <a:pt x="25368" y="20975"/>
                  </a:lnTo>
                  <a:lnTo>
                    <a:pt x="25121" y="20827"/>
                  </a:lnTo>
                  <a:lnTo>
                    <a:pt x="24899" y="20655"/>
                  </a:lnTo>
                  <a:lnTo>
                    <a:pt x="24702" y="20457"/>
                  </a:lnTo>
                  <a:lnTo>
                    <a:pt x="24529" y="20284"/>
                  </a:lnTo>
                  <a:lnTo>
                    <a:pt x="24430" y="20161"/>
                  </a:lnTo>
                  <a:lnTo>
                    <a:pt x="24406" y="20087"/>
                  </a:lnTo>
                  <a:lnTo>
                    <a:pt x="24406" y="20062"/>
                  </a:lnTo>
                  <a:lnTo>
                    <a:pt x="24455" y="20013"/>
                  </a:lnTo>
                  <a:lnTo>
                    <a:pt x="24603" y="19890"/>
                  </a:lnTo>
                  <a:lnTo>
                    <a:pt x="24874" y="19692"/>
                  </a:lnTo>
                  <a:lnTo>
                    <a:pt x="25097" y="19495"/>
                  </a:lnTo>
                  <a:lnTo>
                    <a:pt x="25294" y="19273"/>
                  </a:lnTo>
                  <a:lnTo>
                    <a:pt x="25467" y="19075"/>
                  </a:lnTo>
                  <a:lnTo>
                    <a:pt x="25639" y="18853"/>
                  </a:lnTo>
                  <a:lnTo>
                    <a:pt x="25812" y="18680"/>
                  </a:lnTo>
                  <a:lnTo>
                    <a:pt x="25985" y="18532"/>
                  </a:lnTo>
                  <a:lnTo>
                    <a:pt x="26182" y="18409"/>
                  </a:lnTo>
                  <a:lnTo>
                    <a:pt x="26380" y="18286"/>
                  </a:lnTo>
                  <a:lnTo>
                    <a:pt x="26528" y="18162"/>
                  </a:lnTo>
                  <a:lnTo>
                    <a:pt x="26651" y="18014"/>
                  </a:lnTo>
                  <a:lnTo>
                    <a:pt x="26725" y="17866"/>
                  </a:lnTo>
                  <a:lnTo>
                    <a:pt x="26750" y="17669"/>
                  </a:lnTo>
                  <a:lnTo>
                    <a:pt x="26750" y="17447"/>
                  </a:lnTo>
                  <a:lnTo>
                    <a:pt x="26701" y="17225"/>
                  </a:lnTo>
                  <a:lnTo>
                    <a:pt x="26602" y="16978"/>
                  </a:lnTo>
                  <a:lnTo>
                    <a:pt x="26552" y="16830"/>
                  </a:lnTo>
                  <a:lnTo>
                    <a:pt x="26528" y="16682"/>
                  </a:lnTo>
                  <a:lnTo>
                    <a:pt x="26454" y="16558"/>
                  </a:lnTo>
                  <a:lnTo>
                    <a:pt x="26380" y="16460"/>
                  </a:lnTo>
                  <a:lnTo>
                    <a:pt x="26306" y="16361"/>
                  </a:lnTo>
                  <a:lnTo>
                    <a:pt x="26207" y="16287"/>
                  </a:lnTo>
                  <a:lnTo>
                    <a:pt x="26084" y="16238"/>
                  </a:lnTo>
                  <a:lnTo>
                    <a:pt x="25960" y="16213"/>
                  </a:lnTo>
                  <a:lnTo>
                    <a:pt x="25837" y="16188"/>
                  </a:lnTo>
                  <a:lnTo>
                    <a:pt x="25664" y="16213"/>
                  </a:lnTo>
                  <a:lnTo>
                    <a:pt x="25516" y="16262"/>
                  </a:lnTo>
                  <a:lnTo>
                    <a:pt x="25368" y="16361"/>
                  </a:lnTo>
                  <a:lnTo>
                    <a:pt x="25097" y="16534"/>
                  </a:lnTo>
                  <a:lnTo>
                    <a:pt x="24850" y="16657"/>
                  </a:lnTo>
                  <a:lnTo>
                    <a:pt x="24208" y="17175"/>
                  </a:lnTo>
                  <a:lnTo>
                    <a:pt x="23542" y="17718"/>
                  </a:lnTo>
                  <a:lnTo>
                    <a:pt x="23493" y="17743"/>
                  </a:lnTo>
                  <a:lnTo>
                    <a:pt x="23517" y="17348"/>
                  </a:lnTo>
                  <a:lnTo>
                    <a:pt x="23493" y="17052"/>
                  </a:lnTo>
                  <a:lnTo>
                    <a:pt x="23468" y="16904"/>
                  </a:lnTo>
                  <a:lnTo>
                    <a:pt x="23419" y="16805"/>
                  </a:lnTo>
                  <a:lnTo>
                    <a:pt x="23345" y="16682"/>
                  </a:lnTo>
                  <a:lnTo>
                    <a:pt x="23295" y="16583"/>
                  </a:lnTo>
                  <a:lnTo>
                    <a:pt x="23271" y="16558"/>
                  </a:lnTo>
                  <a:lnTo>
                    <a:pt x="23122" y="16509"/>
                  </a:lnTo>
                  <a:lnTo>
                    <a:pt x="23024" y="16435"/>
                  </a:lnTo>
                  <a:lnTo>
                    <a:pt x="22950" y="16312"/>
                  </a:lnTo>
                  <a:lnTo>
                    <a:pt x="22900" y="16188"/>
                  </a:lnTo>
                  <a:lnTo>
                    <a:pt x="22900" y="16065"/>
                  </a:lnTo>
                  <a:lnTo>
                    <a:pt x="22900" y="16015"/>
                  </a:lnTo>
                  <a:lnTo>
                    <a:pt x="23369" y="16089"/>
                  </a:lnTo>
                  <a:lnTo>
                    <a:pt x="23690" y="15941"/>
                  </a:lnTo>
                  <a:lnTo>
                    <a:pt x="23665" y="15596"/>
                  </a:lnTo>
                  <a:lnTo>
                    <a:pt x="23641" y="15325"/>
                  </a:lnTo>
                  <a:lnTo>
                    <a:pt x="23616" y="15226"/>
                  </a:lnTo>
                  <a:lnTo>
                    <a:pt x="23567" y="15176"/>
                  </a:lnTo>
                  <a:lnTo>
                    <a:pt x="23320" y="15102"/>
                  </a:lnTo>
                  <a:lnTo>
                    <a:pt x="23122" y="15004"/>
                  </a:lnTo>
                  <a:lnTo>
                    <a:pt x="22974" y="14880"/>
                  </a:lnTo>
                  <a:lnTo>
                    <a:pt x="22851" y="14757"/>
                  </a:lnTo>
                  <a:lnTo>
                    <a:pt x="22752" y="14609"/>
                  </a:lnTo>
                  <a:lnTo>
                    <a:pt x="22703" y="14461"/>
                  </a:lnTo>
                  <a:lnTo>
                    <a:pt x="22678" y="14288"/>
                  </a:lnTo>
                  <a:lnTo>
                    <a:pt x="22654" y="14115"/>
                  </a:lnTo>
                  <a:lnTo>
                    <a:pt x="22654" y="14017"/>
                  </a:lnTo>
                  <a:lnTo>
                    <a:pt x="22678" y="13745"/>
                  </a:lnTo>
                  <a:lnTo>
                    <a:pt x="22703" y="13350"/>
                  </a:lnTo>
                  <a:lnTo>
                    <a:pt x="22703" y="13252"/>
                  </a:lnTo>
                  <a:lnTo>
                    <a:pt x="22703" y="13079"/>
                  </a:lnTo>
                  <a:lnTo>
                    <a:pt x="22678" y="12882"/>
                  </a:lnTo>
                  <a:lnTo>
                    <a:pt x="22629" y="12709"/>
                  </a:lnTo>
                  <a:lnTo>
                    <a:pt x="22555" y="12561"/>
                  </a:lnTo>
                  <a:lnTo>
                    <a:pt x="22506" y="12462"/>
                  </a:lnTo>
                  <a:lnTo>
                    <a:pt x="22530" y="12363"/>
                  </a:lnTo>
                  <a:lnTo>
                    <a:pt x="22580" y="12289"/>
                  </a:lnTo>
                  <a:lnTo>
                    <a:pt x="22703" y="12141"/>
                  </a:lnTo>
                  <a:lnTo>
                    <a:pt x="22876" y="11969"/>
                  </a:lnTo>
                  <a:lnTo>
                    <a:pt x="22950" y="11895"/>
                  </a:lnTo>
                  <a:lnTo>
                    <a:pt x="22999" y="11796"/>
                  </a:lnTo>
                  <a:lnTo>
                    <a:pt x="22851" y="11796"/>
                  </a:lnTo>
                  <a:lnTo>
                    <a:pt x="22777" y="11771"/>
                  </a:lnTo>
                  <a:lnTo>
                    <a:pt x="22752" y="11746"/>
                  </a:lnTo>
                  <a:lnTo>
                    <a:pt x="22752" y="11697"/>
                  </a:lnTo>
                  <a:lnTo>
                    <a:pt x="21198" y="11796"/>
                  </a:lnTo>
                  <a:lnTo>
                    <a:pt x="20433" y="11821"/>
                  </a:lnTo>
                  <a:lnTo>
                    <a:pt x="19668" y="11845"/>
                  </a:lnTo>
                  <a:lnTo>
                    <a:pt x="19520" y="11870"/>
                  </a:lnTo>
                  <a:lnTo>
                    <a:pt x="19347" y="11895"/>
                  </a:lnTo>
                  <a:lnTo>
                    <a:pt x="19051" y="11944"/>
                  </a:lnTo>
                  <a:lnTo>
                    <a:pt x="18903" y="11919"/>
                  </a:lnTo>
                  <a:lnTo>
                    <a:pt x="18755" y="11895"/>
                  </a:lnTo>
                  <a:lnTo>
                    <a:pt x="18607" y="11821"/>
                  </a:lnTo>
                  <a:lnTo>
                    <a:pt x="18483" y="11697"/>
                  </a:lnTo>
                  <a:lnTo>
                    <a:pt x="16583" y="11697"/>
                  </a:lnTo>
                  <a:lnTo>
                    <a:pt x="16411" y="11796"/>
                  </a:lnTo>
                  <a:lnTo>
                    <a:pt x="16213" y="11895"/>
                  </a:lnTo>
                  <a:lnTo>
                    <a:pt x="16016" y="11969"/>
                  </a:lnTo>
                  <a:lnTo>
                    <a:pt x="15818" y="12018"/>
                  </a:lnTo>
                  <a:lnTo>
                    <a:pt x="15424" y="12092"/>
                  </a:lnTo>
                  <a:lnTo>
                    <a:pt x="15029" y="12117"/>
                  </a:lnTo>
                  <a:lnTo>
                    <a:pt x="13795" y="12117"/>
                  </a:lnTo>
                  <a:lnTo>
                    <a:pt x="13400" y="12141"/>
                  </a:lnTo>
                  <a:lnTo>
                    <a:pt x="13277" y="12043"/>
                  </a:lnTo>
                  <a:lnTo>
                    <a:pt x="13178" y="11919"/>
                  </a:lnTo>
                  <a:lnTo>
                    <a:pt x="13129" y="11796"/>
                  </a:lnTo>
                  <a:lnTo>
                    <a:pt x="13055" y="11672"/>
                  </a:lnTo>
                  <a:lnTo>
                    <a:pt x="13055" y="11648"/>
                  </a:lnTo>
                  <a:lnTo>
                    <a:pt x="13104" y="11080"/>
                  </a:lnTo>
                  <a:lnTo>
                    <a:pt x="13178" y="10537"/>
                  </a:lnTo>
                  <a:lnTo>
                    <a:pt x="13252" y="9994"/>
                  </a:lnTo>
                  <a:lnTo>
                    <a:pt x="13375" y="9452"/>
                  </a:lnTo>
                  <a:lnTo>
                    <a:pt x="13548" y="8933"/>
                  </a:lnTo>
                  <a:lnTo>
                    <a:pt x="13721" y="8415"/>
                  </a:lnTo>
                  <a:lnTo>
                    <a:pt x="13943" y="7922"/>
                  </a:lnTo>
                  <a:lnTo>
                    <a:pt x="14214" y="7428"/>
                  </a:lnTo>
                  <a:lnTo>
                    <a:pt x="14264" y="7058"/>
                  </a:lnTo>
                  <a:lnTo>
                    <a:pt x="14338" y="6885"/>
                  </a:lnTo>
                  <a:lnTo>
                    <a:pt x="14387" y="6713"/>
                  </a:lnTo>
                  <a:lnTo>
                    <a:pt x="14486" y="6564"/>
                  </a:lnTo>
                  <a:lnTo>
                    <a:pt x="14609" y="6441"/>
                  </a:lnTo>
                  <a:lnTo>
                    <a:pt x="14757" y="6318"/>
                  </a:lnTo>
                  <a:lnTo>
                    <a:pt x="14930" y="6219"/>
                  </a:lnTo>
                  <a:lnTo>
                    <a:pt x="14955" y="5997"/>
                  </a:lnTo>
                  <a:lnTo>
                    <a:pt x="14955" y="5750"/>
                  </a:lnTo>
                  <a:lnTo>
                    <a:pt x="14979" y="5503"/>
                  </a:lnTo>
                  <a:lnTo>
                    <a:pt x="15004" y="5281"/>
                  </a:lnTo>
                  <a:lnTo>
                    <a:pt x="15078" y="5059"/>
                  </a:lnTo>
                  <a:lnTo>
                    <a:pt x="15127" y="4961"/>
                  </a:lnTo>
                  <a:lnTo>
                    <a:pt x="15201" y="4862"/>
                  </a:lnTo>
                  <a:lnTo>
                    <a:pt x="15275" y="4763"/>
                  </a:lnTo>
                  <a:lnTo>
                    <a:pt x="15374" y="4689"/>
                  </a:lnTo>
                  <a:lnTo>
                    <a:pt x="15498" y="4615"/>
                  </a:lnTo>
                  <a:lnTo>
                    <a:pt x="15646" y="4566"/>
                  </a:lnTo>
                  <a:lnTo>
                    <a:pt x="15794" y="4442"/>
                  </a:lnTo>
                  <a:lnTo>
                    <a:pt x="15868" y="4319"/>
                  </a:lnTo>
                  <a:lnTo>
                    <a:pt x="15917" y="4171"/>
                  </a:lnTo>
                  <a:lnTo>
                    <a:pt x="15917" y="4023"/>
                  </a:lnTo>
                  <a:lnTo>
                    <a:pt x="15892" y="3702"/>
                  </a:lnTo>
                  <a:lnTo>
                    <a:pt x="15868" y="3554"/>
                  </a:lnTo>
                  <a:lnTo>
                    <a:pt x="15868" y="3406"/>
                  </a:lnTo>
                  <a:lnTo>
                    <a:pt x="15769" y="3381"/>
                  </a:lnTo>
                  <a:lnTo>
                    <a:pt x="15695" y="3332"/>
                  </a:lnTo>
                  <a:lnTo>
                    <a:pt x="15646" y="3283"/>
                  </a:lnTo>
                  <a:lnTo>
                    <a:pt x="15621" y="3233"/>
                  </a:lnTo>
                  <a:lnTo>
                    <a:pt x="15596" y="3085"/>
                  </a:lnTo>
                  <a:lnTo>
                    <a:pt x="15621" y="2912"/>
                  </a:lnTo>
                  <a:lnTo>
                    <a:pt x="15498" y="2838"/>
                  </a:lnTo>
                  <a:lnTo>
                    <a:pt x="15448" y="2789"/>
                  </a:lnTo>
                  <a:lnTo>
                    <a:pt x="15424" y="2740"/>
                  </a:lnTo>
                  <a:lnTo>
                    <a:pt x="15275" y="2073"/>
                  </a:lnTo>
                  <a:lnTo>
                    <a:pt x="15152" y="1382"/>
                  </a:lnTo>
                  <a:lnTo>
                    <a:pt x="15053" y="1062"/>
                  </a:lnTo>
                  <a:lnTo>
                    <a:pt x="14930" y="766"/>
                  </a:lnTo>
                  <a:lnTo>
                    <a:pt x="14782" y="494"/>
                  </a:lnTo>
                  <a:lnTo>
                    <a:pt x="14683" y="395"/>
                  </a:lnTo>
                  <a:lnTo>
                    <a:pt x="14585" y="297"/>
                  </a:lnTo>
                  <a:lnTo>
                    <a:pt x="14560" y="124"/>
                  </a:lnTo>
                  <a:lnTo>
                    <a:pt x="14436" y="198"/>
                  </a:lnTo>
                  <a:lnTo>
                    <a:pt x="14313" y="124"/>
                  </a:lnTo>
                  <a:lnTo>
                    <a:pt x="14165" y="75"/>
                  </a:lnTo>
                  <a:lnTo>
                    <a:pt x="13869" y="25"/>
                  </a:lnTo>
                  <a:lnTo>
                    <a:pt x="13548"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5"/>
            <p:cNvSpPr/>
            <p:nvPr/>
          </p:nvSpPr>
          <p:spPr>
            <a:xfrm>
              <a:off x="3570316" y="2827062"/>
              <a:ext cx="1350784" cy="1313926"/>
            </a:xfrm>
            <a:custGeom>
              <a:avLst/>
              <a:gdLst/>
              <a:ahLst/>
              <a:cxnLst/>
              <a:rect l="l" t="t" r="r" b="b"/>
              <a:pathLst>
                <a:path w="67836" h="65985" extrusionOk="0">
                  <a:moveTo>
                    <a:pt x="21272" y="0"/>
                  </a:moveTo>
                  <a:lnTo>
                    <a:pt x="21173" y="50"/>
                  </a:lnTo>
                  <a:lnTo>
                    <a:pt x="21099" y="124"/>
                  </a:lnTo>
                  <a:lnTo>
                    <a:pt x="21050" y="124"/>
                  </a:lnTo>
                  <a:lnTo>
                    <a:pt x="21050" y="173"/>
                  </a:lnTo>
                  <a:lnTo>
                    <a:pt x="20976" y="272"/>
                  </a:lnTo>
                  <a:lnTo>
                    <a:pt x="20926" y="370"/>
                  </a:lnTo>
                  <a:lnTo>
                    <a:pt x="20852" y="592"/>
                  </a:lnTo>
                  <a:lnTo>
                    <a:pt x="20827" y="839"/>
                  </a:lnTo>
                  <a:lnTo>
                    <a:pt x="20827" y="1086"/>
                  </a:lnTo>
                  <a:lnTo>
                    <a:pt x="20827" y="1333"/>
                  </a:lnTo>
                  <a:lnTo>
                    <a:pt x="20827" y="1579"/>
                  </a:lnTo>
                  <a:lnTo>
                    <a:pt x="20778" y="1802"/>
                  </a:lnTo>
                  <a:lnTo>
                    <a:pt x="20753" y="1900"/>
                  </a:lnTo>
                  <a:lnTo>
                    <a:pt x="20704" y="1999"/>
                  </a:lnTo>
                  <a:lnTo>
                    <a:pt x="20581" y="3628"/>
                  </a:lnTo>
                  <a:lnTo>
                    <a:pt x="20433" y="5602"/>
                  </a:lnTo>
                  <a:lnTo>
                    <a:pt x="20334" y="6169"/>
                  </a:lnTo>
                  <a:lnTo>
                    <a:pt x="20285" y="6712"/>
                  </a:lnTo>
                  <a:lnTo>
                    <a:pt x="20260" y="7280"/>
                  </a:lnTo>
                  <a:lnTo>
                    <a:pt x="20235" y="7823"/>
                  </a:lnTo>
                  <a:lnTo>
                    <a:pt x="20211" y="8390"/>
                  </a:lnTo>
                  <a:lnTo>
                    <a:pt x="20161" y="8933"/>
                  </a:lnTo>
                  <a:lnTo>
                    <a:pt x="20087" y="9501"/>
                  </a:lnTo>
                  <a:lnTo>
                    <a:pt x="19989" y="10043"/>
                  </a:lnTo>
                  <a:lnTo>
                    <a:pt x="19914" y="11154"/>
                  </a:lnTo>
                  <a:lnTo>
                    <a:pt x="19742" y="13621"/>
                  </a:lnTo>
                  <a:lnTo>
                    <a:pt x="19569" y="16064"/>
                  </a:lnTo>
                  <a:lnTo>
                    <a:pt x="19470" y="17274"/>
                  </a:lnTo>
                  <a:lnTo>
                    <a:pt x="19347" y="18507"/>
                  </a:lnTo>
                  <a:lnTo>
                    <a:pt x="19199" y="19716"/>
                  </a:lnTo>
                  <a:lnTo>
                    <a:pt x="19026" y="20926"/>
                  </a:lnTo>
                  <a:lnTo>
                    <a:pt x="19026" y="22184"/>
                  </a:lnTo>
                  <a:lnTo>
                    <a:pt x="18804" y="24306"/>
                  </a:lnTo>
                  <a:lnTo>
                    <a:pt x="18730" y="25367"/>
                  </a:lnTo>
                  <a:lnTo>
                    <a:pt x="18656" y="26428"/>
                  </a:lnTo>
                  <a:lnTo>
                    <a:pt x="18656" y="26650"/>
                  </a:lnTo>
                  <a:lnTo>
                    <a:pt x="18607" y="26823"/>
                  </a:lnTo>
                  <a:lnTo>
                    <a:pt x="18483" y="26996"/>
                  </a:lnTo>
                  <a:lnTo>
                    <a:pt x="18311" y="27144"/>
                  </a:lnTo>
                  <a:lnTo>
                    <a:pt x="18113" y="27267"/>
                  </a:lnTo>
                  <a:lnTo>
                    <a:pt x="17866" y="27341"/>
                  </a:lnTo>
                  <a:lnTo>
                    <a:pt x="17496" y="27317"/>
                  </a:lnTo>
                  <a:lnTo>
                    <a:pt x="10389" y="26626"/>
                  </a:lnTo>
                  <a:lnTo>
                    <a:pt x="3258" y="25960"/>
                  </a:lnTo>
                  <a:lnTo>
                    <a:pt x="2666" y="25935"/>
                  </a:lnTo>
                  <a:lnTo>
                    <a:pt x="840" y="25935"/>
                  </a:lnTo>
                  <a:lnTo>
                    <a:pt x="568" y="25910"/>
                  </a:lnTo>
                  <a:lnTo>
                    <a:pt x="445" y="25935"/>
                  </a:lnTo>
                  <a:lnTo>
                    <a:pt x="396" y="25960"/>
                  </a:lnTo>
                  <a:lnTo>
                    <a:pt x="346" y="26009"/>
                  </a:lnTo>
                  <a:lnTo>
                    <a:pt x="248" y="26083"/>
                  </a:lnTo>
                  <a:lnTo>
                    <a:pt x="174" y="26206"/>
                  </a:lnTo>
                  <a:lnTo>
                    <a:pt x="174" y="26305"/>
                  </a:lnTo>
                  <a:lnTo>
                    <a:pt x="174" y="26379"/>
                  </a:lnTo>
                  <a:lnTo>
                    <a:pt x="223" y="26478"/>
                  </a:lnTo>
                  <a:lnTo>
                    <a:pt x="272" y="26527"/>
                  </a:lnTo>
                  <a:lnTo>
                    <a:pt x="223" y="26650"/>
                  </a:lnTo>
                  <a:lnTo>
                    <a:pt x="174" y="26749"/>
                  </a:lnTo>
                  <a:lnTo>
                    <a:pt x="100" y="26848"/>
                  </a:lnTo>
                  <a:lnTo>
                    <a:pt x="1" y="26922"/>
                  </a:lnTo>
                  <a:lnTo>
                    <a:pt x="100" y="26996"/>
                  </a:lnTo>
                  <a:lnTo>
                    <a:pt x="223" y="27045"/>
                  </a:lnTo>
                  <a:lnTo>
                    <a:pt x="346" y="27095"/>
                  </a:lnTo>
                  <a:lnTo>
                    <a:pt x="470" y="27169"/>
                  </a:lnTo>
                  <a:lnTo>
                    <a:pt x="593" y="27267"/>
                  </a:lnTo>
                  <a:lnTo>
                    <a:pt x="692" y="27366"/>
                  </a:lnTo>
                  <a:lnTo>
                    <a:pt x="889" y="27638"/>
                  </a:lnTo>
                  <a:lnTo>
                    <a:pt x="1087" y="27983"/>
                  </a:lnTo>
                  <a:lnTo>
                    <a:pt x="1333" y="28402"/>
                  </a:lnTo>
                  <a:lnTo>
                    <a:pt x="1481" y="28600"/>
                  </a:lnTo>
                  <a:lnTo>
                    <a:pt x="1629" y="28822"/>
                  </a:lnTo>
                  <a:lnTo>
                    <a:pt x="2444" y="29735"/>
                  </a:lnTo>
                  <a:lnTo>
                    <a:pt x="3233" y="30648"/>
                  </a:lnTo>
                  <a:lnTo>
                    <a:pt x="4146" y="31734"/>
                  </a:lnTo>
                  <a:lnTo>
                    <a:pt x="4615" y="32252"/>
                  </a:lnTo>
                  <a:lnTo>
                    <a:pt x="5109" y="32770"/>
                  </a:lnTo>
                  <a:lnTo>
                    <a:pt x="5602" y="33288"/>
                  </a:lnTo>
                  <a:lnTo>
                    <a:pt x="6145" y="33757"/>
                  </a:lnTo>
                  <a:lnTo>
                    <a:pt x="6688" y="34226"/>
                  </a:lnTo>
                  <a:lnTo>
                    <a:pt x="7280" y="34646"/>
                  </a:lnTo>
                  <a:lnTo>
                    <a:pt x="7478" y="34818"/>
                  </a:lnTo>
                  <a:lnTo>
                    <a:pt x="7650" y="34991"/>
                  </a:lnTo>
                  <a:lnTo>
                    <a:pt x="7774" y="35188"/>
                  </a:lnTo>
                  <a:lnTo>
                    <a:pt x="7897" y="35411"/>
                  </a:lnTo>
                  <a:lnTo>
                    <a:pt x="7996" y="35633"/>
                  </a:lnTo>
                  <a:lnTo>
                    <a:pt x="8095" y="35879"/>
                  </a:lnTo>
                  <a:lnTo>
                    <a:pt x="8243" y="36398"/>
                  </a:lnTo>
                  <a:lnTo>
                    <a:pt x="8366" y="36768"/>
                  </a:lnTo>
                  <a:lnTo>
                    <a:pt x="8489" y="37138"/>
                  </a:lnTo>
                  <a:lnTo>
                    <a:pt x="8637" y="37508"/>
                  </a:lnTo>
                  <a:lnTo>
                    <a:pt x="8860" y="37878"/>
                  </a:lnTo>
                  <a:lnTo>
                    <a:pt x="8810" y="37977"/>
                  </a:lnTo>
                  <a:lnTo>
                    <a:pt x="8786" y="38026"/>
                  </a:lnTo>
                  <a:lnTo>
                    <a:pt x="8736" y="38248"/>
                  </a:lnTo>
                  <a:lnTo>
                    <a:pt x="8687" y="38495"/>
                  </a:lnTo>
                  <a:lnTo>
                    <a:pt x="8662" y="38717"/>
                  </a:lnTo>
                  <a:lnTo>
                    <a:pt x="8662" y="38939"/>
                  </a:lnTo>
                  <a:lnTo>
                    <a:pt x="8662" y="39161"/>
                  </a:lnTo>
                  <a:lnTo>
                    <a:pt x="8687" y="39359"/>
                  </a:lnTo>
                  <a:lnTo>
                    <a:pt x="8736" y="39581"/>
                  </a:lnTo>
                  <a:lnTo>
                    <a:pt x="8810" y="39803"/>
                  </a:lnTo>
                  <a:lnTo>
                    <a:pt x="8884" y="40000"/>
                  </a:lnTo>
                  <a:lnTo>
                    <a:pt x="8983" y="40222"/>
                  </a:lnTo>
                  <a:lnTo>
                    <a:pt x="9106" y="40420"/>
                  </a:lnTo>
                  <a:lnTo>
                    <a:pt x="9230" y="40617"/>
                  </a:lnTo>
                  <a:lnTo>
                    <a:pt x="9378" y="40815"/>
                  </a:lnTo>
                  <a:lnTo>
                    <a:pt x="9551" y="41012"/>
                  </a:lnTo>
                  <a:lnTo>
                    <a:pt x="9748" y="41185"/>
                  </a:lnTo>
                  <a:lnTo>
                    <a:pt x="9945" y="41382"/>
                  </a:lnTo>
                  <a:lnTo>
                    <a:pt x="10710" y="41999"/>
                  </a:lnTo>
                  <a:lnTo>
                    <a:pt x="11451" y="42591"/>
                  </a:lnTo>
                  <a:lnTo>
                    <a:pt x="12142" y="43134"/>
                  </a:lnTo>
                  <a:lnTo>
                    <a:pt x="12857" y="43628"/>
                  </a:lnTo>
                  <a:lnTo>
                    <a:pt x="13523" y="44097"/>
                  </a:lnTo>
                  <a:lnTo>
                    <a:pt x="14190" y="44541"/>
                  </a:lnTo>
                  <a:lnTo>
                    <a:pt x="14856" y="44936"/>
                  </a:lnTo>
                  <a:lnTo>
                    <a:pt x="15522" y="45306"/>
                  </a:lnTo>
                  <a:lnTo>
                    <a:pt x="15769" y="45429"/>
                  </a:lnTo>
                  <a:lnTo>
                    <a:pt x="16016" y="45528"/>
                  </a:lnTo>
                  <a:lnTo>
                    <a:pt x="16262" y="45577"/>
                  </a:lnTo>
                  <a:lnTo>
                    <a:pt x="16509" y="45602"/>
                  </a:lnTo>
                  <a:lnTo>
                    <a:pt x="16682" y="45577"/>
                  </a:lnTo>
                  <a:lnTo>
                    <a:pt x="16855" y="45552"/>
                  </a:lnTo>
                  <a:lnTo>
                    <a:pt x="17003" y="45503"/>
                  </a:lnTo>
                  <a:lnTo>
                    <a:pt x="17175" y="45454"/>
                  </a:lnTo>
                  <a:lnTo>
                    <a:pt x="17348" y="45355"/>
                  </a:lnTo>
                  <a:lnTo>
                    <a:pt x="17521" y="45256"/>
                  </a:lnTo>
                  <a:lnTo>
                    <a:pt x="17694" y="45133"/>
                  </a:lnTo>
                  <a:lnTo>
                    <a:pt x="17842" y="44985"/>
                  </a:lnTo>
                  <a:lnTo>
                    <a:pt x="18064" y="44763"/>
                  </a:lnTo>
                  <a:lnTo>
                    <a:pt x="18261" y="44541"/>
                  </a:lnTo>
                  <a:lnTo>
                    <a:pt x="18409" y="44294"/>
                  </a:lnTo>
                  <a:lnTo>
                    <a:pt x="18557" y="44047"/>
                  </a:lnTo>
                  <a:lnTo>
                    <a:pt x="18779" y="43554"/>
                  </a:lnTo>
                  <a:lnTo>
                    <a:pt x="18977" y="43060"/>
                  </a:lnTo>
                  <a:lnTo>
                    <a:pt x="19150" y="42665"/>
                  </a:lnTo>
                  <a:lnTo>
                    <a:pt x="19322" y="42270"/>
                  </a:lnTo>
                  <a:lnTo>
                    <a:pt x="19470" y="41900"/>
                  </a:lnTo>
                  <a:lnTo>
                    <a:pt x="19594" y="41654"/>
                  </a:lnTo>
                  <a:lnTo>
                    <a:pt x="19668" y="41506"/>
                  </a:lnTo>
                  <a:lnTo>
                    <a:pt x="20211" y="41357"/>
                  </a:lnTo>
                  <a:lnTo>
                    <a:pt x="20457" y="41357"/>
                  </a:lnTo>
                  <a:lnTo>
                    <a:pt x="20679" y="41283"/>
                  </a:lnTo>
                  <a:lnTo>
                    <a:pt x="21050" y="41259"/>
                  </a:lnTo>
                  <a:lnTo>
                    <a:pt x="21395" y="41259"/>
                  </a:lnTo>
                  <a:lnTo>
                    <a:pt x="21741" y="41283"/>
                  </a:lnTo>
                  <a:lnTo>
                    <a:pt x="22086" y="41333"/>
                  </a:lnTo>
                  <a:lnTo>
                    <a:pt x="22431" y="41382"/>
                  </a:lnTo>
                  <a:lnTo>
                    <a:pt x="22777" y="41481"/>
                  </a:lnTo>
                  <a:lnTo>
                    <a:pt x="23122" y="41580"/>
                  </a:lnTo>
                  <a:lnTo>
                    <a:pt x="23443" y="41703"/>
                  </a:lnTo>
                  <a:lnTo>
                    <a:pt x="23764" y="41826"/>
                  </a:lnTo>
                  <a:lnTo>
                    <a:pt x="24085" y="41974"/>
                  </a:lnTo>
                  <a:lnTo>
                    <a:pt x="24406" y="42147"/>
                  </a:lnTo>
                  <a:lnTo>
                    <a:pt x="24726" y="42320"/>
                  </a:lnTo>
                  <a:lnTo>
                    <a:pt x="25343" y="42739"/>
                  </a:lnTo>
                  <a:lnTo>
                    <a:pt x="25911" y="43184"/>
                  </a:lnTo>
                  <a:lnTo>
                    <a:pt x="26478" y="43677"/>
                  </a:lnTo>
                  <a:lnTo>
                    <a:pt x="27021" y="44220"/>
                  </a:lnTo>
                  <a:lnTo>
                    <a:pt x="27539" y="44763"/>
                  </a:lnTo>
                  <a:lnTo>
                    <a:pt x="28033" y="45355"/>
                  </a:lnTo>
                  <a:lnTo>
                    <a:pt x="28477" y="45923"/>
                  </a:lnTo>
                  <a:lnTo>
                    <a:pt x="28897" y="46539"/>
                  </a:lnTo>
                  <a:lnTo>
                    <a:pt x="29316" y="47132"/>
                  </a:lnTo>
                  <a:lnTo>
                    <a:pt x="29662" y="47699"/>
                  </a:lnTo>
                  <a:lnTo>
                    <a:pt x="30007" y="48242"/>
                  </a:lnTo>
                  <a:lnTo>
                    <a:pt x="30377" y="48736"/>
                  </a:lnTo>
                  <a:lnTo>
                    <a:pt x="30747" y="49204"/>
                  </a:lnTo>
                  <a:lnTo>
                    <a:pt x="31142" y="49673"/>
                  </a:lnTo>
                  <a:lnTo>
                    <a:pt x="31438" y="50216"/>
                  </a:lnTo>
                  <a:lnTo>
                    <a:pt x="31759" y="50734"/>
                  </a:lnTo>
                  <a:lnTo>
                    <a:pt x="32425" y="51771"/>
                  </a:lnTo>
                  <a:lnTo>
                    <a:pt x="33116" y="52783"/>
                  </a:lnTo>
                  <a:lnTo>
                    <a:pt x="33807" y="53794"/>
                  </a:lnTo>
                  <a:lnTo>
                    <a:pt x="34079" y="54140"/>
                  </a:lnTo>
                  <a:lnTo>
                    <a:pt x="34251" y="54386"/>
                  </a:lnTo>
                  <a:lnTo>
                    <a:pt x="34375" y="54510"/>
                  </a:lnTo>
                  <a:lnTo>
                    <a:pt x="34498" y="54609"/>
                  </a:lnTo>
                  <a:lnTo>
                    <a:pt x="34646" y="55102"/>
                  </a:lnTo>
                  <a:lnTo>
                    <a:pt x="34844" y="55546"/>
                  </a:lnTo>
                  <a:lnTo>
                    <a:pt x="35214" y="56287"/>
                  </a:lnTo>
                  <a:lnTo>
                    <a:pt x="35608" y="57002"/>
                  </a:lnTo>
                  <a:lnTo>
                    <a:pt x="35806" y="57693"/>
                  </a:lnTo>
                  <a:lnTo>
                    <a:pt x="36003" y="58359"/>
                  </a:lnTo>
                  <a:lnTo>
                    <a:pt x="36250" y="58976"/>
                  </a:lnTo>
                  <a:lnTo>
                    <a:pt x="36497" y="59593"/>
                  </a:lnTo>
                  <a:lnTo>
                    <a:pt x="36744" y="60161"/>
                  </a:lnTo>
                  <a:lnTo>
                    <a:pt x="37015" y="60704"/>
                  </a:lnTo>
                  <a:lnTo>
                    <a:pt x="37558" y="61715"/>
                  </a:lnTo>
                  <a:lnTo>
                    <a:pt x="37583" y="61765"/>
                  </a:lnTo>
                  <a:lnTo>
                    <a:pt x="37681" y="61962"/>
                  </a:lnTo>
                  <a:lnTo>
                    <a:pt x="37829" y="62135"/>
                  </a:lnTo>
                  <a:lnTo>
                    <a:pt x="37903" y="62234"/>
                  </a:lnTo>
                  <a:lnTo>
                    <a:pt x="38002" y="62308"/>
                  </a:lnTo>
                  <a:lnTo>
                    <a:pt x="38125" y="62382"/>
                  </a:lnTo>
                  <a:lnTo>
                    <a:pt x="38249" y="62456"/>
                  </a:lnTo>
                  <a:lnTo>
                    <a:pt x="38816" y="62653"/>
                  </a:lnTo>
                  <a:lnTo>
                    <a:pt x="39335" y="62900"/>
                  </a:lnTo>
                  <a:lnTo>
                    <a:pt x="40420" y="63443"/>
                  </a:lnTo>
                  <a:lnTo>
                    <a:pt x="41284" y="63887"/>
                  </a:lnTo>
                  <a:lnTo>
                    <a:pt x="41728" y="64084"/>
                  </a:lnTo>
                  <a:lnTo>
                    <a:pt x="42172" y="64282"/>
                  </a:lnTo>
                  <a:lnTo>
                    <a:pt x="42617" y="64479"/>
                  </a:lnTo>
                  <a:lnTo>
                    <a:pt x="43110" y="64627"/>
                  </a:lnTo>
                  <a:lnTo>
                    <a:pt x="43579" y="64750"/>
                  </a:lnTo>
                  <a:lnTo>
                    <a:pt x="44097" y="64849"/>
                  </a:lnTo>
                  <a:lnTo>
                    <a:pt x="44763" y="64948"/>
                  </a:lnTo>
                  <a:lnTo>
                    <a:pt x="45084" y="65022"/>
                  </a:lnTo>
                  <a:lnTo>
                    <a:pt x="45380" y="65096"/>
                  </a:lnTo>
                  <a:lnTo>
                    <a:pt x="45676" y="65219"/>
                  </a:lnTo>
                  <a:lnTo>
                    <a:pt x="45948" y="65343"/>
                  </a:lnTo>
                  <a:lnTo>
                    <a:pt x="46195" y="65491"/>
                  </a:lnTo>
                  <a:lnTo>
                    <a:pt x="46441" y="65688"/>
                  </a:lnTo>
                  <a:lnTo>
                    <a:pt x="46614" y="65812"/>
                  </a:lnTo>
                  <a:lnTo>
                    <a:pt x="46787" y="65910"/>
                  </a:lnTo>
                  <a:lnTo>
                    <a:pt x="46959" y="65984"/>
                  </a:lnTo>
                  <a:lnTo>
                    <a:pt x="47280" y="65984"/>
                  </a:lnTo>
                  <a:lnTo>
                    <a:pt x="47404" y="65935"/>
                  </a:lnTo>
                  <a:lnTo>
                    <a:pt x="47527" y="65861"/>
                  </a:lnTo>
                  <a:lnTo>
                    <a:pt x="47626" y="65787"/>
                  </a:lnTo>
                  <a:lnTo>
                    <a:pt x="47798" y="65589"/>
                  </a:lnTo>
                  <a:lnTo>
                    <a:pt x="47922" y="65417"/>
                  </a:lnTo>
                  <a:lnTo>
                    <a:pt x="48021" y="65244"/>
                  </a:lnTo>
                  <a:lnTo>
                    <a:pt x="48169" y="65195"/>
                  </a:lnTo>
                  <a:lnTo>
                    <a:pt x="48292" y="65145"/>
                  </a:lnTo>
                  <a:lnTo>
                    <a:pt x="48391" y="65096"/>
                  </a:lnTo>
                  <a:lnTo>
                    <a:pt x="48465" y="65022"/>
                  </a:lnTo>
                  <a:lnTo>
                    <a:pt x="48563" y="64899"/>
                  </a:lnTo>
                  <a:lnTo>
                    <a:pt x="48637" y="64750"/>
                  </a:lnTo>
                  <a:lnTo>
                    <a:pt x="48637" y="64602"/>
                  </a:lnTo>
                  <a:lnTo>
                    <a:pt x="48637" y="64479"/>
                  </a:lnTo>
                  <a:lnTo>
                    <a:pt x="48588" y="64356"/>
                  </a:lnTo>
                  <a:lnTo>
                    <a:pt x="48539" y="64232"/>
                  </a:lnTo>
                  <a:lnTo>
                    <a:pt x="48391" y="64060"/>
                  </a:lnTo>
                  <a:lnTo>
                    <a:pt x="48243" y="63911"/>
                  </a:lnTo>
                  <a:lnTo>
                    <a:pt x="48070" y="63665"/>
                  </a:lnTo>
                  <a:lnTo>
                    <a:pt x="47947" y="63393"/>
                  </a:lnTo>
                  <a:lnTo>
                    <a:pt x="47823" y="63122"/>
                  </a:lnTo>
                  <a:lnTo>
                    <a:pt x="47724" y="62850"/>
                  </a:lnTo>
                  <a:lnTo>
                    <a:pt x="47576" y="62234"/>
                  </a:lnTo>
                  <a:lnTo>
                    <a:pt x="47453" y="61617"/>
                  </a:lnTo>
                  <a:lnTo>
                    <a:pt x="47305" y="60926"/>
                  </a:lnTo>
                  <a:lnTo>
                    <a:pt x="47231" y="60556"/>
                  </a:lnTo>
                  <a:lnTo>
                    <a:pt x="47132" y="60210"/>
                  </a:lnTo>
                  <a:lnTo>
                    <a:pt x="47231" y="59791"/>
                  </a:lnTo>
                  <a:lnTo>
                    <a:pt x="47280" y="59568"/>
                  </a:lnTo>
                  <a:lnTo>
                    <a:pt x="47305" y="59346"/>
                  </a:lnTo>
                  <a:lnTo>
                    <a:pt x="47330" y="58976"/>
                  </a:lnTo>
                  <a:lnTo>
                    <a:pt x="47404" y="58606"/>
                  </a:lnTo>
                  <a:lnTo>
                    <a:pt x="47502" y="58211"/>
                  </a:lnTo>
                  <a:lnTo>
                    <a:pt x="47601" y="57841"/>
                  </a:lnTo>
                  <a:lnTo>
                    <a:pt x="47873" y="57052"/>
                  </a:lnTo>
                  <a:lnTo>
                    <a:pt x="48169" y="56287"/>
                  </a:lnTo>
                  <a:lnTo>
                    <a:pt x="48514" y="55497"/>
                  </a:lnTo>
                  <a:lnTo>
                    <a:pt x="48860" y="54757"/>
                  </a:lnTo>
                  <a:lnTo>
                    <a:pt x="49180" y="54016"/>
                  </a:lnTo>
                  <a:lnTo>
                    <a:pt x="49501" y="53325"/>
                  </a:lnTo>
                  <a:lnTo>
                    <a:pt x="49674" y="52955"/>
                  </a:lnTo>
                  <a:lnTo>
                    <a:pt x="49896" y="52610"/>
                  </a:lnTo>
                  <a:lnTo>
                    <a:pt x="50143" y="52289"/>
                  </a:lnTo>
                  <a:lnTo>
                    <a:pt x="50414" y="52018"/>
                  </a:lnTo>
                  <a:lnTo>
                    <a:pt x="50710" y="51771"/>
                  </a:lnTo>
                  <a:lnTo>
                    <a:pt x="51006" y="51524"/>
                  </a:lnTo>
                  <a:lnTo>
                    <a:pt x="51327" y="51302"/>
                  </a:lnTo>
                  <a:lnTo>
                    <a:pt x="51673" y="51105"/>
                  </a:lnTo>
                  <a:lnTo>
                    <a:pt x="52339" y="50710"/>
                  </a:lnTo>
                  <a:lnTo>
                    <a:pt x="53030" y="50315"/>
                  </a:lnTo>
                  <a:lnTo>
                    <a:pt x="53375" y="50118"/>
                  </a:lnTo>
                  <a:lnTo>
                    <a:pt x="53696" y="49871"/>
                  </a:lnTo>
                  <a:lnTo>
                    <a:pt x="53992" y="49649"/>
                  </a:lnTo>
                  <a:lnTo>
                    <a:pt x="54288" y="49377"/>
                  </a:lnTo>
                  <a:lnTo>
                    <a:pt x="54387" y="49328"/>
                  </a:lnTo>
                  <a:lnTo>
                    <a:pt x="55522" y="48933"/>
                  </a:lnTo>
                  <a:lnTo>
                    <a:pt x="56090" y="48711"/>
                  </a:lnTo>
                  <a:lnTo>
                    <a:pt x="56657" y="48464"/>
                  </a:lnTo>
                  <a:lnTo>
                    <a:pt x="57175" y="48193"/>
                  </a:lnTo>
                  <a:lnTo>
                    <a:pt x="57694" y="47872"/>
                  </a:lnTo>
                  <a:lnTo>
                    <a:pt x="57940" y="47699"/>
                  </a:lnTo>
                  <a:lnTo>
                    <a:pt x="58162" y="47527"/>
                  </a:lnTo>
                  <a:lnTo>
                    <a:pt x="58385" y="47329"/>
                  </a:lnTo>
                  <a:lnTo>
                    <a:pt x="58607" y="47107"/>
                  </a:lnTo>
                  <a:lnTo>
                    <a:pt x="58927" y="46811"/>
                  </a:lnTo>
                  <a:lnTo>
                    <a:pt x="59298" y="46515"/>
                  </a:lnTo>
                  <a:lnTo>
                    <a:pt x="59643" y="46243"/>
                  </a:lnTo>
                  <a:lnTo>
                    <a:pt x="59988" y="45923"/>
                  </a:lnTo>
                  <a:lnTo>
                    <a:pt x="60309" y="45577"/>
                  </a:lnTo>
                  <a:lnTo>
                    <a:pt x="60457" y="45380"/>
                  </a:lnTo>
                  <a:lnTo>
                    <a:pt x="60581" y="45158"/>
                  </a:lnTo>
                  <a:lnTo>
                    <a:pt x="60704" y="44960"/>
                  </a:lnTo>
                  <a:lnTo>
                    <a:pt x="60803" y="44713"/>
                  </a:lnTo>
                  <a:lnTo>
                    <a:pt x="60877" y="44467"/>
                  </a:lnTo>
                  <a:lnTo>
                    <a:pt x="60901" y="44195"/>
                  </a:lnTo>
                  <a:lnTo>
                    <a:pt x="60926" y="43924"/>
                  </a:lnTo>
                  <a:lnTo>
                    <a:pt x="60901" y="43628"/>
                  </a:lnTo>
                  <a:lnTo>
                    <a:pt x="60827" y="43307"/>
                  </a:lnTo>
                  <a:lnTo>
                    <a:pt x="60729" y="42961"/>
                  </a:lnTo>
                  <a:lnTo>
                    <a:pt x="60704" y="42863"/>
                  </a:lnTo>
                  <a:lnTo>
                    <a:pt x="60778" y="42813"/>
                  </a:lnTo>
                  <a:lnTo>
                    <a:pt x="60877" y="42764"/>
                  </a:lnTo>
                  <a:lnTo>
                    <a:pt x="61074" y="42690"/>
                  </a:lnTo>
                  <a:lnTo>
                    <a:pt x="61222" y="42616"/>
                  </a:lnTo>
                  <a:lnTo>
                    <a:pt x="61247" y="42813"/>
                  </a:lnTo>
                  <a:lnTo>
                    <a:pt x="61296" y="42961"/>
                  </a:lnTo>
                  <a:lnTo>
                    <a:pt x="61346" y="43109"/>
                  </a:lnTo>
                  <a:lnTo>
                    <a:pt x="61395" y="43233"/>
                  </a:lnTo>
                  <a:lnTo>
                    <a:pt x="61469" y="43332"/>
                  </a:lnTo>
                  <a:lnTo>
                    <a:pt x="61543" y="43430"/>
                  </a:lnTo>
                  <a:lnTo>
                    <a:pt x="61716" y="43554"/>
                  </a:lnTo>
                  <a:lnTo>
                    <a:pt x="61889" y="43652"/>
                  </a:lnTo>
                  <a:lnTo>
                    <a:pt x="62037" y="43702"/>
                  </a:lnTo>
                  <a:lnTo>
                    <a:pt x="62185" y="43726"/>
                  </a:lnTo>
                  <a:lnTo>
                    <a:pt x="62456" y="43726"/>
                  </a:lnTo>
                  <a:lnTo>
                    <a:pt x="62604" y="43702"/>
                  </a:lnTo>
                  <a:lnTo>
                    <a:pt x="62900" y="43603"/>
                  </a:lnTo>
                  <a:lnTo>
                    <a:pt x="63172" y="43504"/>
                  </a:lnTo>
                  <a:lnTo>
                    <a:pt x="63369" y="43406"/>
                  </a:lnTo>
                  <a:lnTo>
                    <a:pt x="63912" y="43159"/>
                  </a:lnTo>
                  <a:lnTo>
                    <a:pt x="64480" y="42937"/>
                  </a:lnTo>
                  <a:lnTo>
                    <a:pt x="65121" y="42764"/>
                  </a:lnTo>
                  <a:lnTo>
                    <a:pt x="65837" y="42591"/>
                  </a:lnTo>
                  <a:lnTo>
                    <a:pt x="65911" y="42567"/>
                  </a:lnTo>
                  <a:lnTo>
                    <a:pt x="65985" y="42517"/>
                  </a:lnTo>
                  <a:lnTo>
                    <a:pt x="66009" y="42493"/>
                  </a:lnTo>
                  <a:lnTo>
                    <a:pt x="66034" y="42443"/>
                  </a:lnTo>
                  <a:lnTo>
                    <a:pt x="66059" y="42270"/>
                  </a:lnTo>
                  <a:lnTo>
                    <a:pt x="66059" y="42048"/>
                  </a:lnTo>
                  <a:lnTo>
                    <a:pt x="66503" y="41209"/>
                  </a:lnTo>
                  <a:lnTo>
                    <a:pt x="66700" y="40790"/>
                  </a:lnTo>
                  <a:lnTo>
                    <a:pt x="66873" y="40346"/>
                  </a:lnTo>
                  <a:lnTo>
                    <a:pt x="66972" y="40000"/>
                  </a:lnTo>
                  <a:lnTo>
                    <a:pt x="67021" y="39655"/>
                  </a:lnTo>
                  <a:lnTo>
                    <a:pt x="67071" y="39309"/>
                  </a:lnTo>
                  <a:lnTo>
                    <a:pt x="67095" y="38939"/>
                  </a:lnTo>
                  <a:lnTo>
                    <a:pt x="67095" y="38224"/>
                  </a:lnTo>
                  <a:lnTo>
                    <a:pt x="67120" y="37533"/>
                  </a:lnTo>
                  <a:lnTo>
                    <a:pt x="67145" y="37286"/>
                  </a:lnTo>
                  <a:lnTo>
                    <a:pt x="67194" y="37039"/>
                  </a:lnTo>
                  <a:lnTo>
                    <a:pt x="67342" y="36570"/>
                  </a:lnTo>
                  <a:lnTo>
                    <a:pt x="67515" y="36101"/>
                  </a:lnTo>
                  <a:lnTo>
                    <a:pt x="67663" y="35633"/>
                  </a:lnTo>
                  <a:lnTo>
                    <a:pt x="67761" y="35336"/>
                  </a:lnTo>
                  <a:lnTo>
                    <a:pt x="67811" y="35040"/>
                  </a:lnTo>
                  <a:lnTo>
                    <a:pt x="67835" y="34744"/>
                  </a:lnTo>
                  <a:lnTo>
                    <a:pt x="67835" y="34448"/>
                  </a:lnTo>
                  <a:lnTo>
                    <a:pt x="67811" y="34177"/>
                  </a:lnTo>
                  <a:lnTo>
                    <a:pt x="67737" y="33881"/>
                  </a:lnTo>
                  <a:lnTo>
                    <a:pt x="67638" y="33609"/>
                  </a:lnTo>
                  <a:lnTo>
                    <a:pt x="67515" y="33338"/>
                  </a:lnTo>
                  <a:lnTo>
                    <a:pt x="67391" y="32918"/>
                  </a:lnTo>
                  <a:lnTo>
                    <a:pt x="67367" y="32795"/>
                  </a:lnTo>
                  <a:lnTo>
                    <a:pt x="67317" y="32696"/>
                  </a:lnTo>
                  <a:lnTo>
                    <a:pt x="67243" y="32523"/>
                  </a:lnTo>
                  <a:lnTo>
                    <a:pt x="67145" y="32227"/>
                  </a:lnTo>
                  <a:lnTo>
                    <a:pt x="67169" y="32055"/>
                  </a:lnTo>
                  <a:lnTo>
                    <a:pt x="67145" y="31906"/>
                  </a:lnTo>
                  <a:lnTo>
                    <a:pt x="67120" y="31832"/>
                  </a:lnTo>
                  <a:lnTo>
                    <a:pt x="67095" y="31758"/>
                  </a:lnTo>
                  <a:lnTo>
                    <a:pt x="67021" y="31709"/>
                  </a:lnTo>
                  <a:lnTo>
                    <a:pt x="66922" y="31660"/>
                  </a:lnTo>
                  <a:lnTo>
                    <a:pt x="66922" y="31758"/>
                  </a:lnTo>
                  <a:lnTo>
                    <a:pt x="66848" y="31610"/>
                  </a:lnTo>
                  <a:lnTo>
                    <a:pt x="66898" y="31610"/>
                  </a:lnTo>
                  <a:lnTo>
                    <a:pt x="66922" y="31462"/>
                  </a:lnTo>
                  <a:lnTo>
                    <a:pt x="66898" y="31388"/>
                  </a:lnTo>
                  <a:lnTo>
                    <a:pt x="66898" y="31339"/>
                  </a:lnTo>
                  <a:lnTo>
                    <a:pt x="66848" y="31290"/>
                  </a:lnTo>
                  <a:lnTo>
                    <a:pt x="66799" y="31240"/>
                  </a:lnTo>
                  <a:lnTo>
                    <a:pt x="66651" y="31166"/>
                  </a:lnTo>
                  <a:lnTo>
                    <a:pt x="66651" y="31191"/>
                  </a:lnTo>
                  <a:lnTo>
                    <a:pt x="66626" y="31166"/>
                  </a:lnTo>
                  <a:lnTo>
                    <a:pt x="66651" y="31142"/>
                  </a:lnTo>
                  <a:lnTo>
                    <a:pt x="66626" y="31117"/>
                  </a:lnTo>
                  <a:lnTo>
                    <a:pt x="66355" y="30525"/>
                  </a:lnTo>
                  <a:lnTo>
                    <a:pt x="66232" y="30229"/>
                  </a:lnTo>
                  <a:lnTo>
                    <a:pt x="66158" y="29932"/>
                  </a:lnTo>
                  <a:lnTo>
                    <a:pt x="66059" y="29636"/>
                  </a:lnTo>
                  <a:lnTo>
                    <a:pt x="65960" y="29340"/>
                  </a:lnTo>
                  <a:lnTo>
                    <a:pt x="65738" y="28797"/>
                  </a:lnTo>
                  <a:lnTo>
                    <a:pt x="65516" y="28230"/>
                  </a:lnTo>
                  <a:lnTo>
                    <a:pt x="65442" y="27934"/>
                  </a:lnTo>
                  <a:lnTo>
                    <a:pt x="65368" y="27638"/>
                  </a:lnTo>
                  <a:lnTo>
                    <a:pt x="65244" y="26971"/>
                  </a:lnTo>
                  <a:lnTo>
                    <a:pt x="65146" y="26280"/>
                  </a:lnTo>
                  <a:lnTo>
                    <a:pt x="65121" y="25836"/>
                  </a:lnTo>
                  <a:lnTo>
                    <a:pt x="65072" y="25318"/>
                  </a:lnTo>
                  <a:lnTo>
                    <a:pt x="64948" y="24232"/>
                  </a:lnTo>
                  <a:lnTo>
                    <a:pt x="64825" y="23122"/>
                  </a:lnTo>
                  <a:lnTo>
                    <a:pt x="64751" y="22184"/>
                  </a:lnTo>
                  <a:lnTo>
                    <a:pt x="64751" y="22085"/>
                  </a:lnTo>
                  <a:lnTo>
                    <a:pt x="64751" y="22061"/>
                  </a:lnTo>
                  <a:lnTo>
                    <a:pt x="64776" y="22036"/>
                  </a:lnTo>
                  <a:lnTo>
                    <a:pt x="64850" y="22061"/>
                  </a:lnTo>
                  <a:lnTo>
                    <a:pt x="64899" y="22110"/>
                  </a:lnTo>
                  <a:lnTo>
                    <a:pt x="65072" y="22209"/>
                  </a:lnTo>
                  <a:lnTo>
                    <a:pt x="65170" y="22233"/>
                  </a:lnTo>
                  <a:lnTo>
                    <a:pt x="65244" y="22209"/>
                  </a:lnTo>
                  <a:lnTo>
                    <a:pt x="65244" y="22184"/>
                  </a:lnTo>
                  <a:lnTo>
                    <a:pt x="65244" y="22159"/>
                  </a:lnTo>
                  <a:lnTo>
                    <a:pt x="65096" y="22085"/>
                  </a:lnTo>
                  <a:lnTo>
                    <a:pt x="64948" y="21987"/>
                  </a:lnTo>
                  <a:lnTo>
                    <a:pt x="64850" y="21863"/>
                  </a:lnTo>
                  <a:lnTo>
                    <a:pt x="64776" y="21715"/>
                  </a:lnTo>
                  <a:lnTo>
                    <a:pt x="64776" y="20580"/>
                  </a:lnTo>
                  <a:lnTo>
                    <a:pt x="64751" y="20037"/>
                  </a:lnTo>
                  <a:lnTo>
                    <a:pt x="64751" y="19766"/>
                  </a:lnTo>
                  <a:lnTo>
                    <a:pt x="64776" y="19519"/>
                  </a:lnTo>
                  <a:lnTo>
                    <a:pt x="64800" y="19396"/>
                  </a:lnTo>
                  <a:lnTo>
                    <a:pt x="64776" y="19248"/>
                  </a:lnTo>
                  <a:lnTo>
                    <a:pt x="64726" y="19001"/>
                  </a:lnTo>
                  <a:lnTo>
                    <a:pt x="64455" y="18803"/>
                  </a:lnTo>
                  <a:lnTo>
                    <a:pt x="64208" y="18655"/>
                  </a:lnTo>
                  <a:lnTo>
                    <a:pt x="63912" y="18532"/>
                  </a:lnTo>
                  <a:lnTo>
                    <a:pt x="63616" y="18433"/>
                  </a:lnTo>
                  <a:lnTo>
                    <a:pt x="63295" y="18359"/>
                  </a:lnTo>
                  <a:lnTo>
                    <a:pt x="62999" y="18310"/>
                  </a:lnTo>
                  <a:lnTo>
                    <a:pt x="62678" y="18285"/>
                  </a:lnTo>
                  <a:lnTo>
                    <a:pt x="62357" y="18261"/>
                  </a:lnTo>
                  <a:lnTo>
                    <a:pt x="62308" y="18310"/>
                  </a:lnTo>
                  <a:lnTo>
                    <a:pt x="62209" y="18335"/>
                  </a:lnTo>
                  <a:lnTo>
                    <a:pt x="62086" y="18335"/>
                  </a:lnTo>
                  <a:lnTo>
                    <a:pt x="61987" y="18310"/>
                  </a:lnTo>
                  <a:lnTo>
                    <a:pt x="61889" y="18261"/>
                  </a:lnTo>
                  <a:lnTo>
                    <a:pt x="61815" y="18187"/>
                  </a:lnTo>
                  <a:lnTo>
                    <a:pt x="61740" y="18113"/>
                  </a:lnTo>
                  <a:lnTo>
                    <a:pt x="61568" y="18014"/>
                  </a:lnTo>
                  <a:lnTo>
                    <a:pt x="61420" y="17915"/>
                  </a:lnTo>
                  <a:lnTo>
                    <a:pt x="61099" y="17718"/>
                  </a:lnTo>
                  <a:lnTo>
                    <a:pt x="61050" y="17718"/>
                  </a:lnTo>
                  <a:lnTo>
                    <a:pt x="60655" y="17520"/>
                  </a:lnTo>
                  <a:lnTo>
                    <a:pt x="60235" y="17323"/>
                  </a:lnTo>
                  <a:lnTo>
                    <a:pt x="59865" y="17199"/>
                  </a:lnTo>
                  <a:lnTo>
                    <a:pt x="59470" y="17076"/>
                  </a:lnTo>
                  <a:lnTo>
                    <a:pt x="59421" y="17027"/>
                  </a:lnTo>
                  <a:lnTo>
                    <a:pt x="59372" y="16977"/>
                  </a:lnTo>
                  <a:lnTo>
                    <a:pt x="59075" y="16928"/>
                  </a:lnTo>
                  <a:lnTo>
                    <a:pt x="58903" y="16903"/>
                  </a:lnTo>
                  <a:lnTo>
                    <a:pt x="58755" y="16928"/>
                  </a:lnTo>
                  <a:lnTo>
                    <a:pt x="58582" y="16953"/>
                  </a:lnTo>
                  <a:lnTo>
                    <a:pt x="58409" y="17002"/>
                  </a:lnTo>
                  <a:lnTo>
                    <a:pt x="58236" y="17051"/>
                  </a:lnTo>
                  <a:lnTo>
                    <a:pt x="58064" y="17150"/>
                  </a:lnTo>
                  <a:lnTo>
                    <a:pt x="57916" y="17199"/>
                  </a:lnTo>
                  <a:lnTo>
                    <a:pt x="57743" y="17199"/>
                  </a:lnTo>
                  <a:lnTo>
                    <a:pt x="57299" y="17224"/>
                  </a:lnTo>
                  <a:lnTo>
                    <a:pt x="56879" y="17249"/>
                  </a:lnTo>
                  <a:lnTo>
                    <a:pt x="56435" y="17274"/>
                  </a:lnTo>
                  <a:lnTo>
                    <a:pt x="55991" y="17323"/>
                  </a:lnTo>
                  <a:lnTo>
                    <a:pt x="55818" y="17348"/>
                  </a:lnTo>
                  <a:lnTo>
                    <a:pt x="55571" y="17397"/>
                  </a:lnTo>
                  <a:lnTo>
                    <a:pt x="55325" y="17422"/>
                  </a:lnTo>
                  <a:lnTo>
                    <a:pt x="54683" y="17545"/>
                  </a:lnTo>
                  <a:lnTo>
                    <a:pt x="54017" y="17718"/>
                  </a:lnTo>
                  <a:lnTo>
                    <a:pt x="53893" y="17792"/>
                  </a:lnTo>
                  <a:lnTo>
                    <a:pt x="53745" y="17866"/>
                  </a:lnTo>
                  <a:lnTo>
                    <a:pt x="53597" y="17890"/>
                  </a:lnTo>
                  <a:lnTo>
                    <a:pt x="53425" y="17890"/>
                  </a:lnTo>
                  <a:lnTo>
                    <a:pt x="53425" y="17866"/>
                  </a:lnTo>
                  <a:lnTo>
                    <a:pt x="53252" y="17890"/>
                  </a:lnTo>
                  <a:lnTo>
                    <a:pt x="53079" y="17890"/>
                  </a:lnTo>
                  <a:lnTo>
                    <a:pt x="52931" y="17866"/>
                  </a:lnTo>
                  <a:lnTo>
                    <a:pt x="52758" y="17792"/>
                  </a:lnTo>
                  <a:lnTo>
                    <a:pt x="52413" y="17693"/>
                  </a:lnTo>
                  <a:lnTo>
                    <a:pt x="52092" y="17520"/>
                  </a:lnTo>
                  <a:lnTo>
                    <a:pt x="51895" y="17471"/>
                  </a:lnTo>
                  <a:lnTo>
                    <a:pt x="51697" y="17446"/>
                  </a:lnTo>
                  <a:lnTo>
                    <a:pt x="50957" y="17446"/>
                  </a:lnTo>
                  <a:lnTo>
                    <a:pt x="50883" y="17422"/>
                  </a:lnTo>
                  <a:lnTo>
                    <a:pt x="50784" y="17372"/>
                  </a:lnTo>
                  <a:lnTo>
                    <a:pt x="50661" y="17323"/>
                  </a:lnTo>
                  <a:lnTo>
                    <a:pt x="50488" y="17249"/>
                  </a:lnTo>
                  <a:lnTo>
                    <a:pt x="50266" y="17175"/>
                  </a:lnTo>
                  <a:lnTo>
                    <a:pt x="50044" y="17150"/>
                  </a:lnTo>
                  <a:lnTo>
                    <a:pt x="49847" y="17150"/>
                  </a:lnTo>
                  <a:lnTo>
                    <a:pt x="49723" y="17274"/>
                  </a:lnTo>
                  <a:lnTo>
                    <a:pt x="49625" y="17397"/>
                  </a:lnTo>
                  <a:lnTo>
                    <a:pt x="49625" y="17298"/>
                  </a:lnTo>
                  <a:lnTo>
                    <a:pt x="49575" y="17397"/>
                  </a:lnTo>
                  <a:lnTo>
                    <a:pt x="49550" y="17446"/>
                  </a:lnTo>
                  <a:lnTo>
                    <a:pt x="49600" y="17422"/>
                  </a:lnTo>
                  <a:lnTo>
                    <a:pt x="49600" y="17570"/>
                  </a:lnTo>
                  <a:lnTo>
                    <a:pt x="49600" y="17693"/>
                  </a:lnTo>
                  <a:lnTo>
                    <a:pt x="49550" y="17792"/>
                  </a:lnTo>
                  <a:lnTo>
                    <a:pt x="49501" y="17866"/>
                  </a:lnTo>
                  <a:lnTo>
                    <a:pt x="49402" y="17940"/>
                  </a:lnTo>
                  <a:lnTo>
                    <a:pt x="49304" y="17964"/>
                  </a:lnTo>
                  <a:lnTo>
                    <a:pt x="49131" y="17964"/>
                  </a:lnTo>
                  <a:lnTo>
                    <a:pt x="49032" y="17940"/>
                  </a:lnTo>
                  <a:lnTo>
                    <a:pt x="48909" y="17866"/>
                  </a:lnTo>
                  <a:lnTo>
                    <a:pt x="48909" y="17742"/>
                  </a:lnTo>
                  <a:lnTo>
                    <a:pt x="48909" y="17594"/>
                  </a:lnTo>
                  <a:lnTo>
                    <a:pt x="48761" y="17397"/>
                  </a:lnTo>
                  <a:lnTo>
                    <a:pt x="48613" y="17224"/>
                  </a:lnTo>
                  <a:lnTo>
                    <a:pt x="48514" y="17150"/>
                  </a:lnTo>
                  <a:lnTo>
                    <a:pt x="48415" y="17101"/>
                  </a:lnTo>
                  <a:lnTo>
                    <a:pt x="48292" y="17076"/>
                  </a:lnTo>
                  <a:lnTo>
                    <a:pt x="48169" y="17027"/>
                  </a:lnTo>
                  <a:lnTo>
                    <a:pt x="47873" y="16977"/>
                  </a:lnTo>
                  <a:lnTo>
                    <a:pt x="47601" y="16879"/>
                  </a:lnTo>
                  <a:lnTo>
                    <a:pt x="47256" y="16731"/>
                  </a:lnTo>
                  <a:lnTo>
                    <a:pt x="47108" y="16706"/>
                  </a:lnTo>
                  <a:lnTo>
                    <a:pt x="46959" y="16681"/>
                  </a:lnTo>
                  <a:lnTo>
                    <a:pt x="46811" y="16706"/>
                  </a:lnTo>
                  <a:lnTo>
                    <a:pt x="46688" y="16755"/>
                  </a:lnTo>
                  <a:lnTo>
                    <a:pt x="46565" y="16854"/>
                  </a:lnTo>
                  <a:lnTo>
                    <a:pt x="46441" y="17002"/>
                  </a:lnTo>
                  <a:lnTo>
                    <a:pt x="46367" y="17101"/>
                  </a:lnTo>
                  <a:lnTo>
                    <a:pt x="46293" y="17150"/>
                  </a:lnTo>
                  <a:lnTo>
                    <a:pt x="46096" y="17274"/>
                  </a:lnTo>
                  <a:lnTo>
                    <a:pt x="46022" y="17323"/>
                  </a:lnTo>
                  <a:lnTo>
                    <a:pt x="45948" y="17348"/>
                  </a:lnTo>
                  <a:lnTo>
                    <a:pt x="45824" y="17372"/>
                  </a:lnTo>
                  <a:lnTo>
                    <a:pt x="45726" y="17372"/>
                  </a:lnTo>
                  <a:lnTo>
                    <a:pt x="45578" y="17348"/>
                  </a:lnTo>
                  <a:lnTo>
                    <a:pt x="45430" y="17298"/>
                  </a:lnTo>
                  <a:lnTo>
                    <a:pt x="45331" y="17249"/>
                  </a:lnTo>
                  <a:lnTo>
                    <a:pt x="45257" y="17150"/>
                  </a:lnTo>
                  <a:lnTo>
                    <a:pt x="45183" y="17076"/>
                  </a:lnTo>
                  <a:lnTo>
                    <a:pt x="45133" y="16953"/>
                  </a:lnTo>
                  <a:lnTo>
                    <a:pt x="45035" y="16731"/>
                  </a:lnTo>
                  <a:lnTo>
                    <a:pt x="44837" y="16484"/>
                  </a:lnTo>
                  <a:lnTo>
                    <a:pt x="44615" y="16262"/>
                  </a:lnTo>
                  <a:lnTo>
                    <a:pt x="44541" y="16237"/>
                  </a:lnTo>
                  <a:lnTo>
                    <a:pt x="44517" y="16188"/>
                  </a:lnTo>
                  <a:lnTo>
                    <a:pt x="44344" y="16064"/>
                  </a:lnTo>
                  <a:lnTo>
                    <a:pt x="44146" y="15941"/>
                  </a:lnTo>
                  <a:lnTo>
                    <a:pt x="43604" y="15694"/>
                  </a:lnTo>
                  <a:lnTo>
                    <a:pt x="43061" y="15497"/>
                  </a:lnTo>
                  <a:lnTo>
                    <a:pt x="42493" y="15324"/>
                  </a:lnTo>
                  <a:lnTo>
                    <a:pt x="41926" y="15176"/>
                  </a:lnTo>
                  <a:lnTo>
                    <a:pt x="40790" y="14905"/>
                  </a:lnTo>
                  <a:lnTo>
                    <a:pt x="39655" y="14633"/>
                  </a:lnTo>
                  <a:lnTo>
                    <a:pt x="38668" y="14386"/>
                  </a:lnTo>
                  <a:lnTo>
                    <a:pt x="38175" y="14263"/>
                  </a:lnTo>
                  <a:lnTo>
                    <a:pt x="37681" y="14115"/>
                  </a:lnTo>
                  <a:lnTo>
                    <a:pt x="37188" y="13942"/>
                  </a:lnTo>
                  <a:lnTo>
                    <a:pt x="36719" y="13745"/>
                  </a:lnTo>
                  <a:lnTo>
                    <a:pt x="36275" y="13523"/>
                  </a:lnTo>
                  <a:lnTo>
                    <a:pt x="35855" y="13251"/>
                  </a:lnTo>
                  <a:lnTo>
                    <a:pt x="35584" y="13054"/>
                  </a:lnTo>
                  <a:lnTo>
                    <a:pt x="35386" y="12832"/>
                  </a:lnTo>
                  <a:lnTo>
                    <a:pt x="35189" y="12610"/>
                  </a:lnTo>
                  <a:lnTo>
                    <a:pt x="35066" y="12363"/>
                  </a:lnTo>
                  <a:lnTo>
                    <a:pt x="34967" y="12240"/>
                  </a:lnTo>
                  <a:lnTo>
                    <a:pt x="34893" y="12116"/>
                  </a:lnTo>
                  <a:lnTo>
                    <a:pt x="34893" y="11968"/>
                  </a:lnTo>
                  <a:lnTo>
                    <a:pt x="34893" y="11820"/>
                  </a:lnTo>
                  <a:lnTo>
                    <a:pt x="34844" y="11499"/>
                  </a:lnTo>
                  <a:lnTo>
                    <a:pt x="34868" y="11154"/>
                  </a:lnTo>
                  <a:lnTo>
                    <a:pt x="34893" y="10784"/>
                  </a:lnTo>
                  <a:lnTo>
                    <a:pt x="34967" y="10438"/>
                  </a:lnTo>
                  <a:lnTo>
                    <a:pt x="34967" y="10414"/>
                  </a:lnTo>
                  <a:lnTo>
                    <a:pt x="35066" y="7033"/>
                  </a:lnTo>
                  <a:lnTo>
                    <a:pt x="35164" y="3677"/>
                  </a:lnTo>
                  <a:lnTo>
                    <a:pt x="35189" y="3060"/>
                  </a:lnTo>
                  <a:lnTo>
                    <a:pt x="35312" y="2369"/>
                  </a:lnTo>
                  <a:lnTo>
                    <a:pt x="35362" y="1851"/>
                  </a:lnTo>
                  <a:lnTo>
                    <a:pt x="35362" y="1629"/>
                  </a:lnTo>
                  <a:lnTo>
                    <a:pt x="35362" y="1456"/>
                  </a:lnTo>
                  <a:lnTo>
                    <a:pt x="35312" y="1308"/>
                  </a:lnTo>
                  <a:lnTo>
                    <a:pt x="35238" y="1185"/>
                  </a:lnTo>
                  <a:lnTo>
                    <a:pt x="35140" y="1086"/>
                  </a:lnTo>
                  <a:lnTo>
                    <a:pt x="35016" y="1012"/>
                  </a:lnTo>
                  <a:lnTo>
                    <a:pt x="34868" y="963"/>
                  </a:lnTo>
                  <a:lnTo>
                    <a:pt x="34671" y="913"/>
                  </a:lnTo>
                  <a:lnTo>
                    <a:pt x="34153" y="839"/>
                  </a:lnTo>
                  <a:lnTo>
                    <a:pt x="33462" y="790"/>
                  </a:lnTo>
                  <a:lnTo>
                    <a:pt x="28107" y="395"/>
                  </a:lnTo>
                  <a:lnTo>
                    <a:pt x="22604" y="25"/>
                  </a:lnTo>
                  <a:lnTo>
                    <a:pt x="21938" y="25"/>
                  </a:lnTo>
                  <a:lnTo>
                    <a:pt x="21272"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5"/>
            <p:cNvSpPr/>
            <p:nvPr/>
          </p:nvSpPr>
          <p:spPr>
            <a:xfrm>
              <a:off x="4628725" y="3183297"/>
              <a:ext cx="4918" cy="4440"/>
            </a:xfrm>
            <a:custGeom>
              <a:avLst/>
              <a:gdLst/>
              <a:ahLst/>
              <a:cxnLst/>
              <a:rect l="l" t="t" r="r" b="b"/>
              <a:pathLst>
                <a:path w="247" h="223" extrusionOk="0">
                  <a:moveTo>
                    <a:pt x="25" y="0"/>
                  </a:moveTo>
                  <a:lnTo>
                    <a:pt x="0" y="74"/>
                  </a:lnTo>
                  <a:lnTo>
                    <a:pt x="0" y="148"/>
                  </a:lnTo>
                  <a:lnTo>
                    <a:pt x="50" y="198"/>
                  </a:lnTo>
                  <a:lnTo>
                    <a:pt x="99" y="223"/>
                  </a:lnTo>
                  <a:lnTo>
                    <a:pt x="173" y="223"/>
                  </a:lnTo>
                  <a:lnTo>
                    <a:pt x="222" y="198"/>
                  </a:lnTo>
                  <a:lnTo>
                    <a:pt x="247" y="148"/>
                  </a:lnTo>
                  <a:lnTo>
                    <a:pt x="247" y="74"/>
                  </a:lnTo>
                  <a:lnTo>
                    <a:pt x="247"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5"/>
            <p:cNvSpPr/>
            <p:nvPr/>
          </p:nvSpPr>
          <p:spPr>
            <a:xfrm>
              <a:off x="3987005" y="2767604"/>
              <a:ext cx="825990" cy="424554"/>
            </a:xfrm>
            <a:custGeom>
              <a:avLst/>
              <a:gdLst/>
              <a:ahLst/>
              <a:cxnLst/>
              <a:rect l="l" t="t" r="r" b="b"/>
              <a:pathLst>
                <a:path w="41481" h="21321" extrusionOk="0">
                  <a:moveTo>
                    <a:pt x="913" y="0"/>
                  </a:moveTo>
                  <a:lnTo>
                    <a:pt x="765" y="25"/>
                  </a:lnTo>
                  <a:lnTo>
                    <a:pt x="617" y="74"/>
                  </a:lnTo>
                  <a:lnTo>
                    <a:pt x="494" y="148"/>
                  </a:lnTo>
                  <a:lnTo>
                    <a:pt x="395" y="247"/>
                  </a:lnTo>
                  <a:lnTo>
                    <a:pt x="296" y="247"/>
                  </a:lnTo>
                  <a:lnTo>
                    <a:pt x="321" y="395"/>
                  </a:lnTo>
                  <a:lnTo>
                    <a:pt x="198" y="617"/>
                  </a:lnTo>
                  <a:lnTo>
                    <a:pt x="124" y="864"/>
                  </a:lnTo>
                  <a:lnTo>
                    <a:pt x="74" y="1160"/>
                  </a:lnTo>
                  <a:lnTo>
                    <a:pt x="25" y="1456"/>
                  </a:lnTo>
                  <a:lnTo>
                    <a:pt x="0" y="1777"/>
                  </a:lnTo>
                  <a:lnTo>
                    <a:pt x="0" y="2073"/>
                  </a:lnTo>
                  <a:lnTo>
                    <a:pt x="0" y="2221"/>
                  </a:lnTo>
                  <a:lnTo>
                    <a:pt x="50" y="2369"/>
                  </a:lnTo>
                  <a:lnTo>
                    <a:pt x="124" y="2493"/>
                  </a:lnTo>
                  <a:lnTo>
                    <a:pt x="222" y="2591"/>
                  </a:lnTo>
                  <a:lnTo>
                    <a:pt x="198" y="2715"/>
                  </a:lnTo>
                  <a:lnTo>
                    <a:pt x="124" y="3110"/>
                  </a:lnTo>
                  <a:lnTo>
                    <a:pt x="173" y="3110"/>
                  </a:lnTo>
                  <a:lnTo>
                    <a:pt x="247" y="3036"/>
                  </a:lnTo>
                  <a:lnTo>
                    <a:pt x="346" y="2986"/>
                  </a:lnTo>
                  <a:lnTo>
                    <a:pt x="1012" y="3011"/>
                  </a:lnTo>
                  <a:lnTo>
                    <a:pt x="1678" y="3011"/>
                  </a:lnTo>
                  <a:lnTo>
                    <a:pt x="7181" y="3381"/>
                  </a:lnTo>
                  <a:lnTo>
                    <a:pt x="12536" y="3776"/>
                  </a:lnTo>
                  <a:lnTo>
                    <a:pt x="13227" y="3825"/>
                  </a:lnTo>
                  <a:lnTo>
                    <a:pt x="13745" y="3899"/>
                  </a:lnTo>
                  <a:lnTo>
                    <a:pt x="13942" y="3949"/>
                  </a:lnTo>
                  <a:lnTo>
                    <a:pt x="14090" y="3998"/>
                  </a:lnTo>
                  <a:lnTo>
                    <a:pt x="14214" y="4072"/>
                  </a:lnTo>
                  <a:lnTo>
                    <a:pt x="14312" y="4171"/>
                  </a:lnTo>
                  <a:lnTo>
                    <a:pt x="14386" y="4294"/>
                  </a:lnTo>
                  <a:lnTo>
                    <a:pt x="14436" y="4442"/>
                  </a:lnTo>
                  <a:lnTo>
                    <a:pt x="14436" y="4615"/>
                  </a:lnTo>
                  <a:lnTo>
                    <a:pt x="14436" y="4837"/>
                  </a:lnTo>
                  <a:lnTo>
                    <a:pt x="14386" y="5355"/>
                  </a:lnTo>
                  <a:lnTo>
                    <a:pt x="14263" y="6046"/>
                  </a:lnTo>
                  <a:lnTo>
                    <a:pt x="14238" y="6663"/>
                  </a:lnTo>
                  <a:lnTo>
                    <a:pt x="14140" y="10019"/>
                  </a:lnTo>
                  <a:lnTo>
                    <a:pt x="14041" y="13400"/>
                  </a:lnTo>
                  <a:lnTo>
                    <a:pt x="14041" y="13424"/>
                  </a:lnTo>
                  <a:lnTo>
                    <a:pt x="13967" y="13770"/>
                  </a:lnTo>
                  <a:lnTo>
                    <a:pt x="13942" y="14140"/>
                  </a:lnTo>
                  <a:lnTo>
                    <a:pt x="13918" y="14485"/>
                  </a:lnTo>
                  <a:lnTo>
                    <a:pt x="13967" y="14806"/>
                  </a:lnTo>
                  <a:lnTo>
                    <a:pt x="13967" y="14954"/>
                  </a:lnTo>
                  <a:lnTo>
                    <a:pt x="13967" y="15102"/>
                  </a:lnTo>
                  <a:lnTo>
                    <a:pt x="14041" y="15226"/>
                  </a:lnTo>
                  <a:lnTo>
                    <a:pt x="14140" y="15349"/>
                  </a:lnTo>
                  <a:lnTo>
                    <a:pt x="14263" y="15596"/>
                  </a:lnTo>
                  <a:lnTo>
                    <a:pt x="14460" y="15818"/>
                  </a:lnTo>
                  <a:lnTo>
                    <a:pt x="14658" y="16040"/>
                  </a:lnTo>
                  <a:lnTo>
                    <a:pt x="14929" y="16237"/>
                  </a:lnTo>
                  <a:lnTo>
                    <a:pt x="15349" y="16509"/>
                  </a:lnTo>
                  <a:lnTo>
                    <a:pt x="15793" y="16731"/>
                  </a:lnTo>
                  <a:lnTo>
                    <a:pt x="16262" y="16928"/>
                  </a:lnTo>
                  <a:lnTo>
                    <a:pt x="16755" y="17101"/>
                  </a:lnTo>
                  <a:lnTo>
                    <a:pt x="17249" y="17249"/>
                  </a:lnTo>
                  <a:lnTo>
                    <a:pt x="17742" y="17372"/>
                  </a:lnTo>
                  <a:lnTo>
                    <a:pt x="18729" y="17619"/>
                  </a:lnTo>
                  <a:lnTo>
                    <a:pt x="19864" y="17891"/>
                  </a:lnTo>
                  <a:lnTo>
                    <a:pt x="21000" y="18162"/>
                  </a:lnTo>
                  <a:lnTo>
                    <a:pt x="21567" y="18310"/>
                  </a:lnTo>
                  <a:lnTo>
                    <a:pt x="22135" y="18483"/>
                  </a:lnTo>
                  <a:lnTo>
                    <a:pt x="22678" y="18680"/>
                  </a:lnTo>
                  <a:lnTo>
                    <a:pt x="23220" y="18927"/>
                  </a:lnTo>
                  <a:lnTo>
                    <a:pt x="23418" y="19050"/>
                  </a:lnTo>
                  <a:lnTo>
                    <a:pt x="23591" y="19174"/>
                  </a:lnTo>
                  <a:lnTo>
                    <a:pt x="23615" y="19223"/>
                  </a:lnTo>
                  <a:lnTo>
                    <a:pt x="23689" y="19248"/>
                  </a:lnTo>
                  <a:lnTo>
                    <a:pt x="23911" y="19470"/>
                  </a:lnTo>
                  <a:lnTo>
                    <a:pt x="24109" y="19717"/>
                  </a:lnTo>
                  <a:lnTo>
                    <a:pt x="24207" y="19939"/>
                  </a:lnTo>
                  <a:lnTo>
                    <a:pt x="24257" y="20062"/>
                  </a:lnTo>
                  <a:lnTo>
                    <a:pt x="24331" y="20136"/>
                  </a:lnTo>
                  <a:lnTo>
                    <a:pt x="24405" y="20235"/>
                  </a:lnTo>
                  <a:lnTo>
                    <a:pt x="24504" y="20284"/>
                  </a:lnTo>
                  <a:lnTo>
                    <a:pt x="24652" y="20334"/>
                  </a:lnTo>
                  <a:lnTo>
                    <a:pt x="24800" y="20358"/>
                  </a:lnTo>
                  <a:lnTo>
                    <a:pt x="24898" y="20358"/>
                  </a:lnTo>
                  <a:lnTo>
                    <a:pt x="25022" y="20334"/>
                  </a:lnTo>
                  <a:lnTo>
                    <a:pt x="25096" y="20309"/>
                  </a:lnTo>
                  <a:lnTo>
                    <a:pt x="25170" y="20260"/>
                  </a:lnTo>
                  <a:lnTo>
                    <a:pt x="25367" y="20136"/>
                  </a:lnTo>
                  <a:lnTo>
                    <a:pt x="25441" y="20087"/>
                  </a:lnTo>
                  <a:lnTo>
                    <a:pt x="25515" y="19988"/>
                  </a:lnTo>
                  <a:lnTo>
                    <a:pt x="25639" y="19840"/>
                  </a:lnTo>
                  <a:lnTo>
                    <a:pt x="25762" y="19741"/>
                  </a:lnTo>
                  <a:lnTo>
                    <a:pt x="25885" y="19692"/>
                  </a:lnTo>
                  <a:lnTo>
                    <a:pt x="26033" y="19667"/>
                  </a:lnTo>
                  <a:lnTo>
                    <a:pt x="26182" y="19692"/>
                  </a:lnTo>
                  <a:lnTo>
                    <a:pt x="26330" y="19717"/>
                  </a:lnTo>
                  <a:lnTo>
                    <a:pt x="26675" y="19865"/>
                  </a:lnTo>
                  <a:lnTo>
                    <a:pt x="26947" y="19963"/>
                  </a:lnTo>
                  <a:lnTo>
                    <a:pt x="27243" y="20013"/>
                  </a:lnTo>
                  <a:lnTo>
                    <a:pt x="27366" y="20062"/>
                  </a:lnTo>
                  <a:lnTo>
                    <a:pt x="27489" y="20087"/>
                  </a:lnTo>
                  <a:lnTo>
                    <a:pt x="27588" y="20136"/>
                  </a:lnTo>
                  <a:lnTo>
                    <a:pt x="27687" y="20210"/>
                  </a:lnTo>
                  <a:lnTo>
                    <a:pt x="27835" y="20383"/>
                  </a:lnTo>
                  <a:lnTo>
                    <a:pt x="27983" y="20580"/>
                  </a:lnTo>
                  <a:lnTo>
                    <a:pt x="27983" y="20728"/>
                  </a:lnTo>
                  <a:lnTo>
                    <a:pt x="27983" y="20852"/>
                  </a:lnTo>
                  <a:lnTo>
                    <a:pt x="28106" y="20926"/>
                  </a:lnTo>
                  <a:lnTo>
                    <a:pt x="28205" y="20950"/>
                  </a:lnTo>
                  <a:lnTo>
                    <a:pt x="28378" y="20950"/>
                  </a:lnTo>
                  <a:lnTo>
                    <a:pt x="28476" y="20926"/>
                  </a:lnTo>
                  <a:lnTo>
                    <a:pt x="28575" y="20852"/>
                  </a:lnTo>
                  <a:lnTo>
                    <a:pt x="28624" y="20778"/>
                  </a:lnTo>
                  <a:lnTo>
                    <a:pt x="28674" y="20679"/>
                  </a:lnTo>
                  <a:lnTo>
                    <a:pt x="28674" y="20556"/>
                  </a:lnTo>
                  <a:lnTo>
                    <a:pt x="28674" y="20408"/>
                  </a:lnTo>
                  <a:lnTo>
                    <a:pt x="28624" y="20432"/>
                  </a:lnTo>
                  <a:lnTo>
                    <a:pt x="28649" y="20383"/>
                  </a:lnTo>
                  <a:lnTo>
                    <a:pt x="28699" y="20284"/>
                  </a:lnTo>
                  <a:lnTo>
                    <a:pt x="28699" y="20383"/>
                  </a:lnTo>
                  <a:lnTo>
                    <a:pt x="28797" y="20260"/>
                  </a:lnTo>
                  <a:lnTo>
                    <a:pt x="28921" y="20136"/>
                  </a:lnTo>
                  <a:lnTo>
                    <a:pt x="29118" y="20136"/>
                  </a:lnTo>
                  <a:lnTo>
                    <a:pt x="29340" y="20161"/>
                  </a:lnTo>
                  <a:lnTo>
                    <a:pt x="29562" y="20235"/>
                  </a:lnTo>
                  <a:lnTo>
                    <a:pt x="29735" y="20309"/>
                  </a:lnTo>
                  <a:lnTo>
                    <a:pt x="29858" y="20358"/>
                  </a:lnTo>
                  <a:lnTo>
                    <a:pt x="29957" y="20408"/>
                  </a:lnTo>
                  <a:lnTo>
                    <a:pt x="30031" y="20432"/>
                  </a:lnTo>
                  <a:lnTo>
                    <a:pt x="30771" y="20432"/>
                  </a:lnTo>
                  <a:lnTo>
                    <a:pt x="30969" y="20457"/>
                  </a:lnTo>
                  <a:lnTo>
                    <a:pt x="31166" y="20506"/>
                  </a:lnTo>
                  <a:lnTo>
                    <a:pt x="31487" y="20679"/>
                  </a:lnTo>
                  <a:lnTo>
                    <a:pt x="31832" y="20778"/>
                  </a:lnTo>
                  <a:lnTo>
                    <a:pt x="32005" y="20852"/>
                  </a:lnTo>
                  <a:lnTo>
                    <a:pt x="32153" y="20876"/>
                  </a:lnTo>
                  <a:lnTo>
                    <a:pt x="32326" y="20876"/>
                  </a:lnTo>
                  <a:lnTo>
                    <a:pt x="32499" y="20852"/>
                  </a:lnTo>
                  <a:lnTo>
                    <a:pt x="32499" y="20876"/>
                  </a:lnTo>
                  <a:lnTo>
                    <a:pt x="32671" y="20876"/>
                  </a:lnTo>
                  <a:lnTo>
                    <a:pt x="32819" y="20852"/>
                  </a:lnTo>
                  <a:lnTo>
                    <a:pt x="32967" y="20778"/>
                  </a:lnTo>
                  <a:lnTo>
                    <a:pt x="33091" y="20704"/>
                  </a:lnTo>
                  <a:lnTo>
                    <a:pt x="33757" y="20531"/>
                  </a:lnTo>
                  <a:lnTo>
                    <a:pt x="34399" y="20408"/>
                  </a:lnTo>
                  <a:lnTo>
                    <a:pt x="34645" y="20383"/>
                  </a:lnTo>
                  <a:lnTo>
                    <a:pt x="34892" y="20334"/>
                  </a:lnTo>
                  <a:lnTo>
                    <a:pt x="35065" y="20309"/>
                  </a:lnTo>
                  <a:lnTo>
                    <a:pt x="35509" y="20260"/>
                  </a:lnTo>
                  <a:lnTo>
                    <a:pt x="35953" y="20235"/>
                  </a:lnTo>
                  <a:lnTo>
                    <a:pt x="36373" y="20210"/>
                  </a:lnTo>
                  <a:lnTo>
                    <a:pt x="36817" y="20185"/>
                  </a:lnTo>
                  <a:lnTo>
                    <a:pt x="36990" y="20185"/>
                  </a:lnTo>
                  <a:lnTo>
                    <a:pt x="37138" y="20136"/>
                  </a:lnTo>
                  <a:lnTo>
                    <a:pt x="37310" y="20037"/>
                  </a:lnTo>
                  <a:lnTo>
                    <a:pt x="37483" y="19988"/>
                  </a:lnTo>
                  <a:lnTo>
                    <a:pt x="37656" y="19939"/>
                  </a:lnTo>
                  <a:lnTo>
                    <a:pt x="37829" y="19914"/>
                  </a:lnTo>
                  <a:lnTo>
                    <a:pt x="37977" y="19889"/>
                  </a:lnTo>
                  <a:lnTo>
                    <a:pt x="38149" y="19914"/>
                  </a:lnTo>
                  <a:lnTo>
                    <a:pt x="38446" y="19963"/>
                  </a:lnTo>
                  <a:lnTo>
                    <a:pt x="38495" y="20013"/>
                  </a:lnTo>
                  <a:lnTo>
                    <a:pt x="38544" y="20062"/>
                  </a:lnTo>
                  <a:lnTo>
                    <a:pt x="38939" y="20185"/>
                  </a:lnTo>
                  <a:lnTo>
                    <a:pt x="39309" y="20309"/>
                  </a:lnTo>
                  <a:lnTo>
                    <a:pt x="39729" y="20506"/>
                  </a:lnTo>
                  <a:lnTo>
                    <a:pt x="40124" y="20704"/>
                  </a:lnTo>
                  <a:lnTo>
                    <a:pt x="40173" y="20704"/>
                  </a:lnTo>
                  <a:lnTo>
                    <a:pt x="40494" y="20901"/>
                  </a:lnTo>
                  <a:lnTo>
                    <a:pt x="40642" y="21000"/>
                  </a:lnTo>
                  <a:lnTo>
                    <a:pt x="40814" y="21099"/>
                  </a:lnTo>
                  <a:lnTo>
                    <a:pt x="40889" y="21173"/>
                  </a:lnTo>
                  <a:lnTo>
                    <a:pt x="40963" y="21247"/>
                  </a:lnTo>
                  <a:lnTo>
                    <a:pt x="41061" y="21296"/>
                  </a:lnTo>
                  <a:lnTo>
                    <a:pt x="41160" y="21321"/>
                  </a:lnTo>
                  <a:lnTo>
                    <a:pt x="41160" y="21321"/>
                  </a:lnTo>
                  <a:lnTo>
                    <a:pt x="41061" y="21197"/>
                  </a:lnTo>
                  <a:lnTo>
                    <a:pt x="41037" y="21099"/>
                  </a:lnTo>
                  <a:lnTo>
                    <a:pt x="41037" y="21024"/>
                  </a:lnTo>
                  <a:lnTo>
                    <a:pt x="41012" y="20975"/>
                  </a:lnTo>
                  <a:lnTo>
                    <a:pt x="41012" y="20876"/>
                  </a:lnTo>
                  <a:lnTo>
                    <a:pt x="41061" y="20876"/>
                  </a:lnTo>
                  <a:lnTo>
                    <a:pt x="41135" y="20852"/>
                  </a:lnTo>
                  <a:lnTo>
                    <a:pt x="41209" y="20753"/>
                  </a:lnTo>
                  <a:lnTo>
                    <a:pt x="41234" y="20630"/>
                  </a:lnTo>
                  <a:lnTo>
                    <a:pt x="41234" y="20482"/>
                  </a:lnTo>
                  <a:lnTo>
                    <a:pt x="41234" y="19248"/>
                  </a:lnTo>
                  <a:lnTo>
                    <a:pt x="41259" y="18014"/>
                  </a:lnTo>
                  <a:lnTo>
                    <a:pt x="41259" y="17545"/>
                  </a:lnTo>
                  <a:lnTo>
                    <a:pt x="41259" y="17372"/>
                  </a:lnTo>
                  <a:lnTo>
                    <a:pt x="41283" y="16953"/>
                  </a:lnTo>
                  <a:lnTo>
                    <a:pt x="41357" y="16015"/>
                  </a:lnTo>
                  <a:lnTo>
                    <a:pt x="41407" y="15078"/>
                  </a:lnTo>
                  <a:lnTo>
                    <a:pt x="41456" y="14140"/>
                  </a:lnTo>
                  <a:lnTo>
                    <a:pt x="41456" y="13202"/>
                  </a:lnTo>
                  <a:lnTo>
                    <a:pt x="41481" y="12264"/>
                  </a:lnTo>
                  <a:lnTo>
                    <a:pt x="41456" y="11327"/>
                  </a:lnTo>
                  <a:lnTo>
                    <a:pt x="41382" y="9427"/>
                  </a:lnTo>
                  <a:lnTo>
                    <a:pt x="41407" y="9427"/>
                  </a:lnTo>
                  <a:lnTo>
                    <a:pt x="41308" y="8884"/>
                  </a:lnTo>
                  <a:lnTo>
                    <a:pt x="41185" y="8366"/>
                  </a:lnTo>
                  <a:lnTo>
                    <a:pt x="41037" y="7823"/>
                  </a:lnTo>
                  <a:lnTo>
                    <a:pt x="40938" y="7280"/>
                  </a:lnTo>
                  <a:lnTo>
                    <a:pt x="40864" y="6786"/>
                  </a:lnTo>
                  <a:lnTo>
                    <a:pt x="40814" y="6293"/>
                  </a:lnTo>
                  <a:lnTo>
                    <a:pt x="40716" y="5306"/>
                  </a:lnTo>
                  <a:lnTo>
                    <a:pt x="40666" y="4886"/>
                  </a:lnTo>
                  <a:lnTo>
                    <a:pt x="40666" y="4837"/>
                  </a:lnTo>
                  <a:lnTo>
                    <a:pt x="40592" y="4245"/>
                  </a:lnTo>
                  <a:lnTo>
                    <a:pt x="40543" y="3628"/>
                  </a:lnTo>
                  <a:lnTo>
                    <a:pt x="40518" y="2690"/>
                  </a:lnTo>
                  <a:lnTo>
                    <a:pt x="40543" y="1752"/>
                  </a:lnTo>
                  <a:lnTo>
                    <a:pt x="40543" y="1506"/>
                  </a:lnTo>
                  <a:lnTo>
                    <a:pt x="40494" y="1308"/>
                  </a:lnTo>
                  <a:lnTo>
                    <a:pt x="40444" y="1210"/>
                  </a:lnTo>
                  <a:lnTo>
                    <a:pt x="40420" y="1160"/>
                  </a:lnTo>
                  <a:lnTo>
                    <a:pt x="40346" y="1111"/>
                  </a:lnTo>
                  <a:lnTo>
                    <a:pt x="40272" y="1061"/>
                  </a:lnTo>
                  <a:lnTo>
                    <a:pt x="40173" y="1012"/>
                  </a:lnTo>
                  <a:lnTo>
                    <a:pt x="40050" y="987"/>
                  </a:lnTo>
                  <a:lnTo>
                    <a:pt x="39753" y="963"/>
                  </a:lnTo>
                  <a:lnTo>
                    <a:pt x="26749" y="741"/>
                  </a:lnTo>
                  <a:lnTo>
                    <a:pt x="13745" y="494"/>
                  </a:lnTo>
                  <a:lnTo>
                    <a:pt x="12486" y="543"/>
                  </a:lnTo>
                  <a:lnTo>
                    <a:pt x="11647" y="519"/>
                  </a:lnTo>
                  <a:lnTo>
                    <a:pt x="11055" y="519"/>
                  </a:lnTo>
                  <a:lnTo>
                    <a:pt x="10660" y="469"/>
                  </a:lnTo>
                  <a:lnTo>
                    <a:pt x="10241" y="395"/>
                  </a:lnTo>
                  <a:lnTo>
                    <a:pt x="4837" y="247"/>
                  </a:lnTo>
                  <a:lnTo>
                    <a:pt x="2320" y="173"/>
                  </a:lnTo>
                  <a:lnTo>
                    <a:pt x="2172" y="173"/>
                  </a:lnTo>
                  <a:lnTo>
                    <a:pt x="2024" y="198"/>
                  </a:lnTo>
                  <a:lnTo>
                    <a:pt x="1876" y="222"/>
                  </a:lnTo>
                  <a:lnTo>
                    <a:pt x="1752" y="198"/>
                  </a:lnTo>
                  <a:lnTo>
                    <a:pt x="1505" y="99"/>
                  </a:lnTo>
                  <a:lnTo>
                    <a:pt x="1283" y="25"/>
                  </a:lnTo>
                  <a:lnTo>
                    <a:pt x="1086"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5"/>
            <p:cNvSpPr/>
            <p:nvPr/>
          </p:nvSpPr>
          <p:spPr>
            <a:xfrm>
              <a:off x="3314321" y="2701275"/>
              <a:ext cx="679076" cy="698232"/>
            </a:xfrm>
            <a:custGeom>
              <a:avLst/>
              <a:gdLst/>
              <a:ahLst/>
              <a:cxnLst/>
              <a:rect l="l" t="t" r="r" b="b"/>
              <a:pathLst>
                <a:path w="34103" h="35065" extrusionOk="0">
                  <a:moveTo>
                    <a:pt x="13671" y="0"/>
                  </a:moveTo>
                  <a:lnTo>
                    <a:pt x="13572" y="74"/>
                  </a:lnTo>
                  <a:lnTo>
                    <a:pt x="13424" y="173"/>
                  </a:lnTo>
                  <a:lnTo>
                    <a:pt x="13104" y="469"/>
                  </a:lnTo>
                  <a:lnTo>
                    <a:pt x="12783" y="790"/>
                  </a:lnTo>
                  <a:lnTo>
                    <a:pt x="12635" y="888"/>
                  </a:lnTo>
                  <a:lnTo>
                    <a:pt x="12536" y="938"/>
                  </a:lnTo>
                  <a:lnTo>
                    <a:pt x="9131" y="592"/>
                  </a:lnTo>
                  <a:lnTo>
                    <a:pt x="7453" y="420"/>
                  </a:lnTo>
                  <a:lnTo>
                    <a:pt x="5750" y="222"/>
                  </a:lnTo>
                  <a:lnTo>
                    <a:pt x="5503" y="198"/>
                  </a:lnTo>
                  <a:lnTo>
                    <a:pt x="5035" y="198"/>
                  </a:lnTo>
                  <a:lnTo>
                    <a:pt x="4911" y="173"/>
                  </a:lnTo>
                  <a:lnTo>
                    <a:pt x="4886" y="173"/>
                  </a:lnTo>
                  <a:lnTo>
                    <a:pt x="4886" y="296"/>
                  </a:lnTo>
                  <a:lnTo>
                    <a:pt x="4862" y="518"/>
                  </a:lnTo>
                  <a:lnTo>
                    <a:pt x="4763" y="962"/>
                  </a:lnTo>
                  <a:lnTo>
                    <a:pt x="4714" y="1283"/>
                  </a:lnTo>
                  <a:lnTo>
                    <a:pt x="4689" y="1579"/>
                  </a:lnTo>
                  <a:lnTo>
                    <a:pt x="4664" y="1875"/>
                  </a:lnTo>
                  <a:lnTo>
                    <a:pt x="4615" y="2172"/>
                  </a:lnTo>
                  <a:lnTo>
                    <a:pt x="4590" y="2542"/>
                  </a:lnTo>
                  <a:lnTo>
                    <a:pt x="4541" y="2912"/>
                  </a:lnTo>
                  <a:lnTo>
                    <a:pt x="4418" y="3628"/>
                  </a:lnTo>
                  <a:lnTo>
                    <a:pt x="4294" y="4343"/>
                  </a:lnTo>
                  <a:lnTo>
                    <a:pt x="4245" y="4689"/>
                  </a:lnTo>
                  <a:lnTo>
                    <a:pt x="4220" y="5059"/>
                  </a:lnTo>
                  <a:lnTo>
                    <a:pt x="4146" y="5824"/>
                  </a:lnTo>
                  <a:lnTo>
                    <a:pt x="4047" y="6589"/>
                  </a:lnTo>
                  <a:lnTo>
                    <a:pt x="3776" y="8119"/>
                  </a:lnTo>
                  <a:lnTo>
                    <a:pt x="3776" y="8193"/>
                  </a:lnTo>
                  <a:lnTo>
                    <a:pt x="3357" y="11277"/>
                  </a:lnTo>
                  <a:lnTo>
                    <a:pt x="3307" y="11277"/>
                  </a:lnTo>
                  <a:lnTo>
                    <a:pt x="3283" y="11499"/>
                  </a:lnTo>
                  <a:lnTo>
                    <a:pt x="3184" y="12116"/>
                  </a:lnTo>
                  <a:lnTo>
                    <a:pt x="3110" y="12733"/>
                  </a:lnTo>
                  <a:lnTo>
                    <a:pt x="3060" y="13350"/>
                  </a:lnTo>
                  <a:lnTo>
                    <a:pt x="2986" y="13967"/>
                  </a:lnTo>
                  <a:lnTo>
                    <a:pt x="2962" y="14164"/>
                  </a:lnTo>
                  <a:lnTo>
                    <a:pt x="1629" y="23763"/>
                  </a:lnTo>
                  <a:lnTo>
                    <a:pt x="272" y="33362"/>
                  </a:lnTo>
                  <a:lnTo>
                    <a:pt x="247" y="33560"/>
                  </a:lnTo>
                  <a:lnTo>
                    <a:pt x="247" y="33732"/>
                  </a:lnTo>
                  <a:lnTo>
                    <a:pt x="272" y="33856"/>
                  </a:lnTo>
                  <a:lnTo>
                    <a:pt x="321" y="33979"/>
                  </a:lnTo>
                  <a:lnTo>
                    <a:pt x="272" y="34078"/>
                  </a:lnTo>
                  <a:lnTo>
                    <a:pt x="198" y="34201"/>
                  </a:lnTo>
                  <a:lnTo>
                    <a:pt x="99" y="34275"/>
                  </a:lnTo>
                  <a:lnTo>
                    <a:pt x="1" y="34374"/>
                  </a:lnTo>
                  <a:lnTo>
                    <a:pt x="99" y="34448"/>
                  </a:lnTo>
                  <a:lnTo>
                    <a:pt x="198" y="34522"/>
                  </a:lnTo>
                  <a:lnTo>
                    <a:pt x="445" y="34621"/>
                  </a:lnTo>
                  <a:lnTo>
                    <a:pt x="667" y="34670"/>
                  </a:lnTo>
                  <a:lnTo>
                    <a:pt x="889" y="34695"/>
                  </a:lnTo>
                  <a:lnTo>
                    <a:pt x="1555" y="34769"/>
                  </a:lnTo>
                  <a:lnTo>
                    <a:pt x="2221" y="34818"/>
                  </a:lnTo>
                  <a:lnTo>
                    <a:pt x="2888" y="34917"/>
                  </a:lnTo>
                  <a:lnTo>
                    <a:pt x="3529" y="35016"/>
                  </a:lnTo>
                  <a:lnTo>
                    <a:pt x="3751" y="35065"/>
                  </a:lnTo>
                  <a:lnTo>
                    <a:pt x="3924" y="35065"/>
                  </a:lnTo>
                  <a:lnTo>
                    <a:pt x="4146" y="35040"/>
                  </a:lnTo>
                  <a:lnTo>
                    <a:pt x="4344" y="34991"/>
                  </a:lnTo>
                  <a:lnTo>
                    <a:pt x="4516" y="34917"/>
                  </a:lnTo>
                  <a:lnTo>
                    <a:pt x="4664" y="34794"/>
                  </a:lnTo>
                  <a:lnTo>
                    <a:pt x="4763" y="34670"/>
                  </a:lnTo>
                  <a:lnTo>
                    <a:pt x="4837" y="34571"/>
                  </a:lnTo>
                  <a:lnTo>
                    <a:pt x="4886" y="34448"/>
                  </a:lnTo>
                  <a:lnTo>
                    <a:pt x="4911" y="34325"/>
                  </a:lnTo>
                  <a:lnTo>
                    <a:pt x="4961" y="34078"/>
                  </a:lnTo>
                  <a:lnTo>
                    <a:pt x="4961" y="33856"/>
                  </a:lnTo>
                  <a:lnTo>
                    <a:pt x="4985" y="33683"/>
                  </a:lnTo>
                  <a:lnTo>
                    <a:pt x="5035" y="33461"/>
                  </a:lnTo>
                  <a:lnTo>
                    <a:pt x="5084" y="33140"/>
                  </a:lnTo>
                  <a:lnTo>
                    <a:pt x="5109" y="32967"/>
                  </a:lnTo>
                  <a:lnTo>
                    <a:pt x="5109" y="32795"/>
                  </a:lnTo>
                  <a:lnTo>
                    <a:pt x="5109" y="32622"/>
                  </a:lnTo>
                  <a:lnTo>
                    <a:pt x="5133" y="32523"/>
                  </a:lnTo>
                  <a:lnTo>
                    <a:pt x="5257" y="32523"/>
                  </a:lnTo>
                  <a:lnTo>
                    <a:pt x="5503" y="32548"/>
                  </a:lnTo>
                  <a:lnTo>
                    <a:pt x="8045" y="32844"/>
                  </a:lnTo>
                  <a:lnTo>
                    <a:pt x="10562" y="33116"/>
                  </a:lnTo>
                  <a:lnTo>
                    <a:pt x="11969" y="33264"/>
                  </a:lnTo>
                  <a:lnTo>
                    <a:pt x="12092" y="33288"/>
                  </a:lnTo>
                  <a:lnTo>
                    <a:pt x="12265" y="33338"/>
                  </a:lnTo>
                  <a:lnTo>
                    <a:pt x="12462" y="33362"/>
                  </a:lnTo>
                  <a:lnTo>
                    <a:pt x="12585" y="33338"/>
                  </a:lnTo>
                  <a:lnTo>
                    <a:pt x="12684" y="33313"/>
                  </a:lnTo>
                  <a:lnTo>
                    <a:pt x="12783" y="33288"/>
                  </a:lnTo>
                  <a:lnTo>
                    <a:pt x="12857" y="33239"/>
                  </a:lnTo>
                  <a:lnTo>
                    <a:pt x="12956" y="33165"/>
                  </a:lnTo>
                  <a:lnTo>
                    <a:pt x="13030" y="33066"/>
                  </a:lnTo>
                  <a:lnTo>
                    <a:pt x="13079" y="32967"/>
                  </a:lnTo>
                  <a:lnTo>
                    <a:pt x="13128" y="32844"/>
                  </a:lnTo>
                  <a:lnTo>
                    <a:pt x="13079" y="32795"/>
                  </a:lnTo>
                  <a:lnTo>
                    <a:pt x="13030" y="32696"/>
                  </a:lnTo>
                  <a:lnTo>
                    <a:pt x="13030" y="32622"/>
                  </a:lnTo>
                  <a:lnTo>
                    <a:pt x="13030" y="32523"/>
                  </a:lnTo>
                  <a:lnTo>
                    <a:pt x="13104" y="32400"/>
                  </a:lnTo>
                  <a:lnTo>
                    <a:pt x="13202" y="32326"/>
                  </a:lnTo>
                  <a:lnTo>
                    <a:pt x="13252" y="32277"/>
                  </a:lnTo>
                  <a:lnTo>
                    <a:pt x="13301" y="32252"/>
                  </a:lnTo>
                  <a:lnTo>
                    <a:pt x="13424" y="32227"/>
                  </a:lnTo>
                  <a:lnTo>
                    <a:pt x="13696" y="32252"/>
                  </a:lnTo>
                  <a:lnTo>
                    <a:pt x="15522" y="32252"/>
                  </a:lnTo>
                  <a:lnTo>
                    <a:pt x="16114" y="32277"/>
                  </a:lnTo>
                  <a:lnTo>
                    <a:pt x="23245" y="32943"/>
                  </a:lnTo>
                  <a:lnTo>
                    <a:pt x="30352" y="33634"/>
                  </a:lnTo>
                  <a:lnTo>
                    <a:pt x="30722" y="33658"/>
                  </a:lnTo>
                  <a:lnTo>
                    <a:pt x="30969" y="33584"/>
                  </a:lnTo>
                  <a:lnTo>
                    <a:pt x="31167" y="33461"/>
                  </a:lnTo>
                  <a:lnTo>
                    <a:pt x="31339" y="33313"/>
                  </a:lnTo>
                  <a:lnTo>
                    <a:pt x="31463" y="33140"/>
                  </a:lnTo>
                  <a:lnTo>
                    <a:pt x="31512" y="32967"/>
                  </a:lnTo>
                  <a:lnTo>
                    <a:pt x="31512" y="32745"/>
                  </a:lnTo>
                  <a:lnTo>
                    <a:pt x="31586" y="31684"/>
                  </a:lnTo>
                  <a:lnTo>
                    <a:pt x="31660" y="30623"/>
                  </a:lnTo>
                  <a:lnTo>
                    <a:pt x="31882" y="28501"/>
                  </a:lnTo>
                  <a:lnTo>
                    <a:pt x="31882" y="27243"/>
                  </a:lnTo>
                  <a:lnTo>
                    <a:pt x="32055" y="26033"/>
                  </a:lnTo>
                  <a:lnTo>
                    <a:pt x="32203" y="24824"/>
                  </a:lnTo>
                  <a:lnTo>
                    <a:pt x="32326" y="23591"/>
                  </a:lnTo>
                  <a:lnTo>
                    <a:pt x="32425" y="22381"/>
                  </a:lnTo>
                  <a:lnTo>
                    <a:pt x="32598" y="19938"/>
                  </a:lnTo>
                  <a:lnTo>
                    <a:pt x="32770" y="17471"/>
                  </a:lnTo>
                  <a:lnTo>
                    <a:pt x="32845" y="16360"/>
                  </a:lnTo>
                  <a:lnTo>
                    <a:pt x="32943" y="15818"/>
                  </a:lnTo>
                  <a:lnTo>
                    <a:pt x="33017" y="15250"/>
                  </a:lnTo>
                  <a:lnTo>
                    <a:pt x="33067" y="14707"/>
                  </a:lnTo>
                  <a:lnTo>
                    <a:pt x="33091" y="14140"/>
                  </a:lnTo>
                  <a:lnTo>
                    <a:pt x="33116" y="13597"/>
                  </a:lnTo>
                  <a:lnTo>
                    <a:pt x="33141" y="13029"/>
                  </a:lnTo>
                  <a:lnTo>
                    <a:pt x="33190" y="12486"/>
                  </a:lnTo>
                  <a:lnTo>
                    <a:pt x="33289" y="11919"/>
                  </a:lnTo>
                  <a:lnTo>
                    <a:pt x="33437" y="9945"/>
                  </a:lnTo>
                  <a:lnTo>
                    <a:pt x="33560" y="8316"/>
                  </a:lnTo>
                  <a:lnTo>
                    <a:pt x="33609" y="8217"/>
                  </a:lnTo>
                  <a:lnTo>
                    <a:pt x="33634" y="8119"/>
                  </a:lnTo>
                  <a:lnTo>
                    <a:pt x="33683" y="7896"/>
                  </a:lnTo>
                  <a:lnTo>
                    <a:pt x="33683" y="7650"/>
                  </a:lnTo>
                  <a:lnTo>
                    <a:pt x="33683" y="7403"/>
                  </a:lnTo>
                  <a:lnTo>
                    <a:pt x="33683" y="7156"/>
                  </a:lnTo>
                  <a:lnTo>
                    <a:pt x="33708" y="6909"/>
                  </a:lnTo>
                  <a:lnTo>
                    <a:pt x="33782" y="6687"/>
                  </a:lnTo>
                  <a:lnTo>
                    <a:pt x="33832" y="6589"/>
                  </a:lnTo>
                  <a:lnTo>
                    <a:pt x="33906" y="6490"/>
                  </a:lnTo>
                  <a:lnTo>
                    <a:pt x="33906" y="6441"/>
                  </a:lnTo>
                  <a:lnTo>
                    <a:pt x="33980" y="6046"/>
                  </a:lnTo>
                  <a:lnTo>
                    <a:pt x="34004" y="5922"/>
                  </a:lnTo>
                  <a:lnTo>
                    <a:pt x="33906" y="5824"/>
                  </a:lnTo>
                  <a:lnTo>
                    <a:pt x="33832" y="5700"/>
                  </a:lnTo>
                  <a:lnTo>
                    <a:pt x="33782" y="5552"/>
                  </a:lnTo>
                  <a:lnTo>
                    <a:pt x="33782" y="5404"/>
                  </a:lnTo>
                  <a:lnTo>
                    <a:pt x="33782" y="5108"/>
                  </a:lnTo>
                  <a:lnTo>
                    <a:pt x="33807" y="4787"/>
                  </a:lnTo>
                  <a:lnTo>
                    <a:pt x="33856" y="4491"/>
                  </a:lnTo>
                  <a:lnTo>
                    <a:pt x="33906" y="4195"/>
                  </a:lnTo>
                  <a:lnTo>
                    <a:pt x="33980" y="3948"/>
                  </a:lnTo>
                  <a:lnTo>
                    <a:pt x="34103" y="3726"/>
                  </a:lnTo>
                  <a:lnTo>
                    <a:pt x="34078" y="3578"/>
                  </a:lnTo>
                  <a:lnTo>
                    <a:pt x="33560" y="3553"/>
                  </a:lnTo>
                  <a:lnTo>
                    <a:pt x="33511" y="3479"/>
                  </a:lnTo>
                  <a:lnTo>
                    <a:pt x="33461" y="3430"/>
                  </a:lnTo>
                  <a:lnTo>
                    <a:pt x="33387" y="3356"/>
                  </a:lnTo>
                  <a:lnTo>
                    <a:pt x="33289" y="3331"/>
                  </a:lnTo>
                  <a:lnTo>
                    <a:pt x="33165" y="3307"/>
                  </a:lnTo>
                  <a:lnTo>
                    <a:pt x="33042" y="3282"/>
                  </a:lnTo>
                  <a:lnTo>
                    <a:pt x="32696" y="3307"/>
                  </a:lnTo>
                  <a:lnTo>
                    <a:pt x="32524" y="3282"/>
                  </a:lnTo>
                  <a:lnTo>
                    <a:pt x="32450" y="3257"/>
                  </a:lnTo>
                  <a:lnTo>
                    <a:pt x="32376" y="3233"/>
                  </a:lnTo>
                  <a:lnTo>
                    <a:pt x="32302" y="3183"/>
                  </a:lnTo>
                  <a:lnTo>
                    <a:pt x="32252" y="3109"/>
                  </a:lnTo>
                  <a:lnTo>
                    <a:pt x="32203" y="3035"/>
                  </a:lnTo>
                  <a:lnTo>
                    <a:pt x="32178" y="2912"/>
                  </a:lnTo>
                  <a:lnTo>
                    <a:pt x="31241" y="3060"/>
                  </a:lnTo>
                  <a:lnTo>
                    <a:pt x="26750" y="2591"/>
                  </a:lnTo>
                  <a:lnTo>
                    <a:pt x="22234" y="2098"/>
                  </a:lnTo>
                  <a:lnTo>
                    <a:pt x="18310" y="1653"/>
                  </a:lnTo>
                  <a:lnTo>
                    <a:pt x="14387" y="1209"/>
                  </a:lnTo>
                  <a:lnTo>
                    <a:pt x="14313" y="1185"/>
                  </a:lnTo>
                  <a:lnTo>
                    <a:pt x="14239" y="1160"/>
                  </a:lnTo>
                  <a:lnTo>
                    <a:pt x="14140" y="1061"/>
                  </a:lnTo>
                  <a:lnTo>
                    <a:pt x="14041" y="938"/>
                  </a:lnTo>
                  <a:lnTo>
                    <a:pt x="13967" y="765"/>
                  </a:lnTo>
                  <a:lnTo>
                    <a:pt x="13844" y="395"/>
                  </a:lnTo>
                  <a:lnTo>
                    <a:pt x="13745" y="198"/>
                  </a:lnTo>
                  <a:lnTo>
                    <a:pt x="13671" y="0"/>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5"/>
            <p:cNvSpPr/>
            <p:nvPr/>
          </p:nvSpPr>
          <p:spPr>
            <a:xfrm>
              <a:off x="2086416" y="1804535"/>
              <a:ext cx="772426" cy="1320298"/>
            </a:xfrm>
            <a:custGeom>
              <a:avLst/>
              <a:gdLst/>
              <a:ahLst/>
              <a:cxnLst/>
              <a:rect l="l" t="t" r="r" b="b"/>
              <a:pathLst>
                <a:path w="38791" h="66305" extrusionOk="0">
                  <a:moveTo>
                    <a:pt x="4220" y="0"/>
                  </a:moveTo>
                  <a:lnTo>
                    <a:pt x="4072" y="25"/>
                  </a:lnTo>
                  <a:lnTo>
                    <a:pt x="3948" y="74"/>
                  </a:lnTo>
                  <a:lnTo>
                    <a:pt x="3800" y="123"/>
                  </a:lnTo>
                  <a:lnTo>
                    <a:pt x="3701" y="198"/>
                  </a:lnTo>
                  <a:lnTo>
                    <a:pt x="3627" y="247"/>
                  </a:lnTo>
                  <a:lnTo>
                    <a:pt x="3504" y="395"/>
                  </a:lnTo>
                  <a:lnTo>
                    <a:pt x="3430" y="568"/>
                  </a:lnTo>
                  <a:lnTo>
                    <a:pt x="3381" y="765"/>
                  </a:lnTo>
                  <a:lnTo>
                    <a:pt x="3331" y="1012"/>
                  </a:lnTo>
                  <a:lnTo>
                    <a:pt x="3307" y="1259"/>
                  </a:lnTo>
                  <a:lnTo>
                    <a:pt x="3307" y="1579"/>
                  </a:lnTo>
                  <a:lnTo>
                    <a:pt x="3331" y="2320"/>
                  </a:lnTo>
                  <a:lnTo>
                    <a:pt x="3331" y="2443"/>
                  </a:lnTo>
                  <a:lnTo>
                    <a:pt x="3331" y="2764"/>
                  </a:lnTo>
                  <a:lnTo>
                    <a:pt x="3307" y="3085"/>
                  </a:lnTo>
                  <a:lnTo>
                    <a:pt x="3257" y="3381"/>
                  </a:lnTo>
                  <a:lnTo>
                    <a:pt x="3208" y="3677"/>
                  </a:lnTo>
                  <a:lnTo>
                    <a:pt x="3134" y="3998"/>
                  </a:lnTo>
                  <a:lnTo>
                    <a:pt x="3035" y="4294"/>
                  </a:lnTo>
                  <a:lnTo>
                    <a:pt x="2936" y="4590"/>
                  </a:lnTo>
                  <a:lnTo>
                    <a:pt x="2788" y="4886"/>
                  </a:lnTo>
                  <a:lnTo>
                    <a:pt x="2640" y="5182"/>
                  </a:lnTo>
                  <a:lnTo>
                    <a:pt x="2492" y="5478"/>
                  </a:lnTo>
                  <a:lnTo>
                    <a:pt x="2295" y="5774"/>
                  </a:lnTo>
                  <a:lnTo>
                    <a:pt x="2073" y="6046"/>
                  </a:lnTo>
                  <a:lnTo>
                    <a:pt x="1851" y="6342"/>
                  </a:lnTo>
                  <a:lnTo>
                    <a:pt x="1604" y="6638"/>
                  </a:lnTo>
                  <a:lnTo>
                    <a:pt x="1036" y="7230"/>
                  </a:lnTo>
                  <a:lnTo>
                    <a:pt x="716" y="7600"/>
                  </a:lnTo>
                  <a:lnTo>
                    <a:pt x="568" y="7798"/>
                  </a:lnTo>
                  <a:lnTo>
                    <a:pt x="444" y="7995"/>
                  </a:lnTo>
                  <a:lnTo>
                    <a:pt x="345" y="8193"/>
                  </a:lnTo>
                  <a:lnTo>
                    <a:pt x="247" y="8390"/>
                  </a:lnTo>
                  <a:lnTo>
                    <a:pt x="173" y="8612"/>
                  </a:lnTo>
                  <a:lnTo>
                    <a:pt x="99" y="8834"/>
                  </a:lnTo>
                  <a:lnTo>
                    <a:pt x="49" y="9056"/>
                  </a:lnTo>
                  <a:lnTo>
                    <a:pt x="25" y="9278"/>
                  </a:lnTo>
                  <a:lnTo>
                    <a:pt x="0" y="9525"/>
                  </a:lnTo>
                  <a:lnTo>
                    <a:pt x="0" y="9747"/>
                  </a:lnTo>
                  <a:lnTo>
                    <a:pt x="25" y="10265"/>
                  </a:lnTo>
                  <a:lnTo>
                    <a:pt x="123" y="10808"/>
                  </a:lnTo>
                  <a:lnTo>
                    <a:pt x="222" y="11129"/>
                  </a:lnTo>
                  <a:lnTo>
                    <a:pt x="321" y="11425"/>
                  </a:lnTo>
                  <a:lnTo>
                    <a:pt x="469" y="11697"/>
                  </a:lnTo>
                  <a:lnTo>
                    <a:pt x="617" y="11968"/>
                  </a:lnTo>
                  <a:lnTo>
                    <a:pt x="691" y="12116"/>
                  </a:lnTo>
                  <a:lnTo>
                    <a:pt x="765" y="12832"/>
                  </a:lnTo>
                  <a:lnTo>
                    <a:pt x="864" y="13547"/>
                  </a:lnTo>
                  <a:lnTo>
                    <a:pt x="1012" y="14263"/>
                  </a:lnTo>
                  <a:lnTo>
                    <a:pt x="1160" y="14954"/>
                  </a:lnTo>
                  <a:lnTo>
                    <a:pt x="987" y="15447"/>
                  </a:lnTo>
                  <a:lnTo>
                    <a:pt x="888" y="15916"/>
                  </a:lnTo>
                  <a:lnTo>
                    <a:pt x="790" y="16410"/>
                  </a:lnTo>
                  <a:lnTo>
                    <a:pt x="740" y="16879"/>
                  </a:lnTo>
                  <a:lnTo>
                    <a:pt x="666" y="17372"/>
                  </a:lnTo>
                  <a:lnTo>
                    <a:pt x="592" y="17841"/>
                  </a:lnTo>
                  <a:lnTo>
                    <a:pt x="518" y="18162"/>
                  </a:lnTo>
                  <a:lnTo>
                    <a:pt x="494" y="18483"/>
                  </a:lnTo>
                  <a:lnTo>
                    <a:pt x="494" y="18779"/>
                  </a:lnTo>
                  <a:lnTo>
                    <a:pt x="494" y="19050"/>
                  </a:lnTo>
                  <a:lnTo>
                    <a:pt x="543" y="19322"/>
                  </a:lnTo>
                  <a:lnTo>
                    <a:pt x="568" y="19568"/>
                  </a:lnTo>
                  <a:lnTo>
                    <a:pt x="642" y="19815"/>
                  </a:lnTo>
                  <a:lnTo>
                    <a:pt x="716" y="20062"/>
                  </a:lnTo>
                  <a:lnTo>
                    <a:pt x="913" y="20506"/>
                  </a:lnTo>
                  <a:lnTo>
                    <a:pt x="1160" y="20901"/>
                  </a:lnTo>
                  <a:lnTo>
                    <a:pt x="1407" y="21271"/>
                  </a:lnTo>
                  <a:lnTo>
                    <a:pt x="1703" y="21616"/>
                  </a:lnTo>
                  <a:lnTo>
                    <a:pt x="1949" y="21937"/>
                  </a:lnTo>
                  <a:lnTo>
                    <a:pt x="2147" y="22258"/>
                  </a:lnTo>
                  <a:lnTo>
                    <a:pt x="2418" y="23911"/>
                  </a:lnTo>
                  <a:lnTo>
                    <a:pt x="2369" y="24109"/>
                  </a:lnTo>
                  <a:lnTo>
                    <a:pt x="2270" y="24430"/>
                  </a:lnTo>
                  <a:lnTo>
                    <a:pt x="2246" y="24726"/>
                  </a:lnTo>
                  <a:lnTo>
                    <a:pt x="2270" y="24972"/>
                  </a:lnTo>
                  <a:lnTo>
                    <a:pt x="2320" y="25219"/>
                  </a:lnTo>
                  <a:lnTo>
                    <a:pt x="2394" y="25417"/>
                  </a:lnTo>
                  <a:lnTo>
                    <a:pt x="2492" y="25614"/>
                  </a:lnTo>
                  <a:lnTo>
                    <a:pt x="2591" y="25787"/>
                  </a:lnTo>
                  <a:lnTo>
                    <a:pt x="2739" y="25959"/>
                  </a:lnTo>
                  <a:lnTo>
                    <a:pt x="2788" y="26280"/>
                  </a:lnTo>
                  <a:lnTo>
                    <a:pt x="2887" y="26996"/>
                  </a:lnTo>
                  <a:lnTo>
                    <a:pt x="3010" y="27711"/>
                  </a:lnTo>
                  <a:lnTo>
                    <a:pt x="3307" y="29143"/>
                  </a:lnTo>
                  <a:lnTo>
                    <a:pt x="3282" y="29463"/>
                  </a:lnTo>
                  <a:lnTo>
                    <a:pt x="3257" y="29784"/>
                  </a:lnTo>
                  <a:lnTo>
                    <a:pt x="3282" y="30105"/>
                  </a:lnTo>
                  <a:lnTo>
                    <a:pt x="3331" y="30426"/>
                  </a:lnTo>
                  <a:lnTo>
                    <a:pt x="3405" y="30722"/>
                  </a:lnTo>
                  <a:lnTo>
                    <a:pt x="3529" y="31043"/>
                  </a:lnTo>
                  <a:lnTo>
                    <a:pt x="3652" y="31339"/>
                  </a:lnTo>
                  <a:lnTo>
                    <a:pt x="3800" y="31635"/>
                  </a:lnTo>
                  <a:lnTo>
                    <a:pt x="3899" y="32375"/>
                  </a:lnTo>
                  <a:lnTo>
                    <a:pt x="3998" y="33116"/>
                  </a:lnTo>
                  <a:lnTo>
                    <a:pt x="4047" y="33732"/>
                  </a:lnTo>
                  <a:lnTo>
                    <a:pt x="4121" y="34349"/>
                  </a:lnTo>
                  <a:lnTo>
                    <a:pt x="4318" y="35583"/>
                  </a:lnTo>
                  <a:lnTo>
                    <a:pt x="4244" y="35830"/>
                  </a:lnTo>
                  <a:lnTo>
                    <a:pt x="4220" y="36052"/>
                  </a:lnTo>
                  <a:lnTo>
                    <a:pt x="4220" y="36323"/>
                  </a:lnTo>
                  <a:lnTo>
                    <a:pt x="4269" y="36570"/>
                  </a:lnTo>
                  <a:lnTo>
                    <a:pt x="4318" y="36817"/>
                  </a:lnTo>
                  <a:lnTo>
                    <a:pt x="4417" y="37064"/>
                  </a:lnTo>
                  <a:lnTo>
                    <a:pt x="4565" y="37310"/>
                  </a:lnTo>
                  <a:lnTo>
                    <a:pt x="4713" y="37557"/>
                  </a:lnTo>
                  <a:lnTo>
                    <a:pt x="4960" y="38470"/>
                  </a:lnTo>
                  <a:lnTo>
                    <a:pt x="5231" y="39383"/>
                  </a:lnTo>
                  <a:lnTo>
                    <a:pt x="5503" y="40272"/>
                  </a:lnTo>
                  <a:lnTo>
                    <a:pt x="5824" y="41160"/>
                  </a:lnTo>
                  <a:lnTo>
                    <a:pt x="6095" y="41950"/>
                  </a:lnTo>
                  <a:lnTo>
                    <a:pt x="6342" y="42715"/>
                  </a:lnTo>
                  <a:lnTo>
                    <a:pt x="6835" y="44269"/>
                  </a:lnTo>
                  <a:lnTo>
                    <a:pt x="7057" y="45009"/>
                  </a:lnTo>
                  <a:lnTo>
                    <a:pt x="7304" y="45750"/>
                  </a:lnTo>
                  <a:lnTo>
                    <a:pt x="7576" y="46465"/>
                  </a:lnTo>
                  <a:lnTo>
                    <a:pt x="7872" y="47181"/>
                  </a:lnTo>
                  <a:lnTo>
                    <a:pt x="7674" y="47650"/>
                  </a:lnTo>
                  <a:lnTo>
                    <a:pt x="7600" y="47872"/>
                  </a:lnTo>
                  <a:lnTo>
                    <a:pt x="7551" y="48094"/>
                  </a:lnTo>
                  <a:lnTo>
                    <a:pt x="7526" y="48291"/>
                  </a:lnTo>
                  <a:lnTo>
                    <a:pt x="7551" y="48489"/>
                  </a:lnTo>
                  <a:lnTo>
                    <a:pt x="7625" y="48662"/>
                  </a:lnTo>
                  <a:lnTo>
                    <a:pt x="7724" y="48859"/>
                  </a:lnTo>
                  <a:lnTo>
                    <a:pt x="7872" y="49032"/>
                  </a:lnTo>
                  <a:lnTo>
                    <a:pt x="8094" y="49204"/>
                  </a:lnTo>
                  <a:lnTo>
                    <a:pt x="8464" y="49476"/>
                  </a:lnTo>
                  <a:lnTo>
                    <a:pt x="8883" y="49698"/>
                  </a:lnTo>
                  <a:lnTo>
                    <a:pt x="9278" y="49895"/>
                  </a:lnTo>
                  <a:lnTo>
                    <a:pt x="9698" y="50043"/>
                  </a:lnTo>
                  <a:lnTo>
                    <a:pt x="9994" y="50364"/>
                  </a:lnTo>
                  <a:lnTo>
                    <a:pt x="10315" y="50660"/>
                  </a:lnTo>
                  <a:lnTo>
                    <a:pt x="10660" y="50956"/>
                  </a:lnTo>
                  <a:lnTo>
                    <a:pt x="11030" y="51253"/>
                  </a:lnTo>
                  <a:lnTo>
                    <a:pt x="11376" y="51499"/>
                  </a:lnTo>
                  <a:lnTo>
                    <a:pt x="11746" y="51721"/>
                  </a:lnTo>
                  <a:lnTo>
                    <a:pt x="12511" y="52166"/>
                  </a:lnTo>
                  <a:lnTo>
                    <a:pt x="13300" y="52560"/>
                  </a:lnTo>
                  <a:lnTo>
                    <a:pt x="14090" y="52955"/>
                  </a:lnTo>
                  <a:lnTo>
                    <a:pt x="14263" y="53177"/>
                  </a:lnTo>
                  <a:lnTo>
                    <a:pt x="14460" y="53375"/>
                  </a:lnTo>
                  <a:lnTo>
                    <a:pt x="14682" y="53547"/>
                  </a:lnTo>
                  <a:lnTo>
                    <a:pt x="14904" y="53720"/>
                  </a:lnTo>
                  <a:lnTo>
                    <a:pt x="15151" y="53844"/>
                  </a:lnTo>
                  <a:lnTo>
                    <a:pt x="15423" y="53942"/>
                  </a:lnTo>
                  <a:lnTo>
                    <a:pt x="15719" y="54041"/>
                  </a:lnTo>
                  <a:lnTo>
                    <a:pt x="16015" y="54090"/>
                  </a:lnTo>
                  <a:lnTo>
                    <a:pt x="16434" y="54386"/>
                  </a:lnTo>
                  <a:lnTo>
                    <a:pt x="17051" y="54905"/>
                  </a:lnTo>
                  <a:lnTo>
                    <a:pt x="17125" y="55176"/>
                  </a:lnTo>
                  <a:lnTo>
                    <a:pt x="17249" y="55423"/>
                  </a:lnTo>
                  <a:lnTo>
                    <a:pt x="17397" y="55645"/>
                  </a:lnTo>
                  <a:lnTo>
                    <a:pt x="17545" y="55842"/>
                  </a:lnTo>
                  <a:lnTo>
                    <a:pt x="17717" y="56015"/>
                  </a:lnTo>
                  <a:lnTo>
                    <a:pt x="17915" y="56188"/>
                  </a:lnTo>
                  <a:lnTo>
                    <a:pt x="18285" y="56484"/>
                  </a:lnTo>
                  <a:lnTo>
                    <a:pt x="18532" y="56657"/>
                  </a:lnTo>
                  <a:lnTo>
                    <a:pt x="18754" y="56854"/>
                  </a:lnTo>
                  <a:lnTo>
                    <a:pt x="19173" y="57224"/>
                  </a:lnTo>
                  <a:lnTo>
                    <a:pt x="19543" y="57594"/>
                  </a:lnTo>
                  <a:lnTo>
                    <a:pt x="19889" y="57989"/>
                  </a:lnTo>
                  <a:lnTo>
                    <a:pt x="20185" y="58384"/>
                  </a:lnTo>
                  <a:lnTo>
                    <a:pt x="20481" y="58779"/>
                  </a:lnTo>
                  <a:lnTo>
                    <a:pt x="20728" y="59198"/>
                  </a:lnTo>
                  <a:lnTo>
                    <a:pt x="20950" y="59618"/>
                  </a:lnTo>
                  <a:lnTo>
                    <a:pt x="21147" y="60062"/>
                  </a:lnTo>
                  <a:lnTo>
                    <a:pt x="21295" y="60506"/>
                  </a:lnTo>
                  <a:lnTo>
                    <a:pt x="21444" y="60950"/>
                  </a:lnTo>
                  <a:lnTo>
                    <a:pt x="21542" y="61394"/>
                  </a:lnTo>
                  <a:lnTo>
                    <a:pt x="21616" y="61863"/>
                  </a:lnTo>
                  <a:lnTo>
                    <a:pt x="21666" y="62332"/>
                  </a:lnTo>
                  <a:lnTo>
                    <a:pt x="21690" y="62826"/>
                  </a:lnTo>
                  <a:lnTo>
                    <a:pt x="21666" y="63319"/>
                  </a:lnTo>
                  <a:lnTo>
                    <a:pt x="21616" y="63813"/>
                  </a:lnTo>
                  <a:lnTo>
                    <a:pt x="21592" y="64059"/>
                  </a:lnTo>
                  <a:lnTo>
                    <a:pt x="21616" y="64331"/>
                  </a:lnTo>
                  <a:lnTo>
                    <a:pt x="21641" y="64479"/>
                  </a:lnTo>
                  <a:lnTo>
                    <a:pt x="21666" y="64602"/>
                  </a:lnTo>
                  <a:lnTo>
                    <a:pt x="21740" y="64726"/>
                  </a:lnTo>
                  <a:lnTo>
                    <a:pt x="21814" y="64849"/>
                  </a:lnTo>
                  <a:lnTo>
                    <a:pt x="21912" y="64948"/>
                  </a:lnTo>
                  <a:lnTo>
                    <a:pt x="22036" y="65046"/>
                  </a:lnTo>
                  <a:lnTo>
                    <a:pt x="22159" y="65121"/>
                  </a:lnTo>
                  <a:lnTo>
                    <a:pt x="22283" y="65170"/>
                  </a:lnTo>
                  <a:lnTo>
                    <a:pt x="22554" y="65219"/>
                  </a:lnTo>
                  <a:lnTo>
                    <a:pt x="22825" y="65269"/>
                  </a:lnTo>
                  <a:lnTo>
                    <a:pt x="24676" y="65441"/>
                  </a:lnTo>
                  <a:lnTo>
                    <a:pt x="26502" y="65639"/>
                  </a:lnTo>
                  <a:lnTo>
                    <a:pt x="30031" y="66009"/>
                  </a:lnTo>
                  <a:lnTo>
                    <a:pt x="31808" y="66182"/>
                  </a:lnTo>
                  <a:lnTo>
                    <a:pt x="33584" y="66305"/>
                  </a:lnTo>
                  <a:lnTo>
                    <a:pt x="33634" y="66182"/>
                  </a:lnTo>
                  <a:lnTo>
                    <a:pt x="33708" y="66083"/>
                  </a:lnTo>
                  <a:lnTo>
                    <a:pt x="33806" y="65984"/>
                  </a:lnTo>
                  <a:lnTo>
                    <a:pt x="33905" y="65885"/>
                  </a:lnTo>
                  <a:lnTo>
                    <a:pt x="33954" y="65861"/>
                  </a:lnTo>
                  <a:lnTo>
                    <a:pt x="34818" y="65910"/>
                  </a:lnTo>
                  <a:lnTo>
                    <a:pt x="35015" y="65787"/>
                  </a:lnTo>
                  <a:lnTo>
                    <a:pt x="35114" y="65713"/>
                  </a:lnTo>
                  <a:lnTo>
                    <a:pt x="35188" y="65614"/>
                  </a:lnTo>
                  <a:lnTo>
                    <a:pt x="35262" y="65515"/>
                  </a:lnTo>
                  <a:lnTo>
                    <a:pt x="35312" y="65392"/>
                  </a:lnTo>
                  <a:lnTo>
                    <a:pt x="35336" y="65244"/>
                  </a:lnTo>
                  <a:lnTo>
                    <a:pt x="35361" y="65096"/>
                  </a:lnTo>
                  <a:lnTo>
                    <a:pt x="35386" y="64775"/>
                  </a:lnTo>
                  <a:lnTo>
                    <a:pt x="35386" y="64430"/>
                  </a:lnTo>
                  <a:lnTo>
                    <a:pt x="35361" y="64084"/>
                  </a:lnTo>
                  <a:lnTo>
                    <a:pt x="35336" y="63763"/>
                  </a:lnTo>
                  <a:lnTo>
                    <a:pt x="35262" y="63245"/>
                  </a:lnTo>
                  <a:lnTo>
                    <a:pt x="35237" y="62998"/>
                  </a:lnTo>
                  <a:lnTo>
                    <a:pt x="35237" y="62727"/>
                  </a:lnTo>
                  <a:lnTo>
                    <a:pt x="35312" y="62431"/>
                  </a:lnTo>
                  <a:lnTo>
                    <a:pt x="35386" y="62184"/>
                  </a:lnTo>
                  <a:lnTo>
                    <a:pt x="35509" y="61937"/>
                  </a:lnTo>
                  <a:lnTo>
                    <a:pt x="35632" y="61715"/>
                  </a:lnTo>
                  <a:lnTo>
                    <a:pt x="35608" y="61691"/>
                  </a:lnTo>
                  <a:lnTo>
                    <a:pt x="35632" y="61691"/>
                  </a:lnTo>
                  <a:lnTo>
                    <a:pt x="35879" y="61320"/>
                  </a:lnTo>
                  <a:lnTo>
                    <a:pt x="36101" y="60926"/>
                  </a:lnTo>
                  <a:lnTo>
                    <a:pt x="36200" y="60679"/>
                  </a:lnTo>
                  <a:lnTo>
                    <a:pt x="36299" y="60432"/>
                  </a:lnTo>
                  <a:lnTo>
                    <a:pt x="36422" y="59914"/>
                  </a:lnTo>
                  <a:lnTo>
                    <a:pt x="36595" y="59420"/>
                  </a:lnTo>
                  <a:lnTo>
                    <a:pt x="36693" y="59174"/>
                  </a:lnTo>
                  <a:lnTo>
                    <a:pt x="36817" y="58951"/>
                  </a:lnTo>
                  <a:lnTo>
                    <a:pt x="37039" y="58680"/>
                  </a:lnTo>
                  <a:lnTo>
                    <a:pt x="37261" y="58458"/>
                  </a:lnTo>
                  <a:lnTo>
                    <a:pt x="37310" y="58409"/>
                  </a:lnTo>
                  <a:lnTo>
                    <a:pt x="37680" y="58162"/>
                  </a:lnTo>
                  <a:lnTo>
                    <a:pt x="37705" y="58112"/>
                  </a:lnTo>
                  <a:lnTo>
                    <a:pt x="37754" y="58088"/>
                  </a:lnTo>
                  <a:lnTo>
                    <a:pt x="37853" y="58063"/>
                  </a:lnTo>
                  <a:lnTo>
                    <a:pt x="37878" y="58038"/>
                  </a:lnTo>
                  <a:lnTo>
                    <a:pt x="37952" y="57915"/>
                  </a:lnTo>
                  <a:lnTo>
                    <a:pt x="38051" y="57792"/>
                  </a:lnTo>
                  <a:lnTo>
                    <a:pt x="38174" y="57693"/>
                  </a:lnTo>
                  <a:lnTo>
                    <a:pt x="38297" y="57619"/>
                  </a:lnTo>
                  <a:lnTo>
                    <a:pt x="38569" y="57422"/>
                  </a:lnTo>
                  <a:lnTo>
                    <a:pt x="38692" y="57323"/>
                  </a:lnTo>
                  <a:lnTo>
                    <a:pt x="38791" y="57224"/>
                  </a:lnTo>
                  <a:lnTo>
                    <a:pt x="38791" y="57101"/>
                  </a:lnTo>
                  <a:lnTo>
                    <a:pt x="38766" y="56977"/>
                  </a:lnTo>
                  <a:lnTo>
                    <a:pt x="38717" y="56879"/>
                  </a:lnTo>
                  <a:lnTo>
                    <a:pt x="38593" y="56755"/>
                  </a:lnTo>
                  <a:lnTo>
                    <a:pt x="38445" y="56583"/>
                  </a:lnTo>
                  <a:lnTo>
                    <a:pt x="38347" y="56509"/>
                  </a:lnTo>
                  <a:lnTo>
                    <a:pt x="38273" y="56434"/>
                  </a:lnTo>
                  <a:lnTo>
                    <a:pt x="38223" y="56336"/>
                  </a:lnTo>
                  <a:lnTo>
                    <a:pt x="38199" y="56188"/>
                  </a:lnTo>
                  <a:lnTo>
                    <a:pt x="38125" y="55966"/>
                  </a:lnTo>
                  <a:lnTo>
                    <a:pt x="38051" y="55768"/>
                  </a:lnTo>
                  <a:lnTo>
                    <a:pt x="37853" y="55373"/>
                  </a:lnTo>
                  <a:lnTo>
                    <a:pt x="37754" y="55201"/>
                  </a:lnTo>
                  <a:lnTo>
                    <a:pt x="37680" y="55003"/>
                  </a:lnTo>
                  <a:lnTo>
                    <a:pt x="37631" y="54781"/>
                  </a:lnTo>
                  <a:lnTo>
                    <a:pt x="37582" y="54534"/>
                  </a:lnTo>
                  <a:lnTo>
                    <a:pt x="37582" y="54238"/>
                  </a:lnTo>
                  <a:lnTo>
                    <a:pt x="37508" y="53769"/>
                  </a:lnTo>
                  <a:lnTo>
                    <a:pt x="37458" y="53325"/>
                  </a:lnTo>
                  <a:lnTo>
                    <a:pt x="37409" y="52856"/>
                  </a:lnTo>
                  <a:lnTo>
                    <a:pt x="37335" y="52412"/>
                  </a:lnTo>
                  <a:lnTo>
                    <a:pt x="37212" y="51968"/>
                  </a:lnTo>
                  <a:lnTo>
                    <a:pt x="37138" y="51968"/>
                  </a:lnTo>
                  <a:lnTo>
                    <a:pt x="37088" y="51943"/>
                  </a:lnTo>
                  <a:lnTo>
                    <a:pt x="37039" y="51919"/>
                  </a:lnTo>
                  <a:lnTo>
                    <a:pt x="37014" y="51894"/>
                  </a:lnTo>
                  <a:lnTo>
                    <a:pt x="36965" y="51795"/>
                  </a:lnTo>
                  <a:lnTo>
                    <a:pt x="36965" y="51672"/>
                  </a:lnTo>
                  <a:lnTo>
                    <a:pt x="36866" y="51401"/>
                  </a:lnTo>
                  <a:lnTo>
                    <a:pt x="36743" y="51154"/>
                  </a:lnTo>
                  <a:lnTo>
                    <a:pt x="36644" y="50956"/>
                  </a:lnTo>
                  <a:lnTo>
                    <a:pt x="36496" y="50759"/>
                  </a:lnTo>
                  <a:lnTo>
                    <a:pt x="36348" y="50586"/>
                  </a:lnTo>
                  <a:lnTo>
                    <a:pt x="36175" y="50438"/>
                  </a:lnTo>
                  <a:lnTo>
                    <a:pt x="36052" y="50389"/>
                  </a:lnTo>
                  <a:lnTo>
                    <a:pt x="35904" y="50315"/>
                  </a:lnTo>
                  <a:lnTo>
                    <a:pt x="35854" y="50265"/>
                  </a:lnTo>
                  <a:lnTo>
                    <a:pt x="35830" y="50216"/>
                  </a:lnTo>
                  <a:lnTo>
                    <a:pt x="35805" y="50142"/>
                  </a:lnTo>
                  <a:lnTo>
                    <a:pt x="35780" y="50043"/>
                  </a:lnTo>
                  <a:lnTo>
                    <a:pt x="35608" y="49920"/>
                  </a:lnTo>
                  <a:lnTo>
                    <a:pt x="35460" y="49747"/>
                  </a:lnTo>
                  <a:lnTo>
                    <a:pt x="35386" y="49550"/>
                  </a:lnTo>
                  <a:lnTo>
                    <a:pt x="35312" y="49352"/>
                  </a:lnTo>
                  <a:lnTo>
                    <a:pt x="35213" y="49278"/>
                  </a:lnTo>
                  <a:lnTo>
                    <a:pt x="35139" y="49204"/>
                  </a:lnTo>
                  <a:lnTo>
                    <a:pt x="34991" y="49056"/>
                  </a:lnTo>
                  <a:lnTo>
                    <a:pt x="34892" y="48859"/>
                  </a:lnTo>
                  <a:lnTo>
                    <a:pt x="34843" y="48637"/>
                  </a:lnTo>
                  <a:lnTo>
                    <a:pt x="34744" y="48563"/>
                  </a:lnTo>
                  <a:lnTo>
                    <a:pt x="34645" y="48513"/>
                  </a:lnTo>
                  <a:lnTo>
                    <a:pt x="34522" y="48341"/>
                  </a:lnTo>
                  <a:lnTo>
                    <a:pt x="34423" y="48143"/>
                  </a:lnTo>
                  <a:lnTo>
                    <a:pt x="34374" y="47921"/>
                  </a:lnTo>
                  <a:lnTo>
                    <a:pt x="34250" y="47872"/>
                  </a:lnTo>
                  <a:lnTo>
                    <a:pt x="34176" y="47798"/>
                  </a:lnTo>
                  <a:lnTo>
                    <a:pt x="34102" y="47724"/>
                  </a:lnTo>
                  <a:lnTo>
                    <a:pt x="34028" y="47625"/>
                  </a:lnTo>
                  <a:lnTo>
                    <a:pt x="33954" y="47428"/>
                  </a:lnTo>
                  <a:lnTo>
                    <a:pt x="33880" y="47206"/>
                  </a:lnTo>
                  <a:lnTo>
                    <a:pt x="33757" y="47132"/>
                  </a:lnTo>
                  <a:lnTo>
                    <a:pt x="33658" y="47033"/>
                  </a:lnTo>
                  <a:lnTo>
                    <a:pt x="33634" y="46885"/>
                  </a:lnTo>
                  <a:lnTo>
                    <a:pt x="33658" y="46737"/>
                  </a:lnTo>
                  <a:lnTo>
                    <a:pt x="33535" y="46687"/>
                  </a:lnTo>
                  <a:lnTo>
                    <a:pt x="33411" y="46638"/>
                  </a:lnTo>
                  <a:lnTo>
                    <a:pt x="33337" y="46564"/>
                  </a:lnTo>
                  <a:lnTo>
                    <a:pt x="33263" y="46490"/>
                  </a:lnTo>
                  <a:lnTo>
                    <a:pt x="33214" y="46391"/>
                  </a:lnTo>
                  <a:lnTo>
                    <a:pt x="33189" y="46293"/>
                  </a:lnTo>
                  <a:lnTo>
                    <a:pt x="33165" y="46169"/>
                  </a:lnTo>
                  <a:lnTo>
                    <a:pt x="33189" y="46021"/>
                  </a:lnTo>
                  <a:lnTo>
                    <a:pt x="33041" y="45996"/>
                  </a:lnTo>
                  <a:lnTo>
                    <a:pt x="32943" y="45922"/>
                  </a:lnTo>
                  <a:lnTo>
                    <a:pt x="32844" y="45873"/>
                  </a:lnTo>
                  <a:lnTo>
                    <a:pt x="32795" y="45774"/>
                  </a:lnTo>
                  <a:lnTo>
                    <a:pt x="32745" y="45676"/>
                  </a:lnTo>
                  <a:lnTo>
                    <a:pt x="32696" y="45577"/>
                  </a:lnTo>
                  <a:lnTo>
                    <a:pt x="32696" y="45454"/>
                  </a:lnTo>
                  <a:lnTo>
                    <a:pt x="32696" y="45306"/>
                  </a:lnTo>
                  <a:lnTo>
                    <a:pt x="32572" y="45281"/>
                  </a:lnTo>
                  <a:lnTo>
                    <a:pt x="32474" y="45232"/>
                  </a:lnTo>
                  <a:lnTo>
                    <a:pt x="32375" y="45157"/>
                  </a:lnTo>
                  <a:lnTo>
                    <a:pt x="32301" y="45083"/>
                  </a:lnTo>
                  <a:lnTo>
                    <a:pt x="32252" y="44985"/>
                  </a:lnTo>
                  <a:lnTo>
                    <a:pt x="32227" y="44861"/>
                  </a:lnTo>
                  <a:lnTo>
                    <a:pt x="32227" y="44738"/>
                  </a:lnTo>
                  <a:lnTo>
                    <a:pt x="32227" y="44615"/>
                  </a:lnTo>
                  <a:lnTo>
                    <a:pt x="32104" y="44615"/>
                  </a:lnTo>
                  <a:lnTo>
                    <a:pt x="32054" y="44590"/>
                  </a:lnTo>
                  <a:lnTo>
                    <a:pt x="32030" y="44541"/>
                  </a:lnTo>
                  <a:lnTo>
                    <a:pt x="32005" y="44442"/>
                  </a:lnTo>
                  <a:lnTo>
                    <a:pt x="31980" y="44319"/>
                  </a:lnTo>
                  <a:lnTo>
                    <a:pt x="31857" y="43973"/>
                  </a:lnTo>
                  <a:lnTo>
                    <a:pt x="31684" y="43652"/>
                  </a:lnTo>
                  <a:lnTo>
                    <a:pt x="31487" y="43356"/>
                  </a:lnTo>
                  <a:lnTo>
                    <a:pt x="31339" y="43208"/>
                  </a:lnTo>
                  <a:lnTo>
                    <a:pt x="31215" y="43085"/>
                  </a:lnTo>
                  <a:lnTo>
                    <a:pt x="31067" y="43035"/>
                  </a:lnTo>
                  <a:lnTo>
                    <a:pt x="30944" y="42961"/>
                  </a:lnTo>
                  <a:lnTo>
                    <a:pt x="30894" y="42937"/>
                  </a:lnTo>
                  <a:lnTo>
                    <a:pt x="30845" y="42863"/>
                  </a:lnTo>
                  <a:lnTo>
                    <a:pt x="30820" y="42789"/>
                  </a:lnTo>
                  <a:lnTo>
                    <a:pt x="30820" y="42715"/>
                  </a:lnTo>
                  <a:lnTo>
                    <a:pt x="30623" y="42566"/>
                  </a:lnTo>
                  <a:lnTo>
                    <a:pt x="30500" y="42418"/>
                  </a:lnTo>
                  <a:lnTo>
                    <a:pt x="30401" y="42221"/>
                  </a:lnTo>
                  <a:lnTo>
                    <a:pt x="30327" y="41999"/>
                  </a:lnTo>
                  <a:lnTo>
                    <a:pt x="30228" y="41950"/>
                  </a:lnTo>
                  <a:lnTo>
                    <a:pt x="30154" y="41876"/>
                  </a:lnTo>
                  <a:lnTo>
                    <a:pt x="30006" y="41703"/>
                  </a:lnTo>
                  <a:lnTo>
                    <a:pt x="29932" y="41505"/>
                  </a:lnTo>
                  <a:lnTo>
                    <a:pt x="29858" y="41283"/>
                  </a:lnTo>
                  <a:lnTo>
                    <a:pt x="29759" y="41234"/>
                  </a:lnTo>
                  <a:lnTo>
                    <a:pt x="29685" y="41160"/>
                  </a:lnTo>
                  <a:lnTo>
                    <a:pt x="29537" y="40987"/>
                  </a:lnTo>
                  <a:lnTo>
                    <a:pt x="29439" y="40790"/>
                  </a:lnTo>
                  <a:lnTo>
                    <a:pt x="29389" y="40592"/>
                  </a:lnTo>
                  <a:lnTo>
                    <a:pt x="29291" y="40518"/>
                  </a:lnTo>
                  <a:lnTo>
                    <a:pt x="29192" y="40444"/>
                  </a:lnTo>
                  <a:lnTo>
                    <a:pt x="29118" y="40370"/>
                  </a:lnTo>
                  <a:lnTo>
                    <a:pt x="29068" y="40296"/>
                  </a:lnTo>
                  <a:lnTo>
                    <a:pt x="28970" y="40099"/>
                  </a:lnTo>
                  <a:lnTo>
                    <a:pt x="28920" y="39877"/>
                  </a:lnTo>
                  <a:lnTo>
                    <a:pt x="28772" y="39803"/>
                  </a:lnTo>
                  <a:lnTo>
                    <a:pt x="28723" y="39753"/>
                  </a:lnTo>
                  <a:lnTo>
                    <a:pt x="28698" y="39679"/>
                  </a:lnTo>
                  <a:lnTo>
                    <a:pt x="28649" y="39556"/>
                  </a:lnTo>
                  <a:lnTo>
                    <a:pt x="28674" y="39408"/>
                  </a:lnTo>
                  <a:lnTo>
                    <a:pt x="28550" y="39359"/>
                  </a:lnTo>
                  <a:lnTo>
                    <a:pt x="28452" y="39309"/>
                  </a:lnTo>
                  <a:lnTo>
                    <a:pt x="28353" y="39235"/>
                  </a:lnTo>
                  <a:lnTo>
                    <a:pt x="28279" y="39137"/>
                  </a:lnTo>
                  <a:lnTo>
                    <a:pt x="28229" y="39038"/>
                  </a:lnTo>
                  <a:lnTo>
                    <a:pt x="28205" y="38939"/>
                  </a:lnTo>
                  <a:lnTo>
                    <a:pt x="28205" y="38816"/>
                  </a:lnTo>
                  <a:lnTo>
                    <a:pt x="28205" y="38692"/>
                  </a:lnTo>
                  <a:lnTo>
                    <a:pt x="28081" y="38643"/>
                  </a:lnTo>
                  <a:lnTo>
                    <a:pt x="27958" y="38594"/>
                  </a:lnTo>
                  <a:lnTo>
                    <a:pt x="27884" y="38520"/>
                  </a:lnTo>
                  <a:lnTo>
                    <a:pt x="27810" y="38446"/>
                  </a:lnTo>
                  <a:lnTo>
                    <a:pt x="27761" y="38347"/>
                  </a:lnTo>
                  <a:lnTo>
                    <a:pt x="27736" y="38223"/>
                  </a:lnTo>
                  <a:lnTo>
                    <a:pt x="27711" y="38100"/>
                  </a:lnTo>
                  <a:lnTo>
                    <a:pt x="27736" y="37977"/>
                  </a:lnTo>
                  <a:lnTo>
                    <a:pt x="27588" y="37927"/>
                  </a:lnTo>
                  <a:lnTo>
                    <a:pt x="27489" y="37878"/>
                  </a:lnTo>
                  <a:lnTo>
                    <a:pt x="27390" y="37829"/>
                  </a:lnTo>
                  <a:lnTo>
                    <a:pt x="27341" y="37730"/>
                  </a:lnTo>
                  <a:lnTo>
                    <a:pt x="27292" y="37631"/>
                  </a:lnTo>
                  <a:lnTo>
                    <a:pt x="27267" y="37533"/>
                  </a:lnTo>
                  <a:lnTo>
                    <a:pt x="27242" y="37409"/>
                  </a:lnTo>
                  <a:lnTo>
                    <a:pt x="27267" y="37261"/>
                  </a:lnTo>
                  <a:lnTo>
                    <a:pt x="27193" y="37286"/>
                  </a:lnTo>
                  <a:lnTo>
                    <a:pt x="27119" y="37261"/>
                  </a:lnTo>
                  <a:lnTo>
                    <a:pt x="27094" y="37236"/>
                  </a:lnTo>
                  <a:lnTo>
                    <a:pt x="27045" y="37187"/>
                  </a:lnTo>
                  <a:lnTo>
                    <a:pt x="27020" y="37088"/>
                  </a:lnTo>
                  <a:lnTo>
                    <a:pt x="27020" y="36990"/>
                  </a:lnTo>
                  <a:lnTo>
                    <a:pt x="26700" y="36447"/>
                  </a:lnTo>
                  <a:lnTo>
                    <a:pt x="26576" y="36397"/>
                  </a:lnTo>
                  <a:lnTo>
                    <a:pt x="26453" y="36323"/>
                  </a:lnTo>
                  <a:lnTo>
                    <a:pt x="26379" y="36299"/>
                  </a:lnTo>
                  <a:lnTo>
                    <a:pt x="26354" y="36225"/>
                  </a:lnTo>
                  <a:lnTo>
                    <a:pt x="26329" y="36175"/>
                  </a:lnTo>
                  <a:lnTo>
                    <a:pt x="26305" y="36077"/>
                  </a:lnTo>
                  <a:lnTo>
                    <a:pt x="26132" y="35953"/>
                  </a:lnTo>
                  <a:lnTo>
                    <a:pt x="26009" y="35781"/>
                  </a:lnTo>
                  <a:lnTo>
                    <a:pt x="25910" y="35583"/>
                  </a:lnTo>
                  <a:lnTo>
                    <a:pt x="25836" y="35361"/>
                  </a:lnTo>
                  <a:lnTo>
                    <a:pt x="25737" y="35312"/>
                  </a:lnTo>
                  <a:lnTo>
                    <a:pt x="25663" y="35238"/>
                  </a:lnTo>
                  <a:lnTo>
                    <a:pt x="25515" y="35065"/>
                  </a:lnTo>
                  <a:lnTo>
                    <a:pt x="25441" y="34868"/>
                  </a:lnTo>
                  <a:lnTo>
                    <a:pt x="25367" y="34670"/>
                  </a:lnTo>
                  <a:lnTo>
                    <a:pt x="25268" y="34596"/>
                  </a:lnTo>
                  <a:lnTo>
                    <a:pt x="25170" y="34522"/>
                  </a:lnTo>
                  <a:lnTo>
                    <a:pt x="25046" y="34349"/>
                  </a:lnTo>
                  <a:lnTo>
                    <a:pt x="24948" y="34177"/>
                  </a:lnTo>
                  <a:lnTo>
                    <a:pt x="24898" y="33955"/>
                  </a:lnTo>
                  <a:lnTo>
                    <a:pt x="24799" y="33880"/>
                  </a:lnTo>
                  <a:lnTo>
                    <a:pt x="24701" y="33831"/>
                  </a:lnTo>
                  <a:lnTo>
                    <a:pt x="24553" y="33658"/>
                  </a:lnTo>
                  <a:lnTo>
                    <a:pt x="24479" y="33461"/>
                  </a:lnTo>
                  <a:lnTo>
                    <a:pt x="24405" y="33239"/>
                  </a:lnTo>
                  <a:lnTo>
                    <a:pt x="24306" y="33190"/>
                  </a:lnTo>
                  <a:lnTo>
                    <a:pt x="24232" y="33116"/>
                  </a:lnTo>
                  <a:lnTo>
                    <a:pt x="24158" y="33041"/>
                  </a:lnTo>
                  <a:lnTo>
                    <a:pt x="24084" y="32943"/>
                  </a:lnTo>
                  <a:lnTo>
                    <a:pt x="23985" y="32745"/>
                  </a:lnTo>
                  <a:lnTo>
                    <a:pt x="23936" y="32523"/>
                  </a:lnTo>
                  <a:lnTo>
                    <a:pt x="23812" y="32449"/>
                  </a:lnTo>
                  <a:lnTo>
                    <a:pt x="23763" y="32400"/>
                  </a:lnTo>
                  <a:lnTo>
                    <a:pt x="23714" y="32351"/>
                  </a:lnTo>
                  <a:lnTo>
                    <a:pt x="23689" y="32203"/>
                  </a:lnTo>
                  <a:lnTo>
                    <a:pt x="23714" y="32054"/>
                  </a:lnTo>
                  <a:lnTo>
                    <a:pt x="23566" y="32005"/>
                  </a:lnTo>
                  <a:lnTo>
                    <a:pt x="23467" y="31956"/>
                  </a:lnTo>
                  <a:lnTo>
                    <a:pt x="23393" y="31882"/>
                  </a:lnTo>
                  <a:lnTo>
                    <a:pt x="23319" y="31808"/>
                  </a:lnTo>
                  <a:lnTo>
                    <a:pt x="23270" y="31709"/>
                  </a:lnTo>
                  <a:lnTo>
                    <a:pt x="23245" y="31610"/>
                  </a:lnTo>
                  <a:lnTo>
                    <a:pt x="23220" y="31487"/>
                  </a:lnTo>
                  <a:lnTo>
                    <a:pt x="23220" y="31339"/>
                  </a:lnTo>
                  <a:lnTo>
                    <a:pt x="23097" y="31314"/>
                  </a:lnTo>
                  <a:lnTo>
                    <a:pt x="22998" y="31240"/>
                  </a:lnTo>
                  <a:lnTo>
                    <a:pt x="22899" y="31191"/>
                  </a:lnTo>
                  <a:lnTo>
                    <a:pt x="22825" y="31092"/>
                  </a:lnTo>
                  <a:lnTo>
                    <a:pt x="22776" y="30993"/>
                  </a:lnTo>
                  <a:lnTo>
                    <a:pt x="22751" y="30895"/>
                  </a:lnTo>
                  <a:lnTo>
                    <a:pt x="22751" y="30771"/>
                  </a:lnTo>
                  <a:lnTo>
                    <a:pt x="22751" y="30623"/>
                  </a:lnTo>
                  <a:lnTo>
                    <a:pt x="22628" y="30599"/>
                  </a:lnTo>
                  <a:lnTo>
                    <a:pt x="22505" y="30549"/>
                  </a:lnTo>
                  <a:lnTo>
                    <a:pt x="22431" y="30475"/>
                  </a:lnTo>
                  <a:lnTo>
                    <a:pt x="22357" y="30401"/>
                  </a:lnTo>
                  <a:lnTo>
                    <a:pt x="22307" y="30302"/>
                  </a:lnTo>
                  <a:lnTo>
                    <a:pt x="22283" y="30179"/>
                  </a:lnTo>
                  <a:lnTo>
                    <a:pt x="22283" y="30056"/>
                  </a:lnTo>
                  <a:lnTo>
                    <a:pt x="22283" y="29932"/>
                  </a:lnTo>
                  <a:lnTo>
                    <a:pt x="22159" y="29932"/>
                  </a:lnTo>
                  <a:lnTo>
                    <a:pt x="22110" y="29883"/>
                  </a:lnTo>
                  <a:lnTo>
                    <a:pt x="22085" y="29858"/>
                  </a:lnTo>
                  <a:lnTo>
                    <a:pt x="22060" y="29760"/>
                  </a:lnTo>
                  <a:lnTo>
                    <a:pt x="22036" y="29636"/>
                  </a:lnTo>
                  <a:lnTo>
                    <a:pt x="21912" y="29291"/>
                  </a:lnTo>
                  <a:lnTo>
                    <a:pt x="21789" y="29044"/>
                  </a:lnTo>
                  <a:lnTo>
                    <a:pt x="21641" y="28822"/>
                  </a:lnTo>
                  <a:lnTo>
                    <a:pt x="21468" y="28600"/>
                  </a:lnTo>
                  <a:lnTo>
                    <a:pt x="21271" y="28402"/>
                  </a:lnTo>
                  <a:lnTo>
                    <a:pt x="21123" y="28353"/>
                  </a:lnTo>
                  <a:lnTo>
                    <a:pt x="20999" y="28304"/>
                  </a:lnTo>
                  <a:lnTo>
                    <a:pt x="20950" y="28254"/>
                  </a:lnTo>
                  <a:lnTo>
                    <a:pt x="20901" y="28180"/>
                  </a:lnTo>
                  <a:lnTo>
                    <a:pt x="20876" y="28106"/>
                  </a:lnTo>
                  <a:lnTo>
                    <a:pt x="20851" y="28032"/>
                  </a:lnTo>
                  <a:lnTo>
                    <a:pt x="20777" y="27958"/>
                  </a:lnTo>
                  <a:lnTo>
                    <a:pt x="20679" y="27884"/>
                  </a:lnTo>
                  <a:lnTo>
                    <a:pt x="20555" y="27736"/>
                  </a:lnTo>
                  <a:lnTo>
                    <a:pt x="20456" y="27539"/>
                  </a:lnTo>
                  <a:lnTo>
                    <a:pt x="20382" y="27317"/>
                  </a:lnTo>
                  <a:lnTo>
                    <a:pt x="20284" y="27267"/>
                  </a:lnTo>
                  <a:lnTo>
                    <a:pt x="20210" y="27193"/>
                  </a:lnTo>
                  <a:lnTo>
                    <a:pt x="20062" y="27021"/>
                  </a:lnTo>
                  <a:lnTo>
                    <a:pt x="19988" y="26823"/>
                  </a:lnTo>
                  <a:lnTo>
                    <a:pt x="19914" y="26601"/>
                  </a:lnTo>
                  <a:lnTo>
                    <a:pt x="19815" y="26552"/>
                  </a:lnTo>
                  <a:lnTo>
                    <a:pt x="19716" y="26478"/>
                  </a:lnTo>
                  <a:lnTo>
                    <a:pt x="19593" y="26305"/>
                  </a:lnTo>
                  <a:lnTo>
                    <a:pt x="19494" y="26107"/>
                  </a:lnTo>
                  <a:lnTo>
                    <a:pt x="19445" y="25885"/>
                  </a:lnTo>
                  <a:lnTo>
                    <a:pt x="19346" y="25836"/>
                  </a:lnTo>
                  <a:lnTo>
                    <a:pt x="19247" y="25762"/>
                  </a:lnTo>
                  <a:lnTo>
                    <a:pt x="19173" y="25688"/>
                  </a:lnTo>
                  <a:lnTo>
                    <a:pt x="19124" y="25614"/>
                  </a:lnTo>
                  <a:lnTo>
                    <a:pt x="19025" y="25417"/>
                  </a:lnTo>
                  <a:lnTo>
                    <a:pt x="18976" y="25194"/>
                  </a:lnTo>
                  <a:lnTo>
                    <a:pt x="18828" y="25120"/>
                  </a:lnTo>
                  <a:lnTo>
                    <a:pt x="18779" y="25071"/>
                  </a:lnTo>
                  <a:lnTo>
                    <a:pt x="18754" y="24997"/>
                  </a:lnTo>
                  <a:lnTo>
                    <a:pt x="18704" y="24874"/>
                  </a:lnTo>
                  <a:lnTo>
                    <a:pt x="18729" y="24701"/>
                  </a:lnTo>
                  <a:lnTo>
                    <a:pt x="18606" y="24676"/>
                  </a:lnTo>
                  <a:lnTo>
                    <a:pt x="18482" y="24602"/>
                  </a:lnTo>
                  <a:lnTo>
                    <a:pt x="18408" y="24553"/>
                  </a:lnTo>
                  <a:lnTo>
                    <a:pt x="18334" y="24454"/>
                  </a:lnTo>
                  <a:lnTo>
                    <a:pt x="18285" y="24355"/>
                  </a:lnTo>
                  <a:lnTo>
                    <a:pt x="18260" y="24257"/>
                  </a:lnTo>
                  <a:lnTo>
                    <a:pt x="18260" y="24133"/>
                  </a:lnTo>
                  <a:lnTo>
                    <a:pt x="18260" y="24010"/>
                  </a:lnTo>
                  <a:lnTo>
                    <a:pt x="18014" y="23862"/>
                  </a:lnTo>
                  <a:lnTo>
                    <a:pt x="17841" y="23689"/>
                  </a:lnTo>
                  <a:lnTo>
                    <a:pt x="17717" y="23516"/>
                  </a:lnTo>
                  <a:lnTo>
                    <a:pt x="17643" y="23319"/>
                  </a:lnTo>
                  <a:lnTo>
                    <a:pt x="17619" y="23122"/>
                  </a:lnTo>
                  <a:lnTo>
                    <a:pt x="17619" y="22875"/>
                  </a:lnTo>
                  <a:lnTo>
                    <a:pt x="17643" y="22628"/>
                  </a:lnTo>
                  <a:lnTo>
                    <a:pt x="17717" y="22357"/>
                  </a:lnTo>
                  <a:lnTo>
                    <a:pt x="18729" y="18384"/>
                  </a:lnTo>
                  <a:lnTo>
                    <a:pt x="19716" y="14386"/>
                  </a:lnTo>
                  <a:lnTo>
                    <a:pt x="20703" y="10389"/>
                  </a:lnTo>
                  <a:lnTo>
                    <a:pt x="21715" y="6391"/>
                  </a:lnTo>
                  <a:lnTo>
                    <a:pt x="21764" y="6120"/>
                  </a:lnTo>
                  <a:lnTo>
                    <a:pt x="21814" y="5898"/>
                  </a:lnTo>
                  <a:lnTo>
                    <a:pt x="21789" y="5700"/>
                  </a:lnTo>
                  <a:lnTo>
                    <a:pt x="21764" y="5528"/>
                  </a:lnTo>
                  <a:lnTo>
                    <a:pt x="21912" y="5330"/>
                  </a:lnTo>
                  <a:lnTo>
                    <a:pt x="21986" y="5231"/>
                  </a:lnTo>
                  <a:lnTo>
                    <a:pt x="22110" y="5133"/>
                  </a:lnTo>
                  <a:lnTo>
                    <a:pt x="21986" y="4985"/>
                  </a:lnTo>
                  <a:lnTo>
                    <a:pt x="21838" y="4861"/>
                  </a:lnTo>
                  <a:lnTo>
                    <a:pt x="18236" y="3924"/>
                  </a:lnTo>
                  <a:lnTo>
                    <a:pt x="14633" y="2937"/>
                  </a:lnTo>
                  <a:lnTo>
                    <a:pt x="11030" y="1950"/>
                  </a:lnTo>
                  <a:lnTo>
                    <a:pt x="7452" y="938"/>
                  </a:lnTo>
                  <a:lnTo>
                    <a:pt x="6440" y="642"/>
                  </a:lnTo>
                  <a:lnTo>
                    <a:pt x="5922" y="494"/>
                  </a:lnTo>
                  <a:lnTo>
                    <a:pt x="5404" y="370"/>
                  </a:lnTo>
                  <a:lnTo>
                    <a:pt x="5034" y="296"/>
                  </a:lnTo>
                  <a:lnTo>
                    <a:pt x="4713" y="222"/>
                  </a:lnTo>
                  <a:lnTo>
                    <a:pt x="4442" y="123"/>
                  </a:lnTo>
                  <a:lnTo>
                    <a:pt x="4220" y="0"/>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5"/>
            <p:cNvSpPr/>
            <p:nvPr/>
          </p:nvSpPr>
          <p:spPr>
            <a:xfrm>
              <a:off x="2753684" y="2629032"/>
              <a:ext cx="657949" cy="759682"/>
            </a:xfrm>
            <a:custGeom>
              <a:avLst/>
              <a:gdLst/>
              <a:ahLst/>
              <a:cxnLst/>
              <a:rect l="l" t="t" r="r" b="b"/>
              <a:pathLst>
                <a:path w="33042" h="38151" extrusionOk="0">
                  <a:moveTo>
                    <a:pt x="9278" y="1"/>
                  </a:moveTo>
                  <a:lnTo>
                    <a:pt x="9130" y="445"/>
                  </a:lnTo>
                  <a:lnTo>
                    <a:pt x="9032" y="642"/>
                  </a:lnTo>
                  <a:lnTo>
                    <a:pt x="8958" y="889"/>
                  </a:lnTo>
                  <a:lnTo>
                    <a:pt x="8760" y="1555"/>
                  </a:lnTo>
                  <a:lnTo>
                    <a:pt x="8736" y="1629"/>
                  </a:lnTo>
                  <a:lnTo>
                    <a:pt x="8711" y="1703"/>
                  </a:lnTo>
                  <a:lnTo>
                    <a:pt x="8587" y="1851"/>
                  </a:lnTo>
                  <a:lnTo>
                    <a:pt x="8489" y="2024"/>
                  </a:lnTo>
                  <a:lnTo>
                    <a:pt x="8341" y="2345"/>
                  </a:lnTo>
                  <a:lnTo>
                    <a:pt x="8217" y="2666"/>
                  </a:lnTo>
                  <a:lnTo>
                    <a:pt x="8119" y="3011"/>
                  </a:lnTo>
                  <a:lnTo>
                    <a:pt x="8045" y="3332"/>
                  </a:lnTo>
                  <a:lnTo>
                    <a:pt x="7897" y="4023"/>
                  </a:lnTo>
                  <a:lnTo>
                    <a:pt x="7798" y="4418"/>
                  </a:lnTo>
                  <a:lnTo>
                    <a:pt x="7625" y="4813"/>
                  </a:lnTo>
                  <a:lnTo>
                    <a:pt x="7477" y="5084"/>
                  </a:lnTo>
                  <a:lnTo>
                    <a:pt x="7428" y="5183"/>
                  </a:lnTo>
                  <a:lnTo>
                    <a:pt x="7354" y="5257"/>
                  </a:lnTo>
                  <a:lnTo>
                    <a:pt x="7280" y="5281"/>
                  </a:lnTo>
                  <a:lnTo>
                    <a:pt x="7206" y="5257"/>
                  </a:lnTo>
                  <a:lnTo>
                    <a:pt x="7132" y="5183"/>
                  </a:lnTo>
                  <a:lnTo>
                    <a:pt x="7058" y="5059"/>
                  </a:lnTo>
                  <a:lnTo>
                    <a:pt x="6959" y="4911"/>
                  </a:lnTo>
                  <a:lnTo>
                    <a:pt x="6860" y="4788"/>
                  </a:lnTo>
                  <a:lnTo>
                    <a:pt x="6761" y="4689"/>
                  </a:lnTo>
                  <a:lnTo>
                    <a:pt x="6663" y="4590"/>
                  </a:lnTo>
                  <a:lnTo>
                    <a:pt x="6515" y="4516"/>
                  </a:lnTo>
                  <a:lnTo>
                    <a:pt x="6367" y="4442"/>
                  </a:lnTo>
                  <a:lnTo>
                    <a:pt x="6120" y="4368"/>
                  </a:lnTo>
                  <a:lnTo>
                    <a:pt x="5577" y="4368"/>
                  </a:lnTo>
                  <a:lnTo>
                    <a:pt x="5231" y="4418"/>
                  </a:lnTo>
                  <a:lnTo>
                    <a:pt x="4911" y="4442"/>
                  </a:lnTo>
                  <a:lnTo>
                    <a:pt x="4590" y="4467"/>
                  </a:lnTo>
                  <a:lnTo>
                    <a:pt x="4664" y="4665"/>
                  </a:lnTo>
                  <a:lnTo>
                    <a:pt x="4713" y="4862"/>
                  </a:lnTo>
                  <a:lnTo>
                    <a:pt x="4763" y="5059"/>
                  </a:lnTo>
                  <a:lnTo>
                    <a:pt x="4787" y="5257"/>
                  </a:lnTo>
                  <a:lnTo>
                    <a:pt x="4787" y="5676"/>
                  </a:lnTo>
                  <a:lnTo>
                    <a:pt x="4763" y="6071"/>
                  </a:lnTo>
                  <a:lnTo>
                    <a:pt x="4689" y="6885"/>
                  </a:lnTo>
                  <a:lnTo>
                    <a:pt x="4664" y="7280"/>
                  </a:lnTo>
                  <a:lnTo>
                    <a:pt x="4689" y="7675"/>
                  </a:lnTo>
                  <a:lnTo>
                    <a:pt x="4713" y="7946"/>
                  </a:lnTo>
                  <a:lnTo>
                    <a:pt x="4713" y="8193"/>
                  </a:lnTo>
                  <a:lnTo>
                    <a:pt x="4689" y="8391"/>
                  </a:lnTo>
                  <a:lnTo>
                    <a:pt x="4713" y="8588"/>
                  </a:lnTo>
                  <a:lnTo>
                    <a:pt x="4639" y="9156"/>
                  </a:lnTo>
                  <a:lnTo>
                    <a:pt x="4541" y="9723"/>
                  </a:lnTo>
                  <a:lnTo>
                    <a:pt x="4294" y="10834"/>
                  </a:lnTo>
                  <a:lnTo>
                    <a:pt x="4121" y="10908"/>
                  </a:lnTo>
                  <a:lnTo>
                    <a:pt x="3924" y="10982"/>
                  </a:lnTo>
                  <a:lnTo>
                    <a:pt x="3825" y="11006"/>
                  </a:lnTo>
                  <a:lnTo>
                    <a:pt x="3899" y="11450"/>
                  </a:lnTo>
                  <a:lnTo>
                    <a:pt x="3948" y="11919"/>
                  </a:lnTo>
                  <a:lnTo>
                    <a:pt x="3998" y="12363"/>
                  </a:lnTo>
                  <a:lnTo>
                    <a:pt x="4072" y="12832"/>
                  </a:lnTo>
                  <a:lnTo>
                    <a:pt x="4072" y="13128"/>
                  </a:lnTo>
                  <a:lnTo>
                    <a:pt x="4121" y="13375"/>
                  </a:lnTo>
                  <a:lnTo>
                    <a:pt x="4170" y="13597"/>
                  </a:lnTo>
                  <a:lnTo>
                    <a:pt x="4244" y="13795"/>
                  </a:lnTo>
                  <a:lnTo>
                    <a:pt x="4343" y="13967"/>
                  </a:lnTo>
                  <a:lnTo>
                    <a:pt x="4541" y="14362"/>
                  </a:lnTo>
                  <a:lnTo>
                    <a:pt x="4615" y="14560"/>
                  </a:lnTo>
                  <a:lnTo>
                    <a:pt x="4689" y="14782"/>
                  </a:lnTo>
                  <a:lnTo>
                    <a:pt x="4713" y="14930"/>
                  </a:lnTo>
                  <a:lnTo>
                    <a:pt x="4763" y="15028"/>
                  </a:lnTo>
                  <a:lnTo>
                    <a:pt x="4837" y="15103"/>
                  </a:lnTo>
                  <a:lnTo>
                    <a:pt x="4935" y="15177"/>
                  </a:lnTo>
                  <a:lnTo>
                    <a:pt x="5083" y="15349"/>
                  </a:lnTo>
                  <a:lnTo>
                    <a:pt x="5207" y="15473"/>
                  </a:lnTo>
                  <a:lnTo>
                    <a:pt x="5256" y="15571"/>
                  </a:lnTo>
                  <a:lnTo>
                    <a:pt x="5281" y="15695"/>
                  </a:lnTo>
                  <a:lnTo>
                    <a:pt x="5281" y="15818"/>
                  </a:lnTo>
                  <a:lnTo>
                    <a:pt x="5182" y="15917"/>
                  </a:lnTo>
                  <a:lnTo>
                    <a:pt x="5059" y="16016"/>
                  </a:lnTo>
                  <a:lnTo>
                    <a:pt x="4787" y="16213"/>
                  </a:lnTo>
                  <a:lnTo>
                    <a:pt x="4664" y="16287"/>
                  </a:lnTo>
                  <a:lnTo>
                    <a:pt x="4541" y="16386"/>
                  </a:lnTo>
                  <a:lnTo>
                    <a:pt x="4442" y="16509"/>
                  </a:lnTo>
                  <a:lnTo>
                    <a:pt x="4368" y="16632"/>
                  </a:lnTo>
                  <a:lnTo>
                    <a:pt x="4343" y="16657"/>
                  </a:lnTo>
                  <a:lnTo>
                    <a:pt x="4244" y="16682"/>
                  </a:lnTo>
                  <a:lnTo>
                    <a:pt x="4195" y="16706"/>
                  </a:lnTo>
                  <a:lnTo>
                    <a:pt x="4170" y="16756"/>
                  </a:lnTo>
                  <a:lnTo>
                    <a:pt x="3800" y="17003"/>
                  </a:lnTo>
                  <a:lnTo>
                    <a:pt x="3751" y="17052"/>
                  </a:lnTo>
                  <a:lnTo>
                    <a:pt x="3529" y="17274"/>
                  </a:lnTo>
                  <a:lnTo>
                    <a:pt x="3307" y="17545"/>
                  </a:lnTo>
                  <a:lnTo>
                    <a:pt x="3183" y="17768"/>
                  </a:lnTo>
                  <a:lnTo>
                    <a:pt x="3085" y="18014"/>
                  </a:lnTo>
                  <a:lnTo>
                    <a:pt x="2912" y="18508"/>
                  </a:lnTo>
                  <a:lnTo>
                    <a:pt x="2789" y="19026"/>
                  </a:lnTo>
                  <a:lnTo>
                    <a:pt x="2690" y="19273"/>
                  </a:lnTo>
                  <a:lnTo>
                    <a:pt x="2591" y="19520"/>
                  </a:lnTo>
                  <a:lnTo>
                    <a:pt x="2369" y="19914"/>
                  </a:lnTo>
                  <a:lnTo>
                    <a:pt x="2122" y="20285"/>
                  </a:lnTo>
                  <a:lnTo>
                    <a:pt x="2098" y="20285"/>
                  </a:lnTo>
                  <a:lnTo>
                    <a:pt x="2122" y="20309"/>
                  </a:lnTo>
                  <a:lnTo>
                    <a:pt x="1999" y="20531"/>
                  </a:lnTo>
                  <a:lnTo>
                    <a:pt x="1876" y="20778"/>
                  </a:lnTo>
                  <a:lnTo>
                    <a:pt x="1802" y="21025"/>
                  </a:lnTo>
                  <a:lnTo>
                    <a:pt x="1727" y="21321"/>
                  </a:lnTo>
                  <a:lnTo>
                    <a:pt x="1727" y="21592"/>
                  </a:lnTo>
                  <a:lnTo>
                    <a:pt x="1752" y="21839"/>
                  </a:lnTo>
                  <a:lnTo>
                    <a:pt x="1826" y="22357"/>
                  </a:lnTo>
                  <a:lnTo>
                    <a:pt x="1851" y="22678"/>
                  </a:lnTo>
                  <a:lnTo>
                    <a:pt x="1876" y="23024"/>
                  </a:lnTo>
                  <a:lnTo>
                    <a:pt x="1876" y="23369"/>
                  </a:lnTo>
                  <a:lnTo>
                    <a:pt x="1851" y="23690"/>
                  </a:lnTo>
                  <a:lnTo>
                    <a:pt x="1826" y="23838"/>
                  </a:lnTo>
                  <a:lnTo>
                    <a:pt x="1802" y="23986"/>
                  </a:lnTo>
                  <a:lnTo>
                    <a:pt x="1752" y="24109"/>
                  </a:lnTo>
                  <a:lnTo>
                    <a:pt x="1678" y="24208"/>
                  </a:lnTo>
                  <a:lnTo>
                    <a:pt x="1604" y="24307"/>
                  </a:lnTo>
                  <a:lnTo>
                    <a:pt x="1505" y="24381"/>
                  </a:lnTo>
                  <a:lnTo>
                    <a:pt x="1308" y="24504"/>
                  </a:lnTo>
                  <a:lnTo>
                    <a:pt x="444" y="24455"/>
                  </a:lnTo>
                  <a:lnTo>
                    <a:pt x="395" y="24479"/>
                  </a:lnTo>
                  <a:lnTo>
                    <a:pt x="296" y="24578"/>
                  </a:lnTo>
                  <a:lnTo>
                    <a:pt x="198" y="24677"/>
                  </a:lnTo>
                  <a:lnTo>
                    <a:pt x="124" y="24776"/>
                  </a:lnTo>
                  <a:lnTo>
                    <a:pt x="74" y="24899"/>
                  </a:lnTo>
                  <a:lnTo>
                    <a:pt x="25" y="25096"/>
                  </a:lnTo>
                  <a:lnTo>
                    <a:pt x="0" y="25318"/>
                  </a:lnTo>
                  <a:lnTo>
                    <a:pt x="0" y="25491"/>
                  </a:lnTo>
                  <a:lnTo>
                    <a:pt x="25" y="25664"/>
                  </a:lnTo>
                  <a:lnTo>
                    <a:pt x="50" y="25812"/>
                  </a:lnTo>
                  <a:lnTo>
                    <a:pt x="99" y="25935"/>
                  </a:lnTo>
                  <a:lnTo>
                    <a:pt x="148" y="26059"/>
                  </a:lnTo>
                  <a:lnTo>
                    <a:pt x="222" y="26182"/>
                  </a:lnTo>
                  <a:lnTo>
                    <a:pt x="395" y="26355"/>
                  </a:lnTo>
                  <a:lnTo>
                    <a:pt x="592" y="26503"/>
                  </a:lnTo>
                  <a:lnTo>
                    <a:pt x="790" y="26626"/>
                  </a:lnTo>
                  <a:lnTo>
                    <a:pt x="1160" y="26774"/>
                  </a:lnTo>
                  <a:lnTo>
                    <a:pt x="1333" y="26848"/>
                  </a:lnTo>
                  <a:lnTo>
                    <a:pt x="1505" y="26922"/>
                  </a:lnTo>
                  <a:lnTo>
                    <a:pt x="6120" y="29661"/>
                  </a:lnTo>
                  <a:lnTo>
                    <a:pt x="10710" y="32376"/>
                  </a:lnTo>
                  <a:lnTo>
                    <a:pt x="16879" y="36003"/>
                  </a:lnTo>
                  <a:lnTo>
                    <a:pt x="17397" y="36275"/>
                  </a:lnTo>
                  <a:lnTo>
                    <a:pt x="17915" y="36497"/>
                  </a:lnTo>
                  <a:lnTo>
                    <a:pt x="18458" y="36669"/>
                  </a:lnTo>
                  <a:lnTo>
                    <a:pt x="19001" y="36793"/>
                  </a:lnTo>
                  <a:lnTo>
                    <a:pt x="21616" y="37188"/>
                  </a:lnTo>
                  <a:lnTo>
                    <a:pt x="24380" y="37632"/>
                  </a:lnTo>
                  <a:lnTo>
                    <a:pt x="25762" y="37854"/>
                  </a:lnTo>
                  <a:lnTo>
                    <a:pt x="27169" y="38101"/>
                  </a:lnTo>
                  <a:lnTo>
                    <a:pt x="27391" y="38125"/>
                  </a:lnTo>
                  <a:lnTo>
                    <a:pt x="27613" y="38150"/>
                  </a:lnTo>
                  <a:lnTo>
                    <a:pt x="27785" y="38125"/>
                  </a:lnTo>
                  <a:lnTo>
                    <a:pt x="27934" y="38101"/>
                  </a:lnTo>
                  <a:lnTo>
                    <a:pt x="28057" y="38051"/>
                  </a:lnTo>
                  <a:lnTo>
                    <a:pt x="28156" y="38002"/>
                  </a:lnTo>
                  <a:lnTo>
                    <a:pt x="28254" y="37903"/>
                  </a:lnTo>
                  <a:lnTo>
                    <a:pt x="28353" y="37829"/>
                  </a:lnTo>
                  <a:lnTo>
                    <a:pt x="28427" y="37706"/>
                  </a:lnTo>
                  <a:lnTo>
                    <a:pt x="28476" y="37607"/>
                  </a:lnTo>
                  <a:lnTo>
                    <a:pt x="28427" y="37484"/>
                  </a:lnTo>
                  <a:lnTo>
                    <a:pt x="28402" y="37360"/>
                  </a:lnTo>
                  <a:lnTo>
                    <a:pt x="28402" y="37188"/>
                  </a:lnTo>
                  <a:lnTo>
                    <a:pt x="28427" y="36990"/>
                  </a:lnTo>
                  <a:lnTo>
                    <a:pt x="29784" y="27391"/>
                  </a:lnTo>
                  <a:lnTo>
                    <a:pt x="31117" y="17792"/>
                  </a:lnTo>
                  <a:lnTo>
                    <a:pt x="31141" y="17595"/>
                  </a:lnTo>
                  <a:lnTo>
                    <a:pt x="31215" y="16978"/>
                  </a:lnTo>
                  <a:lnTo>
                    <a:pt x="31265" y="16361"/>
                  </a:lnTo>
                  <a:lnTo>
                    <a:pt x="31339" y="15744"/>
                  </a:lnTo>
                  <a:lnTo>
                    <a:pt x="31438" y="15127"/>
                  </a:lnTo>
                  <a:lnTo>
                    <a:pt x="31462" y="14905"/>
                  </a:lnTo>
                  <a:lnTo>
                    <a:pt x="31512" y="14905"/>
                  </a:lnTo>
                  <a:lnTo>
                    <a:pt x="31931" y="11821"/>
                  </a:lnTo>
                  <a:lnTo>
                    <a:pt x="31931" y="11747"/>
                  </a:lnTo>
                  <a:lnTo>
                    <a:pt x="32202" y="10217"/>
                  </a:lnTo>
                  <a:lnTo>
                    <a:pt x="32301" y="9452"/>
                  </a:lnTo>
                  <a:lnTo>
                    <a:pt x="32375" y="8687"/>
                  </a:lnTo>
                  <a:lnTo>
                    <a:pt x="32400" y="8317"/>
                  </a:lnTo>
                  <a:lnTo>
                    <a:pt x="32449" y="7971"/>
                  </a:lnTo>
                  <a:lnTo>
                    <a:pt x="32573" y="7256"/>
                  </a:lnTo>
                  <a:lnTo>
                    <a:pt x="32696" y="6540"/>
                  </a:lnTo>
                  <a:lnTo>
                    <a:pt x="32745" y="6170"/>
                  </a:lnTo>
                  <a:lnTo>
                    <a:pt x="32770" y="5800"/>
                  </a:lnTo>
                  <a:lnTo>
                    <a:pt x="32819" y="5503"/>
                  </a:lnTo>
                  <a:lnTo>
                    <a:pt x="32844" y="5207"/>
                  </a:lnTo>
                  <a:lnTo>
                    <a:pt x="32869" y="4911"/>
                  </a:lnTo>
                  <a:lnTo>
                    <a:pt x="32918" y="4590"/>
                  </a:lnTo>
                  <a:lnTo>
                    <a:pt x="33017" y="4146"/>
                  </a:lnTo>
                  <a:lnTo>
                    <a:pt x="33041" y="3924"/>
                  </a:lnTo>
                  <a:lnTo>
                    <a:pt x="33041" y="3801"/>
                  </a:lnTo>
                  <a:lnTo>
                    <a:pt x="32967" y="3801"/>
                  </a:lnTo>
                  <a:lnTo>
                    <a:pt x="32844" y="3776"/>
                  </a:lnTo>
                  <a:lnTo>
                    <a:pt x="32400" y="3677"/>
                  </a:lnTo>
                  <a:lnTo>
                    <a:pt x="31832" y="3554"/>
                  </a:lnTo>
                  <a:lnTo>
                    <a:pt x="31265" y="3431"/>
                  </a:lnTo>
                  <a:lnTo>
                    <a:pt x="21148" y="1851"/>
                  </a:lnTo>
                  <a:lnTo>
                    <a:pt x="11030" y="272"/>
                  </a:lnTo>
                  <a:lnTo>
                    <a:pt x="10512" y="173"/>
                  </a:lnTo>
                  <a:lnTo>
                    <a:pt x="10093" y="124"/>
                  </a:lnTo>
                  <a:lnTo>
                    <a:pt x="9624" y="124"/>
                  </a:lnTo>
                  <a:lnTo>
                    <a:pt x="9500" y="149"/>
                  </a:lnTo>
                  <a:lnTo>
                    <a:pt x="9377" y="75"/>
                  </a:lnTo>
                  <a:lnTo>
                    <a:pt x="9278" y="1"/>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5"/>
            <p:cNvSpPr/>
            <p:nvPr/>
          </p:nvSpPr>
          <p:spPr>
            <a:xfrm>
              <a:off x="3412111" y="2211866"/>
              <a:ext cx="702652" cy="560676"/>
            </a:xfrm>
            <a:custGeom>
              <a:avLst/>
              <a:gdLst/>
              <a:ahLst/>
              <a:cxnLst/>
              <a:rect l="l" t="t" r="r" b="b"/>
              <a:pathLst>
                <a:path w="35287" h="28157" extrusionOk="0">
                  <a:moveTo>
                    <a:pt x="3282" y="1"/>
                  </a:moveTo>
                  <a:lnTo>
                    <a:pt x="3109" y="124"/>
                  </a:lnTo>
                  <a:lnTo>
                    <a:pt x="3134" y="149"/>
                  </a:lnTo>
                  <a:lnTo>
                    <a:pt x="3257" y="371"/>
                  </a:lnTo>
                  <a:lnTo>
                    <a:pt x="3356" y="593"/>
                  </a:lnTo>
                  <a:lnTo>
                    <a:pt x="3257" y="766"/>
                  </a:lnTo>
                  <a:lnTo>
                    <a:pt x="3183" y="963"/>
                  </a:lnTo>
                  <a:lnTo>
                    <a:pt x="3134" y="1185"/>
                  </a:lnTo>
                  <a:lnTo>
                    <a:pt x="3109" y="1432"/>
                  </a:lnTo>
                  <a:lnTo>
                    <a:pt x="1629" y="12561"/>
                  </a:lnTo>
                  <a:lnTo>
                    <a:pt x="124" y="23665"/>
                  </a:lnTo>
                  <a:lnTo>
                    <a:pt x="99" y="23961"/>
                  </a:lnTo>
                  <a:lnTo>
                    <a:pt x="99" y="24307"/>
                  </a:lnTo>
                  <a:lnTo>
                    <a:pt x="74" y="24578"/>
                  </a:lnTo>
                  <a:lnTo>
                    <a:pt x="50" y="24677"/>
                  </a:lnTo>
                  <a:lnTo>
                    <a:pt x="25" y="24726"/>
                  </a:lnTo>
                  <a:lnTo>
                    <a:pt x="0" y="24751"/>
                  </a:lnTo>
                  <a:lnTo>
                    <a:pt x="124" y="24776"/>
                  </a:lnTo>
                  <a:lnTo>
                    <a:pt x="592" y="24776"/>
                  </a:lnTo>
                  <a:lnTo>
                    <a:pt x="839" y="24800"/>
                  </a:lnTo>
                  <a:lnTo>
                    <a:pt x="2542" y="24998"/>
                  </a:lnTo>
                  <a:lnTo>
                    <a:pt x="4220" y="25170"/>
                  </a:lnTo>
                  <a:lnTo>
                    <a:pt x="7625" y="25516"/>
                  </a:lnTo>
                  <a:lnTo>
                    <a:pt x="7748" y="25516"/>
                  </a:lnTo>
                  <a:lnTo>
                    <a:pt x="7946" y="25540"/>
                  </a:lnTo>
                  <a:lnTo>
                    <a:pt x="8489" y="25615"/>
                  </a:lnTo>
                  <a:lnTo>
                    <a:pt x="9056" y="25713"/>
                  </a:lnTo>
                  <a:lnTo>
                    <a:pt x="9476" y="25787"/>
                  </a:lnTo>
                  <a:lnTo>
                    <a:pt x="13399" y="26231"/>
                  </a:lnTo>
                  <a:lnTo>
                    <a:pt x="17323" y="26676"/>
                  </a:lnTo>
                  <a:lnTo>
                    <a:pt x="21839" y="27169"/>
                  </a:lnTo>
                  <a:lnTo>
                    <a:pt x="26330" y="27638"/>
                  </a:lnTo>
                  <a:lnTo>
                    <a:pt x="26478" y="27638"/>
                  </a:lnTo>
                  <a:lnTo>
                    <a:pt x="26675" y="27663"/>
                  </a:lnTo>
                  <a:lnTo>
                    <a:pt x="27095" y="27737"/>
                  </a:lnTo>
                  <a:lnTo>
                    <a:pt x="27514" y="27835"/>
                  </a:lnTo>
                  <a:lnTo>
                    <a:pt x="27687" y="27860"/>
                  </a:lnTo>
                  <a:lnTo>
                    <a:pt x="27785" y="27885"/>
                  </a:lnTo>
                  <a:lnTo>
                    <a:pt x="28131" y="27860"/>
                  </a:lnTo>
                  <a:lnTo>
                    <a:pt x="28254" y="27885"/>
                  </a:lnTo>
                  <a:lnTo>
                    <a:pt x="28378" y="27909"/>
                  </a:lnTo>
                  <a:lnTo>
                    <a:pt x="28476" y="27934"/>
                  </a:lnTo>
                  <a:lnTo>
                    <a:pt x="28550" y="28008"/>
                  </a:lnTo>
                  <a:lnTo>
                    <a:pt x="28600" y="28057"/>
                  </a:lnTo>
                  <a:lnTo>
                    <a:pt x="28649" y="28131"/>
                  </a:lnTo>
                  <a:lnTo>
                    <a:pt x="29167" y="28156"/>
                  </a:lnTo>
                  <a:lnTo>
                    <a:pt x="29266" y="28156"/>
                  </a:lnTo>
                  <a:lnTo>
                    <a:pt x="29365" y="28057"/>
                  </a:lnTo>
                  <a:lnTo>
                    <a:pt x="29488" y="27983"/>
                  </a:lnTo>
                  <a:lnTo>
                    <a:pt x="29636" y="27934"/>
                  </a:lnTo>
                  <a:lnTo>
                    <a:pt x="29784" y="27909"/>
                  </a:lnTo>
                  <a:lnTo>
                    <a:pt x="29957" y="27909"/>
                  </a:lnTo>
                  <a:lnTo>
                    <a:pt x="30154" y="27934"/>
                  </a:lnTo>
                  <a:lnTo>
                    <a:pt x="30376" y="28008"/>
                  </a:lnTo>
                  <a:lnTo>
                    <a:pt x="30623" y="28107"/>
                  </a:lnTo>
                  <a:lnTo>
                    <a:pt x="30747" y="28131"/>
                  </a:lnTo>
                  <a:lnTo>
                    <a:pt x="30895" y="28107"/>
                  </a:lnTo>
                  <a:lnTo>
                    <a:pt x="31043" y="28082"/>
                  </a:lnTo>
                  <a:lnTo>
                    <a:pt x="31191" y="28082"/>
                  </a:lnTo>
                  <a:lnTo>
                    <a:pt x="33708" y="28156"/>
                  </a:lnTo>
                  <a:lnTo>
                    <a:pt x="33634" y="28082"/>
                  </a:lnTo>
                  <a:lnTo>
                    <a:pt x="33535" y="27959"/>
                  </a:lnTo>
                  <a:lnTo>
                    <a:pt x="33486" y="27835"/>
                  </a:lnTo>
                  <a:lnTo>
                    <a:pt x="33560" y="27712"/>
                  </a:lnTo>
                  <a:lnTo>
                    <a:pt x="33609" y="27589"/>
                  </a:lnTo>
                  <a:lnTo>
                    <a:pt x="33658" y="27416"/>
                  </a:lnTo>
                  <a:lnTo>
                    <a:pt x="33658" y="27194"/>
                  </a:lnTo>
                  <a:lnTo>
                    <a:pt x="33658" y="26725"/>
                  </a:lnTo>
                  <a:lnTo>
                    <a:pt x="33683" y="26256"/>
                  </a:lnTo>
                  <a:lnTo>
                    <a:pt x="33757" y="25294"/>
                  </a:lnTo>
                  <a:lnTo>
                    <a:pt x="33757" y="24998"/>
                  </a:lnTo>
                  <a:lnTo>
                    <a:pt x="33782" y="24677"/>
                  </a:lnTo>
                  <a:lnTo>
                    <a:pt x="33831" y="24060"/>
                  </a:lnTo>
                  <a:lnTo>
                    <a:pt x="33880" y="23517"/>
                  </a:lnTo>
                  <a:lnTo>
                    <a:pt x="33880" y="22949"/>
                  </a:lnTo>
                  <a:lnTo>
                    <a:pt x="33856" y="22801"/>
                  </a:lnTo>
                  <a:lnTo>
                    <a:pt x="33880" y="22653"/>
                  </a:lnTo>
                  <a:lnTo>
                    <a:pt x="33930" y="22357"/>
                  </a:lnTo>
                  <a:lnTo>
                    <a:pt x="34300" y="15966"/>
                  </a:lnTo>
                  <a:lnTo>
                    <a:pt x="34695" y="9575"/>
                  </a:lnTo>
                  <a:lnTo>
                    <a:pt x="34769" y="9427"/>
                  </a:lnTo>
                  <a:lnTo>
                    <a:pt x="34892" y="9304"/>
                  </a:lnTo>
                  <a:lnTo>
                    <a:pt x="35040" y="9205"/>
                  </a:lnTo>
                  <a:lnTo>
                    <a:pt x="35188" y="9106"/>
                  </a:lnTo>
                  <a:lnTo>
                    <a:pt x="35188" y="9007"/>
                  </a:lnTo>
                  <a:lnTo>
                    <a:pt x="35114" y="8884"/>
                  </a:lnTo>
                  <a:lnTo>
                    <a:pt x="35065" y="8687"/>
                  </a:lnTo>
                  <a:lnTo>
                    <a:pt x="35040" y="8489"/>
                  </a:lnTo>
                  <a:lnTo>
                    <a:pt x="35065" y="8218"/>
                  </a:lnTo>
                  <a:lnTo>
                    <a:pt x="35114" y="7255"/>
                  </a:lnTo>
                  <a:lnTo>
                    <a:pt x="35164" y="6268"/>
                  </a:lnTo>
                  <a:lnTo>
                    <a:pt x="35213" y="5306"/>
                  </a:lnTo>
                  <a:lnTo>
                    <a:pt x="35287" y="4319"/>
                  </a:lnTo>
                  <a:lnTo>
                    <a:pt x="35287" y="4072"/>
                  </a:lnTo>
                  <a:lnTo>
                    <a:pt x="35287" y="3875"/>
                  </a:lnTo>
                  <a:lnTo>
                    <a:pt x="35238" y="3677"/>
                  </a:lnTo>
                  <a:lnTo>
                    <a:pt x="35164" y="3529"/>
                  </a:lnTo>
                  <a:lnTo>
                    <a:pt x="35040" y="3431"/>
                  </a:lnTo>
                  <a:lnTo>
                    <a:pt x="34867" y="3332"/>
                  </a:lnTo>
                  <a:lnTo>
                    <a:pt x="34670" y="3283"/>
                  </a:lnTo>
                  <a:lnTo>
                    <a:pt x="34374" y="3233"/>
                  </a:lnTo>
                  <a:lnTo>
                    <a:pt x="32548" y="3110"/>
                  </a:lnTo>
                  <a:lnTo>
                    <a:pt x="30722" y="2962"/>
                  </a:lnTo>
                  <a:lnTo>
                    <a:pt x="28896" y="2789"/>
                  </a:lnTo>
                  <a:lnTo>
                    <a:pt x="27070" y="2641"/>
                  </a:lnTo>
                  <a:lnTo>
                    <a:pt x="26823" y="2616"/>
                  </a:lnTo>
                  <a:lnTo>
                    <a:pt x="26650" y="2567"/>
                  </a:lnTo>
                  <a:lnTo>
                    <a:pt x="26502" y="2493"/>
                  </a:lnTo>
                  <a:lnTo>
                    <a:pt x="26404" y="2370"/>
                  </a:lnTo>
                  <a:lnTo>
                    <a:pt x="26231" y="2370"/>
                  </a:lnTo>
                  <a:lnTo>
                    <a:pt x="25589" y="2296"/>
                  </a:lnTo>
                  <a:lnTo>
                    <a:pt x="25417" y="2345"/>
                  </a:lnTo>
                  <a:lnTo>
                    <a:pt x="22702" y="2147"/>
                  </a:lnTo>
                  <a:lnTo>
                    <a:pt x="21666" y="2024"/>
                  </a:lnTo>
                  <a:lnTo>
                    <a:pt x="20629" y="1925"/>
                  </a:lnTo>
                  <a:lnTo>
                    <a:pt x="18557" y="1703"/>
                  </a:lnTo>
                  <a:lnTo>
                    <a:pt x="18581" y="1777"/>
                  </a:lnTo>
                  <a:lnTo>
                    <a:pt x="17273" y="1629"/>
                  </a:lnTo>
                  <a:lnTo>
                    <a:pt x="16780" y="1580"/>
                  </a:lnTo>
                  <a:lnTo>
                    <a:pt x="15818" y="1506"/>
                  </a:lnTo>
                  <a:lnTo>
                    <a:pt x="14880" y="1383"/>
                  </a:lnTo>
                  <a:lnTo>
                    <a:pt x="13004" y="1086"/>
                  </a:lnTo>
                  <a:lnTo>
                    <a:pt x="12708" y="1037"/>
                  </a:lnTo>
                  <a:lnTo>
                    <a:pt x="5898" y="247"/>
                  </a:lnTo>
                  <a:lnTo>
                    <a:pt x="5281" y="173"/>
                  </a:lnTo>
                  <a:lnTo>
                    <a:pt x="4960" y="149"/>
                  </a:lnTo>
                  <a:lnTo>
                    <a:pt x="4615" y="124"/>
                  </a:lnTo>
                  <a:lnTo>
                    <a:pt x="3307" y="1"/>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5"/>
            <p:cNvSpPr/>
            <p:nvPr/>
          </p:nvSpPr>
          <p:spPr>
            <a:xfrm>
              <a:off x="5671383" y="2065449"/>
              <a:ext cx="405399" cy="453049"/>
            </a:xfrm>
            <a:custGeom>
              <a:avLst/>
              <a:gdLst/>
              <a:ahLst/>
              <a:cxnLst/>
              <a:rect l="l" t="t" r="r" b="b"/>
              <a:pathLst>
                <a:path w="20359" h="22752" extrusionOk="0">
                  <a:moveTo>
                    <a:pt x="18607" y="0"/>
                  </a:moveTo>
                  <a:lnTo>
                    <a:pt x="18483" y="25"/>
                  </a:lnTo>
                  <a:lnTo>
                    <a:pt x="18360" y="74"/>
                  </a:lnTo>
                  <a:lnTo>
                    <a:pt x="18237" y="148"/>
                  </a:lnTo>
                  <a:lnTo>
                    <a:pt x="17743" y="395"/>
                  </a:lnTo>
                  <a:lnTo>
                    <a:pt x="17200" y="642"/>
                  </a:lnTo>
                  <a:lnTo>
                    <a:pt x="16460" y="1012"/>
                  </a:lnTo>
                  <a:lnTo>
                    <a:pt x="16090" y="1209"/>
                  </a:lnTo>
                  <a:lnTo>
                    <a:pt x="15720" y="1431"/>
                  </a:lnTo>
                  <a:lnTo>
                    <a:pt x="15374" y="1678"/>
                  </a:lnTo>
                  <a:lnTo>
                    <a:pt x="15053" y="1950"/>
                  </a:lnTo>
                  <a:lnTo>
                    <a:pt x="14757" y="2295"/>
                  </a:lnTo>
                  <a:lnTo>
                    <a:pt x="14486" y="2665"/>
                  </a:lnTo>
                  <a:lnTo>
                    <a:pt x="14313" y="2887"/>
                  </a:lnTo>
                  <a:lnTo>
                    <a:pt x="14116" y="3060"/>
                  </a:lnTo>
                  <a:lnTo>
                    <a:pt x="13918" y="3208"/>
                  </a:lnTo>
                  <a:lnTo>
                    <a:pt x="13671" y="3307"/>
                  </a:lnTo>
                  <a:lnTo>
                    <a:pt x="13425" y="3381"/>
                  </a:lnTo>
                  <a:lnTo>
                    <a:pt x="13178" y="3455"/>
                  </a:lnTo>
                  <a:lnTo>
                    <a:pt x="12610" y="3554"/>
                  </a:lnTo>
                  <a:lnTo>
                    <a:pt x="12068" y="3652"/>
                  </a:lnTo>
                  <a:lnTo>
                    <a:pt x="11796" y="3702"/>
                  </a:lnTo>
                  <a:lnTo>
                    <a:pt x="11525" y="3776"/>
                  </a:lnTo>
                  <a:lnTo>
                    <a:pt x="11253" y="3874"/>
                  </a:lnTo>
                  <a:lnTo>
                    <a:pt x="11006" y="3998"/>
                  </a:lnTo>
                  <a:lnTo>
                    <a:pt x="10735" y="4146"/>
                  </a:lnTo>
                  <a:lnTo>
                    <a:pt x="10513" y="4343"/>
                  </a:lnTo>
                  <a:lnTo>
                    <a:pt x="10266" y="4244"/>
                  </a:lnTo>
                  <a:lnTo>
                    <a:pt x="10044" y="4170"/>
                  </a:lnTo>
                  <a:lnTo>
                    <a:pt x="9575" y="4072"/>
                  </a:lnTo>
                  <a:lnTo>
                    <a:pt x="9304" y="3998"/>
                  </a:lnTo>
                  <a:lnTo>
                    <a:pt x="9032" y="3924"/>
                  </a:lnTo>
                  <a:lnTo>
                    <a:pt x="8810" y="3850"/>
                  </a:lnTo>
                  <a:lnTo>
                    <a:pt x="8564" y="3726"/>
                  </a:lnTo>
                  <a:lnTo>
                    <a:pt x="8218" y="3504"/>
                  </a:lnTo>
                  <a:lnTo>
                    <a:pt x="7799" y="3307"/>
                  </a:lnTo>
                  <a:lnTo>
                    <a:pt x="7552" y="3233"/>
                  </a:lnTo>
                  <a:lnTo>
                    <a:pt x="7330" y="3159"/>
                  </a:lnTo>
                  <a:lnTo>
                    <a:pt x="7083" y="3109"/>
                  </a:lnTo>
                  <a:lnTo>
                    <a:pt x="6614" y="3109"/>
                  </a:lnTo>
                  <a:lnTo>
                    <a:pt x="6071" y="3233"/>
                  </a:lnTo>
                  <a:lnTo>
                    <a:pt x="4813" y="3529"/>
                  </a:lnTo>
                  <a:lnTo>
                    <a:pt x="3283" y="3850"/>
                  </a:lnTo>
                  <a:lnTo>
                    <a:pt x="2592" y="3948"/>
                  </a:lnTo>
                  <a:lnTo>
                    <a:pt x="2024" y="4022"/>
                  </a:lnTo>
                  <a:lnTo>
                    <a:pt x="1210" y="4121"/>
                  </a:lnTo>
                  <a:lnTo>
                    <a:pt x="939" y="4170"/>
                  </a:lnTo>
                  <a:lnTo>
                    <a:pt x="717" y="4244"/>
                  </a:lnTo>
                  <a:lnTo>
                    <a:pt x="75" y="4195"/>
                  </a:lnTo>
                  <a:lnTo>
                    <a:pt x="1" y="4393"/>
                  </a:lnTo>
                  <a:lnTo>
                    <a:pt x="1" y="4812"/>
                  </a:lnTo>
                  <a:lnTo>
                    <a:pt x="26" y="5231"/>
                  </a:lnTo>
                  <a:lnTo>
                    <a:pt x="50" y="5454"/>
                  </a:lnTo>
                  <a:lnTo>
                    <a:pt x="75" y="5676"/>
                  </a:lnTo>
                  <a:lnTo>
                    <a:pt x="149" y="5898"/>
                  </a:lnTo>
                  <a:lnTo>
                    <a:pt x="223" y="6120"/>
                  </a:lnTo>
                  <a:lnTo>
                    <a:pt x="297" y="6046"/>
                  </a:lnTo>
                  <a:lnTo>
                    <a:pt x="445" y="7058"/>
                  </a:lnTo>
                  <a:lnTo>
                    <a:pt x="494" y="7576"/>
                  </a:lnTo>
                  <a:lnTo>
                    <a:pt x="544" y="8094"/>
                  </a:lnTo>
                  <a:lnTo>
                    <a:pt x="667" y="9599"/>
                  </a:lnTo>
                  <a:lnTo>
                    <a:pt x="494" y="9624"/>
                  </a:lnTo>
                  <a:lnTo>
                    <a:pt x="1062" y="14806"/>
                  </a:lnTo>
                  <a:lnTo>
                    <a:pt x="1062" y="16212"/>
                  </a:lnTo>
                  <a:lnTo>
                    <a:pt x="1062" y="16657"/>
                  </a:lnTo>
                  <a:lnTo>
                    <a:pt x="1087" y="17076"/>
                  </a:lnTo>
                  <a:lnTo>
                    <a:pt x="1111" y="17496"/>
                  </a:lnTo>
                  <a:lnTo>
                    <a:pt x="1185" y="17915"/>
                  </a:lnTo>
                  <a:lnTo>
                    <a:pt x="1235" y="18310"/>
                  </a:lnTo>
                  <a:lnTo>
                    <a:pt x="1333" y="18729"/>
                  </a:lnTo>
                  <a:lnTo>
                    <a:pt x="1432" y="19124"/>
                  </a:lnTo>
                  <a:lnTo>
                    <a:pt x="1555" y="19544"/>
                  </a:lnTo>
                  <a:lnTo>
                    <a:pt x="1630" y="19988"/>
                  </a:lnTo>
                  <a:lnTo>
                    <a:pt x="1654" y="20037"/>
                  </a:lnTo>
                  <a:lnTo>
                    <a:pt x="1654" y="20136"/>
                  </a:lnTo>
                  <a:lnTo>
                    <a:pt x="1654" y="20284"/>
                  </a:lnTo>
                  <a:lnTo>
                    <a:pt x="1876" y="20013"/>
                  </a:lnTo>
                  <a:lnTo>
                    <a:pt x="2000" y="19889"/>
                  </a:lnTo>
                  <a:lnTo>
                    <a:pt x="2123" y="19790"/>
                  </a:lnTo>
                  <a:lnTo>
                    <a:pt x="2320" y="19889"/>
                  </a:lnTo>
                  <a:lnTo>
                    <a:pt x="2518" y="19938"/>
                  </a:lnTo>
                  <a:lnTo>
                    <a:pt x="2740" y="19963"/>
                  </a:lnTo>
                  <a:lnTo>
                    <a:pt x="3011" y="19938"/>
                  </a:lnTo>
                  <a:lnTo>
                    <a:pt x="3308" y="19889"/>
                  </a:lnTo>
                  <a:lnTo>
                    <a:pt x="3332" y="19790"/>
                  </a:lnTo>
                  <a:lnTo>
                    <a:pt x="3332" y="19766"/>
                  </a:lnTo>
                  <a:lnTo>
                    <a:pt x="3357" y="19741"/>
                  </a:lnTo>
                  <a:lnTo>
                    <a:pt x="3456" y="19716"/>
                  </a:lnTo>
                  <a:lnTo>
                    <a:pt x="3505" y="19766"/>
                  </a:lnTo>
                  <a:lnTo>
                    <a:pt x="3530" y="19815"/>
                  </a:lnTo>
                  <a:lnTo>
                    <a:pt x="3554" y="19889"/>
                  </a:lnTo>
                  <a:lnTo>
                    <a:pt x="3653" y="19914"/>
                  </a:lnTo>
                  <a:lnTo>
                    <a:pt x="3727" y="19938"/>
                  </a:lnTo>
                  <a:lnTo>
                    <a:pt x="3776" y="20013"/>
                  </a:lnTo>
                  <a:lnTo>
                    <a:pt x="3801" y="20136"/>
                  </a:lnTo>
                  <a:lnTo>
                    <a:pt x="3900" y="20136"/>
                  </a:lnTo>
                  <a:lnTo>
                    <a:pt x="3998" y="20161"/>
                  </a:lnTo>
                  <a:lnTo>
                    <a:pt x="4023" y="20185"/>
                  </a:lnTo>
                  <a:lnTo>
                    <a:pt x="4048" y="20235"/>
                  </a:lnTo>
                  <a:lnTo>
                    <a:pt x="4023" y="20358"/>
                  </a:lnTo>
                  <a:lnTo>
                    <a:pt x="4122" y="20333"/>
                  </a:lnTo>
                  <a:lnTo>
                    <a:pt x="4270" y="20333"/>
                  </a:lnTo>
                  <a:lnTo>
                    <a:pt x="4319" y="20358"/>
                  </a:lnTo>
                  <a:lnTo>
                    <a:pt x="4418" y="20481"/>
                  </a:lnTo>
                  <a:lnTo>
                    <a:pt x="4492" y="20629"/>
                  </a:lnTo>
                  <a:lnTo>
                    <a:pt x="4492" y="20605"/>
                  </a:lnTo>
                  <a:lnTo>
                    <a:pt x="4566" y="20777"/>
                  </a:lnTo>
                  <a:lnTo>
                    <a:pt x="4665" y="20926"/>
                  </a:lnTo>
                  <a:lnTo>
                    <a:pt x="4763" y="21049"/>
                  </a:lnTo>
                  <a:lnTo>
                    <a:pt x="4887" y="21148"/>
                  </a:lnTo>
                  <a:lnTo>
                    <a:pt x="5010" y="21246"/>
                  </a:lnTo>
                  <a:lnTo>
                    <a:pt x="5134" y="21320"/>
                  </a:lnTo>
                  <a:lnTo>
                    <a:pt x="5430" y="21419"/>
                  </a:lnTo>
                  <a:lnTo>
                    <a:pt x="6047" y="21616"/>
                  </a:lnTo>
                  <a:lnTo>
                    <a:pt x="6367" y="21715"/>
                  </a:lnTo>
                  <a:lnTo>
                    <a:pt x="6491" y="21789"/>
                  </a:lnTo>
                  <a:lnTo>
                    <a:pt x="6639" y="21863"/>
                  </a:lnTo>
                  <a:lnTo>
                    <a:pt x="6861" y="22011"/>
                  </a:lnTo>
                  <a:lnTo>
                    <a:pt x="7083" y="22110"/>
                  </a:lnTo>
                  <a:lnTo>
                    <a:pt x="7305" y="22184"/>
                  </a:lnTo>
                  <a:lnTo>
                    <a:pt x="7527" y="22233"/>
                  </a:lnTo>
                  <a:lnTo>
                    <a:pt x="7749" y="22283"/>
                  </a:lnTo>
                  <a:lnTo>
                    <a:pt x="8193" y="22283"/>
                  </a:lnTo>
                  <a:lnTo>
                    <a:pt x="8415" y="22258"/>
                  </a:lnTo>
                  <a:lnTo>
                    <a:pt x="8835" y="22159"/>
                  </a:lnTo>
                  <a:lnTo>
                    <a:pt x="9254" y="22011"/>
                  </a:lnTo>
                  <a:lnTo>
                    <a:pt x="9649" y="21839"/>
                  </a:lnTo>
                  <a:lnTo>
                    <a:pt x="10044" y="21666"/>
                  </a:lnTo>
                  <a:lnTo>
                    <a:pt x="10291" y="21542"/>
                  </a:lnTo>
                  <a:lnTo>
                    <a:pt x="10513" y="21444"/>
                  </a:lnTo>
                  <a:lnTo>
                    <a:pt x="10686" y="21394"/>
                  </a:lnTo>
                  <a:lnTo>
                    <a:pt x="10858" y="21394"/>
                  </a:lnTo>
                  <a:lnTo>
                    <a:pt x="11031" y="21419"/>
                  </a:lnTo>
                  <a:lnTo>
                    <a:pt x="11179" y="21493"/>
                  </a:lnTo>
                  <a:lnTo>
                    <a:pt x="11352" y="21616"/>
                  </a:lnTo>
                  <a:lnTo>
                    <a:pt x="11525" y="21814"/>
                  </a:lnTo>
                  <a:lnTo>
                    <a:pt x="11648" y="21937"/>
                  </a:lnTo>
                  <a:lnTo>
                    <a:pt x="11796" y="22061"/>
                  </a:lnTo>
                  <a:lnTo>
                    <a:pt x="12018" y="22258"/>
                  </a:lnTo>
                  <a:lnTo>
                    <a:pt x="12240" y="22406"/>
                  </a:lnTo>
                  <a:lnTo>
                    <a:pt x="12709" y="22752"/>
                  </a:lnTo>
                  <a:lnTo>
                    <a:pt x="12857" y="22727"/>
                  </a:lnTo>
                  <a:lnTo>
                    <a:pt x="12981" y="22678"/>
                  </a:lnTo>
                  <a:lnTo>
                    <a:pt x="13153" y="22579"/>
                  </a:lnTo>
                  <a:lnTo>
                    <a:pt x="13326" y="22505"/>
                  </a:lnTo>
                  <a:lnTo>
                    <a:pt x="13523" y="22480"/>
                  </a:lnTo>
                  <a:lnTo>
                    <a:pt x="13721" y="22480"/>
                  </a:lnTo>
                  <a:lnTo>
                    <a:pt x="13696" y="22357"/>
                  </a:lnTo>
                  <a:lnTo>
                    <a:pt x="13721" y="22233"/>
                  </a:lnTo>
                  <a:lnTo>
                    <a:pt x="13745" y="22135"/>
                  </a:lnTo>
                  <a:lnTo>
                    <a:pt x="13795" y="22036"/>
                  </a:lnTo>
                  <a:lnTo>
                    <a:pt x="13869" y="21962"/>
                  </a:lnTo>
                  <a:lnTo>
                    <a:pt x="13968" y="21888"/>
                  </a:lnTo>
                  <a:lnTo>
                    <a:pt x="14066" y="21839"/>
                  </a:lnTo>
                  <a:lnTo>
                    <a:pt x="14190" y="21789"/>
                  </a:lnTo>
                  <a:lnTo>
                    <a:pt x="14264" y="21493"/>
                  </a:lnTo>
                  <a:lnTo>
                    <a:pt x="14288" y="21172"/>
                  </a:lnTo>
                  <a:lnTo>
                    <a:pt x="14288" y="20876"/>
                  </a:lnTo>
                  <a:lnTo>
                    <a:pt x="14264" y="20555"/>
                  </a:lnTo>
                  <a:lnTo>
                    <a:pt x="14264" y="20235"/>
                  </a:lnTo>
                  <a:lnTo>
                    <a:pt x="14264" y="19938"/>
                  </a:lnTo>
                  <a:lnTo>
                    <a:pt x="14338" y="19618"/>
                  </a:lnTo>
                  <a:lnTo>
                    <a:pt x="14387" y="19470"/>
                  </a:lnTo>
                  <a:lnTo>
                    <a:pt x="14436" y="19322"/>
                  </a:lnTo>
                  <a:lnTo>
                    <a:pt x="14609" y="19001"/>
                  </a:lnTo>
                  <a:lnTo>
                    <a:pt x="14708" y="18877"/>
                  </a:lnTo>
                  <a:lnTo>
                    <a:pt x="14807" y="18779"/>
                  </a:lnTo>
                  <a:lnTo>
                    <a:pt x="14905" y="18729"/>
                  </a:lnTo>
                  <a:lnTo>
                    <a:pt x="15053" y="18729"/>
                  </a:lnTo>
                  <a:lnTo>
                    <a:pt x="15201" y="18803"/>
                  </a:lnTo>
                  <a:lnTo>
                    <a:pt x="15399" y="18951"/>
                  </a:lnTo>
                  <a:lnTo>
                    <a:pt x="15374" y="18951"/>
                  </a:lnTo>
                  <a:lnTo>
                    <a:pt x="15522" y="19001"/>
                  </a:lnTo>
                  <a:lnTo>
                    <a:pt x="15646" y="19050"/>
                  </a:lnTo>
                  <a:lnTo>
                    <a:pt x="15744" y="19075"/>
                  </a:lnTo>
                  <a:lnTo>
                    <a:pt x="15843" y="19050"/>
                  </a:lnTo>
                  <a:lnTo>
                    <a:pt x="15917" y="19001"/>
                  </a:lnTo>
                  <a:lnTo>
                    <a:pt x="15966" y="18927"/>
                  </a:lnTo>
                  <a:lnTo>
                    <a:pt x="15966" y="18779"/>
                  </a:lnTo>
                  <a:lnTo>
                    <a:pt x="15942" y="18606"/>
                  </a:lnTo>
                  <a:lnTo>
                    <a:pt x="15892" y="18409"/>
                  </a:lnTo>
                  <a:lnTo>
                    <a:pt x="15892" y="18211"/>
                  </a:lnTo>
                  <a:lnTo>
                    <a:pt x="15892" y="18038"/>
                  </a:lnTo>
                  <a:lnTo>
                    <a:pt x="15942" y="17890"/>
                  </a:lnTo>
                  <a:lnTo>
                    <a:pt x="15991" y="17718"/>
                  </a:lnTo>
                  <a:lnTo>
                    <a:pt x="16090" y="17570"/>
                  </a:lnTo>
                  <a:lnTo>
                    <a:pt x="16188" y="17446"/>
                  </a:lnTo>
                  <a:lnTo>
                    <a:pt x="16312" y="17298"/>
                  </a:lnTo>
                  <a:lnTo>
                    <a:pt x="16336" y="17175"/>
                  </a:lnTo>
                  <a:lnTo>
                    <a:pt x="16361" y="17027"/>
                  </a:lnTo>
                  <a:lnTo>
                    <a:pt x="16386" y="16928"/>
                  </a:lnTo>
                  <a:lnTo>
                    <a:pt x="16435" y="16805"/>
                  </a:lnTo>
                  <a:lnTo>
                    <a:pt x="16509" y="16706"/>
                  </a:lnTo>
                  <a:lnTo>
                    <a:pt x="16608" y="16632"/>
                  </a:lnTo>
                  <a:lnTo>
                    <a:pt x="16707" y="16533"/>
                  </a:lnTo>
                  <a:lnTo>
                    <a:pt x="16830" y="16484"/>
                  </a:lnTo>
                  <a:lnTo>
                    <a:pt x="16855" y="16410"/>
                  </a:lnTo>
                  <a:lnTo>
                    <a:pt x="17225" y="16212"/>
                  </a:lnTo>
                  <a:lnTo>
                    <a:pt x="17422" y="16138"/>
                  </a:lnTo>
                  <a:lnTo>
                    <a:pt x="17644" y="16064"/>
                  </a:lnTo>
                  <a:lnTo>
                    <a:pt x="17866" y="15966"/>
                  </a:lnTo>
                  <a:lnTo>
                    <a:pt x="18088" y="15842"/>
                  </a:lnTo>
                  <a:lnTo>
                    <a:pt x="18311" y="15694"/>
                  </a:lnTo>
                  <a:lnTo>
                    <a:pt x="18508" y="15546"/>
                  </a:lnTo>
                  <a:lnTo>
                    <a:pt x="18705" y="15373"/>
                  </a:lnTo>
                  <a:lnTo>
                    <a:pt x="18903" y="15176"/>
                  </a:lnTo>
                  <a:lnTo>
                    <a:pt x="19076" y="14979"/>
                  </a:lnTo>
                  <a:lnTo>
                    <a:pt x="19248" y="14756"/>
                  </a:lnTo>
                  <a:lnTo>
                    <a:pt x="19396" y="14534"/>
                  </a:lnTo>
                  <a:lnTo>
                    <a:pt x="19520" y="14312"/>
                  </a:lnTo>
                  <a:lnTo>
                    <a:pt x="19643" y="14090"/>
                  </a:lnTo>
                  <a:lnTo>
                    <a:pt x="19717" y="13868"/>
                  </a:lnTo>
                  <a:lnTo>
                    <a:pt x="19791" y="13646"/>
                  </a:lnTo>
                  <a:lnTo>
                    <a:pt x="19816" y="13424"/>
                  </a:lnTo>
                  <a:lnTo>
                    <a:pt x="19890" y="12980"/>
                  </a:lnTo>
                  <a:lnTo>
                    <a:pt x="20112" y="11623"/>
                  </a:lnTo>
                  <a:lnTo>
                    <a:pt x="20063" y="11524"/>
                  </a:lnTo>
                  <a:lnTo>
                    <a:pt x="20013" y="11425"/>
                  </a:lnTo>
                  <a:lnTo>
                    <a:pt x="19964" y="11203"/>
                  </a:lnTo>
                  <a:lnTo>
                    <a:pt x="19939" y="10956"/>
                  </a:lnTo>
                  <a:lnTo>
                    <a:pt x="19964" y="10710"/>
                  </a:lnTo>
                  <a:lnTo>
                    <a:pt x="19939" y="10463"/>
                  </a:lnTo>
                  <a:lnTo>
                    <a:pt x="19915" y="10241"/>
                  </a:lnTo>
                  <a:lnTo>
                    <a:pt x="19865" y="10117"/>
                  </a:lnTo>
                  <a:lnTo>
                    <a:pt x="19816" y="10019"/>
                  </a:lnTo>
                  <a:lnTo>
                    <a:pt x="19742" y="9920"/>
                  </a:lnTo>
                  <a:lnTo>
                    <a:pt x="19643" y="9821"/>
                  </a:lnTo>
                  <a:lnTo>
                    <a:pt x="19618" y="8933"/>
                  </a:lnTo>
                  <a:lnTo>
                    <a:pt x="19692" y="8810"/>
                  </a:lnTo>
                  <a:lnTo>
                    <a:pt x="19742" y="8711"/>
                  </a:lnTo>
                  <a:lnTo>
                    <a:pt x="19816" y="8291"/>
                  </a:lnTo>
                  <a:lnTo>
                    <a:pt x="19890" y="7872"/>
                  </a:lnTo>
                  <a:lnTo>
                    <a:pt x="20137" y="7798"/>
                  </a:lnTo>
                  <a:lnTo>
                    <a:pt x="20359" y="7748"/>
                  </a:lnTo>
                  <a:lnTo>
                    <a:pt x="20359" y="7551"/>
                  </a:lnTo>
                  <a:lnTo>
                    <a:pt x="20359" y="7354"/>
                  </a:lnTo>
                  <a:lnTo>
                    <a:pt x="20285" y="6984"/>
                  </a:lnTo>
                  <a:lnTo>
                    <a:pt x="20186" y="6613"/>
                  </a:lnTo>
                  <a:lnTo>
                    <a:pt x="20063" y="6268"/>
                  </a:lnTo>
                  <a:lnTo>
                    <a:pt x="19791" y="5528"/>
                  </a:lnTo>
                  <a:lnTo>
                    <a:pt x="19692" y="5157"/>
                  </a:lnTo>
                  <a:lnTo>
                    <a:pt x="19618" y="4787"/>
                  </a:lnTo>
                  <a:lnTo>
                    <a:pt x="19495" y="3948"/>
                  </a:lnTo>
                  <a:lnTo>
                    <a:pt x="19396" y="3109"/>
                  </a:lnTo>
                  <a:lnTo>
                    <a:pt x="19273" y="2320"/>
                  </a:lnTo>
                  <a:lnTo>
                    <a:pt x="19224" y="2073"/>
                  </a:lnTo>
                  <a:lnTo>
                    <a:pt x="19174" y="1826"/>
                  </a:lnTo>
                  <a:lnTo>
                    <a:pt x="19051" y="987"/>
                  </a:lnTo>
                  <a:lnTo>
                    <a:pt x="18952" y="666"/>
                  </a:lnTo>
                  <a:lnTo>
                    <a:pt x="18878" y="543"/>
                  </a:lnTo>
                  <a:lnTo>
                    <a:pt x="18829" y="518"/>
                  </a:lnTo>
                  <a:lnTo>
                    <a:pt x="18779" y="494"/>
                  </a:lnTo>
                  <a:lnTo>
                    <a:pt x="18779" y="247"/>
                  </a:lnTo>
                  <a:lnTo>
                    <a:pt x="18804" y="25"/>
                  </a:lnTo>
                  <a:lnTo>
                    <a:pt x="18730"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5"/>
            <p:cNvSpPr/>
            <p:nvPr/>
          </p:nvSpPr>
          <p:spPr>
            <a:xfrm>
              <a:off x="6107726" y="1572595"/>
              <a:ext cx="579334" cy="502193"/>
            </a:xfrm>
            <a:custGeom>
              <a:avLst/>
              <a:gdLst/>
              <a:ahLst/>
              <a:cxnLst/>
              <a:rect l="l" t="t" r="r" b="b"/>
              <a:pathLst>
                <a:path w="29094" h="25220" extrusionOk="0">
                  <a:moveTo>
                    <a:pt x="23837" y="1"/>
                  </a:moveTo>
                  <a:lnTo>
                    <a:pt x="23714" y="26"/>
                  </a:lnTo>
                  <a:lnTo>
                    <a:pt x="23443" y="100"/>
                  </a:lnTo>
                  <a:lnTo>
                    <a:pt x="23319" y="124"/>
                  </a:lnTo>
                  <a:lnTo>
                    <a:pt x="22727" y="297"/>
                  </a:lnTo>
                  <a:lnTo>
                    <a:pt x="22159" y="445"/>
                  </a:lnTo>
                  <a:lnTo>
                    <a:pt x="21543" y="643"/>
                  </a:lnTo>
                  <a:lnTo>
                    <a:pt x="20926" y="791"/>
                  </a:lnTo>
                  <a:lnTo>
                    <a:pt x="20333" y="914"/>
                  </a:lnTo>
                  <a:lnTo>
                    <a:pt x="20037" y="963"/>
                  </a:lnTo>
                  <a:lnTo>
                    <a:pt x="19741" y="963"/>
                  </a:lnTo>
                  <a:lnTo>
                    <a:pt x="19371" y="988"/>
                  </a:lnTo>
                  <a:lnTo>
                    <a:pt x="19026" y="1037"/>
                  </a:lnTo>
                  <a:lnTo>
                    <a:pt x="18705" y="1136"/>
                  </a:lnTo>
                  <a:lnTo>
                    <a:pt x="18409" y="1235"/>
                  </a:lnTo>
                  <a:lnTo>
                    <a:pt x="18113" y="1333"/>
                  </a:lnTo>
                  <a:lnTo>
                    <a:pt x="17841" y="1482"/>
                  </a:lnTo>
                  <a:lnTo>
                    <a:pt x="17570" y="1630"/>
                  </a:lnTo>
                  <a:lnTo>
                    <a:pt x="17348" y="1802"/>
                  </a:lnTo>
                  <a:lnTo>
                    <a:pt x="17101" y="2000"/>
                  </a:lnTo>
                  <a:lnTo>
                    <a:pt x="16879" y="2197"/>
                  </a:lnTo>
                  <a:lnTo>
                    <a:pt x="16484" y="2617"/>
                  </a:lnTo>
                  <a:lnTo>
                    <a:pt x="16089" y="3061"/>
                  </a:lnTo>
                  <a:lnTo>
                    <a:pt x="15719" y="3530"/>
                  </a:lnTo>
                  <a:lnTo>
                    <a:pt x="15645" y="3628"/>
                  </a:lnTo>
                  <a:lnTo>
                    <a:pt x="15472" y="3850"/>
                  </a:lnTo>
                  <a:lnTo>
                    <a:pt x="15324" y="4073"/>
                  </a:lnTo>
                  <a:lnTo>
                    <a:pt x="15053" y="4566"/>
                  </a:lnTo>
                  <a:lnTo>
                    <a:pt x="14806" y="5060"/>
                  </a:lnTo>
                  <a:lnTo>
                    <a:pt x="14584" y="5553"/>
                  </a:lnTo>
                  <a:lnTo>
                    <a:pt x="14288" y="6244"/>
                  </a:lnTo>
                  <a:lnTo>
                    <a:pt x="14115" y="6589"/>
                  </a:lnTo>
                  <a:lnTo>
                    <a:pt x="13942" y="6910"/>
                  </a:lnTo>
                  <a:lnTo>
                    <a:pt x="13720" y="7206"/>
                  </a:lnTo>
                  <a:lnTo>
                    <a:pt x="13473" y="7478"/>
                  </a:lnTo>
                  <a:lnTo>
                    <a:pt x="13202" y="7725"/>
                  </a:lnTo>
                  <a:lnTo>
                    <a:pt x="12881" y="7947"/>
                  </a:lnTo>
                  <a:lnTo>
                    <a:pt x="12783" y="7996"/>
                  </a:lnTo>
                  <a:lnTo>
                    <a:pt x="12708" y="8070"/>
                  </a:lnTo>
                  <a:lnTo>
                    <a:pt x="12634" y="8169"/>
                  </a:lnTo>
                  <a:lnTo>
                    <a:pt x="12585" y="8267"/>
                  </a:lnTo>
                  <a:lnTo>
                    <a:pt x="12536" y="8366"/>
                  </a:lnTo>
                  <a:lnTo>
                    <a:pt x="12511" y="8490"/>
                  </a:lnTo>
                  <a:lnTo>
                    <a:pt x="12511" y="8588"/>
                  </a:lnTo>
                  <a:lnTo>
                    <a:pt x="12511" y="8712"/>
                  </a:lnTo>
                  <a:lnTo>
                    <a:pt x="12560" y="8909"/>
                  </a:lnTo>
                  <a:lnTo>
                    <a:pt x="12659" y="9082"/>
                  </a:lnTo>
                  <a:lnTo>
                    <a:pt x="12783" y="9205"/>
                  </a:lnTo>
                  <a:lnTo>
                    <a:pt x="12857" y="9255"/>
                  </a:lnTo>
                  <a:lnTo>
                    <a:pt x="12955" y="9304"/>
                  </a:lnTo>
                  <a:lnTo>
                    <a:pt x="13054" y="9329"/>
                  </a:lnTo>
                  <a:lnTo>
                    <a:pt x="13153" y="9378"/>
                  </a:lnTo>
                  <a:lnTo>
                    <a:pt x="13202" y="9427"/>
                  </a:lnTo>
                  <a:lnTo>
                    <a:pt x="13251" y="9501"/>
                  </a:lnTo>
                  <a:lnTo>
                    <a:pt x="13276" y="9575"/>
                  </a:lnTo>
                  <a:lnTo>
                    <a:pt x="13301" y="9699"/>
                  </a:lnTo>
                  <a:lnTo>
                    <a:pt x="13325" y="10019"/>
                  </a:lnTo>
                  <a:lnTo>
                    <a:pt x="13325" y="10217"/>
                  </a:lnTo>
                  <a:lnTo>
                    <a:pt x="13350" y="10439"/>
                  </a:lnTo>
                  <a:lnTo>
                    <a:pt x="13399" y="10661"/>
                  </a:lnTo>
                  <a:lnTo>
                    <a:pt x="13498" y="10883"/>
                  </a:lnTo>
                  <a:lnTo>
                    <a:pt x="13523" y="11007"/>
                  </a:lnTo>
                  <a:lnTo>
                    <a:pt x="13572" y="11105"/>
                  </a:lnTo>
                  <a:lnTo>
                    <a:pt x="13572" y="11229"/>
                  </a:lnTo>
                  <a:lnTo>
                    <a:pt x="13547" y="11352"/>
                  </a:lnTo>
                  <a:lnTo>
                    <a:pt x="13498" y="11451"/>
                  </a:lnTo>
                  <a:lnTo>
                    <a:pt x="13399" y="11549"/>
                  </a:lnTo>
                  <a:lnTo>
                    <a:pt x="13276" y="11623"/>
                  </a:lnTo>
                  <a:lnTo>
                    <a:pt x="13153" y="11673"/>
                  </a:lnTo>
                  <a:lnTo>
                    <a:pt x="12881" y="11821"/>
                  </a:lnTo>
                  <a:lnTo>
                    <a:pt x="12610" y="12018"/>
                  </a:lnTo>
                  <a:lnTo>
                    <a:pt x="12363" y="12265"/>
                  </a:lnTo>
                  <a:lnTo>
                    <a:pt x="12166" y="12561"/>
                  </a:lnTo>
                  <a:lnTo>
                    <a:pt x="11968" y="12783"/>
                  </a:lnTo>
                  <a:lnTo>
                    <a:pt x="11771" y="13005"/>
                  </a:lnTo>
                  <a:lnTo>
                    <a:pt x="11549" y="13153"/>
                  </a:lnTo>
                  <a:lnTo>
                    <a:pt x="11302" y="13301"/>
                  </a:lnTo>
                  <a:lnTo>
                    <a:pt x="11031" y="13400"/>
                  </a:lnTo>
                  <a:lnTo>
                    <a:pt x="10759" y="13499"/>
                  </a:lnTo>
                  <a:lnTo>
                    <a:pt x="10142" y="13647"/>
                  </a:lnTo>
                  <a:lnTo>
                    <a:pt x="9723" y="13770"/>
                  </a:lnTo>
                  <a:lnTo>
                    <a:pt x="9303" y="13894"/>
                  </a:lnTo>
                  <a:lnTo>
                    <a:pt x="8884" y="14042"/>
                  </a:lnTo>
                  <a:lnTo>
                    <a:pt x="8686" y="14140"/>
                  </a:lnTo>
                  <a:lnTo>
                    <a:pt x="8489" y="14239"/>
                  </a:lnTo>
                  <a:lnTo>
                    <a:pt x="8020" y="14042"/>
                  </a:lnTo>
                  <a:lnTo>
                    <a:pt x="7551" y="13918"/>
                  </a:lnTo>
                  <a:lnTo>
                    <a:pt x="7058" y="13820"/>
                  </a:lnTo>
                  <a:lnTo>
                    <a:pt x="6564" y="13795"/>
                  </a:lnTo>
                  <a:lnTo>
                    <a:pt x="6046" y="13820"/>
                  </a:lnTo>
                  <a:lnTo>
                    <a:pt x="5552" y="13894"/>
                  </a:lnTo>
                  <a:lnTo>
                    <a:pt x="5084" y="14017"/>
                  </a:lnTo>
                  <a:lnTo>
                    <a:pt x="4615" y="14165"/>
                  </a:lnTo>
                  <a:lnTo>
                    <a:pt x="4146" y="14338"/>
                  </a:lnTo>
                  <a:lnTo>
                    <a:pt x="3726" y="14535"/>
                  </a:lnTo>
                  <a:lnTo>
                    <a:pt x="2887" y="14930"/>
                  </a:lnTo>
                  <a:lnTo>
                    <a:pt x="2715" y="15029"/>
                  </a:lnTo>
                  <a:lnTo>
                    <a:pt x="2567" y="15152"/>
                  </a:lnTo>
                  <a:lnTo>
                    <a:pt x="2419" y="15276"/>
                  </a:lnTo>
                  <a:lnTo>
                    <a:pt x="2295" y="15424"/>
                  </a:lnTo>
                  <a:lnTo>
                    <a:pt x="2172" y="15596"/>
                  </a:lnTo>
                  <a:lnTo>
                    <a:pt x="2098" y="15744"/>
                  </a:lnTo>
                  <a:lnTo>
                    <a:pt x="2024" y="15942"/>
                  </a:lnTo>
                  <a:lnTo>
                    <a:pt x="1999" y="16114"/>
                  </a:lnTo>
                  <a:lnTo>
                    <a:pt x="1974" y="16312"/>
                  </a:lnTo>
                  <a:lnTo>
                    <a:pt x="1999" y="16485"/>
                  </a:lnTo>
                  <a:lnTo>
                    <a:pt x="2024" y="16657"/>
                  </a:lnTo>
                  <a:lnTo>
                    <a:pt x="2073" y="16830"/>
                  </a:lnTo>
                  <a:lnTo>
                    <a:pt x="2147" y="17003"/>
                  </a:lnTo>
                  <a:lnTo>
                    <a:pt x="2246" y="17176"/>
                  </a:lnTo>
                  <a:lnTo>
                    <a:pt x="2369" y="17299"/>
                  </a:lnTo>
                  <a:lnTo>
                    <a:pt x="2493" y="17447"/>
                  </a:lnTo>
                  <a:lnTo>
                    <a:pt x="2690" y="17669"/>
                  </a:lnTo>
                  <a:lnTo>
                    <a:pt x="2863" y="17866"/>
                  </a:lnTo>
                  <a:lnTo>
                    <a:pt x="2937" y="18089"/>
                  </a:lnTo>
                  <a:lnTo>
                    <a:pt x="2986" y="18311"/>
                  </a:lnTo>
                  <a:lnTo>
                    <a:pt x="2961" y="18533"/>
                  </a:lnTo>
                  <a:lnTo>
                    <a:pt x="2887" y="18780"/>
                  </a:lnTo>
                  <a:lnTo>
                    <a:pt x="2739" y="19026"/>
                  </a:lnTo>
                  <a:lnTo>
                    <a:pt x="2542" y="19298"/>
                  </a:lnTo>
                  <a:lnTo>
                    <a:pt x="2073" y="19865"/>
                  </a:lnTo>
                  <a:lnTo>
                    <a:pt x="1604" y="20383"/>
                  </a:lnTo>
                  <a:lnTo>
                    <a:pt x="1086" y="20902"/>
                  </a:lnTo>
                  <a:lnTo>
                    <a:pt x="568" y="21371"/>
                  </a:lnTo>
                  <a:lnTo>
                    <a:pt x="420" y="21519"/>
                  </a:lnTo>
                  <a:lnTo>
                    <a:pt x="247" y="21667"/>
                  </a:lnTo>
                  <a:lnTo>
                    <a:pt x="124" y="21864"/>
                  </a:lnTo>
                  <a:lnTo>
                    <a:pt x="0" y="22037"/>
                  </a:lnTo>
                  <a:lnTo>
                    <a:pt x="99" y="22061"/>
                  </a:lnTo>
                  <a:lnTo>
                    <a:pt x="198" y="22086"/>
                  </a:lnTo>
                  <a:lnTo>
                    <a:pt x="272" y="22160"/>
                  </a:lnTo>
                  <a:lnTo>
                    <a:pt x="346" y="22234"/>
                  </a:lnTo>
                  <a:lnTo>
                    <a:pt x="395" y="22308"/>
                  </a:lnTo>
                  <a:lnTo>
                    <a:pt x="321" y="22506"/>
                  </a:lnTo>
                  <a:lnTo>
                    <a:pt x="296" y="22728"/>
                  </a:lnTo>
                  <a:lnTo>
                    <a:pt x="321" y="22974"/>
                  </a:lnTo>
                  <a:lnTo>
                    <a:pt x="420" y="23221"/>
                  </a:lnTo>
                  <a:lnTo>
                    <a:pt x="469" y="23345"/>
                  </a:lnTo>
                  <a:lnTo>
                    <a:pt x="543" y="23443"/>
                  </a:lnTo>
                  <a:lnTo>
                    <a:pt x="617" y="23517"/>
                  </a:lnTo>
                  <a:lnTo>
                    <a:pt x="691" y="23591"/>
                  </a:lnTo>
                  <a:lnTo>
                    <a:pt x="765" y="23616"/>
                  </a:lnTo>
                  <a:lnTo>
                    <a:pt x="864" y="23665"/>
                  </a:lnTo>
                  <a:lnTo>
                    <a:pt x="1037" y="23665"/>
                  </a:lnTo>
                  <a:lnTo>
                    <a:pt x="1209" y="23641"/>
                  </a:lnTo>
                  <a:lnTo>
                    <a:pt x="1407" y="23616"/>
                  </a:lnTo>
                  <a:lnTo>
                    <a:pt x="1752" y="23517"/>
                  </a:lnTo>
                  <a:lnTo>
                    <a:pt x="3578" y="23147"/>
                  </a:lnTo>
                  <a:lnTo>
                    <a:pt x="5429" y="22752"/>
                  </a:lnTo>
                  <a:lnTo>
                    <a:pt x="7280" y="22358"/>
                  </a:lnTo>
                  <a:lnTo>
                    <a:pt x="9130" y="21987"/>
                  </a:lnTo>
                  <a:lnTo>
                    <a:pt x="9353" y="21938"/>
                  </a:lnTo>
                  <a:lnTo>
                    <a:pt x="9575" y="21839"/>
                  </a:lnTo>
                  <a:lnTo>
                    <a:pt x="9846" y="21790"/>
                  </a:lnTo>
                  <a:lnTo>
                    <a:pt x="9969" y="21790"/>
                  </a:lnTo>
                  <a:lnTo>
                    <a:pt x="10068" y="21815"/>
                  </a:lnTo>
                  <a:lnTo>
                    <a:pt x="10636" y="21741"/>
                  </a:lnTo>
                  <a:lnTo>
                    <a:pt x="11179" y="21642"/>
                  </a:lnTo>
                  <a:lnTo>
                    <a:pt x="11179" y="21568"/>
                  </a:lnTo>
                  <a:lnTo>
                    <a:pt x="19371" y="19890"/>
                  </a:lnTo>
                  <a:lnTo>
                    <a:pt x="19420" y="19890"/>
                  </a:lnTo>
                  <a:lnTo>
                    <a:pt x="19593" y="19841"/>
                  </a:lnTo>
                  <a:lnTo>
                    <a:pt x="19642" y="20137"/>
                  </a:lnTo>
                  <a:lnTo>
                    <a:pt x="19840" y="20408"/>
                  </a:lnTo>
                  <a:lnTo>
                    <a:pt x="20087" y="20680"/>
                  </a:lnTo>
                  <a:lnTo>
                    <a:pt x="20333" y="20951"/>
                  </a:lnTo>
                  <a:lnTo>
                    <a:pt x="20605" y="21198"/>
                  </a:lnTo>
                  <a:lnTo>
                    <a:pt x="20901" y="21420"/>
                  </a:lnTo>
                  <a:lnTo>
                    <a:pt x="21197" y="21617"/>
                  </a:lnTo>
                  <a:lnTo>
                    <a:pt x="21814" y="22012"/>
                  </a:lnTo>
                  <a:lnTo>
                    <a:pt x="22727" y="22604"/>
                  </a:lnTo>
                  <a:lnTo>
                    <a:pt x="23196" y="22876"/>
                  </a:lnTo>
                  <a:lnTo>
                    <a:pt x="23467" y="22999"/>
                  </a:lnTo>
                  <a:lnTo>
                    <a:pt x="23714" y="23098"/>
                  </a:lnTo>
                  <a:lnTo>
                    <a:pt x="23739" y="23123"/>
                  </a:lnTo>
                  <a:lnTo>
                    <a:pt x="24134" y="23246"/>
                  </a:lnTo>
                  <a:lnTo>
                    <a:pt x="24405" y="23295"/>
                  </a:lnTo>
                  <a:lnTo>
                    <a:pt x="24479" y="23320"/>
                  </a:lnTo>
                  <a:lnTo>
                    <a:pt x="24504" y="23345"/>
                  </a:lnTo>
                  <a:lnTo>
                    <a:pt x="25318" y="23616"/>
                  </a:lnTo>
                  <a:lnTo>
                    <a:pt x="26108" y="23887"/>
                  </a:lnTo>
                  <a:lnTo>
                    <a:pt x="26897" y="24208"/>
                  </a:lnTo>
                  <a:lnTo>
                    <a:pt x="27662" y="24578"/>
                  </a:lnTo>
                  <a:lnTo>
                    <a:pt x="27909" y="24677"/>
                  </a:lnTo>
                  <a:lnTo>
                    <a:pt x="28106" y="24751"/>
                  </a:lnTo>
                  <a:lnTo>
                    <a:pt x="28279" y="24973"/>
                  </a:lnTo>
                  <a:lnTo>
                    <a:pt x="28452" y="25220"/>
                  </a:lnTo>
                  <a:lnTo>
                    <a:pt x="28575" y="25195"/>
                  </a:lnTo>
                  <a:lnTo>
                    <a:pt x="28699" y="25121"/>
                  </a:lnTo>
                  <a:lnTo>
                    <a:pt x="28797" y="25047"/>
                  </a:lnTo>
                  <a:lnTo>
                    <a:pt x="28871" y="24949"/>
                  </a:lnTo>
                  <a:lnTo>
                    <a:pt x="29019" y="24726"/>
                  </a:lnTo>
                  <a:lnTo>
                    <a:pt x="29093" y="24529"/>
                  </a:lnTo>
                  <a:lnTo>
                    <a:pt x="28921" y="24529"/>
                  </a:lnTo>
                  <a:lnTo>
                    <a:pt x="28748" y="24554"/>
                  </a:lnTo>
                  <a:lnTo>
                    <a:pt x="28600" y="24529"/>
                  </a:lnTo>
                  <a:lnTo>
                    <a:pt x="28674" y="24332"/>
                  </a:lnTo>
                  <a:lnTo>
                    <a:pt x="28748" y="24085"/>
                  </a:lnTo>
                  <a:lnTo>
                    <a:pt x="28600" y="23912"/>
                  </a:lnTo>
                  <a:lnTo>
                    <a:pt x="28773" y="23715"/>
                  </a:lnTo>
                  <a:lnTo>
                    <a:pt x="28896" y="23493"/>
                  </a:lnTo>
                  <a:lnTo>
                    <a:pt x="28995" y="23295"/>
                  </a:lnTo>
                  <a:lnTo>
                    <a:pt x="29044" y="23073"/>
                  </a:lnTo>
                  <a:lnTo>
                    <a:pt x="29044" y="22900"/>
                  </a:lnTo>
                  <a:lnTo>
                    <a:pt x="29044" y="22728"/>
                  </a:lnTo>
                  <a:lnTo>
                    <a:pt x="29044" y="22530"/>
                  </a:lnTo>
                  <a:lnTo>
                    <a:pt x="29019" y="22358"/>
                  </a:lnTo>
                  <a:lnTo>
                    <a:pt x="28921" y="21963"/>
                  </a:lnTo>
                  <a:lnTo>
                    <a:pt x="28822" y="21568"/>
                  </a:lnTo>
                  <a:lnTo>
                    <a:pt x="28723" y="21173"/>
                  </a:lnTo>
                  <a:lnTo>
                    <a:pt x="28279" y="18631"/>
                  </a:lnTo>
                  <a:lnTo>
                    <a:pt x="28304" y="18311"/>
                  </a:lnTo>
                  <a:lnTo>
                    <a:pt x="28378" y="18015"/>
                  </a:lnTo>
                  <a:lnTo>
                    <a:pt x="28353" y="18039"/>
                  </a:lnTo>
                  <a:lnTo>
                    <a:pt x="28205" y="18015"/>
                  </a:lnTo>
                  <a:lnTo>
                    <a:pt x="28106" y="17225"/>
                  </a:lnTo>
                  <a:lnTo>
                    <a:pt x="28057" y="16435"/>
                  </a:lnTo>
                  <a:lnTo>
                    <a:pt x="28032" y="15646"/>
                  </a:lnTo>
                  <a:lnTo>
                    <a:pt x="28057" y="14856"/>
                  </a:lnTo>
                  <a:lnTo>
                    <a:pt x="28057" y="14239"/>
                  </a:lnTo>
                  <a:lnTo>
                    <a:pt x="28057" y="13943"/>
                  </a:lnTo>
                  <a:lnTo>
                    <a:pt x="28008" y="13647"/>
                  </a:lnTo>
                  <a:lnTo>
                    <a:pt x="28032" y="13598"/>
                  </a:lnTo>
                  <a:lnTo>
                    <a:pt x="28008" y="13573"/>
                  </a:lnTo>
                  <a:lnTo>
                    <a:pt x="27934" y="13252"/>
                  </a:lnTo>
                  <a:lnTo>
                    <a:pt x="27810" y="12907"/>
                  </a:lnTo>
                  <a:lnTo>
                    <a:pt x="27712" y="12857"/>
                  </a:lnTo>
                  <a:lnTo>
                    <a:pt x="27638" y="12783"/>
                  </a:lnTo>
                  <a:lnTo>
                    <a:pt x="27588" y="12685"/>
                  </a:lnTo>
                  <a:lnTo>
                    <a:pt x="27564" y="12610"/>
                  </a:lnTo>
                  <a:lnTo>
                    <a:pt x="27539" y="12512"/>
                  </a:lnTo>
                  <a:lnTo>
                    <a:pt x="27539" y="12413"/>
                  </a:lnTo>
                  <a:lnTo>
                    <a:pt x="27564" y="12191"/>
                  </a:lnTo>
                  <a:lnTo>
                    <a:pt x="27440" y="12018"/>
                  </a:lnTo>
                  <a:lnTo>
                    <a:pt x="27317" y="11846"/>
                  </a:lnTo>
                  <a:lnTo>
                    <a:pt x="27243" y="11673"/>
                  </a:lnTo>
                  <a:lnTo>
                    <a:pt x="27169" y="11475"/>
                  </a:lnTo>
                  <a:lnTo>
                    <a:pt x="27119" y="11303"/>
                  </a:lnTo>
                  <a:lnTo>
                    <a:pt x="27070" y="11105"/>
                  </a:lnTo>
                  <a:lnTo>
                    <a:pt x="27021" y="10710"/>
                  </a:lnTo>
                  <a:lnTo>
                    <a:pt x="26996" y="9896"/>
                  </a:lnTo>
                  <a:lnTo>
                    <a:pt x="26947" y="9501"/>
                  </a:lnTo>
                  <a:lnTo>
                    <a:pt x="26873" y="9131"/>
                  </a:lnTo>
                  <a:lnTo>
                    <a:pt x="26799" y="9082"/>
                  </a:lnTo>
                  <a:lnTo>
                    <a:pt x="26725" y="9057"/>
                  </a:lnTo>
                  <a:lnTo>
                    <a:pt x="26700" y="8983"/>
                  </a:lnTo>
                  <a:lnTo>
                    <a:pt x="26650" y="8934"/>
                  </a:lnTo>
                  <a:lnTo>
                    <a:pt x="26626" y="8810"/>
                  </a:lnTo>
                  <a:lnTo>
                    <a:pt x="26626" y="8662"/>
                  </a:lnTo>
                  <a:lnTo>
                    <a:pt x="26478" y="8638"/>
                  </a:lnTo>
                  <a:lnTo>
                    <a:pt x="26330" y="8613"/>
                  </a:lnTo>
                  <a:lnTo>
                    <a:pt x="26231" y="8588"/>
                  </a:lnTo>
                  <a:lnTo>
                    <a:pt x="26132" y="8539"/>
                  </a:lnTo>
                  <a:lnTo>
                    <a:pt x="26083" y="8490"/>
                  </a:lnTo>
                  <a:lnTo>
                    <a:pt x="26009" y="8416"/>
                  </a:lnTo>
                  <a:lnTo>
                    <a:pt x="25984" y="8341"/>
                  </a:lnTo>
                  <a:lnTo>
                    <a:pt x="25935" y="8243"/>
                  </a:lnTo>
                  <a:lnTo>
                    <a:pt x="25910" y="8070"/>
                  </a:lnTo>
                  <a:lnTo>
                    <a:pt x="25910" y="7873"/>
                  </a:lnTo>
                  <a:lnTo>
                    <a:pt x="25910" y="7453"/>
                  </a:lnTo>
                  <a:lnTo>
                    <a:pt x="25713" y="7157"/>
                  </a:lnTo>
                  <a:lnTo>
                    <a:pt x="25540" y="6836"/>
                  </a:lnTo>
                  <a:lnTo>
                    <a:pt x="25392" y="6515"/>
                  </a:lnTo>
                  <a:lnTo>
                    <a:pt x="25293" y="6170"/>
                  </a:lnTo>
                  <a:lnTo>
                    <a:pt x="25219" y="5825"/>
                  </a:lnTo>
                  <a:lnTo>
                    <a:pt x="25195" y="5479"/>
                  </a:lnTo>
                  <a:lnTo>
                    <a:pt x="25219" y="5109"/>
                  </a:lnTo>
                  <a:lnTo>
                    <a:pt x="25293" y="4739"/>
                  </a:lnTo>
                  <a:lnTo>
                    <a:pt x="25318" y="4591"/>
                  </a:lnTo>
                  <a:lnTo>
                    <a:pt x="25343" y="4443"/>
                  </a:lnTo>
                  <a:lnTo>
                    <a:pt x="25343" y="4171"/>
                  </a:lnTo>
                  <a:lnTo>
                    <a:pt x="25293" y="3875"/>
                  </a:lnTo>
                  <a:lnTo>
                    <a:pt x="25219" y="3604"/>
                  </a:lnTo>
                  <a:lnTo>
                    <a:pt x="25047" y="3036"/>
                  </a:lnTo>
                  <a:lnTo>
                    <a:pt x="24997" y="2765"/>
                  </a:lnTo>
                  <a:lnTo>
                    <a:pt x="24973" y="2469"/>
                  </a:lnTo>
                  <a:lnTo>
                    <a:pt x="24824" y="2345"/>
                  </a:lnTo>
                  <a:lnTo>
                    <a:pt x="24726" y="2222"/>
                  </a:lnTo>
                  <a:lnTo>
                    <a:pt x="24627" y="2074"/>
                  </a:lnTo>
                  <a:lnTo>
                    <a:pt x="24528" y="1901"/>
                  </a:lnTo>
                  <a:lnTo>
                    <a:pt x="24479" y="1753"/>
                  </a:lnTo>
                  <a:lnTo>
                    <a:pt x="24430" y="1580"/>
                  </a:lnTo>
                  <a:lnTo>
                    <a:pt x="24380" y="1284"/>
                  </a:lnTo>
                  <a:lnTo>
                    <a:pt x="24380" y="963"/>
                  </a:lnTo>
                  <a:lnTo>
                    <a:pt x="24405" y="692"/>
                  </a:lnTo>
                  <a:lnTo>
                    <a:pt x="24479" y="470"/>
                  </a:lnTo>
                  <a:lnTo>
                    <a:pt x="24578" y="248"/>
                  </a:lnTo>
                  <a:lnTo>
                    <a:pt x="24553" y="223"/>
                  </a:lnTo>
                  <a:lnTo>
                    <a:pt x="24454" y="149"/>
                  </a:lnTo>
                  <a:lnTo>
                    <a:pt x="24331" y="75"/>
                  </a:lnTo>
                  <a:lnTo>
                    <a:pt x="24183" y="26"/>
                  </a:lnTo>
                  <a:lnTo>
                    <a:pt x="23985" y="1"/>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5"/>
            <p:cNvSpPr/>
            <p:nvPr/>
          </p:nvSpPr>
          <p:spPr>
            <a:xfrm>
              <a:off x="6045320" y="1967659"/>
              <a:ext cx="541501" cy="358724"/>
            </a:xfrm>
            <a:custGeom>
              <a:avLst/>
              <a:gdLst/>
              <a:ahLst/>
              <a:cxnLst/>
              <a:rect l="l" t="t" r="r" b="b"/>
              <a:pathLst>
                <a:path w="27194" h="18015" extrusionOk="0">
                  <a:moveTo>
                    <a:pt x="22727" y="1"/>
                  </a:moveTo>
                  <a:lnTo>
                    <a:pt x="22554" y="50"/>
                  </a:lnTo>
                  <a:lnTo>
                    <a:pt x="22505" y="50"/>
                  </a:lnTo>
                  <a:lnTo>
                    <a:pt x="14313" y="1728"/>
                  </a:lnTo>
                  <a:lnTo>
                    <a:pt x="14313" y="1802"/>
                  </a:lnTo>
                  <a:lnTo>
                    <a:pt x="13770" y="1901"/>
                  </a:lnTo>
                  <a:lnTo>
                    <a:pt x="13202" y="1975"/>
                  </a:lnTo>
                  <a:lnTo>
                    <a:pt x="13103" y="1950"/>
                  </a:lnTo>
                  <a:lnTo>
                    <a:pt x="12980" y="1950"/>
                  </a:lnTo>
                  <a:lnTo>
                    <a:pt x="12709" y="1999"/>
                  </a:lnTo>
                  <a:lnTo>
                    <a:pt x="12487" y="2098"/>
                  </a:lnTo>
                  <a:lnTo>
                    <a:pt x="12264" y="2147"/>
                  </a:lnTo>
                  <a:lnTo>
                    <a:pt x="10414" y="2518"/>
                  </a:lnTo>
                  <a:lnTo>
                    <a:pt x="8563" y="2912"/>
                  </a:lnTo>
                  <a:lnTo>
                    <a:pt x="6712" y="3307"/>
                  </a:lnTo>
                  <a:lnTo>
                    <a:pt x="4886" y="3677"/>
                  </a:lnTo>
                  <a:lnTo>
                    <a:pt x="4541" y="3776"/>
                  </a:lnTo>
                  <a:lnTo>
                    <a:pt x="4343" y="3801"/>
                  </a:lnTo>
                  <a:lnTo>
                    <a:pt x="4171" y="3825"/>
                  </a:lnTo>
                  <a:lnTo>
                    <a:pt x="3998" y="3825"/>
                  </a:lnTo>
                  <a:lnTo>
                    <a:pt x="3899" y="3776"/>
                  </a:lnTo>
                  <a:lnTo>
                    <a:pt x="3825" y="3751"/>
                  </a:lnTo>
                  <a:lnTo>
                    <a:pt x="3751" y="3677"/>
                  </a:lnTo>
                  <a:lnTo>
                    <a:pt x="3677" y="3603"/>
                  </a:lnTo>
                  <a:lnTo>
                    <a:pt x="3603" y="3505"/>
                  </a:lnTo>
                  <a:lnTo>
                    <a:pt x="3554" y="3381"/>
                  </a:lnTo>
                  <a:lnTo>
                    <a:pt x="3455" y="3134"/>
                  </a:lnTo>
                  <a:lnTo>
                    <a:pt x="3430" y="2888"/>
                  </a:lnTo>
                  <a:lnTo>
                    <a:pt x="3455" y="2666"/>
                  </a:lnTo>
                  <a:lnTo>
                    <a:pt x="3529" y="2468"/>
                  </a:lnTo>
                  <a:lnTo>
                    <a:pt x="3480" y="2394"/>
                  </a:lnTo>
                  <a:lnTo>
                    <a:pt x="3406" y="2320"/>
                  </a:lnTo>
                  <a:lnTo>
                    <a:pt x="3332" y="2246"/>
                  </a:lnTo>
                  <a:lnTo>
                    <a:pt x="3233" y="2221"/>
                  </a:lnTo>
                  <a:lnTo>
                    <a:pt x="3134" y="2197"/>
                  </a:lnTo>
                  <a:lnTo>
                    <a:pt x="3110" y="2197"/>
                  </a:lnTo>
                  <a:lnTo>
                    <a:pt x="2986" y="2221"/>
                  </a:lnTo>
                  <a:lnTo>
                    <a:pt x="2888" y="2271"/>
                  </a:lnTo>
                  <a:lnTo>
                    <a:pt x="2789" y="2345"/>
                  </a:lnTo>
                  <a:lnTo>
                    <a:pt x="2690" y="2444"/>
                  </a:lnTo>
                  <a:lnTo>
                    <a:pt x="2591" y="2592"/>
                  </a:lnTo>
                  <a:lnTo>
                    <a:pt x="2493" y="2715"/>
                  </a:lnTo>
                  <a:lnTo>
                    <a:pt x="2394" y="2814"/>
                  </a:lnTo>
                  <a:lnTo>
                    <a:pt x="2271" y="2912"/>
                  </a:lnTo>
                  <a:lnTo>
                    <a:pt x="2024" y="3060"/>
                  </a:lnTo>
                  <a:lnTo>
                    <a:pt x="1752" y="3184"/>
                  </a:lnTo>
                  <a:lnTo>
                    <a:pt x="1358" y="3381"/>
                  </a:lnTo>
                  <a:lnTo>
                    <a:pt x="1160" y="3505"/>
                  </a:lnTo>
                  <a:lnTo>
                    <a:pt x="987" y="3653"/>
                  </a:lnTo>
                  <a:lnTo>
                    <a:pt x="790" y="3850"/>
                  </a:lnTo>
                  <a:lnTo>
                    <a:pt x="568" y="4047"/>
                  </a:lnTo>
                  <a:lnTo>
                    <a:pt x="346" y="4294"/>
                  </a:lnTo>
                  <a:lnTo>
                    <a:pt x="247" y="4442"/>
                  </a:lnTo>
                  <a:lnTo>
                    <a:pt x="173" y="4590"/>
                  </a:lnTo>
                  <a:lnTo>
                    <a:pt x="99" y="4738"/>
                  </a:lnTo>
                  <a:lnTo>
                    <a:pt x="25" y="4936"/>
                  </a:lnTo>
                  <a:lnTo>
                    <a:pt x="0" y="5158"/>
                  </a:lnTo>
                  <a:lnTo>
                    <a:pt x="0" y="5405"/>
                  </a:lnTo>
                  <a:lnTo>
                    <a:pt x="50" y="5429"/>
                  </a:lnTo>
                  <a:lnTo>
                    <a:pt x="99" y="5454"/>
                  </a:lnTo>
                  <a:lnTo>
                    <a:pt x="173" y="5577"/>
                  </a:lnTo>
                  <a:lnTo>
                    <a:pt x="272" y="5898"/>
                  </a:lnTo>
                  <a:lnTo>
                    <a:pt x="395" y="6737"/>
                  </a:lnTo>
                  <a:lnTo>
                    <a:pt x="445" y="6984"/>
                  </a:lnTo>
                  <a:lnTo>
                    <a:pt x="494" y="7231"/>
                  </a:lnTo>
                  <a:lnTo>
                    <a:pt x="617" y="8020"/>
                  </a:lnTo>
                  <a:lnTo>
                    <a:pt x="716" y="8859"/>
                  </a:lnTo>
                  <a:lnTo>
                    <a:pt x="839" y="9698"/>
                  </a:lnTo>
                  <a:lnTo>
                    <a:pt x="987" y="10587"/>
                  </a:lnTo>
                  <a:lnTo>
                    <a:pt x="1160" y="11549"/>
                  </a:lnTo>
                  <a:lnTo>
                    <a:pt x="1333" y="12314"/>
                  </a:lnTo>
                  <a:lnTo>
                    <a:pt x="1407" y="12536"/>
                  </a:lnTo>
                  <a:lnTo>
                    <a:pt x="1432" y="12610"/>
                  </a:lnTo>
                  <a:lnTo>
                    <a:pt x="1456" y="12635"/>
                  </a:lnTo>
                  <a:lnTo>
                    <a:pt x="1580" y="12659"/>
                  </a:lnTo>
                  <a:lnTo>
                    <a:pt x="2345" y="17200"/>
                  </a:lnTo>
                  <a:lnTo>
                    <a:pt x="2394" y="17422"/>
                  </a:lnTo>
                  <a:lnTo>
                    <a:pt x="2468" y="17619"/>
                  </a:lnTo>
                  <a:lnTo>
                    <a:pt x="2542" y="17767"/>
                  </a:lnTo>
                  <a:lnTo>
                    <a:pt x="2665" y="17891"/>
                  </a:lnTo>
                  <a:lnTo>
                    <a:pt x="2789" y="17965"/>
                  </a:lnTo>
                  <a:lnTo>
                    <a:pt x="2986" y="18014"/>
                  </a:lnTo>
                  <a:lnTo>
                    <a:pt x="3184" y="18014"/>
                  </a:lnTo>
                  <a:lnTo>
                    <a:pt x="3430" y="17990"/>
                  </a:lnTo>
                  <a:lnTo>
                    <a:pt x="4319" y="17817"/>
                  </a:lnTo>
                  <a:lnTo>
                    <a:pt x="5207" y="17669"/>
                  </a:lnTo>
                  <a:lnTo>
                    <a:pt x="6959" y="17422"/>
                  </a:lnTo>
                  <a:lnTo>
                    <a:pt x="7058" y="17447"/>
                  </a:lnTo>
                  <a:lnTo>
                    <a:pt x="7206" y="17545"/>
                  </a:lnTo>
                  <a:lnTo>
                    <a:pt x="7305" y="17348"/>
                  </a:lnTo>
                  <a:lnTo>
                    <a:pt x="7971" y="17249"/>
                  </a:lnTo>
                  <a:lnTo>
                    <a:pt x="8637" y="17200"/>
                  </a:lnTo>
                  <a:lnTo>
                    <a:pt x="9279" y="17101"/>
                  </a:lnTo>
                  <a:lnTo>
                    <a:pt x="10586" y="16879"/>
                  </a:lnTo>
                  <a:lnTo>
                    <a:pt x="11894" y="16632"/>
                  </a:lnTo>
                  <a:lnTo>
                    <a:pt x="13177" y="16361"/>
                  </a:lnTo>
                  <a:lnTo>
                    <a:pt x="14214" y="16114"/>
                  </a:lnTo>
                  <a:lnTo>
                    <a:pt x="15250" y="15892"/>
                  </a:lnTo>
                  <a:lnTo>
                    <a:pt x="16287" y="15695"/>
                  </a:lnTo>
                  <a:lnTo>
                    <a:pt x="17718" y="15399"/>
                  </a:lnTo>
                  <a:lnTo>
                    <a:pt x="19149" y="15102"/>
                  </a:lnTo>
                  <a:lnTo>
                    <a:pt x="19667" y="14954"/>
                  </a:lnTo>
                  <a:lnTo>
                    <a:pt x="20185" y="14831"/>
                  </a:lnTo>
                  <a:lnTo>
                    <a:pt x="20704" y="14732"/>
                  </a:lnTo>
                  <a:lnTo>
                    <a:pt x="21247" y="14683"/>
                  </a:lnTo>
                  <a:lnTo>
                    <a:pt x="22308" y="14560"/>
                  </a:lnTo>
                  <a:lnTo>
                    <a:pt x="22826" y="14510"/>
                  </a:lnTo>
                  <a:lnTo>
                    <a:pt x="23369" y="14411"/>
                  </a:lnTo>
                  <a:lnTo>
                    <a:pt x="23517" y="14387"/>
                  </a:lnTo>
                  <a:lnTo>
                    <a:pt x="23665" y="14387"/>
                  </a:lnTo>
                  <a:lnTo>
                    <a:pt x="23788" y="14362"/>
                  </a:lnTo>
                  <a:lnTo>
                    <a:pt x="23912" y="14313"/>
                  </a:lnTo>
                  <a:lnTo>
                    <a:pt x="24109" y="14436"/>
                  </a:lnTo>
                  <a:lnTo>
                    <a:pt x="24208" y="14510"/>
                  </a:lnTo>
                  <a:lnTo>
                    <a:pt x="24306" y="14609"/>
                  </a:lnTo>
                  <a:lnTo>
                    <a:pt x="24380" y="14510"/>
                  </a:lnTo>
                  <a:lnTo>
                    <a:pt x="24454" y="14387"/>
                  </a:lnTo>
                  <a:lnTo>
                    <a:pt x="24504" y="14263"/>
                  </a:lnTo>
                  <a:lnTo>
                    <a:pt x="24553" y="14091"/>
                  </a:lnTo>
                  <a:lnTo>
                    <a:pt x="24578" y="13918"/>
                  </a:lnTo>
                  <a:lnTo>
                    <a:pt x="24627" y="13844"/>
                  </a:lnTo>
                  <a:lnTo>
                    <a:pt x="24677" y="13795"/>
                  </a:lnTo>
                  <a:lnTo>
                    <a:pt x="24726" y="13745"/>
                  </a:lnTo>
                  <a:lnTo>
                    <a:pt x="24825" y="13721"/>
                  </a:lnTo>
                  <a:lnTo>
                    <a:pt x="25047" y="13671"/>
                  </a:lnTo>
                  <a:lnTo>
                    <a:pt x="25022" y="13523"/>
                  </a:lnTo>
                  <a:lnTo>
                    <a:pt x="25022" y="13424"/>
                  </a:lnTo>
                  <a:lnTo>
                    <a:pt x="25047" y="13350"/>
                  </a:lnTo>
                  <a:lnTo>
                    <a:pt x="25121" y="13202"/>
                  </a:lnTo>
                  <a:lnTo>
                    <a:pt x="25392" y="13202"/>
                  </a:lnTo>
                  <a:lnTo>
                    <a:pt x="25614" y="13030"/>
                  </a:lnTo>
                  <a:lnTo>
                    <a:pt x="25639" y="13030"/>
                  </a:lnTo>
                  <a:lnTo>
                    <a:pt x="25960" y="12832"/>
                  </a:lnTo>
                  <a:lnTo>
                    <a:pt x="26182" y="12709"/>
                  </a:lnTo>
                  <a:lnTo>
                    <a:pt x="26379" y="12561"/>
                  </a:lnTo>
                  <a:lnTo>
                    <a:pt x="26552" y="12388"/>
                  </a:lnTo>
                  <a:lnTo>
                    <a:pt x="26700" y="12215"/>
                  </a:lnTo>
                  <a:lnTo>
                    <a:pt x="26749" y="12043"/>
                  </a:lnTo>
                  <a:lnTo>
                    <a:pt x="26823" y="11870"/>
                  </a:lnTo>
                  <a:lnTo>
                    <a:pt x="26922" y="11722"/>
                  </a:lnTo>
                  <a:lnTo>
                    <a:pt x="27070" y="11598"/>
                  </a:lnTo>
                  <a:lnTo>
                    <a:pt x="27144" y="11401"/>
                  </a:lnTo>
                  <a:lnTo>
                    <a:pt x="27193" y="11154"/>
                  </a:lnTo>
                  <a:lnTo>
                    <a:pt x="27193" y="10932"/>
                  </a:lnTo>
                  <a:lnTo>
                    <a:pt x="27193" y="10710"/>
                  </a:lnTo>
                  <a:lnTo>
                    <a:pt x="27144" y="10463"/>
                  </a:lnTo>
                  <a:lnTo>
                    <a:pt x="27070" y="10241"/>
                  </a:lnTo>
                  <a:lnTo>
                    <a:pt x="26971" y="9994"/>
                  </a:lnTo>
                  <a:lnTo>
                    <a:pt x="26823" y="9772"/>
                  </a:lnTo>
                  <a:lnTo>
                    <a:pt x="26355" y="9155"/>
                  </a:lnTo>
                  <a:lnTo>
                    <a:pt x="25886" y="8514"/>
                  </a:lnTo>
                  <a:lnTo>
                    <a:pt x="25664" y="8193"/>
                  </a:lnTo>
                  <a:lnTo>
                    <a:pt x="25491" y="7848"/>
                  </a:lnTo>
                  <a:lnTo>
                    <a:pt x="25343" y="7477"/>
                  </a:lnTo>
                  <a:lnTo>
                    <a:pt x="25293" y="7305"/>
                  </a:lnTo>
                  <a:lnTo>
                    <a:pt x="25244" y="7107"/>
                  </a:lnTo>
                  <a:lnTo>
                    <a:pt x="25219" y="6836"/>
                  </a:lnTo>
                  <a:lnTo>
                    <a:pt x="25219" y="6540"/>
                  </a:lnTo>
                  <a:lnTo>
                    <a:pt x="25244" y="6244"/>
                  </a:lnTo>
                  <a:lnTo>
                    <a:pt x="25293" y="6120"/>
                  </a:lnTo>
                  <a:lnTo>
                    <a:pt x="25343" y="5972"/>
                  </a:lnTo>
                  <a:lnTo>
                    <a:pt x="25293" y="5948"/>
                  </a:lnTo>
                  <a:lnTo>
                    <a:pt x="25293" y="5824"/>
                  </a:lnTo>
                  <a:lnTo>
                    <a:pt x="25318" y="5750"/>
                  </a:lnTo>
                  <a:lnTo>
                    <a:pt x="25392" y="5676"/>
                  </a:lnTo>
                  <a:lnTo>
                    <a:pt x="25491" y="5651"/>
                  </a:lnTo>
                  <a:lnTo>
                    <a:pt x="25466" y="5750"/>
                  </a:lnTo>
                  <a:lnTo>
                    <a:pt x="25565" y="5627"/>
                  </a:lnTo>
                  <a:lnTo>
                    <a:pt x="25516" y="5627"/>
                  </a:lnTo>
                  <a:lnTo>
                    <a:pt x="25565" y="5528"/>
                  </a:lnTo>
                  <a:lnTo>
                    <a:pt x="25614" y="5454"/>
                  </a:lnTo>
                  <a:lnTo>
                    <a:pt x="25688" y="5380"/>
                  </a:lnTo>
                  <a:lnTo>
                    <a:pt x="25762" y="5355"/>
                  </a:lnTo>
                  <a:lnTo>
                    <a:pt x="25960" y="5059"/>
                  </a:lnTo>
                  <a:lnTo>
                    <a:pt x="25984" y="4886"/>
                  </a:lnTo>
                  <a:lnTo>
                    <a:pt x="26009" y="4714"/>
                  </a:lnTo>
                  <a:lnTo>
                    <a:pt x="26108" y="4368"/>
                  </a:lnTo>
                  <a:lnTo>
                    <a:pt x="26231" y="4047"/>
                  </a:lnTo>
                  <a:lnTo>
                    <a:pt x="26355" y="3727"/>
                  </a:lnTo>
                  <a:lnTo>
                    <a:pt x="26404" y="3603"/>
                  </a:lnTo>
                  <a:lnTo>
                    <a:pt x="26503" y="3505"/>
                  </a:lnTo>
                  <a:lnTo>
                    <a:pt x="26626" y="3406"/>
                  </a:lnTo>
                  <a:lnTo>
                    <a:pt x="26749" y="3332"/>
                  </a:lnTo>
                  <a:lnTo>
                    <a:pt x="26873" y="3283"/>
                  </a:lnTo>
                  <a:lnTo>
                    <a:pt x="26848" y="3258"/>
                  </a:lnTo>
                  <a:lnTo>
                    <a:pt x="26601" y="3159"/>
                  </a:lnTo>
                  <a:lnTo>
                    <a:pt x="26330" y="3036"/>
                  </a:lnTo>
                  <a:lnTo>
                    <a:pt x="25861" y="2764"/>
                  </a:lnTo>
                  <a:lnTo>
                    <a:pt x="24948" y="2172"/>
                  </a:lnTo>
                  <a:lnTo>
                    <a:pt x="24331" y="1777"/>
                  </a:lnTo>
                  <a:lnTo>
                    <a:pt x="24035" y="1580"/>
                  </a:lnTo>
                  <a:lnTo>
                    <a:pt x="23739" y="1358"/>
                  </a:lnTo>
                  <a:lnTo>
                    <a:pt x="23467" y="1111"/>
                  </a:lnTo>
                  <a:lnTo>
                    <a:pt x="23221" y="840"/>
                  </a:lnTo>
                  <a:lnTo>
                    <a:pt x="22974" y="568"/>
                  </a:lnTo>
                  <a:lnTo>
                    <a:pt x="22776" y="297"/>
                  </a:lnTo>
                  <a:lnTo>
                    <a:pt x="22727" y="1"/>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5"/>
            <p:cNvSpPr/>
            <p:nvPr/>
          </p:nvSpPr>
          <p:spPr>
            <a:xfrm>
              <a:off x="6543551" y="1973553"/>
              <a:ext cx="307628" cy="352830"/>
            </a:xfrm>
            <a:custGeom>
              <a:avLst/>
              <a:gdLst/>
              <a:ahLst/>
              <a:cxnLst/>
              <a:rect l="l" t="t" r="r" b="b"/>
              <a:pathLst>
                <a:path w="15449" h="17719" extrusionOk="0">
                  <a:moveTo>
                    <a:pt x="15448" y="1"/>
                  </a:moveTo>
                  <a:lnTo>
                    <a:pt x="15226" y="25"/>
                  </a:lnTo>
                  <a:lnTo>
                    <a:pt x="15004" y="50"/>
                  </a:lnTo>
                  <a:lnTo>
                    <a:pt x="14782" y="124"/>
                  </a:lnTo>
                  <a:lnTo>
                    <a:pt x="14560" y="198"/>
                  </a:lnTo>
                  <a:lnTo>
                    <a:pt x="14091" y="396"/>
                  </a:lnTo>
                  <a:lnTo>
                    <a:pt x="13647" y="618"/>
                  </a:lnTo>
                  <a:lnTo>
                    <a:pt x="13153" y="864"/>
                  </a:lnTo>
                  <a:lnTo>
                    <a:pt x="12660" y="1111"/>
                  </a:lnTo>
                  <a:lnTo>
                    <a:pt x="12166" y="1309"/>
                  </a:lnTo>
                  <a:lnTo>
                    <a:pt x="11895" y="1383"/>
                  </a:lnTo>
                  <a:lnTo>
                    <a:pt x="11623" y="1432"/>
                  </a:lnTo>
                  <a:lnTo>
                    <a:pt x="11327" y="1605"/>
                  </a:lnTo>
                  <a:lnTo>
                    <a:pt x="10562" y="2024"/>
                  </a:lnTo>
                  <a:lnTo>
                    <a:pt x="10168" y="2222"/>
                  </a:lnTo>
                  <a:lnTo>
                    <a:pt x="9748" y="2419"/>
                  </a:lnTo>
                  <a:lnTo>
                    <a:pt x="9526" y="2592"/>
                  </a:lnTo>
                  <a:lnTo>
                    <a:pt x="8662" y="3283"/>
                  </a:lnTo>
                  <a:lnTo>
                    <a:pt x="8193" y="3628"/>
                  </a:lnTo>
                  <a:lnTo>
                    <a:pt x="7947" y="3801"/>
                  </a:lnTo>
                  <a:lnTo>
                    <a:pt x="7675" y="3949"/>
                  </a:lnTo>
                  <a:lnTo>
                    <a:pt x="7429" y="4048"/>
                  </a:lnTo>
                  <a:lnTo>
                    <a:pt x="7108" y="4196"/>
                  </a:lnTo>
                  <a:lnTo>
                    <a:pt x="6565" y="4516"/>
                  </a:lnTo>
                  <a:lnTo>
                    <a:pt x="6441" y="4442"/>
                  </a:lnTo>
                  <a:lnTo>
                    <a:pt x="6343" y="4393"/>
                  </a:lnTo>
                  <a:lnTo>
                    <a:pt x="6145" y="4245"/>
                  </a:lnTo>
                  <a:lnTo>
                    <a:pt x="6071" y="4196"/>
                  </a:lnTo>
                  <a:lnTo>
                    <a:pt x="5973" y="4171"/>
                  </a:lnTo>
                  <a:lnTo>
                    <a:pt x="5899" y="4171"/>
                  </a:lnTo>
                  <a:lnTo>
                    <a:pt x="5800" y="4196"/>
                  </a:lnTo>
                  <a:lnTo>
                    <a:pt x="5479" y="4294"/>
                  </a:lnTo>
                  <a:lnTo>
                    <a:pt x="5158" y="4146"/>
                  </a:lnTo>
                  <a:lnTo>
                    <a:pt x="4541" y="3875"/>
                  </a:lnTo>
                  <a:lnTo>
                    <a:pt x="3925" y="3653"/>
                  </a:lnTo>
                  <a:lnTo>
                    <a:pt x="3283" y="3431"/>
                  </a:lnTo>
                  <a:lnTo>
                    <a:pt x="2617" y="3209"/>
                  </a:lnTo>
                  <a:lnTo>
                    <a:pt x="2592" y="3184"/>
                  </a:lnTo>
                  <a:lnTo>
                    <a:pt x="2518" y="3159"/>
                  </a:lnTo>
                  <a:lnTo>
                    <a:pt x="2247" y="3110"/>
                  </a:lnTo>
                  <a:lnTo>
                    <a:pt x="1852" y="2987"/>
                  </a:lnTo>
                  <a:lnTo>
                    <a:pt x="1728" y="3036"/>
                  </a:lnTo>
                  <a:lnTo>
                    <a:pt x="1605" y="3110"/>
                  </a:lnTo>
                  <a:lnTo>
                    <a:pt x="1482" y="3209"/>
                  </a:lnTo>
                  <a:lnTo>
                    <a:pt x="1383" y="3307"/>
                  </a:lnTo>
                  <a:lnTo>
                    <a:pt x="1334" y="3431"/>
                  </a:lnTo>
                  <a:lnTo>
                    <a:pt x="1210" y="3751"/>
                  </a:lnTo>
                  <a:lnTo>
                    <a:pt x="1087" y="4072"/>
                  </a:lnTo>
                  <a:lnTo>
                    <a:pt x="988" y="4418"/>
                  </a:lnTo>
                  <a:lnTo>
                    <a:pt x="963" y="4590"/>
                  </a:lnTo>
                  <a:lnTo>
                    <a:pt x="939" y="4763"/>
                  </a:lnTo>
                  <a:lnTo>
                    <a:pt x="741" y="5059"/>
                  </a:lnTo>
                  <a:lnTo>
                    <a:pt x="667" y="5084"/>
                  </a:lnTo>
                  <a:lnTo>
                    <a:pt x="593" y="5158"/>
                  </a:lnTo>
                  <a:lnTo>
                    <a:pt x="544" y="5232"/>
                  </a:lnTo>
                  <a:lnTo>
                    <a:pt x="495" y="5331"/>
                  </a:lnTo>
                  <a:lnTo>
                    <a:pt x="544" y="5331"/>
                  </a:lnTo>
                  <a:lnTo>
                    <a:pt x="445" y="5454"/>
                  </a:lnTo>
                  <a:lnTo>
                    <a:pt x="470" y="5355"/>
                  </a:lnTo>
                  <a:lnTo>
                    <a:pt x="371" y="5380"/>
                  </a:lnTo>
                  <a:lnTo>
                    <a:pt x="297" y="5454"/>
                  </a:lnTo>
                  <a:lnTo>
                    <a:pt x="272" y="5528"/>
                  </a:lnTo>
                  <a:lnTo>
                    <a:pt x="272" y="5652"/>
                  </a:lnTo>
                  <a:lnTo>
                    <a:pt x="322" y="5676"/>
                  </a:lnTo>
                  <a:lnTo>
                    <a:pt x="272" y="5824"/>
                  </a:lnTo>
                  <a:lnTo>
                    <a:pt x="223" y="5948"/>
                  </a:lnTo>
                  <a:lnTo>
                    <a:pt x="198" y="6244"/>
                  </a:lnTo>
                  <a:lnTo>
                    <a:pt x="198" y="6540"/>
                  </a:lnTo>
                  <a:lnTo>
                    <a:pt x="223" y="6811"/>
                  </a:lnTo>
                  <a:lnTo>
                    <a:pt x="272" y="7009"/>
                  </a:lnTo>
                  <a:lnTo>
                    <a:pt x="322" y="7181"/>
                  </a:lnTo>
                  <a:lnTo>
                    <a:pt x="470" y="7552"/>
                  </a:lnTo>
                  <a:lnTo>
                    <a:pt x="643" y="7897"/>
                  </a:lnTo>
                  <a:lnTo>
                    <a:pt x="865" y="8218"/>
                  </a:lnTo>
                  <a:lnTo>
                    <a:pt x="1334" y="8859"/>
                  </a:lnTo>
                  <a:lnTo>
                    <a:pt x="1802" y="9476"/>
                  </a:lnTo>
                  <a:lnTo>
                    <a:pt x="1950" y="9698"/>
                  </a:lnTo>
                  <a:lnTo>
                    <a:pt x="2049" y="9945"/>
                  </a:lnTo>
                  <a:lnTo>
                    <a:pt x="2123" y="10167"/>
                  </a:lnTo>
                  <a:lnTo>
                    <a:pt x="2172" y="10414"/>
                  </a:lnTo>
                  <a:lnTo>
                    <a:pt x="2172" y="10636"/>
                  </a:lnTo>
                  <a:lnTo>
                    <a:pt x="2172" y="10858"/>
                  </a:lnTo>
                  <a:lnTo>
                    <a:pt x="2123" y="11105"/>
                  </a:lnTo>
                  <a:lnTo>
                    <a:pt x="2049" y="11302"/>
                  </a:lnTo>
                  <a:lnTo>
                    <a:pt x="1901" y="11426"/>
                  </a:lnTo>
                  <a:lnTo>
                    <a:pt x="1802" y="11574"/>
                  </a:lnTo>
                  <a:lnTo>
                    <a:pt x="1728" y="11747"/>
                  </a:lnTo>
                  <a:lnTo>
                    <a:pt x="1679" y="11919"/>
                  </a:lnTo>
                  <a:lnTo>
                    <a:pt x="1531" y="12092"/>
                  </a:lnTo>
                  <a:lnTo>
                    <a:pt x="1358" y="12265"/>
                  </a:lnTo>
                  <a:lnTo>
                    <a:pt x="1161" y="12413"/>
                  </a:lnTo>
                  <a:lnTo>
                    <a:pt x="939" y="12536"/>
                  </a:lnTo>
                  <a:lnTo>
                    <a:pt x="618" y="12734"/>
                  </a:lnTo>
                  <a:lnTo>
                    <a:pt x="593" y="12734"/>
                  </a:lnTo>
                  <a:lnTo>
                    <a:pt x="371" y="12906"/>
                  </a:lnTo>
                  <a:lnTo>
                    <a:pt x="100" y="12906"/>
                  </a:lnTo>
                  <a:lnTo>
                    <a:pt x="26" y="13054"/>
                  </a:lnTo>
                  <a:lnTo>
                    <a:pt x="1" y="13128"/>
                  </a:lnTo>
                  <a:lnTo>
                    <a:pt x="1" y="13227"/>
                  </a:lnTo>
                  <a:lnTo>
                    <a:pt x="26" y="13375"/>
                  </a:lnTo>
                  <a:lnTo>
                    <a:pt x="75" y="13671"/>
                  </a:lnTo>
                  <a:lnTo>
                    <a:pt x="124" y="13967"/>
                  </a:lnTo>
                  <a:lnTo>
                    <a:pt x="198" y="14214"/>
                  </a:lnTo>
                  <a:lnTo>
                    <a:pt x="297" y="14486"/>
                  </a:lnTo>
                  <a:lnTo>
                    <a:pt x="396" y="14708"/>
                  </a:lnTo>
                  <a:lnTo>
                    <a:pt x="519" y="14930"/>
                  </a:lnTo>
                  <a:lnTo>
                    <a:pt x="667" y="15152"/>
                  </a:lnTo>
                  <a:lnTo>
                    <a:pt x="840" y="15349"/>
                  </a:lnTo>
                  <a:lnTo>
                    <a:pt x="1013" y="15522"/>
                  </a:lnTo>
                  <a:lnTo>
                    <a:pt x="1210" y="15695"/>
                  </a:lnTo>
                  <a:lnTo>
                    <a:pt x="1408" y="15867"/>
                  </a:lnTo>
                  <a:lnTo>
                    <a:pt x="1654" y="16016"/>
                  </a:lnTo>
                  <a:lnTo>
                    <a:pt x="1901" y="16139"/>
                  </a:lnTo>
                  <a:lnTo>
                    <a:pt x="2172" y="16262"/>
                  </a:lnTo>
                  <a:lnTo>
                    <a:pt x="2469" y="16361"/>
                  </a:lnTo>
                  <a:lnTo>
                    <a:pt x="2765" y="16460"/>
                  </a:lnTo>
                  <a:lnTo>
                    <a:pt x="3011" y="16509"/>
                  </a:lnTo>
                  <a:lnTo>
                    <a:pt x="3406" y="16632"/>
                  </a:lnTo>
                  <a:lnTo>
                    <a:pt x="3579" y="16682"/>
                  </a:lnTo>
                  <a:lnTo>
                    <a:pt x="3702" y="16756"/>
                  </a:lnTo>
                  <a:lnTo>
                    <a:pt x="3801" y="16855"/>
                  </a:lnTo>
                  <a:lnTo>
                    <a:pt x="3875" y="16978"/>
                  </a:lnTo>
                  <a:lnTo>
                    <a:pt x="3949" y="17126"/>
                  </a:lnTo>
                  <a:lnTo>
                    <a:pt x="3974" y="17299"/>
                  </a:lnTo>
                  <a:lnTo>
                    <a:pt x="3999" y="17373"/>
                  </a:lnTo>
                  <a:lnTo>
                    <a:pt x="4023" y="17471"/>
                  </a:lnTo>
                  <a:lnTo>
                    <a:pt x="4122" y="17595"/>
                  </a:lnTo>
                  <a:lnTo>
                    <a:pt x="4270" y="17669"/>
                  </a:lnTo>
                  <a:lnTo>
                    <a:pt x="4344" y="17694"/>
                  </a:lnTo>
                  <a:lnTo>
                    <a:pt x="4418" y="17718"/>
                  </a:lnTo>
                  <a:lnTo>
                    <a:pt x="4517" y="17718"/>
                  </a:lnTo>
                  <a:lnTo>
                    <a:pt x="4615" y="17694"/>
                  </a:lnTo>
                  <a:lnTo>
                    <a:pt x="4739" y="17595"/>
                  </a:lnTo>
                  <a:lnTo>
                    <a:pt x="4862" y="17496"/>
                  </a:lnTo>
                  <a:lnTo>
                    <a:pt x="4887" y="17422"/>
                  </a:lnTo>
                  <a:lnTo>
                    <a:pt x="4912" y="17323"/>
                  </a:lnTo>
                  <a:lnTo>
                    <a:pt x="4986" y="16978"/>
                  </a:lnTo>
                  <a:lnTo>
                    <a:pt x="5109" y="16657"/>
                  </a:lnTo>
                  <a:lnTo>
                    <a:pt x="5232" y="16336"/>
                  </a:lnTo>
                  <a:lnTo>
                    <a:pt x="5380" y="16016"/>
                  </a:lnTo>
                  <a:lnTo>
                    <a:pt x="5578" y="15719"/>
                  </a:lnTo>
                  <a:lnTo>
                    <a:pt x="5751" y="15423"/>
                  </a:lnTo>
                  <a:lnTo>
                    <a:pt x="6145" y="14856"/>
                  </a:lnTo>
                  <a:lnTo>
                    <a:pt x="6441" y="14436"/>
                  </a:lnTo>
                  <a:lnTo>
                    <a:pt x="6738" y="13992"/>
                  </a:lnTo>
                  <a:lnTo>
                    <a:pt x="6960" y="13573"/>
                  </a:lnTo>
                  <a:lnTo>
                    <a:pt x="7132" y="13153"/>
                  </a:lnTo>
                  <a:lnTo>
                    <a:pt x="7256" y="12734"/>
                  </a:lnTo>
                  <a:lnTo>
                    <a:pt x="7354" y="12314"/>
                  </a:lnTo>
                  <a:lnTo>
                    <a:pt x="7379" y="12018"/>
                  </a:lnTo>
                  <a:lnTo>
                    <a:pt x="7527" y="11500"/>
                  </a:lnTo>
                  <a:lnTo>
                    <a:pt x="7700" y="11006"/>
                  </a:lnTo>
                  <a:lnTo>
                    <a:pt x="7897" y="10513"/>
                  </a:lnTo>
                  <a:lnTo>
                    <a:pt x="8095" y="10044"/>
                  </a:lnTo>
                  <a:lnTo>
                    <a:pt x="8539" y="9156"/>
                  </a:lnTo>
                  <a:lnTo>
                    <a:pt x="8983" y="8292"/>
                  </a:lnTo>
                  <a:lnTo>
                    <a:pt x="9205" y="7971"/>
                  </a:lnTo>
                  <a:lnTo>
                    <a:pt x="10069" y="6762"/>
                  </a:lnTo>
                  <a:lnTo>
                    <a:pt x="10513" y="6120"/>
                  </a:lnTo>
                  <a:lnTo>
                    <a:pt x="10957" y="5479"/>
                  </a:lnTo>
                  <a:lnTo>
                    <a:pt x="11204" y="5232"/>
                  </a:lnTo>
                  <a:lnTo>
                    <a:pt x="12068" y="4368"/>
                  </a:lnTo>
                  <a:lnTo>
                    <a:pt x="12487" y="3924"/>
                  </a:lnTo>
                  <a:lnTo>
                    <a:pt x="12882" y="3480"/>
                  </a:lnTo>
                  <a:lnTo>
                    <a:pt x="13129" y="3307"/>
                  </a:lnTo>
                  <a:lnTo>
                    <a:pt x="13351" y="3233"/>
                  </a:lnTo>
                  <a:lnTo>
                    <a:pt x="13548" y="3135"/>
                  </a:lnTo>
                  <a:lnTo>
                    <a:pt x="13770" y="3011"/>
                  </a:lnTo>
                  <a:lnTo>
                    <a:pt x="13968" y="2888"/>
                  </a:lnTo>
                  <a:lnTo>
                    <a:pt x="14165" y="2740"/>
                  </a:lnTo>
                  <a:lnTo>
                    <a:pt x="14363" y="2567"/>
                  </a:lnTo>
                  <a:lnTo>
                    <a:pt x="14535" y="2394"/>
                  </a:lnTo>
                  <a:lnTo>
                    <a:pt x="14708" y="2197"/>
                  </a:lnTo>
                  <a:lnTo>
                    <a:pt x="14856" y="1975"/>
                  </a:lnTo>
                  <a:lnTo>
                    <a:pt x="15004" y="1728"/>
                  </a:lnTo>
                  <a:lnTo>
                    <a:pt x="15127" y="1481"/>
                  </a:lnTo>
                  <a:lnTo>
                    <a:pt x="15226" y="1210"/>
                  </a:lnTo>
                  <a:lnTo>
                    <a:pt x="15325" y="938"/>
                  </a:lnTo>
                  <a:lnTo>
                    <a:pt x="15374" y="642"/>
                  </a:lnTo>
                  <a:lnTo>
                    <a:pt x="15424" y="321"/>
                  </a:lnTo>
                  <a:lnTo>
                    <a:pt x="15448" y="1"/>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5"/>
            <p:cNvSpPr/>
            <p:nvPr/>
          </p:nvSpPr>
          <p:spPr>
            <a:xfrm>
              <a:off x="3982086" y="1305309"/>
              <a:ext cx="629454" cy="393113"/>
            </a:xfrm>
            <a:custGeom>
              <a:avLst/>
              <a:gdLst/>
              <a:ahLst/>
              <a:cxnLst/>
              <a:rect l="l" t="t" r="r" b="b"/>
              <a:pathLst>
                <a:path w="31611" h="19742" extrusionOk="0">
                  <a:moveTo>
                    <a:pt x="1284" y="0"/>
                  </a:moveTo>
                  <a:lnTo>
                    <a:pt x="1333" y="99"/>
                  </a:lnTo>
                  <a:lnTo>
                    <a:pt x="1358" y="247"/>
                  </a:lnTo>
                  <a:lnTo>
                    <a:pt x="1358" y="420"/>
                  </a:lnTo>
                  <a:lnTo>
                    <a:pt x="1333" y="617"/>
                  </a:lnTo>
                  <a:lnTo>
                    <a:pt x="1185" y="2295"/>
                  </a:lnTo>
                  <a:lnTo>
                    <a:pt x="1037" y="3973"/>
                  </a:lnTo>
                  <a:lnTo>
                    <a:pt x="790" y="7329"/>
                  </a:lnTo>
                  <a:lnTo>
                    <a:pt x="765" y="7526"/>
                  </a:lnTo>
                  <a:lnTo>
                    <a:pt x="741" y="7724"/>
                  </a:lnTo>
                  <a:lnTo>
                    <a:pt x="765" y="7822"/>
                  </a:lnTo>
                  <a:lnTo>
                    <a:pt x="790" y="7921"/>
                  </a:lnTo>
                  <a:lnTo>
                    <a:pt x="864" y="7995"/>
                  </a:lnTo>
                  <a:lnTo>
                    <a:pt x="963" y="8069"/>
                  </a:lnTo>
                  <a:lnTo>
                    <a:pt x="963" y="9303"/>
                  </a:lnTo>
                  <a:lnTo>
                    <a:pt x="839" y="9599"/>
                  </a:lnTo>
                  <a:lnTo>
                    <a:pt x="741" y="9920"/>
                  </a:lnTo>
                  <a:lnTo>
                    <a:pt x="593" y="10512"/>
                  </a:lnTo>
                  <a:lnTo>
                    <a:pt x="469" y="11129"/>
                  </a:lnTo>
                  <a:lnTo>
                    <a:pt x="420" y="11746"/>
                  </a:lnTo>
                  <a:lnTo>
                    <a:pt x="395" y="12363"/>
                  </a:lnTo>
                  <a:lnTo>
                    <a:pt x="395" y="12980"/>
                  </a:lnTo>
                  <a:lnTo>
                    <a:pt x="445" y="13597"/>
                  </a:lnTo>
                  <a:lnTo>
                    <a:pt x="494" y="14214"/>
                  </a:lnTo>
                  <a:lnTo>
                    <a:pt x="519" y="14411"/>
                  </a:lnTo>
                  <a:lnTo>
                    <a:pt x="519" y="14584"/>
                  </a:lnTo>
                  <a:lnTo>
                    <a:pt x="519" y="14732"/>
                  </a:lnTo>
                  <a:lnTo>
                    <a:pt x="519" y="14905"/>
                  </a:lnTo>
                  <a:lnTo>
                    <a:pt x="494" y="14954"/>
                  </a:lnTo>
                  <a:lnTo>
                    <a:pt x="420" y="15299"/>
                  </a:lnTo>
                  <a:lnTo>
                    <a:pt x="346" y="15620"/>
                  </a:lnTo>
                  <a:lnTo>
                    <a:pt x="272" y="16015"/>
                  </a:lnTo>
                  <a:lnTo>
                    <a:pt x="247" y="16237"/>
                  </a:lnTo>
                  <a:lnTo>
                    <a:pt x="247" y="16434"/>
                  </a:lnTo>
                  <a:lnTo>
                    <a:pt x="25" y="17792"/>
                  </a:lnTo>
                  <a:lnTo>
                    <a:pt x="0" y="17816"/>
                  </a:lnTo>
                  <a:lnTo>
                    <a:pt x="50" y="17890"/>
                  </a:lnTo>
                  <a:lnTo>
                    <a:pt x="198" y="18063"/>
                  </a:lnTo>
                  <a:lnTo>
                    <a:pt x="371" y="18236"/>
                  </a:lnTo>
                  <a:lnTo>
                    <a:pt x="494" y="18112"/>
                  </a:lnTo>
                  <a:lnTo>
                    <a:pt x="568" y="18063"/>
                  </a:lnTo>
                  <a:lnTo>
                    <a:pt x="667" y="18038"/>
                  </a:lnTo>
                  <a:lnTo>
                    <a:pt x="765" y="18014"/>
                  </a:lnTo>
                  <a:lnTo>
                    <a:pt x="889" y="18014"/>
                  </a:lnTo>
                  <a:lnTo>
                    <a:pt x="1185" y="18038"/>
                  </a:lnTo>
                  <a:lnTo>
                    <a:pt x="1975" y="18088"/>
                  </a:lnTo>
                  <a:lnTo>
                    <a:pt x="2197" y="18186"/>
                  </a:lnTo>
                  <a:lnTo>
                    <a:pt x="2295" y="18211"/>
                  </a:lnTo>
                  <a:lnTo>
                    <a:pt x="2394" y="18236"/>
                  </a:lnTo>
                  <a:lnTo>
                    <a:pt x="11623" y="18729"/>
                  </a:lnTo>
                  <a:lnTo>
                    <a:pt x="30870" y="19692"/>
                  </a:lnTo>
                  <a:lnTo>
                    <a:pt x="31117" y="19716"/>
                  </a:lnTo>
                  <a:lnTo>
                    <a:pt x="31240" y="19716"/>
                  </a:lnTo>
                  <a:lnTo>
                    <a:pt x="31364" y="19741"/>
                  </a:lnTo>
                  <a:lnTo>
                    <a:pt x="31438" y="19692"/>
                  </a:lnTo>
                  <a:lnTo>
                    <a:pt x="31388" y="19519"/>
                  </a:lnTo>
                  <a:lnTo>
                    <a:pt x="31314" y="19297"/>
                  </a:lnTo>
                  <a:lnTo>
                    <a:pt x="31290" y="19223"/>
                  </a:lnTo>
                  <a:lnTo>
                    <a:pt x="31290" y="19198"/>
                  </a:lnTo>
                  <a:lnTo>
                    <a:pt x="31388" y="19099"/>
                  </a:lnTo>
                  <a:lnTo>
                    <a:pt x="31487" y="19001"/>
                  </a:lnTo>
                  <a:lnTo>
                    <a:pt x="31512" y="18557"/>
                  </a:lnTo>
                  <a:lnTo>
                    <a:pt x="31561" y="18137"/>
                  </a:lnTo>
                  <a:lnTo>
                    <a:pt x="31586" y="17693"/>
                  </a:lnTo>
                  <a:lnTo>
                    <a:pt x="31611" y="17273"/>
                  </a:lnTo>
                  <a:lnTo>
                    <a:pt x="31561" y="17101"/>
                  </a:lnTo>
                  <a:lnTo>
                    <a:pt x="31438" y="16731"/>
                  </a:lnTo>
                  <a:lnTo>
                    <a:pt x="31290" y="16360"/>
                  </a:lnTo>
                  <a:lnTo>
                    <a:pt x="31166" y="15966"/>
                  </a:lnTo>
                  <a:lnTo>
                    <a:pt x="31117" y="15768"/>
                  </a:lnTo>
                  <a:lnTo>
                    <a:pt x="31068" y="15571"/>
                  </a:lnTo>
                  <a:lnTo>
                    <a:pt x="30944" y="15250"/>
                  </a:lnTo>
                  <a:lnTo>
                    <a:pt x="30846" y="14929"/>
                  </a:lnTo>
                  <a:lnTo>
                    <a:pt x="30772" y="14608"/>
                  </a:lnTo>
                  <a:lnTo>
                    <a:pt x="30698" y="14263"/>
                  </a:lnTo>
                  <a:lnTo>
                    <a:pt x="30623" y="13671"/>
                  </a:lnTo>
                  <a:lnTo>
                    <a:pt x="30574" y="13078"/>
                  </a:lnTo>
                  <a:lnTo>
                    <a:pt x="30525" y="11894"/>
                  </a:lnTo>
                  <a:lnTo>
                    <a:pt x="30475" y="10710"/>
                  </a:lnTo>
                  <a:lnTo>
                    <a:pt x="30426" y="10117"/>
                  </a:lnTo>
                  <a:lnTo>
                    <a:pt x="30327" y="9525"/>
                  </a:lnTo>
                  <a:lnTo>
                    <a:pt x="30278" y="9303"/>
                  </a:lnTo>
                  <a:lnTo>
                    <a:pt x="30229" y="9081"/>
                  </a:lnTo>
                  <a:lnTo>
                    <a:pt x="30204" y="9007"/>
                  </a:lnTo>
                  <a:lnTo>
                    <a:pt x="30155" y="8834"/>
                  </a:lnTo>
                  <a:lnTo>
                    <a:pt x="30105" y="8612"/>
                  </a:lnTo>
                  <a:lnTo>
                    <a:pt x="30056" y="8563"/>
                  </a:lnTo>
                  <a:lnTo>
                    <a:pt x="30031" y="8538"/>
                  </a:lnTo>
                  <a:lnTo>
                    <a:pt x="29760" y="7921"/>
                  </a:lnTo>
                  <a:lnTo>
                    <a:pt x="29686" y="7773"/>
                  </a:lnTo>
                  <a:lnTo>
                    <a:pt x="29612" y="7650"/>
                  </a:lnTo>
                  <a:lnTo>
                    <a:pt x="29562" y="7354"/>
                  </a:lnTo>
                  <a:lnTo>
                    <a:pt x="29414" y="6860"/>
                  </a:lnTo>
                  <a:lnTo>
                    <a:pt x="29291" y="6342"/>
                  </a:lnTo>
                  <a:lnTo>
                    <a:pt x="29192" y="5848"/>
                  </a:lnTo>
                  <a:lnTo>
                    <a:pt x="29168" y="5577"/>
                  </a:lnTo>
                  <a:lnTo>
                    <a:pt x="29143" y="5330"/>
                  </a:lnTo>
                  <a:lnTo>
                    <a:pt x="29143" y="4763"/>
                  </a:lnTo>
                  <a:lnTo>
                    <a:pt x="29192" y="4220"/>
                  </a:lnTo>
                  <a:lnTo>
                    <a:pt x="29266" y="3677"/>
                  </a:lnTo>
                  <a:lnTo>
                    <a:pt x="29340" y="3159"/>
                  </a:lnTo>
                  <a:lnTo>
                    <a:pt x="29562" y="2073"/>
                  </a:lnTo>
                  <a:lnTo>
                    <a:pt x="29636" y="1555"/>
                  </a:lnTo>
                  <a:lnTo>
                    <a:pt x="29735" y="1012"/>
                  </a:lnTo>
                  <a:lnTo>
                    <a:pt x="29513" y="1012"/>
                  </a:lnTo>
                  <a:lnTo>
                    <a:pt x="29513" y="938"/>
                  </a:lnTo>
                  <a:lnTo>
                    <a:pt x="29562" y="814"/>
                  </a:lnTo>
                  <a:lnTo>
                    <a:pt x="29636" y="691"/>
                  </a:lnTo>
                  <a:lnTo>
                    <a:pt x="29735" y="617"/>
                  </a:lnTo>
                  <a:lnTo>
                    <a:pt x="29859" y="543"/>
                  </a:lnTo>
                  <a:lnTo>
                    <a:pt x="29735" y="518"/>
                  </a:lnTo>
                  <a:lnTo>
                    <a:pt x="29710" y="518"/>
                  </a:lnTo>
                  <a:lnTo>
                    <a:pt x="29044" y="543"/>
                  </a:lnTo>
                  <a:lnTo>
                    <a:pt x="28304" y="518"/>
                  </a:lnTo>
                  <a:lnTo>
                    <a:pt x="25293" y="469"/>
                  </a:lnTo>
                  <a:lnTo>
                    <a:pt x="22332" y="395"/>
                  </a:lnTo>
                  <a:lnTo>
                    <a:pt x="19618" y="346"/>
                  </a:lnTo>
                  <a:lnTo>
                    <a:pt x="16879" y="296"/>
                  </a:lnTo>
                  <a:lnTo>
                    <a:pt x="14140" y="222"/>
                  </a:lnTo>
                  <a:lnTo>
                    <a:pt x="11376" y="99"/>
                  </a:lnTo>
                  <a:lnTo>
                    <a:pt x="10118" y="173"/>
                  </a:lnTo>
                  <a:lnTo>
                    <a:pt x="8859" y="222"/>
                  </a:lnTo>
                  <a:lnTo>
                    <a:pt x="6342" y="222"/>
                  </a:lnTo>
                  <a:lnTo>
                    <a:pt x="5059" y="173"/>
                  </a:lnTo>
                  <a:lnTo>
                    <a:pt x="3801" y="124"/>
                  </a:lnTo>
                  <a:lnTo>
                    <a:pt x="1284"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5"/>
            <p:cNvSpPr/>
            <p:nvPr/>
          </p:nvSpPr>
          <p:spPr>
            <a:xfrm>
              <a:off x="4562376" y="1273370"/>
              <a:ext cx="636344" cy="715934"/>
            </a:xfrm>
            <a:custGeom>
              <a:avLst/>
              <a:gdLst/>
              <a:ahLst/>
              <a:cxnLst/>
              <a:rect l="l" t="t" r="r" b="b"/>
              <a:pathLst>
                <a:path w="31957" h="35954" extrusionOk="0">
                  <a:moveTo>
                    <a:pt x="8909" y="0"/>
                  </a:moveTo>
                  <a:lnTo>
                    <a:pt x="8662" y="50"/>
                  </a:lnTo>
                  <a:lnTo>
                    <a:pt x="8465" y="124"/>
                  </a:lnTo>
                  <a:lnTo>
                    <a:pt x="8292" y="247"/>
                  </a:lnTo>
                  <a:lnTo>
                    <a:pt x="8169" y="395"/>
                  </a:lnTo>
                  <a:lnTo>
                    <a:pt x="8095" y="518"/>
                  </a:lnTo>
                  <a:lnTo>
                    <a:pt x="8045" y="666"/>
                  </a:lnTo>
                  <a:lnTo>
                    <a:pt x="8021" y="790"/>
                  </a:lnTo>
                  <a:lnTo>
                    <a:pt x="7996" y="913"/>
                  </a:lnTo>
                  <a:lnTo>
                    <a:pt x="8021" y="1185"/>
                  </a:lnTo>
                  <a:lnTo>
                    <a:pt x="8070" y="1407"/>
                  </a:lnTo>
                  <a:lnTo>
                    <a:pt x="8095" y="1530"/>
                  </a:lnTo>
                  <a:lnTo>
                    <a:pt x="8119" y="1777"/>
                  </a:lnTo>
                  <a:lnTo>
                    <a:pt x="8119" y="1950"/>
                  </a:lnTo>
                  <a:lnTo>
                    <a:pt x="8095" y="2024"/>
                  </a:lnTo>
                  <a:lnTo>
                    <a:pt x="8070" y="2073"/>
                  </a:lnTo>
                  <a:lnTo>
                    <a:pt x="8045" y="2073"/>
                  </a:lnTo>
                  <a:lnTo>
                    <a:pt x="7971" y="2122"/>
                  </a:lnTo>
                  <a:lnTo>
                    <a:pt x="7823" y="2147"/>
                  </a:lnTo>
                  <a:lnTo>
                    <a:pt x="7428" y="2147"/>
                  </a:lnTo>
                  <a:lnTo>
                    <a:pt x="6713" y="2122"/>
                  </a:lnTo>
                  <a:lnTo>
                    <a:pt x="840" y="2122"/>
                  </a:lnTo>
                  <a:lnTo>
                    <a:pt x="717" y="2147"/>
                  </a:lnTo>
                  <a:lnTo>
                    <a:pt x="593" y="2221"/>
                  </a:lnTo>
                  <a:lnTo>
                    <a:pt x="494" y="2295"/>
                  </a:lnTo>
                  <a:lnTo>
                    <a:pt x="420" y="2418"/>
                  </a:lnTo>
                  <a:lnTo>
                    <a:pt x="371" y="2542"/>
                  </a:lnTo>
                  <a:lnTo>
                    <a:pt x="371" y="2616"/>
                  </a:lnTo>
                  <a:lnTo>
                    <a:pt x="593" y="2616"/>
                  </a:lnTo>
                  <a:lnTo>
                    <a:pt x="494" y="3159"/>
                  </a:lnTo>
                  <a:lnTo>
                    <a:pt x="420" y="3677"/>
                  </a:lnTo>
                  <a:lnTo>
                    <a:pt x="198" y="4763"/>
                  </a:lnTo>
                  <a:lnTo>
                    <a:pt x="124" y="5281"/>
                  </a:lnTo>
                  <a:lnTo>
                    <a:pt x="50" y="5824"/>
                  </a:lnTo>
                  <a:lnTo>
                    <a:pt x="1" y="6367"/>
                  </a:lnTo>
                  <a:lnTo>
                    <a:pt x="1" y="6934"/>
                  </a:lnTo>
                  <a:lnTo>
                    <a:pt x="26" y="7181"/>
                  </a:lnTo>
                  <a:lnTo>
                    <a:pt x="50" y="7452"/>
                  </a:lnTo>
                  <a:lnTo>
                    <a:pt x="149" y="7946"/>
                  </a:lnTo>
                  <a:lnTo>
                    <a:pt x="272" y="8464"/>
                  </a:lnTo>
                  <a:lnTo>
                    <a:pt x="420" y="8958"/>
                  </a:lnTo>
                  <a:lnTo>
                    <a:pt x="470" y="9254"/>
                  </a:lnTo>
                  <a:lnTo>
                    <a:pt x="544" y="9377"/>
                  </a:lnTo>
                  <a:lnTo>
                    <a:pt x="618" y="9525"/>
                  </a:lnTo>
                  <a:lnTo>
                    <a:pt x="889" y="10142"/>
                  </a:lnTo>
                  <a:lnTo>
                    <a:pt x="914" y="10167"/>
                  </a:lnTo>
                  <a:lnTo>
                    <a:pt x="963" y="10216"/>
                  </a:lnTo>
                  <a:lnTo>
                    <a:pt x="1013" y="10438"/>
                  </a:lnTo>
                  <a:lnTo>
                    <a:pt x="1062" y="10611"/>
                  </a:lnTo>
                  <a:lnTo>
                    <a:pt x="1087" y="10685"/>
                  </a:lnTo>
                  <a:lnTo>
                    <a:pt x="1136" y="10907"/>
                  </a:lnTo>
                  <a:lnTo>
                    <a:pt x="1185" y="11129"/>
                  </a:lnTo>
                  <a:lnTo>
                    <a:pt x="1284" y="11721"/>
                  </a:lnTo>
                  <a:lnTo>
                    <a:pt x="1333" y="12314"/>
                  </a:lnTo>
                  <a:lnTo>
                    <a:pt x="1383" y="13498"/>
                  </a:lnTo>
                  <a:lnTo>
                    <a:pt x="1432" y="14682"/>
                  </a:lnTo>
                  <a:lnTo>
                    <a:pt x="1481" y="15275"/>
                  </a:lnTo>
                  <a:lnTo>
                    <a:pt x="1556" y="15867"/>
                  </a:lnTo>
                  <a:lnTo>
                    <a:pt x="1630" y="16212"/>
                  </a:lnTo>
                  <a:lnTo>
                    <a:pt x="1704" y="16533"/>
                  </a:lnTo>
                  <a:lnTo>
                    <a:pt x="1802" y="16854"/>
                  </a:lnTo>
                  <a:lnTo>
                    <a:pt x="1926" y="17175"/>
                  </a:lnTo>
                  <a:lnTo>
                    <a:pt x="1975" y="17372"/>
                  </a:lnTo>
                  <a:lnTo>
                    <a:pt x="2024" y="17570"/>
                  </a:lnTo>
                  <a:lnTo>
                    <a:pt x="2148" y="17964"/>
                  </a:lnTo>
                  <a:lnTo>
                    <a:pt x="2296" y="18335"/>
                  </a:lnTo>
                  <a:lnTo>
                    <a:pt x="2419" y="18705"/>
                  </a:lnTo>
                  <a:lnTo>
                    <a:pt x="2469" y="18877"/>
                  </a:lnTo>
                  <a:lnTo>
                    <a:pt x="2444" y="19297"/>
                  </a:lnTo>
                  <a:lnTo>
                    <a:pt x="2419" y="19741"/>
                  </a:lnTo>
                  <a:lnTo>
                    <a:pt x="2370" y="20161"/>
                  </a:lnTo>
                  <a:lnTo>
                    <a:pt x="2345" y="20605"/>
                  </a:lnTo>
                  <a:lnTo>
                    <a:pt x="2246" y="20703"/>
                  </a:lnTo>
                  <a:lnTo>
                    <a:pt x="2148" y="20802"/>
                  </a:lnTo>
                  <a:lnTo>
                    <a:pt x="2148" y="20827"/>
                  </a:lnTo>
                  <a:lnTo>
                    <a:pt x="2172" y="20901"/>
                  </a:lnTo>
                  <a:lnTo>
                    <a:pt x="2246" y="21123"/>
                  </a:lnTo>
                  <a:lnTo>
                    <a:pt x="2296" y="21296"/>
                  </a:lnTo>
                  <a:lnTo>
                    <a:pt x="2320" y="21370"/>
                  </a:lnTo>
                  <a:lnTo>
                    <a:pt x="2395" y="21444"/>
                  </a:lnTo>
                  <a:lnTo>
                    <a:pt x="2469" y="21542"/>
                  </a:lnTo>
                  <a:lnTo>
                    <a:pt x="2469" y="21691"/>
                  </a:lnTo>
                  <a:lnTo>
                    <a:pt x="2469" y="21888"/>
                  </a:lnTo>
                  <a:lnTo>
                    <a:pt x="2222" y="22159"/>
                  </a:lnTo>
                  <a:lnTo>
                    <a:pt x="2049" y="22431"/>
                  </a:lnTo>
                  <a:lnTo>
                    <a:pt x="1926" y="22678"/>
                  </a:lnTo>
                  <a:lnTo>
                    <a:pt x="1876" y="22924"/>
                  </a:lnTo>
                  <a:lnTo>
                    <a:pt x="1852" y="23171"/>
                  </a:lnTo>
                  <a:lnTo>
                    <a:pt x="1876" y="23393"/>
                  </a:lnTo>
                  <a:lnTo>
                    <a:pt x="1950" y="23615"/>
                  </a:lnTo>
                  <a:lnTo>
                    <a:pt x="2049" y="23837"/>
                  </a:lnTo>
                  <a:lnTo>
                    <a:pt x="2197" y="24109"/>
                  </a:lnTo>
                  <a:lnTo>
                    <a:pt x="2395" y="24380"/>
                  </a:lnTo>
                  <a:lnTo>
                    <a:pt x="2617" y="24627"/>
                  </a:lnTo>
                  <a:lnTo>
                    <a:pt x="2888" y="24874"/>
                  </a:lnTo>
                  <a:lnTo>
                    <a:pt x="2962" y="25022"/>
                  </a:lnTo>
                  <a:lnTo>
                    <a:pt x="3036" y="25170"/>
                  </a:lnTo>
                  <a:lnTo>
                    <a:pt x="3061" y="25318"/>
                  </a:lnTo>
                  <a:lnTo>
                    <a:pt x="3085" y="25466"/>
                  </a:lnTo>
                  <a:lnTo>
                    <a:pt x="3110" y="25787"/>
                  </a:lnTo>
                  <a:lnTo>
                    <a:pt x="3110" y="26108"/>
                  </a:lnTo>
                  <a:lnTo>
                    <a:pt x="3061" y="29464"/>
                  </a:lnTo>
                  <a:lnTo>
                    <a:pt x="3085" y="31141"/>
                  </a:lnTo>
                  <a:lnTo>
                    <a:pt x="3110" y="31980"/>
                  </a:lnTo>
                  <a:lnTo>
                    <a:pt x="3135" y="32819"/>
                  </a:lnTo>
                  <a:lnTo>
                    <a:pt x="3135" y="33165"/>
                  </a:lnTo>
                  <a:lnTo>
                    <a:pt x="3135" y="33510"/>
                  </a:lnTo>
                  <a:lnTo>
                    <a:pt x="3085" y="34177"/>
                  </a:lnTo>
                  <a:lnTo>
                    <a:pt x="3011" y="34868"/>
                  </a:lnTo>
                  <a:lnTo>
                    <a:pt x="2913" y="35534"/>
                  </a:lnTo>
                  <a:lnTo>
                    <a:pt x="2937" y="35731"/>
                  </a:lnTo>
                  <a:lnTo>
                    <a:pt x="2987" y="35904"/>
                  </a:lnTo>
                  <a:lnTo>
                    <a:pt x="3209" y="35805"/>
                  </a:lnTo>
                  <a:lnTo>
                    <a:pt x="3456" y="35756"/>
                  </a:lnTo>
                  <a:lnTo>
                    <a:pt x="3505" y="35830"/>
                  </a:lnTo>
                  <a:lnTo>
                    <a:pt x="3604" y="35904"/>
                  </a:lnTo>
                  <a:lnTo>
                    <a:pt x="3727" y="35929"/>
                  </a:lnTo>
                  <a:lnTo>
                    <a:pt x="3875" y="35953"/>
                  </a:lnTo>
                  <a:lnTo>
                    <a:pt x="4245" y="35953"/>
                  </a:lnTo>
                  <a:lnTo>
                    <a:pt x="4813" y="35904"/>
                  </a:lnTo>
                  <a:lnTo>
                    <a:pt x="5010" y="35830"/>
                  </a:lnTo>
                  <a:lnTo>
                    <a:pt x="5232" y="35781"/>
                  </a:lnTo>
                  <a:lnTo>
                    <a:pt x="5948" y="35805"/>
                  </a:lnTo>
                  <a:lnTo>
                    <a:pt x="6367" y="35781"/>
                  </a:lnTo>
                  <a:lnTo>
                    <a:pt x="6738" y="35756"/>
                  </a:lnTo>
                  <a:lnTo>
                    <a:pt x="7108" y="35781"/>
                  </a:lnTo>
                  <a:lnTo>
                    <a:pt x="16188" y="35534"/>
                  </a:lnTo>
                  <a:lnTo>
                    <a:pt x="25245" y="35312"/>
                  </a:lnTo>
                  <a:lnTo>
                    <a:pt x="25442" y="35287"/>
                  </a:lnTo>
                  <a:lnTo>
                    <a:pt x="25590" y="35262"/>
                  </a:lnTo>
                  <a:lnTo>
                    <a:pt x="25713" y="35213"/>
                  </a:lnTo>
                  <a:lnTo>
                    <a:pt x="25787" y="35164"/>
                  </a:lnTo>
                  <a:lnTo>
                    <a:pt x="25861" y="35065"/>
                  </a:lnTo>
                  <a:lnTo>
                    <a:pt x="25911" y="34917"/>
                  </a:lnTo>
                  <a:lnTo>
                    <a:pt x="25886" y="34769"/>
                  </a:lnTo>
                  <a:lnTo>
                    <a:pt x="25861" y="34547"/>
                  </a:lnTo>
                  <a:lnTo>
                    <a:pt x="25837" y="34275"/>
                  </a:lnTo>
                  <a:lnTo>
                    <a:pt x="25812" y="33979"/>
                  </a:lnTo>
                  <a:lnTo>
                    <a:pt x="25837" y="33387"/>
                  </a:lnTo>
                  <a:lnTo>
                    <a:pt x="25689" y="33313"/>
                  </a:lnTo>
                  <a:lnTo>
                    <a:pt x="25590" y="33214"/>
                  </a:lnTo>
                  <a:lnTo>
                    <a:pt x="25541" y="33165"/>
                  </a:lnTo>
                  <a:lnTo>
                    <a:pt x="25541" y="33116"/>
                  </a:lnTo>
                  <a:lnTo>
                    <a:pt x="25541" y="33042"/>
                  </a:lnTo>
                  <a:lnTo>
                    <a:pt x="25565" y="32943"/>
                  </a:lnTo>
                  <a:lnTo>
                    <a:pt x="25319" y="32943"/>
                  </a:lnTo>
                  <a:lnTo>
                    <a:pt x="25220" y="32918"/>
                  </a:lnTo>
                  <a:lnTo>
                    <a:pt x="25121" y="32869"/>
                  </a:lnTo>
                  <a:lnTo>
                    <a:pt x="25047" y="32795"/>
                  </a:lnTo>
                  <a:lnTo>
                    <a:pt x="24973" y="32696"/>
                  </a:lnTo>
                  <a:lnTo>
                    <a:pt x="24924" y="32597"/>
                  </a:lnTo>
                  <a:lnTo>
                    <a:pt x="24874" y="32449"/>
                  </a:lnTo>
                  <a:lnTo>
                    <a:pt x="24726" y="32474"/>
                  </a:lnTo>
                  <a:lnTo>
                    <a:pt x="24603" y="32449"/>
                  </a:lnTo>
                  <a:lnTo>
                    <a:pt x="24480" y="32400"/>
                  </a:lnTo>
                  <a:lnTo>
                    <a:pt x="24356" y="32326"/>
                  </a:lnTo>
                  <a:lnTo>
                    <a:pt x="24134" y="32153"/>
                  </a:lnTo>
                  <a:lnTo>
                    <a:pt x="23937" y="31980"/>
                  </a:lnTo>
                  <a:lnTo>
                    <a:pt x="23739" y="31906"/>
                  </a:lnTo>
                  <a:lnTo>
                    <a:pt x="23517" y="31808"/>
                  </a:lnTo>
                  <a:lnTo>
                    <a:pt x="23345" y="31709"/>
                  </a:lnTo>
                  <a:lnTo>
                    <a:pt x="23295" y="31660"/>
                  </a:lnTo>
                  <a:lnTo>
                    <a:pt x="23270" y="31610"/>
                  </a:lnTo>
                  <a:lnTo>
                    <a:pt x="23196" y="31388"/>
                  </a:lnTo>
                  <a:lnTo>
                    <a:pt x="23122" y="31191"/>
                  </a:lnTo>
                  <a:lnTo>
                    <a:pt x="23048" y="31018"/>
                  </a:lnTo>
                  <a:lnTo>
                    <a:pt x="22925" y="30870"/>
                  </a:lnTo>
                  <a:lnTo>
                    <a:pt x="22826" y="30722"/>
                  </a:lnTo>
                  <a:lnTo>
                    <a:pt x="22678" y="30599"/>
                  </a:lnTo>
                  <a:lnTo>
                    <a:pt x="22407" y="30352"/>
                  </a:lnTo>
                  <a:lnTo>
                    <a:pt x="22086" y="30154"/>
                  </a:lnTo>
                  <a:lnTo>
                    <a:pt x="21765" y="29982"/>
                  </a:lnTo>
                  <a:lnTo>
                    <a:pt x="21420" y="29784"/>
                  </a:lnTo>
                  <a:lnTo>
                    <a:pt x="21099" y="29612"/>
                  </a:lnTo>
                  <a:lnTo>
                    <a:pt x="21050" y="29488"/>
                  </a:lnTo>
                  <a:lnTo>
                    <a:pt x="20976" y="29414"/>
                  </a:lnTo>
                  <a:lnTo>
                    <a:pt x="20902" y="29340"/>
                  </a:lnTo>
                  <a:lnTo>
                    <a:pt x="20803" y="29291"/>
                  </a:lnTo>
                  <a:lnTo>
                    <a:pt x="20605" y="29192"/>
                  </a:lnTo>
                  <a:lnTo>
                    <a:pt x="20408" y="29118"/>
                  </a:lnTo>
                  <a:lnTo>
                    <a:pt x="20186" y="29044"/>
                  </a:lnTo>
                  <a:lnTo>
                    <a:pt x="19989" y="28970"/>
                  </a:lnTo>
                  <a:lnTo>
                    <a:pt x="19816" y="28847"/>
                  </a:lnTo>
                  <a:lnTo>
                    <a:pt x="19742" y="28773"/>
                  </a:lnTo>
                  <a:lnTo>
                    <a:pt x="19668" y="28674"/>
                  </a:lnTo>
                  <a:lnTo>
                    <a:pt x="19594" y="28699"/>
                  </a:lnTo>
                  <a:lnTo>
                    <a:pt x="19446" y="28699"/>
                  </a:lnTo>
                  <a:lnTo>
                    <a:pt x="19372" y="28674"/>
                  </a:lnTo>
                  <a:lnTo>
                    <a:pt x="19273" y="28550"/>
                  </a:lnTo>
                  <a:lnTo>
                    <a:pt x="19199" y="28402"/>
                  </a:lnTo>
                  <a:lnTo>
                    <a:pt x="19199" y="28427"/>
                  </a:lnTo>
                  <a:lnTo>
                    <a:pt x="19125" y="28205"/>
                  </a:lnTo>
                  <a:lnTo>
                    <a:pt x="19051" y="27958"/>
                  </a:lnTo>
                  <a:lnTo>
                    <a:pt x="18952" y="27489"/>
                  </a:lnTo>
                  <a:lnTo>
                    <a:pt x="18928" y="27021"/>
                  </a:lnTo>
                  <a:lnTo>
                    <a:pt x="18928" y="26552"/>
                  </a:lnTo>
                  <a:lnTo>
                    <a:pt x="18952" y="26083"/>
                  </a:lnTo>
                  <a:lnTo>
                    <a:pt x="18977" y="25614"/>
                  </a:lnTo>
                  <a:lnTo>
                    <a:pt x="19002" y="25121"/>
                  </a:lnTo>
                  <a:lnTo>
                    <a:pt x="19026" y="24652"/>
                  </a:lnTo>
                  <a:lnTo>
                    <a:pt x="19026" y="24306"/>
                  </a:lnTo>
                  <a:lnTo>
                    <a:pt x="19002" y="23936"/>
                  </a:lnTo>
                  <a:lnTo>
                    <a:pt x="18977" y="23591"/>
                  </a:lnTo>
                  <a:lnTo>
                    <a:pt x="18952" y="23220"/>
                  </a:lnTo>
                  <a:lnTo>
                    <a:pt x="18804" y="23220"/>
                  </a:lnTo>
                  <a:lnTo>
                    <a:pt x="18656" y="23196"/>
                  </a:lnTo>
                  <a:lnTo>
                    <a:pt x="18533" y="23146"/>
                  </a:lnTo>
                  <a:lnTo>
                    <a:pt x="18434" y="23072"/>
                  </a:lnTo>
                  <a:lnTo>
                    <a:pt x="18360" y="22998"/>
                  </a:lnTo>
                  <a:lnTo>
                    <a:pt x="18311" y="22900"/>
                  </a:lnTo>
                  <a:lnTo>
                    <a:pt x="18286" y="22776"/>
                  </a:lnTo>
                  <a:lnTo>
                    <a:pt x="18311" y="22678"/>
                  </a:lnTo>
                  <a:lnTo>
                    <a:pt x="18385" y="22480"/>
                  </a:lnTo>
                  <a:lnTo>
                    <a:pt x="18409" y="22258"/>
                  </a:lnTo>
                  <a:lnTo>
                    <a:pt x="18434" y="21839"/>
                  </a:lnTo>
                  <a:lnTo>
                    <a:pt x="18459" y="21616"/>
                  </a:lnTo>
                  <a:lnTo>
                    <a:pt x="18508" y="21419"/>
                  </a:lnTo>
                  <a:lnTo>
                    <a:pt x="18582" y="21222"/>
                  </a:lnTo>
                  <a:lnTo>
                    <a:pt x="18656" y="21148"/>
                  </a:lnTo>
                  <a:lnTo>
                    <a:pt x="18730" y="21049"/>
                  </a:lnTo>
                  <a:lnTo>
                    <a:pt x="18730" y="21074"/>
                  </a:lnTo>
                  <a:lnTo>
                    <a:pt x="18755" y="21000"/>
                  </a:lnTo>
                  <a:lnTo>
                    <a:pt x="18804" y="20926"/>
                  </a:lnTo>
                  <a:lnTo>
                    <a:pt x="18853" y="20901"/>
                  </a:lnTo>
                  <a:lnTo>
                    <a:pt x="18928" y="20876"/>
                  </a:lnTo>
                  <a:lnTo>
                    <a:pt x="19051" y="20827"/>
                  </a:lnTo>
                  <a:lnTo>
                    <a:pt x="19199" y="20827"/>
                  </a:lnTo>
                  <a:lnTo>
                    <a:pt x="19224" y="20753"/>
                  </a:lnTo>
                  <a:lnTo>
                    <a:pt x="19273" y="20703"/>
                  </a:lnTo>
                  <a:lnTo>
                    <a:pt x="19347" y="20654"/>
                  </a:lnTo>
                  <a:lnTo>
                    <a:pt x="19396" y="20629"/>
                  </a:lnTo>
                  <a:lnTo>
                    <a:pt x="19520" y="20605"/>
                  </a:lnTo>
                  <a:lnTo>
                    <a:pt x="19668" y="20580"/>
                  </a:lnTo>
                  <a:lnTo>
                    <a:pt x="19717" y="20506"/>
                  </a:lnTo>
                  <a:lnTo>
                    <a:pt x="19766" y="20457"/>
                  </a:lnTo>
                  <a:lnTo>
                    <a:pt x="19816" y="20407"/>
                  </a:lnTo>
                  <a:lnTo>
                    <a:pt x="19865" y="20383"/>
                  </a:lnTo>
                  <a:lnTo>
                    <a:pt x="20013" y="20358"/>
                  </a:lnTo>
                  <a:lnTo>
                    <a:pt x="20161" y="20358"/>
                  </a:lnTo>
                  <a:lnTo>
                    <a:pt x="20630" y="19889"/>
                  </a:lnTo>
                  <a:lnTo>
                    <a:pt x="20630" y="18409"/>
                  </a:lnTo>
                  <a:lnTo>
                    <a:pt x="20630" y="16953"/>
                  </a:lnTo>
                  <a:lnTo>
                    <a:pt x="20630" y="16583"/>
                  </a:lnTo>
                  <a:lnTo>
                    <a:pt x="20655" y="16410"/>
                  </a:lnTo>
                  <a:lnTo>
                    <a:pt x="20704" y="16262"/>
                  </a:lnTo>
                  <a:lnTo>
                    <a:pt x="20778" y="16114"/>
                  </a:lnTo>
                  <a:lnTo>
                    <a:pt x="20877" y="15966"/>
                  </a:lnTo>
                  <a:lnTo>
                    <a:pt x="20976" y="15818"/>
                  </a:lnTo>
                  <a:lnTo>
                    <a:pt x="21124" y="15694"/>
                  </a:lnTo>
                  <a:lnTo>
                    <a:pt x="21222" y="15596"/>
                  </a:lnTo>
                  <a:lnTo>
                    <a:pt x="21395" y="15571"/>
                  </a:lnTo>
                  <a:lnTo>
                    <a:pt x="21593" y="15546"/>
                  </a:lnTo>
                  <a:lnTo>
                    <a:pt x="21765" y="15546"/>
                  </a:lnTo>
                  <a:lnTo>
                    <a:pt x="21938" y="15596"/>
                  </a:lnTo>
                  <a:lnTo>
                    <a:pt x="22876" y="14707"/>
                  </a:lnTo>
                  <a:lnTo>
                    <a:pt x="23789" y="13843"/>
                  </a:lnTo>
                  <a:lnTo>
                    <a:pt x="24554" y="13103"/>
                  </a:lnTo>
                  <a:lnTo>
                    <a:pt x="25319" y="12363"/>
                  </a:lnTo>
                  <a:lnTo>
                    <a:pt x="26084" y="11697"/>
                  </a:lnTo>
                  <a:lnTo>
                    <a:pt x="26873" y="11030"/>
                  </a:lnTo>
                  <a:lnTo>
                    <a:pt x="27293" y="10734"/>
                  </a:lnTo>
                  <a:lnTo>
                    <a:pt x="27688" y="10438"/>
                  </a:lnTo>
                  <a:lnTo>
                    <a:pt x="28132" y="10142"/>
                  </a:lnTo>
                  <a:lnTo>
                    <a:pt x="28551" y="9871"/>
                  </a:lnTo>
                  <a:lnTo>
                    <a:pt x="28995" y="9624"/>
                  </a:lnTo>
                  <a:lnTo>
                    <a:pt x="29464" y="9402"/>
                  </a:lnTo>
                  <a:lnTo>
                    <a:pt x="29933" y="9180"/>
                  </a:lnTo>
                  <a:lnTo>
                    <a:pt x="30427" y="8982"/>
                  </a:lnTo>
                  <a:lnTo>
                    <a:pt x="30698" y="8859"/>
                  </a:lnTo>
                  <a:lnTo>
                    <a:pt x="30920" y="8736"/>
                  </a:lnTo>
                  <a:lnTo>
                    <a:pt x="31364" y="8390"/>
                  </a:lnTo>
                  <a:lnTo>
                    <a:pt x="31759" y="8119"/>
                  </a:lnTo>
                  <a:lnTo>
                    <a:pt x="31833" y="8045"/>
                  </a:lnTo>
                  <a:lnTo>
                    <a:pt x="31907" y="7946"/>
                  </a:lnTo>
                  <a:lnTo>
                    <a:pt x="31932" y="7847"/>
                  </a:lnTo>
                  <a:lnTo>
                    <a:pt x="31956" y="7724"/>
                  </a:lnTo>
                  <a:lnTo>
                    <a:pt x="31932" y="7625"/>
                  </a:lnTo>
                  <a:lnTo>
                    <a:pt x="31907" y="7502"/>
                  </a:lnTo>
                  <a:lnTo>
                    <a:pt x="31833" y="7428"/>
                  </a:lnTo>
                  <a:lnTo>
                    <a:pt x="31759" y="7329"/>
                  </a:lnTo>
                  <a:lnTo>
                    <a:pt x="31611" y="7255"/>
                  </a:lnTo>
                  <a:lnTo>
                    <a:pt x="31463" y="7206"/>
                  </a:lnTo>
                  <a:lnTo>
                    <a:pt x="31290" y="7156"/>
                  </a:lnTo>
                  <a:lnTo>
                    <a:pt x="31019" y="7156"/>
                  </a:lnTo>
                  <a:lnTo>
                    <a:pt x="30920" y="7181"/>
                  </a:lnTo>
                  <a:lnTo>
                    <a:pt x="30698" y="7255"/>
                  </a:lnTo>
                  <a:lnTo>
                    <a:pt x="30525" y="7329"/>
                  </a:lnTo>
                  <a:lnTo>
                    <a:pt x="30377" y="7428"/>
                  </a:lnTo>
                  <a:lnTo>
                    <a:pt x="30279" y="7502"/>
                  </a:lnTo>
                  <a:lnTo>
                    <a:pt x="30032" y="7304"/>
                  </a:lnTo>
                  <a:lnTo>
                    <a:pt x="29785" y="7156"/>
                  </a:lnTo>
                  <a:lnTo>
                    <a:pt x="29538" y="7058"/>
                  </a:lnTo>
                  <a:lnTo>
                    <a:pt x="29291" y="6959"/>
                  </a:lnTo>
                  <a:lnTo>
                    <a:pt x="29045" y="6909"/>
                  </a:lnTo>
                  <a:lnTo>
                    <a:pt x="28823" y="6885"/>
                  </a:lnTo>
                  <a:lnTo>
                    <a:pt x="28329" y="6860"/>
                  </a:lnTo>
                  <a:lnTo>
                    <a:pt x="27169" y="6860"/>
                  </a:lnTo>
                  <a:lnTo>
                    <a:pt x="26873" y="6885"/>
                  </a:lnTo>
                  <a:lnTo>
                    <a:pt x="26725" y="6885"/>
                  </a:lnTo>
                  <a:lnTo>
                    <a:pt x="26651" y="6761"/>
                  </a:lnTo>
                  <a:lnTo>
                    <a:pt x="26552" y="6638"/>
                  </a:lnTo>
                  <a:lnTo>
                    <a:pt x="26454" y="6539"/>
                  </a:lnTo>
                  <a:lnTo>
                    <a:pt x="26355" y="6441"/>
                  </a:lnTo>
                  <a:lnTo>
                    <a:pt x="26232" y="6391"/>
                  </a:lnTo>
                  <a:lnTo>
                    <a:pt x="26133" y="6342"/>
                  </a:lnTo>
                  <a:lnTo>
                    <a:pt x="26010" y="6317"/>
                  </a:lnTo>
                  <a:lnTo>
                    <a:pt x="25861" y="6293"/>
                  </a:lnTo>
                  <a:lnTo>
                    <a:pt x="25664" y="6317"/>
                  </a:lnTo>
                  <a:lnTo>
                    <a:pt x="25467" y="6391"/>
                  </a:lnTo>
                  <a:lnTo>
                    <a:pt x="25294" y="6465"/>
                  </a:lnTo>
                  <a:lnTo>
                    <a:pt x="25146" y="6564"/>
                  </a:lnTo>
                  <a:lnTo>
                    <a:pt x="24998" y="6638"/>
                  </a:lnTo>
                  <a:lnTo>
                    <a:pt x="24973" y="6663"/>
                  </a:lnTo>
                  <a:lnTo>
                    <a:pt x="24455" y="6959"/>
                  </a:lnTo>
                  <a:lnTo>
                    <a:pt x="24035" y="7181"/>
                  </a:lnTo>
                  <a:lnTo>
                    <a:pt x="23690" y="7304"/>
                  </a:lnTo>
                  <a:lnTo>
                    <a:pt x="23542" y="7329"/>
                  </a:lnTo>
                  <a:lnTo>
                    <a:pt x="23419" y="7354"/>
                  </a:lnTo>
                  <a:lnTo>
                    <a:pt x="23295" y="7329"/>
                  </a:lnTo>
                  <a:lnTo>
                    <a:pt x="23122" y="7280"/>
                  </a:lnTo>
                  <a:lnTo>
                    <a:pt x="22974" y="7206"/>
                  </a:lnTo>
                  <a:lnTo>
                    <a:pt x="22777" y="7107"/>
                  </a:lnTo>
                  <a:lnTo>
                    <a:pt x="22308" y="6786"/>
                  </a:lnTo>
                  <a:lnTo>
                    <a:pt x="21716" y="6317"/>
                  </a:lnTo>
                  <a:lnTo>
                    <a:pt x="21494" y="6169"/>
                  </a:lnTo>
                  <a:lnTo>
                    <a:pt x="21370" y="6071"/>
                  </a:lnTo>
                  <a:lnTo>
                    <a:pt x="21247" y="5947"/>
                  </a:lnTo>
                  <a:lnTo>
                    <a:pt x="21099" y="5848"/>
                  </a:lnTo>
                  <a:lnTo>
                    <a:pt x="20926" y="5774"/>
                  </a:lnTo>
                  <a:lnTo>
                    <a:pt x="20828" y="5750"/>
                  </a:lnTo>
                  <a:lnTo>
                    <a:pt x="20729" y="5725"/>
                  </a:lnTo>
                  <a:lnTo>
                    <a:pt x="20556" y="5750"/>
                  </a:lnTo>
                  <a:lnTo>
                    <a:pt x="20383" y="5824"/>
                  </a:lnTo>
                  <a:lnTo>
                    <a:pt x="20235" y="5947"/>
                  </a:lnTo>
                  <a:lnTo>
                    <a:pt x="20087" y="6095"/>
                  </a:lnTo>
                  <a:lnTo>
                    <a:pt x="19915" y="6268"/>
                  </a:lnTo>
                  <a:lnTo>
                    <a:pt x="19717" y="5947"/>
                  </a:lnTo>
                  <a:lnTo>
                    <a:pt x="19594" y="5725"/>
                  </a:lnTo>
                  <a:lnTo>
                    <a:pt x="19470" y="5552"/>
                  </a:lnTo>
                  <a:lnTo>
                    <a:pt x="19322" y="5380"/>
                  </a:lnTo>
                  <a:lnTo>
                    <a:pt x="19150" y="5207"/>
                  </a:lnTo>
                  <a:lnTo>
                    <a:pt x="19002" y="5034"/>
                  </a:lnTo>
                  <a:lnTo>
                    <a:pt x="18829" y="4911"/>
                  </a:lnTo>
                  <a:lnTo>
                    <a:pt x="18434" y="4639"/>
                  </a:lnTo>
                  <a:lnTo>
                    <a:pt x="18039" y="4442"/>
                  </a:lnTo>
                  <a:lnTo>
                    <a:pt x="17817" y="4368"/>
                  </a:lnTo>
                  <a:lnTo>
                    <a:pt x="17620" y="4294"/>
                  </a:lnTo>
                  <a:lnTo>
                    <a:pt x="17398" y="4244"/>
                  </a:lnTo>
                  <a:lnTo>
                    <a:pt x="17151" y="4195"/>
                  </a:lnTo>
                  <a:lnTo>
                    <a:pt x="16929" y="4195"/>
                  </a:lnTo>
                  <a:lnTo>
                    <a:pt x="16707" y="4170"/>
                  </a:lnTo>
                  <a:lnTo>
                    <a:pt x="16287" y="4195"/>
                  </a:lnTo>
                  <a:lnTo>
                    <a:pt x="15868" y="4269"/>
                  </a:lnTo>
                  <a:lnTo>
                    <a:pt x="15473" y="4417"/>
                  </a:lnTo>
                  <a:lnTo>
                    <a:pt x="15103" y="4590"/>
                  </a:lnTo>
                  <a:lnTo>
                    <a:pt x="14930" y="4664"/>
                  </a:lnTo>
                  <a:lnTo>
                    <a:pt x="14782" y="4713"/>
                  </a:lnTo>
                  <a:lnTo>
                    <a:pt x="14634" y="4763"/>
                  </a:lnTo>
                  <a:lnTo>
                    <a:pt x="14510" y="4763"/>
                  </a:lnTo>
                  <a:lnTo>
                    <a:pt x="14412" y="4738"/>
                  </a:lnTo>
                  <a:lnTo>
                    <a:pt x="14042" y="4590"/>
                  </a:lnTo>
                  <a:lnTo>
                    <a:pt x="13671" y="4467"/>
                  </a:lnTo>
                  <a:lnTo>
                    <a:pt x="13326" y="4343"/>
                  </a:lnTo>
                  <a:lnTo>
                    <a:pt x="12956" y="4244"/>
                  </a:lnTo>
                  <a:lnTo>
                    <a:pt x="12216" y="4096"/>
                  </a:lnTo>
                  <a:lnTo>
                    <a:pt x="11475" y="3973"/>
                  </a:lnTo>
                  <a:lnTo>
                    <a:pt x="10982" y="3899"/>
                  </a:lnTo>
                  <a:lnTo>
                    <a:pt x="10834" y="3850"/>
                  </a:lnTo>
                  <a:lnTo>
                    <a:pt x="10710" y="3800"/>
                  </a:lnTo>
                  <a:lnTo>
                    <a:pt x="10587" y="3726"/>
                  </a:lnTo>
                  <a:lnTo>
                    <a:pt x="10513" y="3628"/>
                  </a:lnTo>
                  <a:lnTo>
                    <a:pt x="10513" y="3603"/>
                  </a:lnTo>
                  <a:lnTo>
                    <a:pt x="10513" y="3554"/>
                  </a:lnTo>
                  <a:lnTo>
                    <a:pt x="10587" y="3331"/>
                  </a:lnTo>
                  <a:lnTo>
                    <a:pt x="10612" y="3109"/>
                  </a:lnTo>
                  <a:lnTo>
                    <a:pt x="10612" y="2912"/>
                  </a:lnTo>
                  <a:lnTo>
                    <a:pt x="10612" y="2690"/>
                  </a:lnTo>
                  <a:lnTo>
                    <a:pt x="10538" y="2320"/>
                  </a:lnTo>
                  <a:lnTo>
                    <a:pt x="10464" y="1974"/>
                  </a:lnTo>
                  <a:lnTo>
                    <a:pt x="10365" y="1629"/>
                  </a:lnTo>
                  <a:lnTo>
                    <a:pt x="10340" y="1481"/>
                  </a:lnTo>
                  <a:lnTo>
                    <a:pt x="10316" y="1308"/>
                  </a:lnTo>
                  <a:lnTo>
                    <a:pt x="10291" y="1037"/>
                  </a:lnTo>
                  <a:lnTo>
                    <a:pt x="10217" y="765"/>
                  </a:lnTo>
                  <a:lnTo>
                    <a:pt x="10118" y="543"/>
                  </a:lnTo>
                  <a:lnTo>
                    <a:pt x="9970" y="370"/>
                  </a:lnTo>
                  <a:lnTo>
                    <a:pt x="9773" y="198"/>
                  </a:lnTo>
                  <a:lnTo>
                    <a:pt x="9575" y="99"/>
                  </a:lnTo>
                  <a:lnTo>
                    <a:pt x="9328" y="25"/>
                  </a:lnTo>
                  <a:lnTo>
                    <a:pt x="9082" y="0"/>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5"/>
            <p:cNvSpPr/>
            <p:nvPr/>
          </p:nvSpPr>
          <p:spPr>
            <a:xfrm>
              <a:off x="5214909" y="2632477"/>
              <a:ext cx="2967" cy="2469"/>
            </a:xfrm>
            <a:custGeom>
              <a:avLst/>
              <a:gdLst/>
              <a:ahLst/>
              <a:cxnLst/>
              <a:rect l="l" t="t" r="r" b="b"/>
              <a:pathLst>
                <a:path w="149" h="124" extrusionOk="0">
                  <a:moveTo>
                    <a:pt x="75" y="0"/>
                  </a:moveTo>
                  <a:lnTo>
                    <a:pt x="1" y="99"/>
                  </a:lnTo>
                  <a:lnTo>
                    <a:pt x="75" y="124"/>
                  </a:lnTo>
                  <a:lnTo>
                    <a:pt x="149" y="74"/>
                  </a:lnTo>
                  <a:lnTo>
                    <a:pt x="75"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5"/>
            <p:cNvSpPr/>
            <p:nvPr/>
          </p:nvSpPr>
          <p:spPr>
            <a:xfrm>
              <a:off x="2437235" y="1904277"/>
              <a:ext cx="614719" cy="943932"/>
            </a:xfrm>
            <a:custGeom>
              <a:avLst/>
              <a:gdLst/>
              <a:ahLst/>
              <a:cxnLst/>
              <a:rect l="l" t="t" r="r" b="b"/>
              <a:pathLst>
                <a:path w="30871" h="47404" extrusionOk="0">
                  <a:moveTo>
                    <a:pt x="4788" y="0"/>
                  </a:moveTo>
                  <a:lnTo>
                    <a:pt x="4615" y="50"/>
                  </a:lnTo>
                  <a:lnTo>
                    <a:pt x="4492" y="124"/>
                  </a:lnTo>
                  <a:lnTo>
                    <a:pt x="4368" y="222"/>
                  </a:lnTo>
                  <a:lnTo>
                    <a:pt x="4294" y="321"/>
                  </a:lnTo>
                  <a:lnTo>
                    <a:pt x="4146" y="519"/>
                  </a:lnTo>
                  <a:lnTo>
                    <a:pt x="4171" y="691"/>
                  </a:lnTo>
                  <a:lnTo>
                    <a:pt x="4196" y="889"/>
                  </a:lnTo>
                  <a:lnTo>
                    <a:pt x="4146" y="1111"/>
                  </a:lnTo>
                  <a:lnTo>
                    <a:pt x="4097" y="1382"/>
                  </a:lnTo>
                  <a:lnTo>
                    <a:pt x="3085" y="5380"/>
                  </a:lnTo>
                  <a:lnTo>
                    <a:pt x="2098" y="9377"/>
                  </a:lnTo>
                  <a:lnTo>
                    <a:pt x="1111" y="13375"/>
                  </a:lnTo>
                  <a:lnTo>
                    <a:pt x="99" y="17348"/>
                  </a:lnTo>
                  <a:lnTo>
                    <a:pt x="25" y="17669"/>
                  </a:lnTo>
                  <a:lnTo>
                    <a:pt x="1" y="17940"/>
                  </a:lnTo>
                  <a:lnTo>
                    <a:pt x="1" y="18187"/>
                  </a:lnTo>
                  <a:lnTo>
                    <a:pt x="75" y="18409"/>
                  </a:lnTo>
                  <a:lnTo>
                    <a:pt x="75" y="18483"/>
                  </a:lnTo>
                  <a:lnTo>
                    <a:pt x="396" y="19297"/>
                  </a:lnTo>
                  <a:lnTo>
                    <a:pt x="741" y="20136"/>
                  </a:lnTo>
                  <a:lnTo>
                    <a:pt x="1111" y="20950"/>
                  </a:lnTo>
                  <a:lnTo>
                    <a:pt x="1531" y="21789"/>
                  </a:lnTo>
                  <a:lnTo>
                    <a:pt x="1975" y="22604"/>
                  </a:lnTo>
                  <a:lnTo>
                    <a:pt x="2419" y="23418"/>
                  </a:lnTo>
                  <a:lnTo>
                    <a:pt x="2913" y="24208"/>
                  </a:lnTo>
                  <a:lnTo>
                    <a:pt x="3406" y="24997"/>
                  </a:lnTo>
                  <a:lnTo>
                    <a:pt x="4467" y="26577"/>
                  </a:lnTo>
                  <a:lnTo>
                    <a:pt x="5528" y="28107"/>
                  </a:lnTo>
                  <a:lnTo>
                    <a:pt x="7626" y="31068"/>
                  </a:lnTo>
                  <a:lnTo>
                    <a:pt x="8243" y="31882"/>
                  </a:lnTo>
                  <a:lnTo>
                    <a:pt x="8859" y="32672"/>
                  </a:lnTo>
                  <a:lnTo>
                    <a:pt x="9501" y="33461"/>
                  </a:lnTo>
                  <a:lnTo>
                    <a:pt x="10143" y="34226"/>
                  </a:lnTo>
                  <a:lnTo>
                    <a:pt x="11450" y="35781"/>
                  </a:lnTo>
                  <a:lnTo>
                    <a:pt x="12092" y="36570"/>
                  </a:lnTo>
                  <a:lnTo>
                    <a:pt x="12709" y="37360"/>
                  </a:lnTo>
                  <a:lnTo>
                    <a:pt x="13252" y="38100"/>
                  </a:lnTo>
                  <a:lnTo>
                    <a:pt x="13745" y="38841"/>
                  </a:lnTo>
                  <a:lnTo>
                    <a:pt x="14732" y="40346"/>
                  </a:lnTo>
                  <a:lnTo>
                    <a:pt x="15226" y="41111"/>
                  </a:lnTo>
                  <a:lnTo>
                    <a:pt x="15744" y="41851"/>
                  </a:lnTo>
                  <a:lnTo>
                    <a:pt x="16262" y="42567"/>
                  </a:lnTo>
                  <a:lnTo>
                    <a:pt x="16855" y="43282"/>
                  </a:lnTo>
                  <a:lnTo>
                    <a:pt x="16879" y="43307"/>
                  </a:lnTo>
                  <a:lnTo>
                    <a:pt x="16953" y="43406"/>
                  </a:lnTo>
                  <a:lnTo>
                    <a:pt x="17027" y="43480"/>
                  </a:lnTo>
                  <a:lnTo>
                    <a:pt x="17126" y="43554"/>
                  </a:lnTo>
                  <a:lnTo>
                    <a:pt x="17225" y="43628"/>
                  </a:lnTo>
                  <a:lnTo>
                    <a:pt x="17274" y="43850"/>
                  </a:lnTo>
                  <a:lnTo>
                    <a:pt x="17373" y="44047"/>
                  </a:lnTo>
                  <a:lnTo>
                    <a:pt x="17521" y="44195"/>
                  </a:lnTo>
                  <a:lnTo>
                    <a:pt x="17595" y="44269"/>
                  </a:lnTo>
                  <a:lnTo>
                    <a:pt x="17694" y="44343"/>
                  </a:lnTo>
                  <a:lnTo>
                    <a:pt x="17768" y="44541"/>
                  </a:lnTo>
                  <a:lnTo>
                    <a:pt x="17842" y="44738"/>
                  </a:lnTo>
                  <a:lnTo>
                    <a:pt x="17990" y="44911"/>
                  </a:lnTo>
                  <a:lnTo>
                    <a:pt x="18162" y="45034"/>
                  </a:lnTo>
                  <a:lnTo>
                    <a:pt x="18187" y="45133"/>
                  </a:lnTo>
                  <a:lnTo>
                    <a:pt x="18212" y="45207"/>
                  </a:lnTo>
                  <a:lnTo>
                    <a:pt x="18236" y="45256"/>
                  </a:lnTo>
                  <a:lnTo>
                    <a:pt x="18286" y="45306"/>
                  </a:lnTo>
                  <a:lnTo>
                    <a:pt x="18434" y="45380"/>
                  </a:lnTo>
                  <a:lnTo>
                    <a:pt x="18557" y="45429"/>
                  </a:lnTo>
                  <a:lnTo>
                    <a:pt x="18730" y="45577"/>
                  </a:lnTo>
                  <a:lnTo>
                    <a:pt x="18878" y="45750"/>
                  </a:lnTo>
                  <a:lnTo>
                    <a:pt x="19026" y="45947"/>
                  </a:lnTo>
                  <a:lnTo>
                    <a:pt x="19125" y="46145"/>
                  </a:lnTo>
                  <a:lnTo>
                    <a:pt x="19248" y="46392"/>
                  </a:lnTo>
                  <a:lnTo>
                    <a:pt x="19347" y="46663"/>
                  </a:lnTo>
                  <a:lnTo>
                    <a:pt x="19347" y="46786"/>
                  </a:lnTo>
                  <a:lnTo>
                    <a:pt x="19396" y="46885"/>
                  </a:lnTo>
                  <a:lnTo>
                    <a:pt x="19421" y="46910"/>
                  </a:lnTo>
                  <a:lnTo>
                    <a:pt x="19470" y="46934"/>
                  </a:lnTo>
                  <a:lnTo>
                    <a:pt x="19520" y="46959"/>
                  </a:lnTo>
                  <a:lnTo>
                    <a:pt x="19594" y="46959"/>
                  </a:lnTo>
                  <a:lnTo>
                    <a:pt x="19717" y="47403"/>
                  </a:lnTo>
                  <a:lnTo>
                    <a:pt x="19816" y="47379"/>
                  </a:lnTo>
                  <a:lnTo>
                    <a:pt x="20013" y="47305"/>
                  </a:lnTo>
                  <a:lnTo>
                    <a:pt x="20186" y="47231"/>
                  </a:lnTo>
                  <a:lnTo>
                    <a:pt x="20433" y="46120"/>
                  </a:lnTo>
                  <a:lnTo>
                    <a:pt x="20531" y="45553"/>
                  </a:lnTo>
                  <a:lnTo>
                    <a:pt x="20605" y="44985"/>
                  </a:lnTo>
                  <a:lnTo>
                    <a:pt x="20581" y="44788"/>
                  </a:lnTo>
                  <a:lnTo>
                    <a:pt x="20605" y="44590"/>
                  </a:lnTo>
                  <a:lnTo>
                    <a:pt x="20605" y="44343"/>
                  </a:lnTo>
                  <a:lnTo>
                    <a:pt x="20581" y="44072"/>
                  </a:lnTo>
                  <a:lnTo>
                    <a:pt x="20556" y="43677"/>
                  </a:lnTo>
                  <a:lnTo>
                    <a:pt x="20581" y="43282"/>
                  </a:lnTo>
                  <a:lnTo>
                    <a:pt x="20655" y="42468"/>
                  </a:lnTo>
                  <a:lnTo>
                    <a:pt x="20679" y="42073"/>
                  </a:lnTo>
                  <a:lnTo>
                    <a:pt x="20679" y="41654"/>
                  </a:lnTo>
                  <a:lnTo>
                    <a:pt x="20655" y="41456"/>
                  </a:lnTo>
                  <a:lnTo>
                    <a:pt x="20605" y="41259"/>
                  </a:lnTo>
                  <a:lnTo>
                    <a:pt x="20556" y="41062"/>
                  </a:lnTo>
                  <a:lnTo>
                    <a:pt x="20482" y="40864"/>
                  </a:lnTo>
                  <a:lnTo>
                    <a:pt x="20803" y="40839"/>
                  </a:lnTo>
                  <a:lnTo>
                    <a:pt x="21123" y="40815"/>
                  </a:lnTo>
                  <a:lnTo>
                    <a:pt x="21469" y="40765"/>
                  </a:lnTo>
                  <a:lnTo>
                    <a:pt x="22012" y="40765"/>
                  </a:lnTo>
                  <a:lnTo>
                    <a:pt x="22259" y="40839"/>
                  </a:lnTo>
                  <a:lnTo>
                    <a:pt x="22407" y="40913"/>
                  </a:lnTo>
                  <a:lnTo>
                    <a:pt x="22555" y="40987"/>
                  </a:lnTo>
                  <a:lnTo>
                    <a:pt x="22653" y="41086"/>
                  </a:lnTo>
                  <a:lnTo>
                    <a:pt x="22752" y="41185"/>
                  </a:lnTo>
                  <a:lnTo>
                    <a:pt x="22851" y="41308"/>
                  </a:lnTo>
                  <a:lnTo>
                    <a:pt x="22950" y="41456"/>
                  </a:lnTo>
                  <a:lnTo>
                    <a:pt x="23024" y="41580"/>
                  </a:lnTo>
                  <a:lnTo>
                    <a:pt x="23098" y="41654"/>
                  </a:lnTo>
                  <a:lnTo>
                    <a:pt x="23172" y="41678"/>
                  </a:lnTo>
                  <a:lnTo>
                    <a:pt x="23246" y="41654"/>
                  </a:lnTo>
                  <a:lnTo>
                    <a:pt x="23320" y="41580"/>
                  </a:lnTo>
                  <a:lnTo>
                    <a:pt x="23369" y="41481"/>
                  </a:lnTo>
                  <a:lnTo>
                    <a:pt x="23517" y="41210"/>
                  </a:lnTo>
                  <a:lnTo>
                    <a:pt x="23690" y="40815"/>
                  </a:lnTo>
                  <a:lnTo>
                    <a:pt x="23789" y="40420"/>
                  </a:lnTo>
                  <a:lnTo>
                    <a:pt x="23937" y="39729"/>
                  </a:lnTo>
                  <a:lnTo>
                    <a:pt x="24011" y="39408"/>
                  </a:lnTo>
                  <a:lnTo>
                    <a:pt x="24109" y="39063"/>
                  </a:lnTo>
                  <a:lnTo>
                    <a:pt x="24233" y="38742"/>
                  </a:lnTo>
                  <a:lnTo>
                    <a:pt x="24381" y="38421"/>
                  </a:lnTo>
                  <a:lnTo>
                    <a:pt x="24479" y="38248"/>
                  </a:lnTo>
                  <a:lnTo>
                    <a:pt x="24603" y="38100"/>
                  </a:lnTo>
                  <a:lnTo>
                    <a:pt x="24628" y="38026"/>
                  </a:lnTo>
                  <a:lnTo>
                    <a:pt x="24652" y="37952"/>
                  </a:lnTo>
                  <a:lnTo>
                    <a:pt x="24850" y="37286"/>
                  </a:lnTo>
                  <a:lnTo>
                    <a:pt x="24924" y="37039"/>
                  </a:lnTo>
                  <a:lnTo>
                    <a:pt x="25022" y="36842"/>
                  </a:lnTo>
                  <a:lnTo>
                    <a:pt x="25158" y="36435"/>
                  </a:lnTo>
                  <a:lnTo>
                    <a:pt x="25158" y="36435"/>
                  </a:lnTo>
                  <a:lnTo>
                    <a:pt x="25170" y="36447"/>
                  </a:lnTo>
                  <a:lnTo>
                    <a:pt x="25170" y="36398"/>
                  </a:lnTo>
                  <a:lnTo>
                    <a:pt x="25294" y="35929"/>
                  </a:lnTo>
                  <a:lnTo>
                    <a:pt x="25392" y="35435"/>
                  </a:lnTo>
                  <a:lnTo>
                    <a:pt x="25565" y="34424"/>
                  </a:lnTo>
                  <a:lnTo>
                    <a:pt x="25713" y="33387"/>
                  </a:lnTo>
                  <a:lnTo>
                    <a:pt x="25812" y="32326"/>
                  </a:lnTo>
                  <a:lnTo>
                    <a:pt x="26034" y="30229"/>
                  </a:lnTo>
                  <a:lnTo>
                    <a:pt x="26182" y="29192"/>
                  </a:lnTo>
                  <a:lnTo>
                    <a:pt x="26355" y="28205"/>
                  </a:lnTo>
                  <a:lnTo>
                    <a:pt x="27416" y="22850"/>
                  </a:lnTo>
                  <a:lnTo>
                    <a:pt x="28452" y="17520"/>
                  </a:lnTo>
                  <a:lnTo>
                    <a:pt x="29489" y="12141"/>
                  </a:lnTo>
                  <a:lnTo>
                    <a:pt x="30525" y="6811"/>
                  </a:lnTo>
                  <a:lnTo>
                    <a:pt x="30574" y="6589"/>
                  </a:lnTo>
                  <a:lnTo>
                    <a:pt x="30574" y="6416"/>
                  </a:lnTo>
                  <a:lnTo>
                    <a:pt x="30574" y="6243"/>
                  </a:lnTo>
                  <a:lnTo>
                    <a:pt x="30525" y="6120"/>
                  </a:lnTo>
                  <a:lnTo>
                    <a:pt x="30673" y="5923"/>
                  </a:lnTo>
                  <a:lnTo>
                    <a:pt x="30747" y="5849"/>
                  </a:lnTo>
                  <a:lnTo>
                    <a:pt x="30871" y="5750"/>
                  </a:lnTo>
                  <a:lnTo>
                    <a:pt x="30797" y="5676"/>
                  </a:lnTo>
                  <a:lnTo>
                    <a:pt x="24800" y="4516"/>
                  </a:lnTo>
                  <a:lnTo>
                    <a:pt x="18804" y="3356"/>
                  </a:lnTo>
                  <a:lnTo>
                    <a:pt x="18508" y="3282"/>
                  </a:lnTo>
                  <a:lnTo>
                    <a:pt x="18286" y="3184"/>
                  </a:lnTo>
                  <a:lnTo>
                    <a:pt x="18113" y="3060"/>
                  </a:lnTo>
                  <a:lnTo>
                    <a:pt x="18014" y="2937"/>
                  </a:lnTo>
                  <a:lnTo>
                    <a:pt x="17471" y="2813"/>
                  </a:lnTo>
                  <a:lnTo>
                    <a:pt x="17373" y="2789"/>
                  </a:lnTo>
                  <a:lnTo>
                    <a:pt x="17299" y="2838"/>
                  </a:lnTo>
                  <a:lnTo>
                    <a:pt x="17200" y="2863"/>
                  </a:lnTo>
                  <a:lnTo>
                    <a:pt x="17003" y="2912"/>
                  </a:lnTo>
                  <a:lnTo>
                    <a:pt x="16756" y="2887"/>
                  </a:lnTo>
                  <a:lnTo>
                    <a:pt x="16460" y="2838"/>
                  </a:lnTo>
                  <a:lnTo>
                    <a:pt x="13548" y="2172"/>
                  </a:lnTo>
                  <a:lnTo>
                    <a:pt x="10611" y="1456"/>
                  </a:lnTo>
                  <a:lnTo>
                    <a:pt x="7700" y="741"/>
                  </a:lnTo>
                  <a:lnTo>
                    <a:pt x="4788" y="0"/>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5"/>
            <p:cNvSpPr/>
            <p:nvPr/>
          </p:nvSpPr>
          <p:spPr>
            <a:xfrm>
              <a:off x="5439960" y="2971030"/>
              <a:ext cx="362646" cy="506116"/>
            </a:xfrm>
            <a:custGeom>
              <a:avLst/>
              <a:gdLst/>
              <a:ahLst/>
              <a:cxnLst/>
              <a:rect l="l" t="t" r="r" b="b"/>
              <a:pathLst>
                <a:path w="18212" h="25417" extrusionOk="0">
                  <a:moveTo>
                    <a:pt x="12264" y="0"/>
                  </a:moveTo>
                  <a:lnTo>
                    <a:pt x="9279" y="296"/>
                  </a:lnTo>
                  <a:lnTo>
                    <a:pt x="6268" y="593"/>
                  </a:lnTo>
                  <a:lnTo>
                    <a:pt x="3258" y="864"/>
                  </a:lnTo>
                  <a:lnTo>
                    <a:pt x="247" y="1111"/>
                  </a:lnTo>
                  <a:lnTo>
                    <a:pt x="99" y="1234"/>
                  </a:lnTo>
                  <a:lnTo>
                    <a:pt x="173" y="1283"/>
                  </a:lnTo>
                  <a:lnTo>
                    <a:pt x="297" y="1432"/>
                  </a:lnTo>
                  <a:lnTo>
                    <a:pt x="371" y="1604"/>
                  </a:lnTo>
                  <a:lnTo>
                    <a:pt x="297" y="1728"/>
                  </a:lnTo>
                  <a:lnTo>
                    <a:pt x="247" y="1900"/>
                  </a:lnTo>
                  <a:lnTo>
                    <a:pt x="223" y="2073"/>
                  </a:lnTo>
                  <a:lnTo>
                    <a:pt x="223" y="2295"/>
                  </a:lnTo>
                  <a:lnTo>
                    <a:pt x="247" y="6243"/>
                  </a:lnTo>
                  <a:lnTo>
                    <a:pt x="247" y="10192"/>
                  </a:lnTo>
                  <a:lnTo>
                    <a:pt x="272" y="11105"/>
                  </a:lnTo>
                  <a:lnTo>
                    <a:pt x="297" y="11993"/>
                  </a:lnTo>
                  <a:lnTo>
                    <a:pt x="272" y="12881"/>
                  </a:lnTo>
                  <a:lnTo>
                    <a:pt x="247" y="13325"/>
                  </a:lnTo>
                  <a:lnTo>
                    <a:pt x="198" y="13770"/>
                  </a:lnTo>
                  <a:lnTo>
                    <a:pt x="74" y="15842"/>
                  </a:lnTo>
                  <a:lnTo>
                    <a:pt x="50" y="16879"/>
                  </a:lnTo>
                  <a:lnTo>
                    <a:pt x="25" y="17891"/>
                  </a:lnTo>
                  <a:lnTo>
                    <a:pt x="0" y="18927"/>
                  </a:lnTo>
                  <a:lnTo>
                    <a:pt x="50" y="19963"/>
                  </a:lnTo>
                  <a:lnTo>
                    <a:pt x="99" y="21000"/>
                  </a:lnTo>
                  <a:lnTo>
                    <a:pt x="223" y="22036"/>
                  </a:lnTo>
                  <a:lnTo>
                    <a:pt x="716" y="25417"/>
                  </a:lnTo>
                  <a:lnTo>
                    <a:pt x="741" y="25417"/>
                  </a:lnTo>
                  <a:lnTo>
                    <a:pt x="864" y="25392"/>
                  </a:lnTo>
                  <a:lnTo>
                    <a:pt x="2468" y="25170"/>
                  </a:lnTo>
                  <a:lnTo>
                    <a:pt x="4047" y="24948"/>
                  </a:lnTo>
                  <a:lnTo>
                    <a:pt x="4837" y="24849"/>
                  </a:lnTo>
                  <a:lnTo>
                    <a:pt x="5651" y="24775"/>
                  </a:lnTo>
                  <a:lnTo>
                    <a:pt x="6441" y="24701"/>
                  </a:lnTo>
                  <a:lnTo>
                    <a:pt x="7255" y="24676"/>
                  </a:lnTo>
                  <a:lnTo>
                    <a:pt x="8366" y="24652"/>
                  </a:lnTo>
                  <a:lnTo>
                    <a:pt x="9501" y="24602"/>
                  </a:lnTo>
                  <a:lnTo>
                    <a:pt x="11105" y="24405"/>
                  </a:lnTo>
                  <a:lnTo>
                    <a:pt x="12733" y="24232"/>
                  </a:lnTo>
                  <a:lnTo>
                    <a:pt x="13202" y="24158"/>
                  </a:lnTo>
                  <a:lnTo>
                    <a:pt x="13424" y="24134"/>
                  </a:lnTo>
                  <a:lnTo>
                    <a:pt x="13696" y="24134"/>
                  </a:lnTo>
                  <a:lnTo>
                    <a:pt x="17817" y="23689"/>
                  </a:lnTo>
                  <a:lnTo>
                    <a:pt x="18014" y="23665"/>
                  </a:lnTo>
                  <a:lnTo>
                    <a:pt x="18063" y="23640"/>
                  </a:lnTo>
                  <a:lnTo>
                    <a:pt x="18113" y="23591"/>
                  </a:lnTo>
                  <a:lnTo>
                    <a:pt x="18211" y="23443"/>
                  </a:lnTo>
                  <a:lnTo>
                    <a:pt x="18113" y="23393"/>
                  </a:lnTo>
                  <a:lnTo>
                    <a:pt x="18039" y="23319"/>
                  </a:lnTo>
                  <a:lnTo>
                    <a:pt x="17915" y="23147"/>
                  </a:lnTo>
                  <a:lnTo>
                    <a:pt x="17817" y="22949"/>
                  </a:lnTo>
                  <a:lnTo>
                    <a:pt x="17743" y="22727"/>
                  </a:lnTo>
                  <a:lnTo>
                    <a:pt x="17767" y="22727"/>
                  </a:lnTo>
                  <a:lnTo>
                    <a:pt x="17669" y="22604"/>
                  </a:lnTo>
                  <a:lnTo>
                    <a:pt x="17595" y="22456"/>
                  </a:lnTo>
                  <a:lnTo>
                    <a:pt x="17545" y="22308"/>
                  </a:lnTo>
                  <a:lnTo>
                    <a:pt x="17545" y="22160"/>
                  </a:lnTo>
                  <a:lnTo>
                    <a:pt x="17545" y="21863"/>
                  </a:lnTo>
                  <a:lnTo>
                    <a:pt x="17595" y="21567"/>
                  </a:lnTo>
                  <a:lnTo>
                    <a:pt x="17644" y="21271"/>
                  </a:lnTo>
                  <a:lnTo>
                    <a:pt x="17693" y="20975"/>
                  </a:lnTo>
                  <a:lnTo>
                    <a:pt x="17669" y="20827"/>
                  </a:lnTo>
                  <a:lnTo>
                    <a:pt x="17644" y="20679"/>
                  </a:lnTo>
                  <a:lnTo>
                    <a:pt x="17595" y="20531"/>
                  </a:lnTo>
                  <a:lnTo>
                    <a:pt x="17520" y="20383"/>
                  </a:lnTo>
                  <a:lnTo>
                    <a:pt x="17446" y="20358"/>
                  </a:lnTo>
                  <a:lnTo>
                    <a:pt x="17397" y="20309"/>
                  </a:lnTo>
                  <a:lnTo>
                    <a:pt x="17348" y="20235"/>
                  </a:lnTo>
                  <a:lnTo>
                    <a:pt x="17323" y="20185"/>
                  </a:lnTo>
                  <a:lnTo>
                    <a:pt x="17298" y="20037"/>
                  </a:lnTo>
                  <a:lnTo>
                    <a:pt x="17274" y="19889"/>
                  </a:lnTo>
                  <a:lnTo>
                    <a:pt x="17298" y="19889"/>
                  </a:lnTo>
                  <a:lnTo>
                    <a:pt x="17200" y="19692"/>
                  </a:lnTo>
                  <a:lnTo>
                    <a:pt x="17126" y="19494"/>
                  </a:lnTo>
                  <a:lnTo>
                    <a:pt x="17076" y="19297"/>
                  </a:lnTo>
                  <a:lnTo>
                    <a:pt x="17052" y="19100"/>
                  </a:lnTo>
                  <a:lnTo>
                    <a:pt x="17052" y="18902"/>
                  </a:lnTo>
                  <a:lnTo>
                    <a:pt x="17052" y="18705"/>
                  </a:lnTo>
                  <a:lnTo>
                    <a:pt x="17101" y="18335"/>
                  </a:lnTo>
                  <a:lnTo>
                    <a:pt x="17175" y="17940"/>
                  </a:lnTo>
                  <a:lnTo>
                    <a:pt x="17298" y="17570"/>
                  </a:lnTo>
                  <a:lnTo>
                    <a:pt x="17520" y="16805"/>
                  </a:lnTo>
                  <a:lnTo>
                    <a:pt x="17520" y="16829"/>
                  </a:lnTo>
                  <a:lnTo>
                    <a:pt x="17545" y="16583"/>
                  </a:lnTo>
                  <a:lnTo>
                    <a:pt x="17397" y="15522"/>
                  </a:lnTo>
                  <a:lnTo>
                    <a:pt x="17422" y="15448"/>
                  </a:lnTo>
                  <a:lnTo>
                    <a:pt x="17446" y="15374"/>
                  </a:lnTo>
                  <a:lnTo>
                    <a:pt x="17446" y="15324"/>
                  </a:lnTo>
                  <a:lnTo>
                    <a:pt x="17422" y="15250"/>
                  </a:lnTo>
                  <a:lnTo>
                    <a:pt x="17348" y="15176"/>
                  </a:lnTo>
                  <a:lnTo>
                    <a:pt x="17274" y="15077"/>
                  </a:lnTo>
                  <a:lnTo>
                    <a:pt x="17175" y="15003"/>
                  </a:lnTo>
                  <a:lnTo>
                    <a:pt x="17076" y="14905"/>
                  </a:lnTo>
                  <a:lnTo>
                    <a:pt x="17027" y="14806"/>
                  </a:lnTo>
                  <a:lnTo>
                    <a:pt x="17027" y="14757"/>
                  </a:lnTo>
                  <a:lnTo>
                    <a:pt x="17052" y="14683"/>
                  </a:lnTo>
                  <a:lnTo>
                    <a:pt x="16830" y="14535"/>
                  </a:lnTo>
                  <a:lnTo>
                    <a:pt x="16657" y="14362"/>
                  </a:lnTo>
                  <a:lnTo>
                    <a:pt x="16558" y="14164"/>
                  </a:lnTo>
                  <a:lnTo>
                    <a:pt x="16484" y="13942"/>
                  </a:lnTo>
                  <a:lnTo>
                    <a:pt x="16435" y="13720"/>
                  </a:lnTo>
                  <a:lnTo>
                    <a:pt x="16385" y="13498"/>
                  </a:lnTo>
                  <a:lnTo>
                    <a:pt x="16336" y="13029"/>
                  </a:lnTo>
                  <a:lnTo>
                    <a:pt x="15991" y="12264"/>
                  </a:lnTo>
                  <a:lnTo>
                    <a:pt x="15694" y="11475"/>
                  </a:lnTo>
                  <a:lnTo>
                    <a:pt x="15423" y="10685"/>
                  </a:lnTo>
                  <a:lnTo>
                    <a:pt x="15176" y="9871"/>
                  </a:lnTo>
                  <a:lnTo>
                    <a:pt x="14732" y="8242"/>
                  </a:lnTo>
                  <a:lnTo>
                    <a:pt x="14510" y="7428"/>
                  </a:lnTo>
                  <a:lnTo>
                    <a:pt x="14239" y="6638"/>
                  </a:lnTo>
                  <a:lnTo>
                    <a:pt x="13794" y="5281"/>
                  </a:lnTo>
                  <a:lnTo>
                    <a:pt x="13375" y="3899"/>
                  </a:lnTo>
                  <a:lnTo>
                    <a:pt x="12980" y="2517"/>
                  </a:lnTo>
                  <a:lnTo>
                    <a:pt x="12585" y="1135"/>
                  </a:lnTo>
                  <a:lnTo>
                    <a:pt x="12536" y="963"/>
                  </a:lnTo>
                  <a:lnTo>
                    <a:pt x="12462" y="790"/>
                  </a:lnTo>
                  <a:lnTo>
                    <a:pt x="12388" y="667"/>
                  </a:lnTo>
                  <a:lnTo>
                    <a:pt x="12314" y="568"/>
                  </a:lnTo>
                  <a:lnTo>
                    <a:pt x="12363" y="370"/>
                  </a:lnTo>
                  <a:lnTo>
                    <a:pt x="12388" y="247"/>
                  </a:lnTo>
                  <a:lnTo>
                    <a:pt x="12462" y="148"/>
                  </a:lnTo>
                  <a:lnTo>
                    <a:pt x="12487" y="99"/>
                  </a:lnTo>
                  <a:lnTo>
                    <a:pt x="12388" y="50"/>
                  </a:lnTo>
                  <a:lnTo>
                    <a:pt x="12264"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5"/>
            <p:cNvSpPr/>
            <p:nvPr/>
          </p:nvSpPr>
          <p:spPr>
            <a:xfrm>
              <a:off x="5455193" y="3425055"/>
              <a:ext cx="964561" cy="664819"/>
            </a:xfrm>
            <a:custGeom>
              <a:avLst/>
              <a:gdLst/>
              <a:ahLst/>
              <a:cxnLst/>
              <a:rect l="l" t="t" r="r" b="b"/>
              <a:pathLst>
                <a:path w="48440" h="33387" extrusionOk="0">
                  <a:moveTo>
                    <a:pt x="33856" y="0"/>
                  </a:moveTo>
                  <a:lnTo>
                    <a:pt x="33733" y="25"/>
                  </a:lnTo>
                  <a:lnTo>
                    <a:pt x="33634" y="49"/>
                  </a:lnTo>
                  <a:lnTo>
                    <a:pt x="33511" y="99"/>
                  </a:lnTo>
                  <a:lnTo>
                    <a:pt x="33412" y="173"/>
                  </a:lnTo>
                  <a:lnTo>
                    <a:pt x="33363" y="420"/>
                  </a:lnTo>
                  <a:lnTo>
                    <a:pt x="33363" y="691"/>
                  </a:lnTo>
                  <a:lnTo>
                    <a:pt x="33387" y="938"/>
                  </a:lnTo>
                  <a:lnTo>
                    <a:pt x="33461" y="1185"/>
                  </a:lnTo>
                  <a:lnTo>
                    <a:pt x="33511" y="1456"/>
                  </a:lnTo>
                  <a:lnTo>
                    <a:pt x="33560" y="1703"/>
                  </a:lnTo>
                  <a:lnTo>
                    <a:pt x="33585" y="1950"/>
                  </a:lnTo>
                  <a:lnTo>
                    <a:pt x="33585" y="2221"/>
                  </a:lnTo>
                  <a:lnTo>
                    <a:pt x="33585" y="2344"/>
                  </a:lnTo>
                  <a:lnTo>
                    <a:pt x="33585" y="2517"/>
                  </a:lnTo>
                  <a:lnTo>
                    <a:pt x="33609" y="2665"/>
                  </a:lnTo>
                  <a:lnTo>
                    <a:pt x="33585" y="2789"/>
                  </a:lnTo>
                  <a:lnTo>
                    <a:pt x="33461" y="2887"/>
                  </a:lnTo>
                  <a:lnTo>
                    <a:pt x="33313" y="2986"/>
                  </a:lnTo>
                  <a:lnTo>
                    <a:pt x="33091" y="2986"/>
                  </a:lnTo>
                  <a:lnTo>
                    <a:pt x="32992" y="2961"/>
                  </a:lnTo>
                  <a:lnTo>
                    <a:pt x="32918" y="2912"/>
                  </a:lnTo>
                  <a:lnTo>
                    <a:pt x="32820" y="2838"/>
                  </a:lnTo>
                  <a:lnTo>
                    <a:pt x="32746" y="2764"/>
                  </a:lnTo>
                  <a:lnTo>
                    <a:pt x="32672" y="2665"/>
                  </a:lnTo>
                  <a:lnTo>
                    <a:pt x="32622" y="2542"/>
                  </a:lnTo>
                  <a:lnTo>
                    <a:pt x="32450" y="2369"/>
                  </a:lnTo>
                  <a:lnTo>
                    <a:pt x="32277" y="2246"/>
                  </a:lnTo>
                  <a:lnTo>
                    <a:pt x="32104" y="2122"/>
                  </a:lnTo>
                  <a:lnTo>
                    <a:pt x="31907" y="2048"/>
                  </a:lnTo>
                  <a:lnTo>
                    <a:pt x="31709" y="1999"/>
                  </a:lnTo>
                  <a:lnTo>
                    <a:pt x="31487" y="1950"/>
                  </a:lnTo>
                  <a:lnTo>
                    <a:pt x="30994" y="1950"/>
                  </a:lnTo>
                  <a:lnTo>
                    <a:pt x="28107" y="2196"/>
                  </a:lnTo>
                  <a:lnTo>
                    <a:pt x="25219" y="2394"/>
                  </a:lnTo>
                  <a:lnTo>
                    <a:pt x="19445" y="2764"/>
                  </a:lnTo>
                  <a:lnTo>
                    <a:pt x="19100" y="2789"/>
                  </a:lnTo>
                  <a:lnTo>
                    <a:pt x="18902" y="2813"/>
                  </a:lnTo>
                  <a:lnTo>
                    <a:pt x="18730" y="2813"/>
                  </a:lnTo>
                  <a:lnTo>
                    <a:pt x="18557" y="2764"/>
                  </a:lnTo>
                  <a:lnTo>
                    <a:pt x="18409" y="2690"/>
                  </a:lnTo>
                  <a:lnTo>
                    <a:pt x="18335" y="2616"/>
                  </a:lnTo>
                  <a:lnTo>
                    <a:pt x="18285" y="2542"/>
                  </a:lnTo>
                  <a:lnTo>
                    <a:pt x="18236" y="2443"/>
                  </a:lnTo>
                  <a:lnTo>
                    <a:pt x="18187" y="2320"/>
                  </a:lnTo>
                  <a:lnTo>
                    <a:pt x="18063" y="2270"/>
                  </a:lnTo>
                  <a:lnTo>
                    <a:pt x="17965" y="2196"/>
                  </a:lnTo>
                  <a:lnTo>
                    <a:pt x="17915" y="2098"/>
                  </a:lnTo>
                  <a:lnTo>
                    <a:pt x="17891" y="1999"/>
                  </a:lnTo>
                  <a:lnTo>
                    <a:pt x="17841" y="1777"/>
                  </a:lnTo>
                  <a:lnTo>
                    <a:pt x="17792" y="1678"/>
                  </a:lnTo>
                  <a:lnTo>
                    <a:pt x="17718" y="1604"/>
                  </a:lnTo>
                  <a:lnTo>
                    <a:pt x="17693" y="1604"/>
                  </a:lnTo>
                  <a:lnTo>
                    <a:pt x="17619" y="1456"/>
                  </a:lnTo>
                  <a:lnTo>
                    <a:pt x="17496" y="1333"/>
                  </a:lnTo>
                  <a:lnTo>
                    <a:pt x="17397" y="1259"/>
                  </a:lnTo>
                  <a:lnTo>
                    <a:pt x="17274" y="1209"/>
                  </a:lnTo>
                  <a:lnTo>
                    <a:pt x="17274" y="1086"/>
                  </a:lnTo>
                  <a:lnTo>
                    <a:pt x="17150" y="1012"/>
                  </a:lnTo>
                  <a:lnTo>
                    <a:pt x="17076" y="913"/>
                  </a:lnTo>
                  <a:lnTo>
                    <a:pt x="17052" y="888"/>
                  </a:lnTo>
                  <a:lnTo>
                    <a:pt x="12931" y="1333"/>
                  </a:lnTo>
                  <a:lnTo>
                    <a:pt x="12659" y="1333"/>
                  </a:lnTo>
                  <a:lnTo>
                    <a:pt x="12437" y="1357"/>
                  </a:lnTo>
                  <a:lnTo>
                    <a:pt x="11968" y="1431"/>
                  </a:lnTo>
                  <a:lnTo>
                    <a:pt x="10340" y="1604"/>
                  </a:lnTo>
                  <a:lnTo>
                    <a:pt x="8736" y="1801"/>
                  </a:lnTo>
                  <a:lnTo>
                    <a:pt x="7601" y="1851"/>
                  </a:lnTo>
                  <a:lnTo>
                    <a:pt x="6490" y="1875"/>
                  </a:lnTo>
                  <a:lnTo>
                    <a:pt x="5676" y="1900"/>
                  </a:lnTo>
                  <a:lnTo>
                    <a:pt x="4886" y="1974"/>
                  </a:lnTo>
                  <a:lnTo>
                    <a:pt x="4072" y="2048"/>
                  </a:lnTo>
                  <a:lnTo>
                    <a:pt x="3282" y="2147"/>
                  </a:lnTo>
                  <a:lnTo>
                    <a:pt x="1703" y="2369"/>
                  </a:lnTo>
                  <a:lnTo>
                    <a:pt x="99" y="2591"/>
                  </a:lnTo>
                  <a:lnTo>
                    <a:pt x="148" y="2838"/>
                  </a:lnTo>
                  <a:lnTo>
                    <a:pt x="0" y="2863"/>
                  </a:lnTo>
                  <a:lnTo>
                    <a:pt x="173" y="4294"/>
                  </a:lnTo>
                  <a:lnTo>
                    <a:pt x="346" y="5725"/>
                  </a:lnTo>
                  <a:lnTo>
                    <a:pt x="371" y="5873"/>
                  </a:lnTo>
                  <a:lnTo>
                    <a:pt x="420" y="5996"/>
                  </a:lnTo>
                  <a:lnTo>
                    <a:pt x="469" y="6095"/>
                  </a:lnTo>
                  <a:lnTo>
                    <a:pt x="519" y="6169"/>
                  </a:lnTo>
                  <a:lnTo>
                    <a:pt x="543" y="6391"/>
                  </a:lnTo>
                  <a:lnTo>
                    <a:pt x="543" y="6441"/>
                  </a:lnTo>
                  <a:lnTo>
                    <a:pt x="543" y="6465"/>
                  </a:lnTo>
                  <a:lnTo>
                    <a:pt x="543" y="6687"/>
                  </a:lnTo>
                  <a:lnTo>
                    <a:pt x="691" y="6712"/>
                  </a:lnTo>
                  <a:lnTo>
                    <a:pt x="839" y="6737"/>
                  </a:lnTo>
                  <a:lnTo>
                    <a:pt x="987" y="6712"/>
                  </a:lnTo>
                  <a:lnTo>
                    <a:pt x="1111" y="6712"/>
                  </a:lnTo>
                  <a:lnTo>
                    <a:pt x="1308" y="6786"/>
                  </a:lnTo>
                  <a:lnTo>
                    <a:pt x="1481" y="6811"/>
                  </a:lnTo>
                  <a:lnTo>
                    <a:pt x="1555" y="6811"/>
                  </a:lnTo>
                  <a:lnTo>
                    <a:pt x="1654" y="6786"/>
                  </a:lnTo>
                  <a:lnTo>
                    <a:pt x="1777" y="6737"/>
                  </a:lnTo>
                  <a:lnTo>
                    <a:pt x="1876" y="6663"/>
                  </a:lnTo>
                  <a:lnTo>
                    <a:pt x="1950" y="6564"/>
                  </a:lnTo>
                  <a:lnTo>
                    <a:pt x="2024" y="6416"/>
                  </a:lnTo>
                  <a:lnTo>
                    <a:pt x="2098" y="6243"/>
                  </a:lnTo>
                  <a:lnTo>
                    <a:pt x="2123" y="5996"/>
                  </a:lnTo>
                  <a:lnTo>
                    <a:pt x="2123" y="5922"/>
                  </a:lnTo>
                  <a:lnTo>
                    <a:pt x="2197" y="5651"/>
                  </a:lnTo>
                  <a:lnTo>
                    <a:pt x="2271" y="5380"/>
                  </a:lnTo>
                  <a:lnTo>
                    <a:pt x="2345" y="5182"/>
                  </a:lnTo>
                  <a:lnTo>
                    <a:pt x="2394" y="5404"/>
                  </a:lnTo>
                  <a:lnTo>
                    <a:pt x="2493" y="5898"/>
                  </a:lnTo>
                  <a:lnTo>
                    <a:pt x="2567" y="6169"/>
                  </a:lnTo>
                  <a:lnTo>
                    <a:pt x="2665" y="6416"/>
                  </a:lnTo>
                  <a:lnTo>
                    <a:pt x="2813" y="6663"/>
                  </a:lnTo>
                  <a:lnTo>
                    <a:pt x="2986" y="6860"/>
                  </a:lnTo>
                  <a:lnTo>
                    <a:pt x="3110" y="6959"/>
                  </a:lnTo>
                  <a:lnTo>
                    <a:pt x="3233" y="7057"/>
                  </a:lnTo>
                  <a:lnTo>
                    <a:pt x="3356" y="7132"/>
                  </a:lnTo>
                  <a:lnTo>
                    <a:pt x="3529" y="7206"/>
                  </a:lnTo>
                  <a:lnTo>
                    <a:pt x="3801" y="7280"/>
                  </a:lnTo>
                  <a:lnTo>
                    <a:pt x="4072" y="7329"/>
                  </a:lnTo>
                  <a:lnTo>
                    <a:pt x="4245" y="7304"/>
                  </a:lnTo>
                  <a:lnTo>
                    <a:pt x="4393" y="7280"/>
                  </a:lnTo>
                  <a:lnTo>
                    <a:pt x="4541" y="7230"/>
                  </a:lnTo>
                  <a:lnTo>
                    <a:pt x="4664" y="7156"/>
                  </a:lnTo>
                  <a:lnTo>
                    <a:pt x="4788" y="7082"/>
                  </a:lnTo>
                  <a:lnTo>
                    <a:pt x="4911" y="6983"/>
                  </a:lnTo>
                  <a:lnTo>
                    <a:pt x="5108" y="6786"/>
                  </a:lnTo>
                  <a:lnTo>
                    <a:pt x="5059" y="6712"/>
                  </a:lnTo>
                  <a:lnTo>
                    <a:pt x="4985" y="6564"/>
                  </a:lnTo>
                  <a:lnTo>
                    <a:pt x="4985" y="6490"/>
                  </a:lnTo>
                  <a:lnTo>
                    <a:pt x="4985" y="6416"/>
                  </a:lnTo>
                  <a:lnTo>
                    <a:pt x="5010" y="6317"/>
                  </a:lnTo>
                  <a:lnTo>
                    <a:pt x="5034" y="6219"/>
                  </a:lnTo>
                  <a:lnTo>
                    <a:pt x="5108" y="6120"/>
                  </a:lnTo>
                  <a:lnTo>
                    <a:pt x="5207" y="5996"/>
                  </a:lnTo>
                  <a:lnTo>
                    <a:pt x="5256" y="5972"/>
                  </a:lnTo>
                  <a:lnTo>
                    <a:pt x="5330" y="5898"/>
                  </a:lnTo>
                  <a:lnTo>
                    <a:pt x="5429" y="5848"/>
                  </a:lnTo>
                  <a:lnTo>
                    <a:pt x="5503" y="5824"/>
                  </a:lnTo>
                  <a:lnTo>
                    <a:pt x="5602" y="5824"/>
                  </a:lnTo>
                  <a:lnTo>
                    <a:pt x="5725" y="5848"/>
                  </a:lnTo>
                  <a:lnTo>
                    <a:pt x="5849" y="5898"/>
                  </a:lnTo>
                  <a:lnTo>
                    <a:pt x="5799" y="5996"/>
                  </a:lnTo>
                  <a:lnTo>
                    <a:pt x="5725" y="6095"/>
                  </a:lnTo>
                  <a:lnTo>
                    <a:pt x="5651" y="6194"/>
                  </a:lnTo>
                  <a:lnTo>
                    <a:pt x="5602" y="6293"/>
                  </a:lnTo>
                  <a:lnTo>
                    <a:pt x="5725" y="6416"/>
                  </a:lnTo>
                  <a:lnTo>
                    <a:pt x="5873" y="6416"/>
                  </a:lnTo>
                  <a:lnTo>
                    <a:pt x="5997" y="6391"/>
                  </a:lnTo>
                  <a:lnTo>
                    <a:pt x="6095" y="6342"/>
                  </a:lnTo>
                  <a:lnTo>
                    <a:pt x="6169" y="6293"/>
                  </a:lnTo>
                  <a:lnTo>
                    <a:pt x="6194" y="6391"/>
                  </a:lnTo>
                  <a:lnTo>
                    <a:pt x="6194" y="6515"/>
                  </a:lnTo>
                  <a:lnTo>
                    <a:pt x="6169" y="6638"/>
                  </a:lnTo>
                  <a:lnTo>
                    <a:pt x="6095" y="6737"/>
                  </a:lnTo>
                  <a:lnTo>
                    <a:pt x="5997" y="6811"/>
                  </a:lnTo>
                  <a:lnTo>
                    <a:pt x="5923" y="6885"/>
                  </a:lnTo>
                  <a:lnTo>
                    <a:pt x="5923" y="6885"/>
                  </a:lnTo>
                  <a:lnTo>
                    <a:pt x="6046" y="6860"/>
                  </a:lnTo>
                  <a:lnTo>
                    <a:pt x="6169" y="6835"/>
                  </a:lnTo>
                  <a:lnTo>
                    <a:pt x="6392" y="6712"/>
                  </a:lnTo>
                  <a:lnTo>
                    <a:pt x="6564" y="6589"/>
                  </a:lnTo>
                  <a:lnTo>
                    <a:pt x="6688" y="6416"/>
                  </a:lnTo>
                  <a:lnTo>
                    <a:pt x="6786" y="6268"/>
                  </a:lnTo>
                  <a:lnTo>
                    <a:pt x="6885" y="6095"/>
                  </a:lnTo>
                  <a:lnTo>
                    <a:pt x="6984" y="5848"/>
                  </a:lnTo>
                  <a:lnTo>
                    <a:pt x="7008" y="5750"/>
                  </a:lnTo>
                  <a:lnTo>
                    <a:pt x="7082" y="5676"/>
                  </a:lnTo>
                  <a:lnTo>
                    <a:pt x="7132" y="5626"/>
                  </a:lnTo>
                  <a:lnTo>
                    <a:pt x="7206" y="5577"/>
                  </a:lnTo>
                  <a:lnTo>
                    <a:pt x="7329" y="5552"/>
                  </a:lnTo>
                  <a:lnTo>
                    <a:pt x="7403" y="5552"/>
                  </a:lnTo>
                  <a:lnTo>
                    <a:pt x="7477" y="5676"/>
                  </a:lnTo>
                  <a:lnTo>
                    <a:pt x="7601" y="5774"/>
                  </a:lnTo>
                  <a:lnTo>
                    <a:pt x="7699" y="5873"/>
                  </a:lnTo>
                  <a:lnTo>
                    <a:pt x="7798" y="5947"/>
                  </a:lnTo>
                  <a:lnTo>
                    <a:pt x="7921" y="5996"/>
                  </a:lnTo>
                  <a:lnTo>
                    <a:pt x="8045" y="6046"/>
                  </a:lnTo>
                  <a:lnTo>
                    <a:pt x="8168" y="6070"/>
                  </a:lnTo>
                  <a:lnTo>
                    <a:pt x="8489" y="6070"/>
                  </a:lnTo>
                  <a:lnTo>
                    <a:pt x="8637" y="6021"/>
                  </a:lnTo>
                  <a:lnTo>
                    <a:pt x="8933" y="5922"/>
                  </a:lnTo>
                  <a:lnTo>
                    <a:pt x="9057" y="5873"/>
                  </a:lnTo>
                  <a:lnTo>
                    <a:pt x="9180" y="5848"/>
                  </a:lnTo>
                  <a:lnTo>
                    <a:pt x="9377" y="5873"/>
                  </a:lnTo>
                  <a:lnTo>
                    <a:pt x="9624" y="5848"/>
                  </a:lnTo>
                  <a:lnTo>
                    <a:pt x="9846" y="5774"/>
                  </a:lnTo>
                  <a:lnTo>
                    <a:pt x="10068" y="5676"/>
                  </a:lnTo>
                  <a:lnTo>
                    <a:pt x="10266" y="5577"/>
                  </a:lnTo>
                  <a:lnTo>
                    <a:pt x="10512" y="5454"/>
                  </a:lnTo>
                  <a:lnTo>
                    <a:pt x="10611" y="5404"/>
                  </a:lnTo>
                  <a:lnTo>
                    <a:pt x="10710" y="5380"/>
                  </a:lnTo>
                  <a:lnTo>
                    <a:pt x="10784" y="5454"/>
                  </a:lnTo>
                  <a:lnTo>
                    <a:pt x="10858" y="5552"/>
                  </a:lnTo>
                  <a:lnTo>
                    <a:pt x="10932" y="5774"/>
                  </a:lnTo>
                  <a:lnTo>
                    <a:pt x="11006" y="5898"/>
                  </a:lnTo>
                  <a:lnTo>
                    <a:pt x="11105" y="5996"/>
                  </a:lnTo>
                  <a:lnTo>
                    <a:pt x="11228" y="6046"/>
                  </a:lnTo>
                  <a:lnTo>
                    <a:pt x="11376" y="6070"/>
                  </a:lnTo>
                  <a:lnTo>
                    <a:pt x="11475" y="6070"/>
                  </a:lnTo>
                  <a:lnTo>
                    <a:pt x="11623" y="6046"/>
                  </a:lnTo>
                  <a:lnTo>
                    <a:pt x="11845" y="6070"/>
                  </a:lnTo>
                  <a:lnTo>
                    <a:pt x="12067" y="6144"/>
                  </a:lnTo>
                  <a:lnTo>
                    <a:pt x="12289" y="6268"/>
                  </a:lnTo>
                  <a:lnTo>
                    <a:pt x="12536" y="6391"/>
                  </a:lnTo>
                  <a:lnTo>
                    <a:pt x="12832" y="6564"/>
                  </a:lnTo>
                  <a:lnTo>
                    <a:pt x="13177" y="6712"/>
                  </a:lnTo>
                  <a:lnTo>
                    <a:pt x="13350" y="6761"/>
                  </a:lnTo>
                  <a:lnTo>
                    <a:pt x="13523" y="6811"/>
                  </a:lnTo>
                  <a:lnTo>
                    <a:pt x="13720" y="6835"/>
                  </a:lnTo>
                  <a:lnTo>
                    <a:pt x="13918" y="6860"/>
                  </a:lnTo>
                  <a:lnTo>
                    <a:pt x="14140" y="6835"/>
                  </a:lnTo>
                  <a:lnTo>
                    <a:pt x="14362" y="6786"/>
                  </a:lnTo>
                  <a:lnTo>
                    <a:pt x="14559" y="6737"/>
                  </a:lnTo>
                  <a:lnTo>
                    <a:pt x="14781" y="6638"/>
                  </a:lnTo>
                  <a:lnTo>
                    <a:pt x="15003" y="6737"/>
                  </a:lnTo>
                  <a:lnTo>
                    <a:pt x="15102" y="6811"/>
                  </a:lnTo>
                  <a:lnTo>
                    <a:pt x="15176" y="6860"/>
                  </a:lnTo>
                  <a:lnTo>
                    <a:pt x="15201" y="7156"/>
                  </a:lnTo>
                  <a:lnTo>
                    <a:pt x="15250" y="7378"/>
                  </a:lnTo>
                  <a:lnTo>
                    <a:pt x="15349" y="7600"/>
                  </a:lnTo>
                  <a:lnTo>
                    <a:pt x="15472" y="7748"/>
                  </a:lnTo>
                  <a:lnTo>
                    <a:pt x="15620" y="7896"/>
                  </a:lnTo>
                  <a:lnTo>
                    <a:pt x="15768" y="8020"/>
                  </a:lnTo>
                  <a:lnTo>
                    <a:pt x="16040" y="8193"/>
                  </a:lnTo>
                  <a:lnTo>
                    <a:pt x="16287" y="8365"/>
                  </a:lnTo>
                  <a:lnTo>
                    <a:pt x="16410" y="8464"/>
                  </a:lnTo>
                  <a:lnTo>
                    <a:pt x="16509" y="8538"/>
                  </a:lnTo>
                  <a:lnTo>
                    <a:pt x="16509" y="8760"/>
                  </a:lnTo>
                  <a:lnTo>
                    <a:pt x="16533" y="8982"/>
                  </a:lnTo>
                  <a:lnTo>
                    <a:pt x="16607" y="9229"/>
                  </a:lnTo>
                  <a:lnTo>
                    <a:pt x="16657" y="9328"/>
                  </a:lnTo>
                  <a:lnTo>
                    <a:pt x="16731" y="9426"/>
                  </a:lnTo>
                  <a:lnTo>
                    <a:pt x="17027" y="9476"/>
                  </a:lnTo>
                  <a:lnTo>
                    <a:pt x="17348" y="9525"/>
                  </a:lnTo>
                  <a:lnTo>
                    <a:pt x="17644" y="9599"/>
                  </a:lnTo>
                  <a:lnTo>
                    <a:pt x="17940" y="9698"/>
                  </a:lnTo>
                  <a:lnTo>
                    <a:pt x="18236" y="9797"/>
                  </a:lnTo>
                  <a:lnTo>
                    <a:pt x="18557" y="9920"/>
                  </a:lnTo>
                  <a:lnTo>
                    <a:pt x="19149" y="10216"/>
                  </a:lnTo>
                  <a:lnTo>
                    <a:pt x="19741" y="10537"/>
                  </a:lnTo>
                  <a:lnTo>
                    <a:pt x="20334" y="10882"/>
                  </a:lnTo>
                  <a:lnTo>
                    <a:pt x="20950" y="11203"/>
                  </a:lnTo>
                  <a:lnTo>
                    <a:pt x="21543" y="11524"/>
                  </a:lnTo>
                  <a:lnTo>
                    <a:pt x="22160" y="11795"/>
                  </a:lnTo>
                  <a:lnTo>
                    <a:pt x="22480" y="11919"/>
                  </a:lnTo>
                  <a:lnTo>
                    <a:pt x="22776" y="12017"/>
                  </a:lnTo>
                  <a:lnTo>
                    <a:pt x="23097" y="12091"/>
                  </a:lnTo>
                  <a:lnTo>
                    <a:pt x="23418" y="12141"/>
                  </a:lnTo>
                  <a:lnTo>
                    <a:pt x="23739" y="12165"/>
                  </a:lnTo>
                  <a:lnTo>
                    <a:pt x="24060" y="12190"/>
                  </a:lnTo>
                  <a:lnTo>
                    <a:pt x="24380" y="12165"/>
                  </a:lnTo>
                  <a:lnTo>
                    <a:pt x="24701" y="12116"/>
                  </a:lnTo>
                  <a:lnTo>
                    <a:pt x="25022" y="12017"/>
                  </a:lnTo>
                  <a:lnTo>
                    <a:pt x="25367" y="11894"/>
                  </a:lnTo>
                  <a:lnTo>
                    <a:pt x="25713" y="11746"/>
                  </a:lnTo>
                  <a:lnTo>
                    <a:pt x="26058" y="11549"/>
                  </a:lnTo>
                  <a:lnTo>
                    <a:pt x="26404" y="11302"/>
                  </a:lnTo>
                  <a:lnTo>
                    <a:pt x="26749" y="11006"/>
                  </a:lnTo>
                  <a:lnTo>
                    <a:pt x="27884" y="10932"/>
                  </a:lnTo>
                  <a:lnTo>
                    <a:pt x="29118" y="10808"/>
                  </a:lnTo>
                  <a:lnTo>
                    <a:pt x="29661" y="10956"/>
                  </a:lnTo>
                  <a:lnTo>
                    <a:pt x="30229" y="11104"/>
                  </a:lnTo>
                  <a:lnTo>
                    <a:pt x="30253" y="11154"/>
                  </a:lnTo>
                  <a:lnTo>
                    <a:pt x="30352" y="11302"/>
                  </a:lnTo>
                  <a:lnTo>
                    <a:pt x="30599" y="11598"/>
                  </a:lnTo>
                  <a:lnTo>
                    <a:pt x="30796" y="11894"/>
                  </a:lnTo>
                  <a:lnTo>
                    <a:pt x="30994" y="12165"/>
                  </a:lnTo>
                  <a:lnTo>
                    <a:pt x="31142" y="12462"/>
                  </a:lnTo>
                  <a:lnTo>
                    <a:pt x="31290" y="12758"/>
                  </a:lnTo>
                  <a:lnTo>
                    <a:pt x="31388" y="13054"/>
                  </a:lnTo>
                  <a:lnTo>
                    <a:pt x="31487" y="13325"/>
                  </a:lnTo>
                  <a:lnTo>
                    <a:pt x="31561" y="13621"/>
                  </a:lnTo>
                  <a:lnTo>
                    <a:pt x="31611" y="13917"/>
                  </a:lnTo>
                  <a:lnTo>
                    <a:pt x="31611" y="14214"/>
                  </a:lnTo>
                  <a:lnTo>
                    <a:pt x="31611" y="14485"/>
                  </a:lnTo>
                  <a:lnTo>
                    <a:pt x="31586" y="14781"/>
                  </a:lnTo>
                  <a:lnTo>
                    <a:pt x="31536" y="15077"/>
                  </a:lnTo>
                  <a:lnTo>
                    <a:pt x="31462" y="15373"/>
                  </a:lnTo>
                  <a:lnTo>
                    <a:pt x="31364" y="15669"/>
                  </a:lnTo>
                  <a:lnTo>
                    <a:pt x="31240" y="15966"/>
                  </a:lnTo>
                  <a:lnTo>
                    <a:pt x="31142" y="16237"/>
                  </a:lnTo>
                  <a:lnTo>
                    <a:pt x="31068" y="16508"/>
                  </a:lnTo>
                  <a:lnTo>
                    <a:pt x="31043" y="16755"/>
                  </a:lnTo>
                  <a:lnTo>
                    <a:pt x="31043" y="17002"/>
                  </a:lnTo>
                  <a:lnTo>
                    <a:pt x="31043" y="17249"/>
                  </a:lnTo>
                  <a:lnTo>
                    <a:pt x="31068" y="17471"/>
                  </a:lnTo>
                  <a:lnTo>
                    <a:pt x="31166" y="17940"/>
                  </a:lnTo>
                  <a:lnTo>
                    <a:pt x="31216" y="18285"/>
                  </a:lnTo>
                  <a:lnTo>
                    <a:pt x="31265" y="18606"/>
                  </a:lnTo>
                  <a:lnTo>
                    <a:pt x="31290" y="18803"/>
                  </a:lnTo>
                  <a:lnTo>
                    <a:pt x="31364" y="18976"/>
                  </a:lnTo>
                  <a:lnTo>
                    <a:pt x="31462" y="19149"/>
                  </a:lnTo>
                  <a:lnTo>
                    <a:pt x="31586" y="19272"/>
                  </a:lnTo>
                  <a:lnTo>
                    <a:pt x="31734" y="19396"/>
                  </a:lnTo>
                  <a:lnTo>
                    <a:pt x="31882" y="19494"/>
                  </a:lnTo>
                  <a:lnTo>
                    <a:pt x="32079" y="19544"/>
                  </a:lnTo>
                  <a:lnTo>
                    <a:pt x="32252" y="19568"/>
                  </a:lnTo>
                  <a:lnTo>
                    <a:pt x="32425" y="19544"/>
                  </a:lnTo>
                  <a:lnTo>
                    <a:pt x="32598" y="19494"/>
                  </a:lnTo>
                  <a:lnTo>
                    <a:pt x="32795" y="19396"/>
                  </a:lnTo>
                  <a:lnTo>
                    <a:pt x="32918" y="19272"/>
                  </a:lnTo>
                  <a:lnTo>
                    <a:pt x="32992" y="19149"/>
                  </a:lnTo>
                  <a:lnTo>
                    <a:pt x="33042" y="19025"/>
                  </a:lnTo>
                  <a:lnTo>
                    <a:pt x="33066" y="18927"/>
                  </a:lnTo>
                  <a:lnTo>
                    <a:pt x="33066" y="18803"/>
                  </a:lnTo>
                  <a:lnTo>
                    <a:pt x="33066" y="18705"/>
                  </a:lnTo>
                  <a:lnTo>
                    <a:pt x="33017" y="18631"/>
                  </a:lnTo>
                  <a:lnTo>
                    <a:pt x="32943" y="18458"/>
                  </a:lnTo>
                  <a:lnTo>
                    <a:pt x="32869" y="18334"/>
                  </a:lnTo>
                  <a:lnTo>
                    <a:pt x="32836" y="18285"/>
                  </a:lnTo>
                  <a:lnTo>
                    <a:pt x="32836" y="18285"/>
                  </a:lnTo>
                  <a:lnTo>
                    <a:pt x="32918" y="18334"/>
                  </a:lnTo>
                  <a:lnTo>
                    <a:pt x="33042" y="18409"/>
                  </a:lnTo>
                  <a:lnTo>
                    <a:pt x="33165" y="18433"/>
                  </a:lnTo>
                  <a:lnTo>
                    <a:pt x="33363" y="18433"/>
                  </a:lnTo>
                  <a:lnTo>
                    <a:pt x="33461" y="18409"/>
                  </a:lnTo>
                  <a:lnTo>
                    <a:pt x="33338" y="18705"/>
                  </a:lnTo>
                  <a:lnTo>
                    <a:pt x="33239" y="19001"/>
                  </a:lnTo>
                  <a:lnTo>
                    <a:pt x="33165" y="19272"/>
                  </a:lnTo>
                  <a:lnTo>
                    <a:pt x="33066" y="19544"/>
                  </a:lnTo>
                  <a:lnTo>
                    <a:pt x="32943" y="19766"/>
                  </a:lnTo>
                  <a:lnTo>
                    <a:pt x="32869" y="19840"/>
                  </a:lnTo>
                  <a:lnTo>
                    <a:pt x="32770" y="19938"/>
                  </a:lnTo>
                  <a:lnTo>
                    <a:pt x="32672" y="20037"/>
                  </a:lnTo>
                  <a:lnTo>
                    <a:pt x="32573" y="20136"/>
                  </a:lnTo>
                  <a:lnTo>
                    <a:pt x="32524" y="20235"/>
                  </a:lnTo>
                  <a:lnTo>
                    <a:pt x="32474" y="20333"/>
                  </a:lnTo>
                  <a:lnTo>
                    <a:pt x="32425" y="20506"/>
                  </a:lnTo>
                  <a:lnTo>
                    <a:pt x="32400" y="20654"/>
                  </a:lnTo>
                  <a:lnTo>
                    <a:pt x="32450" y="20851"/>
                  </a:lnTo>
                  <a:lnTo>
                    <a:pt x="32524" y="21000"/>
                  </a:lnTo>
                  <a:lnTo>
                    <a:pt x="32622" y="21148"/>
                  </a:lnTo>
                  <a:lnTo>
                    <a:pt x="32770" y="21271"/>
                  </a:lnTo>
                  <a:lnTo>
                    <a:pt x="32968" y="21394"/>
                  </a:lnTo>
                  <a:lnTo>
                    <a:pt x="33116" y="21542"/>
                  </a:lnTo>
                  <a:lnTo>
                    <a:pt x="33264" y="21690"/>
                  </a:lnTo>
                  <a:lnTo>
                    <a:pt x="33387" y="21863"/>
                  </a:lnTo>
                  <a:lnTo>
                    <a:pt x="33609" y="22258"/>
                  </a:lnTo>
                  <a:lnTo>
                    <a:pt x="33807" y="22653"/>
                  </a:lnTo>
                  <a:lnTo>
                    <a:pt x="34004" y="23023"/>
                  </a:lnTo>
                  <a:lnTo>
                    <a:pt x="34226" y="23393"/>
                  </a:lnTo>
                  <a:lnTo>
                    <a:pt x="34399" y="23640"/>
                  </a:lnTo>
                  <a:lnTo>
                    <a:pt x="34522" y="23813"/>
                  </a:lnTo>
                  <a:lnTo>
                    <a:pt x="34695" y="23985"/>
                  </a:lnTo>
                  <a:lnTo>
                    <a:pt x="34892" y="24158"/>
                  </a:lnTo>
                  <a:lnTo>
                    <a:pt x="35115" y="24306"/>
                  </a:lnTo>
                  <a:lnTo>
                    <a:pt x="35238" y="24355"/>
                  </a:lnTo>
                  <a:lnTo>
                    <a:pt x="35361" y="24405"/>
                  </a:lnTo>
                  <a:lnTo>
                    <a:pt x="35509" y="24430"/>
                  </a:lnTo>
                  <a:lnTo>
                    <a:pt x="35781" y="24430"/>
                  </a:lnTo>
                  <a:lnTo>
                    <a:pt x="35904" y="24405"/>
                  </a:lnTo>
                  <a:lnTo>
                    <a:pt x="36028" y="24355"/>
                  </a:lnTo>
                  <a:lnTo>
                    <a:pt x="36151" y="24281"/>
                  </a:lnTo>
                  <a:lnTo>
                    <a:pt x="36324" y="24158"/>
                  </a:lnTo>
                  <a:lnTo>
                    <a:pt x="36348" y="24331"/>
                  </a:lnTo>
                  <a:lnTo>
                    <a:pt x="36398" y="24528"/>
                  </a:lnTo>
                  <a:lnTo>
                    <a:pt x="36447" y="24849"/>
                  </a:lnTo>
                  <a:lnTo>
                    <a:pt x="36472" y="25120"/>
                  </a:lnTo>
                  <a:lnTo>
                    <a:pt x="36496" y="25293"/>
                  </a:lnTo>
                  <a:lnTo>
                    <a:pt x="36546" y="25441"/>
                  </a:lnTo>
                  <a:lnTo>
                    <a:pt x="36620" y="25614"/>
                  </a:lnTo>
                  <a:lnTo>
                    <a:pt x="36718" y="25762"/>
                  </a:lnTo>
                  <a:lnTo>
                    <a:pt x="36842" y="25885"/>
                  </a:lnTo>
                  <a:lnTo>
                    <a:pt x="37015" y="26009"/>
                  </a:lnTo>
                  <a:lnTo>
                    <a:pt x="37311" y="26206"/>
                  </a:lnTo>
                  <a:lnTo>
                    <a:pt x="37557" y="26453"/>
                  </a:lnTo>
                  <a:lnTo>
                    <a:pt x="37755" y="26700"/>
                  </a:lnTo>
                  <a:lnTo>
                    <a:pt x="37952" y="26996"/>
                  </a:lnTo>
                  <a:lnTo>
                    <a:pt x="38100" y="27292"/>
                  </a:lnTo>
                  <a:lnTo>
                    <a:pt x="38248" y="27613"/>
                  </a:lnTo>
                  <a:lnTo>
                    <a:pt x="38495" y="28304"/>
                  </a:lnTo>
                  <a:lnTo>
                    <a:pt x="38594" y="28575"/>
                  </a:lnTo>
                  <a:lnTo>
                    <a:pt x="38717" y="28847"/>
                  </a:lnTo>
                  <a:lnTo>
                    <a:pt x="38816" y="29019"/>
                  </a:lnTo>
                  <a:lnTo>
                    <a:pt x="38939" y="29192"/>
                  </a:lnTo>
                  <a:lnTo>
                    <a:pt x="39112" y="29340"/>
                  </a:lnTo>
                  <a:lnTo>
                    <a:pt x="39309" y="29463"/>
                  </a:lnTo>
                  <a:lnTo>
                    <a:pt x="39433" y="29513"/>
                  </a:lnTo>
                  <a:lnTo>
                    <a:pt x="39556" y="29562"/>
                  </a:lnTo>
                  <a:lnTo>
                    <a:pt x="39704" y="29587"/>
                  </a:lnTo>
                  <a:lnTo>
                    <a:pt x="39852" y="29587"/>
                  </a:lnTo>
                  <a:lnTo>
                    <a:pt x="40173" y="29636"/>
                  </a:lnTo>
                  <a:lnTo>
                    <a:pt x="40469" y="29710"/>
                  </a:lnTo>
                  <a:lnTo>
                    <a:pt x="40765" y="29834"/>
                  </a:lnTo>
                  <a:lnTo>
                    <a:pt x="41012" y="30006"/>
                  </a:lnTo>
                  <a:lnTo>
                    <a:pt x="41234" y="30204"/>
                  </a:lnTo>
                  <a:lnTo>
                    <a:pt x="41456" y="30450"/>
                  </a:lnTo>
                  <a:lnTo>
                    <a:pt x="41678" y="30722"/>
                  </a:lnTo>
                  <a:lnTo>
                    <a:pt x="41876" y="31018"/>
                  </a:lnTo>
                  <a:lnTo>
                    <a:pt x="42172" y="31438"/>
                  </a:lnTo>
                  <a:lnTo>
                    <a:pt x="42345" y="31660"/>
                  </a:lnTo>
                  <a:lnTo>
                    <a:pt x="42542" y="31832"/>
                  </a:lnTo>
                  <a:lnTo>
                    <a:pt x="42739" y="32005"/>
                  </a:lnTo>
                  <a:lnTo>
                    <a:pt x="42962" y="32153"/>
                  </a:lnTo>
                  <a:lnTo>
                    <a:pt x="43233" y="32277"/>
                  </a:lnTo>
                  <a:lnTo>
                    <a:pt x="43504" y="32375"/>
                  </a:lnTo>
                  <a:lnTo>
                    <a:pt x="43504" y="32400"/>
                  </a:lnTo>
                  <a:lnTo>
                    <a:pt x="43430" y="32548"/>
                  </a:lnTo>
                  <a:lnTo>
                    <a:pt x="43480" y="32474"/>
                  </a:lnTo>
                  <a:lnTo>
                    <a:pt x="43529" y="32400"/>
                  </a:lnTo>
                  <a:lnTo>
                    <a:pt x="43603" y="32351"/>
                  </a:lnTo>
                  <a:lnTo>
                    <a:pt x="43702" y="32301"/>
                  </a:lnTo>
                  <a:lnTo>
                    <a:pt x="43776" y="32277"/>
                  </a:lnTo>
                  <a:lnTo>
                    <a:pt x="43949" y="32277"/>
                  </a:lnTo>
                  <a:lnTo>
                    <a:pt x="44047" y="32301"/>
                  </a:lnTo>
                  <a:lnTo>
                    <a:pt x="43998" y="32400"/>
                  </a:lnTo>
                  <a:lnTo>
                    <a:pt x="43949" y="32523"/>
                  </a:lnTo>
                  <a:lnTo>
                    <a:pt x="43850" y="32745"/>
                  </a:lnTo>
                  <a:lnTo>
                    <a:pt x="43875" y="32745"/>
                  </a:lnTo>
                  <a:lnTo>
                    <a:pt x="44047" y="32918"/>
                  </a:lnTo>
                  <a:lnTo>
                    <a:pt x="44294" y="32893"/>
                  </a:lnTo>
                  <a:lnTo>
                    <a:pt x="44516" y="32869"/>
                  </a:lnTo>
                  <a:lnTo>
                    <a:pt x="44516" y="32992"/>
                  </a:lnTo>
                  <a:lnTo>
                    <a:pt x="44491" y="33091"/>
                  </a:lnTo>
                  <a:lnTo>
                    <a:pt x="44442" y="33190"/>
                  </a:lnTo>
                  <a:lnTo>
                    <a:pt x="44343" y="33288"/>
                  </a:lnTo>
                  <a:lnTo>
                    <a:pt x="44245" y="33338"/>
                  </a:lnTo>
                  <a:lnTo>
                    <a:pt x="44171" y="33387"/>
                  </a:lnTo>
                  <a:lnTo>
                    <a:pt x="44491" y="33362"/>
                  </a:lnTo>
                  <a:lnTo>
                    <a:pt x="44812" y="33288"/>
                  </a:lnTo>
                  <a:lnTo>
                    <a:pt x="45133" y="33214"/>
                  </a:lnTo>
                  <a:lnTo>
                    <a:pt x="45429" y="33116"/>
                  </a:lnTo>
                  <a:lnTo>
                    <a:pt x="45725" y="32992"/>
                  </a:lnTo>
                  <a:lnTo>
                    <a:pt x="45997" y="32869"/>
                  </a:lnTo>
                  <a:lnTo>
                    <a:pt x="46540" y="32597"/>
                  </a:lnTo>
                  <a:lnTo>
                    <a:pt x="47008" y="32351"/>
                  </a:lnTo>
                  <a:lnTo>
                    <a:pt x="47181" y="32277"/>
                  </a:lnTo>
                  <a:lnTo>
                    <a:pt x="47329" y="32178"/>
                  </a:lnTo>
                  <a:lnTo>
                    <a:pt x="47477" y="32054"/>
                  </a:lnTo>
                  <a:lnTo>
                    <a:pt x="47601" y="31956"/>
                  </a:lnTo>
                  <a:lnTo>
                    <a:pt x="47699" y="31832"/>
                  </a:lnTo>
                  <a:lnTo>
                    <a:pt x="47798" y="31709"/>
                  </a:lnTo>
                  <a:lnTo>
                    <a:pt x="47872" y="31561"/>
                  </a:lnTo>
                  <a:lnTo>
                    <a:pt x="47921" y="31413"/>
                  </a:lnTo>
                  <a:lnTo>
                    <a:pt x="47946" y="31289"/>
                  </a:lnTo>
                  <a:lnTo>
                    <a:pt x="47971" y="31141"/>
                  </a:lnTo>
                  <a:lnTo>
                    <a:pt x="47971" y="30993"/>
                  </a:lnTo>
                  <a:lnTo>
                    <a:pt x="47946" y="30821"/>
                  </a:lnTo>
                  <a:lnTo>
                    <a:pt x="47921" y="30673"/>
                  </a:lnTo>
                  <a:lnTo>
                    <a:pt x="47872" y="30525"/>
                  </a:lnTo>
                  <a:lnTo>
                    <a:pt x="47724" y="30179"/>
                  </a:lnTo>
                  <a:lnTo>
                    <a:pt x="47576" y="29908"/>
                  </a:lnTo>
                  <a:lnTo>
                    <a:pt x="47527" y="29760"/>
                  </a:lnTo>
                  <a:lnTo>
                    <a:pt x="47527" y="29612"/>
                  </a:lnTo>
                  <a:lnTo>
                    <a:pt x="47527" y="29463"/>
                  </a:lnTo>
                  <a:lnTo>
                    <a:pt x="47551" y="29315"/>
                  </a:lnTo>
                  <a:lnTo>
                    <a:pt x="47625" y="29192"/>
                  </a:lnTo>
                  <a:lnTo>
                    <a:pt x="47749" y="29069"/>
                  </a:lnTo>
                  <a:lnTo>
                    <a:pt x="47921" y="28896"/>
                  </a:lnTo>
                  <a:lnTo>
                    <a:pt x="48069" y="28723"/>
                  </a:lnTo>
                  <a:lnTo>
                    <a:pt x="48193" y="28550"/>
                  </a:lnTo>
                  <a:lnTo>
                    <a:pt x="48292" y="28378"/>
                  </a:lnTo>
                  <a:lnTo>
                    <a:pt x="48366" y="28205"/>
                  </a:lnTo>
                  <a:lnTo>
                    <a:pt x="48390" y="28032"/>
                  </a:lnTo>
                  <a:lnTo>
                    <a:pt x="48415" y="27859"/>
                  </a:lnTo>
                  <a:lnTo>
                    <a:pt x="48440" y="27711"/>
                  </a:lnTo>
                  <a:lnTo>
                    <a:pt x="48390" y="27391"/>
                  </a:lnTo>
                  <a:lnTo>
                    <a:pt x="48316" y="27095"/>
                  </a:lnTo>
                  <a:lnTo>
                    <a:pt x="48242" y="26848"/>
                  </a:lnTo>
                  <a:lnTo>
                    <a:pt x="48144" y="26626"/>
                  </a:lnTo>
                  <a:lnTo>
                    <a:pt x="48094" y="26502"/>
                  </a:lnTo>
                  <a:lnTo>
                    <a:pt x="48069" y="26379"/>
                  </a:lnTo>
                  <a:lnTo>
                    <a:pt x="48069" y="26231"/>
                  </a:lnTo>
                  <a:lnTo>
                    <a:pt x="48069" y="26083"/>
                  </a:lnTo>
                  <a:lnTo>
                    <a:pt x="48119" y="25639"/>
                  </a:lnTo>
                  <a:lnTo>
                    <a:pt x="48168" y="25194"/>
                  </a:lnTo>
                  <a:lnTo>
                    <a:pt x="48168" y="24750"/>
                  </a:lnTo>
                  <a:lnTo>
                    <a:pt x="48168" y="24331"/>
                  </a:lnTo>
                  <a:lnTo>
                    <a:pt x="48119" y="23911"/>
                  </a:lnTo>
                  <a:lnTo>
                    <a:pt x="48069" y="23492"/>
                  </a:lnTo>
                  <a:lnTo>
                    <a:pt x="47995" y="23097"/>
                  </a:lnTo>
                  <a:lnTo>
                    <a:pt x="47897" y="22702"/>
                  </a:lnTo>
                  <a:lnTo>
                    <a:pt x="47773" y="22332"/>
                  </a:lnTo>
                  <a:lnTo>
                    <a:pt x="47650" y="21962"/>
                  </a:lnTo>
                  <a:lnTo>
                    <a:pt x="47477" y="21592"/>
                  </a:lnTo>
                  <a:lnTo>
                    <a:pt x="47305" y="21246"/>
                  </a:lnTo>
                  <a:lnTo>
                    <a:pt x="47107" y="20901"/>
                  </a:lnTo>
                  <a:lnTo>
                    <a:pt x="46885" y="20555"/>
                  </a:lnTo>
                  <a:lnTo>
                    <a:pt x="46638" y="20235"/>
                  </a:lnTo>
                  <a:lnTo>
                    <a:pt x="46367" y="19914"/>
                  </a:lnTo>
                  <a:lnTo>
                    <a:pt x="46095" y="19568"/>
                  </a:lnTo>
                  <a:lnTo>
                    <a:pt x="45849" y="19198"/>
                  </a:lnTo>
                  <a:lnTo>
                    <a:pt x="45627" y="18754"/>
                  </a:lnTo>
                  <a:lnTo>
                    <a:pt x="45429" y="18236"/>
                  </a:lnTo>
                  <a:lnTo>
                    <a:pt x="45330" y="17989"/>
                  </a:lnTo>
                  <a:lnTo>
                    <a:pt x="45158" y="17520"/>
                  </a:lnTo>
                  <a:lnTo>
                    <a:pt x="45059" y="17298"/>
                  </a:lnTo>
                  <a:lnTo>
                    <a:pt x="44936" y="17051"/>
                  </a:lnTo>
                  <a:lnTo>
                    <a:pt x="44812" y="16829"/>
                  </a:lnTo>
                  <a:lnTo>
                    <a:pt x="44664" y="16607"/>
                  </a:lnTo>
                  <a:lnTo>
                    <a:pt x="44491" y="16410"/>
                  </a:lnTo>
                  <a:lnTo>
                    <a:pt x="44269" y="16212"/>
                  </a:lnTo>
                  <a:lnTo>
                    <a:pt x="44047" y="15990"/>
                  </a:lnTo>
                  <a:lnTo>
                    <a:pt x="43875" y="15744"/>
                  </a:lnTo>
                  <a:lnTo>
                    <a:pt x="43751" y="15472"/>
                  </a:lnTo>
                  <a:lnTo>
                    <a:pt x="43652" y="15201"/>
                  </a:lnTo>
                  <a:lnTo>
                    <a:pt x="43578" y="14954"/>
                  </a:lnTo>
                  <a:lnTo>
                    <a:pt x="43554" y="14682"/>
                  </a:lnTo>
                  <a:lnTo>
                    <a:pt x="43554" y="14436"/>
                  </a:lnTo>
                  <a:lnTo>
                    <a:pt x="43603" y="14214"/>
                  </a:lnTo>
                  <a:lnTo>
                    <a:pt x="43628" y="13868"/>
                  </a:lnTo>
                  <a:lnTo>
                    <a:pt x="43652" y="13572"/>
                  </a:lnTo>
                  <a:lnTo>
                    <a:pt x="43628" y="13276"/>
                  </a:lnTo>
                  <a:lnTo>
                    <a:pt x="43603" y="12980"/>
                  </a:lnTo>
                  <a:lnTo>
                    <a:pt x="43529" y="12733"/>
                  </a:lnTo>
                  <a:lnTo>
                    <a:pt x="43430" y="12462"/>
                  </a:lnTo>
                  <a:lnTo>
                    <a:pt x="43332" y="12239"/>
                  </a:lnTo>
                  <a:lnTo>
                    <a:pt x="43208" y="12017"/>
                  </a:lnTo>
                  <a:lnTo>
                    <a:pt x="43085" y="11795"/>
                  </a:lnTo>
                  <a:lnTo>
                    <a:pt x="42937" y="11598"/>
                  </a:lnTo>
                  <a:lnTo>
                    <a:pt x="42616" y="11203"/>
                  </a:lnTo>
                  <a:lnTo>
                    <a:pt x="42271" y="10858"/>
                  </a:lnTo>
                  <a:lnTo>
                    <a:pt x="41925" y="10537"/>
                  </a:lnTo>
                  <a:lnTo>
                    <a:pt x="41900" y="10512"/>
                  </a:lnTo>
                  <a:lnTo>
                    <a:pt x="41456" y="10068"/>
                  </a:lnTo>
                  <a:lnTo>
                    <a:pt x="41037" y="9624"/>
                  </a:lnTo>
                  <a:lnTo>
                    <a:pt x="40247" y="8686"/>
                  </a:lnTo>
                  <a:lnTo>
                    <a:pt x="39704" y="7995"/>
                  </a:lnTo>
                  <a:lnTo>
                    <a:pt x="39112" y="7329"/>
                  </a:lnTo>
                  <a:lnTo>
                    <a:pt x="38915" y="7082"/>
                  </a:lnTo>
                  <a:lnTo>
                    <a:pt x="38742" y="6835"/>
                  </a:lnTo>
                  <a:lnTo>
                    <a:pt x="38619" y="6564"/>
                  </a:lnTo>
                  <a:lnTo>
                    <a:pt x="38520" y="6268"/>
                  </a:lnTo>
                  <a:lnTo>
                    <a:pt x="38421" y="5972"/>
                  </a:lnTo>
                  <a:lnTo>
                    <a:pt x="38347" y="5676"/>
                  </a:lnTo>
                  <a:lnTo>
                    <a:pt x="38199" y="5034"/>
                  </a:lnTo>
                  <a:lnTo>
                    <a:pt x="38076" y="4417"/>
                  </a:lnTo>
                  <a:lnTo>
                    <a:pt x="37928" y="3800"/>
                  </a:lnTo>
                  <a:lnTo>
                    <a:pt x="37829" y="3504"/>
                  </a:lnTo>
                  <a:lnTo>
                    <a:pt x="37706" y="3208"/>
                  </a:lnTo>
                  <a:lnTo>
                    <a:pt x="37533" y="2912"/>
                  </a:lnTo>
                  <a:lnTo>
                    <a:pt x="37360" y="2616"/>
                  </a:lnTo>
                  <a:lnTo>
                    <a:pt x="37163" y="2369"/>
                  </a:lnTo>
                  <a:lnTo>
                    <a:pt x="36965" y="2122"/>
                  </a:lnTo>
                  <a:lnTo>
                    <a:pt x="36916" y="2024"/>
                  </a:lnTo>
                  <a:lnTo>
                    <a:pt x="36891" y="1950"/>
                  </a:lnTo>
                  <a:lnTo>
                    <a:pt x="36941" y="1703"/>
                  </a:lnTo>
                  <a:lnTo>
                    <a:pt x="36941" y="1456"/>
                  </a:lnTo>
                  <a:lnTo>
                    <a:pt x="36941" y="1259"/>
                  </a:lnTo>
                  <a:lnTo>
                    <a:pt x="36916" y="1061"/>
                  </a:lnTo>
                  <a:lnTo>
                    <a:pt x="36867" y="864"/>
                  </a:lnTo>
                  <a:lnTo>
                    <a:pt x="36817" y="691"/>
                  </a:lnTo>
                  <a:lnTo>
                    <a:pt x="36718" y="543"/>
                  </a:lnTo>
                  <a:lnTo>
                    <a:pt x="36620" y="395"/>
                  </a:lnTo>
                  <a:lnTo>
                    <a:pt x="36496" y="272"/>
                  </a:lnTo>
                  <a:lnTo>
                    <a:pt x="36324" y="148"/>
                  </a:lnTo>
                  <a:lnTo>
                    <a:pt x="36200" y="321"/>
                  </a:lnTo>
                  <a:lnTo>
                    <a:pt x="36102" y="420"/>
                  </a:lnTo>
                  <a:lnTo>
                    <a:pt x="36003" y="518"/>
                  </a:lnTo>
                  <a:lnTo>
                    <a:pt x="35879" y="469"/>
                  </a:lnTo>
                  <a:lnTo>
                    <a:pt x="35731" y="420"/>
                  </a:lnTo>
                  <a:lnTo>
                    <a:pt x="35435" y="395"/>
                  </a:lnTo>
                  <a:lnTo>
                    <a:pt x="35115" y="395"/>
                  </a:lnTo>
                  <a:lnTo>
                    <a:pt x="34744" y="420"/>
                  </a:lnTo>
                  <a:lnTo>
                    <a:pt x="34621" y="420"/>
                  </a:lnTo>
                  <a:lnTo>
                    <a:pt x="34473" y="395"/>
                  </a:lnTo>
                  <a:lnTo>
                    <a:pt x="34424" y="370"/>
                  </a:lnTo>
                  <a:lnTo>
                    <a:pt x="34350" y="321"/>
                  </a:lnTo>
                  <a:lnTo>
                    <a:pt x="34325" y="272"/>
                  </a:lnTo>
                  <a:lnTo>
                    <a:pt x="34276" y="173"/>
                  </a:lnTo>
                  <a:lnTo>
                    <a:pt x="34078" y="49"/>
                  </a:lnTo>
                  <a:lnTo>
                    <a:pt x="33955" y="25"/>
                  </a:lnTo>
                  <a:lnTo>
                    <a:pt x="33856"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5"/>
            <p:cNvSpPr/>
            <p:nvPr/>
          </p:nvSpPr>
          <p:spPr>
            <a:xfrm>
              <a:off x="2938432" y="2017778"/>
              <a:ext cx="540525" cy="686941"/>
            </a:xfrm>
            <a:custGeom>
              <a:avLst/>
              <a:gdLst/>
              <a:ahLst/>
              <a:cxnLst/>
              <a:rect l="l" t="t" r="r" b="b"/>
              <a:pathLst>
                <a:path w="27145" h="34498" extrusionOk="0">
                  <a:moveTo>
                    <a:pt x="17989" y="8020"/>
                  </a:moveTo>
                  <a:lnTo>
                    <a:pt x="18039" y="8193"/>
                  </a:lnTo>
                  <a:lnTo>
                    <a:pt x="18137" y="8341"/>
                  </a:lnTo>
                  <a:lnTo>
                    <a:pt x="18236" y="8440"/>
                  </a:lnTo>
                  <a:lnTo>
                    <a:pt x="18335" y="8514"/>
                  </a:lnTo>
                  <a:lnTo>
                    <a:pt x="18532" y="8613"/>
                  </a:lnTo>
                  <a:lnTo>
                    <a:pt x="18779" y="8711"/>
                  </a:lnTo>
                  <a:lnTo>
                    <a:pt x="19001" y="8761"/>
                  </a:lnTo>
                  <a:lnTo>
                    <a:pt x="19001" y="8761"/>
                  </a:lnTo>
                  <a:lnTo>
                    <a:pt x="18853" y="8736"/>
                  </a:lnTo>
                  <a:lnTo>
                    <a:pt x="18828" y="8736"/>
                  </a:lnTo>
                  <a:lnTo>
                    <a:pt x="18705" y="8711"/>
                  </a:lnTo>
                  <a:lnTo>
                    <a:pt x="18680" y="8687"/>
                  </a:lnTo>
                  <a:lnTo>
                    <a:pt x="18581" y="8662"/>
                  </a:lnTo>
                  <a:lnTo>
                    <a:pt x="18532" y="8637"/>
                  </a:lnTo>
                  <a:lnTo>
                    <a:pt x="18409" y="8588"/>
                  </a:lnTo>
                  <a:lnTo>
                    <a:pt x="18285" y="8489"/>
                  </a:lnTo>
                  <a:lnTo>
                    <a:pt x="18261" y="8464"/>
                  </a:lnTo>
                  <a:lnTo>
                    <a:pt x="18162" y="8390"/>
                  </a:lnTo>
                  <a:lnTo>
                    <a:pt x="18137" y="8366"/>
                  </a:lnTo>
                  <a:lnTo>
                    <a:pt x="18063" y="8267"/>
                  </a:lnTo>
                  <a:lnTo>
                    <a:pt x="18014" y="8242"/>
                  </a:lnTo>
                  <a:lnTo>
                    <a:pt x="17915" y="8094"/>
                  </a:lnTo>
                  <a:lnTo>
                    <a:pt x="17989" y="8020"/>
                  </a:lnTo>
                  <a:close/>
                  <a:moveTo>
                    <a:pt x="5799" y="1"/>
                  </a:moveTo>
                  <a:lnTo>
                    <a:pt x="5701" y="50"/>
                  </a:lnTo>
                  <a:lnTo>
                    <a:pt x="5577" y="149"/>
                  </a:lnTo>
                  <a:lnTo>
                    <a:pt x="5503" y="223"/>
                  </a:lnTo>
                  <a:lnTo>
                    <a:pt x="5355" y="420"/>
                  </a:lnTo>
                  <a:lnTo>
                    <a:pt x="5404" y="543"/>
                  </a:lnTo>
                  <a:lnTo>
                    <a:pt x="5404" y="716"/>
                  </a:lnTo>
                  <a:lnTo>
                    <a:pt x="5404" y="889"/>
                  </a:lnTo>
                  <a:lnTo>
                    <a:pt x="5355" y="1111"/>
                  </a:lnTo>
                  <a:lnTo>
                    <a:pt x="4319" y="6441"/>
                  </a:lnTo>
                  <a:lnTo>
                    <a:pt x="3282" y="11820"/>
                  </a:lnTo>
                  <a:lnTo>
                    <a:pt x="2246" y="17150"/>
                  </a:lnTo>
                  <a:lnTo>
                    <a:pt x="1185" y="22505"/>
                  </a:lnTo>
                  <a:lnTo>
                    <a:pt x="987" y="23591"/>
                  </a:lnTo>
                  <a:lnTo>
                    <a:pt x="765" y="24874"/>
                  </a:lnTo>
                  <a:lnTo>
                    <a:pt x="395" y="27564"/>
                  </a:lnTo>
                  <a:lnTo>
                    <a:pt x="99" y="29785"/>
                  </a:lnTo>
                  <a:lnTo>
                    <a:pt x="0" y="30698"/>
                  </a:lnTo>
                  <a:lnTo>
                    <a:pt x="99" y="30772"/>
                  </a:lnTo>
                  <a:lnTo>
                    <a:pt x="222" y="30846"/>
                  </a:lnTo>
                  <a:lnTo>
                    <a:pt x="346" y="30821"/>
                  </a:lnTo>
                  <a:lnTo>
                    <a:pt x="815" y="30821"/>
                  </a:lnTo>
                  <a:lnTo>
                    <a:pt x="1234" y="30870"/>
                  </a:lnTo>
                  <a:lnTo>
                    <a:pt x="1752" y="30969"/>
                  </a:lnTo>
                  <a:lnTo>
                    <a:pt x="11870" y="32548"/>
                  </a:lnTo>
                  <a:lnTo>
                    <a:pt x="21987" y="34128"/>
                  </a:lnTo>
                  <a:lnTo>
                    <a:pt x="22554" y="34251"/>
                  </a:lnTo>
                  <a:lnTo>
                    <a:pt x="23122" y="34374"/>
                  </a:lnTo>
                  <a:lnTo>
                    <a:pt x="23566" y="34473"/>
                  </a:lnTo>
                  <a:lnTo>
                    <a:pt x="23689" y="34498"/>
                  </a:lnTo>
                  <a:lnTo>
                    <a:pt x="23788" y="34498"/>
                  </a:lnTo>
                  <a:lnTo>
                    <a:pt x="23813" y="34473"/>
                  </a:lnTo>
                  <a:lnTo>
                    <a:pt x="23838" y="34424"/>
                  </a:lnTo>
                  <a:lnTo>
                    <a:pt x="23862" y="34325"/>
                  </a:lnTo>
                  <a:lnTo>
                    <a:pt x="23887" y="34054"/>
                  </a:lnTo>
                  <a:lnTo>
                    <a:pt x="23887" y="33708"/>
                  </a:lnTo>
                  <a:lnTo>
                    <a:pt x="23912" y="33412"/>
                  </a:lnTo>
                  <a:lnTo>
                    <a:pt x="25417" y="22308"/>
                  </a:lnTo>
                  <a:lnTo>
                    <a:pt x="26897" y="11179"/>
                  </a:lnTo>
                  <a:lnTo>
                    <a:pt x="26922" y="10932"/>
                  </a:lnTo>
                  <a:lnTo>
                    <a:pt x="26971" y="10710"/>
                  </a:lnTo>
                  <a:lnTo>
                    <a:pt x="27045" y="10513"/>
                  </a:lnTo>
                  <a:lnTo>
                    <a:pt x="27144" y="10340"/>
                  </a:lnTo>
                  <a:lnTo>
                    <a:pt x="27045" y="10118"/>
                  </a:lnTo>
                  <a:lnTo>
                    <a:pt x="26922" y="9896"/>
                  </a:lnTo>
                  <a:lnTo>
                    <a:pt x="26897" y="9871"/>
                  </a:lnTo>
                  <a:lnTo>
                    <a:pt x="26823" y="9772"/>
                  </a:lnTo>
                  <a:lnTo>
                    <a:pt x="26700" y="9698"/>
                  </a:lnTo>
                  <a:lnTo>
                    <a:pt x="26354" y="9649"/>
                  </a:lnTo>
                  <a:lnTo>
                    <a:pt x="21123" y="8810"/>
                  </a:lnTo>
                  <a:lnTo>
                    <a:pt x="20531" y="8687"/>
                  </a:lnTo>
                  <a:lnTo>
                    <a:pt x="20210" y="8637"/>
                  </a:lnTo>
                  <a:lnTo>
                    <a:pt x="19889" y="8613"/>
                  </a:lnTo>
                  <a:lnTo>
                    <a:pt x="19248" y="8539"/>
                  </a:lnTo>
                  <a:lnTo>
                    <a:pt x="18902" y="8464"/>
                  </a:lnTo>
                  <a:lnTo>
                    <a:pt x="18705" y="8415"/>
                  </a:lnTo>
                  <a:lnTo>
                    <a:pt x="18532" y="8341"/>
                  </a:lnTo>
                  <a:lnTo>
                    <a:pt x="18458" y="8267"/>
                  </a:lnTo>
                  <a:lnTo>
                    <a:pt x="18384" y="8218"/>
                  </a:lnTo>
                  <a:lnTo>
                    <a:pt x="18310" y="8144"/>
                  </a:lnTo>
                  <a:lnTo>
                    <a:pt x="18285" y="8094"/>
                  </a:lnTo>
                  <a:lnTo>
                    <a:pt x="18211" y="7946"/>
                  </a:lnTo>
                  <a:lnTo>
                    <a:pt x="18211" y="7774"/>
                  </a:lnTo>
                  <a:lnTo>
                    <a:pt x="18211" y="7749"/>
                  </a:lnTo>
                  <a:lnTo>
                    <a:pt x="18384" y="6638"/>
                  </a:lnTo>
                  <a:lnTo>
                    <a:pt x="18606" y="5528"/>
                  </a:lnTo>
                  <a:lnTo>
                    <a:pt x="19075" y="3357"/>
                  </a:lnTo>
                  <a:lnTo>
                    <a:pt x="19050" y="3159"/>
                  </a:lnTo>
                  <a:lnTo>
                    <a:pt x="18976" y="2937"/>
                  </a:lnTo>
                  <a:lnTo>
                    <a:pt x="18878" y="2740"/>
                  </a:lnTo>
                  <a:lnTo>
                    <a:pt x="18754" y="2542"/>
                  </a:lnTo>
                  <a:lnTo>
                    <a:pt x="18705" y="2493"/>
                  </a:lnTo>
                  <a:lnTo>
                    <a:pt x="18557" y="2518"/>
                  </a:lnTo>
                  <a:lnTo>
                    <a:pt x="18359" y="2518"/>
                  </a:lnTo>
                  <a:lnTo>
                    <a:pt x="18137" y="2493"/>
                  </a:lnTo>
                  <a:lnTo>
                    <a:pt x="17891" y="2419"/>
                  </a:lnTo>
                  <a:lnTo>
                    <a:pt x="17718" y="2493"/>
                  </a:lnTo>
                  <a:lnTo>
                    <a:pt x="17520" y="2518"/>
                  </a:lnTo>
                  <a:lnTo>
                    <a:pt x="17348" y="2493"/>
                  </a:lnTo>
                  <a:lnTo>
                    <a:pt x="17150" y="2468"/>
                  </a:lnTo>
                  <a:lnTo>
                    <a:pt x="16780" y="2394"/>
                  </a:lnTo>
                  <a:lnTo>
                    <a:pt x="16410" y="2320"/>
                  </a:lnTo>
                  <a:lnTo>
                    <a:pt x="16311" y="2320"/>
                  </a:lnTo>
                  <a:lnTo>
                    <a:pt x="16163" y="2197"/>
                  </a:lnTo>
                  <a:lnTo>
                    <a:pt x="15990" y="2073"/>
                  </a:lnTo>
                  <a:lnTo>
                    <a:pt x="15818" y="1999"/>
                  </a:lnTo>
                  <a:lnTo>
                    <a:pt x="15620" y="1901"/>
                  </a:lnTo>
                  <a:lnTo>
                    <a:pt x="15275" y="1802"/>
                  </a:lnTo>
                  <a:lnTo>
                    <a:pt x="14880" y="1728"/>
                  </a:lnTo>
                  <a:lnTo>
                    <a:pt x="14510" y="1654"/>
                  </a:lnTo>
                  <a:lnTo>
                    <a:pt x="14115" y="1605"/>
                  </a:lnTo>
                  <a:lnTo>
                    <a:pt x="13720" y="1555"/>
                  </a:lnTo>
                  <a:lnTo>
                    <a:pt x="13350" y="1506"/>
                  </a:lnTo>
                  <a:lnTo>
                    <a:pt x="5799"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5"/>
            <p:cNvSpPr/>
            <p:nvPr/>
          </p:nvSpPr>
          <p:spPr>
            <a:xfrm>
              <a:off x="2322758" y="1023269"/>
              <a:ext cx="646639" cy="475650"/>
            </a:xfrm>
            <a:custGeom>
              <a:avLst/>
              <a:gdLst/>
              <a:ahLst/>
              <a:cxnLst/>
              <a:rect l="l" t="t" r="r" b="b"/>
              <a:pathLst>
                <a:path w="32474" h="23887" extrusionOk="0">
                  <a:moveTo>
                    <a:pt x="10191" y="0"/>
                  </a:moveTo>
                  <a:lnTo>
                    <a:pt x="10117" y="25"/>
                  </a:lnTo>
                  <a:lnTo>
                    <a:pt x="10019" y="25"/>
                  </a:lnTo>
                  <a:lnTo>
                    <a:pt x="9945" y="74"/>
                  </a:lnTo>
                  <a:lnTo>
                    <a:pt x="9895" y="123"/>
                  </a:lnTo>
                  <a:lnTo>
                    <a:pt x="9797" y="197"/>
                  </a:lnTo>
                  <a:lnTo>
                    <a:pt x="9747" y="321"/>
                  </a:lnTo>
                  <a:lnTo>
                    <a:pt x="9723" y="419"/>
                  </a:lnTo>
                  <a:lnTo>
                    <a:pt x="9723" y="543"/>
                  </a:lnTo>
                  <a:lnTo>
                    <a:pt x="9723" y="740"/>
                  </a:lnTo>
                  <a:lnTo>
                    <a:pt x="9698" y="987"/>
                  </a:lnTo>
                  <a:lnTo>
                    <a:pt x="9673" y="1283"/>
                  </a:lnTo>
                  <a:lnTo>
                    <a:pt x="9673" y="1481"/>
                  </a:lnTo>
                  <a:lnTo>
                    <a:pt x="9698" y="1653"/>
                  </a:lnTo>
                  <a:lnTo>
                    <a:pt x="9772" y="1851"/>
                  </a:lnTo>
                  <a:lnTo>
                    <a:pt x="9871" y="2023"/>
                  </a:lnTo>
                  <a:lnTo>
                    <a:pt x="10019" y="2172"/>
                  </a:lnTo>
                  <a:lnTo>
                    <a:pt x="10117" y="2221"/>
                  </a:lnTo>
                  <a:lnTo>
                    <a:pt x="10241" y="2295"/>
                  </a:lnTo>
                  <a:lnTo>
                    <a:pt x="10364" y="2344"/>
                  </a:lnTo>
                  <a:lnTo>
                    <a:pt x="10463" y="2418"/>
                  </a:lnTo>
                  <a:lnTo>
                    <a:pt x="10512" y="2468"/>
                  </a:lnTo>
                  <a:lnTo>
                    <a:pt x="10488" y="2517"/>
                  </a:lnTo>
                  <a:lnTo>
                    <a:pt x="10463" y="2591"/>
                  </a:lnTo>
                  <a:lnTo>
                    <a:pt x="10414" y="2665"/>
                  </a:lnTo>
                  <a:lnTo>
                    <a:pt x="10340" y="2714"/>
                  </a:lnTo>
                  <a:lnTo>
                    <a:pt x="10167" y="2862"/>
                  </a:lnTo>
                  <a:lnTo>
                    <a:pt x="10019" y="2986"/>
                  </a:lnTo>
                  <a:lnTo>
                    <a:pt x="9920" y="3134"/>
                  </a:lnTo>
                  <a:lnTo>
                    <a:pt x="9821" y="3257"/>
                  </a:lnTo>
                  <a:lnTo>
                    <a:pt x="9747" y="3405"/>
                  </a:lnTo>
                  <a:lnTo>
                    <a:pt x="9698" y="3529"/>
                  </a:lnTo>
                  <a:lnTo>
                    <a:pt x="9673" y="3677"/>
                  </a:lnTo>
                  <a:lnTo>
                    <a:pt x="9649" y="3800"/>
                  </a:lnTo>
                  <a:lnTo>
                    <a:pt x="9673" y="4047"/>
                  </a:lnTo>
                  <a:lnTo>
                    <a:pt x="9698" y="4294"/>
                  </a:lnTo>
                  <a:lnTo>
                    <a:pt x="9772" y="4540"/>
                  </a:lnTo>
                  <a:lnTo>
                    <a:pt x="9846" y="4738"/>
                  </a:lnTo>
                  <a:lnTo>
                    <a:pt x="9945" y="5009"/>
                  </a:lnTo>
                  <a:lnTo>
                    <a:pt x="10142" y="5552"/>
                  </a:lnTo>
                  <a:lnTo>
                    <a:pt x="10315" y="5972"/>
                  </a:lnTo>
                  <a:lnTo>
                    <a:pt x="10414" y="6317"/>
                  </a:lnTo>
                  <a:lnTo>
                    <a:pt x="10438" y="6465"/>
                  </a:lnTo>
                  <a:lnTo>
                    <a:pt x="10438" y="6613"/>
                  </a:lnTo>
                  <a:lnTo>
                    <a:pt x="10414" y="6761"/>
                  </a:lnTo>
                  <a:lnTo>
                    <a:pt x="10340" y="6885"/>
                  </a:lnTo>
                  <a:lnTo>
                    <a:pt x="10191" y="7181"/>
                  </a:lnTo>
                  <a:lnTo>
                    <a:pt x="9994" y="7477"/>
                  </a:lnTo>
                  <a:lnTo>
                    <a:pt x="9599" y="8069"/>
                  </a:lnTo>
                  <a:lnTo>
                    <a:pt x="9130" y="8711"/>
                  </a:lnTo>
                  <a:lnTo>
                    <a:pt x="8908" y="9056"/>
                  </a:lnTo>
                  <a:lnTo>
                    <a:pt x="8711" y="9426"/>
                  </a:lnTo>
                  <a:lnTo>
                    <a:pt x="8736" y="9303"/>
                  </a:lnTo>
                  <a:lnTo>
                    <a:pt x="8834" y="8859"/>
                  </a:lnTo>
                  <a:lnTo>
                    <a:pt x="8933" y="8439"/>
                  </a:lnTo>
                  <a:lnTo>
                    <a:pt x="9056" y="8020"/>
                  </a:lnTo>
                  <a:lnTo>
                    <a:pt x="9155" y="7822"/>
                  </a:lnTo>
                  <a:lnTo>
                    <a:pt x="9254" y="7625"/>
                  </a:lnTo>
                  <a:lnTo>
                    <a:pt x="9352" y="7428"/>
                  </a:lnTo>
                  <a:lnTo>
                    <a:pt x="9426" y="7230"/>
                  </a:lnTo>
                  <a:lnTo>
                    <a:pt x="9476" y="7008"/>
                  </a:lnTo>
                  <a:lnTo>
                    <a:pt x="9501" y="6786"/>
                  </a:lnTo>
                  <a:lnTo>
                    <a:pt x="9501" y="6564"/>
                  </a:lnTo>
                  <a:lnTo>
                    <a:pt x="9501" y="6342"/>
                  </a:lnTo>
                  <a:lnTo>
                    <a:pt x="9451" y="6120"/>
                  </a:lnTo>
                  <a:lnTo>
                    <a:pt x="9402" y="5922"/>
                  </a:lnTo>
                  <a:lnTo>
                    <a:pt x="9328" y="5774"/>
                  </a:lnTo>
                  <a:lnTo>
                    <a:pt x="9254" y="5626"/>
                  </a:lnTo>
                  <a:lnTo>
                    <a:pt x="9155" y="5503"/>
                  </a:lnTo>
                  <a:lnTo>
                    <a:pt x="9056" y="5379"/>
                  </a:lnTo>
                  <a:lnTo>
                    <a:pt x="8933" y="5281"/>
                  </a:lnTo>
                  <a:lnTo>
                    <a:pt x="8810" y="5182"/>
                  </a:lnTo>
                  <a:lnTo>
                    <a:pt x="8686" y="5108"/>
                  </a:lnTo>
                  <a:lnTo>
                    <a:pt x="8538" y="5059"/>
                  </a:lnTo>
                  <a:lnTo>
                    <a:pt x="7773" y="4763"/>
                  </a:lnTo>
                  <a:lnTo>
                    <a:pt x="7058" y="4442"/>
                  </a:lnTo>
                  <a:lnTo>
                    <a:pt x="6342" y="4096"/>
                  </a:lnTo>
                  <a:lnTo>
                    <a:pt x="5651" y="3726"/>
                  </a:lnTo>
                  <a:lnTo>
                    <a:pt x="4960" y="3331"/>
                  </a:lnTo>
                  <a:lnTo>
                    <a:pt x="4319" y="2936"/>
                  </a:lnTo>
                  <a:lnTo>
                    <a:pt x="3035" y="2147"/>
                  </a:lnTo>
                  <a:lnTo>
                    <a:pt x="2813" y="1925"/>
                  </a:lnTo>
                  <a:lnTo>
                    <a:pt x="2616" y="1777"/>
                  </a:lnTo>
                  <a:lnTo>
                    <a:pt x="2394" y="1604"/>
                  </a:lnTo>
                  <a:lnTo>
                    <a:pt x="2270" y="1530"/>
                  </a:lnTo>
                  <a:lnTo>
                    <a:pt x="2147" y="1481"/>
                  </a:lnTo>
                  <a:lnTo>
                    <a:pt x="1999" y="1456"/>
                  </a:lnTo>
                  <a:lnTo>
                    <a:pt x="1851" y="1431"/>
                  </a:lnTo>
                  <a:lnTo>
                    <a:pt x="1703" y="1456"/>
                  </a:lnTo>
                  <a:lnTo>
                    <a:pt x="1579" y="1481"/>
                  </a:lnTo>
                  <a:lnTo>
                    <a:pt x="1456" y="1530"/>
                  </a:lnTo>
                  <a:lnTo>
                    <a:pt x="1333" y="1604"/>
                  </a:lnTo>
                  <a:lnTo>
                    <a:pt x="1135" y="1777"/>
                  </a:lnTo>
                  <a:lnTo>
                    <a:pt x="987" y="1974"/>
                  </a:lnTo>
                  <a:lnTo>
                    <a:pt x="889" y="2196"/>
                  </a:lnTo>
                  <a:lnTo>
                    <a:pt x="790" y="2443"/>
                  </a:lnTo>
                  <a:lnTo>
                    <a:pt x="740" y="2690"/>
                  </a:lnTo>
                  <a:lnTo>
                    <a:pt x="716" y="2936"/>
                  </a:lnTo>
                  <a:lnTo>
                    <a:pt x="691" y="3405"/>
                  </a:lnTo>
                  <a:lnTo>
                    <a:pt x="716" y="3775"/>
                  </a:lnTo>
                  <a:lnTo>
                    <a:pt x="765" y="4096"/>
                  </a:lnTo>
                  <a:lnTo>
                    <a:pt x="839" y="4417"/>
                  </a:lnTo>
                  <a:lnTo>
                    <a:pt x="938" y="4688"/>
                  </a:lnTo>
                  <a:lnTo>
                    <a:pt x="963" y="4787"/>
                  </a:lnTo>
                  <a:lnTo>
                    <a:pt x="1086" y="5207"/>
                  </a:lnTo>
                  <a:lnTo>
                    <a:pt x="1185" y="5626"/>
                  </a:lnTo>
                  <a:lnTo>
                    <a:pt x="1209" y="5824"/>
                  </a:lnTo>
                  <a:lnTo>
                    <a:pt x="1209" y="6021"/>
                  </a:lnTo>
                  <a:lnTo>
                    <a:pt x="1209" y="6194"/>
                  </a:lnTo>
                  <a:lnTo>
                    <a:pt x="1160" y="6391"/>
                  </a:lnTo>
                  <a:lnTo>
                    <a:pt x="1111" y="6589"/>
                  </a:lnTo>
                  <a:lnTo>
                    <a:pt x="1061" y="6811"/>
                  </a:lnTo>
                  <a:lnTo>
                    <a:pt x="1037" y="7205"/>
                  </a:lnTo>
                  <a:lnTo>
                    <a:pt x="1061" y="7600"/>
                  </a:lnTo>
                  <a:lnTo>
                    <a:pt x="1111" y="7995"/>
                  </a:lnTo>
                  <a:lnTo>
                    <a:pt x="1135" y="8365"/>
                  </a:lnTo>
                  <a:lnTo>
                    <a:pt x="1135" y="8735"/>
                  </a:lnTo>
                  <a:lnTo>
                    <a:pt x="1135" y="8908"/>
                  </a:lnTo>
                  <a:lnTo>
                    <a:pt x="1111" y="9081"/>
                  </a:lnTo>
                  <a:lnTo>
                    <a:pt x="1061" y="9254"/>
                  </a:lnTo>
                  <a:lnTo>
                    <a:pt x="987" y="9426"/>
                  </a:lnTo>
                  <a:lnTo>
                    <a:pt x="938" y="9599"/>
                  </a:lnTo>
                  <a:lnTo>
                    <a:pt x="889" y="9772"/>
                  </a:lnTo>
                  <a:lnTo>
                    <a:pt x="913" y="9944"/>
                  </a:lnTo>
                  <a:lnTo>
                    <a:pt x="938" y="10093"/>
                  </a:lnTo>
                  <a:lnTo>
                    <a:pt x="1012" y="10216"/>
                  </a:lnTo>
                  <a:lnTo>
                    <a:pt x="1061" y="10290"/>
                  </a:lnTo>
                  <a:lnTo>
                    <a:pt x="1135" y="10389"/>
                  </a:lnTo>
                  <a:lnTo>
                    <a:pt x="1234" y="10438"/>
                  </a:lnTo>
                  <a:lnTo>
                    <a:pt x="1407" y="10537"/>
                  </a:lnTo>
                  <a:lnTo>
                    <a:pt x="1555" y="10611"/>
                  </a:lnTo>
                  <a:lnTo>
                    <a:pt x="1604" y="10611"/>
                  </a:lnTo>
                  <a:lnTo>
                    <a:pt x="1555" y="10635"/>
                  </a:lnTo>
                  <a:lnTo>
                    <a:pt x="1234" y="10759"/>
                  </a:lnTo>
                  <a:lnTo>
                    <a:pt x="987" y="10858"/>
                  </a:lnTo>
                  <a:lnTo>
                    <a:pt x="889" y="10932"/>
                  </a:lnTo>
                  <a:lnTo>
                    <a:pt x="815" y="11006"/>
                  </a:lnTo>
                  <a:lnTo>
                    <a:pt x="765" y="11104"/>
                  </a:lnTo>
                  <a:lnTo>
                    <a:pt x="716" y="11228"/>
                  </a:lnTo>
                  <a:lnTo>
                    <a:pt x="691" y="11351"/>
                  </a:lnTo>
                  <a:lnTo>
                    <a:pt x="691" y="11474"/>
                  </a:lnTo>
                  <a:lnTo>
                    <a:pt x="716" y="11573"/>
                  </a:lnTo>
                  <a:lnTo>
                    <a:pt x="765" y="11697"/>
                  </a:lnTo>
                  <a:lnTo>
                    <a:pt x="913" y="11919"/>
                  </a:lnTo>
                  <a:lnTo>
                    <a:pt x="1135" y="12165"/>
                  </a:lnTo>
                  <a:lnTo>
                    <a:pt x="1160" y="12190"/>
                  </a:lnTo>
                  <a:lnTo>
                    <a:pt x="1209" y="12264"/>
                  </a:lnTo>
                  <a:lnTo>
                    <a:pt x="1234" y="12338"/>
                  </a:lnTo>
                  <a:lnTo>
                    <a:pt x="1283" y="12511"/>
                  </a:lnTo>
                  <a:lnTo>
                    <a:pt x="1283" y="12708"/>
                  </a:lnTo>
                  <a:lnTo>
                    <a:pt x="1209" y="12930"/>
                  </a:lnTo>
                  <a:lnTo>
                    <a:pt x="1160" y="13054"/>
                  </a:lnTo>
                  <a:lnTo>
                    <a:pt x="1086" y="13177"/>
                  </a:lnTo>
                  <a:lnTo>
                    <a:pt x="963" y="13276"/>
                  </a:lnTo>
                  <a:lnTo>
                    <a:pt x="913" y="13325"/>
                  </a:lnTo>
                  <a:lnTo>
                    <a:pt x="864" y="13325"/>
                  </a:lnTo>
                  <a:lnTo>
                    <a:pt x="765" y="13350"/>
                  </a:lnTo>
                  <a:lnTo>
                    <a:pt x="617" y="13350"/>
                  </a:lnTo>
                  <a:lnTo>
                    <a:pt x="518" y="13374"/>
                  </a:lnTo>
                  <a:lnTo>
                    <a:pt x="420" y="13424"/>
                  </a:lnTo>
                  <a:lnTo>
                    <a:pt x="296" y="13473"/>
                  </a:lnTo>
                  <a:lnTo>
                    <a:pt x="198" y="13572"/>
                  </a:lnTo>
                  <a:lnTo>
                    <a:pt x="124" y="13695"/>
                  </a:lnTo>
                  <a:lnTo>
                    <a:pt x="50" y="13868"/>
                  </a:lnTo>
                  <a:lnTo>
                    <a:pt x="0" y="14090"/>
                  </a:lnTo>
                  <a:lnTo>
                    <a:pt x="25" y="14288"/>
                  </a:lnTo>
                  <a:lnTo>
                    <a:pt x="74" y="14436"/>
                  </a:lnTo>
                  <a:lnTo>
                    <a:pt x="148" y="14584"/>
                  </a:lnTo>
                  <a:lnTo>
                    <a:pt x="247" y="14682"/>
                  </a:lnTo>
                  <a:lnTo>
                    <a:pt x="370" y="14781"/>
                  </a:lnTo>
                  <a:lnTo>
                    <a:pt x="568" y="14880"/>
                  </a:lnTo>
                  <a:lnTo>
                    <a:pt x="617" y="14904"/>
                  </a:lnTo>
                  <a:lnTo>
                    <a:pt x="963" y="15077"/>
                  </a:lnTo>
                  <a:lnTo>
                    <a:pt x="1283" y="15250"/>
                  </a:lnTo>
                  <a:lnTo>
                    <a:pt x="1456" y="15275"/>
                  </a:lnTo>
                  <a:lnTo>
                    <a:pt x="1629" y="15349"/>
                  </a:lnTo>
                  <a:lnTo>
                    <a:pt x="1826" y="15423"/>
                  </a:lnTo>
                  <a:lnTo>
                    <a:pt x="2048" y="15546"/>
                  </a:lnTo>
                  <a:lnTo>
                    <a:pt x="2221" y="15669"/>
                  </a:lnTo>
                  <a:lnTo>
                    <a:pt x="2394" y="15793"/>
                  </a:lnTo>
                  <a:lnTo>
                    <a:pt x="2715" y="16089"/>
                  </a:lnTo>
                  <a:lnTo>
                    <a:pt x="2912" y="16212"/>
                  </a:lnTo>
                  <a:lnTo>
                    <a:pt x="3109" y="16286"/>
                  </a:lnTo>
                  <a:lnTo>
                    <a:pt x="3307" y="16336"/>
                  </a:lnTo>
                  <a:lnTo>
                    <a:pt x="3554" y="16360"/>
                  </a:lnTo>
                  <a:lnTo>
                    <a:pt x="3628" y="16434"/>
                  </a:lnTo>
                  <a:lnTo>
                    <a:pt x="3702" y="16508"/>
                  </a:lnTo>
                  <a:lnTo>
                    <a:pt x="3776" y="16558"/>
                  </a:lnTo>
                  <a:lnTo>
                    <a:pt x="3850" y="16607"/>
                  </a:lnTo>
                  <a:lnTo>
                    <a:pt x="4047" y="16607"/>
                  </a:lnTo>
                  <a:lnTo>
                    <a:pt x="4245" y="16582"/>
                  </a:lnTo>
                  <a:lnTo>
                    <a:pt x="4245" y="16755"/>
                  </a:lnTo>
                  <a:lnTo>
                    <a:pt x="4245" y="16953"/>
                  </a:lnTo>
                  <a:lnTo>
                    <a:pt x="4269" y="17298"/>
                  </a:lnTo>
                  <a:lnTo>
                    <a:pt x="4319" y="17668"/>
                  </a:lnTo>
                  <a:lnTo>
                    <a:pt x="4319" y="17841"/>
                  </a:lnTo>
                  <a:lnTo>
                    <a:pt x="4294" y="18038"/>
                  </a:lnTo>
                  <a:lnTo>
                    <a:pt x="4245" y="18482"/>
                  </a:lnTo>
                  <a:lnTo>
                    <a:pt x="4195" y="18729"/>
                  </a:lnTo>
                  <a:lnTo>
                    <a:pt x="4195" y="18976"/>
                  </a:lnTo>
                  <a:lnTo>
                    <a:pt x="4195" y="19198"/>
                  </a:lnTo>
                  <a:lnTo>
                    <a:pt x="4245" y="19445"/>
                  </a:lnTo>
                  <a:lnTo>
                    <a:pt x="4343" y="19667"/>
                  </a:lnTo>
                  <a:lnTo>
                    <a:pt x="4417" y="19790"/>
                  </a:lnTo>
                  <a:lnTo>
                    <a:pt x="4491" y="19889"/>
                  </a:lnTo>
                  <a:lnTo>
                    <a:pt x="4516" y="19988"/>
                  </a:lnTo>
                  <a:lnTo>
                    <a:pt x="4565" y="20062"/>
                  </a:lnTo>
                  <a:lnTo>
                    <a:pt x="4639" y="20111"/>
                  </a:lnTo>
                  <a:lnTo>
                    <a:pt x="4738" y="20136"/>
                  </a:lnTo>
                  <a:lnTo>
                    <a:pt x="4812" y="20259"/>
                  </a:lnTo>
                  <a:lnTo>
                    <a:pt x="4911" y="20358"/>
                  </a:lnTo>
                  <a:lnTo>
                    <a:pt x="5034" y="20457"/>
                  </a:lnTo>
                  <a:lnTo>
                    <a:pt x="5133" y="20531"/>
                  </a:lnTo>
                  <a:lnTo>
                    <a:pt x="5256" y="20580"/>
                  </a:lnTo>
                  <a:lnTo>
                    <a:pt x="5404" y="20605"/>
                  </a:lnTo>
                  <a:lnTo>
                    <a:pt x="5552" y="20629"/>
                  </a:lnTo>
                  <a:lnTo>
                    <a:pt x="5688" y="20607"/>
                  </a:lnTo>
                  <a:lnTo>
                    <a:pt x="5688" y="20607"/>
                  </a:lnTo>
                  <a:lnTo>
                    <a:pt x="6367" y="20728"/>
                  </a:lnTo>
                  <a:lnTo>
                    <a:pt x="7033" y="20802"/>
                  </a:lnTo>
                  <a:lnTo>
                    <a:pt x="7724" y="20876"/>
                  </a:lnTo>
                  <a:lnTo>
                    <a:pt x="8415" y="20925"/>
                  </a:lnTo>
                  <a:lnTo>
                    <a:pt x="9106" y="20999"/>
                  </a:lnTo>
                  <a:lnTo>
                    <a:pt x="9772" y="21073"/>
                  </a:lnTo>
                  <a:lnTo>
                    <a:pt x="10463" y="21172"/>
                  </a:lnTo>
                  <a:lnTo>
                    <a:pt x="11129" y="21345"/>
                  </a:lnTo>
                  <a:lnTo>
                    <a:pt x="11253" y="21444"/>
                  </a:lnTo>
                  <a:lnTo>
                    <a:pt x="11376" y="21493"/>
                  </a:lnTo>
                  <a:lnTo>
                    <a:pt x="11623" y="21493"/>
                  </a:lnTo>
                  <a:lnTo>
                    <a:pt x="11894" y="21444"/>
                  </a:lnTo>
                  <a:lnTo>
                    <a:pt x="12042" y="21419"/>
                  </a:lnTo>
                  <a:lnTo>
                    <a:pt x="12166" y="21419"/>
                  </a:lnTo>
                  <a:lnTo>
                    <a:pt x="12240" y="21444"/>
                  </a:lnTo>
                  <a:lnTo>
                    <a:pt x="12338" y="21468"/>
                  </a:lnTo>
                  <a:lnTo>
                    <a:pt x="12412" y="21493"/>
                  </a:lnTo>
                  <a:lnTo>
                    <a:pt x="12486" y="21567"/>
                  </a:lnTo>
                  <a:lnTo>
                    <a:pt x="13251" y="21567"/>
                  </a:lnTo>
                  <a:lnTo>
                    <a:pt x="13350" y="21715"/>
                  </a:lnTo>
                  <a:lnTo>
                    <a:pt x="13449" y="21838"/>
                  </a:lnTo>
                  <a:lnTo>
                    <a:pt x="13597" y="21962"/>
                  </a:lnTo>
                  <a:lnTo>
                    <a:pt x="13745" y="22036"/>
                  </a:lnTo>
                  <a:lnTo>
                    <a:pt x="14041" y="22135"/>
                  </a:lnTo>
                  <a:lnTo>
                    <a:pt x="14312" y="22233"/>
                  </a:lnTo>
                  <a:lnTo>
                    <a:pt x="14584" y="22307"/>
                  </a:lnTo>
                  <a:lnTo>
                    <a:pt x="14855" y="22332"/>
                  </a:lnTo>
                  <a:lnTo>
                    <a:pt x="14979" y="22332"/>
                  </a:lnTo>
                  <a:lnTo>
                    <a:pt x="15102" y="22307"/>
                  </a:lnTo>
                  <a:lnTo>
                    <a:pt x="15250" y="22283"/>
                  </a:lnTo>
                  <a:lnTo>
                    <a:pt x="15373" y="22233"/>
                  </a:lnTo>
                  <a:lnTo>
                    <a:pt x="15497" y="22159"/>
                  </a:lnTo>
                  <a:lnTo>
                    <a:pt x="15620" y="22060"/>
                  </a:lnTo>
                  <a:lnTo>
                    <a:pt x="15744" y="21937"/>
                  </a:lnTo>
                  <a:lnTo>
                    <a:pt x="15867" y="21789"/>
                  </a:lnTo>
                  <a:lnTo>
                    <a:pt x="16459" y="21863"/>
                  </a:lnTo>
                  <a:lnTo>
                    <a:pt x="17051" y="21912"/>
                  </a:lnTo>
                  <a:lnTo>
                    <a:pt x="17644" y="21912"/>
                  </a:lnTo>
                  <a:lnTo>
                    <a:pt x="17940" y="21863"/>
                  </a:lnTo>
                  <a:lnTo>
                    <a:pt x="18236" y="21789"/>
                  </a:lnTo>
                  <a:lnTo>
                    <a:pt x="18335" y="21912"/>
                  </a:lnTo>
                  <a:lnTo>
                    <a:pt x="18433" y="21986"/>
                  </a:lnTo>
                  <a:lnTo>
                    <a:pt x="18557" y="22011"/>
                  </a:lnTo>
                  <a:lnTo>
                    <a:pt x="18680" y="22036"/>
                  </a:lnTo>
                  <a:lnTo>
                    <a:pt x="18927" y="22036"/>
                  </a:lnTo>
                  <a:lnTo>
                    <a:pt x="19050" y="22011"/>
                  </a:lnTo>
                  <a:lnTo>
                    <a:pt x="19174" y="22036"/>
                  </a:lnTo>
                  <a:lnTo>
                    <a:pt x="19248" y="22135"/>
                  </a:lnTo>
                  <a:lnTo>
                    <a:pt x="19322" y="22209"/>
                  </a:lnTo>
                  <a:lnTo>
                    <a:pt x="19420" y="22258"/>
                  </a:lnTo>
                  <a:lnTo>
                    <a:pt x="19519" y="22283"/>
                  </a:lnTo>
                  <a:lnTo>
                    <a:pt x="19618" y="22307"/>
                  </a:lnTo>
                  <a:lnTo>
                    <a:pt x="19716" y="22307"/>
                  </a:lnTo>
                  <a:lnTo>
                    <a:pt x="19790" y="22283"/>
                  </a:lnTo>
                  <a:lnTo>
                    <a:pt x="19889" y="22233"/>
                  </a:lnTo>
                  <a:lnTo>
                    <a:pt x="20037" y="22135"/>
                  </a:lnTo>
                  <a:lnTo>
                    <a:pt x="20185" y="22060"/>
                  </a:lnTo>
                  <a:lnTo>
                    <a:pt x="20358" y="22011"/>
                  </a:lnTo>
                  <a:lnTo>
                    <a:pt x="20506" y="21986"/>
                  </a:lnTo>
                  <a:lnTo>
                    <a:pt x="20827" y="21962"/>
                  </a:lnTo>
                  <a:lnTo>
                    <a:pt x="21123" y="21986"/>
                  </a:lnTo>
                  <a:lnTo>
                    <a:pt x="21444" y="22036"/>
                  </a:lnTo>
                  <a:lnTo>
                    <a:pt x="21740" y="22135"/>
                  </a:lnTo>
                  <a:lnTo>
                    <a:pt x="22357" y="22283"/>
                  </a:lnTo>
                  <a:lnTo>
                    <a:pt x="23985" y="22702"/>
                  </a:lnTo>
                  <a:lnTo>
                    <a:pt x="25614" y="23122"/>
                  </a:lnTo>
                  <a:lnTo>
                    <a:pt x="27243" y="23516"/>
                  </a:lnTo>
                  <a:lnTo>
                    <a:pt x="28057" y="23714"/>
                  </a:lnTo>
                  <a:lnTo>
                    <a:pt x="28896" y="23862"/>
                  </a:lnTo>
                  <a:lnTo>
                    <a:pt x="28896" y="23887"/>
                  </a:lnTo>
                  <a:lnTo>
                    <a:pt x="29019" y="23837"/>
                  </a:lnTo>
                  <a:lnTo>
                    <a:pt x="29118" y="23788"/>
                  </a:lnTo>
                  <a:lnTo>
                    <a:pt x="29118" y="22974"/>
                  </a:lnTo>
                  <a:lnTo>
                    <a:pt x="29241" y="22850"/>
                  </a:lnTo>
                  <a:lnTo>
                    <a:pt x="29315" y="22727"/>
                  </a:lnTo>
                  <a:lnTo>
                    <a:pt x="29365" y="22628"/>
                  </a:lnTo>
                  <a:lnTo>
                    <a:pt x="29389" y="22505"/>
                  </a:lnTo>
                  <a:lnTo>
                    <a:pt x="29365" y="22381"/>
                  </a:lnTo>
                  <a:lnTo>
                    <a:pt x="29315" y="22258"/>
                  </a:lnTo>
                  <a:lnTo>
                    <a:pt x="29241" y="22159"/>
                  </a:lnTo>
                  <a:lnTo>
                    <a:pt x="29118" y="22036"/>
                  </a:lnTo>
                  <a:lnTo>
                    <a:pt x="29143" y="21320"/>
                  </a:lnTo>
                  <a:lnTo>
                    <a:pt x="29266" y="21271"/>
                  </a:lnTo>
                  <a:lnTo>
                    <a:pt x="29365" y="21172"/>
                  </a:lnTo>
                  <a:lnTo>
                    <a:pt x="29439" y="21073"/>
                  </a:lnTo>
                  <a:lnTo>
                    <a:pt x="29488" y="20975"/>
                  </a:lnTo>
                  <a:lnTo>
                    <a:pt x="29538" y="20728"/>
                  </a:lnTo>
                  <a:lnTo>
                    <a:pt x="29587" y="20481"/>
                  </a:lnTo>
                  <a:lnTo>
                    <a:pt x="31956" y="9747"/>
                  </a:lnTo>
                  <a:lnTo>
                    <a:pt x="31906" y="9574"/>
                  </a:lnTo>
                  <a:lnTo>
                    <a:pt x="31882" y="9402"/>
                  </a:lnTo>
                  <a:lnTo>
                    <a:pt x="31882" y="9056"/>
                  </a:lnTo>
                  <a:lnTo>
                    <a:pt x="31931" y="8711"/>
                  </a:lnTo>
                  <a:lnTo>
                    <a:pt x="32005" y="8365"/>
                  </a:lnTo>
                  <a:lnTo>
                    <a:pt x="32227" y="7551"/>
                  </a:lnTo>
                  <a:lnTo>
                    <a:pt x="32326" y="7502"/>
                  </a:lnTo>
                  <a:lnTo>
                    <a:pt x="32400" y="7428"/>
                  </a:lnTo>
                  <a:lnTo>
                    <a:pt x="32449" y="7329"/>
                  </a:lnTo>
                  <a:lnTo>
                    <a:pt x="32474" y="7255"/>
                  </a:lnTo>
                  <a:lnTo>
                    <a:pt x="32474" y="7057"/>
                  </a:lnTo>
                  <a:lnTo>
                    <a:pt x="32449" y="6860"/>
                  </a:lnTo>
                  <a:lnTo>
                    <a:pt x="32474" y="6835"/>
                  </a:lnTo>
                  <a:lnTo>
                    <a:pt x="30623" y="6144"/>
                  </a:lnTo>
                  <a:lnTo>
                    <a:pt x="29686" y="5824"/>
                  </a:lnTo>
                  <a:lnTo>
                    <a:pt x="28748" y="5527"/>
                  </a:lnTo>
                  <a:lnTo>
                    <a:pt x="27810" y="5231"/>
                  </a:lnTo>
                  <a:lnTo>
                    <a:pt x="26872" y="4960"/>
                  </a:lnTo>
                  <a:lnTo>
                    <a:pt x="25910" y="4713"/>
                  </a:lnTo>
                  <a:lnTo>
                    <a:pt x="24923" y="4491"/>
                  </a:lnTo>
                  <a:lnTo>
                    <a:pt x="23788" y="4220"/>
                  </a:lnTo>
                  <a:lnTo>
                    <a:pt x="22653" y="3948"/>
                  </a:lnTo>
                  <a:lnTo>
                    <a:pt x="21518" y="3652"/>
                  </a:lnTo>
                  <a:lnTo>
                    <a:pt x="20407" y="3307"/>
                  </a:lnTo>
                  <a:lnTo>
                    <a:pt x="19297" y="2936"/>
                  </a:lnTo>
                  <a:lnTo>
                    <a:pt x="18211" y="2542"/>
                  </a:lnTo>
                  <a:lnTo>
                    <a:pt x="17125" y="2073"/>
                  </a:lnTo>
                  <a:lnTo>
                    <a:pt x="16064" y="1579"/>
                  </a:lnTo>
                  <a:lnTo>
                    <a:pt x="14115" y="1061"/>
                  </a:lnTo>
                  <a:lnTo>
                    <a:pt x="10315" y="25"/>
                  </a:lnTo>
                  <a:lnTo>
                    <a:pt x="10191" y="0"/>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5"/>
            <p:cNvSpPr/>
            <p:nvPr/>
          </p:nvSpPr>
          <p:spPr>
            <a:xfrm>
              <a:off x="2435761" y="1433048"/>
              <a:ext cx="20" cy="518"/>
            </a:xfrm>
            <a:custGeom>
              <a:avLst/>
              <a:gdLst/>
              <a:ahLst/>
              <a:cxnLst/>
              <a:rect l="l" t="t" r="r" b="b"/>
              <a:pathLst>
                <a:path w="1" h="26" extrusionOk="0">
                  <a:moveTo>
                    <a:pt x="1" y="26"/>
                  </a:moveTo>
                  <a:lnTo>
                    <a:pt x="1" y="1"/>
                  </a:lnTo>
                  <a:lnTo>
                    <a:pt x="1" y="1"/>
                  </a:lnTo>
                  <a:lnTo>
                    <a:pt x="1" y="26"/>
                  </a:lnTo>
                  <a:lnTo>
                    <a:pt x="1" y="26"/>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5"/>
            <p:cNvSpPr/>
            <p:nvPr/>
          </p:nvSpPr>
          <p:spPr>
            <a:xfrm>
              <a:off x="6665415" y="1800593"/>
              <a:ext cx="226545" cy="131223"/>
            </a:xfrm>
            <a:custGeom>
              <a:avLst/>
              <a:gdLst/>
              <a:ahLst/>
              <a:cxnLst/>
              <a:rect l="l" t="t" r="r" b="b"/>
              <a:pathLst>
                <a:path w="11377" h="6590" extrusionOk="0">
                  <a:moveTo>
                    <a:pt x="11204" y="1"/>
                  </a:moveTo>
                  <a:lnTo>
                    <a:pt x="11204" y="149"/>
                  </a:lnTo>
                  <a:lnTo>
                    <a:pt x="11204" y="272"/>
                  </a:lnTo>
                  <a:lnTo>
                    <a:pt x="11130" y="396"/>
                  </a:lnTo>
                  <a:lnTo>
                    <a:pt x="11031" y="494"/>
                  </a:lnTo>
                  <a:lnTo>
                    <a:pt x="10908" y="568"/>
                  </a:lnTo>
                  <a:lnTo>
                    <a:pt x="10784" y="593"/>
                  </a:lnTo>
                  <a:lnTo>
                    <a:pt x="10759" y="593"/>
                  </a:lnTo>
                  <a:lnTo>
                    <a:pt x="10908" y="371"/>
                  </a:lnTo>
                  <a:lnTo>
                    <a:pt x="8785" y="519"/>
                  </a:lnTo>
                  <a:lnTo>
                    <a:pt x="7749" y="618"/>
                  </a:lnTo>
                  <a:lnTo>
                    <a:pt x="7231" y="667"/>
                  </a:lnTo>
                  <a:lnTo>
                    <a:pt x="6713" y="766"/>
                  </a:lnTo>
                  <a:lnTo>
                    <a:pt x="3801" y="1432"/>
                  </a:lnTo>
                  <a:lnTo>
                    <a:pt x="3455" y="1506"/>
                  </a:lnTo>
                  <a:lnTo>
                    <a:pt x="3307" y="1457"/>
                  </a:lnTo>
                  <a:lnTo>
                    <a:pt x="3233" y="1555"/>
                  </a:lnTo>
                  <a:lnTo>
                    <a:pt x="2419" y="1654"/>
                  </a:lnTo>
                  <a:lnTo>
                    <a:pt x="2024" y="1703"/>
                  </a:lnTo>
                  <a:lnTo>
                    <a:pt x="1654" y="1753"/>
                  </a:lnTo>
                  <a:lnTo>
                    <a:pt x="1309" y="1851"/>
                  </a:lnTo>
                  <a:lnTo>
                    <a:pt x="988" y="1950"/>
                  </a:lnTo>
                  <a:lnTo>
                    <a:pt x="840" y="2024"/>
                  </a:lnTo>
                  <a:lnTo>
                    <a:pt x="716" y="2098"/>
                  </a:lnTo>
                  <a:lnTo>
                    <a:pt x="618" y="2197"/>
                  </a:lnTo>
                  <a:lnTo>
                    <a:pt x="519" y="2296"/>
                  </a:lnTo>
                  <a:lnTo>
                    <a:pt x="272" y="2246"/>
                  </a:lnTo>
                  <a:lnTo>
                    <a:pt x="25" y="2148"/>
                  </a:lnTo>
                  <a:lnTo>
                    <a:pt x="1" y="2197"/>
                  </a:lnTo>
                  <a:lnTo>
                    <a:pt x="50" y="2493"/>
                  </a:lnTo>
                  <a:lnTo>
                    <a:pt x="50" y="2789"/>
                  </a:lnTo>
                  <a:lnTo>
                    <a:pt x="50" y="3406"/>
                  </a:lnTo>
                  <a:lnTo>
                    <a:pt x="25" y="4196"/>
                  </a:lnTo>
                  <a:lnTo>
                    <a:pt x="50" y="4985"/>
                  </a:lnTo>
                  <a:lnTo>
                    <a:pt x="99" y="5775"/>
                  </a:lnTo>
                  <a:lnTo>
                    <a:pt x="198" y="6565"/>
                  </a:lnTo>
                  <a:lnTo>
                    <a:pt x="346" y="6589"/>
                  </a:lnTo>
                  <a:lnTo>
                    <a:pt x="371" y="6565"/>
                  </a:lnTo>
                  <a:lnTo>
                    <a:pt x="420" y="6416"/>
                  </a:lnTo>
                  <a:lnTo>
                    <a:pt x="494" y="6293"/>
                  </a:lnTo>
                  <a:lnTo>
                    <a:pt x="568" y="6170"/>
                  </a:lnTo>
                  <a:lnTo>
                    <a:pt x="667" y="6071"/>
                  </a:lnTo>
                  <a:lnTo>
                    <a:pt x="963" y="6022"/>
                  </a:lnTo>
                  <a:lnTo>
                    <a:pt x="1259" y="5923"/>
                  </a:lnTo>
                  <a:lnTo>
                    <a:pt x="1851" y="5750"/>
                  </a:lnTo>
                  <a:lnTo>
                    <a:pt x="2147" y="5652"/>
                  </a:lnTo>
                  <a:lnTo>
                    <a:pt x="2444" y="5602"/>
                  </a:lnTo>
                  <a:lnTo>
                    <a:pt x="2740" y="5553"/>
                  </a:lnTo>
                  <a:lnTo>
                    <a:pt x="3061" y="5553"/>
                  </a:lnTo>
                  <a:lnTo>
                    <a:pt x="3061" y="5627"/>
                  </a:lnTo>
                  <a:lnTo>
                    <a:pt x="3036" y="5676"/>
                  </a:lnTo>
                  <a:lnTo>
                    <a:pt x="2912" y="5849"/>
                  </a:lnTo>
                  <a:lnTo>
                    <a:pt x="2912" y="5849"/>
                  </a:lnTo>
                  <a:lnTo>
                    <a:pt x="4541" y="5257"/>
                  </a:lnTo>
                  <a:lnTo>
                    <a:pt x="5232" y="5035"/>
                  </a:lnTo>
                  <a:lnTo>
                    <a:pt x="5948" y="4862"/>
                  </a:lnTo>
                  <a:lnTo>
                    <a:pt x="6663" y="4714"/>
                  </a:lnTo>
                  <a:lnTo>
                    <a:pt x="7404" y="4566"/>
                  </a:lnTo>
                  <a:lnTo>
                    <a:pt x="7502" y="4615"/>
                  </a:lnTo>
                  <a:lnTo>
                    <a:pt x="7552" y="4566"/>
                  </a:lnTo>
                  <a:lnTo>
                    <a:pt x="7848" y="4516"/>
                  </a:lnTo>
                  <a:lnTo>
                    <a:pt x="8243" y="4344"/>
                  </a:lnTo>
                  <a:lnTo>
                    <a:pt x="8637" y="4171"/>
                  </a:lnTo>
                  <a:lnTo>
                    <a:pt x="8810" y="4048"/>
                  </a:lnTo>
                  <a:lnTo>
                    <a:pt x="8983" y="3924"/>
                  </a:lnTo>
                  <a:lnTo>
                    <a:pt x="9131" y="3751"/>
                  </a:lnTo>
                  <a:lnTo>
                    <a:pt x="9279" y="3554"/>
                  </a:lnTo>
                  <a:lnTo>
                    <a:pt x="9452" y="3233"/>
                  </a:lnTo>
                  <a:lnTo>
                    <a:pt x="9674" y="2937"/>
                  </a:lnTo>
                  <a:lnTo>
                    <a:pt x="9871" y="2616"/>
                  </a:lnTo>
                  <a:lnTo>
                    <a:pt x="10118" y="2345"/>
                  </a:lnTo>
                  <a:lnTo>
                    <a:pt x="10241" y="2222"/>
                  </a:lnTo>
                  <a:lnTo>
                    <a:pt x="10217" y="2098"/>
                  </a:lnTo>
                  <a:lnTo>
                    <a:pt x="10217" y="1975"/>
                  </a:lnTo>
                  <a:lnTo>
                    <a:pt x="10315" y="1925"/>
                  </a:lnTo>
                  <a:lnTo>
                    <a:pt x="10488" y="1925"/>
                  </a:lnTo>
                  <a:lnTo>
                    <a:pt x="10587" y="1950"/>
                  </a:lnTo>
                  <a:lnTo>
                    <a:pt x="10611" y="1950"/>
                  </a:lnTo>
                  <a:lnTo>
                    <a:pt x="10710" y="1925"/>
                  </a:lnTo>
                  <a:lnTo>
                    <a:pt x="10735" y="1851"/>
                  </a:lnTo>
                  <a:lnTo>
                    <a:pt x="10858" y="1383"/>
                  </a:lnTo>
                  <a:lnTo>
                    <a:pt x="10932" y="1185"/>
                  </a:lnTo>
                  <a:lnTo>
                    <a:pt x="11031" y="1037"/>
                  </a:lnTo>
                  <a:lnTo>
                    <a:pt x="11204" y="815"/>
                  </a:lnTo>
                  <a:lnTo>
                    <a:pt x="11327" y="544"/>
                  </a:lnTo>
                  <a:lnTo>
                    <a:pt x="11376" y="420"/>
                  </a:lnTo>
                  <a:lnTo>
                    <a:pt x="11376" y="321"/>
                  </a:lnTo>
                  <a:lnTo>
                    <a:pt x="11327" y="198"/>
                  </a:lnTo>
                  <a:lnTo>
                    <a:pt x="11278" y="99"/>
                  </a:lnTo>
                  <a:lnTo>
                    <a:pt x="11204" y="1"/>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5"/>
            <p:cNvSpPr/>
            <p:nvPr/>
          </p:nvSpPr>
          <p:spPr>
            <a:xfrm>
              <a:off x="6814799" y="1838427"/>
              <a:ext cx="176405" cy="142514"/>
            </a:xfrm>
            <a:custGeom>
              <a:avLst/>
              <a:gdLst/>
              <a:ahLst/>
              <a:cxnLst/>
              <a:rect l="l" t="t" r="r" b="b"/>
              <a:pathLst>
                <a:path w="8859" h="7157" extrusionOk="0">
                  <a:moveTo>
                    <a:pt x="3381" y="1"/>
                  </a:moveTo>
                  <a:lnTo>
                    <a:pt x="3208" y="25"/>
                  </a:lnTo>
                  <a:lnTo>
                    <a:pt x="3109" y="50"/>
                  </a:lnTo>
                  <a:lnTo>
                    <a:pt x="3085" y="50"/>
                  </a:lnTo>
                  <a:lnTo>
                    <a:pt x="2986" y="25"/>
                  </a:lnTo>
                  <a:lnTo>
                    <a:pt x="2813" y="25"/>
                  </a:lnTo>
                  <a:lnTo>
                    <a:pt x="2715" y="75"/>
                  </a:lnTo>
                  <a:lnTo>
                    <a:pt x="2715" y="198"/>
                  </a:lnTo>
                  <a:lnTo>
                    <a:pt x="2739" y="322"/>
                  </a:lnTo>
                  <a:lnTo>
                    <a:pt x="2616" y="445"/>
                  </a:lnTo>
                  <a:lnTo>
                    <a:pt x="2369" y="716"/>
                  </a:lnTo>
                  <a:lnTo>
                    <a:pt x="2172" y="1037"/>
                  </a:lnTo>
                  <a:lnTo>
                    <a:pt x="1950" y="1333"/>
                  </a:lnTo>
                  <a:lnTo>
                    <a:pt x="1777" y="1654"/>
                  </a:lnTo>
                  <a:lnTo>
                    <a:pt x="1629" y="1851"/>
                  </a:lnTo>
                  <a:lnTo>
                    <a:pt x="1481" y="2024"/>
                  </a:lnTo>
                  <a:lnTo>
                    <a:pt x="1308" y="2148"/>
                  </a:lnTo>
                  <a:lnTo>
                    <a:pt x="1135" y="2271"/>
                  </a:lnTo>
                  <a:lnTo>
                    <a:pt x="741" y="2444"/>
                  </a:lnTo>
                  <a:lnTo>
                    <a:pt x="346" y="2616"/>
                  </a:lnTo>
                  <a:lnTo>
                    <a:pt x="50" y="2666"/>
                  </a:lnTo>
                  <a:lnTo>
                    <a:pt x="0" y="2715"/>
                  </a:lnTo>
                  <a:lnTo>
                    <a:pt x="99" y="2789"/>
                  </a:lnTo>
                  <a:lnTo>
                    <a:pt x="198" y="2863"/>
                  </a:lnTo>
                  <a:lnTo>
                    <a:pt x="272" y="2962"/>
                  </a:lnTo>
                  <a:lnTo>
                    <a:pt x="370" y="3061"/>
                  </a:lnTo>
                  <a:lnTo>
                    <a:pt x="321" y="3209"/>
                  </a:lnTo>
                  <a:lnTo>
                    <a:pt x="321" y="3381"/>
                  </a:lnTo>
                  <a:lnTo>
                    <a:pt x="346" y="3554"/>
                  </a:lnTo>
                  <a:lnTo>
                    <a:pt x="370" y="3727"/>
                  </a:lnTo>
                  <a:lnTo>
                    <a:pt x="469" y="4097"/>
                  </a:lnTo>
                  <a:lnTo>
                    <a:pt x="592" y="4467"/>
                  </a:lnTo>
                  <a:lnTo>
                    <a:pt x="889" y="5602"/>
                  </a:lnTo>
                  <a:lnTo>
                    <a:pt x="1135" y="6663"/>
                  </a:lnTo>
                  <a:lnTo>
                    <a:pt x="1061" y="6910"/>
                  </a:lnTo>
                  <a:lnTo>
                    <a:pt x="1012" y="7009"/>
                  </a:lnTo>
                  <a:lnTo>
                    <a:pt x="938" y="7107"/>
                  </a:lnTo>
                  <a:lnTo>
                    <a:pt x="1012" y="7132"/>
                  </a:lnTo>
                  <a:lnTo>
                    <a:pt x="1111" y="7157"/>
                  </a:lnTo>
                  <a:lnTo>
                    <a:pt x="1283" y="7157"/>
                  </a:lnTo>
                  <a:lnTo>
                    <a:pt x="1629" y="7132"/>
                  </a:lnTo>
                  <a:lnTo>
                    <a:pt x="1900" y="7058"/>
                  </a:lnTo>
                  <a:lnTo>
                    <a:pt x="2147" y="6959"/>
                  </a:lnTo>
                  <a:lnTo>
                    <a:pt x="2320" y="6811"/>
                  </a:lnTo>
                  <a:lnTo>
                    <a:pt x="2468" y="6639"/>
                  </a:lnTo>
                  <a:lnTo>
                    <a:pt x="2567" y="6441"/>
                  </a:lnTo>
                  <a:lnTo>
                    <a:pt x="2641" y="6244"/>
                  </a:lnTo>
                  <a:lnTo>
                    <a:pt x="2715" y="6022"/>
                  </a:lnTo>
                  <a:lnTo>
                    <a:pt x="2838" y="6096"/>
                  </a:lnTo>
                  <a:lnTo>
                    <a:pt x="2912" y="6120"/>
                  </a:lnTo>
                  <a:lnTo>
                    <a:pt x="3011" y="6145"/>
                  </a:lnTo>
                  <a:lnTo>
                    <a:pt x="3085" y="6120"/>
                  </a:lnTo>
                  <a:lnTo>
                    <a:pt x="3183" y="6096"/>
                  </a:lnTo>
                  <a:lnTo>
                    <a:pt x="3257" y="6071"/>
                  </a:lnTo>
                  <a:lnTo>
                    <a:pt x="3331" y="5997"/>
                  </a:lnTo>
                  <a:lnTo>
                    <a:pt x="3874" y="5479"/>
                  </a:lnTo>
                  <a:lnTo>
                    <a:pt x="4442" y="4936"/>
                  </a:lnTo>
                  <a:lnTo>
                    <a:pt x="4713" y="4689"/>
                  </a:lnTo>
                  <a:lnTo>
                    <a:pt x="4985" y="4492"/>
                  </a:lnTo>
                  <a:lnTo>
                    <a:pt x="5083" y="4393"/>
                  </a:lnTo>
                  <a:lnTo>
                    <a:pt x="5182" y="4294"/>
                  </a:lnTo>
                  <a:lnTo>
                    <a:pt x="5330" y="4048"/>
                  </a:lnTo>
                  <a:lnTo>
                    <a:pt x="5380" y="3974"/>
                  </a:lnTo>
                  <a:lnTo>
                    <a:pt x="5454" y="4146"/>
                  </a:lnTo>
                  <a:lnTo>
                    <a:pt x="5552" y="4294"/>
                  </a:lnTo>
                  <a:lnTo>
                    <a:pt x="5676" y="4418"/>
                  </a:lnTo>
                  <a:lnTo>
                    <a:pt x="5824" y="4492"/>
                  </a:lnTo>
                  <a:lnTo>
                    <a:pt x="5997" y="4516"/>
                  </a:lnTo>
                  <a:lnTo>
                    <a:pt x="6120" y="4516"/>
                  </a:lnTo>
                  <a:lnTo>
                    <a:pt x="6219" y="4492"/>
                  </a:lnTo>
                  <a:lnTo>
                    <a:pt x="6391" y="4393"/>
                  </a:lnTo>
                  <a:lnTo>
                    <a:pt x="6564" y="4270"/>
                  </a:lnTo>
                  <a:lnTo>
                    <a:pt x="6687" y="4146"/>
                  </a:lnTo>
                  <a:lnTo>
                    <a:pt x="6910" y="3949"/>
                  </a:lnTo>
                  <a:lnTo>
                    <a:pt x="7132" y="3776"/>
                  </a:lnTo>
                  <a:lnTo>
                    <a:pt x="7329" y="3678"/>
                  </a:lnTo>
                  <a:lnTo>
                    <a:pt x="7551" y="3603"/>
                  </a:lnTo>
                  <a:lnTo>
                    <a:pt x="7773" y="3554"/>
                  </a:lnTo>
                  <a:lnTo>
                    <a:pt x="7995" y="3480"/>
                  </a:lnTo>
                  <a:lnTo>
                    <a:pt x="8193" y="3406"/>
                  </a:lnTo>
                  <a:lnTo>
                    <a:pt x="8365" y="3307"/>
                  </a:lnTo>
                  <a:lnTo>
                    <a:pt x="8489" y="3184"/>
                  </a:lnTo>
                  <a:lnTo>
                    <a:pt x="8612" y="3061"/>
                  </a:lnTo>
                  <a:lnTo>
                    <a:pt x="8711" y="2937"/>
                  </a:lnTo>
                  <a:lnTo>
                    <a:pt x="8785" y="2789"/>
                  </a:lnTo>
                  <a:lnTo>
                    <a:pt x="8834" y="2616"/>
                  </a:lnTo>
                  <a:lnTo>
                    <a:pt x="8859" y="2444"/>
                  </a:lnTo>
                  <a:lnTo>
                    <a:pt x="8859" y="2271"/>
                  </a:lnTo>
                  <a:lnTo>
                    <a:pt x="8834" y="2098"/>
                  </a:lnTo>
                  <a:lnTo>
                    <a:pt x="8785" y="1901"/>
                  </a:lnTo>
                  <a:lnTo>
                    <a:pt x="8686" y="1703"/>
                  </a:lnTo>
                  <a:lnTo>
                    <a:pt x="8588" y="1506"/>
                  </a:lnTo>
                  <a:lnTo>
                    <a:pt x="8439" y="1284"/>
                  </a:lnTo>
                  <a:lnTo>
                    <a:pt x="8365" y="1210"/>
                  </a:lnTo>
                  <a:lnTo>
                    <a:pt x="8291" y="1136"/>
                  </a:lnTo>
                  <a:lnTo>
                    <a:pt x="8168" y="1111"/>
                  </a:lnTo>
                  <a:lnTo>
                    <a:pt x="8069" y="1087"/>
                  </a:lnTo>
                  <a:lnTo>
                    <a:pt x="8020" y="1087"/>
                  </a:lnTo>
                  <a:lnTo>
                    <a:pt x="7897" y="1111"/>
                  </a:lnTo>
                  <a:lnTo>
                    <a:pt x="7798" y="1161"/>
                  </a:lnTo>
                  <a:lnTo>
                    <a:pt x="7699" y="1259"/>
                  </a:lnTo>
                  <a:lnTo>
                    <a:pt x="7625" y="1358"/>
                  </a:lnTo>
                  <a:lnTo>
                    <a:pt x="7526" y="1555"/>
                  </a:lnTo>
                  <a:lnTo>
                    <a:pt x="7403" y="1753"/>
                  </a:lnTo>
                  <a:lnTo>
                    <a:pt x="7280" y="1901"/>
                  </a:lnTo>
                  <a:lnTo>
                    <a:pt x="7156" y="2024"/>
                  </a:lnTo>
                  <a:lnTo>
                    <a:pt x="7008" y="2123"/>
                  </a:lnTo>
                  <a:lnTo>
                    <a:pt x="6885" y="2197"/>
                  </a:lnTo>
                  <a:lnTo>
                    <a:pt x="6737" y="2246"/>
                  </a:lnTo>
                  <a:lnTo>
                    <a:pt x="6589" y="2271"/>
                  </a:lnTo>
                  <a:lnTo>
                    <a:pt x="6465" y="2246"/>
                  </a:lnTo>
                  <a:lnTo>
                    <a:pt x="6317" y="2197"/>
                  </a:lnTo>
                  <a:lnTo>
                    <a:pt x="6169" y="2148"/>
                  </a:lnTo>
                  <a:lnTo>
                    <a:pt x="6046" y="2049"/>
                  </a:lnTo>
                  <a:lnTo>
                    <a:pt x="5898" y="1950"/>
                  </a:lnTo>
                  <a:lnTo>
                    <a:pt x="5750" y="1802"/>
                  </a:lnTo>
                  <a:lnTo>
                    <a:pt x="5626" y="1654"/>
                  </a:lnTo>
                  <a:lnTo>
                    <a:pt x="5478" y="1481"/>
                  </a:lnTo>
                  <a:lnTo>
                    <a:pt x="5330" y="1235"/>
                  </a:lnTo>
                  <a:lnTo>
                    <a:pt x="5034" y="815"/>
                  </a:lnTo>
                  <a:lnTo>
                    <a:pt x="4861" y="593"/>
                  </a:lnTo>
                  <a:lnTo>
                    <a:pt x="4664" y="420"/>
                  </a:lnTo>
                  <a:lnTo>
                    <a:pt x="4442" y="248"/>
                  </a:lnTo>
                  <a:lnTo>
                    <a:pt x="4170" y="99"/>
                  </a:lnTo>
                  <a:lnTo>
                    <a:pt x="4047" y="50"/>
                  </a:lnTo>
                  <a:lnTo>
                    <a:pt x="3874" y="25"/>
                  </a:lnTo>
                  <a:lnTo>
                    <a:pt x="3726" y="1"/>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5"/>
            <p:cNvSpPr/>
            <p:nvPr/>
          </p:nvSpPr>
          <p:spPr>
            <a:xfrm>
              <a:off x="6593193" y="1534283"/>
              <a:ext cx="158723" cy="312029"/>
            </a:xfrm>
            <a:custGeom>
              <a:avLst/>
              <a:gdLst/>
              <a:ahLst/>
              <a:cxnLst/>
              <a:rect l="l" t="t" r="r" b="b"/>
              <a:pathLst>
                <a:path w="7971" h="15670" extrusionOk="0">
                  <a:moveTo>
                    <a:pt x="7428" y="0"/>
                  </a:moveTo>
                  <a:lnTo>
                    <a:pt x="5923" y="370"/>
                  </a:lnTo>
                  <a:lnTo>
                    <a:pt x="2468" y="1185"/>
                  </a:lnTo>
                  <a:lnTo>
                    <a:pt x="1604" y="1431"/>
                  </a:lnTo>
                  <a:lnTo>
                    <a:pt x="1259" y="1530"/>
                  </a:lnTo>
                  <a:lnTo>
                    <a:pt x="963" y="1629"/>
                  </a:lnTo>
                  <a:lnTo>
                    <a:pt x="716" y="1752"/>
                  </a:lnTo>
                  <a:lnTo>
                    <a:pt x="494" y="1876"/>
                  </a:lnTo>
                  <a:lnTo>
                    <a:pt x="346" y="2024"/>
                  </a:lnTo>
                  <a:lnTo>
                    <a:pt x="198" y="2172"/>
                  </a:lnTo>
                  <a:lnTo>
                    <a:pt x="99" y="2394"/>
                  </a:lnTo>
                  <a:lnTo>
                    <a:pt x="25" y="2616"/>
                  </a:lnTo>
                  <a:lnTo>
                    <a:pt x="0" y="2887"/>
                  </a:lnTo>
                  <a:lnTo>
                    <a:pt x="0" y="3208"/>
                  </a:lnTo>
                  <a:lnTo>
                    <a:pt x="50" y="3504"/>
                  </a:lnTo>
                  <a:lnTo>
                    <a:pt x="99" y="3677"/>
                  </a:lnTo>
                  <a:lnTo>
                    <a:pt x="148" y="3825"/>
                  </a:lnTo>
                  <a:lnTo>
                    <a:pt x="247" y="3998"/>
                  </a:lnTo>
                  <a:lnTo>
                    <a:pt x="346" y="4146"/>
                  </a:lnTo>
                  <a:lnTo>
                    <a:pt x="444" y="4269"/>
                  </a:lnTo>
                  <a:lnTo>
                    <a:pt x="593" y="4393"/>
                  </a:lnTo>
                  <a:lnTo>
                    <a:pt x="617" y="4689"/>
                  </a:lnTo>
                  <a:lnTo>
                    <a:pt x="667" y="4960"/>
                  </a:lnTo>
                  <a:lnTo>
                    <a:pt x="839" y="5528"/>
                  </a:lnTo>
                  <a:lnTo>
                    <a:pt x="913" y="5799"/>
                  </a:lnTo>
                  <a:lnTo>
                    <a:pt x="963" y="6095"/>
                  </a:lnTo>
                  <a:lnTo>
                    <a:pt x="963" y="6367"/>
                  </a:lnTo>
                  <a:lnTo>
                    <a:pt x="938" y="6515"/>
                  </a:lnTo>
                  <a:lnTo>
                    <a:pt x="913" y="6663"/>
                  </a:lnTo>
                  <a:lnTo>
                    <a:pt x="839" y="7033"/>
                  </a:lnTo>
                  <a:lnTo>
                    <a:pt x="815" y="7403"/>
                  </a:lnTo>
                  <a:lnTo>
                    <a:pt x="839" y="7749"/>
                  </a:lnTo>
                  <a:lnTo>
                    <a:pt x="913" y="8094"/>
                  </a:lnTo>
                  <a:lnTo>
                    <a:pt x="1012" y="8439"/>
                  </a:lnTo>
                  <a:lnTo>
                    <a:pt x="1160" y="8760"/>
                  </a:lnTo>
                  <a:lnTo>
                    <a:pt x="1333" y="9081"/>
                  </a:lnTo>
                  <a:lnTo>
                    <a:pt x="1530" y="9377"/>
                  </a:lnTo>
                  <a:lnTo>
                    <a:pt x="1530" y="9797"/>
                  </a:lnTo>
                  <a:lnTo>
                    <a:pt x="1530" y="9994"/>
                  </a:lnTo>
                  <a:lnTo>
                    <a:pt x="1555" y="10167"/>
                  </a:lnTo>
                  <a:lnTo>
                    <a:pt x="1604" y="10265"/>
                  </a:lnTo>
                  <a:lnTo>
                    <a:pt x="1629" y="10340"/>
                  </a:lnTo>
                  <a:lnTo>
                    <a:pt x="1703" y="10414"/>
                  </a:lnTo>
                  <a:lnTo>
                    <a:pt x="1752" y="10463"/>
                  </a:lnTo>
                  <a:lnTo>
                    <a:pt x="1851" y="10512"/>
                  </a:lnTo>
                  <a:lnTo>
                    <a:pt x="1950" y="10537"/>
                  </a:lnTo>
                  <a:lnTo>
                    <a:pt x="2098" y="10562"/>
                  </a:lnTo>
                  <a:lnTo>
                    <a:pt x="2246" y="10586"/>
                  </a:lnTo>
                  <a:lnTo>
                    <a:pt x="2246" y="10734"/>
                  </a:lnTo>
                  <a:lnTo>
                    <a:pt x="2270" y="10858"/>
                  </a:lnTo>
                  <a:lnTo>
                    <a:pt x="2320" y="10907"/>
                  </a:lnTo>
                  <a:lnTo>
                    <a:pt x="2345" y="10981"/>
                  </a:lnTo>
                  <a:lnTo>
                    <a:pt x="2419" y="11006"/>
                  </a:lnTo>
                  <a:lnTo>
                    <a:pt x="2493" y="11055"/>
                  </a:lnTo>
                  <a:lnTo>
                    <a:pt x="2567" y="11425"/>
                  </a:lnTo>
                  <a:lnTo>
                    <a:pt x="2616" y="11820"/>
                  </a:lnTo>
                  <a:lnTo>
                    <a:pt x="2641" y="12634"/>
                  </a:lnTo>
                  <a:lnTo>
                    <a:pt x="2690" y="13029"/>
                  </a:lnTo>
                  <a:lnTo>
                    <a:pt x="2739" y="13227"/>
                  </a:lnTo>
                  <a:lnTo>
                    <a:pt x="2789" y="13399"/>
                  </a:lnTo>
                  <a:lnTo>
                    <a:pt x="2863" y="13597"/>
                  </a:lnTo>
                  <a:lnTo>
                    <a:pt x="2937" y="13770"/>
                  </a:lnTo>
                  <a:lnTo>
                    <a:pt x="3060" y="13942"/>
                  </a:lnTo>
                  <a:lnTo>
                    <a:pt x="3184" y="14115"/>
                  </a:lnTo>
                  <a:lnTo>
                    <a:pt x="3159" y="14337"/>
                  </a:lnTo>
                  <a:lnTo>
                    <a:pt x="3159" y="14436"/>
                  </a:lnTo>
                  <a:lnTo>
                    <a:pt x="3184" y="14534"/>
                  </a:lnTo>
                  <a:lnTo>
                    <a:pt x="3208" y="14609"/>
                  </a:lnTo>
                  <a:lnTo>
                    <a:pt x="3258" y="14707"/>
                  </a:lnTo>
                  <a:lnTo>
                    <a:pt x="3332" y="14781"/>
                  </a:lnTo>
                  <a:lnTo>
                    <a:pt x="3430" y="14831"/>
                  </a:lnTo>
                  <a:lnTo>
                    <a:pt x="3554" y="15176"/>
                  </a:lnTo>
                  <a:lnTo>
                    <a:pt x="3628" y="15497"/>
                  </a:lnTo>
                  <a:lnTo>
                    <a:pt x="3652" y="15522"/>
                  </a:lnTo>
                  <a:lnTo>
                    <a:pt x="3899" y="15620"/>
                  </a:lnTo>
                  <a:lnTo>
                    <a:pt x="4146" y="15670"/>
                  </a:lnTo>
                  <a:lnTo>
                    <a:pt x="4245" y="15571"/>
                  </a:lnTo>
                  <a:lnTo>
                    <a:pt x="4343" y="15472"/>
                  </a:lnTo>
                  <a:lnTo>
                    <a:pt x="4467" y="15398"/>
                  </a:lnTo>
                  <a:lnTo>
                    <a:pt x="4615" y="15324"/>
                  </a:lnTo>
                  <a:lnTo>
                    <a:pt x="4936" y="15225"/>
                  </a:lnTo>
                  <a:lnTo>
                    <a:pt x="5281" y="15127"/>
                  </a:lnTo>
                  <a:lnTo>
                    <a:pt x="5651" y="15077"/>
                  </a:lnTo>
                  <a:lnTo>
                    <a:pt x="6046" y="15028"/>
                  </a:lnTo>
                  <a:lnTo>
                    <a:pt x="6860" y="14929"/>
                  </a:lnTo>
                  <a:lnTo>
                    <a:pt x="6934" y="14831"/>
                  </a:lnTo>
                  <a:lnTo>
                    <a:pt x="6811" y="14757"/>
                  </a:lnTo>
                  <a:lnTo>
                    <a:pt x="6712" y="14683"/>
                  </a:lnTo>
                  <a:lnTo>
                    <a:pt x="6564" y="14510"/>
                  </a:lnTo>
                  <a:lnTo>
                    <a:pt x="6589" y="14362"/>
                  </a:lnTo>
                  <a:lnTo>
                    <a:pt x="6589" y="14214"/>
                  </a:lnTo>
                  <a:lnTo>
                    <a:pt x="6564" y="13868"/>
                  </a:lnTo>
                  <a:lnTo>
                    <a:pt x="6515" y="13227"/>
                  </a:lnTo>
                  <a:lnTo>
                    <a:pt x="6465" y="12560"/>
                  </a:lnTo>
                  <a:lnTo>
                    <a:pt x="6342" y="11450"/>
                  </a:lnTo>
                  <a:lnTo>
                    <a:pt x="6268" y="10932"/>
                  </a:lnTo>
                  <a:lnTo>
                    <a:pt x="6169" y="10389"/>
                  </a:lnTo>
                  <a:lnTo>
                    <a:pt x="6145" y="10167"/>
                  </a:lnTo>
                  <a:lnTo>
                    <a:pt x="6145" y="9969"/>
                  </a:lnTo>
                  <a:lnTo>
                    <a:pt x="6145" y="9575"/>
                  </a:lnTo>
                  <a:lnTo>
                    <a:pt x="6219" y="9180"/>
                  </a:lnTo>
                  <a:lnTo>
                    <a:pt x="6317" y="8810"/>
                  </a:lnTo>
                  <a:lnTo>
                    <a:pt x="6416" y="8193"/>
                  </a:lnTo>
                  <a:lnTo>
                    <a:pt x="6564" y="7576"/>
                  </a:lnTo>
                  <a:lnTo>
                    <a:pt x="6663" y="7230"/>
                  </a:lnTo>
                  <a:lnTo>
                    <a:pt x="6712" y="6885"/>
                  </a:lnTo>
                  <a:lnTo>
                    <a:pt x="6712" y="6712"/>
                  </a:lnTo>
                  <a:lnTo>
                    <a:pt x="6688" y="6564"/>
                  </a:lnTo>
                  <a:lnTo>
                    <a:pt x="6638" y="6367"/>
                  </a:lnTo>
                  <a:lnTo>
                    <a:pt x="6539" y="5997"/>
                  </a:lnTo>
                  <a:lnTo>
                    <a:pt x="6490" y="5799"/>
                  </a:lnTo>
                  <a:lnTo>
                    <a:pt x="6465" y="5626"/>
                  </a:lnTo>
                  <a:lnTo>
                    <a:pt x="6465" y="5454"/>
                  </a:lnTo>
                  <a:lnTo>
                    <a:pt x="6490" y="5256"/>
                  </a:lnTo>
                  <a:lnTo>
                    <a:pt x="6539" y="5133"/>
                  </a:lnTo>
                  <a:lnTo>
                    <a:pt x="6613" y="5034"/>
                  </a:lnTo>
                  <a:lnTo>
                    <a:pt x="6762" y="4812"/>
                  </a:lnTo>
                  <a:lnTo>
                    <a:pt x="6786" y="4763"/>
                  </a:lnTo>
                  <a:lnTo>
                    <a:pt x="6811" y="4713"/>
                  </a:lnTo>
                  <a:lnTo>
                    <a:pt x="6860" y="4689"/>
                  </a:lnTo>
                  <a:lnTo>
                    <a:pt x="6934" y="4664"/>
                  </a:lnTo>
                  <a:lnTo>
                    <a:pt x="7008" y="4615"/>
                  </a:lnTo>
                  <a:lnTo>
                    <a:pt x="7033" y="4541"/>
                  </a:lnTo>
                  <a:lnTo>
                    <a:pt x="7058" y="4467"/>
                  </a:lnTo>
                  <a:lnTo>
                    <a:pt x="7132" y="4442"/>
                  </a:lnTo>
                  <a:lnTo>
                    <a:pt x="7206" y="4417"/>
                  </a:lnTo>
                  <a:lnTo>
                    <a:pt x="7206" y="4442"/>
                  </a:lnTo>
                  <a:lnTo>
                    <a:pt x="7230" y="4417"/>
                  </a:lnTo>
                  <a:lnTo>
                    <a:pt x="7280" y="4319"/>
                  </a:lnTo>
                  <a:lnTo>
                    <a:pt x="7354" y="4220"/>
                  </a:lnTo>
                  <a:lnTo>
                    <a:pt x="7428" y="4170"/>
                  </a:lnTo>
                  <a:lnTo>
                    <a:pt x="7527" y="4146"/>
                  </a:lnTo>
                  <a:lnTo>
                    <a:pt x="7650" y="3998"/>
                  </a:lnTo>
                  <a:lnTo>
                    <a:pt x="7749" y="3850"/>
                  </a:lnTo>
                  <a:lnTo>
                    <a:pt x="7847" y="3455"/>
                  </a:lnTo>
                  <a:lnTo>
                    <a:pt x="7971" y="3060"/>
                  </a:lnTo>
                  <a:lnTo>
                    <a:pt x="7971" y="2887"/>
                  </a:lnTo>
                  <a:lnTo>
                    <a:pt x="7971" y="2690"/>
                  </a:lnTo>
                  <a:lnTo>
                    <a:pt x="7946" y="2517"/>
                  </a:lnTo>
                  <a:lnTo>
                    <a:pt x="7897" y="2295"/>
                  </a:lnTo>
                  <a:lnTo>
                    <a:pt x="7798" y="1900"/>
                  </a:lnTo>
                  <a:lnTo>
                    <a:pt x="7749" y="1826"/>
                  </a:lnTo>
                  <a:lnTo>
                    <a:pt x="7699" y="1728"/>
                  </a:lnTo>
                  <a:lnTo>
                    <a:pt x="7675" y="1629"/>
                  </a:lnTo>
                  <a:lnTo>
                    <a:pt x="7675" y="1530"/>
                  </a:lnTo>
                  <a:lnTo>
                    <a:pt x="7675" y="1308"/>
                  </a:lnTo>
                  <a:lnTo>
                    <a:pt x="7699" y="1086"/>
                  </a:lnTo>
                  <a:lnTo>
                    <a:pt x="7650" y="815"/>
                  </a:lnTo>
                  <a:lnTo>
                    <a:pt x="7576" y="518"/>
                  </a:lnTo>
                  <a:lnTo>
                    <a:pt x="7551" y="469"/>
                  </a:lnTo>
                  <a:lnTo>
                    <a:pt x="7452" y="494"/>
                  </a:lnTo>
                  <a:lnTo>
                    <a:pt x="7452" y="0"/>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5"/>
            <p:cNvSpPr/>
            <p:nvPr/>
          </p:nvSpPr>
          <p:spPr>
            <a:xfrm>
              <a:off x="6715535" y="1490057"/>
              <a:ext cx="172980" cy="340524"/>
            </a:xfrm>
            <a:custGeom>
              <a:avLst/>
              <a:gdLst/>
              <a:ahLst/>
              <a:cxnLst/>
              <a:rect l="l" t="t" r="r" b="b"/>
              <a:pathLst>
                <a:path w="8687" h="17101" extrusionOk="0">
                  <a:moveTo>
                    <a:pt x="2271" y="0"/>
                  </a:moveTo>
                  <a:lnTo>
                    <a:pt x="2098" y="50"/>
                  </a:lnTo>
                  <a:lnTo>
                    <a:pt x="1901" y="99"/>
                  </a:lnTo>
                  <a:lnTo>
                    <a:pt x="1728" y="198"/>
                  </a:lnTo>
                  <a:lnTo>
                    <a:pt x="1580" y="321"/>
                  </a:lnTo>
                  <a:lnTo>
                    <a:pt x="1457" y="469"/>
                  </a:lnTo>
                  <a:lnTo>
                    <a:pt x="1358" y="642"/>
                  </a:lnTo>
                  <a:lnTo>
                    <a:pt x="1308" y="864"/>
                  </a:lnTo>
                  <a:lnTo>
                    <a:pt x="1284" y="1086"/>
                  </a:lnTo>
                  <a:lnTo>
                    <a:pt x="1284" y="1333"/>
                  </a:lnTo>
                  <a:lnTo>
                    <a:pt x="1308" y="2221"/>
                  </a:lnTo>
                  <a:lnTo>
                    <a:pt x="1308" y="2715"/>
                  </a:lnTo>
                  <a:lnTo>
                    <a:pt x="1407" y="2690"/>
                  </a:lnTo>
                  <a:lnTo>
                    <a:pt x="1432" y="2739"/>
                  </a:lnTo>
                  <a:lnTo>
                    <a:pt x="1506" y="3036"/>
                  </a:lnTo>
                  <a:lnTo>
                    <a:pt x="1555" y="3307"/>
                  </a:lnTo>
                  <a:lnTo>
                    <a:pt x="1531" y="3529"/>
                  </a:lnTo>
                  <a:lnTo>
                    <a:pt x="1531" y="3751"/>
                  </a:lnTo>
                  <a:lnTo>
                    <a:pt x="1531" y="3850"/>
                  </a:lnTo>
                  <a:lnTo>
                    <a:pt x="1555" y="3949"/>
                  </a:lnTo>
                  <a:lnTo>
                    <a:pt x="1605" y="4047"/>
                  </a:lnTo>
                  <a:lnTo>
                    <a:pt x="1654" y="4121"/>
                  </a:lnTo>
                  <a:lnTo>
                    <a:pt x="1753" y="4516"/>
                  </a:lnTo>
                  <a:lnTo>
                    <a:pt x="1802" y="4738"/>
                  </a:lnTo>
                  <a:lnTo>
                    <a:pt x="1827" y="4911"/>
                  </a:lnTo>
                  <a:lnTo>
                    <a:pt x="1827" y="5108"/>
                  </a:lnTo>
                  <a:lnTo>
                    <a:pt x="1827" y="5281"/>
                  </a:lnTo>
                  <a:lnTo>
                    <a:pt x="1703" y="5676"/>
                  </a:lnTo>
                  <a:lnTo>
                    <a:pt x="1605" y="6071"/>
                  </a:lnTo>
                  <a:lnTo>
                    <a:pt x="1506" y="6219"/>
                  </a:lnTo>
                  <a:lnTo>
                    <a:pt x="1383" y="6367"/>
                  </a:lnTo>
                  <a:lnTo>
                    <a:pt x="1284" y="6391"/>
                  </a:lnTo>
                  <a:lnTo>
                    <a:pt x="1210" y="6441"/>
                  </a:lnTo>
                  <a:lnTo>
                    <a:pt x="1136" y="6540"/>
                  </a:lnTo>
                  <a:lnTo>
                    <a:pt x="1086" y="6638"/>
                  </a:lnTo>
                  <a:lnTo>
                    <a:pt x="1062" y="6663"/>
                  </a:lnTo>
                  <a:lnTo>
                    <a:pt x="1062" y="6638"/>
                  </a:lnTo>
                  <a:lnTo>
                    <a:pt x="988" y="6663"/>
                  </a:lnTo>
                  <a:lnTo>
                    <a:pt x="914" y="6688"/>
                  </a:lnTo>
                  <a:lnTo>
                    <a:pt x="889" y="6762"/>
                  </a:lnTo>
                  <a:lnTo>
                    <a:pt x="864" y="6836"/>
                  </a:lnTo>
                  <a:lnTo>
                    <a:pt x="790" y="6885"/>
                  </a:lnTo>
                  <a:lnTo>
                    <a:pt x="716" y="6910"/>
                  </a:lnTo>
                  <a:lnTo>
                    <a:pt x="667" y="6934"/>
                  </a:lnTo>
                  <a:lnTo>
                    <a:pt x="642" y="6984"/>
                  </a:lnTo>
                  <a:lnTo>
                    <a:pt x="618" y="7033"/>
                  </a:lnTo>
                  <a:lnTo>
                    <a:pt x="469" y="7255"/>
                  </a:lnTo>
                  <a:lnTo>
                    <a:pt x="395" y="7354"/>
                  </a:lnTo>
                  <a:lnTo>
                    <a:pt x="346" y="7477"/>
                  </a:lnTo>
                  <a:lnTo>
                    <a:pt x="321" y="7675"/>
                  </a:lnTo>
                  <a:lnTo>
                    <a:pt x="321" y="7847"/>
                  </a:lnTo>
                  <a:lnTo>
                    <a:pt x="346" y="8020"/>
                  </a:lnTo>
                  <a:lnTo>
                    <a:pt x="395" y="8218"/>
                  </a:lnTo>
                  <a:lnTo>
                    <a:pt x="494" y="8588"/>
                  </a:lnTo>
                  <a:lnTo>
                    <a:pt x="544" y="8785"/>
                  </a:lnTo>
                  <a:lnTo>
                    <a:pt x="568" y="8933"/>
                  </a:lnTo>
                  <a:lnTo>
                    <a:pt x="568" y="9106"/>
                  </a:lnTo>
                  <a:lnTo>
                    <a:pt x="519" y="9451"/>
                  </a:lnTo>
                  <a:lnTo>
                    <a:pt x="420" y="9797"/>
                  </a:lnTo>
                  <a:lnTo>
                    <a:pt x="272" y="10414"/>
                  </a:lnTo>
                  <a:lnTo>
                    <a:pt x="173" y="11031"/>
                  </a:lnTo>
                  <a:lnTo>
                    <a:pt x="75" y="11401"/>
                  </a:lnTo>
                  <a:lnTo>
                    <a:pt x="1" y="11796"/>
                  </a:lnTo>
                  <a:lnTo>
                    <a:pt x="1" y="12190"/>
                  </a:lnTo>
                  <a:lnTo>
                    <a:pt x="1" y="12388"/>
                  </a:lnTo>
                  <a:lnTo>
                    <a:pt x="25" y="12610"/>
                  </a:lnTo>
                  <a:lnTo>
                    <a:pt x="124" y="13153"/>
                  </a:lnTo>
                  <a:lnTo>
                    <a:pt x="198" y="13671"/>
                  </a:lnTo>
                  <a:lnTo>
                    <a:pt x="321" y="14781"/>
                  </a:lnTo>
                  <a:lnTo>
                    <a:pt x="371" y="15448"/>
                  </a:lnTo>
                  <a:lnTo>
                    <a:pt x="420" y="16089"/>
                  </a:lnTo>
                  <a:lnTo>
                    <a:pt x="445" y="16435"/>
                  </a:lnTo>
                  <a:lnTo>
                    <a:pt x="445" y="16583"/>
                  </a:lnTo>
                  <a:lnTo>
                    <a:pt x="420" y="16731"/>
                  </a:lnTo>
                  <a:lnTo>
                    <a:pt x="568" y="16904"/>
                  </a:lnTo>
                  <a:lnTo>
                    <a:pt x="667" y="16978"/>
                  </a:lnTo>
                  <a:lnTo>
                    <a:pt x="790" y="17052"/>
                  </a:lnTo>
                  <a:lnTo>
                    <a:pt x="938" y="17101"/>
                  </a:lnTo>
                  <a:lnTo>
                    <a:pt x="1284" y="17027"/>
                  </a:lnTo>
                  <a:lnTo>
                    <a:pt x="4196" y="16361"/>
                  </a:lnTo>
                  <a:lnTo>
                    <a:pt x="4714" y="16262"/>
                  </a:lnTo>
                  <a:lnTo>
                    <a:pt x="5232" y="16213"/>
                  </a:lnTo>
                  <a:lnTo>
                    <a:pt x="6268" y="16114"/>
                  </a:lnTo>
                  <a:lnTo>
                    <a:pt x="8391" y="15966"/>
                  </a:lnTo>
                  <a:lnTo>
                    <a:pt x="8242" y="16188"/>
                  </a:lnTo>
                  <a:lnTo>
                    <a:pt x="8267" y="16188"/>
                  </a:lnTo>
                  <a:lnTo>
                    <a:pt x="8391" y="16163"/>
                  </a:lnTo>
                  <a:lnTo>
                    <a:pt x="8514" y="16089"/>
                  </a:lnTo>
                  <a:lnTo>
                    <a:pt x="8613" y="15991"/>
                  </a:lnTo>
                  <a:lnTo>
                    <a:pt x="8687" y="15867"/>
                  </a:lnTo>
                  <a:lnTo>
                    <a:pt x="8687" y="15744"/>
                  </a:lnTo>
                  <a:lnTo>
                    <a:pt x="8687" y="15596"/>
                  </a:lnTo>
                  <a:lnTo>
                    <a:pt x="8637" y="15472"/>
                  </a:lnTo>
                  <a:lnTo>
                    <a:pt x="8539" y="15349"/>
                  </a:lnTo>
                  <a:lnTo>
                    <a:pt x="8489" y="15250"/>
                  </a:lnTo>
                  <a:lnTo>
                    <a:pt x="8415" y="15127"/>
                  </a:lnTo>
                  <a:lnTo>
                    <a:pt x="8168" y="14633"/>
                  </a:lnTo>
                  <a:lnTo>
                    <a:pt x="8045" y="14362"/>
                  </a:lnTo>
                  <a:lnTo>
                    <a:pt x="7996" y="14436"/>
                  </a:lnTo>
                  <a:lnTo>
                    <a:pt x="7922" y="14485"/>
                  </a:lnTo>
                  <a:lnTo>
                    <a:pt x="7823" y="14535"/>
                  </a:lnTo>
                  <a:lnTo>
                    <a:pt x="7749" y="14535"/>
                  </a:lnTo>
                  <a:lnTo>
                    <a:pt x="7675" y="14559"/>
                  </a:lnTo>
                  <a:lnTo>
                    <a:pt x="7601" y="14535"/>
                  </a:lnTo>
                  <a:lnTo>
                    <a:pt x="7453" y="14189"/>
                  </a:lnTo>
                  <a:lnTo>
                    <a:pt x="7329" y="13819"/>
                  </a:lnTo>
                  <a:lnTo>
                    <a:pt x="7058" y="12783"/>
                  </a:lnTo>
                  <a:lnTo>
                    <a:pt x="6787" y="11771"/>
                  </a:lnTo>
                  <a:lnTo>
                    <a:pt x="6614" y="11253"/>
                  </a:lnTo>
                  <a:lnTo>
                    <a:pt x="6441" y="10759"/>
                  </a:lnTo>
                  <a:lnTo>
                    <a:pt x="6244" y="10266"/>
                  </a:lnTo>
                  <a:lnTo>
                    <a:pt x="6022" y="9772"/>
                  </a:lnTo>
                  <a:lnTo>
                    <a:pt x="6022" y="9723"/>
                  </a:lnTo>
                  <a:lnTo>
                    <a:pt x="6022" y="9673"/>
                  </a:lnTo>
                  <a:lnTo>
                    <a:pt x="4516" y="5380"/>
                  </a:lnTo>
                  <a:lnTo>
                    <a:pt x="3036" y="1086"/>
                  </a:lnTo>
                  <a:lnTo>
                    <a:pt x="2962" y="889"/>
                  </a:lnTo>
                  <a:lnTo>
                    <a:pt x="2863" y="741"/>
                  </a:lnTo>
                  <a:lnTo>
                    <a:pt x="2764" y="593"/>
                  </a:lnTo>
                  <a:lnTo>
                    <a:pt x="2641" y="519"/>
                  </a:lnTo>
                  <a:lnTo>
                    <a:pt x="2592" y="272"/>
                  </a:lnTo>
                  <a:lnTo>
                    <a:pt x="2592" y="148"/>
                  </a:lnTo>
                  <a:lnTo>
                    <a:pt x="2592" y="25"/>
                  </a:lnTo>
                  <a:lnTo>
                    <a:pt x="2419" y="0"/>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5"/>
            <p:cNvSpPr/>
            <p:nvPr/>
          </p:nvSpPr>
          <p:spPr>
            <a:xfrm>
              <a:off x="6767128" y="1188841"/>
              <a:ext cx="366569" cy="591142"/>
            </a:xfrm>
            <a:custGeom>
              <a:avLst/>
              <a:gdLst/>
              <a:ahLst/>
              <a:cxnLst/>
              <a:rect l="l" t="t" r="r" b="b"/>
              <a:pathLst>
                <a:path w="18409" h="29687" extrusionOk="0">
                  <a:moveTo>
                    <a:pt x="4812" y="1"/>
                  </a:moveTo>
                  <a:lnTo>
                    <a:pt x="4615" y="26"/>
                  </a:lnTo>
                  <a:lnTo>
                    <a:pt x="4418" y="75"/>
                  </a:lnTo>
                  <a:lnTo>
                    <a:pt x="4245" y="149"/>
                  </a:lnTo>
                  <a:lnTo>
                    <a:pt x="4122" y="223"/>
                  </a:lnTo>
                  <a:lnTo>
                    <a:pt x="3973" y="322"/>
                  </a:lnTo>
                  <a:lnTo>
                    <a:pt x="3850" y="420"/>
                  </a:lnTo>
                  <a:lnTo>
                    <a:pt x="3751" y="544"/>
                  </a:lnTo>
                  <a:lnTo>
                    <a:pt x="3677" y="667"/>
                  </a:lnTo>
                  <a:lnTo>
                    <a:pt x="3554" y="939"/>
                  </a:lnTo>
                  <a:lnTo>
                    <a:pt x="3505" y="1161"/>
                  </a:lnTo>
                  <a:lnTo>
                    <a:pt x="3455" y="1309"/>
                  </a:lnTo>
                  <a:lnTo>
                    <a:pt x="2518" y="4270"/>
                  </a:lnTo>
                  <a:lnTo>
                    <a:pt x="2246" y="5059"/>
                  </a:lnTo>
                  <a:lnTo>
                    <a:pt x="2172" y="5331"/>
                  </a:lnTo>
                  <a:lnTo>
                    <a:pt x="2098" y="5627"/>
                  </a:lnTo>
                  <a:lnTo>
                    <a:pt x="2049" y="5898"/>
                  </a:lnTo>
                  <a:lnTo>
                    <a:pt x="2024" y="6195"/>
                  </a:lnTo>
                  <a:lnTo>
                    <a:pt x="2049" y="6515"/>
                  </a:lnTo>
                  <a:lnTo>
                    <a:pt x="2098" y="6663"/>
                  </a:lnTo>
                  <a:lnTo>
                    <a:pt x="2147" y="6811"/>
                  </a:lnTo>
                  <a:lnTo>
                    <a:pt x="2197" y="6984"/>
                  </a:lnTo>
                  <a:lnTo>
                    <a:pt x="2296" y="7132"/>
                  </a:lnTo>
                  <a:lnTo>
                    <a:pt x="2419" y="7280"/>
                  </a:lnTo>
                  <a:lnTo>
                    <a:pt x="2542" y="7428"/>
                  </a:lnTo>
                  <a:lnTo>
                    <a:pt x="2567" y="7478"/>
                  </a:lnTo>
                  <a:lnTo>
                    <a:pt x="2567" y="7527"/>
                  </a:lnTo>
                  <a:lnTo>
                    <a:pt x="2542" y="7626"/>
                  </a:lnTo>
                  <a:lnTo>
                    <a:pt x="2493" y="7700"/>
                  </a:lnTo>
                  <a:lnTo>
                    <a:pt x="2345" y="7823"/>
                  </a:lnTo>
                  <a:lnTo>
                    <a:pt x="2221" y="7922"/>
                  </a:lnTo>
                  <a:lnTo>
                    <a:pt x="2123" y="8045"/>
                  </a:lnTo>
                  <a:lnTo>
                    <a:pt x="2049" y="8169"/>
                  </a:lnTo>
                  <a:lnTo>
                    <a:pt x="1999" y="8292"/>
                  </a:lnTo>
                  <a:lnTo>
                    <a:pt x="1950" y="8415"/>
                  </a:lnTo>
                  <a:lnTo>
                    <a:pt x="1901" y="8662"/>
                  </a:lnTo>
                  <a:lnTo>
                    <a:pt x="1876" y="8909"/>
                  </a:lnTo>
                  <a:lnTo>
                    <a:pt x="1901" y="9131"/>
                  </a:lnTo>
                  <a:lnTo>
                    <a:pt x="1999" y="9551"/>
                  </a:lnTo>
                  <a:lnTo>
                    <a:pt x="2049" y="9773"/>
                  </a:lnTo>
                  <a:lnTo>
                    <a:pt x="2098" y="10044"/>
                  </a:lnTo>
                  <a:lnTo>
                    <a:pt x="2123" y="10316"/>
                  </a:lnTo>
                  <a:lnTo>
                    <a:pt x="2123" y="10883"/>
                  </a:lnTo>
                  <a:lnTo>
                    <a:pt x="2123" y="11525"/>
                  </a:lnTo>
                  <a:lnTo>
                    <a:pt x="2098" y="11697"/>
                  </a:lnTo>
                  <a:lnTo>
                    <a:pt x="2049" y="11870"/>
                  </a:lnTo>
                  <a:lnTo>
                    <a:pt x="1950" y="12043"/>
                  </a:lnTo>
                  <a:lnTo>
                    <a:pt x="1802" y="12265"/>
                  </a:lnTo>
                  <a:lnTo>
                    <a:pt x="1605" y="12586"/>
                  </a:lnTo>
                  <a:lnTo>
                    <a:pt x="1506" y="12758"/>
                  </a:lnTo>
                  <a:lnTo>
                    <a:pt x="1432" y="12956"/>
                  </a:lnTo>
                  <a:lnTo>
                    <a:pt x="1358" y="13178"/>
                  </a:lnTo>
                  <a:lnTo>
                    <a:pt x="1358" y="13425"/>
                  </a:lnTo>
                  <a:lnTo>
                    <a:pt x="1382" y="13671"/>
                  </a:lnTo>
                  <a:lnTo>
                    <a:pt x="1457" y="13943"/>
                  </a:lnTo>
                  <a:lnTo>
                    <a:pt x="1481" y="14042"/>
                  </a:lnTo>
                  <a:lnTo>
                    <a:pt x="1481" y="14165"/>
                  </a:lnTo>
                  <a:lnTo>
                    <a:pt x="1457" y="14264"/>
                  </a:lnTo>
                  <a:lnTo>
                    <a:pt x="1432" y="14338"/>
                  </a:lnTo>
                  <a:lnTo>
                    <a:pt x="1358" y="14436"/>
                  </a:lnTo>
                  <a:lnTo>
                    <a:pt x="1259" y="14486"/>
                  </a:lnTo>
                  <a:lnTo>
                    <a:pt x="1160" y="14535"/>
                  </a:lnTo>
                  <a:lnTo>
                    <a:pt x="1037" y="14560"/>
                  </a:lnTo>
                  <a:lnTo>
                    <a:pt x="790" y="14584"/>
                  </a:lnTo>
                  <a:lnTo>
                    <a:pt x="519" y="14634"/>
                  </a:lnTo>
                  <a:lnTo>
                    <a:pt x="395" y="14683"/>
                  </a:lnTo>
                  <a:lnTo>
                    <a:pt x="297" y="14733"/>
                  </a:lnTo>
                  <a:lnTo>
                    <a:pt x="198" y="14831"/>
                  </a:lnTo>
                  <a:lnTo>
                    <a:pt x="99" y="14930"/>
                  </a:lnTo>
                  <a:lnTo>
                    <a:pt x="50" y="15029"/>
                  </a:lnTo>
                  <a:lnTo>
                    <a:pt x="1" y="15152"/>
                  </a:lnTo>
                  <a:lnTo>
                    <a:pt x="1" y="15275"/>
                  </a:lnTo>
                  <a:lnTo>
                    <a:pt x="1" y="15399"/>
                  </a:lnTo>
                  <a:lnTo>
                    <a:pt x="50" y="15646"/>
                  </a:lnTo>
                  <a:lnTo>
                    <a:pt x="173" y="15720"/>
                  </a:lnTo>
                  <a:lnTo>
                    <a:pt x="272" y="15868"/>
                  </a:lnTo>
                  <a:lnTo>
                    <a:pt x="371" y="16016"/>
                  </a:lnTo>
                  <a:lnTo>
                    <a:pt x="445" y="16213"/>
                  </a:lnTo>
                  <a:lnTo>
                    <a:pt x="1925" y="20507"/>
                  </a:lnTo>
                  <a:lnTo>
                    <a:pt x="3431" y="24800"/>
                  </a:lnTo>
                  <a:lnTo>
                    <a:pt x="3431" y="24850"/>
                  </a:lnTo>
                  <a:lnTo>
                    <a:pt x="3431" y="24899"/>
                  </a:lnTo>
                  <a:lnTo>
                    <a:pt x="3653" y="25393"/>
                  </a:lnTo>
                  <a:lnTo>
                    <a:pt x="3850" y="25886"/>
                  </a:lnTo>
                  <a:lnTo>
                    <a:pt x="4023" y="26380"/>
                  </a:lnTo>
                  <a:lnTo>
                    <a:pt x="4196" y="26898"/>
                  </a:lnTo>
                  <a:lnTo>
                    <a:pt x="4467" y="27910"/>
                  </a:lnTo>
                  <a:lnTo>
                    <a:pt x="4738" y="28946"/>
                  </a:lnTo>
                  <a:lnTo>
                    <a:pt x="4862" y="29316"/>
                  </a:lnTo>
                  <a:lnTo>
                    <a:pt x="5010" y="29662"/>
                  </a:lnTo>
                  <a:lnTo>
                    <a:pt x="5084" y="29686"/>
                  </a:lnTo>
                  <a:lnTo>
                    <a:pt x="5158" y="29662"/>
                  </a:lnTo>
                  <a:lnTo>
                    <a:pt x="5232" y="29662"/>
                  </a:lnTo>
                  <a:lnTo>
                    <a:pt x="5331" y="29612"/>
                  </a:lnTo>
                  <a:lnTo>
                    <a:pt x="5405" y="29563"/>
                  </a:lnTo>
                  <a:lnTo>
                    <a:pt x="5454" y="29489"/>
                  </a:lnTo>
                  <a:lnTo>
                    <a:pt x="5528" y="29366"/>
                  </a:lnTo>
                  <a:lnTo>
                    <a:pt x="5553" y="29242"/>
                  </a:lnTo>
                  <a:lnTo>
                    <a:pt x="5577" y="29045"/>
                  </a:lnTo>
                  <a:lnTo>
                    <a:pt x="5602" y="28798"/>
                  </a:lnTo>
                  <a:lnTo>
                    <a:pt x="5627" y="28502"/>
                  </a:lnTo>
                  <a:lnTo>
                    <a:pt x="5676" y="28181"/>
                  </a:lnTo>
                  <a:lnTo>
                    <a:pt x="5750" y="27885"/>
                  </a:lnTo>
                  <a:lnTo>
                    <a:pt x="5849" y="27564"/>
                  </a:lnTo>
                  <a:lnTo>
                    <a:pt x="6046" y="26972"/>
                  </a:lnTo>
                  <a:lnTo>
                    <a:pt x="6293" y="26355"/>
                  </a:lnTo>
                  <a:lnTo>
                    <a:pt x="6540" y="25738"/>
                  </a:lnTo>
                  <a:lnTo>
                    <a:pt x="6762" y="25097"/>
                  </a:lnTo>
                  <a:lnTo>
                    <a:pt x="6836" y="24948"/>
                  </a:lnTo>
                  <a:lnTo>
                    <a:pt x="6910" y="24776"/>
                  </a:lnTo>
                  <a:lnTo>
                    <a:pt x="7009" y="24529"/>
                  </a:lnTo>
                  <a:lnTo>
                    <a:pt x="7009" y="24406"/>
                  </a:lnTo>
                  <a:lnTo>
                    <a:pt x="7009" y="24258"/>
                  </a:lnTo>
                  <a:lnTo>
                    <a:pt x="6984" y="24109"/>
                  </a:lnTo>
                  <a:lnTo>
                    <a:pt x="6910" y="23961"/>
                  </a:lnTo>
                  <a:lnTo>
                    <a:pt x="6836" y="23789"/>
                  </a:lnTo>
                  <a:lnTo>
                    <a:pt x="6836" y="23715"/>
                  </a:lnTo>
                  <a:lnTo>
                    <a:pt x="6836" y="23641"/>
                  </a:lnTo>
                  <a:lnTo>
                    <a:pt x="6885" y="23567"/>
                  </a:lnTo>
                  <a:lnTo>
                    <a:pt x="6984" y="23493"/>
                  </a:lnTo>
                  <a:lnTo>
                    <a:pt x="7083" y="23419"/>
                  </a:lnTo>
                  <a:lnTo>
                    <a:pt x="7231" y="23345"/>
                  </a:lnTo>
                  <a:lnTo>
                    <a:pt x="7823" y="23122"/>
                  </a:lnTo>
                  <a:lnTo>
                    <a:pt x="8341" y="22851"/>
                  </a:lnTo>
                  <a:lnTo>
                    <a:pt x="8785" y="22580"/>
                  </a:lnTo>
                  <a:lnTo>
                    <a:pt x="8983" y="22456"/>
                  </a:lnTo>
                  <a:lnTo>
                    <a:pt x="9131" y="22308"/>
                  </a:lnTo>
                  <a:lnTo>
                    <a:pt x="9402" y="22086"/>
                  </a:lnTo>
                  <a:lnTo>
                    <a:pt x="9698" y="21889"/>
                  </a:lnTo>
                  <a:lnTo>
                    <a:pt x="9920" y="21765"/>
                  </a:lnTo>
                  <a:lnTo>
                    <a:pt x="10167" y="21593"/>
                  </a:lnTo>
                  <a:lnTo>
                    <a:pt x="10389" y="21395"/>
                  </a:lnTo>
                  <a:lnTo>
                    <a:pt x="10611" y="21173"/>
                  </a:lnTo>
                  <a:lnTo>
                    <a:pt x="10809" y="20926"/>
                  </a:lnTo>
                  <a:lnTo>
                    <a:pt x="10883" y="20778"/>
                  </a:lnTo>
                  <a:lnTo>
                    <a:pt x="10932" y="20630"/>
                  </a:lnTo>
                  <a:lnTo>
                    <a:pt x="11006" y="20457"/>
                  </a:lnTo>
                  <a:lnTo>
                    <a:pt x="11031" y="20285"/>
                  </a:lnTo>
                  <a:lnTo>
                    <a:pt x="11056" y="20087"/>
                  </a:lnTo>
                  <a:lnTo>
                    <a:pt x="11056" y="19865"/>
                  </a:lnTo>
                  <a:lnTo>
                    <a:pt x="11080" y="19594"/>
                  </a:lnTo>
                  <a:lnTo>
                    <a:pt x="11105" y="19446"/>
                  </a:lnTo>
                  <a:lnTo>
                    <a:pt x="11130" y="19298"/>
                  </a:lnTo>
                  <a:lnTo>
                    <a:pt x="11204" y="19174"/>
                  </a:lnTo>
                  <a:lnTo>
                    <a:pt x="11278" y="19076"/>
                  </a:lnTo>
                  <a:lnTo>
                    <a:pt x="11401" y="19002"/>
                  </a:lnTo>
                  <a:lnTo>
                    <a:pt x="11549" y="18952"/>
                  </a:lnTo>
                  <a:lnTo>
                    <a:pt x="11845" y="18903"/>
                  </a:lnTo>
                  <a:lnTo>
                    <a:pt x="12092" y="18829"/>
                  </a:lnTo>
                  <a:lnTo>
                    <a:pt x="12314" y="18730"/>
                  </a:lnTo>
                  <a:lnTo>
                    <a:pt x="12511" y="18607"/>
                  </a:lnTo>
                  <a:lnTo>
                    <a:pt x="12684" y="18459"/>
                  </a:lnTo>
                  <a:lnTo>
                    <a:pt x="12832" y="18261"/>
                  </a:lnTo>
                  <a:lnTo>
                    <a:pt x="12956" y="18064"/>
                  </a:lnTo>
                  <a:lnTo>
                    <a:pt x="13054" y="17792"/>
                  </a:lnTo>
                  <a:lnTo>
                    <a:pt x="13104" y="17694"/>
                  </a:lnTo>
                  <a:lnTo>
                    <a:pt x="13178" y="17620"/>
                  </a:lnTo>
                  <a:lnTo>
                    <a:pt x="13326" y="17472"/>
                  </a:lnTo>
                  <a:lnTo>
                    <a:pt x="13449" y="17348"/>
                  </a:lnTo>
                  <a:lnTo>
                    <a:pt x="13572" y="17324"/>
                  </a:lnTo>
                  <a:lnTo>
                    <a:pt x="13819" y="17348"/>
                  </a:lnTo>
                  <a:lnTo>
                    <a:pt x="14066" y="17373"/>
                  </a:lnTo>
                  <a:lnTo>
                    <a:pt x="14387" y="17348"/>
                  </a:lnTo>
                  <a:lnTo>
                    <a:pt x="14658" y="17274"/>
                  </a:lnTo>
                  <a:lnTo>
                    <a:pt x="14905" y="17151"/>
                  </a:lnTo>
                  <a:lnTo>
                    <a:pt x="15152" y="17003"/>
                  </a:lnTo>
                  <a:lnTo>
                    <a:pt x="15349" y="16830"/>
                  </a:lnTo>
                  <a:lnTo>
                    <a:pt x="15522" y="16657"/>
                  </a:lnTo>
                  <a:lnTo>
                    <a:pt x="15843" y="16287"/>
                  </a:lnTo>
                  <a:lnTo>
                    <a:pt x="16163" y="15942"/>
                  </a:lnTo>
                  <a:lnTo>
                    <a:pt x="16312" y="15794"/>
                  </a:lnTo>
                  <a:lnTo>
                    <a:pt x="16460" y="15670"/>
                  </a:lnTo>
                  <a:lnTo>
                    <a:pt x="16657" y="15547"/>
                  </a:lnTo>
                  <a:lnTo>
                    <a:pt x="16805" y="15374"/>
                  </a:lnTo>
                  <a:lnTo>
                    <a:pt x="16953" y="15177"/>
                  </a:lnTo>
                  <a:lnTo>
                    <a:pt x="17077" y="15004"/>
                  </a:lnTo>
                  <a:lnTo>
                    <a:pt x="17175" y="14831"/>
                  </a:lnTo>
                  <a:lnTo>
                    <a:pt x="17274" y="14708"/>
                  </a:lnTo>
                  <a:lnTo>
                    <a:pt x="17644" y="14609"/>
                  </a:lnTo>
                  <a:lnTo>
                    <a:pt x="17841" y="14560"/>
                  </a:lnTo>
                  <a:lnTo>
                    <a:pt x="18014" y="14461"/>
                  </a:lnTo>
                  <a:lnTo>
                    <a:pt x="18138" y="14387"/>
                  </a:lnTo>
                  <a:lnTo>
                    <a:pt x="18261" y="14264"/>
                  </a:lnTo>
                  <a:lnTo>
                    <a:pt x="18360" y="14116"/>
                  </a:lnTo>
                  <a:lnTo>
                    <a:pt x="18409" y="13968"/>
                  </a:lnTo>
                  <a:lnTo>
                    <a:pt x="18409" y="13795"/>
                  </a:lnTo>
                  <a:lnTo>
                    <a:pt x="18384" y="13671"/>
                  </a:lnTo>
                  <a:lnTo>
                    <a:pt x="18310" y="13523"/>
                  </a:lnTo>
                  <a:lnTo>
                    <a:pt x="18212" y="13425"/>
                  </a:lnTo>
                  <a:lnTo>
                    <a:pt x="18113" y="13301"/>
                  </a:lnTo>
                  <a:lnTo>
                    <a:pt x="17965" y="13203"/>
                  </a:lnTo>
                  <a:lnTo>
                    <a:pt x="17669" y="13005"/>
                  </a:lnTo>
                  <a:lnTo>
                    <a:pt x="17669" y="12981"/>
                  </a:lnTo>
                  <a:lnTo>
                    <a:pt x="17743" y="12783"/>
                  </a:lnTo>
                  <a:lnTo>
                    <a:pt x="17792" y="12610"/>
                  </a:lnTo>
                  <a:lnTo>
                    <a:pt x="17841" y="12413"/>
                  </a:lnTo>
                  <a:lnTo>
                    <a:pt x="17841" y="12240"/>
                  </a:lnTo>
                  <a:lnTo>
                    <a:pt x="17817" y="12068"/>
                  </a:lnTo>
                  <a:lnTo>
                    <a:pt x="17792" y="11895"/>
                  </a:lnTo>
                  <a:lnTo>
                    <a:pt x="17718" y="11747"/>
                  </a:lnTo>
                  <a:lnTo>
                    <a:pt x="17644" y="11599"/>
                  </a:lnTo>
                  <a:lnTo>
                    <a:pt x="17570" y="11475"/>
                  </a:lnTo>
                  <a:lnTo>
                    <a:pt x="17471" y="11377"/>
                  </a:lnTo>
                  <a:lnTo>
                    <a:pt x="17373" y="11303"/>
                  </a:lnTo>
                  <a:lnTo>
                    <a:pt x="17249" y="11229"/>
                  </a:lnTo>
                  <a:lnTo>
                    <a:pt x="17126" y="11179"/>
                  </a:lnTo>
                  <a:lnTo>
                    <a:pt x="16978" y="11130"/>
                  </a:lnTo>
                  <a:lnTo>
                    <a:pt x="16854" y="11105"/>
                  </a:lnTo>
                  <a:lnTo>
                    <a:pt x="16460" y="11105"/>
                  </a:lnTo>
                  <a:lnTo>
                    <a:pt x="16213" y="11179"/>
                  </a:lnTo>
                  <a:lnTo>
                    <a:pt x="15991" y="11229"/>
                  </a:lnTo>
                  <a:lnTo>
                    <a:pt x="15867" y="11253"/>
                  </a:lnTo>
                  <a:lnTo>
                    <a:pt x="15843" y="11253"/>
                  </a:lnTo>
                  <a:lnTo>
                    <a:pt x="15769" y="11229"/>
                  </a:lnTo>
                  <a:lnTo>
                    <a:pt x="15719" y="11204"/>
                  </a:lnTo>
                  <a:lnTo>
                    <a:pt x="15695" y="11154"/>
                  </a:lnTo>
                  <a:lnTo>
                    <a:pt x="15645" y="11080"/>
                  </a:lnTo>
                  <a:lnTo>
                    <a:pt x="15596" y="10982"/>
                  </a:lnTo>
                  <a:lnTo>
                    <a:pt x="15547" y="10612"/>
                  </a:lnTo>
                  <a:lnTo>
                    <a:pt x="15473" y="10266"/>
                  </a:lnTo>
                  <a:lnTo>
                    <a:pt x="15349" y="9945"/>
                  </a:lnTo>
                  <a:lnTo>
                    <a:pt x="15176" y="9674"/>
                  </a:lnTo>
                  <a:lnTo>
                    <a:pt x="14979" y="9427"/>
                  </a:lnTo>
                  <a:lnTo>
                    <a:pt x="14757" y="9205"/>
                  </a:lnTo>
                  <a:lnTo>
                    <a:pt x="14486" y="9032"/>
                  </a:lnTo>
                  <a:lnTo>
                    <a:pt x="14189" y="8909"/>
                  </a:lnTo>
                  <a:lnTo>
                    <a:pt x="13844" y="8810"/>
                  </a:lnTo>
                  <a:lnTo>
                    <a:pt x="13696" y="8786"/>
                  </a:lnTo>
                  <a:lnTo>
                    <a:pt x="13572" y="8736"/>
                  </a:lnTo>
                  <a:lnTo>
                    <a:pt x="13498" y="8662"/>
                  </a:lnTo>
                  <a:lnTo>
                    <a:pt x="13424" y="8588"/>
                  </a:lnTo>
                  <a:lnTo>
                    <a:pt x="13350" y="8465"/>
                  </a:lnTo>
                  <a:lnTo>
                    <a:pt x="13301" y="8341"/>
                  </a:lnTo>
                  <a:lnTo>
                    <a:pt x="13202" y="8021"/>
                  </a:lnTo>
                  <a:lnTo>
                    <a:pt x="13178" y="7922"/>
                  </a:lnTo>
                  <a:lnTo>
                    <a:pt x="12709" y="6343"/>
                  </a:lnTo>
                  <a:lnTo>
                    <a:pt x="12289" y="4788"/>
                  </a:lnTo>
                  <a:lnTo>
                    <a:pt x="11672" y="2592"/>
                  </a:lnTo>
                  <a:lnTo>
                    <a:pt x="11574" y="2296"/>
                  </a:lnTo>
                  <a:lnTo>
                    <a:pt x="11475" y="2000"/>
                  </a:lnTo>
                  <a:lnTo>
                    <a:pt x="11352" y="1753"/>
                  </a:lnTo>
                  <a:lnTo>
                    <a:pt x="11228" y="1506"/>
                  </a:lnTo>
                  <a:lnTo>
                    <a:pt x="11080" y="1259"/>
                  </a:lnTo>
                  <a:lnTo>
                    <a:pt x="10932" y="1062"/>
                  </a:lnTo>
                  <a:lnTo>
                    <a:pt x="10759" y="865"/>
                  </a:lnTo>
                  <a:lnTo>
                    <a:pt x="10587" y="692"/>
                  </a:lnTo>
                  <a:lnTo>
                    <a:pt x="10414" y="544"/>
                  </a:lnTo>
                  <a:lnTo>
                    <a:pt x="10217" y="396"/>
                  </a:lnTo>
                  <a:lnTo>
                    <a:pt x="9994" y="297"/>
                  </a:lnTo>
                  <a:lnTo>
                    <a:pt x="9772" y="198"/>
                  </a:lnTo>
                  <a:lnTo>
                    <a:pt x="9550" y="124"/>
                  </a:lnTo>
                  <a:lnTo>
                    <a:pt x="9328" y="50"/>
                  </a:lnTo>
                  <a:lnTo>
                    <a:pt x="9081" y="26"/>
                  </a:lnTo>
                  <a:lnTo>
                    <a:pt x="8588" y="26"/>
                  </a:lnTo>
                  <a:lnTo>
                    <a:pt x="8341" y="50"/>
                  </a:lnTo>
                  <a:lnTo>
                    <a:pt x="8094" y="124"/>
                  </a:lnTo>
                  <a:lnTo>
                    <a:pt x="7848" y="174"/>
                  </a:lnTo>
                  <a:lnTo>
                    <a:pt x="7576" y="272"/>
                  </a:lnTo>
                  <a:lnTo>
                    <a:pt x="7329" y="396"/>
                  </a:lnTo>
                  <a:lnTo>
                    <a:pt x="7058" y="519"/>
                  </a:lnTo>
                  <a:lnTo>
                    <a:pt x="6811" y="667"/>
                  </a:lnTo>
                  <a:lnTo>
                    <a:pt x="6540" y="840"/>
                  </a:lnTo>
                  <a:lnTo>
                    <a:pt x="6244" y="1037"/>
                  </a:lnTo>
                  <a:lnTo>
                    <a:pt x="5948" y="1185"/>
                  </a:lnTo>
                  <a:lnTo>
                    <a:pt x="5824" y="1259"/>
                  </a:lnTo>
                  <a:lnTo>
                    <a:pt x="5725" y="1333"/>
                  </a:lnTo>
                  <a:lnTo>
                    <a:pt x="5553" y="1481"/>
                  </a:lnTo>
                  <a:lnTo>
                    <a:pt x="5553" y="1506"/>
                  </a:lnTo>
                  <a:lnTo>
                    <a:pt x="5429" y="1358"/>
                  </a:lnTo>
                  <a:lnTo>
                    <a:pt x="5380" y="1259"/>
                  </a:lnTo>
                  <a:lnTo>
                    <a:pt x="5380" y="1185"/>
                  </a:lnTo>
                  <a:lnTo>
                    <a:pt x="5405" y="1136"/>
                  </a:lnTo>
                  <a:lnTo>
                    <a:pt x="5429" y="1087"/>
                  </a:lnTo>
                  <a:lnTo>
                    <a:pt x="5479" y="939"/>
                  </a:lnTo>
                  <a:lnTo>
                    <a:pt x="5528" y="791"/>
                  </a:lnTo>
                  <a:lnTo>
                    <a:pt x="5553" y="692"/>
                  </a:lnTo>
                  <a:lnTo>
                    <a:pt x="5553" y="593"/>
                  </a:lnTo>
                  <a:lnTo>
                    <a:pt x="5528" y="470"/>
                  </a:lnTo>
                  <a:lnTo>
                    <a:pt x="5479" y="371"/>
                  </a:lnTo>
                  <a:lnTo>
                    <a:pt x="5405" y="272"/>
                  </a:lnTo>
                  <a:lnTo>
                    <a:pt x="5331" y="174"/>
                  </a:lnTo>
                  <a:lnTo>
                    <a:pt x="5183" y="100"/>
                  </a:lnTo>
                  <a:lnTo>
                    <a:pt x="4985" y="26"/>
                  </a:lnTo>
                  <a:lnTo>
                    <a:pt x="4812" y="1"/>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5"/>
            <p:cNvSpPr/>
            <p:nvPr/>
          </p:nvSpPr>
          <p:spPr>
            <a:xfrm>
              <a:off x="4926476" y="1551965"/>
              <a:ext cx="514001" cy="548868"/>
            </a:xfrm>
            <a:custGeom>
              <a:avLst/>
              <a:gdLst/>
              <a:ahLst/>
              <a:cxnLst/>
              <a:rect l="l" t="t" r="r" b="b"/>
              <a:pathLst>
                <a:path w="25813" h="27564" extrusionOk="0">
                  <a:moveTo>
                    <a:pt x="7873" y="1"/>
                  </a:moveTo>
                  <a:lnTo>
                    <a:pt x="7700" y="50"/>
                  </a:lnTo>
                  <a:lnTo>
                    <a:pt x="7453" y="149"/>
                  </a:lnTo>
                  <a:lnTo>
                    <a:pt x="6417" y="617"/>
                  </a:lnTo>
                  <a:lnTo>
                    <a:pt x="5750" y="914"/>
                  </a:lnTo>
                  <a:lnTo>
                    <a:pt x="5454" y="1086"/>
                  </a:lnTo>
                  <a:lnTo>
                    <a:pt x="5158" y="1259"/>
                  </a:lnTo>
                  <a:lnTo>
                    <a:pt x="4887" y="1407"/>
                  </a:lnTo>
                  <a:lnTo>
                    <a:pt x="4640" y="1555"/>
                  </a:lnTo>
                  <a:lnTo>
                    <a:pt x="4369" y="1629"/>
                  </a:lnTo>
                  <a:lnTo>
                    <a:pt x="4245" y="1654"/>
                  </a:lnTo>
                  <a:lnTo>
                    <a:pt x="4122" y="1679"/>
                  </a:lnTo>
                  <a:lnTo>
                    <a:pt x="3900" y="1629"/>
                  </a:lnTo>
                  <a:lnTo>
                    <a:pt x="3653" y="1605"/>
                  </a:lnTo>
                  <a:lnTo>
                    <a:pt x="3480" y="1555"/>
                  </a:lnTo>
                  <a:lnTo>
                    <a:pt x="3308" y="1555"/>
                  </a:lnTo>
                  <a:lnTo>
                    <a:pt x="3110" y="1580"/>
                  </a:lnTo>
                  <a:lnTo>
                    <a:pt x="2937" y="1605"/>
                  </a:lnTo>
                  <a:lnTo>
                    <a:pt x="2839" y="1703"/>
                  </a:lnTo>
                  <a:lnTo>
                    <a:pt x="2691" y="1827"/>
                  </a:lnTo>
                  <a:lnTo>
                    <a:pt x="2592" y="1975"/>
                  </a:lnTo>
                  <a:lnTo>
                    <a:pt x="2493" y="2123"/>
                  </a:lnTo>
                  <a:lnTo>
                    <a:pt x="2419" y="2271"/>
                  </a:lnTo>
                  <a:lnTo>
                    <a:pt x="2370" y="2419"/>
                  </a:lnTo>
                  <a:lnTo>
                    <a:pt x="2345" y="2592"/>
                  </a:lnTo>
                  <a:lnTo>
                    <a:pt x="2345" y="2962"/>
                  </a:lnTo>
                  <a:lnTo>
                    <a:pt x="2345" y="4418"/>
                  </a:lnTo>
                  <a:lnTo>
                    <a:pt x="2345" y="5898"/>
                  </a:lnTo>
                  <a:lnTo>
                    <a:pt x="1876" y="6367"/>
                  </a:lnTo>
                  <a:lnTo>
                    <a:pt x="1728" y="6367"/>
                  </a:lnTo>
                  <a:lnTo>
                    <a:pt x="1580" y="6392"/>
                  </a:lnTo>
                  <a:lnTo>
                    <a:pt x="1531" y="6416"/>
                  </a:lnTo>
                  <a:lnTo>
                    <a:pt x="1481" y="6466"/>
                  </a:lnTo>
                  <a:lnTo>
                    <a:pt x="1432" y="6515"/>
                  </a:lnTo>
                  <a:lnTo>
                    <a:pt x="1383" y="6589"/>
                  </a:lnTo>
                  <a:lnTo>
                    <a:pt x="1235" y="6614"/>
                  </a:lnTo>
                  <a:lnTo>
                    <a:pt x="1111" y="6638"/>
                  </a:lnTo>
                  <a:lnTo>
                    <a:pt x="1062" y="6663"/>
                  </a:lnTo>
                  <a:lnTo>
                    <a:pt x="988" y="6712"/>
                  </a:lnTo>
                  <a:lnTo>
                    <a:pt x="939" y="6762"/>
                  </a:lnTo>
                  <a:lnTo>
                    <a:pt x="914" y="6836"/>
                  </a:lnTo>
                  <a:lnTo>
                    <a:pt x="766" y="6836"/>
                  </a:lnTo>
                  <a:lnTo>
                    <a:pt x="643" y="6885"/>
                  </a:lnTo>
                  <a:lnTo>
                    <a:pt x="568" y="6910"/>
                  </a:lnTo>
                  <a:lnTo>
                    <a:pt x="519" y="6935"/>
                  </a:lnTo>
                  <a:lnTo>
                    <a:pt x="470" y="7009"/>
                  </a:lnTo>
                  <a:lnTo>
                    <a:pt x="445" y="7083"/>
                  </a:lnTo>
                  <a:lnTo>
                    <a:pt x="445" y="7058"/>
                  </a:lnTo>
                  <a:lnTo>
                    <a:pt x="371" y="7157"/>
                  </a:lnTo>
                  <a:lnTo>
                    <a:pt x="297" y="7231"/>
                  </a:lnTo>
                  <a:lnTo>
                    <a:pt x="223" y="7428"/>
                  </a:lnTo>
                  <a:lnTo>
                    <a:pt x="174" y="7625"/>
                  </a:lnTo>
                  <a:lnTo>
                    <a:pt x="149" y="7848"/>
                  </a:lnTo>
                  <a:lnTo>
                    <a:pt x="124" y="8267"/>
                  </a:lnTo>
                  <a:lnTo>
                    <a:pt x="100" y="8489"/>
                  </a:lnTo>
                  <a:lnTo>
                    <a:pt x="26" y="8687"/>
                  </a:lnTo>
                  <a:lnTo>
                    <a:pt x="1" y="8785"/>
                  </a:lnTo>
                  <a:lnTo>
                    <a:pt x="26" y="8909"/>
                  </a:lnTo>
                  <a:lnTo>
                    <a:pt x="75" y="9007"/>
                  </a:lnTo>
                  <a:lnTo>
                    <a:pt x="149" y="9081"/>
                  </a:lnTo>
                  <a:lnTo>
                    <a:pt x="248" y="9155"/>
                  </a:lnTo>
                  <a:lnTo>
                    <a:pt x="371" y="9205"/>
                  </a:lnTo>
                  <a:lnTo>
                    <a:pt x="519" y="9229"/>
                  </a:lnTo>
                  <a:lnTo>
                    <a:pt x="667" y="9229"/>
                  </a:lnTo>
                  <a:lnTo>
                    <a:pt x="692" y="9600"/>
                  </a:lnTo>
                  <a:lnTo>
                    <a:pt x="717" y="9945"/>
                  </a:lnTo>
                  <a:lnTo>
                    <a:pt x="741" y="10315"/>
                  </a:lnTo>
                  <a:lnTo>
                    <a:pt x="741" y="10661"/>
                  </a:lnTo>
                  <a:lnTo>
                    <a:pt x="717" y="11130"/>
                  </a:lnTo>
                  <a:lnTo>
                    <a:pt x="692" y="11623"/>
                  </a:lnTo>
                  <a:lnTo>
                    <a:pt x="667" y="12092"/>
                  </a:lnTo>
                  <a:lnTo>
                    <a:pt x="643" y="12561"/>
                  </a:lnTo>
                  <a:lnTo>
                    <a:pt x="643" y="13030"/>
                  </a:lnTo>
                  <a:lnTo>
                    <a:pt x="667" y="13498"/>
                  </a:lnTo>
                  <a:lnTo>
                    <a:pt x="766" y="13967"/>
                  </a:lnTo>
                  <a:lnTo>
                    <a:pt x="840" y="14214"/>
                  </a:lnTo>
                  <a:lnTo>
                    <a:pt x="914" y="14436"/>
                  </a:lnTo>
                  <a:lnTo>
                    <a:pt x="914" y="14411"/>
                  </a:lnTo>
                  <a:lnTo>
                    <a:pt x="988" y="14559"/>
                  </a:lnTo>
                  <a:lnTo>
                    <a:pt x="1087" y="14683"/>
                  </a:lnTo>
                  <a:lnTo>
                    <a:pt x="1161" y="14708"/>
                  </a:lnTo>
                  <a:lnTo>
                    <a:pt x="1309" y="14708"/>
                  </a:lnTo>
                  <a:lnTo>
                    <a:pt x="1383" y="14683"/>
                  </a:lnTo>
                  <a:lnTo>
                    <a:pt x="1457" y="14782"/>
                  </a:lnTo>
                  <a:lnTo>
                    <a:pt x="1531" y="14856"/>
                  </a:lnTo>
                  <a:lnTo>
                    <a:pt x="1704" y="14979"/>
                  </a:lnTo>
                  <a:lnTo>
                    <a:pt x="1901" y="15053"/>
                  </a:lnTo>
                  <a:lnTo>
                    <a:pt x="2123" y="15127"/>
                  </a:lnTo>
                  <a:lnTo>
                    <a:pt x="2320" y="15201"/>
                  </a:lnTo>
                  <a:lnTo>
                    <a:pt x="2518" y="15300"/>
                  </a:lnTo>
                  <a:lnTo>
                    <a:pt x="2617" y="15349"/>
                  </a:lnTo>
                  <a:lnTo>
                    <a:pt x="2691" y="15423"/>
                  </a:lnTo>
                  <a:lnTo>
                    <a:pt x="2765" y="15497"/>
                  </a:lnTo>
                  <a:lnTo>
                    <a:pt x="2814" y="15621"/>
                  </a:lnTo>
                  <a:lnTo>
                    <a:pt x="3135" y="15793"/>
                  </a:lnTo>
                  <a:lnTo>
                    <a:pt x="3480" y="15991"/>
                  </a:lnTo>
                  <a:lnTo>
                    <a:pt x="3801" y="16163"/>
                  </a:lnTo>
                  <a:lnTo>
                    <a:pt x="4122" y="16361"/>
                  </a:lnTo>
                  <a:lnTo>
                    <a:pt x="4393" y="16608"/>
                  </a:lnTo>
                  <a:lnTo>
                    <a:pt x="4541" y="16731"/>
                  </a:lnTo>
                  <a:lnTo>
                    <a:pt x="4640" y="16879"/>
                  </a:lnTo>
                  <a:lnTo>
                    <a:pt x="4763" y="17027"/>
                  </a:lnTo>
                  <a:lnTo>
                    <a:pt x="4837" y="17200"/>
                  </a:lnTo>
                  <a:lnTo>
                    <a:pt x="4911" y="17397"/>
                  </a:lnTo>
                  <a:lnTo>
                    <a:pt x="4985" y="17619"/>
                  </a:lnTo>
                  <a:lnTo>
                    <a:pt x="5010" y="17669"/>
                  </a:lnTo>
                  <a:lnTo>
                    <a:pt x="5060" y="17718"/>
                  </a:lnTo>
                  <a:lnTo>
                    <a:pt x="5232" y="17817"/>
                  </a:lnTo>
                  <a:lnTo>
                    <a:pt x="5454" y="17915"/>
                  </a:lnTo>
                  <a:lnTo>
                    <a:pt x="5652" y="17989"/>
                  </a:lnTo>
                  <a:lnTo>
                    <a:pt x="5849" y="18162"/>
                  </a:lnTo>
                  <a:lnTo>
                    <a:pt x="6071" y="18335"/>
                  </a:lnTo>
                  <a:lnTo>
                    <a:pt x="6195" y="18409"/>
                  </a:lnTo>
                  <a:lnTo>
                    <a:pt x="6318" y="18458"/>
                  </a:lnTo>
                  <a:lnTo>
                    <a:pt x="6441" y="18483"/>
                  </a:lnTo>
                  <a:lnTo>
                    <a:pt x="6589" y="18458"/>
                  </a:lnTo>
                  <a:lnTo>
                    <a:pt x="6639" y="18606"/>
                  </a:lnTo>
                  <a:lnTo>
                    <a:pt x="6688" y="18705"/>
                  </a:lnTo>
                  <a:lnTo>
                    <a:pt x="6762" y="18804"/>
                  </a:lnTo>
                  <a:lnTo>
                    <a:pt x="6836" y="18878"/>
                  </a:lnTo>
                  <a:lnTo>
                    <a:pt x="6935" y="18927"/>
                  </a:lnTo>
                  <a:lnTo>
                    <a:pt x="7034" y="18952"/>
                  </a:lnTo>
                  <a:lnTo>
                    <a:pt x="7280" y="18952"/>
                  </a:lnTo>
                  <a:lnTo>
                    <a:pt x="7256" y="19051"/>
                  </a:lnTo>
                  <a:lnTo>
                    <a:pt x="7256" y="19125"/>
                  </a:lnTo>
                  <a:lnTo>
                    <a:pt x="7256" y="19174"/>
                  </a:lnTo>
                  <a:lnTo>
                    <a:pt x="7305" y="19223"/>
                  </a:lnTo>
                  <a:lnTo>
                    <a:pt x="7404" y="19322"/>
                  </a:lnTo>
                  <a:lnTo>
                    <a:pt x="7552" y="19396"/>
                  </a:lnTo>
                  <a:lnTo>
                    <a:pt x="7527" y="19988"/>
                  </a:lnTo>
                  <a:lnTo>
                    <a:pt x="7552" y="20284"/>
                  </a:lnTo>
                  <a:lnTo>
                    <a:pt x="7576" y="20556"/>
                  </a:lnTo>
                  <a:lnTo>
                    <a:pt x="7601" y="20778"/>
                  </a:lnTo>
                  <a:lnTo>
                    <a:pt x="7626" y="20926"/>
                  </a:lnTo>
                  <a:lnTo>
                    <a:pt x="7576" y="21074"/>
                  </a:lnTo>
                  <a:lnTo>
                    <a:pt x="7502" y="21173"/>
                  </a:lnTo>
                  <a:lnTo>
                    <a:pt x="7552" y="21617"/>
                  </a:lnTo>
                  <a:lnTo>
                    <a:pt x="7626" y="21691"/>
                  </a:lnTo>
                  <a:lnTo>
                    <a:pt x="7700" y="21765"/>
                  </a:lnTo>
                  <a:lnTo>
                    <a:pt x="7799" y="21938"/>
                  </a:lnTo>
                  <a:lnTo>
                    <a:pt x="7873" y="22110"/>
                  </a:lnTo>
                  <a:lnTo>
                    <a:pt x="7947" y="22184"/>
                  </a:lnTo>
                  <a:lnTo>
                    <a:pt x="8021" y="22234"/>
                  </a:lnTo>
                  <a:lnTo>
                    <a:pt x="8095" y="22382"/>
                  </a:lnTo>
                  <a:lnTo>
                    <a:pt x="8218" y="22456"/>
                  </a:lnTo>
                  <a:lnTo>
                    <a:pt x="8341" y="22505"/>
                  </a:lnTo>
                  <a:lnTo>
                    <a:pt x="8490" y="22505"/>
                  </a:lnTo>
                  <a:lnTo>
                    <a:pt x="8490" y="22481"/>
                  </a:lnTo>
                  <a:lnTo>
                    <a:pt x="8514" y="22505"/>
                  </a:lnTo>
                  <a:lnTo>
                    <a:pt x="8490" y="22505"/>
                  </a:lnTo>
                  <a:lnTo>
                    <a:pt x="8490" y="22949"/>
                  </a:lnTo>
                  <a:lnTo>
                    <a:pt x="8514" y="22925"/>
                  </a:lnTo>
                  <a:lnTo>
                    <a:pt x="8341" y="23122"/>
                  </a:lnTo>
                  <a:lnTo>
                    <a:pt x="8218" y="23344"/>
                  </a:lnTo>
                  <a:lnTo>
                    <a:pt x="8119" y="23566"/>
                  </a:lnTo>
                  <a:lnTo>
                    <a:pt x="8070" y="23813"/>
                  </a:lnTo>
                  <a:lnTo>
                    <a:pt x="8045" y="24060"/>
                  </a:lnTo>
                  <a:lnTo>
                    <a:pt x="8045" y="24307"/>
                  </a:lnTo>
                  <a:lnTo>
                    <a:pt x="8095" y="24578"/>
                  </a:lnTo>
                  <a:lnTo>
                    <a:pt x="8169" y="24825"/>
                  </a:lnTo>
                  <a:lnTo>
                    <a:pt x="8267" y="25072"/>
                  </a:lnTo>
                  <a:lnTo>
                    <a:pt x="8391" y="25294"/>
                  </a:lnTo>
                  <a:lnTo>
                    <a:pt x="8564" y="25516"/>
                  </a:lnTo>
                  <a:lnTo>
                    <a:pt x="8736" y="25713"/>
                  </a:lnTo>
                  <a:lnTo>
                    <a:pt x="8934" y="25886"/>
                  </a:lnTo>
                  <a:lnTo>
                    <a:pt x="9156" y="26059"/>
                  </a:lnTo>
                  <a:lnTo>
                    <a:pt x="9403" y="26182"/>
                  </a:lnTo>
                  <a:lnTo>
                    <a:pt x="9674" y="26281"/>
                  </a:lnTo>
                  <a:lnTo>
                    <a:pt x="9674" y="26256"/>
                  </a:lnTo>
                  <a:lnTo>
                    <a:pt x="9699" y="26281"/>
                  </a:lnTo>
                  <a:lnTo>
                    <a:pt x="9674" y="26281"/>
                  </a:lnTo>
                  <a:lnTo>
                    <a:pt x="9822" y="26429"/>
                  </a:lnTo>
                  <a:lnTo>
                    <a:pt x="9995" y="26503"/>
                  </a:lnTo>
                  <a:lnTo>
                    <a:pt x="10192" y="26552"/>
                  </a:lnTo>
                  <a:lnTo>
                    <a:pt x="10390" y="26527"/>
                  </a:lnTo>
                  <a:lnTo>
                    <a:pt x="10390" y="26503"/>
                  </a:lnTo>
                  <a:lnTo>
                    <a:pt x="10414" y="26527"/>
                  </a:lnTo>
                  <a:lnTo>
                    <a:pt x="10390" y="26527"/>
                  </a:lnTo>
                  <a:lnTo>
                    <a:pt x="10414" y="26750"/>
                  </a:lnTo>
                  <a:lnTo>
                    <a:pt x="10464" y="26947"/>
                  </a:lnTo>
                  <a:lnTo>
                    <a:pt x="10538" y="27144"/>
                  </a:lnTo>
                  <a:lnTo>
                    <a:pt x="10612" y="27317"/>
                  </a:lnTo>
                  <a:lnTo>
                    <a:pt x="10809" y="27416"/>
                  </a:lnTo>
                  <a:lnTo>
                    <a:pt x="11006" y="27490"/>
                  </a:lnTo>
                  <a:lnTo>
                    <a:pt x="11229" y="27539"/>
                  </a:lnTo>
                  <a:lnTo>
                    <a:pt x="11451" y="27564"/>
                  </a:lnTo>
                  <a:lnTo>
                    <a:pt x="11549" y="27514"/>
                  </a:lnTo>
                  <a:lnTo>
                    <a:pt x="11648" y="27465"/>
                  </a:lnTo>
                  <a:lnTo>
                    <a:pt x="11771" y="27416"/>
                  </a:lnTo>
                  <a:lnTo>
                    <a:pt x="11919" y="27416"/>
                  </a:lnTo>
                  <a:lnTo>
                    <a:pt x="17348" y="27095"/>
                  </a:lnTo>
                  <a:lnTo>
                    <a:pt x="22777" y="26774"/>
                  </a:lnTo>
                  <a:lnTo>
                    <a:pt x="23295" y="26750"/>
                  </a:lnTo>
                  <a:lnTo>
                    <a:pt x="23616" y="26750"/>
                  </a:lnTo>
                  <a:lnTo>
                    <a:pt x="23813" y="26774"/>
                  </a:lnTo>
                  <a:lnTo>
                    <a:pt x="23838" y="26651"/>
                  </a:lnTo>
                  <a:lnTo>
                    <a:pt x="23813" y="26379"/>
                  </a:lnTo>
                  <a:lnTo>
                    <a:pt x="23764" y="25516"/>
                  </a:lnTo>
                  <a:lnTo>
                    <a:pt x="23641" y="24627"/>
                  </a:lnTo>
                  <a:lnTo>
                    <a:pt x="23591" y="24307"/>
                  </a:lnTo>
                  <a:lnTo>
                    <a:pt x="23542" y="24109"/>
                  </a:lnTo>
                  <a:lnTo>
                    <a:pt x="23443" y="23862"/>
                  </a:lnTo>
                  <a:lnTo>
                    <a:pt x="23320" y="23517"/>
                  </a:lnTo>
                  <a:lnTo>
                    <a:pt x="23098" y="22875"/>
                  </a:lnTo>
                  <a:lnTo>
                    <a:pt x="22999" y="22555"/>
                  </a:lnTo>
                  <a:lnTo>
                    <a:pt x="22925" y="22234"/>
                  </a:lnTo>
                  <a:lnTo>
                    <a:pt x="22900" y="21938"/>
                  </a:lnTo>
                  <a:lnTo>
                    <a:pt x="22876" y="21666"/>
                  </a:lnTo>
                  <a:lnTo>
                    <a:pt x="22925" y="21419"/>
                  </a:lnTo>
                  <a:lnTo>
                    <a:pt x="22974" y="21296"/>
                  </a:lnTo>
                  <a:lnTo>
                    <a:pt x="23024" y="21197"/>
                  </a:lnTo>
                  <a:lnTo>
                    <a:pt x="23196" y="20852"/>
                  </a:lnTo>
                  <a:lnTo>
                    <a:pt x="23320" y="20531"/>
                  </a:lnTo>
                  <a:lnTo>
                    <a:pt x="23419" y="20186"/>
                  </a:lnTo>
                  <a:lnTo>
                    <a:pt x="23468" y="19840"/>
                  </a:lnTo>
                  <a:lnTo>
                    <a:pt x="23493" y="19495"/>
                  </a:lnTo>
                  <a:lnTo>
                    <a:pt x="23468" y="19149"/>
                  </a:lnTo>
                  <a:lnTo>
                    <a:pt x="23443" y="18483"/>
                  </a:lnTo>
                  <a:lnTo>
                    <a:pt x="23394" y="17792"/>
                  </a:lnTo>
                  <a:lnTo>
                    <a:pt x="23394" y="17471"/>
                  </a:lnTo>
                  <a:lnTo>
                    <a:pt x="23419" y="17175"/>
                  </a:lnTo>
                  <a:lnTo>
                    <a:pt x="23493" y="16904"/>
                  </a:lnTo>
                  <a:lnTo>
                    <a:pt x="23591" y="16632"/>
                  </a:lnTo>
                  <a:lnTo>
                    <a:pt x="23764" y="16361"/>
                  </a:lnTo>
                  <a:lnTo>
                    <a:pt x="23986" y="16114"/>
                  </a:lnTo>
                  <a:lnTo>
                    <a:pt x="24060" y="16040"/>
                  </a:lnTo>
                  <a:lnTo>
                    <a:pt x="24109" y="15941"/>
                  </a:lnTo>
                  <a:lnTo>
                    <a:pt x="24134" y="15818"/>
                  </a:lnTo>
                  <a:lnTo>
                    <a:pt x="24134" y="15719"/>
                  </a:lnTo>
                  <a:lnTo>
                    <a:pt x="24109" y="15423"/>
                  </a:lnTo>
                  <a:lnTo>
                    <a:pt x="24109" y="15127"/>
                  </a:lnTo>
                  <a:lnTo>
                    <a:pt x="24159" y="14831"/>
                  </a:lnTo>
                  <a:lnTo>
                    <a:pt x="24208" y="14559"/>
                  </a:lnTo>
                  <a:lnTo>
                    <a:pt x="24282" y="14263"/>
                  </a:lnTo>
                  <a:lnTo>
                    <a:pt x="24381" y="13967"/>
                  </a:lnTo>
                  <a:lnTo>
                    <a:pt x="24603" y="13400"/>
                  </a:lnTo>
                  <a:lnTo>
                    <a:pt x="24751" y="12956"/>
                  </a:lnTo>
                  <a:lnTo>
                    <a:pt x="24899" y="12511"/>
                  </a:lnTo>
                  <a:lnTo>
                    <a:pt x="25022" y="12043"/>
                  </a:lnTo>
                  <a:lnTo>
                    <a:pt x="25121" y="11549"/>
                  </a:lnTo>
                  <a:lnTo>
                    <a:pt x="25195" y="11426"/>
                  </a:lnTo>
                  <a:lnTo>
                    <a:pt x="25442" y="11055"/>
                  </a:lnTo>
                  <a:lnTo>
                    <a:pt x="25565" y="10858"/>
                  </a:lnTo>
                  <a:lnTo>
                    <a:pt x="25664" y="10636"/>
                  </a:lnTo>
                  <a:lnTo>
                    <a:pt x="25738" y="10389"/>
                  </a:lnTo>
                  <a:lnTo>
                    <a:pt x="25787" y="10142"/>
                  </a:lnTo>
                  <a:lnTo>
                    <a:pt x="25812" y="9871"/>
                  </a:lnTo>
                  <a:lnTo>
                    <a:pt x="25787" y="9575"/>
                  </a:lnTo>
                  <a:lnTo>
                    <a:pt x="25787" y="9476"/>
                  </a:lnTo>
                  <a:lnTo>
                    <a:pt x="25738" y="9402"/>
                  </a:lnTo>
                  <a:lnTo>
                    <a:pt x="25689" y="9328"/>
                  </a:lnTo>
                  <a:lnTo>
                    <a:pt x="25615" y="9254"/>
                  </a:lnTo>
                  <a:lnTo>
                    <a:pt x="25467" y="9205"/>
                  </a:lnTo>
                  <a:lnTo>
                    <a:pt x="25319" y="9180"/>
                  </a:lnTo>
                  <a:lnTo>
                    <a:pt x="25245" y="9180"/>
                  </a:lnTo>
                  <a:lnTo>
                    <a:pt x="25072" y="9205"/>
                  </a:lnTo>
                  <a:lnTo>
                    <a:pt x="24899" y="9279"/>
                  </a:lnTo>
                  <a:lnTo>
                    <a:pt x="24751" y="9328"/>
                  </a:lnTo>
                  <a:lnTo>
                    <a:pt x="24628" y="9402"/>
                  </a:lnTo>
                  <a:lnTo>
                    <a:pt x="24529" y="9501"/>
                  </a:lnTo>
                  <a:lnTo>
                    <a:pt x="24430" y="9600"/>
                  </a:lnTo>
                  <a:lnTo>
                    <a:pt x="24307" y="9797"/>
                  </a:lnTo>
                  <a:lnTo>
                    <a:pt x="24208" y="10019"/>
                  </a:lnTo>
                  <a:lnTo>
                    <a:pt x="24159" y="10216"/>
                  </a:lnTo>
                  <a:lnTo>
                    <a:pt x="24134" y="10414"/>
                  </a:lnTo>
                  <a:lnTo>
                    <a:pt x="24134" y="10587"/>
                  </a:lnTo>
                  <a:lnTo>
                    <a:pt x="24134" y="10784"/>
                  </a:lnTo>
                  <a:lnTo>
                    <a:pt x="24109" y="10932"/>
                  </a:lnTo>
                  <a:lnTo>
                    <a:pt x="21642" y="13400"/>
                  </a:lnTo>
                  <a:lnTo>
                    <a:pt x="21691" y="13128"/>
                  </a:lnTo>
                  <a:lnTo>
                    <a:pt x="21765" y="12882"/>
                  </a:lnTo>
                  <a:lnTo>
                    <a:pt x="21864" y="12635"/>
                  </a:lnTo>
                  <a:lnTo>
                    <a:pt x="21963" y="12413"/>
                  </a:lnTo>
                  <a:lnTo>
                    <a:pt x="22086" y="12191"/>
                  </a:lnTo>
                  <a:lnTo>
                    <a:pt x="22209" y="11993"/>
                  </a:lnTo>
                  <a:lnTo>
                    <a:pt x="22382" y="11820"/>
                  </a:lnTo>
                  <a:lnTo>
                    <a:pt x="22555" y="11648"/>
                  </a:lnTo>
                  <a:lnTo>
                    <a:pt x="22654" y="11549"/>
                  </a:lnTo>
                  <a:lnTo>
                    <a:pt x="22802" y="11401"/>
                  </a:lnTo>
                  <a:lnTo>
                    <a:pt x="22950" y="11253"/>
                  </a:lnTo>
                  <a:lnTo>
                    <a:pt x="23024" y="11154"/>
                  </a:lnTo>
                  <a:lnTo>
                    <a:pt x="23073" y="11031"/>
                  </a:lnTo>
                  <a:lnTo>
                    <a:pt x="23122" y="10907"/>
                  </a:lnTo>
                  <a:lnTo>
                    <a:pt x="23122" y="10784"/>
                  </a:lnTo>
                  <a:lnTo>
                    <a:pt x="23122" y="10710"/>
                  </a:lnTo>
                  <a:lnTo>
                    <a:pt x="22999" y="10784"/>
                  </a:lnTo>
                  <a:lnTo>
                    <a:pt x="22876" y="10833"/>
                  </a:lnTo>
                  <a:lnTo>
                    <a:pt x="22752" y="10858"/>
                  </a:lnTo>
                  <a:lnTo>
                    <a:pt x="22629" y="10858"/>
                  </a:lnTo>
                  <a:lnTo>
                    <a:pt x="22654" y="10759"/>
                  </a:lnTo>
                  <a:lnTo>
                    <a:pt x="22629" y="10661"/>
                  </a:lnTo>
                  <a:lnTo>
                    <a:pt x="22580" y="10537"/>
                  </a:lnTo>
                  <a:lnTo>
                    <a:pt x="22456" y="10389"/>
                  </a:lnTo>
                  <a:lnTo>
                    <a:pt x="22481" y="10389"/>
                  </a:lnTo>
                  <a:lnTo>
                    <a:pt x="22407" y="10291"/>
                  </a:lnTo>
                  <a:lnTo>
                    <a:pt x="22357" y="10192"/>
                  </a:lnTo>
                  <a:lnTo>
                    <a:pt x="22283" y="9945"/>
                  </a:lnTo>
                  <a:lnTo>
                    <a:pt x="22209" y="9698"/>
                  </a:lnTo>
                  <a:lnTo>
                    <a:pt x="22111" y="9452"/>
                  </a:lnTo>
                  <a:lnTo>
                    <a:pt x="22135" y="9377"/>
                  </a:lnTo>
                  <a:lnTo>
                    <a:pt x="22086" y="9377"/>
                  </a:lnTo>
                  <a:lnTo>
                    <a:pt x="21963" y="9229"/>
                  </a:lnTo>
                  <a:lnTo>
                    <a:pt x="21839" y="9131"/>
                  </a:lnTo>
                  <a:lnTo>
                    <a:pt x="21741" y="9081"/>
                  </a:lnTo>
                  <a:lnTo>
                    <a:pt x="21642" y="9057"/>
                  </a:lnTo>
                  <a:lnTo>
                    <a:pt x="21370" y="9032"/>
                  </a:lnTo>
                  <a:lnTo>
                    <a:pt x="21346" y="9007"/>
                  </a:lnTo>
                  <a:lnTo>
                    <a:pt x="21321" y="8958"/>
                  </a:lnTo>
                  <a:lnTo>
                    <a:pt x="21346" y="8711"/>
                  </a:lnTo>
                  <a:lnTo>
                    <a:pt x="21395" y="8440"/>
                  </a:lnTo>
                  <a:lnTo>
                    <a:pt x="21444" y="8168"/>
                  </a:lnTo>
                  <a:lnTo>
                    <a:pt x="21494" y="7946"/>
                  </a:lnTo>
                  <a:lnTo>
                    <a:pt x="21469" y="7749"/>
                  </a:lnTo>
                  <a:lnTo>
                    <a:pt x="21420" y="7551"/>
                  </a:lnTo>
                  <a:lnTo>
                    <a:pt x="21321" y="7403"/>
                  </a:lnTo>
                  <a:lnTo>
                    <a:pt x="21222" y="7231"/>
                  </a:lnTo>
                  <a:lnTo>
                    <a:pt x="21074" y="7083"/>
                  </a:lnTo>
                  <a:lnTo>
                    <a:pt x="20828" y="6737"/>
                  </a:lnTo>
                  <a:lnTo>
                    <a:pt x="20605" y="6490"/>
                  </a:lnTo>
                  <a:lnTo>
                    <a:pt x="20408" y="6293"/>
                  </a:lnTo>
                  <a:lnTo>
                    <a:pt x="20186" y="6120"/>
                  </a:lnTo>
                  <a:lnTo>
                    <a:pt x="19964" y="5997"/>
                  </a:lnTo>
                  <a:lnTo>
                    <a:pt x="19717" y="5898"/>
                  </a:lnTo>
                  <a:lnTo>
                    <a:pt x="19495" y="5824"/>
                  </a:lnTo>
                  <a:lnTo>
                    <a:pt x="19248" y="5775"/>
                  </a:lnTo>
                  <a:lnTo>
                    <a:pt x="19002" y="5725"/>
                  </a:lnTo>
                  <a:lnTo>
                    <a:pt x="18483" y="5701"/>
                  </a:lnTo>
                  <a:lnTo>
                    <a:pt x="17990" y="5651"/>
                  </a:lnTo>
                  <a:lnTo>
                    <a:pt x="17743" y="5627"/>
                  </a:lnTo>
                  <a:lnTo>
                    <a:pt x="17496" y="5577"/>
                  </a:lnTo>
                  <a:lnTo>
                    <a:pt x="17274" y="5503"/>
                  </a:lnTo>
                  <a:lnTo>
                    <a:pt x="17052" y="5429"/>
                  </a:lnTo>
                  <a:lnTo>
                    <a:pt x="17027" y="5429"/>
                  </a:lnTo>
                  <a:lnTo>
                    <a:pt x="16904" y="5355"/>
                  </a:lnTo>
                  <a:lnTo>
                    <a:pt x="16805" y="5257"/>
                  </a:lnTo>
                  <a:lnTo>
                    <a:pt x="16781" y="5183"/>
                  </a:lnTo>
                  <a:lnTo>
                    <a:pt x="16756" y="5133"/>
                  </a:lnTo>
                  <a:lnTo>
                    <a:pt x="16756" y="5059"/>
                  </a:lnTo>
                  <a:lnTo>
                    <a:pt x="16781" y="4960"/>
                  </a:lnTo>
                  <a:lnTo>
                    <a:pt x="16707" y="4985"/>
                  </a:lnTo>
                  <a:lnTo>
                    <a:pt x="16657" y="4960"/>
                  </a:lnTo>
                  <a:lnTo>
                    <a:pt x="16583" y="4911"/>
                  </a:lnTo>
                  <a:lnTo>
                    <a:pt x="16534" y="4837"/>
                  </a:lnTo>
                  <a:lnTo>
                    <a:pt x="16509" y="4738"/>
                  </a:lnTo>
                  <a:lnTo>
                    <a:pt x="14288" y="4418"/>
                  </a:lnTo>
                  <a:lnTo>
                    <a:pt x="12339" y="4072"/>
                  </a:lnTo>
                  <a:lnTo>
                    <a:pt x="12018" y="3998"/>
                  </a:lnTo>
                  <a:lnTo>
                    <a:pt x="11895" y="3949"/>
                  </a:lnTo>
                  <a:lnTo>
                    <a:pt x="11771" y="3875"/>
                  </a:lnTo>
                  <a:lnTo>
                    <a:pt x="11673" y="3776"/>
                  </a:lnTo>
                  <a:lnTo>
                    <a:pt x="11599" y="3653"/>
                  </a:lnTo>
                  <a:lnTo>
                    <a:pt x="11574" y="3505"/>
                  </a:lnTo>
                  <a:lnTo>
                    <a:pt x="11574" y="3307"/>
                  </a:lnTo>
                  <a:lnTo>
                    <a:pt x="11475" y="3282"/>
                  </a:lnTo>
                  <a:lnTo>
                    <a:pt x="11401" y="3233"/>
                  </a:lnTo>
                  <a:lnTo>
                    <a:pt x="11352" y="3184"/>
                  </a:lnTo>
                  <a:lnTo>
                    <a:pt x="11327" y="3110"/>
                  </a:lnTo>
                  <a:lnTo>
                    <a:pt x="11327" y="2986"/>
                  </a:lnTo>
                  <a:lnTo>
                    <a:pt x="11327" y="2814"/>
                  </a:lnTo>
                  <a:lnTo>
                    <a:pt x="11056" y="2838"/>
                  </a:lnTo>
                  <a:lnTo>
                    <a:pt x="10809" y="2814"/>
                  </a:lnTo>
                  <a:lnTo>
                    <a:pt x="10538" y="2764"/>
                  </a:lnTo>
                  <a:lnTo>
                    <a:pt x="10414" y="2715"/>
                  </a:lnTo>
                  <a:lnTo>
                    <a:pt x="10291" y="2641"/>
                  </a:lnTo>
                  <a:lnTo>
                    <a:pt x="10242" y="2542"/>
                  </a:lnTo>
                  <a:lnTo>
                    <a:pt x="10242" y="2443"/>
                  </a:lnTo>
                  <a:lnTo>
                    <a:pt x="10242" y="2369"/>
                  </a:lnTo>
                  <a:lnTo>
                    <a:pt x="10242" y="2271"/>
                  </a:lnTo>
                  <a:lnTo>
                    <a:pt x="10291" y="2197"/>
                  </a:lnTo>
                  <a:lnTo>
                    <a:pt x="10340" y="2123"/>
                  </a:lnTo>
                  <a:lnTo>
                    <a:pt x="10019" y="1950"/>
                  </a:lnTo>
                  <a:lnTo>
                    <a:pt x="9699" y="1827"/>
                  </a:lnTo>
                  <a:lnTo>
                    <a:pt x="9378" y="1753"/>
                  </a:lnTo>
                  <a:lnTo>
                    <a:pt x="9057" y="1728"/>
                  </a:lnTo>
                  <a:lnTo>
                    <a:pt x="8761" y="1753"/>
                  </a:lnTo>
                  <a:lnTo>
                    <a:pt x="8465" y="1802"/>
                  </a:lnTo>
                  <a:lnTo>
                    <a:pt x="8564" y="1580"/>
                  </a:lnTo>
                  <a:lnTo>
                    <a:pt x="8638" y="1358"/>
                  </a:lnTo>
                  <a:lnTo>
                    <a:pt x="8687" y="1308"/>
                  </a:lnTo>
                  <a:lnTo>
                    <a:pt x="8810" y="1111"/>
                  </a:lnTo>
                  <a:lnTo>
                    <a:pt x="8884" y="938"/>
                  </a:lnTo>
                  <a:lnTo>
                    <a:pt x="8909" y="790"/>
                  </a:lnTo>
                  <a:lnTo>
                    <a:pt x="8884" y="642"/>
                  </a:lnTo>
                  <a:lnTo>
                    <a:pt x="8835" y="519"/>
                  </a:lnTo>
                  <a:lnTo>
                    <a:pt x="8786" y="395"/>
                  </a:lnTo>
                  <a:lnTo>
                    <a:pt x="8712" y="297"/>
                  </a:lnTo>
                  <a:lnTo>
                    <a:pt x="8638" y="223"/>
                  </a:lnTo>
                  <a:lnTo>
                    <a:pt x="8490" y="124"/>
                  </a:lnTo>
                  <a:lnTo>
                    <a:pt x="8341" y="50"/>
                  </a:lnTo>
                  <a:lnTo>
                    <a:pt x="8193" y="1"/>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5"/>
            <p:cNvSpPr/>
            <p:nvPr/>
          </p:nvSpPr>
          <p:spPr>
            <a:xfrm>
              <a:off x="5782933" y="2637874"/>
              <a:ext cx="856954" cy="371985"/>
            </a:xfrm>
            <a:custGeom>
              <a:avLst/>
              <a:gdLst/>
              <a:ahLst/>
              <a:cxnLst/>
              <a:rect l="l" t="t" r="r" b="b"/>
              <a:pathLst>
                <a:path w="43036" h="18681" extrusionOk="0">
                  <a:moveTo>
                    <a:pt x="40617" y="1"/>
                  </a:moveTo>
                  <a:lnTo>
                    <a:pt x="40469" y="50"/>
                  </a:lnTo>
                  <a:lnTo>
                    <a:pt x="40321" y="100"/>
                  </a:lnTo>
                  <a:lnTo>
                    <a:pt x="40050" y="149"/>
                  </a:lnTo>
                  <a:lnTo>
                    <a:pt x="39902" y="174"/>
                  </a:lnTo>
                  <a:lnTo>
                    <a:pt x="39680" y="124"/>
                  </a:lnTo>
                  <a:lnTo>
                    <a:pt x="39457" y="100"/>
                  </a:lnTo>
                  <a:lnTo>
                    <a:pt x="39211" y="100"/>
                  </a:lnTo>
                  <a:lnTo>
                    <a:pt x="38939" y="149"/>
                  </a:lnTo>
                  <a:lnTo>
                    <a:pt x="34868" y="1087"/>
                  </a:lnTo>
                  <a:lnTo>
                    <a:pt x="32844" y="1555"/>
                  </a:lnTo>
                  <a:lnTo>
                    <a:pt x="30821" y="1975"/>
                  </a:lnTo>
                  <a:lnTo>
                    <a:pt x="28773" y="2370"/>
                  </a:lnTo>
                  <a:lnTo>
                    <a:pt x="26725" y="2740"/>
                  </a:lnTo>
                  <a:lnTo>
                    <a:pt x="24676" y="3085"/>
                  </a:lnTo>
                  <a:lnTo>
                    <a:pt x="22604" y="3357"/>
                  </a:lnTo>
                  <a:lnTo>
                    <a:pt x="21395" y="3530"/>
                  </a:lnTo>
                  <a:lnTo>
                    <a:pt x="20161" y="3702"/>
                  </a:lnTo>
                  <a:lnTo>
                    <a:pt x="17718" y="4097"/>
                  </a:lnTo>
                  <a:lnTo>
                    <a:pt x="16484" y="4270"/>
                  </a:lnTo>
                  <a:lnTo>
                    <a:pt x="15275" y="4418"/>
                  </a:lnTo>
                  <a:lnTo>
                    <a:pt x="14041" y="4517"/>
                  </a:lnTo>
                  <a:lnTo>
                    <a:pt x="12807" y="4566"/>
                  </a:lnTo>
                  <a:lnTo>
                    <a:pt x="12536" y="4591"/>
                  </a:lnTo>
                  <a:lnTo>
                    <a:pt x="12338" y="4665"/>
                  </a:lnTo>
                  <a:lnTo>
                    <a:pt x="12166" y="4788"/>
                  </a:lnTo>
                  <a:lnTo>
                    <a:pt x="12042" y="4936"/>
                  </a:lnTo>
                  <a:lnTo>
                    <a:pt x="11499" y="5010"/>
                  </a:lnTo>
                  <a:lnTo>
                    <a:pt x="11573" y="5109"/>
                  </a:lnTo>
                  <a:lnTo>
                    <a:pt x="11623" y="5257"/>
                  </a:lnTo>
                  <a:lnTo>
                    <a:pt x="11672" y="5430"/>
                  </a:lnTo>
                  <a:lnTo>
                    <a:pt x="11722" y="5627"/>
                  </a:lnTo>
                  <a:lnTo>
                    <a:pt x="11722" y="5800"/>
                  </a:lnTo>
                  <a:lnTo>
                    <a:pt x="11697" y="5973"/>
                  </a:lnTo>
                  <a:lnTo>
                    <a:pt x="11648" y="6145"/>
                  </a:lnTo>
                  <a:lnTo>
                    <a:pt x="11524" y="6293"/>
                  </a:lnTo>
                  <a:lnTo>
                    <a:pt x="11376" y="6417"/>
                  </a:lnTo>
                  <a:lnTo>
                    <a:pt x="11154" y="6540"/>
                  </a:lnTo>
                  <a:lnTo>
                    <a:pt x="11105" y="6565"/>
                  </a:lnTo>
                  <a:lnTo>
                    <a:pt x="11055" y="6639"/>
                  </a:lnTo>
                  <a:lnTo>
                    <a:pt x="10957" y="6762"/>
                  </a:lnTo>
                  <a:lnTo>
                    <a:pt x="10883" y="6812"/>
                  </a:lnTo>
                  <a:lnTo>
                    <a:pt x="10833" y="6861"/>
                  </a:lnTo>
                  <a:lnTo>
                    <a:pt x="10784" y="6910"/>
                  </a:lnTo>
                  <a:lnTo>
                    <a:pt x="10759" y="6960"/>
                  </a:lnTo>
                  <a:lnTo>
                    <a:pt x="10734" y="7108"/>
                  </a:lnTo>
                  <a:lnTo>
                    <a:pt x="10710" y="7256"/>
                  </a:lnTo>
                  <a:lnTo>
                    <a:pt x="10636" y="7280"/>
                  </a:lnTo>
                  <a:lnTo>
                    <a:pt x="10586" y="7330"/>
                  </a:lnTo>
                  <a:lnTo>
                    <a:pt x="10537" y="7379"/>
                  </a:lnTo>
                  <a:lnTo>
                    <a:pt x="10512" y="7453"/>
                  </a:lnTo>
                  <a:lnTo>
                    <a:pt x="10488" y="7601"/>
                  </a:lnTo>
                  <a:lnTo>
                    <a:pt x="10488" y="7749"/>
                  </a:lnTo>
                  <a:lnTo>
                    <a:pt x="10414" y="7799"/>
                  </a:lnTo>
                  <a:lnTo>
                    <a:pt x="10364" y="7848"/>
                  </a:lnTo>
                  <a:lnTo>
                    <a:pt x="10216" y="7922"/>
                  </a:lnTo>
                  <a:lnTo>
                    <a:pt x="10044" y="7947"/>
                  </a:lnTo>
                  <a:lnTo>
                    <a:pt x="9896" y="7947"/>
                  </a:lnTo>
                  <a:lnTo>
                    <a:pt x="9723" y="7971"/>
                  </a:lnTo>
                  <a:lnTo>
                    <a:pt x="9575" y="7996"/>
                  </a:lnTo>
                  <a:lnTo>
                    <a:pt x="9427" y="8070"/>
                  </a:lnTo>
                  <a:lnTo>
                    <a:pt x="9353" y="8119"/>
                  </a:lnTo>
                  <a:lnTo>
                    <a:pt x="9303" y="8193"/>
                  </a:lnTo>
                  <a:lnTo>
                    <a:pt x="9205" y="8218"/>
                  </a:lnTo>
                  <a:lnTo>
                    <a:pt x="9106" y="8243"/>
                  </a:lnTo>
                  <a:lnTo>
                    <a:pt x="9057" y="8267"/>
                  </a:lnTo>
                  <a:lnTo>
                    <a:pt x="9032" y="8292"/>
                  </a:lnTo>
                  <a:lnTo>
                    <a:pt x="9032" y="8341"/>
                  </a:lnTo>
                  <a:lnTo>
                    <a:pt x="9057" y="8415"/>
                  </a:lnTo>
                  <a:lnTo>
                    <a:pt x="8958" y="8391"/>
                  </a:lnTo>
                  <a:lnTo>
                    <a:pt x="8884" y="8391"/>
                  </a:lnTo>
                  <a:lnTo>
                    <a:pt x="8810" y="8415"/>
                  </a:lnTo>
                  <a:lnTo>
                    <a:pt x="8760" y="8440"/>
                  </a:lnTo>
                  <a:lnTo>
                    <a:pt x="8662" y="8539"/>
                  </a:lnTo>
                  <a:lnTo>
                    <a:pt x="8588" y="8687"/>
                  </a:lnTo>
                  <a:lnTo>
                    <a:pt x="8489" y="8736"/>
                  </a:lnTo>
                  <a:lnTo>
                    <a:pt x="8390" y="8786"/>
                  </a:lnTo>
                  <a:lnTo>
                    <a:pt x="8143" y="8860"/>
                  </a:lnTo>
                  <a:lnTo>
                    <a:pt x="7650" y="8958"/>
                  </a:lnTo>
                  <a:lnTo>
                    <a:pt x="7403" y="9032"/>
                  </a:lnTo>
                  <a:lnTo>
                    <a:pt x="7305" y="9082"/>
                  </a:lnTo>
                  <a:lnTo>
                    <a:pt x="7206" y="9131"/>
                  </a:lnTo>
                  <a:lnTo>
                    <a:pt x="7107" y="9230"/>
                  </a:lnTo>
                  <a:lnTo>
                    <a:pt x="7033" y="9328"/>
                  </a:lnTo>
                  <a:lnTo>
                    <a:pt x="6984" y="9452"/>
                  </a:lnTo>
                  <a:lnTo>
                    <a:pt x="6934" y="9600"/>
                  </a:lnTo>
                  <a:lnTo>
                    <a:pt x="6762" y="9600"/>
                  </a:lnTo>
                  <a:lnTo>
                    <a:pt x="6638" y="9625"/>
                  </a:lnTo>
                  <a:lnTo>
                    <a:pt x="6564" y="9649"/>
                  </a:lnTo>
                  <a:lnTo>
                    <a:pt x="6515" y="9699"/>
                  </a:lnTo>
                  <a:lnTo>
                    <a:pt x="6490" y="9773"/>
                  </a:lnTo>
                  <a:lnTo>
                    <a:pt x="6441" y="9871"/>
                  </a:lnTo>
                  <a:lnTo>
                    <a:pt x="6268" y="10069"/>
                  </a:lnTo>
                  <a:lnTo>
                    <a:pt x="6095" y="10266"/>
                  </a:lnTo>
                  <a:lnTo>
                    <a:pt x="6046" y="10390"/>
                  </a:lnTo>
                  <a:lnTo>
                    <a:pt x="5997" y="10513"/>
                  </a:lnTo>
                  <a:lnTo>
                    <a:pt x="5972" y="10636"/>
                  </a:lnTo>
                  <a:lnTo>
                    <a:pt x="5972" y="10784"/>
                  </a:lnTo>
                  <a:lnTo>
                    <a:pt x="5824" y="10784"/>
                  </a:lnTo>
                  <a:lnTo>
                    <a:pt x="5676" y="10809"/>
                  </a:lnTo>
                  <a:lnTo>
                    <a:pt x="5553" y="10834"/>
                  </a:lnTo>
                  <a:lnTo>
                    <a:pt x="5429" y="10858"/>
                  </a:lnTo>
                  <a:lnTo>
                    <a:pt x="5306" y="10932"/>
                  </a:lnTo>
                  <a:lnTo>
                    <a:pt x="5207" y="11006"/>
                  </a:lnTo>
                  <a:lnTo>
                    <a:pt x="5108" y="11130"/>
                  </a:lnTo>
                  <a:lnTo>
                    <a:pt x="5034" y="11278"/>
                  </a:lnTo>
                  <a:lnTo>
                    <a:pt x="4960" y="11253"/>
                  </a:lnTo>
                  <a:lnTo>
                    <a:pt x="4812" y="11253"/>
                  </a:lnTo>
                  <a:lnTo>
                    <a:pt x="4738" y="11303"/>
                  </a:lnTo>
                  <a:lnTo>
                    <a:pt x="4639" y="11401"/>
                  </a:lnTo>
                  <a:lnTo>
                    <a:pt x="4565" y="11525"/>
                  </a:lnTo>
                  <a:lnTo>
                    <a:pt x="4343" y="11747"/>
                  </a:lnTo>
                  <a:lnTo>
                    <a:pt x="3504" y="12018"/>
                  </a:lnTo>
                  <a:lnTo>
                    <a:pt x="3085" y="12166"/>
                  </a:lnTo>
                  <a:lnTo>
                    <a:pt x="2690" y="12314"/>
                  </a:lnTo>
                  <a:lnTo>
                    <a:pt x="2295" y="12487"/>
                  </a:lnTo>
                  <a:lnTo>
                    <a:pt x="2073" y="12561"/>
                  </a:lnTo>
                  <a:lnTo>
                    <a:pt x="1900" y="12660"/>
                  </a:lnTo>
                  <a:lnTo>
                    <a:pt x="1728" y="12783"/>
                  </a:lnTo>
                  <a:lnTo>
                    <a:pt x="1604" y="12956"/>
                  </a:lnTo>
                  <a:lnTo>
                    <a:pt x="1555" y="13030"/>
                  </a:lnTo>
                  <a:lnTo>
                    <a:pt x="1506" y="13153"/>
                  </a:lnTo>
                  <a:lnTo>
                    <a:pt x="1481" y="13277"/>
                  </a:lnTo>
                  <a:lnTo>
                    <a:pt x="1481" y="13400"/>
                  </a:lnTo>
                  <a:lnTo>
                    <a:pt x="1358" y="13499"/>
                  </a:lnTo>
                  <a:lnTo>
                    <a:pt x="1308" y="13573"/>
                  </a:lnTo>
                  <a:lnTo>
                    <a:pt x="1284" y="13671"/>
                  </a:lnTo>
                  <a:lnTo>
                    <a:pt x="1284" y="13770"/>
                  </a:lnTo>
                  <a:lnTo>
                    <a:pt x="1333" y="13968"/>
                  </a:lnTo>
                  <a:lnTo>
                    <a:pt x="1382" y="14165"/>
                  </a:lnTo>
                  <a:lnTo>
                    <a:pt x="1358" y="14387"/>
                  </a:lnTo>
                  <a:lnTo>
                    <a:pt x="1210" y="14412"/>
                  </a:lnTo>
                  <a:lnTo>
                    <a:pt x="1160" y="14436"/>
                  </a:lnTo>
                  <a:lnTo>
                    <a:pt x="1086" y="14486"/>
                  </a:lnTo>
                  <a:lnTo>
                    <a:pt x="987" y="14535"/>
                  </a:lnTo>
                  <a:lnTo>
                    <a:pt x="963" y="14560"/>
                  </a:lnTo>
                  <a:lnTo>
                    <a:pt x="938" y="14560"/>
                  </a:lnTo>
                  <a:lnTo>
                    <a:pt x="691" y="14807"/>
                  </a:lnTo>
                  <a:lnTo>
                    <a:pt x="543" y="14905"/>
                  </a:lnTo>
                  <a:lnTo>
                    <a:pt x="395" y="15004"/>
                  </a:lnTo>
                  <a:lnTo>
                    <a:pt x="222" y="15349"/>
                  </a:lnTo>
                  <a:lnTo>
                    <a:pt x="0" y="15670"/>
                  </a:lnTo>
                  <a:lnTo>
                    <a:pt x="74" y="15794"/>
                  </a:lnTo>
                  <a:lnTo>
                    <a:pt x="124" y="15917"/>
                  </a:lnTo>
                  <a:lnTo>
                    <a:pt x="222" y="16040"/>
                  </a:lnTo>
                  <a:lnTo>
                    <a:pt x="321" y="16139"/>
                  </a:lnTo>
                  <a:lnTo>
                    <a:pt x="445" y="16213"/>
                  </a:lnTo>
                  <a:lnTo>
                    <a:pt x="568" y="16262"/>
                  </a:lnTo>
                  <a:lnTo>
                    <a:pt x="716" y="16312"/>
                  </a:lnTo>
                  <a:lnTo>
                    <a:pt x="6663" y="15498"/>
                  </a:lnTo>
                  <a:lnTo>
                    <a:pt x="6934" y="15473"/>
                  </a:lnTo>
                  <a:lnTo>
                    <a:pt x="7058" y="15498"/>
                  </a:lnTo>
                  <a:lnTo>
                    <a:pt x="7156" y="15522"/>
                  </a:lnTo>
                  <a:lnTo>
                    <a:pt x="7206" y="15522"/>
                  </a:lnTo>
                  <a:lnTo>
                    <a:pt x="7305" y="15374"/>
                  </a:lnTo>
                  <a:lnTo>
                    <a:pt x="7403" y="15177"/>
                  </a:lnTo>
                  <a:lnTo>
                    <a:pt x="7527" y="15004"/>
                  </a:lnTo>
                  <a:lnTo>
                    <a:pt x="8440" y="14881"/>
                  </a:lnTo>
                  <a:lnTo>
                    <a:pt x="9525" y="14436"/>
                  </a:lnTo>
                  <a:lnTo>
                    <a:pt x="9599" y="14239"/>
                  </a:lnTo>
                  <a:lnTo>
                    <a:pt x="9624" y="14165"/>
                  </a:lnTo>
                  <a:lnTo>
                    <a:pt x="9698" y="14116"/>
                  </a:lnTo>
                  <a:lnTo>
                    <a:pt x="9747" y="14091"/>
                  </a:lnTo>
                  <a:lnTo>
                    <a:pt x="9920" y="14091"/>
                  </a:lnTo>
                  <a:lnTo>
                    <a:pt x="10019" y="14116"/>
                  </a:lnTo>
                  <a:lnTo>
                    <a:pt x="10068" y="13992"/>
                  </a:lnTo>
                  <a:lnTo>
                    <a:pt x="10118" y="13869"/>
                  </a:lnTo>
                  <a:lnTo>
                    <a:pt x="10192" y="13795"/>
                  </a:lnTo>
                  <a:lnTo>
                    <a:pt x="10266" y="13721"/>
                  </a:lnTo>
                  <a:lnTo>
                    <a:pt x="10364" y="13671"/>
                  </a:lnTo>
                  <a:lnTo>
                    <a:pt x="10488" y="13647"/>
                  </a:lnTo>
                  <a:lnTo>
                    <a:pt x="10734" y="13647"/>
                  </a:lnTo>
                  <a:lnTo>
                    <a:pt x="10734" y="13671"/>
                  </a:lnTo>
                  <a:lnTo>
                    <a:pt x="11253" y="13474"/>
                  </a:lnTo>
                  <a:lnTo>
                    <a:pt x="11746" y="13351"/>
                  </a:lnTo>
                  <a:lnTo>
                    <a:pt x="12264" y="13252"/>
                  </a:lnTo>
                  <a:lnTo>
                    <a:pt x="12783" y="13178"/>
                  </a:lnTo>
                  <a:lnTo>
                    <a:pt x="13301" y="13129"/>
                  </a:lnTo>
                  <a:lnTo>
                    <a:pt x="13819" y="13129"/>
                  </a:lnTo>
                  <a:lnTo>
                    <a:pt x="14337" y="13153"/>
                  </a:lnTo>
                  <a:lnTo>
                    <a:pt x="14880" y="13203"/>
                  </a:lnTo>
                  <a:lnTo>
                    <a:pt x="15941" y="12956"/>
                  </a:lnTo>
                  <a:lnTo>
                    <a:pt x="16435" y="12832"/>
                  </a:lnTo>
                  <a:lnTo>
                    <a:pt x="16953" y="12734"/>
                  </a:lnTo>
                  <a:lnTo>
                    <a:pt x="17668" y="12832"/>
                  </a:lnTo>
                  <a:lnTo>
                    <a:pt x="17989" y="12857"/>
                  </a:lnTo>
                  <a:lnTo>
                    <a:pt x="18137" y="12956"/>
                  </a:lnTo>
                  <a:lnTo>
                    <a:pt x="18261" y="13079"/>
                  </a:lnTo>
                  <a:lnTo>
                    <a:pt x="18409" y="13227"/>
                  </a:lnTo>
                  <a:lnTo>
                    <a:pt x="18532" y="13425"/>
                  </a:lnTo>
                  <a:lnTo>
                    <a:pt x="18631" y="13400"/>
                  </a:lnTo>
                  <a:lnTo>
                    <a:pt x="18705" y="13375"/>
                  </a:lnTo>
                  <a:lnTo>
                    <a:pt x="18779" y="13400"/>
                  </a:lnTo>
                  <a:lnTo>
                    <a:pt x="18853" y="13425"/>
                  </a:lnTo>
                  <a:lnTo>
                    <a:pt x="18902" y="13474"/>
                  </a:lnTo>
                  <a:lnTo>
                    <a:pt x="18952" y="13523"/>
                  </a:lnTo>
                  <a:lnTo>
                    <a:pt x="19026" y="13671"/>
                  </a:lnTo>
                  <a:lnTo>
                    <a:pt x="19124" y="13894"/>
                  </a:lnTo>
                  <a:lnTo>
                    <a:pt x="19272" y="14066"/>
                  </a:lnTo>
                  <a:lnTo>
                    <a:pt x="19396" y="14190"/>
                  </a:lnTo>
                  <a:lnTo>
                    <a:pt x="19569" y="14313"/>
                  </a:lnTo>
                  <a:lnTo>
                    <a:pt x="19569" y="14338"/>
                  </a:lnTo>
                  <a:lnTo>
                    <a:pt x="19593" y="14338"/>
                  </a:lnTo>
                  <a:lnTo>
                    <a:pt x="19741" y="14387"/>
                  </a:lnTo>
                  <a:lnTo>
                    <a:pt x="19865" y="14436"/>
                  </a:lnTo>
                  <a:lnTo>
                    <a:pt x="20013" y="14461"/>
                  </a:lnTo>
                  <a:lnTo>
                    <a:pt x="20161" y="14486"/>
                  </a:lnTo>
                  <a:lnTo>
                    <a:pt x="20309" y="14461"/>
                  </a:lnTo>
                  <a:lnTo>
                    <a:pt x="20482" y="14461"/>
                  </a:lnTo>
                  <a:lnTo>
                    <a:pt x="20827" y="14362"/>
                  </a:lnTo>
                  <a:lnTo>
                    <a:pt x="21024" y="14288"/>
                  </a:lnTo>
                  <a:lnTo>
                    <a:pt x="21271" y="14239"/>
                  </a:lnTo>
                  <a:lnTo>
                    <a:pt x="21370" y="14239"/>
                  </a:lnTo>
                  <a:lnTo>
                    <a:pt x="21493" y="14264"/>
                  </a:lnTo>
                  <a:lnTo>
                    <a:pt x="21592" y="14313"/>
                  </a:lnTo>
                  <a:lnTo>
                    <a:pt x="21715" y="14387"/>
                  </a:lnTo>
                  <a:lnTo>
                    <a:pt x="21913" y="14412"/>
                  </a:lnTo>
                  <a:lnTo>
                    <a:pt x="22135" y="14412"/>
                  </a:lnTo>
                  <a:lnTo>
                    <a:pt x="22332" y="14387"/>
                  </a:lnTo>
                  <a:lnTo>
                    <a:pt x="22505" y="14338"/>
                  </a:lnTo>
                  <a:lnTo>
                    <a:pt x="22776" y="14264"/>
                  </a:lnTo>
                  <a:lnTo>
                    <a:pt x="23147" y="14091"/>
                  </a:lnTo>
                  <a:lnTo>
                    <a:pt x="23443" y="13968"/>
                  </a:lnTo>
                  <a:lnTo>
                    <a:pt x="23763" y="13894"/>
                  </a:lnTo>
                  <a:lnTo>
                    <a:pt x="23961" y="13844"/>
                  </a:lnTo>
                  <a:lnTo>
                    <a:pt x="24158" y="13770"/>
                  </a:lnTo>
                  <a:lnTo>
                    <a:pt x="24331" y="13696"/>
                  </a:lnTo>
                  <a:lnTo>
                    <a:pt x="24528" y="13647"/>
                  </a:lnTo>
                  <a:lnTo>
                    <a:pt x="24726" y="13647"/>
                  </a:lnTo>
                  <a:lnTo>
                    <a:pt x="24800" y="13671"/>
                  </a:lnTo>
                  <a:lnTo>
                    <a:pt x="24874" y="13696"/>
                  </a:lnTo>
                  <a:lnTo>
                    <a:pt x="24973" y="13770"/>
                  </a:lnTo>
                  <a:lnTo>
                    <a:pt x="25047" y="13869"/>
                  </a:lnTo>
                  <a:lnTo>
                    <a:pt x="25121" y="13968"/>
                  </a:lnTo>
                  <a:lnTo>
                    <a:pt x="25170" y="14116"/>
                  </a:lnTo>
                  <a:lnTo>
                    <a:pt x="25441" y="14116"/>
                  </a:lnTo>
                  <a:lnTo>
                    <a:pt x="25540" y="14140"/>
                  </a:lnTo>
                  <a:lnTo>
                    <a:pt x="25639" y="14190"/>
                  </a:lnTo>
                  <a:lnTo>
                    <a:pt x="25713" y="14264"/>
                  </a:lnTo>
                  <a:lnTo>
                    <a:pt x="25787" y="14362"/>
                  </a:lnTo>
                  <a:lnTo>
                    <a:pt x="25836" y="14461"/>
                  </a:lnTo>
                  <a:lnTo>
                    <a:pt x="25886" y="14609"/>
                  </a:lnTo>
                  <a:lnTo>
                    <a:pt x="26034" y="14584"/>
                  </a:lnTo>
                  <a:lnTo>
                    <a:pt x="26182" y="14609"/>
                  </a:lnTo>
                  <a:lnTo>
                    <a:pt x="26280" y="14708"/>
                  </a:lnTo>
                  <a:lnTo>
                    <a:pt x="26354" y="14831"/>
                  </a:lnTo>
                  <a:lnTo>
                    <a:pt x="26552" y="14881"/>
                  </a:lnTo>
                  <a:lnTo>
                    <a:pt x="26725" y="14955"/>
                  </a:lnTo>
                  <a:lnTo>
                    <a:pt x="26774" y="15029"/>
                  </a:lnTo>
                  <a:lnTo>
                    <a:pt x="26823" y="15078"/>
                  </a:lnTo>
                  <a:lnTo>
                    <a:pt x="26848" y="15177"/>
                  </a:lnTo>
                  <a:lnTo>
                    <a:pt x="26848" y="15300"/>
                  </a:lnTo>
                  <a:lnTo>
                    <a:pt x="27095" y="15300"/>
                  </a:lnTo>
                  <a:lnTo>
                    <a:pt x="27218" y="15325"/>
                  </a:lnTo>
                  <a:lnTo>
                    <a:pt x="27292" y="15374"/>
                  </a:lnTo>
                  <a:lnTo>
                    <a:pt x="27391" y="15448"/>
                  </a:lnTo>
                  <a:lnTo>
                    <a:pt x="27440" y="15547"/>
                  </a:lnTo>
                  <a:lnTo>
                    <a:pt x="27514" y="15646"/>
                  </a:lnTo>
                  <a:lnTo>
                    <a:pt x="27539" y="15794"/>
                  </a:lnTo>
                  <a:lnTo>
                    <a:pt x="27712" y="15769"/>
                  </a:lnTo>
                  <a:lnTo>
                    <a:pt x="27835" y="15794"/>
                  </a:lnTo>
                  <a:lnTo>
                    <a:pt x="27934" y="15892"/>
                  </a:lnTo>
                  <a:lnTo>
                    <a:pt x="28032" y="16016"/>
                  </a:lnTo>
                  <a:lnTo>
                    <a:pt x="28205" y="16065"/>
                  </a:lnTo>
                  <a:lnTo>
                    <a:pt x="28378" y="16139"/>
                  </a:lnTo>
                  <a:lnTo>
                    <a:pt x="28427" y="16213"/>
                  </a:lnTo>
                  <a:lnTo>
                    <a:pt x="28477" y="16262"/>
                  </a:lnTo>
                  <a:lnTo>
                    <a:pt x="28501" y="16361"/>
                  </a:lnTo>
                  <a:lnTo>
                    <a:pt x="28501" y="16485"/>
                  </a:lnTo>
                  <a:lnTo>
                    <a:pt x="28748" y="16485"/>
                  </a:lnTo>
                  <a:lnTo>
                    <a:pt x="28871" y="16509"/>
                  </a:lnTo>
                  <a:lnTo>
                    <a:pt x="28970" y="16559"/>
                  </a:lnTo>
                  <a:lnTo>
                    <a:pt x="29044" y="16633"/>
                  </a:lnTo>
                  <a:lnTo>
                    <a:pt x="29118" y="16731"/>
                  </a:lnTo>
                  <a:lnTo>
                    <a:pt x="29168" y="16830"/>
                  </a:lnTo>
                  <a:lnTo>
                    <a:pt x="29192" y="16978"/>
                  </a:lnTo>
                  <a:lnTo>
                    <a:pt x="29365" y="16953"/>
                  </a:lnTo>
                  <a:lnTo>
                    <a:pt x="29488" y="16978"/>
                  </a:lnTo>
                  <a:lnTo>
                    <a:pt x="29587" y="17077"/>
                  </a:lnTo>
                  <a:lnTo>
                    <a:pt x="29686" y="17200"/>
                  </a:lnTo>
                  <a:lnTo>
                    <a:pt x="29858" y="17250"/>
                  </a:lnTo>
                  <a:lnTo>
                    <a:pt x="30031" y="17324"/>
                  </a:lnTo>
                  <a:lnTo>
                    <a:pt x="30081" y="17398"/>
                  </a:lnTo>
                  <a:lnTo>
                    <a:pt x="30130" y="17447"/>
                  </a:lnTo>
                  <a:lnTo>
                    <a:pt x="30155" y="17546"/>
                  </a:lnTo>
                  <a:lnTo>
                    <a:pt x="30155" y="17669"/>
                  </a:lnTo>
                  <a:lnTo>
                    <a:pt x="30426" y="17669"/>
                  </a:lnTo>
                  <a:lnTo>
                    <a:pt x="30525" y="17694"/>
                  </a:lnTo>
                  <a:lnTo>
                    <a:pt x="30623" y="17743"/>
                  </a:lnTo>
                  <a:lnTo>
                    <a:pt x="30697" y="17817"/>
                  </a:lnTo>
                  <a:lnTo>
                    <a:pt x="30771" y="17916"/>
                  </a:lnTo>
                  <a:lnTo>
                    <a:pt x="30821" y="18014"/>
                  </a:lnTo>
                  <a:lnTo>
                    <a:pt x="30870" y="18163"/>
                  </a:lnTo>
                  <a:lnTo>
                    <a:pt x="31117" y="18187"/>
                  </a:lnTo>
                  <a:lnTo>
                    <a:pt x="31388" y="18187"/>
                  </a:lnTo>
                  <a:lnTo>
                    <a:pt x="31413" y="18311"/>
                  </a:lnTo>
                  <a:lnTo>
                    <a:pt x="31438" y="18434"/>
                  </a:lnTo>
                  <a:lnTo>
                    <a:pt x="31438" y="18557"/>
                  </a:lnTo>
                  <a:lnTo>
                    <a:pt x="31388" y="18681"/>
                  </a:lnTo>
                  <a:lnTo>
                    <a:pt x="31438" y="18681"/>
                  </a:lnTo>
                  <a:lnTo>
                    <a:pt x="31833" y="18656"/>
                  </a:lnTo>
                  <a:lnTo>
                    <a:pt x="32227" y="18607"/>
                  </a:lnTo>
                  <a:lnTo>
                    <a:pt x="32992" y="18459"/>
                  </a:lnTo>
                  <a:lnTo>
                    <a:pt x="33486" y="18360"/>
                  </a:lnTo>
                  <a:lnTo>
                    <a:pt x="33733" y="18286"/>
                  </a:lnTo>
                  <a:lnTo>
                    <a:pt x="33955" y="18187"/>
                  </a:lnTo>
                  <a:lnTo>
                    <a:pt x="34152" y="18064"/>
                  </a:lnTo>
                  <a:lnTo>
                    <a:pt x="34325" y="17916"/>
                  </a:lnTo>
                  <a:lnTo>
                    <a:pt x="34448" y="17718"/>
                  </a:lnTo>
                  <a:lnTo>
                    <a:pt x="34547" y="17546"/>
                  </a:lnTo>
                  <a:lnTo>
                    <a:pt x="34621" y="17324"/>
                  </a:lnTo>
                  <a:lnTo>
                    <a:pt x="34646" y="17101"/>
                  </a:lnTo>
                  <a:lnTo>
                    <a:pt x="34646" y="16855"/>
                  </a:lnTo>
                  <a:lnTo>
                    <a:pt x="34670" y="16608"/>
                  </a:lnTo>
                  <a:lnTo>
                    <a:pt x="34720" y="16386"/>
                  </a:lnTo>
                  <a:lnTo>
                    <a:pt x="34769" y="16164"/>
                  </a:lnTo>
                  <a:lnTo>
                    <a:pt x="34843" y="15942"/>
                  </a:lnTo>
                  <a:lnTo>
                    <a:pt x="34942" y="15744"/>
                  </a:lnTo>
                  <a:lnTo>
                    <a:pt x="35139" y="15349"/>
                  </a:lnTo>
                  <a:lnTo>
                    <a:pt x="35411" y="14955"/>
                  </a:lnTo>
                  <a:lnTo>
                    <a:pt x="35707" y="14584"/>
                  </a:lnTo>
                  <a:lnTo>
                    <a:pt x="36348" y="13844"/>
                  </a:lnTo>
                  <a:lnTo>
                    <a:pt x="36644" y="13499"/>
                  </a:lnTo>
                  <a:lnTo>
                    <a:pt x="36990" y="13129"/>
                  </a:lnTo>
                  <a:lnTo>
                    <a:pt x="37360" y="12758"/>
                  </a:lnTo>
                  <a:lnTo>
                    <a:pt x="37705" y="12438"/>
                  </a:lnTo>
                  <a:lnTo>
                    <a:pt x="38076" y="12142"/>
                  </a:lnTo>
                  <a:lnTo>
                    <a:pt x="38446" y="11895"/>
                  </a:lnTo>
                  <a:lnTo>
                    <a:pt x="38643" y="11796"/>
                  </a:lnTo>
                  <a:lnTo>
                    <a:pt x="38865" y="11697"/>
                  </a:lnTo>
                  <a:lnTo>
                    <a:pt x="39087" y="11623"/>
                  </a:lnTo>
                  <a:lnTo>
                    <a:pt x="39309" y="11549"/>
                  </a:lnTo>
                  <a:lnTo>
                    <a:pt x="39556" y="11500"/>
                  </a:lnTo>
                  <a:lnTo>
                    <a:pt x="39803" y="11475"/>
                  </a:lnTo>
                  <a:lnTo>
                    <a:pt x="39951" y="11451"/>
                  </a:lnTo>
                  <a:lnTo>
                    <a:pt x="40099" y="11426"/>
                  </a:lnTo>
                  <a:lnTo>
                    <a:pt x="40222" y="11352"/>
                  </a:lnTo>
                  <a:lnTo>
                    <a:pt x="40370" y="11303"/>
                  </a:lnTo>
                  <a:lnTo>
                    <a:pt x="40494" y="11229"/>
                  </a:lnTo>
                  <a:lnTo>
                    <a:pt x="40593" y="11130"/>
                  </a:lnTo>
                  <a:lnTo>
                    <a:pt x="40790" y="10908"/>
                  </a:lnTo>
                  <a:lnTo>
                    <a:pt x="40963" y="10661"/>
                  </a:lnTo>
                  <a:lnTo>
                    <a:pt x="41086" y="10340"/>
                  </a:lnTo>
                  <a:lnTo>
                    <a:pt x="41185" y="9995"/>
                  </a:lnTo>
                  <a:lnTo>
                    <a:pt x="41234" y="9600"/>
                  </a:lnTo>
                  <a:lnTo>
                    <a:pt x="41209" y="9477"/>
                  </a:lnTo>
                  <a:lnTo>
                    <a:pt x="41185" y="9378"/>
                  </a:lnTo>
                  <a:lnTo>
                    <a:pt x="41111" y="9279"/>
                  </a:lnTo>
                  <a:lnTo>
                    <a:pt x="41037" y="9180"/>
                  </a:lnTo>
                  <a:lnTo>
                    <a:pt x="40889" y="9131"/>
                  </a:lnTo>
                  <a:lnTo>
                    <a:pt x="40741" y="9106"/>
                  </a:lnTo>
                  <a:lnTo>
                    <a:pt x="40667" y="9106"/>
                  </a:lnTo>
                  <a:lnTo>
                    <a:pt x="40593" y="9131"/>
                  </a:lnTo>
                  <a:lnTo>
                    <a:pt x="39902" y="9403"/>
                  </a:lnTo>
                  <a:lnTo>
                    <a:pt x="39457" y="9600"/>
                  </a:lnTo>
                  <a:lnTo>
                    <a:pt x="39556" y="9403"/>
                  </a:lnTo>
                  <a:lnTo>
                    <a:pt x="39630" y="9205"/>
                  </a:lnTo>
                  <a:lnTo>
                    <a:pt x="39704" y="8983"/>
                  </a:lnTo>
                  <a:lnTo>
                    <a:pt x="39754" y="8761"/>
                  </a:lnTo>
                  <a:lnTo>
                    <a:pt x="39803" y="8539"/>
                  </a:lnTo>
                  <a:lnTo>
                    <a:pt x="39803" y="8341"/>
                  </a:lnTo>
                  <a:lnTo>
                    <a:pt x="39803" y="8169"/>
                  </a:lnTo>
                  <a:lnTo>
                    <a:pt x="39778" y="8021"/>
                  </a:lnTo>
                  <a:lnTo>
                    <a:pt x="39729" y="7897"/>
                  </a:lnTo>
                  <a:lnTo>
                    <a:pt x="39655" y="7774"/>
                  </a:lnTo>
                  <a:lnTo>
                    <a:pt x="39581" y="7725"/>
                  </a:lnTo>
                  <a:lnTo>
                    <a:pt x="39507" y="7675"/>
                  </a:lnTo>
                  <a:lnTo>
                    <a:pt x="39334" y="7601"/>
                  </a:lnTo>
                  <a:lnTo>
                    <a:pt x="39285" y="7552"/>
                  </a:lnTo>
                  <a:lnTo>
                    <a:pt x="39260" y="7527"/>
                  </a:lnTo>
                  <a:lnTo>
                    <a:pt x="39235" y="7478"/>
                  </a:lnTo>
                  <a:lnTo>
                    <a:pt x="39235" y="7428"/>
                  </a:lnTo>
                  <a:lnTo>
                    <a:pt x="39285" y="7256"/>
                  </a:lnTo>
                  <a:lnTo>
                    <a:pt x="39408" y="7330"/>
                  </a:lnTo>
                  <a:lnTo>
                    <a:pt x="39532" y="7379"/>
                  </a:lnTo>
                  <a:lnTo>
                    <a:pt x="39803" y="7453"/>
                  </a:lnTo>
                  <a:lnTo>
                    <a:pt x="40050" y="7502"/>
                  </a:lnTo>
                  <a:lnTo>
                    <a:pt x="40296" y="7502"/>
                  </a:lnTo>
                  <a:lnTo>
                    <a:pt x="40617" y="7478"/>
                  </a:lnTo>
                  <a:lnTo>
                    <a:pt x="40913" y="7404"/>
                  </a:lnTo>
                  <a:lnTo>
                    <a:pt x="41234" y="7280"/>
                  </a:lnTo>
                  <a:lnTo>
                    <a:pt x="41530" y="7108"/>
                  </a:lnTo>
                  <a:lnTo>
                    <a:pt x="41802" y="6910"/>
                  </a:lnTo>
                  <a:lnTo>
                    <a:pt x="42073" y="6663"/>
                  </a:lnTo>
                  <a:lnTo>
                    <a:pt x="42320" y="6367"/>
                  </a:lnTo>
                  <a:lnTo>
                    <a:pt x="42542" y="6047"/>
                  </a:lnTo>
                  <a:lnTo>
                    <a:pt x="42739" y="5726"/>
                  </a:lnTo>
                  <a:lnTo>
                    <a:pt x="42863" y="5405"/>
                  </a:lnTo>
                  <a:lnTo>
                    <a:pt x="42961" y="5084"/>
                  </a:lnTo>
                  <a:lnTo>
                    <a:pt x="43011" y="4763"/>
                  </a:lnTo>
                  <a:lnTo>
                    <a:pt x="43036" y="4443"/>
                  </a:lnTo>
                  <a:lnTo>
                    <a:pt x="43011" y="4146"/>
                  </a:lnTo>
                  <a:lnTo>
                    <a:pt x="42961" y="3850"/>
                  </a:lnTo>
                  <a:lnTo>
                    <a:pt x="42838" y="3579"/>
                  </a:lnTo>
                  <a:lnTo>
                    <a:pt x="42764" y="3431"/>
                  </a:lnTo>
                  <a:lnTo>
                    <a:pt x="42665" y="3307"/>
                  </a:lnTo>
                  <a:lnTo>
                    <a:pt x="42567" y="3209"/>
                  </a:lnTo>
                  <a:lnTo>
                    <a:pt x="42468" y="3135"/>
                  </a:lnTo>
                  <a:lnTo>
                    <a:pt x="42369" y="3085"/>
                  </a:lnTo>
                  <a:lnTo>
                    <a:pt x="42295" y="3061"/>
                  </a:lnTo>
                  <a:lnTo>
                    <a:pt x="42123" y="3036"/>
                  </a:lnTo>
                  <a:lnTo>
                    <a:pt x="41925" y="3061"/>
                  </a:lnTo>
                  <a:lnTo>
                    <a:pt x="41826" y="3110"/>
                  </a:lnTo>
                  <a:lnTo>
                    <a:pt x="41728" y="3159"/>
                  </a:lnTo>
                  <a:lnTo>
                    <a:pt x="41629" y="3233"/>
                  </a:lnTo>
                  <a:lnTo>
                    <a:pt x="41530" y="3357"/>
                  </a:lnTo>
                  <a:lnTo>
                    <a:pt x="41432" y="3480"/>
                  </a:lnTo>
                  <a:lnTo>
                    <a:pt x="41333" y="3653"/>
                  </a:lnTo>
                  <a:lnTo>
                    <a:pt x="41308" y="3752"/>
                  </a:lnTo>
                  <a:lnTo>
                    <a:pt x="41185" y="3505"/>
                  </a:lnTo>
                  <a:lnTo>
                    <a:pt x="41111" y="3382"/>
                  </a:lnTo>
                  <a:lnTo>
                    <a:pt x="41012" y="3258"/>
                  </a:lnTo>
                  <a:lnTo>
                    <a:pt x="40889" y="3159"/>
                  </a:lnTo>
                  <a:lnTo>
                    <a:pt x="40741" y="3085"/>
                  </a:lnTo>
                  <a:lnTo>
                    <a:pt x="40568" y="3036"/>
                  </a:lnTo>
                  <a:lnTo>
                    <a:pt x="40395" y="3011"/>
                  </a:lnTo>
                  <a:lnTo>
                    <a:pt x="40198" y="3036"/>
                  </a:lnTo>
                  <a:lnTo>
                    <a:pt x="40025" y="3085"/>
                  </a:lnTo>
                  <a:lnTo>
                    <a:pt x="39655" y="3233"/>
                  </a:lnTo>
                  <a:lnTo>
                    <a:pt x="39186" y="3456"/>
                  </a:lnTo>
                  <a:lnTo>
                    <a:pt x="39433" y="3233"/>
                  </a:lnTo>
                  <a:lnTo>
                    <a:pt x="39655" y="3036"/>
                  </a:lnTo>
                  <a:lnTo>
                    <a:pt x="40000" y="2715"/>
                  </a:lnTo>
                  <a:lnTo>
                    <a:pt x="40173" y="2567"/>
                  </a:lnTo>
                  <a:lnTo>
                    <a:pt x="40346" y="2444"/>
                  </a:lnTo>
                  <a:lnTo>
                    <a:pt x="40519" y="2345"/>
                  </a:lnTo>
                  <a:lnTo>
                    <a:pt x="40716" y="2271"/>
                  </a:lnTo>
                  <a:lnTo>
                    <a:pt x="40913" y="2222"/>
                  </a:lnTo>
                  <a:lnTo>
                    <a:pt x="41135" y="2197"/>
                  </a:lnTo>
                  <a:lnTo>
                    <a:pt x="41358" y="2197"/>
                  </a:lnTo>
                  <a:lnTo>
                    <a:pt x="41481" y="2172"/>
                  </a:lnTo>
                  <a:lnTo>
                    <a:pt x="41580" y="2123"/>
                  </a:lnTo>
                  <a:lnTo>
                    <a:pt x="41703" y="2049"/>
                  </a:lnTo>
                  <a:lnTo>
                    <a:pt x="41802" y="1950"/>
                  </a:lnTo>
                  <a:lnTo>
                    <a:pt x="41876" y="1852"/>
                  </a:lnTo>
                  <a:lnTo>
                    <a:pt x="41925" y="1753"/>
                  </a:lnTo>
                  <a:lnTo>
                    <a:pt x="41974" y="1630"/>
                  </a:lnTo>
                  <a:lnTo>
                    <a:pt x="41999" y="1481"/>
                  </a:lnTo>
                  <a:lnTo>
                    <a:pt x="41999" y="1358"/>
                  </a:lnTo>
                  <a:lnTo>
                    <a:pt x="41999" y="1235"/>
                  </a:lnTo>
                  <a:lnTo>
                    <a:pt x="41950" y="1111"/>
                  </a:lnTo>
                  <a:lnTo>
                    <a:pt x="41900" y="1013"/>
                  </a:lnTo>
                  <a:lnTo>
                    <a:pt x="41826" y="914"/>
                  </a:lnTo>
                  <a:lnTo>
                    <a:pt x="41728" y="815"/>
                  </a:lnTo>
                  <a:lnTo>
                    <a:pt x="41604" y="741"/>
                  </a:lnTo>
                  <a:lnTo>
                    <a:pt x="41382" y="568"/>
                  </a:lnTo>
                  <a:lnTo>
                    <a:pt x="41135" y="371"/>
                  </a:lnTo>
                  <a:lnTo>
                    <a:pt x="40889" y="174"/>
                  </a:lnTo>
                  <a:lnTo>
                    <a:pt x="40617"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5"/>
            <p:cNvSpPr/>
            <p:nvPr/>
          </p:nvSpPr>
          <p:spPr>
            <a:xfrm>
              <a:off x="5119588" y="2993630"/>
              <a:ext cx="346438" cy="601935"/>
            </a:xfrm>
            <a:custGeom>
              <a:avLst/>
              <a:gdLst/>
              <a:ahLst/>
              <a:cxnLst/>
              <a:rect l="l" t="t" r="r" b="b"/>
              <a:pathLst>
                <a:path w="17398" h="30229" extrusionOk="0">
                  <a:moveTo>
                    <a:pt x="16040" y="0"/>
                  </a:moveTo>
                  <a:lnTo>
                    <a:pt x="8983" y="519"/>
                  </a:lnTo>
                  <a:lnTo>
                    <a:pt x="8366" y="593"/>
                  </a:lnTo>
                  <a:lnTo>
                    <a:pt x="7724" y="642"/>
                  </a:lnTo>
                  <a:lnTo>
                    <a:pt x="7428" y="642"/>
                  </a:lnTo>
                  <a:lnTo>
                    <a:pt x="7132" y="617"/>
                  </a:lnTo>
                  <a:lnTo>
                    <a:pt x="6861" y="568"/>
                  </a:lnTo>
                  <a:lnTo>
                    <a:pt x="6614" y="494"/>
                  </a:lnTo>
                  <a:lnTo>
                    <a:pt x="6342" y="543"/>
                  </a:lnTo>
                  <a:lnTo>
                    <a:pt x="6046" y="617"/>
                  </a:lnTo>
                  <a:lnTo>
                    <a:pt x="5800" y="691"/>
                  </a:lnTo>
                  <a:lnTo>
                    <a:pt x="5577" y="765"/>
                  </a:lnTo>
                  <a:lnTo>
                    <a:pt x="5158" y="1358"/>
                  </a:lnTo>
                  <a:lnTo>
                    <a:pt x="4714" y="1925"/>
                  </a:lnTo>
                  <a:lnTo>
                    <a:pt x="4590" y="2049"/>
                  </a:lnTo>
                  <a:lnTo>
                    <a:pt x="4492" y="2172"/>
                  </a:lnTo>
                  <a:lnTo>
                    <a:pt x="4393" y="2295"/>
                  </a:lnTo>
                  <a:lnTo>
                    <a:pt x="4344" y="2419"/>
                  </a:lnTo>
                  <a:lnTo>
                    <a:pt x="4294" y="2542"/>
                  </a:lnTo>
                  <a:lnTo>
                    <a:pt x="4270" y="2665"/>
                  </a:lnTo>
                  <a:lnTo>
                    <a:pt x="4245" y="2962"/>
                  </a:lnTo>
                  <a:lnTo>
                    <a:pt x="4245" y="3233"/>
                  </a:lnTo>
                  <a:lnTo>
                    <a:pt x="4270" y="3529"/>
                  </a:lnTo>
                  <a:lnTo>
                    <a:pt x="4270" y="3801"/>
                  </a:lnTo>
                  <a:lnTo>
                    <a:pt x="4245" y="4072"/>
                  </a:lnTo>
                  <a:lnTo>
                    <a:pt x="3776" y="4541"/>
                  </a:lnTo>
                  <a:lnTo>
                    <a:pt x="3603" y="4566"/>
                  </a:lnTo>
                  <a:lnTo>
                    <a:pt x="3455" y="4640"/>
                  </a:lnTo>
                  <a:lnTo>
                    <a:pt x="3332" y="4689"/>
                  </a:lnTo>
                  <a:lnTo>
                    <a:pt x="3209" y="4763"/>
                  </a:lnTo>
                  <a:lnTo>
                    <a:pt x="3110" y="4862"/>
                  </a:lnTo>
                  <a:lnTo>
                    <a:pt x="3011" y="4960"/>
                  </a:lnTo>
                  <a:lnTo>
                    <a:pt x="2888" y="5182"/>
                  </a:lnTo>
                  <a:lnTo>
                    <a:pt x="2789" y="5429"/>
                  </a:lnTo>
                  <a:lnTo>
                    <a:pt x="2715" y="5701"/>
                  </a:lnTo>
                  <a:lnTo>
                    <a:pt x="2592" y="6243"/>
                  </a:lnTo>
                  <a:lnTo>
                    <a:pt x="2567" y="6416"/>
                  </a:lnTo>
                  <a:lnTo>
                    <a:pt x="2493" y="6614"/>
                  </a:lnTo>
                  <a:lnTo>
                    <a:pt x="2419" y="6786"/>
                  </a:lnTo>
                  <a:lnTo>
                    <a:pt x="2320" y="6959"/>
                  </a:lnTo>
                  <a:lnTo>
                    <a:pt x="2123" y="7305"/>
                  </a:lnTo>
                  <a:lnTo>
                    <a:pt x="2024" y="7477"/>
                  </a:lnTo>
                  <a:lnTo>
                    <a:pt x="1975" y="7650"/>
                  </a:lnTo>
                  <a:lnTo>
                    <a:pt x="1925" y="7823"/>
                  </a:lnTo>
                  <a:lnTo>
                    <a:pt x="1925" y="7971"/>
                  </a:lnTo>
                  <a:lnTo>
                    <a:pt x="1975" y="8218"/>
                  </a:lnTo>
                  <a:lnTo>
                    <a:pt x="1999" y="8341"/>
                  </a:lnTo>
                  <a:lnTo>
                    <a:pt x="2073" y="8464"/>
                  </a:lnTo>
                  <a:lnTo>
                    <a:pt x="1827" y="8785"/>
                  </a:lnTo>
                  <a:lnTo>
                    <a:pt x="1605" y="8933"/>
                  </a:lnTo>
                  <a:lnTo>
                    <a:pt x="1407" y="9106"/>
                  </a:lnTo>
                  <a:lnTo>
                    <a:pt x="1210" y="9279"/>
                  </a:lnTo>
                  <a:lnTo>
                    <a:pt x="1062" y="9451"/>
                  </a:lnTo>
                  <a:lnTo>
                    <a:pt x="1012" y="9550"/>
                  </a:lnTo>
                  <a:lnTo>
                    <a:pt x="988" y="9649"/>
                  </a:lnTo>
                  <a:lnTo>
                    <a:pt x="963" y="9772"/>
                  </a:lnTo>
                  <a:lnTo>
                    <a:pt x="988" y="9896"/>
                  </a:lnTo>
                  <a:lnTo>
                    <a:pt x="1037" y="10019"/>
                  </a:lnTo>
                  <a:lnTo>
                    <a:pt x="1111" y="10167"/>
                  </a:lnTo>
                  <a:lnTo>
                    <a:pt x="1234" y="10315"/>
                  </a:lnTo>
                  <a:lnTo>
                    <a:pt x="1407" y="10463"/>
                  </a:lnTo>
                  <a:lnTo>
                    <a:pt x="1432" y="10759"/>
                  </a:lnTo>
                  <a:lnTo>
                    <a:pt x="1457" y="10907"/>
                  </a:lnTo>
                  <a:lnTo>
                    <a:pt x="1481" y="11031"/>
                  </a:lnTo>
                  <a:lnTo>
                    <a:pt x="1531" y="11154"/>
                  </a:lnTo>
                  <a:lnTo>
                    <a:pt x="1605" y="11253"/>
                  </a:lnTo>
                  <a:lnTo>
                    <a:pt x="1728" y="11351"/>
                  </a:lnTo>
                  <a:lnTo>
                    <a:pt x="1876" y="11425"/>
                  </a:lnTo>
                  <a:lnTo>
                    <a:pt x="1876" y="11722"/>
                  </a:lnTo>
                  <a:lnTo>
                    <a:pt x="1851" y="11993"/>
                  </a:lnTo>
                  <a:lnTo>
                    <a:pt x="1802" y="12339"/>
                  </a:lnTo>
                  <a:lnTo>
                    <a:pt x="1728" y="12635"/>
                  </a:lnTo>
                  <a:lnTo>
                    <a:pt x="1605" y="12881"/>
                  </a:lnTo>
                  <a:lnTo>
                    <a:pt x="1506" y="12980"/>
                  </a:lnTo>
                  <a:lnTo>
                    <a:pt x="1432" y="13079"/>
                  </a:lnTo>
                  <a:lnTo>
                    <a:pt x="1506" y="13597"/>
                  </a:lnTo>
                  <a:lnTo>
                    <a:pt x="1531" y="13770"/>
                  </a:lnTo>
                  <a:lnTo>
                    <a:pt x="1629" y="13868"/>
                  </a:lnTo>
                  <a:lnTo>
                    <a:pt x="1728" y="13967"/>
                  </a:lnTo>
                  <a:lnTo>
                    <a:pt x="1876" y="14239"/>
                  </a:lnTo>
                  <a:lnTo>
                    <a:pt x="1999" y="14535"/>
                  </a:lnTo>
                  <a:lnTo>
                    <a:pt x="2098" y="14855"/>
                  </a:lnTo>
                  <a:lnTo>
                    <a:pt x="2221" y="15546"/>
                  </a:lnTo>
                  <a:lnTo>
                    <a:pt x="2370" y="16213"/>
                  </a:lnTo>
                  <a:lnTo>
                    <a:pt x="2394" y="16262"/>
                  </a:lnTo>
                  <a:lnTo>
                    <a:pt x="2444" y="16311"/>
                  </a:lnTo>
                  <a:lnTo>
                    <a:pt x="2567" y="16385"/>
                  </a:lnTo>
                  <a:lnTo>
                    <a:pt x="2542" y="16558"/>
                  </a:lnTo>
                  <a:lnTo>
                    <a:pt x="2567" y="16706"/>
                  </a:lnTo>
                  <a:lnTo>
                    <a:pt x="2592" y="16756"/>
                  </a:lnTo>
                  <a:lnTo>
                    <a:pt x="2641" y="16805"/>
                  </a:lnTo>
                  <a:lnTo>
                    <a:pt x="2715" y="16854"/>
                  </a:lnTo>
                  <a:lnTo>
                    <a:pt x="2814" y="16879"/>
                  </a:lnTo>
                  <a:lnTo>
                    <a:pt x="2814" y="17027"/>
                  </a:lnTo>
                  <a:lnTo>
                    <a:pt x="2838" y="17175"/>
                  </a:lnTo>
                  <a:lnTo>
                    <a:pt x="2863" y="17496"/>
                  </a:lnTo>
                  <a:lnTo>
                    <a:pt x="2863" y="17644"/>
                  </a:lnTo>
                  <a:lnTo>
                    <a:pt x="2814" y="17792"/>
                  </a:lnTo>
                  <a:lnTo>
                    <a:pt x="2740" y="17915"/>
                  </a:lnTo>
                  <a:lnTo>
                    <a:pt x="2592" y="18039"/>
                  </a:lnTo>
                  <a:lnTo>
                    <a:pt x="2444" y="18088"/>
                  </a:lnTo>
                  <a:lnTo>
                    <a:pt x="2320" y="18162"/>
                  </a:lnTo>
                  <a:lnTo>
                    <a:pt x="2221" y="18236"/>
                  </a:lnTo>
                  <a:lnTo>
                    <a:pt x="2147" y="18335"/>
                  </a:lnTo>
                  <a:lnTo>
                    <a:pt x="2073" y="18434"/>
                  </a:lnTo>
                  <a:lnTo>
                    <a:pt x="2024" y="18532"/>
                  </a:lnTo>
                  <a:lnTo>
                    <a:pt x="1950" y="18754"/>
                  </a:lnTo>
                  <a:lnTo>
                    <a:pt x="1925" y="18976"/>
                  </a:lnTo>
                  <a:lnTo>
                    <a:pt x="1901" y="19223"/>
                  </a:lnTo>
                  <a:lnTo>
                    <a:pt x="1901" y="19470"/>
                  </a:lnTo>
                  <a:lnTo>
                    <a:pt x="1876" y="19692"/>
                  </a:lnTo>
                  <a:lnTo>
                    <a:pt x="1703" y="19791"/>
                  </a:lnTo>
                  <a:lnTo>
                    <a:pt x="1555" y="19914"/>
                  </a:lnTo>
                  <a:lnTo>
                    <a:pt x="1432" y="20037"/>
                  </a:lnTo>
                  <a:lnTo>
                    <a:pt x="1333" y="20186"/>
                  </a:lnTo>
                  <a:lnTo>
                    <a:pt x="1284" y="20358"/>
                  </a:lnTo>
                  <a:lnTo>
                    <a:pt x="1210" y="20531"/>
                  </a:lnTo>
                  <a:lnTo>
                    <a:pt x="1160" y="20901"/>
                  </a:lnTo>
                  <a:lnTo>
                    <a:pt x="889" y="21395"/>
                  </a:lnTo>
                  <a:lnTo>
                    <a:pt x="667" y="21888"/>
                  </a:lnTo>
                  <a:lnTo>
                    <a:pt x="494" y="22406"/>
                  </a:lnTo>
                  <a:lnTo>
                    <a:pt x="321" y="22925"/>
                  </a:lnTo>
                  <a:lnTo>
                    <a:pt x="198" y="23467"/>
                  </a:lnTo>
                  <a:lnTo>
                    <a:pt x="124" y="24010"/>
                  </a:lnTo>
                  <a:lnTo>
                    <a:pt x="50" y="24553"/>
                  </a:lnTo>
                  <a:lnTo>
                    <a:pt x="1" y="25121"/>
                  </a:lnTo>
                  <a:lnTo>
                    <a:pt x="1" y="25145"/>
                  </a:lnTo>
                  <a:lnTo>
                    <a:pt x="75" y="25269"/>
                  </a:lnTo>
                  <a:lnTo>
                    <a:pt x="124" y="25392"/>
                  </a:lnTo>
                  <a:lnTo>
                    <a:pt x="223" y="25516"/>
                  </a:lnTo>
                  <a:lnTo>
                    <a:pt x="346" y="25614"/>
                  </a:lnTo>
                  <a:lnTo>
                    <a:pt x="741" y="25590"/>
                  </a:lnTo>
                  <a:lnTo>
                    <a:pt x="1975" y="25590"/>
                  </a:lnTo>
                  <a:lnTo>
                    <a:pt x="2370" y="25565"/>
                  </a:lnTo>
                  <a:lnTo>
                    <a:pt x="2764" y="25491"/>
                  </a:lnTo>
                  <a:lnTo>
                    <a:pt x="2962" y="25442"/>
                  </a:lnTo>
                  <a:lnTo>
                    <a:pt x="3159" y="25368"/>
                  </a:lnTo>
                  <a:lnTo>
                    <a:pt x="3357" y="25269"/>
                  </a:lnTo>
                  <a:lnTo>
                    <a:pt x="3529" y="25170"/>
                  </a:lnTo>
                  <a:lnTo>
                    <a:pt x="5429" y="25170"/>
                  </a:lnTo>
                  <a:lnTo>
                    <a:pt x="5553" y="25294"/>
                  </a:lnTo>
                  <a:lnTo>
                    <a:pt x="5701" y="25368"/>
                  </a:lnTo>
                  <a:lnTo>
                    <a:pt x="5849" y="25392"/>
                  </a:lnTo>
                  <a:lnTo>
                    <a:pt x="5997" y="25417"/>
                  </a:lnTo>
                  <a:lnTo>
                    <a:pt x="6293" y="25368"/>
                  </a:lnTo>
                  <a:lnTo>
                    <a:pt x="6466" y="25343"/>
                  </a:lnTo>
                  <a:lnTo>
                    <a:pt x="6614" y="25318"/>
                  </a:lnTo>
                  <a:lnTo>
                    <a:pt x="7379" y="25294"/>
                  </a:lnTo>
                  <a:lnTo>
                    <a:pt x="8144" y="25269"/>
                  </a:lnTo>
                  <a:lnTo>
                    <a:pt x="9698" y="25170"/>
                  </a:lnTo>
                  <a:lnTo>
                    <a:pt x="9698" y="25219"/>
                  </a:lnTo>
                  <a:lnTo>
                    <a:pt x="9723" y="25244"/>
                  </a:lnTo>
                  <a:lnTo>
                    <a:pt x="9797" y="25269"/>
                  </a:lnTo>
                  <a:lnTo>
                    <a:pt x="9945" y="25269"/>
                  </a:lnTo>
                  <a:lnTo>
                    <a:pt x="9896" y="25368"/>
                  </a:lnTo>
                  <a:lnTo>
                    <a:pt x="9822" y="25442"/>
                  </a:lnTo>
                  <a:lnTo>
                    <a:pt x="9649" y="25614"/>
                  </a:lnTo>
                  <a:lnTo>
                    <a:pt x="9526" y="25762"/>
                  </a:lnTo>
                  <a:lnTo>
                    <a:pt x="9476" y="25836"/>
                  </a:lnTo>
                  <a:lnTo>
                    <a:pt x="9452" y="25935"/>
                  </a:lnTo>
                  <a:lnTo>
                    <a:pt x="9501" y="26034"/>
                  </a:lnTo>
                  <a:lnTo>
                    <a:pt x="9575" y="26182"/>
                  </a:lnTo>
                  <a:lnTo>
                    <a:pt x="9624" y="26355"/>
                  </a:lnTo>
                  <a:lnTo>
                    <a:pt x="9649" y="26552"/>
                  </a:lnTo>
                  <a:lnTo>
                    <a:pt x="9649" y="26725"/>
                  </a:lnTo>
                  <a:lnTo>
                    <a:pt x="9649" y="26823"/>
                  </a:lnTo>
                  <a:lnTo>
                    <a:pt x="9624" y="27218"/>
                  </a:lnTo>
                  <a:lnTo>
                    <a:pt x="9600" y="27490"/>
                  </a:lnTo>
                  <a:lnTo>
                    <a:pt x="9600" y="27588"/>
                  </a:lnTo>
                  <a:lnTo>
                    <a:pt x="9624" y="27761"/>
                  </a:lnTo>
                  <a:lnTo>
                    <a:pt x="9649" y="27934"/>
                  </a:lnTo>
                  <a:lnTo>
                    <a:pt x="9698" y="28082"/>
                  </a:lnTo>
                  <a:lnTo>
                    <a:pt x="9797" y="28230"/>
                  </a:lnTo>
                  <a:lnTo>
                    <a:pt x="9920" y="28353"/>
                  </a:lnTo>
                  <a:lnTo>
                    <a:pt x="10068" y="28477"/>
                  </a:lnTo>
                  <a:lnTo>
                    <a:pt x="10266" y="28575"/>
                  </a:lnTo>
                  <a:lnTo>
                    <a:pt x="10513" y="28649"/>
                  </a:lnTo>
                  <a:lnTo>
                    <a:pt x="10562" y="28699"/>
                  </a:lnTo>
                  <a:lnTo>
                    <a:pt x="10587" y="28798"/>
                  </a:lnTo>
                  <a:lnTo>
                    <a:pt x="10611" y="29069"/>
                  </a:lnTo>
                  <a:lnTo>
                    <a:pt x="10636" y="29414"/>
                  </a:lnTo>
                  <a:lnTo>
                    <a:pt x="10858" y="29587"/>
                  </a:lnTo>
                  <a:lnTo>
                    <a:pt x="11056" y="29686"/>
                  </a:lnTo>
                  <a:lnTo>
                    <a:pt x="11006" y="29809"/>
                  </a:lnTo>
                  <a:lnTo>
                    <a:pt x="10907" y="29908"/>
                  </a:lnTo>
                  <a:lnTo>
                    <a:pt x="10833" y="30007"/>
                  </a:lnTo>
                  <a:lnTo>
                    <a:pt x="10710" y="30056"/>
                  </a:lnTo>
                  <a:lnTo>
                    <a:pt x="10858" y="30130"/>
                  </a:lnTo>
                  <a:lnTo>
                    <a:pt x="11006" y="30179"/>
                  </a:lnTo>
                  <a:lnTo>
                    <a:pt x="11154" y="30204"/>
                  </a:lnTo>
                  <a:lnTo>
                    <a:pt x="11327" y="30229"/>
                  </a:lnTo>
                  <a:lnTo>
                    <a:pt x="11549" y="30204"/>
                  </a:lnTo>
                  <a:lnTo>
                    <a:pt x="11796" y="30130"/>
                  </a:lnTo>
                  <a:lnTo>
                    <a:pt x="12043" y="30007"/>
                  </a:lnTo>
                  <a:lnTo>
                    <a:pt x="12314" y="29834"/>
                  </a:lnTo>
                  <a:lnTo>
                    <a:pt x="12462" y="29735"/>
                  </a:lnTo>
                  <a:lnTo>
                    <a:pt x="12857" y="29464"/>
                  </a:lnTo>
                  <a:lnTo>
                    <a:pt x="13252" y="29242"/>
                  </a:lnTo>
                  <a:lnTo>
                    <a:pt x="13647" y="29069"/>
                  </a:lnTo>
                  <a:lnTo>
                    <a:pt x="14041" y="28921"/>
                  </a:lnTo>
                  <a:lnTo>
                    <a:pt x="14461" y="28798"/>
                  </a:lnTo>
                  <a:lnTo>
                    <a:pt x="14880" y="28699"/>
                  </a:lnTo>
                  <a:lnTo>
                    <a:pt x="15300" y="28649"/>
                  </a:lnTo>
                  <a:lnTo>
                    <a:pt x="15719" y="28625"/>
                  </a:lnTo>
                  <a:lnTo>
                    <a:pt x="16139" y="28649"/>
                  </a:lnTo>
                  <a:lnTo>
                    <a:pt x="16558" y="28699"/>
                  </a:lnTo>
                  <a:lnTo>
                    <a:pt x="16435" y="28575"/>
                  </a:lnTo>
                  <a:lnTo>
                    <a:pt x="16386" y="28501"/>
                  </a:lnTo>
                  <a:lnTo>
                    <a:pt x="16336" y="28403"/>
                  </a:lnTo>
                  <a:lnTo>
                    <a:pt x="16312" y="28304"/>
                  </a:lnTo>
                  <a:lnTo>
                    <a:pt x="16312" y="28205"/>
                  </a:lnTo>
                  <a:lnTo>
                    <a:pt x="16780" y="28255"/>
                  </a:lnTo>
                  <a:lnTo>
                    <a:pt x="16928" y="28131"/>
                  </a:lnTo>
                  <a:lnTo>
                    <a:pt x="16879" y="27662"/>
                  </a:lnTo>
                  <a:lnTo>
                    <a:pt x="16928" y="27638"/>
                  </a:lnTo>
                  <a:lnTo>
                    <a:pt x="17052" y="27662"/>
                  </a:lnTo>
                  <a:lnTo>
                    <a:pt x="17151" y="27712"/>
                  </a:lnTo>
                  <a:lnTo>
                    <a:pt x="17249" y="27786"/>
                  </a:lnTo>
                  <a:lnTo>
                    <a:pt x="17323" y="27860"/>
                  </a:lnTo>
                  <a:lnTo>
                    <a:pt x="17373" y="27983"/>
                  </a:lnTo>
                  <a:lnTo>
                    <a:pt x="17397" y="28107"/>
                  </a:lnTo>
                  <a:lnTo>
                    <a:pt x="17397" y="28057"/>
                  </a:lnTo>
                  <a:lnTo>
                    <a:pt x="17373" y="27835"/>
                  </a:lnTo>
                  <a:lnTo>
                    <a:pt x="17323" y="27761"/>
                  </a:lnTo>
                  <a:lnTo>
                    <a:pt x="17274" y="27662"/>
                  </a:lnTo>
                  <a:lnTo>
                    <a:pt x="17225" y="27539"/>
                  </a:lnTo>
                  <a:lnTo>
                    <a:pt x="17200" y="27391"/>
                  </a:lnTo>
                  <a:lnTo>
                    <a:pt x="17027" y="25960"/>
                  </a:lnTo>
                  <a:lnTo>
                    <a:pt x="16854" y="24529"/>
                  </a:lnTo>
                  <a:lnTo>
                    <a:pt x="17002" y="24504"/>
                  </a:lnTo>
                  <a:lnTo>
                    <a:pt x="16953" y="24257"/>
                  </a:lnTo>
                  <a:lnTo>
                    <a:pt x="16830" y="24282"/>
                  </a:lnTo>
                  <a:lnTo>
                    <a:pt x="16805" y="24282"/>
                  </a:lnTo>
                  <a:lnTo>
                    <a:pt x="16312" y="20901"/>
                  </a:lnTo>
                  <a:lnTo>
                    <a:pt x="16188" y="19865"/>
                  </a:lnTo>
                  <a:lnTo>
                    <a:pt x="16139" y="18828"/>
                  </a:lnTo>
                  <a:lnTo>
                    <a:pt x="16089" y="17792"/>
                  </a:lnTo>
                  <a:lnTo>
                    <a:pt x="16114" y="16756"/>
                  </a:lnTo>
                  <a:lnTo>
                    <a:pt x="16139" y="15744"/>
                  </a:lnTo>
                  <a:lnTo>
                    <a:pt x="16163" y="14707"/>
                  </a:lnTo>
                  <a:lnTo>
                    <a:pt x="16287" y="12635"/>
                  </a:lnTo>
                  <a:lnTo>
                    <a:pt x="16336" y="12190"/>
                  </a:lnTo>
                  <a:lnTo>
                    <a:pt x="16361" y="11746"/>
                  </a:lnTo>
                  <a:lnTo>
                    <a:pt x="16386" y="10858"/>
                  </a:lnTo>
                  <a:lnTo>
                    <a:pt x="16361" y="9970"/>
                  </a:lnTo>
                  <a:lnTo>
                    <a:pt x="16336" y="9057"/>
                  </a:lnTo>
                  <a:lnTo>
                    <a:pt x="16336" y="5108"/>
                  </a:lnTo>
                  <a:lnTo>
                    <a:pt x="16312" y="1160"/>
                  </a:lnTo>
                  <a:lnTo>
                    <a:pt x="16312" y="938"/>
                  </a:lnTo>
                  <a:lnTo>
                    <a:pt x="16336" y="765"/>
                  </a:lnTo>
                  <a:lnTo>
                    <a:pt x="16386" y="593"/>
                  </a:lnTo>
                  <a:lnTo>
                    <a:pt x="16460" y="469"/>
                  </a:lnTo>
                  <a:lnTo>
                    <a:pt x="16386" y="297"/>
                  </a:lnTo>
                  <a:lnTo>
                    <a:pt x="16262" y="148"/>
                  </a:lnTo>
                  <a:lnTo>
                    <a:pt x="16188" y="99"/>
                  </a:lnTo>
                  <a:lnTo>
                    <a:pt x="16040"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5"/>
            <p:cNvSpPr/>
            <p:nvPr/>
          </p:nvSpPr>
          <p:spPr>
            <a:xfrm>
              <a:off x="5876283" y="2336179"/>
              <a:ext cx="725273" cy="416211"/>
            </a:xfrm>
            <a:custGeom>
              <a:avLst/>
              <a:gdLst/>
              <a:ahLst/>
              <a:cxnLst/>
              <a:rect l="l" t="t" r="r" b="b"/>
              <a:pathLst>
                <a:path w="36423" h="20902" extrusionOk="0">
                  <a:moveTo>
                    <a:pt x="33437" y="12758"/>
                  </a:moveTo>
                  <a:lnTo>
                    <a:pt x="33338" y="12832"/>
                  </a:lnTo>
                  <a:lnTo>
                    <a:pt x="33289" y="12857"/>
                  </a:lnTo>
                  <a:lnTo>
                    <a:pt x="33240" y="12857"/>
                  </a:lnTo>
                  <a:lnTo>
                    <a:pt x="33437" y="12758"/>
                  </a:lnTo>
                  <a:close/>
                  <a:moveTo>
                    <a:pt x="9131" y="15522"/>
                  </a:moveTo>
                  <a:lnTo>
                    <a:pt x="9106" y="15547"/>
                  </a:lnTo>
                  <a:lnTo>
                    <a:pt x="9130" y="15524"/>
                  </a:lnTo>
                  <a:lnTo>
                    <a:pt x="9131" y="15522"/>
                  </a:lnTo>
                  <a:close/>
                  <a:moveTo>
                    <a:pt x="21469" y="1"/>
                  </a:moveTo>
                  <a:lnTo>
                    <a:pt x="21296" y="568"/>
                  </a:lnTo>
                  <a:lnTo>
                    <a:pt x="21124" y="1136"/>
                  </a:lnTo>
                  <a:lnTo>
                    <a:pt x="21074" y="1432"/>
                  </a:lnTo>
                  <a:lnTo>
                    <a:pt x="21000" y="1703"/>
                  </a:lnTo>
                  <a:lnTo>
                    <a:pt x="20976" y="1999"/>
                  </a:lnTo>
                  <a:lnTo>
                    <a:pt x="20951" y="2320"/>
                  </a:lnTo>
                  <a:lnTo>
                    <a:pt x="20951" y="2468"/>
                  </a:lnTo>
                  <a:lnTo>
                    <a:pt x="20902" y="2616"/>
                  </a:lnTo>
                  <a:lnTo>
                    <a:pt x="20803" y="2789"/>
                  </a:lnTo>
                  <a:lnTo>
                    <a:pt x="20655" y="2962"/>
                  </a:lnTo>
                  <a:lnTo>
                    <a:pt x="20482" y="3085"/>
                  </a:lnTo>
                  <a:lnTo>
                    <a:pt x="20309" y="3233"/>
                  </a:lnTo>
                  <a:lnTo>
                    <a:pt x="20285" y="3381"/>
                  </a:lnTo>
                  <a:lnTo>
                    <a:pt x="20235" y="3505"/>
                  </a:lnTo>
                  <a:lnTo>
                    <a:pt x="20161" y="3628"/>
                  </a:lnTo>
                  <a:lnTo>
                    <a:pt x="20087" y="3677"/>
                  </a:lnTo>
                  <a:lnTo>
                    <a:pt x="20013" y="3702"/>
                  </a:lnTo>
                  <a:lnTo>
                    <a:pt x="20013" y="3875"/>
                  </a:lnTo>
                  <a:lnTo>
                    <a:pt x="19988" y="4023"/>
                  </a:lnTo>
                  <a:lnTo>
                    <a:pt x="19939" y="4122"/>
                  </a:lnTo>
                  <a:lnTo>
                    <a:pt x="19890" y="4220"/>
                  </a:lnTo>
                  <a:lnTo>
                    <a:pt x="19816" y="4270"/>
                  </a:lnTo>
                  <a:lnTo>
                    <a:pt x="19742" y="4294"/>
                  </a:lnTo>
                  <a:lnTo>
                    <a:pt x="19668" y="4319"/>
                  </a:lnTo>
                  <a:lnTo>
                    <a:pt x="19594" y="4319"/>
                  </a:lnTo>
                  <a:lnTo>
                    <a:pt x="19396" y="4294"/>
                  </a:lnTo>
                  <a:lnTo>
                    <a:pt x="19199" y="4245"/>
                  </a:lnTo>
                  <a:lnTo>
                    <a:pt x="19001" y="4196"/>
                  </a:lnTo>
                  <a:lnTo>
                    <a:pt x="18829" y="4171"/>
                  </a:lnTo>
                  <a:lnTo>
                    <a:pt x="18557" y="5281"/>
                  </a:lnTo>
                  <a:lnTo>
                    <a:pt x="18434" y="5849"/>
                  </a:lnTo>
                  <a:lnTo>
                    <a:pt x="18236" y="6367"/>
                  </a:lnTo>
                  <a:lnTo>
                    <a:pt x="18138" y="6614"/>
                  </a:lnTo>
                  <a:lnTo>
                    <a:pt x="18014" y="6787"/>
                  </a:lnTo>
                  <a:lnTo>
                    <a:pt x="17891" y="6885"/>
                  </a:lnTo>
                  <a:lnTo>
                    <a:pt x="17768" y="6935"/>
                  </a:lnTo>
                  <a:lnTo>
                    <a:pt x="17620" y="6935"/>
                  </a:lnTo>
                  <a:lnTo>
                    <a:pt x="17472" y="6861"/>
                  </a:lnTo>
                  <a:lnTo>
                    <a:pt x="17323" y="6737"/>
                  </a:lnTo>
                  <a:lnTo>
                    <a:pt x="17175" y="6565"/>
                  </a:lnTo>
                  <a:lnTo>
                    <a:pt x="17077" y="6589"/>
                  </a:lnTo>
                  <a:lnTo>
                    <a:pt x="17003" y="6614"/>
                  </a:lnTo>
                  <a:lnTo>
                    <a:pt x="16929" y="6589"/>
                  </a:lnTo>
                  <a:lnTo>
                    <a:pt x="16855" y="6565"/>
                  </a:lnTo>
                  <a:lnTo>
                    <a:pt x="16756" y="6466"/>
                  </a:lnTo>
                  <a:lnTo>
                    <a:pt x="16657" y="6318"/>
                  </a:lnTo>
                  <a:lnTo>
                    <a:pt x="16410" y="6170"/>
                  </a:lnTo>
                  <a:lnTo>
                    <a:pt x="16287" y="6342"/>
                  </a:lnTo>
                  <a:lnTo>
                    <a:pt x="16213" y="6491"/>
                  </a:lnTo>
                  <a:lnTo>
                    <a:pt x="16040" y="6836"/>
                  </a:lnTo>
                  <a:lnTo>
                    <a:pt x="15942" y="7181"/>
                  </a:lnTo>
                  <a:lnTo>
                    <a:pt x="15843" y="7527"/>
                  </a:lnTo>
                  <a:lnTo>
                    <a:pt x="15720" y="8243"/>
                  </a:lnTo>
                  <a:lnTo>
                    <a:pt x="15621" y="8588"/>
                  </a:lnTo>
                  <a:lnTo>
                    <a:pt x="15522" y="8958"/>
                  </a:lnTo>
                  <a:lnTo>
                    <a:pt x="15448" y="9254"/>
                  </a:lnTo>
                  <a:lnTo>
                    <a:pt x="15374" y="9550"/>
                  </a:lnTo>
                  <a:lnTo>
                    <a:pt x="15300" y="9698"/>
                  </a:lnTo>
                  <a:lnTo>
                    <a:pt x="15251" y="9847"/>
                  </a:lnTo>
                  <a:lnTo>
                    <a:pt x="15152" y="9970"/>
                  </a:lnTo>
                  <a:lnTo>
                    <a:pt x="15053" y="10093"/>
                  </a:lnTo>
                  <a:lnTo>
                    <a:pt x="15029" y="10192"/>
                  </a:lnTo>
                  <a:lnTo>
                    <a:pt x="14979" y="10266"/>
                  </a:lnTo>
                  <a:lnTo>
                    <a:pt x="14930" y="10340"/>
                  </a:lnTo>
                  <a:lnTo>
                    <a:pt x="14807" y="10340"/>
                  </a:lnTo>
                  <a:lnTo>
                    <a:pt x="14807" y="10488"/>
                  </a:lnTo>
                  <a:lnTo>
                    <a:pt x="14807" y="10636"/>
                  </a:lnTo>
                  <a:lnTo>
                    <a:pt x="14757" y="10760"/>
                  </a:lnTo>
                  <a:lnTo>
                    <a:pt x="14708" y="10883"/>
                  </a:lnTo>
                  <a:lnTo>
                    <a:pt x="14634" y="10982"/>
                  </a:lnTo>
                  <a:lnTo>
                    <a:pt x="14560" y="11105"/>
                  </a:lnTo>
                  <a:lnTo>
                    <a:pt x="14338" y="11278"/>
                  </a:lnTo>
                  <a:lnTo>
                    <a:pt x="14313" y="11376"/>
                  </a:lnTo>
                  <a:lnTo>
                    <a:pt x="14288" y="11450"/>
                  </a:lnTo>
                  <a:lnTo>
                    <a:pt x="14313" y="11648"/>
                  </a:lnTo>
                  <a:lnTo>
                    <a:pt x="14338" y="11821"/>
                  </a:lnTo>
                  <a:lnTo>
                    <a:pt x="14412" y="11993"/>
                  </a:lnTo>
                  <a:lnTo>
                    <a:pt x="14461" y="12166"/>
                  </a:lnTo>
                  <a:lnTo>
                    <a:pt x="14486" y="12339"/>
                  </a:lnTo>
                  <a:lnTo>
                    <a:pt x="14461" y="12438"/>
                  </a:lnTo>
                  <a:lnTo>
                    <a:pt x="14436" y="12512"/>
                  </a:lnTo>
                  <a:lnTo>
                    <a:pt x="14412" y="12610"/>
                  </a:lnTo>
                  <a:lnTo>
                    <a:pt x="14338" y="12684"/>
                  </a:lnTo>
                  <a:lnTo>
                    <a:pt x="14362" y="12783"/>
                  </a:lnTo>
                  <a:lnTo>
                    <a:pt x="14362" y="12857"/>
                  </a:lnTo>
                  <a:lnTo>
                    <a:pt x="14362" y="12931"/>
                  </a:lnTo>
                  <a:lnTo>
                    <a:pt x="14313" y="13005"/>
                  </a:lnTo>
                  <a:lnTo>
                    <a:pt x="14239" y="13104"/>
                  </a:lnTo>
                  <a:lnTo>
                    <a:pt x="14091" y="13178"/>
                  </a:lnTo>
                  <a:lnTo>
                    <a:pt x="13844" y="13425"/>
                  </a:lnTo>
                  <a:lnTo>
                    <a:pt x="13819" y="13474"/>
                  </a:lnTo>
                  <a:lnTo>
                    <a:pt x="13770" y="13548"/>
                  </a:lnTo>
                  <a:lnTo>
                    <a:pt x="13449" y="13671"/>
                  </a:lnTo>
                  <a:lnTo>
                    <a:pt x="13129" y="13795"/>
                  </a:lnTo>
                  <a:lnTo>
                    <a:pt x="12808" y="13918"/>
                  </a:lnTo>
                  <a:lnTo>
                    <a:pt x="12512" y="14041"/>
                  </a:lnTo>
                  <a:lnTo>
                    <a:pt x="12191" y="14190"/>
                  </a:lnTo>
                  <a:lnTo>
                    <a:pt x="11919" y="14387"/>
                  </a:lnTo>
                  <a:lnTo>
                    <a:pt x="11796" y="14510"/>
                  </a:lnTo>
                  <a:lnTo>
                    <a:pt x="11673" y="14634"/>
                  </a:lnTo>
                  <a:lnTo>
                    <a:pt x="11549" y="14782"/>
                  </a:lnTo>
                  <a:lnTo>
                    <a:pt x="11451" y="14930"/>
                  </a:lnTo>
                  <a:lnTo>
                    <a:pt x="11377" y="15029"/>
                  </a:lnTo>
                  <a:lnTo>
                    <a:pt x="11278" y="15103"/>
                  </a:lnTo>
                  <a:lnTo>
                    <a:pt x="11179" y="15177"/>
                  </a:lnTo>
                  <a:lnTo>
                    <a:pt x="10932" y="15251"/>
                  </a:lnTo>
                  <a:lnTo>
                    <a:pt x="10661" y="15300"/>
                  </a:lnTo>
                  <a:lnTo>
                    <a:pt x="10389" y="15325"/>
                  </a:lnTo>
                  <a:lnTo>
                    <a:pt x="10241" y="15448"/>
                  </a:lnTo>
                  <a:lnTo>
                    <a:pt x="10118" y="15497"/>
                  </a:lnTo>
                  <a:lnTo>
                    <a:pt x="9995" y="15497"/>
                  </a:lnTo>
                  <a:lnTo>
                    <a:pt x="9921" y="15448"/>
                  </a:lnTo>
                  <a:lnTo>
                    <a:pt x="9822" y="15374"/>
                  </a:lnTo>
                  <a:lnTo>
                    <a:pt x="9748" y="15275"/>
                  </a:lnTo>
                  <a:lnTo>
                    <a:pt x="9600" y="15078"/>
                  </a:lnTo>
                  <a:lnTo>
                    <a:pt x="9130" y="15524"/>
                  </a:lnTo>
                  <a:lnTo>
                    <a:pt x="9057" y="15695"/>
                  </a:lnTo>
                  <a:lnTo>
                    <a:pt x="9008" y="15744"/>
                  </a:lnTo>
                  <a:lnTo>
                    <a:pt x="8958" y="15769"/>
                  </a:lnTo>
                  <a:lnTo>
                    <a:pt x="8884" y="15793"/>
                  </a:lnTo>
                  <a:lnTo>
                    <a:pt x="8810" y="15818"/>
                  </a:lnTo>
                  <a:lnTo>
                    <a:pt x="8736" y="15818"/>
                  </a:lnTo>
                  <a:lnTo>
                    <a:pt x="8637" y="15793"/>
                  </a:lnTo>
                  <a:lnTo>
                    <a:pt x="8514" y="15917"/>
                  </a:lnTo>
                  <a:lnTo>
                    <a:pt x="8415" y="15991"/>
                  </a:lnTo>
                  <a:lnTo>
                    <a:pt x="8292" y="16040"/>
                  </a:lnTo>
                  <a:lnTo>
                    <a:pt x="8169" y="16040"/>
                  </a:lnTo>
                  <a:lnTo>
                    <a:pt x="8045" y="16016"/>
                  </a:lnTo>
                  <a:lnTo>
                    <a:pt x="7947" y="15966"/>
                  </a:lnTo>
                  <a:lnTo>
                    <a:pt x="7823" y="15892"/>
                  </a:lnTo>
                  <a:lnTo>
                    <a:pt x="7700" y="15793"/>
                  </a:lnTo>
                  <a:lnTo>
                    <a:pt x="7601" y="15769"/>
                  </a:lnTo>
                  <a:lnTo>
                    <a:pt x="7502" y="15744"/>
                  </a:lnTo>
                  <a:lnTo>
                    <a:pt x="7478" y="15719"/>
                  </a:lnTo>
                  <a:lnTo>
                    <a:pt x="7428" y="15695"/>
                  </a:lnTo>
                  <a:lnTo>
                    <a:pt x="7428" y="15645"/>
                  </a:lnTo>
                  <a:lnTo>
                    <a:pt x="7453" y="15571"/>
                  </a:lnTo>
                  <a:lnTo>
                    <a:pt x="7453" y="15571"/>
                  </a:lnTo>
                  <a:lnTo>
                    <a:pt x="7354" y="15596"/>
                  </a:lnTo>
                  <a:lnTo>
                    <a:pt x="7182" y="15596"/>
                  </a:lnTo>
                  <a:lnTo>
                    <a:pt x="7108" y="15547"/>
                  </a:lnTo>
                  <a:lnTo>
                    <a:pt x="6984" y="15448"/>
                  </a:lnTo>
                  <a:lnTo>
                    <a:pt x="6885" y="15300"/>
                  </a:lnTo>
                  <a:lnTo>
                    <a:pt x="6491" y="14905"/>
                  </a:lnTo>
                  <a:lnTo>
                    <a:pt x="6022" y="14856"/>
                  </a:lnTo>
                  <a:lnTo>
                    <a:pt x="6046" y="14806"/>
                  </a:lnTo>
                  <a:lnTo>
                    <a:pt x="6046" y="14658"/>
                  </a:lnTo>
                  <a:lnTo>
                    <a:pt x="6046" y="14584"/>
                  </a:lnTo>
                  <a:lnTo>
                    <a:pt x="5898" y="14584"/>
                  </a:lnTo>
                  <a:lnTo>
                    <a:pt x="5800" y="14560"/>
                  </a:lnTo>
                  <a:lnTo>
                    <a:pt x="5726" y="14535"/>
                  </a:lnTo>
                  <a:lnTo>
                    <a:pt x="5676" y="14658"/>
                  </a:lnTo>
                  <a:lnTo>
                    <a:pt x="5602" y="14757"/>
                  </a:lnTo>
                  <a:lnTo>
                    <a:pt x="5504" y="14880"/>
                  </a:lnTo>
                  <a:lnTo>
                    <a:pt x="5405" y="14979"/>
                  </a:lnTo>
                  <a:lnTo>
                    <a:pt x="5208" y="15152"/>
                  </a:lnTo>
                  <a:lnTo>
                    <a:pt x="5010" y="15349"/>
                  </a:lnTo>
                  <a:lnTo>
                    <a:pt x="4640" y="15744"/>
                  </a:lnTo>
                  <a:lnTo>
                    <a:pt x="4566" y="15769"/>
                  </a:lnTo>
                  <a:lnTo>
                    <a:pt x="4517" y="15818"/>
                  </a:lnTo>
                  <a:lnTo>
                    <a:pt x="4418" y="15942"/>
                  </a:lnTo>
                  <a:lnTo>
                    <a:pt x="4344" y="16016"/>
                  </a:lnTo>
                  <a:lnTo>
                    <a:pt x="3998" y="16312"/>
                  </a:lnTo>
                  <a:lnTo>
                    <a:pt x="3974" y="16336"/>
                  </a:lnTo>
                  <a:lnTo>
                    <a:pt x="3480" y="16756"/>
                  </a:lnTo>
                  <a:lnTo>
                    <a:pt x="3258" y="16978"/>
                  </a:lnTo>
                  <a:lnTo>
                    <a:pt x="3036" y="17225"/>
                  </a:lnTo>
                  <a:lnTo>
                    <a:pt x="2839" y="17471"/>
                  </a:lnTo>
                  <a:lnTo>
                    <a:pt x="2666" y="17743"/>
                  </a:lnTo>
                  <a:lnTo>
                    <a:pt x="2518" y="18014"/>
                  </a:lnTo>
                  <a:lnTo>
                    <a:pt x="2394" y="18310"/>
                  </a:lnTo>
                  <a:lnTo>
                    <a:pt x="2394" y="18335"/>
                  </a:lnTo>
                  <a:lnTo>
                    <a:pt x="2123" y="18607"/>
                  </a:lnTo>
                  <a:lnTo>
                    <a:pt x="1827" y="18878"/>
                  </a:lnTo>
                  <a:lnTo>
                    <a:pt x="1531" y="19149"/>
                  </a:lnTo>
                  <a:lnTo>
                    <a:pt x="1210" y="19372"/>
                  </a:lnTo>
                  <a:lnTo>
                    <a:pt x="963" y="19569"/>
                  </a:lnTo>
                  <a:lnTo>
                    <a:pt x="692" y="19766"/>
                  </a:lnTo>
                  <a:lnTo>
                    <a:pt x="445" y="19964"/>
                  </a:lnTo>
                  <a:lnTo>
                    <a:pt x="248" y="20210"/>
                  </a:lnTo>
                  <a:lnTo>
                    <a:pt x="1" y="20309"/>
                  </a:lnTo>
                  <a:lnTo>
                    <a:pt x="1" y="20408"/>
                  </a:lnTo>
                  <a:lnTo>
                    <a:pt x="50" y="20531"/>
                  </a:lnTo>
                  <a:lnTo>
                    <a:pt x="100" y="20655"/>
                  </a:lnTo>
                  <a:lnTo>
                    <a:pt x="174" y="20753"/>
                  </a:lnTo>
                  <a:lnTo>
                    <a:pt x="272" y="20827"/>
                  </a:lnTo>
                  <a:lnTo>
                    <a:pt x="371" y="20901"/>
                  </a:lnTo>
                  <a:lnTo>
                    <a:pt x="1753" y="20704"/>
                  </a:lnTo>
                  <a:lnTo>
                    <a:pt x="3159" y="20507"/>
                  </a:lnTo>
                  <a:lnTo>
                    <a:pt x="4541" y="20334"/>
                  </a:lnTo>
                  <a:lnTo>
                    <a:pt x="5257" y="20285"/>
                  </a:lnTo>
                  <a:lnTo>
                    <a:pt x="5948" y="20235"/>
                  </a:lnTo>
                  <a:lnTo>
                    <a:pt x="6046" y="20235"/>
                  </a:lnTo>
                  <a:lnTo>
                    <a:pt x="6170" y="20186"/>
                  </a:lnTo>
                  <a:lnTo>
                    <a:pt x="6392" y="20136"/>
                  </a:lnTo>
                  <a:lnTo>
                    <a:pt x="6515" y="20112"/>
                  </a:lnTo>
                  <a:lnTo>
                    <a:pt x="6614" y="20087"/>
                  </a:lnTo>
                  <a:lnTo>
                    <a:pt x="6713" y="20112"/>
                  </a:lnTo>
                  <a:lnTo>
                    <a:pt x="6811" y="20161"/>
                  </a:lnTo>
                  <a:lnTo>
                    <a:pt x="7354" y="20087"/>
                  </a:lnTo>
                  <a:lnTo>
                    <a:pt x="7478" y="19939"/>
                  </a:lnTo>
                  <a:lnTo>
                    <a:pt x="7650" y="19816"/>
                  </a:lnTo>
                  <a:lnTo>
                    <a:pt x="7848" y="19742"/>
                  </a:lnTo>
                  <a:lnTo>
                    <a:pt x="8119" y="19717"/>
                  </a:lnTo>
                  <a:lnTo>
                    <a:pt x="9353" y="19668"/>
                  </a:lnTo>
                  <a:lnTo>
                    <a:pt x="10587" y="19569"/>
                  </a:lnTo>
                  <a:lnTo>
                    <a:pt x="11796" y="19421"/>
                  </a:lnTo>
                  <a:lnTo>
                    <a:pt x="13030" y="19248"/>
                  </a:lnTo>
                  <a:lnTo>
                    <a:pt x="15473" y="18853"/>
                  </a:lnTo>
                  <a:lnTo>
                    <a:pt x="16707" y="18681"/>
                  </a:lnTo>
                  <a:lnTo>
                    <a:pt x="17916" y="18508"/>
                  </a:lnTo>
                  <a:lnTo>
                    <a:pt x="19988" y="18236"/>
                  </a:lnTo>
                  <a:lnTo>
                    <a:pt x="22037" y="17891"/>
                  </a:lnTo>
                  <a:lnTo>
                    <a:pt x="24085" y="17521"/>
                  </a:lnTo>
                  <a:lnTo>
                    <a:pt x="26133" y="17126"/>
                  </a:lnTo>
                  <a:lnTo>
                    <a:pt x="28156" y="16706"/>
                  </a:lnTo>
                  <a:lnTo>
                    <a:pt x="30180" y="16238"/>
                  </a:lnTo>
                  <a:lnTo>
                    <a:pt x="34251" y="15300"/>
                  </a:lnTo>
                  <a:lnTo>
                    <a:pt x="34523" y="15251"/>
                  </a:lnTo>
                  <a:lnTo>
                    <a:pt x="34769" y="15251"/>
                  </a:lnTo>
                  <a:lnTo>
                    <a:pt x="34992" y="15275"/>
                  </a:lnTo>
                  <a:lnTo>
                    <a:pt x="35214" y="15325"/>
                  </a:lnTo>
                  <a:lnTo>
                    <a:pt x="35362" y="15300"/>
                  </a:lnTo>
                  <a:lnTo>
                    <a:pt x="35633" y="15251"/>
                  </a:lnTo>
                  <a:lnTo>
                    <a:pt x="35781" y="15201"/>
                  </a:lnTo>
                  <a:lnTo>
                    <a:pt x="35929" y="15152"/>
                  </a:lnTo>
                  <a:lnTo>
                    <a:pt x="36028" y="15078"/>
                  </a:lnTo>
                  <a:lnTo>
                    <a:pt x="36127" y="15029"/>
                  </a:lnTo>
                  <a:lnTo>
                    <a:pt x="36225" y="14930"/>
                  </a:lnTo>
                  <a:lnTo>
                    <a:pt x="36299" y="14831"/>
                  </a:lnTo>
                  <a:lnTo>
                    <a:pt x="36373" y="14634"/>
                  </a:lnTo>
                  <a:lnTo>
                    <a:pt x="36423" y="14436"/>
                  </a:lnTo>
                  <a:lnTo>
                    <a:pt x="36423" y="14214"/>
                  </a:lnTo>
                  <a:lnTo>
                    <a:pt x="36373" y="13967"/>
                  </a:lnTo>
                  <a:lnTo>
                    <a:pt x="36324" y="13819"/>
                  </a:lnTo>
                  <a:lnTo>
                    <a:pt x="36275" y="13622"/>
                  </a:lnTo>
                  <a:lnTo>
                    <a:pt x="36201" y="13400"/>
                  </a:lnTo>
                  <a:lnTo>
                    <a:pt x="36102" y="13178"/>
                  </a:lnTo>
                  <a:lnTo>
                    <a:pt x="35979" y="12956"/>
                  </a:lnTo>
                  <a:lnTo>
                    <a:pt x="35781" y="12758"/>
                  </a:lnTo>
                  <a:lnTo>
                    <a:pt x="35682" y="12660"/>
                  </a:lnTo>
                  <a:lnTo>
                    <a:pt x="35559" y="12586"/>
                  </a:lnTo>
                  <a:lnTo>
                    <a:pt x="35411" y="12536"/>
                  </a:lnTo>
                  <a:lnTo>
                    <a:pt x="35263" y="12487"/>
                  </a:lnTo>
                  <a:lnTo>
                    <a:pt x="35090" y="12462"/>
                  </a:lnTo>
                  <a:lnTo>
                    <a:pt x="34893" y="12438"/>
                  </a:lnTo>
                  <a:lnTo>
                    <a:pt x="34695" y="12462"/>
                  </a:lnTo>
                  <a:lnTo>
                    <a:pt x="34498" y="12462"/>
                  </a:lnTo>
                  <a:lnTo>
                    <a:pt x="34276" y="12487"/>
                  </a:lnTo>
                  <a:lnTo>
                    <a:pt x="34054" y="12512"/>
                  </a:lnTo>
                  <a:lnTo>
                    <a:pt x="33807" y="12586"/>
                  </a:lnTo>
                  <a:lnTo>
                    <a:pt x="33585" y="12684"/>
                  </a:lnTo>
                  <a:lnTo>
                    <a:pt x="33708" y="12586"/>
                  </a:lnTo>
                  <a:lnTo>
                    <a:pt x="33807" y="12462"/>
                  </a:lnTo>
                  <a:lnTo>
                    <a:pt x="33881" y="12339"/>
                  </a:lnTo>
                  <a:lnTo>
                    <a:pt x="33930" y="12166"/>
                  </a:lnTo>
                  <a:lnTo>
                    <a:pt x="33930" y="12018"/>
                  </a:lnTo>
                  <a:lnTo>
                    <a:pt x="33881" y="11870"/>
                  </a:lnTo>
                  <a:lnTo>
                    <a:pt x="33832" y="11722"/>
                  </a:lnTo>
                  <a:lnTo>
                    <a:pt x="33733" y="11599"/>
                  </a:lnTo>
                  <a:lnTo>
                    <a:pt x="33610" y="11475"/>
                  </a:lnTo>
                  <a:lnTo>
                    <a:pt x="33412" y="11376"/>
                  </a:lnTo>
                  <a:lnTo>
                    <a:pt x="33215" y="11302"/>
                  </a:lnTo>
                  <a:lnTo>
                    <a:pt x="32993" y="11278"/>
                  </a:lnTo>
                  <a:lnTo>
                    <a:pt x="32869" y="11253"/>
                  </a:lnTo>
                  <a:lnTo>
                    <a:pt x="32993" y="11031"/>
                  </a:lnTo>
                  <a:lnTo>
                    <a:pt x="33042" y="10858"/>
                  </a:lnTo>
                  <a:lnTo>
                    <a:pt x="33067" y="10784"/>
                  </a:lnTo>
                  <a:lnTo>
                    <a:pt x="33314" y="10784"/>
                  </a:lnTo>
                  <a:lnTo>
                    <a:pt x="33486" y="10735"/>
                  </a:lnTo>
                  <a:lnTo>
                    <a:pt x="33610" y="10661"/>
                  </a:lnTo>
                  <a:lnTo>
                    <a:pt x="33708" y="10587"/>
                  </a:lnTo>
                  <a:lnTo>
                    <a:pt x="33807" y="10488"/>
                  </a:lnTo>
                  <a:lnTo>
                    <a:pt x="33856" y="10389"/>
                  </a:lnTo>
                  <a:lnTo>
                    <a:pt x="33930" y="10192"/>
                  </a:lnTo>
                  <a:lnTo>
                    <a:pt x="33955" y="10069"/>
                  </a:lnTo>
                  <a:lnTo>
                    <a:pt x="33930" y="9945"/>
                  </a:lnTo>
                  <a:lnTo>
                    <a:pt x="33881" y="9847"/>
                  </a:lnTo>
                  <a:lnTo>
                    <a:pt x="33807" y="9748"/>
                  </a:lnTo>
                  <a:lnTo>
                    <a:pt x="33585" y="9501"/>
                  </a:lnTo>
                  <a:lnTo>
                    <a:pt x="33437" y="9328"/>
                  </a:lnTo>
                  <a:lnTo>
                    <a:pt x="33314" y="9156"/>
                  </a:lnTo>
                  <a:lnTo>
                    <a:pt x="33240" y="8958"/>
                  </a:lnTo>
                  <a:lnTo>
                    <a:pt x="33190" y="8761"/>
                  </a:lnTo>
                  <a:lnTo>
                    <a:pt x="33190" y="8489"/>
                  </a:lnTo>
                  <a:lnTo>
                    <a:pt x="33215" y="7675"/>
                  </a:lnTo>
                  <a:lnTo>
                    <a:pt x="33215" y="7527"/>
                  </a:lnTo>
                  <a:lnTo>
                    <a:pt x="33190" y="7404"/>
                  </a:lnTo>
                  <a:lnTo>
                    <a:pt x="33166" y="7280"/>
                  </a:lnTo>
                  <a:lnTo>
                    <a:pt x="33116" y="7157"/>
                  </a:lnTo>
                  <a:lnTo>
                    <a:pt x="33042" y="7058"/>
                  </a:lnTo>
                  <a:lnTo>
                    <a:pt x="32968" y="6959"/>
                  </a:lnTo>
                  <a:lnTo>
                    <a:pt x="32845" y="6861"/>
                  </a:lnTo>
                  <a:lnTo>
                    <a:pt x="32746" y="6787"/>
                  </a:lnTo>
                  <a:lnTo>
                    <a:pt x="32450" y="6614"/>
                  </a:lnTo>
                  <a:lnTo>
                    <a:pt x="32154" y="6466"/>
                  </a:lnTo>
                  <a:lnTo>
                    <a:pt x="31981" y="6441"/>
                  </a:lnTo>
                  <a:lnTo>
                    <a:pt x="31808" y="6367"/>
                  </a:lnTo>
                  <a:lnTo>
                    <a:pt x="31488" y="6219"/>
                  </a:lnTo>
                  <a:lnTo>
                    <a:pt x="31142" y="6096"/>
                  </a:lnTo>
                  <a:lnTo>
                    <a:pt x="30797" y="5972"/>
                  </a:lnTo>
                  <a:lnTo>
                    <a:pt x="30180" y="5972"/>
                  </a:lnTo>
                  <a:lnTo>
                    <a:pt x="29785" y="5948"/>
                  </a:lnTo>
                  <a:lnTo>
                    <a:pt x="29587" y="5923"/>
                  </a:lnTo>
                  <a:lnTo>
                    <a:pt x="29365" y="5898"/>
                  </a:lnTo>
                  <a:lnTo>
                    <a:pt x="29168" y="5824"/>
                  </a:lnTo>
                  <a:lnTo>
                    <a:pt x="28946" y="5750"/>
                  </a:lnTo>
                  <a:lnTo>
                    <a:pt x="28749" y="5627"/>
                  </a:lnTo>
                  <a:lnTo>
                    <a:pt x="28551" y="5479"/>
                  </a:lnTo>
                  <a:lnTo>
                    <a:pt x="28502" y="5553"/>
                  </a:lnTo>
                  <a:lnTo>
                    <a:pt x="28477" y="5578"/>
                  </a:lnTo>
                  <a:lnTo>
                    <a:pt x="28058" y="5380"/>
                  </a:lnTo>
                  <a:lnTo>
                    <a:pt x="28082" y="5355"/>
                  </a:lnTo>
                  <a:lnTo>
                    <a:pt x="27786" y="5454"/>
                  </a:lnTo>
                  <a:lnTo>
                    <a:pt x="27564" y="5553"/>
                  </a:lnTo>
                  <a:lnTo>
                    <a:pt x="27391" y="5578"/>
                  </a:lnTo>
                  <a:lnTo>
                    <a:pt x="27268" y="5578"/>
                  </a:lnTo>
                  <a:lnTo>
                    <a:pt x="27243" y="5553"/>
                  </a:lnTo>
                  <a:lnTo>
                    <a:pt x="27194" y="5504"/>
                  </a:lnTo>
                  <a:lnTo>
                    <a:pt x="27169" y="5380"/>
                  </a:lnTo>
                  <a:lnTo>
                    <a:pt x="27145" y="5207"/>
                  </a:lnTo>
                  <a:lnTo>
                    <a:pt x="27120" y="4961"/>
                  </a:lnTo>
                  <a:lnTo>
                    <a:pt x="27120" y="4615"/>
                  </a:lnTo>
                  <a:lnTo>
                    <a:pt x="27145" y="4442"/>
                  </a:lnTo>
                  <a:lnTo>
                    <a:pt x="27169" y="4270"/>
                  </a:lnTo>
                  <a:lnTo>
                    <a:pt x="27219" y="4097"/>
                  </a:lnTo>
                  <a:lnTo>
                    <a:pt x="27317" y="3949"/>
                  </a:lnTo>
                  <a:lnTo>
                    <a:pt x="27416" y="3826"/>
                  </a:lnTo>
                  <a:lnTo>
                    <a:pt x="27589" y="3702"/>
                  </a:lnTo>
                  <a:lnTo>
                    <a:pt x="27564" y="3529"/>
                  </a:lnTo>
                  <a:lnTo>
                    <a:pt x="27564" y="3455"/>
                  </a:lnTo>
                  <a:lnTo>
                    <a:pt x="27589" y="3406"/>
                  </a:lnTo>
                  <a:lnTo>
                    <a:pt x="27613" y="3357"/>
                  </a:lnTo>
                  <a:lnTo>
                    <a:pt x="27663" y="3307"/>
                  </a:lnTo>
                  <a:lnTo>
                    <a:pt x="27737" y="3258"/>
                  </a:lnTo>
                  <a:lnTo>
                    <a:pt x="27835" y="3233"/>
                  </a:lnTo>
                  <a:lnTo>
                    <a:pt x="27811" y="3061"/>
                  </a:lnTo>
                  <a:lnTo>
                    <a:pt x="27835" y="2937"/>
                  </a:lnTo>
                  <a:lnTo>
                    <a:pt x="27885" y="2888"/>
                  </a:lnTo>
                  <a:lnTo>
                    <a:pt x="27934" y="2838"/>
                  </a:lnTo>
                  <a:lnTo>
                    <a:pt x="27984" y="2789"/>
                  </a:lnTo>
                  <a:lnTo>
                    <a:pt x="28058" y="2740"/>
                  </a:lnTo>
                  <a:lnTo>
                    <a:pt x="28033" y="2296"/>
                  </a:lnTo>
                  <a:lnTo>
                    <a:pt x="27910" y="2148"/>
                  </a:lnTo>
                  <a:lnTo>
                    <a:pt x="27786" y="2024"/>
                  </a:lnTo>
                  <a:lnTo>
                    <a:pt x="27638" y="1901"/>
                  </a:lnTo>
                  <a:lnTo>
                    <a:pt x="27465" y="1802"/>
                  </a:lnTo>
                  <a:lnTo>
                    <a:pt x="27219" y="1679"/>
                  </a:lnTo>
                  <a:lnTo>
                    <a:pt x="26972" y="1580"/>
                  </a:lnTo>
                  <a:lnTo>
                    <a:pt x="26454" y="1383"/>
                  </a:lnTo>
                  <a:lnTo>
                    <a:pt x="25935" y="1185"/>
                  </a:lnTo>
                  <a:lnTo>
                    <a:pt x="25689" y="1062"/>
                  </a:lnTo>
                  <a:lnTo>
                    <a:pt x="25442" y="938"/>
                  </a:lnTo>
                  <a:lnTo>
                    <a:pt x="25343" y="864"/>
                  </a:lnTo>
                  <a:lnTo>
                    <a:pt x="25269" y="766"/>
                  </a:lnTo>
                  <a:lnTo>
                    <a:pt x="25245" y="667"/>
                  </a:lnTo>
                  <a:lnTo>
                    <a:pt x="25245" y="568"/>
                  </a:lnTo>
                  <a:lnTo>
                    <a:pt x="25245" y="346"/>
                  </a:lnTo>
                  <a:lnTo>
                    <a:pt x="25245" y="247"/>
                  </a:lnTo>
                  <a:lnTo>
                    <a:pt x="25220" y="149"/>
                  </a:lnTo>
                  <a:lnTo>
                    <a:pt x="25072" y="124"/>
                  </a:lnTo>
                  <a:lnTo>
                    <a:pt x="24924" y="149"/>
                  </a:lnTo>
                  <a:lnTo>
                    <a:pt x="24800" y="173"/>
                  </a:lnTo>
                  <a:lnTo>
                    <a:pt x="24702" y="223"/>
                  </a:lnTo>
                  <a:lnTo>
                    <a:pt x="24603" y="322"/>
                  </a:lnTo>
                  <a:lnTo>
                    <a:pt x="24504" y="470"/>
                  </a:lnTo>
                  <a:lnTo>
                    <a:pt x="24455" y="618"/>
                  </a:lnTo>
                  <a:lnTo>
                    <a:pt x="24406" y="815"/>
                  </a:lnTo>
                  <a:lnTo>
                    <a:pt x="24356" y="988"/>
                  </a:lnTo>
                  <a:lnTo>
                    <a:pt x="24282" y="1136"/>
                  </a:lnTo>
                  <a:lnTo>
                    <a:pt x="24208" y="1235"/>
                  </a:lnTo>
                  <a:lnTo>
                    <a:pt x="24109" y="1309"/>
                  </a:lnTo>
                  <a:lnTo>
                    <a:pt x="24011" y="1358"/>
                  </a:lnTo>
                  <a:lnTo>
                    <a:pt x="23887" y="1333"/>
                  </a:lnTo>
                  <a:lnTo>
                    <a:pt x="23739" y="1259"/>
                  </a:lnTo>
                  <a:lnTo>
                    <a:pt x="23567" y="1111"/>
                  </a:lnTo>
                  <a:lnTo>
                    <a:pt x="23418" y="1136"/>
                  </a:lnTo>
                  <a:lnTo>
                    <a:pt x="23344" y="1111"/>
                  </a:lnTo>
                  <a:lnTo>
                    <a:pt x="23270" y="1111"/>
                  </a:lnTo>
                  <a:lnTo>
                    <a:pt x="23221" y="1062"/>
                  </a:lnTo>
                  <a:lnTo>
                    <a:pt x="23172" y="1012"/>
                  </a:lnTo>
                  <a:lnTo>
                    <a:pt x="23098" y="864"/>
                  </a:lnTo>
                  <a:lnTo>
                    <a:pt x="22974" y="840"/>
                  </a:lnTo>
                  <a:lnTo>
                    <a:pt x="22900" y="815"/>
                  </a:lnTo>
                  <a:lnTo>
                    <a:pt x="22876" y="790"/>
                  </a:lnTo>
                  <a:lnTo>
                    <a:pt x="22851" y="741"/>
                  </a:lnTo>
                  <a:lnTo>
                    <a:pt x="22851" y="692"/>
                  </a:lnTo>
                  <a:lnTo>
                    <a:pt x="22851" y="642"/>
                  </a:lnTo>
                  <a:lnTo>
                    <a:pt x="22678" y="667"/>
                  </a:lnTo>
                  <a:lnTo>
                    <a:pt x="22604" y="642"/>
                  </a:lnTo>
                  <a:lnTo>
                    <a:pt x="22555" y="618"/>
                  </a:lnTo>
                  <a:lnTo>
                    <a:pt x="22456" y="544"/>
                  </a:lnTo>
                  <a:lnTo>
                    <a:pt x="22382" y="396"/>
                  </a:lnTo>
                  <a:lnTo>
                    <a:pt x="22283" y="371"/>
                  </a:lnTo>
                  <a:lnTo>
                    <a:pt x="22185" y="346"/>
                  </a:lnTo>
                  <a:lnTo>
                    <a:pt x="22135" y="272"/>
                  </a:lnTo>
                  <a:lnTo>
                    <a:pt x="22135" y="223"/>
                  </a:lnTo>
                  <a:lnTo>
                    <a:pt x="22135" y="173"/>
                  </a:lnTo>
                  <a:lnTo>
                    <a:pt x="21963" y="173"/>
                  </a:lnTo>
                  <a:lnTo>
                    <a:pt x="21790" y="124"/>
                  </a:lnTo>
                  <a:lnTo>
                    <a:pt x="21642" y="50"/>
                  </a:lnTo>
                  <a:lnTo>
                    <a:pt x="21469" y="1"/>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5"/>
            <p:cNvSpPr/>
            <p:nvPr/>
          </p:nvSpPr>
          <p:spPr>
            <a:xfrm>
              <a:off x="6188790" y="2252646"/>
              <a:ext cx="449624" cy="218181"/>
            </a:xfrm>
            <a:custGeom>
              <a:avLst/>
              <a:gdLst/>
              <a:ahLst/>
              <a:cxnLst/>
              <a:rect l="l" t="t" r="r" b="b"/>
              <a:pathLst>
                <a:path w="22580" h="10957" extrusionOk="0">
                  <a:moveTo>
                    <a:pt x="16707" y="1"/>
                  </a:moveTo>
                  <a:lnTo>
                    <a:pt x="16583" y="50"/>
                  </a:lnTo>
                  <a:lnTo>
                    <a:pt x="16460" y="75"/>
                  </a:lnTo>
                  <a:lnTo>
                    <a:pt x="16312" y="75"/>
                  </a:lnTo>
                  <a:lnTo>
                    <a:pt x="16164" y="99"/>
                  </a:lnTo>
                  <a:lnTo>
                    <a:pt x="15621" y="198"/>
                  </a:lnTo>
                  <a:lnTo>
                    <a:pt x="15103" y="248"/>
                  </a:lnTo>
                  <a:lnTo>
                    <a:pt x="14042" y="371"/>
                  </a:lnTo>
                  <a:lnTo>
                    <a:pt x="13499" y="420"/>
                  </a:lnTo>
                  <a:lnTo>
                    <a:pt x="12980" y="519"/>
                  </a:lnTo>
                  <a:lnTo>
                    <a:pt x="12462" y="642"/>
                  </a:lnTo>
                  <a:lnTo>
                    <a:pt x="11944" y="790"/>
                  </a:lnTo>
                  <a:lnTo>
                    <a:pt x="10513" y="1087"/>
                  </a:lnTo>
                  <a:lnTo>
                    <a:pt x="9082" y="1383"/>
                  </a:lnTo>
                  <a:lnTo>
                    <a:pt x="8045" y="1580"/>
                  </a:lnTo>
                  <a:lnTo>
                    <a:pt x="7009" y="1802"/>
                  </a:lnTo>
                  <a:lnTo>
                    <a:pt x="5972" y="2049"/>
                  </a:lnTo>
                  <a:lnTo>
                    <a:pt x="4689" y="2320"/>
                  </a:lnTo>
                  <a:lnTo>
                    <a:pt x="3381" y="2567"/>
                  </a:lnTo>
                  <a:lnTo>
                    <a:pt x="2074" y="2789"/>
                  </a:lnTo>
                  <a:lnTo>
                    <a:pt x="1432" y="2888"/>
                  </a:lnTo>
                  <a:lnTo>
                    <a:pt x="766" y="2937"/>
                  </a:lnTo>
                  <a:lnTo>
                    <a:pt x="100" y="3036"/>
                  </a:lnTo>
                  <a:lnTo>
                    <a:pt x="1" y="3233"/>
                  </a:lnTo>
                  <a:lnTo>
                    <a:pt x="124" y="3332"/>
                  </a:lnTo>
                  <a:lnTo>
                    <a:pt x="223" y="3431"/>
                  </a:lnTo>
                  <a:lnTo>
                    <a:pt x="371" y="3653"/>
                  </a:lnTo>
                  <a:lnTo>
                    <a:pt x="297" y="3924"/>
                  </a:lnTo>
                  <a:lnTo>
                    <a:pt x="297" y="4220"/>
                  </a:lnTo>
                  <a:lnTo>
                    <a:pt x="322" y="4517"/>
                  </a:lnTo>
                  <a:lnTo>
                    <a:pt x="371" y="4813"/>
                  </a:lnTo>
                  <a:lnTo>
                    <a:pt x="470" y="5084"/>
                  </a:lnTo>
                  <a:lnTo>
                    <a:pt x="618" y="5331"/>
                  </a:lnTo>
                  <a:lnTo>
                    <a:pt x="790" y="5553"/>
                  </a:lnTo>
                  <a:lnTo>
                    <a:pt x="1013" y="5750"/>
                  </a:lnTo>
                  <a:lnTo>
                    <a:pt x="1111" y="5627"/>
                  </a:lnTo>
                  <a:lnTo>
                    <a:pt x="1259" y="5553"/>
                  </a:lnTo>
                  <a:lnTo>
                    <a:pt x="1407" y="5504"/>
                  </a:lnTo>
                  <a:lnTo>
                    <a:pt x="1580" y="5528"/>
                  </a:lnTo>
                  <a:lnTo>
                    <a:pt x="2345" y="4788"/>
                  </a:lnTo>
                  <a:lnTo>
                    <a:pt x="2691" y="4418"/>
                  </a:lnTo>
                  <a:lnTo>
                    <a:pt x="3036" y="4023"/>
                  </a:lnTo>
                  <a:lnTo>
                    <a:pt x="3209" y="3826"/>
                  </a:lnTo>
                  <a:lnTo>
                    <a:pt x="3357" y="3702"/>
                  </a:lnTo>
                  <a:lnTo>
                    <a:pt x="3505" y="3603"/>
                  </a:lnTo>
                  <a:lnTo>
                    <a:pt x="3678" y="3529"/>
                  </a:lnTo>
                  <a:lnTo>
                    <a:pt x="3826" y="3505"/>
                  </a:lnTo>
                  <a:lnTo>
                    <a:pt x="3998" y="3505"/>
                  </a:lnTo>
                  <a:lnTo>
                    <a:pt x="4171" y="3529"/>
                  </a:lnTo>
                  <a:lnTo>
                    <a:pt x="4369" y="3603"/>
                  </a:lnTo>
                  <a:lnTo>
                    <a:pt x="4566" y="3702"/>
                  </a:lnTo>
                  <a:lnTo>
                    <a:pt x="4541" y="3579"/>
                  </a:lnTo>
                  <a:lnTo>
                    <a:pt x="4591" y="3480"/>
                  </a:lnTo>
                  <a:lnTo>
                    <a:pt x="4665" y="3406"/>
                  </a:lnTo>
                  <a:lnTo>
                    <a:pt x="4788" y="3381"/>
                  </a:lnTo>
                  <a:lnTo>
                    <a:pt x="4813" y="3283"/>
                  </a:lnTo>
                  <a:lnTo>
                    <a:pt x="4862" y="3209"/>
                  </a:lnTo>
                  <a:lnTo>
                    <a:pt x="4936" y="3159"/>
                  </a:lnTo>
                  <a:lnTo>
                    <a:pt x="5035" y="3135"/>
                  </a:lnTo>
                  <a:lnTo>
                    <a:pt x="5010" y="3159"/>
                  </a:lnTo>
                  <a:lnTo>
                    <a:pt x="5257" y="2937"/>
                  </a:lnTo>
                  <a:lnTo>
                    <a:pt x="5528" y="2789"/>
                  </a:lnTo>
                  <a:lnTo>
                    <a:pt x="5800" y="2666"/>
                  </a:lnTo>
                  <a:lnTo>
                    <a:pt x="6096" y="2567"/>
                  </a:lnTo>
                  <a:lnTo>
                    <a:pt x="6392" y="2518"/>
                  </a:lnTo>
                  <a:lnTo>
                    <a:pt x="6713" y="2468"/>
                  </a:lnTo>
                  <a:lnTo>
                    <a:pt x="7330" y="2444"/>
                  </a:lnTo>
                  <a:lnTo>
                    <a:pt x="7502" y="2444"/>
                  </a:lnTo>
                  <a:lnTo>
                    <a:pt x="7650" y="2493"/>
                  </a:lnTo>
                  <a:lnTo>
                    <a:pt x="7774" y="2542"/>
                  </a:lnTo>
                  <a:lnTo>
                    <a:pt x="7848" y="2616"/>
                  </a:lnTo>
                  <a:lnTo>
                    <a:pt x="7873" y="2740"/>
                  </a:lnTo>
                  <a:lnTo>
                    <a:pt x="7897" y="2839"/>
                  </a:lnTo>
                  <a:lnTo>
                    <a:pt x="7897" y="2987"/>
                  </a:lnTo>
                  <a:lnTo>
                    <a:pt x="7897" y="3135"/>
                  </a:lnTo>
                  <a:lnTo>
                    <a:pt x="8045" y="3110"/>
                  </a:lnTo>
                  <a:lnTo>
                    <a:pt x="8119" y="3110"/>
                  </a:lnTo>
                  <a:lnTo>
                    <a:pt x="8193" y="3135"/>
                  </a:lnTo>
                  <a:lnTo>
                    <a:pt x="8243" y="3184"/>
                  </a:lnTo>
                  <a:lnTo>
                    <a:pt x="8292" y="3233"/>
                  </a:lnTo>
                  <a:lnTo>
                    <a:pt x="8366" y="3381"/>
                  </a:lnTo>
                  <a:lnTo>
                    <a:pt x="8489" y="3554"/>
                  </a:lnTo>
                  <a:lnTo>
                    <a:pt x="8588" y="3702"/>
                  </a:lnTo>
                  <a:lnTo>
                    <a:pt x="8613" y="3801"/>
                  </a:lnTo>
                  <a:lnTo>
                    <a:pt x="8637" y="3875"/>
                  </a:lnTo>
                  <a:lnTo>
                    <a:pt x="8637" y="3974"/>
                  </a:lnTo>
                  <a:lnTo>
                    <a:pt x="8613" y="4097"/>
                  </a:lnTo>
                  <a:lnTo>
                    <a:pt x="8835" y="4097"/>
                  </a:lnTo>
                  <a:lnTo>
                    <a:pt x="9057" y="4072"/>
                  </a:lnTo>
                  <a:lnTo>
                    <a:pt x="9057" y="4171"/>
                  </a:lnTo>
                  <a:lnTo>
                    <a:pt x="9032" y="4245"/>
                  </a:lnTo>
                  <a:lnTo>
                    <a:pt x="9008" y="4418"/>
                  </a:lnTo>
                  <a:lnTo>
                    <a:pt x="9008" y="4418"/>
                  </a:lnTo>
                  <a:lnTo>
                    <a:pt x="9106" y="4368"/>
                  </a:lnTo>
                  <a:lnTo>
                    <a:pt x="9230" y="4344"/>
                  </a:lnTo>
                  <a:lnTo>
                    <a:pt x="9378" y="4319"/>
                  </a:lnTo>
                  <a:lnTo>
                    <a:pt x="9526" y="4344"/>
                  </a:lnTo>
                  <a:lnTo>
                    <a:pt x="9526" y="4319"/>
                  </a:lnTo>
                  <a:lnTo>
                    <a:pt x="9551" y="4344"/>
                  </a:lnTo>
                  <a:lnTo>
                    <a:pt x="9526" y="4344"/>
                  </a:lnTo>
                  <a:lnTo>
                    <a:pt x="9551" y="4442"/>
                  </a:lnTo>
                  <a:lnTo>
                    <a:pt x="9551" y="4541"/>
                  </a:lnTo>
                  <a:lnTo>
                    <a:pt x="9551" y="4763"/>
                  </a:lnTo>
                  <a:lnTo>
                    <a:pt x="9551" y="4862"/>
                  </a:lnTo>
                  <a:lnTo>
                    <a:pt x="9575" y="4961"/>
                  </a:lnTo>
                  <a:lnTo>
                    <a:pt x="9649" y="5059"/>
                  </a:lnTo>
                  <a:lnTo>
                    <a:pt x="9748" y="5133"/>
                  </a:lnTo>
                  <a:lnTo>
                    <a:pt x="9995" y="5257"/>
                  </a:lnTo>
                  <a:lnTo>
                    <a:pt x="10241" y="5380"/>
                  </a:lnTo>
                  <a:lnTo>
                    <a:pt x="10760" y="5578"/>
                  </a:lnTo>
                  <a:lnTo>
                    <a:pt x="11278" y="5775"/>
                  </a:lnTo>
                  <a:lnTo>
                    <a:pt x="11525" y="5874"/>
                  </a:lnTo>
                  <a:lnTo>
                    <a:pt x="11771" y="5997"/>
                  </a:lnTo>
                  <a:lnTo>
                    <a:pt x="11944" y="6096"/>
                  </a:lnTo>
                  <a:lnTo>
                    <a:pt x="12092" y="6219"/>
                  </a:lnTo>
                  <a:lnTo>
                    <a:pt x="12216" y="6343"/>
                  </a:lnTo>
                  <a:lnTo>
                    <a:pt x="12339" y="6491"/>
                  </a:lnTo>
                  <a:lnTo>
                    <a:pt x="12364" y="6935"/>
                  </a:lnTo>
                  <a:lnTo>
                    <a:pt x="12388" y="6935"/>
                  </a:lnTo>
                  <a:lnTo>
                    <a:pt x="12388" y="6959"/>
                  </a:lnTo>
                  <a:lnTo>
                    <a:pt x="12364" y="6959"/>
                  </a:lnTo>
                  <a:lnTo>
                    <a:pt x="12364" y="6935"/>
                  </a:lnTo>
                  <a:lnTo>
                    <a:pt x="12290" y="6984"/>
                  </a:lnTo>
                  <a:lnTo>
                    <a:pt x="12240" y="7033"/>
                  </a:lnTo>
                  <a:lnTo>
                    <a:pt x="12191" y="7083"/>
                  </a:lnTo>
                  <a:lnTo>
                    <a:pt x="12141" y="7132"/>
                  </a:lnTo>
                  <a:lnTo>
                    <a:pt x="12117" y="7256"/>
                  </a:lnTo>
                  <a:lnTo>
                    <a:pt x="12141" y="7428"/>
                  </a:lnTo>
                  <a:lnTo>
                    <a:pt x="12043" y="7453"/>
                  </a:lnTo>
                  <a:lnTo>
                    <a:pt x="11969" y="7502"/>
                  </a:lnTo>
                  <a:lnTo>
                    <a:pt x="11919" y="7552"/>
                  </a:lnTo>
                  <a:lnTo>
                    <a:pt x="11895" y="7601"/>
                  </a:lnTo>
                  <a:lnTo>
                    <a:pt x="11870" y="7650"/>
                  </a:lnTo>
                  <a:lnTo>
                    <a:pt x="11870" y="7724"/>
                  </a:lnTo>
                  <a:lnTo>
                    <a:pt x="11895" y="7897"/>
                  </a:lnTo>
                  <a:lnTo>
                    <a:pt x="11722" y="8021"/>
                  </a:lnTo>
                  <a:lnTo>
                    <a:pt x="11623" y="8144"/>
                  </a:lnTo>
                  <a:lnTo>
                    <a:pt x="11525" y="8292"/>
                  </a:lnTo>
                  <a:lnTo>
                    <a:pt x="11475" y="8465"/>
                  </a:lnTo>
                  <a:lnTo>
                    <a:pt x="11451" y="8637"/>
                  </a:lnTo>
                  <a:lnTo>
                    <a:pt x="11426" y="8810"/>
                  </a:lnTo>
                  <a:lnTo>
                    <a:pt x="11426" y="9156"/>
                  </a:lnTo>
                  <a:lnTo>
                    <a:pt x="11451" y="9402"/>
                  </a:lnTo>
                  <a:lnTo>
                    <a:pt x="11475" y="9575"/>
                  </a:lnTo>
                  <a:lnTo>
                    <a:pt x="11500" y="9699"/>
                  </a:lnTo>
                  <a:lnTo>
                    <a:pt x="11549" y="9748"/>
                  </a:lnTo>
                  <a:lnTo>
                    <a:pt x="11574" y="9773"/>
                  </a:lnTo>
                  <a:lnTo>
                    <a:pt x="11697" y="9773"/>
                  </a:lnTo>
                  <a:lnTo>
                    <a:pt x="11870" y="9748"/>
                  </a:lnTo>
                  <a:lnTo>
                    <a:pt x="12092" y="9649"/>
                  </a:lnTo>
                  <a:lnTo>
                    <a:pt x="12388" y="9550"/>
                  </a:lnTo>
                  <a:lnTo>
                    <a:pt x="12364" y="9575"/>
                  </a:lnTo>
                  <a:lnTo>
                    <a:pt x="12783" y="9773"/>
                  </a:lnTo>
                  <a:lnTo>
                    <a:pt x="12808" y="9748"/>
                  </a:lnTo>
                  <a:lnTo>
                    <a:pt x="12857" y="9674"/>
                  </a:lnTo>
                  <a:lnTo>
                    <a:pt x="13055" y="9822"/>
                  </a:lnTo>
                  <a:lnTo>
                    <a:pt x="13252" y="9945"/>
                  </a:lnTo>
                  <a:lnTo>
                    <a:pt x="13474" y="10019"/>
                  </a:lnTo>
                  <a:lnTo>
                    <a:pt x="13671" y="10093"/>
                  </a:lnTo>
                  <a:lnTo>
                    <a:pt x="13893" y="10118"/>
                  </a:lnTo>
                  <a:lnTo>
                    <a:pt x="14091" y="10143"/>
                  </a:lnTo>
                  <a:lnTo>
                    <a:pt x="14486" y="10167"/>
                  </a:lnTo>
                  <a:lnTo>
                    <a:pt x="15103" y="10167"/>
                  </a:lnTo>
                  <a:lnTo>
                    <a:pt x="15448" y="10291"/>
                  </a:lnTo>
                  <a:lnTo>
                    <a:pt x="15794" y="10414"/>
                  </a:lnTo>
                  <a:lnTo>
                    <a:pt x="16114" y="10562"/>
                  </a:lnTo>
                  <a:lnTo>
                    <a:pt x="16287" y="10636"/>
                  </a:lnTo>
                  <a:lnTo>
                    <a:pt x="16460" y="10661"/>
                  </a:lnTo>
                  <a:lnTo>
                    <a:pt x="16633" y="10686"/>
                  </a:lnTo>
                  <a:lnTo>
                    <a:pt x="16781" y="10661"/>
                  </a:lnTo>
                  <a:lnTo>
                    <a:pt x="16904" y="10612"/>
                  </a:lnTo>
                  <a:lnTo>
                    <a:pt x="17003" y="10513"/>
                  </a:lnTo>
                  <a:lnTo>
                    <a:pt x="17052" y="10414"/>
                  </a:lnTo>
                  <a:lnTo>
                    <a:pt x="17052" y="10266"/>
                  </a:lnTo>
                  <a:lnTo>
                    <a:pt x="17077" y="10167"/>
                  </a:lnTo>
                  <a:lnTo>
                    <a:pt x="17052" y="10044"/>
                  </a:lnTo>
                  <a:lnTo>
                    <a:pt x="17027" y="9921"/>
                  </a:lnTo>
                  <a:lnTo>
                    <a:pt x="16953" y="9797"/>
                  </a:lnTo>
                  <a:lnTo>
                    <a:pt x="16781" y="9575"/>
                  </a:lnTo>
                  <a:lnTo>
                    <a:pt x="16633" y="9427"/>
                  </a:lnTo>
                  <a:lnTo>
                    <a:pt x="16583" y="9402"/>
                  </a:lnTo>
                  <a:lnTo>
                    <a:pt x="16238" y="8909"/>
                  </a:lnTo>
                  <a:lnTo>
                    <a:pt x="15942" y="8440"/>
                  </a:lnTo>
                  <a:lnTo>
                    <a:pt x="15769" y="8317"/>
                  </a:lnTo>
                  <a:lnTo>
                    <a:pt x="15646" y="8193"/>
                  </a:lnTo>
                  <a:lnTo>
                    <a:pt x="15547" y="8070"/>
                  </a:lnTo>
                  <a:lnTo>
                    <a:pt x="15497" y="7971"/>
                  </a:lnTo>
                  <a:lnTo>
                    <a:pt x="15448" y="7848"/>
                  </a:lnTo>
                  <a:lnTo>
                    <a:pt x="15448" y="7724"/>
                  </a:lnTo>
                  <a:lnTo>
                    <a:pt x="15448" y="7626"/>
                  </a:lnTo>
                  <a:lnTo>
                    <a:pt x="15473" y="7502"/>
                  </a:lnTo>
                  <a:lnTo>
                    <a:pt x="15522" y="7379"/>
                  </a:lnTo>
                  <a:lnTo>
                    <a:pt x="15596" y="7280"/>
                  </a:lnTo>
                  <a:lnTo>
                    <a:pt x="15744" y="7058"/>
                  </a:lnTo>
                  <a:lnTo>
                    <a:pt x="15942" y="6836"/>
                  </a:lnTo>
                  <a:lnTo>
                    <a:pt x="16164" y="6614"/>
                  </a:lnTo>
                  <a:lnTo>
                    <a:pt x="16188" y="7502"/>
                  </a:lnTo>
                  <a:lnTo>
                    <a:pt x="16213" y="7946"/>
                  </a:lnTo>
                  <a:lnTo>
                    <a:pt x="16262" y="8391"/>
                  </a:lnTo>
                  <a:lnTo>
                    <a:pt x="16336" y="8539"/>
                  </a:lnTo>
                  <a:lnTo>
                    <a:pt x="16410" y="8662"/>
                  </a:lnTo>
                  <a:lnTo>
                    <a:pt x="16509" y="8785"/>
                  </a:lnTo>
                  <a:lnTo>
                    <a:pt x="16633" y="8909"/>
                  </a:lnTo>
                  <a:lnTo>
                    <a:pt x="16756" y="9008"/>
                  </a:lnTo>
                  <a:lnTo>
                    <a:pt x="16904" y="9106"/>
                  </a:lnTo>
                  <a:lnTo>
                    <a:pt x="17027" y="9180"/>
                  </a:lnTo>
                  <a:lnTo>
                    <a:pt x="17175" y="9230"/>
                  </a:lnTo>
                  <a:lnTo>
                    <a:pt x="17323" y="9254"/>
                  </a:lnTo>
                  <a:lnTo>
                    <a:pt x="17472" y="9279"/>
                  </a:lnTo>
                  <a:lnTo>
                    <a:pt x="17644" y="9254"/>
                  </a:lnTo>
                  <a:lnTo>
                    <a:pt x="17842" y="9180"/>
                  </a:lnTo>
                  <a:lnTo>
                    <a:pt x="17990" y="9106"/>
                  </a:lnTo>
                  <a:lnTo>
                    <a:pt x="18138" y="9057"/>
                  </a:lnTo>
                  <a:lnTo>
                    <a:pt x="18286" y="9032"/>
                  </a:lnTo>
                  <a:lnTo>
                    <a:pt x="18311" y="9057"/>
                  </a:lnTo>
                  <a:lnTo>
                    <a:pt x="18335" y="9082"/>
                  </a:lnTo>
                  <a:lnTo>
                    <a:pt x="18360" y="9156"/>
                  </a:lnTo>
                  <a:lnTo>
                    <a:pt x="18409" y="9353"/>
                  </a:lnTo>
                  <a:lnTo>
                    <a:pt x="18459" y="9723"/>
                  </a:lnTo>
                  <a:lnTo>
                    <a:pt x="18459" y="9797"/>
                  </a:lnTo>
                  <a:lnTo>
                    <a:pt x="18508" y="10118"/>
                  </a:lnTo>
                  <a:lnTo>
                    <a:pt x="18607" y="10389"/>
                  </a:lnTo>
                  <a:lnTo>
                    <a:pt x="18705" y="10587"/>
                  </a:lnTo>
                  <a:lnTo>
                    <a:pt x="18829" y="10735"/>
                  </a:lnTo>
                  <a:lnTo>
                    <a:pt x="18952" y="10834"/>
                  </a:lnTo>
                  <a:lnTo>
                    <a:pt x="19075" y="10908"/>
                  </a:lnTo>
                  <a:lnTo>
                    <a:pt x="19224" y="10932"/>
                  </a:lnTo>
                  <a:lnTo>
                    <a:pt x="19372" y="10957"/>
                  </a:lnTo>
                  <a:lnTo>
                    <a:pt x="19569" y="10932"/>
                  </a:lnTo>
                  <a:lnTo>
                    <a:pt x="19495" y="10710"/>
                  </a:lnTo>
                  <a:lnTo>
                    <a:pt x="19470" y="10463"/>
                  </a:lnTo>
                  <a:lnTo>
                    <a:pt x="19692" y="10389"/>
                  </a:lnTo>
                  <a:lnTo>
                    <a:pt x="19939" y="10266"/>
                  </a:lnTo>
                  <a:lnTo>
                    <a:pt x="20038" y="10069"/>
                  </a:lnTo>
                  <a:lnTo>
                    <a:pt x="20087" y="9995"/>
                  </a:lnTo>
                  <a:lnTo>
                    <a:pt x="20161" y="9921"/>
                  </a:lnTo>
                  <a:lnTo>
                    <a:pt x="20235" y="9871"/>
                  </a:lnTo>
                  <a:lnTo>
                    <a:pt x="20334" y="9847"/>
                  </a:lnTo>
                  <a:lnTo>
                    <a:pt x="20433" y="9822"/>
                  </a:lnTo>
                  <a:lnTo>
                    <a:pt x="20556" y="9797"/>
                  </a:lnTo>
                  <a:lnTo>
                    <a:pt x="20803" y="9723"/>
                  </a:lnTo>
                  <a:lnTo>
                    <a:pt x="21000" y="9600"/>
                  </a:lnTo>
                  <a:lnTo>
                    <a:pt x="21148" y="9797"/>
                  </a:lnTo>
                  <a:lnTo>
                    <a:pt x="21247" y="9995"/>
                  </a:lnTo>
                  <a:lnTo>
                    <a:pt x="21395" y="9896"/>
                  </a:lnTo>
                  <a:lnTo>
                    <a:pt x="21518" y="9797"/>
                  </a:lnTo>
                  <a:lnTo>
                    <a:pt x="21741" y="9550"/>
                  </a:lnTo>
                  <a:lnTo>
                    <a:pt x="21938" y="9304"/>
                  </a:lnTo>
                  <a:lnTo>
                    <a:pt x="22061" y="9032"/>
                  </a:lnTo>
                  <a:lnTo>
                    <a:pt x="22160" y="8761"/>
                  </a:lnTo>
                  <a:lnTo>
                    <a:pt x="22234" y="8465"/>
                  </a:lnTo>
                  <a:lnTo>
                    <a:pt x="22333" y="7897"/>
                  </a:lnTo>
                  <a:lnTo>
                    <a:pt x="22431" y="7404"/>
                  </a:lnTo>
                  <a:lnTo>
                    <a:pt x="22481" y="7157"/>
                  </a:lnTo>
                  <a:lnTo>
                    <a:pt x="22555" y="6910"/>
                  </a:lnTo>
                  <a:lnTo>
                    <a:pt x="22579" y="6787"/>
                  </a:lnTo>
                  <a:lnTo>
                    <a:pt x="22579" y="6663"/>
                  </a:lnTo>
                  <a:lnTo>
                    <a:pt x="22555" y="6540"/>
                  </a:lnTo>
                  <a:lnTo>
                    <a:pt x="22481" y="6441"/>
                  </a:lnTo>
                  <a:lnTo>
                    <a:pt x="22407" y="6367"/>
                  </a:lnTo>
                  <a:lnTo>
                    <a:pt x="22308" y="6318"/>
                  </a:lnTo>
                  <a:lnTo>
                    <a:pt x="22209" y="6293"/>
                  </a:lnTo>
                  <a:lnTo>
                    <a:pt x="22111" y="6269"/>
                  </a:lnTo>
                  <a:lnTo>
                    <a:pt x="22012" y="6293"/>
                  </a:lnTo>
                  <a:lnTo>
                    <a:pt x="21296" y="6417"/>
                  </a:lnTo>
                  <a:lnTo>
                    <a:pt x="20556" y="6565"/>
                  </a:lnTo>
                  <a:lnTo>
                    <a:pt x="20211" y="6639"/>
                  </a:lnTo>
                  <a:lnTo>
                    <a:pt x="19890" y="6737"/>
                  </a:lnTo>
                  <a:lnTo>
                    <a:pt x="19594" y="6836"/>
                  </a:lnTo>
                  <a:lnTo>
                    <a:pt x="19372" y="6861"/>
                  </a:lnTo>
                  <a:lnTo>
                    <a:pt x="19273" y="6836"/>
                  </a:lnTo>
                  <a:lnTo>
                    <a:pt x="19199" y="6811"/>
                  </a:lnTo>
                  <a:lnTo>
                    <a:pt x="19150" y="6762"/>
                  </a:lnTo>
                  <a:lnTo>
                    <a:pt x="19075" y="6688"/>
                  </a:lnTo>
                  <a:lnTo>
                    <a:pt x="19026" y="6565"/>
                  </a:lnTo>
                  <a:lnTo>
                    <a:pt x="18952" y="6392"/>
                  </a:lnTo>
                  <a:lnTo>
                    <a:pt x="18903" y="6170"/>
                  </a:lnTo>
                  <a:lnTo>
                    <a:pt x="18705" y="5355"/>
                  </a:lnTo>
                  <a:lnTo>
                    <a:pt x="18459" y="4541"/>
                  </a:lnTo>
                  <a:lnTo>
                    <a:pt x="17940" y="2888"/>
                  </a:lnTo>
                  <a:lnTo>
                    <a:pt x="17472" y="1383"/>
                  </a:lnTo>
                  <a:lnTo>
                    <a:pt x="17422" y="1284"/>
                  </a:lnTo>
                  <a:lnTo>
                    <a:pt x="17373" y="1210"/>
                  </a:lnTo>
                  <a:lnTo>
                    <a:pt x="17348" y="1037"/>
                  </a:lnTo>
                  <a:lnTo>
                    <a:pt x="17323" y="815"/>
                  </a:lnTo>
                  <a:lnTo>
                    <a:pt x="17249" y="593"/>
                  </a:lnTo>
                  <a:lnTo>
                    <a:pt x="17175" y="445"/>
                  </a:lnTo>
                  <a:lnTo>
                    <a:pt x="17101" y="297"/>
                  </a:lnTo>
                  <a:lnTo>
                    <a:pt x="17003" y="198"/>
                  </a:lnTo>
                  <a:lnTo>
                    <a:pt x="16904" y="124"/>
                  </a:lnTo>
                  <a:lnTo>
                    <a:pt x="16707" y="1"/>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5"/>
            <p:cNvSpPr/>
            <p:nvPr/>
          </p:nvSpPr>
          <p:spPr>
            <a:xfrm>
              <a:off x="6670831" y="1891493"/>
              <a:ext cx="166588" cy="170033"/>
            </a:xfrm>
            <a:custGeom>
              <a:avLst/>
              <a:gdLst/>
              <a:ahLst/>
              <a:cxnLst/>
              <a:rect l="l" t="t" r="r" b="b"/>
              <a:pathLst>
                <a:path w="8366" h="8539" extrusionOk="0">
                  <a:moveTo>
                    <a:pt x="7132" y="1"/>
                  </a:moveTo>
                  <a:lnTo>
                    <a:pt x="6391" y="149"/>
                  </a:lnTo>
                  <a:lnTo>
                    <a:pt x="5676" y="297"/>
                  </a:lnTo>
                  <a:lnTo>
                    <a:pt x="4960" y="470"/>
                  </a:lnTo>
                  <a:lnTo>
                    <a:pt x="4269" y="692"/>
                  </a:lnTo>
                  <a:lnTo>
                    <a:pt x="2640" y="1284"/>
                  </a:lnTo>
                  <a:lnTo>
                    <a:pt x="2640" y="1284"/>
                  </a:lnTo>
                  <a:lnTo>
                    <a:pt x="2764" y="1111"/>
                  </a:lnTo>
                  <a:lnTo>
                    <a:pt x="2789" y="1062"/>
                  </a:lnTo>
                  <a:lnTo>
                    <a:pt x="2789" y="988"/>
                  </a:lnTo>
                  <a:lnTo>
                    <a:pt x="2468" y="988"/>
                  </a:lnTo>
                  <a:lnTo>
                    <a:pt x="2172" y="1037"/>
                  </a:lnTo>
                  <a:lnTo>
                    <a:pt x="1875" y="1087"/>
                  </a:lnTo>
                  <a:lnTo>
                    <a:pt x="1579" y="1185"/>
                  </a:lnTo>
                  <a:lnTo>
                    <a:pt x="987" y="1358"/>
                  </a:lnTo>
                  <a:lnTo>
                    <a:pt x="691" y="1457"/>
                  </a:lnTo>
                  <a:lnTo>
                    <a:pt x="395" y="1506"/>
                  </a:lnTo>
                  <a:lnTo>
                    <a:pt x="296" y="1605"/>
                  </a:lnTo>
                  <a:lnTo>
                    <a:pt x="222" y="1728"/>
                  </a:lnTo>
                  <a:lnTo>
                    <a:pt x="148" y="1851"/>
                  </a:lnTo>
                  <a:lnTo>
                    <a:pt x="99" y="2000"/>
                  </a:lnTo>
                  <a:lnTo>
                    <a:pt x="25" y="2296"/>
                  </a:lnTo>
                  <a:lnTo>
                    <a:pt x="0" y="2616"/>
                  </a:lnTo>
                  <a:lnTo>
                    <a:pt x="444" y="5158"/>
                  </a:lnTo>
                  <a:lnTo>
                    <a:pt x="543" y="5553"/>
                  </a:lnTo>
                  <a:lnTo>
                    <a:pt x="642" y="5948"/>
                  </a:lnTo>
                  <a:lnTo>
                    <a:pt x="740" y="6343"/>
                  </a:lnTo>
                  <a:lnTo>
                    <a:pt x="765" y="6515"/>
                  </a:lnTo>
                  <a:lnTo>
                    <a:pt x="765" y="6713"/>
                  </a:lnTo>
                  <a:lnTo>
                    <a:pt x="765" y="6885"/>
                  </a:lnTo>
                  <a:lnTo>
                    <a:pt x="765" y="7058"/>
                  </a:lnTo>
                  <a:lnTo>
                    <a:pt x="716" y="7280"/>
                  </a:lnTo>
                  <a:lnTo>
                    <a:pt x="617" y="7478"/>
                  </a:lnTo>
                  <a:lnTo>
                    <a:pt x="494" y="7700"/>
                  </a:lnTo>
                  <a:lnTo>
                    <a:pt x="321" y="7897"/>
                  </a:lnTo>
                  <a:lnTo>
                    <a:pt x="469" y="8070"/>
                  </a:lnTo>
                  <a:lnTo>
                    <a:pt x="395" y="8317"/>
                  </a:lnTo>
                  <a:lnTo>
                    <a:pt x="321" y="8514"/>
                  </a:lnTo>
                  <a:lnTo>
                    <a:pt x="469" y="8539"/>
                  </a:lnTo>
                  <a:lnTo>
                    <a:pt x="642" y="8514"/>
                  </a:lnTo>
                  <a:lnTo>
                    <a:pt x="814" y="8514"/>
                  </a:lnTo>
                  <a:lnTo>
                    <a:pt x="1086" y="8440"/>
                  </a:lnTo>
                  <a:lnTo>
                    <a:pt x="1333" y="8317"/>
                  </a:lnTo>
                  <a:lnTo>
                    <a:pt x="1555" y="8169"/>
                  </a:lnTo>
                  <a:lnTo>
                    <a:pt x="1777" y="7996"/>
                  </a:lnTo>
                  <a:lnTo>
                    <a:pt x="1999" y="7749"/>
                  </a:lnTo>
                  <a:lnTo>
                    <a:pt x="2221" y="7527"/>
                  </a:lnTo>
                  <a:lnTo>
                    <a:pt x="2468" y="7305"/>
                  </a:lnTo>
                  <a:lnTo>
                    <a:pt x="2714" y="7108"/>
                  </a:lnTo>
                  <a:lnTo>
                    <a:pt x="3257" y="6737"/>
                  </a:lnTo>
                  <a:lnTo>
                    <a:pt x="3825" y="6392"/>
                  </a:lnTo>
                  <a:lnTo>
                    <a:pt x="4417" y="6096"/>
                  </a:lnTo>
                  <a:lnTo>
                    <a:pt x="5059" y="5824"/>
                  </a:lnTo>
                  <a:lnTo>
                    <a:pt x="5725" y="5578"/>
                  </a:lnTo>
                  <a:lnTo>
                    <a:pt x="6416" y="5331"/>
                  </a:lnTo>
                  <a:lnTo>
                    <a:pt x="7057" y="5109"/>
                  </a:lnTo>
                  <a:lnTo>
                    <a:pt x="7551" y="4911"/>
                  </a:lnTo>
                  <a:lnTo>
                    <a:pt x="7748" y="4788"/>
                  </a:lnTo>
                  <a:lnTo>
                    <a:pt x="7921" y="4689"/>
                  </a:lnTo>
                  <a:lnTo>
                    <a:pt x="8045" y="4566"/>
                  </a:lnTo>
                  <a:lnTo>
                    <a:pt x="8168" y="4442"/>
                  </a:lnTo>
                  <a:lnTo>
                    <a:pt x="8242" y="4344"/>
                  </a:lnTo>
                  <a:lnTo>
                    <a:pt x="8291" y="4245"/>
                  </a:lnTo>
                  <a:lnTo>
                    <a:pt x="8365" y="3998"/>
                  </a:lnTo>
                  <a:lnTo>
                    <a:pt x="8119" y="2937"/>
                  </a:lnTo>
                  <a:lnTo>
                    <a:pt x="7822" y="1802"/>
                  </a:lnTo>
                  <a:lnTo>
                    <a:pt x="7699" y="1432"/>
                  </a:lnTo>
                  <a:lnTo>
                    <a:pt x="7600" y="1062"/>
                  </a:lnTo>
                  <a:lnTo>
                    <a:pt x="7576" y="889"/>
                  </a:lnTo>
                  <a:lnTo>
                    <a:pt x="7551" y="716"/>
                  </a:lnTo>
                  <a:lnTo>
                    <a:pt x="7551" y="544"/>
                  </a:lnTo>
                  <a:lnTo>
                    <a:pt x="7600" y="396"/>
                  </a:lnTo>
                  <a:lnTo>
                    <a:pt x="7502" y="297"/>
                  </a:lnTo>
                  <a:lnTo>
                    <a:pt x="7428" y="198"/>
                  </a:lnTo>
                  <a:lnTo>
                    <a:pt x="7329" y="124"/>
                  </a:lnTo>
                  <a:lnTo>
                    <a:pt x="7230" y="50"/>
                  </a:lnTo>
                  <a:lnTo>
                    <a:pt x="7132" y="1"/>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5"/>
            <p:cNvSpPr/>
            <p:nvPr/>
          </p:nvSpPr>
          <p:spPr>
            <a:xfrm>
              <a:off x="6566649" y="2443786"/>
              <a:ext cx="47193" cy="108125"/>
            </a:xfrm>
            <a:custGeom>
              <a:avLst/>
              <a:gdLst/>
              <a:ahLst/>
              <a:cxnLst/>
              <a:rect l="l" t="t" r="r" b="b"/>
              <a:pathLst>
                <a:path w="2370" h="5430" extrusionOk="0">
                  <a:moveTo>
                    <a:pt x="2024" y="1"/>
                  </a:moveTo>
                  <a:lnTo>
                    <a:pt x="1827" y="124"/>
                  </a:lnTo>
                  <a:lnTo>
                    <a:pt x="1580" y="198"/>
                  </a:lnTo>
                  <a:lnTo>
                    <a:pt x="1457" y="223"/>
                  </a:lnTo>
                  <a:lnTo>
                    <a:pt x="1358" y="248"/>
                  </a:lnTo>
                  <a:lnTo>
                    <a:pt x="1259" y="272"/>
                  </a:lnTo>
                  <a:lnTo>
                    <a:pt x="1185" y="322"/>
                  </a:lnTo>
                  <a:lnTo>
                    <a:pt x="1111" y="396"/>
                  </a:lnTo>
                  <a:lnTo>
                    <a:pt x="1062" y="470"/>
                  </a:lnTo>
                  <a:lnTo>
                    <a:pt x="963" y="667"/>
                  </a:lnTo>
                  <a:lnTo>
                    <a:pt x="716" y="790"/>
                  </a:lnTo>
                  <a:lnTo>
                    <a:pt x="494" y="864"/>
                  </a:lnTo>
                  <a:lnTo>
                    <a:pt x="519" y="1111"/>
                  </a:lnTo>
                  <a:lnTo>
                    <a:pt x="593" y="1333"/>
                  </a:lnTo>
                  <a:lnTo>
                    <a:pt x="593" y="1358"/>
                  </a:lnTo>
                  <a:lnTo>
                    <a:pt x="642" y="1531"/>
                  </a:lnTo>
                  <a:lnTo>
                    <a:pt x="667" y="1629"/>
                  </a:lnTo>
                  <a:lnTo>
                    <a:pt x="642" y="1703"/>
                  </a:lnTo>
                  <a:lnTo>
                    <a:pt x="618" y="1753"/>
                  </a:lnTo>
                  <a:lnTo>
                    <a:pt x="396" y="2024"/>
                  </a:lnTo>
                  <a:lnTo>
                    <a:pt x="248" y="2296"/>
                  </a:lnTo>
                  <a:lnTo>
                    <a:pt x="124" y="2592"/>
                  </a:lnTo>
                  <a:lnTo>
                    <a:pt x="50" y="2863"/>
                  </a:lnTo>
                  <a:lnTo>
                    <a:pt x="25" y="3159"/>
                  </a:lnTo>
                  <a:lnTo>
                    <a:pt x="1" y="3455"/>
                  </a:lnTo>
                  <a:lnTo>
                    <a:pt x="25" y="4048"/>
                  </a:lnTo>
                  <a:lnTo>
                    <a:pt x="25" y="4467"/>
                  </a:lnTo>
                  <a:lnTo>
                    <a:pt x="25" y="4936"/>
                  </a:lnTo>
                  <a:lnTo>
                    <a:pt x="50" y="5084"/>
                  </a:lnTo>
                  <a:lnTo>
                    <a:pt x="99" y="5207"/>
                  </a:lnTo>
                  <a:lnTo>
                    <a:pt x="198" y="5331"/>
                  </a:lnTo>
                  <a:lnTo>
                    <a:pt x="346" y="5405"/>
                  </a:lnTo>
                  <a:lnTo>
                    <a:pt x="494" y="5430"/>
                  </a:lnTo>
                  <a:lnTo>
                    <a:pt x="593" y="5405"/>
                  </a:lnTo>
                  <a:lnTo>
                    <a:pt x="716" y="5380"/>
                  </a:lnTo>
                  <a:lnTo>
                    <a:pt x="790" y="5331"/>
                  </a:lnTo>
                  <a:lnTo>
                    <a:pt x="889" y="5232"/>
                  </a:lnTo>
                  <a:lnTo>
                    <a:pt x="1136" y="4862"/>
                  </a:lnTo>
                  <a:lnTo>
                    <a:pt x="1383" y="4492"/>
                  </a:lnTo>
                  <a:lnTo>
                    <a:pt x="1580" y="4122"/>
                  </a:lnTo>
                  <a:lnTo>
                    <a:pt x="1753" y="3752"/>
                  </a:lnTo>
                  <a:lnTo>
                    <a:pt x="1876" y="3406"/>
                  </a:lnTo>
                  <a:lnTo>
                    <a:pt x="1975" y="3036"/>
                  </a:lnTo>
                  <a:lnTo>
                    <a:pt x="2049" y="2691"/>
                  </a:lnTo>
                  <a:lnTo>
                    <a:pt x="2074" y="2345"/>
                  </a:lnTo>
                  <a:lnTo>
                    <a:pt x="2123" y="2123"/>
                  </a:lnTo>
                  <a:lnTo>
                    <a:pt x="2197" y="1827"/>
                  </a:lnTo>
                  <a:lnTo>
                    <a:pt x="2296" y="1531"/>
                  </a:lnTo>
                  <a:lnTo>
                    <a:pt x="2345" y="1185"/>
                  </a:lnTo>
                  <a:lnTo>
                    <a:pt x="2370" y="988"/>
                  </a:lnTo>
                  <a:lnTo>
                    <a:pt x="2370" y="790"/>
                  </a:lnTo>
                  <a:lnTo>
                    <a:pt x="2320" y="593"/>
                  </a:lnTo>
                  <a:lnTo>
                    <a:pt x="2271" y="396"/>
                  </a:lnTo>
                  <a:lnTo>
                    <a:pt x="2172" y="198"/>
                  </a:lnTo>
                  <a:lnTo>
                    <a:pt x="2024"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5"/>
            <p:cNvSpPr/>
            <p:nvPr/>
          </p:nvSpPr>
          <p:spPr>
            <a:xfrm>
              <a:off x="2149300" y="1319547"/>
              <a:ext cx="779316" cy="650103"/>
            </a:xfrm>
            <a:custGeom>
              <a:avLst/>
              <a:gdLst/>
              <a:ahLst/>
              <a:cxnLst/>
              <a:rect l="l" t="t" r="r" b="b"/>
              <a:pathLst>
                <a:path w="39137" h="32648" extrusionOk="0">
                  <a:moveTo>
                    <a:pt x="14387" y="5726"/>
                  </a:moveTo>
                  <a:lnTo>
                    <a:pt x="14399" y="5728"/>
                  </a:lnTo>
                  <a:lnTo>
                    <a:pt x="14399" y="5728"/>
                  </a:lnTo>
                  <a:lnTo>
                    <a:pt x="14411" y="5726"/>
                  </a:lnTo>
                  <a:close/>
                  <a:moveTo>
                    <a:pt x="9279" y="1"/>
                  </a:moveTo>
                  <a:lnTo>
                    <a:pt x="9081" y="149"/>
                  </a:lnTo>
                  <a:lnTo>
                    <a:pt x="8983" y="247"/>
                  </a:lnTo>
                  <a:lnTo>
                    <a:pt x="8884" y="346"/>
                  </a:lnTo>
                  <a:lnTo>
                    <a:pt x="8785" y="470"/>
                  </a:lnTo>
                  <a:lnTo>
                    <a:pt x="8711" y="618"/>
                  </a:lnTo>
                  <a:lnTo>
                    <a:pt x="8637" y="815"/>
                  </a:lnTo>
                  <a:lnTo>
                    <a:pt x="8563" y="1012"/>
                  </a:lnTo>
                  <a:lnTo>
                    <a:pt x="8366" y="1679"/>
                  </a:lnTo>
                  <a:lnTo>
                    <a:pt x="8168" y="2370"/>
                  </a:lnTo>
                  <a:lnTo>
                    <a:pt x="7699" y="3702"/>
                  </a:lnTo>
                  <a:lnTo>
                    <a:pt x="7206" y="5035"/>
                  </a:lnTo>
                  <a:lnTo>
                    <a:pt x="6688" y="6343"/>
                  </a:lnTo>
                  <a:lnTo>
                    <a:pt x="5898" y="8415"/>
                  </a:lnTo>
                  <a:lnTo>
                    <a:pt x="5503" y="9452"/>
                  </a:lnTo>
                  <a:lnTo>
                    <a:pt x="5158" y="10513"/>
                  </a:lnTo>
                  <a:lnTo>
                    <a:pt x="4911" y="11204"/>
                  </a:lnTo>
                  <a:lnTo>
                    <a:pt x="4640" y="11895"/>
                  </a:lnTo>
                  <a:lnTo>
                    <a:pt x="4319" y="12536"/>
                  </a:lnTo>
                  <a:lnTo>
                    <a:pt x="3998" y="13202"/>
                  </a:lnTo>
                  <a:lnTo>
                    <a:pt x="3653" y="13844"/>
                  </a:lnTo>
                  <a:lnTo>
                    <a:pt x="3282" y="14461"/>
                  </a:lnTo>
                  <a:lnTo>
                    <a:pt x="2542" y="15695"/>
                  </a:lnTo>
                  <a:lnTo>
                    <a:pt x="1901" y="16756"/>
                  </a:lnTo>
                  <a:lnTo>
                    <a:pt x="1259" y="17866"/>
                  </a:lnTo>
                  <a:lnTo>
                    <a:pt x="1259" y="17891"/>
                  </a:lnTo>
                  <a:lnTo>
                    <a:pt x="864" y="18607"/>
                  </a:lnTo>
                  <a:lnTo>
                    <a:pt x="716" y="18977"/>
                  </a:lnTo>
                  <a:lnTo>
                    <a:pt x="593" y="19322"/>
                  </a:lnTo>
                  <a:lnTo>
                    <a:pt x="519" y="19692"/>
                  </a:lnTo>
                  <a:lnTo>
                    <a:pt x="494" y="20062"/>
                  </a:lnTo>
                  <a:lnTo>
                    <a:pt x="494" y="20260"/>
                  </a:lnTo>
                  <a:lnTo>
                    <a:pt x="543" y="20482"/>
                  </a:lnTo>
                  <a:lnTo>
                    <a:pt x="568" y="20679"/>
                  </a:lnTo>
                  <a:lnTo>
                    <a:pt x="642" y="20926"/>
                  </a:lnTo>
                  <a:lnTo>
                    <a:pt x="642" y="20951"/>
                  </a:lnTo>
                  <a:lnTo>
                    <a:pt x="617" y="21025"/>
                  </a:lnTo>
                  <a:lnTo>
                    <a:pt x="519" y="21173"/>
                  </a:lnTo>
                  <a:lnTo>
                    <a:pt x="420" y="21395"/>
                  </a:lnTo>
                  <a:lnTo>
                    <a:pt x="371" y="21518"/>
                  </a:lnTo>
                  <a:lnTo>
                    <a:pt x="321" y="21642"/>
                  </a:lnTo>
                  <a:lnTo>
                    <a:pt x="272" y="21839"/>
                  </a:lnTo>
                  <a:lnTo>
                    <a:pt x="99" y="22505"/>
                  </a:lnTo>
                  <a:lnTo>
                    <a:pt x="50" y="22826"/>
                  </a:lnTo>
                  <a:lnTo>
                    <a:pt x="1" y="23147"/>
                  </a:lnTo>
                  <a:lnTo>
                    <a:pt x="1" y="23443"/>
                  </a:lnTo>
                  <a:lnTo>
                    <a:pt x="50" y="23715"/>
                  </a:lnTo>
                  <a:lnTo>
                    <a:pt x="124" y="23986"/>
                  </a:lnTo>
                  <a:lnTo>
                    <a:pt x="272" y="24233"/>
                  </a:lnTo>
                  <a:lnTo>
                    <a:pt x="395" y="24405"/>
                  </a:lnTo>
                  <a:lnTo>
                    <a:pt x="543" y="24554"/>
                  </a:lnTo>
                  <a:lnTo>
                    <a:pt x="642" y="24479"/>
                  </a:lnTo>
                  <a:lnTo>
                    <a:pt x="790" y="24430"/>
                  </a:lnTo>
                  <a:lnTo>
                    <a:pt x="914" y="24381"/>
                  </a:lnTo>
                  <a:lnTo>
                    <a:pt x="1062" y="24356"/>
                  </a:lnTo>
                  <a:lnTo>
                    <a:pt x="1284" y="24479"/>
                  </a:lnTo>
                  <a:lnTo>
                    <a:pt x="1555" y="24578"/>
                  </a:lnTo>
                  <a:lnTo>
                    <a:pt x="1876" y="24652"/>
                  </a:lnTo>
                  <a:lnTo>
                    <a:pt x="2246" y="24726"/>
                  </a:lnTo>
                  <a:lnTo>
                    <a:pt x="2764" y="24850"/>
                  </a:lnTo>
                  <a:lnTo>
                    <a:pt x="3282" y="24998"/>
                  </a:lnTo>
                  <a:lnTo>
                    <a:pt x="4294" y="25294"/>
                  </a:lnTo>
                  <a:lnTo>
                    <a:pt x="7872" y="26306"/>
                  </a:lnTo>
                  <a:lnTo>
                    <a:pt x="11475" y="27293"/>
                  </a:lnTo>
                  <a:lnTo>
                    <a:pt x="15078" y="28280"/>
                  </a:lnTo>
                  <a:lnTo>
                    <a:pt x="18680" y="29217"/>
                  </a:lnTo>
                  <a:lnTo>
                    <a:pt x="18828" y="29341"/>
                  </a:lnTo>
                  <a:lnTo>
                    <a:pt x="18952" y="29489"/>
                  </a:lnTo>
                  <a:lnTo>
                    <a:pt x="19075" y="29415"/>
                  </a:lnTo>
                  <a:lnTo>
                    <a:pt x="19248" y="29365"/>
                  </a:lnTo>
                  <a:lnTo>
                    <a:pt x="22949" y="30303"/>
                  </a:lnTo>
                  <a:lnTo>
                    <a:pt x="27268" y="31389"/>
                  </a:lnTo>
                  <a:lnTo>
                    <a:pt x="32400" y="32647"/>
                  </a:lnTo>
                  <a:lnTo>
                    <a:pt x="32499" y="31808"/>
                  </a:lnTo>
                  <a:lnTo>
                    <a:pt x="32721" y="29884"/>
                  </a:lnTo>
                  <a:lnTo>
                    <a:pt x="32869" y="28724"/>
                  </a:lnTo>
                  <a:lnTo>
                    <a:pt x="33042" y="27589"/>
                  </a:lnTo>
                  <a:lnTo>
                    <a:pt x="33215" y="26552"/>
                  </a:lnTo>
                  <a:lnTo>
                    <a:pt x="33412" y="25738"/>
                  </a:lnTo>
                  <a:lnTo>
                    <a:pt x="33511" y="25269"/>
                  </a:lnTo>
                  <a:lnTo>
                    <a:pt x="33609" y="24800"/>
                  </a:lnTo>
                  <a:lnTo>
                    <a:pt x="33757" y="23838"/>
                  </a:lnTo>
                  <a:lnTo>
                    <a:pt x="33856" y="23369"/>
                  </a:lnTo>
                  <a:lnTo>
                    <a:pt x="33980" y="22900"/>
                  </a:lnTo>
                  <a:lnTo>
                    <a:pt x="34128" y="22431"/>
                  </a:lnTo>
                  <a:lnTo>
                    <a:pt x="34300" y="21987"/>
                  </a:lnTo>
                  <a:lnTo>
                    <a:pt x="34399" y="21740"/>
                  </a:lnTo>
                  <a:lnTo>
                    <a:pt x="34448" y="21617"/>
                  </a:lnTo>
                  <a:lnTo>
                    <a:pt x="34547" y="21469"/>
                  </a:lnTo>
                  <a:lnTo>
                    <a:pt x="34596" y="21420"/>
                  </a:lnTo>
                  <a:lnTo>
                    <a:pt x="34670" y="21370"/>
                  </a:lnTo>
                  <a:lnTo>
                    <a:pt x="34794" y="21272"/>
                  </a:lnTo>
                  <a:lnTo>
                    <a:pt x="34942" y="21173"/>
                  </a:lnTo>
                  <a:lnTo>
                    <a:pt x="35016" y="21049"/>
                  </a:lnTo>
                  <a:lnTo>
                    <a:pt x="34967" y="20778"/>
                  </a:lnTo>
                  <a:lnTo>
                    <a:pt x="34967" y="20482"/>
                  </a:lnTo>
                  <a:lnTo>
                    <a:pt x="34991" y="20359"/>
                  </a:lnTo>
                  <a:lnTo>
                    <a:pt x="35041" y="20211"/>
                  </a:lnTo>
                  <a:lnTo>
                    <a:pt x="35115" y="20087"/>
                  </a:lnTo>
                  <a:lnTo>
                    <a:pt x="35213" y="19964"/>
                  </a:lnTo>
                  <a:lnTo>
                    <a:pt x="35213" y="20161"/>
                  </a:lnTo>
                  <a:lnTo>
                    <a:pt x="35312" y="19964"/>
                  </a:lnTo>
                  <a:lnTo>
                    <a:pt x="35238" y="19939"/>
                  </a:lnTo>
                  <a:lnTo>
                    <a:pt x="35065" y="19421"/>
                  </a:lnTo>
                  <a:lnTo>
                    <a:pt x="34991" y="19396"/>
                  </a:lnTo>
                  <a:lnTo>
                    <a:pt x="34695" y="19297"/>
                  </a:lnTo>
                  <a:lnTo>
                    <a:pt x="34547" y="19223"/>
                  </a:lnTo>
                  <a:lnTo>
                    <a:pt x="34498" y="19174"/>
                  </a:lnTo>
                  <a:lnTo>
                    <a:pt x="34448" y="19125"/>
                  </a:lnTo>
                  <a:lnTo>
                    <a:pt x="34399" y="19051"/>
                  </a:lnTo>
                  <a:lnTo>
                    <a:pt x="34350" y="18952"/>
                  </a:lnTo>
                  <a:lnTo>
                    <a:pt x="34350" y="18829"/>
                  </a:lnTo>
                  <a:lnTo>
                    <a:pt x="34350" y="18730"/>
                  </a:lnTo>
                  <a:lnTo>
                    <a:pt x="34300" y="18631"/>
                  </a:lnTo>
                  <a:lnTo>
                    <a:pt x="34276" y="18533"/>
                  </a:lnTo>
                  <a:lnTo>
                    <a:pt x="34300" y="18459"/>
                  </a:lnTo>
                  <a:lnTo>
                    <a:pt x="34300" y="18360"/>
                  </a:lnTo>
                  <a:lnTo>
                    <a:pt x="34399" y="18212"/>
                  </a:lnTo>
                  <a:lnTo>
                    <a:pt x="34522" y="18039"/>
                  </a:lnTo>
                  <a:lnTo>
                    <a:pt x="34596" y="17842"/>
                  </a:lnTo>
                  <a:lnTo>
                    <a:pt x="34893" y="17052"/>
                  </a:lnTo>
                  <a:lnTo>
                    <a:pt x="35065" y="16657"/>
                  </a:lnTo>
                  <a:lnTo>
                    <a:pt x="35164" y="16484"/>
                  </a:lnTo>
                  <a:lnTo>
                    <a:pt x="35263" y="16312"/>
                  </a:lnTo>
                  <a:lnTo>
                    <a:pt x="35411" y="16139"/>
                  </a:lnTo>
                  <a:lnTo>
                    <a:pt x="35559" y="15966"/>
                  </a:lnTo>
                  <a:lnTo>
                    <a:pt x="35707" y="15843"/>
                  </a:lnTo>
                  <a:lnTo>
                    <a:pt x="35880" y="15695"/>
                  </a:lnTo>
                  <a:lnTo>
                    <a:pt x="36200" y="15448"/>
                  </a:lnTo>
                  <a:lnTo>
                    <a:pt x="36472" y="15201"/>
                  </a:lnTo>
                  <a:lnTo>
                    <a:pt x="36719" y="14905"/>
                  </a:lnTo>
                  <a:lnTo>
                    <a:pt x="36916" y="14584"/>
                  </a:lnTo>
                  <a:lnTo>
                    <a:pt x="37286" y="13918"/>
                  </a:lnTo>
                  <a:lnTo>
                    <a:pt x="37484" y="13597"/>
                  </a:lnTo>
                  <a:lnTo>
                    <a:pt x="37706" y="13277"/>
                  </a:lnTo>
                  <a:lnTo>
                    <a:pt x="37903" y="13030"/>
                  </a:lnTo>
                  <a:lnTo>
                    <a:pt x="38100" y="12783"/>
                  </a:lnTo>
                  <a:lnTo>
                    <a:pt x="38323" y="12536"/>
                  </a:lnTo>
                  <a:lnTo>
                    <a:pt x="38520" y="12289"/>
                  </a:lnTo>
                  <a:lnTo>
                    <a:pt x="38495" y="12265"/>
                  </a:lnTo>
                  <a:lnTo>
                    <a:pt x="38569" y="12141"/>
                  </a:lnTo>
                  <a:lnTo>
                    <a:pt x="38619" y="12092"/>
                  </a:lnTo>
                  <a:lnTo>
                    <a:pt x="38693" y="12067"/>
                  </a:lnTo>
                  <a:lnTo>
                    <a:pt x="38767" y="11993"/>
                  </a:lnTo>
                  <a:lnTo>
                    <a:pt x="38767" y="11870"/>
                  </a:lnTo>
                  <a:lnTo>
                    <a:pt x="38816" y="11796"/>
                  </a:lnTo>
                  <a:lnTo>
                    <a:pt x="38915" y="11722"/>
                  </a:lnTo>
                  <a:lnTo>
                    <a:pt x="39013" y="11648"/>
                  </a:lnTo>
                  <a:lnTo>
                    <a:pt x="39013" y="11673"/>
                  </a:lnTo>
                  <a:lnTo>
                    <a:pt x="39137" y="11475"/>
                  </a:lnTo>
                  <a:lnTo>
                    <a:pt x="39038" y="11599"/>
                  </a:lnTo>
                  <a:lnTo>
                    <a:pt x="39038" y="10735"/>
                  </a:lnTo>
                  <a:lnTo>
                    <a:pt x="38915" y="10587"/>
                  </a:lnTo>
                  <a:lnTo>
                    <a:pt x="38742" y="10488"/>
                  </a:lnTo>
                  <a:lnTo>
                    <a:pt x="38397" y="10266"/>
                  </a:lnTo>
                  <a:lnTo>
                    <a:pt x="38323" y="10192"/>
                  </a:lnTo>
                  <a:lnTo>
                    <a:pt x="38224" y="10143"/>
                  </a:lnTo>
                  <a:lnTo>
                    <a:pt x="38150" y="10093"/>
                  </a:lnTo>
                  <a:lnTo>
                    <a:pt x="38076" y="10019"/>
                  </a:lnTo>
                  <a:lnTo>
                    <a:pt x="38002" y="9945"/>
                  </a:lnTo>
                  <a:lnTo>
                    <a:pt x="37903" y="9748"/>
                  </a:lnTo>
                  <a:lnTo>
                    <a:pt x="37854" y="9501"/>
                  </a:lnTo>
                  <a:lnTo>
                    <a:pt x="37607" y="9008"/>
                  </a:lnTo>
                  <a:lnTo>
                    <a:pt x="37607" y="8983"/>
                  </a:lnTo>
                  <a:lnTo>
                    <a:pt x="36768" y="8835"/>
                  </a:lnTo>
                  <a:lnTo>
                    <a:pt x="35954" y="8637"/>
                  </a:lnTo>
                  <a:lnTo>
                    <a:pt x="34325" y="8243"/>
                  </a:lnTo>
                  <a:lnTo>
                    <a:pt x="32696" y="7823"/>
                  </a:lnTo>
                  <a:lnTo>
                    <a:pt x="31068" y="7404"/>
                  </a:lnTo>
                  <a:lnTo>
                    <a:pt x="30451" y="7256"/>
                  </a:lnTo>
                  <a:lnTo>
                    <a:pt x="30155" y="7157"/>
                  </a:lnTo>
                  <a:lnTo>
                    <a:pt x="29834" y="7107"/>
                  </a:lnTo>
                  <a:lnTo>
                    <a:pt x="29538" y="7083"/>
                  </a:lnTo>
                  <a:lnTo>
                    <a:pt x="29217" y="7107"/>
                  </a:lnTo>
                  <a:lnTo>
                    <a:pt x="29069" y="7132"/>
                  </a:lnTo>
                  <a:lnTo>
                    <a:pt x="28896" y="7181"/>
                  </a:lnTo>
                  <a:lnTo>
                    <a:pt x="28748" y="7256"/>
                  </a:lnTo>
                  <a:lnTo>
                    <a:pt x="28600" y="7354"/>
                  </a:lnTo>
                  <a:lnTo>
                    <a:pt x="28501" y="7404"/>
                  </a:lnTo>
                  <a:lnTo>
                    <a:pt x="28427" y="7428"/>
                  </a:lnTo>
                  <a:lnTo>
                    <a:pt x="28329" y="7428"/>
                  </a:lnTo>
                  <a:lnTo>
                    <a:pt x="28230" y="7404"/>
                  </a:lnTo>
                  <a:lnTo>
                    <a:pt x="28131" y="7379"/>
                  </a:lnTo>
                  <a:lnTo>
                    <a:pt x="28033" y="7330"/>
                  </a:lnTo>
                  <a:lnTo>
                    <a:pt x="27959" y="7256"/>
                  </a:lnTo>
                  <a:lnTo>
                    <a:pt x="27885" y="7157"/>
                  </a:lnTo>
                  <a:lnTo>
                    <a:pt x="27761" y="7132"/>
                  </a:lnTo>
                  <a:lnTo>
                    <a:pt x="27638" y="7157"/>
                  </a:lnTo>
                  <a:lnTo>
                    <a:pt x="27391" y="7157"/>
                  </a:lnTo>
                  <a:lnTo>
                    <a:pt x="27268" y="7132"/>
                  </a:lnTo>
                  <a:lnTo>
                    <a:pt x="27144" y="7107"/>
                  </a:lnTo>
                  <a:lnTo>
                    <a:pt x="27046" y="7033"/>
                  </a:lnTo>
                  <a:lnTo>
                    <a:pt x="26947" y="6910"/>
                  </a:lnTo>
                  <a:lnTo>
                    <a:pt x="26651" y="6984"/>
                  </a:lnTo>
                  <a:lnTo>
                    <a:pt x="26355" y="7033"/>
                  </a:lnTo>
                  <a:lnTo>
                    <a:pt x="25762" y="7033"/>
                  </a:lnTo>
                  <a:lnTo>
                    <a:pt x="25170" y="6984"/>
                  </a:lnTo>
                  <a:lnTo>
                    <a:pt x="24578" y="6910"/>
                  </a:lnTo>
                  <a:lnTo>
                    <a:pt x="24455" y="7058"/>
                  </a:lnTo>
                  <a:lnTo>
                    <a:pt x="24331" y="7181"/>
                  </a:lnTo>
                  <a:lnTo>
                    <a:pt x="24208" y="7280"/>
                  </a:lnTo>
                  <a:lnTo>
                    <a:pt x="24084" y="7354"/>
                  </a:lnTo>
                  <a:lnTo>
                    <a:pt x="23961" y="7404"/>
                  </a:lnTo>
                  <a:lnTo>
                    <a:pt x="23813" y="7428"/>
                  </a:lnTo>
                  <a:lnTo>
                    <a:pt x="23690" y="7453"/>
                  </a:lnTo>
                  <a:lnTo>
                    <a:pt x="23566" y="7453"/>
                  </a:lnTo>
                  <a:lnTo>
                    <a:pt x="23295" y="7428"/>
                  </a:lnTo>
                  <a:lnTo>
                    <a:pt x="23023" y="7354"/>
                  </a:lnTo>
                  <a:lnTo>
                    <a:pt x="22752" y="7256"/>
                  </a:lnTo>
                  <a:lnTo>
                    <a:pt x="22456" y="7157"/>
                  </a:lnTo>
                  <a:lnTo>
                    <a:pt x="22308" y="7083"/>
                  </a:lnTo>
                  <a:lnTo>
                    <a:pt x="22160" y="6959"/>
                  </a:lnTo>
                  <a:lnTo>
                    <a:pt x="22061" y="6836"/>
                  </a:lnTo>
                  <a:lnTo>
                    <a:pt x="21962" y="6688"/>
                  </a:lnTo>
                  <a:lnTo>
                    <a:pt x="21197" y="6688"/>
                  </a:lnTo>
                  <a:lnTo>
                    <a:pt x="21123" y="6614"/>
                  </a:lnTo>
                  <a:lnTo>
                    <a:pt x="21049" y="6589"/>
                  </a:lnTo>
                  <a:lnTo>
                    <a:pt x="20951" y="6565"/>
                  </a:lnTo>
                  <a:lnTo>
                    <a:pt x="20877" y="6540"/>
                  </a:lnTo>
                  <a:lnTo>
                    <a:pt x="20753" y="6540"/>
                  </a:lnTo>
                  <a:lnTo>
                    <a:pt x="20605" y="6565"/>
                  </a:lnTo>
                  <a:lnTo>
                    <a:pt x="20334" y="6614"/>
                  </a:lnTo>
                  <a:lnTo>
                    <a:pt x="20087" y="6614"/>
                  </a:lnTo>
                  <a:lnTo>
                    <a:pt x="19964" y="6565"/>
                  </a:lnTo>
                  <a:lnTo>
                    <a:pt x="19840" y="6466"/>
                  </a:lnTo>
                  <a:lnTo>
                    <a:pt x="19174" y="6293"/>
                  </a:lnTo>
                  <a:lnTo>
                    <a:pt x="18483" y="6194"/>
                  </a:lnTo>
                  <a:lnTo>
                    <a:pt x="17817" y="6120"/>
                  </a:lnTo>
                  <a:lnTo>
                    <a:pt x="17126" y="6046"/>
                  </a:lnTo>
                  <a:lnTo>
                    <a:pt x="16435" y="5997"/>
                  </a:lnTo>
                  <a:lnTo>
                    <a:pt x="15744" y="5923"/>
                  </a:lnTo>
                  <a:lnTo>
                    <a:pt x="15078" y="5849"/>
                  </a:lnTo>
                  <a:lnTo>
                    <a:pt x="14399" y="5728"/>
                  </a:lnTo>
                  <a:lnTo>
                    <a:pt x="14399" y="5728"/>
                  </a:lnTo>
                  <a:lnTo>
                    <a:pt x="14263" y="5750"/>
                  </a:lnTo>
                  <a:lnTo>
                    <a:pt x="14115" y="5726"/>
                  </a:lnTo>
                  <a:lnTo>
                    <a:pt x="13967" y="5701"/>
                  </a:lnTo>
                  <a:lnTo>
                    <a:pt x="13844" y="5652"/>
                  </a:lnTo>
                  <a:lnTo>
                    <a:pt x="13745" y="5578"/>
                  </a:lnTo>
                  <a:lnTo>
                    <a:pt x="13622" y="5479"/>
                  </a:lnTo>
                  <a:lnTo>
                    <a:pt x="13523" y="5380"/>
                  </a:lnTo>
                  <a:lnTo>
                    <a:pt x="13449" y="5257"/>
                  </a:lnTo>
                  <a:lnTo>
                    <a:pt x="13350" y="5232"/>
                  </a:lnTo>
                  <a:lnTo>
                    <a:pt x="13276" y="5183"/>
                  </a:lnTo>
                  <a:lnTo>
                    <a:pt x="13227" y="5109"/>
                  </a:lnTo>
                  <a:lnTo>
                    <a:pt x="13202" y="5010"/>
                  </a:lnTo>
                  <a:lnTo>
                    <a:pt x="13128" y="4911"/>
                  </a:lnTo>
                  <a:lnTo>
                    <a:pt x="13054" y="4788"/>
                  </a:lnTo>
                  <a:lnTo>
                    <a:pt x="12956" y="4566"/>
                  </a:lnTo>
                  <a:lnTo>
                    <a:pt x="12906" y="4319"/>
                  </a:lnTo>
                  <a:lnTo>
                    <a:pt x="12906" y="4097"/>
                  </a:lnTo>
                  <a:lnTo>
                    <a:pt x="12906" y="3850"/>
                  </a:lnTo>
                  <a:lnTo>
                    <a:pt x="12956" y="3603"/>
                  </a:lnTo>
                  <a:lnTo>
                    <a:pt x="13005" y="3159"/>
                  </a:lnTo>
                  <a:lnTo>
                    <a:pt x="13030" y="2962"/>
                  </a:lnTo>
                  <a:lnTo>
                    <a:pt x="13030" y="2789"/>
                  </a:lnTo>
                  <a:lnTo>
                    <a:pt x="12980" y="2419"/>
                  </a:lnTo>
                  <a:lnTo>
                    <a:pt x="12956" y="2074"/>
                  </a:lnTo>
                  <a:lnTo>
                    <a:pt x="12956" y="1876"/>
                  </a:lnTo>
                  <a:lnTo>
                    <a:pt x="12956" y="1703"/>
                  </a:lnTo>
                  <a:lnTo>
                    <a:pt x="12758" y="1728"/>
                  </a:lnTo>
                  <a:lnTo>
                    <a:pt x="12561" y="1728"/>
                  </a:lnTo>
                  <a:lnTo>
                    <a:pt x="12487" y="1679"/>
                  </a:lnTo>
                  <a:lnTo>
                    <a:pt x="12413" y="1629"/>
                  </a:lnTo>
                  <a:lnTo>
                    <a:pt x="12339" y="1555"/>
                  </a:lnTo>
                  <a:lnTo>
                    <a:pt x="12265" y="1481"/>
                  </a:lnTo>
                  <a:lnTo>
                    <a:pt x="12018" y="1457"/>
                  </a:lnTo>
                  <a:lnTo>
                    <a:pt x="11820" y="1407"/>
                  </a:lnTo>
                  <a:lnTo>
                    <a:pt x="11623" y="1333"/>
                  </a:lnTo>
                  <a:lnTo>
                    <a:pt x="11426" y="1210"/>
                  </a:lnTo>
                  <a:lnTo>
                    <a:pt x="11105" y="914"/>
                  </a:lnTo>
                  <a:lnTo>
                    <a:pt x="10932" y="790"/>
                  </a:lnTo>
                  <a:lnTo>
                    <a:pt x="10759" y="667"/>
                  </a:lnTo>
                  <a:lnTo>
                    <a:pt x="10537" y="544"/>
                  </a:lnTo>
                  <a:lnTo>
                    <a:pt x="10340" y="470"/>
                  </a:lnTo>
                  <a:lnTo>
                    <a:pt x="10167" y="396"/>
                  </a:lnTo>
                  <a:lnTo>
                    <a:pt x="9994" y="371"/>
                  </a:lnTo>
                  <a:lnTo>
                    <a:pt x="9674" y="198"/>
                  </a:lnTo>
                  <a:lnTo>
                    <a:pt x="9328" y="25"/>
                  </a:lnTo>
                  <a:lnTo>
                    <a:pt x="9279" y="1"/>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5"/>
            <p:cNvSpPr/>
            <p:nvPr/>
          </p:nvSpPr>
          <p:spPr>
            <a:xfrm>
              <a:off x="2435761" y="1433048"/>
              <a:ext cx="20" cy="518"/>
            </a:xfrm>
            <a:custGeom>
              <a:avLst/>
              <a:gdLst/>
              <a:ahLst/>
              <a:cxnLst/>
              <a:rect l="l" t="t" r="r" b="b"/>
              <a:pathLst>
                <a:path w="1" h="26" extrusionOk="0">
                  <a:moveTo>
                    <a:pt x="1" y="1"/>
                  </a:moveTo>
                  <a:lnTo>
                    <a:pt x="1" y="26"/>
                  </a:lnTo>
                  <a:lnTo>
                    <a:pt x="1" y="26"/>
                  </a:lnTo>
                  <a:lnTo>
                    <a:pt x="1" y="1"/>
                  </a:lnTo>
                  <a:lnTo>
                    <a:pt x="1"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5"/>
            <p:cNvSpPr/>
            <p:nvPr/>
          </p:nvSpPr>
          <p:spPr>
            <a:xfrm>
              <a:off x="3032778" y="1181971"/>
              <a:ext cx="976350" cy="593094"/>
            </a:xfrm>
            <a:custGeom>
              <a:avLst/>
              <a:gdLst/>
              <a:ahLst/>
              <a:cxnLst/>
              <a:rect l="l" t="t" r="r" b="b"/>
              <a:pathLst>
                <a:path w="49032" h="29785" extrusionOk="0">
                  <a:moveTo>
                    <a:pt x="642" y="0"/>
                  </a:moveTo>
                  <a:lnTo>
                    <a:pt x="642" y="25"/>
                  </a:lnTo>
                  <a:lnTo>
                    <a:pt x="543" y="691"/>
                  </a:lnTo>
                  <a:lnTo>
                    <a:pt x="444" y="1333"/>
                  </a:lnTo>
                  <a:lnTo>
                    <a:pt x="198" y="2665"/>
                  </a:lnTo>
                  <a:lnTo>
                    <a:pt x="99" y="3332"/>
                  </a:lnTo>
                  <a:lnTo>
                    <a:pt x="25" y="3998"/>
                  </a:lnTo>
                  <a:lnTo>
                    <a:pt x="0" y="4319"/>
                  </a:lnTo>
                  <a:lnTo>
                    <a:pt x="0" y="4664"/>
                  </a:lnTo>
                  <a:lnTo>
                    <a:pt x="25" y="4985"/>
                  </a:lnTo>
                  <a:lnTo>
                    <a:pt x="50" y="5330"/>
                  </a:lnTo>
                  <a:lnTo>
                    <a:pt x="296" y="5972"/>
                  </a:lnTo>
                  <a:lnTo>
                    <a:pt x="420" y="6293"/>
                  </a:lnTo>
                  <a:lnTo>
                    <a:pt x="518" y="6614"/>
                  </a:lnTo>
                  <a:lnTo>
                    <a:pt x="642" y="6712"/>
                  </a:lnTo>
                  <a:lnTo>
                    <a:pt x="716" y="6836"/>
                  </a:lnTo>
                  <a:lnTo>
                    <a:pt x="765" y="6934"/>
                  </a:lnTo>
                  <a:lnTo>
                    <a:pt x="790" y="7033"/>
                  </a:lnTo>
                  <a:lnTo>
                    <a:pt x="765" y="7156"/>
                  </a:lnTo>
                  <a:lnTo>
                    <a:pt x="716" y="7255"/>
                  </a:lnTo>
                  <a:lnTo>
                    <a:pt x="642" y="7379"/>
                  </a:lnTo>
                  <a:lnTo>
                    <a:pt x="543" y="7477"/>
                  </a:lnTo>
                  <a:lnTo>
                    <a:pt x="494" y="7773"/>
                  </a:lnTo>
                  <a:lnTo>
                    <a:pt x="494" y="8070"/>
                  </a:lnTo>
                  <a:lnTo>
                    <a:pt x="518" y="8218"/>
                  </a:lnTo>
                  <a:lnTo>
                    <a:pt x="543" y="8366"/>
                  </a:lnTo>
                  <a:lnTo>
                    <a:pt x="592" y="8514"/>
                  </a:lnTo>
                  <a:lnTo>
                    <a:pt x="666" y="8662"/>
                  </a:lnTo>
                  <a:lnTo>
                    <a:pt x="691" y="8711"/>
                  </a:lnTo>
                  <a:lnTo>
                    <a:pt x="790" y="8785"/>
                  </a:lnTo>
                  <a:lnTo>
                    <a:pt x="864" y="8884"/>
                  </a:lnTo>
                  <a:lnTo>
                    <a:pt x="938" y="8983"/>
                  </a:lnTo>
                  <a:lnTo>
                    <a:pt x="987" y="9106"/>
                  </a:lnTo>
                  <a:lnTo>
                    <a:pt x="1160" y="9279"/>
                  </a:lnTo>
                  <a:lnTo>
                    <a:pt x="1357" y="9476"/>
                  </a:lnTo>
                  <a:lnTo>
                    <a:pt x="1728" y="9797"/>
                  </a:lnTo>
                  <a:lnTo>
                    <a:pt x="2048" y="10142"/>
                  </a:lnTo>
                  <a:lnTo>
                    <a:pt x="2196" y="10340"/>
                  </a:lnTo>
                  <a:lnTo>
                    <a:pt x="2320" y="10537"/>
                  </a:lnTo>
                  <a:lnTo>
                    <a:pt x="2443" y="10759"/>
                  </a:lnTo>
                  <a:lnTo>
                    <a:pt x="2542" y="10981"/>
                  </a:lnTo>
                  <a:lnTo>
                    <a:pt x="2690" y="11425"/>
                  </a:lnTo>
                  <a:lnTo>
                    <a:pt x="2838" y="11870"/>
                  </a:lnTo>
                  <a:lnTo>
                    <a:pt x="2912" y="12092"/>
                  </a:lnTo>
                  <a:lnTo>
                    <a:pt x="3035" y="12289"/>
                  </a:lnTo>
                  <a:lnTo>
                    <a:pt x="3134" y="12487"/>
                  </a:lnTo>
                  <a:lnTo>
                    <a:pt x="3282" y="12684"/>
                  </a:lnTo>
                  <a:lnTo>
                    <a:pt x="3356" y="12783"/>
                  </a:lnTo>
                  <a:lnTo>
                    <a:pt x="3455" y="12857"/>
                  </a:lnTo>
                  <a:lnTo>
                    <a:pt x="3776" y="13079"/>
                  </a:lnTo>
                  <a:lnTo>
                    <a:pt x="4220" y="13424"/>
                  </a:lnTo>
                  <a:lnTo>
                    <a:pt x="4442" y="13597"/>
                  </a:lnTo>
                  <a:lnTo>
                    <a:pt x="4615" y="13794"/>
                  </a:lnTo>
                  <a:lnTo>
                    <a:pt x="4713" y="13844"/>
                  </a:lnTo>
                  <a:lnTo>
                    <a:pt x="5009" y="14041"/>
                  </a:lnTo>
                  <a:lnTo>
                    <a:pt x="5059" y="14214"/>
                  </a:lnTo>
                  <a:lnTo>
                    <a:pt x="5108" y="14387"/>
                  </a:lnTo>
                  <a:lnTo>
                    <a:pt x="5108" y="14584"/>
                  </a:lnTo>
                  <a:lnTo>
                    <a:pt x="5108" y="14806"/>
                  </a:lnTo>
                  <a:lnTo>
                    <a:pt x="4985" y="14880"/>
                  </a:lnTo>
                  <a:lnTo>
                    <a:pt x="4861" y="14979"/>
                  </a:lnTo>
                  <a:lnTo>
                    <a:pt x="4886" y="14831"/>
                  </a:lnTo>
                  <a:lnTo>
                    <a:pt x="4911" y="14683"/>
                  </a:lnTo>
                  <a:lnTo>
                    <a:pt x="4911" y="14559"/>
                  </a:lnTo>
                  <a:lnTo>
                    <a:pt x="4886" y="14461"/>
                  </a:lnTo>
                  <a:lnTo>
                    <a:pt x="4886" y="14757"/>
                  </a:lnTo>
                  <a:lnTo>
                    <a:pt x="4837" y="15053"/>
                  </a:lnTo>
                  <a:lnTo>
                    <a:pt x="4861" y="15176"/>
                  </a:lnTo>
                  <a:lnTo>
                    <a:pt x="4861" y="15275"/>
                  </a:lnTo>
                  <a:lnTo>
                    <a:pt x="4812" y="15349"/>
                  </a:lnTo>
                  <a:lnTo>
                    <a:pt x="4763" y="15423"/>
                  </a:lnTo>
                  <a:lnTo>
                    <a:pt x="4615" y="15867"/>
                  </a:lnTo>
                  <a:lnTo>
                    <a:pt x="4442" y="16311"/>
                  </a:lnTo>
                  <a:lnTo>
                    <a:pt x="4294" y="16756"/>
                  </a:lnTo>
                  <a:lnTo>
                    <a:pt x="4170" y="17200"/>
                  </a:lnTo>
                  <a:lnTo>
                    <a:pt x="4072" y="17743"/>
                  </a:lnTo>
                  <a:lnTo>
                    <a:pt x="4047" y="18014"/>
                  </a:lnTo>
                  <a:lnTo>
                    <a:pt x="4022" y="18261"/>
                  </a:lnTo>
                  <a:lnTo>
                    <a:pt x="4072" y="18458"/>
                  </a:lnTo>
                  <a:lnTo>
                    <a:pt x="4022" y="18335"/>
                  </a:lnTo>
                  <a:lnTo>
                    <a:pt x="4022" y="18384"/>
                  </a:lnTo>
                  <a:lnTo>
                    <a:pt x="3998" y="18458"/>
                  </a:lnTo>
                  <a:lnTo>
                    <a:pt x="3973" y="18557"/>
                  </a:lnTo>
                  <a:lnTo>
                    <a:pt x="3924" y="18631"/>
                  </a:lnTo>
                  <a:lnTo>
                    <a:pt x="3850" y="18705"/>
                  </a:lnTo>
                  <a:lnTo>
                    <a:pt x="3677" y="18804"/>
                  </a:lnTo>
                  <a:lnTo>
                    <a:pt x="3504" y="18927"/>
                  </a:lnTo>
                  <a:lnTo>
                    <a:pt x="3307" y="19100"/>
                  </a:lnTo>
                  <a:lnTo>
                    <a:pt x="3159" y="19297"/>
                  </a:lnTo>
                  <a:lnTo>
                    <a:pt x="3159" y="19865"/>
                  </a:lnTo>
                  <a:lnTo>
                    <a:pt x="3257" y="19939"/>
                  </a:lnTo>
                  <a:lnTo>
                    <a:pt x="3405" y="20037"/>
                  </a:lnTo>
                  <a:lnTo>
                    <a:pt x="3554" y="20111"/>
                  </a:lnTo>
                  <a:lnTo>
                    <a:pt x="3726" y="20136"/>
                  </a:lnTo>
                  <a:lnTo>
                    <a:pt x="3874" y="20161"/>
                  </a:lnTo>
                  <a:lnTo>
                    <a:pt x="4047" y="20136"/>
                  </a:lnTo>
                  <a:lnTo>
                    <a:pt x="4220" y="20111"/>
                  </a:lnTo>
                  <a:lnTo>
                    <a:pt x="4565" y="20037"/>
                  </a:lnTo>
                  <a:lnTo>
                    <a:pt x="4886" y="19939"/>
                  </a:lnTo>
                  <a:lnTo>
                    <a:pt x="5059" y="19914"/>
                  </a:lnTo>
                  <a:lnTo>
                    <a:pt x="5232" y="19914"/>
                  </a:lnTo>
                  <a:lnTo>
                    <a:pt x="5404" y="19717"/>
                  </a:lnTo>
                  <a:lnTo>
                    <a:pt x="5552" y="19791"/>
                  </a:lnTo>
                  <a:lnTo>
                    <a:pt x="5626" y="19815"/>
                  </a:lnTo>
                  <a:lnTo>
                    <a:pt x="5676" y="19865"/>
                  </a:lnTo>
                  <a:lnTo>
                    <a:pt x="5700" y="19914"/>
                  </a:lnTo>
                  <a:lnTo>
                    <a:pt x="5700" y="19963"/>
                  </a:lnTo>
                  <a:lnTo>
                    <a:pt x="5676" y="20013"/>
                  </a:lnTo>
                  <a:lnTo>
                    <a:pt x="5602" y="20013"/>
                  </a:lnTo>
                  <a:lnTo>
                    <a:pt x="5676" y="20062"/>
                  </a:lnTo>
                  <a:lnTo>
                    <a:pt x="5824" y="20210"/>
                  </a:lnTo>
                  <a:lnTo>
                    <a:pt x="5947" y="20383"/>
                  </a:lnTo>
                  <a:lnTo>
                    <a:pt x="6071" y="20556"/>
                  </a:lnTo>
                  <a:lnTo>
                    <a:pt x="6145" y="20753"/>
                  </a:lnTo>
                  <a:lnTo>
                    <a:pt x="6219" y="20950"/>
                  </a:lnTo>
                  <a:lnTo>
                    <a:pt x="6293" y="21148"/>
                  </a:lnTo>
                  <a:lnTo>
                    <a:pt x="6367" y="21592"/>
                  </a:lnTo>
                  <a:lnTo>
                    <a:pt x="6391" y="22036"/>
                  </a:lnTo>
                  <a:lnTo>
                    <a:pt x="6391" y="22480"/>
                  </a:lnTo>
                  <a:lnTo>
                    <a:pt x="6367" y="23319"/>
                  </a:lnTo>
                  <a:lnTo>
                    <a:pt x="6391" y="23739"/>
                  </a:lnTo>
                  <a:lnTo>
                    <a:pt x="6416" y="24158"/>
                  </a:lnTo>
                  <a:lnTo>
                    <a:pt x="6490" y="24578"/>
                  </a:lnTo>
                  <a:lnTo>
                    <a:pt x="6564" y="24973"/>
                  </a:lnTo>
                  <a:lnTo>
                    <a:pt x="6663" y="25392"/>
                  </a:lnTo>
                  <a:lnTo>
                    <a:pt x="6786" y="25812"/>
                  </a:lnTo>
                  <a:lnTo>
                    <a:pt x="6910" y="26206"/>
                  </a:lnTo>
                  <a:lnTo>
                    <a:pt x="7082" y="26601"/>
                  </a:lnTo>
                  <a:lnTo>
                    <a:pt x="7255" y="27021"/>
                  </a:lnTo>
                  <a:lnTo>
                    <a:pt x="7477" y="27465"/>
                  </a:lnTo>
                  <a:lnTo>
                    <a:pt x="7600" y="27662"/>
                  </a:lnTo>
                  <a:lnTo>
                    <a:pt x="7748" y="27860"/>
                  </a:lnTo>
                  <a:lnTo>
                    <a:pt x="7921" y="28057"/>
                  </a:lnTo>
                  <a:lnTo>
                    <a:pt x="8094" y="28205"/>
                  </a:lnTo>
                  <a:lnTo>
                    <a:pt x="8217" y="28304"/>
                  </a:lnTo>
                  <a:lnTo>
                    <a:pt x="8316" y="28378"/>
                  </a:lnTo>
                  <a:lnTo>
                    <a:pt x="8439" y="28427"/>
                  </a:lnTo>
                  <a:lnTo>
                    <a:pt x="8563" y="28452"/>
                  </a:lnTo>
                  <a:lnTo>
                    <a:pt x="8810" y="28477"/>
                  </a:lnTo>
                  <a:lnTo>
                    <a:pt x="9056" y="28477"/>
                  </a:lnTo>
                  <a:lnTo>
                    <a:pt x="9204" y="28353"/>
                  </a:lnTo>
                  <a:lnTo>
                    <a:pt x="9352" y="28279"/>
                  </a:lnTo>
                  <a:lnTo>
                    <a:pt x="9500" y="28230"/>
                  </a:lnTo>
                  <a:lnTo>
                    <a:pt x="9649" y="28181"/>
                  </a:lnTo>
                  <a:lnTo>
                    <a:pt x="9945" y="28181"/>
                  </a:lnTo>
                  <a:lnTo>
                    <a:pt x="10241" y="28205"/>
                  </a:lnTo>
                  <a:lnTo>
                    <a:pt x="10833" y="28304"/>
                  </a:lnTo>
                  <a:lnTo>
                    <a:pt x="11104" y="28329"/>
                  </a:lnTo>
                  <a:lnTo>
                    <a:pt x="11252" y="28329"/>
                  </a:lnTo>
                  <a:lnTo>
                    <a:pt x="11376" y="28304"/>
                  </a:lnTo>
                  <a:lnTo>
                    <a:pt x="11376" y="28304"/>
                  </a:lnTo>
                  <a:lnTo>
                    <a:pt x="11302" y="28329"/>
                  </a:lnTo>
                  <a:lnTo>
                    <a:pt x="11573" y="28329"/>
                  </a:lnTo>
                  <a:lnTo>
                    <a:pt x="11499" y="28279"/>
                  </a:lnTo>
                  <a:lnTo>
                    <a:pt x="11894" y="28279"/>
                  </a:lnTo>
                  <a:lnTo>
                    <a:pt x="12289" y="28255"/>
                  </a:lnTo>
                  <a:lnTo>
                    <a:pt x="12486" y="28255"/>
                  </a:lnTo>
                  <a:lnTo>
                    <a:pt x="12684" y="28279"/>
                  </a:lnTo>
                  <a:lnTo>
                    <a:pt x="12881" y="28353"/>
                  </a:lnTo>
                  <a:lnTo>
                    <a:pt x="13054" y="28452"/>
                  </a:lnTo>
                  <a:lnTo>
                    <a:pt x="13498" y="28526"/>
                  </a:lnTo>
                  <a:lnTo>
                    <a:pt x="13918" y="28526"/>
                  </a:lnTo>
                  <a:lnTo>
                    <a:pt x="14140" y="28477"/>
                  </a:lnTo>
                  <a:lnTo>
                    <a:pt x="14312" y="28403"/>
                  </a:lnTo>
                  <a:lnTo>
                    <a:pt x="14485" y="28255"/>
                  </a:lnTo>
                  <a:lnTo>
                    <a:pt x="14658" y="28082"/>
                  </a:lnTo>
                  <a:lnTo>
                    <a:pt x="14732" y="27983"/>
                  </a:lnTo>
                  <a:lnTo>
                    <a:pt x="14831" y="27884"/>
                  </a:lnTo>
                  <a:lnTo>
                    <a:pt x="14905" y="27835"/>
                  </a:lnTo>
                  <a:lnTo>
                    <a:pt x="15003" y="27810"/>
                  </a:lnTo>
                  <a:lnTo>
                    <a:pt x="15176" y="27662"/>
                  </a:lnTo>
                  <a:lnTo>
                    <a:pt x="15250" y="27638"/>
                  </a:lnTo>
                  <a:lnTo>
                    <a:pt x="15299" y="27613"/>
                  </a:lnTo>
                  <a:lnTo>
                    <a:pt x="15472" y="27662"/>
                  </a:lnTo>
                  <a:lnTo>
                    <a:pt x="15546" y="27712"/>
                  </a:lnTo>
                  <a:lnTo>
                    <a:pt x="15595" y="27810"/>
                  </a:lnTo>
                  <a:lnTo>
                    <a:pt x="15645" y="27934"/>
                  </a:lnTo>
                  <a:lnTo>
                    <a:pt x="15694" y="28082"/>
                  </a:lnTo>
                  <a:lnTo>
                    <a:pt x="15867" y="28279"/>
                  </a:lnTo>
                  <a:lnTo>
                    <a:pt x="16015" y="28477"/>
                  </a:lnTo>
                  <a:lnTo>
                    <a:pt x="16311" y="28896"/>
                  </a:lnTo>
                  <a:lnTo>
                    <a:pt x="16385" y="28995"/>
                  </a:lnTo>
                  <a:lnTo>
                    <a:pt x="16484" y="28797"/>
                  </a:lnTo>
                  <a:lnTo>
                    <a:pt x="16558" y="28575"/>
                  </a:lnTo>
                  <a:lnTo>
                    <a:pt x="16607" y="28353"/>
                  </a:lnTo>
                  <a:lnTo>
                    <a:pt x="16657" y="28131"/>
                  </a:lnTo>
                  <a:lnTo>
                    <a:pt x="16681" y="27687"/>
                  </a:lnTo>
                  <a:lnTo>
                    <a:pt x="16731" y="27243"/>
                  </a:lnTo>
                  <a:lnTo>
                    <a:pt x="16755" y="27021"/>
                  </a:lnTo>
                  <a:lnTo>
                    <a:pt x="16829" y="26823"/>
                  </a:lnTo>
                  <a:lnTo>
                    <a:pt x="16903" y="26651"/>
                  </a:lnTo>
                  <a:lnTo>
                    <a:pt x="17027" y="26527"/>
                  </a:lnTo>
                  <a:lnTo>
                    <a:pt x="17175" y="26453"/>
                  </a:lnTo>
                  <a:lnTo>
                    <a:pt x="17347" y="26379"/>
                  </a:lnTo>
                  <a:lnTo>
                    <a:pt x="17816" y="26379"/>
                  </a:lnTo>
                  <a:lnTo>
                    <a:pt x="23146" y="27045"/>
                  </a:lnTo>
                  <a:lnTo>
                    <a:pt x="28476" y="27662"/>
                  </a:lnTo>
                  <a:lnTo>
                    <a:pt x="39482" y="28995"/>
                  </a:lnTo>
                  <a:lnTo>
                    <a:pt x="42838" y="29365"/>
                  </a:lnTo>
                  <a:lnTo>
                    <a:pt x="44491" y="29538"/>
                  </a:lnTo>
                  <a:lnTo>
                    <a:pt x="46169" y="29760"/>
                  </a:lnTo>
                  <a:lnTo>
                    <a:pt x="46490" y="29785"/>
                  </a:lnTo>
                  <a:lnTo>
                    <a:pt x="46638" y="29760"/>
                  </a:lnTo>
                  <a:lnTo>
                    <a:pt x="46737" y="29735"/>
                  </a:lnTo>
                  <a:lnTo>
                    <a:pt x="46811" y="29760"/>
                  </a:lnTo>
                  <a:lnTo>
                    <a:pt x="46835" y="29686"/>
                  </a:lnTo>
                  <a:lnTo>
                    <a:pt x="46909" y="29587"/>
                  </a:lnTo>
                  <a:lnTo>
                    <a:pt x="46984" y="29464"/>
                  </a:lnTo>
                  <a:lnTo>
                    <a:pt x="47033" y="29291"/>
                  </a:lnTo>
                  <a:lnTo>
                    <a:pt x="47058" y="29094"/>
                  </a:lnTo>
                  <a:lnTo>
                    <a:pt x="47082" y="28748"/>
                  </a:lnTo>
                  <a:lnTo>
                    <a:pt x="47132" y="28403"/>
                  </a:lnTo>
                  <a:lnTo>
                    <a:pt x="47181" y="28082"/>
                  </a:lnTo>
                  <a:lnTo>
                    <a:pt x="47255" y="27736"/>
                  </a:lnTo>
                  <a:lnTo>
                    <a:pt x="47329" y="27169"/>
                  </a:lnTo>
                  <a:lnTo>
                    <a:pt x="47378" y="26601"/>
                  </a:lnTo>
                  <a:lnTo>
                    <a:pt x="47428" y="26009"/>
                  </a:lnTo>
                  <a:lnTo>
                    <a:pt x="47403" y="26034"/>
                  </a:lnTo>
                  <a:lnTo>
                    <a:pt x="47625" y="24529"/>
                  </a:lnTo>
                  <a:lnTo>
                    <a:pt x="47625" y="24208"/>
                  </a:lnTo>
                  <a:lnTo>
                    <a:pt x="47724" y="24084"/>
                  </a:lnTo>
                  <a:lnTo>
                    <a:pt x="47674" y="24010"/>
                  </a:lnTo>
                  <a:lnTo>
                    <a:pt x="47699" y="23986"/>
                  </a:lnTo>
                  <a:lnTo>
                    <a:pt x="47921" y="22628"/>
                  </a:lnTo>
                  <a:lnTo>
                    <a:pt x="47921" y="22431"/>
                  </a:lnTo>
                  <a:lnTo>
                    <a:pt x="47946" y="22209"/>
                  </a:lnTo>
                  <a:lnTo>
                    <a:pt x="48020" y="21814"/>
                  </a:lnTo>
                  <a:lnTo>
                    <a:pt x="48094" y="21493"/>
                  </a:lnTo>
                  <a:lnTo>
                    <a:pt x="48168" y="21148"/>
                  </a:lnTo>
                  <a:lnTo>
                    <a:pt x="48193" y="21099"/>
                  </a:lnTo>
                  <a:lnTo>
                    <a:pt x="48193" y="20926"/>
                  </a:lnTo>
                  <a:lnTo>
                    <a:pt x="48193" y="20778"/>
                  </a:lnTo>
                  <a:lnTo>
                    <a:pt x="48193" y="20605"/>
                  </a:lnTo>
                  <a:lnTo>
                    <a:pt x="48168" y="20408"/>
                  </a:lnTo>
                  <a:lnTo>
                    <a:pt x="48119" y="19791"/>
                  </a:lnTo>
                  <a:lnTo>
                    <a:pt x="48069" y="19174"/>
                  </a:lnTo>
                  <a:lnTo>
                    <a:pt x="48069" y="18557"/>
                  </a:lnTo>
                  <a:lnTo>
                    <a:pt x="48094" y="17940"/>
                  </a:lnTo>
                  <a:lnTo>
                    <a:pt x="48143" y="17323"/>
                  </a:lnTo>
                  <a:lnTo>
                    <a:pt x="48267" y="16706"/>
                  </a:lnTo>
                  <a:lnTo>
                    <a:pt x="48415" y="16114"/>
                  </a:lnTo>
                  <a:lnTo>
                    <a:pt x="48513" y="15793"/>
                  </a:lnTo>
                  <a:lnTo>
                    <a:pt x="48637" y="15497"/>
                  </a:lnTo>
                  <a:lnTo>
                    <a:pt x="48637" y="14263"/>
                  </a:lnTo>
                  <a:lnTo>
                    <a:pt x="48538" y="14189"/>
                  </a:lnTo>
                  <a:lnTo>
                    <a:pt x="48464" y="14115"/>
                  </a:lnTo>
                  <a:lnTo>
                    <a:pt x="48439" y="14016"/>
                  </a:lnTo>
                  <a:lnTo>
                    <a:pt x="48415" y="13918"/>
                  </a:lnTo>
                  <a:lnTo>
                    <a:pt x="48439" y="13720"/>
                  </a:lnTo>
                  <a:lnTo>
                    <a:pt x="48464" y="13523"/>
                  </a:lnTo>
                  <a:lnTo>
                    <a:pt x="48711" y="10167"/>
                  </a:lnTo>
                  <a:lnTo>
                    <a:pt x="48859" y="8489"/>
                  </a:lnTo>
                  <a:lnTo>
                    <a:pt x="49007" y="6811"/>
                  </a:lnTo>
                  <a:lnTo>
                    <a:pt x="49032" y="6614"/>
                  </a:lnTo>
                  <a:lnTo>
                    <a:pt x="49032" y="6441"/>
                  </a:lnTo>
                  <a:lnTo>
                    <a:pt x="49007" y="6293"/>
                  </a:lnTo>
                  <a:lnTo>
                    <a:pt x="48958" y="6194"/>
                  </a:lnTo>
                  <a:lnTo>
                    <a:pt x="46737" y="6071"/>
                  </a:lnTo>
                  <a:lnTo>
                    <a:pt x="44541" y="5972"/>
                  </a:lnTo>
                  <a:lnTo>
                    <a:pt x="43035" y="5923"/>
                  </a:lnTo>
                  <a:lnTo>
                    <a:pt x="41505" y="5849"/>
                  </a:lnTo>
                  <a:lnTo>
                    <a:pt x="39975" y="5750"/>
                  </a:lnTo>
                  <a:lnTo>
                    <a:pt x="38421" y="5627"/>
                  </a:lnTo>
                  <a:lnTo>
                    <a:pt x="36891" y="5479"/>
                  </a:lnTo>
                  <a:lnTo>
                    <a:pt x="35336" y="5330"/>
                  </a:lnTo>
                  <a:lnTo>
                    <a:pt x="33782" y="5158"/>
                  </a:lnTo>
                  <a:lnTo>
                    <a:pt x="32252" y="4960"/>
                  </a:lnTo>
                  <a:lnTo>
                    <a:pt x="30697" y="4763"/>
                  </a:lnTo>
                  <a:lnTo>
                    <a:pt x="29167" y="4516"/>
                  </a:lnTo>
                  <a:lnTo>
                    <a:pt x="26108" y="4047"/>
                  </a:lnTo>
                  <a:lnTo>
                    <a:pt x="23072" y="3504"/>
                  </a:lnTo>
                  <a:lnTo>
                    <a:pt x="20062" y="2937"/>
                  </a:lnTo>
                  <a:lnTo>
                    <a:pt x="19272" y="2764"/>
                  </a:lnTo>
                  <a:lnTo>
                    <a:pt x="18458" y="2591"/>
                  </a:lnTo>
                  <a:lnTo>
                    <a:pt x="16854" y="2197"/>
                  </a:lnTo>
                  <a:lnTo>
                    <a:pt x="15225" y="1777"/>
                  </a:lnTo>
                  <a:lnTo>
                    <a:pt x="13621" y="1432"/>
                  </a:lnTo>
                  <a:lnTo>
                    <a:pt x="12166" y="1210"/>
                  </a:lnTo>
                  <a:lnTo>
                    <a:pt x="11499" y="1086"/>
                  </a:lnTo>
                  <a:lnTo>
                    <a:pt x="11549" y="1086"/>
                  </a:lnTo>
                  <a:lnTo>
                    <a:pt x="11993" y="1111"/>
                  </a:lnTo>
                  <a:lnTo>
                    <a:pt x="11993" y="1111"/>
                  </a:lnTo>
                  <a:lnTo>
                    <a:pt x="9821" y="913"/>
                  </a:lnTo>
                  <a:lnTo>
                    <a:pt x="7551" y="765"/>
                  </a:lnTo>
                  <a:lnTo>
                    <a:pt x="5232" y="617"/>
                  </a:lnTo>
                  <a:lnTo>
                    <a:pt x="4072" y="494"/>
                  </a:lnTo>
                  <a:lnTo>
                    <a:pt x="2912" y="371"/>
                  </a:lnTo>
                  <a:lnTo>
                    <a:pt x="1777" y="222"/>
                  </a:lnTo>
                  <a:lnTo>
                    <a:pt x="642"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5"/>
            <p:cNvSpPr/>
            <p:nvPr/>
          </p:nvSpPr>
          <p:spPr>
            <a:xfrm>
              <a:off x="3934416" y="2015807"/>
              <a:ext cx="784732" cy="398529"/>
            </a:xfrm>
            <a:custGeom>
              <a:avLst/>
              <a:gdLst/>
              <a:ahLst/>
              <a:cxnLst/>
              <a:rect l="l" t="t" r="r" b="b"/>
              <a:pathLst>
                <a:path w="39409" h="20014" extrusionOk="0">
                  <a:moveTo>
                    <a:pt x="1259" y="1"/>
                  </a:moveTo>
                  <a:lnTo>
                    <a:pt x="1235" y="100"/>
                  </a:lnTo>
                  <a:lnTo>
                    <a:pt x="1210" y="519"/>
                  </a:lnTo>
                  <a:lnTo>
                    <a:pt x="1111" y="642"/>
                  </a:lnTo>
                  <a:lnTo>
                    <a:pt x="1037" y="790"/>
                  </a:lnTo>
                  <a:lnTo>
                    <a:pt x="963" y="1013"/>
                  </a:lnTo>
                  <a:lnTo>
                    <a:pt x="939" y="1284"/>
                  </a:lnTo>
                  <a:lnTo>
                    <a:pt x="766" y="3875"/>
                  </a:lnTo>
                  <a:lnTo>
                    <a:pt x="544" y="6466"/>
                  </a:lnTo>
                  <a:lnTo>
                    <a:pt x="100" y="11648"/>
                  </a:lnTo>
                  <a:lnTo>
                    <a:pt x="100" y="11845"/>
                  </a:lnTo>
                  <a:lnTo>
                    <a:pt x="100" y="12018"/>
                  </a:lnTo>
                  <a:lnTo>
                    <a:pt x="1" y="12216"/>
                  </a:lnTo>
                  <a:lnTo>
                    <a:pt x="174" y="12216"/>
                  </a:lnTo>
                  <a:lnTo>
                    <a:pt x="272" y="12339"/>
                  </a:lnTo>
                  <a:lnTo>
                    <a:pt x="420" y="12413"/>
                  </a:lnTo>
                  <a:lnTo>
                    <a:pt x="593" y="12462"/>
                  </a:lnTo>
                  <a:lnTo>
                    <a:pt x="840" y="12487"/>
                  </a:lnTo>
                  <a:lnTo>
                    <a:pt x="2666" y="12635"/>
                  </a:lnTo>
                  <a:lnTo>
                    <a:pt x="4492" y="12808"/>
                  </a:lnTo>
                  <a:lnTo>
                    <a:pt x="6318" y="12956"/>
                  </a:lnTo>
                  <a:lnTo>
                    <a:pt x="8144" y="13079"/>
                  </a:lnTo>
                  <a:lnTo>
                    <a:pt x="8440" y="13129"/>
                  </a:lnTo>
                  <a:lnTo>
                    <a:pt x="8637" y="13178"/>
                  </a:lnTo>
                  <a:lnTo>
                    <a:pt x="8810" y="13277"/>
                  </a:lnTo>
                  <a:lnTo>
                    <a:pt x="8934" y="13375"/>
                  </a:lnTo>
                  <a:lnTo>
                    <a:pt x="9008" y="13523"/>
                  </a:lnTo>
                  <a:lnTo>
                    <a:pt x="9057" y="13721"/>
                  </a:lnTo>
                  <a:lnTo>
                    <a:pt x="9057" y="13918"/>
                  </a:lnTo>
                  <a:lnTo>
                    <a:pt x="9057" y="14165"/>
                  </a:lnTo>
                  <a:lnTo>
                    <a:pt x="8983" y="15152"/>
                  </a:lnTo>
                  <a:lnTo>
                    <a:pt x="8934" y="16114"/>
                  </a:lnTo>
                  <a:lnTo>
                    <a:pt x="8884" y="17101"/>
                  </a:lnTo>
                  <a:lnTo>
                    <a:pt x="8835" y="18064"/>
                  </a:lnTo>
                  <a:lnTo>
                    <a:pt x="8810" y="18335"/>
                  </a:lnTo>
                  <a:lnTo>
                    <a:pt x="8835" y="18533"/>
                  </a:lnTo>
                  <a:lnTo>
                    <a:pt x="8884" y="18730"/>
                  </a:lnTo>
                  <a:lnTo>
                    <a:pt x="8958" y="18853"/>
                  </a:lnTo>
                  <a:lnTo>
                    <a:pt x="8958" y="18952"/>
                  </a:lnTo>
                  <a:lnTo>
                    <a:pt x="9032" y="18927"/>
                  </a:lnTo>
                  <a:lnTo>
                    <a:pt x="9180" y="19002"/>
                  </a:lnTo>
                  <a:lnTo>
                    <a:pt x="9328" y="19051"/>
                  </a:lnTo>
                  <a:lnTo>
                    <a:pt x="9526" y="19100"/>
                  </a:lnTo>
                  <a:lnTo>
                    <a:pt x="9748" y="19100"/>
                  </a:lnTo>
                  <a:lnTo>
                    <a:pt x="24011" y="19544"/>
                  </a:lnTo>
                  <a:lnTo>
                    <a:pt x="38274" y="20013"/>
                  </a:lnTo>
                  <a:lnTo>
                    <a:pt x="38841" y="20013"/>
                  </a:lnTo>
                  <a:lnTo>
                    <a:pt x="38964" y="19989"/>
                  </a:lnTo>
                  <a:lnTo>
                    <a:pt x="39088" y="19964"/>
                  </a:lnTo>
                  <a:lnTo>
                    <a:pt x="39187" y="19915"/>
                  </a:lnTo>
                  <a:lnTo>
                    <a:pt x="39261" y="19840"/>
                  </a:lnTo>
                  <a:lnTo>
                    <a:pt x="39359" y="19742"/>
                  </a:lnTo>
                  <a:lnTo>
                    <a:pt x="39409" y="19569"/>
                  </a:lnTo>
                  <a:lnTo>
                    <a:pt x="39409" y="19347"/>
                  </a:lnTo>
                  <a:lnTo>
                    <a:pt x="39359" y="19076"/>
                  </a:lnTo>
                  <a:lnTo>
                    <a:pt x="39285" y="19051"/>
                  </a:lnTo>
                  <a:lnTo>
                    <a:pt x="39211" y="19002"/>
                  </a:lnTo>
                  <a:lnTo>
                    <a:pt x="39162" y="18927"/>
                  </a:lnTo>
                  <a:lnTo>
                    <a:pt x="39137" y="18853"/>
                  </a:lnTo>
                  <a:lnTo>
                    <a:pt x="38989" y="18755"/>
                  </a:lnTo>
                  <a:lnTo>
                    <a:pt x="38915" y="18656"/>
                  </a:lnTo>
                  <a:lnTo>
                    <a:pt x="38890" y="18607"/>
                  </a:lnTo>
                  <a:lnTo>
                    <a:pt x="38866" y="18533"/>
                  </a:lnTo>
                  <a:lnTo>
                    <a:pt x="38890" y="18360"/>
                  </a:lnTo>
                  <a:lnTo>
                    <a:pt x="38742" y="18261"/>
                  </a:lnTo>
                  <a:lnTo>
                    <a:pt x="38619" y="18138"/>
                  </a:lnTo>
                  <a:lnTo>
                    <a:pt x="38545" y="17990"/>
                  </a:lnTo>
                  <a:lnTo>
                    <a:pt x="38471" y="17817"/>
                  </a:lnTo>
                  <a:lnTo>
                    <a:pt x="38372" y="17472"/>
                  </a:lnTo>
                  <a:lnTo>
                    <a:pt x="38298" y="17324"/>
                  </a:lnTo>
                  <a:lnTo>
                    <a:pt x="38199" y="17200"/>
                  </a:lnTo>
                  <a:lnTo>
                    <a:pt x="38076" y="17151"/>
                  </a:lnTo>
                  <a:lnTo>
                    <a:pt x="37977" y="17077"/>
                  </a:lnTo>
                  <a:lnTo>
                    <a:pt x="37903" y="17003"/>
                  </a:lnTo>
                  <a:lnTo>
                    <a:pt x="37829" y="16929"/>
                  </a:lnTo>
                  <a:lnTo>
                    <a:pt x="37780" y="16830"/>
                  </a:lnTo>
                  <a:lnTo>
                    <a:pt x="37731" y="16707"/>
                  </a:lnTo>
                  <a:lnTo>
                    <a:pt x="37706" y="16633"/>
                  </a:lnTo>
                  <a:lnTo>
                    <a:pt x="37583" y="16312"/>
                  </a:lnTo>
                  <a:lnTo>
                    <a:pt x="37435" y="16090"/>
                  </a:lnTo>
                  <a:lnTo>
                    <a:pt x="37336" y="15843"/>
                  </a:lnTo>
                  <a:lnTo>
                    <a:pt x="37286" y="15596"/>
                  </a:lnTo>
                  <a:lnTo>
                    <a:pt x="37286" y="15349"/>
                  </a:lnTo>
                  <a:lnTo>
                    <a:pt x="37114" y="14733"/>
                  </a:lnTo>
                  <a:lnTo>
                    <a:pt x="36990" y="14091"/>
                  </a:lnTo>
                  <a:lnTo>
                    <a:pt x="36744" y="12832"/>
                  </a:lnTo>
                  <a:lnTo>
                    <a:pt x="36645" y="12808"/>
                  </a:lnTo>
                  <a:lnTo>
                    <a:pt x="36571" y="12783"/>
                  </a:lnTo>
                  <a:lnTo>
                    <a:pt x="36521" y="12709"/>
                  </a:lnTo>
                  <a:lnTo>
                    <a:pt x="36521" y="12635"/>
                  </a:lnTo>
                  <a:lnTo>
                    <a:pt x="36546" y="12487"/>
                  </a:lnTo>
                  <a:lnTo>
                    <a:pt x="36596" y="12339"/>
                  </a:lnTo>
                  <a:lnTo>
                    <a:pt x="36620" y="12265"/>
                  </a:lnTo>
                  <a:lnTo>
                    <a:pt x="36423" y="11377"/>
                  </a:lnTo>
                  <a:lnTo>
                    <a:pt x="36299" y="10932"/>
                  </a:lnTo>
                  <a:lnTo>
                    <a:pt x="36176" y="10513"/>
                  </a:lnTo>
                  <a:lnTo>
                    <a:pt x="36102" y="10439"/>
                  </a:lnTo>
                  <a:lnTo>
                    <a:pt x="36077" y="10365"/>
                  </a:lnTo>
                  <a:lnTo>
                    <a:pt x="36053" y="10315"/>
                  </a:lnTo>
                  <a:lnTo>
                    <a:pt x="35979" y="10241"/>
                  </a:lnTo>
                  <a:lnTo>
                    <a:pt x="35929" y="10143"/>
                  </a:lnTo>
                  <a:lnTo>
                    <a:pt x="35855" y="9970"/>
                  </a:lnTo>
                  <a:lnTo>
                    <a:pt x="35831" y="9797"/>
                  </a:lnTo>
                  <a:lnTo>
                    <a:pt x="35855" y="9625"/>
                  </a:lnTo>
                  <a:lnTo>
                    <a:pt x="35312" y="8317"/>
                  </a:lnTo>
                  <a:lnTo>
                    <a:pt x="35066" y="7971"/>
                  </a:lnTo>
                  <a:lnTo>
                    <a:pt x="34967" y="7799"/>
                  </a:lnTo>
                  <a:lnTo>
                    <a:pt x="34893" y="7601"/>
                  </a:lnTo>
                  <a:lnTo>
                    <a:pt x="34819" y="7404"/>
                  </a:lnTo>
                  <a:lnTo>
                    <a:pt x="34769" y="7206"/>
                  </a:lnTo>
                  <a:lnTo>
                    <a:pt x="34745" y="7009"/>
                  </a:lnTo>
                  <a:lnTo>
                    <a:pt x="34720" y="6811"/>
                  </a:lnTo>
                  <a:lnTo>
                    <a:pt x="34523" y="6145"/>
                  </a:lnTo>
                  <a:lnTo>
                    <a:pt x="34325" y="5504"/>
                  </a:lnTo>
                  <a:lnTo>
                    <a:pt x="34177" y="4837"/>
                  </a:lnTo>
                  <a:lnTo>
                    <a:pt x="34054" y="4146"/>
                  </a:lnTo>
                  <a:lnTo>
                    <a:pt x="34029" y="3900"/>
                  </a:lnTo>
                  <a:lnTo>
                    <a:pt x="34029" y="3776"/>
                  </a:lnTo>
                  <a:lnTo>
                    <a:pt x="34029" y="3702"/>
                  </a:lnTo>
                  <a:lnTo>
                    <a:pt x="34005" y="3678"/>
                  </a:lnTo>
                  <a:lnTo>
                    <a:pt x="33980" y="3653"/>
                  </a:lnTo>
                  <a:lnTo>
                    <a:pt x="33980" y="3628"/>
                  </a:lnTo>
                  <a:lnTo>
                    <a:pt x="33906" y="3628"/>
                  </a:lnTo>
                  <a:lnTo>
                    <a:pt x="33832" y="3678"/>
                  </a:lnTo>
                  <a:lnTo>
                    <a:pt x="32820" y="3678"/>
                  </a:lnTo>
                  <a:lnTo>
                    <a:pt x="32376" y="3628"/>
                  </a:lnTo>
                  <a:lnTo>
                    <a:pt x="32104" y="3456"/>
                  </a:lnTo>
                  <a:lnTo>
                    <a:pt x="31808" y="3307"/>
                  </a:lnTo>
                  <a:lnTo>
                    <a:pt x="31488" y="3184"/>
                  </a:lnTo>
                  <a:lnTo>
                    <a:pt x="31167" y="3110"/>
                  </a:lnTo>
                  <a:lnTo>
                    <a:pt x="31068" y="3036"/>
                  </a:lnTo>
                  <a:lnTo>
                    <a:pt x="30945" y="2987"/>
                  </a:lnTo>
                  <a:lnTo>
                    <a:pt x="30846" y="2937"/>
                  </a:lnTo>
                  <a:lnTo>
                    <a:pt x="30624" y="2937"/>
                  </a:lnTo>
                  <a:lnTo>
                    <a:pt x="30501" y="2962"/>
                  </a:lnTo>
                  <a:lnTo>
                    <a:pt x="30402" y="3011"/>
                  </a:lnTo>
                  <a:lnTo>
                    <a:pt x="30278" y="3110"/>
                  </a:lnTo>
                  <a:lnTo>
                    <a:pt x="30229" y="3110"/>
                  </a:lnTo>
                  <a:lnTo>
                    <a:pt x="29958" y="3184"/>
                  </a:lnTo>
                  <a:lnTo>
                    <a:pt x="29884" y="3184"/>
                  </a:lnTo>
                  <a:lnTo>
                    <a:pt x="29810" y="3233"/>
                  </a:lnTo>
                  <a:lnTo>
                    <a:pt x="29365" y="3381"/>
                  </a:lnTo>
                  <a:lnTo>
                    <a:pt x="29119" y="3431"/>
                  </a:lnTo>
                  <a:lnTo>
                    <a:pt x="28897" y="3456"/>
                  </a:lnTo>
                  <a:lnTo>
                    <a:pt x="28749" y="3456"/>
                  </a:lnTo>
                  <a:lnTo>
                    <a:pt x="28551" y="3307"/>
                  </a:lnTo>
                  <a:lnTo>
                    <a:pt x="28354" y="3135"/>
                  </a:lnTo>
                  <a:lnTo>
                    <a:pt x="28181" y="2789"/>
                  </a:lnTo>
                  <a:lnTo>
                    <a:pt x="28082" y="2641"/>
                  </a:lnTo>
                  <a:lnTo>
                    <a:pt x="27959" y="2518"/>
                  </a:lnTo>
                  <a:lnTo>
                    <a:pt x="27761" y="2419"/>
                  </a:lnTo>
                  <a:lnTo>
                    <a:pt x="27589" y="2370"/>
                  </a:lnTo>
                  <a:lnTo>
                    <a:pt x="27391" y="2370"/>
                  </a:lnTo>
                  <a:lnTo>
                    <a:pt x="27194" y="2394"/>
                  </a:lnTo>
                  <a:lnTo>
                    <a:pt x="26997" y="2394"/>
                  </a:lnTo>
                  <a:lnTo>
                    <a:pt x="26824" y="2419"/>
                  </a:lnTo>
                  <a:lnTo>
                    <a:pt x="26454" y="2543"/>
                  </a:lnTo>
                  <a:lnTo>
                    <a:pt x="26330" y="2518"/>
                  </a:lnTo>
                  <a:lnTo>
                    <a:pt x="26256" y="2468"/>
                  </a:lnTo>
                  <a:lnTo>
                    <a:pt x="26158" y="2370"/>
                  </a:lnTo>
                  <a:lnTo>
                    <a:pt x="26084" y="2246"/>
                  </a:lnTo>
                  <a:lnTo>
                    <a:pt x="26009" y="1975"/>
                  </a:lnTo>
                  <a:lnTo>
                    <a:pt x="25935" y="1852"/>
                  </a:lnTo>
                  <a:lnTo>
                    <a:pt x="25861" y="1728"/>
                  </a:lnTo>
                  <a:lnTo>
                    <a:pt x="25787" y="1629"/>
                  </a:lnTo>
                  <a:lnTo>
                    <a:pt x="25689" y="1580"/>
                  </a:lnTo>
                  <a:lnTo>
                    <a:pt x="25590" y="1531"/>
                  </a:lnTo>
                  <a:lnTo>
                    <a:pt x="25491" y="1481"/>
                  </a:lnTo>
                  <a:lnTo>
                    <a:pt x="25245" y="1457"/>
                  </a:lnTo>
                  <a:lnTo>
                    <a:pt x="25022" y="1432"/>
                  </a:lnTo>
                  <a:lnTo>
                    <a:pt x="24554" y="1383"/>
                  </a:lnTo>
                  <a:lnTo>
                    <a:pt x="24085" y="1309"/>
                  </a:lnTo>
                  <a:lnTo>
                    <a:pt x="23172" y="1161"/>
                  </a:lnTo>
                  <a:lnTo>
                    <a:pt x="21321" y="1087"/>
                  </a:lnTo>
                  <a:lnTo>
                    <a:pt x="20260" y="1087"/>
                  </a:lnTo>
                  <a:lnTo>
                    <a:pt x="19224" y="1111"/>
                  </a:lnTo>
                  <a:lnTo>
                    <a:pt x="18237" y="1062"/>
                  </a:lnTo>
                  <a:lnTo>
                    <a:pt x="17249" y="1013"/>
                  </a:lnTo>
                  <a:lnTo>
                    <a:pt x="16262" y="939"/>
                  </a:lnTo>
                  <a:lnTo>
                    <a:pt x="15275" y="914"/>
                  </a:lnTo>
                  <a:lnTo>
                    <a:pt x="15226" y="914"/>
                  </a:lnTo>
                  <a:lnTo>
                    <a:pt x="10192" y="642"/>
                  </a:lnTo>
                  <a:lnTo>
                    <a:pt x="8983" y="544"/>
                  </a:lnTo>
                  <a:lnTo>
                    <a:pt x="7749" y="470"/>
                  </a:lnTo>
                  <a:lnTo>
                    <a:pt x="7502" y="420"/>
                  </a:lnTo>
                  <a:lnTo>
                    <a:pt x="7280" y="420"/>
                  </a:lnTo>
                  <a:lnTo>
                    <a:pt x="4615" y="272"/>
                  </a:lnTo>
                  <a:lnTo>
                    <a:pt x="3283" y="198"/>
                  </a:lnTo>
                  <a:lnTo>
                    <a:pt x="1950" y="174"/>
                  </a:lnTo>
                  <a:lnTo>
                    <a:pt x="1728" y="149"/>
                  </a:lnTo>
                  <a:lnTo>
                    <a:pt x="1531" y="124"/>
                  </a:lnTo>
                  <a:lnTo>
                    <a:pt x="1383" y="75"/>
                  </a:lnTo>
                  <a:lnTo>
                    <a:pt x="1259"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5"/>
            <p:cNvSpPr/>
            <p:nvPr/>
          </p:nvSpPr>
          <p:spPr>
            <a:xfrm>
              <a:off x="2790044" y="1159370"/>
              <a:ext cx="567546" cy="909045"/>
            </a:xfrm>
            <a:custGeom>
              <a:avLst/>
              <a:gdLst/>
              <a:ahLst/>
              <a:cxnLst/>
              <a:rect l="l" t="t" r="r" b="b"/>
              <a:pathLst>
                <a:path w="28502" h="45652" extrusionOk="0">
                  <a:moveTo>
                    <a:pt x="9007" y="0"/>
                  </a:moveTo>
                  <a:lnTo>
                    <a:pt x="8982" y="25"/>
                  </a:lnTo>
                  <a:lnTo>
                    <a:pt x="9007" y="222"/>
                  </a:lnTo>
                  <a:lnTo>
                    <a:pt x="9007" y="420"/>
                  </a:lnTo>
                  <a:lnTo>
                    <a:pt x="8982" y="494"/>
                  </a:lnTo>
                  <a:lnTo>
                    <a:pt x="8933" y="593"/>
                  </a:lnTo>
                  <a:lnTo>
                    <a:pt x="8859" y="667"/>
                  </a:lnTo>
                  <a:lnTo>
                    <a:pt x="8760" y="716"/>
                  </a:lnTo>
                  <a:lnTo>
                    <a:pt x="8538" y="1530"/>
                  </a:lnTo>
                  <a:lnTo>
                    <a:pt x="8464" y="1876"/>
                  </a:lnTo>
                  <a:lnTo>
                    <a:pt x="8415" y="2221"/>
                  </a:lnTo>
                  <a:lnTo>
                    <a:pt x="8415" y="2567"/>
                  </a:lnTo>
                  <a:lnTo>
                    <a:pt x="8439" y="2739"/>
                  </a:lnTo>
                  <a:lnTo>
                    <a:pt x="8489" y="2912"/>
                  </a:lnTo>
                  <a:lnTo>
                    <a:pt x="6120" y="13646"/>
                  </a:lnTo>
                  <a:lnTo>
                    <a:pt x="6071" y="13893"/>
                  </a:lnTo>
                  <a:lnTo>
                    <a:pt x="6021" y="14140"/>
                  </a:lnTo>
                  <a:lnTo>
                    <a:pt x="5972" y="14238"/>
                  </a:lnTo>
                  <a:lnTo>
                    <a:pt x="5898" y="14337"/>
                  </a:lnTo>
                  <a:lnTo>
                    <a:pt x="5799" y="14436"/>
                  </a:lnTo>
                  <a:lnTo>
                    <a:pt x="5676" y="14485"/>
                  </a:lnTo>
                  <a:lnTo>
                    <a:pt x="5651" y="15201"/>
                  </a:lnTo>
                  <a:lnTo>
                    <a:pt x="5774" y="15324"/>
                  </a:lnTo>
                  <a:lnTo>
                    <a:pt x="5848" y="15423"/>
                  </a:lnTo>
                  <a:lnTo>
                    <a:pt x="5898" y="15546"/>
                  </a:lnTo>
                  <a:lnTo>
                    <a:pt x="5922" y="15670"/>
                  </a:lnTo>
                  <a:lnTo>
                    <a:pt x="5898" y="15793"/>
                  </a:lnTo>
                  <a:lnTo>
                    <a:pt x="5848" y="15892"/>
                  </a:lnTo>
                  <a:lnTo>
                    <a:pt x="5774" y="16015"/>
                  </a:lnTo>
                  <a:lnTo>
                    <a:pt x="5651" y="16139"/>
                  </a:lnTo>
                  <a:lnTo>
                    <a:pt x="5651" y="16953"/>
                  </a:lnTo>
                  <a:lnTo>
                    <a:pt x="5552" y="17002"/>
                  </a:lnTo>
                  <a:lnTo>
                    <a:pt x="5429" y="17052"/>
                  </a:lnTo>
                  <a:lnTo>
                    <a:pt x="5676" y="17545"/>
                  </a:lnTo>
                  <a:lnTo>
                    <a:pt x="5725" y="17792"/>
                  </a:lnTo>
                  <a:lnTo>
                    <a:pt x="5824" y="17989"/>
                  </a:lnTo>
                  <a:lnTo>
                    <a:pt x="5898" y="18063"/>
                  </a:lnTo>
                  <a:lnTo>
                    <a:pt x="5972" y="18137"/>
                  </a:lnTo>
                  <a:lnTo>
                    <a:pt x="6046" y="18187"/>
                  </a:lnTo>
                  <a:lnTo>
                    <a:pt x="6145" y="18236"/>
                  </a:lnTo>
                  <a:lnTo>
                    <a:pt x="6219" y="18310"/>
                  </a:lnTo>
                  <a:lnTo>
                    <a:pt x="6564" y="18532"/>
                  </a:lnTo>
                  <a:lnTo>
                    <a:pt x="6737" y="18631"/>
                  </a:lnTo>
                  <a:lnTo>
                    <a:pt x="6860" y="18779"/>
                  </a:lnTo>
                  <a:lnTo>
                    <a:pt x="6860" y="19643"/>
                  </a:lnTo>
                  <a:lnTo>
                    <a:pt x="6959" y="19519"/>
                  </a:lnTo>
                  <a:lnTo>
                    <a:pt x="6835" y="19717"/>
                  </a:lnTo>
                  <a:lnTo>
                    <a:pt x="6835" y="19692"/>
                  </a:lnTo>
                  <a:lnTo>
                    <a:pt x="6737" y="19766"/>
                  </a:lnTo>
                  <a:lnTo>
                    <a:pt x="6638" y="19840"/>
                  </a:lnTo>
                  <a:lnTo>
                    <a:pt x="6589" y="19914"/>
                  </a:lnTo>
                  <a:lnTo>
                    <a:pt x="6589" y="20037"/>
                  </a:lnTo>
                  <a:lnTo>
                    <a:pt x="6515" y="20111"/>
                  </a:lnTo>
                  <a:lnTo>
                    <a:pt x="6441" y="20136"/>
                  </a:lnTo>
                  <a:lnTo>
                    <a:pt x="6391" y="20185"/>
                  </a:lnTo>
                  <a:lnTo>
                    <a:pt x="6317" y="20309"/>
                  </a:lnTo>
                  <a:lnTo>
                    <a:pt x="6342" y="20333"/>
                  </a:lnTo>
                  <a:lnTo>
                    <a:pt x="6145" y="20580"/>
                  </a:lnTo>
                  <a:lnTo>
                    <a:pt x="5922" y="20827"/>
                  </a:lnTo>
                  <a:lnTo>
                    <a:pt x="5725" y="21074"/>
                  </a:lnTo>
                  <a:lnTo>
                    <a:pt x="5528" y="21321"/>
                  </a:lnTo>
                  <a:lnTo>
                    <a:pt x="5306" y="21641"/>
                  </a:lnTo>
                  <a:lnTo>
                    <a:pt x="5108" y="21962"/>
                  </a:lnTo>
                  <a:lnTo>
                    <a:pt x="4738" y="22628"/>
                  </a:lnTo>
                  <a:lnTo>
                    <a:pt x="4541" y="22949"/>
                  </a:lnTo>
                  <a:lnTo>
                    <a:pt x="4294" y="23245"/>
                  </a:lnTo>
                  <a:lnTo>
                    <a:pt x="4022" y="23492"/>
                  </a:lnTo>
                  <a:lnTo>
                    <a:pt x="3702" y="23739"/>
                  </a:lnTo>
                  <a:lnTo>
                    <a:pt x="3529" y="23887"/>
                  </a:lnTo>
                  <a:lnTo>
                    <a:pt x="3381" y="24010"/>
                  </a:lnTo>
                  <a:lnTo>
                    <a:pt x="3233" y="24183"/>
                  </a:lnTo>
                  <a:lnTo>
                    <a:pt x="3085" y="24356"/>
                  </a:lnTo>
                  <a:lnTo>
                    <a:pt x="2986" y="24528"/>
                  </a:lnTo>
                  <a:lnTo>
                    <a:pt x="2887" y="24701"/>
                  </a:lnTo>
                  <a:lnTo>
                    <a:pt x="2715" y="25096"/>
                  </a:lnTo>
                  <a:lnTo>
                    <a:pt x="2418" y="25886"/>
                  </a:lnTo>
                  <a:lnTo>
                    <a:pt x="2344" y="26083"/>
                  </a:lnTo>
                  <a:lnTo>
                    <a:pt x="2221" y="26256"/>
                  </a:lnTo>
                  <a:lnTo>
                    <a:pt x="2122" y="26404"/>
                  </a:lnTo>
                  <a:lnTo>
                    <a:pt x="2122" y="26503"/>
                  </a:lnTo>
                  <a:lnTo>
                    <a:pt x="2098" y="26577"/>
                  </a:lnTo>
                  <a:lnTo>
                    <a:pt x="2122" y="26675"/>
                  </a:lnTo>
                  <a:lnTo>
                    <a:pt x="2172" y="26774"/>
                  </a:lnTo>
                  <a:lnTo>
                    <a:pt x="2172" y="26873"/>
                  </a:lnTo>
                  <a:lnTo>
                    <a:pt x="2172" y="26996"/>
                  </a:lnTo>
                  <a:lnTo>
                    <a:pt x="2221" y="27095"/>
                  </a:lnTo>
                  <a:lnTo>
                    <a:pt x="2270" y="27169"/>
                  </a:lnTo>
                  <a:lnTo>
                    <a:pt x="2320" y="27218"/>
                  </a:lnTo>
                  <a:lnTo>
                    <a:pt x="2369" y="27267"/>
                  </a:lnTo>
                  <a:lnTo>
                    <a:pt x="2517" y="27341"/>
                  </a:lnTo>
                  <a:lnTo>
                    <a:pt x="2813" y="27440"/>
                  </a:lnTo>
                  <a:lnTo>
                    <a:pt x="2887" y="27465"/>
                  </a:lnTo>
                  <a:lnTo>
                    <a:pt x="3060" y="27983"/>
                  </a:lnTo>
                  <a:lnTo>
                    <a:pt x="3134" y="28008"/>
                  </a:lnTo>
                  <a:lnTo>
                    <a:pt x="3035" y="28205"/>
                  </a:lnTo>
                  <a:lnTo>
                    <a:pt x="3035" y="28008"/>
                  </a:lnTo>
                  <a:lnTo>
                    <a:pt x="2937" y="28131"/>
                  </a:lnTo>
                  <a:lnTo>
                    <a:pt x="2863" y="28255"/>
                  </a:lnTo>
                  <a:lnTo>
                    <a:pt x="2813" y="28403"/>
                  </a:lnTo>
                  <a:lnTo>
                    <a:pt x="2789" y="28526"/>
                  </a:lnTo>
                  <a:lnTo>
                    <a:pt x="2789" y="28822"/>
                  </a:lnTo>
                  <a:lnTo>
                    <a:pt x="2838" y="29093"/>
                  </a:lnTo>
                  <a:lnTo>
                    <a:pt x="2764" y="29217"/>
                  </a:lnTo>
                  <a:lnTo>
                    <a:pt x="2616" y="29316"/>
                  </a:lnTo>
                  <a:lnTo>
                    <a:pt x="2492" y="29414"/>
                  </a:lnTo>
                  <a:lnTo>
                    <a:pt x="2418" y="29464"/>
                  </a:lnTo>
                  <a:lnTo>
                    <a:pt x="2369" y="29513"/>
                  </a:lnTo>
                  <a:lnTo>
                    <a:pt x="2270" y="29661"/>
                  </a:lnTo>
                  <a:lnTo>
                    <a:pt x="2221" y="29784"/>
                  </a:lnTo>
                  <a:lnTo>
                    <a:pt x="2122" y="30031"/>
                  </a:lnTo>
                  <a:lnTo>
                    <a:pt x="1950" y="30475"/>
                  </a:lnTo>
                  <a:lnTo>
                    <a:pt x="1802" y="30944"/>
                  </a:lnTo>
                  <a:lnTo>
                    <a:pt x="1678" y="31413"/>
                  </a:lnTo>
                  <a:lnTo>
                    <a:pt x="1579" y="31882"/>
                  </a:lnTo>
                  <a:lnTo>
                    <a:pt x="1431" y="32844"/>
                  </a:lnTo>
                  <a:lnTo>
                    <a:pt x="1333" y="33313"/>
                  </a:lnTo>
                  <a:lnTo>
                    <a:pt x="1234" y="33782"/>
                  </a:lnTo>
                  <a:lnTo>
                    <a:pt x="864" y="35189"/>
                  </a:lnTo>
                  <a:lnTo>
                    <a:pt x="568" y="36595"/>
                  </a:lnTo>
                  <a:lnTo>
                    <a:pt x="272" y="38002"/>
                  </a:lnTo>
                  <a:lnTo>
                    <a:pt x="25" y="39433"/>
                  </a:lnTo>
                  <a:lnTo>
                    <a:pt x="0" y="39581"/>
                  </a:lnTo>
                  <a:lnTo>
                    <a:pt x="25" y="39754"/>
                  </a:lnTo>
                  <a:lnTo>
                    <a:pt x="99" y="40173"/>
                  </a:lnTo>
                  <a:lnTo>
                    <a:pt x="222" y="40691"/>
                  </a:lnTo>
                  <a:lnTo>
                    <a:pt x="494" y="40691"/>
                  </a:lnTo>
                  <a:lnTo>
                    <a:pt x="765" y="40716"/>
                  </a:lnTo>
                  <a:lnTo>
                    <a:pt x="1086" y="40765"/>
                  </a:lnTo>
                  <a:lnTo>
                    <a:pt x="7082" y="41925"/>
                  </a:lnTo>
                  <a:lnTo>
                    <a:pt x="13079" y="43085"/>
                  </a:lnTo>
                  <a:lnTo>
                    <a:pt x="13153" y="43159"/>
                  </a:lnTo>
                  <a:lnTo>
                    <a:pt x="13251" y="43110"/>
                  </a:lnTo>
                  <a:lnTo>
                    <a:pt x="20802" y="44615"/>
                  </a:lnTo>
                  <a:lnTo>
                    <a:pt x="21172" y="44664"/>
                  </a:lnTo>
                  <a:lnTo>
                    <a:pt x="21567" y="44714"/>
                  </a:lnTo>
                  <a:lnTo>
                    <a:pt x="21962" y="44763"/>
                  </a:lnTo>
                  <a:lnTo>
                    <a:pt x="22332" y="44837"/>
                  </a:lnTo>
                  <a:lnTo>
                    <a:pt x="22727" y="44911"/>
                  </a:lnTo>
                  <a:lnTo>
                    <a:pt x="23072" y="45010"/>
                  </a:lnTo>
                  <a:lnTo>
                    <a:pt x="23270" y="45108"/>
                  </a:lnTo>
                  <a:lnTo>
                    <a:pt x="23442" y="45182"/>
                  </a:lnTo>
                  <a:lnTo>
                    <a:pt x="23615" y="45306"/>
                  </a:lnTo>
                  <a:lnTo>
                    <a:pt x="23763" y="45429"/>
                  </a:lnTo>
                  <a:lnTo>
                    <a:pt x="23862" y="45429"/>
                  </a:lnTo>
                  <a:lnTo>
                    <a:pt x="24232" y="45503"/>
                  </a:lnTo>
                  <a:lnTo>
                    <a:pt x="24602" y="45577"/>
                  </a:lnTo>
                  <a:lnTo>
                    <a:pt x="24800" y="45602"/>
                  </a:lnTo>
                  <a:lnTo>
                    <a:pt x="24972" y="45627"/>
                  </a:lnTo>
                  <a:lnTo>
                    <a:pt x="25170" y="45602"/>
                  </a:lnTo>
                  <a:lnTo>
                    <a:pt x="25343" y="45528"/>
                  </a:lnTo>
                  <a:lnTo>
                    <a:pt x="25589" y="45602"/>
                  </a:lnTo>
                  <a:lnTo>
                    <a:pt x="25811" y="45627"/>
                  </a:lnTo>
                  <a:lnTo>
                    <a:pt x="26009" y="45627"/>
                  </a:lnTo>
                  <a:lnTo>
                    <a:pt x="26157" y="45602"/>
                  </a:lnTo>
                  <a:lnTo>
                    <a:pt x="26206" y="45651"/>
                  </a:lnTo>
                  <a:lnTo>
                    <a:pt x="26231" y="45553"/>
                  </a:lnTo>
                  <a:lnTo>
                    <a:pt x="26330" y="45478"/>
                  </a:lnTo>
                  <a:lnTo>
                    <a:pt x="26404" y="45404"/>
                  </a:lnTo>
                  <a:lnTo>
                    <a:pt x="26478" y="45306"/>
                  </a:lnTo>
                  <a:lnTo>
                    <a:pt x="26527" y="45182"/>
                  </a:lnTo>
                  <a:lnTo>
                    <a:pt x="26601" y="44886"/>
                  </a:lnTo>
                  <a:lnTo>
                    <a:pt x="26675" y="44541"/>
                  </a:lnTo>
                  <a:lnTo>
                    <a:pt x="27119" y="41185"/>
                  </a:lnTo>
                  <a:lnTo>
                    <a:pt x="27588" y="37829"/>
                  </a:lnTo>
                  <a:lnTo>
                    <a:pt x="28501" y="31142"/>
                  </a:lnTo>
                  <a:lnTo>
                    <a:pt x="28501" y="30969"/>
                  </a:lnTo>
                  <a:lnTo>
                    <a:pt x="28501" y="30821"/>
                  </a:lnTo>
                  <a:lnTo>
                    <a:pt x="28427" y="30500"/>
                  </a:lnTo>
                  <a:lnTo>
                    <a:pt x="28501" y="30031"/>
                  </a:lnTo>
                  <a:lnTo>
                    <a:pt x="28205" y="29612"/>
                  </a:lnTo>
                  <a:lnTo>
                    <a:pt x="28057" y="29414"/>
                  </a:lnTo>
                  <a:lnTo>
                    <a:pt x="27884" y="29217"/>
                  </a:lnTo>
                  <a:lnTo>
                    <a:pt x="27835" y="29069"/>
                  </a:lnTo>
                  <a:lnTo>
                    <a:pt x="27785" y="28945"/>
                  </a:lnTo>
                  <a:lnTo>
                    <a:pt x="27736" y="28847"/>
                  </a:lnTo>
                  <a:lnTo>
                    <a:pt x="27662" y="28797"/>
                  </a:lnTo>
                  <a:lnTo>
                    <a:pt x="27489" y="28748"/>
                  </a:lnTo>
                  <a:lnTo>
                    <a:pt x="27440" y="28773"/>
                  </a:lnTo>
                  <a:lnTo>
                    <a:pt x="27366" y="28797"/>
                  </a:lnTo>
                  <a:lnTo>
                    <a:pt x="27193" y="28945"/>
                  </a:lnTo>
                  <a:lnTo>
                    <a:pt x="27095" y="28970"/>
                  </a:lnTo>
                  <a:lnTo>
                    <a:pt x="27021" y="29019"/>
                  </a:lnTo>
                  <a:lnTo>
                    <a:pt x="26922" y="29118"/>
                  </a:lnTo>
                  <a:lnTo>
                    <a:pt x="26848" y="29217"/>
                  </a:lnTo>
                  <a:lnTo>
                    <a:pt x="26675" y="29390"/>
                  </a:lnTo>
                  <a:lnTo>
                    <a:pt x="26502" y="29538"/>
                  </a:lnTo>
                  <a:lnTo>
                    <a:pt x="26330" y="29612"/>
                  </a:lnTo>
                  <a:lnTo>
                    <a:pt x="26108" y="29661"/>
                  </a:lnTo>
                  <a:lnTo>
                    <a:pt x="25688" y="29661"/>
                  </a:lnTo>
                  <a:lnTo>
                    <a:pt x="25244" y="29587"/>
                  </a:lnTo>
                  <a:lnTo>
                    <a:pt x="25071" y="29488"/>
                  </a:lnTo>
                  <a:lnTo>
                    <a:pt x="24874" y="29414"/>
                  </a:lnTo>
                  <a:lnTo>
                    <a:pt x="24676" y="29390"/>
                  </a:lnTo>
                  <a:lnTo>
                    <a:pt x="24479" y="29390"/>
                  </a:lnTo>
                  <a:lnTo>
                    <a:pt x="24084" y="29414"/>
                  </a:lnTo>
                  <a:lnTo>
                    <a:pt x="23689" y="29414"/>
                  </a:lnTo>
                  <a:lnTo>
                    <a:pt x="23763" y="29464"/>
                  </a:lnTo>
                  <a:lnTo>
                    <a:pt x="23492" y="29464"/>
                  </a:lnTo>
                  <a:lnTo>
                    <a:pt x="23566" y="29439"/>
                  </a:lnTo>
                  <a:lnTo>
                    <a:pt x="23566" y="29439"/>
                  </a:lnTo>
                  <a:lnTo>
                    <a:pt x="23442" y="29464"/>
                  </a:lnTo>
                  <a:lnTo>
                    <a:pt x="23294" y="29464"/>
                  </a:lnTo>
                  <a:lnTo>
                    <a:pt x="23023" y="29439"/>
                  </a:lnTo>
                  <a:lnTo>
                    <a:pt x="22431" y="29340"/>
                  </a:lnTo>
                  <a:lnTo>
                    <a:pt x="22135" y="29316"/>
                  </a:lnTo>
                  <a:lnTo>
                    <a:pt x="21839" y="29316"/>
                  </a:lnTo>
                  <a:lnTo>
                    <a:pt x="21690" y="29365"/>
                  </a:lnTo>
                  <a:lnTo>
                    <a:pt x="21542" y="29414"/>
                  </a:lnTo>
                  <a:lnTo>
                    <a:pt x="21394" y="29488"/>
                  </a:lnTo>
                  <a:lnTo>
                    <a:pt x="21246" y="29612"/>
                  </a:lnTo>
                  <a:lnTo>
                    <a:pt x="21000" y="29612"/>
                  </a:lnTo>
                  <a:lnTo>
                    <a:pt x="20753" y="29587"/>
                  </a:lnTo>
                  <a:lnTo>
                    <a:pt x="20629" y="29562"/>
                  </a:lnTo>
                  <a:lnTo>
                    <a:pt x="20506" y="29513"/>
                  </a:lnTo>
                  <a:lnTo>
                    <a:pt x="20407" y="29439"/>
                  </a:lnTo>
                  <a:lnTo>
                    <a:pt x="20284" y="29340"/>
                  </a:lnTo>
                  <a:lnTo>
                    <a:pt x="20111" y="29192"/>
                  </a:lnTo>
                  <a:lnTo>
                    <a:pt x="19938" y="28995"/>
                  </a:lnTo>
                  <a:lnTo>
                    <a:pt x="19790" y="28797"/>
                  </a:lnTo>
                  <a:lnTo>
                    <a:pt x="19667" y="28600"/>
                  </a:lnTo>
                  <a:lnTo>
                    <a:pt x="19445" y="28156"/>
                  </a:lnTo>
                  <a:lnTo>
                    <a:pt x="19272" y="27736"/>
                  </a:lnTo>
                  <a:lnTo>
                    <a:pt x="19100" y="27341"/>
                  </a:lnTo>
                  <a:lnTo>
                    <a:pt x="18976" y="26947"/>
                  </a:lnTo>
                  <a:lnTo>
                    <a:pt x="18853" y="26527"/>
                  </a:lnTo>
                  <a:lnTo>
                    <a:pt x="18754" y="26108"/>
                  </a:lnTo>
                  <a:lnTo>
                    <a:pt x="18680" y="25713"/>
                  </a:lnTo>
                  <a:lnTo>
                    <a:pt x="18606" y="25293"/>
                  </a:lnTo>
                  <a:lnTo>
                    <a:pt x="18581" y="24874"/>
                  </a:lnTo>
                  <a:lnTo>
                    <a:pt x="18557" y="24454"/>
                  </a:lnTo>
                  <a:lnTo>
                    <a:pt x="18581" y="23615"/>
                  </a:lnTo>
                  <a:lnTo>
                    <a:pt x="18581" y="23171"/>
                  </a:lnTo>
                  <a:lnTo>
                    <a:pt x="18557" y="22727"/>
                  </a:lnTo>
                  <a:lnTo>
                    <a:pt x="18483" y="22283"/>
                  </a:lnTo>
                  <a:lnTo>
                    <a:pt x="18409" y="22085"/>
                  </a:lnTo>
                  <a:lnTo>
                    <a:pt x="18335" y="21888"/>
                  </a:lnTo>
                  <a:lnTo>
                    <a:pt x="18261" y="21691"/>
                  </a:lnTo>
                  <a:lnTo>
                    <a:pt x="18137" y="21518"/>
                  </a:lnTo>
                  <a:lnTo>
                    <a:pt x="18014" y="21345"/>
                  </a:lnTo>
                  <a:lnTo>
                    <a:pt x="17866" y="21197"/>
                  </a:lnTo>
                  <a:lnTo>
                    <a:pt x="17792" y="21148"/>
                  </a:lnTo>
                  <a:lnTo>
                    <a:pt x="17866" y="21148"/>
                  </a:lnTo>
                  <a:lnTo>
                    <a:pt x="17890" y="21098"/>
                  </a:lnTo>
                  <a:lnTo>
                    <a:pt x="17890" y="21049"/>
                  </a:lnTo>
                  <a:lnTo>
                    <a:pt x="17866" y="21000"/>
                  </a:lnTo>
                  <a:lnTo>
                    <a:pt x="17816" y="20950"/>
                  </a:lnTo>
                  <a:lnTo>
                    <a:pt x="17742" y="20926"/>
                  </a:lnTo>
                  <a:lnTo>
                    <a:pt x="17594" y="20852"/>
                  </a:lnTo>
                  <a:lnTo>
                    <a:pt x="17422" y="21049"/>
                  </a:lnTo>
                  <a:lnTo>
                    <a:pt x="17249" y="21049"/>
                  </a:lnTo>
                  <a:lnTo>
                    <a:pt x="17076" y="21074"/>
                  </a:lnTo>
                  <a:lnTo>
                    <a:pt x="16755" y="21172"/>
                  </a:lnTo>
                  <a:lnTo>
                    <a:pt x="16410" y="21246"/>
                  </a:lnTo>
                  <a:lnTo>
                    <a:pt x="16237" y="21271"/>
                  </a:lnTo>
                  <a:lnTo>
                    <a:pt x="16064" y="21296"/>
                  </a:lnTo>
                  <a:lnTo>
                    <a:pt x="15916" y="21271"/>
                  </a:lnTo>
                  <a:lnTo>
                    <a:pt x="15744" y="21246"/>
                  </a:lnTo>
                  <a:lnTo>
                    <a:pt x="15595" y="21172"/>
                  </a:lnTo>
                  <a:lnTo>
                    <a:pt x="15447" y="21074"/>
                  </a:lnTo>
                  <a:lnTo>
                    <a:pt x="15349" y="21000"/>
                  </a:lnTo>
                  <a:lnTo>
                    <a:pt x="15349" y="20432"/>
                  </a:lnTo>
                  <a:lnTo>
                    <a:pt x="15497" y="20235"/>
                  </a:lnTo>
                  <a:lnTo>
                    <a:pt x="15694" y="20062"/>
                  </a:lnTo>
                  <a:lnTo>
                    <a:pt x="15867" y="19939"/>
                  </a:lnTo>
                  <a:lnTo>
                    <a:pt x="16040" y="19840"/>
                  </a:lnTo>
                  <a:lnTo>
                    <a:pt x="16114" y="19766"/>
                  </a:lnTo>
                  <a:lnTo>
                    <a:pt x="16163" y="19692"/>
                  </a:lnTo>
                  <a:lnTo>
                    <a:pt x="16188" y="19593"/>
                  </a:lnTo>
                  <a:lnTo>
                    <a:pt x="16212" y="19519"/>
                  </a:lnTo>
                  <a:lnTo>
                    <a:pt x="16212" y="19470"/>
                  </a:lnTo>
                  <a:lnTo>
                    <a:pt x="16262" y="19593"/>
                  </a:lnTo>
                  <a:lnTo>
                    <a:pt x="16212" y="19396"/>
                  </a:lnTo>
                  <a:lnTo>
                    <a:pt x="16237" y="19149"/>
                  </a:lnTo>
                  <a:lnTo>
                    <a:pt x="16262" y="18878"/>
                  </a:lnTo>
                  <a:lnTo>
                    <a:pt x="16360" y="18335"/>
                  </a:lnTo>
                  <a:lnTo>
                    <a:pt x="16484" y="17891"/>
                  </a:lnTo>
                  <a:lnTo>
                    <a:pt x="16632" y="17446"/>
                  </a:lnTo>
                  <a:lnTo>
                    <a:pt x="16805" y="17002"/>
                  </a:lnTo>
                  <a:lnTo>
                    <a:pt x="16953" y="16558"/>
                  </a:lnTo>
                  <a:lnTo>
                    <a:pt x="17002" y="16484"/>
                  </a:lnTo>
                  <a:lnTo>
                    <a:pt x="17051" y="16410"/>
                  </a:lnTo>
                  <a:lnTo>
                    <a:pt x="17051" y="16311"/>
                  </a:lnTo>
                  <a:lnTo>
                    <a:pt x="17027" y="16188"/>
                  </a:lnTo>
                  <a:lnTo>
                    <a:pt x="17076" y="15892"/>
                  </a:lnTo>
                  <a:lnTo>
                    <a:pt x="17076" y="15596"/>
                  </a:lnTo>
                  <a:lnTo>
                    <a:pt x="17101" y="15694"/>
                  </a:lnTo>
                  <a:lnTo>
                    <a:pt x="17101" y="15818"/>
                  </a:lnTo>
                  <a:lnTo>
                    <a:pt x="17076" y="15966"/>
                  </a:lnTo>
                  <a:lnTo>
                    <a:pt x="17051" y="16114"/>
                  </a:lnTo>
                  <a:lnTo>
                    <a:pt x="17175" y="16015"/>
                  </a:lnTo>
                  <a:lnTo>
                    <a:pt x="17298" y="15941"/>
                  </a:lnTo>
                  <a:lnTo>
                    <a:pt x="17298" y="15719"/>
                  </a:lnTo>
                  <a:lnTo>
                    <a:pt x="17298" y="15522"/>
                  </a:lnTo>
                  <a:lnTo>
                    <a:pt x="17249" y="15349"/>
                  </a:lnTo>
                  <a:lnTo>
                    <a:pt x="17199" y="15176"/>
                  </a:lnTo>
                  <a:lnTo>
                    <a:pt x="16903" y="14979"/>
                  </a:lnTo>
                  <a:lnTo>
                    <a:pt x="16805" y="14929"/>
                  </a:lnTo>
                  <a:lnTo>
                    <a:pt x="16632" y="14732"/>
                  </a:lnTo>
                  <a:lnTo>
                    <a:pt x="16410" y="14559"/>
                  </a:lnTo>
                  <a:lnTo>
                    <a:pt x="15966" y="14214"/>
                  </a:lnTo>
                  <a:lnTo>
                    <a:pt x="15645" y="13992"/>
                  </a:lnTo>
                  <a:lnTo>
                    <a:pt x="15546" y="13918"/>
                  </a:lnTo>
                  <a:lnTo>
                    <a:pt x="15472" y="13819"/>
                  </a:lnTo>
                  <a:lnTo>
                    <a:pt x="15324" y="13622"/>
                  </a:lnTo>
                  <a:lnTo>
                    <a:pt x="15225" y="13424"/>
                  </a:lnTo>
                  <a:lnTo>
                    <a:pt x="15102" y="13227"/>
                  </a:lnTo>
                  <a:lnTo>
                    <a:pt x="15028" y="13005"/>
                  </a:lnTo>
                  <a:lnTo>
                    <a:pt x="14880" y="12560"/>
                  </a:lnTo>
                  <a:lnTo>
                    <a:pt x="14732" y="12116"/>
                  </a:lnTo>
                  <a:lnTo>
                    <a:pt x="14633" y="11894"/>
                  </a:lnTo>
                  <a:lnTo>
                    <a:pt x="14510" y="11672"/>
                  </a:lnTo>
                  <a:lnTo>
                    <a:pt x="14386" y="11475"/>
                  </a:lnTo>
                  <a:lnTo>
                    <a:pt x="14238" y="11277"/>
                  </a:lnTo>
                  <a:lnTo>
                    <a:pt x="13918" y="10932"/>
                  </a:lnTo>
                  <a:lnTo>
                    <a:pt x="13547" y="10611"/>
                  </a:lnTo>
                  <a:lnTo>
                    <a:pt x="13350" y="10414"/>
                  </a:lnTo>
                  <a:lnTo>
                    <a:pt x="13177" y="10241"/>
                  </a:lnTo>
                  <a:lnTo>
                    <a:pt x="13128" y="10118"/>
                  </a:lnTo>
                  <a:lnTo>
                    <a:pt x="13054" y="10019"/>
                  </a:lnTo>
                  <a:lnTo>
                    <a:pt x="12980" y="9920"/>
                  </a:lnTo>
                  <a:lnTo>
                    <a:pt x="12881" y="9846"/>
                  </a:lnTo>
                  <a:lnTo>
                    <a:pt x="12856" y="9797"/>
                  </a:lnTo>
                  <a:lnTo>
                    <a:pt x="12782" y="9649"/>
                  </a:lnTo>
                  <a:lnTo>
                    <a:pt x="12733" y="9501"/>
                  </a:lnTo>
                  <a:lnTo>
                    <a:pt x="12708" y="9353"/>
                  </a:lnTo>
                  <a:lnTo>
                    <a:pt x="12684" y="9205"/>
                  </a:lnTo>
                  <a:lnTo>
                    <a:pt x="12684" y="8908"/>
                  </a:lnTo>
                  <a:lnTo>
                    <a:pt x="12733" y="8612"/>
                  </a:lnTo>
                  <a:lnTo>
                    <a:pt x="12832" y="8514"/>
                  </a:lnTo>
                  <a:lnTo>
                    <a:pt x="12906" y="8390"/>
                  </a:lnTo>
                  <a:lnTo>
                    <a:pt x="12955" y="8291"/>
                  </a:lnTo>
                  <a:lnTo>
                    <a:pt x="12980" y="8168"/>
                  </a:lnTo>
                  <a:lnTo>
                    <a:pt x="12955" y="8069"/>
                  </a:lnTo>
                  <a:lnTo>
                    <a:pt x="12906" y="7971"/>
                  </a:lnTo>
                  <a:lnTo>
                    <a:pt x="12832" y="7847"/>
                  </a:lnTo>
                  <a:lnTo>
                    <a:pt x="12708" y="7749"/>
                  </a:lnTo>
                  <a:lnTo>
                    <a:pt x="12610" y="7428"/>
                  </a:lnTo>
                  <a:lnTo>
                    <a:pt x="12486" y="7107"/>
                  </a:lnTo>
                  <a:lnTo>
                    <a:pt x="12240" y="6465"/>
                  </a:lnTo>
                  <a:lnTo>
                    <a:pt x="12215" y="6120"/>
                  </a:lnTo>
                  <a:lnTo>
                    <a:pt x="12190" y="5799"/>
                  </a:lnTo>
                  <a:lnTo>
                    <a:pt x="12190" y="5454"/>
                  </a:lnTo>
                  <a:lnTo>
                    <a:pt x="12215" y="5133"/>
                  </a:lnTo>
                  <a:lnTo>
                    <a:pt x="12289" y="4467"/>
                  </a:lnTo>
                  <a:lnTo>
                    <a:pt x="12388" y="3800"/>
                  </a:lnTo>
                  <a:lnTo>
                    <a:pt x="12634" y="2468"/>
                  </a:lnTo>
                  <a:lnTo>
                    <a:pt x="12733" y="1826"/>
                  </a:lnTo>
                  <a:lnTo>
                    <a:pt x="12832" y="1160"/>
                  </a:lnTo>
                  <a:lnTo>
                    <a:pt x="12832" y="1135"/>
                  </a:lnTo>
                  <a:lnTo>
                    <a:pt x="12116" y="987"/>
                  </a:lnTo>
                  <a:lnTo>
                    <a:pt x="11425" y="815"/>
                  </a:lnTo>
                  <a:lnTo>
                    <a:pt x="10734" y="593"/>
                  </a:lnTo>
                  <a:lnTo>
                    <a:pt x="10043" y="370"/>
                  </a:lnTo>
                  <a:lnTo>
                    <a:pt x="9007"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5"/>
            <p:cNvSpPr/>
            <p:nvPr/>
          </p:nvSpPr>
          <p:spPr>
            <a:xfrm>
              <a:off x="4794317" y="2830009"/>
              <a:ext cx="480070" cy="440763"/>
            </a:xfrm>
            <a:custGeom>
              <a:avLst/>
              <a:gdLst/>
              <a:ahLst/>
              <a:cxnLst/>
              <a:rect l="l" t="t" r="r" b="b"/>
              <a:pathLst>
                <a:path w="24109" h="22135" extrusionOk="0">
                  <a:moveTo>
                    <a:pt x="21493" y="0"/>
                  </a:moveTo>
                  <a:lnTo>
                    <a:pt x="19469" y="50"/>
                  </a:lnTo>
                  <a:lnTo>
                    <a:pt x="17471" y="74"/>
                  </a:lnTo>
                  <a:lnTo>
                    <a:pt x="16459" y="99"/>
                  </a:lnTo>
                  <a:lnTo>
                    <a:pt x="15447" y="148"/>
                  </a:lnTo>
                  <a:lnTo>
                    <a:pt x="14460" y="198"/>
                  </a:lnTo>
                  <a:lnTo>
                    <a:pt x="13449" y="296"/>
                  </a:lnTo>
                  <a:lnTo>
                    <a:pt x="12733" y="346"/>
                  </a:lnTo>
                  <a:lnTo>
                    <a:pt x="11993" y="370"/>
                  </a:lnTo>
                  <a:lnTo>
                    <a:pt x="10512" y="395"/>
                  </a:lnTo>
                  <a:lnTo>
                    <a:pt x="8316" y="395"/>
                  </a:lnTo>
                  <a:lnTo>
                    <a:pt x="7576" y="420"/>
                  </a:lnTo>
                  <a:lnTo>
                    <a:pt x="5799" y="469"/>
                  </a:lnTo>
                  <a:lnTo>
                    <a:pt x="3973" y="469"/>
                  </a:lnTo>
                  <a:lnTo>
                    <a:pt x="321" y="444"/>
                  </a:lnTo>
                  <a:lnTo>
                    <a:pt x="346" y="765"/>
                  </a:lnTo>
                  <a:lnTo>
                    <a:pt x="197" y="667"/>
                  </a:lnTo>
                  <a:lnTo>
                    <a:pt x="49" y="568"/>
                  </a:lnTo>
                  <a:lnTo>
                    <a:pt x="0" y="494"/>
                  </a:lnTo>
                  <a:lnTo>
                    <a:pt x="49" y="1111"/>
                  </a:lnTo>
                  <a:lnTo>
                    <a:pt x="123" y="1703"/>
                  </a:lnTo>
                  <a:lnTo>
                    <a:pt x="123" y="1752"/>
                  </a:lnTo>
                  <a:lnTo>
                    <a:pt x="173" y="2172"/>
                  </a:lnTo>
                  <a:lnTo>
                    <a:pt x="271" y="3159"/>
                  </a:lnTo>
                  <a:lnTo>
                    <a:pt x="321" y="3652"/>
                  </a:lnTo>
                  <a:lnTo>
                    <a:pt x="395" y="4146"/>
                  </a:lnTo>
                  <a:lnTo>
                    <a:pt x="494" y="4689"/>
                  </a:lnTo>
                  <a:lnTo>
                    <a:pt x="642" y="5232"/>
                  </a:lnTo>
                  <a:lnTo>
                    <a:pt x="765" y="5750"/>
                  </a:lnTo>
                  <a:lnTo>
                    <a:pt x="864" y="6293"/>
                  </a:lnTo>
                  <a:lnTo>
                    <a:pt x="839" y="6293"/>
                  </a:lnTo>
                  <a:lnTo>
                    <a:pt x="913" y="8193"/>
                  </a:lnTo>
                  <a:lnTo>
                    <a:pt x="938" y="9130"/>
                  </a:lnTo>
                  <a:lnTo>
                    <a:pt x="913" y="10068"/>
                  </a:lnTo>
                  <a:lnTo>
                    <a:pt x="913" y="11006"/>
                  </a:lnTo>
                  <a:lnTo>
                    <a:pt x="864" y="11944"/>
                  </a:lnTo>
                  <a:lnTo>
                    <a:pt x="814" y="12881"/>
                  </a:lnTo>
                  <a:lnTo>
                    <a:pt x="740" y="13819"/>
                  </a:lnTo>
                  <a:lnTo>
                    <a:pt x="716" y="14238"/>
                  </a:lnTo>
                  <a:lnTo>
                    <a:pt x="716" y="14411"/>
                  </a:lnTo>
                  <a:lnTo>
                    <a:pt x="716" y="14880"/>
                  </a:lnTo>
                  <a:lnTo>
                    <a:pt x="691" y="16114"/>
                  </a:lnTo>
                  <a:lnTo>
                    <a:pt x="691" y="17348"/>
                  </a:lnTo>
                  <a:lnTo>
                    <a:pt x="691" y="17496"/>
                  </a:lnTo>
                  <a:lnTo>
                    <a:pt x="666" y="17619"/>
                  </a:lnTo>
                  <a:lnTo>
                    <a:pt x="592" y="17718"/>
                  </a:lnTo>
                  <a:lnTo>
                    <a:pt x="518" y="17742"/>
                  </a:lnTo>
                  <a:lnTo>
                    <a:pt x="469" y="17742"/>
                  </a:lnTo>
                  <a:lnTo>
                    <a:pt x="469" y="17841"/>
                  </a:lnTo>
                  <a:lnTo>
                    <a:pt x="494" y="17890"/>
                  </a:lnTo>
                  <a:lnTo>
                    <a:pt x="494" y="17965"/>
                  </a:lnTo>
                  <a:lnTo>
                    <a:pt x="518" y="18063"/>
                  </a:lnTo>
                  <a:lnTo>
                    <a:pt x="617" y="18187"/>
                  </a:lnTo>
                  <a:lnTo>
                    <a:pt x="740" y="18187"/>
                  </a:lnTo>
                  <a:lnTo>
                    <a:pt x="839" y="18162"/>
                  </a:lnTo>
                  <a:lnTo>
                    <a:pt x="888" y="18113"/>
                  </a:lnTo>
                  <a:lnTo>
                    <a:pt x="1209" y="18137"/>
                  </a:lnTo>
                  <a:lnTo>
                    <a:pt x="1530" y="18162"/>
                  </a:lnTo>
                  <a:lnTo>
                    <a:pt x="1826" y="18211"/>
                  </a:lnTo>
                  <a:lnTo>
                    <a:pt x="2147" y="18285"/>
                  </a:lnTo>
                  <a:lnTo>
                    <a:pt x="2443" y="18384"/>
                  </a:lnTo>
                  <a:lnTo>
                    <a:pt x="2739" y="18507"/>
                  </a:lnTo>
                  <a:lnTo>
                    <a:pt x="2986" y="18655"/>
                  </a:lnTo>
                  <a:lnTo>
                    <a:pt x="3257" y="18853"/>
                  </a:lnTo>
                  <a:lnTo>
                    <a:pt x="3307" y="19100"/>
                  </a:lnTo>
                  <a:lnTo>
                    <a:pt x="3331" y="19248"/>
                  </a:lnTo>
                  <a:lnTo>
                    <a:pt x="3307" y="19371"/>
                  </a:lnTo>
                  <a:lnTo>
                    <a:pt x="3282" y="19618"/>
                  </a:lnTo>
                  <a:lnTo>
                    <a:pt x="3282" y="19889"/>
                  </a:lnTo>
                  <a:lnTo>
                    <a:pt x="3307" y="20432"/>
                  </a:lnTo>
                  <a:lnTo>
                    <a:pt x="3282" y="22036"/>
                  </a:lnTo>
                  <a:lnTo>
                    <a:pt x="3331" y="22085"/>
                  </a:lnTo>
                  <a:lnTo>
                    <a:pt x="3381" y="22135"/>
                  </a:lnTo>
                  <a:lnTo>
                    <a:pt x="3701" y="22135"/>
                  </a:lnTo>
                  <a:lnTo>
                    <a:pt x="3751" y="22110"/>
                  </a:lnTo>
                  <a:lnTo>
                    <a:pt x="3825" y="22036"/>
                  </a:lnTo>
                  <a:lnTo>
                    <a:pt x="3998" y="22011"/>
                  </a:lnTo>
                  <a:lnTo>
                    <a:pt x="4146" y="21987"/>
                  </a:lnTo>
                  <a:lnTo>
                    <a:pt x="4294" y="21987"/>
                  </a:lnTo>
                  <a:lnTo>
                    <a:pt x="5009" y="22011"/>
                  </a:lnTo>
                  <a:lnTo>
                    <a:pt x="7847" y="22011"/>
                  </a:lnTo>
                  <a:lnTo>
                    <a:pt x="8513" y="21962"/>
                  </a:lnTo>
                  <a:lnTo>
                    <a:pt x="9969" y="21962"/>
                  </a:lnTo>
                  <a:lnTo>
                    <a:pt x="10660" y="21987"/>
                  </a:lnTo>
                  <a:lnTo>
                    <a:pt x="10907" y="21987"/>
                  </a:lnTo>
                  <a:lnTo>
                    <a:pt x="11302" y="21962"/>
                  </a:lnTo>
                  <a:lnTo>
                    <a:pt x="11672" y="21913"/>
                  </a:lnTo>
                  <a:lnTo>
                    <a:pt x="13399" y="21839"/>
                  </a:lnTo>
                  <a:lnTo>
                    <a:pt x="15102" y="21789"/>
                  </a:lnTo>
                  <a:lnTo>
                    <a:pt x="15447" y="21765"/>
                  </a:lnTo>
                  <a:lnTo>
                    <a:pt x="15793" y="21740"/>
                  </a:lnTo>
                  <a:lnTo>
                    <a:pt x="16484" y="21691"/>
                  </a:lnTo>
                  <a:lnTo>
                    <a:pt x="16829" y="21691"/>
                  </a:lnTo>
                  <a:lnTo>
                    <a:pt x="17150" y="21715"/>
                  </a:lnTo>
                  <a:lnTo>
                    <a:pt x="17446" y="21765"/>
                  </a:lnTo>
                  <a:lnTo>
                    <a:pt x="17594" y="21814"/>
                  </a:lnTo>
                  <a:lnTo>
                    <a:pt x="17717" y="21888"/>
                  </a:lnTo>
                  <a:lnTo>
                    <a:pt x="17841" y="21814"/>
                  </a:lnTo>
                  <a:lnTo>
                    <a:pt x="17767" y="21296"/>
                  </a:lnTo>
                  <a:lnTo>
                    <a:pt x="17841" y="21197"/>
                  </a:lnTo>
                  <a:lnTo>
                    <a:pt x="17940" y="21098"/>
                  </a:lnTo>
                  <a:lnTo>
                    <a:pt x="18063" y="20852"/>
                  </a:lnTo>
                  <a:lnTo>
                    <a:pt x="18137" y="20556"/>
                  </a:lnTo>
                  <a:lnTo>
                    <a:pt x="18186" y="20210"/>
                  </a:lnTo>
                  <a:lnTo>
                    <a:pt x="18211" y="19939"/>
                  </a:lnTo>
                  <a:lnTo>
                    <a:pt x="18211" y="19642"/>
                  </a:lnTo>
                  <a:lnTo>
                    <a:pt x="18063" y="19568"/>
                  </a:lnTo>
                  <a:lnTo>
                    <a:pt x="17940" y="19470"/>
                  </a:lnTo>
                  <a:lnTo>
                    <a:pt x="17866" y="19371"/>
                  </a:lnTo>
                  <a:lnTo>
                    <a:pt x="17816" y="19248"/>
                  </a:lnTo>
                  <a:lnTo>
                    <a:pt x="17792" y="19124"/>
                  </a:lnTo>
                  <a:lnTo>
                    <a:pt x="17767" y="18976"/>
                  </a:lnTo>
                  <a:lnTo>
                    <a:pt x="17742" y="18680"/>
                  </a:lnTo>
                  <a:lnTo>
                    <a:pt x="17569" y="18532"/>
                  </a:lnTo>
                  <a:lnTo>
                    <a:pt x="17446" y="18384"/>
                  </a:lnTo>
                  <a:lnTo>
                    <a:pt x="17372" y="18236"/>
                  </a:lnTo>
                  <a:lnTo>
                    <a:pt x="17323" y="18113"/>
                  </a:lnTo>
                  <a:lnTo>
                    <a:pt x="17298" y="17989"/>
                  </a:lnTo>
                  <a:lnTo>
                    <a:pt x="17323" y="17866"/>
                  </a:lnTo>
                  <a:lnTo>
                    <a:pt x="17347" y="17767"/>
                  </a:lnTo>
                  <a:lnTo>
                    <a:pt x="17397" y="17668"/>
                  </a:lnTo>
                  <a:lnTo>
                    <a:pt x="17545" y="17496"/>
                  </a:lnTo>
                  <a:lnTo>
                    <a:pt x="17742" y="17323"/>
                  </a:lnTo>
                  <a:lnTo>
                    <a:pt x="17940" y="17150"/>
                  </a:lnTo>
                  <a:lnTo>
                    <a:pt x="18162" y="17002"/>
                  </a:lnTo>
                  <a:lnTo>
                    <a:pt x="18408" y="16681"/>
                  </a:lnTo>
                  <a:lnTo>
                    <a:pt x="18334" y="16558"/>
                  </a:lnTo>
                  <a:lnTo>
                    <a:pt x="18310" y="16435"/>
                  </a:lnTo>
                  <a:lnTo>
                    <a:pt x="18260" y="16188"/>
                  </a:lnTo>
                  <a:lnTo>
                    <a:pt x="18260" y="16040"/>
                  </a:lnTo>
                  <a:lnTo>
                    <a:pt x="18310" y="15867"/>
                  </a:lnTo>
                  <a:lnTo>
                    <a:pt x="18359" y="15694"/>
                  </a:lnTo>
                  <a:lnTo>
                    <a:pt x="18458" y="15522"/>
                  </a:lnTo>
                  <a:lnTo>
                    <a:pt x="18655" y="15176"/>
                  </a:lnTo>
                  <a:lnTo>
                    <a:pt x="18754" y="15003"/>
                  </a:lnTo>
                  <a:lnTo>
                    <a:pt x="18828" y="14831"/>
                  </a:lnTo>
                  <a:lnTo>
                    <a:pt x="18902" y="14633"/>
                  </a:lnTo>
                  <a:lnTo>
                    <a:pt x="18927" y="14460"/>
                  </a:lnTo>
                  <a:lnTo>
                    <a:pt x="19050" y="13918"/>
                  </a:lnTo>
                  <a:lnTo>
                    <a:pt x="19124" y="13646"/>
                  </a:lnTo>
                  <a:lnTo>
                    <a:pt x="19223" y="13399"/>
                  </a:lnTo>
                  <a:lnTo>
                    <a:pt x="19346" y="13177"/>
                  </a:lnTo>
                  <a:lnTo>
                    <a:pt x="19445" y="13079"/>
                  </a:lnTo>
                  <a:lnTo>
                    <a:pt x="19544" y="12980"/>
                  </a:lnTo>
                  <a:lnTo>
                    <a:pt x="19667" y="12906"/>
                  </a:lnTo>
                  <a:lnTo>
                    <a:pt x="19790" y="12857"/>
                  </a:lnTo>
                  <a:lnTo>
                    <a:pt x="19938" y="12783"/>
                  </a:lnTo>
                  <a:lnTo>
                    <a:pt x="20111" y="12758"/>
                  </a:lnTo>
                  <a:lnTo>
                    <a:pt x="20580" y="12289"/>
                  </a:lnTo>
                  <a:lnTo>
                    <a:pt x="20605" y="12018"/>
                  </a:lnTo>
                  <a:lnTo>
                    <a:pt x="20605" y="11746"/>
                  </a:lnTo>
                  <a:lnTo>
                    <a:pt x="20580" y="11450"/>
                  </a:lnTo>
                  <a:lnTo>
                    <a:pt x="20580" y="11179"/>
                  </a:lnTo>
                  <a:lnTo>
                    <a:pt x="20605" y="10882"/>
                  </a:lnTo>
                  <a:lnTo>
                    <a:pt x="20629" y="10759"/>
                  </a:lnTo>
                  <a:lnTo>
                    <a:pt x="20679" y="10636"/>
                  </a:lnTo>
                  <a:lnTo>
                    <a:pt x="20728" y="10512"/>
                  </a:lnTo>
                  <a:lnTo>
                    <a:pt x="20827" y="10389"/>
                  </a:lnTo>
                  <a:lnTo>
                    <a:pt x="20925" y="10266"/>
                  </a:lnTo>
                  <a:lnTo>
                    <a:pt x="21049" y="10142"/>
                  </a:lnTo>
                  <a:lnTo>
                    <a:pt x="21493" y="9575"/>
                  </a:lnTo>
                  <a:lnTo>
                    <a:pt x="21912" y="8982"/>
                  </a:lnTo>
                  <a:lnTo>
                    <a:pt x="22135" y="8908"/>
                  </a:lnTo>
                  <a:lnTo>
                    <a:pt x="22381" y="8834"/>
                  </a:lnTo>
                  <a:lnTo>
                    <a:pt x="22283" y="8662"/>
                  </a:lnTo>
                  <a:lnTo>
                    <a:pt x="22209" y="8489"/>
                  </a:lnTo>
                  <a:lnTo>
                    <a:pt x="22381" y="8143"/>
                  </a:lnTo>
                  <a:lnTo>
                    <a:pt x="22406" y="7798"/>
                  </a:lnTo>
                  <a:lnTo>
                    <a:pt x="22431" y="7428"/>
                  </a:lnTo>
                  <a:lnTo>
                    <a:pt x="22431" y="7058"/>
                  </a:lnTo>
                  <a:lnTo>
                    <a:pt x="22381" y="6688"/>
                  </a:lnTo>
                  <a:lnTo>
                    <a:pt x="22357" y="6465"/>
                  </a:lnTo>
                  <a:lnTo>
                    <a:pt x="22357" y="6268"/>
                  </a:lnTo>
                  <a:lnTo>
                    <a:pt x="22381" y="6169"/>
                  </a:lnTo>
                  <a:lnTo>
                    <a:pt x="22406" y="6071"/>
                  </a:lnTo>
                  <a:lnTo>
                    <a:pt x="22455" y="5972"/>
                  </a:lnTo>
                  <a:lnTo>
                    <a:pt x="22529" y="5898"/>
                  </a:lnTo>
                  <a:lnTo>
                    <a:pt x="22702" y="5700"/>
                  </a:lnTo>
                  <a:lnTo>
                    <a:pt x="22899" y="5528"/>
                  </a:lnTo>
                  <a:lnTo>
                    <a:pt x="23072" y="5355"/>
                  </a:lnTo>
                  <a:lnTo>
                    <a:pt x="23146" y="5256"/>
                  </a:lnTo>
                  <a:lnTo>
                    <a:pt x="23220" y="5133"/>
                  </a:lnTo>
                  <a:lnTo>
                    <a:pt x="23393" y="4763"/>
                  </a:lnTo>
                  <a:lnTo>
                    <a:pt x="23566" y="4417"/>
                  </a:lnTo>
                  <a:lnTo>
                    <a:pt x="23738" y="4097"/>
                  </a:lnTo>
                  <a:lnTo>
                    <a:pt x="23887" y="3776"/>
                  </a:lnTo>
                  <a:lnTo>
                    <a:pt x="24010" y="3455"/>
                  </a:lnTo>
                  <a:lnTo>
                    <a:pt x="24109" y="3109"/>
                  </a:lnTo>
                  <a:lnTo>
                    <a:pt x="24035" y="2986"/>
                  </a:lnTo>
                  <a:lnTo>
                    <a:pt x="23936" y="2887"/>
                  </a:lnTo>
                  <a:lnTo>
                    <a:pt x="23961" y="2789"/>
                  </a:lnTo>
                  <a:lnTo>
                    <a:pt x="23961" y="2789"/>
                  </a:lnTo>
                  <a:lnTo>
                    <a:pt x="23837" y="2863"/>
                  </a:lnTo>
                  <a:lnTo>
                    <a:pt x="23714" y="2838"/>
                  </a:lnTo>
                  <a:lnTo>
                    <a:pt x="23590" y="2813"/>
                  </a:lnTo>
                  <a:lnTo>
                    <a:pt x="23245" y="2863"/>
                  </a:lnTo>
                  <a:lnTo>
                    <a:pt x="22825" y="2912"/>
                  </a:lnTo>
                  <a:lnTo>
                    <a:pt x="22406" y="2961"/>
                  </a:lnTo>
                  <a:lnTo>
                    <a:pt x="21542" y="3035"/>
                  </a:lnTo>
                  <a:lnTo>
                    <a:pt x="21271" y="2887"/>
                  </a:lnTo>
                  <a:lnTo>
                    <a:pt x="20999" y="2690"/>
                  </a:lnTo>
                  <a:lnTo>
                    <a:pt x="20925" y="2616"/>
                  </a:lnTo>
                  <a:lnTo>
                    <a:pt x="20876" y="2493"/>
                  </a:lnTo>
                  <a:lnTo>
                    <a:pt x="20901" y="2394"/>
                  </a:lnTo>
                  <a:lnTo>
                    <a:pt x="20975" y="2320"/>
                  </a:lnTo>
                  <a:lnTo>
                    <a:pt x="21098" y="2295"/>
                  </a:lnTo>
                  <a:lnTo>
                    <a:pt x="21271" y="2320"/>
                  </a:lnTo>
                  <a:lnTo>
                    <a:pt x="21246" y="2246"/>
                  </a:lnTo>
                  <a:lnTo>
                    <a:pt x="21246" y="2172"/>
                  </a:lnTo>
                  <a:lnTo>
                    <a:pt x="21271" y="2122"/>
                  </a:lnTo>
                  <a:lnTo>
                    <a:pt x="21296" y="2098"/>
                  </a:lnTo>
                  <a:lnTo>
                    <a:pt x="21394" y="2073"/>
                  </a:lnTo>
                  <a:lnTo>
                    <a:pt x="21518" y="2098"/>
                  </a:lnTo>
                  <a:lnTo>
                    <a:pt x="21567" y="1950"/>
                  </a:lnTo>
                  <a:lnTo>
                    <a:pt x="21616" y="1826"/>
                  </a:lnTo>
                  <a:lnTo>
                    <a:pt x="21690" y="1728"/>
                  </a:lnTo>
                  <a:lnTo>
                    <a:pt x="21789" y="1654"/>
                  </a:lnTo>
                  <a:lnTo>
                    <a:pt x="22011" y="1506"/>
                  </a:lnTo>
                  <a:lnTo>
                    <a:pt x="22233" y="1382"/>
                  </a:lnTo>
                  <a:lnTo>
                    <a:pt x="22258" y="1234"/>
                  </a:lnTo>
                  <a:lnTo>
                    <a:pt x="22258" y="1086"/>
                  </a:lnTo>
                  <a:lnTo>
                    <a:pt x="22233" y="938"/>
                  </a:lnTo>
                  <a:lnTo>
                    <a:pt x="22184" y="790"/>
                  </a:lnTo>
                  <a:lnTo>
                    <a:pt x="22085" y="518"/>
                  </a:lnTo>
                  <a:lnTo>
                    <a:pt x="21986" y="222"/>
                  </a:lnTo>
                  <a:lnTo>
                    <a:pt x="21740" y="74"/>
                  </a:lnTo>
                  <a:lnTo>
                    <a:pt x="21616" y="25"/>
                  </a:lnTo>
                  <a:lnTo>
                    <a:pt x="21493"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5"/>
            <p:cNvSpPr/>
            <p:nvPr/>
          </p:nvSpPr>
          <p:spPr>
            <a:xfrm>
              <a:off x="5236534" y="2736162"/>
              <a:ext cx="779813" cy="270272"/>
            </a:xfrm>
            <a:custGeom>
              <a:avLst/>
              <a:gdLst/>
              <a:ahLst/>
              <a:cxnLst/>
              <a:rect l="l" t="t" r="r" b="b"/>
              <a:pathLst>
                <a:path w="39162" h="13573" extrusionOk="0">
                  <a:moveTo>
                    <a:pt x="38742" y="0"/>
                  </a:moveTo>
                  <a:lnTo>
                    <a:pt x="38643" y="25"/>
                  </a:lnTo>
                  <a:lnTo>
                    <a:pt x="38520" y="49"/>
                  </a:lnTo>
                  <a:lnTo>
                    <a:pt x="38298" y="99"/>
                  </a:lnTo>
                  <a:lnTo>
                    <a:pt x="38174" y="148"/>
                  </a:lnTo>
                  <a:lnTo>
                    <a:pt x="38076" y="148"/>
                  </a:lnTo>
                  <a:lnTo>
                    <a:pt x="37385" y="198"/>
                  </a:lnTo>
                  <a:lnTo>
                    <a:pt x="36669" y="247"/>
                  </a:lnTo>
                  <a:lnTo>
                    <a:pt x="35287" y="420"/>
                  </a:lnTo>
                  <a:lnTo>
                    <a:pt x="33881" y="617"/>
                  </a:lnTo>
                  <a:lnTo>
                    <a:pt x="32499" y="814"/>
                  </a:lnTo>
                  <a:lnTo>
                    <a:pt x="32400" y="740"/>
                  </a:lnTo>
                  <a:lnTo>
                    <a:pt x="32302" y="666"/>
                  </a:lnTo>
                  <a:lnTo>
                    <a:pt x="31857" y="839"/>
                  </a:lnTo>
                  <a:lnTo>
                    <a:pt x="31413" y="987"/>
                  </a:lnTo>
                  <a:lnTo>
                    <a:pt x="29538" y="1283"/>
                  </a:lnTo>
                  <a:lnTo>
                    <a:pt x="28625" y="1407"/>
                  </a:lnTo>
                  <a:lnTo>
                    <a:pt x="27687" y="1505"/>
                  </a:lnTo>
                  <a:lnTo>
                    <a:pt x="23319" y="1900"/>
                  </a:lnTo>
                  <a:lnTo>
                    <a:pt x="18976" y="2270"/>
                  </a:lnTo>
                  <a:lnTo>
                    <a:pt x="15448" y="2542"/>
                  </a:lnTo>
                  <a:lnTo>
                    <a:pt x="14954" y="2665"/>
                  </a:lnTo>
                  <a:lnTo>
                    <a:pt x="14436" y="2739"/>
                  </a:lnTo>
                  <a:lnTo>
                    <a:pt x="13943" y="2789"/>
                  </a:lnTo>
                  <a:lnTo>
                    <a:pt x="13424" y="2838"/>
                  </a:lnTo>
                  <a:lnTo>
                    <a:pt x="12413" y="2912"/>
                  </a:lnTo>
                  <a:lnTo>
                    <a:pt x="11401" y="2986"/>
                  </a:lnTo>
                  <a:lnTo>
                    <a:pt x="11253" y="2937"/>
                  </a:lnTo>
                  <a:lnTo>
                    <a:pt x="11129" y="2887"/>
                  </a:lnTo>
                  <a:lnTo>
                    <a:pt x="10858" y="2887"/>
                  </a:lnTo>
                  <a:lnTo>
                    <a:pt x="10685" y="2912"/>
                  </a:lnTo>
                  <a:lnTo>
                    <a:pt x="10513" y="2961"/>
                  </a:lnTo>
                  <a:lnTo>
                    <a:pt x="10340" y="3035"/>
                  </a:lnTo>
                  <a:lnTo>
                    <a:pt x="10192" y="3134"/>
                  </a:lnTo>
                  <a:lnTo>
                    <a:pt x="9871" y="3356"/>
                  </a:lnTo>
                  <a:lnTo>
                    <a:pt x="9550" y="3553"/>
                  </a:lnTo>
                  <a:lnTo>
                    <a:pt x="9476" y="3677"/>
                  </a:lnTo>
                  <a:lnTo>
                    <a:pt x="9402" y="3751"/>
                  </a:lnTo>
                  <a:lnTo>
                    <a:pt x="9328" y="3825"/>
                  </a:lnTo>
                  <a:lnTo>
                    <a:pt x="9254" y="3874"/>
                  </a:lnTo>
                  <a:lnTo>
                    <a:pt x="9057" y="3948"/>
                  </a:lnTo>
                  <a:lnTo>
                    <a:pt x="8859" y="3973"/>
                  </a:lnTo>
                  <a:lnTo>
                    <a:pt x="8662" y="3973"/>
                  </a:lnTo>
                  <a:lnTo>
                    <a:pt x="8464" y="3948"/>
                  </a:lnTo>
                  <a:lnTo>
                    <a:pt x="8267" y="3948"/>
                  </a:lnTo>
                  <a:lnTo>
                    <a:pt x="8070" y="3973"/>
                  </a:lnTo>
                  <a:lnTo>
                    <a:pt x="7527" y="4047"/>
                  </a:lnTo>
                  <a:lnTo>
                    <a:pt x="6935" y="4096"/>
                  </a:lnTo>
                  <a:lnTo>
                    <a:pt x="5799" y="4170"/>
                  </a:lnTo>
                  <a:lnTo>
                    <a:pt x="5232" y="4195"/>
                  </a:lnTo>
                  <a:lnTo>
                    <a:pt x="4664" y="4269"/>
                  </a:lnTo>
                  <a:lnTo>
                    <a:pt x="4097" y="4343"/>
                  </a:lnTo>
                  <a:lnTo>
                    <a:pt x="3554" y="4491"/>
                  </a:lnTo>
                  <a:lnTo>
                    <a:pt x="3455" y="4417"/>
                  </a:lnTo>
                  <a:lnTo>
                    <a:pt x="3381" y="4343"/>
                  </a:lnTo>
                  <a:lnTo>
                    <a:pt x="3356" y="4541"/>
                  </a:lnTo>
                  <a:lnTo>
                    <a:pt x="2888" y="4713"/>
                  </a:lnTo>
                  <a:lnTo>
                    <a:pt x="2888" y="4837"/>
                  </a:lnTo>
                  <a:lnTo>
                    <a:pt x="2838" y="4985"/>
                  </a:lnTo>
                  <a:lnTo>
                    <a:pt x="2764" y="5083"/>
                  </a:lnTo>
                  <a:lnTo>
                    <a:pt x="2715" y="5133"/>
                  </a:lnTo>
                  <a:lnTo>
                    <a:pt x="2666" y="5182"/>
                  </a:lnTo>
                  <a:lnTo>
                    <a:pt x="2518" y="5972"/>
                  </a:lnTo>
                  <a:lnTo>
                    <a:pt x="2394" y="6761"/>
                  </a:lnTo>
                  <a:lnTo>
                    <a:pt x="2345" y="6934"/>
                  </a:lnTo>
                  <a:lnTo>
                    <a:pt x="2221" y="7107"/>
                  </a:lnTo>
                  <a:lnTo>
                    <a:pt x="2073" y="7255"/>
                  </a:lnTo>
                  <a:lnTo>
                    <a:pt x="1925" y="7378"/>
                  </a:lnTo>
                  <a:lnTo>
                    <a:pt x="1753" y="7502"/>
                  </a:lnTo>
                  <a:lnTo>
                    <a:pt x="1728" y="7600"/>
                  </a:lnTo>
                  <a:lnTo>
                    <a:pt x="1827" y="7699"/>
                  </a:lnTo>
                  <a:lnTo>
                    <a:pt x="1901" y="7822"/>
                  </a:lnTo>
                  <a:lnTo>
                    <a:pt x="1802" y="8168"/>
                  </a:lnTo>
                  <a:lnTo>
                    <a:pt x="1679" y="8489"/>
                  </a:lnTo>
                  <a:lnTo>
                    <a:pt x="1530" y="8810"/>
                  </a:lnTo>
                  <a:lnTo>
                    <a:pt x="1358" y="9130"/>
                  </a:lnTo>
                  <a:lnTo>
                    <a:pt x="1185" y="9476"/>
                  </a:lnTo>
                  <a:lnTo>
                    <a:pt x="1012" y="9846"/>
                  </a:lnTo>
                  <a:lnTo>
                    <a:pt x="938" y="9969"/>
                  </a:lnTo>
                  <a:lnTo>
                    <a:pt x="864" y="10068"/>
                  </a:lnTo>
                  <a:lnTo>
                    <a:pt x="691" y="10241"/>
                  </a:lnTo>
                  <a:lnTo>
                    <a:pt x="494" y="10413"/>
                  </a:lnTo>
                  <a:lnTo>
                    <a:pt x="321" y="10611"/>
                  </a:lnTo>
                  <a:lnTo>
                    <a:pt x="247" y="10685"/>
                  </a:lnTo>
                  <a:lnTo>
                    <a:pt x="198" y="10784"/>
                  </a:lnTo>
                  <a:lnTo>
                    <a:pt x="173" y="10882"/>
                  </a:lnTo>
                  <a:lnTo>
                    <a:pt x="149" y="10981"/>
                  </a:lnTo>
                  <a:lnTo>
                    <a:pt x="149" y="11178"/>
                  </a:lnTo>
                  <a:lnTo>
                    <a:pt x="173" y="11401"/>
                  </a:lnTo>
                  <a:lnTo>
                    <a:pt x="223" y="11771"/>
                  </a:lnTo>
                  <a:lnTo>
                    <a:pt x="223" y="12141"/>
                  </a:lnTo>
                  <a:lnTo>
                    <a:pt x="198" y="12511"/>
                  </a:lnTo>
                  <a:lnTo>
                    <a:pt x="173" y="12856"/>
                  </a:lnTo>
                  <a:lnTo>
                    <a:pt x="1" y="13202"/>
                  </a:lnTo>
                  <a:lnTo>
                    <a:pt x="75" y="13375"/>
                  </a:lnTo>
                  <a:lnTo>
                    <a:pt x="173" y="13547"/>
                  </a:lnTo>
                  <a:lnTo>
                    <a:pt x="469" y="13473"/>
                  </a:lnTo>
                  <a:lnTo>
                    <a:pt x="741" y="13424"/>
                  </a:lnTo>
                  <a:lnTo>
                    <a:pt x="988" y="13498"/>
                  </a:lnTo>
                  <a:lnTo>
                    <a:pt x="1259" y="13547"/>
                  </a:lnTo>
                  <a:lnTo>
                    <a:pt x="1555" y="13572"/>
                  </a:lnTo>
                  <a:lnTo>
                    <a:pt x="1851" y="13572"/>
                  </a:lnTo>
                  <a:lnTo>
                    <a:pt x="2493" y="13523"/>
                  </a:lnTo>
                  <a:lnTo>
                    <a:pt x="3110" y="13449"/>
                  </a:lnTo>
                  <a:lnTo>
                    <a:pt x="10167" y="12930"/>
                  </a:lnTo>
                  <a:lnTo>
                    <a:pt x="10315" y="13029"/>
                  </a:lnTo>
                  <a:lnTo>
                    <a:pt x="10463" y="12906"/>
                  </a:lnTo>
                  <a:lnTo>
                    <a:pt x="13474" y="12659"/>
                  </a:lnTo>
                  <a:lnTo>
                    <a:pt x="16484" y="12388"/>
                  </a:lnTo>
                  <a:lnTo>
                    <a:pt x="19495" y="12091"/>
                  </a:lnTo>
                  <a:lnTo>
                    <a:pt x="22480" y="11795"/>
                  </a:lnTo>
                  <a:lnTo>
                    <a:pt x="22604" y="11845"/>
                  </a:lnTo>
                  <a:lnTo>
                    <a:pt x="22703" y="11894"/>
                  </a:lnTo>
                  <a:lnTo>
                    <a:pt x="22801" y="11820"/>
                  </a:lnTo>
                  <a:lnTo>
                    <a:pt x="22875" y="11746"/>
                  </a:lnTo>
                  <a:lnTo>
                    <a:pt x="24603" y="11549"/>
                  </a:lnTo>
                  <a:lnTo>
                    <a:pt x="26330" y="11326"/>
                  </a:lnTo>
                  <a:lnTo>
                    <a:pt x="26577" y="11277"/>
                  </a:lnTo>
                  <a:lnTo>
                    <a:pt x="26799" y="11203"/>
                  </a:lnTo>
                  <a:lnTo>
                    <a:pt x="26972" y="11129"/>
                  </a:lnTo>
                  <a:lnTo>
                    <a:pt x="27144" y="11030"/>
                  </a:lnTo>
                  <a:lnTo>
                    <a:pt x="27564" y="10981"/>
                  </a:lnTo>
                  <a:lnTo>
                    <a:pt x="27514" y="10858"/>
                  </a:lnTo>
                  <a:lnTo>
                    <a:pt x="27440" y="10734"/>
                  </a:lnTo>
                  <a:lnTo>
                    <a:pt x="27662" y="10413"/>
                  </a:lnTo>
                  <a:lnTo>
                    <a:pt x="27835" y="10068"/>
                  </a:lnTo>
                  <a:lnTo>
                    <a:pt x="27983" y="9969"/>
                  </a:lnTo>
                  <a:lnTo>
                    <a:pt x="28131" y="9871"/>
                  </a:lnTo>
                  <a:lnTo>
                    <a:pt x="28378" y="9624"/>
                  </a:lnTo>
                  <a:lnTo>
                    <a:pt x="28403" y="9624"/>
                  </a:lnTo>
                  <a:lnTo>
                    <a:pt x="28427" y="9599"/>
                  </a:lnTo>
                  <a:lnTo>
                    <a:pt x="28526" y="9550"/>
                  </a:lnTo>
                  <a:lnTo>
                    <a:pt x="28600" y="9500"/>
                  </a:lnTo>
                  <a:lnTo>
                    <a:pt x="28650" y="9476"/>
                  </a:lnTo>
                  <a:lnTo>
                    <a:pt x="28798" y="9451"/>
                  </a:lnTo>
                  <a:lnTo>
                    <a:pt x="28822" y="9229"/>
                  </a:lnTo>
                  <a:lnTo>
                    <a:pt x="28773" y="9032"/>
                  </a:lnTo>
                  <a:lnTo>
                    <a:pt x="28724" y="8834"/>
                  </a:lnTo>
                  <a:lnTo>
                    <a:pt x="28724" y="8735"/>
                  </a:lnTo>
                  <a:lnTo>
                    <a:pt x="28748" y="8637"/>
                  </a:lnTo>
                  <a:lnTo>
                    <a:pt x="28798" y="8563"/>
                  </a:lnTo>
                  <a:lnTo>
                    <a:pt x="28921" y="8464"/>
                  </a:lnTo>
                  <a:lnTo>
                    <a:pt x="28921" y="8341"/>
                  </a:lnTo>
                  <a:lnTo>
                    <a:pt x="28946" y="8217"/>
                  </a:lnTo>
                  <a:lnTo>
                    <a:pt x="28995" y="8094"/>
                  </a:lnTo>
                  <a:lnTo>
                    <a:pt x="29044" y="8020"/>
                  </a:lnTo>
                  <a:lnTo>
                    <a:pt x="29168" y="7847"/>
                  </a:lnTo>
                  <a:lnTo>
                    <a:pt x="29340" y="7724"/>
                  </a:lnTo>
                  <a:lnTo>
                    <a:pt x="29513" y="7625"/>
                  </a:lnTo>
                  <a:lnTo>
                    <a:pt x="29735" y="7551"/>
                  </a:lnTo>
                  <a:lnTo>
                    <a:pt x="30130" y="7378"/>
                  </a:lnTo>
                  <a:lnTo>
                    <a:pt x="30525" y="7230"/>
                  </a:lnTo>
                  <a:lnTo>
                    <a:pt x="30944" y="7082"/>
                  </a:lnTo>
                  <a:lnTo>
                    <a:pt x="31783" y="6811"/>
                  </a:lnTo>
                  <a:lnTo>
                    <a:pt x="32005" y="6589"/>
                  </a:lnTo>
                  <a:lnTo>
                    <a:pt x="32079" y="6465"/>
                  </a:lnTo>
                  <a:lnTo>
                    <a:pt x="32178" y="6367"/>
                  </a:lnTo>
                  <a:lnTo>
                    <a:pt x="32252" y="6317"/>
                  </a:lnTo>
                  <a:lnTo>
                    <a:pt x="32400" y="6317"/>
                  </a:lnTo>
                  <a:lnTo>
                    <a:pt x="32474" y="6342"/>
                  </a:lnTo>
                  <a:lnTo>
                    <a:pt x="32548" y="6194"/>
                  </a:lnTo>
                  <a:lnTo>
                    <a:pt x="32647" y="6070"/>
                  </a:lnTo>
                  <a:lnTo>
                    <a:pt x="32746" y="5996"/>
                  </a:lnTo>
                  <a:lnTo>
                    <a:pt x="32869" y="5922"/>
                  </a:lnTo>
                  <a:lnTo>
                    <a:pt x="32993" y="5898"/>
                  </a:lnTo>
                  <a:lnTo>
                    <a:pt x="33116" y="5873"/>
                  </a:lnTo>
                  <a:lnTo>
                    <a:pt x="33264" y="5848"/>
                  </a:lnTo>
                  <a:lnTo>
                    <a:pt x="33412" y="5848"/>
                  </a:lnTo>
                  <a:lnTo>
                    <a:pt x="33412" y="5700"/>
                  </a:lnTo>
                  <a:lnTo>
                    <a:pt x="33437" y="5577"/>
                  </a:lnTo>
                  <a:lnTo>
                    <a:pt x="33486" y="5454"/>
                  </a:lnTo>
                  <a:lnTo>
                    <a:pt x="33535" y="5330"/>
                  </a:lnTo>
                  <a:lnTo>
                    <a:pt x="33708" y="5133"/>
                  </a:lnTo>
                  <a:lnTo>
                    <a:pt x="33881" y="4935"/>
                  </a:lnTo>
                  <a:lnTo>
                    <a:pt x="33930" y="4837"/>
                  </a:lnTo>
                  <a:lnTo>
                    <a:pt x="33955" y="4763"/>
                  </a:lnTo>
                  <a:lnTo>
                    <a:pt x="34004" y="4713"/>
                  </a:lnTo>
                  <a:lnTo>
                    <a:pt x="34078" y="4689"/>
                  </a:lnTo>
                  <a:lnTo>
                    <a:pt x="34202" y="4664"/>
                  </a:lnTo>
                  <a:lnTo>
                    <a:pt x="34374" y="4664"/>
                  </a:lnTo>
                  <a:lnTo>
                    <a:pt x="34424" y="4516"/>
                  </a:lnTo>
                  <a:lnTo>
                    <a:pt x="34473" y="4392"/>
                  </a:lnTo>
                  <a:lnTo>
                    <a:pt x="34547" y="4294"/>
                  </a:lnTo>
                  <a:lnTo>
                    <a:pt x="34646" y="4195"/>
                  </a:lnTo>
                  <a:lnTo>
                    <a:pt x="34745" y="4146"/>
                  </a:lnTo>
                  <a:lnTo>
                    <a:pt x="34843" y="4096"/>
                  </a:lnTo>
                  <a:lnTo>
                    <a:pt x="35090" y="4022"/>
                  </a:lnTo>
                  <a:lnTo>
                    <a:pt x="35583" y="3924"/>
                  </a:lnTo>
                  <a:lnTo>
                    <a:pt x="35830" y="3850"/>
                  </a:lnTo>
                  <a:lnTo>
                    <a:pt x="35929" y="3800"/>
                  </a:lnTo>
                  <a:lnTo>
                    <a:pt x="36028" y="3751"/>
                  </a:lnTo>
                  <a:lnTo>
                    <a:pt x="36102" y="3603"/>
                  </a:lnTo>
                  <a:lnTo>
                    <a:pt x="36200" y="3504"/>
                  </a:lnTo>
                  <a:lnTo>
                    <a:pt x="36250" y="3479"/>
                  </a:lnTo>
                  <a:lnTo>
                    <a:pt x="36324" y="3455"/>
                  </a:lnTo>
                  <a:lnTo>
                    <a:pt x="36398" y="3455"/>
                  </a:lnTo>
                  <a:lnTo>
                    <a:pt x="36497" y="3479"/>
                  </a:lnTo>
                  <a:lnTo>
                    <a:pt x="36472" y="3405"/>
                  </a:lnTo>
                  <a:lnTo>
                    <a:pt x="36472" y="3356"/>
                  </a:lnTo>
                  <a:lnTo>
                    <a:pt x="36497" y="3331"/>
                  </a:lnTo>
                  <a:lnTo>
                    <a:pt x="36546" y="3307"/>
                  </a:lnTo>
                  <a:lnTo>
                    <a:pt x="36645" y="3282"/>
                  </a:lnTo>
                  <a:lnTo>
                    <a:pt x="36743" y="3257"/>
                  </a:lnTo>
                  <a:lnTo>
                    <a:pt x="36793" y="3183"/>
                  </a:lnTo>
                  <a:lnTo>
                    <a:pt x="36867" y="3134"/>
                  </a:lnTo>
                  <a:lnTo>
                    <a:pt x="37015" y="3060"/>
                  </a:lnTo>
                  <a:lnTo>
                    <a:pt x="37163" y="3035"/>
                  </a:lnTo>
                  <a:lnTo>
                    <a:pt x="37336" y="3011"/>
                  </a:lnTo>
                  <a:lnTo>
                    <a:pt x="37484" y="3011"/>
                  </a:lnTo>
                  <a:lnTo>
                    <a:pt x="37656" y="2986"/>
                  </a:lnTo>
                  <a:lnTo>
                    <a:pt x="37804" y="2912"/>
                  </a:lnTo>
                  <a:lnTo>
                    <a:pt x="37854" y="2863"/>
                  </a:lnTo>
                  <a:lnTo>
                    <a:pt x="37928" y="2813"/>
                  </a:lnTo>
                  <a:lnTo>
                    <a:pt x="37928" y="2665"/>
                  </a:lnTo>
                  <a:lnTo>
                    <a:pt x="37952" y="2517"/>
                  </a:lnTo>
                  <a:lnTo>
                    <a:pt x="37977" y="2443"/>
                  </a:lnTo>
                  <a:lnTo>
                    <a:pt x="38026" y="2394"/>
                  </a:lnTo>
                  <a:lnTo>
                    <a:pt x="38076" y="2344"/>
                  </a:lnTo>
                  <a:lnTo>
                    <a:pt x="38150" y="2320"/>
                  </a:lnTo>
                  <a:lnTo>
                    <a:pt x="38174" y="2172"/>
                  </a:lnTo>
                  <a:lnTo>
                    <a:pt x="38199" y="2024"/>
                  </a:lnTo>
                  <a:lnTo>
                    <a:pt x="38224" y="1974"/>
                  </a:lnTo>
                  <a:lnTo>
                    <a:pt x="38273" y="1925"/>
                  </a:lnTo>
                  <a:lnTo>
                    <a:pt x="38323" y="1876"/>
                  </a:lnTo>
                  <a:lnTo>
                    <a:pt x="38397" y="1826"/>
                  </a:lnTo>
                  <a:lnTo>
                    <a:pt x="38495" y="1703"/>
                  </a:lnTo>
                  <a:lnTo>
                    <a:pt x="38545" y="1629"/>
                  </a:lnTo>
                  <a:lnTo>
                    <a:pt x="38594" y="1604"/>
                  </a:lnTo>
                  <a:lnTo>
                    <a:pt x="38816" y="1481"/>
                  </a:lnTo>
                  <a:lnTo>
                    <a:pt x="38964" y="1357"/>
                  </a:lnTo>
                  <a:lnTo>
                    <a:pt x="39088" y="1209"/>
                  </a:lnTo>
                  <a:lnTo>
                    <a:pt x="39137" y="1037"/>
                  </a:lnTo>
                  <a:lnTo>
                    <a:pt x="39162" y="864"/>
                  </a:lnTo>
                  <a:lnTo>
                    <a:pt x="39162" y="691"/>
                  </a:lnTo>
                  <a:lnTo>
                    <a:pt x="39112" y="494"/>
                  </a:lnTo>
                  <a:lnTo>
                    <a:pt x="39063" y="321"/>
                  </a:lnTo>
                  <a:lnTo>
                    <a:pt x="39013" y="173"/>
                  </a:lnTo>
                  <a:lnTo>
                    <a:pt x="38939" y="74"/>
                  </a:lnTo>
                  <a:lnTo>
                    <a:pt x="38841" y="25"/>
                  </a:lnTo>
                  <a:lnTo>
                    <a:pt x="38742"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5"/>
            <p:cNvSpPr/>
            <p:nvPr/>
          </p:nvSpPr>
          <p:spPr>
            <a:xfrm>
              <a:off x="3301059" y="1707243"/>
              <a:ext cx="672684" cy="551815"/>
            </a:xfrm>
            <a:custGeom>
              <a:avLst/>
              <a:gdLst/>
              <a:ahLst/>
              <a:cxnLst/>
              <a:rect l="l" t="t" r="r" b="b"/>
              <a:pathLst>
                <a:path w="33782" h="27712" extrusionOk="0">
                  <a:moveTo>
                    <a:pt x="3874" y="0"/>
                  </a:moveTo>
                  <a:lnTo>
                    <a:pt x="3702" y="74"/>
                  </a:lnTo>
                  <a:lnTo>
                    <a:pt x="3554" y="148"/>
                  </a:lnTo>
                  <a:lnTo>
                    <a:pt x="3430" y="272"/>
                  </a:lnTo>
                  <a:lnTo>
                    <a:pt x="3356" y="444"/>
                  </a:lnTo>
                  <a:lnTo>
                    <a:pt x="3282" y="642"/>
                  </a:lnTo>
                  <a:lnTo>
                    <a:pt x="3258" y="864"/>
                  </a:lnTo>
                  <a:lnTo>
                    <a:pt x="3208" y="1308"/>
                  </a:lnTo>
                  <a:lnTo>
                    <a:pt x="3184" y="1752"/>
                  </a:lnTo>
                  <a:lnTo>
                    <a:pt x="3134" y="1974"/>
                  </a:lnTo>
                  <a:lnTo>
                    <a:pt x="3085" y="2196"/>
                  </a:lnTo>
                  <a:lnTo>
                    <a:pt x="3011" y="2418"/>
                  </a:lnTo>
                  <a:lnTo>
                    <a:pt x="2912" y="2616"/>
                  </a:lnTo>
                  <a:lnTo>
                    <a:pt x="2838" y="2517"/>
                  </a:lnTo>
                  <a:lnTo>
                    <a:pt x="2764" y="2986"/>
                  </a:lnTo>
                  <a:lnTo>
                    <a:pt x="2838" y="3307"/>
                  </a:lnTo>
                  <a:lnTo>
                    <a:pt x="2838" y="3455"/>
                  </a:lnTo>
                  <a:lnTo>
                    <a:pt x="2838" y="3628"/>
                  </a:lnTo>
                  <a:lnTo>
                    <a:pt x="1925" y="10315"/>
                  </a:lnTo>
                  <a:lnTo>
                    <a:pt x="1456" y="13671"/>
                  </a:lnTo>
                  <a:lnTo>
                    <a:pt x="1012" y="17027"/>
                  </a:lnTo>
                  <a:lnTo>
                    <a:pt x="938" y="17372"/>
                  </a:lnTo>
                  <a:lnTo>
                    <a:pt x="864" y="17668"/>
                  </a:lnTo>
                  <a:lnTo>
                    <a:pt x="815" y="17792"/>
                  </a:lnTo>
                  <a:lnTo>
                    <a:pt x="741" y="17890"/>
                  </a:lnTo>
                  <a:lnTo>
                    <a:pt x="667" y="17964"/>
                  </a:lnTo>
                  <a:lnTo>
                    <a:pt x="568" y="18039"/>
                  </a:lnTo>
                  <a:lnTo>
                    <a:pt x="543" y="18137"/>
                  </a:lnTo>
                  <a:lnTo>
                    <a:pt x="667" y="18335"/>
                  </a:lnTo>
                  <a:lnTo>
                    <a:pt x="765" y="18532"/>
                  </a:lnTo>
                  <a:lnTo>
                    <a:pt x="839" y="18754"/>
                  </a:lnTo>
                  <a:lnTo>
                    <a:pt x="864" y="18952"/>
                  </a:lnTo>
                  <a:lnTo>
                    <a:pt x="395" y="21123"/>
                  </a:lnTo>
                  <a:lnTo>
                    <a:pt x="173" y="22233"/>
                  </a:lnTo>
                  <a:lnTo>
                    <a:pt x="0" y="23344"/>
                  </a:lnTo>
                  <a:lnTo>
                    <a:pt x="0" y="23369"/>
                  </a:lnTo>
                  <a:lnTo>
                    <a:pt x="0" y="23541"/>
                  </a:lnTo>
                  <a:lnTo>
                    <a:pt x="74" y="23689"/>
                  </a:lnTo>
                  <a:lnTo>
                    <a:pt x="99" y="23739"/>
                  </a:lnTo>
                  <a:lnTo>
                    <a:pt x="173" y="23813"/>
                  </a:lnTo>
                  <a:lnTo>
                    <a:pt x="247" y="23862"/>
                  </a:lnTo>
                  <a:lnTo>
                    <a:pt x="321" y="23936"/>
                  </a:lnTo>
                  <a:lnTo>
                    <a:pt x="494" y="24010"/>
                  </a:lnTo>
                  <a:lnTo>
                    <a:pt x="691" y="24059"/>
                  </a:lnTo>
                  <a:lnTo>
                    <a:pt x="1037" y="24134"/>
                  </a:lnTo>
                  <a:lnTo>
                    <a:pt x="1678" y="24208"/>
                  </a:lnTo>
                  <a:lnTo>
                    <a:pt x="1999" y="24232"/>
                  </a:lnTo>
                  <a:lnTo>
                    <a:pt x="2320" y="24282"/>
                  </a:lnTo>
                  <a:lnTo>
                    <a:pt x="2912" y="24405"/>
                  </a:lnTo>
                  <a:lnTo>
                    <a:pt x="8143" y="25244"/>
                  </a:lnTo>
                  <a:lnTo>
                    <a:pt x="8489" y="25293"/>
                  </a:lnTo>
                  <a:lnTo>
                    <a:pt x="8612" y="25367"/>
                  </a:lnTo>
                  <a:lnTo>
                    <a:pt x="8686" y="25466"/>
                  </a:lnTo>
                  <a:lnTo>
                    <a:pt x="8859" y="25343"/>
                  </a:lnTo>
                  <a:lnTo>
                    <a:pt x="8884" y="25343"/>
                  </a:lnTo>
                  <a:lnTo>
                    <a:pt x="10192" y="25466"/>
                  </a:lnTo>
                  <a:lnTo>
                    <a:pt x="10537" y="25491"/>
                  </a:lnTo>
                  <a:lnTo>
                    <a:pt x="10858" y="25515"/>
                  </a:lnTo>
                  <a:lnTo>
                    <a:pt x="11475" y="25589"/>
                  </a:lnTo>
                  <a:lnTo>
                    <a:pt x="18285" y="26379"/>
                  </a:lnTo>
                  <a:lnTo>
                    <a:pt x="18581" y="26428"/>
                  </a:lnTo>
                  <a:lnTo>
                    <a:pt x="20457" y="26725"/>
                  </a:lnTo>
                  <a:lnTo>
                    <a:pt x="21395" y="26848"/>
                  </a:lnTo>
                  <a:lnTo>
                    <a:pt x="22357" y="26922"/>
                  </a:lnTo>
                  <a:lnTo>
                    <a:pt x="22850" y="26971"/>
                  </a:lnTo>
                  <a:lnTo>
                    <a:pt x="24158" y="27119"/>
                  </a:lnTo>
                  <a:lnTo>
                    <a:pt x="24134" y="27045"/>
                  </a:lnTo>
                  <a:lnTo>
                    <a:pt x="26206" y="27267"/>
                  </a:lnTo>
                  <a:lnTo>
                    <a:pt x="27243" y="27366"/>
                  </a:lnTo>
                  <a:lnTo>
                    <a:pt x="28279" y="27489"/>
                  </a:lnTo>
                  <a:lnTo>
                    <a:pt x="30994" y="27687"/>
                  </a:lnTo>
                  <a:lnTo>
                    <a:pt x="31166" y="27638"/>
                  </a:lnTo>
                  <a:lnTo>
                    <a:pt x="31808" y="27712"/>
                  </a:lnTo>
                  <a:lnTo>
                    <a:pt x="31907" y="27514"/>
                  </a:lnTo>
                  <a:lnTo>
                    <a:pt x="31907" y="27341"/>
                  </a:lnTo>
                  <a:lnTo>
                    <a:pt x="31907" y="27144"/>
                  </a:lnTo>
                  <a:lnTo>
                    <a:pt x="32351" y="21962"/>
                  </a:lnTo>
                  <a:lnTo>
                    <a:pt x="32573" y="19371"/>
                  </a:lnTo>
                  <a:lnTo>
                    <a:pt x="32746" y="16780"/>
                  </a:lnTo>
                  <a:lnTo>
                    <a:pt x="32770" y="16509"/>
                  </a:lnTo>
                  <a:lnTo>
                    <a:pt x="32844" y="16286"/>
                  </a:lnTo>
                  <a:lnTo>
                    <a:pt x="32918" y="16138"/>
                  </a:lnTo>
                  <a:lnTo>
                    <a:pt x="33017" y="16015"/>
                  </a:lnTo>
                  <a:lnTo>
                    <a:pt x="33042" y="15596"/>
                  </a:lnTo>
                  <a:lnTo>
                    <a:pt x="33066" y="15497"/>
                  </a:lnTo>
                  <a:lnTo>
                    <a:pt x="32992" y="15448"/>
                  </a:lnTo>
                  <a:lnTo>
                    <a:pt x="32943" y="15373"/>
                  </a:lnTo>
                  <a:lnTo>
                    <a:pt x="32918" y="15275"/>
                  </a:lnTo>
                  <a:lnTo>
                    <a:pt x="32894" y="15176"/>
                  </a:lnTo>
                  <a:lnTo>
                    <a:pt x="32869" y="14954"/>
                  </a:lnTo>
                  <a:lnTo>
                    <a:pt x="32894" y="14658"/>
                  </a:lnTo>
                  <a:lnTo>
                    <a:pt x="33116" y="12067"/>
                  </a:lnTo>
                  <a:lnTo>
                    <a:pt x="33338" y="9451"/>
                  </a:lnTo>
                  <a:lnTo>
                    <a:pt x="33757" y="4269"/>
                  </a:lnTo>
                  <a:lnTo>
                    <a:pt x="33782" y="3850"/>
                  </a:lnTo>
                  <a:lnTo>
                    <a:pt x="33708" y="3702"/>
                  </a:lnTo>
                  <a:lnTo>
                    <a:pt x="33609" y="3578"/>
                  </a:lnTo>
                  <a:lnTo>
                    <a:pt x="33486" y="3480"/>
                  </a:lnTo>
                  <a:lnTo>
                    <a:pt x="33338" y="3381"/>
                  </a:lnTo>
                  <a:lnTo>
                    <a:pt x="33264" y="3356"/>
                  </a:lnTo>
                  <a:lnTo>
                    <a:pt x="33165" y="3381"/>
                  </a:lnTo>
                  <a:lnTo>
                    <a:pt x="33017" y="3406"/>
                  </a:lnTo>
                  <a:lnTo>
                    <a:pt x="32696" y="3381"/>
                  </a:lnTo>
                  <a:lnTo>
                    <a:pt x="31018" y="3159"/>
                  </a:lnTo>
                  <a:lnTo>
                    <a:pt x="29365" y="2986"/>
                  </a:lnTo>
                  <a:lnTo>
                    <a:pt x="26009" y="2616"/>
                  </a:lnTo>
                  <a:lnTo>
                    <a:pt x="15003" y="1283"/>
                  </a:lnTo>
                  <a:lnTo>
                    <a:pt x="9673" y="666"/>
                  </a:lnTo>
                  <a:lnTo>
                    <a:pt x="4343"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5"/>
            <p:cNvSpPr/>
            <p:nvPr/>
          </p:nvSpPr>
          <p:spPr>
            <a:xfrm>
              <a:off x="3295165" y="2177477"/>
              <a:ext cx="21625" cy="14755"/>
            </a:xfrm>
            <a:custGeom>
              <a:avLst/>
              <a:gdLst/>
              <a:ahLst/>
              <a:cxnLst/>
              <a:rect l="l" t="t" r="r" b="b"/>
              <a:pathLst>
                <a:path w="1086" h="741" extrusionOk="0">
                  <a:moveTo>
                    <a:pt x="74" y="0"/>
                  </a:moveTo>
                  <a:lnTo>
                    <a:pt x="0" y="74"/>
                  </a:lnTo>
                  <a:lnTo>
                    <a:pt x="99" y="222"/>
                  </a:lnTo>
                  <a:lnTo>
                    <a:pt x="148" y="247"/>
                  </a:lnTo>
                  <a:lnTo>
                    <a:pt x="222" y="346"/>
                  </a:lnTo>
                  <a:lnTo>
                    <a:pt x="247" y="370"/>
                  </a:lnTo>
                  <a:lnTo>
                    <a:pt x="346" y="444"/>
                  </a:lnTo>
                  <a:lnTo>
                    <a:pt x="370" y="469"/>
                  </a:lnTo>
                  <a:lnTo>
                    <a:pt x="494" y="568"/>
                  </a:lnTo>
                  <a:lnTo>
                    <a:pt x="617" y="617"/>
                  </a:lnTo>
                  <a:lnTo>
                    <a:pt x="666" y="642"/>
                  </a:lnTo>
                  <a:lnTo>
                    <a:pt x="765" y="667"/>
                  </a:lnTo>
                  <a:lnTo>
                    <a:pt x="790" y="691"/>
                  </a:lnTo>
                  <a:lnTo>
                    <a:pt x="913" y="716"/>
                  </a:lnTo>
                  <a:lnTo>
                    <a:pt x="938" y="716"/>
                  </a:lnTo>
                  <a:lnTo>
                    <a:pt x="1086" y="741"/>
                  </a:lnTo>
                  <a:lnTo>
                    <a:pt x="1086" y="741"/>
                  </a:lnTo>
                  <a:lnTo>
                    <a:pt x="864" y="691"/>
                  </a:lnTo>
                  <a:lnTo>
                    <a:pt x="617" y="593"/>
                  </a:lnTo>
                  <a:lnTo>
                    <a:pt x="420" y="494"/>
                  </a:lnTo>
                  <a:lnTo>
                    <a:pt x="321" y="420"/>
                  </a:lnTo>
                  <a:lnTo>
                    <a:pt x="222" y="321"/>
                  </a:lnTo>
                  <a:lnTo>
                    <a:pt x="124" y="173"/>
                  </a:lnTo>
                  <a:lnTo>
                    <a:pt x="74"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5"/>
            <p:cNvSpPr/>
            <p:nvPr/>
          </p:nvSpPr>
          <p:spPr>
            <a:xfrm>
              <a:off x="5425703" y="2148982"/>
              <a:ext cx="283056" cy="496777"/>
            </a:xfrm>
            <a:custGeom>
              <a:avLst/>
              <a:gdLst/>
              <a:ahLst/>
              <a:cxnLst/>
              <a:rect l="l" t="t" r="r" b="b"/>
              <a:pathLst>
                <a:path w="14215" h="24948" extrusionOk="0">
                  <a:moveTo>
                    <a:pt x="13523" y="18063"/>
                  </a:moveTo>
                  <a:lnTo>
                    <a:pt x="13506" y="18078"/>
                  </a:lnTo>
                  <a:lnTo>
                    <a:pt x="13499" y="18088"/>
                  </a:lnTo>
                  <a:lnTo>
                    <a:pt x="13523" y="18088"/>
                  </a:lnTo>
                  <a:lnTo>
                    <a:pt x="13523" y="18063"/>
                  </a:lnTo>
                  <a:close/>
                  <a:moveTo>
                    <a:pt x="12413" y="0"/>
                  </a:moveTo>
                  <a:lnTo>
                    <a:pt x="11426" y="25"/>
                  </a:lnTo>
                  <a:lnTo>
                    <a:pt x="10365" y="49"/>
                  </a:lnTo>
                  <a:lnTo>
                    <a:pt x="9082" y="99"/>
                  </a:lnTo>
                  <a:lnTo>
                    <a:pt x="7675" y="198"/>
                  </a:lnTo>
                  <a:lnTo>
                    <a:pt x="6244" y="321"/>
                  </a:lnTo>
                  <a:lnTo>
                    <a:pt x="5553" y="420"/>
                  </a:lnTo>
                  <a:lnTo>
                    <a:pt x="4911" y="518"/>
                  </a:lnTo>
                  <a:lnTo>
                    <a:pt x="4319" y="642"/>
                  </a:lnTo>
                  <a:lnTo>
                    <a:pt x="3801" y="765"/>
                  </a:lnTo>
                  <a:lnTo>
                    <a:pt x="3653" y="716"/>
                  </a:lnTo>
                  <a:lnTo>
                    <a:pt x="3530" y="592"/>
                  </a:lnTo>
                  <a:lnTo>
                    <a:pt x="3480" y="494"/>
                  </a:lnTo>
                  <a:lnTo>
                    <a:pt x="3431" y="395"/>
                  </a:lnTo>
                  <a:lnTo>
                    <a:pt x="2987" y="543"/>
                  </a:lnTo>
                  <a:lnTo>
                    <a:pt x="2542" y="716"/>
                  </a:lnTo>
                  <a:lnTo>
                    <a:pt x="2098" y="913"/>
                  </a:lnTo>
                  <a:lnTo>
                    <a:pt x="1654" y="1160"/>
                  </a:lnTo>
                  <a:lnTo>
                    <a:pt x="1481" y="1234"/>
                  </a:lnTo>
                  <a:lnTo>
                    <a:pt x="1333" y="1259"/>
                  </a:lnTo>
                  <a:lnTo>
                    <a:pt x="1309" y="1259"/>
                  </a:lnTo>
                  <a:lnTo>
                    <a:pt x="1111" y="1234"/>
                  </a:lnTo>
                  <a:lnTo>
                    <a:pt x="939" y="1209"/>
                  </a:lnTo>
                  <a:lnTo>
                    <a:pt x="766" y="1234"/>
                  </a:lnTo>
                  <a:lnTo>
                    <a:pt x="593" y="1259"/>
                  </a:lnTo>
                  <a:lnTo>
                    <a:pt x="470" y="1308"/>
                  </a:lnTo>
                  <a:lnTo>
                    <a:pt x="346" y="1382"/>
                  </a:lnTo>
                  <a:lnTo>
                    <a:pt x="494" y="1900"/>
                  </a:lnTo>
                  <a:lnTo>
                    <a:pt x="445" y="2073"/>
                  </a:lnTo>
                  <a:lnTo>
                    <a:pt x="420" y="2246"/>
                  </a:lnTo>
                  <a:lnTo>
                    <a:pt x="445" y="2665"/>
                  </a:lnTo>
                  <a:lnTo>
                    <a:pt x="618" y="5231"/>
                  </a:lnTo>
                  <a:lnTo>
                    <a:pt x="815" y="7798"/>
                  </a:lnTo>
                  <a:lnTo>
                    <a:pt x="1013" y="10364"/>
                  </a:lnTo>
                  <a:lnTo>
                    <a:pt x="1111" y="11647"/>
                  </a:lnTo>
                  <a:lnTo>
                    <a:pt x="1259" y="12930"/>
                  </a:lnTo>
                  <a:lnTo>
                    <a:pt x="1309" y="13547"/>
                  </a:lnTo>
                  <a:lnTo>
                    <a:pt x="1333" y="14164"/>
                  </a:lnTo>
                  <a:lnTo>
                    <a:pt x="1358" y="15373"/>
                  </a:lnTo>
                  <a:lnTo>
                    <a:pt x="1383" y="16607"/>
                  </a:lnTo>
                  <a:lnTo>
                    <a:pt x="1383" y="17224"/>
                  </a:lnTo>
                  <a:lnTo>
                    <a:pt x="1432" y="17841"/>
                  </a:lnTo>
                  <a:lnTo>
                    <a:pt x="1679" y="18285"/>
                  </a:lnTo>
                  <a:lnTo>
                    <a:pt x="1778" y="18507"/>
                  </a:lnTo>
                  <a:lnTo>
                    <a:pt x="1852" y="18754"/>
                  </a:lnTo>
                  <a:lnTo>
                    <a:pt x="1901" y="18976"/>
                  </a:lnTo>
                  <a:lnTo>
                    <a:pt x="1901" y="19223"/>
                  </a:lnTo>
                  <a:lnTo>
                    <a:pt x="1876" y="19445"/>
                  </a:lnTo>
                  <a:lnTo>
                    <a:pt x="1802" y="19692"/>
                  </a:lnTo>
                  <a:lnTo>
                    <a:pt x="1802" y="19716"/>
                  </a:lnTo>
                  <a:lnTo>
                    <a:pt x="1753" y="19988"/>
                  </a:lnTo>
                  <a:lnTo>
                    <a:pt x="1679" y="20259"/>
                  </a:lnTo>
                  <a:lnTo>
                    <a:pt x="1580" y="20531"/>
                  </a:lnTo>
                  <a:lnTo>
                    <a:pt x="1481" y="20802"/>
                  </a:lnTo>
                  <a:lnTo>
                    <a:pt x="1210" y="21345"/>
                  </a:lnTo>
                  <a:lnTo>
                    <a:pt x="914" y="21814"/>
                  </a:lnTo>
                  <a:lnTo>
                    <a:pt x="692" y="22085"/>
                  </a:lnTo>
                  <a:lnTo>
                    <a:pt x="494" y="22307"/>
                  </a:lnTo>
                  <a:lnTo>
                    <a:pt x="297" y="22529"/>
                  </a:lnTo>
                  <a:lnTo>
                    <a:pt x="100" y="22801"/>
                  </a:lnTo>
                  <a:lnTo>
                    <a:pt x="100" y="23023"/>
                  </a:lnTo>
                  <a:lnTo>
                    <a:pt x="75" y="23270"/>
                  </a:lnTo>
                  <a:lnTo>
                    <a:pt x="26" y="23788"/>
                  </a:lnTo>
                  <a:lnTo>
                    <a:pt x="1" y="24035"/>
                  </a:lnTo>
                  <a:lnTo>
                    <a:pt x="1" y="24281"/>
                  </a:lnTo>
                  <a:lnTo>
                    <a:pt x="1" y="24528"/>
                  </a:lnTo>
                  <a:lnTo>
                    <a:pt x="50" y="24750"/>
                  </a:lnTo>
                  <a:lnTo>
                    <a:pt x="174" y="24750"/>
                  </a:lnTo>
                  <a:lnTo>
                    <a:pt x="470" y="24701"/>
                  </a:lnTo>
                  <a:lnTo>
                    <a:pt x="914" y="24627"/>
                  </a:lnTo>
                  <a:lnTo>
                    <a:pt x="1457" y="24553"/>
                  </a:lnTo>
                  <a:lnTo>
                    <a:pt x="1753" y="24528"/>
                  </a:lnTo>
                  <a:lnTo>
                    <a:pt x="2074" y="24504"/>
                  </a:lnTo>
                  <a:lnTo>
                    <a:pt x="2370" y="24504"/>
                  </a:lnTo>
                  <a:lnTo>
                    <a:pt x="2691" y="24528"/>
                  </a:lnTo>
                  <a:lnTo>
                    <a:pt x="2987" y="24578"/>
                  </a:lnTo>
                  <a:lnTo>
                    <a:pt x="3283" y="24676"/>
                  </a:lnTo>
                  <a:lnTo>
                    <a:pt x="3554" y="24775"/>
                  </a:lnTo>
                  <a:lnTo>
                    <a:pt x="3801" y="24948"/>
                  </a:lnTo>
                  <a:lnTo>
                    <a:pt x="3900" y="24948"/>
                  </a:lnTo>
                  <a:lnTo>
                    <a:pt x="3998" y="24923"/>
                  </a:lnTo>
                  <a:lnTo>
                    <a:pt x="4072" y="24898"/>
                  </a:lnTo>
                  <a:lnTo>
                    <a:pt x="4146" y="24874"/>
                  </a:lnTo>
                  <a:lnTo>
                    <a:pt x="4245" y="24775"/>
                  </a:lnTo>
                  <a:lnTo>
                    <a:pt x="4319" y="24652"/>
                  </a:lnTo>
                  <a:lnTo>
                    <a:pt x="4393" y="24355"/>
                  </a:lnTo>
                  <a:lnTo>
                    <a:pt x="4443" y="24207"/>
                  </a:lnTo>
                  <a:lnTo>
                    <a:pt x="4492" y="24084"/>
                  </a:lnTo>
                  <a:lnTo>
                    <a:pt x="4640" y="23911"/>
                  </a:lnTo>
                  <a:lnTo>
                    <a:pt x="4788" y="23739"/>
                  </a:lnTo>
                  <a:lnTo>
                    <a:pt x="4936" y="23615"/>
                  </a:lnTo>
                  <a:lnTo>
                    <a:pt x="5084" y="23541"/>
                  </a:lnTo>
                  <a:lnTo>
                    <a:pt x="5158" y="23516"/>
                  </a:lnTo>
                  <a:lnTo>
                    <a:pt x="5232" y="23541"/>
                  </a:lnTo>
                  <a:lnTo>
                    <a:pt x="5306" y="23566"/>
                  </a:lnTo>
                  <a:lnTo>
                    <a:pt x="5380" y="23615"/>
                  </a:lnTo>
                  <a:lnTo>
                    <a:pt x="5454" y="23689"/>
                  </a:lnTo>
                  <a:lnTo>
                    <a:pt x="5528" y="23788"/>
                  </a:lnTo>
                  <a:lnTo>
                    <a:pt x="5627" y="23911"/>
                  </a:lnTo>
                  <a:lnTo>
                    <a:pt x="5701" y="24084"/>
                  </a:lnTo>
                  <a:lnTo>
                    <a:pt x="5874" y="24158"/>
                  </a:lnTo>
                  <a:lnTo>
                    <a:pt x="6022" y="24207"/>
                  </a:lnTo>
                  <a:lnTo>
                    <a:pt x="6145" y="24232"/>
                  </a:lnTo>
                  <a:lnTo>
                    <a:pt x="6269" y="24232"/>
                  </a:lnTo>
                  <a:lnTo>
                    <a:pt x="6392" y="24207"/>
                  </a:lnTo>
                  <a:lnTo>
                    <a:pt x="6491" y="24158"/>
                  </a:lnTo>
                  <a:lnTo>
                    <a:pt x="6565" y="24109"/>
                  </a:lnTo>
                  <a:lnTo>
                    <a:pt x="6639" y="24035"/>
                  </a:lnTo>
                  <a:lnTo>
                    <a:pt x="6787" y="23837"/>
                  </a:lnTo>
                  <a:lnTo>
                    <a:pt x="6885" y="23640"/>
                  </a:lnTo>
                  <a:lnTo>
                    <a:pt x="7083" y="23196"/>
                  </a:lnTo>
                  <a:lnTo>
                    <a:pt x="7182" y="22998"/>
                  </a:lnTo>
                  <a:lnTo>
                    <a:pt x="7280" y="22850"/>
                  </a:lnTo>
                  <a:lnTo>
                    <a:pt x="7379" y="22727"/>
                  </a:lnTo>
                  <a:lnTo>
                    <a:pt x="7478" y="22653"/>
                  </a:lnTo>
                  <a:lnTo>
                    <a:pt x="7601" y="22653"/>
                  </a:lnTo>
                  <a:lnTo>
                    <a:pt x="7724" y="22677"/>
                  </a:lnTo>
                  <a:lnTo>
                    <a:pt x="7873" y="22801"/>
                  </a:lnTo>
                  <a:lnTo>
                    <a:pt x="8070" y="22974"/>
                  </a:lnTo>
                  <a:lnTo>
                    <a:pt x="8193" y="23072"/>
                  </a:lnTo>
                  <a:lnTo>
                    <a:pt x="8317" y="23171"/>
                  </a:lnTo>
                  <a:lnTo>
                    <a:pt x="8415" y="23245"/>
                  </a:lnTo>
                  <a:lnTo>
                    <a:pt x="8539" y="23294"/>
                  </a:lnTo>
                  <a:lnTo>
                    <a:pt x="8662" y="23319"/>
                  </a:lnTo>
                  <a:lnTo>
                    <a:pt x="8786" y="23344"/>
                  </a:lnTo>
                  <a:lnTo>
                    <a:pt x="8884" y="23344"/>
                  </a:lnTo>
                  <a:lnTo>
                    <a:pt x="9008" y="23319"/>
                  </a:lnTo>
                  <a:lnTo>
                    <a:pt x="9106" y="23270"/>
                  </a:lnTo>
                  <a:lnTo>
                    <a:pt x="9205" y="23220"/>
                  </a:lnTo>
                  <a:lnTo>
                    <a:pt x="9378" y="23072"/>
                  </a:lnTo>
                  <a:lnTo>
                    <a:pt x="9526" y="22875"/>
                  </a:lnTo>
                  <a:lnTo>
                    <a:pt x="9625" y="22628"/>
                  </a:lnTo>
                  <a:lnTo>
                    <a:pt x="9797" y="22258"/>
                  </a:lnTo>
                  <a:lnTo>
                    <a:pt x="9970" y="21913"/>
                  </a:lnTo>
                  <a:lnTo>
                    <a:pt x="10192" y="21592"/>
                  </a:lnTo>
                  <a:lnTo>
                    <a:pt x="10439" y="21271"/>
                  </a:lnTo>
                  <a:lnTo>
                    <a:pt x="10932" y="20679"/>
                  </a:lnTo>
                  <a:lnTo>
                    <a:pt x="11179" y="20383"/>
                  </a:lnTo>
                  <a:lnTo>
                    <a:pt x="11401" y="20062"/>
                  </a:lnTo>
                  <a:lnTo>
                    <a:pt x="11549" y="19889"/>
                  </a:lnTo>
                  <a:lnTo>
                    <a:pt x="11697" y="19716"/>
                  </a:lnTo>
                  <a:lnTo>
                    <a:pt x="11771" y="19618"/>
                  </a:lnTo>
                  <a:lnTo>
                    <a:pt x="11821" y="19519"/>
                  </a:lnTo>
                  <a:lnTo>
                    <a:pt x="11845" y="19396"/>
                  </a:lnTo>
                  <a:lnTo>
                    <a:pt x="11845" y="19272"/>
                  </a:lnTo>
                  <a:lnTo>
                    <a:pt x="11845" y="19001"/>
                  </a:lnTo>
                  <a:lnTo>
                    <a:pt x="11870" y="18902"/>
                  </a:lnTo>
                  <a:lnTo>
                    <a:pt x="11919" y="18803"/>
                  </a:lnTo>
                  <a:lnTo>
                    <a:pt x="11969" y="18729"/>
                  </a:lnTo>
                  <a:lnTo>
                    <a:pt x="12018" y="18680"/>
                  </a:lnTo>
                  <a:lnTo>
                    <a:pt x="12043" y="18655"/>
                  </a:lnTo>
                  <a:lnTo>
                    <a:pt x="12067" y="18631"/>
                  </a:lnTo>
                  <a:lnTo>
                    <a:pt x="12141" y="18606"/>
                  </a:lnTo>
                  <a:lnTo>
                    <a:pt x="12240" y="18581"/>
                  </a:lnTo>
                  <a:lnTo>
                    <a:pt x="12438" y="18581"/>
                  </a:lnTo>
                  <a:lnTo>
                    <a:pt x="12857" y="18631"/>
                  </a:lnTo>
                  <a:lnTo>
                    <a:pt x="13506" y="18078"/>
                  </a:lnTo>
                  <a:lnTo>
                    <a:pt x="13573" y="17989"/>
                  </a:lnTo>
                  <a:lnTo>
                    <a:pt x="13647" y="17890"/>
                  </a:lnTo>
                  <a:lnTo>
                    <a:pt x="13721" y="17841"/>
                  </a:lnTo>
                  <a:lnTo>
                    <a:pt x="13819" y="17816"/>
                  </a:lnTo>
                  <a:lnTo>
                    <a:pt x="14214" y="17816"/>
                  </a:lnTo>
                  <a:lnTo>
                    <a:pt x="13992" y="16089"/>
                  </a:lnTo>
                  <a:lnTo>
                    <a:pt x="13992" y="16064"/>
                  </a:lnTo>
                  <a:lnTo>
                    <a:pt x="14017" y="16015"/>
                  </a:lnTo>
                  <a:lnTo>
                    <a:pt x="14017" y="15916"/>
                  </a:lnTo>
                  <a:lnTo>
                    <a:pt x="13992" y="15842"/>
                  </a:lnTo>
                  <a:lnTo>
                    <a:pt x="13968" y="15793"/>
                  </a:lnTo>
                  <a:lnTo>
                    <a:pt x="13893" y="15349"/>
                  </a:lnTo>
                  <a:lnTo>
                    <a:pt x="13770" y="14929"/>
                  </a:lnTo>
                  <a:lnTo>
                    <a:pt x="13671" y="14534"/>
                  </a:lnTo>
                  <a:lnTo>
                    <a:pt x="13573" y="14115"/>
                  </a:lnTo>
                  <a:lnTo>
                    <a:pt x="13523" y="13720"/>
                  </a:lnTo>
                  <a:lnTo>
                    <a:pt x="13449" y="13301"/>
                  </a:lnTo>
                  <a:lnTo>
                    <a:pt x="13425" y="12881"/>
                  </a:lnTo>
                  <a:lnTo>
                    <a:pt x="13400" y="12462"/>
                  </a:lnTo>
                  <a:lnTo>
                    <a:pt x="13400" y="12017"/>
                  </a:lnTo>
                  <a:lnTo>
                    <a:pt x="13400" y="10611"/>
                  </a:lnTo>
                  <a:lnTo>
                    <a:pt x="12832" y="5429"/>
                  </a:lnTo>
                  <a:lnTo>
                    <a:pt x="13005" y="5404"/>
                  </a:lnTo>
                  <a:lnTo>
                    <a:pt x="12882" y="3899"/>
                  </a:lnTo>
                  <a:lnTo>
                    <a:pt x="12832" y="3381"/>
                  </a:lnTo>
                  <a:lnTo>
                    <a:pt x="12783" y="2863"/>
                  </a:lnTo>
                  <a:lnTo>
                    <a:pt x="12635" y="1851"/>
                  </a:lnTo>
                  <a:lnTo>
                    <a:pt x="12561" y="1925"/>
                  </a:lnTo>
                  <a:lnTo>
                    <a:pt x="12487" y="1703"/>
                  </a:lnTo>
                  <a:lnTo>
                    <a:pt x="12413" y="1481"/>
                  </a:lnTo>
                  <a:lnTo>
                    <a:pt x="12388" y="1259"/>
                  </a:lnTo>
                  <a:lnTo>
                    <a:pt x="12364" y="1036"/>
                  </a:lnTo>
                  <a:lnTo>
                    <a:pt x="12339" y="617"/>
                  </a:lnTo>
                  <a:lnTo>
                    <a:pt x="12339" y="198"/>
                  </a:lnTo>
                  <a:lnTo>
                    <a:pt x="12413"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5"/>
            <p:cNvSpPr/>
            <p:nvPr/>
          </p:nvSpPr>
          <p:spPr>
            <a:xfrm>
              <a:off x="4687686" y="2334228"/>
              <a:ext cx="639271" cy="556236"/>
            </a:xfrm>
            <a:custGeom>
              <a:avLst/>
              <a:gdLst/>
              <a:ahLst/>
              <a:cxnLst/>
              <a:rect l="l" t="t" r="r" b="b"/>
              <a:pathLst>
                <a:path w="32104" h="27934" extrusionOk="0">
                  <a:moveTo>
                    <a:pt x="17200" y="0"/>
                  </a:moveTo>
                  <a:lnTo>
                    <a:pt x="16089" y="25"/>
                  </a:lnTo>
                  <a:lnTo>
                    <a:pt x="14979" y="49"/>
                  </a:lnTo>
                  <a:lnTo>
                    <a:pt x="13918" y="148"/>
                  </a:lnTo>
                  <a:lnTo>
                    <a:pt x="12857" y="222"/>
                  </a:lnTo>
                  <a:lnTo>
                    <a:pt x="11796" y="296"/>
                  </a:lnTo>
                  <a:lnTo>
                    <a:pt x="10759" y="321"/>
                  </a:lnTo>
                  <a:lnTo>
                    <a:pt x="8637" y="395"/>
                  </a:lnTo>
                  <a:lnTo>
                    <a:pt x="6515" y="469"/>
                  </a:lnTo>
                  <a:lnTo>
                    <a:pt x="1061" y="691"/>
                  </a:lnTo>
                  <a:lnTo>
                    <a:pt x="864" y="691"/>
                  </a:lnTo>
                  <a:lnTo>
                    <a:pt x="617" y="666"/>
                  </a:lnTo>
                  <a:lnTo>
                    <a:pt x="519" y="666"/>
                  </a:lnTo>
                  <a:lnTo>
                    <a:pt x="420" y="691"/>
                  </a:lnTo>
                  <a:lnTo>
                    <a:pt x="346" y="740"/>
                  </a:lnTo>
                  <a:lnTo>
                    <a:pt x="296" y="814"/>
                  </a:lnTo>
                  <a:lnTo>
                    <a:pt x="50" y="938"/>
                  </a:lnTo>
                  <a:lnTo>
                    <a:pt x="0" y="938"/>
                  </a:lnTo>
                  <a:lnTo>
                    <a:pt x="74" y="1012"/>
                  </a:lnTo>
                  <a:lnTo>
                    <a:pt x="148" y="1086"/>
                  </a:lnTo>
                  <a:lnTo>
                    <a:pt x="247" y="1308"/>
                  </a:lnTo>
                  <a:lnTo>
                    <a:pt x="370" y="1505"/>
                  </a:lnTo>
                  <a:lnTo>
                    <a:pt x="519" y="1875"/>
                  </a:lnTo>
                  <a:lnTo>
                    <a:pt x="642" y="2270"/>
                  </a:lnTo>
                  <a:lnTo>
                    <a:pt x="765" y="2690"/>
                  </a:lnTo>
                  <a:lnTo>
                    <a:pt x="913" y="3060"/>
                  </a:lnTo>
                  <a:lnTo>
                    <a:pt x="1086" y="3455"/>
                  </a:lnTo>
                  <a:lnTo>
                    <a:pt x="1185" y="3627"/>
                  </a:lnTo>
                  <a:lnTo>
                    <a:pt x="1308" y="3825"/>
                  </a:lnTo>
                  <a:lnTo>
                    <a:pt x="1432" y="3973"/>
                  </a:lnTo>
                  <a:lnTo>
                    <a:pt x="1604" y="4146"/>
                  </a:lnTo>
                  <a:lnTo>
                    <a:pt x="1777" y="4294"/>
                  </a:lnTo>
                  <a:lnTo>
                    <a:pt x="1974" y="4442"/>
                  </a:lnTo>
                  <a:lnTo>
                    <a:pt x="2147" y="4516"/>
                  </a:lnTo>
                  <a:lnTo>
                    <a:pt x="2295" y="4614"/>
                  </a:lnTo>
                  <a:lnTo>
                    <a:pt x="2419" y="4713"/>
                  </a:lnTo>
                  <a:lnTo>
                    <a:pt x="2517" y="4861"/>
                  </a:lnTo>
                  <a:lnTo>
                    <a:pt x="2616" y="5083"/>
                  </a:lnTo>
                  <a:lnTo>
                    <a:pt x="2739" y="5355"/>
                  </a:lnTo>
                  <a:lnTo>
                    <a:pt x="2912" y="5922"/>
                  </a:lnTo>
                  <a:lnTo>
                    <a:pt x="3110" y="6539"/>
                  </a:lnTo>
                  <a:lnTo>
                    <a:pt x="3332" y="7181"/>
                  </a:lnTo>
                  <a:lnTo>
                    <a:pt x="3455" y="7502"/>
                  </a:lnTo>
                  <a:lnTo>
                    <a:pt x="3529" y="7674"/>
                  </a:lnTo>
                  <a:lnTo>
                    <a:pt x="3603" y="7822"/>
                  </a:lnTo>
                  <a:lnTo>
                    <a:pt x="3825" y="8143"/>
                  </a:lnTo>
                  <a:lnTo>
                    <a:pt x="4072" y="8464"/>
                  </a:lnTo>
                  <a:lnTo>
                    <a:pt x="4368" y="8785"/>
                  </a:lnTo>
                  <a:lnTo>
                    <a:pt x="4639" y="9155"/>
                  </a:lnTo>
                  <a:lnTo>
                    <a:pt x="4911" y="9574"/>
                  </a:lnTo>
                  <a:lnTo>
                    <a:pt x="5034" y="9796"/>
                  </a:lnTo>
                  <a:lnTo>
                    <a:pt x="5158" y="10043"/>
                  </a:lnTo>
                  <a:lnTo>
                    <a:pt x="5256" y="10315"/>
                  </a:lnTo>
                  <a:lnTo>
                    <a:pt x="5355" y="10611"/>
                  </a:lnTo>
                  <a:lnTo>
                    <a:pt x="5355" y="10981"/>
                  </a:lnTo>
                  <a:lnTo>
                    <a:pt x="5330" y="16336"/>
                  </a:lnTo>
                  <a:lnTo>
                    <a:pt x="5355" y="21690"/>
                  </a:lnTo>
                  <a:lnTo>
                    <a:pt x="5330" y="21962"/>
                  </a:lnTo>
                  <a:lnTo>
                    <a:pt x="5281" y="22159"/>
                  </a:lnTo>
                  <a:lnTo>
                    <a:pt x="5207" y="22307"/>
                  </a:lnTo>
                  <a:lnTo>
                    <a:pt x="5084" y="22406"/>
                  </a:lnTo>
                  <a:lnTo>
                    <a:pt x="5084" y="22825"/>
                  </a:lnTo>
                  <a:lnTo>
                    <a:pt x="5158" y="22875"/>
                  </a:lnTo>
                  <a:lnTo>
                    <a:pt x="5232" y="22924"/>
                  </a:lnTo>
                  <a:lnTo>
                    <a:pt x="5256" y="22974"/>
                  </a:lnTo>
                  <a:lnTo>
                    <a:pt x="5306" y="23072"/>
                  </a:lnTo>
                  <a:lnTo>
                    <a:pt x="5355" y="23270"/>
                  </a:lnTo>
                  <a:lnTo>
                    <a:pt x="5355" y="23516"/>
                  </a:lnTo>
                  <a:lnTo>
                    <a:pt x="5330" y="24454"/>
                  </a:lnTo>
                  <a:lnTo>
                    <a:pt x="5355" y="25392"/>
                  </a:lnTo>
                  <a:lnTo>
                    <a:pt x="5404" y="25466"/>
                  </a:lnTo>
                  <a:lnTo>
                    <a:pt x="5552" y="25565"/>
                  </a:lnTo>
                  <a:lnTo>
                    <a:pt x="5701" y="25663"/>
                  </a:lnTo>
                  <a:lnTo>
                    <a:pt x="5676" y="25342"/>
                  </a:lnTo>
                  <a:lnTo>
                    <a:pt x="9328" y="25367"/>
                  </a:lnTo>
                  <a:lnTo>
                    <a:pt x="11154" y="25367"/>
                  </a:lnTo>
                  <a:lnTo>
                    <a:pt x="12931" y="25318"/>
                  </a:lnTo>
                  <a:lnTo>
                    <a:pt x="13671" y="25293"/>
                  </a:lnTo>
                  <a:lnTo>
                    <a:pt x="15867" y="25293"/>
                  </a:lnTo>
                  <a:lnTo>
                    <a:pt x="17348" y="25268"/>
                  </a:lnTo>
                  <a:lnTo>
                    <a:pt x="18088" y="25244"/>
                  </a:lnTo>
                  <a:lnTo>
                    <a:pt x="18804" y="25194"/>
                  </a:lnTo>
                  <a:lnTo>
                    <a:pt x="19815" y="25096"/>
                  </a:lnTo>
                  <a:lnTo>
                    <a:pt x="20802" y="25046"/>
                  </a:lnTo>
                  <a:lnTo>
                    <a:pt x="21814" y="24997"/>
                  </a:lnTo>
                  <a:lnTo>
                    <a:pt x="22826" y="24972"/>
                  </a:lnTo>
                  <a:lnTo>
                    <a:pt x="24824" y="24948"/>
                  </a:lnTo>
                  <a:lnTo>
                    <a:pt x="26848" y="24898"/>
                  </a:lnTo>
                  <a:lnTo>
                    <a:pt x="26971" y="24923"/>
                  </a:lnTo>
                  <a:lnTo>
                    <a:pt x="27095" y="24972"/>
                  </a:lnTo>
                  <a:lnTo>
                    <a:pt x="27341" y="25120"/>
                  </a:lnTo>
                  <a:lnTo>
                    <a:pt x="27440" y="25416"/>
                  </a:lnTo>
                  <a:lnTo>
                    <a:pt x="27539" y="25688"/>
                  </a:lnTo>
                  <a:lnTo>
                    <a:pt x="27588" y="25836"/>
                  </a:lnTo>
                  <a:lnTo>
                    <a:pt x="27613" y="25984"/>
                  </a:lnTo>
                  <a:lnTo>
                    <a:pt x="27613" y="26132"/>
                  </a:lnTo>
                  <a:lnTo>
                    <a:pt x="27588" y="26280"/>
                  </a:lnTo>
                  <a:lnTo>
                    <a:pt x="27366" y="26404"/>
                  </a:lnTo>
                  <a:lnTo>
                    <a:pt x="27144" y="26552"/>
                  </a:lnTo>
                  <a:lnTo>
                    <a:pt x="27045" y="26626"/>
                  </a:lnTo>
                  <a:lnTo>
                    <a:pt x="26971" y="26724"/>
                  </a:lnTo>
                  <a:lnTo>
                    <a:pt x="26922" y="26848"/>
                  </a:lnTo>
                  <a:lnTo>
                    <a:pt x="26873" y="26996"/>
                  </a:lnTo>
                  <a:lnTo>
                    <a:pt x="26749" y="26971"/>
                  </a:lnTo>
                  <a:lnTo>
                    <a:pt x="26651" y="26996"/>
                  </a:lnTo>
                  <a:lnTo>
                    <a:pt x="26626" y="27020"/>
                  </a:lnTo>
                  <a:lnTo>
                    <a:pt x="26601" y="27070"/>
                  </a:lnTo>
                  <a:lnTo>
                    <a:pt x="26601" y="27144"/>
                  </a:lnTo>
                  <a:lnTo>
                    <a:pt x="26626" y="27218"/>
                  </a:lnTo>
                  <a:lnTo>
                    <a:pt x="26453" y="27193"/>
                  </a:lnTo>
                  <a:lnTo>
                    <a:pt x="26330" y="27218"/>
                  </a:lnTo>
                  <a:lnTo>
                    <a:pt x="26256" y="27292"/>
                  </a:lnTo>
                  <a:lnTo>
                    <a:pt x="26231" y="27391"/>
                  </a:lnTo>
                  <a:lnTo>
                    <a:pt x="26280" y="27514"/>
                  </a:lnTo>
                  <a:lnTo>
                    <a:pt x="26354" y="27588"/>
                  </a:lnTo>
                  <a:lnTo>
                    <a:pt x="26626" y="27785"/>
                  </a:lnTo>
                  <a:lnTo>
                    <a:pt x="26897" y="27933"/>
                  </a:lnTo>
                  <a:lnTo>
                    <a:pt x="27761" y="27859"/>
                  </a:lnTo>
                  <a:lnTo>
                    <a:pt x="28180" y="27810"/>
                  </a:lnTo>
                  <a:lnTo>
                    <a:pt x="28600" y="27761"/>
                  </a:lnTo>
                  <a:lnTo>
                    <a:pt x="28945" y="27711"/>
                  </a:lnTo>
                  <a:lnTo>
                    <a:pt x="29069" y="27736"/>
                  </a:lnTo>
                  <a:lnTo>
                    <a:pt x="29192" y="27761"/>
                  </a:lnTo>
                  <a:lnTo>
                    <a:pt x="29316" y="27687"/>
                  </a:lnTo>
                  <a:lnTo>
                    <a:pt x="29488" y="27563"/>
                  </a:lnTo>
                  <a:lnTo>
                    <a:pt x="29636" y="27440"/>
                  </a:lnTo>
                  <a:lnTo>
                    <a:pt x="29784" y="27292"/>
                  </a:lnTo>
                  <a:lnTo>
                    <a:pt x="29908" y="27119"/>
                  </a:lnTo>
                  <a:lnTo>
                    <a:pt x="29957" y="26946"/>
                  </a:lnTo>
                  <a:lnTo>
                    <a:pt x="30081" y="26157"/>
                  </a:lnTo>
                  <a:lnTo>
                    <a:pt x="30229" y="25367"/>
                  </a:lnTo>
                  <a:lnTo>
                    <a:pt x="30278" y="25318"/>
                  </a:lnTo>
                  <a:lnTo>
                    <a:pt x="30327" y="25268"/>
                  </a:lnTo>
                  <a:lnTo>
                    <a:pt x="30401" y="25170"/>
                  </a:lnTo>
                  <a:lnTo>
                    <a:pt x="30451" y="25022"/>
                  </a:lnTo>
                  <a:lnTo>
                    <a:pt x="30451" y="24898"/>
                  </a:lnTo>
                  <a:lnTo>
                    <a:pt x="30919" y="24726"/>
                  </a:lnTo>
                  <a:lnTo>
                    <a:pt x="30944" y="24528"/>
                  </a:lnTo>
                  <a:lnTo>
                    <a:pt x="30870" y="24454"/>
                  </a:lnTo>
                  <a:lnTo>
                    <a:pt x="30796" y="24331"/>
                  </a:lnTo>
                  <a:lnTo>
                    <a:pt x="30747" y="24183"/>
                  </a:lnTo>
                  <a:lnTo>
                    <a:pt x="30697" y="24035"/>
                  </a:lnTo>
                  <a:lnTo>
                    <a:pt x="30796" y="23985"/>
                  </a:lnTo>
                  <a:lnTo>
                    <a:pt x="30895" y="23936"/>
                  </a:lnTo>
                  <a:lnTo>
                    <a:pt x="31018" y="23936"/>
                  </a:lnTo>
                  <a:lnTo>
                    <a:pt x="31166" y="23911"/>
                  </a:lnTo>
                  <a:lnTo>
                    <a:pt x="31142" y="23936"/>
                  </a:lnTo>
                  <a:lnTo>
                    <a:pt x="31339" y="23837"/>
                  </a:lnTo>
                  <a:lnTo>
                    <a:pt x="31487" y="23738"/>
                  </a:lnTo>
                  <a:lnTo>
                    <a:pt x="31635" y="23615"/>
                  </a:lnTo>
                  <a:lnTo>
                    <a:pt x="31734" y="23492"/>
                  </a:lnTo>
                  <a:lnTo>
                    <a:pt x="31833" y="23344"/>
                  </a:lnTo>
                  <a:lnTo>
                    <a:pt x="31907" y="23196"/>
                  </a:lnTo>
                  <a:lnTo>
                    <a:pt x="31956" y="23048"/>
                  </a:lnTo>
                  <a:lnTo>
                    <a:pt x="32005" y="22899"/>
                  </a:lnTo>
                  <a:lnTo>
                    <a:pt x="32055" y="22579"/>
                  </a:lnTo>
                  <a:lnTo>
                    <a:pt x="32079" y="22233"/>
                  </a:lnTo>
                  <a:lnTo>
                    <a:pt x="32104" y="21567"/>
                  </a:lnTo>
                  <a:lnTo>
                    <a:pt x="31981" y="21493"/>
                  </a:lnTo>
                  <a:lnTo>
                    <a:pt x="31758" y="21493"/>
                  </a:lnTo>
                  <a:lnTo>
                    <a:pt x="31610" y="21518"/>
                  </a:lnTo>
                  <a:lnTo>
                    <a:pt x="31610" y="21468"/>
                  </a:lnTo>
                  <a:lnTo>
                    <a:pt x="31462" y="21493"/>
                  </a:lnTo>
                  <a:lnTo>
                    <a:pt x="31388" y="21493"/>
                  </a:lnTo>
                  <a:lnTo>
                    <a:pt x="31191" y="21444"/>
                  </a:lnTo>
                  <a:lnTo>
                    <a:pt x="31018" y="21370"/>
                  </a:lnTo>
                  <a:lnTo>
                    <a:pt x="30969" y="21271"/>
                  </a:lnTo>
                  <a:lnTo>
                    <a:pt x="30944" y="21147"/>
                  </a:lnTo>
                  <a:lnTo>
                    <a:pt x="30796" y="21049"/>
                  </a:lnTo>
                  <a:lnTo>
                    <a:pt x="30722" y="21024"/>
                  </a:lnTo>
                  <a:lnTo>
                    <a:pt x="30623" y="20975"/>
                  </a:lnTo>
                  <a:lnTo>
                    <a:pt x="30574" y="20901"/>
                  </a:lnTo>
                  <a:lnTo>
                    <a:pt x="30525" y="20827"/>
                  </a:lnTo>
                  <a:lnTo>
                    <a:pt x="30451" y="20629"/>
                  </a:lnTo>
                  <a:lnTo>
                    <a:pt x="30377" y="20407"/>
                  </a:lnTo>
                  <a:lnTo>
                    <a:pt x="30303" y="20185"/>
                  </a:lnTo>
                  <a:lnTo>
                    <a:pt x="30253" y="19938"/>
                  </a:lnTo>
                  <a:lnTo>
                    <a:pt x="30179" y="19420"/>
                  </a:lnTo>
                  <a:lnTo>
                    <a:pt x="30081" y="18384"/>
                  </a:lnTo>
                  <a:lnTo>
                    <a:pt x="29957" y="18112"/>
                  </a:lnTo>
                  <a:lnTo>
                    <a:pt x="29834" y="17841"/>
                  </a:lnTo>
                  <a:lnTo>
                    <a:pt x="29784" y="17545"/>
                  </a:lnTo>
                  <a:lnTo>
                    <a:pt x="29735" y="17249"/>
                  </a:lnTo>
                  <a:lnTo>
                    <a:pt x="29587" y="17076"/>
                  </a:lnTo>
                  <a:lnTo>
                    <a:pt x="29488" y="17051"/>
                  </a:lnTo>
                  <a:lnTo>
                    <a:pt x="29390" y="17002"/>
                  </a:lnTo>
                  <a:lnTo>
                    <a:pt x="29316" y="16928"/>
                  </a:lnTo>
                  <a:lnTo>
                    <a:pt x="29266" y="16829"/>
                  </a:lnTo>
                  <a:lnTo>
                    <a:pt x="29291" y="16829"/>
                  </a:lnTo>
                  <a:lnTo>
                    <a:pt x="29242" y="16804"/>
                  </a:lnTo>
                  <a:lnTo>
                    <a:pt x="29069" y="16780"/>
                  </a:lnTo>
                  <a:lnTo>
                    <a:pt x="28921" y="16706"/>
                  </a:lnTo>
                  <a:lnTo>
                    <a:pt x="28773" y="16632"/>
                  </a:lnTo>
                  <a:lnTo>
                    <a:pt x="28649" y="16508"/>
                  </a:lnTo>
                  <a:lnTo>
                    <a:pt x="27983" y="16237"/>
                  </a:lnTo>
                  <a:lnTo>
                    <a:pt x="27662" y="16089"/>
                  </a:lnTo>
                  <a:lnTo>
                    <a:pt x="27341" y="15916"/>
                  </a:lnTo>
                  <a:lnTo>
                    <a:pt x="27341" y="15867"/>
                  </a:lnTo>
                  <a:lnTo>
                    <a:pt x="27218" y="15842"/>
                  </a:lnTo>
                  <a:lnTo>
                    <a:pt x="27070" y="15719"/>
                  </a:lnTo>
                  <a:lnTo>
                    <a:pt x="26947" y="15571"/>
                  </a:lnTo>
                  <a:lnTo>
                    <a:pt x="26848" y="15423"/>
                  </a:lnTo>
                  <a:lnTo>
                    <a:pt x="26749" y="15250"/>
                  </a:lnTo>
                  <a:lnTo>
                    <a:pt x="26651" y="14929"/>
                  </a:lnTo>
                  <a:lnTo>
                    <a:pt x="26577" y="14584"/>
                  </a:lnTo>
                  <a:lnTo>
                    <a:pt x="26552" y="14263"/>
                  </a:lnTo>
                  <a:lnTo>
                    <a:pt x="26577" y="13893"/>
                  </a:lnTo>
                  <a:lnTo>
                    <a:pt x="26626" y="13202"/>
                  </a:lnTo>
                  <a:lnTo>
                    <a:pt x="26626" y="12856"/>
                  </a:lnTo>
                  <a:lnTo>
                    <a:pt x="26651" y="12511"/>
                  </a:lnTo>
                  <a:lnTo>
                    <a:pt x="26626" y="12067"/>
                  </a:lnTo>
                  <a:lnTo>
                    <a:pt x="26577" y="11598"/>
                  </a:lnTo>
                  <a:lnTo>
                    <a:pt x="26527" y="11376"/>
                  </a:lnTo>
                  <a:lnTo>
                    <a:pt x="26478" y="11154"/>
                  </a:lnTo>
                  <a:lnTo>
                    <a:pt x="26404" y="10932"/>
                  </a:lnTo>
                  <a:lnTo>
                    <a:pt x="26330" y="10709"/>
                  </a:lnTo>
                  <a:lnTo>
                    <a:pt x="26182" y="10463"/>
                  </a:lnTo>
                  <a:lnTo>
                    <a:pt x="25984" y="10216"/>
                  </a:lnTo>
                  <a:lnTo>
                    <a:pt x="25787" y="10142"/>
                  </a:lnTo>
                  <a:lnTo>
                    <a:pt x="25614" y="10068"/>
                  </a:lnTo>
                  <a:lnTo>
                    <a:pt x="25466" y="9969"/>
                  </a:lnTo>
                  <a:lnTo>
                    <a:pt x="25318" y="9821"/>
                  </a:lnTo>
                  <a:lnTo>
                    <a:pt x="25170" y="9796"/>
                  </a:lnTo>
                  <a:lnTo>
                    <a:pt x="25022" y="9796"/>
                  </a:lnTo>
                  <a:lnTo>
                    <a:pt x="24899" y="9870"/>
                  </a:lnTo>
                  <a:lnTo>
                    <a:pt x="24800" y="9945"/>
                  </a:lnTo>
                  <a:lnTo>
                    <a:pt x="24676" y="9969"/>
                  </a:lnTo>
                  <a:lnTo>
                    <a:pt x="24602" y="9969"/>
                  </a:lnTo>
                  <a:lnTo>
                    <a:pt x="24528" y="9945"/>
                  </a:lnTo>
                  <a:lnTo>
                    <a:pt x="24553" y="9895"/>
                  </a:lnTo>
                  <a:lnTo>
                    <a:pt x="24331" y="9969"/>
                  </a:lnTo>
                  <a:lnTo>
                    <a:pt x="24504" y="9969"/>
                  </a:lnTo>
                  <a:lnTo>
                    <a:pt x="24454" y="10117"/>
                  </a:lnTo>
                  <a:lnTo>
                    <a:pt x="24257" y="10142"/>
                  </a:lnTo>
                  <a:lnTo>
                    <a:pt x="24134" y="10117"/>
                  </a:lnTo>
                  <a:lnTo>
                    <a:pt x="24035" y="10093"/>
                  </a:lnTo>
                  <a:lnTo>
                    <a:pt x="23911" y="10068"/>
                  </a:lnTo>
                  <a:lnTo>
                    <a:pt x="23837" y="9994"/>
                  </a:lnTo>
                  <a:lnTo>
                    <a:pt x="23813" y="9969"/>
                  </a:lnTo>
                  <a:lnTo>
                    <a:pt x="23467" y="9155"/>
                  </a:lnTo>
                  <a:lnTo>
                    <a:pt x="23319" y="8735"/>
                  </a:lnTo>
                  <a:lnTo>
                    <a:pt x="23196" y="8316"/>
                  </a:lnTo>
                  <a:lnTo>
                    <a:pt x="23122" y="8143"/>
                  </a:lnTo>
                  <a:lnTo>
                    <a:pt x="23048" y="7995"/>
                  </a:lnTo>
                  <a:lnTo>
                    <a:pt x="22875" y="7748"/>
                  </a:lnTo>
                  <a:lnTo>
                    <a:pt x="22678" y="7502"/>
                  </a:lnTo>
                  <a:lnTo>
                    <a:pt x="22480" y="7304"/>
                  </a:lnTo>
                  <a:lnTo>
                    <a:pt x="22283" y="7082"/>
                  </a:lnTo>
                  <a:lnTo>
                    <a:pt x="22159" y="7057"/>
                  </a:lnTo>
                  <a:lnTo>
                    <a:pt x="22061" y="6983"/>
                  </a:lnTo>
                  <a:lnTo>
                    <a:pt x="21987" y="6909"/>
                  </a:lnTo>
                  <a:lnTo>
                    <a:pt x="21937" y="6811"/>
                  </a:lnTo>
                  <a:lnTo>
                    <a:pt x="21641" y="6564"/>
                  </a:lnTo>
                  <a:lnTo>
                    <a:pt x="21641" y="6589"/>
                  </a:lnTo>
                  <a:lnTo>
                    <a:pt x="21444" y="6391"/>
                  </a:lnTo>
                  <a:lnTo>
                    <a:pt x="21345" y="6391"/>
                  </a:lnTo>
                  <a:lnTo>
                    <a:pt x="21296" y="6342"/>
                  </a:lnTo>
                  <a:lnTo>
                    <a:pt x="21246" y="6292"/>
                  </a:lnTo>
                  <a:lnTo>
                    <a:pt x="21222" y="6218"/>
                  </a:lnTo>
                  <a:lnTo>
                    <a:pt x="20901" y="5947"/>
                  </a:lnTo>
                  <a:lnTo>
                    <a:pt x="20605" y="5651"/>
                  </a:lnTo>
                  <a:lnTo>
                    <a:pt x="20309" y="5330"/>
                  </a:lnTo>
                  <a:lnTo>
                    <a:pt x="20062" y="4985"/>
                  </a:lnTo>
                  <a:lnTo>
                    <a:pt x="19963" y="4787"/>
                  </a:lnTo>
                  <a:lnTo>
                    <a:pt x="19865" y="4590"/>
                  </a:lnTo>
                  <a:lnTo>
                    <a:pt x="19791" y="4368"/>
                  </a:lnTo>
                  <a:lnTo>
                    <a:pt x="19717" y="4170"/>
                  </a:lnTo>
                  <a:lnTo>
                    <a:pt x="19643" y="3775"/>
                  </a:lnTo>
                  <a:lnTo>
                    <a:pt x="19593" y="3356"/>
                  </a:lnTo>
                  <a:lnTo>
                    <a:pt x="19568" y="3208"/>
                  </a:lnTo>
                  <a:lnTo>
                    <a:pt x="19568" y="3035"/>
                  </a:lnTo>
                  <a:lnTo>
                    <a:pt x="19568" y="2714"/>
                  </a:lnTo>
                  <a:lnTo>
                    <a:pt x="19618" y="2073"/>
                  </a:lnTo>
                  <a:lnTo>
                    <a:pt x="19618" y="1999"/>
                  </a:lnTo>
                  <a:lnTo>
                    <a:pt x="19618" y="1727"/>
                  </a:lnTo>
                  <a:lnTo>
                    <a:pt x="19593" y="1481"/>
                  </a:lnTo>
                  <a:lnTo>
                    <a:pt x="19544" y="1333"/>
                  </a:lnTo>
                  <a:lnTo>
                    <a:pt x="19494" y="1209"/>
                  </a:lnTo>
                  <a:lnTo>
                    <a:pt x="19420" y="1061"/>
                  </a:lnTo>
                  <a:lnTo>
                    <a:pt x="19322" y="938"/>
                  </a:lnTo>
                  <a:lnTo>
                    <a:pt x="19124" y="666"/>
                  </a:lnTo>
                  <a:lnTo>
                    <a:pt x="18927" y="444"/>
                  </a:lnTo>
                  <a:lnTo>
                    <a:pt x="18680" y="271"/>
                  </a:lnTo>
                  <a:lnTo>
                    <a:pt x="18409" y="148"/>
                  </a:lnTo>
                  <a:lnTo>
                    <a:pt x="18137" y="49"/>
                  </a:lnTo>
                  <a:lnTo>
                    <a:pt x="17841"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5"/>
            <p:cNvSpPr/>
            <p:nvPr/>
          </p:nvSpPr>
          <p:spPr>
            <a:xfrm>
              <a:off x="5214909" y="2632477"/>
              <a:ext cx="2967" cy="2469"/>
            </a:xfrm>
            <a:custGeom>
              <a:avLst/>
              <a:gdLst/>
              <a:ahLst/>
              <a:cxnLst/>
              <a:rect l="l" t="t" r="r" b="b"/>
              <a:pathLst>
                <a:path w="149" h="124" extrusionOk="0">
                  <a:moveTo>
                    <a:pt x="75" y="0"/>
                  </a:moveTo>
                  <a:lnTo>
                    <a:pt x="1" y="99"/>
                  </a:lnTo>
                  <a:lnTo>
                    <a:pt x="75" y="124"/>
                  </a:lnTo>
                  <a:lnTo>
                    <a:pt x="149" y="74"/>
                  </a:lnTo>
                  <a:lnTo>
                    <a:pt x="75"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5"/>
            <p:cNvSpPr/>
            <p:nvPr/>
          </p:nvSpPr>
          <p:spPr>
            <a:xfrm>
              <a:off x="5147107" y="2220707"/>
              <a:ext cx="518" cy="518"/>
            </a:xfrm>
            <a:custGeom>
              <a:avLst/>
              <a:gdLst/>
              <a:ahLst/>
              <a:cxnLst/>
              <a:rect l="l" t="t" r="r" b="b"/>
              <a:pathLst>
                <a:path w="26" h="26" extrusionOk="0">
                  <a:moveTo>
                    <a:pt x="25" y="1"/>
                  </a:moveTo>
                  <a:lnTo>
                    <a:pt x="0" y="25"/>
                  </a:lnTo>
                  <a:lnTo>
                    <a:pt x="25" y="1"/>
                  </a:lnTo>
                  <a:lnTo>
                    <a:pt x="25"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5"/>
            <p:cNvSpPr/>
            <p:nvPr/>
          </p:nvSpPr>
          <p:spPr>
            <a:xfrm>
              <a:off x="5793745" y="3424059"/>
              <a:ext cx="20" cy="20"/>
            </a:xfrm>
            <a:custGeom>
              <a:avLst/>
              <a:gdLst/>
              <a:ahLst/>
              <a:cxnLst/>
              <a:rect l="l" t="t" r="r" b="b"/>
              <a:pathLst>
                <a:path w="1" h="1" extrusionOk="0">
                  <a:moveTo>
                    <a:pt x="0" y="1"/>
                  </a:moveTo>
                  <a:lnTo>
                    <a:pt x="0" y="1"/>
                  </a:lnTo>
                  <a:lnTo>
                    <a:pt x="0" y="1"/>
                  </a:lnTo>
                  <a:lnTo>
                    <a:pt x="0" y="1"/>
                  </a:lnTo>
                  <a:lnTo>
                    <a:pt x="0" y="1"/>
                  </a:lnTo>
                  <a:lnTo>
                    <a:pt x="0"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5"/>
            <p:cNvSpPr/>
            <p:nvPr/>
          </p:nvSpPr>
          <p:spPr>
            <a:xfrm>
              <a:off x="5789325" y="3305639"/>
              <a:ext cx="20" cy="20"/>
            </a:xfrm>
            <a:custGeom>
              <a:avLst/>
              <a:gdLst/>
              <a:ahLst/>
              <a:cxnLst/>
              <a:rect l="l" t="t" r="r" b="b"/>
              <a:pathLst>
                <a:path w="1" h="1" extrusionOk="0">
                  <a:moveTo>
                    <a:pt x="0" y="1"/>
                  </a:moveTo>
                  <a:lnTo>
                    <a:pt x="0" y="1"/>
                  </a:lnTo>
                  <a:lnTo>
                    <a:pt x="0" y="1"/>
                  </a:lnTo>
                  <a:lnTo>
                    <a:pt x="0"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5"/>
            <p:cNvSpPr/>
            <p:nvPr/>
          </p:nvSpPr>
          <p:spPr>
            <a:xfrm>
              <a:off x="5685143" y="2945960"/>
              <a:ext cx="532181" cy="538553"/>
            </a:xfrm>
            <a:custGeom>
              <a:avLst/>
              <a:gdLst/>
              <a:ahLst/>
              <a:cxnLst/>
              <a:rect l="l" t="t" r="r" b="b"/>
              <a:pathLst>
                <a:path w="26726" h="27046" extrusionOk="0">
                  <a:moveTo>
                    <a:pt x="11845" y="1"/>
                  </a:moveTo>
                  <a:lnTo>
                    <a:pt x="11574" y="26"/>
                  </a:lnTo>
                  <a:lnTo>
                    <a:pt x="5627" y="840"/>
                  </a:lnTo>
                  <a:lnTo>
                    <a:pt x="5479" y="790"/>
                  </a:lnTo>
                  <a:lnTo>
                    <a:pt x="5356" y="741"/>
                  </a:lnTo>
                  <a:lnTo>
                    <a:pt x="5232" y="667"/>
                  </a:lnTo>
                  <a:lnTo>
                    <a:pt x="5133" y="568"/>
                  </a:lnTo>
                  <a:lnTo>
                    <a:pt x="5035" y="445"/>
                  </a:lnTo>
                  <a:lnTo>
                    <a:pt x="4615" y="494"/>
                  </a:lnTo>
                  <a:lnTo>
                    <a:pt x="4443" y="593"/>
                  </a:lnTo>
                  <a:lnTo>
                    <a:pt x="4270" y="667"/>
                  </a:lnTo>
                  <a:lnTo>
                    <a:pt x="4048" y="741"/>
                  </a:lnTo>
                  <a:lnTo>
                    <a:pt x="3801" y="790"/>
                  </a:lnTo>
                  <a:lnTo>
                    <a:pt x="2074" y="1013"/>
                  </a:lnTo>
                  <a:lnTo>
                    <a:pt x="346" y="1210"/>
                  </a:lnTo>
                  <a:lnTo>
                    <a:pt x="272" y="1284"/>
                  </a:lnTo>
                  <a:lnTo>
                    <a:pt x="174" y="1358"/>
                  </a:lnTo>
                  <a:lnTo>
                    <a:pt x="149" y="1407"/>
                  </a:lnTo>
                  <a:lnTo>
                    <a:pt x="75" y="1506"/>
                  </a:lnTo>
                  <a:lnTo>
                    <a:pt x="50" y="1629"/>
                  </a:lnTo>
                  <a:lnTo>
                    <a:pt x="1" y="1827"/>
                  </a:lnTo>
                  <a:lnTo>
                    <a:pt x="75" y="1926"/>
                  </a:lnTo>
                  <a:lnTo>
                    <a:pt x="149" y="2049"/>
                  </a:lnTo>
                  <a:lnTo>
                    <a:pt x="223" y="2222"/>
                  </a:lnTo>
                  <a:lnTo>
                    <a:pt x="272" y="2394"/>
                  </a:lnTo>
                  <a:lnTo>
                    <a:pt x="667" y="3776"/>
                  </a:lnTo>
                  <a:lnTo>
                    <a:pt x="1062" y="5158"/>
                  </a:lnTo>
                  <a:lnTo>
                    <a:pt x="1481" y="6540"/>
                  </a:lnTo>
                  <a:lnTo>
                    <a:pt x="1926" y="7897"/>
                  </a:lnTo>
                  <a:lnTo>
                    <a:pt x="2197" y="8687"/>
                  </a:lnTo>
                  <a:lnTo>
                    <a:pt x="2419" y="9501"/>
                  </a:lnTo>
                  <a:lnTo>
                    <a:pt x="2863" y="11130"/>
                  </a:lnTo>
                  <a:lnTo>
                    <a:pt x="3110" y="11944"/>
                  </a:lnTo>
                  <a:lnTo>
                    <a:pt x="3381" y="12734"/>
                  </a:lnTo>
                  <a:lnTo>
                    <a:pt x="3678" y="13523"/>
                  </a:lnTo>
                  <a:lnTo>
                    <a:pt x="4023" y="14288"/>
                  </a:lnTo>
                  <a:lnTo>
                    <a:pt x="4072" y="14757"/>
                  </a:lnTo>
                  <a:lnTo>
                    <a:pt x="4122" y="14979"/>
                  </a:lnTo>
                  <a:lnTo>
                    <a:pt x="4171" y="15201"/>
                  </a:lnTo>
                  <a:lnTo>
                    <a:pt x="4245" y="15423"/>
                  </a:lnTo>
                  <a:lnTo>
                    <a:pt x="4344" y="15621"/>
                  </a:lnTo>
                  <a:lnTo>
                    <a:pt x="4517" y="15794"/>
                  </a:lnTo>
                  <a:lnTo>
                    <a:pt x="4739" y="15942"/>
                  </a:lnTo>
                  <a:lnTo>
                    <a:pt x="4714" y="16016"/>
                  </a:lnTo>
                  <a:lnTo>
                    <a:pt x="4714" y="16065"/>
                  </a:lnTo>
                  <a:lnTo>
                    <a:pt x="4763" y="16164"/>
                  </a:lnTo>
                  <a:lnTo>
                    <a:pt x="4862" y="16262"/>
                  </a:lnTo>
                  <a:lnTo>
                    <a:pt x="4961" y="16336"/>
                  </a:lnTo>
                  <a:lnTo>
                    <a:pt x="5035" y="16435"/>
                  </a:lnTo>
                  <a:lnTo>
                    <a:pt x="5109" y="16509"/>
                  </a:lnTo>
                  <a:lnTo>
                    <a:pt x="5133" y="16583"/>
                  </a:lnTo>
                  <a:lnTo>
                    <a:pt x="5133" y="16633"/>
                  </a:lnTo>
                  <a:lnTo>
                    <a:pt x="5109" y="16707"/>
                  </a:lnTo>
                  <a:lnTo>
                    <a:pt x="5084" y="16781"/>
                  </a:lnTo>
                  <a:lnTo>
                    <a:pt x="5232" y="17842"/>
                  </a:lnTo>
                  <a:lnTo>
                    <a:pt x="5207" y="18088"/>
                  </a:lnTo>
                  <a:lnTo>
                    <a:pt x="5207" y="18064"/>
                  </a:lnTo>
                  <a:lnTo>
                    <a:pt x="4985" y="18829"/>
                  </a:lnTo>
                  <a:lnTo>
                    <a:pt x="4862" y="19199"/>
                  </a:lnTo>
                  <a:lnTo>
                    <a:pt x="4788" y="19594"/>
                  </a:lnTo>
                  <a:lnTo>
                    <a:pt x="4739" y="19964"/>
                  </a:lnTo>
                  <a:lnTo>
                    <a:pt x="4739" y="20161"/>
                  </a:lnTo>
                  <a:lnTo>
                    <a:pt x="4739" y="20359"/>
                  </a:lnTo>
                  <a:lnTo>
                    <a:pt x="4763" y="20556"/>
                  </a:lnTo>
                  <a:lnTo>
                    <a:pt x="4813" y="20753"/>
                  </a:lnTo>
                  <a:lnTo>
                    <a:pt x="4887" y="20951"/>
                  </a:lnTo>
                  <a:lnTo>
                    <a:pt x="4985" y="21148"/>
                  </a:lnTo>
                  <a:lnTo>
                    <a:pt x="4961" y="21148"/>
                  </a:lnTo>
                  <a:lnTo>
                    <a:pt x="4985" y="21296"/>
                  </a:lnTo>
                  <a:lnTo>
                    <a:pt x="5010" y="21444"/>
                  </a:lnTo>
                  <a:lnTo>
                    <a:pt x="5035" y="21494"/>
                  </a:lnTo>
                  <a:lnTo>
                    <a:pt x="5084" y="21568"/>
                  </a:lnTo>
                  <a:lnTo>
                    <a:pt x="5133" y="21617"/>
                  </a:lnTo>
                  <a:lnTo>
                    <a:pt x="5207" y="21642"/>
                  </a:lnTo>
                  <a:lnTo>
                    <a:pt x="5282" y="21790"/>
                  </a:lnTo>
                  <a:lnTo>
                    <a:pt x="5331" y="21938"/>
                  </a:lnTo>
                  <a:lnTo>
                    <a:pt x="5356" y="22086"/>
                  </a:lnTo>
                  <a:lnTo>
                    <a:pt x="5380" y="22234"/>
                  </a:lnTo>
                  <a:lnTo>
                    <a:pt x="5331" y="22530"/>
                  </a:lnTo>
                  <a:lnTo>
                    <a:pt x="5282" y="22826"/>
                  </a:lnTo>
                  <a:lnTo>
                    <a:pt x="5232" y="23122"/>
                  </a:lnTo>
                  <a:lnTo>
                    <a:pt x="5232" y="23419"/>
                  </a:lnTo>
                  <a:lnTo>
                    <a:pt x="5232" y="23567"/>
                  </a:lnTo>
                  <a:lnTo>
                    <a:pt x="5282" y="23715"/>
                  </a:lnTo>
                  <a:lnTo>
                    <a:pt x="5356" y="23863"/>
                  </a:lnTo>
                  <a:lnTo>
                    <a:pt x="5454" y="23986"/>
                  </a:lnTo>
                  <a:lnTo>
                    <a:pt x="5430" y="23986"/>
                  </a:lnTo>
                  <a:lnTo>
                    <a:pt x="5504" y="24208"/>
                  </a:lnTo>
                  <a:lnTo>
                    <a:pt x="5602" y="24406"/>
                  </a:lnTo>
                  <a:lnTo>
                    <a:pt x="5726" y="24578"/>
                  </a:lnTo>
                  <a:lnTo>
                    <a:pt x="5800" y="24652"/>
                  </a:lnTo>
                  <a:lnTo>
                    <a:pt x="5898" y="24702"/>
                  </a:lnTo>
                  <a:lnTo>
                    <a:pt x="5800" y="24850"/>
                  </a:lnTo>
                  <a:lnTo>
                    <a:pt x="5750" y="24899"/>
                  </a:lnTo>
                  <a:lnTo>
                    <a:pt x="5701" y="24924"/>
                  </a:lnTo>
                  <a:lnTo>
                    <a:pt x="5504" y="24948"/>
                  </a:lnTo>
                  <a:lnTo>
                    <a:pt x="5528" y="24973"/>
                  </a:lnTo>
                  <a:lnTo>
                    <a:pt x="5602" y="25072"/>
                  </a:lnTo>
                  <a:lnTo>
                    <a:pt x="5726" y="25146"/>
                  </a:lnTo>
                  <a:lnTo>
                    <a:pt x="5726" y="25269"/>
                  </a:lnTo>
                  <a:lnTo>
                    <a:pt x="5849" y="25319"/>
                  </a:lnTo>
                  <a:lnTo>
                    <a:pt x="5948" y="25393"/>
                  </a:lnTo>
                  <a:lnTo>
                    <a:pt x="6071" y="25516"/>
                  </a:lnTo>
                  <a:lnTo>
                    <a:pt x="6145" y="25664"/>
                  </a:lnTo>
                  <a:lnTo>
                    <a:pt x="6170" y="25664"/>
                  </a:lnTo>
                  <a:lnTo>
                    <a:pt x="6244" y="25738"/>
                  </a:lnTo>
                  <a:lnTo>
                    <a:pt x="6293" y="25837"/>
                  </a:lnTo>
                  <a:lnTo>
                    <a:pt x="6343" y="26059"/>
                  </a:lnTo>
                  <a:lnTo>
                    <a:pt x="6367" y="26158"/>
                  </a:lnTo>
                  <a:lnTo>
                    <a:pt x="6417" y="26256"/>
                  </a:lnTo>
                  <a:lnTo>
                    <a:pt x="6515" y="26330"/>
                  </a:lnTo>
                  <a:lnTo>
                    <a:pt x="6639" y="26380"/>
                  </a:lnTo>
                  <a:lnTo>
                    <a:pt x="6688" y="26503"/>
                  </a:lnTo>
                  <a:lnTo>
                    <a:pt x="6737" y="26602"/>
                  </a:lnTo>
                  <a:lnTo>
                    <a:pt x="6787" y="26676"/>
                  </a:lnTo>
                  <a:lnTo>
                    <a:pt x="6861" y="26750"/>
                  </a:lnTo>
                  <a:lnTo>
                    <a:pt x="7009" y="26824"/>
                  </a:lnTo>
                  <a:lnTo>
                    <a:pt x="7182" y="26873"/>
                  </a:lnTo>
                  <a:lnTo>
                    <a:pt x="7354" y="26873"/>
                  </a:lnTo>
                  <a:lnTo>
                    <a:pt x="7552" y="26849"/>
                  </a:lnTo>
                  <a:lnTo>
                    <a:pt x="7897" y="26824"/>
                  </a:lnTo>
                  <a:lnTo>
                    <a:pt x="13671" y="26454"/>
                  </a:lnTo>
                  <a:lnTo>
                    <a:pt x="16559" y="26256"/>
                  </a:lnTo>
                  <a:lnTo>
                    <a:pt x="19446" y="26010"/>
                  </a:lnTo>
                  <a:lnTo>
                    <a:pt x="19939" y="26010"/>
                  </a:lnTo>
                  <a:lnTo>
                    <a:pt x="20161" y="26059"/>
                  </a:lnTo>
                  <a:lnTo>
                    <a:pt x="20359" y="26108"/>
                  </a:lnTo>
                  <a:lnTo>
                    <a:pt x="20556" y="26182"/>
                  </a:lnTo>
                  <a:lnTo>
                    <a:pt x="20729" y="26306"/>
                  </a:lnTo>
                  <a:lnTo>
                    <a:pt x="20902" y="26429"/>
                  </a:lnTo>
                  <a:lnTo>
                    <a:pt x="21074" y="26602"/>
                  </a:lnTo>
                  <a:lnTo>
                    <a:pt x="21124" y="26725"/>
                  </a:lnTo>
                  <a:lnTo>
                    <a:pt x="21198" y="26824"/>
                  </a:lnTo>
                  <a:lnTo>
                    <a:pt x="21272" y="26898"/>
                  </a:lnTo>
                  <a:lnTo>
                    <a:pt x="21370" y="26972"/>
                  </a:lnTo>
                  <a:lnTo>
                    <a:pt x="21444" y="27021"/>
                  </a:lnTo>
                  <a:lnTo>
                    <a:pt x="21543" y="27046"/>
                  </a:lnTo>
                  <a:lnTo>
                    <a:pt x="21765" y="27046"/>
                  </a:lnTo>
                  <a:lnTo>
                    <a:pt x="21913" y="26947"/>
                  </a:lnTo>
                  <a:lnTo>
                    <a:pt x="22037" y="26849"/>
                  </a:lnTo>
                  <a:lnTo>
                    <a:pt x="22061" y="26725"/>
                  </a:lnTo>
                  <a:lnTo>
                    <a:pt x="22037" y="26577"/>
                  </a:lnTo>
                  <a:lnTo>
                    <a:pt x="22037" y="26404"/>
                  </a:lnTo>
                  <a:lnTo>
                    <a:pt x="22037" y="26281"/>
                  </a:lnTo>
                  <a:lnTo>
                    <a:pt x="22037" y="26010"/>
                  </a:lnTo>
                  <a:lnTo>
                    <a:pt x="22012" y="25763"/>
                  </a:lnTo>
                  <a:lnTo>
                    <a:pt x="21963" y="25516"/>
                  </a:lnTo>
                  <a:lnTo>
                    <a:pt x="21913" y="25245"/>
                  </a:lnTo>
                  <a:lnTo>
                    <a:pt x="21839" y="24998"/>
                  </a:lnTo>
                  <a:lnTo>
                    <a:pt x="21815" y="24751"/>
                  </a:lnTo>
                  <a:lnTo>
                    <a:pt x="21815" y="24480"/>
                  </a:lnTo>
                  <a:lnTo>
                    <a:pt x="21864" y="24233"/>
                  </a:lnTo>
                  <a:lnTo>
                    <a:pt x="21963" y="24159"/>
                  </a:lnTo>
                  <a:lnTo>
                    <a:pt x="22086" y="24109"/>
                  </a:lnTo>
                  <a:lnTo>
                    <a:pt x="22185" y="24085"/>
                  </a:lnTo>
                  <a:lnTo>
                    <a:pt x="22308" y="24060"/>
                  </a:lnTo>
                  <a:lnTo>
                    <a:pt x="22407" y="24085"/>
                  </a:lnTo>
                  <a:lnTo>
                    <a:pt x="22530" y="24109"/>
                  </a:lnTo>
                  <a:lnTo>
                    <a:pt x="22728" y="24233"/>
                  </a:lnTo>
                  <a:lnTo>
                    <a:pt x="22777" y="24332"/>
                  </a:lnTo>
                  <a:lnTo>
                    <a:pt x="22802" y="24381"/>
                  </a:lnTo>
                  <a:lnTo>
                    <a:pt x="22876" y="24430"/>
                  </a:lnTo>
                  <a:lnTo>
                    <a:pt x="22925" y="24455"/>
                  </a:lnTo>
                  <a:lnTo>
                    <a:pt x="23073" y="24480"/>
                  </a:lnTo>
                  <a:lnTo>
                    <a:pt x="23196" y="24480"/>
                  </a:lnTo>
                  <a:lnTo>
                    <a:pt x="23567" y="24455"/>
                  </a:lnTo>
                  <a:lnTo>
                    <a:pt x="23887" y="24455"/>
                  </a:lnTo>
                  <a:lnTo>
                    <a:pt x="24183" y="24480"/>
                  </a:lnTo>
                  <a:lnTo>
                    <a:pt x="24331" y="24529"/>
                  </a:lnTo>
                  <a:lnTo>
                    <a:pt x="24455" y="24578"/>
                  </a:lnTo>
                  <a:lnTo>
                    <a:pt x="24554" y="24480"/>
                  </a:lnTo>
                  <a:lnTo>
                    <a:pt x="24652" y="24381"/>
                  </a:lnTo>
                  <a:lnTo>
                    <a:pt x="24776" y="24208"/>
                  </a:lnTo>
                  <a:lnTo>
                    <a:pt x="24825" y="24060"/>
                  </a:lnTo>
                  <a:lnTo>
                    <a:pt x="24874" y="23912"/>
                  </a:lnTo>
                  <a:lnTo>
                    <a:pt x="24874" y="23764"/>
                  </a:lnTo>
                  <a:lnTo>
                    <a:pt x="24899" y="23616"/>
                  </a:lnTo>
                  <a:lnTo>
                    <a:pt x="24874" y="23344"/>
                  </a:lnTo>
                  <a:lnTo>
                    <a:pt x="24825" y="23073"/>
                  </a:lnTo>
                  <a:lnTo>
                    <a:pt x="24776" y="22703"/>
                  </a:lnTo>
                  <a:lnTo>
                    <a:pt x="24726" y="22333"/>
                  </a:lnTo>
                  <a:lnTo>
                    <a:pt x="24726" y="21987"/>
                  </a:lnTo>
                  <a:lnTo>
                    <a:pt x="24751" y="21642"/>
                  </a:lnTo>
                  <a:lnTo>
                    <a:pt x="24776" y="21296"/>
                  </a:lnTo>
                  <a:lnTo>
                    <a:pt x="24825" y="20951"/>
                  </a:lnTo>
                  <a:lnTo>
                    <a:pt x="24899" y="20605"/>
                  </a:lnTo>
                  <a:lnTo>
                    <a:pt x="24998" y="20260"/>
                  </a:lnTo>
                  <a:lnTo>
                    <a:pt x="25220" y="19618"/>
                  </a:lnTo>
                  <a:lnTo>
                    <a:pt x="25491" y="18952"/>
                  </a:lnTo>
                  <a:lnTo>
                    <a:pt x="25787" y="18286"/>
                  </a:lnTo>
                  <a:lnTo>
                    <a:pt x="26083" y="17644"/>
                  </a:lnTo>
                  <a:lnTo>
                    <a:pt x="26380" y="17027"/>
                  </a:lnTo>
                  <a:lnTo>
                    <a:pt x="26676" y="16386"/>
                  </a:lnTo>
                  <a:lnTo>
                    <a:pt x="26700" y="16287"/>
                  </a:lnTo>
                  <a:lnTo>
                    <a:pt x="26725" y="16188"/>
                  </a:lnTo>
                  <a:lnTo>
                    <a:pt x="26700" y="16090"/>
                  </a:lnTo>
                  <a:lnTo>
                    <a:pt x="26676" y="15991"/>
                  </a:lnTo>
                  <a:lnTo>
                    <a:pt x="26577" y="16090"/>
                  </a:lnTo>
                  <a:lnTo>
                    <a:pt x="26454" y="16164"/>
                  </a:lnTo>
                  <a:lnTo>
                    <a:pt x="26330" y="16262"/>
                  </a:lnTo>
                  <a:lnTo>
                    <a:pt x="26182" y="16336"/>
                  </a:lnTo>
                  <a:lnTo>
                    <a:pt x="26256" y="16188"/>
                  </a:lnTo>
                  <a:lnTo>
                    <a:pt x="26182" y="16164"/>
                  </a:lnTo>
                  <a:lnTo>
                    <a:pt x="25837" y="16164"/>
                  </a:lnTo>
                  <a:lnTo>
                    <a:pt x="25738" y="16139"/>
                  </a:lnTo>
                  <a:lnTo>
                    <a:pt x="25664" y="16065"/>
                  </a:lnTo>
                  <a:lnTo>
                    <a:pt x="25615" y="15966"/>
                  </a:lnTo>
                  <a:lnTo>
                    <a:pt x="25565" y="15942"/>
                  </a:lnTo>
                  <a:lnTo>
                    <a:pt x="24948" y="15572"/>
                  </a:lnTo>
                  <a:lnTo>
                    <a:pt x="24825" y="15201"/>
                  </a:lnTo>
                  <a:lnTo>
                    <a:pt x="24702" y="14831"/>
                  </a:lnTo>
                  <a:lnTo>
                    <a:pt x="24652" y="14436"/>
                  </a:lnTo>
                  <a:lnTo>
                    <a:pt x="24628" y="14239"/>
                  </a:lnTo>
                  <a:lnTo>
                    <a:pt x="24628" y="14042"/>
                  </a:lnTo>
                  <a:lnTo>
                    <a:pt x="24554" y="13992"/>
                  </a:lnTo>
                  <a:lnTo>
                    <a:pt x="24480" y="13918"/>
                  </a:lnTo>
                  <a:lnTo>
                    <a:pt x="24430" y="13819"/>
                  </a:lnTo>
                  <a:lnTo>
                    <a:pt x="24381" y="13745"/>
                  </a:lnTo>
                  <a:lnTo>
                    <a:pt x="24381" y="13647"/>
                  </a:lnTo>
                  <a:lnTo>
                    <a:pt x="24356" y="13548"/>
                  </a:lnTo>
                  <a:lnTo>
                    <a:pt x="24406" y="13351"/>
                  </a:lnTo>
                  <a:lnTo>
                    <a:pt x="24183" y="13351"/>
                  </a:lnTo>
                  <a:lnTo>
                    <a:pt x="23986" y="13326"/>
                  </a:lnTo>
                  <a:lnTo>
                    <a:pt x="23813" y="13301"/>
                  </a:lnTo>
                  <a:lnTo>
                    <a:pt x="23665" y="13252"/>
                  </a:lnTo>
                  <a:lnTo>
                    <a:pt x="23517" y="13178"/>
                  </a:lnTo>
                  <a:lnTo>
                    <a:pt x="23418" y="13104"/>
                  </a:lnTo>
                  <a:lnTo>
                    <a:pt x="23320" y="13005"/>
                  </a:lnTo>
                  <a:lnTo>
                    <a:pt x="23221" y="12906"/>
                  </a:lnTo>
                  <a:lnTo>
                    <a:pt x="23147" y="12783"/>
                  </a:lnTo>
                  <a:lnTo>
                    <a:pt x="23098" y="12660"/>
                  </a:lnTo>
                  <a:lnTo>
                    <a:pt x="23024" y="12364"/>
                  </a:lnTo>
                  <a:lnTo>
                    <a:pt x="22974" y="12043"/>
                  </a:lnTo>
                  <a:lnTo>
                    <a:pt x="22974" y="11673"/>
                  </a:lnTo>
                  <a:lnTo>
                    <a:pt x="22826" y="11673"/>
                  </a:lnTo>
                  <a:lnTo>
                    <a:pt x="22678" y="11623"/>
                  </a:lnTo>
                  <a:lnTo>
                    <a:pt x="22555" y="11574"/>
                  </a:lnTo>
                  <a:lnTo>
                    <a:pt x="22456" y="11500"/>
                  </a:lnTo>
                  <a:lnTo>
                    <a:pt x="22357" y="11426"/>
                  </a:lnTo>
                  <a:lnTo>
                    <a:pt x="22259" y="11327"/>
                  </a:lnTo>
                  <a:lnTo>
                    <a:pt x="22111" y="11130"/>
                  </a:lnTo>
                  <a:lnTo>
                    <a:pt x="21864" y="10686"/>
                  </a:lnTo>
                  <a:lnTo>
                    <a:pt x="21740" y="10464"/>
                  </a:lnTo>
                  <a:lnTo>
                    <a:pt x="21568" y="10266"/>
                  </a:lnTo>
                  <a:lnTo>
                    <a:pt x="21296" y="10266"/>
                  </a:lnTo>
                  <a:lnTo>
                    <a:pt x="21173" y="10241"/>
                  </a:lnTo>
                  <a:lnTo>
                    <a:pt x="21074" y="10167"/>
                  </a:lnTo>
                  <a:lnTo>
                    <a:pt x="21000" y="10093"/>
                  </a:lnTo>
                  <a:lnTo>
                    <a:pt x="20926" y="9995"/>
                  </a:lnTo>
                  <a:lnTo>
                    <a:pt x="20877" y="9871"/>
                  </a:lnTo>
                  <a:lnTo>
                    <a:pt x="20827" y="9748"/>
                  </a:lnTo>
                  <a:lnTo>
                    <a:pt x="20655" y="9600"/>
                  </a:lnTo>
                  <a:lnTo>
                    <a:pt x="20507" y="9452"/>
                  </a:lnTo>
                  <a:lnTo>
                    <a:pt x="20383" y="9279"/>
                  </a:lnTo>
                  <a:lnTo>
                    <a:pt x="20260" y="9106"/>
                  </a:lnTo>
                  <a:lnTo>
                    <a:pt x="19865" y="8514"/>
                  </a:lnTo>
                  <a:lnTo>
                    <a:pt x="19668" y="8218"/>
                  </a:lnTo>
                  <a:lnTo>
                    <a:pt x="19446" y="7947"/>
                  </a:lnTo>
                  <a:lnTo>
                    <a:pt x="19149" y="7897"/>
                  </a:lnTo>
                  <a:lnTo>
                    <a:pt x="18878" y="7848"/>
                  </a:lnTo>
                  <a:lnTo>
                    <a:pt x="18755" y="7799"/>
                  </a:lnTo>
                  <a:lnTo>
                    <a:pt x="18631" y="7700"/>
                  </a:lnTo>
                  <a:lnTo>
                    <a:pt x="18557" y="7601"/>
                  </a:lnTo>
                  <a:lnTo>
                    <a:pt x="18483" y="7428"/>
                  </a:lnTo>
                  <a:lnTo>
                    <a:pt x="18360" y="7428"/>
                  </a:lnTo>
                  <a:lnTo>
                    <a:pt x="18286" y="7379"/>
                  </a:lnTo>
                  <a:lnTo>
                    <a:pt x="18261" y="7354"/>
                  </a:lnTo>
                  <a:lnTo>
                    <a:pt x="18236" y="7305"/>
                  </a:lnTo>
                  <a:lnTo>
                    <a:pt x="18236" y="7182"/>
                  </a:lnTo>
                  <a:lnTo>
                    <a:pt x="18162" y="7206"/>
                  </a:lnTo>
                  <a:lnTo>
                    <a:pt x="18014" y="7206"/>
                  </a:lnTo>
                  <a:lnTo>
                    <a:pt x="17940" y="7157"/>
                  </a:lnTo>
                  <a:lnTo>
                    <a:pt x="17842" y="7058"/>
                  </a:lnTo>
                  <a:lnTo>
                    <a:pt x="17768" y="6935"/>
                  </a:lnTo>
                  <a:lnTo>
                    <a:pt x="17546" y="6713"/>
                  </a:lnTo>
                  <a:lnTo>
                    <a:pt x="17373" y="6663"/>
                  </a:lnTo>
                  <a:lnTo>
                    <a:pt x="17225" y="6565"/>
                  </a:lnTo>
                  <a:lnTo>
                    <a:pt x="17101" y="6417"/>
                  </a:lnTo>
                  <a:lnTo>
                    <a:pt x="17052" y="6244"/>
                  </a:lnTo>
                  <a:lnTo>
                    <a:pt x="16484" y="5750"/>
                  </a:lnTo>
                  <a:lnTo>
                    <a:pt x="16213" y="5528"/>
                  </a:lnTo>
                  <a:lnTo>
                    <a:pt x="15942" y="5257"/>
                  </a:lnTo>
                  <a:lnTo>
                    <a:pt x="15695" y="4985"/>
                  </a:lnTo>
                  <a:lnTo>
                    <a:pt x="15497" y="4689"/>
                  </a:lnTo>
                  <a:lnTo>
                    <a:pt x="15423" y="4541"/>
                  </a:lnTo>
                  <a:lnTo>
                    <a:pt x="15349" y="4344"/>
                  </a:lnTo>
                  <a:lnTo>
                    <a:pt x="15275" y="4171"/>
                  </a:lnTo>
                  <a:lnTo>
                    <a:pt x="15226" y="3974"/>
                  </a:lnTo>
                  <a:lnTo>
                    <a:pt x="15201" y="3875"/>
                  </a:lnTo>
                  <a:lnTo>
                    <a:pt x="15152" y="3801"/>
                  </a:lnTo>
                  <a:lnTo>
                    <a:pt x="15004" y="3702"/>
                  </a:lnTo>
                  <a:lnTo>
                    <a:pt x="14856" y="3604"/>
                  </a:lnTo>
                  <a:lnTo>
                    <a:pt x="14683" y="3505"/>
                  </a:lnTo>
                  <a:lnTo>
                    <a:pt x="14535" y="3406"/>
                  </a:lnTo>
                  <a:lnTo>
                    <a:pt x="14140" y="3283"/>
                  </a:lnTo>
                  <a:lnTo>
                    <a:pt x="13745" y="3135"/>
                  </a:lnTo>
                  <a:lnTo>
                    <a:pt x="13548" y="3036"/>
                  </a:lnTo>
                  <a:lnTo>
                    <a:pt x="13375" y="2937"/>
                  </a:lnTo>
                  <a:lnTo>
                    <a:pt x="13203" y="2814"/>
                  </a:lnTo>
                  <a:lnTo>
                    <a:pt x="13054" y="2691"/>
                  </a:lnTo>
                  <a:lnTo>
                    <a:pt x="12906" y="2691"/>
                  </a:lnTo>
                  <a:lnTo>
                    <a:pt x="12758" y="2641"/>
                  </a:lnTo>
                  <a:lnTo>
                    <a:pt x="12709" y="2617"/>
                  </a:lnTo>
                  <a:lnTo>
                    <a:pt x="12635" y="2592"/>
                  </a:lnTo>
                  <a:lnTo>
                    <a:pt x="12586" y="2518"/>
                  </a:lnTo>
                  <a:lnTo>
                    <a:pt x="12561" y="2444"/>
                  </a:lnTo>
                  <a:lnTo>
                    <a:pt x="12413" y="2444"/>
                  </a:lnTo>
                  <a:lnTo>
                    <a:pt x="12290" y="2419"/>
                  </a:lnTo>
                  <a:lnTo>
                    <a:pt x="12216" y="2394"/>
                  </a:lnTo>
                  <a:lnTo>
                    <a:pt x="12166" y="2345"/>
                  </a:lnTo>
                  <a:lnTo>
                    <a:pt x="12117" y="2296"/>
                  </a:lnTo>
                  <a:lnTo>
                    <a:pt x="12092" y="2197"/>
                  </a:lnTo>
                  <a:lnTo>
                    <a:pt x="11895" y="2148"/>
                  </a:lnTo>
                  <a:lnTo>
                    <a:pt x="11747" y="2049"/>
                  </a:lnTo>
                  <a:lnTo>
                    <a:pt x="11697" y="2000"/>
                  </a:lnTo>
                  <a:lnTo>
                    <a:pt x="11648" y="1926"/>
                  </a:lnTo>
                  <a:lnTo>
                    <a:pt x="11623" y="1827"/>
                  </a:lnTo>
                  <a:lnTo>
                    <a:pt x="11623" y="1728"/>
                  </a:lnTo>
                  <a:lnTo>
                    <a:pt x="11500" y="1679"/>
                  </a:lnTo>
                  <a:lnTo>
                    <a:pt x="11426" y="1605"/>
                  </a:lnTo>
                  <a:lnTo>
                    <a:pt x="11377" y="1555"/>
                  </a:lnTo>
                  <a:lnTo>
                    <a:pt x="11377" y="1506"/>
                  </a:lnTo>
                  <a:lnTo>
                    <a:pt x="11401" y="1432"/>
                  </a:lnTo>
                  <a:lnTo>
                    <a:pt x="11451" y="1383"/>
                  </a:lnTo>
                  <a:lnTo>
                    <a:pt x="11623" y="1259"/>
                  </a:lnTo>
                  <a:lnTo>
                    <a:pt x="11623" y="1111"/>
                  </a:lnTo>
                  <a:lnTo>
                    <a:pt x="11648" y="988"/>
                  </a:lnTo>
                  <a:lnTo>
                    <a:pt x="11673" y="914"/>
                  </a:lnTo>
                  <a:lnTo>
                    <a:pt x="11722" y="865"/>
                  </a:lnTo>
                  <a:lnTo>
                    <a:pt x="11771" y="815"/>
                  </a:lnTo>
                  <a:lnTo>
                    <a:pt x="11845" y="790"/>
                  </a:lnTo>
                  <a:lnTo>
                    <a:pt x="11919" y="642"/>
                  </a:lnTo>
                  <a:lnTo>
                    <a:pt x="11969" y="568"/>
                  </a:lnTo>
                  <a:lnTo>
                    <a:pt x="12018" y="544"/>
                  </a:lnTo>
                  <a:lnTo>
                    <a:pt x="12092" y="519"/>
                  </a:lnTo>
                  <a:lnTo>
                    <a:pt x="12166" y="519"/>
                  </a:lnTo>
                  <a:lnTo>
                    <a:pt x="12314" y="544"/>
                  </a:lnTo>
                  <a:lnTo>
                    <a:pt x="12290" y="371"/>
                  </a:lnTo>
                  <a:lnTo>
                    <a:pt x="12265" y="248"/>
                  </a:lnTo>
                  <a:lnTo>
                    <a:pt x="12191" y="149"/>
                  </a:lnTo>
                  <a:lnTo>
                    <a:pt x="12092" y="75"/>
                  </a:lnTo>
                  <a:lnTo>
                    <a:pt x="12117" y="50"/>
                  </a:lnTo>
                  <a:lnTo>
                    <a:pt x="12067" y="50"/>
                  </a:lnTo>
                  <a:lnTo>
                    <a:pt x="11969" y="26"/>
                  </a:lnTo>
                  <a:lnTo>
                    <a:pt x="11845" y="1"/>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5"/>
            <p:cNvSpPr/>
            <p:nvPr/>
          </p:nvSpPr>
          <p:spPr>
            <a:xfrm>
              <a:off x="6048267" y="3088454"/>
              <a:ext cx="518" cy="518"/>
            </a:xfrm>
            <a:custGeom>
              <a:avLst/>
              <a:gdLst/>
              <a:ahLst/>
              <a:cxnLst/>
              <a:rect l="l" t="t" r="r" b="b"/>
              <a:pathLst>
                <a:path w="26" h="26" extrusionOk="0">
                  <a:moveTo>
                    <a:pt x="25" y="26"/>
                  </a:moveTo>
                  <a:lnTo>
                    <a:pt x="25" y="26"/>
                  </a:lnTo>
                  <a:lnTo>
                    <a:pt x="0" y="1"/>
                  </a:lnTo>
                  <a:lnTo>
                    <a:pt x="25" y="26"/>
                  </a:lnTo>
                  <a:lnTo>
                    <a:pt x="25" y="26"/>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5"/>
            <p:cNvSpPr/>
            <p:nvPr/>
          </p:nvSpPr>
          <p:spPr>
            <a:xfrm>
              <a:off x="6171107" y="3211294"/>
              <a:ext cx="518" cy="518"/>
            </a:xfrm>
            <a:custGeom>
              <a:avLst/>
              <a:gdLst/>
              <a:ahLst/>
              <a:cxnLst/>
              <a:rect l="l" t="t" r="r" b="b"/>
              <a:pathLst>
                <a:path w="26" h="26" extrusionOk="0">
                  <a:moveTo>
                    <a:pt x="1" y="1"/>
                  </a:moveTo>
                  <a:lnTo>
                    <a:pt x="1" y="1"/>
                  </a:lnTo>
                  <a:lnTo>
                    <a:pt x="25" y="26"/>
                  </a:lnTo>
                  <a:lnTo>
                    <a:pt x="25" y="26"/>
                  </a:lnTo>
                  <a:lnTo>
                    <a:pt x="1"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5"/>
            <p:cNvSpPr/>
            <p:nvPr/>
          </p:nvSpPr>
          <p:spPr>
            <a:xfrm>
              <a:off x="5916586" y="2980369"/>
              <a:ext cx="20" cy="20"/>
            </a:xfrm>
            <a:custGeom>
              <a:avLst/>
              <a:gdLst/>
              <a:ahLst/>
              <a:cxnLst/>
              <a:rect l="l" t="t" r="r" b="b"/>
              <a:pathLst>
                <a:path w="1" h="1" extrusionOk="0">
                  <a:moveTo>
                    <a:pt x="0" y="0"/>
                  </a:moveTo>
                  <a:lnTo>
                    <a:pt x="0" y="0"/>
                  </a:lnTo>
                  <a:lnTo>
                    <a:pt x="0" y="0"/>
                  </a:lnTo>
                  <a:lnTo>
                    <a:pt x="0"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5"/>
            <p:cNvSpPr/>
            <p:nvPr/>
          </p:nvSpPr>
          <p:spPr>
            <a:xfrm>
              <a:off x="6114596" y="3149884"/>
              <a:ext cx="20" cy="518"/>
            </a:xfrm>
            <a:custGeom>
              <a:avLst/>
              <a:gdLst/>
              <a:ahLst/>
              <a:cxnLst/>
              <a:rect l="l" t="t" r="r" b="b"/>
              <a:pathLst>
                <a:path w="1" h="26" extrusionOk="0">
                  <a:moveTo>
                    <a:pt x="1" y="0"/>
                  </a:moveTo>
                  <a:lnTo>
                    <a:pt x="1" y="0"/>
                  </a:lnTo>
                  <a:lnTo>
                    <a:pt x="1" y="0"/>
                  </a:lnTo>
                  <a:lnTo>
                    <a:pt x="1" y="25"/>
                  </a:lnTo>
                  <a:lnTo>
                    <a:pt x="1" y="25"/>
                  </a:lnTo>
                  <a:lnTo>
                    <a:pt x="1" y="25"/>
                  </a:lnTo>
                  <a:lnTo>
                    <a:pt x="1" y="25"/>
                  </a:lnTo>
                  <a:lnTo>
                    <a:pt x="1" y="0"/>
                  </a:lnTo>
                  <a:lnTo>
                    <a:pt x="1"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5"/>
            <p:cNvSpPr/>
            <p:nvPr/>
          </p:nvSpPr>
          <p:spPr>
            <a:xfrm>
              <a:off x="6142612" y="3178379"/>
              <a:ext cx="498" cy="20"/>
            </a:xfrm>
            <a:custGeom>
              <a:avLst/>
              <a:gdLst/>
              <a:ahLst/>
              <a:cxnLst/>
              <a:rect l="l" t="t" r="r" b="b"/>
              <a:pathLst>
                <a:path w="25" h="1" extrusionOk="0">
                  <a:moveTo>
                    <a:pt x="0" y="1"/>
                  </a:moveTo>
                  <a:lnTo>
                    <a:pt x="0" y="1"/>
                  </a:lnTo>
                  <a:lnTo>
                    <a:pt x="0" y="1"/>
                  </a:lnTo>
                  <a:lnTo>
                    <a:pt x="0" y="1"/>
                  </a:lnTo>
                  <a:lnTo>
                    <a:pt x="0" y="1"/>
                  </a:lnTo>
                  <a:lnTo>
                    <a:pt x="0" y="1"/>
                  </a:lnTo>
                  <a:lnTo>
                    <a:pt x="25" y="1"/>
                  </a:lnTo>
                  <a:lnTo>
                    <a:pt x="25" y="1"/>
                  </a:lnTo>
                  <a:lnTo>
                    <a:pt x="0" y="1"/>
                  </a:lnTo>
                  <a:lnTo>
                    <a:pt x="0"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5"/>
            <p:cNvSpPr/>
            <p:nvPr/>
          </p:nvSpPr>
          <p:spPr>
            <a:xfrm>
              <a:off x="6114596" y="3150382"/>
              <a:ext cx="20" cy="20"/>
            </a:xfrm>
            <a:custGeom>
              <a:avLst/>
              <a:gdLst/>
              <a:ahLst/>
              <a:cxnLst/>
              <a:rect l="l" t="t" r="r" b="b"/>
              <a:pathLst>
                <a:path w="1" h="1" extrusionOk="0">
                  <a:moveTo>
                    <a:pt x="1" y="0"/>
                  </a:moveTo>
                  <a:lnTo>
                    <a:pt x="1" y="0"/>
                  </a:lnTo>
                  <a:lnTo>
                    <a:pt x="1" y="0"/>
                  </a:lnTo>
                  <a:lnTo>
                    <a:pt x="1"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5"/>
            <p:cNvSpPr/>
            <p:nvPr/>
          </p:nvSpPr>
          <p:spPr>
            <a:xfrm>
              <a:off x="5916088" y="2980369"/>
              <a:ext cx="518" cy="20"/>
            </a:xfrm>
            <a:custGeom>
              <a:avLst/>
              <a:gdLst/>
              <a:ahLst/>
              <a:cxnLst/>
              <a:rect l="l" t="t" r="r" b="b"/>
              <a:pathLst>
                <a:path w="26" h="1" extrusionOk="0">
                  <a:moveTo>
                    <a:pt x="1" y="0"/>
                  </a:moveTo>
                  <a:lnTo>
                    <a:pt x="1" y="0"/>
                  </a:lnTo>
                  <a:lnTo>
                    <a:pt x="25" y="0"/>
                  </a:lnTo>
                  <a:lnTo>
                    <a:pt x="25" y="0"/>
                  </a:lnTo>
                  <a:lnTo>
                    <a:pt x="25" y="0"/>
                  </a:lnTo>
                  <a:lnTo>
                    <a:pt x="1"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5"/>
            <p:cNvSpPr/>
            <p:nvPr/>
          </p:nvSpPr>
          <p:spPr>
            <a:xfrm>
              <a:off x="5925427" y="2989708"/>
              <a:ext cx="996" cy="498"/>
            </a:xfrm>
            <a:custGeom>
              <a:avLst/>
              <a:gdLst/>
              <a:ahLst/>
              <a:cxnLst/>
              <a:rect l="l" t="t" r="r" b="b"/>
              <a:pathLst>
                <a:path w="50" h="25" extrusionOk="0">
                  <a:moveTo>
                    <a:pt x="0" y="0"/>
                  </a:moveTo>
                  <a:lnTo>
                    <a:pt x="50" y="25"/>
                  </a:lnTo>
                  <a:lnTo>
                    <a:pt x="25"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5"/>
            <p:cNvSpPr/>
            <p:nvPr/>
          </p:nvSpPr>
          <p:spPr>
            <a:xfrm>
              <a:off x="6053185" y="3093372"/>
              <a:ext cx="498" cy="518"/>
            </a:xfrm>
            <a:custGeom>
              <a:avLst/>
              <a:gdLst/>
              <a:ahLst/>
              <a:cxnLst/>
              <a:rect l="l" t="t" r="r" b="b"/>
              <a:pathLst>
                <a:path w="25" h="26" extrusionOk="0">
                  <a:moveTo>
                    <a:pt x="0" y="1"/>
                  </a:moveTo>
                  <a:lnTo>
                    <a:pt x="0" y="25"/>
                  </a:lnTo>
                  <a:lnTo>
                    <a:pt x="25" y="25"/>
                  </a:lnTo>
                  <a:lnTo>
                    <a:pt x="0"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5"/>
            <p:cNvSpPr/>
            <p:nvPr/>
          </p:nvSpPr>
          <p:spPr>
            <a:xfrm>
              <a:off x="5935244" y="2994128"/>
              <a:ext cx="518" cy="498"/>
            </a:xfrm>
            <a:custGeom>
              <a:avLst/>
              <a:gdLst/>
              <a:ahLst/>
              <a:cxnLst/>
              <a:rect l="l" t="t" r="r" b="b"/>
              <a:pathLst>
                <a:path w="26" h="25" extrusionOk="0">
                  <a:moveTo>
                    <a:pt x="1" y="0"/>
                  </a:moveTo>
                  <a:lnTo>
                    <a:pt x="1" y="25"/>
                  </a:lnTo>
                  <a:lnTo>
                    <a:pt x="26" y="25"/>
                  </a:lnTo>
                  <a:lnTo>
                    <a:pt x="1"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5"/>
            <p:cNvSpPr/>
            <p:nvPr/>
          </p:nvSpPr>
          <p:spPr>
            <a:xfrm>
              <a:off x="6171107" y="3211294"/>
              <a:ext cx="518" cy="518"/>
            </a:xfrm>
            <a:custGeom>
              <a:avLst/>
              <a:gdLst/>
              <a:ahLst/>
              <a:cxnLst/>
              <a:rect l="l" t="t" r="r" b="b"/>
              <a:pathLst>
                <a:path w="26" h="26" extrusionOk="0">
                  <a:moveTo>
                    <a:pt x="1" y="1"/>
                  </a:moveTo>
                  <a:lnTo>
                    <a:pt x="1" y="26"/>
                  </a:lnTo>
                  <a:lnTo>
                    <a:pt x="25" y="26"/>
                  </a:lnTo>
                  <a:lnTo>
                    <a:pt x="1"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5"/>
            <p:cNvSpPr/>
            <p:nvPr/>
          </p:nvSpPr>
          <p:spPr>
            <a:xfrm>
              <a:off x="6175528" y="3225551"/>
              <a:ext cx="518" cy="518"/>
            </a:xfrm>
            <a:custGeom>
              <a:avLst/>
              <a:gdLst/>
              <a:ahLst/>
              <a:cxnLst/>
              <a:rect l="l" t="t" r="r" b="b"/>
              <a:pathLst>
                <a:path w="26" h="26" extrusionOk="0">
                  <a:moveTo>
                    <a:pt x="1" y="1"/>
                  </a:moveTo>
                  <a:lnTo>
                    <a:pt x="1" y="1"/>
                  </a:lnTo>
                  <a:lnTo>
                    <a:pt x="1" y="1"/>
                  </a:lnTo>
                  <a:lnTo>
                    <a:pt x="1" y="1"/>
                  </a:lnTo>
                  <a:lnTo>
                    <a:pt x="25" y="25"/>
                  </a:lnTo>
                  <a:lnTo>
                    <a:pt x="1"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5"/>
            <p:cNvSpPr/>
            <p:nvPr/>
          </p:nvSpPr>
          <p:spPr>
            <a:xfrm>
              <a:off x="5916586" y="2971030"/>
              <a:ext cx="20" cy="498"/>
            </a:xfrm>
            <a:custGeom>
              <a:avLst/>
              <a:gdLst/>
              <a:ahLst/>
              <a:cxnLst/>
              <a:rect l="l" t="t" r="r" b="b"/>
              <a:pathLst>
                <a:path w="1" h="25" extrusionOk="0">
                  <a:moveTo>
                    <a:pt x="0" y="0"/>
                  </a:moveTo>
                  <a:lnTo>
                    <a:pt x="0" y="0"/>
                  </a:lnTo>
                  <a:lnTo>
                    <a:pt x="0" y="0"/>
                  </a:lnTo>
                  <a:lnTo>
                    <a:pt x="0" y="0"/>
                  </a:lnTo>
                  <a:lnTo>
                    <a:pt x="0" y="25"/>
                  </a:lnTo>
                  <a:lnTo>
                    <a:pt x="0"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5"/>
            <p:cNvSpPr/>
            <p:nvPr/>
          </p:nvSpPr>
          <p:spPr>
            <a:xfrm>
              <a:off x="5930345" y="2957270"/>
              <a:ext cx="498" cy="20"/>
            </a:xfrm>
            <a:custGeom>
              <a:avLst/>
              <a:gdLst/>
              <a:ahLst/>
              <a:cxnLst/>
              <a:rect l="l" t="t" r="r" b="b"/>
              <a:pathLst>
                <a:path w="25" h="1" extrusionOk="0">
                  <a:moveTo>
                    <a:pt x="25" y="0"/>
                  </a:moveTo>
                  <a:lnTo>
                    <a:pt x="25" y="0"/>
                  </a:lnTo>
                  <a:lnTo>
                    <a:pt x="0" y="0"/>
                  </a:lnTo>
                  <a:lnTo>
                    <a:pt x="0" y="0"/>
                  </a:lnTo>
                  <a:lnTo>
                    <a:pt x="25"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5"/>
            <p:cNvSpPr/>
            <p:nvPr/>
          </p:nvSpPr>
          <p:spPr>
            <a:xfrm>
              <a:off x="6034010" y="3079135"/>
              <a:ext cx="518" cy="498"/>
            </a:xfrm>
            <a:custGeom>
              <a:avLst/>
              <a:gdLst/>
              <a:ahLst/>
              <a:cxnLst/>
              <a:rect l="l" t="t" r="r" b="b"/>
              <a:pathLst>
                <a:path w="26" h="25" extrusionOk="0">
                  <a:moveTo>
                    <a:pt x="26" y="25"/>
                  </a:moveTo>
                  <a:lnTo>
                    <a:pt x="1" y="0"/>
                  </a:lnTo>
                  <a:lnTo>
                    <a:pt x="1" y="0"/>
                  </a:lnTo>
                  <a:lnTo>
                    <a:pt x="26" y="25"/>
                  </a:lnTo>
                  <a:lnTo>
                    <a:pt x="26" y="25"/>
                  </a:lnTo>
                  <a:lnTo>
                    <a:pt x="26" y="25"/>
                  </a:lnTo>
                  <a:lnTo>
                    <a:pt x="26" y="25"/>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5"/>
            <p:cNvSpPr/>
            <p:nvPr/>
          </p:nvSpPr>
          <p:spPr>
            <a:xfrm>
              <a:off x="5930345" y="2956772"/>
              <a:ext cx="498" cy="518"/>
            </a:xfrm>
            <a:custGeom>
              <a:avLst/>
              <a:gdLst/>
              <a:ahLst/>
              <a:cxnLst/>
              <a:rect l="l" t="t" r="r" b="b"/>
              <a:pathLst>
                <a:path w="25" h="26" extrusionOk="0">
                  <a:moveTo>
                    <a:pt x="0" y="1"/>
                  </a:moveTo>
                  <a:lnTo>
                    <a:pt x="0" y="25"/>
                  </a:lnTo>
                  <a:lnTo>
                    <a:pt x="25"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5"/>
            <p:cNvSpPr/>
            <p:nvPr/>
          </p:nvSpPr>
          <p:spPr>
            <a:xfrm>
              <a:off x="6048267" y="3088454"/>
              <a:ext cx="518" cy="518"/>
            </a:xfrm>
            <a:custGeom>
              <a:avLst/>
              <a:gdLst/>
              <a:ahLst/>
              <a:cxnLst/>
              <a:rect l="l" t="t" r="r" b="b"/>
              <a:pathLst>
                <a:path w="26" h="26" extrusionOk="0">
                  <a:moveTo>
                    <a:pt x="0" y="1"/>
                  </a:moveTo>
                  <a:lnTo>
                    <a:pt x="0" y="26"/>
                  </a:lnTo>
                  <a:lnTo>
                    <a:pt x="25" y="26"/>
                  </a:lnTo>
                  <a:lnTo>
                    <a:pt x="0"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5"/>
            <p:cNvSpPr/>
            <p:nvPr/>
          </p:nvSpPr>
          <p:spPr>
            <a:xfrm>
              <a:off x="5944583" y="2999027"/>
              <a:ext cx="518" cy="518"/>
            </a:xfrm>
            <a:custGeom>
              <a:avLst/>
              <a:gdLst/>
              <a:ahLst/>
              <a:cxnLst/>
              <a:rect l="l" t="t" r="r" b="b"/>
              <a:pathLst>
                <a:path w="26" h="26" extrusionOk="0">
                  <a:moveTo>
                    <a:pt x="1" y="1"/>
                  </a:moveTo>
                  <a:lnTo>
                    <a:pt x="1" y="1"/>
                  </a:lnTo>
                  <a:lnTo>
                    <a:pt x="25" y="26"/>
                  </a:lnTo>
                  <a:lnTo>
                    <a:pt x="25" y="26"/>
                  </a:lnTo>
                  <a:lnTo>
                    <a:pt x="25" y="26"/>
                  </a:lnTo>
                  <a:lnTo>
                    <a:pt x="1"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5"/>
            <p:cNvSpPr/>
            <p:nvPr/>
          </p:nvSpPr>
          <p:spPr>
            <a:xfrm>
              <a:off x="5921006" y="2961691"/>
              <a:ext cx="518" cy="518"/>
            </a:xfrm>
            <a:custGeom>
              <a:avLst/>
              <a:gdLst/>
              <a:ahLst/>
              <a:cxnLst/>
              <a:rect l="l" t="t" r="r" b="b"/>
              <a:pathLst>
                <a:path w="26" h="26" extrusionOk="0">
                  <a:moveTo>
                    <a:pt x="0" y="0"/>
                  </a:moveTo>
                  <a:lnTo>
                    <a:pt x="0" y="25"/>
                  </a:lnTo>
                  <a:lnTo>
                    <a:pt x="25"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5"/>
            <p:cNvSpPr/>
            <p:nvPr/>
          </p:nvSpPr>
          <p:spPr>
            <a:xfrm>
              <a:off x="4611023" y="1972577"/>
              <a:ext cx="582779" cy="391141"/>
            </a:xfrm>
            <a:custGeom>
              <a:avLst/>
              <a:gdLst/>
              <a:ahLst/>
              <a:cxnLst/>
              <a:rect l="l" t="t" r="r" b="b"/>
              <a:pathLst>
                <a:path w="29267" h="19643" extrusionOk="0">
                  <a:moveTo>
                    <a:pt x="23418" y="0"/>
                  </a:moveTo>
                  <a:lnTo>
                    <a:pt x="23295" y="50"/>
                  </a:lnTo>
                  <a:lnTo>
                    <a:pt x="23196" y="124"/>
                  </a:lnTo>
                  <a:lnTo>
                    <a:pt x="23024" y="173"/>
                  </a:lnTo>
                  <a:lnTo>
                    <a:pt x="22802" y="198"/>
                  </a:lnTo>
                  <a:lnTo>
                    <a:pt x="13745" y="420"/>
                  </a:lnTo>
                  <a:lnTo>
                    <a:pt x="4665" y="667"/>
                  </a:lnTo>
                  <a:lnTo>
                    <a:pt x="4295" y="642"/>
                  </a:lnTo>
                  <a:lnTo>
                    <a:pt x="3924" y="667"/>
                  </a:lnTo>
                  <a:lnTo>
                    <a:pt x="3505" y="691"/>
                  </a:lnTo>
                  <a:lnTo>
                    <a:pt x="2789" y="667"/>
                  </a:lnTo>
                  <a:lnTo>
                    <a:pt x="2567" y="716"/>
                  </a:lnTo>
                  <a:lnTo>
                    <a:pt x="2370" y="790"/>
                  </a:lnTo>
                  <a:lnTo>
                    <a:pt x="1802" y="839"/>
                  </a:lnTo>
                  <a:lnTo>
                    <a:pt x="1432" y="839"/>
                  </a:lnTo>
                  <a:lnTo>
                    <a:pt x="1284" y="815"/>
                  </a:lnTo>
                  <a:lnTo>
                    <a:pt x="1161" y="790"/>
                  </a:lnTo>
                  <a:lnTo>
                    <a:pt x="1062" y="716"/>
                  </a:lnTo>
                  <a:lnTo>
                    <a:pt x="1013" y="642"/>
                  </a:lnTo>
                  <a:lnTo>
                    <a:pt x="889" y="667"/>
                  </a:lnTo>
                  <a:lnTo>
                    <a:pt x="544" y="790"/>
                  </a:lnTo>
                  <a:lnTo>
                    <a:pt x="26" y="5849"/>
                  </a:lnTo>
                  <a:lnTo>
                    <a:pt x="1" y="6021"/>
                  </a:lnTo>
                  <a:lnTo>
                    <a:pt x="1" y="6589"/>
                  </a:lnTo>
                  <a:lnTo>
                    <a:pt x="1" y="7132"/>
                  </a:lnTo>
                  <a:lnTo>
                    <a:pt x="1" y="7502"/>
                  </a:lnTo>
                  <a:lnTo>
                    <a:pt x="1" y="7823"/>
                  </a:lnTo>
                  <a:lnTo>
                    <a:pt x="50" y="8119"/>
                  </a:lnTo>
                  <a:lnTo>
                    <a:pt x="100" y="8390"/>
                  </a:lnTo>
                  <a:lnTo>
                    <a:pt x="174" y="8686"/>
                  </a:lnTo>
                  <a:lnTo>
                    <a:pt x="322" y="9032"/>
                  </a:lnTo>
                  <a:lnTo>
                    <a:pt x="297" y="9254"/>
                  </a:lnTo>
                  <a:lnTo>
                    <a:pt x="297" y="9476"/>
                  </a:lnTo>
                  <a:lnTo>
                    <a:pt x="346" y="9698"/>
                  </a:lnTo>
                  <a:lnTo>
                    <a:pt x="396" y="9895"/>
                  </a:lnTo>
                  <a:lnTo>
                    <a:pt x="470" y="10093"/>
                  </a:lnTo>
                  <a:lnTo>
                    <a:pt x="593" y="10315"/>
                  </a:lnTo>
                  <a:lnTo>
                    <a:pt x="692" y="10488"/>
                  </a:lnTo>
                  <a:lnTo>
                    <a:pt x="840" y="10685"/>
                  </a:lnTo>
                  <a:lnTo>
                    <a:pt x="1062" y="10981"/>
                  </a:lnTo>
                  <a:lnTo>
                    <a:pt x="1235" y="11203"/>
                  </a:lnTo>
                  <a:lnTo>
                    <a:pt x="1383" y="11425"/>
                  </a:lnTo>
                  <a:lnTo>
                    <a:pt x="1531" y="11648"/>
                  </a:lnTo>
                  <a:lnTo>
                    <a:pt x="1654" y="11870"/>
                  </a:lnTo>
                  <a:lnTo>
                    <a:pt x="1802" y="12215"/>
                  </a:lnTo>
                  <a:lnTo>
                    <a:pt x="1926" y="12635"/>
                  </a:lnTo>
                  <a:lnTo>
                    <a:pt x="2049" y="13054"/>
                  </a:lnTo>
                  <a:lnTo>
                    <a:pt x="2148" y="13350"/>
                  </a:lnTo>
                  <a:lnTo>
                    <a:pt x="2098" y="13597"/>
                  </a:lnTo>
                  <a:lnTo>
                    <a:pt x="2074" y="13844"/>
                  </a:lnTo>
                  <a:lnTo>
                    <a:pt x="2049" y="14066"/>
                  </a:lnTo>
                  <a:lnTo>
                    <a:pt x="2074" y="14288"/>
                  </a:lnTo>
                  <a:lnTo>
                    <a:pt x="2123" y="14485"/>
                  </a:lnTo>
                  <a:lnTo>
                    <a:pt x="2197" y="14683"/>
                  </a:lnTo>
                  <a:lnTo>
                    <a:pt x="2345" y="15053"/>
                  </a:lnTo>
                  <a:lnTo>
                    <a:pt x="2518" y="15423"/>
                  </a:lnTo>
                  <a:lnTo>
                    <a:pt x="2641" y="15818"/>
                  </a:lnTo>
                  <a:lnTo>
                    <a:pt x="2715" y="16015"/>
                  </a:lnTo>
                  <a:lnTo>
                    <a:pt x="2740" y="16213"/>
                  </a:lnTo>
                  <a:lnTo>
                    <a:pt x="2765" y="16459"/>
                  </a:lnTo>
                  <a:lnTo>
                    <a:pt x="2740" y="16681"/>
                  </a:lnTo>
                  <a:lnTo>
                    <a:pt x="2765" y="17002"/>
                  </a:lnTo>
                  <a:lnTo>
                    <a:pt x="2789" y="17175"/>
                  </a:lnTo>
                  <a:lnTo>
                    <a:pt x="2814" y="17372"/>
                  </a:lnTo>
                  <a:lnTo>
                    <a:pt x="2888" y="17570"/>
                  </a:lnTo>
                  <a:lnTo>
                    <a:pt x="2962" y="17743"/>
                  </a:lnTo>
                  <a:lnTo>
                    <a:pt x="3135" y="18113"/>
                  </a:lnTo>
                  <a:lnTo>
                    <a:pt x="3332" y="18433"/>
                  </a:lnTo>
                  <a:lnTo>
                    <a:pt x="3530" y="18705"/>
                  </a:lnTo>
                  <a:lnTo>
                    <a:pt x="3702" y="18927"/>
                  </a:lnTo>
                  <a:lnTo>
                    <a:pt x="3850" y="19100"/>
                  </a:lnTo>
                  <a:lnTo>
                    <a:pt x="4566" y="18976"/>
                  </a:lnTo>
                  <a:lnTo>
                    <a:pt x="5257" y="18853"/>
                  </a:lnTo>
                  <a:lnTo>
                    <a:pt x="10365" y="18631"/>
                  </a:lnTo>
                  <a:lnTo>
                    <a:pt x="12487" y="18557"/>
                  </a:lnTo>
                  <a:lnTo>
                    <a:pt x="14609" y="18483"/>
                  </a:lnTo>
                  <a:lnTo>
                    <a:pt x="15646" y="18458"/>
                  </a:lnTo>
                  <a:lnTo>
                    <a:pt x="16707" y="18384"/>
                  </a:lnTo>
                  <a:lnTo>
                    <a:pt x="17768" y="18310"/>
                  </a:lnTo>
                  <a:lnTo>
                    <a:pt x="18829" y="18211"/>
                  </a:lnTo>
                  <a:lnTo>
                    <a:pt x="19939" y="18187"/>
                  </a:lnTo>
                  <a:lnTo>
                    <a:pt x="21050" y="18162"/>
                  </a:lnTo>
                  <a:lnTo>
                    <a:pt x="21691" y="18162"/>
                  </a:lnTo>
                  <a:lnTo>
                    <a:pt x="21987" y="18211"/>
                  </a:lnTo>
                  <a:lnTo>
                    <a:pt x="22259" y="18310"/>
                  </a:lnTo>
                  <a:lnTo>
                    <a:pt x="22530" y="18433"/>
                  </a:lnTo>
                  <a:lnTo>
                    <a:pt x="22777" y="18606"/>
                  </a:lnTo>
                  <a:lnTo>
                    <a:pt x="22974" y="18828"/>
                  </a:lnTo>
                  <a:lnTo>
                    <a:pt x="23172" y="19100"/>
                  </a:lnTo>
                  <a:lnTo>
                    <a:pt x="23270" y="19223"/>
                  </a:lnTo>
                  <a:lnTo>
                    <a:pt x="23344" y="19371"/>
                  </a:lnTo>
                  <a:lnTo>
                    <a:pt x="23394" y="19495"/>
                  </a:lnTo>
                  <a:lnTo>
                    <a:pt x="23443" y="19643"/>
                  </a:lnTo>
                  <a:lnTo>
                    <a:pt x="23468" y="19643"/>
                  </a:lnTo>
                  <a:lnTo>
                    <a:pt x="23591" y="19618"/>
                  </a:lnTo>
                  <a:lnTo>
                    <a:pt x="23739" y="19593"/>
                  </a:lnTo>
                  <a:lnTo>
                    <a:pt x="23863" y="19519"/>
                  </a:lnTo>
                  <a:lnTo>
                    <a:pt x="23986" y="19396"/>
                  </a:lnTo>
                  <a:lnTo>
                    <a:pt x="24035" y="19248"/>
                  </a:lnTo>
                  <a:lnTo>
                    <a:pt x="24085" y="19124"/>
                  </a:lnTo>
                  <a:lnTo>
                    <a:pt x="24109" y="19026"/>
                  </a:lnTo>
                  <a:lnTo>
                    <a:pt x="24085" y="18902"/>
                  </a:lnTo>
                  <a:lnTo>
                    <a:pt x="24060" y="18804"/>
                  </a:lnTo>
                  <a:lnTo>
                    <a:pt x="24035" y="18705"/>
                  </a:lnTo>
                  <a:lnTo>
                    <a:pt x="23961" y="18631"/>
                  </a:lnTo>
                  <a:lnTo>
                    <a:pt x="23813" y="18458"/>
                  </a:lnTo>
                  <a:lnTo>
                    <a:pt x="24011" y="18335"/>
                  </a:lnTo>
                  <a:lnTo>
                    <a:pt x="24233" y="18211"/>
                  </a:lnTo>
                  <a:lnTo>
                    <a:pt x="24406" y="18063"/>
                  </a:lnTo>
                  <a:lnTo>
                    <a:pt x="24603" y="17915"/>
                  </a:lnTo>
                  <a:lnTo>
                    <a:pt x="24776" y="17767"/>
                  </a:lnTo>
                  <a:lnTo>
                    <a:pt x="24948" y="17570"/>
                  </a:lnTo>
                  <a:lnTo>
                    <a:pt x="25096" y="17397"/>
                  </a:lnTo>
                  <a:lnTo>
                    <a:pt x="25245" y="17200"/>
                  </a:lnTo>
                  <a:lnTo>
                    <a:pt x="25368" y="17002"/>
                  </a:lnTo>
                  <a:lnTo>
                    <a:pt x="25491" y="16780"/>
                  </a:lnTo>
                  <a:lnTo>
                    <a:pt x="25590" y="16583"/>
                  </a:lnTo>
                  <a:lnTo>
                    <a:pt x="25664" y="16361"/>
                  </a:lnTo>
                  <a:lnTo>
                    <a:pt x="25738" y="16139"/>
                  </a:lnTo>
                  <a:lnTo>
                    <a:pt x="25812" y="15892"/>
                  </a:lnTo>
                  <a:lnTo>
                    <a:pt x="25837" y="15670"/>
                  </a:lnTo>
                  <a:lnTo>
                    <a:pt x="25861" y="15423"/>
                  </a:lnTo>
                  <a:lnTo>
                    <a:pt x="25837" y="15300"/>
                  </a:lnTo>
                  <a:lnTo>
                    <a:pt x="25787" y="15176"/>
                  </a:lnTo>
                  <a:lnTo>
                    <a:pt x="25664" y="14954"/>
                  </a:lnTo>
                  <a:lnTo>
                    <a:pt x="25590" y="14855"/>
                  </a:lnTo>
                  <a:lnTo>
                    <a:pt x="25516" y="14757"/>
                  </a:lnTo>
                  <a:lnTo>
                    <a:pt x="25417" y="14584"/>
                  </a:lnTo>
                  <a:lnTo>
                    <a:pt x="25343" y="14411"/>
                  </a:lnTo>
                  <a:lnTo>
                    <a:pt x="25319" y="14263"/>
                  </a:lnTo>
                  <a:lnTo>
                    <a:pt x="25319" y="14115"/>
                  </a:lnTo>
                  <a:lnTo>
                    <a:pt x="25343" y="13967"/>
                  </a:lnTo>
                  <a:lnTo>
                    <a:pt x="25393" y="13844"/>
                  </a:lnTo>
                  <a:lnTo>
                    <a:pt x="25467" y="13720"/>
                  </a:lnTo>
                  <a:lnTo>
                    <a:pt x="25565" y="13597"/>
                  </a:lnTo>
                  <a:lnTo>
                    <a:pt x="25787" y="13400"/>
                  </a:lnTo>
                  <a:lnTo>
                    <a:pt x="26034" y="13202"/>
                  </a:lnTo>
                  <a:lnTo>
                    <a:pt x="26602" y="12857"/>
                  </a:lnTo>
                  <a:lnTo>
                    <a:pt x="26873" y="12709"/>
                  </a:lnTo>
                  <a:lnTo>
                    <a:pt x="27145" y="12561"/>
                  </a:lnTo>
                  <a:lnTo>
                    <a:pt x="27687" y="12264"/>
                  </a:lnTo>
                  <a:lnTo>
                    <a:pt x="27934" y="12092"/>
                  </a:lnTo>
                  <a:lnTo>
                    <a:pt x="28156" y="11919"/>
                  </a:lnTo>
                  <a:lnTo>
                    <a:pt x="28378" y="11672"/>
                  </a:lnTo>
                  <a:lnTo>
                    <a:pt x="28576" y="11401"/>
                  </a:lnTo>
                  <a:lnTo>
                    <a:pt x="28724" y="11105"/>
                  </a:lnTo>
                  <a:lnTo>
                    <a:pt x="28872" y="10833"/>
                  </a:lnTo>
                  <a:lnTo>
                    <a:pt x="28995" y="10537"/>
                  </a:lnTo>
                  <a:lnTo>
                    <a:pt x="29094" y="10266"/>
                  </a:lnTo>
                  <a:lnTo>
                    <a:pt x="29168" y="9994"/>
                  </a:lnTo>
                  <a:lnTo>
                    <a:pt x="29217" y="9723"/>
                  </a:lnTo>
                  <a:lnTo>
                    <a:pt x="29242" y="9476"/>
                  </a:lnTo>
                  <a:lnTo>
                    <a:pt x="29242" y="9205"/>
                  </a:lnTo>
                  <a:lnTo>
                    <a:pt x="29267" y="9032"/>
                  </a:lnTo>
                  <a:lnTo>
                    <a:pt x="29267" y="8884"/>
                  </a:lnTo>
                  <a:lnTo>
                    <a:pt x="29217" y="8736"/>
                  </a:lnTo>
                  <a:lnTo>
                    <a:pt x="29119" y="8612"/>
                  </a:lnTo>
                  <a:lnTo>
                    <a:pt x="28995" y="8316"/>
                  </a:lnTo>
                  <a:lnTo>
                    <a:pt x="28847" y="7995"/>
                  </a:lnTo>
                  <a:lnTo>
                    <a:pt x="28625" y="7699"/>
                  </a:lnTo>
                  <a:lnTo>
                    <a:pt x="28378" y="7403"/>
                  </a:lnTo>
                  <a:lnTo>
                    <a:pt x="27860" y="6836"/>
                  </a:lnTo>
                  <a:lnTo>
                    <a:pt x="27317" y="6243"/>
                  </a:lnTo>
                  <a:lnTo>
                    <a:pt x="27021" y="5972"/>
                  </a:lnTo>
                  <a:lnTo>
                    <a:pt x="26725" y="5701"/>
                  </a:lnTo>
                  <a:lnTo>
                    <a:pt x="26429" y="5478"/>
                  </a:lnTo>
                  <a:lnTo>
                    <a:pt x="26108" y="5256"/>
                  </a:lnTo>
                  <a:lnTo>
                    <a:pt x="25664" y="4960"/>
                  </a:lnTo>
                  <a:lnTo>
                    <a:pt x="25245" y="4639"/>
                  </a:lnTo>
                  <a:lnTo>
                    <a:pt x="25022" y="4491"/>
                  </a:lnTo>
                  <a:lnTo>
                    <a:pt x="24850" y="4294"/>
                  </a:lnTo>
                  <a:lnTo>
                    <a:pt x="24677" y="4097"/>
                  </a:lnTo>
                  <a:lnTo>
                    <a:pt x="24529" y="3875"/>
                  </a:lnTo>
                  <a:lnTo>
                    <a:pt x="24406" y="3652"/>
                  </a:lnTo>
                  <a:lnTo>
                    <a:pt x="24356" y="3430"/>
                  </a:lnTo>
                  <a:lnTo>
                    <a:pt x="24332" y="3184"/>
                  </a:lnTo>
                  <a:lnTo>
                    <a:pt x="24356" y="2961"/>
                  </a:lnTo>
                  <a:lnTo>
                    <a:pt x="24381" y="2715"/>
                  </a:lnTo>
                  <a:lnTo>
                    <a:pt x="24406" y="2468"/>
                  </a:lnTo>
                  <a:lnTo>
                    <a:pt x="24504" y="1974"/>
                  </a:lnTo>
                  <a:lnTo>
                    <a:pt x="24554" y="1876"/>
                  </a:lnTo>
                  <a:lnTo>
                    <a:pt x="24578" y="1777"/>
                  </a:lnTo>
                  <a:lnTo>
                    <a:pt x="24578" y="1530"/>
                  </a:lnTo>
                  <a:lnTo>
                    <a:pt x="24554" y="1308"/>
                  </a:lnTo>
                  <a:lnTo>
                    <a:pt x="24504" y="1086"/>
                  </a:lnTo>
                  <a:lnTo>
                    <a:pt x="24430" y="938"/>
                  </a:lnTo>
                  <a:lnTo>
                    <a:pt x="24356" y="790"/>
                  </a:lnTo>
                  <a:lnTo>
                    <a:pt x="24257" y="667"/>
                  </a:lnTo>
                  <a:lnTo>
                    <a:pt x="24134" y="519"/>
                  </a:lnTo>
                  <a:lnTo>
                    <a:pt x="23887" y="296"/>
                  </a:lnTo>
                  <a:lnTo>
                    <a:pt x="23641" y="74"/>
                  </a:lnTo>
                  <a:lnTo>
                    <a:pt x="23591" y="50"/>
                  </a:lnTo>
                  <a:lnTo>
                    <a:pt x="23542" y="25"/>
                  </a:lnTo>
                  <a:lnTo>
                    <a:pt x="23418"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5"/>
            <p:cNvSpPr/>
            <p:nvPr/>
          </p:nvSpPr>
          <p:spPr>
            <a:xfrm>
              <a:off x="6373558" y="2980369"/>
              <a:ext cx="498" cy="498"/>
            </a:xfrm>
            <a:custGeom>
              <a:avLst/>
              <a:gdLst/>
              <a:ahLst/>
              <a:cxnLst/>
              <a:rect l="l" t="t" r="r" b="b"/>
              <a:pathLst>
                <a:path w="25" h="25" extrusionOk="0">
                  <a:moveTo>
                    <a:pt x="0" y="0"/>
                  </a:moveTo>
                  <a:lnTo>
                    <a:pt x="25" y="25"/>
                  </a:lnTo>
                  <a:lnTo>
                    <a:pt x="25"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5"/>
            <p:cNvSpPr/>
            <p:nvPr/>
          </p:nvSpPr>
          <p:spPr>
            <a:xfrm>
              <a:off x="6382877" y="2990185"/>
              <a:ext cx="20" cy="20"/>
            </a:xfrm>
            <a:custGeom>
              <a:avLst/>
              <a:gdLst/>
              <a:ahLst/>
              <a:cxnLst/>
              <a:rect l="l" t="t" r="r" b="b"/>
              <a:pathLst>
                <a:path w="1" h="1" extrusionOk="0">
                  <a:moveTo>
                    <a:pt x="1" y="1"/>
                  </a:moveTo>
                  <a:lnTo>
                    <a:pt x="1" y="1"/>
                  </a:lnTo>
                  <a:lnTo>
                    <a:pt x="1" y="1"/>
                  </a:lnTo>
                  <a:lnTo>
                    <a:pt x="1"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5"/>
            <p:cNvSpPr/>
            <p:nvPr/>
          </p:nvSpPr>
          <p:spPr>
            <a:xfrm>
              <a:off x="6364219" y="2975948"/>
              <a:ext cx="498" cy="20"/>
            </a:xfrm>
            <a:custGeom>
              <a:avLst/>
              <a:gdLst/>
              <a:ahLst/>
              <a:cxnLst/>
              <a:rect l="l" t="t" r="r" b="b"/>
              <a:pathLst>
                <a:path w="25" h="1" extrusionOk="0">
                  <a:moveTo>
                    <a:pt x="25" y="0"/>
                  </a:moveTo>
                  <a:lnTo>
                    <a:pt x="25" y="0"/>
                  </a:lnTo>
                  <a:lnTo>
                    <a:pt x="0" y="0"/>
                  </a:lnTo>
                  <a:lnTo>
                    <a:pt x="0" y="0"/>
                  </a:lnTo>
                  <a:lnTo>
                    <a:pt x="0" y="0"/>
                  </a:lnTo>
                  <a:lnTo>
                    <a:pt x="25"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5"/>
            <p:cNvSpPr/>
            <p:nvPr/>
          </p:nvSpPr>
          <p:spPr>
            <a:xfrm>
              <a:off x="6349961" y="2966111"/>
              <a:ext cx="518" cy="518"/>
            </a:xfrm>
            <a:custGeom>
              <a:avLst/>
              <a:gdLst/>
              <a:ahLst/>
              <a:cxnLst/>
              <a:rect l="l" t="t" r="r" b="b"/>
              <a:pathLst>
                <a:path w="26" h="26" extrusionOk="0">
                  <a:moveTo>
                    <a:pt x="25" y="1"/>
                  </a:moveTo>
                  <a:lnTo>
                    <a:pt x="1" y="25"/>
                  </a:lnTo>
                  <a:lnTo>
                    <a:pt x="25" y="25"/>
                  </a:lnTo>
                  <a:lnTo>
                    <a:pt x="25"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5"/>
            <p:cNvSpPr/>
            <p:nvPr/>
          </p:nvSpPr>
          <p:spPr>
            <a:xfrm>
              <a:off x="5996176" y="2910097"/>
              <a:ext cx="518" cy="20"/>
            </a:xfrm>
            <a:custGeom>
              <a:avLst/>
              <a:gdLst/>
              <a:ahLst/>
              <a:cxnLst/>
              <a:rect l="l" t="t" r="r" b="b"/>
              <a:pathLst>
                <a:path w="26" h="1" extrusionOk="0">
                  <a:moveTo>
                    <a:pt x="25" y="0"/>
                  </a:moveTo>
                  <a:lnTo>
                    <a:pt x="1" y="0"/>
                  </a:lnTo>
                  <a:lnTo>
                    <a:pt x="1" y="0"/>
                  </a:lnTo>
                  <a:lnTo>
                    <a:pt x="1" y="0"/>
                  </a:lnTo>
                  <a:lnTo>
                    <a:pt x="25" y="0"/>
                  </a:lnTo>
                  <a:lnTo>
                    <a:pt x="25"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5"/>
            <p:cNvSpPr/>
            <p:nvPr/>
          </p:nvSpPr>
          <p:spPr>
            <a:xfrm>
              <a:off x="6397134" y="2999027"/>
              <a:ext cx="518" cy="518"/>
            </a:xfrm>
            <a:custGeom>
              <a:avLst/>
              <a:gdLst/>
              <a:ahLst/>
              <a:cxnLst/>
              <a:rect l="l" t="t" r="r" b="b"/>
              <a:pathLst>
                <a:path w="26" h="26" extrusionOk="0">
                  <a:moveTo>
                    <a:pt x="25" y="26"/>
                  </a:moveTo>
                  <a:lnTo>
                    <a:pt x="25" y="26"/>
                  </a:lnTo>
                  <a:lnTo>
                    <a:pt x="25" y="26"/>
                  </a:lnTo>
                  <a:lnTo>
                    <a:pt x="25" y="26"/>
                  </a:lnTo>
                  <a:lnTo>
                    <a:pt x="1" y="1"/>
                  </a:lnTo>
                  <a:lnTo>
                    <a:pt x="25" y="26"/>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5"/>
            <p:cNvSpPr/>
            <p:nvPr/>
          </p:nvSpPr>
          <p:spPr>
            <a:xfrm>
              <a:off x="6317046" y="2942535"/>
              <a:ext cx="498" cy="498"/>
            </a:xfrm>
            <a:custGeom>
              <a:avLst/>
              <a:gdLst/>
              <a:ahLst/>
              <a:cxnLst/>
              <a:rect l="l" t="t" r="r" b="b"/>
              <a:pathLst>
                <a:path w="25" h="25" extrusionOk="0">
                  <a:moveTo>
                    <a:pt x="0" y="25"/>
                  </a:moveTo>
                  <a:lnTo>
                    <a:pt x="0" y="25"/>
                  </a:lnTo>
                  <a:lnTo>
                    <a:pt x="25" y="0"/>
                  </a:lnTo>
                  <a:lnTo>
                    <a:pt x="25" y="0"/>
                  </a:lnTo>
                  <a:lnTo>
                    <a:pt x="0" y="25"/>
                  </a:lnTo>
                  <a:lnTo>
                    <a:pt x="0" y="25"/>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5"/>
            <p:cNvSpPr/>
            <p:nvPr/>
          </p:nvSpPr>
          <p:spPr>
            <a:xfrm>
              <a:off x="6364219" y="2975948"/>
              <a:ext cx="20" cy="20"/>
            </a:xfrm>
            <a:custGeom>
              <a:avLst/>
              <a:gdLst/>
              <a:ahLst/>
              <a:cxnLst/>
              <a:rect l="l" t="t" r="r" b="b"/>
              <a:pathLst>
                <a:path w="1" h="1" extrusionOk="0">
                  <a:moveTo>
                    <a:pt x="0" y="0"/>
                  </a:moveTo>
                  <a:lnTo>
                    <a:pt x="0" y="0"/>
                  </a:lnTo>
                  <a:lnTo>
                    <a:pt x="0" y="0"/>
                  </a:lnTo>
                  <a:lnTo>
                    <a:pt x="0"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5"/>
            <p:cNvSpPr/>
            <p:nvPr/>
          </p:nvSpPr>
          <p:spPr>
            <a:xfrm>
              <a:off x="6317046" y="2943013"/>
              <a:ext cx="20" cy="20"/>
            </a:xfrm>
            <a:custGeom>
              <a:avLst/>
              <a:gdLst/>
              <a:ahLst/>
              <a:cxnLst/>
              <a:rect l="l" t="t" r="r" b="b"/>
              <a:pathLst>
                <a:path w="1" h="1" extrusionOk="0">
                  <a:moveTo>
                    <a:pt x="0" y="1"/>
                  </a:moveTo>
                  <a:lnTo>
                    <a:pt x="0" y="1"/>
                  </a:lnTo>
                  <a:lnTo>
                    <a:pt x="0" y="1"/>
                  </a:lnTo>
                  <a:lnTo>
                    <a:pt x="0"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5"/>
            <p:cNvSpPr/>
            <p:nvPr/>
          </p:nvSpPr>
          <p:spPr>
            <a:xfrm>
              <a:off x="6307707" y="2933196"/>
              <a:ext cx="518" cy="498"/>
            </a:xfrm>
            <a:custGeom>
              <a:avLst/>
              <a:gdLst/>
              <a:ahLst/>
              <a:cxnLst/>
              <a:rect l="l" t="t" r="r" b="b"/>
              <a:pathLst>
                <a:path w="26" h="25" extrusionOk="0">
                  <a:moveTo>
                    <a:pt x="0" y="0"/>
                  </a:moveTo>
                  <a:lnTo>
                    <a:pt x="0" y="0"/>
                  </a:lnTo>
                  <a:lnTo>
                    <a:pt x="25" y="25"/>
                  </a:lnTo>
                  <a:lnTo>
                    <a:pt x="25" y="25"/>
                  </a:lnTo>
                  <a:lnTo>
                    <a:pt x="0" y="0"/>
                  </a:lnTo>
                  <a:lnTo>
                    <a:pt x="0" y="0"/>
                  </a:lnTo>
                  <a:lnTo>
                    <a:pt x="0" y="0"/>
                  </a:lnTo>
                  <a:lnTo>
                    <a:pt x="0"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5"/>
            <p:cNvSpPr/>
            <p:nvPr/>
          </p:nvSpPr>
          <p:spPr>
            <a:xfrm>
              <a:off x="6284131" y="2919436"/>
              <a:ext cx="0" cy="20"/>
            </a:xfrm>
            <a:custGeom>
              <a:avLst/>
              <a:gdLst/>
              <a:ahLst/>
              <a:cxnLst/>
              <a:rect l="l" t="t" r="r" b="b"/>
              <a:pathLst>
                <a:path h="1" extrusionOk="0">
                  <a:moveTo>
                    <a:pt x="0" y="0"/>
                  </a:moveTo>
                  <a:lnTo>
                    <a:pt x="0" y="0"/>
                  </a:lnTo>
                  <a:lnTo>
                    <a:pt x="0" y="0"/>
                  </a:lnTo>
                  <a:lnTo>
                    <a:pt x="0"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5"/>
            <p:cNvSpPr/>
            <p:nvPr/>
          </p:nvSpPr>
          <p:spPr>
            <a:xfrm>
              <a:off x="6331283" y="2952352"/>
              <a:ext cx="20" cy="20"/>
            </a:xfrm>
            <a:custGeom>
              <a:avLst/>
              <a:gdLst/>
              <a:ahLst/>
              <a:cxnLst/>
              <a:rect l="l" t="t" r="r" b="b"/>
              <a:pathLst>
                <a:path w="1" h="1" extrusionOk="0">
                  <a:moveTo>
                    <a:pt x="1" y="1"/>
                  </a:moveTo>
                  <a:lnTo>
                    <a:pt x="1" y="1"/>
                  </a:lnTo>
                  <a:lnTo>
                    <a:pt x="1" y="1"/>
                  </a:lnTo>
                  <a:lnTo>
                    <a:pt x="1"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5"/>
            <p:cNvSpPr/>
            <p:nvPr/>
          </p:nvSpPr>
          <p:spPr>
            <a:xfrm>
              <a:off x="6340622" y="2956772"/>
              <a:ext cx="518" cy="518"/>
            </a:xfrm>
            <a:custGeom>
              <a:avLst/>
              <a:gdLst/>
              <a:ahLst/>
              <a:cxnLst/>
              <a:rect l="l" t="t" r="r" b="b"/>
              <a:pathLst>
                <a:path w="26" h="26" extrusionOk="0">
                  <a:moveTo>
                    <a:pt x="1" y="1"/>
                  </a:moveTo>
                  <a:lnTo>
                    <a:pt x="25" y="25"/>
                  </a:lnTo>
                  <a:lnTo>
                    <a:pt x="25"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5"/>
            <p:cNvSpPr/>
            <p:nvPr/>
          </p:nvSpPr>
          <p:spPr>
            <a:xfrm>
              <a:off x="6331283" y="2952352"/>
              <a:ext cx="20" cy="20"/>
            </a:xfrm>
            <a:custGeom>
              <a:avLst/>
              <a:gdLst/>
              <a:ahLst/>
              <a:cxnLst/>
              <a:rect l="l" t="t" r="r" b="b"/>
              <a:pathLst>
                <a:path w="1" h="1" extrusionOk="0">
                  <a:moveTo>
                    <a:pt x="1" y="1"/>
                  </a:moveTo>
                  <a:lnTo>
                    <a:pt x="1" y="1"/>
                  </a:lnTo>
                  <a:lnTo>
                    <a:pt x="1" y="1"/>
                  </a:lnTo>
                  <a:lnTo>
                    <a:pt x="1" y="1"/>
                  </a:lnTo>
                  <a:lnTo>
                    <a:pt x="1" y="1"/>
                  </a:lnTo>
                  <a:lnTo>
                    <a:pt x="1" y="1"/>
                  </a:lnTo>
                  <a:lnTo>
                    <a:pt x="1" y="1"/>
                  </a:lnTo>
                  <a:lnTo>
                    <a:pt x="1" y="1"/>
                  </a:lnTo>
                  <a:lnTo>
                    <a:pt x="1"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5"/>
            <p:cNvSpPr/>
            <p:nvPr/>
          </p:nvSpPr>
          <p:spPr>
            <a:xfrm>
              <a:off x="6349961" y="2966609"/>
              <a:ext cx="20" cy="20"/>
            </a:xfrm>
            <a:custGeom>
              <a:avLst/>
              <a:gdLst/>
              <a:ahLst/>
              <a:cxnLst/>
              <a:rect l="l" t="t" r="r" b="b"/>
              <a:pathLst>
                <a:path w="1" h="1" extrusionOk="0">
                  <a:moveTo>
                    <a:pt x="1" y="0"/>
                  </a:moveTo>
                  <a:lnTo>
                    <a:pt x="1" y="0"/>
                  </a:lnTo>
                  <a:lnTo>
                    <a:pt x="1" y="0"/>
                  </a:lnTo>
                  <a:lnTo>
                    <a:pt x="1"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5"/>
            <p:cNvSpPr/>
            <p:nvPr/>
          </p:nvSpPr>
          <p:spPr>
            <a:xfrm>
              <a:off x="6382877" y="2989708"/>
              <a:ext cx="518" cy="498"/>
            </a:xfrm>
            <a:custGeom>
              <a:avLst/>
              <a:gdLst/>
              <a:ahLst/>
              <a:cxnLst/>
              <a:rect l="l" t="t" r="r" b="b"/>
              <a:pathLst>
                <a:path w="26" h="25" extrusionOk="0">
                  <a:moveTo>
                    <a:pt x="26" y="0"/>
                  </a:moveTo>
                  <a:lnTo>
                    <a:pt x="1" y="25"/>
                  </a:lnTo>
                  <a:lnTo>
                    <a:pt x="26" y="25"/>
                  </a:lnTo>
                  <a:lnTo>
                    <a:pt x="26"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5"/>
            <p:cNvSpPr/>
            <p:nvPr/>
          </p:nvSpPr>
          <p:spPr>
            <a:xfrm>
              <a:off x="6151951" y="2905179"/>
              <a:ext cx="498" cy="20"/>
            </a:xfrm>
            <a:custGeom>
              <a:avLst/>
              <a:gdLst/>
              <a:ahLst/>
              <a:cxnLst/>
              <a:rect l="l" t="t" r="r" b="b"/>
              <a:pathLst>
                <a:path w="25" h="1" extrusionOk="0">
                  <a:moveTo>
                    <a:pt x="25" y="1"/>
                  </a:moveTo>
                  <a:lnTo>
                    <a:pt x="25" y="1"/>
                  </a:lnTo>
                  <a:lnTo>
                    <a:pt x="0" y="1"/>
                  </a:lnTo>
                  <a:lnTo>
                    <a:pt x="0" y="1"/>
                  </a:lnTo>
                  <a:lnTo>
                    <a:pt x="0" y="1"/>
                  </a:lnTo>
                  <a:lnTo>
                    <a:pt x="25"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5"/>
            <p:cNvSpPr/>
            <p:nvPr/>
          </p:nvSpPr>
          <p:spPr>
            <a:xfrm>
              <a:off x="6161270" y="2909600"/>
              <a:ext cx="518" cy="518"/>
            </a:xfrm>
            <a:custGeom>
              <a:avLst/>
              <a:gdLst/>
              <a:ahLst/>
              <a:cxnLst/>
              <a:rect l="l" t="t" r="r" b="b"/>
              <a:pathLst>
                <a:path w="26" h="26" extrusionOk="0">
                  <a:moveTo>
                    <a:pt x="1" y="1"/>
                  </a:moveTo>
                  <a:lnTo>
                    <a:pt x="26" y="25"/>
                  </a:lnTo>
                  <a:lnTo>
                    <a:pt x="1" y="1"/>
                  </a:lnTo>
                  <a:lnTo>
                    <a:pt x="1"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5"/>
            <p:cNvSpPr/>
            <p:nvPr/>
          </p:nvSpPr>
          <p:spPr>
            <a:xfrm>
              <a:off x="6151951" y="2905179"/>
              <a:ext cx="20" cy="20"/>
            </a:xfrm>
            <a:custGeom>
              <a:avLst/>
              <a:gdLst/>
              <a:ahLst/>
              <a:cxnLst/>
              <a:rect l="l" t="t" r="r" b="b"/>
              <a:pathLst>
                <a:path w="1" h="1" extrusionOk="0">
                  <a:moveTo>
                    <a:pt x="0" y="1"/>
                  </a:moveTo>
                  <a:lnTo>
                    <a:pt x="0" y="1"/>
                  </a:lnTo>
                  <a:lnTo>
                    <a:pt x="0" y="1"/>
                  </a:lnTo>
                  <a:lnTo>
                    <a:pt x="0"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5"/>
            <p:cNvSpPr/>
            <p:nvPr/>
          </p:nvSpPr>
          <p:spPr>
            <a:xfrm>
              <a:off x="6284131" y="2918939"/>
              <a:ext cx="0" cy="518"/>
            </a:xfrm>
            <a:custGeom>
              <a:avLst/>
              <a:gdLst/>
              <a:ahLst/>
              <a:cxnLst/>
              <a:rect l="l" t="t" r="r" b="b"/>
              <a:pathLst>
                <a:path h="26" extrusionOk="0">
                  <a:moveTo>
                    <a:pt x="0" y="25"/>
                  </a:moveTo>
                  <a:lnTo>
                    <a:pt x="0" y="25"/>
                  </a:lnTo>
                  <a:lnTo>
                    <a:pt x="0" y="1"/>
                  </a:lnTo>
                  <a:lnTo>
                    <a:pt x="0" y="1"/>
                  </a:lnTo>
                  <a:lnTo>
                    <a:pt x="0" y="25"/>
                  </a:lnTo>
                  <a:lnTo>
                    <a:pt x="0" y="25"/>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5"/>
            <p:cNvSpPr/>
            <p:nvPr/>
          </p:nvSpPr>
          <p:spPr>
            <a:xfrm>
              <a:off x="6297870" y="2928775"/>
              <a:ext cx="518" cy="20"/>
            </a:xfrm>
            <a:custGeom>
              <a:avLst/>
              <a:gdLst/>
              <a:ahLst/>
              <a:cxnLst/>
              <a:rect l="l" t="t" r="r" b="b"/>
              <a:pathLst>
                <a:path w="26" h="1" extrusionOk="0">
                  <a:moveTo>
                    <a:pt x="26" y="0"/>
                  </a:moveTo>
                  <a:lnTo>
                    <a:pt x="26" y="0"/>
                  </a:lnTo>
                  <a:lnTo>
                    <a:pt x="26" y="0"/>
                  </a:lnTo>
                  <a:lnTo>
                    <a:pt x="26" y="0"/>
                  </a:lnTo>
                  <a:lnTo>
                    <a:pt x="1" y="0"/>
                  </a:lnTo>
                  <a:lnTo>
                    <a:pt x="26"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5"/>
            <p:cNvSpPr/>
            <p:nvPr/>
          </p:nvSpPr>
          <p:spPr>
            <a:xfrm>
              <a:off x="5982416" y="2918939"/>
              <a:ext cx="518" cy="518"/>
            </a:xfrm>
            <a:custGeom>
              <a:avLst/>
              <a:gdLst/>
              <a:ahLst/>
              <a:cxnLst/>
              <a:rect l="l" t="t" r="r" b="b"/>
              <a:pathLst>
                <a:path w="26" h="26" extrusionOk="0">
                  <a:moveTo>
                    <a:pt x="1" y="1"/>
                  </a:moveTo>
                  <a:lnTo>
                    <a:pt x="1" y="25"/>
                  </a:lnTo>
                  <a:lnTo>
                    <a:pt x="26" y="25"/>
                  </a:lnTo>
                  <a:lnTo>
                    <a:pt x="1"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5"/>
            <p:cNvSpPr/>
            <p:nvPr/>
          </p:nvSpPr>
          <p:spPr>
            <a:xfrm>
              <a:off x="5298940" y="2458044"/>
              <a:ext cx="691362" cy="367565"/>
            </a:xfrm>
            <a:custGeom>
              <a:avLst/>
              <a:gdLst/>
              <a:ahLst/>
              <a:cxnLst/>
              <a:rect l="l" t="t" r="r" b="b"/>
              <a:pathLst>
                <a:path w="34720" h="18459" extrusionOk="0">
                  <a:moveTo>
                    <a:pt x="22160" y="0"/>
                  </a:moveTo>
                  <a:lnTo>
                    <a:pt x="22061" y="25"/>
                  </a:lnTo>
                  <a:lnTo>
                    <a:pt x="22036" y="50"/>
                  </a:lnTo>
                  <a:lnTo>
                    <a:pt x="22036" y="74"/>
                  </a:lnTo>
                  <a:lnTo>
                    <a:pt x="22012" y="173"/>
                  </a:lnTo>
                  <a:lnTo>
                    <a:pt x="21715" y="222"/>
                  </a:lnTo>
                  <a:lnTo>
                    <a:pt x="21444" y="247"/>
                  </a:lnTo>
                  <a:lnTo>
                    <a:pt x="21222" y="222"/>
                  </a:lnTo>
                  <a:lnTo>
                    <a:pt x="21024" y="173"/>
                  </a:lnTo>
                  <a:lnTo>
                    <a:pt x="20827" y="74"/>
                  </a:lnTo>
                  <a:lnTo>
                    <a:pt x="20630" y="222"/>
                  </a:lnTo>
                  <a:lnTo>
                    <a:pt x="20457" y="395"/>
                  </a:lnTo>
                  <a:lnTo>
                    <a:pt x="20358" y="543"/>
                  </a:lnTo>
                  <a:lnTo>
                    <a:pt x="20358" y="568"/>
                  </a:lnTo>
                  <a:lnTo>
                    <a:pt x="20580" y="2295"/>
                  </a:lnTo>
                  <a:lnTo>
                    <a:pt x="20185" y="2295"/>
                  </a:lnTo>
                  <a:lnTo>
                    <a:pt x="20087" y="2320"/>
                  </a:lnTo>
                  <a:lnTo>
                    <a:pt x="20013" y="2369"/>
                  </a:lnTo>
                  <a:lnTo>
                    <a:pt x="19939" y="2468"/>
                  </a:lnTo>
                  <a:lnTo>
                    <a:pt x="19872" y="2557"/>
                  </a:lnTo>
                  <a:lnTo>
                    <a:pt x="19223" y="3110"/>
                  </a:lnTo>
                  <a:lnTo>
                    <a:pt x="18804" y="3060"/>
                  </a:lnTo>
                  <a:lnTo>
                    <a:pt x="18606" y="3060"/>
                  </a:lnTo>
                  <a:lnTo>
                    <a:pt x="18507" y="3085"/>
                  </a:lnTo>
                  <a:lnTo>
                    <a:pt x="18433" y="3110"/>
                  </a:lnTo>
                  <a:lnTo>
                    <a:pt x="18409" y="3134"/>
                  </a:lnTo>
                  <a:lnTo>
                    <a:pt x="18384" y="3159"/>
                  </a:lnTo>
                  <a:lnTo>
                    <a:pt x="18335" y="3208"/>
                  </a:lnTo>
                  <a:lnTo>
                    <a:pt x="18285" y="3282"/>
                  </a:lnTo>
                  <a:lnTo>
                    <a:pt x="18236" y="3381"/>
                  </a:lnTo>
                  <a:lnTo>
                    <a:pt x="18211" y="3480"/>
                  </a:lnTo>
                  <a:lnTo>
                    <a:pt x="18211" y="3751"/>
                  </a:lnTo>
                  <a:lnTo>
                    <a:pt x="18211" y="3875"/>
                  </a:lnTo>
                  <a:lnTo>
                    <a:pt x="18187" y="3998"/>
                  </a:lnTo>
                  <a:lnTo>
                    <a:pt x="18137" y="4097"/>
                  </a:lnTo>
                  <a:lnTo>
                    <a:pt x="18063" y="4195"/>
                  </a:lnTo>
                  <a:lnTo>
                    <a:pt x="17915" y="4368"/>
                  </a:lnTo>
                  <a:lnTo>
                    <a:pt x="17767" y="4541"/>
                  </a:lnTo>
                  <a:lnTo>
                    <a:pt x="17545" y="4862"/>
                  </a:lnTo>
                  <a:lnTo>
                    <a:pt x="17298" y="5158"/>
                  </a:lnTo>
                  <a:lnTo>
                    <a:pt x="16805" y="5750"/>
                  </a:lnTo>
                  <a:lnTo>
                    <a:pt x="16558" y="6071"/>
                  </a:lnTo>
                  <a:lnTo>
                    <a:pt x="16336" y="6392"/>
                  </a:lnTo>
                  <a:lnTo>
                    <a:pt x="16163" y="6737"/>
                  </a:lnTo>
                  <a:lnTo>
                    <a:pt x="15991" y="7107"/>
                  </a:lnTo>
                  <a:lnTo>
                    <a:pt x="15892" y="7354"/>
                  </a:lnTo>
                  <a:lnTo>
                    <a:pt x="15744" y="7551"/>
                  </a:lnTo>
                  <a:lnTo>
                    <a:pt x="15571" y="7699"/>
                  </a:lnTo>
                  <a:lnTo>
                    <a:pt x="15472" y="7749"/>
                  </a:lnTo>
                  <a:lnTo>
                    <a:pt x="15374" y="7798"/>
                  </a:lnTo>
                  <a:lnTo>
                    <a:pt x="15250" y="7823"/>
                  </a:lnTo>
                  <a:lnTo>
                    <a:pt x="15152" y="7823"/>
                  </a:lnTo>
                  <a:lnTo>
                    <a:pt x="15028" y="7798"/>
                  </a:lnTo>
                  <a:lnTo>
                    <a:pt x="14905" y="7773"/>
                  </a:lnTo>
                  <a:lnTo>
                    <a:pt x="14781" y="7724"/>
                  </a:lnTo>
                  <a:lnTo>
                    <a:pt x="14683" y="7650"/>
                  </a:lnTo>
                  <a:lnTo>
                    <a:pt x="14559" y="7551"/>
                  </a:lnTo>
                  <a:lnTo>
                    <a:pt x="14436" y="7453"/>
                  </a:lnTo>
                  <a:lnTo>
                    <a:pt x="14239" y="7280"/>
                  </a:lnTo>
                  <a:lnTo>
                    <a:pt x="14090" y="7156"/>
                  </a:lnTo>
                  <a:lnTo>
                    <a:pt x="13967" y="7132"/>
                  </a:lnTo>
                  <a:lnTo>
                    <a:pt x="13844" y="7132"/>
                  </a:lnTo>
                  <a:lnTo>
                    <a:pt x="13745" y="7206"/>
                  </a:lnTo>
                  <a:lnTo>
                    <a:pt x="13646" y="7329"/>
                  </a:lnTo>
                  <a:lnTo>
                    <a:pt x="13548" y="7477"/>
                  </a:lnTo>
                  <a:lnTo>
                    <a:pt x="13449" y="7675"/>
                  </a:lnTo>
                  <a:lnTo>
                    <a:pt x="13251" y="8119"/>
                  </a:lnTo>
                  <a:lnTo>
                    <a:pt x="13153" y="8316"/>
                  </a:lnTo>
                  <a:lnTo>
                    <a:pt x="13005" y="8514"/>
                  </a:lnTo>
                  <a:lnTo>
                    <a:pt x="12931" y="8588"/>
                  </a:lnTo>
                  <a:lnTo>
                    <a:pt x="12857" y="8637"/>
                  </a:lnTo>
                  <a:lnTo>
                    <a:pt x="12758" y="8686"/>
                  </a:lnTo>
                  <a:lnTo>
                    <a:pt x="12635" y="8711"/>
                  </a:lnTo>
                  <a:lnTo>
                    <a:pt x="12511" y="8711"/>
                  </a:lnTo>
                  <a:lnTo>
                    <a:pt x="12388" y="8686"/>
                  </a:lnTo>
                  <a:lnTo>
                    <a:pt x="12240" y="8637"/>
                  </a:lnTo>
                  <a:lnTo>
                    <a:pt x="12067" y="8563"/>
                  </a:lnTo>
                  <a:lnTo>
                    <a:pt x="11993" y="8390"/>
                  </a:lnTo>
                  <a:lnTo>
                    <a:pt x="11894" y="8267"/>
                  </a:lnTo>
                  <a:lnTo>
                    <a:pt x="11820" y="8168"/>
                  </a:lnTo>
                  <a:lnTo>
                    <a:pt x="11746" y="8094"/>
                  </a:lnTo>
                  <a:lnTo>
                    <a:pt x="11672" y="8045"/>
                  </a:lnTo>
                  <a:lnTo>
                    <a:pt x="11598" y="8020"/>
                  </a:lnTo>
                  <a:lnTo>
                    <a:pt x="11524" y="7995"/>
                  </a:lnTo>
                  <a:lnTo>
                    <a:pt x="11450" y="8020"/>
                  </a:lnTo>
                  <a:lnTo>
                    <a:pt x="11302" y="8094"/>
                  </a:lnTo>
                  <a:lnTo>
                    <a:pt x="11154" y="8218"/>
                  </a:lnTo>
                  <a:lnTo>
                    <a:pt x="11006" y="8390"/>
                  </a:lnTo>
                  <a:lnTo>
                    <a:pt x="10858" y="8563"/>
                  </a:lnTo>
                  <a:lnTo>
                    <a:pt x="10809" y="8686"/>
                  </a:lnTo>
                  <a:lnTo>
                    <a:pt x="10759" y="8834"/>
                  </a:lnTo>
                  <a:lnTo>
                    <a:pt x="10685" y="9131"/>
                  </a:lnTo>
                  <a:lnTo>
                    <a:pt x="10611" y="9254"/>
                  </a:lnTo>
                  <a:lnTo>
                    <a:pt x="10512" y="9353"/>
                  </a:lnTo>
                  <a:lnTo>
                    <a:pt x="10438" y="9377"/>
                  </a:lnTo>
                  <a:lnTo>
                    <a:pt x="10364" y="9402"/>
                  </a:lnTo>
                  <a:lnTo>
                    <a:pt x="10266" y="9427"/>
                  </a:lnTo>
                  <a:lnTo>
                    <a:pt x="10167" y="9427"/>
                  </a:lnTo>
                  <a:lnTo>
                    <a:pt x="9920" y="9254"/>
                  </a:lnTo>
                  <a:lnTo>
                    <a:pt x="9649" y="9131"/>
                  </a:lnTo>
                  <a:lnTo>
                    <a:pt x="9377" y="9032"/>
                  </a:lnTo>
                  <a:lnTo>
                    <a:pt x="9106" y="8958"/>
                  </a:lnTo>
                  <a:lnTo>
                    <a:pt x="8810" y="8909"/>
                  </a:lnTo>
                  <a:lnTo>
                    <a:pt x="8538" y="8884"/>
                  </a:lnTo>
                  <a:lnTo>
                    <a:pt x="8242" y="8859"/>
                  </a:lnTo>
                  <a:lnTo>
                    <a:pt x="7971" y="8859"/>
                  </a:lnTo>
                  <a:lnTo>
                    <a:pt x="7453" y="8909"/>
                  </a:lnTo>
                  <a:lnTo>
                    <a:pt x="7008" y="9007"/>
                  </a:lnTo>
                  <a:lnTo>
                    <a:pt x="6638" y="9106"/>
                  </a:lnTo>
                  <a:lnTo>
                    <a:pt x="6416" y="9229"/>
                  </a:lnTo>
                  <a:lnTo>
                    <a:pt x="6342" y="9279"/>
                  </a:lnTo>
                  <a:lnTo>
                    <a:pt x="6268" y="9353"/>
                  </a:lnTo>
                  <a:lnTo>
                    <a:pt x="6194" y="9451"/>
                  </a:lnTo>
                  <a:lnTo>
                    <a:pt x="6169" y="9550"/>
                  </a:lnTo>
                  <a:lnTo>
                    <a:pt x="6145" y="9649"/>
                  </a:lnTo>
                  <a:lnTo>
                    <a:pt x="6145" y="10118"/>
                  </a:lnTo>
                  <a:lnTo>
                    <a:pt x="6046" y="10167"/>
                  </a:lnTo>
                  <a:lnTo>
                    <a:pt x="5972" y="10192"/>
                  </a:lnTo>
                  <a:lnTo>
                    <a:pt x="5923" y="10241"/>
                  </a:lnTo>
                  <a:lnTo>
                    <a:pt x="5898" y="10315"/>
                  </a:lnTo>
                  <a:lnTo>
                    <a:pt x="5873" y="10438"/>
                  </a:lnTo>
                  <a:lnTo>
                    <a:pt x="5898" y="10611"/>
                  </a:lnTo>
                  <a:lnTo>
                    <a:pt x="5799" y="10661"/>
                  </a:lnTo>
                  <a:lnTo>
                    <a:pt x="5701" y="10735"/>
                  </a:lnTo>
                  <a:lnTo>
                    <a:pt x="5676" y="10784"/>
                  </a:lnTo>
                  <a:lnTo>
                    <a:pt x="5651" y="10833"/>
                  </a:lnTo>
                  <a:lnTo>
                    <a:pt x="5676" y="10907"/>
                  </a:lnTo>
                  <a:lnTo>
                    <a:pt x="5701" y="10957"/>
                  </a:lnTo>
                  <a:lnTo>
                    <a:pt x="5775" y="11031"/>
                  </a:lnTo>
                  <a:lnTo>
                    <a:pt x="5898" y="11080"/>
                  </a:lnTo>
                  <a:lnTo>
                    <a:pt x="5898" y="11228"/>
                  </a:lnTo>
                  <a:lnTo>
                    <a:pt x="5873" y="11376"/>
                  </a:lnTo>
                  <a:lnTo>
                    <a:pt x="5824" y="11475"/>
                  </a:lnTo>
                  <a:lnTo>
                    <a:pt x="5750" y="11574"/>
                  </a:lnTo>
                  <a:lnTo>
                    <a:pt x="5676" y="11648"/>
                  </a:lnTo>
                  <a:lnTo>
                    <a:pt x="5577" y="11722"/>
                  </a:lnTo>
                  <a:lnTo>
                    <a:pt x="5454" y="11746"/>
                  </a:lnTo>
                  <a:lnTo>
                    <a:pt x="5306" y="11771"/>
                  </a:lnTo>
                  <a:lnTo>
                    <a:pt x="4936" y="11820"/>
                  </a:lnTo>
                  <a:lnTo>
                    <a:pt x="4640" y="11919"/>
                  </a:lnTo>
                  <a:lnTo>
                    <a:pt x="4516" y="11993"/>
                  </a:lnTo>
                  <a:lnTo>
                    <a:pt x="4393" y="12042"/>
                  </a:lnTo>
                  <a:lnTo>
                    <a:pt x="4319" y="12141"/>
                  </a:lnTo>
                  <a:lnTo>
                    <a:pt x="4245" y="12240"/>
                  </a:lnTo>
                  <a:lnTo>
                    <a:pt x="4171" y="12338"/>
                  </a:lnTo>
                  <a:lnTo>
                    <a:pt x="4146" y="12437"/>
                  </a:lnTo>
                  <a:lnTo>
                    <a:pt x="4121" y="12561"/>
                  </a:lnTo>
                  <a:lnTo>
                    <a:pt x="4121" y="12709"/>
                  </a:lnTo>
                  <a:lnTo>
                    <a:pt x="4146" y="12857"/>
                  </a:lnTo>
                  <a:lnTo>
                    <a:pt x="4195" y="13029"/>
                  </a:lnTo>
                  <a:lnTo>
                    <a:pt x="4319" y="13375"/>
                  </a:lnTo>
                  <a:lnTo>
                    <a:pt x="4368" y="13548"/>
                  </a:lnTo>
                  <a:lnTo>
                    <a:pt x="4393" y="13671"/>
                  </a:lnTo>
                  <a:lnTo>
                    <a:pt x="4368" y="13819"/>
                  </a:lnTo>
                  <a:lnTo>
                    <a:pt x="4319" y="13942"/>
                  </a:lnTo>
                  <a:lnTo>
                    <a:pt x="4269" y="14066"/>
                  </a:lnTo>
                  <a:lnTo>
                    <a:pt x="4171" y="14165"/>
                  </a:lnTo>
                  <a:lnTo>
                    <a:pt x="3998" y="14387"/>
                  </a:lnTo>
                  <a:lnTo>
                    <a:pt x="3776" y="14387"/>
                  </a:lnTo>
                  <a:lnTo>
                    <a:pt x="3702" y="14263"/>
                  </a:lnTo>
                  <a:lnTo>
                    <a:pt x="3578" y="14189"/>
                  </a:lnTo>
                  <a:lnTo>
                    <a:pt x="3455" y="14140"/>
                  </a:lnTo>
                  <a:lnTo>
                    <a:pt x="3307" y="14140"/>
                  </a:lnTo>
                  <a:lnTo>
                    <a:pt x="3282" y="14066"/>
                  </a:lnTo>
                  <a:lnTo>
                    <a:pt x="3233" y="13992"/>
                  </a:lnTo>
                  <a:lnTo>
                    <a:pt x="3184" y="13942"/>
                  </a:lnTo>
                  <a:lnTo>
                    <a:pt x="3110" y="13918"/>
                  </a:lnTo>
                  <a:lnTo>
                    <a:pt x="2986" y="13893"/>
                  </a:lnTo>
                  <a:lnTo>
                    <a:pt x="2813" y="13918"/>
                  </a:lnTo>
                  <a:lnTo>
                    <a:pt x="2542" y="13696"/>
                  </a:lnTo>
                  <a:lnTo>
                    <a:pt x="2295" y="13548"/>
                  </a:lnTo>
                  <a:lnTo>
                    <a:pt x="2172" y="13498"/>
                  </a:lnTo>
                  <a:lnTo>
                    <a:pt x="2073" y="13474"/>
                  </a:lnTo>
                  <a:lnTo>
                    <a:pt x="1826" y="13474"/>
                  </a:lnTo>
                  <a:lnTo>
                    <a:pt x="1728" y="13498"/>
                  </a:lnTo>
                  <a:lnTo>
                    <a:pt x="1629" y="13548"/>
                  </a:lnTo>
                  <a:lnTo>
                    <a:pt x="1530" y="13622"/>
                  </a:lnTo>
                  <a:lnTo>
                    <a:pt x="1432" y="13696"/>
                  </a:lnTo>
                  <a:lnTo>
                    <a:pt x="1358" y="13819"/>
                  </a:lnTo>
                  <a:lnTo>
                    <a:pt x="1284" y="13942"/>
                  </a:lnTo>
                  <a:lnTo>
                    <a:pt x="1136" y="14263"/>
                  </a:lnTo>
                  <a:lnTo>
                    <a:pt x="1061" y="14411"/>
                  </a:lnTo>
                  <a:lnTo>
                    <a:pt x="987" y="14535"/>
                  </a:lnTo>
                  <a:lnTo>
                    <a:pt x="913" y="14633"/>
                  </a:lnTo>
                  <a:lnTo>
                    <a:pt x="839" y="14732"/>
                  </a:lnTo>
                  <a:lnTo>
                    <a:pt x="864" y="14979"/>
                  </a:lnTo>
                  <a:lnTo>
                    <a:pt x="913" y="15250"/>
                  </a:lnTo>
                  <a:lnTo>
                    <a:pt x="913" y="15300"/>
                  </a:lnTo>
                  <a:lnTo>
                    <a:pt x="1061" y="15275"/>
                  </a:lnTo>
                  <a:lnTo>
                    <a:pt x="1284" y="15275"/>
                  </a:lnTo>
                  <a:lnTo>
                    <a:pt x="1407" y="15349"/>
                  </a:lnTo>
                  <a:lnTo>
                    <a:pt x="1382" y="16015"/>
                  </a:lnTo>
                  <a:lnTo>
                    <a:pt x="1358" y="16361"/>
                  </a:lnTo>
                  <a:lnTo>
                    <a:pt x="1308" y="16681"/>
                  </a:lnTo>
                  <a:lnTo>
                    <a:pt x="1259" y="16830"/>
                  </a:lnTo>
                  <a:lnTo>
                    <a:pt x="1210" y="16978"/>
                  </a:lnTo>
                  <a:lnTo>
                    <a:pt x="1136" y="17126"/>
                  </a:lnTo>
                  <a:lnTo>
                    <a:pt x="1037" y="17274"/>
                  </a:lnTo>
                  <a:lnTo>
                    <a:pt x="938" y="17397"/>
                  </a:lnTo>
                  <a:lnTo>
                    <a:pt x="790" y="17520"/>
                  </a:lnTo>
                  <a:lnTo>
                    <a:pt x="642" y="17619"/>
                  </a:lnTo>
                  <a:lnTo>
                    <a:pt x="445" y="17718"/>
                  </a:lnTo>
                  <a:lnTo>
                    <a:pt x="469" y="17693"/>
                  </a:lnTo>
                  <a:lnTo>
                    <a:pt x="321" y="17718"/>
                  </a:lnTo>
                  <a:lnTo>
                    <a:pt x="198" y="17718"/>
                  </a:lnTo>
                  <a:lnTo>
                    <a:pt x="99" y="17767"/>
                  </a:lnTo>
                  <a:lnTo>
                    <a:pt x="0" y="17817"/>
                  </a:lnTo>
                  <a:lnTo>
                    <a:pt x="50" y="17965"/>
                  </a:lnTo>
                  <a:lnTo>
                    <a:pt x="99" y="18113"/>
                  </a:lnTo>
                  <a:lnTo>
                    <a:pt x="173" y="18236"/>
                  </a:lnTo>
                  <a:lnTo>
                    <a:pt x="247" y="18310"/>
                  </a:lnTo>
                  <a:lnTo>
                    <a:pt x="321" y="18384"/>
                  </a:lnTo>
                  <a:lnTo>
                    <a:pt x="420" y="18458"/>
                  </a:lnTo>
                  <a:lnTo>
                    <a:pt x="963" y="18310"/>
                  </a:lnTo>
                  <a:lnTo>
                    <a:pt x="1530" y="18236"/>
                  </a:lnTo>
                  <a:lnTo>
                    <a:pt x="2098" y="18162"/>
                  </a:lnTo>
                  <a:lnTo>
                    <a:pt x="2665" y="18137"/>
                  </a:lnTo>
                  <a:lnTo>
                    <a:pt x="3801" y="18063"/>
                  </a:lnTo>
                  <a:lnTo>
                    <a:pt x="4393" y="18014"/>
                  </a:lnTo>
                  <a:lnTo>
                    <a:pt x="4936" y="17940"/>
                  </a:lnTo>
                  <a:lnTo>
                    <a:pt x="5133" y="17915"/>
                  </a:lnTo>
                  <a:lnTo>
                    <a:pt x="5330" y="17915"/>
                  </a:lnTo>
                  <a:lnTo>
                    <a:pt x="5528" y="17940"/>
                  </a:lnTo>
                  <a:lnTo>
                    <a:pt x="5725" y="17940"/>
                  </a:lnTo>
                  <a:lnTo>
                    <a:pt x="5923" y="17915"/>
                  </a:lnTo>
                  <a:lnTo>
                    <a:pt x="6120" y="17841"/>
                  </a:lnTo>
                  <a:lnTo>
                    <a:pt x="6194" y="17792"/>
                  </a:lnTo>
                  <a:lnTo>
                    <a:pt x="6268" y="17718"/>
                  </a:lnTo>
                  <a:lnTo>
                    <a:pt x="6342" y="17644"/>
                  </a:lnTo>
                  <a:lnTo>
                    <a:pt x="6416" y="17520"/>
                  </a:lnTo>
                  <a:lnTo>
                    <a:pt x="6737" y="17323"/>
                  </a:lnTo>
                  <a:lnTo>
                    <a:pt x="7058" y="17101"/>
                  </a:lnTo>
                  <a:lnTo>
                    <a:pt x="7206" y="17002"/>
                  </a:lnTo>
                  <a:lnTo>
                    <a:pt x="7379" y="16928"/>
                  </a:lnTo>
                  <a:lnTo>
                    <a:pt x="7551" y="16879"/>
                  </a:lnTo>
                  <a:lnTo>
                    <a:pt x="7724" y="16854"/>
                  </a:lnTo>
                  <a:lnTo>
                    <a:pt x="7995" y="16854"/>
                  </a:lnTo>
                  <a:lnTo>
                    <a:pt x="8119" y="16904"/>
                  </a:lnTo>
                  <a:lnTo>
                    <a:pt x="8267" y="16953"/>
                  </a:lnTo>
                  <a:lnTo>
                    <a:pt x="9279" y="16879"/>
                  </a:lnTo>
                  <a:lnTo>
                    <a:pt x="10290" y="16805"/>
                  </a:lnTo>
                  <a:lnTo>
                    <a:pt x="10809" y="16756"/>
                  </a:lnTo>
                  <a:lnTo>
                    <a:pt x="11302" y="16706"/>
                  </a:lnTo>
                  <a:lnTo>
                    <a:pt x="11820" y="16632"/>
                  </a:lnTo>
                  <a:lnTo>
                    <a:pt x="12314" y="16509"/>
                  </a:lnTo>
                  <a:lnTo>
                    <a:pt x="15842" y="16237"/>
                  </a:lnTo>
                  <a:lnTo>
                    <a:pt x="20185" y="15867"/>
                  </a:lnTo>
                  <a:lnTo>
                    <a:pt x="24553" y="15472"/>
                  </a:lnTo>
                  <a:lnTo>
                    <a:pt x="25491" y="15374"/>
                  </a:lnTo>
                  <a:lnTo>
                    <a:pt x="26404" y="15250"/>
                  </a:lnTo>
                  <a:lnTo>
                    <a:pt x="28279" y="14954"/>
                  </a:lnTo>
                  <a:lnTo>
                    <a:pt x="28723" y="14806"/>
                  </a:lnTo>
                  <a:lnTo>
                    <a:pt x="29168" y="14633"/>
                  </a:lnTo>
                  <a:lnTo>
                    <a:pt x="29094" y="14535"/>
                  </a:lnTo>
                  <a:lnTo>
                    <a:pt x="29044" y="14411"/>
                  </a:lnTo>
                  <a:lnTo>
                    <a:pt x="28995" y="14288"/>
                  </a:lnTo>
                  <a:lnTo>
                    <a:pt x="28995" y="14189"/>
                  </a:lnTo>
                  <a:lnTo>
                    <a:pt x="29242" y="14090"/>
                  </a:lnTo>
                  <a:lnTo>
                    <a:pt x="29439" y="13844"/>
                  </a:lnTo>
                  <a:lnTo>
                    <a:pt x="29686" y="13646"/>
                  </a:lnTo>
                  <a:lnTo>
                    <a:pt x="29957" y="13449"/>
                  </a:lnTo>
                  <a:lnTo>
                    <a:pt x="30204" y="13252"/>
                  </a:lnTo>
                  <a:lnTo>
                    <a:pt x="30525" y="13029"/>
                  </a:lnTo>
                  <a:lnTo>
                    <a:pt x="30821" y="12758"/>
                  </a:lnTo>
                  <a:lnTo>
                    <a:pt x="31117" y="12487"/>
                  </a:lnTo>
                  <a:lnTo>
                    <a:pt x="31388" y="12215"/>
                  </a:lnTo>
                  <a:lnTo>
                    <a:pt x="31388" y="12190"/>
                  </a:lnTo>
                  <a:lnTo>
                    <a:pt x="31512" y="11894"/>
                  </a:lnTo>
                  <a:lnTo>
                    <a:pt x="31660" y="11623"/>
                  </a:lnTo>
                  <a:lnTo>
                    <a:pt x="31833" y="11351"/>
                  </a:lnTo>
                  <a:lnTo>
                    <a:pt x="32030" y="11105"/>
                  </a:lnTo>
                  <a:lnTo>
                    <a:pt x="32252" y="10858"/>
                  </a:lnTo>
                  <a:lnTo>
                    <a:pt x="32474" y="10636"/>
                  </a:lnTo>
                  <a:lnTo>
                    <a:pt x="32968" y="10216"/>
                  </a:lnTo>
                  <a:lnTo>
                    <a:pt x="32992" y="10192"/>
                  </a:lnTo>
                  <a:lnTo>
                    <a:pt x="33338" y="9896"/>
                  </a:lnTo>
                  <a:lnTo>
                    <a:pt x="33412" y="9822"/>
                  </a:lnTo>
                  <a:lnTo>
                    <a:pt x="33511" y="9698"/>
                  </a:lnTo>
                  <a:lnTo>
                    <a:pt x="33560" y="9649"/>
                  </a:lnTo>
                  <a:lnTo>
                    <a:pt x="33634" y="9624"/>
                  </a:lnTo>
                  <a:lnTo>
                    <a:pt x="34004" y="9229"/>
                  </a:lnTo>
                  <a:lnTo>
                    <a:pt x="34202" y="9032"/>
                  </a:lnTo>
                  <a:lnTo>
                    <a:pt x="34399" y="8859"/>
                  </a:lnTo>
                  <a:lnTo>
                    <a:pt x="34498" y="8760"/>
                  </a:lnTo>
                  <a:lnTo>
                    <a:pt x="34596" y="8637"/>
                  </a:lnTo>
                  <a:lnTo>
                    <a:pt x="34670" y="8538"/>
                  </a:lnTo>
                  <a:lnTo>
                    <a:pt x="34720" y="8415"/>
                  </a:lnTo>
                  <a:lnTo>
                    <a:pt x="34720" y="8267"/>
                  </a:lnTo>
                  <a:lnTo>
                    <a:pt x="34695" y="8193"/>
                  </a:lnTo>
                  <a:lnTo>
                    <a:pt x="34670" y="8119"/>
                  </a:lnTo>
                  <a:lnTo>
                    <a:pt x="34547" y="7995"/>
                  </a:lnTo>
                  <a:lnTo>
                    <a:pt x="34498" y="7946"/>
                  </a:lnTo>
                  <a:lnTo>
                    <a:pt x="34251" y="7798"/>
                  </a:lnTo>
                  <a:lnTo>
                    <a:pt x="34004" y="7650"/>
                  </a:lnTo>
                  <a:lnTo>
                    <a:pt x="33708" y="7502"/>
                  </a:lnTo>
                  <a:lnTo>
                    <a:pt x="33535" y="7428"/>
                  </a:lnTo>
                  <a:lnTo>
                    <a:pt x="33387" y="7305"/>
                  </a:lnTo>
                  <a:lnTo>
                    <a:pt x="33264" y="7231"/>
                  </a:lnTo>
                  <a:lnTo>
                    <a:pt x="33190" y="7156"/>
                  </a:lnTo>
                  <a:lnTo>
                    <a:pt x="33116" y="7082"/>
                  </a:lnTo>
                  <a:lnTo>
                    <a:pt x="33042" y="6984"/>
                  </a:lnTo>
                  <a:lnTo>
                    <a:pt x="32696" y="6614"/>
                  </a:lnTo>
                  <a:lnTo>
                    <a:pt x="32400" y="6219"/>
                  </a:lnTo>
                  <a:lnTo>
                    <a:pt x="32129" y="5799"/>
                  </a:lnTo>
                  <a:lnTo>
                    <a:pt x="31907" y="5330"/>
                  </a:lnTo>
                  <a:lnTo>
                    <a:pt x="31734" y="4862"/>
                  </a:lnTo>
                  <a:lnTo>
                    <a:pt x="31685" y="4615"/>
                  </a:lnTo>
                  <a:lnTo>
                    <a:pt x="31635" y="4368"/>
                  </a:lnTo>
                  <a:lnTo>
                    <a:pt x="31611" y="4121"/>
                  </a:lnTo>
                  <a:lnTo>
                    <a:pt x="31586" y="3875"/>
                  </a:lnTo>
                  <a:lnTo>
                    <a:pt x="31586" y="3628"/>
                  </a:lnTo>
                  <a:lnTo>
                    <a:pt x="31611" y="3406"/>
                  </a:lnTo>
                  <a:lnTo>
                    <a:pt x="31561" y="3258"/>
                  </a:lnTo>
                  <a:lnTo>
                    <a:pt x="31611" y="3110"/>
                  </a:lnTo>
                  <a:lnTo>
                    <a:pt x="31685" y="2962"/>
                  </a:lnTo>
                  <a:lnTo>
                    <a:pt x="31561" y="3011"/>
                  </a:lnTo>
                  <a:lnTo>
                    <a:pt x="31413" y="3036"/>
                  </a:lnTo>
                  <a:lnTo>
                    <a:pt x="30944" y="2690"/>
                  </a:lnTo>
                  <a:lnTo>
                    <a:pt x="30722" y="2542"/>
                  </a:lnTo>
                  <a:lnTo>
                    <a:pt x="30500" y="2345"/>
                  </a:lnTo>
                  <a:lnTo>
                    <a:pt x="30352" y="2221"/>
                  </a:lnTo>
                  <a:lnTo>
                    <a:pt x="30229" y="2098"/>
                  </a:lnTo>
                  <a:lnTo>
                    <a:pt x="30056" y="1900"/>
                  </a:lnTo>
                  <a:lnTo>
                    <a:pt x="29883" y="1777"/>
                  </a:lnTo>
                  <a:lnTo>
                    <a:pt x="29735" y="1703"/>
                  </a:lnTo>
                  <a:lnTo>
                    <a:pt x="29562" y="1678"/>
                  </a:lnTo>
                  <a:lnTo>
                    <a:pt x="29390" y="1678"/>
                  </a:lnTo>
                  <a:lnTo>
                    <a:pt x="29217" y="1728"/>
                  </a:lnTo>
                  <a:lnTo>
                    <a:pt x="28995" y="1826"/>
                  </a:lnTo>
                  <a:lnTo>
                    <a:pt x="28748" y="1950"/>
                  </a:lnTo>
                  <a:lnTo>
                    <a:pt x="28353" y="2123"/>
                  </a:lnTo>
                  <a:lnTo>
                    <a:pt x="27958" y="2295"/>
                  </a:lnTo>
                  <a:lnTo>
                    <a:pt x="27539" y="2443"/>
                  </a:lnTo>
                  <a:lnTo>
                    <a:pt x="27119" y="2542"/>
                  </a:lnTo>
                  <a:lnTo>
                    <a:pt x="26897" y="2567"/>
                  </a:lnTo>
                  <a:lnTo>
                    <a:pt x="26453" y="2567"/>
                  </a:lnTo>
                  <a:lnTo>
                    <a:pt x="26231" y="2517"/>
                  </a:lnTo>
                  <a:lnTo>
                    <a:pt x="26009" y="2468"/>
                  </a:lnTo>
                  <a:lnTo>
                    <a:pt x="25787" y="2394"/>
                  </a:lnTo>
                  <a:lnTo>
                    <a:pt x="25565" y="2295"/>
                  </a:lnTo>
                  <a:lnTo>
                    <a:pt x="25343" y="2147"/>
                  </a:lnTo>
                  <a:lnTo>
                    <a:pt x="25195" y="2073"/>
                  </a:lnTo>
                  <a:lnTo>
                    <a:pt x="25071" y="1999"/>
                  </a:lnTo>
                  <a:lnTo>
                    <a:pt x="24751" y="1900"/>
                  </a:lnTo>
                  <a:lnTo>
                    <a:pt x="24134" y="1703"/>
                  </a:lnTo>
                  <a:lnTo>
                    <a:pt x="23838" y="1604"/>
                  </a:lnTo>
                  <a:lnTo>
                    <a:pt x="23714" y="1530"/>
                  </a:lnTo>
                  <a:lnTo>
                    <a:pt x="23591" y="1432"/>
                  </a:lnTo>
                  <a:lnTo>
                    <a:pt x="23467" y="1333"/>
                  </a:lnTo>
                  <a:lnTo>
                    <a:pt x="23369" y="1210"/>
                  </a:lnTo>
                  <a:lnTo>
                    <a:pt x="23270" y="1061"/>
                  </a:lnTo>
                  <a:lnTo>
                    <a:pt x="23196" y="889"/>
                  </a:lnTo>
                  <a:lnTo>
                    <a:pt x="23196" y="913"/>
                  </a:lnTo>
                  <a:lnTo>
                    <a:pt x="23122" y="765"/>
                  </a:lnTo>
                  <a:lnTo>
                    <a:pt x="23023" y="642"/>
                  </a:lnTo>
                  <a:lnTo>
                    <a:pt x="22974" y="617"/>
                  </a:lnTo>
                  <a:lnTo>
                    <a:pt x="22826" y="617"/>
                  </a:lnTo>
                  <a:lnTo>
                    <a:pt x="22727" y="642"/>
                  </a:lnTo>
                  <a:lnTo>
                    <a:pt x="22752" y="519"/>
                  </a:lnTo>
                  <a:lnTo>
                    <a:pt x="22727" y="469"/>
                  </a:lnTo>
                  <a:lnTo>
                    <a:pt x="22702" y="445"/>
                  </a:lnTo>
                  <a:lnTo>
                    <a:pt x="22604" y="420"/>
                  </a:lnTo>
                  <a:lnTo>
                    <a:pt x="22505" y="420"/>
                  </a:lnTo>
                  <a:lnTo>
                    <a:pt x="22480" y="297"/>
                  </a:lnTo>
                  <a:lnTo>
                    <a:pt x="22431" y="222"/>
                  </a:lnTo>
                  <a:lnTo>
                    <a:pt x="22357" y="198"/>
                  </a:lnTo>
                  <a:lnTo>
                    <a:pt x="22258" y="173"/>
                  </a:lnTo>
                  <a:lnTo>
                    <a:pt x="22234" y="99"/>
                  </a:lnTo>
                  <a:lnTo>
                    <a:pt x="22209" y="50"/>
                  </a:lnTo>
                  <a:lnTo>
                    <a:pt x="22160"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5"/>
            <p:cNvSpPr/>
            <p:nvPr/>
          </p:nvSpPr>
          <p:spPr>
            <a:xfrm>
              <a:off x="6430547" y="2400556"/>
              <a:ext cx="20" cy="20"/>
            </a:xfrm>
            <a:custGeom>
              <a:avLst/>
              <a:gdLst/>
              <a:ahLst/>
              <a:cxnLst/>
              <a:rect l="l" t="t" r="r" b="b"/>
              <a:pathLst>
                <a:path w="1" h="1" extrusionOk="0">
                  <a:moveTo>
                    <a:pt x="0" y="0"/>
                  </a:moveTo>
                  <a:lnTo>
                    <a:pt x="0" y="0"/>
                  </a:lnTo>
                  <a:lnTo>
                    <a:pt x="0" y="0"/>
                  </a:lnTo>
                  <a:lnTo>
                    <a:pt x="0"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5"/>
            <p:cNvSpPr/>
            <p:nvPr/>
          </p:nvSpPr>
          <p:spPr>
            <a:xfrm>
              <a:off x="6425629" y="2410373"/>
              <a:ext cx="20" cy="20"/>
            </a:xfrm>
            <a:custGeom>
              <a:avLst/>
              <a:gdLst/>
              <a:ahLst/>
              <a:cxnLst/>
              <a:rect l="l" t="t" r="r" b="b"/>
              <a:pathLst>
                <a:path w="1" h="1" extrusionOk="0">
                  <a:moveTo>
                    <a:pt x="1" y="1"/>
                  </a:moveTo>
                  <a:lnTo>
                    <a:pt x="1" y="1"/>
                  </a:lnTo>
                  <a:lnTo>
                    <a:pt x="1" y="1"/>
                  </a:lnTo>
                  <a:lnTo>
                    <a:pt x="1"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5"/>
            <p:cNvSpPr/>
            <p:nvPr/>
          </p:nvSpPr>
          <p:spPr>
            <a:xfrm>
              <a:off x="6434968" y="2390720"/>
              <a:ext cx="518" cy="518"/>
            </a:xfrm>
            <a:custGeom>
              <a:avLst/>
              <a:gdLst/>
              <a:ahLst/>
              <a:cxnLst/>
              <a:rect l="l" t="t" r="r" b="b"/>
              <a:pathLst>
                <a:path w="26" h="26" extrusionOk="0">
                  <a:moveTo>
                    <a:pt x="1" y="1"/>
                  </a:moveTo>
                  <a:lnTo>
                    <a:pt x="1" y="25"/>
                  </a:lnTo>
                  <a:lnTo>
                    <a:pt x="25" y="25"/>
                  </a:lnTo>
                  <a:lnTo>
                    <a:pt x="25"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5"/>
            <p:cNvSpPr/>
            <p:nvPr/>
          </p:nvSpPr>
          <p:spPr>
            <a:xfrm>
              <a:off x="6434968" y="2391217"/>
              <a:ext cx="20" cy="20"/>
            </a:xfrm>
            <a:custGeom>
              <a:avLst/>
              <a:gdLst/>
              <a:ahLst/>
              <a:cxnLst/>
              <a:rect l="l" t="t" r="r" b="b"/>
              <a:pathLst>
                <a:path w="1" h="1" extrusionOk="0">
                  <a:moveTo>
                    <a:pt x="1" y="0"/>
                  </a:moveTo>
                  <a:lnTo>
                    <a:pt x="1" y="0"/>
                  </a:lnTo>
                  <a:lnTo>
                    <a:pt x="1" y="0"/>
                  </a:lnTo>
                  <a:lnTo>
                    <a:pt x="1"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5"/>
            <p:cNvSpPr/>
            <p:nvPr/>
          </p:nvSpPr>
          <p:spPr>
            <a:xfrm>
              <a:off x="6378456" y="2338648"/>
              <a:ext cx="518" cy="498"/>
            </a:xfrm>
            <a:custGeom>
              <a:avLst/>
              <a:gdLst/>
              <a:ahLst/>
              <a:cxnLst/>
              <a:rect l="l" t="t" r="r" b="b"/>
              <a:pathLst>
                <a:path w="26" h="25" extrusionOk="0">
                  <a:moveTo>
                    <a:pt x="1" y="0"/>
                  </a:moveTo>
                  <a:lnTo>
                    <a:pt x="1" y="25"/>
                  </a:lnTo>
                  <a:lnTo>
                    <a:pt x="26" y="25"/>
                  </a:lnTo>
                  <a:lnTo>
                    <a:pt x="1"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5"/>
            <p:cNvSpPr/>
            <p:nvPr/>
          </p:nvSpPr>
          <p:spPr>
            <a:xfrm>
              <a:off x="6425629" y="2409895"/>
              <a:ext cx="518" cy="498"/>
            </a:xfrm>
            <a:custGeom>
              <a:avLst/>
              <a:gdLst/>
              <a:ahLst/>
              <a:cxnLst/>
              <a:rect l="l" t="t" r="r" b="b"/>
              <a:pathLst>
                <a:path w="26" h="25" extrusionOk="0">
                  <a:moveTo>
                    <a:pt x="1" y="0"/>
                  </a:moveTo>
                  <a:lnTo>
                    <a:pt x="25" y="0"/>
                  </a:lnTo>
                  <a:lnTo>
                    <a:pt x="25" y="0"/>
                  </a:lnTo>
                  <a:lnTo>
                    <a:pt x="1" y="0"/>
                  </a:lnTo>
                  <a:lnTo>
                    <a:pt x="1" y="0"/>
                  </a:lnTo>
                  <a:lnTo>
                    <a:pt x="1" y="25"/>
                  </a:lnTo>
                  <a:lnTo>
                    <a:pt x="1" y="25"/>
                  </a:lnTo>
                  <a:lnTo>
                    <a:pt x="1" y="0"/>
                  </a:lnTo>
                  <a:lnTo>
                    <a:pt x="1"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5"/>
            <p:cNvSpPr/>
            <p:nvPr/>
          </p:nvSpPr>
          <p:spPr>
            <a:xfrm>
              <a:off x="6430547" y="2400059"/>
              <a:ext cx="20" cy="518"/>
            </a:xfrm>
            <a:custGeom>
              <a:avLst/>
              <a:gdLst/>
              <a:ahLst/>
              <a:cxnLst/>
              <a:rect l="l" t="t" r="r" b="b"/>
              <a:pathLst>
                <a:path w="1" h="26" extrusionOk="0">
                  <a:moveTo>
                    <a:pt x="0" y="1"/>
                  </a:moveTo>
                  <a:lnTo>
                    <a:pt x="0" y="1"/>
                  </a:lnTo>
                  <a:lnTo>
                    <a:pt x="0" y="25"/>
                  </a:lnTo>
                  <a:lnTo>
                    <a:pt x="0" y="25"/>
                  </a:lnTo>
                  <a:lnTo>
                    <a:pt x="0" y="25"/>
                  </a:lnTo>
                  <a:lnTo>
                    <a:pt x="0"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5"/>
            <p:cNvSpPr/>
            <p:nvPr/>
          </p:nvSpPr>
          <p:spPr>
            <a:xfrm>
              <a:off x="6066945" y="2635922"/>
              <a:ext cx="498" cy="498"/>
            </a:xfrm>
            <a:custGeom>
              <a:avLst/>
              <a:gdLst/>
              <a:ahLst/>
              <a:cxnLst/>
              <a:rect l="l" t="t" r="r" b="b"/>
              <a:pathLst>
                <a:path w="25" h="25" extrusionOk="0">
                  <a:moveTo>
                    <a:pt x="0" y="0"/>
                  </a:moveTo>
                  <a:lnTo>
                    <a:pt x="0" y="0"/>
                  </a:lnTo>
                  <a:lnTo>
                    <a:pt x="25" y="25"/>
                  </a:lnTo>
                  <a:lnTo>
                    <a:pt x="25" y="25"/>
                  </a:lnTo>
                  <a:lnTo>
                    <a:pt x="25" y="25"/>
                  </a:lnTo>
                  <a:lnTo>
                    <a:pt x="0"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5"/>
            <p:cNvSpPr/>
            <p:nvPr/>
          </p:nvSpPr>
          <p:spPr>
            <a:xfrm>
              <a:off x="6274792" y="2409398"/>
              <a:ext cx="20" cy="518"/>
            </a:xfrm>
            <a:custGeom>
              <a:avLst/>
              <a:gdLst/>
              <a:ahLst/>
              <a:cxnLst/>
              <a:rect l="l" t="t" r="r" b="b"/>
              <a:pathLst>
                <a:path w="1" h="26" extrusionOk="0">
                  <a:moveTo>
                    <a:pt x="0" y="25"/>
                  </a:moveTo>
                  <a:lnTo>
                    <a:pt x="0" y="25"/>
                  </a:lnTo>
                  <a:lnTo>
                    <a:pt x="0" y="25"/>
                  </a:lnTo>
                  <a:lnTo>
                    <a:pt x="0" y="25"/>
                  </a:lnTo>
                  <a:lnTo>
                    <a:pt x="0" y="0"/>
                  </a:lnTo>
                  <a:lnTo>
                    <a:pt x="0" y="25"/>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5"/>
            <p:cNvSpPr/>
            <p:nvPr/>
          </p:nvSpPr>
          <p:spPr>
            <a:xfrm>
              <a:off x="6251195" y="2419214"/>
              <a:ext cx="20" cy="20"/>
            </a:xfrm>
            <a:custGeom>
              <a:avLst/>
              <a:gdLst/>
              <a:ahLst/>
              <a:cxnLst/>
              <a:rect l="l" t="t" r="r" b="b"/>
              <a:pathLst>
                <a:path w="1" h="1" extrusionOk="0">
                  <a:moveTo>
                    <a:pt x="1" y="1"/>
                  </a:moveTo>
                  <a:lnTo>
                    <a:pt x="1" y="1"/>
                  </a:lnTo>
                  <a:lnTo>
                    <a:pt x="1" y="1"/>
                  </a:lnTo>
                  <a:lnTo>
                    <a:pt x="1" y="1"/>
                  </a:lnTo>
                  <a:lnTo>
                    <a:pt x="1" y="1"/>
                  </a:lnTo>
                  <a:lnTo>
                    <a:pt x="1"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5"/>
            <p:cNvSpPr/>
            <p:nvPr/>
          </p:nvSpPr>
          <p:spPr>
            <a:xfrm>
              <a:off x="6151951" y="2602987"/>
              <a:ext cx="498" cy="518"/>
            </a:xfrm>
            <a:custGeom>
              <a:avLst/>
              <a:gdLst/>
              <a:ahLst/>
              <a:cxnLst/>
              <a:rect l="l" t="t" r="r" b="b"/>
              <a:pathLst>
                <a:path w="25" h="26" extrusionOk="0">
                  <a:moveTo>
                    <a:pt x="0" y="1"/>
                  </a:moveTo>
                  <a:lnTo>
                    <a:pt x="0" y="26"/>
                  </a:lnTo>
                  <a:lnTo>
                    <a:pt x="25"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5"/>
            <p:cNvSpPr/>
            <p:nvPr/>
          </p:nvSpPr>
          <p:spPr>
            <a:xfrm>
              <a:off x="6217782" y="2466387"/>
              <a:ext cx="518" cy="518"/>
            </a:xfrm>
            <a:custGeom>
              <a:avLst/>
              <a:gdLst/>
              <a:ahLst/>
              <a:cxnLst/>
              <a:rect l="l" t="t" r="r" b="b"/>
              <a:pathLst>
                <a:path w="26" h="26" extrusionOk="0">
                  <a:moveTo>
                    <a:pt x="1" y="1"/>
                  </a:moveTo>
                  <a:lnTo>
                    <a:pt x="1" y="1"/>
                  </a:lnTo>
                  <a:lnTo>
                    <a:pt x="25" y="26"/>
                  </a:lnTo>
                  <a:lnTo>
                    <a:pt x="25" y="26"/>
                  </a:lnTo>
                  <a:lnTo>
                    <a:pt x="25" y="26"/>
                  </a:lnTo>
                  <a:lnTo>
                    <a:pt x="1"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5"/>
            <p:cNvSpPr/>
            <p:nvPr/>
          </p:nvSpPr>
          <p:spPr>
            <a:xfrm>
              <a:off x="6335724" y="2352886"/>
              <a:ext cx="498" cy="518"/>
            </a:xfrm>
            <a:custGeom>
              <a:avLst/>
              <a:gdLst/>
              <a:ahLst/>
              <a:cxnLst/>
              <a:rect l="l" t="t" r="r" b="b"/>
              <a:pathLst>
                <a:path w="25" h="26" extrusionOk="0">
                  <a:moveTo>
                    <a:pt x="0" y="1"/>
                  </a:moveTo>
                  <a:lnTo>
                    <a:pt x="0" y="1"/>
                  </a:lnTo>
                  <a:lnTo>
                    <a:pt x="25" y="25"/>
                  </a:lnTo>
                  <a:lnTo>
                    <a:pt x="25" y="25"/>
                  </a:lnTo>
                  <a:lnTo>
                    <a:pt x="25" y="25"/>
                  </a:lnTo>
                  <a:lnTo>
                    <a:pt x="0"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5"/>
            <p:cNvSpPr/>
            <p:nvPr/>
          </p:nvSpPr>
          <p:spPr>
            <a:xfrm>
              <a:off x="6321964" y="2343547"/>
              <a:ext cx="20" cy="518"/>
            </a:xfrm>
            <a:custGeom>
              <a:avLst/>
              <a:gdLst/>
              <a:ahLst/>
              <a:cxnLst/>
              <a:rect l="l" t="t" r="r" b="b"/>
              <a:pathLst>
                <a:path w="1" h="26" extrusionOk="0">
                  <a:moveTo>
                    <a:pt x="0" y="1"/>
                  </a:moveTo>
                  <a:lnTo>
                    <a:pt x="0" y="1"/>
                  </a:lnTo>
                  <a:lnTo>
                    <a:pt x="0" y="26"/>
                  </a:lnTo>
                  <a:lnTo>
                    <a:pt x="0" y="26"/>
                  </a:lnTo>
                  <a:lnTo>
                    <a:pt x="0" y="26"/>
                  </a:lnTo>
                  <a:lnTo>
                    <a:pt x="0"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5"/>
            <p:cNvSpPr/>
            <p:nvPr/>
          </p:nvSpPr>
          <p:spPr>
            <a:xfrm>
              <a:off x="6331283" y="2348465"/>
              <a:ext cx="518" cy="518"/>
            </a:xfrm>
            <a:custGeom>
              <a:avLst/>
              <a:gdLst/>
              <a:ahLst/>
              <a:cxnLst/>
              <a:rect l="l" t="t" r="r" b="b"/>
              <a:pathLst>
                <a:path w="26" h="26" extrusionOk="0">
                  <a:moveTo>
                    <a:pt x="1" y="1"/>
                  </a:moveTo>
                  <a:lnTo>
                    <a:pt x="1" y="25"/>
                  </a:lnTo>
                  <a:lnTo>
                    <a:pt x="26" y="25"/>
                  </a:lnTo>
                  <a:lnTo>
                    <a:pt x="1"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5"/>
            <p:cNvSpPr/>
            <p:nvPr/>
          </p:nvSpPr>
          <p:spPr>
            <a:xfrm>
              <a:off x="6317046" y="2339126"/>
              <a:ext cx="498" cy="518"/>
            </a:xfrm>
            <a:custGeom>
              <a:avLst/>
              <a:gdLst/>
              <a:ahLst/>
              <a:cxnLst/>
              <a:rect l="l" t="t" r="r" b="b"/>
              <a:pathLst>
                <a:path w="25" h="26" extrusionOk="0">
                  <a:moveTo>
                    <a:pt x="0" y="1"/>
                  </a:moveTo>
                  <a:lnTo>
                    <a:pt x="0" y="25"/>
                  </a:lnTo>
                  <a:lnTo>
                    <a:pt x="25"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5"/>
            <p:cNvSpPr/>
            <p:nvPr/>
          </p:nvSpPr>
          <p:spPr>
            <a:xfrm>
              <a:off x="6175528" y="2537156"/>
              <a:ext cx="518" cy="498"/>
            </a:xfrm>
            <a:custGeom>
              <a:avLst/>
              <a:gdLst/>
              <a:ahLst/>
              <a:cxnLst/>
              <a:rect l="l" t="t" r="r" b="b"/>
              <a:pathLst>
                <a:path w="26" h="25" extrusionOk="0">
                  <a:moveTo>
                    <a:pt x="1" y="25"/>
                  </a:moveTo>
                  <a:lnTo>
                    <a:pt x="1" y="25"/>
                  </a:lnTo>
                  <a:lnTo>
                    <a:pt x="25" y="0"/>
                  </a:lnTo>
                  <a:lnTo>
                    <a:pt x="25" y="0"/>
                  </a:lnTo>
                  <a:lnTo>
                    <a:pt x="25" y="0"/>
                  </a:lnTo>
                  <a:lnTo>
                    <a:pt x="1" y="25"/>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5"/>
            <p:cNvSpPr/>
            <p:nvPr/>
          </p:nvSpPr>
          <p:spPr>
            <a:xfrm>
              <a:off x="6029111" y="2650160"/>
              <a:ext cx="498" cy="518"/>
            </a:xfrm>
            <a:custGeom>
              <a:avLst/>
              <a:gdLst/>
              <a:ahLst/>
              <a:cxnLst/>
              <a:rect l="l" t="t" r="r" b="b"/>
              <a:pathLst>
                <a:path w="25" h="26" extrusionOk="0">
                  <a:moveTo>
                    <a:pt x="0" y="1"/>
                  </a:moveTo>
                  <a:lnTo>
                    <a:pt x="0" y="1"/>
                  </a:lnTo>
                  <a:lnTo>
                    <a:pt x="25" y="25"/>
                  </a:lnTo>
                  <a:lnTo>
                    <a:pt x="25" y="25"/>
                  </a:lnTo>
                  <a:lnTo>
                    <a:pt x="25" y="25"/>
                  </a:lnTo>
                  <a:lnTo>
                    <a:pt x="0"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5"/>
            <p:cNvSpPr/>
            <p:nvPr/>
          </p:nvSpPr>
          <p:spPr>
            <a:xfrm>
              <a:off x="6024691" y="2645739"/>
              <a:ext cx="498" cy="518"/>
            </a:xfrm>
            <a:custGeom>
              <a:avLst/>
              <a:gdLst/>
              <a:ahLst/>
              <a:cxnLst/>
              <a:rect l="l" t="t" r="r" b="b"/>
              <a:pathLst>
                <a:path w="25" h="26" extrusionOk="0">
                  <a:moveTo>
                    <a:pt x="0" y="1"/>
                  </a:moveTo>
                  <a:lnTo>
                    <a:pt x="0" y="25"/>
                  </a:lnTo>
                  <a:lnTo>
                    <a:pt x="25"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5"/>
            <p:cNvSpPr/>
            <p:nvPr/>
          </p:nvSpPr>
          <p:spPr>
            <a:xfrm>
              <a:off x="6048267" y="2650160"/>
              <a:ext cx="518" cy="518"/>
            </a:xfrm>
            <a:custGeom>
              <a:avLst/>
              <a:gdLst/>
              <a:ahLst/>
              <a:cxnLst/>
              <a:rect l="l" t="t" r="r" b="b"/>
              <a:pathLst>
                <a:path w="26" h="26" extrusionOk="0">
                  <a:moveTo>
                    <a:pt x="0" y="25"/>
                  </a:moveTo>
                  <a:lnTo>
                    <a:pt x="0" y="25"/>
                  </a:lnTo>
                  <a:lnTo>
                    <a:pt x="0" y="25"/>
                  </a:lnTo>
                  <a:lnTo>
                    <a:pt x="0" y="25"/>
                  </a:lnTo>
                  <a:lnTo>
                    <a:pt x="25" y="1"/>
                  </a:lnTo>
                  <a:lnTo>
                    <a:pt x="0" y="25"/>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5"/>
            <p:cNvSpPr/>
            <p:nvPr/>
          </p:nvSpPr>
          <p:spPr>
            <a:xfrm>
              <a:off x="6161768" y="2588749"/>
              <a:ext cx="20" cy="498"/>
            </a:xfrm>
            <a:custGeom>
              <a:avLst/>
              <a:gdLst/>
              <a:ahLst/>
              <a:cxnLst/>
              <a:rect l="l" t="t" r="r" b="b"/>
              <a:pathLst>
                <a:path w="1" h="25" extrusionOk="0">
                  <a:moveTo>
                    <a:pt x="1" y="25"/>
                  </a:moveTo>
                  <a:lnTo>
                    <a:pt x="1" y="25"/>
                  </a:lnTo>
                  <a:lnTo>
                    <a:pt x="1" y="0"/>
                  </a:lnTo>
                  <a:lnTo>
                    <a:pt x="1" y="0"/>
                  </a:lnTo>
                  <a:lnTo>
                    <a:pt x="1" y="0"/>
                  </a:lnTo>
                  <a:lnTo>
                    <a:pt x="1" y="25"/>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5"/>
            <p:cNvSpPr/>
            <p:nvPr/>
          </p:nvSpPr>
          <p:spPr>
            <a:xfrm>
              <a:off x="6171107" y="2541577"/>
              <a:ext cx="20" cy="518"/>
            </a:xfrm>
            <a:custGeom>
              <a:avLst/>
              <a:gdLst/>
              <a:ahLst/>
              <a:cxnLst/>
              <a:rect l="l" t="t" r="r" b="b"/>
              <a:pathLst>
                <a:path w="1" h="26" extrusionOk="0">
                  <a:moveTo>
                    <a:pt x="1" y="25"/>
                  </a:moveTo>
                  <a:lnTo>
                    <a:pt x="1" y="25"/>
                  </a:lnTo>
                  <a:lnTo>
                    <a:pt x="1" y="25"/>
                  </a:lnTo>
                  <a:lnTo>
                    <a:pt x="1" y="25"/>
                  </a:lnTo>
                  <a:lnTo>
                    <a:pt x="1" y="0"/>
                  </a:lnTo>
                  <a:lnTo>
                    <a:pt x="1" y="25"/>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5"/>
            <p:cNvSpPr/>
            <p:nvPr/>
          </p:nvSpPr>
          <p:spPr>
            <a:xfrm>
              <a:off x="6161270" y="2560733"/>
              <a:ext cx="518" cy="518"/>
            </a:xfrm>
            <a:custGeom>
              <a:avLst/>
              <a:gdLst/>
              <a:ahLst/>
              <a:cxnLst/>
              <a:rect l="l" t="t" r="r" b="b"/>
              <a:pathLst>
                <a:path w="26" h="26" extrusionOk="0">
                  <a:moveTo>
                    <a:pt x="1" y="25"/>
                  </a:moveTo>
                  <a:lnTo>
                    <a:pt x="1" y="25"/>
                  </a:lnTo>
                  <a:lnTo>
                    <a:pt x="26" y="1"/>
                  </a:lnTo>
                  <a:lnTo>
                    <a:pt x="26" y="1"/>
                  </a:lnTo>
                  <a:lnTo>
                    <a:pt x="26" y="1"/>
                  </a:lnTo>
                  <a:lnTo>
                    <a:pt x="1" y="25"/>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5"/>
            <p:cNvSpPr/>
            <p:nvPr/>
          </p:nvSpPr>
          <p:spPr>
            <a:xfrm>
              <a:off x="6345043" y="2357804"/>
              <a:ext cx="518" cy="518"/>
            </a:xfrm>
            <a:custGeom>
              <a:avLst/>
              <a:gdLst/>
              <a:ahLst/>
              <a:cxnLst/>
              <a:rect l="l" t="t" r="r" b="b"/>
              <a:pathLst>
                <a:path w="26" h="26" extrusionOk="0">
                  <a:moveTo>
                    <a:pt x="1" y="0"/>
                  </a:moveTo>
                  <a:lnTo>
                    <a:pt x="1" y="0"/>
                  </a:lnTo>
                  <a:lnTo>
                    <a:pt x="26" y="25"/>
                  </a:lnTo>
                  <a:lnTo>
                    <a:pt x="26" y="25"/>
                  </a:lnTo>
                  <a:lnTo>
                    <a:pt x="26" y="25"/>
                  </a:lnTo>
                  <a:lnTo>
                    <a:pt x="1"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5"/>
            <p:cNvSpPr/>
            <p:nvPr/>
          </p:nvSpPr>
          <p:spPr>
            <a:xfrm>
              <a:off x="6354880" y="2319971"/>
              <a:ext cx="518" cy="518"/>
            </a:xfrm>
            <a:custGeom>
              <a:avLst/>
              <a:gdLst/>
              <a:ahLst/>
              <a:cxnLst/>
              <a:rect l="l" t="t" r="r" b="b"/>
              <a:pathLst>
                <a:path w="26" h="26" extrusionOk="0">
                  <a:moveTo>
                    <a:pt x="0" y="0"/>
                  </a:moveTo>
                  <a:lnTo>
                    <a:pt x="25" y="25"/>
                  </a:lnTo>
                  <a:lnTo>
                    <a:pt x="25"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5"/>
            <p:cNvSpPr/>
            <p:nvPr/>
          </p:nvSpPr>
          <p:spPr>
            <a:xfrm>
              <a:off x="6359798" y="2334228"/>
              <a:ext cx="498" cy="498"/>
            </a:xfrm>
            <a:custGeom>
              <a:avLst/>
              <a:gdLst/>
              <a:ahLst/>
              <a:cxnLst/>
              <a:rect l="l" t="t" r="r" b="b"/>
              <a:pathLst>
                <a:path w="25" h="25" extrusionOk="0">
                  <a:moveTo>
                    <a:pt x="0" y="0"/>
                  </a:moveTo>
                  <a:lnTo>
                    <a:pt x="0" y="25"/>
                  </a:lnTo>
                  <a:lnTo>
                    <a:pt x="25"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5"/>
            <p:cNvSpPr/>
            <p:nvPr/>
          </p:nvSpPr>
          <p:spPr>
            <a:xfrm>
              <a:off x="6284131" y="2319971"/>
              <a:ext cx="0" cy="518"/>
            </a:xfrm>
            <a:custGeom>
              <a:avLst/>
              <a:gdLst/>
              <a:ahLst/>
              <a:cxnLst/>
              <a:rect l="l" t="t" r="r" b="b"/>
              <a:pathLst>
                <a:path h="26" extrusionOk="0">
                  <a:moveTo>
                    <a:pt x="0" y="0"/>
                  </a:moveTo>
                  <a:lnTo>
                    <a:pt x="0" y="0"/>
                  </a:lnTo>
                  <a:lnTo>
                    <a:pt x="0" y="0"/>
                  </a:lnTo>
                  <a:lnTo>
                    <a:pt x="0" y="0"/>
                  </a:lnTo>
                  <a:lnTo>
                    <a:pt x="0" y="25"/>
                  </a:lnTo>
                  <a:lnTo>
                    <a:pt x="0"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5"/>
            <p:cNvSpPr/>
            <p:nvPr/>
          </p:nvSpPr>
          <p:spPr>
            <a:xfrm>
              <a:off x="6345541" y="2315052"/>
              <a:ext cx="518" cy="518"/>
            </a:xfrm>
            <a:custGeom>
              <a:avLst/>
              <a:gdLst/>
              <a:ahLst/>
              <a:cxnLst/>
              <a:rect l="l" t="t" r="r" b="b"/>
              <a:pathLst>
                <a:path w="26" h="26" extrusionOk="0">
                  <a:moveTo>
                    <a:pt x="1" y="1"/>
                  </a:moveTo>
                  <a:lnTo>
                    <a:pt x="25" y="25"/>
                  </a:lnTo>
                  <a:lnTo>
                    <a:pt x="1" y="1"/>
                  </a:lnTo>
                  <a:lnTo>
                    <a:pt x="1"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5"/>
            <p:cNvSpPr/>
            <p:nvPr/>
          </p:nvSpPr>
          <p:spPr>
            <a:xfrm>
              <a:off x="6208443" y="2367143"/>
              <a:ext cx="518" cy="498"/>
            </a:xfrm>
            <a:custGeom>
              <a:avLst/>
              <a:gdLst/>
              <a:ahLst/>
              <a:cxnLst/>
              <a:rect l="l" t="t" r="r" b="b"/>
              <a:pathLst>
                <a:path w="26" h="25" extrusionOk="0">
                  <a:moveTo>
                    <a:pt x="26" y="0"/>
                  </a:moveTo>
                  <a:lnTo>
                    <a:pt x="26" y="0"/>
                  </a:lnTo>
                  <a:lnTo>
                    <a:pt x="26" y="0"/>
                  </a:lnTo>
                  <a:lnTo>
                    <a:pt x="26" y="0"/>
                  </a:lnTo>
                  <a:lnTo>
                    <a:pt x="1" y="25"/>
                  </a:lnTo>
                  <a:lnTo>
                    <a:pt x="26"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5"/>
            <p:cNvSpPr/>
            <p:nvPr/>
          </p:nvSpPr>
          <p:spPr>
            <a:xfrm>
              <a:off x="6345541" y="2315052"/>
              <a:ext cx="518" cy="518"/>
            </a:xfrm>
            <a:custGeom>
              <a:avLst/>
              <a:gdLst/>
              <a:ahLst/>
              <a:cxnLst/>
              <a:rect l="l" t="t" r="r" b="b"/>
              <a:pathLst>
                <a:path w="26" h="26" extrusionOk="0">
                  <a:moveTo>
                    <a:pt x="1" y="1"/>
                  </a:moveTo>
                  <a:lnTo>
                    <a:pt x="25" y="25"/>
                  </a:lnTo>
                  <a:lnTo>
                    <a:pt x="25"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5"/>
            <p:cNvSpPr/>
            <p:nvPr/>
          </p:nvSpPr>
          <p:spPr>
            <a:xfrm>
              <a:off x="6585825" y="2456570"/>
              <a:ext cx="498" cy="518"/>
            </a:xfrm>
            <a:custGeom>
              <a:avLst/>
              <a:gdLst/>
              <a:ahLst/>
              <a:cxnLst/>
              <a:rect l="l" t="t" r="r" b="b"/>
              <a:pathLst>
                <a:path w="25" h="26" extrusionOk="0">
                  <a:moveTo>
                    <a:pt x="0" y="25"/>
                  </a:moveTo>
                  <a:lnTo>
                    <a:pt x="0" y="25"/>
                  </a:lnTo>
                  <a:lnTo>
                    <a:pt x="25" y="0"/>
                  </a:lnTo>
                  <a:lnTo>
                    <a:pt x="25" y="0"/>
                  </a:lnTo>
                  <a:lnTo>
                    <a:pt x="0" y="25"/>
                  </a:lnTo>
                  <a:lnTo>
                    <a:pt x="0" y="25"/>
                  </a:lnTo>
                  <a:lnTo>
                    <a:pt x="0" y="25"/>
                  </a:lnTo>
                  <a:lnTo>
                    <a:pt x="0" y="25"/>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5"/>
            <p:cNvSpPr/>
            <p:nvPr/>
          </p:nvSpPr>
          <p:spPr>
            <a:xfrm>
              <a:off x="5460112" y="1678250"/>
              <a:ext cx="3445" cy="3465"/>
            </a:xfrm>
            <a:custGeom>
              <a:avLst/>
              <a:gdLst/>
              <a:ahLst/>
              <a:cxnLst/>
              <a:rect l="l" t="t" r="r" b="b"/>
              <a:pathLst>
                <a:path w="173" h="174" extrusionOk="0">
                  <a:moveTo>
                    <a:pt x="173" y="0"/>
                  </a:moveTo>
                  <a:lnTo>
                    <a:pt x="0" y="74"/>
                  </a:lnTo>
                  <a:lnTo>
                    <a:pt x="74" y="173"/>
                  </a:lnTo>
                  <a:lnTo>
                    <a:pt x="173" y="25"/>
                  </a:lnTo>
                  <a:lnTo>
                    <a:pt x="173" y="0"/>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5"/>
            <p:cNvSpPr/>
            <p:nvPr/>
          </p:nvSpPr>
          <p:spPr>
            <a:xfrm>
              <a:off x="5926403" y="2219233"/>
              <a:ext cx="442735" cy="436363"/>
            </a:xfrm>
            <a:custGeom>
              <a:avLst/>
              <a:gdLst/>
              <a:ahLst/>
              <a:cxnLst/>
              <a:rect l="l" t="t" r="r" b="b"/>
              <a:pathLst>
                <a:path w="22234" h="21914" extrusionOk="0">
                  <a:moveTo>
                    <a:pt x="7330" y="1"/>
                  </a:moveTo>
                  <a:lnTo>
                    <a:pt x="7256" y="25"/>
                  </a:lnTo>
                  <a:lnTo>
                    <a:pt x="7182" y="75"/>
                  </a:lnTo>
                  <a:lnTo>
                    <a:pt x="7108" y="124"/>
                  </a:lnTo>
                  <a:lnTo>
                    <a:pt x="7083" y="149"/>
                  </a:lnTo>
                  <a:lnTo>
                    <a:pt x="7009" y="568"/>
                  </a:lnTo>
                  <a:lnTo>
                    <a:pt x="6935" y="988"/>
                  </a:lnTo>
                  <a:lnTo>
                    <a:pt x="6885" y="1087"/>
                  </a:lnTo>
                  <a:lnTo>
                    <a:pt x="6811" y="1210"/>
                  </a:lnTo>
                  <a:lnTo>
                    <a:pt x="6836" y="2098"/>
                  </a:lnTo>
                  <a:lnTo>
                    <a:pt x="6935" y="2197"/>
                  </a:lnTo>
                  <a:lnTo>
                    <a:pt x="7009" y="2296"/>
                  </a:lnTo>
                  <a:lnTo>
                    <a:pt x="7058" y="2394"/>
                  </a:lnTo>
                  <a:lnTo>
                    <a:pt x="7108" y="2518"/>
                  </a:lnTo>
                  <a:lnTo>
                    <a:pt x="7132" y="2740"/>
                  </a:lnTo>
                  <a:lnTo>
                    <a:pt x="7157" y="2987"/>
                  </a:lnTo>
                  <a:lnTo>
                    <a:pt x="7132" y="3233"/>
                  </a:lnTo>
                  <a:lnTo>
                    <a:pt x="7157" y="3480"/>
                  </a:lnTo>
                  <a:lnTo>
                    <a:pt x="7206" y="3702"/>
                  </a:lnTo>
                  <a:lnTo>
                    <a:pt x="7256" y="3801"/>
                  </a:lnTo>
                  <a:lnTo>
                    <a:pt x="7305" y="3900"/>
                  </a:lnTo>
                  <a:lnTo>
                    <a:pt x="7083" y="5257"/>
                  </a:lnTo>
                  <a:lnTo>
                    <a:pt x="7009" y="5701"/>
                  </a:lnTo>
                  <a:lnTo>
                    <a:pt x="6984" y="5923"/>
                  </a:lnTo>
                  <a:lnTo>
                    <a:pt x="6910" y="6145"/>
                  </a:lnTo>
                  <a:lnTo>
                    <a:pt x="6836" y="6367"/>
                  </a:lnTo>
                  <a:lnTo>
                    <a:pt x="6713" y="6589"/>
                  </a:lnTo>
                  <a:lnTo>
                    <a:pt x="6589" y="6811"/>
                  </a:lnTo>
                  <a:lnTo>
                    <a:pt x="6441" y="7033"/>
                  </a:lnTo>
                  <a:lnTo>
                    <a:pt x="6269" y="7256"/>
                  </a:lnTo>
                  <a:lnTo>
                    <a:pt x="6096" y="7453"/>
                  </a:lnTo>
                  <a:lnTo>
                    <a:pt x="5898" y="7650"/>
                  </a:lnTo>
                  <a:lnTo>
                    <a:pt x="5701" y="7823"/>
                  </a:lnTo>
                  <a:lnTo>
                    <a:pt x="5504" y="7971"/>
                  </a:lnTo>
                  <a:lnTo>
                    <a:pt x="5281" y="8119"/>
                  </a:lnTo>
                  <a:lnTo>
                    <a:pt x="5059" y="8243"/>
                  </a:lnTo>
                  <a:lnTo>
                    <a:pt x="4837" y="8341"/>
                  </a:lnTo>
                  <a:lnTo>
                    <a:pt x="4615" y="8415"/>
                  </a:lnTo>
                  <a:lnTo>
                    <a:pt x="4418" y="8489"/>
                  </a:lnTo>
                  <a:lnTo>
                    <a:pt x="4048" y="8687"/>
                  </a:lnTo>
                  <a:lnTo>
                    <a:pt x="4023" y="8761"/>
                  </a:lnTo>
                  <a:lnTo>
                    <a:pt x="3900" y="8810"/>
                  </a:lnTo>
                  <a:lnTo>
                    <a:pt x="3801" y="8909"/>
                  </a:lnTo>
                  <a:lnTo>
                    <a:pt x="3702" y="8983"/>
                  </a:lnTo>
                  <a:lnTo>
                    <a:pt x="3628" y="9082"/>
                  </a:lnTo>
                  <a:lnTo>
                    <a:pt x="3579" y="9205"/>
                  </a:lnTo>
                  <a:lnTo>
                    <a:pt x="3554" y="9304"/>
                  </a:lnTo>
                  <a:lnTo>
                    <a:pt x="3529" y="9452"/>
                  </a:lnTo>
                  <a:lnTo>
                    <a:pt x="3505" y="9575"/>
                  </a:lnTo>
                  <a:lnTo>
                    <a:pt x="3381" y="9723"/>
                  </a:lnTo>
                  <a:lnTo>
                    <a:pt x="3283" y="9847"/>
                  </a:lnTo>
                  <a:lnTo>
                    <a:pt x="3184" y="9995"/>
                  </a:lnTo>
                  <a:lnTo>
                    <a:pt x="3135" y="10167"/>
                  </a:lnTo>
                  <a:lnTo>
                    <a:pt x="3085" y="10315"/>
                  </a:lnTo>
                  <a:lnTo>
                    <a:pt x="3085" y="10488"/>
                  </a:lnTo>
                  <a:lnTo>
                    <a:pt x="3085" y="10686"/>
                  </a:lnTo>
                  <a:lnTo>
                    <a:pt x="3135" y="10883"/>
                  </a:lnTo>
                  <a:lnTo>
                    <a:pt x="3159" y="11056"/>
                  </a:lnTo>
                  <a:lnTo>
                    <a:pt x="3159" y="11204"/>
                  </a:lnTo>
                  <a:lnTo>
                    <a:pt x="3110" y="11278"/>
                  </a:lnTo>
                  <a:lnTo>
                    <a:pt x="3036" y="11327"/>
                  </a:lnTo>
                  <a:lnTo>
                    <a:pt x="2937" y="11352"/>
                  </a:lnTo>
                  <a:lnTo>
                    <a:pt x="2839" y="11327"/>
                  </a:lnTo>
                  <a:lnTo>
                    <a:pt x="2715" y="11278"/>
                  </a:lnTo>
                  <a:lnTo>
                    <a:pt x="2567" y="11228"/>
                  </a:lnTo>
                  <a:lnTo>
                    <a:pt x="2592" y="11228"/>
                  </a:lnTo>
                  <a:lnTo>
                    <a:pt x="2394" y="11080"/>
                  </a:lnTo>
                  <a:lnTo>
                    <a:pt x="2246" y="11006"/>
                  </a:lnTo>
                  <a:lnTo>
                    <a:pt x="2098" y="11006"/>
                  </a:lnTo>
                  <a:lnTo>
                    <a:pt x="2000" y="11056"/>
                  </a:lnTo>
                  <a:lnTo>
                    <a:pt x="1901" y="11154"/>
                  </a:lnTo>
                  <a:lnTo>
                    <a:pt x="1802" y="11278"/>
                  </a:lnTo>
                  <a:lnTo>
                    <a:pt x="1629" y="11599"/>
                  </a:lnTo>
                  <a:lnTo>
                    <a:pt x="1580" y="11747"/>
                  </a:lnTo>
                  <a:lnTo>
                    <a:pt x="1531" y="11895"/>
                  </a:lnTo>
                  <a:lnTo>
                    <a:pt x="1457" y="12215"/>
                  </a:lnTo>
                  <a:lnTo>
                    <a:pt x="1457" y="12512"/>
                  </a:lnTo>
                  <a:lnTo>
                    <a:pt x="1457" y="12832"/>
                  </a:lnTo>
                  <a:lnTo>
                    <a:pt x="1481" y="13153"/>
                  </a:lnTo>
                  <a:lnTo>
                    <a:pt x="1481" y="13449"/>
                  </a:lnTo>
                  <a:lnTo>
                    <a:pt x="1457" y="13770"/>
                  </a:lnTo>
                  <a:lnTo>
                    <a:pt x="1383" y="14066"/>
                  </a:lnTo>
                  <a:lnTo>
                    <a:pt x="1259" y="14116"/>
                  </a:lnTo>
                  <a:lnTo>
                    <a:pt x="1161" y="14165"/>
                  </a:lnTo>
                  <a:lnTo>
                    <a:pt x="1062" y="14239"/>
                  </a:lnTo>
                  <a:lnTo>
                    <a:pt x="988" y="14313"/>
                  </a:lnTo>
                  <a:lnTo>
                    <a:pt x="938" y="14412"/>
                  </a:lnTo>
                  <a:lnTo>
                    <a:pt x="914" y="14510"/>
                  </a:lnTo>
                  <a:lnTo>
                    <a:pt x="889" y="14634"/>
                  </a:lnTo>
                  <a:lnTo>
                    <a:pt x="914" y="14757"/>
                  </a:lnTo>
                  <a:lnTo>
                    <a:pt x="716" y="14757"/>
                  </a:lnTo>
                  <a:lnTo>
                    <a:pt x="519" y="14782"/>
                  </a:lnTo>
                  <a:lnTo>
                    <a:pt x="346" y="14856"/>
                  </a:lnTo>
                  <a:lnTo>
                    <a:pt x="174" y="14955"/>
                  </a:lnTo>
                  <a:lnTo>
                    <a:pt x="100" y="15103"/>
                  </a:lnTo>
                  <a:lnTo>
                    <a:pt x="50" y="15251"/>
                  </a:lnTo>
                  <a:lnTo>
                    <a:pt x="25" y="15349"/>
                  </a:lnTo>
                  <a:lnTo>
                    <a:pt x="1" y="15720"/>
                  </a:lnTo>
                  <a:lnTo>
                    <a:pt x="1" y="16114"/>
                  </a:lnTo>
                  <a:lnTo>
                    <a:pt x="50" y="16460"/>
                  </a:lnTo>
                  <a:lnTo>
                    <a:pt x="100" y="16805"/>
                  </a:lnTo>
                  <a:lnTo>
                    <a:pt x="198" y="17151"/>
                  </a:lnTo>
                  <a:lnTo>
                    <a:pt x="322" y="17472"/>
                  </a:lnTo>
                  <a:lnTo>
                    <a:pt x="445" y="17792"/>
                  </a:lnTo>
                  <a:lnTo>
                    <a:pt x="618" y="18113"/>
                  </a:lnTo>
                  <a:lnTo>
                    <a:pt x="790" y="18409"/>
                  </a:lnTo>
                  <a:lnTo>
                    <a:pt x="988" y="18705"/>
                  </a:lnTo>
                  <a:lnTo>
                    <a:pt x="1210" y="18977"/>
                  </a:lnTo>
                  <a:lnTo>
                    <a:pt x="1457" y="19248"/>
                  </a:lnTo>
                  <a:lnTo>
                    <a:pt x="1950" y="19766"/>
                  </a:lnTo>
                  <a:lnTo>
                    <a:pt x="2493" y="20260"/>
                  </a:lnTo>
                  <a:lnTo>
                    <a:pt x="3011" y="20655"/>
                  </a:lnTo>
                  <a:lnTo>
                    <a:pt x="3357" y="20902"/>
                  </a:lnTo>
                  <a:lnTo>
                    <a:pt x="3752" y="21148"/>
                  </a:lnTo>
                  <a:lnTo>
                    <a:pt x="4171" y="21395"/>
                  </a:lnTo>
                  <a:lnTo>
                    <a:pt x="4591" y="21592"/>
                  </a:lnTo>
                  <a:lnTo>
                    <a:pt x="5010" y="21740"/>
                  </a:lnTo>
                  <a:lnTo>
                    <a:pt x="5232" y="21790"/>
                  </a:lnTo>
                  <a:lnTo>
                    <a:pt x="5430" y="21839"/>
                  </a:lnTo>
                  <a:lnTo>
                    <a:pt x="5578" y="21889"/>
                  </a:lnTo>
                  <a:lnTo>
                    <a:pt x="5726" y="21913"/>
                  </a:lnTo>
                  <a:lnTo>
                    <a:pt x="5874" y="21864"/>
                  </a:lnTo>
                  <a:lnTo>
                    <a:pt x="6046" y="21765"/>
                  </a:lnTo>
                  <a:lnTo>
                    <a:pt x="6195" y="21666"/>
                  </a:lnTo>
                  <a:lnTo>
                    <a:pt x="6343" y="21691"/>
                  </a:lnTo>
                  <a:lnTo>
                    <a:pt x="6441" y="21642"/>
                  </a:lnTo>
                  <a:lnTo>
                    <a:pt x="6540" y="21543"/>
                  </a:lnTo>
                  <a:lnTo>
                    <a:pt x="6613" y="21397"/>
                  </a:lnTo>
                  <a:lnTo>
                    <a:pt x="7083" y="20951"/>
                  </a:lnTo>
                  <a:lnTo>
                    <a:pt x="7231" y="21148"/>
                  </a:lnTo>
                  <a:lnTo>
                    <a:pt x="7305" y="21247"/>
                  </a:lnTo>
                  <a:lnTo>
                    <a:pt x="7404" y="21321"/>
                  </a:lnTo>
                  <a:lnTo>
                    <a:pt x="7478" y="21370"/>
                  </a:lnTo>
                  <a:lnTo>
                    <a:pt x="7601" y="21370"/>
                  </a:lnTo>
                  <a:lnTo>
                    <a:pt x="7724" y="21321"/>
                  </a:lnTo>
                  <a:lnTo>
                    <a:pt x="7872" y="21198"/>
                  </a:lnTo>
                  <a:lnTo>
                    <a:pt x="8144" y="21173"/>
                  </a:lnTo>
                  <a:lnTo>
                    <a:pt x="8415" y="21124"/>
                  </a:lnTo>
                  <a:lnTo>
                    <a:pt x="8662" y="21050"/>
                  </a:lnTo>
                  <a:lnTo>
                    <a:pt x="8761" y="20976"/>
                  </a:lnTo>
                  <a:lnTo>
                    <a:pt x="8860" y="20902"/>
                  </a:lnTo>
                  <a:lnTo>
                    <a:pt x="8934" y="20803"/>
                  </a:lnTo>
                  <a:lnTo>
                    <a:pt x="9082" y="20581"/>
                  </a:lnTo>
                  <a:lnTo>
                    <a:pt x="9254" y="20383"/>
                  </a:lnTo>
                  <a:lnTo>
                    <a:pt x="9452" y="20235"/>
                  </a:lnTo>
                  <a:lnTo>
                    <a:pt x="9649" y="20087"/>
                  </a:lnTo>
                  <a:lnTo>
                    <a:pt x="9847" y="19964"/>
                  </a:lnTo>
                  <a:lnTo>
                    <a:pt x="10069" y="19865"/>
                  </a:lnTo>
                  <a:lnTo>
                    <a:pt x="10538" y="19692"/>
                  </a:lnTo>
                  <a:lnTo>
                    <a:pt x="10760" y="19643"/>
                  </a:lnTo>
                  <a:lnTo>
                    <a:pt x="10982" y="19594"/>
                  </a:lnTo>
                  <a:lnTo>
                    <a:pt x="11179" y="19495"/>
                  </a:lnTo>
                  <a:lnTo>
                    <a:pt x="11376" y="19396"/>
                  </a:lnTo>
                  <a:lnTo>
                    <a:pt x="11525" y="19273"/>
                  </a:lnTo>
                  <a:lnTo>
                    <a:pt x="11648" y="19149"/>
                  </a:lnTo>
                  <a:lnTo>
                    <a:pt x="11722" y="19026"/>
                  </a:lnTo>
                  <a:lnTo>
                    <a:pt x="11771" y="18903"/>
                  </a:lnTo>
                  <a:lnTo>
                    <a:pt x="11821" y="18829"/>
                  </a:lnTo>
                  <a:lnTo>
                    <a:pt x="11845" y="18755"/>
                  </a:lnTo>
                  <a:lnTo>
                    <a:pt x="11845" y="18656"/>
                  </a:lnTo>
                  <a:lnTo>
                    <a:pt x="11821" y="18557"/>
                  </a:lnTo>
                  <a:lnTo>
                    <a:pt x="11919" y="18434"/>
                  </a:lnTo>
                  <a:lnTo>
                    <a:pt x="11944" y="18311"/>
                  </a:lnTo>
                  <a:lnTo>
                    <a:pt x="11969" y="18187"/>
                  </a:lnTo>
                  <a:lnTo>
                    <a:pt x="11944" y="18039"/>
                  </a:lnTo>
                  <a:lnTo>
                    <a:pt x="11870" y="17792"/>
                  </a:lnTo>
                  <a:lnTo>
                    <a:pt x="11796" y="17521"/>
                  </a:lnTo>
                  <a:lnTo>
                    <a:pt x="11870" y="17274"/>
                  </a:lnTo>
                  <a:lnTo>
                    <a:pt x="11944" y="17027"/>
                  </a:lnTo>
                  <a:lnTo>
                    <a:pt x="12092" y="16879"/>
                  </a:lnTo>
                  <a:lnTo>
                    <a:pt x="12191" y="16707"/>
                  </a:lnTo>
                  <a:lnTo>
                    <a:pt x="12265" y="16534"/>
                  </a:lnTo>
                  <a:lnTo>
                    <a:pt x="12290" y="16312"/>
                  </a:lnTo>
                  <a:lnTo>
                    <a:pt x="12339" y="16213"/>
                  </a:lnTo>
                  <a:lnTo>
                    <a:pt x="12438" y="16188"/>
                  </a:lnTo>
                  <a:lnTo>
                    <a:pt x="12487" y="16139"/>
                  </a:lnTo>
                  <a:lnTo>
                    <a:pt x="12512" y="16065"/>
                  </a:lnTo>
                  <a:lnTo>
                    <a:pt x="12536" y="15966"/>
                  </a:lnTo>
                  <a:lnTo>
                    <a:pt x="12635" y="15843"/>
                  </a:lnTo>
                  <a:lnTo>
                    <a:pt x="12734" y="15720"/>
                  </a:lnTo>
                  <a:lnTo>
                    <a:pt x="12783" y="15571"/>
                  </a:lnTo>
                  <a:lnTo>
                    <a:pt x="12857" y="15423"/>
                  </a:lnTo>
                  <a:lnTo>
                    <a:pt x="12931" y="15127"/>
                  </a:lnTo>
                  <a:lnTo>
                    <a:pt x="13005" y="14831"/>
                  </a:lnTo>
                  <a:lnTo>
                    <a:pt x="13079" y="14535"/>
                  </a:lnTo>
                  <a:lnTo>
                    <a:pt x="13153" y="14264"/>
                  </a:lnTo>
                  <a:lnTo>
                    <a:pt x="13277" y="13696"/>
                  </a:lnTo>
                  <a:lnTo>
                    <a:pt x="13375" y="13474"/>
                  </a:lnTo>
                  <a:lnTo>
                    <a:pt x="13499" y="13252"/>
                  </a:lnTo>
                  <a:lnTo>
                    <a:pt x="13647" y="13054"/>
                  </a:lnTo>
                  <a:lnTo>
                    <a:pt x="13819" y="12906"/>
                  </a:lnTo>
                  <a:lnTo>
                    <a:pt x="13992" y="12808"/>
                  </a:lnTo>
                  <a:lnTo>
                    <a:pt x="14165" y="12758"/>
                  </a:lnTo>
                  <a:lnTo>
                    <a:pt x="14338" y="12734"/>
                  </a:lnTo>
                  <a:lnTo>
                    <a:pt x="14732" y="12734"/>
                  </a:lnTo>
                  <a:lnTo>
                    <a:pt x="14905" y="12709"/>
                  </a:lnTo>
                  <a:lnTo>
                    <a:pt x="15029" y="12783"/>
                  </a:lnTo>
                  <a:lnTo>
                    <a:pt x="15152" y="12808"/>
                  </a:lnTo>
                  <a:lnTo>
                    <a:pt x="15251" y="12808"/>
                  </a:lnTo>
                  <a:lnTo>
                    <a:pt x="15349" y="12758"/>
                  </a:lnTo>
                  <a:lnTo>
                    <a:pt x="15473" y="12684"/>
                  </a:lnTo>
                  <a:lnTo>
                    <a:pt x="15547" y="12586"/>
                  </a:lnTo>
                  <a:lnTo>
                    <a:pt x="15645" y="12438"/>
                  </a:lnTo>
                  <a:lnTo>
                    <a:pt x="15719" y="12240"/>
                  </a:lnTo>
                  <a:lnTo>
                    <a:pt x="15892" y="11771"/>
                  </a:lnTo>
                  <a:lnTo>
                    <a:pt x="16262" y="10932"/>
                  </a:lnTo>
                  <a:lnTo>
                    <a:pt x="16386" y="10710"/>
                  </a:lnTo>
                  <a:lnTo>
                    <a:pt x="16509" y="10562"/>
                  </a:lnTo>
                  <a:lnTo>
                    <a:pt x="16633" y="10488"/>
                  </a:lnTo>
                  <a:lnTo>
                    <a:pt x="16731" y="10439"/>
                  </a:lnTo>
                  <a:lnTo>
                    <a:pt x="17003" y="10414"/>
                  </a:lnTo>
                  <a:lnTo>
                    <a:pt x="17151" y="10365"/>
                  </a:lnTo>
                  <a:lnTo>
                    <a:pt x="17348" y="10291"/>
                  </a:lnTo>
                  <a:lnTo>
                    <a:pt x="17496" y="10167"/>
                  </a:lnTo>
                  <a:lnTo>
                    <a:pt x="17644" y="10019"/>
                  </a:lnTo>
                  <a:lnTo>
                    <a:pt x="17768" y="9847"/>
                  </a:lnTo>
                  <a:lnTo>
                    <a:pt x="17891" y="9624"/>
                  </a:lnTo>
                  <a:lnTo>
                    <a:pt x="17990" y="9427"/>
                  </a:lnTo>
                  <a:lnTo>
                    <a:pt x="18064" y="9205"/>
                  </a:lnTo>
                  <a:lnTo>
                    <a:pt x="18212" y="8736"/>
                  </a:lnTo>
                  <a:lnTo>
                    <a:pt x="18310" y="8613"/>
                  </a:lnTo>
                  <a:lnTo>
                    <a:pt x="18385" y="8489"/>
                  </a:lnTo>
                  <a:lnTo>
                    <a:pt x="18434" y="8341"/>
                  </a:lnTo>
                  <a:lnTo>
                    <a:pt x="18434" y="8193"/>
                  </a:lnTo>
                  <a:lnTo>
                    <a:pt x="18459" y="7848"/>
                  </a:lnTo>
                  <a:lnTo>
                    <a:pt x="18508" y="7527"/>
                  </a:lnTo>
                  <a:lnTo>
                    <a:pt x="18582" y="7206"/>
                  </a:lnTo>
                  <a:lnTo>
                    <a:pt x="18656" y="6885"/>
                  </a:lnTo>
                  <a:lnTo>
                    <a:pt x="18705" y="6737"/>
                  </a:lnTo>
                  <a:lnTo>
                    <a:pt x="18779" y="6589"/>
                  </a:lnTo>
                  <a:lnTo>
                    <a:pt x="18878" y="6491"/>
                  </a:lnTo>
                  <a:lnTo>
                    <a:pt x="18977" y="6392"/>
                  </a:lnTo>
                  <a:lnTo>
                    <a:pt x="19075" y="6343"/>
                  </a:lnTo>
                  <a:lnTo>
                    <a:pt x="19199" y="6343"/>
                  </a:lnTo>
                  <a:lnTo>
                    <a:pt x="19322" y="6367"/>
                  </a:lnTo>
                  <a:lnTo>
                    <a:pt x="19470" y="6441"/>
                  </a:lnTo>
                  <a:lnTo>
                    <a:pt x="19840" y="6639"/>
                  </a:lnTo>
                  <a:lnTo>
                    <a:pt x="20186" y="6836"/>
                  </a:lnTo>
                  <a:lnTo>
                    <a:pt x="20556" y="7009"/>
                  </a:lnTo>
                  <a:lnTo>
                    <a:pt x="20951" y="7157"/>
                  </a:lnTo>
                  <a:lnTo>
                    <a:pt x="21148" y="7206"/>
                  </a:lnTo>
                  <a:lnTo>
                    <a:pt x="21346" y="7206"/>
                  </a:lnTo>
                  <a:lnTo>
                    <a:pt x="21469" y="7231"/>
                  </a:lnTo>
                  <a:lnTo>
                    <a:pt x="21568" y="7206"/>
                  </a:lnTo>
                  <a:lnTo>
                    <a:pt x="21666" y="7157"/>
                  </a:lnTo>
                  <a:lnTo>
                    <a:pt x="21740" y="7058"/>
                  </a:lnTo>
                  <a:lnTo>
                    <a:pt x="21864" y="6959"/>
                  </a:lnTo>
                  <a:lnTo>
                    <a:pt x="21963" y="6836"/>
                  </a:lnTo>
                  <a:lnTo>
                    <a:pt x="22037" y="6713"/>
                  </a:lnTo>
                  <a:lnTo>
                    <a:pt x="22111" y="6540"/>
                  </a:lnTo>
                  <a:lnTo>
                    <a:pt x="22111" y="6466"/>
                  </a:lnTo>
                  <a:lnTo>
                    <a:pt x="22111" y="6392"/>
                  </a:lnTo>
                  <a:lnTo>
                    <a:pt x="22086" y="6318"/>
                  </a:lnTo>
                  <a:lnTo>
                    <a:pt x="22037" y="6269"/>
                  </a:lnTo>
                  <a:lnTo>
                    <a:pt x="22111" y="6170"/>
                  </a:lnTo>
                  <a:lnTo>
                    <a:pt x="22185" y="6096"/>
                  </a:lnTo>
                  <a:lnTo>
                    <a:pt x="22209" y="5923"/>
                  </a:lnTo>
                  <a:lnTo>
                    <a:pt x="22234" y="5849"/>
                  </a:lnTo>
                  <a:lnTo>
                    <a:pt x="22234" y="5750"/>
                  </a:lnTo>
                  <a:lnTo>
                    <a:pt x="22012" y="5775"/>
                  </a:lnTo>
                  <a:lnTo>
                    <a:pt x="21790" y="5775"/>
                  </a:lnTo>
                  <a:lnTo>
                    <a:pt x="21765" y="5800"/>
                  </a:lnTo>
                  <a:lnTo>
                    <a:pt x="21765" y="5775"/>
                  </a:lnTo>
                  <a:lnTo>
                    <a:pt x="21790" y="5775"/>
                  </a:lnTo>
                  <a:lnTo>
                    <a:pt x="21814" y="5652"/>
                  </a:lnTo>
                  <a:lnTo>
                    <a:pt x="21814" y="5553"/>
                  </a:lnTo>
                  <a:lnTo>
                    <a:pt x="21790" y="5479"/>
                  </a:lnTo>
                  <a:lnTo>
                    <a:pt x="21765" y="5380"/>
                  </a:lnTo>
                  <a:lnTo>
                    <a:pt x="21666" y="5232"/>
                  </a:lnTo>
                  <a:lnTo>
                    <a:pt x="21543" y="5059"/>
                  </a:lnTo>
                  <a:lnTo>
                    <a:pt x="21543" y="5084"/>
                  </a:lnTo>
                  <a:lnTo>
                    <a:pt x="21518" y="5059"/>
                  </a:lnTo>
                  <a:lnTo>
                    <a:pt x="21543" y="5059"/>
                  </a:lnTo>
                  <a:lnTo>
                    <a:pt x="21469" y="4911"/>
                  </a:lnTo>
                  <a:lnTo>
                    <a:pt x="21420" y="4862"/>
                  </a:lnTo>
                  <a:lnTo>
                    <a:pt x="21370" y="4813"/>
                  </a:lnTo>
                  <a:lnTo>
                    <a:pt x="21296" y="4788"/>
                  </a:lnTo>
                  <a:lnTo>
                    <a:pt x="21222" y="4788"/>
                  </a:lnTo>
                  <a:lnTo>
                    <a:pt x="21074" y="4813"/>
                  </a:lnTo>
                  <a:lnTo>
                    <a:pt x="21074" y="4837"/>
                  </a:lnTo>
                  <a:lnTo>
                    <a:pt x="21050" y="4813"/>
                  </a:lnTo>
                  <a:lnTo>
                    <a:pt x="21074" y="4813"/>
                  </a:lnTo>
                  <a:lnTo>
                    <a:pt x="21074" y="4665"/>
                  </a:lnTo>
                  <a:lnTo>
                    <a:pt x="21074" y="4517"/>
                  </a:lnTo>
                  <a:lnTo>
                    <a:pt x="21050" y="4418"/>
                  </a:lnTo>
                  <a:lnTo>
                    <a:pt x="21025" y="4294"/>
                  </a:lnTo>
                  <a:lnTo>
                    <a:pt x="20951" y="4220"/>
                  </a:lnTo>
                  <a:lnTo>
                    <a:pt x="20827" y="4171"/>
                  </a:lnTo>
                  <a:lnTo>
                    <a:pt x="20679" y="4122"/>
                  </a:lnTo>
                  <a:lnTo>
                    <a:pt x="20507" y="4122"/>
                  </a:lnTo>
                  <a:lnTo>
                    <a:pt x="19890" y="4146"/>
                  </a:lnTo>
                  <a:lnTo>
                    <a:pt x="19569" y="4196"/>
                  </a:lnTo>
                  <a:lnTo>
                    <a:pt x="19273" y="4245"/>
                  </a:lnTo>
                  <a:lnTo>
                    <a:pt x="18977" y="4344"/>
                  </a:lnTo>
                  <a:lnTo>
                    <a:pt x="18705" y="4467"/>
                  </a:lnTo>
                  <a:lnTo>
                    <a:pt x="18434" y="4615"/>
                  </a:lnTo>
                  <a:lnTo>
                    <a:pt x="18187" y="4837"/>
                  </a:lnTo>
                  <a:lnTo>
                    <a:pt x="18212" y="4813"/>
                  </a:lnTo>
                  <a:lnTo>
                    <a:pt x="18113" y="4837"/>
                  </a:lnTo>
                  <a:lnTo>
                    <a:pt x="18039" y="4887"/>
                  </a:lnTo>
                  <a:lnTo>
                    <a:pt x="17990" y="4961"/>
                  </a:lnTo>
                  <a:lnTo>
                    <a:pt x="17965" y="5059"/>
                  </a:lnTo>
                  <a:lnTo>
                    <a:pt x="17842" y="5084"/>
                  </a:lnTo>
                  <a:lnTo>
                    <a:pt x="17768" y="5158"/>
                  </a:lnTo>
                  <a:lnTo>
                    <a:pt x="17718" y="5257"/>
                  </a:lnTo>
                  <a:lnTo>
                    <a:pt x="17743" y="5380"/>
                  </a:lnTo>
                  <a:lnTo>
                    <a:pt x="17546" y="5281"/>
                  </a:lnTo>
                  <a:lnTo>
                    <a:pt x="17348" y="5207"/>
                  </a:lnTo>
                  <a:lnTo>
                    <a:pt x="17175" y="5183"/>
                  </a:lnTo>
                  <a:lnTo>
                    <a:pt x="17003" y="5183"/>
                  </a:lnTo>
                  <a:lnTo>
                    <a:pt x="16855" y="5207"/>
                  </a:lnTo>
                  <a:lnTo>
                    <a:pt x="16682" y="5281"/>
                  </a:lnTo>
                  <a:lnTo>
                    <a:pt x="16534" y="5380"/>
                  </a:lnTo>
                  <a:lnTo>
                    <a:pt x="16386" y="5504"/>
                  </a:lnTo>
                  <a:lnTo>
                    <a:pt x="16213" y="5701"/>
                  </a:lnTo>
                  <a:lnTo>
                    <a:pt x="15868" y="6096"/>
                  </a:lnTo>
                  <a:lnTo>
                    <a:pt x="15522" y="6466"/>
                  </a:lnTo>
                  <a:lnTo>
                    <a:pt x="14757" y="7206"/>
                  </a:lnTo>
                  <a:lnTo>
                    <a:pt x="14584" y="7182"/>
                  </a:lnTo>
                  <a:lnTo>
                    <a:pt x="14436" y="7231"/>
                  </a:lnTo>
                  <a:lnTo>
                    <a:pt x="14288" y="7305"/>
                  </a:lnTo>
                  <a:lnTo>
                    <a:pt x="14190" y="7428"/>
                  </a:lnTo>
                  <a:lnTo>
                    <a:pt x="13967" y="7231"/>
                  </a:lnTo>
                  <a:lnTo>
                    <a:pt x="13795" y="7009"/>
                  </a:lnTo>
                  <a:lnTo>
                    <a:pt x="13647" y="6762"/>
                  </a:lnTo>
                  <a:lnTo>
                    <a:pt x="13548" y="6491"/>
                  </a:lnTo>
                  <a:lnTo>
                    <a:pt x="13499" y="6195"/>
                  </a:lnTo>
                  <a:lnTo>
                    <a:pt x="13474" y="5898"/>
                  </a:lnTo>
                  <a:lnTo>
                    <a:pt x="13474" y="5602"/>
                  </a:lnTo>
                  <a:lnTo>
                    <a:pt x="13548" y="5331"/>
                  </a:lnTo>
                  <a:lnTo>
                    <a:pt x="13400" y="5109"/>
                  </a:lnTo>
                  <a:lnTo>
                    <a:pt x="13301" y="5010"/>
                  </a:lnTo>
                  <a:lnTo>
                    <a:pt x="13178" y="4911"/>
                  </a:lnTo>
                  <a:lnTo>
                    <a:pt x="13030" y="4813"/>
                  </a:lnTo>
                  <a:lnTo>
                    <a:pt x="12931" y="4788"/>
                  </a:lnTo>
                  <a:lnTo>
                    <a:pt x="11179" y="5035"/>
                  </a:lnTo>
                  <a:lnTo>
                    <a:pt x="10291" y="5183"/>
                  </a:lnTo>
                  <a:lnTo>
                    <a:pt x="9402" y="5356"/>
                  </a:lnTo>
                  <a:lnTo>
                    <a:pt x="9156" y="5380"/>
                  </a:lnTo>
                  <a:lnTo>
                    <a:pt x="8958" y="5380"/>
                  </a:lnTo>
                  <a:lnTo>
                    <a:pt x="8761" y="5331"/>
                  </a:lnTo>
                  <a:lnTo>
                    <a:pt x="8637" y="5257"/>
                  </a:lnTo>
                  <a:lnTo>
                    <a:pt x="8514" y="5133"/>
                  </a:lnTo>
                  <a:lnTo>
                    <a:pt x="8440" y="4985"/>
                  </a:lnTo>
                  <a:lnTo>
                    <a:pt x="8366" y="4788"/>
                  </a:lnTo>
                  <a:lnTo>
                    <a:pt x="8317" y="4566"/>
                  </a:lnTo>
                  <a:lnTo>
                    <a:pt x="7552" y="25"/>
                  </a:lnTo>
                  <a:lnTo>
                    <a:pt x="7428"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5"/>
            <p:cNvSpPr/>
            <p:nvPr/>
          </p:nvSpPr>
          <p:spPr>
            <a:xfrm>
              <a:off x="5911667" y="2891419"/>
              <a:ext cx="499744" cy="379851"/>
            </a:xfrm>
            <a:custGeom>
              <a:avLst/>
              <a:gdLst/>
              <a:ahLst/>
              <a:cxnLst/>
              <a:rect l="l" t="t" r="r" b="b"/>
              <a:pathLst>
                <a:path w="25097" h="19076" extrusionOk="0">
                  <a:moveTo>
                    <a:pt x="10488" y="1"/>
                  </a:moveTo>
                  <a:lnTo>
                    <a:pt x="9970" y="99"/>
                  </a:lnTo>
                  <a:lnTo>
                    <a:pt x="9476" y="223"/>
                  </a:lnTo>
                  <a:lnTo>
                    <a:pt x="8415" y="470"/>
                  </a:lnTo>
                  <a:lnTo>
                    <a:pt x="7872" y="420"/>
                  </a:lnTo>
                  <a:lnTo>
                    <a:pt x="7354" y="396"/>
                  </a:lnTo>
                  <a:lnTo>
                    <a:pt x="6836" y="396"/>
                  </a:lnTo>
                  <a:lnTo>
                    <a:pt x="6318" y="445"/>
                  </a:lnTo>
                  <a:lnTo>
                    <a:pt x="5799" y="519"/>
                  </a:lnTo>
                  <a:lnTo>
                    <a:pt x="5281" y="618"/>
                  </a:lnTo>
                  <a:lnTo>
                    <a:pt x="4788" y="741"/>
                  </a:lnTo>
                  <a:lnTo>
                    <a:pt x="4269" y="938"/>
                  </a:lnTo>
                  <a:lnTo>
                    <a:pt x="4269" y="914"/>
                  </a:lnTo>
                  <a:lnTo>
                    <a:pt x="4023" y="914"/>
                  </a:lnTo>
                  <a:lnTo>
                    <a:pt x="3899" y="938"/>
                  </a:lnTo>
                  <a:lnTo>
                    <a:pt x="3801" y="988"/>
                  </a:lnTo>
                  <a:lnTo>
                    <a:pt x="3727" y="1062"/>
                  </a:lnTo>
                  <a:lnTo>
                    <a:pt x="3653" y="1136"/>
                  </a:lnTo>
                  <a:lnTo>
                    <a:pt x="3603" y="1259"/>
                  </a:lnTo>
                  <a:lnTo>
                    <a:pt x="3554" y="1383"/>
                  </a:lnTo>
                  <a:lnTo>
                    <a:pt x="3579" y="1407"/>
                  </a:lnTo>
                  <a:lnTo>
                    <a:pt x="3554" y="1407"/>
                  </a:lnTo>
                  <a:lnTo>
                    <a:pt x="3554" y="1383"/>
                  </a:lnTo>
                  <a:lnTo>
                    <a:pt x="3455" y="1358"/>
                  </a:lnTo>
                  <a:lnTo>
                    <a:pt x="3282" y="1358"/>
                  </a:lnTo>
                  <a:lnTo>
                    <a:pt x="3233" y="1383"/>
                  </a:lnTo>
                  <a:lnTo>
                    <a:pt x="3159" y="1432"/>
                  </a:lnTo>
                  <a:lnTo>
                    <a:pt x="3134" y="1506"/>
                  </a:lnTo>
                  <a:lnTo>
                    <a:pt x="3060" y="1703"/>
                  </a:lnTo>
                  <a:lnTo>
                    <a:pt x="1975" y="2148"/>
                  </a:lnTo>
                  <a:lnTo>
                    <a:pt x="1062" y="2271"/>
                  </a:lnTo>
                  <a:lnTo>
                    <a:pt x="938" y="2444"/>
                  </a:lnTo>
                  <a:lnTo>
                    <a:pt x="840" y="2641"/>
                  </a:lnTo>
                  <a:lnTo>
                    <a:pt x="741" y="2789"/>
                  </a:lnTo>
                  <a:lnTo>
                    <a:pt x="716" y="2814"/>
                  </a:lnTo>
                  <a:lnTo>
                    <a:pt x="815" y="2888"/>
                  </a:lnTo>
                  <a:lnTo>
                    <a:pt x="889" y="2987"/>
                  </a:lnTo>
                  <a:lnTo>
                    <a:pt x="914" y="3110"/>
                  </a:lnTo>
                  <a:lnTo>
                    <a:pt x="938" y="3283"/>
                  </a:lnTo>
                  <a:lnTo>
                    <a:pt x="963" y="3283"/>
                  </a:lnTo>
                  <a:lnTo>
                    <a:pt x="938" y="3307"/>
                  </a:lnTo>
                  <a:lnTo>
                    <a:pt x="938" y="3283"/>
                  </a:lnTo>
                  <a:lnTo>
                    <a:pt x="790" y="3258"/>
                  </a:lnTo>
                  <a:lnTo>
                    <a:pt x="716" y="3258"/>
                  </a:lnTo>
                  <a:lnTo>
                    <a:pt x="642" y="3283"/>
                  </a:lnTo>
                  <a:lnTo>
                    <a:pt x="593" y="3307"/>
                  </a:lnTo>
                  <a:lnTo>
                    <a:pt x="543" y="3381"/>
                  </a:lnTo>
                  <a:lnTo>
                    <a:pt x="469" y="3529"/>
                  </a:lnTo>
                  <a:lnTo>
                    <a:pt x="494" y="3529"/>
                  </a:lnTo>
                  <a:lnTo>
                    <a:pt x="469" y="3554"/>
                  </a:lnTo>
                  <a:lnTo>
                    <a:pt x="469" y="3529"/>
                  </a:lnTo>
                  <a:lnTo>
                    <a:pt x="395" y="3554"/>
                  </a:lnTo>
                  <a:lnTo>
                    <a:pt x="346" y="3604"/>
                  </a:lnTo>
                  <a:lnTo>
                    <a:pt x="297" y="3653"/>
                  </a:lnTo>
                  <a:lnTo>
                    <a:pt x="272" y="3727"/>
                  </a:lnTo>
                  <a:lnTo>
                    <a:pt x="247" y="3850"/>
                  </a:lnTo>
                  <a:lnTo>
                    <a:pt x="247" y="3998"/>
                  </a:lnTo>
                  <a:lnTo>
                    <a:pt x="75" y="4122"/>
                  </a:lnTo>
                  <a:lnTo>
                    <a:pt x="25" y="4171"/>
                  </a:lnTo>
                  <a:lnTo>
                    <a:pt x="1" y="4245"/>
                  </a:lnTo>
                  <a:lnTo>
                    <a:pt x="1" y="4294"/>
                  </a:lnTo>
                  <a:lnTo>
                    <a:pt x="50" y="4344"/>
                  </a:lnTo>
                  <a:lnTo>
                    <a:pt x="124" y="4418"/>
                  </a:lnTo>
                  <a:lnTo>
                    <a:pt x="247" y="4467"/>
                  </a:lnTo>
                  <a:lnTo>
                    <a:pt x="247" y="4566"/>
                  </a:lnTo>
                  <a:lnTo>
                    <a:pt x="272" y="4665"/>
                  </a:lnTo>
                  <a:lnTo>
                    <a:pt x="321" y="4739"/>
                  </a:lnTo>
                  <a:lnTo>
                    <a:pt x="371" y="4788"/>
                  </a:lnTo>
                  <a:lnTo>
                    <a:pt x="519" y="4887"/>
                  </a:lnTo>
                  <a:lnTo>
                    <a:pt x="716" y="4936"/>
                  </a:lnTo>
                  <a:lnTo>
                    <a:pt x="691" y="4936"/>
                  </a:lnTo>
                  <a:lnTo>
                    <a:pt x="720" y="4950"/>
                  </a:lnTo>
                  <a:lnTo>
                    <a:pt x="720" y="4950"/>
                  </a:lnTo>
                  <a:lnTo>
                    <a:pt x="741" y="5035"/>
                  </a:lnTo>
                  <a:lnTo>
                    <a:pt x="790" y="5084"/>
                  </a:lnTo>
                  <a:lnTo>
                    <a:pt x="840" y="5133"/>
                  </a:lnTo>
                  <a:lnTo>
                    <a:pt x="914" y="5158"/>
                  </a:lnTo>
                  <a:lnTo>
                    <a:pt x="1037" y="5183"/>
                  </a:lnTo>
                  <a:lnTo>
                    <a:pt x="1185" y="5183"/>
                  </a:lnTo>
                  <a:lnTo>
                    <a:pt x="1185" y="5158"/>
                  </a:lnTo>
                  <a:lnTo>
                    <a:pt x="1210" y="5183"/>
                  </a:lnTo>
                  <a:lnTo>
                    <a:pt x="1185" y="5183"/>
                  </a:lnTo>
                  <a:lnTo>
                    <a:pt x="1210" y="5257"/>
                  </a:lnTo>
                  <a:lnTo>
                    <a:pt x="1259" y="5331"/>
                  </a:lnTo>
                  <a:lnTo>
                    <a:pt x="1333" y="5356"/>
                  </a:lnTo>
                  <a:lnTo>
                    <a:pt x="1382" y="5380"/>
                  </a:lnTo>
                  <a:lnTo>
                    <a:pt x="1530" y="5430"/>
                  </a:lnTo>
                  <a:lnTo>
                    <a:pt x="1678" y="5430"/>
                  </a:lnTo>
                  <a:lnTo>
                    <a:pt x="1827" y="5553"/>
                  </a:lnTo>
                  <a:lnTo>
                    <a:pt x="1999" y="5676"/>
                  </a:lnTo>
                  <a:lnTo>
                    <a:pt x="2172" y="5775"/>
                  </a:lnTo>
                  <a:lnTo>
                    <a:pt x="2369" y="5874"/>
                  </a:lnTo>
                  <a:lnTo>
                    <a:pt x="2764" y="6022"/>
                  </a:lnTo>
                  <a:lnTo>
                    <a:pt x="3159" y="6145"/>
                  </a:lnTo>
                  <a:lnTo>
                    <a:pt x="3307" y="6244"/>
                  </a:lnTo>
                  <a:lnTo>
                    <a:pt x="3480" y="6343"/>
                  </a:lnTo>
                  <a:lnTo>
                    <a:pt x="3628" y="6441"/>
                  </a:lnTo>
                  <a:lnTo>
                    <a:pt x="3776" y="6540"/>
                  </a:lnTo>
                  <a:lnTo>
                    <a:pt x="3825" y="6614"/>
                  </a:lnTo>
                  <a:lnTo>
                    <a:pt x="3850" y="6713"/>
                  </a:lnTo>
                  <a:lnTo>
                    <a:pt x="3899" y="6910"/>
                  </a:lnTo>
                  <a:lnTo>
                    <a:pt x="3973" y="7083"/>
                  </a:lnTo>
                  <a:lnTo>
                    <a:pt x="4047" y="7280"/>
                  </a:lnTo>
                  <a:lnTo>
                    <a:pt x="4121" y="7428"/>
                  </a:lnTo>
                  <a:lnTo>
                    <a:pt x="4319" y="7724"/>
                  </a:lnTo>
                  <a:lnTo>
                    <a:pt x="4566" y="7996"/>
                  </a:lnTo>
                  <a:lnTo>
                    <a:pt x="4837" y="8267"/>
                  </a:lnTo>
                  <a:lnTo>
                    <a:pt x="5108" y="8489"/>
                  </a:lnTo>
                  <a:lnTo>
                    <a:pt x="5676" y="8983"/>
                  </a:lnTo>
                  <a:lnTo>
                    <a:pt x="5725" y="9156"/>
                  </a:lnTo>
                  <a:lnTo>
                    <a:pt x="5849" y="9304"/>
                  </a:lnTo>
                  <a:lnTo>
                    <a:pt x="5997" y="9402"/>
                  </a:lnTo>
                  <a:lnTo>
                    <a:pt x="6170" y="9452"/>
                  </a:lnTo>
                  <a:lnTo>
                    <a:pt x="6392" y="9674"/>
                  </a:lnTo>
                  <a:lnTo>
                    <a:pt x="6466" y="9797"/>
                  </a:lnTo>
                  <a:lnTo>
                    <a:pt x="6564" y="9896"/>
                  </a:lnTo>
                  <a:lnTo>
                    <a:pt x="6638" y="9945"/>
                  </a:lnTo>
                  <a:lnTo>
                    <a:pt x="6786" y="9945"/>
                  </a:lnTo>
                  <a:lnTo>
                    <a:pt x="6860" y="9921"/>
                  </a:lnTo>
                  <a:lnTo>
                    <a:pt x="6860" y="9896"/>
                  </a:lnTo>
                  <a:lnTo>
                    <a:pt x="6885" y="9921"/>
                  </a:lnTo>
                  <a:lnTo>
                    <a:pt x="6860" y="9921"/>
                  </a:lnTo>
                  <a:lnTo>
                    <a:pt x="6860" y="10044"/>
                  </a:lnTo>
                  <a:lnTo>
                    <a:pt x="6885" y="10093"/>
                  </a:lnTo>
                  <a:lnTo>
                    <a:pt x="6910" y="10118"/>
                  </a:lnTo>
                  <a:lnTo>
                    <a:pt x="6984" y="10167"/>
                  </a:lnTo>
                  <a:lnTo>
                    <a:pt x="7107" y="10167"/>
                  </a:lnTo>
                  <a:lnTo>
                    <a:pt x="7107" y="10143"/>
                  </a:lnTo>
                  <a:lnTo>
                    <a:pt x="7132" y="10167"/>
                  </a:lnTo>
                  <a:lnTo>
                    <a:pt x="7107" y="10167"/>
                  </a:lnTo>
                  <a:lnTo>
                    <a:pt x="7181" y="10340"/>
                  </a:lnTo>
                  <a:lnTo>
                    <a:pt x="7255" y="10439"/>
                  </a:lnTo>
                  <a:lnTo>
                    <a:pt x="7379" y="10538"/>
                  </a:lnTo>
                  <a:lnTo>
                    <a:pt x="7502" y="10587"/>
                  </a:lnTo>
                  <a:lnTo>
                    <a:pt x="7773" y="10636"/>
                  </a:lnTo>
                  <a:lnTo>
                    <a:pt x="8070" y="10686"/>
                  </a:lnTo>
                  <a:lnTo>
                    <a:pt x="8292" y="10957"/>
                  </a:lnTo>
                  <a:lnTo>
                    <a:pt x="8489" y="11253"/>
                  </a:lnTo>
                  <a:lnTo>
                    <a:pt x="8884" y="11845"/>
                  </a:lnTo>
                  <a:lnTo>
                    <a:pt x="9007" y="12018"/>
                  </a:lnTo>
                  <a:lnTo>
                    <a:pt x="9131" y="12191"/>
                  </a:lnTo>
                  <a:lnTo>
                    <a:pt x="9279" y="12339"/>
                  </a:lnTo>
                  <a:lnTo>
                    <a:pt x="9451" y="12487"/>
                  </a:lnTo>
                  <a:lnTo>
                    <a:pt x="9501" y="12610"/>
                  </a:lnTo>
                  <a:lnTo>
                    <a:pt x="9550" y="12734"/>
                  </a:lnTo>
                  <a:lnTo>
                    <a:pt x="9624" y="12832"/>
                  </a:lnTo>
                  <a:lnTo>
                    <a:pt x="9698" y="12906"/>
                  </a:lnTo>
                  <a:lnTo>
                    <a:pt x="9797" y="12980"/>
                  </a:lnTo>
                  <a:lnTo>
                    <a:pt x="9920" y="13005"/>
                  </a:lnTo>
                  <a:lnTo>
                    <a:pt x="10192" y="13005"/>
                  </a:lnTo>
                  <a:lnTo>
                    <a:pt x="10364" y="13203"/>
                  </a:lnTo>
                  <a:lnTo>
                    <a:pt x="10488" y="13425"/>
                  </a:lnTo>
                  <a:lnTo>
                    <a:pt x="10735" y="13869"/>
                  </a:lnTo>
                  <a:lnTo>
                    <a:pt x="10883" y="14066"/>
                  </a:lnTo>
                  <a:lnTo>
                    <a:pt x="10981" y="14165"/>
                  </a:lnTo>
                  <a:lnTo>
                    <a:pt x="11080" y="14239"/>
                  </a:lnTo>
                  <a:lnTo>
                    <a:pt x="11179" y="14313"/>
                  </a:lnTo>
                  <a:lnTo>
                    <a:pt x="11302" y="14362"/>
                  </a:lnTo>
                  <a:lnTo>
                    <a:pt x="11450" y="14412"/>
                  </a:lnTo>
                  <a:lnTo>
                    <a:pt x="11598" y="14412"/>
                  </a:lnTo>
                  <a:lnTo>
                    <a:pt x="11598" y="14782"/>
                  </a:lnTo>
                  <a:lnTo>
                    <a:pt x="11648" y="15103"/>
                  </a:lnTo>
                  <a:lnTo>
                    <a:pt x="11722" y="15399"/>
                  </a:lnTo>
                  <a:lnTo>
                    <a:pt x="11771" y="15522"/>
                  </a:lnTo>
                  <a:lnTo>
                    <a:pt x="11845" y="15645"/>
                  </a:lnTo>
                  <a:lnTo>
                    <a:pt x="11944" y="15744"/>
                  </a:lnTo>
                  <a:lnTo>
                    <a:pt x="12042" y="15843"/>
                  </a:lnTo>
                  <a:lnTo>
                    <a:pt x="12141" y="15917"/>
                  </a:lnTo>
                  <a:lnTo>
                    <a:pt x="12289" y="15991"/>
                  </a:lnTo>
                  <a:lnTo>
                    <a:pt x="12437" y="16040"/>
                  </a:lnTo>
                  <a:lnTo>
                    <a:pt x="12610" y="16065"/>
                  </a:lnTo>
                  <a:lnTo>
                    <a:pt x="12807" y="16090"/>
                  </a:lnTo>
                  <a:lnTo>
                    <a:pt x="13030" y="16090"/>
                  </a:lnTo>
                  <a:lnTo>
                    <a:pt x="13030" y="16065"/>
                  </a:lnTo>
                  <a:lnTo>
                    <a:pt x="13054" y="16090"/>
                  </a:lnTo>
                  <a:lnTo>
                    <a:pt x="13030" y="16090"/>
                  </a:lnTo>
                  <a:lnTo>
                    <a:pt x="12980" y="16287"/>
                  </a:lnTo>
                  <a:lnTo>
                    <a:pt x="13005" y="16386"/>
                  </a:lnTo>
                  <a:lnTo>
                    <a:pt x="13005" y="16484"/>
                  </a:lnTo>
                  <a:lnTo>
                    <a:pt x="13054" y="16558"/>
                  </a:lnTo>
                  <a:lnTo>
                    <a:pt x="13104" y="16657"/>
                  </a:lnTo>
                  <a:lnTo>
                    <a:pt x="13178" y="16731"/>
                  </a:lnTo>
                  <a:lnTo>
                    <a:pt x="13252" y="16781"/>
                  </a:lnTo>
                  <a:lnTo>
                    <a:pt x="13252" y="16978"/>
                  </a:lnTo>
                  <a:lnTo>
                    <a:pt x="13276" y="17175"/>
                  </a:lnTo>
                  <a:lnTo>
                    <a:pt x="13326" y="17570"/>
                  </a:lnTo>
                  <a:lnTo>
                    <a:pt x="13449" y="17940"/>
                  </a:lnTo>
                  <a:lnTo>
                    <a:pt x="13572" y="18311"/>
                  </a:lnTo>
                  <a:lnTo>
                    <a:pt x="14189" y="18681"/>
                  </a:lnTo>
                  <a:lnTo>
                    <a:pt x="14239" y="18705"/>
                  </a:lnTo>
                  <a:lnTo>
                    <a:pt x="14288" y="18804"/>
                  </a:lnTo>
                  <a:lnTo>
                    <a:pt x="14362" y="18878"/>
                  </a:lnTo>
                  <a:lnTo>
                    <a:pt x="14461" y="18903"/>
                  </a:lnTo>
                  <a:lnTo>
                    <a:pt x="14806" y="18903"/>
                  </a:lnTo>
                  <a:lnTo>
                    <a:pt x="14880" y="18927"/>
                  </a:lnTo>
                  <a:lnTo>
                    <a:pt x="14806" y="19075"/>
                  </a:lnTo>
                  <a:lnTo>
                    <a:pt x="14954" y="19001"/>
                  </a:lnTo>
                  <a:lnTo>
                    <a:pt x="15078" y="18903"/>
                  </a:lnTo>
                  <a:lnTo>
                    <a:pt x="15201" y="18829"/>
                  </a:lnTo>
                  <a:lnTo>
                    <a:pt x="15300" y="18730"/>
                  </a:lnTo>
                  <a:lnTo>
                    <a:pt x="15448" y="18533"/>
                  </a:lnTo>
                  <a:lnTo>
                    <a:pt x="15571" y="18335"/>
                  </a:lnTo>
                  <a:lnTo>
                    <a:pt x="15769" y="17940"/>
                  </a:lnTo>
                  <a:lnTo>
                    <a:pt x="15867" y="17743"/>
                  </a:lnTo>
                  <a:lnTo>
                    <a:pt x="15941" y="17595"/>
                  </a:lnTo>
                  <a:lnTo>
                    <a:pt x="16139" y="17249"/>
                  </a:lnTo>
                  <a:lnTo>
                    <a:pt x="16311" y="16904"/>
                  </a:lnTo>
                  <a:lnTo>
                    <a:pt x="16484" y="16558"/>
                  </a:lnTo>
                  <a:lnTo>
                    <a:pt x="16682" y="16238"/>
                  </a:lnTo>
                  <a:lnTo>
                    <a:pt x="16756" y="16114"/>
                  </a:lnTo>
                  <a:lnTo>
                    <a:pt x="16879" y="15991"/>
                  </a:lnTo>
                  <a:lnTo>
                    <a:pt x="16978" y="15892"/>
                  </a:lnTo>
                  <a:lnTo>
                    <a:pt x="17101" y="15818"/>
                  </a:lnTo>
                  <a:lnTo>
                    <a:pt x="17644" y="15497"/>
                  </a:lnTo>
                  <a:lnTo>
                    <a:pt x="18137" y="15152"/>
                  </a:lnTo>
                  <a:lnTo>
                    <a:pt x="18606" y="14757"/>
                  </a:lnTo>
                  <a:lnTo>
                    <a:pt x="19075" y="14362"/>
                  </a:lnTo>
                  <a:lnTo>
                    <a:pt x="19495" y="13943"/>
                  </a:lnTo>
                  <a:lnTo>
                    <a:pt x="19889" y="13499"/>
                  </a:lnTo>
                  <a:lnTo>
                    <a:pt x="20679" y="12610"/>
                  </a:lnTo>
                  <a:lnTo>
                    <a:pt x="21518" y="11673"/>
                  </a:lnTo>
                  <a:lnTo>
                    <a:pt x="21962" y="11204"/>
                  </a:lnTo>
                  <a:lnTo>
                    <a:pt x="22431" y="10760"/>
                  </a:lnTo>
                  <a:lnTo>
                    <a:pt x="22530" y="10661"/>
                  </a:lnTo>
                  <a:lnTo>
                    <a:pt x="22604" y="10538"/>
                  </a:lnTo>
                  <a:lnTo>
                    <a:pt x="22678" y="10414"/>
                  </a:lnTo>
                  <a:lnTo>
                    <a:pt x="22703" y="10315"/>
                  </a:lnTo>
                  <a:lnTo>
                    <a:pt x="22727" y="10093"/>
                  </a:lnTo>
                  <a:lnTo>
                    <a:pt x="22727" y="9896"/>
                  </a:lnTo>
                  <a:lnTo>
                    <a:pt x="22727" y="9797"/>
                  </a:lnTo>
                  <a:lnTo>
                    <a:pt x="22801" y="9205"/>
                  </a:lnTo>
                  <a:lnTo>
                    <a:pt x="22900" y="8662"/>
                  </a:lnTo>
                  <a:lnTo>
                    <a:pt x="23048" y="8169"/>
                  </a:lnTo>
                  <a:lnTo>
                    <a:pt x="23147" y="7947"/>
                  </a:lnTo>
                  <a:lnTo>
                    <a:pt x="23245" y="7724"/>
                  </a:lnTo>
                  <a:lnTo>
                    <a:pt x="23344" y="7527"/>
                  </a:lnTo>
                  <a:lnTo>
                    <a:pt x="23468" y="7354"/>
                  </a:lnTo>
                  <a:lnTo>
                    <a:pt x="23616" y="7157"/>
                  </a:lnTo>
                  <a:lnTo>
                    <a:pt x="23764" y="7009"/>
                  </a:lnTo>
                  <a:lnTo>
                    <a:pt x="23936" y="6836"/>
                  </a:lnTo>
                  <a:lnTo>
                    <a:pt x="24109" y="6688"/>
                  </a:lnTo>
                  <a:lnTo>
                    <a:pt x="24282" y="6565"/>
                  </a:lnTo>
                  <a:lnTo>
                    <a:pt x="24479" y="6441"/>
                  </a:lnTo>
                  <a:lnTo>
                    <a:pt x="24652" y="6318"/>
                  </a:lnTo>
                  <a:lnTo>
                    <a:pt x="24800" y="6195"/>
                  </a:lnTo>
                  <a:lnTo>
                    <a:pt x="24874" y="6071"/>
                  </a:lnTo>
                  <a:lnTo>
                    <a:pt x="24923" y="5948"/>
                  </a:lnTo>
                  <a:lnTo>
                    <a:pt x="24948" y="5898"/>
                  </a:lnTo>
                  <a:lnTo>
                    <a:pt x="24997" y="5849"/>
                  </a:lnTo>
                  <a:lnTo>
                    <a:pt x="25047" y="5800"/>
                  </a:lnTo>
                  <a:lnTo>
                    <a:pt x="25071" y="5726"/>
                  </a:lnTo>
                  <a:lnTo>
                    <a:pt x="25096" y="5676"/>
                  </a:lnTo>
                  <a:lnTo>
                    <a:pt x="25071" y="5553"/>
                  </a:lnTo>
                  <a:lnTo>
                    <a:pt x="25047" y="5479"/>
                  </a:lnTo>
                  <a:lnTo>
                    <a:pt x="24997" y="5430"/>
                  </a:lnTo>
                  <a:lnTo>
                    <a:pt x="24874" y="5306"/>
                  </a:lnTo>
                  <a:lnTo>
                    <a:pt x="24751" y="5183"/>
                  </a:lnTo>
                  <a:lnTo>
                    <a:pt x="24455" y="4985"/>
                  </a:lnTo>
                  <a:lnTo>
                    <a:pt x="24158" y="4813"/>
                  </a:lnTo>
                  <a:lnTo>
                    <a:pt x="23862" y="4615"/>
                  </a:lnTo>
                  <a:lnTo>
                    <a:pt x="22752" y="3752"/>
                  </a:lnTo>
                  <a:lnTo>
                    <a:pt x="22184" y="3357"/>
                  </a:lnTo>
                  <a:lnTo>
                    <a:pt x="21592" y="2937"/>
                  </a:lnTo>
                  <a:lnTo>
                    <a:pt x="20852" y="2419"/>
                  </a:lnTo>
                  <a:lnTo>
                    <a:pt x="20038" y="1827"/>
                  </a:lnTo>
                  <a:lnTo>
                    <a:pt x="19643" y="1555"/>
                  </a:lnTo>
                  <a:lnTo>
                    <a:pt x="19223" y="1309"/>
                  </a:lnTo>
                  <a:lnTo>
                    <a:pt x="18804" y="1087"/>
                  </a:lnTo>
                  <a:lnTo>
                    <a:pt x="18384" y="914"/>
                  </a:lnTo>
                  <a:lnTo>
                    <a:pt x="18113" y="914"/>
                  </a:lnTo>
                  <a:lnTo>
                    <a:pt x="18014" y="938"/>
                  </a:lnTo>
                  <a:lnTo>
                    <a:pt x="17767" y="1013"/>
                  </a:lnTo>
                  <a:lnTo>
                    <a:pt x="17545" y="1087"/>
                  </a:lnTo>
                  <a:lnTo>
                    <a:pt x="17298" y="1161"/>
                  </a:lnTo>
                  <a:lnTo>
                    <a:pt x="16978" y="1235"/>
                  </a:lnTo>
                  <a:lnTo>
                    <a:pt x="16682" y="1358"/>
                  </a:lnTo>
                  <a:lnTo>
                    <a:pt x="16311" y="1531"/>
                  </a:lnTo>
                  <a:lnTo>
                    <a:pt x="16040" y="1605"/>
                  </a:lnTo>
                  <a:lnTo>
                    <a:pt x="15867" y="1654"/>
                  </a:lnTo>
                  <a:lnTo>
                    <a:pt x="15670" y="1679"/>
                  </a:lnTo>
                  <a:lnTo>
                    <a:pt x="15448" y="1679"/>
                  </a:lnTo>
                  <a:lnTo>
                    <a:pt x="15250" y="1654"/>
                  </a:lnTo>
                  <a:lnTo>
                    <a:pt x="15127" y="1580"/>
                  </a:lnTo>
                  <a:lnTo>
                    <a:pt x="15028" y="1531"/>
                  </a:lnTo>
                  <a:lnTo>
                    <a:pt x="14905" y="1506"/>
                  </a:lnTo>
                  <a:lnTo>
                    <a:pt x="14806" y="1506"/>
                  </a:lnTo>
                  <a:lnTo>
                    <a:pt x="14559" y="1555"/>
                  </a:lnTo>
                  <a:lnTo>
                    <a:pt x="14362" y="1629"/>
                  </a:lnTo>
                  <a:lnTo>
                    <a:pt x="14017" y="1728"/>
                  </a:lnTo>
                  <a:lnTo>
                    <a:pt x="13844" y="1728"/>
                  </a:lnTo>
                  <a:lnTo>
                    <a:pt x="13696" y="1753"/>
                  </a:lnTo>
                  <a:lnTo>
                    <a:pt x="13548" y="1728"/>
                  </a:lnTo>
                  <a:lnTo>
                    <a:pt x="13400" y="1703"/>
                  </a:lnTo>
                  <a:lnTo>
                    <a:pt x="13276" y="1654"/>
                  </a:lnTo>
                  <a:lnTo>
                    <a:pt x="13128" y="1605"/>
                  </a:lnTo>
                  <a:lnTo>
                    <a:pt x="13104" y="1605"/>
                  </a:lnTo>
                  <a:lnTo>
                    <a:pt x="13104" y="1580"/>
                  </a:lnTo>
                  <a:lnTo>
                    <a:pt x="12931" y="1457"/>
                  </a:lnTo>
                  <a:lnTo>
                    <a:pt x="12807" y="1333"/>
                  </a:lnTo>
                  <a:lnTo>
                    <a:pt x="12659" y="1161"/>
                  </a:lnTo>
                  <a:lnTo>
                    <a:pt x="12561" y="938"/>
                  </a:lnTo>
                  <a:lnTo>
                    <a:pt x="12487" y="790"/>
                  </a:lnTo>
                  <a:lnTo>
                    <a:pt x="12437" y="741"/>
                  </a:lnTo>
                  <a:lnTo>
                    <a:pt x="12388" y="692"/>
                  </a:lnTo>
                  <a:lnTo>
                    <a:pt x="12314" y="667"/>
                  </a:lnTo>
                  <a:lnTo>
                    <a:pt x="12240" y="642"/>
                  </a:lnTo>
                  <a:lnTo>
                    <a:pt x="12166" y="667"/>
                  </a:lnTo>
                  <a:lnTo>
                    <a:pt x="12067" y="692"/>
                  </a:lnTo>
                  <a:lnTo>
                    <a:pt x="11944" y="494"/>
                  </a:lnTo>
                  <a:lnTo>
                    <a:pt x="11796" y="346"/>
                  </a:lnTo>
                  <a:lnTo>
                    <a:pt x="11672" y="223"/>
                  </a:lnTo>
                  <a:lnTo>
                    <a:pt x="11524" y="124"/>
                  </a:lnTo>
                  <a:lnTo>
                    <a:pt x="11203" y="99"/>
                  </a:lnTo>
                  <a:lnTo>
                    <a:pt x="10488" y="1"/>
                  </a:ln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5"/>
            <p:cNvSpPr/>
            <p:nvPr/>
          </p:nvSpPr>
          <p:spPr>
            <a:xfrm>
              <a:off x="6524893" y="2239882"/>
              <a:ext cx="146934" cy="307110"/>
            </a:xfrm>
            <a:custGeom>
              <a:avLst/>
              <a:gdLst/>
              <a:ahLst/>
              <a:cxnLst/>
              <a:rect l="l" t="t" r="r" b="b"/>
              <a:pathLst>
                <a:path w="7379" h="15423" extrusionOk="0">
                  <a:moveTo>
                    <a:pt x="839" y="0"/>
                  </a:moveTo>
                  <a:lnTo>
                    <a:pt x="667" y="25"/>
                  </a:lnTo>
                  <a:lnTo>
                    <a:pt x="519" y="74"/>
                  </a:lnTo>
                  <a:lnTo>
                    <a:pt x="370" y="173"/>
                  </a:lnTo>
                  <a:lnTo>
                    <a:pt x="247" y="272"/>
                  </a:lnTo>
                  <a:lnTo>
                    <a:pt x="148" y="395"/>
                  </a:lnTo>
                  <a:lnTo>
                    <a:pt x="74" y="543"/>
                  </a:lnTo>
                  <a:lnTo>
                    <a:pt x="25" y="716"/>
                  </a:lnTo>
                  <a:lnTo>
                    <a:pt x="0" y="889"/>
                  </a:lnTo>
                  <a:lnTo>
                    <a:pt x="50" y="1086"/>
                  </a:lnTo>
                  <a:lnTo>
                    <a:pt x="173" y="1505"/>
                  </a:lnTo>
                  <a:lnTo>
                    <a:pt x="296" y="1900"/>
                  </a:lnTo>
                  <a:lnTo>
                    <a:pt x="593" y="2690"/>
                  </a:lnTo>
                  <a:lnTo>
                    <a:pt x="913" y="3480"/>
                  </a:lnTo>
                  <a:lnTo>
                    <a:pt x="1209" y="4269"/>
                  </a:lnTo>
                  <a:lnTo>
                    <a:pt x="1259" y="4491"/>
                  </a:lnTo>
                  <a:lnTo>
                    <a:pt x="1308" y="4689"/>
                  </a:lnTo>
                  <a:lnTo>
                    <a:pt x="1357" y="5133"/>
                  </a:lnTo>
                  <a:lnTo>
                    <a:pt x="1382" y="5577"/>
                  </a:lnTo>
                  <a:lnTo>
                    <a:pt x="1382" y="6021"/>
                  </a:lnTo>
                  <a:lnTo>
                    <a:pt x="1382" y="6490"/>
                  </a:lnTo>
                  <a:lnTo>
                    <a:pt x="1407" y="6959"/>
                  </a:lnTo>
                  <a:lnTo>
                    <a:pt x="1432" y="7403"/>
                  </a:lnTo>
                  <a:lnTo>
                    <a:pt x="1530" y="7823"/>
                  </a:lnTo>
                  <a:lnTo>
                    <a:pt x="1555" y="8045"/>
                  </a:lnTo>
                  <a:lnTo>
                    <a:pt x="1580" y="8267"/>
                  </a:lnTo>
                  <a:lnTo>
                    <a:pt x="1604" y="8711"/>
                  </a:lnTo>
                  <a:lnTo>
                    <a:pt x="1580" y="9130"/>
                  </a:lnTo>
                  <a:lnTo>
                    <a:pt x="1555" y="9575"/>
                  </a:lnTo>
                  <a:lnTo>
                    <a:pt x="1530" y="9994"/>
                  </a:lnTo>
                  <a:lnTo>
                    <a:pt x="1506" y="10438"/>
                  </a:lnTo>
                  <a:lnTo>
                    <a:pt x="1530" y="10858"/>
                  </a:lnTo>
                  <a:lnTo>
                    <a:pt x="1555" y="11080"/>
                  </a:lnTo>
                  <a:lnTo>
                    <a:pt x="1604" y="11302"/>
                  </a:lnTo>
                  <a:lnTo>
                    <a:pt x="1703" y="11746"/>
                  </a:lnTo>
                  <a:lnTo>
                    <a:pt x="1752" y="12190"/>
                  </a:lnTo>
                  <a:lnTo>
                    <a:pt x="1777" y="12634"/>
                  </a:lnTo>
                  <a:lnTo>
                    <a:pt x="1777" y="13054"/>
                  </a:lnTo>
                  <a:lnTo>
                    <a:pt x="1802" y="13918"/>
                  </a:lnTo>
                  <a:lnTo>
                    <a:pt x="1826" y="14337"/>
                  </a:lnTo>
                  <a:lnTo>
                    <a:pt x="1876" y="14781"/>
                  </a:lnTo>
                  <a:lnTo>
                    <a:pt x="1900" y="14905"/>
                  </a:lnTo>
                  <a:lnTo>
                    <a:pt x="1950" y="15028"/>
                  </a:lnTo>
                  <a:lnTo>
                    <a:pt x="1999" y="15127"/>
                  </a:lnTo>
                  <a:lnTo>
                    <a:pt x="2073" y="15201"/>
                  </a:lnTo>
                  <a:lnTo>
                    <a:pt x="2172" y="15275"/>
                  </a:lnTo>
                  <a:lnTo>
                    <a:pt x="2271" y="15324"/>
                  </a:lnTo>
                  <a:lnTo>
                    <a:pt x="2493" y="15398"/>
                  </a:lnTo>
                  <a:lnTo>
                    <a:pt x="2715" y="15423"/>
                  </a:lnTo>
                  <a:lnTo>
                    <a:pt x="2961" y="15398"/>
                  </a:lnTo>
                  <a:lnTo>
                    <a:pt x="3159" y="15299"/>
                  </a:lnTo>
                  <a:lnTo>
                    <a:pt x="3258" y="15250"/>
                  </a:lnTo>
                  <a:lnTo>
                    <a:pt x="3356" y="15176"/>
                  </a:lnTo>
                  <a:lnTo>
                    <a:pt x="3800" y="14707"/>
                  </a:lnTo>
                  <a:lnTo>
                    <a:pt x="4220" y="14189"/>
                  </a:lnTo>
                  <a:lnTo>
                    <a:pt x="4615" y="13597"/>
                  </a:lnTo>
                  <a:lnTo>
                    <a:pt x="5010" y="12980"/>
                  </a:lnTo>
                  <a:lnTo>
                    <a:pt x="5355" y="12338"/>
                  </a:lnTo>
                  <a:lnTo>
                    <a:pt x="5676" y="11647"/>
                  </a:lnTo>
                  <a:lnTo>
                    <a:pt x="5972" y="10932"/>
                  </a:lnTo>
                  <a:lnTo>
                    <a:pt x="6268" y="10191"/>
                  </a:lnTo>
                  <a:lnTo>
                    <a:pt x="6515" y="9476"/>
                  </a:lnTo>
                  <a:lnTo>
                    <a:pt x="6712" y="8711"/>
                  </a:lnTo>
                  <a:lnTo>
                    <a:pt x="6910" y="7971"/>
                  </a:lnTo>
                  <a:lnTo>
                    <a:pt x="7058" y="7255"/>
                  </a:lnTo>
                  <a:lnTo>
                    <a:pt x="7206" y="6539"/>
                  </a:lnTo>
                  <a:lnTo>
                    <a:pt x="7304" y="5824"/>
                  </a:lnTo>
                  <a:lnTo>
                    <a:pt x="7354" y="5158"/>
                  </a:lnTo>
                  <a:lnTo>
                    <a:pt x="7378" y="4516"/>
                  </a:lnTo>
                  <a:lnTo>
                    <a:pt x="7378" y="4393"/>
                  </a:lnTo>
                  <a:lnTo>
                    <a:pt x="7354" y="4269"/>
                  </a:lnTo>
                  <a:lnTo>
                    <a:pt x="7304" y="4146"/>
                  </a:lnTo>
                  <a:lnTo>
                    <a:pt x="7230" y="4022"/>
                  </a:lnTo>
                  <a:lnTo>
                    <a:pt x="7156" y="3924"/>
                  </a:lnTo>
                  <a:lnTo>
                    <a:pt x="7058" y="3850"/>
                  </a:lnTo>
                  <a:lnTo>
                    <a:pt x="6934" y="3776"/>
                  </a:lnTo>
                  <a:lnTo>
                    <a:pt x="6836" y="3726"/>
                  </a:lnTo>
                  <a:lnTo>
                    <a:pt x="6712" y="3677"/>
                  </a:lnTo>
                  <a:lnTo>
                    <a:pt x="6589" y="3652"/>
                  </a:lnTo>
                  <a:lnTo>
                    <a:pt x="6465" y="3628"/>
                  </a:lnTo>
                  <a:lnTo>
                    <a:pt x="6342" y="3652"/>
                  </a:lnTo>
                  <a:lnTo>
                    <a:pt x="6219" y="3677"/>
                  </a:lnTo>
                  <a:lnTo>
                    <a:pt x="6095" y="3726"/>
                  </a:lnTo>
                  <a:lnTo>
                    <a:pt x="5972" y="3800"/>
                  </a:lnTo>
                  <a:lnTo>
                    <a:pt x="5873" y="3899"/>
                  </a:lnTo>
                  <a:lnTo>
                    <a:pt x="5651" y="3899"/>
                  </a:lnTo>
                  <a:lnTo>
                    <a:pt x="5454" y="3874"/>
                  </a:lnTo>
                  <a:lnTo>
                    <a:pt x="5256" y="3825"/>
                  </a:lnTo>
                  <a:lnTo>
                    <a:pt x="5059" y="3726"/>
                  </a:lnTo>
                  <a:lnTo>
                    <a:pt x="4936" y="3554"/>
                  </a:lnTo>
                  <a:lnTo>
                    <a:pt x="4837" y="3455"/>
                  </a:lnTo>
                  <a:lnTo>
                    <a:pt x="4738" y="3381"/>
                  </a:lnTo>
                  <a:lnTo>
                    <a:pt x="4442" y="3183"/>
                  </a:lnTo>
                  <a:lnTo>
                    <a:pt x="4245" y="3085"/>
                  </a:lnTo>
                  <a:lnTo>
                    <a:pt x="4047" y="3060"/>
                  </a:lnTo>
                  <a:lnTo>
                    <a:pt x="3874" y="3060"/>
                  </a:lnTo>
                  <a:lnTo>
                    <a:pt x="3702" y="3109"/>
                  </a:lnTo>
                  <a:lnTo>
                    <a:pt x="3504" y="3011"/>
                  </a:lnTo>
                  <a:lnTo>
                    <a:pt x="3307" y="2863"/>
                  </a:lnTo>
                  <a:lnTo>
                    <a:pt x="3134" y="2715"/>
                  </a:lnTo>
                  <a:lnTo>
                    <a:pt x="2961" y="2542"/>
                  </a:lnTo>
                  <a:lnTo>
                    <a:pt x="2715" y="2147"/>
                  </a:lnTo>
                  <a:lnTo>
                    <a:pt x="2443" y="1777"/>
                  </a:lnTo>
                  <a:lnTo>
                    <a:pt x="2172" y="1407"/>
                  </a:lnTo>
                  <a:lnTo>
                    <a:pt x="1876" y="1037"/>
                  </a:lnTo>
                  <a:lnTo>
                    <a:pt x="1752" y="617"/>
                  </a:lnTo>
                  <a:lnTo>
                    <a:pt x="1678" y="420"/>
                  </a:lnTo>
                  <a:lnTo>
                    <a:pt x="1580" y="272"/>
                  </a:lnTo>
                  <a:lnTo>
                    <a:pt x="1456" y="148"/>
                  </a:lnTo>
                  <a:lnTo>
                    <a:pt x="1308" y="74"/>
                  </a:lnTo>
                  <a:lnTo>
                    <a:pt x="1160" y="25"/>
                  </a:lnTo>
                  <a:lnTo>
                    <a:pt x="987" y="0"/>
                  </a:ln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1" name="Google Shape;3151;p45"/>
          <p:cNvSpPr/>
          <p:nvPr/>
        </p:nvSpPr>
        <p:spPr>
          <a:xfrm>
            <a:off x="773431" y="3182276"/>
            <a:ext cx="676129" cy="561632"/>
          </a:xfrm>
          <a:custGeom>
            <a:avLst/>
            <a:gdLst/>
            <a:ahLst/>
            <a:cxnLst/>
            <a:rect l="l" t="t" r="r" b="b"/>
            <a:pathLst>
              <a:path w="33955" h="28205" extrusionOk="0">
                <a:moveTo>
                  <a:pt x="14041" y="0"/>
                </a:moveTo>
                <a:lnTo>
                  <a:pt x="13967" y="25"/>
                </a:lnTo>
                <a:lnTo>
                  <a:pt x="13918" y="50"/>
                </a:lnTo>
                <a:lnTo>
                  <a:pt x="13893" y="124"/>
                </a:lnTo>
                <a:lnTo>
                  <a:pt x="13794" y="272"/>
                </a:lnTo>
                <a:lnTo>
                  <a:pt x="13671" y="346"/>
                </a:lnTo>
                <a:lnTo>
                  <a:pt x="13572" y="395"/>
                </a:lnTo>
                <a:lnTo>
                  <a:pt x="13449" y="395"/>
                </a:lnTo>
                <a:lnTo>
                  <a:pt x="13326" y="370"/>
                </a:lnTo>
                <a:lnTo>
                  <a:pt x="13202" y="321"/>
                </a:lnTo>
                <a:lnTo>
                  <a:pt x="12955" y="247"/>
                </a:lnTo>
                <a:lnTo>
                  <a:pt x="12807" y="222"/>
                </a:lnTo>
                <a:lnTo>
                  <a:pt x="12635" y="222"/>
                </a:lnTo>
                <a:lnTo>
                  <a:pt x="12215" y="272"/>
                </a:lnTo>
                <a:lnTo>
                  <a:pt x="11746" y="395"/>
                </a:lnTo>
                <a:lnTo>
                  <a:pt x="11253" y="543"/>
                </a:lnTo>
                <a:lnTo>
                  <a:pt x="10759" y="740"/>
                </a:lnTo>
                <a:lnTo>
                  <a:pt x="10340" y="963"/>
                </a:lnTo>
                <a:lnTo>
                  <a:pt x="10167" y="1086"/>
                </a:lnTo>
                <a:lnTo>
                  <a:pt x="10019" y="1209"/>
                </a:lnTo>
                <a:lnTo>
                  <a:pt x="9920" y="1308"/>
                </a:lnTo>
                <a:lnTo>
                  <a:pt x="9846" y="1431"/>
                </a:lnTo>
                <a:lnTo>
                  <a:pt x="9673" y="1777"/>
                </a:lnTo>
                <a:lnTo>
                  <a:pt x="9476" y="2048"/>
                </a:lnTo>
                <a:lnTo>
                  <a:pt x="9353" y="2172"/>
                </a:lnTo>
                <a:lnTo>
                  <a:pt x="9254" y="2246"/>
                </a:lnTo>
                <a:lnTo>
                  <a:pt x="9131" y="2344"/>
                </a:lnTo>
                <a:lnTo>
                  <a:pt x="9007" y="2394"/>
                </a:lnTo>
                <a:lnTo>
                  <a:pt x="8884" y="2443"/>
                </a:lnTo>
                <a:lnTo>
                  <a:pt x="8736" y="2468"/>
                </a:lnTo>
                <a:lnTo>
                  <a:pt x="8588" y="2492"/>
                </a:lnTo>
                <a:lnTo>
                  <a:pt x="8440" y="2492"/>
                </a:lnTo>
                <a:lnTo>
                  <a:pt x="8292" y="2468"/>
                </a:lnTo>
                <a:lnTo>
                  <a:pt x="8119" y="2443"/>
                </a:lnTo>
                <a:lnTo>
                  <a:pt x="7773" y="2320"/>
                </a:lnTo>
                <a:lnTo>
                  <a:pt x="7601" y="2270"/>
                </a:lnTo>
                <a:lnTo>
                  <a:pt x="7477" y="2270"/>
                </a:lnTo>
                <a:lnTo>
                  <a:pt x="7379" y="2320"/>
                </a:lnTo>
                <a:lnTo>
                  <a:pt x="7305" y="2394"/>
                </a:lnTo>
                <a:lnTo>
                  <a:pt x="7157" y="2566"/>
                </a:lnTo>
                <a:lnTo>
                  <a:pt x="7083" y="2665"/>
                </a:lnTo>
                <a:lnTo>
                  <a:pt x="7008" y="2764"/>
                </a:lnTo>
                <a:lnTo>
                  <a:pt x="6934" y="2838"/>
                </a:lnTo>
                <a:lnTo>
                  <a:pt x="6910" y="2912"/>
                </a:lnTo>
                <a:lnTo>
                  <a:pt x="6885" y="2986"/>
                </a:lnTo>
                <a:lnTo>
                  <a:pt x="6910" y="3060"/>
                </a:lnTo>
                <a:lnTo>
                  <a:pt x="7008" y="3183"/>
                </a:lnTo>
                <a:lnTo>
                  <a:pt x="7107" y="3282"/>
                </a:lnTo>
                <a:lnTo>
                  <a:pt x="7255" y="3455"/>
                </a:lnTo>
                <a:lnTo>
                  <a:pt x="7379" y="3652"/>
                </a:lnTo>
                <a:lnTo>
                  <a:pt x="7477" y="3850"/>
                </a:lnTo>
                <a:lnTo>
                  <a:pt x="7551" y="4072"/>
                </a:lnTo>
                <a:lnTo>
                  <a:pt x="7675" y="4491"/>
                </a:lnTo>
                <a:lnTo>
                  <a:pt x="7798" y="4935"/>
                </a:lnTo>
                <a:lnTo>
                  <a:pt x="7847" y="5133"/>
                </a:lnTo>
                <a:lnTo>
                  <a:pt x="7897" y="5330"/>
                </a:lnTo>
                <a:lnTo>
                  <a:pt x="7946" y="5429"/>
                </a:lnTo>
                <a:lnTo>
                  <a:pt x="7996" y="5503"/>
                </a:lnTo>
                <a:lnTo>
                  <a:pt x="8070" y="5577"/>
                </a:lnTo>
                <a:lnTo>
                  <a:pt x="8168" y="5602"/>
                </a:lnTo>
                <a:lnTo>
                  <a:pt x="8341" y="5651"/>
                </a:lnTo>
                <a:lnTo>
                  <a:pt x="8464" y="5725"/>
                </a:lnTo>
                <a:lnTo>
                  <a:pt x="8588" y="5774"/>
                </a:lnTo>
                <a:lnTo>
                  <a:pt x="8686" y="5873"/>
                </a:lnTo>
                <a:lnTo>
                  <a:pt x="8760" y="5947"/>
                </a:lnTo>
                <a:lnTo>
                  <a:pt x="8810" y="6021"/>
                </a:lnTo>
                <a:lnTo>
                  <a:pt x="8859" y="6120"/>
                </a:lnTo>
                <a:lnTo>
                  <a:pt x="8884" y="6219"/>
                </a:lnTo>
                <a:lnTo>
                  <a:pt x="8884" y="6441"/>
                </a:lnTo>
                <a:lnTo>
                  <a:pt x="8859" y="6663"/>
                </a:lnTo>
                <a:lnTo>
                  <a:pt x="8736" y="7132"/>
                </a:lnTo>
                <a:lnTo>
                  <a:pt x="8711" y="7354"/>
                </a:lnTo>
                <a:lnTo>
                  <a:pt x="8686" y="7502"/>
                </a:lnTo>
                <a:lnTo>
                  <a:pt x="8662" y="7625"/>
                </a:lnTo>
                <a:lnTo>
                  <a:pt x="8588" y="7699"/>
                </a:lnTo>
                <a:lnTo>
                  <a:pt x="8563" y="7748"/>
                </a:lnTo>
                <a:lnTo>
                  <a:pt x="8514" y="7748"/>
                </a:lnTo>
                <a:lnTo>
                  <a:pt x="8440" y="7773"/>
                </a:lnTo>
                <a:lnTo>
                  <a:pt x="8366" y="7748"/>
                </a:lnTo>
                <a:lnTo>
                  <a:pt x="8168" y="7674"/>
                </a:lnTo>
                <a:lnTo>
                  <a:pt x="7996" y="7625"/>
                </a:lnTo>
                <a:lnTo>
                  <a:pt x="7823" y="7625"/>
                </a:lnTo>
                <a:lnTo>
                  <a:pt x="7625" y="7600"/>
                </a:lnTo>
                <a:lnTo>
                  <a:pt x="7453" y="7576"/>
                </a:lnTo>
                <a:lnTo>
                  <a:pt x="7379" y="7526"/>
                </a:lnTo>
                <a:lnTo>
                  <a:pt x="7329" y="7502"/>
                </a:lnTo>
                <a:lnTo>
                  <a:pt x="7255" y="7452"/>
                </a:lnTo>
                <a:lnTo>
                  <a:pt x="7231" y="7378"/>
                </a:lnTo>
                <a:lnTo>
                  <a:pt x="7206" y="7280"/>
                </a:lnTo>
                <a:lnTo>
                  <a:pt x="7206" y="7156"/>
                </a:lnTo>
                <a:lnTo>
                  <a:pt x="7255" y="7033"/>
                </a:lnTo>
                <a:lnTo>
                  <a:pt x="7305" y="6860"/>
                </a:lnTo>
                <a:lnTo>
                  <a:pt x="7354" y="6712"/>
                </a:lnTo>
                <a:lnTo>
                  <a:pt x="7354" y="6589"/>
                </a:lnTo>
                <a:lnTo>
                  <a:pt x="7354" y="6490"/>
                </a:lnTo>
                <a:lnTo>
                  <a:pt x="7305" y="6416"/>
                </a:lnTo>
                <a:lnTo>
                  <a:pt x="7255" y="6367"/>
                </a:lnTo>
                <a:lnTo>
                  <a:pt x="7157" y="6342"/>
                </a:lnTo>
                <a:lnTo>
                  <a:pt x="7008" y="6342"/>
                </a:lnTo>
                <a:lnTo>
                  <a:pt x="6860" y="6367"/>
                </a:lnTo>
                <a:lnTo>
                  <a:pt x="6367" y="6441"/>
                </a:lnTo>
                <a:lnTo>
                  <a:pt x="5873" y="6515"/>
                </a:lnTo>
                <a:lnTo>
                  <a:pt x="4911" y="6663"/>
                </a:lnTo>
                <a:lnTo>
                  <a:pt x="4788" y="6712"/>
                </a:lnTo>
                <a:lnTo>
                  <a:pt x="4640" y="6761"/>
                </a:lnTo>
                <a:lnTo>
                  <a:pt x="4393" y="6860"/>
                </a:lnTo>
                <a:lnTo>
                  <a:pt x="4812" y="9056"/>
                </a:lnTo>
                <a:lnTo>
                  <a:pt x="5034" y="9278"/>
                </a:lnTo>
                <a:lnTo>
                  <a:pt x="5281" y="9451"/>
                </a:lnTo>
                <a:lnTo>
                  <a:pt x="5528" y="9599"/>
                </a:lnTo>
                <a:lnTo>
                  <a:pt x="5775" y="9747"/>
                </a:lnTo>
                <a:lnTo>
                  <a:pt x="6046" y="9871"/>
                </a:lnTo>
                <a:lnTo>
                  <a:pt x="6318" y="9969"/>
                </a:lnTo>
                <a:lnTo>
                  <a:pt x="6885" y="10167"/>
                </a:lnTo>
                <a:lnTo>
                  <a:pt x="7058" y="10191"/>
                </a:lnTo>
                <a:lnTo>
                  <a:pt x="7231" y="10167"/>
                </a:lnTo>
                <a:lnTo>
                  <a:pt x="7379" y="10117"/>
                </a:lnTo>
                <a:lnTo>
                  <a:pt x="7527" y="10043"/>
                </a:lnTo>
                <a:lnTo>
                  <a:pt x="7823" y="9846"/>
                </a:lnTo>
                <a:lnTo>
                  <a:pt x="7996" y="9772"/>
                </a:lnTo>
                <a:lnTo>
                  <a:pt x="8144" y="9698"/>
                </a:lnTo>
                <a:lnTo>
                  <a:pt x="8292" y="9649"/>
                </a:lnTo>
                <a:lnTo>
                  <a:pt x="8366" y="9649"/>
                </a:lnTo>
                <a:lnTo>
                  <a:pt x="8440" y="9723"/>
                </a:lnTo>
                <a:lnTo>
                  <a:pt x="8440" y="9895"/>
                </a:lnTo>
                <a:lnTo>
                  <a:pt x="8440" y="10068"/>
                </a:lnTo>
                <a:lnTo>
                  <a:pt x="8390" y="10438"/>
                </a:lnTo>
                <a:lnTo>
                  <a:pt x="8341" y="10808"/>
                </a:lnTo>
                <a:lnTo>
                  <a:pt x="8341" y="10981"/>
                </a:lnTo>
                <a:lnTo>
                  <a:pt x="8341" y="11178"/>
                </a:lnTo>
                <a:lnTo>
                  <a:pt x="8341" y="11376"/>
                </a:lnTo>
                <a:lnTo>
                  <a:pt x="8316" y="11573"/>
                </a:lnTo>
                <a:lnTo>
                  <a:pt x="8267" y="11697"/>
                </a:lnTo>
                <a:lnTo>
                  <a:pt x="8168" y="11795"/>
                </a:lnTo>
                <a:lnTo>
                  <a:pt x="8070" y="11869"/>
                </a:lnTo>
                <a:lnTo>
                  <a:pt x="7921" y="11869"/>
                </a:lnTo>
                <a:lnTo>
                  <a:pt x="7749" y="11845"/>
                </a:lnTo>
                <a:lnTo>
                  <a:pt x="7527" y="11795"/>
                </a:lnTo>
                <a:lnTo>
                  <a:pt x="7428" y="11746"/>
                </a:lnTo>
                <a:lnTo>
                  <a:pt x="7231" y="11746"/>
                </a:lnTo>
                <a:lnTo>
                  <a:pt x="7157" y="11771"/>
                </a:lnTo>
                <a:lnTo>
                  <a:pt x="7058" y="11820"/>
                </a:lnTo>
                <a:lnTo>
                  <a:pt x="6984" y="11894"/>
                </a:lnTo>
                <a:lnTo>
                  <a:pt x="6860" y="12067"/>
                </a:lnTo>
                <a:lnTo>
                  <a:pt x="6712" y="12240"/>
                </a:lnTo>
                <a:lnTo>
                  <a:pt x="6564" y="12388"/>
                </a:lnTo>
                <a:lnTo>
                  <a:pt x="6416" y="12462"/>
                </a:lnTo>
                <a:lnTo>
                  <a:pt x="6244" y="12486"/>
                </a:lnTo>
                <a:lnTo>
                  <a:pt x="6095" y="12486"/>
                </a:lnTo>
                <a:lnTo>
                  <a:pt x="5923" y="12412"/>
                </a:lnTo>
                <a:lnTo>
                  <a:pt x="5750" y="12314"/>
                </a:lnTo>
                <a:lnTo>
                  <a:pt x="5577" y="12166"/>
                </a:lnTo>
                <a:lnTo>
                  <a:pt x="5429" y="12017"/>
                </a:lnTo>
                <a:lnTo>
                  <a:pt x="5331" y="11943"/>
                </a:lnTo>
                <a:lnTo>
                  <a:pt x="5232" y="11894"/>
                </a:lnTo>
                <a:lnTo>
                  <a:pt x="5158" y="11869"/>
                </a:lnTo>
                <a:lnTo>
                  <a:pt x="5059" y="11919"/>
                </a:lnTo>
                <a:lnTo>
                  <a:pt x="4985" y="11993"/>
                </a:lnTo>
                <a:lnTo>
                  <a:pt x="4886" y="12116"/>
                </a:lnTo>
                <a:lnTo>
                  <a:pt x="4763" y="12338"/>
                </a:lnTo>
                <a:lnTo>
                  <a:pt x="4590" y="12536"/>
                </a:lnTo>
                <a:lnTo>
                  <a:pt x="4417" y="12708"/>
                </a:lnTo>
                <a:lnTo>
                  <a:pt x="4245" y="12881"/>
                </a:lnTo>
                <a:lnTo>
                  <a:pt x="4047" y="13004"/>
                </a:lnTo>
                <a:lnTo>
                  <a:pt x="3825" y="13128"/>
                </a:lnTo>
                <a:lnTo>
                  <a:pt x="3406" y="13375"/>
                </a:lnTo>
                <a:lnTo>
                  <a:pt x="3208" y="13473"/>
                </a:lnTo>
                <a:lnTo>
                  <a:pt x="3036" y="13597"/>
                </a:lnTo>
                <a:lnTo>
                  <a:pt x="2937" y="13745"/>
                </a:lnTo>
                <a:lnTo>
                  <a:pt x="2888" y="13893"/>
                </a:lnTo>
                <a:lnTo>
                  <a:pt x="2863" y="14041"/>
                </a:lnTo>
                <a:lnTo>
                  <a:pt x="2888" y="14189"/>
                </a:lnTo>
                <a:lnTo>
                  <a:pt x="2962" y="14386"/>
                </a:lnTo>
                <a:lnTo>
                  <a:pt x="3060" y="14559"/>
                </a:lnTo>
                <a:lnTo>
                  <a:pt x="3233" y="14831"/>
                </a:lnTo>
                <a:lnTo>
                  <a:pt x="3282" y="14954"/>
                </a:lnTo>
                <a:lnTo>
                  <a:pt x="3307" y="15102"/>
                </a:lnTo>
                <a:lnTo>
                  <a:pt x="3332" y="15225"/>
                </a:lnTo>
                <a:lnTo>
                  <a:pt x="3282" y="15349"/>
                </a:lnTo>
                <a:lnTo>
                  <a:pt x="3184" y="15497"/>
                </a:lnTo>
                <a:lnTo>
                  <a:pt x="3036" y="15620"/>
                </a:lnTo>
                <a:lnTo>
                  <a:pt x="2986" y="15670"/>
                </a:lnTo>
                <a:lnTo>
                  <a:pt x="2962" y="15719"/>
                </a:lnTo>
                <a:lnTo>
                  <a:pt x="2937" y="15768"/>
                </a:lnTo>
                <a:lnTo>
                  <a:pt x="2962" y="15842"/>
                </a:lnTo>
                <a:lnTo>
                  <a:pt x="3011" y="15941"/>
                </a:lnTo>
                <a:lnTo>
                  <a:pt x="3060" y="16040"/>
                </a:lnTo>
                <a:lnTo>
                  <a:pt x="3184" y="16286"/>
                </a:lnTo>
                <a:lnTo>
                  <a:pt x="3332" y="16533"/>
                </a:lnTo>
                <a:lnTo>
                  <a:pt x="3455" y="16755"/>
                </a:lnTo>
                <a:lnTo>
                  <a:pt x="3628" y="16928"/>
                </a:lnTo>
                <a:lnTo>
                  <a:pt x="3825" y="17101"/>
                </a:lnTo>
                <a:lnTo>
                  <a:pt x="4072" y="17224"/>
                </a:lnTo>
                <a:lnTo>
                  <a:pt x="4319" y="17323"/>
                </a:lnTo>
                <a:lnTo>
                  <a:pt x="4640" y="17372"/>
                </a:lnTo>
                <a:lnTo>
                  <a:pt x="4763" y="17397"/>
                </a:lnTo>
                <a:lnTo>
                  <a:pt x="4862" y="17422"/>
                </a:lnTo>
                <a:lnTo>
                  <a:pt x="4960" y="17471"/>
                </a:lnTo>
                <a:lnTo>
                  <a:pt x="5059" y="17520"/>
                </a:lnTo>
                <a:lnTo>
                  <a:pt x="5232" y="17668"/>
                </a:lnTo>
                <a:lnTo>
                  <a:pt x="5331" y="17866"/>
                </a:lnTo>
                <a:lnTo>
                  <a:pt x="5405" y="18063"/>
                </a:lnTo>
                <a:lnTo>
                  <a:pt x="5429" y="18285"/>
                </a:lnTo>
                <a:lnTo>
                  <a:pt x="5405" y="18507"/>
                </a:lnTo>
                <a:lnTo>
                  <a:pt x="5306" y="18729"/>
                </a:lnTo>
                <a:lnTo>
                  <a:pt x="5256" y="18853"/>
                </a:lnTo>
                <a:lnTo>
                  <a:pt x="5207" y="18976"/>
                </a:lnTo>
                <a:lnTo>
                  <a:pt x="5182" y="19198"/>
                </a:lnTo>
                <a:lnTo>
                  <a:pt x="5207" y="19420"/>
                </a:lnTo>
                <a:lnTo>
                  <a:pt x="5232" y="19618"/>
                </a:lnTo>
                <a:lnTo>
                  <a:pt x="5331" y="19667"/>
                </a:lnTo>
                <a:lnTo>
                  <a:pt x="5405" y="19667"/>
                </a:lnTo>
                <a:lnTo>
                  <a:pt x="5602" y="19642"/>
                </a:lnTo>
                <a:lnTo>
                  <a:pt x="5775" y="19593"/>
                </a:lnTo>
                <a:lnTo>
                  <a:pt x="5972" y="19519"/>
                </a:lnTo>
                <a:lnTo>
                  <a:pt x="6145" y="19470"/>
                </a:lnTo>
                <a:lnTo>
                  <a:pt x="6244" y="19470"/>
                </a:lnTo>
                <a:lnTo>
                  <a:pt x="6342" y="19494"/>
                </a:lnTo>
                <a:lnTo>
                  <a:pt x="6416" y="19519"/>
                </a:lnTo>
                <a:lnTo>
                  <a:pt x="6515" y="19593"/>
                </a:lnTo>
                <a:lnTo>
                  <a:pt x="6589" y="19692"/>
                </a:lnTo>
                <a:lnTo>
                  <a:pt x="6688" y="19815"/>
                </a:lnTo>
                <a:lnTo>
                  <a:pt x="6885" y="20161"/>
                </a:lnTo>
                <a:lnTo>
                  <a:pt x="7058" y="20407"/>
                </a:lnTo>
                <a:lnTo>
                  <a:pt x="7206" y="20580"/>
                </a:lnTo>
                <a:lnTo>
                  <a:pt x="7280" y="20629"/>
                </a:lnTo>
                <a:lnTo>
                  <a:pt x="7379" y="20654"/>
                </a:lnTo>
                <a:lnTo>
                  <a:pt x="7453" y="20679"/>
                </a:lnTo>
                <a:lnTo>
                  <a:pt x="7551" y="20679"/>
                </a:lnTo>
                <a:lnTo>
                  <a:pt x="7798" y="20654"/>
                </a:lnTo>
                <a:lnTo>
                  <a:pt x="8094" y="20555"/>
                </a:lnTo>
                <a:lnTo>
                  <a:pt x="8489" y="20432"/>
                </a:lnTo>
                <a:lnTo>
                  <a:pt x="8686" y="20383"/>
                </a:lnTo>
                <a:lnTo>
                  <a:pt x="8884" y="20333"/>
                </a:lnTo>
                <a:lnTo>
                  <a:pt x="9057" y="20309"/>
                </a:lnTo>
                <a:lnTo>
                  <a:pt x="8983" y="20432"/>
                </a:lnTo>
                <a:lnTo>
                  <a:pt x="8662" y="20876"/>
                </a:lnTo>
                <a:lnTo>
                  <a:pt x="8366" y="21345"/>
                </a:lnTo>
                <a:lnTo>
                  <a:pt x="8242" y="21592"/>
                </a:lnTo>
                <a:lnTo>
                  <a:pt x="8144" y="21839"/>
                </a:lnTo>
                <a:lnTo>
                  <a:pt x="8070" y="22085"/>
                </a:lnTo>
                <a:lnTo>
                  <a:pt x="8020" y="22381"/>
                </a:lnTo>
                <a:lnTo>
                  <a:pt x="7996" y="22480"/>
                </a:lnTo>
                <a:lnTo>
                  <a:pt x="7971" y="22554"/>
                </a:lnTo>
                <a:lnTo>
                  <a:pt x="7921" y="22628"/>
                </a:lnTo>
                <a:lnTo>
                  <a:pt x="7847" y="22702"/>
                </a:lnTo>
                <a:lnTo>
                  <a:pt x="7699" y="22801"/>
                </a:lnTo>
                <a:lnTo>
                  <a:pt x="7551" y="22875"/>
                </a:lnTo>
                <a:lnTo>
                  <a:pt x="6737" y="23245"/>
                </a:lnTo>
                <a:lnTo>
                  <a:pt x="5947" y="23615"/>
                </a:lnTo>
                <a:lnTo>
                  <a:pt x="5577" y="23837"/>
                </a:lnTo>
                <a:lnTo>
                  <a:pt x="5207" y="24059"/>
                </a:lnTo>
                <a:lnTo>
                  <a:pt x="4862" y="24331"/>
                </a:lnTo>
                <a:lnTo>
                  <a:pt x="4541" y="24627"/>
                </a:lnTo>
                <a:lnTo>
                  <a:pt x="4393" y="24750"/>
                </a:lnTo>
                <a:lnTo>
                  <a:pt x="4319" y="24775"/>
                </a:lnTo>
                <a:lnTo>
                  <a:pt x="4245" y="24800"/>
                </a:lnTo>
                <a:lnTo>
                  <a:pt x="4195" y="24800"/>
                </a:lnTo>
                <a:lnTo>
                  <a:pt x="4121" y="24775"/>
                </a:lnTo>
                <a:lnTo>
                  <a:pt x="3949" y="24701"/>
                </a:lnTo>
                <a:lnTo>
                  <a:pt x="3825" y="24627"/>
                </a:lnTo>
                <a:lnTo>
                  <a:pt x="3677" y="24578"/>
                </a:lnTo>
                <a:lnTo>
                  <a:pt x="3406" y="24578"/>
                </a:lnTo>
                <a:lnTo>
                  <a:pt x="3282" y="24627"/>
                </a:lnTo>
                <a:lnTo>
                  <a:pt x="3159" y="24676"/>
                </a:lnTo>
                <a:lnTo>
                  <a:pt x="2912" y="24800"/>
                </a:lnTo>
                <a:lnTo>
                  <a:pt x="2665" y="24948"/>
                </a:lnTo>
                <a:lnTo>
                  <a:pt x="2419" y="25071"/>
                </a:lnTo>
                <a:lnTo>
                  <a:pt x="2172" y="25170"/>
                </a:lnTo>
                <a:lnTo>
                  <a:pt x="1901" y="25244"/>
                </a:lnTo>
                <a:lnTo>
                  <a:pt x="1629" y="25318"/>
                </a:lnTo>
                <a:lnTo>
                  <a:pt x="1382" y="25343"/>
                </a:lnTo>
                <a:lnTo>
                  <a:pt x="815" y="25343"/>
                </a:lnTo>
                <a:lnTo>
                  <a:pt x="543" y="25318"/>
                </a:lnTo>
                <a:lnTo>
                  <a:pt x="445" y="25343"/>
                </a:lnTo>
                <a:lnTo>
                  <a:pt x="321" y="25367"/>
                </a:lnTo>
                <a:lnTo>
                  <a:pt x="223" y="25441"/>
                </a:lnTo>
                <a:lnTo>
                  <a:pt x="124" y="25515"/>
                </a:lnTo>
                <a:lnTo>
                  <a:pt x="74" y="25639"/>
                </a:lnTo>
                <a:lnTo>
                  <a:pt x="0" y="25787"/>
                </a:lnTo>
                <a:lnTo>
                  <a:pt x="173" y="25811"/>
                </a:lnTo>
                <a:lnTo>
                  <a:pt x="346" y="25811"/>
                </a:lnTo>
                <a:lnTo>
                  <a:pt x="691" y="25762"/>
                </a:lnTo>
                <a:lnTo>
                  <a:pt x="1012" y="25713"/>
                </a:lnTo>
                <a:lnTo>
                  <a:pt x="1333" y="25663"/>
                </a:lnTo>
                <a:lnTo>
                  <a:pt x="2073" y="25589"/>
                </a:lnTo>
                <a:lnTo>
                  <a:pt x="2789" y="25491"/>
                </a:lnTo>
                <a:lnTo>
                  <a:pt x="3504" y="25367"/>
                </a:lnTo>
                <a:lnTo>
                  <a:pt x="4220" y="25219"/>
                </a:lnTo>
                <a:lnTo>
                  <a:pt x="4911" y="25046"/>
                </a:lnTo>
                <a:lnTo>
                  <a:pt x="5577" y="24824"/>
                </a:lnTo>
                <a:lnTo>
                  <a:pt x="6244" y="24602"/>
                </a:lnTo>
                <a:lnTo>
                  <a:pt x="6910" y="24331"/>
                </a:lnTo>
                <a:lnTo>
                  <a:pt x="7551" y="24059"/>
                </a:lnTo>
                <a:lnTo>
                  <a:pt x="8193" y="23739"/>
                </a:lnTo>
                <a:lnTo>
                  <a:pt x="8835" y="23418"/>
                </a:lnTo>
                <a:lnTo>
                  <a:pt x="9451" y="23048"/>
                </a:lnTo>
                <a:lnTo>
                  <a:pt x="10044" y="22653"/>
                </a:lnTo>
                <a:lnTo>
                  <a:pt x="10636" y="22258"/>
                </a:lnTo>
                <a:lnTo>
                  <a:pt x="11228" y="21814"/>
                </a:lnTo>
                <a:lnTo>
                  <a:pt x="11796" y="21345"/>
                </a:lnTo>
                <a:lnTo>
                  <a:pt x="11968" y="21197"/>
                </a:lnTo>
                <a:lnTo>
                  <a:pt x="12067" y="21074"/>
                </a:lnTo>
                <a:lnTo>
                  <a:pt x="12092" y="20975"/>
                </a:lnTo>
                <a:lnTo>
                  <a:pt x="12092" y="20926"/>
                </a:lnTo>
                <a:lnTo>
                  <a:pt x="12067" y="20876"/>
                </a:lnTo>
                <a:lnTo>
                  <a:pt x="11993" y="20802"/>
                </a:lnTo>
                <a:lnTo>
                  <a:pt x="11870" y="20753"/>
                </a:lnTo>
                <a:lnTo>
                  <a:pt x="11697" y="20703"/>
                </a:lnTo>
                <a:lnTo>
                  <a:pt x="11475" y="20654"/>
                </a:lnTo>
                <a:lnTo>
                  <a:pt x="12018" y="20235"/>
                </a:lnTo>
                <a:lnTo>
                  <a:pt x="12536" y="19815"/>
                </a:lnTo>
                <a:lnTo>
                  <a:pt x="13523" y="18927"/>
                </a:lnTo>
                <a:lnTo>
                  <a:pt x="14041" y="18507"/>
                </a:lnTo>
                <a:lnTo>
                  <a:pt x="14559" y="18088"/>
                </a:lnTo>
                <a:lnTo>
                  <a:pt x="15102" y="17693"/>
                </a:lnTo>
                <a:lnTo>
                  <a:pt x="15719" y="17323"/>
                </a:lnTo>
                <a:lnTo>
                  <a:pt x="15719" y="17323"/>
                </a:lnTo>
                <a:lnTo>
                  <a:pt x="15546" y="17767"/>
                </a:lnTo>
                <a:lnTo>
                  <a:pt x="15448" y="18014"/>
                </a:lnTo>
                <a:lnTo>
                  <a:pt x="15374" y="18088"/>
                </a:lnTo>
                <a:lnTo>
                  <a:pt x="15324" y="18137"/>
                </a:lnTo>
                <a:lnTo>
                  <a:pt x="15152" y="18236"/>
                </a:lnTo>
                <a:lnTo>
                  <a:pt x="15028" y="18285"/>
                </a:lnTo>
                <a:lnTo>
                  <a:pt x="14930" y="18335"/>
                </a:lnTo>
                <a:lnTo>
                  <a:pt x="14732" y="18458"/>
                </a:lnTo>
                <a:lnTo>
                  <a:pt x="14584" y="18606"/>
                </a:lnTo>
                <a:lnTo>
                  <a:pt x="14485" y="18754"/>
                </a:lnTo>
                <a:lnTo>
                  <a:pt x="14387" y="18951"/>
                </a:lnTo>
                <a:lnTo>
                  <a:pt x="14362" y="19149"/>
                </a:lnTo>
                <a:lnTo>
                  <a:pt x="14337" y="19346"/>
                </a:lnTo>
                <a:lnTo>
                  <a:pt x="14362" y="19568"/>
                </a:lnTo>
                <a:lnTo>
                  <a:pt x="14411" y="19815"/>
                </a:lnTo>
                <a:lnTo>
                  <a:pt x="14436" y="19914"/>
                </a:lnTo>
                <a:lnTo>
                  <a:pt x="14387" y="19988"/>
                </a:lnTo>
                <a:lnTo>
                  <a:pt x="14313" y="20062"/>
                </a:lnTo>
                <a:lnTo>
                  <a:pt x="14239" y="20136"/>
                </a:lnTo>
                <a:lnTo>
                  <a:pt x="14140" y="20185"/>
                </a:lnTo>
                <a:lnTo>
                  <a:pt x="14091" y="20284"/>
                </a:lnTo>
                <a:lnTo>
                  <a:pt x="14066" y="20407"/>
                </a:lnTo>
                <a:lnTo>
                  <a:pt x="14091" y="20531"/>
                </a:lnTo>
                <a:lnTo>
                  <a:pt x="14411" y="20457"/>
                </a:lnTo>
                <a:lnTo>
                  <a:pt x="14732" y="20358"/>
                </a:lnTo>
                <a:lnTo>
                  <a:pt x="15374" y="20111"/>
                </a:lnTo>
                <a:lnTo>
                  <a:pt x="15991" y="19914"/>
                </a:lnTo>
                <a:lnTo>
                  <a:pt x="16311" y="19840"/>
                </a:lnTo>
                <a:lnTo>
                  <a:pt x="16632" y="19766"/>
                </a:lnTo>
                <a:lnTo>
                  <a:pt x="16731" y="19741"/>
                </a:lnTo>
                <a:lnTo>
                  <a:pt x="16805" y="19716"/>
                </a:lnTo>
                <a:lnTo>
                  <a:pt x="16879" y="19642"/>
                </a:lnTo>
                <a:lnTo>
                  <a:pt x="16928" y="19593"/>
                </a:lnTo>
                <a:lnTo>
                  <a:pt x="17002" y="19445"/>
                </a:lnTo>
                <a:lnTo>
                  <a:pt x="17002" y="19297"/>
                </a:lnTo>
                <a:lnTo>
                  <a:pt x="17027" y="19050"/>
                </a:lnTo>
                <a:lnTo>
                  <a:pt x="17052" y="18853"/>
                </a:lnTo>
                <a:lnTo>
                  <a:pt x="17076" y="18705"/>
                </a:lnTo>
                <a:lnTo>
                  <a:pt x="17150" y="18581"/>
                </a:lnTo>
                <a:lnTo>
                  <a:pt x="17224" y="18483"/>
                </a:lnTo>
                <a:lnTo>
                  <a:pt x="17298" y="18409"/>
                </a:lnTo>
                <a:lnTo>
                  <a:pt x="17397" y="18359"/>
                </a:lnTo>
                <a:lnTo>
                  <a:pt x="17520" y="18335"/>
                </a:lnTo>
                <a:lnTo>
                  <a:pt x="17619" y="18310"/>
                </a:lnTo>
                <a:lnTo>
                  <a:pt x="17767" y="18310"/>
                </a:lnTo>
                <a:lnTo>
                  <a:pt x="18039" y="18335"/>
                </a:lnTo>
                <a:lnTo>
                  <a:pt x="18582" y="18433"/>
                </a:lnTo>
                <a:lnTo>
                  <a:pt x="18779" y="18483"/>
                </a:lnTo>
                <a:lnTo>
                  <a:pt x="18976" y="18532"/>
                </a:lnTo>
                <a:lnTo>
                  <a:pt x="19149" y="18631"/>
                </a:lnTo>
                <a:lnTo>
                  <a:pt x="19297" y="18729"/>
                </a:lnTo>
                <a:lnTo>
                  <a:pt x="19569" y="19001"/>
                </a:lnTo>
                <a:lnTo>
                  <a:pt x="19865" y="19248"/>
                </a:lnTo>
                <a:lnTo>
                  <a:pt x="20062" y="19445"/>
                </a:lnTo>
                <a:lnTo>
                  <a:pt x="20284" y="19593"/>
                </a:lnTo>
                <a:lnTo>
                  <a:pt x="20506" y="19716"/>
                </a:lnTo>
                <a:lnTo>
                  <a:pt x="20728" y="19815"/>
                </a:lnTo>
                <a:lnTo>
                  <a:pt x="20975" y="19889"/>
                </a:lnTo>
                <a:lnTo>
                  <a:pt x="21222" y="19914"/>
                </a:lnTo>
                <a:lnTo>
                  <a:pt x="21469" y="19889"/>
                </a:lnTo>
                <a:lnTo>
                  <a:pt x="21765" y="19790"/>
                </a:lnTo>
                <a:lnTo>
                  <a:pt x="21938" y="19766"/>
                </a:lnTo>
                <a:lnTo>
                  <a:pt x="22110" y="19766"/>
                </a:lnTo>
                <a:lnTo>
                  <a:pt x="22283" y="19790"/>
                </a:lnTo>
                <a:lnTo>
                  <a:pt x="22480" y="19840"/>
                </a:lnTo>
                <a:lnTo>
                  <a:pt x="23517" y="20309"/>
                </a:lnTo>
                <a:lnTo>
                  <a:pt x="24035" y="20555"/>
                </a:lnTo>
                <a:lnTo>
                  <a:pt x="24529" y="20827"/>
                </a:lnTo>
                <a:lnTo>
                  <a:pt x="25022" y="21098"/>
                </a:lnTo>
                <a:lnTo>
                  <a:pt x="25516" y="21394"/>
                </a:lnTo>
                <a:lnTo>
                  <a:pt x="25984" y="21715"/>
                </a:lnTo>
                <a:lnTo>
                  <a:pt x="26453" y="22061"/>
                </a:lnTo>
                <a:lnTo>
                  <a:pt x="26823" y="22381"/>
                </a:lnTo>
                <a:lnTo>
                  <a:pt x="27144" y="22752"/>
                </a:lnTo>
                <a:lnTo>
                  <a:pt x="27440" y="23122"/>
                </a:lnTo>
                <a:lnTo>
                  <a:pt x="27687" y="23541"/>
                </a:lnTo>
                <a:lnTo>
                  <a:pt x="28008" y="24133"/>
                </a:lnTo>
                <a:lnTo>
                  <a:pt x="28353" y="24701"/>
                </a:lnTo>
                <a:lnTo>
                  <a:pt x="28748" y="25219"/>
                </a:lnTo>
                <a:lnTo>
                  <a:pt x="29168" y="25737"/>
                </a:lnTo>
                <a:lnTo>
                  <a:pt x="29612" y="26256"/>
                </a:lnTo>
                <a:lnTo>
                  <a:pt x="30056" y="26749"/>
                </a:lnTo>
                <a:lnTo>
                  <a:pt x="30969" y="27711"/>
                </a:lnTo>
                <a:lnTo>
                  <a:pt x="31117" y="27860"/>
                </a:lnTo>
                <a:lnTo>
                  <a:pt x="31265" y="27983"/>
                </a:lnTo>
                <a:lnTo>
                  <a:pt x="31438" y="28082"/>
                </a:lnTo>
                <a:lnTo>
                  <a:pt x="31586" y="28131"/>
                </a:lnTo>
                <a:lnTo>
                  <a:pt x="31734" y="28180"/>
                </a:lnTo>
                <a:lnTo>
                  <a:pt x="31907" y="28205"/>
                </a:lnTo>
                <a:lnTo>
                  <a:pt x="32227" y="28205"/>
                </a:lnTo>
                <a:lnTo>
                  <a:pt x="32548" y="28156"/>
                </a:lnTo>
                <a:lnTo>
                  <a:pt x="32869" y="28082"/>
                </a:lnTo>
                <a:lnTo>
                  <a:pt x="33215" y="28008"/>
                </a:lnTo>
                <a:lnTo>
                  <a:pt x="33535" y="27958"/>
                </a:lnTo>
                <a:lnTo>
                  <a:pt x="33634" y="27934"/>
                </a:lnTo>
                <a:lnTo>
                  <a:pt x="33708" y="27860"/>
                </a:lnTo>
                <a:lnTo>
                  <a:pt x="33807" y="27662"/>
                </a:lnTo>
                <a:lnTo>
                  <a:pt x="33881" y="27514"/>
                </a:lnTo>
                <a:lnTo>
                  <a:pt x="33930" y="27341"/>
                </a:lnTo>
                <a:lnTo>
                  <a:pt x="33955" y="27144"/>
                </a:lnTo>
                <a:lnTo>
                  <a:pt x="33955" y="26947"/>
                </a:lnTo>
                <a:lnTo>
                  <a:pt x="33955" y="26749"/>
                </a:lnTo>
                <a:lnTo>
                  <a:pt x="33930" y="26576"/>
                </a:lnTo>
                <a:lnTo>
                  <a:pt x="33881" y="26379"/>
                </a:lnTo>
                <a:lnTo>
                  <a:pt x="33807" y="26182"/>
                </a:lnTo>
                <a:lnTo>
                  <a:pt x="33733" y="26009"/>
                </a:lnTo>
                <a:lnTo>
                  <a:pt x="33634" y="25836"/>
                </a:lnTo>
                <a:lnTo>
                  <a:pt x="33535" y="25688"/>
                </a:lnTo>
                <a:lnTo>
                  <a:pt x="33412" y="25540"/>
                </a:lnTo>
                <a:lnTo>
                  <a:pt x="33289" y="25417"/>
                </a:lnTo>
                <a:lnTo>
                  <a:pt x="33140" y="25318"/>
                </a:lnTo>
                <a:lnTo>
                  <a:pt x="32968" y="25244"/>
                </a:lnTo>
                <a:lnTo>
                  <a:pt x="32820" y="25170"/>
                </a:lnTo>
                <a:lnTo>
                  <a:pt x="32499" y="25096"/>
                </a:lnTo>
                <a:lnTo>
                  <a:pt x="32227" y="24948"/>
                </a:lnTo>
                <a:lnTo>
                  <a:pt x="31981" y="24800"/>
                </a:lnTo>
                <a:lnTo>
                  <a:pt x="31759" y="24627"/>
                </a:lnTo>
                <a:lnTo>
                  <a:pt x="31537" y="24430"/>
                </a:lnTo>
                <a:lnTo>
                  <a:pt x="31339" y="24232"/>
                </a:lnTo>
                <a:lnTo>
                  <a:pt x="30969" y="23788"/>
                </a:lnTo>
                <a:lnTo>
                  <a:pt x="30525" y="23220"/>
                </a:lnTo>
                <a:lnTo>
                  <a:pt x="30130" y="22628"/>
                </a:lnTo>
                <a:lnTo>
                  <a:pt x="29316" y="21444"/>
                </a:lnTo>
                <a:lnTo>
                  <a:pt x="29020" y="21024"/>
                </a:lnTo>
                <a:lnTo>
                  <a:pt x="28773" y="20728"/>
                </a:lnTo>
                <a:lnTo>
                  <a:pt x="28674" y="20605"/>
                </a:lnTo>
                <a:lnTo>
                  <a:pt x="28575" y="20531"/>
                </a:lnTo>
                <a:lnTo>
                  <a:pt x="28477" y="20481"/>
                </a:lnTo>
                <a:lnTo>
                  <a:pt x="28378" y="20432"/>
                </a:lnTo>
                <a:lnTo>
                  <a:pt x="28279" y="20432"/>
                </a:lnTo>
                <a:lnTo>
                  <a:pt x="28156" y="20457"/>
                </a:lnTo>
                <a:lnTo>
                  <a:pt x="28033" y="20481"/>
                </a:lnTo>
                <a:lnTo>
                  <a:pt x="27884" y="20555"/>
                </a:lnTo>
                <a:lnTo>
                  <a:pt x="27539" y="20753"/>
                </a:lnTo>
                <a:lnTo>
                  <a:pt x="27095" y="21024"/>
                </a:lnTo>
                <a:lnTo>
                  <a:pt x="26897" y="21172"/>
                </a:lnTo>
                <a:lnTo>
                  <a:pt x="26799" y="21246"/>
                </a:lnTo>
                <a:lnTo>
                  <a:pt x="26675" y="21320"/>
                </a:lnTo>
                <a:lnTo>
                  <a:pt x="26577" y="21345"/>
                </a:lnTo>
                <a:lnTo>
                  <a:pt x="26453" y="21345"/>
                </a:lnTo>
                <a:lnTo>
                  <a:pt x="26305" y="21320"/>
                </a:lnTo>
                <a:lnTo>
                  <a:pt x="26182" y="21197"/>
                </a:lnTo>
                <a:lnTo>
                  <a:pt x="25836" y="20926"/>
                </a:lnTo>
                <a:lnTo>
                  <a:pt x="25466" y="20654"/>
                </a:lnTo>
                <a:lnTo>
                  <a:pt x="25293" y="20506"/>
                </a:lnTo>
                <a:lnTo>
                  <a:pt x="25145" y="20358"/>
                </a:lnTo>
                <a:lnTo>
                  <a:pt x="25022" y="20210"/>
                </a:lnTo>
                <a:lnTo>
                  <a:pt x="24923" y="20037"/>
                </a:lnTo>
                <a:lnTo>
                  <a:pt x="24825" y="19815"/>
                </a:lnTo>
                <a:lnTo>
                  <a:pt x="24677" y="19642"/>
                </a:lnTo>
                <a:lnTo>
                  <a:pt x="24529" y="19544"/>
                </a:lnTo>
                <a:lnTo>
                  <a:pt x="24380" y="19494"/>
                </a:lnTo>
                <a:lnTo>
                  <a:pt x="24208" y="19470"/>
                </a:lnTo>
                <a:lnTo>
                  <a:pt x="24035" y="19494"/>
                </a:lnTo>
                <a:lnTo>
                  <a:pt x="23665" y="19568"/>
                </a:lnTo>
                <a:lnTo>
                  <a:pt x="23541" y="19593"/>
                </a:lnTo>
                <a:lnTo>
                  <a:pt x="23393" y="19593"/>
                </a:lnTo>
                <a:lnTo>
                  <a:pt x="23295" y="19568"/>
                </a:lnTo>
                <a:lnTo>
                  <a:pt x="23196" y="19544"/>
                </a:lnTo>
                <a:lnTo>
                  <a:pt x="23122" y="19470"/>
                </a:lnTo>
                <a:lnTo>
                  <a:pt x="23073" y="19371"/>
                </a:lnTo>
                <a:lnTo>
                  <a:pt x="23048" y="19248"/>
                </a:lnTo>
                <a:lnTo>
                  <a:pt x="23023" y="19050"/>
                </a:lnTo>
                <a:lnTo>
                  <a:pt x="23048" y="17644"/>
                </a:lnTo>
                <a:lnTo>
                  <a:pt x="23048" y="16237"/>
                </a:lnTo>
                <a:lnTo>
                  <a:pt x="23073" y="14806"/>
                </a:lnTo>
                <a:lnTo>
                  <a:pt x="23122" y="13399"/>
                </a:lnTo>
                <a:lnTo>
                  <a:pt x="23171" y="12240"/>
                </a:lnTo>
                <a:lnTo>
                  <a:pt x="23196" y="11055"/>
                </a:lnTo>
                <a:lnTo>
                  <a:pt x="23196" y="9871"/>
                </a:lnTo>
                <a:lnTo>
                  <a:pt x="23171" y="8686"/>
                </a:lnTo>
                <a:lnTo>
                  <a:pt x="23122" y="7526"/>
                </a:lnTo>
                <a:lnTo>
                  <a:pt x="23073" y="6342"/>
                </a:lnTo>
                <a:lnTo>
                  <a:pt x="22974" y="5182"/>
                </a:lnTo>
                <a:lnTo>
                  <a:pt x="22875" y="3998"/>
                </a:lnTo>
                <a:lnTo>
                  <a:pt x="22875" y="3899"/>
                </a:lnTo>
                <a:lnTo>
                  <a:pt x="22826" y="3776"/>
                </a:lnTo>
                <a:lnTo>
                  <a:pt x="22678" y="3554"/>
                </a:lnTo>
                <a:lnTo>
                  <a:pt x="22505" y="3307"/>
                </a:lnTo>
                <a:lnTo>
                  <a:pt x="22258" y="3060"/>
                </a:lnTo>
                <a:lnTo>
                  <a:pt x="22036" y="2863"/>
                </a:lnTo>
                <a:lnTo>
                  <a:pt x="21789" y="2715"/>
                </a:lnTo>
                <a:lnTo>
                  <a:pt x="21666" y="2665"/>
                </a:lnTo>
                <a:lnTo>
                  <a:pt x="21567" y="2641"/>
                </a:lnTo>
                <a:lnTo>
                  <a:pt x="21493" y="2641"/>
                </a:lnTo>
                <a:lnTo>
                  <a:pt x="21395" y="2665"/>
                </a:lnTo>
                <a:lnTo>
                  <a:pt x="21173" y="2739"/>
                </a:lnTo>
                <a:lnTo>
                  <a:pt x="20926" y="2789"/>
                </a:lnTo>
                <a:lnTo>
                  <a:pt x="20704" y="2789"/>
                </a:lnTo>
                <a:lnTo>
                  <a:pt x="20482" y="2764"/>
                </a:lnTo>
                <a:lnTo>
                  <a:pt x="20284" y="2690"/>
                </a:lnTo>
                <a:lnTo>
                  <a:pt x="20062" y="2616"/>
                </a:lnTo>
                <a:lnTo>
                  <a:pt x="19643" y="2443"/>
                </a:lnTo>
                <a:lnTo>
                  <a:pt x="19050" y="2172"/>
                </a:lnTo>
                <a:lnTo>
                  <a:pt x="18754" y="2048"/>
                </a:lnTo>
                <a:lnTo>
                  <a:pt x="18458" y="1925"/>
                </a:lnTo>
                <a:lnTo>
                  <a:pt x="18162" y="1802"/>
                </a:lnTo>
                <a:lnTo>
                  <a:pt x="17841" y="1727"/>
                </a:lnTo>
                <a:lnTo>
                  <a:pt x="17520" y="1703"/>
                </a:lnTo>
                <a:lnTo>
                  <a:pt x="16928" y="1703"/>
                </a:lnTo>
                <a:lnTo>
                  <a:pt x="16805" y="1653"/>
                </a:lnTo>
                <a:lnTo>
                  <a:pt x="16706" y="1604"/>
                </a:lnTo>
                <a:lnTo>
                  <a:pt x="16484" y="1431"/>
                </a:lnTo>
                <a:lnTo>
                  <a:pt x="16336" y="1259"/>
                </a:lnTo>
                <a:lnTo>
                  <a:pt x="16114" y="1037"/>
                </a:lnTo>
                <a:lnTo>
                  <a:pt x="15892" y="864"/>
                </a:lnTo>
                <a:lnTo>
                  <a:pt x="15645" y="716"/>
                </a:lnTo>
                <a:lnTo>
                  <a:pt x="15374" y="592"/>
                </a:lnTo>
                <a:lnTo>
                  <a:pt x="14831" y="370"/>
                </a:lnTo>
                <a:lnTo>
                  <a:pt x="14559" y="247"/>
                </a:lnTo>
                <a:lnTo>
                  <a:pt x="14313" y="99"/>
                </a:lnTo>
                <a:lnTo>
                  <a:pt x="14214" y="50"/>
                </a:lnTo>
                <a:lnTo>
                  <a:pt x="140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2" name="Google Shape;3152;p45"/>
          <p:cNvGrpSpPr/>
          <p:nvPr/>
        </p:nvGrpSpPr>
        <p:grpSpPr>
          <a:xfrm>
            <a:off x="908405" y="4125763"/>
            <a:ext cx="386721" cy="264876"/>
            <a:chOff x="1831318" y="4138138"/>
            <a:chExt cx="386721" cy="264876"/>
          </a:xfrm>
        </p:grpSpPr>
        <p:sp>
          <p:nvSpPr>
            <p:cNvPr id="3153" name="Google Shape;3153;p45"/>
            <p:cNvSpPr/>
            <p:nvPr/>
          </p:nvSpPr>
          <p:spPr>
            <a:xfrm>
              <a:off x="2125644" y="4301281"/>
              <a:ext cx="92394" cy="101733"/>
            </a:xfrm>
            <a:custGeom>
              <a:avLst/>
              <a:gdLst/>
              <a:ahLst/>
              <a:cxnLst/>
              <a:rect l="l" t="t" r="r" b="b"/>
              <a:pathLst>
                <a:path w="4640" h="5109" extrusionOk="0">
                  <a:moveTo>
                    <a:pt x="666" y="0"/>
                  </a:moveTo>
                  <a:lnTo>
                    <a:pt x="617" y="25"/>
                  </a:lnTo>
                  <a:lnTo>
                    <a:pt x="568" y="50"/>
                  </a:lnTo>
                  <a:lnTo>
                    <a:pt x="518" y="99"/>
                  </a:lnTo>
                  <a:lnTo>
                    <a:pt x="494" y="148"/>
                  </a:lnTo>
                  <a:lnTo>
                    <a:pt x="494" y="222"/>
                  </a:lnTo>
                  <a:lnTo>
                    <a:pt x="568" y="420"/>
                  </a:lnTo>
                  <a:lnTo>
                    <a:pt x="592" y="518"/>
                  </a:lnTo>
                  <a:lnTo>
                    <a:pt x="617" y="642"/>
                  </a:lnTo>
                  <a:lnTo>
                    <a:pt x="691" y="864"/>
                  </a:lnTo>
                  <a:lnTo>
                    <a:pt x="716" y="987"/>
                  </a:lnTo>
                  <a:lnTo>
                    <a:pt x="691" y="1086"/>
                  </a:lnTo>
                  <a:lnTo>
                    <a:pt x="642" y="1185"/>
                  </a:lnTo>
                  <a:lnTo>
                    <a:pt x="518" y="1283"/>
                  </a:lnTo>
                  <a:lnTo>
                    <a:pt x="272" y="1456"/>
                  </a:lnTo>
                  <a:lnTo>
                    <a:pt x="198" y="1555"/>
                  </a:lnTo>
                  <a:lnTo>
                    <a:pt x="124" y="1654"/>
                  </a:lnTo>
                  <a:lnTo>
                    <a:pt x="74" y="1752"/>
                  </a:lnTo>
                  <a:lnTo>
                    <a:pt x="50" y="1851"/>
                  </a:lnTo>
                  <a:lnTo>
                    <a:pt x="0" y="2048"/>
                  </a:lnTo>
                  <a:lnTo>
                    <a:pt x="25" y="2246"/>
                  </a:lnTo>
                  <a:lnTo>
                    <a:pt x="74" y="2468"/>
                  </a:lnTo>
                  <a:lnTo>
                    <a:pt x="173" y="2665"/>
                  </a:lnTo>
                  <a:lnTo>
                    <a:pt x="272" y="2887"/>
                  </a:lnTo>
                  <a:lnTo>
                    <a:pt x="370" y="3085"/>
                  </a:lnTo>
                  <a:lnTo>
                    <a:pt x="444" y="3282"/>
                  </a:lnTo>
                  <a:lnTo>
                    <a:pt x="494" y="3480"/>
                  </a:lnTo>
                  <a:lnTo>
                    <a:pt x="543" y="3702"/>
                  </a:lnTo>
                  <a:lnTo>
                    <a:pt x="568" y="3899"/>
                  </a:lnTo>
                  <a:lnTo>
                    <a:pt x="592" y="4121"/>
                  </a:lnTo>
                  <a:lnTo>
                    <a:pt x="592" y="4541"/>
                  </a:lnTo>
                  <a:lnTo>
                    <a:pt x="592" y="4664"/>
                  </a:lnTo>
                  <a:lnTo>
                    <a:pt x="617" y="4763"/>
                  </a:lnTo>
                  <a:lnTo>
                    <a:pt x="666" y="4837"/>
                  </a:lnTo>
                  <a:lnTo>
                    <a:pt x="716" y="4911"/>
                  </a:lnTo>
                  <a:lnTo>
                    <a:pt x="889" y="4985"/>
                  </a:lnTo>
                  <a:lnTo>
                    <a:pt x="1086" y="5059"/>
                  </a:lnTo>
                  <a:lnTo>
                    <a:pt x="1283" y="5108"/>
                  </a:lnTo>
                  <a:lnTo>
                    <a:pt x="1431" y="5108"/>
                  </a:lnTo>
                  <a:lnTo>
                    <a:pt x="1505" y="5059"/>
                  </a:lnTo>
                  <a:lnTo>
                    <a:pt x="1555" y="5009"/>
                  </a:lnTo>
                  <a:lnTo>
                    <a:pt x="1604" y="4935"/>
                  </a:lnTo>
                  <a:lnTo>
                    <a:pt x="1654" y="4837"/>
                  </a:lnTo>
                  <a:lnTo>
                    <a:pt x="1728" y="4689"/>
                  </a:lnTo>
                  <a:lnTo>
                    <a:pt x="1826" y="4565"/>
                  </a:lnTo>
                  <a:lnTo>
                    <a:pt x="1925" y="4467"/>
                  </a:lnTo>
                  <a:lnTo>
                    <a:pt x="2048" y="4368"/>
                  </a:lnTo>
                  <a:lnTo>
                    <a:pt x="2295" y="4220"/>
                  </a:lnTo>
                  <a:lnTo>
                    <a:pt x="2567" y="4096"/>
                  </a:lnTo>
                  <a:lnTo>
                    <a:pt x="3332" y="3800"/>
                  </a:lnTo>
                  <a:lnTo>
                    <a:pt x="4096" y="3554"/>
                  </a:lnTo>
                  <a:lnTo>
                    <a:pt x="4294" y="3480"/>
                  </a:lnTo>
                  <a:lnTo>
                    <a:pt x="4467" y="3356"/>
                  </a:lnTo>
                  <a:lnTo>
                    <a:pt x="4516" y="3282"/>
                  </a:lnTo>
                  <a:lnTo>
                    <a:pt x="4565" y="3208"/>
                  </a:lnTo>
                  <a:lnTo>
                    <a:pt x="4615" y="3109"/>
                  </a:lnTo>
                  <a:lnTo>
                    <a:pt x="4639" y="3011"/>
                  </a:lnTo>
                  <a:lnTo>
                    <a:pt x="4639" y="2912"/>
                  </a:lnTo>
                  <a:lnTo>
                    <a:pt x="4590" y="2838"/>
                  </a:lnTo>
                  <a:lnTo>
                    <a:pt x="4541" y="2789"/>
                  </a:lnTo>
                  <a:lnTo>
                    <a:pt x="4491" y="2739"/>
                  </a:lnTo>
                  <a:lnTo>
                    <a:pt x="4343" y="2641"/>
                  </a:lnTo>
                  <a:lnTo>
                    <a:pt x="4220" y="2542"/>
                  </a:lnTo>
                  <a:lnTo>
                    <a:pt x="4146" y="2468"/>
                  </a:lnTo>
                  <a:lnTo>
                    <a:pt x="4022" y="2394"/>
                  </a:lnTo>
                  <a:lnTo>
                    <a:pt x="3800" y="2270"/>
                  </a:lnTo>
                  <a:lnTo>
                    <a:pt x="3702" y="2172"/>
                  </a:lnTo>
                  <a:lnTo>
                    <a:pt x="3628" y="2073"/>
                  </a:lnTo>
                  <a:lnTo>
                    <a:pt x="3554" y="1974"/>
                  </a:lnTo>
                  <a:lnTo>
                    <a:pt x="3529" y="1826"/>
                  </a:lnTo>
                  <a:lnTo>
                    <a:pt x="3529" y="1678"/>
                  </a:lnTo>
                  <a:lnTo>
                    <a:pt x="3504" y="1555"/>
                  </a:lnTo>
                  <a:lnTo>
                    <a:pt x="3430" y="1456"/>
                  </a:lnTo>
                  <a:lnTo>
                    <a:pt x="3381" y="1357"/>
                  </a:lnTo>
                  <a:lnTo>
                    <a:pt x="3282" y="1283"/>
                  </a:lnTo>
                  <a:lnTo>
                    <a:pt x="3183" y="1209"/>
                  </a:lnTo>
                  <a:lnTo>
                    <a:pt x="2986" y="1086"/>
                  </a:lnTo>
                  <a:lnTo>
                    <a:pt x="938" y="99"/>
                  </a:lnTo>
                  <a:lnTo>
                    <a:pt x="7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5"/>
            <p:cNvSpPr/>
            <p:nvPr/>
          </p:nvSpPr>
          <p:spPr>
            <a:xfrm>
              <a:off x="2072578" y="4236406"/>
              <a:ext cx="51613" cy="31960"/>
            </a:xfrm>
            <a:custGeom>
              <a:avLst/>
              <a:gdLst/>
              <a:ahLst/>
              <a:cxnLst/>
              <a:rect l="l" t="t" r="r" b="b"/>
              <a:pathLst>
                <a:path w="2592" h="1605" extrusionOk="0">
                  <a:moveTo>
                    <a:pt x="222" y="1"/>
                  </a:moveTo>
                  <a:lnTo>
                    <a:pt x="173" y="26"/>
                  </a:lnTo>
                  <a:lnTo>
                    <a:pt x="99" y="75"/>
                  </a:lnTo>
                  <a:lnTo>
                    <a:pt x="50" y="174"/>
                  </a:lnTo>
                  <a:lnTo>
                    <a:pt x="0" y="272"/>
                  </a:lnTo>
                  <a:lnTo>
                    <a:pt x="0" y="371"/>
                  </a:lnTo>
                  <a:lnTo>
                    <a:pt x="0" y="470"/>
                  </a:lnTo>
                  <a:lnTo>
                    <a:pt x="25" y="569"/>
                  </a:lnTo>
                  <a:lnTo>
                    <a:pt x="50" y="618"/>
                  </a:lnTo>
                  <a:lnTo>
                    <a:pt x="124" y="692"/>
                  </a:lnTo>
                  <a:lnTo>
                    <a:pt x="198" y="717"/>
                  </a:lnTo>
                  <a:lnTo>
                    <a:pt x="296" y="741"/>
                  </a:lnTo>
                  <a:lnTo>
                    <a:pt x="444" y="741"/>
                  </a:lnTo>
                  <a:lnTo>
                    <a:pt x="568" y="791"/>
                  </a:lnTo>
                  <a:lnTo>
                    <a:pt x="666" y="840"/>
                  </a:lnTo>
                  <a:lnTo>
                    <a:pt x="741" y="889"/>
                  </a:lnTo>
                  <a:lnTo>
                    <a:pt x="815" y="963"/>
                  </a:lnTo>
                  <a:lnTo>
                    <a:pt x="889" y="1062"/>
                  </a:lnTo>
                  <a:lnTo>
                    <a:pt x="987" y="1284"/>
                  </a:lnTo>
                  <a:lnTo>
                    <a:pt x="1037" y="1432"/>
                  </a:lnTo>
                  <a:lnTo>
                    <a:pt x="1135" y="1531"/>
                  </a:lnTo>
                  <a:lnTo>
                    <a:pt x="1209" y="1580"/>
                  </a:lnTo>
                  <a:lnTo>
                    <a:pt x="1333" y="1605"/>
                  </a:lnTo>
                  <a:lnTo>
                    <a:pt x="1431" y="1605"/>
                  </a:lnTo>
                  <a:lnTo>
                    <a:pt x="1555" y="1580"/>
                  </a:lnTo>
                  <a:lnTo>
                    <a:pt x="1777" y="1482"/>
                  </a:lnTo>
                  <a:lnTo>
                    <a:pt x="1999" y="1408"/>
                  </a:lnTo>
                  <a:lnTo>
                    <a:pt x="2246" y="1309"/>
                  </a:lnTo>
                  <a:lnTo>
                    <a:pt x="2344" y="1259"/>
                  </a:lnTo>
                  <a:lnTo>
                    <a:pt x="2443" y="1185"/>
                  </a:lnTo>
                  <a:lnTo>
                    <a:pt x="2517" y="1087"/>
                  </a:lnTo>
                  <a:lnTo>
                    <a:pt x="2591" y="939"/>
                  </a:lnTo>
                  <a:lnTo>
                    <a:pt x="2394" y="815"/>
                  </a:lnTo>
                  <a:lnTo>
                    <a:pt x="2295" y="741"/>
                  </a:lnTo>
                  <a:lnTo>
                    <a:pt x="2221" y="667"/>
                  </a:lnTo>
                  <a:lnTo>
                    <a:pt x="2122" y="593"/>
                  </a:lnTo>
                  <a:lnTo>
                    <a:pt x="2048" y="519"/>
                  </a:lnTo>
                  <a:lnTo>
                    <a:pt x="1950" y="470"/>
                  </a:lnTo>
                  <a:lnTo>
                    <a:pt x="1826" y="420"/>
                  </a:lnTo>
                  <a:lnTo>
                    <a:pt x="1604" y="396"/>
                  </a:lnTo>
                  <a:lnTo>
                    <a:pt x="1382" y="371"/>
                  </a:lnTo>
                  <a:lnTo>
                    <a:pt x="938" y="371"/>
                  </a:lnTo>
                  <a:lnTo>
                    <a:pt x="716" y="322"/>
                  </a:lnTo>
                  <a:lnTo>
                    <a:pt x="617" y="272"/>
                  </a:lnTo>
                  <a:lnTo>
                    <a:pt x="518" y="198"/>
                  </a:lnTo>
                  <a:lnTo>
                    <a:pt x="420" y="100"/>
                  </a:lnTo>
                  <a:lnTo>
                    <a:pt x="2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5"/>
            <p:cNvSpPr/>
            <p:nvPr/>
          </p:nvSpPr>
          <p:spPr>
            <a:xfrm>
              <a:off x="1952684" y="4182862"/>
              <a:ext cx="36858" cy="29013"/>
            </a:xfrm>
            <a:custGeom>
              <a:avLst/>
              <a:gdLst/>
              <a:ahLst/>
              <a:cxnLst/>
              <a:rect l="l" t="t" r="r" b="b"/>
              <a:pathLst>
                <a:path w="1851" h="1457" extrusionOk="0">
                  <a:moveTo>
                    <a:pt x="839" y="0"/>
                  </a:moveTo>
                  <a:lnTo>
                    <a:pt x="296" y="222"/>
                  </a:lnTo>
                  <a:lnTo>
                    <a:pt x="74" y="346"/>
                  </a:lnTo>
                  <a:lnTo>
                    <a:pt x="0" y="420"/>
                  </a:lnTo>
                  <a:lnTo>
                    <a:pt x="0" y="469"/>
                  </a:lnTo>
                  <a:lnTo>
                    <a:pt x="0" y="617"/>
                  </a:lnTo>
                  <a:lnTo>
                    <a:pt x="50" y="765"/>
                  </a:lnTo>
                  <a:lnTo>
                    <a:pt x="99" y="889"/>
                  </a:lnTo>
                  <a:lnTo>
                    <a:pt x="148" y="987"/>
                  </a:lnTo>
                  <a:lnTo>
                    <a:pt x="222" y="1086"/>
                  </a:lnTo>
                  <a:lnTo>
                    <a:pt x="321" y="1160"/>
                  </a:lnTo>
                  <a:lnTo>
                    <a:pt x="494" y="1259"/>
                  </a:lnTo>
                  <a:lnTo>
                    <a:pt x="716" y="1333"/>
                  </a:lnTo>
                  <a:lnTo>
                    <a:pt x="963" y="1382"/>
                  </a:lnTo>
                  <a:lnTo>
                    <a:pt x="1481" y="1407"/>
                  </a:lnTo>
                  <a:lnTo>
                    <a:pt x="1604" y="1431"/>
                  </a:lnTo>
                  <a:lnTo>
                    <a:pt x="1703" y="1456"/>
                  </a:lnTo>
                  <a:lnTo>
                    <a:pt x="1752" y="1456"/>
                  </a:lnTo>
                  <a:lnTo>
                    <a:pt x="1802" y="1431"/>
                  </a:lnTo>
                  <a:lnTo>
                    <a:pt x="1826" y="1382"/>
                  </a:lnTo>
                  <a:lnTo>
                    <a:pt x="1851" y="1308"/>
                  </a:lnTo>
                  <a:lnTo>
                    <a:pt x="1826" y="1209"/>
                  </a:lnTo>
                  <a:lnTo>
                    <a:pt x="1728" y="1061"/>
                  </a:lnTo>
                  <a:lnTo>
                    <a:pt x="1382" y="592"/>
                  </a:lnTo>
                  <a:lnTo>
                    <a:pt x="1037" y="173"/>
                  </a:lnTo>
                  <a:lnTo>
                    <a:pt x="913" y="25"/>
                  </a:lnTo>
                  <a:lnTo>
                    <a:pt x="8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5"/>
            <p:cNvSpPr/>
            <p:nvPr/>
          </p:nvSpPr>
          <p:spPr>
            <a:xfrm>
              <a:off x="1831318" y="4138138"/>
              <a:ext cx="30964" cy="24094"/>
            </a:xfrm>
            <a:custGeom>
              <a:avLst/>
              <a:gdLst/>
              <a:ahLst/>
              <a:cxnLst/>
              <a:rect l="l" t="t" r="r" b="b"/>
              <a:pathLst>
                <a:path w="1555" h="1210" extrusionOk="0">
                  <a:moveTo>
                    <a:pt x="1135" y="1"/>
                  </a:moveTo>
                  <a:lnTo>
                    <a:pt x="1037" y="25"/>
                  </a:lnTo>
                  <a:lnTo>
                    <a:pt x="716" y="75"/>
                  </a:lnTo>
                  <a:lnTo>
                    <a:pt x="543" y="124"/>
                  </a:lnTo>
                  <a:lnTo>
                    <a:pt x="395" y="173"/>
                  </a:lnTo>
                  <a:lnTo>
                    <a:pt x="247" y="223"/>
                  </a:lnTo>
                  <a:lnTo>
                    <a:pt x="124" y="322"/>
                  </a:lnTo>
                  <a:lnTo>
                    <a:pt x="50" y="470"/>
                  </a:lnTo>
                  <a:lnTo>
                    <a:pt x="0" y="642"/>
                  </a:lnTo>
                  <a:lnTo>
                    <a:pt x="0" y="766"/>
                  </a:lnTo>
                  <a:lnTo>
                    <a:pt x="50" y="889"/>
                  </a:lnTo>
                  <a:lnTo>
                    <a:pt x="148" y="988"/>
                  </a:lnTo>
                  <a:lnTo>
                    <a:pt x="247" y="1062"/>
                  </a:lnTo>
                  <a:lnTo>
                    <a:pt x="370" y="1136"/>
                  </a:lnTo>
                  <a:lnTo>
                    <a:pt x="494" y="1185"/>
                  </a:lnTo>
                  <a:lnTo>
                    <a:pt x="642" y="1210"/>
                  </a:lnTo>
                  <a:lnTo>
                    <a:pt x="913" y="1210"/>
                  </a:lnTo>
                  <a:lnTo>
                    <a:pt x="1061" y="1185"/>
                  </a:lnTo>
                  <a:lnTo>
                    <a:pt x="1185" y="1111"/>
                  </a:lnTo>
                  <a:lnTo>
                    <a:pt x="1308" y="1012"/>
                  </a:lnTo>
                  <a:lnTo>
                    <a:pt x="1407" y="889"/>
                  </a:lnTo>
                  <a:lnTo>
                    <a:pt x="1481" y="716"/>
                  </a:lnTo>
                  <a:lnTo>
                    <a:pt x="1530" y="519"/>
                  </a:lnTo>
                  <a:lnTo>
                    <a:pt x="1555" y="297"/>
                  </a:lnTo>
                  <a:lnTo>
                    <a:pt x="1530" y="223"/>
                  </a:lnTo>
                  <a:lnTo>
                    <a:pt x="1505" y="173"/>
                  </a:lnTo>
                  <a:lnTo>
                    <a:pt x="1456" y="124"/>
                  </a:lnTo>
                  <a:lnTo>
                    <a:pt x="1382" y="75"/>
                  </a:lnTo>
                  <a:lnTo>
                    <a:pt x="1308" y="25"/>
                  </a:lnTo>
                  <a:lnTo>
                    <a:pt x="12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5"/>
            <p:cNvSpPr/>
            <p:nvPr/>
          </p:nvSpPr>
          <p:spPr>
            <a:xfrm>
              <a:off x="2027376" y="4223642"/>
              <a:ext cx="38332" cy="19176"/>
            </a:xfrm>
            <a:custGeom>
              <a:avLst/>
              <a:gdLst/>
              <a:ahLst/>
              <a:cxnLst/>
              <a:rect l="l" t="t" r="r" b="b"/>
              <a:pathLst>
                <a:path w="1925" h="963" extrusionOk="0">
                  <a:moveTo>
                    <a:pt x="370" y="0"/>
                  </a:moveTo>
                  <a:lnTo>
                    <a:pt x="222" y="25"/>
                  </a:lnTo>
                  <a:lnTo>
                    <a:pt x="148" y="99"/>
                  </a:lnTo>
                  <a:lnTo>
                    <a:pt x="74" y="198"/>
                  </a:lnTo>
                  <a:lnTo>
                    <a:pt x="25" y="346"/>
                  </a:lnTo>
                  <a:lnTo>
                    <a:pt x="0" y="543"/>
                  </a:lnTo>
                  <a:lnTo>
                    <a:pt x="25" y="765"/>
                  </a:lnTo>
                  <a:lnTo>
                    <a:pt x="197" y="691"/>
                  </a:lnTo>
                  <a:lnTo>
                    <a:pt x="370" y="667"/>
                  </a:lnTo>
                  <a:lnTo>
                    <a:pt x="518" y="642"/>
                  </a:lnTo>
                  <a:lnTo>
                    <a:pt x="666" y="667"/>
                  </a:lnTo>
                  <a:lnTo>
                    <a:pt x="839" y="691"/>
                  </a:lnTo>
                  <a:lnTo>
                    <a:pt x="987" y="741"/>
                  </a:lnTo>
                  <a:lnTo>
                    <a:pt x="1283" y="889"/>
                  </a:lnTo>
                  <a:lnTo>
                    <a:pt x="1357" y="913"/>
                  </a:lnTo>
                  <a:lnTo>
                    <a:pt x="1456" y="938"/>
                  </a:lnTo>
                  <a:lnTo>
                    <a:pt x="1555" y="963"/>
                  </a:lnTo>
                  <a:lnTo>
                    <a:pt x="1653" y="938"/>
                  </a:lnTo>
                  <a:lnTo>
                    <a:pt x="1727" y="913"/>
                  </a:lnTo>
                  <a:lnTo>
                    <a:pt x="1801" y="839"/>
                  </a:lnTo>
                  <a:lnTo>
                    <a:pt x="1875" y="741"/>
                  </a:lnTo>
                  <a:lnTo>
                    <a:pt x="1900" y="617"/>
                  </a:lnTo>
                  <a:lnTo>
                    <a:pt x="1925" y="519"/>
                  </a:lnTo>
                  <a:lnTo>
                    <a:pt x="1900" y="445"/>
                  </a:lnTo>
                  <a:lnTo>
                    <a:pt x="1851" y="371"/>
                  </a:lnTo>
                  <a:lnTo>
                    <a:pt x="1801" y="346"/>
                  </a:lnTo>
                  <a:lnTo>
                    <a:pt x="1653" y="297"/>
                  </a:lnTo>
                  <a:lnTo>
                    <a:pt x="1505" y="272"/>
                  </a:lnTo>
                  <a:lnTo>
                    <a:pt x="1086" y="173"/>
                  </a:lnTo>
                  <a:lnTo>
                    <a:pt x="888" y="148"/>
                  </a:lnTo>
                  <a:lnTo>
                    <a:pt x="716" y="74"/>
                  </a:lnTo>
                  <a:lnTo>
                    <a:pt x="518" y="25"/>
                  </a:lnTo>
                  <a:lnTo>
                    <a:pt x="3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5"/>
            <p:cNvSpPr/>
            <p:nvPr/>
          </p:nvSpPr>
          <p:spPr>
            <a:xfrm>
              <a:off x="2043087" y="4245267"/>
              <a:ext cx="23616" cy="23099"/>
            </a:xfrm>
            <a:custGeom>
              <a:avLst/>
              <a:gdLst/>
              <a:ahLst/>
              <a:cxnLst/>
              <a:rect l="l" t="t" r="r" b="b"/>
              <a:pathLst>
                <a:path w="1186" h="1160" extrusionOk="0">
                  <a:moveTo>
                    <a:pt x="223" y="0"/>
                  </a:moveTo>
                  <a:lnTo>
                    <a:pt x="1" y="25"/>
                  </a:lnTo>
                  <a:lnTo>
                    <a:pt x="223" y="444"/>
                  </a:lnTo>
                  <a:lnTo>
                    <a:pt x="297" y="642"/>
                  </a:lnTo>
                  <a:lnTo>
                    <a:pt x="346" y="864"/>
                  </a:lnTo>
                  <a:lnTo>
                    <a:pt x="395" y="1012"/>
                  </a:lnTo>
                  <a:lnTo>
                    <a:pt x="420" y="1061"/>
                  </a:lnTo>
                  <a:lnTo>
                    <a:pt x="470" y="1111"/>
                  </a:lnTo>
                  <a:lnTo>
                    <a:pt x="519" y="1135"/>
                  </a:lnTo>
                  <a:lnTo>
                    <a:pt x="568" y="1160"/>
                  </a:lnTo>
                  <a:lnTo>
                    <a:pt x="642" y="1135"/>
                  </a:lnTo>
                  <a:lnTo>
                    <a:pt x="741" y="1086"/>
                  </a:lnTo>
                  <a:lnTo>
                    <a:pt x="889" y="1012"/>
                  </a:lnTo>
                  <a:lnTo>
                    <a:pt x="1062" y="938"/>
                  </a:lnTo>
                  <a:lnTo>
                    <a:pt x="1136" y="888"/>
                  </a:lnTo>
                  <a:lnTo>
                    <a:pt x="1185" y="814"/>
                  </a:lnTo>
                  <a:lnTo>
                    <a:pt x="1185" y="740"/>
                  </a:lnTo>
                  <a:lnTo>
                    <a:pt x="1160" y="642"/>
                  </a:lnTo>
                  <a:lnTo>
                    <a:pt x="1062" y="494"/>
                  </a:lnTo>
                  <a:lnTo>
                    <a:pt x="963" y="346"/>
                  </a:lnTo>
                  <a:lnTo>
                    <a:pt x="864" y="222"/>
                  </a:lnTo>
                  <a:lnTo>
                    <a:pt x="716" y="148"/>
                  </a:lnTo>
                  <a:lnTo>
                    <a:pt x="568" y="74"/>
                  </a:lnTo>
                  <a:lnTo>
                    <a:pt x="395" y="25"/>
                  </a:lnTo>
                  <a:lnTo>
                    <a:pt x="2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9" name="Google Shape;3159;p45"/>
          <p:cNvSpPr txBox="1"/>
          <p:nvPr/>
        </p:nvSpPr>
        <p:spPr>
          <a:xfrm>
            <a:off x="7267425" y="3448700"/>
            <a:ext cx="1166400" cy="29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latin typeface="Roboto"/>
                <a:ea typeface="Roboto"/>
                <a:cs typeface="Roboto"/>
                <a:sym typeface="Roboto"/>
              </a:rPr>
              <a:t>Democrats</a:t>
            </a:r>
            <a:endParaRPr b="1">
              <a:solidFill>
                <a:schemeClr val="dk1"/>
              </a:solidFill>
              <a:latin typeface="Roboto"/>
              <a:ea typeface="Roboto"/>
              <a:cs typeface="Roboto"/>
              <a:sym typeface="Roboto"/>
            </a:endParaRPr>
          </a:p>
        </p:txBody>
      </p:sp>
      <p:sp>
        <p:nvSpPr>
          <p:cNvPr id="3160" name="Google Shape;3160;p45"/>
          <p:cNvSpPr/>
          <p:nvPr/>
        </p:nvSpPr>
        <p:spPr>
          <a:xfrm>
            <a:off x="7062232" y="3493698"/>
            <a:ext cx="205200" cy="205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161" name="Google Shape;3161;p45"/>
          <p:cNvSpPr/>
          <p:nvPr/>
        </p:nvSpPr>
        <p:spPr>
          <a:xfrm>
            <a:off x="7062232" y="3844936"/>
            <a:ext cx="205200" cy="20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162" name="Google Shape;3162;p45"/>
          <p:cNvSpPr txBox="1"/>
          <p:nvPr/>
        </p:nvSpPr>
        <p:spPr>
          <a:xfrm>
            <a:off x="7267425" y="3799925"/>
            <a:ext cx="1166400" cy="29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latin typeface="Roboto"/>
                <a:ea typeface="Roboto"/>
                <a:cs typeface="Roboto"/>
                <a:sym typeface="Roboto"/>
              </a:rPr>
              <a:t>Republicans</a:t>
            </a:r>
            <a:endParaRPr b="1">
              <a:solidFill>
                <a:schemeClr val="dk1"/>
              </a:solidFill>
              <a:latin typeface="Roboto"/>
              <a:ea typeface="Roboto"/>
              <a:cs typeface="Roboto"/>
              <a:sym typeface="Roboto"/>
            </a:endParaRPr>
          </a:p>
        </p:txBody>
      </p:sp>
      <p:sp>
        <p:nvSpPr>
          <p:cNvPr id="3163" name="Google Shape;3163;p45"/>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MAP</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167"/>
        <p:cNvGrpSpPr/>
        <p:nvPr/>
      </p:nvGrpSpPr>
      <p:grpSpPr>
        <a:xfrm>
          <a:off x="0" y="0"/>
          <a:ext cx="0" cy="0"/>
          <a:chOff x="0" y="0"/>
          <a:chExt cx="0" cy="0"/>
        </a:xfrm>
      </p:grpSpPr>
      <p:sp>
        <p:nvSpPr>
          <p:cNvPr id="3168" name="Google Shape;3168;p46"/>
          <p:cNvSpPr txBox="1"/>
          <p:nvPr/>
        </p:nvSpPr>
        <p:spPr>
          <a:xfrm>
            <a:off x="1154075" y="4300475"/>
            <a:ext cx="6831900" cy="29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Public Sans"/>
                <a:ea typeface="Public Sans"/>
                <a:cs typeface="Public Sans"/>
                <a:sym typeface="Public Sans"/>
              </a:rPr>
              <a:t>To modify this graph, click on it, follow the link, change the data and paste the new graph here</a:t>
            </a:r>
            <a:endParaRPr sz="1200">
              <a:solidFill>
                <a:schemeClr val="dk1"/>
              </a:solidFill>
              <a:latin typeface="Public Sans"/>
              <a:ea typeface="Public Sans"/>
              <a:cs typeface="Public Sans"/>
              <a:sym typeface="Public Sans"/>
            </a:endParaRPr>
          </a:p>
        </p:txBody>
      </p:sp>
      <p:sp>
        <p:nvSpPr>
          <p:cNvPr id="3169" name="Google Shape;3169;p46"/>
          <p:cNvSpPr txBox="1"/>
          <p:nvPr/>
        </p:nvSpPr>
        <p:spPr>
          <a:xfrm>
            <a:off x="6667675" y="1844675"/>
            <a:ext cx="1454400" cy="49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ublic Sans"/>
                <a:ea typeface="Public Sans"/>
                <a:cs typeface="Public Sans"/>
                <a:sym typeface="Public Sans"/>
              </a:rPr>
              <a:t>Mars is a cold place</a:t>
            </a:r>
            <a:endParaRPr>
              <a:solidFill>
                <a:schemeClr val="dk1"/>
              </a:solidFill>
              <a:latin typeface="Public Sans"/>
              <a:ea typeface="Public Sans"/>
              <a:cs typeface="Public Sans"/>
              <a:sym typeface="Public Sans"/>
            </a:endParaRPr>
          </a:p>
        </p:txBody>
      </p:sp>
      <p:sp>
        <p:nvSpPr>
          <p:cNvPr id="3170" name="Google Shape;3170;p46"/>
          <p:cNvSpPr txBox="1"/>
          <p:nvPr/>
        </p:nvSpPr>
        <p:spPr>
          <a:xfrm>
            <a:off x="6667700" y="1549475"/>
            <a:ext cx="1454400" cy="29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latin typeface="Public Sans"/>
                <a:ea typeface="Public Sans"/>
                <a:cs typeface="Public Sans"/>
                <a:sym typeface="Public Sans"/>
              </a:rPr>
              <a:t>Democrats</a:t>
            </a:r>
            <a:endParaRPr b="1">
              <a:solidFill>
                <a:schemeClr val="dk1"/>
              </a:solidFill>
              <a:latin typeface="Public Sans"/>
              <a:ea typeface="Public Sans"/>
              <a:cs typeface="Public Sans"/>
              <a:sym typeface="Public Sans"/>
            </a:endParaRPr>
          </a:p>
        </p:txBody>
      </p:sp>
      <p:sp>
        <p:nvSpPr>
          <p:cNvPr id="3171" name="Google Shape;3171;p46"/>
          <p:cNvSpPr/>
          <p:nvPr/>
        </p:nvSpPr>
        <p:spPr>
          <a:xfrm>
            <a:off x="6350932" y="1594473"/>
            <a:ext cx="205200" cy="205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172" name="Google Shape;3172;p46"/>
          <p:cNvSpPr/>
          <p:nvPr/>
        </p:nvSpPr>
        <p:spPr>
          <a:xfrm>
            <a:off x="6350932" y="2704736"/>
            <a:ext cx="205200" cy="20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173" name="Google Shape;3173;p46"/>
          <p:cNvSpPr txBox="1"/>
          <p:nvPr/>
        </p:nvSpPr>
        <p:spPr>
          <a:xfrm>
            <a:off x="6667675" y="2954925"/>
            <a:ext cx="1454400" cy="49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ublic Sans"/>
                <a:ea typeface="Public Sans"/>
                <a:cs typeface="Public Sans"/>
                <a:sym typeface="Public Sans"/>
              </a:rPr>
              <a:t>Saturn is the ringed planet</a:t>
            </a:r>
            <a:endParaRPr>
              <a:solidFill>
                <a:schemeClr val="dk1"/>
              </a:solidFill>
              <a:latin typeface="Public Sans"/>
              <a:ea typeface="Public Sans"/>
              <a:cs typeface="Public Sans"/>
              <a:sym typeface="Public Sans"/>
            </a:endParaRPr>
          </a:p>
        </p:txBody>
      </p:sp>
      <p:sp>
        <p:nvSpPr>
          <p:cNvPr id="3174" name="Google Shape;3174;p46"/>
          <p:cNvSpPr txBox="1"/>
          <p:nvPr/>
        </p:nvSpPr>
        <p:spPr>
          <a:xfrm>
            <a:off x="6667700" y="2659725"/>
            <a:ext cx="1454400" cy="29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latin typeface="Public Sans"/>
                <a:ea typeface="Public Sans"/>
                <a:cs typeface="Public Sans"/>
                <a:sym typeface="Public Sans"/>
              </a:rPr>
              <a:t>Republicans</a:t>
            </a:r>
            <a:endParaRPr b="1">
              <a:solidFill>
                <a:schemeClr val="dk1"/>
              </a:solidFill>
              <a:latin typeface="Public Sans"/>
              <a:ea typeface="Public Sans"/>
              <a:cs typeface="Public Sans"/>
              <a:sym typeface="Public Sans"/>
            </a:endParaRPr>
          </a:p>
        </p:txBody>
      </p:sp>
      <p:sp>
        <p:nvSpPr>
          <p:cNvPr id="3175" name="Google Shape;3175;p46"/>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A GRAPH TO SHOW YOUR DATA</a:t>
            </a:r>
            <a:endParaRPr/>
          </a:p>
        </p:txBody>
      </p:sp>
      <p:pic>
        <p:nvPicPr>
          <p:cNvPr id="3176" name="Google Shape;3176;p46" title="Gráfico">
            <a:hlinkClick r:id="rId3"/>
          </p:cNvPr>
          <p:cNvPicPr preferRelativeResize="0"/>
          <p:nvPr/>
        </p:nvPicPr>
        <p:blipFill>
          <a:blip r:embed="rId4">
            <a:alphaModFix/>
          </a:blip>
          <a:stretch>
            <a:fillRect/>
          </a:stretch>
        </p:blipFill>
        <p:spPr>
          <a:xfrm>
            <a:off x="1264625" y="1349836"/>
            <a:ext cx="4690202" cy="289701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83"/>
        <p:cNvGrpSpPr/>
        <p:nvPr/>
      </p:nvGrpSpPr>
      <p:grpSpPr>
        <a:xfrm>
          <a:off x="0" y="0"/>
          <a:ext cx="0" cy="0"/>
          <a:chOff x="0" y="0"/>
          <a:chExt cx="0" cy="0"/>
        </a:xfrm>
      </p:grpSpPr>
      <p:sp>
        <p:nvSpPr>
          <p:cNvPr id="3384" name="Google Shape;3384;p48"/>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TIMELINE ALWAYS WORKS WELL</a:t>
            </a:r>
            <a:endParaRPr/>
          </a:p>
        </p:txBody>
      </p:sp>
      <p:cxnSp>
        <p:nvCxnSpPr>
          <p:cNvPr id="3385" name="Google Shape;3385;p48"/>
          <p:cNvCxnSpPr/>
          <p:nvPr/>
        </p:nvCxnSpPr>
        <p:spPr>
          <a:xfrm rot="10800000">
            <a:off x="1062000" y="2385475"/>
            <a:ext cx="7033800" cy="0"/>
          </a:xfrm>
          <a:prstGeom prst="straightConnector1">
            <a:avLst/>
          </a:prstGeom>
          <a:noFill/>
          <a:ln w="28575" cap="flat" cmpd="sng">
            <a:solidFill>
              <a:schemeClr val="accent1"/>
            </a:solidFill>
            <a:prstDash val="solid"/>
            <a:round/>
            <a:headEnd type="oval" w="med" len="med"/>
            <a:tailEnd type="oval" w="med" len="med"/>
          </a:ln>
        </p:spPr>
      </p:cxnSp>
      <p:sp>
        <p:nvSpPr>
          <p:cNvPr id="3386" name="Google Shape;3386;p48"/>
          <p:cNvSpPr txBox="1">
            <a:spLocks noGrp="1"/>
          </p:cNvSpPr>
          <p:nvPr>
            <p:ph type="title" idx="4294967295"/>
          </p:nvPr>
        </p:nvSpPr>
        <p:spPr>
          <a:xfrm>
            <a:off x="941975" y="2938900"/>
            <a:ext cx="1190100" cy="47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2"/>
                </a:solidFill>
              </a:rPr>
              <a:t>Day 1</a:t>
            </a:r>
            <a:endParaRPr sz="1800">
              <a:solidFill>
                <a:schemeClr val="accent2"/>
              </a:solidFill>
            </a:endParaRPr>
          </a:p>
        </p:txBody>
      </p:sp>
      <p:sp>
        <p:nvSpPr>
          <p:cNvPr id="3387" name="Google Shape;3387;p48"/>
          <p:cNvSpPr/>
          <p:nvPr/>
        </p:nvSpPr>
        <p:spPr>
          <a:xfrm>
            <a:off x="1441500" y="2289975"/>
            <a:ext cx="191100" cy="191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8" name="Google Shape;3388;p48"/>
          <p:cNvCxnSpPr>
            <a:stCxn id="3387" idx="4"/>
          </p:cNvCxnSpPr>
          <p:nvPr/>
        </p:nvCxnSpPr>
        <p:spPr>
          <a:xfrm>
            <a:off x="1537050" y="2481075"/>
            <a:ext cx="0" cy="457800"/>
          </a:xfrm>
          <a:prstGeom prst="straightConnector1">
            <a:avLst/>
          </a:prstGeom>
          <a:noFill/>
          <a:ln w="28575" cap="flat" cmpd="sng">
            <a:solidFill>
              <a:schemeClr val="accent2"/>
            </a:solidFill>
            <a:prstDash val="solid"/>
            <a:round/>
            <a:headEnd type="none" w="med" len="med"/>
            <a:tailEnd type="none" w="med" len="med"/>
          </a:ln>
        </p:spPr>
      </p:cxnSp>
      <p:sp>
        <p:nvSpPr>
          <p:cNvPr id="3389" name="Google Shape;3389;p48"/>
          <p:cNvSpPr txBox="1">
            <a:spLocks noGrp="1"/>
          </p:cNvSpPr>
          <p:nvPr>
            <p:ph type="title" idx="4294967295"/>
          </p:nvPr>
        </p:nvSpPr>
        <p:spPr>
          <a:xfrm>
            <a:off x="2969888" y="2938900"/>
            <a:ext cx="1190100" cy="47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2"/>
                </a:solidFill>
              </a:rPr>
              <a:t>Day 2</a:t>
            </a:r>
            <a:endParaRPr sz="1800">
              <a:solidFill>
                <a:schemeClr val="accent2"/>
              </a:solidFill>
            </a:endParaRPr>
          </a:p>
        </p:txBody>
      </p:sp>
      <p:sp>
        <p:nvSpPr>
          <p:cNvPr id="3390" name="Google Shape;3390;p48"/>
          <p:cNvSpPr/>
          <p:nvPr/>
        </p:nvSpPr>
        <p:spPr>
          <a:xfrm>
            <a:off x="3469388" y="2289934"/>
            <a:ext cx="191100" cy="191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91" name="Google Shape;3391;p48"/>
          <p:cNvCxnSpPr>
            <a:stCxn id="3390" idx="4"/>
          </p:cNvCxnSpPr>
          <p:nvPr/>
        </p:nvCxnSpPr>
        <p:spPr>
          <a:xfrm>
            <a:off x="3564938" y="2481034"/>
            <a:ext cx="0" cy="457800"/>
          </a:xfrm>
          <a:prstGeom prst="straightConnector1">
            <a:avLst/>
          </a:prstGeom>
          <a:noFill/>
          <a:ln w="28575" cap="flat" cmpd="sng">
            <a:solidFill>
              <a:schemeClr val="accent2"/>
            </a:solidFill>
            <a:prstDash val="solid"/>
            <a:round/>
            <a:headEnd type="none" w="med" len="med"/>
            <a:tailEnd type="none" w="med" len="med"/>
          </a:ln>
        </p:spPr>
      </p:cxnSp>
      <p:sp>
        <p:nvSpPr>
          <p:cNvPr id="3392" name="Google Shape;3392;p48"/>
          <p:cNvSpPr txBox="1">
            <a:spLocks noGrp="1"/>
          </p:cNvSpPr>
          <p:nvPr>
            <p:ph type="title" idx="4294967295"/>
          </p:nvPr>
        </p:nvSpPr>
        <p:spPr>
          <a:xfrm>
            <a:off x="4997800" y="2938900"/>
            <a:ext cx="1190100" cy="47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2"/>
                </a:solidFill>
              </a:rPr>
              <a:t>Day 3</a:t>
            </a:r>
            <a:endParaRPr sz="1800">
              <a:solidFill>
                <a:schemeClr val="accent2"/>
              </a:solidFill>
            </a:endParaRPr>
          </a:p>
        </p:txBody>
      </p:sp>
      <p:sp>
        <p:nvSpPr>
          <p:cNvPr id="3393" name="Google Shape;3393;p48"/>
          <p:cNvSpPr/>
          <p:nvPr/>
        </p:nvSpPr>
        <p:spPr>
          <a:xfrm>
            <a:off x="5497288" y="2289932"/>
            <a:ext cx="191100" cy="191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94" name="Google Shape;3394;p48"/>
          <p:cNvCxnSpPr>
            <a:stCxn id="3393" idx="4"/>
          </p:cNvCxnSpPr>
          <p:nvPr/>
        </p:nvCxnSpPr>
        <p:spPr>
          <a:xfrm>
            <a:off x="5592838" y="2481032"/>
            <a:ext cx="0" cy="457800"/>
          </a:xfrm>
          <a:prstGeom prst="straightConnector1">
            <a:avLst/>
          </a:prstGeom>
          <a:noFill/>
          <a:ln w="28575" cap="flat" cmpd="sng">
            <a:solidFill>
              <a:schemeClr val="accent2"/>
            </a:solidFill>
            <a:prstDash val="solid"/>
            <a:round/>
            <a:headEnd type="none" w="med" len="med"/>
            <a:tailEnd type="none" w="med" len="med"/>
          </a:ln>
        </p:spPr>
      </p:cxnSp>
      <p:sp>
        <p:nvSpPr>
          <p:cNvPr id="3395" name="Google Shape;3395;p48"/>
          <p:cNvSpPr txBox="1">
            <a:spLocks noGrp="1"/>
          </p:cNvSpPr>
          <p:nvPr>
            <p:ph type="title" idx="4294967295"/>
          </p:nvPr>
        </p:nvSpPr>
        <p:spPr>
          <a:xfrm>
            <a:off x="7025713" y="2938900"/>
            <a:ext cx="1190100" cy="47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2"/>
                </a:solidFill>
              </a:rPr>
              <a:t>Day 4</a:t>
            </a:r>
            <a:endParaRPr sz="1800">
              <a:solidFill>
                <a:schemeClr val="accent2"/>
              </a:solidFill>
            </a:endParaRPr>
          </a:p>
        </p:txBody>
      </p:sp>
      <p:sp>
        <p:nvSpPr>
          <p:cNvPr id="3396" name="Google Shape;3396;p48"/>
          <p:cNvSpPr/>
          <p:nvPr/>
        </p:nvSpPr>
        <p:spPr>
          <a:xfrm>
            <a:off x="7525188" y="2289925"/>
            <a:ext cx="191100" cy="191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97" name="Google Shape;3397;p48"/>
          <p:cNvCxnSpPr/>
          <p:nvPr/>
        </p:nvCxnSpPr>
        <p:spPr>
          <a:xfrm>
            <a:off x="7620763" y="2481025"/>
            <a:ext cx="0" cy="457800"/>
          </a:xfrm>
          <a:prstGeom prst="straightConnector1">
            <a:avLst/>
          </a:prstGeom>
          <a:noFill/>
          <a:ln w="28575" cap="flat" cmpd="sng">
            <a:solidFill>
              <a:schemeClr val="accent2"/>
            </a:solidFill>
            <a:prstDash val="solid"/>
            <a:round/>
            <a:headEnd type="none" w="med" len="med"/>
            <a:tailEnd type="none" w="med" len="med"/>
          </a:ln>
        </p:spPr>
      </p:cxnSp>
      <p:sp>
        <p:nvSpPr>
          <p:cNvPr id="3398" name="Google Shape;3398;p48"/>
          <p:cNvSpPr txBox="1"/>
          <p:nvPr/>
        </p:nvSpPr>
        <p:spPr>
          <a:xfrm>
            <a:off x="712025" y="3411700"/>
            <a:ext cx="1650000" cy="91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1"/>
                </a:solidFill>
                <a:latin typeface="Public Sans"/>
                <a:ea typeface="Public Sans"/>
                <a:cs typeface="Public Sans"/>
                <a:sym typeface="Public Sans"/>
              </a:rPr>
              <a:t>Despite being red, Mars is a cold place</a:t>
            </a:r>
            <a:endParaRPr sz="1600">
              <a:solidFill>
                <a:schemeClr val="dk1"/>
              </a:solidFill>
              <a:latin typeface="Public Sans"/>
              <a:ea typeface="Public Sans"/>
              <a:cs typeface="Public Sans"/>
              <a:sym typeface="Public Sans"/>
            </a:endParaRPr>
          </a:p>
        </p:txBody>
      </p:sp>
      <p:sp>
        <p:nvSpPr>
          <p:cNvPr id="3399" name="Google Shape;3399;p48"/>
          <p:cNvSpPr txBox="1"/>
          <p:nvPr/>
        </p:nvSpPr>
        <p:spPr>
          <a:xfrm>
            <a:off x="2739938" y="3411700"/>
            <a:ext cx="1650000" cy="91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1"/>
                </a:solidFill>
                <a:latin typeface="Public Sans"/>
                <a:ea typeface="Public Sans"/>
                <a:cs typeface="Public Sans"/>
                <a:sym typeface="Public Sans"/>
              </a:rPr>
              <a:t>It’s the biggest planet in the Solar System</a:t>
            </a:r>
            <a:endParaRPr sz="1600">
              <a:solidFill>
                <a:schemeClr val="dk1"/>
              </a:solidFill>
              <a:latin typeface="Public Sans"/>
              <a:ea typeface="Public Sans"/>
              <a:cs typeface="Public Sans"/>
              <a:sym typeface="Public Sans"/>
            </a:endParaRPr>
          </a:p>
        </p:txBody>
      </p:sp>
      <p:sp>
        <p:nvSpPr>
          <p:cNvPr id="3400" name="Google Shape;3400;p48"/>
          <p:cNvSpPr txBox="1"/>
          <p:nvPr/>
        </p:nvSpPr>
        <p:spPr>
          <a:xfrm>
            <a:off x="4767850" y="3411700"/>
            <a:ext cx="1650000" cy="91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Public Sans"/>
                <a:ea typeface="Public Sans"/>
                <a:cs typeface="Public Sans"/>
                <a:sym typeface="Public Sans"/>
              </a:rPr>
              <a:t>Yes, this is the ringed one. It’s a gas giant</a:t>
            </a:r>
            <a:endParaRPr sz="1600">
              <a:solidFill>
                <a:schemeClr val="dk1"/>
              </a:solidFill>
              <a:latin typeface="Public Sans"/>
              <a:ea typeface="Public Sans"/>
              <a:cs typeface="Public Sans"/>
              <a:sym typeface="Public Sans"/>
            </a:endParaRPr>
          </a:p>
          <a:p>
            <a:pPr marL="0" lvl="0" indent="0" algn="ctr" rtl="0">
              <a:spcBef>
                <a:spcPts val="1600"/>
              </a:spcBef>
              <a:spcAft>
                <a:spcPts val="1600"/>
              </a:spcAft>
              <a:buNone/>
            </a:pPr>
            <a:endParaRPr sz="1600">
              <a:solidFill>
                <a:schemeClr val="dk1"/>
              </a:solidFill>
              <a:latin typeface="Public Sans"/>
              <a:ea typeface="Public Sans"/>
              <a:cs typeface="Public Sans"/>
              <a:sym typeface="Public Sans"/>
            </a:endParaRPr>
          </a:p>
        </p:txBody>
      </p:sp>
      <p:sp>
        <p:nvSpPr>
          <p:cNvPr id="3401" name="Google Shape;3401;p48"/>
          <p:cNvSpPr txBox="1"/>
          <p:nvPr/>
        </p:nvSpPr>
        <p:spPr>
          <a:xfrm>
            <a:off x="6795763" y="3411700"/>
            <a:ext cx="1650000" cy="91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1"/>
                </a:solidFill>
                <a:latin typeface="Public Sans"/>
                <a:ea typeface="Public Sans"/>
                <a:cs typeface="Public Sans"/>
                <a:sym typeface="Public Sans"/>
              </a:rPr>
              <a:t>Neptune is the farthest planet from the Sun</a:t>
            </a:r>
            <a:endParaRPr sz="1600">
              <a:solidFill>
                <a:schemeClr val="dk1"/>
              </a:solidFill>
              <a:latin typeface="Public Sans"/>
              <a:ea typeface="Public Sans"/>
              <a:cs typeface="Public Sans"/>
              <a:sym typeface="Public Sans"/>
            </a:endParaRPr>
          </a:p>
        </p:txBody>
      </p:sp>
      <p:grpSp>
        <p:nvGrpSpPr>
          <p:cNvPr id="3402" name="Google Shape;3402;p48"/>
          <p:cNvGrpSpPr/>
          <p:nvPr/>
        </p:nvGrpSpPr>
        <p:grpSpPr>
          <a:xfrm>
            <a:off x="5417641" y="1746712"/>
            <a:ext cx="350431" cy="339887"/>
            <a:chOff x="3270675" y="841800"/>
            <a:chExt cx="497700" cy="482725"/>
          </a:xfrm>
        </p:grpSpPr>
        <p:sp>
          <p:nvSpPr>
            <p:cNvPr id="3403" name="Google Shape;3403;p48"/>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04" name="Google Shape;3404;p48"/>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05" name="Google Shape;3405;p48"/>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406" name="Google Shape;3406;p48"/>
          <p:cNvGrpSpPr/>
          <p:nvPr/>
        </p:nvGrpSpPr>
        <p:grpSpPr>
          <a:xfrm>
            <a:off x="3392538" y="1747020"/>
            <a:ext cx="339253" cy="339253"/>
            <a:chOff x="900750" y="1436075"/>
            <a:chExt cx="481825" cy="481825"/>
          </a:xfrm>
        </p:grpSpPr>
        <p:sp>
          <p:nvSpPr>
            <p:cNvPr id="3407" name="Google Shape;3407;p48"/>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08" name="Google Shape;3408;p48"/>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09" name="Google Shape;3409;p48"/>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10" name="Google Shape;3410;p48"/>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411" name="Google Shape;3411;p48"/>
          <p:cNvGrpSpPr/>
          <p:nvPr/>
        </p:nvGrpSpPr>
        <p:grpSpPr>
          <a:xfrm>
            <a:off x="1367423" y="1807321"/>
            <a:ext cx="339253" cy="218676"/>
            <a:chOff x="1492675" y="1520750"/>
            <a:chExt cx="481825" cy="310575"/>
          </a:xfrm>
        </p:grpSpPr>
        <p:sp>
          <p:nvSpPr>
            <p:cNvPr id="3412" name="Google Shape;3412;p48"/>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13" name="Google Shape;3413;p48"/>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414" name="Google Shape;3414;p48"/>
          <p:cNvGrpSpPr/>
          <p:nvPr/>
        </p:nvGrpSpPr>
        <p:grpSpPr>
          <a:xfrm>
            <a:off x="7408674" y="1706823"/>
            <a:ext cx="424195" cy="419659"/>
            <a:chOff x="-5611575" y="3272950"/>
            <a:chExt cx="294600" cy="291450"/>
          </a:xfrm>
        </p:grpSpPr>
        <p:sp>
          <p:nvSpPr>
            <p:cNvPr id="3415" name="Google Shape;3415;p48"/>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8"/>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8"/>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8"/>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8"/>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716"/>
        <p:cNvGrpSpPr/>
        <p:nvPr/>
      </p:nvGrpSpPr>
      <p:grpSpPr>
        <a:xfrm>
          <a:off x="0" y="0"/>
          <a:ext cx="0" cy="0"/>
          <a:chOff x="0" y="0"/>
          <a:chExt cx="0" cy="0"/>
        </a:xfrm>
      </p:grpSpPr>
      <p:sp>
        <p:nvSpPr>
          <p:cNvPr id="3717" name="Google Shape;3717;p50"/>
          <p:cNvSpPr txBox="1"/>
          <p:nvPr/>
        </p:nvSpPr>
        <p:spPr>
          <a:xfrm>
            <a:off x="824375" y="2741788"/>
            <a:ext cx="1411500" cy="46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accent3"/>
                </a:solidFill>
                <a:latin typeface="Public Sans"/>
                <a:ea typeface="Public Sans"/>
                <a:cs typeface="Public Sans"/>
                <a:sym typeface="Public Sans"/>
              </a:rPr>
              <a:t>75%</a:t>
            </a:r>
            <a:endParaRPr sz="1800" b="1">
              <a:solidFill>
                <a:schemeClr val="accent3"/>
              </a:solidFill>
              <a:latin typeface="Public Sans"/>
              <a:ea typeface="Public Sans"/>
              <a:cs typeface="Public Sans"/>
              <a:sym typeface="Public Sans"/>
            </a:endParaRPr>
          </a:p>
        </p:txBody>
      </p:sp>
      <p:sp>
        <p:nvSpPr>
          <p:cNvPr id="3718" name="Google Shape;3718;p50"/>
          <p:cNvSpPr txBox="1"/>
          <p:nvPr/>
        </p:nvSpPr>
        <p:spPr>
          <a:xfrm>
            <a:off x="6908113" y="2741788"/>
            <a:ext cx="1411500" cy="46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accent3"/>
                </a:solidFill>
                <a:latin typeface="Public Sans"/>
                <a:ea typeface="Public Sans"/>
                <a:cs typeface="Public Sans"/>
                <a:sym typeface="Public Sans"/>
              </a:rPr>
              <a:t>33%</a:t>
            </a:r>
            <a:endParaRPr sz="1800" b="1">
              <a:solidFill>
                <a:schemeClr val="accent3"/>
              </a:solidFill>
              <a:latin typeface="Public Sans"/>
              <a:ea typeface="Public Sans"/>
              <a:cs typeface="Public Sans"/>
              <a:sym typeface="Public Sans"/>
            </a:endParaRPr>
          </a:p>
        </p:txBody>
      </p:sp>
      <p:sp>
        <p:nvSpPr>
          <p:cNvPr id="3719" name="Google Shape;3719;p50"/>
          <p:cNvSpPr txBox="1"/>
          <p:nvPr/>
        </p:nvSpPr>
        <p:spPr>
          <a:xfrm>
            <a:off x="2852288" y="2741788"/>
            <a:ext cx="1411500" cy="46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accent3"/>
                </a:solidFill>
                <a:latin typeface="Public Sans"/>
                <a:ea typeface="Public Sans"/>
                <a:cs typeface="Public Sans"/>
                <a:sym typeface="Public Sans"/>
              </a:rPr>
              <a:t>25%</a:t>
            </a:r>
            <a:endParaRPr sz="1800" b="1">
              <a:solidFill>
                <a:schemeClr val="accent3"/>
              </a:solidFill>
              <a:latin typeface="Public Sans"/>
              <a:ea typeface="Public Sans"/>
              <a:cs typeface="Public Sans"/>
              <a:sym typeface="Public Sans"/>
            </a:endParaRPr>
          </a:p>
        </p:txBody>
      </p:sp>
      <p:sp>
        <p:nvSpPr>
          <p:cNvPr id="3720" name="Google Shape;3720;p50"/>
          <p:cNvSpPr txBox="1"/>
          <p:nvPr/>
        </p:nvSpPr>
        <p:spPr>
          <a:xfrm>
            <a:off x="4880200" y="2741788"/>
            <a:ext cx="1411500" cy="468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chemeClr val="accent3"/>
                </a:solidFill>
                <a:latin typeface="Public Sans"/>
                <a:ea typeface="Public Sans"/>
                <a:cs typeface="Public Sans"/>
                <a:sym typeface="Public Sans"/>
              </a:rPr>
              <a:t>50%</a:t>
            </a:r>
            <a:endParaRPr sz="1800" b="1">
              <a:solidFill>
                <a:schemeClr val="accent3"/>
              </a:solidFill>
              <a:latin typeface="Public Sans"/>
              <a:ea typeface="Public Sans"/>
              <a:cs typeface="Public Sans"/>
              <a:sym typeface="Public Sans"/>
            </a:endParaRPr>
          </a:p>
        </p:txBody>
      </p:sp>
      <p:sp>
        <p:nvSpPr>
          <p:cNvPr id="3721" name="Google Shape;3721;p50"/>
          <p:cNvSpPr/>
          <p:nvPr/>
        </p:nvSpPr>
        <p:spPr>
          <a:xfrm>
            <a:off x="998861" y="1585228"/>
            <a:ext cx="1062528" cy="1062528"/>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0"/>
          <p:cNvSpPr/>
          <p:nvPr/>
        </p:nvSpPr>
        <p:spPr>
          <a:xfrm>
            <a:off x="998861" y="1585228"/>
            <a:ext cx="1062528" cy="1062528"/>
          </a:xfrm>
          <a:prstGeom prst="pie">
            <a:avLst>
              <a:gd name="adj1" fmla="val 0"/>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0"/>
          <p:cNvSpPr/>
          <p:nvPr/>
        </p:nvSpPr>
        <p:spPr>
          <a:xfrm rot="10800000">
            <a:off x="3026774" y="1585228"/>
            <a:ext cx="1062528" cy="1062528"/>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0"/>
          <p:cNvSpPr/>
          <p:nvPr/>
        </p:nvSpPr>
        <p:spPr>
          <a:xfrm rot="10800000">
            <a:off x="3026774" y="1585228"/>
            <a:ext cx="1062528" cy="1062528"/>
          </a:xfrm>
          <a:prstGeom prst="pie">
            <a:avLst>
              <a:gd name="adj1" fmla="val 0"/>
              <a:gd name="adj2" fmla="val 534633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5" name="Google Shape;3725;p50"/>
          <p:cNvGrpSpPr/>
          <p:nvPr/>
        </p:nvGrpSpPr>
        <p:grpSpPr>
          <a:xfrm>
            <a:off x="5054686" y="1585228"/>
            <a:ext cx="1062528" cy="1062528"/>
            <a:chOff x="5681300" y="2527788"/>
            <a:chExt cx="805800" cy="805800"/>
          </a:xfrm>
        </p:grpSpPr>
        <p:sp>
          <p:nvSpPr>
            <p:cNvPr id="3726" name="Google Shape;3726;p50"/>
            <p:cNvSpPr/>
            <p:nvPr/>
          </p:nvSpPr>
          <p:spPr>
            <a:xfrm>
              <a:off x="5681300" y="2527788"/>
              <a:ext cx="805800" cy="805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0"/>
            <p:cNvSpPr/>
            <p:nvPr/>
          </p:nvSpPr>
          <p:spPr>
            <a:xfrm>
              <a:off x="5681300" y="2527788"/>
              <a:ext cx="805800" cy="805800"/>
            </a:xfrm>
            <a:prstGeom prst="pie">
              <a:avLst>
                <a:gd name="adj1" fmla="val 5402668"/>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50"/>
          <p:cNvGrpSpPr/>
          <p:nvPr/>
        </p:nvGrpSpPr>
        <p:grpSpPr>
          <a:xfrm rot="10800000">
            <a:off x="7082599" y="1585228"/>
            <a:ext cx="1062528" cy="1062528"/>
            <a:chOff x="5681300" y="2527788"/>
            <a:chExt cx="805800" cy="805800"/>
          </a:xfrm>
        </p:grpSpPr>
        <p:sp>
          <p:nvSpPr>
            <p:cNvPr id="3729" name="Google Shape;3729;p50"/>
            <p:cNvSpPr/>
            <p:nvPr/>
          </p:nvSpPr>
          <p:spPr>
            <a:xfrm>
              <a:off x="5681300" y="2527788"/>
              <a:ext cx="805800" cy="805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0"/>
            <p:cNvSpPr/>
            <p:nvPr/>
          </p:nvSpPr>
          <p:spPr>
            <a:xfrm>
              <a:off x="5681300" y="2527788"/>
              <a:ext cx="805800" cy="805800"/>
            </a:xfrm>
            <a:prstGeom prst="pie">
              <a:avLst>
                <a:gd name="adj1" fmla="val 0"/>
                <a:gd name="adj2" fmla="val 651742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1" name="Google Shape;3731;p50"/>
          <p:cNvSpPr txBox="1"/>
          <p:nvPr/>
        </p:nvSpPr>
        <p:spPr>
          <a:xfrm>
            <a:off x="705125" y="3288400"/>
            <a:ext cx="1650000" cy="91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1"/>
                </a:solidFill>
                <a:latin typeface="Public Sans"/>
                <a:ea typeface="Public Sans"/>
                <a:cs typeface="Public Sans"/>
                <a:sym typeface="Public Sans"/>
              </a:rPr>
              <a:t>Despite being red, Mars is a cold place</a:t>
            </a:r>
            <a:endParaRPr sz="1600">
              <a:solidFill>
                <a:schemeClr val="dk1"/>
              </a:solidFill>
              <a:latin typeface="Public Sans"/>
              <a:ea typeface="Public Sans"/>
              <a:cs typeface="Public Sans"/>
              <a:sym typeface="Public Sans"/>
            </a:endParaRPr>
          </a:p>
        </p:txBody>
      </p:sp>
      <p:sp>
        <p:nvSpPr>
          <p:cNvPr id="3732" name="Google Shape;3732;p50"/>
          <p:cNvSpPr txBox="1"/>
          <p:nvPr/>
        </p:nvSpPr>
        <p:spPr>
          <a:xfrm>
            <a:off x="2733038" y="3288400"/>
            <a:ext cx="1650000" cy="91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1"/>
                </a:solidFill>
                <a:latin typeface="Public Sans"/>
                <a:ea typeface="Public Sans"/>
                <a:cs typeface="Public Sans"/>
                <a:sym typeface="Public Sans"/>
              </a:rPr>
              <a:t>It’s the biggest planet in the Solar System</a:t>
            </a:r>
            <a:endParaRPr sz="1600">
              <a:solidFill>
                <a:schemeClr val="dk1"/>
              </a:solidFill>
              <a:latin typeface="Public Sans"/>
              <a:ea typeface="Public Sans"/>
              <a:cs typeface="Public Sans"/>
              <a:sym typeface="Public Sans"/>
            </a:endParaRPr>
          </a:p>
        </p:txBody>
      </p:sp>
      <p:sp>
        <p:nvSpPr>
          <p:cNvPr id="3733" name="Google Shape;3733;p50"/>
          <p:cNvSpPr txBox="1"/>
          <p:nvPr/>
        </p:nvSpPr>
        <p:spPr>
          <a:xfrm>
            <a:off x="4760950" y="3288400"/>
            <a:ext cx="1650000" cy="91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Public Sans"/>
                <a:ea typeface="Public Sans"/>
                <a:cs typeface="Public Sans"/>
                <a:sym typeface="Public Sans"/>
              </a:rPr>
              <a:t>Yes, this is the ringed one. It’s a gas giant</a:t>
            </a:r>
            <a:endParaRPr sz="1600">
              <a:solidFill>
                <a:schemeClr val="dk1"/>
              </a:solidFill>
              <a:latin typeface="Public Sans"/>
              <a:ea typeface="Public Sans"/>
              <a:cs typeface="Public Sans"/>
              <a:sym typeface="Public Sans"/>
            </a:endParaRPr>
          </a:p>
          <a:p>
            <a:pPr marL="0" lvl="0" indent="0" algn="ctr" rtl="0">
              <a:spcBef>
                <a:spcPts val="1600"/>
              </a:spcBef>
              <a:spcAft>
                <a:spcPts val="1600"/>
              </a:spcAft>
              <a:buNone/>
            </a:pPr>
            <a:endParaRPr sz="1600">
              <a:solidFill>
                <a:schemeClr val="dk1"/>
              </a:solidFill>
              <a:latin typeface="Public Sans"/>
              <a:ea typeface="Public Sans"/>
              <a:cs typeface="Public Sans"/>
              <a:sym typeface="Public Sans"/>
            </a:endParaRPr>
          </a:p>
        </p:txBody>
      </p:sp>
      <p:sp>
        <p:nvSpPr>
          <p:cNvPr id="3734" name="Google Shape;3734;p50"/>
          <p:cNvSpPr txBox="1"/>
          <p:nvPr/>
        </p:nvSpPr>
        <p:spPr>
          <a:xfrm>
            <a:off x="6788863" y="3288400"/>
            <a:ext cx="1650000" cy="91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1"/>
                </a:solidFill>
                <a:latin typeface="Public Sans"/>
                <a:ea typeface="Public Sans"/>
                <a:cs typeface="Public Sans"/>
                <a:sym typeface="Public Sans"/>
              </a:rPr>
              <a:t>Neptune is the farthest planet from the Sun</a:t>
            </a:r>
            <a:endParaRPr sz="1600">
              <a:solidFill>
                <a:schemeClr val="dk1"/>
              </a:solidFill>
              <a:latin typeface="Public Sans"/>
              <a:ea typeface="Public Sans"/>
              <a:cs typeface="Public Sans"/>
              <a:sym typeface="Public Sans"/>
            </a:endParaRPr>
          </a:p>
        </p:txBody>
      </p:sp>
      <p:sp>
        <p:nvSpPr>
          <p:cNvPr id="3735" name="Google Shape;3735;p50"/>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ABOUT SOME PERCENTAGES?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752" name="Google Shape;752;p31"/>
          <p:cNvSpPr txBox="1">
            <a:spLocks noGrp="1"/>
          </p:cNvSpPr>
          <p:nvPr>
            <p:ph type="title"/>
          </p:nvPr>
        </p:nvSpPr>
        <p:spPr>
          <a:xfrm>
            <a:off x="685800" y="445025"/>
            <a:ext cx="7772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i="0" dirty="0">
                <a:effectLst/>
                <a:latin typeface="Söhne"/>
              </a:rPr>
              <a:t>Setting the Stage</a:t>
            </a:r>
            <a:endParaRPr dirty="0"/>
          </a:p>
        </p:txBody>
      </p:sp>
      <p:sp>
        <p:nvSpPr>
          <p:cNvPr id="753" name="Google Shape;753;p31"/>
          <p:cNvSpPr txBox="1">
            <a:spLocks noGrp="1"/>
          </p:cNvSpPr>
          <p:nvPr>
            <p:ph type="subTitle" idx="1"/>
          </p:nvPr>
        </p:nvSpPr>
        <p:spPr>
          <a:xfrm>
            <a:off x="723900" y="1098525"/>
            <a:ext cx="7734300" cy="350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500" dirty="0"/>
              <a:t>In the ever-shifting landscape of politics, predicting the outcome of an election is no easy feat. Historically, analysts and pundits have relied on a combination of polling data, demographics, and intuition to forecast electoral outcomes. However, as election dynamics become more complex, traditional methods often fall short. </a:t>
            </a:r>
          </a:p>
          <a:p>
            <a:pPr marL="0" lvl="0" indent="0" algn="l" rtl="0">
              <a:spcBef>
                <a:spcPts val="0"/>
              </a:spcBef>
              <a:spcAft>
                <a:spcPts val="0"/>
              </a:spcAft>
              <a:buNone/>
            </a:pPr>
            <a:endParaRPr lang="en-US" sz="1500" dirty="0"/>
          </a:p>
          <a:p>
            <a:pPr marL="0" lvl="0" indent="0" algn="l" rtl="0">
              <a:spcBef>
                <a:spcPts val="0"/>
              </a:spcBef>
              <a:spcAft>
                <a:spcPts val="0"/>
              </a:spcAft>
              <a:buNone/>
            </a:pPr>
            <a:r>
              <a:rPr lang="en-US" sz="1500" dirty="0"/>
              <a:t>The question, then, is how can we improve the accuracy of our predictions? One promising approach lies in leveraging the vast wealth of historical polling data that we have accumulated over the years. By using this data to train machine learning models, we may be able to unlock new insights and improve the accuracy of our election predictions. </a:t>
            </a:r>
          </a:p>
          <a:p>
            <a:pPr marL="0" lvl="0" indent="0" algn="l" rtl="0">
              <a:spcBef>
                <a:spcPts val="0"/>
              </a:spcBef>
              <a:spcAft>
                <a:spcPts val="0"/>
              </a:spcAft>
              <a:buNone/>
            </a:pPr>
            <a:endParaRPr lang="en-US" sz="1500" dirty="0"/>
          </a:p>
          <a:p>
            <a:pPr marL="0" lvl="0" indent="0" algn="l" rtl="0">
              <a:spcBef>
                <a:spcPts val="0"/>
              </a:spcBef>
              <a:spcAft>
                <a:spcPts val="0"/>
              </a:spcAft>
              <a:buNone/>
            </a:pPr>
            <a:r>
              <a:rPr lang="en-US" sz="1500" dirty="0"/>
              <a:t>In this presentation, we will explore the process and challenges of harnessing historical polling data to create a predictive model for future elections.</a:t>
            </a:r>
            <a:endParaRPr sz="15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739"/>
        <p:cNvGrpSpPr/>
        <p:nvPr/>
      </p:nvGrpSpPr>
      <p:grpSpPr>
        <a:xfrm>
          <a:off x="0" y="0"/>
          <a:ext cx="0" cy="0"/>
          <a:chOff x="0" y="0"/>
          <a:chExt cx="0" cy="0"/>
        </a:xfrm>
      </p:grpSpPr>
      <p:grpSp>
        <p:nvGrpSpPr>
          <p:cNvPr id="3740" name="Google Shape;3740;p51"/>
          <p:cNvGrpSpPr/>
          <p:nvPr/>
        </p:nvGrpSpPr>
        <p:grpSpPr>
          <a:xfrm rot="10800000">
            <a:off x="4582022" y="2976262"/>
            <a:ext cx="1758130" cy="1167320"/>
            <a:chOff x="2543712" y="3631587"/>
            <a:chExt cx="2028300" cy="1346700"/>
          </a:xfrm>
        </p:grpSpPr>
        <p:sp>
          <p:nvSpPr>
            <p:cNvPr id="3741" name="Google Shape;3741;p51"/>
            <p:cNvSpPr/>
            <p:nvPr/>
          </p:nvSpPr>
          <p:spPr>
            <a:xfrm rot="-5400000">
              <a:off x="3225312" y="3631587"/>
              <a:ext cx="1346700" cy="1346700"/>
            </a:xfrm>
            <a:prstGeom prst="ellipse">
              <a:avLst/>
            </a:prstGeom>
            <a:noFill/>
            <a:ln w="28575" cap="flat" cmpd="sng">
              <a:solidFill>
                <a:schemeClr val="accent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3742" name="Google Shape;3742;p51"/>
            <p:cNvCxnSpPr>
              <a:stCxn id="3741" idx="0"/>
            </p:cNvCxnSpPr>
            <p:nvPr/>
          </p:nvCxnSpPr>
          <p:spPr>
            <a:xfrm rot="10800000">
              <a:off x="2543712" y="4304937"/>
              <a:ext cx="681600" cy="0"/>
            </a:xfrm>
            <a:prstGeom prst="straightConnector1">
              <a:avLst/>
            </a:prstGeom>
            <a:noFill/>
            <a:ln w="28575" cap="flat" cmpd="sng">
              <a:solidFill>
                <a:schemeClr val="accent2"/>
              </a:solidFill>
              <a:prstDash val="solid"/>
              <a:round/>
              <a:headEnd type="none" w="med" len="med"/>
              <a:tailEnd type="none" w="med" len="med"/>
            </a:ln>
          </p:spPr>
        </p:cxnSp>
      </p:grpSp>
      <p:sp>
        <p:nvSpPr>
          <p:cNvPr id="3743" name="Google Shape;3743;p51"/>
          <p:cNvSpPr/>
          <p:nvPr/>
        </p:nvSpPr>
        <p:spPr>
          <a:xfrm rot="-5400000">
            <a:off x="3414647" y="2976251"/>
            <a:ext cx="1167300" cy="1167300"/>
          </a:xfrm>
          <a:prstGeom prst="ellipse">
            <a:avLst/>
          </a:prstGeom>
          <a:noFill/>
          <a:ln w="28575" cap="flat" cmpd="sng">
            <a:solidFill>
              <a:schemeClr val="accent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sp>
        <p:nvSpPr>
          <p:cNvPr id="3744" name="Google Shape;3744;p51"/>
          <p:cNvSpPr/>
          <p:nvPr/>
        </p:nvSpPr>
        <p:spPr>
          <a:xfrm>
            <a:off x="3998357" y="2276640"/>
            <a:ext cx="1167300" cy="1167300"/>
          </a:xfrm>
          <a:prstGeom prst="ellipse">
            <a:avLst/>
          </a:prstGeom>
          <a:noFill/>
          <a:ln w="28575" cap="flat" cmpd="sng">
            <a:solidFill>
              <a:schemeClr val="accent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3745" name="Google Shape;3745;p51"/>
          <p:cNvCxnSpPr>
            <a:stCxn id="3744" idx="0"/>
          </p:cNvCxnSpPr>
          <p:nvPr/>
        </p:nvCxnSpPr>
        <p:spPr>
          <a:xfrm rot="10800000">
            <a:off x="4582007" y="1452540"/>
            <a:ext cx="0" cy="824100"/>
          </a:xfrm>
          <a:prstGeom prst="straightConnector1">
            <a:avLst/>
          </a:prstGeom>
          <a:noFill/>
          <a:ln w="28575" cap="flat" cmpd="sng">
            <a:solidFill>
              <a:schemeClr val="accent2"/>
            </a:solidFill>
            <a:prstDash val="solid"/>
            <a:round/>
            <a:headEnd type="none" w="med" len="med"/>
            <a:tailEnd type="none" w="med" len="med"/>
          </a:ln>
        </p:spPr>
      </p:cxnSp>
      <p:sp>
        <p:nvSpPr>
          <p:cNvPr id="3746" name="Google Shape;3746;p51"/>
          <p:cNvSpPr txBox="1"/>
          <p:nvPr/>
        </p:nvSpPr>
        <p:spPr>
          <a:xfrm>
            <a:off x="4647997" y="1424379"/>
            <a:ext cx="1728300" cy="588000"/>
          </a:xfrm>
          <a:prstGeom prst="rect">
            <a:avLst/>
          </a:prstGeom>
          <a:noFill/>
          <a:ln>
            <a:noFill/>
          </a:ln>
        </p:spPr>
        <p:txBody>
          <a:bodyPr spcFirstLastPara="1" wrap="square" lIns="91425" tIns="91425" rIns="91425" bIns="91425" anchor="ctr" anchorCtr="0">
            <a:noAutofit/>
          </a:bodyPr>
          <a:lstStyle/>
          <a:p>
            <a:pPr marL="0" marR="0" lvl="0" indent="0" algn="l" rtl="0">
              <a:spcBef>
                <a:spcPts val="100"/>
              </a:spcBef>
              <a:spcAft>
                <a:spcPts val="0"/>
              </a:spcAft>
              <a:buNone/>
            </a:pPr>
            <a:r>
              <a:rPr lang="en">
                <a:solidFill>
                  <a:schemeClr val="dk1"/>
                </a:solidFill>
                <a:latin typeface="Public Sans"/>
                <a:ea typeface="Public Sans"/>
                <a:cs typeface="Public Sans"/>
                <a:sym typeface="Public Sans"/>
              </a:rPr>
              <a:t>Venus is the second planet from the Sun</a:t>
            </a:r>
            <a:endParaRPr>
              <a:solidFill>
                <a:schemeClr val="dk1"/>
              </a:solidFill>
              <a:latin typeface="Public Sans"/>
              <a:ea typeface="Public Sans"/>
              <a:cs typeface="Public Sans"/>
              <a:sym typeface="Public Sans"/>
            </a:endParaRPr>
          </a:p>
        </p:txBody>
      </p:sp>
      <p:sp>
        <p:nvSpPr>
          <p:cNvPr id="3747" name="Google Shape;3747;p51"/>
          <p:cNvSpPr txBox="1"/>
          <p:nvPr/>
        </p:nvSpPr>
        <p:spPr>
          <a:xfrm>
            <a:off x="6340225" y="3265925"/>
            <a:ext cx="1728300" cy="588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a:solidFill>
                  <a:schemeClr val="dk1"/>
                </a:solidFill>
                <a:latin typeface="Public Sans"/>
                <a:ea typeface="Public Sans"/>
                <a:cs typeface="Public Sans"/>
                <a:sym typeface="Public Sans"/>
              </a:rPr>
              <a:t>Mercury is the closest planet to the Sun </a:t>
            </a:r>
            <a:endParaRPr>
              <a:solidFill>
                <a:schemeClr val="dk1"/>
              </a:solidFill>
              <a:latin typeface="Public Sans"/>
              <a:ea typeface="Public Sans"/>
              <a:cs typeface="Public Sans"/>
              <a:sym typeface="Public Sans"/>
            </a:endParaRPr>
          </a:p>
        </p:txBody>
      </p:sp>
      <p:sp>
        <p:nvSpPr>
          <p:cNvPr id="3748" name="Google Shape;3748;p51"/>
          <p:cNvSpPr txBox="1"/>
          <p:nvPr/>
        </p:nvSpPr>
        <p:spPr>
          <a:xfrm>
            <a:off x="1095475" y="3265913"/>
            <a:ext cx="1728300" cy="5880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None/>
            </a:pPr>
            <a:r>
              <a:rPr lang="en">
                <a:solidFill>
                  <a:schemeClr val="dk1"/>
                </a:solidFill>
                <a:latin typeface="Public Sans"/>
                <a:ea typeface="Public Sans"/>
                <a:cs typeface="Public Sans"/>
                <a:sym typeface="Public Sans"/>
              </a:rPr>
              <a:t>Neptune is the farthest planet from the Sun</a:t>
            </a:r>
            <a:endParaRPr>
              <a:solidFill>
                <a:schemeClr val="dk1"/>
              </a:solidFill>
              <a:latin typeface="Public Sans"/>
              <a:ea typeface="Public Sans"/>
              <a:cs typeface="Public Sans"/>
              <a:sym typeface="Public Sans"/>
            </a:endParaRPr>
          </a:p>
        </p:txBody>
      </p:sp>
      <p:cxnSp>
        <p:nvCxnSpPr>
          <p:cNvPr id="3749" name="Google Shape;3749;p51"/>
          <p:cNvCxnSpPr>
            <a:endCxn id="3743" idx="0"/>
          </p:cNvCxnSpPr>
          <p:nvPr/>
        </p:nvCxnSpPr>
        <p:spPr>
          <a:xfrm>
            <a:off x="2823947" y="3559901"/>
            <a:ext cx="590700" cy="0"/>
          </a:xfrm>
          <a:prstGeom prst="straightConnector1">
            <a:avLst/>
          </a:prstGeom>
          <a:noFill/>
          <a:ln w="28575" cap="flat" cmpd="sng">
            <a:solidFill>
              <a:schemeClr val="accent2"/>
            </a:solidFill>
            <a:prstDash val="solid"/>
            <a:round/>
            <a:headEnd type="none" w="med" len="med"/>
            <a:tailEnd type="none" w="med" len="med"/>
          </a:ln>
        </p:spPr>
      </p:cxnSp>
      <p:grpSp>
        <p:nvGrpSpPr>
          <p:cNvPr id="3750" name="Google Shape;3750;p51"/>
          <p:cNvGrpSpPr/>
          <p:nvPr/>
        </p:nvGrpSpPr>
        <p:grpSpPr>
          <a:xfrm>
            <a:off x="4390247" y="2606064"/>
            <a:ext cx="363518" cy="370178"/>
            <a:chOff x="-40742750" y="3972175"/>
            <a:chExt cx="311125" cy="316825"/>
          </a:xfrm>
        </p:grpSpPr>
        <p:sp>
          <p:nvSpPr>
            <p:cNvPr id="3751" name="Google Shape;3751;p51"/>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1"/>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3" name="Google Shape;3753;p51"/>
          <p:cNvGrpSpPr/>
          <p:nvPr/>
        </p:nvGrpSpPr>
        <p:grpSpPr>
          <a:xfrm>
            <a:off x="3808303" y="3376364"/>
            <a:ext cx="380081" cy="367111"/>
            <a:chOff x="-38905225" y="3591875"/>
            <a:chExt cx="325300" cy="314200"/>
          </a:xfrm>
        </p:grpSpPr>
        <p:sp>
          <p:nvSpPr>
            <p:cNvPr id="3754" name="Google Shape;3754;p51"/>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1"/>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1"/>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7" name="Google Shape;3757;p51"/>
          <p:cNvGrpSpPr/>
          <p:nvPr/>
        </p:nvGrpSpPr>
        <p:grpSpPr>
          <a:xfrm>
            <a:off x="5017035" y="3385835"/>
            <a:ext cx="350004" cy="348128"/>
            <a:chOff x="-24353075" y="3891250"/>
            <a:chExt cx="293800" cy="292225"/>
          </a:xfrm>
        </p:grpSpPr>
        <p:sp>
          <p:nvSpPr>
            <p:cNvPr id="3758" name="Google Shape;3758;p51"/>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1"/>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60" name="Google Shape;3760;p51"/>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AREAS OF EXPERTISE</a:t>
            </a:r>
            <a:endParaRPr/>
          </a:p>
        </p:txBody>
      </p:sp>
      <p:grpSp>
        <p:nvGrpSpPr>
          <p:cNvPr id="3761" name="Google Shape;3761;p51"/>
          <p:cNvGrpSpPr/>
          <p:nvPr/>
        </p:nvGrpSpPr>
        <p:grpSpPr>
          <a:xfrm>
            <a:off x="165201" y="4716375"/>
            <a:ext cx="8806729" cy="332469"/>
            <a:chOff x="165201" y="4716375"/>
            <a:chExt cx="8806729" cy="332469"/>
          </a:xfrm>
        </p:grpSpPr>
        <p:sp>
          <p:nvSpPr>
            <p:cNvPr id="3762" name="Google Shape;3762;p51"/>
            <p:cNvSpPr/>
            <p:nvPr/>
          </p:nvSpPr>
          <p:spPr>
            <a:xfrm>
              <a:off x="165201"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1"/>
            <p:cNvSpPr/>
            <p:nvPr/>
          </p:nvSpPr>
          <p:spPr>
            <a:xfrm>
              <a:off x="728899"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1"/>
            <p:cNvSpPr/>
            <p:nvPr/>
          </p:nvSpPr>
          <p:spPr>
            <a:xfrm>
              <a:off x="1292598"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1"/>
            <p:cNvSpPr/>
            <p:nvPr/>
          </p:nvSpPr>
          <p:spPr>
            <a:xfrm>
              <a:off x="1856296"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1"/>
            <p:cNvSpPr/>
            <p:nvPr/>
          </p:nvSpPr>
          <p:spPr>
            <a:xfrm>
              <a:off x="2419994"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1"/>
            <p:cNvSpPr/>
            <p:nvPr/>
          </p:nvSpPr>
          <p:spPr>
            <a:xfrm>
              <a:off x="2983693"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1"/>
            <p:cNvSpPr/>
            <p:nvPr/>
          </p:nvSpPr>
          <p:spPr>
            <a:xfrm>
              <a:off x="3547391"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1"/>
            <p:cNvSpPr/>
            <p:nvPr/>
          </p:nvSpPr>
          <p:spPr>
            <a:xfrm>
              <a:off x="4111089"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1"/>
            <p:cNvSpPr/>
            <p:nvPr/>
          </p:nvSpPr>
          <p:spPr>
            <a:xfrm>
              <a:off x="4674788"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1"/>
            <p:cNvSpPr/>
            <p:nvPr/>
          </p:nvSpPr>
          <p:spPr>
            <a:xfrm>
              <a:off x="5238486"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1"/>
            <p:cNvSpPr/>
            <p:nvPr/>
          </p:nvSpPr>
          <p:spPr>
            <a:xfrm>
              <a:off x="5802184"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1"/>
            <p:cNvSpPr/>
            <p:nvPr/>
          </p:nvSpPr>
          <p:spPr>
            <a:xfrm>
              <a:off x="6365883"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1"/>
            <p:cNvSpPr/>
            <p:nvPr/>
          </p:nvSpPr>
          <p:spPr>
            <a:xfrm>
              <a:off x="6929581"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1"/>
            <p:cNvSpPr/>
            <p:nvPr/>
          </p:nvSpPr>
          <p:spPr>
            <a:xfrm>
              <a:off x="7493279"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1"/>
            <p:cNvSpPr/>
            <p:nvPr/>
          </p:nvSpPr>
          <p:spPr>
            <a:xfrm>
              <a:off x="8056978"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1"/>
            <p:cNvSpPr/>
            <p:nvPr/>
          </p:nvSpPr>
          <p:spPr>
            <a:xfrm>
              <a:off x="8620676" y="4716375"/>
              <a:ext cx="351254" cy="332469"/>
            </a:xfrm>
            <a:custGeom>
              <a:avLst/>
              <a:gdLst/>
              <a:ahLst/>
              <a:cxnLst/>
              <a:rect l="l" t="t" r="r" b="b"/>
              <a:pathLst>
                <a:path w="53180" h="50355" extrusionOk="0">
                  <a:moveTo>
                    <a:pt x="26035" y="0"/>
                  </a:moveTo>
                  <a:lnTo>
                    <a:pt x="24074" y="5618"/>
                  </a:lnTo>
                  <a:lnTo>
                    <a:pt x="20304" y="16381"/>
                  </a:lnTo>
                  <a:lnTo>
                    <a:pt x="0" y="16381"/>
                  </a:lnTo>
                  <a:lnTo>
                    <a:pt x="5104" y="20232"/>
                  </a:lnTo>
                  <a:lnTo>
                    <a:pt x="16052" y="28520"/>
                  </a:lnTo>
                  <a:lnTo>
                    <a:pt x="10886" y="43289"/>
                  </a:lnTo>
                  <a:lnTo>
                    <a:pt x="8411" y="50355"/>
                  </a:lnTo>
                  <a:lnTo>
                    <a:pt x="14255" y="45672"/>
                  </a:lnTo>
                  <a:lnTo>
                    <a:pt x="26128" y="36141"/>
                  </a:lnTo>
                  <a:lnTo>
                    <a:pt x="38770" y="45702"/>
                  </a:lnTo>
                  <a:lnTo>
                    <a:pt x="44635" y="50139"/>
                  </a:lnTo>
                  <a:lnTo>
                    <a:pt x="42077" y="43248"/>
                  </a:lnTo>
                  <a:lnTo>
                    <a:pt x="36583" y="28449"/>
                  </a:lnTo>
                  <a:lnTo>
                    <a:pt x="47839" y="20273"/>
                  </a:lnTo>
                  <a:lnTo>
                    <a:pt x="53180" y="16391"/>
                  </a:lnTo>
                  <a:lnTo>
                    <a:pt x="32115" y="16391"/>
                  </a:lnTo>
                  <a:lnTo>
                    <a:pt x="28110" y="5577"/>
                  </a:lnTo>
                  <a:lnTo>
                    <a:pt x="260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781"/>
        <p:cNvGrpSpPr/>
        <p:nvPr/>
      </p:nvGrpSpPr>
      <p:grpSpPr>
        <a:xfrm>
          <a:off x="0" y="0"/>
          <a:ext cx="0" cy="0"/>
          <a:chOff x="0" y="0"/>
          <a:chExt cx="0" cy="0"/>
        </a:xfrm>
      </p:grpSpPr>
      <p:sp>
        <p:nvSpPr>
          <p:cNvPr id="3782" name="Google Shape;3782;p52"/>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3783" name="Google Shape;3783;p52"/>
          <p:cNvSpPr txBox="1">
            <a:spLocks noGrp="1"/>
          </p:cNvSpPr>
          <p:nvPr>
            <p:ph type="subTitle" idx="1"/>
          </p:nvPr>
        </p:nvSpPr>
        <p:spPr>
          <a:xfrm>
            <a:off x="2069688" y="3604413"/>
            <a:ext cx="1957500" cy="77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replace the image on the screen with your own</a:t>
            </a:r>
            <a:endParaRPr/>
          </a:p>
          <a:p>
            <a:pPr marL="0" lvl="0" indent="0" algn="ctr" rtl="0">
              <a:spcBef>
                <a:spcPts val="0"/>
              </a:spcBef>
              <a:spcAft>
                <a:spcPts val="0"/>
              </a:spcAft>
              <a:buNone/>
            </a:pPr>
            <a:endParaRPr/>
          </a:p>
        </p:txBody>
      </p:sp>
      <p:sp>
        <p:nvSpPr>
          <p:cNvPr id="3784" name="Google Shape;3784;p52"/>
          <p:cNvSpPr txBox="1">
            <a:spLocks noGrp="1"/>
          </p:cNvSpPr>
          <p:nvPr>
            <p:ph type="subTitle" idx="2"/>
          </p:nvPr>
        </p:nvSpPr>
        <p:spPr>
          <a:xfrm>
            <a:off x="2069688" y="3145538"/>
            <a:ext cx="195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MARTIN JAMES</a:t>
            </a:r>
            <a:endParaRPr/>
          </a:p>
        </p:txBody>
      </p:sp>
      <p:sp>
        <p:nvSpPr>
          <p:cNvPr id="3785" name="Google Shape;3785;p52"/>
          <p:cNvSpPr txBox="1">
            <a:spLocks noGrp="1"/>
          </p:cNvSpPr>
          <p:nvPr>
            <p:ph type="subTitle" idx="3"/>
          </p:nvPr>
        </p:nvSpPr>
        <p:spPr>
          <a:xfrm>
            <a:off x="5116759" y="3604413"/>
            <a:ext cx="1957500" cy="77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replace the image on the screen with your own</a:t>
            </a:r>
            <a:endParaRPr/>
          </a:p>
        </p:txBody>
      </p:sp>
      <p:sp>
        <p:nvSpPr>
          <p:cNvPr id="3786" name="Google Shape;3786;p52"/>
          <p:cNvSpPr txBox="1">
            <a:spLocks noGrp="1"/>
          </p:cNvSpPr>
          <p:nvPr>
            <p:ph type="subTitle" idx="4"/>
          </p:nvPr>
        </p:nvSpPr>
        <p:spPr>
          <a:xfrm>
            <a:off x="5116752" y="3145538"/>
            <a:ext cx="195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JIM DOE</a:t>
            </a:r>
            <a:endParaRPr/>
          </a:p>
        </p:txBody>
      </p:sp>
      <p:grpSp>
        <p:nvGrpSpPr>
          <p:cNvPr id="3787" name="Google Shape;3787;p52"/>
          <p:cNvGrpSpPr/>
          <p:nvPr/>
        </p:nvGrpSpPr>
        <p:grpSpPr>
          <a:xfrm>
            <a:off x="5442200" y="1203500"/>
            <a:ext cx="1306600" cy="1866575"/>
            <a:chOff x="5776050" y="3610300"/>
            <a:chExt cx="1306600" cy="1866575"/>
          </a:xfrm>
        </p:grpSpPr>
        <p:sp>
          <p:nvSpPr>
            <p:cNvPr id="3788" name="Google Shape;3788;p52"/>
            <p:cNvSpPr/>
            <p:nvPr/>
          </p:nvSpPr>
          <p:spPr>
            <a:xfrm>
              <a:off x="5776050" y="3840700"/>
              <a:ext cx="1306600" cy="1307250"/>
            </a:xfrm>
            <a:custGeom>
              <a:avLst/>
              <a:gdLst/>
              <a:ahLst/>
              <a:cxnLst/>
              <a:rect l="l" t="t" r="r" b="b"/>
              <a:pathLst>
                <a:path w="52264" h="52290" extrusionOk="0">
                  <a:moveTo>
                    <a:pt x="26132" y="0"/>
                  </a:moveTo>
                  <a:lnTo>
                    <a:pt x="25453" y="26"/>
                  </a:lnTo>
                  <a:lnTo>
                    <a:pt x="24801" y="52"/>
                  </a:lnTo>
                  <a:lnTo>
                    <a:pt x="24122" y="78"/>
                  </a:lnTo>
                  <a:lnTo>
                    <a:pt x="23469" y="157"/>
                  </a:lnTo>
                  <a:lnTo>
                    <a:pt x="22817" y="209"/>
                  </a:lnTo>
                  <a:lnTo>
                    <a:pt x="22164" y="313"/>
                  </a:lnTo>
                  <a:lnTo>
                    <a:pt x="21512" y="418"/>
                  </a:lnTo>
                  <a:lnTo>
                    <a:pt x="20859" y="548"/>
                  </a:lnTo>
                  <a:lnTo>
                    <a:pt x="20232" y="679"/>
                  </a:lnTo>
                  <a:lnTo>
                    <a:pt x="19606" y="836"/>
                  </a:lnTo>
                  <a:lnTo>
                    <a:pt x="18979" y="992"/>
                  </a:lnTo>
                  <a:lnTo>
                    <a:pt x="18353" y="1175"/>
                  </a:lnTo>
                  <a:lnTo>
                    <a:pt x="17752" y="1384"/>
                  </a:lnTo>
                  <a:lnTo>
                    <a:pt x="17152" y="1593"/>
                  </a:lnTo>
                  <a:lnTo>
                    <a:pt x="16551" y="1828"/>
                  </a:lnTo>
                  <a:lnTo>
                    <a:pt x="15977" y="2063"/>
                  </a:lnTo>
                  <a:lnTo>
                    <a:pt x="14802" y="2585"/>
                  </a:lnTo>
                  <a:lnTo>
                    <a:pt x="13680" y="3159"/>
                  </a:lnTo>
                  <a:lnTo>
                    <a:pt x="12583" y="3785"/>
                  </a:lnTo>
                  <a:lnTo>
                    <a:pt x="11513" y="4464"/>
                  </a:lnTo>
                  <a:lnTo>
                    <a:pt x="10495" y="5195"/>
                  </a:lnTo>
                  <a:lnTo>
                    <a:pt x="9503" y="5978"/>
                  </a:lnTo>
                  <a:lnTo>
                    <a:pt x="8563" y="6814"/>
                  </a:lnTo>
                  <a:lnTo>
                    <a:pt x="7649" y="7675"/>
                  </a:lnTo>
                  <a:lnTo>
                    <a:pt x="6788" y="8563"/>
                  </a:lnTo>
                  <a:lnTo>
                    <a:pt x="5979" y="9529"/>
                  </a:lnTo>
                  <a:lnTo>
                    <a:pt x="5196" y="10521"/>
                  </a:lnTo>
                  <a:lnTo>
                    <a:pt x="4465" y="11539"/>
                  </a:lnTo>
                  <a:lnTo>
                    <a:pt x="3786" y="12583"/>
                  </a:lnTo>
                  <a:lnTo>
                    <a:pt x="3159" y="13680"/>
                  </a:lnTo>
                  <a:lnTo>
                    <a:pt x="2585" y="14828"/>
                  </a:lnTo>
                  <a:lnTo>
                    <a:pt x="2063" y="15977"/>
                  </a:lnTo>
                  <a:lnTo>
                    <a:pt x="1828" y="16551"/>
                  </a:lnTo>
                  <a:lnTo>
                    <a:pt x="1593" y="17152"/>
                  </a:lnTo>
                  <a:lnTo>
                    <a:pt x="1384" y="17752"/>
                  </a:lnTo>
                  <a:lnTo>
                    <a:pt x="1175" y="18379"/>
                  </a:lnTo>
                  <a:lnTo>
                    <a:pt x="993" y="18979"/>
                  </a:lnTo>
                  <a:lnTo>
                    <a:pt x="836" y="19605"/>
                  </a:lnTo>
                  <a:lnTo>
                    <a:pt x="679" y="20232"/>
                  </a:lnTo>
                  <a:lnTo>
                    <a:pt x="523" y="20885"/>
                  </a:lnTo>
                  <a:lnTo>
                    <a:pt x="418" y="21511"/>
                  </a:lnTo>
                  <a:lnTo>
                    <a:pt x="314" y="22164"/>
                  </a:lnTo>
                  <a:lnTo>
                    <a:pt x="209" y="22816"/>
                  </a:lnTo>
                  <a:lnTo>
                    <a:pt x="131" y="23469"/>
                  </a:lnTo>
                  <a:lnTo>
                    <a:pt x="79" y="24148"/>
                  </a:lnTo>
                  <a:lnTo>
                    <a:pt x="27" y="24801"/>
                  </a:lnTo>
                  <a:lnTo>
                    <a:pt x="1" y="25479"/>
                  </a:lnTo>
                  <a:lnTo>
                    <a:pt x="1" y="26158"/>
                  </a:lnTo>
                  <a:lnTo>
                    <a:pt x="1" y="26811"/>
                  </a:lnTo>
                  <a:lnTo>
                    <a:pt x="27" y="27489"/>
                  </a:lnTo>
                  <a:lnTo>
                    <a:pt x="79" y="28168"/>
                  </a:lnTo>
                  <a:lnTo>
                    <a:pt x="131" y="28821"/>
                  </a:lnTo>
                  <a:lnTo>
                    <a:pt x="209" y="29473"/>
                  </a:lnTo>
                  <a:lnTo>
                    <a:pt x="314" y="30126"/>
                  </a:lnTo>
                  <a:lnTo>
                    <a:pt x="418" y="30779"/>
                  </a:lnTo>
                  <a:lnTo>
                    <a:pt x="523" y="31405"/>
                  </a:lnTo>
                  <a:lnTo>
                    <a:pt x="679" y="32058"/>
                  </a:lnTo>
                  <a:lnTo>
                    <a:pt x="836" y="32684"/>
                  </a:lnTo>
                  <a:lnTo>
                    <a:pt x="993" y="33311"/>
                  </a:lnTo>
                  <a:lnTo>
                    <a:pt x="1175" y="33911"/>
                  </a:lnTo>
                  <a:lnTo>
                    <a:pt x="1384" y="34538"/>
                  </a:lnTo>
                  <a:lnTo>
                    <a:pt x="1593" y="35138"/>
                  </a:lnTo>
                  <a:lnTo>
                    <a:pt x="1828" y="35739"/>
                  </a:lnTo>
                  <a:lnTo>
                    <a:pt x="2063" y="36313"/>
                  </a:lnTo>
                  <a:lnTo>
                    <a:pt x="2585" y="37488"/>
                  </a:lnTo>
                  <a:lnTo>
                    <a:pt x="3159" y="38610"/>
                  </a:lnTo>
                  <a:lnTo>
                    <a:pt x="3786" y="39707"/>
                  </a:lnTo>
                  <a:lnTo>
                    <a:pt x="4465" y="40751"/>
                  </a:lnTo>
                  <a:lnTo>
                    <a:pt x="5196" y="41795"/>
                  </a:lnTo>
                  <a:lnTo>
                    <a:pt x="5979" y="42761"/>
                  </a:lnTo>
                  <a:lnTo>
                    <a:pt x="6788" y="43727"/>
                  </a:lnTo>
                  <a:lnTo>
                    <a:pt x="7649" y="44615"/>
                  </a:lnTo>
                  <a:lnTo>
                    <a:pt x="8563" y="45502"/>
                  </a:lnTo>
                  <a:lnTo>
                    <a:pt x="9503" y="46312"/>
                  </a:lnTo>
                  <a:lnTo>
                    <a:pt x="10495" y="47095"/>
                  </a:lnTo>
                  <a:lnTo>
                    <a:pt x="11513" y="47826"/>
                  </a:lnTo>
                  <a:lnTo>
                    <a:pt x="12583" y="48504"/>
                  </a:lnTo>
                  <a:lnTo>
                    <a:pt x="13680" y="49131"/>
                  </a:lnTo>
                  <a:lnTo>
                    <a:pt x="14802" y="49705"/>
                  </a:lnTo>
                  <a:lnTo>
                    <a:pt x="15977" y="50227"/>
                  </a:lnTo>
                  <a:lnTo>
                    <a:pt x="16551" y="50462"/>
                  </a:lnTo>
                  <a:lnTo>
                    <a:pt x="17152" y="50697"/>
                  </a:lnTo>
                  <a:lnTo>
                    <a:pt x="17752" y="50906"/>
                  </a:lnTo>
                  <a:lnTo>
                    <a:pt x="18353" y="51115"/>
                  </a:lnTo>
                  <a:lnTo>
                    <a:pt x="18979" y="51298"/>
                  </a:lnTo>
                  <a:lnTo>
                    <a:pt x="19606" y="51454"/>
                  </a:lnTo>
                  <a:lnTo>
                    <a:pt x="20232" y="51611"/>
                  </a:lnTo>
                  <a:lnTo>
                    <a:pt x="20859" y="51742"/>
                  </a:lnTo>
                  <a:lnTo>
                    <a:pt x="21512" y="51872"/>
                  </a:lnTo>
                  <a:lnTo>
                    <a:pt x="22164" y="51976"/>
                  </a:lnTo>
                  <a:lnTo>
                    <a:pt x="22817" y="52081"/>
                  </a:lnTo>
                  <a:lnTo>
                    <a:pt x="23469" y="52133"/>
                  </a:lnTo>
                  <a:lnTo>
                    <a:pt x="24122" y="52211"/>
                  </a:lnTo>
                  <a:lnTo>
                    <a:pt x="24801" y="52238"/>
                  </a:lnTo>
                  <a:lnTo>
                    <a:pt x="25453" y="52264"/>
                  </a:lnTo>
                  <a:lnTo>
                    <a:pt x="26132" y="52290"/>
                  </a:lnTo>
                  <a:lnTo>
                    <a:pt x="26811" y="52264"/>
                  </a:lnTo>
                  <a:lnTo>
                    <a:pt x="27490" y="52238"/>
                  </a:lnTo>
                  <a:lnTo>
                    <a:pt x="28142" y="52211"/>
                  </a:lnTo>
                  <a:lnTo>
                    <a:pt x="28821" y="52133"/>
                  </a:lnTo>
                  <a:lnTo>
                    <a:pt x="29474" y="52081"/>
                  </a:lnTo>
                  <a:lnTo>
                    <a:pt x="30126" y="51976"/>
                  </a:lnTo>
                  <a:lnTo>
                    <a:pt x="30753" y="51872"/>
                  </a:lnTo>
                  <a:lnTo>
                    <a:pt x="31406" y="51742"/>
                  </a:lnTo>
                  <a:lnTo>
                    <a:pt x="32032" y="51611"/>
                  </a:lnTo>
                  <a:lnTo>
                    <a:pt x="32659" y="51454"/>
                  </a:lnTo>
                  <a:lnTo>
                    <a:pt x="33285" y="51298"/>
                  </a:lnTo>
                  <a:lnTo>
                    <a:pt x="33912" y="51115"/>
                  </a:lnTo>
                  <a:lnTo>
                    <a:pt x="34512" y="50906"/>
                  </a:lnTo>
                  <a:lnTo>
                    <a:pt x="35113" y="50697"/>
                  </a:lnTo>
                  <a:lnTo>
                    <a:pt x="35713" y="50462"/>
                  </a:lnTo>
                  <a:lnTo>
                    <a:pt x="36313" y="50227"/>
                  </a:lnTo>
                  <a:lnTo>
                    <a:pt x="37462" y="49705"/>
                  </a:lnTo>
                  <a:lnTo>
                    <a:pt x="38585" y="49131"/>
                  </a:lnTo>
                  <a:lnTo>
                    <a:pt x="39681" y="48504"/>
                  </a:lnTo>
                  <a:lnTo>
                    <a:pt x="40751" y="47826"/>
                  </a:lnTo>
                  <a:lnTo>
                    <a:pt x="41769" y="47095"/>
                  </a:lnTo>
                  <a:lnTo>
                    <a:pt x="42761" y="46312"/>
                  </a:lnTo>
                  <a:lnTo>
                    <a:pt x="43701" y="45502"/>
                  </a:lnTo>
                  <a:lnTo>
                    <a:pt x="44615" y="44615"/>
                  </a:lnTo>
                  <a:lnTo>
                    <a:pt x="45476" y="43727"/>
                  </a:lnTo>
                  <a:lnTo>
                    <a:pt x="46312" y="42761"/>
                  </a:lnTo>
                  <a:lnTo>
                    <a:pt x="47069" y="41795"/>
                  </a:lnTo>
                  <a:lnTo>
                    <a:pt x="47800" y="40751"/>
                  </a:lnTo>
                  <a:lnTo>
                    <a:pt x="48479" y="39707"/>
                  </a:lnTo>
                  <a:lnTo>
                    <a:pt x="49105" y="38610"/>
                  </a:lnTo>
                  <a:lnTo>
                    <a:pt x="49706" y="37488"/>
                  </a:lnTo>
                  <a:lnTo>
                    <a:pt x="50228" y="36313"/>
                  </a:lnTo>
                  <a:lnTo>
                    <a:pt x="50463" y="35739"/>
                  </a:lnTo>
                  <a:lnTo>
                    <a:pt x="50698" y="35138"/>
                  </a:lnTo>
                  <a:lnTo>
                    <a:pt x="50906" y="34538"/>
                  </a:lnTo>
                  <a:lnTo>
                    <a:pt x="51089" y="33911"/>
                  </a:lnTo>
                  <a:lnTo>
                    <a:pt x="51272" y="33311"/>
                  </a:lnTo>
                  <a:lnTo>
                    <a:pt x="51455" y="32684"/>
                  </a:lnTo>
                  <a:lnTo>
                    <a:pt x="51611" y="32058"/>
                  </a:lnTo>
                  <a:lnTo>
                    <a:pt x="51742" y="31405"/>
                  </a:lnTo>
                  <a:lnTo>
                    <a:pt x="51872" y="30779"/>
                  </a:lnTo>
                  <a:lnTo>
                    <a:pt x="51977" y="30126"/>
                  </a:lnTo>
                  <a:lnTo>
                    <a:pt x="52055" y="29473"/>
                  </a:lnTo>
                  <a:lnTo>
                    <a:pt x="52133" y="28821"/>
                  </a:lnTo>
                  <a:lnTo>
                    <a:pt x="52186" y="28168"/>
                  </a:lnTo>
                  <a:lnTo>
                    <a:pt x="52238" y="27489"/>
                  </a:lnTo>
                  <a:lnTo>
                    <a:pt x="52264" y="26811"/>
                  </a:lnTo>
                  <a:lnTo>
                    <a:pt x="52264" y="26158"/>
                  </a:lnTo>
                  <a:lnTo>
                    <a:pt x="52264" y="25479"/>
                  </a:lnTo>
                  <a:lnTo>
                    <a:pt x="52238" y="24801"/>
                  </a:lnTo>
                  <a:lnTo>
                    <a:pt x="52186" y="24148"/>
                  </a:lnTo>
                  <a:lnTo>
                    <a:pt x="52133" y="23469"/>
                  </a:lnTo>
                  <a:lnTo>
                    <a:pt x="52055" y="22816"/>
                  </a:lnTo>
                  <a:lnTo>
                    <a:pt x="51977" y="22164"/>
                  </a:lnTo>
                  <a:lnTo>
                    <a:pt x="51872" y="21511"/>
                  </a:lnTo>
                  <a:lnTo>
                    <a:pt x="51742" y="20885"/>
                  </a:lnTo>
                  <a:lnTo>
                    <a:pt x="51611" y="20232"/>
                  </a:lnTo>
                  <a:lnTo>
                    <a:pt x="51455" y="19605"/>
                  </a:lnTo>
                  <a:lnTo>
                    <a:pt x="51272" y="18979"/>
                  </a:lnTo>
                  <a:lnTo>
                    <a:pt x="51089" y="18379"/>
                  </a:lnTo>
                  <a:lnTo>
                    <a:pt x="50906" y="17752"/>
                  </a:lnTo>
                  <a:lnTo>
                    <a:pt x="50698" y="17152"/>
                  </a:lnTo>
                  <a:lnTo>
                    <a:pt x="50463" y="16551"/>
                  </a:lnTo>
                  <a:lnTo>
                    <a:pt x="50228" y="15977"/>
                  </a:lnTo>
                  <a:lnTo>
                    <a:pt x="49706" y="14828"/>
                  </a:lnTo>
                  <a:lnTo>
                    <a:pt x="49105" y="13680"/>
                  </a:lnTo>
                  <a:lnTo>
                    <a:pt x="48479" y="12583"/>
                  </a:lnTo>
                  <a:lnTo>
                    <a:pt x="47800" y="11539"/>
                  </a:lnTo>
                  <a:lnTo>
                    <a:pt x="47069" y="10521"/>
                  </a:lnTo>
                  <a:lnTo>
                    <a:pt x="46312" y="9529"/>
                  </a:lnTo>
                  <a:lnTo>
                    <a:pt x="45476" y="8563"/>
                  </a:lnTo>
                  <a:lnTo>
                    <a:pt x="44615" y="7675"/>
                  </a:lnTo>
                  <a:lnTo>
                    <a:pt x="43701" y="6814"/>
                  </a:lnTo>
                  <a:lnTo>
                    <a:pt x="42761" y="5978"/>
                  </a:lnTo>
                  <a:lnTo>
                    <a:pt x="41769" y="5195"/>
                  </a:lnTo>
                  <a:lnTo>
                    <a:pt x="40751" y="4464"/>
                  </a:lnTo>
                  <a:lnTo>
                    <a:pt x="39681" y="3785"/>
                  </a:lnTo>
                  <a:lnTo>
                    <a:pt x="38585" y="3159"/>
                  </a:lnTo>
                  <a:lnTo>
                    <a:pt x="37462" y="2585"/>
                  </a:lnTo>
                  <a:lnTo>
                    <a:pt x="36313" y="2063"/>
                  </a:lnTo>
                  <a:lnTo>
                    <a:pt x="35713" y="1828"/>
                  </a:lnTo>
                  <a:lnTo>
                    <a:pt x="35113" y="1593"/>
                  </a:lnTo>
                  <a:lnTo>
                    <a:pt x="34512" y="1384"/>
                  </a:lnTo>
                  <a:lnTo>
                    <a:pt x="33912" y="1175"/>
                  </a:lnTo>
                  <a:lnTo>
                    <a:pt x="33285" y="992"/>
                  </a:lnTo>
                  <a:lnTo>
                    <a:pt x="32659" y="836"/>
                  </a:lnTo>
                  <a:lnTo>
                    <a:pt x="32032" y="679"/>
                  </a:lnTo>
                  <a:lnTo>
                    <a:pt x="31406" y="548"/>
                  </a:lnTo>
                  <a:lnTo>
                    <a:pt x="30753" y="418"/>
                  </a:lnTo>
                  <a:lnTo>
                    <a:pt x="30126" y="313"/>
                  </a:lnTo>
                  <a:lnTo>
                    <a:pt x="29474" y="209"/>
                  </a:lnTo>
                  <a:lnTo>
                    <a:pt x="28821" y="157"/>
                  </a:lnTo>
                  <a:lnTo>
                    <a:pt x="28142" y="78"/>
                  </a:lnTo>
                  <a:lnTo>
                    <a:pt x="27490" y="52"/>
                  </a:lnTo>
                  <a:lnTo>
                    <a:pt x="26811" y="26"/>
                  </a:lnTo>
                  <a:lnTo>
                    <a:pt x="26132"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2"/>
            <p:cNvSpPr/>
            <p:nvPr/>
          </p:nvSpPr>
          <p:spPr>
            <a:xfrm>
              <a:off x="6086700" y="4877075"/>
              <a:ext cx="787775" cy="535200"/>
            </a:xfrm>
            <a:custGeom>
              <a:avLst/>
              <a:gdLst/>
              <a:ahLst/>
              <a:cxnLst/>
              <a:rect l="l" t="t" r="r" b="b"/>
              <a:pathLst>
                <a:path w="31511" h="21408" extrusionOk="0">
                  <a:moveTo>
                    <a:pt x="25454" y="1"/>
                  </a:moveTo>
                  <a:lnTo>
                    <a:pt x="8537" y="12479"/>
                  </a:lnTo>
                  <a:lnTo>
                    <a:pt x="6240" y="2011"/>
                  </a:lnTo>
                  <a:lnTo>
                    <a:pt x="1" y="8146"/>
                  </a:lnTo>
                  <a:lnTo>
                    <a:pt x="79" y="8720"/>
                  </a:lnTo>
                  <a:lnTo>
                    <a:pt x="157" y="9373"/>
                  </a:lnTo>
                  <a:lnTo>
                    <a:pt x="262" y="10234"/>
                  </a:lnTo>
                  <a:lnTo>
                    <a:pt x="445" y="11226"/>
                  </a:lnTo>
                  <a:lnTo>
                    <a:pt x="680" y="12349"/>
                  </a:lnTo>
                  <a:lnTo>
                    <a:pt x="941" y="13550"/>
                  </a:lnTo>
                  <a:lnTo>
                    <a:pt x="1306" y="14777"/>
                  </a:lnTo>
                  <a:lnTo>
                    <a:pt x="1489" y="15403"/>
                  </a:lnTo>
                  <a:lnTo>
                    <a:pt x="1698" y="16030"/>
                  </a:lnTo>
                  <a:lnTo>
                    <a:pt x="1933" y="16630"/>
                  </a:lnTo>
                  <a:lnTo>
                    <a:pt x="2194" y="17231"/>
                  </a:lnTo>
                  <a:lnTo>
                    <a:pt x="2455" y="17805"/>
                  </a:lnTo>
                  <a:lnTo>
                    <a:pt x="2768" y="18353"/>
                  </a:lnTo>
                  <a:lnTo>
                    <a:pt x="3081" y="18849"/>
                  </a:lnTo>
                  <a:lnTo>
                    <a:pt x="3395" y="19345"/>
                  </a:lnTo>
                  <a:lnTo>
                    <a:pt x="3760" y="19789"/>
                  </a:lnTo>
                  <a:lnTo>
                    <a:pt x="4125" y="20207"/>
                  </a:lnTo>
                  <a:lnTo>
                    <a:pt x="4543" y="20546"/>
                  </a:lnTo>
                  <a:lnTo>
                    <a:pt x="4961" y="20859"/>
                  </a:lnTo>
                  <a:lnTo>
                    <a:pt x="5196" y="20990"/>
                  </a:lnTo>
                  <a:lnTo>
                    <a:pt x="5405" y="21094"/>
                  </a:lnTo>
                  <a:lnTo>
                    <a:pt x="5640" y="21199"/>
                  </a:lnTo>
                  <a:lnTo>
                    <a:pt x="5901" y="21277"/>
                  </a:lnTo>
                  <a:lnTo>
                    <a:pt x="6136" y="21329"/>
                  </a:lnTo>
                  <a:lnTo>
                    <a:pt x="6397" y="21381"/>
                  </a:lnTo>
                  <a:lnTo>
                    <a:pt x="6658" y="21408"/>
                  </a:lnTo>
                  <a:lnTo>
                    <a:pt x="7441" y="21408"/>
                  </a:lnTo>
                  <a:lnTo>
                    <a:pt x="7963" y="21381"/>
                  </a:lnTo>
                  <a:lnTo>
                    <a:pt x="8485" y="21329"/>
                  </a:lnTo>
                  <a:lnTo>
                    <a:pt x="9007" y="21251"/>
                  </a:lnTo>
                  <a:lnTo>
                    <a:pt x="9529" y="21146"/>
                  </a:lnTo>
                  <a:lnTo>
                    <a:pt x="10078" y="21016"/>
                  </a:lnTo>
                  <a:lnTo>
                    <a:pt x="10600" y="20885"/>
                  </a:lnTo>
                  <a:lnTo>
                    <a:pt x="11148" y="20729"/>
                  </a:lnTo>
                  <a:lnTo>
                    <a:pt x="11670" y="20572"/>
                  </a:lnTo>
                  <a:lnTo>
                    <a:pt x="12218" y="20389"/>
                  </a:lnTo>
                  <a:lnTo>
                    <a:pt x="13289" y="19946"/>
                  </a:lnTo>
                  <a:lnTo>
                    <a:pt x="14359" y="19476"/>
                  </a:lnTo>
                  <a:lnTo>
                    <a:pt x="15403" y="18954"/>
                  </a:lnTo>
                  <a:lnTo>
                    <a:pt x="16473" y="18353"/>
                  </a:lnTo>
                  <a:lnTo>
                    <a:pt x="17518" y="17753"/>
                  </a:lnTo>
                  <a:lnTo>
                    <a:pt x="18536" y="17100"/>
                  </a:lnTo>
                  <a:lnTo>
                    <a:pt x="19554" y="16395"/>
                  </a:lnTo>
                  <a:lnTo>
                    <a:pt x="20546" y="15690"/>
                  </a:lnTo>
                  <a:lnTo>
                    <a:pt x="21512" y="14986"/>
                  </a:lnTo>
                  <a:lnTo>
                    <a:pt x="22452" y="14228"/>
                  </a:lnTo>
                  <a:lnTo>
                    <a:pt x="23339" y="13498"/>
                  </a:lnTo>
                  <a:lnTo>
                    <a:pt x="24227" y="12767"/>
                  </a:lnTo>
                  <a:lnTo>
                    <a:pt x="25062" y="12010"/>
                  </a:lnTo>
                  <a:lnTo>
                    <a:pt x="26655" y="10600"/>
                  </a:lnTo>
                  <a:lnTo>
                    <a:pt x="28038" y="9242"/>
                  </a:lnTo>
                  <a:lnTo>
                    <a:pt x="29213" y="8041"/>
                  </a:lnTo>
                  <a:lnTo>
                    <a:pt x="30205" y="7049"/>
                  </a:lnTo>
                  <a:lnTo>
                    <a:pt x="30910" y="6266"/>
                  </a:lnTo>
                  <a:lnTo>
                    <a:pt x="31510" y="5588"/>
                  </a:lnTo>
                  <a:lnTo>
                    <a:pt x="25454"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2"/>
            <p:cNvSpPr/>
            <p:nvPr/>
          </p:nvSpPr>
          <p:spPr>
            <a:xfrm>
              <a:off x="6223100" y="4524000"/>
              <a:ext cx="473200" cy="705525"/>
            </a:xfrm>
            <a:custGeom>
              <a:avLst/>
              <a:gdLst/>
              <a:ahLst/>
              <a:cxnLst/>
              <a:rect l="l" t="t" r="r" b="b"/>
              <a:pathLst>
                <a:path w="18928" h="28221" extrusionOk="0">
                  <a:moveTo>
                    <a:pt x="18327" y="1"/>
                  </a:moveTo>
                  <a:lnTo>
                    <a:pt x="17988" y="27"/>
                  </a:lnTo>
                  <a:lnTo>
                    <a:pt x="17048" y="131"/>
                  </a:lnTo>
                  <a:lnTo>
                    <a:pt x="15847" y="314"/>
                  </a:lnTo>
                  <a:lnTo>
                    <a:pt x="14437" y="549"/>
                  </a:lnTo>
                  <a:lnTo>
                    <a:pt x="12845" y="810"/>
                  </a:lnTo>
                  <a:lnTo>
                    <a:pt x="9399" y="1437"/>
                  </a:lnTo>
                  <a:lnTo>
                    <a:pt x="5953" y="2089"/>
                  </a:lnTo>
                  <a:lnTo>
                    <a:pt x="2925" y="2690"/>
                  </a:lnTo>
                  <a:lnTo>
                    <a:pt x="1" y="3264"/>
                  </a:lnTo>
                  <a:lnTo>
                    <a:pt x="262" y="4674"/>
                  </a:lnTo>
                  <a:lnTo>
                    <a:pt x="497" y="6083"/>
                  </a:lnTo>
                  <a:lnTo>
                    <a:pt x="706" y="7519"/>
                  </a:lnTo>
                  <a:lnTo>
                    <a:pt x="836" y="8955"/>
                  </a:lnTo>
                  <a:lnTo>
                    <a:pt x="941" y="10365"/>
                  </a:lnTo>
                  <a:lnTo>
                    <a:pt x="1019" y="11801"/>
                  </a:lnTo>
                  <a:lnTo>
                    <a:pt x="1019" y="13262"/>
                  </a:lnTo>
                  <a:lnTo>
                    <a:pt x="993" y="14698"/>
                  </a:lnTo>
                  <a:lnTo>
                    <a:pt x="915" y="15299"/>
                  </a:lnTo>
                  <a:lnTo>
                    <a:pt x="784" y="15899"/>
                  </a:lnTo>
                  <a:lnTo>
                    <a:pt x="784" y="16082"/>
                  </a:lnTo>
                  <a:lnTo>
                    <a:pt x="680" y="16578"/>
                  </a:lnTo>
                  <a:lnTo>
                    <a:pt x="575" y="17178"/>
                  </a:lnTo>
                  <a:lnTo>
                    <a:pt x="471" y="17909"/>
                  </a:lnTo>
                  <a:lnTo>
                    <a:pt x="392" y="18719"/>
                  </a:lnTo>
                  <a:lnTo>
                    <a:pt x="314" y="19606"/>
                  </a:lnTo>
                  <a:lnTo>
                    <a:pt x="288" y="20520"/>
                  </a:lnTo>
                  <a:lnTo>
                    <a:pt x="314" y="21460"/>
                  </a:lnTo>
                  <a:lnTo>
                    <a:pt x="366" y="22426"/>
                  </a:lnTo>
                  <a:lnTo>
                    <a:pt x="471" y="23365"/>
                  </a:lnTo>
                  <a:lnTo>
                    <a:pt x="549" y="23835"/>
                  </a:lnTo>
                  <a:lnTo>
                    <a:pt x="627" y="24305"/>
                  </a:lnTo>
                  <a:lnTo>
                    <a:pt x="758" y="24723"/>
                  </a:lnTo>
                  <a:lnTo>
                    <a:pt x="888" y="25167"/>
                  </a:lnTo>
                  <a:lnTo>
                    <a:pt x="1019" y="25558"/>
                  </a:lnTo>
                  <a:lnTo>
                    <a:pt x="1202" y="25950"/>
                  </a:lnTo>
                  <a:lnTo>
                    <a:pt x="1384" y="26315"/>
                  </a:lnTo>
                  <a:lnTo>
                    <a:pt x="1619" y="26655"/>
                  </a:lnTo>
                  <a:lnTo>
                    <a:pt x="1854" y="26968"/>
                  </a:lnTo>
                  <a:lnTo>
                    <a:pt x="2115" y="27255"/>
                  </a:lnTo>
                  <a:lnTo>
                    <a:pt x="2403" y="27516"/>
                  </a:lnTo>
                  <a:lnTo>
                    <a:pt x="2716" y="27725"/>
                  </a:lnTo>
                  <a:lnTo>
                    <a:pt x="3055" y="27908"/>
                  </a:lnTo>
                  <a:lnTo>
                    <a:pt x="3421" y="28038"/>
                  </a:lnTo>
                  <a:lnTo>
                    <a:pt x="3838" y="28143"/>
                  </a:lnTo>
                  <a:lnTo>
                    <a:pt x="4256" y="28221"/>
                  </a:lnTo>
                  <a:lnTo>
                    <a:pt x="5170" y="28221"/>
                  </a:lnTo>
                  <a:lnTo>
                    <a:pt x="5640" y="28169"/>
                  </a:lnTo>
                  <a:lnTo>
                    <a:pt x="6136" y="28064"/>
                  </a:lnTo>
                  <a:lnTo>
                    <a:pt x="6658" y="27934"/>
                  </a:lnTo>
                  <a:lnTo>
                    <a:pt x="7154" y="27777"/>
                  </a:lnTo>
                  <a:lnTo>
                    <a:pt x="7676" y="27594"/>
                  </a:lnTo>
                  <a:lnTo>
                    <a:pt x="8224" y="27386"/>
                  </a:lnTo>
                  <a:lnTo>
                    <a:pt x="8772" y="27125"/>
                  </a:lnTo>
                  <a:lnTo>
                    <a:pt x="9294" y="26863"/>
                  </a:lnTo>
                  <a:lnTo>
                    <a:pt x="9843" y="26550"/>
                  </a:lnTo>
                  <a:lnTo>
                    <a:pt x="10391" y="26237"/>
                  </a:lnTo>
                  <a:lnTo>
                    <a:pt x="10939" y="25871"/>
                  </a:lnTo>
                  <a:lnTo>
                    <a:pt x="11487" y="25506"/>
                  </a:lnTo>
                  <a:lnTo>
                    <a:pt x="12036" y="25141"/>
                  </a:lnTo>
                  <a:lnTo>
                    <a:pt x="12584" y="24723"/>
                  </a:lnTo>
                  <a:lnTo>
                    <a:pt x="13106" y="24305"/>
                  </a:lnTo>
                  <a:lnTo>
                    <a:pt x="13628" y="23887"/>
                  </a:lnTo>
                  <a:lnTo>
                    <a:pt x="14672" y="22974"/>
                  </a:lnTo>
                  <a:lnTo>
                    <a:pt x="15638" y="22034"/>
                  </a:lnTo>
                  <a:lnTo>
                    <a:pt x="16578" y="21068"/>
                  </a:lnTo>
                  <a:lnTo>
                    <a:pt x="16996" y="20572"/>
                  </a:lnTo>
                  <a:lnTo>
                    <a:pt x="17413" y="20102"/>
                  </a:lnTo>
                  <a:lnTo>
                    <a:pt x="17805" y="19606"/>
                  </a:lnTo>
                  <a:lnTo>
                    <a:pt x="18170" y="19110"/>
                  </a:lnTo>
                  <a:lnTo>
                    <a:pt x="18536" y="18614"/>
                  </a:lnTo>
                  <a:lnTo>
                    <a:pt x="18849" y="18144"/>
                  </a:lnTo>
                  <a:lnTo>
                    <a:pt x="18875" y="18014"/>
                  </a:lnTo>
                  <a:lnTo>
                    <a:pt x="18901" y="17831"/>
                  </a:lnTo>
                  <a:lnTo>
                    <a:pt x="18927" y="17257"/>
                  </a:lnTo>
                  <a:lnTo>
                    <a:pt x="18927" y="16369"/>
                  </a:lnTo>
                  <a:lnTo>
                    <a:pt x="18875" y="15273"/>
                  </a:lnTo>
                  <a:lnTo>
                    <a:pt x="18771" y="12479"/>
                  </a:lnTo>
                  <a:lnTo>
                    <a:pt x="18640" y="9112"/>
                  </a:lnTo>
                  <a:lnTo>
                    <a:pt x="18614" y="6893"/>
                  </a:lnTo>
                  <a:lnTo>
                    <a:pt x="18614" y="4595"/>
                  </a:lnTo>
                  <a:lnTo>
                    <a:pt x="18640" y="2298"/>
                  </a:lnTo>
                  <a:lnTo>
                    <a:pt x="18692" y="1176"/>
                  </a:lnTo>
                  <a:lnTo>
                    <a:pt x="18771" y="53"/>
                  </a:lnTo>
                  <a:lnTo>
                    <a:pt x="18745" y="27"/>
                  </a:lnTo>
                  <a:lnTo>
                    <a:pt x="18719" y="27"/>
                  </a:lnTo>
                  <a:lnTo>
                    <a:pt x="18562" y="1"/>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2"/>
            <p:cNvSpPr/>
            <p:nvPr/>
          </p:nvSpPr>
          <p:spPr>
            <a:xfrm>
              <a:off x="6223100" y="4525300"/>
              <a:ext cx="442525" cy="408600"/>
            </a:xfrm>
            <a:custGeom>
              <a:avLst/>
              <a:gdLst/>
              <a:ahLst/>
              <a:cxnLst/>
              <a:rect l="l" t="t" r="r" b="b"/>
              <a:pathLst>
                <a:path w="17701" h="16344" extrusionOk="0">
                  <a:moveTo>
                    <a:pt x="17700" y="1"/>
                  </a:moveTo>
                  <a:lnTo>
                    <a:pt x="16891" y="105"/>
                  </a:lnTo>
                  <a:lnTo>
                    <a:pt x="15925" y="236"/>
                  </a:lnTo>
                  <a:lnTo>
                    <a:pt x="13550" y="628"/>
                  </a:lnTo>
                  <a:lnTo>
                    <a:pt x="10861" y="1124"/>
                  </a:lnTo>
                  <a:lnTo>
                    <a:pt x="8041" y="1646"/>
                  </a:lnTo>
                  <a:lnTo>
                    <a:pt x="2951" y="2638"/>
                  </a:lnTo>
                  <a:lnTo>
                    <a:pt x="105" y="3212"/>
                  </a:lnTo>
                  <a:lnTo>
                    <a:pt x="1" y="3290"/>
                  </a:lnTo>
                  <a:lnTo>
                    <a:pt x="262" y="4700"/>
                  </a:lnTo>
                  <a:lnTo>
                    <a:pt x="497" y="6110"/>
                  </a:lnTo>
                  <a:lnTo>
                    <a:pt x="706" y="7519"/>
                  </a:lnTo>
                  <a:lnTo>
                    <a:pt x="862" y="8929"/>
                  </a:lnTo>
                  <a:lnTo>
                    <a:pt x="993" y="10339"/>
                  </a:lnTo>
                  <a:lnTo>
                    <a:pt x="1045" y="11775"/>
                  </a:lnTo>
                  <a:lnTo>
                    <a:pt x="1045" y="13210"/>
                  </a:lnTo>
                  <a:lnTo>
                    <a:pt x="993" y="14646"/>
                  </a:lnTo>
                  <a:lnTo>
                    <a:pt x="993" y="14698"/>
                  </a:lnTo>
                  <a:lnTo>
                    <a:pt x="967" y="14986"/>
                  </a:lnTo>
                  <a:lnTo>
                    <a:pt x="915" y="15299"/>
                  </a:lnTo>
                  <a:lnTo>
                    <a:pt x="862" y="15586"/>
                  </a:lnTo>
                  <a:lnTo>
                    <a:pt x="784" y="15873"/>
                  </a:lnTo>
                  <a:lnTo>
                    <a:pt x="784" y="16082"/>
                  </a:lnTo>
                  <a:lnTo>
                    <a:pt x="1254" y="16160"/>
                  </a:lnTo>
                  <a:lnTo>
                    <a:pt x="1724" y="16239"/>
                  </a:lnTo>
                  <a:lnTo>
                    <a:pt x="2194" y="16291"/>
                  </a:lnTo>
                  <a:lnTo>
                    <a:pt x="2664" y="16317"/>
                  </a:lnTo>
                  <a:lnTo>
                    <a:pt x="3107" y="16343"/>
                  </a:lnTo>
                  <a:lnTo>
                    <a:pt x="3551" y="16317"/>
                  </a:lnTo>
                  <a:lnTo>
                    <a:pt x="3995" y="16317"/>
                  </a:lnTo>
                  <a:lnTo>
                    <a:pt x="4413" y="16265"/>
                  </a:lnTo>
                  <a:lnTo>
                    <a:pt x="4830" y="16213"/>
                  </a:lnTo>
                  <a:lnTo>
                    <a:pt x="5248" y="16134"/>
                  </a:lnTo>
                  <a:lnTo>
                    <a:pt x="5640" y="16056"/>
                  </a:lnTo>
                  <a:lnTo>
                    <a:pt x="6031" y="15952"/>
                  </a:lnTo>
                  <a:lnTo>
                    <a:pt x="6423" y="15847"/>
                  </a:lnTo>
                  <a:lnTo>
                    <a:pt x="6814" y="15717"/>
                  </a:lnTo>
                  <a:lnTo>
                    <a:pt x="7545" y="15429"/>
                  </a:lnTo>
                  <a:lnTo>
                    <a:pt x="8250" y="15064"/>
                  </a:lnTo>
                  <a:lnTo>
                    <a:pt x="8929" y="14672"/>
                  </a:lnTo>
                  <a:lnTo>
                    <a:pt x="9582" y="14255"/>
                  </a:lnTo>
                  <a:lnTo>
                    <a:pt x="10182" y="13759"/>
                  </a:lnTo>
                  <a:lnTo>
                    <a:pt x="10782" y="13263"/>
                  </a:lnTo>
                  <a:lnTo>
                    <a:pt x="11357" y="12714"/>
                  </a:lnTo>
                  <a:lnTo>
                    <a:pt x="11879" y="12140"/>
                  </a:lnTo>
                  <a:lnTo>
                    <a:pt x="12401" y="11514"/>
                  </a:lnTo>
                  <a:lnTo>
                    <a:pt x="12871" y="10887"/>
                  </a:lnTo>
                  <a:lnTo>
                    <a:pt x="13341" y="10260"/>
                  </a:lnTo>
                  <a:lnTo>
                    <a:pt x="13759" y="9582"/>
                  </a:lnTo>
                  <a:lnTo>
                    <a:pt x="14176" y="8903"/>
                  </a:lnTo>
                  <a:lnTo>
                    <a:pt x="14568" y="8224"/>
                  </a:lnTo>
                  <a:lnTo>
                    <a:pt x="14933" y="7519"/>
                  </a:lnTo>
                  <a:lnTo>
                    <a:pt x="15273" y="6841"/>
                  </a:lnTo>
                  <a:lnTo>
                    <a:pt x="15586" y="6136"/>
                  </a:lnTo>
                  <a:lnTo>
                    <a:pt x="15899" y="5457"/>
                  </a:lnTo>
                  <a:lnTo>
                    <a:pt x="16160" y="4778"/>
                  </a:lnTo>
                  <a:lnTo>
                    <a:pt x="16656" y="3447"/>
                  </a:lnTo>
                  <a:lnTo>
                    <a:pt x="17074" y="2194"/>
                  </a:lnTo>
                  <a:lnTo>
                    <a:pt x="17413" y="1019"/>
                  </a:lnTo>
                  <a:lnTo>
                    <a:pt x="1770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2"/>
            <p:cNvSpPr/>
            <p:nvPr/>
          </p:nvSpPr>
          <p:spPr>
            <a:xfrm>
              <a:off x="5969875" y="3691900"/>
              <a:ext cx="783200" cy="1125175"/>
            </a:xfrm>
            <a:custGeom>
              <a:avLst/>
              <a:gdLst/>
              <a:ahLst/>
              <a:cxnLst/>
              <a:rect l="l" t="t" r="r" b="b"/>
              <a:pathLst>
                <a:path w="31328" h="45007" extrusionOk="0">
                  <a:moveTo>
                    <a:pt x="15325" y="0"/>
                  </a:moveTo>
                  <a:lnTo>
                    <a:pt x="14411" y="26"/>
                  </a:lnTo>
                  <a:lnTo>
                    <a:pt x="13497" y="78"/>
                  </a:lnTo>
                  <a:lnTo>
                    <a:pt x="12610" y="183"/>
                  </a:lnTo>
                  <a:lnTo>
                    <a:pt x="11722" y="366"/>
                  </a:lnTo>
                  <a:lnTo>
                    <a:pt x="10861" y="574"/>
                  </a:lnTo>
                  <a:lnTo>
                    <a:pt x="10025" y="835"/>
                  </a:lnTo>
                  <a:lnTo>
                    <a:pt x="9190" y="1149"/>
                  </a:lnTo>
                  <a:lnTo>
                    <a:pt x="8381" y="1514"/>
                  </a:lnTo>
                  <a:lnTo>
                    <a:pt x="7598" y="1958"/>
                  </a:lnTo>
                  <a:lnTo>
                    <a:pt x="7232" y="2193"/>
                  </a:lnTo>
                  <a:lnTo>
                    <a:pt x="6867" y="2428"/>
                  </a:lnTo>
                  <a:lnTo>
                    <a:pt x="6501" y="2689"/>
                  </a:lnTo>
                  <a:lnTo>
                    <a:pt x="6162" y="2950"/>
                  </a:lnTo>
                  <a:lnTo>
                    <a:pt x="5927" y="3159"/>
                  </a:lnTo>
                  <a:lnTo>
                    <a:pt x="5692" y="3394"/>
                  </a:lnTo>
                  <a:lnTo>
                    <a:pt x="5457" y="3655"/>
                  </a:lnTo>
                  <a:lnTo>
                    <a:pt x="5222" y="3942"/>
                  </a:lnTo>
                  <a:lnTo>
                    <a:pt x="4987" y="4281"/>
                  </a:lnTo>
                  <a:lnTo>
                    <a:pt x="4778" y="4621"/>
                  </a:lnTo>
                  <a:lnTo>
                    <a:pt x="4334" y="5378"/>
                  </a:lnTo>
                  <a:lnTo>
                    <a:pt x="3891" y="6239"/>
                  </a:lnTo>
                  <a:lnTo>
                    <a:pt x="3499" y="7179"/>
                  </a:lnTo>
                  <a:lnTo>
                    <a:pt x="3081" y="8197"/>
                  </a:lnTo>
                  <a:lnTo>
                    <a:pt x="2716" y="9294"/>
                  </a:lnTo>
                  <a:lnTo>
                    <a:pt x="2350" y="10468"/>
                  </a:lnTo>
                  <a:lnTo>
                    <a:pt x="2011" y="11669"/>
                  </a:lnTo>
                  <a:lnTo>
                    <a:pt x="1698" y="12948"/>
                  </a:lnTo>
                  <a:lnTo>
                    <a:pt x="1384" y="14280"/>
                  </a:lnTo>
                  <a:lnTo>
                    <a:pt x="1123" y="15611"/>
                  </a:lnTo>
                  <a:lnTo>
                    <a:pt x="888" y="17021"/>
                  </a:lnTo>
                  <a:lnTo>
                    <a:pt x="654" y="18431"/>
                  </a:lnTo>
                  <a:lnTo>
                    <a:pt x="471" y="19840"/>
                  </a:lnTo>
                  <a:lnTo>
                    <a:pt x="314" y="21302"/>
                  </a:lnTo>
                  <a:lnTo>
                    <a:pt x="184" y="22738"/>
                  </a:lnTo>
                  <a:lnTo>
                    <a:pt x="79" y="24174"/>
                  </a:lnTo>
                  <a:lnTo>
                    <a:pt x="27" y="25610"/>
                  </a:lnTo>
                  <a:lnTo>
                    <a:pt x="1" y="27019"/>
                  </a:lnTo>
                  <a:lnTo>
                    <a:pt x="27" y="28403"/>
                  </a:lnTo>
                  <a:lnTo>
                    <a:pt x="79" y="29761"/>
                  </a:lnTo>
                  <a:lnTo>
                    <a:pt x="184" y="31092"/>
                  </a:lnTo>
                  <a:lnTo>
                    <a:pt x="314" y="32345"/>
                  </a:lnTo>
                  <a:lnTo>
                    <a:pt x="497" y="33572"/>
                  </a:lnTo>
                  <a:lnTo>
                    <a:pt x="732" y="34747"/>
                  </a:lnTo>
                  <a:lnTo>
                    <a:pt x="862" y="35295"/>
                  </a:lnTo>
                  <a:lnTo>
                    <a:pt x="993" y="35843"/>
                  </a:lnTo>
                  <a:lnTo>
                    <a:pt x="1150" y="36365"/>
                  </a:lnTo>
                  <a:lnTo>
                    <a:pt x="1306" y="36861"/>
                  </a:lnTo>
                  <a:lnTo>
                    <a:pt x="1489" y="37357"/>
                  </a:lnTo>
                  <a:lnTo>
                    <a:pt x="1698" y="37801"/>
                  </a:lnTo>
                  <a:lnTo>
                    <a:pt x="1907" y="38245"/>
                  </a:lnTo>
                  <a:lnTo>
                    <a:pt x="2115" y="38663"/>
                  </a:lnTo>
                  <a:lnTo>
                    <a:pt x="2350" y="39054"/>
                  </a:lnTo>
                  <a:lnTo>
                    <a:pt x="2585" y="39446"/>
                  </a:lnTo>
                  <a:lnTo>
                    <a:pt x="3134" y="40151"/>
                  </a:lnTo>
                  <a:lnTo>
                    <a:pt x="3682" y="40803"/>
                  </a:lnTo>
                  <a:lnTo>
                    <a:pt x="4282" y="41430"/>
                  </a:lnTo>
                  <a:lnTo>
                    <a:pt x="4909" y="41978"/>
                  </a:lnTo>
                  <a:lnTo>
                    <a:pt x="5561" y="42500"/>
                  </a:lnTo>
                  <a:lnTo>
                    <a:pt x="6214" y="42944"/>
                  </a:lnTo>
                  <a:lnTo>
                    <a:pt x="6919" y="43362"/>
                  </a:lnTo>
                  <a:lnTo>
                    <a:pt x="7624" y="43727"/>
                  </a:lnTo>
                  <a:lnTo>
                    <a:pt x="8329" y="44040"/>
                  </a:lnTo>
                  <a:lnTo>
                    <a:pt x="9086" y="44327"/>
                  </a:lnTo>
                  <a:lnTo>
                    <a:pt x="9843" y="44562"/>
                  </a:lnTo>
                  <a:lnTo>
                    <a:pt x="10600" y="44719"/>
                  </a:lnTo>
                  <a:lnTo>
                    <a:pt x="11383" y="44876"/>
                  </a:lnTo>
                  <a:lnTo>
                    <a:pt x="12166" y="44954"/>
                  </a:lnTo>
                  <a:lnTo>
                    <a:pt x="12949" y="45006"/>
                  </a:lnTo>
                  <a:lnTo>
                    <a:pt x="13759" y="45006"/>
                  </a:lnTo>
                  <a:lnTo>
                    <a:pt x="14568" y="44980"/>
                  </a:lnTo>
                  <a:lnTo>
                    <a:pt x="15351" y="44902"/>
                  </a:lnTo>
                  <a:lnTo>
                    <a:pt x="16160" y="44797"/>
                  </a:lnTo>
                  <a:lnTo>
                    <a:pt x="16943" y="44641"/>
                  </a:lnTo>
                  <a:lnTo>
                    <a:pt x="17753" y="44432"/>
                  </a:lnTo>
                  <a:lnTo>
                    <a:pt x="18536" y="44197"/>
                  </a:lnTo>
                  <a:lnTo>
                    <a:pt x="19319" y="43936"/>
                  </a:lnTo>
                  <a:lnTo>
                    <a:pt x="20076" y="43623"/>
                  </a:lnTo>
                  <a:lnTo>
                    <a:pt x="20833" y="43283"/>
                  </a:lnTo>
                  <a:lnTo>
                    <a:pt x="21590" y="42892"/>
                  </a:lnTo>
                  <a:lnTo>
                    <a:pt x="22295" y="42474"/>
                  </a:lnTo>
                  <a:lnTo>
                    <a:pt x="23026" y="42030"/>
                  </a:lnTo>
                  <a:lnTo>
                    <a:pt x="23705" y="41534"/>
                  </a:lnTo>
                  <a:lnTo>
                    <a:pt x="24384" y="41012"/>
                  </a:lnTo>
                  <a:lnTo>
                    <a:pt x="25010" y="40464"/>
                  </a:lnTo>
                  <a:lnTo>
                    <a:pt x="25637" y="39863"/>
                  </a:lnTo>
                  <a:lnTo>
                    <a:pt x="25845" y="39655"/>
                  </a:lnTo>
                  <a:lnTo>
                    <a:pt x="26054" y="39420"/>
                  </a:lnTo>
                  <a:lnTo>
                    <a:pt x="26446" y="38871"/>
                  </a:lnTo>
                  <a:lnTo>
                    <a:pt x="26837" y="38271"/>
                  </a:lnTo>
                  <a:lnTo>
                    <a:pt x="27229" y="37592"/>
                  </a:lnTo>
                  <a:lnTo>
                    <a:pt x="27594" y="36835"/>
                  </a:lnTo>
                  <a:lnTo>
                    <a:pt x="27934" y="36026"/>
                  </a:lnTo>
                  <a:lnTo>
                    <a:pt x="28273" y="35164"/>
                  </a:lnTo>
                  <a:lnTo>
                    <a:pt x="28613" y="34251"/>
                  </a:lnTo>
                  <a:lnTo>
                    <a:pt x="28900" y="33285"/>
                  </a:lnTo>
                  <a:lnTo>
                    <a:pt x="29213" y="32293"/>
                  </a:lnTo>
                  <a:lnTo>
                    <a:pt x="29474" y="31249"/>
                  </a:lnTo>
                  <a:lnTo>
                    <a:pt x="29735" y="30178"/>
                  </a:lnTo>
                  <a:lnTo>
                    <a:pt x="29970" y="29082"/>
                  </a:lnTo>
                  <a:lnTo>
                    <a:pt x="30205" y="27959"/>
                  </a:lnTo>
                  <a:lnTo>
                    <a:pt x="30414" y="26837"/>
                  </a:lnTo>
                  <a:lnTo>
                    <a:pt x="30597" y="25688"/>
                  </a:lnTo>
                  <a:lnTo>
                    <a:pt x="30753" y="24539"/>
                  </a:lnTo>
                  <a:lnTo>
                    <a:pt x="30910" y="23391"/>
                  </a:lnTo>
                  <a:lnTo>
                    <a:pt x="31040" y="22242"/>
                  </a:lnTo>
                  <a:lnTo>
                    <a:pt x="31145" y="21093"/>
                  </a:lnTo>
                  <a:lnTo>
                    <a:pt x="31223" y="19971"/>
                  </a:lnTo>
                  <a:lnTo>
                    <a:pt x="31275" y="18874"/>
                  </a:lnTo>
                  <a:lnTo>
                    <a:pt x="31301" y="17778"/>
                  </a:lnTo>
                  <a:lnTo>
                    <a:pt x="31328" y="16734"/>
                  </a:lnTo>
                  <a:lnTo>
                    <a:pt x="31301" y="15716"/>
                  </a:lnTo>
                  <a:lnTo>
                    <a:pt x="31275" y="14724"/>
                  </a:lnTo>
                  <a:lnTo>
                    <a:pt x="31223" y="13784"/>
                  </a:lnTo>
                  <a:lnTo>
                    <a:pt x="31119" y="12896"/>
                  </a:lnTo>
                  <a:lnTo>
                    <a:pt x="31014" y="12087"/>
                  </a:lnTo>
                  <a:lnTo>
                    <a:pt x="30858" y="11304"/>
                  </a:lnTo>
                  <a:lnTo>
                    <a:pt x="30701" y="10599"/>
                  </a:lnTo>
                  <a:lnTo>
                    <a:pt x="30492" y="9946"/>
                  </a:lnTo>
                  <a:lnTo>
                    <a:pt x="30336" y="9503"/>
                  </a:lnTo>
                  <a:lnTo>
                    <a:pt x="30153" y="9059"/>
                  </a:lnTo>
                  <a:lnTo>
                    <a:pt x="29970" y="8641"/>
                  </a:lnTo>
                  <a:lnTo>
                    <a:pt x="29761" y="8223"/>
                  </a:lnTo>
                  <a:lnTo>
                    <a:pt x="29526" y="7832"/>
                  </a:lnTo>
                  <a:lnTo>
                    <a:pt x="29291" y="7440"/>
                  </a:lnTo>
                  <a:lnTo>
                    <a:pt x="28795" y="6657"/>
                  </a:lnTo>
                  <a:lnTo>
                    <a:pt x="28247" y="5926"/>
                  </a:lnTo>
                  <a:lnTo>
                    <a:pt x="27647" y="5247"/>
                  </a:lnTo>
                  <a:lnTo>
                    <a:pt x="26994" y="4595"/>
                  </a:lnTo>
                  <a:lnTo>
                    <a:pt x="26315" y="3994"/>
                  </a:lnTo>
                  <a:lnTo>
                    <a:pt x="25610" y="3420"/>
                  </a:lnTo>
                  <a:lnTo>
                    <a:pt x="24853" y="2898"/>
                  </a:lnTo>
                  <a:lnTo>
                    <a:pt x="24070" y="2402"/>
                  </a:lnTo>
                  <a:lnTo>
                    <a:pt x="23261" y="1958"/>
                  </a:lnTo>
                  <a:lnTo>
                    <a:pt x="22452" y="1566"/>
                  </a:lnTo>
                  <a:lnTo>
                    <a:pt x="21590" y="1227"/>
                  </a:lnTo>
                  <a:lnTo>
                    <a:pt x="20729" y="914"/>
                  </a:lnTo>
                  <a:lnTo>
                    <a:pt x="19841" y="627"/>
                  </a:lnTo>
                  <a:lnTo>
                    <a:pt x="18954" y="418"/>
                  </a:lnTo>
                  <a:lnTo>
                    <a:pt x="18040" y="235"/>
                  </a:lnTo>
                  <a:lnTo>
                    <a:pt x="17152" y="104"/>
                  </a:lnTo>
                  <a:lnTo>
                    <a:pt x="16239" y="26"/>
                  </a:lnTo>
                  <a:lnTo>
                    <a:pt x="15325" y="0"/>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2"/>
            <p:cNvSpPr/>
            <p:nvPr/>
          </p:nvSpPr>
          <p:spPr>
            <a:xfrm>
              <a:off x="5969875" y="3610300"/>
              <a:ext cx="903950" cy="730350"/>
            </a:xfrm>
            <a:custGeom>
              <a:avLst/>
              <a:gdLst/>
              <a:ahLst/>
              <a:cxnLst/>
              <a:rect l="l" t="t" r="r" b="b"/>
              <a:pathLst>
                <a:path w="36158" h="29214" extrusionOk="0">
                  <a:moveTo>
                    <a:pt x="6684" y="1"/>
                  </a:moveTo>
                  <a:lnTo>
                    <a:pt x="6580" y="27"/>
                  </a:lnTo>
                  <a:lnTo>
                    <a:pt x="6475" y="79"/>
                  </a:lnTo>
                  <a:lnTo>
                    <a:pt x="6292" y="236"/>
                  </a:lnTo>
                  <a:lnTo>
                    <a:pt x="6110" y="445"/>
                  </a:lnTo>
                  <a:lnTo>
                    <a:pt x="5927" y="706"/>
                  </a:lnTo>
                  <a:lnTo>
                    <a:pt x="5770" y="993"/>
                  </a:lnTo>
                  <a:lnTo>
                    <a:pt x="5614" y="1306"/>
                  </a:lnTo>
                  <a:lnTo>
                    <a:pt x="5326" y="2011"/>
                  </a:lnTo>
                  <a:lnTo>
                    <a:pt x="5091" y="2690"/>
                  </a:lnTo>
                  <a:lnTo>
                    <a:pt x="4883" y="3264"/>
                  </a:lnTo>
                  <a:lnTo>
                    <a:pt x="4726" y="3838"/>
                  </a:lnTo>
                  <a:lnTo>
                    <a:pt x="4282" y="3395"/>
                  </a:lnTo>
                  <a:lnTo>
                    <a:pt x="3812" y="2951"/>
                  </a:lnTo>
                  <a:lnTo>
                    <a:pt x="3238" y="2481"/>
                  </a:lnTo>
                  <a:lnTo>
                    <a:pt x="2925" y="2272"/>
                  </a:lnTo>
                  <a:lnTo>
                    <a:pt x="2611" y="2089"/>
                  </a:lnTo>
                  <a:lnTo>
                    <a:pt x="2324" y="1933"/>
                  </a:lnTo>
                  <a:lnTo>
                    <a:pt x="2037" y="1828"/>
                  </a:lnTo>
                  <a:lnTo>
                    <a:pt x="1750" y="1776"/>
                  </a:lnTo>
                  <a:lnTo>
                    <a:pt x="1619" y="1776"/>
                  </a:lnTo>
                  <a:lnTo>
                    <a:pt x="1515" y="1802"/>
                  </a:lnTo>
                  <a:lnTo>
                    <a:pt x="1384" y="1828"/>
                  </a:lnTo>
                  <a:lnTo>
                    <a:pt x="1280" y="1907"/>
                  </a:lnTo>
                  <a:lnTo>
                    <a:pt x="1202" y="1985"/>
                  </a:lnTo>
                  <a:lnTo>
                    <a:pt x="1123" y="2089"/>
                  </a:lnTo>
                  <a:lnTo>
                    <a:pt x="941" y="2403"/>
                  </a:lnTo>
                  <a:lnTo>
                    <a:pt x="758" y="2794"/>
                  </a:lnTo>
                  <a:lnTo>
                    <a:pt x="575" y="3290"/>
                  </a:lnTo>
                  <a:lnTo>
                    <a:pt x="392" y="3865"/>
                  </a:lnTo>
                  <a:lnTo>
                    <a:pt x="236" y="4517"/>
                  </a:lnTo>
                  <a:lnTo>
                    <a:pt x="105" y="5222"/>
                  </a:lnTo>
                  <a:lnTo>
                    <a:pt x="27" y="5953"/>
                  </a:lnTo>
                  <a:lnTo>
                    <a:pt x="1" y="6345"/>
                  </a:lnTo>
                  <a:lnTo>
                    <a:pt x="1" y="6736"/>
                  </a:lnTo>
                  <a:lnTo>
                    <a:pt x="27" y="7128"/>
                  </a:lnTo>
                  <a:lnTo>
                    <a:pt x="53" y="7519"/>
                  </a:lnTo>
                  <a:lnTo>
                    <a:pt x="105" y="7937"/>
                  </a:lnTo>
                  <a:lnTo>
                    <a:pt x="184" y="8329"/>
                  </a:lnTo>
                  <a:lnTo>
                    <a:pt x="288" y="8720"/>
                  </a:lnTo>
                  <a:lnTo>
                    <a:pt x="445" y="9138"/>
                  </a:lnTo>
                  <a:lnTo>
                    <a:pt x="601" y="9529"/>
                  </a:lnTo>
                  <a:lnTo>
                    <a:pt x="784" y="9895"/>
                  </a:lnTo>
                  <a:lnTo>
                    <a:pt x="993" y="10286"/>
                  </a:lnTo>
                  <a:lnTo>
                    <a:pt x="1254" y="10652"/>
                  </a:lnTo>
                  <a:lnTo>
                    <a:pt x="1541" y="11017"/>
                  </a:lnTo>
                  <a:lnTo>
                    <a:pt x="1881" y="11357"/>
                  </a:lnTo>
                  <a:lnTo>
                    <a:pt x="2220" y="11696"/>
                  </a:lnTo>
                  <a:lnTo>
                    <a:pt x="2638" y="12009"/>
                  </a:lnTo>
                  <a:lnTo>
                    <a:pt x="3081" y="12323"/>
                  </a:lnTo>
                  <a:lnTo>
                    <a:pt x="3551" y="12610"/>
                  </a:lnTo>
                  <a:lnTo>
                    <a:pt x="4073" y="12845"/>
                  </a:lnTo>
                  <a:lnTo>
                    <a:pt x="4595" y="13080"/>
                  </a:lnTo>
                  <a:lnTo>
                    <a:pt x="5144" y="13263"/>
                  </a:lnTo>
                  <a:lnTo>
                    <a:pt x="5692" y="13419"/>
                  </a:lnTo>
                  <a:lnTo>
                    <a:pt x="6240" y="13524"/>
                  </a:lnTo>
                  <a:lnTo>
                    <a:pt x="6814" y="13628"/>
                  </a:lnTo>
                  <a:lnTo>
                    <a:pt x="7363" y="13680"/>
                  </a:lnTo>
                  <a:lnTo>
                    <a:pt x="7937" y="13732"/>
                  </a:lnTo>
                  <a:lnTo>
                    <a:pt x="8511" y="13759"/>
                  </a:lnTo>
                  <a:lnTo>
                    <a:pt x="9060" y="13732"/>
                  </a:lnTo>
                  <a:lnTo>
                    <a:pt x="9608" y="13732"/>
                  </a:lnTo>
                  <a:lnTo>
                    <a:pt x="10182" y="13680"/>
                  </a:lnTo>
                  <a:lnTo>
                    <a:pt x="10704" y="13628"/>
                  </a:lnTo>
                  <a:lnTo>
                    <a:pt x="11252" y="13550"/>
                  </a:lnTo>
                  <a:lnTo>
                    <a:pt x="12271" y="13367"/>
                  </a:lnTo>
                  <a:lnTo>
                    <a:pt x="13236" y="13158"/>
                  </a:lnTo>
                  <a:lnTo>
                    <a:pt x="14124" y="12923"/>
                  </a:lnTo>
                  <a:lnTo>
                    <a:pt x="14933" y="12688"/>
                  </a:lnTo>
                  <a:lnTo>
                    <a:pt x="15612" y="12453"/>
                  </a:lnTo>
                  <a:lnTo>
                    <a:pt x="16578" y="12114"/>
                  </a:lnTo>
                  <a:lnTo>
                    <a:pt x="16943" y="11957"/>
                  </a:lnTo>
                  <a:lnTo>
                    <a:pt x="16996" y="12505"/>
                  </a:lnTo>
                  <a:lnTo>
                    <a:pt x="17074" y="13028"/>
                  </a:lnTo>
                  <a:lnTo>
                    <a:pt x="17178" y="13524"/>
                  </a:lnTo>
                  <a:lnTo>
                    <a:pt x="17335" y="14020"/>
                  </a:lnTo>
                  <a:lnTo>
                    <a:pt x="17544" y="14489"/>
                  </a:lnTo>
                  <a:lnTo>
                    <a:pt x="17753" y="14933"/>
                  </a:lnTo>
                  <a:lnTo>
                    <a:pt x="17988" y="15351"/>
                  </a:lnTo>
                  <a:lnTo>
                    <a:pt x="18249" y="15769"/>
                  </a:lnTo>
                  <a:lnTo>
                    <a:pt x="18536" y="16134"/>
                  </a:lnTo>
                  <a:lnTo>
                    <a:pt x="18849" y="16526"/>
                  </a:lnTo>
                  <a:lnTo>
                    <a:pt x="19162" y="16865"/>
                  </a:lnTo>
                  <a:lnTo>
                    <a:pt x="19502" y="17204"/>
                  </a:lnTo>
                  <a:lnTo>
                    <a:pt x="19841" y="17518"/>
                  </a:lnTo>
                  <a:lnTo>
                    <a:pt x="20207" y="17805"/>
                  </a:lnTo>
                  <a:lnTo>
                    <a:pt x="20546" y="18092"/>
                  </a:lnTo>
                  <a:lnTo>
                    <a:pt x="20911" y="18353"/>
                  </a:lnTo>
                  <a:lnTo>
                    <a:pt x="21616" y="18823"/>
                  </a:lnTo>
                  <a:lnTo>
                    <a:pt x="22295" y="19215"/>
                  </a:lnTo>
                  <a:lnTo>
                    <a:pt x="22948" y="19554"/>
                  </a:lnTo>
                  <a:lnTo>
                    <a:pt x="23522" y="19815"/>
                  </a:lnTo>
                  <a:lnTo>
                    <a:pt x="23992" y="20024"/>
                  </a:lnTo>
                  <a:lnTo>
                    <a:pt x="24357" y="20181"/>
                  </a:lnTo>
                  <a:lnTo>
                    <a:pt x="24697" y="20285"/>
                  </a:lnTo>
                  <a:lnTo>
                    <a:pt x="24671" y="20650"/>
                  </a:lnTo>
                  <a:lnTo>
                    <a:pt x="24697" y="21590"/>
                  </a:lnTo>
                  <a:lnTo>
                    <a:pt x="24749" y="22217"/>
                  </a:lnTo>
                  <a:lnTo>
                    <a:pt x="24827" y="22922"/>
                  </a:lnTo>
                  <a:lnTo>
                    <a:pt x="24932" y="23705"/>
                  </a:lnTo>
                  <a:lnTo>
                    <a:pt x="25088" y="24488"/>
                  </a:lnTo>
                  <a:lnTo>
                    <a:pt x="25271" y="25297"/>
                  </a:lnTo>
                  <a:lnTo>
                    <a:pt x="25402" y="25689"/>
                  </a:lnTo>
                  <a:lnTo>
                    <a:pt x="25558" y="26080"/>
                  </a:lnTo>
                  <a:lnTo>
                    <a:pt x="25715" y="26472"/>
                  </a:lnTo>
                  <a:lnTo>
                    <a:pt x="25872" y="26837"/>
                  </a:lnTo>
                  <a:lnTo>
                    <a:pt x="26080" y="27177"/>
                  </a:lnTo>
                  <a:lnTo>
                    <a:pt x="26289" y="27516"/>
                  </a:lnTo>
                  <a:lnTo>
                    <a:pt x="26524" y="27829"/>
                  </a:lnTo>
                  <a:lnTo>
                    <a:pt x="26785" y="28117"/>
                  </a:lnTo>
                  <a:lnTo>
                    <a:pt x="27046" y="28378"/>
                  </a:lnTo>
                  <a:lnTo>
                    <a:pt x="27360" y="28613"/>
                  </a:lnTo>
                  <a:lnTo>
                    <a:pt x="27673" y="28821"/>
                  </a:lnTo>
                  <a:lnTo>
                    <a:pt x="28038" y="28978"/>
                  </a:lnTo>
                  <a:lnTo>
                    <a:pt x="28404" y="29109"/>
                  </a:lnTo>
                  <a:lnTo>
                    <a:pt x="28821" y="29187"/>
                  </a:lnTo>
                  <a:lnTo>
                    <a:pt x="28952" y="29213"/>
                  </a:lnTo>
                  <a:lnTo>
                    <a:pt x="29083" y="29187"/>
                  </a:lnTo>
                  <a:lnTo>
                    <a:pt x="29239" y="29161"/>
                  </a:lnTo>
                  <a:lnTo>
                    <a:pt x="29370" y="29135"/>
                  </a:lnTo>
                  <a:lnTo>
                    <a:pt x="29657" y="28978"/>
                  </a:lnTo>
                  <a:lnTo>
                    <a:pt x="29970" y="28795"/>
                  </a:lnTo>
                  <a:lnTo>
                    <a:pt x="30283" y="28534"/>
                  </a:lnTo>
                  <a:lnTo>
                    <a:pt x="30597" y="28195"/>
                  </a:lnTo>
                  <a:lnTo>
                    <a:pt x="30936" y="27829"/>
                  </a:lnTo>
                  <a:lnTo>
                    <a:pt x="31249" y="27412"/>
                  </a:lnTo>
                  <a:lnTo>
                    <a:pt x="31589" y="26968"/>
                  </a:lnTo>
                  <a:lnTo>
                    <a:pt x="31928" y="26472"/>
                  </a:lnTo>
                  <a:lnTo>
                    <a:pt x="32241" y="25950"/>
                  </a:lnTo>
                  <a:lnTo>
                    <a:pt x="32581" y="25376"/>
                  </a:lnTo>
                  <a:lnTo>
                    <a:pt x="32894" y="24801"/>
                  </a:lnTo>
                  <a:lnTo>
                    <a:pt x="33207" y="24175"/>
                  </a:lnTo>
                  <a:lnTo>
                    <a:pt x="33808" y="22922"/>
                  </a:lnTo>
                  <a:lnTo>
                    <a:pt x="34382" y="21616"/>
                  </a:lnTo>
                  <a:lnTo>
                    <a:pt x="34878" y="20311"/>
                  </a:lnTo>
                  <a:lnTo>
                    <a:pt x="35322" y="19058"/>
                  </a:lnTo>
                  <a:lnTo>
                    <a:pt x="35687" y="17857"/>
                  </a:lnTo>
                  <a:lnTo>
                    <a:pt x="35818" y="17283"/>
                  </a:lnTo>
                  <a:lnTo>
                    <a:pt x="35948" y="16735"/>
                  </a:lnTo>
                  <a:lnTo>
                    <a:pt x="36053" y="16239"/>
                  </a:lnTo>
                  <a:lnTo>
                    <a:pt x="36105" y="15769"/>
                  </a:lnTo>
                  <a:lnTo>
                    <a:pt x="36157" y="15325"/>
                  </a:lnTo>
                  <a:lnTo>
                    <a:pt x="36157" y="14959"/>
                  </a:lnTo>
                  <a:lnTo>
                    <a:pt x="36131" y="14620"/>
                  </a:lnTo>
                  <a:lnTo>
                    <a:pt x="36079" y="14333"/>
                  </a:lnTo>
                  <a:lnTo>
                    <a:pt x="36000" y="14098"/>
                  </a:lnTo>
                  <a:lnTo>
                    <a:pt x="35896" y="13863"/>
                  </a:lnTo>
                  <a:lnTo>
                    <a:pt x="35661" y="13393"/>
                  </a:lnTo>
                  <a:lnTo>
                    <a:pt x="35400" y="12975"/>
                  </a:lnTo>
                  <a:lnTo>
                    <a:pt x="35087" y="12584"/>
                  </a:lnTo>
                  <a:lnTo>
                    <a:pt x="34747" y="12218"/>
                  </a:lnTo>
                  <a:lnTo>
                    <a:pt x="34382" y="11905"/>
                  </a:lnTo>
                  <a:lnTo>
                    <a:pt x="34016" y="11618"/>
                  </a:lnTo>
                  <a:lnTo>
                    <a:pt x="33651" y="11357"/>
                  </a:lnTo>
                  <a:lnTo>
                    <a:pt x="33312" y="11122"/>
                  </a:lnTo>
                  <a:lnTo>
                    <a:pt x="32972" y="10913"/>
                  </a:lnTo>
                  <a:lnTo>
                    <a:pt x="32372" y="10626"/>
                  </a:lnTo>
                  <a:lnTo>
                    <a:pt x="31980" y="10443"/>
                  </a:lnTo>
                  <a:lnTo>
                    <a:pt x="31824" y="10365"/>
                  </a:lnTo>
                  <a:lnTo>
                    <a:pt x="31719" y="10052"/>
                  </a:lnTo>
                  <a:lnTo>
                    <a:pt x="31563" y="9686"/>
                  </a:lnTo>
                  <a:lnTo>
                    <a:pt x="31354" y="9216"/>
                  </a:lnTo>
                  <a:lnTo>
                    <a:pt x="31093" y="8642"/>
                  </a:lnTo>
                  <a:lnTo>
                    <a:pt x="30753" y="8015"/>
                  </a:lnTo>
                  <a:lnTo>
                    <a:pt x="30336" y="7337"/>
                  </a:lnTo>
                  <a:lnTo>
                    <a:pt x="29840" y="6606"/>
                  </a:lnTo>
                  <a:lnTo>
                    <a:pt x="29552" y="6240"/>
                  </a:lnTo>
                  <a:lnTo>
                    <a:pt x="29265" y="5849"/>
                  </a:lnTo>
                  <a:lnTo>
                    <a:pt x="28952" y="5483"/>
                  </a:lnTo>
                  <a:lnTo>
                    <a:pt x="28613" y="5118"/>
                  </a:lnTo>
                  <a:lnTo>
                    <a:pt x="28247" y="4778"/>
                  </a:lnTo>
                  <a:lnTo>
                    <a:pt x="27882" y="4413"/>
                  </a:lnTo>
                  <a:lnTo>
                    <a:pt x="27490" y="4073"/>
                  </a:lnTo>
                  <a:lnTo>
                    <a:pt x="27072" y="3760"/>
                  </a:lnTo>
                  <a:lnTo>
                    <a:pt x="26629" y="3447"/>
                  </a:lnTo>
                  <a:lnTo>
                    <a:pt x="26159" y="3160"/>
                  </a:lnTo>
                  <a:lnTo>
                    <a:pt x="25663" y="2899"/>
                  </a:lnTo>
                  <a:lnTo>
                    <a:pt x="25141" y="2638"/>
                  </a:lnTo>
                  <a:lnTo>
                    <a:pt x="24618" y="2429"/>
                  </a:lnTo>
                  <a:lnTo>
                    <a:pt x="24044" y="2246"/>
                  </a:lnTo>
                  <a:lnTo>
                    <a:pt x="23470" y="2063"/>
                  </a:lnTo>
                  <a:lnTo>
                    <a:pt x="22843" y="1959"/>
                  </a:lnTo>
                  <a:lnTo>
                    <a:pt x="21590" y="1750"/>
                  </a:lnTo>
                  <a:lnTo>
                    <a:pt x="20311" y="1619"/>
                  </a:lnTo>
                  <a:lnTo>
                    <a:pt x="19058" y="1541"/>
                  </a:lnTo>
                  <a:lnTo>
                    <a:pt x="17779" y="1489"/>
                  </a:lnTo>
                  <a:lnTo>
                    <a:pt x="16552" y="1463"/>
                  </a:lnTo>
                  <a:lnTo>
                    <a:pt x="15377" y="1489"/>
                  </a:lnTo>
                  <a:lnTo>
                    <a:pt x="14228" y="1541"/>
                  </a:lnTo>
                  <a:lnTo>
                    <a:pt x="13158" y="1619"/>
                  </a:lnTo>
                  <a:lnTo>
                    <a:pt x="12166" y="1698"/>
                  </a:lnTo>
                  <a:lnTo>
                    <a:pt x="11252" y="1776"/>
                  </a:lnTo>
                  <a:lnTo>
                    <a:pt x="9764" y="1959"/>
                  </a:lnTo>
                  <a:lnTo>
                    <a:pt x="8798" y="2089"/>
                  </a:lnTo>
                  <a:lnTo>
                    <a:pt x="8459" y="2142"/>
                  </a:lnTo>
                  <a:lnTo>
                    <a:pt x="8329" y="1776"/>
                  </a:lnTo>
                  <a:lnTo>
                    <a:pt x="8172" y="1411"/>
                  </a:lnTo>
                  <a:lnTo>
                    <a:pt x="7963" y="993"/>
                  </a:lnTo>
                  <a:lnTo>
                    <a:pt x="7833" y="784"/>
                  </a:lnTo>
                  <a:lnTo>
                    <a:pt x="7702" y="575"/>
                  </a:lnTo>
                  <a:lnTo>
                    <a:pt x="7545" y="392"/>
                  </a:lnTo>
                  <a:lnTo>
                    <a:pt x="7389" y="236"/>
                  </a:lnTo>
                  <a:lnTo>
                    <a:pt x="7232" y="105"/>
                  </a:lnTo>
                  <a:lnTo>
                    <a:pt x="7049" y="27"/>
                  </a:lnTo>
                  <a:lnTo>
                    <a:pt x="686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2"/>
            <p:cNvSpPr/>
            <p:nvPr/>
          </p:nvSpPr>
          <p:spPr>
            <a:xfrm>
              <a:off x="6267500" y="4270125"/>
              <a:ext cx="29375" cy="89450"/>
            </a:xfrm>
            <a:custGeom>
              <a:avLst/>
              <a:gdLst/>
              <a:ahLst/>
              <a:cxnLst/>
              <a:rect l="l" t="t" r="r" b="b"/>
              <a:pathLst>
                <a:path w="1175" h="3578" extrusionOk="0">
                  <a:moveTo>
                    <a:pt x="235" y="1"/>
                  </a:moveTo>
                  <a:lnTo>
                    <a:pt x="209" y="27"/>
                  </a:lnTo>
                  <a:lnTo>
                    <a:pt x="104" y="497"/>
                  </a:lnTo>
                  <a:lnTo>
                    <a:pt x="26" y="1019"/>
                  </a:lnTo>
                  <a:lnTo>
                    <a:pt x="0" y="1280"/>
                  </a:lnTo>
                  <a:lnTo>
                    <a:pt x="0" y="1541"/>
                  </a:lnTo>
                  <a:lnTo>
                    <a:pt x="0" y="1828"/>
                  </a:lnTo>
                  <a:lnTo>
                    <a:pt x="26" y="2089"/>
                  </a:lnTo>
                  <a:lnTo>
                    <a:pt x="78" y="2350"/>
                  </a:lnTo>
                  <a:lnTo>
                    <a:pt x="157" y="2585"/>
                  </a:lnTo>
                  <a:lnTo>
                    <a:pt x="261" y="2820"/>
                  </a:lnTo>
                  <a:lnTo>
                    <a:pt x="392" y="3029"/>
                  </a:lnTo>
                  <a:lnTo>
                    <a:pt x="522" y="3212"/>
                  </a:lnTo>
                  <a:lnTo>
                    <a:pt x="705" y="3368"/>
                  </a:lnTo>
                  <a:lnTo>
                    <a:pt x="914" y="3499"/>
                  </a:lnTo>
                  <a:lnTo>
                    <a:pt x="1175" y="3577"/>
                  </a:lnTo>
                  <a:lnTo>
                    <a:pt x="1175" y="3499"/>
                  </a:lnTo>
                  <a:lnTo>
                    <a:pt x="966" y="3394"/>
                  </a:lnTo>
                  <a:lnTo>
                    <a:pt x="809" y="3238"/>
                  </a:lnTo>
                  <a:lnTo>
                    <a:pt x="653" y="3081"/>
                  </a:lnTo>
                  <a:lnTo>
                    <a:pt x="522" y="2925"/>
                  </a:lnTo>
                  <a:lnTo>
                    <a:pt x="418" y="2742"/>
                  </a:lnTo>
                  <a:lnTo>
                    <a:pt x="339" y="2533"/>
                  </a:lnTo>
                  <a:lnTo>
                    <a:pt x="287" y="2324"/>
                  </a:lnTo>
                  <a:lnTo>
                    <a:pt x="235" y="2089"/>
                  </a:lnTo>
                  <a:lnTo>
                    <a:pt x="183" y="1619"/>
                  </a:lnTo>
                  <a:lnTo>
                    <a:pt x="183" y="1123"/>
                  </a:lnTo>
                  <a:lnTo>
                    <a:pt x="235" y="627"/>
                  </a:lnTo>
                  <a:lnTo>
                    <a:pt x="313" y="157"/>
                  </a:lnTo>
                  <a:lnTo>
                    <a:pt x="287" y="105"/>
                  </a:lnTo>
                  <a:lnTo>
                    <a:pt x="261" y="53"/>
                  </a:lnTo>
                  <a:lnTo>
                    <a:pt x="235" y="27"/>
                  </a:lnTo>
                  <a:lnTo>
                    <a:pt x="23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2"/>
            <p:cNvSpPr/>
            <p:nvPr/>
          </p:nvSpPr>
          <p:spPr>
            <a:xfrm>
              <a:off x="6269450" y="4240750"/>
              <a:ext cx="72475" cy="104450"/>
            </a:xfrm>
            <a:custGeom>
              <a:avLst/>
              <a:gdLst/>
              <a:ahLst/>
              <a:cxnLst/>
              <a:rect l="l" t="t" r="r" b="b"/>
              <a:pathLst>
                <a:path w="2899" h="4178" extrusionOk="0">
                  <a:moveTo>
                    <a:pt x="1332" y="1"/>
                  </a:moveTo>
                  <a:lnTo>
                    <a:pt x="1175" y="27"/>
                  </a:lnTo>
                  <a:lnTo>
                    <a:pt x="1045" y="79"/>
                  </a:lnTo>
                  <a:lnTo>
                    <a:pt x="914" y="158"/>
                  </a:lnTo>
                  <a:lnTo>
                    <a:pt x="784" y="236"/>
                  </a:lnTo>
                  <a:lnTo>
                    <a:pt x="653" y="340"/>
                  </a:lnTo>
                  <a:lnTo>
                    <a:pt x="549" y="471"/>
                  </a:lnTo>
                  <a:lnTo>
                    <a:pt x="444" y="601"/>
                  </a:lnTo>
                  <a:lnTo>
                    <a:pt x="288" y="915"/>
                  </a:lnTo>
                  <a:lnTo>
                    <a:pt x="131" y="1254"/>
                  </a:lnTo>
                  <a:lnTo>
                    <a:pt x="53" y="1619"/>
                  </a:lnTo>
                  <a:lnTo>
                    <a:pt x="0" y="2011"/>
                  </a:lnTo>
                  <a:lnTo>
                    <a:pt x="0" y="2403"/>
                  </a:lnTo>
                  <a:lnTo>
                    <a:pt x="26" y="2794"/>
                  </a:lnTo>
                  <a:lnTo>
                    <a:pt x="105" y="3160"/>
                  </a:lnTo>
                  <a:lnTo>
                    <a:pt x="235" y="3473"/>
                  </a:lnTo>
                  <a:lnTo>
                    <a:pt x="314" y="3630"/>
                  </a:lnTo>
                  <a:lnTo>
                    <a:pt x="418" y="3760"/>
                  </a:lnTo>
                  <a:lnTo>
                    <a:pt x="522" y="3865"/>
                  </a:lnTo>
                  <a:lnTo>
                    <a:pt x="653" y="3969"/>
                  </a:lnTo>
                  <a:lnTo>
                    <a:pt x="784" y="4047"/>
                  </a:lnTo>
                  <a:lnTo>
                    <a:pt x="914" y="4126"/>
                  </a:lnTo>
                  <a:lnTo>
                    <a:pt x="1097" y="4152"/>
                  </a:lnTo>
                  <a:lnTo>
                    <a:pt x="1253" y="4178"/>
                  </a:lnTo>
                  <a:lnTo>
                    <a:pt x="1436" y="4178"/>
                  </a:lnTo>
                  <a:lnTo>
                    <a:pt x="1593" y="4152"/>
                  </a:lnTo>
                  <a:lnTo>
                    <a:pt x="1749" y="4100"/>
                  </a:lnTo>
                  <a:lnTo>
                    <a:pt x="1906" y="4047"/>
                  </a:lnTo>
                  <a:lnTo>
                    <a:pt x="2037" y="3943"/>
                  </a:lnTo>
                  <a:lnTo>
                    <a:pt x="2167" y="3838"/>
                  </a:lnTo>
                  <a:lnTo>
                    <a:pt x="2298" y="3734"/>
                  </a:lnTo>
                  <a:lnTo>
                    <a:pt x="2402" y="3603"/>
                  </a:lnTo>
                  <a:lnTo>
                    <a:pt x="2585" y="3290"/>
                  </a:lnTo>
                  <a:lnTo>
                    <a:pt x="2741" y="2951"/>
                  </a:lnTo>
                  <a:lnTo>
                    <a:pt x="2846" y="2559"/>
                  </a:lnTo>
                  <a:lnTo>
                    <a:pt x="2898" y="2194"/>
                  </a:lnTo>
                  <a:lnTo>
                    <a:pt x="2898" y="1802"/>
                  </a:lnTo>
                  <a:lnTo>
                    <a:pt x="2846" y="1411"/>
                  </a:lnTo>
                  <a:lnTo>
                    <a:pt x="2768" y="1045"/>
                  </a:lnTo>
                  <a:lnTo>
                    <a:pt x="2689" y="889"/>
                  </a:lnTo>
                  <a:lnTo>
                    <a:pt x="2611" y="732"/>
                  </a:lnTo>
                  <a:lnTo>
                    <a:pt x="2533" y="575"/>
                  </a:lnTo>
                  <a:lnTo>
                    <a:pt x="2428" y="445"/>
                  </a:lnTo>
                  <a:lnTo>
                    <a:pt x="2298" y="340"/>
                  </a:lnTo>
                  <a:lnTo>
                    <a:pt x="2167" y="236"/>
                  </a:lnTo>
                  <a:lnTo>
                    <a:pt x="2010" y="131"/>
                  </a:lnTo>
                  <a:lnTo>
                    <a:pt x="1854" y="79"/>
                  </a:lnTo>
                  <a:lnTo>
                    <a:pt x="1697" y="27"/>
                  </a:lnTo>
                  <a:lnTo>
                    <a:pt x="148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2"/>
            <p:cNvSpPr/>
            <p:nvPr/>
          </p:nvSpPr>
          <p:spPr>
            <a:xfrm>
              <a:off x="6042975" y="4258375"/>
              <a:ext cx="43750" cy="81600"/>
            </a:xfrm>
            <a:custGeom>
              <a:avLst/>
              <a:gdLst/>
              <a:ahLst/>
              <a:cxnLst/>
              <a:rect l="l" t="t" r="r" b="b"/>
              <a:pathLst>
                <a:path w="1750" h="3264" extrusionOk="0">
                  <a:moveTo>
                    <a:pt x="1724" y="1"/>
                  </a:moveTo>
                  <a:lnTo>
                    <a:pt x="1698" y="27"/>
                  </a:lnTo>
                  <a:lnTo>
                    <a:pt x="1645" y="79"/>
                  </a:lnTo>
                  <a:lnTo>
                    <a:pt x="1645" y="105"/>
                  </a:lnTo>
                  <a:lnTo>
                    <a:pt x="1593" y="601"/>
                  </a:lnTo>
                  <a:lnTo>
                    <a:pt x="1515" y="1097"/>
                  </a:lnTo>
                  <a:lnTo>
                    <a:pt x="1410" y="1567"/>
                  </a:lnTo>
                  <a:lnTo>
                    <a:pt x="1254" y="2011"/>
                  </a:lnTo>
                  <a:lnTo>
                    <a:pt x="1149" y="2220"/>
                  </a:lnTo>
                  <a:lnTo>
                    <a:pt x="1045" y="2429"/>
                  </a:lnTo>
                  <a:lnTo>
                    <a:pt x="914" y="2611"/>
                  </a:lnTo>
                  <a:lnTo>
                    <a:pt x="758" y="2768"/>
                  </a:lnTo>
                  <a:lnTo>
                    <a:pt x="601" y="2898"/>
                  </a:lnTo>
                  <a:lnTo>
                    <a:pt x="418" y="3029"/>
                  </a:lnTo>
                  <a:lnTo>
                    <a:pt x="236" y="3133"/>
                  </a:lnTo>
                  <a:lnTo>
                    <a:pt x="1" y="3186"/>
                  </a:lnTo>
                  <a:lnTo>
                    <a:pt x="1" y="3264"/>
                  </a:lnTo>
                  <a:lnTo>
                    <a:pt x="262" y="3238"/>
                  </a:lnTo>
                  <a:lnTo>
                    <a:pt x="497" y="3160"/>
                  </a:lnTo>
                  <a:lnTo>
                    <a:pt x="732" y="3055"/>
                  </a:lnTo>
                  <a:lnTo>
                    <a:pt x="914" y="2898"/>
                  </a:lnTo>
                  <a:lnTo>
                    <a:pt x="1071" y="2716"/>
                  </a:lnTo>
                  <a:lnTo>
                    <a:pt x="1228" y="2533"/>
                  </a:lnTo>
                  <a:lnTo>
                    <a:pt x="1358" y="2298"/>
                  </a:lnTo>
                  <a:lnTo>
                    <a:pt x="1463" y="2063"/>
                  </a:lnTo>
                  <a:lnTo>
                    <a:pt x="1567" y="1828"/>
                  </a:lnTo>
                  <a:lnTo>
                    <a:pt x="1619" y="1567"/>
                  </a:lnTo>
                  <a:lnTo>
                    <a:pt x="1698" y="1306"/>
                  </a:lnTo>
                  <a:lnTo>
                    <a:pt x="1724" y="1019"/>
                  </a:lnTo>
                  <a:lnTo>
                    <a:pt x="1750" y="497"/>
                  </a:lnTo>
                  <a:lnTo>
                    <a:pt x="175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2"/>
            <p:cNvSpPr/>
            <p:nvPr/>
          </p:nvSpPr>
          <p:spPr>
            <a:xfrm>
              <a:off x="6013600" y="4221175"/>
              <a:ext cx="73775" cy="103800"/>
            </a:xfrm>
            <a:custGeom>
              <a:avLst/>
              <a:gdLst/>
              <a:ahLst/>
              <a:cxnLst/>
              <a:rect l="l" t="t" r="r" b="b"/>
              <a:pathLst>
                <a:path w="2951" h="4152" extrusionOk="0">
                  <a:moveTo>
                    <a:pt x="1515" y="1"/>
                  </a:moveTo>
                  <a:lnTo>
                    <a:pt x="1358" y="27"/>
                  </a:lnTo>
                  <a:lnTo>
                    <a:pt x="1202" y="79"/>
                  </a:lnTo>
                  <a:lnTo>
                    <a:pt x="1045" y="157"/>
                  </a:lnTo>
                  <a:lnTo>
                    <a:pt x="889" y="236"/>
                  </a:lnTo>
                  <a:lnTo>
                    <a:pt x="758" y="340"/>
                  </a:lnTo>
                  <a:lnTo>
                    <a:pt x="654" y="471"/>
                  </a:lnTo>
                  <a:lnTo>
                    <a:pt x="523" y="601"/>
                  </a:lnTo>
                  <a:lnTo>
                    <a:pt x="419" y="758"/>
                  </a:lnTo>
                  <a:lnTo>
                    <a:pt x="262" y="1097"/>
                  </a:lnTo>
                  <a:lnTo>
                    <a:pt x="132" y="1437"/>
                  </a:lnTo>
                  <a:lnTo>
                    <a:pt x="53" y="1828"/>
                  </a:lnTo>
                  <a:lnTo>
                    <a:pt x="1" y="2220"/>
                  </a:lnTo>
                  <a:lnTo>
                    <a:pt x="27" y="2611"/>
                  </a:lnTo>
                  <a:lnTo>
                    <a:pt x="79" y="2977"/>
                  </a:lnTo>
                  <a:lnTo>
                    <a:pt x="210" y="3316"/>
                  </a:lnTo>
                  <a:lnTo>
                    <a:pt x="288" y="3473"/>
                  </a:lnTo>
                  <a:lnTo>
                    <a:pt x="366" y="3603"/>
                  </a:lnTo>
                  <a:lnTo>
                    <a:pt x="471" y="3734"/>
                  </a:lnTo>
                  <a:lnTo>
                    <a:pt x="575" y="3864"/>
                  </a:lnTo>
                  <a:lnTo>
                    <a:pt x="706" y="3969"/>
                  </a:lnTo>
                  <a:lnTo>
                    <a:pt x="862" y="4047"/>
                  </a:lnTo>
                  <a:lnTo>
                    <a:pt x="1019" y="4099"/>
                  </a:lnTo>
                  <a:lnTo>
                    <a:pt x="1176" y="4152"/>
                  </a:lnTo>
                  <a:lnTo>
                    <a:pt x="1515" y="4152"/>
                  </a:lnTo>
                  <a:lnTo>
                    <a:pt x="1672" y="4125"/>
                  </a:lnTo>
                  <a:lnTo>
                    <a:pt x="1828" y="4073"/>
                  </a:lnTo>
                  <a:lnTo>
                    <a:pt x="1985" y="3995"/>
                  </a:lnTo>
                  <a:lnTo>
                    <a:pt x="2116" y="3917"/>
                  </a:lnTo>
                  <a:lnTo>
                    <a:pt x="2220" y="3812"/>
                  </a:lnTo>
                  <a:lnTo>
                    <a:pt x="2350" y="3682"/>
                  </a:lnTo>
                  <a:lnTo>
                    <a:pt x="2533" y="3394"/>
                  </a:lnTo>
                  <a:lnTo>
                    <a:pt x="2690" y="3055"/>
                  </a:lnTo>
                  <a:lnTo>
                    <a:pt x="2820" y="2690"/>
                  </a:lnTo>
                  <a:lnTo>
                    <a:pt x="2899" y="2324"/>
                  </a:lnTo>
                  <a:lnTo>
                    <a:pt x="2951" y="1933"/>
                  </a:lnTo>
                  <a:lnTo>
                    <a:pt x="2925" y="1541"/>
                  </a:lnTo>
                  <a:lnTo>
                    <a:pt x="2873" y="1176"/>
                  </a:lnTo>
                  <a:lnTo>
                    <a:pt x="2768" y="836"/>
                  </a:lnTo>
                  <a:lnTo>
                    <a:pt x="2716" y="679"/>
                  </a:lnTo>
                  <a:lnTo>
                    <a:pt x="2638" y="549"/>
                  </a:lnTo>
                  <a:lnTo>
                    <a:pt x="2533" y="418"/>
                  </a:lnTo>
                  <a:lnTo>
                    <a:pt x="2429" y="288"/>
                  </a:lnTo>
                  <a:lnTo>
                    <a:pt x="2324" y="210"/>
                  </a:lnTo>
                  <a:lnTo>
                    <a:pt x="2194" y="131"/>
                  </a:lnTo>
                  <a:lnTo>
                    <a:pt x="2037" y="53"/>
                  </a:lnTo>
                  <a:lnTo>
                    <a:pt x="1907" y="27"/>
                  </a:lnTo>
                  <a:lnTo>
                    <a:pt x="169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2"/>
            <p:cNvSpPr/>
            <p:nvPr/>
          </p:nvSpPr>
          <p:spPr>
            <a:xfrm>
              <a:off x="6275325" y="4119375"/>
              <a:ext cx="108350" cy="79000"/>
            </a:xfrm>
            <a:custGeom>
              <a:avLst/>
              <a:gdLst/>
              <a:ahLst/>
              <a:cxnLst/>
              <a:rect l="l" t="t" r="r" b="b"/>
              <a:pathLst>
                <a:path w="4334" h="3160" extrusionOk="0">
                  <a:moveTo>
                    <a:pt x="1436" y="0"/>
                  </a:moveTo>
                  <a:lnTo>
                    <a:pt x="1149" y="26"/>
                  </a:lnTo>
                  <a:lnTo>
                    <a:pt x="862" y="79"/>
                  </a:lnTo>
                  <a:lnTo>
                    <a:pt x="575" y="183"/>
                  </a:lnTo>
                  <a:lnTo>
                    <a:pt x="314" y="314"/>
                  </a:lnTo>
                  <a:lnTo>
                    <a:pt x="209" y="418"/>
                  </a:lnTo>
                  <a:lnTo>
                    <a:pt x="131" y="522"/>
                  </a:lnTo>
                  <a:lnTo>
                    <a:pt x="53" y="653"/>
                  </a:lnTo>
                  <a:lnTo>
                    <a:pt x="26" y="783"/>
                  </a:lnTo>
                  <a:lnTo>
                    <a:pt x="0" y="940"/>
                  </a:lnTo>
                  <a:lnTo>
                    <a:pt x="0" y="1071"/>
                  </a:lnTo>
                  <a:lnTo>
                    <a:pt x="26" y="1227"/>
                  </a:lnTo>
                  <a:lnTo>
                    <a:pt x="79" y="1358"/>
                  </a:lnTo>
                  <a:lnTo>
                    <a:pt x="209" y="1541"/>
                  </a:lnTo>
                  <a:lnTo>
                    <a:pt x="366" y="1697"/>
                  </a:lnTo>
                  <a:lnTo>
                    <a:pt x="549" y="1854"/>
                  </a:lnTo>
                  <a:lnTo>
                    <a:pt x="705" y="2010"/>
                  </a:lnTo>
                  <a:lnTo>
                    <a:pt x="914" y="2141"/>
                  </a:lnTo>
                  <a:lnTo>
                    <a:pt x="1097" y="2245"/>
                  </a:lnTo>
                  <a:lnTo>
                    <a:pt x="1306" y="2324"/>
                  </a:lnTo>
                  <a:lnTo>
                    <a:pt x="1541" y="2402"/>
                  </a:lnTo>
                  <a:lnTo>
                    <a:pt x="2298" y="2794"/>
                  </a:lnTo>
                  <a:lnTo>
                    <a:pt x="3081" y="3133"/>
                  </a:lnTo>
                  <a:lnTo>
                    <a:pt x="3237" y="3159"/>
                  </a:lnTo>
                  <a:lnTo>
                    <a:pt x="3577" y="3159"/>
                  </a:lnTo>
                  <a:lnTo>
                    <a:pt x="3733" y="3107"/>
                  </a:lnTo>
                  <a:lnTo>
                    <a:pt x="3916" y="3029"/>
                  </a:lnTo>
                  <a:lnTo>
                    <a:pt x="4047" y="2898"/>
                  </a:lnTo>
                  <a:lnTo>
                    <a:pt x="4177" y="2767"/>
                  </a:lnTo>
                  <a:lnTo>
                    <a:pt x="4256" y="2611"/>
                  </a:lnTo>
                  <a:lnTo>
                    <a:pt x="4308" y="2428"/>
                  </a:lnTo>
                  <a:lnTo>
                    <a:pt x="4334" y="2245"/>
                  </a:lnTo>
                  <a:lnTo>
                    <a:pt x="4308" y="2063"/>
                  </a:lnTo>
                  <a:lnTo>
                    <a:pt x="4256" y="1880"/>
                  </a:lnTo>
                  <a:lnTo>
                    <a:pt x="4125" y="1619"/>
                  </a:lnTo>
                  <a:lnTo>
                    <a:pt x="3942" y="1358"/>
                  </a:lnTo>
                  <a:lnTo>
                    <a:pt x="3760" y="1149"/>
                  </a:lnTo>
                  <a:lnTo>
                    <a:pt x="3551" y="940"/>
                  </a:lnTo>
                  <a:lnTo>
                    <a:pt x="3316" y="731"/>
                  </a:lnTo>
                  <a:lnTo>
                    <a:pt x="3081" y="575"/>
                  </a:lnTo>
                  <a:lnTo>
                    <a:pt x="2820" y="418"/>
                  </a:lnTo>
                  <a:lnTo>
                    <a:pt x="2533" y="314"/>
                  </a:lnTo>
                  <a:lnTo>
                    <a:pt x="2271" y="183"/>
                  </a:lnTo>
                  <a:lnTo>
                    <a:pt x="2010" y="79"/>
                  </a:lnTo>
                  <a:lnTo>
                    <a:pt x="1723" y="26"/>
                  </a:lnTo>
                  <a:lnTo>
                    <a:pt x="143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2"/>
            <p:cNvSpPr/>
            <p:nvPr/>
          </p:nvSpPr>
          <p:spPr>
            <a:xfrm>
              <a:off x="6000550" y="4099800"/>
              <a:ext cx="114900" cy="65925"/>
            </a:xfrm>
            <a:custGeom>
              <a:avLst/>
              <a:gdLst/>
              <a:ahLst/>
              <a:cxnLst/>
              <a:rect l="l" t="t" r="r" b="b"/>
              <a:pathLst>
                <a:path w="4596" h="2637" extrusionOk="0">
                  <a:moveTo>
                    <a:pt x="2585" y="0"/>
                  </a:moveTo>
                  <a:lnTo>
                    <a:pt x="2298" y="52"/>
                  </a:lnTo>
                  <a:lnTo>
                    <a:pt x="1985" y="105"/>
                  </a:lnTo>
                  <a:lnTo>
                    <a:pt x="1698" y="157"/>
                  </a:lnTo>
                  <a:lnTo>
                    <a:pt x="1437" y="261"/>
                  </a:lnTo>
                  <a:lnTo>
                    <a:pt x="1150" y="392"/>
                  </a:lnTo>
                  <a:lnTo>
                    <a:pt x="888" y="522"/>
                  </a:lnTo>
                  <a:lnTo>
                    <a:pt x="654" y="705"/>
                  </a:lnTo>
                  <a:lnTo>
                    <a:pt x="419" y="888"/>
                  </a:lnTo>
                  <a:lnTo>
                    <a:pt x="210" y="1097"/>
                  </a:lnTo>
                  <a:lnTo>
                    <a:pt x="105" y="1253"/>
                  </a:lnTo>
                  <a:lnTo>
                    <a:pt x="53" y="1436"/>
                  </a:lnTo>
                  <a:lnTo>
                    <a:pt x="1" y="1619"/>
                  </a:lnTo>
                  <a:lnTo>
                    <a:pt x="1" y="1801"/>
                  </a:lnTo>
                  <a:lnTo>
                    <a:pt x="53" y="1984"/>
                  </a:lnTo>
                  <a:lnTo>
                    <a:pt x="131" y="2141"/>
                  </a:lnTo>
                  <a:lnTo>
                    <a:pt x="236" y="2297"/>
                  </a:lnTo>
                  <a:lnTo>
                    <a:pt x="366" y="2428"/>
                  </a:lnTo>
                  <a:lnTo>
                    <a:pt x="497" y="2532"/>
                  </a:lnTo>
                  <a:lnTo>
                    <a:pt x="654" y="2585"/>
                  </a:lnTo>
                  <a:lnTo>
                    <a:pt x="836" y="2637"/>
                  </a:lnTo>
                  <a:lnTo>
                    <a:pt x="993" y="2637"/>
                  </a:lnTo>
                  <a:lnTo>
                    <a:pt x="1854" y="2506"/>
                  </a:lnTo>
                  <a:lnTo>
                    <a:pt x="2690" y="2350"/>
                  </a:lnTo>
                  <a:lnTo>
                    <a:pt x="2925" y="2350"/>
                  </a:lnTo>
                  <a:lnTo>
                    <a:pt x="3160" y="2324"/>
                  </a:lnTo>
                  <a:lnTo>
                    <a:pt x="3368" y="2271"/>
                  </a:lnTo>
                  <a:lnTo>
                    <a:pt x="3577" y="2193"/>
                  </a:lnTo>
                  <a:lnTo>
                    <a:pt x="3786" y="2115"/>
                  </a:lnTo>
                  <a:lnTo>
                    <a:pt x="3995" y="2010"/>
                  </a:lnTo>
                  <a:lnTo>
                    <a:pt x="4204" y="1880"/>
                  </a:lnTo>
                  <a:lnTo>
                    <a:pt x="4387" y="1749"/>
                  </a:lnTo>
                  <a:lnTo>
                    <a:pt x="4465" y="1619"/>
                  </a:lnTo>
                  <a:lnTo>
                    <a:pt x="4517" y="1488"/>
                  </a:lnTo>
                  <a:lnTo>
                    <a:pt x="4569" y="1358"/>
                  </a:lnTo>
                  <a:lnTo>
                    <a:pt x="4595" y="1227"/>
                  </a:lnTo>
                  <a:lnTo>
                    <a:pt x="4569" y="1070"/>
                  </a:lnTo>
                  <a:lnTo>
                    <a:pt x="4543" y="940"/>
                  </a:lnTo>
                  <a:lnTo>
                    <a:pt x="4491" y="809"/>
                  </a:lnTo>
                  <a:lnTo>
                    <a:pt x="4413" y="679"/>
                  </a:lnTo>
                  <a:lnTo>
                    <a:pt x="4204" y="470"/>
                  </a:lnTo>
                  <a:lnTo>
                    <a:pt x="3969" y="313"/>
                  </a:lnTo>
                  <a:lnTo>
                    <a:pt x="3708" y="183"/>
                  </a:lnTo>
                  <a:lnTo>
                    <a:pt x="3447" y="78"/>
                  </a:lnTo>
                  <a:lnTo>
                    <a:pt x="316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2"/>
            <p:cNvSpPr/>
            <p:nvPr/>
          </p:nvSpPr>
          <p:spPr>
            <a:xfrm>
              <a:off x="6210700" y="4572300"/>
              <a:ext cx="67900" cy="28100"/>
            </a:xfrm>
            <a:custGeom>
              <a:avLst/>
              <a:gdLst/>
              <a:ahLst/>
              <a:cxnLst/>
              <a:rect l="l" t="t" r="r" b="b"/>
              <a:pathLst>
                <a:path w="2716" h="1124" extrusionOk="0">
                  <a:moveTo>
                    <a:pt x="2611" y="1"/>
                  </a:moveTo>
                  <a:lnTo>
                    <a:pt x="2585" y="27"/>
                  </a:lnTo>
                  <a:lnTo>
                    <a:pt x="2324" y="236"/>
                  </a:lnTo>
                  <a:lnTo>
                    <a:pt x="2063" y="444"/>
                  </a:lnTo>
                  <a:lnTo>
                    <a:pt x="1907" y="549"/>
                  </a:lnTo>
                  <a:lnTo>
                    <a:pt x="1750" y="601"/>
                  </a:lnTo>
                  <a:lnTo>
                    <a:pt x="1593" y="653"/>
                  </a:lnTo>
                  <a:lnTo>
                    <a:pt x="1411" y="679"/>
                  </a:lnTo>
                  <a:lnTo>
                    <a:pt x="1071" y="627"/>
                  </a:lnTo>
                  <a:lnTo>
                    <a:pt x="732" y="523"/>
                  </a:lnTo>
                  <a:lnTo>
                    <a:pt x="392" y="392"/>
                  </a:lnTo>
                  <a:lnTo>
                    <a:pt x="79" y="209"/>
                  </a:lnTo>
                  <a:lnTo>
                    <a:pt x="27" y="236"/>
                  </a:lnTo>
                  <a:lnTo>
                    <a:pt x="1" y="236"/>
                  </a:lnTo>
                  <a:lnTo>
                    <a:pt x="1" y="288"/>
                  </a:lnTo>
                  <a:lnTo>
                    <a:pt x="131" y="470"/>
                  </a:lnTo>
                  <a:lnTo>
                    <a:pt x="288" y="653"/>
                  </a:lnTo>
                  <a:lnTo>
                    <a:pt x="471" y="810"/>
                  </a:lnTo>
                  <a:lnTo>
                    <a:pt x="680" y="914"/>
                  </a:lnTo>
                  <a:lnTo>
                    <a:pt x="888" y="1019"/>
                  </a:lnTo>
                  <a:lnTo>
                    <a:pt x="1097" y="1097"/>
                  </a:lnTo>
                  <a:lnTo>
                    <a:pt x="1332" y="1123"/>
                  </a:lnTo>
                  <a:lnTo>
                    <a:pt x="1567" y="1123"/>
                  </a:lnTo>
                  <a:lnTo>
                    <a:pt x="1776" y="1097"/>
                  </a:lnTo>
                  <a:lnTo>
                    <a:pt x="1959" y="1019"/>
                  </a:lnTo>
                  <a:lnTo>
                    <a:pt x="2142" y="914"/>
                  </a:lnTo>
                  <a:lnTo>
                    <a:pt x="2298" y="784"/>
                  </a:lnTo>
                  <a:lnTo>
                    <a:pt x="2429" y="627"/>
                  </a:lnTo>
                  <a:lnTo>
                    <a:pt x="2559" y="470"/>
                  </a:lnTo>
                  <a:lnTo>
                    <a:pt x="2638" y="288"/>
                  </a:lnTo>
                  <a:lnTo>
                    <a:pt x="2716" y="79"/>
                  </a:lnTo>
                  <a:lnTo>
                    <a:pt x="2690" y="53"/>
                  </a:lnTo>
                  <a:lnTo>
                    <a:pt x="2664" y="27"/>
                  </a:lnTo>
                  <a:lnTo>
                    <a:pt x="261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2"/>
            <p:cNvSpPr/>
            <p:nvPr/>
          </p:nvSpPr>
          <p:spPr>
            <a:xfrm>
              <a:off x="6064525" y="4110225"/>
              <a:ext cx="186675" cy="405975"/>
            </a:xfrm>
            <a:custGeom>
              <a:avLst/>
              <a:gdLst/>
              <a:ahLst/>
              <a:cxnLst/>
              <a:rect l="l" t="t" r="r" b="b"/>
              <a:pathLst>
                <a:path w="7467" h="16239" extrusionOk="0">
                  <a:moveTo>
                    <a:pt x="3185" y="1"/>
                  </a:moveTo>
                  <a:lnTo>
                    <a:pt x="3133" y="27"/>
                  </a:lnTo>
                  <a:lnTo>
                    <a:pt x="3107" y="79"/>
                  </a:lnTo>
                  <a:lnTo>
                    <a:pt x="2820" y="862"/>
                  </a:lnTo>
                  <a:lnTo>
                    <a:pt x="2559" y="1645"/>
                  </a:lnTo>
                  <a:lnTo>
                    <a:pt x="2297" y="2455"/>
                  </a:lnTo>
                  <a:lnTo>
                    <a:pt x="2063" y="3264"/>
                  </a:lnTo>
                  <a:lnTo>
                    <a:pt x="1619" y="4909"/>
                  </a:lnTo>
                  <a:lnTo>
                    <a:pt x="1227" y="6579"/>
                  </a:lnTo>
                  <a:lnTo>
                    <a:pt x="862" y="8250"/>
                  </a:lnTo>
                  <a:lnTo>
                    <a:pt x="548" y="9921"/>
                  </a:lnTo>
                  <a:lnTo>
                    <a:pt x="0" y="13210"/>
                  </a:lnTo>
                  <a:lnTo>
                    <a:pt x="0" y="13289"/>
                  </a:lnTo>
                  <a:lnTo>
                    <a:pt x="52" y="13341"/>
                  </a:lnTo>
                  <a:lnTo>
                    <a:pt x="131" y="13393"/>
                  </a:lnTo>
                  <a:lnTo>
                    <a:pt x="261" y="13419"/>
                  </a:lnTo>
                  <a:lnTo>
                    <a:pt x="575" y="13393"/>
                  </a:lnTo>
                  <a:lnTo>
                    <a:pt x="940" y="13315"/>
                  </a:lnTo>
                  <a:lnTo>
                    <a:pt x="1332" y="13236"/>
                  </a:lnTo>
                  <a:lnTo>
                    <a:pt x="1723" y="13106"/>
                  </a:lnTo>
                  <a:lnTo>
                    <a:pt x="2245" y="12923"/>
                  </a:lnTo>
                  <a:lnTo>
                    <a:pt x="2089" y="13811"/>
                  </a:lnTo>
                  <a:lnTo>
                    <a:pt x="1984" y="14620"/>
                  </a:lnTo>
                  <a:lnTo>
                    <a:pt x="1906" y="15429"/>
                  </a:lnTo>
                  <a:lnTo>
                    <a:pt x="1906" y="15534"/>
                  </a:lnTo>
                  <a:lnTo>
                    <a:pt x="1906" y="15664"/>
                  </a:lnTo>
                  <a:lnTo>
                    <a:pt x="1932" y="15769"/>
                  </a:lnTo>
                  <a:lnTo>
                    <a:pt x="1958" y="15873"/>
                  </a:lnTo>
                  <a:lnTo>
                    <a:pt x="2036" y="15951"/>
                  </a:lnTo>
                  <a:lnTo>
                    <a:pt x="2141" y="16004"/>
                  </a:lnTo>
                  <a:lnTo>
                    <a:pt x="2402" y="16056"/>
                  </a:lnTo>
                  <a:lnTo>
                    <a:pt x="2715" y="16134"/>
                  </a:lnTo>
                  <a:lnTo>
                    <a:pt x="3107" y="16186"/>
                  </a:lnTo>
                  <a:lnTo>
                    <a:pt x="3498" y="16239"/>
                  </a:lnTo>
                  <a:lnTo>
                    <a:pt x="3916" y="16239"/>
                  </a:lnTo>
                  <a:lnTo>
                    <a:pt x="4308" y="16212"/>
                  </a:lnTo>
                  <a:lnTo>
                    <a:pt x="4751" y="16160"/>
                  </a:lnTo>
                  <a:lnTo>
                    <a:pt x="5195" y="16056"/>
                  </a:lnTo>
                  <a:lnTo>
                    <a:pt x="5639" y="15925"/>
                  </a:lnTo>
                  <a:lnTo>
                    <a:pt x="6057" y="15742"/>
                  </a:lnTo>
                  <a:lnTo>
                    <a:pt x="6448" y="15508"/>
                  </a:lnTo>
                  <a:lnTo>
                    <a:pt x="6814" y="15246"/>
                  </a:lnTo>
                  <a:lnTo>
                    <a:pt x="7153" y="14933"/>
                  </a:lnTo>
                  <a:lnTo>
                    <a:pt x="7440" y="14594"/>
                  </a:lnTo>
                  <a:lnTo>
                    <a:pt x="7466" y="14516"/>
                  </a:lnTo>
                  <a:lnTo>
                    <a:pt x="7440" y="14463"/>
                  </a:lnTo>
                  <a:lnTo>
                    <a:pt x="7388" y="14437"/>
                  </a:lnTo>
                  <a:lnTo>
                    <a:pt x="7284" y="14463"/>
                  </a:lnTo>
                  <a:lnTo>
                    <a:pt x="6657" y="14803"/>
                  </a:lnTo>
                  <a:lnTo>
                    <a:pt x="6057" y="15064"/>
                  </a:lnTo>
                  <a:lnTo>
                    <a:pt x="5456" y="15273"/>
                  </a:lnTo>
                  <a:lnTo>
                    <a:pt x="4882" y="15429"/>
                  </a:lnTo>
                  <a:lnTo>
                    <a:pt x="4621" y="15481"/>
                  </a:lnTo>
                  <a:lnTo>
                    <a:pt x="4334" y="15534"/>
                  </a:lnTo>
                  <a:lnTo>
                    <a:pt x="4047" y="15560"/>
                  </a:lnTo>
                  <a:lnTo>
                    <a:pt x="3759" y="15560"/>
                  </a:lnTo>
                  <a:lnTo>
                    <a:pt x="3472" y="15534"/>
                  </a:lnTo>
                  <a:lnTo>
                    <a:pt x="3185" y="15508"/>
                  </a:lnTo>
                  <a:lnTo>
                    <a:pt x="2898" y="15481"/>
                  </a:lnTo>
                  <a:lnTo>
                    <a:pt x="2585" y="15403"/>
                  </a:lnTo>
                  <a:lnTo>
                    <a:pt x="2585" y="15351"/>
                  </a:lnTo>
                  <a:lnTo>
                    <a:pt x="2611" y="15090"/>
                  </a:lnTo>
                  <a:lnTo>
                    <a:pt x="2689" y="14646"/>
                  </a:lnTo>
                  <a:lnTo>
                    <a:pt x="2898" y="13550"/>
                  </a:lnTo>
                  <a:lnTo>
                    <a:pt x="3107" y="12505"/>
                  </a:lnTo>
                  <a:lnTo>
                    <a:pt x="3159" y="12140"/>
                  </a:lnTo>
                  <a:lnTo>
                    <a:pt x="3159" y="12062"/>
                  </a:lnTo>
                  <a:lnTo>
                    <a:pt x="3133" y="12009"/>
                  </a:lnTo>
                  <a:lnTo>
                    <a:pt x="2585" y="12062"/>
                  </a:lnTo>
                  <a:lnTo>
                    <a:pt x="2036" y="12140"/>
                  </a:lnTo>
                  <a:lnTo>
                    <a:pt x="1514" y="12270"/>
                  </a:lnTo>
                  <a:lnTo>
                    <a:pt x="992" y="12427"/>
                  </a:lnTo>
                  <a:lnTo>
                    <a:pt x="992" y="12427"/>
                  </a:lnTo>
                  <a:lnTo>
                    <a:pt x="1253" y="10887"/>
                  </a:lnTo>
                  <a:lnTo>
                    <a:pt x="1540" y="9347"/>
                  </a:lnTo>
                  <a:lnTo>
                    <a:pt x="1854" y="7806"/>
                  </a:lnTo>
                  <a:lnTo>
                    <a:pt x="2193" y="6292"/>
                  </a:lnTo>
                  <a:lnTo>
                    <a:pt x="2532" y="4752"/>
                  </a:lnTo>
                  <a:lnTo>
                    <a:pt x="2846" y="3212"/>
                  </a:lnTo>
                  <a:lnTo>
                    <a:pt x="3133" y="1672"/>
                  </a:lnTo>
                  <a:lnTo>
                    <a:pt x="3237" y="914"/>
                  </a:lnTo>
                  <a:lnTo>
                    <a:pt x="3342" y="131"/>
                  </a:lnTo>
                  <a:lnTo>
                    <a:pt x="3342" y="53"/>
                  </a:lnTo>
                  <a:lnTo>
                    <a:pt x="326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2"/>
            <p:cNvSpPr/>
            <p:nvPr/>
          </p:nvSpPr>
          <p:spPr>
            <a:xfrm>
              <a:off x="6148700" y="4473750"/>
              <a:ext cx="111625" cy="82250"/>
            </a:xfrm>
            <a:custGeom>
              <a:avLst/>
              <a:gdLst/>
              <a:ahLst/>
              <a:cxnLst/>
              <a:rect l="l" t="t" r="r" b="b"/>
              <a:pathLst>
                <a:path w="4465" h="3290" extrusionOk="0">
                  <a:moveTo>
                    <a:pt x="4021" y="1"/>
                  </a:moveTo>
                  <a:lnTo>
                    <a:pt x="3577" y="288"/>
                  </a:lnTo>
                  <a:lnTo>
                    <a:pt x="3107" y="549"/>
                  </a:lnTo>
                  <a:lnTo>
                    <a:pt x="2637" y="784"/>
                  </a:lnTo>
                  <a:lnTo>
                    <a:pt x="2115" y="967"/>
                  </a:lnTo>
                  <a:lnTo>
                    <a:pt x="1593" y="1123"/>
                  </a:lnTo>
                  <a:lnTo>
                    <a:pt x="1071" y="1228"/>
                  </a:lnTo>
                  <a:lnTo>
                    <a:pt x="549" y="1280"/>
                  </a:lnTo>
                  <a:lnTo>
                    <a:pt x="1" y="1306"/>
                  </a:lnTo>
                  <a:lnTo>
                    <a:pt x="210" y="1593"/>
                  </a:lnTo>
                  <a:lnTo>
                    <a:pt x="419" y="1854"/>
                  </a:lnTo>
                  <a:lnTo>
                    <a:pt x="653" y="2089"/>
                  </a:lnTo>
                  <a:lnTo>
                    <a:pt x="888" y="2324"/>
                  </a:lnTo>
                  <a:lnTo>
                    <a:pt x="1149" y="2533"/>
                  </a:lnTo>
                  <a:lnTo>
                    <a:pt x="1411" y="2742"/>
                  </a:lnTo>
                  <a:lnTo>
                    <a:pt x="1698" y="2898"/>
                  </a:lnTo>
                  <a:lnTo>
                    <a:pt x="2011" y="3081"/>
                  </a:lnTo>
                  <a:lnTo>
                    <a:pt x="2350" y="3186"/>
                  </a:lnTo>
                  <a:lnTo>
                    <a:pt x="2690" y="3264"/>
                  </a:lnTo>
                  <a:lnTo>
                    <a:pt x="3055" y="3290"/>
                  </a:lnTo>
                  <a:lnTo>
                    <a:pt x="3421" y="3238"/>
                  </a:lnTo>
                  <a:lnTo>
                    <a:pt x="3603" y="3212"/>
                  </a:lnTo>
                  <a:lnTo>
                    <a:pt x="3760" y="3133"/>
                  </a:lnTo>
                  <a:lnTo>
                    <a:pt x="3917" y="3055"/>
                  </a:lnTo>
                  <a:lnTo>
                    <a:pt x="4047" y="2977"/>
                  </a:lnTo>
                  <a:lnTo>
                    <a:pt x="4152" y="2872"/>
                  </a:lnTo>
                  <a:lnTo>
                    <a:pt x="4230" y="2742"/>
                  </a:lnTo>
                  <a:lnTo>
                    <a:pt x="4308" y="2611"/>
                  </a:lnTo>
                  <a:lnTo>
                    <a:pt x="4360" y="2481"/>
                  </a:lnTo>
                  <a:lnTo>
                    <a:pt x="4439" y="2194"/>
                  </a:lnTo>
                  <a:lnTo>
                    <a:pt x="4465" y="1880"/>
                  </a:lnTo>
                  <a:lnTo>
                    <a:pt x="4465" y="1567"/>
                  </a:lnTo>
                  <a:lnTo>
                    <a:pt x="4413" y="1254"/>
                  </a:lnTo>
                  <a:lnTo>
                    <a:pt x="4334" y="940"/>
                  </a:lnTo>
                  <a:lnTo>
                    <a:pt x="4256" y="627"/>
                  </a:lnTo>
                  <a:lnTo>
                    <a:pt x="4152" y="314"/>
                  </a:lnTo>
                  <a:lnTo>
                    <a:pt x="402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2"/>
            <p:cNvSpPr/>
            <p:nvPr/>
          </p:nvSpPr>
          <p:spPr>
            <a:xfrm>
              <a:off x="6198950" y="4505075"/>
              <a:ext cx="61375" cy="50925"/>
            </a:xfrm>
            <a:custGeom>
              <a:avLst/>
              <a:gdLst/>
              <a:ahLst/>
              <a:cxnLst/>
              <a:rect l="l" t="t" r="r" b="b"/>
              <a:pathLst>
                <a:path w="2455" h="2037" extrusionOk="0">
                  <a:moveTo>
                    <a:pt x="2403" y="1"/>
                  </a:moveTo>
                  <a:lnTo>
                    <a:pt x="2194" y="27"/>
                  </a:lnTo>
                  <a:lnTo>
                    <a:pt x="1985" y="27"/>
                  </a:lnTo>
                  <a:lnTo>
                    <a:pt x="1802" y="79"/>
                  </a:lnTo>
                  <a:lnTo>
                    <a:pt x="1593" y="131"/>
                  </a:lnTo>
                  <a:lnTo>
                    <a:pt x="1411" y="210"/>
                  </a:lnTo>
                  <a:lnTo>
                    <a:pt x="1228" y="288"/>
                  </a:lnTo>
                  <a:lnTo>
                    <a:pt x="1045" y="392"/>
                  </a:lnTo>
                  <a:lnTo>
                    <a:pt x="889" y="497"/>
                  </a:lnTo>
                  <a:lnTo>
                    <a:pt x="732" y="627"/>
                  </a:lnTo>
                  <a:lnTo>
                    <a:pt x="575" y="758"/>
                  </a:lnTo>
                  <a:lnTo>
                    <a:pt x="445" y="914"/>
                  </a:lnTo>
                  <a:lnTo>
                    <a:pt x="340" y="1071"/>
                  </a:lnTo>
                  <a:lnTo>
                    <a:pt x="236" y="1254"/>
                  </a:lnTo>
                  <a:lnTo>
                    <a:pt x="131" y="1437"/>
                  </a:lnTo>
                  <a:lnTo>
                    <a:pt x="53" y="1619"/>
                  </a:lnTo>
                  <a:lnTo>
                    <a:pt x="1" y="1828"/>
                  </a:lnTo>
                  <a:lnTo>
                    <a:pt x="340" y="1933"/>
                  </a:lnTo>
                  <a:lnTo>
                    <a:pt x="680" y="2011"/>
                  </a:lnTo>
                  <a:lnTo>
                    <a:pt x="1045" y="2037"/>
                  </a:lnTo>
                  <a:lnTo>
                    <a:pt x="1411" y="1985"/>
                  </a:lnTo>
                  <a:lnTo>
                    <a:pt x="1593" y="1959"/>
                  </a:lnTo>
                  <a:lnTo>
                    <a:pt x="1750" y="1880"/>
                  </a:lnTo>
                  <a:lnTo>
                    <a:pt x="1907" y="1802"/>
                  </a:lnTo>
                  <a:lnTo>
                    <a:pt x="2037" y="1724"/>
                  </a:lnTo>
                  <a:lnTo>
                    <a:pt x="2142" y="1619"/>
                  </a:lnTo>
                  <a:lnTo>
                    <a:pt x="2220" y="1489"/>
                  </a:lnTo>
                  <a:lnTo>
                    <a:pt x="2298" y="1358"/>
                  </a:lnTo>
                  <a:lnTo>
                    <a:pt x="2350" y="1228"/>
                  </a:lnTo>
                  <a:lnTo>
                    <a:pt x="2429" y="941"/>
                  </a:lnTo>
                  <a:lnTo>
                    <a:pt x="2455" y="627"/>
                  </a:lnTo>
                  <a:lnTo>
                    <a:pt x="2455" y="314"/>
                  </a:lnTo>
                  <a:lnTo>
                    <a:pt x="2403" y="1"/>
                  </a:lnTo>
                  <a:close/>
                </a:path>
              </a:pathLst>
            </a:custGeom>
            <a:solidFill>
              <a:srgbClr val="FF9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2"/>
            <p:cNvSpPr/>
            <p:nvPr/>
          </p:nvSpPr>
          <p:spPr>
            <a:xfrm>
              <a:off x="6623175" y="4205525"/>
              <a:ext cx="225850" cy="306100"/>
            </a:xfrm>
            <a:custGeom>
              <a:avLst/>
              <a:gdLst/>
              <a:ahLst/>
              <a:cxnLst/>
              <a:rect l="l" t="t" r="r" b="b"/>
              <a:pathLst>
                <a:path w="9034" h="12244" extrusionOk="0">
                  <a:moveTo>
                    <a:pt x="7101" y="0"/>
                  </a:moveTo>
                  <a:lnTo>
                    <a:pt x="6814" y="26"/>
                  </a:lnTo>
                  <a:lnTo>
                    <a:pt x="6527" y="52"/>
                  </a:lnTo>
                  <a:lnTo>
                    <a:pt x="6240" y="131"/>
                  </a:lnTo>
                  <a:lnTo>
                    <a:pt x="5953" y="235"/>
                  </a:lnTo>
                  <a:lnTo>
                    <a:pt x="5665" y="366"/>
                  </a:lnTo>
                  <a:lnTo>
                    <a:pt x="5352" y="522"/>
                  </a:lnTo>
                  <a:lnTo>
                    <a:pt x="5065" y="679"/>
                  </a:lnTo>
                  <a:lnTo>
                    <a:pt x="4778" y="888"/>
                  </a:lnTo>
                  <a:lnTo>
                    <a:pt x="4491" y="1097"/>
                  </a:lnTo>
                  <a:lnTo>
                    <a:pt x="3943" y="1567"/>
                  </a:lnTo>
                  <a:lnTo>
                    <a:pt x="3394" y="2063"/>
                  </a:lnTo>
                  <a:lnTo>
                    <a:pt x="2898" y="2585"/>
                  </a:lnTo>
                  <a:lnTo>
                    <a:pt x="2428" y="3107"/>
                  </a:lnTo>
                  <a:lnTo>
                    <a:pt x="2011" y="3577"/>
                  </a:lnTo>
                  <a:lnTo>
                    <a:pt x="1671" y="4047"/>
                  </a:lnTo>
                  <a:lnTo>
                    <a:pt x="1149" y="4725"/>
                  </a:lnTo>
                  <a:lnTo>
                    <a:pt x="966" y="4986"/>
                  </a:lnTo>
                  <a:lnTo>
                    <a:pt x="1" y="10234"/>
                  </a:lnTo>
                  <a:lnTo>
                    <a:pt x="53" y="10364"/>
                  </a:lnTo>
                  <a:lnTo>
                    <a:pt x="209" y="10651"/>
                  </a:lnTo>
                  <a:lnTo>
                    <a:pt x="418" y="10938"/>
                  </a:lnTo>
                  <a:lnTo>
                    <a:pt x="627" y="11173"/>
                  </a:lnTo>
                  <a:lnTo>
                    <a:pt x="862" y="11408"/>
                  </a:lnTo>
                  <a:lnTo>
                    <a:pt x="1097" y="11617"/>
                  </a:lnTo>
                  <a:lnTo>
                    <a:pt x="1358" y="11800"/>
                  </a:lnTo>
                  <a:lnTo>
                    <a:pt x="1645" y="11930"/>
                  </a:lnTo>
                  <a:lnTo>
                    <a:pt x="1959" y="12061"/>
                  </a:lnTo>
                  <a:lnTo>
                    <a:pt x="2246" y="12139"/>
                  </a:lnTo>
                  <a:lnTo>
                    <a:pt x="2559" y="12218"/>
                  </a:lnTo>
                  <a:lnTo>
                    <a:pt x="2872" y="12244"/>
                  </a:lnTo>
                  <a:lnTo>
                    <a:pt x="3212" y="12244"/>
                  </a:lnTo>
                  <a:lnTo>
                    <a:pt x="3525" y="12218"/>
                  </a:lnTo>
                  <a:lnTo>
                    <a:pt x="3864" y="12165"/>
                  </a:lnTo>
                  <a:lnTo>
                    <a:pt x="4177" y="12061"/>
                  </a:lnTo>
                  <a:lnTo>
                    <a:pt x="4491" y="11930"/>
                  </a:lnTo>
                  <a:lnTo>
                    <a:pt x="4778" y="11774"/>
                  </a:lnTo>
                  <a:lnTo>
                    <a:pt x="5091" y="11591"/>
                  </a:lnTo>
                  <a:lnTo>
                    <a:pt x="5378" y="11382"/>
                  </a:lnTo>
                  <a:lnTo>
                    <a:pt x="5665" y="11121"/>
                  </a:lnTo>
                  <a:lnTo>
                    <a:pt x="5953" y="10808"/>
                  </a:lnTo>
                  <a:lnTo>
                    <a:pt x="6240" y="10495"/>
                  </a:lnTo>
                  <a:lnTo>
                    <a:pt x="6527" y="10129"/>
                  </a:lnTo>
                  <a:lnTo>
                    <a:pt x="6788" y="9764"/>
                  </a:lnTo>
                  <a:lnTo>
                    <a:pt x="7049" y="9372"/>
                  </a:lnTo>
                  <a:lnTo>
                    <a:pt x="7284" y="8928"/>
                  </a:lnTo>
                  <a:lnTo>
                    <a:pt x="7519" y="8511"/>
                  </a:lnTo>
                  <a:lnTo>
                    <a:pt x="7728" y="8041"/>
                  </a:lnTo>
                  <a:lnTo>
                    <a:pt x="7937" y="7571"/>
                  </a:lnTo>
                  <a:lnTo>
                    <a:pt x="8146" y="7101"/>
                  </a:lnTo>
                  <a:lnTo>
                    <a:pt x="8302" y="6631"/>
                  </a:lnTo>
                  <a:lnTo>
                    <a:pt x="8459" y="6135"/>
                  </a:lnTo>
                  <a:lnTo>
                    <a:pt x="8615" y="5665"/>
                  </a:lnTo>
                  <a:lnTo>
                    <a:pt x="8746" y="5169"/>
                  </a:lnTo>
                  <a:lnTo>
                    <a:pt x="8850" y="4699"/>
                  </a:lnTo>
                  <a:lnTo>
                    <a:pt x="8929" y="4229"/>
                  </a:lnTo>
                  <a:lnTo>
                    <a:pt x="8981" y="3786"/>
                  </a:lnTo>
                  <a:lnTo>
                    <a:pt x="9033" y="3342"/>
                  </a:lnTo>
                  <a:lnTo>
                    <a:pt x="9033" y="2898"/>
                  </a:lnTo>
                  <a:lnTo>
                    <a:pt x="9033" y="2506"/>
                  </a:lnTo>
                  <a:lnTo>
                    <a:pt x="8981" y="2115"/>
                  </a:lnTo>
                  <a:lnTo>
                    <a:pt x="8929" y="1749"/>
                  </a:lnTo>
                  <a:lnTo>
                    <a:pt x="8824" y="1410"/>
                  </a:lnTo>
                  <a:lnTo>
                    <a:pt x="8720" y="1097"/>
                  </a:lnTo>
                  <a:lnTo>
                    <a:pt x="8563" y="836"/>
                  </a:lnTo>
                  <a:lnTo>
                    <a:pt x="8380" y="601"/>
                  </a:lnTo>
                  <a:lnTo>
                    <a:pt x="8172" y="392"/>
                  </a:lnTo>
                  <a:lnTo>
                    <a:pt x="7911" y="235"/>
                  </a:lnTo>
                  <a:lnTo>
                    <a:pt x="7650" y="105"/>
                  </a:lnTo>
                  <a:lnTo>
                    <a:pt x="7388" y="52"/>
                  </a:lnTo>
                  <a:lnTo>
                    <a:pt x="7101" y="0"/>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2"/>
            <p:cNvSpPr/>
            <p:nvPr/>
          </p:nvSpPr>
          <p:spPr>
            <a:xfrm>
              <a:off x="6667550" y="4276650"/>
              <a:ext cx="131875" cy="192550"/>
            </a:xfrm>
            <a:custGeom>
              <a:avLst/>
              <a:gdLst/>
              <a:ahLst/>
              <a:cxnLst/>
              <a:rect l="l" t="t" r="r" b="b"/>
              <a:pathLst>
                <a:path w="5275" h="7702" extrusionOk="0">
                  <a:moveTo>
                    <a:pt x="5222" y="1"/>
                  </a:moveTo>
                  <a:lnTo>
                    <a:pt x="4935" y="53"/>
                  </a:lnTo>
                  <a:lnTo>
                    <a:pt x="4648" y="105"/>
                  </a:lnTo>
                  <a:lnTo>
                    <a:pt x="4360" y="210"/>
                  </a:lnTo>
                  <a:lnTo>
                    <a:pt x="4099" y="314"/>
                  </a:lnTo>
                  <a:lnTo>
                    <a:pt x="3838" y="418"/>
                  </a:lnTo>
                  <a:lnTo>
                    <a:pt x="3577" y="575"/>
                  </a:lnTo>
                  <a:lnTo>
                    <a:pt x="3316" y="732"/>
                  </a:lnTo>
                  <a:lnTo>
                    <a:pt x="3081" y="888"/>
                  </a:lnTo>
                  <a:lnTo>
                    <a:pt x="2846" y="1097"/>
                  </a:lnTo>
                  <a:lnTo>
                    <a:pt x="2611" y="1280"/>
                  </a:lnTo>
                  <a:lnTo>
                    <a:pt x="2168" y="1724"/>
                  </a:lnTo>
                  <a:lnTo>
                    <a:pt x="1776" y="2220"/>
                  </a:lnTo>
                  <a:lnTo>
                    <a:pt x="1410" y="2742"/>
                  </a:lnTo>
                  <a:lnTo>
                    <a:pt x="1097" y="3290"/>
                  </a:lnTo>
                  <a:lnTo>
                    <a:pt x="810" y="3864"/>
                  </a:lnTo>
                  <a:lnTo>
                    <a:pt x="549" y="4465"/>
                  </a:lnTo>
                  <a:lnTo>
                    <a:pt x="366" y="5065"/>
                  </a:lnTo>
                  <a:lnTo>
                    <a:pt x="210" y="5666"/>
                  </a:lnTo>
                  <a:lnTo>
                    <a:pt x="79" y="6266"/>
                  </a:lnTo>
                  <a:lnTo>
                    <a:pt x="27" y="6840"/>
                  </a:lnTo>
                  <a:lnTo>
                    <a:pt x="27" y="7415"/>
                  </a:lnTo>
                  <a:lnTo>
                    <a:pt x="27" y="7467"/>
                  </a:lnTo>
                  <a:lnTo>
                    <a:pt x="1" y="7545"/>
                  </a:lnTo>
                  <a:lnTo>
                    <a:pt x="27" y="7597"/>
                  </a:lnTo>
                  <a:lnTo>
                    <a:pt x="79" y="7650"/>
                  </a:lnTo>
                  <a:lnTo>
                    <a:pt x="157" y="7702"/>
                  </a:lnTo>
                  <a:lnTo>
                    <a:pt x="236" y="7702"/>
                  </a:lnTo>
                  <a:lnTo>
                    <a:pt x="288" y="7676"/>
                  </a:lnTo>
                  <a:lnTo>
                    <a:pt x="366" y="7650"/>
                  </a:lnTo>
                  <a:lnTo>
                    <a:pt x="418" y="7597"/>
                  </a:lnTo>
                  <a:lnTo>
                    <a:pt x="627" y="7101"/>
                  </a:lnTo>
                  <a:lnTo>
                    <a:pt x="888" y="6632"/>
                  </a:lnTo>
                  <a:lnTo>
                    <a:pt x="1149" y="6188"/>
                  </a:lnTo>
                  <a:lnTo>
                    <a:pt x="1463" y="5744"/>
                  </a:lnTo>
                  <a:lnTo>
                    <a:pt x="1672" y="5509"/>
                  </a:lnTo>
                  <a:lnTo>
                    <a:pt x="1906" y="5300"/>
                  </a:lnTo>
                  <a:lnTo>
                    <a:pt x="2168" y="5144"/>
                  </a:lnTo>
                  <a:lnTo>
                    <a:pt x="2455" y="5013"/>
                  </a:lnTo>
                  <a:lnTo>
                    <a:pt x="2742" y="4935"/>
                  </a:lnTo>
                  <a:lnTo>
                    <a:pt x="3055" y="4909"/>
                  </a:lnTo>
                  <a:lnTo>
                    <a:pt x="3368" y="4909"/>
                  </a:lnTo>
                  <a:lnTo>
                    <a:pt x="3682" y="4987"/>
                  </a:lnTo>
                  <a:lnTo>
                    <a:pt x="3734" y="4987"/>
                  </a:lnTo>
                  <a:lnTo>
                    <a:pt x="3760" y="4935"/>
                  </a:lnTo>
                  <a:lnTo>
                    <a:pt x="3760" y="4909"/>
                  </a:lnTo>
                  <a:lnTo>
                    <a:pt x="3734" y="4856"/>
                  </a:lnTo>
                  <a:lnTo>
                    <a:pt x="3525" y="4726"/>
                  </a:lnTo>
                  <a:lnTo>
                    <a:pt x="3316" y="4621"/>
                  </a:lnTo>
                  <a:lnTo>
                    <a:pt x="3107" y="4543"/>
                  </a:lnTo>
                  <a:lnTo>
                    <a:pt x="2925" y="4491"/>
                  </a:lnTo>
                  <a:lnTo>
                    <a:pt x="2742" y="4465"/>
                  </a:lnTo>
                  <a:lnTo>
                    <a:pt x="2533" y="4465"/>
                  </a:lnTo>
                  <a:lnTo>
                    <a:pt x="2376" y="4491"/>
                  </a:lnTo>
                  <a:lnTo>
                    <a:pt x="2194" y="4517"/>
                  </a:lnTo>
                  <a:lnTo>
                    <a:pt x="2037" y="4595"/>
                  </a:lnTo>
                  <a:lnTo>
                    <a:pt x="1854" y="4674"/>
                  </a:lnTo>
                  <a:lnTo>
                    <a:pt x="1698" y="4752"/>
                  </a:lnTo>
                  <a:lnTo>
                    <a:pt x="1567" y="4856"/>
                  </a:lnTo>
                  <a:lnTo>
                    <a:pt x="1280" y="5117"/>
                  </a:lnTo>
                  <a:lnTo>
                    <a:pt x="1019" y="5431"/>
                  </a:lnTo>
                  <a:lnTo>
                    <a:pt x="1332" y="4595"/>
                  </a:lnTo>
                  <a:lnTo>
                    <a:pt x="1698" y="3786"/>
                  </a:lnTo>
                  <a:lnTo>
                    <a:pt x="1880" y="3394"/>
                  </a:lnTo>
                  <a:lnTo>
                    <a:pt x="2089" y="3029"/>
                  </a:lnTo>
                  <a:lnTo>
                    <a:pt x="2324" y="2637"/>
                  </a:lnTo>
                  <a:lnTo>
                    <a:pt x="2559" y="2298"/>
                  </a:lnTo>
                  <a:lnTo>
                    <a:pt x="2820" y="1959"/>
                  </a:lnTo>
                  <a:lnTo>
                    <a:pt x="3107" y="1619"/>
                  </a:lnTo>
                  <a:lnTo>
                    <a:pt x="3394" y="1306"/>
                  </a:lnTo>
                  <a:lnTo>
                    <a:pt x="3734" y="1019"/>
                  </a:lnTo>
                  <a:lnTo>
                    <a:pt x="4073" y="758"/>
                  </a:lnTo>
                  <a:lnTo>
                    <a:pt x="4413" y="497"/>
                  </a:lnTo>
                  <a:lnTo>
                    <a:pt x="4804" y="288"/>
                  </a:lnTo>
                  <a:lnTo>
                    <a:pt x="5222" y="79"/>
                  </a:lnTo>
                  <a:lnTo>
                    <a:pt x="5248" y="53"/>
                  </a:lnTo>
                  <a:lnTo>
                    <a:pt x="5274" y="27"/>
                  </a:lnTo>
                  <a:lnTo>
                    <a:pt x="524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2"/>
            <p:cNvSpPr/>
            <p:nvPr/>
          </p:nvSpPr>
          <p:spPr>
            <a:xfrm>
              <a:off x="6133050" y="4817050"/>
              <a:ext cx="658525" cy="636350"/>
            </a:xfrm>
            <a:custGeom>
              <a:avLst/>
              <a:gdLst/>
              <a:ahLst/>
              <a:cxnLst/>
              <a:rect l="l" t="t" r="r" b="b"/>
              <a:pathLst>
                <a:path w="26341" h="25454" extrusionOk="0">
                  <a:moveTo>
                    <a:pt x="22451" y="0"/>
                  </a:moveTo>
                  <a:lnTo>
                    <a:pt x="6866" y="13941"/>
                  </a:lnTo>
                  <a:lnTo>
                    <a:pt x="4595" y="3081"/>
                  </a:lnTo>
                  <a:lnTo>
                    <a:pt x="2585" y="6292"/>
                  </a:lnTo>
                  <a:lnTo>
                    <a:pt x="0" y="22686"/>
                  </a:lnTo>
                  <a:lnTo>
                    <a:pt x="0" y="22686"/>
                  </a:lnTo>
                  <a:lnTo>
                    <a:pt x="6422" y="16081"/>
                  </a:lnTo>
                  <a:lnTo>
                    <a:pt x="11043" y="25427"/>
                  </a:lnTo>
                  <a:lnTo>
                    <a:pt x="11043" y="25453"/>
                  </a:lnTo>
                  <a:lnTo>
                    <a:pt x="11095" y="25453"/>
                  </a:lnTo>
                  <a:lnTo>
                    <a:pt x="11226" y="25349"/>
                  </a:lnTo>
                  <a:lnTo>
                    <a:pt x="11435" y="25140"/>
                  </a:lnTo>
                  <a:lnTo>
                    <a:pt x="11722" y="24801"/>
                  </a:lnTo>
                  <a:lnTo>
                    <a:pt x="12479" y="23835"/>
                  </a:lnTo>
                  <a:lnTo>
                    <a:pt x="13471" y="22555"/>
                  </a:lnTo>
                  <a:lnTo>
                    <a:pt x="14619" y="20963"/>
                  </a:lnTo>
                  <a:lnTo>
                    <a:pt x="15925" y="19188"/>
                  </a:lnTo>
                  <a:lnTo>
                    <a:pt x="18718" y="15272"/>
                  </a:lnTo>
                  <a:lnTo>
                    <a:pt x="21537" y="11304"/>
                  </a:lnTo>
                  <a:lnTo>
                    <a:pt x="23965" y="7806"/>
                  </a:lnTo>
                  <a:lnTo>
                    <a:pt x="26341" y="4360"/>
                  </a:lnTo>
                  <a:lnTo>
                    <a:pt x="224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2"/>
            <p:cNvSpPr/>
            <p:nvPr/>
          </p:nvSpPr>
          <p:spPr>
            <a:xfrm>
              <a:off x="6125875" y="4953450"/>
              <a:ext cx="652000" cy="523425"/>
            </a:xfrm>
            <a:custGeom>
              <a:avLst/>
              <a:gdLst/>
              <a:ahLst/>
              <a:cxnLst/>
              <a:rect l="l" t="t" r="r" b="b"/>
              <a:pathLst>
                <a:path w="26080" h="20937" extrusionOk="0">
                  <a:moveTo>
                    <a:pt x="25949" y="0"/>
                  </a:moveTo>
                  <a:lnTo>
                    <a:pt x="25897" y="52"/>
                  </a:lnTo>
                  <a:lnTo>
                    <a:pt x="22895" y="4073"/>
                  </a:lnTo>
                  <a:lnTo>
                    <a:pt x="18483" y="9868"/>
                  </a:lnTo>
                  <a:lnTo>
                    <a:pt x="14149" y="15664"/>
                  </a:lnTo>
                  <a:lnTo>
                    <a:pt x="12452" y="17987"/>
                  </a:lnTo>
                  <a:lnTo>
                    <a:pt x="11304" y="19606"/>
                  </a:lnTo>
                  <a:lnTo>
                    <a:pt x="11069" y="19110"/>
                  </a:lnTo>
                  <a:lnTo>
                    <a:pt x="10625" y="18144"/>
                  </a:lnTo>
                  <a:lnTo>
                    <a:pt x="9294" y="15481"/>
                  </a:lnTo>
                  <a:lnTo>
                    <a:pt x="8537" y="14019"/>
                  </a:lnTo>
                  <a:lnTo>
                    <a:pt x="7806" y="12635"/>
                  </a:lnTo>
                  <a:lnTo>
                    <a:pt x="7179" y="11487"/>
                  </a:lnTo>
                  <a:lnTo>
                    <a:pt x="6709" y="10704"/>
                  </a:lnTo>
                  <a:lnTo>
                    <a:pt x="6631" y="10756"/>
                  </a:lnTo>
                  <a:lnTo>
                    <a:pt x="6448" y="10912"/>
                  </a:lnTo>
                  <a:lnTo>
                    <a:pt x="5769" y="11513"/>
                  </a:lnTo>
                  <a:lnTo>
                    <a:pt x="3785" y="13419"/>
                  </a:lnTo>
                  <a:lnTo>
                    <a:pt x="1749" y="15403"/>
                  </a:lnTo>
                  <a:lnTo>
                    <a:pt x="705" y="16421"/>
                  </a:lnTo>
                  <a:lnTo>
                    <a:pt x="731" y="15873"/>
                  </a:lnTo>
                  <a:lnTo>
                    <a:pt x="783" y="15194"/>
                  </a:lnTo>
                  <a:lnTo>
                    <a:pt x="888" y="14358"/>
                  </a:lnTo>
                  <a:lnTo>
                    <a:pt x="1018" y="13445"/>
                  </a:lnTo>
                  <a:lnTo>
                    <a:pt x="1358" y="11330"/>
                  </a:lnTo>
                  <a:lnTo>
                    <a:pt x="1749" y="9033"/>
                  </a:lnTo>
                  <a:lnTo>
                    <a:pt x="2167" y="6683"/>
                  </a:lnTo>
                  <a:lnTo>
                    <a:pt x="2532" y="4464"/>
                  </a:lnTo>
                  <a:lnTo>
                    <a:pt x="2689" y="3446"/>
                  </a:lnTo>
                  <a:lnTo>
                    <a:pt x="2793" y="2506"/>
                  </a:lnTo>
                  <a:lnTo>
                    <a:pt x="2898" y="1697"/>
                  </a:lnTo>
                  <a:lnTo>
                    <a:pt x="2950" y="992"/>
                  </a:lnTo>
                  <a:lnTo>
                    <a:pt x="2950" y="940"/>
                  </a:lnTo>
                  <a:lnTo>
                    <a:pt x="2924" y="914"/>
                  </a:lnTo>
                  <a:lnTo>
                    <a:pt x="2846" y="914"/>
                  </a:lnTo>
                  <a:lnTo>
                    <a:pt x="2793" y="940"/>
                  </a:lnTo>
                  <a:lnTo>
                    <a:pt x="2767" y="966"/>
                  </a:lnTo>
                  <a:lnTo>
                    <a:pt x="2767" y="992"/>
                  </a:lnTo>
                  <a:lnTo>
                    <a:pt x="2585" y="1697"/>
                  </a:lnTo>
                  <a:lnTo>
                    <a:pt x="2376" y="2585"/>
                  </a:lnTo>
                  <a:lnTo>
                    <a:pt x="1906" y="4699"/>
                  </a:lnTo>
                  <a:lnTo>
                    <a:pt x="1436" y="7153"/>
                  </a:lnTo>
                  <a:lnTo>
                    <a:pt x="966" y="9738"/>
                  </a:lnTo>
                  <a:lnTo>
                    <a:pt x="548" y="12322"/>
                  </a:lnTo>
                  <a:lnTo>
                    <a:pt x="366" y="13549"/>
                  </a:lnTo>
                  <a:lnTo>
                    <a:pt x="235" y="14698"/>
                  </a:lnTo>
                  <a:lnTo>
                    <a:pt x="105" y="15742"/>
                  </a:lnTo>
                  <a:lnTo>
                    <a:pt x="26" y="16656"/>
                  </a:lnTo>
                  <a:lnTo>
                    <a:pt x="0" y="17413"/>
                  </a:lnTo>
                  <a:lnTo>
                    <a:pt x="0" y="18013"/>
                  </a:lnTo>
                  <a:lnTo>
                    <a:pt x="26" y="18039"/>
                  </a:lnTo>
                  <a:lnTo>
                    <a:pt x="78" y="18013"/>
                  </a:lnTo>
                  <a:lnTo>
                    <a:pt x="261" y="17883"/>
                  </a:lnTo>
                  <a:lnTo>
                    <a:pt x="548" y="17622"/>
                  </a:lnTo>
                  <a:lnTo>
                    <a:pt x="940" y="17256"/>
                  </a:lnTo>
                  <a:lnTo>
                    <a:pt x="1880" y="16290"/>
                  </a:lnTo>
                  <a:lnTo>
                    <a:pt x="3002" y="15115"/>
                  </a:lnTo>
                  <a:lnTo>
                    <a:pt x="4177" y="13862"/>
                  </a:lnTo>
                  <a:lnTo>
                    <a:pt x="5247" y="12662"/>
                  </a:lnTo>
                  <a:lnTo>
                    <a:pt x="6135" y="11670"/>
                  </a:lnTo>
                  <a:lnTo>
                    <a:pt x="6709" y="10991"/>
                  </a:lnTo>
                  <a:lnTo>
                    <a:pt x="7231" y="12270"/>
                  </a:lnTo>
                  <a:lnTo>
                    <a:pt x="7780" y="13523"/>
                  </a:lnTo>
                  <a:lnTo>
                    <a:pt x="8354" y="14776"/>
                  </a:lnTo>
                  <a:lnTo>
                    <a:pt x="8928" y="16029"/>
                  </a:lnTo>
                  <a:lnTo>
                    <a:pt x="9529" y="17256"/>
                  </a:lnTo>
                  <a:lnTo>
                    <a:pt x="10155" y="18483"/>
                  </a:lnTo>
                  <a:lnTo>
                    <a:pt x="10782" y="19710"/>
                  </a:lnTo>
                  <a:lnTo>
                    <a:pt x="11434" y="20937"/>
                  </a:lnTo>
                  <a:lnTo>
                    <a:pt x="11617" y="20754"/>
                  </a:lnTo>
                  <a:lnTo>
                    <a:pt x="12035" y="20206"/>
                  </a:lnTo>
                  <a:lnTo>
                    <a:pt x="13549" y="18222"/>
                  </a:lnTo>
                  <a:lnTo>
                    <a:pt x="15663" y="15350"/>
                  </a:lnTo>
                  <a:lnTo>
                    <a:pt x="18144" y="11931"/>
                  </a:lnTo>
                  <a:lnTo>
                    <a:pt x="20676" y="8354"/>
                  </a:lnTo>
                  <a:lnTo>
                    <a:pt x="21903" y="6605"/>
                  </a:lnTo>
                  <a:lnTo>
                    <a:pt x="23025" y="4960"/>
                  </a:lnTo>
                  <a:lnTo>
                    <a:pt x="24043" y="3446"/>
                  </a:lnTo>
                  <a:lnTo>
                    <a:pt x="24931" y="2089"/>
                  </a:lnTo>
                  <a:lnTo>
                    <a:pt x="25610" y="992"/>
                  </a:lnTo>
                  <a:lnTo>
                    <a:pt x="25871" y="522"/>
                  </a:lnTo>
                  <a:lnTo>
                    <a:pt x="26054" y="157"/>
                  </a:lnTo>
                  <a:lnTo>
                    <a:pt x="26080" y="79"/>
                  </a:lnTo>
                  <a:lnTo>
                    <a:pt x="26027" y="26"/>
                  </a:lnTo>
                  <a:lnTo>
                    <a:pt x="259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8" name="Google Shape;3808;p52"/>
          <p:cNvGrpSpPr/>
          <p:nvPr/>
        </p:nvGrpSpPr>
        <p:grpSpPr>
          <a:xfrm>
            <a:off x="2383725" y="1255713"/>
            <a:ext cx="1329450" cy="1762150"/>
            <a:chOff x="666550" y="3631850"/>
            <a:chExt cx="1329450" cy="1762150"/>
          </a:xfrm>
        </p:grpSpPr>
        <p:sp>
          <p:nvSpPr>
            <p:cNvPr id="3809" name="Google Shape;3809;p52"/>
            <p:cNvSpPr/>
            <p:nvPr/>
          </p:nvSpPr>
          <p:spPr>
            <a:xfrm>
              <a:off x="666550" y="3795650"/>
              <a:ext cx="1329450" cy="1330125"/>
            </a:xfrm>
            <a:custGeom>
              <a:avLst/>
              <a:gdLst/>
              <a:ahLst/>
              <a:cxnLst/>
              <a:rect l="l" t="t" r="r" b="b"/>
              <a:pathLst>
                <a:path w="53178" h="53205" extrusionOk="0">
                  <a:moveTo>
                    <a:pt x="26602" y="1"/>
                  </a:moveTo>
                  <a:lnTo>
                    <a:pt x="25322" y="53"/>
                  </a:lnTo>
                  <a:lnTo>
                    <a:pt x="24043" y="131"/>
                  </a:lnTo>
                  <a:lnTo>
                    <a:pt x="22764" y="288"/>
                  </a:lnTo>
                  <a:lnTo>
                    <a:pt x="21511" y="497"/>
                  </a:lnTo>
                  <a:lnTo>
                    <a:pt x="20258" y="784"/>
                  </a:lnTo>
                  <a:lnTo>
                    <a:pt x="19031" y="1097"/>
                  </a:lnTo>
                  <a:lnTo>
                    <a:pt x="18404" y="1306"/>
                  </a:lnTo>
                  <a:lnTo>
                    <a:pt x="17804" y="1515"/>
                  </a:lnTo>
                  <a:lnTo>
                    <a:pt x="17177" y="1724"/>
                  </a:lnTo>
                  <a:lnTo>
                    <a:pt x="16577" y="1959"/>
                  </a:lnTo>
                  <a:lnTo>
                    <a:pt x="15977" y="2220"/>
                  </a:lnTo>
                  <a:lnTo>
                    <a:pt x="15402" y="2481"/>
                  </a:lnTo>
                  <a:lnTo>
                    <a:pt x="14802" y="2768"/>
                  </a:lnTo>
                  <a:lnTo>
                    <a:pt x="14228" y="3055"/>
                  </a:lnTo>
                  <a:lnTo>
                    <a:pt x="13653" y="3368"/>
                  </a:lnTo>
                  <a:lnTo>
                    <a:pt x="13079" y="3682"/>
                  </a:lnTo>
                  <a:lnTo>
                    <a:pt x="12531" y="4047"/>
                  </a:lnTo>
                  <a:lnTo>
                    <a:pt x="11956" y="4387"/>
                  </a:lnTo>
                  <a:lnTo>
                    <a:pt x="11408" y="4778"/>
                  </a:lnTo>
                  <a:lnTo>
                    <a:pt x="10860" y="5144"/>
                  </a:lnTo>
                  <a:lnTo>
                    <a:pt x="10338" y="5561"/>
                  </a:lnTo>
                  <a:lnTo>
                    <a:pt x="9816" y="5979"/>
                  </a:lnTo>
                  <a:lnTo>
                    <a:pt x="9294" y="6397"/>
                  </a:lnTo>
                  <a:lnTo>
                    <a:pt x="8771" y="6867"/>
                  </a:lnTo>
                  <a:lnTo>
                    <a:pt x="8275" y="7310"/>
                  </a:lnTo>
                  <a:lnTo>
                    <a:pt x="7779" y="7806"/>
                  </a:lnTo>
                  <a:lnTo>
                    <a:pt x="7310" y="8302"/>
                  </a:lnTo>
                  <a:lnTo>
                    <a:pt x="6840" y="8798"/>
                  </a:lnTo>
                  <a:lnTo>
                    <a:pt x="6396" y="9294"/>
                  </a:lnTo>
                  <a:lnTo>
                    <a:pt x="5952" y="9817"/>
                  </a:lnTo>
                  <a:lnTo>
                    <a:pt x="5534" y="10339"/>
                  </a:lnTo>
                  <a:lnTo>
                    <a:pt x="5143" y="10887"/>
                  </a:lnTo>
                  <a:lnTo>
                    <a:pt x="4751" y="11435"/>
                  </a:lnTo>
                  <a:lnTo>
                    <a:pt x="4386" y="11983"/>
                  </a:lnTo>
                  <a:lnTo>
                    <a:pt x="4020" y="12532"/>
                  </a:lnTo>
                  <a:lnTo>
                    <a:pt x="3681" y="13080"/>
                  </a:lnTo>
                  <a:lnTo>
                    <a:pt x="3368" y="13654"/>
                  </a:lnTo>
                  <a:lnTo>
                    <a:pt x="3054" y="14228"/>
                  </a:lnTo>
                  <a:lnTo>
                    <a:pt x="2741" y="14829"/>
                  </a:lnTo>
                  <a:lnTo>
                    <a:pt x="2454" y="15403"/>
                  </a:lnTo>
                  <a:lnTo>
                    <a:pt x="2193" y="16004"/>
                  </a:lnTo>
                  <a:lnTo>
                    <a:pt x="1958" y="16604"/>
                  </a:lnTo>
                  <a:lnTo>
                    <a:pt x="1723" y="17204"/>
                  </a:lnTo>
                  <a:lnTo>
                    <a:pt x="1488" y="17805"/>
                  </a:lnTo>
                  <a:lnTo>
                    <a:pt x="1279" y="18405"/>
                  </a:lnTo>
                  <a:lnTo>
                    <a:pt x="1096" y="19032"/>
                  </a:lnTo>
                  <a:lnTo>
                    <a:pt x="757" y="20285"/>
                  </a:lnTo>
                  <a:lnTo>
                    <a:pt x="496" y="21538"/>
                  </a:lnTo>
                  <a:lnTo>
                    <a:pt x="287" y="22791"/>
                  </a:lnTo>
                  <a:lnTo>
                    <a:pt x="131" y="24044"/>
                  </a:lnTo>
                  <a:lnTo>
                    <a:pt x="26" y="25323"/>
                  </a:lnTo>
                  <a:lnTo>
                    <a:pt x="0" y="26603"/>
                  </a:lnTo>
                  <a:lnTo>
                    <a:pt x="26" y="27882"/>
                  </a:lnTo>
                  <a:lnTo>
                    <a:pt x="131" y="29161"/>
                  </a:lnTo>
                  <a:lnTo>
                    <a:pt x="287" y="30414"/>
                  </a:lnTo>
                  <a:lnTo>
                    <a:pt x="496" y="31693"/>
                  </a:lnTo>
                  <a:lnTo>
                    <a:pt x="757" y="32946"/>
                  </a:lnTo>
                  <a:lnTo>
                    <a:pt x="1096" y="34173"/>
                  </a:lnTo>
                  <a:lnTo>
                    <a:pt x="1279" y="34800"/>
                  </a:lnTo>
                  <a:lnTo>
                    <a:pt x="1488" y="35400"/>
                  </a:lnTo>
                  <a:lnTo>
                    <a:pt x="1723" y="36001"/>
                  </a:lnTo>
                  <a:lnTo>
                    <a:pt x="1958" y="36601"/>
                  </a:lnTo>
                  <a:lnTo>
                    <a:pt x="2193" y="37201"/>
                  </a:lnTo>
                  <a:lnTo>
                    <a:pt x="2454" y="37802"/>
                  </a:lnTo>
                  <a:lnTo>
                    <a:pt x="2741" y="38376"/>
                  </a:lnTo>
                  <a:lnTo>
                    <a:pt x="3054" y="38977"/>
                  </a:lnTo>
                  <a:lnTo>
                    <a:pt x="3368" y="39551"/>
                  </a:lnTo>
                  <a:lnTo>
                    <a:pt x="3681" y="40125"/>
                  </a:lnTo>
                  <a:lnTo>
                    <a:pt x="4020" y="40673"/>
                  </a:lnTo>
                  <a:lnTo>
                    <a:pt x="4386" y="41248"/>
                  </a:lnTo>
                  <a:lnTo>
                    <a:pt x="4751" y="41796"/>
                  </a:lnTo>
                  <a:lnTo>
                    <a:pt x="5143" y="42318"/>
                  </a:lnTo>
                  <a:lnTo>
                    <a:pt x="5534" y="42866"/>
                  </a:lnTo>
                  <a:lnTo>
                    <a:pt x="5952" y="43388"/>
                  </a:lnTo>
                  <a:lnTo>
                    <a:pt x="6396" y="43911"/>
                  </a:lnTo>
                  <a:lnTo>
                    <a:pt x="6840" y="44407"/>
                  </a:lnTo>
                  <a:lnTo>
                    <a:pt x="7310" y="44903"/>
                  </a:lnTo>
                  <a:lnTo>
                    <a:pt x="7779" y="45399"/>
                  </a:lnTo>
                  <a:lnTo>
                    <a:pt x="8275" y="45895"/>
                  </a:lnTo>
                  <a:lnTo>
                    <a:pt x="8771" y="46338"/>
                  </a:lnTo>
                  <a:lnTo>
                    <a:pt x="9294" y="46808"/>
                  </a:lnTo>
                  <a:lnTo>
                    <a:pt x="9816" y="47226"/>
                  </a:lnTo>
                  <a:lnTo>
                    <a:pt x="10338" y="47644"/>
                  </a:lnTo>
                  <a:lnTo>
                    <a:pt x="10860" y="48061"/>
                  </a:lnTo>
                  <a:lnTo>
                    <a:pt x="11408" y="48453"/>
                  </a:lnTo>
                  <a:lnTo>
                    <a:pt x="11956" y="48818"/>
                  </a:lnTo>
                  <a:lnTo>
                    <a:pt x="12531" y="49184"/>
                  </a:lnTo>
                  <a:lnTo>
                    <a:pt x="13079" y="49523"/>
                  </a:lnTo>
                  <a:lnTo>
                    <a:pt x="13653" y="49837"/>
                  </a:lnTo>
                  <a:lnTo>
                    <a:pt x="14228" y="50150"/>
                  </a:lnTo>
                  <a:lnTo>
                    <a:pt x="14802" y="50437"/>
                  </a:lnTo>
                  <a:lnTo>
                    <a:pt x="15402" y="50724"/>
                  </a:lnTo>
                  <a:lnTo>
                    <a:pt x="15977" y="50985"/>
                  </a:lnTo>
                  <a:lnTo>
                    <a:pt x="16577" y="51246"/>
                  </a:lnTo>
                  <a:lnTo>
                    <a:pt x="17177" y="51481"/>
                  </a:lnTo>
                  <a:lnTo>
                    <a:pt x="17804" y="51716"/>
                  </a:lnTo>
                  <a:lnTo>
                    <a:pt x="18404" y="51899"/>
                  </a:lnTo>
                  <a:lnTo>
                    <a:pt x="19031" y="52108"/>
                  </a:lnTo>
                  <a:lnTo>
                    <a:pt x="20258" y="52447"/>
                  </a:lnTo>
                  <a:lnTo>
                    <a:pt x="21511" y="52708"/>
                  </a:lnTo>
                  <a:lnTo>
                    <a:pt x="22764" y="52917"/>
                  </a:lnTo>
                  <a:lnTo>
                    <a:pt x="24043" y="53074"/>
                  </a:lnTo>
                  <a:lnTo>
                    <a:pt x="25322" y="53152"/>
                  </a:lnTo>
                  <a:lnTo>
                    <a:pt x="26602" y="53204"/>
                  </a:lnTo>
                  <a:lnTo>
                    <a:pt x="27881" y="53152"/>
                  </a:lnTo>
                  <a:lnTo>
                    <a:pt x="29134" y="53074"/>
                  </a:lnTo>
                  <a:lnTo>
                    <a:pt x="30413" y="52917"/>
                  </a:lnTo>
                  <a:lnTo>
                    <a:pt x="31666" y="52708"/>
                  </a:lnTo>
                  <a:lnTo>
                    <a:pt x="32919" y="52447"/>
                  </a:lnTo>
                  <a:lnTo>
                    <a:pt x="34172" y="52108"/>
                  </a:lnTo>
                  <a:lnTo>
                    <a:pt x="34773" y="51899"/>
                  </a:lnTo>
                  <a:lnTo>
                    <a:pt x="35399" y="51716"/>
                  </a:lnTo>
                  <a:lnTo>
                    <a:pt x="36000" y="51481"/>
                  </a:lnTo>
                  <a:lnTo>
                    <a:pt x="36600" y="51246"/>
                  </a:lnTo>
                  <a:lnTo>
                    <a:pt x="37200" y="50985"/>
                  </a:lnTo>
                  <a:lnTo>
                    <a:pt x="37801" y="50724"/>
                  </a:lnTo>
                  <a:lnTo>
                    <a:pt x="38375" y="50437"/>
                  </a:lnTo>
                  <a:lnTo>
                    <a:pt x="38950" y="50150"/>
                  </a:lnTo>
                  <a:lnTo>
                    <a:pt x="39524" y="49837"/>
                  </a:lnTo>
                  <a:lnTo>
                    <a:pt x="40098" y="49523"/>
                  </a:lnTo>
                  <a:lnTo>
                    <a:pt x="40672" y="49184"/>
                  </a:lnTo>
                  <a:lnTo>
                    <a:pt x="41221" y="48818"/>
                  </a:lnTo>
                  <a:lnTo>
                    <a:pt x="41769" y="48453"/>
                  </a:lnTo>
                  <a:lnTo>
                    <a:pt x="42317" y="48061"/>
                  </a:lnTo>
                  <a:lnTo>
                    <a:pt x="42839" y="47644"/>
                  </a:lnTo>
                  <a:lnTo>
                    <a:pt x="43387" y="47226"/>
                  </a:lnTo>
                  <a:lnTo>
                    <a:pt x="43883" y="46808"/>
                  </a:lnTo>
                  <a:lnTo>
                    <a:pt x="44406" y="46338"/>
                  </a:lnTo>
                  <a:lnTo>
                    <a:pt x="44902" y="45895"/>
                  </a:lnTo>
                  <a:lnTo>
                    <a:pt x="45398" y="45399"/>
                  </a:lnTo>
                  <a:lnTo>
                    <a:pt x="45868" y="44903"/>
                  </a:lnTo>
                  <a:lnTo>
                    <a:pt x="46337" y="44407"/>
                  </a:lnTo>
                  <a:lnTo>
                    <a:pt x="46781" y="43911"/>
                  </a:lnTo>
                  <a:lnTo>
                    <a:pt x="47225" y="43388"/>
                  </a:lnTo>
                  <a:lnTo>
                    <a:pt x="47643" y="42866"/>
                  </a:lnTo>
                  <a:lnTo>
                    <a:pt x="48034" y="42318"/>
                  </a:lnTo>
                  <a:lnTo>
                    <a:pt x="48426" y="41796"/>
                  </a:lnTo>
                  <a:lnTo>
                    <a:pt x="48791" y="41248"/>
                  </a:lnTo>
                  <a:lnTo>
                    <a:pt x="49157" y="40673"/>
                  </a:lnTo>
                  <a:lnTo>
                    <a:pt x="49496" y="40125"/>
                  </a:lnTo>
                  <a:lnTo>
                    <a:pt x="49836" y="39551"/>
                  </a:lnTo>
                  <a:lnTo>
                    <a:pt x="50149" y="38977"/>
                  </a:lnTo>
                  <a:lnTo>
                    <a:pt x="50436" y="38376"/>
                  </a:lnTo>
                  <a:lnTo>
                    <a:pt x="50723" y="37802"/>
                  </a:lnTo>
                  <a:lnTo>
                    <a:pt x="50984" y="37201"/>
                  </a:lnTo>
                  <a:lnTo>
                    <a:pt x="51245" y="36601"/>
                  </a:lnTo>
                  <a:lnTo>
                    <a:pt x="51480" y="36001"/>
                  </a:lnTo>
                  <a:lnTo>
                    <a:pt x="51689" y="35400"/>
                  </a:lnTo>
                  <a:lnTo>
                    <a:pt x="51898" y="34800"/>
                  </a:lnTo>
                  <a:lnTo>
                    <a:pt x="52081" y="34173"/>
                  </a:lnTo>
                  <a:lnTo>
                    <a:pt x="52420" y="32946"/>
                  </a:lnTo>
                  <a:lnTo>
                    <a:pt x="52707" y="31693"/>
                  </a:lnTo>
                  <a:lnTo>
                    <a:pt x="52916" y="30414"/>
                  </a:lnTo>
                  <a:lnTo>
                    <a:pt x="53073" y="29161"/>
                  </a:lnTo>
                  <a:lnTo>
                    <a:pt x="53151" y="27882"/>
                  </a:lnTo>
                  <a:lnTo>
                    <a:pt x="53177" y="26603"/>
                  </a:lnTo>
                  <a:lnTo>
                    <a:pt x="53151" y="25323"/>
                  </a:lnTo>
                  <a:lnTo>
                    <a:pt x="53073" y="24044"/>
                  </a:lnTo>
                  <a:lnTo>
                    <a:pt x="52916" y="22791"/>
                  </a:lnTo>
                  <a:lnTo>
                    <a:pt x="52707" y="21538"/>
                  </a:lnTo>
                  <a:lnTo>
                    <a:pt x="52420" y="20285"/>
                  </a:lnTo>
                  <a:lnTo>
                    <a:pt x="52081" y="19032"/>
                  </a:lnTo>
                  <a:lnTo>
                    <a:pt x="51898" y="18405"/>
                  </a:lnTo>
                  <a:lnTo>
                    <a:pt x="51689" y="17805"/>
                  </a:lnTo>
                  <a:lnTo>
                    <a:pt x="51480" y="17204"/>
                  </a:lnTo>
                  <a:lnTo>
                    <a:pt x="51245" y="16604"/>
                  </a:lnTo>
                  <a:lnTo>
                    <a:pt x="50984" y="16004"/>
                  </a:lnTo>
                  <a:lnTo>
                    <a:pt x="50723" y="15403"/>
                  </a:lnTo>
                  <a:lnTo>
                    <a:pt x="50436" y="14829"/>
                  </a:lnTo>
                  <a:lnTo>
                    <a:pt x="50149" y="14228"/>
                  </a:lnTo>
                  <a:lnTo>
                    <a:pt x="49836" y="13654"/>
                  </a:lnTo>
                  <a:lnTo>
                    <a:pt x="49496" y="13080"/>
                  </a:lnTo>
                  <a:lnTo>
                    <a:pt x="49157" y="12532"/>
                  </a:lnTo>
                  <a:lnTo>
                    <a:pt x="48791" y="11983"/>
                  </a:lnTo>
                  <a:lnTo>
                    <a:pt x="48426" y="11435"/>
                  </a:lnTo>
                  <a:lnTo>
                    <a:pt x="48034" y="10887"/>
                  </a:lnTo>
                  <a:lnTo>
                    <a:pt x="47643" y="10339"/>
                  </a:lnTo>
                  <a:lnTo>
                    <a:pt x="47225" y="9817"/>
                  </a:lnTo>
                  <a:lnTo>
                    <a:pt x="46781" y="9294"/>
                  </a:lnTo>
                  <a:lnTo>
                    <a:pt x="46337" y="8798"/>
                  </a:lnTo>
                  <a:lnTo>
                    <a:pt x="45868" y="8302"/>
                  </a:lnTo>
                  <a:lnTo>
                    <a:pt x="45398" y="7806"/>
                  </a:lnTo>
                  <a:lnTo>
                    <a:pt x="44902" y="7310"/>
                  </a:lnTo>
                  <a:lnTo>
                    <a:pt x="44406" y="6867"/>
                  </a:lnTo>
                  <a:lnTo>
                    <a:pt x="43883" y="6397"/>
                  </a:lnTo>
                  <a:lnTo>
                    <a:pt x="43387" y="5979"/>
                  </a:lnTo>
                  <a:lnTo>
                    <a:pt x="42839" y="5561"/>
                  </a:lnTo>
                  <a:lnTo>
                    <a:pt x="42317" y="5144"/>
                  </a:lnTo>
                  <a:lnTo>
                    <a:pt x="41769" y="4778"/>
                  </a:lnTo>
                  <a:lnTo>
                    <a:pt x="41221" y="4387"/>
                  </a:lnTo>
                  <a:lnTo>
                    <a:pt x="40672" y="4047"/>
                  </a:lnTo>
                  <a:lnTo>
                    <a:pt x="40098" y="3682"/>
                  </a:lnTo>
                  <a:lnTo>
                    <a:pt x="39524" y="3368"/>
                  </a:lnTo>
                  <a:lnTo>
                    <a:pt x="38950" y="3055"/>
                  </a:lnTo>
                  <a:lnTo>
                    <a:pt x="38375" y="2768"/>
                  </a:lnTo>
                  <a:lnTo>
                    <a:pt x="37801" y="2481"/>
                  </a:lnTo>
                  <a:lnTo>
                    <a:pt x="37200" y="2220"/>
                  </a:lnTo>
                  <a:lnTo>
                    <a:pt x="36600" y="1959"/>
                  </a:lnTo>
                  <a:lnTo>
                    <a:pt x="36000" y="1724"/>
                  </a:lnTo>
                  <a:lnTo>
                    <a:pt x="35399" y="1515"/>
                  </a:lnTo>
                  <a:lnTo>
                    <a:pt x="34773" y="1306"/>
                  </a:lnTo>
                  <a:lnTo>
                    <a:pt x="34172" y="1097"/>
                  </a:lnTo>
                  <a:lnTo>
                    <a:pt x="32919" y="784"/>
                  </a:lnTo>
                  <a:lnTo>
                    <a:pt x="31666" y="497"/>
                  </a:lnTo>
                  <a:lnTo>
                    <a:pt x="30413" y="288"/>
                  </a:lnTo>
                  <a:lnTo>
                    <a:pt x="29134" y="131"/>
                  </a:lnTo>
                  <a:lnTo>
                    <a:pt x="27881" y="53"/>
                  </a:lnTo>
                  <a:lnTo>
                    <a:pt x="26602"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2"/>
            <p:cNvSpPr/>
            <p:nvPr/>
          </p:nvSpPr>
          <p:spPr>
            <a:xfrm>
              <a:off x="960875" y="4890800"/>
              <a:ext cx="719225" cy="503200"/>
            </a:xfrm>
            <a:custGeom>
              <a:avLst/>
              <a:gdLst/>
              <a:ahLst/>
              <a:cxnLst/>
              <a:rect l="l" t="t" r="r" b="b"/>
              <a:pathLst>
                <a:path w="28769" h="20128" extrusionOk="0">
                  <a:moveTo>
                    <a:pt x="3995" y="0"/>
                  </a:moveTo>
                  <a:lnTo>
                    <a:pt x="1" y="5900"/>
                  </a:lnTo>
                  <a:lnTo>
                    <a:pt x="497" y="6500"/>
                  </a:lnTo>
                  <a:lnTo>
                    <a:pt x="1045" y="7205"/>
                  </a:lnTo>
                  <a:lnTo>
                    <a:pt x="1828" y="8119"/>
                  </a:lnTo>
                  <a:lnTo>
                    <a:pt x="2794" y="9189"/>
                  </a:lnTo>
                  <a:lnTo>
                    <a:pt x="3943" y="10390"/>
                  </a:lnTo>
                  <a:lnTo>
                    <a:pt x="4569" y="11017"/>
                  </a:lnTo>
                  <a:lnTo>
                    <a:pt x="5222" y="11669"/>
                  </a:lnTo>
                  <a:lnTo>
                    <a:pt x="5927" y="12348"/>
                  </a:lnTo>
                  <a:lnTo>
                    <a:pt x="6684" y="13001"/>
                  </a:lnTo>
                  <a:lnTo>
                    <a:pt x="7441" y="13679"/>
                  </a:lnTo>
                  <a:lnTo>
                    <a:pt x="8250" y="14332"/>
                  </a:lnTo>
                  <a:lnTo>
                    <a:pt x="9085" y="14985"/>
                  </a:lnTo>
                  <a:lnTo>
                    <a:pt x="9947" y="15611"/>
                  </a:lnTo>
                  <a:lnTo>
                    <a:pt x="10834" y="16238"/>
                  </a:lnTo>
                  <a:lnTo>
                    <a:pt x="11722" y="16812"/>
                  </a:lnTo>
                  <a:lnTo>
                    <a:pt x="12662" y="17386"/>
                  </a:lnTo>
                  <a:lnTo>
                    <a:pt x="13628" y="17909"/>
                  </a:lnTo>
                  <a:lnTo>
                    <a:pt x="14594" y="18379"/>
                  </a:lnTo>
                  <a:lnTo>
                    <a:pt x="15560" y="18822"/>
                  </a:lnTo>
                  <a:lnTo>
                    <a:pt x="16578" y="19188"/>
                  </a:lnTo>
                  <a:lnTo>
                    <a:pt x="17596" y="19501"/>
                  </a:lnTo>
                  <a:lnTo>
                    <a:pt x="18092" y="19658"/>
                  </a:lnTo>
                  <a:lnTo>
                    <a:pt x="18614" y="19762"/>
                  </a:lnTo>
                  <a:lnTo>
                    <a:pt x="19136" y="19867"/>
                  </a:lnTo>
                  <a:lnTo>
                    <a:pt x="19658" y="19971"/>
                  </a:lnTo>
                  <a:lnTo>
                    <a:pt x="20154" y="20023"/>
                  </a:lnTo>
                  <a:lnTo>
                    <a:pt x="20676" y="20075"/>
                  </a:lnTo>
                  <a:lnTo>
                    <a:pt x="21224" y="20101"/>
                  </a:lnTo>
                  <a:lnTo>
                    <a:pt x="21747" y="20128"/>
                  </a:lnTo>
                  <a:lnTo>
                    <a:pt x="22008" y="20101"/>
                  </a:lnTo>
                  <a:lnTo>
                    <a:pt x="22269" y="20075"/>
                  </a:lnTo>
                  <a:lnTo>
                    <a:pt x="22530" y="20049"/>
                  </a:lnTo>
                  <a:lnTo>
                    <a:pt x="22791" y="19971"/>
                  </a:lnTo>
                  <a:lnTo>
                    <a:pt x="23026" y="19893"/>
                  </a:lnTo>
                  <a:lnTo>
                    <a:pt x="23261" y="19788"/>
                  </a:lnTo>
                  <a:lnTo>
                    <a:pt x="23496" y="19684"/>
                  </a:lnTo>
                  <a:lnTo>
                    <a:pt x="23731" y="19553"/>
                  </a:lnTo>
                  <a:lnTo>
                    <a:pt x="24174" y="19240"/>
                  </a:lnTo>
                  <a:lnTo>
                    <a:pt x="24566" y="18875"/>
                  </a:lnTo>
                  <a:lnTo>
                    <a:pt x="24958" y="18457"/>
                  </a:lnTo>
                  <a:lnTo>
                    <a:pt x="25323" y="18013"/>
                  </a:lnTo>
                  <a:lnTo>
                    <a:pt x="25662" y="17517"/>
                  </a:lnTo>
                  <a:lnTo>
                    <a:pt x="25976" y="16995"/>
                  </a:lnTo>
                  <a:lnTo>
                    <a:pt x="26263" y="16447"/>
                  </a:lnTo>
                  <a:lnTo>
                    <a:pt x="26550" y="15846"/>
                  </a:lnTo>
                  <a:lnTo>
                    <a:pt x="26811" y="15246"/>
                  </a:lnTo>
                  <a:lnTo>
                    <a:pt x="27046" y="14645"/>
                  </a:lnTo>
                  <a:lnTo>
                    <a:pt x="27255" y="14019"/>
                  </a:lnTo>
                  <a:lnTo>
                    <a:pt x="27464" y="13366"/>
                  </a:lnTo>
                  <a:lnTo>
                    <a:pt x="27803" y="12113"/>
                  </a:lnTo>
                  <a:lnTo>
                    <a:pt x="28090" y="10912"/>
                  </a:lnTo>
                  <a:lnTo>
                    <a:pt x="28325" y="9764"/>
                  </a:lnTo>
                  <a:lnTo>
                    <a:pt x="28508" y="8746"/>
                  </a:lnTo>
                  <a:lnTo>
                    <a:pt x="28638" y="7884"/>
                  </a:lnTo>
                  <a:lnTo>
                    <a:pt x="28717" y="7205"/>
                  </a:lnTo>
                  <a:lnTo>
                    <a:pt x="28769" y="6631"/>
                  </a:lnTo>
                  <a:lnTo>
                    <a:pt x="22451" y="418"/>
                  </a:lnTo>
                  <a:lnTo>
                    <a:pt x="20076" y="11043"/>
                  </a:lnTo>
                  <a:lnTo>
                    <a:pt x="3995"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2"/>
            <p:cNvSpPr/>
            <p:nvPr/>
          </p:nvSpPr>
          <p:spPr>
            <a:xfrm>
              <a:off x="1060075" y="4487450"/>
              <a:ext cx="481025" cy="721850"/>
            </a:xfrm>
            <a:custGeom>
              <a:avLst/>
              <a:gdLst/>
              <a:ahLst/>
              <a:cxnLst/>
              <a:rect l="l" t="t" r="r" b="b"/>
              <a:pathLst>
                <a:path w="19241" h="28874" extrusionOk="0">
                  <a:moveTo>
                    <a:pt x="340" y="1"/>
                  </a:moveTo>
                  <a:lnTo>
                    <a:pt x="236" y="53"/>
                  </a:lnTo>
                  <a:lnTo>
                    <a:pt x="183" y="105"/>
                  </a:lnTo>
                  <a:lnTo>
                    <a:pt x="157" y="210"/>
                  </a:lnTo>
                  <a:lnTo>
                    <a:pt x="236" y="1332"/>
                  </a:lnTo>
                  <a:lnTo>
                    <a:pt x="288" y="2481"/>
                  </a:lnTo>
                  <a:lnTo>
                    <a:pt x="314" y="3656"/>
                  </a:lnTo>
                  <a:lnTo>
                    <a:pt x="340" y="4830"/>
                  </a:lnTo>
                  <a:lnTo>
                    <a:pt x="340" y="7154"/>
                  </a:lnTo>
                  <a:lnTo>
                    <a:pt x="288" y="9399"/>
                  </a:lnTo>
                  <a:lnTo>
                    <a:pt x="183" y="12845"/>
                  </a:lnTo>
                  <a:lnTo>
                    <a:pt x="53" y="15690"/>
                  </a:lnTo>
                  <a:lnTo>
                    <a:pt x="1" y="16813"/>
                  </a:lnTo>
                  <a:lnTo>
                    <a:pt x="1" y="17674"/>
                  </a:lnTo>
                  <a:lnTo>
                    <a:pt x="27" y="18301"/>
                  </a:lnTo>
                  <a:lnTo>
                    <a:pt x="53" y="18484"/>
                  </a:lnTo>
                  <a:lnTo>
                    <a:pt x="79" y="18588"/>
                  </a:lnTo>
                  <a:lnTo>
                    <a:pt x="418" y="19084"/>
                  </a:lnTo>
                  <a:lnTo>
                    <a:pt x="758" y="19580"/>
                  </a:lnTo>
                  <a:lnTo>
                    <a:pt x="1149" y="20076"/>
                  </a:lnTo>
                  <a:lnTo>
                    <a:pt x="1541" y="20572"/>
                  </a:lnTo>
                  <a:lnTo>
                    <a:pt x="1959" y="21068"/>
                  </a:lnTo>
                  <a:lnTo>
                    <a:pt x="2402" y="21590"/>
                  </a:lnTo>
                  <a:lnTo>
                    <a:pt x="2872" y="22086"/>
                  </a:lnTo>
                  <a:lnTo>
                    <a:pt x="3342" y="22556"/>
                  </a:lnTo>
                  <a:lnTo>
                    <a:pt x="4334" y="23522"/>
                  </a:lnTo>
                  <a:lnTo>
                    <a:pt x="5378" y="24436"/>
                  </a:lnTo>
                  <a:lnTo>
                    <a:pt x="5927" y="24880"/>
                  </a:lnTo>
                  <a:lnTo>
                    <a:pt x="6475" y="25297"/>
                  </a:lnTo>
                  <a:lnTo>
                    <a:pt x="7023" y="25715"/>
                  </a:lnTo>
                  <a:lnTo>
                    <a:pt x="7571" y="26106"/>
                  </a:lnTo>
                  <a:lnTo>
                    <a:pt x="8120" y="26472"/>
                  </a:lnTo>
                  <a:lnTo>
                    <a:pt x="8694" y="26811"/>
                  </a:lnTo>
                  <a:lnTo>
                    <a:pt x="9242" y="27151"/>
                  </a:lnTo>
                  <a:lnTo>
                    <a:pt x="9790" y="27464"/>
                  </a:lnTo>
                  <a:lnTo>
                    <a:pt x="10338" y="27725"/>
                  </a:lnTo>
                  <a:lnTo>
                    <a:pt x="10887" y="27986"/>
                  </a:lnTo>
                  <a:lnTo>
                    <a:pt x="11435" y="28221"/>
                  </a:lnTo>
                  <a:lnTo>
                    <a:pt x="11983" y="28404"/>
                  </a:lnTo>
                  <a:lnTo>
                    <a:pt x="12505" y="28560"/>
                  </a:lnTo>
                  <a:lnTo>
                    <a:pt x="13001" y="28691"/>
                  </a:lnTo>
                  <a:lnTo>
                    <a:pt x="13523" y="28795"/>
                  </a:lnTo>
                  <a:lnTo>
                    <a:pt x="13993" y="28848"/>
                  </a:lnTo>
                  <a:lnTo>
                    <a:pt x="14463" y="28874"/>
                  </a:lnTo>
                  <a:lnTo>
                    <a:pt x="14933" y="28848"/>
                  </a:lnTo>
                  <a:lnTo>
                    <a:pt x="15351" y="28769"/>
                  </a:lnTo>
                  <a:lnTo>
                    <a:pt x="15768" y="28665"/>
                  </a:lnTo>
                  <a:lnTo>
                    <a:pt x="16160" y="28534"/>
                  </a:lnTo>
                  <a:lnTo>
                    <a:pt x="16499" y="28352"/>
                  </a:lnTo>
                  <a:lnTo>
                    <a:pt x="16839" y="28143"/>
                  </a:lnTo>
                  <a:lnTo>
                    <a:pt x="17126" y="27882"/>
                  </a:lnTo>
                  <a:lnTo>
                    <a:pt x="17387" y="27595"/>
                  </a:lnTo>
                  <a:lnTo>
                    <a:pt x="17648" y="27281"/>
                  </a:lnTo>
                  <a:lnTo>
                    <a:pt x="17857" y="26916"/>
                  </a:lnTo>
                  <a:lnTo>
                    <a:pt x="18040" y="26550"/>
                  </a:lnTo>
                  <a:lnTo>
                    <a:pt x="18222" y="26159"/>
                  </a:lnTo>
                  <a:lnTo>
                    <a:pt x="18379" y="25741"/>
                  </a:lnTo>
                  <a:lnTo>
                    <a:pt x="18510" y="25297"/>
                  </a:lnTo>
                  <a:lnTo>
                    <a:pt x="18614" y="24853"/>
                  </a:lnTo>
                  <a:lnTo>
                    <a:pt x="18718" y="24410"/>
                  </a:lnTo>
                  <a:lnTo>
                    <a:pt x="18797" y="23914"/>
                  </a:lnTo>
                  <a:lnTo>
                    <a:pt x="18849" y="23444"/>
                  </a:lnTo>
                  <a:lnTo>
                    <a:pt x="18901" y="22948"/>
                  </a:lnTo>
                  <a:lnTo>
                    <a:pt x="18953" y="21982"/>
                  </a:lnTo>
                  <a:lnTo>
                    <a:pt x="18953" y="21016"/>
                  </a:lnTo>
                  <a:lnTo>
                    <a:pt x="18927" y="20076"/>
                  </a:lnTo>
                  <a:lnTo>
                    <a:pt x="18849" y="19189"/>
                  </a:lnTo>
                  <a:lnTo>
                    <a:pt x="18771" y="18353"/>
                  </a:lnTo>
                  <a:lnTo>
                    <a:pt x="18666" y="17622"/>
                  </a:lnTo>
                  <a:lnTo>
                    <a:pt x="18536" y="16996"/>
                  </a:lnTo>
                  <a:lnTo>
                    <a:pt x="18431" y="16474"/>
                  </a:lnTo>
                  <a:lnTo>
                    <a:pt x="18431" y="16291"/>
                  </a:lnTo>
                  <a:lnTo>
                    <a:pt x="18301" y="15690"/>
                  </a:lnTo>
                  <a:lnTo>
                    <a:pt x="18222" y="15064"/>
                  </a:lnTo>
                  <a:lnTo>
                    <a:pt x="18170" y="14072"/>
                  </a:lnTo>
                  <a:lnTo>
                    <a:pt x="18144" y="13080"/>
                  </a:lnTo>
                  <a:lnTo>
                    <a:pt x="18170" y="12062"/>
                  </a:lnTo>
                  <a:lnTo>
                    <a:pt x="18222" y="11044"/>
                  </a:lnTo>
                  <a:lnTo>
                    <a:pt x="18275" y="10052"/>
                  </a:lnTo>
                  <a:lnTo>
                    <a:pt x="18379" y="9112"/>
                  </a:lnTo>
                  <a:lnTo>
                    <a:pt x="18457" y="8172"/>
                  </a:lnTo>
                  <a:lnTo>
                    <a:pt x="18588" y="7310"/>
                  </a:lnTo>
                  <a:lnTo>
                    <a:pt x="18797" y="5770"/>
                  </a:lnTo>
                  <a:lnTo>
                    <a:pt x="19006" y="4543"/>
                  </a:lnTo>
                  <a:lnTo>
                    <a:pt x="19240" y="3473"/>
                  </a:lnTo>
                  <a:lnTo>
                    <a:pt x="6214" y="1228"/>
                  </a:lnTo>
                  <a:lnTo>
                    <a:pt x="2298" y="575"/>
                  </a:lnTo>
                  <a:lnTo>
                    <a:pt x="1959" y="419"/>
                  </a:lnTo>
                  <a:lnTo>
                    <a:pt x="1593" y="288"/>
                  </a:lnTo>
                  <a:lnTo>
                    <a:pt x="1202" y="157"/>
                  </a:lnTo>
                  <a:lnTo>
                    <a:pt x="810" y="53"/>
                  </a:lnTo>
                  <a:lnTo>
                    <a:pt x="627" y="27"/>
                  </a:lnTo>
                  <a:lnTo>
                    <a:pt x="471"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2"/>
            <p:cNvSpPr/>
            <p:nvPr/>
          </p:nvSpPr>
          <p:spPr>
            <a:xfrm>
              <a:off x="1089450" y="4520100"/>
              <a:ext cx="450350" cy="387675"/>
            </a:xfrm>
            <a:custGeom>
              <a:avLst/>
              <a:gdLst/>
              <a:ahLst/>
              <a:cxnLst/>
              <a:rect l="l" t="t" r="r" b="b"/>
              <a:pathLst>
                <a:path w="18014" h="15507" extrusionOk="0">
                  <a:moveTo>
                    <a:pt x="5013" y="0"/>
                  </a:moveTo>
                  <a:lnTo>
                    <a:pt x="0" y="131"/>
                  </a:lnTo>
                  <a:lnTo>
                    <a:pt x="131" y="809"/>
                  </a:lnTo>
                  <a:lnTo>
                    <a:pt x="340" y="1593"/>
                  </a:lnTo>
                  <a:lnTo>
                    <a:pt x="627" y="2611"/>
                  </a:lnTo>
                  <a:lnTo>
                    <a:pt x="1019" y="3812"/>
                  </a:lnTo>
                  <a:lnTo>
                    <a:pt x="1253" y="4464"/>
                  </a:lnTo>
                  <a:lnTo>
                    <a:pt x="1515" y="5143"/>
                  </a:lnTo>
                  <a:lnTo>
                    <a:pt x="1828" y="5848"/>
                  </a:lnTo>
                  <a:lnTo>
                    <a:pt x="2141" y="6579"/>
                  </a:lnTo>
                  <a:lnTo>
                    <a:pt x="2533" y="7310"/>
                  </a:lnTo>
                  <a:lnTo>
                    <a:pt x="2924" y="8041"/>
                  </a:lnTo>
                  <a:lnTo>
                    <a:pt x="3368" y="8772"/>
                  </a:lnTo>
                  <a:lnTo>
                    <a:pt x="3838" y="9476"/>
                  </a:lnTo>
                  <a:lnTo>
                    <a:pt x="4360" y="10207"/>
                  </a:lnTo>
                  <a:lnTo>
                    <a:pt x="4934" y="10886"/>
                  </a:lnTo>
                  <a:lnTo>
                    <a:pt x="5535" y="11565"/>
                  </a:lnTo>
                  <a:lnTo>
                    <a:pt x="6187" y="12191"/>
                  </a:lnTo>
                  <a:lnTo>
                    <a:pt x="6866" y="12792"/>
                  </a:lnTo>
                  <a:lnTo>
                    <a:pt x="7232" y="13079"/>
                  </a:lnTo>
                  <a:lnTo>
                    <a:pt x="7597" y="13340"/>
                  </a:lnTo>
                  <a:lnTo>
                    <a:pt x="7989" y="13601"/>
                  </a:lnTo>
                  <a:lnTo>
                    <a:pt x="8380" y="13836"/>
                  </a:lnTo>
                  <a:lnTo>
                    <a:pt x="8798" y="14071"/>
                  </a:lnTo>
                  <a:lnTo>
                    <a:pt x="9216" y="14280"/>
                  </a:lnTo>
                  <a:lnTo>
                    <a:pt x="9659" y="14489"/>
                  </a:lnTo>
                  <a:lnTo>
                    <a:pt x="10103" y="14672"/>
                  </a:lnTo>
                  <a:lnTo>
                    <a:pt x="10573" y="14854"/>
                  </a:lnTo>
                  <a:lnTo>
                    <a:pt x="11043" y="14985"/>
                  </a:lnTo>
                  <a:lnTo>
                    <a:pt x="11539" y="15141"/>
                  </a:lnTo>
                  <a:lnTo>
                    <a:pt x="12035" y="15246"/>
                  </a:lnTo>
                  <a:lnTo>
                    <a:pt x="12557" y="15350"/>
                  </a:lnTo>
                  <a:lnTo>
                    <a:pt x="13079" y="15402"/>
                  </a:lnTo>
                  <a:lnTo>
                    <a:pt x="13628" y="15455"/>
                  </a:lnTo>
                  <a:lnTo>
                    <a:pt x="14176" y="15481"/>
                  </a:lnTo>
                  <a:lnTo>
                    <a:pt x="14750" y="15507"/>
                  </a:lnTo>
                  <a:lnTo>
                    <a:pt x="15324" y="15481"/>
                  </a:lnTo>
                  <a:lnTo>
                    <a:pt x="15820" y="15455"/>
                  </a:lnTo>
                  <a:lnTo>
                    <a:pt x="16290" y="15402"/>
                  </a:lnTo>
                  <a:lnTo>
                    <a:pt x="16786" y="15324"/>
                  </a:lnTo>
                  <a:lnTo>
                    <a:pt x="17256" y="15246"/>
                  </a:lnTo>
                  <a:lnTo>
                    <a:pt x="17256" y="15037"/>
                  </a:lnTo>
                  <a:lnTo>
                    <a:pt x="17178" y="14750"/>
                  </a:lnTo>
                  <a:lnTo>
                    <a:pt x="17100" y="14437"/>
                  </a:lnTo>
                  <a:lnTo>
                    <a:pt x="17047" y="14149"/>
                  </a:lnTo>
                  <a:lnTo>
                    <a:pt x="16995" y="13836"/>
                  </a:lnTo>
                  <a:lnTo>
                    <a:pt x="16943" y="12844"/>
                  </a:lnTo>
                  <a:lnTo>
                    <a:pt x="16943" y="11826"/>
                  </a:lnTo>
                  <a:lnTo>
                    <a:pt x="16943" y="10834"/>
                  </a:lnTo>
                  <a:lnTo>
                    <a:pt x="16995" y="9816"/>
                  </a:lnTo>
                  <a:lnTo>
                    <a:pt x="17073" y="8824"/>
                  </a:lnTo>
                  <a:lnTo>
                    <a:pt x="17152" y="7858"/>
                  </a:lnTo>
                  <a:lnTo>
                    <a:pt x="17256" y="6944"/>
                  </a:lnTo>
                  <a:lnTo>
                    <a:pt x="17361" y="6083"/>
                  </a:lnTo>
                  <a:lnTo>
                    <a:pt x="17596" y="4516"/>
                  </a:lnTo>
                  <a:lnTo>
                    <a:pt x="17804" y="3316"/>
                  </a:lnTo>
                  <a:lnTo>
                    <a:pt x="18013" y="2219"/>
                  </a:lnTo>
                  <a:lnTo>
                    <a:pt x="501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2"/>
            <p:cNvSpPr/>
            <p:nvPr/>
          </p:nvSpPr>
          <p:spPr>
            <a:xfrm>
              <a:off x="1002650" y="3644250"/>
              <a:ext cx="796250" cy="1145400"/>
            </a:xfrm>
            <a:custGeom>
              <a:avLst/>
              <a:gdLst/>
              <a:ahLst/>
              <a:cxnLst/>
              <a:rect l="l" t="t" r="r" b="b"/>
              <a:pathLst>
                <a:path w="31850" h="45816" extrusionOk="0">
                  <a:moveTo>
                    <a:pt x="16264" y="0"/>
                  </a:moveTo>
                  <a:lnTo>
                    <a:pt x="15350" y="26"/>
                  </a:lnTo>
                  <a:lnTo>
                    <a:pt x="14411" y="131"/>
                  </a:lnTo>
                  <a:lnTo>
                    <a:pt x="13497" y="261"/>
                  </a:lnTo>
                  <a:lnTo>
                    <a:pt x="12583" y="418"/>
                  </a:lnTo>
                  <a:lnTo>
                    <a:pt x="11670" y="653"/>
                  </a:lnTo>
                  <a:lnTo>
                    <a:pt x="10782" y="914"/>
                  </a:lnTo>
                  <a:lnTo>
                    <a:pt x="9894" y="1227"/>
                  </a:lnTo>
                  <a:lnTo>
                    <a:pt x="9033" y="1593"/>
                  </a:lnTo>
                  <a:lnTo>
                    <a:pt x="8171" y="2010"/>
                  </a:lnTo>
                  <a:lnTo>
                    <a:pt x="7362" y="2454"/>
                  </a:lnTo>
                  <a:lnTo>
                    <a:pt x="6579" y="2950"/>
                  </a:lnTo>
                  <a:lnTo>
                    <a:pt x="5822" y="3499"/>
                  </a:lnTo>
                  <a:lnTo>
                    <a:pt x="5091" y="4073"/>
                  </a:lnTo>
                  <a:lnTo>
                    <a:pt x="4386" y="4673"/>
                  </a:lnTo>
                  <a:lnTo>
                    <a:pt x="3733" y="5352"/>
                  </a:lnTo>
                  <a:lnTo>
                    <a:pt x="3133" y="6031"/>
                  </a:lnTo>
                  <a:lnTo>
                    <a:pt x="2585" y="6788"/>
                  </a:lnTo>
                  <a:lnTo>
                    <a:pt x="2298" y="7179"/>
                  </a:lnTo>
                  <a:lnTo>
                    <a:pt x="2063" y="7571"/>
                  </a:lnTo>
                  <a:lnTo>
                    <a:pt x="1828" y="7963"/>
                  </a:lnTo>
                  <a:lnTo>
                    <a:pt x="1593" y="8380"/>
                  </a:lnTo>
                  <a:lnTo>
                    <a:pt x="1384" y="8798"/>
                  </a:lnTo>
                  <a:lnTo>
                    <a:pt x="1175" y="9242"/>
                  </a:lnTo>
                  <a:lnTo>
                    <a:pt x="992" y="9686"/>
                  </a:lnTo>
                  <a:lnTo>
                    <a:pt x="836" y="10129"/>
                  </a:lnTo>
                  <a:lnTo>
                    <a:pt x="627" y="10782"/>
                  </a:lnTo>
                  <a:lnTo>
                    <a:pt x="470" y="11513"/>
                  </a:lnTo>
                  <a:lnTo>
                    <a:pt x="314" y="12296"/>
                  </a:lnTo>
                  <a:lnTo>
                    <a:pt x="209" y="13131"/>
                  </a:lnTo>
                  <a:lnTo>
                    <a:pt x="105" y="14045"/>
                  </a:lnTo>
                  <a:lnTo>
                    <a:pt x="53" y="14985"/>
                  </a:lnTo>
                  <a:lnTo>
                    <a:pt x="0" y="15977"/>
                  </a:lnTo>
                  <a:lnTo>
                    <a:pt x="0" y="17021"/>
                  </a:lnTo>
                  <a:lnTo>
                    <a:pt x="0" y="18092"/>
                  </a:lnTo>
                  <a:lnTo>
                    <a:pt x="53" y="19188"/>
                  </a:lnTo>
                  <a:lnTo>
                    <a:pt x="105" y="20311"/>
                  </a:lnTo>
                  <a:lnTo>
                    <a:pt x="183" y="21459"/>
                  </a:lnTo>
                  <a:lnTo>
                    <a:pt x="288" y="22634"/>
                  </a:lnTo>
                  <a:lnTo>
                    <a:pt x="418" y="23783"/>
                  </a:lnTo>
                  <a:lnTo>
                    <a:pt x="575" y="24957"/>
                  </a:lnTo>
                  <a:lnTo>
                    <a:pt x="731" y="26132"/>
                  </a:lnTo>
                  <a:lnTo>
                    <a:pt x="914" y="27307"/>
                  </a:lnTo>
                  <a:lnTo>
                    <a:pt x="1123" y="28456"/>
                  </a:lnTo>
                  <a:lnTo>
                    <a:pt x="1358" y="29578"/>
                  </a:lnTo>
                  <a:lnTo>
                    <a:pt x="1593" y="30701"/>
                  </a:lnTo>
                  <a:lnTo>
                    <a:pt x="1854" y="31797"/>
                  </a:lnTo>
                  <a:lnTo>
                    <a:pt x="2141" y="32841"/>
                  </a:lnTo>
                  <a:lnTo>
                    <a:pt x="2454" y="33859"/>
                  </a:lnTo>
                  <a:lnTo>
                    <a:pt x="2768" y="34851"/>
                  </a:lnTo>
                  <a:lnTo>
                    <a:pt x="3081" y="35791"/>
                  </a:lnTo>
                  <a:lnTo>
                    <a:pt x="3420" y="36653"/>
                  </a:lnTo>
                  <a:lnTo>
                    <a:pt x="3786" y="37488"/>
                  </a:lnTo>
                  <a:lnTo>
                    <a:pt x="4151" y="38245"/>
                  </a:lnTo>
                  <a:lnTo>
                    <a:pt x="4543" y="38950"/>
                  </a:lnTo>
                  <a:lnTo>
                    <a:pt x="4934" y="39577"/>
                  </a:lnTo>
                  <a:lnTo>
                    <a:pt x="5352" y="40125"/>
                  </a:lnTo>
                  <a:lnTo>
                    <a:pt x="5561" y="40360"/>
                  </a:lnTo>
                  <a:lnTo>
                    <a:pt x="5770" y="40569"/>
                  </a:lnTo>
                  <a:lnTo>
                    <a:pt x="6396" y="41169"/>
                  </a:lnTo>
                  <a:lnTo>
                    <a:pt x="7075" y="41743"/>
                  </a:lnTo>
                  <a:lnTo>
                    <a:pt x="7754" y="42265"/>
                  </a:lnTo>
                  <a:lnTo>
                    <a:pt x="8459" y="42761"/>
                  </a:lnTo>
                  <a:lnTo>
                    <a:pt x="9163" y="43231"/>
                  </a:lnTo>
                  <a:lnTo>
                    <a:pt x="9920" y="43649"/>
                  </a:lnTo>
                  <a:lnTo>
                    <a:pt x="10651" y="44041"/>
                  </a:lnTo>
                  <a:lnTo>
                    <a:pt x="11435" y="44380"/>
                  </a:lnTo>
                  <a:lnTo>
                    <a:pt x="12218" y="44719"/>
                  </a:lnTo>
                  <a:lnTo>
                    <a:pt x="13001" y="44980"/>
                  </a:lnTo>
                  <a:lnTo>
                    <a:pt x="13810" y="45215"/>
                  </a:lnTo>
                  <a:lnTo>
                    <a:pt x="14620" y="45424"/>
                  </a:lnTo>
                  <a:lnTo>
                    <a:pt x="15429" y="45581"/>
                  </a:lnTo>
                  <a:lnTo>
                    <a:pt x="16238" y="45711"/>
                  </a:lnTo>
                  <a:lnTo>
                    <a:pt x="17047" y="45790"/>
                  </a:lnTo>
                  <a:lnTo>
                    <a:pt x="17857" y="45816"/>
                  </a:lnTo>
                  <a:lnTo>
                    <a:pt x="18666" y="45816"/>
                  </a:lnTo>
                  <a:lnTo>
                    <a:pt x="19475" y="45764"/>
                  </a:lnTo>
                  <a:lnTo>
                    <a:pt x="20284" y="45659"/>
                  </a:lnTo>
                  <a:lnTo>
                    <a:pt x="21068" y="45529"/>
                  </a:lnTo>
                  <a:lnTo>
                    <a:pt x="21851" y="45346"/>
                  </a:lnTo>
                  <a:lnTo>
                    <a:pt x="22634" y="45111"/>
                  </a:lnTo>
                  <a:lnTo>
                    <a:pt x="23365" y="44824"/>
                  </a:lnTo>
                  <a:lnTo>
                    <a:pt x="24122" y="44510"/>
                  </a:lnTo>
                  <a:lnTo>
                    <a:pt x="24827" y="44145"/>
                  </a:lnTo>
                  <a:lnTo>
                    <a:pt x="25532" y="43701"/>
                  </a:lnTo>
                  <a:lnTo>
                    <a:pt x="26210" y="43231"/>
                  </a:lnTo>
                  <a:lnTo>
                    <a:pt x="26863" y="42709"/>
                  </a:lnTo>
                  <a:lnTo>
                    <a:pt x="27516" y="42161"/>
                  </a:lnTo>
                  <a:lnTo>
                    <a:pt x="28116" y="41534"/>
                  </a:lnTo>
                  <a:lnTo>
                    <a:pt x="28690" y="40856"/>
                  </a:lnTo>
                  <a:lnTo>
                    <a:pt x="29239" y="40125"/>
                  </a:lnTo>
                  <a:lnTo>
                    <a:pt x="29474" y="39759"/>
                  </a:lnTo>
                  <a:lnTo>
                    <a:pt x="29709" y="39342"/>
                  </a:lnTo>
                  <a:lnTo>
                    <a:pt x="29943" y="38924"/>
                  </a:lnTo>
                  <a:lnTo>
                    <a:pt x="30152" y="38480"/>
                  </a:lnTo>
                  <a:lnTo>
                    <a:pt x="30335" y="38010"/>
                  </a:lnTo>
                  <a:lnTo>
                    <a:pt x="30518" y="37514"/>
                  </a:lnTo>
                  <a:lnTo>
                    <a:pt x="30701" y="36992"/>
                  </a:lnTo>
                  <a:lnTo>
                    <a:pt x="30857" y="36470"/>
                  </a:lnTo>
                  <a:lnTo>
                    <a:pt x="30988" y="35922"/>
                  </a:lnTo>
                  <a:lnTo>
                    <a:pt x="31144" y="35347"/>
                  </a:lnTo>
                  <a:lnTo>
                    <a:pt x="31353" y="34173"/>
                  </a:lnTo>
                  <a:lnTo>
                    <a:pt x="31536" y="32920"/>
                  </a:lnTo>
                  <a:lnTo>
                    <a:pt x="31693" y="31614"/>
                  </a:lnTo>
                  <a:lnTo>
                    <a:pt x="31797" y="30283"/>
                  </a:lnTo>
                  <a:lnTo>
                    <a:pt x="31849" y="28899"/>
                  </a:lnTo>
                  <a:lnTo>
                    <a:pt x="31849" y="27490"/>
                  </a:lnTo>
                  <a:lnTo>
                    <a:pt x="31823" y="26054"/>
                  </a:lnTo>
                  <a:lnTo>
                    <a:pt x="31771" y="24592"/>
                  </a:lnTo>
                  <a:lnTo>
                    <a:pt x="31666" y="23130"/>
                  </a:lnTo>
                  <a:lnTo>
                    <a:pt x="31536" y="21668"/>
                  </a:lnTo>
                  <a:lnTo>
                    <a:pt x="31379" y="20206"/>
                  </a:lnTo>
                  <a:lnTo>
                    <a:pt x="31197" y="18744"/>
                  </a:lnTo>
                  <a:lnTo>
                    <a:pt x="30962" y="17308"/>
                  </a:lnTo>
                  <a:lnTo>
                    <a:pt x="30727" y="15899"/>
                  </a:lnTo>
                  <a:lnTo>
                    <a:pt x="30439" y="14515"/>
                  </a:lnTo>
                  <a:lnTo>
                    <a:pt x="30126" y="13184"/>
                  </a:lnTo>
                  <a:lnTo>
                    <a:pt x="29813" y="11878"/>
                  </a:lnTo>
                  <a:lnTo>
                    <a:pt x="29474" y="10651"/>
                  </a:lnTo>
                  <a:lnTo>
                    <a:pt x="29108" y="9451"/>
                  </a:lnTo>
                  <a:lnTo>
                    <a:pt x="28717" y="8354"/>
                  </a:lnTo>
                  <a:lnTo>
                    <a:pt x="28299" y="7310"/>
                  </a:lnTo>
                  <a:lnTo>
                    <a:pt x="27881" y="6344"/>
                  </a:lnTo>
                  <a:lnTo>
                    <a:pt x="27463" y="5483"/>
                  </a:lnTo>
                  <a:lnTo>
                    <a:pt x="26994" y="4699"/>
                  </a:lnTo>
                  <a:lnTo>
                    <a:pt x="26785" y="4360"/>
                  </a:lnTo>
                  <a:lnTo>
                    <a:pt x="26550" y="4021"/>
                  </a:lnTo>
                  <a:lnTo>
                    <a:pt x="26315" y="3733"/>
                  </a:lnTo>
                  <a:lnTo>
                    <a:pt x="26080" y="3472"/>
                  </a:lnTo>
                  <a:lnTo>
                    <a:pt x="25845" y="3237"/>
                  </a:lnTo>
                  <a:lnTo>
                    <a:pt x="25610" y="3029"/>
                  </a:lnTo>
                  <a:lnTo>
                    <a:pt x="25244" y="2741"/>
                  </a:lnTo>
                  <a:lnTo>
                    <a:pt x="24879" y="2480"/>
                  </a:lnTo>
                  <a:lnTo>
                    <a:pt x="24487" y="2219"/>
                  </a:lnTo>
                  <a:lnTo>
                    <a:pt x="24122" y="1984"/>
                  </a:lnTo>
                  <a:lnTo>
                    <a:pt x="23313" y="1567"/>
                  </a:lnTo>
                  <a:lnTo>
                    <a:pt x="22503" y="1175"/>
                  </a:lnTo>
                  <a:lnTo>
                    <a:pt x="21668" y="862"/>
                  </a:lnTo>
                  <a:lnTo>
                    <a:pt x="20807" y="575"/>
                  </a:lnTo>
                  <a:lnTo>
                    <a:pt x="19919" y="366"/>
                  </a:lnTo>
                  <a:lnTo>
                    <a:pt x="19031" y="209"/>
                  </a:lnTo>
                  <a:lnTo>
                    <a:pt x="18118" y="79"/>
                  </a:lnTo>
                  <a:lnTo>
                    <a:pt x="17204" y="26"/>
                  </a:lnTo>
                  <a:lnTo>
                    <a:pt x="16264"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2"/>
            <p:cNvSpPr/>
            <p:nvPr/>
          </p:nvSpPr>
          <p:spPr>
            <a:xfrm>
              <a:off x="1466025" y="4232925"/>
              <a:ext cx="30700" cy="90750"/>
            </a:xfrm>
            <a:custGeom>
              <a:avLst/>
              <a:gdLst/>
              <a:ahLst/>
              <a:cxnLst/>
              <a:rect l="l" t="t" r="r" b="b"/>
              <a:pathLst>
                <a:path w="1228" h="3630" extrusionOk="0">
                  <a:moveTo>
                    <a:pt x="940" y="1"/>
                  </a:moveTo>
                  <a:lnTo>
                    <a:pt x="914" y="53"/>
                  </a:lnTo>
                  <a:lnTo>
                    <a:pt x="888" y="105"/>
                  </a:lnTo>
                  <a:lnTo>
                    <a:pt x="888" y="157"/>
                  </a:lnTo>
                  <a:lnTo>
                    <a:pt x="940" y="653"/>
                  </a:lnTo>
                  <a:lnTo>
                    <a:pt x="992" y="1149"/>
                  </a:lnTo>
                  <a:lnTo>
                    <a:pt x="992" y="1645"/>
                  </a:lnTo>
                  <a:lnTo>
                    <a:pt x="940" y="2115"/>
                  </a:lnTo>
                  <a:lnTo>
                    <a:pt x="888" y="2350"/>
                  </a:lnTo>
                  <a:lnTo>
                    <a:pt x="836" y="2559"/>
                  </a:lnTo>
                  <a:lnTo>
                    <a:pt x="731" y="2768"/>
                  </a:lnTo>
                  <a:lnTo>
                    <a:pt x="627" y="2977"/>
                  </a:lnTo>
                  <a:lnTo>
                    <a:pt x="522" y="3133"/>
                  </a:lnTo>
                  <a:lnTo>
                    <a:pt x="366" y="3290"/>
                  </a:lnTo>
                  <a:lnTo>
                    <a:pt x="183" y="3447"/>
                  </a:lnTo>
                  <a:lnTo>
                    <a:pt x="0" y="3577"/>
                  </a:lnTo>
                  <a:lnTo>
                    <a:pt x="0" y="3629"/>
                  </a:lnTo>
                  <a:lnTo>
                    <a:pt x="261" y="3551"/>
                  </a:lnTo>
                  <a:lnTo>
                    <a:pt x="470" y="3420"/>
                  </a:lnTo>
                  <a:lnTo>
                    <a:pt x="653" y="3264"/>
                  </a:lnTo>
                  <a:lnTo>
                    <a:pt x="810" y="3081"/>
                  </a:lnTo>
                  <a:lnTo>
                    <a:pt x="940" y="2872"/>
                  </a:lnTo>
                  <a:lnTo>
                    <a:pt x="1045" y="2637"/>
                  </a:lnTo>
                  <a:lnTo>
                    <a:pt x="1123" y="2376"/>
                  </a:lnTo>
                  <a:lnTo>
                    <a:pt x="1175" y="2115"/>
                  </a:lnTo>
                  <a:lnTo>
                    <a:pt x="1201" y="1854"/>
                  </a:lnTo>
                  <a:lnTo>
                    <a:pt x="1227" y="1593"/>
                  </a:lnTo>
                  <a:lnTo>
                    <a:pt x="1201" y="1306"/>
                  </a:lnTo>
                  <a:lnTo>
                    <a:pt x="1175" y="1019"/>
                  </a:lnTo>
                  <a:lnTo>
                    <a:pt x="1097" y="497"/>
                  </a:lnTo>
                  <a:lnTo>
                    <a:pt x="966" y="27"/>
                  </a:lnTo>
                  <a:lnTo>
                    <a:pt x="96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2"/>
            <p:cNvSpPr/>
            <p:nvPr/>
          </p:nvSpPr>
          <p:spPr>
            <a:xfrm>
              <a:off x="1421000" y="4202900"/>
              <a:ext cx="73750" cy="106400"/>
            </a:xfrm>
            <a:custGeom>
              <a:avLst/>
              <a:gdLst/>
              <a:ahLst/>
              <a:cxnLst/>
              <a:rect l="l" t="t" r="r" b="b"/>
              <a:pathLst>
                <a:path w="2950" h="4256" extrusionOk="0">
                  <a:moveTo>
                    <a:pt x="1410" y="1"/>
                  </a:moveTo>
                  <a:lnTo>
                    <a:pt x="1227" y="27"/>
                  </a:lnTo>
                  <a:lnTo>
                    <a:pt x="1044" y="79"/>
                  </a:lnTo>
                  <a:lnTo>
                    <a:pt x="888" y="131"/>
                  </a:lnTo>
                  <a:lnTo>
                    <a:pt x="731" y="236"/>
                  </a:lnTo>
                  <a:lnTo>
                    <a:pt x="600" y="340"/>
                  </a:lnTo>
                  <a:lnTo>
                    <a:pt x="470" y="445"/>
                  </a:lnTo>
                  <a:lnTo>
                    <a:pt x="366" y="601"/>
                  </a:lnTo>
                  <a:lnTo>
                    <a:pt x="287" y="732"/>
                  </a:lnTo>
                  <a:lnTo>
                    <a:pt x="209" y="888"/>
                  </a:lnTo>
                  <a:lnTo>
                    <a:pt x="131" y="1071"/>
                  </a:lnTo>
                  <a:lnTo>
                    <a:pt x="52" y="1437"/>
                  </a:lnTo>
                  <a:lnTo>
                    <a:pt x="0" y="1828"/>
                  </a:lnTo>
                  <a:lnTo>
                    <a:pt x="0" y="2220"/>
                  </a:lnTo>
                  <a:lnTo>
                    <a:pt x="52" y="2611"/>
                  </a:lnTo>
                  <a:lnTo>
                    <a:pt x="157" y="3003"/>
                  </a:lnTo>
                  <a:lnTo>
                    <a:pt x="313" y="3342"/>
                  </a:lnTo>
                  <a:lnTo>
                    <a:pt x="496" y="3656"/>
                  </a:lnTo>
                  <a:lnTo>
                    <a:pt x="600" y="3786"/>
                  </a:lnTo>
                  <a:lnTo>
                    <a:pt x="731" y="3917"/>
                  </a:lnTo>
                  <a:lnTo>
                    <a:pt x="862" y="4021"/>
                  </a:lnTo>
                  <a:lnTo>
                    <a:pt x="992" y="4099"/>
                  </a:lnTo>
                  <a:lnTo>
                    <a:pt x="1149" y="4178"/>
                  </a:lnTo>
                  <a:lnTo>
                    <a:pt x="1305" y="4230"/>
                  </a:lnTo>
                  <a:lnTo>
                    <a:pt x="1488" y="4256"/>
                  </a:lnTo>
                  <a:lnTo>
                    <a:pt x="1671" y="4256"/>
                  </a:lnTo>
                  <a:lnTo>
                    <a:pt x="1827" y="4230"/>
                  </a:lnTo>
                  <a:lnTo>
                    <a:pt x="2010" y="4178"/>
                  </a:lnTo>
                  <a:lnTo>
                    <a:pt x="2141" y="4125"/>
                  </a:lnTo>
                  <a:lnTo>
                    <a:pt x="2297" y="4021"/>
                  </a:lnTo>
                  <a:lnTo>
                    <a:pt x="2402" y="3917"/>
                  </a:lnTo>
                  <a:lnTo>
                    <a:pt x="2532" y="3812"/>
                  </a:lnTo>
                  <a:lnTo>
                    <a:pt x="2611" y="3682"/>
                  </a:lnTo>
                  <a:lnTo>
                    <a:pt x="2689" y="3525"/>
                  </a:lnTo>
                  <a:lnTo>
                    <a:pt x="2819" y="3186"/>
                  </a:lnTo>
                  <a:lnTo>
                    <a:pt x="2924" y="2820"/>
                  </a:lnTo>
                  <a:lnTo>
                    <a:pt x="2950" y="2455"/>
                  </a:lnTo>
                  <a:lnTo>
                    <a:pt x="2950" y="2037"/>
                  </a:lnTo>
                  <a:lnTo>
                    <a:pt x="2898" y="1645"/>
                  </a:lnTo>
                  <a:lnTo>
                    <a:pt x="2793" y="1280"/>
                  </a:lnTo>
                  <a:lnTo>
                    <a:pt x="2663" y="914"/>
                  </a:lnTo>
                  <a:lnTo>
                    <a:pt x="2480" y="601"/>
                  </a:lnTo>
                  <a:lnTo>
                    <a:pt x="2376" y="471"/>
                  </a:lnTo>
                  <a:lnTo>
                    <a:pt x="2271" y="340"/>
                  </a:lnTo>
                  <a:lnTo>
                    <a:pt x="2141" y="236"/>
                  </a:lnTo>
                  <a:lnTo>
                    <a:pt x="2010" y="157"/>
                  </a:lnTo>
                  <a:lnTo>
                    <a:pt x="1880" y="79"/>
                  </a:lnTo>
                  <a:lnTo>
                    <a:pt x="1723" y="27"/>
                  </a:lnTo>
                  <a:lnTo>
                    <a:pt x="156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2"/>
            <p:cNvSpPr/>
            <p:nvPr/>
          </p:nvSpPr>
          <p:spPr>
            <a:xfrm>
              <a:off x="1680075" y="4220525"/>
              <a:ext cx="43775" cy="82925"/>
            </a:xfrm>
            <a:custGeom>
              <a:avLst/>
              <a:gdLst/>
              <a:ahLst/>
              <a:cxnLst/>
              <a:rect l="l" t="t" r="r" b="b"/>
              <a:pathLst>
                <a:path w="1751" h="3317" extrusionOk="0">
                  <a:moveTo>
                    <a:pt x="1" y="1"/>
                  </a:moveTo>
                  <a:lnTo>
                    <a:pt x="1" y="497"/>
                  </a:lnTo>
                  <a:lnTo>
                    <a:pt x="27" y="1045"/>
                  </a:lnTo>
                  <a:lnTo>
                    <a:pt x="53" y="1306"/>
                  </a:lnTo>
                  <a:lnTo>
                    <a:pt x="131" y="1593"/>
                  </a:lnTo>
                  <a:lnTo>
                    <a:pt x="184" y="1854"/>
                  </a:lnTo>
                  <a:lnTo>
                    <a:pt x="288" y="2115"/>
                  </a:lnTo>
                  <a:lnTo>
                    <a:pt x="393" y="2350"/>
                  </a:lnTo>
                  <a:lnTo>
                    <a:pt x="523" y="2559"/>
                  </a:lnTo>
                  <a:lnTo>
                    <a:pt x="680" y="2768"/>
                  </a:lnTo>
                  <a:lnTo>
                    <a:pt x="836" y="2951"/>
                  </a:lnTo>
                  <a:lnTo>
                    <a:pt x="1045" y="3107"/>
                  </a:lnTo>
                  <a:lnTo>
                    <a:pt x="1254" y="3212"/>
                  </a:lnTo>
                  <a:lnTo>
                    <a:pt x="1489" y="3290"/>
                  </a:lnTo>
                  <a:lnTo>
                    <a:pt x="1750" y="3316"/>
                  </a:lnTo>
                  <a:lnTo>
                    <a:pt x="1750" y="3238"/>
                  </a:lnTo>
                  <a:lnTo>
                    <a:pt x="1541" y="3159"/>
                  </a:lnTo>
                  <a:lnTo>
                    <a:pt x="1332" y="3081"/>
                  </a:lnTo>
                  <a:lnTo>
                    <a:pt x="1150" y="2951"/>
                  </a:lnTo>
                  <a:lnTo>
                    <a:pt x="993" y="2794"/>
                  </a:lnTo>
                  <a:lnTo>
                    <a:pt x="862" y="2637"/>
                  </a:lnTo>
                  <a:lnTo>
                    <a:pt x="732" y="2455"/>
                  </a:lnTo>
                  <a:lnTo>
                    <a:pt x="601" y="2246"/>
                  </a:lnTo>
                  <a:lnTo>
                    <a:pt x="523" y="2037"/>
                  </a:lnTo>
                  <a:lnTo>
                    <a:pt x="366" y="1593"/>
                  </a:lnTo>
                  <a:lnTo>
                    <a:pt x="236" y="1097"/>
                  </a:lnTo>
                  <a:lnTo>
                    <a:pt x="158" y="601"/>
                  </a:lnTo>
                  <a:lnTo>
                    <a:pt x="131" y="105"/>
                  </a:lnTo>
                  <a:lnTo>
                    <a:pt x="105" y="53"/>
                  </a:lnTo>
                  <a:lnTo>
                    <a:pt x="79" y="27"/>
                  </a:lnTo>
                  <a:lnTo>
                    <a:pt x="2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2"/>
            <p:cNvSpPr/>
            <p:nvPr/>
          </p:nvSpPr>
          <p:spPr>
            <a:xfrm>
              <a:off x="1679425" y="4182675"/>
              <a:ext cx="75075" cy="106400"/>
            </a:xfrm>
            <a:custGeom>
              <a:avLst/>
              <a:gdLst/>
              <a:ahLst/>
              <a:cxnLst/>
              <a:rect l="l" t="t" r="r" b="b"/>
              <a:pathLst>
                <a:path w="3003" h="4256" extrusionOk="0">
                  <a:moveTo>
                    <a:pt x="1280" y="1"/>
                  </a:moveTo>
                  <a:lnTo>
                    <a:pt x="1071" y="27"/>
                  </a:lnTo>
                  <a:lnTo>
                    <a:pt x="915" y="79"/>
                  </a:lnTo>
                  <a:lnTo>
                    <a:pt x="784" y="131"/>
                  </a:lnTo>
                  <a:lnTo>
                    <a:pt x="654" y="209"/>
                  </a:lnTo>
                  <a:lnTo>
                    <a:pt x="523" y="314"/>
                  </a:lnTo>
                  <a:lnTo>
                    <a:pt x="419" y="418"/>
                  </a:lnTo>
                  <a:lnTo>
                    <a:pt x="314" y="549"/>
                  </a:lnTo>
                  <a:lnTo>
                    <a:pt x="236" y="705"/>
                  </a:lnTo>
                  <a:lnTo>
                    <a:pt x="157" y="862"/>
                  </a:lnTo>
                  <a:lnTo>
                    <a:pt x="79" y="1201"/>
                  </a:lnTo>
                  <a:lnTo>
                    <a:pt x="1" y="1593"/>
                  </a:lnTo>
                  <a:lnTo>
                    <a:pt x="1" y="1985"/>
                  </a:lnTo>
                  <a:lnTo>
                    <a:pt x="53" y="2376"/>
                  </a:lnTo>
                  <a:lnTo>
                    <a:pt x="131" y="2768"/>
                  </a:lnTo>
                  <a:lnTo>
                    <a:pt x="262" y="3133"/>
                  </a:lnTo>
                  <a:lnTo>
                    <a:pt x="419" y="3473"/>
                  </a:lnTo>
                  <a:lnTo>
                    <a:pt x="627" y="3760"/>
                  </a:lnTo>
                  <a:lnTo>
                    <a:pt x="732" y="3890"/>
                  </a:lnTo>
                  <a:lnTo>
                    <a:pt x="862" y="3995"/>
                  </a:lnTo>
                  <a:lnTo>
                    <a:pt x="993" y="4073"/>
                  </a:lnTo>
                  <a:lnTo>
                    <a:pt x="1150" y="4151"/>
                  </a:lnTo>
                  <a:lnTo>
                    <a:pt x="1280" y="4204"/>
                  </a:lnTo>
                  <a:lnTo>
                    <a:pt x="1463" y="4230"/>
                  </a:lnTo>
                  <a:lnTo>
                    <a:pt x="1619" y="4256"/>
                  </a:lnTo>
                  <a:lnTo>
                    <a:pt x="1802" y="4230"/>
                  </a:lnTo>
                  <a:lnTo>
                    <a:pt x="1985" y="4177"/>
                  </a:lnTo>
                  <a:lnTo>
                    <a:pt x="2142" y="4125"/>
                  </a:lnTo>
                  <a:lnTo>
                    <a:pt x="2272" y="4047"/>
                  </a:lnTo>
                  <a:lnTo>
                    <a:pt x="2403" y="3942"/>
                  </a:lnTo>
                  <a:lnTo>
                    <a:pt x="2533" y="3812"/>
                  </a:lnTo>
                  <a:lnTo>
                    <a:pt x="2638" y="3681"/>
                  </a:lnTo>
                  <a:lnTo>
                    <a:pt x="2716" y="3551"/>
                  </a:lnTo>
                  <a:lnTo>
                    <a:pt x="2794" y="3368"/>
                  </a:lnTo>
                  <a:lnTo>
                    <a:pt x="2925" y="3029"/>
                  </a:lnTo>
                  <a:lnTo>
                    <a:pt x="2977" y="2663"/>
                  </a:lnTo>
                  <a:lnTo>
                    <a:pt x="3003" y="2272"/>
                  </a:lnTo>
                  <a:lnTo>
                    <a:pt x="2951" y="1880"/>
                  </a:lnTo>
                  <a:lnTo>
                    <a:pt x="2872" y="1489"/>
                  </a:lnTo>
                  <a:lnTo>
                    <a:pt x="2742" y="1123"/>
                  </a:lnTo>
                  <a:lnTo>
                    <a:pt x="2559" y="784"/>
                  </a:lnTo>
                  <a:lnTo>
                    <a:pt x="2455" y="627"/>
                  </a:lnTo>
                  <a:lnTo>
                    <a:pt x="2350" y="497"/>
                  </a:lnTo>
                  <a:lnTo>
                    <a:pt x="2220" y="366"/>
                  </a:lnTo>
                  <a:lnTo>
                    <a:pt x="2089" y="262"/>
                  </a:lnTo>
                  <a:lnTo>
                    <a:pt x="1959" y="157"/>
                  </a:lnTo>
                  <a:lnTo>
                    <a:pt x="1802" y="105"/>
                  </a:lnTo>
                  <a:lnTo>
                    <a:pt x="1619" y="53"/>
                  </a:lnTo>
                  <a:lnTo>
                    <a:pt x="1463" y="27"/>
                  </a:lnTo>
                  <a:lnTo>
                    <a:pt x="128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2"/>
            <p:cNvSpPr/>
            <p:nvPr/>
          </p:nvSpPr>
          <p:spPr>
            <a:xfrm>
              <a:off x="1378575" y="4079550"/>
              <a:ext cx="109650" cy="80300"/>
            </a:xfrm>
            <a:custGeom>
              <a:avLst/>
              <a:gdLst/>
              <a:ahLst/>
              <a:cxnLst/>
              <a:rect l="l" t="t" r="r" b="b"/>
              <a:pathLst>
                <a:path w="4386" h="3212" extrusionOk="0">
                  <a:moveTo>
                    <a:pt x="2637" y="1"/>
                  </a:moveTo>
                  <a:lnTo>
                    <a:pt x="2350" y="79"/>
                  </a:lnTo>
                  <a:lnTo>
                    <a:pt x="2063" y="157"/>
                  </a:lnTo>
                  <a:lnTo>
                    <a:pt x="1801" y="288"/>
                  </a:lnTo>
                  <a:lnTo>
                    <a:pt x="1514" y="419"/>
                  </a:lnTo>
                  <a:lnTo>
                    <a:pt x="1253" y="575"/>
                  </a:lnTo>
                  <a:lnTo>
                    <a:pt x="1018" y="732"/>
                  </a:lnTo>
                  <a:lnTo>
                    <a:pt x="783" y="941"/>
                  </a:lnTo>
                  <a:lnTo>
                    <a:pt x="575" y="1149"/>
                  </a:lnTo>
                  <a:lnTo>
                    <a:pt x="366" y="1384"/>
                  </a:lnTo>
                  <a:lnTo>
                    <a:pt x="209" y="1619"/>
                  </a:lnTo>
                  <a:lnTo>
                    <a:pt x="52" y="1880"/>
                  </a:lnTo>
                  <a:lnTo>
                    <a:pt x="0" y="2063"/>
                  </a:lnTo>
                  <a:lnTo>
                    <a:pt x="0" y="2272"/>
                  </a:lnTo>
                  <a:lnTo>
                    <a:pt x="0" y="2455"/>
                  </a:lnTo>
                  <a:lnTo>
                    <a:pt x="79" y="2637"/>
                  </a:lnTo>
                  <a:lnTo>
                    <a:pt x="157" y="2794"/>
                  </a:lnTo>
                  <a:lnTo>
                    <a:pt x="287" y="2925"/>
                  </a:lnTo>
                  <a:lnTo>
                    <a:pt x="418" y="3055"/>
                  </a:lnTo>
                  <a:lnTo>
                    <a:pt x="601" y="3134"/>
                  </a:lnTo>
                  <a:lnTo>
                    <a:pt x="757" y="3186"/>
                  </a:lnTo>
                  <a:lnTo>
                    <a:pt x="914" y="3212"/>
                  </a:lnTo>
                  <a:lnTo>
                    <a:pt x="1097" y="3212"/>
                  </a:lnTo>
                  <a:lnTo>
                    <a:pt x="1253" y="3160"/>
                  </a:lnTo>
                  <a:lnTo>
                    <a:pt x="1671" y="3003"/>
                  </a:lnTo>
                  <a:lnTo>
                    <a:pt x="2063" y="2820"/>
                  </a:lnTo>
                  <a:lnTo>
                    <a:pt x="2846" y="2429"/>
                  </a:lnTo>
                  <a:lnTo>
                    <a:pt x="3055" y="2350"/>
                  </a:lnTo>
                  <a:lnTo>
                    <a:pt x="3263" y="2246"/>
                  </a:lnTo>
                  <a:lnTo>
                    <a:pt x="3472" y="2141"/>
                  </a:lnTo>
                  <a:lnTo>
                    <a:pt x="3655" y="2011"/>
                  </a:lnTo>
                  <a:lnTo>
                    <a:pt x="3838" y="1880"/>
                  </a:lnTo>
                  <a:lnTo>
                    <a:pt x="4020" y="1724"/>
                  </a:lnTo>
                  <a:lnTo>
                    <a:pt x="4177" y="1541"/>
                  </a:lnTo>
                  <a:lnTo>
                    <a:pt x="4308" y="1358"/>
                  </a:lnTo>
                  <a:lnTo>
                    <a:pt x="4360" y="1228"/>
                  </a:lnTo>
                  <a:lnTo>
                    <a:pt x="4386" y="1071"/>
                  </a:lnTo>
                  <a:lnTo>
                    <a:pt x="4386" y="941"/>
                  </a:lnTo>
                  <a:lnTo>
                    <a:pt x="4360" y="784"/>
                  </a:lnTo>
                  <a:lnTo>
                    <a:pt x="4334" y="653"/>
                  </a:lnTo>
                  <a:lnTo>
                    <a:pt x="4255" y="523"/>
                  </a:lnTo>
                  <a:lnTo>
                    <a:pt x="4177" y="392"/>
                  </a:lnTo>
                  <a:lnTo>
                    <a:pt x="4073" y="288"/>
                  </a:lnTo>
                  <a:lnTo>
                    <a:pt x="3785" y="157"/>
                  </a:lnTo>
                  <a:lnTo>
                    <a:pt x="3524" y="79"/>
                  </a:lnTo>
                  <a:lnTo>
                    <a:pt x="323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2"/>
            <p:cNvSpPr/>
            <p:nvPr/>
          </p:nvSpPr>
          <p:spPr>
            <a:xfrm>
              <a:off x="1652025" y="4059325"/>
              <a:ext cx="116850" cy="67250"/>
            </a:xfrm>
            <a:custGeom>
              <a:avLst/>
              <a:gdLst/>
              <a:ahLst/>
              <a:cxnLst/>
              <a:rect l="l" t="t" r="r" b="b"/>
              <a:pathLst>
                <a:path w="4674" h="2690" extrusionOk="0">
                  <a:moveTo>
                    <a:pt x="1462" y="1"/>
                  </a:moveTo>
                  <a:lnTo>
                    <a:pt x="1175" y="79"/>
                  </a:lnTo>
                  <a:lnTo>
                    <a:pt x="888" y="183"/>
                  </a:lnTo>
                  <a:lnTo>
                    <a:pt x="627" y="314"/>
                  </a:lnTo>
                  <a:lnTo>
                    <a:pt x="392" y="470"/>
                  </a:lnTo>
                  <a:lnTo>
                    <a:pt x="183" y="679"/>
                  </a:lnTo>
                  <a:lnTo>
                    <a:pt x="105" y="810"/>
                  </a:lnTo>
                  <a:lnTo>
                    <a:pt x="53" y="940"/>
                  </a:lnTo>
                  <a:lnTo>
                    <a:pt x="27" y="1097"/>
                  </a:lnTo>
                  <a:lnTo>
                    <a:pt x="0" y="1254"/>
                  </a:lnTo>
                  <a:lnTo>
                    <a:pt x="27" y="1384"/>
                  </a:lnTo>
                  <a:lnTo>
                    <a:pt x="79" y="1515"/>
                  </a:lnTo>
                  <a:lnTo>
                    <a:pt x="131" y="1671"/>
                  </a:lnTo>
                  <a:lnTo>
                    <a:pt x="235" y="1776"/>
                  </a:lnTo>
                  <a:lnTo>
                    <a:pt x="418" y="1932"/>
                  </a:lnTo>
                  <a:lnTo>
                    <a:pt x="601" y="2037"/>
                  </a:lnTo>
                  <a:lnTo>
                    <a:pt x="810" y="2141"/>
                  </a:lnTo>
                  <a:lnTo>
                    <a:pt x="1019" y="2246"/>
                  </a:lnTo>
                  <a:lnTo>
                    <a:pt x="1253" y="2298"/>
                  </a:lnTo>
                  <a:lnTo>
                    <a:pt x="1462" y="2350"/>
                  </a:lnTo>
                  <a:lnTo>
                    <a:pt x="1697" y="2376"/>
                  </a:lnTo>
                  <a:lnTo>
                    <a:pt x="1932" y="2402"/>
                  </a:lnTo>
                  <a:lnTo>
                    <a:pt x="2794" y="2559"/>
                  </a:lnTo>
                  <a:lnTo>
                    <a:pt x="3655" y="2689"/>
                  </a:lnTo>
                  <a:lnTo>
                    <a:pt x="3838" y="2663"/>
                  </a:lnTo>
                  <a:lnTo>
                    <a:pt x="3995" y="2637"/>
                  </a:lnTo>
                  <a:lnTo>
                    <a:pt x="4177" y="2559"/>
                  </a:lnTo>
                  <a:lnTo>
                    <a:pt x="4308" y="2481"/>
                  </a:lnTo>
                  <a:lnTo>
                    <a:pt x="4464" y="2324"/>
                  </a:lnTo>
                  <a:lnTo>
                    <a:pt x="4569" y="2167"/>
                  </a:lnTo>
                  <a:lnTo>
                    <a:pt x="4621" y="2011"/>
                  </a:lnTo>
                  <a:lnTo>
                    <a:pt x="4673" y="1828"/>
                  </a:lnTo>
                  <a:lnTo>
                    <a:pt x="4673" y="1645"/>
                  </a:lnTo>
                  <a:lnTo>
                    <a:pt x="4621" y="1462"/>
                  </a:lnTo>
                  <a:lnTo>
                    <a:pt x="4569" y="1280"/>
                  </a:lnTo>
                  <a:lnTo>
                    <a:pt x="4464" y="1123"/>
                  </a:lnTo>
                  <a:lnTo>
                    <a:pt x="4256" y="888"/>
                  </a:lnTo>
                  <a:lnTo>
                    <a:pt x="4021" y="705"/>
                  </a:lnTo>
                  <a:lnTo>
                    <a:pt x="3760" y="523"/>
                  </a:lnTo>
                  <a:lnTo>
                    <a:pt x="3499" y="392"/>
                  </a:lnTo>
                  <a:lnTo>
                    <a:pt x="3238" y="262"/>
                  </a:lnTo>
                  <a:lnTo>
                    <a:pt x="2950" y="183"/>
                  </a:lnTo>
                  <a:lnTo>
                    <a:pt x="2663" y="105"/>
                  </a:lnTo>
                  <a:lnTo>
                    <a:pt x="2350" y="53"/>
                  </a:lnTo>
                  <a:lnTo>
                    <a:pt x="206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2"/>
            <p:cNvSpPr/>
            <p:nvPr/>
          </p:nvSpPr>
          <p:spPr>
            <a:xfrm>
              <a:off x="1484950" y="4540325"/>
              <a:ext cx="69200" cy="28750"/>
            </a:xfrm>
            <a:custGeom>
              <a:avLst/>
              <a:gdLst/>
              <a:ahLst/>
              <a:cxnLst/>
              <a:rect l="l" t="t" r="r" b="b"/>
              <a:pathLst>
                <a:path w="2768" h="1150" extrusionOk="0">
                  <a:moveTo>
                    <a:pt x="53" y="0"/>
                  </a:moveTo>
                  <a:lnTo>
                    <a:pt x="0" y="27"/>
                  </a:lnTo>
                  <a:lnTo>
                    <a:pt x="0" y="79"/>
                  </a:lnTo>
                  <a:lnTo>
                    <a:pt x="53" y="288"/>
                  </a:lnTo>
                  <a:lnTo>
                    <a:pt x="157" y="470"/>
                  </a:lnTo>
                  <a:lnTo>
                    <a:pt x="261" y="627"/>
                  </a:lnTo>
                  <a:lnTo>
                    <a:pt x="392" y="784"/>
                  </a:lnTo>
                  <a:lnTo>
                    <a:pt x="549" y="914"/>
                  </a:lnTo>
                  <a:lnTo>
                    <a:pt x="731" y="1019"/>
                  </a:lnTo>
                  <a:lnTo>
                    <a:pt x="940" y="1097"/>
                  </a:lnTo>
                  <a:lnTo>
                    <a:pt x="1123" y="1149"/>
                  </a:lnTo>
                  <a:lnTo>
                    <a:pt x="1384" y="1149"/>
                  </a:lnTo>
                  <a:lnTo>
                    <a:pt x="1619" y="1097"/>
                  </a:lnTo>
                  <a:lnTo>
                    <a:pt x="1854" y="1045"/>
                  </a:lnTo>
                  <a:lnTo>
                    <a:pt x="2063" y="940"/>
                  </a:lnTo>
                  <a:lnTo>
                    <a:pt x="2272" y="810"/>
                  </a:lnTo>
                  <a:lnTo>
                    <a:pt x="2454" y="653"/>
                  </a:lnTo>
                  <a:lnTo>
                    <a:pt x="2637" y="470"/>
                  </a:lnTo>
                  <a:lnTo>
                    <a:pt x="2768" y="261"/>
                  </a:lnTo>
                  <a:lnTo>
                    <a:pt x="2768" y="235"/>
                  </a:lnTo>
                  <a:lnTo>
                    <a:pt x="2768" y="209"/>
                  </a:lnTo>
                  <a:lnTo>
                    <a:pt x="2689" y="209"/>
                  </a:lnTo>
                  <a:lnTo>
                    <a:pt x="2376" y="392"/>
                  </a:lnTo>
                  <a:lnTo>
                    <a:pt x="2037" y="523"/>
                  </a:lnTo>
                  <a:lnTo>
                    <a:pt x="1671" y="627"/>
                  </a:lnTo>
                  <a:lnTo>
                    <a:pt x="1332" y="679"/>
                  </a:lnTo>
                  <a:lnTo>
                    <a:pt x="1149" y="653"/>
                  </a:lnTo>
                  <a:lnTo>
                    <a:pt x="992" y="601"/>
                  </a:lnTo>
                  <a:lnTo>
                    <a:pt x="836" y="549"/>
                  </a:lnTo>
                  <a:lnTo>
                    <a:pt x="679" y="444"/>
                  </a:lnTo>
                  <a:lnTo>
                    <a:pt x="418" y="235"/>
                  </a:lnTo>
                  <a:lnTo>
                    <a:pt x="15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2"/>
            <p:cNvSpPr/>
            <p:nvPr/>
          </p:nvSpPr>
          <p:spPr>
            <a:xfrm>
              <a:off x="1503225" y="4069125"/>
              <a:ext cx="198425" cy="409225"/>
            </a:xfrm>
            <a:custGeom>
              <a:avLst/>
              <a:gdLst/>
              <a:ahLst/>
              <a:cxnLst/>
              <a:rect l="l" t="t" r="r" b="b"/>
              <a:pathLst>
                <a:path w="7937" h="16369" extrusionOk="0">
                  <a:moveTo>
                    <a:pt x="4830" y="0"/>
                  </a:moveTo>
                  <a:lnTo>
                    <a:pt x="4778" y="26"/>
                  </a:lnTo>
                  <a:lnTo>
                    <a:pt x="4699" y="78"/>
                  </a:lnTo>
                  <a:lnTo>
                    <a:pt x="4699" y="157"/>
                  </a:lnTo>
                  <a:lnTo>
                    <a:pt x="4804" y="940"/>
                  </a:lnTo>
                  <a:lnTo>
                    <a:pt x="4908" y="1723"/>
                  </a:lnTo>
                  <a:lnTo>
                    <a:pt x="5169" y="3289"/>
                  </a:lnTo>
                  <a:lnTo>
                    <a:pt x="5483" y="4856"/>
                  </a:lnTo>
                  <a:lnTo>
                    <a:pt x="5796" y="6396"/>
                  </a:lnTo>
                  <a:lnTo>
                    <a:pt x="6109" y="7962"/>
                  </a:lnTo>
                  <a:lnTo>
                    <a:pt x="6422" y="9503"/>
                  </a:lnTo>
                  <a:lnTo>
                    <a:pt x="6709" y="11069"/>
                  </a:lnTo>
                  <a:lnTo>
                    <a:pt x="6944" y="12661"/>
                  </a:lnTo>
                  <a:lnTo>
                    <a:pt x="6422" y="12479"/>
                  </a:lnTo>
                  <a:lnTo>
                    <a:pt x="5874" y="12348"/>
                  </a:lnTo>
                  <a:lnTo>
                    <a:pt x="5326" y="12270"/>
                  </a:lnTo>
                  <a:lnTo>
                    <a:pt x="4778" y="12218"/>
                  </a:lnTo>
                  <a:lnTo>
                    <a:pt x="4752" y="12244"/>
                  </a:lnTo>
                  <a:lnTo>
                    <a:pt x="4752" y="12348"/>
                  </a:lnTo>
                  <a:lnTo>
                    <a:pt x="4804" y="12714"/>
                  </a:lnTo>
                  <a:lnTo>
                    <a:pt x="4987" y="13758"/>
                  </a:lnTo>
                  <a:lnTo>
                    <a:pt x="5195" y="14906"/>
                  </a:lnTo>
                  <a:lnTo>
                    <a:pt x="5274" y="15350"/>
                  </a:lnTo>
                  <a:lnTo>
                    <a:pt x="5300" y="15611"/>
                  </a:lnTo>
                  <a:lnTo>
                    <a:pt x="4699" y="15637"/>
                  </a:lnTo>
                  <a:lnTo>
                    <a:pt x="4073" y="15611"/>
                  </a:lnTo>
                  <a:lnTo>
                    <a:pt x="3472" y="15585"/>
                  </a:lnTo>
                  <a:lnTo>
                    <a:pt x="2872" y="15507"/>
                  </a:lnTo>
                  <a:lnTo>
                    <a:pt x="2272" y="15402"/>
                  </a:lnTo>
                  <a:lnTo>
                    <a:pt x="1671" y="15298"/>
                  </a:lnTo>
                  <a:lnTo>
                    <a:pt x="1071" y="15141"/>
                  </a:lnTo>
                  <a:lnTo>
                    <a:pt x="496" y="14985"/>
                  </a:lnTo>
                  <a:lnTo>
                    <a:pt x="314" y="14933"/>
                  </a:lnTo>
                  <a:lnTo>
                    <a:pt x="183" y="14933"/>
                  </a:lnTo>
                  <a:lnTo>
                    <a:pt x="79" y="14959"/>
                  </a:lnTo>
                  <a:lnTo>
                    <a:pt x="26" y="15011"/>
                  </a:lnTo>
                  <a:lnTo>
                    <a:pt x="0" y="15063"/>
                  </a:lnTo>
                  <a:lnTo>
                    <a:pt x="26" y="15168"/>
                  </a:lnTo>
                  <a:lnTo>
                    <a:pt x="105" y="15246"/>
                  </a:lnTo>
                  <a:lnTo>
                    <a:pt x="209" y="15376"/>
                  </a:lnTo>
                  <a:lnTo>
                    <a:pt x="496" y="15559"/>
                  </a:lnTo>
                  <a:lnTo>
                    <a:pt x="836" y="15716"/>
                  </a:lnTo>
                  <a:lnTo>
                    <a:pt x="1253" y="15872"/>
                  </a:lnTo>
                  <a:lnTo>
                    <a:pt x="1697" y="15977"/>
                  </a:lnTo>
                  <a:lnTo>
                    <a:pt x="2167" y="16081"/>
                  </a:lnTo>
                  <a:lnTo>
                    <a:pt x="2637" y="16186"/>
                  </a:lnTo>
                  <a:lnTo>
                    <a:pt x="3133" y="16238"/>
                  </a:lnTo>
                  <a:lnTo>
                    <a:pt x="3629" y="16290"/>
                  </a:lnTo>
                  <a:lnTo>
                    <a:pt x="4543" y="16368"/>
                  </a:lnTo>
                  <a:lnTo>
                    <a:pt x="5326" y="16368"/>
                  </a:lnTo>
                  <a:lnTo>
                    <a:pt x="5848" y="16342"/>
                  </a:lnTo>
                  <a:lnTo>
                    <a:pt x="5979" y="16316"/>
                  </a:lnTo>
                  <a:lnTo>
                    <a:pt x="6031" y="16290"/>
                  </a:lnTo>
                  <a:lnTo>
                    <a:pt x="5665" y="13157"/>
                  </a:lnTo>
                  <a:lnTo>
                    <a:pt x="6213" y="13340"/>
                  </a:lnTo>
                  <a:lnTo>
                    <a:pt x="6579" y="13471"/>
                  </a:lnTo>
                  <a:lnTo>
                    <a:pt x="6997" y="13549"/>
                  </a:lnTo>
                  <a:lnTo>
                    <a:pt x="7362" y="13627"/>
                  </a:lnTo>
                  <a:lnTo>
                    <a:pt x="7675" y="13653"/>
                  </a:lnTo>
                  <a:lnTo>
                    <a:pt x="7806" y="13627"/>
                  </a:lnTo>
                  <a:lnTo>
                    <a:pt x="7884" y="13601"/>
                  </a:lnTo>
                  <a:lnTo>
                    <a:pt x="7936" y="13549"/>
                  </a:lnTo>
                  <a:lnTo>
                    <a:pt x="7936" y="13445"/>
                  </a:lnTo>
                  <a:lnTo>
                    <a:pt x="7414" y="10129"/>
                  </a:lnTo>
                  <a:lnTo>
                    <a:pt x="7127" y="8432"/>
                  </a:lnTo>
                  <a:lnTo>
                    <a:pt x="6788" y="6709"/>
                  </a:lnTo>
                  <a:lnTo>
                    <a:pt x="6396" y="5012"/>
                  </a:lnTo>
                  <a:lnTo>
                    <a:pt x="6213" y="4177"/>
                  </a:lnTo>
                  <a:lnTo>
                    <a:pt x="5979" y="3342"/>
                  </a:lnTo>
                  <a:lnTo>
                    <a:pt x="5744" y="2506"/>
                  </a:lnTo>
                  <a:lnTo>
                    <a:pt x="5483" y="1697"/>
                  </a:lnTo>
                  <a:lnTo>
                    <a:pt x="5221" y="888"/>
                  </a:lnTo>
                  <a:lnTo>
                    <a:pt x="4934" y="105"/>
                  </a:lnTo>
                  <a:lnTo>
                    <a:pt x="4908" y="52"/>
                  </a:lnTo>
                  <a:lnTo>
                    <a:pt x="4882" y="26"/>
                  </a:lnTo>
                  <a:lnTo>
                    <a:pt x="483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2"/>
            <p:cNvSpPr/>
            <p:nvPr/>
          </p:nvSpPr>
          <p:spPr>
            <a:xfrm>
              <a:off x="977200" y="3631850"/>
              <a:ext cx="740100" cy="657225"/>
            </a:xfrm>
            <a:custGeom>
              <a:avLst/>
              <a:gdLst/>
              <a:ahLst/>
              <a:cxnLst/>
              <a:rect l="l" t="t" r="r" b="b"/>
              <a:pathLst>
                <a:path w="29604" h="26289" extrusionOk="0">
                  <a:moveTo>
                    <a:pt x="17178" y="0"/>
                  </a:moveTo>
                  <a:lnTo>
                    <a:pt x="16630" y="26"/>
                  </a:lnTo>
                  <a:lnTo>
                    <a:pt x="16055" y="53"/>
                  </a:lnTo>
                  <a:lnTo>
                    <a:pt x="15455" y="131"/>
                  </a:lnTo>
                  <a:lnTo>
                    <a:pt x="14828" y="209"/>
                  </a:lnTo>
                  <a:lnTo>
                    <a:pt x="14202" y="288"/>
                  </a:lnTo>
                  <a:lnTo>
                    <a:pt x="13549" y="418"/>
                  </a:lnTo>
                  <a:lnTo>
                    <a:pt x="12896" y="549"/>
                  </a:lnTo>
                  <a:lnTo>
                    <a:pt x="12192" y="731"/>
                  </a:lnTo>
                  <a:lnTo>
                    <a:pt x="11487" y="914"/>
                  </a:lnTo>
                  <a:lnTo>
                    <a:pt x="10808" y="1123"/>
                  </a:lnTo>
                  <a:lnTo>
                    <a:pt x="10155" y="1332"/>
                  </a:lnTo>
                  <a:lnTo>
                    <a:pt x="9503" y="1567"/>
                  </a:lnTo>
                  <a:lnTo>
                    <a:pt x="8902" y="1802"/>
                  </a:lnTo>
                  <a:lnTo>
                    <a:pt x="8328" y="2063"/>
                  </a:lnTo>
                  <a:lnTo>
                    <a:pt x="7754" y="2324"/>
                  </a:lnTo>
                  <a:lnTo>
                    <a:pt x="7232" y="2585"/>
                  </a:lnTo>
                  <a:lnTo>
                    <a:pt x="6709" y="2872"/>
                  </a:lnTo>
                  <a:lnTo>
                    <a:pt x="6213" y="3159"/>
                  </a:lnTo>
                  <a:lnTo>
                    <a:pt x="5743" y="3472"/>
                  </a:lnTo>
                  <a:lnTo>
                    <a:pt x="5300" y="3786"/>
                  </a:lnTo>
                  <a:lnTo>
                    <a:pt x="4882" y="4099"/>
                  </a:lnTo>
                  <a:lnTo>
                    <a:pt x="4490" y="4438"/>
                  </a:lnTo>
                  <a:lnTo>
                    <a:pt x="4099" y="4778"/>
                  </a:lnTo>
                  <a:lnTo>
                    <a:pt x="3733" y="5117"/>
                  </a:lnTo>
                  <a:lnTo>
                    <a:pt x="3394" y="5483"/>
                  </a:lnTo>
                  <a:lnTo>
                    <a:pt x="3081" y="5822"/>
                  </a:lnTo>
                  <a:lnTo>
                    <a:pt x="2794" y="6187"/>
                  </a:lnTo>
                  <a:lnTo>
                    <a:pt x="2506" y="6579"/>
                  </a:lnTo>
                  <a:lnTo>
                    <a:pt x="2219" y="6944"/>
                  </a:lnTo>
                  <a:lnTo>
                    <a:pt x="1984" y="7336"/>
                  </a:lnTo>
                  <a:lnTo>
                    <a:pt x="1749" y="7702"/>
                  </a:lnTo>
                  <a:lnTo>
                    <a:pt x="1540" y="8093"/>
                  </a:lnTo>
                  <a:lnTo>
                    <a:pt x="1332" y="8485"/>
                  </a:lnTo>
                  <a:lnTo>
                    <a:pt x="1149" y="8902"/>
                  </a:lnTo>
                  <a:lnTo>
                    <a:pt x="836" y="9686"/>
                  </a:lnTo>
                  <a:lnTo>
                    <a:pt x="575" y="10495"/>
                  </a:lnTo>
                  <a:lnTo>
                    <a:pt x="366" y="11330"/>
                  </a:lnTo>
                  <a:lnTo>
                    <a:pt x="209" y="12139"/>
                  </a:lnTo>
                  <a:lnTo>
                    <a:pt x="79" y="12949"/>
                  </a:lnTo>
                  <a:lnTo>
                    <a:pt x="26" y="13758"/>
                  </a:lnTo>
                  <a:lnTo>
                    <a:pt x="0" y="14541"/>
                  </a:lnTo>
                  <a:lnTo>
                    <a:pt x="0" y="15350"/>
                  </a:lnTo>
                  <a:lnTo>
                    <a:pt x="26" y="16108"/>
                  </a:lnTo>
                  <a:lnTo>
                    <a:pt x="79" y="16865"/>
                  </a:lnTo>
                  <a:lnTo>
                    <a:pt x="183" y="17596"/>
                  </a:lnTo>
                  <a:lnTo>
                    <a:pt x="287" y="18300"/>
                  </a:lnTo>
                  <a:lnTo>
                    <a:pt x="392" y="18953"/>
                  </a:lnTo>
                  <a:lnTo>
                    <a:pt x="548" y="19606"/>
                  </a:lnTo>
                  <a:lnTo>
                    <a:pt x="679" y="20206"/>
                  </a:lnTo>
                  <a:lnTo>
                    <a:pt x="992" y="21303"/>
                  </a:lnTo>
                  <a:lnTo>
                    <a:pt x="1279" y="22190"/>
                  </a:lnTo>
                  <a:lnTo>
                    <a:pt x="1488" y="22791"/>
                  </a:lnTo>
                  <a:lnTo>
                    <a:pt x="1723" y="23313"/>
                  </a:lnTo>
                  <a:lnTo>
                    <a:pt x="1984" y="23809"/>
                  </a:lnTo>
                  <a:lnTo>
                    <a:pt x="2219" y="24226"/>
                  </a:lnTo>
                  <a:lnTo>
                    <a:pt x="2480" y="24592"/>
                  </a:lnTo>
                  <a:lnTo>
                    <a:pt x="2715" y="24931"/>
                  </a:lnTo>
                  <a:lnTo>
                    <a:pt x="2950" y="25218"/>
                  </a:lnTo>
                  <a:lnTo>
                    <a:pt x="3185" y="25479"/>
                  </a:lnTo>
                  <a:lnTo>
                    <a:pt x="3394" y="25688"/>
                  </a:lnTo>
                  <a:lnTo>
                    <a:pt x="3577" y="25845"/>
                  </a:lnTo>
                  <a:lnTo>
                    <a:pt x="3916" y="26106"/>
                  </a:lnTo>
                  <a:lnTo>
                    <a:pt x="4125" y="26237"/>
                  </a:lnTo>
                  <a:lnTo>
                    <a:pt x="4203" y="26289"/>
                  </a:lnTo>
                  <a:lnTo>
                    <a:pt x="4360" y="26210"/>
                  </a:lnTo>
                  <a:lnTo>
                    <a:pt x="4517" y="26132"/>
                  </a:lnTo>
                  <a:lnTo>
                    <a:pt x="4673" y="26028"/>
                  </a:lnTo>
                  <a:lnTo>
                    <a:pt x="4830" y="25897"/>
                  </a:lnTo>
                  <a:lnTo>
                    <a:pt x="4960" y="25741"/>
                  </a:lnTo>
                  <a:lnTo>
                    <a:pt x="5117" y="25558"/>
                  </a:lnTo>
                  <a:lnTo>
                    <a:pt x="5404" y="25114"/>
                  </a:lnTo>
                  <a:lnTo>
                    <a:pt x="5691" y="24566"/>
                  </a:lnTo>
                  <a:lnTo>
                    <a:pt x="5952" y="23965"/>
                  </a:lnTo>
                  <a:lnTo>
                    <a:pt x="6213" y="23287"/>
                  </a:lnTo>
                  <a:lnTo>
                    <a:pt x="6448" y="22530"/>
                  </a:lnTo>
                  <a:lnTo>
                    <a:pt x="6657" y="21746"/>
                  </a:lnTo>
                  <a:lnTo>
                    <a:pt x="6866" y="20885"/>
                  </a:lnTo>
                  <a:lnTo>
                    <a:pt x="7023" y="19997"/>
                  </a:lnTo>
                  <a:lnTo>
                    <a:pt x="7179" y="19057"/>
                  </a:lnTo>
                  <a:lnTo>
                    <a:pt x="7310" y="18118"/>
                  </a:lnTo>
                  <a:lnTo>
                    <a:pt x="7388" y="17126"/>
                  </a:lnTo>
                  <a:lnTo>
                    <a:pt x="7440" y="16160"/>
                  </a:lnTo>
                  <a:lnTo>
                    <a:pt x="7466" y="15168"/>
                  </a:lnTo>
                  <a:lnTo>
                    <a:pt x="7493" y="14515"/>
                  </a:lnTo>
                  <a:lnTo>
                    <a:pt x="7545" y="13862"/>
                  </a:lnTo>
                  <a:lnTo>
                    <a:pt x="7623" y="13184"/>
                  </a:lnTo>
                  <a:lnTo>
                    <a:pt x="7754" y="12505"/>
                  </a:lnTo>
                  <a:lnTo>
                    <a:pt x="7910" y="11852"/>
                  </a:lnTo>
                  <a:lnTo>
                    <a:pt x="8119" y="11174"/>
                  </a:lnTo>
                  <a:lnTo>
                    <a:pt x="8354" y="10521"/>
                  </a:lnTo>
                  <a:lnTo>
                    <a:pt x="8641" y="9894"/>
                  </a:lnTo>
                  <a:lnTo>
                    <a:pt x="8981" y="9294"/>
                  </a:lnTo>
                  <a:lnTo>
                    <a:pt x="9346" y="8720"/>
                  </a:lnTo>
                  <a:lnTo>
                    <a:pt x="9764" y="8171"/>
                  </a:lnTo>
                  <a:lnTo>
                    <a:pt x="9999" y="7936"/>
                  </a:lnTo>
                  <a:lnTo>
                    <a:pt x="10234" y="7675"/>
                  </a:lnTo>
                  <a:lnTo>
                    <a:pt x="10495" y="7440"/>
                  </a:lnTo>
                  <a:lnTo>
                    <a:pt x="10756" y="7232"/>
                  </a:lnTo>
                  <a:lnTo>
                    <a:pt x="11043" y="7023"/>
                  </a:lnTo>
                  <a:lnTo>
                    <a:pt x="11330" y="6840"/>
                  </a:lnTo>
                  <a:lnTo>
                    <a:pt x="11643" y="6657"/>
                  </a:lnTo>
                  <a:lnTo>
                    <a:pt x="11957" y="6501"/>
                  </a:lnTo>
                  <a:lnTo>
                    <a:pt x="12296" y="6344"/>
                  </a:lnTo>
                  <a:lnTo>
                    <a:pt x="12635" y="6213"/>
                  </a:lnTo>
                  <a:lnTo>
                    <a:pt x="12896" y="6161"/>
                  </a:lnTo>
                  <a:lnTo>
                    <a:pt x="13131" y="6109"/>
                  </a:lnTo>
                  <a:lnTo>
                    <a:pt x="13680" y="6031"/>
                  </a:lnTo>
                  <a:lnTo>
                    <a:pt x="14228" y="6031"/>
                  </a:lnTo>
                  <a:lnTo>
                    <a:pt x="14828" y="6057"/>
                  </a:lnTo>
                  <a:lnTo>
                    <a:pt x="15429" y="6135"/>
                  </a:lnTo>
                  <a:lnTo>
                    <a:pt x="16055" y="6213"/>
                  </a:lnTo>
                  <a:lnTo>
                    <a:pt x="17334" y="6448"/>
                  </a:lnTo>
                  <a:lnTo>
                    <a:pt x="18614" y="6683"/>
                  </a:lnTo>
                  <a:lnTo>
                    <a:pt x="19266" y="6788"/>
                  </a:lnTo>
                  <a:lnTo>
                    <a:pt x="19867" y="6892"/>
                  </a:lnTo>
                  <a:lnTo>
                    <a:pt x="20441" y="6944"/>
                  </a:lnTo>
                  <a:lnTo>
                    <a:pt x="21015" y="6944"/>
                  </a:lnTo>
                  <a:lnTo>
                    <a:pt x="21537" y="6918"/>
                  </a:lnTo>
                  <a:lnTo>
                    <a:pt x="21798" y="6892"/>
                  </a:lnTo>
                  <a:lnTo>
                    <a:pt x="22033" y="6840"/>
                  </a:lnTo>
                  <a:lnTo>
                    <a:pt x="22477" y="6710"/>
                  </a:lnTo>
                  <a:lnTo>
                    <a:pt x="22869" y="6579"/>
                  </a:lnTo>
                  <a:lnTo>
                    <a:pt x="23234" y="6422"/>
                  </a:lnTo>
                  <a:lnTo>
                    <a:pt x="23574" y="6266"/>
                  </a:lnTo>
                  <a:lnTo>
                    <a:pt x="23861" y="6083"/>
                  </a:lnTo>
                  <a:lnTo>
                    <a:pt x="24148" y="5926"/>
                  </a:lnTo>
                  <a:lnTo>
                    <a:pt x="24644" y="5587"/>
                  </a:lnTo>
                  <a:lnTo>
                    <a:pt x="25088" y="5300"/>
                  </a:lnTo>
                  <a:lnTo>
                    <a:pt x="25297" y="5169"/>
                  </a:lnTo>
                  <a:lnTo>
                    <a:pt x="25505" y="5039"/>
                  </a:lnTo>
                  <a:lnTo>
                    <a:pt x="25714" y="4960"/>
                  </a:lnTo>
                  <a:lnTo>
                    <a:pt x="25949" y="4882"/>
                  </a:lnTo>
                  <a:lnTo>
                    <a:pt x="26210" y="4856"/>
                  </a:lnTo>
                  <a:lnTo>
                    <a:pt x="26471" y="4830"/>
                  </a:lnTo>
                  <a:lnTo>
                    <a:pt x="26602" y="4856"/>
                  </a:lnTo>
                  <a:lnTo>
                    <a:pt x="26758" y="4882"/>
                  </a:lnTo>
                  <a:lnTo>
                    <a:pt x="26889" y="4934"/>
                  </a:lnTo>
                  <a:lnTo>
                    <a:pt x="27020" y="5013"/>
                  </a:lnTo>
                  <a:lnTo>
                    <a:pt x="27307" y="5195"/>
                  </a:lnTo>
                  <a:lnTo>
                    <a:pt x="27594" y="5430"/>
                  </a:lnTo>
                  <a:lnTo>
                    <a:pt x="27855" y="5717"/>
                  </a:lnTo>
                  <a:lnTo>
                    <a:pt x="28116" y="6005"/>
                  </a:lnTo>
                  <a:lnTo>
                    <a:pt x="28351" y="6344"/>
                  </a:lnTo>
                  <a:lnTo>
                    <a:pt x="28586" y="6683"/>
                  </a:lnTo>
                  <a:lnTo>
                    <a:pt x="29004" y="7362"/>
                  </a:lnTo>
                  <a:lnTo>
                    <a:pt x="29317" y="7936"/>
                  </a:lnTo>
                  <a:lnTo>
                    <a:pt x="29604" y="8511"/>
                  </a:lnTo>
                  <a:lnTo>
                    <a:pt x="29552" y="8380"/>
                  </a:lnTo>
                  <a:lnTo>
                    <a:pt x="29447" y="8015"/>
                  </a:lnTo>
                  <a:lnTo>
                    <a:pt x="29265" y="7467"/>
                  </a:lnTo>
                  <a:lnTo>
                    <a:pt x="28951" y="6762"/>
                  </a:lnTo>
                  <a:lnTo>
                    <a:pt x="28769" y="6370"/>
                  </a:lnTo>
                  <a:lnTo>
                    <a:pt x="28534" y="5952"/>
                  </a:lnTo>
                  <a:lnTo>
                    <a:pt x="28273" y="5535"/>
                  </a:lnTo>
                  <a:lnTo>
                    <a:pt x="27985" y="5065"/>
                  </a:lnTo>
                  <a:lnTo>
                    <a:pt x="27646" y="4621"/>
                  </a:lnTo>
                  <a:lnTo>
                    <a:pt x="27281" y="4151"/>
                  </a:lnTo>
                  <a:lnTo>
                    <a:pt x="26889" y="3681"/>
                  </a:lnTo>
                  <a:lnTo>
                    <a:pt x="26445" y="3237"/>
                  </a:lnTo>
                  <a:lnTo>
                    <a:pt x="25949" y="2794"/>
                  </a:lnTo>
                  <a:lnTo>
                    <a:pt x="25401" y="2350"/>
                  </a:lnTo>
                  <a:lnTo>
                    <a:pt x="24827" y="1958"/>
                  </a:lnTo>
                  <a:lnTo>
                    <a:pt x="24200" y="1567"/>
                  </a:lnTo>
                  <a:lnTo>
                    <a:pt x="23521" y="1201"/>
                  </a:lnTo>
                  <a:lnTo>
                    <a:pt x="22764" y="888"/>
                  </a:lnTo>
                  <a:lnTo>
                    <a:pt x="21981" y="627"/>
                  </a:lnTo>
                  <a:lnTo>
                    <a:pt x="21146" y="392"/>
                  </a:lnTo>
                  <a:lnTo>
                    <a:pt x="20702" y="288"/>
                  </a:lnTo>
                  <a:lnTo>
                    <a:pt x="20258" y="209"/>
                  </a:lnTo>
                  <a:lnTo>
                    <a:pt x="19788" y="131"/>
                  </a:lnTo>
                  <a:lnTo>
                    <a:pt x="19292" y="79"/>
                  </a:lnTo>
                  <a:lnTo>
                    <a:pt x="18796" y="26"/>
                  </a:lnTo>
                  <a:lnTo>
                    <a:pt x="1827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2"/>
            <p:cNvSpPr/>
            <p:nvPr/>
          </p:nvSpPr>
          <p:spPr>
            <a:xfrm>
              <a:off x="905400" y="4168325"/>
              <a:ext cx="229750" cy="311325"/>
            </a:xfrm>
            <a:custGeom>
              <a:avLst/>
              <a:gdLst/>
              <a:ahLst/>
              <a:cxnLst/>
              <a:rect l="l" t="t" r="r" b="b"/>
              <a:pathLst>
                <a:path w="9190" h="12453" extrusionOk="0">
                  <a:moveTo>
                    <a:pt x="1985" y="0"/>
                  </a:moveTo>
                  <a:lnTo>
                    <a:pt x="1698" y="26"/>
                  </a:lnTo>
                  <a:lnTo>
                    <a:pt x="1410" y="105"/>
                  </a:lnTo>
                  <a:lnTo>
                    <a:pt x="1149" y="235"/>
                  </a:lnTo>
                  <a:lnTo>
                    <a:pt x="888" y="392"/>
                  </a:lnTo>
                  <a:lnTo>
                    <a:pt x="679" y="575"/>
                  </a:lnTo>
                  <a:lnTo>
                    <a:pt x="497" y="836"/>
                  </a:lnTo>
                  <a:lnTo>
                    <a:pt x="340" y="1097"/>
                  </a:lnTo>
                  <a:lnTo>
                    <a:pt x="209" y="1410"/>
                  </a:lnTo>
                  <a:lnTo>
                    <a:pt x="131" y="1749"/>
                  </a:lnTo>
                  <a:lnTo>
                    <a:pt x="53" y="2141"/>
                  </a:lnTo>
                  <a:lnTo>
                    <a:pt x="27" y="2532"/>
                  </a:lnTo>
                  <a:lnTo>
                    <a:pt x="1" y="2950"/>
                  </a:lnTo>
                  <a:lnTo>
                    <a:pt x="27" y="3368"/>
                  </a:lnTo>
                  <a:lnTo>
                    <a:pt x="79" y="3838"/>
                  </a:lnTo>
                  <a:lnTo>
                    <a:pt x="131" y="4308"/>
                  </a:lnTo>
                  <a:lnTo>
                    <a:pt x="209" y="4778"/>
                  </a:lnTo>
                  <a:lnTo>
                    <a:pt x="314" y="5274"/>
                  </a:lnTo>
                  <a:lnTo>
                    <a:pt x="444" y="5743"/>
                  </a:lnTo>
                  <a:lnTo>
                    <a:pt x="601" y="6239"/>
                  </a:lnTo>
                  <a:lnTo>
                    <a:pt x="758" y="6735"/>
                  </a:lnTo>
                  <a:lnTo>
                    <a:pt x="940" y="7231"/>
                  </a:lnTo>
                  <a:lnTo>
                    <a:pt x="1123" y="7701"/>
                  </a:lnTo>
                  <a:lnTo>
                    <a:pt x="1332" y="8171"/>
                  </a:lnTo>
                  <a:lnTo>
                    <a:pt x="1567" y="8641"/>
                  </a:lnTo>
                  <a:lnTo>
                    <a:pt x="1802" y="9085"/>
                  </a:lnTo>
                  <a:lnTo>
                    <a:pt x="2037" y="9529"/>
                  </a:lnTo>
                  <a:lnTo>
                    <a:pt x="2298" y="9920"/>
                  </a:lnTo>
                  <a:lnTo>
                    <a:pt x="2585" y="10312"/>
                  </a:lnTo>
                  <a:lnTo>
                    <a:pt x="2846" y="10677"/>
                  </a:lnTo>
                  <a:lnTo>
                    <a:pt x="3133" y="10991"/>
                  </a:lnTo>
                  <a:lnTo>
                    <a:pt x="3420" y="11304"/>
                  </a:lnTo>
                  <a:lnTo>
                    <a:pt x="3734" y="11565"/>
                  </a:lnTo>
                  <a:lnTo>
                    <a:pt x="4021" y="11774"/>
                  </a:lnTo>
                  <a:lnTo>
                    <a:pt x="4334" y="11983"/>
                  </a:lnTo>
                  <a:lnTo>
                    <a:pt x="4647" y="12113"/>
                  </a:lnTo>
                  <a:lnTo>
                    <a:pt x="4961" y="12244"/>
                  </a:lnTo>
                  <a:lnTo>
                    <a:pt x="5274" y="12348"/>
                  </a:lnTo>
                  <a:lnTo>
                    <a:pt x="5613" y="12400"/>
                  </a:lnTo>
                  <a:lnTo>
                    <a:pt x="5927" y="12453"/>
                  </a:lnTo>
                  <a:lnTo>
                    <a:pt x="6266" y="12453"/>
                  </a:lnTo>
                  <a:lnTo>
                    <a:pt x="6579" y="12426"/>
                  </a:lnTo>
                  <a:lnTo>
                    <a:pt x="6893" y="12348"/>
                  </a:lnTo>
                  <a:lnTo>
                    <a:pt x="7206" y="12270"/>
                  </a:lnTo>
                  <a:lnTo>
                    <a:pt x="7519" y="12139"/>
                  </a:lnTo>
                  <a:lnTo>
                    <a:pt x="7806" y="11983"/>
                  </a:lnTo>
                  <a:lnTo>
                    <a:pt x="8067" y="11826"/>
                  </a:lnTo>
                  <a:lnTo>
                    <a:pt x="8328" y="11617"/>
                  </a:lnTo>
                  <a:lnTo>
                    <a:pt x="8563" y="11382"/>
                  </a:lnTo>
                  <a:lnTo>
                    <a:pt x="8772" y="11121"/>
                  </a:lnTo>
                  <a:lnTo>
                    <a:pt x="8981" y="10860"/>
                  </a:lnTo>
                  <a:lnTo>
                    <a:pt x="9138" y="10547"/>
                  </a:lnTo>
                  <a:lnTo>
                    <a:pt x="9190" y="10416"/>
                  </a:lnTo>
                  <a:lnTo>
                    <a:pt x="8224" y="5065"/>
                  </a:lnTo>
                  <a:lnTo>
                    <a:pt x="8041" y="4778"/>
                  </a:lnTo>
                  <a:lnTo>
                    <a:pt x="7519" y="4099"/>
                  </a:lnTo>
                  <a:lnTo>
                    <a:pt x="7154" y="3629"/>
                  </a:lnTo>
                  <a:lnTo>
                    <a:pt x="6736" y="3133"/>
                  </a:lnTo>
                  <a:lnTo>
                    <a:pt x="6266" y="2611"/>
                  </a:lnTo>
                  <a:lnTo>
                    <a:pt x="5744" y="2089"/>
                  </a:lnTo>
                  <a:lnTo>
                    <a:pt x="5196" y="1567"/>
                  </a:lnTo>
                  <a:lnTo>
                    <a:pt x="4647" y="1097"/>
                  </a:lnTo>
                  <a:lnTo>
                    <a:pt x="4334" y="888"/>
                  </a:lnTo>
                  <a:lnTo>
                    <a:pt x="4047" y="679"/>
                  </a:lnTo>
                  <a:lnTo>
                    <a:pt x="3760" y="496"/>
                  </a:lnTo>
                  <a:lnTo>
                    <a:pt x="3447" y="340"/>
                  </a:lnTo>
                  <a:lnTo>
                    <a:pt x="3159" y="209"/>
                  </a:lnTo>
                  <a:lnTo>
                    <a:pt x="2846" y="105"/>
                  </a:lnTo>
                  <a:lnTo>
                    <a:pt x="2559" y="52"/>
                  </a:lnTo>
                  <a:lnTo>
                    <a:pt x="2272"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2"/>
            <p:cNvSpPr/>
            <p:nvPr/>
          </p:nvSpPr>
          <p:spPr>
            <a:xfrm>
              <a:off x="956300" y="4239450"/>
              <a:ext cx="133175" cy="195825"/>
            </a:xfrm>
            <a:custGeom>
              <a:avLst/>
              <a:gdLst/>
              <a:ahLst/>
              <a:cxnLst/>
              <a:rect l="l" t="t" r="r" b="b"/>
              <a:pathLst>
                <a:path w="5327" h="7833" extrusionOk="0">
                  <a:moveTo>
                    <a:pt x="1" y="1"/>
                  </a:moveTo>
                  <a:lnTo>
                    <a:pt x="1" y="27"/>
                  </a:lnTo>
                  <a:lnTo>
                    <a:pt x="1" y="53"/>
                  </a:lnTo>
                  <a:lnTo>
                    <a:pt x="1" y="79"/>
                  </a:lnTo>
                  <a:lnTo>
                    <a:pt x="445" y="288"/>
                  </a:lnTo>
                  <a:lnTo>
                    <a:pt x="836" y="497"/>
                  </a:lnTo>
                  <a:lnTo>
                    <a:pt x="1202" y="758"/>
                  </a:lnTo>
                  <a:lnTo>
                    <a:pt x="1541" y="1019"/>
                  </a:lnTo>
                  <a:lnTo>
                    <a:pt x="1880" y="1332"/>
                  </a:lnTo>
                  <a:lnTo>
                    <a:pt x="2168" y="1645"/>
                  </a:lnTo>
                  <a:lnTo>
                    <a:pt x="2455" y="1985"/>
                  </a:lnTo>
                  <a:lnTo>
                    <a:pt x="2716" y="2324"/>
                  </a:lnTo>
                  <a:lnTo>
                    <a:pt x="2977" y="2690"/>
                  </a:lnTo>
                  <a:lnTo>
                    <a:pt x="3212" y="3055"/>
                  </a:lnTo>
                  <a:lnTo>
                    <a:pt x="3421" y="3447"/>
                  </a:lnTo>
                  <a:lnTo>
                    <a:pt x="3630" y="3864"/>
                  </a:lnTo>
                  <a:lnTo>
                    <a:pt x="3995" y="4674"/>
                  </a:lnTo>
                  <a:lnTo>
                    <a:pt x="4308" y="5509"/>
                  </a:lnTo>
                  <a:lnTo>
                    <a:pt x="4308" y="5509"/>
                  </a:lnTo>
                  <a:lnTo>
                    <a:pt x="4047" y="5196"/>
                  </a:lnTo>
                  <a:lnTo>
                    <a:pt x="3760" y="4935"/>
                  </a:lnTo>
                  <a:lnTo>
                    <a:pt x="3603" y="4830"/>
                  </a:lnTo>
                  <a:lnTo>
                    <a:pt x="3421" y="4752"/>
                  </a:lnTo>
                  <a:lnTo>
                    <a:pt x="3264" y="4674"/>
                  </a:lnTo>
                  <a:lnTo>
                    <a:pt x="3081" y="4595"/>
                  </a:lnTo>
                  <a:lnTo>
                    <a:pt x="2925" y="4569"/>
                  </a:lnTo>
                  <a:lnTo>
                    <a:pt x="2742" y="4543"/>
                  </a:lnTo>
                  <a:lnTo>
                    <a:pt x="2533" y="4543"/>
                  </a:lnTo>
                  <a:lnTo>
                    <a:pt x="2350" y="4569"/>
                  </a:lnTo>
                  <a:lnTo>
                    <a:pt x="2142" y="4621"/>
                  </a:lnTo>
                  <a:lnTo>
                    <a:pt x="1959" y="4700"/>
                  </a:lnTo>
                  <a:lnTo>
                    <a:pt x="1750" y="4804"/>
                  </a:lnTo>
                  <a:lnTo>
                    <a:pt x="1541" y="4935"/>
                  </a:lnTo>
                  <a:lnTo>
                    <a:pt x="1515" y="4961"/>
                  </a:lnTo>
                  <a:lnTo>
                    <a:pt x="1515" y="5013"/>
                  </a:lnTo>
                  <a:lnTo>
                    <a:pt x="1541" y="5065"/>
                  </a:lnTo>
                  <a:lnTo>
                    <a:pt x="1593" y="5065"/>
                  </a:lnTo>
                  <a:lnTo>
                    <a:pt x="1907" y="5013"/>
                  </a:lnTo>
                  <a:lnTo>
                    <a:pt x="2220" y="4987"/>
                  </a:lnTo>
                  <a:lnTo>
                    <a:pt x="2533" y="5013"/>
                  </a:lnTo>
                  <a:lnTo>
                    <a:pt x="2846" y="5091"/>
                  </a:lnTo>
                  <a:lnTo>
                    <a:pt x="3134" y="5222"/>
                  </a:lnTo>
                  <a:lnTo>
                    <a:pt x="3395" y="5378"/>
                  </a:lnTo>
                  <a:lnTo>
                    <a:pt x="3656" y="5587"/>
                  </a:lnTo>
                  <a:lnTo>
                    <a:pt x="3865" y="5848"/>
                  </a:lnTo>
                  <a:lnTo>
                    <a:pt x="4152" y="6292"/>
                  </a:lnTo>
                  <a:lnTo>
                    <a:pt x="4439" y="6762"/>
                  </a:lnTo>
                  <a:lnTo>
                    <a:pt x="4674" y="7232"/>
                  </a:lnTo>
                  <a:lnTo>
                    <a:pt x="4909" y="7702"/>
                  </a:lnTo>
                  <a:lnTo>
                    <a:pt x="4961" y="7780"/>
                  </a:lnTo>
                  <a:lnTo>
                    <a:pt x="5039" y="7806"/>
                  </a:lnTo>
                  <a:lnTo>
                    <a:pt x="5091" y="7832"/>
                  </a:lnTo>
                  <a:lnTo>
                    <a:pt x="5170" y="7806"/>
                  </a:lnTo>
                  <a:lnTo>
                    <a:pt x="5248" y="7780"/>
                  </a:lnTo>
                  <a:lnTo>
                    <a:pt x="5300" y="7728"/>
                  </a:lnTo>
                  <a:lnTo>
                    <a:pt x="5326" y="7676"/>
                  </a:lnTo>
                  <a:lnTo>
                    <a:pt x="5326" y="7571"/>
                  </a:lnTo>
                  <a:lnTo>
                    <a:pt x="5326" y="7519"/>
                  </a:lnTo>
                  <a:lnTo>
                    <a:pt x="5300" y="6945"/>
                  </a:lnTo>
                  <a:lnTo>
                    <a:pt x="5248" y="6370"/>
                  </a:lnTo>
                  <a:lnTo>
                    <a:pt x="5118" y="5770"/>
                  </a:lnTo>
                  <a:lnTo>
                    <a:pt x="4961" y="5144"/>
                  </a:lnTo>
                  <a:lnTo>
                    <a:pt x="4752" y="4543"/>
                  </a:lnTo>
                  <a:lnTo>
                    <a:pt x="4491" y="3943"/>
                  </a:lnTo>
                  <a:lnTo>
                    <a:pt x="4204" y="3342"/>
                  </a:lnTo>
                  <a:lnTo>
                    <a:pt x="3865" y="2794"/>
                  </a:lnTo>
                  <a:lnTo>
                    <a:pt x="3499" y="2246"/>
                  </a:lnTo>
                  <a:lnTo>
                    <a:pt x="3107" y="1750"/>
                  </a:lnTo>
                  <a:lnTo>
                    <a:pt x="2664" y="1306"/>
                  </a:lnTo>
                  <a:lnTo>
                    <a:pt x="2429" y="1097"/>
                  </a:lnTo>
                  <a:lnTo>
                    <a:pt x="2194" y="914"/>
                  </a:lnTo>
                  <a:lnTo>
                    <a:pt x="1933" y="732"/>
                  </a:lnTo>
                  <a:lnTo>
                    <a:pt x="1698" y="575"/>
                  </a:lnTo>
                  <a:lnTo>
                    <a:pt x="1437" y="418"/>
                  </a:lnTo>
                  <a:lnTo>
                    <a:pt x="1150" y="288"/>
                  </a:lnTo>
                  <a:lnTo>
                    <a:pt x="888" y="183"/>
                  </a:lnTo>
                  <a:lnTo>
                    <a:pt x="601" y="105"/>
                  </a:lnTo>
                  <a:lnTo>
                    <a:pt x="314" y="27"/>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828"/>
        <p:cNvGrpSpPr/>
        <p:nvPr/>
      </p:nvGrpSpPr>
      <p:grpSpPr>
        <a:xfrm>
          <a:off x="0" y="0"/>
          <a:ext cx="0" cy="0"/>
          <a:chOff x="0" y="0"/>
          <a:chExt cx="0" cy="0"/>
        </a:xfrm>
      </p:grpSpPr>
      <p:sp>
        <p:nvSpPr>
          <p:cNvPr id="3829" name="Google Shape;3829;p53"/>
          <p:cNvSpPr txBox="1">
            <a:spLocks noGrp="1"/>
          </p:cNvSpPr>
          <p:nvPr>
            <p:ph type="title" idx="15"/>
          </p:nvPr>
        </p:nvSpPr>
        <p:spPr>
          <a:xfrm>
            <a:off x="721625" y="445025"/>
            <a:ext cx="770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GOALS</a:t>
            </a:r>
            <a:endParaRPr/>
          </a:p>
        </p:txBody>
      </p:sp>
      <p:sp>
        <p:nvSpPr>
          <p:cNvPr id="3830" name="Google Shape;3830;p53"/>
          <p:cNvSpPr txBox="1">
            <a:spLocks noGrp="1"/>
          </p:cNvSpPr>
          <p:nvPr>
            <p:ph type="ctrTitle"/>
          </p:nvPr>
        </p:nvSpPr>
        <p:spPr>
          <a:xfrm>
            <a:off x="1442650" y="1414501"/>
            <a:ext cx="2750100" cy="24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831" name="Google Shape;3831;p53"/>
          <p:cNvSpPr txBox="1">
            <a:spLocks noGrp="1"/>
          </p:cNvSpPr>
          <p:nvPr>
            <p:ph type="subTitle" idx="1"/>
          </p:nvPr>
        </p:nvSpPr>
        <p:spPr>
          <a:xfrm>
            <a:off x="1255025" y="1676250"/>
            <a:ext cx="3125400" cy="50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a gas giant, composed mostly of hydrogen and helium</a:t>
            </a:r>
            <a:endParaRPr/>
          </a:p>
        </p:txBody>
      </p:sp>
      <p:sp>
        <p:nvSpPr>
          <p:cNvPr id="3832" name="Google Shape;3832;p53"/>
          <p:cNvSpPr txBox="1">
            <a:spLocks noGrp="1"/>
          </p:cNvSpPr>
          <p:nvPr>
            <p:ph type="ctrTitle" idx="2"/>
          </p:nvPr>
        </p:nvSpPr>
        <p:spPr>
          <a:xfrm>
            <a:off x="4951100" y="1414501"/>
            <a:ext cx="2750100" cy="24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833" name="Google Shape;3833;p53"/>
          <p:cNvSpPr txBox="1">
            <a:spLocks noGrp="1"/>
          </p:cNvSpPr>
          <p:nvPr>
            <p:ph type="subTitle" idx="3"/>
          </p:nvPr>
        </p:nvSpPr>
        <p:spPr>
          <a:xfrm>
            <a:off x="4763514" y="1664100"/>
            <a:ext cx="3125400" cy="50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3834" name="Google Shape;3834;p53"/>
          <p:cNvSpPr txBox="1">
            <a:spLocks noGrp="1"/>
          </p:cNvSpPr>
          <p:nvPr>
            <p:ph type="ctrTitle" idx="4"/>
          </p:nvPr>
        </p:nvSpPr>
        <p:spPr>
          <a:xfrm>
            <a:off x="1442650" y="2640276"/>
            <a:ext cx="2750100" cy="24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835" name="Google Shape;3835;p53"/>
          <p:cNvSpPr txBox="1">
            <a:spLocks noGrp="1"/>
          </p:cNvSpPr>
          <p:nvPr>
            <p:ph type="subTitle" idx="5"/>
          </p:nvPr>
        </p:nvSpPr>
        <p:spPr>
          <a:xfrm>
            <a:off x="1255025" y="2902036"/>
            <a:ext cx="3125400" cy="50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 cold place, full of iron oxide dust</a:t>
            </a:r>
            <a:endParaRPr/>
          </a:p>
        </p:txBody>
      </p:sp>
      <p:sp>
        <p:nvSpPr>
          <p:cNvPr id="3836" name="Google Shape;3836;p53"/>
          <p:cNvSpPr txBox="1">
            <a:spLocks noGrp="1"/>
          </p:cNvSpPr>
          <p:nvPr>
            <p:ph type="ctrTitle" idx="6"/>
          </p:nvPr>
        </p:nvSpPr>
        <p:spPr>
          <a:xfrm>
            <a:off x="4951100" y="2640276"/>
            <a:ext cx="2750100" cy="24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3837" name="Google Shape;3837;p53"/>
          <p:cNvSpPr txBox="1">
            <a:spLocks noGrp="1"/>
          </p:cNvSpPr>
          <p:nvPr>
            <p:ph type="subTitle" idx="7"/>
          </p:nvPr>
        </p:nvSpPr>
        <p:spPr>
          <a:xfrm>
            <a:off x="4763400" y="2889886"/>
            <a:ext cx="3125400" cy="50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 is the eighth and farthest planet from the Sun</a:t>
            </a:r>
            <a:endParaRPr/>
          </a:p>
        </p:txBody>
      </p:sp>
      <p:sp>
        <p:nvSpPr>
          <p:cNvPr id="3838" name="Google Shape;3838;p53"/>
          <p:cNvSpPr txBox="1">
            <a:spLocks noGrp="1"/>
          </p:cNvSpPr>
          <p:nvPr>
            <p:ph type="ctrTitle" idx="8"/>
          </p:nvPr>
        </p:nvSpPr>
        <p:spPr>
          <a:xfrm>
            <a:off x="1442650" y="3841776"/>
            <a:ext cx="2750100" cy="24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839" name="Google Shape;3839;p53"/>
          <p:cNvSpPr txBox="1">
            <a:spLocks noGrp="1"/>
          </p:cNvSpPr>
          <p:nvPr>
            <p:ph type="subTitle" idx="9"/>
          </p:nvPr>
        </p:nvSpPr>
        <p:spPr>
          <a:xfrm>
            <a:off x="1255025" y="4103525"/>
            <a:ext cx="3125400" cy="50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one</a:t>
            </a:r>
            <a:endParaRPr/>
          </a:p>
        </p:txBody>
      </p:sp>
      <p:sp>
        <p:nvSpPr>
          <p:cNvPr id="3840" name="Google Shape;3840;p53"/>
          <p:cNvSpPr txBox="1">
            <a:spLocks noGrp="1"/>
          </p:cNvSpPr>
          <p:nvPr>
            <p:ph type="ctrTitle" idx="13"/>
          </p:nvPr>
        </p:nvSpPr>
        <p:spPr>
          <a:xfrm>
            <a:off x="4951100" y="3841776"/>
            <a:ext cx="2750100" cy="24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3841" name="Google Shape;3841;p53"/>
          <p:cNvSpPr txBox="1">
            <a:spLocks noGrp="1"/>
          </p:cNvSpPr>
          <p:nvPr>
            <p:ph type="subTitle" idx="14"/>
          </p:nvPr>
        </p:nvSpPr>
        <p:spPr>
          <a:xfrm>
            <a:off x="4763400" y="4091375"/>
            <a:ext cx="3125400" cy="50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a gas giant and the biggest planet in the Solar System</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4138"/>
        <p:cNvGrpSpPr/>
        <p:nvPr/>
      </p:nvGrpSpPr>
      <p:grpSpPr>
        <a:xfrm>
          <a:off x="0" y="0"/>
          <a:ext cx="0" cy="0"/>
          <a:chOff x="0" y="0"/>
          <a:chExt cx="0" cy="0"/>
        </a:xfrm>
      </p:grpSpPr>
      <p:sp>
        <p:nvSpPr>
          <p:cNvPr id="4139" name="Google Shape;4139;p55"/>
          <p:cNvSpPr txBox="1">
            <a:spLocks noGrp="1"/>
          </p:cNvSpPr>
          <p:nvPr>
            <p:ph type="title"/>
          </p:nvPr>
        </p:nvSpPr>
        <p:spPr>
          <a:xfrm>
            <a:off x="1327050" y="531298"/>
            <a:ext cx="6489900" cy="109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54,498,300,000</a:t>
            </a:r>
            <a:endParaRPr/>
          </a:p>
        </p:txBody>
      </p:sp>
      <p:sp>
        <p:nvSpPr>
          <p:cNvPr id="4140" name="Google Shape;4140;p55"/>
          <p:cNvSpPr txBox="1">
            <a:spLocks noGrp="1"/>
          </p:cNvSpPr>
          <p:nvPr>
            <p:ph type="subTitle" idx="1"/>
          </p:nvPr>
        </p:nvSpPr>
        <p:spPr>
          <a:xfrm>
            <a:off x="1327050" y="1625088"/>
            <a:ext cx="6489900" cy="47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grpSp>
        <p:nvGrpSpPr>
          <p:cNvPr id="4141" name="Google Shape;4141;p55"/>
          <p:cNvGrpSpPr/>
          <p:nvPr/>
        </p:nvGrpSpPr>
        <p:grpSpPr>
          <a:xfrm>
            <a:off x="1713348" y="2205907"/>
            <a:ext cx="5717143" cy="2937581"/>
            <a:chOff x="238125" y="1022200"/>
            <a:chExt cx="7143750" cy="3670600"/>
          </a:xfrm>
        </p:grpSpPr>
        <p:sp>
          <p:nvSpPr>
            <p:cNvPr id="4142" name="Google Shape;4142;p55"/>
            <p:cNvSpPr/>
            <p:nvPr/>
          </p:nvSpPr>
          <p:spPr>
            <a:xfrm>
              <a:off x="359650" y="1701150"/>
              <a:ext cx="6997700" cy="1118375"/>
            </a:xfrm>
            <a:custGeom>
              <a:avLst/>
              <a:gdLst/>
              <a:ahLst/>
              <a:cxnLst/>
              <a:rect l="l" t="t" r="r" b="b"/>
              <a:pathLst>
                <a:path w="279908" h="44735" extrusionOk="0">
                  <a:moveTo>
                    <a:pt x="138645" y="0"/>
                  </a:moveTo>
                  <a:lnTo>
                    <a:pt x="124809" y="7900"/>
                  </a:lnTo>
                  <a:lnTo>
                    <a:pt x="124715" y="7900"/>
                  </a:lnTo>
                  <a:lnTo>
                    <a:pt x="124715" y="7947"/>
                  </a:lnTo>
                  <a:lnTo>
                    <a:pt x="121630" y="9677"/>
                  </a:lnTo>
                  <a:lnTo>
                    <a:pt x="121490" y="9677"/>
                  </a:lnTo>
                  <a:lnTo>
                    <a:pt x="121256" y="9910"/>
                  </a:lnTo>
                  <a:lnTo>
                    <a:pt x="119527" y="10845"/>
                  </a:lnTo>
                  <a:lnTo>
                    <a:pt x="117657" y="11920"/>
                  </a:lnTo>
                  <a:lnTo>
                    <a:pt x="115787" y="12949"/>
                  </a:lnTo>
                  <a:lnTo>
                    <a:pt x="115506" y="13089"/>
                  </a:lnTo>
                  <a:lnTo>
                    <a:pt x="115226" y="13182"/>
                  </a:lnTo>
                  <a:lnTo>
                    <a:pt x="114946" y="13229"/>
                  </a:lnTo>
                  <a:lnTo>
                    <a:pt x="114618" y="13276"/>
                  </a:lnTo>
                  <a:lnTo>
                    <a:pt x="100548" y="13276"/>
                  </a:lnTo>
                  <a:lnTo>
                    <a:pt x="100268" y="13556"/>
                  </a:lnTo>
                  <a:lnTo>
                    <a:pt x="100174" y="13697"/>
                  </a:lnTo>
                  <a:lnTo>
                    <a:pt x="100127" y="13837"/>
                  </a:lnTo>
                  <a:lnTo>
                    <a:pt x="100127" y="13977"/>
                  </a:lnTo>
                  <a:lnTo>
                    <a:pt x="100221" y="14117"/>
                  </a:lnTo>
                  <a:lnTo>
                    <a:pt x="100455" y="14444"/>
                  </a:lnTo>
                  <a:lnTo>
                    <a:pt x="100829" y="14491"/>
                  </a:lnTo>
                  <a:lnTo>
                    <a:pt x="100361" y="14491"/>
                  </a:lnTo>
                  <a:lnTo>
                    <a:pt x="100268" y="14444"/>
                  </a:lnTo>
                  <a:lnTo>
                    <a:pt x="100174" y="14351"/>
                  </a:lnTo>
                  <a:lnTo>
                    <a:pt x="100081" y="14164"/>
                  </a:lnTo>
                  <a:lnTo>
                    <a:pt x="100081" y="13930"/>
                  </a:lnTo>
                  <a:lnTo>
                    <a:pt x="99940" y="13697"/>
                  </a:lnTo>
                  <a:lnTo>
                    <a:pt x="99754" y="13510"/>
                  </a:lnTo>
                  <a:lnTo>
                    <a:pt x="99567" y="13369"/>
                  </a:lnTo>
                  <a:lnTo>
                    <a:pt x="99380" y="13229"/>
                  </a:lnTo>
                  <a:lnTo>
                    <a:pt x="99146" y="13136"/>
                  </a:lnTo>
                  <a:lnTo>
                    <a:pt x="98912" y="13042"/>
                  </a:lnTo>
                  <a:lnTo>
                    <a:pt x="98445" y="12949"/>
                  </a:lnTo>
                  <a:lnTo>
                    <a:pt x="97463" y="12902"/>
                  </a:lnTo>
                  <a:lnTo>
                    <a:pt x="96481" y="12855"/>
                  </a:lnTo>
                  <a:lnTo>
                    <a:pt x="95500" y="12902"/>
                  </a:lnTo>
                  <a:lnTo>
                    <a:pt x="94518" y="12995"/>
                  </a:lnTo>
                  <a:lnTo>
                    <a:pt x="94051" y="13042"/>
                  </a:lnTo>
                  <a:lnTo>
                    <a:pt x="93630" y="13182"/>
                  </a:lnTo>
                  <a:lnTo>
                    <a:pt x="93303" y="13416"/>
                  </a:lnTo>
                  <a:lnTo>
                    <a:pt x="93022" y="13650"/>
                  </a:lnTo>
                  <a:lnTo>
                    <a:pt x="92789" y="13930"/>
                  </a:lnTo>
                  <a:lnTo>
                    <a:pt x="92695" y="14304"/>
                  </a:lnTo>
                  <a:lnTo>
                    <a:pt x="92648" y="14678"/>
                  </a:lnTo>
                  <a:lnTo>
                    <a:pt x="92742" y="15146"/>
                  </a:lnTo>
                  <a:lnTo>
                    <a:pt x="92789" y="25289"/>
                  </a:lnTo>
                  <a:lnTo>
                    <a:pt x="92742" y="25570"/>
                  </a:lnTo>
                  <a:lnTo>
                    <a:pt x="92648" y="25803"/>
                  </a:lnTo>
                  <a:lnTo>
                    <a:pt x="92461" y="25944"/>
                  </a:lnTo>
                  <a:lnTo>
                    <a:pt x="92274" y="26084"/>
                  </a:lnTo>
                  <a:lnTo>
                    <a:pt x="83253" y="31132"/>
                  </a:lnTo>
                  <a:lnTo>
                    <a:pt x="82879" y="31272"/>
                  </a:lnTo>
                  <a:lnTo>
                    <a:pt x="82645" y="31319"/>
                  </a:lnTo>
                  <a:lnTo>
                    <a:pt x="82411" y="31366"/>
                  </a:lnTo>
                  <a:lnTo>
                    <a:pt x="75820" y="31366"/>
                  </a:lnTo>
                  <a:lnTo>
                    <a:pt x="75540" y="31319"/>
                  </a:lnTo>
                  <a:lnTo>
                    <a:pt x="75306" y="31226"/>
                  </a:lnTo>
                  <a:lnTo>
                    <a:pt x="75259" y="31132"/>
                  </a:lnTo>
                  <a:lnTo>
                    <a:pt x="75213" y="31039"/>
                  </a:lnTo>
                  <a:lnTo>
                    <a:pt x="75166" y="30758"/>
                  </a:lnTo>
                  <a:lnTo>
                    <a:pt x="75213" y="25616"/>
                  </a:lnTo>
                  <a:lnTo>
                    <a:pt x="75259" y="25429"/>
                  </a:lnTo>
                  <a:lnTo>
                    <a:pt x="75259" y="25196"/>
                  </a:lnTo>
                  <a:lnTo>
                    <a:pt x="75259" y="25009"/>
                  </a:lnTo>
                  <a:lnTo>
                    <a:pt x="75306" y="24822"/>
                  </a:lnTo>
                  <a:lnTo>
                    <a:pt x="75353" y="24588"/>
                  </a:lnTo>
                  <a:lnTo>
                    <a:pt x="75353" y="24401"/>
                  </a:lnTo>
                  <a:lnTo>
                    <a:pt x="75306" y="24214"/>
                  </a:lnTo>
                  <a:lnTo>
                    <a:pt x="75259" y="24074"/>
                  </a:lnTo>
                  <a:lnTo>
                    <a:pt x="75166" y="23934"/>
                  </a:lnTo>
                  <a:lnTo>
                    <a:pt x="75026" y="23793"/>
                  </a:lnTo>
                  <a:lnTo>
                    <a:pt x="74698" y="23560"/>
                  </a:lnTo>
                  <a:lnTo>
                    <a:pt x="74371" y="23326"/>
                  </a:lnTo>
                  <a:lnTo>
                    <a:pt x="73997" y="23186"/>
                  </a:lnTo>
                  <a:lnTo>
                    <a:pt x="73670" y="23139"/>
                  </a:lnTo>
                  <a:lnTo>
                    <a:pt x="73249" y="23092"/>
                  </a:lnTo>
                  <a:lnTo>
                    <a:pt x="69884" y="23092"/>
                  </a:lnTo>
                  <a:lnTo>
                    <a:pt x="69369" y="23139"/>
                  </a:lnTo>
                  <a:lnTo>
                    <a:pt x="68902" y="23232"/>
                  </a:lnTo>
                  <a:lnTo>
                    <a:pt x="68481" y="23419"/>
                  </a:lnTo>
                  <a:lnTo>
                    <a:pt x="68294" y="23560"/>
                  </a:lnTo>
                  <a:lnTo>
                    <a:pt x="68154" y="23700"/>
                  </a:lnTo>
                  <a:lnTo>
                    <a:pt x="68014" y="23840"/>
                  </a:lnTo>
                  <a:lnTo>
                    <a:pt x="67874" y="24027"/>
                  </a:lnTo>
                  <a:lnTo>
                    <a:pt x="67827" y="24214"/>
                  </a:lnTo>
                  <a:lnTo>
                    <a:pt x="67733" y="24448"/>
                  </a:lnTo>
                  <a:lnTo>
                    <a:pt x="67733" y="24681"/>
                  </a:lnTo>
                  <a:lnTo>
                    <a:pt x="67733" y="24962"/>
                  </a:lnTo>
                  <a:lnTo>
                    <a:pt x="67780" y="25289"/>
                  </a:lnTo>
                  <a:lnTo>
                    <a:pt x="67827" y="25616"/>
                  </a:lnTo>
                  <a:lnTo>
                    <a:pt x="67874" y="30384"/>
                  </a:lnTo>
                  <a:lnTo>
                    <a:pt x="67827" y="30945"/>
                  </a:lnTo>
                  <a:lnTo>
                    <a:pt x="67827" y="31132"/>
                  </a:lnTo>
                  <a:lnTo>
                    <a:pt x="67733" y="31226"/>
                  </a:lnTo>
                  <a:lnTo>
                    <a:pt x="67640" y="31319"/>
                  </a:lnTo>
                  <a:lnTo>
                    <a:pt x="67453" y="31319"/>
                  </a:lnTo>
                  <a:lnTo>
                    <a:pt x="66892" y="31366"/>
                  </a:lnTo>
                  <a:lnTo>
                    <a:pt x="10565" y="31366"/>
                  </a:lnTo>
                  <a:lnTo>
                    <a:pt x="10004" y="31319"/>
                  </a:lnTo>
                  <a:lnTo>
                    <a:pt x="9817" y="31319"/>
                  </a:lnTo>
                  <a:lnTo>
                    <a:pt x="9677" y="31226"/>
                  </a:lnTo>
                  <a:lnTo>
                    <a:pt x="9630" y="31085"/>
                  </a:lnTo>
                  <a:lnTo>
                    <a:pt x="9583" y="30898"/>
                  </a:lnTo>
                  <a:lnTo>
                    <a:pt x="9630" y="30338"/>
                  </a:lnTo>
                  <a:lnTo>
                    <a:pt x="9677" y="29823"/>
                  </a:lnTo>
                  <a:lnTo>
                    <a:pt x="9677" y="29403"/>
                  </a:lnTo>
                  <a:lnTo>
                    <a:pt x="9630" y="29075"/>
                  </a:lnTo>
                  <a:lnTo>
                    <a:pt x="9536" y="28748"/>
                  </a:lnTo>
                  <a:lnTo>
                    <a:pt x="9349" y="28515"/>
                  </a:lnTo>
                  <a:lnTo>
                    <a:pt x="9116" y="28281"/>
                  </a:lnTo>
                  <a:lnTo>
                    <a:pt x="8835" y="28094"/>
                  </a:lnTo>
                  <a:lnTo>
                    <a:pt x="8414" y="27954"/>
                  </a:lnTo>
                  <a:lnTo>
                    <a:pt x="8228" y="27860"/>
                  </a:lnTo>
                  <a:lnTo>
                    <a:pt x="7994" y="27860"/>
                  </a:lnTo>
                  <a:lnTo>
                    <a:pt x="7573" y="27813"/>
                  </a:lnTo>
                  <a:lnTo>
                    <a:pt x="4535" y="27813"/>
                  </a:lnTo>
                  <a:lnTo>
                    <a:pt x="3927" y="27860"/>
                  </a:lnTo>
                  <a:lnTo>
                    <a:pt x="3366" y="27954"/>
                  </a:lnTo>
                  <a:lnTo>
                    <a:pt x="3132" y="28047"/>
                  </a:lnTo>
                  <a:lnTo>
                    <a:pt x="2899" y="28187"/>
                  </a:lnTo>
                  <a:lnTo>
                    <a:pt x="2712" y="28328"/>
                  </a:lnTo>
                  <a:lnTo>
                    <a:pt x="2571" y="28468"/>
                  </a:lnTo>
                  <a:lnTo>
                    <a:pt x="2431" y="28655"/>
                  </a:lnTo>
                  <a:lnTo>
                    <a:pt x="2291" y="28842"/>
                  </a:lnTo>
                  <a:lnTo>
                    <a:pt x="2244" y="29075"/>
                  </a:lnTo>
                  <a:lnTo>
                    <a:pt x="2151" y="29356"/>
                  </a:lnTo>
                  <a:lnTo>
                    <a:pt x="2151" y="29636"/>
                  </a:lnTo>
                  <a:lnTo>
                    <a:pt x="2151" y="29917"/>
                  </a:lnTo>
                  <a:lnTo>
                    <a:pt x="2244" y="30618"/>
                  </a:lnTo>
                  <a:lnTo>
                    <a:pt x="2244" y="30898"/>
                  </a:lnTo>
                  <a:lnTo>
                    <a:pt x="2197" y="31085"/>
                  </a:lnTo>
                  <a:lnTo>
                    <a:pt x="2104" y="31226"/>
                  </a:lnTo>
                  <a:lnTo>
                    <a:pt x="2010" y="31319"/>
                  </a:lnTo>
                  <a:lnTo>
                    <a:pt x="1823" y="31366"/>
                  </a:lnTo>
                  <a:lnTo>
                    <a:pt x="281" y="31366"/>
                  </a:lnTo>
                  <a:lnTo>
                    <a:pt x="141" y="31459"/>
                  </a:lnTo>
                  <a:lnTo>
                    <a:pt x="94" y="31600"/>
                  </a:lnTo>
                  <a:lnTo>
                    <a:pt x="47" y="31787"/>
                  </a:lnTo>
                  <a:lnTo>
                    <a:pt x="47" y="32394"/>
                  </a:lnTo>
                  <a:lnTo>
                    <a:pt x="234" y="32581"/>
                  </a:lnTo>
                  <a:lnTo>
                    <a:pt x="421" y="32628"/>
                  </a:lnTo>
                  <a:lnTo>
                    <a:pt x="655" y="32675"/>
                  </a:lnTo>
                  <a:lnTo>
                    <a:pt x="3132" y="32675"/>
                  </a:lnTo>
                  <a:lnTo>
                    <a:pt x="2852" y="32722"/>
                  </a:lnTo>
                  <a:lnTo>
                    <a:pt x="2618" y="32768"/>
                  </a:lnTo>
                  <a:lnTo>
                    <a:pt x="2431" y="32815"/>
                  </a:lnTo>
                  <a:lnTo>
                    <a:pt x="2338" y="32955"/>
                  </a:lnTo>
                  <a:lnTo>
                    <a:pt x="2244" y="33095"/>
                  </a:lnTo>
                  <a:lnTo>
                    <a:pt x="2197" y="33282"/>
                  </a:lnTo>
                  <a:lnTo>
                    <a:pt x="2197" y="33516"/>
                  </a:lnTo>
                  <a:lnTo>
                    <a:pt x="2244" y="33843"/>
                  </a:lnTo>
                  <a:lnTo>
                    <a:pt x="2244" y="40668"/>
                  </a:lnTo>
                  <a:lnTo>
                    <a:pt x="2384" y="40855"/>
                  </a:lnTo>
                  <a:lnTo>
                    <a:pt x="2571" y="40995"/>
                  </a:lnTo>
                  <a:lnTo>
                    <a:pt x="2805" y="41089"/>
                  </a:lnTo>
                  <a:lnTo>
                    <a:pt x="3039" y="41089"/>
                  </a:lnTo>
                  <a:lnTo>
                    <a:pt x="4441" y="41135"/>
                  </a:lnTo>
                  <a:lnTo>
                    <a:pt x="87787" y="41135"/>
                  </a:lnTo>
                  <a:lnTo>
                    <a:pt x="88208" y="41229"/>
                  </a:lnTo>
                  <a:lnTo>
                    <a:pt x="87787" y="41322"/>
                  </a:lnTo>
                  <a:lnTo>
                    <a:pt x="87413" y="41369"/>
                  </a:lnTo>
                  <a:lnTo>
                    <a:pt x="2805" y="41369"/>
                  </a:lnTo>
                  <a:lnTo>
                    <a:pt x="2571" y="41416"/>
                  </a:lnTo>
                  <a:lnTo>
                    <a:pt x="2384" y="41509"/>
                  </a:lnTo>
                  <a:lnTo>
                    <a:pt x="2197" y="41650"/>
                  </a:lnTo>
                  <a:lnTo>
                    <a:pt x="561" y="41696"/>
                  </a:lnTo>
                  <a:lnTo>
                    <a:pt x="281" y="41696"/>
                  </a:lnTo>
                  <a:lnTo>
                    <a:pt x="141" y="41790"/>
                  </a:lnTo>
                  <a:lnTo>
                    <a:pt x="47" y="41977"/>
                  </a:lnTo>
                  <a:lnTo>
                    <a:pt x="0" y="42211"/>
                  </a:lnTo>
                  <a:lnTo>
                    <a:pt x="47" y="44314"/>
                  </a:lnTo>
                  <a:lnTo>
                    <a:pt x="328" y="44454"/>
                  </a:lnTo>
                  <a:lnTo>
                    <a:pt x="655" y="44595"/>
                  </a:lnTo>
                  <a:lnTo>
                    <a:pt x="1029" y="44641"/>
                  </a:lnTo>
                  <a:lnTo>
                    <a:pt x="1450" y="44688"/>
                  </a:lnTo>
                  <a:lnTo>
                    <a:pt x="1823" y="44641"/>
                  </a:lnTo>
                  <a:lnTo>
                    <a:pt x="2197" y="44595"/>
                  </a:lnTo>
                  <a:lnTo>
                    <a:pt x="2525" y="44454"/>
                  </a:lnTo>
                  <a:lnTo>
                    <a:pt x="2805" y="44314"/>
                  </a:lnTo>
                  <a:lnTo>
                    <a:pt x="3086" y="44127"/>
                  </a:lnTo>
                  <a:lnTo>
                    <a:pt x="3366" y="43987"/>
                  </a:lnTo>
                  <a:lnTo>
                    <a:pt x="3647" y="43940"/>
                  </a:lnTo>
                  <a:lnTo>
                    <a:pt x="3974" y="43893"/>
                  </a:lnTo>
                  <a:lnTo>
                    <a:pt x="5797" y="43893"/>
                  </a:lnTo>
                  <a:lnTo>
                    <a:pt x="6077" y="43940"/>
                  </a:lnTo>
                  <a:lnTo>
                    <a:pt x="6311" y="43987"/>
                  </a:lnTo>
                  <a:lnTo>
                    <a:pt x="6591" y="44080"/>
                  </a:lnTo>
                  <a:lnTo>
                    <a:pt x="6825" y="44267"/>
                  </a:lnTo>
                  <a:lnTo>
                    <a:pt x="7106" y="44454"/>
                  </a:lnTo>
                  <a:lnTo>
                    <a:pt x="7480" y="44595"/>
                  </a:lnTo>
                  <a:lnTo>
                    <a:pt x="7900" y="44641"/>
                  </a:lnTo>
                  <a:lnTo>
                    <a:pt x="8368" y="44688"/>
                  </a:lnTo>
                  <a:lnTo>
                    <a:pt x="8788" y="44641"/>
                  </a:lnTo>
                  <a:lnTo>
                    <a:pt x="9256" y="44595"/>
                  </a:lnTo>
                  <a:lnTo>
                    <a:pt x="9630" y="44454"/>
                  </a:lnTo>
                  <a:lnTo>
                    <a:pt x="9910" y="44267"/>
                  </a:lnTo>
                  <a:lnTo>
                    <a:pt x="10191" y="44127"/>
                  </a:lnTo>
                  <a:lnTo>
                    <a:pt x="10658" y="44034"/>
                  </a:lnTo>
                  <a:lnTo>
                    <a:pt x="11219" y="43940"/>
                  </a:lnTo>
                  <a:lnTo>
                    <a:pt x="11827" y="43893"/>
                  </a:lnTo>
                  <a:lnTo>
                    <a:pt x="12949" y="43893"/>
                  </a:lnTo>
                  <a:lnTo>
                    <a:pt x="13416" y="43940"/>
                  </a:lnTo>
                  <a:lnTo>
                    <a:pt x="13697" y="44080"/>
                  </a:lnTo>
                  <a:lnTo>
                    <a:pt x="13837" y="44221"/>
                  </a:lnTo>
                  <a:lnTo>
                    <a:pt x="14117" y="44361"/>
                  </a:lnTo>
                  <a:lnTo>
                    <a:pt x="14491" y="44501"/>
                  </a:lnTo>
                  <a:lnTo>
                    <a:pt x="14865" y="44641"/>
                  </a:lnTo>
                  <a:lnTo>
                    <a:pt x="15286" y="44688"/>
                  </a:lnTo>
                  <a:lnTo>
                    <a:pt x="16127" y="44688"/>
                  </a:lnTo>
                  <a:lnTo>
                    <a:pt x="16455" y="44595"/>
                  </a:lnTo>
                  <a:lnTo>
                    <a:pt x="16688" y="44454"/>
                  </a:lnTo>
                  <a:lnTo>
                    <a:pt x="16969" y="44267"/>
                  </a:lnTo>
                  <a:lnTo>
                    <a:pt x="17202" y="44127"/>
                  </a:lnTo>
                  <a:lnTo>
                    <a:pt x="17483" y="44034"/>
                  </a:lnTo>
                  <a:lnTo>
                    <a:pt x="17763" y="43940"/>
                  </a:lnTo>
                  <a:lnTo>
                    <a:pt x="18278" y="43893"/>
                  </a:lnTo>
                  <a:lnTo>
                    <a:pt x="18839" y="43940"/>
                  </a:lnTo>
                  <a:lnTo>
                    <a:pt x="19493" y="43893"/>
                  </a:lnTo>
                  <a:lnTo>
                    <a:pt x="20147" y="43893"/>
                  </a:lnTo>
                  <a:lnTo>
                    <a:pt x="20475" y="43987"/>
                  </a:lnTo>
                  <a:lnTo>
                    <a:pt x="20755" y="44080"/>
                  </a:lnTo>
                  <a:lnTo>
                    <a:pt x="21036" y="44267"/>
                  </a:lnTo>
                  <a:lnTo>
                    <a:pt x="21316" y="44501"/>
                  </a:lnTo>
                  <a:lnTo>
                    <a:pt x="21409" y="44548"/>
                  </a:lnTo>
                  <a:lnTo>
                    <a:pt x="21503" y="44595"/>
                  </a:lnTo>
                  <a:lnTo>
                    <a:pt x="21737" y="44641"/>
                  </a:lnTo>
                  <a:lnTo>
                    <a:pt x="23046" y="44641"/>
                  </a:lnTo>
                  <a:lnTo>
                    <a:pt x="23373" y="44595"/>
                  </a:lnTo>
                  <a:lnTo>
                    <a:pt x="23653" y="44501"/>
                  </a:lnTo>
                  <a:lnTo>
                    <a:pt x="23934" y="44314"/>
                  </a:lnTo>
                  <a:lnTo>
                    <a:pt x="24214" y="44080"/>
                  </a:lnTo>
                  <a:lnTo>
                    <a:pt x="24401" y="43987"/>
                  </a:lnTo>
                  <a:lnTo>
                    <a:pt x="24541" y="43940"/>
                  </a:lnTo>
                  <a:lnTo>
                    <a:pt x="24915" y="43940"/>
                  </a:lnTo>
                  <a:lnTo>
                    <a:pt x="27066" y="43893"/>
                  </a:lnTo>
                  <a:lnTo>
                    <a:pt x="27346" y="43940"/>
                  </a:lnTo>
                  <a:lnTo>
                    <a:pt x="27580" y="43987"/>
                  </a:lnTo>
                  <a:lnTo>
                    <a:pt x="27767" y="44080"/>
                  </a:lnTo>
                  <a:lnTo>
                    <a:pt x="28000" y="44267"/>
                  </a:lnTo>
                  <a:lnTo>
                    <a:pt x="28281" y="44454"/>
                  </a:lnTo>
                  <a:lnTo>
                    <a:pt x="28655" y="44548"/>
                  </a:lnTo>
                  <a:lnTo>
                    <a:pt x="29076" y="44641"/>
                  </a:lnTo>
                  <a:lnTo>
                    <a:pt x="29496" y="44688"/>
                  </a:lnTo>
                  <a:lnTo>
                    <a:pt x="29917" y="44688"/>
                  </a:lnTo>
                  <a:lnTo>
                    <a:pt x="30338" y="44595"/>
                  </a:lnTo>
                  <a:lnTo>
                    <a:pt x="30712" y="44501"/>
                  </a:lnTo>
                  <a:lnTo>
                    <a:pt x="30992" y="44314"/>
                  </a:lnTo>
                  <a:lnTo>
                    <a:pt x="31319" y="44127"/>
                  </a:lnTo>
                  <a:lnTo>
                    <a:pt x="31600" y="43987"/>
                  </a:lnTo>
                  <a:lnTo>
                    <a:pt x="31927" y="43940"/>
                  </a:lnTo>
                  <a:lnTo>
                    <a:pt x="32301" y="43893"/>
                  </a:lnTo>
                  <a:lnTo>
                    <a:pt x="34031" y="43893"/>
                  </a:lnTo>
                  <a:lnTo>
                    <a:pt x="34358" y="43940"/>
                  </a:lnTo>
                  <a:lnTo>
                    <a:pt x="34638" y="43987"/>
                  </a:lnTo>
                  <a:lnTo>
                    <a:pt x="34872" y="44127"/>
                  </a:lnTo>
                  <a:lnTo>
                    <a:pt x="35106" y="44267"/>
                  </a:lnTo>
                  <a:lnTo>
                    <a:pt x="35386" y="44454"/>
                  </a:lnTo>
                  <a:lnTo>
                    <a:pt x="35713" y="44595"/>
                  </a:lnTo>
                  <a:lnTo>
                    <a:pt x="36134" y="44641"/>
                  </a:lnTo>
                  <a:lnTo>
                    <a:pt x="36508" y="44688"/>
                  </a:lnTo>
                  <a:lnTo>
                    <a:pt x="36929" y="44688"/>
                  </a:lnTo>
                  <a:lnTo>
                    <a:pt x="37349" y="44641"/>
                  </a:lnTo>
                  <a:lnTo>
                    <a:pt x="37677" y="44548"/>
                  </a:lnTo>
                  <a:lnTo>
                    <a:pt x="37910" y="44361"/>
                  </a:lnTo>
                  <a:lnTo>
                    <a:pt x="38097" y="44221"/>
                  </a:lnTo>
                  <a:lnTo>
                    <a:pt x="38284" y="44127"/>
                  </a:lnTo>
                  <a:lnTo>
                    <a:pt x="38658" y="43987"/>
                  </a:lnTo>
                  <a:lnTo>
                    <a:pt x="39079" y="43940"/>
                  </a:lnTo>
                  <a:lnTo>
                    <a:pt x="39500" y="43893"/>
                  </a:lnTo>
                  <a:lnTo>
                    <a:pt x="41182" y="43893"/>
                  </a:lnTo>
                  <a:lnTo>
                    <a:pt x="41463" y="43940"/>
                  </a:lnTo>
                  <a:lnTo>
                    <a:pt x="41697" y="43987"/>
                  </a:lnTo>
                  <a:lnTo>
                    <a:pt x="41930" y="44127"/>
                  </a:lnTo>
                  <a:lnTo>
                    <a:pt x="42164" y="44267"/>
                  </a:lnTo>
                  <a:lnTo>
                    <a:pt x="42445" y="44454"/>
                  </a:lnTo>
                  <a:lnTo>
                    <a:pt x="42819" y="44595"/>
                  </a:lnTo>
                  <a:lnTo>
                    <a:pt x="43239" y="44641"/>
                  </a:lnTo>
                  <a:lnTo>
                    <a:pt x="43660" y="44688"/>
                  </a:lnTo>
                  <a:lnTo>
                    <a:pt x="44081" y="44688"/>
                  </a:lnTo>
                  <a:lnTo>
                    <a:pt x="44455" y="44595"/>
                  </a:lnTo>
                  <a:lnTo>
                    <a:pt x="44829" y="44501"/>
                  </a:lnTo>
                  <a:lnTo>
                    <a:pt x="45109" y="44314"/>
                  </a:lnTo>
                  <a:lnTo>
                    <a:pt x="45343" y="44127"/>
                  </a:lnTo>
                  <a:lnTo>
                    <a:pt x="45623" y="43987"/>
                  </a:lnTo>
                  <a:lnTo>
                    <a:pt x="45904" y="43940"/>
                  </a:lnTo>
                  <a:lnTo>
                    <a:pt x="46231" y="43893"/>
                  </a:lnTo>
                  <a:lnTo>
                    <a:pt x="47867" y="43893"/>
                  </a:lnTo>
                  <a:lnTo>
                    <a:pt x="48241" y="43940"/>
                  </a:lnTo>
                  <a:lnTo>
                    <a:pt x="48615" y="43987"/>
                  </a:lnTo>
                  <a:lnTo>
                    <a:pt x="48942" y="44127"/>
                  </a:lnTo>
                  <a:lnTo>
                    <a:pt x="49269" y="44361"/>
                  </a:lnTo>
                  <a:lnTo>
                    <a:pt x="49550" y="44501"/>
                  </a:lnTo>
                  <a:lnTo>
                    <a:pt x="49877" y="44595"/>
                  </a:lnTo>
                  <a:lnTo>
                    <a:pt x="50298" y="44688"/>
                  </a:lnTo>
                  <a:lnTo>
                    <a:pt x="51139" y="44688"/>
                  </a:lnTo>
                  <a:lnTo>
                    <a:pt x="51513" y="44595"/>
                  </a:lnTo>
                  <a:lnTo>
                    <a:pt x="51840" y="44501"/>
                  </a:lnTo>
                  <a:lnTo>
                    <a:pt x="52074" y="44361"/>
                  </a:lnTo>
                  <a:lnTo>
                    <a:pt x="52448" y="44127"/>
                  </a:lnTo>
                  <a:lnTo>
                    <a:pt x="52775" y="43987"/>
                  </a:lnTo>
                  <a:lnTo>
                    <a:pt x="53149" y="43940"/>
                  </a:lnTo>
                  <a:lnTo>
                    <a:pt x="53523" y="43893"/>
                  </a:lnTo>
                  <a:lnTo>
                    <a:pt x="55112" y="43893"/>
                  </a:lnTo>
                  <a:lnTo>
                    <a:pt x="55440" y="43940"/>
                  </a:lnTo>
                  <a:lnTo>
                    <a:pt x="55720" y="43987"/>
                  </a:lnTo>
                  <a:lnTo>
                    <a:pt x="55954" y="44127"/>
                  </a:lnTo>
                  <a:lnTo>
                    <a:pt x="56188" y="44267"/>
                  </a:lnTo>
                  <a:lnTo>
                    <a:pt x="56468" y="44454"/>
                  </a:lnTo>
                  <a:lnTo>
                    <a:pt x="56842" y="44595"/>
                  </a:lnTo>
                  <a:lnTo>
                    <a:pt x="57263" y="44641"/>
                  </a:lnTo>
                  <a:lnTo>
                    <a:pt x="57730" y="44688"/>
                  </a:lnTo>
                  <a:lnTo>
                    <a:pt x="58151" y="44688"/>
                  </a:lnTo>
                  <a:lnTo>
                    <a:pt x="58571" y="44595"/>
                  </a:lnTo>
                  <a:lnTo>
                    <a:pt x="58945" y="44501"/>
                  </a:lnTo>
                  <a:lnTo>
                    <a:pt x="59226" y="44314"/>
                  </a:lnTo>
                  <a:lnTo>
                    <a:pt x="59506" y="44127"/>
                  </a:lnTo>
                  <a:lnTo>
                    <a:pt x="59834" y="43987"/>
                  </a:lnTo>
                  <a:lnTo>
                    <a:pt x="60161" y="43940"/>
                  </a:lnTo>
                  <a:lnTo>
                    <a:pt x="60488" y="43893"/>
                  </a:lnTo>
                  <a:lnTo>
                    <a:pt x="62264" y="43893"/>
                  </a:lnTo>
                  <a:lnTo>
                    <a:pt x="62545" y="43940"/>
                  </a:lnTo>
                  <a:lnTo>
                    <a:pt x="62779" y="43987"/>
                  </a:lnTo>
                  <a:lnTo>
                    <a:pt x="63012" y="44080"/>
                  </a:lnTo>
                  <a:lnTo>
                    <a:pt x="63246" y="44267"/>
                  </a:lnTo>
                  <a:lnTo>
                    <a:pt x="63526" y="44454"/>
                  </a:lnTo>
                  <a:lnTo>
                    <a:pt x="63900" y="44595"/>
                  </a:lnTo>
                  <a:lnTo>
                    <a:pt x="64321" y="44641"/>
                  </a:lnTo>
                  <a:lnTo>
                    <a:pt x="64742" y="44688"/>
                  </a:lnTo>
                  <a:lnTo>
                    <a:pt x="65162" y="44688"/>
                  </a:lnTo>
                  <a:lnTo>
                    <a:pt x="65583" y="44641"/>
                  </a:lnTo>
                  <a:lnTo>
                    <a:pt x="65910" y="44501"/>
                  </a:lnTo>
                  <a:lnTo>
                    <a:pt x="66191" y="44361"/>
                  </a:lnTo>
                  <a:lnTo>
                    <a:pt x="66471" y="44127"/>
                  </a:lnTo>
                  <a:lnTo>
                    <a:pt x="66799" y="43987"/>
                  </a:lnTo>
                  <a:lnTo>
                    <a:pt x="67126" y="43940"/>
                  </a:lnTo>
                  <a:lnTo>
                    <a:pt x="67453" y="43893"/>
                  </a:lnTo>
                  <a:lnTo>
                    <a:pt x="69136" y="43893"/>
                  </a:lnTo>
                  <a:lnTo>
                    <a:pt x="69510" y="43940"/>
                  </a:lnTo>
                  <a:lnTo>
                    <a:pt x="69837" y="43987"/>
                  </a:lnTo>
                  <a:lnTo>
                    <a:pt x="70117" y="44127"/>
                  </a:lnTo>
                  <a:lnTo>
                    <a:pt x="70398" y="44361"/>
                  </a:lnTo>
                  <a:lnTo>
                    <a:pt x="70585" y="44501"/>
                  </a:lnTo>
                  <a:lnTo>
                    <a:pt x="70772" y="44595"/>
                  </a:lnTo>
                  <a:lnTo>
                    <a:pt x="71006" y="44641"/>
                  </a:lnTo>
                  <a:lnTo>
                    <a:pt x="72501" y="44641"/>
                  </a:lnTo>
                  <a:lnTo>
                    <a:pt x="72782" y="44595"/>
                  </a:lnTo>
                  <a:lnTo>
                    <a:pt x="73109" y="44454"/>
                  </a:lnTo>
                  <a:lnTo>
                    <a:pt x="73390" y="44314"/>
                  </a:lnTo>
                  <a:lnTo>
                    <a:pt x="73623" y="44034"/>
                  </a:lnTo>
                  <a:lnTo>
                    <a:pt x="74558" y="43940"/>
                  </a:lnTo>
                  <a:lnTo>
                    <a:pt x="75026" y="43893"/>
                  </a:lnTo>
                  <a:lnTo>
                    <a:pt x="75493" y="43847"/>
                  </a:lnTo>
                  <a:lnTo>
                    <a:pt x="75960" y="43893"/>
                  </a:lnTo>
                  <a:lnTo>
                    <a:pt x="76428" y="43940"/>
                  </a:lnTo>
                  <a:lnTo>
                    <a:pt x="76849" y="44080"/>
                  </a:lnTo>
                  <a:lnTo>
                    <a:pt x="77316" y="44314"/>
                  </a:lnTo>
                  <a:lnTo>
                    <a:pt x="77643" y="44548"/>
                  </a:lnTo>
                  <a:lnTo>
                    <a:pt x="77784" y="44595"/>
                  </a:lnTo>
                  <a:lnTo>
                    <a:pt x="77971" y="44595"/>
                  </a:lnTo>
                  <a:lnTo>
                    <a:pt x="78672" y="44641"/>
                  </a:lnTo>
                  <a:lnTo>
                    <a:pt x="79747" y="44641"/>
                  </a:lnTo>
                  <a:lnTo>
                    <a:pt x="80074" y="44501"/>
                  </a:lnTo>
                  <a:lnTo>
                    <a:pt x="80354" y="44361"/>
                  </a:lnTo>
                  <a:lnTo>
                    <a:pt x="80682" y="44080"/>
                  </a:lnTo>
                  <a:lnTo>
                    <a:pt x="80728" y="43987"/>
                  </a:lnTo>
                  <a:lnTo>
                    <a:pt x="81336" y="43987"/>
                  </a:lnTo>
                  <a:lnTo>
                    <a:pt x="81804" y="43940"/>
                  </a:lnTo>
                  <a:lnTo>
                    <a:pt x="82738" y="43893"/>
                  </a:lnTo>
                  <a:lnTo>
                    <a:pt x="83206" y="43893"/>
                  </a:lnTo>
                  <a:lnTo>
                    <a:pt x="83673" y="43987"/>
                  </a:lnTo>
                  <a:lnTo>
                    <a:pt x="84094" y="44127"/>
                  </a:lnTo>
                  <a:lnTo>
                    <a:pt x="84328" y="44267"/>
                  </a:lnTo>
                  <a:lnTo>
                    <a:pt x="84515" y="44408"/>
                  </a:lnTo>
                  <a:lnTo>
                    <a:pt x="84702" y="44501"/>
                  </a:lnTo>
                  <a:lnTo>
                    <a:pt x="84842" y="44595"/>
                  </a:lnTo>
                  <a:lnTo>
                    <a:pt x="85029" y="44641"/>
                  </a:lnTo>
                  <a:lnTo>
                    <a:pt x="86572" y="44641"/>
                  </a:lnTo>
                  <a:lnTo>
                    <a:pt x="86899" y="44595"/>
                  </a:lnTo>
                  <a:lnTo>
                    <a:pt x="87179" y="44501"/>
                  </a:lnTo>
                  <a:lnTo>
                    <a:pt x="87506" y="44314"/>
                  </a:lnTo>
                  <a:lnTo>
                    <a:pt x="87740" y="44034"/>
                  </a:lnTo>
                  <a:lnTo>
                    <a:pt x="87880" y="43987"/>
                  </a:lnTo>
                  <a:lnTo>
                    <a:pt x="88021" y="43940"/>
                  </a:lnTo>
                  <a:lnTo>
                    <a:pt x="89376" y="43706"/>
                  </a:lnTo>
                  <a:lnTo>
                    <a:pt x="90031" y="43660"/>
                  </a:lnTo>
                  <a:lnTo>
                    <a:pt x="90732" y="43613"/>
                  </a:lnTo>
                  <a:lnTo>
                    <a:pt x="190672" y="43613"/>
                  </a:lnTo>
                  <a:lnTo>
                    <a:pt x="191046" y="43660"/>
                  </a:lnTo>
                  <a:lnTo>
                    <a:pt x="191420" y="43753"/>
                  </a:lnTo>
                  <a:lnTo>
                    <a:pt x="191794" y="43893"/>
                  </a:lnTo>
                  <a:lnTo>
                    <a:pt x="192121" y="44080"/>
                  </a:lnTo>
                  <a:lnTo>
                    <a:pt x="192588" y="44314"/>
                  </a:lnTo>
                  <a:lnTo>
                    <a:pt x="193009" y="44501"/>
                  </a:lnTo>
                  <a:lnTo>
                    <a:pt x="193477" y="44641"/>
                  </a:lnTo>
                  <a:lnTo>
                    <a:pt x="193944" y="44688"/>
                  </a:lnTo>
                  <a:lnTo>
                    <a:pt x="194365" y="44641"/>
                  </a:lnTo>
                  <a:lnTo>
                    <a:pt x="194832" y="44548"/>
                  </a:lnTo>
                  <a:lnTo>
                    <a:pt x="195253" y="44361"/>
                  </a:lnTo>
                  <a:lnTo>
                    <a:pt x="195674" y="44127"/>
                  </a:lnTo>
                  <a:lnTo>
                    <a:pt x="195861" y="44034"/>
                  </a:lnTo>
                  <a:lnTo>
                    <a:pt x="196001" y="43987"/>
                  </a:lnTo>
                  <a:lnTo>
                    <a:pt x="196328" y="43940"/>
                  </a:lnTo>
                  <a:lnTo>
                    <a:pt x="198618" y="43940"/>
                  </a:lnTo>
                  <a:lnTo>
                    <a:pt x="198946" y="43987"/>
                  </a:lnTo>
                  <a:lnTo>
                    <a:pt x="199133" y="44034"/>
                  </a:lnTo>
                  <a:lnTo>
                    <a:pt x="199273" y="44127"/>
                  </a:lnTo>
                  <a:lnTo>
                    <a:pt x="199647" y="44361"/>
                  </a:lnTo>
                  <a:lnTo>
                    <a:pt x="200068" y="44548"/>
                  </a:lnTo>
                  <a:lnTo>
                    <a:pt x="200488" y="44641"/>
                  </a:lnTo>
                  <a:lnTo>
                    <a:pt x="200909" y="44688"/>
                  </a:lnTo>
                  <a:lnTo>
                    <a:pt x="201376" y="44641"/>
                  </a:lnTo>
                  <a:lnTo>
                    <a:pt x="201797" y="44548"/>
                  </a:lnTo>
                  <a:lnTo>
                    <a:pt x="202171" y="44408"/>
                  </a:lnTo>
                  <a:lnTo>
                    <a:pt x="202545" y="44174"/>
                  </a:lnTo>
                  <a:lnTo>
                    <a:pt x="202825" y="43987"/>
                  </a:lnTo>
                  <a:lnTo>
                    <a:pt x="202966" y="43940"/>
                  </a:lnTo>
                  <a:lnTo>
                    <a:pt x="203153" y="43940"/>
                  </a:lnTo>
                  <a:lnTo>
                    <a:pt x="204508" y="43893"/>
                  </a:lnTo>
                  <a:lnTo>
                    <a:pt x="205864" y="43940"/>
                  </a:lnTo>
                  <a:lnTo>
                    <a:pt x="206098" y="43987"/>
                  </a:lnTo>
                  <a:lnTo>
                    <a:pt x="206331" y="44127"/>
                  </a:lnTo>
                  <a:lnTo>
                    <a:pt x="206752" y="44361"/>
                  </a:lnTo>
                  <a:lnTo>
                    <a:pt x="207173" y="44548"/>
                  </a:lnTo>
                  <a:lnTo>
                    <a:pt x="207593" y="44641"/>
                  </a:lnTo>
                  <a:lnTo>
                    <a:pt x="208014" y="44688"/>
                  </a:lnTo>
                  <a:lnTo>
                    <a:pt x="208435" y="44641"/>
                  </a:lnTo>
                  <a:lnTo>
                    <a:pt x="208856" y="44548"/>
                  </a:lnTo>
                  <a:lnTo>
                    <a:pt x="209276" y="44361"/>
                  </a:lnTo>
                  <a:lnTo>
                    <a:pt x="209697" y="44080"/>
                  </a:lnTo>
                  <a:lnTo>
                    <a:pt x="209931" y="43987"/>
                  </a:lnTo>
                  <a:lnTo>
                    <a:pt x="210164" y="43940"/>
                  </a:lnTo>
                  <a:lnTo>
                    <a:pt x="211520" y="43893"/>
                  </a:lnTo>
                  <a:lnTo>
                    <a:pt x="212829" y="43940"/>
                  </a:lnTo>
                  <a:lnTo>
                    <a:pt x="213063" y="43987"/>
                  </a:lnTo>
                  <a:lnTo>
                    <a:pt x="213296" y="44127"/>
                  </a:lnTo>
                  <a:lnTo>
                    <a:pt x="213717" y="44361"/>
                  </a:lnTo>
                  <a:lnTo>
                    <a:pt x="214138" y="44548"/>
                  </a:lnTo>
                  <a:lnTo>
                    <a:pt x="214558" y="44641"/>
                  </a:lnTo>
                  <a:lnTo>
                    <a:pt x="215026" y="44688"/>
                  </a:lnTo>
                  <a:lnTo>
                    <a:pt x="215447" y="44641"/>
                  </a:lnTo>
                  <a:lnTo>
                    <a:pt x="215914" y="44548"/>
                  </a:lnTo>
                  <a:lnTo>
                    <a:pt x="216335" y="44361"/>
                  </a:lnTo>
                  <a:lnTo>
                    <a:pt x="216755" y="44127"/>
                  </a:lnTo>
                  <a:lnTo>
                    <a:pt x="217036" y="43987"/>
                  </a:lnTo>
                  <a:lnTo>
                    <a:pt x="217316" y="43940"/>
                  </a:lnTo>
                  <a:lnTo>
                    <a:pt x="218578" y="43893"/>
                  </a:lnTo>
                  <a:lnTo>
                    <a:pt x="219794" y="43940"/>
                  </a:lnTo>
                  <a:lnTo>
                    <a:pt x="220074" y="43987"/>
                  </a:lnTo>
                  <a:lnTo>
                    <a:pt x="220355" y="44127"/>
                  </a:lnTo>
                  <a:lnTo>
                    <a:pt x="220775" y="44361"/>
                  </a:lnTo>
                  <a:lnTo>
                    <a:pt x="221243" y="44548"/>
                  </a:lnTo>
                  <a:lnTo>
                    <a:pt x="221664" y="44641"/>
                  </a:lnTo>
                  <a:lnTo>
                    <a:pt x="222084" y="44688"/>
                  </a:lnTo>
                  <a:lnTo>
                    <a:pt x="222552" y="44641"/>
                  </a:lnTo>
                  <a:lnTo>
                    <a:pt x="222972" y="44548"/>
                  </a:lnTo>
                  <a:lnTo>
                    <a:pt x="223440" y="44361"/>
                  </a:lnTo>
                  <a:lnTo>
                    <a:pt x="223861" y="44080"/>
                  </a:lnTo>
                  <a:lnTo>
                    <a:pt x="224048" y="43987"/>
                  </a:lnTo>
                  <a:lnTo>
                    <a:pt x="224188" y="43940"/>
                  </a:lnTo>
                  <a:lnTo>
                    <a:pt x="227086" y="43940"/>
                  </a:lnTo>
                  <a:lnTo>
                    <a:pt x="227226" y="43987"/>
                  </a:lnTo>
                  <a:lnTo>
                    <a:pt x="227413" y="44080"/>
                  </a:lnTo>
                  <a:lnTo>
                    <a:pt x="227834" y="44361"/>
                  </a:lnTo>
                  <a:lnTo>
                    <a:pt x="228255" y="44548"/>
                  </a:lnTo>
                  <a:lnTo>
                    <a:pt x="228722" y="44641"/>
                  </a:lnTo>
                  <a:lnTo>
                    <a:pt x="229143" y="44688"/>
                  </a:lnTo>
                  <a:lnTo>
                    <a:pt x="229517" y="44641"/>
                  </a:lnTo>
                  <a:lnTo>
                    <a:pt x="229937" y="44548"/>
                  </a:lnTo>
                  <a:lnTo>
                    <a:pt x="230358" y="44361"/>
                  </a:lnTo>
                  <a:lnTo>
                    <a:pt x="230779" y="44127"/>
                  </a:lnTo>
                  <a:lnTo>
                    <a:pt x="230966" y="44034"/>
                  </a:lnTo>
                  <a:lnTo>
                    <a:pt x="231106" y="43987"/>
                  </a:lnTo>
                  <a:lnTo>
                    <a:pt x="231480" y="43940"/>
                  </a:lnTo>
                  <a:lnTo>
                    <a:pt x="234144" y="43940"/>
                  </a:lnTo>
                  <a:lnTo>
                    <a:pt x="234331" y="43987"/>
                  </a:lnTo>
                  <a:lnTo>
                    <a:pt x="234472" y="44080"/>
                  </a:lnTo>
                  <a:lnTo>
                    <a:pt x="234892" y="44361"/>
                  </a:lnTo>
                  <a:lnTo>
                    <a:pt x="235313" y="44548"/>
                  </a:lnTo>
                  <a:lnTo>
                    <a:pt x="235734" y="44688"/>
                  </a:lnTo>
                  <a:lnTo>
                    <a:pt x="236201" y="44735"/>
                  </a:lnTo>
                  <a:lnTo>
                    <a:pt x="236622" y="44688"/>
                  </a:lnTo>
                  <a:lnTo>
                    <a:pt x="237043" y="44548"/>
                  </a:lnTo>
                  <a:lnTo>
                    <a:pt x="237463" y="44361"/>
                  </a:lnTo>
                  <a:lnTo>
                    <a:pt x="237884" y="44080"/>
                  </a:lnTo>
                  <a:lnTo>
                    <a:pt x="238024" y="44034"/>
                  </a:lnTo>
                  <a:lnTo>
                    <a:pt x="238164" y="43987"/>
                  </a:lnTo>
                  <a:lnTo>
                    <a:pt x="238959" y="43940"/>
                  </a:lnTo>
                  <a:lnTo>
                    <a:pt x="239707" y="43893"/>
                  </a:lnTo>
                  <a:lnTo>
                    <a:pt x="240502" y="43940"/>
                  </a:lnTo>
                  <a:lnTo>
                    <a:pt x="241250" y="43987"/>
                  </a:lnTo>
                  <a:lnTo>
                    <a:pt x="241343" y="43987"/>
                  </a:lnTo>
                  <a:lnTo>
                    <a:pt x="241437" y="44034"/>
                  </a:lnTo>
                  <a:lnTo>
                    <a:pt x="241624" y="44174"/>
                  </a:lnTo>
                  <a:lnTo>
                    <a:pt x="241997" y="44408"/>
                  </a:lnTo>
                  <a:lnTo>
                    <a:pt x="242418" y="44548"/>
                  </a:lnTo>
                  <a:lnTo>
                    <a:pt x="242839" y="44641"/>
                  </a:lnTo>
                  <a:lnTo>
                    <a:pt x="243260" y="44688"/>
                  </a:lnTo>
                  <a:lnTo>
                    <a:pt x="243680" y="44641"/>
                  </a:lnTo>
                  <a:lnTo>
                    <a:pt x="244101" y="44548"/>
                  </a:lnTo>
                  <a:lnTo>
                    <a:pt x="244475" y="44408"/>
                  </a:lnTo>
                  <a:lnTo>
                    <a:pt x="244849" y="44174"/>
                  </a:lnTo>
                  <a:lnTo>
                    <a:pt x="245129" y="44080"/>
                  </a:lnTo>
                  <a:lnTo>
                    <a:pt x="245550" y="43987"/>
                  </a:lnTo>
                  <a:lnTo>
                    <a:pt x="246064" y="43940"/>
                  </a:lnTo>
                  <a:lnTo>
                    <a:pt x="246672" y="43893"/>
                  </a:lnTo>
                  <a:lnTo>
                    <a:pt x="247233" y="43893"/>
                  </a:lnTo>
                  <a:lnTo>
                    <a:pt x="247794" y="43940"/>
                  </a:lnTo>
                  <a:lnTo>
                    <a:pt x="248215" y="43987"/>
                  </a:lnTo>
                  <a:lnTo>
                    <a:pt x="248495" y="44127"/>
                  </a:lnTo>
                  <a:lnTo>
                    <a:pt x="248542" y="44174"/>
                  </a:lnTo>
                  <a:lnTo>
                    <a:pt x="248869" y="44361"/>
                  </a:lnTo>
                  <a:lnTo>
                    <a:pt x="249290" y="44548"/>
                  </a:lnTo>
                  <a:lnTo>
                    <a:pt x="249757" y="44641"/>
                  </a:lnTo>
                  <a:lnTo>
                    <a:pt x="250225" y="44688"/>
                  </a:lnTo>
                  <a:lnTo>
                    <a:pt x="250692" y="44641"/>
                  </a:lnTo>
                  <a:lnTo>
                    <a:pt x="251113" y="44595"/>
                  </a:lnTo>
                  <a:lnTo>
                    <a:pt x="251533" y="44408"/>
                  </a:lnTo>
                  <a:lnTo>
                    <a:pt x="251907" y="44221"/>
                  </a:lnTo>
                  <a:lnTo>
                    <a:pt x="252141" y="44080"/>
                  </a:lnTo>
                  <a:lnTo>
                    <a:pt x="252562" y="43987"/>
                  </a:lnTo>
                  <a:lnTo>
                    <a:pt x="253123" y="43940"/>
                  </a:lnTo>
                  <a:lnTo>
                    <a:pt x="253684" y="43893"/>
                  </a:lnTo>
                  <a:lnTo>
                    <a:pt x="254291" y="43893"/>
                  </a:lnTo>
                  <a:lnTo>
                    <a:pt x="254806" y="43940"/>
                  </a:lnTo>
                  <a:lnTo>
                    <a:pt x="255273" y="43987"/>
                  </a:lnTo>
                  <a:lnTo>
                    <a:pt x="255507" y="44080"/>
                  </a:lnTo>
                  <a:lnTo>
                    <a:pt x="255647" y="44174"/>
                  </a:lnTo>
                  <a:lnTo>
                    <a:pt x="255974" y="44408"/>
                  </a:lnTo>
                  <a:lnTo>
                    <a:pt x="256395" y="44548"/>
                  </a:lnTo>
                  <a:lnTo>
                    <a:pt x="256816" y="44641"/>
                  </a:lnTo>
                  <a:lnTo>
                    <a:pt x="257283" y="44688"/>
                  </a:lnTo>
                  <a:lnTo>
                    <a:pt x="257750" y="44641"/>
                  </a:lnTo>
                  <a:lnTo>
                    <a:pt x="258218" y="44548"/>
                  </a:lnTo>
                  <a:lnTo>
                    <a:pt x="258639" y="44408"/>
                  </a:lnTo>
                  <a:lnTo>
                    <a:pt x="258966" y="44221"/>
                  </a:lnTo>
                  <a:lnTo>
                    <a:pt x="259246" y="44080"/>
                  </a:lnTo>
                  <a:lnTo>
                    <a:pt x="259667" y="43987"/>
                  </a:lnTo>
                  <a:lnTo>
                    <a:pt x="260228" y="43940"/>
                  </a:lnTo>
                  <a:lnTo>
                    <a:pt x="260789" y="43893"/>
                  </a:lnTo>
                  <a:lnTo>
                    <a:pt x="261396" y="43893"/>
                  </a:lnTo>
                  <a:lnTo>
                    <a:pt x="261911" y="43940"/>
                  </a:lnTo>
                  <a:lnTo>
                    <a:pt x="262378" y="43987"/>
                  </a:lnTo>
                  <a:lnTo>
                    <a:pt x="262612" y="44080"/>
                  </a:lnTo>
                  <a:lnTo>
                    <a:pt x="262752" y="44174"/>
                  </a:lnTo>
                  <a:lnTo>
                    <a:pt x="263079" y="44408"/>
                  </a:lnTo>
                  <a:lnTo>
                    <a:pt x="263453" y="44548"/>
                  </a:lnTo>
                  <a:lnTo>
                    <a:pt x="263921" y="44641"/>
                  </a:lnTo>
                  <a:lnTo>
                    <a:pt x="264388" y="44688"/>
                  </a:lnTo>
                  <a:lnTo>
                    <a:pt x="264856" y="44641"/>
                  </a:lnTo>
                  <a:lnTo>
                    <a:pt x="265276" y="44595"/>
                  </a:lnTo>
                  <a:lnTo>
                    <a:pt x="265697" y="44454"/>
                  </a:lnTo>
                  <a:lnTo>
                    <a:pt x="266024" y="44221"/>
                  </a:lnTo>
                  <a:lnTo>
                    <a:pt x="266305" y="44127"/>
                  </a:lnTo>
                  <a:lnTo>
                    <a:pt x="266725" y="44034"/>
                  </a:lnTo>
                  <a:lnTo>
                    <a:pt x="267240" y="43940"/>
                  </a:lnTo>
                  <a:lnTo>
                    <a:pt x="267847" y="43893"/>
                  </a:lnTo>
                  <a:lnTo>
                    <a:pt x="268969" y="43893"/>
                  </a:lnTo>
                  <a:lnTo>
                    <a:pt x="269390" y="43987"/>
                  </a:lnTo>
                  <a:lnTo>
                    <a:pt x="269670" y="44080"/>
                  </a:lnTo>
                  <a:lnTo>
                    <a:pt x="269764" y="44174"/>
                  </a:lnTo>
                  <a:lnTo>
                    <a:pt x="270091" y="44408"/>
                  </a:lnTo>
                  <a:lnTo>
                    <a:pt x="270512" y="44548"/>
                  </a:lnTo>
                  <a:lnTo>
                    <a:pt x="270932" y="44641"/>
                  </a:lnTo>
                  <a:lnTo>
                    <a:pt x="271353" y="44688"/>
                  </a:lnTo>
                  <a:lnTo>
                    <a:pt x="271821" y="44641"/>
                  </a:lnTo>
                  <a:lnTo>
                    <a:pt x="272241" y="44595"/>
                  </a:lnTo>
                  <a:lnTo>
                    <a:pt x="272662" y="44408"/>
                  </a:lnTo>
                  <a:lnTo>
                    <a:pt x="272989" y="44221"/>
                  </a:lnTo>
                  <a:lnTo>
                    <a:pt x="273270" y="44080"/>
                  </a:lnTo>
                  <a:lnTo>
                    <a:pt x="273690" y="43987"/>
                  </a:lnTo>
                  <a:lnTo>
                    <a:pt x="274251" y="43940"/>
                  </a:lnTo>
                  <a:lnTo>
                    <a:pt x="274859" y="43893"/>
                  </a:lnTo>
                  <a:lnTo>
                    <a:pt x="275467" y="43893"/>
                  </a:lnTo>
                  <a:lnTo>
                    <a:pt x="276028" y="43940"/>
                  </a:lnTo>
                  <a:lnTo>
                    <a:pt x="276495" y="43987"/>
                  </a:lnTo>
                  <a:lnTo>
                    <a:pt x="276775" y="44080"/>
                  </a:lnTo>
                  <a:lnTo>
                    <a:pt x="276916" y="44267"/>
                  </a:lnTo>
                  <a:lnTo>
                    <a:pt x="277196" y="44408"/>
                  </a:lnTo>
                  <a:lnTo>
                    <a:pt x="277523" y="44548"/>
                  </a:lnTo>
                  <a:lnTo>
                    <a:pt x="277944" y="44641"/>
                  </a:lnTo>
                  <a:lnTo>
                    <a:pt x="278365" y="44688"/>
                  </a:lnTo>
                  <a:lnTo>
                    <a:pt x="278739" y="44641"/>
                  </a:lnTo>
                  <a:lnTo>
                    <a:pt x="279159" y="44595"/>
                  </a:lnTo>
                  <a:lnTo>
                    <a:pt x="279533" y="44501"/>
                  </a:lnTo>
                  <a:lnTo>
                    <a:pt x="279814" y="44314"/>
                  </a:lnTo>
                  <a:lnTo>
                    <a:pt x="279861" y="43239"/>
                  </a:lnTo>
                  <a:lnTo>
                    <a:pt x="279814" y="42351"/>
                  </a:lnTo>
                  <a:lnTo>
                    <a:pt x="279767" y="42070"/>
                  </a:lnTo>
                  <a:lnTo>
                    <a:pt x="279674" y="41883"/>
                  </a:lnTo>
                  <a:lnTo>
                    <a:pt x="279487" y="41790"/>
                  </a:lnTo>
                  <a:lnTo>
                    <a:pt x="279206" y="41696"/>
                  </a:lnTo>
                  <a:lnTo>
                    <a:pt x="277757" y="41696"/>
                  </a:lnTo>
                  <a:lnTo>
                    <a:pt x="277570" y="41556"/>
                  </a:lnTo>
                  <a:lnTo>
                    <a:pt x="277383" y="41463"/>
                  </a:lnTo>
                  <a:lnTo>
                    <a:pt x="276962" y="41369"/>
                  </a:lnTo>
                  <a:lnTo>
                    <a:pt x="192729" y="41369"/>
                  </a:lnTo>
                  <a:lnTo>
                    <a:pt x="192448" y="41322"/>
                  </a:lnTo>
                  <a:lnTo>
                    <a:pt x="192121" y="41229"/>
                  </a:lnTo>
                  <a:lnTo>
                    <a:pt x="192495" y="41135"/>
                  </a:lnTo>
                  <a:lnTo>
                    <a:pt x="192869" y="41089"/>
                  </a:lnTo>
                  <a:lnTo>
                    <a:pt x="193477" y="41135"/>
                  </a:lnTo>
                  <a:lnTo>
                    <a:pt x="275513" y="41135"/>
                  </a:lnTo>
                  <a:lnTo>
                    <a:pt x="276822" y="41089"/>
                  </a:lnTo>
                  <a:lnTo>
                    <a:pt x="277056" y="41089"/>
                  </a:lnTo>
                  <a:lnTo>
                    <a:pt x="277290" y="40995"/>
                  </a:lnTo>
                  <a:lnTo>
                    <a:pt x="277477" y="40855"/>
                  </a:lnTo>
                  <a:lnTo>
                    <a:pt x="277617" y="40668"/>
                  </a:lnTo>
                  <a:lnTo>
                    <a:pt x="277617" y="33563"/>
                  </a:lnTo>
                  <a:lnTo>
                    <a:pt x="277664" y="33329"/>
                  </a:lnTo>
                  <a:lnTo>
                    <a:pt x="277664" y="33189"/>
                  </a:lnTo>
                  <a:lnTo>
                    <a:pt x="277664" y="33049"/>
                  </a:lnTo>
                  <a:lnTo>
                    <a:pt x="277570" y="32908"/>
                  </a:lnTo>
                  <a:lnTo>
                    <a:pt x="277477" y="32815"/>
                  </a:lnTo>
                  <a:lnTo>
                    <a:pt x="277336" y="32768"/>
                  </a:lnTo>
                  <a:lnTo>
                    <a:pt x="276962" y="32675"/>
                  </a:lnTo>
                  <a:lnTo>
                    <a:pt x="279113" y="32675"/>
                  </a:lnTo>
                  <a:lnTo>
                    <a:pt x="279440" y="32628"/>
                  </a:lnTo>
                  <a:lnTo>
                    <a:pt x="279627" y="32581"/>
                  </a:lnTo>
                  <a:lnTo>
                    <a:pt x="279767" y="32488"/>
                  </a:lnTo>
                  <a:lnTo>
                    <a:pt x="279861" y="32301"/>
                  </a:lnTo>
                  <a:lnTo>
                    <a:pt x="279907" y="32067"/>
                  </a:lnTo>
                  <a:lnTo>
                    <a:pt x="279861" y="31787"/>
                  </a:lnTo>
                  <a:lnTo>
                    <a:pt x="279814" y="31413"/>
                  </a:lnTo>
                  <a:lnTo>
                    <a:pt x="279393" y="31366"/>
                  </a:lnTo>
                  <a:lnTo>
                    <a:pt x="278926" y="31366"/>
                  </a:lnTo>
                  <a:lnTo>
                    <a:pt x="278505" y="31319"/>
                  </a:lnTo>
                  <a:lnTo>
                    <a:pt x="278038" y="31366"/>
                  </a:lnTo>
                  <a:lnTo>
                    <a:pt x="277617" y="31366"/>
                  </a:lnTo>
                  <a:lnTo>
                    <a:pt x="277383" y="31272"/>
                  </a:lnTo>
                  <a:lnTo>
                    <a:pt x="277149" y="31179"/>
                  </a:lnTo>
                  <a:lnTo>
                    <a:pt x="277056" y="30852"/>
                  </a:lnTo>
                  <a:lnTo>
                    <a:pt x="277056" y="30478"/>
                  </a:lnTo>
                  <a:lnTo>
                    <a:pt x="277196" y="29823"/>
                  </a:lnTo>
                  <a:lnTo>
                    <a:pt x="277196" y="29309"/>
                  </a:lnTo>
                  <a:lnTo>
                    <a:pt x="277103" y="28935"/>
                  </a:lnTo>
                  <a:lnTo>
                    <a:pt x="276916" y="28561"/>
                  </a:lnTo>
                  <a:lnTo>
                    <a:pt x="276682" y="28328"/>
                  </a:lnTo>
                  <a:lnTo>
                    <a:pt x="276402" y="28141"/>
                  </a:lnTo>
                  <a:lnTo>
                    <a:pt x="276074" y="28000"/>
                  </a:lnTo>
                  <a:lnTo>
                    <a:pt x="275700" y="27907"/>
                  </a:lnTo>
                  <a:lnTo>
                    <a:pt x="275373" y="27860"/>
                  </a:lnTo>
                  <a:lnTo>
                    <a:pt x="274392" y="27767"/>
                  </a:lnTo>
                  <a:lnTo>
                    <a:pt x="273410" y="27767"/>
                  </a:lnTo>
                  <a:lnTo>
                    <a:pt x="271447" y="27813"/>
                  </a:lnTo>
                  <a:lnTo>
                    <a:pt x="270979" y="27907"/>
                  </a:lnTo>
                  <a:lnTo>
                    <a:pt x="270605" y="28000"/>
                  </a:lnTo>
                  <a:lnTo>
                    <a:pt x="270278" y="28234"/>
                  </a:lnTo>
                  <a:lnTo>
                    <a:pt x="270044" y="28468"/>
                  </a:lnTo>
                  <a:lnTo>
                    <a:pt x="269857" y="28795"/>
                  </a:lnTo>
                  <a:lnTo>
                    <a:pt x="269764" y="29169"/>
                  </a:lnTo>
                  <a:lnTo>
                    <a:pt x="269717" y="29590"/>
                  </a:lnTo>
                  <a:lnTo>
                    <a:pt x="269764" y="30057"/>
                  </a:lnTo>
                  <a:lnTo>
                    <a:pt x="269811" y="30898"/>
                  </a:lnTo>
                  <a:lnTo>
                    <a:pt x="269764" y="31179"/>
                  </a:lnTo>
                  <a:lnTo>
                    <a:pt x="269670" y="31272"/>
                  </a:lnTo>
                  <a:lnTo>
                    <a:pt x="269530" y="31366"/>
                  </a:lnTo>
                  <a:lnTo>
                    <a:pt x="212174" y="31366"/>
                  </a:lnTo>
                  <a:lnTo>
                    <a:pt x="211847" y="31319"/>
                  </a:lnTo>
                  <a:lnTo>
                    <a:pt x="211754" y="31272"/>
                  </a:lnTo>
                  <a:lnTo>
                    <a:pt x="211660" y="31226"/>
                  </a:lnTo>
                  <a:lnTo>
                    <a:pt x="211613" y="31132"/>
                  </a:lnTo>
                  <a:lnTo>
                    <a:pt x="211567" y="30992"/>
                  </a:lnTo>
                  <a:lnTo>
                    <a:pt x="211520" y="30712"/>
                  </a:lnTo>
                  <a:lnTo>
                    <a:pt x="211567" y="25336"/>
                  </a:lnTo>
                  <a:lnTo>
                    <a:pt x="211613" y="24822"/>
                  </a:lnTo>
                  <a:lnTo>
                    <a:pt x="211567" y="24401"/>
                  </a:lnTo>
                  <a:lnTo>
                    <a:pt x="211520" y="24074"/>
                  </a:lnTo>
                  <a:lnTo>
                    <a:pt x="211380" y="23793"/>
                  </a:lnTo>
                  <a:lnTo>
                    <a:pt x="211193" y="23560"/>
                  </a:lnTo>
                  <a:lnTo>
                    <a:pt x="210912" y="23373"/>
                  </a:lnTo>
                  <a:lnTo>
                    <a:pt x="210538" y="23279"/>
                  </a:lnTo>
                  <a:lnTo>
                    <a:pt x="210118" y="23186"/>
                  </a:lnTo>
                  <a:lnTo>
                    <a:pt x="209557" y="23092"/>
                  </a:lnTo>
                  <a:lnTo>
                    <a:pt x="208996" y="23045"/>
                  </a:lnTo>
                  <a:lnTo>
                    <a:pt x="206705" y="23045"/>
                  </a:lnTo>
                  <a:lnTo>
                    <a:pt x="205537" y="23139"/>
                  </a:lnTo>
                  <a:lnTo>
                    <a:pt x="205303" y="23186"/>
                  </a:lnTo>
                  <a:lnTo>
                    <a:pt x="205022" y="23279"/>
                  </a:lnTo>
                  <a:lnTo>
                    <a:pt x="204789" y="23373"/>
                  </a:lnTo>
                  <a:lnTo>
                    <a:pt x="204602" y="23560"/>
                  </a:lnTo>
                  <a:lnTo>
                    <a:pt x="204415" y="23700"/>
                  </a:lnTo>
                  <a:lnTo>
                    <a:pt x="204228" y="23934"/>
                  </a:lnTo>
                  <a:lnTo>
                    <a:pt x="204134" y="24121"/>
                  </a:lnTo>
                  <a:lnTo>
                    <a:pt x="204134" y="24308"/>
                  </a:lnTo>
                  <a:lnTo>
                    <a:pt x="204088" y="25009"/>
                  </a:lnTo>
                  <a:lnTo>
                    <a:pt x="204134" y="25383"/>
                  </a:lnTo>
                  <a:lnTo>
                    <a:pt x="204181" y="25757"/>
                  </a:lnTo>
                  <a:lnTo>
                    <a:pt x="204181" y="28187"/>
                  </a:lnTo>
                  <a:lnTo>
                    <a:pt x="204228" y="30618"/>
                  </a:lnTo>
                  <a:lnTo>
                    <a:pt x="204181" y="30945"/>
                  </a:lnTo>
                  <a:lnTo>
                    <a:pt x="204134" y="31085"/>
                  </a:lnTo>
                  <a:lnTo>
                    <a:pt x="204088" y="31226"/>
                  </a:lnTo>
                  <a:lnTo>
                    <a:pt x="203994" y="31272"/>
                  </a:lnTo>
                  <a:lnTo>
                    <a:pt x="203854" y="31319"/>
                  </a:lnTo>
                  <a:lnTo>
                    <a:pt x="203480" y="31366"/>
                  </a:lnTo>
                  <a:lnTo>
                    <a:pt x="197871" y="31366"/>
                  </a:lnTo>
                  <a:lnTo>
                    <a:pt x="197637" y="31319"/>
                  </a:lnTo>
                  <a:lnTo>
                    <a:pt x="197356" y="31272"/>
                  </a:lnTo>
                  <a:lnTo>
                    <a:pt x="197123" y="31179"/>
                  </a:lnTo>
                  <a:lnTo>
                    <a:pt x="196842" y="31039"/>
                  </a:lnTo>
                  <a:lnTo>
                    <a:pt x="194879" y="29964"/>
                  </a:lnTo>
                  <a:lnTo>
                    <a:pt x="192869" y="28842"/>
                  </a:lnTo>
                  <a:lnTo>
                    <a:pt x="187820" y="26037"/>
                  </a:lnTo>
                  <a:lnTo>
                    <a:pt x="187774" y="25897"/>
                  </a:lnTo>
                  <a:lnTo>
                    <a:pt x="187774" y="25757"/>
                  </a:lnTo>
                  <a:lnTo>
                    <a:pt x="187727" y="20241"/>
                  </a:lnTo>
                  <a:lnTo>
                    <a:pt x="187774" y="14725"/>
                  </a:lnTo>
                  <a:lnTo>
                    <a:pt x="187774" y="14444"/>
                  </a:lnTo>
                  <a:lnTo>
                    <a:pt x="187727" y="14257"/>
                  </a:lnTo>
                  <a:lnTo>
                    <a:pt x="187680" y="14024"/>
                  </a:lnTo>
                  <a:lnTo>
                    <a:pt x="187587" y="13837"/>
                  </a:lnTo>
                  <a:lnTo>
                    <a:pt x="187493" y="13697"/>
                  </a:lnTo>
                  <a:lnTo>
                    <a:pt x="187353" y="13556"/>
                  </a:lnTo>
                  <a:lnTo>
                    <a:pt x="187026" y="13276"/>
                  </a:lnTo>
                  <a:lnTo>
                    <a:pt x="186699" y="13136"/>
                  </a:lnTo>
                  <a:lnTo>
                    <a:pt x="186418" y="12995"/>
                  </a:lnTo>
                  <a:lnTo>
                    <a:pt x="186091" y="12949"/>
                  </a:lnTo>
                  <a:lnTo>
                    <a:pt x="185764" y="12902"/>
                  </a:lnTo>
                  <a:lnTo>
                    <a:pt x="184221" y="12949"/>
                  </a:lnTo>
                  <a:lnTo>
                    <a:pt x="182679" y="12902"/>
                  </a:lnTo>
                  <a:lnTo>
                    <a:pt x="182351" y="12902"/>
                  </a:lnTo>
                  <a:lnTo>
                    <a:pt x="182024" y="12949"/>
                  </a:lnTo>
                  <a:lnTo>
                    <a:pt x="181744" y="12995"/>
                  </a:lnTo>
                  <a:lnTo>
                    <a:pt x="181463" y="13089"/>
                  </a:lnTo>
                  <a:lnTo>
                    <a:pt x="181183" y="13229"/>
                  </a:lnTo>
                  <a:lnTo>
                    <a:pt x="180902" y="13416"/>
                  </a:lnTo>
                  <a:lnTo>
                    <a:pt x="180668" y="13603"/>
                  </a:lnTo>
                  <a:lnTo>
                    <a:pt x="180435" y="13837"/>
                  </a:lnTo>
                  <a:lnTo>
                    <a:pt x="180341" y="13977"/>
                  </a:lnTo>
                  <a:lnTo>
                    <a:pt x="180295" y="14164"/>
                  </a:lnTo>
                  <a:lnTo>
                    <a:pt x="180248" y="14538"/>
                  </a:lnTo>
                  <a:lnTo>
                    <a:pt x="180248" y="14631"/>
                  </a:lnTo>
                  <a:lnTo>
                    <a:pt x="180201" y="14631"/>
                  </a:lnTo>
                  <a:lnTo>
                    <a:pt x="180154" y="14585"/>
                  </a:lnTo>
                  <a:lnTo>
                    <a:pt x="180108" y="14538"/>
                  </a:lnTo>
                  <a:lnTo>
                    <a:pt x="179921" y="14491"/>
                  </a:lnTo>
                  <a:lnTo>
                    <a:pt x="179593" y="14491"/>
                  </a:lnTo>
                  <a:lnTo>
                    <a:pt x="179827" y="14444"/>
                  </a:lnTo>
                  <a:lnTo>
                    <a:pt x="180061" y="14351"/>
                  </a:lnTo>
                  <a:lnTo>
                    <a:pt x="180201" y="14024"/>
                  </a:lnTo>
                  <a:lnTo>
                    <a:pt x="180248" y="13884"/>
                  </a:lnTo>
                  <a:lnTo>
                    <a:pt x="180248" y="13743"/>
                  </a:lnTo>
                  <a:lnTo>
                    <a:pt x="180248" y="13603"/>
                  </a:lnTo>
                  <a:lnTo>
                    <a:pt x="180154" y="13510"/>
                  </a:lnTo>
                  <a:lnTo>
                    <a:pt x="180061" y="13369"/>
                  </a:lnTo>
                  <a:lnTo>
                    <a:pt x="179874" y="13276"/>
                  </a:lnTo>
                  <a:lnTo>
                    <a:pt x="164962" y="13276"/>
                  </a:lnTo>
                  <a:lnTo>
                    <a:pt x="164775" y="13229"/>
                  </a:lnTo>
                  <a:lnTo>
                    <a:pt x="164542" y="13136"/>
                  </a:lnTo>
                  <a:lnTo>
                    <a:pt x="164308" y="13042"/>
                  </a:lnTo>
                  <a:lnTo>
                    <a:pt x="159213" y="10144"/>
                  </a:lnTo>
                  <a:lnTo>
                    <a:pt x="159026" y="10097"/>
                  </a:lnTo>
                  <a:lnTo>
                    <a:pt x="158885" y="10097"/>
                  </a:lnTo>
                  <a:lnTo>
                    <a:pt x="158184" y="9723"/>
                  </a:lnTo>
                  <a:lnTo>
                    <a:pt x="158184" y="9677"/>
                  </a:lnTo>
                  <a:lnTo>
                    <a:pt x="158138" y="9677"/>
                  </a:lnTo>
                  <a:lnTo>
                    <a:pt x="141263"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5"/>
            <p:cNvSpPr/>
            <p:nvPr/>
          </p:nvSpPr>
          <p:spPr>
            <a:xfrm>
              <a:off x="7127100" y="2348550"/>
              <a:ext cx="135600" cy="25750"/>
            </a:xfrm>
            <a:custGeom>
              <a:avLst/>
              <a:gdLst/>
              <a:ahLst/>
              <a:cxnLst/>
              <a:rect l="l" t="t" r="r" b="b"/>
              <a:pathLst>
                <a:path w="5424" h="1030" extrusionOk="0">
                  <a:moveTo>
                    <a:pt x="702" y="1"/>
                  </a:moveTo>
                  <a:lnTo>
                    <a:pt x="328" y="48"/>
                  </a:lnTo>
                  <a:lnTo>
                    <a:pt x="141" y="48"/>
                  </a:lnTo>
                  <a:lnTo>
                    <a:pt x="1" y="188"/>
                  </a:lnTo>
                  <a:lnTo>
                    <a:pt x="1" y="422"/>
                  </a:lnTo>
                  <a:lnTo>
                    <a:pt x="94" y="655"/>
                  </a:lnTo>
                  <a:lnTo>
                    <a:pt x="188" y="795"/>
                  </a:lnTo>
                  <a:lnTo>
                    <a:pt x="328" y="889"/>
                  </a:lnTo>
                  <a:lnTo>
                    <a:pt x="468" y="982"/>
                  </a:lnTo>
                  <a:lnTo>
                    <a:pt x="702" y="1029"/>
                  </a:lnTo>
                  <a:lnTo>
                    <a:pt x="4582" y="1029"/>
                  </a:lnTo>
                  <a:lnTo>
                    <a:pt x="5096" y="982"/>
                  </a:lnTo>
                  <a:lnTo>
                    <a:pt x="5283" y="936"/>
                  </a:lnTo>
                  <a:lnTo>
                    <a:pt x="5376" y="842"/>
                  </a:lnTo>
                  <a:lnTo>
                    <a:pt x="5423" y="702"/>
                  </a:lnTo>
                  <a:lnTo>
                    <a:pt x="5423" y="515"/>
                  </a:lnTo>
                  <a:lnTo>
                    <a:pt x="5283" y="48"/>
                  </a:lnTo>
                  <a:lnTo>
                    <a:pt x="702"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5"/>
            <p:cNvSpPr/>
            <p:nvPr/>
          </p:nvSpPr>
          <p:spPr>
            <a:xfrm>
              <a:off x="441450" y="2349725"/>
              <a:ext cx="132075" cy="24575"/>
            </a:xfrm>
            <a:custGeom>
              <a:avLst/>
              <a:gdLst/>
              <a:ahLst/>
              <a:cxnLst/>
              <a:rect l="l" t="t" r="r" b="b"/>
              <a:pathLst>
                <a:path w="5283" h="983" extrusionOk="0">
                  <a:moveTo>
                    <a:pt x="1" y="1"/>
                  </a:moveTo>
                  <a:lnTo>
                    <a:pt x="1" y="562"/>
                  </a:lnTo>
                  <a:lnTo>
                    <a:pt x="1" y="702"/>
                  </a:lnTo>
                  <a:lnTo>
                    <a:pt x="94" y="842"/>
                  </a:lnTo>
                  <a:lnTo>
                    <a:pt x="188" y="935"/>
                  </a:lnTo>
                  <a:lnTo>
                    <a:pt x="375" y="935"/>
                  </a:lnTo>
                  <a:lnTo>
                    <a:pt x="889" y="982"/>
                  </a:lnTo>
                  <a:lnTo>
                    <a:pt x="4395" y="982"/>
                  </a:lnTo>
                  <a:lnTo>
                    <a:pt x="4956" y="935"/>
                  </a:lnTo>
                  <a:lnTo>
                    <a:pt x="5096" y="935"/>
                  </a:lnTo>
                  <a:lnTo>
                    <a:pt x="5189" y="842"/>
                  </a:lnTo>
                  <a:lnTo>
                    <a:pt x="5283" y="702"/>
                  </a:lnTo>
                  <a:lnTo>
                    <a:pt x="5283" y="562"/>
                  </a:lnTo>
                  <a:lnTo>
                    <a:pt x="5283"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5"/>
            <p:cNvSpPr/>
            <p:nvPr/>
          </p:nvSpPr>
          <p:spPr>
            <a:xfrm>
              <a:off x="5489875" y="2230525"/>
              <a:ext cx="133250" cy="25750"/>
            </a:xfrm>
            <a:custGeom>
              <a:avLst/>
              <a:gdLst/>
              <a:ahLst/>
              <a:cxnLst/>
              <a:rect l="l" t="t" r="r" b="b"/>
              <a:pathLst>
                <a:path w="5330" h="1030" extrusionOk="0">
                  <a:moveTo>
                    <a:pt x="5189" y="1"/>
                  </a:moveTo>
                  <a:lnTo>
                    <a:pt x="0" y="47"/>
                  </a:lnTo>
                  <a:lnTo>
                    <a:pt x="0" y="608"/>
                  </a:lnTo>
                  <a:lnTo>
                    <a:pt x="47" y="795"/>
                  </a:lnTo>
                  <a:lnTo>
                    <a:pt x="94" y="889"/>
                  </a:lnTo>
                  <a:lnTo>
                    <a:pt x="234" y="982"/>
                  </a:lnTo>
                  <a:lnTo>
                    <a:pt x="374" y="1029"/>
                  </a:lnTo>
                  <a:lnTo>
                    <a:pt x="4488" y="1029"/>
                  </a:lnTo>
                  <a:lnTo>
                    <a:pt x="5002" y="982"/>
                  </a:lnTo>
                  <a:lnTo>
                    <a:pt x="5142" y="936"/>
                  </a:lnTo>
                  <a:lnTo>
                    <a:pt x="5236" y="842"/>
                  </a:lnTo>
                  <a:lnTo>
                    <a:pt x="5329" y="702"/>
                  </a:lnTo>
                  <a:lnTo>
                    <a:pt x="5329" y="562"/>
                  </a:lnTo>
                  <a:lnTo>
                    <a:pt x="5189"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5"/>
            <p:cNvSpPr/>
            <p:nvPr/>
          </p:nvSpPr>
          <p:spPr>
            <a:xfrm>
              <a:off x="2081025" y="2231700"/>
              <a:ext cx="133250" cy="24575"/>
            </a:xfrm>
            <a:custGeom>
              <a:avLst/>
              <a:gdLst/>
              <a:ahLst/>
              <a:cxnLst/>
              <a:rect l="l" t="t" r="r" b="b"/>
              <a:pathLst>
                <a:path w="5330" h="983" extrusionOk="0">
                  <a:moveTo>
                    <a:pt x="47" y="0"/>
                  </a:moveTo>
                  <a:lnTo>
                    <a:pt x="0" y="561"/>
                  </a:lnTo>
                  <a:lnTo>
                    <a:pt x="47" y="748"/>
                  </a:lnTo>
                  <a:lnTo>
                    <a:pt x="94" y="842"/>
                  </a:lnTo>
                  <a:lnTo>
                    <a:pt x="234" y="935"/>
                  </a:lnTo>
                  <a:lnTo>
                    <a:pt x="374" y="935"/>
                  </a:lnTo>
                  <a:lnTo>
                    <a:pt x="888" y="982"/>
                  </a:lnTo>
                  <a:lnTo>
                    <a:pt x="4955" y="982"/>
                  </a:lnTo>
                  <a:lnTo>
                    <a:pt x="5095" y="935"/>
                  </a:lnTo>
                  <a:lnTo>
                    <a:pt x="5236" y="842"/>
                  </a:lnTo>
                  <a:lnTo>
                    <a:pt x="5282" y="748"/>
                  </a:lnTo>
                  <a:lnTo>
                    <a:pt x="5329" y="561"/>
                  </a:lnTo>
                  <a:lnTo>
                    <a:pt x="5329"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5"/>
            <p:cNvSpPr/>
            <p:nvPr/>
          </p:nvSpPr>
          <p:spPr>
            <a:xfrm>
              <a:off x="360825" y="2500475"/>
              <a:ext cx="2172475" cy="46775"/>
            </a:xfrm>
            <a:custGeom>
              <a:avLst/>
              <a:gdLst/>
              <a:ahLst/>
              <a:cxnLst/>
              <a:rect l="l" t="t" r="r" b="b"/>
              <a:pathLst>
                <a:path w="86899" h="1871" extrusionOk="0">
                  <a:moveTo>
                    <a:pt x="86057" y="1"/>
                  </a:moveTo>
                  <a:lnTo>
                    <a:pt x="86104" y="234"/>
                  </a:lnTo>
                  <a:lnTo>
                    <a:pt x="86057" y="375"/>
                  </a:lnTo>
                  <a:lnTo>
                    <a:pt x="86010" y="468"/>
                  </a:lnTo>
                  <a:lnTo>
                    <a:pt x="85636" y="468"/>
                  </a:lnTo>
                  <a:lnTo>
                    <a:pt x="85403" y="421"/>
                  </a:lnTo>
                  <a:lnTo>
                    <a:pt x="0" y="421"/>
                  </a:lnTo>
                  <a:lnTo>
                    <a:pt x="0" y="655"/>
                  </a:lnTo>
                  <a:lnTo>
                    <a:pt x="47" y="842"/>
                  </a:lnTo>
                  <a:lnTo>
                    <a:pt x="140" y="935"/>
                  </a:lnTo>
                  <a:lnTo>
                    <a:pt x="234" y="982"/>
                  </a:lnTo>
                  <a:lnTo>
                    <a:pt x="374" y="1029"/>
                  </a:lnTo>
                  <a:lnTo>
                    <a:pt x="561" y="1029"/>
                  </a:lnTo>
                  <a:lnTo>
                    <a:pt x="888" y="982"/>
                  </a:lnTo>
                  <a:lnTo>
                    <a:pt x="1356" y="982"/>
                  </a:lnTo>
                  <a:lnTo>
                    <a:pt x="1590" y="1029"/>
                  </a:lnTo>
                  <a:lnTo>
                    <a:pt x="1776" y="1076"/>
                  </a:lnTo>
                  <a:lnTo>
                    <a:pt x="1917" y="1169"/>
                  </a:lnTo>
                  <a:lnTo>
                    <a:pt x="2057" y="1356"/>
                  </a:lnTo>
                  <a:lnTo>
                    <a:pt x="2150" y="1590"/>
                  </a:lnTo>
                  <a:lnTo>
                    <a:pt x="2197" y="1870"/>
                  </a:lnTo>
                  <a:lnTo>
                    <a:pt x="2197" y="1637"/>
                  </a:lnTo>
                  <a:lnTo>
                    <a:pt x="2197" y="1450"/>
                  </a:lnTo>
                  <a:lnTo>
                    <a:pt x="2244" y="1309"/>
                  </a:lnTo>
                  <a:lnTo>
                    <a:pt x="2337" y="1169"/>
                  </a:lnTo>
                  <a:lnTo>
                    <a:pt x="2478" y="1122"/>
                  </a:lnTo>
                  <a:lnTo>
                    <a:pt x="2665" y="1029"/>
                  </a:lnTo>
                  <a:lnTo>
                    <a:pt x="3085" y="982"/>
                  </a:lnTo>
                  <a:lnTo>
                    <a:pt x="85917" y="1029"/>
                  </a:lnTo>
                  <a:lnTo>
                    <a:pt x="86384" y="1029"/>
                  </a:lnTo>
                  <a:lnTo>
                    <a:pt x="86571" y="1076"/>
                  </a:lnTo>
                  <a:lnTo>
                    <a:pt x="86805" y="1169"/>
                  </a:lnTo>
                  <a:lnTo>
                    <a:pt x="86852" y="1122"/>
                  </a:lnTo>
                  <a:lnTo>
                    <a:pt x="86898" y="982"/>
                  </a:lnTo>
                  <a:lnTo>
                    <a:pt x="86852" y="608"/>
                  </a:lnTo>
                  <a:lnTo>
                    <a:pt x="86805" y="468"/>
                  </a:lnTo>
                  <a:lnTo>
                    <a:pt x="86712" y="328"/>
                  </a:lnTo>
                  <a:lnTo>
                    <a:pt x="86618" y="188"/>
                  </a:lnTo>
                  <a:lnTo>
                    <a:pt x="86478" y="94"/>
                  </a:lnTo>
                  <a:lnTo>
                    <a:pt x="86291" y="1"/>
                  </a:lnTo>
                  <a:close/>
                </a:path>
              </a:pathLst>
            </a:custGeom>
            <a:solidFill>
              <a:srgbClr val="C6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5"/>
            <p:cNvSpPr/>
            <p:nvPr/>
          </p:nvSpPr>
          <p:spPr>
            <a:xfrm>
              <a:off x="5197725" y="2486450"/>
              <a:ext cx="2160800" cy="53775"/>
            </a:xfrm>
            <a:custGeom>
              <a:avLst/>
              <a:gdLst/>
              <a:ahLst/>
              <a:cxnLst/>
              <a:rect l="l" t="t" r="r" b="b"/>
              <a:pathLst>
                <a:path w="86432" h="2151" extrusionOk="0">
                  <a:moveTo>
                    <a:pt x="86291" y="1"/>
                  </a:moveTo>
                  <a:lnTo>
                    <a:pt x="86291" y="562"/>
                  </a:lnTo>
                  <a:lnTo>
                    <a:pt x="86244" y="749"/>
                  </a:lnTo>
                  <a:lnTo>
                    <a:pt x="86151" y="889"/>
                  </a:lnTo>
                  <a:lnTo>
                    <a:pt x="86057" y="936"/>
                  </a:lnTo>
                  <a:lnTo>
                    <a:pt x="85870" y="982"/>
                  </a:lnTo>
                  <a:lnTo>
                    <a:pt x="748" y="982"/>
                  </a:lnTo>
                  <a:lnTo>
                    <a:pt x="701" y="936"/>
                  </a:lnTo>
                  <a:lnTo>
                    <a:pt x="608" y="842"/>
                  </a:lnTo>
                  <a:lnTo>
                    <a:pt x="608" y="749"/>
                  </a:lnTo>
                  <a:lnTo>
                    <a:pt x="655" y="562"/>
                  </a:lnTo>
                  <a:lnTo>
                    <a:pt x="655" y="562"/>
                  </a:lnTo>
                  <a:lnTo>
                    <a:pt x="281" y="655"/>
                  </a:lnTo>
                  <a:lnTo>
                    <a:pt x="141" y="749"/>
                  </a:lnTo>
                  <a:lnTo>
                    <a:pt x="47" y="842"/>
                  </a:lnTo>
                  <a:lnTo>
                    <a:pt x="0" y="982"/>
                  </a:lnTo>
                  <a:lnTo>
                    <a:pt x="0" y="1123"/>
                  </a:lnTo>
                  <a:lnTo>
                    <a:pt x="47" y="1543"/>
                  </a:lnTo>
                  <a:lnTo>
                    <a:pt x="842" y="1590"/>
                  </a:lnTo>
                  <a:lnTo>
                    <a:pt x="83813" y="1590"/>
                  </a:lnTo>
                  <a:lnTo>
                    <a:pt x="83954" y="1683"/>
                  </a:lnTo>
                  <a:lnTo>
                    <a:pt x="84047" y="1777"/>
                  </a:lnTo>
                  <a:lnTo>
                    <a:pt x="84094" y="1917"/>
                  </a:lnTo>
                  <a:lnTo>
                    <a:pt x="84094" y="2151"/>
                  </a:lnTo>
                  <a:lnTo>
                    <a:pt x="84141" y="1917"/>
                  </a:lnTo>
                  <a:lnTo>
                    <a:pt x="84281" y="1777"/>
                  </a:lnTo>
                  <a:lnTo>
                    <a:pt x="84374" y="1637"/>
                  </a:lnTo>
                  <a:lnTo>
                    <a:pt x="84515" y="1590"/>
                  </a:lnTo>
                  <a:lnTo>
                    <a:pt x="84889" y="1543"/>
                  </a:lnTo>
                  <a:lnTo>
                    <a:pt x="85216" y="1590"/>
                  </a:lnTo>
                  <a:lnTo>
                    <a:pt x="85636" y="1543"/>
                  </a:lnTo>
                  <a:lnTo>
                    <a:pt x="85964" y="1496"/>
                  </a:lnTo>
                  <a:lnTo>
                    <a:pt x="86197" y="1356"/>
                  </a:lnTo>
                  <a:lnTo>
                    <a:pt x="86338" y="1216"/>
                  </a:lnTo>
                  <a:lnTo>
                    <a:pt x="86431" y="982"/>
                  </a:lnTo>
                  <a:lnTo>
                    <a:pt x="86431" y="702"/>
                  </a:lnTo>
                  <a:lnTo>
                    <a:pt x="86431" y="375"/>
                  </a:lnTo>
                  <a:lnTo>
                    <a:pt x="86291" y="1"/>
                  </a:lnTo>
                  <a:close/>
                </a:path>
              </a:pathLst>
            </a:custGeom>
            <a:solidFill>
              <a:srgbClr val="C6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5"/>
            <p:cNvSpPr/>
            <p:nvPr/>
          </p:nvSpPr>
          <p:spPr>
            <a:xfrm>
              <a:off x="7095550" y="2349725"/>
              <a:ext cx="202200" cy="130900"/>
            </a:xfrm>
            <a:custGeom>
              <a:avLst/>
              <a:gdLst/>
              <a:ahLst/>
              <a:cxnLst/>
              <a:rect l="l" t="t" r="r" b="b"/>
              <a:pathLst>
                <a:path w="8088" h="5236" extrusionOk="0">
                  <a:moveTo>
                    <a:pt x="6545" y="1"/>
                  </a:moveTo>
                  <a:lnTo>
                    <a:pt x="6498" y="188"/>
                  </a:lnTo>
                  <a:lnTo>
                    <a:pt x="6358" y="328"/>
                  </a:lnTo>
                  <a:lnTo>
                    <a:pt x="6264" y="468"/>
                  </a:lnTo>
                  <a:lnTo>
                    <a:pt x="6124" y="562"/>
                  </a:lnTo>
                  <a:lnTo>
                    <a:pt x="5984" y="655"/>
                  </a:lnTo>
                  <a:lnTo>
                    <a:pt x="5797" y="702"/>
                  </a:lnTo>
                  <a:lnTo>
                    <a:pt x="5376" y="702"/>
                  </a:lnTo>
                  <a:lnTo>
                    <a:pt x="4395" y="655"/>
                  </a:lnTo>
                  <a:lnTo>
                    <a:pt x="3413" y="702"/>
                  </a:lnTo>
                  <a:lnTo>
                    <a:pt x="2805" y="702"/>
                  </a:lnTo>
                  <a:lnTo>
                    <a:pt x="2244" y="655"/>
                  </a:lnTo>
                  <a:lnTo>
                    <a:pt x="2011" y="608"/>
                  </a:lnTo>
                  <a:lnTo>
                    <a:pt x="1730" y="468"/>
                  </a:lnTo>
                  <a:lnTo>
                    <a:pt x="1496" y="328"/>
                  </a:lnTo>
                  <a:lnTo>
                    <a:pt x="1263" y="141"/>
                  </a:lnTo>
                  <a:lnTo>
                    <a:pt x="1076" y="234"/>
                  </a:lnTo>
                  <a:lnTo>
                    <a:pt x="842" y="328"/>
                  </a:lnTo>
                  <a:lnTo>
                    <a:pt x="421" y="515"/>
                  </a:lnTo>
                  <a:lnTo>
                    <a:pt x="234" y="608"/>
                  </a:lnTo>
                  <a:lnTo>
                    <a:pt x="94" y="702"/>
                  </a:lnTo>
                  <a:lnTo>
                    <a:pt x="1" y="889"/>
                  </a:lnTo>
                  <a:lnTo>
                    <a:pt x="1" y="1076"/>
                  </a:lnTo>
                  <a:lnTo>
                    <a:pt x="1" y="1824"/>
                  </a:lnTo>
                  <a:lnTo>
                    <a:pt x="1" y="2618"/>
                  </a:lnTo>
                  <a:lnTo>
                    <a:pt x="47" y="2992"/>
                  </a:lnTo>
                  <a:lnTo>
                    <a:pt x="94" y="3366"/>
                  </a:lnTo>
                  <a:lnTo>
                    <a:pt x="188" y="3740"/>
                  </a:lnTo>
                  <a:lnTo>
                    <a:pt x="328" y="4114"/>
                  </a:lnTo>
                  <a:lnTo>
                    <a:pt x="375" y="3693"/>
                  </a:lnTo>
                  <a:lnTo>
                    <a:pt x="515" y="3366"/>
                  </a:lnTo>
                  <a:lnTo>
                    <a:pt x="655" y="3039"/>
                  </a:lnTo>
                  <a:lnTo>
                    <a:pt x="842" y="2759"/>
                  </a:lnTo>
                  <a:lnTo>
                    <a:pt x="1076" y="2525"/>
                  </a:lnTo>
                  <a:lnTo>
                    <a:pt x="1309" y="2338"/>
                  </a:lnTo>
                  <a:lnTo>
                    <a:pt x="1637" y="2244"/>
                  </a:lnTo>
                  <a:lnTo>
                    <a:pt x="1964" y="2198"/>
                  </a:lnTo>
                  <a:lnTo>
                    <a:pt x="3974" y="2151"/>
                  </a:lnTo>
                  <a:lnTo>
                    <a:pt x="5984" y="2198"/>
                  </a:lnTo>
                  <a:lnTo>
                    <a:pt x="6358" y="2244"/>
                  </a:lnTo>
                  <a:lnTo>
                    <a:pt x="6685" y="2338"/>
                  </a:lnTo>
                  <a:lnTo>
                    <a:pt x="6919" y="2525"/>
                  </a:lnTo>
                  <a:lnTo>
                    <a:pt x="7153" y="2712"/>
                  </a:lnTo>
                  <a:lnTo>
                    <a:pt x="7339" y="2992"/>
                  </a:lnTo>
                  <a:lnTo>
                    <a:pt x="7480" y="3273"/>
                  </a:lnTo>
                  <a:lnTo>
                    <a:pt x="7573" y="3600"/>
                  </a:lnTo>
                  <a:lnTo>
                    <a:pt x="7620" y="3974"/>
                  </a:lnTo>
                  <a:lnTo>
                    <a:pt x="7573" y="4628"/>
                  </a:lnTo>
                  <a:lnTo>
                    <a:pt x="7620" y="4955"/>
                  </a:lnTo>
                  <a:lnTo>
                    <a:pt x="7667" y="5096"/>
                  </a:lnTo>
                  <a:lnTo>
                    <a:pt x="7713" y="5236"/>
                  </a:lnTo>
                  <a:lnTo>
                    <a:pt x="7854" y="4067"/>
                  </a:lnTo>
                  <a:lnTo>
                    <a:pt x="7994" y="2899"/>
                  </a:lnTo>
                  <a:lnTo>
                    <a:pt x="8087" y="2291"/>
                  </a:lnTo>
                  <a:lnTo>
                    <a:pt x="8087" y="1777"/>
                  </a:lnTo>
                  <a:lnTo>
                    <a:pt x="8041" y="1356"/>
                  </a:lnTo>
                  <a:lnTo>
                    <a:pt x="7947" y="1029"/>
                  </a:lnTo>
                  <a:lnTo>
                    <a:pt x="7713" y="702"/>
                  </a:lnTo>
                  <a:lnTo>
                    <a:pt x="7433" y="468"/>
                  </a:lnTo>
                  <a:lnTo>
                    <a:pt x="7059" y="188"/>
                  </a:lnTo>
                  <a:lnTo>
                    <a:pt x="6545"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5"/>
            <p:cNvSpPr/>
            <p:nvPr/>
          </p:nvSpPr>
          <p:spPr>
            <a:xfrm>
              <a:off x="405225" y="2349725"/>
              <a:ext cx="205700" cy="116900"/>
            </a:xfrm>
            <a:custGeom>
              <a:avLst/>
              <a:gdLst/>
              <a:ahLst/>
              <a:cxnLst/>
              <a:rect l="l" t="t" r="r" b="b"/>
              <a:pathLst>
                <a:path w="8228" h="4676" extrusionOk="0">
                  <a:moveTo>
                    <a:pt x="1450" y="1"/>
                  </a:moveTo>
                  <a:lnTo>
                    <a:pt x="515" y="515"/>
                  </a:lnTo>
                  <a:lnTo>
                    <a:pt x="328" y="608"/>
                  </a:lnTo>
                  <a:lnTo>
                    <a:pt x="141" y="748"/>
                  </a:lnTo>
                  <a:lnTo>
                    <a:pt x="47" y="935"/>
                  </a:lnTo>
                  <a:lnTo>
                    <a:pt x="0" y="1169"/>
                  </a:lnTo>
                  <a:lnTo>
                    <a:pt x="187" y="2899"/>
                  </a:lnTo>
                  <a:lnTo>
                    <a:pt x="421" y="4675"/>
                  </a:lnTo>
                  <a:lnTo>
                    <a:pt x="421" y="3974"/>
                  </a:lnTo>
                  <a:lnTo>
                    <a:pt x="468" y="3647"/>
                  </a:lnTo>
                  <a:lnTo>
                    <a:pt x="515" y="3366"/>
                  </a:lnTo>
                  <a:lnTo>
                    <a:pt x="608" y="3086"/>
                  </a:lnTo>
                  <a:lnTo>
                    <a:pt x="795" y="2805"/>
                  </a:lnTo>
                  <a:lnTo>
                    <a:pt x="1076" y="2572"/>
                  </a:lnTo>
                  <a:lnTo>
                    <a:pt x="1450" y="2385"/>
                  </a:lnTo>
                  <a:lnTo>
                    <a:pt x="1870" y="2244"/>
                  </a:lnTo>
                  <a:lnTo>
                    <a:pt x="2104" y="2198"/>
                  </a:lnTo>
                  <a:lnTo>
                    <a:pt x="6031" y="2198"/>
                  </a:lnTo>
                  <a:lnTo>
                    <a:pt x="6498" y="2291"/>
                  </a:lnTo>
                  <a:lnTo>
                    <a:pt x="6919" y="2431"/>
                  </a:lnTo>
                  <a:lnTo>
                    <a:pt x="7199" y="2665"/>
                  </a:lnTo>
                  <a:lnTo>
                    <a:pt x="7433" y="2945"/>
                  </a:lnTo>
                  <a:lnTo>
                    <a:pt x="7620" y="3366"/>
                  </a:lnTo>
                  <a:lnTo>
                    <a:pt x="7713" y="3834"/>
                  </a:lnTo>
                  <a:lnTo>
                    <a:pt x="7807" y="4395"/>
                  </a:lnTo>
                  <a:lnTo>
                    <a:pt x="8228" y="1216"/>
                  </a:lnTo>
                  <a:lnTo>
                    <a:pt x="8181" y="1029"/>
                  </a:lnTo>
                  <a:lnTo>
                    <a:pt x="8134" y="842"/>
                  </a:lnTo>
                  <a:lnTo>
                    <a:pt x="7994" y="702"/>
                  </a:lnTo>
                  <a:lnTo>
                    <a:pt x="7807" y="608"/>
                  </a:lnTo>
                  <a:lnTo>
                    <a:pt x="6732" y="1"/>
                  </a:lnTo>
                  <a:lnTo>
                    <a:pt x="6591" y="234"/>
                  </a:lnTo>
                  <a:lnTo>
                    <a:pt x="6451" y="375"/>
                  </a:lnTo>
                  <a:lnTo>
                    <a:pt x="6264" y="515"/>
                  </a:lnTo>
                  <a:lnTo>
                    <a:pt x="6077" y="608"/>
                  </a:lnTo>
                  <a:lnTo>
                    <a:pt x="5890" y="655"/>
                  </a:lnTo>
                  <a:lnTo>
                    <a:pt x="5657" y="702"/>
                  </a:lnTo>
                  <a:lnTo>
                    <a:pt x="5189" y="702"/>
                  </a:lnTo>
                  <a:lnTo>
                    <a:pt x="4114" y="655"/>
                  </a:lnTo>
                  <a:lnTo>
                    <a:pt x="2992" y="702"/>
                  </a:lnTo>
                  <a:lnTo>
                    <a:pt x="2525" y="702"/>
                  </a:lnTo>
                  <a:lnTo>
                    <a:pt x="2338" y="655"/>
                  </a:lnTo>
                  <a:lnTo>
                    <a:pt x="2104" y="608"/>
                  </a:lnTo>
                  <a:lnTo>
                    <a:pt x="1917" y="515"/>
                  </a:lnTo>
                  <a:lnTo>
                    <a:pt x="1777" y="375"/>
                  </a:lnTo>
                  <a:lnTo>
                    <a:pt x="1590" y="188"/>
                  </a:lnTo>
                  <a:lnTo>
                    <a:pt x="1450" y="1"/>
                  </a:lnTo>
                  <a:close/>
                </a:path>
              </a:pathLst>
            </a:custGeom>
            <a:solidFill>
              <a:srgbClr val="B7B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5"/>
            <p:cNvSpPr/>
            <p:nvPr/>
          </p:nvSpPr>
          <p:spPr>
            <a:xfrm>
              <a:off x="5453650" y="2230525"/>
              <a:ext cx="202200" cy="114550"/>
            </a:xfrm>
            <a:custGeom>
              <a:avLst/>
              <a:gdLst/>
              <a:ahLst/>
              <a:cxnLst/>
              <a:rect l="l" t="t" r="r" b="b"/>
              <a:pathLst>
                <a:path w="8088" h="4582" extrusionOk="0">
                  <a:moveTo>
                    <a:pt x="6638" y="1"/>
                  </a:moveTo>
                  <a:lnTo>
                    <a:pt x="6545" y="234"/>
                  </a:lnTo>
                  <a:lnTo>
                    <a:pt x="6451" y="375"/>
                  </a:lnTo>
                  <a:lnTo>
                    <a:pt x="6311" y="515"/>
                  </a:lnTo>
                  <a:lnTo>
                    <a:pt x="6171" y="608"/>
                  </a:lnTo>
                  <a:lnTo>
                    <a:pt x="6030" y="702"/>
                  </a:lnTo>
                  <a:lnTo>
                    <a:pt x="5843" y="749"/>
                  </a:lnTo>
                  <a:lnTo>
                    <a:pt x="5423" y="749"/>
                  </a:lnTo>
                  <a:lnTo>
                    <a:pt x="4254" y="702"/>
                  </a:lnTo>
                  <a:lnTo>
                    <a:pt x="3085" y="749"/>
                  </a:lnTo>
                  <a:lnTo>
                    <a:pt x="2571" y="749"/>
                  </a:lnTo>
                  <a:lnTo>
                    <a:pt x="2338" y="702"/>
                  </a:lnTo>
                  <a:lnTo>
                    <a:pt x="2151" y="655"/>
                  </a:lnTo>
                  <a:lnTo>
                    <a:pt x="1964" y="562"/>
                  </a:lnTo>
                  <a:lnTo>
                    <a:pt x="1777" y="468"/>
                  </a:lnTo>
                  <a:lnTo>
                    <a:pt x="1590" y="281"/>
                  </a:lnTo>
                  <a:lnTo>
                    <a:pt x="1449" y="47"/>
                  </a:lnTo>
                  <a:lnTo>
                    <a:pt x="1122" y="188"/>
                  </a:lnTo>
                  <a:lnTo>
                    <a:pt x="748" y="421"/>
                  </a:lnTo>
                  <a:lnTo>
                    <a:pt x="468" y="562"/>
                  </a:lnTo>
                  <a:lnTo>
                    <a:pt x="234" y="749"/>
                  </a:lnTo>
                  <a:lnTo>
                    <a:pt x="141" y="889"/>
                  </a:lnTo>
                  <a:lnTo>
                    <a:pt x="47" y="1029"/>
                  </a:lnTo>
                  <a:lnTo>
                    <a:pt x="0" y="1169"/>
                  </a:lnTo>
                  <a:lnTo>
                    <a:pt x="0" y="1356"/>
                  </a:lnTo>
                  <a:lnTo>
                    <a:pt x="421" y="4582"/>
                  </a:lnTo>
                  <a:lnTo>
                    <a:pt x="421" y="3974"/>
                  </a:lnTo>
                  <a:lnTo>
                    <a:pt x="421" y="3647"/>
                  </a:lnTo>
                  <a:lnTo>
                    <a:pt x="468" y="3366"/>
                  </a:lnTo>
                  <a:lnTo>
                    <a:pt x="561" y="3086"/>
                  </a:lnTo>
                  <a:lnTo>
                    <a:pt x="748" y="2852"/>
                  </a:lnTo>
                  <a:lnTo>
                    <a:pt x="982" y="2618"/>
                  </a:lnTo>
                  <a:lnTo>
                    <a:pt x="1309" y="2431"/>
                  </a:lnTo>
                  <a:lnTo>
                    <a:pt x="1730" y="2291"/>
                  </a:lnTo>
                  <a:lnTo>
                    <a:pt x="1964" y="2244"/>
                  </a:lnTo>
                  <a:lnTo>
                    <a:pt x="6077" y="2244"/>
                  </a:lnTo>
                  <a:lnTo>
                    <a:pt x="6498" y="2338"/>
                  </a:lnTo>
                  <a:lnTo>
                    <a:pt x="6872" y="2431"/>
                  </a:lnTo>
                  <a:lnTo>
                    <a:pt x="7152" y="2618"/>
                  </a:lnTo>
                  <a:lnTo>
                    <a:pt x="7386" y="2899"/>
                  </a:lnTo>
                  <a:lnTo>
                    <a:pt x="7573" y="3226"/>
                  </a:lnTo>
                  <a:lnTo>
                    <a:pt x="7713" y="3647"/>
                  </a:lnTo>
                  <a:lnTo>
                    <a:pt x="7807" y="4161"/>
                  </a:lnTo>
                  <a:lnTo>
                    <a:pt x="7947" y="3413"/>
                  </a:lnTo>
                  <a:lnTo>
                    <a:pt x="8040" y="2665"/>
                  </a:lnTo>
                  <a:lnTo>
                    <a:pt x="8087" y="1870"/>
                  </a:lnTo>
                  <a:lnTo>
                    <a:pt x="8087" y="1123"/>
                  </a:lnTo>
                  <a:lnTo>
                    <a:pt x="8087" y="936"/>
                  </a:lnTo>
                  <a:lnTo>
                    <a:pt x="7994" y="795"/>
                  </a:lnTo>
                  <a:lnTo>
                    <a:pt x="7900" y="702"/>
                  </a:lnTo>
                  <a:lnTo>
                    <a:pt x="7760" y="608"/>
                  </a:lnTo>
                  <a:lnTo>
                    <a:pt x="6638" y="1"/>
                  </a:lnTo>
                  <a:close/>
                </a:path>
              </a:pathLst>
            </a:custGeom>
            <a:solidFill>
              <a:srgbClr val="B6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5"/>
            <p:cNvSpPr/>
            <p:nvPr/>
          </p:nvSpPr>
          <p:spPr>
            <a:xfrm>
              <a:off x="2047125" y="2231700"/>
              <a:ext cx="201025" cy="109875"/>
            </a:xfrm>
            <a:custGeom>
              <a:avLst/>
              <a:gdLst/>
              <a:ahLst/>
              <a:cxnLst/>
              <a:rect l="l" t="t" r="r" b="b"/>
              <a:pathLst>
                <a:path w="8041" h="4395" extrusionOk="0">
                  <a:moveTo>
                    <a:pt x="1403" y="0"/>
                  </a:moveTo>
                  <a:lnTo>
                    <a:pt x="982" y="187"/>
                  </a:lnTo>
                  <a:lnTo>
                    <a:pt x="562" y="374"/>
                  </a:lnTo>
                  <a:lnTo>
                    <a:pt x="375" y="468"/>
                  </a:lnTo>
                  <a:lnTo>
                    <a:pt x="234" y="608"/>
                  </a:lnTo>
                  <a:lnTo>
                    <a:pt x="141" y="795"/>
                  </a:lnTo>
                  <a:lnTo>
                    <a:pt x="94" y="1029"/>
                  </a:lnTo>
                  <a:lnTo>
                    <a:pt x="1" y="1870"/>
                  </a:lnTo>
                  <a:lnTo>
                    <a:pt x="47" y="2712"/>
                  </a:lnTo>
                  <a:lnTo>
                    <a:pt x="188" y="3553"/>
                  </a:lnTo>
                  <a:lnTo>
                    <a:pt x="328" y="4394"/>
                  </a:lnTo>
                  <a:lnTo>
                    <a:pt x="375" y="4207"/>
                  </a:lnTo>
                  <a:lnTo>
                    <a:pt x="375" y="4020"/>
                  </a:lnTo>
                  <a:lnTo>
                    <a:pt x="328" y="3600"/>
                  </a:lnTo>
                  <a:lnTo>
                    <a:pt x="328" y="3413"/>
                  </a:lnTo>
                  <a:lnTo>
                    <a:pt x="375" y="3226"/>
                  </a:lnTo>
                  <a:lnTo>
                    <a:pt x="421" y="3086"/>
                  </a:lnTo>
                  <a:lnTo>
                    <a:pt x="562" y="2945"/>
                  </a:lnTo>
                  <a:lnTo>
                    <a:pt x="889" y="2665"/>
                  </a:lnTo>
                  <a:lnTo>
                    <a:pt x="1216" y="2431"/>
                  </a:lnTo>
                  <a:lnTo>
                    <a:pt x="1543" y="2244"/>
                  </a:lnTo>
                  <a:lnTo>
                    <a:pt x="1777" y="2197"/>
                  </a:lnTo>
                  <a:lnTo>
                    <a:pt x="6078" y="2197"/>
                  </a:lnTo>
                  <a:lnTo>
                    <a:pt x="6405" y="2244"/>
                  </a:lnTo>
                  <a:lnTo>
                    <a:pt x="6732" y="2338"/>
                  </a:lnTo>
                  <a:lnTo>
                    <a:pt x="7012" y="2525"/>
                  </a:lnTo>
                  <a:lnTo>
                    <a:pt x="7246" y="2712"/>
                  </a:lnTo>
                  <a:lnTo>
                    <a:pt x="7433" y="2945"/>
                  </a:lnTo>
                  <a:lnTo>
                    <a:pt x="7573" y="3226"/>
                  </a:lnTo>
                  <a:lnTo>
                    <a:pt x="7667" y="3553"/>
                  </a:lnTo>
                  <a:lnTo>
                    <a:pt x="7714" y="3880"/>
                  </a:lnTo>
                  <a:lnTo>
                    <a:pt x="7714" y="4394"/>
                  </a:lnTo>
                  <a:lnTo>
                    <a:pt x="7854" y="3927"/>
                  </a:lnTo>
                  <a:lnTo>
                    <a:pt x="7901" y="3459"/>
                  </a:lnTo>
                  <a:lnTo>
                    <a:pt x="8041" y="2478"/>
                  </a:lnTo>
                  <a:lnTo>
                    <a:pt x="8041" y="2057"/>
                  </a:lnTo>
                  <a:lnTo>
                    <a:pt x="8041" y="1636"/>
                  </a:lnTo>
                  <a:lnTo>
                    <a:pt x="7994" y="1263"/>
                  </a:lnTo>
                  <a:lnTo>
                    <a:pt x="7901" y="935"/>
                  </a:lnTo>
                  <a:lnTo>
                    <a:pt x="7714" y="608"/>
                  </a:lnTo>
                  <a:lnTo>
                    <a:pt x="7480" y="374"/>
                  </a:lnTo>
                  <a:lnTo>
                    <a:pt x="7106" y="141"/>
                  </a:lnTo>
                  <a:lnTo>
                    <a:pt x="6685" y="0"/>
                  </a:lnTo>
                  <a:lnTo>
                    <a:pt x="6545" y="234"/>
                  </a:lnTo>
                  <a:lnTo>
                    <a:pt x="6358" y="374"/>
                  </a:lnTo>
                  <a:lnTo>
                    <a:pt x="6171" y="515"/>
                  </a:lnTo>
                  <a:lnTo>
                    <a:pt x="5984" y="608"/>
                  </a:lnTo>
                  <a:lnTo>
                    <a:pt x="5797" y="655"/>
                  </a:lnTo>
                  <a:lnTo>
                    <a:pt x="5563" y="702"/>
                  </a:lnTo>
                  <a:lnTo>
                    <a:pt x="5049" y="702"/>
                  </a:lnTo>
                  <a:lnTo>
                    <a:pt x="3974" y="655"/>
                  </a:lnTo>
                  <a:lnTo>
                    <a:pt x="2946" y="702"/>
                  </a:lnTo>
                  <a:lnTo>
                    <a:pt x="2478" y="702"/>
                  </a:lnTo>
                  <a:lnTo>
                    <a:pt x="2244" y="655"/>
                  </a:lnTo>
                  <a:lnTo>
                    <a:pt x="2057" y="608"/>
                  </a:lnTo>
                  <a:lnTo>
                    <a:pt x="1870" y="515"/>
                  </a:lnTo>
                  <a:lnTo>
                    <a:pt x="1684" y="374"/>
                  </a:lnTo>
                  <a:lnTo>
                    <a:pt x="1543" y="187"/>
                  </a:lnTo>
                  <a:lnTo>
                    <a:pt x="1403" y="0"/>
                  </a:lnTo>
                  <a:close/>
                </a:path>
              </a:pathLst>
            </a:custGeom>
            <a:solidFill>
              <a:srgbClr val="B6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5"/>
            <p:cNvSpPr/>
            <p:nvPr/>
          </p:nvSpPr>
          <p:spPr>
            <a:xfrm>
              <a:off x="6422425" y="2533200"/>
              <a:ext cx="36250" cy="116875"/>
            </a:xfrm>
            <a:custGeom>
              <a:avLst/>
              <a:gdLst/>
              <a:ahLst/>
              <a:cxnLst/>
              <a:rect l="l" t="t" r="r" b="b"/>
              <a:pathLst>
                <a:path w="1450" h="4675" extrusionOk="0">
                  <a:moveTo>
                    <a:pt x="515" y="0"/>
                  </a:moveTo>
                  <a:lnTo>
                    <a:pt x="234" y="47"/>
                  </a:lnTo>
                  <a:lnTo>
                    <a:pt x="141" y="94"/>
                  </a:lnTo>
                  <a:lnTo>
                    <a:pt x="47" y="187"/>
                  </a:lnTo>
                  <a:lnTo>
                    <a:pt x="1" y="281"/>
                  </a:lnTo>
                  <a:lnTo>
                    <a:pt x="1" y="515"/>
                  </a:lnTo>
                  <a:lnTo>
                    <a:pt x="1" y="2338"/>
                  </a:lnTo>
                  <a:lnTo>
                    <a:pt x="1" y="3273"/>
                  </a:lnTo>
                  <a:lnTo>
                    <a:pt x="1" y="4161"/>
                  </a:lnTo>
                  <a:lnTo>
                    <a:pt x="1" y="4348"/>
                  </a:lnTo>
                  <a:lnTo>
                    <a:pt x="47" y="4488"/>
                  </a:lnTo>
                  <a:lnTo>
                    <a:pt x="94" y="4581"/>
                  </a:lnTo>
                  <a:lnTo>
                    <a:pt x="188" y="4628"/>
                  </a:lnTo>
                  <a:lnTo>
                    <a:pt x="421" y="4675"/>
                  </a:lnTo>
                  <a:lnTo>
                    <a:pt x="1216" y="4675"/>
                  </a:lnTo>
                  <a:lnTo>
                    <a:pt x="1310" y="4628"/>
                  </a:lnTo>
                  <a:lnTo>
                    <a:pt x="1403" y="4535"/>
                  </a:lnTo>
                  <a:lnTo>
                    <a:pt x="1450" y="4394"/>
                  </a:lnTo>
                  <a:lnTo>
                    <a:pt x="1450" y="4207"/>
                  </a:lnTo>
                  <a:lnTo>
                    <a:pt x="1450" y="515"/>
                  </a:lnTo>
                  <a:lnTo>
                    <a:pt x="1450" y="328"/>
                  </a:lnTo>
                  <a:lnTo>
                    <a:pt x="1403" y="187"/>
                  </a:lnTo>
                  <a:lnTo>
                    <a:pt x="1356" y="94"/>
                  </a:lnTo>
                  <a:lnTo>
                    <a:pt x="1263" y="47"/>
                  </a:lnTo>
                  <a:lnTo>
                    <a:pt x="1029"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5"/>
            <p:cNvSpPr/>
            <p:nvPr/>
          </p:nvSpPr>
          <p:spPr>
            <a:xfrm>
              <a:off x="5921100" y="2533200"/>
              <a:ext cx="36250" cy="118050"/>
            </a:xfrm>
            <a:custGeom>
              <a:avLst/>
              <a:gdLst/>
              <a:ahLst/>
              <a:cxnLst/>
              <a:rect l="l" t="t" r="r" b="b"/>
              <a:pathLst>
                <a:path w="1450" h="4722" extrusionOk="0">
                  <a:moveTo>
                    <a:pt x="468" y="0"/>
                  </a:moveTo>
                  <a:lnTo>
                    <a:pt x="327" y="47"/>
                  </a:lnTo>
                  <a:lnTo>
                    <a:pt x="187" y="94"/>
                  </a:lnTo>
                  <a:lnTo>
                    <a:pt x="94" y="187"/>
                  </a:lnTo>
                  <a:lnTo>
                    <a:pt x="47" y="281"/>
                  </a:lnTo>
                  <a:lnTo>
                    <a:pt x="0" y="421"/>
                  </a:lnTo>
                  <a:lnTo>
                    <a:pt x="0" y="655"/>
                  </a:lnTo>
                  <a:lnTo>
                    <a:pt x="47" y="2291"/>
                  </a:lnTo>
                  <a:lnTo>
                    <a:pt x="0" y="3880"/>
                  </a:lnTo>
                  <a:lnTo>
                    <a:pt x="0" y="4254"/>
                  </a:lnTo>
                  <a:lnTo>
                    <a:pt x="47" y="4394"/>
                  </a:lnTo>
                  <a:lnTo>
                    <a:pt x="140" y="4535"/>
                  </a:lnTo>
                  <a:lnTo>
                    <a:pt x="234" y="4581"/>
                  </a:lnTo>
                  <a:lnTo>
                    <a:pt x="374" y="4675"/>
                  </a:lnTo>
                  <a:lnTo>
                    <a:pt x="561" y="4675"/>
                  </a:lnTo>
                  <a:lnTo>
                    <a:pt x="748" y="4722"/>
                  </a:lnTo>
                  <a:lnTo>
                    <a:pt x="982" y="4675"/>
                  </a:lnTo>
                  <a:lnTo>
                    <a:pt x="1169" y="4628"/>
                  </a:lnTo>
                  <a:lnTo>
                    <a:pt x="1262" y="4581"/>
                  </a:lnTo>
                  <a:lnTo>
                    <a:pt x="1356" y="4488"/>
                  </a:lnTo>
                  <a:lnTo>
                    <a:pt x="1403" y="4394"/>
                  </a:lnTo>
                  <a:lnTo>
                    <a:pt x="1449" y="4254"/>
                  </a:lnTo>
                  <a:lnTo>
                    <a:pt x="1449" y="3880"/>
                  </a:lnTo>
                  <a:lnTo>
                    <a:pt x="1449" y="3132"/>
                  </a:lnTo>
                  <a:lnTo>
                    <a:pt x="1449" y="2338"/>
                  </a:lnTo>
                  <a:lnTo>
                    <a:pt x="1449" y="1496"/>
                  </a:lnTo>
                  <a:lnTo>
                    <a:pt x="1449" y="655"/>
                  </a:lnTo>
                  <a:lnTo>
                    <a:pt x="1449" y="328"/>
                  </a:lnTo>
                  <a:lnTo>
                    <a:pt x="1403" y="234"/>
                  </a:lnTo>
                  <a:lnTo>
                    <a:pt x="1309" y="141"/>
                  </a:lnTo>
                  <a:lnTo>
                    <a:pt x="1216" y="47"/>
                  </a:lnTo>
                  <a:lnTo>
                    <a:pt x="1122" y="47"/>
                  </a:lnTo>
                  <a:lnTo>
                    <a:pt x="795"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5"/>
            <p:cNvSpPr/>
            <p:nvPr/>
          </p:nvSpPr>
          <p:spPr>
            <a:xfrm>
              <a:off x="1986350" y="2533200"/>
              <a:ext cx="36275" cy="116875"/>
            </a:xfrm>
            <a:custGeom>
              <a:avLst/>
              <a:gdLst/>
              <a:ahLst/>
              <a:cxnLst/>
              <a:rect l="l" t="t" r="r" b="b"/>
              <a:pathLst>
                <a:path w="1451" h="4675" extrusionOk="0">
                  <a:moveTo>
                    <a:pt x="468" y="0"/>
                  </a:moveTo>
                  <a:lnTo>
                    <a:pt x="235" y="47"/>
                  </a:lnTo>
                  <a:lnTo>
                    <a:pt x="141" y="94"/>
                  </a:lnTo>
                  <a:lnTo>
                    <a:pt x="48" y="234"/>
                  </a:lnTo>
                  <a:lnTo>
                    <a:pt x="1" y="328"/>
                  </a:lnTo>
                  <a:lnTo>
                    <a:pt x="1" y="561"/>
                  </a:lnTo>
                  <a:lnTo>
                    <a:pt x="1" y="2338"/>
                  </a:lnTo>
                  <a:lnTo>
                    <a:pt x="1" y="4161"/>
                  </a:lnTo>
                  <a:lnTo>
                    <a:pt x="1" y="4348"/>
                  </a:lnTo>
                  <a:lnTo>
                    <a:pt x="48" y="4488"/>
                  </a:lnTo>
                  <a:lnTo>
                    <a:pt x="141" y="4581"/>
                  </a:lnTo>
                  <a:lnTo>
                    <a:pt x="235" y="4628"/>
                  </a:lnTo>
                  <a:lnTo>
                    <a:pt x="468" y="4675"/>
                  </a:lnTo>
                  <a:lnTo>
                    <a:pt x="1029" y="4675"/>
                  </a:lnTo>
                  <a:lnTo>
                    <a:pt x="1263" y="4628"/>
                  </a:lnTo>
                  <a:lnTo>
                    <a:pt x="1357" y="4581"/>
                  </a:lnTo>
                  <a:lnTo>
                    <a:pt x="1403" y="4488"/>
                  </a:lnTo>
                  <a:lnTo>
                    <a:pt x="1450" y="4348"/>
                  </a:lnTo>
                  <a:lnTo>
                    <a:pt x="1450" y="4161"/>
                  </a:lnTo>
                  <a:lnTo>
                    <a:pt x="1450" y="3226"/>
                  </a:lnTo>
                  <a:lnTo>
                    <a:pt x="1450" y="2291"/>
                  </a:lnTo>
                  <a:lnTo>
                    <a:pt x="1450" y="1403"/>
                  </a:lnTo>
                  <a:lnTo>
                    <a:pt x="1450" y="561"/>
                  </a:lnTo>
                  <a:lnTo>
                    <a:pt x="1450" y="328"/>
                  </a:lnTo>
                  <a:lnTo>
                    <a:pt x="1403" y="187"/>
                  </a:lnTo>
                  <a:lnTo>
                    <a:pt x="1357" y="94"/>
                  </a:lnTo>
                  <a:lnTo>
                    <a:pt x="1263" y="47"/>
                  </a:lnTo>
                  <a:lnTo>
                    <a:pt x="1029" y="0"/>
                  </a:lnTo>
                  <a:close/>
                </a:path>
              </a:pathLst>
            </a:custGeom>
            <a:solidFill>
              <a:srgbClr val="9A9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5"/>
            <p:cNvSpPr/>
            <p:nvPr/>
          </p:nvSpPr>
          <p:spPr>
            <a:xfrm>
              <a:off x="1485025" y="2533200"/>
              <a:ext cx="36250" cy="116875"/>
            </a:xfrm>
            <a:custGeom>
              <a:avLst/>
              <a:gdLst/>
              <a:ahLst/>
              <a:cxnLst/>
              <a:rect l="l" t="t" r="r" b="b"/>
              <a:pathLst>
                <a:path w="1450" h="4675" extrusionOk="0">
                  <a:moveTo>
                    <a:pt x="421" y="0"/>
                  </a:moveTo>
                  <a:lnTo>
                    <a:pt x="234" y="47"/>
                  </a:lnTo>
                  <a:lnTo>
                    <a:pt x="141" y="94"/>
                  </a:lnTo>
                  <a:lnTo>
                    <a:pt x="47" y="187"/>
                  </a:lnTo>
                  <a:lnTo>
                    <a:pt x="47" y="328"/>
                  </a:lnTo>
                  <a:lnTo>
                    <a:pt x="1" y="515"/>
                  </a:lnTo>
                  <a:lnTo>
                    <a:pt x="47" y="2291"/>
                  </a:lnTo>
                  <a:lnTo>
                    <a:pt x="1" y="4114"/>
                  </a:lnTo>
                  <a:lnTo>
                    <a:pt x="1" y="4301"/>
                  </a:lnTo>
                  <a:lnTo>
                    <a:pt x="47" y="4488"/>
                  </a:lnTo>
                  <a:lnTo>
                    <a:pt x="141" y="4581"/>
                  </a:lnTo>
                  <a:lnTo>
                    <a:pt x="234" y="4628"/>
                  </a:lnTo>
                  <a:lnTo>
                    <a:pt x="515" y="4675"/>
                  </a:lnTo>
                  <a:lnTo>
                    <a:pt x="1076" y="4675"/>
                  </a:lnTo>
                  <a:lnTo>
                    <a:pt x="1216" y="4628"/>
                  </a:lnTo>
                  <a:lnTo>
                    <a:pt x="1309" y="4581"/>
                  </a:lnTo>
                  <a:lnTo>
                    <a:pt x="1356" y="4535"/>
                  </a:lnTo>
                  <a:lnTo>
                    <a:pt x="1450" y="4441"/>
                  </a:lnTo>
                  <a:lnTo>
                    <a:pt x="1450" y="4301"/>
                  </a:lnTo>
                  <a:lnTo>
                    <a:pt x="1450" y="4114"/>
                  </a:lnTo>
                  <a:lnTo>
                    <a:pt x="1450" y="3273"/>
                  </a:lnTo>
                  <a:lnTo>
                    <a:pt x="1450" y="2431"/>
                  </a:lnTo>
                  <a:lnTo>
                    <a:pt x="1450" y="515"/>
                  </a:lnTo>
                  <a:lnTo>
                    <a:pt x="1450" y="281"/>
                  </a:lnTo>
                  <a:lnTo>
                    <a:pt x="1403" y="187"/>
                  </a:lnTo>
                  <a:lnTo>
                    <a:pt x="1309" y="94"/>
                  </a:lnTo>
                  <a:lnTo>
                    <a:pt x="1216" y="47"/>
                  </a:lnTo>
                  <a:lnTo>
                    <a:pt x="982"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5"/>
            <p:cNvSpPr/>
            <p:nvPr/>
          </p:nvSpPr>
          <p:spPr>
            <a:xfrm>
              <a:off x="7078025" y="2533200"/>
              <a:ext cx="36250" cy="116875"/>
            </a:xfrm>
            <a:custGeom>
              <a:avLst/>
              <a:gdLst/>
              <a:ahLst/>
              <a:cxnLst/>
              <a:rect l="l" t="t" r="r" b="b"/>
              <a:pathLst>
                <a:path w="1450" h="4675" extrusionOk="0">
                  <a:moveTo>
                    <a:pt x="421" y="0"/>
                  </a:moveTo>
                  <a:lnTo>
                    <a:pt x="187" y="94"/>
                  </a:lnTo>
                  <a:lnTo>
                    <a:pt x="94" y="141"/>
                  </a:lnTo>
                  <a:lnTo>
                    <a:pt x="47" y="234"/>
                  </a:lnTo>
                  <a:lnTo>
                    <a:pt x="0" y="374"/>
                  </a:lnTo>
                  <a:lnTo>
                    <a:pt x="0" y="561"/>
                  </a:lnTo>
                  <a:lnTo>
                    <a:pt x="47" y="1450"/>
                  </a:lnTo>
                  <a:lnTo>
                    <a:pt x="0" y="2338"/>
                  </a:lnTo>
                  <a:lnTo>
                    <a:pt x="47" y="3273"/>
                  </a:lnTo>
                  <a:lnTo>
                    <a:pt x="0" y="4161"/>
                  </a:lnTo>
                  <a:lnTo>
                    <a:pt x="0" y="4348"/>
                  </a:lnTo>
                  <a:lnTo>
                    <a:pt x="47" y="4488"/>
                  </a:lnTo>
                  <a:lnTo>
                    <a:pt x="141" y="4581"/>
                  </a:lnTo>
                  <a:lnTo>
                    <a:pt x="187" y="4628"/>
                  </a:lnTo>
                  <a:lnTo>
                    <a:pt x="421" y="4675"/>
                  </a:lnTo>
                  <a:lnTo>
                    <a:pt x="1216" y="4675"/>
                  </a:lnTo>
                  <a:lnTo>
                    <a:pt x="1309" y="4628"/>
                  </a:lnTo>
                  <a:lnTo>
                    <a:pt x="1403" y="4535"/>
                  </a:lnTo>
                  <a:lnTo>
                    <a:pt x="1449" y="4394"/>
                  </a:lnTo>
                  <a:lnTo>
                    <a:pt x="1449" y="4207"/>
                  </a:lnTo>
                  <a:lnTo>
                    <a:pt x="1449" y="515"/>
                  </a:lnTo>
                  <a:lnTo>
                    <a:pt x="1449" y="328"/>
                  </a:lnTo>
                  <a:lnTo>
                    <a:pt x="1403" y="187"/>
                  </a:lnTo>
                  <a:lnTo>
                    <a:pt x="1309" y="94"/>
                  </a:lnTo>
                  <a:lnTo>
                    <a:pt x="1216" y="47"/>
                  </a:lnTo>
                  <a:lnTo>
                    <a:pt x="982" y="0"/>
                  </a:lnTo>
                  <a:close/>
                </a:path>
              </a:pathLst>
            </a:custGeom>
            <a:solidFill>
              <a:srgbClr val="9A9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5"/>
            <p:cNvSpPr/>
            <p:nvPr/>
          </p:nvSpPr>
          <p:spPr>
            <a:xfrm>
              <a:off x="5434950" y="2533200"/>
              <a:ext cx="36250" cy="116875"/>
            </a:xfrm>
            <a:custGeom>
              <a:avLst/>
              <a:gdLst/>
              <a:ahLst/>
              <a:cxnLst/>
              <a:rect l="l" t="t" r="r" b="b"/>
              <a:pathLst>
                <a:path w="1450" h="4675" extrusionOk="0">
                  <a:moveTo>
                    <a:pt x="374" y="0"/>
                  </a:moveTo>
                  <a:lnTo>
                    <a:pt x="187" y="47"/>
                  </a:lnTo>
                  <a:lnTo>
                    <a:pt x="94" y="94"/>
                  </a:lnTo>
                  <a:lnTo>
                    <a:pt x="47" y="187"/>
                  </a:lnTo>
                  <a:lnTo>
                    <a:pt x="0" y="328"/>
                  </a:lnTo>
                  <a:lnTo>
                    <a:pt x="0" y="468"/>
                  </a:lnTo>
                  <a:lnTo>
                    <a:pt x="0" y="1403"/>
                  </a:lnTo>
                  <a:lnTo>
                    <a:pt x="0" y="2291"/>
                  </a:lnTo>
                  <a:lnTo>
                    <a:pt x="0" y="3226"/>
                  </a:lnTo>
                  <a:lnTo>
                    <a:pt x="0" y="4161"/>
                  </a:lnTo>
                  <a:lnTo>
                    <a:pt x="0" y="4441"/>
                  </a:lnTo>
                  <a:lnTo>
                    <a:pt x="47" y="4535"/>
                  </a:lnTo>
                  <a:lnTo>
                    <a:pt x="141" y="4581"/>
                  </a:lnTo>
                  <a:lnTo>
                    <a:pt x="328" y="4675"/>
                  </a:lnTo>
                  <a:lnTo>
                    <a:pt x="1122" y="4675"/>
                  </a:lnTo>
                  <a:lnTo>
                    <a:pt x="1263" y="4628"/>
                  </a:lnTo>
                  <a:lnTo>
                    <a:pt x="1356" y="4581"/>
                  </a:lnTo>
                  <a:lnTo>
                    <a:pt x="1403" y="4441"/>
                  </a:lnTo>
                  <a:lnTo>
                    <a:pt x="1450" y="4207"/>
                  </a:lnTo>
                  <a:lnTo>
                    <a:pt x="1450" y="468"/>
                  </a:lnTo>
                  <a:lnTo>
                    <a:pt x="1403" y="281"/>
                  </a:lnTo>
                  <a:lnTo>
                    <a:pt x="1356" y="141"/>
                  </a:lnTo>
                  <a:lnTo>
                    <a:pt x="1263" y="47"/>
                  </a:lnTo>
                  <a:lnTo>
                    <a:pt x="1169"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5"/>
            <p:cNvSpPr/>
            <p:nvPr/>
          </p:nvSpPr>
          <p:spPr>
            <a:xfrm>
              <a:off x="1273500" y="2533200"/>
              <a:ext cx="37425" cy="116875"/>
            </a:xfrm>
            <a:custGeom>
              <a:avLst/>
              <a:gdLst/>
              <a:ahLst/>
              <a:cxnLst/>
              <a:rect l="l" t="t" r="r" b="b"/>
              <a:pathLst>
                <a:path w="1497" h="4675" extrusionOk="0">
                  <a:moveTo>
                    <a:pt x="515" y="0"/>
                  </a:moveTo>
                  <a:lnTo>
                    <a:pt x="328" y="47"/>
                  </a:lnTo>
                  <a:lnTo>
                    <a:pt x="188" y="94"/>
                  </a:lnTo>
                  <a:lnTo>
                    <a:pt x="94" y="187"/>
                  </a:lnTo>
                  <a:lnTo>
                    <a:pt x="47" y="328"/>
                  </a:lnTo>
                  <a:lnTo>
                    <a:pt x="1" y="468"/>
                  </a:lnTo>
                  <a:lnTo>
                    <a:pt x="1" y="795"/>
                  </a:lnTo>
                  <a:lnTo>
                    <a:pt x="47" y="1543"/>
                  </a:lnTo>
                  <a:lnTo>
                    <a:pt x="1" y="2338"/>
                  </a:lnTo>
                  <a:lnTo>
                    <a:pt x="47" y="3179"/>
                  </a:lnTo>
                  <a:lnTo>
                    <a:pt x="1" y="4020"/>
                  </a:lnTo>
                  <a:lnTo>
                    <a:pt x="47" y="4348"/>
                  </a:lnTo>
                  <a:lnTo>
                    <a:pt x="94" y="4488"/>
                  </a:lnTo>
                  <a:lnTo>
                    <a:pt x="141" y="4581"/>
                  </a:lnTo>
                  <a:lnTo>
                    <a:pt x="234" y="4628"/>
                  </a:lnTo>
                  <a:lnTo>
                    <a:pt x="375" y="4675"/>
                  </a:lnTo>
                  <a:lnTo>
                    <a:pt x="1029" y="4675"/>
                  </a:lnTo>
                  <a:lnTo>
                    <a:pt x="1263" y="4581"/>
                  </a:lnTo>
                  <a:lnTo>
                    <a:pt x="1356" y="4535"/>
                  </a:lnTo>
                  <a:lnTo>
                    <a:pt x="1450" y="4441"/>
                  </a:lnTo>
                  <a:lnTo>
                    <a:pt x="1450" y="4254"/>
                  </a:lnTo>
                  <a:lnTo>
                    <a:pt x="1497" y="4067"/>
                  </a:lnTo>
                  <a:lnTo>
                    <a:pt x="1450" y="2431"/>
                  </a:lnTo>
                  <a:lnTo>
                    <a:pt x="1497" y="795"/>
                  </a:lnTo>
                  <a:lnTo>
                    <a:pt x="1450" y="421"/>
                  </a:lnTo>
                  <a:lnTo>
                    <a:pt x="1403" y="281"/>
                  </a:lnTo>
                  <a:lnTo>
                    <a:pt x="1356" y="187"/>
                  </a:lnTo>
                  <a:lnTo>
                    <a:pt x="1263" y="94"/>
                  </a:lnTo>
                  <a:lnTo>
                    <a:pt x="1123" y="47"/>
                  </a:lnTo>
                  <a:lnTo>
                    <a:pt x="702"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5"/>
            <p:cNvSpPr/>
            <p:nvPr/>
          </p:nvSpPr>
          <p:spPr>
            <a:xfrm>
              <a:off x="1414900" y="2533200"/>
              <a:ext cx="36250" cy="116875"/>
            </a:xfrm>
            <a:custGeom>
              <a:avLst/>
              <a:gdLst/>
              <a:ahLst/>
              <a:cxnLst/>
              <a:rect l="l" t="t" r="r" b="b"/>
              <a:pathLst>
                <a:path w="1450" h="4675" extrusionOk="0">
                  <a:moveTo>
                    <a:pt x="515" y="0"/>
                  </a:moveTo>
                  <a:lnTo>
                    <a:pt x="235" y="47"/>
                  </a:lnTo>
                  <a:lnTo>
                    <a:pt x="141" y="94"/>
                  </a:lnTo>
                  <a:lnTo>
                    <a:pt x="94" y="187"/>
                  </a:lnTo>
                  <a:lnTo>
                    <a:pt x="48" y="328"/>
                  </a:lnTo>
                  <a:lnTo>
                    <a:pt x="1" y="515"/>
                  </a:lnTo>
                  <a:lnTo>
                    <a:pt x="1" y="4207"/>
                  </a:lnTo>
                  <a:lnTo>
                    <a:pt x="48" y="4394"/>
                  </a:lnTo>
                  <a:lnTo>
                    <a:pt x="94" y="4535"/>
                  </a:lnTo>
                  <a:lnTo>
                    <a:pt x="141" y="4581"/>
                  </a:lnTo>
                  <a:lnTo>
                    <a:pt x="281" y="4628"/>
                  </a:lnTo>
                  <a:lnTo>
                    <a:pt x="515" y="4675"/>
                  </a:lnTo>
                  <a:lnTo>
                    <a:pt x="1029" y="4675"/>
                  </a:lnTo>
                  <a:lnTo>
                    <a:pt x="1263" y="4628"/>
                  </a:lnTo>
                  <a:lnTo>
                    <a:pt x="1356" y="4581"/>
                  </a:lnTo>
                  <a:lnTo>
                    <a:pt x="1403" y="4488"/>
                  </a:lnTo>
                  <a:lnTo>
                    <a:pt x="1450" y="4348"/>
                  </a:lnTo>
                  <a:lnTo>
                    <a:pt x="1450" y="4161"/>
                  </a:lnTo>
                  <a:lnTo>
                    <a:pt x="1450" y="3273"/>
                  </a:lnTo>
                  <a:lnTo>
                    <a:pt x="1450" y="2431"/>
                  </a:lnTo>
                  <a:lnTo>
                    <a:pt x="1450" y="1450"/>
                  </a:lnTo>
                  <a:lnTo>
                    <a:pt x="1450" y="515"/>
                  </a:lnTo>
                  <a:lnTo>
                    <a:pt x="1450" y="328"/>
                  </a:lnTo>
                  <a:lnTo>
                    <a:pt x="1403" y="187"/>
                  </a:lnTo>
                  <a:lnTo>
                    <a:pt x="1356" y="94"/>
                  </a:lnTo>
                  <a:lnTo>
                    <a:pt x="1263" y="47"/>
                  </a:lnTo>
                  <a:lnTo>
                    <a:pt x="1029"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5"/>
            <p:cNvSpPr/>
            <p:nvPr/>
          </p:nvSpPr>
          <p:spPr>
            <a:xfrm>
              <a:off x="1774850" y="2533200"/>
              <a:ext cx="36250" cy="116875"/>
            </a:xfrm>
            <a:custGeom>
              <a:avLst/>
              <a:gdLst/>
              <a:ahLst/>
              <a:cxnLst/>
              <a:rect l="l" t="t" r="r" b="b"/>
              <a:pathLst>
                <a:path w="1450" h="4675" extrusionOk="0">
                  <a:moveTo>
                    <a:pt x="374" y="0"/>
                  </a:moveTo>
                  <a:lnTo>
                    <a:pt x="187" y="94"/>
                  </a:lnTo>
                  <a:lnTo>
                    <a:pt x="94" y="141"/>
                  </a:lnTo>
                  <a:lnTo>
                    <a:pt x="47" y="234"/>
                  </a:lnTo>
                  <a:lnTo>
                    <a:pt x="0" y="515"/>
                  </a:lnTo>
                  <a:lnTo>
                    <a:pt x="47" y="1450"/>
                  </a:lnTo>
                  <a:lnTo>
                    <a:pt x="0" y="2384"/>
                  </a:lnTo>
                  <a:lnTo>
                    <a:pt x="47" y="2384"/>
                  </a:lnTo>
                  <a:lnTo>
                    <a:pt x="47" y="3273"/>
                  </a:lnTo>
                  <a:lnTo>
                    <a:pt x="0" y="4207"/>
                  </a:lnTo>
                  <a:lnTo>
                    <a:pt x="47" y="4348"/>
                  </a:lnTo>
                  <a:lnTo>
                    <a:pt x="47" y="4488"/>
                  </a:lnTo>
                  <a:lnTo>
                    <a:pt x="140" y="4581"/>
                  </a:lnTo>
                  <a:lnTo>
                    <a:pt x="187" y="4628"/>
                  </a:lnTo>
                  <a:lnTo>
                    <a:pt x="421" y="4675"/>
                  </a:lnTo>
                  <a:lnTo>
                    <a:pt x="1169" y="4675"/>
                  </a:lnTo>
                  <a:lnTo>
                    <a:pt x="1309" y="4628"/>
                  </a:lnTo>
                  <a:lnTo>
                    <a:pt x="1403" y="4581"/>
                  </a:lnTo>
                  <a:lnTo>
                    <a:pt x="1449" y="4441"/>
                  </a:lnTo>
                  <a:lnTo>
                    <a:pt x="1449" y="4254"/>
                  </a:lnTo>
                  <a:lnTo>
                    <a:pt x="1449" y="515"/>
                  </a:lnTo>
                  <a:lnTo>
                    <a:pt x="1449" y="281"/>
                  </a:lnTo>
                  <a:lnTo>
                    <a:pt x="1403" y="141"/>
                  </a:lnTo>
                  <a:lnTo>
                    <a:pt x="1309" y="47"/>
                  </a:lnTo>
                  <a:lnTo>
                    <a:pt x="1169"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5"/>
            <p:cNvSpPr/>
            <p:nvPr/>
          </p:nvSpPr>
          <p:spPr>
            <a:xfrm>
              <a:off x="6865325" y="2533200"/>
              <a:ext cx="37425" cy="118050"/>
            </a:xfrm>
            <a:custGeom>
              <a:avLst/>
              <a:gdLst/>
              <a:ahLst/>
              <a:cxnLst/>
              <a:rect l="l" t="t" r="r" b="b"/>
              <a:pathLst>
                <a:path w="1497" h="4722" extrusionOk="0">
                  <a:moveTo>
                    <a:pt x="515" y="0"/>
                  </a:moveTo>
                  <a:lnTo>
                    <a:pt x="235" y="94"/>
                  </a:lnTo>
                  <a:lnTo>
                    <a:pt x="141" y="187"/>
                  </a:lnTo>
                  <a:lnTo>
                    <a:pt x="48" y="281"/>
                  </a:lnTo>
                  <a:lnTo>
                    <a:pt x="48" y="421"/>
                  </a:lnTo>
                  <a:lnTo>
                    <a:pt x="1" y="655"/>
                  </a:lnTo>
                  <a:lnTo>
                    <a:pt x="48" y="2291"/>
                  </a:lnTo>
                  <a:lnTo>
                    <a:pt x="1" y="3927"/>
                  </a:lnTo>
                  <a:lnTo>
                    <a:pt x="1" y="4161"/>
                  </a:lnTo>
                  <a:lnTo>
                    <a:pt x="48" y="4301"/>
                  </a:lnTo>
                  <a:lnTo>
                    <a:pt x="94" y="4441"/>
                  </a:lnTo>
                  <a:lnTo>
                    <a:pt x="188" y="4535"/>
                  </a:lnTo>
                  <a:lnTo>
                    <a:pt x="281" y="4628"/>
                  </a:lnTo>
                  <a:lnTo>
                    <a:pt x="422" y="4675"/>
                  </a:lnTo>
                  <a:lnTo>
                    <a:pt x="796" y="4722"/>
                  </a:lnTo>
                  <a:lnTo>
                    <a:pt x="1123" y="4675"/>
                  </a:lnTo>
                  <a:lnTo>
                    <a:pt x="1263" y="4628"/>
                  </a:lnTo>
                  <a:lnTo>
                    <a:pt x="1356" y="4535"/>
                  </a:lnTo>
                  <a:lnTo>
                    <a:pt x="1450" y="4441"/>
                  </a:lnTo>
                  <a:lnTo>
                    <a:pt x="1497" y="4301"/>
                  </a:lnTo>
                  <a:lnTo>
                    <a:pt x="1497" y="3974"/>
                  </a:lnTo>
                  <a:lnTo>
                    <a:pt x="1450" y="3179"/>
                  </a:lnTo>
                  <a:lnTo>
                    <a:pt x="1497" y="2338"/>
                  </a:lnTo>
                  <a:lnTo>
                    <a:pt x="1450" y="1496"/>
                  </a:lnTo>
                  <a:lnTo>
                    <a:pt x="1497" y="655"/>
                  </a:lnTo>
                  <a:lnTo>
                    <a:pt x="1450" y="328"/>
                  </a:lnTo>
                  <a:lnTo>
                    <a:pt x="1403" y="234"/>
                  </a:lnTo>
                  <a:lnTo>
                    <a:pt x="1356" y="141"/>
                  </a:lnTo>
                  <a:lnTo>
                    <a:pt x="1263" y="47"/>
                  </a:lnTo>
                  <a:lnTo>
                    <a:pt x="1123" y="0"/>
                  </a:lnTo>
                  <a:close/>
                </a:path>
              </a:pathLst>
            </a:custGeom>
            <a:solidFill>
              <a:srgbClr val="9A9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5"/>
            <p:cNvSpPr/>
            <p:nvPr/>
          </p:nvSpPr>
          <p:spPr>
            <a:xfrm>
              <a:off x="6795225" y="2533200"/>
              <a:ext cx="37425" cy="118050"/>
            </a:xfrm>
            <a:custGeom>
              <a:avLst/>
              <a:gdLst/>
              <a:ahLst/>
              <a:cxnLst/>
              <a:rect l="l" t="t" r="r" b="b"/>
              <a:pathLst>
                <a:path w="1497" h="4722" extrusionOk="0">
                  <a:moveTo>
                    <a:pt x="468" y="0"/>
                  </a:moveTo>
                  <a:lnTo>
                    <a:pt x="327" y="47"/>
                  </a:lnTo>
                  <a:lnTo>
                    <a:pt x="234" y="94"/>
                  </a:lnTo>
                  <a:lnTo>
                    <a:pt x="140" y="187"/>
                  </a:lnTo>
                  <a:lnTo>
                    <a:pt x="47" y="281"/>
                  </a:lnTo>
                  <a:lnTo>
                    <a:pt x="0" y="468"/>
                  </a:lnTo>
                  <a:lnTo>
                    <a:pt x="0" y="655"/>
                  </a:lnTo>
                  <a:lnTo>
                    <a:pt x="47" y="2291"/>
                  </a:lnTo>
                  <a:lnTo>
                    <a:pt x="0" y="3880"/>
                  </a:lnTo>
                  <a:lnTo>
                    <a:pt x="47" y="4207"/>
                  </a:lnTo>
                  <a:lnTo>
                    <a:pt x="47" y="4348"/>
                  </a:lnTo>
                  <a:lnTo>
                    <a:pt x="94" y="4488"/>
                  </a:lnTo>
                  <a:lnTo>
                    <a:pt x="187" y="4581"/>
                  </a:lnTo>
                  <a:lnTo>
                    <a:pt x="327" y="4628"/>
                  </a:lnTo>
                  <a:lnTo>
                    <a:pt x="468" y="4675"/>
                  </a:lnTo>
                  <a:lnTo>
                    <a:pt x="701" y="4722"/>
                  </a:lnTo>
                  <a:lnTo>
                    <a:pt x="1075" y="4675"/>
                  </a:lnTo>
                  <a:lnTo>
                    <a:pt x="1216" y="4581"/>
                  </a:lnTo>
                  <a:lnTo>
                    <a:pt x="1356" y="4535"/>
                  </a:lnTo>
                  <a:lnTo>
                    <a:pt x="1403" y="4394"/>
                  </a:lnTo>
                  <a:lnTo>
                    <a:pt x="1449" y="4254"/>
                  </a:lnTo>
                  <a:lnTo>
                    <a:pt x="1496" y="3880"/>
                  </a:lnTo>
                  <a:lnTo>
                    <a:pt x="1449" y="3132"/>
                  </a:lnTo>
                  <a:lnTo>
                    <a:pt x="1449" y="2338"/>
                  </a:lnTo>
                  <a:lnTo>
                    <a:pt x="1449" y="1496"/>
                  </a:lnTo>
                  <a:lnTo>
                    <a:pt x="1496" y="655"/>
                  </a:lnTo>
                  <a:lnTo>
                    <a:pt x="1449" y="328"/>
                  </a:lnTo>
                  <a:lnTo>
                    <a:pt x="1403" y="234"/>
                  </a:lnTo>
                  <a:lnTo>
                    <a:pt x="1356" y="141"/>
                  </a:lnTo>
                  <a:lnTo>
                    <a:pt x="1262" y="47"/>
                  </a:lnTo>
                  <a:lnTo>
                    <a:pt x="1122" y="0"/>
                  </a:lnTo>
                  <a:close/>
                </a:path>
              </a:pathLst>
            </a:custGeom>
            <a:solidFill>
              <a:srgbClr val="9A9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5"/>
            <p:cNvSpPr/>
            <p:nvPr/>
          </p:nvSpPr>
          <p:spPr>
            <a:xfrm>
              <a:off x="1916250" y="2533200"/>
              <a:ext cx="36250" cy="116875"/>
            </a:xfrm>
            <a:custGeom>
              <a:avLst/>
              <a:gdLst/>
              <a:ahLst/>
              <a:cxnLst/>
              <a:rect l="l" t="t" r="r" b="b"/>
              <a:pathLst>
                <a:path w="1450" h="4675" extrusionOk="0">
                  <a:moveTo>
                    <a:pt x="468" y="0"/>
                  </a:moveTo>
                  <a:lnTo>
                    <a:pt x="328" y="47"/>
                  </a:lnTo>
                  <a:lnTo>
                    <a:pt x="187" y="94"/>
                  </a:lnTo>
                  <a:lnTo>
                    <a:pt x="94" y="187"/>
                  </a:lnTo>
                  <a:lnTo>
                    <a:pt x="47" y="281"/>
                  </a:lnTo>
                  <a:lnTo>
                    <a:pt x="0" y="468"/>
                  </a:lnTo>
                  <a:lnTo>
                    <a:pt x="0" y="655"/>
                  </a:lnTo>
                  <a:lnTo>
                    <a:pt x="0" y="2338"/>
                  </a:lnTo>
                  <a:lnTo>
                    <a:pt x="0" y="4020"/>
                  </a:lnTo>
                  <a:lnTo>
                    <a:pt x="0" y="4254"/>
                  </a:lnTo>
                  <a:lnTo>
                    <a:pt x="47" y="4394"/>
                  </a:lnTo>
                  <a:lnTo>
                    <a:pt x="94" y="4535"/>
                  </a:lnTo>
                  <a:lnTo>
                    <a:pt x="187" y="4581"/>
                  </a:lnTo>
                  <a:lnTo>
                    <a:pt x="328" y="4628"/>
                  </a:lnTo>
                  <a:lnTo>
                    <a:pt x="421" y="4675"/>
                  </a:lnTo>
                  <a:lnTo>
                    <a:pt x="1075" y="4675"/>
                  </a:lnTo>
                  <a:lnTo>
                    <a:pt x="1216" y="4628"/>
                  </a:lnTo>
                  <a:lnTo>
                    <a:pt x="1309" y="4581"/>
                  </a:lnTo>
                  <a:lnTo>
                    <a:pt x="1403" y="4488"/>
                  </a:lnTo>
                  <a:lnTo>
                    <a:pt x="1449" y="4348"/>
                  </a:lnTo>
                  <a:lnTo>
                    <a:pt x="1449" y="4020"/>
                  </a:lnTo>
                  <a:lnTo>
                    <a:pt x="1449" y="3179"/>
                  </a:lnTo>
                  <a:lnTo>
                    <a:pt x="1449" y="2338"/>
                  </a:lnTo>
                  <a:lnTo>
                    <a:pt x="1449" y="1496"/>
                  </a:lnTo>
                  <a:lnTo>
                    <a:pt x="1449" y="655"/>
                  </a:lnTo>
                  <a:lnTo>
                    <a:pt x="1449" y="328"/>
                  </a:lnTo>
                  <a:lnTo>
                    <a:pt x="1403" y="234"/>
                  </a:lnTo>
                  <a:lnTo>
                    <a:pt x="1309" y="141"/>
                  </a:lnTo>
                  <a:lnTo>
                    <a:pt x="1216" y="47"/>
                  </a:lnTo>
                  <a:lnTo>
                    <a:pt x="1075"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5"/>
            <p:cNvSpPr/>
            <p:nvPr/>
          </p:nvSpPr>
          <p:spPr>
            <a:xfrm>
              <a:off x="787350" y="2533200"/>
              <a:ext cx="36275" cy="116875"/>
            </a:xfrm>
            <a:custGeom>
              <a:avLst/>
              <a:gdLst/>
              <a:ahLst/>
              <a:cxnLst/>
              <a:rect l="l" t="t" r="r" b="b"/>
              <a:pathLst>
                <a:path w="1451" h="4675" extrusionOk="0">
                  <a:moveTo>
                    <a:pt x="375" y="0"/>
                  </a:moveTo>
                  <a:lnTo>
                    <a:pt x="188" y="94"/>
                  </a:lnTo>
                  <a:lnTo>
                    <a:pt x="94" y="141"/>
                  </a:lnTo>
                  <a:lnTo>
                    <a:pt x="48" y="281"/>
                  </a:lnTo>
                  <a:lnTo>
                    <a:pt x="1" y="561"/>
                  </a:lnTo>
                  <a:lnTo>
                    <a:pt x="48" y="2338"/>
                  </a:lnTo>
                  <a:lnTo>
                    <a:pt x="1" y="4161"/>
                  </a:lnTo>
                  <a:lnTo>
                    <a:pt x="48" y="4348"/>
                  </a:lnTo>
                  <a:lnTo>
                    <a:pt x="48" y="4488"/>
                  </a:lnTo>
                  <a:lnTo>
                    <a:pt x="141" y="4581"/>
                  </a:lnTo>
                  <a:lnTo>
                    <a:pt x="235" y="4628"/>
                  </a:lnTo>
                  <a:lnTo>
                    <a:pt x="468" y="4675"/>
                  </a:lnTo>
                  <a:lnTo>
                    <a:pt x="1029" y="4675"/>
                  </a:lnTo>
                  <a:lnTo>
                    <a:pt x="1263" y="4628"/>
                  </a:lnTo>
                  <a:lnTo>
                    <a:pt x="1357" y="4535"/>
                  </a:lnTo>
                  <a:lnTo>
                    <a:pt x="1403" y="4441"/>
                  </a:lnTo>
                  <a:lnTo>
                    <a:pt x="1450" y="4301"/>
                  </a:lnTo>
                  <a:lnTo>
                    <a:pt x="1450" y="4114"/>
                  </a:lnTo>
                  <a:lnTo>
                    <a:pt x="1450" y="3273"/>
                  </a:lnTo>
                  <a:lnTo>
                    <a:pt x="1450" y="2384"/>
                  </a:lnTo>
                  <a:lnTo>
                    <a:pt x="1450" y="515"/>
                  </a:lnTo>
                  <a:lnTo>
                    <a:pt x="1450" y="328"/>
                  </a:lnTo>
                  <a:lnTo>
                    <a:pt x="1403" y="187"/>
                  </a:lnTo>
                  <a:lnTo>
                    <a:pt x="1310" y="94"/>
                  </a:lnTo>
                  <a:lnTo>
                    <a:pt x="1216" y="47"/>
                  </a:lnTo>
                  <a:lnTo>
                    <a:pt x="936" y="0"/>
                  </a:lnTo>
                  <a:close/>
                </a:path>
              </a:pathLst>
            </a:custGeom>
            <a:solidFill>
              <a:srgbClr val="9A9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5"/>
            <p:cNvSpPr/>
            <p:nvPr/>
          </p:nvSpPr>
          <p:spPr>
            <a:xfrm>
              <a:off x="928775" y="2533200"/>
              <a:ext cx="36250" cy="116875"/>
            </a:xfrm>
            <a:custGeom>
              <a:avLst/>
              <a:gdLst/>
              <a:ahLst/>
              <a:cxnLst/>
              <a:rect l="l" t="t" r="r" b="b"/>
              <a:pathLst>
                <a:path w="1450" h="4675" extrusionOk="0">
                  <a:moveTo>
                    <a:pt x="468" y="0"/>
                  </a:moveTo>
                  <a:lnTo>
                    <a:pt x="234" y="47"/>
                  </a:lnTo>
                  <a:lnTo>
                    <a:pt x="94" y="141"/>
                  </a:lnTo>
                  <a:lnTo>
                    <a:pt x="47" y="234"/>
                  </a:lnTo>
                  <a:lnTo>
                    <a:pt x="0" y="374"/>
                  </a:lnTo>
                  <a:lnTo>
                    <a:pt x="0" y="561"/>
                  </a:lnTo>
                  <a:lnTo>
                    <a:pt x="0" y="1450"/>
                  </a:lnTo>
                  <a:lnTo>
                    <a:pt x="0" y="2338"/>
                  </a:lnTo>
                  <a:lnTo>
                    <a:pt x="0" y="3179"/>
                  </a:lnTo>
                  <a:lnTo>
                    <a:pt x="0" y="4067"/>
                  </a:lnTo>
                  <a:lnTo>
                    <a:pt x="0" y="4254"/>
                  </a:lnTo>
                  <a:lnTo>
                    <a:pt x="0" y="4394"/>
                  </a:lnTo>
                  <a:lnTo>
                    <a:pt x="47" y="4488"/>
                  </a:lnTo>
                  <a:lnTo>
                    <a:pt x="140" y="4581"/>
                  </a:lnTo>
                  <a:lnTo>
                    <a:pt x="234" y="4628"/>
                  </a:lnTo>
                  <a:lnTo>
                    <a:pt x="374" y="4675"/>
                  </a:lnTo>
                  <a:lnTo>
                    <a:pt x="1028" y="4675"/>
                  </a:lnTo>
                  <a:lnTo>
                    <a:pt x="1122" y="4628"/>
                  </a:lnTo>
                  <a:lnTo>
                    <a:pt x="1262" y="4581"/>
                  </a:lnTo>
                  <a:lnTo>
                    <a:pt x="1309" y="4535"/>
                  </a:lnTo>
                  <a:lnTo>
                    <a:pt x="1402" y="4394"/>
                  </a:lnTo>
                  <a:lnTo>
                    <a:pt x="1449" y="4254"/>
                  </a:lnTo>
                  <a:lnTo>
                    <a:pt x="1449" y="4067"/>
                  </a:lnTo>
                  <a:lnTo>
                    <a:pt x="1402" y="2338"/>
                  </a:lnTo>
                  <a:lnTo>
                    <a:pt x="1449" y="608"/>
                  </a:lnTo>
                  <a:lnTo>
                    <a:pt x="1402" y="281"/>
                  </a:lnTo>
                  <a:lnTo>
                    <a:pt x="1356" y="187"/>
                  </a:lnTo>
                  <a:lnTo>
                    <a:pt x="1262" y="94"/>
                  </a:lnTo>
                  <a:lnTo>
                    <a:pt x="1169" y="47"/>
                  </a:lnTo>
                  <a:lnTo>
                    <a:pt x="1075" y="0"/>
                  </a:lnTo>
                  <a:close/>
                </a:path>
              </a:pathLst>
            </a:custGeom>
            <a:solidFill>
              <a:srgbClr val="9D9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5"/>
            <p:cNvSpPr/>
            <p:nvPr/>
          </p:nvSpPr>
          <p:spPr>
            <a:xfrm>
              <a:off x="1344800" y="2533200"/>
              <a:ext cx="36250" cy="116875"/>
            </a:xfrm>
            <a:custGeom>
              <a:avLst/>
              <a:gdLst/>
              <a:ahLst/>
              <a:cxnLst/>
              <a:rect l="l" t="t" r="r" b="b"/>
              <a:pathLst>
                <a:path w="1450" h="4675" extrusionOk="0">
                  <a:moveTo>
                    <a:pt x="655" y="0"/>
                  </a:moveTo>
                  <a:lnTo>
                    <a:pt x="327" y="47"/>
                  </a:lnTo>
                  <a:lnTo>
                    <a:pt x="234" y="47"/>
                  </a:lnTo>
                  <a:lnTo>
                    <a:pt x="140" y="141"/>
                  </a:lnTo>
                  <a:lnTo>
                    <a:pt x="47" y="234"/>
                  </a:lnTo>
                  <a:lnTo>
                    <a:pt x="0" y="328"/>
                  </a:lnTo>
                  <a:lnTo>
                    <a:pt x="0" y="655"/>
                  </a:lnTo>
                  <a:lnTo>
                    <a:pt x="0" y="1450"/>
                  </a:lnTo>
                  <a:lnTo>
                    <a:pt x="0" y="2291"/>
                  </a:lnTo>
                  <a:lnTo>
                    <a:pt x="0" y="3132"/>
                  </a:lnTo>
                  <a:lnTo>
                    <a:pt x="0" y="4020"/>
                  </a:lnTo>
                  <a:lnTo>
                    <a:pt x="0" y="4348"/>
                  </a:lnTo>
                  <a:lnTo>
                    <a:pt x="47" y="4488"/>
                  </a:lnTo>
                  <a:lnTo>
                    <a:pt x="140" y="4581"/>
                  </a:lnTo>
                  <a:lnTo>
                    <a:pt x="234" y="4628"/>
                  </a:lnTo>
                  <a:lnTo>
                    <a:pt x="374" y="4675"/>
                  </a:lnTo>
                  <a:lnTo>
                    <a:pt x="982" y="4675"/>
                  </a:lnTo>
                  <a:lnTo>
                    <a:pt x="1122" y="4628"/>
                  </a:lnTo>
                  <a:lnTo>
                    <a:pt x="1262" y="4581"/>
                  </a:lnTo>
                  <a:lnTo>
                    <a:pt x="1356" y="4488"/>
                  </a:lnTo>
                  <a:lnTo>
                    <a:pt x="1403" y="4394"/>
                  </a:lnTo>
                  <a:lnTo>
                    <a:pt x="1449" y="4254"/>
                  </a:lnTo>
                  <a:lnTo>
                    <a:pt x="1449" y="4020"/>
                  </a:lnTo>
                  <a:lnTo>
                    <a:pt x="1403" y="2338"/>
                  </a:lnTo>
                  <a:lnTo>
                    <a:pt x="1449" y="655"/>
                  </a:lnTo>
                  <a:lnTo>
                    <a:pt x="1449" y="468"/>
                  </a:lnTo>
                  <a:lnTo>
                    <a:pt x="1403" y="281"/>
                  </a:lnTo>
                  <a:lnTo>
                    <a:pt x="1356" y="187"/>
                  </a:lnTo>
                  <a:lnTo>
                    <a:pt x="1262" y="94"/>
                  </a:lnTo>
                  <a:lnTo>
                    <a:pt x="1122" y="47"/>
                  </a:lnTo>
                  <a:lnTo>
                    <a:pt x="982" y="47"/>
                  </a:lnTo>
                  <a:lnTo>
                    <a:pt x="655"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5"/>
            <p:cNvSpPr/>
            <p:nvPr/>
          </p:nvSpPr>
          <p:spPr>
            <a:xfrm>
              <a:off x="1846125" y="2533200"/>
              <a:ext cx="36250" cy="116875"/>
            </a:xfrm>
            <a:custGeom>
              <a:avLst/>
              <a:gdLst/>
              <a:ahLst/>
              <a:cxnLst/>
              <a:rect l="l" t="t" r="r" b="b"/>
              <a:pathLst>
                <a:path w="1450" h="4675" extrusionOk="0">
                  <a:moveTo>
                    <a:pt x="515" y="0"/>
                  </a:moveTo>
                  <a:lnTo>
                    <a:pt x="234" y="47"/>
                  </a:lnTo>
                  <a:lnTo>
                    <a:pt x="141" y="94"/>
                  </a:lnTo>
                  <a:lnTo>
                    <a:pt x="47" y="187"/>
                  </a:lnTo>
                  <a:lnTo>
                    <a:pt x="1" y="328"/>
                  </a:lnTo>
                  <a:lnTo>
                    <a:pt x="1" y="561"/>
                  </a:lnTo>
                  <a:lnTo>
                    <a:pt x="1" y="2338"/>
                  </a:lnTo>
                  <a:lnTo>
                    <a:pt x="1" y="4114"/>
                  </a:lnTo>
                  <a:lnTo>
                    <a:pt x="1" y="4301"/>
                  </a:lnTo>
                  <a:lnTo>
                    <a:pt x="47" y="4441"/>
                  </a:lnTo>
                  <a:lnTo>
                    <a:pt x="94" y="4535"/>
                  </a:lnTo>
                  <a:lnTo>
                    <a:pt x="188" y="4628"/>
                  </a:lnTo>
                  <a:lnTo>
                    <a:pt x="421" y="4675"/>
                  </a:lnTo>
                  <a:lnTo>
                    <a:pt x="982" y="4675"/>
                  </a:lnTo>
                  <a:lnTo>
                    <a:pt x="1216" y="4628"/>
                  </a:lnTo>
                  <a:lnTo>
                    <a:pt x="1309" y="4581"/>
                  </a:lnTo>
                  <a:lnTo>
                    <a:pt x="1403" y="4488"/>
                  </a:lnTo>
                  <a:lnTo>
                    <a:pt x="1450" y="4348"/>
                  </a:lnTo>
                  <a:lnTo>
                    <a:pt x="1450" y="4161"/>
                  </a:lnTo>
                  <a:lnTo>
                    <a:pt x="1450" y="3273"/>
                  </a:lnTo>
                  <a:lnTo>
                    <a:pt x="1450" y="2384"/>
                  </a:lnTo>
                  <a:lnTo>
                    <a:pt x="1450" y="1496"/>
                  </a:lnTo>
                  <a:lnTo>
                    <a:pt x="1450" y="561"/>
                  </a:lnTo>
                  <a:lnTo>
                    <a:pt x="1450" y="374"/>
                  </a:lnTo>
                  <a:lnTo>
                    <a:pt x="1403" y="281"/>
                  </a:lnTo>
                  <a:lnTo>
                    <a:pt x="1356" y="141"/>
                  </a:lnTo>
                  <a:lnTo>
                    <a:pt x="1263" y="94"/>
                  </a:lnTo>
                  <a:lnTo>
                    <a:pt x="1076" y="0"/>
                  </a:lnTo>
                  <a:close/>
                </a:path>
              </a:pathLst>
            </a:custGeom>
            <a:solidFill>
              <a:srgbClr val="9D9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5"/>
            <p:cNvSpPr/>
            <p:nvPr/>
          </p:nvSpPr>
          <p:spPr>
            <a:xfrm>
              <a:off x="6492550" y="2533200"/>
              <a:ext cx="36250" cy="116875"/>
            </a:xfrm>
            <a:custGeom>
              <a:avLst/>
              <a:gdLst/>
              <a:ahLst/>
              <a:cxnLst/>
              <a:rect l="l" t="t" r="r" b="b"/>
              <a:pathLst>
                <a:path w="1450" h="4675" extrusionOk="0">
                  <a:moveTo>
                    <a:pt x="374" y="0"/>
                  </a:moveTo>
                  <a:lnTo>
                    <a:pt x="281" y="47"/>
                  </a:lnTo>
                  <a:lnTo>
                    <a:pt x="187" y="94"/>
                  </a:lnTo>
                  <a:lnTo>
                    <a:pt x="94" y="187"/>
                  </a:lnTo>
                  <a:lnTo>
                    <a:pt x="47" y="281"/>
                  </a:lnTo>
                  <a:lnTo>
                    <a:pt x="0" y="561"/>
                  </a:lnTo>
                  <a:lnTo>
                    <a:pt x="47" y="2338"/>
                  </a:lnTo>
                  <a:lnTo>
                    <a:pt x="0" y="4114"/>
                  </a:lnTo>
                  <a:lnTo>
                    <a:pt x="47" y="4301"/>
                  </a:lnTo>
                  <a:lnTo>
                    <a:pt x="47" y="4441"/>
                  </a:lnTo>
                  <a:lnTo>
                    <a:pt x="141" y="4535"/>
                  </a:lnTo>
                  <a:lnTo>
                    <a:pt x="187" y="4581"/>
                  </a:lnTo>
                  <a:lnTo>
                    <a:pt x="421" y="4675"/>
                  </a:lnTo>
                  <a:lnTo>
                    <a:pt x="1029" y="4675"/>
                  </a:lnTo>
                  <a:lnTo>
                    <a:pt x="1262" y="4581"/>
                  </a:lnTo>
                  <a:lnTo>
                    <a:pt x="1356" y="4535"/>
                  </a:lnTo>
                  <a:lnTo>
                    <a:pt x="1449" y="4441"/>
                  </a:lnTo>
                  <a:lnTo>
                    <a:pt x="1449" y="4254"/>
                  </a:lnTo>
                  <a:lnTo>
                    <a:pt x="1449" y="4067"/>
                  </a:lnTo>
                  <a:lnTo>
                    <a:pt x="1449" y="3179"/>
                  </a:lnTo>
                  <a:lnTo>
                    <a:pt x="1449" y="2291"/>
                  </a:lnTo>
                  <a:lnTo>
                    <a:pt x="1449" y="561"/>
                  </a:lnTo>
                  <a:lnTo>
                    <a:pt x="1449" y="328"/>
                  </a:lnTo>
                  <a:lnTo>
                    <a:pt x="1403" y="187"/>
                  </a:lnTo>
                  <a:lnTo>
                    <a:pt x="1309" y="94"/>
                  </a:lnTo>
                  <a:lnTo>
                    <a:pt x="1216" y="47"/>
                  </a:lnTo>
                  <a:lnTo>
                    <a:pt x="935" y="0"/>
                  </a:lnTo>
                  <a:close/>
                </a:path>
              </a:pathLst>
            </a:custGeom>
            <a:solidFill>
              <a:srgbClr val="9D9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5"/>
            <p:cNvSpPr/>
            <p:nvPr/>
          </p:nvSpPr>
          <p:spPr>
            <a:xfrm>
              <a:off x="2431600" y="2533200"/>
              <a:ext cx="36250" cy="116875"/>
            </a:xfrm>
            <a:custGeom>
              <a:avLst/>
              <a:gdLst/>
              <a:ahLst/>
              <a:cxnLst/>
              <a:rect l="l" t="t" r="r" b="b"/>
              <a:pathLst>
                <a:path w="1450" h="4675" extrusionOk="0">
                  <a:moveTo>
                    <a:pt x="468" y="0"/>
                  </a:moveTo>
                  <a:lnTo>
                    <a:pt x="234" y="94"/>
                  </a:lnTo>
                  <a:lnTo>
                    <a:pt x="94" y="141"/>
                  </a:lnTo>
                  <a:lnTo>
                    <a:pt x="47" y="234"/>
                  </a:lnTo>
                  <a:lnTo>
                    <a:pt x="1" y="421"/>
                  </a:lnTo>
                  <a:lnTo>
                    <a:pt x="1" y="608"/>
                  </a:lnTo>
                  <a:lnTo>
                    <a:pt x="1" y="2384"/>
                  </a:lnTo>
                  <a:lnTo>
                    <a:pt x="1" y="4114"/>
                  </a:lnTo>
                  <a:lnTo>
                    <a:pt x="1" y="4441"/>
                  </a:lnTo>
                  <a:lnTo>
                    <a:pt x="94" y="4535"/>
                  </a:lnTo>
                  <a:lnTo>
                    <a:pt x="141" y="4581"/>
                  </a:lnTo>
                  <a:lnTo>
                    <a:pt x="328" y="4675"/>
                  </a:lnTo>
                  <a:lnTo>
                    <a:pt x="889" y="4675"/>
                  </a:lnTo>
                  <a:lnTo>
                    <a:pt x="1169" y="4628"/>
                  </a:lnTo>
                  <a:lnTo>
                    <a:pt x="1263" y="4581"/>
                  </a:lnTo>
                  <a:lnTo>
                    <a:pt x="1356" y="4488"/>
                  </a:lnTo>
                  <a:lnTo>
                    <a:pt x="1403" y="4348"/>
                  </a:lnTo>
                  <a:lnTo>
                    <a:pt x="1450" y="4161"/>
                  </a:lnTo>
                  <a:lnTo>
                    <a:pt x="1403" y="3273"/>
                  </a:lnTo>
                  <a:lnTo>
                    <a:pt x="1403" y="2384"/>
                  </a:lnTo>
                  <a:lnTo>
                    <a:pt x="1403" y="1496"/>
                  </a:lnTo>
                  <a:lnTo>
                    <a:pt x="1450" y="608"/>
                  </a:lnTo>
                  <a:lnTo>
                    <a:pt x="1403" y="281"/>
                  </a:lnTo>
                  <a:lnTo>
                    <a:pt x="1356" y="187"/>
                  </a:lnTo>
                  <a:lnTo>
                    <a:pt x="1263" y="94"/>
                  </a:lnTo>
                  <a:lnTo>
                    <a:pt x="1169" y="47"/>
                  </a:lnTo>
                  <a:lnTo>
                    <a:pt x="1076" y="0"/>
                  </a:lnTo>
                  <a:close/>
                </a:path>
              </a:pathLst>
            </a:custGeom>
            <a:solidFill>
              <a:srgbClr val="9A9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5"/>
            <p:cNvSpPr/>
            <p:nvPr/>
          </p:nvSpPr>
          <p:spPr>
            <a:xfrm>
              <a:off x="5991200" y="2533200"/>
              <a:ext cx="36250" cy="116875"/>
            </a:xfrm>
            <a:custGeom>
              <a:avLst/>
              <a:gdLst/>
              <a:ahLst/>
              <a:cxnLst/>
              <a:rect l="l" t="t" r="r" b="b"/>
              <a:pathLst>
                <a:path w="1450" h="4675" extrusionOk="0">
                  <a:moveTo>
                    <a:pt x="422" y="0"/>
                  </a:moveTo>
                  <a:lnTo>
                    <a:pt x="235" y="47"/>
                  </a:lnTo>
                  <a:lnTo>
                    <a:pt x="141" y="141"/>
                  </a:lnTo>
                  <a:lnTo>
                    <a:pt x="48" y="234"/>
                  </a:lnTo>
                  <a:lnTo>
                    <a:pt x="48" y="328"/>
                  </a:lnTo>
                  <a:lnTo>
                    <a:pt x="1" y="515"/>
                  </a:lnTo>
                  <a:lnTo>
                    <a:pt x="48" y="1403"/>
                  </a:lnTo>
                  <a:lnTo>
                    <a:pt x="48" y="2291"/>
                  </a:lnTo>
                  <a:lnTo>
                    <a:pt x="48" y="4207"/>
                  </a:lnTo>
                  <a:lnTo>
                    <a:pt x="48" y="4394"/>
                  </a:lnTo>
                  <a:lnTo>
                    <a:pt x="94" y="4488"/>
                  </a:lnTo>
                  <a:lnTo>
                    <a:pt x="188" y="4581"/>
                  </a:lnTo>
                  <a:lnTo>
                    <a:pt x="281" y="4628"/>
                  </a:lnTo>
                  <a:lnTo>
                    <a:pt x="515" y="4675"/>
                  </a:lnTo>
                  <a:lnTo>
                    <a:pt x="1029" y="4675"/>
                  </a:lnTo>
                  <a:lnTo>
                    <a:pt x="1216" y="4628"/>
                  </a:lnTo>
                  <a:lnTo>
                    <a:pt x="1310" y="4581"/>
                  </a:lnTo>
                  <a:lnTo>
                    <a:pt x="1403" y="4488"/>
                  </a:lnTo>
                  <a:lnTo>
                    <a:pt x="1450" y="4394"/>
                  </a:lnTo>
                  <a:lnTo>
                    <a:pt x="1450" y="4207"/>
                  </a:lnTo>
                  <a:lnTo>
                    <a:pt x="1450" y="515"/>
                  </a:lnTo>
                  <a:lnTo>
                    <a:pt x="1450" y="328"/>
                  </a:lnTo>
                  <a:lnTo>
                    <a:pt x="1403" y="187"/>
                  </a:lnTo>
                  <a:lnTo>
                    <a:pt x="1310" y="94"/>
                  </a:lnTo>
                  <a:lnTo>
                    <a:pt x="1216" y="47"/>
                  </a:lnTo>
                  <a:lnTo>
                    <a:pt x="983" y="0"/>
                  </a:ln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5"/>
            <p:cNvSpPr/>
            <p:nvPr/>
          </p:nvSpPr>
          <p:spPr>
            <a:xfrm>
              <a:off x="857475" y="2533200"/>
              <a:ext cx="37425" cy="116875"/>
            </a:xfrm>
            <a:custGeom>
              <a:avLst/>
              <a:gdLst/>
              <a:ahLst/>
              <a:cxnLst/>
              <a:rect l="l" t="t" r="r" b="b"/>
              <a:pathLst>
                <a:path w="1497" h="4675" extrusionOk="0">
                  <a:moveTo>
                    <a:pt x="515" y="0"/>
                  </a:moveTo>
                  <a:lnTo>
                    <a:pt x="234" y="94"/>
                  </a:lnTo>
                  <a:lnTo>
                    <a:pt x="141" y="141"/>
                  </a:lnTo>
                  <a:lnTo>
                    <a:pt x="94" y="234"/>
                  </a:lnTo>
                  <a:lnTo>
                    <a:pt x="47" y="374"/>
                  </a:lnTo>
                  <a:lnTo>
                    <a:pt x="1" y="608"/>
                  </a:lnTo>
                  <a:lnTo>
                    <a:pt x="47" y="2338"/>
                  </a:lnTo>
                  <a:lnTo>
                    <a:pt x="1" y="4114"/>
                  </a:lnTo>
                  <a:lnTo>
                    <a:pt x="47" y="4301"/>
                  </a:lnTo>
                  <a:lnTo>
                    <a:pt x="94" y="4441"/>
                  </a:lnTo>
                  <a:lnTo>
                    <a:pt x="141" y="4535"/>
                  </a:lnTo>
                  <a:lnTo>
                    <a:pt x="234" y="4628"/>
                  </a:lnTo>
                  <a:lnTo>
                    <a:pt x="468" y="4675"/>
                  </a:lnTo>
                  <a:lnTo>
                    <a:pt x="1029" y="4675"/>
                  </a:lnTo>
                  <a:lnTo>
                    <a:pt x="1263" y="4628"/>
                  </a:lnTo>
                  <a:lnTo>
                    <a:pt x="1356" y="4581"/>
                  </a:lnTo>
                  <a:lnTo>
                    <a:pt x="1403" y="4488"/>
                  </a:lnTo>
                  <a:lnTo>
                    <a:pt x="1450" y="4348"/>
                  </a:lnTo>
                  <a:lnTo>
                    <a:pt x="1450" y="4161"/>
                  </a:lnTo>
                  <a:lnTo>
                    <a:pt x="1450" y="3273"/>
                  </a:lnTo>
                  <a:lnTo>
                    <a:pt x="1450" y="2384"/>
                  </a:lnTo>
                  <a:lnTo>
                    <a:pt x="1450" y="1496"/>
                  </a:lnTo>
                  <a:lnTo>
                    <a:pt x="1496" y="608"/>
                  </a:lnTo>
                  <a:lnTo>
                    <a:pt x="1450" y="421"/>
                  </a:lnTo>
                  <a:lnTo>
                    <a:pt x="1450" y="281"/>
                  </a:lnTo>
                  <a:lnTo>
                    <a:pt x="1403" y="187"/>
                  </a:lnTo>
                  <a:lnTo>
                    <a:pt x="1310" y="94"/>
                  </a:lnTo>
                  <a:lnTo>
                    <a:pt x="1216" y="47"/>
                  </a:lnTo>
                  <a:lnTo>
                    <a:pt x="1076" y="0"/>
                  </a:ln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5"/>
            <p:cNvSpPr/>
            <p:nvPr/>
          </p:nvSpPr>
          <p:spPr>
            <a:xfrm>
              <a:off x="6352300" y="2533200"/>
              <a:ext cx="36275" cy="116875"/>
            </a:xfrm>
            <a:custGeom>
              <a:avLst/>
              <a:gdLst/>
              <a:ahLst/>
              <a:cxnLst/>
              <a:rect l="l" t="t" r="r" b="b"/>
              <a:pathLst>
                <a:path w="1451" h="4675" extrusionOk="0">
                  <a:moveTo>
                    <a:pt x="468" y="0"/>
                  </a:moveTo>
                  <a:lnTo>
                    <a:pt x="281" y="47"/>
                  </a:lnTo>
                  <a:lnTo>
                    <a:pt x="188" y="94"/>
                  </a:lnTo>
                  <a:lnTo>
                    <a:pt x="94" y="187"/>
                  </a:lnTo>
                  <a:lnTo>
                    <a:pt x="48" y="328"/>
                  </a:lnTo>
                  <a:lnTo>
                    <a:pt x="1" y="468"/>
                  </a:lnTo>
                  <a:lnTo>
                    <a:pt x="1" y="795"/>
                  </a:lnTo>
                  <a:lnTo>
                    <a:pt x="1" y="1543"/>
                  </a:lnTo>
                  <a:lnTo>
                    <a:pt x="1" y="2338"/>
                  </a:lnTo>
                  <a:lnTo>
                    <a:pt x="1" y="3273"/>
                  </a:lnTo>
                  <a:lnTo>
                    <a:pt x="1" y="4161"/>
                  </a:lnTo>
                  <a:lnTo>
                    <a:pt x="1" y="4348"/>
                  </a:lnTo>
                  <a:lnTo>
                    <a:pt x="48" y="4488"/>
                  </a:lnTo>
                  <a:lnTo>
                    <a:pt x="94" y="4581"/>
                  </a:lnTo>
                  <a:lnTo>
                    <a:pt x="188" y="4628"/>
                  </a:lnTo>
                  <a:lnTo>
                    <a:pt x="375" y="4675"/>
                  </a:lnTo>
                  <a:lnTo>
                    <a:pt x="1170" y="4675"/>
                  </a:lnTo>
                  <a:lnTo>
                    <a:pt x="1263" y="4628"/>
                  </a:lnTo>
                  <a:lnTo>
                    <a:pt x="1357" y="4535"/>
                  </a:lnTo>
                  <a:lnTo>
                    <a:pt x="1403" y="4394"/>
                  </a:lnTo>
                  <a:lnTo>
                    <a:pt x="1403" y="4207"/>
                  </a:lnTo>
                  <a:lnTo>
                    <a:pt x="1403" y="2478"/>
                  </a:lnTo>
                  <a:lnTo>
                    <a:pt x="1450" y="748"/>
                  </a:lnTo>
                  <a:lnTo>
                    <a:pt x="1403" y="374"/>
                  </a:lnTo>
                  <a:lnTo>
                    <a:pt x="1357" y="281"/>
                  </a:lnTo>
                  <a:lnTo>
                    <a:pt x="1310" y="187"/>
                  </a:lnTo>
                  <a:lnTo>
                    <a:pt x="1170" y="94"/>
                  </a:lnTo>
                  <a:lnTo>
                    <a:pt x="1076" y="47"/>
                  </a:lnTo>
                  <a:lnTo>
                    <a:pt x="702" y="0"/>
                  </a:lnTo>
                  <a:close/>
                </a:path>
              </a:pathLst>
            </a:custGeom>
            <a:solidFill>
              <a:srgbClr val="9A9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5"/>
            <p:cNvSpPr/>
            <p:nvPr/>
          </p:nvSpPr>
          <p:spPr>
            <a:xfrm>
              <a:off x="5364825" y="2533200"/>
              <a:ext cx="36250" cy="116875"/>
            </a:xfrm>
            <a:custGeom>
              <a:avLst/>
              <a:gdLst/>
              <a:ahLst/>
              <a:cxnLst/>
              <a:rect l="l" t="t" r="r" b="b"/>
              <a:pathLst>
                <a:path w="1450" h="4675" extrusionOk="0">
                  <a:moveTo>
                    <a:pt x="468" y="0"/>
                  </a:moveTo>
                  <a:lnTo>
                    <a:pt x="234" y="47"/>
                  </a:lnTo>
                  <a:lnTo>
                    <a:pt x="141" y="94"/>
                  </a:lnTo>
                  <a:lnTo>
                    <a:pt x="47" y="187"/>
                  </a:lnTo>
                  <a:lnTo>
                    <a:pt x="1" y="328"/>
                  </a:lnTo>
                  <a:lnTo>
                    <a:pt x="1" y="515"/>
                  </a:lnTo>
                  <a:lnTo>
                    <a:pt x="1" y="2384"/>
                  </a:lnTo>
                  <a:lnTo>
                    <a:pt x="1" y="4254"/>
                  </a:lnTo>
                  <a:lnTo>
                    <a:pt x="47" y="4488"/>
                  </a:lnTo>
                  <a:lnTo>
                    <a:pt x="94" y="4581"/>
                  </a:lnTo>
                  <a:lnTo>
                    <a:pt x="188" y="4675"/>
                  </a:lnTo>
                  <a:lnTo>
                    <a:pt x="1123" y="4675"/>
                  </a:lnTo>
                  <a:lnTo>
                    <a:pt x="1310" y="4581"/>
                  </a:lnTo>
                  <a:lnTo>
                    <a:pt x="1356" y="4535"/>
                  </a:lnTo>
                  <a:lnTo>
                    <a:pt x="1403" y="4441"/>
                  </a:lnTo>
                  <a:lnTo>
                    <a:pt x="1403" y="4161"/>
                  </a:lnTo>
                  <a:lnTo>
                    <a:pt x="1403" y="3319"/>
                  </a:lnTo>
                  <a:lnTo>
                    <a:pt x="1403" y="2431"/>
                  </a:lnTo>
                  <a:lnTo>
                    <a:pt x="1450" y="2431"/>
                  </a:lnTo>
                  <a:lnTo>
                    <a:pt x="1403" y="1450"/>
                  </a:lnTo>
                  <a:lnTo>
                    <a:pt x="1450" y="515"/>
                  </a:lnTo>
                  <a:lnTo>
                    <a:pt x="1450" y="328"/>
                  </a:lnTo>
                  <a:lnTo>
                    <a:pt x="1403" y="187"/>
                  </a:lnTo>
                  <a:lnTo>
                    <a:pt x="1310" y="94"/>
                  </a:lnTo>
                  <a:lnTo>
                    <a:pt x="1216" y="47"/>
                  </a:lnTo>
                  <a:lnTo>
                    <a:pt x="1029"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5"/>
            <p:cNvSpPr/>
            <p:nvPr/>
          </p:nvSpPr>
          <p:spPr>
            <a:xfrm>
              <a:off x="7007900" y="2533200"/>
              <a:ext cx="36250" cy="116875"/>
            </a:xfrm>
            <a:custGeom>
              <a:avLst/>
              <a:gdLst/>
              <a:ahLst/>
              <a:cxnLst/>
              <a:rect l="l" t="t" r="r" b="b"/>
              <a:pathLst>
                <a:path w="1450" h="4675" extrusionOk="0">
                  <a:moveTo>
                    <a:pt x="421" y="0"/>
                  </a:moveTo>
                  <a:lnTo>
                    <a:pt x="188" y="94"/>
                  </a:lnTo>
                  <a:lnTo>
                    <a:pt x="94" y="141"/>
                  </a:lnTo>
                  <a:lnTo>
                    <a:pt x="47" y="234"/>
                  </a:lnTo>
                  <a:lnTo>
                    <a:pt x="1" y="374"/>
                  </a:lnTo>
                  <a:lnTo>
                    <a:pt x="1" y="561"/>
                  </a:lnTo>
                  <a:lnTo>
                    <a:pt x="1" y="1403"/>
                  </a:lnTo>
                  <a:lnTo>
                    <a:pt x="1" y="2291"/>
                  </a:lnTo>
                  <a:lnTo>
                    <a:pt x="1" y="3226"/>
                  </a:lnTo>
                  <a:lnTo>
                    <a:pt x="1" y="4161"/>
                  </a:lnTo>
                  <a:lnTo>
                    <a:pt x="1" y="4348"/>
                  </a:lnTo>
                  <a:lnTo>
                    <a:pt x="47" y="4488"/>
                  </a:lnTo>
                  <a:lnTo>
                    <a:pt x="141" y="4581"/>
                  </a:lnTo>
                  <a:lnTo>
                    <a:pt x="234" y="4628"/>
                  </a:lnTo>
                  <a:lnTo>
                    <a:pt x="468" y="4675"/>
                  </a:lnTo>
                  <a:lnTo>
                    <a:pt x="1029" y="4675"/>
                  </a:lnTo>
                  <a:lnTo>
                    <a:pt x="1263" y="4628"/>
                  </a:lnTo>
                  <a:lnTo>
                    <a:pt x="1356" y="4581"/>
                  </a:lnTo>
                  <a:lnTo>
                    <a:pt x="1403" y="4488"/>
                  </a:lnTo>
                  <a:lnTo>
                    <a:pt x="1450" y="4348"/>
                  </a:lnTo>
                  <a:lnTo>
                    <a:pt x="1450" y="4161"/>
                  </a:lnTo>
                  <a:lnTo>
                    <a:pt x="1403" y="2338"/>
                  </a:lnTo>
                  <a:lnTo>
                    <a:pt x="1403" y="561"/>
                  </a:lnTo>
                  <a:lnTo>
                    <a:pt x="1403" y="374"/>
                  </a:lnTo>
                  <a:lnTo>
                    <a:pt x="1356" y="234"/>
                  </a:lnTo>
                  <a:lnTo>
                    <a:pt x="1263" y="141"/>
                  </a:lnTo>
                  <a:lnTo>
                    <a:pt x="1169" y="47"/>
                  </a:lnTo>
                  <a:lnTo>
                    <a:pt x="936"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5"/>
            <p:cNvSpPr/>
            <p:nvPr/>
          </p:nvSpPr>
          <p:spPr>
            <a:xfrm>
              <a:off x="6210900" y="2533200"/>
              <a:ext cx="36250" cy="116875"/>
            </a:xfrm>
            <a:custGeom>
              <a:avLst/>
              <a:gdLst/>
              <a:ahLst/>
              <a:cxnLst/>
              <a:rect l="l" t="t" r="r" b="b"/>
              <a:pathLst>
                <a:path w="1450" h="4675" extrusionOk="0">
                  <a:moveTo>
                    <a:pt x="702" y="0"/>
                  </a:moveTo>
                  <a:lnTo>
                    <a:pt x="375" y="47"/>
                  </a:lnTo>
                  <a:lnTo>
                    <a:pt x="235" y="94"/>
                  </a:lnTo>
                  <a:lnTo>
                    <a:pt x="141" y="141"/>
                  </a:lnTo>
                  <a:lnTo>
                    <a:pt x="94" y="234"/>
                  </a:lnTo>
                  <a:lnTo>
                    <a:pt x="48" y="374"/>
                  </a:lnTo>
                  <a:lnTo>
                    <a:pt x="1" y="702"/>
                  </a:lnTo>
                  <a:lnTo>
                    <a:pt x="48" y="1543"/>
                  </a:lnTo>
                  <a:lnTo>
                    <a:pt x="48" y="2338"/>
                  </a:lnTo>
                  <a:lnTo>
                    <a:pt x="1" y="2338"/>
                  </a:lnTo>
                  <a:lnTo>
                    <a:pt x="1" y="3132"/>
                  </a:lnTo>
                  <a:lnTo>
                    <a:pt x="1" y="3974"/>
                  </a:lnTo>
                  <a:lnTo>
                    <a:pt x="1" y="4254"/>
                  </a:lnTo>
                  <a:lnTo>
                    <a:pt x="1" y="4394"/>
                  </a:lnTo>
                  <a:lnTo>
                    <a:pt x="48" y="4488"/>
                  </a:lnTo>
                  <a:lnTo>
                    <a:pt x="141" y="4581"/>
                  </a:lnTo>
                  <a:lnTo>
                    <a:pt x="235" y="4628"/>
                  </a:lnTo>
                  <a:lnTo>
                    <a:pt x="422" y="4675"/>
                  </a:lnTo>
                  <a:lnTo>
                    <a:pt x="1076" y="4675"/>
                  </a:lnTo>
                  <a:lnTo>
                    <a:pt x="1216" y="4628"/>
                  </a:lnTo>
                  <a:lnTo>
                    <a:pt x="1310" y="4535"/>
                  </a:lnTo>
                  <a:lnTo>
                    <a:pt x="1356" y="4441"/>
                  </a:lnTo>
                  <a:lnTo>
                    <a:pt x="1403" y="4254"/>
                  </a:lnTo>
                  <a:lnTo>
                    <a:pt x="1450" y="4020"/>
                  </a:lnTo>
                  <a:lnTo>
                    <a:pt x="1403" y="2384"/>
                  </a:lnTo>
                  <a:lnTo>
                    <a:pt x="1450" y="702"/>
                  </a:lnTo>
                  <a:lnTo>
                    <a:pt x="1403" y="374"/>
                  </a:lnTo>
                  <a:lnTo>
                    <a:pt x="1356" y="234"/>
                  </a:lnTo>
                  <a:lnTo>
                    <a:pt x="1310" y="141"/>
                  </a:lnTo>
                  <a:lnTo>
                    <a:pt x="1169" y="94"/>
                  </a:lnTo>
                  <a:lnTo>
                    <a:pt x="1076" y="47"/>
                  </a:lnTo>
                  <a:lnTo>
                    <a:pt x="702"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5"/>
            <p:cNvSpPr/>
            <p:nvPr/>
          </p:nvSpPr>
          <p:spPr>
            <a:xfrm>
              <a:off x="5850975" y="2533200"/>
              <a:ext cx="35075" cy="116875"/>
            </a:xfrm>
            <a:custGeom>
              <a:avLst/>
              <a:gdLst/>
              <a:ahLst/>
              <a:cxnLst/>
              <a:rect l="l" t="t" r="r" b="b"/>
              <a:pathLst>
                <a:path w="1403" h="4675" extrusionOk="0">
                  <a:moveTo>
                    <a:pt x="468" y="0"/>
                  </a:moveTo>
                  <a:lnTo>
                    <a:pt x="234" y="94"/>
                  </a:lnTo>
                  <a:lnTo>
                    <a:pt x="141" y="141"/>
                  </a:lnTo>
                  <a:lnTo>
                    <a:pt x="47" y="234"/>
                  </a:lnTo>
                  <a:lnTo>
                    <a:pt x="1" y="374"/>
                  </a:lnTo>
                  <a:lnTo>
                    <a:pt x="1" y="608"/>
                  </a:lnTo>
                  <a:lnTo>
                    <a:pt x="1" y="2338"/>
                  </a:lnTo>
                  <a:lnTo>
                    <a:pt x="1" y="4114"/>
                  </a:lnTo>
                  <a:lnTo>
                    <a:pt x="1" y="4301"/>
                  </a:lnTo>
                  <a:lnTo>
                    <a:pt x="47" y="4441"/>
                  </a:lnTo>
                  <a:lnTo>
                    <a:pt x="94" y="4535"/>
                  </a:lnTo>
                  <a:lnTo>
                    <a:pt x="188" y="4581"/>
                  </a:lnTo>
                  <a:lnTo>
                    <a:pt x="374" y="4675"/>
                  </a:lnTo>
                  <a:lnTo>
                    <a:pt x="982" y="4675"/>
                  </a:lnTo>
                  <a:lnTo>
                    <a:pt x="1122" y="4628"/>
                  </a:lnTo>
                  <a:lnTo>
                    <a:pt x="1216" y="4581"/>
                  </a:lnTo>
                  <a:lnTo>
                    <a:pt x="1309" y="4535"/>
                  </a:lnTo>
                  <a:lnTo>
                    <a:pt x="1356" y="4394"/>
                  </a:lnTo>
                  <a:lnTo>
                    <a:pt x="1403" y="4254"/>
                  </a:lnTo>
                  <a:lnTo>
                    <a:pt x="1403" y="4067"/>
                  </a:lnTo>
                  <a:lnTo>
                    <a:pt x="1403" y="3226"/>
                  </a:lnTo>
                  <a:lnTo>
                    <a:pt x="1403" y="2384"/>
                  </a:lnTo>
                  <a:lnTo>
                    <a:pt x="1403" y="1496"/>
                  </a:lnTo>
                  <a:lnTo>
                    <a:pt x="1403" y="608"/>
                  </a:lnTo>
                  <a:lnTo>
                    <a:pt x="1356" y="328"/>
                  </a:lnTo>
                  <a:lnTo>
                    <a:pt x="1356" y="187"/>
                  </a:lnTo>
                  <a:lnTo>
                    <a:pt x="1263" y="141"/>
                  </a:lnTo>
                  <a:lnTo>
                    <a:pt x="1169" y="47"/>
                  </a:lnTo>
                  <a:lnTo>
                    <a:pt x="1076"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5"/>
            <p:cNvSpPr/>
            <p:nvPr/>
          </p:nvSpPr>
          <p:spPr>
            <a:xfrm>
              <a:off x="5780850" y="2533200"/>
              <a:ext cx="35100" cy="116875"/>
            </a:xfrm>
            <a:custGeom>
              <a:avLst/>
              <a:gdLst/>
              <a:ahLst/>
              <a:cxnLst/>
              <a:rect l="l" t="t" r="r" b="b"/>
              <a:pathLst>
                <a:path w="1404" h="4675" extrusionOk="0">
                  <a:moveTo>
                    <a:pt x="422" y="0"/>
                  </a:moveTo>
                  <a:lnTo>
                    <a:pt x="188" y="94"/>
                  </a:lnTo>
                  <a:lnTo>
                    <a:pt x="94" y="187"/>
                  </a:lnTo>
                  <a:lnTo>
                    <a:pt x="48" y="281"/>
                  </a:lnTo>
                  <a:lnTo>
                    <a:pt x="1" y="421"/>
                  </a:lnTo>
                  <a:lnTo>
                    <a:pt x="1" y="608"/>
                  </a:lnTo>
                  <a:lnTo>
                    <a:pt x="1" y="2338"/>
                  </a:lnTo>
                  <a:lnTo>
                    <a:pt x="1" y="4067"/>
                  </a:lnTo>
                  <a:lnTo>
                    <a:pt x="1" y="4254"/>
                  </a:lnTo>
                  <a:lnTo>
                    <a:pt x="1" y="4394"/>
                  </a:lnTo>
                  <a:lnTo>
                    <a:pt x="94" y="4488"/>
                  </a:lnTo>
                  <a:lnTo>
                    <a:pt x="188" y="4581"/>
                  </a:lnTo>
                  <a:lnTo>
                    <a:pt x="281" y="4628"/>
                  </a:lnTo>
                  <a:lnTo>
                    <a:pt x="375" y="4675"/>
                  </a:lnTo>
                  <a:lnTo>
                    <a:pt x="1029" y="4675"/>
                  </a:lnTo>
                  <a:lnTo>
                    <a:pt x="1123" y="4628"/>
                  </a:lnTo>
                  <a:lnTo>
                    <a:pt x="1263" y="4581"/>
                  </a:lnTo>
                  <a:lnTo>
                    <a:pt x="1310" y="4488"/>
                  </a:lnTo>
                  <a:lnTo>
                    <a:pt x="1356" y="4348"/>
                  </a:lnTo>
                  <a:lnTo>
                    <a:pt x="1403" y="4020"/>
                  </a:lnTo>
                  <a:lnTo>
                    <a:pt x="1356" y="3179"/>
                  </a:lnTo>
                  <a:lnTo>
                    <a:pt x="1403" y="2291"/>
                  </a:lnTo>
                  <a:lnTo>
                    <a:pt x="1356" y="1450"/>
                  </a:lnTo>
                  <a:lnTo>
                    <a:pt x="1403" y="608"/>
                  </a:lnTo>
                  <a:lnTo>
                    <a:pt x="1403" y="421"/>
                  </a:lnTo>
                  <a:lnTo>
                    <a:pt x="1356" y="281"/>
                  </a:lnTo>
                  <a:lnTo>
                    <a:pt x="1310" y="187"/>
                  </a:lnTo>
                  <a:lnTo>
                    <a:pt x="1216" y="94"/>
                  </a:lnTo>
                  <a:lnTo>
                    <a:pt x="1029" y="0"/>
                  </a:lnTo>
                  <a:close/>
                </a:path>
              </a:pathLst>
            </a:custGeom>
            <a:solidFill>
              <a:srgbClr val="9A9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5"/>
            <p:cNvSpPr/>
            <p:nvPr/>
          </p:nvSpPr>
          <p:spPr>
            <a:xfrm>
              <a:off x="5709575" y="2533200"/>
              <a:ext cx="35075" cy="118050"/>
            </a:xfrm>
            <a:custGeom>
              <a:avLst/>
              <a:gdLst/>
              <a:ahLst/>
              <a:cxnLst/>
              <a:rect l="l" t="t" r="r" b="b"/>
              <a:pathLst>
                <a:path w="1403" h="4722" extrusionOk="0">
                  <a:moveTo>
                    <a:pt x="468" y="0"/>
                  </a:moveTo>
                  <a:lnTo>
                    <a:pt x="234" y="94"/>
                  </a:lnTo>
                  <a:lnTo>
                    <a:pt x="141" y="141"/>
                  </a:lnTo>
                  <a:lnTo>
                    <a:pt x="94" y="234"/>
                  </a:lnTo>
                  <a:lnTo>
                    <a:pt x="47" y="374"/>
                  </a:lnTo>
                  <a:lnTo>
                    <a:pt x="47" y="561"/>
                  </a:lnTo>
                  <a:lnTo>
                    <a:pt x="47" y="2244"/>
                  </a:lnTo>
                  <a:lnTo>
                    <a:pt x="0" y="3880"/>
                  </a:lnTo>
                  <a:lnTo>
                    <a:pt x="47" y="4254"/>
                  </a:lnTo>
                  <a:lnTo>
                    <a:pt x="47" y="4394"/>
                  </a:lnTo>
                  <a:lnTo>
                    <a:pt x="141" y="4488"/>
                  </a:lnTo>
                  <a:lnTo>
                    <a:pt x="234" y="4581"/>
                  </a:lnTo>
                  <a:lnTo>
                    <a:pt x="328" y="4628"/>
                  </a:lnTo>
                  <a:lnTo>
                    <a:pt x="515" y="4675"/>
                  </a:lnTo>
                  <a:lnTo>
                    <a:pt x="702" y="4722"/>
                  </a:lnTo>
                  <a:lnTo>
                    <a:pt x="935" y="4675"/>
                  </a:lnTo>
                  <a:lnTo>
                    <a:pt x="1122" y="4628"/>
                  </a:lnTo>
                  <a:lnTo>
                    <a:pt x="1216" y="4581"/>
                  </a:lnTo>
                  <a:lnTo>
                    <a:pt x="1309" y="4488"/>
                  </a:lnTo>
                  <a:lnTo>
                    <a:pt x="1403" y="4394"/>
                  </a:lnTo>
                  <a:lnTo>
                    <a:pt x="1403" y="4254"/>
                  </a:lnTo>
                  <a:lnTo>
                    <a:pt x="1403" y="3880"/>
                  </a:lnTo>
                  <a:lnTo>
                    <a:pt x="1403" y="3132"/>
                  </a:lnTo>
                  <a:lnTo>
                    <a:pt x="1403" y="2338"/>
                  </a:lnTo>
                  <a:lnTo>
                    <a:pt x="1403" y="1450"/>
                  </a:lnTo>
                  <a:lnTo>
                    <a:pt x="1403" y="608"/>
                  </a:lnTo>
                  <a:lnTo>
                    <a:pt x="1403" y="421"/>
                  </a:lnTo>
                  <a:lnTo>
                    <a:pt x="1403" y="281"/>
                  </a:lnTo>
                  <a:lnTo>
                    <a:pt x="1309" y="187"/>
                  </a:lnTo>
                  <a:lnTo>
                    <a:pt x="1263" y="94"/>
                  </a:lnTo>
                  <a:lnTo>
                    <a:pt x="1029"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5"/>
            <p:cNvSpPr/>
            <p:nvPr/>
          </p:nvSpPr>
          <p:spPr>
            <a:xfrm>
              <a:off x="6281025" y="2533200"/>
              <a:ext cx="36250" cy="116875"/>
            </a:xfrm>
            <a:custGeom>
              <a:avLst/>
              <a:gdLst/>
              <a:ahLst/>
              <a:cxnLst/>
              <a:rect l="l" t="t" r="r" b="b"/>
              <a:pathLst>
                <a:path w="1450" h="4675" extrusionOk="0">
                  <a:moveTo>
                    <a:pt x="468" y="0"/>
                  </a:moveTo>
                  <a:lnTo>
                    <a:pt x="234" y="94"/>
                  </a:lnTo>
                  <a:lnTo>
                    <a:pt x="141" y="141"/>
                  </a:lnTo>
                  <a:lnTo>
                    <a:pt x="94" y="234"/>
                  </a:lnTo>
                  <a:lnTo>
                    <a:pt x="47" y="374"/>
                  </a:lnTo>
                  <a:lnTo>
                    <a:pt x="1" y="608"/>
                  </a:lnTo>
                  <a:lnTo>
                    <a:pt x="47" y="2338"/>
                  </a:lnTo>
                  <a:lnTo>
                    <a:pt x="1" y="4114"/>
                  </a:lnTo>
                  <a:lnTo>
                    <a:pt x="47" y="4301"/>
                  </a:lnTo>
                  <a:lnTo>
                    <a:pt x="47" y="4441"/>
                  </a:lnTo>
                  <a:lnTo>
                    <a:pt x="141" y="4535"/>
                  </a:lnTo>
                  <a:lnTo>
                    <a:pt x="234" y="4628"/>
                  </a:lnTo>
                  <a:lnTo>
                    <a:pt x="421" y="4675"/>
                  </a:lnTo>
                  <a:lnTo>
                    <a:pt x="982" y="4675"/>
                  </a:lnTo>
                  <a:lnTo>
                    <a:pt x="1216" y="4628"/>
                  </a:lnTo>
                  <a:lnTo>
                    <a:pt x="1309" y="4581"/>
                  </a:lnTo>
                  <a:lnTo>
                    <a:pt x="1403" y="4441"/>
                  </a:lnTo>
                  <a:lnTo>
                    <a:pt x="1450" y="4301"/>
                  </a:lnTo>
                  <a:lnTo>
                    <a:pt x="1450" y="4114"/>
                  </a:lnTo>
                  <a:lnTo>
                    <a:pt x="1403" y="3226"/>
                  </a:lnTo>
                  <a:lnTo>
                    <a:pt x="1450" y="2291"/>
                  </a:lnTo>
                  <a:lnTo>
                    <a:pt x="1403" y="1450"/>
                  </a:lnTo>
                  <a:lnTo>
                    <a:pt x="1450" y="608"/>
                  </a:lnTo>
                  <a:lnTo>
                    <a:pt x="1403" y="328"/>
                  </a:lnTo>
                  <a:lnTo>
                    <a:pt x="1356" y="187"/>
                  </a:lnTo>
                  <a:lnTo>
                    <a:pt x="1309" y="94"/>
                  </a:lnTo>
                  <a:lnTo>
                    <a:pt x="1216" y="47"/>
                  </a:lnTo>
                  <a:lnTo>
                    <a:pt x="1076" y="0"/>
                  </a:lnTo>
                  <a:close/>
                </a:path>
              </a:pathLst>
            </a:custGeom>
            <a:solidFill>
              <a:srgbClr val="9A9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5"/>
            <p:cNvSpPr/>
            <p:nvPr/>
          </p:nvSpPr>
          <p:spPr>
            <a:xfrm>
              <a:off x="5293550" y="2533200"/>
              <a:ext cx="36250" cy="116875"/>
            </a:xfrm>
            <a:custGeom>
              <a:avLst/>
              <a:gdLst/>
              <a:ahLst/>
              <a:cxnLst/>
              <a:rect l="l" t="t" r="r" b="b"/>
              <a:pathLst>
                <a:path w="1450" h="4675" extrusionOk="0">
                  <a:moveTo>
                    <a:pt x="468" y="0"/>
                  </a:moveTo>
                  <a:lnTo>
                    <a:pt x="234" y="94"/>
                  </a:lnTo>
                  <a:lnTo>
                    <a:pt x="141" y="141"/>
                  </a:lnTo>
                  <a:lnTo>
                    <a:pt x="47" y="234"/>
                  </a:lnTo>
                  <a:lnTo>
                    <a:pt x="47" y="421"/>
                  </a:lnTo>
                  <a:lnTo>
                    <a:pt x="0" y="608"/>
                  </a:lnTo>
                  <a:lnTo>
                    <a:pt x="47" y="2338"/>
                  </a:lnTo>
                  <a:lnTo>
                    <a:pt x="0" y="4114"/>
                  </a:lnTo>
                  <a:lnTo>
                    <a:pt x="47" y="4301"/>
                  </a:lnTo>
                  <a:lnTo>
                    <a:pt x="47" y="4441"/>
                  </a:lnTo>
                  <a:lnTo>
                    <a:pt x="141" y="4535"/>
                  </a:lnTo>
                  <a:lnTo>
                    <a:pt x="187" y="4628"/>
                  </a:lnTo>
                  <a:lnTo>
                    <a:pt x="421" y="4675"/>
                  </a:lnTo>
                  <a:lnTo>
                    <a:pt x="982" y="4675"/>
                  </a:lnTo>
                  <a:lnTo>
                    <a:pt x="1216" y="4628"/>
                  </a:lnTo>
                  <a:lnTo>
                    <a:pt x="1309" y="4581"/>
                  </a:lnTo>
                  <a:lnTo>
                    <a:pt x="1403" y="4441"/>
                  </a:lnTo>
                  <a:lnTo>
                    <a:pt x="1403" y="4301"/>
                  </a:lnTo>
                  <a:lnTo>
                    <a:pt x="1449" y="4161"/>
                  </a:lnTo>
                  <a:lnTo>
                    <a:pt x="1403" y="3273"/>
                  </a:lnTo>
                  <a:lnTo>
                    <a:pt x="1403" y="2384"/>
                  </a:lnTo>
                  <a:lnTo>
                    <a:pt x="1403" y="1496"/>
                  </a:lnTo>
                  <a:lnTo>
                    <a:pt x="1449" y="608"/>
                  </a:lnTo>
                  <a:lnTo>
                    <a:pt x="1403" y="328"/>
                  </a:lnTo>
                  <a:lnTo>
                    <a:pt x="1356" y="187"/>
                  </a:lnTo>
                  <a:lnTo>
                    <a:pt x="1262" y="141"/>
                  </a:lnTo>
                  <a:lnTo>
                    <a:pt x="1169" y="47"/>
                  </a:lnTo>
                  <a:lnTo>
                    <a:pt x="1075" y="0"/>
                  </a:lnTo>
                  <a:close/>
                </a:path>
              </a:pathLst>
            </a:custGeom>
            <a:solidFill>
              <a:srgbClr val="9A9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5"/>
            <p:cNvSpPr/>
            <p:nvPr/>
          </p:nvSpPr>
          <p:spPr>
            <a:xfrm>
              <a:off x="2360325" y="2533200"/>
              <a:ext cx="35075" cy="116875"/>
            </a:xfrm>
            <a:custGeom>
              <a:avLst/>
              <a:gdLst/>
              <a:ahLst/>
              <a:cxnLst/>
              <a:rect l="l" t="t" r="r" b="b"/>
              <a:pathLst>
                <a:path w="1403" h="4675" extrusionOk="0">
                  <a:moveTo>
                    <a:pt x="514" y="0"/>
                  </a:moveTo>
                  <a:lnTo>
                    <a:pt x="281" y="47"/>
                  </a:lnTo>
                  <a:lnTo>
                    <a:pt x="187" y="94"/>
                  </a:lnTo>
                  <a:lnTo>
                    <a:pt x="94" y="187"/>
                  </a:lnTo>
                  <a:lnTo>
                    <a:pt x="47" y="281"/>
                  </a:lnTo>
                  <a:lnTo>
                    <a:pt x="47" y="468"/>
                  </a:lnTo>
                  <a:lnTo>
                    <a:pt x="0" y="4207"/>
                  </a:lnTo>
                  <a:lnTo>
                    <a:pt x="47" y="4394"/>
                  </a:lnTo>
                  <a:lnTo>
                    <a:pt x="94" y="4488"/>
                  </a:lnTo>
                  <a:lnTo>
                    <a:pt x="141" y="4581"/>
                  </a:lnTo>
                  <a:lnTo>
                    <a:pt x="234" y="4628"/>
                  </a:lnTo>
                  <a:lnTo>
                    <a:pt x="468" y="4675"/>
                  </a:lnTo>
                  <a:lnTo>
                    <a:pt x="982" y="4675"/>
                  </a:lnTo>
                  <a:lnTo>
                    <a:pt x="1216" y="4628"/>
                  </a:lnTo>
                  <a:lnTo>
                    <a:pt x="1309" y="4581"/>
                  </a:lnTo>
                  <a:lnTo>
                    <a:pt x="1356" y="4488"/>
                  </a:lnTo>
                  <a:lnTo>
                    <a:pt x="1403" y="4348"/>
                  </a:lnTo>
                  <a:lnTo>
                    <a:pt x="1403" y="4207"/>
                  </a:lnTo>
                  <a:lnTo>
                    <a:pt x="1403" y="2291"/>
                  </a:lnTo>
                  <a:lnTo>
                    <a:pt x="1403" y="468"/>
                  </a:lnTo>
                  <a:lnTo>
                    <a:pt x="1403" y="281"/>
                  </a:lnTo>
                  <a:lnTo>
                    <a:pt x="1356" y="187"/>
                  </a:lnTo>
                  <a:lnTo>
                    <a:pt x="1309" y="94"/>
                  </a:lnTo>
                  <a:lnTo>
                    <a:pt x="1216" y="47"/>
                  </a:lnTo>
                  <a:lnTo>
                    <a:pt x="982" y="0"/>
                  </a:lnTo>
                  <a:close/>
                </a:path>
              </a:pathLst>
            </a:custGeom>
            <a:solidFill>
              <a:srgbClr val="9A9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5"/>
            <p:cNvSpPr/>
            <p:nvPr/>
          </p:nvSpPr>
          <p:spPr>
            <a:xfrm>
              <a:off x="2290200" y="2533200"/>
              <a:ext cx="35075" cy="116875"/>
            </a:xfrm>
            <a:custGeom>
              <a:avLst/>
              <a:gdLst/>
              <a:ahLst/>
              <a:cxnLst/>
              <a:rect l="l" t="t" r="r" b="b"/>
              <a:pathLst>
                <a:path w="1403" h="4675" extrusionOk="0">
                  <a:moveTo>
                    <a:pt x="375" y="0"/>
                  </a:moveTo>
                  <a:lnTo>
                    <a:pt x="234" y="47"/>
                  </a:lnTo>
                  <a:lnTo>
                    <a:pt x="141" y="141"/>
                  </a:lnTo>
                  <a:lnTo>
                    <a:pt x="94" y="187"/>
                  </a:lnTo>
                  <a:lnTo>
                    <a:pt x="47" y="328"/>
                  </a:lnTo>
                  <a:lnTo>
                    <a:pt x="1" y="608"/>
                  </a:lnTo>
                  <a:lnTo>
                    <a:pt x="47" y="2338"/>
                  </a:lnTo>
                  <a:lnTo>
                    <a:pt x="1" y="4067"/>
                  </a:lnTo>
                  <a:lnTo>
                    <a:pt x="1" y="4254"/>
                  </a:lnTo>
                  <a:lnTo>
                    <a:pt x="47" y="4394"/>
                  </a:lnTo>
                  <a:lnTo>
                    <a:pt x="94" y="4535"/>
                  </a:lnTo>
                  <a:lnTo>
                    <a:pt x="188" y="4581"/>
                  </a:lnTo>
                  <a:lnTo>
                    <a:pt x="281" y="4628"/>
                  </a:lnTo>
                  <a:lnTo>
                    <a:pt x="421" y="4675"/>
                  </a:lnTo>
                  <a:lnTo>
                    <a:pt x="1029" y="4675"/>
                  </a:lnTo>
                  <a:lnTo>
                    <a:pt x="1169" y="4628"/>
                  </a:lnTo>
                  <a:lnTo>
                    <a:pt x="1263" y="4581"/>
                  </a:lnTo>
                  <a:lnTo>
                    <a:pt x="1356" y="4488"/>
                  </a:lnTo>
                  <a:lnTo>
                    <a:pt x="1403" y="4394"/>
                  </a:lnTo>
                  <a:lnTo>
                    <a:pt x="1403" y="4207"/>
                  </a:lnTo>
                  <a:lnTo>
                    <a:pt x="1403" y="4020"/>
                  </a:lnTo>
                  <a:lnTo>
                    <a:pt x="1403" y="3226"/>
                  </a:lnTo>
                  <a:lnTo>
                    <a:pt x="1403" y="2431"/>
                  </a:lnTo>
                  <a:lnTo>
                    <a:pt x="1403" y="1496"/>
                  </a:lnTo>
                  <a:lnTo>
                    <a:pt x="1403" y="608"/>
                  </a:lnTo>
                  <a:lnTo>
                    <a:pt x="1403" y="421"/>
                  </a:lnTo>
                  <a:lnTo>
                    <a:pt x="1356" y="234"/>
                  </a:lnTo>
                  <a:lnTo>
                    <a:pt x="1309" y="141"/>
                  </a:lnTo>
                  <a:lnTo>
                    <a:pt x="1216" y="94"/>
                  </a:lnTo>
                  <a:lnTo>
                    <a:pt x="982"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5"/>
            <p:cNvSpPr/>
            <p:nvPr/>
          </p:nvSpPr>
          <p:spPr>
            <a:xfrm>
              <a:off x="647125" y="2533200"/>
              <a:ext cx="35075" cy="118050"/>
            </a:xfrm>
            <a:custGeom>
              <a:avLst/>
              <a:gdLst/>
              <a:ahLst/>
              <a:cxnLst/>
              <a:rect l="l" t="t" r="r" b="b"/>
              <a:pathLst>
                <a:path w="1403" h="4722" extrusionOk="0">
                  <a:moveTo>
                    <a:pt x="702" y="0"/>
                  </a:moveTo>
                  <a:lnTo>
                    <a:pt x="375" y="47"/>
                  </a:lnTo>
                  <a:lnTo>
                    <a:pt x="234" y="47"/>
                  </a:lnTo>
                  <a:lnTo>
                    <a:pt x="141" y="141"/>
                  </a:lnTo>
                  <a:lnTo>
                    <a:pt x="94" y="187"/>
                  </a:lnTo>
                  <a:lnTo>
                    <a:pt x="1" y="328"/>
                  </a:lnTo>
                  <a:lnTo>
                    <a:pt x="1" y="468"/>
                  </a:lnTo>
                  <a:lnTo>
                    <a:pt x="1" y="655"/>
                  </a:lnTo>
                  <a:lnTo>
                    <a:pt x="1" y="2291"/>
                  </a:lnTo>
                  <a:lnTo>
                    <a:pt x="1" y="3974"/>
                  </a:lnTo>
                  <a:lnTo>
                    <a:pt x="1" y="4301"/>
                  </a:lnTo>
                  <a:lnTo>
                    <a:pt x="47" y="4441"/>
                  </a:lnTo>
                  <a:lnTo>
                    <a:pt x="141" y="4535"/>
                  </a:lnTo>
                  <a:lnTo>
                    <a:pt x="234" y="4628"/>
                  </a:lnTo>
                  <a:lnTo>
                    <a:pt x="328" y="4675"/>
                  </a:lnTo>
                  <a:lnTo>
                    <a:pt x="702" y="4722"/>
                  </a:lnTo>
                  <a:lnTo>
                    <a:pt x="1029" y="4675"/>
                  </a:lnTo>
                  <a:lnTo>
                    <a:pt x="1169" y="4628"/>
                  </a:lnTo>
                  <a:lnTo>
                    <a:pt x="1263" y="4535"/>
                  </a:lnTo>
                  <a:lnTo>
                    <a:pt x="1356" y="4441"/>
                  </a:lnTo>
                  <a:lnTo>
                    <a:pt x="1356" y="4301"/>
                  </a:lnTo>
                  <a:lnTo>
                    <a:pt x="1403" y="3974"/>
                  </a:lnTo>
                  <a:lnTo>
                    <a:pt x="1356" y="3179"/>
                  </a:lnTo>
                  <a:lnTo>
                    <a:pt x="1403" y="2431"/>
                  </a:lnTo>
                  <a:lnTo>
                    <a:pt x="1356" y="1543"/>
                  </a:lnTo>
                  <a:lnTo>
                    <a:pt x="1403" y="655"/>
                  </a:lnTo>
                  <a:lnTo>
                    <a:pt x="1403" y="468"/>
                  </a:lnTo>
                  <a:lnTo>
                    <a:pt x="1356" y="328"/>
                  </a:lnTo>
                  <a:lnTo>
                    <a:pt x="1309" y="234"/>
                  </a:lnTo>
                  <a:lnTo>
                    <a:pt x="1216" y="141"/>
                  </a:lnTo>
                  <a:lnTo>
                    <a:pt x="1122" y="47"/>
                  </a:lnTo>
                  <a:lnTo>
                    <a:pt x="1029" y="47"/>
                  </a:lnTo>
                  <a:lnTo>
                    <a:pt x="702"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5"/>
            <p:cNvSpPr/>
            <p:nvPr/>
          </p:nvSpPr>
          <p:spPr>
            <a:xfrm>
              <a:off x="6937800" y="2533200"/>
              <a:ext cx="35075" cy="116875"/>
            </a:xfrm>
            <a:custGeom>
              <a:avLst/>
              <a:gdLst/>
              <a:ahLst/>
              <a:cxnLst/>
              <a:rect l="l" t="t" r="r" b="b"/>
              <a:pathLst>
                <a:path w="1403" h="4675" extrusionOk="0">
                  <a:moveTo>
                    <a:pt x="421" y="0"/>
                  </a:moveTo>
                  <a:lnTo>
                    <a:pt x="187" y="47"/>
                  </a:lnTo>
                  <a:lnTo>
                    <a:pt x="94" y="141"/>
                  </a:lnTo>
                  <a:lnTo>
                    <a:pt x="47" y="234"/>
                  </a:lnTo>
                  <a:lnTo>
                    <a:pt x="0" y="328"/>
                  </a:lnTo>
                  <a:lnTo>
                    <a:pt x="0" y="515"/>
                  </a:lnTo>
                  <a:lnTo>
                    <a:pt x="0" y="2338"/>
                  </a:lnTo>
                  <a:lnTo>
                    <a:pt x="0" y="4114"/>
                  </a:lnTo>
                  <a:lnTo>
                    <a:pt x="0" y="4301"/>
                  </a:lnTo>
                  <a:lnTo>
                    <a:pt x="47" y="4441"/>
                  </a:lnTo>
                  <a:lnTo>
                    <a:pt x="94" y="4535"/>
                  </a:lnTo>
                  <a:lnTo>
                    <a:pt x="187" y="4628"/>
                  </a:lnTo>
                  <a:lnTo>
                    <a:pt x="421" y="4675"/>
                  </a:lnTo>
                  <a:lnTo>
                    <a:pt x="982" y="4675"/>
                  </a:lnTo>
                  <a:lnTo>
                    <a:pt x="1215" y="4628"/>
                  </a:lnTo>
                  <a:lnTo>
                    <a:pt x="1309" y="4535"/>
                  </a:lnTo>
                  <a:lnTo>
                    <a:pt x="1356" y="4441"/>
                  </a:lnTo>
                  <a:lnTo>
                    <a:pt x="1402" y="4301"/>
                  </a:lnTo>
                  <a:lnTo>
                    <a:pt x="1402" y="4114"/>
                  </a:lnTo>
                  <a:lnTo>
                    <a:pt x="1402" y="3273"/>
                  </a:lnTo>
                  <a:lnTo>
                    <a:pt x="1402" y="2384"/>
                  </a:lnTo>
                  <a:lnTo>
                    <a:pt x="1402" y="515"/>
                  </a:lnTo>
                  <a:lnTo>
                    <a:pt x="1402" y="328"/>
                  </a:lnTo>
                  <a:lnTo>
                    <a:pt x="1356" y="187"/>
                  </a:lnTo>
                  <a:lnTo>
                    <a:pt x="1262" y="94"/>
                  </a:lnTo>
                  <a:lnTo>
                    <a:pt x="1169" y="47"/>
                  </a:lnTo>
                  <a:lnTo>
                    <a:pt x="935" y="0"/>
                  </a:lnTo>
                  <a:close/>
                </a:path>
              </a:pathLst>
            </a:custGeom>
            <a:solidFill>
              <a:srgbClr val="9A9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5"/>
            <p:cNvSpPr/>
            <p:nvPr/>
          </p:nvSpPr>
          <p:spPr>
            <a:xfrm>
              <a:off x="717250" y="2533200"/>
              <a:ext cx="35075" cy="118050"/>
            </a:xfrm>
            <a:custGeom>
              <a:avLst/>
              <a:gdLst/>
              <a:ahLst/>
              <a:cxnLst/>
              <a:rect l="l" t="t" r="r" b="b"/>
              <a:pathLst>
                <a:path w="1403" h="4722" extrusionOk="0">
                  <a:moveTo>
                    <a:pt x="421" y="0"/>
                  </a:moveTo>
                  <a:lnTo>
                    <a:pt x="187" y="94"/>
                  </a:lnTo>
                  <a:lnTo>
                    <a:pt x="94" y="141"/>
                  </a:lnTo>
                  <a:lnTo>
                    <a:pt x="47" y="281"/>
                  </a:lnTo>
                  <a:lnTo>
                    <a:pt x="0" y="421"/>
                  </a:lnTo>
                  <a:lnTo>
                    <a:pt x="0" y="561"/>
                  </a:lnTo>
                  <a:lnTo>
                    <a:pt x="0" y="2291"/>
                  </a:lnTo>
                  <a:lnTo>
                    <a:pt x="0" y="3974"/>
                  </a:lnTo>
                  <a:lnTo>
                    <a:pt x="0" y="4301"/>
                  </a:lnTo>
                  <a:lnTo>
                    <a:pt x="47" y="4441"/>
                  </a:lnTo>
                  <a:lnTo>
                    <a:pt x="141" y="4535"/>
                  </a:lnTo>
                  <a:lnTo>
                    <a:pt x="234" y="4628"/>
                  </a:lnTo>
                  <a:lnTo>
                    <a:pt x="374" y="4675"/>
                  </a:lnTo>
                  <a:lnTo>
                    <a:pt x="701" y="4722"/>
                  </a:lnTo>
                  <a:lnTo>
                    <a:pt x="1075" y="4675"/>
                  </a:lnTo>
                  <a:lnTo>
                    <a:pt x="1169" y="4628"/>
                  </a:lnTo>
                  <a:lnTo>
                    <a:pt x="1262" y="4535"/>
                  </a:lnTo>
                  <a:lnTo>
                    <a:pt x="1356" y="4441"/>
                  </a:lnTo>
                  <a:lnTo>
                    <a:pt x="1403" y="4301"/>
                  </a:lnTo>
                  <a:lnTo>
                    <a:pt x="1403" y="3974"/>
                  </a:lnTo>
                  <a:lnTo>
                    <a:pt x="1403" y="3132"/>
                  </a:lnTo>
                  <a:lnTo>
                    <a:pt x="1403" y="2338"/>
                  </a:lnTo>
                  <a:lnTo>
                    <a:pt x="1403" y="1450"/>
                  </a:lnTo>
                  <a:lnTo>
                    <a:pt x="1403" y="561"/>
                  </a:lnTo>
                  <a:lnTo>
                    <a:pt x="1403" y="374"/>
                  </a:lnTo>
                  <a:lnTo>
                    <a:pt x="1356" y="234"/>
                  </a:lnTo>
                  <a:lnTo>
                    <a:pt x="1309" y="141"/>
                  </a:lnTo>
                  <a:lnTo>
                    <a:pt x="1216" y="94"/>
                  </a:lnTo>
                  <a:lnTo>
                    <a:pt x="982" y="0"/>
                  </a:lnTo>
                  <a:close/>
                </a:path>
              </a:pathLst>
            </a:custGeom>
            <a:solidFill>
              <a:srgbClr val="9A9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5"/>
            <p:cNvSpPr/>
            <p:nvPr/>
          </p:nvSpPr>
          <p:spPr>
            <a:xfrm>
              <a:off x="1704725" y="2533200"/>
              <a:ext cx="35075" cy="116875"/>
            </a:xfrm>
            <a:custGeom>
              <a:avLst/>
              <a:gdLst/>
              <a:ahLst/>
              <a:cxnLst/>
              <a:rect l="l" t="t" r="r" b="b"/>
              <a:pathLst>
                <a:path w="1403" h="4675" extrusionOk="0">
                  <a:moveTo>
                    <a:pt x="374" y="0"/>
                  </a:moveTo>
                  <a:lnTo>
                    <a:pt x="234" y="47"/>
                  </a:lnTo>
                  <a:lnTo>
                    <a:pt x="141" y="94"/>
                  </a:lnTo>
                  <a:lnTo>
                    <a:pt x="94" y="187"/>
                  </a:lnTo>
                  <a:lnTo>
                    <a:pt x="47" y="328"/>
                  </a:lnTo>
                  <a:lnTo>
                    <a:pt x="1" y="608"/>
                  </a:lnTo>
                  <a:lnTo>
                    <a:pt x="47" y="2338"/>
                  </a:lnTo>
                  <a:lnTo>
                    <a:pt x="1" y="4067"/>
                  </a:lnTo>
                  <a:lnTo>
                    <a:pt x="1" y="4254"/>
                  </a:lnTo>
                  <a:lnTo>
                    <a:pt x="47" y="4394"/>
                  </a:lnTo>
                  <a:lnTo>
                    <a:pt x="94" y="4488"/>
                  </a:lnTo>
                  <a:lnTo>
                    <a:pt x="188" y="4581"/>
                  </a:lnTo>
                  <a:lnTo>
                    <a:pt x="281" y="4628"/>
                  </a:lnTo>
                  <a:lnTo>
                    <a:pt x="421" y="4675"/>
                  </a:lnTo>
                  <a:lnTo>
                    <a:pt x="1029" y="4675"/>
                  </a:lnTo>
                  <a:lnTo>
                    <a:pt x="1169" y="4628"/>
                  </a:lnTo>
                  <a:lnTo>
                    <a:pt x="1263" y="4581"/>
                  </a:lnTo>
                  <a:lnTo>
                    <a:pt x="1356" y="4488"/>
                  </a:lnTo>
                  <a:lnTo>
                    <a:pt x="1403" y="4348"/>
                  </a:lnTo>
                  <a:lnTo>
                    <a:pt x="1403" y="4207"/>
                  </a:lnTo>
                  <a:lnTo>
                    <a:pt x="1403" y="4020"/>
                  </a:lnTo>
                  <a:lnTo>
                    <a:pt x="1403" y="3179"/>
                  </a:lnTo>
                  <a:lnTo>
                    <a:pt x="1403" y="2338"/>
                  </a:lnTo>
                  <a:lnTo>
                    <a:pt x="1403" y="1496"/>
                  </a:lnTo>
                  <a:lnTo>
                    <a:pt x="1403" y="608"/>
                  </a:lnTo>
                  <a:lnTo>
                    <a:pt x="1403" y="421"/>
                  </a:lnTo>
                  <a:lnTo>
                    <a:pt x="1356" y="234"/>
                  </a:lnTo>
                  <a:lnTo>
                    <a:pt x="1309" y="141"/>
                  </a:lnTo>
                  <a:lnTo>
                    <a:pt x="1216" y="94"/>
                  </a:lnTo>
                  <a:lnTo>
                    <a:pt x="935"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5"/>
            <p:cNvSpPr/>
            <p:nvPr/>
          </p:nvSpPr>
          <p:spPr>
            <a:xfrm>
              <a:off x="1203400" y="2533200"/>
              <a:ext cx="35075" cy="116875"/>
            </a:xfrm>
            <a:custGeom>
              <a:avLst/>
              <a:gdLst/>
              <a:ahLst/>
              <a:cxnLst/>
              <a:rect l="l" t="t" r="r" b="b"/>
              <a:pathLst>
                <a:path w="1403" h="4675" extrusionOk="0">
                  <a:moveTo>
                    <a:pt x="701" y="0"/>
                  </a:moveTo>
                  <a:lnTo>
                    <a:pt x="327" y="47"/>
                  </a:lnTo>
                  <a:lnTo>
                    <a:pt x="234" y="94"/>
                  </a:lnTo>
                  <a:lnTo>
                    <a:pt x="140" y="141"/>
                  </a:lnTo>
                  <a:lnTo>
                    <a:pt x="47" y="281"/>
                  </a:lnTo>
                  <a:lnTo>
                    <a:pt x="0" y="374"/>
                  </a:lnTo>
                  <a:lnTo>
                    <a:pt x="0" y="748"/>
                  </a:lnTo>
                  <a:lnTo>
                    <a:pt x="0" y="1543"/>
                  </a:lnTo>
                  <a:lnTo>
                    <a:pt x="0" y="2338"/>
                  </a:lnTo>
                  <a:lnTo>
                    <a:pt x="0" y="3226"/>
                  </a:lnTo>
                  <a:lnTo>
                    <a:pt x="0" y="4114"/>
                  </a:lnTo>
                  <a:lnTo>
                    <a:pt x="0" y="4301"/>
                  </a:lnTo>
                  <a:lnTo>
                    <a:pt x="47" y="4441"/>
                  </a:lnTo>
                  <a:lnTo>
                    <a:pt x="94" y="4535"/>
                  </a:lnTo>
                  <a:lnTo>
                    <a:pt x="234" y="4628"/>
                  </a:lnTo>
                  <a:lnTo>
                    <a:pt x="468" y="4675"/>
                  </a:lnTo>
                  <a:lnTo>
                    <a:pt x="1028" y="4675"/>
                  </a:lnTo>
                  <a:lnTo>
                    <a:pt x="1169" y="4628"/>
                  </a:lnTo>
                  <a:lnTo>
                    <a:pt x="1262" y="4581"/>
                  </a:lnTo>
                  <a:lnTo>
                    <a:pt x="1356" y="4488"/>
                  </a:lnTo>
                  <a:lnTo>
                    <a:pt x="1402" y="4394"/>
                  </a:lnTo>
                  <a:lnTo>
                    <a:pt x="1402" y="4067"/>
                  </a:lnTo>
                  <a:lnTo>
                    <a:pt x="1402" y="2384"/>
                  </a:lnTo>
                  <a:lnTo>
                    <a:pt x="1402" y="702"/>
                  </a:lnTo>
                  <a:lnTo>
                    <a:pt x="1402" y="374"/>
                  </a:lnTo>
                  <a:lnTo>
                    <a:pt x="1356" y="234"/>
                  </a:lnTo>
                  <a:lnTo>
                    <a:pt x="1262" y="141"/>
                  </a:lnTo>
                  <a:lnTo>
                    <a:pt x="1169" y="94"/>
                  </a:lnTo>
                  <a:lnTo>
                    <a:pt x="1028" y="47"/>
                  </a:lnTo>
                  <a:lnTo>
                    <a:pt x="701"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5"/>
            <p:cNvSpPr/>
            <p:nvPr/>
          </p:nvSpPr>
          <p:spPr>
            <a:xfrm>
              <a:off x="386525" y="2754075"/>
              <a:ext cx="6910050" cy="1937575"/>
            </a:xfrm>
            <a:custGeom>
              <a:avLst/>
              <a:gdLst/>
              <a:ahLst/>
              <a:cxnLst/>
              <a:rect l="l" t="t" r="r" b="b"/>
              <a:pathLst>
                <a:path w="276402" h="77503" extrusionOk="0">
                  <a:moveTo>
                    <a:pt x="1" y="0"/>
                  </a:moveTo>
                  <a:lnTo>
                    <a:pt x="1" y="77502"/>
                  </a:lnTo>
                  <a:lnTo>
                    <a:pt x="276402" y="77502"/>
                  </a:lnTo>
                  <a:lnTo>
                    <a:pt x="276402" y="0"/>
                  </a:lnTo>
                  <a:close/>
                </a:path>
              </a:pathLst>
            </a:custGeom>
            <a:solidFill>
              <a:srgbClr val="B9B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5"/>
            <p:cNvSpPr/>
            <p:nvPr/>
          </p:nvSpPr>
          <p:spPr>
            <a:xfrm>
              <a:off x="2646625" y="4483600"/>
              <a:ext cx="2388675" cy="209200"/>
            </a:xfrm>
            <a:custGeom>
              <a:avLst/>
              <a:gdLst/>
              <a:ahLst/>
              <a:cxnLst/>
              <a:rect l="l" t="t" r="r" b="b"/>
              <a:pathLst>
                <a:path w="95547" h="8368" extrusionOk="0">
                  <a:moveTo>
                    <a:pt x="1" y="1"/>
                  </a:moveTo>
                  <a:lnTo>
                    <a:pt x="1" y="8368"/>
                  </a:lnTo>
                  <a:lnTo>
                    <a:pt x="95547" y="8368"/>
                  </a:lnTo>
                  <a:lnTo>
                    <a:pt x="95547"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5"/>
            <p:cNvSpPr/>
            <p:nvPr/>
          </p:nvSpPr>
          <p:spPr>
            <a:xfrm>
              <a:off x="238125" y="2793800"/>
              <a:ext cx="7143750" cy="1685150"/>
            </a:xfrm>
            <a:custGeom>
              <a:avLst/>
              <a:gdLst/>
              <a:ahLst/>
              <a:cxnLst/>
              <a:rect l="l" t="t" r="r" b="b"/>
              <a:pathLst>
                <a:path w="285750" h="67406" extrusionOk="0">
                  <a:moveTo>
                    <a:pt x="100735" y="7807"/>
                  </a:moveTo>
                  <a:lnTo>
                    <a:pt x="100501" y="7947"/>
                  </a:lnTo>
                  <a:lnTo>
                    <a:pt x="100361" y="7994"/>
                  </a:lnTo>
                  <a:lnTo>
                    <a:pt x="100286" y="7994"/>
                  </a:lnTo>
                  <a:lnTo>
                    <a:pt x="100735" y="7807"/>
                  </a:lnTo>
                  <a:close/>
                  <a:moveTo>
                    <a:pt x="93162" y="0"/>
                  </a:moveTo>
                  <a:lnTo>
                    <a:pt x="92788" y="47"/>
                  </a:lnTo>
                  <a:lnTo>
                    <a:pt x="92601" y="94"/>
                  </a:lnTo>
                  <a:lnTo>
                    <a:pt x="92414" y="234"/>
                  </a:lnTo>
                  <a:lnTo>
                    <a:pt x="92321" y="515"/>
                  </a:lnTo>
                  <a:lnTo>
                    <a:pt x="92274" y="842"/>
                  </a:lnTo>
                  <a:lnTo>
                    <a:pt x="92227" y="1450"/>
                  </a:lnTo>
                  <a:lnTo>
                    <a:pt x="92180" y="2618"/>
                  </a:lnTo>
                  <a:lnTo>
                    <a:pt x="92134" y="3553"/>
                  </a:lnTo>
                  <a:lnTo>
                    <a:pt x="0" y="3553"/>
                  </a:lnTo>
                  <a:lnTo>
                    <a:pt x="0" y="7293"/>
                  </a:lnTo>
                  <a:lnTo>
                    <a:pt x="98210" y="7293"/>
                  </a:lnTo>
                  <a:lnTo>
                    <a:pt x="98584" y="7713"/>
                  </a:lnTo>
                  <a:lnTo>
                    <a:pt x="98771" y="7900"/>
                  </a:lnTo>
                  <a:lnTo>
                    <a:pt x="98958" y="7994"/>
                  </a:lnTo>
                  <a:lnTo>
                    <a:pt x="99145" y="8087"/>
                  </a:lnTo>
                  <a:lnTo>
                    <a:pt x="99332" y="8134"/>
                  </a:lnTo>
                  <a:lnTo>
                    <a:pt x="99800" y="8134"/>
                  </a:lnTo>
                  <a:lnTo>
                    <a:pt x="99613" y="8274"/>
                  </a:lnTo>
                  <a:lnTo>
                    <a:pt x="99473" y="8461"/>
                  </a:lnTo>
                  <a:lnTo>
                    <a:pt x="99426" y="8742"/>
                  </a:lnTo>
                  <a:lnTo>
                    <a:pt x="99426" y="9022"/>
                  </a:lnTo>
                  <a:lnTo>
                    <a:pt x="99426" y="10752"/>
                  </a:lnTo>
                  <a:lnTo>
                    <a:pt x="99426" y="13323"/>
                  </a:lnTo>
                  <a:lnTo>
                    <a:pt x="99286" y="19820"/>
                  </a:lnTo>
                  <a:lnTo>
                    <a:pt x="99099" y="29356"/>
                  </a:lnTo>
                  <a:lnTo>
                    <a:pt x="99052" y="33843"/>
                  </a:lnTo>
                  <a:lnTo>
                    <a:pt x="99005" y="40528"/>
                  </a:lnTo>
                  <a:lnTo>
                    <a:pt x="98912" y="47352"/>
                  </a:lnTo>
                  <a:lnTo>
                    <a:pt x="98818" y="52167"/>
                  </a:lnTo>
                  <a:lnTo>
                    <a:pt x="98771" y="55346"/>
                  </a:lnTo>
                  <a:lnTo>
                    <a:pt x="98771" y="58478"/>
                  </a:lnTo>
                  <a:lnTo>
                    <a:pt x="98725" y="61656"/>
                  </a:lnTo>
                  <a:lnTo>
                    <a:pt x="98725" y="63246"/>
                  </a:lnTo>
                  <a:lnTo>
                    <a:pt x="98678" y="64835"/>
                  </a:lnTo>
                  <a:lnTo>
                    <a:pt x="98631" y="65209"/>
                  </a:lnTo>
                  <a:lnTo>
                    <a:pt x="98584" y="65396"/>
                  </a:lnTo>
                  <a:lnTo>
                    <a:pt x="98538" y="65630"/>
                  </a:lnTo>
                  <a:lnTo>
                    <a:pt x="98397" y="65770"/>
                  </a:lnTo>
                  <a:lnTo>
                    <a:pt x="98210" y="65863"/>
                  </a:lnTo>
                  <a:lnTo>
                    <a:pt x="98024" y="65910"/>
                  </a:lnTo>
                  <a:lnTo>
                    <a:pt x="97837" y="65863"/>
                  </a:lnTo>
                  <a:lnTo>
                    <a:pt x="97463" y="65770"/>
                  </a:lnTo>
                  <a:lnTo>
                    <a:pt x="96808" y="65770"/>
                  </a:lnTo>
                  <a:lnTo>
                    <a:pt x="96528" y="65863"/>
                  </a:lnTo>
                  <a:lnTo>
                    <a:pt x="96341" y="66050"/>
                  </a:lnTo>
                  <a:lnTo>
                    <a:pt x="96247" y="66144"/>
                  </a:lnTo>
                  <a:lnTo>
                    <a:pt x="96154" y="66284"/>
                  </a:lnTo>
                  <a:lnTo>
                    <a:pt x="96107" y="66611"/>
                  </a:lnTo>
                  <a:lnTo>
                    <a:pt x="96154" y="66892"/>
                  </a:lnTo>
                  <a:lnTo>
                    <a:pt x="96294" y="67079"/>
                  </a:lnTo>
                  <a:lnTo>
                    <a:pt x="96574" y="67312"/>
                  </a:lnTo>
                  <a:lnTo>
                    <a:pt x="96995" y="67406"/>
                  </a:lnTo>
                  <a:lnTo>
                    <a:pt x="190297" y="67406"/>
                  </a:lnTo>
                  <a:lnTo>
                    <a:pt x="190671" y="67359"/>
                  </a:lnTo>
                  <a:lnTo>
                    <a:pt x="190905" y="67312"/>
                  </a:lnTo>
                  <a:lnTo>
                    <a:pt x="191092" y="67219"/>
                  </a:lnTo>
                  <a:lnTo>
                    <a:pt x="191186" y="66985"/>
                  </a:lnTo>
                  <a:lnTo>
                    <a:pt x="191279" y="66798"/>
                  </a:lnTo>
                  <a:lnTo>
                    <a:pt x="191326" y="66611"/>
                  </a:lnTo>
                  <a:lnTo>
                    <a:pt x="191279" y="66424"/>
                  </a:lnTo>
                  <a:lnTo>
                    <a:pt x="191232" y="66284"/>
                  </a:lnTo>
                  <a:lnTo>
                    <a:pt x="191139" y="66144"/>
                  </a:lnTo>
                  <a:lnTo>
                    <a:pt x="190999" y="66050"/>
                  </a:lnTo>
                  <a:lnTo>
                    <a:pt x="190812" y="65957"/>
                  </a:lnTo>
                  <a:lnTo>
                    <a:pt x="190438" y="65863"/>
                  </a:lnTo>
                  <a:lnTo>
                    <a:pt x="190064" y="65770"/>
                  </a:lnTo>
                  <a:lnTo>
                    <a:pt x="189690" y="65770"/>
                  </a:lnTo>
                  <a:lnTo>
                    <a:pt x="189316" y="65863"/>
                  </a:lnTo>
                  <a:lnTo>
                    <a:pt x="188942" y="65957"/>
                  </a:lnTo>
                  <a:lnTo>
                    <a:pt x="188661" y="65910"/>
                  </a:lnTo>
                  <a:lnTo>
                    <a:pt x="188334" y="65816"/>
                  </a:lnTo>
                  <a:lnTo>
                    <a:pt x="188054" y="65676"/>
                  </a:lnTo>
                  <a:lnTo>
                    <a:pt x="187960" y="65489"/>
                  </a:lnTo>
                  <a:lnTo>
                    <a:pt x="187913" y="65349"/>
                  </a:lnTo>
                  <a:lnTo>
                    <a:pt x="187867" y="64975"/>
                  </a:lnTo>
                  <a:lnTo>
                    <a:pt x="187867" y="62124"/>
                  </a:lnTo>
                  <a:lnTo>
                    <a:pt x="187820" y="60721"/>
                  </a:lnTo>
                  <a:lnTo>
                    <a:pt x="187773" y="59319"/>
                  </a:lnTo>
                  <a:lnTo>
                    <a:pt x="187726" y="58057"/>
                  </a:lnTo>
                  <a:lnTo>
                    <a:pt x="187680" y="56842"/>
                  </a:lnTo>
                  <a:lnTo>
                    <a:pt x="187680" y="54364"/>
                  </a:lnTo>
                  <a:lnTo>
                    <a:pt x="187680" y="51933"/>
                  </a:lnTo>
                  <a:lnTo>
                    <a:pt x="187680" y="50671"/>
                  </a:lnTo>
                  <a:lnTo>
                    <a:pt x="187633" y="49456"/>
                  </a:lnTo>
                  <a:lnTo>
                    <a:pt x="187540" y="47259"/>
                  </a:lnTo>
                  <a:lnTo>
                    <a:pt x="187540" y="45062"/>
                  </a:lnTo>
                  <a:lnTo>
                    <a:pt x="187540" y="42818"/>
                  </a:lnTo>
                  <a:lnTo>
                    <a:pt x="187493" y="40621"/>
                  </a:lnTo>
                  <a:lnTo>
                    <a:pt x="187399" y="38424"/>
                  </a:lnTo>
                  <a:lnTo>
                    <a:pt x="187353" y="34872"/>
                  </a:lnTo>
                  <a:lnTo>
                    <a:pt x="187259" y="25523"/>
                  </a:lnTo>
                  <a:lnTo>
                    <a:pt x="187119" y="12762"/>
                  </a:lnTo>
                  <a:lnTo>
                    <a:pt x="187072" y="11593"/>
                  </a:lnTo>
                  <a:lnTo>
                    <a:pt x="187072" y="10050"/>
                  </a:lnTo>
                  <a:lnTo>
                    <a:pt x="187119" y="8695"/>
                  </a:lnTo>
                  <a:lnTo>
                    <a:pt x="187212" y="8274"/>
                  </a:lnTo>
                  <a:lnTo>
                    <a:pt x="187259" y="8134"/>
                  </a:lnTo>
                  <a:lnTo>
                    <a:pt x="187306" y="8087"/>
                  </a:lnTo>
                  <a:lnTo>
                    <a:pt x="187540" y="7947"/>
                  </a:lnTo>
                  <a:lnTo>
                    <a:pt x="187773" y="7713"/>
                  </a:lnTo>
                  <a:lnTo>
                    <a:pt x="187960" y="7526"/>
                  </a:lnTo>
                  <a:lnTo>
                    <a:pt x="188194" y="7293"/>
                  </a:lnTo>
                  <a:lnTo>
                    <a:pt x="285750" y="7293"/>
                  </a:lnTo>
                  <a:lnTo>
                    <a:pt x="285750" y="3553"/>
                  </a:lnTo>
                  <a:lnTo>
                    <a:pt x="195252" y="3553"/>
                  </a:lnTo>
                  <a:lnTo>
                    <a:pt x="195252" y="3506"/>
                  </a:lnTo>
                  <a:lnTo>
                    <a:pt x="195252" y="2478"/>
                  </a:lnTo>
                  <a:lnTo>
                    <a:pt x="195206" y="1450"/>
                  </a:lnTo>
                  <a:lnTo>
                    <a:pt x="195206" y="1029"/>
                  </a:lnTo>
                  <a:lnTo>
                    <a:pt x="195206" y="702"/>
                  </a:lnTo>
                  <a:lnTo>
                    <a:pt x="195159" y="468"/>
                  </a:lnTo>
                  <a:lnTo>
                    <a:pt x="195019" y="281"/>
                  </a:lnTo>
                  <a:lnTo>
                    <a:pt x="194832" y="141"/>
                  </a:lnTo>
                  <a:lnTo>
                    <a:pt x="194598" y="47"/>
                  </a:lnTo>
                  <a:lnTo>
                    <a:pt x="194271"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5"/>
            <p:cNvSpPr/>
            <p:nvPr/>
          </p:nvSpPr>
          <p:spPr>
            <a:xfrm>
              <a:off x="5147475" y="3803475"/>
              <a:ext cx="174150" cy="481500"/>
            </a:xfrm>
            <a:custGeom>
              <a:avLst/>
              <a:gdLst/>
              <a:ahLst/>
              <a:cxnLst/>
              <a:rect l="l" t="t" r="r" b="b"/>
              <a:pathLst>
                <a:path w="6966" h="19260" extrusionOk="0">
                  <a:moveTo>
                    <a:pt x="514" y="1"/>
                  </a:moveTo>
                  <a:lnTo>
                    <a:pt x="327" y="94"/>
                  </a:lnTo>
                  <a:lnTo>
                    <a:pt x="234" y="188"/>
                  </a:lnTo>
                  <a:lnTo>
                    <a:pt x="140" y="281"/>
                  </a:lnTo>
                  <a:lnTo>
                    <a:pt x="47" y="468"/>
                  </a:lnTo>
                  <a:lnTo>
                    <a:pt x="0" y="655"/>
                  </a:lnTo>
                  <a:lnTo>
                    <a:pt x="0" y="935"/>
                  </a:lnTo>
                  <a:lnTo>
                    <a:pt x="47" y="7059"/>
                  </a:lnTo>
                  <a:lnTo>
                    <a:pt x="47" y="13229"/>
                  </a:lnTo>
                  <a:lnTo>
                    <a:pt x="47" y="15800"/>
                  </a:lnTo>
                  <a:lnTo>
                    <a:pt x="0" y="18371"/>
                  </a:lnTo>
                  <a:lnTo>
                    <a:pt x="47" y="18745"/>
                  </a:lnTo>
                  <a:lnTo>
                    <a:pt x="94" y="18885"/>
                  </a:lnTo>
                  <a:lnTo>
                    <a:pt x="187" y="18979"/>
                  </a:lnTo>
                  <a:lnTo>
                    <a:pt x="281" y="19072"/>
                  </a:lnTo>
                  <a:lnTo>
                    <a:pt x="421" y="19119"/>
                  </a:lnTo>
                  <a:lnTo>
                    <a:pt x="795" y="19166"/>
                  </a:lnTo>
                  <a:lnTo>
                    <a:pt x="4862" y="19166"/>
                  </a:lnTo>
                  <a:lnTo>
                    <a:pt x="5563" y="19119"/>
                  </a:lnTo>
                  <a:lnTo>
                    <a:pt x="5890" y="19166"/>
                  </a:lnTo>
                  <a:lnTo>
                    <a:pt x="6217" y="19259"/>
                  </a:lnTo>
                  <a:lnTo>
                    <a:pt x="6451" y="19259"/>
                  </a:lnTo>
                  <a:lnTo>
                    <a:pt x="6638" y="19212"/>
                  </a:lnTo>
                  <a:lnTo>
                    <a:pt x="6778" y="19119"/>
                  </a:lnTo>
                  <a:lnTo>
                    <a:pt x="6965" y="19026"/>
                  </a:lnTo>
                  <a:lnTo>
                    <a:pt x="6965" y="17389"/>
                  </a:lnTo>
                  <a:lnTo>
                    <a:pt x="6965" y="982"/>
                  </a:lnTo>
                  <a:lnTo>
                    <a:pt x="6965" y="421"/>
                  </a:lnTo>
                  <a:lnTo>
                    <a:pt x="6918" y="234"/>
                  </a:lnTo>
                  <a:lnTo>
                    <a:pt x="6825" y="141"/>
                  </a:lnTo>
                  <a:lnTo>
                    <a:pt x="6731" y="47"/>
                  </a:lnTo>
                  <a:lnTo>
                    <a:pt x="6545" y="47"/>
                  </a:lnTo>
                  <a:lnTo>
                    <a:pt x="5984" y="1"/>
                  </a:lnTo>
                  <a:close/>
                </a:path>
              </a:pathLst>
            </a:custGeom>
            <a:solidFill>
              <a:srgbClr val="818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5"/>
            <p:cNvSpPr/>
            <p:nvPr/>
          </p:nvSpPr>
          <p:spPr>
            <a:xfrm>
              <a:off x="2646625" y="4469575"/>
              <a:ext cx="2368825" cy="23400"/>
            </a:xfrm>
            <a:custGeom>
              <a:avLst/>
              <a:gdLst/>
              <a:ahLst/>
              <a:cxnLst/>
              <a:rect l="l" t="t" r="r" b="b"/>
              <a:pathLst>
                <a:path w="94753" h="936" extrusionOk="0">
                  <a:moveTo>
                    <a:pt x="94752" y="1"/>
                  </a:moveTo>
                  <a:lnTo>
                    <a:pt x="93817" y="48"/>
                  </a:lnTo>
                  <a:lnTo>
                    <a:pt x="141" y="48"/>
                  </a:lnTo>
                  <a:lnTo>
                    <a:pt x="1" y="328"/>
                  </a:lnTo>
                  <a:lnTo>
                    <a:pt x="1" y="422"/>
                  </a:lnTo>
                  <a:lnTo>
                    <a:pt x="1" y="562"/>
                  </a:lnTo>
                  <a:lnTo>
                    <a:pt x="94" y="655"/>
                  </a:lnTo>
                  <a:lnTo>
                    <a:pt x="141" y="749"/>
                  </a:lnTo>
                  <a:lnTo>
                    <a:pt x="421" y="936"/>
                  </a:lnTo>
                  <a:lnTo>
                    <a:pt x="94752" y="936"/>
                  </a:lnTo>
                  <a:lnTo>
                    <a:pt x="94752" y="1"/>
                  </a:lnTo>
                  <a:close/>
                </a:path>
              </a:pathLst>
            </a:custGeom>
            <a:solidFill>
              <a:srgbClr val="BBB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5"/>
            <p:cNvSpPr/>
            <p:nvPr/>
          </p:nvSpPr>
          <p:spPr>
            <a:xfrm>
              <a:off x="1783025" y="3766075"/>
              <a:ext cx="174150" cy="479150"/>
            </a:xfrm>
            <a:custGeom>
              <a:avLst/>
              <a:gdLst/>
              <a:ahLst/>
              <a:cxnLst/>
              <a:rect l="l" t="t" r="r" b="b"/>
              <a:pathLst>
                <a:path w="6966" h="19166" extrusionOk="0">
                  <a:moveTo>
                    <a:pt x="748" y="1"/>
                  </a:moveTo>
                  <a:lnTo>
                    <a:pt x="374" y="47"/>
                  </a:lnTo>
                  <a:lnTo>
                    <a:pt x="281" y="94"/>
                  </a:lnTo>
                  <a:lnTo>
                    <a:pt x="141" y="141"/>
                  </a:lnTo>
                  <a:lnTo>
                    <a:pt x="94" y="234"/>
                  </a:lnTo>
                  <a:lnTo>
                    <a:pt x="47" y="375"/>
                  </a:lnTo>
                  <a:lnTo>
                    <a:pt x="0" y="749"/>
                  </a:lnTo>
                  <a:lnTo>
                    <a:pt x="0" y="5143"/>
                  </a:lnTo>
                  <a:lnTo>
                    <a:pt x="0" y="9490"/>
                  </a:lnTo>
                  <a:lnTo>
                    <a:pt x="0" y="18418"/>
                  </a:lnTo>
                  <a:lnTo>
                    <a:pt x="47" y="18745"/>
                  </a:lnTo>
                  <a:lnTo>
                    <a:pt x="94" y="18885"/>
                  </a:lnTo>
                  <a:lnTo>
                    <a:pt x="141" y="18979"/>
                  </a:lnTo>
                  <a:lnTo>
                    <a:pt x="234" y="19072"/>
                  </a:lnTo>
                  <a:lnTo>
                    <a:pt x="374" y="19119"/>
                  </a:lnTo>
                  <a:lnTo>
                    <a:pt x="702" y="19166"/>
                  </a:lnTo>
                  <a:lnTo>
                    <a:pt x="3506" y="19119"/>
                  </a:lnTo>
                  <a:lnTo>
                    <a:pt x="6264" y="19166"/>
                  </a:lnTo>
                  <a:lnTo>
                    <a:pt x="6591" y="19119"/>
                  </a:lnTo>
                  <a:lnTo>
                    <a:pt x="6732" y="19072"/>
                  </a:lnTo>
                  <a:lnTo>
                    <a:pt x="6825" y="18979"/>
                  </a:lnTo>
                  <a:lnTo>
                    <a:pt x="6872" y="18885"/>
                  </a:lnTo>
                  <a:lnTo>
                    <a:pt x="6919" y="18792"/>
                  </a:lnTo>
                  <a:lnTo>
                    <a:pt x="6965" y="18418"/>
                  </a:lnTo>
                  <a:lnTo>
                    <a:pt x="6965" y="655"/>
                  </a:lnTo>
                  <a:lnTo>
                    <a:pt x="6919" y="375"/>
                  </a:lnTo>
                  <a:lnTo>
                    <a:pt x="6872" y="234"/>
                  </a:lnTo>
                  <a:lnTo>
                    <a:pt x="6825" y="141"/>
                  </a:lnTo>
                  <a:lnTo>
                    <a:pt x="6732" y="94"/>
                  </a:lnTo>
                  <a:lnTo>
                    <a:pt x="6591" y="47"/>
                  </a:lnTo>
                  <a:lnTo>
                    <a:pt x="6264" y="1"/>
                  </a:lnTo>
                  <a:close/>
                </a:path>
              </a:pathLst>
            </a:custGeom>
            <a:solidFill>
              <a:srgbClr val="818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5"/>
            <p:cNvSpPr/>
            <p:nvPr/>
          </p:nvSpPr>
          <p:spPr>
            <a:xfrm>
              <a:off x="675175" y="3081275"/>
              <a:ext cx="196350" cy="373975"/>
            </a:xfrm>
            <a:custGeom>
              <a:avLst/>
              <a:gdLst/>
              <a:ahLst/>
              <a:cxnLst/>
              <a:rect l="l" t="t" r="r" b="b"/>
              <a:pathLst>
                <a:path w="7854" h="14959" extrusionOk="0">
                  <a:moveTo>
                    <a:pt x="702" y="1"/>
                  </a:moveTo>
                  <a:lnTo>
                    <a:pt x="328" y="47"/>
                  </a:lnTo>
                  <a:lnTo>
                    <a:pt x="234" y="94"/>
                  </a:lnTo>
                  <a:lnTo>
                    <a:pt x="141" y="188"/>
                  </a:lnTo>
                  <a:lnTo>
                    <a:pt x="47" y="281"/>
                  </a:lnTo>
                  <a:lnTo>
                    <a:pt x="0" y="421"/>
                  </a:lnTo>
                  <a:lnTo>
                    <a:pt x="0" y="748"/>
                  </a:lnTo>
                  <a:lnTo>
                    <a:pt x="0" y="14258"/>
                  </a:lnTo>
                  <a:lnTo>
                    <a:pt x="47" y="14585"/>
                  </a:lnTo>
                  <a:lnTo>
                    <a:pt x="94" y="14725"/>
                  </a:lnTo>
                  <a:lnTo>
                    <a:pt x="141" y="14819"/>
                  </a:lnTo>
                  <a:lnTo>
                    <a:pt x="234" y="14865"/>
                  </a:lnTo>
                  <a:lnTo>
                    <a:pt x="374" y="14912"/>
                  </a:lnTo>
                  <a:lnTo>
                    <a:pt x="702" y="14959"/>
                  </a:lnTo>
                  <a:lnTo>
                    <a:pt x="3880" y="14912"/>
                  </a:lnTo>
                  <a:lnTo>
                    <a:pt x="7059" y="14959"/>
                  </a:lnTo>
                  <a:lnTo>
                    <a:pt x="7293" y="14959"/>
                  </a:lnTo>
                  <a:lnTo>
                    <a:pt x="7433" y="14912"/>
                  </a:lnTo>
                  <a:lnTo>
                    <a:pt x="7573" y="14865"/>
                  </a:lnTo>
                  <a:lnTo>
                    <a:pt x="7667" y="14772"/>
                  </a:lnTo>
                  <a:lnTo>
                    <a:pt x="7760" y="14678"/>
                  </a:lnTo>
                  <a:lnTo>
                    <a:pt x="7807" y="14538"/>
                  </a:lnTo>
                  <a:lnTo>
                    <a:pt x="7854" y="14164"/>
                  </a:lnTo>
                  <a:lnTo>
                    <a:pt x="7807" y="10798"/>
                  </a:lnTo>
                  <a:lnTo>
                    <a:pt x="7807" y="7433"/>
                  </a:lnTo>
                  <a:lnTo>
                    <a:pt x="7807" y="795"/>
                  </a:lnTo>
                  <a:lnTo>
                    <a:pt x="7807" y="468"/>
                  </a:lnTo>
                  <a:lnTo>
                    <a:pt x="7760" y="328"/>
                  </a:lnTo>
                  <a:lnTo>
                    <a:pt x="7713" y="188"/>
                  </a:lnTo>
                  <a:lnTo>
                    <a:pt x="7620" y="141"/>
                  </a:lnTo>
                  <a:lnTo>
                    <a:pt x="7480" y="47"/>
                  </a:lnTo>
                  <a:lnTo>
                    <a:pt x="7293" y="47"/>
                  </a:lnTo>
                  <a:lnTo>
                    <a:pt x="7106" y="1"/>
                  </a:lnTo>
                  <a:lnTo>
                    <a:pt x="3880" y="47"/>
                  </a:lnTo>
                  <a:lnTo>
                    <a:pt x="702" y="1"/>
                  </a:lnTo>
                  <a:close/>
                </a:path>
              </a:pathLst>
            </a:custGeom>
            <a:solidFill>
              <a:srgbClr val="818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5"/>
            <p:cNvSpPr/>
            <p:nvPr/>
          </p:nvSpPr>
          <p:spPr>
            <a:xfrm>
              <a:off x="1208075" y="3081275"/>
              <a:ext cx="196350" cy="373975"/>
            </a:xfrm>
            <a:custGeom>
              <a:avLst/>
              <a:gdLst/>
              <a:ahLst/>
              <a:cxnLst/>
              <a:rect l="l" t="t" r="r" b="b"/>
              <a:pathLst>
                <a:path w="7854" h="14959" extrusionOk="0">
                  <a:moveTo>
                    <a:pt x="795" y="1"/>
                  </a:moveTo>
                  <a:lnTo>
                    <a:pt x="421" y="47"/>
                  </a:lnTo>
                  <a:lnTo>
                    <a:pt x="281" y="94"/>
                  </a:lnTo>
                  <a:lnTo>
                    <a:pt x="140" y="188"/>
                  </a:lnTo>
                  <a:lnTo>
                    <a:pt x="94" y="281"/>
                  </a:lnTo>
                  <a:lnTo>
                    <a:pt x="47" y="421"/>
                  </a:lnTo>
                  <a:lnTo>
                    <a:pt x="0" y="795"/>
                  </a:lnTo>
                  <a:lnTo>
                    <a:pt x="0" y="4161"/>
                  </a:lnTo>
                  <a:lnTo>
                    <a:pt x="0" y="7526"/>
                  </a:lnTo>
                  <a:lnTo>
                    <a:pt x="0" y="10845"/>
                  </a:lnTo>
                  <a:lnTo>
                    <a:pt x="0" y="14117"/>
                  </a:lnTo>
                  <a:lnTo>
                    <a:pt x="47" y="14538"/>
                  </a:lnTo>
                  <a:lnTo>
                    <a:pt x="94" y="14678"/>
                  </a:lnTo>
                  <a:lnTo>
                    <a:pt x="140" y="14772"/>
                  </a:lnTo>
                  <a:lnTo>
                    <a:pt x="234" y="14865"/>
                  </a:lnTo>
                  <a:lnTo>
                    <a:pt x="374" y="14912"/>
                  </a:lnTo>
                  <a:lnTo>
                    <a:pt x="561" y="14959"/>
                  </a:lnTo>
                  <a:lnTo>
                    <a:pt x="795" y="14959"/>
                  </a:lnTo>
                  <a:lnTo>
                    <a:pt x="3927" y="14912"/>
                  </a:lnTo>
                  <a:lnTo>
                    <a:pt x="7058" y="14959"/>
                  </a:lnTo>
                  <a:lnTo>
                    <a:pt x="7432" y="14912"/>
                  </a:lnTo>
                  <a:lnTo>
                    <a:pt x="7573" y="14865"/>
                  </a:lnTo>
                  <a:lnTo>
                    <a:pt x="7666" y="14772"/>
                  </a:lnTo>
                  <a:lnTo>
                    <a:pt x="7760" y="14678"/>
                  </a:lnTo>
                  <a:lnTo>
                    <a:pt x="7806" y="14538"/>
                  </a:lnTo>
                  <a:lnTo>
                    <a:pt x="7853" y="14164"/>
                  </a:lnTo>
                  <a:lnTo>
                    <a:pt x="7806" y="7480"/>
                  </a:lnTo>
                  <a:lnTo>
                    <a:pt x="7853" y="842"/>
                  </a:lnTo>
                  <a:lnTo>
                    <a:pt x="7806" y="468"/>
                  </a:lnTo>
                  <a:lnTo>
                    <a:pt x="7760" y="328"/>
                  </a:lnTo>
                  <a:lnTo>
                    <a:pt x="7666" y="188"/>
                  </a:lnTo>
                  <a:lnTo>
                    <a:pt x="7573" y="94"/>
                  </a:lnTo>
                  <a:lnTo>
                    <a:pt x="7432" y="47"/>
                  </a:lnTo>
                  <a:lnTo>
                    <a:pt x="7058" y="1"/>
                  </a:lnTo>
                  <a:lnTo>
                    <a:pt x="3927" y="47"/>
                  </a:lnTo>
                  <a:lnTo>
                    <a:pt x="795" y="1"/>
                  </a:lnTo>
                  <a:close/>
                </a:path>
              </a:pathLst>
            </a:custGeom>
            <a:solidFill>
              <a:srgbClr val="818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5"/>
            <p:cNvSpPr/>
            <p:nvPr/>
          </p:nvSpPr>
          <p:spPr>
            <a:xfrm>
              <a:off x="1740950" y="3081275"/>
              <a:ext cx="196350" cy="373975"/>
            </a:xfrm>
            <a:custGeom>
              <a:avLst/>
              <a:gdLst/>
              <a:ahLst/>
              <a:cxnLst/>
              <a:rect l="l" t="t" r="r" b="b"/>
              <a:pathLst>
                <a:path w="7854" h="14959" extrusionOk="0">
                  <a:moveTo>
                    <a:pt x="795" y="1"/>
                  </a:moveTo>
                  <a:lnTo>
                    <a:pt x="421" y="47"/>
                  </a:lnTo>
                  <a:lnTo>
                    <a:pt x="281" y="94"/>
                  </a:lnTo>
                  <a:lnTo>
                    <a:pt x="188" y="141"/>
                  </a:lnTo>
                  <a:lnTo>
                    <a:pt x="94" y="234"/>
                  </a:lnTo>
                  <a:lnTo>
                    <a:pt x="47" y="375"/>
                  </a:lnTo>
                  <a:lnTo>
                    <a:pt x="1" y="748"/>
                  </a:lnTo>
                  <a:lnTo>
                    <a:pt x="1" y="7480"/>
                  </a:lnTo>
                  <a:lnTo>
                    <a:pt x="1" y="14211"/>
                  </a:lnTo>
                  <a:lnTo>
                    <a:pt x="47" y="14585"/>
                  </a:lnTo>
                  <a:lnTo>
                    <a:pt x="94" y="14678"/>
                  </a:lnTo>
                  <a:lnTo>
                    <a:pt x="141" y="14819"/>
                  </a:lnTo>
                  <a:lnTo>
                    <a:pt x="234" y="14865"/>
                  </a:lnTo>
                  <a:lnTo>
                    <a:pt x="375" y="14912"/>
                  </a:lnTo>
                  <a:lnTo>
                    <a:pt x="702" y="14959"/>
                  </a:lnTo>
                  <a:lnTo>
                    <a:pt x="3880" y="14912"/>
                  </a:lnTo>
                  <a:lnTo>
                    <a:pt x="7059" y="14959"/>
                  </a:lnTo>
                  <a:lnTo>
                    <a:pt x="7293" y="14959"/>
                  </a:lnTo>
                  <a:lnTo>
                    <a:pt x="7433" y="14912"/>
                  </a:lnTo>
                  <a:lnTo>
                    <a:pt x="7573" y="14865"/>
                  </a:lnTo>
                  <a:lnTo>
                    <a:pt x="7667" y="14772"/>
                  </a:lnTo>
                  <a:lnTo>
                    <a:pt x="7760" y="14678"/>
                  </a:lnTo>
                  <a:lnTo>
                    <a:pt x="7807" y="14538"/>
                  </a:lnTo>
                  <a:lnTo>
                    <a:pt x="7807" y="14164"/>
                  </a:lnTo>
                  <a:lnTo>
                    <a:pt x="7807" y="10845"/>
                  </a:lnTo>
                  <a:lnTo>
                    <a:pt x="7807" y="7526"/>
                  </a:lnTo>
                  <a:lnTo>
                    <a:pt x="7807" y="4161"/>
                  </a:lnTo>
                  <a:lnTo>
                    <a:pt x="7854" y="795"/>
                  </a:lnTo>
                  <a:lnTo>
                    <a:pt x="7807" y="421"/>
                  </a:lnTo>
                  <a:lnTo>
                    <a:pt x="7760" y="281"/>
                  </a:lnTo>
                  <a:lnTo>
                    <a:pt x="7667" y="188"/>
                  </a:lnTo>
                  <a:lnTo>
                    <a:pt x="7573" y="94"/>
                  </a:lnTo>
                  <a:lnTo>
                    <a:pt x="7433" y="47"/>
                  </a:lnTo>
                  <a:lnTo>
                    <a:pt x="7059" y="1"/>
                  </a:lnTo>
                  <a:lnTo>
                    <a:pt x="3927" y="47"/>
                  </a:lnTo>
                  <a:lnTo>
                    <a:pt x="795" y="1"/>
                  </a:lnTo>
                  <a:close/>
                </a:path>
              </a:pathLst>
            </a:custGeom>
            <a:solidFill>
              <a:srgbClr val="818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5"/>
            <p:cNvSpPr/>
            <p:nvPr/>
          </p:nvSpPr>
          <p:spPr>
            <a:xfrm>
              <a:off x="3670350" y="3995125"/>
              <a:ext cx="273475" cy="451100"/>
            </a:xfrm>
            <a:custGeom>
              <a:avLst/>
              <a:gdLst/>
              <a:ahLst/>
              <a:cxnLst/>
              <a:rect l="l" t="t" r="r" b="b"/>
              <a:pathLst>
                <a:path w="10939" h="18044" extrusionOk="0">
                  <a:moveTo>
                    <a:pt x="795" y="1"/>
                  </a:moveTo>
                  <a:lnTo>
                    <a:pt x="374" y="47"/>
                  </a:lnTo>
                  <a:lnTo>
                    <a:pt x="234" y="94"/>
                  </a:lnTo>
                  <a:lnTo>
                    <a:pt x="140" y="188"/>
                  </a:lnTo>
                  <a:lnTo>
                    <a:pt x="47" y="281"/>
                  </a:lnTo>
                  <a:lnTo>
                    <a:pt x="0" y="468"/>
                  </a:lnTo>
                  <a:lnTo>
                    <a:pt x="0" y="842"/>
                  </a:lnTo>
                  <a:lnTo>
                    <a:pt x="0" y="17997"/>
                  </a:lnTo>
                  <a:lnTo>
                    <a:pt x="5142" y="18044"/>
                  </a:lnTo>
                  <a:lnTo>
                    <a:pt x="10938" y="17997"/>
                  </a:lnTo>
                  <a:lnTo>
                    <a:pt x="10938" y="842"/>
                  </a:lnTo>
                  <a:lnTo>
                    <a:pt x="10938" y="468"/>
                  </a:lnTo>
                  <a:lnTo>
                    <a:pt x="10892" y="281"/>
                  </a:lnTo>
                  <a:lnTo>
                    <a:pt x="10798" y="188"/>
                  </a:lnTo>
                  <a:lnTo>
                    <a:pt x="10705" y="94"/>
                  </a:lnTo>
                  <a:lnTo>
                    <a:pt x="10564" y="47"/>
                  </a:lnTo>
                  <a:lnTo>
                    <a:pt x="10377" y="1"/>
                  </a:lnTo>
                  <a:lnTo>
                    <a:pt x="10144" y="1"/>
                  </a:lnTo>
                  <a:lnTo>
                    <a:pt x="5469" y="47"/>
                  </a:lnTo>
                  <a:lnTo>
                    <a:pt x="795" y="1"/>
                  </a:lnTo>
                  <a:close/>
                </a:path>
              </a:pathLst>
            </a:custGeom>
            <a:solidFill>
              <a:srgbClr val="818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5"/>
            <p:cNvSpPr/>
            <p:nvPr/>
          </p:nvSpPr>
          <p:spPr>
            <a:xfrm>
              <a:off x="3514900" y="2963250"/>
              <a:ext cx="606550" cy="1482975"/>
            </a:xfrm>
            <a:custGeom>
              <a:avLst/>
              <a:gdLst/>
              <a:ahLst/>
              <a:cxnLst/>
              <a:rect l="l" t="t" r="r" b="b"/>
              <a:pathLst>
                <a:path w="24262" h="59319" extrusionOk="0">
                  <a:moveTo>
                    <a:pt x="2198" y="0"/>
                  </a:moveTo>
                  <a:lnTo>
                    <a:pt x="1824" y="94"/>
                  </a:lnTo>
                  <a:lnTo>
                    <a:pt x="1684" y="187"/>
                  </a:lnTo>
                  <a:lnTo>
                    <a:pt x="1544" y="281"/>
                  </a:lnTo>
                  <a:lnTo>
                    <a:pt x="1403" y="468"/>
                  </a:lnTo>
                  <a:lnTo>
                    <a:pt x="1310" y="655"/>
                  </a:lnTo>
                  <a:lnTo>
                    <a:pt x="1216" y="842"/>
                  </a:lnTo>
                  <a:lnTo>
                    <a:pt x="1076" y="982"/>
                  </a:lnTo>
                  <a:lnTo>
                    <a:pt x="889" y="1075"/>
                  </a:lnTo>
                  <a:lnTo>
                    <a:pt x="702" y="1169"/>
                  </a:lnTo>
                  <a:lnTo>
                    <a:pt x="468" y="1216"/>
                  </a:lnTo>
                  <a:lnTo>
                    <a:pt x="328" y="1309"/>
                  </a:lnTo>
                  <a:lnTo>
                    <a:pt x="188" y="1403"/>
                  </a:lnTo>
                  <a:lnTo>
                    <a:pt x="94" y="1543"/>
                  </a:lnTo>
                  <a:lnTo>
                    <a:pt x="48" y="1683"/>
                  </a:lnTo>
                  <a:lnTo>
                    <a:pt x="1" y="1823"/>
                  </a:lnTo>
                  <a:lnTo>
                    <a:pt x="1" y="2244"/>
                  </a:lnTo>
                  <a:lnTo>
                    <a:pt x="48" y="2571"/>
                  </a:lnTo>
                  <a:lnTo>
                    <a:pt x="48" y="2945"/>
                  </a:lnTo>
                  <a:lnTo>
                    <a:pt x="48" y="6545"/>
                  </a:lnTo>
                  <a:lnTo>
                    <a:pt x="141" y="10191"/>
                  </a:lnTo>
                  <a:lnTo>
                    <a:pt x="188" y="12294"/>
                  </a:lnTo>
                  <a:lnTo>
                    <a:pt x="235" y="14444"/>
                  </a:lnTo>
                  <a:lnTo>
                    <a:pt x="235" y="16595"/>
                  </a:lnTo>
                  <a:lnTo>
                    <a:pt x="281" y="18698"/>
                  </a:lnTo>
                  <a:lnTo>
                    <a:pt x="328" y="21269"/>
                  </a:lnTo>
                  <a:lnTo>
                    <a:pt x="375" y="23793"/>
                  </a:lnTo>
                  <a:lnTo>
                    <a:pt x="375" y="26317"/>
                  </a:lnTo>
                  <a:lnTo>
                    <a:pt x="422" y="28888"/>
                  </a:lnTo>
                  <a:lnTo>
                    <a:pt x="515" y="31039"/>
                  </a:lnTo>
                  <a:lnTo>
                    <a:pt x="515" y="33189"/>
                  </a:lnTo>
                  <a:lnTo>
                    <a:pt x="515" y="35386"/>
                  </a:lnTo>
                  <a:lnTo>
                    <a:pt x="562" y="37536"/>
                  </a:lnTo>
                  <a:lnTo>
                    <a:pt x="655" y="40528"/>
                  </a:lnTo>
                  <a:lnTo>
                    <a:pt x="702" y="43519"/>
                  </a:lnTo>
                  <a:lnTo>
                    <a:pt x="749" y="49503"/>
                  </a:lnTo>
                  <a:lnTo>
                    <a:pt x="889" y="58618"/>
                  </a:lnTo>
                  <a:lnTo>
                    <a:pt x="936" y="58945"/>
                  </a:lnTo>
                  <a:lnTo>
                    <a:pt x="983" y="59038"/>
                  </a:lnTo>
                  <a:lnTo>
                    <a:pt x="1029" y="59132"/>
                  </a:lnTo>
                  <a:lnTo>
                    <a:pt x="1123" y="59225"/>
                  </a:lnTo>
                  <a:lnTo>
                    <a:pt x="1263" y="59272"/>
                  </a:lnTo>
                  <a:lnTo>
                    <a:pt x="1590" y="59319"/>
                  </a:lnTo>
                  <a:lnTo>
                    <a:pt x="3881" y="59272"/>
                  </a:lnTo>
                  <a:lnTo>
                    <a:pt x="6218" y="59272"/>
                  </a:lnTo>
                  <a:lnTo>
                    <a:pt x="6358" y="59132"/>
                  </a:lnTo>
                  <a:lnTo>
                    <a:pt x="6452" y="58992"/>
                  </a:lnTo>
                  <a:lnTo>
                    <a:pt x="6498" y="58852"/>
                  </a:lnTo>
                  <a:lnTo>
                    <a:pt x="6545" y="58665"/>
                  </a:lnTo>
                  <a:lnTo>
                    <a:pt x="6545" y="58337"/>
                  </a:lnTo>
                  <a:lnTo>
                    <a:pt x="6545" y="57963"/>
                  </a:lnTo>
                  <a:lnTo>
                    <a:pt x="6545" y="42958"/>
                  </a:lnTo>
                  <a:lnTo>
                    <a:pt x="6592" y="42164"/>
                  </a:lnTo>
                  <a:lnTo>
                    <a:pt x="6639" y="41930"/>
                  </a:lnTo>
                  <a:lnTo>
                    <a:pt x="6732" y="41790"/>
                  </a:lnTo>
                  <a:lnTo>
                    <a:pt x="6919" y="41696"/>
                  </a:lnTo>
                  <a:lnTo>
                    <a:pt x="7153" y="41650"/>
                  </a:lnTo>
                  <a:lnTo>
                    <a:pt x="7948" y="41603"/>
                  </a:lnTo>
                  <a:lnTo>
                    <a:pt x="15240" y="41603"/>
                  </a:lnTo>
                  <a:lnTo>
                    <a:pt x="16128" y="41650"/>
                  </a:lnTo>
                  <a:lnTo>
                    <a:pt x="16408" y="41696"/>
                  </a:lnTo>
                  <a:lnTo>
                    <a:pt x="16642" y="41790"/>
                  </a:lnTo>
                  <a:lnTo>
                    <a:pt x="16736" y="41977"/>
                  </a:lnTo>
                  <a:lnTo>
                    <a:pt x="16782" y="42257"/>
                  </a:lnTo>
                  <a:lnTo>
                    <a:pt x="16829" y="42631"/>
                  </a:lnTo>
                  <a:lnTo>
                    <a:pt x="16829" y="43192"/>
                  </a:lnTo>
                  <a:lnTo>
                    <a:pt x="16829" y="57963"/>
                  </a:lnTo>
                  <a:lnTo>
                    <a:pt x="16829" y="58337"/>
                  </a:lnTo>
                  <a:lnTo>
                    <a:pt x="16829" y="58665"/>
                  </a:lnTo>
                  <a:lnTo>
                    <a:pt x="16876" y="58852"/>
                  </a:lnTo>
                  <a:lnTo>
                    <a:pt x="16923" y="58992"/>
                  </a:lnTo>
                  <a:lnTo>
                    <a:pt x="17016" y="59132"/>
                  </a:lnTo>
                  <a:lnTo>
                    <a:pt x="17156" y="59272"/>
                  </a:lnTo>
                  <a:lnTo>
                    <a:pt x="22906" y="59272"/>
                  </a:lnTo>
                  <a:lnTo>
                    <a:pt x="23186" y="59225"/>
                  </a:lnTo>
                  <a:lnTo>
                    <a:pt x="23373" y="59085"/>
                  </a:lnTo>
                  <a:lnTo>
                    <a:pt x="23514" y="58898"/>
                  </a:lnTo>
                  <a:lnTo>
                    <a:pt x="23560" y="58665"/>
                  </a:lnTo>
                  <a:lnTo>
                    <a:pt x="23607" y="57730"/>
                  </a:lnTo>
                  <a:lnTo>
                    <a:pt x="23654" y="51746"/>
                  </a:lnTo>
                  <a:lnTo>
                    <a:pt x="23654" y="48755"/>
                  </a:lnTo>
                  <a:lnTo>
                    <a:pt x="23747" y="45763"/>
                  </a:lnTo>
                  <a:lnTo>
                    <a:pt x="23794" y="42912"/>
                  </a:lnTo>
                  <a:lnTo>
                    <a:pt x="23794" y="40014"/>
                  </a:lnTo>
                  <a:lnTo>
                    <a:pt x="23841" y="37162"/>
                  </a:lnTo>
                  <a:lnTo>
                    <a:pt x="23887" y="34311"/>
                  </a:lnTo>
                  <a:lnTo>
                    <a:pt x="23934" y="31272"/>
                  </a:lnTo>
                  <a:lnTo>
                    <a:pt x="23981" y="28234"/>
                  </a:lnTo>
                  <a:lnTo>
                    <a:pt x="23981" y="25149"/>
                  </a:lnTo>
                  <a:lnTo>
                    <a:pt x="24028" y="22110"/>
                  </a:lnTo>
                  <a:lnTo>
                    <a:pt x="24074" y="19913"/>
                  </a:lnTo>
                  <a:lnTo>
                    <a:pt x="24074" y="17763"/>
                  </a:lnTo>
                  <a:lnTo>
                    <a:pt x="24074" y="15566"/>
                  </a:lnTo>
                  <a:lnTo>
                    <a:pt x="24121" y="13416"/>
                  </a:lnTo>
                  <a:lnTo>
                    <a:pt x="24215" y="10378"/>
                  </a:lnTo>
                  <a:lnTo>
                    <a:pt x="24215" y="8882"/>
                  </a:lnTo>
                  <a:lnTo>
                    <a:pt x="24215" y="7386"/>
                  </a:lnTo>
                  <a:lnTo>
                    <a:pt x="24261" y="2291"/>
                  </a:lnTo>
                  <a:lnTo>
                    <a:pt x="24261" y="1870"/>
                  </a:lnTo>
                  <a:lnTo>
                    <a:pt x="24261" y="1683"/>
                  </a:lnTo>
                  <a:lnTo>
                    <a:pt x="24215" y="1496"/>
                  </a:lnTo>
                  <a:lnTo>
                    <a:pt x="24168" y="1356"/>
                  </a:lnTo>
                  <a:lnTo>
                    <a:pt x="24028" y="1216"/>
                  </a:lnTo>
                  <a:lnTo>
                    <a:pt x="23841" y="1122"/>
                  </a:lnTo>
                  <a:lnTo>
                    <a:pt x="23560" y="1029"/>
                  </a:lnTo>
                  <a:lnTo>
                    <a:pt x="23467" y="982"/>
                  </a:lnTo>
                  <a:lnTo>
                    <a:pt x="23327" y="889"/>
                  </a:lnTo>
                  <a:lnTo>
                    <a:pt x="23186" y="748"/>
                  </a:lnTo>
                  <a:lnTo>
                    <a:pt x="23140" y="608"/>
                  </a:lnTo>
                  <a:lnTo>
                    <a:pt x="22999" y="374"/>
                  </a:lnTo>
                  <a:lnTo>
                    <a:pt x="22859" y="234"/>
                  </a:lnTo>
                  <a:lnTo>
                    <a:pt x="22719" y="141"/>
                  </a:lnTo>
                  <a:lnTo>
                    <a:pt x="22579" y="94"/>
                  </a:lnTo>
                  <a:lnTo>
                    <a:pt x="22205" y="0"/>
                  </a:lnTo>
                  <a:close/>
                </a:path>
              </a:pathLst>
            </a:custGeom>
            <a:solidFill>
              <a:srgbClr val="9A9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5"/>
            <p:cNvSpPr/>
            <p:nvPr/>
          </p:nvSpPr>
          <p:spPr>
            <a:xfrm>
              <a:off x="2865150" y="2962075"/>
              <a:ext cx="86525" cy="210375"/>
            </a:xfrm>
            <a:custGeom>
              <a:avLst/>
              <a:gdLst/>
              <a:ahLst/>
              <a:cxnLst/>
              <a:rect l="l" t="t" r="r" b="b"/>
              <a:pathLst>
                <a:path w="3461" h="8415" extrusionOk="0">
                  <a:moveTo>
                    <a:pt x="1" y="1216"/>
                  </a:moveTo>
                  <a:lnTo>
                    <a:pt x="188" y="1309"/>
                  </a:lnTo>
                  <a:lnTo>
                    <a:pt x="235" y="1309"/>
                  </a:lnTo>
                  <a:lnTo>
                    <a:pt x="188" y="1263"/>
                  </a:lnTo>
                  <a:lnTo>
                    <a:pt x="1" y="1216"/>
                  </a:lnTo>
                  <a:close/>
                  <a:moveTo>
                    <a:pt x="2245" y="1"/>
                  </a:moveTo>
                  <a:lnTo>
                    <a:pt x="2104" y="94"/>
                  </a:lnTo>
                  <a:lnTo>
                    <a:pt x="1964" y="234"/>
                  </a:lnTo>
                  <a:lnTo>
                    <a:pt x="1684" y="562"/>
                  </a:lnTo>
                  <a:lnTo>
                    <a:pt x="1450" y="842"/>
                  </a:lnTo>
                  <a:lnTo>
                    <a:pt x="1170" y="1029"/>
                  </a:lnTo>
                  <a:lnTo>
                    <a:pt x="936" y="1169"/>
                  </a:lnTo>
                  <a:lnTo>
                    <a:pt x="702" y="1263"/>
                  </a:lnTo>
                  <a:lnTo>
                    <a:pt x="422" y="1309"/>
                  </a:lnTo>
                  <a:lnTo>
                    <a:pt x="235" y="1309"/>
                  </a:lnTo>
                  <a:lnTo>
                    <a:pt x="328" y="1403"/>
                  </a:lnTo>
                  <a:lnTo>
                    <a:pt x="375" y="1590"/>
                  </a:lnTo>
                  <a:lnTo>
                    <a:pt x="422" y="1824"/>
                  </a:lnTo>
                  <a:lnTo>
                    <a:pt x="375" y="2338"/>
                  </a:lnTo>
                  <a:lnTo>
                    <a:pt x="375" y="2946"/>
                  </a:lnTo>
                  <a:lnTo>
                    <a:pt x="328" y="4208"/>
                  </a:lnTo>
                  <a:lnTo>
                    <a:pt x="328" y="4862"/>
                  </a:lnTo>
                  <a:lnTo>
                    <a:pt x="375" y="5516"/>
                  </a:lnTo>
                  <a:lnTo>
                    <a:pt x="516" y="7705"/>
                  </a:lnTo>
                  <a:lnTo>
                    <a:pt x="516" y="7705"/>
                  </a:lnTo>
                  <a:lnTo>
                    <a:pt x="609" y="6966"/>
                  </a:lnTo>
                  <a:lnTo>
                    <a:pt x="655" y="6264"/>
                  </a:lnTo>
                  <a:lnTo>
                    <a:pt x="609" y="5890"/>
                  </a:lnTo>
                  <a:lnTo>
                    <a:pt x="562" y="5516"/>
                  </a:lnTo>
                  <a:lnTo>
                    <a:pt x="515" y="5189"/>
                  </a:lnTo>
                  <a:lnTo>
                    <a:pt x="468" y="4862"/>
                  </a:lnTo>
                  <a:lnTo>
                    <a:pt x="468" y="4161"/>
                  </a:lnTo>
                  <a:lnTo>
                    <a:pt x="515" y="3460"/>
                  </a:lnTo>
                  <a:lnTo>
                    <a:pt x="515" y="2759"/>
                  </a:lnTo>
                  <a:lnTo>
                    <a:pt x="515" y="2244"/>
                  </a:lnTo>
                  <a:lnTo>
                    <a:pt x="562" y="2011"/>
                  </a:lnTo>
                  <a:lnTo>
                    <a:pt x="609" y="1777"/>
                  </a:lnTo>
                  <a:lnTo>
                    <a:pt x="749" y="1590"/>
                  </a:lnTo>
                  <a:lnTo>
                    <a:pt x="889" y="1450"/>
                  </a:lnTo>
                  <a:lnTo>
                    <a:pt x="1076" y="1309"/>
                  </a:lnTo>
                  <a:lnTo>
                    <a:pt x="1357" y="1169"/>
                  </a:lnTo>
                  <a:lnTo>
                    <a:pt x="1497" y="1076"/>
                  </a:lnTo>
                  <a:lnTo>
                    <a:pt x="1684" y="982"/>
                  </a:lnTo>
                  <a:lnTo>
                    <a:pt x="1917" y="655"/>
                  </a:lnTo>
                  <a:lnTo>
                    <a:pt x="2104" y="421"/>
                  </a:lnTo>
                  <a:lnTo>
                    <a:pt x="2338" y="281"/>
                  </a:lnTo>
                  <a:lnTo>
                    <a:pt x="2572" y="188"/>
                  </a:lnTo>
                  <a:lnTo>
                    <a:pt x="3180" y="188"/>
                  </a:lnTo>
                  <a:lnTo>
                    <a:pt x="3320" y="141"/>
                  </a:lnTo>
                  <a:lnTo>
                    <a:pt x="3460" y="47"/>
                  </a:lnTo>
                  <a:lnTo>
                    <a:pt x="3086" y="47"/>
                  </a:lnTo>
                  <a:lnTo>
                    <a:pt x="2619" y="1"/>
                  </a:lnTo>
                  <a:close/>
                  <a:moveTo>
                    <a:pt x="516" y="7705"/>
                  </a:moveTo>
                  <a:lnTo>
                    <a:pt x="515" y="7713"/>
                  </a:lnTo>
                  <a:lnTo>
                    <a:pt x="515" y="8087"/>
                  </a:lnTo>
                  <a:lnTo>
                    <a:pt x="562" y="8415"/>
                  </a:lnTo>
                  <a:lnTo>
                    <a:pt x="516" y="7705"/>
                  </a:lnTo>
                  <a:close/>
                </a:path>
              </a:pathLst>
            </a:custGeom>
            <a:solidFill>
              <a:srgbClr val="B9B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5"/>
            <p:cNvSpPr/>
            <p:nvPr/>
          </p:nvSpPr>
          <p:spPr>
            <a:xfrm>
              <a:off x="2329925" y="3766075"/>
              <a:ext cx="173000" cy="479150"/>
            </a:xfrm>
            <a:custGeom>
              <a:avLst/>
              <a:gdLst/>
              <a:ahLst/>
              <a:cxnLst/>
              <a:rect l="l" t="t" r="r" b="b"/>
              <a:pathLst>
                <a:path w="6920" h="19166" extrusionOk="0">
                  <a:moveTo>
                    <a:pt x="375" y="1"/>
                  </a:moveTo>
                  <a:lnTo>
                    <a:pt x="235" y="47"/>
                  </a:lnTo>
                  <a:lnTo>
                    <a:pt x="141" y="141"/>
                  </a:lnTo>
                  <a:lnTo>
                    <a:pt x="48" y="234"/>
                  </a:lnTo>
                  <a:lnTo>
                    <a:pt x="1" y="375"/>
                  </a:lnTo>
                  <a:lnTo>
                    <a:pt x="1" y="749"/>
                  </a:lnTo>
                  <a:lnTo>
                    <a:pt x="1" y="18325"/>
                  </a:lnTo>
                  <a:lnTo>
                    <a:pt x="1" y="18698"/>
                  </a:lnTo>
                  <a:lnTo>
                    <a:pt x="48" y="18839"/>
                  </a:lnTo>
                  <a:lnTo>
                    <a:pt x="141" y="18979"/>
                  </a:lnTo>
                  <a:lnTo>
                    <a:pt x="235" y="19072"/>
                  </a:lnTo>
                  <a:lnTo>
                    <a:pt x="375" y="19119"/>
                  </a:lnTo>
                  <a:lnTo>
                    <a:pt x="562" y="19166"/>
                  </a:lnTo>
                  <a:lnTo>
                    <a:pt x="796" y="19166"/>
                  </a:lnTo>
                  <a:lnTo>
                    <a:pt x="3460" y="19119"/>
                  </a:lnTo>
                  <a:lnTo>
                    <a:pt x="6124" y="19166"/>
                  </a:lnTo>
                  <a:lnTo>
                    <a:pt x="6545" y="19119"/>
                  </a:lnTo>
                  <a:lnTo>
                    <a:pt x="6685" y="19072"/>
                  </a:lnTo>
                  <a:lnTo>
                    <a:pt x="6779" y="18979"/>
                  </a:lnTo>
                  <a:lnTo>
                    <a:pt x="6872" y="18885"/>
                  </a:lnTo>
                  <a:lnTo>
                    <a:pt x="6919" y="18745"/>
                  </a:lnTo>
                  <a:lnTo>
                    <a:pt x="6919" y="18371"/>
                  </a:lnTo>
                  <a:lnTo>
                    <a:pt x="6919" y="13977"/>
                  </a:lnTo>
                  <a:lnTo>
                    <a:pt x="6919" y="9583"/>
                  </a:lnTo>
                  <a:lnTo>
                    <a:pt x="6919" y="749"/>
                  </a:lnTo>
                  <a:lnTo>
                    <a:pt x="6919" y="421"/>
                  </a:lnTo>
                  <a:lnTo>
                    <a:pt x="6872" y="281"/>
                  </a:lnTo>
                  <a:lnTo>
                    <a:pt x="6779" y="141"/>
                  </a:lnTo>
                  <a:lnTo>
                    <a:pt x="6685" y="94"/>
                  </a:lnTo>
                  <a:lnTo>
                    <a:pt x="6545" y="47"/>
                  </a:lnTo>
                  <a:lnTo>
                    <a:pt x="6171" y="1"/>
                  </a:lnTo>
                  <a:close/>
                </a:path>
              </a:pathLst>
            </a:custGeom>
            <a:solidFill>
              <a:srgbClr val="818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5"/>
            <p:cNvSpPr/>
            <p:nvPr/>
          </p:nvSpPr>
          <p:spPr>
            <a:xfrm>
              <a:off x="6234275" y="3803475"/>
              <a:ext cx="174150" cy="479150"/>
            </a:xfrm>
            <a:custGeom>
              <a:avLst/>
              <a:gdLst/>
              <a:ahLst/>
              <a:cxnLst/>
              <a:rect l="l" t="t" r="r" b="b"/>
              <a:pathLst>
                <a:path w="6966" h="19166" extrusionOk="0">
                  <a:moveTo>
                    <a:pt x="655" y="1"/>
                  </a:moveTo>
                  <a:lnTo>
                    <a:pt x="328" y="47"/>
                  </a:lnTo>
                  <a:lnTo>
                    <a:pt x="234" y="94"/>
                  </a:lnTo>
                  <a:lnTo>
                    <a:pt x="141" y="141"/>
                  </a:lnTo>
                  <a:lnTo>
                    <a:pt x="94" y="234"/>
                  </a:lnTo>
                  <a:lnTo>
                    <a:pt x="48" y="375"/>
                  </a:lnTo>
                  <a:lnTo>
                    <a:pt x="1" y="655"/>
                  </a:lnTo>
                  <a:lnTo>
                    <a:pt x="1" y="18465"/>
                  </a:lnTo>
                  <a:lnTo>
                    <a:pt x="48" y="18792"/>
                  </a:lnTo>
                  <a:lnTo>
                    <a:pt x="94" y="18932"/>
                  </a:lnTo>
                  <a:lnTo>
                    <a:pt x="188" y="19026"/>
                  </a:lnTo>
                  <a:lnTo>
                    <a:pt x="281" y="19072"/>
                  </a:lnTo>
                  <a:lnTo>
                    <a:pt x="375" y="19119"/>
                  </a:lnTo>
                  <a:lnTo>
                    <a:pt x="702" y="19166"/>
                  </a:lnTo>
                  <a:lnTo>
                    <a:pt x="3413" y="19119"/>
                  </a:lnTo>
                  <a:lnTo>
                    <a:pt x="6078" y="19166"/>
                  </a:lnTo>
                  <a:lnTo>
                    <a:pt x="6311" y="19166"/>
                  </a:lnTo>
                  <a:lnTo>
                    <a:pt x="6545" y="19119"/>
                  </a:lnTo>
                  <a:lnTo>
                    <a:pt x="6685" y="19072"/>
                  </a:lnTo>
                  <a:lnTo>
                    <a:pt x="6825" y="18979"/>
                  </a:lnTo>
                  <a:lnTo>
                    <a:pt x="6872" y="18839"/>
                  </a:lnTo>
                  <a:lnTo>
                    <a:pt x="6966" y="18652"/>
                  </a:lnTo>
                  <a:lnTo>
                    <a:pt x="6966" y="18231"/>
                  </a:lnTo>
                  <a:lnTo>
                    <a:pt x="6966" y="13930"/>
                  </a:lnTo>
                  <a:lnTo>
                    <a:pt x="6966" y="9583"/>
                  </a:lnTo>
                  <a:lnTo>
                    <a:pt x="6966" y="702"/>
                  </a:lnTo>
                  <a:lnTo>
                    <a:pt x="6966" y="375"/>
                  </a:lnTo>
                  <a:lnTo>
                    <a:pt x="6919" y="234"/>
                  </a:lnTo>
                  <a:lnTo>
                    <a:pt x="6825" y="141"/>
                  </a:lnTo>
                  <a:lnTo>
                    <a:pt x="6779" y="94"/>
                  </a:lnTo>
                  <a:lnTo>
                    <a:pt x="6639" y="47"/>
                  </a:lnTo>
                  <a:lnTo>
                    <a:pt x="6311" y="1"/>
                  </a:lnTo>
                  <a:close/>
                </a:path>
              </a:pathLst>
            </a:custGeom>
            <a:solidFill>
              <a:srgbClr val="818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5"/>
            <p:cNvSpPr/>
            <p:nvPr/>
          </p:nvSpPr>
          <p:spPr>
            <a:xfrm>
              <a:off x="5718925" y="3803475"/>
              <a:ext cx="174150" cy="479150"/>
            </a:xfrm>
            <a:custGeom>
              <a:avLst/>
              <a:gdLst/>
              <a:ahLst/>
              <a:cxnLst/>
              <a:rect l="l" t="t" r="r" b="b"/>
              <a:pathLst>
                <a:path w="6966" h="19166" extrusionOk="0">
                  <a:moveTo>
                    <a:pt x="748" y="1"/>
                  </a:moveTo>
                  <a:lnTo>
                    <a:pt x="374" y="47"/>
                  </a:lnTo>
                  <a:lnTo>
                    <a:pt x="234" y="94"/>
                  </a:lnTo>
                  <a:lnTo>
                    <a:pt x="141" y="141"/>
                  </a:lnTo>
                  <a:lnTo>
                    <a:pt x="94" y="281"/>
                  </a:lnTo>
                  <a:lnTo>
                    <a:pt x="47" y="421"/>
                  </a:lnTo>
                  <a:lnTo>
                    <a:pt x="0" y="748"/>
                  </a:lnTo>
                  <a:lnTo>
                    <a:pt x="0" y="9583"/>
                  </a:lnTo>
                  <a:lnTo>
                    <a:pt x="0" y="18371"/>
                  </a:lnTo>
                  <a:lnTo>
                    <a:pt x="47" y="18745"/>
                  </a:lnTo>
                  <a:lnTo>
                    <a:pt x="94" y="18885"/>
                  </a:lnTo>
                  <a:lnTo>
                    <a:pt x="187" y="18979"/>
                  </a:lnTo>
                  <a:lnTo>
                    <a:pt x="281" y="19072"/>
                  </a:lnTo>
                  <a:lnTo>
                    <a:pt x="421" y="19119"/>
                  </a:lnTo>
                  <a:lnTo>
                    <a:pt x="795" y="19166"/>
                  </a:lnTo>
                  <a:lnTo>
                    <a:pt x="3413" y="19119"/>
                  </a:lnTo>
                  <a:lnTo>
                    <a:pt x="6030" y="19166"/>
                  </a:lnTo>
                  <a:lnTo>
                    <a:pt x="6498" y="19119"/>
                  </a:lnTo>
                  <a:lnTo>
                    <a:pt x="6638" y="19072"/>
                  </a:lnTo>
                  <a:lnTo>
                    <a:pt x="6778" y="18979"/>
                  </a:lnTo>
                  <a:lnTo>
                    <a:pt x="6872" y="18885"/>
                  </a:lnTo>
                  <a:lnTo>
                    <a:pt x="6919" y="18698"/>
                  </a:lnTo>
                  <a:lnTo>
                    <a:pt x="6965" y="18511"/>
                  </a:lnTo>
                  <a:lnTo>
                    <a:pt x="6965" y="18278"/>
                  </a:lnTo>
                  <a:lnTo>
                    <a:pt x="6919" y="13930"/>
                  </a:lnTo>
                  <a:lnTo>
                    <a:pt x="6965" y="9583"/>
                  </a:lnTo>
                  <a:lnTo>
                    <a:pt x="6965" y="5189"/>
                  </a:lnTo>
                  <a:lnTo>
                    <a:pt x="6965" y="795"/>
                  </a:lnTo>
                  <a:lnTo>
                    <a:pt x="6919" y="421"/>
                  </a:lnTo>
                  <a:lnTo>
                    <a:pt x="6872" y="281"/>
                  </a:lnTo>
                  <a:lnTo>
                    <a:pt x="6825" y="188"/>
                  </a:lnTo>
                  <a:lnTo>
                    <a:pt x="6732" y="94"/>
                  </a:lnTo>
                  <a:lnTo>
                    <a:pt x="6591" y="47"/>
                  </a:lnTo>
                  <a:lnTo>
                    <a:pt x="6404" y="1"/>
                  </a:lnTo>
                  <a:lnTo>
                    <a:pt x="6171" y="1"/>
                  </a:lnTo>
                  <a:lnTo>
                    <a:pt x="3459" y="47"/>
                  </a:lnTo>
                  <a:lnTo>
                    <a:pt x="748" y="1"/>
                  </a:lnTo>
                  <a:close/>
                </a:path>
              </a:pathLst>
            </a:custGeom>
            <a:solidFill>
              <a:srgbClr val="818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5"/>
            <p:cNvSpPr/>
            <p:nvPr/>
          </p:nvSpPr>
          <p:spPr>
            <a:xfrm>
              <a:off x="5708400" y="3080100"/>
              <a:ext cx="195200" cy="373975"/>
            </a:xfrm>
            <a:custGeom>
              <a:avLst/>
              <a:gdLst/>
              <a:ahLst/>
              <a:cxnLst/>
              <a:rect l="l" t="t" r="r" b="b"/>
              <a:pathLst>
                <a:path w="7808" h="14959" extrusionOk="0">
                  <a:moveTo>
                    <a:pt x="655" y="1"/>
                  </a:moveTo>
                  <a:lnTo>
                    <a:pt x="328" y="48"/>
                  </a:lnTo>
                  <a:lnTo>
                    <a:pt x="188" y="94"/>
                  </a:lnTo>
                  <a:lnTo>
                    <a:pt x="94" y="188"/>
                  </a:lnTo>
                  <a:lnTo>
                    <a:pt x="47" y="281"/>
                  </a:lnTo>
                  <a:lnTo>
                    <a:pt x="1" y="422"/>
                  </a:lnTo>
                  <a:lnTo>
                    <a:pt x="1" y="749"/>
                  </a:lnTo>
                  <a:lnTo>
                    <a:pt x="1" y="14211"/>
                  </a:lnTo>
                  <a:lnTo>
                    <a:pt x="1" y="14585"/>
                  </a:lnTo>
                  <a:lnTo>
                    <a:pt x="47" y="14679"/>
                  </a:lnTo>
                  <a:lnTo>
                    <a:pt x="141" y="14772"/>
                  </a:lnTo>
                  <a:lnTo>
                    <a:pt x="234" y="14866"/>
                  </a:lnTo>
                  <a:lnTo>
                    <a:pt x="375" y="14912"/>
                  </a:lnTo>
                  <a:lnTo>
                    <a:pt x="702" y="14959"/>
                  </a:lnTo>
                  <a:lnTo>
                    <a:pt x="3834" y="14912"/>
                  </a:lnTo>
                  <a:lnTo>
                    <a:pt x="6966" y="14959"/>
                  </a:lnTo>
                  <a:lnTo>
                    <a:pt x="7199" y="14959"/>
                  </a:lnTo>
                  <a:lnTo>
                    <a:pt x="7386" y="14912"/>
                  </a:lnTo>
                  <a:lnTo>
                    <a:pt x="7527" y="14819"/>
                  </a:lnTo>
                  <a:lnTo>
                    <a:pt x="7667" y="14725"/>
                  </a:lnTo>
                  <a:lnTo>
                    <a:pt x="7714" y="14632"/>
                  </a:lnTo>
                  <a:lnTo>
                    <a:pt x="7807" y="14445"/>
                  </a:lnTo>
                  <a:lnTo>
                    <a:pt x="7807" y="14024"/>
                  </a:lnTo>
                  <a:lnTo>
                    <a:pt x="7807" y="10752"/>
                  </a:lnTo>
                  <a:lnTo>
                    <a:pt x="7807" y="7480"/>
                  </a:lnTo>
                  <a:lnTo>
                    <a:pt x="7807" y="4161"/>
                  </a:lnTo>
                  <a:lnTo>
                    <a:pt x="7807" y="795"/>
                  </a:lnTo>
                  <a:lnTo>
                    <a:pt x="7807" y="422"/>
                  </a:lnTo>
                  <a:lnTo>
                    <a:pt x="7760" y="281"/>
                  </a:lnTo>
                  <a:lnTo>
                    <a:pt x="7667" y="188"/>
                  </a:lnTo>
                  <a:lnTo>
                    <a:pt x="7573" y="94"/>
                  </a:lnTo>
                  <a:lnTo>
                    <a:pt x="7480" y="48"/>
                  </a:lnTo>
                  <a:lnTo>
                    <a:pt x="7293" y="1"/>
                  </a:lnTo>
                  <a:lnTo>
                    <a:pt x="7106" y="1"/>
                  </a:lnTo>
                  <a:lnTo>
                    <a:pt x="3880" y="48"/>
                  </a:lnTo>
                  <a:lnTo>
                    <a:pt x="655" y="1"/>
                  </a:lnTo>
                  <a:close/>
                </a:path>
              </a:pathLst>
            </a:custGeom>
            <a:solidFill>
              <a:srgbClr val="818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5"/>
            <p:cNvSpPr/>
            <p:nvPr/>
          </p:nvSpPr>
          <p:spPr>
            <a:xfrm>
              <a:off x="6780025" y="3080100"/>
              <a:ext cx="198700" cy="373975"/>
            </a:xfrm>
            <a:custGeom>
              <a:avLst/>
              <a:gdLst/>
              <a:ahLst/>
              <a:cxnLst/>
              <a:rect l="l" t="t" r="r" b="b"/>
              <a:pathLst>
                <a:path w="7948" h="14959" extrusionOk="0">
                  <a:moveTo>
                    <a:pt x="561" y="1"/>
                  </a:moveTo>
                  <a:lnTo>
                    <a:pt x="328" y="48"/>
                  </a:lnTo>
                  <a:lnTo>
                    <a:pt x="188" y="94"/>
                  </a:lnTo>
                  <a:lnTo>
                    <a:pt x="141" y="141"/>
                  </a:lnTo>
                  <a:lnTo>
                    <a:pt x="47" y="281"/>
                  </a:lnTo>
                  <a:lnTo>
                    <a:pt x="47" y="515"/>
                  </a:lnTo>
                  <a:lnTo>
                    <a:pt x="47" y="795"/>
                  </a:lnTo>
                  <a:lnTo>
                    <a:pt x="1" y="14164"/>
                  </a:lnTo>
                  <a:lnTo>
                    <a:pt x="47" y="14538"/>
                  </a:lnTo>
                  <a:lnTo>
                    <a:pt x="94" y="14679"/>
                  </a:lnTo>
                  <a:lnTo>
                    <a:pt x="188" y="14772"/>
                  </a:lnTo>
                  <a:lnTo>
                    <a:pt x="281" y="14866"/>
                  </a:lnTo>
                  <a:lnTo>
                    <a:pt x="421" y="14912"/>
                  </a:lnTo>
                  <a:lnTo>
                    <a:pt x="748" y="14959"/>
                  </a:lnTo>
                  <a:lnTo>
                    <a:pt x="4254" y="14912"/>
                  </a:lnTo>
                  <a:lnTo>
                    <a:pt x="7713" y="14912"/>
                  </a:lnTo>
                  <a:lnTo>
                    <a:pt x="7807" y="14866"/>
                  </a:lnTo>
                  <a:lnTo>
                    <a:pt x="7854" y="14772"/>
                  </a:lnTo>
                  <a:lnTo>
                    <a:pt x="7947" y="14632"/>
                  </a:lnTo>
                  <a:lnTo>
                    <a:pt x="7947" y="14398"/>
                  </a:lnTo>
                  <a:lnTo>
                    <a:pt x="7947" y="14211"/>
                  </a:lnTo>
                  <a:lnTo>
                    <a:pt x="7947" y="608"/>
                  </a:lnTo>
                  <a:lnTo>
                    <a:pt x="7947" y="328"/>
                  </a:lnTo>
                  <a:lnTo>
                    <a:pt x="7900" y="188"/>
                  </a:lnTo>
                  <a:lnTo>
                    <a:pt x="7807" y="48"/>
                  </a:lnTo>
                  <a:lnTo>
                    <a:pt x="561" y="1"/>
                  </a:lnTo>
                  <a:close/>
                </a:path>
              </a:pathLst>
            </a:custGeom>
            <a:solidFill>
              <a:srgbClr val="818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5"/>
            <p:cNvSpPr/>
            <p:nvPr/>
          </p:nvSpPr>
          <p:spPr>
            <a:xfrm>
              <a:off x="6223775" y="3080100"/>
              <a:ext cx="196350" cy="373975"/>
            </a:xfrm>
            <a:custGeom>
              <a:avLst/>
              <a:gdLst/>
              <a:ahLst/>
              <a:cxnLst/>
              <a:rect l="l" t="t" r="r" b="b"/>
              <a:pathLst>
                <a:path w="7854" h="14959" extrusionOk="0">
                  <a:moveTo>
                    <a:pt x="795" y="1"/>
                  </a:moveTo>
                  <a:lnTo>
                    <a:pt x="421" y="48"/>
                  </a:lnTo>
                  <a:lnTo>
                    <a:pt x="281" y="94"/>
                  </a:lnTo>
                  <a:lnTo>
                    <a:pt x="140" y="141"/>
                  </a:lnTo>
                  <a:lnTo>
                    <a:pt x="94" y="281"/>
                  </a:lnTo>
                  <a:lnTo>
                    <a:pt x="47" y="422"/>
                  </a:lnTo>
                  <a:lnTo>
                    <a:pt x="0" y="795"/>
                  </a:lnTo>
                  <a:lnTo>
                    <a:pt x="0" y="4114"/>
                  </a:lnTo>
                  <a:lnTo>
                    <a:pt x="0" y="7433"/>
                  </a:lnTo>
                  <a:lnTo>
                    <a:pt x="0" y="14211"/>
                  </a:lnTo>
                  <a:lnTo>
                    <a:pt x="0" y="14538"/>
                  </a:lnTo>
                  <a:lnTo>
                    <a:pt x="47" y="14679"/>
                  </a:lnTo>
                  <a:lnTo>
                    <a:pt x="140" y="14772"/>
                  </a:lnTo>
                  <a:lnTo>
                    <a:pt x="234" y="14866"/>
                  </a:lnTo>
                  <a:lnTo>
                    <a:pt x="327" y="14912"/>
                  </a:lnTo>
                  <a:lnTo>
                    <a:pt x="701" y="14959"/>
                  </a:lnTo>
                  <a:lnTo>
                    <a:pt x="3880" y="14912"/>
                  </a:lnTo>
                  <a:lnTo>
                    <a:pt x="7105" y="14959"/>
                  </a:lnTo>
                  <a:lnTo>
                    <a:pt x="7432" y="14912"/>
                  </a:lnTo>
                  <a:lnTo>
                    <a:pt x="7573" y="14866"/>
                  </a:lnTo>
                  <a:lnTo>
                    <a:pt x="7666" y="14772"/>
                  </a:lnTo>
                  <a:lnTo>
                    <a:pt x="7760" y="14679"/>
                  </a:lnTo>
                  <a:lnTo>
                    <a:pt x="7806" y="14585"/>
                  </a:lnTo>
                  <a:lnTo>
                    <a:pt x="7853" y="14211"/>
                  </a:lnTo>
                  <a:lnTo>
                    <a:pt x="7806" y="7480"/>
                  </a:lnTo>
                  <a:lnTo>
                    <a:pt x="7853" y="749"/>
                  </a:lnTo>
                  <a:lnTo>
                    <a:pt x="7806" y="375"/>
                  </a:lnTo>
                  <a:lnTo>
                    <a:pt x="7713" y="235"/>
                  </a:lnTo>
                  <a:lnTo>
                    <a:pt x="7666" y="141"/>
                  </a:lnTo>
                  <a:lnTo>
                    <a:pt x="7526" y="94"/>
                  </a:lnTo>
                  <a:lnTo>
                    <a:pt x="7432" y="48"/>
                  </a:lnTo>
                  <a:lnTo>
                    <a:pt x="7059" y="1"/>
                  </a:lnTo>
                  <a:lnTo>
                    <a:pt x="3927" y="48"/>
                  </a:lnTo>
                  <a:lnTo>
                    <a:pt x="795" y="1"/>
                  </a:lnTo>
                  <a:close/>
                </a:path>
              </a:pathLst>
            </a:custGeom>
            <a:solidFill>
              <a:srgbClr val="818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5"/>
            <p:cNvSpPr/>
            <p:nvPr/>
          </p:nvSpPr>
          <p:spPr>
            <a:xfrm>
              <a:off x="3721750" y="3080100"/>
              <a:ext cx="196350" cy="373975"/>
            </a:xfrm>
            <a:custGeom>
              <a:avLst/>
              <a:gdLst/>
              <a:ahLst/>
              <a:cxnLst/>
              <a:rect l="l" t="t" r="r" b="b"/>
              <a:pathLst>
                <a:path w="7854" h="14959" extrusionOk="0">
                  <a:moveTo>
                    <a:pt x="562" y="1"/>
                  </a:moveTo>
                  <a:lnTo>
                    <a:pt x="375" y="48"/>
                  </a:lnTo>
                  <a:lnTo>
                    <a:pt x="281" y="94"/>
                  </a:lnTo>
                  <a:lnTo>
                    <a:pt x="141" y="188"/>
                  </a:lnTo>
                  <a:lnTo>
                    <a:pt x="94" y="328"/>
                  </a:lnTo>
                  <a:lnTo>
                    <a:pt x="48" y="422"/>
                  </a:lnTo>
                  <a:lnTo>
                    <a:pt x="48" y="795"/>
                  </a:lnTo>
                  <a:lnTo>
                    <a:pt x="48" y="2759"/>
                  </a:lnTo>
                  <a:lnTo>
                    <a:pt x="1" y="4769"/>
                  </a:lnTo>
                  <a:lnTo>
                    <a:pt x="48" y="9396"/>
                  </a:lnTo>
                  <a:lnTo>
                    <a:pt x="48" y="14024"/>
                  </a:lnTo>
                  <a:lnTo>
                    <a:pt x="48" y="14445"/>
                  </a:lnTo>
                  <a:lnTo>
                    <a:pt x="141" y="14632"/>
                  </a:lnTo>
                  <a:lnTo>
                    <a:pt x="188" y="14725"/>
                  </a:lnTo>
                  <a:lnTo>
                    <a:pt x="328" y="14819"/>
                  </a:lnTo>
                  <a:lnTo>
                    <a:pt x="468" y="14912"/>
                  </a:lnTo>
                  <a:lnTo>
                    <a:pt x="655" y="14959"/>
                  </a:lnTo>
                  <a:lnTo>
                    <a:pt x="936" y="14959"/>
                  </a:lnTo>
                  <a:lnTo>
                    <a:pt x="4301" y="14912"/>
                  </a:lnTo>
                  <a:lnTo>
                    <a:pt x="7667" y="14912"/>
                  </a:lnTo>
                  <a:lnTo>
                    <a:pt x="7760" y="14772"/>
                  </a:lnTo>
                  <a:lnTo>
                    <a:pt x="7807" y="14632"/>
                  </a:lnTo>
                  <a:lnTo>
                    <a:pt x="7807" y="14305"/>
                  </a:lnTo>
                  <a:lnTo>
                    <a:pt x="7854" y="702"/>
                  </a:lnTo>
                  <a:lnTo>
                    <a:pt x="7807" y="375"/>
                  </a:lnTo>
                  <a:lnTo>
                    <a:pt x="7760" y="235"/>
                  </a:lnTo>
                  <a:lnTo>
                    <a:pt x="7714" y="141"/>
                  </a:lnTo>
                  <a:lnTo>
                    <a:pt x="7620" y="94"/>
                  </a:lnTo>
                  <a:lnTo>
                    <a:pt x="7480" y="48"/>
                  </a:lnTo>
                  <a:lnTo>
                    <a:pt x="7153" y="1"/>
                  </a:lnTo>
                  <a:lnTo>
                    <a:pt x="3974" y="48"/>
                  </a:lnTo>
                  <a:lnTo>
                    <a:pt x="749" y="1"/>
                  </a:lnTo>
                  <a:close/>
                </a:path>
              </a:pathLst>
            </a:custGeom>
            <a:solidFill>
              <a:srgbClr val="818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5"/>
            <p:cNvSpPr/>
            <p:nvPr/>
          </p:nvSpPr>
          <p:spPr>
            <a:xfrm>
              <a:off x="2875675" y="2963250"/>
              <a:ext cx="506050" cy="1482975"/>
            </a:xfrm>
            <a:custGeom>
              <a:avLst/>
              <a:gdLst/>
              <a:ahLst/>
              <a:cxnLst/>
              <a:rect l="l" t="t" r="r" b="b"/>
              <a:pathLst>
                <a:path w="20242" h="59319" extrusionOk="0">
                  <a:moveTo>
                    <a:pt x="2712" y="0"/>
                  </a:moveTo>
                  <a:lnTo>
                    <a:pt x="2431" y="47"/>
                  </a:lnTo>
                  <a:lnTo>
                    <a:pt x="2151" y="94"/>
                  </a:lnTo>
                  <a:lnTo>
                    <a:pt x="1870" y="187"/>
                  </a:lnTo>
                  <a:lnTo>
                    <a:pt x="1590" y="328"/>
                  </a:lnTo>
                  <a:lnTo>
                    <a:pt x="1356" y="515"/>
                  </a:lnTo>
                  <a:lnTo>
                    <a:pt x="1123" y="702"/>
                  </a:lnTo>
                  <a:lnTo>
                    <a:pt x="936" y="982"/>
                  </a:lnTo>
                  <a:lnTo>
                    <a:pt x="842" y="1075"/>
                  </a:lnTo>
                  <a:lnTo>
                    <a:pt x="749" y="1169"/>
                  </a:lnTo>
                  <a:lnTo>
                    <a:pt x="468" y="1262"/>
                  </a:lnTo>
                  <a:lnTo>
                    <a:pt x="234" y="1356"/>
                  </a:lnTo>
                  <a:lnTo>
                    <a:pt x="94" y="1496"/>
                  </a:lnTo>
                  <a:lnTo>
                    <a:pt x="47" y="1683"/>
                  </a:lnTo>
                  <a:lnTo>
                    <a:pt x="1" y="1917"/>
                  </a:lnTo>
                  <a:lnTo>
                    <a:pt x="47" y="3646"/>
                  </a:lnTo>
                  <a:lnTo>
                    <a:pt x="1" y="5376"/>
                  </a:lnTo>
                  <a:lnTo>
                    <a:pt x="47" y="5750"/>
                  </a:lnTo>
                  <a:lnTo>
                    <a:pt x="94" y="6077"/>
                  </a:lnTo>
                  <a:lnTo>
                    <a:pt x="141" y="6404"/>
                  </a:lnTo>
                  <a:lnTo>
                    <a:pt x="94" y="6778"/>
                  </a:lnTo>
                  <a:lnTo>
                    <a:pt x="94" y="7620"/>
                  </a:lnTo>
                  <a:lnTo>
                    <a:pt x="47" y="9349"/>
                  </a:lnTo>
                  <a:lnTo>
                    <a:pt x="94" y="14304"/>
                  </a:lnTo>
                  <a:lnTo>
                    <a:pt x="188" y="21222"/>
                  </a:lnTo>
                  <a:lnTo>
                    <a:pt x="375" y="27065"/>
                  </a:lnTo>
                  <a:lnTo>
                    <a:pt x="421" y="29262"/>
                  </a:lnTo>
                  <a:lnTo>
                    <a:pt x="421" y="31506"/>
                  </a:lnTo>
                  <a:lnTo>
                    <a:pt x="468" y="33750"/>
                  </a:lnTo>
                  <a:lnTo>
                    <a:pt x="515" y="35947"/>
                  </a:lnTo>
                  <a:lnTo>
                    <a:pt x="562" y="38798"/>
                  </a:lnTo>
                  <a:lnTo>
                    <a:pt x="608" y="41603"/>
                  </a:lnTo>
                  <a:lnTo>
                    <a:pt x="608" y="44454"/>
                  </a:lnTo>
                  <a:lnTo>
                    <a:pt x="655" y="47306"/>
                  </a:lnTo>
                  <a:lnTo>
                    <a:pt x="795" y="52868"/>
                  </a:lnTo>
                  <a:lnTo>
                    <a:pt x="842" y="58478"/>
                  </a:lnTo>
                  <a:lnTo>
                    <a:pt x="889" y="58898"/>
                  </a:lnTo>
                  <a:lnTo>
                    <a:pt x="936" y="59038"/>
                  </a:lnTo>
                  <a:lnTo>
                    <a:pt x="1029" y="59132"/>
                  </a:lnTo>
                  <a:lnTo>
                    <a:pt x="1123" y="59225"/>
                  </a:lnTo>
                  <a:lnTo>
                    <a:pt x="1263" y="59272"/>
                  </a:lnTo>
                  <a:lnTo>
                    <a:pt x="1683" y="59319"/>
                  </a:lnTo>
                  <a:lnTo>
                    <a:pt x="10004" y="59272"/>
                  </a:lnTo>
                  <a:lnTo>
                    <a:pt x="18325" y="59319"/>
                  </a:lnTo>
                  <a:lnTo>
                    <a:pt x="18699" y="59272"/>
                  </a:lnTo>
                  <a:lnTo>
                    <a:pt x="18839" y="59225"/>
                  </a:lnTo>
                  <a:lnTo>
                    <a:pt x="18979" y="59132"/>
                  </a:lnTo>
                  <a:lnTo>
                    <a:pt x="19026" y="59038"/>
                  </a:lnTo>
                  <a:lnTo>
                    <a:pt x="19072" y="58898"/>
                  </a:lnTo>
                  <a:lnTo>
                    <a:pt x="19119" y="58524"/>
                  </a:lnTo>
                  <a:lnTo>
                    <a:pt x="19166" y="55065"/>
                  </a:lnTo>
                  <a:lnTo>
                    <a:pt x="19213" y="51606"/>
                  </a:lnTo>
                  <a:lnTo>
                    <a:pt x="19259" y="48708"/>
                  </a:lnTo>
                  <a:lnTo>
                    <a:pt x="19306" y="45810"/>
                  </a:lnTo>
                  <a:lnTo>
                    <a:pt x="19306" y="42912"/>
                  </a:lnTo>
                  <a:lnTo>
                    <a:pt x="19353" y="40014"/>
                  </a:lnTo>
                  <a:lnTo>
                    <a:pt x="19446" y="37069"/>
                  </a:lnTo>
                  <a:lnTo>
                    <a:pt x="19446" y="34124"/>
                  </a:lnTo>
                  <a:lnTo>
                    <a:pt x="19446" y="31179"/>
                  </a:lnTo>
                  <a:lnTo>
                    <a:pt x="19540" y="28234"/>
                  </a:lnTo>
                  <a:lnTo>
                    <a:pt x="19587" y="25429"/>
                  </a:lnTo>
                  <a:lnTo>
                    <a:pt x="19587" y="22625"/>
                  </a:lnTo>
                  <a:lnTo>
                    <a:pt x="19587" y="19773"/>
                  </a:lnTo>
                  <a:lnTo>
                    <a:pt x="19680" y="16969"/>
                  </a:lnTo>
                  <a:lnTo>
                    <a:pt x="19727" y="14070"/>
                  </a:lnTo>
                  <a:lnTo>
                    <a:pt x="19774" y="11126"/>
                  </a:lnTo>
                  <a:lnTo>
                    <a:pt x="19867" y="5282"/>
                  </a:lnTo>
                  <a:lnTo>
                    <a:pt x="19867" y="2104"/>
                  </a:lnTo>
                  <a:lnTo>
                    <a:pt x="19867" y="1870"/>
                  </a:lnTo>
                  <a:lnTo>
                    <a:pt x="19914" y="1590"/>
                  </a:lnTo>
                  <a:lnTo>
                    <a:pt x="20007" y="1356"/>
                  </a:lnTo>
                  <a:lnTo>
                    <a:pt x="20101" y="1262"/>
                  </a:lnTo>
                  <a:lnTo>
                    <a:pt x="20241" y="1169"/>
                  </a:lnTo>
                  <a:lnTo>
                    <a:pt x="19259" y="1169"/>
                  </a:lnTo>
                  <a:lnTo>
                    <a:pt x="18886" y="842"/>
                  </a:lnTo>
                  <a:lnTo>
                    <a:pt x="18699" y="655"/>
                  </a:lnTo>
                  <a:lnTo>
                    <a:pt x="18558" y="421"/>
                  </a:lnTo>
                  <a:lnTo>
                    <a:pt x="18418" y="234"/>
                  </a:lnTo>
                  <a:lnTo>
                    <a:pt x="18231" y="94"/>
                  </a:lnTo>
                  <a:lnTo>
                    <a:pt x="17997" y="0"/>
                  </a:lnTo>
                  <a:close/>
                </a:path>
              </a:pathLst>
            </a:custGeom>
            <a:solidFill>
              <a:srgbClr val="B9B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5"/>
            <p:cNvSpPr/>
            <p:nvPr/>
          </p:nvSpPr>
          <p:spPr>
            <a:xfrm>
              <a:off x="3031100" y="3088300"/>
              <a:ext cx="195200" cy="373975"/>
            </a:xfrm>
            <a:custGeom>
              <a:avLst/>
              <a:gdLst/>
              <a:ahLst/>
              <a:cxnLst/>
              <a:rect l="l" t="t" r="r" b="b"/>
              <a:pathLst>
                <a:path w="7808" h="14959" extrusionOk="0">
                  <a:moveTo>
                    <a:pt x="749" y="0"/>
                  </a:moveTo>
                  <a:lnTo>
                    <a:pt x="515" y="47"/>
                  </a:lnTo>
                  <a:lnTo>
                    <a:pt x="375" y="47"/>
                  </a:lnTo>
                  <a:lnTo>
                    <a:pt x="234" y="140"/>
                  </a:lnTo>
                  <a:lnTo>
                    <a:pt x="141" y="187"/>
                  </a:lnTo>
                  <a:lnTo>
                    <a:pt x="47" y="327"/>
                  </a:lnTo>
                  <a:lnTo>
                    <a:pt x="1" y="467"/>
                  </a:lnTo>
                  <a:lnTo>
                    <a:pt x="1" y="795"/>
                  </a:lnTo>
                  <a:lnTo>
                    <a:pt x="1" y="2805"/>
                  </a:lnTo>
                  <a:lnTo>
                    <a:pt x="1" y="4768"/>
                  </a:lnTo>
                  <a:lnTo>
                    <a:pt x="1" y="9396"/>
                  </a:lnTo>
                  <a:lnTo>
                    <a:pt x="1" y="14023"/>
                  </a:lnTo>
                  <a:lnTo>
                    <a:pt x="47" y="14444"/>
                  </a:lnTo>
                  <a:lnTo>
                    <a:pt x="94" y="14631"/>
                  </a:lnTo>
                  <a:lnTo>
                    <a:pt x="188" y="14771"/>
                  </a:lnTo>
                  <a:lnTo>
                    <a:pt x="281" y="14865"/>
                  </a:lnTo>
                  <a:lnTo>
                    <a:pt x="421" y="14911"/>
                  </a:lnTo>
                  <a:lnTo>
                    <a:pt x="655" y="14958"/>
                  </a:lnTo>
                  <a:lnTo>
                    <a:pt x="889" y="14958"/>
                  </a:lnTo>
                  <a:lnTo>
                    <a:pt x="4254" y="14911"/>
                  </a:lnTo>
                  <a:lnTo>
                    <a:pt x="7667" y="14958"/>
                  </a:lnTo>
                  <a:lnTo>
                    <a:pt x="7714" y="14771"/>
                  </a:lnTo>
                  <a:lnTo>
                    <a:pt x="7760" y="14631"/>
                  </a:lnTo>
                  <a:lnTo>
                    <a:pt x="7807" y="14304"/>
                  </a:lnTo>
                  <a:lnTo>
                    <a:pt x="7807" y="701"/>
                  </a:lnTo>
                  <a:lnTo>
                    <a:pt x="7760" y="374"/>
                  </a:lnTo>
                  <a:lnTo>
                    <a:pt x="7714" y="234"/>
                  </a:lnTo>
                  <a:lnTo>
                    <a:pt x="7667" y="140"/>
                  </a:lnTo>
                  <a:lnTo>
                    <a:pt x="7573" y="94"/>
                  </a:lnTo>
                  <a:lnTo>
                    <a:pt x="7433" y="47"/>
                  </a:lnTo>
                  <a:lnTo>
                    <a:pt x="3927" y="47"/>
                  </a:lnTo>
                  <a:lnTo>
                    <a:pt x="749" y="0"/>
                  </a:lnTo>
                  <a:close/>
                </a:path>
              </a:pathLst>
            </a:custGeom>
            <a:solidFill>
              <a:srgbClr val="818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5"/>
            <p:cNvSpPr/>
            <p:nvPr/>
          </p:nvSpPr>
          <p:spPr>
            <a:xfrm>
              <a:off x="3041625" y="3803475"/>
              <a:ext cx="174150" cy="479150"/>
            </a:xfrm>
            <a:custGeom>
              <a:avLst/>
              <a:gdLst/>
              <a:ahLst/>
              <a:cxnLst/>
              <a:rect l="l" t="t" r="r" b="b"/>
              <a:pathLst>
                <a:path w="6966" h="19166" extrusionOk="0">
                  <a:moveTo>
                    <a:pt x="702" y="1"/>
                  </a:moveTo>
                  <a:lnTo>
                    <a:pt x="374" y="47"/>
                  </a:lnTo>
                  <a:lnTo>
                    <a:pt x="234" y="94"/>
                  </a:lnTo>
                  <a:lnTo>
                    <a:pt x="141" y="141"/>
                  </a:lnTo>
                  <a:lnTo>
                    <a:pt x="94" y="234"/>
                  </a:lnTo>
                  <a:lnTo>
                    <a:pt x="47" y="375"/>
                  </a:lnTo>
                  <a:lnTo>
                    <a:pt x="0" y="702"/>
                  </a:lnTo>
                  <a:lnTo>
                    <a:pt x="0" y="18418"/>
                  </a:lnTo>
                  <a:lnTo>
                    <a:pt x="47" y="18792"/>
                  </a:lnTo>
                  <a:lnTo>
                    <a:pt x="94" y="18885"/>
                  </a:lnTo>
                  <a:lnTo>
                    <a:pt x="187" y="19026"/>
                  </a:lnTo>
                  <a:lnTo>
                    <a:pt x="281" y="19072"/>
                  </a:lnTo>
                  <a:lnTo>
                    <a:pt x="421" y="19119"/>
                  </a:lnTo>
                  <a:lnTo>
                    <a:pt x="795" y="19166"/>
                  </a:lnTo>
                  <a:lnTo>
                    <a:pt x="3366" y="19119"/>
                  </a:lnTo>
                  <a:lnTo>
                    <a:pt x="5984" y="19166"/>
                  </a:lnTo>
                  <a:lnTo>
                    <a:pt x="6264" y="19166"/>
                  </a:lnTo>
                  <a:lnTo>
                    <a:pt x="6451" y="19119"/>
                  </a:lnTo>
                  <a:lnTo>
                    <a:pt x="6638" y="19072"/>
                  </a:lnTo>
                  <a:lnTo>
                    <a:pt x="6778" y="18979"/>
                  </a:lnTo>
                  <a:lnTo>
                    <a:pt x="6872" y="18839"/>
                  </a:lnTo>
                  <a:lnTo>
                    <a:pt x="6919" y="18698"/>
                  </a:lnTo>
                  <a:lnTo>
                    <a:pt x="6965" y="18465"/>
                  </a:lnTo>
                  <a:lnTo>
                    <a:pt x="6965" y="18231"/>
                  </a:lnTo>
                  <a:lnTo>
                    <a:pt x="6965" y="13930"/>
                  </a:lnTo>
                  <a:lnTo>
                    <a:pt x="6965" y="9583"/>
                  </a:lnTo>
                  <a:lnTo>
                    <a:pt x="6965" y="748"/>
                  </a:lnTo>
                  <a:lnTo>
                    <a:pt x="6919" y="421"/>
                  </a:lnTo>
                  <a:lnTo>
                    <a:pt x="6872" y="281"/>
                  </a:lnTo>
                  <a:lnTo>
                    <a:pt x="6825" y="188"/>
                  </a:lnTo>
                  <a:lnTo>
                    <a:pt x="6732" y="94"/>
                  </a:lnTo>
                  <a:lnTo>
                    <a:pt x="6591" y="47"/>
                  </a:lnTo>
                  <a:lnTo>
                    <a:pt x="6217" y="1"/>
                  </a:lnTo>
                  <a:lnTo>
                    <a:pt x="3460" y="47"/>
                  </a:lnTo>
                  <a:lnTo>
                    <a:pt x="702" y="1"/>
                  </a:lnTo>
                  <a:close/>
                </a:path>
              </a:pathLst>
            </a:custGeom>
            <a:solidFill>
              <a:srgbClr val="818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5"/>
            <p:cNvSpPr/>
            <p:nvPr/>
          </p:nvSpPr>
          <p:spPr>
            <a:xfrm>
              <a:off x="4293200" y="2965575"/>
              <a:ext cx="504875" cy="1483000"/>
            </a:xfrm>
            <a:custGeom>
              <a:avLst/>
              <a:gdLst/>
              <a:ahLst/>
              <a:cxnLst/>
              <a:rect l="l" t="t" r="r" b="b"/>
              <a:pathLst>
                <a:path w="20195" h="59320" extrusionOk="0">
                  <a:moveTo>
                    <a:pt x="2712" y="1"/>
                  </a:moveTo>
                  <a:lnTo>
                    <a:pt x="2385" y="48"/>
                  </a:lnTo>
                  <a:lnTo>
                    <a:pt x="2104" y="94"/>
                  </a:lnTo>
                  <a:lnTo>
                    <a:pt x="1824" y="188"/>
                  </a:lnTo>
                  <a:lnTo>
                    <a:pt x="1590" y="328"/>
                  </a:lnTo>
                  <a:lnTo>
                    <a:pt x="1357" y="468"/>
                  </a:lnTo>
                  <a:lnTo>
                    <a:pt x="1123" y="702"/>
                  </a:lnTo>
                  <a:lnTo>
                    <a:pt x="936" y="982"/>
                  </a:lnTo>
                  <a:lnTo>
                    <a:pt x="842" y="1076"/>
                  </a:lnTo>
                  <a:lnTo>
                    <a:pt x="702" y="1169"/>
                  </a:lnTo>
                  <a:lnTo>
                    <a:pt x="422" y="1263"/>
                  </a:lnTo>
                  <a:lnTo>
                    <a:pt x="188" y="1356"/>
                  </a:lnTo>
                  <a:lnTo>
                    <a:pt x="48" y="1497"/>
                  </a:lnTo>
                  <a:lnTo>
                    <a:pt x="1" y="1684"/>
                  </a:lnTo>
                  <a:lnTo>
                    <a:pt x="1" y="1917"/>
                  </a:lnTo>
                  <a:lnTo>
                    <a:pt x="1" y="3647"/>
                  </a:lnTo>
                  <a:lnTo>
                    <a:pt x="1" y="5376"/>
                  </a:lnTo>
                  <a:lnTo>
                    <a:pt x="1" y="5750"/>
                  </a:lnTo>
                  <a:lnTo>
                    <a:pt x="48" y="6078"/>
                  </a:lnTo>
                  <a:lnTo>
                    <a:pt x="94" y="6405"/>
                  </a:lnTo>
                  <a:lnTo>
                    <a:pt x="94" y="6779"/>
                  </a:lnTo>
                  <a:lnTo>
                    <a:pt x="48" y="7620"/>
                  </a:lnTo>
                  <a:lnTo>
                    <a:pt x="48" y="9350"/>
                  </a:lnTo>
                  <a:lnTo>
                    <a:pt x="94" y="14305"/>
                  </a:lnTo>
                  <a:lnTo>
                    <a:pt x="188" y="21223"/>
                  </a:lnTo>
                  <a:lnTo>
                    <a:pt x="328" y="27019"/>
                  </a:lnTo>
                  <a:lnTo>
                    <a:pt x="375" y="29263"/>
                  </a:lnTo>
                  <a:lnTo>
                    <a:pt x="375" y="31507"/>
                  </a:lnTo>
                  <a:lnTo>
                    <a:pt x="422" y="33704"/>
                  </a:lnTo>
                  <a:lnTo>
                    <a:pt x="468" y="35947"/>
                  </a:lnTo>
                  <a:lnTo>
                    <a:pt x="515" y="38799"/>
                  </a:lnTo>
                  <a:lnTo>
                    <a:pt x="562" y="41603"/>
                  </a:lnTo>
                  <a:lnTo>
                    <a:pt x="562" y="44455"/>
                  </a:lnTo>
                  <a:lnTo>
                    <a:pt x="655" y="47306"/>
                  </a:lnTo>
                  <a:lnTo>
                    <a:pt x="749" y="52869"/>
                  </a:lnTo>
                  <a:lnTo>
                    <a:pt x="796" y="58478"/>
                  </a:lnTo>
                  <a:lnTo>
                    <a:pt x="842" y="58899"/>
                  </a:lnTo>
                  <a:lnTo>
                    <a:pt x="889" y="59039"/>
                  </a:lnTo>
                  <a:lnTo>
                    <a:pt x="983" y="59132"/>
                  </a:lnTo>
                  <a:lnTo>
                    <a:pt x="1123" y="59226"/>
                  </a:lnTo>
                  <a:lnTo>
                    <a:pt x="1263" y="59273"/>
                  </a:lnTo>
                  <a:lnTo>
                    <a:pt x="1637" y="59319"/>
                  </a:lnTo>
                  <a:lnTo>
                    <a:pt x="9958" y="59273"/>
                  </a:lnTo>
                  <a:lnTo>
                    <a:pt x="18278" y="59319"/>
                  </a:lnTo>
                  <a:lnTo>
                    <a:pt x="18699" y="59273"/>
                  </a:lnTo>
                  <a:lnTo>
                    <a:pt x="18839" y="59226"/>
                  </a:lnTo>
                  <a:lnTo>
                    <a:pt x="18932" y="59132"/>
                  </a:lnTo>
                  <a:lnTo>
                    <a:pt x="19026" y="58992"/>
                  </a:lnTo>
                  <a:lnTo>
                    <a:pt x="19073" y="58852"/>
                  </a:lnTo>
                  <a:lnTo>
                    <a:pt x="19119" y="58478"/>
                  </a:lnTo>
                  <a:lnTo>
                    <a:pt x="19119" y="55019"/>
                  </a:lnTo>
                  <a:lnTo>
                    <a:pt x="19166" y="51560"/>
                  </a:lnTo>
                  <a:lnTo>
                    <a:pt x="19260" y="48708"/>
                  </a:lnTo>
                  <a:lnTo>
                    <a:pt x="19260" y="45810"/>
                  </a:lnTo>
                  <a:lnTo>
                    <a:pt x="19260" y="42912"/>
                  </a:lnTo>
                  <a:lnTo>
                    <a:pt x="19353" y="40014"/>
                  </a:lnTo>
                  <a:lnTo>
                    <a:pt x="19400" y="37069"/>
                  </a:lnTo>
                  <a:lnTo>
                    <a:pt x="19400" y="34124"/>
                  </a:lnTo>
                  <a:lnTo>
                    <a:pt x="19447" y="31179"/>
                  </a:lnTo>
                  <a:lnTo>
                    <a:pt x="19493" y="28234"/>
                  </a:lnTo>
                  <a:lnTo>
                    <a:pt x="19540" y="25430"/>
                  </a:lnTo>
                  <a:lnTo>
                    <a:pt x="19587" y="22625"/>
                  </a:lnTo>
                  <a:lnTo>
                    <a:pt x="19587" y="19774"/>
                  </a:lnTo>
                  <a:lnTo>
                    <a:pt x="19634" y="16969"/>
                  </a:lnTo>
                  <a:lnTo>
                    <a:pt x="19727" y="14024"/>
                  </a:lnTo>
                  <a:lnTo>
                    <a:pt x="19774" y="11126"/>
                  </a:lnTo>
                  <a:lnTo>
                    <a:pt x="19821" y="5283"/>
                  </a:lnTo>
                  <a:lnTo>
                    <a:pt x="19867" y="2104"/>
                  </a:lnTo>
                  <a:lnTo>
                    <a:pt x="19867" y="1824"/>
                  </a:lnTo>
                  <a:lnTo>
                    <a:pt x="19867" y="1590"/>
                  </a:lnTo>
                  <a:lnTo>
                    <a:pt x="19961" y="1356"/>
                  </a:lnTo>
                  <a:lnTo>
                    <a:pt x="20054" y="1263"/>
                  </a:lnTo>
                  <a:lnTo>
                    <a:pt x="20195" y="1169"/>
                  </a:lnTo>
                  <a:lnTo>
                    <a:pt x="19260" y="1169"/>
                  </a:lnTo>
                  <a:lnTo>
                    <a:pt x="18839" y="842"/>
                  </a:lnTo>
                  <a:lnTo>
                    <a:pt x="18699" y="655"/>
                  </a:lnTo>
                  <a:lnTo>
                    <a:pt x="18559" y="422"/>
                  </a:lnTo>
                  <a:lnTo>
                    <a:pt x="18372" y="188"/>
                  </a:lnTo>
                  <a:lnTo>
                    <a:pt x="18185" y="94"/>
                  </a:lnTo>
                  <a:lnTo>
                    <a:pt x="17951" y="1"/>
                  </a:lnTo>
                  <a:close/>
                </a:path>
              </a:pathLst>
            </a:custGeom>
            <a:solidFill>
              <a:srgbClr val="B9B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5"/>
            <p:cNvSpPr/>
            <p:nvPr/>
          </p:nvSpPr>
          <p:spPr>
            <a:xfrm>
              <a:off x="4447475" y="3090625"/>
              <a:ext cx="196350" cy="373975"/>
            </a:xfrm>
            <a:custGeom>
              <a:avLst/>
              <a:gdLst/>
              <a:ahLst/>
              <a:cxnLst/>
              <a:rect l="l" t="t" r="r" b="b"/>
              <a:pathLst>
                <a:path w="7854" h="14959" extrusionOk="0">
                  <a:moveTo>
                    <a:pt x="514" y="1"/>
                  </a:moveTo>
                  <a:lnTo>
                    <a:pt x="374" y="47"/>
                  </a:lnTo>
                  <a:lnTo>
                    <a:pt x="234" y="94"/>
                  </a:lnTo>
                  <a:lnTo>
                    <a:pt x="140" y="187"/>
                  </a:lnTo>
                  <a:lnTo>
                    <a:pt x="94" y="281"/>
                  </a:lnTo>
                  <a:lnTo>
                    <a:pt x="47" y="421"/>
                  </a:lnTo>
                  <a:lnTo>
                    <a:pt x="0" y="795"/>
                  </a:lnTo>
                  <a:lnTo>
                    <a:pt x="0" y="2758"/>
                  </a:lnTo>
                  <a:lnTo>
                    <a:pt x="0" y="4768"/>
                  </a:lnTo>
                  <a:lnTo>
                    <a:pt x="0" y="9396"/>
                  </a:lnTo>
                  <a:lnTo>
                    <a:pt x="0" y="14024"/>
                  </a:lnTo>
                  <a:lnTo>
                    <a:pt x="47" y="14445"/>
                  </a:lnTo>
                  <a:lnTo>
                    <a:pt x="94" y="14631"/>
                  </a:lnTo>
                  <a:lnTo>
                    <a:pt x="187" y="14725"/>
                  </a:lnTo>
                  <a:lnTo>
                    <a:pt x="281" y="14818"/>
                  </a:lnTo>
                  <a:lnTo>
                    <a:pt x="468" y="14912"/>
                  </a:lnTo>
                  <a:lnTo>
                    <a:pt x="655" y="14912"/>
                  </a:lnTo>
                  <a:lnTo>
                    <a:pt x="888" y="14959"/>
                  </a:lnTo>
                  <a:lnTo>
                    <a:pt x="4301" y="14912"/>
                  </a:lnTo>
                  <a:lnTo>
                    <a:pt x="7666" y="14912"/>
                  </a:lnTo>
                  <a:lnTo>
                    <a:pt x="7760" y="14772"/>
                  </a:lnTo>
                  <a:lnTo>
                    <a:pt x="7807" y="14631"/>
                  </a:lnTo>
                  <a:lnTo>
                    <a:pt x="7807" y="14304"/>
                  </a:lnTo>
                  <a:lnTo>
                    <a:pt x="7853" y="702"/>
                  </a:lnTo>
                  <a:lnTo>
                    <a:pt x="7807" y="374"/>
                  </a:lnTo>
                  <a:lnTo>
                    <a:pt x="7760" y="234"/>
                  </a:lnTo>
                  <a:lnTo>
                    <a:pt x="7666" y="141"/>
                  </a:lnTo>
                  <a:lnTo>
                    <a:pt x="7573" y="94"/>
                  </a:lnTo>
                  <a:lnTo>
                    <a:pt x="7479" y="47"/>
                  </a:lnTo>
                  <a:lnTo>
                    <a:pt x="7152" y="1"/>
                  </a:lnTo>
                  <a:lnTo>
                    <a:pt x="3927" y="47"/>
                  </a:lnTo>
                  <a:lnTo>
                    <a:pt x="748" y="1"/>
                  </a:lnTo>
                  <a:close/>
                </a:path>
              </a:pathLst>
            </a:custGeom>
            <a:solidFill>
              <a:srgbClr val="818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5"/>
            <p:cNvSpPr/>
            <p:nvPr/>
          </p:nvSpPr>
          <p:spPr>
            <a:xfrm>
              <a:off x="4457975" y="3805825"/>
              <a:ext cx="174150" cy="479150"/>
            </a:xfrm>
            <a:custGeom>
              <a:avLst/>
              <a:gdLst/>
              <a:ahLst/>
              <a:cxnLst/>
              <a:rect l="l" t="t" r="r" b="b"/>
              <a:pathLst>
                <a:path w="6966" h="19166" extrusionOk="0">
                  <a:moveTo>
                    <a:pt x="702" y="0"/>
                  </a:moveTo>
                  <a:lnTo>
                    <a:pt x="375" y="47"/>
                  </a:lnTo>
                  <a:lnTo>
                    <a:pt x="235" y="94"/>
                  </a:lnTo>
                  <a:lnTo>
                    <a:pt x="141" y="140"/>
                  </a:lnTo>
                  <a:lnTo>
                    <a:pt x="94" y="234"/>
                  </a:lnTo>
                  <a:lnTo>
                    <a:pt x="48" y="374"/>
                  </a:lnTo>
                  <a:lnTo>
                    <a:pt x="1" y="701"/>
                  </a:lnTo>
                  <a:lnTo>
                    <a:pt x="1" y="18371"/>
                  </a:lnTo>
                  <a:lnTo>
                    <a:pt x="48" y="18745"/>
                  </a:lnTo>
                  <a:lnTo>
                    <a:pt x="94" y="18885"/>
                  </a:lnTo>
                  <a:lnTo>
                    <a:pt x="188" y="18978"/>
                  </a:lnTo>
                  <a:lnTo>
                    <a:pt x="281" y="19072"/>
                  </a:lnTo>
                  <a:lnTo>
                    <a:pt x="422" y="19118"/>
                  </a:lnTo>
                  <a:lnTo>
                    <a:pt x="3413" y="19118"/>
                  </a:lnTo>
                  <a:lnTo>
                    <a:pt x="6031" y="19165"/>
                  </a:lnTo>
                  <a:lnTo>
                    <a:pt x="6265" y="19165"/>
                  </a:lnTo>
                  <a:lnTo>
                    <a:pt x="6498" y="19118"/>
                  </a:lnTo>
                  <a:lnTo>
                    <a:pt x="6639" y="19072"/>
                  </a:lnTo>
                  <a:lnTo>
                    <a:pt x="6779" y="18978"/>
                  </a:lnTo>
                  <a:lnTo>
                    <a:pt x="6872" y="18838"/>
                  </a:lnTo>
                  <a:lnTo>
                    <a:pt x="6919" y="18698"/>
                  </a:lnTo>
                  <a:lnTo>
                    <a:pt x="6966" y="18464"/>
                  </a:lnTo>
                  <a:lnTo>
                    <a:pt x="6966" y="18230"/>
                  </a:lnTo>
                  <a:lnTo>
                    <a:pt x="6966" y="13883"/>
                  </a:lnTo>
                  <a:lnTo>
                    <a:pt x="6966" y="9583"/>
                  </a:lnTo>
                  <a:lnTo>
                    <a:pt x="6966" y="748"/>
                  </a:lnTo>
                  <a:lnTo>
                    <a:pt x="6966" y="421"/>
                  </a:lnTo>
                  <a:lnTo>
                    <a:pt x="6919" y="281"/>
                  </a:lnTo>
                  <a:lnTo>
                    <a:pt x="6826" y="140"/>
                  </a:lnTo>
                  <a:lnTo>
                    <a:pt x="6732" y="94"/>
                  </a:lnTo>
                  <a:lnTo>
                    <a:pt x="6639" y="47"/>
                  </a:lnTo>
                  <a:lnTo>
                    <a:pt x="6265" y="0"/>
                  </a:lnTo>
                  <a:close/>
                </a:path>
              </a:pathLst>
            </a:custGeom>
            <a:solidFill>
              <a:srgbClr val="818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5"/>
            <p:cNvSpPr/>
            <p:nvPr/>
          </p:nvSpPr>
          <p:spPr>
            <a:xfrm>
              <a:off x="2273850" y="3081275"/>
              <a:ext cx="196350" cy="373975"/>
            </a:xfrm>
            <a:custGeom>
              <a:avLst/>
              <a:gdLst/>
              <a:ahLst/>
              <a:cxnLst/>
              <a:rect l="l" t="t" r="r" b="b"/>
              <a:pathLst>
                <a:path w="7854" h="14959" extrusionOk="0">
                  <a:moveTo>
                    <a:pt x="795" y="1"/>
                  </a:moveTo>
                  <a:lnTo>
                    <a:pt x="421" y="47"/>
                  </a:lnTo>
                  <a:lnTo>
                    <a:pt x="281" y="94"/>
                  </a:lnTo>
                  <a:lnTo>
                    <a:pt x="187" y="141"/>
                  </a:lnTo>
                  <a:lnTo>
                    <a:pt x="94" y="234"/>
                  </a:lnTo>
                  <a:lnTo>
                    <a:pt x="47" y="375"/>
                  </a:lnTo>
                  <a:lnTo>
                    <a:pt x="0" y="748"/>
                  </a:lnTo>
                  <a:lnTo>
                    <a:pt x="0" y="7480"/>
                  </a:lnTo>
                  <a:lnTo>
                    <a:pt x="0" y="14211"/>
                  </a:lnTo>
                  <a:lnTo>
                    <a:pt x="47" y="14585"/>
                  </a:lnTo>
                  <a:lnTo>
                    <a:pt x="94" y="14678"/>
                  </a:lnTo>
                  <a:lnTo>
                    <a:pt x="140" y="14819"/>
                  </a:lnTo>
                  <a:lnTo>
                    <a:pt x="234" y="14865"/>
                  </a:lnTo>
                  <a:lnTo>
                    <a:pt x="374" y="14912"/>
                  </a:lnTo>
                  <a:lnTo>
                    <a:pt x="701" y="14959"/>
                  </a:lnTo>
                  <a:lnTo>
                    <a:pt x="3880" y="14912"/>
                  </a:lnTo>
                  <a:lnTo>
                    <a:pt x="7059" y="14959"/>
                  </a:lnTo>
                  <a:lnTo>
                    <a:pt x="7292" y="14959"/>
                  </a:lnTo>
                  <a:lnTo>
                    <a:pt x="7433" y="14912"/>
                  </a:lnTo>
                  <a:lnTo>
                    <a:pt x="7573" y="14865"/>
                  </a:lnTo>
                  <a:lnTo>
                    <a:pt x="7666" y="14772"/>
                  </a:lnTo>
                  <a:lnTo>
                    <a:pt x="7760" y="14678"/>
                  </a:lnTo>
                  <a:lnTo>
                    <a:pt x="7807" y="14538"/>
                  </a:lnTo>
                  <a:lnTo>
                    <a:pt x="7853" y="14164"/>
                  </a:lnTo>
                  <a:lnTo>
                    <a:pt x="7807" y="10845"/>
                  </a:lnTo>
                  <a:lnTo>
                    <a:pt x="7807" y="7526"/>
                  </a:lnTo>
                  <a:lnTo>
                    <a:pt x="7807" y="4161"/>
                  </a:lnTo>
                  <a:lnTo>
                    <a:pt x="7853" y="795"/>
                  </a:lnTo>
                  <a:lnTo>
                    <a:pt x="7807" y="421"/>
                  </a:lnTo>
                  <a:lnTo>
                    <a:pt x="7760" y="281"/>
                  </a:lnTo>
                  <a:lnTo>
                    <a:pt x="7666" y="188"/>
                  </a:lnTo>
                  <a:lnTo>
                    <a:pt x="7573" y="94"/>
                  </a:lnTo>
                  <a:lnTo>
                    <a:pt x="7433" y="47"/>
                  </a:lnTo>
                  <a:lnTo>
                    <a:pt x="7059" y="1"/>
                  </a:lnTo>
                  <a:lnTo>
                    <a:pt x="3927" y="47"/>
                  </a:lnTo>
                  <a:lnTo>
                    <a:pt x="795" y="1"/>
                  </a:lnTo>
                  <a:close/>
                </a:path>
              </a:pathLst>
            </a:custGeom>
            <a:solidFill>
              <a:srgbClr val="818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5"/>
            <p:cNvSpPr/>
            <p:nvPr/>
          </p:nvSpPr>
          <p:spPr>
            <a:xfrm>
              <a:off x="690375" y="3766075"/>
              <a:ext cx="174150" cy="479150"/>
            </a:xfrm>
            <a:custGeom>
              <a:avLst/>
              <a:gdLst/>
              <a:ahLst/>
              <a:cxnLst/>
              <a:rect l="l" t="t" r="r" b="b"/>
              <a:pathLst>
                <a:path w="6966" h="19166" extrusionOk="0">
                  <a:moveTo>
                    <a:pt x="748" y="1"/>
                  </a:moveTo>
                  <a:lnTo>
                    <a:pt x="421" y="47"/>
                  </a:lnTo>
                  <a:lnTo>
                    <a:pt x="281" y="94"/>
                  </a:lnTo>
                  <a:lnTo>
                    <a:pt x="187" y="141"/>
                  </a:lnTo>
                  <a:lnTo>
                    <a:pt x="94" y="234"/>
                  </a:lnTo>
                  <a:lnTo>
                    <a:pt x="47" y="375"/>
                  </a:lnTo>
                  <a:lnTo>
                    <a:pt x="0" y="749"/>
                  </a:lnTo>
                  <a:lnTo>
                    <a:pt x="47" y="5143"/>
                  </a:lnTo>
                  <a:lnTo>
                    <a:pt x="47" y="9490"/>
                  </a:lnTo>
                  <a:lnTo>
                    <a:pt x="0" y="18418"/>
                  </a:lnTo>
                  <a:lnTo>
                    <a:pt x="47" y="18745"/>
                  </a:lnTo>
                  <a:lnTo>
                    <a:pt x="94" y="18885"/>
                  </a:lnTo>
                  <a:lnTo>
                    <a:pt x="187" y="18979"/>
                  </a:lnTo>
                  <a:lnTo>
                    <a:pt x="281" y="19072"/>
                  </a:lnTo>
                  <a:lnTo>
                    <a:pt x="374" y="19119"/>
                  </a:lnTo>
                  <a:lnTo>
                    <a:pt x="748" y="19166"/>
                  </a:lnTo>
                  <a:lnTo>
                    <a:pt x="3506" y="19119"/>
                  </a:lnTo>
                  <a:lnTo>
                    <a:pt x="6264" y="19166"/>
                  </a:lnTo>
                  <a:lnTo>
                    <a:pt x="6591" y="19119"/>
                  </a:lnTo>
                  <a:lnTo>
                    <a:pt x="6731" y="19072"/>
                  </a:lnTo>
                  <a:lnTo>
                    <a:pt x="6825" y="18979"/>
                  </a:lnTo>
                  <a:lnTo>
                    <a:pt x="6872" y="18885"/>
                  </a:lnTo>
                  <a:lnTo>
                    <a:pt x="6918" y="18792"/>
                  </a:lnTo>
                  <a:lnTo>
                    <a:pt x="6965" y="18418"/>
                  </a:lnTo>
                  <a:lnTo>
                    <a:pt x="6965" y="655"/>
                  </a:lnTo>
                  <a:lnTo>
                    <a:pt x="6918" y="375"/>
                  </a:lnTo>
                  <a:lnTo>
                    <a:pt x="6872" y="234"/>
                  </a:lnTo>
                  <a:lnTo>
                    <a:pt x="6825" y="141"/>
                  </a:lnTo>
                  <a:lnTo>
                    <a:pt x="6731" y="94"/>
                  </a:lnTo>
                  <a:lnTo>
                    <a:pt x="6638" y="47"/>
                  </a:lnTo>
                  <a:lnTo>
                    <a:pt x="6311" y="1"/>
                  </a:lnTo>
                  <a:close/>
                </a:path>
              </a:pathLst>
            </a:custGeom>
            <a:solidFill>
              <a:srgbClr val="818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5"/>
            <p:cNvSpPr/>
            <p:nvPr/>
          </p:nvSpPr>
          <p:spPr>
            <a:xfrm>
              <a:off x="1237275" y="3766075"/>
              <a:ext cx="174150" cy="479150"/>
            </a:xfrm>
            <a:custGeom>
              <a:avLst/>
              <a:gdLst/>
              <a:ahLst/>
              <a:cxnLst/>
              <a:rect l="l" t="t" r="r" b="b"/>
              <a:pathLst>
                <a:path w="6966" h="19166" extrusionOk="0">
                  <a:moveTo>
                    <a:pt x="375" y="1"/>
                  </a:moveTo>
                  <a:lnTo>
                    <a:pt x="234" y="47"/>
                  </a:lnTo>
                  <a:lnTo>
                    <a:pt x="141" y="141"/>
                  </a:lnTo>
                  <a:lnTo>
                    <a:pt x="94" y="234"/>
                  </a:lnTo>
                  <a:lnTo>
                    <a:pt x="47" y="375"/>
                  </a:lnTo>
                  <a:lnTo>
                    <a:pt x="1" y="749"/>
                  </a:lnTo>
                  <a:lnTo>
                    <a:pt x="1" y="18325"/>
                  </a:lnTo>
                  <a:lnTo>
                    <a:pt x="47" y="18698"/>
                  </a:lnTo>
                  <a:lnTo>
                    <a:pt x="94" y="18839"/>
                  </a:lnTo>
                  <a:lnTo>
                    <a:pt x="141" y="18979"/>
                  </a:lnTo>
                  <a:lnTo>
                    <a:pt x="234" y="19072"/>
                  </a:lnTo>
                  <a:lnTo>
                    <a:pt x="375" y="19119"/>
                  </a:lnTo>
                  <a:lnTo>
                    <a:pt x="562" y="19166"/>
                  </a:lnTo>
                  <a:lnTo>
                    <a:pt x="795" y="19166"/>
                  </a:lnTo>
                  <a:lnTo>
                    <a:pt x="3460" y="19119"/>
                  </a:lnTo>
                  <a:lnTo>
                    <a:pt x="6171" y="19166"/>
                  </a:lnTo>
                  <a:lnTo>
                    <a:pt x="6545" y="19119"/>
                  </a:lnTo>
                  <a:lnTo>
                    <a:pt x="6685" y="19072"/>
                  </a:lnTo>
                  <a:lnTo>
                    <a:pt x="6779" y="18979"/>
                  </a:lnTo>
                  <a:lnTo>
                    <a:pt x="6872" y="18885"/>
                  </a:lnTo>
                  <a:lnTo>
                    <a:pt x="6919" y="18745"/>
                  </a:lnTo>
                  <a:lnTo>
                    <a:pt x="6966" y="18371"/>
                  </a:lnTo>
                  <a:lnTo>
                    <a:pt x="6919" y="13977"/>
                  </a:lnTo>
                  <a:lnTo>
                    <a:pt x="6919" y="9583"/>
                  </a:lnTo>
                  <a:lnTo>
                    <a:pt x="6966" y="749"/>
                  </a:lnTo>
                  <a:lnTo>
                    <a:pt x="6919" y="421"/>
                  </a:lnTo>
                  <a:lnTo>
                    <a:pt x="6872" y="281"/>
                  </a:lnTo>
                  <a:lnTo>
                    <a:pt x="6779" y="141"/>
                  </a:lnTo>
                  <a:lnTo>
                    <a:pt x="6685" y="94"/>
                  </a:lnTo>
                  <a:lnTo>
                    <a:pt x="6545" y="47"/>
                  </a:lnTo>
                  <a:lnTo>
                    <a:pt x="6218" y="1"/>
                  </a:lnTo>
                  <a:close/>
                </a:path>
              </a:pathLst>
            </a:custGeom>
            <a:solidFill>
              <a:srgbClr val="818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5"/>
            <p:cNvSpPr/>
            <p:nvPr/>
          </p:nvSpPr>
          <p:spPr>
            <a:xfrm>
              <a:off x="5188375" y="3085950"/>
              <a:ext cx="195175" cy="372800"/>
            </a:xfrm>
            <a:custGeom>
              <a:avLst/>
              <a:gdLst/>
              <a:ahLst/>
              <a:cxnLst/>
              <a:rect l="l" t="t" r="r" b="b"/>
              <a:pathLst>
                <a:path w="7807" h="14912" extrusionOk="0">
                  <a:moveTo>
                    <a:pt x="701" y="1"/>
                  </a:moveTo>
                  <a:lnTo>
                    <a:pt x="328" y="47"/>
                  </a:lnTo>
                  <a:lnTo>
                    <a:pt x="187" y="94"/>
                  </a:lnTo>
                  <a:lnTo>
                    <a:pt x="141" y="141"/>
                  </a:lnTo>
                  <a:lnTo>
                    <a:pt x="47" y="281"/>
                  </a:lnTo>
                  <a:lnTo>
                    <a:pt x="0" y="374"/>
                  </a:lnTo>
                  <a:lnTo>
                    <a:pt x="0" y="748"/>
                  </a:lnTo>
                  <a:lnTo>
                    <a:pt x="0" y="14211"/>
                  </a:lnTo>
                  <a:lnTo>
                    <a:pt x="0" y="14538"/>
                  </a:lnTo>
                  <a:lnTo>
                    <a:pt x="47" y="14678"/>
                  </a:lnTo>
                  <a:lnTo>
                    <a:pt x="141" y="14772"/>
                  </a:lnTo>
                  <a:lnTo>
                    <a:pt x="234" y="14865"/>
                  </a:lnTo>
                  <a:lnTo>
                    <a:pt x="374" y="14865"/>
                  </a:lnTo>
                  <a:lnTo>
                    <a:pt x="701" y="14912"/>
                  </a:lnTo>
                  <a:lnTo>
                    <a:pt x="7199" y="14912"/>
                  </a:lnTo>
                  <a:lnTo>
                    <a:pt x="7386" y="14865"/>
                  </a:lnTo>
                  <a:lnTo>
                    <a:pt x="7526" y="14818"/>
                  </a:lnTo>
                  <a:lnTo>
                    <a:pt x="7666" y="14725"/>
                  </a:lnTo>
                  <a:lnTo>
                    <a:pt x="7760" y="14585"/>
                  </a:lnTo>
                  <a:lnTo>
                    <a:pt x="7807" y="14445"/>
                  </a:lnTo>
                  <a:lnTo>
                    <a:pt x="7807" y="14024"/>
                  </a:lnTo>
                  <a:lnTo>
                    <a:pt x="7807" y="10752"/>
                  </a:lnTo>
                  <a:lnTo>
                    <a:pt x="7807" y="7480"/>
                  </a:lnTo>
                  <a:lnTo>
                    <a:pt x="7807" y="4114"/>
                  </a:lnTo>
                  <a:lnTo>
                    <a:pt x="7807" y="795"/>
                  </a:lnTo>
                  <a:lnTo>
                    <a:pt x="7807" y="421"/>
                  </a:lnTo>
                  <a:lnTo>
                    <a:pt x="7760" y="281"/>
                  </a:lnTo>
                  <a:lnTo>
                    <a:pt x="7666" y="188"/>
                  </a:lnTo>
                  <a:lnTo>
                    <a:pt x="7573" y="94"/>
                  </a:lnTo>
                  <a:lnTo>
                    <a:pt x="7479" y="47"/>
                  </a:lnTo>
                  <a:lnTo>
                    <a:pt x="7292" y="1"/>
                  </a:lnTo>
                  <a:close/>
                </a:path>
              </a:pathLst>
            </a:custGeom>
            <a:solidFill>
              <a:srgbClr val="818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5"/>
            <p:cNvSpPr/>
            <p:nvPr/>
          </p:nvSpPr>
          <p:spPr>
            <a:xfrm>
              <a:off x="6790550" y="3806975"/>
              <a:ext cx="174150" cy="479150"/>
            </a:xfrm>
            <a:custGeom>
              <a:avLst/>
              <a:gdLst/>
              <a:ahLst/>
              <a:cxnLst/>
              <a:rect l="l" t="t" r="r" b="b"/>
              <a:pathLst>
                <a:path w="6966" h="19166" extrusionOk="0">
                  <a:moveTo>
                    <a:pt x="608" y="1"/>
                  </a:moveTo>
                  <a:lnTo>
                    <a:pt x="327" y="48"/>
                  </a:lnTo>
                  <a:lnTo>
                    <a:pt x="187" y="94"/>
                  </a:lnTo>
                  <a:lnTo>
                    <a:pt x="140" y="141"/>
                  </a:lnTo>
                  <a:lnTo>
                    <a:pt x="47" y="235"/>
                  </a:lnTo>
                  <a:lnTo>
                    <a:pt x="0" y="375"/>
                  </a:lnTo>
                  <a:lnTo>
                    <a:pt x="0" y="655"/>
                  </a:lnTo>
                  <a:lnTo>
                    <a:pt x="0" y="18512"/>
                  </a:lnTo>
                  <a:lnTo>
                    <a:pt x="47" y="18839"/>
                  </a:lnTo>
                  <a:lnTo>
                    <a:pt x="94" y="18932"/>
                  </a:lnTo>
                  <a:lnTo>
                    <a:pt x="140" y="19026"/>
                  </a:lnTo>
                  <a:lnTo>
                    <a:pt x="234" y="19072"/>
                  </a:lnTo>
                  <a:lnTo>
                    <a:pt x="374" y="19119"/>
                  </a:lnTo>
                  <a:lnTo>
                    <a:pt x="701" y="19166"/>
                  </a:lnTo>
                  <a:lnTo>
                    <a:pt x="3366" y="19119"/>
                  </a:lnTo>
                  <a:lnTo>
                    <a:pt x="6077" y="19166"/>
                  </a:lnTo>
                  <a:lnTo>
                    <a:pt x="6311" y="19166"/>
                  </a:lnTo>
                  <a:lnTo>
                    <a:pt x="6498" y="19119"/>
                  </a:lnTo>
                  <a:lnTo>
                    <a:pt x="6685" y="19072"/>
                  </a:lnTo>
                  <a:lnTo>
                    <a:pt x="6778" y="18979"/>
                  </a:lnTo>
                  <a:lnTo>
                    <a:pt x="6872" y="18839"/>
                  </a:lnTo>
                  <a:lnTo>
                    <a:pt x="6918" y="18652"/>
                  </a:lnTo>
                  <a:lnTo>
                    <a:pt x="6965" y="18231"/>
                  </a:lnTo>
                  <a:lnTo>
                    <a:pt x="6918" y="13931"/>
                  </a:lnTo>
                  <a:lnTo>
                    <a:pt x="6965" y="9630"/>
                  </a:lnTo>
                  <a:lnTo>
                    <a:pt x="6965" y="702"/>
                  </a:lnTo>
                  <a:lnTo>
                    <a:pt x="6918" y="375"/>
                  </a:lnTo>
                  <a:lnTo>
                    <a:pt x="6872" y="281"/>
                  </a:lnTo>
                  <a:lnTo>
                    <a:pt x="6825" y="188"/>
                  </a:lnTo>
                  <a:lnTo>
                    <a:pt x="6731" y="94"/>
                  </a:lnTo>
                  <a:lnTo>
                    <a:pt x="6638" y="48"/>
                  </a:lnTo>
                  <a:lnTo>
                    <a:pt x="6311" y="1"/>
                  </a:lnTo>
                  <a:lnTo>
                    <a:pt x="3459" y="48"/>
                  </a:lnTo>
                  <a:lnTo>
                    <a:pt x="608" y="1"/>
                  </a:lnTo>
                  <a:close/>
                </a:path>
              </a:pathLst>
            </a:custGeom>
            <a:solidFill>
              <a:srgbClr val="8182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5"/>
            <p:cNvSpPr/>
            <p:nvPr/>
          </p:nvSpPr>
          <p:spPr>
            <a:xfrm>
              <a:off x="2500550" y="2666425"/>
              <a:ext cx="2714725" cy="132075"/>
            </a:xfrm>
            <a:custGeom>
              <a:avLst/>
              <a:gdLst/>
              <a:ahLst/>
              <a:cxnLst/>
              <a:rect l="l" t="t" r="r" b="b"/>
              <a:pathLst>
                <a:path w="108589" h="5283" extrusionOk="0">
                  <a:moveTo>
                    <a:pt x="1" y="0"/>
                  </a:moveTo>
                  <a:lnTo>
                    <a:pt x="1" y="5282"/>
                  </a:lnTo>
                  <a:lnTo>
                    <a:pt x="188" y="5095"/>
                  </a:lnTo>
                  <a:lnTo>
                    <a:pt x="281" y="4768"/>
                  </a:lnTo>
                  <a:lnTo>
                    <a:pt x="421" y="4207"/>
                  </a:lnTo>
                  <a:lnTo>
                    <a:pt x="468" y="4020"/>
                  </a:lnTo>
                  <a:lnTo>
                    <a:pt x="562" y="3927"/>
                  </a:lnTo>
                  <a:lnTo>
                    <a:pt x="702" y="3833"/>
                  </a:lnTo>
                  <a:lnTo>
                    <a:pt x="889" y="3787"/>
                  </a:lnTo>
                  <a:lnTo>
                    <a:pt x="1496" y="3740"/>
                  </a:lnTo>
                  <a:lnTo>
                    <a:pt x="108588" y="3740"/>
                  </a:lnTo>
                  <a:lnTo>
                    <a:pt x="108588" y="0"/>
                  </a:lnTo>
                  <a:close/>
                </a:path>
              </a:pathLst>
            </a:custGeom>
            <a:solidFill>
              <a:srgbClr val="B9B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5"/>
            <p:cNvSpPr/>
            <p:nvPr/>
          </p:nvSpPr>
          <p:spPr>
            <a:xfrm>
              <a:off x="2500550" y="2623175"/>
              <a:ext cx="2714725" cy="52625"/>
            </a:xfrm>
            <a:custGeom>
              <a:avLst/>
              <a:gdLst/>
              <a:ahLst/>
              <a:cxnLst/>
              <a:rect l="l" t="t" r="r" b="b"/>
              <a:pathLst>
                <a:path w="108589" h="2105" extrusionOk="0">
                  <a:moveTo>
                    <a:pt x="8228" y="1"/>
                  </a:moveTo>
                  <a:lnTo>
                    <a:pt x="3927" y="48"/>
                  </a:lnTo>
                  <a:lnTo>
                    <a:pt x="3693" y="48"/>
                  </a:lnTo>
                  <a:lnTo>
                    <a:pt x="3506" y="94"/>
                  </a:lnTo>
                  <a:lnTo>
                    <a:pt x="3413" y="141"/>
                  </a:lnTo>
                  <a:lnTo>
                    <a:pt x="3366" y="188"/>
                  </a:lnTo>
                  <a:lnTo>
                    <a:pt x="3320" y="281"/>
                  </a:lnTo>
                  <a:lnTo>
                    <a:pt x="3320" y="421"/>
                  </a:lnTo>
                  <a:lnTo>
                    <a:pt x="3320" y="655"/>
                  </a:lnTo>
                  <a:lnTo>
                    <a:pt x="3273" y="842"/>
                  </a:lnTo>
                  <a:lnTo>
                    <a:pt x="3179" y="982"/>
                  </a:lnTo>
                  <a:lnTo>
                    <a:pt x="3086" y="1076"/>
                  </a:lnTo>
                  <a:lnTo>
                    <a:pt x="2946" y="1123"/>
                  </a:lnTo>
                  <a:lnTo>
                    <a:pt x="2759" y="1169"/>
                  </a:lnTo>
                  <a:lnTo>
                    <a:pt x="515" y="1169"/>
                  </a:lnTo>
                  <a:lnTo>
                    <a:pt x="234" y="1123"/>
                  </a:lnTo>
                  <a:lnTo>
                    <a:pt x="141" y="1123"/>
                  </a:lnTo>
                  <a:lnTo>
                    <a:pt x="1" y="1029"/>
                  </a:lnTo>
                  <a:lnTo>
                    <a:pt x="1" y="2104"/>
                  </a:lnTo>
                  <a:lnTo>
                    <a:pt x="108588" y="2104"/>
                  </a:lnTo>
                  <a:lnTo>
                    <a:pt x="108588" y="1169"/>
                  </a:lnTo>
                  <a:lnTo>
                    <a:pt x="108448" y="1169"/>
                  </a:lnTo>
                  <a:lnTo>
                    <a:pt x="108121" y="1123"/>
                  </a:lnTo>
                  <a:lnTo>
                    <a:pt x="107887" y="1076"/>
                  </a:lnTo>
                  <a:lnTo>
                    <a:pt x="107841" y="982"/>
                  </a:lnTo>
                  <a:lnTo>
                    <a:pt x="107747" y="889"/>
                  </a:lnTo>
                  <a:lnTo>
                    <a:pt x="107747" y="749"/>
                  </a:lnTo>
                  <a:lnTo>
                    <a:pt x="107747" y="562"/>
                  </a:lnTo>
                  <a:lnTo>
                    <a:pt x="107700" y="421"/>
                  </a:lnTo>
                  <a:lnTo>
                    <a:pt x="107700" y="281"/>
                  </a:lnTo>
                  <a:lnTo>
                    <a:pt x="107654" y="188"/>
                  </a:lnTo>
                  <a:lnTo>
                    <a:pt x="107560" y="141"/>
                  </a:lnTo>
                  <a:lnTo>
                    <a:pt x="107373" y="48"/>
                  </a:lnTo>
                  <a:lnTo>
                    <a:pt x="107139" y="1"/>
                  </a:lnTo>
                  <a:lnTo>
                    <a:pt x="102745" y="48"/>
                  </a:lnTo>
                  <a:lnTo>
                    <a:pt x="102371" y="48"/>
                  </a:lnTo>
                  <a:lnTo>
                    <a:pt x="102231" y="141"/>
                  </a:lnTo>
                  <a:lnTo>
                    <a:pt x="102184" y="234"/>
                  </a:lnTo>
                  <a:lnTo>
                    <a:pt x="102184" y="328"/>
                  </a:lnTo>
                  <a:lnTo>
                    <a:pt x="102184" y="655"/>
                  </a:lnTo>
                  <a:lnTo>
                    <a:pt x="102138" y="842"/>
                  </a:lnTo>
                  <a:lnTo>
                    <a:pt x="102044" y="982"/>
                  </a:lnTo>
                  <a:lnTo>
                    <a:pt x="101904" y="1076"/>
                  </a:lnTo>
                  <a:lnTo>
                    <a:pt x="101717" y="1123"/>
                  </a:lnTo>
                  <a:lnTo>
                    <a:pt x="101530" y="1169"/>
                  </a:lnTo>
                  <a:lnTo>
                    <a:pt x="101109" y="1169"/>
                  </a:lnTo>
                  <a:lnTo>
                    <a:pt x="100221" y="1123"/>
                  </a:lnTo>
                  <a:lnTo>
                    <a:pt x="99333" y="1169"/>
                  </a:lnTo>
                  <a:lnTo>
                    <a:pt x="99053" y="1123"/>
                  </a:lnTo>
                  <a:lnTo>
                    <a:pt x="98912" y="1123"/>
                  </a:lnTo>
                  <a:lnTo>
                    <a:pt x="98819" y="1076"/>
                  </a:lnTo>
                  <a:lnTo>
                    <a:pt x="98725" y="982"/>
                  </a:lnTo>
                  <a:lnTo>
                    <a:pt x="98679" y="889"/>
                  </a:lnTo>
                  <a:lnTo>
                    <a:pt x="98632" y="749"/>
                  </a:lnTo>
                  <a:lnTo>
                    <a:pt x="98632" y="562"/>
                  </a:lnTo>
                  <a:lnTo>
                    <a:pt x="98632" y="421"/>
                  </a:lnTo>
                  <a:lnTo>
                    <a:pt x="98632" y="281"/>
                  </a:lnTo>
                  <a:lnTo>
                    <a:pt x="98538" y="188"/>
                  </a:lnTo>
                  <a:lnTo>
                    <a:pt x="98492" y="141"/>
                  </a:lnTo>
                  <a:lnTo>
                    <a:pt x="98305" y="48"/>
                  </a:lnTo>
                  <a:lnTo>
                    <a:pt x="98024" y="1"/>
                  </a:lnTo>
                  <a:lnTo>
                    <a:pt x="93864" y="48"/>
                  </a:lnTo>
                  <a:lnTo>
                    <a:pt x="93443" y="48"/>
                  </a:lnTo>
                  <a:lnTo>
                    <a:pt x="93396" y="94"/>
                  </a:lnTo>
                  <a:lnTo>
                    <a:pt x="93303" y="188"/>
                  </a:lnTo>
                  <a:lnTo>
                    <a:pt x="93256" y="234"/>
                  </a:lnTo>
                  <a:lnTo>
                    <a:pt x="93256" y="375"/>
                  </a:lnTo>
                  <a:lnTo>
                    <a:pt x="93209" y="655"/>
                  </a:lnTo>
                  <a:lnTo>
                    <a:pt x="93163" y="889"/>
                  </a:lnTo>
                  <a:lnTo>
                    <a:pt x="93022" y="1029"/>
                  </a:lnTo>
                  <a:lnTo>
                    <a:pt x="92882" y="1123"/>
                  </a:lnTo>
                  <a:lnTo>
                    <a:pt x="92695" y="1169"/>
                  </a:lnTo>
                  <a:lnTo>
                    <a:pt x="90358" y="1169"/>
                  </a:lnTo>
                  <a:lnTo>
                    <a:pt x="90078" y="1123"/>
                  </a:lnTo>
                  <a:lnTo>
                    <a:pt x="89937" y="1123"/>
                  </a:lnTo>
                  <a:lnTo>
                    <a:pt x="89844" y="1076"/>
                  </a:lnTo>
                  <a:lnTo>
                    <a:pt x="89750" y="982"/>
                  </a:lnTo>
                  <a:lnTo>
                    <a:pt x="89704" y="889"/>
                  </a:lnTo>
                  <a:lnTo>
                    <a:pt x="89657" y="749"/>
                  </a:lnTo>
                  <a:lnTo>
                    <a:pt x="89657" y="562"/>
                  </a:lnTo>
                  <a:lnTo>
                    <a:pt x="89657" y="421"/>
                  </a:lnTo>
                  <a:lnTo>
                    <a:pt x="89657" y="281"/>
                  </a:lnTo>
                  <a:lnTo>
                    <a:pt x="89610" y="188"/>
                  </a:lnTo>
                  <a:lnTo>
                    <a:pt x="89517" y="141"/>
                  </a:lnTo>
                  <a:lnTo>
                    <a:pt x="89330" y="48"/>
                  </a:lnTo>
                  <a:lnTo>
                    <a:pt x="89049" y="1"/>
                  </a:lnTo>
                  <a:lnTo>
                    <a:pt x="84842" y="1"/>
                  </a:lnTo>
                  <a:lnTo>
                    <a:pt x="84562" y="48"/>
                  </a:lnTo>
                  <a:lnTo>
                    <a:pt x="84375" y="141"/>
                  </a:lnTo>
                  <a:lnTo>
                    <a:pt x="84281" y="188"/>
                  </a:lnTo>
                  <a:lnTo>
                    <a:pt x="84234" y="281"/>
                  </a:lnTo>
                  <a:lnTo>
                    <a:pt x="84234" y="421"/>
                  </a:lnTo>
                  <a:lnTo>
                    <a:pt x="84234" y="562"/>
                  </a:lnTo>
                  <a:lnTo>
                    <a:pt x="84234" y="749"/>
                  </a:lnTo>
                  <a:lnTo>
                    <a:pt x="84188" y="889"/>
                  </a:lnTo>
                  <a:lnTo>
                    <a:pt x="84141" y="982"/>
                  </a:lnTo>
                  <a:lnTo>
                    <a:pt x="84048" y="1076"/>
                  </a:lnTo>
                  <a:lnTo>
                    <a:pt x="83954" y="1123"/>
                  </a:lnTo>
                  <a:lnTo>
                    <a:pt x="83814" y="1123"/>
                  </a:lnTo>
                  <a:lnTo>
                    <a:pt x="83533" y="1169"/>
                  </a:lnTo>
                  <a:lnTo>
                    <a:pt x="82505" y="1123"/>
                  </a:lnTo>
                  <a:lnTo>
                    <a:pt x="81430" y="1169"/>
                  </a:lnTo>
                  <a:lnTo>
                    <a:pt x="81149" y="1169"/>
                  </a:lnTo>
                  <a:lnTo>
                    <a:pt x="81009" y="1123"/>
                  </a:lnTo>
                  <a:lnTo>
                    <a:pt x="80869" y="1076"/>
                  </a:lnTo>
                  <a:lnTo>
                    <a:pt x="80775" y="982"/>
                  </a:lnTo>
                  <a:lnTo>
                    <a:pt x="80729" y="842"/>
                  </a:lnTo>
                  <a:lnTo>
                    <a:pt x="80682" y="702"/>
                  </a:lnTo>
                  <a:lnTo>
                    <a:pt x="80682" y="515"/>
                  </a:lnTo>
                  <a:lnTo>
                    <a:pt x="80682" y="281"/>
                  </a:lnTo>
                  <a:lnTo>
                    <a:pt x="80635" y="188"/>
                  </a:lnTo>
                  <a:lnTo>
                    <a:pt x="80588" y="141"/>
                  </a:lnTo>
                  <a:lnTo>
                    <a:pt x="80401" y="48"/>
                  </a:lnTo>
                  <a:lnTo>
                    <a:pt x="80168" y="1"/>
                  </a:lnTo>
                  <a:lnTo>
                    <a:pt x="75914" y="48"/>
                  </a:lnTo>
                  <a:lnTo>
                    <a:pt x="75680" y="48"/>
                  </a:lnTo>
                  <a:lnTo>
                    <a:pt x="75493" y="94"/>
                  </a:lnTo>
                  <a:lnTo>
                    <a:pt x="75353" y="188"/>
                  </a:lnTo>
                  <a:lnTo>
                    <a:pt x="75306" y="281"/>
                  </a:lnTo>
                  <a:lnTo>
                    <a:pt x="75306" y="421"/>
                  </a:lnTo>
                  <a:lnTo>
                    <a:pt x="75306" y="702"/>
                  </a:lnTo>
                  <a:lnTo>
                    <a:pt x="75260" y="889"/>
                  </a:lnTo>
                  <a:lnTo>
                    <a:pt x="75119" y="1029"/>
                  </a:lnTo>
                  <a:lnTo>
                    <a:pt x="74979" y="1123"/>
                  </a:lnTo>
                  <a:lnTo>
                    <a:pt x="74839" y="1169"/>
                  </a:lnTo>
                  <a:lnTo>
                    <a:pt x="72408" y="1169"/>
                  </a:lnTo>
                  <a:lnTo>
                    <a:pt x="72128" y="1123"/>
                  </a:lnTo>
                  <a:lnTo>
                    <a:pt x="71894" y="1029"/>
                  </a:lnTo>
                  <a:lnTo>
                    <a:pt x="71847" y="982"/>
                  </a:lnTo>
                  <a:lnTo>
                    <a:pt x="71800" y="842"/>
                  </a:lnTo>
                  <a:lnTo>
                    <a:pt x="71754" y="749"/>
                  </a:lnTo>
                  <a:lnTo>
                    <a:pt x="71754" y="562"/>
                  </a:lnTo>
                  <a:lnTo>
                    <a:pt x="71754" y="328"/>
                  </a:lnTo>
                  <a:lnTo>
                    <a:pt x="71707" y="234"/>
                  </a:lnTo>
                  <a:lnTo>
                    <a:pt x="71613" y="141"/>
                  </a:lnTo>
                  <a:lnTo>
                    <a:pt x="71426" y="48"/>
                  </a:lnTo>
                  <a:lnTo>
                    <a:pt x="71193" y="1"/>
                  </a:lnTo>
                  <a:lnTo>
                    <a:pt x="66845" y="48"/>
                  </a:lnTo>
                  <a:lnTo>
                    <a:pt x="66518" y="48"/>
                  </a:lnTo>
                  <a:lnTo>
                    <a:pt x="66378" y="141"/>
                  </a:lnTo>
                  <a:lnTo>
                    <a:pt x="66331" y="234"/>
                  </a:lnTo>
                  <a:lnTo>
                    <a:pt x="66331" y="328"/>
                  </a:lnTo>
                  <a:lnTo>
                    <a:pt x="66285" y="655"/>
                  </a:lnTo>
                  <a:lnTo>
                    <a:pt x="66191" y="842"/>
                  </a:lnTo>
                  <a:lnTo>
                    <a:pt x="66051" y="982"/>
                  </a:lnTo>
                  <a:lnTo>
                    <a:pt x="65911" y="1076"/>
                  </a:lnTo>
                  <a:lnTo>
                    <a:pt x="65724" y="1123"/>
                  </a:lnTo>
                  <a:lnTo>
                    <a:pt x="65537" y="1169"/>
                  </a:lnTo>
                  <a:lnTo>
                    <a:pt x="63386" y="1169"/>
                  </a:lnTo>
                  <a:lnTo>
                    <a:pt x="63153" y="1123"/>
                  </a:lnTo>
                  <a:lnTo>
                    <a:pt x="62919" y="1076"/>
                  </a:lnTo>
                  <a:lnTo>
                    <a:pt x="62872" y="982"/>
                  </a:lnTo>
                  <a:lnTo>
                    <a:pt x="62825" y="889"/>
                  </a:lnTo>
                  <a:lnTo>
                    <a:pt x="62779" y="795"/>
                  </a:lnTo>
                  <a:lnTo>
                    <a:pt x="62779" y="608"/>
                  </a:lnTo>
                  <a:lnTo>
                    <a:pt x="62779" y="328"/>
                  </a:lnTo>
                  <a:lnTo>
                    <a:pt x="62732" y="234"/>
                  </a:lnTo>
                  <a:lnTo>
                    <a:pt x="62638" y="141"/>
                  </a:lnTo>
                  <a:lnTo>
                    <a:pt x="62545" y="94"/>
                  </a:lnTo>
                  <a:lnTo>
                    <a:pt x="62451" y="48"/>
                  </a:lnTo>
                  <a:lnTo>
                    <a:pt x="62171" y="1"/>
                  </a:lnTo>
                  <a:lnTo>
                    <a:pt x="57917" y="1"/>
                  </a:lnTo>
                  <a:lnTo>
                    <a:pt x="57730" y="48"/>
                  </a:lnTo>
                  <a:lnTo>
                    <a:pt x="57543" y="94"/>
                  </a:lnTo>
                  <a:lnTo>
                    <a:pt x="57450" y="141"/>
                  </a:lnTo>
                  <a:lnTo>
                    <a:pt x="57403" y="188"/>
                  </a:lnTo>
                  <a:lnTo>
                    <a:pt x="57356" y="281"/>
                  </a:lnTo>
                  <a:lnTo>
                    <a:pt x="57356" y="421"/>
                  </a:lnTo>
                  <a:lnTo>
                    <a:pt x="57356" y="655"/>
                  </a:lnTo>
                  <a:lnTo>
                    <a:pt x="57310" y="842"/>
                  </a:lnTo>
                  <a:lnTo>
                    <a:pt x="57216" y="982"/>
                  </a:lnTo>
                  <a:lnTo>
                    <a:pt x="57076" y="1076"/>
                  </a:lnTo>
                  <a:lnTo>
                    <a:pt x="56936" y="1123"/>
                  </a:lnTo>
                  <a:lnTo>
                    <a:pt x="56749" y="1169"/>
                  </a:lnTo>
                  <a:lnTo>
                    <a:pt x="56375" y="1169"/>
                  </a:lnTo>
                  <a:lnTo>
                    <a:pt x="55487" y="1123"/>
                  </a:lnTo>
                  <a:lnTo>
                    <a:pt x="54645" y="1169"/>
                  </a:lnTo>
                  <a:lnTo>
                    <a:pt x="54271" y="1169"/>
                  </a:lnTo>
                  <a:lnTo>
                    <a:pt x="54131" y="1123"/>
                  </a:lnTo>
                  <a:lnTo>
                    <a:pt x="54037" y="1076"/>
                  </a:lnTo>
                  <a:lnTo>
                    <a:pt x="53944" y="982"/>
                  </a:lnTo>
                  <a:lnTo>
                    <a:pt x="53850" y="842"/>
                  </a:lnTo>
                  <a:lnTo>
                    <a:pt x="53804" y="702"/>
                  </a:lnTo>
                  <a:lnTo>
                    <a:pt x="53804" y="468"/>
                  </a:lnTo>
                  <a:lnTo>
                    <a:pt x="53804" y="281"/>
                  </a:lnTo>
                  <a:lnTo>
                    <a:pt x="53710" y="141"/>
                  </a:lnTo>
                  <a:lnTo>
                    <a:pt x="53523" y="48"/>
                  </a:lnTo>
                  <a:lnTo>
                    <a:pt x="48568" y="48"/>
                  </a:lnTo>
                  <a:lnTo>
                    <a:pt x="48381" y="94"/>
                  </a:lnTo>
                  <a:lnTo>
                    <a:pt x="48288" y="234"/>
                  </a:lnTo>
                  <a:lnTo>
                    <a:pt x="48288" y="421"/>
                  </a:lnTo>
                  <a:lnTo>
                    <a:pt x="48288" y="655"/>
                  </a:lnTo>
                  <a:lnTo>
                    <a:pt x="48241" y="842"/>
                  </a:lnTo>
                  <a:lnTo>
                    <a:pt x="48148" y="982"/>
                  </a:lnTo>
                  <a:lnTo>
                    <a:pt x="48007" y="1076"/>
                  </a:lnTo>
                  <a:lnTo>
                    <a:pt x="47867" y="1123"/>
                  </a:lnTo>
                  <a:lnTo>
                    <a:pt x="47680" y="1169"/>
                  </a:lnTo>
                  <a:lnTo>
                    <a:pt x="45390" y="1169"/>
                  </a:lnTo>
                  <a:lnTo>
                    <a:pt x="45109" y="1123"/>
                  </a:lnTo>
                  <a:lnTo>
                    <a:pt x="44875" y="1029"/>
                  </a:lnTo>
                  <a:lnTo>
                    <a:pt x="44829" y="982"/>
                  </a:lnTo>
                  <a:lnTo>
                    <a:pt x="44782" y="842"/>
                  </a:lnTo>
                  <a:lnTo>
                    <a:pt x="44735" y="749"/>
                  </a:lnTo>
                  <a:lnTo>
                    <a:pt x="44735" y="562"/>
                  </a:lnTo>
                  <a:lnTo>
                    <a:pt x="44735" y="421"/>
                  </a:lnTo>
                  <a:lnTo>
                    <a:pt x="44689" y="281"/>
                  </a:lnTo>
                  <a:lnTo>
                    <a:pt x="44642" y="188"/>
                  </a:lnTo>
                  <a:lnTo>
                    <a:pt x="44548" y="94"/>
                  </a:lnTo>
                  <a:lnTo>
                    <a:pt x="44361" y="48"/>
                  </a:lnTo>
                  <a:lnTo>
                    <a:pt x="44081" y="1"/>
                  </a:lnTo>
                  <a:lnTo>
                    <a:pt x="40014" y="1"/>
                  </a:lnTo>
                  <a:lnTo>
                    <a:pt x="39687" y="48"/>
                  </a:lnTo>
                  <a:lnTo>
                    <a:pt x="39453" y="141"/>
                  </a:lnTo>
                  <a:lnTo>
                    <a:pt x="39406" y="188"/>
                  </a:lnTo>
                  <a:lnTo>
                    <a:pt x="39313" y="281"/>
                  </a:lnTo>
                  <a:lnTo>
                    <a:pt x="39313" y="421"/>
                  </a:lnTo>
                  <a:lnTo>
                    <a:pt x="39313" y="608"/>
                  </a:lnTo>
                  <a:lnTo>
                    <a:pt x="39313" y="749"/>
                  </a:lnTo>
                  <a:lnTo>
                    <a:pt x="39266" y="889"/>
                  </a:lnTo>
                  <a:lnTo>
                    <a:pt x="39219" y="982"/>
                  </a:lnTo>
                  <a:lnTo>
                    <a:pt x="39126" y="1076"/>
                  </a:lnTo>
                  <a:lnTo>
                    <a:pt x="38939" y="1123"/>
                  </a:lnTo>
                  <a:lnTo>
                    <a:pt x="38705" y="1169"/>
                  </a:lnTo>
                  <a:lnTo>
                    <a:pt x="36555" y="1169"/>
                  </a:lnTo>
                  <a:lnTo>
                    <a:pt x="36228" y="1123"/>
                  </a:lnTo>
                  <a:lnTo>
                    <a:pt x="36087" y="1123"/>
                  </a:lnTo>
                  <a:lnTo>
                    <a:pt x="35947" y="1076"/>
                  </a:lnTo>
                  <a:lnTo>
                    <a:pt x="35901" y="982"/>
                  </a:lnTo>
                  <a:lnTo>
                    <a:pt x="35807" y="842"/>
                  </a:lnTo>
                  <a:lnTo>
                    <a:pt x="35760" y="702"/>
                  </a:lnTo>
                  <a:lnTo>
                    <a:pt x="35760" y="515"/>
                  </a:lnTo>
                  <a:lnTo>
                    <a:pt x="35760" y="281"/>
                  </a:lnTo>
                  <a:lnTo>
                    <a:pt x="35714" y="188"/>
                  </a:lnTo>
                  <a:lnTo>
                    <a:pt x="35620" y="141"/>
                  </a:lnTo>
                  <a:lnTo>
                    <a:pt x="35480" y="48"/>
                  </a:lnTo>
                  <a:lnTo>
                    <a:pt x="35246" y="1"/>
                  </a:lnTo>
                  <a:lnTo>
                    <a:pt x="30899" y="1"/>
                  </a:lnTo>
                  <a:lnTo>
                    <a:pt x="30712" y="48"/>
                  </a:lnTo>
                  <a:lnTo>
                    <a:pt x="30525" y="48"/>
                  </a:lnTo>
                  <a:lnTo>
                    <a:pt x="30385" y="141"/>
                  </a:lnTo>
                  <a:lnTo>
                    <a:pt x="30385" y="234"/>
                  </a:lnTo>
                  <a:lnTo>
                    <a:pt x="30385" y="328"/>
                  </a:lnTo>
                  <a:lnTo>
                    <a:pt x="30338" y="655"/>
                  </a:lnTo>
                  <a:lnTo>
                    <a:pt x="30291" y="889"/>
                  </a:lnTo>
                  <a:lnTo>
                    <a:pt x="30198" y="1029"/>
                  </a:lnTo>
                  <a:lnTo>
                    <a:pt x="30011" y="1123"/>
                  </a:lnTo>
                  <a:lnTo>
                    <a:pt x="29824" y="1169"/>
                  </a:lnTo>
                  <a:lnTo>
                    <a:pt x="27440" y="1169"/>
                  </a:lnTo>
                  <a:lnTo>
                    <a:pt x="27159" y="1123"/>
                  </a:lnTo>
                  <a:lnTo>
                    <a:pt x="26972" y="1029"/>
                  </a:lnTo>
                  <a:lnTo>
                    <a:pt x="26879" y="982"/>
                  </a:lnTo>
                  <a:lnTo>
                    <a:pt x="26832" y="842"/>
                  </a:lnTo>
                  <a:lnTo>
                    <a:pt x="26832" y="749"/>
                  </a:lnTo>
                  <a:lnTo>
                    <a:pt x="26832" y="562"/>
                  </a:lnTo>
                  <a:lnTo>
                    <a:pt x="26832" y="421"/>
                  </a:lnTo>
                  <a:lnTo>
                    <a:pt x="26785" y="281"/>
                  </a:lnTo>
                  <a:lnTo>
                    <a:pt x="26739" y="188"/>
                  </a:lnTo>
                  <a:lnTo>
                    <a:pt x="26645" y="94"/>
                  </a:lnTo>
                  <a:lnTo>
                    <a:pt x="26411" y="48"/>
                  </a:lnTo>
                  <a:lnTo>
                    <a:pt x="26131" y="1"/>
                  </a:lnTo>
                  <a:lnTo>
                    <a:pt x="22064" y="1"/>
                  </a:lnTo>
                  <a:lnTo>
                    <a:pt x="21784" y="48"/>
                  </a:lnTo>
                  <a:lnTo>
                    <a:pt x="21550" y="141"/>
                  </a:lnTo>
                  <a:lnTo>
                    <a:pt x="21456" y="188"/>
                  </a:lnTo>
                  <a:lnTo>
                    <a:pt x="21410" y="281"/>
                  </a:lnTo>
                  <a:lnTo>
                    <a:pt x="21363" y="421"/>
                  </a:lnTo>
                  <a:lnTo>
                    <a:pt x="21363" y="608"/>
                  </a:lnTo>
                  <a:lnTo>
                    <a:pt x="21363" y="749"/>
                  </a:lnTo>
                  <a:lnTo>
                    <a:pt x="21316" y="889"/>
                  </a:lnTo>
                  <a:lnTo>
                    <a:pt x="21269" y="982"/>
                  </a:lnTo>
                  <a:lnTo>
                    <a:pt x="21223" y="1029"/>
                  </a:lnTo>
                  <a:lnTo>
                    <a:pt x="21036" y="1123"/>
                  </a:lnTo>
                  <a:lnTo>
                    <a:pt x="20755" y="1169"/>
                  </a:lnTo>
                  <a:lnTo>
                    <a:pt x="18465" y="1169"/>
                  </a:lnTo>
                  <a:lnTo>
                    <a:pt x="18184" y="1123"/>
                  </a:lnTo>
                  <a:lnTo>
                    <a:pt x="17997" y="1029"/>
                  </a:lnTo>
                  <a:lnTo>
                    <a:pt x="17904" y="982"/>
                  </a:lnTo>
                  <a:lnTo>
                    <a:pt x="17857" y="889"/>
                  </a:lnTo>
                  <a:lnTo>
                    <a:pt x="17857" y="608"/>
                  </a:lnTo>
                  <a:lnTo>
                    <a:pt x="17857" y="328"/>
                  </a:lnTo>
                  <a:lnTo>
                    <a:pt x="17764" y="234"/>
                  </a:lnTo>
                  <a:lnTo>
                    <a:pt x="17717" y="141"/>
                  </a:lnTo>
                  <a:lnTo>
                    <a:pt x="17530" y="48"/>
                  </a:lnTo>
                  <a:lnTo>
                    <a:pt x="17249" y="1"/>
                  </a:lnTo>
                  <a:lnTo>
                    <a:pt x="12902" y="1"/>
                  </a:lnTo>
                  <a:lnTo>
                    <a:pt x="12715" y="48"/>
                  </a:lnTo>
                  <a:lnTo>
                    <a:pt x="12481" y="94"/>
                  </a:lnTo>
                  <a:lnTo>
                    <a:pt x="12435" y="141"/>
                  </a:lnTo>
                  <a:lnTo>
                    <a:pt x="12341" y="188"/>
                  </a:lnTo>
                  <a:lnTo>
                    <a:pt x="12341" y="281"/>
                  </a:lnTo>
                  <a:lnTo>
                    <a:pt x="12341" y="421"/>
                  </a:lnTo>
                  <a:lnTo>
                    <a:pt x="12294" y="702"/>
                  </a:lnTo>
                  <a:lnTo>
                    <a:pt x="12248" y="889"/>
                  </a:lnTo>
                  <a:lnTo>
                    <a:pt x="12154" y="1029"/>
                  </a:lnTo>
                  <a:lnTo>
                    <a:pt x="12014" y="1123"/>
                  </a:lnTo>
                  <a:lnTo>
                    <a:pt x="11827" y="1169"/>
                  </a:lnTo>
                  <a:lnTo>
                    <a:pt x="9490" y="1169"/>
                  </a:lnTo>
                  <a:lnTo>
                    <a:pt x="9256" y="1123"/>
                  </a:lnTo>
                  <a:lnTo>
                    <a:pt x="9022" y="1076"/>
                  </a:lnTo>
                  <a:lnTo>
                    <a:pt x="8976" y="982"/>
                  </a:lnTo>
                  <a:lnTo>
                    <a:pt x="8929" y="889"/>
                  </a:lnTo>
                  <a:lnTo>
                    <a:pt x="8882" y="608"/>
                  </a:lnTo>
                  <a:lnTo>
                    <a:pt x="8835" y="328"/>
                  </a:lnTo>
                  <a:lnTo>
                    <a:pt x="8789" y="234"/>
                  </a:lnTo>
                  <a:lnTo>
                    <a:pt x="8695" y="141"/>
                  </a:lnTo>
                  <a:lnTo>
                    <a:pt x="8508" y="48"/>
                  </a:lnTo>
                  <a:lnTo>
                    <a:pt x="8228"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5"/>
            <p:cNvSpPr/>
            <p:nvPr/>
          </p:nvSpPr>
          <p:spPr>
            <a:xfrm>
              <a:off x="4204400" y="1410175"/>
              <a:ext cx="91175" cy="54950"/>
            </a:xfrm>
            <a:custGeom>
              <a:avLst/>
              <a:gdLst/>
              <a:ahLst/>
              <a:cxnLst/>
              <a:rect l="l" t="t" r="r" b="b"/>
              <a:pathLst>
                <a:path w="3647" h="2198" extrusionOk="0">
                  <a:moveTo>
                    <a:pt x="0" y="0"/>
                  </a:moveTo>
                  <a:lnTo>
                    <a:pt x="0" y="1823"/>
                  </a:lnTo>
                  <a:lnTo>
                    <a:pt x="468" y="1963"/>
                  </a:lnTo>
                  <a:lnTo>
                    <a:pt x="888" y="2057"/>
                  </a:lnTo>
                  <a:lnTo>
                    <a:pt x="1356" y="2150"/>
                  </a:lnTo>
                  <a:lnTo>
                    <a:pt x="1823" y="2197"/>
                  </a:lnTo>
                  <a:lnTo>
                    <a:pt x="2291" y="2197"/>
                  </a:lnTo>
                  <a:lnTo>
                    <a:pt x="2758" y="2150"/>
                  </a:lnTo>
                  <a:lnTo>
                    <a:pt x="3179" y="2104"/>
                  </a:lnTo>
                  <a:lnTo>
                    <a:pt x="3646" y="2010"/>
                  </a:lnTo>
                  <a:lnTo>
                    <a:pt x="3646" y="187"/>
                  </a:lnTo>
                  <a:lnTo>
                    <a:pt x="3179" y="234"/>
                  </a:lnTo>
                  <a:lnTo>
                    <a:pt x="2758" y="327"/>
                  </a:lnTo>
                  <a:lnTo>
                    <a:pt x="1823" y="327"/>
                  </a:lnTo>
                  <a:lnTo>
                    <a:pt x="1356" y="281"/>
                  </a:lnTo>
                  <a:lnTo>
                    <a:pt x="935" y="234"/>
                  </a:lnTo>
                  <a:lnTo>
                    <a:pt x="468" y="140"/>
                  </a:lnTo>
                  <a:lnTo>
                    <a:pt x="0" y="0"/>
                  </a:lnTo>
                  <a:close/>
                </a:path>
              </a:pathLst>
            </a:custGeom>
            <a:solidFill>
              <a:srgbClr val="BAB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5"/>
            <p:cNvSpPr/>
            <p:nvPr/>
          </p:nvSpPr>
          <p:spPr>
            <a:xfrm>
              <a:off x="4295550" y="1376275"/>
              <a:ext cx="136750" cy="84175"/>
            </a:xfrm>
            <a:custGeom>
              <a:avLst/>
              <a:gdLst/>
              <a:ahLst/>
              <a:cxnLst/>
              <a:rect l="l" t="t" r="r" b="b"/>
              <a:pathLst>
                <a:path w="5470" h="3367" extrusionOk="0">
                  <a:moveTo>
                    <a:pt x="3880" y="1"/>
                  </a:moveTo>
                  <a:lnTo>
                    <a:pt x="3646" y="47"/>
                  </a:lnTo>
                  <a:lnTo>
                    <a:pt x="3132" y="188"/>
                  </a:lnTo>
                  <a:lnTo>
                    <a:pt x="2665" y="374"/>
                  </a:lnTo>
                  <a:lnTo>
                    <a:pt x="1730" y="889"/>
                  </a:lnTo>
                  <a:lnTo>
                    <a:pt x="1309" y="1122"/>
                  </a:lnTo>
                  <a:lnTo>
                    <a:pt x="889" y="1263"/>
                  </a:lnTo>
                  <a:lnTo>
                    <a:pt x="421" y="1403"/>
                  </a:lnTo>
                  <a:lnTo>
                    <a:pt x="0" y="1543"/>
                  </a:lnTo>
                  <a:lnTo>
                    <a:pt x="0" y="3366"/>
                  </a:lnTo>
                  <a:lnTo>
                    <a:pt x="421" y="3273"/>
                  </a:lnTo>
                  <a:lnTo>
                    <a:pt x="889" y="3132"/>
                  </a:lnTo>
                  <a:lnTo>
                    <a:pt x="1309" y="2945"/>
                  </a:lnTo>
                  <a:lnTo>
                    <a:pt x="1730" y="2758"/>
                  </a:lnTo>
                  <a:lnTo>
                    <a:pt x="2665" y="2244"/>
                  </a:lnTo>
                  <a:lnTo>
                    <a:pt x="3132" y="2011"/>
                  </a:lnTo>
                  <a:lnTo>
                    <a:pt x="3646" y="1870"/>
                  </a:lnTo>
                  <a:lnTo>
                    <a:pt x="3880" y="1824"/>
                  </a:lnTo>
                  <a:lnTo>
                    <a:pt x="4161" y="1824"/>
                  </a:lnTo>
                  <a:lnTo>
                    <a:pt x="4394" y="1870"/>
                  </a:lnTo>
                  <a:lnTo>
                    <a:pt x="4628" y="1964"/>
                  </a:lnTo>
                  <a:lnTo>
                    <a:pt x="4862" y="2057"/>
                  </a:lnTo>
                  <a:lnTo>
                    <a:pt x="5096" y="2244"/>
                  </a:lnTo>
                  <a:lnTo>
                    <a:pt x="5283" y="2431"/>
                  </a:lnTo>
                  <a:lnTo>
                    <a:pt x="5470" y="2665"/>
                  </a:lnTo>
                  <a:lnTo>
                    <a:pt x="5470" y="842"/>
                  </a:lnTo>
                  <a:lnTo>
                    <a:pt x="5283" y="608"/>
                  </a:lnTo>
                  <a:lnTo>
                    <a:pt x="5096" y="374"/>
                  </a:lnTo>
                  <a:lnTo>
                    <a:pt x="4862" y="234"/>
                  </a:lnTo>
                  <a:lnTo>
                    <a:pt x="4628" y="94"/>
                  </a:lnTo>
                  <a:lnTo>
                    <a:pt x="4394" y="47"/>
                  </a:lnTo>
                  <a:lnTo>
                    <a:pt x="41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5"/>
            <p:cNvSpPr/>
            <p:nvPr/>
          </p:nvSpPr>
          <p:spPr>
            <a:xfrm>
              <a:off x="4295550" y="1329525"/>
              <a:ext cx="136750" cy="85350"/>
            </a:xfrm>
            <a:custGeom>
              <a:avLst/>
              <a:gdLst/>
              <a:ahLst/>
              <a:cxnLst/>
              <a:rect l="l" t="t" r="r" b="b"/>
              <a:pathLst>
                <a:path w="5470" h="3414" extrusionOk="0">
                  <a:moveTo>
                    <a:pt x="3880" y="1"/>
                  </a:moveTo>
                  <a:lnTo>
                    <a:pt x="3646" y="48"/>
                  </a:lnTo>
                  <a:lnTo>
                    <a:pt x="3179" y="188"/>
                  </a:lnTo>
                  <a:lnTo>
                    <a:pt x="2665" y="421"/>
                  </a:lnTo>
                  <a:lnTo>
                    <a:pt x="1730" y="936"/>
                  </a:lnTo>
                  <a:lnTo>
                    <a:pt x="1309" y="1123"/>
                  </a:lnTo>
                  <a:lnTo>
                    <a:pt x="889" y="1310"/>
                  </a:lnTo>
                  <a:lnTo>
                    <a:pt x="468" y="1450"/>
                  </a:lnTo>
                  <a:lnTo>
                    <a:pt x="0" y="1543"/>
                  </a:lnTo>
                  <a:lnTo>
                    <a:pt x="0" y="3413"/>
                  </a:lnTo>
                  <a:lnTo>
                    <a:pt x="421" y="3273"/>
                  </a:lnTo>
                  <a:lnTo>
                    <a:pt x="889" y="3133"/>
                  </a:lnTo>
                  <a:lnTo>
                    <a:pt x="1309" y="2992"/>
                  </a:lnTo>
                  <a:lnTo>
                    <a:pt x="1730" y="2759"/>
                  </a:lnTo>
                  <a:lnTo>
                    <a:pt x="2665" y="2244"/>
                  </a:lnTo>
                  <a:lnTo>
                    <a:pt x="3132" y="2058"/>
                  </a:lnTo>
                  <a:lnTo>
                    <a:pt x="3646" y="1917"/>
                  </a:lnTo>
                  <a:lnTo>
                    <a:pt x="3880" y="1871"/>
                  </a:lnTo>
                  <a:lnTo>
                    <a:pt x="4161" y="1871"/>
                  </a:lnTo>
                  <a:lnTo>
                    <a:pt x="4394" y="1917"/>
                  </a:lnTo>
                  <a:lnTo>
                    <a:pt x="4628" y="1964"/>
                  </a:lnTo>
                  <a:lnTo>
                    <a:pt x="4862" y="2104"/>
                  </a:lnTo>
                  <a:lnTo>
                    <a:pt x="5096" y="2244"/>
                  </a:lnTo>
                  <a:lnTo>
                    <a:pt x="5283" y="2478"/>
                  </a:lnTo>
                  <a:lnTo>
                    <a:pt x="5470" y="2712"/>
                  </a:lnTo>
                  <a:lnTo>
                    <a:pt x="5470" y="889"/>
                  </a:lnTo>
                  <a:lnTo>
                    <a:pt x="5283" y="608"/>
                  </a:lnTo>
                  <a:lnTo>
                    <a:pt x="5096" y="421"/>
                  </a:lnTo>
                  <a:lnTo>
                    <a:pt x="4909" y="234"/>
                  </a:lnTo>
                  <a:lnTo>
                    <a:pt x="4675" y="141"/>
                  </a:lnTo>
                  <a:lnTo>
                    <a:pt x="4394" y="48"/>
                  </a:lnTo>
                  <a:lnTo>
                    <a:pt x="4161" y="1"/>
                  </a:lnTo>
                  <a:close/>
                </a:path>
              </a:pathLst>
            </a:custGeom>
            <a:solidFill>
              <a:srgbClr val="BF2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5"/>
            <p:cNvSpPr/>
            <p:nvPr/>
          </p:nvSpPr>
          <p:spPr>
            <a:xfrm>
              <a:off x="4204400" y="1363425"/>
              <a:ext cx="91175" cy="54950"/>
            </a:xfrm>
            <a:custGeom>
              <a:avLst/>
              <a:gdLst/>
              <a:ahLst/>
              <a:cxnLst/>
              <a:rect l="l" t="t" r="r" b="b"/>
              <a:pathLst>
                <a:path w="3647" h="2198" extrusionOk="0">
                  <a:moveTo>
                    <a:pt x="47" y="0"/>
                  </a:moveTo>
                  <a:lnTo>
                    <a:pt x="0" y="1870"/>
                  </a:lnTo>
                  <a:lnTo>
                    <a:pt x="468" y="2010"/>
                  </a:lnTo>
                  <a:lnTo>
                    <a:pt x="935" y="2104"/>
                  </a:lnTo>
                  <a:lnTo>
                    <a:pt x="1356" y="2151"/>
                  </a:lnTo>
                  <a:lnTo>
                    <a:pt x="1823" y="2197"/>
                  </a:lnTo>
                  <a:lnTo>
                    <a:pt x="2758" y="2197"/>
                  </a:lnTo>
                  <a:lnTo>
                    <a:pt x="3179" y="2104"/>
                  </a:lnTo>
                  <a:lnTo>
                    <a:pt x="3646" y="2057"/>
                  </a:lnTo>
                  <a:lnTo>
                    <a:pt x="3646" y="187"/>
                  </a:lnTo>
                  <a:lnTo>
                    <a:pt x="3226" y="281"/>
                  </a:lnTo>
                  <a:lnTo>
                    <a:pt x="2758" y="328"/>
                  </a:lnTo>
                  <a:lnTo>
                    <a:pt x="2291" y="374"/>
                  </a:lnTo>
                  <a:lnTo>
                    <a:pt x="1823" y="374"/>
                  </a:lnTo>
                  <a:lnTo>
                    <a:pt x="1356" y="328"/>
                  </a:lnTo>
                  <a:lnTo>
                    <a:pt x="935" y="234"/>
                  </a:lnTo>
                  <a:lnTo>
                    <a:pt x="468" y="141"/>
                  </a:lnTo>
                  <a:lnTo>
                    <a:pt x="47" y="0"/>
                  </a:lnTo>
                  <a:close/>
                </a:path>
              </a:pathLst>
            </a:custGeom>
            <a:solidFill>
              <a:srgbClr val="8529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5"/>
            <p:cNvSpPr/>
            <p:nvPr/>
          </p:nvSpPr>
          <p:spPr>
            <a:xfrm>
              <a:off x="4205575" y="1317850"/>
              <a:ext cx="90000" cy="54950"/>
            </a:xfrm>
            <a:custGeom>
              <a:avLst/>
              <a:gdLst/>
              <a:ahLst/>
              <a:cxnLst/>
              <a:rect l="l" t="t" r="r" b="b"/>
              <a:pathLst>
                <a:path w="3600" h="2198" extrusionOk="0">
                  <a:moveTo>
                    <a:pt x="0" y="0"/>
                  </a:moveTo>
                  <a:lnTo>
                    <a:pt x="0" y="1823"/>
                  </a:lnTo>
                  <a:lnTo>
                    <a:pt x="421" y="1964"/>
                  </a:lnTo>
                  <a:lnTo>
                    <a:pt x="888" y="2057"/>
                  </a:lnTo>
                  <a:lnTo>
                    <a:pt x="1309" y="2151"/>
                  </a:lnTo>
                  <a:lnTo>
                    <a:pt x="1776" y="2197"/>
                  </a:lnTo>
                  <a:lnTo>
                    <a:pt x="2244" y="2197"/>
                  </a:lnTo>
                  <a:lnTo>
                    <a:pt x="2711" y="2151"/>
                  </a:lnTo>
                  <a:lnTo>
                    <a:pt x="3179" y="2104"/>
                  </a:lnTo>
                  <a:lnTo>
                    <a:pt x="3599" y="2010"/>
                  </a:lnTo>
                  <a:lnTo>
                    <a:pt x="3599" y="187"/>
                  </a:lnTo>
                  <a:lnTo>
                    <a:pt x="3179" y="281"/>
                  </a:lnTo>
                  <a:lnTo>
                    <a:pt x="2711" y="328"/>
                  </a:lnTo>
                  <a:lnTo>
                    <a:pt x="1776" y="328"/>
                  </a:lnTo>
                  <a:lnTo>
                    <a:pt x="1356" y="281"/>
                  </a:lnTo>
                  <a:lnTo>
                    <a:pt x="888" y="234"/>
                  </a:lnTo>
                  <a:lnTo>
                    <a:pt x="421" y="141"/>
                  </a:lnTo>
                  <a:lnTo>
                    <a:pt x="0" y="0"/>
                  </a:lnTo>
                  <a:close/>
                </a:path>
              </a:pathLst>
            </a:custGeom>
            <a:solidFill>
              <a:srgbClr val="BAB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5"/>
            <p:cNvSpPr/>
            <p:nvPr/>
          </p:nvSpPr>
          <p:spPr>
            <a:xfrm>
              <a:off x="4295550" y="1283950"/>
              <a:ext cx="136750" cy="84175"/>
            </a:xfrm>
            <a:custGeom>
              <a:avLst/>
              <a:gdLst/>
              <a:ahLst/>
              <a:cxnLst/>
              <a:rect l="l" t="t" r="r" b="b"/>
              <a:pathLst>
                <a:path w="5470" h="3367" extrusionOk="0">
                  <a:moveTo>
                    <a:pt x="3927" y="1"/>
                  </a:moveTo>
                  <a:lnTo>
                    <a:pt x="3646" y="47"/>
                  </a:lnTo>
                  <a:lnTo>
                    <a:pt x="3179" y="188"/>
                  </a:lnTo>
                  <a:lnTo>
                    <a:pt x="2665" y="421"/>
                  </a:lnTo>
                  <a:lnTo>
                    <a:pt x="1730" y="889"/>
                  </a:lnTo>
                  <a:lnTo>
                    <a:pt x="1309" y="1123"/>
                  </a:lnTo>
                  <a:lnTo>
                    <a:pt x="889" y="1263"/>
                  </a:lnTo>
                  <a:lnTo>
                    <a:pt x="468" y="1403"/>
                  </a:lnTo>
                  <a:lnTo>
                    <a:pt x="0" y="1543"/>
                  </a:lnTo>
                  <a:lnTo>
                    <a:pt x="0" y="3366"/>
                  </a:lnTo>
                  <a:lnTo>
                    <a:pt x="468" y="3273"/>
                  </a:lnTo>
                  <a:lnTo>
                    <a:pt x="889" y="3133"/>
                  </a:lnTo>
                  <a:lnTo>
                    <a:pt x="1309" y="2946"/>
                  </a:lnTo>
                  <a:lnTo>
                    <a:pt x="1730" y="2759"/>
                  </a:lnTo>
                  <a:lnTo>
                    <a:pt x="2665" y="2244"/>
                  </a:lnTo>
                  <a:lnTo>
                    <a:pt x="3179" y="2011"/>
                  </a:lnTo>
                  <a:lnTo>
                    <a:pt x="3646" y="1871"/>
                  </a:lnTo>
                  <a:lnTo>
                    <a:pt x="3880" y="1824"/>
                  </a:lnTo>
                  <a:lnTo>
                    <a:pt x="4161" y="1824"/>
                  </a:lnTo>
                  <a:lnTo>
                    <a:pt x="4394" y="1871"/>
                  </a:lnTo>
                  <a:lnTo>
                    <a:pt x="4675" y="1964"/>
                  </a:lnTo>
                  <a:lnTo>
                    <a:pt x="4909" y="2057"/>
                  </a:lnTo>
                  <a:lnTo>
                    <a:pt x="5096" y="2244"/>
                  </a:lnTo>
                  <a:lnTo>
                    <a:pt x="5283" y="2431"/>
                  </a:lnTo>
                  <a:lnTo>
                    <a:pt x="5470" y="2712"/>
                  </a:lnTo>
                  <a:lnTo>
                    <a:pt x="5470" y="842"/>
                  </a:lnTo>
                  <a:lnTo>
                    <a:pt x="5329" y="608"/>
                  </a:lnTo>
                  <a:lnTo>
                    <a:pt x="5096" y="375"/>
                  </a:lnTo>
                  <a:lnTo>
                    <a:pt x="4909" y="234"/>
                  </a:lnTo>
                  <a:lnTo>
                    <a:pt x="4675" y="94"/>
                  </a:lnTo>
                  <a:lnTo>
                    <a:pt x="4394" y="47"/>
                  </a:lnTo>
                  <a:lnTo>
                    <a:pt x="41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5"/>
            <p:cNvSpPr/>
            <p:nvPr/>
          </p:nvSpPr>
          <p:spPr>
            <a:xfrm>
              <a:off x="4295550" y="1421850"/>
              <a:ext cx="136750" cy="85325"/>
            </a:xfrm>
            <a:custGeom>
              <a:avLst/>
              <a:gdLst/>
              <a:ahLst/>
              <a:cxnLst/>
              <a:rect l="l" t="t" r="r" b="b"/>
              <a:pathLst>
                <a:path w="5470" h="3413" extrusionOk="0">
                  <a:moveTo>
                    <a:pt x="3880" y="1"/>
                  </a:moveTo>
                  <a:lnTo>
                    <a:pt x="3646" y="47"/>
                  </a:lnTo>
                  <a:lnTo>
                    <a:pt x="3132" y="188"/>
                  </a:lnTo>
                  <a:lnTo>
                    <a:pt x="2665" y="421"/>
                  </a:lnTo>
                  <a:lnTo>
                    <a:pt x="1730" y="935"/>
                  </a:lnTo>
                  <a:lnTo>
                    <a:pt x="1309" y="1122"/>
                  </a:lnTo>
                  <a:lnTo>
                    <a:pt x="889" y="1309"/>
                  </a:lnTo>
                  <a:lnTo>
                    <a:pt x="421" y="1450"/>
                  </a:lnTo>
                  <a:lnTo>
                    <a:pt x="0" y="1543"/>
                  </a:lnTo>
                  <a:lnTo>
                    <a:pt x="0" y="3413"/>
                  </a:lnTo>
                  <a:lnTo>
                    <a:pt x="421" y="3273"/>
                  </a:lnTo>
                  <a:lnTo>
                    <a:pt x="889" y="3132"/>
                  </a:lnTo>
                  <a:lnTo>
                    <a:pt x="1309" y="2945"/>
                  </a:lnTo>
                  <a:lnTo>
                    <a:pt x="1730" y="2758"/>
                  </a:lnTo>
                  <a:lnTo>
                    <a:pt x="2665" y="2244"/>
                  </a:lnTo>
                  <a:lnTo>
                    <a:pt x="3132" y="2057"/>
                  </a:lnTo>
                  <a:lnTo>
                    <a:pt x="3646" y="1917"/>
                  </a:lnTo>
                  <a:lnTo>
                    <a:pt x="3880" y="1870"/>
                  </a:lnTo>
                  <a:lnTo>
                    <a:pt x="4114" y="1870"/>
                  </a:lnTo>
                  <a:lnTo>
                    <a:pt x="4394" y="1917"/>
                  </a:lnTo>
                  <a:lnTo>
                    <a:pt x="4628" y="1964"/>
                  </a:lnTo>
                  <a:lnTo>
                    <a:pt x="4862" y="2104"/>
                  </a:lnTo>
                  <a:lnTo>
                    <a:pt x="5096" y="2244"/>
                  </a:lnTo>
                  <a:lnTo>
                    <a:pt x="5283" y="2478"/>
                  </a:lnTo>
                  <a:lnTo>
                    <a:pt x="5470" y="2712"/>
                  </a:lnTo>
                  <a:lnTo>
                    <a:pt x="5470" y="842"/>
                  </a:lnTo>
                  <a:lnTo>
                    <a:pt x="5283" y="608"/>
                  </a:lnTo>
                  <a:lnTo>
                    <a:pt x="5096" y="421"/>
                  </a:lnTo>
                  <a:lnTo>
                    <a:pt x="4862" y="234"/>
                  </a:lnTo>
                  <a:lnTo>
                    <a:pt x="4628" y="141"/>
                  </a:lnTo>
                  <a:lnTo>
                    <a:pt x="4394" y="47"/>
                  </a:lnTo>
                  <a:lnTo>
                    <a:pt x="4161" y="1"/>
                  </a:lnTo>
                  <a:close/>
                </a:path>
              </a:pathLst>
            </a:custGeom>
            <a:solidFill>
              <a:srgbClr val="BF2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5"/>
            <p:cNvSpPr/>
            <p:nvPr/>
          </p:nvSpPr>
          <p:spPr>
            <a:xfrm>
              <a:off x="4204400" y="1455750"/>
              <a:ext cx="91175" cy="54950"/>
            </a:xfrm>
            <a:custGeom>
              <a:avLst/>
              <a:gdLst/>
              <a:ahLst/>
              <a:cxnLst/>
              <a:rect l="l" t="t" r="r" b="b"/>
              <a:pathLst>
                <a:path w="3647" h="2198" extrusionOk="0">
                  <a:moveTo>
                    <a:pt x="0" y="0"/>
                  </a:moveTo>
                  <a:lnTo>
                    <a:pt x="0" y="1870"/>
                  </a:lnTo>
                  <a:lnTo>
                    <a:pt x="468" y="2010"/>
                  </a:lnTo>
                  <a:lnTo>
                    <a:pt x="888" y="2104"/>
                  </a:lnTo>
                  <a:lnTo>
                    <a:pt x="1356" y="2150"/>
                  </a:lnTo>
                  <a:lnTo>
                    <a:pt x="1823" y="2197"/>
                  </a:lnTo>
                  <a:lnTo>
                    <a:pt x="2712" y="2197"/>
                  </a:lnTo>
                  <a:lnTo>
                    <a:pt x="3179" y="2104"/>
                  </a:lnTo>
                  <a:lnTo>
                    <a:pt x="3646" y="2057"/>
                  </a:lnTo>
                  <a:lnTo>
                    <a:pt x="3646" y="187"/>
                  </a:lnTo>
                  <a:lnTo>
                    <a:pt x="3179" y="281"/>
                  </a:lnTo>
                  <a:lnTo>
                    <a:pt x="2758" y="327"/>
                  </a:lnTo>
                  <a:lnTo>
                    <a:pt x="2291" y="374"/>
                  </a:lnTo>
                  <a:lnTo>
                    <a:pt x="1823" y="374"/>
                  </a:lnTo>
                  <a:lnTo>
                    <a:pt x="1356" y="327"/>
                  </a:lnTo>
                  <a:lnTo>
                    <a:pt x="888" y="234"/>
                  </a:lnTo>
                  <a:lnTo>
                    <a:pt x="468" y="140"/>
                  </a:lnTo>
                  <a:lnTo>
                    <a:pt x="0" y="0"/>
                  </a:lnTo>
                  <a:close/>
                </a:path>
              </a:pathLst>
            </a:custGeom>
            <a:solidFill>
              <a:srgbClr val="8529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5"/>
            <p:cNvSpPr/>
            <p:nvPr/>
          </p:nvSpPr>
          <p:spPr>
            <a:xfrm>
              <a:off x="4205575" y="1087625"/>
              <a:ext cx="91175" cy="53775"/>
            </a:xfrm>
            <a:custGeom>
              <a:avLst/>
              <a:gdLst/>
              <a:ahLst/>
              <a:cxnLst/>
              <a:rect l="l" t="t" r="r" b="b"/>
              <a:pathLst>
                <a:path w="3647" h="2151" extrusionOk="0">
                  <a:moveTo>
                    <a:pt x="0" y="1"/>
                  </a:moveTo>
                  <a:lnTo>
                    <a:pt x="0" y="1824"/>
                  </a:lnTo>
                  <a:lnTo>
                    <a:pt x="468" y="1964"/>
                  </a:lnTo>
                  <a:lnTo>
                    <a:pt x="888" y="2057"/>
                  </a:lnTo>
                  <a:lnTo>
                    <a:pt x="1356" y="2151"/>
                  </a:lnTo>
                  <a:lnTo>
                    <a:pt x="2711" y="2151"/>
                  </a:lnTo>
                  <a:lnTo>
                    <a:pt x="3179" y="2104"/>
                  </a:lnTo>
                  <a:lnTo>
                    <a:pt x="3646" y="2011"/>
                  </a:lnTo>
                  <a:lnTo>
                    <a:pt x="3646" y="188"/>
                  </a:lnTo>
                  <a:lnTo>
                    <a:pt x="3179" y="234"/>
                  </a:lnTo>
                  <a:lnTo>
                    <a:pt x="2758" y="328"/>
                  </a:lnTo>
                  <a:lnTo>
                    <a:pt x="1823" y="328"/>
                  </a:lnTo>
                  <a:lnTo>
                    <a:pt x="1356" y="281"/>
                  </a:lnTo>
                  <a:lnTo>
                    <a:pt x="935" y="234"/>
                  </a:lnTo>
                  <a:lnTo>
                    <a:pt x="468" y="141"/>
                  </a:lnTo>
                  <a:lnTo>
                    <a:pt x="0" y="1"/>
                  </a:lnTo>
                  <a:close/>
                </a:path>
              </a:pathLst>
            </a:custGeom>
            <a:solidFill>
              <a:srgbClr val="8529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5"/>
            <p:cNvSpPr/>
            <p:nvPr/>
          </p:nvSpPr>
          <p:spPr>
            <a:xfrm>
              <a:off x="4296725" y="1053750"/>
              <a:ext cx="136750" cy="84150"/>
            </a:xfrm>
            <a:custGeom>
              <a:avLst/>
              <a:gdLst/>
              <a:ahLst/>
              <a:cxnLst/>
              <a:rect l="l" t="t" r="r" b="b"/>
              <a:pathLst>
                <a:path w="5470" h="3366" extrusionOk="0">
                  <a:moveTo>
                    <a:pt x="3646" y="0"/>
                  </a:moveTo>
                  <a:lnTo>
                    <a:pt x="3132" y="187"/>
                  </a:lnTo>
                  <a:lnTo>
                    <a:pt x="2665" y="374"/>
                  </a:lnTo>
                  <a:lnTo>
                    <a:pt x="1730" y="888"/>
                  </a:lnTo>
                  <a:lnTo>
                    <a:pt x="1309" y="1075"/>
                  </a:lnTo>
                  <a:lnTo>
                    <a:pt x="888" y="1262"/>
                  </a:lnTo>
                  <a:lnTo>
                    <a:pt x="421" y="1402"/>
                  </a:lnTo>
                  <a:lnTo>
                    <a:pt x="0" y="1543"/>
                  </a:lnTo>
                  <a:lnTo>
                    <a:pt x="0" y="3366"/>
                  </a:lnTo>
                  <a:lnTo>
                    <a:pt x="421" y="3272"/>
                  </a:lnTo>
                  <a:lnTo>
                    <a:pt x="888" y="3132"/>
                  </a:lnTo>
                  <a:lnTo>
                    <a:pt x="1309" y="2945"/>
                  </a:lnTo>
                  <a:lnTo>
                    <a:pt x="1730" y="2758"/>
                  </a:lnTo>
                  <a:lnTo>
                    <a:pt x="2665" y="2244"/>
                  </a:lnTo>
                  <a:lnTo>
                    <a:pt x="3132" y="2010"/>
                  </a:lnTo>
                  <a:lnTo>
                    <a:pt x="3646" y="1870"/>
                  </a:lnTo>
                  <a:lnTo>
                    <a:pt x="3880" y="1823"/>
                  </a:lnTo>
                  <a:lnTo>
                    <a:pt x="4160" y="1823"/>
                  </a:lnTo>
                  <a:lnTo>
                    <a:pt x="4394" y="1870"/>
                  </a:lnTo>
                  <a:lnTo>
                    <a:pt x="4628" y="1963"/>
                  </a:lnTo>
                  <a:lnTo>
                    <a:pt x="4862" y="2057"/>
                  </a:lnTo>
                  <a:lnTo>
                    <a:pt x="5095" y="2244"/>
                  </a:lnTo>
                  <a:lnTo>
                    <a:pt x="5282" y="2431"/>
                  </a:lnTo>
                  <a:lnTo>
                    <a:pt x="5469" y="2665"/>
                  </a:lnTo>
                  <a:lnTo>
                    <a:pt x="5469" y="841"/>
                  </a:lnTo>
                  <a:lnTo>
                    <a:pt x="5282" y="561"/>
                  </a:lnTo>
                  <a:lnTo>
                    <a:pt x="5095" y="374"/>
                  </a:lnTo>
                  <a:lnTo>
                    <a:pt x="4862" y="234"/>
                  </a:lnTo>
                  <a:lnTo>
                    <a:pt x="4628" y="94"/>
                  </a:lnTo>
                  <a:lnTo>
                    <a:pt x="4394" y="47"/>
                  </a:lnTo>
                  <a:lnTo>
                    <a:pt x="4160" y="0"/>
                  </a:lnTo>
                  <a:close/>
                </a:path>
              </a:pathLst>
            </a:custGeom>
            <a:solidFill>
              <a:srgbClr val="BF2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5"/>
            <p:cNvSpPr/>
            <p:nvPr/>
          </p:nvSpPr>
          <p:spPr>
            <a:xfrm>
              <a:off x="4205575" y="1272275"/>
              <a:ext cx="90000" cy="53775"/>
            </a:xfrm>
            <a:custGeom>
              <a:avLst/>
              <a:gdLst/>
              <a:ahLst/>
              <a:cxnLst/>
              <a:rect l="l" t="t" r="r" b="b"/>
              <a:pathLst>
                <a:path w="3600" h="2151" extrusionOk="0">
                  <a:moveTo>
                    <a:pt x="0" y="0"/>
                  </a:moveTo>
                  <a:lnTo>
                    <a:pt x="0" y="1823"/>
                  </a:lnTo>
                  <a:lnTo>
                    <a:pt x="421" y="1964"/>
                  </a:lnTo>
                  <a:lnTo>
                    <a:pt x="888" y="2057"/>
                  </a:lnTo>
                  <a:lnTo>
                    <a:pt x="1356" y="2104"/>
                  </a:lnTo>
                  <a:lnTo>
                    <a:pt x="1776" y="2151"/>
                  </a:lnTo>
                  <a:lnTo>
                    <a:pt x="2711" y="2151"/>
                  </a:lnTo>
                  <a:lnTo>
                    <a:pt x="3179" y="2104"/>
                  </a:lnTo>
                  <a:lnTo>
                    <a:pt x="3599" y="2010"/>
                  </a:lnTo>
                  <a:lnTo>
                    <a:pt x="3599" y="141"/>
                  </a:lnTo>
                  <a:lnTo>
                    <a:pt x="3179" y="234"/>
                  </a:lnTo>
                  <a:lnTo>
                    <a:pt x="2711" y="281"/>
                  </a:lnTo>
                  <a:lnTo>
                    <a:pt x="2244" y="328"/>
                  </a:lnTo>
                  <a:lnTo>
                    <a:pt x="1776" y="328"/>
                  </a:lnTo>
                  <a:lnTo>
                    <a:pt x="1356" y="281"/>
                  </a:lnTo>
                  <a:lnTo>
                    <a:pt x="888" y="187"/>
                  </a:lnTo>
                  <a:lnTo>
                    <a:pt x="421" y="94"/>
                  </a:lnTo>
                  <a:lnTo>
                    <a:pt x="0" y="0"/>
                  </a:lnTo>
                  <a:close/>
                </a:path>
              </a:pathLst>
            </a:custGeom>
            <a:solidFill>
              <a:srgbClr val="8529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5"/>
            <p:cNvSpPr/>
            <p:nvPr/>
          </p:nvSpPr>
          <p:spPr>
            <a:xfrm>
              <a:off x="4295550" y="1238375"/>
              <a:ext cx="136750" cy="84175"/>
            </a:xfrm>
            <a:custGeom>
              <a:avLst/>
              <a:gdLst/>
              <a:ahLst/>
              <a:cxnLst/>
              <a:rect l="l" t="t" r="r" b="b"/>
              <a:pathLst>
                <a:path w="5470" h="3367" extrusionOk="0">
                  <a:moveTo>
                    <a:pt x="3646" y="1"/>
                  </a:moveTo>
                  <a:lnTo>
                    <a:pt x="3179" y="141"/>
                  </a:lnTo>
                  <a:lnTo>
                    <a:pt x="2712" y="375"/>
                  </a:lnTo>
                  <a:lnTo>
                    <a:pt x="1730" y="889"/>
                  </a:lnTo>
                  <a:lnTo>
                    <a:pt x="1309" y="1076"/>
                  </a:lnTo>
                  <a:lnTo>
                    <a:pt x="889" y="1263"/>
                  </a:lnTo>
                  <a:lnTo>
                    <a:pt x="468" y="1403"/>
                  </a:lnTo>
                  <a:lnTo>
                    <a:pt x="0" y="1497"/>
                  </a:lnTo>
                  <a:lnTo>
                    <a:pt x="0" y="3366"/>
                  </a:lnTo>
                  <a:lnTo>
                    <a:pt x="468" y="3226"/>
                  </a:lnTo>
                  <a:lnTo>
                    <a:pt x="889" y="3086"/>
                  </a:lnTo>
                  <a:lnTo>
                    <a:pt x="1309" y="2946"/>
                  </a:lnTo>
                  <a:lnTo>
                    <a:pt x="1730" y="2712"/>
                  </a:lnTo>
                  <a:lnTo>
                    <a:pt x="2665" y="2244"/>
                  </a:lnTo>
                  <a:lnTo>
                    <a:pt x="3179" y="2011"/>
                  </a:lnTo>
                  <a:lnTo>
                    <a:pt x="3646" y="1870"/>
                  </a:lnTo>
                  <a:lnTo>
                    <a:pt x="3927" y="1824"/>
                  </a:lnTo>
                  <a:lnTo>
                    <a:pt x="4161" y="1824"/>
                  </a:lnTo>
                  <a:lnTo>
                    <a:pt x="4394" y="1870"/>
                  </a:lnTo>
                  <a:lnTo>
                    <a:pt x="4675" y="1917"/>
                  </a:lnTo>
                  <a:lnTo>
                    <a:pt x="4909" y="2057"/>
                  </a:lnTo>
                  <a:lnTo>
                    <a:pt x="5096" y="2198"/>
                  </a:lnTo>
                  <a:lnTo>
                    <a:pt x="5329" y="2431"/>
                  </a:lnTo>
                  <a:lnTo>
                    <a:pt x="5470" y="2665"/>
                  </a:lnTo>
                  <a:lnTo>
                    <a:pt x="5470" y="842"/>
                  </a:lnTo>
                  <a:lnTo>
                    <a:pt x="5329" y="562"/>
                  </a:lnTo>
                  <a:lnTo>
                    <a:pt x="5142" y="375"/>
                  </a:lnTo>
                  <a:lnTo>
                    <a:pt x="4909" y="188"/>
                  </a:lnTo>
                  <a:lnTo>
                    <a:pt x="4675" y="94"/>
                  </a:lnTo>
                  <a:lnTo>
                    <a:pt x="4441" y="1"/>
                  </a:lnTo>
                  <a:close/>
                </a:path>
              </a:pathLst>
            </a:custGeom>
            <a:solidFill>
              <a:srgbClr val="BF2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5"/>
            <p:cNvSpPr/>
            <p:nvPr/>
          </p:nvSpPr>
          <p:spPr>
            <a:xfrm>
              <a:off x="4205575" y="1133200"/>
              <a:ext cx="91175" cy="54950"/>
            </a:xfrm>
            <a:custGeom>
              <a:avLst/>
              <a:gdLst/>
              <a:ahLst/>
              <a:cxnLst/>
              <a:rect l="l" t="t" r="r" b="b"/>
              <a:pathLst>
                <a:path w="3647" h="2198" extrusionOk="0">
                  <a:moveTo>
                    <a:pt x="0" y="1"/>
                  </a:moveTo>
                  <a:lnTo>
                    <a:pt x="0" y="1870"/>
                  </a:lnTo>
                  <a:lnTo>
                    <a:pt x="468" y="1964"/>
                  </a:lnTo>
                  <a:lnTo>
                    <a:pt x="888" y="2104"/>
                  </a:lnTo>
                  <a:lnTo>
                    <a:pt x="1356" y="2151"/>
                  </a:lnTo>
                  <a:lnTo>
                    <a:pt x="1823" y="2198"/>
                  </a:lnTo>
                  <a:lnTo>
                    <a:pt x="2291" y="2198"/>
                  </a:lnTo>
                  <a:lnTo>
                    <a:pt x="2711" y="2151"/>
                  </a:lnTo>
                  <a:lnTo>
                    <a:pt x="3179" y="2104"/>
                  </a:lnTo>
                  <a:lnTo>
                    <a:pt x="3646" y="2011"/>
                  </a:lnTo>
                  <a:lnTo>
                    <a:pt x="3646" y="188"/>
                  </a:lnTo>
                  <a:lnTo>
                    <a:pt x="3179" y="281"/>
                  </a:lnTo>
                  <a:lnTo>
                    <a:pt x="2711" y="328"/>
                  </a:lnTo>
                  <a:lnTo>
                    <a:pt x="1356" y="328"/>
                  </a:lnTo>
                  <a:lnTo>
                    <a:pt x="888" y="234"/>
                  </a:lnTo>
                  <a:lnTo>
                    <a:pt x="468" y="141"/>
                  </a:lnTo>
                  <a:lnTo>
                    <a:pt x="0" y="1"/>
                  </a:lnTo>
                  <a:close/>
                </a:path>
              </a:pathLst>
            </a:custGeom>
            <a:solidFill>
              <a:srgbClr val="BAB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5"/>
            <p:cNvSpPr/>
            <p:nvPr/>
          </p:nvSpPr>
          <p:spPr>
            <a:xfrm>
              <a:off x="4296725" y="1099325"/>
              <a:ext cx="136750" cy="84150"/>
            </a:xfrm>
            <a:custGeom>
              <a:avLst/>
              <a:gdLst/>
              <a:ahLst/>
              <a:cxnLst/>
              <a:rect l="l" t="t" r="r" b="b"/>
              <a:pathLst>
                <a:path w="5470" h="3366" extrusionOk="0">
                  <a:moveTo>
                    <a:pt x="3880" y="0"/>
                  </a:moveTo>
                  <a:lnTo>
                    <a:pt x="3646" y="47"/>
                  </a:lnTo>
                  <a:lnTo>
                    <a:pt x="3132" y="187"/>
                  </a:lnTo>
                  <a:lnTo>
                    <a:pt x="2665" y="421"/>
                  </a:lnTo>
                  <a:lnTo>
                    <a:pt x="1730" y="935"/>
                  </a:lnTo>
                  <a:lnTo>
                    <a:pt x="1309" y="1122"/>
                  </a:lnTo>
                  <a:lnTo>
                    <a:pt x="888" y="1309"/>
                  </a:lnTo>
                  <a:lnTo>
                    <a:pt x="421" y="1449"/>
                  </a:lnTo>
                  <a:lnTo>
                    <a:pt x="0" y="1543"/>
                  </a:lnTo>
                  <a:lnTo>
                    <a:pt x="0" y="3366"/>
                  </a:lnTo>
                  <a:lnTo>
                    <a:pt x="421" y="3272"/>
                  </a:lnTo>
                  <a:lnTo>
                    <a:pt x="842" y="3132"/>
                  </a:lnTo>
                  <a:lnTo>
                    <a:pt x="1309" y="2945"/>
                  </a:lnTo>
                  <a:lnTo>
                    <a:pt x="1730" y="2758"/>
                  </a:lnTo>
                  <a:lnTo>
                    <a:pt x="2665" y="2244"/>
                  </a:lnTo>
                  <a:lnTo>
                    <a:pt x="3132" y="2057"/>
                  </a:lnTo>
                  <a:lnTo>
                    <a:pt x="3646" y="1870"/>
                  </a:lnTo>
                  <a:lnTo>
                    <a:pt x="4394" y="1870"/>
                  </a:lnTo>
                  <a:lnTo>
                    <a:pt x="4628" y="1963"/>
                  </a:lnTo>
                  <a:lnTo>
                    <a:pt x="4862" y="2104"/>
                  </a:lnTo>
                  <a:lnTo>
                    <a:pt x="5095" y="2244"/>
                  </a:lnTo>
                  <a:lnTo>
                    <a:pt x="5282" y="2431"/>
                  </a:lnTo>
                  <a:lnTo>
                    <a:pt x="5469" y="2711"/>
                  </a:lnTo>
                  <a:lnTo>
                    <a:pt x="5469" y="842"/>
                  </a:lnTo>
                  <a:lnTo>
                    <a:pt x="5282" y="608"/>
                  </a:lnTo>
                  <a:lnTo>
                    <a:pt x="5095" y="421"/>
                  </a:lnTo>
                  <a:lnTo>
                    <a:pt x="4862" y="234"/>
                  </a:lnTo>
                  <a:lnTo>
                    <a:pt x="4628" y="140"/>
                  </a:lnTo>
                  <a:lnTo>
                    <a:pt x="4394" y="47"/>
                  </a:lnTo>
                  <a:lnTo>
                    <a:pt x="416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5"/>
            <p:cNvSpPr/>
            <p:nvPr/>
          </p:nvSpPr>
          <p:spPr>
            <a:xfrm>
              <a:off x="4296725" y="1146050"/>
              <a:ext cx="136750" cy="84175"/>
            </a:xfrm>
            <a:custGeom>
              <a:avLst/>
              <a:gdLst/>
              <a:ahLst/>
              <a:cxnLst/>
              <a:rect l="l" t="t" r="r" b="b"/>
              <a:pathLst>
                <a:path w="5470" h="3367" extrusionOk="0">
                  <a:moveTo>
                    <a:pt x="3646" y="1"/>
                  </a:moveTo>
                  <a:lnTo>
                    <a:pt x="3132" y="188"/>
                  </a:lnTo>
                  <a:lnTo>
                    <a:pt x="2665" y="375"/>
                  </a:lnTo>
                  <a:lnTo>
                    <a:pt x="1730" y="889"/>
                  </a:lnTo>
                  <a:lnTo>
                    <a:pt x="1309" y="1076"/>
                  </a:lnTo>
                  <a:lnTo>
                    <a:pt x="842" y="1263"/>
                  </a:lnTo>
                  <a:lnTo>
                    <a:pt x="421" y="1403"/>
                  </a:lnTo>
                  <a:lnTo>
                    <a:pt x="0" y="1497"/>
                  </a:lnTo>
                  <a:lnTo>
                    <a:pt x="0" y="3366"/>
                  </a:lnTo>
                  <a:lnTo>
                    <a:pt x="421" y="3226"/>
                  </a:lnTo>
                  <a:lnTo>
                    <a:pt x="842" y="3086"/>
                  </a:lnTo>
                  <a:lnTo>
                    <a:pt x="1262" y="2946"/>
                  </a:lnTo>
                  <a:lnTo>
                    <a:pt x="1730" y="2759"/>
                  </a:lnTo>
                  <a:lnTo>
                    <a:pt x="2665" y="2245"/>
                  </a:lnTo>
                  <a:lnTo>
                    <a:pt x="3132" y="2011"/>
                  </a:lnTo>
                  <a:lnTo>
                    <a:pt x="3599" y="1871"/>
                  </a:lnTo>
                  <a:lnTo>
                    <a:pt x="3880" y="1824"/>
                  </a:lnTo>
                  <a:lnTo>
                    <a:pt x="4114" y="1824"/>
                  </a:lnTo>
                  <a:lnTo>
                    <a:pt x="4394" y="1871"/>
                  </a:lnTo>
                  <a:lnTo>
                    <a:pt x="4628" y="1964"/>
                  </a:lnTo>
                  <a:lnTo>
                    <a:pt x="4862" y="2058"/>
                  </a:lnTo>
                  <a:lnTo>
                    <a:pt x="5095" y="2198"/>
                  </a:lnTo>
                  <a:lnTo>
                    <a:pt x="5282" y="2432"/>
                  </a:lnTo>
                  <a:lnTo>
                    <a:pt x="5469" y="2665"/>
                  </a:lnTo>
                  <a:lnTo>
                    <a:pt x="5469" y="842"/>
                  </a:lnTo>
                  <a:lnTo>
                    <a:pt x="5282" y="562"/>
                  </a:lnTo>
                  <a:lnTo>
                    <a:pt x="5095" y="375"/>
                  </a:lnTo>
                  <a:lnTo>
                    <a:pt x="4862" y="235"/>
                  </a:lnTo>
                  <a:lnTo>
                    <a:pt x="4628" y="94"/>
                  </a:lnTo>
                  <a:lnTo>
                    <a:pt x="4394" y="1"/>
                  </a:lnTo>
                  <a:close/>
                </a:path>
              </a:pathLst>
            </a:custGeom>
            <a:solidFill>
              <a:srgbClr val="BF2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5"/>
            <p:cNvSpPr/>
            <p:nvPr/>
          </p:nvSpPr>
          <p:spPr>
            <a:xfrm>
              <a:off x="4205575" y="1179950"/>
              <a:ext cx="91175" cy="53775"/>
            </a:xfrm>
            <a:custGeom>
              <a:avLst/>
              <a:gdLst/>
              <a:ahLst/>
              <a:cxnLst/>
              <a:rect l="l" t="t" r="r" b="b"/>
              <a:pathLst>
                <a:path w="3647" h="2151" extrusionOk="0">
                  <a:moveTo>
                    <a:pt x="0" y="0"/>
                  </a:moveTo>
                  <a:lnTo>
                    <a:pt x="0" y="1824"/>
                  </a:lnTo>
                  <a:lnTo>
                    <a:pt x="421" y="1964"/>
                  </a:lnTo>
                  <a:lnTo>
                    <a:pt x="888" y="2057"/>
                  </a:lnTo>
                  <a:lnTo>
                    <a:pt x="1356" y="2104"/>
                  </a:lnTo>
                  <a:lnTo>
                    <a:pt x="1823" y="2151"/>
                  </a:lnTo>
                  <a:lnTo>
                    <a:pt x="2711" y="2151"/>
                  </a:lnTo>
                  <a:lnTo>
                    <a:pt x="3179" y="2104"/>
                  </a:lnTo>
                  <a:lnTo>
                    <a:pt x="3646" y="2010"/>
                  </a:lnTo>
                  <a:lnTo>
                    <a:pt x="3646" y="141"/>
                  </a:lnTo>
                  <a:lnTo>
                    <a:pt x="3179" y="234"/>
                  </a:lnTo>
                  <a:lnTo>
                    <a:pt x="2711" y="281"/>
                  </a:lnTo>
                  <a:lnTo>
                    <a:pt x="2291" y="328"/>
                  </a:lnTo>
                  <a:lnTo>
                    <a:pt x="1823" y="328"/>
                  </a:lnTo>
                  <a:lnTo>
                    <a:pt x="1356" y="281"/>
                  </a:lnTo>
                  <a:lnTo>
                    <a:pt x="888" y="234"/>
                  </a:lnTo>
                  <a:lnTo>
                    <a:pt x="468" y="94"/>
                  </a:lnTo>
                  <a:lnTo>
                    <a:pt x="0" y="0"/>
                  </a:lnTo>
                  <a:close/>
                </a:path>
              </a:pathLst>
            </a:custGeom>
            <a:solidFill>
              <a:srgbClr val="8529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5"/>
            <p:cNvSpPr/>
            <p:nvPr/>
          </p:nvSpPr>
          <p:spPr>
            <a:xfrm>
              <a:off x="4295550" y="1191625"/>
              <a:ext cx="137925" cy="84175"/>
            </a:xfrm>
            <a:custGeom>
              <a:avLst/>
              <a:gdLst/>
              <a:ahLst/>
              <a:cxnLst/>
              <a:rect l="l" t="t" r="r" b="b"/>
              <a:pathLst>
                <a:path w="5517" h="3367" extrusionOk="0">
                  <a:moveTo>
                    <a:pt x="3927" y="1"/>
                  </a:moveTo>
                  <a:lnTo>
                    <a:pt x="3646" y="48"/>
                  </a:lnTo>
                  <a:lnTo>
                    <a:pt x="3179" y="188"/>
                  </a:lnTo>
                  <a:lnTo>
                    <a:pt x="2712" y="422"/>
                  </a:lnTo>
                  <a:lnTo>
                    <a:pt x="1777" y="936"/>
                  </a:lnTo>
                  <a:lnTo>
                    <a:pt x="1309" y="1123"/>
                  </a:lnTo>
                  <a:lnTo>
                    <a:pt x="889" y="1263"/>
                  </a:lnTo>
                  <a:lnTo>
                    <a:pt x="468" y="1403"/>
                  </a:lnTo>
                  <a:lnTo>
                    <a:pt x="47" y="1543"/>
                  </a:lnTo>
                  <a:lnTo>
                    <a:pt x="0" y="3367"/>
                  </a:lnTo>
                  <a:lnTo>
                    <a:pt x="0" y="3367"/>
                  </a:lnTo>
                  <a:lnTo>
                    <a:pt x="468" y="3273"/>
                  </a:lnTo>
                  <a:lnTo>
                    <a:pt x="889" y="3133"/>
                  </a:lnTo>
                  <a:lnTo>
                    <a:pt x="1309" y="2946"/>
                  </a:lnTo>
                  <a:lnTo>
                    <a:pt x="1730" y="2759"/>
                  </a:lnTo>
                  <a:lnTo>
                    <a:pt x="2712" y="2245"/>
                  </a:lnTo>
                  <a:lnTo>
                    <a:pt x="3179" y="2011"/>
                  </a:lnTo>
                  <a:lnTo>
                    <a:pt x="3646" y="1871"/>
                  </a:lnTo>
                  <a:lnTo>
                    <a:pt x="4441" y="1871"/>
                  </a:lnTo>
                  <a:lnTo>
                    <a:pt x="4675" y="1964"/>
                  </a:lnTo>
                  <a:lnTo>
                    <a:pt x="4909" y="2058"/>
                  </a:lnTo>
                  <a:lnTo>
                    <a:pt x="5142" y="2245"/>
                  </a:lnTo>
                  <a:lnTo>
                    <a:pt x="5329" y="2432"/>
                  </a:lnTo>
                  <a:lnTo>
                    <a:pt x="5470" y="2712"/>
                  </a:lnTo>
                  <a:lnTo>
                    <a:pt x="5516" y="842"/>
                  </a:lnTo>
                  <a:lnTo>
                    <a:pt x="5329" y="609"/>
                  </a:lnTo>
                  <a:lnTo>
                    <a:pt x="5142" y="375"/>
                  </a:lnTo>
                  <a:lnTo>
                    <a:pt x="4909" y="235"/>
                  </a:lnTo>
                  <a:lnTo>
                    <a:pt x="4675" y="141"/>
                  </a:lnTo>
                  <a:lnTo>
                    <a:pt x="4441" y="48"/>
                  </a:lnTo>
                  <a:lnTo>
                    <a:pt x="41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5"/>
            <p:cNvSpPr/>
            <p:nvPr/>
          </p:nvSpPr>
          <p:spPr>
            <a:xfrm>
              <a:off x="4205575" y="1225525"/>
              <a:ext cx="91175" cy="54950"/>
            </a:xfrm>
            <a:custGeom>
              <a:avLst/>
              <a:gdLst/>
              <a:ahLst/>
              <a:cxnLst/>
              <a:rect l="l" t="t" r="r" b="b"/>
              <a:pathLst>
                <a:path w="3647" h="2198" extrusionOk="0">
                  <a:moveTo>
                    <a:pt x="0" y="1"/>
                  </a:moveTo>
                  <a:lnTo>
                    <a:pt x="0" y="1870"/>
                  </a:lnTo>
                  <a:lnTo>
                    <a:pt x="421" y="1964"/>
                  </a:lnTo>
                  <a:lnTo>
                    <a:pt x="888" y="2057"/>
                  </a:lnTo>
                  <a:lnTo>
                    <a:pt x="1356" y="2151"/>
                  </a:lnTo>
                  <a:lnTo>
                    <a:pt x="1776" y="2198"/>
                  </a:lnTo>
                  <a:lnTo>
                    <a:pt x="2244" y="2198"/>
                  </a:lnTo>
                  <a:lnTo>
                    <a:pt x="2711" y="2151"/>
                  </a:lnTo>
                  <a:lnTo>
                    <a:pt x="3179" y="2104"/>
                  </a:lnTo>
                  <a:lnTo>
                    <a:pt x="3599" y="2011"/>
                  </a:lnTo>
                  <a:lnTo>
                    <a:pt x="3646" y="187"/>
                  </a:lnTo>
                  <a:lnTo>
                    <a:pt x="3179" y="281"/>
                  </a:lnTo>
                  <a:lnTo>
                    <a:pt x="2711" y="328"/>
                  </a:lnTo>
                  <a:lnTo>
                    <a:pt x="1823" y="328"/>
                  </a:lnTo>
                  <a:lnTo>
                    <a:pt x="1356" y="281"/>
                  </a:lnTo>
                  <a:lnTo>
                    <a:pt x="888" y="234"/>
                  </a:lnTo>
                  <a:lnTo>
                    <a:pt x="421" y="141"/>
                  </a:lnTo>
                  <a:lnTo>
                    <a:pt x="0" y="1"/>
                  </a:lnTo>
                  <a:close/>
                </a:path>
              </a:pathLst>
            </a:custGeom>
            <a:solidFill>
              <a:srgbClr val="BAB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5"/>
            <p:cNvSpPr/>
            <p:nvPr/>
          </p:nvSpPr>
          <p:spPr>
            <a:xfrm>
              <a:off x="4204400" y="1434700"/>
              <a:ext cx="63125" cy="67800"/>
            </a:xfrm>
            <a:custGeom>
              <a:avLst/>
              <a:gdLst/>
              <a:ahLst/>
              <a:cxnLst/>
              <a:rect l="l" t="t" r="r" b="b"/>
              <a:pathLst>
                <a:path w="2525" h="2712" extrusionOk="0">
                  <a:moveTo>
                    <a:pt x="0" y="1"/>
                  </a:moveTo>
                  <a:lnTo>
                    <a:pt x="0" y="2712"/>
                  </a:lnTo>
                  <a:lnTo>
                    <a:pt x="234" y="2385"/>
                  </a:lnTo>
                  <a:lnTo>
                    <a:pt x="468" y="2104"/>
                  </a:lnTo>
                  <a:lnTo>
                    <a:pt x="795" y="1917"/>
                  </a:lnTo>
                  <a:lnTo>
                    <a:pt x="1122" y="1777"/>
                  </a:lnTo>
                  <a:lnTo>
                    <a:pt x="1449" y="1684"/>
                  </a:lnTo>
                  <a:lnTo>
                    <a:pt x="1823" y="1590"/>
                  </a:lnTo>
                  <a:lnTo>
                    <a:pt x="2525" y="1590"/>
                  </a:lnTo>
                  <a:lnTo>
                    <a:pt x="2525" y="1"/>
                  </a:lnTo>
                  <a:close/>
                </a:path>
              </a:pathLst>
            </a:custGeom>
            <a:solidFill>
              <a:srgbClr val="741D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5"/>
            <p:cNvSpPr/>
            <p:nvPr/>
          </p:nvSpPr>
          <p:spPr>
            <a:xfrm>
              <a:off x="4039625" y="1394975"/>
              <a:ext cx="91175" cy="53775"/>
            </a:xfrm>
            <a:custGeom>
              <a:avLst/>
              <a:gdLst/>
              <a:ahLst/>
              <a:cxnLst/>
              <a:rect l="l" t="t" r="r" b="b"/>
              <a:pathLst>
                <a:path w="3647" h="2151" extrusionOk="0">
                  <a:moveTo>
                    <a:pt x="47" y="0"/>
                  </a:moveTo>
                  <a:lnTo>
                    <a:pt x="0" y="1823"/>
                  </a:lnTo>
                  <a:lnTo>
                    <a:pt x="468" y="1964"/>
                  </a:lnTo>
                  <a:lnTo>
                    <a:pt x="935" y="2057"/>
                  </a:lnTo>
                  <a:lnTo>
                    <a:pt x="1356" y="2104"/>
                  </a:lnTo>
                  <a:lnTo>
                    <a:pt x="1823" y="2151"/>
                  </a:lnTo>
                  <a:lnTo>
                    <a:pt x="2758" y="2151"/>
                  </a:lnTo>
                  <a:lnTo>
                    <a:pt x="3179" y="2104"/>
                  </a:lnTo>
                  <a:lnTo>
                    <a:pt x="3646" y="2010"/>
                  </a:lnTo>
                  <a:lnTo>
                    <a:pt x="3646" y="141"/>
                  </a:lnTo>
                  <a:lnTo>
                    <a:pt x="3226" y="234"/>
                  </a:lnTo>
                  <a:lnTo>
                    <a:pt x="2758" y="281"/>
                  </a:lnTo>
                  <a:lnTo>
                    <a:pt x="2291" y="328"/>
                  </a:lnTo>
                  <a:lnTo>
                    <a:pt x="1823" y="328"/>
                  </a:lnTo>
                  <a:lnTo>
                    <a:pt x="1403" y="281"/>
                  </a:lnTo>
                  <a:lnTo>
                    <a:pt x="935" y="187"/>
                  </a:lnTo>
                  <a:lnTo>
                    <a:pt x="468" y="94"/>
                  </a:lnTo>
                  <a:lnTo>
                    <a:pt x="47" y="0"/>
                  </a:lnTo>
                  <a:close/>
                </a:path>
              </a:pathLst>
            </a:custGeom>
            <a:solidFill>
              <a:srgbClr val="BAB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5"/>
            <p:cNvSpPr/>
            <p:nvPr/>
          </p:nvSpPr>
          <p:spPr>
            <a:xfrm>
              <a:off x="4130775" y="1359925"/>
              <a:ext cx="136750" cy="85325"/>
            </a:xfrm>
            <a:custGeom>
              <a:avLst/>
              <a:gdLst/>
              <a:ahLst/>
              <a:cxnLst/>
              <a:rect l="l" t="t" r="r" b="b"/>
              <a:pathLst>
                <a:path w="5470" h="3413" extrusionOk="0">
                  <a:moveTo>
                    <a:pt x="3880" y="0"/>
                  </a:moveTo>
                  <a:lnTo>
                    <a:pt x="3646" y="47"/>
                  </a:lnTo>
                  <a:lnTo>
                    <a:pt x="3179" y="187"/>
                  </a:lnTo>
                  <a:lnTo>
                    <a:pt x="2665" y="421"/>
                  </a:lnTo>
                  <a:lnTo>
                    <a:pt x="1730" y="935"/>
                  </a:lnTo>
                  <a:lnTo>
                    <a:pt x="1309" y="1122"/>
                  </a:lnTo>
                  <a:lnTo>
                    <a:pt x="889" y="1309"/>
                  </a:lnTo>
                  <a:lnTo>
                    <a:pt x="468" y="1449"/>
                  </a:lnTo>
                  <a:lnTo>
                    <a:pt x="0" y="1543"/>
                  </a:lnTo>
                  <a:lnTo>
                    <a:pt x="0" y="3412"/>
                  </a:lnTo>
                  <a:lnTo>
                    <a:pt x="468" y="3272"/>
                  </a:lnTo>
                  <a:lnTo>
                    <a:pt x="889" y="3132"/>
                  </a:lnTo>
                  <a:lnTo>
                    <a:pt x="1309" y="2992"/>
                  </a:lnTo>
                  <a:lnTo>
                    <a:pt x="1730" y="2758"/>
                  </a:lnTo>
                  <a:lnTo>
                    <a:pt x="2665" y="2244"/>
                  </a:lnTo>
                  <a:lnTo>
                    <a:pt x="3132" y="2057"/>
                  </a:lnTo>
                  <a:lnTo>
                    <a:pt x="3646" y="1917"/>
                  </a:lnTo>
                  <a:lnTo>
                    <a:pt x="3880" y="1870"/>
                  </a:lnTo>
                  <a:lnTo>
                    <a:pt x="4161" y="1870"/>
                  </a:lnTo>
                  <a:lnTo>
                    <a:pt x="4394" y="1917"/>
                  </a:lnTo>
                  <a:lnTo>
                    <a:pt x="4675" y="1963"/>
                  </a:lnTo>
                  <a:lnTo>
                    <a:pt x="4909" y="2104"/>
                  </a:lnTo>
                  <a:lnTo>
                    <a:pt x="5096" y="2244"/>
                  </a:lnTo>
                  <a:lnTo>
                    <a:pt x="5283" y="2478"/>
                  </a:lnTo>
                  <a:lnTo>
                    <a:pt x="5470" y="2711"/>
                  </a:lnTo>
                  <a:lnTo>
                    <a:pt x="5470" y="888"/>
                  </a:lnTo>
                  <a:lnTo>
                    <a:pt x="5329" y="608"/>
                  </a:lnTo>
                  <a:lnTo>
                    <a:pt x="5096" y="421"/>
                  </a:lnTo>
                  <a:lnTo>
                    <a:pt x="4909" y="234"/>
                  </a:lnTo>
                  <a:lnTo>
                    <a:pt x="4675" y="140"/>
                  </a:lnTo>
                  <a:lnTo>
                    <a:pt x="4394" y="47"/>
                  </a:lnTo>
                  <a:lnTo>
                    <a:pt x="41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5"/>
            <p:cNvSpPr/>
            <p:nvPr/>
          </p:nvSpPr>
          <p:spPr>
            <a:xfrm>
              <a:off x="4130775" y="1314350"/>
              <a:ext cx="136750" cy="84150"/>
            </a:xfrm>
            <a:custGeom>
              <a:avLst/>
              <a:gdLst/>
              <a:ahLst/>
              <a:cxnLst/>
              <a:rect l="l" t="t" r="r" b="b"/>
              <a:pathLst>
                <a:path w="5470" h="3366" extrusionOk="0">
                  <a:moveTo>
                    <a:pt x="3927" y="0"/>
                  </a:moveTo>
                  <a:lnTo>
                    <a:pt x="3646" y="47"/>
                  </a:lnTo>
                  <a:lnTo>
                    <a:pt x="3179" y="187"/>
                  </a:lnTo>
                  <a:lnTo>
                    <a:pt x="2712" y="421"/>
                  </a:lnTo>
                  <a:lnTo>
                    <a:pt x="1730" y="888"/>
                  </a:lnTo>
                  <a:lnTo>
                    <a:pt x="1309" y="1122"/>
                  </a:lnTo>
                  <a:lnTo>
                    <a:pt x="889" y="1262"/>
                  </a:lnTo>
                  <a:lnTo>
                    <a:pt x="468" y="1402"/>
                  </a:lnTo>
                  <a:lnTo>
                    <a:pt x="0" y="1543"/>
                  </a:lnTo>
                  <a:lnTo>
                    <a:pt x="0" y="3366"/>
                  </a:lnTo>
                  <a:lnTo>
                    <a:pt x="468" y="3272"/>
                  </a:lnTo>
                  <a:lnTo>
                    <a:pt x="889" y="3132"/>
                  </a:lnTo>
                  <a:lnTo>
                    <a:pt x="1309" y="2945"/>
                  </a:lnTo>
                  <a:lnTo>
                    <a:pt x="1730" y="2758"/>
                  </a:lnTo>
                  <a:lnTo>
                    <a:pt x="2665" y="2244"/>
                  </a:lnTo>
                  <a:lnTo>
                    <a:pt x="3179" y="2010"/>
                  </a:lnTo>
                  <a:lnTo>
                    <a:pt x="3646" y="1870"/>
                  </a:lnTo>
                  <a:lnTo>
                    <a:pt x="3880" y="1823"/>
                  </a:lnTo>
                  <a:lnTo>
                    <a:pt x="4161" y="1823"/>
                  </a:lnTo>
                  <a:lnTo>
                    <a:pt x="4394" y="1870"/>
                  </a:lnTo>
                  <a:lnTo>
                    <a:pt x="4675" y="1963"/>
                  </a:lnTo>
                  <a:lnTo>
                    <a:pt x="4909" y="2057"/>
                  </a:lnTo>
                  <a:lnTo>
                    <a:pt x="5096" y="2244"/>
                  </a:lnTo>
                  <a:lnTo>
                    <a:pt x="5329" y="2431"/>
                  </a:lnTo>
                  <a:lnTo>
                    <a:pt x="5470" y="2711"/>
                  </a:lnTo>
                  <a:lnTo>
                    <a:pt x="5470" y="841"/>
                  </a:lnTo>
                  <a:lnTo>
                    <a:pt x="5329" y="608"/>
                  </a:lnTo>
                  <a:lnTo>
                    <a:pt x="5096" y="374"/>
                  </a:lnTo>
                  <a:lnTo>
                    <a:pt x="4909" y="234"/>
                  </a:lnTo>
                  <a:lnTo>
                    <a:pt x="4675" y="94"/>
                  </a:lnTo>
                  <a:lnTo>
                    <a:pt x="4394" y="47"/>
                  </a:lnTo>
                  <a:lnTo>
                    <a:pt x="4161" y="0"/>
                  </a:lnTo>
                  <a:close/>
                </a:path>
              </a:pathLst>
            </a:custGeom>
            <a:solidFill>
              <a:srgbClr val="BF2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5"/>
            <p:cNvSpPr/>
            <p:nvPr/>
          </p:nvSpPr>
          <p:spPr>
            <a:xfrm>
              <a:off x="4040800" y="1348225"/>
              <a:ext cx="90000" cy="54950"/>
            </a:xfrm>
            <a:custGeom>
              <a:avLst/>
              <a:gdLst/>
              <a:ahLst/>
              <a:cxnLst/>
              <a:rect l="l" t="t" r="r" b="b"/>
              <a:pathLst>
                <a:path w="3600" h="2198" extrusionOk="0">
                  <a:moveTo>
                    <a:pt x="0" y="1"/>
                  </a:moveTo>
                  <a:lnTo>
                    <a:pt x="0" y="1870"/>
                  </a:lnTo>
                  <a:lnTo>
                    <a:pt x="421" y="1964"/>
                  </a:lnTo>
                  <a:lnTo>
                    <a:pt x="888" y="2057"/>
                  </a:lnTo>
                  <a:lnTo>
                    <a:pt x="1356" y="2151"/>
                  </a:lnTo>
                  <a:lnTo>
                    <a:pt x="1776" y="2198"/>
                  </a:lnTo>
                  <a:lnTo>
                    <a:pt x="2244" y="2198"/>
                  </a:lnTo>
                  <a:lnTo>
                    <a:pt x="2711" y="2151"/>
                  </a:lnTo>
                  <a:lnTo>
                    <a:pt x="3179" y="2104"/>
                  </a:lnTo>
                  <a:lnTo>
                    <a:pt x="3599" y="2011"/>
                  </a:lnTo>
                  <a:lnTo>
                    <a:pt x="3599" y="188"/>
                  </a:lnTo>
                  <a:lnTo>
                    <a:pt x="3179" y="281"/>
                  </a:lnTo>
                  <a:lnTo>
                    <a:pt x="2711" y="328"/>
                  </a:lnTo>
                  <a:lnTo>
                    <a:pt x="1776" y="328"/>
                  </a:lnTo>
                  <a:lnTo>
                    <a:pt x="1356" y="281"/>
                  </a:lnTo>
                  <a:lnTo>
                    <a:pt x="888" y="234"/>
                  </a:lnTo>
                  <a:lnTo>
                    <a:pt x="421" y="141"/>
                  </a:lnTo>
                  <a:lnTo>
                    <a:pt x="0" y="1"/>
                  </a:lnTo>
                  <a:close/>
                </a:path>
              </a:pathLst>
            </a:custGeom>
            <a:solidFill>
              <a:srgbClr val="8529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5"/>
            <p:cNvSpPr/>
            <p:nvPr/>
          </p:nvSpPr>
          <p:spPr>
            <a:xfrm>
              <a:off x="4130775" y="1268775"/>
              <a:ext cx="136750" cy="84150"/>
            </a:xfrm>
            <a:custGeom>
              <a:avLst/>
              <a:gdLst/>
              <a:ahLst/>
              <a:cxnLst/>
              <a:rect l="l" t="t" r="r" b="b"/>
              <a:pathLst>
                <a:path w="5470" h="3366" extrusionOk="0">
                  <a:moveTo>
                    <a:pt x="3646" y="0"/>
                  </a:moveTo>
                  <a:lnTo>
                    <a:pt x="3179" y="140"/>
                  </a:lnTo>
                  <a:lnTo>
                    <a:pt x="2712" y="374"/>
                  </a:lnTo>
                  <a:lnTo>
                    <a:pt x="1730" y="888"/>
                  </a:lnTo>
                  <a:lnTo>
                    <a:pt x="1309" y="1075"/>
                  </a:lnTo>
                  <a:lnTo>
                    <a:pt x="889" y="1262"/>
                  </a:lnTo>
                  <a:lnTo>
                    <a:pt x="468" y="1402"/>
                  </a:lnTo>
                  <a:lnTo>
                    <a:pt x="47" y="1496"/>
                  </a:lnTo>
                  <a:lnTo>
                    <a:pt x="0" y="3366"/>
                  </a:lnTo>
                  <a:lnTo>
                    <a:pt x="0" y="3366"/>
                  </a:lnTo>
                  <a:lnTo>
                    <a:pt x="468" y="3225"/>
                  </a:lnTo>
                  <a:lnTo>
                    <a:pt x="889" y="3085"/>
                  </a:lnTo>
                  <a:lnTo>
                    <a:pt x="1309" y="2945"/>
                  </a:lnTo>
                  <a:lnTo>
                    <a:pt x="1730" y="2711"/>
                  </a:lnTo>
                  <a:lnTo>
                    <a:pt x="2712" y="2244"/>
                  </a:lnTo>
                  <a:lnTo>
                    <a:pt x="3179" y="2010"/>
                  </a:lnTo>
                  <a:lnTo>
                    <a:pt x="3646" y="1870"/>
                  </a:lnTo>
                  <a:lnTo>
                    <a:pt x="3927" y="1823"/>
                  </a:lnTo>
                  <a:lnTo>
                    <a:pt x="4161" y="1823"/>
                  </a:lnTo>
                  <a:lnTo>
                    <a:pt x="4394" y="1870"/>
                  </a:lnTo>
                  <a:lnTo>
                    <a:pt x="4675" y="1917"/>
                  </a:lnTo>
                  <a:lnTo>
                    <a:pt x="4909" y="2057"/>
                  </a:lnTo>
                  <a:lnTo>
                    <a:pt x="5096" y="2197"/>
                  </a:lnTo>
                  <a:lnTo>
                    <a:pt x="5329" y="2431"/>
                  </a:lnTo>
                  <a:lnTo>
                    <a:pt x="5470" y="2664"/>
                  </a:lnTo>
                  <a:lnTo>
                    <a:pt x="5470" y="841"/>
                  </a:lnTo>
                  <a:lnTo>
                    <a:pt x="5329" y="561"/>
                  </a:lnTo>
                  <a:lnTo>
                    <a:pt x="5142" y="374"/>
                  </a:lnTo>
                  <a:lnTo>
                    <a:pt x="4909" y="234"/>
                  </a:lnTo>
                  <a:lnTo>
                    <a:pt x="4675" y="94"/>
                  </a:lnTo>
                  <a:lnTo>
                    <a:pt x="44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5"/>
            <p:cNvSpPr/>
            <p:nvPr/>
          </p:nvSpPr>
          <p:spPr>
            <a:xfrm>
              <a:off x="4040800" y="1302650"/>
              <a:ext cx="91175" cy="53775"/>
            </a:xfrm>
            <a:custGeom>
              <a:avLst/>
              <a:gdLst/>
              <a:ahLst/>
              <a:cxnLst/>
              <a:rect l="l" t="t" r="r" b="b"/>
              <a:pathLst>
                <a:path w="3647" h="2151" extrusionOk="0">
                  <a:moveTo>
                    <a:pt x="0" y="1"/>
                  </a:moveTo>
                  <a:lnTo>
                    <a:pt x="0" y="1824"/>
                  </a:lnTo>
                  <a:lnTo>
                    <a:pt x="421" y="1964"/>
                  </a:lnTo>
                  <a:lnTo>
                    <a:pt x="888" y="2057"/>
                  </a:lnTo>
                  <a:lnTo>
                    <a:pt x="1356" y="2104"/>
                  </a:lnTo>
                  <a:lnTo>
                    <a:pt x="1776" y="2151"/>
                  </a:lnTo>
                  <a:lnTo>
                    <a:pt x="2711" y="2151"/>
                  </a:lnTo>
                  <a:lnTo>
                    <a:pt x="3179" y="2104"/>
                  </a:lnTo>
                  <a:lnTo>
                    <a:pt x="3599" y="2011"/>
                  </a:lnTo>
                  <a:lnTo>
                    <a:pt x="3646" y="141"/>
                  </a:lnTo>
                  <a:lnTo>
                    <a:pt x="3179" y="234"/>
                  </a:lnTo>
                  <a:lnTo>
                    <a:pt x="2711" y="281"/>
                  </a:lnTo>
                  <a:lnTo>
                    <a:pt x="2244" y="328"/>
                  </a:lnTo>
                  <a:lnTo>
                    <a:pt x="1823" y="328"/>
                  </a:lnTo>
                  <a:lnTo>
                    <a:pt x="1356" y="281"/>
                  </a:lnTo>
                  <a:lnTo>
                    <a:pt x="888" y="234"/>
                  </a:lnTo>
                  <a:lnTo>
                    <a:pt x="421" y="94"/>
                  </a:lnTo>
                  <a:lnTo>
                    <a:pt x="0" y="1"/>
                  </a:lnTo>
                  <a:close/>
                </a:path>
              </a:pathLst>
            </a:custGeom>
            <a:solidFill>
              <a:srgbClr val="BAB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5"/>
            <p:cNvSpPr/>
            <p:nvPr/>
          </p:nvSpPr>
          <p:spPr>
            <a:xfrm>
              <a:off x="4130775" y="1406650"/>
              <a:ext cx="136750" cy="84175"/>
            </a:xfrm>
            <a:custGeom>
              <a:avLst/>
              <a:gdLst/>
              <a:ahLst/>
              <a:cxnLst/>
              <a:rect l="l" t="t" r="r" b="b"/>
              <a:pathLst>
                <a:path w="5470" h="3367" extrusionOk="0">
                  <a:moveTo>
                    <a:pt x="3880" y="1"/>
                  </a:moveTo>
                  <a:lnTo>
                    <a:pt x="3646" y="48"/>
                  </a:lnTo>
                  <a:lnTo>
                    <a:pt x="3132" y="188"/>
                  </a:lnTo>
                  <a:lnTo>
                    <a:pt x="2665" y="375"/>
                  </a:lnTo>
                  <a:lnTo>
                    <a:pt x="1730" y="889"/>
                  </a:lnTo>
                  <a:lnTo>
                    <a:pt x="1309" y="1123"/>
                  </a:lnTo>
                  <a:lnTo>
                    <a:pt x="889" y="1263"/>
                  </a:lnTo>
                  <a:lnTo>
                    <a:pt x="468" y="1403"/>
                  </a:lnTo>
                  <a:lnTo>
                    <a:pt x="0" y="1543"/>
                  </a:lnTo>
                  <a:lnTo>
                    <a:pt x="0" y="3366"/>
                  </a:lnTo>
                  <a:lnTo>
                    <a:pt x="421" y="3273"/>
                  </a:lnTo>
                  <a:lnTo>
                    <a:pt x="889" y="3133"/>
                  </a:lnTo>
                  <a:lnTo>
                    <a:pt x="1309" y="2946"/>
                  </a:lnTo>
                  <a:lnTo>
                    <a:pt x="1730" y="2759"/>
                  </a:lnTo>
                  <a:lnTo>
                    <a:pt x="2665" y="2245"/>
                  </a:lnTo>
                  <a:lnTo>
                    <a:pt x="3132" y="2011"/>
                  </a:lnTo>
                  <a:lnTo>
                    <a:pt x="3646" y="1871"/>
                  </a:lnTo>
                  <a:lnTo>
                    <a:pt x="3880" y="1824"/>
                  </a:lnTo>
                  <a:lnTo>
                    <a:pt x="4161" y="1824"/>
                  </a:lnTo>
                  <a:lnTo>
                    <a:pt x="4394" y="1871"/>
                  </a:lnTo>
                  <a:lnTo>
                    <a:pt x="4628" y="1964"/>
                  </a:lnTo>
                  <a:lnTo>
                    <a:pt x="4862" y="2058"/>
                  </a:lnTo>
                  <a:lnTo>
                    <a:pt x="5096" y="2245"/>
                  </a:lnTo>
                  <a:lnTo>
                    <a:pt x="5283" y="2432"/>
                  </a:lnTo>
                  <a:lnTo>
                    <a:pt x="5470" y="2712"/>
                  </a:lnTo>
                  <a:lnTo>
                    <a:pt x="5470" y="842"/>
                  </a:lnTo>
                  <a:lnTo>
                    <a:pt x="5283" y="609"/>
                  </a:lnTo>
                  <a:lnTo>
                    <a:pt x="5096" y="375"/>
                  </a:lnTo>
                  <a:lnTo>
                    <a:pt x="4909" y="235"/>
                  </a:lnTo>
                  <a:lnTo>
                    <a:pt x="4675" y="94"/>
                  </a:lnTo>
                  <a:lnTo>
                    <a:pt x="4394" y="48"/>
                  </a:lnTo>
                  <a:lnTo>
                    <a:pt x="4161" y="1"/>
                  </a:lnTo>
                  <a:close/>
                </a:path>
              </a:pathLst>
            </a:custGeom>
            <a:solidFill>
              <a:srgbClr val="BF2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5"/>
            <p:cNvSpPr/>
            <p:nvPr/>
          </p:nvSpPr>
          <p:spPr>
            <a:xfrm>
              <a:off x="4039625" y="1440550"/>
              <a:ext cx="91175" cy="54950"/>
            </a:xfrm>
            <a:custGeom>
              <a:avLst/>
              <a:gdLst/>
              <a:ahLst/>
              <a:cxnLst/>
              <a:rect l="l" t="t" r="r" b="b"/>
              <a:pathLst>
                <a:path w="3647" h="2198" extrusionOk="0">
                  <a:moveTo>
                    <a:pt x="0" y="0"/>
                  </a:moveTo>
                  <a:lnTo>
                    <a:pt x="0" y="1824"/>
                  </a:lnTo>
                  <a:lnTo>
                    <a:pt x="468" y="1964"/>
                  </a:lnTo>
                  <a:lnTo>
                    <a:pt x="935" y="2057"/>
                  </a:lnTo>
                  <a:lnTo>
                    <a:pt x="1356" y="2151"/>
                  </a:lnTo>
                  <a:lnTo>
                    <a:pt x="1823" y="2197"/>
                  </a:lnTo>
                  <a:lnTo>
                    <a:pt x="2291" y="2197"/>
                  </a:lnTo>
                  <a:lnTo>
                    <a:pt x="2758" y="2151"/>
                  </a:lnTo>
                  <a:lnTo>
                    <a:pt x="3179" y="2104"/>
                  </a:lnTo>
                  <a:lnTo>
                    <a:pt x="3646" y="2010"/>
                  </a:lnTo>
                  <a:lnTo>
                    <a:pt x="3646" y="187"/>
                  </a:lnTo>
                  <a:lnTo>
                    <a:pt x="3179" y="281"/>
                  </a:lnTo>
                  <a:lnTo>
                    <a:pt x="2758" y="328"/>
                  </a:lnTo>
                  <a:lnTo>
                    <a:pt x="1823" y="328"/>
                  </a:lnTo>
                  <a:lnTo>
                    <a:pt x="1356" y="281"/>
                  </a:lnTo>
                  <a:lnTo>
                    <a:pt x="935" y="234"/>
                  </a:lnTo>
                  <a:lnTo>
                    <a:pt x="468" y="141"/>
                  </a:lnTo>
                  <a:lnTo>
                    <a:pt x="0" y="0"/>
                  </a:lnTo>
                  <a:close/>
                </a:path>
              </a:pathLst>
            </a:custGeom>
            <a:solidFill>
              <a:srgbClr val="8529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5"/>
            <p:cNvSpPr/>
            <p:nvPr/>
          </p:nvSpPr>
          <p:spPr>
            <a:xfrm>
              <a:off x="4040800" y="1071275"/>
              <a:ext cx="91175" cy="54950"/>
            </a:xfrm>
            <a:custGeom>
              <a:avLst/>
              <a:gdLst/>
              <a:ahLst/>
              <a:cxnLst/>
              <a:rect l="l" t="t" r="r" b="b"/>
              <a:pathLst>
                <a:path w="3647" h="2198" extrusionOk="0">
                  <a:moveTo>
                    <a:pt x="47" y="0"/>
                  </a:moveTo>
                  <a:lnTo>
                    <a:pt x="0" y="1870"/>
                  </a:lnTo>
                  <a:lnTo>
                    <a:pt x="468" y="2010"/>
                  </a:lnTo>
                  <a:lnTo>
                    <a:pt x="935" y="2104"/>
                  </a:lnTo>
                  <a:lnTo>
                    <a:pt x="1356" y="2151"/>
                  </a:lnTo>
                  <a:lnTo>
                    <a:pt x="1823" y="2197"/>
                  </a:lnTo>
                  <a:lnTo>
                    <a:pt x="2758" y="2197"/>
                  </a:lnTo>
                  <a:lnTo>
                    <a:pt x="3179" y="2104"/>
                  </a:lnTo>
                  <a:lnTo>
                    <a:pt x="3646" y="2057"/>
                  </a:lnTo>
                  <a:lnTo>
                    <a:pt x="3646" y="187"/>
                  </a:lnTo>
                  <a:lnTo>
                    <a:pt x="3225" y="281"/>
                  </a:lnTo>
                  <a:lnTo>
                    <a:pt x="2758" y="327"/>
                  </a:lnTo>
                  <a:lnTo>
                    <a:pt x="2291" y="374"/>
                  </a:lnTo>
                  <a:lnTo>
                    <a:pt x="1823" y="374"/>
                  </a:lnTo>
                  <a:lnTo>
                    <a:pt x="1356" y="327"/>
                  </a:lnTo>
                  <a:lnTo>
                    <a:pt x="935" y="234"/>
                  </a:lnTo>
                  <a:lnTo>
                    <a:pt x="468" y="140"/>
                  </a:lnTo>
                  <a:lnTo>
                    <a:pt x="47" y="0"/>
                  </a:lnTo>
                  <a:close/>
                </a:path>
              </a:pathLst>
            </a:custGeom>
            <a:solidFill>
              <a:srgbClr val="8529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5"/>
            <p:cNvSpPr/>
            <p:nvPr/>
          </p:nvSpPr>
          <p:spPr>
            <a:xfrm>
              <a:off x="4131950" y="1037375"/>
              <a:ext cx="136750" cy="85350"/>
            </a:xfrm>
            <a:custGeom>
              <a:avLst/>
              <a:gdLst/>
              <a:ahLst/>
              <a:cxnLst/>
              <a:rect l="l" t="t" r="r" b="b"/>
              <a:pathLst>
                <a:path w="5470" h="3414" extrusionOk="0">
                  <a:moveTo>
                    <a:pt x="3880" y="1"/>
                  </a:moveTo>
                  <a:lnTo>
                    <a:pt x="3646" y="47"/>
                  </a:lnTo>
                  <a:lnTo>
                    <a:pt x="3179" y="188"/>
                  </a:lnTo>
                  <a:lnTo>
                    <a:pt x="2665" y="421"/>
                  </a:lnTo>
                  <a:lnTo>
                    <a:pt x="1730" y="936"/>
                  </a:lnTo>
                  <a:lnTo>
                    <a:pt x="1309" y="1123"/>
                  </a:lnTo>
                  <a:lnTo>
                    <a:pt x="888" y="1310"/>
                  </a:lnTo>
                  <a:lnTo>
                    <a:pt x="468" y="1450"/>
                  </a:lnTo>
                  <a:lnTo>
                    <a:pt x="0" y="1543"/>
                  </a:lnTo>
                  <a:lnTo>
                    <a:pt x="0" y="3413"/>
                  </a:lnTo>
                  <a:lnTo>
                    <a:pt x="421" y="3273"/>
                  </a:lnTo>
                  <a:lnTo>
                    <a:pt x="888" y="3133"/>
                  </a:lnTo>
                  <a:lnTo>
                    <a:pt x="1309" y="2946"/>
                  </a:lnTo>
                  <a:lnTo>
                    <a:pt x="1730" y="2759"/>
                  </a:lnTo>
                  <a:lnTo>
                    <a:pt x="2665" y="2244"/>
                  </a:lnTo>
                  <a:lnTo>
                    <a:pt x="3132" y="2057"/>
                  </a:lnTo>
                  <a:lnTo>
                    <a:pt x="3646" y="1917"/>
                  </a:lnTo>
                  <a:lnTo>
                    <a:pt x="3880" y="1870"/>
                  </a:lnTo>
                  <a:lnTo>
                    <a:pt x="4160" y="1870"/>
                  </a:lnTo>
                  <a:lnTo>
                    <a:pt x="4394" y="1917"/>
                  </a:lnTo>
                  <a:lnTo>
                    <a:pt x="4628" y="1964"/>
                  </a:lnTo>
                  <a:lnTo>
                    <a:pt x="4862" y="2104"/>
                  </a:lnTo>
                  <a:lnTo>
                    <a:pt x="5095" y="2244"/>
                  </a:lnTo>
                  <a:lnTo>
                    <a:pt x="5282" y="2478"/>
                  </a:lnTo>
                  <a:lnTo>
                    <a:pt x="5469" y="2712"/>
                  </a:lnTo>
                  <a:lnTo>
                    <a:pt x="5469" y="842"/>
                  </a:lnTo>
                  <a:lnTo>
                    <a:pt x="5329" y="608"/>
                  </a:lnTo>
                  <a:lnTo>
                    <a:pt x="5095" y="421"/>
                  </a:lnTo>
                  <a:lnTo>
                    <a:pt x="4908" y="234"/>
                  </a:lnTo>
                  <a:lnTo>
                    <a:pt x="4675" y="141"/>
                  </a:lnTo>
                  <a:lnTo>
                    <a:pt x="4394" y="47"/>
                  </a:lnTo>
                  <a:lnTo>
                    <a:pt x="4160" y="1"/>
                  </a:lnTo>
                  <a:close/>
                </a:path>
              </a:pathLst>
            </a:custGeom>
            <a:solidFill>
              <a:srgbClr val="BF2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5"/>
            <p:cNvSpPr/>
            <p:nvPr/>
          </p:nvSpPr>
          <p:spPr>
            <a:xfrm>
              <a:off x="4040800" y="1255900"/>
              <a:ext cx="91175" cy="54950"/>
            </a:xfrm>
            <a:custGeom>
              <a:avLst/>
              <a:gdLst/>
              <a:ahLst/>
              <a:cxnLst/>
              <a:rect l="l" t="t" r="r" b="b"/>
              <a:pathLst>
                <a:path w="3647" h="2198" extrusionOk="0">
                  <a:moveTo>
                    <a:pt x="0" y="1"/>
                  </a:moveTo>
                  <a:lnTo>
                    <a:pt x="0" y="1871"/>
                  </a:lnTo>
                  <a:lnTo>
                    <a:pt x="421" y="1964"/>
                  </a:lnTo>
                  <a:lnTo>
                    <a:pt x="888" y="2104"/>
                  </a:lnTo>
                  <a:lnTo>
                    <a:pt x="1356" y="2151"/>
                  </a:lnTo>
                  <a:lnTo>
                    <a:pt x="1823" y="2198"/>
                  </a:lnTo>
                  <a:lnTo>
                    <a:pt x="2244" y="2198"/>
                  </a:lnTo>
                  <a:lnTo>
                    <a:pt x="2711" y="2151"/>
                  </a:lnTo>
                  <a:lnTo>
                    <a:pt x="3179" y="2104"/>
                  </a:lnTo>
                  <a:lnTo>
                    <a:pt x="3646" y="2011"/>
                  </a:lnTo>
                  <a:lnTo>
                    <a:pt x="3646" y="188"/>
                  </a:lnTo>
                  <a:lnTo>
                    <a:pt x="3179" y="281"/>
                  </a:lnTo>
                  <a:lnTo>
                    <a:pt x="2711" y="328"/>
                  </a:lnTo>
                  <a:lnTo>
                    <a:pt x="1356" y="328"/>
                  </a:lnTo>
                  <a:lnTo>
                    <a:pt x="888" y="235"/>
                  </a:lnTo>
                  <a:lnTo>
                    <a:pt x="468" y="141"/>
                  </a:lnTo>
                  <a:lnTo>
                    <a:pt x="0" y="1"/>
                  </a:lnTo>
                  <a:close/>
                </a:path>
              </a:pathLst>
            </a:custGeom>
            <a:solidFill>
              <a:srgbClr val="8529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5"/>
            <p:cNvSpPr/>
            <p:nvPr/>
          </p:nvSpPr>
          <p:spPr>
            <a:xfrm>
              <a:off x="4131950" y="1222025"/>
              <a:ext cx="136750" cy="84150"/>
            </a:xfrm>
            <a:custGeom>
              <a:avLst/>
              <a:gdLst/>
              <a:ahLst/>
              <a:cxnLst/>
              <a:rect l="l" t="t" r="r" b="b"/>
              <a:pathLst>
                <a:path w="5470" h="3366" extrusionOk="0">
                  <a:moveTo>
                    <a:pt x="3880" y="0"/>
                  </a:moveTo>
                  <a:lnTo>
                    <a:pt x="3599" y="47"/>
                  </a:lnTo>
                  <a:lnTo>
                    <a:pt x="3132" y="187"/>
                  </a:lnTo>
                  <a:lnTo>
                    <a:pt x="2665" y="421"/>
                  </a:lnTo>
                  <a:lnTo>
                    <a:pt x="1730" y="935"/>
                  </a:lnTo>
                  <a:lnTo>
                    <a:pt x="1309" y="1122"/>
                  </a:lnTo>
                  <a:lnTo>
                    <a:pt x="842" y="1262"/>
                  </a:lnTo>
                  <a:lnTo>
                    <a:pt x="421" y="1403"/>
                  </a:lnTo>
                  <a:lnTo>
                    <a:pt x="0" y="1543"/>
                  </a:lnTo>
                  <a:lnTo>
                    <a:pt x="0" y="3366"/>
                  </a:lnTo>
                  <a:lnTo>
                    <a:pt x="421" y="3272"/>
                  </a:lnTo>
                  <a:lnTo>
                    <a:pt x="842" y="3132"/>
                  </a:lnTo>
                  <a:lnTo>
                    <a:pt x="1262" y="2945"/>
                  </a:lnTo>
                  <a:lnTo>
                    <a:pt x="1683" y="2758"/>
                  </a:lnTo>
                  <a:lnTo>
                    <a:pt x="2665" y="2244"/>
                  </a:lnTo>
                  <a:lnTo>
                    <a:pt x="3132" y="2010"/>
                  </a:lnTo>
                  <a:lnTo>
                    <a:pt x="3599" y="1870"/>
                  </a:lnTo>
                  <a:lnTo>
                    <a:pt x="4394" y="1870"/>
                  </a:lnTo>
                  <a:lnTo>
                    <a:pt x="4628" y="1964"/>
                  </a:lnTo>
                  <a:lnTo>
                    <a:pt x="4862" y="2104"/>
                  </a:lnTo>
                  <a:lnTo>
                    <a:pt x="5095" y="2244"/>
                  </a:lnTo>
                  <a:lnTo>
                    <a:pt x="5282" y="2431"/>
                  </a:lnTo>
                  <a:lnTo>
                    <a:pt x="5423" y="2711"/>
                  </a:lnTo>
                  <a:lnTo>
                    <a:pt x="5469" y="842"/>
                  </a:lnTo>
                  <a:lnTo>
                    <a:pt x="5282" y="608"/>
                  </a:lnTo>
                  <a:lnTo>
                    <a:pt x="5095" y="421"/>
                  </a:lnTo>
                  <a:lnTo>
                    <a:pt x="4862" y="234"/>
                  </a:lnTo>
                  <a:lnTo>
                    <a:pt x="4628" y="141"/>
                  </a:lnTo>
                  <a:lnTo>
                    <a:pt x="4394" y="47"/>
                  </a:lnTo>
                  <a:lnTo>
                    <a:pt x="4114" y="0"/>
                  </a:lnTo>
                  <a:close/>
                </a:path>
              </a:pathLst>
            </a:custGeom>
            <a:solidFill>
              <a:srgbClr val="BF2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5"/>
            <p:cNvSpPr/>
            <p:nvPr/>
          </p:nvSpPr>
          <p:spPr>
            <a:xfrm>
              <a:off x="4040800" y="1118025"/>
              <a:ext cx="91175" cy="54950"/>
            </a:xfrm>
            <a:custGeom>
              <a:avLst/>
              <a:gdLst/>
              <a:ahLst/>
              <a:cxnLst/>
              <a:rect l="l" t="t" r="r" b="b"/>
              <a:pathLst>
                <a:path w="3647" h="2198" extrusionOk="0">
                  <a:moveTo>
                    <a:pt x="0" y="0"/>
                  </a:moveTo>
                  <a:lnTo>
                    <a:pt x="0" y="1823"/>
                  </a:lnTo>
                  <a:lnTo>
                    <a:pt x="468" y="1963"/>
                  </a:lnTo>
                  <a:lnTo>
                    <a:pt x="888" y="2057"/>
                  </a:lnTo>
                  <a:lnTo>
                    <a:pt x="1356" y="2150"/>
                  </a:lnTo>
                  <a:lnTo>
                    <a:pt x="1823" y="2150"/>
                  </a:lnTo>
                  <a:lnTo>
                    <a:pt x="2291" y="2197"/>
                  </a:lnTo>
                  <a:lnTo>
                    <a:pt x="2758" y="2150"/>
                  </a:lnTo>
                  <a:lnTo>
                    <a:pt x="3179" y="2104"/>
                  </a:lnTo>
                  <a:lnTo>
                    <a:pt x="3646" y="2010"/>
                  </a:lnTo>
                  <a:lnTo>
                    <a:pt x="3646" y="187"/>
                  </a:lnTo>
                  <a:lnTo>
                    <a:pt x="3179" y="234"/>
                  </a:lnTo>
                  <a:lnTo>
                    <a:pt x="2758" y="327"/>
                  </a:lnTo>
                  <a:lnTo>
                    <a:pt x="1823" y="327"/>
                  </a:lnTo>
                  <a:lnTo>
                    <a:pt x="1356" y="281"/>
                  </a:lnTo>
                  <a:lnTo>
                    <a:pt x="935" y="234"/>
                  </a:lnTo>
                  <a:lnTo>
                    <a:pt x="468" y="140"/>
                  </a:lnTo>
                  <a:lnTo>
                    <a:pt x="0" y="0"/>
                  </a:lnTo>
                  <a:close/>
                </a:path>
              </a:pathLst>
            </a:custGeom>
            <a:solidFill>
              <a:srgbClr val="BAB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5"/>
            <p:cNvSpPr/>
            <p:nvPr/>
          </p:nvSpPr>
          <p:spPr>
            <a:xfrm>
              <a:off x="4131950" y="1084125"/>
              <a:ext cx="136750" cy="84175"/>
            </a:xfrm>
            <a:custGeom>
              <a:avLst/>
              <a:gdLst/>
              <a:ahLst/>
              <a:cxnLst/>
              <a:rect l="l" t="t" r="r" b="b"/>
              <a:pathLst>
                <a:path w="5470" h="3367" extrusionOk="0">
                  <a:moveTo>
                    <a:pt x="3880" y="0"/>
                  </a:moveTo>
                  <a:lnTo>
                    <a:pt x="3646" y="47"/>
                  </a:lnTo>
                  <a:lnTo>
                    <a:pt x="3132" y="187"/>
                  </a:lnTo>
                  <a:lnTo>
                    <a:pt x="2665" y="374"/>
                  </a:lnTo>
                  <a:lnTo>
                    <a:pt x="1730" y="889"/>
                  </a:lnTo>
                  <a:lnTo>
                    <a:pt x="1309" y="1076"/>
                  </a:lnTo>
                  <a:lnTo>
                    <a:pt x="888" y="1263"/>
                  </a:lnTo>
                  <a:lnTo>
                    <a:pt x="421" y="1403"/>
                  </a:lnTo>
                  <a:lnTo>
                    <a:pt x="0" y="1543"/>
                  </a:lnTo>
                  <a:lnTo>
                    <a:pt x="0" y="3366"/>
                  </a:lnTo>
                  <a:lnTo>
                    <a:pt x="421" y="3273"/>
                  </a:lnTo>
                  <a:lnTo>
                    <a:pt x="888" y="3132"/>
                  </a:lnTo>
                  <a:lnTo>
                    <a:pt x="1309" y="2945"/>
                  </a:lnTo>
                  <a:lnTo>
                    <a:pt x="1730" y="2758"/>
                  </a:lnTo>
                  <a:lnTo>
                    <a:pt x="2665" y="2244"/>
                  </a:lnTo>
                  <a:lnTo>
                    <a:pt x="3132" y="2010"/>
                  </a:lnTo>
                  <a:lnTo>
                    <a:pt x="3646" y="1870"/>
                  </a:lnTo>
                  <a:lnTo>
                    <a:pt x="3880" y="1823"/>
                  </a:lnTo>
                  <a:lnTo>
                    <a:pt x="4160" y="1823"/>
                  </a:lnTo>
                  <a:lnTo>
                    <a:pt x="4394" y="1870"/>
                  </a:lnTo>
                  <a:lnTo>
                    <a:pt x="4628" y="1964"/>
                  </a:lnTo>
                  <a:lnTo>
                    <a:pt x="4862" y="2057"/>
                  </a:lnTo>
                  <a:lnTo>
                    <a:pt x="5095" y="2244"/>
                  </a:lnTo>
                  <a:lnTo>
                    <a:pt x="5282" y="2431"/>
                  </a:lnTo>
                  <a:lnTo>
                    <a:pt x="5469" y="2665"/>
                  </a:lnTo>
                  <a:lnTo>
                    <a:pt x="5469" y="842"/>
                  </a:lnTo>
                  <a:lnTo>
                    <a:pt x="5282" y="608"/>
                  </a:lnTo>
                  <a:lnTo>
                    <a:pt x="5095" y="374"/>
                  </a:lnTo>
                  <a:lnTo>
                    <a:pt x="4862" y="234"/>
                  </a:lnTo>
                  <a:lnTo>
                    <a:pt x="4628" y="94"/>
                  </a:lnTo>
                  <a:lnTo>
                    <a:pt x="4394" y="47"/>
                  </a:lnTo>
                  <a:lnTo>
                    <a:pt x="416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5"/>
            <p:cNvSpPr/>
            <p:nvPr/>
          </p:nvSpPr>
          <p:spPr>
            <a:xfrm>
              <a:off x="4040800" y="1163600"/>
              <a:ext cx="91175" cy="54950"/>
            </a:xfrm>
            <a:custGeom>
              <a:avLst/>
              <a:gdLst/>
              <a:ahLst/>
              <a:cxnLst/>
              <a:rect l="l" t="t" r="r" b="b"/>
              <a:pathLst>
                <a:path w="3647" h="2198" extrusionOk="0">
                  <a:moveTo>
                    <a:pt x="0" y="0"/>
                  </a:moveTo>
                  <a:lnTo>
                    <a:pt x="0" y="1870"/>
                  </a:lnTo>
                  <a:lnTo>
                    <a:pt x="468" y="2010"/>
                  </a:lnTo>
                  <a:lnTo>
                    <a:pt x="888" y="2104"/>
                  </a:lnTo>
                  <a:lnTo>
                    <a:pt x="1356" y="2150"/>
                  </a:lnTo>
                  <a:lnTo>
                    <a:pt x="1823" y="2197"/>
                  </a:lnTo>
                  <a:lnTo>
                    <a:pt x="2291" y="2197"/>
                  </a:lnTo>
                  <a:lnTo>
                    <a:pt x="2711" y="2150"/>
                  </a:lnTo>
                  <a:lnTo>
                    <a:pt x="3179" y="2104"/>
                  </a:lnTo>
                  <a:lnTo>
                    <a:pt x="3646" y="2010"/>
                  </a:lnTo>
                  <a:lnTo>
                    <a:pt x="3646" y="187"/>
                  </a:lnTo>
                  <a:lnTo>
                    <a:pt x="3179" y="281"/>
                  </a:lnTo>
                  <a:lnTo>
                    <a:pt x="2758" y="327"/>
                  </a:lnTo>
                  <a:lnTo>
                    <a:pt x="2291" y="374"/>
                  </a:lnTo>
                  <a:lnTo>
                    <a:pt x="1823" y="327"/>
                  </a:lnTo>
                  <a:lnTo>
                    <a:pt x="1356" y="327"/>
                  </a:lnTo>
                  <a:lnTo>
                    <a:pt x="888" y="234"/>
                  </a:lnTo>
                  <a:lnTo>
                    <a:pt x="468" y="140"/>
                  </a:lnTo>
                  <a:lnTo>
                    <a:pt x="0" y="0"/>
                  </a:lnTo>
                  <a:close/>
                </a:path>
              </a:pathLst>
            </a:custGeom>
            <a:solidFill>
              <a:srgbClr val="8529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5"/>
            <p:cNvSpPr/>
            <p:nvPr/>
          </p:nvSpPr>
          <p:spPr>
            <a:xfrm>
              <a:off x="4131950" y="1129700"/>
              <a:ext cx="136750" cy="84175"/>
            </a:xfrm>
            <a:custGeom>
              <a:avLst/>
              <a:gdLst/>
              <a:ahLst/>
              <a:cxnLst/>
              <a:rect l="l" t="t" r="r" b="b"/>
              <a:pathLst>
                <a:path w="5470" h="3367" extrusionOk="0">
                  <a:moveTo>
                    <a:pt x="3880" y="0"/>
                  </a:moveTo>
                  <a:lnTo>
                    <a:pt x="3646" y="47"/>
                  </a:lnTo>
                  <a:lnTo>
                    <a:pt x="3132" y="187"/>
                  </a:lnTo>
                  <a:lnTo>
                    <a:pt x="2665" y="421"/>
                  </a:lnTo>
                  <a:lnTo>
                    <a:pt x="1730" y="935"/>
                  </a:lnTo>
                  <a:lnTo>
                    <a:pt x="1309" y="1122"/>
                  </a:lnTo>
                  <a:lnTo>
                    <a:pt x="888" y="1309"/>
                  </a:lnTo>
                  <a:lnTo>
                    <a:pt x="421" y="1450"/>
                  </a:lnTo>
                  <a:lnTo>
                    <a:pt x="0" y="1543"/>
                  </a:lnTo>
                  <a:lnTo>
                    <a:pt x="0" y="3366"/>
                  </a:lnTo>
                  <a:lnTo>
                    <a:pt x="421" y="3273"/>
                  </a:lnTo>
                  <a:lnTo>
                    <a:pt x="888" y="3132"/>
                  </a:lnTo>
                  <a:lnTo>
                    <a:pt x="1309" y="2945"/>
                  </a:lnTo>
                  <a:lnTo>
                    <a:pt x="1730" y="2758"/>
                  </a:lnTo>
                  <a:lnTo>
                    <a:pt x="2665" y="2244"/>
                  </a:lnTo>
                  <a:lnTo>
                    <a:pt x="3132" y="2057"/>
                  </a:lnTo>
                  <a:lnTo>
                    <a:pt x="3646" y="1870"/>
                  </a:lnTo>
                  <a:lnTo>
                    <a:pt x="4114" y="1870"/>
                  </a:lnTo>
                  <a:lnTo>
                    <a:pt x="4394" y="1917"/>
                  </a:lnTo>
                  <a:lnTo>
                    <a:pt x="4628" y="1964"/>
                  </a:lnTo>
                  <a:lnTo>
                    <a:pt x="4862" y="2104"/>
                  </a:lnTo>
                  <a:lnTo>
                    <a:pt x="5095" y="2244"/>
                  </a:lnTo>
                  <a:lnTo>
                    <a:pt x="5282" y="2431"/>
                  </a:lnTo>
                  <a:lnTo>
                    <a:pt x="5469" y="2712"/>
                  </a:lnTo>
                  <a:lnTo>
                    <a:pt x="5469" y="842"/>
                  </a:lnTo>
                  <a:lnTo>
                    <a:pt x="5282" y="608"/>
                  </a:lnTo>
                  <a:lnTo>
                    <a:pt x="5095" y="421"/>
                  </a:lnTo>
                  <a:lnTo>
                    <a:pt x="4862" y="234"/>
                  </a:lnTo>
                  <a:lnTo>
                    <a:pt x="4628" y="141"/>
                  </a:lnTo>
                  <a:lnTo>
                    <a:pt x="4394" y="47"/>
                  </a:lnTo>
                  <a:lnTo>
                    <a:pt x="4160" y="0"/>
                  </a:lnTo>
                  <a:close/>
                </a:path>
              </a:pathLst>
            </a:custGeom>
            <a:solidFill>
              <a:srgbClr val="BF2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5"/>
            <p:cNvSpPr/>
            <p:nvPr/>
          </p:nvSpPr>
          <p:spPr>
            <a:xfrm>
              <a:off x="4040800" y="1210325"/>
              <a:ext cx="91175" cy="53800"/>
            </a:xfrm>
            <a:custGeom>
              <a:avLst/>
              <a:gdLst/>
              <a:ahLst/>
              <a:cxnLst/>
              <a:rect l="l" t="t" r="r" b="b"/>
              <a:pathLst>
                <a:path w="3647" h="2152" extrusionOk="0">
                  <a:moveTo>
                    <a:pt x="0" y="1"/>
                  </a:moveTo>
                  <a:lnTo>
                    <a:pt x="0" y="1824"/>
                  </a:lnTo>
                  <a:lnTo>
                    <a:pt x="468" y="1964"/>
                  </a:lnTo>
                  <a:lnTo>
                    <a:pt x="888" y="2058"/>
                  </a:lnTo>
                  <a:lnTo>
                    <a:pt x="1356" y="2151"/>
                  </a:lnTo>
                  <a:lnTo>
                    <a:pt x="2711" y="2151"/>
                  </a:lnTo>
                  <a:lnTo>
                    <a:pt x="3179" y="2104"/>
                  </a:lnTo>
                  <a:lnTo>
                    <a:pt x="3646" y="2011"/>
                  </a:lnTo>
                  <a:lnTo>
                    <a:pt x="3646" y="141"/>
                  </a:lnTo>
                  <a:lnTo>
                    <a:pt x="3179" y="235"/>
                  </a:lnTo>
                  <a:lnTo>
                    <a:pt x="2711" y="281"/>
                  </a:lnTo>
                  <a:lnTo>
                    <a:pt x="2291" y="328"/>
                  </a:lnTo>
                  <a:lnTo>
                    <a:pt x="1823" y="328"/>
                  </a:lnTo>
                  <a:lnTo>
                    <a:pt x="1356" y="281"/>
                  </a:lnTo>
                  <a:lnTo>
                    <a:pt x="888" y="235"/>
                  </a:lnTo>
                  <a:lnTo>
                    <a:pt x="468" y="141"/>
                  </a:lnTo>
                  <a:lnTo>
                    <a:pt x="0" y="1"/>
                  </a:lnTo>
                  <a:close/>
                </a:path>
              </a:pathLst>
            </a:custGeom>
            <a:solidFill>
              <a:srgbClr val="BAB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5"/>
            <p:cNvSpPr/>
            <p:nvPr/>
          </p:nvSpPr>
          <p:spPr>
            <a:xfrm>
              <a:off x="4131950" y="1176450"/>
              <a:ext cx="136750" cy="84150"/>
            </a:xfrm>
            <a:custGeom>
              <a:avLst/>
              <a:gdLst/>
              <a:ahLst/>
              <a:cxnLst/>
              <a:rect l="l" t="t" r="r" b="b"/>
              <a:pathLst>
                <a:path w="5470" h="3366" extrusionOk="0">
                  <a:moveTo>
                    <a:pt x="3646" y="0"/>
                  </a:moveTo>
                  <a:lnTo>
                    <a:pt x="3132" y="187"/>
                  </a:lnTo>
                  <a:lnTo>
                    <a:pt x="2665" y="374"/>
                  </a:lnTo>
                  <a:lnTo>
                    <a:pt x="1730" y="888"/>
                  </a:lnTo>
                  <a:lnTo>
                    <a:pt x="1309" y="1075"/>
                  </a:lnTo>
                  <a:lnTo>
                    <a:pt x="888" y="1262"/>
                  </a:lnTo>
                  <a:lnTo>
                    <a:pt x="421" y="1403"/>
                  </a:lnTo>
                  <a:lnTo>
                    <a:pt x="0" y="1496"/>
                  </a:lnTo>
                  <a:lnTo>
                    <a:pt x="0" y="3366"/>
                  </a:lnTo>
                  <a:lnTo>
                    <a:pt x="421" y="3226"/>
                  </a:lnTo>
                  <a:lnTo>
                    <a:pt x="842" y="3085"/>
                  </a:lnTo>
                  <a:lnTo>
                    <a:pt x="1309" y="2945"/>
                  </a:lnTo>
                  <a:lnTo>
                    <a:pt x="1730" y="2758"/>
                  </a:lnTo>
                  <a:lnTo>
                    <a:pt x="2665" y="2244"/>
                  </a:lnTo>
                  <a:lnTo>
                    <a:pt x="3132" y="2010"/>
                  </a:lnTo>
                  <a:lnTo>
                    <a:pt x="3599" y="1870"/>
                  </a:lnTo>
                  <a:lnTo>
                    <a:pt x="3880" y="1823"/>
                  </a:lnTo>
                  <a:lnTo>
                    <a:pt x="4114" y="1823"/>
                  </a:lnTo>
                  <a:lnTo>
                    <a:pt x="4394" y="1870"/>
                  </a:lnTo>
                  <a:lnTo>
                    <a:pt x="4628" y="1964"/>
                  </a:lnTo>
                  <a:lnTo>
                    <a:pt x="4862" y="2057"/>
                  </a:lnTo>
                  <a:lnTo>
                    <a:pt x="5095" y="2244"/>
                  </a:lnTo>
                  <a:lnTo>
                    <a:pt x="5282" y="2431"/>
                  </a:lnTo>
                  <a:lnTo>
                    <a:pt x="5469" y="2665"/>
                  </a:lnTo>
                  <a:lnTo>
                    <a:pt x="5469" y="842"/>
                  </a:lnTo>
                  <a:lnTo>
                    <a:pt x="5282" y="561"/>
                  </a:lnTo>
                  <a:lnTo>
                    <a:pt x="5095" y="374"/>
                  </a:lnTo>
                  <a:lnTo>
                    <a:pt x="4862" y="234"/>
                  </a:lnTo>
                  <a:lnTo>
                    <a:pt x="4628" y="94"/>
                  </a:lnTo>
                  <a:lnTo>
                    <a:pt x="4394" y="47"/>
                  </a:lnTo>
                  <a:lnTo>
                    <a:pt x="41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5"/>
            <p:cNvSpPr/>
            <p:nvPr/>
          </p:nvSpPr>
          <p:spPr>
            <a:xfrm>
              <a:off x="4039625" y="1420675"/>
              <a:ext cx="64300" cy="65475"/>
            </a:xfrm>
            <a:custGeom>
              <a:avLst/>
              <a:gdLst/>
              <a:ahLst/>
              <a:cxnLst/>
              <a:rect l="l" t="t" r="r" b="b"/>
              <a:pathLst>
                <a:path w="2572" h="2619" extrusionOk="0">
                  <a:moveTo>
                    <a:pt x="47" y="1"/>
                  </a:moveTo>
                  <a:lnTo>
                    <a:pt x="0" y="2619"/>
                  </a:lnTo>
                  <a:lnTo>
                    <a:pt x="141" y="2432"/>
                  </a:lnTo>
                  <a:lnTo>
                    <a:pt x="328" y="2245"/>
                  </a:lnTo>
                  <a:lnTo>
                    <a:pt x="608" y="2011"/>
                  </a:lnTo>
                  <a:lnTo>
                    <a:pt x="982" y="1777"/>
                  </a:lnTo>
                  <a:lnTo>
                    <a:pt x="1403" y="1637"/>
                  </a:lnTo>
                  <a:lnTo>
                    <a:pt x="1964" y="1497"/>
                  </a:lnTo>
                  <a:lnTo>
                    <a:pt x="2571" y="1497"/>
                  </a:lnTo>
                  <a:lnTo>
                    <a:pt x="2571" y="1"/>
                  </a:lnTo>
                  <a:close/>
                </a:path>
              </a:pathLst>
            </a:custGeom>
            <a:solidFill>
              <a:srgbClr val="741D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5"/>
            <p:cNvSpPr/>
            <p:nvPr/>
          </p:nvSpPr>
          <p:spPr>
            <a:xfrm>
              <a:off x="3877175" y="1022200"/>
              <a:ext cx="227925" cy="273475"/>
            </a:xfrm>
            <a:custGeom>
              <a:avLst/>
              <a:gdLst/>
              <a:ahLst/>
              <a:cxnLst/>
              <a:rect l="l" t="t" r="r" b="b"/>
              <a:pathLst>
                <a:path w="9117" h="10939" extrusionOk="0">
                  <a:moveTo>
                    <a:pt x="7527" y="0"/>
                  </a:moveTo>
                  <a:lnTo>
                    <a:pt x="7293" y="47"/>
                  </a:lnTo>
                  <a:lnTo>
                    <a:pt x="6826" y="187"/>
                  </a:lnTo>
                  <a:lnTo>
                    <a:pt x="6311" y="421"/>
                  </a:lnTo>
                  <a:lnTo>
                    <a:pt x="5376" y="888"/>
                  </a:lnTo>
                  <a:lnTo>
                    <a:pt x="4816" y="1169"/>
                  </a:lnTo>
                  <a:lnTo>
                    <a:pt x="4301" y="1356"/>
                  </a:lnTo>
                  <a:lnTo>
                    <a:pt x="3694" y="1543"/>
                  </a:lnTo>
                  <a:lnTo>
                    <a:pt x="3133" y="1636"/>
                  </a:lnTo>
                  <a:lnTo>
                    <a:pt x="2572" y="1683"/>
                  </a:lnTo>
                  <a:lnTo>
                    <a:pt x="1403" y="1683"/>
                  </a:lnTo>
                  <a:lnTo>
                    <a:pt x="842" y="1589"/>
                  </a:lnTo>
                  <a:lnTo>
                    <a:pt x="48" y="1356"/>
                  </a:lnTo>
                  <a:lnTo>
                    <a:pt x="1" y="3225"/>
                  </a:lnTo>
                  <a:lnTo>
                    <a:pt x="1" y="5048"/>
                  </a:lnTo>
                  <a:lnTo>
                    <a:pt x="1" y="6871"/>
                  </a:lnTo>
                  <a:lnTo>
                    <a:pt x="1" y="8741"/>
                  </a:lnTo>
                  <a:lnTo>
                    <a:pt x="1" y="10564"/>
                  </a:lnTo>
                  <a:lnTo>
                    <a:pt x="795" y="10798"/>
                  </a:lnTo>
                  <a:lnTo>
                    <a:pt x="1403" y="10891"/>
                  </a:lnTo>
                  <a:lnTo>
                    <a:pt x="1964" y="10938"/>
                  </a:lnTo>
                  <a:lnTo>
                    <a:pt x="2525" y="10891"/>
                  </a:lnTo>
                  <a:lnTo>
                    <a:pt x="3133" y="10845"/>
                  </a:lnTo>
                  <a:lnTo>
                    <a:pt x="3694" y="10751"/>
                  </a:lnTo>
                  <a:lnTo>
                    <a:pt x="4255" y="10564"/>
                  </a:lnTo>
                  <a:lnTo>
                    <a:pt x="4816" y="10377"/>
                  </a:lnTo>
                  <a:lnTo>
                    <a:pt x="5330" y="10144"/>
                  </a:lnTo>
                  <a:lnTo>
                    <a:pt x="6311" y="9629"/>
                  </a:lnTo>
                  <a:lnTo>
                    <a:pt x="6779" y="9396"/>
                  </a:lnTo>
                  <a:lnTo>
                    <a:pt x="7246" y="9255"/>
                  </a:lnTo>
                  <a:lnTo>
                    <a:pt x="7527" y="9209"/>
                  </a:lnTo>
                  <a:lnTo>
                    <a:pt x="7760" y="9209"/>
                  </a:lnTo>
                  <a:lnTo>
                    <a:pt x="8041" y="9255"/>
                  </a:lnTo>
                  <a:lnTo>
                    <a:pt x="8275" y="9349"/>
                  </a:lnTo>
                  <a:lnTo>
                    <a:pt x="8508" y="9442"/>
                  </a:lnTo>
                  <a:lnTo>
                    <a:pt x="8742" y="9629"/>
                  </a:lnTo>
                  <a:lnTo>
                    <a:pt x="8929" y="9816"/>
                  </a:lnTo>
                  <a:lnTo>
                    <a:pt x="9069" y="10050"/>
                  </a:lnTo>
                  <a:lnTo>
                    <a:pt x="9116" y="8227"/>
                  </a:lnTo>
                  <a:lnTo>
                    <a:pt x="9116" y="6404"/>
                  </a:lnTo>
                  <a:lnTo>
                    <a:pt x="9116" y="4534"/>
                  </a:lnTo>
                  <a:lnTo>
                    <a:pt x="9116" y="2711"/>
                  </a:lnTo>
                  <a:lnTo>
                    <a:pt x="9116" y="841"/>
                  </a:lnTo>
                  <a:lnTo>
                    <a:pt x="8976" y="608"/>
                  </a:lnTo>
                  <a:lnTo>
                    <a:pt x="8742" y="374"/>
                  </a:lnTo>
                  <a:lnTo>
                    <a:pt x="8555" y="234"/>
                  </a:lnTo>
                  <a:lnTo>
                    <a:pt x="8321" y="93"/>
                  </a:lnTo>
                  <a:lnTo>
                    <a:pt x="8041" y="47"/>
                  </a:lnTo>
                  <a:lnTo>
                    <a:pt x="7807" y="0"/>
                  </a:lnTo>
                  <a:close/>
                </a:path>
              </a:pathLst>
            </a:custGeom>
            <a:solidFill>
              <a:srgbClr val="2839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5"/>
            <p:cNvSpPr/>
            <p:nvPr/>
          </p:nvSpPr>
          <p:spPr>
            <a:xfrm>
              <a:off x="3897050" y="1299150"/>
              <a:ext cx="206875" cy="87675"/>
            </a:xfrm>
            <a:custGeom>
              <a:avLst/>
              <a:gdLst/>
              <a:ahLst/>
              <a:cxnLst/>
              <a:rect l="l" t="t" r="r" b="b"/>
              <a:pathLst>
                <a:path w="8275" h="3507" extrusionOk="0">
                  <a:moveTo>
                    <a:pt x="6451" y="0"/>
                  </a:moveTo>
                  <a:lnTo>
                    <a:pt x="5984" y="187"/>
                  </a:lnTo>
                  <a:lnTo>
                    <a:pt x="5516" y="374"/>
                  </a:lnTo>
                  <a:lnTo>
                    <a:pt x="4535" y="889"/>
                  </a:lnTo>
                  <a:lnTo>
                    <a:pt x="4021" y="1169"/>
                  </a:lnTo>
                  <a:lnTo>
                    <a:pt x="3460" y="1356"/>
                  </a:lnTo>
                  <a:lnTo>
                    <a:pt x="2899" y="1496"/>
                  </a:lnTo>
                  <a:lnTo>
                    <a:pt x="2291" y="1636"/>
                  </a:lnTo>
                  <a:lnTo>
                    <a:pt x="1730" y="1683"/>
                  </a:lnTo>
                  <a:lnTo>
                    <a:pt x="1169" y="1683"/>
                  </a:lnTo>
                  <a:lnTo>
                    <a:pt x="561" y="1636"/>
                  </a:lnTo>
                  <a:lnTo>
                    <a:pt x="0" y="1543"/>
                  </a:lnTo>
                  <a:lnTo>
                    <a:pt x="0" y="3413"/>
                  </a:lnTo>
                  <a:lnTo>
                    <a:pt x="561" y="3506"/>
                  </a:lnTo>
                  <a:lnTo>
                    <a:pt x="1730" y="3506"/>
                  </a:lnTo>
                  <a:lnTo>
                    <a:pt x="2291" y="3459"/>
                  </a:lnTo>
                  <a:lnTo>
                    <a:pt x="2852" y="3366"/>
                  </a:lnTo>
                  <a:lnTo>
                    <a:pt x="3460" y="3179"/>
                  </a:lnTo>
                  <a:lnTo>
                    <a:pt x="4021" y="2992"/>
                  </a:lnTo>
                  <a:lnTo>
                    <a:pt x="4535" y="2758"/>
                  </a:lnTo>
                  <a:lnTo>
                    <a:pt x="5470" y="2244"/>
                  </a:lnTo>
                  <a:lnTo>
                    <a:pt x="5984" y="2010"/>
                  </a:lnTo>
                  <a:lnTo>
                    <a:pt x="6451" y="1870"/>
                  </a:lnTo>
                  <a:lnTo>
                    <a:pt x="6685" y="1823"/>
                  </a:lnTo>
                  <a:lnTo>
                    <a:pt x="6965" y="1823"/>
                  </a:lnTo>
                  <a:lnTo>
                    <a:pt x="7199" y="1870"/>
                  </a:lnTo>
                  <a:lnTo>
                    <a:pt x="7480" y="1964"/>
                  </a:lnTo>
                  <a:lnTo>
                    <a:pt x="7713" y="2057"/>
                  </a:lnTo>
                  <a:lnTo>
                    <a:pt x="7900" y="2244"/>
                  </a:lnTo>
                  <a:lnTo>
                    <a:pt x="8134" y="2431"/>
                  </a:lnTo>
                  <a:lnTo>
                    <a:pt x="8274" y="2665"/>
                  </a:lnTo>
                  <a:lnTo>
                    <a:pt x="8274" y="842"/>
                  </a:lnTo>
                  <a:lnTo>
                    <a:pt x="8134" y="561"/>
                  </a:lnTo>
                  <a:lnTo>
                    <a:pt x="7900" y="374"/>
                  </a:lnTo>
                  <a:lnTo>
                    <a:pt x="7713" y="234"/>
                  </a:lnTo>
                  <a:lnTo>
                    <a:pt x="7480" y="94"/>
                  </a:lnTo>
                  <a:lnTo>
                    <a:pt x="7199" y="47"/>
                  </a:lnTo>
                  <a:lnTo>
                    <a:pt x="6965" y="0"/>
                  </a:lnTo>
                  <a:close/>
                </a:path>
              </a:pathLst>
            </a:custGeom>
            <a:solidFill>
              <a:srgbClr val="BF2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5"/>
            <p:cNvSpPr/>
            <p:nvPr/>
          </p:nvSpPr>
          <p:spPr>
            <a:xfrm>
              <a:off x="3877175" y="1333025"/>
              <a:ext cx="19900" cy="51450"/>
            </a:xfrm>
            <a:custGeom>
              <a:avLst/>
              <a:gdLst/>
              <a:ahLst/>
              <a:cxnLst/>
              <a:rect l="l" t="t" r="r" b="b"/>
              <a:pathLst>
                <a:path w="796" h="2058" extrusionOk="0">
                  <a:moveTo>
                    <a:pt x="1" y="1"/>
                  </a:moveTo>
                  <a:lnTo>
                    <a:pt x="1" y="1824"/>
                  </a:lnTo>
                  <a:lnTo>
                    <a:pt x="795" y="2058"/>
                  </a:lnTo>
                  <a:lnTo>
                    <a:pt x="795" y="188"/>
                  </a:lnTo>
                  <a:lnTo>
                    <a:pt x="1" y="1"/>
                  </a:lnTo>
                  <a:close/>
                </a:path>
              </a:pathLst>
            </a:custGeom>
            <a:solidFill>
              <a:srgbClr val="8529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5"/>
            <p:cNvSpPr/>
            <p:nvPr/>
          </p:nvSpPr>
          <p:spPr>
            <a:xfrm>
              <a:off x="3876025" y="1344725"/>
              <a:ext cx="227900" cy="88850"/>
            </a:xfrm>
            <a:custGeom>
              <a:avLst/>
              <a:gdLst/>
              <a:ahLst/>
              <a:cxnLst/>
              <a:rect l="l" t="t" r="r" b="b"/>
              <a:pathLst>
                <a:path w="9116" h="3554" extrusionOk="0">
                  <a:moveTo>
                    <a:pt x="7526" y="0"/>
                  </a:moveTo>
                  <a:lnTo>
                    <a:pt x="7292" y="47"/>
                  </a:lnTo>
                  <a:lnTo>
                    <a:pt x="6825" y="187"/>
                  </a:lnTo>
                  <a:lnTo>
                    <a:pt x="6311" y="421"/>
                  </a:lnTo>
                  <a:lnTo>
                    <a:pt x="5376" y="935"/>
                  </a:lnTo>
                  <a:lnTo>
                    <a:pt x="4862" y="1169"/>
                  </a:lnTo>
                  <a:lnTo>
                    <a:pt x="4301" y="1356"/>
                  </a:lnTo>
                  <a:lnTo>
                    <a:pt x="3693" y="1543"/>
                  </a:lnTo>
                  <a:lnTo>
                    <a:pt x="3132" y="1636"/>
                  </a:lnTo>
                  <a:lnTo>
                    <a:pt x="2571" y="1683"/>
                  </a:lnTo>
                  <a:lnTo>
                    <a:pt x="1402" y="1683"/>
                  </a:lnTo>
                  <a:lnTo>
                    <a:pt x="841" y="1590"/>
                  </a:lnTo>
                  <a:lnTo>
                    <a:pt x="47" y="1356"/>
                  </a:lnTo>
                  <a:lnTo>
                    <a:pt x="0" y="3226"/>
                  </a:lnTo>
                  <a:lnTo>
                    <a:pt x="841" y="3413"/>
                  </a:lnTo>
                  <a:lnTo>
                    <a:pt x="1402" y="3506"/>
                  </a:lnTo>
                  <a:lnTo>
                    <a:pt x="2010" y="3553"/>
                  </a:lnTo>
                  <a:lnTo>
                    <a:pt x="2571" y="3553"/>
                  </a:lnTo>
                  <a:lnTo>
                    <a:pt x="3132" y="3460"/>
                  </a:lnTo>
                  <a:lnTo>
                    <a:pt x="3693" y="3366"/>
                  </a:lnTo>
                  <a:lnTo>
                    <a:pt x="4254" y="3226"/>
                  </a:lnTo>
                  <a:lnTo>
                    <a:pt x="4815" y="2992"/>
                  </a:lnTo>
                  <a:lnTo>
                    <a:pt x="5376" y="2758"/>
                  </a:lnTo>
                  <a:lnTo>
                    <a:pt x="6311" y="2244"/>
                  </a:lnTo>
                  <a:lnTo>
                    <a:pt x="6778" y="2057"/>
                  </a:lnTo>
                  <a:lnTo>
                    <a:pt x="7292" y="1870"/>
                  </a:lnTo>
                  <a:lnTo>
                    <a:pt x="8040" y="1870"/>
                  </a:lnTo>
                  <a:lnTo>
                    <a:pt x="8321" y="1964"/>
                  </a:lnTo>
                  <a:lnTo>
                    <a:pt x="8554" y="2104"/>
                  </a:lnTo>
                  <a:lnTo>
                    <a:pt x="8741" y="2244"/>
                  </a:lnTo>
                  <a:lnTo>
                    <a:pt x="8928" y="2431"/>
                  </a:lnTo>
                  <a:lnTo>
                    <a:pt x="9115" y="2712"/>
                  </a:lnTo>
                  <a:lnTo>
                    <a:pt x="9115" y="842"/>
                  </a:lnTo>
                  <a:lnTo>
                    <a:pt x="8975" y="608"/>
                  </a:lnTo>
                  <a:lnTo>
                    <a:pt x="8741" y="421"/>
                  </a:lnTo>
                  <a:lnTo>
                    <a:pt x="8554" y="234"/>
                  </a:lnTo>
                  <a:lnTo>
                    <a:pt x="8321" y="141"/>
                  </a:lnTo>
                  <a:lnTo>
                    <a:pt x="8040" y="47"/>
                  </a:lnTo>
                  <a:lnTo>
                    <a:pt x="78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5"/>
            <p:cNvSpPr/>
            <p:nvPr/>
          </p:nvSpPr>
          <p:spPr>
            <a:xfrm>
              <a:off x="3877175" y="1252400"/>
              <a:ext cx="226750" cy="88850"/>
            </a:xfrm>
            <a:custGeom>
              <a:avLst/>
              <a:gdLst/>
              <a:ahLst/>
              <a:cxnLst/>
              <a:rect l="l" t="t" r="r" b="b"/>
              <a:pathLst>
                <a:path w="9070" h="3554" extrusionOk="0">
                  <a:moveTo>
                    <a:pt x="7527" y="1"/>
                  </a:moveTo>
                  <a:lnTo>
                    <a:pt x="7246" y="47"/>
                  </a:lnTo>
                  <a:lnTo>
                    <a:pt x="6779" y="188"/>
                  </a:lnTo>
                  <a:lnTo>
                    <a:pt x="6311" y="421"/>
                  </a:lnTo>
                  <a:lnTo>
                    <a:pt x="5330" y="936"/>
                  </a:lnTo>
                  <a:lnTo>
                    <a:pt x="4816" y="1169"/>
                  </a:lnTo>
                  <a:lnTo>
                    <a:pt x="4255" y="1356"/>
                  </a:lnTo>
                  <a:lnTo>
                    <a:pt x="3694" y="1543"/>
                  </a:lnTo>
                  <a:lnTo>
                    <a:pt x="3133" y="1637"/>
                  </a:lnTo>
                  <a:lnTo>
                    <a:pt x="2525" y="1683"/>
                  </a:lnTo>
                  <a:lnTo>
                    <a:pt x="1964" y="1730"/>
                  </a:lnTo>
                  <a:lnTo>
                    <a:pt x="1403" y="1683"/>
                  </a:lnTo>
                  <a:lnTo>
                    <a:pt x="795" y="1590"/>
                  </a:lnTo>
                  <a:lnTo>
                    <a:pt x="1" y="1356"/>
                  </a:lnTo>
                  <a:lnTo>
                    <a:pt x="1" y="3226"/>
                  </a:lnTo>
                  <a:lnTo>
                    <a:pt x="795" y="3413"/>
                  </a:lnTo>
                  <a:lnTo>
                    <a:pt x="1356" y="3506"/>
                  </a:lnTo>
                  <a:lnTo>
                    <a:pt x="1964" y="3553"/>
                  </a:lnTo>
                  <a:lnTo>
                    <a:pt x="2525" y="3553"/>
                  </a:lnTo>
                  <a:lnTo>
                    <a:pt x="3086" y="3506"/>
                  </a:lnTo>
                  <a:lnTo>
                    <a:pt x="3694" y="3366"/>
                  </a:lnTo>
                  <a:lnTo>
                    <a:pt x="4255" y="3226"/>
                  </a:lnTo>
                  <a:lnTo>
                    <a:pt x="4816" y="3039"/>
                  </a:lnTo>
                  <a:lnTo>
                    <a:pt x="5330" y="2759"/>
                  </a:lnTo>
                  <a:lnTo>
                    <a:pt x="6311" y="2244"/>
                  </a:lnTo>
                  <a:lnTo>
                    <a:pt x="6779" y="2057"/>
                  </a:lnTo>
                  <a:lnTo>
                    <a:pt x="7246" y="1870"/>
                  </a:lnTo>
                  <a:lnTo>
                    <a:pt x="7760" y="1870"/>
                  </a:lnTo>
                  <a:lnTo>
                    <a:pt x="7994" y="1917"/>
                  </a:lnTo>
                  <a:lnTo>
                    <a:pt x="8275" y="1964"/>
                  </a:lnTo>
                  <a:lnTo>
                    <a:pt x="8508" y="2104"/>
                  </a:lnTo>
                  <a:lnTo>
                    <a:pt x="8695" y="2244"/>
                  </a:lnTo>
                  <a:lnTo>
                    <a:pt x="8929" y="2431"/>
                  </a:lnTo>
                  <a:lnTo>
                    <a:pt x="9069" y="2712"/>
                  </a:lnTo>
                  <a:lnTo>
                    <a:pt x="9069" y="842"/>
                  </a:lnTo>
                  <a:lnTo>
                    <a:pt x="8929" y="608"/>
                  </a:lnTo>
                  <a:lnTo>
                    <a:pt x="8742" y="421"/>
                  </a:lnTo>
                  <a:lnTo>
                    <a:pt x="8508" y="234"/>
                  </a:lnTo>
                  <a:lnTo>
                    <a:pt x="8275" y="141"/>
                  </a:lnTo>
                  <a:lnTo>
                    <a:pt x="8041" y="47"/>
                  </a:lnTo>
                  <a:lnTo>
                    <a:pt x="77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5"/>
            <p:cNvSpPr/>
            <p:nvPr/>
          </p:nvSpPr>
          <p:spPr>
            <a:xfrm>
              <a:off x="3897050" y="1391475"/>
              <a:ext cx="206875" cy="87675"/>
            </a:xfrm>
            <a:custGeom>
              <a:avLst/>
              <a:gdLst/>
              <a:ahLst/>
              <a:cxnLst/>
              <a:rect l="l" t="t" r="r" b="b"/>
              <a:pathLst>
                <a:path w="8275" h="3507" extrusionOk="0">
                  <a:moveTo>
                    <a:pt x="6451" y="0"/>
                  </a:moveTo>
                  <a:lnTo>
                    <a:pt x="5937" y="187"/>
                  </a:lnTo>
                  <a:lnTo>
                    <a:pt x="5470" y="374"/>
                  </a:lnTo>
                  <a:lnTo>
                    <a:pt x="4535" y="888"/>
                  </a:lnTo>
                  <a:lnTo>
                    <a:pt x="3974" y="1122"/>
                  </a:lnTo>
                  <a:lnTo>
                    <a:pt x="3413" y="1356"/>
                  </a:lnTo>
                  <a:lnTo>
                    <a:pt x="2852" y="1496"/>
                  </a:lnTo>
                  <a:lnTo>
                    <a:pt x="2291" y="1590"/>
                  </a:lnTo>
                  <a:lnTo>
                    <a:pt x="1730" y="1683"/>
                  </a:lnTo>
                  <a:lnTo>
                    <a:pt x="1169" y="1683"/>
                  </a:lnTo>
                  <a:lnTo>
                    <a:pt x="561" y="1636"/>
                  </a:lnTo>
                  <a:lnTo>
                    <a:pt x="0" y="1543"/>
                  </a:lnTo>
                  <a:lnTo>
                    <a:pt x="0" y="3413"/>
                  </a:lnTo>
                  <a:lnTo>
                    <a:pt x="561" y="3506"/>
                  </a:lnTo>
                  <a:lnTo>
                    <a:pt x="1730" y="3506"/>
                  </a:lnTo>
                  <a:lnTo>
                    <a:pt x="2291" y="3459"/>
                  </a:lnTo>
                  <a:lnTo>
                    <a:pt x="2852" y="3366"/>
                  </a:lnTo>
                  <a:lnTo>
                    <a:pt x="3413" y="3179"/>
                  </a:lnTo>
                  <a:lnTo>
                    <a:pt x="3974" y="2992"/>
                  </a:lnTo>
                  <a:lnTo>
                    <a:pt x="4535" y="2711"/>
                  </a:lnTo>
                  <a:lnTo>
                    <a:pt x="5470" y="2244"/>
                  </a:lnTo>
                  <a:lnTo>
                    <a:pt x="5937" y="2010"/>
                  </a:lnTo>
                  <a:lnTo>
                    <a:pt x="6451" y="1870"/>
                  </a:lnTo>
                  <a:lnTo>
                    <a:pt x="6685" y="1823"/>
                  </a:lnTo>
                  <a:lnTo>
                    <a:pt x="6965" y="1823"/>
                  </a:lnTo>
                  <a:lnTo>
                    <a:pt x="7199" y="1870"/>
                  </a:lnTo>
                  <a:lnTo>
                    <a:pt x="7433" y="1963"/>
                  </a:lnTo>
                  <a:lnTo>
                    <a:pt x="7667" y="2057"/>
                  </a:lnTo>
                  <a:lnTo>
                    <a:pt x="7900" y="2197"/>
                  </a:lnTo>
                  <a:lnTo>
                    <a:pt x="8087" y="2431"/>
                  </a:lnTo>
                  <a:lnTo>
                    <a:pt x="8274" y="2665"/>
                  </a:lnTo>
                  <a:lnTo>
                    <a:pt x="8274" y="842"/>
                  </a:lnTo>
                  <a:lnTo>
                    <a:pt x="8087" y="561"/>
                  </a:lnTo>
                  <a:lnTo>
                    <a:pt x="7900" y="374"/>
                  </a:lnTo>
                  <a:lnTo>
                    <a:pt x="7713" y="234"/>
                  </a:lnTo>
                  <a:lnTo>
                    <a:pt x="7480" y="94"/>
                  </a:lnTo>
                  <a:lnTo>
                    <a:pt x="7199" y="0"/>
                  </a:lnTo>
                  <a:close/>
                </a:path>
              </a:pathLst>
            </a:custGeom>
            <a:solidFill>
              <a:srgbClr val="BF2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5"/>
            <p:cNvSpPr/>
            <p:nvPr/>
          </p:nvSpPr>
          <p:spPr>
            <a:xfrm>
              <a:off x="3876025" y="1425350"/>
              <a:ext cx="21050" cy="51450"/>
            </a:xfrm>
            <a:custGeom>
              <a:avLst/>
              <a:gdLst/>
              <a:ahLst/>
              <a:cxnLst/>
              <a:rect l="l" t="t" r="r" b="b"/>
              <a:pathLst>
                <a:path w="842" h="2058" extrusionOk="0">
                  <a:moveTo>
                    <a:pt x="0" y="1"/>
                  </a:moveTo>
                  <a:lnTo>
                    <a:pt x="0" y="1824"/>
                  </a:lnTo>
                  <a:lnTo>
                    <a:pt x="841" y="2058"/>
                  </a:lnTo>
                  <a:lnTo>
                    <a:pt x="841" y="188"/>
                  </a:lnTo>
                  <a:lnTo>
                    <a:pt x="0" y="1"/>
                  </a:lnTo>
                  <a:close/>
                </a:path>
              </a:pathLst>
            </a:custGeom>
            <a:solidFill>
              <a:srgbClr val="8529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5"/>
            <p:cNvSpPr/>
            <p:nvPr/>
          </p:nvSpPr>
          <p:spPr>
            <a:xfrm>
              <a:off x="3897050" y="1091125"/>
              <a:ext cx="28075" cy="28075"/>
            </a:xfrm>
            <a:custGeom>
              <a:avLst/>
              <a:gdLst/>
              <a:ahLst/>
              <a:cxnLst/>
              <a:rect l="l" t="t" r="r" b="b"/>
              <a:pathLst>
                <a:path w="1123" h="1123" extrusionOk="0">
                  <a:moveTo>
                    <a:pt x="655" y="1"/>
                  </a:moveTo>
                  <a:lnTo>
                    <a:pt x="515" y="188"/>
                  </a:lnTo>
                  <a:lnTo>
                    <a:pt x="421" y="328"/>
                  </a:lnTo>
                  <a:lnTo>
                    <a:pt x="0" y="328"/>
                  </a:lnTo>
                  <a:lnTo>
                    <a:pt x="141" y="515"/>
                  </a:lnTo>
                  <a:lnTo>
                    <a:pt x="234" y="655"/>
                  </a:lnTo>
                  <a:lnTo>
                    <a:pt x="94" y="1029"/>
                  </a:lnTo>
                  <a:lnTo>
                    <a:pt x="328" y="983"/>
                  </a:lnTo>
                  <a:lnTo>
                    <a:pt x="515" y="936"/>
                  </a:lnTo>
                  <a:lnTo>
                    <a:pt x="702" y="1029"/>
                  </a:lnTo>
                  <a:lnTo>
                    <a:pt x="889" y="1123"/>
                  </a:lnTo>
                  <a:lnTo>
                    <a:pt x="842" y="749"/>
                  </a:lnTo>
                  <a:lnTo>
                    <a:pt x="982" y="609"/>
                  </a:lnTo>
                  <a:lnTo>
                    <a:pt x="1122" y="468"/>
                  </a:lnTo>
                  <a:lnTo>
                    <a:pt x="935" y="422"/>
                  </a:lnTo>
                  <a:lnTo>
                    <a:pt x="748" y="375"/>
                  </a:lnTo>
                  <a:lnTo>
                    <a:pt x="702" y="188"/>
                  </a:lnTo>
                  <a:lnTo>
                    <a:pt x="6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5"/>
            <p:cNvSpPr/>
            <p:nvPr/>
          </p:nvSpPr>
          <p:spPr>
            <a:xfrm>
              <a:off x="3942625" y="1092300"/>
              <a:ext cx="26900" cy="28075"/>
            </a:xfrm>
            <a:custGeom>
              <a:avLst/>
              <a:gdLst/>
              <a:ahLst/>
              <a:cxnLst/>
              <a:rect l="l" t="t" r="r" b="b"/>
              <a:pathLst>
                <a:path w="1076" h="1123" extrusionOk="0">
                  <a:moveTo>
                    <a:pt x="515" y="1"/>
                  </a:moveTo>
                  <a:lnTo>
                    <a:pt x="421" y="188"/>
                  </a:lnTo>
                  <a:lnTo>
                    <a:pt x="374" y="375"/>
                  </a:lnTo>
                  <a:lnTo>
                    <a:pt x="188" y="421"/>
                  </a:lnTo>
                  <a:lnTo>
                    <a:pt x="1" y="468"/>
                  </a:lnTo>
                  <a:lnTo>
                    <a:pt x="141" y="562"/>
                  </a:lnTo>
                  <a:lnTo>
                    <a:pt x="281" y="702"/>
                  </a:lnTo>
                  <a:lnTo>
                    <a:pt x="234" y="1123"/>
                  </a:lnTo>
                  <a:lnTo>
                    <a:pt x="421" y="982"/>
                  </a:lnTo>
                  <a:lnTo>
                    <a:pt x="608" y="889"/>
                  </a:lnTo>
                  <a:lnTo>
                    <a:pt x="655" y="936"/>
                  </a:lnTo>
                  <a:lnTo>
                    <a:pt x="795" y="982"/>
                  </a:lnTo>
                  <a:lnTo>
                    <a:pt x="982" y="1029"/>
                  </a:lnTo>
                  <a:lnTo>
                    <a:pt x="842" y="655"/>
                  </a:lnTo>
                  <a:lnTo>
                    <a:pt x="982" y="468"/>
                  </a:lnTo>
                  <a:lnTo>
                    <a:pt x="1076" y="328"/>
                  </a:lnTo>
                  <a:lnTo>
                    <a:pt x="702" y="328"/>
                  </a:lnTo>
                  <a:lnTo>
                    <a:pt x="608" y="141"/>
                  </a:lnTo>
                  <a:lnTo>
                    <a:pt x="5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5"/>
            <p:cNvSpPr/>
            <p:nvPr/>
          </p:nvSpPr>
          <p:spPr>
            <a:xfrm>
              <a:off x="3985875" y="1082950"/>
              <a:ext cx="28050" cy="28075"/>
            </a:xfrm>
            <a:custGeom>
              <a:avLst/>
              <a:gdLst/>
              <a:ahLst/>
              <a:cxnLst/>
              <a:rect l="l" t="t" r="r" b="b"/>
              <a:pathLst>
                <a:path w="1122" h="1123" extrusionOk="0">
                  <a:moveTo>
                    <a:pt x="421" y="1"/>
                  </a:moveTo>
                  <a:lnTo>
                    <a:pt x="374" y="188"/>
                  </a:lnTo>
                  <a:lnTo>
                    <a:pt x="374" y="375"/>
                  </a:lnTo>
                  <a:lnTo>
                    <a:pt x="187" y="468"/>
                  </a:lnTo>
                  <a:lnTo>
                    <a:pt x="0" y="562"/>
                  </a:lnTo>
                  <a:lnTo>
                    <a:pt x="187" y="655"/>
                  </a:lnTo>
                  <a:lnTo>
                    <a:pt x="374" y="749"/>
                  </a:lnTo>
                  <a:lnTo>
                    <a:pt x="421" y="1123"/>
                  </a:lnTo>
                  <a:lnTo>
                    <a:pt x="561" y="982"/>
                  </a:lnTo>
                  <a:lnTo>
                    <a:pt x="701" y="842"/>
                  </a:lnTo>
                  <a:lnTo>
                    <a:pt x="935" y="842"/>
                  </a:lnTo>
                  <a:lnTo>
                    <a:pt x="1122" y="889"/>
                  </a:lnTo>
                  <a:lnTo>
                    <a:pt x="935" y="515"/>
                  </a:lnTo>
                  <a:lnTo>
                    <a:pt x="982" y="328"/>
                  </a:lnTo>
                  <a:lnTo>
                    <a:pt x="1075" y="141"/>
                  </a:lnTo>
                  <a:lnTo>
                    <a:pt x="1028" y="188"/>
                  </a:lnTo>
                  <a:lnTo>
                    <a:pt x="888" y="188"/>
                  </a:lnTo>
                  <a:lnTo>
                    <a:pt x="701" y="234"/>
                  </a:lnTo>
                  <a:lnTo>
                    <a:pt x="561" y="141"/>
                  </a:lnTo>
                  <a:lnTo>
                    <a:pt x="4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5"/>
            <p:cNvSpPr/>
            <p:nvPr/>
          </p:nvSpPr>
          <p:spPr>
            <a:xfrm>
              <a:off x="4027925" y="1063100"/>
              <a:ext cx="28075" cy="28050"/>
            </a:xfrm>
            <a:custGeom>
              <a:avLst/>
              <a:gdLst/>
              <a:ahLst/>
              <a:cxnLst/>
              <a:rect l="l" t="t" r="r" b="b"/>
              <a:pathLst>
                <a:path w="1123" h="1122" extrusionOk="0">
                  <a:moveTo>
                    <a:pt x="281" y="0"/>
                  </a:moveTo>
                  <a:lnTo>
                    <a:pt x="281" y="234"/>
                  </a:lnTo>
                  <a:lnTo>
                    <a:pt x="281" y="421"/>
                  </a:lnTo>
                  <a:lnTo>
                    <a:pt x="1" y="654"/>
                  </a:lnTo>
                  <a:lnTo>
                    <a:pt x="375" y="748"/>
                  </a:lnTo>
                  <a:lnTo>
                    <a:pt x="515" y="1122"/>
                  </a:lnTo>
                  <a:lnTo>
                    <a:pt x="609" y="982"/>
                  </a:lnTo>
                  <a:lnTo>
                    <a:pt x="702" y="795"/>
                  </a:lnTo>
                  <a:lnTo>
                    <a:pt x="936" y="795"/>
                  </a:lnTo>
                  <a:lnTo>
                    <a:pt x="1123" y="841"/>
                  </a:lnTo>
                  <a:lnTo>
                    <a:pt x="1123" y="841"/>
                  </a:lnTo>
                  <a:lnTo>
                    <a:pt x="983" y="654"/>
                  </a:lnTo>
                  <a:lnTo>
                    <a:pt x="889" y="514"/>
                  </a:lnTo>
                  <a:lnTo>
                    <a:pt x="936" y="327"/>
                  </a:lnTo>
                  <a:lnTo>
                    <a:pt x="1029" y="140"/>
                  </a:lnTo>
                  <a:lnTo>
                    <a:pt x="796" y="187"/>
                  </a:lnTo>
                  <a:lnTo>
                    <a:pt x="609" y="234"/>
                  </a:lnTo>
                  <a:lnTo>
                    <a:pt x="468" y="140"/>
                  </a:lnTo>
                  <a:lnTo>
                    <a:pt x="2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5"/>
            <p:cNvSpPr/>
            <p:nvPr/>
          </p:nvSpPr>
          <p:spPr>
            <a:xfrm>
              <a:off x="3918075" y="1132025"/>
              <a:ext cx="30425" cy="29250"/>
            </a:xfrm>
            <a:custGeom>
              <a:avLst/>
              <a:gdLst/>
              <a:ahLst/>
              <a:cxnLst/>
              <a:rect l="l" t="t" r="r" b="b"/>
              <a:pathLst>
                <a:path w="1217" h="1170" extrusionOk="0">
                  <a:moveTo>
                    <a:pt x="609" y="1"/>
                  </a:moveTo>
                  <a:lnTo>
                    <a:pt x="515" y="188"/>
                  </a:lnTo>
                  <a:lnTo>
                    <a:pt x="422" y="375"/>
                  </a:lnTo>
                  <a:lnTo>
                    <a:pt x="188" y="422"/>
                  </a:lnTo>
                  <a:lnTo>
                    <a:pt x="1" y="422"/>
                  </a:lnTo>
                  <a:lnTo>
                    <a:pt x="141" y="562"/>
                  </a:lnTo>
                  <a:lnTo>
                    <a:pt x="281" y="749"/>
                  </a:lnTo>
                  <a:lnTo>
                    <a:pt x="235" y="936"/>
                  </a:lnTo>
                  <a:lnTo>
                    <a:pt x="188" y="1123"/>
                  </a:lnTo>
                  <a:lnTo>
                    <a:pt x="375" y="1076"/>
                  </a:lnTo>
                  <a:lnTo>
                    <a:pt x="562" y="983"/>
                  </a:lnTo>
                  <a:lnTo>
                    <a:pt x="796" y="1076"/>
                  </a:lnTo>
                  <a:lnTo>
                    <a:pt x="983" y="1170"/>
                  </a:lnTo>
                  <a:lnTo>
                    <a:pt x="936" y="936"/>
                  </a:lnTo>
                  <a:lnTo>
                    <a:pt x="889" y="749"/>
                  </a:lnTo>
                  <a:lnTo>
                    <a:pt x="1029" y="609"/>
                  </a:lnTo>
                  <a:lnTo>
                    <a:pt x="1216" y="468"/>
                  </a:lnTo>
                  <a:lnTo>
                    <a:pt x="983" y="422"/>
                  </a:lnTo>
                  <a:lnTo>
                    <a:pt x="796" y="375"/>
                  </a:lnTo>
                  <a:lnTo>
                    <a:pt x="702" y="188"/>
                  </a:lnTo>
                  <a:lnTo>
                    <a:pt x="6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5"/>
            <p:cNvSpPr/>
            <p:nvPr/>
          </p:nvSpPr>
          <p:spPr>
            <a:xfrm>
              <a:off x="3964825" y="1127350"/>
              <a:ext cx="29250" cy="30425"/>
            </a:xfrm>
            <a:custGeom>
              <a:avLst/>
              <a:gdLst/>
              <a:ahLst/>
              <a:cxnLst/>
              <a:rect l="l" t="t" r="r" b="b"/>
              <a:pathLst>
                <a:path w="1170" h="1217" extrusionOk="0">
                  <a:moveTo>
                    <a:pt x="515" y="1"/>
                  </a:moveTo>
                  <a:lnTo>
                    <a:pt x="468" y="235"/>
                  </a:lnTo>
                  <a:lnTo>
                    <a:pt x="421" y="422"/>
                  </a:lnTo>
                  <a:lnTo>
                    <a:pt x="234" y="515"/>
                  </a:lnTo>
                  <a:lnTo>
                    <a:pt x="1" y="562"/>
                  </a:lnTo>
                  <a:lnTo>
                    <a:pt x="188" y="702"/>
                  </a:lnTo>
                  <a:lnTo>
                    <a:pt x="328" y="749"/>
                  </a:lnTo>
                  <a:lnTo>
                    <a:pt x="375" y="796"/>
                  </a:lnTo>
                  <a:lnTo>
                    <a:pt x="375" y="1029"/>
                  </a:lnTo>
                  <a:lnTo>
                    <a:pt x="375" y="1216"/>
                  </a:lnTo>
                  <a:lnTo>
                    <a:pt x="562" y="1076"/>
                  </a:lnTo>
                  <a:lnTo>
                    <a:pt x="702" y="936"/>
                  </a:lnTo>
                  <a:lnTo>
                    <a:pt x="795" y="983"/>
                  </a:lnTo>
                  <a:lnTo>
                    <a:pt x="936" y="983"/>
                  </a:lnTo>
                  <a:lnTo>
                    <a:pt x="1169" y="1029"/>
                  </a:lnTo>
                  <a:lnTo>
                    <a:pt x="1076" y="842"/>
                  </a:lnTo>
                  <a:lnTo>
                    <a:pt x="982" y="655"/>
                  </a:lnTo>
                  <a:lnTo>
                    <a:pt x="1076" y="468"/>
                  </a:lnTo>
                  <a:lnTo>
                    <a:pt x="1169" y="281"/>
                  </a:lnTo>
                  <a:lnTo>
                    <a:pt x="1169" y="281"/>
                  </a:lnTo>
                  <a:lnTo>
                    <a:pt x="982" y="328"/>
                  </a:lnTo>
                  <a:lnTo>
                    <a:pt x="749" y="328"/>
                  </a:lnTo>
                  <a:lnTo>
                    <a:pt x="655" y="188"/>
                  </a:lnTo>
                  <a:lnTo>
                    <a:pt x="5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5"/>
            <p:cNvSpPr/>
            <p:nvPr/>
          </p:nvSpPr>
          <p:spPr>
            <a:xfrm>
              <a:off x="4010400" y="1112175"/>
              <a:ext cx="30425" cy="30400"/>
            </a:xfrm>
            <a:custGeom>
              <a:avLst/>
              <a:gdLst/>
              <a:ahLst/>
              <a:cxnLst/>
              <a:rect l="l" t="t" r="r" b="b"/>
              <a:pathLst>
                <a:path w="1217" h="1216" extrusionOk="0">
                  <a:moveTo>
                    <a:pt x="328" y="0"/>
                  </a:moveTo>
                  <a:lnTo>
                    <a:pt x="375" y="187"/>
                  </a:lnTo>
                  <a:lnTo>
                    <a:pt x="375" y="421"/>
                  </a:lnTo>
                  <a:lnTo>
                    <a:pt x="188" y="515"/>
                  </a:lnTo>
                  <a:lnTo>
                    <a:pt x="47" y="608"/>
                  </a:lnTo>
                  <a:lnTo>
                    <a:pt x="1" y="655"/>
                  </a:lnTo>
                  <a:lnTo>
                    <a:pt x="188" y="701"/>
                  </a:lnTo>
                  <a:lnTo>
                    <a:pt x="421" y="795"/>
                  </a:lnTo>
                  <a:lnTo>
                    <a:pt x="515" y="1216"/>
                  </a:lnTo>
                  <a:lnTo>
                    <a:pt x="655" y="1029"/>
                  </a:lnTo>
                  <a:lnTo>
                    <a:pt x="795" y="842"/>
                  </a:lnTo>
                  <a:lnTo>
                    <a:pt x="1216" y="842"/>
                  </a:lnTo>
                  <a:lnTo>
                    <a:pt x="936" y="515"/>
                  </a:lnTo>
                  <a:lnTo>
                    <a:pt x="1029" y="328"/>
                  </a:lnTo>
                  <a:lnTo>
                    <a:pt x="1076" y="94"/>
                  </a:lnTo>
                  <a:lnTo>
                    <a:pt x="1076" y="94"/>
                  </a:lnTo>
                  <a:lnTo>
                    <a:pt x="702" y="234"/>
                  </a:lnTo>
                  <a:lnTo>
                    <a:pt x="515" y="141"/>
                  </a:lnTo>
                  <a:lnTo>
                    <a:pt x="3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5"/>
            <p:cNvSpPr/>
            <p:nvPr/>
          </p:nvSpPr>
          <p:spPr>
            <a:xfrm>
              <a:off x="4053650" y="1091125"/>
              <a:ext cx="31575" cy="30425"/>
            </a:xfrm>
            <a:custGeom>
              <a:avLst/>
              <a:gdLst/>
              <a:ahLst/>
              <a:cxnLst/>
              <a:rect l="l" t="t" r="r" b="b"/>
              <a:pathLst>
                <a:path w="1263" h="1217" extrusionOk="0">
                  <a:moveTo>
                    <a:pt x="561" y="1"/>
                  </a:moveTo>
                  <a:lnTo>
                    <a:pt x="468" y="188"/>
                  </a:lnTo>
                  <a:lnTo>
                    <a:pt x="421" y="422"/>
                  </a:lnTo>
                  <a:lnTo>
                    <a:pt x="187" y="515"/>
                  </a:lnTo>
                  <a:lnTo>
                    <a:pt x="0" y="609"/>
                  </a:lnTo>
                  <a:lnTo>
                    <a:pt x="187" y="702"/>
                  </a:lnTo>
                  <a:lnTo>
                    <a:pt x="374" y="796"/>
                  </a:lnTo>
                  <a:lnTo>
                    <a:pt x="421" y="983"/>
                  </a:lnTo>
                  <a:lnTo>
                    <a:pt x="468" y="1216"/>
                  </a:lnTo>
                  <a:lnTo>
                    <a:pt x="561" y="1076"/>
                  </a:lnTo>
                  <a:lnTo>
                    <a:pt x="655" y="983"/>
                  </a:lnTo>
                  <a:lnTo>
                    <a:pt x="701" y="936"/>
                  </a:lnTo>
                  <a:lnTo>
                    <a:pt x="795" y="1029"/>
                  </a:lnTo>
                  <a:lnTo>
                    <a:pt x="888" y="1123"/>
                  </a:lnTo>
                  <a:lnTo>
                    <a:pt x="935" y="936"/>
                  </a:lnTo>
                  <a:lnTo>
                    <a:pt x="935" y="702"/>
                  </a:lnTo>
                  <a:lnTo>
                    <a:pt x="1075" y="609"/>
                  </a:lnTo>
                  <a:lnTo>
                    <a:pt x="1262" y="515"/>
                  </a:lnTo>
                  <a:lnTo>
                    <a:pt x="1075" y="422"/>
                  </a:lnTo>
                  <a:lnTo>
                    <a:pt x="842" y="375"/>
                  </a:lnTo>
                  <a:lnTo>
                    <a:pt x="701" y="188"/>
                  </a:lnTo>
                  <a:lnTo>
                    <a:pt x="5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5"/>
            <p:cNvSpPr/>
            <p:nvPr/>
          </p:nvSpPr>
          <p:spPr>
            <a:xfrm>
              <a:off x="3897050" y="1181125"/>
              <a:ext cx="28075" cy="28075"/>
            </a:xfrm>
            <a:custGeom>
              <a:avLst/>
              <a:gdLst/>
              <a:ahLst/>
              <a:cxnLst/>
              <a:rect l="l" t="t" r="r" b="b"/>
              <a:pathLst>
                <a:path w="1123" h="1123" extrusionOk="0">
                  <a:moveTo>
                    <a:pt x="608" y="0"/>
                  </a:moveTo>
                  <a:lnTo>
                    <a:pt x="515" y="140"/>
                  </a:lnTo>
                  <a:lnTo>
                    <a:pt x="421" y="327"/>
                  </a:lnTo>
                  <a:lnTo>
                    <a:pt x="0" y="327"/>
                  </a:lnTo>
                  <a:lnTo>
                    <a:pt x="141" y="468"/>
                  </a:lnTo>
                  <a:lnTo>
                    <a:pt x="234" y="655"/>
                  </a:lnTo>
                  <a:lnTo>
                    <a:pt x="94" y="1029"/>
                  </a:lnTo>
                  <a:lnTo>
                    <a:pt x="281" y="935"/>
                  </a:lnTo>
                  <a:lnTo>
                    <a:pt x="515" y="888"/>
                  </a:lnTo>
                  <a:lnTo>
                    <a:pt x="655" y="1029"/>
                  </a:lnTo>
                  <a:lnTo>
                    <a:pt x="842" y="1122"/>
                  </a:lnTo>
                  <a:lnTo>
                    <a:pt x="842" y="701"/>
                  </a:lnTo>
                  <a:lnTo>
                    <a:pt x="982" y="608"/>
                  </a:lnTo>
                  <a:lnTo>
                    <a:pt x="1122" y="468"/>
                  </a:lnTo>
                  <a:lnTo>
                    <a:pt x="935" y="421"/>
                  </a:lnTo>
                  <a:lnTo>
                    <a:pt x="748" y="374"/>
                  </a:lnTo>
                  <a:lnTo>
                    <a:pt x="702" y="187"/>
                  </a:lnTo>
                  <a:lnTo>
                    <a:pt x="6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5"/>
            <p:cNvSpPr/>
            <p:nvPr/>
          </p:nvSpPr>
          <p:spPr>
            <a:xfrm>
              <a:off x="3941450" y="1181125"/>
              <a:ext cx="28075" cy="28075"/>
            </a:xfrm>
            <a:custGeom>
              <a:avLst/>
              <a:gdLst/>
              <a:ahLst/>
              <a:cxnLst/>
              <a:rect l="l" t="t" r="r" b="b"/>
              <a:pathLst>
                <a:path w="1123" h="1123" extrusionOk="0">
                  <a:moveTo>
                    <a:pt x="515" y="0"/>
                  </a:moveTo>
                  <a:lnTo>
                    <a:pt x="468" y="187"/>
                  </a:lnTo>
                  <a:lnTo>
                    <a:pt x="375" y="374"/>
                  </a:lnTo>
                  <a:lnTo>
                    <a:pt x="188" y="421"/>
                  </a:lnTo>
                  <a:lnTo>
                    <a:pt x="1" y="468"/>
                  </a:lnTo>
                  <a:lnTo>
                    <a:pt x="141" y="608"/>
                  </a:lnTo>
                  <a:lnTo>
                    <a:pt x="328" y="748"/>
                  </a:lnTo>
                  <a:lnTo>
                    <a:pt x="281" y="1122"/>
                  </a:lnTo>
                  <a:lnTo>
                    <a:pt x="468" y="1029"/>
                  </a:lnTo>
                  <a:lnTo>
                    <a:pt x="608" y="935"/>
                  </a:lnTo>
                  <a:lnTo>
                    <a:pt x="702" y="935"/>
                  </a:lnTo>
                  <a:lnTo>
                    <a:pt x="842" y="982"/>
                  </a:lnTo>
                  <a:lnTo>
                    <a:pt x="1029" y="1029"/>
                  </a:lnTo>
                  <a:lnTo>
                    <a:pt x="889" y="655"/>
                  </a:lnTo>
                  <a:lnTo>
                    <a:pt x="1029" y="514"/>
                  </a:lnTo>
                  <a:lnTo>
                    <a:pt x="1123" y="327"/>
                  </a:lnTo>
                  <a:lnTo>
                    <a:pt x="749" y="327"/>
                  </a:lnTo>
                  <a:lnTo>
                    <a:pt x="655" y="187"/>
                  </a:lnTo>
                  <a:lnTo>
                    <a:pt x="5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5"/>
            <p:cNvSpPr/>
            <p:nvPr/>
          </p:nvSpPr>
          <p:spPr>
            <a:xfrm>
              <a:off x="3985875" y="1171775"/>
              <a:ext cx="28050" cy="29225"/>
            </a:xfrm>
            <a:custGeom>
              <a:avLst/>
              <a:gdLst/>
              <a:ahLst/>
              <a:cxnLst/>
              <a:rect l="l" t="t" r="r" b="b"/>
              <a:pathLst>
                <a:path w="1122" h="1169" extrusionOk="0">
                  <a:moveTo>
                    <a:pt x="374" y="0"/>
                  </a:moveTo>
                  <a:lnTo>
                    <a:pt x="374" y="187"/>
                  </a:lnTo>
                  <a:lnTo>
                    <a:pt x="374" y="374"/>
                  </a:lnTo>
                  <a:lnTo>
                    <a:pt x="187" y="468"/>
                  </a:lnTo>
                  <a:lnTo>
                    <a:pt x="0" y="561"/>
                  </a:lnTo>
                  <a:lnTo>
                    <a:pt x="187" y="655"/>
                  </a:lnTo>
                  <a:lnTo>
                    <a:pt x="374" y="748"/>
                  </a:lnTo>
                  <a:lnTo>
                    <a:pt x="421" y="1169"/>
                  </a:lnTo>
                  <a:lnTo>
                    <a:pt x="561" y="982"/>
                  </a:lnTo>
                  <a:lnTo>
                    <a:pt x="701" y="842"/>
                  </a:lnTo>
                  <a:lnTo>
                    <a:pt x="748" y="842"/>
                  </a:lnTo>
                  <a:lnTo>
                    <a:pt x="888" y="888"/>
                  </a:lnTo>
                  <a:lnTo>
                    <a:pt x="1122" y="888"/>
                  </a:lnTo>
                  <a:lnTo>
                    <a:pt x="888" y="561"/>
                  </a:lnTo>
                  <a:lnTo>
                    <a:pt x="982" y="374"/>
                  </a:lnTo>
                  <a:lnTo>
                    <a:pt x="1075" y="187"/>
                  </a:lnTo>
                  <a:lnTo>
                    <a:pt x="982" y="187"/>
                  </a:lnTo>
                  <a:lnTo>
                    <a:pt x="888" y="234"/>
                  </a:lnTo>
                  <a:lnTo>
                    <a:pt x="701" y="281"/>
                  </a:lnTo>
                  <a:lnTo>
                    <a:pt x="514" y="141"/>
                  </a:lnTo>
                  <a:lnTo>
                    <a:pt x="3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5"/>
            <p:cNvSpPr/>
            <p:nvPr/>
          </p:nvSpPr>
          <p:spPr>
            <a:xfrm>
              <a:off x="4026775" y="1153075"/>
              <a:ext cx="28050" cy="28075"/>
            </a:xfrm>
            <a:custGeom>
              <a:avLst/>
              <a:gdLst/>
              <a:ahLst/>
              <a:cxnLst/>
              <a:rect l="l" t="t" r="r" b="b"/>
              <a:pathLst>
                <a:path w="1122" h="1123" extrusionOk="0">
                  <a:moveTo>
                    <a:pt x="327" y="0"/>
                  </a:moveTo>
                  <a:lnTo>
                    <a:pt x="327" y="187"/>
                  </a:lnTo>
                  <a:lnTo>
                    <a:pt x="327" y="374"/>
                  </a:lnTo>
                  <a:lnTo>
                    <a:pt x="0" y="608"/>
                  </a:lnTo>
                  <a:lnTo>
                    <a:pt x="421" y="748"/>
                  </a:lnTo>
                  <a:lnTo>
                    <a:pt x="514" y="1122"/>
                  </a:lnTo>
                  <a:lnTo>
                    <a:pt x="655" y="935"/>
                  </a:lnTo>
                  <a:lnTo>
                    <a:pt x="748" y="795"/>
                  </a:lnTo>
                  <a:lnTo>
                    <a:pt x="1122" y="795"/>
                  </a:lnTo>
                  <a:lnTo>
                    <a:pt x="1029" y="655"/>
                  </a:lnTo>
                  <a:lnTo>
                    <a:pt x="888" y="468"/>
                  </a:lnTo>
                  <a:lnTo>
                    <a:pt x="982" y="281"/>
                  </a:lnTo>
                  <a:lnTo>
                    <a:pt x="1029" y="94"/>
                  </a:lnTo>
                  <a:lnTo>
                    <a:pt x="1029" y="94"/>
                  </a:lnTo>
                  <a:lnTo>
                    <a:pt x="842" y="141"/>
                  </a:lnTo>
                  <a:lnTo>
                    <a:pt x="655" y="234"/>
                  </a:lnTo>
                  <a:lnTo>
                    <a:pt x="468" y="94"/>
                  </a:lnTo>
                  <a:lnTo>
                    <a:pt x="32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5"/>
            <p:cNvSpPr/>
            <p:nvPr/>
          </p:nvSpPr>
          <p:spPr>
            <a:xfrm>
              <a:off x="3918075" y="1222025"/>
              <a:ext cx="29250" cy="28075"/>
            </a:xfrm>
            <a:custGeom>
              <a:avLst/>
              <a:gdLst/>
              <a:ahLst/>
              <a:cxnLst/>
              <a:rect l="l" t="t" r="r" b="b"/>
              <a:pathLst>
                <a:path w="1170" h="1123" extrusionOk="0">
                  <a:moveTo>
                    <a:pt x="609" y="0"/>
                  </a:moveTo>
                  <a:lnTo>
                    <a:pt x="515" y="187"/>
                  </a:lnTo>
                  <a:lnTo>
                    <a:pt x="422" y="374"/>
                  </a:lnTo>
                  <a:lnTo>
                    <a:pt x="1" y="374"/>
                  </a:lnTo>
                  <a:lnTo>
                    <a:pt x="141" y="561"/>
                  </a:lnTo>
                  <a:lnTo>
                    <a:pt x="281" y="701"/>
                  </a:lnTo>
                  <a:lnTo>
                    <a:pt x="235" y="935"/>
                  </a:lnTo>
                  <a:lnTo>
                    <a:pt x="141" y="1122"/>
                  </a:lnTo>
                  <a:lnTo>
                    <a:pt x="375" y="1029"/>
                  </a:lnTo>
                  <a:lnTo>
                    <a:pt x="562" y="935"/>
                  </a:lnTo>
                  <a:lnTo>
                    <a:pt x="749" y="1029"/>
                  </a:lnTo>
                  <a:lnTo>
                    <a:pt x="983" y="1122"/>
                  </a:lnTo>
                  <a:lnTo>
                    <a:pt x="983" y="1122"/>
                  </a:lnTo>
                  <a:lnTo>
                    <a:pt x="936" y="935"/>
                  </a:lnTo>
                  <a:lnTo>
                    <a:pt x="889" y="748"/>
                  </a:lnTo>
                  <a:lnTo>
                    <a:pt x="1029" y="561"/>
                  </a:lnTo>
                  <a:lnTo>
                    <a:pt x="1170" y="421"/>
                  </a:lnTo>
                  <a:lnTo>
                    <a:pt x="983" y="421"/>
                  </a:lnTo>
                  <a:lnTo>
                    <a:pt x="749" y="374"/>
                  </a:lnTo>
                  <a:lnTo>
                    <a:pt x="702" y="187"/>
                  </a:lnTo>
                  <a:lnTo>
                    <a:pt x="6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5"/>
            <p:cNvSpPr/>
            <p:nvPr/>
          </p:nvSpPr>
          <p:spPr>
            <a:xfrm>
              <a:off x="3964825" y="1217350"/>
              <a:ext cx="29250" cy="30400"/>
            </a:xfrm>
            <a:custGeom>
              <a:avLst/>
              <a:gdLst/>
              <a:ahLst/>
              <a:cxnLst/>
              <a:rect l="l" t="t" r="r" b="b"/>
              <a:pathLst>
                <a:path w="1170" h="1216" extrusionOk="0">
                  <a:moveTo>
                    <a:pt x="468" y="0"/>
                  </a:moveTo>
                  <a:lnTo>
                    <a:pt x="468" y="187"/>
                  </a:lnTo>
                  <a:lnTo>
                    <a:pt x="421" y="421"/>
                  </a:lnTo>
                  <a:lnTo>
                    <a:pt x="188" y="468"/>
                  </a:lnTo>
                  <a:lnTo>
                    <a:pt x="1" y="514"/>
                  </a:lnTo>
                  <a:lnTo>
                    <a:pt x="188" y="655"/>
                  </a:lnTo>
                  <a:lnTo>
                    <a:pt x="281" y="748"/>
                  </a:lnTo>
                  <a:lnTo>
                    <a:pt x="375" y="795"/>
                  </a:lnTo>
                  <a:lnTo>
                    <a:pt x="375" y="982"/>
                  </a:lnTo>
                  <a:lnTo>
                    <a:pt x="375" y="1216"/>
                  </a:lnTo>
                  <a:lnTo>
                    <a:pt x="562" y="1075"/>
                  </a:lnTo>
                  <a:lnTo>
                    <a:pt x="702" y="935"/>
                  </a:lnTo>
                  <a:lnTo>
                    <a:pt x="795" y="935"/>
                  </a:lnTo>
                  <a:lnTo>
                    <a:pt x="936" y="982"/>
                  </a:lnTo>
                  <a:lnTo>
                    <a:pt x="1169" y="1029"/>
                  </a:lnTo>
                  <a:lnTo>
                    <a:pt x="1076" y="842"/>
                  </a:lnTo>
                  <a:lnTo>
                    <a:pt x="982" y="655"/>
                  </a:lnTo>
                  <a:lnTo>
                    <a:pt x="1076" y="468"/>
                  </a:lnTo>
                  <a:lnTo>
                    <a:pt x="1169" y="281"/>
                  </a:lnTo>
                  <a:lnTo>
                    <a:pt x="982" y="281"/>
                  </a:lnTo>
                  <a:lnTo>
                    <a:pt x="749" y="328"/>
                  </a:lnTo>
                  <a:lnTo>
                    <a:pt x="608" y="141"/>
                  </a:lnTo>
                  <a:lnTo>
                    <a:pt x="4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5"/>
            <p:cNvSpPr/>
            <p:nvPr/>
          </p:nvSpPr>
          <p:spPr>
            <a:xfrm>
              <a:off x="4010400" y="1200975"/>
              <a:ext cx="30425" cy="30425"/>
            </a:xfrm>
            <a:custGeom>
              <a:avLst/>
              <a:gdLst/>
              <a:ahLst/>
              <a:cxnLst/>
              <a:rect l="l" t="t" r="r" b="b"/>
              <a:pathLst>
                <a:path w="1217" h="1217" extrusionOk="0">
                  <a:moveTo>
                    <a:pt x="328" y="1"/>
                  </a:moveTo>
                  <a:lnTo>
                    <a:pt x="328" y="235"/>
                  </a:lnTo>
                  <a:lnTo>
                    <a:pt x="328" y="422"/>
                  </a:lnTo>
                  <a:lnTo>
                    <a:pt x="188" y="562"/>
                  </a:lnTo>
                  <a:lnTo>
                    <a:pt x="47" y="655"/>
                  </a:lnTo>
                  <a:lnTo>
                    <a:pt x="1" y="655"/>
                  </a:lnTo>
                  <a:lnTo>
                    <a:pt x="188" y="749"/>
                  </a:lnTo>
                  <a:lnTo>
                    <a:pt x="421" y="796"/>
                  </a:lnTo>
                  <a:lnTo>
                    <a:pt x="515" y="1216"/>
                  </a:lnTo>
                  <a:lnTo>
                    <a:pt x="655" y="1029"/>
                  </a:lnTo>
                  <a:lnTo>
                    <a:pt x="795" y="889"/>
                  </a:lnTo>
                  <a:lnTo>
                    <a:pt x="1216" y="842"/>
                  </a:lnTo>
                  <a:lnTo>
                    <a:pt x="936" y="515"/>
                  </a:lnTo>
                  <a:lnTo>
                    <a:pt x="1029" y="328"/>
                  </a:lnTo>
                  <a:lnTo>
                    <a:pt x="1076" y="141"/>
                  </a:lnTo>
                  <a:lnTo>
                    <a:pt x="655" y="281"/>
                  </a:lnTo>
                  <a:lnTo>
                    <a:pt x="515" y="141"/>
                  </a:lnTo>
                  <a:lnTo>
                    <a:pt x="3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5"/>
            <p:cNvSpPr/>
            <p:nvPr/>
          </p:nvSpPr>
          <p:spPr>
            <a:xfrm>
              <a:off x="3842125" y="1025700"/>
              <a:ext cx="38600" cy="747925"/>
            </a:xfrm>
            <a:custGeom>
              <a:avLst/>
              <a:gdLst/>
              <a:ahLst/>
              <a:cxnLst/>
              <a:rect l="l" t="t" r="r" b="b"/>
              <a:pathLst>
                <a:path w="1544" h="29917" extrusionOk="0">
                  <a:moveTo>
                    <a:pt x="187" y="0"/>
                  </a:moveTo>
                  <a:lnTo>
                    <a:pt x="0" y="29870"/>
                  </a:lnTo>
                  <a:lnTo>
                    <a:pt x="795" y="29870"/>
                  </a:lnTo>
                  <a:lnTo>
                    <a:pt x="1309" y="29917"/>
                  </a:lnTo>
                  <a:lnTo>
                    <a:pt x="1543"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285"/>
        <p:cNvGrpSpPr/>
        <p:nvPr/>
      </p:nvGrpSpPr>
      <p:grpSpPr>
        <a:xfrm>
          <a:off x="0" y="0"/>
          <a:ext cx="0" cy="0"/>
          <a:chOff x="0" y="0"/>
          <a:chExt cx="0" cy="0"/>
        </a:xfrm>
      </p:grpSpPr>
      <p:sp>
        <p:nvSpPr>
          <p:cNvPr id="4286" name="Google Shape;4286;p56"/>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STRATEGY</a:t>
            </a:r>
            <a:endParaRPr/>
          </a:p>
        </p:txBody>
      </p:sp>
      <p:sp>
        <p:nvSpPr>
          <p:cNvPr id="4287" name="Google Shape;4287;p56"/>
          <p:cNvSpPr txBox="1">
            <a:spLocks noGrp="1"/>
          </p:cNvSpPr>
          <p:nvPr>
            <p:ph type="subTitle" idx="4294967295"/>
          </p:nvPr>
        </p:nvSpPr>
        <p:spPr>
          <a:xfrm>
            <a:off x="709975" y="1621064"/>
            <a:ext cx="2242800" cy="63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400"/>
              <a:t>Neptune is the farthest planet from the Sun</a:t>
            </a:r>
            <a:endParaRPr sz="1400"/>
          </a:p>
          <a:p>
            <a:pPr marL="0" lvl="0" indent="0" algn="ctr" rtl="0">
              <a:spcBef>
                <a:spcPts val="0"/>
              </a:spcBef>
              <a:spcAft>
                <a:spcPts val="0"/>
              </a:spcAft>
              <a:buNone/>
            </a:pPr>
            <a:endParaRPr sz="1400"/>
          </a:p>
        </p:txBody>
      </p:sp>
      <p:sp>
        <p:nvSpPr>
          <p:cNvPr id="4288" name="Google Shape;4288;p56"/>
          <p:cNvSpPr txBox="1">
            <a:spLocks noGrp="1"/>
          </p:cNvSpPr>
          <p:nvPr>
            <p:ph type="subTitle" idx="4294967295"/>
          </p:nvPr>
        </p:nvSpPr>
        <p:spPr>
          <a:xfrm>
            <a:off x="710055" y="1304303"/>
            <a:ext cx="2242800" cy="39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900" b="1"/>
              <a:t>Step 1</a:t>
            </a:r>
            <a:endParaRPr sz="1900" b="1"/>
          </a:p>
        </p:txBody>
      </p:sp>
      <p:sp>
        <p:nvSpPr>
          <p:cNvPr id="4289" name="Google Shape;4289;p56"/>
          <p:cNvSpPr txBox="1">
            <a:spLocks noGrp="1"/>
          </p:cNvSpPr>
          <p:nvPr>
            <p:ph type="subTitle" idx="4294967295"/>
          </p:nvPr>
        </p:nvSpPr>
        <p:spPr>
          <a:xfrm>
            <a:off x="2091711" y="4025003"/>
            <a:ext cx="2242800" cy="63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Venus has a beautiful name, but it’s terribly hot</a:t>
            </a:r>
            <a:endParaRPr sz="1400"/>
          </a:p>
        </p:txBody>
      </p:sp>
      <p:sp>
        <p:nvSpPr>
          <p:cNvPr id="4290" name="Google Shape;4290;p56"/>
          <p:cNvSpPr txBox="1">
            <a:spLocks noGrp="1"/>
          </p:cNvSpPr>
          <p:nvPr>
            <p:ph type="subTitle" idx="4294967295"/>
          </p:nvPr>
        </p:nvSpPr>
        <p:spPr>
          <a:xfrm>
            <a:off x="2091711" y="3701587"/>
            <a:ext cx="2242800" cy="39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900" b="1"/>
              <a:t>Step 2</a:t>
            </a:r>
            <a:endParaRPr sz="1900" b="1"/>
          </a:p>
        </p:txBody>
      </p:sp>
      <p:sp>
        <p:nvSpPr>
          <p:cNvPr id="4291" name="Google Shape;4291;p56"/>
          <p:cNvSpPr txBox="1">
            <a:spLocks noGrp="1"/>
          </p:cNvSpPr>
          <p:nvPr>
            <p:ph type="subTitle" idx="4294967295"/>
          </p:nvPr>
        </p:nvSpPr>
        <p:spPr>
          <a:xfrm>
            <a:off x="4838183" y="4025003"/>
            <a:ext cx="2242800" cy="63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400"/>
              <a:t>Despite being red, Mars is a cold place</a:t>
            </a:r>
            <a:endParaRPr sz="1400"/>
          </a:p>
        </p:txBody>
      </p:sp>
      <p:sp>
        <p:nvSpPr>
          <p:cNvPr id="4292" name="Google Shape;4292;p56"/>
          <p:cNvSpPr txBox="1">
            <a:spLocks noGrp="1"/>
          </p:cNvSpPr>
          <p:nvPr>
            <p:ph type="subTitle" idx="4294967295"/>
          </p:nvPr>
        </p:nvSpPr>
        <p:spPr>
          <a:xfrm>
            <a:off x="4838195" y="3701587"/>
            <a:ext cx="2242800" cy="39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900" b="1"/>
              <a:t>Step 4</a:t>
            </a:r>
            <a:endParaRPr sz="1900" b="1"/>
          </a:p>
        </p:txBody>
      </p:sp>
      <p:sp>
        <p:nvSpPr>
          <p:cNvPr id="4293" name="Google Shape;4293;p56"/>
          <p:cNvSpPr txBox="1">
            <a:spLocks noGrp="1"/>
          </p:cNvSpPr>
          <p:nvPr>
            <p:ph type="subTitle" idx="4294967295"/>
          </p:nvPr>
        </p:nvSpPr>
        <p:spPr>
          <a:xfrm>
            <a:off x="3502722" y="1621064"/>
            <a:ext cx="2242800" cy="63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400"/>
              <a:t>It’s the biggest planet in the Solar System</a:t>
            </a:r>
            <a:endParaRPr sz="1400"/>
          </a:p>
          <a:p>
            <a:pPr marL="0" lvl="0" indent="0" algn="ctr" rtl="0">
              <a:spcBef>
                <a:spcPts val="0"/>
              </a:spcBef>
              <a:spcAft>
                <a:spcPts val="0"/>
              </a:spcAft>
              <a:buNone/>
            </a:pPr>
            <a:endParaRPr sz="1400"/>
          </a:p>
        </p:txBody>
      </p:sp>
      <p:sp>
        <p:nvSpPr>
          <p:cNvPr id="4294" name="Google Shape;4294;p56"/>
          <p:cNvSpPr txBox="1">
            <a:spLocks noGrp="1"/>
          </p:cNvSpPr>
          <p:nvPr>
            <p:ph type="subTitle" idx="4294967295"/>
          </p:nvPr>
        </p:nvSpPr>
        <p:spPr>
          <a:xfrm>
            <a:off x="3502757" y="1304303"/>
            <a:ext cx="2242800" cy="39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900" b="1"/>
              <a:t>Step 3</a:t>
            </a:r>
            <a:endParaRPr sz="1900" b="1"/>
          </a:p>
        </p:txBody>
      </p:sp>
      <p:sp>
        <p:nvSpPr>
          <p:cNvPr id="4295" name="Google Shape;4295;p56"/>
          <p:cNvSpPr txBox="1">
            <a:spLocks noGrp="1"/>
          </p:cNvSpPr>
          <p:nvPr>
            <p:ph type="subTitle" idx="4294967295"/>
          </p:nvPr>
        </p:nvSpPr>
        <p:spPr>
          <a:xfrm>
            <a:off x="6191317" y="1621064"/>
            <a:ext cx="2242800" cy="63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Mercury is the closest planet to the Sun</a:t>
            </a:r>
            <a:endParaRPr sz="1400"/>
          </a:p>
        </p:txBody>
      </p:sp>
      <p:sp>
        <p:nvSpPr>
          <p:cNvPr id="4296" name="Google Shape;4296;p56"/>
          <p:cNvSpPr txBox="1">
            <a:spLocks noGrp="1"/>
          </p:cNvSpPr>
          <p:nvPr>
            <p:ph type="subTitle" idx="4294967295"/>
          </p:nvPr>
        </p:nvSpPr>
        <p:spPr>
          <a:xfrm>
            <a:off x="6191319" y="1304303"/>
            <a:ext cx="2242800" cy="39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900" b="1"/>
              <a:t>Step 5</a:t>
            </a:r>
            <a:endParaRPr sz="1900" b="1"/>
          </a:p>
        </p:txBody>
      </p:sp>
      <p:grpSp>
        <p:nvGrpSpPr>
          <p:cNvPr id="4297" name="Google Shape;4297;p56"/>
          <p:cNvGrpSpPr/>
          <p:nvPr/>
        </p:nvGrpSpPr>
        <p:grpSpPr>
          <a:xfrm>
            <a:off x="1118708" y="2294526"/>
            <a:ext cx="6931729" cy="1362743"/>
            <a:chOff x="1118708" y="2294526"/>
            <a:chExt cx="6931729" cy="1362743"/>
          </a:xfrm>
        </p:grpSpPr>
        <p:sp>
          <p:nvSpPr>
            <p:cNvPr id="4298" name="Google Shape;4298;p56"/>
            <p:cNvSpPr/>
            <p:nvPr/>
          </p:nvSpPr>
          <p:spPr>
            <a:xfrm>
              <a:off x="6789684" y="2447765"/>
              <a:ext cx="1046780" cy="10467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6"/>
            <p:cNvSpPr/>
            <p:nvPr/>
          </p:nvSpPr>
          <p:spPr>
            <a:xfrm>
              <a:off x="5435429" y="2447765"/>
              <a:ext cx="1046780" cy="104678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6"/>
            <p:cNvSpPr/>
            <p:nvPr/>
          </p:nvSpPr>
          <p:spPr>
            <a:xfrm>
              <a:off x="4061759" y="2447765"/>
              <a:ext cx="1046780" cy="10467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6"/>
            <p:cNvSpPr/>
            <p:nvPr/>
          </p:nvSpPr>
          <p:spPr>
            <a:xfrm>
              <a:off x="2688067" y="2447765"/>
              <a:ext cx="1046780" cy="104678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6"/>
            <p:cNvSpPr/>
            <p:nvPr/>
          </p:nvSpPr>
          <p:spPr>
            <a:xfrm>
              <a:off x="1307964" y="2447765"/>
              <a:ext cx="1046780" cy="104678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364F7A"/>
                </a:solidFill>
              </a:endParaRPr>
            </a:p>
          </p:txBody>
        </p:sp>
        <p:sp>
          <p:nvSpPr>
            <p:cNvPr id="4303" name="Google Shape;4303;p56"/>
            <p:cNvSpPr/>
            <p:nvPr/>
          </p:nvSpPr>
          <p:spPr>
            <a:xfrm rot="10800000">
              <a:off x="5263892" y="2975400"/>
              <a:ext cx="1362893" cy="681868"/>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solidFill>
              <a:schemeClr val="accent4"/>
            </a:solidFill>
            <a:ln w="19050" cap="rnd"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6"/>
            <p:cNvSpPr/>
            <p:nvPr/>
          </p:nvSpPr>
          <p:spPr>
            <a:xfrm rot="10800000">
              <a:off x="3901062" y="2294545"/>
              <a:ext cx="1362893" cy="68084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solidFill>
              <a:schemeClr val="accent4"/>
            </a:solidFill>
            <a:ln w="19050" cap="rnd"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6"/>
            <p:cNvSpPr/>
            <p:nvPr/>
          </p:nvSpPr>
          <p:spPr>
            <a:xfrm rot="10800000">
              <a:off x="2538262" y="2975400"/>
              <a:ext cx="1362862" cy="681868"/>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solidFill>
              <a:schemeClr val="accent4"/>
            </a:solidFill>
            <a:ln w="19050" cap="rnd"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6"/>
            <p:cNvSpPr/>
            <p:nvPr/>
          </p:nvSpPr>
          <p:spPr>
            <a:xfrm rot="10800000">
              <a:off x="1175432" y="2294545"/>
              <a:ext cx="1362893" cy="68084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solidFill>
              <a:schemeClr val="accent4"/>
            </a:solidFill>
            <a:ln w="19050" cap="rnd"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6"/>
            <p:cNvSpPr/>
            <p:nvPr/>
          </p:nvSpPr>
          <p:spPr>
            <a:xfrm rot="10800000">
              <a:off x="3844369" y="2914395"/>
              <a:ext cx="113507" cy="113521"/>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6"/>
            <p:cNvSpPr/>
            <p:nvPr/>
          </p:nvSpPr>
          <p:spPr>
            <a:xfrm rot="10800000">
              <a:off x="2481539" y="2914395"/>
              <a:ext cx="113507" cy="113521"/>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6"/>
            <p:cNvSpPr/>
            <p:nvPr/>
          </p:nvSpPr>
          <p:spPr>
            <a:xfrm rot="10800000">
              <a:off x="1118708" y="2914395"/>
              <a:ext cx="113507" cy="113521"/>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6"/>
            <p:cNvSpPr/>
            <p:nvPr/>
          </p:nvSpPr>
          <p:spPr>
            <a:xfrm rot="10800000">
              <a:off x="5207169" y="2914395"/>
              <a:ext cx="113538" cy="113521"/>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6"/>
            <p:cNvSpPr/>
            <p:nvPr/>
          </p:nvSpPr>
          <p:spPr>
            <a:xfrm rot="10800000">
              <a:off x="6631898" y="2294526"/>
              <a:ext cx="1362893" cy="68084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solidFill>
              <a:schemeClr val="accent4"/>
            </a:solidFill>
            <a:ln w="19050" cap="rnd" cmpd="sng">
              <a:solidFill>
                <a:schemeClr val="accent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6"/>
            <p:cNvSpPr/>
            <p:nvPr/>
          </p:nvSpPr>
          <p:spPr>
            <a:xfrm rot="10800000">
              <a:off x="6575205" y="2914395"/>
              <a:ext cx="113507" cy="113521"/>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6"/>
            <p:cNvSpPr/>
            <p:nvPr/>
          </p:nvSpPr>
          <p:spPr>
            <a:xfrm rot="10800000">
              <a:off x="7936930" y="2914395"/>
              <a:ext cx="113507" cy="113521"/>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4" name="Google Shape;4314;p56"/>
            <p:cNvGrpSpPr/>
            <p:nvPr/>
          </p:nvGrpSpPr>
          <p:grpSpPr>
            <a:xfrm>
              <a:off x="1689022" y="2781288"/>
              <a:ext cx="284641" cy="379518"/>
              <a:chOff x="-4082800" y="3612425"/>
              <a:chExt cx="222150" cy="291825"/>
            </a:xfrm>
          </p:grpSpPr>
          <p:sp>
            <p:nvSpPr>
              <p:cNvPr id="4315" name="Google Shape;4315;p56"/>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6"/>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6"/>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8" name="Google Shape;4318;p56"/>
            <p:cNvGrpSpPr/>
            <p:nvPr/>
          </p:nvGrpSpPr>
          <p:grpSpPr>
            <a:xfrm>
              <a:off x="5769944" y="2795633"/>
              <a:ext cx="379513" cy="351059"/>
              <a:chOff x="-4118225" y="3990475"/>
              <a:chExt cx="292225" cy="273325"/>
            </a:xfrm>
          </p:grpSpPr>
          <p:sp>
            <p:nvSpPr>
              <p:cNvPr id="4319" name="Google Shape;4319;p56"/>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6"/>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6"/>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6"/>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3" name="Google Shape;4323;p56"/>
            <p:cNvGrpSpPr/>
            <p:nvPr/>
          </p:nvGrpSpPr>
          <p:grpSpPr>
            <a:xfrm>
              <a:off x="3023334" y="2781277"/>
              <a:ext cx="379513" cy="379513"/>
              <a:chOff x="-804700" y="3226500"/>
              <a:chExt cx="292225" cy="292225"/>
            </a:xfrm>
          </p:grpSpPr>
          <p:sp>
            <p:nvSpPr>
              <p:cNvPr id="4324" name="Google Shape;4324;p56"/>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6"/>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6"/>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6"/>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6"/>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6"/>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6"/>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1" name="Google Shape;4331;p56"/>
            <p:cNvGrpSpPr/>
            <p:nvPr/>
          </p:nvGrpSpPr>
          <p:grpSpPr>
            <a:xfrm>
              <a:off x="4401338" y="2781248"/>
              <a:ext cx="379526" cy="379513"/>
              <a:chOff x="-5251625" y="3991275"/>
              <a:chExt cx="291450" cy="292225"/>
            </a:xfrm>
          </p:grpSpPr>
          <p:sp>
            <p:nvSpPr>
              <p:cNvPr id="4332" name="Google Shape;4332;p56"/>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6"/>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6"/>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6"/>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6"/>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7" name="Google Shape;4337;p56"/>
            <p:cNvGrpSpPr/>
            <p:nvPr/>
          </p:nvGrpSpPr>
          <p:grpSpPr>
            <a:xfrm>
              <a:off x="7129639" y="2788553"/>
              <a:ext cx="366364" cy="365207"/>
              <a:chOff x="-60987850" y="4100950"/>
              <a:chExt cx="316650" cy="315650"/>
            </a:xfrm>
          </p:grpSpPr>
          <p:sp>
            <p:nvSpPr>
              <p:cNvPr id="4338" name="Google Shape;4338;p56"/>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6"/>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6"/>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6"/>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6"/>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346"/>
        <p:cNvGrpSpPr/>
        <p:nvPr/>
      </p:nvGrpSpPr>
      <p:grpSpPr>
        <a:xfrm>
          <a:off x="0" y="0"/>
          <a:ext cx="0" cy="0"/>
          <a:chOff x="0" y="0"/>
          <a:chExt cx="0" cy="0"/>
        </a:xfrm>
      </p:grpSpPr>
      <p:sp>
        <p:nvSpPr>
          <p:cNvPr id="4347" name="Google Shape;4347;p57"/>
          <p:cNvSpPr txBox="1">
            <a:spLocks noGrp="1"/>
          </p:cNvSpPr>
          <p:nvPr>
            <p:ph type="title"/>
          </p:nvPr>
        </p:nvSpPr>
        <p:spPr>
          <a:xfrm>
            <a:off x="2012538" y="1457525"/>
            <a:ext cx="3045600" cy="794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$50,000</a:t>
            </a:r>
            <a:endParaRPr/>
          </a:p>
        </p:txBody>
      </p:sp>
      <p:sp>
        <p:nvSpPr>
          <p:cNvPr id="4348" name="Google Shape;4348;p57"/>
          <p:cNvSpPr txBox="1">
            <a:spLocks noGrp="1"/>
          </p:cNvSpPr>
          <p:nvPr>
            <p:ph type="title" idx="2"/>
          </p:nvPr>
        </p:nvSpPr>
        <p:spPr>
          <a:xfrm>
            <a:off x="2012538" y="2432375"/>
            <a:ext cx="3045600" cy="794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$20,000</a:t>
            </a:r>
            <a:endParaRPr/>
          </a:p>
        </p:txBody>
      </p:sp>
      <p:sp>
        <p:nvSpPr>
          <p:cNvPr id="4349" name="Google Shape;4349;p57"/>
          <p:cNvSpPr txBox="1">
            <a:spLocks noGrp="1"/>
          </p:cNvSpPr>
          <p:nvPr>
            <p:ph type="title" idx="3"/>
          </p:nvPr>
        </p:nvSpPr>
        <p:spPr>
          <a:xfrm>
            <a:off x="2012538" y="3407225"/>
            <a:ext cx="3045600" cy="794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$5,000</a:t>
            </a:r>
            <a:endParaRPr/>
          </a:p>
        </p:txBody>
      </p:sp>
      <p:sp>
        <p:nvSpPr>
          <p:cNvPr id="4350" name="Google Shape;4350;p57"/>
          <p:cNvSpPr txBox="1">
            <a:spLocks noGrp="1"/>
          </p:cNvSpPr>
          <p:nvPr>
            <p:ph type="subTitle" idx="1"/>
          </p:nvPr>
        </p:nvSpPr>
        <p:spPr>
          <a:xfrm>
            <a:off x="5713600" y="1710879"/>
            <a:ext cx="1417800" cy="28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Facebook</a:t>
            </a:r>
            <a:endParaRPr/>
          </a:p>
        </p:txBody>
      </p:sp>
      <p:sp>
        <p:nvSpPr>
          <p:cNvPr id="4351" name="Google Shape;4351;p57"/>
          <p:cNvSpPr txBox="1">
            <a:spLocks noGrp="1"/>
          </p:cNvSpPr>
          <p:nvPr>
            <p:ph type="subTitle" idx="4"/>
          </p:nvPr>
        </p:nvSpPr>
        <p:spPr>
          <a:xfrm>
            <a:off x="5713600" y="2685729"/>
            <a:ext cx="1417800" cy="28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Instagram</a:t>
            </a:r>
            <a:endParaRPr/>
          </a:p>
        </p:txBody>
      </p:sp>
      <p:sp>
        <p:nvSpPr>
          <p:cNvPr id="4352" name="Google Shape;4352;p57"/>
          <p:cNvSpPr txBox="1">
            <a:spLocks noGrp="1"/>
          </p:cNvSpPr>
          <p:nvPr>
            <p:ph type="subTitle" idx="5"/>
          </p:nvPr>
        </p:nvSpPr>
        <p:spPr>
          <a:xfrm>
            <a:off x="5713600" y="3660579"/>
            <a:ext cx="1417800" cy="28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Twitter</a:t>
            </a:r>
            <a:endParaRPr/>
          </a:p>
        </p:txBody>
      </p:sp>
      <p:sp>
        <p:nvSpPr>
          <p:cNvPr id="4353" name="Google Shape;4353;p57"/>
          <p:cNvSpPr txBox="1">
            <a:spLocks noGrp="1"/>
          </p:cNvSpPr>
          <p:nvPr>
            <p:ph type="title" idx="6"/>
          </p:nvPr>
        </p:nvSpPr>
        <p:spPr>
          <a:xfrm>
            <a:off x="721625" y="445025"/>
            <a:ext cx="770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a:t>
            </a:r>
            <a:endParaRPr/>
          </a:p>
        </p:txBody>
      </p:sp>
      <p:grpSp>
        <p:nvGrpSpPr>
          <p:cNvPr id="4354" name="Google Shape;4354;p57"/>
          <p:cNvGrpSpPr/>
          <p:nvPr/>
        </p:nvGrpSpPr>
        <p:grpSpPr>
          <a:xfrm>
            <a:off x="5311158" y="1660750"/>
            <a:ext cx="387681" cy="387661"/>
            <a:chOff x="266768" y="1721375"/>
            <a:chExt cx="397907" cy="397887"/>
          </a:xfrm>
        </p:grpSpPr>
        <p:sp>
          <p:nvSpPr>
            <p:cNvPr id="4355" name="Google Shape;4355;p5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7" name="Google Shape;4357;p57"/>
          <p:cNvSpPr/>
          <p:nvPr/>
        </p:nvSpPr>
        <p:spPr>
          <a:xfrm>
            <a:off x="5310577" y="3645703"/>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8" name="Google Shape;4358;p57"/>
          <p:cNvGrpSpPr/>
          <p:nvPr/>
        </p:nvGrpSpPr>
        <p:grpSpPr>
          <a:xfrm>
            <a:off x="5311177" y="2628587"/>
            <a:ext cx="387641" cy="387661"/>
            <a:chOff x="864491" y="1723250"/>
            <a:chExt cx="397866" cy="397887"/>
          </a:xfrm>
        </p:grpSpPr>
        <p:sp>
          <p:nvSpPr>
            <p:cNvPr id="4359" name="Google Shape;4359;p5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2" name="Google Shape;4362;p57"/>
          <p:cNvGrpSpPr/>
          <p:nvPr/>
        </p:nvGrpSpPr>
        <p:grpSpPr>
          <a:xfrm>
            <a:off x="-1003293" y="-1074205"/>
            <a:ext cx="2972327" cy="2292212"/>
            <a:chOff x="-1003293" y="-1074205"/>
            <a:chExt cx="2972327" cy="2292212"/>
          </a:xfrm>
        </p:grpSpPr>
        <p:sp>
          <p:nvSpPr>
            <p:cNvPr id="4363" name="Google Shape;4363;p57"/>
            <p:cNvSpPr/>
            <p:nvPr/>
          </p:nvSpPr>
          <p:spPr>
            <a:xfrm rot="-1799789">
              <a:off x="-1107995" y="-383534"/>
              <a:ext cx="2855704" cy="34635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7"/>
            <p:cNvSpPr/>
            <p:nvPr/>
          </p:nvSpPr>
          <p:spPr>
            <a:xfrm rot="-1799789">
              <a:off x="-966952" y="-74753"/>
              <a:ext cx="2855704" cy="21719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7"/>
            <p:cNvSpPr/>
            <p:nvPr/>
          </p:nvSpPr>
          <p:spPr>
            <a:xfrm rot="-1799789">
              <a:off x="-858335" y="113377"/>
              <a:ext cx="2855704" cy="21719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7"/>
            <p:cNvSpPr/>
            <p:nvPr/>
          </p:nvSpPr>
          <p:spPr>
            <a:xfrm rot="-1799789">
              <a:off x="-749718" y="301508"/>
              <a:ext cx="2855704" cy="21719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7" name="Google Shape;4367;p57"/>
          <p:cNvGrpSpPr/>
          <p:nvPr/>
        </p:nvGrpSpPr>
        <p:grpSpPr>
          <a:xfrm rot="10800000">
            <a:off x="7442564" y="3761069"/>
            <a:ext cx="2972327" cy="2292212"/>
            <a:chOff x="-1003293" y="-1074205"/>
            <a:chExt cx="2972327" cy="2292212"/>
          </a:xfrm>
        </p:grpSpPr>
        <p:sp>
          <p:nvSpPr>
            <p:cNvPr id="4368" name="Google Shape;4368;p57"/>
            <p:cNvSpPr/>
            <p:nvPr/>
          </p:nvSpPr>
          <p:spPr>
            <a:xfrm rot="-1799789">
              <a:off x="-1107995" y="-383534"/>
              <a:ext cx="2855704" cy="34635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7"/>
            <p:cNvSpPr/>
            <p:nvPr/>
          </p:nvSpPr>
          <p:spPr>
            <a:xfrm rot="-1799789">
              <a:off x="-966952" y="-74753"/>
              <a:ext cx="2855704" cy="21719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7"/>
            <p:cNvSpPr/>
            <p:nvPr/>
          </p:nvSpPr>
          <p:spPr>
            <a:xfrm rot="-1799789">
              <a:off x="-858335" y="113377"/>
              <a:ext cx="2855704" cy="21719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7"/>
            <p:cNvSpPr/>
            <p:nvPr/>
          </p:nvSpPr>
          <p:spPr>
            <a:xfrm rot="-1799789">
              <a:off x="-749718" y="301508"/>
              <a:ext cx="2855704" cy="21719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375"/>
        <p:cNvGrpSpPr/>
        <p:nvPr/>
      </p:nvGrpSpPr>
      <p:grpSpPr>
        <a:xfrm>
          <a:off x="0" y="0"/>
          <a:ext cx="0" cy="0"/>
          <a:chOff x="0" y="0"/>
          <a:chExt cx="0" cy="0"/>
        </a:xfrm>
      </p:grpSpPr>
      <p:sp>
        <p:nvSpPr>
          <p:cNvPr id="4376" name="Google Shape;4376;p58"/>
          <p:cNvSpPr txBox="1">
            <a:spLocks noGrp="1"/>
          </p:cNvSpPr>
          <p:nvPr>
            <p:ph type="subTitle" idx="1"/>
          </p:nvPr>
        </p:nvSpPr>
        <p:spPr>
          <a:xfrm>
            <a:off x="2705700" y="3151888"/>
            <a:ext cx="3732600" cy="72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Here you could state one of your qualities</a:t>
            </a:r>
            <a:endParaRPr/>
          </a:p>
        </p:txBody>
      </p:sp>
      <p:sp>
        <p:nvSpPr>
          <p:cNvPr id="4377" name="Google Shape;4377;p58"/>
          <p:cNvSpPr txBox="1">
            <a:spLocks noGrp="1"/>
          </p:cNvSpPr>
          <p:nvPr>
            <p:ph type="subTitle" idx="2"/>
          </p:nvPr>
        </p:nvSpPr>
        <p:spPr>
          <a:xfrm>
            <a:off x="2705700" y="2429863"/>
            <a:ext cx="3732600" cy="72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Here you could state one of your qualities</a:t>
            </a:r>
            <a:endParaRPr/>
          </a:p>
        </p:txBody>
      </p:sp>
      <p:sp>
        <p:nvSpPr>
          <p:cNvPr id="4378" name="Google Shape;4378;p58"/>
          <p:cNvSpPr txBox="1">
            <a:spLocks noGrp="1"/>
          </p:cNvSpPr>
          <p:nvPr>
            <p:ph type="subTitle" idx="3"/>
          </p:nvPr>
        </p:nvSpPr>
        <p:spPr>
          <a:xfrm>
            <a:off x="2705700" y="1707825"/>
            <a:ext cx="3732600" cy="72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Here you could state one of your qualities</a:t>
            </a:r>
            <a:endParaRPr/>
          </a:p>
        </p:txBody>
      </p:sp>
      <p:sp>
        <p:nvSpPr>
          <p:cNvPr id="4379" name="Google Shape;4379;p58"/>
          <p:cNvSpPr txBox="1">
            <a:spLocks noGrp="1"/>
          </p:cNvSpPr>
          <p:nvPr>
            <p:ph type="subTitle" idx="4"/>
          </p:nvPr>
        </p:nvSpPr>
        <p:spPr>
          <a:xfrm>
            <a:off x="2705700" y="3874475"/>
            <a:ext cx="3732600" cy="72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Here you could state one of your qualities</a:t>
            </a:r>
            <a:endParaRPr/>
          </a:p>
        </p:txBody>
      </p:sp>
      <p:grpSp>
        <p:nvGrpSpPr>
          <p:cNvPr id="4380" name="Google Shape;4380;p58"/>
          <p:cNvGrpSpPr/>
          <p:nvPr/>
        </p:nvGrpSpPr>
        <p:grpSpPr>
          <a:xfrm>
            <a:off x="2212391" y="2701023"/>
            <a:ext cx="340890" cy="178912"/>
            <a:chOff x="2084325" y="363300"/>
            <a:chExt cx="484150" cy="254100"/>
          </a:xfrm>
        </p:grpSpPr>
        <p:sp>
          <p:nvSpPr>
            <p:cNvPr id="4381" name="Google Shape;4381;p58"/>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82" name="Google Shape;4382;p58"/>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83" name="Google Shape;4383;p58"/>
          <p:cNvGrpSpPr/>
          <p:nvPr/>
        </p:nvGrpSpPr>
        <p:grpSpPr>
          <a:xfrm>
            <a:off x="2213152" y="1898145"/>
            <a:ext cx="339359" cy="339253"/>
            <a:chOff x="5642475" y="1435075"/>
            <a:chExt cx="481975" cy="481825"/>
          </a:xfrm>
        </p:grpSpPr>
        <p:sp>
          <p:nvSpPr>
            <p:cNvPr id="4384" name="Google Shape;4384;p58"/>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85" name="Google Shape;4385;p58"/>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86" name="Google Shape;4386;p58"/>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87" name="Google Shape;4387;p58"/>
          <p:cNvGrpSpPr/>
          <p:nvPr/>
        </p:nvGrpSpPr>
        <p:grpSpPr>
          <a:xfrm>
            <a:off x="2213212" y="4065453"/>
            <a:ext cx="339253" cy="339253"/>
            <a:chOff x="1492675" y="2620775"/>
            <a:chExt cx="481825" cy="481825"/>
          </a:xfrm>
        </p:grpSpPr>
        <p:sp>
          <p:nvSpPr>
            <p:cNvPr id="4388" name="Google Shape;4388;p58"/>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89" name="Google Shape;4389;p58"/>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390" name="Google Shape;4390;p58"/>
          <p:cNvGrpSpPr/>
          <p:nvPr/>
        </p:nvGrpSpPr>
        <p:grpSpPr>
          <a:xfrm>
            <a:off x="2211556" y="3343546"/>
            <a:ext cx="342580" cy="337915"/>
            <a:chOff x="2084100" y="4400250"/>
            <a:chExt cx="486550" cy="479925"/>
          </a:xfrm>
        </p:grpSpPr>
        <p:sp>
          <p:nvSpPr>
            <p:cNvPr id="4391" name="Google Shape;4391;p58"/>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2" name="Google Shape;4392;p58"/>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3" name="Google Shape;4393;p58"/>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4" name="Google Shape;4394;p58"/>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5" name="Google Shape;4395;p58"/>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6" name="Google Shape;4396;p58"/>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397" name="Google Shape;4397;p58"/>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SETS US APART?</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401"/>
        <p:cNvGrpSpPr/>
        <p:nvPr/>
      </p:nvGrpSpPr>
      <p:grpSpPr>
        <a:xfrm>
          <a:off x="0" y="0"/>
          <a:ext cx="0" cy="0"/>
          <a:chOff x="0" y="0"/>
          <a:chExt cx="0" cy="0"/>
        </a:xfrm>
      </p:grpSpPr>
      <p:sp>
        <p:nvSpPr>
          <p:cNvPr id="4402" name="Google Shape;4402;p59"/>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BUYER PERSONA</a:t>
            </a:r>
            <a:endParaRPr/>
          </a:p>
        </p:txBody>
      </p:sp>
      <p:sp>
        <p:nvSpPr>
          <p:cNvPr id="4403" name="Google Shape;4403;p59"/>
          <p:cNvSpPr txBox="1"/>
          <p:nvPr/>
        </p:nvSpPr>
        <p:spPr>
          <a:xfrm>
            <a:off x="721625" y="2276461"/>
            <a:ext cx="2662800" cy="21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ublic Sans"/>
                <a:ea typeface="Public Sans"/>
                <a:cs typeface="Public Sans"/>
                <a:sym typeface="Public Sans"/>
              </a:rPr>
              <a:t>Studies: Degree in Medicine </a:t>
            </a:r>
            <a:endParaRPr>
              <a:solidFill>
                <a:schemeClr val="dk1"/>
              </a:solidFill>
              <a:latin typeface="Public Sans"/>
              <a:ea typeface="Public Sans"/>
              <a:cs typeface="Public Sans"/>
              <a:sym typeface="Public Sans"/>
            </a:endParaRPr>
          </a:p>
        </p:txBody>
      </p:sp>
      <p:sp>
        <p:nvSpPr>
          <p:cNvPr id="4404" name="Google Shape;4404;p59"/>
          <p:cNvSpPr txBox="1"/>
          <p:nvPr/>
        </p:nvSpPr>
        <p:spPr>
          <a:xfrm>
            <a:off x="721625" y="1988162"/>
            <a:ext cx="2662800" cy="21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ublic Sans"/>
                <a:ea typeface="Public Sans"/>
                <a:cs typeface="Public Sans"/>
                <a:sym typeface="Public Sans"/>
              </a:rPr>
              <a:t>Gender: Female </a:t>
            </a:r>
            <a:endParaRPr>
              <a:solidFill>
                <a:schemeClr val="dk1"/>
              </a:solidFill>
              <a:latin typeface="Public Sans"/>
              <a:ea typeface="Public Sans"/>
              <a:cs typeface="Public Sans"/>
              <a:sym typeface="Public Sans"/>
            </a:endParaRPr>
          </a:p>
        </p:txBody>
      </p:sp>
      <p:sp>
        <p:nvSpPr>
          <p:cNvPr id="4405" name="Google Shape;4405;p59"/>
          <p:cNvSpPr txBox="1"/>
          <p:nvPr/>
        </p:nvSpPr>
        <p:spPr>
          <a:xfrm>
            <a:off x="721625" y="1699863"/>
            <a:ext cx="2662800" cy="21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ublic Sans"/>
                <a:ea typeface="Public Sans"/>
                <a:cs typeface="Public Sans"/>
                <a:sym typeface="Public Sans"/>
              </a:rPr>
              <a:t>Age range 35 - 45 </a:t>
            </a:r>
            <a:endParaRPr>
              <a:solidFill>
                <a:schemeClr val="dk1"/>
              </a:solidFill>
              <a:latin typeface="Public Sans"/>
              <a:ea typeface="Public Sans"/>
              <a:cs typeface="Public Sans"/>
              <a:sym typeface="Public Sans"/>
            </a:endParaRPr>
          </a:p>
        </p:txBody>
      </p:sp>
      <p:sp>
        <p:nvSpPr>
          <p:cNvPr id="4406" name="Google Shape;4406;p59"/>
          <p:cNvSpPr txBox="1"/>
          <p:nvPr/>
        </p:nvSpPr>
        <p:spPr>
          <a:xfrm>
            <a:off x="721625" y="3267750"/>
            <a:ext cx="2662800" cy="183000"/>
          </a:xfrm>
          <a:prstGeom prst="rect">
            <a:avLst/>
          </a:prstGeom>
          <a:noFill/>
          <a:ln>
            <a:noFill/>
          </a:ln>
        </p:spPr>
        <p:txBody>
          <a:bodyPr spcFirstLastPara="1" wrap="square" lIns="91425" tIns="91425" rIns="91425" bIns="91425" anchor="ctr" anchorCtr="0">
            <a:noAutofit/>
          </a:bodyPr>
          <a:lstStyle/>
          <a:p>
            <a:pPr marL="228600" lvl="0" indent="-226059" algn="l" rtl="0">
              <a:spcBef>
                <a:spcPts val="0"/>
              </a:spcBef>
              <a:spcAft>
                <a:spcPts val="0"/>
              </a:spcAft>
              <a:buClr>
                <a:schemeClr val="dk1"/>
              </a:buClr>
              <a:buSzPts val="1400"/>
              <a:buFont typeface="Public Sans"/>
              <a:buChar char="●"/>
            </a:pPr>
            <a:r>
              <a:rPr lang="en">
                <a:solidFill>
                  <a:schemeClr val="dk1"/>
                </a:solidFill>
                <a:latin typeface="Public Sans"/>
                <a:ea typeface="Public Sans"/>
                <a:cs typeface="Public Sans"/>
                <a:sym typeface="Public Sans"/>
              </a:rPr>
              <a:t>Motivations</a:t>
            </a:r>
            <a:endParaRPr>
              <a:solidFill>
                <a:schemeClr val="dk1"/>
              </a:solidFill>
              <a:latin typeface="Public Sans"/>
              <a:ea typeface="Public Sans"/>
              <a:cs typeface="Public Sans"/>
              <a:sym typeface="Public Sans"/>
            </a:endParaRPr>
          </a:p>
        </p:txBody>
      </p:sp>
      <p:sp>
        <p:nvSpPr>
          <p:cNvPr id="4407" name="Google Shape;4407;p59"/>
          <p:cNvSpPr txBox="1"/>
          <p:nvPr/>
        </p:nvSpPr>
        <p:spPr>
          <a:xfrm>
            <a:off x="721625" y="3555694"/>
            <a:ext cx="2662800" cy="183000"/>
          </a:xfrm>
          <a:prstGeom prst="rect">
            <a:avLst/>
          </a:prstGeom>
          <a:noFill/>
          <a:ln>
            <a:noFill/>
          </a:ln>
        </p:spPr>
        <p:txBody>
          <a:bodyPr spcFirstLastPara="1" wrap="square" lIns="91425" tIns="91425" rIns="91425" bIns="91425" anchor="ctr" anchorCtr="0">
            <a:noAutofit/>
          </a:bodyPr>
          <a:lstStyle/>
          <a:p>
            <a:pPr marL="228600" lvl="0" indent="-226059" algn="l" rtl="0">
              <a:spcBef>
                <a:spcPts val="0"/>
              </a:spcBef>
              <a:spcAft>
                <a:spcPts val="0"/>
              </a:spcAft>
              <a:buClr>
                <a:schemeClr val="dk1"/>
              </a:buClr>
              <a:buSzPts val="1400"/>
              <a:buFont typeface="Public Sans"/>
              <a:buChar char="●"/>
            </a:pPr>
            <a:r>
              <a:rPr lang="en">
                <a:solidFill>
                  <a:schemeClr val="dk1"/>
                </a:solidFill>
                <a:latin typeface="Public Sans"/>
                <a:ea typeface="Public Sans"/>
                <a:cs typeface="Public Sans"/>
                <a:sym typeface="Public Sans"/>
              </a:rPr>
              <a:t>Behavior</a:t>
            </a:r>
            <a:endParaRPr>
              <a:solidFill>
                <a:schemeClr val="dk1"/>
              </a:solidFill>
              <a:latin typeface="Public Sans"/>
              <a:ea typeface="Public Sans"/>
              <a:cs typeface="Public Sans"/>
              <a:sym typeface="Public Sans"/>
            </a:endParaRPr>
          </a:p>
        </p:txBody>
      </p:sp>
      <p:sp>
        <p:nvSpPr>
          <p:cNvPr id="4408" name="Google Shape;4408;p59"/>
          <p:cNvSpPr txBox="1"/>
          <p:nvPr/>
        </p:nvSpPr>
        <p:spPr>
          <a:xfrm>
            <a:off x="721625" y="3843615"/>
            <a:ext cx="2662800" cy="183000"/>
          </a:xfrm>
          <a:prstGeom prst="rect">
            <a:avLst/>
          </a:prstGeom>
          <a:noFill/>
          <a:ln>
            <a:noFill/>
          </a:ln>
        </p:spPr>
        <p:txBody>
          <a:bodyPr spcFirstLastPara="1" wrap="square" lIns="91425" tIns="91425" rIns="91425" bIns="91425" anchor="ctr" anchorCtr="0">
            <a:noAutofit/>
          </a:bodyPr>
          <a:lstStyle/>
          <a:p>
            <a:pPr marL="228600" lvl="0" indent="-226059" algn="l" rtl="0">
              <a:spcBef>
                <a:spcPts val="0"/>
              </a:spcBef>
              <a:spcAft>
                <a:spcPts val="0"/>
              </a:spcAft>
              <a:buClr>
                <a:schemeClr val="dk1"/>
              </a:buClr>
              <a:buSzPts val="1400"/>
              <a:buFont typeface="Public Sans"/>
              <a:buChar char="●"/>
            </a:pPr>
            <a:r>
              <a:rPr lang="en">
                <a:solidFill>
                  <a:schemeClr val="dk1"/>
                </a:solidFill>
                <a:latin typeface="Public Sans"/>
                <a:ea typeface="Public Sans"/>
                <a:cs typeface="Public Sans"/>
                <a:sym typeface="Public Sans"/>
              </a:rPr>
              <a:t>Personality</a:t>
            </a:r>
            <a:endParaRPr>
              <a:solidFill>
                <a:schemeClr val="dk1"/>
              </a:solidFill>
              <a:latin typeface="Public Sans"/>
              <a:ea typeface="Public Sans"/>
              <a:cs typeface="Public Sans"/>
              <a:sym typeface="Public Sans"/>
            </a:endParaRPr>
          </a:p>
        </p:txBody>
      </p:sp>
      <p:sp>
        <p:nvSpPr>
          <p:cNvPr id="4409" name="Google Shape;4409;p59"/>
          <p:cNvSpPr txBox="1"/>
          <p:nvPr/>
        </p:nvSpPr>
        <p:spPr>
          <a:xfrm>
            <a:off x="721625" y="4131526"/>
            <a:ext cx="2662800" cy="183000"/>
          </a:xfrm>
          <a:prstGeom prst="rect">
            <a:avLst/>
          </a:prstGeom>
          <a:noFill/>
          <a:ln>
            <a:noFill/>
          </a:ln>
        </p:spPr>
        <p:txBody>
          <a:bodyPr spcFirstLastPara="1" wrap="square" lIns="91425" tIns="91425" rIns="91425" bIns="91425" anchor="ctr" anchorCtr="0">
            <a:noAutofit/>
          </a:bodyPr>
          <a:lstStyle/>
          <a:p>
            <a:pPr marL="228600" lvl="0" indent="-226059" algn="l" rtl="0">
              <a:spcBef>
                <a:spcPts val="0"/>
              </a:spcBef>
              <a:spcAft>
                <a:spcPts val="0"/>
              </a:spcAft>
              <a:buClr>
                <a:schemeClr val="dk1"/>
              </a:buClr>
              <a:buSzPts val="1400"/>
              <a:buFont typeface="Public Sans"/>
              <a:buChar char="●"/>
            </a:pPr>
            <a:r>
              <a:rPr lang="en">
                <a:solidFill>
                  <a:schemeClr val="dk1"/>
                </a:solidFill>
                <a:latin typeface="Public Sans"/>
                <a:ea typeface="Public Sans"/>
                <a:cs typeface="Public Sans"/>
                <a:sym typeface="Public Sans"/>
              </a:rPr>
              <a:t>Interests</a:t>
            </a:r>
            <a:endParaRPr>
              <a:solidFill>
                <a:schemeClr val="dk1"/>
              </a:solidFill>
              <a:latin typeface="Public Sans"/>
              <a:ea typeface="Public Sans"/>
              <a:cs typeface="Public Sans"/>
              <a:sym typeface="Public Sans"/>
            </a:endParaRPr>
          </a:p>
        </p:txBody>
      </p:sp>
      <p:sp>
        <p:nvSpPr>
          <p:cNvPr id="4410" name="Google Shape;4410;p59"/>
          <p:cNvSpPr txBox="1"/>
          <p:nvPr/>
        </p:nvSpPr>
        <p:spPr>
          <a:xfrm>
            <a:off x="5759525" y="2282711"/>
            <a:ext cx="2662800" cy="212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Public Sans"/>
                <a:ea typeface="Public Sans"/>
                <a:cs typeface="Public Sans"/>
                <a:sym typeface="Public Sans"/>
              </a:rPr>
              <a:t>Location: Indianapolis  </a:t>
            </a:r>
            <a:endParaRPr>
              <a:solidFill>
                <a:schemeClr val="dk1"/>
              </a:solidFill>
              <a:latin typeface="Public Sans"/>
              <a:ea typeface="Public Sans"/>
              <a:cs typeface="Public Sans"/>
              <a:sym typeface="Public Sans"/>
            </a:endParaRPr>
          </a:p>
        </p:txBody>
      </p:sp>
      <p:sp>
        <p:nvSpPr>
          <p:cNvPr id="4411" name="Google Shape;4411;p59"/>
          <p:cNvSpPr txBox="1"/>
          <p:nvPr/>
        </p:nvSpPr>
        <p:spPr>
          <a:xfrm>
            <a:off x="5759525" y="1994412"/>
            <a:ext cx="2662800" cy="212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Public Sans"/>
                <a:ea typeface="Public Sans"/>
                <a:cs typeface="Public Sans"/>
                <a:sym typeface="Public Sans"/>
              </a:rPr>
              <a:t>Income range: $2500-$3000</a:t>
            </a:r>
            <a:endParaRPr>
              <a:solidFill>
                <a:schemeClr val="dk1"/>
              </a:solidFill>
              <a:latin typeface="Public Sans"/>
              <a:ea typeface="Public Sans"/>
              <a:cs typeface="Public Sans"/>
              <a:sym typeface="Public Sans"/>
            </a:endParaRPr>
          </a:p>
        </p:txBody>
      </p:sp>
      <p:sp>
        <p:nvSpPr>
          <p:cNvPr id="4412" name="Google Shape;4412;p59"/>
          <p:cNvSpPr txBox="1"/>
          <p:nvPr/>
        </p:nvSpPr>
        <p:spPr>
          <a:xfrm>
            <a:off x="5759525" y="1706113"/>
            <a:ext cx="2662800" cy="212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Public Sans"/>
                <a:ea typeface="Public Sans"/>
                <a:cs typeface="Public Sans"/>
                <a:sym typeface="Public Sans"/>
              </a:rPr>
              <a:t>Job: Doctor</a:t>
            </a:r>
            <a:endParaRPr>
              <a:solidFill>
                <a:schemeClr val="dk1"/>
              </a:solidFill>
              <a:latin typeface="Public Sans"/>
              <a:ea typeface="Public Sans"/>
              <a:cs typeface="Public Sans"/>
              <a:sym typeface="Public Sans"/>
            </a:endParaRPr>
          </a:p>
        </p:txBody>
      </p:sp>
      <p:sp>
        <p:nvSpPr>
          <p:cNvPr id="4413" name="Google Shape;4413;p59"/>
          <p:cNvSpPr txBox="1">
            <a:spLocks noGrp="1"/>
          </p:cNvSpPr>
          <p:nvPr>
            <p:ph type="ctrTitle" idx="4294967295"/>
          </p:nvPr>
        </p:nvSpPr>
        <p:spPr>
          <a:xfrm>
            <a:off x="721625" y="1359125"/>
            <a:ext cx="2662800" cy="19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900"/>
              <a:t>BASIC INFO</a:t>
            </a:r>
            <a:endParaRPr sz="1900"/>
          </a:p>
        </p:txBody>
      </p:sp>
      <p:sp>
        <p:nvSpPr>
          <p:cNvPr id="4414" name="Google Shape;4414;p59"/>
          <p:cNvSpPr txBox="1">
            <a:spLocks noGrp="1"/>
          </p:cNvSpPr>
          <p:nvPr>
            <p:ph type="ctrTitle" idx="4294967295"/>
          </p:nvPr>
        </p:nvSpPr>
        <p:spPr>
          <a:xfrm>
            <a:off x="721625" y="2900453"/>
            <a:ext cx="2662800" cy="23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900"/>
              <a:t>PROFILE</a:t>
            </a:r>
            <a:endParaRPr sz="1900"/>
          </a:p>
        </p:txBody>
      </p:sp>
      <p:sp>
        <p:nvSpPr>
          <p:cNvPr id="4415" name="Google Shape;4415;p59"/>
          <p:cNvSpPr txBox="1">
            <a:spLocks noGrp="1"/>
          </p:cNvSpPr>
          <p:nvPr>
            <p:ph type="ctrTitle" idx="4294967295"/>
          </p:nvPr>
        </p:nvSpPr>
        <p:spPr>
          <a:xfrm>
            <a:off x="5759525" y="2900453"/>
            <a:ext cx="2662800" cy="233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900"/>
              <a:t>HOBBIES</a:t>
            </a:r>
            <a:endParaRPr sz="1900"/>
          </a:p>
        </p:txBody>
      </p:sp>
      <p:grpSp>
        <p:nvGrpSpPr>
          <p:cNvPr id="4416" name="Google Shape;4416;p59"/>
          <p:cNvGrpSpPr/>
          <p:nvPr/>
        </p:nvGrpSpPr>
        <p:grpSpPr>
          <a:xfrm>
            <a:off x="3582873" y="1918215"/>
            <a:ext cx="1737791" cy="2159195"/>
            <a:chOff x="537325" y="238125"/>
            <a:chExt cx="1415600" cy="1758875"/>
          </a:xfrm>
        </p:grpSpPr>
        <p:sp>
          <p:nvSpPr>
            <p:cNvPr id="4417" name="Google Shape;4417;p59"/>
            <p:cNvSpPr/>
            <p:nvPr/>
          </p:nvSpPr>
          <p:spPr>
            <a:xfrm>
              <a:off x="537325" y="402575"/>
              <a:ext cx="1382950" cy="1382975"/>
            </a:xfrm>
            <a:custGeom>
              <a:avLst/>
              <a:gdLst/>
              <a:ahLst/>
              <a:cxnLst/>
              <a:rect l="l" t="t" r="r" b="b"/>
              <a:pathLst>
                <a:path w="55318" h="55319" extrusionOk="0">
                  <a:moveTo>
                    <a:pt x="27646" y="1"/>
                  </a:moveTo>
                  <a:lnTo>
                    <a:pt x="26941" y="27"/>
                  </a:lnTo>
                  <a:lnTo>
                    <a:pt x="26236" y="53"/>
                  </a:lnTo>
                  <a:lnTo>
                    <a:pt x="25531" y="79"/>
                  </a:lnTo>
                  <a:lnTo>
                    <a:pt x="24827" y="157"/>
                  </a:lnTo>
                  <a:lnTo>
                    <a:pt x="24122" y="236"/>
                  </a:lnTo>
                  <a:lnTo>
                    <a:pt x="23443" y="314"/>
                  </a:lnTo>
                  <a:lnTo>
                    <a:pt x="22764" y="444"/>
                  </a:lnTo>
                  <a:lnTo>
                    <a:pt x="22085" y="575"/>
                  </a:lnTo>
                  <a:lnTo>
                    <a:pt x="21407" y="705"/>
                  </a:lnTo>
                  <a:lnTo>
                    <a:pt x="20728" y="888"/>
                  </a:lnTo>
                  <a:lnTo>
                    <a:pt x="20075" y="1045"/>
                  </a:lnTo>
                  <a:lnTo>
                    <a:pt x="19423" y="1254"/>
                  </a:lnTo>
                  <a:lnTo>
                    <a:pt x="18770" y="1463"/>
                  </a:lnTo>
                  <a:lnTo>
                    <a:pt x="18143" y="1671"/>
                  </a:lnTo>
                  <a:lnTo>
                    <a:pt x="17517" y="1932"/>
                  </a:lnTo>
                  <a:lnTo>
                    <a:pt x="16890" y="2167"/>
                  </a:lnTo>
                  <a:lnTo>
                    <a:pt x="16264" y="2455"/>
                  </a:lnTo>
                  <a:lnTo>
                    <a:pt x="15663" y="2742"/>
                  </a:lnTo>
                  <a:lnTo>
                    <a:pt x="15063" y="3029"/>
                  </a:lnTo>
                  <a:lnTo>
                    <a:pt x="14463" y="3342"/>
                  </a:lnTo>
                  <a:lnTo>
                    <a:pt x="13888" y="3682"/>
                  </a:lnTo>
                  <a:lnTo>
                    <a:pt x="13314" y="4021"/>
                  </a:lnTo>
                  <a:lnTo>
                    <a:pt x="12740" y="4360"/>
                  </a:lnTo>
                  <a:lnTo>
                    <a:pt x="12191" y="4726"/>
                  </a:lnTo>
                  <a:lnTo>
                    <a:pt x="11643" y="5117"/>
                  </a:lnTo>
                  <a:lnTo>
                    <a:pt x="11095" y="5509"/>
                  </a:lnTo>
                  <a:lnTo>
                    <a:pt x="10573" y="5900"/>
                  </a:lnTo>
                  <a:lnTo>
                    <a:pt x="10051" y="6318"/>
                  </a:lnTo>
                  <a:lnTo>
                    <a:pt x="9555" y="6762"/>
                  </a:lnTo>
                  <a:lnTo>
                    <a:pt x="9059" y="7180"/>
                  </a:lnTo>
                  <a:lnTo>
                    <a:pt x="8563" y="7650"/>
                  </a:lnTo>
                  <a:lnTo>
                    <a:pt x="8093" y="8119"/>
                  </a:lnTo>
                  <a:lnTo>
                    <a:pt x="7623" y="8589"/>
                  </a:lnTo>
                  <a:lnTo>
                    <a:pt x="7179" y="9059"/>
                  </a:lnTo>
                  <a:lnTo>
                    <a:pt x="6735" y="9555"/>
                  </a:lnTo>
                  <a:lnTo>
                    <a:pt x="6318" y="10077"/>
                  </a:lnTo>
                  <a:lnTo>
                    <a:pt x="5900" y="10600"/>
                  </a:lnTo>
                  <a:lnTo>
                    <a:pt x="5482" y="11122"/>
                  </a:lnTo>
                  <a:lnTo>
                    <a:pt x="5091" y="11644"/>
                  </a:lnTo>
                  <a:lnTo>
                    <a:pt x="4725" y="12192"/>
                  </a:lnTo>
                  <a:lnTo>
                    <a:pt x="4360" y="12766"/>
                  </a:lnTo>
                  <a:lnTo>
                    <a:pt x="3994" y="13315"/>
                  </a:lnTo>
                  <a:lnTo>
                    <a:pt x="3655" y="13889"/>
                  </a:lnTo>
                  <a:lnTo>
                    <a:pt x="3342" y="14489"/>
                  </a:lnTo>
                  <a:lnTo>
                    <a:pt x="3028" y="15064"/>
                  </a:lnTo>
                  <a:lnTo>
                    <a:pt x="2715" y="15664"/>
                  </a:lnTo>
                  <a:lnTo>
                    <a:pt x="2428" y="16291"/>
                  </a:lnTo>
                  <a:lnTo>
                    <a:pt x="2167" y="16891"/>
                  </a:lnTo>
                  <a:lnTo>
                    <a:pt x="1906" y="17518"/>
                  </a:lnTo>
                  <a:lnTo>
                    <a:pt x="1671" y="18144"/>
                  </a:lnTo>
                  <a:lnTo>
                    <a:pt x="1436" y="18797"/>
                  </a:lnTo>
                  <a:lnTo>
                    <a:pt x="1227" y="19449"/>
                  </a:lnTo>
                  <a:lnTo>
                    <a:pt x="1044" y="20102"/>
                  </a:lnTo>
                  <a:lnTo>
                    <a:pt x="862" y="20755"/>
                  </a:lnTo>
                  <a:lnTo>
                    <a:pt x="705" y="21407"/>
                  </a:lnTo>
                  <a:lnTo>
                    <a:pt x="548" y="22086"/>
                  </a:lnTo>
                  <a:lnTo>
                    <a:pt x="418" y="22765"/>
                  </a:lnTo>
                  <a:lnTo>
                    <a:pt x="313" y="23443"/>
                  </a:lnTo>
                  <a:lnTo>
                    <a:pt x="209" y="24148"/>
                  </a:lnTo>
                  <a:lnTo>
                    <a:pt x="131" y="24827"/>
                  </a:lnTo>
                  <a:lnTo>
                    <a:pt x="78" y="25532"/>
                  </a:lnTo>
                  <a:lnTo>
                    <a:pt x="26" y="26237"/>
                  </a:lnTo>
                  <a:lnTo>
                    <a:pt x="0" y="26942"/>
                  </a:lnTo>
                  <a:lnTo>
                    <a:pt x="0" y="27673"/>
                  </a:lnTo>
                  <a:lnTo>
                    <a:pt x="0" y="28377"/>
                  </a:lnTo>
                  <a:lnTo>
                    <a:pt x="26" y="29082"/>
                  </a:lnTo>
                  <a:lnTo>
                    <a:pt x="78" y="29787"/>
                  </a:lnTo>
                  <a:lnTo>
                    <a:pt x="131" y="30492"/>
                  </a:lnTo>
                  <a:lnTo>
                    <a:pt x="209" y="31197"/>
                  </a:lnTo>
                  <a:lnTo>
                    <a:pt x="313" y="31876"/>
                  </a:lnTo>
                  <a:lnTo>
                    <a:pt x="418" y="32554"/>
                  </a:lnTo>
                  <a:lnTo>
                    <a:pt x="548" y="33233"/>
                  </a:lnTo>
                  <a:lnTo>
                    <a:pt x="705" y="33912"/>
                  </a:lnTo>
                  <a:lnTo>
                    <a:pt x="862" y="34591"/>
                  </a:lnTo>
                  <a:lnTo>
                    <a:pt x="1044" y="35243"/>
                  </a:lnTo>
                  <a:lnTo>
                    <a:pt x="1227" y="35896"/>
                  </a:lnTo>
                  <a:lnTo>
                    <a:pt x="1436" y="36549"/>
                  </a:lnTo>
                  <a:lnTo>
                    <a:pt x="1671" y="37175"/>
                  </a:lnTo>
                  <a:lnTo>
                    <a:pt x="1906" y="37802"/>
                  </a:lnTo>
                  <a:lnTo>
                    <a:pt x="2167" y="38428"/>
                  </a:lnTo>
                  <a:lnTo>
                    <a:pt x="2428" y="39055"/>
                  </a:lnTo>
                  <a:lnTo>
                    <a:pt x="2715" y="39655"/>
                  </a:lnTo>
                  <a:lnTo>
                    <a:pt x="3028" y="40256"/>
                  </a:lnTo>
                  <a:lnTo>
                    <a:pt x="3342" y="40856"/>
                  </a:lnTo>
                  <a:lnTo>
                    <a:pt x="3655" y="41430"/>
                  </a:lnTo>
                  <a:lnTo>
                    <a:pt x="3994" y="42005"/>
                  </a:lnTo>
                  <a:lnTo>
                    <a:pt x="4360" y="42579"/>
                  </a:lnTo>
                  <a:lnTo>
                    <a:pt x="4725" y="43127"/>
                  </a:lnTo>
                  <a:lnTo>
                    <a:pt x="5091" y="43675"/>
                  </a:lnTo>
                  <a:lnTo>
                    <a:pt x="5482" y="44224"/>
                  </a:lnTo>
                  <a:lnTo>
                    <a:pt x="5900" y="44746"/>
                  </a:lnTo>
                  <a:lnTo>
                    <a:pt x="6318" y="45268"/>
                  </a:lnTo>
                  <a:lnTo>
                    <a:pt x="6735" y="45764"/>
                  </a:lnTo>
                  <a:lnTo>
                    <a:pt x="7179" y="46260"/>
                  </a:lnTo>
                  <a:lnTo>
                    <a:pt x="7623" y="46756"/>
                  </a:lnTo>
                  <a:lnTo>
                    <a:pt x="8093" y="47226"/>
                  </a:lnTo>
                  <a:lnTo>
                    <a:pt x="8563" y="47696"/>
                  </a:lnTo>
                  <a:lnTo>
                    <a:pt x="9059" y="48139"/>
                  </a:lnTo>
                  <a:lnTo>
                    <a:pt x="9555" y="48583"/>
                  </a:lnTo>
                  <a:lnTo>
                    <a:pt x="10051" y="49001"/>
                  </a:lnTo>
                  <a:lnTo>
                    <a:pt x="10573" y="49419"/>
                  </a:lnTo>
                  <a:lnTo>
                    <a:pt x="11095" y="49836"/>
                  </a:lnTo>
                  <a:lnTo>
                    <a:pt x="11643" y="50228"/>
                  </a:lnTo>
                  <a:lnTo>
                    <a:pt x="12191" y="50593"/>
                  </a:lnTo>
                  <a:lnTo>
                    <a:pt x="12740" y="50959"/>
                  </a:lnTo>
                  <a:lnTo>
                    <a:pt x="13314" y="51324"/>
                  </a:lnTo>
                  <a:lnTo>
                    <a:pt x="13888" y="51664"/>
                  </a:lnTo>
                  <a:lnTo>
                    <a:pt x="14463" y="51977"/>
                  </a:lnTo>
                  <a:lnTo>
                    <a:pt x="15063" y="52290"/>
                  </a:lnTo>
                  <a:lnTo>
                    <a:pt x="15663" y="52603"/>
                  </a:lnTo>
                  <a:lnTo>
                    <a:pt x="16264" y="52891"/>
                  </a:lnTo>
                  <a:lnTo>
                    <a:pt x="16890" y="53152"/>
                  </a:lnTo>
                  <a:lnTo>
                    <a:pt x="17517" y="53413"/>
                  </a:lnTo>
                  <a:lnTo>
                    <a:pt x="18143" y="53648"/>
                  </a:lnTo>
                  <a:lnTo>
                    <a:pt x="18770" y="53883"/>
                  </a:lnTo>
                  <a:lnTo>
                    <a:pt x="19423" y="54092"/>
                  </a:lnTo>
                  <a:lnTo>
                    <a:pt x="20075" y="54274"/>
                  </a:lnTo>
                  <a:lnTo>
                    <a:pt x="20728" y="54457"/>
                  </a:lnTo>
                  <a:lnTo>
                    <a:pt x="21407" y="54614"/>
                  </a:lnTo>
                  <a:lnTo>
                    <a:pt x="22085" y="54770"/>
                  </a:lnTo>
                  <a:lnTo>
                    <a:pt x="22764" y="54901"/>
                  </a:lnTo>
                  <a:lnTo>
                    <a:pt x="23443" y="55005"/>
                  </a:lnTo>
                  <a:lnTo>
                    <a:pt x="24122" y="55110"/>
                  </a:lnTo>
                  <a:lnTo>
                    <a:pt x="24827" y="55188"/>
                  </a:lnTo>
                  <a:lnTo>
                    <a:pt x="25531" y="55240"/>
                  </a:lnTo>
                  <a:lnTo>
                    <a:pt x="26236" y="55292"/>
                  </a:lnTo>
                  <a:lnTo>
                    <a:pt x="26941" y="55318"/>
                  </a:lnTo>
                  <a:lnTo>
                    <a:pt x="28377" y="55318"/>
                  </a:lnTo>
                  <a:lnTo>
                    <a:pt x="29082" y="55292"/>
                  </a:lnTo>
                  <a:lnTo>
                    <a:pt x="29787" y="55240"/>
                  </a:lnTo>
                  <a:lnTo>
                    <a:pt x="30491" y="55188"/>
                  </a:lnTo>
                  <a:lnTo>
                    <a:pt x="31170" y="55110"/>
                  </a:lnTo>
                  <a:lnTo>
                    <a:pt x="31875" y="55005"/>
                  </a:lnTo>
                  <a:lnTo>
                    <a:pt x="32554" y="54901"/>
                  </a:lnTo>
                  <a:lnTo>
                    <a:pt x="33233" y="54770"/>
                  </a:lnTo>
                  <a:lnTo>
                    <a:pt x="33911" y="54614"/>
                  </a:lnTo>
                  <a:lnTo>
                    <a:pt x="34564" y="54457"/>
                  </a:lnTo>
                  <a:lnTo>
                    <a:pt x="35217" y="54274"/>
                  </a:lnTo>
                  <a:lnTo>
                    <a:pt x="35869" y="54092"/>
                  </a:lnTo>
                  <a:lnTo>
                    <a:pt x="36522" y="53883"/>
                  </a:lnTo>
                  <a:lnTo>
                    <a:pt x="37174" y="53648"/>
                  </a:lnTo>
                  <a:lnTo>
                    <a:pt x="37801" y="53413"/>
                  </a:lnTo>
                  <a:lnTo>
                    <a:pt x="38428" y="53152"/>
                  </a:lnTo>
                  <a:lnTo>
                    <a:pt x="39028" y="52891"/>
                  </a:lnTo>
                  <a:lnTo>
                    <a:pt x="39654" y="52603"/>
                  </a:lnTo>
                  <a:lnTo>
                    <a:pt x="40255" y="52290"/>
                  </a:lnTo>
                  <a:lnTo>
                    <a:pt x="40829" y="51977"/>
                  </a:lnTo>
                  <a:lnTo>
                    <a:pt x="41430" y="51664"/>
                  </a:lnTo>
                  <a:lnTo>
                    <a:pt x="42004" y="51324"/>
                  </a:lnTo>
                  <a:lnTo>
                    <a:pt x="42552" y="50959"/>
                  </a:lnTo>
                  <a:lnTo>
                    <a:pt x="43127" y="50593"/>
                  </a:lnTo>
                  <a:lnTo>
                    <a:pt x="43675" y="50228"/>
                  </a:lnTo>
                  <a:lnTo>
                    <a:pt x="44197" y="49836"/>
                  </a:lnTo>
                  <a:lnTo>
                    <a:pt x="44719" y="49419"/>
                  </a:lnTo>
                  <a:lnTo>
                    <a:pt x="45241" y="49001"/>
                  </a:lnTo>
                  <a:lnTo>
                    <a:pt x="45763" y="48583"/>
                  </a:lnTo>
                  <a:lnTo>
                    <a:pt x="46259" y="48139"/>
                  </a:lnTo>
                  <a:lnTo>
                    <a:pt x="46729" y="47696"/>
                  </a:lnTo>
                  <a:lnTo>
                    <a:pt x="47199" y="47226"/>
                  </a:lnTo>
                  <a:lnTo>
                    <a:pt x="47669" y="46756"/>
                  </a:lnTo>
                  <a:lnTo>
                    <a:pt x="48139" y="46260"/>
                  </a:lnTo>
                  <a:lnTo>
                    <a:pt x="48556" y="45764"/>
                  </a:lnTo>
                  <a:lnTo>
                    <a:pt x="49000" y="45268"/>
                  </a:lnTo>
                  <a:lnTo>
                    <a:pt x="49418" y="44746"/>
                  </a:lnTo>
                  <a:lnTo>
                    <a:pt x="49810" y="44224"/>
                  </a:lnTo>
                  <a:lnTo>
                    <a:pt x="50201" y="43675"/>
                  </a:lnTo>
                  <a:lnTo>
                    <a:pt x="50593" y="43127"/>
                  </a:lnTo>
                  <a:lnTo>
                    <a:pt x="50958" y="42579"/>
                  </a:lnTo>
                  <a:lnTo>
                    <a:pt x="51298" y="42005"/>
                  </a:lnTo>
                  <a:lnTo>
                    <a:pt x="51637" y="41430"/>
                  </a:lnTo>
                  <a:lnTo>
                    <a:pt x="51976" y="40856"/>
                  </a:lnTo>
                  <a:lnTo>
                    <a:pt x="52290" y="40256"/>
                  </a:lnTo>
                  <a:lnTo>
                    <a:pt x="52577" y="39655"/>
                  </a:lnTo>
                  <a:lnTo>
                    <a:pt x="52864" y="39055"/>
                  </a:lnTo>
                  <a:lnTo>
                    <a:pt x="53151" y="38428"/>
                  </a:lnTo>
                  <a:lnTo>
                    <a:pt x="53386" y="37802"/>
                  </a:lnTo>
                  <a:lnTo>
                    <a:pt x="53647" y="37175"/>
                  </a:lnTo>
                  <a:lnTo>
                    <a:pt x="53856" y="36549"/>
                  </a:lnTo>
                  <a:lnTo>
                    <a:pt x="54065" y="35896"/>
                  </a:lnTo>
                  <a:lnTo>
                    <a:pt x="54274" y="35243"/>
                  </a:lnTo>
                  <a:lnTo>
                    <a:pt x="54430" y="34591"/>
                  </a:lnTo>
                  <a:lnTo>
                    <a:pt x="54613" y="33912"/>
                  </a:lnTo>
                  <a:lnTo>
                    <a:pt x="54743" y="33233"/>
                  </a:lnTo>
                  <a:lnTo>
                    <a:pt x="54874" y="32554"/>
                  </a:lnTo>
                  <a:lnTo>
                    <a:pt x="55005" y="31876"/>
                  </a:lnTo>
                  <a:lnTo>
                    <a:pt x="55083" y="31197"/>
                  </a:lnTo>
                  <a:lnTo>
                    <a:pt x="55161" y="30492"/>
                  </a:lnTo>
                  <a:lnTo>
                    <a:pt x="55240" y="29787"/>
                  </a:lnTo>
                  <a:lnTo>
                    <a:pt x="55266" y="29082"/>
                  </a:lnTo>
                  <a:lnTo>
                    <a:pt x="55292" y="28377"/>
                  </a:lnTo>
                  <a:lnTo>
                    <a:pt x="55318" y="27673"/>
                  </a:lnTo>
                  <a:lnTo>
                    <a:pt x="55292" y="26942"/>
                  </a:lnTo>
                  <a:lnTo>
                    <a:pt x="55266" y="26237"/>
                  </a:lnTo>
                  <a:lnTo>
                    <a:pt x="55240" y="25532"/>
                  </a:lnTo>
                  <a:lnTo>
                    <a:pt x="55161" y="24827"/>
                  </a:lnTo>
                  <a:lnTo>
                    <a:pt x="55083" y="24148"/>
                  </a:lnTo>
                  <a:lnTo>
                    <a:pt x="55005" y="23443"/>
                  </a:lnTo>
                  <a:lnTo>
                    <a:pt x="54874" y="22765"/>
                  </a:lnTo>
                  <a:lnTo>
                    <a:pt x="54743" y="22086"/>
                  </a:lnTo>
                  <a:lnTo>
                    <a:pt x="54613" y="21407"/>
                  </a:lnTo>
                  <a:lnTo>
                    <a:pt x="54430" y="20755"/>
                  </a:lnTo>
                  <a:lnTo>
                    <a:pt x="54274" y="20102"/>
                  </a:lnTo>
                  <a:lnTo>
                    <a:pt x="54065" y="19449"/>
                  </a:lnTo>
                  <a:lnTo>
                    <a:pt x="53856" y="18797"/>
                  </a:lnTo>
                  <a:lnTo>
                    <a:pt x="53647" y="18144"/>
                  </a:lnTo>
                  <a:lnTo>
                    <a:pt x="53386" y="17518"/>
                  </a:lnTo>
                  <a:lnTo>
                    <a:pt x="53151" y="16891"/>
                  </a:lnTo>
                  <a:lnTo>
                    <a:pt x="52864" y="16291"/>
                  </a:lnTo>
                  <a:lnTo>
                    <a:pt x="52577" y="15664"/>
                  </a:lnTo>
                  <a:lnTo>
                    <a:pt x="52290" y="15064"/>
                  </a:lnTo>
                  <a:lnTo>
                    <a:pt x="51976" y="14489"/>
                  </a:lnTo>
                  <a:lnTo>
                    <a:pt x="51637" y="13889"/>
                  </a:lnTo>
                  <a:lnTo>
                    <a:pt x="51298" y="13315"/>
                  </a:lnTo>
                  <a:lnTo>
                    <a:pt x="50958" y="12766"/>
                  </a:lnTo>
                  <a:lnTo>
                    <a:pt x="50593" y="12192"/>
                  </a:lnTo>
                  <a:lnTo>
                    <a:pt x="50201" y="11644"/>
                  </a:lnTo>
                  <a:lnTo>
                    <a:pt x="49810" y="11122"/>
                  </a:lnTo>
                  <a:lnTo>
                    <a:pt x="49418" y="10600"/>
                  </a:lnTo>
                  <a:lnTo>
                    <a:pt x="49000" y="10077"/>
                  </a:lnTo>
                  <a:lnTo>
                    <a:pt x="48556" y="9555"/>
                  </a:lnTo>
                  <a:lnTo>
                    <a:pt x="48139" y="9059"/>
                  </a:lnTo>
                  <a:lnTo>
                    <a:pt x="47669" y="8589"/>
                  </a:lnTo>
                  <a:lnTo>
                    <a:pt x="47199" y="8119"/>
                  </a:lnTo>
                  <a:lnTo>
                    <a:pt x="46729" y="7650"/>
                  </a:lnTo>
                  <a:lnTo>
                    <a:pt x="46259" y="7180"/>
                  </a:lnTo>
                  <a:lnTo>
                    <a:pt x="45763" y="6762"/>
                  </a:lnTo>
                  <a:lnTo>
                    <a:pt x="45241" y="6318"/>
                  </a:lnTo>
                  <a:lnTo>
                    <a:pt x="44719" y="5900"/>
                  </a:lnTo>
                  <a:lnTo>
                    <a:pt x="44197" y="5509"/>
                  </a:lnTo>
                  <a:lnTo>
                    <a:pt x="43675" y="5117"/>
                  </a:lnTo>
                  <a:lnTo>
                    <a:pt x="43127" y="4726"/>
                  </a:lnTo>
                  <a:lnTo>
                    <a:pt x="42552" y="4360"/>
                  </a:lnTo>
                  <a:lnTo>
                    <a:pt x="42004" y="4021"/>
                  </a:lnTo>
                  <a:lnTo>
                    <a:pt x="41430" y="3682"/>
                  </a:lnTo>
                  <a:lnTo>
                    <a:pt x="40829" y="3342"/>
                  </a:lnTo>
                  <a:lnTo>
                    <a:pt x="40255" y="3029"/>
                  </a:lnTo>
                  <a:lnTo>
                    <a:pt x="39654" y="2742"/>
                  </a:lnTo>
                  <a:lnTo>
                    <a:pt x="39028" y="2455"/>
                  </a:lnTo>
                  <a:lnTo>
                    <a:pt x="38428" y="2167"/>
                  </a:lnTo>
                  <a:lnTo>
                    <a:pt x="37801" y="1932"/>
                  </a:lnTo>
                  <a:lnTo>
                    <a:pt x="37174" y="1671"/>
                  </a:lnTo>
                  <a:lnTo>
                    <a:pt x="36522" y="1463"/>
                  </a:lnTo>
                  <a:lnTo>
                    <a:pt x="35869" y="1254"/>
                  </a:lnTo>
                  <a:lnTo>
                    <a:pt x="35217" y="1045"/>
                  </a:lnTo>
                  <a:lnTo>
                    <a:pt x="34564" y="888"/>
                  </a:lnTo>
                  <a:lnTo>
                    <a:pt x="33911" y="705"/>
                  </a:lnTo>
                  <a:lnTo>
                    <a:pt x="33233" y="575"/>
                  </a:lnTo>
                  <a:lnTo>
                    <a:pt x="32554" y="444"/>
                  </a:lnTo>
                  <a:lnTo>
                    <a:pt x="31875" y="314"/>
                  </a:lnTo>
                  <a:lnTo>
                    <a:pt x="31170" y="236"/>
                  </a:lnTo>
                  <a:lnTo>
                    <a:pt x="30491" y="157"/>
                  </a:lnTo>
                  <a:lnTo>
                    <a:pt x="29787" y="79"/>
                  </a:lnTo>
                  <a:lnTo>
                    <a:pt x="29082" y="53"/>
                  </a:lnTo>
                  <a:lnTo>
                    <a:pt x="28377" y="27"/>
                  </a:lnTo>
                  <a:lnTo>
                    <a:pt x="27646"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9"/>
            <p:cNvSpPr/>
            <p:nvPr/>
          </p:nvSpPr>
          <p:spPr>
            <a:xfrm>
              <a:off x="575825" y="246600"/>
              <a:ext cx="1377100" cy="1375125"/>
            </a:xfrm>
            <a:custGeom>
              <a:avLst/>
              <a:gdLst/>
              <a:ahLst/>
              <a:cxnLst/>
              <a:rect l="l" t="t" r="r" b="b"/>
              <a:pathLst>
                <a:path w="55084" h="55005" extrusionOk="0">
                  <a:moveTo>
                    <a:pt x="28925" y="0"/>
                  </a:moveTo>
                  <a:lnTo>
                    <a:pt x="28220" y="26"/>
                  </a:lnTo>
                  <a:lnTo>
                    <a:pt x="27490" y="79"/>
                  </a:lnTo>
                  <a:lnTo>
                    <a:pt x="26759" y="157"/>
                  </a:lnTo>
                  <a:lnTo>
                    <a:pt x="26028" y="288"/>
                  </a:lnTo>
                  <a:lnTo>
                    <a:pt x="25271" y="418"/>
                  </a:lnTo>
                  <a:lnTo>
                    <a:pt x="24540" y="601"/>
                  </a:lnTo>
                  <a:lnTo>
                    <a:pt x="23756" y="810"/>
                  </a:lnTo>
                  <a:lnTo>
                    <a:pt x="22999" y="1071"/>
                  </a:lnTo>
                  <a:lnTo>
                    <a:pt x="22242" y="1358"/>
                  </a:lnTo>
                  <a:lnTo>
                    <a:pt x="21459" y="1671"/>
                  </a:lnTo>
                  <a:lnTo>
                    <a:pt x="20676" y="2037"/>
                  </a:lnTo>
                  <a:lnTo>
                    <a:pt x="19893" y="2428"/>
                  </a:lnTo>
                  <a:lnTo>
                    <a:pt x="19110" y="2872"/>
                  </a:lnTo>
                  <a:lnTo>
                    <a:pt x="18300" y="3342"/>
                  </a:lnTo>
                  <a:lnTo>
                    <a:pt x="17491" y="3864"/>
                  </a:lnTo>
                  <a:lnTo>
                    <a:pt x="16708" y="4438"/>
                  </a:lnTo>
                  <a:lnTo>
                    <a:pt x="15899" y="5039"/>
                  </a:lnTo>
                  <a:lnTo>
                    <a:pt x="15089" y="5691"/>
                  </a:lnTo>
                  <a:lnTo>
                    <a:pt x="14280" y="6370"/>
                  </a:lnTo>
                  <a:lnTo>
                    <a:pt x="13445" y="7101"/>
                  </a:lnTo>
                  <a:lnTo>
                    <a:pt x="13131" y="7362"/>
                  </a:lnTo>
                  <a:lnTo>
                    <a:pt x="12688" y="7702"/>
                  </a:lnTo>
                  <a:lnTo>
                    <a:pt x="12139" y="8119"/>
                  </a:lnTo>
                  <a:lnTo>
                    <a:pt x="11513" y="8641"/>
                  </a:lnTo>
                  <a:lnTo>
                    <a:pt x="10808" y="9242"/>
                  </a:lnTo>
                  <a:lnTo>
                    <a:pt x="10051" y="9973"/>
                  </a:lnTo>
                  <a:lnTo>
                    <a:pt x="9659" y="10364"/>
                  </a:lnTo>
                  <a:lnTo>
                    <a:pt x="9268" y="10782"/>
                  </a:lnTo>
                  <a:lnTo>
                    <a:pt x="8876" y="11226"/>
                  </a:lnTo>
                  <a:lnTo>
                    <a:pt x="8459" y="11696"/>
                  </a:lnTo>
                  <a:lnTo>
                    <a:pt x="8093" y="12218"/>
                  </a:lnTo>
                  <a:lnTo>
                    <a:pt x="7701" y="12740"/>
                  </a:lnTo>
                  <a:lnTo>
                    <a:pt x="7310" y="13314"/>
                  </a:lnTo>
                  <a:lnTo>
                    <a:pt x="6944" y="13915"/>
                  </a:lnTo>
                  <a:lnTo>
                    <a:pt x="6605" y="14541"/>
                  </a:lnTo>
                  <a:lnTo>
                    <a:pt x="6266" y="15220"/>
                  </a:lnTo>
                  <a:lnTo>
                    <a:pt x="5952" y="15899"/>
                  </a:lnTo>
                  <a:lnTo>
                    <a:pt x="5665" y="16630"/>
                  </a:lnTo>
                  <a:lnTo>
                    <a:pt x="5378" y="17413"/>
                  </a:lnTo>
                  <a:lnTo>
                    <a:pt x="5143" y="18196"/>
                  </a:lnTo>
                  <a:lnTo>
                    <a:pt x="4934" y="19057"/>
                  </a:lnTo>
                  <a:lnTo>
                    <a:pt x="4752" y="19919"/>
                  </a:lnTo>
                  <a:lnTo>
                    <a:pt x="4595" y="20833"/>
                  </a:lnTo>
                  <a:lnTo>
                    <a:pt x="4490" y="21799"/>
                  </a:lnTo>
                  <a:lnTo>
                    <a:pt x="4412" y="22791"/>
                  </a:lnTo>
                  <a:lnTo>
                    <a:pt x="4386" y="23809"/>
                  </a:lnTo>
                  <a:lnTo>
                    <a:pt x="4386" y="24592"/>
                  </a:lnTo>
                  <a:lnTo>
                    <a:pt x="4412" y="25323"/>
                  </a:lnTo>
                  <a:lnTo>
                    <a:pt x="4464" y="26054"/>
                  </a:lnTo>
                  <a:lnTo>
                    <a:pt x="4517" y="26733"/>
                  </a:lnTo>
                  <a:lnTo>
                    <a:pt x="4595" y="27359"/>
                  </a:lnTo>
                  <a:lnTo>
                    <a:pt x="4673" y="27986"/>
                  </a:lnTo>
                  <a:lnTo>
                    <a:pt x="4856" y="29160"/>
                  </a:lnTo>
                  <a:lnTo>
                    <a:pt x="5091" y="30231"/>
                  </a:lnTo>
                  <a:lnTo>
                    <a:pt x="5326" y="31223"/>
                  </a:lnTo>
                  <a:lnTo>
                    <a:pt x="5770" y="32998"/>
                  </a:lnTo>
                  <a:lnTo>
                    <a:pt x="5952" y="33807"/>
                  </a:lnTo>
                  <a:lnTo>
                    <a:pt x="6083" y="34590"/>
                  </a:lnTo>
                  <a:lnTo>
                    <a:pt x="6109" y="34982"/>
                  </a:lnTo>
                  <a:lnTo>
                    <a:pt x="6135" y="35347"/>
                  </a:lnTo>
                  <a:lnTo>
                    <a:pt x="6135" y="35713"/>
                  </a:lnTo>
                  <a:lnTo>
                    <a:pt x="6135" y="36078"/>
                  </a:lnTo>
                  <a:lnTo>
                    <a:pt x="6083" y="36444"/>
                  </a:lnTo>
                  <a:lnTo>
                    <a:pt x="6031" y="36809"/>
                  </a:lnTo>
                  <a:lnTo>
                    <a:pt x="5926" y="37175"/>
                  </a:lnTo>
                  <a:lnTo>
                    <a:pt x="5822" y="37566"/>
                  </a:lnTo>
                  <a:lnTo>
                    <a:pt x="5665" y="37932"/>
                  </a:lnTo>
                  <a:lnTo>
                    <a:pt x="5483" y="38323"/>
                  </a:lnTo>
                  <a:lnTo>
                    <a:pt x="5274" y="38715"/>
                  </a:lnTo>
                  <a:lnTo>
                    <a:pt x="5013" y="39107"/>
                  </a:lnTo>
                  <a:lnTo>
                    <a:pt x="4360" y="40125"/>
                  </a:lnTo>
                  <a:lnTo>
                    <a:pt x="3760" y="41169"/>
                  </a:lnTo>
                  <a:lnTo>
                    <a:pt x="3185" y="42187"/>
                  </a:lnTo>
                  <a:lnTo>
                    <a:pt x="2689" y="43231"/>
                  </a:lnTo>
                  <a:lnTo>
                    <a:pt x="2219" y="44276"/>
                  </a:lnTo>
                  <a:lnTo>
                    <a:pt x="1802" y="45320"/>
                  </a:lnTo>
                  <a:lnTo>
                    <a:pt x="1436" y="46364"/>
                  </a:lnTo>
                  <a:lnTo>
                    <a:pt x="1097" y="47382"/>
                  </a:lnTo>
                  <a:lnTo>
                    <a:pt x="810" y="48400"/>
                  </a:lnTo>
                  <a:lnTo>
                    <a:pt x="575" y="49418"/>
                  </a:lnTo>
                  <a:lnTo>
                    <a:pt x="366" y="50410"/>
                  </a:lnTo>
                  <a:lnTo>
                    <a:pt x="235" y="51376"/>
                  </a:lnTo>
                  <a:lnTo>
                    <a:pt x="105" y="52316"/>
                  </a:lnTo>
                  <a:lnTo>
                    <a:pt x="26" y="53230"/>
                  </a:lnTo>
                  <a:lnTo>
                    <a:pt x="0" y="54143"/>
                  </a:lnTo>
                  <a:lnTo>
                    <a:pt x="26" y="55005"/>
                  </a:lnTo>
                  <a:lnTo>
                    <a:pt x="4308" y="55005"/>
                  </a:lnTo>
                  <a:lnTo>
                    <a:pt x="4438" y="54170"/>
                  </a:lnTo>
                  <a:lnTo>
                    <a:pt x="4595" y="53230"/>
                  </a:lnTo>
                  <a:lnTo>
                    <a:pt x="4778" y="52238"/>
                  </a:lnTo>
                  <a:lnTo>
                    <a:pt x="5013" y="51220"/>
                  </a:lnTo>
                  <a:lnTo>
                    <a:pt x="5248" y="50228"/>
                  </a:lnTo>
                  <a:lnTo>
                    <a:pt x="5561" y="49288"/>
                  </a:lnTo>
                  <a:lnTo>
                    <a:pt x="5717" y="48844"/>
                  </a:lnTo>
                  <a:lnTo>
                    <a:pt x="5874" y="48400"/>
                  </a:lnTo>
                  <a:lnTo>
                    <a:pt x="6057" y="48009"/>
                  </a:lnTo>
                  <a:lnTo>
                    <a:pt x="6240" y="47669"/>
                  </a:lnTo>
                  <a:lnTo>
                    <a:pt x="6240" y="47669"/>
                  </a:lnTo>
                  <a:lnTo>
                    <a:pt x="6109" y="48426"/>
                  </a:lnTo>
                  <a:lnTo>
                    <a:pt x="5952" y="49262"/>
                  </a:lnTo>
                  <a:lnTo>
                    <a:pt x="5822" y="50306"/>
                  </a:lnTo>
                  <a:lnTo>
                    <a:pt x="5691" y="51481"/>
                  </a:lnTo>
                  <a:lnTo>
                    <a:pt x="5639" y="52107"/>
                  </a:lnTo>
                  <a:lnTo>
                    <a:pt x="5587" y="52708"/>
                  </a:lnTo>
                  <a:lnTo>
                    <a:pt x="5587" y="53308"/>
                  </a:lnTo>
                  <a:lnTo>
                    <a:pt x="5587" y="53909"/>
                  </a:lnTo>
                  <a:lnTo>
                    <a:pt x="5613" y="54483"/>
                  </a:lnTo>
                  <a:lnTo>
                    <a:pt x="5665" y="55005"/>
                  </a:lnTo>
                  <a:lnTo>
                    <a:pt x="9451" y="55005"/>
                  </a:lnTo>
                  <a:lnTo>
                    <a:pt x="9607" y="53804"/>
                  </a:lnTo>
                  <a:lnTo>
                    <a:pt x="9816" y="52421"/>
                  </a:lnTo>
                  <a:lnTo>
                    <a:pt x="10103" y="50906"/>
                  </a:lnTo>
                  <a:lnTo>
                    <a:pt x="10286" y="50123"/>
                  </a:lnTo>
                  <a:lnTo>
                    <a:pt x="10469" y="49314"/>
                  </a:lnTo>
                  <a:lnTo>
                    <a:pt x="10704" y="48505"/>
                  </a:lnTo>
                  <a:lnTo>
                    <a:pt x="10939" y="47695"/>
                  </a:lnTo>
                  <a:lnTo>
                    <a:pt x="11200" y="46860"/>
                  </a:lnTo>
                  <a:lnTo>
                    <a:pt x="11513" y="46077"/>
                  </a:lnTo>
                  <a:lnTo>
                    <a:pt x="11826" y="45268"/>
                  </a:lnTo>
                  <a:lnTo>
                    <a:pt x="12192" y="44484"/>
                  </a:lnTo>
                  <a:lnTo>
                    <a:pt x="12557" y="43753"/>
                  </a:lnTo>
                  <a:lnTo>
                    <a:pt x="12975" y="43022"/>
                  </a:lnTo>
                  <a:lnTo>
                    <a:pt x="12662" y="44249"/>
                  </a:lnTo>
                  <a:lnTo>
                    <a:pt x="12374" y="45607"/>
                  </a:lnTo>
                  <a:lnTo>
                    <a:pt x="12035" y="47304"/>
                  </a:lnTo>
                  <a:lnTo>
                    <a:pt x="11852" y="48244"/>
                  </a:lnTo>
                  <a:lnTo>
                    <a:pt x="11722" y="49210"/>
                  </a:lnTo>
                  <a:lnTo>
                    <a:pt x="11565" y="50228"/>
                  </a:lnTo>
                  <a:lnTo>
                    <a:pt x="11461" y="51220"/>
                  </a:lnTo>
                  <a:lnTo>
                    <a:pt x="11382" y="52212"/>
                  </a:lnTo>
                  <a:lnTo>
                    <a:pt x="11356" y="53178"/>
                  </a:lnTo>
                  <a:lnTo>
                    <a:pt x="11356" y="54117"/>
                  </a:lnTo>
                  <a:lnTo>
                    <a:pt x="11408" y="55005"/>
                  </a:lnTo>
                  <a:lnTo>
                    <a:pt x="51376" y="55005"/>
                  </a:lnTo>
                  <a:lnTo>
                    <a:pt x="51402" y="54326"/>
                  </a:lnTo>
                  <a:lnTo>
                    <a:pt x="51428" y="53674"/>
                  </a:lnTo>
                  <a:lnTo>
                    <a:pt x="51402" y="53021"/>
                  </a:lnTo>
                  <a:lnTo>
                    <a:pt x="51376" y="52342"/>
                  </a:lnTo>
                  <a:lnTo>
                    <a:pt x="51324" y="51690"/>
                  </a:lnTo>
                  <a:lnTo>
                    <a:pt x="51272" y="51011"/>
                  </a:lnTo>
                  <a:lnTo>
                    <a:pt x="51193" y="50358"/>
                  </a:lnTo>
                  <a:lnTo>
                    <a:pt x="51089" y="49706"/>
                  </a:lnTo>
                  <a:lnTo>
                    <a:pt x="51011" y="49340"/>
                  </a:lnTo>
                  <a:lnTo>
                    <a:pt x="50985" y="49157"/>
                  </a:lnTo>
                  <a:lnTo>
                    <a:pt x="50985" y="49105"/>
                  </a:lnTo>
                  <a:lnTo>
                    <a:pt x="51011" y="49079"/>
                  </a:lnTo>
                  <a:lnTo>
                    <a:pt x="51037" y="49079"/>
                  </a:lnTo>
                  <a:lnTo>
                    <a:pt x="51089" y="49131"/>
                  </a:lnTo>
                  <a:lnTo>
                    <a:pt x="51167" y="49314"/>
                  </a:lnTo>
                  <a:lnTo>
                    <a:pt x="51298" y="49575"/>
                  </a:lnTo>
                  <a:lnTo>
                    <a:pt x="51611" y="50358"/>
                  </a:lnTo>
                  <a:lnTo>
                    <a:pt x="51950" y="51402"/>
                  </a:lnTo>
                  <a:lnTo>
                    <a:pt x="52107" y="51977"/>
                  </a:lnTo>
                  <a:lnTo>
                    <a:pt x="52290" y="52577"/>
                  </a:lnTo>
                  <a:lnTo>
                    <a:pt x="52420" y="53204"/>
                  </a:lnTo>
                  <a:lnTo>
                    <a:pt x="52551" y="53804"/>
                  </a:lnTo>
                  <a:lnTo>
                    <a:pt x="52655" y="54431"/>
                  </a:lnTo>
                  <a:lnTo>
                    <a:pt x="52707" y="55005"/>
                  </a:lnTo>
                  <a:lnTo>
                    <a:pt x="55083" y="55005"/>
                  </a:lnTo>
                  <a:lnTo>
                    <a:pt x="55083" y="54561"/>
                  </a:lnTo>
                  <a:lnTo>
                    <a:pt x="55083" y="53334"/>
                  </a:lnTo>
                  <a:lnTo>
                    <a:pt x="55057" y="52473"/>
                  </a:lnTo>
                  <a:lnTo>
                    <a:pt x="55031" y="51455"/>
                  </a:lnTo>
                  <a:lnTo>
                    <a:pt x="54953" y="50332"/>
                  </a:lnTo>
                  <a:lnTo>
                    <a:pt x="54848" y="49105"/>
                  </a:lnTo>
                  <a:lnTo>
                    <a:pt x="54692" y="47800"/>
                  </a:lnTo>
                  <a:lnTo>
                    <a:pt x="54509" y="46416"/>
                  </a:lnTo>
                  <a:lnTo>
                    <a:pt x="54248" y="45007"/>
                  </a:lnTo>
                  <a:lnTo>
                    <a:pt x="54091" y="44276"/>
                  </a:lnTo>
                  <a:lnTo>
                    <a:pt x="53934" y="43545"/>
                  </a:lnTo>
                  <a:lnTo>
                    <a:pt x="53726" y="42840"/>
                  </a:lnTo>
                  <a:lnTo>
                    <a:pt x="53543" y="42109"/>
                  </a:lnTo>
                  <a:lnTo>
                    <a:pt x="53308" y="41378"/>
                  </a:lnTo>
                  <a:lnTo>
                    <a:pt x="53073" y="40673"/>
                  </a:lnTo>
                  <a:lnTo>
                    <a:pt x="52812" y="39942"/>
                  </a:lnTo>
                  <a:lnTo>
                    <a:pt x="52525" y="39263"/>
                  </a:lnTo>
                  <a:lnTo>
                    <a:pt x="52211" y="38558"/>
                  </a:lnTo>
                  <a:lnTo>
                    <a:pt x="51872" y="37906"/>
                  </a:lnTo>
                  <a:lnTo>
                    <a:pt x="51454" y="37044"/>
                  </a:lnTo>
                  <a:lnTo>
                    <a:pt x="51063" y="36209"/>
                  </a:lnTo>
                  <a:lnTo>
                    <a:pt x="50723" y="35426"/>
                  </a:lnTo>
                  <a:lnTo>
                    <a:pt x="50410" y="34695"/>
                  </a:lnTo>
                  <a:lnTo>
                    <a:pt x="50123" y="33990"/>
                  </a:lnTo>
                  <a:lnTo>
                    <a:pt x="49888" y="33311"/>
                  </a:lnTo>
                  <a:lnTo>
                    <a:pt x="49705" y="32659"/>
                  </a:lnTo>
                  <a:lnTo>
                    <a:pt x="49523" y="32032"/>
                  </a:lnTo>
                  <a:lnTo>
                    <a:pt x="49366" y="31432"/>
                  </a:lnTo>
                  <a:lnTo>
                    <a:pt x="49262" y="30857"/>
                  </a:lnTo>
                  <a:lnTo>
                    <a:pt x="49157" y="30309"/>
                  </a:lnTo>
                  <a:lnTo>
                    <a:pt x="49079" y="29735"/>
                  </a:lnTo>
                  <a:lnTo>
                    <a:pt x="49027" y="29213"/>
                  </a:lnTo>
                  <a:lnTo>
                    <a:pt x="48974" y="28664"/>
                  </a:lnTo>
                  <a:lnTo>
                    <a:pt x="48922" y="27620"/>
                  </a:lnTo>
                  <a:lnTo>
                    <a:pt x="48922" y="26550"/>
                  </a:lnTo>
                  <a:lnTo>
                    <a:pt x="48948" y="25427"/>
                  </a:lnTo>
                  <a:lnTo>
                    <a:pt x="48948" y="24253"/>
                  </a:lnTo>
                  <a:lnTo>
                    <a:pt x="48948" y="22999"/>
                  </a:lnTo>
                  <a:lnTo>
                    <a:pt x="48896" y="21642"/>
                  </a:lnTo>
                  <a:lnTo>
                    <a:pt x="48818" y="20128"/>
                  </a:lnTo>
                  <a:lnTo>
                    <a:pt x="48739" y="19319"/>
                  </a:lnTo>
                  <a:lnTo>
                    <a:pt x="48661" y="18457"/>
                  </a:lnTo>
                  <a:lnTo>
                    <a:pt x="48531" y="17569"/>
                  </a:lnTo>
                  <a:lnTo>
                    <a:pt x="48400" y="16604"/>
                  </a:lnTo>
                  <a:lnTo>
                    <a:pt x="48296" y="16108"/>
                  </a:lnTo>
                  <a:lnTo>
                    <a:pt x="48191" y="15612"/>
                  </a:lnTo>
                  <a:lnTo>
                    <a:pt x="48061" y="15089"/>
                  </a:lnTo>
                  <a:lnTo>
                    <a:pt x="47904" y="14567"/>
                  </a:lnTo>
                  <a:lnTo>
                    <a:pt x="47747" y="14045"/>
                  </a:lnTo>
                  <a:lnTo>
                    <a:pt x="47565" y="13523"/>
                  </a:lnTo>
                  <a:lnTo>
                    <a:pt x="47356" y="13001"/>
                  </a:lnTo>
                  <a:lnTo>
                    <a:pt x="47121" y="12479"/>
                  </a:lnTo>
                  <a:lnTo>
                    <a:pt x="46886" y="11957"/>
                  </a:lnTo>
                  <a:lnTo>
                    <a:pt x="46625" y="11435"/>
                  </a:lnTo>
                  <a:lnTo>
                    <a:pt x="46338" y="10913"/>
                  </a:lnTo>
                  <a:lnTo>
                    <a:pt x="46024" y="10390"/>
                  </a:lnTo>
                  <a:lnTo>
                    <a:pt x="45711" y="9868"/>
                  </a:lnTo>
                  <a:lnTo>
                    <a:pt x="45372" y="9372"/>
                  </a:lnTo>
                  <a:lnTo>
                    <a:pt x="45032" y="8850"/>
                  </a:lnTo>
                  <a:lnTo>
                    <a:pt x="44667" y="8354"/>
                  </a:lnTo>
                  <a:lnTo>
                    <a:pt x="44275" y="7858"/>
                  </a:lnTo>
                  <a:lnTo>
                    <a:pt x="43884" y="7362"/>
                  </a:lnTo>
                  <a:lnTo>
                    <a:pt x="43466" y="6892"/>
                  </a:lnTo>
                  <a:lnTo>
                    <a:pt x="43048" y="6422"/>
                  </a:lnTo>
                  <a:lnTo>
                    <a:pt x="42605" y="5979"/>
                  </a:lnTo>
                  <a:lnTo>
                    <a:pt x="42135" y="5509"/>
                  </a:lnTo>
                  <a:lnTo>
                    <a:pt x="41665" y="5091"/>
                  </a:lnTo>
                  <a:lnTo>
                    <a:pt x="41195" y="4647"/>
                  </a:lnTo>
                  <a:lnTo>
                    <a:pt x="40699" y="4256"/>
                  </a:lnTo>
                  <a:lnTo>
                    <a:pt x="40177" y="3838"/>
                  </a:lnTo>
                  <a:lnTo>
                    <a:pt x="39655" y="3472"/>
                  </a:lnTo>
                  <a:lnTo>
                    <a:pt x="39106" y="3107"/>
                  </a:lnTo>
                  <a:lnTo>
                    <a:pt x="38558" y="2741"/>
                  </a:lnTo>
                  <a:lnTo>
                    <a:pt x="37984" y="2402"/>
                  </a:lnTo>
                  <a:lnTo>
                    <a:pt x="37410" y="2089"/>
                  </a:lnTo>
                  <a:lnTo>
                    <a:pt x="36809" y="1802"/>
                  </a:lnTo>
                  <a:lnTo>
                    <a:pt x="36209" y="1515"/>
                  </a:lnTo>
                  <a:lnTo>
                    <a:pt x="35608" y="1280"/>
                  </a:lnTo>
                  <a:lnTo>
                    <a:pt x="34982" y="1045"/>
                  </a:lnTo>
                  <a:lnTo>
                    <a:pt x="34355" y="810"/>
                  </a:lnTo>
                  <a:lnTo>
                    <a:pt x="33703" y="627"/>
                  </a:lnTo>
                  <a:lnTo>
                    <a:pt x="33050" y="470"/>
                  </a:lnTo>
                  <a:lnTo>
                    <a:pt x="32397" y="314"/>
                  </a:lnTo>
                  <a:lnTo>
                    <a:pt x="31719" y="209"/>
                  </a:lnTo>
                  <a:lnTo>
                    <a:pt x="31040" y="105"/>
                  </a:lnTo>
                  <a:lnTo>
                    <a:pt x="30335" y="53"/>
                  </a:lnTo>
                  <a:lnTo>
                    <a:pt x="296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9"/>
            <p:cNvSpPr/>
            <p:nvPr/>
          </p:nvSpPr>
          <p:spPr>
            <a:xfrm>
              <a:off x="778150" y="1576675"/>
              <a:ext cx="781875" cy="420325"/>
            </a:xfrm>
            <a:custGeom>
              <a:avLst/>
              <a:gdLst/>
              <a:ahLst/>
              <a:cxnLst/>
              <a:rect l="l" t="t" r="r" b="b"/>
              <a:pathLst>
                <a:path w="31275" h="16813" extrusionOk="0">
                  <a:moveTo>
                    <a:pt x="14724" y="1"/>
                  </a:moveTo>
                  <a:lnTo>
                    <a:pt x="13940" y="27"/>
                  </a:lnTo>
                  <a:lnTo>
                    <a:pt x="13183" y="79"/>
                  </a:lnTo>
                  <a:lnTo>
                    <a:pt x="12426" y="157"/>
                  </a:lnTo>
                  <a:lnTo>
                    <a:pt x="11669" y="288"/>
                  </a:lnTo>
                  <a:lnTo>
                    <a:pt x="10912" y="471"/>
                  </a:lnTo>
                  <a:lnTo>
                    <a:pt x="10181" y="679"/>
                  </a:lnTo>
                  <a:lnTo>
                    <a:pt x="9424" y="914"/>
                  </a:lnTo>
                  <a:lnTo>
                    <a:pt x="8719" y="1202"/>
                  </a:lnTo>
                  <a:lnTo>
                    <a:pt x="7988" y="1515"/>
                  </a:lnTo>
                  <a:lnTo>
                    <a:pt x="7284" y="1880"/>
                  </a:lnTo>
                  <a:lnTo>
                    <a:pt x="6579" y="2246"/>
                  </a:lnTo>
                  <a:lnTo>
                    <a:pt x="5874" y="2663"/>
                  </a:lnTo>
                  <a:lnTo>
                    <a:pt x="5195" y="3107"/>
                  </a:lnTo>
                  <a:lnTo>
                    <a:pt x="4516" y="3603"/>
                  </a:lnTo>
                  <a:lnTo>
                    <a:pt x="3838" y="4099"/>
                  </a:lnTo>
                  <a:lnTo>
                    <a:pt x="3185" y="4621"/>
                  </a:lnTo>
                  <a:lnTo>
                    <a:pt x="2532" y="5170"/>
                  </a:lnTo>
                  <a:lnTo>
                    <a:pt x="1880" y="5744"/>
                  </a:lnTo>
                  <a:lnTo>
                    <a:pt x="1253" y="6344"/>
                  </a:lnTo>
                  <a:lnTo>
                    <a:pt x="627" y="6971"/>
                  </a:lnTo>
                  <a:lnTo>
                    <a:pt x="0" y="7624"/>
                  </a:lnTo>
                  <a:lnTo>
                    <a:pt x="131" y="7702"/>
                  </a:lnTo>
                  <a:lnTo>
                    <a:pt x="1279" y="8485"/>
                  </a:lnTo>
                  <a:lnTo>
                    <a:pt x="2532" y="9294"/>
                  </a:lnTo>
                  <a:lnTo>
                    <a:pt x="3916" y="10156"/>
                  </a:lnTo>
                  <a:lnTo>
                    <a:pt x="5352" y="11043"/>
                  </a:lnTo>
                  <a:lnTo>
                    <a:pt x="6866" y="11905"/>
                  </a:lnTo>
                  <a:lnTo>
                    <a:pt x="8432" y="12766"/>
                  </a:lnTo>
                  <a:lnTo>
                    <a:pt x="10051" y="13602"/>
                  </a:lnTo>
                  <a:lnTo>
                    <a:pt x="10860" y="13993"/>
                  </a:lnTo>
                  <a:lnTo>
                    <a:pt x="11669" y="14359"/>
                  </a:lnTo>
                  <a:lnTo>
                    <a:pt x="12505" y="14724"/>
                  </a:lnTo>
                  <a:lnTo>
                    <a:pt x="13314" y="15038"/>
                  </a:lnTo>
                  <a:lnTo>
                    <a:pt x="14123" y="15377"/>
                  </a:lnTo>
                  <a:lnTo>
                    <a:pt x="14932" y="15664"/>
                  </a:lnTo>
                  <a:lnTo>
                    <a:pt x="15716" y="15925"/>
                  </a:lnTo>
                  <a:lnTo>
                    <a:pt x="16525" y="16160"/>
                  </a:lnTo>
                  <a:lnTo>
                    <a:pt x="17308" y="16343"/>
                  </a:lnTo>
                  <a:lnTo>
                    <a:pt x="18065" y="16526"/>
                  </a:lnTo>
                  <a:lnTo>
                    <a:pt x="18822" y="16656"/>
                  </a:lnTo>
                  <a:lnTo>
                    <a:pt x="19553" y="16761"/>
                  </a:lnTo>
                  <a:lnTo>
                    <a:pt x="20258" y="16813"/>
                  </a:lnTo>
                  <a:lnTo>
                    <a:pt x="20963" y="16813"/>
                  </a:lnTo>
                  <a:lnTo>
                    <a:pt x="21615" y="16787"/>
                  </a:lnTo>
                  <a:lnTo>
                    <a:pt x="22268" y="16708"/>
                  </a:lnTo>
                  <a:lnTo>
                    <a:pt x="22895" y="16578"/>
                  </a:lnTo>
                  <a:lnTo>
                    <a:pt x="23469" y="16395"/>
                  </a:lnTo>
                  <a:lnTo>
                    <a:pt x="23913" y="16238"/>
                  </a:lnTo>
                  <a:lnTo>
                    <a:pt x="24330" y="16030"/>
                  </a:lnTo>
                  <a:lnTo>
                    <a:pt x="24748" y="15847"/>
                  </a:lnTo>
                  <a:lnTo>
                    <a:pt x="25166" y="15612"/>
                  </a:lnTo>
                  <a:lnTo>
                    <a:pt x="25531" y="15403"/>
                  </a:lnTo>
                  <a:lnTo>
                    <a:pt x="25923" y="15142"/>
                  </a:lnTo>
                  <a:lnTo>
                    <a:pt x="26628" y="14646"/>
                  </a:lnTo>
                  <a:lnTo>
                    <a:pt x="27306" y="14072"/>
                  </a:lnTo>
                  <a:lnTo>
                    <a:pt x="27933" y="13497"/>
                  </a:lnTo>
                  <a:lnTo>
                    <a:pt x="28507" y="12897"/>
                  </a:lnTo>
                  <a:lnTo>
                    <a:pt x="29029" y="12296"/>
                  </a:lnTo>
                  <a:lnTo>
                    <a:pt x="29499" y="11696"/>
                  </a:lnTo>
                  <a:lnTo>
                    <a:pt x="29917" y="11096"/>
                  </a:lnTo>
                  <a:lnTo>
                    <a:pt x="30256" y="10521"/>
                  </a:lnTo>
                  <a:lnTo>
                    <a:pt x="30570" y="9999"/>
                  </a:lnTo>
                  <a:lnTo>
                    <a:pt x="30831" y="9477"/>
                  </a:lnTo>
                  <a:lnTo>
                    <a:pt x="31040" y="9033"/>
                  </a:lnTo>
                  <a:lnTo>
                    <a:pt x="31170" y="8642"/>
                  </a:lnTo>
                  <a:lnTo>
                    <a:pt x="31275" y="8302"/>
                  </a:lnTo>
                  <a:lnTo>
                    <a:pt x="30805" y="7885"/>
                  </a:lnTo>
                  <a:lnTo>
                    <a:pt x="30309" y="7493"/>
                  </a:lnTo>
                  <a:lnTo>
                    <a:pt x="29264" y="6710"/>
                  </a:lnTo>
                  <a:lnTo>
                    <a:pt x="28220" y="5953"/>
                  </a:lnTo>
                  <a:lnTo>
                    <a:pt x="27150" y="5248"/>
                  </a:lnTo>
                  <a:lnTo>
                    <a:pt x="26132" y="4595"/>
                  </a:lnTo>
                  <a:lnTo>
                    <a:pt x="25192" y="3995"/>
                  </a:lnTo>
                  <a:lnTo>
                    <a:pt x="23704" y="3055"/>
                  </a:lnTo>
                  <a:lnTo>
                    <a:pt x="22869" y="2507"/>
                  </a:lnTo>
                  <a:lnTo>
                    <a:pt x="22007" y="2037"/>
                  </a:lnTo>
                  <a:lnTo>
                    <a:pt x="21172" y="1619"/>
                  </a:lnTo>
                  <a:lnTo>
                    <a:pt x="20362" y="1228"/>
                  </a:lnTo>
                  <a:lnTo>
                    <a:pt x="19527" y="914"/>
                  </a:lnTo>
                  <a:lnTo>
                    <a:pt x="18718" y="653"/>
                  </a:lnTo>
                  <a:lnTo>
                    <a:pt x="17908" y="418"/>
                  </a:lnTo>
                  <a:lnTo>
                    <a:pt x="17099" y="236"/>
                  </a:lnTo>
                  <a:lnTo>
                    <a:pt x="16316" y="131"/>
                  </a:lnTo>
                  <a:lnTo>
                    <a:pt x="15507" y="53"/>
                  </a:lnTo>
                  <a:lnTo>
                    <a:pt x="14724"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9"/>
            <p:cNvSpPr/>
            <p:nvPr/>
          </p:nvSpPr>
          <p:spPr>
            <a:xfrm>
              <a:off x="988950" y="1095675"/>
              <a:ext cx="428150" cy="812575"/>
            </a:xfrm>
            <a:custGeom>
              <a:avLst/>
              <a:gdLst/>
              <a:ahLst/>
              <a:cxnLst/>
              <a:rect l="l" t="t" r="r" b="b"/>
              <a:pathLst>
                <a:path w="17126" h="32503" extrusionOk="0">
                  <a:moveTo>
                    <a:pt x="1097" y="1"/>
                  </a:moveTo>
                  <a:lnTo>
                    <a:pt x="914" y="2089"/>
                  </a:lnTo>
                  <a:lnTo>
                    <a:pt x="496" y="7206"/>
                  </a:lnTo>
                  <a:lnTo>
                    <a:pt x="444" y="7780"/>
                  </a:lnTo>
                  <a:lnTo>
                    <a:pt x="418" y="8094"/>
                  </a:lnTo>
                  <a:lnTo>
                    <a:pt x="392" y="8433"/>
                  </a:lnTo>
                  <a:lnTo>
                    <a:pt x="261" y="10234"/>
                  </a:lnTo>
                  <a:lnTo>
                    <a:pt x="235" y="10574"/>
                  </a:lnTo>
                  <a:lnTo>
                    <a:pt x="209" y="10939"/>
                  </a:lnTo>
                  <a:lnTo>
                    <a:pt x="157" y="11644"/>
                  </a:lnTo>
                  <a:lnTo>
                    <a:pt x="105" y="13080"/>
                  </a:lnTo>
                  <a:lnTo>
                    <a:pt x="52" y="14385"/>
                  </a:lnTo>
                  <a:lnTo>
                    <a:pt x="26" y="15690"/>
                  </a:lnTo>
                  <a:lnTo>
                    <a:pt x="0" y="16969"/>
                  </a:lnTo>
                  <a:lnTo>
                    <a:pt x="26" y="18275"/>
                  </a:lnTo>
                  <a:lnTo>
                    <a:pt x="52" y="19554"/>
                  </a:lnTo>
                  <a:lnTo>
                    <a:pt x="105" y="20859"/>
                  </a:lnTo>
                  <a:lnTo>
                    <a:pt x="209" y="22138"/>
                  </a:lnTo>
                  <a:lnTo>
                    <a:pt x="287" y="23444"/>
                  </a:lnTo>
                  <a:lnTo>
                    <a:pt x="366" y="23574"/>
                  </a:lnTo>
                  <a:lnTo>
                    <a:pt x="444" y="23757"/>
                  </a:lnTo>
                  <a:lnTo>
                    <a:pt x="757" y="24253"/>
                  </a:lnTo>
                  <a:lnTo>
                    <a:pt x="1175" y="24827"/>
                  </a:lnTo>
                  <a:lnTo>
                    <a:pt x="1749" y="25506"/>
                  </a:lnTo>
                  <a:lnTo>
                    <a:pt x="2402" y="26263"/>
                  </a:lnTo>
                  <a:lnTo>
                    <a:pt x="3185" y="27072"/>
                  </a:lnTo>
                  <a:lnTo>
                    <a:pt x="4020" y="27882"/>
                  </a:lnTo>
                  <a:lnTo>
                    <a:pt x="4960" y="28717"/>
                  </a:lnTo>
                  <a:lnTo>
                    <a:pt x="5456" y="29109"/>
                  </a:lnTo>
                  <a:lnTo>
                    <a:pt x="5978" y="29526"/>
                  </a:lnTo>
                  <a:lnTo>
                    <a:pt x="6500" y="29892"/>
                  </a:lnTo>
                  <a:lnTo>
                    <a:pt x="7023" y="30257"/>
                  </a:lnTo>
                  <a:lnTo>
                    <a:pt x="7571" y="30623"/>
                  </a:lnTo>
                  <a:lnTo>
                    <a:pt x="8145" y="30936"/>
                  </a:lnTo>
                  <a:lnTo>
                    <a:pt x="8719" y="31249"/>
                  </a:lnTo>
                  <a:lnTo>
                    <a:pt x="9294" y="31536"/>
                  </a:lnTo>
                  <a:lnTo>
                    <a:pt x="9868" y="31797"/>
                  </a:lnTo>
                  <a:lnTo>
                    <a:pt x="10442" y="32006"/>
                  </a:lnTo>
                  <a:lnTo>
                    <a:pt x="11043" y="32189"/>
                  </a:lnTo>
                  <a:lnTo>
                    <a:pt x="11617" y="32320"/>
                  </a:lnTo>
                  <a:lnTo>
                    <a:pt x="12218" y="32424"/>
                  </a:lnTo>
                  <a:lnTo>
                    <a:pt x="12792" y="32476"/>
                  </a:lnTo>
                  <a:lnTo>
                    <a:pt x="13392" y="32502"/>
                  </a:lnTo>
                  <a:lnTo>
                    <a:pt x="13967" y="32450"/>
                  </a:lnTo>
                  <a:lnTo>
                    <a:pt x="14071" y="32450"/>
                  </a:lnTo>
                  <a:lnTo>
                    <a:pt x="14149" y="32398"/>
                  </a:lnTo>
                  <a:lnTo>
                    <a:pt x="14306" y="32294"/>
                  </a:lnTo>
                  <a:lnTo>
                    <a:pt x="14463" y="32137"/>
                  </a:lnTo>
                  <a:lnTo>
                    <a:pt x="14593" y="31902"/>
                  </a:lnTo>
                  <a:lnTo>
                    <a:pt x="14724" y="31641"/>
                  </a:lnTo>
                  <a:lnTo>
                    <a:pt x="14828" y="31328"/>
                  </a:lnTo>
                  <a:lnTo>
                    <a:pt x="14933" y="30988"/>
                  </a:lnTo>
                  <a:lnTo>
                    <a:pt x="15011" y="30597"/>
                  </a:lnTo>
                  <a:lnTo>
                    <a:pt x="15141" y="29735"/>
                  </a:lnTo>
                  <a:lnTo>
                    <a:pt x="15246" y="28769"/>
                  </a:lnTo>
                  <a:lnTo>
                    <a:pt x="15298" y="27777"/>
                  </a:lnTo>
                  <a:lnTo>
                    <a:pt x="15350" y="26733"/>
                  </a:lnTo>
                  <a:lnTo>
                    <a:pt x="15350" y="25689"/>
                  </a:lnTo>
                  <a:lnTo>
                    <a:pt x="15350" y="24671"/>
                  </a:lnTo>
                  <a:lnTo>
                    <a:pt x="15298" y="22895"/>
                  </a:lnTo>
                  <a:lnTo>
                    <a:pt x="15220" y="21642"/>
                  </a:lnTo>
                  <a:lnTo>
                    <a:pt x="15194" y="21172"/>
                  </a:lnTo>
                  <a:lnTo>
                    <a:pt x="15324" y="20337"/>
                  </a:lnTo>
                  <a:lnTo>
                    <a:pt x="17125" y="8720"/>
                  </a:lnTo>
                  <a:lnTo>
                    <a:pt x="3107" y="993"/>
                  </a:lnTo>
                  <a:lnTo>
                    <a:pt x="1097"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9"/>
            <p:cNvSpPr/>
            <p:nvPr/>
          </p:nvSpPr>
          <p:spPr>
            <a:xfrm>
              <a:off x="1001350" y="1094375"/>
              <a:ext cx="415750" cy="509100"/>
            </a:xfrm>
            <a:custGeom>
              <a:avLst/>
              <a:gdLst/>
              <a:ahLst/>
              <a:cxnLst/>
              <a:rect l="l" t="t" r="r" b="b"/>
              <a:pathLst>
                <a:path w="16630" h="20364" extrusionOk="0">
                  <a:moveTo>
                    <a:pt x="601" y="1"/>
                  </a:moveTo>
                  <a:lnTo>
                    <a:pt x="418" y="2115"/>
                  </a:lnTo>
                  <a:lnTo>
                    <a:pt x="235" y="4412"/>
                  </a:lnTo>
                  <a:lnTo>
                    <a:pt x="0" y="7206"/>
                  </a:lnTo>
                  <a:lnTo>
                    <a:pt x="287" y="7806"/>
                  </a:lnTo>
                  <a:lnTo>
                    <a:pt x="548" y="8381"/>
                  </a:lnTo>
                  <a:lnTo>
                    <a:pt x="862" y="8955"/>
                  </a:lnTo>
                  <a:lnTo>
                    <a:pt x="1175" y="9529"/>
                  </a:lnTo>
                  <a:lnTo>
                    <a:pt x="1488" y="10077"/>
                  </a:lnTo>
                  <a:lnTo>
                    <a:pt x="1828" y="10626"/>
                  </a:lnTo>
                  <a:lnTo>
                    <a:pt x="2193" y="11148"/>
                  </a:lnTo>
                  <a:lnTo>
                    <a:pt x="2559" y="11670"/>
                  </a:lnTo>
                  <a:lnTo>
                    <a:pt x="2950" y="12192"/>
                  </a:lnTo>
                  <a:lnTo>
                    <a:pt x="3342" y="12688"/>
                  </a:lnTo>
                  <a:lnTo>
                    <a:pt x="3759" y="13158"/>
                  </a:lnTo>
                  <a:lnTo>
                    <a:pt x="4177" y="13654"/>
                  </a:lnTo>
                  <a:lnTo>
                    <a:pt x="4595" y="14098"/>
                  </a:lnTo>
                  <a:lnTo>
                    <a:pt x="5039" y="14568"/>
                  </a:lnTo>
                  <a:lnTo>
                    <a:pt x="5508" y="14985"/>
                  </a:lnTo>
                  <a:lnTo>
                    <a:pt x="5978" y="15429"/>
                  </a:lnTo>
                  <a:lnTo>
                    <a:pt x="6448" y="15847"/>
                  </a:lnTo>
                  <a:lnTo>
                    <a:pt x="6944" y="16238"/>
                  </a:lnTo>
                  <a:lnTo>
                    <a:pt x="7440" y="16630"/>
                  </a:lnTo>
                  <a:lnTo>
                    <a:pt x="7962" y="16995"/>
                  </a:lnTo>
                  <a:lnTo>
                    <a:pt x="8484" y="17361"/>
                  </a:lnTo>
                  <a:lnTo>
                    <a:pt x="9007" y="17700"/>
                  </a:lnTo>
                  <a:lnTo>
                    <a:pt x="9555" y="18040"/>
                  </a:lnTo>
                  <a:lnTo>
                    <a:pt x="10103" y="18353"/>
                  </a:lnTo>
                  <a:lnTo>
                    <a:pt x="10677" y="18666"/>
                  </a:lnTo>
                  <a:lnTo>
                    <a:pt x="11252" y="18953"/>
                  </a:lnTo>
                  <a:lnTo>
                    <a:pt x="11826" y="19240"/>
                  </a:lnTo>
                  <a:lnTo>
                    <a:pt x="12400" y="19502"/>
                  </a:lnTo>
                  <a:lnTo>
                    <a:pt x="13001" y="19736"/>
                  </a:lnTo>
                  <a:lnTo>
                    <a:pt x="13601" y="19971"/>
                  </a:lnTo>
                  <a:lnTo>
                    <a:pt x="14228" y="20180"/>
                  </a:lnTo>
                  <a:lnTo>
                    <a:pt x="14828" y="20363"/>
                  </a:lnTo>
                  <a:lnTo>
                    <a:pt x="16629" y="8746"/>
                  </a:lnTo>
                  <a:lnTo>
                    <a:pt x="2611" y="1019"/>
                  </a:lnTo>
                  <a:lnTo>
                    <a:pt x="60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9"/>
            <p:cNvSpPr/>
            <p:nvPr/>
          </p:nvSpPr>
          <p:spPr>
            <a:xfrm>
              <a:off x="835575" y="265525"/>
              <a:ext cx="954825" cy="1205450"/>
            </a:xfrm>
            <a:custGeom>
              <a:avLst/>
              <a:gdLst/>
              <a:ahLst/>
              <a:cxnLst/>
              <a:rect l="l" t="t" r="r" b="b"/>
              <a:pathLst>
                <a:path w="38193" h="48218" extrusionOk="0">
                  <a:moveTo>
                    <a:pt x="17308" y="0"/>
                  </a:moveTo>
                  <a:lnTo>
                    <a:pt x="16421" y="53"/>
                  </a:lnTo>
                  <a:lnTo>
                    <a:pt x="15559" y="157"/>
                  </a:lnTo>
                  <a:lnTo>
                    <a:pt x="14672" y="288"/>
                  </a:lnTo>
                  <a:lnTo>
                    <a:pt x="13836" y="444"/>
                  </a:lnTo>
                  <a:lnTo>
                    <a:pt x="12975" y="653"/>
                  </a:lnTo>
                  <a:lnTo>
                    <a:pt x="12139" y="888"/>
                  </a:lnTo>
                  <a:lnTo>
                    <a:pt x="11304" y="1149"/>
                  </a:lnTo>
                  <a:lnTo>
                    <a:pt x="10495" y="1462"/>
                  </a:lnTo>
                  <a:lnTo>
                    <a:pt x="9686" y="1802"/>
                  </a:lnTo>
                  <a:lnTo>
                    <a:pt x="8902" y="2193"/>
                  </a:lnTo>
                  <a:lnTo>
                    <a:pt x="8119" y="2637"/>
                  </a:lnTo>
                  <a:lnTo>
                    <a:pt x="7362" y="3107"/>
                  </a:lnTo>
                  <a:lnTo>
                    <a:pt x="6631" y="3629"/>
                  </a:lnTo>
                  <a:lnTo>
                    <a:pt x="5926" y="4203"/>
                  </a:lnTo>
                  <a:lnTo>
                    <a:pt x="5248" y="4804"/>
                  </a:lnTo>
                  <a:lnTo>
                    <a:pt x="4595" y="5457"/>
                  </a:lnTo>
                  <a:lnTo>
                    <a:pt x="3995" y="6161"/>
                  </a:lnTo>
                  <a:lnTo>
                    <a:pt x="3394" y="6918"/>
                  </a:lnTo>
                  <a:lnTo>
                    <a:pt x="2872" y="7728"/>
                  </a:lnTo>
                  <a:lnTo>
                    <a:pt x="2350" y="8589"/>
                  </a:lnTo>
                  <a:lnTo>
                    <a:pt x="2115" y="9033"/>
                  </a:lnTo>
                  <a:lnTo>
                    <a:pt x="1906" y="9503"/>
                  </a:lnTo>
                  <a:lnTo>
                    <a:pt x="1671" y="9973"/>
                  </a:lnTo>
                  <a:lnTo>
                    <a:pt x="1488" y="10469"/>
                  </a:lnTo>
                  <a:lnTo>
                    <a:pt x="1280" y="10965"/>
                  </a:lnTo>
                  <a:lnTo>
                    <a:pt x="1097" y="11487"/>
                  </a:lnTo>
                  <a:lnTo>
                    <a:pt x="940" y="12009"/>
                  </a:lnTo>
                  <a:lnTo>
                    <a:pt x="784" y="12557"/>
                  </a:lnTo>
                  <a:lnTo>
                    <a:pt x="653" y="13105"/>
                  </a:lnTo>
                  <a:lnTo>
                    <a:pt x="522" y="13680"/>
                  </a:lnTo>
                  <a:lnTo>
                    <a:pt x="392" y="14280"/>
                  </a:lnTo>
                  <a:lnTo>
                    <a:pt x="314" y="14881"/>
                  </a:lnTo>
                  <a:lnTo>
                    <a:pt x="209" y="15507"/>
                  </a:lnTo>
                  <a:lnTo>
                    <a:pt x="157" y="16134"/>
                  </a:lnTo>
                  <a:lnTo>
                    <a:pt x="79" y="16786"/>
                  </a:lnTo>
                  <a:lnTo>
                    <a:pt x="53" y="17439"/>
                  </a:lnTo>
                  <a:lnTo>
                    <a:pt x="26" y="18118"/>
                  </a:lnTo>
                  <a:lnTo>
                    <a:pt x="0" y="18823"/>
                  </a:lnTo>
                  <a:lnTo>
                    <a:pt x="0" y="19527"/>
                  </a:lnTo>
                  <a:lnTo>
                    <a:pt x="26" y="20258"/>
                  </a:lnTo>
                  <a:lnTo>
                    <a:pt x="79" y="20989"/>
                  </a:lnTo>
                  <a:lnTo>
                    <a:pt x="131" y="21746"/>
                  </a:lnTo>
                  <a:lnTo>
                    <a:pt x="183" y="22530"/>
                  </a:lnTo>
                  <a:lnTo>
                    <a:pt x="288" y="23313"/>
                  </a:lnTo>
                  <a:lnTo>
                    <a:pt x="522" y="24931"/>
                  </a:lnTo>
                  <a:lnTo>
                    <a:pt x="810" y="26628"/>
                  </a:lnTo>
                  <a:lnTo>
                    <a:pt x="1201" y="28403"/>
                  </a:lnTo>
                  <a:lnTo>
                    <a:pt x="1671" y="30231"/>
                  </a:lnTo>
                  <a:lnTo>
                    <a:pt x="1906" y="31144"/>
                  </a:lnTo>
                  <a:lnTo>
                    <a:pt x="2193" y="32032"/>
                  </a:lnTo>
                  <a:lnTo>
                    <a:pt x="2454" y="32894"/>
                  </a:lnTo>
                  <a:lnTo>
                    <a:pt x="2741" y="33729"/>
                  </a:lnTo>
                  <a:lnTo>
                    <a:pt x="3055" y="34512"/>
                  </a:lnTo>
                  <a:lnTo>
                    <a:pt x="3368" y="35295"/>
                  </a:lnTo>
                  <a:lnTo>
                    <a:pt x="3681" y="36026"/>
                  </a:lnTo>
                  <a:lnTo>
                    <a:pt x="4021" y="36731"/>
                  </a:lnTo>
                  <a:lnTo>
                    <a:pt x="4360" y="37436"/>
                  </a:lnTo>
                  <a:lnTo>
                    <a:pt x="4699" y="38089"/>
                  </a:lnTo>
                  <a:lnTo>
                    <a:pt x="5039" y="38715"/>
                  </a:lnTo>
                  <a:lnTo>
                    <a:pt x="5404" y="39316"/>
                  </a:lnTo>
                  <a:lnTo>
                    <a:pt x="5796" y="39890"/>
                  </a:lnTo>
                  <a:lnTo>
                    <a:pt x="6161" y="40464"/>
                  </a:lnTo>
                  <a:lnTo>
                    <a:pt x="6553" y="40986"/>
                  </a:lnTo>
                  <a:lnTo>
                    <a:pt x="6944" y="41482"/>
                  </a:lnTo>
                  <a:lnTo>
                    <a:pt x="7336" y="41978"/>
                  </a:lnTo>
                  <a:lnTo>
                    <a:pt x="7728" y="42422"/>
                  </a:lnTo>
                  <a:lnTo>
                    <a:pt x="8145" y="42866"/>
                  </a:lnTo>
                  <a:lnTo>
                    <a:pt x="8537" y="43284"/>
                  </a:lnTo>
                  <a:lnTo>
                    <a:pt x="8955" y="43675"/>
                  </a:lnTo>
                  <a:lnTo>
                    <a:pt x="9372" y="44067"/>
                  </a:lnTo>
                  <a:lnTo>
                    <a:pt x="9790" y="44406"/>
                  </a:lnTo>
                  <a:lnTo>
                    <a:pt x="10208" y="44746"/>
                  </a:lnTo>
                  <a:lnTo>
                    <a:pt x="10651" y="45059"/>
                  </a:lnTo>
                  <a:lnTo>
                    <a:pt x="11069" y="45372"/>
                  </a:lnTo>
                  <a:lnTo>
                    <a:pt x="11487" y="45633"/>
                  </a:lnTo>
                  <a:lnTo>
                    <a:pt x="11931" y="45894"/>
                  </a:lnTo>
                  <a:lnTo>
                    <a:pt x="12792" y="46364"/>
                  </a:lnTo>
                  <a:lnTo>
                    <a:pt x="13654" y="46782"/>
                  </a:lnTo>
                  <a:lnTo>
                    <a:pt x="14489" y="47121"/>
                  </a:lnTo>
                  <a:lnTo>
                    <a:pt x="15350" y="47408"/>
                  </a:lnTo>
                  <a:lnTo>
                    <a:pt x="16186" y="47643"/>
                  </a:lnTo>
                  <a:lnTo>
                    <a:pt x="17021" y="47852"/>
                  </a:lnTo>
                  <a:lnTo>
                    <a:pt x="17830" y="47983"/>
                  </a:lnTo>
                  <a:lnTo>
                    <a:pt x="18614" y="48087"/>
                  </a:lnTo>
                  <a:lnTo>
                    <a:pt x="19371" y="48165"/>
                  </a:lnTo>
                  <a:lnTo>
                    <a:pt x="20102" y="48218"/>
                  </a:lnTo>
                  <a:lnTo>
                    <a:pt x="21485" y="48218"/>
                  </a:lnTo>
                  <a:lnTo>
                    <a:pt x="22112" y="48191"/>
                  </a:lnTo>
                  <a:lnTo>
                    <a:pt x="22712" y="48139"/>
                  </a:lnTo>
                  <a:lnTo>
                    <a:pt x="23783" y="48009"/>
                  </a:lnTo>
                  <a:lnTo>
                    <a:pt x="24618" y="47904"/>
                  </a:lnTo>
                  <a:lnTo>
                    <a:pt x="25062" y="47826"/>
                  </a:lnTo>
                  <a:lnTo>
                    <a:pt x="25532" y="47722"/>
                  </a:lnTo>
                  <a:lnTo>
                    <a:pt x="26054" y="47591"/>
                  </a:lnTo>
                  <a:lnTo>
                    <a:pt x="26576" y="47434"/>
                  </a:lnTo>
                  <a:lnTo>
                    <a:pt x="27150" y="47278"/>
                  </a:lnTo>
                  <a:lnTo>
                    <a:pt x="27751" y="47043"/>
                  </a:lnTo>
                  <a:lnTo>
                    <a:pt x="28351" y="46808"/>
                  </a:lnTo>
                  <a:lnTo>
                    <a:pt x="28978" y="46521"/>
                  </a:lnTo>
                  <a:lnTo>
                    <a:pt x="29604" y="46207"/>
                  </a:lnTo>
                  <a:lnTo>
                    <a:pt x="30257" y="45842"/>
                  </a:lnTo>
                  <a:lnTo>
                    <a:pt x="30883" y="45424"/>
                  </a:lnTo>
                  <a:lnTo>
                    <a:pt x="31536" y="44954"/>
                  </a:lnTo>
                  <a:lnTo>
                    <a:pt x="32162" y="44458"/>
                  </a:lnTo>
                  <a:lnTo>
                    <a:pt x="32789" y="43910"/>
                  </a:lnTo>
                  <a:lnTo>
                    <a:pt x="33415" y="43310"/>
                  </a:lnTo>
                  <a:lnTo>
                    <a:pt x="33990" y="42631"/>
                  </a:lnTo>
                  <a:lnTo>
                    <a:pt x="34564" y="41926"/>
                  </a:lnTo>
                  <a:lnTo>
                    <a:pt x="35112" y="41143"/>
                  </a:lnTo>
                  <a:lnTo>
                    <a:pt x="35634" y="40281"/>
                  </a:lnTo>
                  <a:lnTo>
                    <a:pt x="35869" y="39838"/>
                  </a:lnTo>
                  <a:lnTo>
                    <a:pt x="36104" y="39394"/>
                  </a:lnTo>
                  <a:lnTo>
                    <a:pt x="36339" y="38898"/>
                  </a:lnTo>
                  <a:lnTo>
                    <a:pt x="36548" y="38402"/>
                  </a:lnTo>
                  <a:lnTo>
                    <a:pt x="36757" y="37906"/>
                  </a:lnTo>
                  <a:lnTo>
                    <a:pt x="36940" y="37358"/>
                  </a:lnTo>
                  <a:lnTo>
                    <a:pt x="37122" y="36809"/>
                  </a:lnTo>
                  <a:lnTo>
                    <a:pt x="37279" y="36261"/>
                  </a:lnTo>
                  <a:lnTo>
                    <a:pt x="37436" y="35661"/>
                  </a:lnTo>
                  <a:lnTo>
                    <a:pt x="37592" y="35060"/>
                  </a:lnTo>
                  <a:lnTo>
                    <a:pt x="37723" y="34434"/>
                  </a:lnTo>
                  <a:lnTo>
                    <a:pt x="37827" y="33781"/>
                  </a:lnTo>
                  <a:lnTo>
                    <a:pt x="37932" y="33129"/>
                  </a:lnTo>
                  <a:lnTo>
                    <a:pt x="38010" y="32450"/>
                  </a:lnTo>
                  <a:lnTo>
                    <a:pt x="38088" y="31745"/>
                  </a:lnTo>
                  <a:lnTo>
                    <a:pt x="38141" y="31014"/>
                  </a:lnTo>
                  <a:lnTo>
                    <a:pt x="38167" y="30283"/>
                  </a:lnTo>
                  <a:lnTo>
                    <a:pt x="38193" y="29500"/>
                  </a:lnTo>
                  <a:lnTo>
                    <a:pt x="38167" y="28717"/>
                  </a:lnTo>
                  <a:lnTo>
                    <a:pt x="38167" y="27907"/>
                  </a:lnTo>
                  <a:lnTo>
                    <a:pt x="38114" y="27098"/>
                  </a:lnTo>
                  <a:lnTo>
                    <a:pt x="38062" y="26237"/>
                  </a:lnTo>
                  <a:lnTo>
                    <a:pt x="37984" y="25349"/>
                  </a:lnTo>
                  <a:lnTo>
                    <a:pt x="37880" y="24461"/>
                  </a:lnTo>
                  <a:lnTo>
                    <a:pt x="37775" y="23548"/>
                  </a:lnTo>
                  <a:lnTo>
                    <a:pt x="37618" y="22608"/>
                  </a:lnTo>
                  <a:lnTo>
                    <a:pt x="37462" y="21642"/>
                  </a:lnTo>
                  <a:lnTo>
                    <a:pt x="37305" y="20728"/>
                  </a:lnTo>
                  <a:lnTo>
                    <a:pt x="37122" y="19841"/>
                  </a:lnTo>
                  <a:lnTo>
                    <a:pt x="36914" y="18979"/>
                  </a:lnTo>
                  <a:lnTo>
                    <a:pt x="36705" y="18118"/>
                  </a:lnTo>
                  <a:lnTo>
                    <a:pt x="36496" y="17308"/>
                  </a:lnTo>
                  <a:lnTo>
                    <a:pt x="36287" y="16499"/>
                  </a:lnTo>
                  <a:lnTo>
                    <a:pt x="36052" y="15716"/>
                  </a:lnTo>
                  <a:lnTo>
                    <a:pt x="35791" y="14959"/>
                  </a:lnTo>
                  <a:lnTo>
                    <a:pt x="35530" y="14228"/>
                  </a:lnTo>
                  <a:lnTo>
                    <a:pt x="35269" y="13523"/>
                  </a:lnTo>
                  <a:lnTo>
                    <a:pt x="35008" y="12818"/>
                  </a:lnTo>
                  <a:lnTo>
                    <a:pt x="34721" y="12166"/>
                  </a:lnTo>
                  <a:lnTo>
                    <a:pt x="34434" y="11513"/>
                  </a:lnTo>
                  <a:lnTo>
                    <a:pt x="34120" y="10886"/>
                  </a:lnTo>
                  <a:lnTo>
                    <a:pt x="33807" y="10260"/>
                  </a:lnTo>
                  <a:lnTo>
                    <a:pt x="33494" y="9686"/>
                  </a:lnTo>
                  <a:lnTo>
                    <a:pt x="33154" y="9111"/>
                  </a:lnTo>
                  <a:lnTo>
                    <a:pt x="32841" y="8563"/>
                  </a:lnTo>
                  <a:lnTo>
                    <a:pt x="32502" y="8041"/>
                  </a:lnTo>
                  <a:lnTo>
                    <a:pt x="32136" y="7545"/>
                  </a:lnTo>
                  <a:lnTo>
                    <a:pt x="31797" y="7049"/>
                  </a:lnTo>
                  <a:lnTo>
                    <a:pt x="31431" y="6579"/>
                  </a:lnTo>
                  <a:lnTo>
                    <a:pt x="31066" y="6135"/>
                  </a:lnTo>
                  <a:lnTo>
                    <a:pt x="30674" y="5691"/>
                  </a:lnTo>
                  <a:lnTo>
                    <a:pt x="30309" y="5274"/>
                  </a:lnTo>
                  <a:lnTo>
                    <a:pt x="29917" y="4882"/>
                  </a:lnTo>
                  <a:lnTo>
                    <a:pt x="29526" y="4517"/>
                  </a:lnTo>
                  <a:lnTo>
                    <a:pt x="29134" y="4151"/>
                  </a:lnTo>
                  <a:lnTo>
                    <a:pt x="28716" y="3812"/>
                  </a:lnTo>
                  <a:lnTo>
                    <a:pt x="28325" y="3472"/>
                  </a:lnTo>
                  <a:lnTo>
                    <a:pt x="27907" y="3159"/>
                  </a:lnTo>
                  <a:lnTo>
                    <a:pt x="27072" y="2585"/>
                  </a:lnTo>
                  <a:lnTo>
                    <a:pt x="26210" y="2089"/>
                  </a:lnTo>
                  <a:lnTo>
                    <a:pt x="25349" y="1619"/>
                  </a:lnTo>
                  <a:lnTo>
                    <a:pt x="24487" y="1227"/>
                  </a:lnTo>
                  <a:lnTo>
                    <a:pt x="23600" y="914"/>
                  </a:lnTo>
                  <a:lnTo>
                    <a:pt x="22712" y="627"/>
                  </a:lnTo>
                  <a:lnTo>
                    <a:pt x="21799" y="392"/>
                  </a:lnTo>
                  <a:lnTo>
                    <a:pt x="20911" y="235"/>
                  </a:lnTo>
                  <a:lnTo>
                    <a:pt x="19997" y="105"/>
                  </a:lnTo>
                  <a:lnTo>
                    <a:pt x="19110" y="27"/>
                  </a:lnTo>
                  <a:lnTo>
                    <a:pt x="18196" y="0"/>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9"/>
            <p:cNvSpPr/>
            <p:nvPr/>
          </p:nvSpPr>
          <p:spPr>
            <a:xfrm>
              <a:off x="754650" y="238125"/>
              <a:ext cx="1007050" cy="819075"/>
            </a:xfrm>
            <a:custGeom>
              <a:avLst/>
              <a:gdLst/>
              <a:ahLst/>
              <a:cxnLst/>
              <a:rect l="l" t="t" r="r" b="b"/>
              <a:pathLst>
                <a:path w="40282" h="32763" extrusionOk="0">
                  <a:moveTo>
                    <a:pt x="20806" y="0"/>
                  </a:moveTo>
                  <a:lnTo>
                    <a:pt x="19893" y="26"/>
                  </a:lnTo>
                  <a:lnTo>
                    <a:pt x="18979" y="78"/>
                  </a:lnTo>
                  <a:lnTo>
                    <a:pt x="18065" y="183"/>
                  </a:lnTo>
                  <a:lnTo>
                    <a:pt x="17152" y="339"/>
                  </a:lnTo>
                  <a:lnTo>
                    <a:pt x="16238" y="522"/>
                  </a:lnTo>
                  <a:lnTo>
                    <a:pt x="15350" y="757"/>
                  </a:lnTo>
                  <a:lnTo>
                    <a:pt x="14463" y="1070"/>
                  </a:lnTo>
                  <a:lnTo>
                    <a:pt x="13601" y="1410"/>
                  </a:lnTo>
                  <a:lnTo>
                    <a:pt x="12740" y="1801"/>
                  </a:lnTo>
                  <a:lnTo>
                    <a:pt x="11878" y="2245"/>
                  </a:lnTo>
                  <a:lnTo>
                    <a:pt x="11069" y="2741"/>
                  </a:lnTo>
                  <a:lnTo>
                    <a:pt x="10260" y="3289"/>
                  </a:lnTo>
                  <a:lnTo>
                    <a:pt x="9503" y="3916"/>
                  </a:lnTo>
                  <a:lnTo>
                    <a:pt x="8746" y="4568"/>
                  </a:lnTo>
                  <a:lnTo>
                    <a:pt x="8015" y="5299"/>
                  </a:lnTo>
                  <a:lnTo>
                    <a:pt x="7675" y="5665"/>
                  </a:lnTo>
                  <a:lnTo>
                    <a:pt x="7336" y="6057"/>
                  </a:lnTo>
                  <a:lnTo>
                    <a:pt x="6997" y="6474"/>
                  </a:lnTo>
                  <a:lnTo>
                    <a:pt x="6683" y="6892"/>
                  </a:lnTo>
                  <a:lnTo>
                    <a:pt x="6370" y="7336"/>
                  </a:lnTo>
                  <a:lnTo>
                    <a:pt x="6057" y="7806"/>
                  </a:lnTo>
                  <a:lnTo>
                    <a:pt x="5822" y="7988"/>
                  </a:lnTo>
                  <a:lnTo>
                    <a:pt x="5169" y="8589"/>
                  </a:lnTo>
                  <a:lnTo>
                    <a:pt x="4751" y="9006"/>
                  </a:lnTo>
                  <a:lnTo>
                    <a:pt x="4255" y="9502"/>
                  </a:lnTo>
                  <a:lnTo>
                    <a:pt x="3733" y="10103"/>
                  </a:lnTo>
                  <a:lnTo>
                    <a:pt x="3211" y="10756"/>
                  </a:lnTo>
                  <a:lnTo>
                    <a:pt x="2663" y="11513"/>
                  </a:lnTo>
                  <a:lnTo>
                    <a:pt x="2115" y="12322"/>
                  </a:lnTo>
                  <a:lnTo>
                    <a:pt x="1880" y="12740"/>
                  </a:lnTo>
                  <a:lnTo>
                    <a:pt x="1619" y="13209"/>
                  </a:lnTo>
                  <a:lnTo>
                    <a:pt x="1384" y="13653"/>
                  </a:lnTo>
                  <a:lnTo>
                    <a:pt x="1149" y="14149"/>
                  </a:lnTo>
                  <a:lnTo>
                    <a:pt x="940" y="14645"/>
                  </a:lnTo>
                  <a:lnTo>
                    <a:pt x="757" y="15141"/>
                  </a:lnTo>
                  <a:lnTo>
                    <a:pt x="575" y="15663"/>
                  </a:lnTo>
                  <a:lnTo>
                    <a:pt x="418" y="16185"/>
                  </a:lnTo>
                  <a:lnTo>
                    <a:pt x="287" y="16734"/>
                  </a:lnTo>
                  <a:lnTo>
                    <a:pt x="183" y="17308"/>
                  </a:lnTo>
                  <a:lnTo>
                    <a:pt x="105" y="17882"/>
                  </a:lnTo>
                  <a:lnTo>
                    <a:pt x="52" y="18457"/>
                  </a:lnTo>
                  <a:lnTo>
                    <a:pt x="26" y="19057"/>
                  </a:lnTo>
                  <a:lnTo>
                    <a:pt x="0" y="19684"/>
                  </a:lnTo>
                  <a:lnTo>
                    <a:pt x="26" y="20284"/>
                  </a:lnTo>
                  <a:lnTo>
                    <a:pt x="79" y="20911"/>
                  </a:lnTo>
                  <a:lnTo>
                    <a:pt x="157" y="21537"/>
                  </a:lnTo>
                  <a:lnTo>
                    <a:pt x="235" y="22164"/>
                  </a:lnTo>
                  <a:lnTo>
                    <a:pt x="340" y="22790"/>
                  </a:lnTo>
                  <a:lnTo>
                    <a:pt x="470" y="23417"/>
                  </a:lnTo>
                  <a:lnTo>
                    <a:pt x="627" y="24043"/>
                  </a:lnTo>
                  <a:lnTo>
                    <a:pt x="783" y="24644"/>
                  </a:lnTo>
                  <a:lnTo>
                    <a:pt x="966" y="25244"/>
                  </a:lnTo>
                  <a:lnTo>
                    <a:pt x="1149" y="25845"/>
                  </a:lnTo>
                  <a:lnTo>
                    <a:pt x="1358" y="26445"/>
                  </a:lnTo>
                  <a:lnTo>
                    <a:pt x="1567" y="27019"/>
                  </a:lnTo>
                  <a:lnTo>
                    <a:pt x="1802" y="27568"/>
                  </a:lnTo>
                  <a:lnTo>
                    <a:pt x="2036" y="28116"/>
                  </a:lnTo>
                  <a:lnTo>
                    <a:pt x="2298" y="28638"/>
                  </a:lnTo>
                  <a:lnTo>
                    <a:pt x="2559" y="29134"/>
                  </a:lnTo>
                  <a:lnTo>
                    <a:pt x="2820" y="29604"/>
                  </a:lnTo>
                  <a:lnTo>
                    <a:pt x="3107" y="30048"/>
                  </a:lnTo>
                  <a:lnTo>
                    <a:pt x="3394" y="30491"/>
                  </a:lnTo>
                  <a:lnTo>
                    <a:pt x="3681" y="30883"/>
                  </a:lnTo>
                  <a:lnTo>
                    <a:pt x="3968" y="31248"/>
                  </a:lnTo>
                  <a:lnTo>
                    <a:pt x="4255" y="31562"/>
                  </a:lnTo>
                  <a:lnTo>
                    <a:pt x="4543" y="31849"/>
                  </a:lnTo>
                  <a:lnTo>
                    <a:pt x="4830" y="32110"/>
                  </a:lnTo>
                  <a:lnTo>
                    <a:pt x="5143" y="32345"/>
                  </a:lnTo>
                  <a:lnTo>
                    <a:pt x="5430" y="32502"/>
                  </a:lnTo>
                  <a:lnTo>
                    <a:pt x="5717" y="32632"/>
                  </a:lnTo>
                  <a:lnTo>
                    <a:pt x="6005" y="32736"/>
                  </a:lnTo>
                  <a:lnTo>
                    <a:pt x="6292" y="32763"/>
                  </a:lnTo>
                  <a:lnTo>
                    <a:pt x="6553" y="32763"/>
                  </a:lnTo>
                  <a:lnTo>
                    <a:pt x="6788" y="32736"/>
                  </a:lnTo>
                  <a:lnTo>
                    <a:pt x="7023" y="32658"/>
                  </a:lnTo>
                  <a:lnTo>
                    <a:pt x="7258" y="32580"/>
                  </a:lnTo>
                  <a:lnTo>
                    <a:pt x="7466" y="32475"/>
                  </a:lnTo>
                  <a:lnTo>
                    <a:pt x="7675" y="32371"/>
                  </a:lnTo>
                  <a:lnTo>
                    <a:pt x="7858" y="32214"/>
                  </a:lnTo>
                  <a:lnTo>
                    <a:pt x="8067" y="32058"/>
                  </a:lnTo>
                  <a:lnTo>
                    <a:pt x="8250" y="31875"/>
                  </a:lnTo>
                  <a:lnTo>
                    <a:pt x="8615" y="31483"/>
                  </a:lnTo>
                  <a:lnTo>
                    <a:pt x="8954" y="31014"/>
                  </a:lnTo>
                  <a:lnTo>
                    <a:pt x="9242" y="30491"/>
                  </a:lnTo>
                  <a:lnTo>
                    <a:pt x="9529" y="29917"/>
                  </a:lnTo>
                  <a:lnTo>
                    <a:pt x="9816" y="29291"/>
                  </a:lnTo>
                  <a:lnTo>
                    <a:pt x="10051" y="28612"/>
                  </a:lnTo>
                  <a:lnTo>
                    <a:pt x="10260" y="27907"/>
                  </a:lnTo>
                  <a:lnTo>
                    <a:pt x="10469" y="27176"/>
                  </a:lnTo>
                  <a:lnTo>
                    <a:pt x="10651" y="26419"/>
                  </a:lnTo>
                  <a:lnTo>
                    <a:pt x="10834" y="25662"/>
                  </a:lnTo>
                  <a:lnTo>
                    <a:pt x="10991" y="24853"/>
                  </a:lnTo>
                  <a:lnTo>
                    <a:pt x="11121" y="24069"/>
                  </a:lnTo>
                  <a:lnTo>
                    <a:pt x="11356" y="22451"/>
                  </a:lnTo>
                  <a:lnTo>
                    <a:pt x="11513" y="20885"/>
                  </a:lnTo>
                  <a:lnTo>
                    <a:pt x="11643" y="19370"/>
                  </a:lnTo>
                  <a:lnTo>
                    <a:pt x="11748" y="17961"/>
                  </a:lnTo>
                  <a:lnTo>
                    <a:pt x="11800" y="16734"/>
                  </a:lnTo>
                  <a:lnTo>
                    <a:pt x="11826" y="15689"/>
                  </a:lnTo>
                  <a:lnTo>
                    <a:pt x="11852" y="14358"/>
                  </a:lnTo>
                  <a:lnTo>
                    <a:pt x="11957" y="16081"/>
                  </a:lnTo>
                  <a:lnTo>
                    <a:pt x="12035" y="17360"/>
                  </a:lnTo>
                  <a:lnTo>
                    <a:pt x="12139" y="18692"/>
                  </a:lnTo>
                  <a:lnTo>
                    <a:pt x="12270" y="20023"/>
                  </a:lnTo>
                  <a:lnTo>
                    <a:pt x="12427" y="21146"/>
                  </a:lnTo>
                  <a:lnTo>
                    <a:pt x="12505" y="21589"/>
                  </a:lnTo>
                  <a:lnTo>
                    <a:pt x="12609" y="21929"/>
                  </a:lnTo>
                  <a:lnTo>
                    <a:pt x="12688" y="22190"/>
                  </a:lnTo>
                  <a:lnTo>
                    <a:pt x="12740" y="22268"/>
                  </a:lnTo>
                  <a:lnTo>
                    <a:pt x="12792" y="22294"/>
                  </a:lnTo>
                  <a:lnTo>
                    <a:pt x="13184" y="22242"/>
                  </a:lnTo>
                  <a:lnTo>
                    <a:pt x="13601" y="22138"/>
                  </a:lnTo>
                  <a:lnTo>
                    <a:pt x="13993" y="22007"/>
                  </a:lnTo>
                  <a:lnTo>
                    <a:pt x="14358" y="21850"/>
                  </a:lnTo>
                  <a:lnTo>
                    <a:pt x="14332" y="21276"/>
                  </a:lnTo>
                  <a:lnTo>
                    <a:pt x="14332" y="20676"/>
                  </a:lnTo>
                  <a:lnTo>
                    <a:pt x="14332" y="20101"/>
                  </a:lnTo>
                  <a:lnTo>
                    <a:pt x="14358" y="19527"/>
                  </a:lnTo>
                  <a:lnTo>
                    <a:pt x="14384" y="19449"/>
                  </a:lnTo>
                  <a:lnTo>
                    <a:pt x="14411" y="19501"/>
                  </a:lnTo>
                  <a:lnTo>
                    <a:pt x="14515" y="19945"/>
                  </a:lnTo>
                  <a:lnTo>
                    <a:pt x="14880" y="21668"/>
                  </a:lnTo>
                  <a:lnTo>
                    <a:pt x="15794" y="21328"/>
                  </a:lnTo>
                  <a:lnTo>
                    <a:pt x="15742" y="20702"/>
                  </a:lnTo>
                  <a:lnTo>
                    <a:pt x="15690" y="20101"/>
                  </a:lnTo>
                  <a:lnTo>
                    <a:pt x="15664" y="19475"/>
                  </a:lnTo>
                  <a:lnTo>
                    <a:pt x="15664" y="18848"/>
                  </a:lnTo>
                  <a:lnTo>
                    <a:pt x="15690" y="18222"/>
                  </a:lnTo>
                  <a:lnTo>
                    <a:pt x="15742" y="17595"/>
                  </a:lnTo>
                  <a:lnTo>
                    <a:pt x="15794" y="16969"/>
                  </a:lnTo>
                  <a:lnTo>
                    <a:pt x="15872" y="16368"/>
                  </a:lnTo>
                  <a:lnTo>
                    <a:pt x="15899" y="16290"/>
                  </a:lnTo>
                  <a:lnTo>
                    <a:pt x="15925" y="16264"/>
                  </a:lnTo>
                  <a:lnTo>
                    <a:pt x="15925" y="16290"/>
                  </a:lnTo>
                  <a:lnTo>
                    <a:pt x="15977" y="16342"/>
                  </a:lnTo>
                  <a:lnTo>
                    <a:pt x="16003" y="16473"/>
                  </a:lnTo>
                  <a:lnTo>
                    <a:pt x="16134" y="16890"/>
                  </a:lnTo>
                  <a:lnTo>
                    <a:pt x="16264" y="17491"/>
                  </a:lnTo>
                  <a:lnTo>
                    <a:pt x="16630" y="19057"/>
                  </a:lnTo>
                  <a:lnTo>
                    <a:pt x="16891" y="19945"/>
                  </a:lnTo>
                  <a:lnTo>
                    <a:pt x="17152" y="20832"/>
                  </a:lnTo>
                  <a:lnTo>
                    <a:pt x="18770" y="20232"/>
                  </a:lnTo>
                  <a:lnTo>
                    <a:pt x="20389" y="19710"/>
                  </a:lnTo>
                  <a:lnTo>
                    <a:pt x="22007" y="19188"/>
                  </a:lnTo>
                  <a:lnTo>
                    <a:pt x="23652" y="18744"/>
                  </a:lnTo>
                  <a:lnTo>
                    <a:pt x="25323" y="18326"/>
                  </a:lnTo>
                  <a:lnTo>
                    <a:pt x="26993" y="17961"/>
                  </a:lnTo>
                  <a:lnTo>
                    <a:pt x="28664" y="17647"/>
                  </a:lnTo>
                  <a:lnTo>
                    <a:pt x="30361" y="17360"/>
                  </a:lnTo>
                  <a:lnTo>
                    <a:pt x="31275" y="17256"/>
                  </a:lnTo>
                  <a:lnTo>
                    <a:pt x="32136" y="17178"/>
                  </a:lnTo>
                  <a:lnTo>
                    <a:pt x="32945" y="17125"/>
                  </a:lnTo>
                  <a:lnTo>
                    <a:pt x="33729" y="17099"/>
                  </a:lnTo>
                  <a:lnTo>
                    <a:pt x="33650" y="16394"/>
                  </a:lnTo>
                  <a:lnTo>
                    <a:pt x="33572" y="15689"/>
                  </a:lnTo>
                  <a:lnTo>
                    <a:pt x="33415" y="14463"/>
                  </a:lnTo>
                  <a:lnTo>
                    <a:pt x="33311" y="13705"/>
                  </a:lnTo>
                  <a:lnTo>
                    <a:pt x="33311" y="13549"/>
                  </a:lnTo>
                  <a:lnTo>
                    <a:pt x="33337" y="13601"/>
                  </a:lnTo>
                  <a:lnTo>
                    <a:pt x="33676" y="14436"/>
                  </a:lnTo>
                  <a:lnTo>
                    <a:pt x="33990" y="15298"/>
                  </a:lnTo>
                  <a:lnTo>
                    <a:pt x="34225" y="16185"/>
                  </a:lnTo>
                  <a:lnTo>
                    <a:pt x="34434" y="17073"/>
                  </a:lnTo>
                  <a:lnTo>
                    <a:pt x="35895" y="17073"/>
                  </a:lnTo>
                  <a:lnTo>
                    <a:pt x="35869" y="16551"/>
                  </a:lnTo>
                  <a:lnTo>
                    <a:pt x="35817" y="16003"/>
                  </a:lnTo>
                  <a:lnTo>
                    <a:pt x="35713" y="15428"/>
                  </a:lnTo>
                  <a:lnTo>
                    <a:pt x="35608" y="14854"/>
                  </a:lnTo>
                  <a:lnTo>
                    <a:pt x="35347" y="13732"/>
                  </a:lnTo>
                  <a:lnTo>
                    <a:pt x="35060" y="12687"/>
                  </a:lnTo>
                  <a:lnTo>
                    <a:pt x="34642" y="11121"/>
                  </a:lnTo>
                  <a:lnTo>
                    <a:pt x="34590" y="10912"/>
                  </a:lnTo>
                  <a:lnTo>
                    <a:pt x="34564" y="10756"/>
                  </a:lnTo>
                  <a:lnTo>
                    <a:pt x="34564" y="10729"/>
                  </a:lnTo>
                  <a:lnTo>
                    <a:pt x="34590" y="10729"/>
                  </a:lnTo>
                  <a:lnTo>
                    <a:pt x="34642" y="10782"/>
                  </a:lnTo>
                  <a:lnTo>
                    <a:pt x="35191" y="11513"/>
                  </a:lnTo>
                  <a:lnTo>
                    <a:pt x="35660" y="12270"/>
                  </a:lnTo>
                  <a:lnTo>
                    <a:pt x="36130" y="13053"/>
                  </a:lnTo>
                  <a:lnTo>
                    <a:pt x="36548" y="13862"/>
                  </a:lnTo>
                  <a:lnTo>
                    <a:pt x="36914" y="14671"/>
                  </a:lnTo>
                  <a:lnTo>
                    <a:pt x="37253" y="15507"/>
                  </a:lnTo>
                  <a:lnTo>
                    <a:pt x="37566" y="16342"/>
                  </a:lnTo>
                  <a:lnTo>
                    <a:pt x="37827" y="17230"/>
                  </a:lnTo>
                  <a:lnTo>
                    <a:pt x="38454" y="17308"/>
                  </a:lnTo>
                  <a:lnTo>
                    <a:pt x="39002" y="17386"/>
                  </a:lnTo>
                  <a:lnTo>
                    <a:pt x="39759" y="17491"/>
                  </a:lnTo>
                  <a:lnTo>
                    <a:pt x="39994" y="17517"/>
                  </a:lnTo>
                  <a:lnTo>
                    <a:pt x="40151" y="17491"/>
                  </a:lnTo>
                  <a:lnTo>
                    <a:pt x="40203" y="17465"/>
                  </a:lnTo>
                  <a:lnTo>
                    <a:pt x="40229" y="17412"/>
                  </a:lnTo>
                  <a:lnTo>
                    <a:pt x="40255" y="17334"/>
                  </a:lnTo>
                  <a:lnTo>
                    <a:pt x="40281" y="17256"/>
                  </a:lnTo>
                  <a:lnTo>
                    <a:pt x="40255" y="17021"/>
                  </a:lnTo>
                  <a:lnTo>
                    <a:pt x="40177" y="16655"/>
                  </a:lnTo>
                  <a:lnTo>
                    <a:pt x="40072" y="16133"/>
                  </a:lnTo>
                  <a:lnTo>
                    <a:pt x="39916" y="15507"/>
                  </a:lnTo>
                  <a:lnTo>
                    <a:pt x="39707" y="14802"/>
                  </a:lnTo>
                  <a:lnTo>
                    <a:pt x="39420" y="13967"/>
                  </a:lnTo>
                  <a:lnTo>
                    <a:pt x="39080" y="13079"/>
                  </a:lnTo>
                  <a:lnTo>
                    <a:pt x="38663" y="12139"/>
                  </a:lnTo>
                  <a:lnTo>
                    <a:pt x="38167" y="11147"/>
                  </a:lnTo>
                  <a:lnTo>
                    <a:pt x="37592" y="10103"/>
                  </a:lnTo>
                  <a:lnTo>
                    <a:pt x="37279" y="9581"/>
                  </a:lnTo>
                  <a:lnTo>
                    <a:pt x="36940" y="9033"/>
                  </a:lnTo>
                  <a:lnTo>
                    <a:pt x="36574" y="8510"/>
                  </a:lnTo>
                  <a:lnTo>
                    <a:pt x="36209" y="7962"/>
                  </a:lnTo>
                  <a:lnTo>
                    <a:pt x="35791" y="7440"/>
                  </a:lnTo>
                  <a:lnTo>
                    <a:pt x="35373" y="6918"/>
                  </a:lnTo>
                  <a:lnTo>
                    <a:pt x="34903" y="6370"/>
                  </a:lnTo>
                  <a:lnTo>
                    <a:pt x="34434" y="5848"/>
                  </a:lnTo>
                  <a:lnTo>
                    <a:pt x="33938" y="5352"/>
                  </a:lnTo>
                  <a:lnTo>
                    <a:pt x="33415" y="4830"/>
                  </a:lnTo>
                  <a:lnTo>
                    <a:pt x="32841" y="4360"/>
                  </a:lnTo>
                  <a:lnTo>
                    <a:pt x="32267" y="3864"/>
                  </a:lnTo>
                  <a:lnTo>
                    <a:pt x="31588" y="3368"/>
                  </a:lnTo>
                  <a:lnTo>
                    <a:pt x="30909" y="2898"/>
                  </a:lnTo>
                  <a:lnTo>
                    <a:pt x="30178" y="2454"/>
                  </a:lnTo>
                  <a:lnTo>
                    <a:pt x="29421" y="2062"/>
                  </a:lnTo>
                  <a:lnTo>
                    <a:pt x="28638" y="1671"/>
                  </a:lnTo>
                  <a:lnTo>
                    <a:pt x="27829" y="1357"/>
                  </a:lnTo>
                  <a:lnTo>
                    <a:pt x="27020" y="1044"/>
                  </a:lnTo>
                  <a:lnTo>
                    <a:pt x="26158" y="783"/>
                  </a:lnTo>
                  <a:lnTo>
                    <a:pt x="25297" y="548"/>
                  </a:lnTo>
                  <a:lnTo>
                    <a:pt x="24435" y="365"/>
                  </a:lnTo>
                  <a:lnTo>
                    <a:pt x="23521" y="209"/>
                  </a:lnTo>
                  <a:lnTo>
                    <a:pt x="22634" y="104"/>
                  </a:lnTo>
                  <a:lnTo>
                    <a:pt x="21720" y="26"/>
                  </a:lnTo>
                  <a:lnTo>
                    <a:pt x="2080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9"/>
            <p:cNvSpPr/>
            <p:nvPr/>
          </p:nvSpPr>
          <p:spPr>
            <a:xfrm>
              <a:off x="1443175" y="1106125"/>
              <a:ext cx="120125" cy="86175"/>
            </a:xfrm>
            <a:custGeom>
              <a:avLst/>
              <a:gdLst/>
              <a:ahLst/>
              <a:cxnLst/>
              <a:rect l="l" t="t" r="r" b="b"/>
              <a:pathLst>
                <a:path w="4805" h="3447" extrusionOk="0">
                  <a:moveTo>
                    <a:pt x="236" y="1"/>
                  </a:moveTo>
                  <a:lnTo>
                    <a:pt x="157" y="366"/>
                  </a:lnTo>
                  <a:lnTo>
                    <a:pt x="79" y="705"/>
                  </a:lnTo>
                  <a:lnTo>
                    <a:pt x="27" y="1071"/>
                  </a:lnTo>
                  <a:lnTo>
                    <a:pt x="1" y="1436"/>
                  </a:lnTo>
                  <a:lnTo>
                    <a:pt x="1" y="1802"/>
                  </a:lnTo>
                  <a:lnTo>
                    <a:pt x="53" y="2141"/>
                  </a:lnTo>
                  <a:lnTo>
                    <a:pt x="105" y="2454"/>
                  </a:lnTo>
                  <a:lnTo>
                    <a:pt x="183" y="2611"/>
                  </a:lnTo>
                  <a:lnTo>
                    <a:pt x="236" y="2768"/>
                  </a:lnTo>
                  <a:lnTo>
                    <a:pt x="314" y="2898"/>
                  </a:lnTo>
                  <a:lnTo>
                    <a:pt x="418" y="3029"/>
                  </a:lnTo>
                  <a:lnTo>
                    <a:pt x="549" y="3133"/>
                  </a:lnTo>
                  <a:lnTo>
                    <a:pt x="679" y="3238"/>
                  </a:lnTo>
                  <a:lnTo>
                    <a:pt x="810" y="3316"/>
                  </a:lnTo>
                  <a:lnTo>
                    <a:pt x="993" y="3368"/>
                  </a:lnTo>
                  <a:lnTo>
                    <a:pt x="1175" y="3420"/>
                  </a:lnTo>
                  <a:lnTo>
                    <a:pt x="1384" y="3446"/>
                  </a:lnTo>
                  <a:lnTo>
                    <a:pt x="1776" y="3446"/>
                  </a:lnTo>
                  <a:lnTo>
                    <a:pt x="2167" y="3368"/>
                  </a:lnTo>
                  <a:lnTo>
                    <a:pt x="2559" y="3238"/>
                  </a:lnTo>
                  <a:lnTo>
                    <a:pt x="2898" y="3055"/>
                  </a:lnTo>
                  <a:lnTo>
                    <a:pt x="3212" y="2820"/>
                  </a:lnTo>
                  <a:lnTo>
                    <a:pt x="3499" y="2585"/>
                  </a:lnTo>
                  <a:lnTo>
                    <a:pt x="3760" y="2324"/>
                  </a:lnTo>
                  <a:lnTo>
                    <a:pt x="3995" y="2063"/>
                  </a:lnTo>
                  <a:lnTo>
                    <a:pt x="4230" y="1776"/>
                  </a:lnTo>
                  <a:lnTo>
                    <a:pt x="4439" y="1489"/>
                  </a:lnTo>
                  <a:lnTo>
                    <a:pt x="4647" y="1175"/>
                  </a:lnTo>
                  <a:lnTo>
                    <a:pt x="4804" y="836"/>
                  </a:lnTo>
                  <a:lnTo>
                    <a:pt x="4230" y="888"/>
                  </a:lnTo>
                  <a:lnTo>
                    <a:pt x="3629" y="914"/>
                  </a:lnTo>
                  <a:lnTo>
                    <a:pt x="3029" y="862"/>
                  </a:lnTo>
                  <a:lnTo>
                    <a:pt x="2455" y="784"/>
                  </a:lnTo>
                  <a:lnTo>
                    <a:pt x="1880" y="653"/>
                  </a:lnTo>
                  <a:lnTo>
                    <a:pt x="1306" y="497"/>
                  </a:lnTo>
                  <a:lnTo>
                    <a:pt x="758" y="262"/>
                  </a:lnTo>
                  <a:lnTo>
                    <a:pt x="2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9"/>
            <p:cNvSpPr/>
            <p:nvPr/>
          </p:nvSpPr>
          <p:spPr>
            <a:xfrm>
              <a:off x="1594600" y="714550"/>
              <a:ext cx="94000" cy="53525"/>
            </a:xfrm>
            <a:custGeom>
              <a:avLst/>
              <a:gdLst/>
              <a:ahLst/>
              <a:cxnLst/>
              <a:rect l="l" t="t" r="r" b="b"/>
              <a:pathLst>
                <a:path w="3760" h="2141" extrusionOk="0">
                  <a:moveTo>
                    <a:pt x="1384" y="0"/>
                  </a:moveTo>
                  <a:lnTo>
                    <a:pt x="1123" y="26"/>
                  </a:lnTo>
                  <a:lnTo>
                    <a:pt x="914" y="105"/>
                  </a:lnTo>
                  <a:lnTo>
                    <a:pt x="679" y="183"/>
                  </a:lnTo>
                  <a:lnTo>
                    <a:pt x="470" y="287"/>
                  </a:lnTo>
                  <a:lnTo>
                    <a:pt x="287" y="444"/>
                  </a:lnTo>
                  <a:lnTo>
                    <a:pt x="105" y="627"/>
                  </a:lnTo>
                  <a:lnTo>
                    <a:pt x="52" y="731"/>
                  </a:lnTo>
                  <a:lnTo>
                    <a:pt x="26" y="836"/>
                  </a:lnTo>
                  <a:lnTo>
                    <a:pt x="0" y="966"/>
                  </a:lnTo>
                  <a:lnTo>
                    <a:pt x="0" y="1070"/>
                  </a:lnTo>
                  <a:lnTo>
                    <a:pt x="26" y="1201"/>
                  </a:lnTo>
                  <a:lnTo>
                    <a:pt x="52" y="1305"/>
                  </a:lnTo>
                  <a:lnTo>
                    <a:pt x="105" y="1410"/>
                  </a:lnTo>
                  <a:lnTo>
                    <a:pt x="183" y="1514"/>
                  </a:lnTo>
                  <a:lnTo>
                    <a:pt x="522" y="1723"/>
                  </a:lnTo>
                  <a:lnTo>
                    <a:pt x="862" y="1854"/>
                  </a:lnTo>
                  <a:lnTo>
                    <a:pt x="1227" y="1932"/>
                  </a:lnTo>
                  <a:lnTo>
                    <a:pt x="1593" y="1958"/>
                  </a:lnTo>
                  <a:lnTo>
                    <a:pt x="2297" y="2062"/>
                  </a:lnTo>
                  <a:lnTo>
                    <a:pt x="2663" y="2115"/>
                  </a:lnTo>
                  <a:lnTo>
                    <a:pt x="3002" y="2141"/>
                  </a:lnTo>
                  <a:lnTo>
                    <a:pt x="3211" y="2089"/>
                  </a:lnTo>
                  <a:lnTo>
                    <a:pt x="3420" y="1984"/>
                  </a:lnTo>
                  <a:lnTo>
                    <a:pt x="3524" y="1880"/>
                  </a:lnTo>
                  <a:lnTo>
                    <a:pt x="3629" y="1749"/>
                  </a:lnTo>
                  <a:lnTo>
                    <a:pt x="3707" y="1619"/>
                  </a:lnTo>
                  <a:lnTo>
                    <a:pt x="3733" y="1462"/>
                  </a:lnTo>
                  <a:lnTo>
                    <a:pt x="3759" y="1305"/>
                  </a:lnTo>
                  <a:lnTo>
                    <a:pt x="3733" y="1149"/>
                  </a:lnTo>
                  <a:lnTo>
                    <a:pt x="3681" y="992"/>
                  </a:lnTo>
                  <a:lnTo>
                    <a:pt x="3603" y="862"/>
                  </a:lnTo>
                  <a:lnTo>
                    <a:pt x="3420" y="679"/>
                  </a:lnTo>
                  <a:lnTo>
                    <a:pt x="3237" y="522"/>
                  </a:lnTo>
                  <a:lnTo>
                    <a:pt x="3028" y="392"/>
                  </a:lnTo>
                  <a:lnTo>
                    <a:pt x="2820" y="287"/>
                  </a:lnTo>
                  <a:lnTo>
                    <a:pt x="2585" y="183"/>
                  </a:lnTo>
                  <a:lnTo>
                    <a:pt x="2350" y="105"/>
                  </a:lnTo>
                  <a:lnTo>
                    <a:pt x="2115" y="78"/>
                  </a:lnTo>
                  <a:lnTo>
                    <a:pt x="1854" y="26"/>
                  </a:lnTo>
                  <a:lnTo>
                    <a:pt x="161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9"/>
            <p:cNvSpPr/>
            <p:nvPr/>
          </p:nvSpPr>
          <p:spPr>
            <a:xfrm>
              <a:off x="1316575" y="750425"/>
              <a:ext cx="92050" cy="59425"/>
            </a:xfrm>
            <a:custGeom>
              <a:avLst/>
              <a:gdLst/>
              <a:ahLst/>
              <a:cxnLst/>
              <a:rect l="l" t="t" r="r" b="b"/>
              <a:pathLst>
                <a:path w="3682" h="2377" extrusionOk="0">
                  <a:moveTo>
                    <a:pt x="2141" y="1"/>
                  </a:moveTo>
                  <a:lnTo>
                    <a:pt x="1906" y="53"/>
                  </a:lnTo>
                  <a:lnTo>
                    <a:pt x="1671" y="131"/>
                  </a:lnTo>
                  <a:lnTo>
                    <a:pt x="1436" y="184"/>
                  </a:lnTo>
                  <a:lnTo>
                    <a:pt x="1201" y="288"/>
                  </a:lnTo>
                  <a:lnTo>
                    <a:pt x="992" y="393"/>
                  </a:lnTo>
                  <a:lnTo>
                    <a:pt x="783" y="523"/>
                  </a:lnTo>
                  <a:lnTo>
                    <a:pt x="574" y="680"/>
                  </a:lnTo>
                  <a:lnTo>
                    <a:pt x="392" y="836"/>
                  </a:lnTo>
                  <a:lnTo>
                    <a:pt x="235" y="1019"/>
                  </a:lnTo>
                  <a:lnTo>
                    <a:pt x="78" y="1228"/>
                  </a:lnTo>
                  <a:lnTo>
                    <a:pt x="26" y="1358"/>
                  </a:lnTo>
                  <a:lnTo>
                    <a:pt x="0" y="1541"/>
                  </a:lnTo>
                  <a:lnTo>
                    <a:pt x="0" y="1698"/>
                  </a:lnTo>
                  <a:lnTo>
                    <a:pt x="52" y="1828"/>
                  </a:lnTo>
                  <a:lnTo>
                    <a:pt x="105" y="1985"/>
                  </a:lnTo>
                  <a:lnTo>
                    <a:pt x="209" y="2115"/>
                  </a:lnTo>
                  <a:lnTo>
                    <a:pt x="313" y="2220"/>
                  </a:lnTo>
                  <a:lnTo>
                    <a:pt x="470" y="2298"/>
                  </a:lnTo>
                  <a:lnTo>
                    <a:pt x="574" y="2350"/>
                  </a:lnTo>
                  <a:lnTo>
                    <a:pt x="679" y="2377"/>
                  </a:lnTo>
                  <a:lnTo>
                    <a:pt x="914" y="2377"/>
                  </a:lnTo>
                  <a:lnTo>
                    <a:pt x="1253" y="2298"/>
                  </a:lnTo>
                  <a:lnTo>
                    <a:pt x="1593" y="2194"/>
                  </a:lnTo>
                  <a:lnTo>
                    <a:pt x="2271" y="1985"/>
                  </a:lnTo>
                  <a:lnTo>
                    <a:pt x="2637" y="1881"/>
                  </a:lnTo>
                  <a:lnTo>
                    <a:pt x="2976" y="1724"/>
                  </a:lnTo>
                  <a:lnTo>
                    <a:pt x="3289" y="1541"/>
                  </a:lnTo>
                  <a:lnTo>
                    <a:pt x="3577" y="1280"/>
                  </a:lnTo>
                  <a:lnTo>
                    <a:pt x="3629" y="1176"/>
                  </a:lnTo>
                  <a:lnTo>
                    <a:pt x="3681" y="1045"/>
                  </a:lnTo>
                  <a:lnTo>
                    <a:pt x="3681" y="941"/>
                  </a:lnTo>
                  <a:lnTo>
                    <a:pt x="3681" y="810"/>
                  </a:lnTo>
                  <a:lnTo>
                    <a:pt x="3655" y="706"/>
                  </a:lnTo>
                  <a:lnTo>
                    <a:pt x="3629" y="601"/>
                  </a:lnTo>
                  <a:lnTo>
                    <a:pt x="3577" y="497"/>
                  </a:lnTo>
                  <a:lnTo>
                    <a:pt x="3498" y="393"/>
                  </a:lnTo>
                  <a:lnTo>
                    <a:pt x="3289" y="262"/>
                  </a:lnTo>
                  <a:lnTo>
                    <a:pt x="3081" y="131"/>
                  </a:lnTo>
                  <a:lnTo>
                    <a:pt x="2846" y="53"/>
                  </a:lnTo>
                  <a:lnTo>
                    <a:pt x="261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9"/>
            <p:cNvSpPr/>
            <p:nvPr/>
          </p:nvSpPr>
          <p:spPr>
            <a:xfrm>
              <a:off x="1390975" y="933175"/>
              <a:ext cx="33950" cy="96625"/>
            </a:xfrm>
            <a:custGeom>
              <a:avLst/>
              <a:gdLst/>
              <a:ahLst/>
              <a:cxnLst/>
              <a:rect l="l" t="t" r="r" b="b"/>
              <a:pathLst>
                <a:path w="1358" h="3865" extrusionOk="0">
                  <a:moveTo>
                    <a:pt x="1097" y="1"/>
                  </a:moveTo>
                  <a:lnTo>
                    <a:pt x="1071" y="53"/>
                  </a:lnTo>
                  <a:lnTo>
                    <a:pt x="1044" y="105"/>
                  </a:lnTo>
                  <a:lnTo>
                    <a:pt x="1018" y="157"/>
                  </a:lnTo>
                  <a:lnTo>
                    <a:pt x="1097" y="679"/>
                  </a:lnTo>
                  <a:lnTo>
                    <a:pt x="1123" y="1227"/>
                  </a:lnTo>
                  <a:lnTo>
                    <a:pt x="1123" y="1750"/>
                  </a:lnTo>
                  <a:lnTo>
                    <a:pt x="1097" y="2011"/>
                  </a:lnTo>
                  <a:lnTo>
                    <a:pt x="1044" y="2272"/>
                  </a:lnTo>
                  <a:lnTo>
                    <a:pt x="992" y="2507"/>
                  </a:lnTo>
                  <a:lnTo>
                    <a:pt x="914" y="2742"/>
                  </a:lnTo>
                  <a:lnTo>
                    <a:pt x="836" y="2950"/>
                  </a:lnTo>
                  <a:lnTo>
                    <a:pt x="705" y="3159"/>
                  </a:lnTo>
                  <a:lnTo>
                    <a:pt x="575" y="3342"/>
                  </a:lnTo>
                  <a:lnTo>
                    <a:pt x="418" y="3499"/>
                  </a:lnTo>
                  <a:lnTo>
                    <a:pt x="235" y="3655"/>
                  </a:lnTo>
                  <a:lnTo>
                    <a:pt x="0" y="3786"/>
                  </a:lnTo>
                  <a:lnTo>
                    <a:pt x="0" y="3812"/>
                  </a:lnTo>
                  <a:lnTo>
                    <a:pt x="0" y="3864"/>
                  </a:lnTo>
                  <a:lnTo>
                    <a:pt x="287" y="3760"/>
                  </a:lnTo>
                  <a:lnTo>
                    <a:pt x="522" y="3629"/>
                  </a:lnTo>
                  <a:lnTo>
                    <a:pt x="731" y="3473"/>
                  </a:lnTo>
                  <a:lnTo>
                    <a:pt x="888" y="3264"/>
                  </a:lnTo>
                  <a:lnTo>
                    <a:pt x="1018" y="3055"/>
                  </a:lnTo>
                  <a:lnTo>
                    <a:pt x="1149" y="2820"/>
                  </a:lnTo>
                  <a:lnTo>
                    <a:pt x="1227" y="2559"/>
                  </a:lnTo>
                  <a:lnTo>
                    <a:pt x="1305" y="2272"/>
                  </a:lnTo>
                  <a:lnTo>
                    <a:pt x="1332" y="1985"/>
                  </a:lnTo>
                  <a:lnTo>
                    <a:pt x="1358" y="1697"/>
                  </a:lnTo>
                  <a:lnTo>
                    <a:pt x="1358" y="1410"/>
                  </a:lnTo>
                  <a:lnTo>
                    <a:pt x="1332" y="1097"/>
                  </a:lnTo>
                  <a:lnTo>
                    <a:pt x="1305" y="810"/>
                  </a:lnTo>
                  <a:lnTo>
                    <a:pt x="1253" y="549"/>
                  </a:lnTo>
                  <a:lnTo>
                    <a:pt x="1123" y="27"/>
                  </a:lnTo>
                  <a:lnTo>
                    <a:pt x="112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9"/>
            <p:cNvSpPr/>
            <p:nvPr/>
          </p:nvSpPr>
          <p:spPr>
            <a:xfrm>
              <a:off x="1344625" y="900550"/>
              <a:ext cx="78350" cy="113575"/>
            </a:xfrm>
            <a:custGeom>
              <a:avLst/>
              <a:gdLst/>
              <a:ahLst/>
              <a:cxnLst/>
              <a:rect l="l" t="t" r="r" b="b"/>
              <a:pathLst>
                <a:path w="3134" h="4543" extrusionOk="0">
                  <a:moveTo>
                    <a:pt x="1567" y="0"/>
                  </a:moveTo>
                  <a:lnTo>
                    <a:pt x="1358" y="26"/>
                  </a:lnTo>
                  <a:lnTo>
                    <a:pt x="1175" y="79"/>
                  </a:lnTo>
                  <a:lnTo>
                    <a:pt x="993" y="131"/>
                  </a:lnTo>
                  <a:lnTo>
                    <a:pt x="836" y="235"/>
                  </a:lnTo>
                  <a:lnTo>
                    <a:pt x="679" y="340"/>
                  </a:lnTo>
                  <a:lnTo>
                    <a:pt x="549" y="444"/>
                  </a:lnTo>
                  <a:lnTo>
                    <a:pt x="444" y="601"/>
                  </a:lnTo>
                  <a:lnTo>
                    <a:pt x="340" y="757"/>
                  </a:lnTo>
                  <a:lnTo>
                    <a:pt x="262" y="914"/>
                  </a:lnTo>
                  <a:lnTo>
                    <a:pt x="183" y="1097"/>
                  </a:lnTo>
                  <a:lnTo>
                    <a:pt x="79" y="1488"/>
                  </a:lnTo>
                  <a:lnTo>
                    <a:pt x="1" y="1906"/>
                  </a:lnTo>
                  <a:lnTo>
                    <a:pt x="1" y="2324"/>
                  </a:lnTo>
                  <a:lnTo>
                    <a:pt x="53" y="2741"/>
                  </a:lnTo>
                  <a:lnTo>
                    <a:pt x="157" y="3159"/>
                  </a:lnTo>
                  <a:lnTo>
                    <a:pt x="314" y="3524"/>
                  </a:lnTo>
                  <a:lnTo>
                    <a:pt x="392" y="3707"/>
                  </a:lnTo>
                  <a:lnTo>
                    <a:pt x="497" y="3864"/>
                  </a:lnTo>
                  <a:lnTo>
                    <a:pt x="601" y="4020"/>
                  </a:lnTo>
                  <a:lnTo>
                    <a:pt x="732" y="4151"/>
                  </a:lnTo>
                  <a:lnTo>
                    <a:pt x="888" y="4255"/>
                  </a:lnTo>
                  <a:lnTo>
                    <a:pt x="1019" y="4360"/>
                  </a:lnTo>
                  <a:lnTo>
                    <a:pt x="1175" y="4438"/>
                  </a:lnTo>
                  <a:lnTo>
                    <a:pt x="1358" y="4490"/>
                  </a:lnTo>
                  <a:lnTo>
                    <a:pt x="1541" y="4517"/>
                  </a:lnTo>
                  <a:lnTo>
                    <a:pt x="1724" y="4543"/>
                  </a:lnTo>
                  <a:lnTo>
                    <a:pt x="1906" y="4517"/>
                  </a:lnTo>
                  <a:lnTo>
                    <a:pt x="2089" y="4464"/>
                  </a:lnTo>
                  <a:lnTo>
                    <a:pt x="2246" y="4412"/>
                  </a:lnTo>
                  <a:lnTo>
                    <a:pt x="2402" y="4308"/>
                  </a:lnTo>
                  <a:lnTo>
                    <a:pt x="2533" y="4203"/>
                  </a:lnTo>
                  <a:lnTo>
                    <a:pt x="2663" y="4073"/>
                  </a:lnTo>
                  <a:lnTo>
                    <a:pt x="2768" y="3942"/>
                  </a:lnTo>
                  <a:lnTo>
                    <a:pt x="2846" y="3786"/>
                  </a:lnTo>
                  <a:lnTo>
                    <a:pt x="2925" y="3603"/>
                  </a:lnTo>
                  <a:lnTo>
                    <a:pt x="3003" y="3446"/>
                  </a:lnTo>
                  <a:lnTo>
                    <a:pt x="3107" y="3055"/>
                  </a:lnTo>
                  <a:lnTo>
                    <a:pt x="3133" y="2637"/>
                  </a:lnTo>
                  <a:lnTo>
                    <a:pt x="3133" y="2219"/>
                  </a:lnTo>
                  <a:lnTo>
                    <a:pt x="3107" y="1802"/>
                  </a:lnTo>
                  <a:lnTo>
                    <a:pt x="3003" y="1384"/>
                  </a:lnTo>
                  <a:lnTo>
                    <a:pt x="2872" y="1018"/>
                  </a:lnTo>
                  <a:lnTo>
                    <a:pt x="2690" y="679"/>
                  </a:lnTo>
                  <a:lnTo>
                    <a:pt x="2585" y="522"/>
                  </a:lnTo>
                  <a:lnTo>
                    <a:pt x="2455" y="392"/>
                  </a:lnTo>
                  <a:lnTo>
                    <a:pt x="2350" y="261"/>
                  </a:lnTo>
                  <a:lnTo>
                    <a:pt x="2194" y="183"/>
                  </a:lnTo>
                  <a:lnTo>
                    <a:pt x="2063" y="105"/>
                  </a:lnTo>
                  <a:lnTo>
                    <a:pt x="1906" y="52"/>
                  </a:lnTo>
                  <a:lnTo>
                    <a:pt x="175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9"/>
            <p:cNvSpPr/>
            <p:nvPr/>
          </p:nvSpPr>
          <p:spPr>
            <a:xfrm>
              <a:off x="1295025" y="907075"/>
              <a:ext cx="73775" cy="47650"/>
            </a:xfrm>
            <a:custGeom>
              <a:avLst/>
              <a:gdLst/>
              <a:ahLst/>
              <a:cxnLst/>
              <a:rect l="l" t="t" r="r" b="b"/>
              <a:pathLst>
                <a:path w="2951" h="1906" extrusionOk="0">
                  <a:moveTo>
                    <a:pt x="2742" y="0"/>
                  </a:moveTo>
                  <a:lnTo>
                    <a:pt x="2663" y="26"/>
                  </a:lnTo>
                  <a:lnTo>
                    <a:pt x="2402" y="261"/>
                  </a:lnTo>
                  <a:lnTo>
                    <a:pt x="2115" y="496"/>
                  </a:lnTo>
                  <a:lnTo>
                    <a:pt x="1959" y="627"/>
                  </a:lnTo>
                  <a:lnTo>
                    <a:pt x="1802" y="731"/>
                  </a:lnTo>
                  <a:lnTo>
                    <a:pt x="1645" y="783"/>
                  </a:lnTo>
                  <a:lnTo>
                    <a:pt x="1463" y="836"/>
                  </a:lnTo>
                  <a:lnTo>
                    <a:pt x="1306" y="836"/>
                  </a:lnTo>
                  <a:lnTo>
                    <a:pt x="1123" y="810"/>
                  </a:lnTo>
                  <a:lnTo>
                    <a:pt x="940" y="731"/>
                  </a:lnTo>
                  <a:lnTo>
                    <a:pt x="758" y="627"/>
                  </a:lnTo>
                  <a:lnTo>
                    <a:pt x="575" y="496"/>
                  </a:lnTo>
                  <a:lnTo>
                    <a:pt x="392" y="366"/>
                  </a:lnTo>
                  <a:lnTo>
                    <a:pt x="79" y="52"/>
                  </a:lnTo>
                  <a:lnTo>
                    <a:pt x="79" y="26"/>
                  </a:lnTo>
                  <a:lnTo>
                    <a:pt x="53" y="52"/>
                  </a:lnTo>
                  <a:lnTo>
                    <a:pt x="27" y="79"/>
                  </a:lnTo>
                  <a:lnTo>
                    <a:pt x="1" y="105"/>
                  </a:lnTo>
                  <a:lnTo>
                    <a:pt x="53" y="444"/>
                  </a:lnTo>
                  <a:lnTo>
                    <a:pt x="105" y="757"/>
                  </a:lnTo>
                  <a:lnTo>
                    <a:pt x="236" y="1045"/>
                  </a:lnTo>
                  <a:lnTo>
                    <a:pt x="366" y="1306"/>
                  </a:lnTo>
                  <a:lnTo>
                    <a:pt x="549" y="1541"/>
                  </a:lnTo>
                  <a:lnTo>
                    <a:pt x="679" y="1645"/>
                  </a:lnTo>
                  <a:lnTo>
                    <a:pt x="784" y="1723"/>
                  </a:lnTo>
                  <a:lnTo>
                    <a:pt x="914" y="1802"/>
                  </a:lnTo>
                  <a:lnTo>
                    <a:pt x="1071" y="1854"/>
                  </a:lnTo>
                  <a:lnTo>
                    <a:pt x="1228" y="1880"/>
                  </a:lnTo>
                  <a:lnTo>
                    <a:pt x="1384" y="1906"/>
                  </a:lnTo>
                  <a:lnTo>
                    <a:pt x="1724" y="1906"/>
                  </a:lnTo>
                  <a:lnTo>
                    <a:pt x="1880" y="1854"/>
                  </a:lnTo>
                  <a:lnTo>
                    <a:pt x="2011" y="1802"/>
                  </a:lnTo>
                  <a:lnTo>
                    <a:pt x="2141" y="1749"/>
                  </a:lnTo>
                  <a:lnTo>
                    <a:pt x="2272" y="1645"/>
                  </a:lnTo>
                  <a:lnTo>
                    <a:pt x="2481" y="1436"/>
                  </a:lnTo>
                  <a:lnTo>
                    <a:pt x="2637" y="1201"/>
                  </a:lnTo>
                  <a:lnTo>
                    <a:pt x="2794" y="914"/>
                  </a:lnTo>
                  <a:lnTo>
                    <a:pt x="2898" y="601"/>
                  </a:lnTo>
                  <a:lnTo>
                    <a:pt x="2951" y="287"/>
                  </a:lnTo>
                  <a:lnTo>
                    <a:pt x="2951" y="183"/>
                  </a:lnTo>
                  <a:lnTo>
                    <a:pt x="2872" y="79"/>
                  </a:lnTo>
                  <a:lnTo>
                    <a:pt x="2846" y="26"/>
                  </a:lnTo>
                  <a:lnTo>
                    <a:pt x="279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9"/>
            <p:cNvSpPr/>
            <p:nvPr/>
          </p:nvSpPr>
          <p:spPr>
            <a:xfrm>
              <a:off x="1612200" y="901850"/>
              <a:ext cx="45075" cy="89425"/>
            </a:xfrm>
            <a:custGeom>
              <a:avLst/>
              <a:gdLst/>
              <a:ahLst/>
              <a:cxnLst/>
              <a:rect l="l" t="t" r="r" b="b"/>
              <a:pathLst>
                <a:path w="1803" h="3577" extrusionOk="0">
                  <a:moveTo>
                    <a:pt x="53" y="0"/>
                  </a:moveTo>
                  <a:lnTo>
                    <a:pt x="1" y="523"/>
                  </a:lnTo>
                  <a:lnTo>
                    <a:pt x="1" y="810"/>
                  </a:lnTo>
                  <a:lnTo>
                    <a:pt x="27" y="1123"/>
                  </a:lnTo>
                  <a:lnTo>
                    <a:pt x="53" y="1410"/>
                  </a:lnTo>
                  <a:lnTo>
                    <a:pt x="105" y="1697"/>
                  </a:lnTo>
                  <a:lnTo>
                    <a:pt x="184" y="1984"/>
                  </a:lnTo>
                  <a:lnTo>
                    <a:pt x="262" y="2272"/>
                  </a:lnTo>
                  <a:lnTo>
                    <a:pt x="366" y="2507"/>
                  </a:lnTo>
                  <a:lnTo>
                    <a:pt x="497" y="2768"/>
                  </a:lnTo>
                  <a:lnTo>
                    <a:pt x="654" y="2976"/>
                  </a:lnTo>
                  <a:lnTo>
                    <a:pt x="836" y="3185"/>
                  </a:lnTo>
                  <a:lnTo>
                    <a:pt x="1045" y="3342"/>
                  </a:lnTo>
                  <a:lnTo>
                    <a:pt x="1254" y="3446"/>
                  </a:lnTo>
                  <a:lnTo>
                    <a:pt x="1515" y="3551"/>
                  </a:lnTo>
                  <a:lnTo>
                    <a:pt x="1802" y="3577"/>
                  </a:lnTo>
                  <a:lnTo>
                    <a:pt x="1802" y="3499"/>
                  </a:lnTo>
                  <a:lnTo>
                    <a:pt x="1567" y="3420"/>
                  </a:lnTo>
                  <a:lnTo>
                    <a:pt x="1358" y="3316"/>
                  </a:lnTo>
                  <a:lnTo>
                    <a:pt x="1176" y="3185"/>
                  </a:lnTo>
                  <a:lnTo>
                    <a:pt x="993" y="3003"/>
                  </a:lnTo>
                  <a:lnTo>
                    <a:pt x="836" y="2846"/>
                  </a:lnTo>
                  <a:lnTo>
                    <a:pt x="706" y="2637"/>
                  </a:lnTo>
                  <a:lnTo>
                    <a:pt x="601" y="2428"/>
                  </a:lnTo>
                  <a:lnTo>
                    <a:pt x="497" y="2193"/>
                  </a:lnTo>
                  <a:lnTo>
                    <a:pt x="419" y="1958"/>
                  </a:lnTo>
                  <a:lnTo>
                    <a:pt x="340" y="1697"/>
                  </a:lnTo>
                  <a:lnTo>
                    <a:pt x="236" y="1201"/>
                  </a:lnTo>
                  <a:lnTo>
                    <a:pt x="184" y="653"/>
                  </a:lnTo>
                  <a:lnTo>
                    <a:pt x="158" y="131"/>
                  </a:lnTo>
                  <a:lnTo>
                    <a:pt x="158" y="79"/>
                  </a:lnTo>
                  <a:lnTo>
                    <a:pt x="105" y="27"/>
                  </a:lnTo>
                  <a:lnTo>
                    <a:pt x="7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9"/>
            <p:cNvSpPr/>
            <p:nvPr/>
          </p:nvSpPr>
          <p:spPr>
            <a:xfrm>
              <a:off x="1612200" y="862700"/>
              <a:ext cx="78350" cy="112925"/>
            </a:xfrm>
            <a:custGeom>
              <a:avLst/>
              <a:gdLst/>
              <a:ahLst/>
              <a:cxnLst/>
              <a:rect l="l" t="t" r="r" b="b"/>
              <a:pathLst>
                <a:path w="3134" h="4517" extrusionOk="0">
                  <a:moveTo>
                    <a:pt x="1385" y="0"/>
                  </a:moveTo>
                  <a:lnTo>
                    <a:pt x="1176" y="26"/>
                  </a:lnTo>
                  <a:lnTo>
                    <a:pt x="993" y="52"/>
                  </a:lnTo>
                  <a:lnTo>
                    <a:pt x="836" y="131"/>
                  </a:lnTo>
                  <a:lnTo>
                    <a:pt x="706" y="209"/>
                  </a:lnTo>
                  <a:lnTo>
                    <a:pt x="575" y="313"/>
                  </a:lnTo>
                  <a:lnTo>
                    <a:pt x="471" y="418"/>
                  </a:lnTo>
                  <a:lnTo>
                    <a:pt x="366" y="574"/>
                  </a:lnTo>
                  <a:lnTo>
                    <a:pt x="262" y="705"/>
                  </a:lnTo>
                  <a:lnTo>
                    <a:pt x="210" y="888"/>
                  </a:lnTo>
                  <a:lnTo>
                    <a:pt x="79" y="1253"/>
                  </a:lnTo>
                  <a:lnTo>
                    <a:pt x="1" y="1645"/>
                  </a:lnTo>
                  <a:lnTo>
                    <a:pt x="1" y="2062"/>
                  </a:lnTo>
                  <a:lnTo>
                    <a:pt x="27" y="2480"/>
                  </a:lnTo>
                  <a:lnTo>
                    <a:pt x="79" y="2898"/>
                  </a:lnTo>
                  <a:lnTo>
                    <a:pt x="210" y="3289"/>
                  </a:lnTo>
                  <a:lnTo>
                    <a:pt x="366" y="3655"/>
                  </a:lnTo>
                  <a:lnTo>
                    <a:pt x="471" y="3812"/>
                  </a:lnTo>
                  <a:lnTo>
                    <a:pt x="575" y="3968"/>
                  </a:lnTo>
                  <a:lnTo>
                    <a:pt x="680" y="4099"/>
                  </a:lnTo>
                  <a:lnTo>
                    <a:pt x="810" y="4229"/>
                  </a:lnTo>
                  <a:lnTo>
                    <a:pt x="967" y="4334"/>
                  </a:lnTo>
                  <a:lnTo>
                    <a:pt x="1097" y="4412"/>
                  </a:lnTo>
                  <a:lnTo>
                    <a:pt x="1254" y="4464"/>
                  </a:lnTo>
                  <a:lnTo>
                    <a:pt x="1437" y="4516"/>
                  </a:lnTo>
                  <a:lnTo>
                    <a:pt x="1802" y="4516"/>
                  </a:lnTo>
                  <a:lnTo>
                    <a:pt x="1985" y="4464"/>
                  </a:lnTo>
                  <a:lnTo>
                    <a:pt x="2168" y="4412"/>
                  </a:lnTo>
                  <a:lnTo>
                    <a:pt x="2324" y="4334"/>
                  </a:lnTo>
                  <a:lnTo>
                    <a:pt x="2455" y="4229"/>
                  </a:lnTo>
                  <a:lnTo>
                    <a:pt x="2585" y="4099"/>
                  </a:lnTo>
                  <a:lnTo>
                    <a:pt x="2716" y="3968"/>
                  </a:lnTo>
                  <a:lnTo>
                    <a:pt x="2820" y="3812"/>
                  </a:lnTo>
                  <a:lnTo>
                    <a:pt x="2899" y="3629"/>
                  </a:lnTo>
                  <a:lnTo>
                    <a:pt x="2977" y="3472"/>
                  </a:lnTo>
                  <a:lnTo>
                    <a:pt x="3029" y="3263"/>
                  </a:lnTo>
                  <a:lnTo>
                    <a:pt x="3108" y="2872"/>
                  </a:lnTo>
                  <a:lnTo>
                    <a:pt x="3134" y="2454"/>
                  </a:lnTo>
                  <a:lnTo>
                    <a:pt x="3108" y="2036"/>
                  </a:lnTo>
                  <a:lnTo>
                    <a:pt x="3029" y="1619"/>
                  </a:lnTo>
                  <a:lnTo>
                    <a:pt x="2899" y="1227"/>
                  </a:lnTo>
                  <a:lnTo>
                    <a:pt x="2742" y="862"/>
                  </a:lnTo>
                  <a:lnTo>
                    <a:pt x="2638" y="705"/>
                  </a:lnTo>
                  <a:lnTo>
                    <a:pt x="2507" y="548"/>
                  </a:lnTo>
                  <a:lnTo>
                    <a:pt x="2377" y="418"/>
                  </a:lnTo>
                  <a:lnTo>
                    <a:pt x="2246" y="287"/>
                  </a:lnTo>
                  <a:lnTo>
                    <a:pt x="2089" y="183"/>
                  </a:lnTo>
                  <a:lnTo>
                    <a:pt x="1933" y="105"/>
                  </a:lnTo>
                  <a:lnTo>
                    <a:pt x="1750" y="52"/>
                  </a:lnTo>
                  <a:lnTo>
                    <a:pt x="1567" y="26"/>
                  </a:lnTo>
                  <a:lnTo>
                    <a:pt x="138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9"/>
            <p:cNvSpPr/>
            <p:nvPr/>
          </p:nvSpPr>
          <p:spPr>
            <a:xfrm>
              <a:off x="1661825" y="856175"/>
              <a:ext cx="64625" cy="54175"/>
            </a:xfrm>
            <a:custGeom>
              <a:avLst/>
              <a:gdLst/>
              <a:ahLst/>
              <a:cxnLst/>
              <a:rect l="l" t="t" r="r" b="b"/>
              <a:pathLst>
                <a:path w="2585" h="2167" extrusionOk="0">
                  <a:moveTo>
                    <a:pt x="2480" y="0"/>
                  </a:moveTo>
                  <a:lnTo>
                    <a:pt x="2480" y="26"/>
                  </a:lnTo>
                  <a:lnTo>
                    <a:pt x="2245" y="392"/>
                  </a:lnTo>
                  <a:lnTo>
                    <a:pt x="2115" y="574"/>
                  </a:lnTo>
                  <a:lnTo>
                    <a:pt x="1984" y="731"/>
                  </a:lnTo>
                  <a:lnTo>
                    <a:pt x="1827" y="862"/>
                  </a:lnTo>
                  <a:lnTo>
                    <a:pt x="1697" y="966"/>
                  </a:lnTo>
                  <a:lnTo>
                    <a:pt x="1540" y="1044"/>
                  </a:lnTo>
                  <a:lnTo>
                    <a:pt x="1384" y="1070"/>
                  </a:lnTo>
                  <a:lnTo>
                    <a:pt x="1253" y="1044"/>
                  </a:lnTo>
                  <a:lnTo>
                    <a:pt x="1096" y="1018"/>
                  </a:lnTo>
                  <a:lnTo>
                    <a:pt x="940" y="940"/>
                  </a:lnTo>
                  <a:lnTo>
                    <a:pt x="783" y="862"/>
                  </a:lnTo>
                  <a:lnTo>
                    <a:pt x="496" y="653"/>
                  </a:lnTo>
                  <a:lnTo>
                    <a:pt x="183" y="496"/>
                  </a:lnTo>
                  <a:lnTo>
                    <a:pt x="131" y="470"/>
                  </a:lnTo>
                  <a:lnTo>
                    <a:pt x="78" y="496"/>
                  </a:lnTo>
                  <a:lnTo>
                    <a:pt x="52" y="522"/>
                  </a:lnTo>
                  <a:lnTo>
                    <a:pt x="26" y="574"/>
                  </a:lnTo>
                  <a:lnTo>
                    <a:pt x="0" y="679"/>
                  </a:lnTo>
                  <a:lnTo>
                    <a:pt x="0" y="757"/>
                  </a:lnTo>
                  <a:lnTo>
                    <a:pt x="26" y="809"/>
                  </a:lnTo>
                  <a:lnTo>
                    <a:pt x="157" y="1123"/>
                  </a:lnTo>
                  <a:lnTo>
                    <a:pt x="287" y="1410"/>
                  </a:lnTo>
                  <a:lnTo>
                    <a:pt x="444" y="1645"/>
                  </a:lnTo>
                  <a:lnTo>
                    <a:pt x="653" y="1854"/>
                  </a:lnTo>
                  <a:lnTo>
                    <a:pt x="861" y="2036"/>
                  </a:lnTo>
                  <a:lnTo>
                    <a:pt x="992" y="2088"/>
                  </a:lnTo>
                  <a:lnTo>
                    <a:pt x="1096" y="2115"/>
                  </a:lnTo>
                  <a:lnTo>
                    <a:pt x="1227" y="2141"/>
                  </a:lnTo>
                  <a:lnTo>
                    <a:pt x="1384" y="2167"/>
                  </a:lnTo>
                  <a:lnTo>
                    <a:pt x="1514" y="2141"/>
                  </a:lnTo>
                  <a:lnTo>
                    <a:pt x="1671" y="2115"/>
                  </a:lnTo>
                  <a:lnTo>
                    <a:pt x="1801" y="2036"/>
                  </a:lnTo>
                  <a:lnTo>
                    <a:pt x="1932" y="1984"/>
                  </a:lnTo>
                  <a:lnTo>
                    <a:pt x="2062" y="1906"/>
                  </a:lnTo>
                  <a:lnTo>
                    <a:pt x="2167" y="1801"/>
                  </a:lnTo>
                  <a:lnTo>
                    <a:pt x="2245" y="1697"/>
                  </a:lnTo>
                  <a:lnTo>
                    <a:pt x="2323" y="1566"/>
                  </a:lnTo>
                  <a:lnTo>
                    <a:pt x="2454" y="1305"/>
                  </a:lnTo>
                  <a:lnTo>
                    <a:pt x="2532" y="1018"/>
                  </a:lnTo>
                  <a:lnTo>
                    <a:pt x="2584" y="705"/>
                  </a:lnTo>
                  <a:lnTo>
                    <a:pt x="2584" y="392"/>
                  </a:lnTo>
                  <a:lnTo>
                    <a:pt x="2558" y="52"/>
                  </a:lnTo>
                  <a:lnTo>
                    <a:pt x="250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9"/>
            <p:cNvSpPr/>
            <p:nvPr/>
          </p:nvSpPr>
          <p:spPr>
            <a:xfrm>
              <a:off x="1428175" y="1200750"/>
              <a:ext cx="73125" cy="33325"/>
            </a:xfrm>
            <a:custGeom>
              <a:avLst/>
              <a:gdLst/>
              <a:ahLst/>
              <a:cxnLst/>
              <a:rect l="l" t="t" r="r" b="b"/>
              <a:pathLst>
                <a:path w="2925" h="1333" extrusionOk="0">
                  <a:moveTo>
                    <a:pt x="52" y="1"/>
                  </a:moveTo>
                  <a:lnTo>
                    <a:pt x="0" y="53"/>
                  </a:lnTo>
                  <a:lnTo>
                    <a:pt x="0" y="105"/>
                  </a:lnTo>
                  <a:lnTo>
                    <a:pt x="52" y="314"/>
                  </a:lnTo>
                  <a:lnTo>
                    <a:pt x="157" y="523"/>
                  </a:lnTo>
                  <a:lnTo>
                    <a:pt x="261" y="706"/>
                  </a:lnTo>
                  <a:lnTo>
                    <a:pt x="392" y="888"/>
                  </a:lnTo>
                  <a:lnTo>
                    <a:pt x="548" y="1019"/>
                  </a:lnTo>
                  <a:lnTo>
                    <a:pt x="731" y="1149"/>
                  </a:lnTo>
                  <a:lnTo>
                    <a:pt x="940" y="1254"/>
                  </a:lnTo>
                  <a:lnTo>
                    <a:pt x="1149" y="1306"/>
                  </a:lnTo>
                  <a:lnTo>
                    <a:pt x="1410" y="1332"/>
                  </a:lnTo>
                  <a:lnTo>
                    <a:pt x="1671" y="1306"/>
                  </a:lnTo>
                  <a:lnTo>
                    <a:pt x="1906" y="1254"/>
                  </a:lnTo>
                  <a:lnTo>
                    <a:pt x="2141" y="1149"/>
                  </a:lnTo>
                  <a:lnTo>
                    <a:pt x="2376" y="1019"/>
                  </a:lnTo>
                  <a:lnTo>
                    <a:pt x="2559" y="888"/>
                  </a:lnTo>
                  <a:lnTo>
                    <a:pt x="2741" y="706"/>
                  </a:lnTo>
                  <a:lnTo>
                    <a:pt x="2898" y="497"/>
                  </a:lnTo>
                  <a:lnTo>
                    <a:pt x="2924" y="445"/>
                  </a:lnTo>
                  <a:lnTo>
                    <a:pt x="2898" y="419"/>
                  </a:lnTo>
                  <a:lnTo>
                    <a:pt x="2846" y="419"/>
                  </a:lnTo>
                  <a:lnTo>
                    <a:pt x="2480" y="575"/>
                  </a:lnTo>
                  <a:lnTo>
                    <a:pt x="2115" y="706"/>
                  </a:lnTo>
                  <a:lnTo>
                    <a:pt x="1749" y="784"/>
                  </a:lnTo>
                  <a:lnTo>
                    <a:pt x="1358" y="836"/>
                  </a:lnTo>
                  <a:lnTo>
                    <a:pt x="1175" y="784"/>
                  </a:lnTo>
                  <a:lnTo>
                    <a:pt x="992" y="732"/>
                  </a:lnTo>
                  <a:lnTo>
                    <a:pt x="836" y="627"/>
                  </a:lnTo>
                  <a:lnTo>
                    <a:pt x="679" y="523"/>
                  </a:lnTo>
                  <a:lnTo>
                    <a:pt x="418" y="262"/>
                  </a:lnTo>
                  <a:lnTo>
                    <a:pt x="15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9"/>
            <p:cNvSpPr/>
            <p:nvPr/>
          </p:nvSpPr>
          <p:spPr>
            <a:xfrm>
              <a:off x="1447750" y="723025"/>
              <a:ext cx="178850" cy="424900"/>
            </a:xfrm>
            <a:custGeom>
              <a:avLst/>
              <a:gdLst/>
              <a:ahLst/>
              <a:cxnLst/>
              <a:rect l="l" t="t" r="r" b="b"/>
              <a:pathLst>
                <a:path w="7154" h="16996" extrusionOk="0">
                  <a:moveTo>
                    <a:pt x="3003" y="0"/>
                  </a:moveTo>
                  <a:lnTo>
                    <a:pt x="2976" y="27"/>
                  </a:lnTo>
                  <a:lnTo>
                    <a:pt x="2950" y="79"/>
                  </a:lnTo>
                  <a:lnTo>
                    <a:pt x="2924" y="131"/>
                  </a:lnTo>
                  <a:lnTo>
                    <a:pt x="3081" y="940"/>
                  </a:lnTo>
                  <a:lnTo>
                    <a:pt x="3264" y="1750"/>
                  </a:lnTo>
                  <a:lnTo>
                    <a:pt x="3629" y="3368"/>
                  </a:lnTo>
                  <a:lnTo>
                    <a:pt x="4047" y="4961"/>
                  </a:lnTo>
                  <a:lnTo>
                    <a:pt x="4491" y="6553"/>
                  </a:lnTo>
                  <a:lnTo>
                    <a:pt x="4934" y="8145"/>
                  </a:lnTo>
                  <a:lnTo>
                    <a:pt x="5352" y="9738"/>
                  </a:lnTo>
                  <a:lnTo>
                    <a:pt x="5744" y="11330"/>
                  </a:lnTo>
                  <a:lnTo>
                    <a:pt x="5926" y="12140"/>
                  </a:lnTo>
                  <a:lnTo>
                    <a:pt x="6083" y="12949"/>
                  </a:lnTo>
                  <a:lnTo>
                    <a:pt x="5509" y="12818"/>
                  </a:lnTo>
                  <a:lnTo>
                    <a:pt x="4960" y="12714"/>
                  </a:lnTo>
                  <a:lnTo>
                    <a:pt x="4386" y="12662"/>
                  </a:lnTo>
                  <a:lnTo>
                    <a:pt x="3786" y="12636"/>
                  </a:lnTo>
                  <a:lnTo>
                    <a:pt x="3786" y="12688"/>
                  </a:lnTo>
                  <a:lnTo>
                    <a:pt x="3786" y="12792"/>
                  </a:lnTo>
                  <a:lnTo>
                    <a:pt x="3864" y="13158"/>
                  </a:lnTo>
                  <a:lnTo>
                    <a:pt x="4125" y="14306"/>
                  </a:lnTo>
                  <a:lnTo>
                    <a:pt x="4438" y="15507"/>
                  </a:lnTo>
                  <a:lnTo>
                    <a:pt x="4543" y="15951"/>
                  </a:lnTo>
                  <a:lnTo>
                    <a:pt x="4543" y="16160"/>
                  </a:lnTo>
                  <a:lnTo>
                    <a:pt x="3995" y="16212"/>
                  </a:lnTo>
                  <a:lnTo>
                    <a:pt x="3420" y="16212"/>
                  </a:lnTo>
                  <a:lnTo>
                    <a:pt x="2846" y="16186"/>
                  </a:lnTo>
                  <a:lnTo>
                    <a:pt x="2298" y="16082"/>
                  </a:lnTo>
                  <a:lnTo>
                    <a:pt x="1749" y="15951"/>
                  </a:lnTo>
                  <a:lnTo>
                    <a:pt x="1201" y="15794"/>
                  </a:lnTo>
                  <a:lnTo>
                    <a:pt x="679" y="15559"/>
                  </a:lnTo>
                  <a:lnTo>
                    <a:pt x="183" y="15298"/>
                  </a:lnTo>
                  <a:lnTo>
                    <a:pt x="79" y="15298"/>
                  </a:lnTo>
                  <a:lnTo>
                    <a:pt x="26" y="15325"/>
                  </a:lnTo>
                  <a:lnTo>
                    <a:pt x="0" y="15377"/>
                  </a:lnTo>
                  <a:lnTo>
                    <a:pt x="26" y="15455"/>
                  </a:lnTo>
                  <a:lnTo>
                    <a:pt x="261" y="15690"/>
                  </a:lnTo>
                  <a:lnTo>
                    <a:pt x="496" y="15899"/>
                  </a:lnTo>
                  <a:lnTo>
                    <a:pt x="757" y="16108"/>
                  </a:lnTo>
                  <a:lnTo>
                    <a:pt x="1018" y="16290"/>
                  </a:lnTo>
                  <a:lnTo>
                    <a:pt x="1306" y="16447"/>
                  </a:lnTo>
                  <a:lnTo>
                    <a:pt x="1593" y="16578"/>
                  </a:lnTo>
                  <a:lnTo>
                    <a:pt x="1880" y="16708"/>
                  </a:lnTo>
                  <a:lnTo>
                    <a:pt x="2193" y="16786"/>
                  </a:lnTo>
                  <a:lnTo>
                    <a:pt x="2507" y="16865"/>
                  </a:lnTo>
                  <a:lnTo>
                    <a:pt x="2820" y="16943"/>
                  </a:lnTo>
                  <a:lnTo>
                    <a:pt x="3133" y="16969"/>
                  </a:lnTo>
                  <a:lnTo>
                    <a:pt x="3446" y="16995"/>
                  </a:lnTo>
                  <a:lnTo>
                    <a:pt x="3760" y="16969"/>
                  </a:lnTo>
                  <a:lnTo>
                    <a:pt x="4099" y="16943"/>
                  </a:lnTo>
                  <a:lnTo>
                    <a:pt x="4412" y="16891"/>
                  </a:lnTo>
                  <a:lnTo>
                    <a:pt x="4725" y="16813"/>
                  </a:lnTo>
                  <a:lnTo>
                    <a:pt x="4778" y="16813"/>
                  </a:lnTo>
                  <a:lnTo>
                    <a:pt x="5013" y="16786"/>
                  </a:lnTo>
                  <a:lnTo>
                    <a:pt x="5169" y="16734"/>
                  </a:lnTo>
                  <a:lnTo>
                    <a:pt x="5300" y="16682"/>
                  </a:lnTo>
                  <a:lnTo>
                    <a:pt x="5326" y="16656"/>
                  </a:lnTo>
                  <a:lnTo>
                    <a:pt x="5326" y="16630"/>
                  </a:lnTo>
                  <a:lnTo>
                    <a:pt x="5274" y="16212"/>
                  </a:lnTo>
                  <a:lnTo>
                    <a:pt x="5221" y="15742"/>
                  </a:lnTo>
                  <a:lnTo>
                    <a:pt x="5039" y="14724"/>
                  </a:lnTo>
                  <a:lnTo>
                    <a:pt x="4778" y="13575"/>
                  </a:lnTo>
                  <a:lnTo>
                    <a:pt x="5352" y="13732"/>
                  </a:lnTo>
                  <a:lnTo>
                    <a:pt x="5744" y="13836"/>
                  </a:lnTo>
                  <a:lnTo>
                    <a:pt x="6161" y="13915"/>
                  </a:lnTo>
                  <a:lnTo>
                    <a:pt x="6579" y="13941"/>
                  </a:lnTo>
                  <a:lnTo>
                    <a:pt x="6736" y="13967"/>
                  </a:lnTo>
                  <a:lnTo>
                    <a:pt x="6892" y="13941"/>
                  </a:lnTo>
                  <a:lnTo>
                    <a:pt x="7023" y="13915"/>
                  </a:lnTo>
                  <a:lnTo>
                    <a:pt x="7101" y="13863"/>
                  </a:lnTo>
                  <a:lnTo>
                    <a:pt x="7153" y="13810"/>
                  </a:lnTo>
                  <a:lnTo>
                    <a:pt x="7153" y="13706"/>
                  </a:lnTo>
                  <a:lnTo>
                    <a:pt x="6396" y="10312"/>
                  </a:lnTo>
                  <a:lnTo>
                    <a:pt x="5979" y="8563"/>
                  </a:lnTo>
                  <a:lnTo>
                    <a:pt x="5509" y="6814"/>
                  </a:lnTo>
                  <a:lnTo>
                    <a:pt x="5013" y="5065"/>
                  </a:lnTo>
                  <a:lnTo>
                    <a:pt x="4752" y="4204"/>
                  </a:lnTo>
                  <a:lnTo>
                    <a:pt x="4464" y="3342"/>
                  </a:lnTo>
                  <a:lnTo>
                    <a:pt x="4177" y="2507"/>
                  </a:lnTo>
                  <a:lnTo>
                    <a:pt x="3864" y="1671"/>
                  </a:lnTo>
                  <a:lnTo>
                    <a:pt x="3525" y="862"/>
                  </a:lnTo>
                  <a:lnTo>
                    <a:pt x="3185" y="53"/>
                  </a:lnTo>
                  <a:lnTo>
                    <a:pt x="313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9"/>
            <p:cNvSpPr/>
            <p:nvPr/>
          </p:nvSpPr>
          <p:spPr>
            <a:xfrm>
              <a:off x="1207575" y="801350"/>
              <a:ext cx="307425" cy="307400"/>
            </a:xfrm>
            <a:custGeom>
              <a:avLst/>
              <a:gdLst/>
              <a:ahLst/>
              <a:cxnLst/>
              <a:rect l="l" t="t" r="r" b="b"/>
              <a:pathLst>
                <a:path w="12297" h="12296" extrusionOk="0">
                  <a:moveTo>
                    <a:pt x="6188" y="836"/>
                  </a:moveTo>
                  <a:lnTo>
                    <a:pt x="6631" y="862"/>
                  </a:lnTo>
                  <a:lnTo>
                    <a:pt x="7075" y="914"/>
                  </a:lnTo>
                  <a:lnTo>
                    <a:pt x="7519" y="992"/>
                  </a:lnTo>
                  <a:lnTo>
                    <a:pt x="7937" y="1123"/>
                  </a:lnTo>
                  <a:lnTo>
                    <a:pt x="8328" y="1305"/>
                  </a:lnTo>
                  <a:lnTo>
                    <a:pt x="8720" y="1488"/>
                  </a:lnTo>
                  <a:lnTo>
                    <a:pt x="9085" y="1723"/>
                  </a:lnTo>
                  <a:lnTo>
                    <a:pt x="9451" y="1984"/>
                  </a:lnTo>
                  <a:lnTo>
                    <a:pt x="9764" y="2245"/>
                  </a:lnTo>
                  <a:lnTo>
                    <a:pt x="10077" y="2559"/>
                  </a:lnTo>
                  <a:lnTo>
                    <a:pt x="10364" y="2898"/>
                  </a:lnTo>
                  <a:lnTo>
                    <a:pt x="10599" y="3263"/>
                  </a:lnTo>
                  <a:lnTo>
                    <a:pt x="10834" y="3629"/>
                  </a:lnTo>
                  <a:lnTo>
                    <a:pt x="11017" y="4020"/>
                  </a:lnTo>
                  <a:lnTo>
                    <a:pt x="11200" y="4438"/>
                  </a:lnTo>
                  <a:lnTo>
                    <a:pt x="11330" y="4882"/>
                  </a:lnTo>
                  <a:lnTo>
                    <a:pt x="11409" y="5404"/>
                  </a:lnTo>
                  <a:lnTo>
                    <a:pt x="11461" y="5952"/>
                  </a:lnTo>
                  <a:lnTo>
                    <a:pt x="11461" y="6474"/>
                  </a:lnTo>
                  <a:lnTo>
                    <a:pt x="11409" y="6996"/>
                  </a:lnTo>
                  <a:lnTo>
                    <a:pt x="11304" y="7492"/>
                  </a:lnTo>
                  <a:lnTo>
                    <a:pt x="11148" y="7988"/>
                  </a:lnTo>
                  <a:lnTo>
                    <a:pt x="10939" y="8458"/>
                  </a:lnTo>
                  <a:lnTo>
                    <a:pt x="10704" y="8902"/>
                  </a:lnTo>
                  <a:lnTo>
                    <a:pt x="10417" y="9346"/>
                  </a:lnTo>
                  <a:lnTo>
                    <a:pt x="10103" y="9738"/>
                  </a:lnTo>
                  <a:lnTo>
                    <a:pt x="9738" y="10103"/>
                  </a:lnTo>
                  <a:lnTo>
                    <a:pt x="9346" y="10416"/>
                  </a:lnTo>
                  <a:lnTo>
                    <a:pt x="8903" y="10730"/>
                  </a:lnTo>
                  <a:lnTo>
                    <a:pt x="8433" y="10965"/>
                  </a:lnTo>
                  <a:lnTo>
                    <a:pt x="7937" y="11173"/>
                  </a:lnTo>
                  <a:lnTo>
                    <a:pt x="7415" y="11330"/>
                  </a:lnTo>
                  <a:lnTo>
                    <a:pt x="6892" y="11434"/>
                  </a:lnTo>
                  <a:lnTo>
                    <a:pt x="6344" y="11487"/>
                  </a:lnTo>
                  <a:lnTo>
                    <a:pt x="5822" y="11487"/>
                  </a:lnTo>
                  <a:lnTo>
                    <a:pt x="5300" y="11434"/>
                  </a:lnTo>
                  <a:lnTo>
                    <a:pt x="4804" y="11304"/>
                  </a:lnTo>
                  <a:lnTo>
                    <a:pt x="4308" y="11173"/>
                  </a:lnTo>
                  <a:lnTo>
                    <a:pt x="3838" y="10965"/>
                  </a:lnTo>
                  <a:lnTo>
                    <a:pt x="3394" y="10730"/>
                  </a:lnTo>
                  <a:lnTo>
                    <a:pt x="2950" y="10442"/>
                  </a:lnTo>
                  <a:lnTo>
                    <a:pt x="2559" y="10103"/>
                  </a:lnTo>
                  <a:lnTo>
                    <a:pt x="2193" y="9738"/>
                  </a:lnTo>
                  <a:lnTo>
                    <a:pt x="1880" y="9346"/>
                  </a:lnTo>
                  <a:lnTo>
                    <a:pt x="1593" y="8902"/>
                  </a:lnTo>
                  <a:lnTo>
                    <a:pt x="1332" y="8458"/>
                  </a:lnTo>
                  <a:lnTo>
                    <a:pt x="1123" y="7962"/>
                  </a:lnTo>
                  <a:lnTo>
                    <a:pt x="966" y="7440"/>
                  </a:lnTo>
                  <a:lnTo>
                    <a:pt x="862" y="6892"/>
                  </a:lnTo>
                  <a:lnTo>
                    <a:pt x="810" y="6370"/>
                  </a:lnTo>
                  <a:lnTo>
                    <a:pt x="810" y="5848"/>
                  </a:lnTo>
                  <a:lnTo>
                    <a:pt x="888" y="5326"/>
                  </a:lnTo>
                  <a:lnTo>
                    <a:pt x="993" y="4804"/>
                  </a:lnTo>
                  <a:lnTo>
                    <a:pt x="1149" y="4334"/>
                  </a:lnTo>
                  <a:lnTo>
                    <a:pt x="1332" y="3864"/>
                  </a:lnTo>
                  <a:lnTo>
                    <a:pt x="1593" y="3394"/>
                  </a:lnTo>
                  <a:lnTo>
                    <a:pt x="1854" y="2976"/>
                  </a:lnTo>
                  <a:lnTo>
                    <a:pt x="2193" y="2585"/>
                  </a:lnTo>
                  <a:lnTo>
                    <a:pt x="2559" y="2219"/>
                  </a:lnTo>
                  <a:lnTo>
                    <a:pt x="2950" y="1880"/>
                  </a:lnTo>
                  <a:lnTo>
                    <a:pt x="3394" y="1593"/>
                  </a:lnTo>
                  <a:lnTo>
                    <a:pt x="3838" y="1358"/>
                  </a:lnTo>
                  <a:lnTo>
                    <a:pt x="4334" y="1149"/>
                  </a:lnTo>
                  <a:lnTo>
                    <a:pt x="4856" y="992"/>
                  </a:lnTo>
                  <a:lnTo>
                    <a:pt x="5196" y="914"/>
                  </a:lnTo>
                  <a:lnTo>
                    <a:pt x="5509" y="862"/>
                  </a:lnTo>
                  <a:lnTo>
                    <a:pt x="5848" y="836"/>
                  </a:lnTo>
                  <a:close/>
                  <a:moveTo>
                    <a:pt x="5874" y="0"/>
                  </a:moveTo>
                  <a:lnTo>
                    <a:pt x="5561" y="26"/>
                  </a:lnTo>
                  <a:lnTo>
                    <a:pt x="4961" y="131"/>
                  </a:lnTo>
                  <a:lnTo>
                    <a:pt x="4360" y="261"/>
                  </a:lnTo>
                  <a:lnTo>
                    <a:pt x="3786" y="470"/>
                  </a:lnTo>
                  <a:lnTo>
                    <a:pt x="3264" y="731"/>
                  </a:lnTo>
                  <a:lnTo>
                    <a:pt x="2742" y="1018"/>
                  </a:lnTo>
                  <a:lnTo>
                    <a:pt x="2272" y="1384"/>
                  </a:lnTo>
                  <a:lnTo>
                    <a:pt x="1828" y="1775"/>
                  </a:lnTo>
                  <a:lnTo>
                    <a:pt x="1436" y="2219"/>
                  </a:lnTo>
                  <a:lnTo>
                    <a:pt x="1071" y="2689"/>
                  </a:lnTo>
                  <a:lnTo>
                    <a:pt x="758" y="3185"/>
                  </a:lnTo>
                  <a:lnTo>
                    <a:pt x="497" y="3707"/>
                  </a:lnTo>
                  <a:lnTo>
                    <a:pt x="288" y="4281"/>
                  </a:lnTo>
                  <a:lnTo>
                    <a:pt x="131" y="4882"/>
                  </a:lnTo>
                  <a:lnTo>
                    <a:pt x="27" y="5482"/>
                  </a:lnTo>
                  <a:lnTo>
                    <a:pt x="1" y="5796"/>
                  </a:lnTo>
                  <a:lnTo>
                    <a:pt x="1" y="6109"/>
                  </a:lnTo>
                  <a:lnTo>
                    <a:pt x="1" y="6422"/>
                  </a:lnTo>
                  <a:lnTo>
                    <a:pt x="27" y="6735"/>
                  </a:lnTo>
                  <a:lnTo>
                    <a:pt x="131" y="7336"/>
                  </a:lnTo>
                  <a:lnTo>
                    <a:pt x="262" y="7936"/>
                  </a:lnTo>
                  <a:lnTo>
                    <a:pt x="470" y="8511"/>
                  </a:lnTo>
                  <a:lnTo>
                    <a:pt x="731" y="9033"/>
                  </a:lnTo>
                  <a:lnTo>
                    <a:pt x="1019" y="9555"/>
                  </a:lnTo>
                  <a:lnTo>
                    <a:pt x="1384" y="10025"/>
                  </a:lnTo>
                  <a:lnTo>
                    <a:pt x="1776" y="10469"/>
                  </a:lnTo>
                  <a:lnTo>
                    <a:pt x="2220" y="10860"/>
                  </a:lnTo>
                  <a:lnTo>
                    <a:pt x="2689" y="11226"/>
                  </a:lnTo>
                  <a:lnTo>
                    <a:pt x="3185" y="11539"/>
                  </a:lnTo>
                  <a:lnTo>
                    <a:pt x="3708" y="11800"/>
                  </a:lnTo>
                  <a:lnTo>
                    <a:pt x="4282" y="12009"/>
                  </a:lnTo>
                  <a:lnTo>
                    <a:pt x="4882" y="12165"/>
                  </a:lnTo>
                  <a:lnTo>
                    <a:pt x="5483" y="12270"/>
                  </a:lnTo>
                  <a:lnTo>
                    <a:pt x="5796" y="12296"/>
                  </a:lnTo>
                  <a:lnTo>
                    <a:pt x="6501" y="12296"/>
                  </a:lnTo>
                  <a:lnTo>
                    <a:pt x="6866" y="12244"/>
                  </a:lnTo>
                  <a:lnTo>
                    <a:pt x="7258" y="12192"/>
                  </a:lnTo>
                  <a:lnTo>
                    <a:pt x="7623" y="12113"/>
                  </a:lnTo>
                  <a:lnTo>
                    <a:pt x="7937" y="12035"/>
                  </a:lnTo>
                  <a:lnTo>
                    <a:pt x="8224" y="11930"/>
                  </a:lnTo>
                  <a:lnTo>
                    <a:pt x="8798" y="11696"/>
                  </a:lnTo>
                  <a:lnTo>
                    <a:pt x="9320" y="11408"/>
                  </a:lnTo>
                  <a:lnTo>
                    <a:pt x="9842" y="11069"/>
                  </a:lnTo>
                  <a:lnTo>
                    <a:pt x="10286" y="10677"/>
                  </a:lnTo>
                  <a:lnTo>
                    <a:pt x="10704" y="10260"/>
                  </a:lnTo>
                  <a:lnTo>
                    <a:pt x="11069" y="9816"/>
                  </a:lnTo>
                  <a:lnTo>
                    <a:pt x="11409" y="9320"/>
                  </a:lnTo>
                  <a:lnTo>
                    <a:pt x="11696" y="8798"/>
                  </a:lnTo>
                  <a:lnTo>
                    <a:pt x="11931" y="8250"/>
                  </a:lnTo>
                  <a:lnTo>
                    <a:pt x="12087" y="7701"/>
                  </a:lnTo>
                  <a:lnTo>
                    <a:pt x="12218" y="7101"/>
                  </a:lnTo>
                  <a:lnTo>
                    <a:pt x="12296" y="6500"/>
                  </a:lnTo>
                  <a:lnTo>
                    <a:pt x="12296" y="5900"/>
                  </a:lnTo>
                  <a:lnTo>
                    <a:pt x="12244" y="5300"/>
                  </a:lnTo>
                  <a:lnTo>
                    <a:pt x="12192" y="4986"/>
                  </a:lnTo>
                  <a:lnTo>
                    <a:pt x="12114" y="4673"/>
                  </a:lnTo>
                  <a:lnTo>
                    <a:pt x="11957" y="4177"/>
                  </a:lnTo>
                  <a:lnTo>
                    <a:pt x="11774" y="3681"/>
                  </a:lnTo>
                  <a:lnTo>
                    <a:pt x="11565" y="3237"/>
                  </a:lnTo>
                  <a:lnTo>
                    <a:pt x="11304" y="2793"/>
                  </a:lnTo>
                  <a:lnTo>
                    <a:pt x="11017" y="2376"/>
                  </a:lnTo>
                  <a:lnTo>
                    <a:pt x="10678" y="2010"/>
                  </a:lnTo>
                  <a:lnTo>
                    <a:pt x="10338" y="1645"/>
                  </a:lnTo>
                  <a:lnTo>
                    <a:pt x="9947" y="1332"/>
                  </a:lnTo>
                  <a:lnTo>
                    <a:pt x="9555" y="1018"/>
                  </a:lnTo>
                  <a:lnTo>
                    <a:pt x="9111" y="757"/>
                  </a:lnTo>
                  <a:lnTo>
                    <a:pt x="8668" y="548"/>
                  </a:lnTo>
                  <a:lnTo>
                    <a:pt x="8198" y="366"/>
                  </a:lnTo>
                  <a:lnTo>
                    <a:pt x="7728" y="209"/>
                  </a:lnTo>
                  <a:lnTo>
                    <a:pt x="7232" y="105"/>
                  </a:lnTo>
                  <a:lnTo>
                    <a:pt x="6710" y="26"/>
                  </a:lnTo>
                  <a:lnTo>
                    <a:pt x="6188"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9"/>
            <p:cNvSpPr/>
            <p:nvPr/>
          </p:nvSpPr>
          <p:spPr>
            <a:xfrm>
              <a:off x="1588725" y="761525"/>
              <a:ext cx="230400" cy="306125"/>
            </a:xfrm>
            <a:custGeom>
              <a:avLst/>
              <a:gdLst/>
              <a:ahLst/>
              <a:cxnLst/>
              <a:rect l="l" t="t" r="r" b="b"/>
              <a:pathLst>
                <a:path w="9216" h="12245" extrusionOk="0">
                  <a:moveTo>
                    <a:pt x="4308" y="836"/>
                  </a:moveTo>
                  <a:lnTo>
                    <a:pt x="4673" y="862"/>
                  </a:lnTo>
                  <a:lnTo>
                    <a:pt x="5012" y="941"/>
                  </a:lnTo>
                  <a:lnTo>
                    <a:pt x="5352" y="1045"/>
                  </a:lnTo>
                  <a:lnTo>
                    <a:pt x="5665" y="1175"/>
                  </a:lnTo>
                  <a:lnTo>
                    <a:pt x="5978" y="1358"/>
                  </a:lnTo>
                  <a:lnTo>
                    <a:pt x="6239" y="1567"/>
                  </a:lnTo>
                  <a:lnTo>
                    <a:pt x="6500" y="1776"/>
                  </a:lnTo>
                  <a:lnTo>
                    <a:pt x="6762" y="2037"/>
                  </a:lnTo>
                  <a:lnTo>
                    <a:pt x="7075" y="2455"/>
                  </a:lnTo>
                  <a:lnTo>
                    <a:pt x="7362" y="2872"/>
                  </a:lnTo>
                  <a:lnTo>
                    <a:pt x="7597" y="3290"/>
                  </a:lnTo>
                  <a:lnTo>
                    <a:pt x="7806" y="3760"/>
                  </a:lnTo>
                  <a:lnTo>
                    <a:pt x="7988" y="4230"/>
                  </a:lnTo>
                  <a:lnTo>
                    <a:pt x="8145" y="4700"/>
                  </a:lnTo>
                  <a:lnTo>
                    <a:pt x="8250" y="5196"/>
                  </a:lnTo>
                  <a:lnTo>
                    <a:pt x="8302" y="5718"/>
                  </a:lnTo>
                  <a:lnTo>
                    <a:pt x="8354" y="6266"/>
                  </a:lnTo>
                  <a:lnTo>
                    <a:pt x="8354" y="6788"/>
                  </a:lnTo>
                  <a:lnTo>
                    <a:pt x="8302" y="7310"/>
                  </a:lnTo>
                  <a:lnTo>
                    <a:pt x="8250" y="7806"/>
                  </a:lnTo>
                  <a:lnTo>
                    <a:pt x="8145" y="8276"/>
                  </a:lnTo>
                  <a:lnTo>
                    <a:pt x="7988" y="8746"/>
                  </a:lnTo>
                  <a:lnTo>
                    <a:pt x="7832" y="9190"/>
                  </a:lnTo>
                  <a:lnTo>
                    <a:pt x="7623" y="9581"/>
                  </a:lnTo>
                  <a:lnTo>
                    <a:pt x="7388" y="9947"/>
                  </a:lnTo>
                  <a:lnTo>
                    <a:pt x="7153" y="10286"/>
                  </a:lnTo>
                  <a:lnTo>
                    <a:pt x="6866" y="10600"/>
                  </a:lnTo>
                  <a:lnTo>
                    <a:pt x="6553" y="10861"/>
                  </a:lnTo>
                  <a:lnTo>
                    <a:pt x="6239" y="11070"/>
                  </a:lnTo>
                  <a:lnTo>
                    <a:pt x="5900" y="11226"/>
                  </a:lnTo>
                  <a:lnTo>
                    <a:pt x="5535" y="11357"/>
                  </a:lnTo>
                  <a:lnTo>
                    <a:pt x="5169" y="11435"/>
                  </a:lnTo>
                  <a:lnTo>
                    <a:pt x="4778" y="11435"/>
                  </a:lnTo>
                  <a:lnTo>
                    <a:pt x="4386" y="11383"/>
                  </a:lnTo>
                  <a:lnTo>
                    <a:pt x="4020" y="11304"/>
                  </a:lnTo>
                  <a:lnTo>
                    <a:pt x="3655" y="11148"/>
                  </a:lnTo>
                  <a:lnTo>
                    <a:pt x="3316" y="10965"/>
                  </a:lnTo>
                  <a:lnTo>
                    <a:pt x="2976" y="10730"/>
                  </a:lnTo>
                  <a:lnTo>
                    <a:pt x="2663" y="10469"/>
                  </a:lnTo>
                  <a:lnTo>
                    <a:pt x="2350" y="10156"/>
                  </a:lnTo>
                  <a:lnTo>
                    <a:pt x="2063" y="9790"/>
                  </a:lnTo>
                  <a:lnTo>
                    <a:pt x="1801" y="9425"/>
                  </a:lnTo>
                  <a:lnTo>
                    <a:pt x="1567" y="9007"/>
                  </a:lnTo>
                  <a:lnTo>
                    <a:pt x="1358" y="8563"/>
                  </a:lnTo>
                  <a:lnTo>
                    <a:pt x="1175" y="8093"/>
                  </a:lnTo>
                  <a:lnTo>
                    <a:pt x="1044" y="7571"/>
                  </a:lnTo>
                  <a:lnTo>
                    <a:pt x="914" y="7075"/>
                  </a:lnTo>
                  <a:lnTo>
                    <a:pt x="836" y="6527"/>
                  </a:lnTo>
                  <a:lnTo>
                    <a:pt x="809" y="6031"/>
                  </a:lnTo>
                  <a:lnTo>
                    <a:pt x="783" y="5509"/>
                  </a:lnTo>
                  <a:lnTo>
                    <a:pt x="836" y="5013"/>
                  </a:lnTo>
                  <a:lnTo>
                    <a:pt x="888" y="4517"/>
                  </a:lnTo>
                  <a:lnTo>
                    <a:pt x="1018" y="4021"/>
                  </a:lnTo>
                  <a:lnTo>
                    <a:pt x="1149" y="3551"/>
                  </a:lnTo>
                  <a:lnTo>
                    <a:pt x="1332" y="3081"/>
                  </a:lnTo>
                  <a:lnTo>
                    <a:pt x="1567" y="2611"/>
                  </a:lnTo>
                  <a:lnTo>
                    <a:pt x="1749" y="2272"/>
                  </a:lnTo>
                  <a:lnTo>
                    <a:pt x="1984" y="1959"/>
                  </a:lnTo>
                  <a:lnTo>
                    <a:pt x="2271" y="1671"/>
                  </a:lnTo>
                  <a:lnTo>
                    <a:pt x="2559" y="1410"/>
                  </a:lnTo>
                  <a:lnTo>
                    <a:pt x="2898" y="1202"/>
                  </a:lnTo>
                  <a:lnTo>
                    <a:pt x="3237" y="1045"/>
                  </a:lnTo>
                  <a:lnTo>
                    <a:pt x="3629" y="914"/>
                  </a:lnTo>
                  <a:lnTo>
                    <a:pt x="4020" y="836"/>
                  </a:lnTo>
                  <a:close/>
                  <a:moveTo>
                    <a:pt x="4099" y="1"/>
                  </a:moveTo>
                  <a:lnTo>
                    <a:pt x="3733" y="53"/>
                  </a:lnTo>
                  <a:lnTo>
                    <a:pt x="3368" y="131"/>
                  </a:lnTo>
                  <a:lnTo>
                    <a:pt x="3028" y="236"/>
                  </a:lnTo>
                  <a:lnTo>
                    <a:pt x="2689" y="366"/>
                  </a:lnTo>
                  <a:lnTo>
                    <a:pt x="2350" y="549"/>
                  </a:lnTo>
                  <a:lnTo>
                    <a:pt x="2063" y="758"/>
                  </a:lnTo>
                  <a:lnTo>
                    <a:pt x="1775" y="993"/>
                  </a:lnTo>
                  <a:lnTo>
                    <a:pt x="1514" y="1254"/>
                  </a:lnTo>
                  <a:lnTo>
                    <a:pt x="1253" y="1567"/>
                  </a:lnTo>
                  <a:lnTo>
                    <a:pt x="1044" y="1880"/>
                  </a:lnTo>
                  <a:lnTo>
                    <a:pt x="862" y="2220"/>
                  </a:lnTo>
                  <a:lnTo>
                    <a:pt x="627" y="2742"/>
                  </a:lnTo>
                  <a:lnTo>
                    <a:pt x="392" y="3264"/>
                  </a:lnTo>
                  <a:lnTo>
                    <a:pt x="235" y="3812"/>
                  </a:lnTo>
                  <a:lnTo>
                    <a:pt x="105" y="4360"/>
                  </a:lnTo>
                  <a:lnTo>
                    <a:pt x="26" y="4935"/>
                  </a:lnTo>
                  <a:lnTo>
                    <a:pt x="0" y="5483"/>
                  </a:lnTo>
                  <a:lnTo>
                    <a:pt x="0" y="6057"/>
                  </a:lnTo>
                  <a:lnTo>
                    <a:pt x="52" y="6632"/>
                  </a:lnTo>
                  <a:lnTo>
                    <a:pt x="131" y="7206"/>
                  </a:lnTo>
                  <a:lnTo>
                    <a:pt x="261" y="7780"/>
                  </a:lnTo>
                  <a:lnTo>
                    <a:pt x="418" y="8328"/>
                  </a:lnTo>
                  <a:lnTo>
                    <a:pt x="627" y="8851"/>
                  </a:lnTo>
                  <a:lnTo>
                    <a:pt x="862" y="9347"/>
                  </a:lnTo>
                  <a:lnTo>
                    <a:pt x="1097" y="9816"/>
                  </a:lnTo>
                  <a:lnTo>
                    <a:pt x="1384" y="10234"/>
                  </a:lnTo>
                  <a:lnTo>
                    <a:pt x="1697" y="10626"/>
                  </a:lnTo>
                  <a:lnTo>
                    <a:pt x="2036" y="10991"/>
                  </a:lnTo>
                  <a:lnTo>
                    <a:pt x="2402" y="11304"/>
                  </a:lnTo>
                  <a:lnTo>
                    <a:pt x="2767" y="11592"/>
                  </a:lnTo>
                  <a:lnTo>
                    <a:pt x="3159" y="11827"/>
                  </a:lnTo>
                  <a:lnTo>
                    <a:pt x="3577" y="12009"/>
                  </a:lnTo>
                  <a:lnTo>
                    <a:pt x="3994" y="12140"/>
                  </a:lnTo>
                  <a:lnTo>
                    <a:pt x="4438" y="12218"/>
                  </a:lnTo>
                  <a:lnTo>
                    <a:pt x="4856" y="12244"/>
                  </a:lnTo>
                  <a:lnTo>
                    <a:pt x="5300" y="12244"/>
                  </a:lnTo>
                  <a:lnTo>
                    <a:pt x="5535" y="12218"/>
                  </a:lnTo>
                  <a:lnTo>
                    <a:pt x="5743" y="12166"/>
                  </a:lnTo>
                  <a:lnTo>
                    <a:pt x="6187" y="12009"/>
                  </a:lnTo>
                  <a:lnTo>
                    <a:pt x="6605" y="11827"/>
                  </a:lnTo>
                  <a:lnTo>
                    <a:pt x="6996" y="11566"/>
                  </a:lnTo>
                  <a:lnTo>
                    <a:pt x="7362" y="11252"/>
                  </a:lnTo>
                  <a:lnTo>
                    <a:pt x="7701" y="10913"/>
                  </a:lnTo>
                  <a:lnTo>
                    <a:pt x="8015" y="10521"/>
                  </a:lnTo>
                  <a:lnTo>
                    <a:pt x="8302" y="10104"/>
                  </a:lnTo>
                  <a:lnTo>
                    <a:pt x="8537" y="9634"/>
                  </a:lnTo>
                  <a:lnTo>
                    <a:pt x="8746" y="9112"/>
                  </a:lnTo>
                  <a:lnTo>
                    <a:pt x="8928" y="8589"/>
                  </a:lnTo>
                  <a:lnTo>
                    <a:pt x="9059" y="8041"/>
                  </a:lnTo>
                  <a:lnTo>
                    <a:pt x="9163" y="7467"/>
                  </a:lnTo>
                  <a:lnTo>
                    <a:pt x="9189" y="6867"/>
                  </a:lnTo>
                  <a:lnTo>
                    <a:pt x="9215" y="6266"/>
                  </a:lnTo>
                  <a:lnTo>
                    <a:pt x="9163" y="5640"/>
                  </a:lnTo>
                  <a:lnTo>
                    <a:pt x="9085" y="5065"/>
                  </a:lnTo>
                  <a:lnTo>
                    <a:pt x="8954" y="4491"/>
                  </a:lnTo>
                  <a:lnTo>
                    <a:pt x="8798" y="3969"/>
                  </a:lnTo>
                  <a:lnTo>
                    <a:pt x="8589" y="3421"/>
                  </a:lnTo>
                  <a:lnTo>
                    <a:pt x="8354" y="2925"/>
                  </a:lnTo>
                  <a:lnTo>
                    <a:pt x="8067" y="2429"/>
                  </a:lnTo>
                  <a:lnTo>
                    <a:pt x="7754" y="1959"/>
                  </a:lnTo>
                  <a:lnTo>
                    <a:pt x="7388" y="1489"/>
                  </a:lnTo>
                  <a:lnTo>
                    <a:pt x="7101" y="1149"/>
                  </a:lnTo>
                  <a:lnTo>
                    <a:pt x="6735" y="836"/>
                  </a:lnTo>
                  <a:lnTo>
                    <a:pt x="6370" y="575"/>
                  </a:lnTo>
                  <a:lnTo>
                    <a:pt x="5952" y="340"/>
                  </a:lnTo>
                  <a:lnTo>
                    <a:pt x="5587" y="210"/>
                  </a:lnTo>
                  <a:lnTo>
                    <a:pt x="5221" y="105"/>
                  </a:lnTo>
                  <a:lnTo>
                    <a:pt x="4856" y="27"/>
                  </a:lnTo>
                  <a:lnTo>
                    <a:pt x="4464"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9"/>
            <p:cNvSpPr/>
            <p:nvPr/>
          </p:nvSpPr>
          <p:spPr>
            <a:xfrm>
              <a:off x="1492775" y="888150"/>
              <a:ext cx="112925" cy="48325"/>
            </a:xfrm>
            <a:custGeom>
              <a:avLst/>
              <a:gdLst/>
              <a:ahLst/>
              <a:cxnLst/>
              <a:rect l="l" t="t" r="r" b="b"/>
              <a:pathLst>
                <a:path w="4517" h="1933" extrusionOk="0">
                  <a:moveTo>
                    <a:pt x="2559" y="0"/>
                  </a:moveTo>
                  <a:lnTo>
                    <a:pt x="2246" y="52"/>
                  </a:lnTo>
                  <a:lnTo>
                    <a:pt x="1932" y="131"/>
                  </a:lnTo>
                  <a:lnTo>
                    <a:pt x="1619" y="235"/>
                  </a:lnTo>
                  <a:lnTo>
                    <a:pt x="1332" y="366"/>
                  </a:lnTo>
                  <a:lnTo>
                    <a:pt x="1071" y="522"/>
                  </a:lnTo>
                  <a:lnTo>
                    <a:pt x="810" y="679"/>
                  </a:lnTo>
                  <a:lnTo>
                    <a:pt x="575" y="836"/>
                  </a:lnTo>
                  <a:lnTo>
                    <a:pt x="340" y="1018"/>
                  </a:lnTo>
                  <a:lnTo>
                    <a:pt x="1" y="1358"/>
                  </a:lnTo>
                  <a:lnTo>
                    <a:pt x="575" y="1932"/>
                  </a:lnTo>
                  <a:lnTo>
                    <a:pt x="679" y="1828"/>
                  </a:lnTo>
                  <a:lnTo>
                    <a:pt x="940" y="1619"/>
                  </a:lnTo>
                  <a:lnTo>
                    <a:pt x="1306" y="1332"/>
                  </a:lnTo>
                  <a:lnTo>
                    <a:pt x="1515" y="1201"/>
                  </a:lnTo>
                  <a:lnTo>
                    <a:pt x="1750" y="1071"/>
                  </a:lnTo>
                  <a:lnTo>
                    <a:pt x="2011" y="966"/>
                  </a:lnTo>
                  <a:lnTo>
                    <a:pt x="2272" y="888"/>
                  </a:lnTo>
                  <a:lnTo>
                    <a:pt x="2559" y="809"/>
                  </a:lnTo>
                  <a:lnTo>
                    <a:pt x="2820" y="809"/>
                  </a:lnTo>
                  <a:lnTo>
                    <a:pt x="3107" y="836"/>
                  </a:lnTo>
                  <a:lnTo>
                    <a:pt x="3420" y="914"/>
                  </a:lnTo>
                  <a:lnTo>
                    <a:pt x="3708" y="1044"/>
                  </a:lnTo>
                  <a:lnTo>
                    <a:pt x="3969" y="1253"/>
                  </a:lnTo>
                  <a:lnTo>
                    <a:pt x="4517" y="627"/>
                  </a:lnTo>
                  <a:lnTo>
                    <a:pt x="4204" y="392"/>
                  </a:lnTo>
                  <a:lnTo>
                    <a:pt x="3890" y="209"/>
                  </a:lnTo>
                  <a:lnTo>
                    <a:pt x="3551" y="79"/>
                  </a:lnTo>
                  <a:lnTo>
                    <a:pt x="3212" y="26"/>
                  </a:lnTo>
                  <a:lnTo>
                    <a:pt x="2898"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9"/>
            <p:cNvSpPr/>
            <p:nvPr/>
          </p:nvSpPr>
          <p:spPr>
            <a:xfrm>
              <a:off x="812075" y="926650"/>
              <a:ext cx="409875" cy="124025"/>
            </a:xfrm>
            <a:custGeom>
              <a:avLst/>
              <a:gdLst/>
              <a:ahLst/>
              <a:cxnLst/>
              <a:rect l="l" t="t" r="r" b="b"/>
              <a:pathLst>
                <a:path w="16395" h="4961" extrusionOk="0">
                  <a:moveTo>
                    <a:pt x="16395" y="0"/>
                  </a:moveTo>
                  <a:lnTo>
                    <a:pt x="14385" y="27"/>
                  </a:lnTo>
                  <a:lnTo>
                    <a:pt x="10286" y="131"/>
                  </a:lnTo>
                  <a:lnTo>
                    <a:pt x="8015" y="235"/>
                  </a:lnTo>
                  <a:lnTo>
                    <a:pt x="5927" y="340"/>
                  </a:lnTo>
                  <a:lnTo>
                    <a:pt x="5039" y="418"/>
                  </a:lnTo>
                  <a:lnTo>
                    <a:pt x="4256" y="496"/>
                  </a:lnTo>
                  <a:lnTo>
                    <a:pt x="3629" y="575"/>
                  </a:lnTo>
                  <a:lnTo>
                    <a:pt x="3185" y="653"/>
                  </a:lnTo>
                  <a:lnTo>
                    <a:pt x="2846" y="784"/>
                  </a:lnTo>
                  <a:lnTo>
                    <a:pt x="2533" y="966"/>
                  </a:lnTo>
                  <a:lnTo>
                    <a:pt x="2246" y="1175"/>
                  </a:lnTo>
                  <a:lnTo>
                    <a:pt x="1958" y="1436"/>
                  </a:lnTo>
                  <a:lnTo>
                    <a:pt x="1697" y="1723"/>
                  </a:lnTo>
                  <a:lnTo>
                    <a:pt x="1436" y="2037"/>
                  </a:lnTo>
                  <a:lnTo>
                    <a:pt x="1201" y="2376"/>
                  </a:lnTo>
                  <a:lnTo>
                    <a:pt x="966" y="2715"/>
                  </a:lnTo>
                  <a:lnTo>
                    <a:pt x="601" y="3368"/>
                  </a:lnTo>
                  <a:lnTo>
                    <a:pt x="314" y="3942"/>
                  </a:lnTo>
                  <a:lnTo>
                    <a:pt x="105" y="4412"/>
                  </a:lnTo>
                  <a:lnTo>
                    <a:pt x="1" y="4647"/>
                  </a:lnTo>
                  <a:lnTo>
                    <a:pt x="784" y="4961"/>
                  </a:lnTo>
                  <a:lnTo>
                    <a:pt x="940" y="4569"/>
                  </a:lnTo>
                  <a:lnTo>
                    <a:pt x="1149" y="4099"/>
                  </a:lnTo>
                  <a:lnTo>
                    <a:pt x="1410" y="3577"/>
                  </a:lnTo>
                  <a:lnTo>
                    <a:pt x="1724" y="3029"/>
                  </a:lnTo>
                  <a:lnTo>
                    <a:pt x="2089" y="2480"/>
                  </a:lnTo>
                  <a:lnTo>
                    <a:pt x="2272" y="2246"/>
                  </a:lnTo>
                  <a:lnTo>
                    <a:pt x="2481" y="2037"/>
                  </a:lnTo>
                  <a:lnTo>
                    <a:pt x="2716" y="1828"/>
                  </a:lnTo>
                  <a:lnTo>
                    <a:pt x="2924" y="1671"/>
                  </a:lnTo>
                  <a:lnTo>
                    <a:pt x="3159" y="1541"/>
                  </a:lnTo>
                  <a:lnTo>
                    <a:pt x="3394" y="1436"/>
                  </a:lnTo>
                  <a:lnTo>
                    <a:pt x="3734" y="1384"/>
                  </a:lnTo>
                  <a:lnTo>
                    <a:pt x="4204" y="1306"/>
                  </a:lnTo>
                  <a:lnTo>
                    <a:pt x="5535" y="1201"/>
                  </a:lnTo>
                  <a:lnTo>
                    <a:pt x="7258" y="1097"/>
                  </a:lnTo>
                  <a:lnTo>
                    <a:pt x="9190" y="1019"/>
                  </a:lnTo>
                  <a:lnTo>
                    <a:pt x="13210" y="888"/>
                  </a:lnTo>
                  <a:lnTo>
                    <a:pt x="16395" y="810"/>
                  </a:lnTo>
                  <a:lnTo>
                    <a:pt x="16395"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9"/>
            <p:cNvSpPr/>
            <p:nvPr/>
          </p:nvSpPr>
          <p:spPr>
            <a:xfrm>
              <a:off x="747475" y="931875"/>
              <a:ext cx="255200" cy="311325"/>
            </a:xfrm>
            <a:custGeom>
              <a:avLst/>
              <a:gdLst/>
              <a:ahLst/>
              <a:cxnLst/>
              <a:rect l="l" t="t" r="r" b="b"/>
              <a:pathLst>
                <a:path w="10208" h="12453" extrusionOk="0">
                  <a:moveTo>
                    <a:pt x="2062" y="0"/>
                  </a:moveTo>
                  <a:lnTo>
                    <a:pt x="1749" y="26"/>
                  </a:lnTo>
                  <a:lnTo>
                    <a:pt x="1462" y="79"/>
                  </a:lnTo>
                  <a:lnTo>
                    <a:pt x="1201" y="183"/>
                  </a:lnTo>
                  <a:lnTo>
                    <a:pt x="914" y="340"/>
                  </a:lnTo>
                  <a:lnTo>
                    <a:pt x="679" y="522"/>
                  </a:lnTo>
                  <a:lnTo>
                    <a:pt x="470" y="757"/>
                  </a:lnTo>
                  <a:lnTo>
                    <a:pt x="313" y="1018"/>
                  </a:lnTo>
                  <a:lnTo>
                    <a:pt x="183" y="1332"/>
                  </a:lnTo>
                  <a:lnTo>
                    <a:pt x="78" y="1671"/>
                  </a:lnTo>
                  <a:lnTo>
                    <a:pt x="26" y="2037"/>
                  </a:lnTo>
                  <a:lnTo>
                    <a:pt x="0" y="2402"/>
                  </a:lnTo>
                  <a:lnTo>
                    <a:pt x="0" y="2820"/>
                  </a:lnTo>
                  <a:lnTo>
                    <a:pt x="26" y="3264"/>
                  </a:lnTo>
                  <a:lnTo>
                    <a:pt x="78" y="3707"/>
                  </a:lnTo>
                  <a:lnTo>
                    <a:pt x="157" y="4151"/>
                  </a:lnTo>
                  <a:lnTo>
                    <a:pt x="261" y="4621"/>
                  </a:lnTo>
                  <a:lnTo>
                    <a:pt x="392" y="5117"/>
                  </a:lnTo>
                  <a:lnTo>
                    <a:pt x="548" y="5613"/>
                  </a:lnTo>
                  <a:lnTo>
                    <a:pt x="731" y="6083"/>
                  </a:lnTo>
                  <a:lnTo>
                    <a:pt x="940" y="6579"/>
                  </a:lnTo>
                  <a:lnTo>
                    <a:pt x="1149" y="7075"/>
                  </a:lnTo>
                  <a:lnTo>
                    <a:pt x="1384" y="7571"/>
                  </a:lnTo>
                  <a:lnTo>
                    <a:pt x="1619" y="8041"/>
                  </a:lnTo>
                  <a:lnTo>
                    <a:pt x="1880" y="8511"/>
                  </a:lnTo>
                  <a:lnTo>
                    <a:pt x="2167" y="8955"/>
                  </a:lnTo>
                  <a:lnTo>
                    <a:pt x="2454" y="9398"/>
                  </a:lnTo>
                  <a:lnTo>
                    <a:pt x="2741" y="9816"/>
                  </a:lnTo>
                  <a:lnTo>
                    <a:pt x="3054" y="10208"/>
                  </a:lnTo>
                  <a:lnTo>
                    <a:pt x="3368" y="10573"/>
                  </a:lnTo>
                  <a:lnTo>
                    <a:pt x="3681" y="10912"/>
                  </a:lnTo>
                  <a:lnTo>
                    <a:pt x="4020" y="11226"/>
                  </a:lnTo>
                  <a:lnTo>
                    <a:pt x="4360" y="11513"/>
                  </a:lnTo>
                  <a:lnTo>
                    <a:pt x="4673" y="11748"/>
                  </a:lnTo>
                  <a:lnTo>
                    <a:pt x="5012" y="11957"/>
                  </a:lnTo>
                  <a:lnTo>
                    <a:pt x="5352" y="12139"/>
                  </a:lnTo>
                  <a:lnTo>
                    <a:pt x="5665" y="12244"/>
                  </a:lnTo>
                  <a:lnTo>
                    <a:pt x="6004" y="12348"/>
                  </a:lnTo>
                  <a:lnTo>
                    <a:pt x="6370" y="12427"/>
                  </a:lnTo>
                  <a:lnTo>
                    <a:pt x="6709" y="12453"/>
                  </a:lnTo>
                  <a:lnTo>
                    <a:pt x="7049" y="12453"/>
                  </a:lnTo>
                  <a:lnTo>
                    <a:pt x="7388" y="12427"/>
                  </a:lnTo>
                  <a:lnTo>
                    <a:pt x="7701" y="12374"/>
                  </a:lnTo>
                  <a:lnTo>
                    <a:pt x="8041" y="12270"/>
                  </a:lnTo>
                  <a:lnTo>
                    <a:pt x="8354" y="12139"/>
                  </a:lnTo>
                  <a:lnTo>
                    <a:pt x="8641" y="11983"/>
                  </a:lnTo>
                  <a:lnTo>
                    <a:pt x="8928" y="11800"/>
                  </a:lnTo>
                  <a:lnTo>
                    <a:pt x="9189" y="11591"/>
                  </a:lnTo>
                  <a:lnTo>
                    <a:pt x="9424" y="11356"/>
                  </a:lnTo>
                  <a:lnTo>
                    <a:pt x="9659" y="11095"/>
                  </a:lnTo>
                  <a:lnTo>
                    <a:pt x="9842" y="10808"/>
                  </a:lnTo>
                  <a:lnTo>
                    <a:pt x="10025" y="10495"/>
                  </a:lnTo>
                  <a:lnTo>
                    <a:pt x="10155" y="10182"/>
                  </a:lnTo>
                  <a:lnTo>
                    <a:pt x="10207" y="10051"/>
                  </a:lnTo>
                  <a:lnTo>
                    <a:pt x="8667" y="4621"/>
                  </a:lnTo>
                  <a:lnTo>
                    <a:pt x="8458" y="4386"/>
                  </a:lnTo>
                  <a:lnTo>
                    <a:pt x="7858" y="3707"/>
                  </a:lnTo>
                  <a:lnTo>
                    <a:pt x="7440" y="3264"/>
                  </a:lnTo>
                  <a:lnTo>
                    <a:pt x="6944" y="2794"/>
                  </a:lnTo>
                  <a:lnTo>
                    <a:pt x="6422" y="2298"/>
                  </a:lnTo>
                  <a:lnTo>
                    <a:pt x="5848" y="1802"/>
                  </a:lnTo>
                  <a:lnTo>
                    <a:pt x="5247" y="1332"/>
                  </a:lnTo>
                  <a:lnTo>
                    <a:pt x="4595" y="914"/>
                  </a:lnTo>
                  <a:lnTo>
                    <a:pt x="4281" y="705"/>
                  </a:lnTo>
                  <a:lnTo>
                    <a:pt x="3968" y="522"/>
                  </a:lnTo>
                  <a:lnTo>
                    <a:pt x="3629" y="366"/>
                  </a:lnTo>
                  <a:lnTo>
                    <a:pt x="3316" y="235"/>
                  </a:lnTo>
                  <a:lnTo>
                    <a:pt x="3002" y="131"/>
                  </a:lnTo>
                  <a:lnTo>
                    <a:pt x="2689" y="53"/>
                  </a:lnTo>
                  <a:lnTo>
                    <a:pt x="2376" y="26"/>
                  </a:lnTo>
                  <a:lnTo>
                    <a:pt x="2062" y="0"/>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9"/>
            <p:cNvSpPr/>
            <p:nvPr/>
          </p:nvSpPr>
          <p:spPr>
            <a:xfrm>
              <a:off x="800325" y="1004975"/>
              <a:ext cx="156000" cy="189275"/>
            </a:xfrm>
            <a:custGeom>
              <a:avLst/>
              <a:gdLst/>
              <a:ahLst/>
              <a:cxnLst/>
              <a:rect l="l" t="t" r="r" b="b"/>
              <a:pathLst>
                <a:path w="6240" h="7571" extrusionOk="0">
                  <a:moveTo>
                    <a:pt x="27" y="0"/>
                  </a:moveTo>
                  <a:lnTo>
                    <a:pt x="1" y="26"/>
                  </a:lnTo>
                  <a:lnTo>
                    <a:pt x="1" y="52"/>
                  </a:lnTo>
                  <a:lnTo>
                    <a:pt x="27" y="78"/>
                  </a:lnTo>
                  <a:lnTo>
                    <a:pt x="471" y="235"/>
                  </a:lnTo>
                  <a:lnTo>
                    <a:pt x="914" y="444"/>
                  </a:lnTo>
                  <a:lnTo>
                    <a:pt x="1306" y="679"/>
                  </a:lnTo>
                  <a:lnTo>
                    <a:pt x="1698" y="914"/>
                  </a:lnTo>
                  <a:lnTo>
                    <a:pt x="2063" y="1201"/>
                  </a:lnTo>
                  <a:lnTo>
                    <a:pt x="2402" y="1488"/>
                  </a:lnTo>
                  <a:lnTo>
                    <a:pt x="2716" y="1801"/>
                  </a:lnTo>
                  <a:lnTo>
                    <a:pt x="3029" y="2141"/>
                  </a:lnTo>
                  <a:lnTo>
                    <a:pt x="3316" y="2480"/>
                  </a:lnTo>
                  <a:lnTo>
                    <a:pt x="3577" y="2846"/>
                  </a:lnTo>
                  <a:lnTo>
                    <a:pt x="3838" y="3237"/>
                  </a:lnTo>
                  <a:lnTo>
                    <a:pt x="4099" y="3629"/>
                  </a:lnTo>
                  <a:lnTo>
                    <a:pt x="4543" y="4438"/>
                  </a:lnTo>
                  <a:lnTo>
                    <a:pt x="4935" y="5247"/>
                  </a:lnTo>
                  <a:lnTo>
                    <a:pt x="4935" y="5247"/>
                  </a:lnTo>
                  <a:lnTo>
                    <a:pt x="4621" y="4986"/>
                  </a:lnTo>
                  <a:lnTo>
                    <a:pt x="4308" y="4725"/>
                  </a:lnTo>
                  <a:lnTo>
                    <a:pt x="4151" y="4647"/>
                  </a:lnTo>
                  <a:lnTo>
                    <a:pt x="3969" y="4543"/>
                  </a:lnTo>
                  <a:lnTo>
                    <a:pt x="3786" y="4490"/>
                  </a:lnTo>
                  <a:lnTo>
                    <a:pt x="3603" y="4438"/>
                  </a:lnTo>
                  <a:lnTo>
                    <a:pt x="3420" y="4412"/>
                  </a:lnTo>
                  <a:lnTo>
                    <a:pt x="3238" y="4412"/>
                  </a:lnTo>
                  <a:lnTo>
                    <a:pt x="3029" y="4438"/>
                  </a:lnTo>
                  <a:lnTo>
                    <a:pt x="2846" y="4464"/>
                  </a:lnTo>
                  <a:lnTo>
                    <a:pt x="2637" y="4543"/>
                  </a:lnTo>
                  <a:lnTo>
                    <a:pt x="2455" y="4647"/>
                  </a:lnTo>
                  <a:lnTo>
                    <a:pt x="2246" y="4777"/>
                  </a:lnTo>
                  <a:lnTo>
                    <a:pt x="2037" y="4934"/>
                  </a:lnTo>
                  <a:lnTo>
                    <a:pt x="1985" y="4986"/>
                  </a:lnTo>
                  <a:lnTo>
                    <a:pt x="1985" y="5039"/>
                  </a:lnTo>
                  <a:lnTo>
                    <a:pt x="2037" y="5065"/>
                  </a:lnTo>
                  <a:lnTo>
                    <a:pt x="2089" y="5065"/>
                  </a:lnTo>
                  <a:lnTo>
                    <a:pt x="2428" y="4960"/>
                  </a:lnTo>
                  <a:lnTo>
                    <a:pt x="2768" y="4908"/>
                  </a:lnTo>
                  <a:lnTo>
                    <a:pt x="3081" y="4908"/>
                  </a:lnTo>
                  <a:lnTo>
                    <a:pt x="3420" y="4960"/>
                  </a:lnTo>
                  <a:lnTo>
                    <a:pt x="3734" y="5065"/>
                  </a:lnTo>
                  <a:lnTo>
                    <a:pt x="4021" y="5195"/>
                  </a:lnTo>
                  <a:lnTo>
                    <a:pt x="4308" y="5404"/>
                  </a:lnTo>
                  <a:lnTo>
                    <a:pt x="4543" y="5639"/>
                  </a:lnTo>
                  <a:lnTo>
                    <a:pt x="4909" y="6083"/>
                  </a:lnTo>
                  <a:lnTo>
                    <a:pt x="5222" y="6527"/>
                  </a:lnTo>
                  <a:lnTo>
                    <a:pt x="5535" y="6970"/>
                  </a:lnTo>
                  <a:lnTo>
                    <a:pt x="5796" y="7466"/>
                  </a:lnTo>
                  <a:lnTo>
                    <a:pt x="5874" y="7519"/>
                  </a:lnTo>
                  <a:lnTo>
                    <a:pt x="5927" y="7545"/>
                  </a:lnTo>
                  <a:lnTo>
                    <a:pt x="6005" y="7571"/>
                  </a:lnTo>
                  <a:lnTo>
                    <a:pt x="6083" y="7545"/>
                  </a:lnTo>
                  <a:lnTo>
                    <a:pt x="6162" y="7492"/>
                  </a:lnTo>
                  <a:lnTo>
                    <a:pt x="6214" y="7440"/>
                  </a:lnTo>
                  <a:lnTo>
                    <a:pt x="6240" y="7388"/>
                  </a:lnTo>
                  <a:lnTo>
                    <a:pt x="6214" y="7284"/>
                  </a:lnTo>
                  <a:lnTo>
                    <a:pt x="6214" y="7231"/>
                  </a:lnTo>
                  <a:lnTo>
                    <a:pt x="6135" y="6657"/>
                  </a:lnTo>
                  <a:lnTo>
                    <a:pt x="6031" y="6057"/>
                  </a:lnTo>
                  <a:lnTo>
                    <a:pt x="5848" y="5430"/>
                  </a:lnTo>
                  <a:lnTo>
                    <a:pt x="5639" y="4830"/>
                  </a:lnTo>
                  <a:lnTo>
                    <a:pt x="5352" y="4203"/>
                  </a:lnTo>
                  <a:lnTo>
                    <a:pt x="5039" y="3629"/>
                  </a:lnTo>
                  <a:lnTo>
                    <a:pt x="4674" y="3028"/>
                  </a:lnTo>
                  <a:lnTo>
                    <a:pt x="4282" y="2480"/>
                  </a:lnTo>
                  <a:lnTo>
                    <a:pt x="3864" y="1984"/>
                  </a:lnTo>
                  <a:lnTo>
                    <a:pt x="3394" y="1514"/>
                  </a:lnTo>
                  <a:lnTo>
                    <a:pt x="2898" y="1097"/>
                  </a:lnTo>
                  <a:lnTo>
                    <a:pt x="2637" y="888"/>
                  </a:lnTo>
                  <a:lnTo>
                    <a:pt x="2376" y="731"/>
                  </a:lnTo>
                  <a:lnTo>
                    <a:pt x="2089" y="574"/>
                  </a:lnTo>
                  <a:lnTo>
                    <a:pt x="1802" y="418"/>
                  </a:lnTo>
                  <a:lnTo>
                    <a:pt x="1541" y="287"/>
                  </a:lnTo>
                  <a:lnTo>
                    <a:pt x="1228" y="183"/>
                  </a:lnTo>
                  <a:lnTo>
                    <a:pt x="940" y="105"/>
                  </a:lnTo>
                  <a:lnTo>
                    <a:pt x="653" y="52"/>
                  </a:lnTo>
                  <a:lnTo>
                    <a:pt x="34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1" name="Google Shape;4441;p59"/>
          <p:cNvSpPr txBox="1"/>
          <p:nvPr/>
        </p:nvSpPr>
        <p:spPr>
          <a:xfrm>
            <a:off x="5759525" y="3267750"/>
            <a:ext cx="2662800" cy="183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Public Sans"/>
                <a:ea typeface="Public Sans"/>
                <a:cs typeface="Public Sans"/>
                <a:sym typeface="Public Sans"/>
              </a:rPr>
              <a:t>Travel</a:t>
            </a:r>
            <a:endParaRPr>
              <a:solidFill>
                <a:schemeClr val="dk1"/>
              </a:solidFill>
              <a:latin typeface="Public Sans"/>
              <a:ea typeface="Public Sans"/>
              <a:cs typeface="Public Sans"/>
              <a:sym typeface="Public Sans"/>
            </a:endParaRPr>
          </a:p>
        </p:txBody>
      </p:sp>
      <p:sp>
        <p:nvSpPr>
          <p:cNvPr id="4442" name="Google Shape;4442;p59"/>
          <p:cNvSpPr txBox="1"/>
          <p:nvPr/>
        </p:nvSpPr>
        <p:spPr>
          <a:xfrm>
            <a:off x="5759525" y="3555694"/>
            <a:ext cx="2662800" cy="183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Public Sans"/>
                <a:ea typeface="Public Sans"/>
                <a:cs typeface="Public Sans"/>
                <a:sym typeface="Public Sans"/>
              </a:rPr>
              <a:t>Art</a:t>
            </a:r>
            <a:endParaRPr>
              <a:solidFill>
                <a:schemeClr val="dk1"/>
              </a:solidFill>
              <a:latin typeface="Public Sans"/>
              <a:ea typeface="Public Sans"/>
              <a:cs typeface="Public Sans"/>
              <a:sym typeface="Public Sans"/>
            </a:endParaRPr>
          </a:p>
        </p:txBody>
      </p:sp>
      <p:sp>
        <p:nvSpPr>
          <p:cNvPr id="4443" name="Google Shape;4443;p59"/>
          <p:cNvSpPr txBox="1"/>
          <p:nvPr/>
        </p:nvSpPr>
        <p:spPr>
          <a:xfrm>
            <a:off x="5759525" y="3843615"/>
            <a:ext cx="2662800" cy="183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Public Sans"/>
                <a:ea typeface="Public Sans"/>
                <a:cs typeface="Public Sans"/>
                <a:sym typeface="Public Sans"/>
              </a:rPr>
              <a:t>Nature</a:t>
            </a:r>
            <a:endParaRPr>
              <a:solidFill>
                <a:schemeClr val="dk1"/>
              </a:solidFill>
              <a:latin typeface="Public Sans"/>
              <a:ea typeface="Public Sans"/>
              <a:cs typeface="Public Sans"/>
              <a:sym typeface="Public Sans"/>
            </a:endParaRPr>
          </a:p>
        </p:txBody>
      </p:sp>
      <p:sp>
        <p:nvSpPr>
          <p:cNvPr id="4444" name="Google Shape;4444;p59"/>
          <p:cNvSpPr txBox="1"/>
          <p:nvPr/>
        </p:nvSpPr>
        <p:spPr>
          <a:xfrm>
            <a:off x="5759525" y="4131526"/>
            <a:ext cx="2662800" cy="183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Public Sans"/>
                <a:ea typeface="Public Sans"/>
                <a:cs typeface="Public Sans"/>
                <a:sym typeface="Public Sans"/>
              </a:rPr>
              <a:t>Reading</a:t>
            </a:r>
            <a:endParaRPr>
              <a:solidFill>
                <a:schemeClr val="dk1"/>
              </a:solidFill>
              <a:latin typeface="Public Sans"/>
              <a:ea typeface="Public Sans"/>
              <a:cs typeface="Public Sans"/>
              <a:sym typeface="Public Sans"/>
            </a:endParaRPr>
          </a:p>
        </p:txBody>
      </p:sp>
      <p:sp>
        <p:nvSpPr>
          <p:cNvPr id="4445" name="Google Shape;4445;p59"/>
          <p:cNvSpPr txBox="1">
            <a:spLocks noGrp="1"/>
          </p:cNvSpPr>
          <p:nvPr>
            <p:ph type="ctrTitle" idx="4294967295"/>
          </p:nvPr>
        </p:nvSpPr>
        <p:spPr>
          <a:xfrm>
            <a:off x="5759525" y="1359125"/>
            <a:ext cx="2662800" cy="194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900"/>
              <a:t>PROFESSIONAL INFO</a:t>
            </a:r>
            <a:endParaRPr sz="19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449"/>
        <p:cNvGrpSpPr/>
        <p:nvPr/>
      </p:nvGrpSpPr>
      <p:grpSpPr>
        <a:xfrm>
          <a:off x="0" y="0"/>
          <a:ext cx="0" cy="0"/>
          <a:chOff x="0" y="0"/>
          <a:chExt cx="0" cy="0"/>
        </a:xfrm>
      </p:grpSpPr>
      <p:sp>
        <p:nvSpPr>
          <p:cNvPr id="4450" name="Google Shape;4450;p60"/>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PLATFORMS ARE WE GOING TO USE</a:t>
            </a:r>
            <a:endParaRPr/>
          </a:p>
        </p:txBody>
      </p:sp>
      <p:sp>
        <p:nvSpPr>
          <p:cNvPr id="4451" name="Google Shape;4451;p60"/>
          <p:cNvSpPr txBox="1">
            <a:spLocks noGrp="1"/>
          </p:cNvSpPr>
          <p:nvPr>
            <p:ph type="subTitle" idx="1"/>
          </p:nvPr>
        </p:nvSpPr>
        <p:spPr>
          <a:xfrm>
            <a:off x="715850" y="2718625"/>
            <a:ext cx="2237100" cy="63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of them all</a:t>
            </a:r>
            <a:endParaRPr/>
          </a:p>
        </p:txBody>
      </p:sp>
      <p:sp>
        <p:nvSpPr>
          <p:cNvPr id="4452" name="Google Shape;4452;p60"/>
          <p:cNvSpPr txBox="1">
            <a:spLocks noGrp="1"/>
          </p:cNvSpPr>
          <p:nvPr>
            <p:ph type="subTitle" idx="2"/>
          </p:nvPr>
        </p:nvSpPr>
        <p:spPr>
          <a:xfrm>
            <a:off x="3453449" y="2718625"/>
            <a:ext cx="2237100" cy="63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4453" name="Google Shape;4453;p60"/>
          <p:cNvSpPr txBox="1">
            <a:spLocks noGrp="1"/>
          </p:cNvSpPr>
          <p:nvPr>
            <p:ph type="subTitle" idx="3"/>
          </p:nvPr>
        </p:nvSpPr>
        <p:spPr>
          <a:xfrm>
            <a:off x="980532" y="2260375"/>
            <a:ext cx="1707900" cy="47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4454" name="Google Shape;4454;p60"/>
          <p:cNvSpPr txBox="1">
            <a:spLocks noGrp="1"/>
          </p:cNvSpPr>
          <p:nvPr>
            <p:ph type="subTitle" idx="4"/>
          </p:nvPr>
        </p:nvSpPr>
        <p:spPr>
          <a:xfrm>
            <a:off x="3718073" y="2260375"/>
            <a:ext cx="1707900" cy="47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4455" name="Google Shape;4455;p60"/>
          <p:cNvSpPr txBox="1">
            <a:spLocks noGrp="1"/>
          </p:cNvSpPr>
          <p:nvPr>
            <p:ph type="subTitle" idx="5"/>
          </p:nvPr>
        </p:nvSpPr>
        <p:spPr>
          <a:xfrm>
            <a:off x="6191050" y="2718625"/>
            <a:ext cx="2237100" cy="63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of them all</a:t>
            </a:r>
            <a:endParaRPr/>
          </a:p>
        </p:txBody>
      </p:sp>
      <p:sp>
        <p:nvSpPr>
          <p:cNvPr id="4456" name="Google Shape;4456;p60"/>
          <p:cNvSpPr txBox="1">
            <a:spLocks noGrp="1"/>
          </p:cNvSpPr>
          <p:nvPr>
            <p:ph type="subTitle" idx="6"/>
          </p:nvPr>
        </p:nvSpPr>
        <p:spPr>
          <a:xfrm>
            <a:off x="6455645" y="2260375"/>
            <a:ext cx="1707900" cy="47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4457" name="Google Shape;4457;p60"/>
          <p:cNvSpPr/>
          <p:nvPr/>
        </p:nvSpPr>
        <p:spPr>
          <a:xfrm>
            <a:off x="1639977" y="1919939"/>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8" name="Google Shape;4458;p60"/>
          <p:cNvGrpSpPr/>
          <p:nvPr/>
        </p:nvGrpSpPr>
        <p:grpSpPr>
          <a:xfrm>
            <a:off x="4375442" y="1955633"/>
            <a:ext cx="393169" cy="245758"/>
            <a:chOff x="1492675" y="1520750"/>
            <a:chExt cx="481825" cy="310575"/>
          </a:xfrm>
        </p:grpSpPr>
        <p:sp>
          <p:nvSpPr>
            <p:cNvPr id="4459" name="Google Shape;4459;p60"/>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0" name="Google Shape;4460;p60"/>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61" name="Google Shape;4461;p60"/>
          <p:cNvGrpSpPr/>
          <p:nvPr/>
        </p:nvGrpSpPr>
        <p:grpSpPr>
          <a:xfrm>
            <a:off x="7115217" y="1896657"/>
            <a:ext cx="393169" cy="363709"/>
            <a:chOff x="5049725" y="2635825"/>
            <a:chExt cx="481825" cy="451700"/>
          </a:xfrm>
        </p:grpSpPr>
        <p:sp>
          <p:nvSpPr>
            <p:cNvPr id="4462" name="Google Shape;4462;p60"/>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3" name="Google Shape;4463;p60"/>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4" name="Google Shape;4464;p60"/>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468"/>
        <p:cNvGrpSpPr/>
        <p:nvPr/>
      </p:nvGrpSpPr>
      <p:grpSpPr>
        <a:xfrm>
          <a:off x="0" y="0"/>
          <a:ext cx="0" cy="0"/>
          <a:chOff x="0" y="0"/>
          <a:chExt cx="0" cy="0"/>
        </a:xfrm>
      </p:grpSpPr>
      <p:sp>
        <p:nvSpPr>
          <p:cNvPr id="4469" name="Google Shape;4469;p61"/>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KPI OVERVIEW</a:t>
            </a:r>
            <a:endParaRPr/>
          </a:p>
        </p:txBody>
      </p:sp>
      <p:sp>
        <p:nvSpPr>
          <p:cNvPr id="4470" name="Google Shape;4470;p61"/>
          <p:cNvSpPr txBox="1">
            <a:spLocks noGrp="1"/>
          </p:cNvSpPr>
          <p:nvPr>
            <p:ph type="title"/>
          </p:nvPr>
        </p:nvSpPr>
        <p:spPr>
          <a:xfrm>
            <a:off x="1865425" y="2040100"/>
            <a:ext cx="2435400" cy="29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a:t>CALIFORNIA</a:t>
            </a:r>
            <a:endParaRPr sz="1600"/>
          </a:p>
        </p:txBody>
      </p:sp>
      <p:sp>
        <p:nvSpPr>
          <p:cNvPr id="4471" name="Google Shape;4471;p61"/>
          <p:cNvSpPr txBox="1">
            <a:spLocks noGrp="1"/>
          </p:cNvSpPr>
          <p:nvPr>
            <p:ph type="subTitle" idx="4294967295"/>
          </p:nvPr>
        </p:nvSpPr>
        <p:spPr>
          <a:xfrm>
            <a:off x="1865425" y="2259550"/>
            <a:ext cx="2435400" cy="636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a:t>Mercury is a bit larger than the Moon</a:t>
            </a:r>
            <a:endParaRPr sz="1400"/>
          </a:p>
        </p:txBody>
      </p:sp>
      <p:sp>
        <p:nvSpPr>
          <p:cNvPr id="4472" name="Google Shape;4472;p61"/>
          <p:cNvSpPr txBox="1">
            <a:spLocks noGrp="1"/>
          </p:cNvSpPr>
          <p:nvPr>
            <p:ph type="title" idx="4294967295"/>
          </p:nvPr>
        </p:nvSpPr>
        <p:spPr>
          <a:xfrm>
            <a:off x="1865425" y="1646488"/>
            <a:ext cx="18234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+80%</a:t>
            </a:r>
            <a:endParaRPr>
              <a:solidFill>
                <a:schemeClr val="accent2"/>
              </a:solidFill>
            </a:endParaRPr>
          </a:p>
        </p:txBody>
      </p:sp>
      <p:grpSp>
        <p:nvGrpSpPr>
          <p:cNvPr id="4473" name="Google Shape;4473;p61"/>
          <p:cNvGrpSpPr/>
          <p:nvPr/>
        </p:nvGrpSpPr>
        <p:grpSpPr>
          <a:xfrm>
            <a:off x="721613" y="1705200"/>
            <a:ext cx="991558" cy="1018455"/>
            <a:chOff x="3608170" y="1938565"/>
            <a:chExt cx="775200" cy="788400"/>
          </a:xfrm>
        </p:grpSpPr>
        <p:sp>
          <p:nvSpPr>
            <p:cNvPr id="4474" name="Google Shape;4474;p61"/>
            <p:cNvSpPr/>
            <p:nvPr/>
          </p:nvSpPr>
          <p:spPr>
            <a:xfrm>
              <a:off x="3662048" y="1999195"/>
              <a:ext cx="667500" cy="66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ublic Sans"/>
                <a:ea typeface="Public Sans"/>
                <a:cs typeface="Public Sans"/>
                <a:sym typeface="Public Sans"/>
              </a:endParaRPr>
            </a:p>
          </p:txBody>
        </p:sp>
        <p:sp>
          <p:nvSpPr>
            <p:cNvPr id="4475" name="Google Shape;4475;p61"/>
            <p:cNvSpPr/>
            <p:nvPr/>
          </p:nvSpPr>
          <p:spPr>
            <a:xfrm>
              <a:off x="3608170" y="1938565"/>
              <a:ext cx="775200" cy="788400"/>
            </a:xfrm>
            <a:prstGeom prst="pie">
              <a:avLst>
                <a:gd name="adj1" fmla="val 19762186"/>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ublic Sans"/>
                <a:ea typeface="Public Sans"/>
                <a:cs typeface="Public Sans"/>
                <a:sym typeface="Public Sans"/>
              </a:endParaRPr>
            </a:p>
          </p:txBody>
        </p:sp>
      </p:grpSp>
      <p:grpSp>
        <p:nvGrpSpPr>
          <p:cNvPr id="4476" name="Google Shape;4476;p61"/>
          <p:cNvGrpSpPr/>
          <p:nvPr/>
        </p:nvGrpSpPr>
        <p:grpSpPr>
          <a:xfrm>
            <a:off x="722745" y="3405870"/>
            <a:ext cx="993562" cy="1015793"/>
            <a:chOff x="3608206" y="3564983"/>
            <a:chExt cx="816000" cy="830100"/>
          </a:xfrm>
        </p:grpSpPr>
        <p:sp>
          <p:nvSpPr>
            <p:cNvPr id="4477" name="Google Shape;4477;p61"/>
            <p:cNvSpPr/>
            <p:nvPr/>
          </p:nvSpPr>
          <p:spPr>
            <a:xfrm>
              <a:off x="3664900" y="3628725"/>
              <a:ext cx="702600" cy="70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ublic Sans"/>
                <a:ea typeface="Public Sans"/>
                <a:cs typeface="Public Sans"/>
                <a:sym typeface="Public Sans"/>
              </a:endParaRPr>
            </a:p>
          </p:txBody>
        </p:sp>
        <p:sp>
          <p:nvSpPr>
            <p:cNvPr id="4478" name="Google Shape;4478;p61"/>
            <p:cNvSpPr/>
            <p:nvPr/>
          </p:nvSpPr>
          <p:spPr>
            <a:xfrm rot="10800000">
              <a:off x="3608206" y="3564983"/>
              <a:ext cx="816000" cy="830100"/>
            </a:xfrm>
            <a:prstGeom prst="pie">
              <a:avLst>
                <a:gd name="adj1" fmla="val 5418443"/>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ublic Sans"/>
                <a:ea typeface="Public Sans"/>
                <a:cs typeface="Public Sans"/>
                <a:sym typeface="Public Sans"/>
              </a:endParaRPr>
            </a:p>
          </p:txBody>
        </p:sp>
      </p:grpSp>
      <p:grpSp>
        <p:nvGrpSpPr>
          <p:cNvPr id="4479" name="Google Shape;4479;p61"/>
          <p:cNvGrpSpPr/>
          <p:nvPr/>
        </p:nvGrpSpPr>
        <p:grpSpPr>
          <a:xfrm>
            <a:off x="4791394" y="3405258"/>
            <a:ext cx="996418" cy="1018699"/>
            <a:chOff x="4719839" y="3564983"/>
            <a:chExt cx="816000" cy="830100"/>
          </a:xfrm>
        </p:grpSpPr>
        <p:sp>
          <p:nvSpPr>
            <p:cNvPr id="4480" name="Google Shape;4480;p61"/>
            <p:cNvSpPr/>
            <p:nvPr/>
          </p:nvSpPr>
          <p:spPr>
            <a:xfrm>
              <a:off x="4776550" y="3628725"/>
              <a:ext cx="702600" cy="702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ublic Sans"/>
                <a:ea typeface="Public Sans"/>
                <a:cs typeface="Public Sans"/>
                <a:sym typeface="Public Sans"/>
              </a:endParaRPr>
            </a:p>
          </p:txBody>
        </p:sp>
        <p:sp>
          <p:nvSpPr>
            <p:cNvPr id="4481" name="Google Shape;4481;p61"/>
            <p:cNvSpPr/>
            <p:nvPr/>
          </p:nvSpPr>
          <p:spPr>
            <a:xfrm flipH="1">
              <a:off x="4719839" y="3564983"/>
              <a:ext cx="816000" cy="830100"/>
            </a:xfrm>
            <a:prstGeom prst="pie">
              <a:avLst>
                <a:gd name="adj1" fmla="val 1383659"/>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ublic Sans"/>
                <a:ea typeface="Public Sans"/>
                <a:cs typeface="Public Sans"/>
                <a:sym typeface="Public Sans"/>
              </a:endParaRPr>
            </a:p>
          </p:txBody>
        </p:sp>
      </p:grpSp>
      <p:sp>
        <p:nvSpPr>
          <p:cNvPr id="4482" name="Google Shape;4482;p61"/>
          <p:cNvSpPr/>
          <p:nvPr/>
        </p:nvSpPr>
        <p:spPr>
          <a:xfrm>
            <a:off x="4861234" y="1788648"/>
            <a:ext cx="860474" cy="858437"/>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ublic Sans"/>
              <a:ea typeface="Public Sans"/>
              <a:cs typeface="Public Sans"/>
              <a:sym typeface="Public Sans"/>
            </a:endParaRPr>
          </a:p>
        </p:txBody>
      </p:sp>
      <p:sp>
        <p:nvSpPr>
          <p:cNvPr id="4483" name="Google Shape;4483;p61"/>
          <p:cNvSpPr/>
          <p:nvPr/>
        </p:nvSpPr>
        <p:spPr>
          <a:xfrm flipH="1">
            <a:off x="4791780" y="1710844"/>
            <a:ext cx="999355" cy="1014216"/>
          </a:xfrm>
          <a:prstGeom prst="pie">
            <a:avLst>
              <a:gd name="adj1" fmla="val 9378864"/>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ublic Sans"/>
              <a:ea typeface="Public Sans"/>
              <a:cs typeface="Public Sans"/>
              <a:sym typeface="Public Sans"/>
            </a:endParaRPr>
          </a:p>
        </p:txBody>
      </p:sp>
      <p:sp>
        <p:nvSpPr>
          <p:cNvPr id="4484" name="Google Shape;4484;p61"/>
          <p:cNvSpPr txBox="1">
            <a:spLocks noGrp="1"/>
          </p:cNvSpPr>
          <p:nvPr>
            <p:ph type="title"/>
          </p:nvPr>
        </p:nvSpPr>
        <p:spPr>
          <a:xfrm>
            <a:off x="5943525" y="2040100"/>
            <a:ext cx="2435400" cy="29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a:t>FLORIDA</a:t>
            </a:r>
            <a:endParaRPr sz="1600"/>
          </a:p>
        </p:txBody>
      </p:sp>
      <p:sp>
        <p:nvSpPr>
          <p:cNvPr id="4485" name="Google Shape;4485;p61"/>
          <p:cNvSpPr txBox="1">
            <a:spLocks noGrp="1"/>
          </p:cNvSpPr>
          <p:nvPr>
            <p:ph type="subTitle" idx="4294967295"/>
          </p:nvPr>
        </p:nvSpPr>
        <p:spPr>
          <a:xfrm>
            <a:off x="5943525" y="2259550"/>
            <a:ext cx="2435400" cy="636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a:t>Despite being red, Mars is actually a cold place</a:t>
            </a:r>
            <a:endParaRPr sz="1400"/>
          </a:p>
        </p:txBody>
      </p:sp>
      <p:sp>
        <p:nvSpPr>
          <p:cNvPr id="4486" name="Google Shape;4486;p61"/>
          <p:cNvSpPr txBox="1">
            <a:spLocks noGrp="1"/>
          </p:cNvSpPr>
          <p:nvPr>
            <p:ph type="title" idx="4294967295"/>
          </p:nvPr>
        </p:nvSpPr>
        <p:spPr>
          <a:xfrm>
            <a:off x="5943525" y="1646488"/>
            <a:ext cx="1823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+30%</a:t>
            </a:r>
            <a:endParaRPr>
              <a:solidFill>
                <a:schemeClr val="accent2"/>
              </a:solidFill>
            </a:endParaRPr>
          </a:p>
        </p:txBody>
      </p:sp>
      <p:sp>
        <p:nvSpPr>
          <p:cNvPr id="4487" name="Google Shape;4487;p61"/>
          <p:cNvSpPr txBox="1">
            <a:spLocks noGrp="1"/>
          </p:cNvSpPr>
          <p:nvPr>
            <p:ph type="title"/>
          </p:nvPr>
        </p:nvSpPr>
        <p:spPr>
          <a:xfrm>
            <a:off x="1865425" y="3739325"/>
            <a:ext cx="2435400" cy="29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a:t>TEXAS</a:t>
            </a:r>
            <a:endParaRPr sz="1600"/>
          </a:p>
        </p:txBody>
      </p:sp>
      <p:sp>
        <p:nvSpPr>
          <p:cNvPr id="4488" name="Google Shape;4488;p61"/>
          <p:cNvSpPr txBox="1">
            <a:spLocks noGrp="1"/>
          </p:cNvSpPr>
          <p:nvPr>
            <p:ph type="subTitle" idx="4294967295"/>
          </p:nvPr>
        </p:nvSpPr>
        <p:spPr>
          <a:xfrm>
            <a:off x="1865425" y="3958775"/>
            <a:ext cx="2435400" cy="636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a:t>Venus is the second planet from the Sun</a:t>
            </a:r>
            <a:endParaRPr sz="1400"/>
          </a:p>
          <a:p>
            <a:pPr marL="0" lvl="0" indent="0" algn="l" rtl="0">
              <a:lnSpc>
                <a:spcPct val="100000"/>
              </a:lnSpc>
              <a:spcBef>
                <a:spcPts val="0"/>
              </a:spcBef>
              <a:spcAft>
                <a:spcPts val="0"/>
              </a:spcAft>
              <a:buNone/>
            </a:pPr>
            <a:endParaRPr sz="1400"/>
          </a:p>
        </p:txBody>
      </p:sp>
      <p:sp>
        <p:nvSpPr>
          <p:cNvPr id="4489" name="Google Shape;4489;p61"/>
          <p:cNvSpPr txBox="1">
            <a:spLocks noGrp="1"/>
          </p:cNvSpPr>
          <p:nvPr>
            <p:ph type="title" idx="4294967295"/>
          </p:nvPr>
        </p:nvSpPr>
        <p:spPr>
          <a:xfrm>
            <a:off x="1865425" y="3345725"/>
            <a:ext cx="18234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+50%</a:t>
            </a:r>
            <a:endParaRPr>
              <a:solidFill>
                <a:schemeClr val="accent2"/>
              </a:solidFill>
            </a:endParaRPr>
          </a:p>
        </p:txBody>
      </p:sp>
      <p:sp>
        <p:nvSpPr>
          <p:cNvPr id="4490" name="Google Shape;4490;p61"/>
          <p:cNvSpPr txBox="1">
            <a:spLocks noGrp="1"/>
          </p:cNvSpPr>
          <p:nvPr>
            <p:ph type="title"/>
          </p:nvPr>
        </p:nvSpPr>
        <p:spPr>
          <a:xfrm>
            <a:off x="5943525" y="3739325"/>
            <a:ext cx="2435400" cy="29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a:t>ARIZONA</a:t>
            </a:r>
            <a:endParaRPr sz="1600"/>
          </a:p>
        </p:txBody>
      </p:sp>
      <p:sp>
        <p:nvSpPr>
          <p:cNvPr id="4491" name="Google Shape;4491;p61"/>
          <p:cNvSpPr txBox="1">
            <a:spLocks noGrp="1"/>
          </p:cNvSpPr>
          <p:nvPr>
            <p:ph type="subTitle" idx="4294967295"/>
          </p:nvPr>
        </p:nvSpPr>
        <p:spPr>
          <a:xfrm>
            <a:off x="5943525" y="3958775"/>
            <a:ext cx="2435400" cy="636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a:t>Neptune the farthest planet from the Sun</a:t>
            </a:r>
            <a:endParaRPr sz="1400"/>
          </a:p>
        </p:txBody>
      </p:sp>
      <p:sp>
        <p:nvSpPr>
          <p:cNvPr id="4492" name="Google Shape;4492;p61"/>
          <p:cNvSpPr txBox="1">
            <a:spLocks noGrp="1"/>
          </p:cNvSpPr>
          <p:nvPr>
            <p:ph type="title" idx="4294967295"/>
          </p:nvPr>
        </p:nvSpPr>
        <p:spPr>
          <a:xfrm>
            <a:off x="5943525" y="3345725"/>
            <a:ext cx="1823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+70%</a:t>
            </a:r>
            <a:endParaRPr>
              <a:solidFill>
                <a:schemeClr val="accent2"/>
              </a:solidFill>
            </a:endParaRPr>
          </a:p>
        </p:txBody>
      </p:sp>
      <p:grpSp>
        <p:nvGrpSpPr>
          <p:cNvPr id="4493" name="Google Shape;4493;p61"/>
          <p:cNvGrpSpPr/>
          <p:nvPr/>
        </p:nvGrpSpPr>
        <p:grpSpPr>
          <a:xfrm flipH="1">
            <a:off x="7133832" y="-998005"/>
            <a:ext cx="2972327" cy="2292212"/>
            <a:chOff x="-1003293" y="-1074205"/>
            <a:chExt cx="2972327" cy="2292212"/>
          </a:xfrm>
        </p:grpSpPr>
        <p:sp>
          <p:nvSpPr>
            <p:cNvPr id="4494" name="Google Shape;4494;p61"/>
            <p:cNvSpPr/>
            <p:nvPr/>
          </p:nvSpPr>
          <p:spPr>
            <a:xfrm rot="-1799789">
              <a:off x="-1107995" y="-383534"/>
              <a:ext cx="2855704" cy="346358"/>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1"/>
            <p:cNvSpPr/>
            <p:nvPr/>
          </p:nvSpPr>
          <p:spPr>
            <a:xfrm rot="-1799789">
              <a:off x="-966952" y="-74753"/>
              <a:ext cx="2855704" cy="21719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1"/>
            <p:cNvSpPr/>
            <p:nvPr/>
          </p:nvSpPr>
          <p:spPr>
            <a:xfrm rot="-1799789">
              <a:off x="-858335" y="113377"/>
              <a:ext cx="2855704" cy="21719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1"/>
            <p:cNvSpPr/>
            <p:nvPr/>
          </p:nvSpPr>
          <p:spPr>
            <a:xfrm rot="-1799789">
              <a:off x="-749718" y="301508"/>
              <a:ext cx="2855704" cy="21719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76"/>
        <p:cNvGrpSpPr/>
        <p:nvPr/>
      </p:nvGrpSpPr>
      <p:grpSpPr>
        <a:xfrm>
          <a:off x="0" y="0"/>
          <a:ext cx="0" cy="0"/>
          <a:chOff x="0" y="0"/>
          <a:chExt cx="0" cy="0"/>
        </a:xfrm>
      </p:grpSpPr>
      <p:sp>
        <p:nvSpPr>
          <p:cNvPr id="1477" name="Google Shape;1477;p39"/>
          <p:cNvSpPr txBox="1">
            <a:spLocks noGrp="1"/>
          </p:cNvSpPr>
          <p:nvPr>
            <p:ph type="title"/>
          </p:nvPr>
        </p:nvSpPr>
        <p:spPr>
          <a:xfrm>
            <a:off x="723900" y="445025"/>
            <a:ext cx="7710000" cy="572700"/>
          </a:xfrm>
          <a:prstGeom prst="rect">
            <a:avLst/>
          </a:prstGeom>
        </p:spPr>
        <p:txBody>
          <a:bodyPr spcFirstLastPara="1" wrap="square" lIns="91425" tIns="91425" rIns="91425" bIns="91425" anchor="ctr" anchorCtr="0">
            <a:noAutofit/>
          </a:bodyPr>
          <a:lstStyle/>
          <a:p>
            <a:r>
              <a:rPr lang="en-US" dirty="0"/>
              <a:t>Data Collection</a:t>
            </a:r>
            <a:endParaRPr dirty="0"/>
          </a:p>
        </p:txBody>
      </p:sp>
      <p:sp>
        <p:nvSpPr>
          <p:cNvPr id="1478" name="Google Shape;1478;p39"/>
          <p:cNvSpPr txBox="1">
            <a:spLocks noGrp="1"/>
          </p:cNvSpPr>
          <p:nvPr>
            <p:ph type="subTitle" idx="1"/>
          </p:nvPr>
        </p:nvSpPr>
        <p:spPr>
          <a:xfrm>
            <a:off x="723900" y="1828500"/>
            <a:ext cx="4308600" cy="273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Polling Data </a:t>
            </a:r>
            <a:endParaRPr dirty="0"/>
          </a:p>
          <a:p>
            <a:pPr marL="0" lvl="0" indent="0" algn="l" rtl="0">
              <a:spcBef>
                <a:spcPts val="0"/>
              </a:spcBef>
              <a:spcAft>
                <a:spcPts val="0"/>
              </a:spcAft>
              <a:buClr>
                <a:schemeClr val="dk1"/>
              </a:buClr>
              <a:buSzPts val="1100"/>
              <a:buFont typeface="Arial"/>
              <a:buNone/>
            </a:pPr>
            <a:endParaRPr dirty="0"/>
          </a:p>
          <a:p>
            <a:pPr marL="457200" lvl="0" indent="-330200" algn="l" rtl="0">
              <a:spcBef>
                <a:spcPts val="0"/>
              </a:spcBef>
              <a:spcAft>
                <a:spcPts val="0"/>
              </a:spcAft>
              <a:buSzPts val="1600"/>
              <a:buChar char="★"/>
            </a:pPr>
            <a:r>
              <a:rPr lang="en-US" dirty="0"/>
              <a:t>2016 </a:t>
            </a:r>
          </a:p>
          <a:p>
            <a:pPr marL="457200" lvl="0" indent="-330200" algn="l" rtl="0">
              <a:spcBef>
                <a:spcPts val="0"/>
              </a:spcBef>
              <a:spcAft>
                <a:spcPts val="0"/>
              </a:spcAft>
              <a:buSzPts val="1600"/>
              <a:buChar char="★"/>
            </a:pPr>
            <a:r>
              <a:rPr lang="en-US" dirty="0"/>
              <a:t>2019 </a:t>
            </a:r>
          </a:p>
          <a:p>
            <a:pPr marL="457200" lvl="0" indent="-330200" algn="l" rtl="0">
              <a:spcBef>
                <a:spcPts val="0"/>
              </a:spcBef>
              <a:spcAft>
                <a:spcPts val="0"/>
              </a:spcAft>
              <a:buSzPts val="1600"/>
              <a:buChar char="★"/>
            </a:pPr>
            <a:r>
              <a:rPr lang="en-US" dirty="0"/>
              <a:t>2023 </a:t>
            </a:r>
          </a:p>
          <a:p>
            <a:pPr marL="457200" lvl="0" indent="-330200" algn="l" rtl="0">
              <a:spcBef>
                <a:spcPts val="0"/>
              </a:spcBef>
              <a:spcAft>
                <a:spcPts val="0"/>
              </a:spcAft>
              <a:buSzPts val="1600"/>
              <a:buChar char="★"/>
            </a:pPr>
            <a:endParaRPr lang="en-US" dirty="0"/>
          </a:p>
          <a:p>
            <a:pPr marL="127000" lvl="0" indent="0" algn="l" rtl="0">
              <a:spcBef>
                <a:spcPts val="0"/>
              </a:spcBef>
              <a:spcAft>
                <a:spcPts val="0"/>
              </a:spcAft>
              <a:buSzPts val="1600"/>
              <a:buNone/>
            </a:pPr>
            <a:r>
              <a:rPr lang="en-US" dirty="0"/>
              <a:t>The dataset for this project, sourced from Kaggle.com and fivethirtyeight.com, is a compilation of historical polling data from various organizations and research groups.</a:t>
            </a:r>
          </a:p>
          <a:p>
            <a:pPr marL="0" lvl="0" indent="0" algn="l" rtl="0">
              <a:spcBef>
                <a:spcPts val="0"/>
              </a:spcBef>
              <a:spcAft>
                <a:spcPts val="0"/>
              </a:spcAft>
              <a:buNone/>
            </a:pPr>
            <a:endParaRPr dirty="0"/>
          </a:p>
        </p:txBody>
      </p:sp>
      <p:grpSp>
        <p:nvGrpSpPr>
          <p:cNvPr id="1479" name="Google Shape;1479;p39"/>
          <p:cNvGrpSpPr/>
          <p:nvPr/>
        </p:nvGrpSpPr>
        <p:grpSpPr>
          <a:xfrm>
            <a:off x="5141738" y="1291097"/>
            <a:ext cx="3292294" cy="3267408"/>
            <a:chOff x="1170675" y="238125"/>
            <a:chExt cx="5278650" cy="5238750"/>
          </a:xfrm>
        </p:grpSpPr>
        <p:sp>
          <p:nvSpPr>
            <p:cNvPr id="1480" name="Google Shape;1480;p39"/>
            <p:cNvSpPr/>
            <p:nvPr/>
          </p:nvSpPr>
          <p:spPr>
            <a:xfrm>
              <a:off x="1294500" y="1546775"/>
              <a:ext cx="5031000" cy="2984750"/>
            </a:xfrm>
            <a:custGeom>
              <a:avLst/>
              <a:gdLst/>
              <a:ahLst/>
              <a:cxnLst/>
              <a:rect l="l" t="t" r="r" b="b"/>
              <a:pathLst>
                <a:path w="201240" h="119390" extrusionOk="0">
                  <a:moveTo>
                    <a:pt x="60493" y="0"/>
                  </a:moveTo>
                  <a:lnTo>
                    <a:pt x="60493" y="44365"/>
                  </a:lnTo>
                  <a:lnTo>
                    <a:pt x="56255" y="44365"/>
                  </a:lnTo>
                  <a:lnTo>
                    <a:pt x="56255" y="25871"/>
                  </a:lnTo>
                  <a:lnTo>
                    <a:pt x="35614" y="25871"/>
                  </a:lnTo>
                  <a:lnTo>
                    <a:pt x="35614" y="52346"/>
                  </a:lnTo>
                  <a:lnTo>
                    <a:pt x="32752" y="52346"/>
                  </a:lnTo>
                  <a:lnTo>
                    <a:pt x="32752" y="30714"/>
                  </a:lnTo>
                  <a:lnTo>
                    <a:pt x="11780" y="30714"/>
                  </a:lnTo>
                  <a:lnTo>
                    <a:pt x="11780" y="11229"/>
                  </a:lnTo>
                  <a:lnTo>
                    <a:pt x="1" y="11229"/>
                  </a:lnTo>
                  <a:lnTo>
                    <a:pt x="1" y="119389"/>
                  </a:lnTo>
                  <a:lnTo>
                    <a:pt x="201239" y="119389"/>
                  </a:lnTo>
                  <a:lnTo>
                    <a:pt x="201239" y="20752"/>
                  </a:lnTo>
                  <a:lnTo>
                    <a:pt x="183845" y="20752"/>
                  </a:lnTo>
                  <a:lnTo>
                    <a:pt x="183845" y="41833"/>
                  </a:lnTo>
                  <a:lnTo>
                    <a:pt x="179387" y="41833"/>
                  </a:lnTo>
                  <a:lnTo>
                    <a:pt x="179387" y="29889"/>
                  </a:lnTo>
                  <a:lnTo>
                    <a:pt x="157315" y="29889"/>
                  </a:lnTo>
                  <a:lnTo>
                    <a:pt x="157315" y="48824"/>
                  </a:lnTo>
                  <a:lnTo>
                    <a:pt x="154397" y="48824"/>
                  </a:lnTo>
                  <a:lnTo>
                    <a:pt x="154397" y="4459"/>
                  </a:lnTo>
                  <a:lnTo>
                    <a:pt x="135187" y="4459"/>
                  </a:lnTo>
                  <a:lnTo>
                    <a:pt x="135187" y="16623"/>
                  </a:lnTo>
                  <a:lnTo>
                    <a:pt x="125389" y="16623"/>
                  </a:lnTo>
                  <a:lnTo>
                    <a:pt x="125389" y="31760"/>
                  </a:lnTo>
                  <a:lnTo>
                    <a:pt x="122362" y="31760"/>
                  </a:lnTo>
                  <a:lnTo>
                    <a:pt x="122362" y="22238"/>
                  </a:lnTo>
                  <a:lnTo>
                    <a:pt x="104913" y="22238"/>
                  </a:lnTo>
                  <a:lnTo>
                    <a:pt x="104913" y="50695"/>
                  </a:lnTo>
                  <a:lnTo>
                    <a:pt x="99849" y="50695"/>
                  </a:lnTo>
                  <a:lnTo>
                    <a:pt x="99849" y="27577"/>
                  </a:lnTo>
                  <a:lnTo>
                    <a:pt x="83887" y="27577"/>
                  </a:lnTo>
                  <a:lnTo>
                    <a:pt x="83887" y="10018"/>
                  </a:lnTo>
                  <a:lnTo>
                    <a:pt x="73043" y="10018"/>
                  </a:lnTo>
                  <a:lnTo>
                    <a:pt x="73043"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9"/>
            <p:cNvSpPr/>
            <p:nvPr/>
          </p:nvSpPr>
          <p:spPr>
            <a:xfrm>
              <a:off x="1294500" y="1546775"/>
              <a:ext cx="5031000" cy="2984750"/>
            </a:xfrm>
            <a:custGeom>
              <a:avLst/>
              <a:gdLst/>
              <a:ahLst/>
              <a:cxnLst/>
              <a:rect l="l" t="t" r="r" b="b"/>
              <a:pathLst>
                <a:path w="201240" h="119390" fill="none" extrusionOk="0">
                  <a:moveTo>
                    <a:pt x="201239" y="20752"/>
                  </a:moveTo>
                  <a:lnTo>
                    <a:pt x="183845" y="20752"/>
                  </a:lnTo>
                  <a:lnTo>
                    <a:pt x="183845" y="41833"/>
                  </a:lnTo>
                  <a:lnTo>
                    <a:pt x="179387" y="41833"/>
                  </a:lnTo>
                  <a:lnTo>
                    <a:pt x="179387" y="29889"/>
                  </a:lnTo>
                  <a:lnTo>
                    <a:pt x="157315" y="29889"/>
                  </a:lnTo>
                  <a:lnTo>
                    <a:pt x="157315" y="48824"/>
                  </a:lnTo>
                  <a:lnTo>
                    <a:pt x="154397" y="48824"/>
                  </a:lnTo>
                  <a:lnTo>
                    <a:pt x="154397" y="4459"/>
                  </a:lnTo>
                  <a:lnTo>
                    <a:pt x="135187" y="4459"/>
                  </a:lnTo>
                  <a:lnTo>
                    <a:pt x="135187" y="16623"/>
                  </a:lnTo>
                  <a:lnTo>
                    <a:pt x="125389" y="16623"/>
                  </a:lnTo>
                  <a:lnTo>
                    <a:pt x="125389" y="31760"/>
                  </a:lnTo>
                  <a:lnTo>
                    <a:pt x="122362" y="31760"/>
                  </a:lnTo>
                  <a:lnTo>
                    <a:pt x="122362" y="22238"/>
                  </a:lnTo>
                  <a:lnTo>
                    <a:pt x="104913" y="22238"/>
                  </a:lnTo>
                  <a:lnTo>
                    <a:pt x="104913" y="50695"/>
                  </a:lnTo>
                  <a:lnTo>
                    <a:pt x="99849" y="50695"/>
                  </a:lnTo>
                  <a:lnTo>
                    <a:pt x="99849" y="27577"/>
                  </a:lnTo>
                  <a:lnTo>
                    <a:pt x="83887" y="27577"/>
                  </a:lnTo>
                  <a:lnTo>
                    <a:pt x="83887" y="10018"/>
                  </a:lnTo>
                  <a:lnTo>
                    <a:pt x="73043" y="10018"/>
                  </a:lnTo>
                  <a:lnTo>
                    <a:pt x="73043" y="0"/>
                  </a:lnTo>
                  <a:lnTo>
                    <a:pt x="60493" y="0"/>
                  </a:lnTo>
                  <a:lnTo>
                    <a:pt x="60493" y="44365"/>
                  </a:lnTo>
                  <a:lnTo>
                    <a:pt x="56255" y="44365"/>
                  </a:lnTo>
                  <a:lnTo>
                    <a:pt x="56255" y="25871"/>
                  </a:lnTo>
                  <a:lnTo>
                    <a:pt x="35614" y="25871"/>
                  </a:lnTo>
                  <a:lnTo>
                    <a:pt x="35614" y="52346"/>
                  </a:lnTo>
                  <a:lnTo>
                    <a:pt x="32752" y="52346"/>
                  </a:lnTo>
                  <a:lnTo>
                    <a:pt x="32752" y="30714"/>
                  </a:lnTo>
                  <a:lnTo>
                    <a:pt x="11780" y="30714"/>
                  </a:lnTo>
                  <a:lnTo>
                    <a:pt x="11780" y="11229"/>
                  </a:lnTo>
                  <a:lnTo>
                    <a:pt x="1" y="11229"/>
                  </a:lnTo>
                  <a:lnTo>
                    <a:pt x="1" y="119389"/>
                  </a:lnTo>
                  <a:lnTo>
                    <a:pt x="201239" y="119389"/>
                  </a:lnTo>
                  <a:lnTo>
                    <a:pt x="201239" y="2075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9"/>
            <p:cNvSpPr/>
            <p:nvPr/>
          </p:nvSpPr>
          <p:spPr>
            <a:xfrm>
              <a:off x="6198875" y="2131600"/>
              <a:ext cx="72950" cy="100475"/>
            </a:xfrm>
            <a:custGeom>
              <a:avLst/>
              <a:gdLst/>
              <a:ahLst/>
              <a:cxnLst/>
              <a:rect l="l" t="t" r="r" b="b"/>
              <a:pathLst>
                <a:path w="2918" h="4019" extrusionOk="0">
                  <a:moveTo>
                    <a:pt x="0" y="1"/>
                  </a:moveTo>
                  <a:lnTo>
                    <a:pt x="0" y="4019"/>
                  </a:lnTo>
                  <a:lnTo>
                    <a:pt x="2917" y="4019"/>
                  </a:lnTo>
                  <a:lnTo>
                    <a:pt x="29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9"/>
            <p:cNvSpPr/>
            <p:nvPr/>
          </p:nvSpPr>
          <p:spPr>
            <a:xfrm>
              <a:off x="6070900" y="2131600"/>
              <a:ext cx="74325" cy="100475"/>
            </a:xfrm>
            <a:custGeom>
              <a:avLst/>
              <a:gdLst/>
              <a:ahLst/>
              <a:cxnLst/>
              <a:rect l="l" t="t" r="r" b="b"/>
              <a:pathLst>
                <a:path w="2973" h="4019" extrusionOk="0">
                  <a:moveTo>
                    <a:pt x="0" y="1"/>
                  </a:moveTo>
                  <a:lnTo>
                    <a:pt x="0" y="4019"/>
                  </a:lnTo>
                  <a:lnTo>
                    <a:pt x="2972" y="4019"/>
                  </a:lnTo>
                  <a:lnTo>
                    <a:pt x="29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9"/>
            <p:cNvSpPr/>
            <p:nvPr/>
          </p:nvSpPr>
          <p:spPr>
            <a:xfrm>
              <a:off x="5944300" y="2131600"/>
              <a:ext cx="72950" cy="100475"/>
            </a:xfrm>
            <a:custGeom>
              <a:avLst/>
              <a:gdLst/>
              <a:ahLst/>
              <a:cxnLst/>
              <a:rect l="l" t="t" r="r" b="b"/>
              <a:pathLst>
                <a:path w="2918" h="4019" extrusionOk="0">
                  <a:moveTo>
                    <a:pt x="0" y="1"/>
                  </a:moveTo>
                  <a:lnTo>
                    <a:pt x="0" y="4019"/>
                  </a:lnTo>
                  <a:lnTo>
                    <a:pt x="2917" y="4019"/>
                  </a:lnTo>
                  <a:lnTo>
                    <a:pt x="29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9"/>
            <p:cNvSpPr/>
            <p:nvPr/>
          </p:nvSpPr>
          <p:spPr>
            <a:xfrm>
              <a:off x="6198875" y="2282975"/>
              <a:ext cx="72950" cy="101850"/>
            </a:xfrm>
            <a:custGeom>
              <a:avLst/>
              <a:gdLst/>
              <a:ahLst/>
              <a:cxnLst/>
              <a:rect l="l" t="t" r="r" b="b"/>
              <a:pathLst>
                <a:path w="2918" h="4074" extrusionOk="0">
                  <a:moveTo>
                    <a:pt x="0" y="0"/>
                  </a:moveTo>
                  <a:lnTo>
                    <a:pt x="0" y="4074"/>
                  </a:lnTo>
                  <a:lnTo>
                    <a:pt x="2917" y="4074"/>
                  </a:lnTo>
                  <a:lnTo>
                    <a:pt x="29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9"/>
            <p:cNvSpPr/>
            <p:nvPr/>
          </p:nvSpPr>
          <p:spPr>
            <a:xfrm>
              <a:off x="6070900" y="2282975"/>
              <a:ext cx="74325" cy="101850"/>
            </a:xfrm>
            <a:custGeom>
              <a:avLst/>
              <a:gdLst/>
              <a:ahLst/>
              <a:cxnLst/>
              <a:rect l="l" t="t" r="r" b="b"/>
              <a:pathLst>
                <a:path w="2973" h="4074" extrusionOk="0">
                  <a:moveTo>
                    <a:pt x="0" y="0"/>
                  </a:moveTo>
                  <a:lnTo>
                    <a:pt x="0" y="4074"/>
                  </a:lnTo>
                  <a:lnTo>
                    <a:pt x="2972" y="4074"/>
                  </a:lnTo>
                  <a:lnTo>
                    <a:pt x="29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9"/>
            <p:cNvSpPr/>
            <p:nvPr/>
          </p:nvSpPr>
          <p:spPr>
            <a:xfrm>
              <a:off x="5944300" y="2282975"/>
              <a:ext cx="72950" cy="101850"/>
            </a:xfrm>
            <a:custGeom>
              <a:avLst/>
              <a:gdLst/>
              <a:ahLst/>
              <a:cxnLst/>
              <a:rect l="l" t="t" r="r" b="b"/>
              <a:pathLst>
                <a:path w="2918" h="4074" extrusionOk="0">
                  <a:moveTo>
                    <a:pt x="0" y="0"/>
                  </a:moveTo>
                  <a:lnTo>
                    <a:pt x="0" y="4074"/>
                  </a:lnTo>
                  <a:lnTo>
                    <a:pt x="2917" y="4074"/>
                  </a:lnTo>
                  <a:lnTo>
                    <a:pt x="29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9"/>
            <p:cNvSpPr/>
            <p:nvPr/>
          </p:nvSpPr>
          <p:spPr>
            <a:xfrm>
              <a:off x="6198875" y="2435725"/>
              <a:ext cx="72950" cy="100475"/>
            </a:xfrm>
            <a:custGeom>
              <a:avLst/>
              <a:gdLst/>
              <a:ahLst/>
              <a:cxnLst/>
              <a:rect l="l" t="t" r="r" b="b"/>
              <a:pathLst>
                <a:path w="2918" h="4019" extrusionOk="0">
                  <a:moveTo>
                    <a:pt x="0" y="0"/>
                  </a:moveTo>
                  <a:lnTo>
                    <a:pt x="0" y="4018"/>
                  </a:lnTo>
                  <a:lnTo>
                    <a:pt x="2917" y="4018"/>
                  </a:lnTo>
                  <a:lnTo>
                    <a:pt x="29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9"/>
            <p:cNvSpPr/>
            <p:nvPr/>
          </p:nvSpPr>
          <p:spPr>
            <a:xfrm>
              <a:off x="6070900" y="2435725"/>
              <a:ext cx="74325" cy="100475"/>
            </a:xfrm>
            <a:custGeom>
              <a:avLst/>
              <a:gdLst/>
              <a:ahLst/>
              <a:cxnLst/>
              <a:rect l="l" t="t" r="r" b="b"/>
              <a:pathLst>
                <a:path w="2973" h="4019" extrusionOk="0">
                  <a:moveTo>
                    <a:pt x="0" y="0"/>
                  </a:moveTo>
                  <a:lnTo>
                    <a:pt x="0" y="4018"/>
                  </a:lnTo>
                  <a:lnTo>
                    <a:pt x="2972" y="4018"/>
                  </a:lnTo>
                  <a:lnTo>
                    <a:pt x="29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9"/>
            <p:cNvSpPr/>
            <p:nvPr/>
          </p:nvSpPr>
          <p:spPr>
            <a:xfrm>
              <a:off x="5944300" y="2435725"/>
              <a:ext cx="72950" cy="100475"/>
            </a:xfrm>
            <a:custGeom>
              <a:avLst/>
              <a:gdLst/>
              <a:ahLst/>
              <a:cxnLst/>
              <a:rect l="l" t="t" r="r" b="b"/>
              <a:pathLst>
                <a:path w="2918" h="4019" extrusionOk="0">
                  <a:moveTo>
                    <a:pt x="0" y="0"/>
                  </a:moveTo>
                  <a:lnTo>
                    <a:pt x="0" y="4018"/>
                  </a:lnTo>
                  <a:lnTo>
                    <a:pt x="2917" y="4018"/>
                  </a:lnTo>
                  <a:lnTo>
                    <a:pt x="29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9"/>
            <p:cNvSpPr/>
            <p:nvPr/>
          </p:nvSpPr>
          <p:spPr>
            <a:xfrm>
              <a:off x="6198875" y="2587075"/>
              <a:ext cx="72950" cy="100500"/>
            </a:xfrm>
            <a:custGeom>
              <a:avLst/>
              <a:gdLst/>
              <a:ahLst/>
              <a:cxnLst/>
              <a:rect l="l" t="t" r="r" b="b"/>
              <a:pathLst>
                <a:path w="2918" h="4020" extrusionOk="0">
                  <a:moveTo>
                    <a:pt x="0" y="1"/>
                  </a:moveTo>
                  <a:lnTo>
                    <a:pt x="0" y="4019"/>
                  </a:lnTo>
                  <a:lnTo>
                    <a:pt x="2917" y="4019"/>
                  </a:lnTo>
                  <a:lnTo>
                    <a:pt x="29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9"/>
            <p:cNvSpPr/>
            <p:nvPr/>
          </p:nvSpPr>
          <p:spPr>
            <a:xfrm>
              <a:off x="6070900" y="2587075"/>
              <a:ext cx="74325" cy="100500"/>
            </a:xfrm>
            <a:custGeom>
              <a:avLst/>
              <a:gdLst/>
              <a:ahLst/>
              <a:cxnLst/>
              <a:rect l="l" t="t" r="r" b="b"/>
              <a:pathLst>
                <a:path w="2973" h="4020" extrusionOk="0">
                  <a:moveTo>
                    <a:pt x="0" y="1"/>
                  </a:moveTo>
                  <a:lnTo>
                    <a:pt x="0" y="4019"/>
                  </a:lnTo>
                  <a:lnTo>
                    <a:pt x="2972" y="4019"/>
                  </a:lnTo>
                  <a:lnTo>
                    <a:pt x="29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9"/>
            <p:cNvSpPr/>
            <p:nvPr/>
          </p:nvSpPr>
          <p:spPr>
            <a:xfrm>
              <a:off x="5944300" y="2587075"/>
              <a:ext cx="72950" cy="100500"/>
            </a:xfrm>
            <a:custGeom>
              <a:avLst/>
              <a:gdLst/>
              <a:ahLst/>
              <a:cxnLst/>
              <a:rect l="l" t="t" r="r" b="b"/>
              <a:pathLst>
                <a:path w="2918" h="4020" extrusionOk="0">
                  <a:moveTo>
                    <a:pt x="0" y="1"/>
                  </a:moveTo>
                  <a:lnTo>
                    <a:pt x="0" y="4019"/>
                  </a:lnTo>
                  <a:lnTo>
                    <a:pt x="2917" y="4019"/>
                  </a:lnTo>
                  <a:lnTo>
                    <a:pt x="29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9"/>
            <p:cNvSpPr/>
            <p:nvPr/>
          </p:nvSpPr>
          <p:spPr>
            <a:xfrm>
              <a:off x="3655875" y="2307750"/>
              <a:ext cx="72950" cy="83950"/>
            </a:xfrm>
            <a:custGeom>
              <a:avLst/>
              <a:gdLst/>
              <a:ahLst/>
              <a:cxnLst/>
              <a:rect l="l" t="t" r="r" b="b"/>
              <a:pathLst>
                <a:path w="2918" h="3358" extrusionOk="0">
                  <a:moveTo>
                    <a:pt x="0" y="0"/>
                  </a:moveTo>
                  <a:lnTo>
                    <a:pt x="0" y="3358"/>
                  </a:lnTo>
                  <a:lnTo>
                    <a:pt x="2917" y="3358"/>
                  </a:lnTo>
                  <a:lnTo>
                    <a:pt x="29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9"/>
            <p:cNvSpPr/>
            <p:nvPr/>
          </p:nvSpPr>
          <p:spPr>
            <a:xfrm>
              <a:off x="3527900" y="2307750"/>
              <a:ext cx="74325" cy="83950"/>
            </a:xfrm>
            <a:custGeom>
              <a:avLst/>
              <a:gdLst/>
              <a:ahLst/>
              <a:cxnLst/>
              <a:rect l="l" t="t" r="r" b="b"/>
              <a:pathLst>
                <a:path w="2973" h="3358" extrusionOk="0">
                  <a:moveTo>
                    <a:pt x="0" y="0"/>
                  </a:moveTo>
                  <a:lnTo>
                    <a:pt x="0" y="3358"/>
                  </a:lnTo>
                  <a:lnTo>
                    <a:pt x="2972" y="3358"/>
                  </a:lnTo>
                  <a:lnTo>
                    <a:pt x="29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9"/>
            <p:cNvSpPr/>
            <p:nvPr/>
          </p:nvSpPr>
          <p:spPr>
            <a:xfrm>
              <a:off x="3401300" y="2307750"/>
              <a:ext cx="72950" cy="83950"/>
            </a:xfrm>
            <a:custGeom>
              <a:avLst/>
              <a:gdLst/>
              <a:ahLst/>
              <a:cxnLst/>
              <a:rect l="l" t="t" r="r" b="b"/>
              <a:pathLst>
                <a:path w="2918" h="3358" extrusionOk="0">
                  <a:moveTo>
                    <a:pt x="0" y="0"/>
                  </a:moveTo>
                  <a:lnTo>
                    <a:pt x="0" y="3358"/>
                  </a:lnTo>
                  <a:lnTo>
                    <a:pt x="2917" y="3358"/>
                  </a:lnTo>
                  <a:lnTo>
                    <a:pt x="29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9"/>
            <p:cNvSpPr/>
            <p:nvPr/>
          </p:nvSpPr>
          <p:spPr>
            <a:xfrm>
              <a:off x="3655875" y="2434350"/>
              <a:ext cx="72950" cy="83950"/>
            </a:xfrm>
            <a:custGeom>
              <a:avLst/>
              <a:gdLst/>
              <a:ahLst/>
              <a:cxnLst/>
              <a:rect l="l" t="t" r="r" b="b"/>
              <a:pathLst>
                <a:path w="2918" h="3358" extrusionOk="0">
                  <a:moveTo>
                    <a:pt x="0" y="0"/>
                  </a:moveTo>
                  <a:lnTo>
                    <a:pt x="0" y="3358"/>
                  </a:lnTo>
                  <a:lnTo>
                    <a:pt x="2917" y="3358"/>
                  </a:lnTo>
                  <a:lnTo>
                    <a:pt x="29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9"/>
            <p:cNvSpPr/>
            <p:nvPr/>
          </p:nvSpPr>
          <p:spPr>
            <a:xfrm>
              <a:off x="3527900" y="2434350"/>
              <a:ext cx="74325" cy="83950"/>
            </a:xfrm>
            <a:custGeom>
              <a:avLst/>
              <a:gdLst/>
              <a:ahLst/>
              <a:cxnLst/>
              <a:rect l="l" t="t" r="r" b="b"/>
              <a:pathLst>
                <a:path w="2973" h="3358" extrusionOk="0">
                  <a:moveTo>
                    <a:pt x="0" y="0"/>
                  </a:moveTo>
                  <a:lnTo>
                    <a:pt x="0" y="3358"/>
                  </a:lnTo>
                  <a:lnTo>
                    <a:pt x="2972" y="3358"/>
                  </a:lnTo>
                  <a:lnTo>
                    <a:pt x="29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9"/>
            <p:cNvSpPr/>
            <p:nvPr/>
          </p:nvSpPr>
          <p:spPr>
            <a:xfrm>
              <a:off x="3401300" y="2434350"/>
              <a:ext cx="72950" cy="83950"/>
            </a:xfrm>
            <a:custGeom>
              <a:avLst/>
              <a:gdLst/>
              <a:ahLst/>
              <a:cxnLst/>
              <a:rect l="l" t="t" r="r" b="b"/>
              <a:pathLst>
                <a:path w="2918" h="3358" extrusionOk="0">
                  <a:moveTo>
                    <a:pt x="0" y="0"/>
                  </a:moveTo>
                  <a:lnTo>
                    <a:pt x="0" y="3358"/>
                  </a:lnTo>
                  <a:lnTo>
                    <a:pt x="2917" y="3358"/>
                  </a:lnTo>
                  <a:lnTo>
                    <a:pt x="29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9"/>
            <p:cNvSpPr/>
            <p:nvPr/>
          </p:nvSpPr>
          <p:spPr>
            <a:xfrm>
              <a:off x="3655875" y="2560950"/>
              <a:ext cx="72950" cy="83950"/>
            </a:xfrm>
            <a:custGeom>
              <a:avLst/>
              <a:gdLst/>
              <a:ahLst/>
              <a:cxnLst/>
              <a:rect l="l" t="t" r="r" b="b"/>
              <a:pathLst>
                <a:path w="2918" h="3358" extrusionOk="0">
                  <a:moveTo>
                    <a:pt x="0" y="0"/>
                  </a:moveTo>
                  <a:lnTo>
                    <a:pt x="0" y="3358"/>
                  </a:lnTo>
                  <a:lnTo>
                    <a:pt x="2917" y="3358"/>
                  </a:lnTo>
                  <a:lnTo>
                    <a:pt x="29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9"/>
            <p:cNvSpPr/>
            <p:nvPr/>
          </p:nvSpPr>
          <p:spPr>
            <a:xfrm>
              <a:off x="3527900" y="2560950"/>
              <a:ext cx="74325" cy="83950"/>
            </a:xfrm>
            <a:custGeom>
              <a:avLst/>
              <a:gdLst/>
              <a:ahLst/>
              <a:cxnLst/>
              <a:rect l="l" t="t" r="r" b="b"/>
              <a:pathLst>
                <a:path w="2973" h="3358" extrusionOk="0">
                  <a:moveTo>
                    <a:pt x="0" y="0"/>
                  </a:moveTo>
                  <a:lnTo>
                    <a:pt x="0" y="3358"/>
                  </a:lnTo>
                  <a:lnTo>
                    <a:pt x="2972" y="3358"/>
                  </a:lnTo>
                  <a:lnTo>
                    <a:pt x="29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9"/>
            <p:cNvSpPr/>
            <p:nvPr/>
          </p:nvSpPr>
          <p:spPr>
            <a:xfrm>
              <a:off x="3401300" y="2560950"/>
              <a:ext cx="72950" cy="83950"/>
            </a:xfrm>
            <a:custGeom>
              <a:avLst/>
              <a:gdLst/>
              <a:ahLst/>
              <a:cxnLst/>
              <a:rect l="l" t="t" r="r" b="b"/>
              <a:pathLst>
                <a:path w="2918" h="3358" extrusionOk="0">
                  <a:moveTo>
                    <a:pt x="0" y="0"/>
                  </a:moveTo>
                  <a:lnTo>
                    <a:pt x="0" y="3358"/>
                  </a:lnTo>
                  <a:lnTo>
                    <a:pt x="2917" y="3358"/>
                  </a:lnTo>
                  <a:lnTo>
                    <a:pt x="29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9"/>
            <p:cNvSpPr/>
            <p:nvPr/>
          </p:nvSpPr>
          <p:spPr>
            <a:xfrm>
              <a:off x="3655875" y="2687550"/>
              <a:ext cx="72950" cy="83950"/>
            </a:xfrm>
            <a:custGeom>
              <a:avLst/>
              <a:gdLst/>
              <a:ahLst/>
              <a:cxnLst/>
              <a:rect l="l" t="t" r="r" b="b"/>
              <a:pathLst>
                <a:path w="2918" h="3358" extrusionOk="0">
                  <a:moveTo>
                    <a:pt x="0" y="0"/>
                  </a:moveTo>
                  <a:lnTo>
                    <a:pt x="0" y="3358"/>
                  </a:lnTo>
                  <a:lnTo>
                    <a:pt x="2917" y="3358"/>
                  </a:lnTo>
                  <a:lnTo>
                    <a:pt x="29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9"/>
            <p:cNvSpPr/>
            <p:nvPr/>
          </p:nvSpPr>
          <p:spPr>
            <a:xfrm>
              <a:off x="3527900" y="2687550"/>
              <a:ext cx="74325" cy="83950"/>
            </a:xfrm>
            <a:custGeom>
              <a:avLst/>
              <a:gdLst/>
              <a:ahLst/>
              <a:cxnLst/>
              <a:rect l="l" t="t" r="r" b="b"/>
              <a:pathLst>
                <a:path w="2973" h="3358" extrusionOk="0">
                  <a:moveTo>
                    <a:pt x="0" y="0"/>
                  </a:moveTo>
                  <a:lnTo>
                    <a:pt x="0" y="3358"/>
                  </a:lnTo>
                  <a:lnTo>
                    <a:pt x="2972" y="3358"/>
                  </a:lnTo>
                  <a:lnTo>
                    <a:pt x="29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9"/>
            <p:cNvSpPr/>
            <p:nvPr/>
          </p:nvSpPr>
          <p:spPr>
            <a:xfrm>
              <a:off x="3401300" y="2687550"/>
              <a:ext cx="72950" cy="83950"/>
            </a:xfrm>
            <a:custGeom>
              <a:avLst/>
              <a:gdLst/>
              <a:ahLst/>
              <a:cxnLst/>
              <a:rect l="l" t="t" r="r" b="b"/>
              <a:pathLst>
                <a:path w="2918" h="3358" extrusionOk="0">
                  <a:moveTo>
                    <a:pt x="0" y="0"/>
                  </a:moveTo>
                  <a:lnTo>
                    <a:pt x="0" y="3358"/>
                  </a:lnTo>
                  <a:lnTo>
                    <a:pt x="2917" y="3358"/>
                  </a:lnTo>
                  <a:lnTo>
                    <a:pt x="29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9"/>
            <p:cNvSpPr/>
            <p:nvPr/>
          </p:nvSpPr>
          <p:spPr>
            <a:xfrm>
              <a:off x="3655875" y="2816900"/>
              <a:ext cx="72950" cy="83950"/>
            </a:xfrm>
            <a:custGeom>
              <a:avLst/>
              <a:gdLst/>
              <a:ahLst/>
              <a:cxnLst/>
              <a:rect l="l" t="t" r="r" b="b"/>
              <a:pathLst>
                <a:path w="2918" h="3358" extrusionOk="0">
                  <a:moveTo>
                    <a:pt x="0" y="0"/>
                  </a:moveTo>
                  <a:lnTo>
                    <a:pt x="0" y="3358"/>
                  </a:lnTo>
                  <a:lnTo>
                    <a:pt x="2917" y="3358"/>
                  </a:lnTo>
                  <a:lnTo>
                    <a:pt x="29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9"/>
            <p:cNvSpPr/>
            <p:nvPr/>
          </p:nvSpPr>
          <p:spPr>
            <a:xfrm>
              <a:off x="3527900" y="2816900"/>
              <a:ext cx="74325" cy="83950"/>
            </a:xfrm>
            <a:custGeom>
              <a:avLst/>
              <a:gdLst/>
              <a:ahLst/>
              <a:cxnLst/>
              <a:rect l="l" t="t" r="r" b="b"/>
              <a:pathLst>
                <a:path w="2973" h="3358" extrusionOk="0">
                  <a:moveTo>
                    <a:pt x="0" y="0"/>
                  </a:moveTo>
                  <a:lnTo>
                    <a:pt x="0" y="3358"/>
                  </a:lnTo>
                  <a:lnTo>
                    <a:pt x="2972" y="3358"/>
                  </a:lnTo>
                  <a:lnTo>
                    <a:pt x="29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3401300" y="2816900"/>
              <a:ext cx="72950" cy="83950"/>
            </a:xfrm>
            <a:custGeom>
              <a:avLst/>
              <a:gdLst/>
              <a:ahLst/>
              <a:cxnLst/>
              <a:rect l="l" t="t" r="r" b="b"/>
              <a:pathLst>
                <a:path w="2918" h="3358" extrusionOk="0">
                  <a:moveTo>
                    <a:pt x="0" y="0"/>
                  </a:moveTo>
                  <a:lnTo>
                    <a:pt x="0" y="3358"/>
                  </a:lnTo>
                  <a:lnTo>
                    <a:pt x="2917" y="3358"/>
                  </a:lnTo>
                  <a:lnTo>
                    <a:pt x="29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3655875" y="2946250"/>
              <a:ext cx="72950" cy="83950"/>
            </a:xfrm>
            <a:custGeom>
              <a:avLst/>
              <a:gdLst/>
              <a:ahLst/>
              <a:cxnLst/>
              <a:rect l="l" t="t" r="r" b="b"/>
              <a:pathLst>
                <a:path w="2918" h="3358" extrusionOk="0">
                  <a:moveTo>
                    <a:pt x="0" y="0"/>
                  </a:moveTo>
                  <a:lnTo>
                    <a:pt x="0" y="3358"/>
                  </a:lnTo>
                  <a:lnTo>
                    <a:pt x="2917" y="3358"/>
                  </a:lnTo>
                  <a:lnTo>
                    <a:pt x="29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3527900" y="2946250"/>
              <a:ext cx="74325" cy="83950"/>
            </a:xfrm>
            <a:custGeom>
              <a:avLst/>
              <a:gdLst/>
              <a:ahLst/>
              <a:cxnLst/>
              <a:rect l="l" t="t" r="r" b="b"/>
              <a:pathLst>
                <a:path w="2973" h="3358" extrusionOk="0">
                  <a:moveTo>
                    <a:pt x="0" y="0"/>
                  </a:moveTo>
                  <a:lnTo>
                    <a:pt x="0" y="3358"/>
                  </a:lnTo>
                  <a:lnTo>
                    <a:pt x="2972" y="3358"/>
                  </a:lnTo>
                  <a:lnTo>
                    <a:pt x="29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3401300" y="2946250"/>
              <a:ext cx="72950" cy="83950"/>
            </a:xfrm>
            <a:custGeom>
              <a:avLst/>
              <a:gdLst/>
              <a:ahLst/>
              <a:cxnLst/>
              <a:rect l="l" t="t" r="r" b="b"/>
              <a:pathLst>
                <a:path w="2918" h="3358" extrusionOk="0">
                  <a:moveTo>
                    <a:pt x="0" y="0"/>
                  </a:moveTo>
                  <a:lnTo>
                    <a:pt x="0" y="3358"/>
                  </a:lnTo>
                  <a:lnTo>
                    <a:pt x="2917" y="3358"/>
                  </a:lnTo>
                  <a:lnTo>
                    <a:pt x="29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3655875" y="3075600"/>
              <a:ext cx="72950" cy="85350"/>
            </a:xfrm>
            <a:custGeom>
              <a:avLst/>
              <a:gdLst/>
              <a:ahLst/>
              <a:cxnLst/>
              <a:rect l="l" t="t" r="r" b="b"/>
              <a:pathLst>
                <a:path w="2918" h="3414" extrusionOk="0">
                  <a:moveTo>
                    <a:pt x="0" y="0"/>
                  </a:moveTo>
                  <a:lnTo>
                    <a:pt x="0" y="3413"/>
                  </a:lnTo>
                  <a:lnTo>
                    <a:pt x="2917" y="3413"/>
                  </a:lnTo>
                  <a:lnTo>
                    <a:pt x="29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9"/>
            <p:cNvSpPr/>
            <p:nvPr/>
          </p:nvSpPr>
          <p:spPr>
            <a:xfrm>
              <a:off x="3527900" y="3075600"/>
              <a:ext cx="74325" cy="85350"/>
            </a:xfrm>
            <a:custGeom>
              <a:avLst/>
              <a:gdLst/>
              <a:ahLst/>
              <a:cxnLst/>
              <a:rect l="l" t="t" r="r" b="b"/>
              <a:pathLst>
                <a:path w="2973" h="3414" extrusionOk="0">
                  <a:moveTo>
                    <a:pt x="0" y="0"/>
                  </a:moveTo>
                  <a:lnTo>
                    <a:pt x="0" y="3413"/>
                  </a:lnTo>
                  <a:lnTo>
                    <a:pt x="2972" y="3413"/>
                  </a:lnTo>
                  <a:lnTo>
                    <a:pt x="29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9"/>
            <p:cNvSpPr/>
            <p:nvPr/>
          </p:nvSpPr>
          <p:spPr>
            <a:xfrm>
              <a:off x="3401300" y="3075600"/>
              <a:ext cx="72950" cy="85350"/>
            </a:xfrm>
            <a:custGeom>
              <a:avLst/>
              <a:gdLst/>
              <a:ahLst/>
              <a:cxnLst/>
              <a:rect l="l" t="t" r="r" b="b"/>
              <a:pathLst>
                <a:path w="2918" h="3414" extrusionOk="0">
                  <a:moveTo>
                    <a:pt x="0" y="0"/>
                  </a:moveTo>
                  <a:lnTo>
                    <a:pt x="0" y="3413"/>
                  </a:lnTo>
                  <a:lnTo>
                    <a:pt x="2917" y="3413"/>
                  </a:lnTo>
                  <a:lnTo>
                    <a:pt x="29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3655875" y="3206325"/>
              <a:ext cx="72950" cy="83975"/>
            </a:xfrm>
            <a:custGeom>
              <a:avLst/>
              <a:gdLst/>
              <a:ahLst/>
              <a:cxnLst/>
              <a:rect l="l" t="t" r="r" b="b"/>
              <a:pathLst>
                <a:path w="2918" h="3359" extrusionOk="0">
                  <a:moveTo>
                    <a:pt x="0" y="0"/>
                  </a:moveTo>
                  <a:lnTo>
                    <a:pt x="0" y="3358"/>
                  </a:lnTo>
                  <a:lnTo>
                    <a:pt x="2917" y="3358"/>
                  </a:lnTo>
                  <a:lnTo>
                    <a:pt x="29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3527900" y="3206325"/>
              <a:ext cx="74325" cy="83975"/>
            </a:xfrm>
            <a:custGeom>
              <a:avLst/>
              <a:gdLst/>
              <a:ahLst/>
              <a:cxnLst/>
              <a:rect l="l" t="t" r="r" b="b"/>
              <a:pathLst>
                <a:path w="2973" h="3359" extrusionOk="0">
                  <a:moveTo>
                    <a:pt x="0" y="0"/>
                  </a:moveTo>
                  <a:lnTo>
                    <a:pt x="0" y="3358"/>
                  </a:lnTo>
                  <a:lnTo>
                    <a:pt x="2972" y="3358"/>
                  </a:lnTo>
                  <a:lnTo>
                    <a:pt x="29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3401300" y="3206325"/>
              <a:ext cx="72950" cy="83975"/>
            </a:xfrm>
            <a:custGeom>
              <a:avLst/>
              <a:gdLst/>
              <a:ahLst/>
              <a:cxnLst/>
              <a:rect l="l" t="t" r="r" b="b"/>
              <a:pathLst>
                <a:path w="2918" h="3359" extrusionOk="0">
                  <a:moveTo>
                    <a:pt x="0" y="0"/>
                  </a:moveTo>
                  <a:lnTo>
                    <a:pt x="0" y="3358"/>
                  </a:lnTo>
                  <a:lnTo>
                    <a:pt x="2917" y="3358"/>
                  </a:lnTo>
                  <a:lnTo>
                    <a:pt x="29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293400" y="2358650"/>
              <a:ext cx="423850" cy="63325"/>
            </a:xfrm>
            <a:custGeom>
              <a:avLst/>
              <a:gdLst/>
              <a:ahLst/>
              <a:cxnLst/>
              <a:rect l="l" t="t" r="r" b="b"/>
              <a:pathLst>
                <a:path w="16954" h="2533" extrusionOk="0">
                  <a:moveTo>
                    <a:pt x="1" y="1"/>
                  </a:moveTo>
                  <a:lnTo>
                    <a:pt x="1" y="2533"/>
                  </a:lnTo>
                  <a:lnTo>
                    <a:pt x="16954" y="2533"/>
                  </a:lnTo>
                  <a:lnTo>
                    <a:pt x="169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293400" y="2481125"/>
              <a:ext cx="423850" cy="63325"/>
            </a:xfrm>
            <a:custGeom>
              <a:avLst/>
              <a:gdLst/>
              <a:ahLst/>
              <a:cxnLst/>
              <a:rect l="l" t="t" r="r" b="b"/>
              <a:pathLst>
                <a:path w="16954" h="2533" extrusionOk="0">
                  <a:moveTo>
                    <a:pt x="1" y="1"/>
                  </a:moveTo>
                  <a:lnTo>
                    <a:pt x="1" y="2533"/>
                  </a:lnTo>
                  <a:lnTo>
                    <a:pt x="16954" y="2533"/>
                  </a:lnTo>
                  <a:lnTo>
                    <a:pt x="169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5293400" y="2603600"/>
              <a:ext cx="423850" cy="63325"/>
            </a:xfrm>
            <a:custGeom>
              <a:avLst/>
              <a:gdLst/>
              <a:ahLst/>
              <a:cxnLst/>
              <a:rect l="l" t="t" r="r" b="b"/>
              <a:pathLst>
                <a:path w="16954" h="2533" extrusionOk="0">
                  <a:moveTo>
                    <a:pt x="1" y="1"/>
                  </a:moveTo>
                  <a:lnTo>
                    <a:pt x="1" y="2533"/>
                  </a:lnTo>
                  <a:lnTo>
                    <a:pt x="16954" y="2533"/>
                  </a:lnTo>
                  <a:lnTo>
                    <a:pt x="169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9"/>
            <p:cNvSpPr/>
            <p:nvPr/>
          </p:nvSpPr>
          <p:spPr>
            <a:xfrm>
              <a:off x="5293400" y="2726075"/>
              <a:ext cx="423850" cy="63325"/>
            </a:xfrm>
            <a:custGeom>
              <a:avLst/>
              <a:gdLst/>
              <a:ahLst/>
              <a:cxnLst/>
              <a:rect l="l" t="t" r="r" b="b"/>
              <a:pathLst>
                <a:path w="16954" h="2533" extrusionOk="0">
                  <a:moveTo>
                    <a:pt x="1" y="0"/>
                  </a:moveTo>
                  <a:lnTo>
                    <a:pt x="1" y="2532"/>
                  </a:lnTo>
                  <a:lnTo>
                    <a:pt x="16954" y="2532"/>
                  </a:lnTo>
                  <a:lnTo>
                    <a:pt x="169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9"/>
            <p:cNvSpPr/>
            <p:nvPr/>
          </p:nvSpPr>
          <p:spPr>
            <a:xfrm>
              <a:off x="5293400" y="2848550"/>
              <a:ext cx="423850" cy="63325"/>
            </a:xfrm>
            <a:custGeom>
              <a:avLst/>
              <a:gdLst/>
              <a:ahLst/>
              <a:cxnLst/>
              <a:rect l="l" t="t" r="r" b="b"/>
              <a:pathLst>
                <a:path w="16954" h="2533" extrusionOk="0">
                  <a:moveTo>
                    <a:pt x="1" y="0"/>
                  </a:moveTo>
                  <a:lnTo>
                    <a:pt x="1" y="2532"/>
                  </a:lnTo>
                  <a:lnTo>
                    <a:pt x="16954" y="2532"/>
                  </a:lnTo>
                  <a:lnTo>
                    <a:pt x="169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9"/>
            <p:cNvSpPr/>
            <p:nvPr/>
          </p:nvSpPr>
          <p:spPr>
            <a:xfrm>
              <a:off x="5293400" y="2971025"/>
              <a:ext cx="423850" cy="61950"/>
            </a:xfrm>
            <a:custGeom>
              <a:avLst/>
              <a:gdLst/>
              <a:ahLst/>
              <a:cxnLst/>
              <a:rect l="l" t="t" r="r" b="b"/>
              <a:pathLst>
                <a:path w="16954" h="2478" extrusionOk="0">
                  <a:moveTo>
                    <a:pt x="1" y="0"/>
                  </a:moveTo>
                  <a:lnTo>
                    <a:pt x="1" y="2477"/>
                  </a:lnTo>
                  <a:lnTo>
                    <a:pt x="16954" y="2477"/>
                  </a:lnTo>
                  <a:lnTo>
                    <a:pt x="169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9"/>
            <p:cNvSpPr/>
            <p:nvPr/>
          </p:nvSpPr>
          <p:spPr>
            <a:xfrm>
              <a:off x="5293400" y="3093475"/>
              <a:ext cx="423850" cy="61950"/>
            </a:xfrm>
            <a:custGeom>
              <a:avLst/>
              <a:gdLst/>
              <a:ahLst/>
              <a:cxnLst/>
              <a:rect l="l" t="t" r="r" b="b"/>
              <a:pathLst>
                <a:path w="16954" h="2478" extrusionOk="0">
                  <a:moveTo>
                    <a:pt x="1" y="1"/>
                  </a:moveTo>
                  <a:lnTo>
                    <a:pt x="1" y="2478"/>
                  </a:lnTo>
                  <a:lnTo>
                    <a:pt x="16954" y="2478"/>
                  </a:lnTo>
                  <a:lnTo>
                    <a:pt x="169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9"/>
            <p:cNvSpPr/>
            <p:nvPr/>
          </p:nvSpPr>
          <p:spPr>
            <a:xfrm>
              <a:off x="5293400" y="3214575"/>
              <a:ext cx="423850" cy="63325"/>
            </a:xfrm>
            <a:custGeom>
              <a:avLst/>
              <a:gdLst/>
              <a:ahLst/>
              <a:cxnLst/>
              <a:rect l="l" t="t" r="r" b="b"/>
              <a:pathLst>
                <a:path w="16954" h="2533" extrusionOk="0">
                  <a:moveTo>
                    <a:pt x="1" y="1"/>
                  </a:moveTo>
                  <a:lnTo>
                    <a:pt x="1" y="2533"/>
                  </a:lnTo>
                  <a:lnTo>
                    <a:pt x="16954" y="2533"/>
                  </a:lnTo>
                  <a:lnTo>
                    <a:pt x="169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9"/>
            <p:cNvSpPr/>
            <p:nvPr/>
          </p:nvSpPr>
          <p:spPr>
            <a:xfrm>
              <a:off x="2249500" y="2251325"/>
              <a:ext cx="389475" cy="63325"/>
            </a:xfrm>
            <a:custGeom>
              <a:avLst/>
              <a:gdLst/>
              <a:ahLst/>
              <a:cxnLst/>
              <a:rect l="l" t="t" r="r" b="b"/>
              <a:pathLst>
                <a:path w="15579" h="2533" extrusionOk="0">
                  <a:moveTo>
                    <a:pt x="1" y="0"/>
                  </a:moveTo>
                  <a:lnTo>
                    <a:pt x="1" y="2532"/>
                  </a:lnTo>
                  <a:lnTo>
                    <a:pt x="15578" y="2532"/>
                  </a:lnTo>
                  <a:lnTo>
                    <a:pt x="155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9"/>
            <p:cNvSpPr/>
            <p:nvPr/>
          </p:nvSpPr>
          <p:spPr>
            <a:xfrm>
              <a:off x="2249500" y="2373800"/>
              <a:ext cx="389475" cy="63325"/>
            </a:xfrm>
            <a:custGeom>
              <a:avLst/>
              <a:gdLst/>
              <a:ahLst/>
              <a:cxnLst/>
              <a:rect l="l" t="t" r="r" b="b"/>
              <a:pathLst>
                <a:path w="15579" h="2533" extrusionOk="0">
                  <a:moveTo>
                    <a:pt x="1" y="0"/>
                  </a:moveTo>
                  <a:lnTo>
                    <a:pt x="1" y="2532"/>
                  </a:lnTo>
                  <a:lnTo>
                    <a:pt x="15578" y="2532"/>
                  </a:lnTo>
                  <a:lnTo>
                    <a:pt x="155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9"/>
            <p:cNvSpPr/>
            <p:nvPr/>
          </p:nvSpPr>
          <p:spPr>
            <a:xfrm>
              <a:off x="2249500" y="2496275"/>
              <a:ext cx="389475" cy="63325"/>
            </a:xfrm>
            <a:custGeom>
              <a:avLst/>
              <a:gdLst/>
              <a:ahLst/>
              <a:cxnLst/>
              <a:rect l="l" t="t" r="r" b="b"/>
              <a:pathLst>
                <a:path w="15579" h="2533" extrusionOk="0">
                  <a:moveTo>
                    <a:pt x="1" y="0"/>
                  </a:moveTo>
                  <a:lnTo>
                    <a:pt x="1" y="2532"/>
                  </a:lnTo>
                  <a:lnTo>
                    <a:pt x="15578" y="2532"/>
                  </a:lnTo>
                  <a:lnTo>
                    <a:pt x="155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9"/>
            <p:cNvSpPr/>
            <p:nvPr/>
          </p:nvSpPr>
          <p:spPr>
            <a:xfrm>
              <a:off x="2249500" y="2618725"/>
              <a:ext cx="389475" cy="63325"/>
            </a:xfrm>
            <a:custGeom>
              <a:avLst/>
              <a:gdLst/>
              <a:ahLst/>
              <a:cxnLst/>
              <a:rect l="l" t="t" r="r" b="b"/>
              <a:pathLst>
                <a:path w="15579" h="2533" extrusionOk="0">
                  <a:moveTo>
                    <a:pt x="1" y="1"/>
                  </a:moveTo>
                  <a:lnTo>
                    <a:pt x="1" y="2533"/>
                  </a:lnTo>
                  <a:lnTo>
                    <a:pt x="15578" y="2533"/>
                  </a:lnTo>
                  <a:lnTo>
                    <a:pt x="155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9"/>
            <p:cNvSpPr/>
            <p:nvPr/>
          </p:nvSpPr>
          <p:spPr>
            <a:xfrm>
              <a:off x="2249500" y="2741200"/>
              <a:ext cx="389475" cy="63325"/>
            </a:xfrm>
            <a:custGeom>
              <a:avLst/>
              <a:gdLst/>
              <a:ahLst/>
              <a:cxnLst/>
              <a:rect l="l" t="t" r="r" b="b"/>
              <a:pathLst>
                <a:path w="15579" h="2533" extrusionOk="0">
                  <a:moveTo>
                    <a:pt x="1" y="1"/>
                  </a:moveTo>
                  <a:lnTo>
                    <a:pt x="1" y="2533"/>
                  </a:lnTo>
                  <a:lnTo>
                    <a:pt x="15578" y="2533"/>
                  </a:lnTo>
                  <a:lnTo>
                    <a:pt x="155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9"/>
            <p:cNvSpPr/>
            <p:nvPr/>
          </p:nvSpPr>
          <p:spPr>
            <a:xfrm>
              <a:off x="2249500" y="2863675"/>
              <a:ext cx="389475" cy="61950"/>
            </a:xfrm>
            <a:custGeom>
              <a:avLst/>
              <a:gdLst/>
              <a:ahLst/>
              <a:cxnLst/>
              <a:rect l="l" t="t" r="r" b="b"/>
              <a:pathLst>
                <a:path w="15579" h="2478" extrusionOk="0">
                  <a:moveTo>
                    <a:pt x="1" y="1"/>
                  </a:moveTo>
                  <a:lnTo>
                    <a:pt x="1" y="2478"/>
                  </a:lnTo>
                  <a:lnTo>
                    <a:pt x="15578" y="2478"/>
                  </a:lnTo>
                  <a:lnTo>
                    <a:pt x="155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9"/>
            <p:cNvSpPr/>
            <p:nvPr/>
          </p:nvSpPr>
          <p:spPr>
            <a:xfrm>
              <a:off x="2249500" y="2986150"/>
              <a:ext cx="389475" cy="61950"/>
            </a:xfrm>
            <a:custGeom>
              <a:avLst/>
              <a:gdLst/>
              <a:ahLst/>
              <a:cxnLst/>
              <a:rect l="l" t="t" r="r" b="b"/>
              <a:pathLst>
                <a:path w="15579" h="2478" extrusionOk="0">
                  <a:moveTo>
                    <a:pt x="1" y="1"/>
                  </a:moveTo>
                  <a:lnTo>
                    <a:pt x="1" y="2478"/>
                  </a:lnTo>
                  <a:lnTo>
                    <a:pt x="15578" y="2478"/>
                  </a:lnTo>
                  <a:lnTo>
                    <a:pt x="155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9"/>
            <p:cNvSpPr/>
            <p:nvPr/>
          </p:nvSpPr>
          <p:spPr>
            <a:xfrm>
              <a:off x="2249500" y="3107250"/>
              <a:ext cx="389475" cy="63325"/>
            </a:xfrm>
            <a:custGeom>
              <a:avLst/>
              <a:gdLst/>
              <a:ahLst/>
              <a:cxnLst/>
              <a:rect l="l" t="t" r="r" b="b"/>
              <a:pathLst>
                <a:path w="15579" h="2533" extrusionOk="0">
                  <a:moveTo>
                    <a:pt x="1" y="0"/>
                  </a:moveTo>
                  <a:lnTo>
                    <a:pt x="1" y="2532"/>
                  </a:lnTo>
                  <a:lnTo>
                    <a:pt x="15578" y="2532"/>
                  </a:lnTo>
                  <a:lnTo>
                    <a:pt x="155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9"/>
            <p:cNvSpPr/>
            <p:nvPr/>
          </p:nvSpPr>
          <p:spPr>
            <a:xfrm>
              <a:off x="2249500" y="3224225"/>
              <a:ext cx="389475" cy="63325"/>
            </a:xfrm>
            <a:custGeom>
              <a:avLst/>
              <a:gdLst/>
              <a:ahLst/>
              <a:cxnLst/>
              <a:rect l="l" t="t" r="r" b="b"/>
              <a:pathLst>
                <a:path w="15579" h="2533" extrusionOk="0">
                  <a:moveTo>
                    <a:pt x="1" y="0"/>
                  </a:moveTo>
                  <a:lnTo>
                    <a:pt x="1" y="2532"/>
                  </a:lnTo>
                  <a:lnTo>
                    <a:pt x="15578" y="2532"/>
                  </a:lnTo>
                  <a:lnTo>
                    <a:pt x="155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9"/>
            <p:cNvSpPr/>
            <p:nvPr/>
          </p:nvSpPr>
          <p:spPr>
            <a:xfrm>
              <a:off x="2249500" y="3339800"/>
              <a:ext cx="389475" cy="63325"/>
            </a:xfrm>
            <a:custGeom>
              <a:avLst/>
              <a:gdLst/>
              <a:ahLst/>
              <a:cxnLst/>
              <a:rect l="l" t="t" r="r" b="b"/>
              <a:pathLst>
                <a:path w="15579" h="2533" extrusionOk="0">
                  <a:moveTo>
                    <a:pt x="1" y="1"/>
                  </a:moveTo>
                  <a:lnTo>
                    <a:pt x="1" y="2533"/>
                  </a:lnTo>
                  <a:lnTo>
                    <a:pt x="15578" y="2533"/>
                  </a:lnTo>
                  <a:lnTo>
                    <a:pt x="155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9"/>
            <p:cNvSpPr/>
            <p:nvPr/>
          </p:nvSpPr>
          <p:spPr>
            <a:xfrm>
              <a:off x="2249500" y="3456775"/>
              <a:ext cx="389475" cy="63325"/>
            </a:xfrm>
            <a:custGeom>
              <a:avLst/>
              <a:gdLst/>
              <a:ahLst/>
              <a:cxnLst/>
              <a:rect l="l" t="t" r="r" b="b"/>
              <a:pathLst>
                <a:path w="15579" h="2533" extrusionOk="0">
                  <a:moveTo>
                    <a:pt x="1" y="0"/>
                  </a:moveTo>
                  <a:lnTo>
                    <a:pt x="1" y="2532"/>
                  </a:lnTo>
                  <a:lnTo>
                    <a:pt x="15578" y="2532"/>
                  </a:lnTo>
                  <a:lnTo>
                    <a:pt x="155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2249500" y="3572375"/>
              <a:ext cx="389475" cy="63325"/>
            </a:xfrm>
            <a:custGeom>
              <a:avLst/>
              <a:gdLst/>
              <a:ahLst/>
              <a:cxnLst/>
              <a:rect l="l" t="t" r="r" b="b"/>
              <a:pathLst>
                <a:path w="15579" h="2533" extrusionOk="0">
                  <a:moveTo>
                    <a:pt x="1" y="0"/>
                  </a:moveTo>
                  <a:lnTo>
                    <a:pt x="1" y="2532"/>
                  </a:lnTo>
                  <a:lnTo>
                    <a:pt x="15578" y="2532"/>
                  </a:lnTo>
                  <a:lnTo>
                    <a:pt x="155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2249500" y="3689325"/>
              <a:ext cx="389475" cy="63325"/>
            </a:xfrm>
            <a:custGeom>
              <a:avLst/>
              <a:gdLst/>
              <a:ahLst/>
              <a:cxnLst/>
              <a:rect l="l" t="t" r="r" b="b"/>
              <a:pathLst>
                <a:path w="15579" h="2533" extrusionOk="0">
                  <a:moveTo>
                    <a:pt x="1" y="1"/>
                  </a:moveTo>
                  <a:lnTo>
                    <a:pt x="1" y="2533"/>
                  </a:lnTo>
                  <a:lnTo>
                    <a:pt x="15578" y="2533"/>
                  </a:lnTo>
                  <a:lnTo>
                    <a:pt x="155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1622025" y="2399950"/>
              <a:ext cx="410100" cy="61950"/>
            </a:xfrm>
            <a:custGeom>
              <a:avLst/>
              <a:gdLst/>
              <a:ahLst/>
              <a:cxnLst/>
              <a:rect l="l" t="t" r="r" b="b"/>
              <a:pathLst>
                <a:path w="16404" h="2478" extrusionOk="0">
                  <a:moveTo>
                    <a:pt x="0" y="0"/>
                  </a:moveTo>
                  <a:lnTo>
                    <a:pt x="0" y="2477"/>
                  </a:lnTo>
                  <a:lnTo>
                    <a:pt x="16403" y="2477"/>
                  </a:lnTo>
                  <a:lnTo>
                    <a:pt x="164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1622025" y="2521025"/>
              <a:ext cx="410100" cy="63325"/>
            </a:xfrm>
            <a:custGeom>
              <a:avLst/>
              <a:gdLst/>
              <a:ahLst/>
              <a:cxnLst/>
              <a:rect l="l" t="t" r="r" b="b"/>
              <a:pathLst>
                <a:path w="16404" h="2533" extrusionOk="0">
                  <a:moveTo>
                    <a:pt x="0" y="1"/>
                  </a:moveTo>
                  <a:lnTo>
                    <a:pt x="0" y="2533"/>
                  </a:lnTo>
                  <a:lnTo>
                    <a:pt x="16403" y="2533"/>
                  </a:lnTo>
                  <a:lnTo>
                    <a:pt x="164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1622025" y="2643500"/>
              <a:ext cx="410100" cy="63325"/>
            </a:xfrm>
            <a:custGeom>
              <a:avLst/>
              <a:gdLst/>
              <a:ahLst/>
              <a:cxnLst/>
              <a:rect l="l" t="t" r="r" b="b"/>
              <a:pathLst>
                <a:path w="16404" h="2533" extrusionOk="0">
                  <a:moveTo>
                    <a:pt x="0" y="1"/>
                  </a:moveTo>
                  <a:lnTo>
                    <a:pt x="0" y="2533"/>
                  </a:lnTo>
                  <a:lnTo>
                    <a:pt x="16403" y="2533"/>
                  </a:lnTo>
                  <a:lnTo>
                    <a:pt x="164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1622025" y="2765975"/>
              <a:ext cx="410100" cy="63325"/>
            </a:xfrm>
            <a:custGeom>
              <a:avLst/>
              <a:gdLst/>
              <a:ahLst/>
              <a:cxnLst/>
              <a:rect l="l" t="t" r="r" b="b"/>
              <a:pathLst>
                <a:path w="16404" h="2533" extrusionOk="0">
                  <a:moveTo>
                    <a:pt x="0" y="1"/>
                  </a:moveTo>
                  <a:lnTo>
                    <a:pt x="0" y="2533"/>
                  </a:lnTo>
                  <a:lnTo>
                    <a:pt x="16403" y="2533"/>
                  </a:lnTo>
                  <a:lnTo>
                    <a:pt x="164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1622025" y="2888450"/>
              <a:ext cx="410100" cy="63325"/>
            </a:xfrm>
            <a:custGeom>
              <a:avLst/>
              <a:gdLst/>
              <a:ahLst/>
              <a:cxnLst/>
              <a:rect l="l" t="t" r="r" b="b"/>
              <a:pathLst>
                <a:path w="16404" h="2533" extrusionOk="0">
                  <a:moveTo>
                    <a:pt x="0" y="0"/>
                  </a:moveTo>
                  <a:lnTo>
                    <a:pt x="0" y="2532"/>
                  </a:lnTo>
                  <a:lnTo>
                    <a:pt x="16403" y="2532"/>
                  </a:lnTo>
                  <a:lnTo>
                    <a:pt x="164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1622025" y="3010925"/>
              <a:ext cx="410100" cy="63325"/>
            </a:xfrm>
            <a:custGeom>
              <a:avLst/>
              <a:gdLst/>
              <a:ahLst/>
              <a:cxnLst/>
              <a:rect l="l" t="t" r="r" b="b"/>
              <a:pathLst>
                <a:path w="16404" h="2533" extrusionOk="0">
                  <a:moveTo>
                    <a:pt x="0" y="0"/>
                  </a:moveTo>
                  <a:lnTo>
                    <a:pt x="0" y="2532"/>
                  </a:lnTo>
                  <a:lnTo>
                    <a:pt x="16403" y="2532"/>
                  </a:lnTo>
                  <a:lnTo>
                    <a:pt x="164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1622025" y="3133400"/>
              <a:ext cx="410100" cy="63325"/>
            </a:xfrm>
            <a:custGeom>
              <a:avLst/>
              <a:gdLst/>
              <a:ahLst/>
              <a:cxnLst/>
              <a:rect l="l" t="t" r="r" b="b"/>
              <a:pathLst>
                <a:path w="16404" h="2533" extrusionOk="0">
                  <a:moveTo>
                    <a:pt x="0" y="0"/>
                  </a:moveTo>
                  <a:lnTo>
                    <a:pt x="0" y="2532"/>
                  </a:lnTo>
                  <a:lnTo>
                    <a:pt x="16403" y="2532"/>
                  </a:lnTo>
                  <a:lnTo>
                    <a:pt x="164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1622025" y="3255875"/>
              <a:ext cx="410100" cy="63325"/>
            </a:xfrm>
            <a:custGeom>
              <a:avLst/>
              <a:gdLst/>
              <a:ahLst/>
              <a:cxnLst/>
              <a:rect l="l" t="t" r="r" b="b"/>
              <a:pathLst>
                <a:path w="16404" h="2533" extrusionOk="0">
                  <a:moveTo>
                    <a:pt x="0" y="0"/>
                  </a:moveTo>
                  <a:lnTo>
                    <a:pt x="0" y="2532"/>
                  </a:lnTo>
                  <a:lnTo>
                    <a:pt x="16403" y="2532"/>
                  </a:lnTo>
                  <a:lnTo>
                    <a:pt x="164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1622025" y="3364575"/>
              <a:ext cx="410100" cy="63325"/>
            </a:xfrm>
            <a:custGeom>
              <a:avLst/>
              <a:gdLst/>
              <a:ahLst/>
              <a:cxnLst/>
              <a:rect l="l" t="t" r="r" b="b"/>
              <a:pathLst>
                <a:path w="16404" h="2533" extrusionOk="0">
                  <a:moveTo>
                    <a:pt x="0" y="0"/>
                  </a:moveTo>
                  <a:lnTo>
                    <a:pt x="0" y="2532"/>
                  </a:lnTo>
                  <a:lnTo>
                    <a:pt x="16403" y="2532"/>
                  </a:lnTo>
                  <a:lnTo>
                    <a:pt x="164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1622025" y="3474650"/>
              <a:ext cx="410100" cy="63325"/>
            </a:xfrm>
            <a:custGeom>
              <a:avLst/>
              <a:gdLst/>
              <a:ahLst/>
              <a:cxnLst/>
              <a:rect l="l" t="t" r="r" b="b"/>
              <a:pathLst>
                <a:path w="16404" h="2533" extrusionOk="0">
                  <a:moveTo>
                    <a:pt x="0" y="1"/>
                  </a:moveTo>
                  <a:lnTo>
                    <a:pt x="0" y="2533"/>
                  </a:lnTo>
                  <a:lnTo>
                    <a:pt x="16403" y="2533"/>
                  </a:lnTo>
                  <a:lnTo>
                    <a:pt x="164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9"/>
            <p:cNvSpPr/>
            <p:nvPr/>
          </p:nvSpPr>
          <p:spPr>
            <a:xfrm>
              <a:off x="1622025" y="3583375"/>
              <a:ext cx="410100" cy="63325"/>
            </a:xfrm>
            <a:custGeom>
              <a:avLst/>
              <a:gdLst/>
              <a:ahLst/>
              <a:cxnLst/>
              <a:rect l="l" t="t" r="r" b="b"/>
              <a:pathLst>
                <a:path w="16404" h="2533" extrusionOk="0">
                  <a:moveTo>
                    <a:pt x="0" y="0"/>
                  </a:moveTo>
                  <a:lnTo>
                    <a:pt x="0" y="2532"/>
                  </a:lnTo>
                  <a:lnTo>
                    <a:pt x="16403" y="2532"/>
                  </a:lnTo>
                  <a:lnTo>
                    <a:pt x="164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9"/>
            <p:cNvSpPr/>
            <p:nvPr/>
          </p:nvSpPr>
          <p:spPr>
            <a:xfrm>
              <a:off x="4096225" y="2160500"/>
              <a:ext cx="130750" cy="60575"/>
            </a:xfrm>
            <a:custGeom>
              <a:avLst/>
              <a:gdLst/>
              <a:ahLst/>
              <a:cxnLst/>
              <a:rect l="l" t="t" r="r" b="b"/>
              <a:pathLst>
                <a:path w="5230" h="2423" extrusionOk="0">
                  <a:moveTo>
                    <a:pt x="0" y="1"/>
                  </a:moveTo>
                  <a:lnTo>
                    <a:pt x="0" y="2422"/>
                  </a:lnTo>
                  <a:lnTo>
                    <a:pt x="5229" y="2422"/>
                  </a:lnTo>
                  <a:lnTo>
                    <a:pt x="52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9"/>
            <p:cNvSpPr/>
            <p:nvPr/>
          </p:nvSpPr>
          <p:spPr>
            <a:xfrm>
              <a:off x="4096225" y="2277475"/>
              <a:ext cx="130750" cy="61950"/>
            </a:xfrm>
            <a:custGeom>
              <a:avLst/>
              <a:gdLst/>
              <a:ahLst/>
              <a:cxnLst/>
              <a:rect l="l" t="t" r="r" b="b"/>
              <a:pathLst>
                <a:path w="5230" h="2478" extrusionOk="0">
                  <a:moveTo>
                    <a:pt x="0" y="0"/>
                  </a:moveTo>
                  <a:lnTo>
                    <a:pt x="0" y="2477"/>
                  </a:lnTo>
                  <a:lnTo>
                    <a:pt x="5229" y="2477"/>
                  </a:lnTo>
                  <a:lnTo>
                    <a:pt x="522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9"/>
            <p:cNvSpPr/>
            <p:nvPr/>
          </p:nvSpPr>
          <p:spPr>
            <a:xfrm>
              <a:off x="4096225" y="2395800"/>
              <a:ext cx="130750" cy="60575"/>
            </a:xfrm>
            <a:custGeom>
              <a:avLst/>
              <a:gdLst/>
              <a:ahLst/>
              <a:cxnLst/>
              <a:rect l="l" t="t" r="r" b="b"/>
              <a:pathLst>
                <a:path w="5230" h="2423" extrusionOk="0">
                  <a:moveTo>
                    <a:pt x="0" y="1"/>
                  </a:moveTo>
                  <a:lnTo>
                    <a:pt x="0" y="2423"/>
                  </a:lnTo>
                  <a:lnTo>
                    <a:pt x="5229" y="2423"/>
                  </a:lnTo>
                  <a:lnTo>
                    <a:pt x="52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9"/>
            <p:cNvSpPr/>
            <p:nvPr/>
          </p:nvSpPr>
          <p:spPr>
            <a:xfrm>
              <a:off x="4096225" y="2514150"/>
              <a:ext cx="130750" cy="60575"/>
            </a:xfrm>
            <a:custGeom>
              <a:avLst/>
              <a:gdLst/>
              <a:ahLst/>
              <a:cxnLst/>
              <a:rect l="l" t="t" r="r" b="b"/>
              <a:pathLst>
                <a:path w="5230" h="2423" extrusionOk="0">
                  <a:moveTo>
                    <a:pt x="0" y="1"/>
                  </a:moveTo>
                  <a:lnTo>
                    <a:pt x="0" y="2423"/>
                  </a:lnTo>
                  <a:lnTo>
                    <a:pt x="5229" y="2423"/>
                  </a:lnTo>
                  <a:lnTo>
                    <a:pt x="52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9"/>
            <p:cNvSpPr/>
            <p:nvPr/>
          </p:nvSpPr>
          <p:spPr>
            <a:xfrm>
              <a:off x="4096225" y="2632500"/>
              <a:ext cx="130750" cy="60575"/>
            </a:xfrm>
            <a:custGeom>
              <a:avLst/>
              <a:gdLst/>
              <a:ahLst/>
              <a:cxnLst/>
              <a:rect l="l" t="t" r="r" b="b"/>
              <a:pathLst>
                <a:path w="5230" h="2423" extrusionOk="0">
                  <a:moveTo>
                    <a:pt x="0" y="0"/>
                  </a:moveTo>
                  <a:lnTo>
                    <a:pt x="0" y="2422"/>
                  </a:lnTo>
                  <a:lnTo>
                    <a:pt x="5229" y="2422"/>
                  </a:lnTo>
                  <a:lnTo>
                    <a:pt x="522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9"/>
            <p:cNvSpPr/>
            <p:nvPr/>
          </p:nvSpPr>
          <p:spPr>
            <a:xfrm>
              <a:off x="4096225" y="2750850"/>
              <a:ext cx="130750" cy="60575"/>
            </a:xfrm>
            <a:custGeom>
              <a:avLst/>
              <a:gdLst/>
              <a:ahLst/>
              <a:cxnLst/>
              <a:rect l="l" t="t" r="r" b="b"/>
              <a:pathLst>
                <a:path w="5230" h="2423" extrusionOk="0">
                  <a:moveTo>
                    <a:pt x="0" y="0"/>
                  </a:moveTo>
                  <a:lnTo>
                    <a:pt x="0" y="2422"/>
                  </a:lnTo>
                  <a:lnTo>
                    <a:pt x="5229" y="2422"/>
                  </a:lnTo>
                  <a:lnTo>
                    <a:pt x="522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9"/>
            <p:cNvSpPr/>
            <p:nvPr/>
          </p:nvSpPr>
          <p:spPr>
            <a:xfrm>
              <a:off x="4096225" y="2869175"/>
              <a:ext cx="130750" cy="60575"/>
            </a:xfrm>
            <a:custGeom>
              <a:avLst/>
              <a:gdLst/>
              <a:ahLst/>
              <a:cxnLst/>
              <a:rect l="l" t="t" r="r" b="b"/>
              <a:pathLst>
                <a:path w="5230" h="2423" extrusionOk="0">
                  <a:moveTo>
                    <a:pt x="0" y="1"/>
                  </a:moveTo>
                  <a:lnTo>
                    <a:pt x="0" y="2423"/>
                  </a:lnTo>
                  <a:lnTo>
                    <a:pt x="5229" y="2423"/>
                  </a:lnTo>
                  <a:lnTo>
                    <a:pt x="52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9"/>
            <p:cNvSpPr/>
            <p:nvPr/>
          </p:nvSpPr>
          <p:spPr>
            <a:xfrm>
              <a:off x="4096225" y="2986150"/>
              <a:ext cx="130750" cy="61950"/>
            </a:xfrm>
            <a:custGeom>
              <a:avLst/>
              <a:gdLst/>
              <a:ahLst/>
              <a:cxnLst/>
              <a:rect l="l" t="t" r="r" b="b"/>
              <a:pathLst>
                <a:path w="5230" h="2478" extrusionOk="0">
                  <a:moveTo>
                    <a:pt x="0" y="1"/>
                  </a:moveTo>
                  <a:lnTo>
                    <a:pt x="0" y="2478"/>
                  </a:lnTo>
                  <a:lnTo>
                    <a:pt x="5229" y="2478"/>
                  </a:lnTo>
                  <a:lnTo>
                    <a:pt x="52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9"/>
            <p:cNvSpPr/>
            <p:nvPr/>
          </p:nvSpPr>
          <p:spPr>
            <a:xfrm>
              <a:off x="3918700" y="2160500"/>
              <a:ext cx="130750" cy="60575"/>
            </a:xfrm>
            <a:custGeom>
              <a:avLst/>
              <a:gdLst/>
              <a:ahLst/>
              <a:cxnLst/>
              <a:rect l="l" t="t" r="r" b="b"/>
              <a:pathLst>
                <a:path w="5230" h="2423" extrusionOk="0">
                  <a:moveTo>
                    <a:pt x="0" y="1"/>
                  </a:moveTo>
                  <a:lnTo>
                    <a:pt x="0" y="2422"/>
                  </a:lnTo>
                  <a:lnTo>
                    <a:pt x="5230" y="2422"/>
                  </a:lnTo>
                  <a:lnTo>
                    <a:pt x="52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9"/>
            <p:cNvSpPr/>
            <p:nvPr/>
          </p:nvSpPr>
          <p:spPr>
            <a:xfrm>
              <a:off x="3918700" y="2277475"/>
              <a:ext cx="130750" cy="61950"/>
            </a:xfrm>
            <a:custGeom>
              <a:avLst/>
              <a:gdLst/>
              <a:ahLst/>
              <a:cxnLst/>
              <a:rect l="l" t="t" r="r" b="b"/>
              <a:pathLst>
                <a:path w="5230" h="2478" extrusionOk="0">
                  <a:moveTo>
                    <a:pt x="0" y="0"/>
                  </a:moveTo>
                  <a:lnTo>
                    <a:pt x="0" y="2477"/>
                  </a:lnTo>
                  <a:lnTo>
                    <a:pt x="5230" y="2477"/>
                  </a:lnTo>
                  <a:lnTo>
                    <a:pt x="52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9"/>
            <p:cNvSpPr/>
            <p:nvPr/>
          </p:nvSpPr>
          <p:spPr>
            <a:xfrm>
              <a:off x="3918700" y="2395800"/>
              <a:ext cx="130750" cy="60575"/>
            </a:xfrm>
            <a:custGeom>
              <a:avLst/>
              <a:gdLst/>
              <a:ahLst/>
              <a:cxnLst/>
              <a:rect l="l" t="t" r="r" b="b"/>
              <a:pathLst>
                <a:path w="5230" h="2423" extrusionOk="0">
                  <a:moveTo>
                    <a:pt x="0" y="1"/>
                  </a:moveTo>
                  <a:lnTo>
                    <a:pt x="0" y="2423"/>
                  </a:lnTo>
                  <a:lnTo>
                    <a:pt x="5230" y="2423"/>
                  </a:lnTo>
                  <a:lnTo>
                    <a:pt x="52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9"/>
            <p:cNvSpPr/>
            <p:nvPr/>
          </p:nvSpPr>
          <p:spPr>
            <a:xfrm>
              <a:off x="3918700" y="2514150"/>
              <a:ext cx="130750" cy="60575"/>
            </a:xfrm>
            <a:custGeom>
              <a:avLst/>
              <a:gdLst/>
              <a:ahLst/>
              <a:cxnLst/>
              <a:rect l="l" t="t" r="r" b="b"/>
              <a:pathLst>
                <a:path w="5230" h="2423" extrusionOk="0">
                  <a:moveTo>
                    <a:pt x="0" y="1"/>
                  </a:moveTo>
                  <a:lnTo>
                    <a:pt x="0" y="2423"/>
                  </a:lnTo>
                  <a:lnTo>
                    <a:pt x="5230" y="2423"/>
                  </a:lnTo>
                  <a:lnTo>
                    <a:pt x="52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9"/>
            <p:cNvSpPr/>
            <p:nvPr/>
          </p:nvSpPr>
          <p:spPr>
            <a:xfrm>
              <a:off x="3918700" y="2632500"/>
              <a:ext cx="130750" cy="60575"/>
            </a:xfrm>
            <a:custGeom>
              <a:avLst/>
              <a:gdLst/>
              <a:ahLst/>
              <a:cxnLst/>
              <a:rect l="l" t="t" r="r" b="b"/>
              <a:pathLst>
                <a:path w="5230" h="2423" extrusionOk="0">
                  <a:moveTo>
                    <a:pt x="0" y="0"/>
                  </a:moveTo>
                  <a:lnTo>
                    <a:pt x="0" y="2422"/>
                  </a:lnTo>
                  <a:lnTo>
                    <a:pt x="5230" y="2422"/>
                  </a:lnTo>
                  <a:lnTo>
                    <a:pt x="52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9"/>
            <p:cNvSpPr/>
            <p:nvPr/>
          </p:nvSpPr>
          <p:spPr>
            <a:xfrm>
              <a:off x="3918700" y="2750850"/>
              <a:ext cx="130750" cy="60575"/>
            </a:xfrm>
            <a:custGeom>
              <a:avLst/>
              <a:gdLst/>
              <a:ahLst/>
              <a:cxnLst/>
              <a:rect l="l" t="t" r="r" b="b"/>
              <a:pathLst>
                <a:path w="5230" h="2423" extrusionOk="0">
                  <a:moveTo>
                    <a:pt x="0" y="0"/>
                  </a:moveTo>
                  <a:lnTo>
                    <a:pt x="0" y="2422"/>
                  </a:lnTo>
                  <a:lnTo>
                    <a:pt x="5230" y="2422"/>
                  </a:lnTo>
                  <a:lnTo>
                    <a:pt x="52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9"/>
            <p:cNvSpPr/>
            <p:nvPr/>
          </p:nvSpPr>
          <p:spPr>
            <a:xfrm>
              <a:off x="3918700" y="2869175"/>
              <a:ext cx="130750" cy="60575"/>
            </a:xfrm>
            <a:custGeom>
              <a:avLst/>
              <a:gdLst/>
              <a:ahLst/>
              <a:cxnLst/>
              <a:rect l="l" t="t" r="r" b="b"/>
              <a:pathLst>
                <a:path w="5230" h="2423" extrusionOk="0">
                  <a:moveTo>
                    <a:pt x="0" y="1"/>
                  </a:moveTo>
                  <a:lnTo>
                    <a:pt x="0" y="2423"/>
                  </a:lnTo>
                  <a:lnTo>
                    <a:pt x="5230" y="2423"/>
                  </a:lnTo>
                  <a:lnTo>
                    <a:pt x="52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9"/>
            <p:cNvSpPr/>
            <p:nvPr/>
          </p:nvSpPr>
          <p:spPr>
            <a:xfrm>
              <a:off x="3918700" y="2986150"/>
              <a:ext cx="130750" cy="61950"/>
            </a:xfrm>
            <a:custGeom>
              <a:avLst/>
              <a:gdLst/>
              <a:ahLst/>
              <a:cxnLst/>
              <a:rect l="l" t="t" r="r" b="b"/>
              <a:pathLst>
                <a:path w="5230" h="2478" extrusionOk="0">
                  <a:moveTo>
                    <a:pt x="0" y="1"/>
                  </a:moveTo>
                  <a:lnTo>
                    <a:pt x="0" y="2478"/>
                  </a:lnTo>
                  <a:lnTo>
                    <a:pt x="5230" y="2478"/>
                  </a:lnTo>
                  <a:lnTo>
                    <a:pt x="52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9"/>
            <p:cNvSpPr/>
            <p:nvPr/>
          </p:nvSpPr>
          <p:spPr>
            <a:xfrm>
              <a:off x="4945250" y="1721525"/>
              <a:ext cx="136250" cy="96350"/>
            </a:xfrm>
            <a:custGeom>
              <a:avLst/>
              <a:gdLst/>
              <a:ahLst/>
              <a:cxnLst/>
              <a:rect l="l" t="t" r="r" b="b"/>
              <a:pathLst>
                <a:path w="5450" h="3854" extrusionOk="0">
                  <a:moveTo>
                    <a:pt x="1" y="1"/>
                  </a:moveTo>
                  <a:lnTo>
                    <a:pt x="1" y="3854"/>
                  </a:lnTo>
                  <a:lnTo>
                    <a:pt x="5450" y="3854"/>
                  </a:lnTo>
                  <a:lnTo>
                    <a:pt x="5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9"/>
            <p:cNvSpPr/>
            <p:nvPr/>
          </p:nvSpPr>
          <p:spPr>
            <a:xfrm>
              <a:off x="4742975" y="1721525"/>
              <a:ext cx="136250" cy="96350"/>
            </a:xfrm>
            <a:custGeom>
              <a:avLst/>
              <a:gdLst/>
              <a:ahLst/>
              <a:cxnLst/>
              <a:rect l="l" t="t" r="r" b="b"/>
              <a:pathLst>
                <a:path w="5450" h="3854" extrusionOk="0">
                  <a:moveTo>
                    <a:pt x="0" y="1"/>
                  </a:moveTo>
                  <a:lnTo>
                    <a:pt x="0" y="3854"/>
                  </a:lnTo>
                  <a:lnTo>
                    <a:pt x="5450" y="3854"/>
                  </a:lnTo>
                  <a:lnTo>
                    <a:pt x="5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9"/>
            <p:cNvSpPr/>
            <p:nvPr/>
          </p:nvSpPr>
          <p:spPr>
            <a:xfrm>
              <a:off x="4945250" y="1863275"/>
              <a:ext cx="136250" cy="94975"/>
            </a:xfrm>
            <a:custGeom>
              <a:avLst/>
              <a:gdLst/>
              <a:ahLst/>
              <a:cxnLst/>
              <a:rect l="l" t="t" r="r" b="b"/>
              <a:pathLst>
                <a:path w="5450" h="3799" extrusionOk="0">
                  <a:moveTo>
                    <a:pt x="1" y="0"/>
                  </a:moveTo>
                  <a:lnTo>
                    <a:pt x="1" y="3798"/>
                  </a:lnTo>
                  <a:lnTo>
                    <a:pt x="5450" y="3798"/>
                  </a:lnTo>
                  <a:lnTo>
                    <a:pt x="5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9"/>
            <p:cNvSpPr/>
            <p:nvPr/>
          </p:nvSpPr>
          <p:spPr>
            <a:xfrm>
              <a:off x="4742975" y="1863275"/>
              <a:ext cx="136250" cy="94975"/>
            </a:xfrm>
            <a:custGeom>
              <a:avLst/>
              <a:gdLst/>
              <a:ahLst/>
              <a:cxnLst/>
              <a:rect l="l" t="t" r="r" b="b"/>
              <a:pathLst>
                <a:path w="5450" h="3799" extrusionOk="0">
                  <a:moveTo>
                    <a:pt x="0" y="0"/>
                  </a:moveTo>
                  <a:lnTo>
                    <a:pt x="0" y="3798"/>
                  </a:lnTo>
                  <a:lnTo>
                    <a:pt x="5450" y="3798"/>
                  </a:lnTo>
                  <a:lnTo>
                    <a:pt x="5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9"/>
            <p:cNvSpPr/>
            <p:nvPr/>
          </p:nvSpPr>
          <p:spPr>
            <a:xfrm>
              <a:off x="4945250" y="2003625"/>
              <a:ext cx="136250" cy="96350"/>
            </a:xfrm>
            <a:custGeom>
              <a:avLst/>
              <a:gdLst/>
              <a:ahLst/>
              <a:cxnLst/>
              <a:rect l="l" t="t" r="r" b="b"/>
              <a:pathLst>
                <a:path w="5450" h="3854" extrusionOk="0">
                  <a:moveTo>
                    <a:pt x="1" y="1"/>
                  </a:moveTo>
                  <a:lnTo>
                    <a:pt x="1" y="3854"/>
                  </a:lnTo>
                  <a:lnTo>
                    <a:pt x="5450" y="3854"/>
                  </a:lnTo>
                  <a:lnTo>
                    <a:pt x="5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9"/>
            <p:cNvSpPr/>
            <p:nvPr/>
          </p:nvSpPr>
          <p:spPr>
            <a:xfrm>
              <a:off x="4742975" y="2003625"/>
              <a:ext cx="136250" cy="96350"/>
            </a:xfrm>
            <a:custGeom>
              <a:avLst/>
              <a:gdLst/>
              <a:ahLst/>
              <a:cxnLst/>
              <a:rect l="l" t="t" r="r" b="b"/>
              <a:pathLst>
                <a:path w="5450" h="3854" extrusionOk="0">
                  <a:moveTo>
                    <a:pt x="0" y="1"/>
                  </a:moveTo>
                  <a:lnTo>
                    <a:pt x="0" y="3854"/>
                  </a:lnTo>
                  <a:lnTo>
                    <a:pt x="5450" y="3854"/>
                  </a:lnTo>
                  <a:lnTo>
                    <a:pt x="5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9"/>
            <p:cNvSpPr/>
            <p:nvPr/>
          </p:nvSpPr>
          <p:spPr>
            <a:xfrm>
              <a:off x="4945250" y="2144000"/>
              <a:ext cx="136250" cy="96350"/>
            </a:xfrm>
            <a:custGeom>
              <a:avLst/>
              <a:gdLst/>
              <a:ahLst/>
              <a:cxnLst/>
              <a:rect l="l" t="t" r="r" b="b"/>
              <a:pathLst>
                <a:path w="5450" h="3854" extrusionOk="0">
                  <a:moveTo>
                    <a:pt x="1" y="0"/>
                  </a:moveTo>
                  <a:lnTo>
                    <a:pt x="1" y="3853"/>
                  </a:lnTo>
                  <a:lnTo>
                    <a:pt x="5450" y="3853"/>
                  </a:lnTo>
                  <a:lnTo>
                    <a:pt x="5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9"/>
            <p:cNvSpPr/>
            <p:nvPr/>
          </p:nvSpPr>
          <p:spPr>
            <a:xfrm>
              <a:off x="4742975" y="2144000"/>
              <a:ext cx="136250" cy="96350"/>
            </a:xfrm>
            <a:custGeom>
              <a:avLst/>
              <a:gdLst/>
              <a:ahLst/>
              <a:cxnLst/>
              <a:rect l="l" t="t" r="r" b="b"/>
              <a:pathLst>
                <a:path w="5450" h="3854" extrusionOk="0">
                  <a:moveTo>
                    <a:pt x="0" y="0"/>
                  </a:moveTo>
                  <a:lnTo>
                    <a:pt x="0" y="3853"/>
                  </a:lnTo>
                  <a:lnTo>
                    <a:pt x="5450" y="3853"/>
                  </a:lnTo>
                  <a:lnTo>
                    <a:pt x="5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9"/>
            <p:cNvSpPr/>
            <p:nvPr/>
          </p:nvSpPr>
          <p:spPr>
            <a:xfrm>
              <a:off x="4945250" y="2285725"/>
              <a:ext cx="136250" cy="96350"/>
            </a:xfrm>
            <a:custGeom>
              <a:avLst/>
              <a:gdLst/>
              <a:ahLst/>
              <a:cxnLst/>
              <a:rect l="l" t="t" r="r" b="b"/>
              <a:pathLst>
                <a:path w="5450" h="3854" extrusionOk="0">
                  <a:moveTo>
                    <a:pt x="1" y="0"/>
                  </a:moveTo>
                  <a:lnTo>
                    <a:pt x="1" y="3854"/>
                  </a:lnTo>
                  <a:lnTo>
                    <a:pt x="5450" y="3854"/>
                  </a:lnTo>
                  <a:lnTo>
                    <a:pt x="5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9"/>
            <p:cNvSpPr/>
            <p:nvPr/>
          </p:nvSpPr>
          <p:spPr>
            <a:xfrm>
              <a:off x="4742975" y="2285725"/>
              <a:ext cx="136250" cy="96350"/>
            </a:xfrm>
            <a:custGeom>
              <a:avLst/>
              <a:gdLst/>
              <a:ahLst/>
              <a:cxnLst/>
              <a:rect l="l" t="t" r="r" b="b"/>
              <a:pathLst>
                <a:path w="5450" h="3854" extrusionOk="0">
                  <a:moveTo>
                    <a:pt x="0" y="0"/>
                  </a:moveTo>
                  <a:lnTo>
                    <a:pt x="0" y="3854"/>
                  </a:lnTo>
                  <a:lnTo>
                    <a:pt x="5450" y="3854"/>
                  </a:lnTo>
                  <a:lnTo>
                    <a:pt x="5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9"/>
            <p:cNvSpPr/>
            <p:nvPr/>
          </p:nvSpPr>
          <p:spPr>
            <a:xfrm>
              <a:off x="4945250" y="2426075"/>
              <a:ext cx="136250" cy="96350"/>
            </a:xfrm>
            <a:custGeom>
              <a:avLst/>
              <a:gdLst/>
              <a:ahLst/>
              <a:cxnLst/>
              <a:rect l="l" t="t" r="r" b="b"/>
              <a:pathLst>
                <a:path w="5450" h="3854" extrusionOk="0">
                  <a:moveTo>
                    <a:pt x="1" y="1"/>
                  </a:moveTo>
                  <a:lnTo>
                    <a:pt x="1" y="3854"/>
                  </a:lnTo>
                  <a:lnTo>
                    <a:pt x="5450" y="3854"/>
                  </a:lnTo>
                  <a:lnTo>
                    <a:pt x="5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9"/>
            <p:cNvSpPr/>
            <p:nvPr/>
          </p:nvSpPr>
          <p:spPr>
            <a:xfrm>
              <a:off x="4742975" y="2426075"/>
              <a:ext cx="136250" cy="96350"/>
            </a:xfrm>
            <a:custGeom>
              <a:avLst/>
              <a:gdLst/>
              <a:ahLst/>
              <a:cxnLst/>
              <a:rect l="l" t="t" r="r" b="b"/>
              <a:pathLst>
                <a:path w="5450" h="3854" extrusionOk="0">
                  <a:moveTo>
                    <a:pt x="0" y="1"/>
                  </a:moveTo>
                  <a:lnTo>
                    <a:pt x="0" y="3854"/>
                  </a:lnTo>
                  <a:lnTo>
                    <a:pt x="5450" y="3854"/>
                  </a:lnTo>
                  <a:lnTo>
                    <a:pt x="5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9"/>
            <p:cNvSpPr/>
            <p:nvPr/>
          </p:nvSpPr>
          <p:spPr>
            <a:xfrm>
              <a:off x="4945250" y="2567825"/>
              <a:ext cx="136250" cy="96350"/>
            </a:xfrm>
            <a:custGeom>
              <a:avLst/>
              <a:gdLst/>
              <a:ahLst/>
              <a:cxnLst/>
              <a:rect l="l" t="t" r="r" b="b"/>
              <a:pathLst>
                <a:path w="5450" h="3854" extrusionOk="0">
                  <a:moveTo>
                    <a:pt x="1" y="0"/>
                  </a:moveTo>
                  <a:lnTo>
                    <a:pt x="1" y="3853"/>
                  </a:lnTo>
                  <a:lnTo>
                    <a:pt x="5450" y="3853"/>
                  </a:lnTo>
                  <a:lnTo>
                    <a:pt x="5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9"/>
            <p:cNvSpPr/>
            <p:nvPr/>
          </p:nvSpPr>
          <p:spPr>
            <a:xfrm>
              <a:off x="4742975" y="2567825"/>
              <a:ext cx="136250" cy="96350"/>
            </a:xfrm>
            <a:custGeom>
              <a:avLst/>
              <a:gdLst/>
              <a:ahLst/>
              <a:cxnLst/>
              <a:rect l="l" t="t" r="r" b="b"/>
              <a:pathLst>
                <a:path w="5450" h="3854" extrusionOk="0">
                  <a:moveTo>
                    <a:pt x="0" y="0"/>
                  </a:moveTo>
                  <a:lnTo>
                    <a:pt x="0" y="3853"/>
                  </a:lnTo>
                  <a:lnTo>
                    <a:pt x="5450" y="3853"/>
                  </a:lnTo>
                  <a:lnTo>
                    <a:pt x="5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9"/>
            <p:cNvSpPr/>
            <p:nvPr/>
          </p:nvSpPr>
          <p:spPr>
            <a:xfrm>
              <a:off x="4945250" y="2708175"/>
              <a:ext cx="136250" cy="96350"/>
            </a:xfrm>
            <a:custGeom>
              <a:avLst/>
              <a:gdLst/>
              <a:ahLst/>
              <a:cxnLst/>
              <a:rect l="l" t="t" r="r" b="b"/>
              <a:pathLst>
                <a:path w="5450" h="3854" extrusionOk="0">
                  <a:moveTo>
                    <a:pt x="1" y="1"/>
                  </a:moveTo>
                  <a:lnTo>
                    <a:pt x="1" y="3854"/>
                  </a:lnTo>
                  <a:lnTo>
                    <a:pt x="5450" y="3854"/>
                  </a:lnTo>
                  <a:lnTo>
                    <a:pt x="5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9"/>
            <p:cNvSpPr/>
            <p:nvPr/>
          </p:nvSpPr>
          <p:spPr>
            <a:xfrm>
              <a:off x="4742975" y="2708175"/>
              <a:ext cx="136250" cy="96350"/>
            </a:xfrm>
            <a:custGeom>
              <a:avLst/>
              <a:gdLst/>
              <a:ahLst/>
              <a:cxnLst/>
              <a:rect l="l" t="t" r="r" b="b"/>
              <a:pathLst>
                <a:path w="5450" h="3854" extrusionOk="0">
                  <a:moveTo>
                    <a:pt x="0" y="1"/>
                  </a:moveTo>
                  <a:lnTo>
                    <a:pt x="0" y="3854"/>
                  </a:lnTo>
                  <a:lnTo>
                    <a:pt x="5450" y="3854"/>
                  </a:lnTo>
                  <a:lnTo>
                    <a:pt x="5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9"/>
            <p:cNvSpPr/>
            <p:nvPr/>
          </p:nvSpPr>
          <p:spPr>
            <a:xfrm>
              <a:off x="4491150" y="2003625"/>
              <a:ext cx="136250" cy="96350"/>
            </a:xfrm>
            <a:custGeom>
              <a:avLst/>
              <a:gdLst/>
              <a:ahLst/>
              <a:cxnLst/>
              <a:rect l="l" t="t" r="r" b="b"/>
              <a:pathLst>
                <a:path w="5450" h="3854" extrusionOk="0">
                  <a:moveTo>
                    <a:pt x="0" y="1"/>
                  </a:moveTo>
                  <a:lnTo>
                    <a:pt x="0" y="3854"/>
                  </a:lnTo>
                  <a:lnTo>
                    <a:pt x="5450" y="3854"/>
                  </a:lnTo>
                  <a:lnTo>
                    <a:pt x="5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9"/>
            <p:cNvSpPr/>
            <p:nvPr/>
          </p:nvSpPr>
          <p:spPr>
            <a:xfrm>
              <a:off x="4491150" y="2003625"/>
              <a:ext cx="136250" cy="96350"/>
            </a:xfrm>
            <a:custGeom>
              <a:avLst/>
              <a:gdLst/>
              <a:ahLst/>
              <a:cxnLst/>
              <a:rect l="l" t="t" r="r" b="b"/>
              <a:pathLst>
                <a:path w="5450" h="3854" fill="none" extrusionOk="0">
                  <a:moveTo>
                    <a:pt x="5450" y="3854"/>
                  </a:moveTo>
                  <a:lnTo>
                    <a:pt x="0" y="3854"/>
                  </a:lnTo>
                  <a:lnTo>
                    <a:pt x="0" y="1"/>
                  </a:lnTo>
                  <a:lnTo>
                    <a:pt x="5450" y="1"/>
                  </a:lnTo>
                  <a:lnTo>
                    <a:pt x="5450" y="38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9"/>
            <p:cNvSpPr/>
            <p:nvPr/>
          </p:nvSpPr>
          <p:spPr>
            <a:xfrm>
              <a:off x="4491150" y="2144000"/>
              <a:ext cx="136250" cy="96350"/>
            </a:xfrm>
            <a:custGeom>
              <a:avLst/>
              <a:gdLst/>
              <a:ahLst/>
              <a:cxnLst/>
              <a:rect l="l" t="t" r="r" b="b"/>
              <a:pathLst>
                <a:path w="5450" h="3854" extrusionOk="0">
                  <a:moveTo>
                    <a:pt x="0" y="0"/>
                  </a:moveTo>
                  <a:lnTo>
                    <a:pt x="0" y="3853"/>
                  </a:lnTo>
                  <a:lnTo>
                    <a:pt x="5450" y="3853"/>
                  </a:lnTo>
                  <a:lnTo>
                    <a:pt x="5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9"/>
            <p:cNvSpPr/>
            <p:nvPr/>
          </p:nvSpPr>
          <p:spPr>
            <a:xfrm>
              <a:off x="4491150" y="2285725"/>
              <a:ext cx="136250" cy="96350"/>
            </a:xfrm>
            <a:custGeom>
              <a:avLst/>
              <a:gdLst/>
              <a:ahLst/>
              <a:cxnLst/>
              <a:rect l="l" t="t" r="r" b="b"/>
              <a:pathLst>
                <a:path w="5450" h="3854" extrusionOk="0">
                  <a:moveTo>
                    <a:pt x="0" y="0"/>
                  </a:moveTo>
                  <a:lnTo>
                    <a:pt x="0" y="3854"/>
                  </a:lnTo>
                  <a:lnTo>
                    <a:pt x="5450" y="3854"/>
                  </a:lnTo>
                  <a:lnTo>
                    <a:pt x="5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9"/>
            <p:cNvSpPr/>
            <p:nvPr/>
          </p:nvSpPr>
          <p:spPr>
            <a:xfrm>
              <a:off x="4491150" y="2426075"/>
              <a:ext cx="136250" cy="96350"/>
            </a:xfrm>
            <a:custGeom>
              <a:avLst/>
              <a:gdLst/>
              <a:ahLst/>
              <a:cxnLst/>
              <a:rect l="l" t="t" r="r" b="b"/>
              <a:pathLst>
                <a:path w="5450" h="3854" extrusionOk="0">
                  <a:moveTo>
                    <a:pt x="0" y="1"/>
                  </a:moveTo>
                  <a:lnTo>
                    <a:pt x="0" y="3854"/>
                  </a:lnTo>
                  <a:lnTo>
                    <a:pt x="5450" y="3854"/>
                  </a:lnTo>
                  <a:lnTo>
                    <a:pt x="5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9"/>
            <p:cNvSpPr/>
            <p:nvPr/>
          </p:nvSpPr>
          <p:spPr>
            <a:xfrm>
              <a:off x="4491150" y="2567825"/>
              <a:ext cx="136250" cy="96350"/>
            </a:xfrm>
            <a:custGeom>
              <a:avLst/>
              <a:gdLst/>
              <a:ahLst/>
              <a:cxnLst/>
              <a:rect l="l" t="t" r="r" b="b"/>
              <a:pathLst>
                <a:path w="5450" h="3854" extrusionOk="0">
                  <a:moveTo>
                    <a:pt x="0" y="0"/>
                  </a:moveTo>
                  <a:lnTo>
                    <a:pt x="0" y="3853"/>
                  </a:lnTo>
                  <a:lnTo>
                    <a:pt x="5450" y="3853"/>
                  </a:lnTo>
                  <a:lnTo>
                    <a:pt x="5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9"/>
            <p:cNvSpPr/>
            <p:nvPr/>
          </p:nvSpPr>
          <p:spPr>
            <a:xfrm>
              <a:off x="4491150" y="2708175"/>
              <a:ext cx="136250" cy="96350"/>
            </a:xfrm>
            <a:custGeom>
              <a:avLst/>
              <a:gdLst/>
              <a:ahLst/>
              <a:cxnLst/>
              <a:rect l="l" t="t" r="r" b="b"/>
              <a:pathLst>
                <a:path w="5450" h="3854" extrusionOk="0">
                  <a:moveTo>
                    <a:pt x="0" y="1"/>
                  </a:moveTo>
                  <a:lnTo>
                    <a:pt x="0" y="3854"/>
                  </a:lnTo>
                  <a:lnTo>
                    <a:pt x="5450" y="3854"/>
                  </a:lnTo>
                  <a:lnTo>
                    <a:pt x="5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9"/>
            <p:cNvSpPr/>
            <p:nvPr/>
          </p:nvSpPr>
          <p:spPr>
            <a:xfrm>
              <a:off x="4945250" y="2848550"/>
              <a:ext cx="136250" cy="94975"/>
            </a:xfrm>
            <a:custGeom>
              <a:avLst/>
              <a:gdLst/>
              <a:ahLst/>
              <a:cxnLst/>
              <a:rect l="l" t="t" r="r" b="b"/>
              <a:pathLst>
                <a:path w="5450" h="3799" extrusionOk="0">
                  <a:moveTo>
                    <a:pt x="1" y="0"/>
                  </a:moveTo>
                  <a:lnTo>
                    <a:pt x="1" y="3798"/>
                  </a:lnTo>
                  <a:lnTo>
                    <a:pt x="5450" y="3798"/>
                  </a:lnTo>
                  <a:lnTo>
                    <a:pt x="5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9"/>
            <p:cNvSpPr/>
            <p:nvPr/>
          </p:nvSpPr>
          <p:spPr>
            <a:xfrm>
              <a:off x="4742975" y="2848550"/>
              <a:ext cx="136250" cy="94975"/>
            </a:xfrm>
            <a:custGeom>
              <a:avLst/>
              <a:gdLst/>
              <a:ahLst/>
              <a:cxnLst/>
              <a:rect l="l" t="t" r="r" b="b"/>
              <a:pathLst>
                <a:path w="5450" h="3799" extrusionOk="0">
                  <a:moveTo>
                    <a:pt x="0" y="0"/>
                  </a:moveTo>
                  <a:lnTo>
                    <a:pt x="0" y="3798"/>
                  </a:lnTo>
                  <a:lnTo>
                    <a:pt x="5450" y="3798"/>
                  </a:lnTo>
                  <a:lnTo>
                    <a:pt x="5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9"/>
            <p:cNvSpPr/>
            <p:nvPr/>
          </p:nvSpPr>
          <p:spPr>
            <a:xfrm>
              <a:off x="4491150" y="2848550"/>
              <a:ext cx="136250" cy="94975"/>
            </a:xfrm>
            <a:custGeom>
              <a:avLst/>
              <a:gdLst/>
              <a:ahLst/>
              <a:cxnLst/>
              <a:rect l="l" t="t" r="r" b="b"/>
              <a:pathLst>
                <a:path w="5450" h="3799" extrusionOk="0">
                  <a:moveTo>
                    <a:pt x="0" y="0"/>
                  </a:moveTo>
                  <a:lnTo>
                    <a:pt x="0" y="3798"/>
                  </a:lnTo>
                  <a:lnTo>
                    <a:pt x="5450" y="3798"/>
                  </a:lnTo>
                  <a:lnTo>
                    <a:pt x="5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9"/>
            <p:cNvSpPr/>
            <p:nvPr/>
          </p:nvSpPr>
          <p:spPr>
            <a:xfrm>
              <a:off x="4945250" y="2987525"/>
              <a:ext cx="136250" cy="96350"/>
            </a:xfrm>
            <a:custGeom>
              <a:avLst/>
              <a:gdLst/>
              <a:ahLst/>
              <a:cxnLst/>
              <a:rect l="l" t="t" r="r" b="b"/>
              <a:pathLst>
                <a:path w="5450" h="3854" extrusionOk="0">
                  <a:moveTo>
                    <a:pt x="1" y="1"/>
                  </a:moveTo>
                  <a:lnTo>
                    <a:pt x="1" y="3854"/>
                  </a:lnTo>
                  <a:lnTo>
                    <a:pt x="5450" y="3854"/>
                  </a:lnTo>
                  <a:lnTo>
                    <a:pt x="5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9"/>
            <p:cNvSpPr/>
            <p:nvPr/>
          </p:nvSpPr>
          <p:spPr>
            <a:xfrm>
              <a:off x="4742975" y="2987525"/>
              <a:ext cx="136250" cy="96350"/>
            </a:xfrm>
            <a:custGeom>
              <a:avLst/>
              <a:gdLst/>
              <a:ahLst/>
              <a:cxnLst/>
              <a:rect l="l" t="t" r="r" b="b"/>
              <a:pathLst>
                <a:path w="5450" h="3854" extrusionOk="0">
                  <a:moveTo>
                    <a:pt x="0" y="1"/>
                  </a:moveTo>
                  <a:lnTo>
                    <a:pt x="0" y="3854"/>
                  </a:lnTo>
                  <a:lnTo>
                    <a:pt x="5450" y="3854"/>
                  </a:lnTo>
                  <a:lnTo>
                    <a:pt x="5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9"/>
            <p:cNvSpPr/>
            <p:nvPr/>
          </p:nvSpPr>
          <p:spPr>
            <a:xfrm>
              <a:off x="4491150" y="2987525"/>
              <a:ext cx="136250" cy="96350"/>
            </a:xfrm>
            <a:custGeom>
              <a:avLst/>
              <a:gdLst/>
              <a:ahLst/>
              <a:cxnLst/>
              <a:rect l="l" t="t" r="r" b="b"/>
              <a:pathLst>
                <a:path w="5450" h="3854" extrusionOk="0">
                  <a:moveTo>
                    <a:pt x="0" y="1"/>
                  </a:moveTo>
                  <a:lnTo>
                    <a:pt x="0" y="3854"/>
                  </a:lnTo>
                  <a:lnTo>
                    <a:pt x="5450" y="3854"/>
                  </a:lnTo>
                  <a:lnTo>
                    <a:pt x="5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9"/>
            <p:cNvSpPr/>
            <p:nvPr/>
          </p:nvSpPr>
          <p:spPr>
            <a:xfrm>
              <a:off x="4945250" y="3126500"/>
              <a:ext cx="136250" cy="96375"/>
            </a:xfrm>
            <a:custGeom>
              <a:avLst/>
              <a:gdLst/>
              <a:ahLst/>
              <a:cxnLst/>
              <a:rect l="l" t="t" r="r" b="b"/>
              <a:pathLst>
                <a:path w="5450" h="3855" extrusionOk="0">
                  <a:moveTo>
                    <a:pt x="1" y="1"/>
                  </a:moveTo>
                  <a:lnTo>
                    <a:pt x="1" y="3854"/>
                  </a:lnTo>
                  <a:lnTo>
                    <a:pt x="5450" y="3854"/>
                  </a:lnTo>
                  <a:lnTo>
                    <a:pt x="5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9"/>
            <p:cNvSpPr/>
            <p:nvPr/>
          </p:nvSpPr>
          <p:spPr>
            <a:xfrm>
              <a:off x="4742975" y="3126500"/>
              <a:ext cx="136250" cy="96375"/>
            </a:xfrm>
            <a:custGeom>
              <a:avLst/>
              <a:gdLst/>
              <a:ahLst/>
              <a:cxnLst/>
              <a:rect l="l" t="t" r="r" b="b"/>
              <a:pathLst>
                <a:path w="5450" h="3855" extrusionOk="0">
                  <a:moveTo>
                    <a:pt x="0" y="1"/>
                  </a:moveTo>
                  <a:lnTo>
                    <a:pt x="0" y="3854"/>
                  </a:lnTo>
                  <a:lnTo>
                    <a:pt x="5450" y="3854"/>
                  </a:lnTo>
                  <a:lnTo>
                    <a:pt x="5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9"/>
            <p:cNvSpPr/>
            <p:nvPr/>
          </p:nvSpPr>
          <p:spPr>
            <a:xfrm>
              <a:off x="4491150" y="3126500"/>
              <a:ext cx="136250" cy="96375"/>
            </a:xfrm>
            <a:custGeom>
              <a:avLst/>
              <a:gdLst/>
              <a:ahLst/>
              <a:cxnLst/>
              <a:rect l="l" t="t" r="r" b="b"/>
              <a:pathLst>
                <a:path w="5450" h="3855" extrusionOk="0">
                  <a:moveTo>
                    <a:pt x="0" y="1"/>
                  </a:moveTo>
                  <a:lnTo>
                    <a:pt x="0" y="3854"/>
                  </a:lnTo>
                  <a:lnTo>
                    <a:pt x="5450" y="3854"/>
                  </a:lnTo>
                  <a:lnTo>
                    <a:pt x="5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9"/>
            <p:cNvSpPr/>
            <p:nvPr/>
          </p:nvSpPr>
          <p:spPr>
            <a:xfrm>
              <a:off x="4945250" y="3266875"/>
              <a:ext cx="136250" cy="94975"/>
            </a:xfrm>
            <a:custGeom>
              <a:avLst/>
              <a:gdLst/>
              <a:ahLst/>
              <a:cxnLst/>
              <a:rect l="l" t="t" r="r" b="b"/>
              <a:pathLst>
                <a:path w="5450" h="3799" extrusionOk="0">
                  <a:moveTo>
                    <a:pt x="1" y="0"/>
                  </a:moveTo>
                  <a:lnTo>
                    <a:pt x="1" y="3798"/>
                  </a:lnTo>
                  <a:lnTo>
                    <a:pt x="5450" y="3798"/>
                  </a:lnTo>
                  <a:lnTo>
                    <a:pt x="5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9"/>
            <p:cNvSpPr/>
            <p:nvPr/>
          </p:nvSpPr>
          <p:spPr>
            <a:xfrm>
              <a:off x="4742975" y="3266875"/>
              <a:ext cx="136250" cy="94975"/>
            </a:xfrm>
            <a:custGeom>
              <a:avLst/>
              <a:gdLst/>
              <a:ahLst/>
              <a:cxnLst/>
              <a:rect l="l" t="t" r="r" b="b"/>
              <a:pathLst>
                <a:path w="5450" h="3799" extrusionOk="0">
                  <a:moveTo>
                    <a:pt x="0" y="0"/>
                  </a:moveTo>
                  <a:lnTo>
                    <a:pt x="0" y="3798"/>
                  </a:lnTo>
                  <a:lnTo>
                    <a:pt x="5450" y="3798"/>
                  </a:lnTo>
                  <a:lnTo>
                    <a:pt x="5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9"/>
            <p:cNvSpPr/>
            <p:nvPr/>
          </p:nvSpPr>
          <p:spPr>
            <a:xfrm>
              <a:off x="4491150" y="3266875"/>
              <a:ext cx="136250" cy="94975"/>
            </a:xfrm>
            <a:custGeom>
              <a:avLst/>
              <a:gdLst/>
              <a:ahLst/>
              <a:cxnLst/>
              <a:rect l="l" t="t" r="r" b="b"/>
              <a:pathLst>
                <a:path w="5450" h="3799" extrusionOk="0">
                  <a:moveTo>
                    <a:pt x="0" y="0"/>
                  </a:moveTo>
                  <a:lnTo>
                    <a:pt x="0" y="3798"/>
                  </a:lnTo>
                  <a:lnTo>
                    <a:pt x="5450" y="3798"/>
                  </a:lnTo>
                  <a:lnTo>
                    <a:pt x="5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9"/>
            <p:cNvSpPr/>
            <p:nvPr/>
          </p:nvSpPr>
          <p:spPr>
            <a:xfrm>
              <a:off x="4945250" y="3405850"/>
              <a:ext cx="136250" cy="96350"/>
            </a:xfrm>
            <a:custGeom>
              <a:avLst/>
              <a:gdLst/>
              <a:ahLst/>
              <a:cxnLst/>
              <a:rect l="l" t="t" r="r" b="b"/>
              <a:pathLst>
                <a:path w="5450" h="3854" extrusionOk="0">
                  <a:moveTo>
                    <a:pt x="1" y="1"/>
                  </a:moveTo>
                  <a:lnTo>
                    <a:pt x="1" y="3854"/>
                  </a:lnTo>
                  <a:lnTo>
                    <a:pt x="5450" y="3854"/>
                  </a:lnTo>
                  <a:lnTo>
                    <a:pt x="5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9"/>
            <p:cNvSpPr/>
            <p:nvPr/>
          </p:nvSpPr>
          <p:spPr>
            <a:xfrm>
              <a:off x="4742975" y="3405850"/>
              <a:ext cx="136250" cy="96350"/>
            </a:xfrm>
            <a:custGeom>
              <a:avLst/>
              <a:gdLst/>
              <a:ahLst/>
              <a:cxnLst/>
              <a:rect l="l" t="t" r="r" b="b"/>
              <a:pathLst>
                <a:path w="5450" h="3854" extrusionOk="0">
                  <a:moveTo>
                    <a:pt x="0" y="1"/>
                  </a:moveTo>
                  <a:lnTo>
                    <a:pt x="0" y="3854"/>
                  </a:lnTo>
                  <a:lnTo>
                    <a:pt x="5450" y="3854"/>
                  </a:lnTo>
                  <a:lnTo>
                    <a:pt x="5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9"/>
            <p:cNvSpPr/>
            <p:nvPr/>
          </p:nvSpPr>
          <p:spPr>
            <a:xfrm>
              <a:off x="4491150" y="3405850"/>
              <a:ext cx="136250" cy="96350"/>
            </a:xfrm>
            <a:custGeom>
              <a:avLst/>
              <a:gdLst/>
              <a:ahLst/>
              <a:cxnLst/>
              <a:rect l="l" t="t" r="r" b="b"/>
              <a:pathLst>
                <a:path w="5450" h="3854" extrusionOk="0">
                  <a:moveTo>
                    <a:pt x="0" y="1"/>
                  </a:moveTo>
                  <a:lnTo>
                    <a:pt x="0" y="3854"/>
                  </a:lnTo>
                  <a:lnTo>
                    <a:pt x="5450" y="3854"/>
                  </a:lnTo>
                  <a:lnTo>
                    <a:pt x="5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9"/>
            <p:cNvSpPr/>
            <p:nvPr/>
          </p:nvSpPr>
          <p:spPr>
            <a:xfrm>
              <a:off x="3262300" y="1859150"/>
              <a:ext cx="74350" cy="83950"/>
            </a:xfrm>
            <a:custGeom>
              <a:avLst/>
              <a:gdLst/>
              <a:ahLst/>
              <a:cxnLst/>
              <a:rect l="l" t="t" r="r" b="b"/>
              <a:pathLst>
                <a:path w="2974" h="3358" extrusionOk="0">
                  <a:moveTo>
                    <a:pt x="1" y="0"/>
                  </a:moveTo>
                  <a:lnTo>
                    <a:pt x="1" y="3358"/>
                  </a:lnTo>
                  <a:lnTo>
                    <a:pt x="2973" y="3358"/>
                  </a:lnTo>
                  <a:lnTo>
                    <a:pt x="29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9"/>
            <p:cNvSpPr/>
            <p:nvPr/>
          </p:nvSpPr>
          <p:spPr>
            <a:xfrm>
              <a:off x="3135700" y="1859150"/>
              <a:ext cx="72975" cy="83950"/>
            </a:xfrm>
            <a:custGeom>
              <a:avLst/>
              <a:gdLst/>
              <a:ahLst/>
              <a:cxnLst/>
              <a:rect l="l" t="t" r="r" b="b"/>
              <a:pathLst>
                <a:path w="2919" h="3358" extrusionOk="0">
                  <a:moveTo>
                    <a:pt x="1" y="0"/>
                  </a:moveTo>
                  <a:lnTo>
                    <a:pt x="1" y="3358"/>
                  </a:lnTo>
                  <a:lnTo>
                    <a:pt x="2918" y="3358"/>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9"/>
            <p:cNvSpPr/>
            <p:nvPr/>
          </p:nvSpPr>
          <p:spPr>
            <a:xfrm>
              <a:off x="3262300" y="1985750"/>
              <a:ext cx="74350" cy="83950"/>
            </a:xfrm>
            <a:custGeom>
              <a:avLst/>
              <a:gdLst/>
              <a:ahLst/>
              <a:cxnLst/>
              <a:rect l="l" t="t" r="r" b="b"/>
              <a:pathLst>
                <a:path w="2974" h="3358" extrusionOk="0">
                  <a:moveTo>
                    <a:pt x="1" y="0"/>
                  </a:moveTo>
                  <a:lnTo>
                    <a:pt x="1" y="3358"/>
                  </a:lnTo>
                  <a:lnTo>
                    <a:pt x="2973" y="3358"/>
                  </a:lnTo>
                  <a:lnTo>
                    <a:pt x="29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9"/>
            <p:cNvSpPr/>
            <p:nvPr/>
          </p:nvSpPr>
          <p:spPr>
            <a:xfrm>
              <a:off x="3135700" y="1985750"/>
              <a:ext cx="72975" cy="83950"/>
            </a:xfrm>
            <a:custGeom>
              <a:avLst/>
              <a:gdLst/>
              <a:ahLst/>
              <a:cxnLst/>
              <a:rect l="l" t="t" r="r" b="b"/>
              <a:pathLst>
                <a:path w="2919" h="3358" extrusionOk="0">
                  <a:moveTo>
                    <a:pt x="1" y="0"/>
                  </a:moveTo>
                  <a:lnTo>
                    <a:pt x="1" y="3358"/>
                  </a:lnTo>
                  <a:lnTo>
                    <a:pt x="2918" y="3358"/>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9"/>
            <p:cNvSpPr/>
            <p:nvPr/>
          </p:nvSpPr>
          <p:spPr>
            <a:xfrm>
              <a:off x="3262300" y="2110950"/>
              <a:ext cx="74350" cy="85350"/>
            </a:xfrm>
            <a:custGeom>
              <a:avLst/>
              <a:gdLst/>
              <a:ahLst/>
              <a:cxnLst/>
              <a:rect l="l" t="t" r="r" b="b"/>
              <a:pathLst>
                <a:path w="2974" h="3414" extrusionOk="0">
                  <a:moveTo>
                    <a:pt x="1" y="1"/>
                  </a:moveTo>
                  <a:lnTo>
                    <a:pt x="1" y="3414"/>
                  </a:lnTo>
                  <a:lnTo>
                    <a:pt x="2973" y="3414"/>
                  </a:lnTo>
                  <a:lnTo>
                    <a:pt x="29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9"/>
            <p:cNvSpPr/>
            <p:nvPr/>
          </p:nvSpPr>
          <p:spPr>
            <a:xfrm>
              <a:off x="3135700" y="2110950"/>
              <a:ext cx="72975" cy="85350"/>
            </a:xfrm>
            <a:custGeom>
              <a:avLst/>
              <a:gdLst/>
              <a:ahLst/>
              <a:cxnLst/>
              <a:rect l="l" t="t" r="r" b="b"/>
              <a:pathLst>
                <a:path w="2919" h="3414" extrusionOk="0">
                  <a:moveTo>
                    <a:pt x="1" y="1"/>
                  </a:moveTo>
                  <a:lnTo>
                    <a:pt x="1" y="3414"/>
                  </a:lnTo>
                  <a:lnTo>
                    <a:pt x="2918" y="3414"/>
                  </a:lnTo>
                  <a:lnTo>
                    <a:pt x="29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9"/>
            <p:cNvSpPr/>
            <p:nvPr/>
          </p:nvSpPr>
          <p:spPr>
            <a:xfrm>
              <a:off x="3262300" y="2237550"/>
              <a:ext cx="74350" cy="85350"/>
            </a:xfrm>
            <a:custGeom>
              <a:avLst/>
              <a:gdLst/>
              <a:ahLst/>
              <a:cxnLst/>
              <a:rect l="l" t="t" r="r" b="b"/>
              <a:pathLst>
                <a:path w="2974" h="3414" extrusionOk="0">
                  <a:moveTo>
                    <a:pt x="1" y="1"/>
                  </a:moveTo>
                  <a:lnTo>
                    <a:pt x="1" y="3414"/>
                  </a:lnTo>
                  <a:lnTo>
                    <a:pt x="2973" y="3414"/>
                  </a:lnTo>
                  <a:lnTo>
                    <a:pt x="29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9"/>
            <p:cNvSpPr/>
            <p:nvPr/>
          </p:nvSpPr>
          <p:spPr>
            <a:xfrm>
              <a:off x="3135700" y="2237550"/>
              <a:ext cx="72975" cy="85350"/>
            </a:xfrm>
            <a:custGeom>
              <a:avLst/>
              <a:gdLst/>
              <a:ahLst/>
              <a:cxnLst/>
              <a:rect l="l" t="t" r="r" b="b"/>
              <a:pathLst>
                <a:path w="2919" h="3414" extrusionOk="0">
                  <a:moveTo>
                    <a:pt x="1" y="1"/>
                  </a:moveTo>
                  <a:lnTo>
                    <a:pt x="1" y="3414"/>
                  </a:lnTo>
                  <a:lnTo>
                    <a:pt x="2918" y="3414"/>
                  </a:lnTo>
                  <a:lnTo>
                    <a:pt x="29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9"/>
            <p:cNvSpPr/>
            <p:nvPr/>
          </p:nvSpPr>
          <p:spPr>
            <a:xfrm>
              <a:off x="3262300" y="2368300"/>
              <a:ext cx="74350" cy="83950"/>
            </a:xfrm>
            <a:custGeom>
              <a:avLst/>
              <a:gdLst/>
              <a:ahLst/>
              <a:cxnLst/>
              <a:rect l="l" t="t" r="r" b="b"/>
              <a:pathLst>
                <a:path w="2974" h="3358" extrusionOk="0">
                  <a:moveTo>
                    <a:pt x="1" y="0"/>
                  </a:moveTo>
                  <a:lnTo>
                    <a:pt x="1" y="3358"/>
                  </a:lnTo>
                  <a:lnTo>
                    <a:pt x="2973" y="3358"/>
                  </a:lnTo>
                  <a:lnTo>
                    <a:pt x="29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9"/>
            <p:cNvSpPr/>
            <p:nvPr/>
          </p:nvSpPr>
          <p:spPr>
            <a:xfrm>
              <a:off x="3135700" y="2368300"/>
              <a:ext cx="72975" cy="83950"/>
            </a:xfrm>
            <a:custGeom>
              <a:avLst/>
              <a:gdLst/>
              <a:ahLst/>
              <a:cxnLst/>
              <a:rect l="l" t="t" r="r" b="b"/>
              <a:pathLst>
                <a:path w="2919" h="3358" extrusionOk="0">
                  <a:moveTo>
                    <a:pt x="1" y="0"/>
                  </a:moveTo>
                  <a:lnTo>
                    <a:pt x="1" y="3358"/>
                  </a:lnTo>
                  <a:lnTo>
                    <a:pt x="2918" y="3358"/>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9"/>
            <p:cNvSpPr/>
            <p:nvPr/>
          </p:nvSpPr>
          <p:spPr>
            <a:xfrm>
              <a:off x="3262300" y="2497650"/>
              <a:ext cx="74350" cy="83950"/>
            </a:xfrm>
            <a:custGeom>
              <a:avLst/>
              <a:gdLst/>
              <a:ahLst/>
              <a:cxnLst/>
              <a:rect l="l" t="t" r="r" b="b"/>
              <a:pathLst>
                <a:path w="2974" h="3358" extrusionOk="0">
                  <a:moveTo>
                    <a:pt x="1" y="0"/>
                  </a:moveTo>
                  <a:lnTo>
                    <a:pt x="1" y="3358"/>
                  </a:lnTo>
                  <a:lnTo>
                    <a:pt x="2973" y="3358"/>
                  </a:lnTo>
                  <a:lnTo>
                    <a:pt x="29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9"/>
            <p:cNvSpPr/>
            <p:nvPr/>
          </p:nvSpPr>
          <p:spPr>
            <a:xfrm>
              <a:off x="3135700" y="2497650"/>
              <a:ext cx="72975" cy="83950"/>
            </a:xfrm>
            <a:custGeom>
              <a:avLst/>
              <a:gdLst/>
              <a:ahLst/>
              <a:cxnLst/>
              <a:rect l="l" t="t" r="r" b="b"/>
              <a:pathLst>
                <a:path w="2919" h="3358" extrusionOk="0">
                  <a:moveTo>
                    <a:pt x="1" y="0"/>
                  </a:moveTo>
                  <a:lnTo>
                    <a:pt x="1" y="3358"/>
                  </a:lnTo>
                  <a:lnTo>
                    <a:pt x="2918" y="3358"/>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9"/>
            <p:cNvSpPr/>
            <p:nvPr/>
          </p:nvSpPr>
          <p:spPr>
            <a:xfrm>
              <a:off x="3262300" y="2627000"/>
              <a:ext cx="74350" cy="83950"/>
            </a:xfrm>
            <a:custGeom>
              <a:avLst/>
              <a:gdLst/>
              <a:ahLst/>
              <a:cxnLst/>
              <a:rect l="l" t="t" r="r" b="b"/>
              <a:pathLst>
                <a:path w="2974" h="3358" extrusionOk="0">
                  <a:moveTo>
                    <a:pt x="1" y="0"/>
                  </a:moveTo>
                  <a:lnTo>
                    <a:pt x="1" y="3358"/>
                  </a:lnTo>
                  <a:lnTo>
                    <a:pt x="2973" y="3358"/>
                  </a:lnTo>
                  <a:lnTo>
                    <a:pt x="29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9"/>
            <p:cNvSpPr/>
            <p:nvPr/>
          </p:nvSpPr>
          <p:spPr>
            <a:xfrm>
              <a:off x="3135700" y="2627000"/>
              <a:ext cx="72975" cy="83950"/>
            </a:xfrm>
            <a:custGeom>
              <a:avLst/>
              <a:gdLst/>
              <a:ahLst/>
              <a:cxnLst/>
              <a:rect l="l" t="t" r="r" b="b"/>
              <a:pathLst>
                <a:path w="2919" h="3358" extrusionOk="0">
                  <a:moveTo>
                    <a:pt x="1" y="0"/>
                  </a:moveTo>
                  <a:lnTo>
                    <a:pt x="1" y="3358"/>
                  </a:lnTo>
                  <a:lnTo>
                    <a:pt x="2918" y="3358"/>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9"/>
            <p:cNvSpPr/>
            <p:nvPr/>
          </p:nvSpPr>
          <p:spPr>
            <a:xfrm>
              <a:off x="3262300" y="2756350"/>
              <a:ext cx="74350" cy="83950"/>
            </a:xfrm>
            <a:custGeom>
              <a:avLst/>
              <a:gdLst/>
              <a:ahLst/>
              <a:cxnLst/>
              <a:rect l="l" t="t" r="r" b="b"/>
              <a:pathLst>
                <a:path w="2974" h="3358" extrusionOk="0">
                  <a:moveTo>
                    <a:pt x="1" y="0"/>
                  </a:moveTo>
                  <a:lnTo>
                    <a:pt x="1" y="3358"/>
                  </a:lnTo>
                  <a:lnTo>
                    <a:pt x="2973" y="3358"/>
                  </a:lnTo>
                  <a:lnTo>
                    <a:pt x="29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9"/>
            <p:cNvSpPr/>
            <p:nvPr/>
          </p:nvSpPr>
          <p:spPr>
            <a:xfrm>
              <a:off x="3135700" y="2756350"/>
              <a:ext cx="72975" cy="83950"/>
            </a:xfrm>
            <a:custGeom>
              <a:avLst/>
              <a:gdLst/>
              <a:ahLst/>
              <a:cxnLst/>
              <a:rect l="l" t="t" r="r" b="b"/>
              <a:pathLst>
                <a:path w="2919" h="3358" extrusionOk="0">
                  <a:moveTo>
                    <a:pt x="1" y="0"/>
                  </a:moveTo>
                  <a:lnTo>
                    <a:pt x="1" y="3358"/>
                  </a:lnTo>
                  <a:lnTo>
                    <a:pt x="2918" y="3358"/>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9"/>
            <p:cNvSpPr/>
            <p:nvPr/>
          </p:nvSpPr>
          <p:spPr>
            <a:xfrm>
              <a:off x="3262300" y="2888450"/>
              <a:ext cx="74350" cy="83975"/>
            </a:xfrm>
            <a:custGeom>
              <a:avLst/>
              <a:gdLst/>
              <a:ahLst/>
              <a:cxnLst/>
              <a:rect l="l" t="t" r="r" b="b"/>
              <a:pathLst>
                <a:path w="2974" h="3359" extrusionOk="0">
                  <a:moveTo>
                    <a:pt x="1" y="0"/>
                  </a:moveTo>
                  <a:lnTo>
                    <a:pt x="1" y="3358"/>
                  </a:lnTo>
                  <a:lnTo>
                    <a:pt x="2973" y="3358"/>
                  </a:lnTo>
                  <a:lnTo>
                    <a:pt x="29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9"/>
            <p:cNvSpPr/>
            <p:nvPr/>
          </p:nvSpPr>
          <p:spPr>
            <a:xfrm>
              <a:off x="3135700" y="2888450"/>
              <a:ext cx="72975" cy="83975"/>
            </a:xfrm>
            <a:custGeom>
              <a:avLst/>
              <a:gdLst/>
              <a:ahLst/>
              <a:cxnLst/>
              <a:rect l="l" t="t" r="r" b="b"/>
              <a:pathLst>
                <a:path w="2919" h="3359" extrusionOk="0">
                  <a:moveTo>
                    <a:pt x="1" y="0"/>
                  </a:moveTo>
                  <a:lnTo>
                    <a:pt x="1" y="3358"/>
                  </a:lnTo>
                  <a:lnTo>
                    <a:pt x="2918" y="3358"/>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9"/>
            <p:cNvSpPr/>
            <p:nvPr/>
          </p:nvSpPr>
          <p:spPr>
            <a:xfrm>
              <a:off x="3262300" y="3019175"/>
              <a:ext cx="74350" cy="83975"/>
            </a:xfrm>
            <a:custGeom>
              <a:avLst/>
              <a:gdLst/>
              <a:ahLst/>
              <a:cxnLst/>
              <a:rect l="l" t="t" r="r" b="b"/>
              <a:pathLst>
                <a:path w="2974" h="3359" extrusionOk="0">
                  <a:moveTo>
                    <a:pt x="1" y="1"/>
                  </a:moveTo>
                  <a:lnTo>
                    <a:pt x="1" y="3358"/>
                  </a:lnTo>
                  <a:lnTo>
                    <a:pt x="2973" y="3358"/>
                  </a:lnTo>
                  <a:lnTo>
                    <a:pt x="29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9"/>
            <p:cNvSpPr/>
            <p:nvPr/>
          </p:nvSpPr>
          <p:spPr>
            <a:xfrm>
              <a:off x="3135700" y="3019175"/>
              <a:ext cx="72975" cy="83975"/>
            </a:xfrm>
            <a:custGeom>
              <a:avLst/>
              <a:gdLst/>
              <a:ahLst/>
              <a:cxnLst/>
              <a:rect l="l" t="t" r="r" b="b"/>
              <a:pathLst>
                <a:path w="2919" h="3359" extrusionOk="0">
                  <a:moveTo>
                    <a:pt x="1" y="1"/>
                  </a:moveTo>
                  <a:lnTo>
                    <a:pt x="1" y="3358"/>
                  </a:lnTo>
                  <a:lnTo>
                    <a:pt x="2918" y="3358"/>
                  </a:lnTo>
                  <a:lnTo>
                    <a:pt x="29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9"/>
            <p:cNvSpPr/>
            <p:nvPr/>
          </p:nvSpPr>
          <p:spPr>
            <a:xfrm>
              <a:off x="3262300" y="3149900"/>
              <a:ext cx="74350" cy="83975"/>
            </a:xfrm>
            <a:custGeom>
              <a:avLst/>
              <a:gdLst/>
              <a:ahLst/>
              <a:cxnLst/>
              <a:rect l="l" t="t" r="r" b="b"/>
              <a:pathLst>
                <a:path w="2974" h="3359" extrusionOk="0">
                  <a:moveTo>
                    <a:pt x="1" y="1"/>
                  </a:moveTo>
                  <a:lnTo>
                    <a:pt x="1" y="3358"/>
                  </a:lnTo>
                  <a:lnTo>
                    <a:pt x="2973" y="3358"/>
                  </a:lnTo>
                  <a:lnTo>
                    <a:pt x="29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9"/>
            <p:cNvSpPr/>
            <p:nvPr/>
          </p:nvSpPr>
          <p:spPr>
            <a:xfrm>
              <a:off x="3135700" y="3149900"/>
              <a:ext cx="72975" cy="83975"/>
            </a:xfrm>
            <a:custGeom>
              <a:avLst/>
              <a:gdLst/>
              <a:ahLst/>
              <a:cxnLst/>
              <a:rect l="l" t="t" r="r" b="b"/>
              <a:pathLst>
                <a:path w="2919" h="3359" extrusionOk="0">
                  <a:moveTo>
                    <a:pt x="1" y="1"/>
                  </a:moveTo>
                  <a:lnTo>
                    <a:pt x="1" y="3358"/>
                  </a:lnTo>
                  <a:lnTo>
                    <a:pt x="2918" y="3358"/>
                  </a:lnTo>
                  <a:lnTo>
                    <a:pt x="29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9"/>
            <p:cNvSpPr/>
            <p:nvPr/>
          </p:nvSpPr>
          <p:spPr>
            <a:xfrm>
              <a:off x="3262300" y="3280625"/>
              <a:ext cx="74350" cy="83975"/>
            </a:xfrm>
            <a:custGeom>
              <a:avLst/>
              <a:gdLst/>
              <a:ahLst/>
              <a:cxnLst/>
              <a:rect l="l" t="t" r="r" b="b"/>
              <a:pathLst>
                <a:path w="2974" h="3359" extrusionOk="0">
                  <a:moveTo>
                    <a:pt x="1" y="1"/>
                  </a:moveTo>
                  <a:lnTo>
                    <a:pt x="1" y="3358"/>
                  </a:lnTo>
                  <a:lnTo>
                    <a:pt x="2973" y="3358"/>
                  </a:lnTo>
                  <a:lnTo>
                    <a:pt x="29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9"/>
            <p:cNvSpPr/>
            <p:nvPr/>
          </p:nvSpPr>
          <p:spPr>
            <a:xfrm>
              <a:off x="3135700" y="3280625"/>
              <a:ext cx="72975" cy="83975"/>
            </a:xfrm>
            <a:custGeom>
              <a:avLst/>
              <a:gdLst/>
              <a:ahLst/>
              <a:cxnLst/>
              <a:rect l="l" t="t" r="r" b="b"/>
              <a:pathLst>
                <a:path w="2919" h="3359" extrusionOk="0">
                  <a:moveTo>
                    <a:pt x="1" y="1"/>
                  </a:moveTo>
                  <a:lnTo>
                    <a:pt x="1" y="3358"/>
                  </a:lnTo>
                  <a:lnTo>
                    <a:pt x="2918" y="3358"/>
                  </a:lnTo>
                  <a:lnTo>
                    <a:pt x="29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9"/>
            <p:cNvSpPr/>
            <p:nvPr/>
          </p:nvSpPr>
          <p:spPr>
            <a:xfrm>
              <a:off x="1469275" y="1872900"/>
              <a:ext cx="72950" cy="99100"/>
            </a:xfrm>
            <a:custGeom>
              <a:avLst/>
              <a:gdLst/>
              <a:ahLst/>
              <a:cxnLst/>
              <a:rect l="l" t="t" r="r" b="b"/>
              <a:pathLst>
                <a:path w="2918" h="3964" extrusionOk="0">
                  <a:moveTo>
                    <a:pt x="0" y="0"/>
                  </a:moveTo>
                  <a:lnTo>
                    <a:pt x="0" y="3964"/>
                  </a:lnTo>
                  <a:lnTo>
                    <a:pt x="2918" y="3964"/>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9"/>
            <p:cNvSpPr/>
            <p:nvPr/>
          </p:nvSpPr>
          <p:spPr>
            <a:xfrm>
              <a:off x="1342675" y="1872900"/>
              <a:ext cx="72950" cy="99100"/>
            </a:xfrm>
            <a:custGeom>
              <a:avLst/>
              <a:gdLst/>
              <a:ahLst/>
              <a:cxnLst/>
              <a:rect l="l" t="t" r="r" b="b"/>
              <a:pathLst>
                <a:path w="2918" h="3964" extrusionOk="0">
                  <a:moveTo>
                    <a:pt x="0" y="0"/>
                  </a:moveTo>
                  <a:lnTo>
                    <a:pt x="0" y="3964"/>
                  </a:lnTo>
                  <a:lnTo>
                    <a:pt x="2918" y="3964"/>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9"/>
            <p:cNvSpPr/>
            <p:nvPr/>
          </p:nvSpPr>
          <p:spPr>
            <a:xfrm>
              <a:off x="1469275" y="2021525"/>
              <a:ext cx="72950" cy="99100"/>
            </a:xfrm>
            <a:custGeom>
              <a:avLst/>
              <a:gdLst/>
              <a:ahLst/>
              <a:cxnLst/>
              <a:rect l="l" t="t" r="r" b="b"/>
              <a:pathLst>
                <a:path w="2918" h="3964" extrusionOk="0">
                  <a:moveTo>
                    <a:pt x="0" y="0"/>
                  </a:moveTo>
                  <a:lnTo>
                    <a:pt x="0" y="3963"/>
                  </a:lnTo>
                  <a:lnTo>
                    <a:pt x="2918" y="3963"/>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9"/>
            <p:cNvSpPr/>
            <p:nvPr/>
          </p:nvSpPr>
          <p:spPr>
            <a:xfrm>
              <a:off x="1342675" y="2021525"/>
              <a:ext cx="72950" cy="99100"/>
            </a:xfrm>
            <a:custGeom>
              <a:avLst/>
              <a:gdLst/>
              <a:ahLst/>
              <a:cxnLst/>
              <a:rect l="l" t="t" r="r" b="b"/>
              <a:pathLst>
                <a:path w="2918" h="3964" extrusionOk="0">
                  <a:moveTo>
                    <a:pt x="0" y="0"/>
                  </a:moveTo>
                  <a:lnTo>
                    <a:pt x="0" y="3963"/>
                  </a:lnTo>
                  <a:lnTo>
                    <a:pt x="2918" y="3963"/>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9"/>
            <p:cNvSpPr/>
            <p:nvPr/>
          </p:nvSpPr>
          <p:spPr>
            <a:xfrm>
              <a:off x="1469275" y="2170125"/>
              <a:ext cx="72950" cy="99100"/>
            </a:xfrm>
            <a:custGeom>
              <a:avLst/>
              <a:gdLst/>
              <a:ahLst/>
              <a:cxnLst/>
              <a:rect l="l" t="t" r="r" b="b"/>
              <a:pathLst>
                <a:path w="2918" h="3964" extrusionOk="0">
                  <a:moveTo>
                    <a:pt x="0" y="1"/>
                  </a:moveTo>
                  <a:lnTo>
                    <a:pt x="0" y="3964"/>
                  </a:lnTo>
                  <a:lnTo>
                    <a:pt x="2918" y="3964"/>
                  </a:lnTo>
                  <a:lnTo>
                    <a:pt x="29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9"/>
            <p:cNvSpPr/>
            <p:nvPr/>
          </p:nvSpPr>
          <p:spPr>
            <a:xfrm>
              <a:off x="1342675" y="2170125"/>
              <a:ext cx="72950" cy="99100"/>
            </a:xfrm>
            <a:custGeom>
              <a:avLst/>
              <a:gdLst/>
              <a:ahLst/>
              <a:cxnLst/>
              <a:rect l="l" t="t" r="r" b="b"/>
              <a:pathLst>
                <a:path w="2918" h="3964" extrusionOk="0">
                  <a:moveTo>
                    <a:pt x="0" y="1"/>
                  </a:moveTo>
                  <a:lnTo>
                    <a:pt x="0" y="3964"/>
                  </a:lnTo>
                  <a:lnTo>
                    <a:pt x="2918" y="3964"/>
                  </a:lnTo>
                  <a:lnTo>
                    <a:pt x="29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9"/>
            <p:cNvSpPr/>
            <p:nvPr/>
          </p:nvSpPr>
          <p:spPr>
            <a:xfrm>
              <a:off x="1469275" y="2320125"/>
              <a:ext cx="72950" cy="99100"/>
            </a:xfrm>
            <a:custGeom>
              <a:avLst/>
              <a:gdLst/>
              <a:ahLst/>
              <a:cxnLst/>
              <a:rect l="l" t="t" r="r" b="b"/>
              <a:pathLst>
                <a:path w="2918" h="3964" extrusionOk="0">
                  <a:moveTo>
                    <a:pt x="0" y="1"/>
                  </a:moveTo>
                  <a:lnTo>
                    <a:pt x="0" y="3964"/>
                  </a:lnTo>
                  <a:lnTo>
                    <a:pt x="2918" y="3964"/>
                  </a:lnTo>
                  <a:lnTo>
                    <a:pt x="29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9"/>
            <p:cNvSpPr/>
            <p:nvPr/>
          </p:nvSpPr>
          <p:spPr>
            <a:xfrm>
              <a:off x="1342675" y="2320125"/>
              <a:ext cx="72950" cy="99100"/>
            </a:xfrm>
            <a:custGeom>
              <a:avLst/>
              <a:gdLst/>
              <a:ahLst/>
              <a:cxnLst/>
              <a:rect l="l" t="t" r="r" b="b"/>
              <a:pathLst>
                <a:path w="2918" h="3964" extrusionOk="0">
                  <a:moveTo>
                    <a:pt x="0" y="1"/>
                  </a:moveTo>
                  <a:lnTo>
                    <a:pt x="0" y="3964"/>
                  </a:lnTo>
                  <a:lnTo>
                    <a:pt x="2918" y="3964"/>
                  </a:lnTo>
                  <a:lnTo>
                    <a:pt x="29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9"/>
            <p:cNvSpPr/>
            <p:nvPr/>
          </p:nvSpPr>
          <p:spPr>
            <a:xfrm>
              <a:off x="1469275" y="2472875"/>
              <a:ext cx="72950" cy="99100"/>
            </a:xfrm>
            <a:custGeom>
              <a:avLst/>
              <a:gdLst/>
              <a:ahLst/>
              <a:cxnLst/>
              <a:rect l="l" t="t" r="r" b="b"/>
              <a:pathLst>
                <a:path w="2918" h="3964" extrusionOk="0">
                  <a:moveTo>
                    <a:pt x="0" y="0"/>
                  </a:moveTo>
                  <a:lnTo>
                    <a:pt x="0" y="3964"/>
                  </a:lnTo>
                  <a:lnTo>
                    <a:pt x="2918" y="3964"/>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9"/>
            <p:cNvSpPr/>
            <p:nvPr/>
          </p:nvSpPr>
          <p:spPr>
            <a:xfrm>
              <a:off x="1342675" y="2472875"/>
              <a:ext cx="72950" cy="99100"/>
            </a:xfrm>
            <a:custGeom>
              <a:avLst/>
              <a:gdLst/>
              <a:ahLst/>
              <a:cxnLst/>
              <a:rect l="l" t="t" r="r" b="b"/>
              <a:pathLst>
                <a:path w="2918" h="3964" extrusionOk="0">
                  <a:moveTo>
                    <a:pt x="0" y="0"/>
                  </a:moveTo>
                  <a:lnTo>
                    <a:pt x="0" y="3964"/>
                  </a:lnTo>
                  <a:lnTo>
                    <a:pt x="2918" y="3964"/>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9"/>
            <p:cNvSpPr/>
            <p:nvPr/>
          </p:nvSpPr>
          <p:spPr>
            <a:xfrm>
              <a:off x="1469275" y="2625625"/>
              <a:ext cx="72950" cy="99100"/>
            </a:xfrm>
            <a:custGeom>
              <a:avLst/>
              <a:gdLst/>
              <a:ahLst/>
              <a:cxnLst/>
              <a:rect l="l" t="t" r="r" b="b"/>
              <a:pathLst>
                <a:path w="2918" h="3964" extrusionOk="0">
                  <a:moveTo>
                    <a:pt x="0" y="0"/>
                  </a:moveTo>
                  <a:lnTo>
                    <a:pt x="0" y="3963"/>
                  </a:lnTo>
                  <a:lnTo>
                    <a:pt x="2918" y="3963"/>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9"/>
            <p:cNvSpPr/>
            <p:nvPr/>
          </p:nvSpPr>
          <p:spPr>
            <a:xfrm>
              <a:off x="1342675" y="2625625"/>
              <a:ext cx="72950" cy="99100"/>
            </a:xfrm>
            <a:custGeom>
              <a:avLst/>
              <a:gdLst/>
              <a:ahLst/>
              <a:cxnLst/>
              <a:rect l="l" t="t" r="r" b="b"/>
              <a:pathLst>
                <a:path w="2918" h="3964" extrusionOk="0">
                  <a:moveTo>
                    <a:pt x="0" y="0"/>
                  </a:moveTo>
                  <a:lnTo>
                    <a:pt x="0" y="3963"/>
                  </a:lnTo>
                  <a:lnTo>
                    <a:pt x="2918" y="3963"/>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9"/>
            <p:cNvSpPr/>
            <p:nvPr/>
          </p:nvSpPr>
          <p:spPr>
            <a:xfrm>
              <a:off x="1469275" y="2778375"/>
              <a:ext cx="72950" cy="99100"/>
            </a:xfrm>
            <a:custGeom>
              <a:avLst/>
              <a:gdLst/>
              <a:ahLst/>
              <a:cxnLst/>
              <a:rect l="l" t="t" r="r" b="b"/>
              <a:pathLst>
                <a:path w="2918" h="3964" extrusionOk="0">
                  <a:moveTo>
                    <a:pt x="0" y="0"/>
                  </a:moveTo>
                  <a:lnTo>
                    <a:pt x="0" y="3963"/>
                  </a:lnTo>
                  <a:lnTo>
                    <a:pt x="2918" y="3963"/>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9"/>
            <p:cNvSpPr/>
            <p:nvPr/>
          </p:nvSpPr>
          <p:spPr>
            <a:xfrm>
              <a:off x="1342675" y="2778375"/>
              <a:ext cx="72950" cy="99100"/>
            </a:xfrm>
            <a:custGeom>
              <a:avLst/>
              <a:gdLst/>
              <a:ahLst/>
              <a:cxnLst/>
              <a:rect l="l" t="t" r="r" b="b"/>
              <a:pathLst>
                <a:path w="2918" h="3964" extrusionOk="0">
                  <a:moveTo>
                    <a:pt x="0" y="0"/>
                  </a:moveTo>
                  <a:lnTo>
                    <a:pt x="0" y="3963"/>
                  </a:lnTo>
                  <a:lnTo>
                    <a:pt x="2918" y="3963"/>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9"/>
            <p:cNvSpPr/>
            <p:nvPr/>
          </p:nvSpPr>
          <p:spPr>
            <a:xfrm>
              <a:off x="1469275" y="2929725"/>
              <a:ext cx="72950" cy="99100"/>
            </a:xfrm>
            <a:custGeom>
              <a:avLst/>
              <a:gdLst/>
              <a:ahLst/>
              <a:cxnLst/>
              <a:rect l="l" t="t" r="r" b="b"/>
              <a:pathLst>
                <a:path w="2918" h="3964" extrusionOk="0">
                  <a:moveTo>
                    <a:pt x="0" y="1"/>
                  </a:moveTo>
                  <a:lnTo>
                    <a:pt x="0" y="3964"/>
                  </a:lnTo>
                  <a:lnTo>
                    <a:pt x="2918" y="3964"/>
                  </a:lnTo>
                  <a:lnTo>
                    <a:pt x="29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9"/>
            <p:cNvSpPr/>
            <p:nvPr/>
          </p:nvSpPr>
          <p:spPr>
            <a:xfrm>
              <a:off x="1342675" y="2929725"/>
              <a:ext cx="72950" cy="99100"/>
            </a:xfrm>
            <a:custGeom>
              <a:avLst/>
              <a:gdLst/>
              <a:ahLst/>
              <a:cxnLst/>
              <a:rect l="l" t="t" r="r" b="b"/>
              <a:pathLst>
                <a:path w="2918" h="3964" extrusionOk="0">
                  <a:moveTo>
                    <a:pt x="0" y="1"/>
                  </a:moveTo>
                  <a:lnTo>
                    <a:pt x="0" y="3964"/>
                  </a:lnTo>
                  <a:lnTo>
                    <a:pt x="2918" y="3964"/>
                  </a:lnTo>
                  <a:lnTo>
                    <a:pt x="29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9"/>
            <p:cNvSpPr/>
            <p:nvPr/>
          </p:nvSpPr>
          <p:spPr>
            <a:xfrm>
              <a:off x="1469275" y="3085225"/>
              <a:ext cx="72950" cy="99100"/>
            </a:xfrm>
            <a:custGeom>
              <a:avLst/>
              <a:gdLst/>
              <a:ahLst/>
              <a:cxnLst/>
              <a:rect l="l" t="t" r="r" b="b"/>
              <a:pathLst>
                <a:path w="2918" h="3964" extrusionOk="0">
                  <a:moveTo>
                    <a:pt x="0" y="1"/>
                  </a:moveTo>
                  <a:lnTo>
                    <a:pt x="0" y="3964"/>
                  </a:lnTo>
                  <a:lnTo>
                    <a:pt x="2918" y="3964"/>
                  </a:lnTo>
                  <a:lnTo>
                    <a:pt x="29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9"/>
            <p:cNvSpPr/>
            <p:nvPr/>
          </p:nvSpPr>
          <p:spPr>
            <a:xfrm>
              <a:off x="1342675" y="3085225"/>
              <a:ext cx="72950" cy="99100"/>
            </a:xfrm>
            <a:custGeom>
              <a:avLst/>
              <a:gdLst/>
              <a:ahLst/>
              <a:cxnLst/>
              <a:rect l="l" t="t" r="r" b="b"/>
              <a:pathLst>
                <a:path w="2918" h="3964" extrusionOk="0">
                  <a:moveTo>
                    <a:pt x="0" y="1"/>
                  </a:moveTo>
                  <a:lnTo>
                    <a:pt x="0" y="3964"/>
                  </a:lnTo>
                  <a:lnTo>
                    <a:pt x="2918" y="3964"/>
                  </a:lnTo>
                  <a:lnTo>
                    <a:pt x="29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9"/>
            <p:cNvSpPr/>
            <p:nvPr/>
          </p:nvSpPr>
          <p:spPr>
            <a:xfrm>
              <a:off x="1469275" y="3239350"/>
              <a:ext cx="72950" cy="99100"/>
            </a:xfrm>
            <a:custGeom>
              <a:avLst/>
              <a:gdLst/>
              <a:ahLst/>
              <a:cxnLst/>
              <a:rect l="l" t="t" r="r" b="b"/>
              <a:pathLst>
                <a:path w="2918" h="3964" extrusionOk="0">
                  <a:moveTo>
                    <a:pt x="0" y="1"/>
                  </a:moveTo>
                  <a:lnTo>
                    <a:pt x="0" y="3964"/>
                  </a:lnTo>
                  <a:lnTo>
                    <a:pt x="2918" y="3964"/>
                  </a:lnTo>
                  <a:lnTo>
                    <a:pt x="29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9"/>
            <p:cNvSpPr/>
            <p:nvPr/>
          </p:nvSpPr>
          <p:spPr>
            <a:xfrm>
              <a:off x="1342675" y="3239350"/>
              <a:ext cx="72950" cy="99100"/>
            </a:xfrm>
            <a:custGeom>
              <a:avLst/>
              <a:gdLst/>
              <a:ahLst/>
              <a:cxnLst/>
              <a:rect l="l" t="t" r="r" b="b"/>
              <a:pathLst>
                <a:path w="2918" h="3964" extrusionOk="0">
                  <a:moveTo>
                    <a:pt x="0" y="1"/>
                  </a:moveTo>
                  <a:lnTo>
                    <a:pt x="0" y="3964"/>
                  </a:lnTo>
                  <a:lnTo>
                    <a:pt x="2918" y="3964"/>
                  </a:lnTo>
                  <a:lnTo>
                    <a:pt x="29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9"/>
            <p:cNvSpPr/>
            <p:nvPr/>
          </p:nvSpPr>
          <p:spPr>
            <a:xfrm>
              <a:off x="1469275" y="3393475"/>
              <a:ext cx="72950" cy="99100"/>
            </a:xfrm>
            <a:custGeom>
              <a:avLst/>
              <a:gdLst/>
              <a:ahLst/>
              <a:cxnLst/>
              <a:rect l="l" t="t" r="r" b="b"/>
              <a:pathLst>
                <a:path w="2918" h="3964" extrusionOk="0">
                  <a:moveTo>
                    <a:pt x="0" y="0"/>
                  </a:moveTo>
                  <a:lnTo>
                    <a:pt x="0" y="3964"/>
                  </a:lnTo>
                  <a:lnTo>
                    <a:pt x="2918" y="3964"/>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9"/>
            <p:cNvSpPr/>
            <p:nvPr/>
          </p:nvSpPr>
          <p:spPr>
            <a:xfrm>
              <a:off x="1342675" y="3393475"/>
              <a:ext cx="72950" cy="99100"/>
            </a:xfrm>
            <a:custGeom>
              <a:avLst/>
              <a:gdLst/>
              <a:ahLst/>
              <a:cxnLst/>
              <a:rect l="l" t="t" r="r" b="b"/>
              <a:pathLst>
                <a:path w="2918" h="3964" extrusionOk="0">
                  <a:moveTo>
                    <a:pt x="0" y="0"/>
                  </a:moveTo>
                  <a:lnTo>
                    <a:pt x="0" y="3964"/>
                  </a:lnTo>
                  <a:lnTo>
                    <a:pt x="2918" y="3964"/>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9"/>
            <p:cNvSpPr/>
            <p:nvPr/>
          </p:nvSpPr>
          <p:spPr>
            <a:xfrm>
              <a:off x="1469275" y="3547600"/>
              <a:ext cx="72950" cy="99100"/>
            </a:xfrm>
            <a:custGeom>
              <a:avLst/>
              <a:gdLst/>
              <a:ahLst/>
              <a:cxnLst/>
              <a:rect l="l" t="t" r="r" b="b"/>
              <a:pathLst>
                <a:path w="2918" h="3964" extrusionOk="0">
                  <a:moveTo>
                    <a:pt x="0" y="0"/>
                  </a:moveTo>
                  <a:lnTo>
                    <a:pt x="0" y="3963"/>
                  </a:lnTo>
                  <a:lnTo>
                    <a:pt x="2918" y="3963"/>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9"/>
            <p:cNvSpPr/>
            <p:nvPr/>
          </p:nvSpPr>
          <p:spPr>
            <a:xfrm>
              <a:off x="1342675" y="3547600"/>
              <a:ext cx="72950" cy="99100"/>
            </a:xfrm>
            <a:custGeom>
              <a:avLst/>
              <a:gdLst/>
              <a:ahLst/>
              <a:cxnLst/>
              <a:rect l="l" t="t" r="r" b="b"/>
              <a:pathLst>
                <a:path w="2918" h="3964" extrusionOk="0">
                  <a:moveTo>
                    <a:pt x="0" y="0"/>
                  </a:moveTo>
                  <a:lnTo>
                    <a:pt x="0" y="3963"/>
                  </a:lnTo>
                  <a:lnTo>
                    <a:pt x="2918" y="3963"/>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9"/>
            <p:cNvSpPr/>
            <p:nvPr/>
          </p:nvSpPr>
          <p:spPr>
            <a:xfrm>
              <a:off x="2989850" y="1859150"/>
              <a:ext cx="74325" cy="83950"/>
            </a:xfrm>
            <a:custGeom>
              <a:avLst/>
              <a:gdLst/>
              <a:ahLst/>
              <a:cxnLst/>
              <a:rect l="l" t="t" r="r" b="b"/>
              <a:pathLst>
                <a:path w="2973" h="3358" extrusionOk="0">
                  <a:moveTo>
                    <a:pt x="0" y="0"/>
                  </a:moveTo>
                  <a:lnTo>
                    <a:pt x="0" y="3358"/>
                  </a:lnTo>
                  <a:lnTo>
                    <a:pt x="2973" y="3358"/>
                  </a:lnTo>
                  <a:lnTo>
                    <a:pt x="29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9"/>
            <p:cNvSpPr/>
            <p:nvPr/>
          </p:nvSpPr>
          <p:spPr>
            <a:xfrm>
              <a:off x="2863250" y="1859150"/>
              <a:ext cx="72950" cy="83950"/>
            </a:xfrm>
            <a:custGeom>
              <a:avLst/>
              <a:gdLst/>
              <a:ahLst/>
              <a:cxnLst/>
              <a:rect l="l" t="t" r="r" b="b"/>
              <a:pathLst>
                <a:path w="2918" h="3358" extrusionOk="0">
                  <a:moveTo>
                    <a:pt x="0" y="0"/>
                  </a:moveTo>
                  <a:lnTo>
                    <a:pt x="0" y="3358"/>
                  </a:lnTo>
                  <a:lnTo>
                    <a:pt x="2918" y="3358"/>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9"/>
            <p:cNvSpPr/>
            <p:nvPr/>
          </p:nvSpPr>
          <p:spPr>
            <a:xfrm>
              <a:off x="2989850" y="1728400"/>
              <a:ext cx="74325" cy="85350"/>
            </a:xfrm>
            <a:custGeom>
              <a:avLst/>
              <a:gdLst/>
              <a:ahLst/>
              <a:cxnLst/>
              <a:rect l="l" t="t" r="r" b="b"/>
              <a:pathLst>
                <a:path w="2973" h="3414" extrusionOk="0">
                  <a:moveTo>
                    <a:pt x="0" y="1"/>
                  </a:moveTo>
                  <a:lnTo>
                    <a:pt x="0" y="3414"/>
                  </a:lnTo>
                  <a:lnTo>
                    <a:pt x="2973" y="3414"/>
                  </a:lnTo>
                  <a:lnTo>
                    <a:pt x="29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9"/>
            <p:cNvSpPr/>
            <p:nvPr/>
          </p:nvSpPr>
          <p:spPr>
            <a:xfrm>
              <a:off x="2863250" y="1728400"/>
              <a:ext cx="72950" cy="85350"/>
            </a:xfrm>
            <a:custGeom>
              <a:avLst/>
              <a:gdLst/>
              <a:ahLst/>
              <a:cxnLst/>
              <a:rect l="l" t="t" r="r" b="b"/>
              <a:pathLst>
                <a:path w="2918" h="3414" extrusionOk="0">
                  <a:moveTo>
                    <a:pt x="0" y="1"/>
                  </a:moveTo>
                  <a:lnTo>
                    <a:pt x="0" y="3414"/>
                  </a:lnTo>
                  <a:lnTo>
                    <a:pt x="2918" y="3414"/>
                  </a:lnTo>
                  <a:lnTo>
                    <a:pt x="29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9"/>
            <p:cNvSpPr/>
            <p:nvPr/>
          </p:nvSpPr>
          <p:spPr>
            <a:xfrm>
              <a:off x="2989850" y="1599050"/>
              <a:ext cx="74325" cy="83975"/>
            </a:xfrm>
            <a:custGeom>
              <a:avLst/>
              <a:gdLst/>
              <a:ahLst/>
              <a:cxnLst/>
              <a:rect l="l" t="t" r="r" b="b"/>
              <a:pathLst>
                <a:path w="2973" h="3359" extrusionOk="0">
                  <a:moveTo>
                    <a:pt x="0" y="1"/>
                  </a:moveTo>
                  <a:lnTo>
                    <a:pt x="0" y="3359"/>
                  </a:lnTo>
                  <a:lnTo>
                    <a:pt x="2973" y="3359"/>
                  </a:lnTo>
                  <a:lnTo>
                    <a:pt x="29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9"/>
            <p:cNvSpPr/>
            <p:nvPr/>
          </p:nvSpPr>
          <p:spPr>
            <a:xfrm>
              <a:off x="2863250" y="1599050"/>
              <a:ext cx="72950" cy="83975"/>
            </a:xfrm>
            <a:custGeom>
              <a:avLst/>
              <a:gdLst/>
              <a:ahLst/>
              <a:cxnLst/>
              <a:rect l="l" t="t" r="r" b="b"/>
              <a:pathLst>
                <a:path w="2918" h="3359" extrusionOk="0">
                  <a:moveTo>
                    <a:pt x="0" y="1"/>
                  </a:moveTo>
                  <a:lnTo>
                    <a:pt x="0" y="3359"/>
                  </a:lnTo>
                  <a:lnTo>
                    <a:pt x="2918" y="3359"/>
                  </a:lnTo>
                  <a:lnTo>
                    <a:pt x="29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9"/>
            <p:cNvSpPr/>
            <p:nvPr/>
          </p:nvSpPr>
          <p:spPr>
            <a:xfrm>
              <a:off x="2989850" y="1985750"/>
              <a:ext cx="74325" cy="83950"/>
            </a:xfrm>
            <a:custGeom>
              <a:avLst/>
              <a:gdLst/>
              <a:ahLst/>
              <a:cxnLst/>
              <a:rect l="l" t="t" r="r" b="b"/>
              <a:pathLst>
                <a:path w="2973" h="3358" extrusionOk="0">
                  <a:moveTo>
                    <a:pt x="0" y="0"/>
                  </a:moveTo>
                  <a:lnTo>
                    <a:pt x="0" y="3358"/>
                  </a:lnTo>
                  <a:lnTo>
                    <a:pt x="2973" y="3358"/>
                  </a:lnTo>
                  <a:lnTo>
                    <a:pt x="29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9"/>
            <p:cNvSpPr/>
            <p:nvPr/>
          </p:nvSpPr>
          <p:spPr>
            <a:xfrm>
              <a:off x="2863250" y="1985750"/>
              <a:ext cx="72950" cy="83950"/>
            </a:xfrm>
            <a:custGeom>
              <a:avLst/>
              <a:gdLst/>
              <a:ahLst/>
              <a:cxnLst/>
              <a:rect l="l" t="t" r="r" b="b"/>
              <a:pathLst>
                <a:path w="2918" h="3358" extrusionOk="0">
                  <a:moveTo>
                    <a:pt x="0" y="0"/>
                  </a:moveTo>
                  <a:lnTo>
                    <a:pt x="0" y="3358"/>
                  </a:lnTo>
                  <a:lnTo>
                    <a:pt x="2918" y="3358"/>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9"/>
            <p:cNvSpPr/>
            <p:nvPr/>
          </p:nvSpPr>
          <p:spPr>
            <a:xfrm>
              <a:off x="2989850" y="2110950"/>
              <a:ext cx="74325" cy="85350"/>
            </a:xfrm>
            <a:custGeom>
              <a:avLst/>
              <a:gdLst/>
              <a:ahLst/>
              <a:cxnLst/>
              <a:rect l="l" t="t" r="r" b="b"/>
              <a:pathLst>
                <a:path w="2973" h="3414" extrusionOk="0">
                  <a:moveTo>
                    <a:pt x="0" y="1"/>
                  </a:moveTo>
                  <a:lnTo>
                    <a:pt x="0" y="3414"/>
                  </a:lnTo>
                  <a:lnTo>
                    <a:pt x="2973" y="3414"/>
                  </a:lnTo>
                  <a:lnTo>
                    <a:pt x="29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9"/>
            <p:cNvSpPr/>
            <p:nvPr/>
          </p:nvSpPr>
          <p:spPr>
            <a:xfrm>
              <a:off x="2863250" y="2110950"/>
              <a:ext cx="72950" cy="85350"/>
            </a:xfrm>
            <a:custGeom>
              <a:avLst/>
              <a:gdLst/>
              <a:ahLst/>
              <a:cxnLst/>
              <a:rect l="l" t="t" r="r" b="b"/>
              <a:pathLst>
                <a:path w="2918" h="3414" extrusionOk="0">
                  <a:moveTo>
                    <a:pt x="0" y="1"/>
                  </a:moveTo>
                  <a:lnTo>
                    <a:pt x="0" y="3414"/>
                  </a:lnTo>
                  <a:lnTo>
                    <a:pt x="2918" y="3414"/>
                  </a:lnTo>
                  <a:lnTo>
                    <a:pt x="29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9"/>
            <p:cNvSpPr/>
            <p:nvPr/>
          </p:nvSpPr>
          <p:spPr>
            <a:xfrm>
              <a:off x="2989850" y="2237550"/>
              <a:ext cx="74325" cy="85350"/>
            </a:xfrm>
            <a:custGeom>
              <a:avLst/>
              <a:gdLst/>
              <a:ahLst/>
              <a:cxnLst/>
              <a:rect l="l" t="t" r="r" b="b"/>
              <a:pathLst>
                <a:path w="2973" h="3414" extrusionOk="0">
                  <a:moveTo>
                    <a:pt x="0" y="1"/>
                  </a:moveTo>
                  <a:lnTo>
                    <a:pt x="0" y="3414"/>
                  </a:lnTo>
                  <a:lnTo>
                    <a:pt x="2973" y="3414"/>
                  </a:lnTo>
                  <a:lnTo>
                    <a:pt x="29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9"/>
            <p:cNvSpPr/>
            <p:nvPr/>
          </p:nvSpPr>
          <p:spPr>
            <a:xfrm>
              <a:off x="2863250" y="2237550"/>
              <a:ext cx="72950" cy="85350"/>
            </a:xfrm>
            <a:custGeom>
              <a:avLst/>
              <a:gdLst/>
              <a:ahLst/>
              <a:cxnLst/>
              <a:rect l="l" t="t" r="r" b="b"/>
              <a:pathLst>
                <a:path w="2918" h="3414" extrusionOk="0">
                  <a:moveTo>
                    <a:pt x="0" y="1"/>
                  </a:moveTo>
                  <a:lnTo>
                    <a:pt x="0" y="3414"/>
                  </a:lnTo>
                  <a:lnTo>
                    <a:pt x="2918" y="3414"/>
                  </a:lnTo>
                  <a:lnTo>
                    <a:pt x="29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9"/>
            <p:cNvSpPr/>
            <p:nvPr/>
          </p:nvSpPr>
          <p:spPr>
            <a:xfrm>
              <a:off x="2989850" y="2368300"/>
              <a:ext cx="74325" cy="83950"/>
            </a:xfrm>
            <a:custGeom>
              <a:avLst/>
              <a:gdLst/>
              <a:ahLst/>
              <a:cxnLst/>
              <a:rect l="l" t="t" r="r" b="b"/>
              <a:pathLst>
                <a:path w="2973" h="3358" extrusionOk="0">
                  <a:moveTo>
                    <a:pt x="0" y="0"/>
                  </a:moveTo>
                  <a:lnTo>
                    <a:pt x="0" y="3358"/>
                  </a:lnTo>
                  <a:lnTo>
                    <a:pt x="2973" y="3358"/>
                  </a:lnTo>
                  <a:lnTo>
                    <a:pt x="29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9"/>
            <p:cNvSpPr/>
            <p:nvPr/>
          </p:nvSpPr>
          <p:spPr>
            <a:xfrm>
              <a:off x="2863250" y="2368300"/>
              <a:ext cx="72950" cy="83950"/>
            </a:xfrm>
            <a:custGeom>
              <a:avLst/>
              <a:gdLst/>
              <a:ahLst/>
              <a:cxnLst/>
              <a:rect l="l" t="t" r="r" b="b"/>
              <a:pathLst>
                <a:path w="2918" h="3358" extrusionOk="0">
                  <a:moveTo>
                    <a:pt x="0" y="0"/>
                  </a:moveTo>
                  <a:lnTo>
                    <a:pt x="0" y="3358"/>
                  </a:lnTo>
                  <a:lnTo>
                    <a:pt x="2918" y="3358"/>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9"/>
            <p:cNvSpPr/>
            <p:nvPr/>
          </p:nvSpPr>
          <p:spPr>
            <a:xfrm>
              <a:off x="2989850" y="2497650"/>
              <a:ext cx="74325" cy="83950"/>
            </a:xfrm>
            <a:custGeom>
              <a:avLst/>
              <a:gdLst/>
              <a:ahLst/>
              <a:cxnLst/>
              <a:rect l="l" t="t" r="r" b="b"/>
              <a:pathLst>
                <a:path w="2973" h="3358" extrusionOk="0">
                  <a:moveTo>
                    <a:pt x="0" y="0"/>
                  </a:moveTo>
                  <a:lnTo>
                    <a:pt x="0" y="3358"/>
                  </a:lnTo>
                  <a:lnTo>
                    <a:pt x="2973" y="3358"/>
                  </a:lnTo>
                  <a:lnTo>
                    <a:pt x="29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9"/>
            <p:cNvSpPr/>
            <p:nvPr/>
          </p:nvSpPr>
          <p:spPr>
            <a:xfrm>
              <a:off x="2863250" y="2497650"/>
              <a:ext cx="72950" cy="83950"/>
            </a:xfrm>
            <a:custGeom>
              <a:avLst/>
              <a:gdLst/>
              <a:ahLst/>
              <a:cxnLst/>
              <a:rect l="l" t="t" r="r" b="b"/>
              <a:pathLst>
                <a:path w="2918" h="3358" extrusionOk="0">
                  <a:moveTo>
                    <a:pt x="0" y="0"/>
                  </a:moveTo>
                  <a:lnTo>
                    <a:pt x="0" y="3358"/>
                  </a:lnTo>
                  <a:lnTo>
                    <a:pt x="2918" y="3358"/>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9"/>
            <p:cNvSpPr/>
            <p:nvPr/>
          </p:nvSpPr>
          <p:spPr>
            <a:xfrm>
              <a:off x="2989850" y="2627000"/>
              <a:ext cx="74325" cy="83950"/>
            </a:xfrm>
            <a:custGeom>
              <a:avLst/>
              <a:gdLst/>
              <a:ahLst/>
              <a:cxnLst/>
              <a:rect l="l" t="t" r="r" b="b"/>
              <a:pathLst>
                <a:path w="2973" h="3358" extrusionOk="0">
                  <a:moveTo>
                    <a:pt x="0" y="0"/>
                  </a:moveTo>
                  <a:lnTo>
                    <a:pt x="0" y="3358"/>
                  </a:lnTo>
                  <a:lnTo>
                    <a:pt x="2973" y="3358"/>
                  </a:lnTo>
                  <a:lnTo>
                    <a:pt x="29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9"/>
            <p:cNvSpPr/>
            <p:nvPr/>
          </p:nvSpPr>
          <p:spPr>
            <a:xfrm>
              <a:off x="2863250" y="2627000"/>
              <a:ext cx="72950" cy="83950"/>
            </a:xfrm>
            <a:custGeom>
              <a:avLst/>
              <a:gdLst/>
              <a:ahLst/>
              <a:cxnLst/>
              <a:rect l="l" t="t" r="r" b="b"/>
              <a:pathLst>
                <a:path w="2918" h="3358" extrusionOk="0">
                  <a:moveTo>
                    <a:pt x="0" y="0"/>
                  </a:moveTo>
                  <a:lnTo>
                    <a:pt x="0" y="3358"/>
                  </a:lnTo>
                  <a:lnTo>
                    <a:pt x="2918" y="3358"/>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9"/>
            <p:cNvSpPr/>
            <p:nvPr/>
          </p:nvSpPr>
          <p:spPr>
            <a:xfrm>
              <a:off x="2989850" y="2756350"/>
              <a:ext cx="74325" cy="83950"/>
            </a:xfrm>
            <a:custGeom>
              <a:avLst/>
              <a:gdLst/>
              <a:ahLst/>
              <a:cxnLst/>
              <a:rect l="l" t="t" r="r" b="b"/>
              <a:pathLst>
                <a:path w="2973" h="3358" extrusionOk="0">
                  <a:moveTo>
                    <a:pt x="0" y="0"/>
                  </a:moveTo>
                  <a:lnTo>
                    <a:pt x="0" y="3358"/>
                  </a:lnTo>
                  <a:lnTo>
                    <a:pt x="2973" y="3358"/>
                  </a:lnTo>
                  <a:lnTo>
                    <a:pt x="29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9"/>
            <p:cNvSpPr/>
            <p:nvPr/>
          </p:nvSpPr>
          <p:spPr>
            <a:xfrm>
              <a:off x="2863250" y="2756350"/>
              <a:ext cx="72950" cy="83950"/>
            </a:xfrm>
            <a:custGeom>
              <a:avLst/>
              <a:gdLst/>
              <a:ahLst/>
              <a:cxnLst/>
              <a:rect l="l" t="t" r="r" b="b"/>
              <a:pathLst>
                <a:path w="2918" h="3358" extrusionOk="0">
                  <a:moveTo>
                    <a:pt x="0" y="0"/>
                  </a:moveTo>
                  <a:lnTo>
                    <a:pt x="0" y="3358"/>
                  </a:lnTo>
                  <a:lnTo>
                    <a:pt x="2918" y="3358"/>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9"/>
            <p:cNvSpPr/>
            <p:nvPr/>
          </p:nvSpPr>
          <p:spPr>
            <a:xfrm>
              <a:off x="2989850" y="2888450"/>
              <a:ext cx="74325" cy="83975"/>
            </a:xfrm>
            <a:custGeom>
              <a:avLst/>
              <a:gdLst/>
              <a:ahLst/>
              <a:cxnLst/>
              <a:rect l="l" t="t" r="r" b="b"/>
              <a:pathLst>
                <a:path w="2973" h="3359" extrusionOk="0">
                  <a:moveTo>
                    <a:pt x="0" y="0"/>
                  </a:moveTo>
                  <a:lnTo>
                    <a:pt x="0" y="3358"/>
                  </a:lnTo>
                  <a:lnTo>
                    <a:pt x="2973" y="3358"/>
                  </a:lnTo>
                  <a:lnTo>
                    <a:pt x="29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9"/>
            <p:cNvSpPr/>
            <p:nvPr/>
          </p:nvSpPr>
          <p:spPr>
            <a:xfrm>
              <a:off x="2863250" y="2888450"/>
              <a:ext cx="72950" cy="83975"/>
            </a:xfrm>
            <a:custGeom>
              <a:avLst/>
              <a:gdLst/>
              <a:ahLst/>
              <a:cxnLst/>
              <a:rect l="l" t="t" r="r" b="b"/>
              <a:pathLst>
                <a:path w="2918" h="3359" extrusionOk="0">
                  <a:moveTo>
                    <a:pt x="0" y="0"/>
                  </a:moveTo>
                  <a:lnTo>
                    <a:pt x="0" y="3358"/>
                  </a:lnTo>
                  <a:lnTo>
                    <a:pt x="2918" y="3358"/>
                  </a:lnTo>
                  <a:lnTo>
                    <a:pt x="29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9"/>
            <p:cNvSpPr/>
            <p:nvPr/>
          </p:nvSpPr>
          <p:spPr>
            <a:xfrm>
              <a:off x="2989850" y="3019175"/>
              <a:ext cx="74325" cy="83975"/>
            </a:xfrm>
            <a:custGeom>
              <a:avLst/>
              <a:gdLst/>
              <a:ahLst/>
              <a:cxnLst/>
              <a:rect l="l" t="t" r="r" b="b"/>
              <a:pathLst>
                <a:path w="2973" h="3359" extrusionOk="0">
                  <a:moveTo>
                    <a:pt x="0" y="1"/>
                  </a:moveTo>
                  <a:lnTo>
                    <a:pt x="0" y="3358"/>
                  </a:lnTo>
                  <a:lnTo>
                    <a:pt x="2973" y="3358"/>
                  </a:lnTo>
                  <a:lnTo>
                    <a:pt x="29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9"/>
            <p:cNvSpPr/>
            <p:nvPr/>
          </p:nvSpPr>
          <p:spPr>
            <a:xfrm>
              <a:off x="2863250" y="3019175"/>
              <a:ext cx="72950" cy="83975"/>
            </a:xfrm>
            <a:custGeom>
              <a:avLst/>
              <a:gdLst/>
              <a:ahLst/>
              <a:cxnLst/>
              <a:rect l="l" t="t" r="r" b="b"/>
              <a:pathLst>
                <a:path w="2918" h="3359" extrusionOk="0">
                  <a:moveTo>
                    <a:pt x="0" y="1"/>
                  </a:moveTo>
                  <a:lnTo>
                    <a:pt x="0" y="3358"/>
                  </a:lnTo>
                  <a:lnTo>
                    <a:pt x="2918" y="3358"/>
                  </a:lnTo>
                  <a:lnTo>
                    <a:pt x="29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9"/>
            <p:cNvSpPr/>
            <p:nvPr/>
          </p:nvSpPr>
          <p:spPr>
            <a:xfrm>
              <a:off x="2989850" y="3149900"/>
              <a:ext cx="74325" cy="83975"/>
            </a:xfrm>
            <a:custGeom>
              <a:avLst/>
              <a:gdLst/>
              <a:ahLst/>
              <a:cxnLst/>
              <a:rect l="l" t="t" r="r" b="b"/>
              <a:pathLst>
                <a:path w="2973" h="3359" extrusionOk="0">
                  <a:moveTo>
                    <a:pt x="0" y="1"/>
                  </a:moveTo>
                  <a:lnTo>
                    <a:pt x="0" y="3358"/>
                  </a:lnTo>
                  <a:lnTo>
                    <a:pt x="2973" y="3358"/>
                  </a:lnTo>
                  <a:lnTo>
                    <a:pt x="29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9"/>
            <p:cNvSpPr/>
            <p:nvPr/>
          </p:nvSpPr>
          <p:spPr>
            <a:xfrm>
              <a:off x="2863250" y="3149900"/>
              <a:ext cx="72950" cy="83975"/>
            </a:xfrm>
            <a:custGeom>
              <a:avLst/>
              <a:gdLst/>
              <a:ahLst/>
              <a:cxnLst/>
              <a:rect l="l" t="t" r="r" b="b"/>
              <a:pathLst>
                <a:path w="2918" h="3359" extrusionOk="0">
                  <a:moveTo>
                    <a:pt x="0" y="1"/>
                  </a:moveTo>
                  <a:lnTo>
                    <a:pt x="0" y="3358"/>
                  </a:lnTo>
                  <a:lnTo>
                    <a:pt x="2918" y="3358"/>
                  </a:lnTo>
                  <a:lnTo>
                    <a:pt x="29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9"/>
            <p:cNvSpPr/>
            <p:nvPr/>
          </p:nvSpPr>
          <p:spPr>
            <a:xfrm>
              <a:off x="2989850" y="3280625"/>
              <a:ext cx="74325" cy="83975"/>
            </a:xfrm>
            <a:custGeom>
              <a:avLst/>
              <a:gdLst/>
              <a:ahLst/>
              <a:cxnLst/>
              <a:rect l="l" t="t" r="r" b="b"/>
              <a:pathLst>
                <a:path w="2973" h="3359" extrusionOk="0">
                  <a:moveTo>
                    <a:pt x="0" y="1"/>
                  </a:moveTo>
                  <a:lnTo>
                    <a:pt x="0" y="3358"/>
                  </a:lnTo>
                  <a:lnTo>
                    <a:pt x="2973" y="3358"/>
                  </a:lnTo>
                  <a:lnTo>
                    <a:pt x="29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9"/>
            <p:cNvSpPr/>
            <p:nvPr/>
          </p:nvSpPr>
          <p:spPr>
            <a:xfrm>
              <a:off x="2863250" y="3280625"/>
              <a:ext cx="72950" cy="83975"/>
            </a:xfrm>
            <a:custGeom>
              <a:avLst/>
              <a:gdLst/>
              <a:ahLst/>
              <a:cxnLst/>
              <a:rect l="l" t="t" r="r" b="b"/>
              <a:pathLst>
                <a:path w="2918" h="3359" extrusionOk="0">
                  <a:moveTo>
                    <a:pt x="0" y="1"/>
                  </a:moveTo>
                  <a:lnTo>
                    <a:pt x="0" y="3358"/>
                  </a:lnTo>
                  <a:lnTo>
                    <a:pt x="2918" y="3358"/>
                  </a:lnTo>
                  <a:lnTo>
                    <a:pt x="29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9"/>
            <p:cNvSpPr/>
            <p:nvPr/>
          </p:nvSpPr>
          <p:spPr>
            <a:xfrm>
              <a:off x="4920475" y="1187600"/>
              <a:ext cx="1351350" cy="366075"/>
            </a:xfrm>
            <a:custGeom>
              <a:avLst/>
              <a:gdLst/>
              <a:ahLst/>
              <a:cxnLst/>
              <a:rect l="l" t="t" r="r" b="b"/>
              <a:pathLst>
                <a:path w="54054" h="14643" extrusionOk="0">
                  <a:moveTo>
                    <a:pt x="13597" y="1"/>
                  </a:moveTo>
                  <a:lnTo>
                    <a:pt x="12826" y="56"/>
                  </a:lnTo>
                  <a:lnTo>
                    <a:pt x="12110" y="166"/>
                  </a:lnTo>
                  <a:lnTo>
                    <a:pt x="11340" y="386"/>
                  </a:lnTo>
                  <a:lnTo>
                    <a:pt x="10624" y="606"/>
                  </a:lnTo>
                  <a:lnTo>
                    <a:pt x="9964" y="937"/>
                  </a:lnTo>
                  <a:lnTo>
                    <a:pt x="9303" y="1322"/>
                  </a:lnTo>
                  <a:lnTo>
                    <a:pt x="8643" y="1817"/>
                  </a:lnTo>
                  <a:lnTo>
                    <a:pt x="7982" y="2313"/>
                  </a:lnTo>
                  <a:lnTo>
                    <a:pt x="7377" y="2808"/>
                  </a:lnTo>
                  <a:lnTo>
                    <a:pt x="6771" y="3414"/>
                  </a:lnTo>
                  <a:lnTo>
                    <a:pt x="6221" y="4019"/>
                  </a:lnTo>
                  <a:lnTo>
                    <a:pt x="5670" y="4625"/>
                  </a:lnTo>
                  <a:lnTo>
                    <a:pt x="4625" y="5946"/>
                  </a:lnTo>
                  <a:lnTo>
                    <a:pt x="3689" y="7322"/>
                  </a:lnTo>
                  <a:lnTo>
                    <a:pt x="2863" y="8698"/>
                  </a:lnTo>
                  <a:lnTo>
                    <a:pt x="2093" y="10019"/>
                  </a:lnTo>
                  <a:lnTo>
                    <a:pt x="1487" y="11230"/>
                  </a:lnTo>
                  <a:lnTo>
                    <a:pt x="937" y="12331"/>
                  </a:lnTo>
                  <a:lnTo>
                    <a:pt x="221" y="14037"/>
                  </a:lnTo>
                  <a:lnTo>
                    <a:pt x="1" y="14642"/>
                  </a:lnTo>
                  <a:lnTo>
                    <a:pt x="54053" y="14642"/>
                  </a:lnTo>
                  <a:lnTo>
                    <a:pt x="53613" y="14037"/>
                  </a:lnTo>
                  <a:lnTo>
                    <a:pt x="53173" y="13487"/>
                  </a:lnTo>
                  <a:lnTo>
                    <a:pt x="52732" y="13046"/>
                  </a:lnTo>
                  <a:lnTo>
                    <a:pt x="52292" y="12606"/>
                  </a:lnTo>
                  <a:lnTo>
                    <a:pt x="51852" y="12221"/>
                  </a:lnTo>
                  <a:lnTo>
                    <a:pt x="51356" y="11890"/>
                  </a:lnTo>
                  <a:lnTo>
                    <a:pt x="50916" y="11615"/>
                  </a:lnTo>
                  <a:lnTo>
                    <a:pt x="50476" y="11395"/>
                  </a:lnTo>
                  <a:lnTo>
                    <a:pt x="49980" y="11175"/>
                  </a:lnTo>
                  <a:lnTo>
                    <a:pt x="49540" y="11065"/>
                  </a:lnTo>
                  <a:lnTo>
                    <a:pt x="48604" y="10844"/>
                  </a:lnTo>
                  <a:lnTo>
                    <a:pt x="47723" y="10734"/>
                  </a:lnTo>
                  <a:lnTo>
                    <a:pt x="46898" y="10734"/>
                  </a:lnTo>
                  <a:lnTo>
                    <a:pt x="46127" y="10844"/>
                  </a:lnTo>
                  <a:lnTo>
                    <a:pt x="45412" y="11010"/>
                  </a:lnTo>
                  <a:lnTo>
                    <a:pt x="44751" y="11175"/>
                  </a:lnTo>
                  <a:lnTo>
                    <a:pt x="44201" y="11340"/>
                  </a:lnTo>
                  <a:lnTo>
                    <a:pt x="43375" y="11725"/>
                  </a:lnTo>
                  <a:lnTo>
                    <a:pt x="43100" y="11890"/>
                  </a:lnTo>
                  <a:lnTo>
                    <a:pt x="42935" y="11560"/>
                  </a:lnTo>
                  <a:lnTo>
                    <a:pt x="42439" y="10734"/>
                  </a:lnTo>
                  <a:lnTo>
                    <a:pt x="41614" y="9578"/>
                  </a:lnTo>
                  <a:lnTo>
                    <a:pt x="41118" y="8918"/>
                  </a:lnTo>
                  <a:lnTo>
                    <a:pt x="40568" y="8257"/>
                  </a:lnTo>
                  <a:lnTo>
                    <a:pt x="39962" y="7542"/>
                  </a:lnTo>
                  <a:lnTo>
                    <a:pt x="39302" y="6881"/>
                  </a:lnTo>
                  <a:lnTo>
                    <a:pt x="38586" y="6276"/>
                  </a:lnTo>
                  <a:lnTo>
                    <a:pt x="37816" y="5725"/>
                  </a:lnTo>
                  <a:lnTo>
                    <a:pt x="37045" y="5285"/>
                  </a:lnTo>
                  <a:lnTo>
                    <a:pt x="36274" y="4900"/>
                  </a:lnTo>
                  <a:lnTo>
                    <a:pt x="35834" y="4790"/>
                  </a:lnTo>
                  <a:lnTo>
                    <a:pt x="35394" y="4680"/>
                  </a:lnTo>
                  <a:lnTo>
                    <a:pt x="35008" y="4625"/>
                  </a:lnTo>
                  <a:lnTo>
                    <a:pt x="34568" y="4625"/>
                  </a:lnTo>
                  <a:lnTo>
                    <a:pt x="33687" y="4680"/>
                  </a:lnTo>
                  <a:lnTo>
                    <a:pt x="32807" y="4845"/>
                  </a:lnTo>
                  <a:lnTo>
                    <a:pt x="31926" y="5120"/>
                  </a:lnTo>
                  <a:lnTo>
                    <a:pt x="31045" y="5450"/>
                  </a:lnTo>
                  <a:lnTo>
                    <a:pt x="30220" y="5891"/>
                  </a:lnTo>
                  <a:lnTo>
                    <a:pt x="29339" y="6331"/>
                  </a:lnTo>
                  <a:lnTo>
                    <a:pt x="28568" y="6826"/>
                  </a:lnTo>
                  <a:lnTo>
                    <a:pt x="27798" y="7377"/>
                  </a:lnTo>
                  <a:lnTo>
                    <a:pt x="26422" y="8367"/>
                  </a:lnTo>
                  <a:lnTo>
                    <a:pt x="25376" y="9248"/>
                  </a:lnTo>
                  <a:lnTo>
                    <a:pt x="24440" y="10129"/>
                  </a:lnTo>
                  <a:lnTo>
                    <a:pt x="24275" y="9689"/>
                  </a:lnTo>
                  <a:lnTo>
                    <a:pt x="23890" y="8533"/>
                  </a:lnTo>
                  <a:lnTo>
                    <a:pt x="23559" y="7762"/>
                  </a:lnTo>
                  <a:lnTo>
                    <a:pt x="23174" y="6881"/>
                  </a:lnTo>
                  <a:lnTo>
                    <a:pt x="22679" y="6001"/>
                  </a:lnTo>
                  <a:lnTo>
                    <a:pt x="22128" y="5065"/>
                  </a:lnTo>
                  <a:lnTo>
                    <a:pt x="21413" y="4129"/>
                  </a:lnTo>
                  <a:lnTo>
                    <a:pt x="20642" y="3193"/>
                  </a:lnTo>
                  <a:lnTo>
                    <a:pt x="20202" y="2753"/>
                  </a:lnTo>
                  <a:lnTo>
                    <a:pt x="19761" y="2368"/>
                  </a:lnTo>
                  <a:lnTo>
                    <a:pt x="19266" y="1927"/>
                  </a:lnTo>
                  <a:lnTo>
                    <a:pt x="18771" y="1597"/>
                  </a:lnTo>
                  <a:lnTo>
                    <a:pt x="18220" y="1212"/>
                  </a:lnTo>
                  <a:lnTo>
                    <a:pt x="17670" y="937"/>
                  </a:lnTo>
                  <a:lnTo>
                    <a:pt x="17064" y="661"/>
                  </a:lnTo>
                  <a:lnTo>
                    <a:pt x="16459" y="441"/>
                  </a:lnTo>
                  <a:lnTo>
                    <a:pt x="15798" y="221"/>
                  </a:lnTo>
                  <a:lnTo>
                    <a:pt x="15083" y="111"/>
                  </a:lnTo>
                  <a:lnTo>
                    <a:pt x="1436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9"/>
            <p:cNvSpPr/>
            <p:nvPr/>
          </p:nvSpPr>
          <p:spPr>
            <a:xfrm>
              <a:off x="4883325" y="624800"/>
              <a:ext cx="631650" cy="205050"/>
            </a:xfrm>
            <a:custGeom>
              <a:avLst/>
              <a:gdLst/>
              <a:ahLst/>
              <a:cxnLst/>
              <a:rect l="l" t="t" r="r" b="b"/>
              <a:pathLst>
                <a:path w="25266" h="8202" extrusionOk="0">
                  <a:moveTo>
                    <a:pt x="10129" y="0"/>
                  </a:moveTo>
                  <a:lnTo>
                    <a:pt x="9688" y="55"/>
                  </a:lnTo>
                  <a:lnTo>
                    <a:pt x="9248" y="110"/>
                  </a:lnTo>
                  <a:lnTo>
                    <a:pt x="8808" y="220"/>
                  </a:lnTo>
                  <a:lnTo>
                    <a:pt x="8367" y="385"/>
                  </a:lnTo>
                  <a:lnTo>
                    <a:pt x="7542" y="771"/>
                  </a:lnTo>
                  <a:lnTo>
                    <a:pt x="6661" y="1321"/>
                  </a:lnTo>
                  <a:lnTo>
                    <a:pt x="5780" y="1927"/>
                  </a:lnTo>
                  <a:lnTo>
                    <a:pt x="4955" y="2587"/>
                  </a:lnTo>
                  <a:lnTo>
                    <a:pt x="4129" y="3358"/>
                  </a:lnTo>
                  <a:lnTo>
                    <a:pt x="3413" y="4128"/>
                  </a:lnTo>
                  <a:lnTo>
                    <a:pt x="2037" y="5615"/>
                  </a:lnTo>
                  <a:lnTo>
                    <a:pt x="936" y="6936"/>
                  </a:lnTo>
                  <a:lnTo>
                    <a:pt x="276" y="7816"/>
                  </a:lnTo>
                  <a:lnTo>
                    <a:pt x="1" y="8202"/>
                  </a:lnTo>
                  <a:lnTo>
                    <a:pt x="25266" y="8202"/>
                  </a:lnTo>
                  <a:lnTo>
                    <a:pt x="25156" y="7486"/>
                  </a:lnTo>
                  <a:lnTo>
                    <a:pt x="24990" y="6771"/>
                  </a:lnTo>
                  <a:lnTo>
                    <a:pt x="24660" y="5945"/>
                  </a:lnTo>
                  <a:lnTo>
                    <a:pt x="24495" y="5505"/>
                  </a:lnTo>
                  <a:lnTo>
                    <a:pt x="24220" y="5119"/>
                  </a:lnTo>
                  <a:lnTo>
                    <a:pt x="23945" y="4679"/>
                  </a:lnTo>
                  <a:lnTo>
                    <a:pt x="23614" y="4349"/>
                  </a:lnTo>
                  <a:lnTo>
                    <a:pt x="23284" y="4018"/>
                  </a:lnTo>
                  <a:lnTo>
                    <a:pt x="22844" y="3743"/>
                  </a:lnTo>
                  <a:lnTo>
                    <a:pt x="22403" y="3523"/>
                  </a:lnTo>
                  <a:lnTo>
                    <a:pt x="21908" y="3358"/>
                  </a:lnTo>
                  <a:lnTo>
                    <a:pt x="21358" y="3303"/>
                  </a:lnTo>
                  <a:lnTo>
                    <a:pt x="20807" y="3358"/>
                  </a:lnTo>
                  <a:lnTo>
                    <a:pt x="20257" y="3413"/>
                  </a:lnTo>
                  <a:lnTo>
                    <a:pt x="19761" y="3523"/>
                  </a:lnTo>
                  <a:lnTo>
                    <a:pt x="19211" y="3688"/>
                  </a:lnTo>
                  <a:lnTo>
                    <a:pt x="18715" y="3853"/>
                  </a:lnTo>
                  <a:lnTo>
                    <a:pt x="17780" y="4239"/>
                  </a:lnTo>
                  <a:lnTo>
                    <a:pt x="17009" y="4679"/>
                  </a:lnTo>
                  <a:lnTo>
                    <a:pt x="16404" y="5064"/>
                  </a:lnTo>
                  <a:lnTo>
                    <a:pt x="15853" y="5449"/>
                  </a:lnTo>
                  <a:lnTo>
                    <a:pt x="15798" y="5229"/>
                  </a:lnTo>
                  <a:lnTo>
                    <a:pt x="15578" y="4624"/>
                  </a:lnTo>
                  <a:lnTo>
                    <a:pt x="15193" y="3743"/>
                  </a:lnTo>
                  <a:lnTo>
                    <a:pt x="14973" y="3248"/>
                  </a:lnTo>
                  <a:lnTo>
                    <a:pt x="14642" y="2752"/>
                  </a:lnTo>
                  <a:lnTo>
                    <a:pt x="14312" y="2257"/>
                  </a:lnTo>
                  <a:lnTo>
                    <a:pt x="13872" y="1762"/>
                  </a:lnTo>
                  <a:lnTo>
                    <a:pt x="13431" y="1266"/>
                  </a:lnTo>
                  <a:lnTo>
                    <a:pt x="12881" y="881"/>
                  </a:lnTo>
                  <a:lnTo>
                    <a:pt x="12275" y="496"/>
                  </a:lnTo>
                  <a:lnTo>
                    <a:pt x="11615" y="275"/>
                  </a:lnTo>
                  <a:lnTo>
                    <a:pt x="10899" y="55"/>
                  </a:lnTo>
                  <a:lnTo>
                    <a:pt x="1012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9"/>
            <p:cNvSpPr/>
            <p:nvPr/>
          </p:nvSpPr>
          <p:spPr>
            <a:xfrm>
              <a:off x="1348175" y="798175"/>
              <a:ext cx="1230250" cy="401850"/>
            </a:xfrm>
            <a:custGeom>
              <a:avLst/>
              <a:gdLst/>
              <a:ahLst/>
              <a:cxnLst/>
              <a:rect l="l" t="t" r="r" b="b"/>
              <a:pathLst>
                <a:path w="49210" h="16074" extrusionOk="0">
                  <a:moveTo>
                    <a:pt x="14642" y="1"/>
                  </a:moveTo>
                  <a:lnTo>
                    <a:pt x="13982" y="56"/>
                  </a:lnTo>
                  <a:lnTo>
                    <a:pt x="13266" y="221"/>
                  </a:lnTo>
                  <a:lnTo>
                    <a:pt x="12605" y="386"/>
                  </a:lnTo>
                  <a:lnTo>
                    <a:pt x="11945" y="661"/>
                  </a:lnTo>
                  <a:lnTo>
                    <a:pt x="11284" y="1046"/>
                  </a:lnTo>
                  <a:lnTo>
                    <a:pt x="10624" y="1432"/>
                  </a:lnTo>
                  <a:lnTo>
                    <a:pt x="10018" y="1872"/>
                  </a:lnTo>
                  <a:lnTo>
                    <a:pt x="9358" y="2423"/>
                  </a:lnTo>
                  <a:lnTo>
                    <a:pt x="8752" y="2973"/>
                  </a:lnTo>
                  <a:lnTo>
                    <a:pt x="8147" y="3578"/>
                  </a:lnTo>
                  <a:lnTo>
                    <a:pt x="7542" y="4184"/>
                  </a:lnTo>
                  <a:lnTo>
                    <a:pt x="6386" y="5560"/>
                  </a:lnTo>
                  <a:lnTo>
                    <a:pt x="5285" y="6936"/>
                  </a:lnTo>
                  <a:lnTo>
                    <a:pt x="4294" y="8422"/>
                  </a:lnTo>
                  <a:lnTo>
                    <a:pt x="3358" y="9853"/>
                  </a:lnTo>
                  <a:lnTo>
                    <a:pt x="2533" y="11229"/>
                  </a:lnTo>
                  <a:lnTo>
                    <a:pt x="1817" y="12551"/>
                  </a:lnTo>
                  <a:lnTo>
                    <a:pt x="1156" y="13706"/>
                  </a:lnTo>
                  <a:lnTo>
                    <a:pt x="331" y="15413"/>
                  </a:lnTo>
                  <a:lnTo>
                    <a:pt x="1" y="16073"/>
                  </a:lnTo>
                  <a:lnTo>
                    <a:pt x="49209" y="16073"/>
                  </a:lnTo>
                  <a:lnTo>
                    <a:pt x="48989" y="15413"/>
                  </a:lnTo>
                  <a:lnTo>
                    <a:pt x="48714" y="14807"/>
                  </a:lnTo>
                  <a:lnTo>
                    <a:pt x="48384" y="14257"/>
                  </a:lnTo>
                  <a:lnTo>
                    <a:pt x="48053" y="13817"/>
                  </a:lnTo>
                  <a:lnTo>
                    <a:pt x="47723" y="13376"/>
                  </a:lnTo>
                  <a:lnTo>
                    <a:pt x="47393" y="13046"/>
                  </a:lnTo>
                  <a:lnTo>
                    <a:pt x="47008" y="12716"/>
                  </a:lnTo>
                  <a:lnTo>
                    <a:pt x="46622" y="12440"/>
                  </a:lnTo>
                  <a:lnTo>
                    <a:pt x="46237" y="12220"/>
                  </a:lnTo>
                  <a:lnTo>
                    <a:pt x="45852" y="12000"/>
                  </a:lnTo>
                  <a:lnTo>
                    <a:pt x="45411" y="11890"/>
                  </a:lnTo>
                  <a:lnTo>
                    <a:pt x="45026" y="11780"/>
                  </a:lnTo>
                  <a:lnTo>
                    <a:pt x="44200" y="11615"/>
                  </a:lnTo>
                  <a:lnTo>
                    <a:pt x="43375" y="11615"/>
                  </a:lnTo>
                  <a:lnTo>
                    <a:pt x="42604" y="11670"/>
                  </a:lnTo>
                  <a:lnTo>
                    <a:pt x="41833" y="11780"/>
                  </a:lnTo>
                  <a:lnTo>
                    <a:pt x="41173" y="11945"/>
                  </a:lnTo>
                  <a:lnTo>
                    <a:pt x="40567" y="12110"/>
                  </a:lnTo>
                  <a:lnTo>
                    <a:pt x="39742" y="12440"/>
                  </a:lnTo>
                  <a:lnTo>
                    <a:pt x="39412" y="12606"/>
                  </a:lnTo>
                  <a:lnTo>
                    <a:pt x="38916" y="11725"/>
                  </a:lnTo>
                  <a:lnTo>
                    <a:pt x="38311" y="10844"/>
                  </a:lnTo>
                  <a:lnTo>
                    <a:pt x="37540" y="9798"/>
                  </a:lnTo>
                  <a:lnTo>
                    <a:pt x="37100" y="9248"/>
                  </a:lnTo>
                  <a:lnTo>
                    <a:pt x="36604" y="8753"/>
                  </a:lnTo>
                  <a:lnTo>
                    <a:pt x="36054" y="8257"/>
                  </a:lnTo>
                  <a:lnTo>
                    <a:pt x="35503" y="7872"/>
                  </a:lnTo>
                  <a:lnTo>
                    <a:pt x="34898" y="7487"/>
                  </a:lnTo>
                  <a:lnTo>
                    <a:pt x="34238" y="7211"/>
                  </a:lnTo>
                  <a:lnTo>
                    <a:pt x="33577" y="7046"/>
                  </a:lnTo>
                  <a:lnTo>
                    <a:pt x="32916" y="6991"/>
                  </a:lnTo>
                  <a:lnTo>
                    <a:pt x="32201" y="6991"/>
                  </a:lnTo>
                  <a:lnTo>
                    <a:pt x="31540" y="7156"/>
                  </a:lnTo>
                  <a:lnTo>
                    <a:pt x="30825" y="7376"/>
                  </a:lnTo>
                  <a:lnTo>
                    <a:pt x="30109" y="7652"/>
                  </a:lnTo>
                  <a:lnTo>
                    <a:pt x="29394" y="7982"/>
                  </a:lnTo>
                  <a:lnTo>
                    <a:pt x="28678" y="8312"/>
                  </a:lnTo>
                  <a:lnTo>
                    <a:pt x="27412" y="9083"/>
                  </a:lnTo>
                  <a:lnTo>
                    <a:pt x="26256" y="9908"/>
                  </a:lnTo>
                  <a:lnTo>
                    <a:pt x="25376" y="10569"/>
                  </a:lnTo>
                  <a:lnTo>
                    <a:pt x="24605" y="11229"/>
                  </a:lnTo>
                  <a:lnTo>
                    <a:pt x="24440" y="10734"/>
                  </a:lnTo>
                  <a:lnTo>
                    <a:pt x="23944" y="9358"/>
                  </a:lnTo>
                  <a:lnTo>
                    <a:pt x="23614" y="8477"/>
                  </a:lnTo>
                  <a:lnTo>
                    <a:pt x="23174" y="7487"/>
                  </a:lnTo>
                  <a:lnTo>
                    <a:pt x="22623" y="6386"/>
                  </a:lnTo>
                  <a:lnTo>
                    <a:pt x="22018" y="5340"/>
                  </a:lnTo>
                  <a:lnTo>
                    <a:pt x="21302" y="4239"/>
                  </a:lnTo>
                  <a:lnTo>
                    <a:pt x="20477" y="3193"/>
                  </a:lnTo>
                  <a:lnTo>
                    <a:pt x="20091" y="2698"/>
                  </a:lnTo>
                  <a:lnTo>
                    <a:pt x="19651" y="2257"/>
                  </a:lnTo>
                  <a:lnTo>
                    <a:pt x="19156" y="1817"/>
                  </a:lnTo>
                  <a:lnTo>
                    <a:pt x="18660" y="1432"/>
                  </a:lnTo>
                  <a:lnTo>
                    <a:pt x="18165" y="1102"/>
                  </a:lnTo>
                  <a:lnTo>
                    <a:pt x="17614" y="771"/>
                  </a:lnTo>
                  <a:lnTo>
                    <a:pt x="17064" y="496"/>
                  </a:lnTo>
                  <a:lnTo>
                    <a:pt x="16514" y="276"/>
                  </a:lnTo>
                  <a:lnTo>
                    <a:pt x="15908" y="166"/>
                  </a:lnTo>
                  <a:lnTo>
                    <a:pt x="15248" y="56"/>
                  </a:lnTo>
                  <a:lnTo>
                    <a:pt x="1464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9"/>
            <p:cNvSpPr/>
            <p:nvPr/>
          </p:nvSpPr>
          <p:spPr>
            <a:xfrm>
              <a:off x="2916900" y="238125"/>
              <a:ext cx="831200" cy="276600"/>
            </a:xfrm>
            <a:custGeom>
              <a:avLst/>
              <a:gdLst/>
              <a:ahLst/>
              <a:cxnLst/>
              <a:rect l="l" t="t" r="r" b="b"/>
              <a:pathLst>
                <a:path w="33248" h="11064" extrusionOk="0">
                  <a:moveTo>
                    <a:pt x="11890" y="0"/>
                  </a:moveTo>
                  <a:lnTo>
                    <a:pt x="11340" y="55"/>
                  </a:lnTo>
                  <a:lnTo>
                    <a:pt x="10734" y="165"/>
                  </a:lnTo>
                  <a:lnTo>
                    <a:pt x="10184" y="275"/>
                  </a:lnTo>
                  <a:lnTo>
                    <a:pt x="9633" y="495"/>
                  </a:lnTo>
                  <a:lnTo>
                    <a:pt x="9028" y="771"/>
                  </a:lnTo>
                  <a:lnTo>
                    <a:pt x="8478" y="1046"/>
                  </a:lnTo>
                  <a:lnTo>
                    <a:pt x="7982" y="1431"/>
                  </a:lnTo>
                  <a:lnTo>
                    <a:pt x="7432" y="1761"/>
                  </a:lnTo>
                  <a:lnTo>
                    <a:pt x="6386" y="2642"/>
                  </a:lnTo>
                  <a:lnTo>
                    <a:pt x="5395" y="3578"/>
                  </a:lnTo>
                  <a:lnTo>
                    <a:pt x="4459" y="4569"/>
                  </a:lnTo>
                  <a:lnTo>
                    <a:pt x="3634" y="5559"/>
                  </a:lnTo>
                  <a:lnTo>
                    <a:pt x="2863" y="6605"/>
                  </a:lnTo>
                  <a:lnTo>
                    <a:pt x="2148" y="7596"/>
                  </a:lnTo>
                  <a:lnTo>
                    <a:pt x="992" y="9357"/>
                  </a:lnTo>
                  <a:lnTo>
                    <a:pt x="276" y="10568"/>
                  </a:lnTo>
                  <a:lnTo>
                    <a:pt x="1" y="11064"/>
                  </a:lnTo>
                  <a:lnTo>
                    <a:pt x="33247" y="11064"/>
                  </a:lnTo>
                  <a:lnTo>
                    <a:pt x="33027" y="10128"/>
                  </a:lnTo>
                  <a:lnTo>
                    <a:pt x="32752" y="9247"/>
                  </a:lnTo>
                  <a:lnTo>
                    <a:pt x="32421" y="8532"/>
                  </a:lnTo>
                  <a:lnTo>
                    <a:pt x="32091" y="7871"/>
                  </a:lnTo>
                  <a:lnTo>
                    <a:pt x="31706" y="7321"/>
                  </a:lnTo>
                  <a:lnTo>
                    <a:pt x="31321" y="6880"/>
                  </a:lnTo>
                  <a:lnTo>
                    <a:pt x="30880" y="6495"/>
                  </a:lnTo>
                  <a:lnTo>
                    <a:pt x="30440" y="6165"/>
                  </a:lnTo>
                  <a:lnTo>
                    <a:pt x="29944" y="5890"/>
                  </a:lnTo>
                  <a:lnTo>
                    <a:pt x="29504" y="5725"/>
                  </a:lnTo>
                  <a:lnTo>
                    <a:pt x="29009" y="5559"/>
                  </a:lnTo>
                  <a:lnTo>
                    <a:pt x="28513" y="5504"/>
                  </a:lnTo>
                  <a:lnTo>
                    <a:pt x="27468" y="5504"/>
                  </a:lnTo>
                  <a:lnTo>
                    <a:pt x="26972" y="5559"/>
                  </a:lnTo>
                  <a:lnTo>
                    <a:pt x="26477" y="5669"/>
                  </a:lnTo>
                  <a:lnTo>
                    <a:pt x="25431" y="5945"/>
                  </a:lnTo>
                  <a:lnTo>
                    <a:pt x="24495" y="6330"/>
                  </a:lnTo>
                  <a:lnTo>
                    <a:pt x="23670" y="6715"/>
                  </a:lnTo>
                  <a:lnTo>
                    <a:pt x="22899" y="7156"/>
                  </a:lnTo>
                  <a:lnTo>
                    <a:pt x="21743" y="7871"/>
                  </a:lnTo>
                  <a:lnTo>
                    <a:pt x="21358" y="8201"/>
                  </a:lnTo>
                  <a:lnTo>
                    <a:pt x="21193" y="7871"/>
                  </a:lnTo>
                  <a:lnTo>
                    <a:pt x="20752" y="6880"/>
                  </a:lnTo>
                  <a:lnTo>
                    <a:pt x="19982" y="5559"/>
                  </a:lnTo>
                  <a:lnTo>
                    <a:pt x="19486" y="4844"/>
                  </a:lnTo>
                  <a:lnTo>
                    <a:pt x="18936" y="4073"/>
                  </a:lnTo>
                  <a:lnTo>
                    <a:pt x="18330" y="3248"/>
                  </a:lnTo>
                  <a:lnTo>
                    <a:pt x="17615" y="2532"/>
                  </a:lnTo>
                  <a:lnTo>
                    <a:pt x="16844" y="1816"/>
                  </a:lnTo>
                  <a:lnTo>
                    <a:pt x="16019" y="1211"/>
                  </a:lnTo>
                  <a:lnTo>
                    <a:pt x="15523" y="936"/>
                  </a:lnTo>
                  <a:lnTo>
                    <a:pt x="15083" y="716"/>
                  </a:lnTo>
                  <a:lnTo>
                    <a:pt x="14587" y="495"/>
                  </a:lnTo>
                  <a:lnTo>
                    <a:pt x="14092" y="330"/>
                  </a:lnTo>
                  <a:lnTo>
                    <a:pt x="13542" y="165"/>
                  </a:lnTo>
                  <a:lnTo>
                    <a:pt x="13046" y="55"/>
                  </a:lnTo>
                  <a:lnTo>
                    <a:pt x="1249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9"/>
            <p:cNvSpPr/>
            <p:nvPr/>
          </p:nvSpPr>
          <p:spPr>
            <a:xfrm>
              <a:off x="1217450" y="4799825"/>
              <a:ext cx="5185100" cy="677050"/>
            </a:xfrm>
            <a:custGeom>
              <a:avLst/>
              <a:gdLst/>
              <a:ahLst/>
              <a:cxnLst/>
              <a:rect l="l" t="t" r="r" b="b"/>
              <a:pathLst>
                <a:path w="207404" h="27082" extrusionOk="0">
                  <a:moveTo>
                    <a:pt x="103702" y="1"/>
                  </a:moveTo>
                  <a:lnTo>
                    <a:pt x="98363" y="56"/>
                  </a:lnTo>
                  <a:lnTo>
                    <a:pt x="93079" y="111"/>
                  </a:lnTo>
                  <a:lnTo>
                    <a:pt x="87905" y="166"/>
                  </a:lnTo>
                  <a:lnTo>
                    <a:pt x="82786" y="276"/>
                  </a:lnTo>
                  <a:lnTo>
                    <a:pt x="77777" y="441"/>
                  </a:lnTo>
                  <a:lnTo>
                    <a:pt x="72878" y="661"/>
                  </a:lnTo>
                  <a:lnTo>
                    <a:pt x="68034" y="826"/>
                  </a:lnTo>
                  <a:lnTo>
                    <a:pt x="63355" y="1102"/>
                  </a:lnTo>
                  <a:lnTo>
                    <a:pt x="58732" y="1377"/>
                  </a:lnTo>
                  <a:lnTo>
                    <a:pt x="54273" y="1652"/>
                  </a:lnTo>
                  <a:lnTo>
                    <a:pt x="49925" y="1982"/>
                  </a:lnTo>
                  <a:lnTo>
                    <a:pt x="45741" y="2313"/>
                  </a:lnTo>
                  <a:lnTo>
                    <a:pt x="41668" y="2698"/>
                  </a:lnTo>
                  <a:lnTo>
                    <a:pt x="37760" y="3138"/>
                  </a:lnTo>
                  <a:lnTo>
                    <a:pt x="33962" y="3523"/>
                  </a:lnTo>
                  <a:lnTo>
                    <a:pt x="30384" y="3964"/>
                  </a:lnTo>
                  <a:lnTo>
                    <a:pt x="26972" y="4459"/>
                  </a:lnTo>
                  <a:lnTo>
                    <a:pt x="23669" y="4955"/>
                  </a:lnTo>
                  <a:lnTo>
                    <a:pt x="20587" y="5450"/>
                  </a:lnTo>
                  <a:lnTo>
                    <a:pt x="17724" y="6000"/>
                  </a:lnTo>
                  <a:lnTo>
                    <a:pt x="15027" y="6551"/>
                  </a:lnTo>
                  <a:lnTo>
                    <a:pt x="12495" y="7101"/>
                  </a:lnTo>
                  <a:lnTo>
                    <a:pt x="10239" y="7707"/>
                  </a:lnTo>
                  <a:lnTo>
                    <a:pt x="8147" y="8312"/>
                  </a:lnTo>
                  <a:lnTo>
                    <a:pt x="6275" y="8918"/>
                  </a:lnTo>
                  <a:lnTo>
                    <a:pt x="4679" y="9523"/>
                  </a:lnTo>
                  <a:lnTo>
                    <a:pt x="3248" y="10184"/>
                  </a:lnTo>
                  <a:lnTo>
                    <a:pt x="2092" y="10844"/>
                  </a:lnTo>
                  <a:lnTo>
                    <a:pt x="1652" y="11174"/>
                  </a:lnTo>
                  <a:lnTo>
                    <a:pt x="1211" y="11505"/>
                  </a:lnTo>
                  <a:lnTo>
                    <a:pt x="826" y="11835"/>
                  </a:lnTo>
                  <a:lnTo>
                    <a:pt x="551" y="12165"/>
                  </a:lnTo>
                  <a:lnTo>
                    <a:pt x="331" y="12496"/>
                  </a:lnTo>
                  <a:lnTo>
                    <a:pt x="166" y="12881"/>
                  </a:lnTo>
                  <a:lnTo>
                    <a:pt x="56" y="13211"/>
                  </a:lnTo>
                  <a:lnTo>
                    <a:pt x="0" y="13541"/>
                  </a:lnTo>
                  <a:lnTo>
                    <a:pt x="56" y="13927"/>
                  </a:lnTo>
                  <a:lnTo>
                    <a:pt x="166" y="14257"/>
                  </a:lnTo>
                  <a:lnTo>
                    <a:pt x="331" y="14587"/>
                  </a:lnTo>
                  <a:lnTo>
                    <a:pt x="551" y="14917"/>
                  </a:lnTo>
                  <a:lnTo>
                    <a:pt x="826" y="15248"/>
                  </a:lnTo>
                  <a:lnTo>
                    <a:pt x="1211" y="15633"/>
                  </a:lnTo>
                  <a:lnTo>
                    <a:pt x="1652" y="15963"/>
                  </a:lnTo>
                  <a:lnTo>
                    <a:pt x="2092" y="16294"/>
                  </a:lnTo>
                  <a:lnTo>
                    <a:pt x="3248" y="16954"/>
                  </a:lnTo>
                  <a:lnTo>
                    <a:pt x="4679" y="17560"/>
                  </a:lnTo>
                  <a:lnTo>
                    <a:pt x="6275" y="18220"/>
                  </a:lnTo>
                  <a:lnTo>
                    <a:pt x="8147" y="18826"/>
                  </a:lnTo>
                  <a:lnTo>
                    <a:pt x="10239" y="19431"/>
                  </a:lnTo>
                  <a:lnTo>
                    <a:pt x="12495" y="19981"/>
                  </a:lnTo>
                  <a:lnTo>
                    <a:pt x="15027" y="20587"/>
                  </a:lnTo>
                  <a:lnTo>
                    <a:pt x="17724" y="21137"/>
                  </a:lnTo>
                  <a:lnTo>
                    <a:pt x="20587" y="21633"/>
                  </a:lnTo>
                  <a:lnTo>
                    <a:pt x="23669" y="22183"/>
                  </a:lnTo>
                  <a:lnTo>
                    <a:pt x="26972" y="22623"/>
                  </a:lnTo>
                  <a:lnTo>
                    <a:pt x="30384" y="23119"/>
                  </a:lnTo>
                  <a:lnTo>
                    <a:pt x="33962" y="23559"/>
                  </a:lnTo>
                  <a:lnTo>
                    <a:pt x="37760" y="24000"/>
                  </a:lnTo>
                  <a:lnTo>
                    <a:pt x="41668" y="24385"/>
                  </a:lnTo>
                  <a:lnTo>
                    <a:pt x="45741" y="24770"/>
                  </a:lnTo>
                  <a:lnTo>
                    <a:pt x="49925" y="25100"/>
                  </a:lnTo>
                  <a:lnTo>
                    <a:pt x="54273" y="25431"/>
                  </a:lnTo>
                  <a:lnTo>
                    <a:pt x="58732" y="25761"/>
                  </a:lnTo>
                  <a:lnTo>
                    <a:pt x="63355" y="26036"/>
                  </a:lnTo>
                  <a:lnTo>
                    <a:pt x="68034" y="26256"/>
                  </a:lnTo>
                  <a:lnTo>
                    <a:pt x="72878" y="26477"/>
                  </a:lnTo>
                  <a:lnTo>
                    <a:pt x="77777" y="26642"/>
                  </a:lnTo>
                  <a:lnTo>
                    <a:pt x="82786" y="26807"/>
                  </a:lnTo>
                  <a:lnTo>
                    <a:pt x="87905" y="26917"/>
                  </a:lnTo>
                  <a:lnTo>
                    <a:pt x="93079" y="27027"/>
                  </a:lnTo>
                  <a:lnTo>
                    <a:pt x="98363" y="27082"/>
                  </a:lnTo>
                  <a:lnTo>
                    <a:pt x="109041" y="27082"/>
                  </a:lnTo>
                  <a:lnTo>
                    <a:pt x="114325" y="27027"/>
                  </a:lnTo>
                  <a:lnTo>
                    <a:pt x="119499" y="26917"/>
                  </a:lnTo>
                  <a:lnTo>
                    <a:pt x="124618" y="26807"/>
                  </a:lnTo>
                  <a:lnTo>
                    <a:pt x="129627" y="26642"/>
                  </a:lnTo>
                  <a:lnTo>
                    <a:pt x="134526" y="26477"/>
                  </a:lnTo>
                  <a:lnTo>
                    <a:pt x="139370" y="26256"/>
                  </a:lnTo>
                  <a:lnTo>
                    <a:pt x="144049" y="26036"/>
                  </a:lnTo>
                  <a:lnTo>
                    <a:pt x="148672" y="25761"/>
                  </a:lnTo>
                  <a:lnTo>
                    <a:pt x="153131" y="25431"/>
                  </a:lnTo>
                  <a:lnTo>
                    <a:pt x="157479" y="25100"/>
                  </a:lnTo>
                  <a:lnTo>
                    <a:pt x="161663" y="24770"/>
                  </a:lnTo>
                  <a:lnTo>
                    <a:pt x="165736" y="24385"/>
                  </a:lnTo>
                  <a:lnTo>
                    <a:pt x="169644" y="24000"/>
                  </a:lnTo>
                  <a:lnTo>
                    <a:pt x="173442" y="23559"/>
                  </a:lnTo>
                  <a:lnTo>
                    <a:pt x="177020" y="23119"/>
                  </a:lnTo>
                  <a:lnTo>
                    <a:pt x="180487" y="22623"/>
                  </a:lnTo>
                  <a:lnTo>
                    <a:pt x="183735" y="22183"/>
                  </a:lnTo>
                  <a:lnTo>
                    <a:pt x="186817" y="21633"/>
                  </a:lnTo>
                  <a:lnTo>
                    <a:pt x="189680" y="21137"/>
                  </a:lnTo>
                  <a:lnTo>
                    <a:pt x="192377" y="20587"/>
                  </a:lnTo>
                  <a:lnTo>
                    <a:pt x="194909" y="19981"/>
                  </a:lnTo>
                  <a:lnTo>
                    <a:pt x="197165" y="19431"/>
                  </a:lnTo>
                  <a:lnTo>
                    <a:pt x="199257" y="18826"/>
                  </a:lnTo>
                  <a:lnTo>
                    <a:pt x="201129" y="18220"/>
                  </a:lnTo>
                  <a:lnTo>
                    <a:pt x="202725" y="17560"/>
                  </a:lnTo>
                  <a:lnTo>
                    <a:pt x="204156" y="16954"/>
                  </a:lnTo>
                  <a:lnTo>
                    <a:pt x="205312" y="16294"/>
                  </a:lnTo>
                  <a:lnTo>
                    <a:pt x="205807" y="15963"/>
                  </a:lnTo>
                  <a:lnTo>
                    <a:pt x="206193" y="15633"/>
                  </a:lnTo>
                  <a:lnTo>
                    <a:pt x="206578" y="15248"/>
                  </a:lnTo>
                  <a:lnTo>
                    <a:pt x="206853" y="14917"/>
                  </a:lnTo>
                  <a:lnTo>
                    <a:pt x="207073" y="14587"/>
                  </a:lnTo>
                  <a:lnTo>
                    <a:pt x="207238" y="14257"/>
                  </a:lnTo>
                  <a:lnTo>
                    <a:pt x="207348" y="13927"/>
                  </a:lnTo>
                  <a:lnTo>
                    <a:pt x="207404" y="13541"/>
                  </a:lnTo>
                  <a:lnTo>
                    <a:pt x="207348" y="13211"/>
                  </a:lnTo>
                  <a:lnTo>
                    <a:pt x="207238" y="12881"/>
                  </a:lnTo>
                  <a:lnTo>
                    <a:pt x="207073" y="12496"/>
                  </a:lnTo>
                  <a:lnTo>
                    <a:pt x="206853" y="12165"/>
                  </a:lnTo>
                  <a:lnTo>
                    <a:pt x="206578" y="11835"/>
                  </a:lnTo>
                  <a:lnTo>
                    <a:pt x="206193" y="11505"/>
                  </a:lnTo>
                  <a:lnTo>
                    <a:pt x="205807" y="11174"/>
                  </a:lnTo>
                  <a:lnTo>
                    <a:pt x="205312" y="10844"/>
                  </a:lnTo>
                  <a:lnTo>
                    <a:pt x="204156" y="10184"/>
                  </a:lnTo>
                  <a:lnTo>
                    <a:pt x="202725" y="9523"/>
                  </a:lnTo>
                  <a:lnTo>
                    <a:pt x="201129" y="8918"/>
                  </a:lnTo>
                  <a:lnTo>
                    <a:pt x="199257" y="8312"/>
                  </a:lnTo>
                  <a:lnTo>
                    <a:pt x="197165" y="7707"/>
                  </a:lnTo>
                  <a:lnTo>
                    <a:pt x="194909" y="7101"/>
                  </a:lnTo>
                  <a:lnTo>
                    <a:pt x="192377" y="6551"/>
                  </a:lnTo>
                  <a:lnTo>
                    <a:pt x="189680" y="6000"/>
                  </a:lnTo>
                  <a:lnTo>
                    <a:pt x="186817" y="5450"/>
                  </a:lnTo>
                  <a:lnTo>
                    <a:pt x="183735" y="4955"/>
                  </a:lnTo>
                  <a:lnTo>
                    <a:pt x="180487" y="4459"/>
                  </a:lnTo>
                  <a:lnTo>
                    <a:pt x="177020" y="3964"/>
                  </a:lnTo>
                  <a:lnTo>
                    <a:pt x="173442" y="3523"/>
                  </a:lnTo>
                  <a:lnTo>
                    <a:pt x="169644" y="3138"/>
                  </a:lnTo>
                  <a:lnTo>
                    <a:pt x="165736" y="2698"/>
                  </a:lnTo>
                  <a:lnTo>
                    <a:pt x="161663" y="2313"/>
                  </a:lnTo>
                  <a:lnTo>
                    <a:pt x="157479" y="1982"/>
                  </a:lnTo>
                  <a:lnTo>
                    <a:pt x="153131" y="1652"/>
                  </a:lnTo>
                  <a:lnTo>
                    <a:pt x="148672" y="1377"/>
                  </a:lnTo>
                  <a:lnTo>
                    <a:pt x="144049" y="1102"/>
                  </a:lnTo>
                  <a:lnTo>
                    <a:pt x="139370" y="826"/>
                  </a:lnTo>
                  <a:lnTo>
                    <a:pt x="134526" y="661"/>
                  </a:lnTo>
                  <a:lnTo>
                    <a:pt x="129627" y="441"/>
                  </a:lnTo>
                  <a:lnTo>
                    <a:pt x="124618" y="276"/>
                  </a:lnTo>
                  <a:lnTo>
                    <a:pt x="119499" y="166"/>
                  </a:lnTo>
                  <a:lnTo>
                    <a:pt x="114325" y="111"/>
                  </a:lnTo>
                  <a:lnTo>
                    <a:pt x="109041" y="56"/>
                  </a:lnTo>
                  <a:lnTo>
                    <a:pt x="103702"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9"/>
            <p:cNvSpPr/>
            <p:nvPr/>
          </p:nvSpPr>
          <p:spPr>
            <a:xfrm>
              <a:off x="1217450" y="4799825"/>
              <a:ext cx="5185100" cy="677050"/>
            </a:xfrm>
            <a:custGeom>
              <a:avLst/>
              <a:gdLst/>
              <a:ahLst/>
              <a:cxnLst/>
              <a:rect l="l" t="t" r="r" b="b"/>
              <a:pathLst>
                <a:path w="207404" h="27082" fill="none" extrusionOk="0">
                  <a:moveTo>
                    <a:pt x="103702" y="1"/>
                  </a:moveTo>
                  <a:lnTo>
                    <a:pt x="103702" y="1"/>
                  </a:lnTo>
                  <a:lnTo>
                    <a:pt x="109041" y="56"/>
                  </a:lnTo>
                  <a:lnTo>
                    <a:pt x="114325" y="111"/>
                  </a:lnTo>
                  <a:lnTo>
                    <a:pt x="119499" y="166"/>
                  </a:lnTo>
                  <a:lnTo>
                    <a:pt x="124618" y="276"/>
                  </a:lnTo>
                  <a:lnTo>
                    <a:pt x="129627" y="441"/>
                  </a:lnTo>
                  <a:lnTo>
                    <a:pt x="134526" y="661"/>
                  </a:lnTo>
                  <a:lnTo>
                    <a:pt x="139370" y="826"/>
                  </a:lnTo>
                  <a:lnTo>
                    <a:pt x="144049" y="1102"/>
                  </a:lnTo>
                  <a:lnTo>
                    <a:pt x="148672" y="1377"/>
                  </a:lnTo>
                  <a:lnTo>
                    <a:pt x="153131" y="1652"/>
                  </a:lnTo>
                  <a:lnTo>
                    <a:pt x="157479" y="1982"/>
                  </a:lnTo>
                  <a:lnTo>
                    <a:pt x="161663" y="2313"/>
                  </a:lnTo>
                  <a:lnTo>
                    <a:pt x="165736" y="2698"/>
                  </a:lnTo>
                  <a:lnTo>
                    <a:pt x="169644" y="3138"/>
                  </a:lnTo>
                  <a:lnTo>
                    <a:pt x="173442" y="3523"/>
                  </a:lnTo>
                  <a:lnTo>
                    <a:pt x="177020" y="3964"/>
                  </a:lnTo>
                  <a:lnTo>
                    <a:pt x="180487" y="4459"/>
                  </a:lnTo>
                  <a:lnTo>
                    <a:pt x="183735" y="4955"/>
                  </a:lnTo>
                  <a:lnTo>
                    <a:pt x="186817" y="5450"/>
                  </a:lnTo>
                  <a:lnTo>
                    <a:pt x="189680" y="6000"/>
                  </a:lnTo>
                  <a:lnTo>
                    <a:pt x="192377" y="6551"/>
                  </a:lnTo>
                  <a:lnTo>
                    <a:pt x="194909" y="7101"/>
                  </a:lnTo>
                  <a:lnTo>
                    <a:pt x="197165" y="7707"/>
                  </a:lnTo>
                  <a:lnTo>
                    <a:pt x="199257" y="8312"/>
                  </a:lnTo>
                  <a:lnTo>
                    <a:pt x="201129" y="8918"/>
                  </a:lnTo>
                  <a:lnTo>
                    <a:pt x="202725" y="9523"/>
                  </a:lnTo>
                  <a:lnTo>
                    <a:pt x="204156" y="10184"/>
                  </a:lnTo>
                  <a:lnTo>
                    <a:pt x="205312" y="10844"/>
                  </a:lnTo>
                  <a:lnTo>
                    <a:pt x="205807" y="11174"/>
                  </a:lnTo>
                  <a:lnTo>
                    <a:pt x="206193" y="11505"/>
                  </a:lnTo>
                  <a:lnTo>
                    <a:pt x="206578" y="11835"/>
                  </a:lnTo>
                  <a:lnTo>
                    <a:pt x="206853" y="12165"/>
                  </a:lnTo>
                  <a:lnTo>
                    <a:pt x="207073" y="12496"/>
                  </a:lnTo>
                  <a:lnTo>
                    <a:pt x="207238" y="12881"/>
                  </a:lnTo>
                  <a:lnTo>
                    <a:pt x="207348" y="13211"/>
                  </a:lnTo>
                  <a:lnTo>
                    <a:pt x="207404" y="13541"/>
                  </a:lnTo>
                  <a:lnTo>
                    <a:pt x="207404" y="13541"/>
                  </a:lnTo>
                  <a:lnTo>
                    <a:pt x="207348" y="13927"/>
                  </a:lnTo>
                  <a:lnTo>
                    <a:pt x="207238" y="14257"/>
                  </a:lnTo>
                  <a:lnTo>
                    <a:pt x="207073" y="14587"/>
                  </a:lnTo>
                  <a:lnTo>
                    <a:pt x="206853" y="14917"/>
                  </a:lnTo>
                  <a:lnTo>
                    <a:pt x="206578" y="15248"/>
                  </a:lnTo>
                  <a:lnTo>
                    <a:pt x="206193" y="15633"/>
                  </a:lnTo>
                  <a:lnTo>
                    <a:pt x="205807" y="15963"/>
                  </a:lnTo>
                  <a:lnTo>
                    <a:pt x="205312" y="16294"/>
                  </a:lnTo>
                  <a:lnTo>
                    <a:pt x="204156" y="16954"/>
                  </a:lnTo>
                  <a:lnTo>
                    <a:pt x="202725" y="17560"/>
                  </a:lnTo>
                  <a:lnTo>
                    <a:pt x="201129" y="18220"/>
                  </a:lnTo>
                  <a:lnTo>
                    <a:pt x="199257" y="18826"/>
                  </a:lnTo>
                  <a:lnTo>
                    <a:pt x="197165" y="19431"/>
                  </a:lnTo>
                  <a:lnTo>
                    <a:pt x="194909" y="19981"/>
                  </a:lnTo>
                  <a:lnTo>
                    <a:pt x="192377" y="20587"/>
                  </a:lnTo>
                  <a:lnTo>
                    <a:pt x="189680" y="21137"/>
                  </a:lnTo>
                  <a:lnTo>
                    <a:pt x="186817" y="21633"/>
                  </a:lnTo>
                  <a:lnTo>
                    <a:pt x="183735" y="22183"/>
                  </a:lnTo>
                  <a:lnTo>
                    <a:pt x="180487" y="22623"/>
                  </a:lnTo>
                  <a:lnTo>
                    <a:pt x="177020" y="23119"/>
                  </a:lnTo>
                  <a:lnTo>
                    <a:pt x="173442" y="23559"/>
                  </a:lnTo>
                  <a:lnTo>
                    <a:pt x="169644" y="24000"/>
                  </a:lnTo>
                  <a:lnTo>
                    <a:pt x="165736" y="24385"/>
                  </a:lnTo>
                  <a:lnTo>
                    <a:pt x="161663" y="24770"/>
                  </a:lnTo>
                  <a:lnTo>
                    <a:pt x="157479" y="25100"/>
                  </a:lnTo>
                  <a:lnTo>
                    <a:pt x="153131" y="25431"/>
                  </a:lnTo>
                  <a:lnTo>
                    <a:pt x="148672" y="25761"/>
                  </a:lnTo>
                  <a:lnTo>
                    <a:pt x="144049" y="26036"/>
                  </a:lnTo>
                  <a:lnTo>
                    <a:pt x="139370" y="26256"/>
                  </a:lnTo>
                  <a:lnTo>
                    <a:pt x="134526" y="26477"/>
                  </a:lnTo>
                  <a:lnTo>
                    <a:pt x="129627" y="26642"/>
                  </a:lnTo>
                  <a:lnTo>
                    <a:pt x="124618" y="26807"/>
                  </a:lnTo>
                  <a:lnTo>
                    <a:pt x="119499" y="26917"/>
                  </a:lnTo>
                  <a:lnTo>
                    <a:pt x="114325" y="27027"/>
                  </a:lnTo>
                  <a:lnTo>
                    <a:pt x="109041" y="27082"/>
                  </a:lnTo>
                  <a:lnTo>
                    <a:pt x="103702" y="27082"/>
                  </a:lnTo>
                  <a:lnTo>
                    <a:pt x="103702" y="27082"/>
                  </a:lnTo>
                  <a:lnTo>
                    <a:pt x="98363" y="27082"/>
                  </a:lnTo>
                  <a:lnTo>
                    <a:pt x="93079" y="27027"/>
                  </a:lnTo>
                  <a:lnTo>
                    <a:pt x="87905" y="26917"/>
                  </a:lnTo>
                  <a:lnTo>
                    <a:pt x="82786" y="26807"/>
                  </a:lnTo>
                  <a:lnTo>
                    <a:pt x="77777" y="26642"/>
                  </a:lnTo>
                  <a:lnTo>
                    <a:pt x="72878" y="26477"/>
                  </a:lnTo>
                  <a:lnTo>
                    <a:pt x="68034" y="26256"/>
                  </a:lnTo>
                  <a:lnTo>
                    <a:pt x="63355" y="26036"/>
                  </a:lnTo>
                  <a:lnTo>
                    <a:pt x="58732" y="25761"/>
                  </a:lnTo>
                  <a:lnTo>
                    <a:pt x="54273" y="25431"/>
                  </a:lnTo>
                  <a:lnTo>
                    <a:pt x="49925" y="25100"/>
                  </a:lnTo>
                  <a:lnTo>
                    <a:pt x="45741" y="24770"/>
                  </a:lnTo>
                  <a:lnTo>
                    <a:pt x="41668" y="24385"/>
                  </a:lnTo>
                  <a:lnTo>
                    <a:pt x="37760" y="24000"/>
                  </a:lnTo>
                  <a:lnTo>
                    <a:pt x="33962" y="23559"/>
                  </a:lnTo>
                  <a:lnTo>
                    <a:pt x="30384" y="23119"/>
                  </a:lnTo>
                  <a:lnTo>
                    <a:pt x="26972" y="22623"/>
                  </a:lnTo>
                  <a:lnTo>
                    <a:pt x="23669" y="22183"/>
                  </a:lnTo>
                  <a:lnTo>
                    <a:pt x="20587" y="21633"/>
                  </a:lnTo>
                  <a:lnTo>
                    <a:pt x="17724" y="21137"/>
                  </a:lnTo>
                  <a:lnTo>
                    <a:pt x="15027" y="20587"/>
                  </a:lnTo>
                  <a:lnTo>
                    <a:pt x="12495" y="19981"/>
                  </a:lnTo>
                  <a:lnTo>
                    <a:pt x="10239" y="19431"/>
                  </a:lnTo>
                  <a:lnTo>
                    <a:pt x="8147" y="18826"/>
                  </a:lnTo>
                  <a:lnTo>
                    <a:pt x="6275" y="18220"/>
                  </a:lnTo>
                  <a:lnTo>
                    <a:pt x="4679" y="17560"/>
                  </a:lnTo>
                  <a:lnTo>
                    <a:pt x="3248" y="16954"/>
                  </a:lnTo>
                  <a:lnTo>
                    <a:pt x="2092" y="16294"/>
                  </a:lnTo>
                  <a:lnTo>
                    <a:pt x="1652" y="15963"/>
                  </a:lnTo>
                  <a:lnTo>
                    <a:pt x="1211" y="15633"/>
                  </a:lnTo>
                  <a:lnTo>
                    <a:pt x="826" y="15248"/>
                  </a:lnTo>
                  <a:lnTo>
                    <a:pt x="551" y="14917"/>
                  </a:lnTo>
                  <a:lnTo>
                    <a:pt x="331" y="14587"/>
                  </a:lnTo>
                  <a:lnTo>
                    <a:pt x="166" y="14257"/>
                  </a:lnTo>
                  <a:lnTo>
                    <a:pt x="56" y="13927"/>
                  </a:lnTo>
                  <a:lnTo>
                    <a:pt x="0" y="13541"/>
                  </a:lnTo>
                  <a:lnTo>
                    <a:pt x="0" y="13541"/>
                  </a:lnTo>
                  <a:lnTo>
                    <a:pt x="56" y="13211"/>
                  </a:lnTo>
                  <a:lnTo>
                    <a:pt x="166" y="12881"/>
                  </a:lnTo>
                  <a:lnTo>
                    <a:pt x="331" y="12496"/>
                  </a:lnTo>
                  <a:lnTo>
                    <a:pt x="551" y="12165"/>
                  </a:lnTo>
                  <a:lnTo>
                    <a:pt x="826" y="11835"/>
                  </a:lnTo>
                  <a:lnTo>
                    <a:pt x="1211" y="11505"/>
                  </a:lnTo>
                  <a:lnTo>
                    <a:pt x="1652" y="11174"/>
                  </a:lnTo>
                  <a:lnTo>
                    <a:pt x="2092" y="10844"/>
                  </a:lnTo>
                  <a:lnTo>
                    <a:pt x="3248" y="10184"/>
                  </a:lnTo>
                  <a:lnTo>
                    <a:pt x="4679" y="9523"/>
                  </a:lnTo>
                  <a:lnTo>
                    <a:pt x="6275" y="8918"/>
                  </a:lnTo>
                  <a:lnTo>
                    <a:pt x="8147" y="8312"/>
                  </a:lnTo>
                  <a:lnTo>
                    <a:pt x="10239" y="7707"/>
                  </a:lnTo>
                  <a:lnTo>
                    <a:pt x="12495" y="7101"/>
                  </a:lnTo>
                  <a:lnTo>
                    <a:pt x="15027" y="6551"/>
                  </a:lnTo>
                  <a:lnTo>
                    <a:pt x="17724" y="6000"/>
                  </a:lnTo>
                  <a:lnTo>
                    <a:pt x="20587" y="5450"/>
                  </a:lnTo>
                  <a:lnTo>
                    <a:pt x="23669" y="4955"/>
                  </a:lnTo>
                  <a:lnTo>
                    <a:pt x="26972" y="4459"/>
                  </a:lnTo>
                  <a:lnTo>
                    <a:pt x="30384" y="3964"/>
                  </a:lnTo>
                  <a:lnTo>
                    <a:pt x="33962" y="3523"/>
                  </a:lnTo>
                  <a:lnTo>
                    <a:pt x="37760" y="3138"/>
                  </a:lnTo>
                  <a:lnTo>
                    <a:pt x="41668" y="2698"/>
                  </a:lnTo>
                  <a:lnTo>
                    <a:pt x="45741" y="2313"/>
                  </a:lnTo>
                  <a:lnTo>
                    <a:pt x="49925" y="1982"/>
                  </a:lnTo>
                  <a:lnTo>
                    <a:pt x="54273" y="1652"/>
                  </a:lnTo>
                  <a:lnTo>
                    <a:pt x="58732" y="1377"/>
                  </a:lnTo>
                  <a:lnTo>
                    <a:pt x="63355" y="1102"/>
                  </a:lnTo>
                  <a:lnTo>
                    <a:pt x="68034" y="826"/>
                  </a:lnTo>
                  <a:lnTo>
                    <a:pt x="72878" y="661"/>
                  </a:lnTo>
                  <a:lnTo>
                    <a:pt x="77777" y="441"/>
                  </a:lnTo>
                  <a:lnTo>
                    <a:pt x="82786" y="276"/>
                  </a:lnTo>
                  <a:lnTo>
                    <a:pt x="87905" y="166"/>
                  </a:lnTo>
                  <a:lnTo>
                    <a:pt x="93079" y="111"/>
                  </a:lnTo>
                  <a:lnTo>
                    <a:pt x="98363" y="56"/>
                  </a:lnTo>
                  <a:lnTo>
                    <a:pt x="10370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9"/>
            <p:cNvSpPr/>
            <p:nvPr/>
          </p:nvSpPr>
          <p:spPr>
            <a:xfrm>
              <a:off x="1170675" y="4417275"/>
              <a:ext cx="5278650" cy="132125"/>
            </a:xfrm>
            <a:custGeom>
              <a:avLst/>
              <a:gdLst/>
              <a:ahLst/>
              <a:cxnLst/>
              <a:rect l="l" t="t" r="r" b="b"/>
              <a:pathLst>
                <a:path w="211146" h="5285" extrusionOk="0">
                  <a:moveTo>
                    <a:pt x="0" y="1"/>
                  </a:moveTo>
                  <a:lnTo>
                    <a:pt x="0" y="5285"/>
                  </a:lnTo>
                  <a:lnTo>
                    <a:pt x="211146" y="5285"/>
                  </a:lnTo>
                  <a:lnTo>
                    <a:pt x="211146"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9"/>
            <p:cNvSpPr/>
            <p:nvPr/>
          </p:nvSpPr>
          <p:spPr>
            <a:xfrm>
              <a:off x="1535325" y="4417275"/>
              <a:ext cx="12400" cy="132125"/>
            </a:xfrm>
            <a:custGeom>
              <a:avLst/>
              <a:gdLst/>
              <a:ahLst/>
              <a:cxnLst/>
              <a:rect l="l" t="t" r="r" b="b"/>
              <a:pathLst>
                <a:path w="496" h="5285" extrusionOk="0">
                  <a:moveTo>
                    <a:pt x="221" y="1"/>
                  </a:moveTo>
                  <a:lnTo>
                    <a:pt x="56" y="1322"/>
                  </a:lnTo>
                  <a:lnTo>
                    <a:pt x="0" y="2643"/>
                  </a:lnTo>
                  <a:lnTo>
                    <a:pt x="56" y="3964"/>
                  </a:lnTo>
                  <a:lnTo>
                    <a:pt x="221" y="5285"/>
                  </a:lnTo>
                  <a:lnTo>
                    <a:pt x="441" y="3964"/>
                  </a:lnTo>
                  <a:lnTo>
                    <a:pt x="496" y="2643"/>
                  </a:lnTo>
                  <a:lnTo>
                    <a:pt x="441" y="1322"/>
                  </a:lnTo>
                  <a:lnTo>
                    <a:pt x="22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9"/>
            <p:cNvSpPr/>
            <p:nvPr/>
          </p:nvSpPr>
          <p:spPr>
            <a:xfrm>
              <a:off x="1946775" y="4417275"/>
              <a:ext cx="13775" cy="132125"/>
            </a:xfrm>
            <a:custGeom>
              <a:avLst/>
              <a:gdLst/>
              <a:ahLst/>
              <a:cxnLst/>
              <a:rect l="l" t="t" r="r" b="b"/>
              <a:pathLst>
                <a:path w="551" h="5285" extrusionOk="0">
                  <a:moveTo>
                    <a:pt x="276" y="1"/>
                  </a:moveTo>
                  <a:lnTo>
                    <a:pt x="110" y="1322"/>
                  </a:lnTo>
                  <a:lnTo>
                    <a:pt x="0" y="2643"/>
                  </a:lnTo>
                  <a:lnTo>
                    <a:pt x="110" y="3964"/>
                  </a:lnTo>
                  <a:lnTo>
                    <a:pt x="276" y="5285"/>
                  </a:lnTo>
                  <a:lnTo>
                    <a:pt x="441" y="3964"/>
                  </a:lnTo>
                  <a:lnTo>
                    <a:pt x="551" y="2643"/>
                  </a:lnTo>
                  <a:lnTo>
                    <a:pt x="441" y="1322"/>
                  </a:lnTo>
                  <a:lnTo>
                    <a:pt x="27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9"/>
            <p:cNvSpPr/>
            <p:nvPr/>
          </p:nvSpPr>
          <p:spPr>
            <a:xfrm>
              <a:off x="2359600" y="4417275"/>
              <a:ext cx="13775" cy="132125"/>
            </a:xfrm>
            <a:custGeom>
              <a:avLst/>
              <a:gdLst/>
              <a:ahLst/>
              <a:cxnLst/>
              <a:rect l="l" t="t" r="r" b="b"/>
              <a:pathLst>
                <a:path w="551" h="5285" extrusionOk="0">
                  <a:moveTo>
                    <a:pt x="276" y="1"/>
                  </a:moveTo>
                  <a:lnTo>
                    <a:pt x="110" y="1322"/>
                  </a:lnTo>
                  <a:lnTo>
                    <a:pt x="0" y="2643"/>
                  </a:lnTo>
                  <a:lnTo>
                    <a:pt x="110" y="3964"/>
                  </a:lnTo>
                  <a:lnTo>
                    <a:pt x="276" y="5285"/>
                  </a:lnTo>
                  <a:lnTo>
                    <a:pt x="441" y="3964"/>
                  </a:lnTo>
                  <a:lnTo>
                    <a:pt x="551" y="2643"/>
                  </a:lnTo>
                  <a:lnTo>
                    <a:pt x="441" y="1322"/>
                  </a:lnTo>
                  <a:lnTo>
                    <a:pt x="27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9"/>
            <p:cNvSpPr/>
            <p:nvPr/>
          </p:nvSpPr>
          <p:spPr>
            <a:xfrm>
              <a:off x="2772425" y="4417275"/>
              <a:ext cx="12400" cy="132125"/>
            </a:xfrm>
            <a:custGeom>
              <a:avLst/>
              <a:gdLst/>
              <a:ahLst/>
              <a:cxnLst/>
              <a:rect l="l" t="t" r="r" b="b"/>
              <a:pathLst>
                <a:path w="496" h="5285" extrusionOk="0">
                  <a:moveTo>
                    <a:pt x="276" y="1"/>
                  </a:moveTo>
                  <a:lnTo>
                    <a:pt x="55" y="1322"/>
                  </a:lnTo>
                  <a:lnTo>
                    <a:pt x="0" y="2643"/>
                  </a:lnTo>
                  <a:lnTo>
                    <a:pt x="55" y="3964"/>
                  </a:lnTo>
                  <a:lnTo>
                    <a:pt x="276" y="5285"/>
                  </a:lnTo>
                  <a:lnTo>
                    <a:pt x="441" y="3964"/>
                  </a:lnTo>
                  <a:lnTo>
                    <a:pt x="496" y="2643"/>
                  </a:lnTo>
                  <a:lnTo>
                    <a:pt x="441" y="1322"/>
                  </a:lnTo>
                  <a:lnTo>
                    <a:pt x="27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9"/>
            <p:cNvSpPr/>
            <p:nvPr/>
          </p:nvSpPr>
          <p:spPr>
            <a:xfrm>
              <a:off x="3185250" y="4417275"/>
              <a:ext cx="12400" cy="132125"/>
            </a:xfrm>
            <a:custGeom>
              <a:avLst/>
              <a:gdLst/>
              <a:ahLst/>
              <a:cxnLst/>
              <a:rect l="l" t="t" r="r" b="b"/>
              <a:pathLst>
                <a:path w="496" h="5285" extrusionOk="0">
                  <a:moveTo>
                    <a:pt x="221" y="1"/>
                  </a:moveTo>
                  <a:lnTo>
                    <a:pt x="55" y="1322"/>
                  </a:lnTo>
                  <a:lnTo>
                    <a:pt x="0" y="2643"/>
                  </a:lnTo>
                  <a:lnTo>
                    <a:pt x="55" y="3964"/>
                  </a:lnTo>
                  <a:lnTo>
                    <a:pt x="221" y="5285"/>
                  </a:lnTo>
                  <a:lnTo>
                    <a:pt x="441" y="3964"/>
                  </a:lnTo>
                  <a:lnTo>
                    <a:pt x="496" y="2643"/>
                  </a:lnTo>
                  <a:lnTo>
                    <a:pt x="441" y="1322"/>
                  </a:lnTo>
                  <a:lnTo>
                    <a:pt x="22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9"/>
            <p:cNvSpPr/>
            <p:nvPr/>
          </p:nvSpPr>
          <p:spPr>
            <a:xfrm>
              <a:off x="3598075" y="4417275"/>
              <a:ext cx="12400" cy="132125"/>
            </a:xfrm>
            <a:custGeom>
              <a:avLst/>
              <a:gdLst/>
              <a:ahLst/>
              <a:cxnLst/>
              <a:rect l="l" t="t" r="r" b="b"/>
              <a:pathLst>
                <a:path w="496" h="5285" extrusionOk="0">
                  <a:moveTo>
                    <a:pt x="221" y="1"/>
                  </a:moveTo>
                  <a:lnTo>
                    <a:pt x="55" y="1322"/>
                  </a:lnTo>
                  <a:lnTo>
                    <a:pt x="0" y="2643"/>
                  </a:lnTo>
                  <a:lnTo>
                    <a:pt x="55" y="3964"/>
                  </a:lnTo>
                  <a:lnTo>
                    <a:pt x="221" y="5285"/>
                  </a:lnTo>
                  <a:lnTo>
                    <a:pt x="441" y="3964"/>
                  </a:lnTo>
                  <a:lnTo>
                    <a:pt x="496" y="2643"/>
                  </a:lnTo>
                  <a:lnTo>
                    <a:pt x="441" y="1322"/>
                  </a:lnTo>
                  <a:lnTo>
                    <a:pt x="22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9"/>
            <p:cNvSpPr/>
            <p:nvPr/>
          </p:nvSpPr>
          <p:spPr>
            <a:xfrm>
              <a:off x="4009525" y="4417275"/>
              <a:ext cx="12400" cy="132125"/>
            </a:xfrm>
            <a:custGeom>
              <a:avLst/>
              <a:gdLst/>
              <a:ahLst/>
              <a:cxnLst/>
              <a:rect l="l" t="t" r="r" b="b"/>
              <a:pathLst>
                <a:path w="496" h="5285" extrusionOk="0">
                  <a:moveTo>
                    <a:pt x="275" y="1"/>
                  </a:moveTo>
                  <a:lnTo>
                    <a:pt x="55" y="1322"/>
                  </a:lnTo>
                  <a:lnTo>
                    <a:pt x="0" y="2643"/>
                  </a:lnTo>
                  <a:lnTo>
                    <a:pt x="55" y="3964"/>
                  </a:lnTo>
                  <a:lnTo>
                    <a:pt x="275" y="5285"/>
                  </a:lnTo>
                  <a:lnTo>
                    <a:pt x="441" y="3964"/>
                  </a:lnTo>
                  <a:lnTo>
                    <a:pt x="496" y="2643"/>
                  </a:lnTo>
                  <a:lnTo>
                    <a:pt x="441" y="1322"/>
                  </a:lnTo>
                  <a:lnTo>
                    <a:pt x="27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9"/>
            <p:cNvSpPr/>
            <p:nvPr/>
          </p:nvSpPr>
          <p:spPr>
            <a:xfrm>
              <a:off x="4422350" y="4417275"/>
              <a:ext cx="12400" cy="132125"/>
            </a:xfrm>
            <a:custGeom>
              <a:avLst/>
              <a:gdLst/>
              <a:ahLst/>
              <a:cxnLst/>
              <a:rect l="l" t="t" r="r" b="b"/>
              <a:pathLst>
                <a:path w="496" h="5285" extrusionOk="0">
                  <a:moveTo>
                    <a:pt x="275" y="1"/>
                  </a:moveTo>
                  <a:lnTo>
                    <a:pt x="55" y="1322"/>
                  </a:lnTo>
                  <a:lnTo>
                    <a:pt x="0" y="2643"/>
                  </a:lnTo>
                  <a:lnTo>
                    <a:pt x="55" y="3964"/>
                  </a:lnTo>
                  <a:lnTo>
                    <a:pt x="275" y="5285"/>
                  </a:lnTo>
                  <a:lnTo>
                    <a:pt x="441" y="3964"/>
                  </a:lnTo>
                  <a:lnTo>
                    <a:pt x="496" y="2643"/>
                  </a:lnTo>
                  <a:lnTo>
                    <a:pt x="441" y="1322"/>
                  </a:lnTo>
                  <a:lnTo>
                    <a:pt x="27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9"/>
            <p:cNvSpPr/>
            <p:nvPr/>
          </p:nvSpPr>
          <p:spPr>
            <a:xfrm>
              <a:off x="4835175" y="4417275"/>
              <a:ext cx="12400" cy="132125"/>
            </a:xfrm>
            <a:custGeom>
              <a:avLst/>
              <a:gdLst/>
              <a:ahLst/>
              <a:cxnLst/>
              <a:rect l="l" t="t" r="r" b="b"/>
              <a:pathLst>
                <a:path w="496" h="5285" extrusionOk="0">
                  <a:moveTo>
                    <a:pt x="220" y="1"/>
                  </a:moveTo>
                  <a:lnTo>
                    <a:pt x="55" y="1322"/>
                  </a:lnTo>
                  <a:lnTo>
                    <a:pt x="0" y="2643"/>
                  </a:lnTo>
                  <a:lnTo>
                    <a:pt x="55" y="3964"/>
                  </a:lnTo>
                  <a:lnTo>
                    <a:pt x="220" y="5285"/>
                  </a:lnTo>
                  <a:lnTo>
                    <a:pt x="441" y="3964"/>
                  </a:lnTo>
                  <a:lnTo>
                    <a:pt x="496" y="2643"/>
                  </a:lnTo>
                  <a:lnTo>
                    <a:pt x="441" y="1322"/>
                  </a:lnTo>
                  <a:lnTo>
                    <a:pt x="22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9"/>
            <p:cNvSpPr/>
            <p:nvPr/>
          </p:nvSpPr>
          <p:spPr>
            <a:xfrm>
              <a:off x="5246625" y="4417275"/>
              <a:ext cx="13775" cy="132125"/>
            </a:xfrm>
            <a:custGeom>
              <a:avLst/>
              <a:gdLst/>
              <a:ahLst/>
              <a:cxnLst/>
              <a:rect l="l" t="t" r="r" b="b"/>
              <a:pathLst>
                <a:path w="551" h="5285" extrusionOk="0">
                  <a:moveTo>
                    <a:pt x="275" y="1"/>
                  </a:moveTo>
                  <a:lnTo>
                    <a:pt x="110" y="1322"/>
                  </a:lnTo>
                  <a:lnTo>
                    <a:pt x="0" y="2643"/>
                  </a:lnTo>
                  <a:lnTo>
                    <a:pt x="110" y="3964"/>
                  </a:lnTo>
                  <a:lnTo>
                    <a:pt x="275" y="5285"/>
                  </a:lnTo>
                  <a:lnTo>
                    <a:pt x="441" y="3964"/>
                  </a:lnTo>
                  <a:lnTo>
                    <a:pt x="551" y="2643"/>
                  </a:lnTo>
                  <a:lnTo>
                    <a:pt x="441" y="1322"/>
                  </a:lnTo>
                  <a:lnTo>
                    <a:pt x="27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9"/>
            <p:cNvSpPr/>
            <p:nvPr/>
          </p:nvSpPr>
          <p:spPr>
            <a:xfrm>
              <a:off x="5659450" y="4417275"/>
              <a:ext cx="13775" cy="132125"/>
            </a:xfrm>
            <a:custGeom>
              <a:avLst/>
              <a:gdLst/>
              <a:ahLst/>
              <a:cxnLst/>
              <a:rect l="l" t="t" r="r" b="b"/>
              <a:pathLst>
                <a:path w="551" h="5285" extrusionOk="0">
                  <a:moveTo>
                    <a:pt x="275" y="1"/>
                  </a:moveTo>
                  <a:lnTo>
                    <a:pt x="110" y="1322"/>
                  </a:lnTo>
                  <a:lnTo>
                    <a:pt x="0" y="2643"/>
                  </a:lnTo>
                  <a:lnTo>
                    <a:pt x="110" y="3964"/>
                  </a:lnTo>
                  <a:lnTo>
                    <a:pt x="275" y="5285"/>
                  </a:lnTo>
                  <a:lnTo>
                    <a:pt x="441" y="3964"/>
                  </a:lnTo>
                  <a:lnTo>
                    <a:pt x="551" y="2643"/>
                  </a:lnTo>
                  <a:lnTo>
                    <a:pt x="441" y="1322"/>
                  </a:lnTo>
                  <a:lnTo>
                    <a:pt x="27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9"/>
            <p:cNvSpPr/>
            <p:nvPr/>
          </p:nvSpPr>
          <p:spPr>
            <a:xfrm>
              <a:off x="6072275" y="4417275"/>
              <a:ext cx="12400" cy="132125"/>
            </a:xfrm>
            <a:custGeom>
              <a:avLst/>
              <a:gdLst/>
              <a:ahLst/>
              <a:cxnLst/>
              <a:rect l="l" t="t" r="r" b="b"/>
              <a:pathLst>
                <a:path w="496" h="5285" extrusionOk="0">
                  <a:moveTo>
                    <a:pt x="275" y="1"/>
                  </a:moveTo>
                  <a:lnTo>
                    <a:pt x="55" y="1322"/>
                  </a:lnTo>
                  <a:lnTo>
                    <a:pt x="0" y="2643"/>
                  </a:lnTo>
                  <a:lnTo>
                    <a:pt x="55" y="3964"/>
                  </a:lnTo>
                  <a:lnTo>
                    <a:pt x="275" y="5285"/>
                  </a:lnTo>
                  <a:lnTo>
                    <a:pt x="440" y="3964"/>
                  </a:lnTo>
                  <a:lnTo>
                    <a:pt x="496" y="2643"/>
                  </a:lnTo>
                  <a:lnTo>
                    <a:pt x="440" y="1322"/>
                  </a:lnTo>
                  <a:lnTo>
                    <a:pt x="27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9"/>
            <p:cNvSpPr/>
            <p:nvPr/>
          </p:nvSpPr>
          <p:spPr>
            <a:xfrm>
              <a:off x="2018325" y="3987950"/>
              <a:ext cx="1010075" cy="429350"/>
            </a:xfrm>
            <a:custGeom>
              <a:avLst/>
              <a:gdLst/>
              <a:ahLst/>
              <a:cxnLst/>
              <a:rect l="l" t="t" r="r" b="b"/>
              <a:pathLst>
                <a:path w="40403" h="17174" extrusionOk="0">
                  <a:moveTo>
                    <a:pt x="19431" y="0"/>
                  </a:moveTo>
                  <a:lnTo>
                    <a:pt x="18770" y="55"/>
                  </a:lnTo>
                  <a:lnTo>
                    <a:pt x="18110" y="165"/>
                  </a:lnTo>
                  <a:lnTo>
                    <a:pt x="17504" y="275"/>
                  </a:lnTo>
                  <a:lnTo>
                    <a:pt x="16954" y="496"/>
                  </a:lnTo>
                  <a:lnTo>
                    <a:pt x="16404" y="771"/>
                  </a:lnTo>
                  <a:lnTo>
                    <a:pt x="15853" y="1046"/>
                  </a:lnTo>
                  <a:lnTo>
                    <a:pt x="15358" y="1376"/>
                  </a:lnTo>
                  <a:lnTo>
                    <a:pt x="14917" y="1761"/>
                  </a:lnTo>
                  <a:lnTo>
                    <a:pt x="14477" y="2147"/>
                  </a:lnTo>
                  <a:lnTo>
                    <a:pt x="14037" y="2587"/>
                  </a:lnTo>
                  <a:lnTo>
                    <a:pt x="13706" y="3027"/>
                  </a:lnTo>
                  <a:lnTo>
                    <a:pt x="13321" y="3523"/>
                  </a:lnTo>
                  <a:lnTo>
                    <a:pt x="12716" y="4514"/>
                  </a:lnTo>
                  <a:lnTo>
                    <a:pt x="12165" y="5559"/>
                  </a:lnTo>
                  <a:lnTo>
                    <a:pt x="11670" y="6550"/>
                  </a:lnTo>
                  <a:lnTo>
                    <a:pt x="11285" y="7596"/>
                  </a:lnTo>
                  <a:lnTo>
                    <a:pt x="11009" y="8532"/>
                  </a:lnTo>
                  <a:lnTo>
                    <a:pt x="10789" y="9357"/>
                  </a:lnTo>
                  <a:lnTo>
                    <a:pt x="10514" y="10568"/>
                  </a:lnTo>
                  <a:lnTo>
                    <a:pt x="10404" y="11064"/>
                  </a:lnTo>
                  <a:lnTo>
                    <a:pt x="10129" y="10734"/>
                  </a:lnTo>
                  <a:lnTo>
                    <a:pt x="9798" y="10403"/>
                  </a:lnTo>
                  <a:lnTo>
                    <a:pt x="9468" y="10128"/>
                  </a:lnTo>
                  <a:lnTo>
                    <a:pt x="9083" y="9908"/>
                  </a:lnTo>
                  <a:lnTo>
                    <a:pt x="8697" y="9688"/>
                  </a:lnTo>
                  <a:lnTo>
                    <a:pt x="8312" y="9523"/>
                  </a:lnTo>
                  <a:lnTo>
                    <a:pt x="7927" y="9357"/>
                  </a:lnTo>
                  <a:lnTo>
                    <a:pt x="7487" y="9247"/>
                  </a:lnTo>
                  <a:lnTo>
                    <a:pt x="7046" y="9192"/>
                  </a:lnTo>
                  <a:lnTo>
                    <a:pt x="6661" y="9137"/>
                  </a:lnTo>
                  <a:lnTo>
                    <a:pt x="6221" y="9082"/>
                  </a:lnTo>
                  <a:lnTo>
                    <a:pt x="5780" y="9137"/>
                  </a:lnTo>
                  <a:lnTo>
                    <a:pt x="5340" y="9192"/>
                  </a:lnTo>
                  <a:lnTo>
                    <a:pt x="4900" y="9247"/>
                  </a:lnTo>
                  <a:lnTo>
                    <a:pt x="4514" y="9413"/>
                  </a:lnTo>
                  <a:lnTo>
                    <a:pt x="4074" y="9578"/>
                  </a:lnTo>
                  <a:lnTo>
                    <a:pt x="3358" y="9908"/>
                  </a:lnTo>
                  <a:lnTo>
                    <a:pt x="2753" y="10348"/>
                  </a:lnTo>
                  <a:lnTo>
                    <a:pt x="2202" y="10844"/>
                  </a:lnTo>
                  <a:lnTo>
                    <a:pt x="1762" y="11394"/>
                  </a:lnTo>
                  <a:lnTo>
                    <a:pt x="1377" y="12000"/>
                  </a:lnTo>
                  <a:lnTo>
                    <a:pt x="1046" y="12660"/>
                  </a:lnTo>
                  <a:lnTo>
                    <a:pt x="771" y="13321"/>
                  </a:lnTo>
                  <a:lnTo>
                    <a:pt x="551" y="13926"/>
                  </a:lnTo>
                  <a:lnTo>
                    <a:pt x="386" y="14587"/>
                  </a:lnTo>
                  <a:lnTo>
                    <a:pt x="276" y="15192"/>
                  </a:lnTo>
                  <a:lnTo>
                    <a:pt x="111" y="16183"/>
                  </a:lnTo>
                  <a:lnTo>
                    <a:pt x="1" y="16898"/>
                  </a:lnTo>
                  <a:lnTo>
                    <a:pt x="1" y="17174"/>
                  </a:lnTo>
                  <a:lnTo>
                    <a:pt x="40402" y="17174"/>
                  </a:lnTo>
                  <a:lnTo>
                    <a:pt x="40347" y="16733"/>
                  </a:lnTo>
                  <a:lnTo>
                    <a:pt x="40292" y="15687"/>
                  </a:lnTo>
                  <a:lnTo>
                    <a:pt x="40127" y="14146"/>
                  </a:lnTo>
                  <a:lnTo>
                    <a:pt x="39962" y="13266"/>
                  </a:lnTo>
                  <a:lnTo>
                    <a:pt x="39797" y="12385"/>
                  </a:lnTo>
                  <a:lnTo>
                    <a:pt x="39577" y="11504"/>
                  </a:lnTo>
                  <a:lnTo>
                    <a:pt x="39302" y="10623"/>
                  </a:lnTo>
                  <a:lnTo>
                    <a:pt x="38971" y="9743"/>
                  </a:lnTo>
                  <a:lnTo>
                    <a:pt x="38531" y="8972"/>
                  </a:lnTo>
                  <a:lnTo>
                    <a:pt x="38036" y="8312"/>
                  </a:lnTo>
                  <a:lnTo>
                    <a:pt x="37815" y="8036"/>
                  </a:lnTo>
                  <a:lnTo>
                    <a:pt x="37485" y="7816"/>
                  </a:lnTo>
                  <a:lnTo>
                    <a:pt x="37210" y="7596"/>
                  </a:lnTo>
                  <a:lnTo>
                    <a:pt x="36880" y="7431"/>
                  </a:lnTo>
                  <a:lnTo>
                    <a:pt x="36494" y="7266"/>
                  </a:lnTo>
                  <a:lnTo>
                    <a:pt x="36164" y="7211"/>
                  </a:lnTo>
                  <a:lnTo>
                    <a:pt x="35393" y="7156"/>
                  </a:lnTo>
                  <a:lnTo>
                    <a:pt x="34733" y="7156"/>
                  </a:lnTo>
                  <a:lnTo>
                    <a:pt x="34072" y="7211"/>
                  </a:lnTo>
                  <a:lnTo>
                    <a:pt x="33522" y="7376"/>
                  </a:lnTo>
                  <a:lnTo>
                    <a:pt x="32972" y="7541"/>
                  </a:lnTo>
                  <a:lnTo>
                    <a:pt x="32531" y="7706"/>
                  </a:lnTo>
                  <a:lnTo>
                    <a:pt x="32091" y="7926"/>
                  </a:lnTo>
                  <a:lnTo>
                    <a:pt x="31706" y="8202"/>
                  </a:lnTo>
                  <a:lnTo>
                    <a:pt x="31100" y="8697"/>
                  </a:lnTo>
                  <a:lnTo>
                    <a:pt x="30715" y="9137"/>
                  </a:lnTo>
                  <a:lnTo>
                    <a:pt x="30440" y="9413"/>
                  </a:lnTo>
                  <a:lnTo>
                    <a:pt x="30385" y="9578"/>
                  </a:lnTo>
                  <a:lnTo>
                    <a:pt x="30219" y="9137"/>
                  </a:lnTo>
                  <a:lnTo>
                    <a:pt x="29724" y="8091"/>
                  </a:lnTo>
                  <a:lnTo>
                    <a:pt x="29339" y="7321"/>
                  </a:lnTo>
                  <a:lnTo>
                    <a:pt x="28898" y="6550"/>
                  </a:lnTo>
                  <a:lnTo>
                    <a:pt x="28348" y="5670"/>
                  </a:lnTo>
                  <a:lnTo>
                    <a:pt x="27687" y="4789"/>
                  </a:lnTo>
                  <a:lnTo>
                    <a:pt x="26972" y="3908"/>
                  </a:lnTo>
                  <a:lnTo>
                    <a:pt x="26146" y="3027"/>
                  </a:lnTo>
                  <a:lnTo>
                    <a:pt x="25266" y="2257"/>
                  </a:lnTo>
                  <a:lnTo>
                    <a:pt x="24770" y="1872"/>
                  </a:lnTo>
                  <a:lnTo>
                    <a:pt x="24275" y="1486"/>
                  </a:lnTo>
                  <a:lnTo>
                    <a:pt x="23779" y="1211"/>
                  </a:lnTo>
                  <a:lnTo>
                    <a:pt x="23229" y="881"/>
                  </a:lnTo>
                  <a:lnTo>
                    <a:pt x="22623" y="661"/>
                  </a:lnTo>
                  <a:lnTo>
                    <a:pt x="22073" y="440"/>
                  </a:lnTo>
                  <a:lnTo>
                    <a:pt x="21412" y="275"/>
                  </a:lnTo>
                  <a:lnTo>
                    <a:pt x="20807" y="110"/>
                  </a:lnTo>
                  <a:lnTo>
                    <a:pt x="20146" y="55"/>
                  </a:lnTo>
                  <a:lnTo>
                    <a:pt x="19431"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9"/>
            <p:cNvSpPr/>
            <p:nvPr/>
          </p:nvSpPr>
          <p:spPr>
            <a:xfrm>
              <a:off x="5319550" y="3982425"/>
              <a:ext cx="1032075" cy="434875"/>
            </a:xfrm>
            <a:custGeom>
              <a:avLst/>
              <a:gdLst/>
              <a:ahLst/>
              <a:cxnLst/>
              <a:rect l="l" t="t" r="r" b="b"/>
              <a:pathLst>
                <a:path w="41283" h="17395" extrusionOk="0">
                  <a:moveTo>
                    <a:pt x="15413" y="1"/>
                  </a:moveTo>
                  <a:lnTo>
                    <a:pt x="14972" y="111"/>
                  </a:lnTo>
                  <a:lnTo>
                    <a:pt x="14587" y="221"/>
                  </a:lnTo>
                  <a:lnTo>
                    <a:pt x="14147" y="441"/>
                  </a:lnTo>
                  <a:lnTo>
                    <a:pt x="13761" y="661"/>
                  </a:lnTo>
                  <a:lnTo>
                    <a:pt x="13431" y="937"/>
                  </a:lnTo>
                  <a:lnTo>
                    <a:pt x="13046" y="1212"/>
                  </a:lnTo>
                  <a:lnTo>
                    <a:pt x="12715" y="1597"/>
                  </a:lnTo>
                  <a:lnTo>
                    <a:pt x="12055" y="2368"/>
                  </a:lnTo>
                  <a:lnTo>
                    <a:pt x="11449" y="3248"/>
                  </a:lnTo>
                  <a:lnTo>
                    <a:pt x="10899" y="4129"/>
                  </a:lnTo>
                  <a:lnTo>
                    <a:pt x="10459" y="5120"/>
                  </a:lnTo>
                  <a:lnTo>
                    <a:pt x="10018" y="6056"/>
                  </a:lnTo>
                  <a:lnTo>
                    <a:pt x="9633" y="6991"/>
                  </a:lnTo>
                  <a:lnTo>
                    <a:pt x="9083" y="8643"/>
                  </a:lnTo>
                  <a:lnTo>
                    <a:pt x="8752" y="9799"/>
                  </a:lnTo>
                  <a:lnTo>
                    <a:pt x="8642" y="10239"/>
                  </a:lnTo>
                  <a:lnTo>
                    <a:pt x="8147" y="9799"/>
                  </a:lnTo>
                  <a:lnTo>
                    <a:pt x="7596" y="9358"/>
                  </a:lnTo>
                  <a:lnTo>
                    <a:pt x="6826" y="8918"/>
                  </a:lnTo>
                  <a:lnTo>
                    <a:pt x="6441" y="8698"/>
                  </a:lnTo>
                  <a:lnTo>
                    <a:pt x="6000" y="8533"/>
                  </a:lnTo>
                  <a:lnTo>
                    <a:pt x="5505" y="8423"/>
                  </a:lnTo>
                  <a:lnTo>
                    <a:pt x="5009" y="8368"/>
                  </a:lnTo>
                  <a:lnTo>
                    <a:pt x="4514" y="8368"/>
                  </a:lnTo>
                  <a:lnTo>
                    <a:pt x="3964" y="8478"/>
                  </a:lnTo>
                  <a:lnTo>
                    <a:pt x="3413" y="8643"/>
                  </a:lnTo>
                  <a:lnTo>
                    <a:pt x="2918" y="8918"/>
                  </a:lnTo>
                  <a:lnTo>
                    <a:pt x="2367" y="9248"/>
                  </a:lnTo>
                  <a:lnTo>
                    <a:pt x="1927" y="9744"/>
                  </a:lnTo>
                  <a:lnTo>
                    <a:pt x="1542" y="10294"/>
                  </a:lnTo>
                  <a:lnTo>
                    <a:pt x="1211" y="10955"/>
                  </a:lnTo>
                  <a:lnTo>
                    <a:pt x="936" y="11615"/>
                  </a:lnTo>
                  <a:lnTo>
                    <a:pt x="716" y="12331"/>
                  </a:lnTo>
                  <a:lnTo>
                    <a:pt x="496" y="13046"/>
                  </a:lnTo>
                  <a:lnTo>
                    <a:pt x="331" y="13762"/>
                  </a:lnTo>
                  <a:lnTo>
                    <a:pt x="166" y="15138"/>
                  </a:lnTo>
                  <a:lnTo>
                    <a:pt x="56" y="16294"/>
                  </a:lnTo>
                  <a:lnTo>
                    <a:pt x="0" y="17395"/>
                  </a:lnTo>
                  <a:lnTo>
                    <a:pt x="41283" y="17395"/>
                  </a:lnTo>
                  <a:lnTo>
                    <a:pt x="41008" y="16459"/>
                  </a:lnTo>
                  <a:lnTo>
                    <a:pt x="40733" y="15523"/>
                  </a:lnTo>
                  <a:lnTo>
                    <a:pt x="40347" y="14367"/>
                  </a:lnTo>
                  <a:lnTo>
                    <a:pt x="39797" y="13211"/>
                  </a:lnTo>
                  <a:lnTo>
                    <a:pt x="39522" y="12661"/>
                  </a:lnTo>
                  <a:lnTo>
                    <a:pt x="39191" y="12110"/>
                  </a:lnTo>
                  <a:lnTo>
                    <a:pt x="38806" y="11670"/>
                  </a:lnTo>
                  <a:lnTo>
                    <a:pt x="38421" y="11285"/>
                  </a:lnTo>
                  <a:lnTo>
                    <a:pt x="37980" y="10955"/>
                  </a:lnTo>
                  <a:lnTo>
                    <a:pt x="37540" y="10734"/>
                  </a:lnTo>
                  <a:lnTo>
                    <a:pt x="37100" y="10569"/>
                  </a:lnTo>
                  <a:lnTo>
                    <a:pt x="36659" y="10514"/>
                  </a:lnTo>
                  <a:lnTo>
                    <a:pt x="36274" y="10569"/>
                  </a:lnTo>
                  <a:lnTo>
                    <a:pt x="35889" y="10624"/>
                  </a:lnTo>
                  <a:lnTo>
                    <a:pt x="35558" y="10734"/>
                  </a:lnTo>
                  <a:lnTo>
                    <a:pt x="35228" y="10844"/>
                  </a:lnTo>
                  <a:lnTo>
                    <a:pt x="34898" y="11065"/>
                  </a:lnTo>
                  <a:lnTo>
                    <a:pt x="34623" y="11230"/>
                  </a:lnTo>
                  <a:lnTo>
                    <a:pt x="34182" y="11670"/>
                  </a:lnTo>
                  <a:lnTo>
                    <a:pt x="33852" y="12055"/>
                  </a:lnTo>
                  <a:lnTo>
                    <a:pt x="33577" y="12441"/>
                  </a:lnTo>
                  <a:lnTo>
                    <a:pt x="33412" y="11560"/>
                  </a:lnTo>
                  <a:lnTo>
                    <a:pt x="33192" y="10569"/>
                  </a:lnTo>
                  <a:lnTo>
                    <a:pt x="32861" y="9468"/>
                  </a:lnTo>
                  <a:lnTo>
                    <a:pt x="32586" y="8863"/>
                  </a:lnTo>
                  <a:lnTo>
                    <a:pt x="32311" y="8257"/>
                  </a:lnTo>
                  <a:lnTo>
                    <a:pt x="31981" y="7652"/>
                  </a:lnTo>
                  <a:lnTo>
                    <a:pt x="31595" y="7046"/>
                  </a:lnTo>
                  <a:lnTo>
                    <a:pt x="31155" y="6551"/>
                  </a:lnTo>
                  <a:lnTo>
                    <a:pt x="30660" y="6056"/>
                  </a:lnTo>
                  <a:lnTo>
                    <a:pt x="30109" y="5615"/>
                  </a:lnTo>
                  <a:lnTo>
                    <a:pt x="29504" y="5230"/>
                  </a:lnTo>
                  <a:lnTo>
                    <a:pt x="28843" y="5010"/>
                  </a:lnTo>
                  <a:lnTo>
                    <a:pt x="28238" y="4845"/>
                  </a:lnTo>
                  <a:lnTo>
                    <a:pt x="27632" y="4790"/>
                  </a:lnTo>
                  <a:lnTo>
                    <a:pt x="27082" y="4845"/>
                  </a:lnTo>
                  <a:lnTo>
                    <a:pt x="26531" y="4900"/>
                  </a:lnTo>
                  <a:lnTo>
                    <a:pt x="26036" y="5065"/>
                  </a:lnTo>
                  <a:lnTo>
                    <a:pt x="25541" y="5285"/>
                  </a:lnTo>
                  <a:lnTo>
                    <a:pt x="25100" y="5505"/>
                  </a:lnTo>
                  <a:lnTo>
                    <a:pt x="24715" y="5725"/>
                  </a:lnTo>
                  <a:lnTo>
                    <a:pt x="24385" y="6001"/>
                  </a:lnTo>
                  <a:lnTo>
                    <a:pt x="23834" y="6496"/>
                  </a:lnTo>
                  <a:lnTo>
                    <a:pt x="23504" y="6826"/>
                  </a:lnTo>
                  <a:lnTo>
                    <a:pt x="23339" y="6991"/>
                  </a:lnTo>
                  <a:lnTo>
                    <a:pt x="23229" y="6661"/>
                  </a:lnTo>
                  <a:lnTo>
                    <a:pt x="22843" y="5891"/>
                  </a:lnTo>
                  <a:lnTo>
                    <a:pt x="22238" y="4790"/>
                  </a:lnTo>
                  <a:lnTo>
                    <a:pt x="21853" y="4129"/>
                  </a:lnTo>
                  <a:lnTo>
                    <a:pt x="21412" y="3469"/>
                  </a:lnTo>
                  <a:lnTo>
                    <a:pt x="20917" y="2808"/>
                  </a:lnTo>
                  <a:lnTo>
                    <a:pt x="20366" y="2203"/>
                  </a:lnTo>
                  <a:lnTo>
                    <a:pt x="19706" y="1597"/>
                  </a:lnTo>
                  <a:lnTo>
                    <a:pt x="19045" y="1047"/>
                  </a:lnTo>
                  <a:lnTo>
                    <a:pt x="18330" y="606"/>
                  </a:lnTo>
                  <a:lnTo>
                    <a:pt x="17559" y="276"/>
                  </a:lnTo>
                  <a:lnTo>
                    <a:pt x="17174" y="166"/>
                  </a:lnTo>
                  <a:lnTo>
                    <a:pt x="16734" y="56"/>
                  </a:lnTo>
                  <a:lnTo>
                    <a:pt x="16293"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9"/>
            <p:cNvSpPr/>
            <p:nvPr/>
          </p:nvSpPr>
          <p:spPr>
            <a:xfrm>
              <a:off x="1268375" y="4110400"/>
              <a:ext cx="931625" cy="306900"/>
            </a:xfrm>
            <a:custGeom>
              <a:avLst/>
              <a:gdLst/>
              <a:ahLst/>
              <a:cxnLst/>
              <a:rect l="l" t="t" r="r" b="b"/>
              <a:pathLst>
                <a:path w="37265" h="12276" extrusionOk="0">
                  <a:moveTo>
                    <a:pt x="12715" y="1"/>
                  </a:moveTo>
                  <a:lnTo>
                    <a:pt x="12275" y="56"/>
                  </a:lnTo>
                  <a:lnTo>
                    <a:pt x="11834" y="111"/>
                  </a:lnTo>
                  <a:lnTo>
                    <a:pt x="11449" y="276"/>
                  </a:lnTo>
                  <a:lnTo>
                    <a:pt x="11064" y="441"/>
                  </a:lnTo>
                  <a:lnTo>
                    <a:pt x="10678" y="661"/>
                  </a:lnTo>
                  <a:lnTo>
                    <a:pt x="10348" y="882"/>
                  </a:lnTo>
                  <a:lnTo>
                    <a:pt x="10018" y="1102"/>
                  </a:lnTo>
                  <a:lnTo>
                    <a:pt x="9743" y="1377"/>
                  </a:lnTo>
                  <a:lnTo>
                    <a:pt x="9192" y="1983"/>
                  </a:lnTo>
                  <a:lnTo>
                    <a:pt x="8752" y="2698"/>
                  </a:lnTo>
                  <a:lnTo>
                    <a:pt x="8367" y="3414"/>
                  </a:lnTo>
                  <a:lnTo>
                    <a:pt x="8091" y="4129"/>
                  </a:lnTo>
                  <a:lnTo>
                    <a:pt x="7871" y="4900"/>
                  </a:lnTo>
                  <a:lnTo>
                    <a:pt x="7651" y="5615"/>
                  </a:lnTo>
                  <a:lnTo>
                    <a:pt x="7541" y="6331"/>
                  </a:lnTo>
                  <a:lnTo>
                    <a:pt x="7376" y="7542"/>
                  </a:lnTo>
                  <a:lnTo>
                    <a:pt x="7321" y="8368"/>
                  </a:lnTo>
                  <a:lnTo>
                    <a:pt x="7321" y="8698"/>
                  </a:lnTo>
                  <a:lnTo>
                    <a:pt x="7101" y="8313"/>
                  </a:lnTo>
                  <a:lnTo>
                    <a:pt x="6825" y="7927"/>
                  </a:lnTo>
                  <a:lnTo>
                    <a:pt x="6440" y="7542"/>
                  </a:lnTo>
                  <a:lnTo>
                    <a:pt x="5945" y="7157"/>
                  </a:lnTo>
                  <a:lnTo>
                    <a:pt x="5670" y="6936"/>
                  </a:lnTo>
                  <a:lnTo>
                    <a:pt x="5339" y="6826"/>
                  </a:lnTo>
                  <a:lnTo>
                    <a:pt x="4954" y="6716"/>
                  </a:lnTo>
                  <a:lnTo>
                    <a:pt x="4569" y="6606"/>
                  </a:lnTo>
                  <a:lnTo>
                    <a:pt x="4183" y="6606"/>
                  </a:lnTo>
                  <a:lnTo>
                    <a:pt x="3688" y="6661"/>
                  </a:lnTo>
                  <a:lnTo>
                    <a:pt x="3248" y="6771"/>
                  </a:lnTo>
                  <a:lnTo>
                    <a:pt x="2862" y="6991"/>
                  </a:lnTo>
                  <a:lnTo>
                    <a:pt x="2477" y="7322"/>
                  </a:lnTo>
                  <a:lnTo>
                    <a:pt x="2092" y="7707"/>
                  </a:lnTo>
                  <a:lnTo>
                    <a:pt x="1761" y="8092"/>
                  </a:lnTo>
                  <a:lnTo>
                    <a:pt x="1486" y="8588"/>
                  </a:lnTo>
                  <a:lnTo>
                    <a:pt x="936" y="9579"/>
                  </a:lnTo>
                  <a:lnTo>
                    <a:pt x="551" y="10569"/>
                  </a:lnTo>
                  <a:lnTo>
                    <a:pt x="275" y="11450"/>
                  </a:lnTo>
                  <a:lnTo>
                    <a:pt x="0" y="12276"/>
                  </a:lnTo>
                  <a:lnTo>
                    <a:pt x="37264" y="12276"/>
                  </a:lnTo>
                  <a:lnTo>
                    <a:pt x="36934" y="11230"/>
                  </a:lnTo>
                  <a:lnTo>
                    <a:pt x="36549" y="10349"/>
                  </a:lnTo>
                  <a:lnTo>
                    <a:pt x="36164" y="9634"/>
                  </a:lnTo>
                  <a:lnTo>
                    <a:pt x="35778" y="9028"/>
                  </a:lnTo>
                  <a:lnTo>
                    <a:pt x="35338" y="8588"/>
                  </a:lnTo>
                  <a:lnTo>
                    <a:pt x="34898" y="8313"/>
                  </a:lnTo>
                  <a:lnTo>
                    <a:pt x="34512" y="8092"/>
                  </a:lnTo>
                  <a:lnTo>
                    <a:pt x="34072" y="7927"/>
                  </a:lnTo>
                  <a:lnTo>
                    <a:pt x="33687" y="7872"/>
                  </a:lnTo>
                  <a:lnTo>
                    <a:pt x="33301" y="7872"/>
                  </a:lnTo>
                  <a:lnTo>
                    <a:pt x="32971" y="7927"/>
                  </a:lnTo>
                  <a:lnTo>
                    <a:pt x="32696" y="7982"/>
                  </a:lnTo>
                  <a:lnTo>
                    <a:pt x="32255" y="8147"/>
                  </a:lnTo>
                  <a:lnTo>
                    <a:pt x="32090" y="8257"/>
                  </a:lnTo>
                  <a:lnTo>
                    <a:pt x="32035" y="7982"/>
                  </a:lnTo>
                  <a:lnTo>
                    <a:pt x="31870" y="7267"/>
                  </a:lnTo>
                  <a:lnTo>
                    <a:pt x="31595" y="6276"/>
                  </a:lnTo>
                  <a:lnTo>
                    <a:pt x="31375" y="5725"/>
                  </a:lnTo>
                  <a:lnTo>
                    <a:pt x="31100" y="5175"/>
                  </a:lnTo>
                  <a:lnTo>
                    <a:pt x="30824" y="4570"/>
                  </a:lnTo>
                  <a:lnTo>
                    <a:pt x="30439" y="4019"/>
                  </a:lnTo>
                  <a:lnTo>
                    <a:pt x="30054" y="3469"/>
                  </a:lnTo>
                  <a:lnTo>
                    <a:pt x="29613" y="2973"/>
                  </a:lnTo>
                  <a:lnTo>
                    <a:pt x="29063" y="2588"/>
                  </a:lnTo>
                  <a:lnTo>
                    <a:pt x="28512" y="2258"/>
                  </a:lnTo>
                  <a:lnTo>
                    <a:pt x="27852" y="2038"/>
                  </a:lnTo>
                  <a:lnTo>
                    <a:pt x="27522" y="1927"/>
                  </a:lnTo>
                  <a:lnTo>
                    <a:pt x="26421" y="1927"/>
                  </a:lnTo>
                  <a:lnTo>
                    <a:pt x="25760" y="1983"/>
                  </a:lnTo>
                  <a:lnTo>
                    <a:pt x="25045" y="2148"/>
                  </a:lnTo>
                  <a:lnTo>
                    <a:pt x="24439" y="2368"/>
                  </a:lnTo>
                  <a:lnTo>
                    <a:pt x="23834" y="2588"/>
                  </a:lnTo>
                  <a:lnTo>
                    <a:pt x="23283" y="2918"/>
                  </a:lnTo>
                  <a:lnTo>
                    <a:pt x="22733" y="3193"/>
                  </a:lnTo>
                  <a:lnTo>
                    <a:pt x="22293" y="3524"/>
                  </a:lnTo>
                  <a:lnTo>
                    <a:pt x="21467" y="4184"/>
                  </a:lnTo>
                  <a:lnTo>
                    <a:pt x="20861" y="4790"/>
                  </a:lnTo>
                  <a:lnTo>
                    <a:pt x="20311" y="5340"/>
                  </a:lnTo>
                  <a:lnTo>
                    <a:pt x="20146" y="5065"/>
                  </a:lnTo>
                  <a:lnTo>
                    <a:pt x="19651" y="4349"/>
                  </a:lnTo>
                  <a:lnTo>
                    <a:pt x="18880" y="3359"/>
                  </a:lnTo>
                  <a:lnTo>
                    <a:pt x="18385" y="2808"/>
                  </a:lnTo>
                  <a:lnTo>
                    <a:pt x="17834" y="2258"/>
                  </a:lnTo>
                  <a:lnTo>
                    <a:pt x="17229" y="1762"/>
                  </a:lnTo>
                  <a:lnTo>
                    <a:pt x="16568" y="1267"/>
                  </a:lnTo>
                  <a:lnTo>
                    <a:pt x="15853" y="772"/>
                  </a:lnTo>
                  <a:lnTo>
                    <a:pt x="15137" y="441"/>
                  </a:lnTo>
                  <a:lnTo>
                    <a:pt x="14366" y="166"/>
                  </a:lnTo>
                  <a:lnTo>
                    <a:pt x="13926" y="56"/>
                  </a:lnTo>
                  <a:lnTo>
                    <a:pt x="1354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9"/>
            <p:cNvSpPr/>
            <p:nvPr/>
          </p:nvSpPr>
          <p:spPr>
            <a:xfrm>
              <a:off x="4814525" y="4173700"/>
              <a:ext cx="571100" cy="243600"/>
            </a:xfrm>
            <a:custGeom>
              <a:avLst/>
              <a:gdLst/>
              <a:ahLst/>
              <a:cxnLst/>
              <a:rect l="l" t="t" r="r" b="b"/>
              <a:pathLst>
                <a:path w="22844" h="9744" extrusionOk="0">
                  <a:moveTo>
                    <a:pt x="10954" y="1"/>
                  </a:moveTo>
                  <a:lnTo>
                    <a:pt x="10569" y="56"/>
                  </a:lnTo>
                  <a:lnTo>
                    <a:pt x="10239" y="111"/>
                  </a:lnTo>
                  <a:lnTo>
                    <a:pt x="9908" y="166"/>
                  </a:lnTo>
                  <a:lnTo>
                    <a:pt x="9578" y="276"/>
                  </a:lnTo>
                  <a:lnTo>
                    <a:pt x="8973" y="606"/>
                  </a:lnTo>
                  <a:lnTo>
                    <a:pt x="8422" y="992"/>
                  </a:lnTo>
                  <a:lnTo>
                    <a:pt x="7927" y="1487"/>
                  </a:lnTo>
                  <a:lnTo>
                    <a:pt x="7542" y="1983"/>
                  </a:lnTo>
                  <a:lnTo>
                    <a:pt x="7156" y="2588"/>
                  </a:lnTo>
                  <a:lnTo>
                    <a:pt x="6881" y="3138"/>
                  </a:lnTo>
                  <a:lnTo>
                    <a:pt x="6606" y="3744"/>
                  </a:lnTo>
                  <a:lnTo>
                    <a:pt x="6386" y="4294"/>
                  </a:lnTo>
                  <a:lnTo>
                    <a:pt x="6055" y="5285"/>
                  </a:lnTo>
                  <a:lnTo>
                    <a:pt x="5945" y="6001"/>
                  </a:lnTo>
                  <a:lnTo>
                    <a:pt x="5890" y="6276"/>
                  </a:lnTo>
                  <a:lnTo>
                    <a:pt x="5505" y="5946"/>
                  </a:lnTo>
                  <a:lnTo>
                    <a:pt x="5120" y="5615"/>
                  </a:lnTo>
                  <a:lnTo>
                    <a:pt x="4679" y="5395"/>
                  </a:lnTo>
                  <a:lnTo>
                    <a:pt x="4239" y="5230"/>
                  </a:lnTo>
                  <a:lnTo>
                    <a:pt x="3744" y="5175"/>
                  </a:lnTo>
                  <a:lnTo>
                    <a:pt x="3248" y="5175"/>
                  </a:lnTo>
                  <a:lnTo>
                    <a:pt x="2753" y="5285"/>
                  </a:lnTo>
                  <a:lnTo>
                    <a:pt x="2312" y="5450"/>
                  </a:lnTo>
                  <a:lnTo>
                    <a:pt x="1872" y="5615"/>
                  </a:lnTo>
                  <a:lnTo>
                    <a:pt x="1542" y="5891"/>
                  </a:lnTo>
                  <a:lnTo>
                    <a:pt x="1267" y="6166"/>
                  </a:lnTo>
                  <a:lnTo>
                    <a:pt x="991" y="6496"/>
                  </a:lnTo>
                  <a:lnTo>
                    <a:pt x="771" y="6826"/>
                  </a:lnTo>
                  <a:lnTo>
                    <a:pt x="551" y="7212"/>
                  </a:lnTo>
                  <a:lnTo>
                    <a:pt x="276" y="7927"/>
                  </a:lnTo>
                  <a:lnTo>
                    <a:pt x="111" y="8588"/>
                  </a:lnTo>
                  <a:lnTo>
                    <a:pt x="56" y="9193"/>
                  </a:lnTo>
                  <a:lnTo>
                    <a:pt x="1" y="9744"/>
                  </a:lnTo>
                  <a:lnTo>
                    <a:pt x="22844" y="9744"/>
                  </a:lnTo>
                  <a:lnTo>
                    <a:pt x="22789" y="8918"/>
                  </a:lnTo>
                  <a:lnTo>
                    <a:pt x="22678" y="8037"/>
                  </a:lnTo>
                  <a:lnTo>
                    <a:pt x="22513" y="7047"/>
                  </a:lnTo>
                  <a:lnTo>
                    <a:pt x="22403" y="6551"/>
                  </a:lnTo>
                  <a:lnTo>
                    <a:pt x="22238" y="6001"/>
                  </a:lnTo>
                  <a:lnTo>
                    <a:pt x="22018" y="5560"/>
                  </a:lnTo>
                  <a:lnTo>
                    <a:pt x="21798" y="5120"/>
                  </a:lnTo>
                  <a:lnTo>
                    <a:pt x="21523" y="4735"/>
                  </a:lnTo>
                  <a:lnTo>
                    <a:pt x="21192" y="4459"/>
                  </a:lnTo>
                  <a:lnTo>
                    <a:pt x="20862" y="4239"/>
                  </a:lnTo>
                  <a:lnTo>
                    <a:pt x="20422" y="4074"/>
                  </a:lnTo>
                  <a:lnTo>
                    <a:pt x="19981" y="4019"/>
                  </a:lnTo>
                  <a:lnTo>
                    <a:pt x="19486" y="4074"/>
                  </a:lnTo>
                  <a:lnTo>
                    <a:pt x="19046" y="4129"/>
                  </a:lnTo>
                  <a:lnTo>
                    <a:pt x="18605" y="4294"/>
                  </a:lnTo>
                  <a:lnTo>
                    <a:pt x="18165" y="4459"/>
                  </a:lnTo>
                  <a:lnTo>
                    <a:pt x="17835" y="4735"/>
                  </a:lnTo>
                  <a:lnTo>
                    <a:pt x="17449" y="5065"/>
                  </a:lnTo>
                  <a:lnTo>
                    <a:pt x="17174" y="5450"/>
                  </a:lnTo>
                  <a:lnTo>
                    <a:pt x="17064" y="5175"/>
                  </a:lnTo>
                  <a:lnTo>
                    <a:pt x="16789" y="4570"/>
                  </a:lnTo>
                  <a:lnTo>
                    <a:pt x="16293" y="3744"/>
                  </a:lnTo>
                  <a:lnTo>
                    <a:pt x="16018" y="3249"/>
                  </a:lnTo>
                  <a:lnTo>
                    <a:pt x="15633" y="2698"/>
                  </a:lnTo>
                  <a:lnTo>
                    <a:pt x="15248" y="2203"/>
                  </a:lnTo>
                  <a:lnTo>
                    <a:pt x="14752" y="1707"/>
                  </a:lnTo>
                  <a:lnTo>
                    <a:pt x="14257" y="1267"/>
                  </a:lnTo>
                  <a:lnTo>
                    <a:pt x="13706" y="882"/>
                  </a:lnTo>
                  <a:lnTo>
                    <a:pt x="13101" y="496"/>
                  </a:lnTo>
                  <a:lnTo>
                    <a:pt x="12440" y="276"/>
                  </a:lnTo>
                  <a:lnTo>
                    <a:pt x="11725" y="56"/>
                  </a:lnTo>
                  <a:lnTo>
                    <a:pt x="1095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9"/>
            <p:cNvSpPr/>
            <p:nvPr/>
          </p:nvSpPr>
          <p:spPr>
            <a:xfrm>
              <a:off x="4891600" y="4764050"/>
              <a:ext cx="882075" cy="404600"/>
            </a:xfrm>
            <a:custGeom>
              <a:avLst/>
              <a:gdLst/>
              <a:ahLst/>
              <a:cxnLst/>
              <a:rect l="l" t="t" r="r" b="b"/>
              <a:pathLst>
                <a:path w="35283" h="16184" extrusionOk="0">
                  <a:moveTo>
                    <a:pt x="35283" y="1"/>
                  </a:moveTo>
                  <a:lnTo>
                    <a:pt x="14752" y="386"/>
                  </a:lnTo>
                  <a:lnTo>
                    <a:pt x="14752" y="4679"/>
                  </a:lnTo>
                  <a:lnTo>
                    <a:pt x="12880" y="5615"/>
                  </a:lnTo>
                  <a:lnTo>
                    <a:pt x="8587" y="7707"/>
                  </a:lnTo>
                  <a:lnTo>
                    <a:pt x="4073" y="10018"/>
                  </a:lnTo>
                  <a:lnTo>
                    <a:pt x="2422" y="10899"/>
                  </a:lnTo>
                  <a:lnTo>
                    <a:pt x="1871" y="11229"/>
                  </a:lnTo>
                  <a:lnTo>
                    <a:pt x="1486" y="11505"/>
                  </a:lnTo>
                  <a:lnTo>
                    <a:pt x="1266" y="11725"/>
                  </a:lnTo>
                  <a:lnTo>
                    <a:pt x="1046" y="11945"/>
                  </a:lnTo>
                  <a:lnTo>
                    <a:pt x="661" y="12605"/>
                  </a:lnTo>
                  <a:lnTo>
                    <a:pt x="330" y="13321"/>
                  </a:lnTo>
                  <a:lnTo>
                    <a:pt x="110" y="14037"/>
                  </a:lnTo>
                  <a:lnTo>
                    <a:pt x="0" y="14752"/>
                  </a:lnTo>
                  <a:lnTo>
                    <a:pt x="0" y="15082"/>
                  </a:lnTo>
                  <a:lnTo>
                    <a:pt x="0" y="15358"/>
                  </a:lnTo>
                  <a:lnTo>
                    <a:pt x="55" y="15633"/>
                  </a:lnTo>
                  <a:lnTo>
                    <a:pt x="165" y="15853"/>
                  </a:lnTo>
                  <a:lnTo>
                    <a:pt x="330" y="15963"/>
                  </a:lnTo>
                  <a:lnTo>
                    <a:pt x="495" y="16073"/>
                  </a:lnTo>
                  <a:lnTo>
                    <a:pt x="1046" y="16128"/>
                  </a:lnTo>
                  <a:lnTo>
                    <a:pt x="2257" y="16183"/>
                  </a:lnTo>
                  <a:lnTo>
                    <a:pt x="6165" y="16128"/>
                  </a:lnTo>
                  <a:lnTo>
                    <a:pt x="11504" y="16018"/>
                  </a:lnTo>
                  <a:lnTo>
                    <a:pt x="17559" y="15853"/>
                  </a:lnTo>
                  <a:lnTo>
                    <a:pt x="23614" y="15633"/>
                  </a:lnTo>
                  <a:lnTo>
                    <a:pt x="29008" y="15413"/>
                  </a:lnTo>
                  <a:lnTo>
                    <a:pt x="31155" y="15248"/>
                  </a:lnTo>
                  <a:lnTo>
                    <a:pt x="32916" y="15082"/>
                  </a:lnTo>
                  <a:lnTo>
                    <a:pt x="34127" y="14972"/>
                  </a:lnTo>
                  <a:lnTo>
                    <a:pt x="34457" y="14862"/>
                  </a:lnTo>
                  <a:lnTo>
                    <a:pt x="34677" y="14807"/>
                  </a:lnTo>
                  <a:lnTo>
                    <a:pt x="34842" y="14202"/>
                  </a:lnTo>
                  <a:lnTo>
                    <a:pt x="34953" y="13541"/>
                  </a:lnTo>
                  <a:lnTo>
                    <a:pt x="35118" y="11890"/>
                  </a:lnTo>
                  <a:lnTo>
                    <a:pt x="35228" y="9743"/>
                  </a:lnTo>
                  <a:lnTo>
                    <a:pt x="35283" y="7156"/>
                  </a:lnTo>
                  <a:lnTo>
                    <a:pt x="35283" y="4294"/>
                  </a:lnTo>
                  <a:lnTo>
                    <a:pt x="352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9"/>
            <p:cNvSpPr/>
            <p:nvPr/>
          </p:nvSpPr>
          <p:spPr>
            <a:xfrm>
              <a:off x="4891600" y="4764050"/>
              <a:ext cx="882075" cy="404600"/>
            </a:xfrm>
            <a:custGeom>
              <a:avLst/>
              <a:gdLst/>
              <a:ahLst/>
              <a:cxnLst/>
              <a:rect l="l" t="t" r="r" b="b"/>
              <a:pathLst>
                <a:path w="35283" h="16184" fill="none" extrusionOk="0">
                  <a:moveTo>
                    <a:pt x="35283" y="1"/>
                  </a:moveTo>
                  <a:lnTo>
                    <a:pt x="35283" y="4294"/>
                  </a:lnTo>
                  <a:lnTo>
                    <a:pt x="35283" y="4294"/>
                  </a:lnTo>
                  <a:lnTo>
                    <a:pt x="35283" y="7156"/>
                  </a:lnTo>
                  <a:lnTo>
                    <a:pt x="35228" y="9743"/>
                  </a:lnTo>
                  <a:lnTo>
                    <a:pt x="35118" y="11890"/>
                  </a:lnTo>
                  <a:lnTo>
                    <a:pt x="34953" y="13541"/>
                  </a:lnTo>
                  <a:lnTo>
                    <a:pt x="34953" y="13541"/>
                  </a:lnTo>
                  <a:lnTo>
                    <a:pt x="34842" y="14202"/>
                  </a:lnTo>
                  <a:lnTo>
                    <a:pt x="34677" y="14807"/>
                  </a:lnTo>
                  <a:lnTo>
                    <a:pt x="34677" y="14807"/>
                  </a:lnTo>
                  <a:lnTo>
                    <a:pt x="34457" y="14862"/>
                  </a:lnTo>
                  <a:lnTo>
                    <a:pt x="34127" y="14972"/>
                  </a:lnTo>
                  <a:lnTo>
                    <a:pt x="32916" y="15082"/>
                  </a:lnTo>
                  <a:lnTo>
                    <a:pt x="31155" y="15248"/>
                  </a:lnTo>
                  <a:lnTo>
                    <a:pt x="29008" y="15413"/>
                  </a:lnTo>
                  <a:lnTo>
                    <a:pt x="23614" y="15633"/>
                  </a:lnTo>
                  <a:lnTo>
                    <a:pt x="17559" y="15853"/>
                  </a:lnTo>
                  <a:lnTo>
                    <a:pt x="11504" y="16018"/>
                  </a:lnTo>
                  <a:lnTo>
                    <a:pt x="6165" y="16128"/>
                  </a:lnTo>
                  <a:lnTo>
                    <a:pt x="2257" y="16183"/>
                  </a:lnTo>
                  <a:lnTo>
                    <a:pt x="1046" y="16128"/>
                  </a:lnTo>
                  <a:lnTo>
                    <a:pt x="495" y="16073"/>
                  </a:lnTo>
                  <a:lnTo>
                    <a:pt x="495" y="16073"/>
                  </a:lnTo>
                  <a:lnTo>
                    <a:pt x="330" y="15963"/>
                  </a:lnTo>
                  <a:lnTo>
                    <a:pt x="165" y="15853"/>
                  </a:lnTo>
                  <a:lnTo>
                    <a:pt x="55" y="15633"/>
                  </a:lnTo>
                  <a:lnTo>
                    <a:pt x="0" y="15358"/>
                  </a:lnTo>
                  <a:lnTo>
                    <a:pt x="0" y="15082"/>
                  </a:lnTo>
                  <a:lnTo>
                    <a:pt x="0" y="14752"/>
                  </a:lnTo>
                  <a:lnTo>
                    <a:pt x="110" y="14037"/>
                  </a:lnTo>
                  <a:lnTo>
                    <a:pt x="330" y="13321"/>
                  </a:lnTo>
                  <a:lnTo>
                    <a:pt x="661" y="12605"/>
                  </a:lnTo>
                  <a:lnTo>
                    <a:pt x="1046" y="11945"/>
                  </a:lnTo>
                  <a:lnTo>
                    <a:pt x="1266" y="11725"/>
                  </a:lnTo>
                  <a:lnTo>
                    <a:pt x="1486" y="11505"/>
                  </a:lnTo>
                  <a:lnTo>
                    <a:pt x="1486" y="11505"/>
                  </a:lnTo>
                  <a:lnTo>
                    <a:pt x="1871" y="11229"/>
                  </a:lnTo>
                  <a:lnTo>
                    <a:pt x="2422" y="10899"/>
                  </a:lnTo>
                  <a:lnTo>
                    <a:pt x="4073" y="10018"/>
                  </a:lnTo>
                  <a:lnTo>
                    <a:pt x="8587" y="7707"/>
                  </a:lnTo>
                  <a:lnTo>
                    <a:pt x="12880" y="5615"/>
                  </a:lnTo>
                  <a:lnTo>
                    <a:pt x="14752" y="4679"/>
                  </a:lnTo>
                  <a:lnTo>
                    <a:pt x="14752" y="386"/>
                  </a:lnTo>
                  <a:lnTo>
                    <a:pt x="3528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9"/>
            <p:cNvSpPr/>
            <p:nvPr/>
          </p:nvSpPr>
          <p:spPr>
            <a:xfrm>
              <a:off x="5208075" y="4879650"/>
              <a:ext cx="161050" cy="45425"/>
            </a:xfrm>
            <a:custGeom>
              <a:avLst/>
              <a:gdLst/>
              <a:ahLst/>
              <a:cxnLst/>
              <a:rect l="l" t="t" r="r" b="b"/>
              <a:pathLst>
                <a:path w="6442" h="1817" extrusionOk="0">
                  <a:moveTo>
                    <a:pt x="1762" y="0"/>
                  </a:moveTo>
                  <a:lnTo>
                    <a:pt x="937" y="55"/>
                  </a:lnTo>
                  <a:lnTo>
                    <a:pt x="111" y="110"/>
                  </a:lnTo>
                  <a:lnTo>
                    <a:pt x="56" y="165"/>
                  </a:lnTo>
                  <a:lnTo>
                    <a:pt x="1" y="220"/>
                  </a:lnTo>
                  <a:lnTo>
                    <a:pt x="56" y="330"/>
                  </a:lnTo>
                  <a:lnTo>
                    <a:pt x="111" y="386"/>
                  </a:lnTo>
                  <a:lnTo>
                    <a:pt x="1707" y="661"/>
                  </a:lnTo>
                  <a:lnTo>
                    <a:pt x="3249" y="936"/>
                  </a:lnTo>
                  <a:lnTo>
                    <a:pt x="4790" y="1376"/>
                  </a:lnTo>
                  <a:lnTo>
                    <a:pt x="6331" y="1817"/>
                  </a:lnTo>
                  <a:lnTo>
                    <a:pt x="6386" y="1817"/>
                  </a:lnTo>
                  <a:lnTo>
                    <a:pt x="6441" y="1762"/>
                  </a:lnTo>
                  <a:lnTo>
                    <a:pt x="6386" y="1707"/>
                  </a:lnTo>
                  <a:lnTo>
                    <a:pt x="6111" y="1431"/>
                  </a:lnTo>
                  <a:lnTo>
                    <a:pt x="5781" y="1156"/>
                  </a:lnTo>
                  <a:lnTo>
                    <a:pt x="5065" y="771"/>
                  </a:lnTo>
                  <a:lnTo>
                    <a:pt x="4294" y="441"/>
                  </a:lnTo>
                  <a:lnTo>
                    <a:pt x="3469" y="220"/>
                  </a:lnTo>
                  <a:lnTo>
                    <a:pt x="2643" y="55"/>
                  </a:lnTo>
                  <a:lnTo>
                    <a:pt x="176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9"/>
            <p:cNvSpPr/>
            <p:nvPr/>
          </p:nvSpPr>
          <p:spPr>
            <a:xfrm>
              <a:off x="5208075" y="4879650"/>
              <a:ext cx="161050" cy="45425"/>
            </a:xfrm>
            <a:custGeom>
              <a:avLst/>
              <a:gdLst/>
              <a:ahLst/>
              <a:cxnLst/>
              <a:rect l="l" t="t" r="r" b="b"/>
              <a:pathLst>
                <a:path w="6442" h="1817" fill="none" extrusionOk="0">
                  <a:moveTo>
                    <a:pt x="111" y="110"/>
                  </a:moveTo>
                  <a:lnTo>
                    <a:pt x="111" y="110"/>
                  </a:lnTo>
                  <a:lnTo>
                    <a:pt x="937" y="55"/>
                  </a:lnTo>
                  <a:lnTo>
                    <a:pt x="1762" y="0"/>
                  </a:lnTo>
                  <a:lnTo>
                    <a:pt x="2643" y="55"/>
                  </a:lnTo>
                  <a:lnTo>
                    <a:pt x="3469" y="220"/>
                  </a:lnTo>
                  <a:lnTo>
                    <a:pt x="4294" y="441"/>
                  </a:lnTo>
                  <a:lnTo>
                    <a:pt x="5065" y="771"/>
                  </a:lnTo>
                  <a:lnTo>
                    <a:pt x="5781" y="1156"/>
                  </a:lnTo>
                  <a:lnTo>
                    <a:pt x="6111" y="1431"/>
                  </a:lnTo>
                  <a:lnTo>
                    <a:pt x="6386" y="1707"/>
                  </a:lnTo>
                  <a:lnTo>
                    <a:pt x="6386" y="1707"/>
                  </a:lnTo>
                  <a:lnTo>
                    <a:pt x="6441" y="1762"/>
                  </a:lnTo>
                  <a:lnTo>
                    <a:pt x="6386" y="1817"/>
                  </a:lnTo>
                  <a:lnTo>
                    <a:pt x="6331" y="1817"/>
                  </a:lnTo>
                  <a:lnTo>
                    <a:pt x="6331" y="1817"/>
                  </a:lnTo>
                  <a:lnTo>
                    <a:pt x="4790" y="1376"/>
                  </a:lnTo>
                  <a:lnTo>
                    <a:pt x="3249" y="936"/>
                  </a:lnTo>
                  <a:lnTo>
                    <a:pt x="1707" y="661"/>
                  </a:lnTo>
                  <a:lnTo>
                    <a:pt x="111" y="386"/>
                  </a:lnTo>
                  <a:lnTo>
                    <a:pt x="111" y="386"/>
                  </a:lnTo>
                  <a:lnTo>
                    <a:pt x="56" y="330"/>
                  </a:lnTo>
                  <a:lnTo>
                    <a:pt x="1" y="220"/>
                  </a:lnTo>
                  <a:lnTo>
                    <a:pt x="1" y="220"/>
                  </a:lnTo>
                  <a:lnTo>
                    <a:pt x="56" y="165"/>
                  </a:lnTo>
                  <a:lnTo>
                    <a:pt x="111" y="11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9"/>
            <p:cNvSpPr/>
            <p:nvPr/>
          </p:nvSpPr>
          <p:spPr>
            <a:xfrm>
              <a:off x="5169550" y="4901650"/>
              <a:ext cx="161025" cy="45450"/>
            </a:xfrm>
            <a:custGeom>
              <a:avLst/>
              <a:gdLst/>
              <a:ahLst/>
              <a:cxnLst/>
              <a:rect l="l" t="t" r="r" b="b"/>
              <a:pathLst>
                <a:path w="6441" h="1818" extrusionOk="0">
                  <a:moveTo>
                    <a:pt x="1762" y="1"/>
                  </a:moveTo>
                  <a:lnTo>
                    <a:pt x="936" y="56"/>
                  </a:lnTo>
                  <a:lnTo>
                    <a:pt x="111" y="166"/>
                  </a:lnTo>
                  <a:lnTo>
                    <a:pt x="56" y="166"/>
                  </a:lnTo>
                  <a:lnTo>
                    <a:pt x="1" y="276"/>
                  </a:lnTo>
                  <a:lnTo>
                    <a:pt x="56" y="331"/>
                  </a:lnTo>
                  <a:lnTo>
                    <a:pt x="111" y="386"/>
                  </a:lnTo>
                  <a:lnTo>
                    <a:pt x="1707" y="661"/>
                  </a:lnTo>
                  <a:lnTo>
                    <a:pt x="3248" y="937"/>
                  </a:lnTo>
                  <a:lnTo>
                    <a:pt x="4790" y="1377"/>
                  </a:lnTo>
                  <a:lnTo>
                    <a:pt x="6331" y="1817"/>
                  </a:lnTo>
                  <a:lnTo>
                    <a:pt x="6386" y="1817"/>
                  </a:lnTo>
                  <a:lnTo>
                    <a:pt x="6441" y="1762"/>
                  </a:lnTo>
                  <a:lnTo>
                    <a:pt x="6386" y="1707"/>
                  </a:lnTo>
                  <a:lnTo>
                    <a:pt x="6111" y="1432"/>
                  </a:lnTo>
                  <a:lnTo>
                    <a:pt x="5780" y="1212"/>
                  </a:lnTo>
                  <a:lnTo>
                    <a:pt x="5065" y="771"/>
                  </a:lnTo>
                  <a:lnTo>
                    <a:pt x="4294" y="441"/>
                  </a:lnTo>
                  <a:lnTo>
                    <a:pt x="3468" y="221"/>
                  </a:lnTo>
                  <a:lnTo>
                    <a:pt x="2643" y="56"/>
                  </a:lnTo>
                  <a:lnTo>
                    <a:pt x="176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9"/>
            <p:cNvSpPr/>
            <p:nvPr/>
          </p:nvSpPr>
          <p:spPr>
            <a:xfrm>
              <a:off x="5169550" y="4901650"/>
              <a:ext cx="161025" cy="45450"/>
            </a:xfrm>
            <a:custGeom>
              <a:avLst/>
              <a:gdLst/>
              <a:ahLst/>
              <a:cxnLst/>
              <a:rect l="l" t="t" r="r" b="b"/>
              <a:pathLst>
                <a:path w="6441" h="1818" fill="none" extrusionOk="0">
                  <a:moveTo>
                    <a:pt x="111" y="166"/>
                  </a:moveTo>
                  <a:lnTo>
                    <a:pt x="111" y="166"/>
                  </a:lnTo>
                  <a:lnTo>
                    <a:pt x="936" y="56"/>
                  </a:lnTo>
                  <a:lnTo>
                    <a:pt x="1762" y="1"/>
                  </a:lnTo>
                  <a:lnTo>
                    <a:pt x="2643" y="56"/>
                  </a:lnTo>
                  <a:lnTo>
                    <a:pt x="3468" y="221"/>
                  </a:lnTo>
                  <a:lnTo>
                    <a:pt x="4294" y="441"/>
                  </a:lnTo>
                  <a:lnTo>
                    <a:pt x="5065" y="771"/>
                  </a:lnTo>
                  <a:lnTo>
                    <a:pt x="5780" y="1212"/>
                  </a:lnTo>
                  <a:lnTo>
                    <a:pt x="6111" y="1432"/>
                  </a:lnTo>
                  <a:lnTo>
                    <a:pt x="6386" y="1707"/>
                  </a:lnTo>
                  <a:lnTo>
                    <a:pt x="6386" y="1707"/>
                  </a:lnTo>
                  <a:lnTo>
                    <a:pt x="6441" y="1762"/>
                  </a:lnTo>
                  <a:lnTo>
                    <a:pt x="6386" y="1817"/>
                  </a:lnTo>
                  <a:lnTo>
                    <a:pt x="6331" y="1817"/>
                  </a:lnTo>
                  <a:lnTo>
                    <a:pt x="6331" y="1817"/>
                  </a:lnTo>
                  <a:lnTo>
                    <a:pt x="6331" y="1817"/>
                  </a:lnTo>
                  <a:lnTo>
                    <a:pt x="4790" y="1377"/>
                  </a:lnTo>
                  <a:lnTo>
                    <a:pt x="3248" y="937"/>
                  </a:lnTo>
                  <a:lnTo>
                    <a:pt x="1707" y="661"/>
                  </a:lnTo>
                  <a:lnTo>
                    <a:pt x="111" y="386"/>
                  </a:lnTo>
                  <a:lnTo>
                    <a:pt x="111" y="386"/>
                  </a:lnTo>
                  <a:lnTo>
                    <a:pt x="56" y="331"/>
                  </a:lnTo>
                  <a:lnTo>
                    <a:pt x="1" y="276"/>
                  </a:lnTo>
                  <a:lnTo>
                    <a:pt x="1" y="276"/>
                  </a:lnTo>
                  <a:lnTo>
                    <a:pt x="56" y="166"/>
                  </a:lnTo>
                  <a:lnTo>
                    <a:pt x="111" y="16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9"/>
            <p:cNvSpPr/>
            <p:nvPr/>
          </p:nvSpPr>
          <p:spPr>
            <a:xfrm>
              <a:off x="5131025" y="4925050"/>
              <a:ext cx="161025" cy="45450"/>
            </a:xfrm>
            <a:custGeom>
              <a:avLst/>
              <a:gdLst/>
              <a:ahLst/>
              <a:cxnLst/>
              <a:rect l="l" t="t" r="r" b="b"/>
              <a:pathLst>
                <a:path w="6441" h="1818" extrusionOk="0">
                  <a:moveTo>
                    <a:pt x="936" y="1"/>
                  </a:moveTo>
                  <a:lnTo>
                    <a:pt x="111" y="111"/>
                  </a:lnTo>
                  <a:lnTo>
                    <a:pt x="1" y="111"/>
                  </a:lnTo>
                  <a:lnTo>
                    <a:pt x="1" y="221"/>
                  </a:lnTo>
                  <a:lnTo>
                    <a:pt x="1" y="331"/>
                  </a:lnTo>
                  <a:lnTo>
                    <a:pt x="111" y="386"/>
                  </a:lnTo>
                  <a:lnTo>
                    <a:pt x="1707" y="606"/>
                  </a:lnTo>
                  <a:lnTo>
                    <a:pt x="3248" y="936"/>
                  </a:lnTo>
                  <a:lnTo>
                    <a:pt x="4789" y="1322"/>
                  </a:lnTo>
                  <a:lnTo>
                    <a:pt x="6275" y="1817"/>
                  </a:lnTo>
                  <a:lnTo>
                    <a:pt x="6386" y="1762"/>
                  </a:lnTo>
                  <a:lnTo>
                    <a:pt x="6441" y="1707"/>
                  </a:lnTo>
                  <a:lnTo>
                    <a:pt x="6386" y="1652"/>
                  </a:lnTo>
                  <a:lnTo>
                    <a:pt x="6110" y="1377"/>
                  </a:lnTo>
                  <a:lnTo>
                    <a:pt x="5780" y="1157"/>
                  </a:lnTo>
                  <a:lnTo>
                    <a:pt x="5065" y="716"/>
                  </a:lnTo>
                  <a:lnTo>
                    <a:pt x="4294" y="386"/>
                  </a:lnTo>
                  <a:lnTo>
                    <a:pt x="3468" y="166"/>
                  </a:lnTo>
                  <a:lnTo>
                    <a:pt x="2588" y="56"/>
                  </a:lnTo>
                  <a:lnTo>
                    <a:pt x="176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9"/>
            <p:cNvSpPr/>
            <p:nvPr/>
          </p:nvSpPr>
          <p:spPr>
            <a:xfrm>
              <a:off x="5131025" y="4925050"/>
              <a:ext cx="161025" cy="45450"/>
            </a:xfrm>
            <a:custGeom>
              <a:avLst/>
              <a:gdLst/>
              <a:ahLst/>
              <a:cxnLst/>
              <a:rect l="l" t="t" r="r" b="b"/>
              <a:pathLst>
                <a:path w="6441" h="1818" fill="none" extrusionOk="0">
                  <a:moveTo>
                    <a:pt x="111" y="111"/>
                  </a:moveTo>
                  <a:lnTo>
                    <a:pt x="111" y="111"/>
                  </a:lnTo>
                  <a:lnTo>
                    <a:pt x="936" y="1"/>
                  </a:lnTo>
                  <a:lnTo>
                    <a:pt x="1762" y="1"/>
                  </a:lnTo>
                  <a:lnTo>
                    <a:pt x="2588" y="56"/>
                  </a:lnTo>
                  <a:lnTo>
                    <a:pt x="3468" y="166"/>
                  </a:lnTo>
                  <a:lnTo>
                    <a:pt x="4294" y="386"/>
                  </a:lnTo>
                  <a:lnTo>
                    <a:pt x="5065" y="716"/>
                  </a:lnTo>
                  <a:lnTo>
                    <a:pt x="5780" y="1157"/>
                  </a:lnTo>
                  <a:lnTo>
                    <a:pt x="6110" y="1377"/>
                  </a:lnTo>
                  <a:lnTo>
                    <a:pt x="6386" y="1652"/>
                  </a:lnTo>
                  <a:lnTo>
                    <a:pt x="6386" y="1652"/>
                  </a:lnTo>
                  <a:lnTo>
                    <a:pt x="6441" y="1707"/>
                  </a:lnTo>
                  <a:lnTo>
                    <a:pt x="6386" y="1762"/>
                  </a:lnTo>
                  <a:lnTo>
                    <a:pt x="6275" y="1817"/>
                  </a:lnTo>
                  <a:lnTo>
                    <a:pt x="6275" y="1817"/>
                  </a:lnTo>
                  <a:lnTo>
                    <a:pt x="4789" y="1322"/>
                  </a:lnTo>
                  <a:lnTo>
                    <a:pt x="3248" y="936"/>
                  </a:lnTo>
                  <a:lnTo>
                    <a:pt x="1707" y="606"/>
                  </a:lnTo>
                  <a:lnTo>
                    <a:pt x="111" y="386"/>
                  </a:lnTo>
                  <a:lnTo>
                    <a:pt x="111" y="386"/>
                  </a:lnTo>
                  <a:lnTo>
                    <a:pt x="1" y="331"/>
                  </a:lnTo>
                  <a:lnTo>
                    <a:pt x="1" y="221"/>
                  </a:lnTo>
                  <a:lnTo>
                    <a:pt x="1" y="221"/>
                  </a:lnTo>
                  <a:lnTo>
                    <a:pt x="1" y="111"/>
                  </a:lnTo>
                  <a:lnTo>
                    <a:pt x="111" y="11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9"/>
            <p:cNvSpPr/>
            <p:nvPr/>
          </p:nvSpPr>
          <p:spPr>
            <a:xfrm>
              <a:off x="4890200" y="4867250"/>
              <a:ext cx="883475" cy="301400"/>
            </a:xfrm>
            <a:custGeom>
              <a:avLst/>
              <a:gdLst/>
              <a:ahLst/>
              <a:cxnLst/>
              <a:rect l="l" t="t" r="r" b="b"/>
              <a:pathLst>
                <a:path w="35339" h="12056" extrusionOk="0">
                  <a:moveTo>
                    <a:pt x="35339" y="1"/>
                  </a:moveTo>
                  <a:lnTo>
                    <a:pt x="14753" y="276"/>
                  </a:lnTo>
                  <a:lnTo>
                    <a:pt x="14753" y="661"/>
                  </a:lnTo>
                  <a:lnTo>
                    <a:pt x="12881" y="1542"/>
                  </a:lnTo>
                  <a:lnTo>
                    <a:pt x="8588" y="3689"/>
                  </a:lnTo>
                  <a:lnTo>
                    <a:pt x="4074" y="5945"/>
                  </a:lnTo>
                  <a:lnTo>
                    <a:pt x="2423" y="6881"/>
                  </a:lnTo>
                  <a:lnTo>
                    <a:pt x="1872" y="7211"/>
                  </a:lnTo>
                  <a:lnTo>
                    <a:pt x="1487" y="7432"/>
                  </a:lnTo>
                  <a:lnTo>
                    <a:pt x="1267" y="7652"/>
                  </a:lnTo>
                  <a:lnTo>
                    <a:pt x="1047" y="7927"/>
                  </a:lnTo>
                  <a:lnTo>
                    <a:pt x="661" y="8533"/>
                  </a:lnTo>
                  <a:lnTo>
                    <a:pt x="386" y="9248"/>
                  </a:lnTo>
                  <a:lnTo>
                    <a:pt x="111" y="9964"/>
                  </a:lnTo>
                  <a:lnTo>
                    <a:pt x="1" y="10679"/>
                  </a:lnTo>
                  <a:lnTo>
                    <a:pt x="1" y="11009"/>
                  </a:lnTo>
                  <a:lnTo>
                    <a:pt x="56" y="11285"/>
                  </a:lnTo>
                  <a:lnTo>
                    <a:pt x="111" y="11560"/>
                  </a:lnTo>
                  <a:lnTo>
                    <a:pt x="221" y="11725"/>
                  </a:lnTo>
                  <a:lnTo>
                    <a:pt x="331" y="11890"/>
                  </a:lnTo>
                  <a:lnTo>
                    <a:pt x="551" y="12000"/>
                  </a:lnTo>
                  <a:lnTo>
                    <a:pt x="1102" y="12055"/>
                  </a:lnTo>
                  <a:lnTo>
                    <a:pt x="6166" y="12055"/>
                  </a:lnTo>
                  <a:lnTo>
                    <a:pt x="11505" y="11945"/>
                  </a:lnTo>
                  <a:lnTo>
                    <a:pt x="17615" y="11780"/>
                  </a:lnTo>
                  <a:lnTo>
                    <a:pt x="23670" y="11560"/>
                  </a:lnTo>
                  <a:lnTo>
                    <a:pt x="29009" y="11285"/>
                  </a:lnTo>
                  <a:lnTo>
                    <a:pt x="31211" y="11175"/>
                  </a:lnTo>
                  <a:lnTo>
                    <a:pt x="32917" y="11009"/>
                  </a:lnTo>
                  <a:lnTo>
                    <a:pt x="34128" y="10844"/>
                  </a:lnTo>
                  <a:lnTo>
                    <a:pt x="34513" y="10789"/>
                  </a:lnTo>
                  <a:lnTo>
                    <a:pt x="34678" y="10734"/>
                  </a:lnTo>
                  <a:lnTo>
                    <a:pt x="34788" y="10624"/>
                  </a:lnTo>
                  <a:lnTo>
                    <a:pt x="34843" y="10404"/>
                  </a:lnTo>
                  <a:lnTo>
                    <a:pt x="35009" y="9743"/>
                  </a:lnTo>
                  <a:lnTo>
                    <a:pt x="35119" y="8698"/>
                  </a:lnTo>
                  <a:lnTo>
                    <a:pt x="35174" y="7432"/>
                  </a:lnTo>
                  <a:lnTo>
                    <a:pt x="35284" y="4129"/>
                  </a:lnTo>
                  <a:lnTo>
                    <a:pt x="35339" y="166"/>
                  </a:lnTo>
                  <a:lnTo>
                    <a:pt x="35339"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9"/>
            <p:cNvSpPr/>
            <p:nvPr/>
          </p:nvSpPr>
          <p:spPr>
            <a:xfrm>
              <a:off x="4890200" y="4867250"/>
              <a:ext cx="883475" cy="301400"/>
            </a:xfrm>
            <a:custGeom>
              <a:avLst/>
              <a:gdLst/>
              <a:ahLst/>
              <a:cxnLst/>
              <a:rect l="l" t="t" r="r" b="b"/>
              <a:pathLst>
                <a:path w="35339" h="12056" fill="none" extrusionOk="0">
                  <a:moveTo>
                    <a:pt x="551" y="12000"/>
                  </a:moveTo>
                  <a:lnTo>
                    <a:pt x="551" y="12000"/>
                  </a:lnTo>
                  <a:lnTo>
                    <a:pt x="1102" y="12055"/>
                  </a:lnTo>
                  <a:lnTo>
                    <a:pt x="2258" y="12055"/>
                  </a:lnTo>
                  <a:lnTo>
                    <a:pt x="6166" y="12055"/>
                  </a:lnTo>
                  <a:lnTo>
                    <a:pt x="11505" y="11945"/>
                  </a:lnTo>
                  <a:lnTo>
                    <a:pt x="17615" y="11780"/>
                  </a:lnTo>
                  <a:lnTo>
                    <a:pt x="23670" y="11560"/>
                  </a:lnTo>
                  <a:lnTo>
                    <a:pt x="29009" y="11285"/>
                  </a:lnTo>
                  <a:lnTo>
                    <a:pt x="31211" y="11175"/>
                  </a:lnTo>
                  <a:lnTo>
                    <a:pt x="32917" y="11009"/>
                  </a:lnTo>
                  <a:lnTo>
                    <a:pt x="34128" y="10844"/>
                  </a:lnTo>
                  <a:lnTo>
                    <a:pt x="34513" y="10789"/>
                  </a:lnTo>
                  <a:lnTo>
                    <a:pt x="34678" y="10734"/>
                  </a:lnTo>
                  <a:lnTo>
                    <a:pt x="34678" y="10734"/>
                  </a:lnTo>
                  <a:lnTo>
                    <a:pt x="34788" y="10624"/>
                  </a:lnTo>
                  <a:lnTo>
                    <a:pt x="34843" y="10404"/>
                  </a:lnTo>
                  <a:lnTo>
                    <a:pt x="35009" y="9743"/>
                  </a:lnTo>
                  <a:lnTo>
                    <a:pt x="35119" y="8698"/>
                  </a:lnTo>
                  <a:lnTo>
                    <a:pt x="35174" y="7432"/>
                  </a:lnTo>
                  <a:lnTo>
                    <a:pt x="35284" y="4129"/>
                  </a:lnTo>
                  <a:lnTo>
                    <a:pt x="35339" y="166"/>
                  </a:lnTo>
                  <a:lnTo>
                    <a:pt x="35339" y="1"/>
                  </a:lnTo>
                  <a:lnTo>
                    <a:pt x="14753" y="276"/>
                  </a:lnTo>
                  <a:lnTo>
                    <a:pt x="14753" y="661"/>
                  </a:lnTo>
                  <a:lnTo>
                    <a:pt x="14753" y="661"/>
                  </a:lnTo>
                  <a:lnTo>
                    <a:pt x="12881" y="1542"/>
                  </a:lnTo>
                  <a:lnTo>
                    <a:pt x="8588" y="3689"/>
                  </a:lnTo>
                  <a:lnTo>
                    <a:pt x="4074" y="5945"/>
                  </a:lnTo>
                  <a:lnTo>
                    <a:pt x="2423" y="6881"/>
                  </a:lnTo>
                  <a:lnTo>
                    <a:pt x="1872" y="7211"/>
                  </a:lnTo>
                  <a:lnTo>
                    <a:pt x="1487" y="7432"/>
                  </a:lnTo>
                  <a:lnTo>
                    <a:pt x="1487" y="7432"/>
                  </a:lnTo>
                  <a:lnTo>
                    <a:pt x="1267" y="7652"/>
                  </a:lnTo>
                  <a:lnTo>
                    <a:pt x="1047" y="7927"/>
                  </a:lnTo>
                  <a:lnTo>
                    <a:pt x="661" y="8533"/>
                  </a:lnTo>
                  <a:lnTo>
                    <a:pt x="386" y="9248"/>
                  </a:lnTo>
                  <a:lnTo>
                    <a:pt x="111" y="9964"/>
                  </a:lnTo>
                  <a:lnTo>
                    <a:pt x="1" y="10679"/>
                  </a:lnTo>
                  <a:lnTo>
                    <a:pt x="1" y="11009"/>
                  </a:lnTo>
                  <a:lnTo>
                    <a:pt x="56" y="11285"/>
                  </a:lnTo>
                  <a:lnTo>
                    <a:pt x="111" y="11560"/>
                  </a:lnTo>
                  <a:lnTo>
                    <a:pt x="221" y="11725"/>
                  </a:lnTo>
                  <a:lnTo>
                    <a:pt x="331" y="11890"/>
                  </a:lnTo>
                  <a:lnTo>
                    <a:pt x="551" y="1200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9"/>
            <p:cNvSpPr/>
            <p:nvPr/>
          </p:nvSpPr>
          <p:spPr>
            <a:xfrm>
              <a:off x="4890200" y="4865875"/>
              <a:ext cx="883475" cy="304150"/>
            </a:xfrm>
            <a:custGeom>
              <a:avLst/>
              <a:gdLst/>
              <a:ahLst/>
              <a:cxnLst/>
              <a:rect l="l" t="t" r="r" b="b"/>
              <a:pathLst>
                <a:path w="35339" h="12166" extrusionOk="0">
                  <a:moveTo>
                    <a:pt x="35339" y="1"/>
                  </a:moveTo>
                  <a:lnTo>
                    <a:pt x="21633" y="221"/>
                  </a:lnTo>
                  <a:lnTo>
                    <a:pt x="14808" y="331"/>
                  </a:lnTo>
                  <a:lnTo>
                    <a:pt x="14808" y="661"/>
                  </a:lnTo>
                  <a:lnTo>
                    <a:pt x="12881" y="1597"/>
                  </a:lnTo>
                  <a:lnTo>
                    <a:pt x="8643" y="3689"/>
                  </a:lnTo>
                  <a:lnTo>
                    <a:pt x="4129" y="6000"/>
                  </a:lnTo>
                  <a:lnTo>
                    <a:pt x="2478" y="6881"/>
                  </a:lnTo>
                  <a:lnTo>
                    <a:pt x="1872" y="7211"/>
                  </a:lnTo>
                  <a:lnTo>
                    <a:pt x="1542" y="7487"/>
                  </a:lnTo>
                  <a:lnTo>
                    <a:pt x="1322" y="7707"/>
                  </a:lnTo>
                  <a:lnTo>
                    <a:pt x="1102" y="7927"/>
                  </a:lnTo>
                  <a:lnTo>
                    <a:pt x="717" y="8588"/>
                  </a:lnTo>
                  <a:lnTo>
                    <a:pt x="386" y="9303"/>
                  </a:lnTo>
                  <a:lnTo>
                    <a:pt x="166" y="10019"/>
                  </a:lnTo>
                  <a:lnTo>
                    <a:pt x="1" y="10734"/>
                  </a:lnTo>
                  <a:lnTo>
                    <a:pt x="1" y="11064"/>
                  </a:lnTo>
                  <a:lnTo>
                    <a:pt x="56" y="11340"/>
                  </a:lnTo>
                  <a:lnTo>
                    <a:pt x="111" y="11615"/>
                  </a:lnTo>
                  <a:lnTo>
                    <a:pt x="221" y="11835"/>
                  </a:lnTo>
                  <a:lnTo>
                    <a:pt x="331" y="11945"/>
                  </a:lnTo>
                  <a:lnTo>
                    <a:pt x="551" y="12055"/>
                  </a:lnTo>
                  <a:lnTo>
                    <a:pt x="1157" y="12110"/>
                  </a:lnTo>
                  <a:lnTo>
                    <a:pt x="2533" y="12165"/>
                  </a:lnTo>
                  <a:lnTo>
                    <a:pt x="7047" y="12110"/>
                  </a:lnTo>
                  <a:lnTo>
                    <a:pt x="13101" y="12000"/>
                  </a:lnTo>
                  <a:lnTo>
                    <a:pt x="19817" y="11780"/>
                  </a:lnTo>
                  <a:lnTo>
                    <a:pt x="25211" y="11560"/>
                  </a:lnTo>
                  <a:lnTo>
                    <a:pt x="29834" y="11285"/>
                  </a:lnTo>
                  <a:lnTo>
                    <a:pt x="31706" y="11175"/>
                  </a:lnTo>
                  <a:lnTo>
                    <a:pt x="33192" y="11064"/>
                  </a:lnTo>
                  <a:lnTo>
                    <a:pt x="34238" y="10899"/>
                  </a:lnTo>
                  <a:lnTo>
                    <a:pt x="34513" y="10844"/>
                  </a:lnTo>
                  <a:lnTo>
                    <a:pt x="34678" y="10789"/>
                  </a:lnTo>
                  <a:lnTo>
                    <a:pt x="34788" y="10679"/>
                  </a:lnTo>
                  <a:lnTo>
                    <a:pt x="34843" y="10459"/>
                  </a:lnTo>
                  <a:lnTo>
                    <a:pt x="35009" y="9798"/>
                  </a:lnTo>
                  <a:lnTo>
                    <a:pt x="35119" y="8753"/>
                  </a:lnTo>
                  <a:lnTo>
                    <a:pt x="35174" y="7487"/>
                  </a:lnTo>
                  <a:lnTo>
                    <a:pt x="35284" y="4184"/>
                  </a:lnTo>
                  <a:lnTo>
                    <a:pt x="35339" y="221"/>
                  </a:lnTo>
                  <a:lnTo>
                    <a:pt x="35339"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9"/>
            <p:cNvSpPr/>
            <p:nvPr/>
          </p:nvSpPr>
          <p:spPr>
            <a:xfrm>
              <a:off x="4890200" y="4865875"/>
              <a:ext cx="883475" cy="304150"/>
            </a:xfrm>
            <a:custGeom>
              <a:avLst/>
              <a:gdLst/>
              <a:ahLst/>
              <a:cxnLst/>
              <a:rect l="l" t="t" r="r" b="b"/>
              <a:pathLst>
                <a:path w="35339" h="12166" fill="none" extrusionOk="0">
                  <a:moveTo>
                    <a:pt x="35339" y="1"/>
                  </a:moveTo>
                  <a:lnTo>
                    <a:pt x="35339" y="221"/>
                  </a:lnTo>
                  <a:lnTo>
                    <a:pt x="35339" y="221"/>
                  </a:lnTo>
                  <a:lnTo>
                    <a:pt x="35284" y="4184"/>
                  </a:lnTo>
                  <a:lnTo>
                    <a:pt x="35174" y="7487"/>
                  </a:lnTo>
                  <a:lnTo>
                    <a:pt x="35119" y="8753"/>
                  </a:lnTo>
                  <a:lnTo>
                    <a:pt x="35009" y="9798"/>
                  </a:lnTo>
                  <a:lnTo>
                    <a:pt x="34843" y="10459"/>
                  </a:lnTo>
                  <a:lnTo>
                    <a:pt x="34788" y="10679"/>
                  </a:lnTo>
                  <a:lnTo>
                    <a:pt x="34678" y="10789"/>
                  </a:lnTo>
                  <a:lnTo>
                    <a:pt x="34678" y="10789"/>
                  </a:lnTo>
                  <a:lnTo>
                    <a:pt x="34513" y="10844"/>
                  </a:lnTo>
                  <a:lnTo>
                    <a:pt x="34238" y="10899"/>
                  </a:lnTo>
                  <a:lnTo>
                    <a:pt x="33192" y="11064"/>
                  </a:lnTo>
                  <a:lnTo>
                    <a:pt x="31706" y="11175"/>
                  </a:lnTo>
                  <a:lnTo>
                    <a:pt x="29834" y="11285"/>
                  </a:lnTo>
                  <a:lnTo>
                    <a:pt x="25211" y="11560"/>
                  </a:lnTo>
                  <a:lnTo>
                    <a:pt x="19817" y="11780"/>
                  </a:lnTo>
                  <a:lnTo>
                    <a:pt x="19817" y="11780"/>
                  </a:lnTo>
                  <a:lnTo>
                    <a:pt x="13101" y="12000"/>
                  </a:lnTo>
                  <a:lnTo>
                    <a:pt x="7047" y="12110"/>
                  </a:lnTo>
                  <a:lnTo>
                    <a:pt x="2533" y="12165"/>
                  </a:lnTo>
                  <a:lnTo>
                    <a:pt x="1157" y="12110"/>
                  </a:lnTo>
                  <a:lnTo>
                    <a:pt x="551" y="12055"/>
                  </a:lnTo>
                  <a:lnTo>
                    <a:pt x="551" y="12055"/>
                  </a:lnTo>
                  <a:lnTo>
                    <a:pt x="331" y="11945"/>
                  </a:lnTo>
                  <a:lnTo>
                    <a:pt x="221" y="11835"/>
                  </a:lnTo>
                  <a:lnTo>
                    <a:pt x="111" y="11615"/>
                  </a:lnTo>
                  <a:lnTo>
                    <a:pt x="56" y="11340"/>
                  </a:lnTo>
                  <a:lnTo>
                    <a:pt x="1" y="11064"/>
                  </a:lnTo>
                  <a:lnTo>
                    <a:pt x="1" y="10734"/>
                  </a:lnTo>
                  <a:lnTo>
                    <a:pt x="166" y="10019"/>
                  </a:lnTo>
                  <a:lnTo>
                    <a:pt x="386" y="9303"/>
                  </a:lnTo>
                  <a:lnTo>
                    <a:pt x="717" y="8588"/>
                  </a:lnTo>
                  <a:lnTo>
                    <a:pt x="1102" y="7927"/>
                  </a:lnTo>
                  <a:lnTo>
                    <a:pt x="1322" y="7707"/>
                  </a:lnTo>
                  <a:lnTo>
                    <a:pt x="1542" y="7487"/>
                  </a:lnTo>
                  <a:lnTo>
                    <a:pt x="1542" y="7487"/>
                  </a:lnTo>
                  <a:lnTo>
                    <a:pt x="1872" y="7211"/>
                  </a:lnTo>
                  <a:lnTo>
                    <a:pt x="2478" y="6881"/>
                  </a:lnTo>
                  <a:lnTo>
                    <a:pt x="4129" y="6000"/>
                  </a:lnTo>
                  <a:lnTo>
                    <a:pt x="8643" y="3689"/>
                  </a:lnTo>
                  <a:lnTo>
                    <a:pt x="12881" y="1597"/>
                  </a:lnTo>
                  <a:lnTo>
                    <a:pt x="14808" y="661"/>
                  </a:lnTo>
                  <a:lnTo>
                    <a:pt x="14808" y="331"/>
                  </a:lnTo>
                  <a:lnTo>
                    <a:pt x="21633" y="221"/>
                  </a:lnTo>
                  <a:lnTo>
                    <a:pt x="353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9"/>
            <p:cNvSpPr/>
            <p:nvPr/>
          </p:nvSpPr>
          <p:spPr>
            <a:xfrm>
              <a:off x="4909475" y="5117700"/>
              <a:ext cx="811925" cy="20675"/>
            </a:xfrm>
            <a:custGeom>
              <a:avLst/>
              <a:gdLst/>
              <a:ahLst/>
              <a:cxnLst/>
              <a:rect l="l" t="t" r="r" b="b"/>
              <a:pathLst>
                <a:path w="32477" h="827" extrusionOk="0">
                  <a:moveTo>
                    <a:pt x="29724" y="1"/>
                  </a:moveTo>
                  <a:lnTo>
                    <a:pt x="25926" y="56"/>
                  </a:lnTo>
                  <a:lnTo>
                    <a:pt x="16293" y="221"/>
                  </a:lnTo>
                  <a:lnTo>
                    <a:pt x="6661" y="496"/>
                  </a:lnTo>
                  <a:lnTo>
                    <a:pt x="111" y="716"/>
                  </a:lnTo>
                  <a:lnTo>
                    <a:pt x="1" y="771"/>
                  </a:lnTo>
                  <a:lnTo>
                    <a:pt x="111" y="826"/>
                  </a:lnTo>
                  <a:lnTo>
                    <a:pt x="6661" y="771"/>
                  </a:lnTo>
                  <a:lnTo>
                    <a:pt x="16293" y="606"/>
                  </a:lnTo>
                  <a:lnTo>
                    <a:pt x="25926" y="331"/>
                  </a:lnTo>
                  <a:lnTo>
                    <a:pt x="29779" y="221"/>
                  </a:lnTo>
                  <a:lnTo>
                    <a:pt x="32476" y="56"/>
                  </a:lnTo>
                  <a:lnTo>
                    <a:pt x="3247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9"/>
            <p:cNvSpPr/>
            <p:nvPr/>
          </p:nvSpPr>
          <p:spPr>
            <a:xfrm>
              <a:off x="4909475" y="5117700"/>
              <a:ext cx="811925" cy="20675"/>
            </a:xfrm>
            <a:custGeom>
              <a:avLst/>
              <a:gdLst/>
              <a:ahLst/>
              <a:cxnLst/>
              <a:rect l="l" t="t" r="r" b="b"/>
              <a:pathLst>
                <a:path w="32477" h="827" fill="none" extrusionOk="0">
                  <a:moveTo>
                    <a:pt x="111" y="716"/>
                  </a:moveTo>
                  <a:lnTo>
                    <a:pt x="111" y="716"/>
                  </a:lnTo>
                  <a:lnTo>
                    <a:pt x="6661" y="496"/>
                  </a:lnTo>
                  <a:lnTo>
                    <a:pt x="16293" y="221"/>
                  </a:lnTo>
                  <a:lnTo>
                    <a:pt x="25926" y="56"/>
                  </a:lnTo>
                  <a:lnTo>
                    <a:pt x="29724" y="1"/>
                  </a:lnTo>
                  <a:lnTo>
                    <a:pt x="32476" y="1"/>
                  </a:lnTo>
                  <a:lnTo>
                    <a:pt x="32476" y="1"/>
                  </a:lnTo>
                  <a:lnTo>
                    <a:pt x="32476" y="56"/>
                  </a:lnTo>
                  <a:lnTo>
                    <a:pt x="32476" y="56"/>
                  </a:lnTo>
                  <a:lnTo>
                    <a:pt x="32476" y="56"/>
                  </a:lnTo>
                  <a:lnTo>
                    <a:pt x="29779" y="221"/>
                  </a:lnTo>
                  <a:lnTo>
                    <a:pt x="25926" y="331"/>
                  </a:lnTo>
                  <a:lnTo>
                    <a:pt x="16293" y="606"/>
                  </a:lnTo>
                  <a:lnTo>
                    <a:pt x="6661" y="771"/>
                  </a:lnTo>
                  <a:lnTo>
                    <a:pt x="111" y="826"/>
                  </a:lnTo>
                  <a:lnTo>
                    <a:pt x="111" y="826"/>
                  </a:lnTo>
                  <a:lnTo>
                    <a:pt x="1" y="771"/>
                  </a:lnTo>
                  <a:lnTo>
                    <a:pt x="111" y="71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9"/>
            <p:cNvSpPr/>
            <p:nvPr/>
          </p:nvSpPr>
          <p:spPr>
            <a:xfrm>
              <a:off x="5260375" y="4874150"/>
              <a:ext cx="25" cy="25"/>
            </a:xfrm>
            <a:custGeom>
              <a:avLst/>
              <a:gdLst/>
              <a:ahLst/>
              <a:cxnLst/>
              <a:rect l="l" t="t" r="r" b="b"/>
              <a:pathLst>
                <a:path w="1" h="1" extrusionOk="0">
                  <a:moveTo>
                    <a:pt x="1" y="0"/>
                  </a:moveTo>
                  <a:lnTo>
                    <a:pt x="1" y="0"/>
                  </a:lnTo>
                  <a:lnTo>
                    <a:pt x="1" y="0"/>
                  </a:lnTo>
                  <a:lnTo>
                    <a:pt x="1" y="0"/>
                  </a:ln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9"/>
            <p:cNvSpPr/>
            <p:nvPr/>
          </p:nvSpPr>
          <p:spPr>
            <a:xfrm>
              <a:off x="5260375" y="4874150"/>
              <a:ext cx="25" cy="25"/>
            </a:xfrm>
            <a:custGeom>
              <a:avLst/>
              <a:gdLst/>
              <a:ahLst/>
              <a:cxnLst/>
              <a:rect l="l" t="t" r="r" b="b"/>
              <a:pathLst>
                <a:path w="1" h="1" fill="none" extrusionOk="0">
                  <a:moveTo>
                    <a:pt x="1" y="0"/>
                  </a:moveTo>
                  <a:lnTo>
                    <a:pt x="1" y="0"/>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9"/>
            <p:cNvSpPr/>
            <p:nvPr/>
          </p:nvSpPr>
          <p:spPr>
            <a:xfrm>
              <a:off x="5260375" y="4871375"/>
              <a:ext cx="170650" cy="2800"/>
            </a:xfrm>
            <a:custGeom>
              <a:avLst/>
              <a:gdLst/>
              <a:ahLst/>
              <a:cxnLst/>
              <a:rect l="l" t="t" r="r" b="b"/>
              <a:pathLst>
                <a:path w="6826" h="112" extrusionOk="0">
                  <a:moveTo>
                    <a:pt x="6826" y="1"/>
                  </a:moveTo>
                  <a:lnTo>
                    <a:pt x="1" y="111"/>
                  </a:lnTo>
                  <a:lnTo>
                    <a:pt x="1" y="111"/>
                  </a:lnTo>
                  <a:lnTo>
                    <a:pt x="6826" y="1"/>
                  </a:lnTo>
                  <a:lnTo>
                    <a:pt x="6826" y="1"/>
                  </a:lnTo>
                  <a:lnTo>
                    <a:pt x="6826"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9"/>
            <p:cNvSpPr/>
            <p:nvPr/>
          </p:nvSpPr>
          <p:spPr>
            <a:xfrm>
              <a:off x="5260375" y="4871375"/>
              <a:ext cx="170650" cy="2800"/>
            </a:xfrm>
            <a:custGeom>
              <a:avLst/>
              <a:gdLst/>
              <a:ahLst/>
              <a:cxnLst/>
              <a:rect l="l" t="t" r="r" b="b"/>
              <a:pathLst>
                <a:path w="6826" h="112" fill="none" extrusionOk="0">
                  <a:moveTo>
                    <a:pt x="6826" y="1"/>
                  </a:moveTo>
                  <a:lnTo>
                    <a:pt x="1" y="111"/>
                  </a:lnTo>
                  <a:lnTo>
                    <a:pt x="1" y="111"/>
                  </a:lnTo>
                  <a:lnTo>
                    <a:pt x="6826" y="1"/>
                  </a:lnTo>
                  <a:lnTo>
                    <a:pt x="6826" y="1"/>
                  </a:lnTo>
                  <a:lnTo>
                    <a:pt x="682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9"/>
            <p:cNvSpPr/>
            <p:nvPr/>
          </p:nvSpPr>
          <p:spPr>
            <a:xfrm>
              <a:off x="4890200" y="4871375"/>
              <a:ext cx="540825" cy="298650"/>
            </a:xfrm>
            <a:custGeom>
              <a:avLst/>
              <a:gdLst/>
              <a:ahLst/>
              <a:cxnLst/>
              <a:rect l="l" t="t" r="r" b="b"/>
              <a:pathLst>
                <a:path w="21633" h="11946" extrusionOk="0">
                  <a:moveTo>
                    <a:pt x="21633" y="1"/>
                  </a:moveTo>
                  <a:lnTo>
                    <a:pt x="14808" y="111"/>
                  </a:lnTo>
                  <a:lnTo>
                    <a:pt x="14808" y="441"/>
                  </a:lnTo>
                  <a:lnTo>
                    <a:pt x="12936" y="1377"/>
                  </a:lnTo>
                  <a:lnTo>
                    <a:pt x="8643" y="3469"/>
                  </a:lnTo>
                  <a:lnTo>
                    <a:pt x="4184" y="5725"/>
                  </a:lnTo>
                  <a:lnTo>
                    <a:pt x="2478" y="6661"/>
                  </a:lnTo>
                  <a:lnTo>
                    <a:pt x="1927" y="6991"/>
                  </a:lnTo>
                  <a:lnTo>
                    <a:pt x="1542" y="7267"/>
                  </a:lnTo>
                  <a:lnTo>
                    <a:pt x="1212" y="7542"/>
                  </a:lnTo>
                  <a:lnTo>
                    <a:pt x="937" y="7927"/>
                  </a:lnTo>
                  <a:lnTo>
                    <a:pt x="661" y="8368"/>
                  </a:lnTo>
                  <a:lnTo>
                    <a:pt x="441" y="8863"/>
                  </a:lnTo>
                  <a:lnTo>
                    <a:pt x="276" y="9358"/>
                  </a:lnTo>
                  <a:lnTo>
                    <a:pt x="111" y="9854"/>
                  </a:lnTo>
                  <a:lnTo>
                    <a:pt x="56" y="10349"/>
                  </a:lnTo>
                  <a:lnTo>
                    <a:pt x="1" y="10789"/>
                  </a:lnTo>
                  <a:lnTo>
                    <a:pt x="56" y="11175"/>
                  </a:lnTo>
                  <a:lnTo>
                    <a:pt x="111" y="11505"/>
                  </a:lnTo>
                  <a:lnTo>
                    <a:pt x="276" y="11725"/>
                  </a:lnTo>
                  <a:lnTo>
                    <a:pt x="551" y="11835"/>
                  </a:lnTo>
                  <a:lnTo>
                    <a:pt x="1377" y="11890"/>
                  </a:lnTo>
                  <a:lnTo>
                    <a:pt x="3193" y="11945"/>
                  </a:lnTo>
                  <a:lnTo>
                    <a:pt x="6441" y="11890"/>
                  </a:lnTo>
                  <a:lnTo>
                    <a:pt x="10514" y="11835"/>
                  </a:lnTo>
                  <a:lnTo>
                    <a:pt x="19817" y="11560"/>
                  </a:lnTo>
                  <a:lnTo>
                    <a:pt x="19982" y="10349"/>
                  </a:lnTo>
                  <a:lnTo>
                    <a:pt x="9138" y="10569"/>
                  </a:lnTo>
                  <a:lnTo>
                    <a:pt x="1267" y="10679"/>
                  </a:lnTo>
                  <a:lnTo>
                    <a:pt x="882" y="10679"/>
                  </a:lnTo>
                  <a:lnTo>
                    <a:pt x="772" y="10624"/>
                  </a:lnTo>
                  <a:lnTo>
                    <a:pt x="882" y="10569"/>
                  </a:lnTo>
                  <a:lnTo>
                    <a:pt x="8753" y="10294"/>
                  </a:lnTo>
                  <a:lnTo>
                    <a:pt x="20092" y="10019"/>
                  </a:lnTo>
                  <a:lnTo>
                    <a:pt x="20862" y="4955"/>
                  </a:lnTo>
                  <a:lnTo>
                    <a:pt x="21633" y="1"/>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9"/>
            <p:cNvSpPr/>
            <p:nvPr/>
          </p:nvSpPr>
          <p:spPr>
            <a:xfrm>
              <a:off x="4890200" y="4871375"/>
              <a:ext cx="540825" cy="298650"/>
            </a:xfrm>
            <a:custGeom>
              <a:avLst/>
              <a:gdLst/>
              <a:ahLst/>
              <a:cxnLst/>
              <a:rect l="l" t="t" r="r" b="b"/>
              <a:pathLst>
                <a:path w="21633" h="11946" fill="none" extrusionOk="0">
                  <a:moveTo>
                    <a:pt x="21633" y="1"/>
                  </a:moveTo>
                  <a:lnTo>
                    <a:pt x="14808" y="111"/>
                  </a:lnTo>
                  <a:lnTo>
                    <a:pt x="14808" y="111"/>
                  </a:lnTo>
                  <a:lnTo>
                    <a:pt x="14808" y="441"/>
                  </a:lnTo>
                  <a:lnTo>
                    <a:pt x="14808" y="441"/>
                  </a:lnTo>
                  <a:lnTo>
                    <a:pt x="12936" y="1377"/>
                  </a:lnTo>
                  <a:lnTo>
                    <a:pt x="8643" y="3469"/>
                  </a:lnTo>
                  <a:lnTo>
                    <a:pt x="4184" y="5725"/>
                  </a:lnTo>
                  <a:lnTo>
                    <a:pt x="2478" y="6661"/>
                  </a:lnTo>
                  <a:lnTo>
                    <a:pt x="1927" y="6991"/>
                  </a:lnTo>
                  <a:lnTo>
                    <a:pt x="1542" y="7267"/>
                  </a:lnTo>
                  <a:lnTo>
                    <a:pt x="1542" y="7267"/>
                  </a:lnTo>
                  <a:lnTo>
                    <a:pt x="1542" y="7267"/>
                  </a:lnTo>
                  <a:lnTo>
                    <a:pt x="1542" y="7267"/>
                  </a:lnTo>
                  <a:lnTo>
                    <a:pt x="1212" y="7542"/>
                  </a:lnTo>
                  <a:lnTo>
                    <a:pt x="937" y="7927"/>
                  </a:lnTo>
                  <a:lnTo>
                    <a:pt x="661" y="8368"/>
                  </a:lnTo>
                  <a:lnTo>
                    <a:pt x="441" y="8863"/>
                  </a:lnTo>
                  <a:lnTo>
                    <a:pt x="276" y="9358"/>
                  </a:lnTo>
                  <a:lnTo>
                    <a:pt x="111" y="9854"/>
                  </a:lnTo>
                  <a:lnTo>
                    <a:pt x="56" y="10349"/>
                  </a:lnTo>
                  <a:lnTo>
                    <a:pt x="1" y="10789"/>
                  </a:lnTo>
                  <a:lnTo>
                    <a:pt x="1" y="10789"/>
                  </a:lnTo>
                  <a:lnTo>
                    <a:pt x="56" y="11175"/>
                  </a:lnTo>
                  <a:lnTo>
                    <a:pt x="111" y="11505"/>
                  </a:lnTo>
                  <a:lnTo>
                    <a:pt x="276" y="11725"/>
                  </a:lnTo>
                  <a:lnTo>
                    <a:pt x="551" y="11835"/>
                  </a:lnTo>
                  <a:lnTo>
                    <a:pt x="551" y="11835"/>
                  </a:lnTo>
                  <a:lnTo>
                    <a:pt x="1377" y="11890"/>
                  </a:lnTo>
                  <a:lnTo>
                    <a:pt x="3193" y="11945"/>
                  </a:lnTo>
                  <a:lnTo>
                    <a:pt x="3193" y="11945"/>
                  </a:lnTo>
                  <a:lnTo>
                    <a:pt x="6441" y="11890"/>
                  </a:lnTo>
                  <a:lnTo>
                    <a:pt x="10514" y="11835"/>
                  </a:lnTo>
                  <a:lnTo>
                    <a:pt x="19817" y="11560"/>
                  </a:lnTo>
                  <a:lnTo>
                    <a:pt x="19817" y="11560"/>
                  </a:lnTo>
                  <a:lnTo>
                    <a:pt x="19982" y="10349"/>
                  </a:lnTo>
                  <a:lnTo>
                    <a:pt x="19982" y="10349"/>
                  </a:lnTo>
                  <a:lnTo>
                    <a:pt x="9138" y="10569"/>
                  </a:lnTo>
                  <a:lnTo>
                    <a:pt x="1267" y="10679"/>
                  </a:lnTo>
                  <a:lnTo>
                    <a:pt x="1267" y="10679"/>
                  </a:lnTo>
                  <a:lnTo>
                    <a:pt x="882" y="10679"/>
                  </a:lnTo>
                  <a:lnTo>
                    <a:pt x="882" y="10679"/>
                  </a:lnTo>
                  <a:lnTo>
                    <a:pt x="772" y="10624"/>
                  </a:lnTo>
                  <a:lnTo>
                    <a:pt x="882" y="10569"/>
                  </a:lnTo>
                  <a:lnTo>
                    <a:pt x="882" y="10569"/>
                  </a:lnTo>
                  <a:lnTo>
                    <a:pt x="8753" y="10294"/>
                  </a:lnTo>
                  <a:lnTo>
                    <a:pt x="20092" y="10019"/>
                  </a:lnTo>
                  <a:lnTo>
                    <a:pt x="20092" y="10019"/>
                  </a:lnTo>
                  <a:lnTo>
                    <a:pt x="20862" y="4955"/>
                  </a:lnTo>
                  <a:lnTo>
                    <a:pt x="2163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9"/>
            <p:cNvSpPr/>
            <p:nvPr/>
          </p:nvSpPr>
          <p:spPr>
            <a:xfrm>
              <a:off x="4909475" y="5121825"/>
              <a:ext cx="483025" cy="16550"/>
            </a:xfrm>
            <a:custGeom>
              <a:avLst/>
              <a:gdLst/>
              <a:ahLst/>
              <a:cxnLst/>
              <a:rect l="l" t="t" r="r" b="b"/>
              <a:pathLst>
                <a:path w="19321" h="662" extrusionOk="0">
                  <a:moveTo>
                    <a:pt x="19321" y="1"/>
                  </a:moveTo>
                  <a:lnTo>
                    <a:pt x="7982" y="276"/>
                  </a:lnTo>
                  <a:lnTo>
                    <a:pt x="111" y="551"/>
                  </a:lnTo>
                  <a:lnTo>
                    <a:pt x="1" y="606"/>
                  </a:lnTo>
                  <a:lnTo>
                    <a:pt x="111" y="661"/>
                  </a:lnTo>
                  <a:lnTo>
                    <a:pt x="496" y="661"/>
                  </a:lnTo>
                  <a:lnTo>
                    <a:pt x="8367" y="551"/>
                  </a:lnTo>
                  <a:lnTo>
                    <a:pt x="19211" y="331"/>
                  </a:lnTo>
                  <a:lnTo>
                    <a:pt x="19321" y="1"/>
                  </a:ln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9"/>
            <p:cNvSpPr/>
            <p:nvPr/>
          </p:nvSpPr>
          <p:spPr>
            <a:xfrm>
              <a:off x="4909475" y="5121825"/>
              <a:ext cx="483025" cy="16550"/>
            </a:xfrm>
            <a:custGeom>
              <a:avLst/>
              <a:gdLst/>
              <a:ahLst/>
              <a:cxnLst/>
              <a:rect l="l" t="t" r="r" b="b"/>
              <a:pathLst>
                <a:path w="19321" h="662" fill="none" extrusionOk="0">
                  <a:moveTo>
                    <a:pt x="19321" y="1"/>
                  </a:moveTo>
                  <a:lnTo>
                    <a:pt x="19321" y="1"/>
                  </a:lnTo>
                  <a:lnTo>
                    <a:pt x="7982" y="276"/>
                  </a:lnTo>
                  <a:lnTo>
                    <a:pt x="111" y="551"/>
                  </a:lnTo>
                  <a:lnTo>
                    <a:pt x="111" y="551"/>
                  </a:lnTo>
                  <a:lnTo>
                    <a:pt x="1" y="606"/>
                  </a:lnTo>
                  <a:lnTo>
                    <a:pt x="111" y="661"/>
                  </a:lnTo>
                  <a:lnTo>
                    <a:pt x="111" y="661"/>
                  </a:lnTo>
                  <a:lnTo>
                    <a:pt x="496" y="661"/>
                  </a:lnTo>
                  <a:lnTo>
                    <a:pt x="496" y="661"/>
                  </a:lnTo>
                  <a:lnTo>
                    <a:pt x="8367" y="551"/>
                  </a:lnTo>
                  <a:lnTo>
                    <a:pt x="19211" y="331"/>
                  </a:lnTo>
                  <a:lnTo>
                    <a:pt x="19211" y="331"/>
                  </a:lnTo>
                  <a:lnTo>
                    <a:pt x="1932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9"/>
            <p:cNvSpPr/>
            <p:nvPr/>
          </p:nvSpPr>
          <p:spPr>
            <a:xfrm>
              <a:off x="5166800" y="2197650"/>
              <a:ext cx="677050" cy="2682025"/>
            </a:xfrm>
            <a:custGeom>
              <a:avLst/>
              <a:gdLst/>
              <a:ahLst/>
              <a:cxnLst/>
              <a:rect l="l" t="t" r="r" b="b"/>
              <a:pathLst>
                <a:path w="27082" h="107281" extrusionOk="0">
                  <a:moveTo>
                    <a:pt x="2368" y="1"/>
                  </a:moveTo>
                  <a:lnTo>
                    <a:pt x="2092" y="1102"/>
                  </a:lnTo>
                  <a:lnTo>
                    <a:pt x="1817" y="2313"/>
                  </a:lnTo>
                  <a:lnTo>
                    <a:pt x="1432" y="4900"/>
                  </a:lnTo>
                  <a:lnTo>
                    <a:pt x="1046" y="7817"/>
                  </a:lnTo>
                  <a:lnTo>
                    <a:pt x="716" y="11009"/>
                  </a:lnTo>
                  <a:lnTo>
                    <a:pt x="496" y="14477"/>
                  </a:lnTo>
                  <a:lnTo>
                    <a:pt x="276" y="18165"/>
                  </a:lnTo>
                  <a:lnTo>
                    <a:pt x="166" y="22073"/>
                  </a:lnTo>
                  <a:lnTo>
                    <a:pt x="56" y="26201"/>
                  </a:lnTo>
                  <a:lnTo>
                    <a:pt x="1" y="30385"/>
                  </a:lnTo>
                  <a:lnTo>
                    <a:pt x="1" y="34788"/>
                  </a:lnTo>
                  <a:lnTo>
                    <a:pt x="1" y="39247"/>
                  </a:lnTo>
                  <a:lnTo>
                    <a:pt x="56" y="43760"/>
                  </a:lnTo>
                  <a:lnTo>
                    <a:pt x="276" y="52897"/>
                  </a:lnTo>
                  <a:lnTo>
                    <a:pt x="551" y="61980"/>
                  </a:lnTo>
                  <a:lnTo>
                    <a:pt x="936" y="70842"/>
                  </a:lnTo>
                  <a:lnTo>
                    <a:pt x="1322" y="79208"/>
                  </a:lnTo>
                  <a:lnTo>
                    <a:pt x="1762" y="86914"/>
                  </a:lnTo>
                  <a:lnTo>
                    <a:pt x="2147" y="93629"/>
                  </a:lnTo>
                  <a:lnTo>
                    <a:pt x="2808" y="103592"/>
                  </a:lnTo>
                  <a:lnTo>
                    <a:pt x="3028" y="107280"/>
                  </a:lnTo>
                  <a:lnTo>
                    <a:pt x="27082" y="107060"/>
                  </a:lnTo>
                  <a:lnTo>
                    <a:pt x="22403" y="58347"/>
                  </a:lnTo>
                  <a:lnTo>
                    <a:pt x="21578" y="20092"/>
                  </a:lnTo>
                  <a:lnTo>
                    <a:pt x="21798" y="19101"/>
                  </a:lnTo>
                  <a:lnTo>
                    <a:pt x="21963" y="18110"/>
                  </a:lnTo>
                  <a:lnTo>
                    <a:pt x="22128" y="17174"/>
                  </a:lnTo>
                  <a:lnTo>
                    <a:pt x="22238" y="16183"/>
                  </a:lnTo>
                  <a:lnTo>
                    <a:pt x="22348" y="14312"/>
                  </a:lnTo>
                  <a:lnTo>
                    <a:pt x="22348" y="12496"/>
                  </a:lnTo>
                  <a:lnTo>
                    <a:pt x="22293" y="10734"/>
                  </a:lnTo>
                  <a:lnTo>
                    <a:pt x="22073" y="9083"/>
                  </a:lnTo>
                  <a:lnTo>
                    <a:pt x="21853" y="7542"/>
                  </a:lnTo>
                  <a:lnTo>
                    <a:pt x="21578" y="6055"/>
                  </a:lnTo>
                  <a:lnTo>
                    <a:pt x="21247" y="4734"/>
                  </a:lnTo>
                  <a:lnTo>
                    <a:pt x="20917" y="3579"/>
                  </a:lnTo>
                  <a:lnTo>
                    <a:pt x="20587" y="2533"/>
                  </a:lnTo>
                  <a:lnTo>
                    <a:pt x="20257" y="1652"/>
                  </a:lnTo>
                  <a:lnTo>
                    <a:pt x="19761" y="441"/>
                  </a:lnTo>
                  <a:lnTo>
                    <a:pt x="19596"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9"/>
            <p:cNvSpPr/>
            <p:nvPr/>
          </p:nvSpPr>
          <p:spPr>
            <a:xfrm>
              <a:off x="5274150" y="4764050"/>
              <a:ext cx="525675" cy="15175"/>
            </a:xfrm>
            <a:custGeom>
              <a:avLst/>
              <a:gdLst/>
              <a:ahLst/>
              <a:cxnLst/>
              <a:rect l="l" t="t" r="r" b="b"/>
              <a:pathLst>
                <a:path w="21027" h="607" extrusionOk="0">
                  <a:moveTo>
                    <a:pt x="8807" y="1"/>
                  </a:moveTo>
                  <a:lnTo>
                    <a:pt x="4734" y="111"/>
                  </a:lnTo>
                  <a:lnTo>
                    <a:pt x="55" y="276"/>
                  </a:lnTo>
                  <a:lnTo>
                    <a:pt x="0" y="331"/>
                  </a:lnTo>
                  <a:lnTo>
                    <a:pt x="55" y="386"/>
                  </a:lnTo>
                  <a:lnTo>
                    <a:pt x="4128" y="496"/>
                  </a:lnTo>
                  <a:lnTo>
                    <a:pt x="8201" y="551"/>
                  </a:lnTo>
                  <a:lnTo>
                    <a:pt x="12275" y="606"/>
                  </a:lnTo>
                  <a:lnTo>
                    <a:pt x="16348" y="606"/>
                  </a:lnTo>
                  <a:lnTo>
                    <a:pt x="18660" y="551"/>
                  </a:lnTo>
                  <a:lnTo>
                    <a:pt x="19816" y="551"/>
                  </a:lnTo>
                  <a:lnTo>
                    <a:pt x="20421" y="496"/>
                  </a:lnTo>
                  <a:lnTo>
                    <a:pt x="20972" y="441"/>
                  </a:lnTo>
                  <a:lnTo>
                    <a:pt x="21027" y="386"/>
                  </a:lnTo>
                  <a:lnTo>
                    <a:pt x="21027" y="331"/>
                  </a:lnTo>
                  <a:lnTo>
                    <a:pt x="20091" y="276"/>
                  </a:lnTo>
                  <a:lnTo>
                    <a:pt x="19100" y="221"/>
                  </a:lnTo>
                  <a:lnTo>
                    <a:pt x="17008" y="56"/>
                  </a:lnTo>
                  <a:lnTo>
                    <a:pt x="1497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9"/>
            <p:cNvSpPr/>
            <p:nvPr/>
          </p:nvSpPr>
          <p:spPr>
            <a:xfrm>
              <a:off x="5248000" y="2332500"/>
              <a:ext cx="60575" cy="2393050"/>
            </a:xfrm>
            <a:custGeom>
              <a:avLst/>
              <a:gdLst/>
              <a:ahLst/>
              <a:cxnLst/>
              <a:rect l="l" t="t" r="r" b="b"/>
              <a:pathLst>
                <a:path w="2423" h="95722" extrusionOk="0">
                  <a:moveTo>
                    <a:pt x="991" y="1"/>
                  </a:moveTo>
                  <a:lnTo>
                    <a:pt x="991" y="56"/>
                  </a:lnTo>
                  <a:lnTo>
                    <a:pt x="936" y="56"/>
                  </a:lnTo>
                  <a:lnTo>
                    <a:pt x="716" y="4735"/>
                  </a:lnTo>
                  <a:lnTo>
                    <a:pt x="551" y="9413"/>
                  </a:lnTo>
                  <a:lnTo>
                    <a:pt x="386" y="14147"/>
                  </a:lnTo>
                  <a:lnTo>
                    <a:pt x="220" y="18826"/>
                  </a:lnTo>
                  <a:lnTo>
                    <a:pt x="55" y="28183"/>
                  </a:lnTo>
                  <a:lnTo>
                    <a:pt x="0" y="37541"/>
                  </a:lnTo>
                  <a:lnTo>
                    <a:pt x="55" y="46898"/>
                  </a:lnTo>
                  <a:lnTo>
                    <a:pt x="220" y="56200"/>
                  </a:lnTo>
                  <a:lnTo>
                    <a:pt x="496" y="65503"/>
                  </a:lnTo>
                  <a:lnTo>
                    <a:pt x="881" y="74805"/>
                  </a:lnTo>
                  <a:lnTo>
                    <a:pt x="1156" y="80034"/>
                  </a:lnTo>
                  <a:lnTo>
                    <a:pt x="1486" y="85263"/>
                  </a:lnTo>
                  <a:lnTo>
                    <a:pt x="1872" y="90492"/>
                  </a:lnTo>
                  <a:lnTo>
                    <a:pt x="2312" y="95721"/>
                  </a:lnTo>
                  <a:lnTo>
                    <a:pt x="2422" y="95721"/>
                  </a:lnTo>
                  <a:lnTo>
                    <a:pt x="1927" y="86309"/>
                  </a:lnTo>
                  <a:lnTo>
                    <a:pt x="1707" y="81575"/>
                  </a:lnTo>
                  <a:lnTo>
                    <a:pt x="1486" y="76897"/>
                  </a:lnTo>
                  <a:lnTo>
                    <a:pt x="1101" y="67594"/>
                  </a:lnTo>
                  <a:lnTo>
                    <a:pt x="826" y="58292"/>
                  </a:lnTo>
                  <a:lnTo>
                    <a:pt x="661" y="48935"/>
                  </a:lnTo>
                  <a:lnTo>
                    <a:pt x="496" y="39632"/>
                  </a:lnTo>
                  <a:lnTo>
                    <a:pt x="496" y="30330"/>
                  </a:lnTo>
                  <a:lnTo>
                    <a:pt x="551" y="20972"/>
                  </a:lnTo>
                  <a:lnTo>
                    <a:pt x="771" y="10514"/>
                  </a:lnTo>
                  <a:lnTo>
                    <a:pt x="1046" y="56"/>
                  </a:lnTo>
                  <a:lnTo>
                    <a:pt x="99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9"/>
            <p:cNvSpPr/>
            <p:nvPr/>
          </p:nvSpPr>
          <p:spPr>
            <a:xfrm>
              <a:off x="4257225" y="4831475"/>
              <a:ext cx="882075" cy="404600"/>
            </a:xfrm>
            <a:custGeom>
              <a:avLst/>
              <a:gdLst/>
              <a:ahLst/>
              <a:cxnLst/>
              <a:rect l="l" t="t" r="r" b="b"/>
              <a:pathLst>
                <a:path w="35283" h="16184" extrusionOk="0">
                  <a:moveTo>
                    <a:pt x="35283" y="1"/>
                  </a:moveTo>
                  <a:lnTo>
                    <a:pt x="14752" y="386"/>
                  </a:lnTo>
                  <a:lnTo>
                    <a:pt x="14752" y="4734"/>
                  </a:lnTo>
                  <a:lnTo>
                    <a:pt x="12880" y="5670"/>
                  </a:lnTo>
                  <a:lnTo>
                    <a:pt x="8587" y="7762"/>
                  </a:lnTo>
                  <a:lnTo>
                    <a:pt x="4073" y="10074"/>
                  </a:lnTo>
                  <a:lnTo>
                    <a:pt x="2422" y="10954"/>
                  </a:lnTo>
                  <a:lnTo>
                    <a:pt x="1872" y="11285"/>
                  </a:lnTo>
                  <a:lnTo>
                    <a:pt x="1486" y="11560"/>
                  </a:lnTo>
                  <a:lnTo>
                    <a:pt x="1266" y="11780"/>
                  </a:lnTo>
                  <a:lnTo>
                    <a:pt x="1046" y="12000"/>
                  </a:lnTo>
                  <a:lnTo>
                    <a:pt x="661" y="12661"/>
                  </a:lnTo>
                  <a:lnTo>
                    <a:pt x="330" y="13376"/>
                  </a:lnTo>
                  <a:lnTo>
                    <a:pt x="110" y="14092"/>
                  </a:lnTo>
                  <a:lnTo>
                    <a:pt x="0" y="14807"/>
                  </a:lnTo>
                  <a:lnTo>
                    <a:pt x="0" y="15138"/>
                  </a:lnTo>
                  <a:lnTo>
                    <a:pt x="0" y="15413"/>
                  </a:lnTo>
                  <a:lnTo>
                    <a:pt x="55" y="15688"/>
                  </a:lnTo>
                  <a:lnTo>
                    <a:pt x="165" y="15853"/>
                  </a:lnTo>
                  <a:lnTo>
                    <a:pt x="275" y="16018"/>
                  </a:lnTo>
                  <a:lnTo>
                    <a:pt x="495" y="16128"/>
                  </a:lnTo>
                  <a:lnTo>
                    <a:pt x="1046" y="16183"/>
                  </a:lnTo>
                  <a:lnTo>
                    <a:pt x="6110" y="16183"/>
                  </a:lnTo>
                  <a:lnTo>
                    <a:pt x="11504" y="16073"/>
                  </a:lnTo>
                  <a:lnTo>
                    <a:pt x="17559" y="15908"/>
                  </a:lnTo>
                  <a:lnTo>
                    <a:pt x="23614" y="15688"/>
                  </a:lnTo>
                  <a:lnTo>
                    <a:pt x="28953" y="15413"/>
                  </a:lnTo>
                  <a:lnTo>
                    <a:pt x="31155" y="15303"/>
                  </a:lnTo>
                  <a:lnTo>
                    <a:pt x="32916" y="15138"/>
                  </a:lnTo>
                  <a:lnTo>
                    <a:pt x="34072" y="15028"/>
                  </a:lnTo>
                  <a:lnTo>
                    <a:pt x="34457" y="14917"/>
                  </a:lnTo>
                  <a:lnTo>
                    <a:pt x="34677" y="14862"/>
                  </a:lnTo>
                  <a:lnTo>
                    <a:pt x="34677" y="14807"/>
                  </a:lnTo>
                  <a:lnTo>
                    <a:pt x="34842" y="14202"/>
                  </a:lnTo>
                  <a:lnTo>
                    <a:pt x="34953" y="13596"/>
                  </a:lnTo>
                  <a:lnTo>
                    <a:pt x="34953" y="13541"/>
                  </a:lnTo>
                  <a:lnTo>
                    <a:pt x="35118" y="11890"/>
                  </a:lnTo>
                  <a:lnTo>
                    <a:pt x="35173" y="9743"/>
                  </a:lnTo>
                  <a:lnTo>
                    <a:pt x="35228" y="7156"/>
                  </a:lnTo>
                  <a:lnTo>
                    <a:pt x="35283" y="4294"/>
                  </a:lnTo>
                  <a:lnTo>
                    <a:pt x="352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9"/>
            <p:cNvSpPr/>
            <p:nvPr/>
          </p:nvSpPr>
          <p:spPr>
            <a:xfrm>
              <a:off x="4573725" y="4947075"/>
              <a:ext cx="159650" cy="45425"/>
            </a:xfrm>
            <a:custGeom>
              <a:avLst/>
              <a:gdLst/>
              <a:ahLst/>
              <a:cxnLst/>
              <a:rect l="l" t="t" r="r" b="b"/>
              <a:pathLst>
                <a:path w="6386" h="1817" extrusionOk="0">
                  <a:moveTo>
                    <a:pt x="1761" y="0"/>
                  </a:moveTo>
                  <a:lnTo>
                    <a:pt x="936" y="55"/>
                  </a:lnTo>
                  <a:lnTo>
                    <a:pt x="110" y="165"/>
                  </a:lnTo>
                  <a:lnTo>
                    <a:pt x="55" y="165"/>
                  </a:lnTo>
                  <a:lnTo>
                    <a:pt x="0" y="276"/>
                  </a:lnTo>
                  <a:lnTo>
                    <a:pt x="0" y="331"/>
                  </a:lnTo>
                  <a:lnTo>
                    <a:pt x="110" y="386"/>
                  </a:lnTo>
                  <a:lnTo>
                    <a:pt x="1706" y="661"/>
                  </a:lnTo>
                  <a:lnTo>
                    <a:pt x="3248" y="936"/>
                  </a:lnTo>
                  <a:lnTo>
                    <a:pt x="4789" y="1376"/>
                  </a:lnTo>
                  <a:lnTo>
                    <a:pt x="6275" y="1817"/>
                  </a:lnTo>
                  <a:lnTo>
                    <a:pt x="6385" y="1817"/>
                  </a:lnTo>
                  <a:lnTo>
                    <a:pt x="6385" y="1762"/>
                  </a:lnTo>
                  <a:lnTo>
                    <a:pt x="6385" y="1707"/>
                  </a:lnTo>
                  <a:lnTo>
                    <a:pt x="6055" y="1431"/>
                  </a:lnTo>
                  <a:lnTo>
                    <a:pt x="5725" y="1211"/>
                  </a:lnTo>
                  <a:lnTo>
                    <a:pt x="5009" y="771"/>
                  </a:lnTo>
                  <a:lnTo>
                    <a:pt x="4238" y="441"/>
                  </a:lnTo>
                  <a:lnTo>
                    <a:pt x="3468" y="220"/>
                  </a:lnTo>
                  <a:lnTo>
                    <a:pt x="2587" y="55"/>
                  </a:lnTo>
                  <a:lnTo>
                    <a:pt x="17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9"/>
            <p:cNvSpPr/>
            <p:nvPr/>
          </p:nvSpPr>
          <p:spPr>
            <a:xfrm>
              <a:off x="4535175" y="4970475"/>
              <a:ext cx="161025" cy="45425"/>
            </a:xfrm>
            <a:custGeom>
              <a:avLst/>
              <a:gdLst/>
              <a:ahLst/>
              <a:cxnLst/>
              <a:rect l="l" t="t" r="r" b="b"/>
              <a:pathLst>
                <a:path w="6441" h="1817" extrusionOk="0">
                  <a:moveTo>
                    <a:pt x="937" y="0"/>
                  </a:moveTo>
                  <a:lnTo>
                    <a:pt x="111" y="110"/>
                  </a:lnTo>
                  <a:lnTo>
                    <a:pt x="1" y="110"/>
                  </a:lnTo>
                  <a:lnTo>
                    <a:pt x="1" y="220"/>
                  </a:lnTo>
                  <a:lnTo>
                    <a:pt x="1" y="330"/>
                  </a:lnTo>
                  <a:lnTo>
                    <a:pt x="111" y="385"/>
                  </a:lnTo>
                  <a:lnTo>
                    <a:pt x="1707" y="606"/>
                  </a:lnTo>
                  <a:lnTo>
                    <a:pt x="3248" y="936"/>
                  </a:lnTo>
                  <a:lnTo>
                    <a:pt x="4790" y="1321"/>
                  </a:lnTo>
                  <a:lnTo>
                    <a:pt x="6331" y="1816"/>
                  </a:lnTo>
                  <a:lnTo>
                    <a:pt x="6386" y="1761"/>
                  </a:lnTo>
                  <a:lnTo>
                    <a:pt x="6441" y="1706"/>
                  </a:lnTo>
                  <a:lnTo>
                    <a:pt x="6386" y="1651"/>
                  </a:lnTo>
                  <a:lnTo>
                    <a:pt x="6111" y="1376"/>
                  </a:lnTo>
                  <a:lnTo>
                    <a:pt x="5780" y="1156"/>
                  </a:lnTo>
                  <a:lnTo>
                    <a:pt x="5065" y="716"/>
                  </a:lnTo>
                  <a:lnTo>
                    <a:pt x="4294" y="385"/>
                  </a:lnTo>
                  <a:lnTo>
                    <a:pt x="3469" y="165"/>
                  </a:lnTo>
                  <a:lnTo>
                    <a:pt x="2643" y="55"/>
                  </a:lnTo>
                  <a:lnTo>
                    <a:pt x="176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9"/>
            <p:cNvSpPr/>
            <p:nvPr/>
          </p:nvSpPr>
          <p:spPr>
            <a:xfrm>
              <a:off x="4496650" y="4992475"/>
              <a:ext cx="159650" cy="45450"/>
            </a:xfrm>
            <a:custGeom>
              <a:avLst/>
              <a:gdLst/>
              <a:ahLst/>
              <a:cxnLst/>
              <a:rect l="l" t="t" r="r" b="b"/>
              <a:pathLst>
                <a:path w="6386" h="1818" extrusionOk="0">
                  <a:moveTo>
                    <a:pt x="936" y="1"/>
                  </a:moveTo>
                  <a:lnTo>
                    <a:pt x="111" y="111"/>
                  </a:lnTo>
                  <a:lnTo>
                    <a:pt x="1" y="166"/>
                  </a:lnTo>
                  <a:lnTo>
                    <a:pt x="1" y="221"/>
                  </a:lnTo>
                  <a:lnTo>
                    <a:pt x="1" y="331"/>
                  </a:lnTo>
                  <a:lnTo>
                    <a:pt x="111" y="386"/>
                  </a:lnTo>
                  <a:lnTo>
                    <a:pt x="1652" y="606"/>
                  </a:lnTo>
                  <a:lnTo>
                    <a:pt x="3248" y="936"/>
                  </a:lnTo>
                  <a:lnTo>
                    <a:pt x="4789" y="1322"/>
                  </a:lnTo>
                  <a:lnTo>
                    <a:pt x="6276" y="1817"/>
                  </a:lnTo>
                  <a:lnTo>
                    <a:pt x="6386" y="1762"/>
                  </a:lnTo>
                  <a:lnTo>
                    <a:pt x="6386" y="1707"/>
                  </a:lnTo>
                  <a:lnTo>
                    <a:pt x="6386" y="1652"/>
                  </a:lnTo>
                  <a:lnTo>
                    <a:pt x="6055" y="1377"/>
                  </a:lnTo>
                  <a:lnTo>
                    <a:pt x="5725" y="1157"/>
                  </a:lnTo>
                  <a:lnTo>
                    <a:pt x="5010" y="716"/>
                  </a:lnTo>
                  <a:lnTo>
                    <a:pt x="4239" y="386"/>
                  </a:lnTo>
                  <a:lnTo>
                    <a:pt x="3468" y="166"/>
                  </a:lnTo>
                  <a:lnTo>
                    <a:pt x="2588" y="56"/>
                  </a:lnTo>
                  <a:lnTo>
                    <a:pt x="176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9"/>
            <p:cNvSpPr/>
            <p:nvPr/>
          </p:nvSpPr>
          <p:spPr>
            <a:xfrm>
              <a:off x="4255850" y="4934675"/>
              <a:ext cx="883450" cy="302775"/>
            </a:xfrm>
            <a:custGeom>
              <a:avLst/>
              <a:gdLst/>
              <a:ahLst/>
              <a:cxnLst/>
              <a:rect l="l" t="t" r="r" b="b"/>
              <a:pathLst>
                <a:path w="35338" h="12111" extrusionOk="0">
                  <a:moveTo>
                    <a:pt x="35338" y="1"/>
                  </a:moveTo>
                  <a:lnTo>
                    <a:pt x="14752" y="276"/>
                  </a:lnTo>
                  <a:lnTo>
                    <a:pt x="14752" y="606"/>
                  </a:lnTo>
                  <a:lnTo>
                    <a:pt x="12825" y="1542"/>
                  </a:lnTo>
                  <a:lnTo>
                    <a:pt x="8532" y="3634"/>
                  </a:lnTo>
                  <a:lnTo>
                    <a:pt x="4073" y="5946"/>
                  </a:lnTo>
                  <a:lnTo>
                    <a:pt x="2367" y="6826"/>
                  </a:lnTo>
                  <a:lnTo>
                    <a:pt x="1816" y="7157"/>
                  </a:lnTo>
                  <a:lnTo>
                    <a:pt x="1431" y="7432"/>
                  </a:lnTo>
                  <a:lnTo>
                    <a:pt x="1211" y="7652"/>
                  </a:lnTo>
                  <a:lnTo>
                    <a:pt x="1046" y="7872"/>
                  </a:lnTo>
                  <a:lnTo>
                    <a:pt x="661" y="8533"/>
                  </a:lnTo>
                  <a:lnTo>
                    <a:pt x="330" y="9248"/>
                  </a:lnTo>
                  <a:lnTo>
                    <a:pt x="110" y="9964"/>
                  </a:lnTo>
                  <a:lnTo>
                    <a:pt x="0" y="10679"/>
                  </a:lnTo>
                  <a:lnTo>
                    <a:pt x="0" y="11010"/>
                  </a:lnTo>
                  <a:lnTo>
                    <a:pt x="0" y="11285"/>
                  </a:lnTo>
                  <a:lnTo>
                    <a:pt x="55" y="11560"/>
                  </a:lnTo>
                  <a:lnTo>
                    <a:pt x="165" y="11780"/>
                  </a:lnTo>
                  <a:lnTo>
                    <a:pt x="330" y="11890"/>
                  </a:lnTo>
                  <a:lnTo>
                    <a:pt x="495" y="12000"/>
                  </a:lnTo>
                  <a:lnTo>
                    <a:pt x="1046" y="12055"/>
                  </a:lnTo>
                  <a:lnTo>
                    <a:pt x="2257" y="12110"/>
                  </a:lnTo>
                  <a:lnTo>
                    <a:pt x="6165" y="12055"/>
                  </a:lnTo>
                  <a:lnTo>
                    <a:pt x="11504" y="11945"/>
                  </a:lnTo>
                  <a:lnTo>
                    <a:pt x="17559" y="11780"/>
                  </a:lnTo>
                  <a:lnTo>
                    <a:pt x="23669" y="11560"/>
                  </a:lnTo>
                  <a:lnTo>
                    <a:pt x="29008" y="11285"/>
                  </a:lnTo>
                  <a:lnTo>
                    <a:pt x="31210" y="11175"/>
                  </a:lnTo>
                  <a:lnTo>
                    <a:pt x="32916" y="11010"/>
                  </a:lnTo>
                  <a:lnTo>
                    <a:pt x="34127" y="10844"/>
                  </a:lnTo>
                  <a:lnTo>
                    <a:pt x="34512" y="10789"/>
                  </a:lnTo>
                  <a:lnTo>
                    <a:pt x="34677" y="10734"/>
                  </a:lnTo>
                  <a:lnTo>
                    <a:pt x="34787" y="10624"/>
                  </a:lnTo>
                  <a:lnTo>
                    <a:pt x="34842" y="10404"/>
                  </a:lnTo>
                  <a:lnTo>
                    <a:pt x="34953" y="9744"/>
                  </a:lnTo>
                  <a:lnTo>
                    <a:pt x="35063" y="8753"/>
                  </a:lnTo>
                  <a:lnTo>
                    <a:pt x="35173" y="7432"/>
                  </a:lnTo>
                  <a:lnTo>
                    <a:pt x="35283" y="4129"/>
                  </a:lnTo>
                  <a:lnTo>
                    <a:pt x="35338" y="166"/>
                  </a:lnTo>
                  <a:lnTo>
                    <a:pt x="35338"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9"/>
            <p:cNvSpPr/>
            <p:nvPr/>
          </p:nvSpPr>
          <p:spPr>
            <a:xfrm>
              <a:off x="4275100" y="5185125"/>
              <a:ext cx="811925" cy="20675"/>
            </a:xfrm>
            <a:custGeom>
              <a:avLst/>
              <a:gdLst/>
              <a:ahLst/>
              <a:cxnLst/>
              <a:rect l="l" t="t" r="r" b="b"/>
              <a:pathLst>
                <a:path w="32477" h="827" extrusionOk="0">
                  <a:moveTo>
                    <a:pt x="29724" y="1"/>
                  </a:moveTo>
                  <a:lnTo>
                    <a:pt x="25871" y="56"/>
                  </a:lnTo>
                  <a:lnTo>
                    <a:pt x="16293" y="221"/>
                  </a:lnTo>
                  <a:lnTo>
                    <a:pt x="6661" y="496"/>
                  </a:lnTo>
                  <a:lnTo>
                    <a:pt x="56" y="771"/>
                  </a:lnTo>
                  <a:lnTo>
                    <a:pt x="1" y="771"/>
                  </a:lnTo>
                  <a:lnTo>
                    <a:pt x="1" y="826"/>
                  </a:lnTo>
                  <a:lnTo>
                    <a:pt x="56" y="826"/>
                  </a:lnTo>
                  <a:lnTo>
                    <a:pt x="6661" y="771"/>
                  </a:lnTo>
                  <a:lnTo>
                    <a:pt x="16293" y="606"/>
                  </a:lnTo>
                  <a:lnTo>
                    <a:pt x="25871" y="331"/>
                  </a:lnTo>
                  <a:lnTo>
                    <a:pt x="29724" y="221"/>
                  </a:lnTo>
                  <a:lnTo>
                    <a:pt x="32421" y="56"/>
                  </a:lnTo>
                  <a:lnTo>
                    <a:pt x="32476" y="56"/>
                  </a:lnTo>
                  <a:lnTo>
                    <a:pt x="3242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9"/>
            <p:cNvSpPr/>
            <p:nvPr/>
          </p:nvSpPr>
          <p:spPr>
            <a:xfrm>
              <a:off x="4568200" y="2197650"/>
              <a:ext cx="1063750" cy="2752200"/>
            </a:xfrm>
            <a:custGeom>
              <a:avLst/>
              <a:gdLst/>
              <a:ahLst/>
              <a:cxnLst/>
              <a:rect l="l" t="t" r="r" b="b"/>
              <a:pathLst>
                <a:path w="42550" h="110088" extrusionOk="0">
                  <a:moveTo>
                    <a:pt x="16734" y="1"/>
                  </a:moveTo>
                  <a:lnTo>
                    <a:pt x="14532" y="8422"/>
                  </a:lnTo>
                  <a:lnTo>
                    <a:pt x="12220" y="16899"/>
                  </a:lnTo>
                  <a:lnTo>
                    <a:pt x="7707" y="33137"/>
                  </a:lnTo>
                  <a:lnTo>
                    <a:pt x="5725" y="40403"/>
                  </a:lnTo>
                  <a:lnTo>
                    <a:pt x="4845" y="43760"/>
                  </a:lnTo>
                  <a:lnTo>
                    <a:pt x="4129" y="46843"/>
                  </a:lnTo>
                  <a:lnTo>
                    <a:pt x="3469" y="49705"/>
                  </a:lnTo>
                  <a:lnTo>
                    <a:pt x="2973" y="52237"/>
                  </a:lnTo>
                  <a:lnTo>
                    <a:pt x="2588" y="54439"/>
                  </a:lnTo>
                  <a:lnTo>
                    <a:pt x="2368" y="56365"/>
                  </a:lnTo>
                  <a:lnTo>
                    <a:pt x="2148" y="60053"/>
                  </a:lnTo>
                  <a:lnTo>
                    <a:pt x="1817" y="66823"/>
                  </a:lnTo>
                  <a:lnTo>
                    <a:pt x="1047" y="85043"/>
                  </a:lnTo>
                  <a:lnTo>
                    <a:pt x="1" y="110087"/>
                  </a:lnTo>
                  <a:lnTo>
                    <a:pt x="23945" y="109977"/>
                  </a:lnTo>
                  <a:lnTo>
                    <a:pt x="24330" y="102381"/>
                  </a:lnTo>
                  <a:lnTo>
                    <a:pt x="25156" y="85428"/>
                  </a:lnTo>
                  <a:lnTo>
                    <a:pt x="25596" y="76071"/>
                  </a:lnTo>
                  <a:lnTo>
                    <a:pt x="25926" y="67539"/>
                  </a:lnTo>
                  <a:lnTo>
                    <a:pt x="26146" y="60934"/>
                  </a:lnTo>
                  <a:lnTo>
                    <a:pt x="26201" y="58732"/>
                  </a:lnTo>
                  <a:lnTo>
                    <a:pt x="26201" y="57356"/>
                  </a:lnTo>
                  <a:lnTo>
                    <a:pt x="26201" y="56860"/>
                  </a:lnTo>
                  <a:lnTo>
                    <a:pt x="26256" y="56200"/>
                  </a:lnTo>
                  <a:lnTo>
                    <a:pt x="26422" y="54549"/>
                  </a:lnTo>
                  <a:lnTo>
                    <a:pt x="26752" y="52402"/>
                  </a:lnTo>
                  <a:lnTo>
                    <a:pt x="27192" y="49925"/>
                  </a:lnTo>
                  <a:lnTo>
                    <a:pt x="28293" y="44201"/>
                  </a:lnTo>
                  <a:lnTo>
                    <a:pt x="29559" y="38036"/>
                  </a:lnTo>
                  <a:lnTo>
                    <a:pt x="30880" y="32036"/>
                  </a:lnTo>
                  <a:lnTo>
                    <a:pt x="31981" y="26972"/>
                  </a:lnTo>
                  <a:lnTo>
                    <a:pt x="33082" y="22073"/>
                  </a:lnTo>
                  <a:lnTo>
                    <a:pt x="34348" y="21413"/>
                  </a:lnTo>
                  <a:lnTo>
                    <a:pt x="35669" y="20752"/>
                  </a:lnTo>
                  <a:lnTo>
                    <a:pt x="37045" y="20092"/>
                  </a:lnTo>
                  <a:lnTo>
                    <a:pt x="37540" y="19266"/>
                  </a:lnTo>
                  <a:lnTo>
                    <a:pt x="37981" y="18440"/>
                  </a:lnTo>
                  <a:lnTo>
                    <a:pt x="38806" y="16789"/>
                  </a:lnTo>
                  <a:lnTo>
                    <a:pt x="39522" y="15083"/>
                  </a:lnTo>
                  <a:lnTo>
                    <a:pt x="40127" y="13376"/>
                  </a:lnTo>
                  <a:lnTo>
                    <a:pt x="40678" y="11670"/>
                  </a:lnTo>
                  <a:lnTo>
                    <a:pt x="41118" y="10019"/>
                  </a:lnTo>
                  <a:lnTo>
                    <a:pt x="41503" y="8422"/>
                  </a:lnTo>
                  <a:lnTo>
                    <a:pt x="41779" y="6881"/>
                  </a:lnTo>
                  <a:lnTo>
                    <a:pt x="42054" y="5450"/>
                  </a:lnTo>
                  <a:lnTo>
                    <a:pt x="42219" y="4129"/>
                  </a:lnTo>
                  <a:lnTo>
                    <a:pt x="42439" y="1927"/>
                  </a:lnTo>
                  <a:lnTo>
                    <a:pt x="42549" y="496"/>
                  </a:lnTo>
                  <a:lnTo>
                    <a:pt x="42549"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9"/>
            <p:cNvSpPr/>
            <p:nvPr/>
          </p:nvSpPr>
          <p:spPr>
            <a:xfrm>
              <a:off x="5202575" y="2646250"/>
              <a:ext cx="403225" cy="1727025"/>
            </a:xfrm>
            <a:custGeom>
              <a:avLst/>
              <a:gdLst/>
              <a:ahLst/>
              <a:cxnLst/>
              <a:rect l="l" t="t" r="r" b="b"/>
              <a:pathLst>
                <a:path w="16129" h="69081" extrusionOk="0">
                  <a:moveTo>
                    <a:pt x="15908" y="1"/>
                  </a:moveTo>
                  <a:lnTo>
                    <a:pt x="14477" y="827"/>
                  </a:lnTo>
                  <a:lnTo>
                    <a:pt x="12936" y="1597"/>
                  </a:lnTo>
                  <a:lnTo>
                    <a:pt x="9909" y="3028"/>
                  </a:lnTo>
                  <a:lnTo>
                    <a:pt x="8367" y="3744"/>
                  </a:lnTo>
                  <a:lnTo>
                    <a:pt x="6826" y="4459"/>
                  </a:lnTo>
                  <a:lnTo>
                    <a:pt x="6056" y="4790"/>
                  </a:lnTo>
                  <a:lnTo>
                    <a:pt x="5285" y="5120"/>
                  </a:lnTo>
                  <a:lnTo>
                    <a:pt x="4569" y="5450"/>
                  </a:lnTo>
                  <a:lnTo>
                    <a:pt x="3854" y="5780"/>
                  </a:lnTo>
                  <a:lnTo>
                    <a:pt x="3854" y="5835"/>
                  </a:lnTo>
                  <a:lnTo>
                    <a:pt x="4679" y="5670"/>
                  </a:lnTo>
                  <a:lnTo>
                    <a:pt x="5450" y="5505"/>
                  </a:lnTo>
                  <a:lnTo>
                    <a:pt x="6936" y="5120"/>
                  </a:lnTo>
                  <a:lnTo>
                    <a:pt x="6606" y="6496"/>
                  </a:lnTo>
                  <a:lnTo>
                    <a:pt x="6276" y="7927"/>
                  </a:lnTo>
                  <a:lnTo>
                    <a:pt x="5725" y="10844"/>
                  </a:lnTo>
                  <a:lnTo>
                    <a:pt x="4459" y="17064"/>
                  </a:lnTo>
                  <a:lnTo>
                    <a:pt x="1927" y="29614"/>
                  </a:lnTo>
                  <a:lnTo>
                    <a:pt x="1322" y="32697"/>
                  </a:lnTo>
                  <a:lnTo>
                    <a:pt x="1047" y="34238"/>
                  </a:lnTo>
                  <a:lnTo>
                    <a:pt x="771" y="35779"/>
                  </a:lnTo>
                  <a:lnTo>
                    <a:pt x="606" y="37320"/>
                  </a:lnTo>
                  <a:lnTo>
                    <a:pt x="441" y="38861"/>
                  </a:lnTo>
                  <a:lnTo>
                    <a:pt x="386" y="40458"/>
                  </a:lnTo>
                  <a:lnTo>
                    <a:pt x="331" y="41999"/>
                  </a:lnTo>
                  <a:lnTo>
                    <a:pt x="221" y="48384"/>
                  </a:lnTo>
                  <a:lnTo>
                    <a:pt x="111" y="54714"/>
                  </a:lnTo>
                  <a:lnTo>
                    <a:pt x="56" y="61870"/>
                  </a:lnTo>
                  <a:lnTo>
                    <a:pt x="1" y="65447"/>
                  </a:lnTo>
                  <a:lnTo>
                    <a:pt x="56" y="69025"/>
                  </a:lnTo>
                  <a:lnTo>
                    <a:pt x="111" y="69080"/>
                  </a:lnTo>
                  <a:lnTo>
                    <a:pt x="166" y="69025"/>
                  </a:lnTo>
                  <a:lnTo>
                    <a:pt x="496" y="62695"/>
                  </a:lnTo>
                  <a:lnTo>
                    <a:pt x="716" y="56365"/>
                  </a:lnTo>
                  <a:lnTo>
                    <a:pt x="881" y="49980"/>
                  </a:lnTo>
                  <a:lnTo>
                    <a:pt x="1047" y="43650"/>
                  </a:lnTo>
                  <a:lnTo>
                    <a:pt x="1102" y="40513"/>
                  </a:lnTo>
                  <a:lnTo>
                    <a:pt x="1212" y="38916"/>
                  </a:lnTo>
                  <a:lnTo>
                    <a:pt x="1377" y="37375"/>
                  </a:lnTo>
                  <a:lnTo>
                    <a:pt x="1542" y="35834"/>
                  </a:lnTo>
                  <a:lnTo>
                    <a:pt x="1817" y="34293"/>
                  </a:lnTo>
                  <a:lnTo>
                    <a:pt x="2423" y="31265"/>
                  </a:lnTo>
                  <a:lnTo>
                    <a:pt x="4955" y="18826"/>
                  </a:lnTo>
                  <a:lnTo>
                    <a:pt x="6386" y="11835"/>
                  </a:lnTo>
                  <a:lnTo>
                    <a:pt x="7101" y="8312"/>
                  </a:lnTo>
                  <a:lnTo>
                    <a:pt x="7432" y="6606"/>
                  </a:lnTo>
                  <a:lnTo>
                    <a:pt x="7707" y="4900"/>
                  </a:lnTo>
                  <a:lnTo>
                    <a:pt x="8973" y="4404"/>
                  </a:lnTo>
                  <a:lnTo>
                    <a:pt x="10294" y="3909"/>
                  </a:lnTo>
                  <a:lnTo>
                    <a:pt x="11780" y="3083"/>
                  </a:lnTo>
                  <a:lnTo>
                    <a:pt x="13266" y="2258"/>
                  </a:lnTo>
                  <a:lnTo>
                    <a:pt x="14697" y="1267"/>
                  </a:lnTo>
                  <a:lnTo>
                    <a:pt x="16073" y="276"/>
                  </a:lnTo>
                  <a:lnTo>
                    <a:pt x="16128" y="166"/>
                  </a:lnTo>
                  <a:lnTo>
                    <a:pt x="16128" y="56"/>
                  </a:lnTo>
                  <a:lnTo>
                    <a:pt x="1601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9"/>
            <p:cNvSpPr/>
            <p:nvPr/>
          </p:nvSpPr>
          <p:spPr>
            <a:xfrm>
              <a:off x="4601225" y="4834225"/>
              <a:ext cx="557350" cy="19300"/>
            </a:xfrm>
            <a:custGeom>
              <a:avLst/>
              <a:gdLst/>
              <a:ahLst/>
              <a:cxnLst/>
              <a:rect l="l" t="t" r="r" b="b"/>
              <a:pathLst>
                <a:path w="22294" h="772" extrusionOk="0">
                  <a:moveTo>
                    <a:pt x="13431" y="1"/>
                  </a:moveTo>
                  <a:lnTo>
                    <a:pt x="9138" y="111"/>
                  </a:lnTo>
                  <a:lnTo>
                    <a:pt x="6991" y="166"/>
                  </a:lnTo>
                  <a:lnTo>
                    <a:pt x="4900" y="276"/>
                  </a:lnTo>
                  <a:lnTo>
                    <a:pt x="2478" y="386"/>
                  </a:lnTo>
                  <a:lnTo>
                    <a:pt x="56" y="551"/>
                  </a:lnTo>
                  <a:lnTo>
                    <a:pt x="1" y="606"/>
                  </a:lnTo>
                  <a:lnTo>
                    <a:pt x="56" y="661"/>
                  </a:lnTo>
                  <a:lnTo>
                    <a:pt x="2203" y="771"/>
                  </a:lnTo>
                  <a:lnTo>
                    <a:pt x="8698" y="771"/>
                  </a:lnTo>
                  <a:lnTo>
                    <a:pt x="12991" y="716"/>
                  </a:lnTo>
                  <a:lnTo>
                    <a:pt x="17229" y="606"/>
                  </a:lnTo>
                  <a:lnTo>
                    <a:pt x="22073" y="331"/>
                  </a:lnTo>
                  <a:lnTo>
                    <a:pt x="22183" y="276"/>
                  </a:lnTo>
                  <a:lnTo>
                    <a:pt x="22293" y="221"/>
                  </a:lnTo>
                  <a:lnTo>
                    <a:pt x="22293" y="111"/>
                  </a:lnTo>
                  <a:lnTo>
                    <a:pt x="22183" y="111"/>
                  </a:lnTo>
                  <a:lnTo>
                    <a:pt x="1783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9"/>
            <p:cNvSpPr/>
            <p:nvPr/>
          </p:nvSpPr>
          <p:spPr>
            <a:xfrm>
              <a:off x="4784250" y="2683425"/>
              <a:ext cx="253225" cy="2099925"/>
            </a:xfrm>
            <a:custGeom>
              <a:avLst/>
              <a:gdLst/>
              <a:ahLst/>
              <a:cxnLst/>
              <a:rect l="l" t="t" r="r" b="b"/>
              <a:pathLst>
                <a:path w="10129" h="83997" extrusionOk="0">
                  <a:moveTo>
                    <a:pt x="10074" y="0"/>
                  </a:moveTo>
                  <a:lnTo>
                    <a:pt x="9963" y="55"/>
                  </a:lnTo>
                  <a:lnTo>
                    <a:pt x="9413" y="2037"/>
                  </a:lnTo>
                  <a:lnTo>
                    <a:pt x="8863" y="4073"/>
                  </a:lnTo>
                  <a:lnTo>
                    <a:pt x="7817" y="8091"/>
                  </a:lnTo>
                  <a:lnTo>
                    <a:pt x="5615" y="16238"/>
                  </a:lnTo>
                  <a:lnTo>
                    <a:pt x="4624" y="20201"/>
                  </a:lnTo>
                  <a:lnTo>
                    <a:pt x="3634" y="24164"/>
                  </a:lnTo>
                  <a:lnTo>
                    <a:pt x="2698" y="28127"/>
                  </a:lnTo>
                  <a:lnTo>
                    <a:pt x="1817" y="32145"/>
                  </a:lnTo>
                  <a:lnTo>
                    <a:pt x="1487" y="34127"/>
                  </a:lnTo>
                  <a:lnTo>
                    <a:pt x="1157" y="36164"/>
                  </a:lnTo>
                  <a:lnTo>
                    <a:pt x="826" y="38200"/>
                  </a:lnTo>
                  <a:lnTo>
                    <a:pt x="606" y="40237"/>
                  </a:lnTo>
                  <a:lnTo>
                    <a:pt x="386" y="42273"/>
                  </a:lnTo>
                  <a:lnTo>
                    <a:pt x="221" y="44310"/>
                  </a:lnTo>
                  <a:lnTo>
                    <a:pt x="111" y="46347"/>
                  </a:lnTo>
                  <a:lnTo>
                    <a:pt x="56" y="48383"/>
                  </a:lnTo>
                  <a:lnTo>
                    <a:pt x="1" y="52566"/>
                  </a:lnTo>
                  <a:lnTo>
                    <a:pt x="1" y="56750"/>
                  </a:lnTo>
                  <a:lnTo>
                    <a:pt x="56" y="65061"/>
                  </a:lnTo>
                  <a:lnTo>
                    <a:pt x="166" y="73483"/>
                  </a:lnTo>
                  <a:lnTo>
                    <a:pt x="276" y="81849"/>
                  </a:lnTo>
                  <a:lnTo>
                    <a:pt x="331" y="83941"/>
                  </a:lnTo>
                  <a:lnTo>
                    <a:pt x="386" y="83996"/>
                  </a:lnTo>
                  <a:lnTo>
                    <a:pt x="441" y="83941"/>
                  </a:lnTo>
                  <a:lnTo>
                    <a:pt x="496" y="79758"/>
                  </a:lnTo>
                  <a:lnTo>
                    <a:pt x="496" y="75575"/>
                  </a:lnTo>
                  <a:lnTo>
                    <a:pt x="496" y="67263"/>
                  </a:lnTo>
                  <a:lnTo>
                    <a:pt x="441" y="58896"/>
                  </a:lnTo>
                  <a:lnTo>
                    <a:pt x="441" y="50530"/>
                  </a:lnTo>
                  <a:lnTo>
                    <a:pt x="441" y="48493"/>
                  </a:lnTo>
                  <a:lnTo>
                    <a:pt x="551" y="46402"/>
                  </a:lnTo>
                  <a:lnTo>
                    <a:pt x="661" y="44310"/>
                  </a:lnTo>
                  <a:lnTo>
                    <a:pt x="826" y="42273"/>
                  </a:lnTo>
                  <a:lnTo>
                    <a:pt x="991" y="40237"/>
                  </a:lnTo>
                  <a:lnTo>
                    <a:pt x="1267" y="38145"/>
                  </a:lnTo>
                  <a:lnTo>
                    <a:pt x="1542" y="36108"/>
                  </a:lnTo>
                  <a:lnTo>
                    <a:pt x="1872" y="34072"/>
                  </a:lnTo>
                  <a:lnTo>
                    <a:pt x="2202" y="32035"/>
                  </a:lnTo>
                  <a:lnTo>
                    <a:pt x="2643" y="30054"/>
                  </a:lnTo>
                  <a:lnTo>
                    <a:pt x="3523" y="26091"/>
                  </a:lnTo>
                  <a:lnTo>
                    <a:pt x="4459" y="22127"/>
                  </a:lnTo>
                  <a:lnTo>
                    <a:pt x="5505" y="18164"/>
                  </a:lnTo>
                  <a:lnTo>
                    <a:pt x="7817" y="9137"/>
                  </a:lnTo>
                  <a:lnTo>
                    <a:pt x="9028" y="4624"/>
                  </a:lnTo>
                  <a:lnTo>
                    <a:pt x="9633" y="2367"/>
                  </a:lnTo>
                  <a:lnTo>
                    <a:pt x="10129" y="55"/>
                  </a:lnTo>
                  <a:lnTo>
                    <a:pt x="1012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9"/>
            <p:cNvSpPr/>
            <p:nvPr/>
          </p:nvSpPr>
          <p:spPr>
            <a:xfrm>
              <a:off x="4482900" y="942675"/>
              <a:ext cx="833925" cy="681175"/>
            </a:xfrm>
            <a:custGeom>
              <a:avLst/>
              <a:gdLst/>
              <a:ahLst/>
              <a:cxnLst/>
              <a:rect l="l" t="t" r="r" b="b"/>
              <a:pathLst>
                <a:path w="33357" h="27247" extrusionOk="0">
                  <a:moveTo>
                    <a:pt x="1156" y="0"/>
                  </a:moveTo>
                  <a:lnTo>
                    <a:pt x="551" y="55"/>
                  </a:lnTo>
                  <a:lnTo>
                    <a:pt x="165" y="110"/>
                  </a:lnTo>
                  <a:lnTo>
                    <a:pt x="55" y="220"/>
                  </a:lnTo>
                  <a:lnTo>
                    <a:pt x="0" y="330"/>
                  </a:lnTo>
                  <a:lnTo>
                    <a:pt x="0" y="1872"/>
                  </a:lnTo>
                  <a:lnTo>
                    <a:pt x="55" y="4679"/>
                  </a:lnTo>
                  <a:lnTo>
                    <a:pt x="220" y="8257"/>
                  </a:lnTo>
                  <a:lnTo>
                    <a:pt x="330" y="10293"/>
                  </a:lnTo>
                  <a:lnTo>
                    <a:pt x="496" y="12330"/>
                  </a:lnTo>
                  <a:lnTo>
                    <a:pt x="716" y="14422"/>
                  </a:lnTo>
                  <a:lnTo>
                    <a:pt x="991" y="16458"/>
                  </a:lnTo>
                  <a:lnTo>
                    <a:pt x="1266" y="18440"/>
                  </a:lnTo>
                  <a:lnTo>
                    <a:pt x="1651" y="20311"/>
                  </a:lnTo>
                  <a:lnTo>
                    <a:pt x="2092" y="21962"/>
                  </a:lnTo>
                  <a:lnTo>
                    <a:pt x="2367" y="22733"/>
                  </a:lnTo>
                  <a:lnTo>
                    <a:pt x="2642" y="23449"/>
                  </a:lnTo>
                  <a:lnTo>
                    <a:pt x="2917" y="24109"/>
                  </a:lnTo>
                  <a:lnTo>
                    <a:pt x="3248" y="24660"/>
                  </a:lnTo>
                  <a:lnTo>
                    <a:pt x="3578" y="25155"/>
                  </a:lnTo>
                  <a:lnTo>
                    <a:pt x="3908" y="25595"/>
                  </a:lnTo>
                  <a:lnTo>
                    <a:pt x="4349" y="25926"/>
                  </a:lnTo>
                  <a:lnTo>
                    <a:pt x="4844" y="26201"/>
                  </a:lnTo>
                  <a:lnTo>
                    <a:pt x="5394" y="26476"/>
                  </a:lnTo>
                  <a:lnTo>
                    <a:pt x="6055" y="26696"/>
                  </a:lnTo>
                  <a:lnTo>
                    <a:pt x="6770" y="26861"/>
                  </a:lnTo>
                  <a:lnTo>
                    <a:pt x="7541" y="27026"/>
                  </a:lnTo>
                  <a:lnTo>
                    <a:pt x="8367" y="27137"/>
                  </a:lnTo>
                  <a:lnTo>
                    <a:pt x="9247" y="27192"/>
                  </a:lnTo>
                  <a:lnTo>
                    <a:pt x="11174" y="27247"/>
                  </a:lnTo>
                  <a:lnTo>
                    <a:pt x="13211" y="27192"/>
                  </a:lnTo>
                  <a:lnTo>
                    <a:pt x="15357" y="27026"/>
                  </a:lnTo>
                  <a:lnTo>
                    <a:pt x="17504" y="26806"/>
                  </a:lnTo>
                  <a:lnTo>
                    <a:pt x="19651" y="26531"/>
                  </a:lnTo>
                  <a:lnTo>
                    <a:pt x="21797" y="26201"/>
                  </a:lnTo>
                  <a:lnTo>
                    <a:pt x="23779" y="25816"/>
                  </a:lnTo>
                  <a:lnTo>
                    <a:pt x="25650" y="25430"/>
                  </a:lnTo>
                  <a:lnTo>
                    <a:pt x="27357" y="25045"/>
                  </a:lnTo>
                  <a:lnTo>
                    <a:pt x="28788" y="24715"/>
                  </a:lnTo>
                  <a:lnTo>
                    <a:pt x="29944" y="24384"/>
                  </a:lnTo>
                  <a:lnTo>
                    <a:pt x="30769" y="24109"/>
                  </a:lnTo>
                  <a:lnTo>
                    <a:pt x="31375" y="23834"/>
                  </a:lnTo>
                  <a:lnTo>
                    <a:pt x="31925" y="23504"/>
                  </a:lnTo>
                  <a:lnTo>
                    <a:pt x="32366" y="23173"/>
                  </a:lnTo>
                  <a:lnTo>
                    <a:pt x="32751" y="22843"/>
                  </a:lnTo>
                  <a:lnTo>
                    <a:pt x="33026" y="22458"/>
                  </a:lnTo>
                  <a:lnTo>
                    <a:pt x="33246" y="22073"/>
                  </a:lnTo>
                  <a:lnTo>
                    <a:pt x="33356" y="21687"/>
                  </a:lnTo>
                  <a:lnTo>
                    <a:pt x="33356" y="21302"/>
                  </a:lnTo>
                  <a:lnTo>
                    <a:pt x="33301" y="20972"/>
                  </a:lnTo>
                  <a:lnTo>
                    <a:pt x="33136" y="20586"/>
                  </a:lnTo>
                  <a:lnTo>
                    <a:pt x="32916" y="20256"/>
                  </a:lnTo>
                  <a:lnTo>
                    <a:pt x="32586" y="19926"/>
                  </a:lnTo>
                  <a:lnTo>
                    <a:pt x="32145" y="19651"/>
                  </a:lnTo>
                  <a:lnTo>
                    <a:pt x="31595" y="19375"/>
                  </a:lnTo>
                  <a:lnTo>
                    <a:pt x="30934" y="19155"/>
                  </a:lnTo>
                  <a:lnTo>
                    <a:pt x="30164" y="18990"/>
                  </a:lnTo>
                  <a:lnTo>
                    <a:pt x="28237" y="18715"/>
                  </a:lnTo>
                  <a:lnTo>
                    <a:pt x="25760" y="18385"/>
                  </a:lnTo>
                  <a:lnTo>
                    <a:pt x="20146" y="17669"/>
                  </a:lnTo>
                  <a:lnTo>
                    <a:pt x="15247" y="17064"/>
                  </a:lnTo>
                  <a:lnTo>
                    <a:pt x="13651" y="16843"/>
                  </a:lnTo>
                  <a:lnTo>
                    <a:pt x="13211" y="16733"/>
                  </a:lnTo>
                  <a:lnTo>
                    <a:pt x="12990" y="16623"/>
                  </a:lnTo>
                  <a:lnTo>
                    <a:pt x="12880" y="16458"/>
                  </a:lnTo>
                  <a:lnTo>
                    <a:pt x="12825" y="16018"/>
                  </a:lnTo>
                  <a:lnTo>
                    <a:pt x="12825" y="14697"/>
                  </a:lnTo>
                  <a:lnTo>
                    <a:pt x="12825" y="10789"/>
                  </a:lnTo>
                  <a:lnTo>
                    <a:pt x="12880" y="8587"/>
                  </a:lnTo>
                  <a:lnTo>
                    <a:pt x="12880" y="6495"/>
                  </a:lnTo>
                  <a:lnTo>
                    <a:pt x="12770" y="4789"/>
                  </a:lnTo>
                  <a:lnTo>
                    <a:pt x="12715" y="4128"/>
                  </a:lnTo>
                  <a:lnTo>
                    <a:pt x="12660" y="3633"/>
                  </a:lnTo>
                  <a:lnTo>
                    <a:pt x="12550" y="3413"/>
                  </a:lnTo>
                  <a:lnTo>
                    <a:pt x="12440" y="3248"/>
                  </a:lnTo>
                  <a:lnTo>
                    <a:pt x="12220" y="3028"/>
                  </a:lnTo>
                  <a:lnTo>
                    <a:pt x="11945" y="2807"/>
                  </a:lnTo>
                  <a:lnTo>
                    <a:pt x="11284" y="2422"/>
                  </a:lnTo>
                  <a:lnTo>
                    <a:pt x="10458" y="2037"/>
                  </a:lnTo>
                  <a:lnTo>
                    <a:pt x="9468" y="1651"/>
                  </a:lnTo>
                  <a:lnTo>
                    <a:pt x="8422" y="1321"/>
                  </a:lnTo>
                  <a:lnTo>
                    <a:pt x="7321" y="991"/>
                  </a:lnTo>
                  <a:lnTo>
                    <a:pt x="6165" y="716"/>
                  </a:lnTo>
                  <a:lnTo>
                    <a:pt x="5009" y="496"/>
                  </a:lnTo>
                  <a:lnTo>
                    <a:pt x="3908" y="275"/>
                  </a:lnTo>
                  <a:lnTo>
                    <a:pt x="2862" y="110"/>
                  </a:lnTo>
                  <a:lnTo>
                    <a:pt x="1927" y="55"/>
                  </a:lnTo>
                  <a:lnTo>
                    <a:pt x="1156"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9"/>
            <p:cNvSpPr/>
            <p:nvPr/>
          </p:nvSpPr>
          <p:spPr>
            <a:xfrm>
              <a:off x="4482900" y="942675"/>
              <a:ext cx="833925" cy="681175"/>
            </a:xfrm>
            <a:custGeom>
              <a:avLst/>
              <a:gdLst/>
              <a:ahLst/>
              <a:cxnLst/>
              <a:rect l="l" t="t" r="r" b="b"/>
              <a:pathLst>
                <a:path w="33357" h="27247" fill="none" extrusionOk="0">
                  <a:moveTo>
                    <a:pt x="0" y="330"/>
                  </a:moveTo>
                  <a:lnTo>
                    <a:pt x="0" y="330"/>
                  </a:lnTo>
                  <a:lnTo>
                    <a:pt x="0" y="1872"/>
                  </a:lnTo>
                  <a:lnTo>
                    <a:pt x="55" y="4679"/>
                  </a:lnTo>
                  <a:lnTo>
                    <a:pt x="220" y="8257"/>
                  </a:lnTo>
                  <a:lnTo>
                    <a:pt x="330" y="10293"/>
                  </a:lnTo>
                  <a:lnTo>
                    <a:pt x="496" y="12330"/>
                  </a:lnTo>
                  <a:lnTo>
                    <a:pt x="716" y="14422"/>
                  </a:lnTo>
                  <a:lnTo>
                    <a:pt x="991" y="16458"/>
                  </a:lnTo>
                  <a:lnTo>
                    <a:pt x="1266" y="18440"/>
                  </a:lnTo>
                  <a:lnTo>
                    <a:pt x="1651" y="20311"/>
                  </a:lnTo>
                  <a:lnTo>
                    <a:pt x="2092" y="21962"/>
                  </a:lnTo>
                  <a:lnTo>
                    <a:pt x="2367" y="22733"/>
                  </a:lnTo>
                  <a:lnTo>
                    <a:pt x="2642" y="23449"/>
                  </a:lnTo>
                  <a:lnTo>
                    <a:pt x="2917" y="24109"/>
                  </a:lnTo>
                  <a:lnTo>
                    <a:pt x="3248" y="24660"/>
                  </a:lnTo>
                  <a:lnTo>
                    <a:pt x="3578" y="25155"/>
                  </a:lnTo>
                  <a:lnTo>
                    <a:pt x="3908" y="25595"/>
                  </a:lnTo>
                  <a:lnTo>
                    <a:pt x="3908" y="25595"/>
                  </a:lnTo>
                  <a:lnTo>
                    <a:pt x="4349" y="25926"/>
                  </a:lnTo>
                  <a:lnTo>
                    <a:pt x="4844" y="26201"/>
                  </a:lnTo>
                  <a:lnTo>
                    <a:pt x="5394" y="26476"/>
                  </a:lnTo>
                  <a:lnTo>
                    <a:pt x="6055" y="26696"/>
                  </a:lnTo>
                  <a:lnTo>
                    <a:pt x="6770" y="26861"/>
                  </a:lnTo>
                  <a:lnTo>
                    <a:pt x="7541" y="27026"/>
                  </a:lnTo>
                  <a:lnTo>
                    <a:pt x="8367" y="27137"/>
                  </a:lnTo>
                  <a:lnTo>
                    <a:pt x="9247" y="27192"/>
                  </a:lnTo>
                  <a:lnTo>
                    <a:pt x="11174" y="27247"/>
                  </a:lnTo>
                  <a:lnTo>
                    <a:pt x="13211" y="27192"/>
                  </a:lnTo>
                  <a:lnTo>
                    <a:pt x="15357" y="27026"/>
                  </a:lnTo>
                  <a:lnTo>
                    <a:pt x="17504" y="26806"/>
                  </a:lnTo>
                  <a:lnTo>
                    <a:pt x="19651" y="26531"/>
                  </a:lnTo>
                  <a:lnTo>
                    <a:pt x="21797" y="26201"/>
                  </a:lnTo>
                  <a:lnTo>
                    <a:pt x="23779" y="25816"/>
                  </a:lnTo>
                  <a:lnTo>
                    <a:pt x="25650" y="25430"/>
                  </a:lnTo>
                  <a:lnTo>
                    <a:pt x="27357" y="25045"/>
                  </a:lnTo>
                  <a:lnTo>
                    <a:pt x="28788" y="24715"/>
                  </a:lnTo>
                  <a:lnTo>
                    <a:pt x="29944" y="24384"/>
                  </a:lnTo>
                  <a:lnTo>
                    <a:pt x="30769" y="24109"/>
                  </a:lnTo>
                  <a:lnTo>
                    <a:pt x="30769" y="24109"/>
                  </a:lnTo>
                  <a:lnTo>
                    <a:pt x="31375" y="23834"/>
                  </a:lnTo>
                  <a:lnTo>
                    <a:pt x="31925" y="23504"/>
                  </a:lnTo>
                  <a:lnTo>
                    <a:pt x="32366" y="23173"/>
                  </a:lnTo>
                  <a:lnTo>
                    <a:pt x="32751" y="22843"/>
                  </a:lnTo>
                  <a:lnTo>
                    <a:pt x="33026" y="22458"/>
                  </a:lnTo>
                  <a:lnTo>
                    <a:pt x="33246" y="22073"/>
                  </a:lnTo>
                  <a:lnTo>
                    <a:pt x="33356" y="21687"/>
                  </a:lnTo>
                  <a:lnTo>
                    <a:pt x="33356" y="21302"/>
                  </a:lnTo>
                  <a:lnTo>
                    <a:pt x="33301" y="20972"/>
                  </a:lnTo>
                  <a:lnTo>
                    <a:pt x="33136" y="20586"/>
                  </a:lnTo>
                  <a:lnTo>
                    <a:pt x="32916" y="20256"/>
                  </a:lnTo>
                  <a:lnTo>
                    <a:pt x="32586" y="19926"/>
                  </a:lnTo>
                  <a:lnTo>
                    <a:pt x="32145" y="19651"/>
                  </a:lnTo>
                  <a:lnTo>
                    <a:pt x="31595" y="19375"/>
                  </a:lnTo>
                  <a:lnTo>
                    <a:pt x="30934" y="19155"/>
                  </a:lnTo>
                  <a:lnTo>
                    <a:pt x="30164" y="18990"/>
                  </a:lnTo>
                  <a:lnTo>
                    <a:pt x="30164" y="18990"/>
                  </a:lnTo>
                  <a:lnTo>
                    <a:pt x="28237" y="18715"/>
                  </a:lnTo>
                  <a:lnTo>
                    <a:pt x="25760" y="18385"/>
                  </a:lnTo>
                  <a:lnTo>
                    <a:pt x="20146" y="17669"/>
                  </a:lnTo>
                  <a:lnTo>
                    <a:pt x="15247" y="17064"/>
                  </a:lnTo>
                  <a:lnTo>
                    <a:pt x="13651" y="16843"/>
                  </a:lnTo>
                  <a:lnTo>
                    <a:pt x="13211" y="16733"/>
                  </a:lnTo>
                  <a:lnTo>
                    <a:pt x="12990" y="16623"/>
                  </a:lnTo>
                  <a:lnTo>
                    <a:pt x="12990" y="16623"/>
                  </a:lnTo>
                  <a:lnTo>
                    <a:pt x="12880" y="16458"/>
                  </a:lnTo>
                  <a:lnTo>
                    <a:pt x="12825" y="16018"/>
                  </a:lnTo>
                  <a:lnTo>
                    <a:pt x="12825" y="14697"/>
                  </a:lnTo>
                  <a:lnTo>
                    <a:pt x="12825" y="10789"/>
                  </a:lnTo>
                  <a:lnTo>
                    <a:pt x="12880" y="8587"/>
                  </a:lnTo>
                  <a:lnTo>
                    <a:pt x="12880" y="6495"/>
                  </a:lnTo>
                  <a:lnTo>
                    <a:pt x="12770" y="4789"/>
                  </a:lnTo>
                  <a:lnTo>
                    <a:pt x="12715" y="4128"/>
                  </a:lnTo>
                  <a:lnTo>
                    <a:pt x="12660" y="3633"/>
                  </a:lnTo>
                  <a:lnTo>
                    <a:pt x="12660" y="3633"/>
                  </a:lnTo>
                  <a:lnTo>
                    <a:pt x="12550" y="3413"/>
                  </a:lnTo>
                  <a:lnTo>
                    <a:pt x="12440" y="3248"/>
                  </a:lnTo>
                  <a:lnTo>
                    <a:pt x="12220" y="3028"/>
                  </a:lnTo>
                  <a:lnTo>
                    <a:pt x="11945" y="2807"/>
                  </a:lnTo>
                  <a:lnTo>
                    <a:pt x="11284" y="2422"/>
                  </a:lnTo>
                  <a:lnTo>
                    <a:pt x="10458" y="2037"/>
                  </a:lnTo>
                  <a:lnTo>
                    <a:pt x="9468" y="1651"/>
                  </a:lnTo>
                  <a:lnTo>
                    <a:pt x="8422" y="1321"/>
                  </a:lnTo>
                  <a:lnTo>
                    <a:pt x="7321" y="991"/>
                  </a:lnTo>
                  <a:lnTo>
                    <a:pt x="6165" y="716"/>
                  </a:lnTo>
                  <a:lnTo>
                    <a:pt x="5009" y="496"/>
                  </a:lnTo>
                  <a:lnTo>
                    <a:pt x="3908" y="275"/>
                  </a:lnTo>
                  <a:lnTo>
                    <a:pt x="2862" y="110"/>
                  </a:lnTo>
                  <a:lnTo>
                    <a:pt x="1927" y="55"/>
                  </a:lnTo>
                  <a:lnTo>
                    <a:pt x="1156" y="0"/>
                  </a:lnTo>
                  <a:lnTo>
                    <a:pt x="551" y="55"/>
                  </a:lnTo>
                  <a:lnTo>
                    <a:pt x="165" y="110"/>
                  </a:lnTo>
                  <a:lnTo>
                    <a:pt x="55" y="220"/>
                  </a:lnTo>
                  <a:lnTo>
                    <a:pt x="0" y="33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9"/>
            <p:cNvSpPr/>
            <p:nvPr/>
          </p:nvSpPr>
          <p:spPr>
            <a:xfrm>
              <a:off x="4470500" y="1239900"/>
              <a:ext cx="869725" cy="393575"/>
            </a:xfrm>
            <a:custGeom>
              <a:avLst/>
              <a:gdLst/>
              <a:ahLst/>
              <a:cxnLst/>
              <a:rect l="l" t="t" r="r" b="b"/>
              <a:pathLst>
                <a:path w="34789" h="15743" extrusionOk="0">
                  <a:moveTo>
                    <a:pt x="13652" y="1"/>
                  </a:moveTo>
                  <a:lnTo>
                    <a:pt x="1" y="4734"/>
                  </a:lnTo>
                  <a:lnTo>
                    <a:pt x="331" y="5835"/>
                  </a:lnTo>
                  <a:lnTo>
                    <a:pt x="771" y="6991"/>
                  </a:lnTo>
                  <a:lnTo>
                    <a:pt x="1267" y="8422"/>
                  </a:lnTo>
                  <a:lnTo>
                    <a:pt x="1872" y="9908"/>
                  </a:lnTo>
                  <a:lnTo>
                    <a:pt x="2588" y="11450"/>
                  </a:lnTo>
                  <a:lnTo>
                    <a:pt x="3303" y="12881"/>
                  </a:lnTo>
                  <a:lnTo>
                    <a:pt x="3689" y="13486"/>
                  </a:lnTo>
                  <a:lnTo>
                    <a:pt x="4074" y="13982"/>
                  </a:lnTo>
                  <a:lnTo>
                    <a:pt x="4294" y="14202"/>
                  </a:lnTo>
                  <a:lnTo>
                    <a:pt x="4569" y="14422"/>
                  </a:lnTo>
                  <a:lnTo>
                    <a:pt x="4900" y="14642"/>
                  </a:lnTo>
                  <a:lnTo>
                    <a:pt x="5285" y="14807"/>
                  </a:lnTo>
                  <a:lnTo>
                    <a:pt x="6221" y="15137"/>
                  </a:lnTo>
                  <a:lnTo>
                    <a:pt x="7322" y="15358"/>
                  </a:lnTo>
                  <a:lnTo>
                    <a:pt x="8588" y="15578"/>
                  </a:lnTo>
                  <a:lnTo>
                    <a:pt x="10019" y="15688"/>
                  </a:lnTo>
                  <a:lnTo>
                    <a:pt x="11560" y="15743"/>
                  </a:lnTo>
                  <a:lnTo>
                    <a:pt x="13211" y="15743"/>
                  </a:lnTo>
                  <a:lnTo>
                    <a:pt x="14973" y="15633"/>
                  </a:lnTo>
                  <a:lnTo>
                    <a:pt x="16789" y="15523"/>
                  </a:lnTo>
                  <a:lnTo>
                    <a:pt x="18660" y="15358"/>
                  </a:lnTo>
                  <a:lnTo>
                    <a:pt x="20532" y="15082"/>
                  </a:lnTo>
                  <a:lnTo>
                    <a:pt x="22513" y="14807"/>
                  </a:lnTo>
                  <a:lnTo>
                    <a:pt x="24440" y="14422"/>
                  </a:lnTo>
                  <a:lnTo>
                    <a:pt x="26311" y="13982"/>
                  </a:lnTo>
                  <a:lnTo>
                    <a:pt x="28238" y="13541"/>
                  </a:lnTo>
                  <a:lnTo>
                    <a:pt x="29944" y="13046"/>
                  </a:lnTo>
                  <a:lnTo>
                    <a:pt x="31375" y="12495"/>
                  </a:lnTo>
                  <a:lnTo>
                    <a:pt x="32531" y="11945"/>
                  </a:lnTo>
                  <a:lnTo>
                    <a:pt x="33467" y="11450"/>
                  </a:lnTo>
                  <a:lnTo>
                    <a:pt x="33797" y="11174"/>
                  </a:lnTo>
                  <a:lnTo>
                    <a:pt x="34128" y="10899"/>
                  </a:lnTo>
                  <a:lnTo>
                    <a:pt x="34348" y="10624"/>
                  </a:lnTo>
                  <a:lnTo>
                    <a:pt x="34568" y="10349"/>
                  </a:lnTo>
                  <a:lnTo>
                    <a:pt x="34678" y="10073"/>
                  </a:lnTo>
                  <a:lnTo>
                    <a:pt x="34788" y="9853"/>
                  </a:lnTo>
                  <a:lnTo>
                    <a:pt x="34788" y="9578"/>
                  </a:lnTo>
                  <a:lnTo>
                    <a:pt x="34788" y="9303"/>
                  </a:lnTo>
                  <a:lnTo>
                    <a:pt x="34678" y="9083"/>
                  </a:lnTo>
                  <a:lnTo>
                    <a:pt x="34568" y="8807"/>
                  </a:lnTo>
                  <a:lnTo>
                    <a:pt x="34403" y="8587"/>
                  </a:lnTo>
                  <a:lnTo>
                    <a:pt x="34183" y="8367"/>
                  </a:lnTo>
                  <a:lnTo>
                    <a:pt x="33632" y="7927"/>
                  </a:lnTo>
                  <a:lnTo>
                    <a:pt x="32917" y="7541"/>
                  </a:lnTo>
                  <a:lnTo>
                    <a:pt x="32091" y="7211"/>
                  </a:lnTo>
                  <a:lnTo>
                    <a:pt x="31045" y="6881"/>
                  </a:lnTo>
                  <a:lnTo>
                    <a:pt x="29889" y="6661"/>
                  </a:lnTo>
                  <a:lnTo>
                    <a:pt x="28678" y="6496"/>
                  </a:lnTo>
                  <a:lnTo>
                    <a:pt x="24055" y="5890"/>
                  </a:lnTo>
                  <a:lnTo>
                    <a:pt x="19376" y="5175"/>
                  </a:lnTo>
                  <a:lnTo>
                    <a:pt x="15688" y="4569"/>
                  </a:lnTo>
                  <a:lnTo>
                    <a:pt x="14092" y="4294"/>
                  </a:lnTo>
                  <a:lnTo>
                    <a:pt x="14037" y="4239"/>
                  </a:lnTo>
                  <a:lnTo>
                    <a:pt x="13982" y="4074"/>
                  </a:lnTo>
                  <a:lnTo>
                    <a:pt x="13927" y="3578"/>
                  </a:lnTo>
                  <a:lnTo>
                    <a:pt x="13762" y="2147"/>
                  </a:lnTo>
                  <a:lnTo>
                    <a:pt x="13652"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9"/>
            <p:cNvSpPr/>
            <p:nvPr/>
          </p:nvSpPr>
          <p:spPr>
            <a:xfrm>
              <a:off x="4470500" y="1239900"/>
              <a:ext cx="869725" cy="393575"/>
            </a:xfrm>
            <a:custGeom>
              <a:avLst/>
              <a:gdLst/>
              <a:ahLst/>
              <a:cxnLst/>
              <a:rect l="l" t="t" r="r" b="b"/>
              <a:pathLst>
                <a:path w="34789" h="15743" fill="none" extrusionOk="0">
                  <a:moveTo>
                    <a:pt x="13652" y="1"/>
                  </a:moveTo>
                  <a:lnTo>
                    <a:pt x="1" y="4734"/>
                  </a:lnTo>
                  <a:lnTo>
                    <a:pt x="1" y="4734"/>
                  </a:lnTo>
                  <a:lnTo>
                    <a:pt x="331" y="5835"/>
                  </a:lnTo>
                  <a:lnTo>
                    <a:pt x="771" y="6991"/>
                  </a:lnTo>
                  <a:lnTo>
                    <a:pt x="1267" y="8422"/>
                  </a:lnTo>
                  <a:lnTo>
                    <a:pt x="1872" y="9908"/>
                  </a:lnTo>
                  <a:lnTo>
                    <a:pt x="2588" y="11450"/>
                  </a:lnTo>
                  <a:lnTo>
                    <a:pt x="3303" y="12881"/>
                  </a:lnTo>
                  <a:lnTo>
                    <a:pt x="3689" y="13486"/>
                  </a:lnTo>
                  <a:lnTo>
                    <a:pt x="4074" y="13982"/>
                  </a:lnTo>
                  <a:lnTo>
                    <a:pt x="4074" y="13982"/>
                  </a:lnTo>
                  <a:lnTo>
                    <a:pt x="4294" y="14202"/>
                  </a:lnTo>
                  <a:lnTo>
                    <a:pt x="4569" y="14422"/>
                  </a:lnTo>
                  <a:lnTo>
                    <a:pt x="4900" y="14642"/>
                  </a:lnTo>
                  <a:lnTo>
                    <a:pt x="5285" y="14807"/>
                  </a:lnTo>
                  <a:lnTo>
                    <a:pt x="6221" y="15137"/>
                  </a:lnTo>
                  <a:lnTo>
                    <a:pt x="7322" y="15358"/>
                  </a:lnTo>
                  <a:lnTo>
                    <a:pt x="8588" y="15578"/>
                  </a:lnTo>
                  <a:lnTo>
                    <a:pt x="10019" y="15688"/>
                  </a:lnTo>
                  <a:lnTo>
                    <a:pt x="11560" y="15743"/>
                  </a:lnTo>
                  <a:lnTo>
                    <a:pt x="13211" y="15743"/>
                  </a:lnTo>
                  <a:lnTo>
                    <a:pt x="14973" y="15633"/>
                  </a:lnTo>
                  <a:lnTo>
                    <a:pt x="16789" y="15523"/>
                  </a:lnTo>
                  <a:lnTo>
                    <a:pt x="18660" y="15358"/>
                  </a:lnTo>
                  <a:lnTo>
                    <a:pt x="20532" y="15082"/>
                  </a:lnTo>
                  <a:lnTo>
                    <a:pt x="22513" y="14807"/>
                  </a:lnTo>
                  <a:lnTo>
                    <a:pt x="24440" y="14422"/>
                  </a:lnTo>
                  <a:lnTo>
                    <a:pt x="26311" y="13982"/>
                  </a:lnTo>
                  <a:lnTo>
                    <a:pt x="28238" y="13541"/>
                  </a:lnTo>
                  <a:lnTo>
                    <a:pt x="28238" y="13541"/>
                  </a:lnTo>
                  <a:lnTo>
                    <a:pt x="29944" y="13046"/>
                  </a:lnTo>
                  <a:lnTo>
                    <a:pt x="31375" y="12495"/>
                  </a:lnTo>
                  <a:lnTo>
                    <a:pt x="32531" y="11945"/>
                  </a:lnTo>
                  <a:lnTo>
                    <a:pt x="33467" y="11450"/>
                  </a:lnTo>
                  <a:lnTo>
                    <a:pt x="33797" y="11174"/>
                  </a:lnTo>
                  <a:lnTo>
                    <a:pt x="34128" y="10899"/>
                  </a:lnTo>
                  <a:lnTo>
                    <a:pt x="34348" y="10624"/>
                  </a:lnTo>
                  <a:lnTo>
                    <a:pt x="34568" y="10349"/>
                  </a:lnTo>
                  <a:lnTo>
                    <a:pt x="34678" y="10073"/>
                  </a:lnTo>
                  <a:lnTo>
                    <a:pt x="34788" y="9853"/>
                  </a:lnTo>
                  <a:lnTo>
                    <a:pt x="34788" y="9578"/>
                  </a:lnTo>
                  <a:lnTo>
                    <a:pt x="34788" y="9303"/>
                  </a:lnTo>
                  <a:lnTo>
                    <a:pt x="34678" y="9083"/>
                  </a:lnTo>
                  <a:lnTo>
                    <a:pt x="34568" y="8807"/>
                  </a:lnTo>
                  <a:lnTo>
                    <a:pt x="34403" y="8587"/>
                  </a:lnTo>
                  <a:lnTo>
                    <a:pt x="34183" y="8367"/>
                  </a:lnTo>
                  <a:lnTo>
                    <a:pt x="33632" y="7927"/>
                  </a:lnTo>
                  <a:lnTo>
                    <a:pt x="32917" y="7541"/>
                  </a:lnTo>
                  <a:lnTo>
                    <a:pt x="32091" y="7211"/>
                  </a:lnTo>
                  <a:lnTo>
                    <a:pt x="31045" y="6881"/>
                  </a:lnTo>
                  <a:lnTo>
                    <a:pt x="29889" y="6661"/>
                  </a:lnTo>
                  <a:lnTo>
                    <a:pt x="28678" y="6496"/>
                  </a:lnTo>
                  <a:lnTo>
                    <a:pt x="28678" y="6496"/>
                  </a:lnTo>
                  <a:lnTo>
                    <a:pt x="24055" y="5890"/>
                  </a:lnTo>
                  <a:lnTo>
                    <a:pt x="19376" y="5175"/>
                  </a:lnTo>
                  <a:lnTo>
                    <a:pt x="15688" y="4569"/>
                  </a:lnTo>
                  <a:lnTo>
                    <a:pt x="14092" y="4294"/>
                  </a:lnTo>
                  <a:lnTo>
                    <a:pt x="14092" y="4294"/>
                  </a:lnTo>
                  <a:lnTo>
                    <a:pt x="14037" y="4239"/>
                  </a:lnTo>
                  <a:lnTo>
                    <a:pt x="13982" y="4074"/>
                  </a:lnTo>
                  <a:lnTo>
                    <a:pt x="13927" y="3578"/>
                  </a:lnTo>
                  <a:lnTo>
                    <a:pt x="13762" y="2147"/>
                  </a:lnTo>
                  <a:lnTo>
                    <a:pt x="1365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9"/>
            <p:cNvSpPr/>
            <p:nvPr/>
          </p:nvSpPr>
          <p:spPr>
            <a:xfrm>
              <a:off x="4451250" y="1193125"/>
              <a:ext cx="379825" cy="218800"/>
            </a:xfrm>
            <a:custGeom>
              <a:avLst/>
              <a:gdLst/>
              <a:ahLst/>
              <a:cxnLst/>
              <a:rect l="l" t="t" r="r" b="b"/>
              <a:pathLst>
                <a:path w="15193" h="8752" extrusionOk="0">
                  <a:moveTo>
                    <a:pt x="15027" y="0"/>
                  </a:moveTo>
                  <a:lnTo>
                    <a:pt x="0" y="5229"/>
                  </a:lnTo>
                  <a:lnTo>
                    <a:pt x="1101" y="8752"/>
                  </a:lnTo>
                  <a:lnTo>
                    <a:pt x="15192" y="3633"/>
                  </a:lnTo>
                  <a:lnTo>
                    <a:pt x="15027"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9"/>
            <p:cNvSpPr/>
            <p:nvPr/>
          </p:nvSpPr>
          <p:spPr>
            <a:xfrm>
              <a:off x="4451250" y="1193125"/>
              <a:ext cx="379825" cy="218800"/>
            </a:xfrm>
            <a:custGeom>
              <a:avLst/>
              <a:gdLst/>
              <a:ahLst/>
              <a:cxnLst/>
              <a:rect l="l" t="t" r="r" b="b"/>
              <a:pathLst>
                <a:path w="15193" h="8752" fill="none" extrusionOk="0">
                  <a:moveTo>
                    <a:pt x="15027" y="0"/>
                  </a:moveTo>
                  <a:lnTo>
                    <a:pt x="15192" y="3633"/>
                  </a:lnTo>
                  <a:lnTo>
                    <a:pt x="1101" y="8752"/>
                  </a:lnTo>
                  <a:lnTo>
                    <a:pt x="0" y="5229"/>
                  </a:lnTo>
                  <a:lnTo>
                    <a:pt x="1502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9"/>
            <p:cNvSpPr/>
            <p:nvPr/>
          </p:nvSpPr>
          <p:spPr>
            <a:xfrm>
              <a:off x="4451250" y="1193125"/>
              <a:ext cx="379825" cy="218800"/>
            </a:xfrm>
            <a:custGeom>
              <a:avLst/>
              <a:gdLst/>
              <a:ahLst/>
              <a:cxnLst/>
              <a:rect l="l" t="t" r="r" b="b"/>
              <a:pathLst>
                <a:path w="15193" h="8752" extrusionOk="0">
                  <a:moveTo>
                    <a:pt x="15027" y="0"/>
                  </a:moveTo>
                  <a:lnTo>
                    <a:pt x="14091" y="330"/>
                  </a:lnTo>
                  <a:lnTo>
                    <a:pt x="1982" y="4569"/>
                  </a:lnTo>
                  <a:lnTo>
                    <a:pt x="0" y="5229"/>
                  </a:lnTo>
                  <a:lnTo>
                    <a:pt x="1101" y="8752"/>
                  </a:lnTo>
                  <a:lnTo>
                    <a:pt x="15192" y="3633"/>
                  </a:lnTo>
                  <a:lnTo>
                    <a:pt x="15027" y="0"/>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9"/>
            <p:cNvSpPr/>
            <p:nvPr/>
          </p:nvSpPr>
          <p:spPr>
            <a:xfrm>
              <a:off x="4451250" y="1193125"/>
              <a:ext cx="379825" cy="218800"/>
            </a:xfrm>
            <a:custGeom>
              <a:avLst/>
              <a:gdLst/>
              <a:ahLst/>
              <a:cxnLst/>
              <a:rect l="l" t="t" r="r" b="b"/>
              <a:pathLst>
                <a:path w="15193" h="8752" fill="none" extrusionOk="0">
                  <a:moveTo>
                    <a:pt x="15027" y="0"/>
                  </a:moveTo>
                  <a:lnTo>
                    <a:pt x="14091" y="330"/>
                  </a:lnTo>
                  <a:lnTo>
                    <a:pt x="1982" y="4569"/>
                  </a:lnTo>
                  <a:lnTo>
                    <a:pt x="0" y="5229"/>
                  </a:lnTo>
                  <a:lnTo>
                    <a:pt x="1101" y="8752"/>
                  </a:lnTo>
                  <a:lnTo>
                    <a:pt x="15192" y="3633"/>
                  </a:lnTo>
                  <a:lnTo>
                    <a:pt x="1502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9"/>
            <p:cNvSpPr/>
            <p:nvPr/>
          </p:nvSpPr>
          <p:spPr>
            <a:xfrm>
              <a:off x="4730575" y="1407775"/>
              <a:ext cx="609650" cy="225700"/>
            </a:xfrm>
            <a:custGeom>
              <a:avLst/>
              <a:gdLst/>
              <a:ahLst/>
              <a:cxnLst/>
              <a:rect l="l" t="t" r="r" b="b"/>
              <a:pathLst>
                <a:path w="24386" h="9028" extrusionOk="0">
                  <a:moveTo>
                    <a:pt x="19872" y="1"/>
                  </a:moveTo>
                  <a:lnTo>
                    <a:pt x="1" y="8973"/>
                  </a:lnTo>
                  <a:lnTo>
                    <a:pt x="1927" y="9028"/>
                  </a:lnTo>
                  <a:lnTo>
                    <a:pt x="4019" y="8973"/>
                  </a:lnTo>
                  <a:lnTo>
                    <a:pt x="6221" y="8808"/>
                  </a:lnTo>
                  <a:lnTo>
                    <a:pt x="8478" y="8588"/>
                  </a:lnTo>
                  <a:lnTo>
                    <a:pt x="10844" y="8257"/>
                  </a:lnTo>
                  <a:lnTo>
                    <a:pt x="13156" y="7872"/>
                  </a:lnTo>
                  <a:lnTo>
                    <a:pt x="15523" y="7377"/>
                  </a:lnTo>
                  <a:lnTo>
                    <a:pt x="17835" y="6826"/>
                  </a:lnTo>
                  <a:lnTo>
                    <a:pt x="19376" y="6331"/>
                  </a:lnTo>
                  <a:lnTo>
                    <a:pt x="20752" y="5890"/>
                  </a:lnTo>
                  <a:lnTo>
                    <a:pt x="21853" y="5395"/>
                  </a:lnTo>
                  <a:lnTo>
                    <a:pt x="22789" y="4900"/>
                  </a:lnTo>
                  <a:lnTo>
                    <a:pt x="23449" y="4404"/>
                  </a:lnTo>
                  <a:lnTo>
                    <a:pt x="23725" y="4129"/>
                  </a:lnTo>
                  <a:lnTo>
                    <a:pt x="23945" y="3909"/>
                  </a:lnTo>
                  <a:lnTo>
                    <a:pt x="24165" y="3634"/>
                  </a:lnTo>
                  <a:lnTo>
                    <a:pt x="24275" y="3414"/>
                  </a:lnTo>
                  <a:lnTo>
                    <a:pt x="24330" y="3193"/>
                  </a:lnTo>
                  <a:lnTo>
                    <a:pt x="24385" y="2918"/>
                  </a:lnTo>
                  <a:lnTo>
                    <a:pt x="24385" y="2698"/>
                  </a:lnTo>
                  <a:lnTo>
                    <a:pt x="24330" y="2478"/>
                  </a:lnTo>
                  <a:lnTo>
                    <a:pt x="24275" y="2258"/>
                  </a:lnTo>
                  <a:lnTo>
                    <a:pt x="24110" y="2037"/>
                  </a:lnTo>
                  <a:lnTo>
                    <a:pt x="23725" y="1597"/>
                  </a:lnTo>
                  <a:lnTo>
                    <a:pt x="23229" y="1212"/>
                  </a:lnTo>
                  <a:lnTo>
                    <a:pt x="22569" y="882"/>
                  </a:lnTo>
                  <a:lnTo>
                    <a:pt x="21798" y="551"/>
                  </a:lnTo>
                  <a:lnTo>
                    <a:pt x="20862" y="221"/>
                  </a:lnTo>
                  <a:lnTo>
                    <a:pt x="1987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9"/>
            <p:cNvSpPr/>
            <p:nvPr/>
          </p:nvSpPr>
          <p:spPr>
            <a:xfrm>
              <a:off x="3957225" y="860100"/>
              <a:ext cx="269750" cy="661925"/>
            </a:xfrm>
            <a:custGeom>
              <a:avLst/>
              <a:gdLst/>
              <a:ahLst/>
              <a:cxnLst/>
              <a:rect l="l" t="t" r="r" b="b"/>
              <a:pathLst>
                <a:path w="10790" h="26477" extrusionOk="0">
                  <a:moveTo>
                    <a:pt x="1" y="1"/>
                  </a:moveTo>
                  <a:lnTo>
                    <a:pt x="1" y="26476"/>
                  </a:lnTo>
                  <a:lnTo>
                    <a:pt x="441" y="26256"/>
                  </a:lnTo>
                  <a:lnTo>
                    <a:pt x="1707" y="25596"/>
                  </a:lnTo>
                  <a:lnTo>
                    <a:pt x="2478" y="25100"/>
                  </a:lnTo>
                  <a:lnTo>
                    <a:pt x="3413" y="24550"/>
                  </a:lnTo>
                  <a:lnTo>
                    <a:pt x="4404" y="23834"/>
                  </a:lnTo>
                  <a:lnTo>
                    <a:pt x="5395" y="23064"/>
                  </a:lnTo>
                  <a:lnTo>
                    <a:pt x="6386" y="22183"/>
                  </a:lnTo>
                  <a:lnTo>
                    <a:pt x="7376" y="21192"/>
                  </a:lnTo>
                  <a:lnTo>
                    <a:pt x="8257" y="20091"/>
                  </a:lnTo>
                  <a:lnTo>
                    <a:pt x="8697" y="19486"/>
                  </a:lnTo>
                  <a:lnTo>
                    <a:pt x="9083" y="18880"/>
                  </a:lnTo>
                  <a:lnTo>
                    <a:pt x="9468" y="18275"/>
                  </a:lnTo>
                  <a:lnTo>
                    <a:pt x="9798" y="17614"/>
                  </a:lnTo>
                  <a:lnTo>
                    <a:pt x="10074" y="16954"/>
                  </a:lnTo>
                  <a:lnTo>
                    <a:pt x="10294" y="16238"/>
                  </a:lnTo>
                  <a:lnTo>
                    <a:pt x="10514" y="15523"/>
                  </a:lnTo>
                  <a:lnTo>
                    <a:pt x="10679" y="14807"/>
                  </a:lnTo>
                  <a:lnTo>
                    <a:pt x="10734" y="14037"/>
                  </a:lnTo>
                  <a:lnTo>
                    <a:pt x="10789" y="13211"/>
                  </a:lnTo>
                  <a:lnTo>
                    <a:pt x="10734" y="12440"/>
                  </a:lnTo>
                  <a:lnTo>
                    <a:pt x="10679" y="11670"/>
                  </a:lnTo>
                  <a:lnTo>
                    <a:pt x="10514" y="10899"/>
                  </a:lnTo>
                  <a:lnTo>
                    <a:pt x="10294" y="10184"/>
                  </a:lnTo>
                  <a:lnTo>
                    <a:pt x="10074" y="9523"/>
                  </a:lnTo>
                  <a:lnTo>
                    <a:pt x="9798" y="8808"/>
                  </a:lnTo>
                  <a:lnTo>
                    <a:pt x="9468" y="8202"/>
                  </a:lnTo>
                  <a:lnTo>
                    <a:pt x="9083" y="7542"/>
                  </a:lnTo>
                  <a:lnTo>
                    <a:pt x="8697" y="6936"/>
                  </a:lnTo>
                  <a:lnTo>
                    <a:pt x="8257" y="6386"/>
                  </a:lnTo>
                  <a:lnTo>
                    <a:pt x="7376" y="5285"/>
                  </a:lnTo>
                  <a:lnTo>
                    <a:pt x="6386" y="4294"/>
                  </a:lnTo>
                  <a:lnTo>
                    <a:pt x="5395" y="3413"/>
                  </a:lnTo>
                  <a:lnTo>
                    <a:pt x="4404" y="2643"/>
                  </a:lnTo>
                  <a:lnTo>
                    <a:pt x="3413" y="1927"/>
                  </a:lnTo>
                  <a:lnTo>
                    <a:pt x="2478" y="1322"/>
                  </a:lnTo>
                  <a:lnTo>
                    <a:pt x="1707" y="881"/>
                  </a:lnTo>
                  <a:lnTo>
                    <a:pt x="441" y="221"/>
                  </a:lnTo>
                  <a:lnTo>
                    <a:pt x="1"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9"/>
            <p:cNvSpPr/>
            <p:nvPr/>
          </p:nvSpPr>
          <p:spPr>
            <a:xfrm>
              <a:off x="3957225" y="860100"/>
              <a:ext cx="53700" cy="661925"/>
            </a:xfrm>
            <a:custGeom>
              <a:avLst/>
              <a:gdLst/>
              <a:ahLst/>
              <a:cxnLst/>
              <a:rect l="l" t="t" r="r" b="b"/>
              <a:pathLst>
                <a:path w="2148" h="26477" extrusionOk="0">
                  <a:moveTo>
                    <a:pt x="1" y="1"/>
                  </a:moveTo>
                  <a:lnTo>
                    <a:pt x="1" y="26476"/>
                  </a:lnTo>
                  <a:lnTo>
                    <a:pt x="1102" y="25926"/>
                  </a:lnTo>
                  <a:lnTo>
                    <a:pt x="2147" y="25321"/>
                  </a:lnTo>
                  <a:lnTo>
                    <a:pt x="2147" y="1101"/>
                  </a:lnTo>
                  <a:lnTo>
                    <a:pt x="1102" y="551"/>
                  </a:lnTo>
                  <a:lnTo>
                    <a:pt x="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9"/>
            <p:cNvSpPr/>
            <p:nvPr/>
          </p:nvSpPr>
          <p:spPr>
            <a:xfrm>
              <a:off x="4218675" y="922025"/>
              <a:ext cx="876600" cy="538075"/>
            </a:xfrm>
            <a:custGeom>
              <a:avLst/>
              <a:gdLst/>
              <a:ahLst/>
              <a:cxnLst/>
              <a:rect l="l" t="t" r="r" b="b"/>
              <a:pathLst>
                <a:path w="35064" h="21523" extrusionOk="0">
                  <a:moveTo>
                    <a:pt x="1" y="1"/>
                  </a:moveTo>
                  <a:lnTo>
                    <a:pt x="1" y="21522"/>
                  </a:lnTo>
                  <a:lnTo>
                    <a:pt x="35063" y="21522"/>
                  </a:lnTo>
                  <a:lnTo>
                    <a:pt x="35063"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9"/>
            <p:cNvSpPr/>
            <p:nvPr/>
          </p:nvSpPr>
          <p:spPr>
            <a:xfrm>
              <a:off x="4306750" y="1008725"/>
              <a:ext cx="699075" cy="363300"/>
            </a:xfrm>
            <a:custGeom>
              <a:avLst/>
              <a:gdLst/>
              <a:ahLst/>
              <a:cxnLst/>
              <a:rect l="l" t="t" r="r" b="b"/>
              <a:pathLst>
                <a:path w="27963" h="14532" extrusionOk="0">
                  <a:moveTo>
                    <a:pt x="1" y="0"/>
                  </a:moveTo>
                  <a:lnTo>
                    <a:pt x="1" y="275"/>
                  </a:lnTo>
                  <a:lnTo>
                    <a:pt x="1" y="14312"/>
                  </a:lnTo>
                  <a:lnTo>
                    <a:pt x="1" y="14532"/>
                  </a:lnTo>
                  <a:lnTo>
                    <a:pt x="221" y="14532"/>
                  </a:lnTo>
                  <a:lnTo>
                    <a:pt x="7156" y="14477"/>
                  </a:lnTo>
                  <a:lnTo>
                    <a:pt x="14092" y="14422"/>
                  </a:lnTo>
                  <a:lnTo>
                    <a:pt x="27853" y="14312"/>
                  </a:lnTo>
                  <a:lnTo>
                    <a:pt x="13982" y="14201"/>
                  </a:lnTo>
                  <a:lnTo>
                    <a:pt x="7101" y="14146"/>
                  </a:lnTo>
                  <a:lnTo>
                    <a:pt x="441" y="14093"/>
                  </a:lnTo>
                  <a:lnTo>
                    <a:pt x="441" y="14093"/>
                  </a:lnTo>
                  <a:lnTo>
                    <a:pt x="441" y="495"/>
                  </a:lnTo>
                  <a:lnTo>
                    <a:pt x="441" y="495"/>
                  </a:lnTo>
                  <a:lnTo>
                    <a:pt x="14037" y="441"/>
                  </a:lnTo>
                  <a:lnTo>
                    <a:pt x="27689" y="386"/>
                  </a:lnTo>
                  <a:lnTo>
                    <a:pt x="27689" y="386"/>
                  </a:lnTo>
                  <a:lnTo>
                    <a:pt x="27853" y="14312"/>
                  </a:lnTo>
                  <a:lnTo>
                    <a:pt x="27963" y="220"/>
                  </a:lnTo>
                  <a:lnTo>
                    <a:pt x="27963" y="110"/>
                  </a:lnTo>
                  <a:lnTo>
                    <a:pt x="27853" y="110"/>
                  </a:lnTo>
                  <a:lnTo>
                    <a:pt x="1403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9"/>
            <p:cNvSpPr/>
            <p:nvPr/>
          </p:nvSpPr>
          <p:spPr>
            <a:xfrm>
              <a:off x="4169150" y="1027975"/>
              <a:ext cx="49550" cy="324800"/>
            </a:xfrm>
            <a:custGeom>
              <a:avLst/>
              <a:gdLst/>
              <a:ahLst/>
              <a:cxnLst/>
              <a:rect l="l" t="t" r="r" b="b"/>
              <a:pathLst>
                <a:path w="1982" h="12992" extrusionOk="0">
                  <a:moveTo>
                    <a:pt x="0" y="1"/>
                  </a:moveTo>
                  <a:lnTo>
                    <a:pt x="0" y="12991"/>
                  </a:lnTo>
                  <a:lnTo>
                    <a:pt x="1982" y="12991"/>
                  </a:lnTo>
                  <a:lnTo>
                    <a:pt x="1982"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9"/>
            <p:cNvSpPr/>
            <p:nvPr/>
          </p:nvSpPr>
          <p:spPr>
            <a:xfrm>
              <a:off x="5095250" y="1027975"/>
              <a:ext cx="49550" cy="324800"/>
            </a:xfrm>
            <a:custGeom>
              <a:avLst/>
              <a:gdLst/>
              <a:ahLst/>
              <a:cxnLst/>
              <a:rect l="l" t="t" r="r" b="b"/>
              <a:pathLst>
                <a:path w="1982" h="12992" extrusionOk="0">
                  <a:moveTo>
                    <a:pt x="0" y="1"/>
                  </a:moveTo>
                  <a:lnTo>
                    <a:pt x="0" y="12991"/>
                  </a:lnTo>
                  <a:lnTo>
                    <a:pt x="1982" y="12991"/>
                  </a:lnTo>
                  <a:lnTo>
                    <a:pt x="1982"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9"/>
            <p:cNvSpPr/>
            <p:nvPr/>
          </p:nvSpPr>
          <p:spPr>
            <a:xfrm>
              <a:off x="4327400" y="736250"/>
              <a:ext cx="564225" cy="185800"/>
            </a:xfrm>
            <a:custGeom>
              <a:avLst/>
              <a:gdLst/>
              <a:ahLst/>
              <a:cxnLst/>
              <a:rect l="l" t="t" r="r" b="b"/>
              <a:pathLst>
                <a:path w="22569" h="7432" extrusionOk="0">
                  <a:moveTo>
                    <a:pt x="2037" y="1"/>
                  </a:moveTo>
                  <a:lnTo>
                    <a:pt x="0" y="7432"/>
                  </a:lnTo>
                  <a:lnTo>
                    <a:pt x="2863" y="7432"/>
                  </a:lnTo>
                  <a:lnTo>
                    <a:pt x="4239" y="2973"/>
                  </a:lnTo>
                  <a:lnTo>
                    <a:pt x="18330" y="2973"/>
                  </a:lnTo>
                  <a:lnTo>
                    <a:pt x="19651" y="7432"/>
                  </a:lnTo>
                  <a:lnTo>
                    <a:pt x="22568" y="7432"/>
                  </a:lnTo>
                  <a:lnTo>
                    <a:pt x="20531"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9"/>
            <p:cNvSpPr/>
            <p:nvPr/>
          </p:nvSpPr>
          <p:spPr>
            <a:xfrm>
              <a:off x="4905350" y="661950"/>
              <a:ext cx="63325" cy="260100"/>
            </a:xfrm>
            <a:custGeom>
              <a:avLst/>
              <a:gdLst/>
              <a:ahLst/>
              <a:cxnLst/>
              <a:rect l="l" t="t" r="r" b="b"/>
              <a:pathLst>
                <a:path w="2533" h="10404" extrusionOk="0">
                  <a:moveTo>
                    <a:pt x="0" y="0"/>
                  </a:moveTo>
                  <a:lnTo>
                    <a:pt x="0" y="10404"/>
                  </a:lnTo>
                  <a:lnTo>
                    <a:pt x="2532" y="10404"/>
                  </a:lnTo>
                  <a:lnTo>
                    <a:pt x="253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9"/>
            <p:cNvSpPr/>
            <p:nvPr/>
          </p:nvSpPr>
          <p:spPr>
            <a:xfrm>
              <a:off x="4678300" y="661950"/>
              <a:ext cx="290375" cy="38550"/>
            </a:xfrm>
            <a:custGeom>
              <a:avLst/>
              <a:gdLst/>
              <a:ahLst/>
              <a:cxnLst/>
              <a:rect l="l" t="t" r="r" b="b"/>
              <a:pathLst>
                <a:path w="11615" h="1542" extrusionOk="0">
                  <a:moveTo>
                    <a:pt x="0" y="0"/>
                  </a:moveTo>
                  <a:lnTo>
                    <a:pt x="0" y="1542"/>
                  </a:lnTo>
                  <a:lnTo>
                    <a:pt x="11614" y="1542"/>
                  </a:lnTo>
                  <a:lnTo>
                    <a:pt x="1161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9"/>
            <p:cNvSpPr/>
            <p:nvPr/>
          </p:nvSpPr>
          <p:spPr>
            <a:xfrm>
              <a:off x="4327400" y="620675"/>
              <a:ext cx="377075" cy="121100"/>
            </a:xfrm>
            <a:custGeom>
              <a:avLst/>
              <a:gdLst/>
              <a:ahLst/>
              <a:cxnLst/>
              <a:rect l="l" t="t" r="r" b="b"/>
              <a:pathLst>
                <a:path w="15083" h="4844" extrusionOk="0">
                  <a:moveTo>
                    <a:pt x="2202" y="0"/>
                  </a:moveTo>
                  <a:lnTo>
                    <a:pt x="1762" y="55"/>
                  </a:lnTo>
                  <a:lnTo>
                    <a:pt x="1376" y="165"/>
                  </a:lnTo>
                  <a:lnTo>
                    <a:pt x="991" y="385"/>
                  </a:lnTo>
                  <a:lnTo>
                    <a:pt x="661" y="661"/>
                  </a:lnTo>
                  <a:lnTo>
                    <a:pt x="386" y="991"/>
                  </a:lnTo>
                  <a:lnTo>
                    <a:pt x="165" y="1376"/>
                  </a:lnTo>
                  <a:lnTo>
                    <a:pt x="55" y="1761"/>
                  </a:lnTo>
                  <a:lnTo>
                    <a:pt x="0" y="2202"/>
                  </a:lnTo>
                  <a:lnTo>
                    <a:pt x="0" y="2587"/>
                  </a:lnTo>
                  <a:lnTo>
                    <a:pt x="55" y="3027"/>
                  </a:lnTo>
                  <a:lnTo>
                    <a:pt x="165" y="3468"/>
                  </a:lnTo>
                  <a:lnTo>
                    <a:pt x="386" y="3853"/>
                  </a:lnTo>
                  <a:lnTo>
                    <a:pt x="661" y="4183"/>
                  </a:lnTo>
                  <a:lnTo>
                    <a:pt x="991" y="4459"/>
                  </a:lnTo>
                  <a:lnTo>
                    <a:pt x="1376" y="4679"/>
                  </a:lnTo>
                  <a:lnTo>
                    <a:pt x="1762" y="4789"/>
                  </a:lnTo>
                  <a:lnTo>
                    <a:pt x="2202" y="4844"/>
                  </a:lnTo>
                  <a:lnTo>
                    <a:pt x="12825" y="4844"/>
                  </a:lnTo>
                  <a:lnTo>
                    <a:pt x="13321" y="4789"/>
                  </a:lnTo>
                  <a:lnTo>
                    <a:pt x="13706" y="4679"/>
                  </a:lnTo>
                  <a:lnTo>
                    <a:pt x="14091" y="4459"/>
                  </a:lnTo>
                  <a:lnTo>
                    <a:pt x="14422" y="4183"/>
                  </a:lnTo>
                  <a:lnTo>
                    <a:pt x="14697" y="3853"/>
                  </a:lnTo>
                  <a:lnTo>
                    <a:pt x="14917" y="3468"/>
                  </a:lnTo>
                  <a:lnTo>
                    <a:pt x="15027" y="3027"/>
                  </a:lnTo>
                  <a:lnTo>
                    <a:pt x="15082" y="2587"/>
                  </a:lnTo>
                  <a:lnTo>
                    <a:pt x="15082" y="2202"/>
                  </a:lnTo>
                  <a:lnTo>
                    <a:pt x="15027" y="1761"/>
                  </a:lnTo>
                  <a:lnTo>
                    <a:pt x="14917" y="1376"/>
                  </a:lnTo>
                  <a:lnTo>
                    <a:pt x="14697" y="991"/>
                  </a:lnTo>
                  <a:lnTo>
                    <a:pt x="14422" y="661"/>
                  </a:lnTo>
                  <a:lnTo>
                    <a:pt x="14091" y="385"/>
                  </a:lnTo>
                  <a:lnTo>
                    <a:pt x="13706" y="165"/>
                  </a:lnTo>
                  <a:lnTo>
                    <a:pt x="13321" y="55"/>
                  </a:lnTo>
                  <a:lnTo>
                    <a:pt x="12825"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9"/>
            <p:cNvSpPr/>
            <p:nvPr/>
          </p:nvSpPr>
          <p:spPr>
            <a:xfrm>
              <a:off x="4400325" y="806425"/>
              <a:ext cx="491300" cy="371575"/>
            </a:xfrm>
            <a:custGeom>
              <a:avLst/>
              <a:gdLst/>
              <a:ahLst/>
              <a:cxnLst/>
              <a:rect l="l" t="t" r="r" b="b"/>
              <a:pathLst>
                <a:path w="19652" h="14863" extrusionOk="0">
                  <a:moveTo>
                    <a:pt x="8642" y="1"/>
                  </a:moveTo>
                  <a:lnTo>
                    <a:pt x="8367" y="111"/>
                  </a:lnTo>
                  <a:lnTo>
                    <a:pt x="8092" y="276"/>
                  </a:lnTo>
                  <a:lnTo>
                    <a:pt x="7872" y="496"/>
                  </a:lnTo>
                  <a:lnTo>
                    <a:pt x="7652" y="772"/>
                  </a:lnTo>
                  <a:lnTo>
                    <a:pt x="7376" y="1267"/>
                  </a:lnTo>
                  <a:lnTo>
                    <a:pt x="7266" y="1487"/>
                  </a:lnTo>
                  <a:lnTo>
                    <a:pt x="7156" y="1267"/>
                  </a:lnTo>
                  <a:lnTo>
                    <a:pt x="6936" y="1102"/>
                  </a:lnTo>
                  <a:lnTo>
                    <a:pt x="6716" y="882"/>
                  </a:lnTo>
                  <a:lnTo>
                    <a:pt x="6386" y="661"/>
                  </a:lnTo>
                  <a:lnTo>
                    <a:pt x="6000" y="496"/>
                  </a:lnTo>
                  <a:lnTo>
                    <a:pt x="5615" y="441"/>
                  </a:lnTo>
                  <a:lnTo>
                    <a:pt x="5120" y="441"/>
                  </a:lnTo>
                  <a:lnTo>
                    <a:pt x="4734" y="606"/>
                  </a:lnTo>
                  <a:lnTo>
                    <a:pt x="4404" y="772"/>
                  </a:lnTo>
                  <a:lnTo>
                    <a:pt x="4129" y="1047"/>
                  </a:lnTo>
                  <a:lnTo>
                    <a:pt x="3964" y="1267"/>
                  </a:lnTo>
                  <a:lnTo>
                    <a:pt x="3688" y="1762"/>
                  </a:lnTo>
                  <a:lnTo>
                    <a:pt x="3633" y="1982"/>
                  </a:lnTo>
                  <a:lnTo>
                    <a:pt x="3413" y="1872"/>
                  </a:lnTo>
                  <a:lnTo>
                    <a:pt x="2808" y="1597"/>
                  </a:lnTo>
                  <a:lnTo>
                    <a:pt x="2422" y="1542"/>
                  </a:lnTo>
                  <a:lnTo>
                    <a:pt x="2037" y="1487"/>
                  </a:lnTo>
                  <a:lnTo>
                    <a:pt x="1652" y="1542"/>
                  </a:lnTo>
                  <a:lnTo>
                    <a:pt x="1212" y="1652"/>
                  </a:lnTo>
                  <a:lnTo>
                    <a:pt x="1046" y="1817"/>
                  </a:lnTo>
                  <a:lnTo>
                    <a:pt x="881" y="1982"/>
                  </a:lnTo>
                  <a:lnTo>
                    <a:pt x="716" y="2203"/>
                  </a:lnTo>
                  <a:lnTo>
                    <a:pt x="551" y="2478"/>
                  </a:lnTo>
                  <a:lnTo>
                    <a:pt x="331" y="3083"/>
                  </a:lnTo>
                  <a:lnTo>
                    <a:pt x="166" y="3854"/>
                  </a:lnTo>
                  <a:lnTo>
                    <a:pt x="56" y="4680"/>
                  </a:lnTo>
                  <a:lnTo>
                    <a:pt x="1" y="5615"/>
                  </a:lnTo>
                  <a:lnTo>
                    <a:pt x="56" y="6551"/>
                  </a:lnTo>
                  <a:lnTo>
                    <a:pt x="166" y="7542"/>
                  </a:lnTo>
                  <a:lnTo>
                    <a:pt x="331" y="8533"/>
                  </a:lnTo>
                  <a:lnTo>
                    <a:pt x="551" y="9523"/>
                  </a:lnTo>
                  <a:lnTo>
                    <a:pt x="826" y="10459"/>
                  </a:lnTo>
                  <a:lnTo>
                    <a:pt x="1212" y="11285"/>
                  </a:lnTo>
                  <a:lnTo>
                    <a:pt x="1652" y="12055"/>
                  </a:lnTo>
                  <a:lnTo>
                    <a:pt x="1872" y="12386"/>
                  </a:lnTo>
                  <a:lnTo>
                    <a:pt x="2147" y="12661"/>
                  </a:lnTo>
                  <a:lnTo>
                    <a:pt x="2422" y="12936"/>
                  </a:lnTo>
                  <a:lnTo>
                    <a:pt x="2753" y="13156"/>
                  </a:lnTo>
                  <a:lnTo>
                    <a:pt x="3028" y="13376"/>
                  </a:lnTo>
                  <a:lnTo>
                    <a:pt x="3358" y="13487"/>
                  </a:lnTo>
                  <a:lnTo>
                    <a:pt x="3633" y="13597"/>
                  </a:lnTo>
                  <a:lnTo>
                    <a:pt x="3909" y="13597"/>
                  </a:lnTo>
                  <a:lnTo>
                    <a:pt x="4129" y="13542"/>
                  </a:lnTo>
                  <a:lnTo>
                    <a:pt x="4294" y="13487"/>
                  </a:lnTo>
                  <a:lnTo>
                    <a:pt x="4404" y="13321"/>
                  </a:lnTo>
                  <a:lnTo>
                    <a:pt x="4514" y="13211"/>
                  </a:lnTo>
                  <a:lnTo>
                    <a:pt x="4679" y="12826"/>
                  </a:lnTo>
                  <a:lnTo>
                    <a:pt x="4734" y="12441"/>
                  </a:lnTo>
                  <a:lnTo>
                    <a:pt x="4789" y="12110"/>
                  </a:lnTo>
                  <a:lnTo>
                    <a:pt x="4734" y="11780"/>
                  </a:lnTo>
                  <a:lnTo>
                    <a:pt x="4954" y="12276"/>
                  </a:lnTo>
                  <a:lnTo>
                    <a:pt x="5230" y="12771"/>
                  </a:lnTo>
                  <a:lnTo>
                    <a:pt x="5615" y="13376"/>
                  </a:lnTo>
                  <a:lnTo>
                    <a:pt x="6055" y="13927"/>
                  </a:lnTo>
                  <a:lnTo>
                    <a:pt x="6331" y="14202"/>
                  </a:lnTo>
                  <a:lnTo>
                    <a:pt x="6606" y="14422"/>
                  </a:lnTo>
                  <a:lnTo>
                    <a:pt x="6936" y="14642"/>
                  </a:lnTo>
                  <a:lnTo>
                    <a:pt x="7211" y="14753"/>
                  </a:lnTo>
                  <a:lnTo>
                    <a:pt x="7597" y="14863"/>
                  </a:lnTo>
                  <a:lnTo>
                    <a:pt x="8257" y="14863"/>
                  </a:lnTo>
                  <a:lnTo>
                    <a:pt x="8532" y="14753"/>
                  </a:lnTo>
                  <a:lnTo>
                    <a:pt x="8807" y="14587"/>
                  </a:lnTo>
                  <a:lnTo>
                    <a:pt x="8973" y="14367"/>
                  </a:lnTo>
                  <a:lnTo>
                    <a:pt x="9138" y="14147"/>
                  </a:lnTo>
                  <a:lnTo>
                    <a:pt x="9248" y="13872"/>
                  </a:lnTo>
                  <a:lnTo>
                    <a:pt x="9358" y="13321"/>
                  </a:lnTo>
                  <a:lnTo>
                    <a:pt x="9413" y="12771"/>
                  </a:lnTo>
                  <a:lnTo>
                    <a:pt x="9413" y="12276"/>
                  </a:lnTo>
                  <a:lnTo>
                    <a:pt x="9358" y="11835"/>
                  </a:lnTo>
                  <a:lnTo>
                    <a:pt x="9523" y="12331"/>
                  </a:lnTo>
                  <a:lnTo>
                    <a:pt x="9798" y="12771"/>
                  </a:lnTo>
                  <a:lnTo>
                    <a:pt x="10184" y="13321"/>
                  </a:lnTo>
                  <a:lnTo>
                    <a:pt x="10624" y="13872"/>
                  </a:lnTo>
                  <a:lnTo>
                    <a:pt x="10899" y="14092"/>
                  </a:lnTo>
                  <a:lnTo>
                    <a:pt x="11174" y="14312"/>
                  </a:lnTo>
                  <a:lnTo>
                    <a:pt x="11505" y="14477"/>
                  </a:lnTo>
                  <a:lnTo>
                    <a:pt x="11835" y="14587"/>
                  </a:lnTo>
                  <a:lnTo>
                    <a:pt x="12165" y="14642"/>
                  </a:lnTo>
                  <a:lnTo>
                    <a:pt x="12550" y="14642"/>
                  </a:lnTo>
                  <a:lnTo>
                    <a:pt x="12936" y="14532"/>
                  </a:lnTo>
                  <a:lnTo>
                    <a:pt x="13211" y="14422"/>
                  </a:lnTo>
                  <a:lnTo>
                    <a:pt x="13431" y="14202"/>
                  </a:lnTo>
                  <a:lnTo>
                    <a:pt x="13596" y="13982"/>
                  </a:lnTo>
                  <a:lnTo>
                    <a:pt x="13706" y="13762"/>
                  </a:lnTo>
                  <a:lnTo>
                    <a:pt x="13816" y="13487"/>
                  </a:lnTo>
                  <a:lnTo>
                    <a:pt x="13871" y="13211"/>
                  </a:lnTo>
                  <a:lnTo>
                    <a:pt x="13871" y="12936"/>
                  </a:lnTo>
                  <a:lnTo>
                    <a:pt x="13816" y="12386"/>
                  </a:lnTo>
                  <a:lnTo>
                    <a:pt x="13706" y="11890"/>
                  </a:lnTo>
                  <a:lnTo>
                    <a:pt x="13596" y="11450"/>
                  </a:lnTo>
                  <a:lnTo>
                    <a:pt x="13871" y="11780"/>
                  </a:lnTo>
                  <a:lnTo>
                    <a:pt x="14147" y="12055"/>
                  </a:lnTo>
                  <a:lnTo>
                    <a:pt x="14587" y="12386"/>
                  </a:lnTo>
                  <a:lnTo>
                    <a:pt x="15027" y="12661"/>
                  </a:lnTo>
                  <a:lnTo>
                    <a:pt x="15578" y="12881"/>
                  </a:lnTo>
                  <a:lnTo>
                    <a:pt x="15853" y="12936"/>
                  </a:lnTo>
                  <a:lnTo>
                    <a:pt x="16128" y="12991"/>
                  </a:lnTo>
                  <a:lnTo>
                    <a:pt x="16403" y="12936"/>
                  </a:lnTo>
                  <a:lnTo>
                    <a:pt x="16679" y="12881"/>
                  </a:lnTo>
                  <a:lnTo>
                    <a:pt x="16899" y="12771"/>
                  </a:lnTo>
                  <a:lnTo>
                    <a:pt x="17064" y="12661"/>
                  </a:lnTo>
                  <a:lnTo>
                    <a:pt x="17229" y="12496"/>
                  </a:lnTo>
                  <a:lnTo>
                    <a:pt x="17339" y="12331"/>
                  </a:lnTo>
                  <a:lnTo>
                    <a:pt x="17449" y="11945"/>
                  </a:lnTo>
                  <a:lnTo>
                    <a:pt x="17504" y="11450"/>
                  </a:lnTo>
                  <a:lnTo>
                    <a:pt x="17449" y="10955"/>
                  </a:lnTo>
                  <a:lnTo>
                    <a:pt x="17339" y="10404"/>
                  </a:lnTo>
                  <a:lnTo>
                    <a:pt x="17174" y="9799"/>
                  </a:lnTo>
                  <a:lnTo>
                    <a:pt x="16954" y="9193"/>
                  </a:lnTo>
                  <a:lnTo>
                    <a:pt x="16514" y="7927"/>
                  </a:lnTo>
                  <a:lnTo>
                    <a:pt x="16018" y="6661"/>
                  </a:lnTo>
                  <a:lnTo>
                    <a:pt x="15853" y="6056"/>
                  </a:lnTo>
                  <a:lnTo>
                    <a:pt x="15743" y="5505"/>
                  </a:lnTo>
                  <a:lnTo>
                    <a:pt x="15688" y="5010"/>
                  </a:lnTo>
                  <a:lnTo>
                    <a:pt x="15688" y="4625"/>
                  </a:lnTo>
                  <a:lnTo>
                    <a:pt x="19376" y="4625"/>
                  </a:lnTo>
                  <a:lnTo>
                    <a:pt x="19651" y="3414"/>
                  </a:lnTo>
                  <a:lnTo>
                    <a:pt x="18825" y="3028"/>
                  </a:lnTo>
                  <a:lnTo>
                    <a:pt x="18000" y="2588"/>
                  </a:lnTo>
                  <a:lnTo>
                    <a:pt x="16238" y="1542"/>
                  </a:lnTo>
                  <a:lnTo>
                    <a:pt x="15358" y="1047"/>
                  </a:lnTo>
                  <a:lnTo>
                    <a:pt x="14532" y="661"/>
                  </a:lnTo>
                  <a:lnTo>
                    <a:pt x="13816" y="386"/>
                  </a:lnTo>
                  <a:lnTo>
                    <a:pt x="13431" y="276"/>
                  </a:lnTo>
                  <a:lnTo>
                    <a:pt x="13156" y="221"/>
                  </a:lnTo>
                  <a:lnTo>
                    <a:pt x="12826" y="221"/>
                  </a:lnTo>
                  <a:lnTo>
                    <a:pt x="12495" y="276"/>
                  </a:lnTo>
                  <a:lnTo>
                    <a:pt x="12220" y="386"/>
                  </a:lnTo>
                  <a:lnTo>
                    <a:pt x="11945" y="496"/>
                  </a:lnTo>
                  <a:lnTo>
                    <a:pt x="11670" y="716"/>
                  </a:lnTo>
                  <a:lnTo>
                    <a:pt x="11505" y="937"/>
                  </a:lnTo>
                  <a:lnTo>
                    <a:pt x="11284" y="1157"/>
                  </a:lnTo>
                  <a:lnTo>
                    <a:pt x="11174" y="1432"/>
                  </a:lnTo>
                  <a:lnTo>
                    <a:pt x="11009" y="1212"/>
                  </a:lnTo>
                  <a:lnTo>
                    <a:pt x="10789" y="937"/>
                  </a:lnTo>
                  <a:lnTo>
                    <a:pt x="10514" y="661"/>
                  </a:lnTo>
                  <a:lnTo>
                    <a:pt x="10129" y="386"/>
                  </a:lnTo>
                  <a:lnTo>
                    <a:pt x="9688" y="166"/>
                  </a:lnTo>
                  <a:lnTo>
                    <a:pt x="9193" y="56"/>
                  </a:lnTo>
                  <a:lnTo>
                    <a:pt x="8918"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9"/>
            <p:cNvSpPr/>
            <p:nvPr/>
          </p:nvSpPr>
          <p:spPr>
            <a:xfrm>
              <a:off x="4804900" y="805050"/>
              <a:ext cx="200925" cy="117000"/>
            </a:xfrm>
            <a:custGeom>
              <a:avLst/>
              <a:gdLst/>
              <a:ahLst/>
              <a:cxnLst/>
              <a:rect l="l" t="t" r="r" b="b"/>
              <a:pathLst>
                <a:path w="8037" h="4680" extrusionOk="0">
                  <a:moveTo>
                    <a:pt x="6055" y="1"/>
                  </a:moveTo>
                  <a:lnTo>
                    <a:pt x="5670" y="111"/>
                  </a:lnTo>
                  <a:lnTo>
                    <a:pt x="5284" y="276"/>
                  </a:lnTo>
                  <a:lnTo>
                    <a:pt x="4459" y="606"/>
                  </a:lnTo>
                  <a:lnTo>
                    <a:pt x="3633" y="992"/>
                  </a:lnTo>
                  <a:lnTo>
                    <a:pt x="2808" y="1432"/>
                  </a:lnTo>
                  <a:lnTo>
                    <a:pt x="1982" y="1707"/>
                  </a:lnTo>
                  <a:lnTo>
                    <a:pt x="1542" y="1817"/>
                  </a:lnTo>
                  <a:lnTo>
                    <a:pt x="1156" y="1872"/>
                  </a:lnTo>
                  <a:lnTo>
                    <a:pt x="771" y="1872"/>
                  </a:lnTo>
                  <a:lnTo>
                    <a:pt x="386" y="1817"/>
                  </a:lnTo>
                  <a:lnTo>
                    <a:pt x="0" y="4680"/>
                  </a:lnTo>
                  <a:lnTo>
                    <a:pt x="3193" y="4680"/>
                  </a:lnTo>
                  <a:lnTo>
                    <a:pt x="3908" y="4459"/>
                  </a:lnTo>
                  <a:lnTo>
                    <a:pt x="4624" y="4239"/>
                  </a:lnTo>
                  <a:lnTo>
                    <a:pt x="5229" y="3909"/>
                  </a:lnTo>
                  <a:lnTo>
                    <a:pt x="5835" y="3579"/>
                  </a:lnTo>
                  <a:lnTo>
                    <a:pt x="6385" y="3248"/>
                  </a:lnTo>
                  <a:lnTo>
                    <a:pt x="6826" y="2863"/>
                  </a:lnTo>
                  <a:lnTo>
                    <a:pt x="7266" y="2533"/>
                  </a:lnTo>
                  <a:lnTo>
                    <a:pt x="7541" y="2148"/>
                  </a:lnTo>
                  <a:lnTo>
                    <a:pt x="7816" y="1762"/>
                  </a:lnTo>
                  <a:lnTo>
                    <a:pt x="7982" y="1432"/>
                  </a:lnTo>
                  <a:lnTo>
                    <a:pt x="8037" y="1102"/>
                  </a:lnTo>
                  <a:lnTo>
                    <a:pt x="8037" y="771"/>
                  </a:lnTo>
                  <a:lnTo>
                    <a:pt x="7871" y="496"/>
                  </a:lnTo>
                  <a:lnTo>
                    <a:pt x="7651" y="276"/>
                  </a:lnTo>
                  <a:lnTo>
                    <a:pt x="7321" y="111"/>
                  </a:lnTo>
                  <a:lnTo>
                    <a:pt x="6881"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9"/>
            <p:cNvSpPr/>
            <p:nvPr/>
          </p:nvSpPr>
          <p:spPr>
            <a:xfrm>
              <a:off x="4480150" y="860100"/>
              <a:ext cx="42675" cy="244975"/>
            </a:xfrm>
            <a:custGeom>
              <a:avLst/>
              <a:gdLst/>
              <a:ahLst/>
              <a:cxnLst/>
              <a:rect l="l" t="t" r="r" b="b"/>
              <a:pathLst>
                <a:path w="1707" h="9799" extrusionOk="0">
                  <a:moveTo>
                    <a:pt x="275" y="1"/>
                  </a:moveTo>
                  <a:lnTo>
                    <a:pt x="110" y="1267"/>
                  </a:lnTo>
                  <a:lnTo>
                    <a:pt x="0" y="2478"/>
                  </a:lnTo>
                  <a:lnTo>
                    <a:pt x="55" y="3744"/>
                  </a:lnTo>
                  <a:lnTo>
                    <a:pt x="165" y="4954"/>
                  </a:lnTo>
                  <a:lnTo>
                    <a:pt x="385" y="6220"/>
                  </a:lnTo>
                  <a:lnTo>
                    <a:pt x="661" y="7431"/>
                  </a:lnTo>
                  <a:lnTo>
                    <a:pt x="1046" y="8587"/>
                  </a:lnTo>
                  <a:lnTo>
                    <a:pt x="1541" y="9743"/>
                  </a:lnTo>
                  <a:lnTo>
                    <a:pt x="1596" y="9798"/>
                  </a:lnTo>
                  <a:lnTo>
                    <a:pt x="1651" y="9798"/>
                  </a:lnTo>
                  <a:lnTo>
                    <a:pt x="1706" y="9743"/>
                  </a:lnTo>
                  <a:lnTo>
                    <a:pt x="1706" y="9688"/>
                  </a:lnTo>
                  <a:lnTo>
                    <a:pt x="1376" y="8532"/>
                  </a:lnTo>
                  <a:lnTo>
                    <a:pt x="1101" y="7321"/>
                  </a:lnTo>
                  <a:lnTo>
                    <a:pt x="881" y="6110"/>
                  </a:lnTo>
                  <a:lnTo>
                    <a:pt x="661" y="4899"/>
                  </a:lnTo>
                  <a:lnTo>
                    <a:pt x="495" y="3688"/>
                  </a:lnTo>
                  <a:lnTo>
                    <a:pt x="385" y="2478"/>
                  </a:lnTo>
                  <a:lnTo>
                    <a:pt x="330" y="1267"/>
                  </a:lnTo>
                  <a:lnTo>
                    <a:pt x="33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9"/>
            <p:cNvSpPr/>
            <p:nvPr/>
          </p:nvSpPr>
          <p:spPr>
            <a:xfrm>
              <a:off x="4575100" y="840825"/>
              <a:ext cx="60550" cy="267000"/>
            </a:xfrm>
            <a:custGeom>
              <a:avLst/>
              <a:gdLst/>
              <a:ahLst/>
              <a:cxnLst/>
              <a:rect l="l" t="t" r="r" b="b"/>
              <a:pathLst>
                <a:path w="2422" h="10680" extrusionOk="0">
                  <a:moveTo>
                    <a:pt x="220" y="1"/>
                  </a:moveTo>
                  <a:lnTo>
                    <a:pt x="220" y="56"/>
                  </a:lnTo>
                  <a:lnTo>
                    <a:pt x="55" y="1322"/>
                  </a:lnTo>
                  <a:lnTo>
                    <a:pt x="0" y="2643"/>
                  </a:lnTo>
                  <a:lnTo>
                    <a:pt x="55" y="3964"/>
                  </a:lnTo>
                  <a:lnTo>
                    <a:pt x="275" y="5340"/>
                  </a:lnTo>
                  <a:lnTo>
                    <a:pt x="551" y="6716"/>
                  </a:lnTo>
                  <a:lnTo>
                    <a:pt x="771" y="7377"/>
                  </a:lnTo>
                  <a:lnTo>
                    <a:pt x="991" y="8037"/>
                  </a:lnTo>
                  <a:lnTo>
                    <a:pt x="1266" y="8698"/>
                  </a:lnTo>
                  <a:lnTo>
                    <a:pt x="1541" y="9358"/>
                  </a:lnTo>
                  <a:lnTo>
                    <a:pt x="1872" y="9964"/>
                  </a:lnTo>
                  <a:lnTo>
                    <a:pt x="2257" y="10569"/>
                  </a:lnTo>
                  <a:lnTo>
                    <a:pt x="2312" y="10624"/>
                  </a:lnTo>
                  <a:lnTo>
                    <a:pt x="2367" y="10679"/>
                  </a:lnTo>
                  <a:lnTo>
                    <a:pt x="2422" y="10624"/>
                  </a:lnTo>
                  <a:lnTo>
                    <a:pt x="2422" y="10569"/>
                  </a:lnTo>
                  <a:lnTo>
                    <a:pt x="1982" y="9634"/>
                  </a:lnTo>
                  <a:lnTo>
                    <a:pt x="1596" y="8423"/>
                  </a:lnTo>
                  <a:lnTo>
                    <a:pt x="1211" y="7102"/>
                  </a:lnTo>
                  <a:lnTo>
                    <a:pt x="881" y="5615"/>
                  </a:lnTo>
                  <a:lnTo>
                    <a:pt x="606" y="4129"/>
                  </a:lnTo>
                  <a:lnTo>
                    <a:pt x="440" y="2698"/>
                  </a:lnTo>
                  <a:lnTo>
                    <a:pt x="275" y="1267"/>
                  </a:lnTo>
                  <a:lnTo>
                    <a:pt x="275" y="56"/>
                  </a:lnTo>
                  <a:lnTo>
                    <a:pt x="22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9"/>
            <p:cNvSpPr/>
            <p:nvPr/>
          </p:nvSpPr>
          <p:spPr>
            <a:xfrm>
              <a:off x="4672800" y="844975"/>
              <a:ext cx="72950" cy="254600"/>
            </a:xfrm>
            <a:custGeom>
              <a:avLst/>
              <a:gdLst/>
              <a:ahLst/>
              <a:cxnLst/>
              <a:rect l="l" t="t" r="r" b="b"/>
              <a:pathLst>
                <a:path w="2918" h="10184" extrusionOk="0">
                  <a:moveTo>
                    <a:pt x="165" y="0"/>
                  </a:moveTo>
                  <a:lnTo>
                    <a:pt x="110" y="55"/>
                  </a:lnTo>
                  <a:lnTo>
                    <a:pt x="0" y="716"/>
                  </a:lnTo>
                  <a:lnTo>
                    <a:pt x="0" y="1431"/>
                  </a:lnTo>
                  <a:lnTo>
                    <a:pt x="0" y="2202"/>
                  </a:lnTo>
                  <a:lnTo>
                    <a:pt x="55" y="2917"/>
                  </a:lnTo>
                  <a:lnTo>
                    <a:pt x="110" y="3688"/>
                  </a:lnTo>
                  <a:lnTo>
                    <a:pt x="220" y="4404"/>
                  </a:lnTo>
                  <a:lnTo>
                    <a:pt x="551" y="5835"/>
                  </a:lnTo>
                  <a:lnTo>
                    <a:pt x="661" y="6385"/>
                  </a:lnTo>
                  <a:lnTo>
                    <a:pt x="881" y="6991"/>
                  </a:lnTo>
                  <a:lnTo>
                    <a:pt x="1101" y="7596"/>
                  </a:lnTo>
                  <a:lnTo>
                    <a:pt x="1376" y="8147"/>
                  </a:lnTo>
                  <a:lnTo>
                    <a:pt x="1706" y="8642"/>
                  </a:lnTo>
                  <a:lnTo>
                    <a:pt x="2037" y="9192"/>
                  </a:lnTo>
                  <a:lnTo>
                    <a:pt x="2367" y="9688"/>
                  </a:lnTo>
                  <a:lnTo>
                    <a:pt x="2807" y="10128"/>
                  </a:lnTo>
                  <a:lnTo>
                    <a:pt x="2862" y="10183"/>
                  </a:lnTo>
                  <a:lnTo>
                    <a:pt x="2917" y="10128"/>
                  </a:lnTo>
                  <a:lnTo>
                    <a:pt x="2917" y="10073"/>
                  </a:lnTo>
                  <a:lnTo>
                    <a:pt x="2257" y="8917"/>
                  </a:lnTo>
                  <a:lnTo>
                    <a:pt x="1706" y="7706"/>
                  </a:lnTo>
                  <a:lnTo>
                    <a:pt x="1266" y="6495"/>
                  </a:lnTo>
                  <a:lnTo>
                    <a:pt x="936" y="5229"/>
                  </a:lnTo>
                  <a:lnTo>
                    <a:pt x="661" y="3963"/>
                  </a:lnTo>
                  <a:lnTo>
                    <a:pt x="440" y="2697"/>
                  </a:lnTo>
                  <a:lnTo>
                    <a:pt x="275" y="1376"/>
                  </a:lnTo>
                  <a:lnTo>
                    <a:pt x="220" y="55"/>
                  </a:lnTo>
                  <a:lnTo>
                    <a:pt x="16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9"/>
            <p:cNvSpPr/>
            <p:nvPr/>
          </p:nvSpPr>
          <p:spPr>
            <a:xfrm>
              <a:off x="5096625" y="1238525"/>
              <a:ext cx="187175" cy="282125"/>
            </a:xfrm>
            <a:custGeom>
              <a:avLst/>
              <a:gdLst/>
              <a:ahLst/>
              <a:cxnLst/>
              <a:rect l="l" t="t" r="r" b="b"/>
              <a:pathLst>
                <a:path w="7487" h="11285" extrusionOk="0">
                  <a:moveTo>
                    <a:pt x="7431" y="1"/>
                  </a:moveTo>
                  <a:lnTo>
                    <a:pt x="0" y="1211"/>
                  </a:lnTo>
                  <a:lnTo>
                    <a:pt x="166" y="2312"/>
                  </a:lnTo>
                  <a:lnTo>
                    <a:pt x="276" y="3468"/>
                  </a:lnTo>
                  <a:lnTo>
                    <a:pt x="331" y="4624"/>
                  </a:lnTo>
                  <a:lnTo>
                    <a:pt x="331" y="5725"/>
                  </a:lnTo>
                  <a:lnTo>
                    <a:pt x="276" y="6220"/>
                  </a:lnTo>
                  <a:lnTo>
                    <a:pt x="276" y="6330"/>
                  </a:lnTo>
                  <a:lnTo>
                    <a:pt x="56" y="8257"/>
                  </a:lnTo>
                  <a:lnTo>
                    <a:pt x="56" y="9083"/>
                  </a:lnTo>
                  <a:lnTo>
                    <a:pt x="56" y="9798"/>
                  </a:lnTo>
                  <a:lnTo>
                    <a:pt x="111" y="10073"/>
                  </a:lnTo>
                  <a:lnTo>
                    <a:pt x="221" y="10349"/>
                  </a:lnTo>
                  <a:lnTo>
                    <a:pt x="331" y="10569"/>
                  </a:lnTo>
                  <a:lnTo>
                    <a:pt x="496" y="10789"/>
                  </a:lnTo>
                  <a:lnTo>
                    <a:pt x="716" y="10954"/>
                  </a:lnTo>
                  <a:lnTo>
                    <a:pt x="936" y="11119"/>
                  </a:lnTo>
                  <a:lnTo>
                    <a:pt x="1266" y="11229"/>
                  </a:lnTo>
                  <a:lnTo>
                    <a:pt x="1652" y="11284"/>
                  </a:lnTo>
                  <a:lnTo>
                    <a:pt x="2202" y="11284"/>
                  </a:lnTo>
                  <a:lnTo>
                    <a:pt x="2532" y="11174"/>
                  </a:lnTo>
                  <a:lnTo>
                    <a:pt x="2918" y="11009"/>
                  </a:lnTo>
                  <a:lnTo>
                    <a:pt x="3688" y="10624"/>
                  </a:lnTo>
                  <a:lnTo>
                    <a:pt x="4514" y="10073"/>
                  </a:lnTo>
                  <a:lnTo>
                    <a:pt x="5340" y="9468"/>
                  </a:lnTo>
                  <a:lnTo>
                    <a:pt x="6165" y="8752"/>
                  </a:lnTo>
                  <a:lnTo>
                    <a:pt x="6826" y="7982"/>
                  </a:lnTo>
                  <a:lnTo>
                    <a:pt x="7431" y="7211"/>
                  </a:lnTo>
                  <a:lnTo>
                    <a:pt x="7486" y="6826"/>
                  </a:lnTo>
                  <a:lnTo>
                    <a:pt x="7431" y="6055"/>
                  </a:lnTo>
                  <a:lnTo>
                    <a:pt x="7376" y="3633"/>
                  </a:lnTo>
                  <a:lnTo>
                    <a:pt x="7376" y="1817"/>
                  </a:lnTo>
                  <a:lnTo>
                    <a:pt x="7431"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9"/>
            <p:cNvSpPr/>
            <p:nvPr/>
          </p:nvSpPr>
          <p:spPr>
            <a:xfrm>
              <a:off x="5096625" y="1239900"/>
              <a:ext cx="180300" cy="158275"/>
            </a:xfrm>
            <a:custGeom>
              <a:avLst/>
              <a:gdLst/>
              <a:ahLst/>
              <a:cxnLst/>
              <a:rect l="l" t="t" r="r" b="b"/>
              <a:pathLst>
                <a:path w="7212" h="6331" extrusionOk="0">
                  <a:moveTo>
                    <a:pt x="7211" y="1"/>
                  </a:moveTo>
                  <a:lnTo>
                    <a:pt x="0" y="1156"/>
                  </a:lnTo>
                  <a:lnTo>
                    <a:pt x="166" y="2257"/>
                  </a:lnTo>
                  <a:lnTo>
                    <a:pt x="331" y="3413"/>
                  </a:lnTo>
                  <a:lnTo>
                    <a:pt x="386" y="4569"/>
                  </a:lnTo>
                  <a:lnTo>
                    <a:pt x="331" y="5670"/>
                  </a:lnTo>
                  <a:lnTo>
                    <a:pt x="276" y="6165"/>
                  </a:lnTo>
                  <a:lnTo>
                    <a:pt x="276" y="6275"/>
                  </a:lnTo>
                  <a:lnTo>
                    <a:pt x="991" y="6331"/>
                  </a:lnTo>
                  <a:lnTo>
                    <a:pt x="1762" y="6331"/>
                  </a:lnTo>
                  <a:lnTo>
                    <a:pt x="2532" y="6220"/>
                  </a:lnTo>
                  <a:lnTo>
                    <a:pt x="3193" y="5945"/>
                  </a:lnTo>
                  <a:lnTo>
                    <a:pt x="3798" y="5615"/>
                  </a:lnTo>
                  <a:lnTo>
                    <a:pt x="4294" y="5230"/>
                  </a:lnTo>
                  <a:lnTo>
                    <a:pt x="4789" y="4789"/>
                  </a:lnTo>
                  <a:lnTo>
                    <a:pt x="5230" y="4294"/>
                  </a:lnTo>
                  <a:lnTo>
                    <a:pt x="5615" y="3744"/>
                  </a:lnTo>
                  <a:lnTo>
                    <a:pt x="6000" y="3193"/>
                  </a:lnTo>
                  <a:lnTo>
                    <a:pt x="6275" y="2643"/>
                  </a:lnTo>
                  <a:lnTo>
                    <a:pt x="6716" y="1542"/>
                  </a:lnTo>
                  <a:lnTo>
                    <a:pt x="7046" y="661"/>
                  </a:lnTo>
                  <a:lnTo>
                    <a:pt x="721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9"/>
            <p:cNvSpPr/>
            <p:nvPr/>
          </p:nvSpPr>
          <p:spPr>
            <a:xfrm>
              <a:off x="5003050" y="891750"/>
              <a:ext cx="311025" cy="448625"/>
            </a:xfrm>
            <a:custGeom>
              <a:avLst/>
              <a:gdLst/>
              <a:ahLst/>
              <a:cxnLst/>
              <a:rect l="l" t="t" r="r" b="b"/>
              <a:pathLst>
                <a:path w="12441" h="17945" extrusionOk="0">
                  <a:moveTo>
                    <a:pt x="5725" y="1"/>
                  </a:moveTo>
                  <a:lnTo>
                    <a:pt x="5009" y="111"/>
                  </a:lnTo>
                  <a:lnTo>
                    <a:pt x="4294" y="276"/>
                  </a:lnTo>
                  <a:lnTo>
                    <a:pt x="3633" y="496"/>
                  </a:lnTo>
                  <a:lnTo>
                    <a:pt x="3028" y="826"/>
                  </a:lnTo>
                  <a:lnTo>
                    <a:pt x="2422" y="1212"/>
                  </a:lnTo>
                  <a:lnTo>
                    <a:pt x="2257" y="1377"/>
                  </a:lnTo>
                  <a:lnTo>
                    <a:pt x="2037" y="1597"/>
                  </a:lnTo>
                  <a:lnTo>
                    <a:pt x="1707" y="2147"/>
                  </a:lnTo>
                  <a:lnTo>
                    <a:pt x="1377" y="2863"/>
                  </a:lnTo>
                  <a:lnTo>
                    <a:pt x="1046" y="3744"/>
                  </a:lnTo>
                  <a:lnTo>
                    <a:pt x="771" y="4679"/>
                  </a:lnTo>
                  <a:lnTo>
                    <a:pt x="551" y="5725"/>
                  </a:lnTo>
                  <a:lnTo>
                    <a:pt x="331" y="6771"/>
                  </a:lnTo>
                  <a:lnTo>
                    <a:pt x="166" y="7927"/>
                  </a:lnTo>
                  <a:lnTo>
                    <a:pt x="56" y="9083"/>
                  </a:lnTo>
                  <a:lnTo>
                    <a:pt x="1" y="10239"/>
                  </a:lnTo>
                  <a:lnTo>
                    <a:pt x="1" y="11340"/>
                  </a:lnTo>
                  <a:lnTo>
                    <a:pt x="56" y="12385"/>
                  </a:lnTo>
                  <a:lnTo>
                    <a:pt x="166" y="13376"/>
                  </a:lnTo>
                  <a:lnTo>
                    <a:pt x="386" y="14312"/>
                  </a:lnTo>
                  <a:lnTo>
                    <a:pt x="661" y="15082"/>
                  </a:lnTo>
                  <a:lnTo>
                    <a:pt x="826" y="15413"/>
                  </a:lnTo>
                  <a:lnTo>
                    <a:pt x="991" y="15743"/>
                  </a:lnTo>
                  <a:lnTo>
                    <a:pt x="1432" y="16238"/>
                  </a:lnTo>
                  <a:lnTo>
                    <a:pt x="1927" y="16734"/>
                  </a:lnTo>
                  <a:lnTo>
                    <a:pt x="2477" y="17119"/>
                  </a:lnTo>
                  <a:lnTo>
                    <a:pt x="3028" y="17449"/>
                  </a:lnTo>
                  <a:lnTo>
                    <a:pt x="3578" y="17670"/>
                  </a:lnTo>
                  <a:lnTo>
                    <a:pt x="4184" y="17835"/>
                  </a:lnTo>
                  <a:lnTo>
                    <a:pt x="4844" y="17890"/>
                  </a:lnTo>
                  <a:lnTo>
                    <a:pt x="5450" y="17945"/>
                  </a:lnTo>
                  <a:lnTo>
                    <a:pt x="6110" y="17890"/>
                  </a:lnTo>
                  <a:lnTo>
                    <a:pt x="6716" y="17780"/>
                  </a:lnTo>
                  <a:lnTo>
                    <a:pt x="7376" y="17614"/>
                  </a:lnTo>
                  <a:lnTo>
                    <a:pt x="7982" y="17394"/>
                  </a:lnTo>
                  <a:lnTo>
                    <a:pt x="8587" y="17119"/>
                  </a:lnTo>
                  <a:lnTo>
                    <a:pt x="9138" y="16734"/>
                  </a:lnTo>
                  <a:lnTo>
                    <a:pt x="9688" y="16348"/>
                  </a:lnTo>
                  <a:lnTo>
                    <a:pt x="10184" y="15908"/>
                  </a:lnTo>
                  <a:lnTo>
                    <a:pt x="10514" y="15523"/>
                  </a:lnTo>
                  <a:lnTo>
                    <a:pt x="10789" y="14972"/>
                  </a:lnTo>
                  <a:lnTo>
                    <a:pt x="11119" y="14367"/>
                  </a:lnTo>
                  <a:lnTo>
                    <a:pt x="11339" y="13651"/>
                  </a:lnTo>
                  <a:lnTo>
                    <a:pt x="11615" y="12881"/>
                  </a:lnTo>
                  <a:lnTo>
                    <a:pt x="11835" y="12055"/>
                  </a:lnTo>
                  <a:lnTo>
                    <a:pt x="12000" y="11174"/>
                  </a:lnTo>
                  <a:lnTo>
                    <a:pt x="12165" y="10239"/>
                  </a:lnTo>
                  <a:lnTo>
                    <a:pt x="12385" y="8422"/>
                  </a:lnTo>
                  <a:lnTo>
                    <a:pt x="12440" y="7542"/>
                  </a:lnTo>
                  <a:lnTo>
                    <a:pt x="12440" y="6661"/>
                  </a:lnTo>
                  <a:lnTo>
                    <a:pt x="12440" y="5890"/>
                  </a:lnTo>
                  <a:lnTo>
                    <a:pt x="12385" y="5175"/>
                  </a:lnTo>
                  <a:lnTo>
                    <a:pt x="12275" y="4514"/>
                  </a:lnTo>
                  <a:lnTo>
                    <a:pt x="12110" y="3964"/>
                  </a:lnTo>
                  <a:lnTo>
                    <a:pt x="11835" y="3303"/>
                  </a:lnTo>
                  <a:lnTo>
                    <a:pt x="11450" y="2698"/>
                  </a:lnTo>
                  <a:lnTo>
                    <a:pt x="10954" y="2092"/>
                  </a:lnTo>
                  <a:lnTo>
                    <a:pt x="10459" y="1597"/>
                  </a:lnTo>
                  <a:lnTo>
                    <a:pt x="9853" y="1156"/>
                  </a:lnTo>
                  <a:lnTo>
                    <a:pt x="9248" y="826"/>
                  </a:lnTo>
                  <a:lnTo>
                    <a:pt x="8587" y="496"/>
                  </a:lnTo>
                  <a:lnTo>
                    <a:pt x="7872" y="276"/>
                  </a:lnTo>
                  <a:lnTo>
                    <a:pt x="7156" y="111"/>
                  </a:lnTo>
                  <a:lnTo>
                    <a:pt x="6441" y="56"/>
                  </a:lnTo>
                  <a:lnTo>
                    <a:pt x="5725"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9"/>
            <p:cNvSpPr/>
            <p:nvPr/>
          </p:nvSpPr>
          <p:spPr>
            <a:xfrm>
              <a:off x="4978275" y="1023850"/>
              <a:ext cx="67450" cy="172050"/>
            </a:xfrm>
            <a:custGeom>
              <a:avLst/>
              <a:gdLst/>
              <a:ahLst/>
              <a:cxnLst/>
              <a:rect l="l" t="t" r="r" b="b"/>
              <a:pathLst>
                <a:path w="2698" h="6882" extrusionOk="0">
                  <a:moveTo>
                    <a:pt x="1597" y="1"/>
                  </a:moveTo>
                  <a:lnTo>
                    <a:pt x="1" y="5615"/>
                  </a:lnTo>
                  <a:lnTo>
                    <a:pt x="992" y="5560"/>
                  </a:lnTo>
                  <a:lnTo>
                    <a:pt x="661" y="6826"/>
                  </a:lnTo>
                  <a:lnTo>
                    <a:pt x="1212" y="6881"/>
                  </a:lnTo>
                  <a:lnTo>
                    <a:pt x="1707" y="6881"/>
                  </a:lnTo>
                  <a:lnTo>
                    <a:pt x="2258" y="6771"/>
                  </a:lnTo>
                  <a:lnTo>
                    <a:pt x="2698" y="6551"/>
                  </a:lnTo>
                  <a:lnTo>
                    <a:pt x="1597"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9"/>
            <p:cNvSpPr/>
            <p:nvPr/>
          </p:nvSpPr>
          <p:spPr>
            <a:xfrm>
              <a:off x="5036075" y="1102300"/>
              <a:ext cx="6900" cy="33050"/>
            </a:xfrm>
            <a:custGeom>
              <a:avLst/>
              <a:gdLst/>
              <a:ahLst/>
              <a:cxnLst/>
              <a:rect l="l" t="t" r="r" b="b"/>
              <a:pathLst>
                <a:path w="276" h="1322" extrusionOk="0">
                  <a:moveTo>
                    <a:pt x="111" y="0"/>
                  </a:moveTo>
                  <a:lnTo>
                    <a:pt x="1" y="386"/>
                  </a:lnTo>
                  <a:lnTo>
                    <a:pt x="1" y="826"/>
                  </a:lnTo>
                  <a:lnTo>
                    <a:pt x="56" y="1046"/>
                  </a:lnTo>
                  <a:lnTo>
                    <a:pt x="111" y="1211"/>
                  </a:lnTo>
                  <a:lnTo>
                    <a:pt x="276" y="1321"/>
                  </a:lnTo>
                  <a:lnTo>
                    <a:pt x="221" y="1156"/>
                  </a:lnTo>
                  <a:lnTo>
                    <a:pt x="111" y="991"/>
                  </a:lnTo>
                  <a:lnTo>
                    <a:pt x="111" y="826"/>
                  </a:lnTo>
                  <a:lnTo>
                    <a:pt x="111" y="441"/>
                  </a:lnTo>
                  <a:lnTo>
                    <a:pt x="166" y="55"/>
                  </a:lnTo>
                  <a:lnTo>
                    <a:pt x="11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9"/>
            <p:cNvSpPr/>
            <p:nvPr/>
          </p:nvSpPr>
          <p:spPr>
            <a:xfrm>
              <a:off x="5037450" y="1091275"/>
              <a:ext cx="27550" cy="41325"/>
            </a:xfrm>
            <a:custGeom>
              <a:avLst/>
              <a:gdLst/>
              <a:ahLst/>
              <a:cxnLst/>
              <a:rect l="l" t="t" r="r" b="b"/>
              <a:pathLst>
                <a:path w="1102" h="1653" extrusionOk="0">
                  <a:moveTo>
                    <a:pt x="496" y="1"/>
                  </a:moveTo>
                  <a:lnTo>
                    <a:pt x="386" y="56"/>
                  </a:lnTo>
                  <a:lnTo>
                    <a:pt x="166" y="221"/>
                  </a:lnTo>
                  <a:lnTo>
                    <a:pt x="56" y="496"/>
                  </a:lnTo>
                  <a:lnTo>
                    <a:pt x="1" y="771"/>
                  </a:lnTo>
                  <a:lnTo>
                    <a:pt x="1" y="1102"/>
                  </a:lnTo>
                  <a:lnTo>
                    <a:pt x="56" y="1377"/>
                  </a:lnTo>
                  <a:lnTo>
                    <a:pt x="221" y="1597"/>
                  </a:lnTo>
                  <a:lnTo>
                    <a:pt x="331" y="1652"/>
                  </a:lnTo>
                  <a:lnTo>
                    <a:pt x="551" y="1652"/>
                  </a:lnTo>
                  <a:lnTo>
                    <a:pt x="716" y="1597"/>
                  </a:lnTo>
                  <a:lnTo>
                    <a:pt x="881" y="1432"/>
                  </a:lnTo>
                  <a:lnTo>
                    <a:pt x="1046" y="1212"/>
                  </a:lnTo>
                  <a:lnTo>
                    <a:pt x="1101" y="882"/>
                  </a:lnTo>
                  <a:lnTo>
                    <a:pt x="1101" y="606"/>
                  </a:lnTo>
                  <a:lnTo>
                    <a:pt x="1046" y="331"/>
                  </a:lnTo>
                  <a:lnTo>
                    <a:pt x="881" y="111"/>
                  </a:lnTo>
                  <a:lnTo>
                    <a:pt x="771" y="56"/>
                  </a:lnTo>
                  <a:lnTo>
                    <a:pt x="60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9"/>
            <p:cNvSpPr/>
            <p:nvPr/>
          </p:nvSpPr>
          <p:spPr>
            <a:xfrm>
              <a:off x="5041575" y="1045875"/>
              <a:ext cx="42700" cy="33050"/>
            </a:xfrm>
            <a:custGeom>
              <a:avLst/>
              <a:gdLst/>
              <a:ahLst/>
              <a:cxnLst/>
              <a:rect l="l" t="t" r="r" b="b"/>
              <a:pathLst>
                <a:path w="1708" h="1322" extrusionOk="0">
                  <a:moveTo>
                    <a:pt x="606" y="0"/>
                  </a:moveTo>
                  <a:lnTo>
                    <a:pt x="386" y="55"/>
                  </a:lnTo>
                  <a:lnTo>
                    <a:pt x="166" y="111"/>
                  </a:lnTo>
                  <a:lnTo>
                    <a:pt x="56" y="221"/>
                  </a:lnTo>
                  <a:lnTo>
                    <a:pt x="1" y="276"/>
                  </a:lnTo>
                  <a:lnTo>
                    <a:pt x="1" y="386"/>
                  </a:lnTo>
                  <a:lnTo>
                    <a:pt x="56" y="551"/>
                  </a:lnTo>
                  <a:lnTo>
                    <a:pt x="276" y="771"/>
                  </a:lnTo>
                  <a:lnTo>
                    <a:pt x="606" y="936"/>
                  </a:lnTo>
                  <a:lnTo>
                    <a:pt x="1212" y="1266"/>
                  </a:lnTo>
                  <a:lnTo>
                    <a:pt x="1322" y="1321"/>
                  </a:lnTo>
                  <a:lnTo>
                    <a:pt x="1487" y="1266"/>
                  </a:lnTo>
                  <a:lnTo>
                    <a:pt x="1597" y="1211"/>
                  </a:lnTo>
                  <a:lnTo>
                    <a:pt x="1652" y="1101"/>
                  </a:lnTo>
                  <a:lnTo>
                    <a:pt x="1707" y="936"/>
                  </a:lnTo>
                  <a:lnTo>
                    <a:pt x="1707" y="771"/>
                  </a:lnTo>
                  <a:lnTo>
                    <a:pt x="1597" y="606"/>
                  </a:lnTo>
                  <a:lnTo>
                    <a:pt x="1432" y="386"/>
                  </a:lnTo>
                  <a:lnTo>
                    <a:pt x="1267" y="276"/>
                  </a:lnTo>
                  <a:lnTo>
                    <a:pt x="1047" y="166"/>
                  </a:lnTo>
                  <a:lnTo>
                    <a:pt x="826" y="55"/>
                  </a:lnTo>
                  <a:lnTo>
                    <a:pt x="60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9"/>
            <p:cNvSpPr/>
            <p:nvPr/>
          </p:nvSpPr>
          <p:spPr>
            <a:xfrm>
              <a:off x="5016800" y="1224775"/>
              <a:ext cx="26175" cy="9650"/>
            </a:xfrm>
            <a:custGeom>
              <a:avLst/>
              <a:gdLst/>
              <a:ahLst/>
              <a:cxnLst/>
              <a:rect l="l" t="t" r="r" b="b"/>
              <a:pathLst>
                <a:path w="1047" h="386" extrusionOk="0">
                  <a:moveTo>
                    <a:pt x="992" y="0"/>
                  </a:moveTo>
                  <a:lnTo>
                    <a:pt x="772" y="165"/>
                  </a:lnTo>
                  <a:lnTo>
                    <a:pt x="661" y="220"/>
                  </a:lnTo>
                  <a:lnTo>
                    <a:pt x="551" y="220"/>
                  </a:lnTo>
                  <a:lnTo>
                    <a:pt x="276" y="165"/>
                  </a:lnTo>
                  <a:lnTo>
                    <a:pt x="1" y="0"/>
                  </a:lnTo>
                  <a:lnTo>
                    <a:pt x="111" y="165"/>
                  </a:lnTo>
                  <a:lnTo>
                    <a:pt x="221" y="275"/>
                  </a:lnTo>
                  <a:lnTo>
                    <a:pt x="386" y="330"/>
                  </a:lnTo>
                  <a:lnTo>
                    <a:pt x="606" y="385"/>
                  </a:lnTo>
                  <a:lnTo>
                    <a:pt x="772" y="330"/>
                  </a:lnTo>
                  <a:lnTo>
                    <a:pt x="882" y="275"/>
                  </a:lnTo>
                  <a:lnTo>
                    <a:pt x="992" y="110"/>
                  </a:lnTo>
                  <a:lnTo>
                    <a:pt x="104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9"/>
            <p:cNvSpPr/>
            <p:nvPr/>
          </p:nvSpPr>
          <p:spPr>
            <a:xfrm>
              <a:off x="5003050" y="1183475"/>
              <a:ext cx="48200" cy="15175"/>
            </a:xfrm>
            <a:custGeom>
              <a:avLst/>
              <a:gdLst/>
              <a:ahLst/>
              <a:cxnLst/>
              <a:rect l="l" t="t" r="r" b="b"/>
              <a:pathLst>
                <a:path w="1928" h="607" extrusionOk="0">
                  <a:moveTo>
                    <a:pt x="1872" y="1"/>
                  </a:moveTo>
                  <a:lnTo>
                    <a:pt x="1432" y="221"/>
                  </a:lnTo>
                  <a:lnTo>
                    <a:pt x="991" y="386"/>
                  </a:lnTo>
                  <a:lnTo>
                    <a:pt x="496" y="441"/>
                  </a:lnTo>
                  <a:lnTo>
                    <a:pt x="1" y="496"/>
                  </a:lnTo>
                  <a:lnTo>
                    <a:pt x="56" y="551"/>
                  </a:lnTo>
                  <a:lnTo>
                    <a:pt x="331" y="606"/>
                  </a:lnTo>
                  <a:lnTo>
                    <a:pt x="826" y="606"/>
                  </a:lnTo>
                  <a:lnTo>
                    <a:pt x="1046" y="551"/>
                  </a:lnTo>
                  <a:lnTo>
                    <a:pt x="1267" y="496"/>
                  </a:lnTo>
                  <a:lnTo>
                    <a:pt x="1487" y="386"/>
                  </a:lnTo>
                  <a:lnTo>
                    <a:pt x="1707" y="221"/>
                  </a:lnTo>
                  <a:lnTo>
                    <a:pt x="1872" y="56"/>
                  </a:lnTo>
                  <a:lnTo>
                    <a:pt x="1927" y="56"/>
                  </a:lnTo>
                  <a:lnTo>
                    <a:pt x="187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9"/>
            <p:cNvSpPr/>
            <p:nvPr/>
          </p:nvSpPr>
          <p:spPr>
            <a:xfrm>
              <a:off x="5012675" y="835325"/>
              <a:ext cx="349550" cy="403225"/>
            </a:xfrm>
            <a:custGeom>
              <a:avLst/>
              <a:gdLst/>
              <a:ahLst/>
              <a:cxnLst/>
              <a:rect l="l" t="t" r="r" b="b"/>
              <a:pathLst>
                <a:path w="13982" h="16129" extrusionOk="0">
                  <a:moveTo>
                    <a:pt x="3799" y="1"/>
                  </a:moveTo>
                  <a:lnTo>
                    <a:pt x="3193" y="56"/>
                  </a:lnTo>
                  <a:lnTo>
                    <a:pt x="2588" y="166"/>
                  </a:lnTo>
                  <a:lnTo>
                    <a:pt x="2037" y="331"/>
                  </a:lnTo>
                  <a:lnTo>
                    <a:pt x="1487" y="606"/>
                  </a:lnTo>
                  <a:lnTo>
                    <a:pt x="1047" y="937"/>
                  </a:lnTo>
                  <a:lnTo>
                    <a:pt x="661" y="1377"/>
                  </a:lnTo>
                  <a:lnTo>
                    <a:pt x="386" y="1817"/>
                  </a:lnTo>
                  <a:lnTo>
                    <a:pt x="221" y="2148"/>
                  </a:lnTo>
                  <a:lnTo>
                    <a:pt x="111" y="2478"/>
                  </a:lnTo>
                  <a:lnTo>
                    <a:pt x="56" y="2863"/>
                  </a:lnTo>
                  <a:lnTo>
                    <a:pt x="1" y="3248"/>
                  </a:lnTo>
                  <a:lnTo>
                    <a:pt x="56" y="3689"/>
                  </a:lnTo>
                  <a:lnTo>
                    <a:pt x="166" y="4074"/>
                  </a:lnTo>
                  <a:lnTo>
                    <a:pt x="276" y="4459"/>
                  </a:lnTo>
                  <a:lnTo>
                    <a:pt x="496" y="4845"/>
                  </a:lnTo>
                  <a:lnTo>
                    <a:pt x="826" y="5230"/>
                  </a:lnTo>
                  <a:lnTo>
                    <a:pt x="1157" y="5560"/>
                  </a:lnTo>
                  <a:lnTo>
                    <a:pt x="1597" y="5835"/>
                  </a:lnTo>
                  <a:lnTo>
                    <a:pt x="2148" y="6111"/>
                  </a:lnTo>
                  <a:lnTo>
                    <a:pt x="2753" y="6276"/>
                  </a:lnTo>
                  <a:lnTo>
                    <a:pt x="3469" y="6441"/>
                  </a:lnTo>
                  <a:lnTo>
                    <a:pt x="4294" y="6496"/>
                  </a:lnTo>
                  <a:lnTo>
                    <a:pt x="5175" y="6496"/>
                  </a:lnTo>
                  <a:lnTo>
                    <a:pt x="5010" y="7101"/>
                  </a:lnTo>
                  <a:lnTo>
                    <a:pt x="4900" y="7707"/>
                  </a:lnTo>
                  <a:lnTo>
                    <a:pt x="4845" y="8367"/>
                  </a:lnTo>
                  <a:lnTo>
                    <a:pt x="4955" y="8973"/>
                  </a:lnTo>
                  <a:lnTo>
                    <a:pt x="5065" y="9303"/>
                  </a:lnTo>
                  <a:lnTo>
                    <a:pt x="5230" y="9578"/>
                  </a:lnTo>
                  <a:lnTo>
                    <a:pt x="5505" y="9799"/>
                  </a:lnTo>
                  <a:lnTo>
                    <a:pt x="5780" y="9909"/>
                  </a:lnTo>
                  <a:lnTo>
                    <a:pt x="5670" y="10404"/>
                  </a:lnTo>
                  <a:lnTo>
                    <a:pt x="5560" y="10899"/>
                  </a:lnTo>
                  <a:lnTo>
                    <a:pt x="5450" y="11395"/>
                  </a:lnTo>
                  <a:lnTo>
                    <a:pt x="5450" y="11890"/>
                  </a:lnTo>
                  <a:lnTo>
                    <a:pt x="5615" y="12055"/>
                  </a:lnTo>
                  <a:lnTo>
                    <a:pt x="5780" y="12110"/>
                  </a:lnTo>
                  <a:lnTo>
                    <a:pt x="6001" y="12165"/>
                  </a:lnTo>
                  <a:lnTo>
                    <a:pt x="6221" y="12165"/>
                  </a:lnTo>
                  <a:lnTo>
                    <a:pt x="6716" y="12826"/>
                  </a:lnTo>
                  <a:lnTo>
                    <a:pt x="7322" y="13486"/>
                  </a:lnTo>
                  <a:lnTo>
                    <a:pt x="8037" y="14257"/>
                  </a:lnTo>
                  <a:lnTo>
                    <a:pt x="8808" y="15028"/>
                  </a:lnTo>
                  <a:lnTo>
                    <a:pt x="9578" y="15633"/>
                  </a:lnTo>
                  <a:lnTo>
                    <a:pt x="9964" y="15908"/>
                  </a:lnTo>
                  <a:lnTo>
                    <a:pt x="10294" y="16073"/>
                  </a:lnTo>
                  <a:lnTo>
                    <a:pt x="10624" y="16129"/>
                  </a:lnTo>
                  <a:lnTo>
                    <a:pt x="10899" y="16129"/>
                  </a:lnTo>
                  <a:lnTo>
                    <a:pt x="11285" y="15358"/>
                  </a:lnTo>
                  <a:lnTo>
                    <a:pt x="11835" y="14312"/>
                  </a:lnTo>
                  <a:lnTo>
                    <a:pt x="12441" y="13101"/>
                  </a:lnTo>
                  <a:lnTo>
                    <a:pt x="13046" y="11780"/>
                  </a:lnTo>
                  <a:lnTo>
                    <a:pt x="13321" y="11065"/>
                  </a:lnTo>
                  <a:lnTo>
                    <a:pt x="13541" y="10294"/>
                  </a:lnTo>
                  <a:lnTo>
                    <a:pt x="13762" y="9578"/>
                  </a:lnTo>
                  <a:lnTo>
                    <a:pt x="13872" y="8808"/>
                  </a:lnTo>
                  <a:lnTo>
                    <a:pt x="13982" y="8092"/>
                  </a:lnTo>
                  <a:lnTo>
                    <a:pt x="13982" y="7377"/>
                  </a:lnTo>
                  <a:lnTo>
                    <a:pt x="13872" y="6661"/>
                  </a:lnTo>
                  <a:lnTo>
                    <a:pt x="13707" y="6001"/>
                  </a:lnTo>
                  <a:lnTo>
                    <a:pt x="13541" y="5670"/>
                  </a:lnTo>
                  <a:lnTo>
                    <a:pt x="13376" y="5395"/>
                  </a:lnTo>
                  <a:lnTo>
                    <a:pt x="12936" y="4845"/>
                  </a:lnTo>
                  <a:lnTo>
                    <a:pt x="12441" y="4404"/>
                  </a:lnTo>
                  <a:lnTo>
                    <a:pt x="11945" y="4019"/>
                  </a:lnTo>
                  <a:lnTo>
                    <a:pt x="11505" y="3744"/>
                  </a:lnTo>
                  <a:lnTo>
                    <a:pt x="11120" y="3579"/>
                  </a:lnTo>
                  <a:lnTo>
                    <a:pt x="10734" y="3413"/>
                  </a:lnTo>
                  <a:lnTo>
                    <a:pt x="9964" y="2643"/>
                  </a:lnTo>
                  <a:lnTo>
                    <a:pt x="9138" y="1982"/>
                  </a:lnTo>
                  <a:lnTo>
                    <a:pt x="8312" y="1432"/>
                  </a:lnTo>
                  <a:lnTo>
                    <a:pt x="7542" y="992"/>
                  </a:lnTo>
                  <a:lnTo>
                    <a:pt x="6716" y="606"/>
                  </a:lnTo>
                  <a:lnTo>
                    <a:pt x="5946" y="331"/>
                  </a:lnTo>
                  <a:lnTo>
                    <a:pt x="5230" y="111"/>
                  </a:lnTo>
                  <a:lnTo>
                    <a:pt x="451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9"/>
            <p:cNvSpPr/>
            <p:nvPr/>
          </p:nvSpPr>
          <p:spPr>
            <a:xfrm>
              <a:off x="5122775" y="997700"/>
              <a:ext cx="34425" cy="85350"/>
            </a:xfrm>
            <a:custGeom>
              <a:avLst/>
              <a:gdLst/>
              <a:ahLst/>
              <a:cxnLst/>
              <a:rect l="l" t="t" r="r" b="b"/>
              <a:pathLst>
                <a:path w="1377" h="3414" extrusionOk="0">
                  <a:moveTo>
                    <a:pt x="771" y="1"/>
                  </a:moveTo>
                  <a:lnTo>
                    <a:pt x="496" y="441"/>
                  </a:lnTo>
                  <a:lnTo>
                    <a:pt x="276" y="937"/>
                  </a:lnTo>
                  <a:lnTo>
                    <a:pt x="110" y="1432"/>
                  </a:lnTo>
                  <a:lnTo>
                    <a:pt x="55" y="1982"/>
                  </a:lnTo>
                  <a:lnTo>
                    <a:pt x="0" y="2258"/>
                  </a:lnTo>
                  <a:lnTo>
                    <a:pt x="55" y="2533"/>
                  </a:lnTo>
                  <a:lnTo>
                    <a:pt x="165" y="2753"/>
                  </a:lnTo>
                  <a:lnTo>
                    <a:pt x="276" y="2973"/>
                  </a:lnTo>
                  <a:lnTo>
                    <a:pt x="441" y="3138"/>
                  </a:lnTo>
                  <a:lnTo>
                    <a:pt x="661" y="3248"/>
                  </a:lnTo>
                  <a:lnTo>
                    <a:pt x="881" y="3359"/>
                  </a:lnTo>
                  <a:lnTo>
                    <a:pt x="1156" y="3414"/>
                  </a:lnTo>
                  <a:lnTo>
                    <a:pt x="1376" y="3414"/>
                  </a:lnTo>
                  <a:lnTo>
                    <a:pt x="1156" y="3359"/>
                  </a:lnTo>
                  <a:lnTo>
                    <a:pt x="936" y="3248"/>
                  </a:lnTo>
                  <a:lnTo>
                    <a:pt x="716" y="3083"/>
                  </a:lnTo>
                  <a:lnTo>
                    <a:pt x="551" y="2918"/>
                  </a:lnTo>
                  <a:lnTo>
                    <a:pt x="441" y="2698"/>
                  </a:lnTo>
                  <a:lnTo>
                    <a:pt x="331" y="2478"/>
                  </a:lnTo>
                  <a:lnTo>
                    <a:pt x="276" y="2258"/>
                  </a:lnTo>
                  <a:lnTo>
                    <a:pt x="276" y="1982"/>
                  </a:lnTo>
                  <a:lnTo>
                    <a:pt x="386" y="1487"/>
                  </a:lnTo>
                  <a:lnTo>
                    <a:pt x="441" y="992"/>
                  </a:lnTo>
                  <a:lnTo>
                    <a:pt x="606" y="496"/>
                  </a:lnTo>
                  <a:lnTo>
                    <a:pt x="77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9"/>
            <p:cNvSpPr/>
            <p:nvPr/>
          </p:nvSpPr>
          <p:spPr>
            <a:xfrm>
              <a:off x="5281025" y="920650"/>
              <a:ext cx="92225" cy="254600"/>
            </a:xfrm>
            <a:custGeom>
              <a:avLst/>
              <a:gdLst/>
              <a:ahLst/>
              <a:cxnLst/>
              <a:rect l="l" t="t" r="r" b="b"/>
              <a:pathLst>
                <a:path w="3689" h="10184" extrusionOk="0">
                  <a:moveTo>
                    <a:pt x="0" y="0"/>
                  </a:moveTo>
                  <a:lnTo>
                    <a:pt x="716" y="221"/>
                  </a:lnTo>
                  <a:lnTo>
                    <a:pt x="1431" y="606"/>
                  </a:lnTo>
                  <a:lnTo>
                    <a:pt x="2037" y="1046"/>
                  </a:lnTo>
                  <a:lnTo>
                    <a:pt x="2587" y="1542"/>
                  </a:lnTo>
                  <a:lnTo>
                    <a:pt x="2807" y="1872"/>
                  </a:lnTo>
                  <a:lnTo>
                    <a:pt x="3028" y="2202"/>
                  </a:lnTo>
                  <a:lnTo>
                    <a:pt x="3193" y="2532"/>
                  </a:lnTo>
                  <a:lnTo>
                    <a:pt x="3303" y="2863"/>
                  </a:lnTo>
                  <a:lnTo>
                    <a:pt x="3413" y="3633"/>
                  </a:lnTo>
                  <a:lnTo>
                    <a:pt x="3413" y="4349"/>
                  </a:lnTo>
                  <a:lnTo>
                    <a:pt x="3358" y="5120"/>
                  </a:lnTo>
                  <a:lnTo>
                    <a:pt x="3193" y="5890"/>
                  </a:lnTo>
                  <a:lnTo>
                    <a:pt x="3028" y="6606"/>
                  </a:lnTo>
                  <a:lnTo>
                    <a:pt x="2752" y="7376"/>
                  </a:lnTo>
                  <a:lnTo>
                    <a:pt x="2202" y="8807"/>
                  </a:lnTo>
                  <a:lnTo>
                    <a:pt x="1486" y="10184"/>
                  </a:lnTo>
                  <a:lnTo>
                    <a:pt x="1927" y="9523"/>
                  </a:lnTo>
                  <a:lnTo>
                    <a:pt x="2312" y="8862"/>
                  </a:lnTo>
                  <a:lnTo>
                    <a:pt x="2642" y="8147"/>
                  </a:lnTo>
                  <a:lnTo>
                    <a:pt x="2973" y="7431"/>
                  </a:lnTo>
                  <a:lnTo>
                    <a:pt x="3248" y="6716"/>
                  </a:lnTo>
                  <a:lnTo>
                    <a:pt x="3468" y="5945"/>
                  </a:lnTo>
                  <a:lnTo>
                    <a:pt x="3633" y="5175"/>
                  </a:lnTo>
                  <a:lnTo>
                    <a:pt x="3688" y="4404"/>
                  </a:lnTo>
                  <a:lnTo>
                    <a:pt x="3688" y="3578"/>
                  </a:lnTo>
                  <a:lnTo>
                    <a:pt x="3523" y="2808"/>
                  </a:lnTo>
                  <a:lnTo>
                    <a:pt x="3413" y="2422"/>
                  </a:lnTo>
                  <a:lnTo>
                    <a:pt x="3248" y="2092"/>
                  </a:lnTo>
                  <a:lnTo>
                    <a:pt x="3028" y="1762"/>
                  </a:lnTo>
                  <a:lnTo>
                    <a:pt x="2752" y="1432"/>
                  </a:lnTo>
                  <a:lnTo>
                    <a:pt x="2147" y="936"/>
                  </a:lnTo>
                  <a:lnTo>
                    <a:pt x="1486" y="496"/>
                  </a:lnTo>
                  <a:lnTo>
                    <a:pt x="771" y="166"/>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9"/>
            <p:cNvSpPr/>
            <p:nvPr/>
          </p:nvSpPr>
          <p:spPr>
            <a:xfrm>
              <a:off x="5158550" y="1089900"/>
              <a:ext cx="89475" cy="121125"/>
            </a:xfrm>
            <a:custGeom>
              <a:avLst/>
              <a:gdLst/>
              <a:ahLst/>
              <a:cxnLst/>
              <a:rect l="l" t="t" r="r" b="b"/>
              <a:pathLst>
                <a:path w="3579" h="4845" extrusionOk="0">
                  <a:moveTo>
                    <a:pt x="2477" y="1"/>
                  </a:moveTo>
                  <a:lnTo>
                    <a:pt x="2202" y="111"/>
                  </a:lnTo>
                  <a:lnTo>
                    <a:pt x="1762" y="386"/>
                  </a:lnTo>
                  <a:lnTo>
                    <a:pt x="1321" y="771"/>
                  </a:lnTo>
                  <a:lnTo>
                    <a:pt x="936" y="1212"/>
                  </a:lnTo>
                  <a:lnTo>
                    <a:pt x="661" y="1597"/>
                  </a:lnTo>
                  <a:lnTo>
                    <a:pt x="386" y="1982"/>
                  </a:lnTo>
                  <a:lnTo>
                    <a:pt x="0" y="4074"/>
                  </a:lnTo>
                  <a:lnTo>
                    <a:pt x="0" y="4129"/>
                  </a:lnTo>
                  <a:lnTo>
                    <a:pt x="166" y="4349"/>
                  </a:lnTo>
                  <a:lnTo>
                    <a:pt x="331" y="4514"/>
                  </a:lnTo>
                  <a:lnTo>
                    <a:pt x="496" y="4680"/>
                  </a:lnTo>
                  <a:lnTo>
                    <a:pt x="771" y="4790"/>
                  </a:lnTo>
                  <a:lnTo>
                    <a:pt x="991" y="4845"/>
                  </a:lnTo>
                  <a:lnTo>
                    <a:pt x="1266" y="4845"/>
                  </a:lnTo>
                  <a:lnTo>
                    <a:pt x="1487" y="4790"/>
                  </a:lnTo>
                  <a:lnTo>
                    <a:pt x="1762" y="4735"/>
                  </a:lnTo>
                  <a:lnTo>
                    <a:pt x="1982" y="4569"/>
                  </a:lnTo>
                  <a:lnTo>
                    <a:pt x="2257" y="4404"/>
                  </a:lnTo>
                  <a:lnTo>
                    <a:pt x="2477" y="4129"/>
                  </a:lnTo>
                  <a:lnTo>
                    <a:pt x="2698" y="3854"/>
                  </a:lnTo>
                  <a:lnTo>
                    <a:pt x="3028" y="3193"/>
                  </a:lnTo>
                  <a:lnTo>
                    <a:pt x="3358" y="2423"/>
                  </a:lnTo>
                  <a:lnTo>
                    <a:pt x="3523" y="1652"/>
                  </a:lnTo>
                  <a:lnTo>
                    <a:pt x="3578" y="1322"/>
                  </a:lnTo>
                  <a:lnTo>
                    <a:pt x="3578" y="992"/>
                  </a:lnTo>
                  <a:lnTo>
                    <a:pt x="3523" y="661"/>
                  </a:lnTo>
                  <a:lnTo>
                    <a:pt x="3468" y="441"/>
                  </a:lnTo>
                  <a:lnTo>
                    <a:pt x="3303" y="221"/>
                  </a:lnTo>
                  <a:lnTo>
                    <a:pt x="3138" y="56"/>
                  </a:lnTo>
                  <a:lnTo>
                    <a:pt x="2918"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9"/>
            <p:cNvSpPr/>
            <p:nvPr/>
          </p:nvSpPr>
          <p:spPr>
            <a:xfrm>
              <a:off x="5175050" y="1117425"/>
              <a:ext cx="52325" cy="75725"/>
            </a:xfrm>
            <a:custGeom>
              <a:avLst/>
              <a:gdLst/>
              <a:ahLst/>
              <a:cxnLst/>
              <a:rect l="l" t="t" r="r" b="b"/>
              <a:pathLst>
                <a:path w="2093" h="3029" extrusionOk="0">
                  <a:moveTo>
                    <a:pt x="1872" y="1"/>
                  </a:moveTo>
                  <a:lnTo>
                    <a:pt x="1652" y="111"/>
                  </a:lnTo>
                  <a:lnTo>
                    <a:pt x="1267" y="331"/>
                  </a:lnTo>
                  <a:lnTo>
                    <a:pt x="882" y="661"/>
                  </a:lnTo>
                  <a:lnTo>
                    <a:pt x="606" y="1102"/>
                  </a:lnTo>
                  <a:lnTo>
                    <a:pt x="331" y="1542"/>
                  </a:lnTo>
                  <a:lnTo>
                    <a:pt x="166" y="1982"/>
                  </a:lnTo>
                  <a:lnTo>
                    <a:pt x="56" y="2478"/>
                  </a:lnTo>
                  <a:lnTo>
                    <a:pt x="1" y="2918"/>
                  </a:lnTo>
                  <a:lnTo>
                    <a:pt x="1" y="2973"/>
                  </a:lnTo>
                  <a:lnTo>
                    <a:pt x="56" y="3028"/>
                  </a:lnTo>
                  <a:lnTo>
                    <a:pt x="111" y="3028"/>
                  </a:lnTo>
                  <a:lnTo>
                    <a:pt x="166" y="2973"/>
                  </a:lnTo>
                  <a:lnTo>
                    <a:pt x="386" y="2588"/>
                  </a:lnTo>
                  <a:lnTo>
                    <a:pt x="606" y="2257"/>
                  </a:lnTo>
                  <a:lnTo>
                    <a:pt x="772" y="2037"/>
                  </a:lnTo>
                  <a:lnTo>
                    <a:pt x="992" y="1927"/>
                  </a:lnTo>
                  <a:lnTo>
                    <a:pt x="1212" y="1872"/>
                  </a:lnTo>
                  <a:lnTo>
                    <a:pt x="1487" y="1927"/>
                  </a:lnTo>
                  <a:lnTo>
                    <a:pt x="1487" y="1872"/>
                  </a:lnTo>
                  <a:lnTo>
                    <a:pt x="1432" y="1817"/>
                  </a:lnTo>
                  <a:lnTo>
                    <a:pt x="1157" y="1707"/>
                  </a:lnTo>
                  <a:lnTo>
                    <a:pt x="882" y="1762"/>
                  </a:lnTo>
                  <a:lnTo>
                    <a:pt x="606" y="1872"/>
                  </a:lnTo>
                  <a:lnTo>
                    <a:pt x="441" y="2092"/>
                  </a:lnTo>
                  <a:lnTo>
                    <a:pt x="661" y="1432"/>
                  </a:lnTo>
                  <a:lnTo>
                    <a:pt x="1047" y="881"/>
                  </a:lnTo>
                  <a:lnTo>
                    <a:pt x="1267" y="606"/>
                  </a:lnTo>
                  <a:lnTo>
                    <a:pt x="1487" y="331"/>
                  </a:lnTo>
                  <a:lnTo>
                    <a:pt x="1762" y="166"/>
                  </a:lnTo>
                  <a:lnTo>
                    <a:pt x="209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9"/>
            <p:cNvSpPr/>
            <p:nvPr/>
          </p:nvSpPr>
          <p:spPr>
            <a:xfrm>
              <a:off x="4886075" y="1363750"/>
              <a:ext cx="842200" cy="1105025"/>
            </a:xfrm>
            <a:custGeom>
              <a:avLst/>
              <a:gdLst/>
              <a:ahLst/>
              <a:cxnLst/>
              <a:rect l="l" t="t" r="r" b="b"/>
              <a:pathLst>
                <a:path w="33688" h="44201" extrusionOk="0">
                  <a:moveTo>
                    <a:pt x="14918" y="0"/>
                  </a:moveTo>
                  <a:lnTo>
                    <a:pt x="14477" y="111"/>
                  </a:lnTo>
                  <a:lnTo>
                    <a:pt x="13982" y="276"/>
                  </a:lnTo>
                  <a:lnTo>
                    <a:pt x="13486" y="496"/>
                  </a:lnTo>
                  <a:lnTo>
                    <a:pt x="12991" y="771"/>
                  </a:lnTo>
                  <a:lnTo>
                    <a:pt x="12496" y="1101"/>
                  </a:lnTo>
                  <a:lnTo>
                    <a:pt x="11450" y="1817"/>
                  </a:lnTo>
                  <a:lnTo>
                    <a:pt x="10459" y="2643"/>
                  </a:lnTo>
                  <a:lnTo>
                    <a:pt x="9633" y="3413"/>
                  </a:lnTo>
                  <a:lnTo>
                    <a:pt x="8918" y="4074"/>
                  </a:lnTo>
                  <a:lnTo>
                    <a:pt x="8367" y="4734"/>
                  </a:lnTo>
                  <a:lnTo>
                    <a:pt x="7817" y="5615"/>
                  </a:lnTo>
                  <a:lnTo>
                    <a:pt x="7267" y="6551"/>
                  </a:lnTo>
                  <a:lnTo>
                    <a:pt x="6771" y="7651"/>
                  </a:lnTo>
                  <a:lnTo>
                    <a:pt x="6276" y="8862"/>
                  </a:lnTo>
                  <a:lnTo>
                    <a:pt x="5780" y="10183"/>
                  </a:lnTo>
                  <a:lnTo>
                    <a:pt x="5340" y="11560"/>
                  </a:lnTo>
                  <a:lnTo>
                    <a:pt x="4900" y="13046"/>
                  </a:lnTo>
                  <a:lnTo>
                    <a:pt x="4459" y="14587"/>
                  </a:lnTo>
                  <a:lnTo>
                    <a:pt x="4074" y="16183"/>
                  </a:lnTo>
                  <a:lnTo>
                    <a:pt x="3303" y="19486"/>
                  </a:lnTo>
                  <a:lnTo>
                    <a:pt x="2643" y="22954"/>
                  </a:lnTo>
                  <a:lnTo>
                    <a:pt x="2037" y="26421"/>
                  </a:lnTo>
                  <a:lnTo>
                    <a:pt x="1487" y="29779"/>
                  </a:lnTo>
                  <a:lnTo>
                    <a:pt x="1047" y="32971"/>
                  </a:lnTo>
                  <a:lnTo>
                    <a:pt x="661" y="35944"/>
                  </a:lnTo>
                  <a:lnTo>
                    <a:pt x="386" y="38641"/>
                  </a:lnTo>
                  <a:lnTo>
                    <a:pt x="166" y="40843"/>
                  </a:lnTo>
                  <a:lnTo>
                    <a:pt x="56" y="42549"/>
                  </a:lnTo>
                  <a:lnTo>
                    <a:pt x="1" y="43705"/>
                  </a:lnTo>
                  <a:lnTo>
                    <a:pt x="1" y="44035"/>
                  </a:lnTo>
                  <a:lnTo>
                    <a:pt x="56" y="44145"/>
                  </a:lnTo>
                  <a:lnTo>
                    <a:pt x="496" y="44200"/>
                  </a:lnTo>
                  <a:lnTo>
                    <a:pt x="1597" y="44200"/>
                  </a:lnTo>
                  <a:lnTo>
                    <a:pt x="5450" y="44035"/>
                  </a:lnTo>
                  <a:lnTo>
                    <a:pt x="16954" y="43540"/>
                  </a:lnTo>
                  <a:lnTo>
                    <a:pt x="28458" y="42934"/>
                  </a:lnTo>
                  <a:lnTo>
                    <a:pt x="33687" y="42604"/>
                  </a:lnTo>
                  <a:lnTo>
                    <a:pt x="33687" y="42439"/>
                  </a:lnTo>
                  <a:lnTo>
                    <a:pt x="33687" y="42109"/>
                  </a:lnTo>
                  <a:lnTo>
                    <a:pt x="33522" y="41008"/>
                  </a:lnTo>
                  <a:lnTo>
                    <a:pt x="33137" y="39411"/>
                  </a:lnTo>
                  <a:lnTo>
                    <a:pt x="32642" y="37320"/>
                  </a:lnTo>
                  <a:lnTo>
                    <a:pt x="31376" y="32201"/>
                  </a:lnTo>
                  <a:lnTo>
                    <a:pt x="30605" y="29339"/>
                  </a:lnTo>
                  <a:lnTo>
                    <a:pt x="29779" y="26421"/>
                  </a:lnTo>
                  <a:lnTo>
                    <a:pt x="28733" y="22954"/>
                  </a:lnTo>
                  <a:lnTo>
                    <a:pt x="27688" y="19651"/>
                  </a:lnTo>
                  <a:lnTo>
                    <a:pt x="26642" y="16789"/>
                  </a:lnTo>
                  <a:lnTo>
                    <a:pt x="26201" y="15523"/>
                  </a:lnTo>
                  <a:lnTo>
                    <a:pt x="25706" y="14422"/>
                  </a:lnTo>
                  <a:lnTo>
                    <a:pt x="24385" y="11394"/>
                  </a:lnTo>
                  <a:lnTo>
                    <a:pt x="23559" y="9633"/>
                  </a:lnTo>
                  <a:lnTo>
                    <a:pt x="23064" y="8697"/>
                  </a:lnTo>
                  <a:lnTo>
                    <a:pt x="22569" y="7817"/>
                  </a:lnTo>
                  <a:lnTo>
                    <a:pt x="22018" y="6826"/>
                  </a:lnTo>
                  <a:lnTo>
                    <a:pt x="21358" y="5890"/>
                  </a:lnTo>
                  <a:lnTo>
                    <a:pt x="20697" y="4954"/>
                  </a:lnTo>
                  <a:lnTo>
                    <a:pt x="19927" y="3964"/>
                  </a:lnTo>
                  <a:lnTo>
                    <a:pt x="19101" y="3028"/>
                  </a:lnTo>
                  <a:lnTo>
                    <a:pt x="18165" y="2092"/>
                  </a:lnTo>
                  <a:lnTo>
                    <a:pt x="17174" y="1156"/>
                  </a:lnTo>
                  <a:lnTo>
                    <a:pt x="16073" y="221"/>
                  </a:lnTo>
                  <a:lnTo>
                    <a:pt x="15743" y="55"/>
                  </a:lnTo>
                  <a:lnTo>
                    <a:pt x="15358"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9"/>
            <p:cNvSpPr/>
            <p:nvPr/>
          </p:nvSpPr>
          <p:spPr>
            <a:xfrm>
              <a:off x="4053550" y="1162850"/>
              <a:ext cx="503675" cy="532550"/>
            </a:xfrm>
            <a:custGeom>
              <a:avLst/>
              <a:gdLst/>
              <a:ahLst/>
              <a:cxnLst/>
              <a:rect l="l" t="t" r="r" b="b"/>
              <a:pathLst>
                <a:path w="20147" h="21302" extrusionOk="0">
                  <a:moveTo>
                    <a:pt x="9248" y="0"/>
                  </a:moveTo>
                  <a:lnTo>
                    <a:pt x="8973" y="55"/>
                  </a:lnTo>
                  <a:lnTo>
                    <a:pt x="8753" y="110"/>
                  </a:lnTo>
                  <a:lnTo>
                    <a:pt x="8532" y="275"/>
                  </a:lnTo>
                  <a:lnTo>
                    <a:pt x="8367" y="440"/>
                  </a:lnTo>
                  <a:lnTo>
                    <a:pt x="8202" y="606"/>
                  </a:lnTo>
                  <a:lnTo>
                    <a:pt x="8037" y="1046"/>
                  </a:lnTo>
                  <a:lnTo>
                    <a:pt x="7872" y="1486"/>
                  </a:lnTo>
                  <a:lnTo>
                    <a:pt x="7817" y="1927"/>
                  </a:lnTo>
                  <a:lnTo>
                    <a:pt x="7817" y="2312"/>
                  </a:lnTo>
                  <a:lnTo>
                    <a:pt x="7817" y="2697"/>
                  </a:lnTo>
                  <a:lnTo>
                    <a:pt x="7652" y="2312"/>
                  </a:lnTo>
                  <a:lnTo>
                    <a:pt x="7432" y="1927"/>
                  </a:lnTo>
                  <a:lnTo>
                    <a:pt x="7101" y="1541"/>
                  </a:lnTo>
                  <a:lnTo>
                    <a:pt x="6771" y="1156"/>
                  </a:lnTo>
                  <a:lnTo>
                    <a:pt x="6551" y="1046"/>
                  </a:lnTo>
                  <a:lnTo>
                    <a:pt x="6331" y="936"/>
                  </a:lnTo>
                  <a:lnTo>
                    <a:pt x="6110" y="826"/>
                  </a:lnTo>
                  <a:lnTo>
                    <a:pt x="5890" y="826"/>
                  </a:lnTo>
                  <a:lnTo>
                    <a:pt x="5615" y="881"/>
                  </a:lnTo>
                  <a:lnTo>
                    <a:pt x="5395" y="991"/>
                  </a:lnTo>
                  <a:lnTo>
                    <a:pt x="5175" y="1156"/>
                  </a:lnTo>
                  <a:lnTo>
                    <a:pt x="4955" y="1321"/>
                  </a:lnTo>
                  <a:lnTo>
                    <a:pt x="4789" y="1541"/>
                  </a:lnTo>
                  <a:lnTo>
                    <a:pt x="4679" y="1817"/>
                  </a:lnTo>
                  <a:lnTo>
                    <a:pt x="4569" y="2367"/>
                  </a:lnTo>
                  <a:lnTo>
                    <a:pt x="4569" y="2917"/>
                  </a:lnTo>
                  <a:lnTo>
                    <a:pt x="4569" y="3413"/>
                  </a:lnTo>
                  <a:lnTo>
                    <a:pt x="4679" y="3853"/>
                  </a:lnTo>
                  <a:lnTo>
                    <a:pt x="4734" y="4238"/>
                  </a:lnTo>
                  <a:lnTo>
                    <a:pt x="4569" y="3908"/>
                  </a:lnTo>
                  <a:lnTo>
                    <a:pt x="4349" y="3578"/>
                  </a:lnTo>
                  <a:lnTo>
                    <a:pt x="4019" y="3248"/>
                  </a:lnTo>
                  <a:lnTo>
                    <a:pt x="3689" y="2917"/>
                  </a:lnTo>
                  <a:lnTo>
                    <a:pt x="3468" y="2807"/>
                  </a:lnTo>
                  <a:lnTo>
                    <a:pt x="3248" y="2697"/>
                  </a:lnTo>
                  <a:lnTo>
                    <a:pt x="2808" y="2697"/>
                  </a:lnTo>
                  <a:lnTo>
                    <a:pt x="2588" y="2752"/>
                  </a:lnTo>
                  <a:lnTo>
                    <a:pt x="2368" y="2862"/>
                  </a:lnTo>
                  <a:lnTo>
                    <a:pt x="2147" y="3083"/>
                  </a:lnTo>
                  <a:lnTo>
                    <a:pt x="1927" y="3248"/>
                  </a:lnTo>
                  <a:lnTo>
                    <a:pt x="1817" y="3523"/>
                  </a:lnTo>
                  <a:lnTo>
                    <a:pt x="1652" y="3743"/>
                  </a:lnTo>
                  <a:lnTo>
                    <a:pt x="1542" y="4294"/>
                  </a:lnTo>
                  <a:lnTo>
                    <a:pt x="1487" y="4844"/>
                  </a:lnTo>
                  <a:lnTo>
                    <a:pt x="1487" y="5339"/>
                  </a:lnTo>
                  <a:lnTo>
                    <a:pt x="1542" y="5725"/>
                  </a:lnTo>
                  <a:lnTo>
                    <a:pt x="1597" y="6110"/>
                  </a:lnTo>
                  <a:lnTo>
                    <a:pt x="1487" y="6055"/>
                  </a:lnTo>
                  <a:lnTo>
                    <a:pt x="1322" y="6055"/>
                  </a:lnTo>
                  <a:lnTo>
                    <a:pt x="1157" y="6000"/>
                  </a:lnTo>
                  <a:lnTo>
                    <a:pt x="991" y="6055"/>
                  </a:lnTo>
                  <a:lnTo>
                    <a:pt x="771" y="6165"/>
                  </a:lnTo>
                  <a:lnTo>
                    <a:pt x="551" y="6385"/>
                  </a:lnTo>
                  <a:lnTo>
                    <a:pt x="276" y="6715"/>
                  </a:lnTo>
                  <a:lnTo>
                    <a:pt x="166" y="6991"/>
                  </a:lnTo>
                  <a:lnTo>
                    <a:pt x="56" y="7376"/>
                  </a:lnTo>
                  <a:lnTo>
                    <a:pt x="1" y="7761"/>
                  </a:lnTo>
                  <a:lnTo>
                    <a:pt x="1" y="8147"/>
                  </a:lnTo>
                  <a:lnTo>
                    <a:pt x="56" y="8587"/>
                  </a:lnTo>
                  <a:lnTo>
                    <a:pt x="111" y="9027"/>
                  </a:lnTo>
                  <a:lnTo>
                    <a:pt x="331" y="9963"/>
                  </a:lnTo>
                  <a:lnTo>
                    <a:pt x="661" y="10954"/>
                  </a:lnTo>
                  <a:lnTo>
                    <a:pt x="1046" y="11889"/>
                  </a:lnTo>
                  <a:lnTo>
                    <a:pt x="1432" y="12715"/>
                  </a:lnTo>
                  <a:lnTo>
                    <a:pt x="1817" y="13431"/>
                  </a:lnTo>
                  <a:lnTo>
                    <a:pt x="2312" y="14201"/>
                  </a:lnTo>
                  <a:lnTo>
                    <a:pt x="2808" y="14972"/>
                  </a:lnTo>
                  <a:lnTo>
                    <a:pt x="3358" y="15687"/>
                  </a:lnTo>
                  <a:lnTo>
                    <a:pt x="3909" y="16348"/>
                  </a:lnTo>
                  <a:lnTo>
                    <a:pt x="5010" y="17559"/>
                  </a:lnTo>
                  <a:lnTo>
                    <a:pt x="6110" y="18660"/>
                  </a:lnTo>
                  <a:lnTo>
                    <a:pt x="7156" y="19541"/>
                  </a:lnTo>
                  <a:lnTo>
                    <a:pt x="8037" y="20311"/>
                  </a:lnTo>
                  <a:lnTo>
                    <a:pt x="9193" y="21302"/>
                  </a:lnTo>
                  <a:lnTo>
                    <a:pt x="20147" y="14146"/>
                  </a:lnTo>
                  <a:lnTo>
                    <a:pt x="19761" y="11945"/>
                  </a:lnTo>
                  <a:lnTo>
                    <a:pt x="19376" y="9963"/>
                  </a:lnTo>
                  <a:lnTo>
                    <a:pt x="18936" y="8257"/>
                  </a:lnTo>
                  <a:lnTo>
                    <a:pt x="18825" y="7816"/>
                  </a:lnTo>
                  <a:lnTo>
                    <a:pt x="18605" y="7321"/>
                  </a:lnTo>
                  <a:lnTo>
                    <a:pt x="18055" y="6220"/>
                  </a:lnTo>
                  <a:lnTo>
                    <a:pt x="17284" y="4899"/>
                  </a:lnTo>
                  <a:lnTo>
                    <a:pt x="16459" y="3633"/>
                  </a:lnTo>
                  <a:lnTo>
                    <a:pt x="16018" y="3083"/>
                  </a:lnTo>
                  <a:lnTo>
                    <a:pt x="15578" y="2532"/>
                  </a:lnTo>
                  <a:lnTo>
                    <a:pt x="15138" y="2037"/>
                  </a:lnTo>
                  <a:lnTo>
                    <a:pt x="14697" y="1651"/>
                  </a:lnTo>
                  <a:lnTo>
                    <a:pt x="14257" y="1321"/>
                  </a:lnTo>
                  <a:lnTo>
                    <a:pt x="13872" y="1156"/>
                  </a:lnTo>
                  <a:lnTo>
                    <a:pt x="13541" y="1101"/>
                  </a:lnTo>
                  <a:lnTo>
                    <a:pt x="13376" y="1101"/>
                  </a:lnTo>
                  <a:lnTo>
                    <a:pt x="13211" y="1156"/>
                  </a:lnTo>
                  <a:lnTo>
                    <a:pt x="12991" y="1321"/>
                  </a:lnTo>
                  <a:lnTo>
                    <a:pt x="12826" y="1596"/>
                  </a:lnTo>
                  <a:lnTo>
                    <a:pt x="12771" y="1927"/>
                  </a:lnTo>
                  <a:lnTo>
                    <a:pt x="12771" y="2257"/>
                  </a:lnTo>
                  <a:lnTo>
                    <a:pt x="12826" y="2697"/>
                  </a:lnTo>
                  <a:lnTo>
                    <a:pt x="12936" y="3138"/>
                  </a:lnTo>
                  <a:lnTo>
                    <a:pt x="13266" y="4073"/>
                  </a:lnTo>
                  <a:lnTo>
                    <a:pt x="13651" y="5009"/>
                  </a:lnTo>
                  <a:lnTo>
                    <a:pt x="14092" y="5945"/>
                  </a:lnTo>
                  <a:lnTo>
                    <a:pt x="14477" y="6715"/>
                  </a:lnTo>
                  <a:lnTo>
                    <a:pt x="14697" y="7266"/>
                  </a:lnTo>
                  <a:lnTo>
                    <a:pt x="14917" y="7981"/>
                  </a:lnTo>
                  <a:lnTo>
                    <a:pt x="14917" y="8202"/>
                  </a:lnTo>
                  <a:lnTo>
                    <a:pt x="14917" y="8367"/>
                  </a:lnTo>
                  <a:lnTo>
                    <a:pt x="14862" y="8477"/>
                  </a:lnTo>
                  <a:lnTo>
                    <a:pt x="14697" y="8477"/>
                  </a:lnTo>
                  <a:lnTo>
                    <a:pt x="14532" y="8422"/>
                  </a:lnTo>
                  <a:lnTo>
                    <a:pt x="14367" y="8312"/>
                  </a:lnTo>
                  <a:lnTo>
                    <a:pt x="14147" y="8147"/>
                  </a:lnTo>
                  <a:lnTo>
                    <a:pt x="13817" y="7816"/>
                  </a:lnTo>
                  <a:lnTo>
                    <a:pt x="13046" y="6770"/>
                  </a:lnTo>
                  <a:lnTo>
                    <a:pt x="12165" y="5670"/>
                  </a:lnTo>
                  <a:lnTo>
                    <a:pt x="11615" y="4789"/>
                  </a:lnTo>
                  <a:lnTo>
                    <a:pt x="11395" y="4404"/>
                  </a:lnTo>
                  <a:lnTo>
                    <a:pt x="11229" y="4018"/>
                  </a:lnTo>
                  <a:lnTo>
                    <a:pt x="10954" y="3248"/>
                  </a:lnTo>
                  <a:lnTo>
                    <a:pt x="10459" y="1596"/>
                  </a:lnTo>
                  <a:lnTo>
                    <a:pt x="10184" y="881"/>
                  </a:lnTo>
                  <a:lnTo>
                    <a:pt x="10074" y="606"/>
                  </a:lnTo>
                  <a:lnTo>
                    <a:pt x="9908" y="385"/>
                  </a:lnTo>
                  <a:lnTo>
                    <a:pt x="9688" y="165"/>
                  </a:lnTo>
                  <a:lnTo>
                    <a:pt x="9523" y="55"/>
                  </a:lnTo>
                  <a:lnTo>
                    <a:pt x="9248"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9"/>
            <p:cNvSpPr/>
            <p:nvPr/>
          </p:nvSpPr>
          <p:spPr>
            <a:xfrm>
              <a:off x="4246200" y="1230275"/>
              <a:ext cx="88100" cy="177525"/>
            </a:xfrm>
            <a:custGeom>
              <a:avLst/>
              <a:gdLst/>
              <a:ahLst/>
              <a:cxnLst/>
              <a:rect l="l" t="t" r="r" b="b"/>
              <a:pathLst>
                <a:path w="3524" h="7101" extrusionOk="0">
                  <a:moveTo>
                    <a:pt x="56" y="0"/>
                  </a:moveTo>
                  <a:lnTo>
                    <a:pt x="1" y="110"/>
                  </a:lnTo>
                  <a:lnTo>
                    <a:pt x="56" y="1266"/>
                  </a:lnTo>
                  <a:lnTo>
                    <a:pt x="221" y="2312"/>
                  </a:lnTo>
                  <a:lnTo>
                    <a:pt x="331" y="2752"/>
                  </a:lnTo>
                  <a:lnTo>
                    <a:pt x="496" y="3193"/>
                  </a:lnTo>
                  <a:lnTo>
                    <a:pt x="881" y="4018"/>
                  </a:lnTo>
                  <a:lnTo>
                    <a:pt x="1377" y="4789"/>
                  </a:lnTo>
                  <a:lnTo>
                    <a:pt x="1982" y="5560"/>
                  </a:lnTo>
                  <a:lnTo>
                    <a:pt x="2698" y="6275"/>
                  </a:lnTo>
                  <a:lnTo>
                    <a:pt x="3468" y="7046"/>
                  </a:lnTo>
                  <a:lnTo>
                    <a:pt x="3523" y="7101"/>
                  </a:lnTo>
                  <a:lnTo>
                    <a:pt x="3523" y="7046"/>
                  </a:lnTo>
                  <a:lnTo>
                    <a:pt x="3523" y="6991"/>
                  </a:lnTo>
                  <a:lnTo>
                    <a:pt x="2808" y="6165"/>
                  </a:lnTo>
                  <a:lnTo>
                    <a:pt x="2202" y="5339"/>
                  </a:lnTo>
                  <a:lnTo>
                    <a:pt x="1707" y="4624"/>
                  </a:lnTo>
                  <a:lnTo>
                    <a:pt x="1267" y="3853"/>
                  </a:lnTo>
                  <a:lnTo>
                    <a:pt x="881" y="3083"/>
                  </a:lnTo>
                  <a:lnTo>
                    <a:pt x="606" y="2202"/>
                  </a:lnTo>
                  <a:lnTo>
                    <a:pt x="386" y="1211"/>
                  </a:lnTo>
                  <a:lnTo>
                    <a:pt x="166" y="110"/>
                  </a:lnTo>
                  <a:lnTo>
                    <a:pt x="11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9"/>
            <p:cNvSpPr/>
            <p:nvPr/>
          </p:nvSpPr>
          <p:spPr>
            <a:xfrm>
              <a:off x="4169150" y="1263300"/>
              <a:ext cx="94975" cy="187175"/>
            </a:xfrm>
            <a:custGeom>
              <a:avLst/>
              <a:gdLst/>
              <a:ahLst/>
              <a:cxnLst/>
              <a:rect l="l" t="t" r="r" b="b"/>
              <a:pathLst>
                <a:path w="3799" h="7487" extrusionOk="0">
                  <a:moveTo>
                    <a:pt x="55" y="0"/>
                  </a:moveTo>
                  <a:lnTo>
                    <a:pt x="0" y="55"/>
                  </a:lnTo>
                  <a:lnTo>
                    <a:pt x="0" y="165"/>
                  </a:lnTo>
                  <a:lnTo>
                    <a:pt x="165" y="1321"/>
                  </a:lnTo>
                  <a:lnTo>
                    <a:pt x="441" y="2367"/>
                  </a:lnTo>
                  <a:lnTo>
                    <a:pt x="771" y="3303"/>
                  </a:lnTo>
                  <a:lnTo>
                    <a:pt x="1156" y="4184"/>
                  </a:lnTo>
                  <a:lnTo>
                    <a:pt x="1652" y="5009"/>
                  </a:lnTo>
                  <a:lnTo>
                    <a:pt x="2257" y="5780"/>
                  </a:lnTo>
                  <a:lnTo>
                    <a:pt x="2973" y="6605"/>
                  </a:lnTo>
                  <a:lnTo>
                    <a:pt x="3743" y="7486"/>
                  </a:lnTo>
                  <a:lnTo>
                    <a:pt x="3798" y="7486"/>
                  </a:lnTo>
                  <a:lnTo>
                    <a:pt x="3798" y="7431"/>
                  </a:lnTo>
                  <a:lnTo>
                    <a:pt x="3083" y="6495"/>
                  </a:lnTo>
                  <a:lnTo>
                    <a:pt x="2477" y="5615"/>
                  </a:lnTo>
                  <a:lnTo>
                    <a:pt x="1982" y="4789"/>
                  </a:lnTo>
                  <a:lnTo>
                    <a:pt x="1486" y="4018"/>
                  </a:lnTo>
                  <a:lnTo>
                    <a:pt x="1101" y="3138"/>
                  </a:lnTo>
                  <a:lnTo>
                    <a:pt x="771" y="2257"/>
                  </a:lnTo>
                  <a:lnTo>
                    <a:pt x="441" y="1211"/>
                  </a:lnTo>
                  <a:lnTo>
                    <a:pt x="110" y="110"/>
                  </a:lnTo>
                  <a:lnTo>
                    <a:pt x="11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9"/>
            <p:cNvSpPr/>
            <p:nvPr/>
          </p:nvSpPr>
          <p:spPr>
            <a:xfrm>
              <a:off x="4092075" y="1312825"/>
              <a:ext cx="106000" cy="181675"/>
            </a:xfrm>
            <a:custGeom>
              <a:avLst/>
              <a:gdLst/>
              <a:ahLst/>
              <a:cxnLst/>
              <a:rect l="l" t="t" r="r" b="b"/>
              <a:pathLst>
                <a:path w="4240" h="7267" extrusionOk="0">
                  <a:moveTo>
                    <a:pt x="1" y="1"/>
                  </a:moveTo>
                  <a:lnTo>
                    <a:pt x="1" y="56"/>
                  </a:lnTo>
                  <a:lnTo>
                    <a:pt x="1" y="166"/>
                  </a:lnTo>
                  <a:lnTo>
                    <a:pt x="221" y="1212"/>
                  </a:lnTo>
                  <a:lnTo>
                    <a:pt x="496" y="2203"/>
                  </a:lnTo>
                  <a:lnTo>
                    <a:pt x="882" y="3138"/>
                  </a:lnTo>
                  <a:lnTo>
                    <a:pt x="1322" y="4019"/>
                  </a:lnTo>
                  <a:lnTo>
                    <a:pt x="1817" y="4845"/>
                  </a:lnTo>
                  <a:lnTo>
                    <a:pt x="2478" y="5670"/>
                  </a:lnTo>
                  <a:lnTo>
                    <a:pt x="3248" y="6441"/>
                  </a:lnTo>
                  <a:lnTo>
                    <a:pt x="4129" y="7267"/>
                  </a:lnTo>
                  <a:lnTo>
                    <a:pt x="4239" y="7267"/>
                  </a:lnTo>
                  <a:lnTo>
                    <a:pt x="4239" y="7212"/>
                  </a:lnTo>
                  <a:lnTo>
                    <a:pt x="4239" y="7156"/>
                  </a:lnTo>
                  <a:lnTo>
                    <a:pt x="3414" y="6331"/>
                  </a:lnTo>
                  <a:lnTo>
                    <a:pt x="2753" y="5560"/>
                  </a:lnTo>
                  <a:lnTo>
                    <a:pt x="2148" y="4735"/>
                  </a:lnTo>
                  <a:lnTo>
                    <a:pt x="1652" y="3964"/>
                  </a:lnTo>
                  <a:lnTo>
                    <a:pt x="1212" y="3138"/>
                  </a:lnTo>
                  <a:lnTo>
                    <a:pt x="827" y="2258"/>
                  </a:lnTo>
                  <a:lnTo>
                    <a:pt x="441" y="1267"/>
                  </a:lnTo>
                  <a:lnTo>
                    <a:pt x="56" y="166"/>
                  </a:lnTo>
                  <a:lnTo>
                    <a:pt x="56" y="56"/>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9"/>
            <p:cNvSpPr/>
            <p:nvPr/>
          </p:nvSpPr>
          <p:spPr>
            <a:xfrm>
              <a:off x="4281975" y="1417425"/>
              <a:ext cx="967425" cy="627500"/>
            </a:xfrm>
            <a:custGeom>
              <a:avLst/>
              <a:gdLst/>
              <a:ahLst/>
              <a:cxnLst/>
              <a:rect l="l" t="t" r="r" b="b"/>
              <a:pathLst>
                <a:path w="38697" h="25100" extrusionOk="0">
                  <a:moveTo>
                    <a:pt x="36880" y="0"/>
                  </a:moveTo>
                  <a:lnTo>
                    <a:pt x="36439" y="55"/>
                  </a:lnTo>
                  <a:lnTo>
                    <a:pt x="35944" y="165"/>
                  </a:lnTo>
                  <a:lnTo>
                    <a:pt x="35394" y="385"/>
                  </a:lnTo>
                  <a:lnTo>
                    <a:pt x="34788" y="771"/>
                  </a:lnTo>
                  <a:lnTo>
                    <a:pt x="34183" y="1211"/>
                  </a:lnTo>
                  <a:lnTo>
                    <a:pt x="32642" y="2422"/>
                  </a:lnTo>
                  <a:lnTo>
                    <a:pt x="30715" y="4073"/>
                  </a:lnTo>
                  <a:lnTo>
                    <a:pt x="26477" y="7816"/>
                  </a:lnTo>
                  <a:lnTo>
                    <a:pt x="22734" y="11009"/>
                  </a:lnTo>
                  <a:lnTo>
                    <a:pt x="21468" y="12000"/>
                  </a:lnTo>
                  <a:lnTo>
                    <a:pt x="21082" y="12275"/>
                  </a:lnTo>
                  <a:lnTo>
                    <a:pt x="20862" y="12385"/>
                  </a:lnTo>
                  <a:lnTo>
                    <a:pt x="20697" y="12330"/>
                  </a:lnTo>
                  <a:lnTo>
                    <a:pt x="20367" y="12110"/>
                  </a:lnTo>
                  <a:lnTo>
                    <a:pt x="19321" y="11229"/>
                  </a:lnTo>
                  <a:lnTo>
                    <a:pt x="16459" y="8587"/>
                  </a:lnTo>
                  <a:lnTo>
                    <a:pt x="14807" y="7101"/>
                  </a:lnTo>
                  <a:lnTo>
                    <a:pt x="13266" y="5725"/>
                  </a:lnTo>
                  <a:lnTo>
                    <a:pt x="11945" y="4624"/>
                  </a:lnTo>
                  <a:lnTo>
                    <a:pt x="11395" y="4238"/>
                  </a:lnTo>
                  <a:lnTo>
                    <a:pt x="11010" y="3963"/>
                  </a:lnTo>
                  <a:lnTo>
                    <a:pt x="10789" y="3908"/>
                  </a:lnTo>
                  <a:lnTo>
                    <a:pt x="10569" y="3853"/>
                  </a:lnTo>
                  <a:lnTo>
                    <a:pt x="10239" y="3853"/>
                  </a:lnTo>
                  <a:lnTo>
                    <a:pt x="9909" y="3908"/>
                  </a:lnTo>
                  <a:lnTo>
                    <a:pt x="9193" y="4183"/>
                  </a:lnTo>
                  <a:lnTo>
                    <a:pt x="8367" y="4514"/>
                  </a:lnTo>
                  <a:lnTo>
                    <a:pt x="7432" y="5009"/>
                  </a:lnTo>
                  <a:lnTo>
                    <a:pt x="6441" y="5560"/>
                  </a:lnTo>
                  <a:lnTo>
                    <a:pt x="5450" y="6165"/>
                  </a:lnTo>
                  <a:lnTo>
                    <a:pt x="4514" y="6826"/>
                  </a:lnTo>
                  <a:lnTo>
                    <a:pt x="3524" y="7541"/>
                  </a:lnTo>
                  <a:lnTo>
                    <a:pt x="2643" y="8257"/>
                  </a:lnTo>
                  <a:lnTo>
                    <a:pt x="1872" y="8917"/>
                  </a:lnTo>
                  <a:lnTo>
                    <a:pt x="1157" y="9523"/>
                  </a:lnTo>
                  <a:lnTo>
                    <a:pt x="606" y="10073"/>
                  </a:lnTo>
                  <a:lnTo>
                    <a:pt x="221" y="10568"/>
                  </a:lnTo>
                  <a:lnTo>
                    <a:pt x="56" y="10899"/>
                  </a:lnTo>
                  <a:lnTo>
                    <a:pt x="1" y="11009"/>
                  </a:lnTo>
                  <a:lnTo>
                    <a:pt x="56" y="11119"/>
                  </a:lnTo>
                  <a:lnTo>
                    <a:pt x="1267" y="12220"/>
                  </a:lnTo>
                  <a:lnTo>
                    <a:pt x="3358" y="14036"/>
                  </a:lnTo>
                  <a:lnTo>
                    <a:pt x="6111" y="16348"/>
                  </a:lnTo>
                  <a:lnTo>
                    <a:pt x="7707" y="17559"/>
                  </a:lnTo>
                  <a:lnTo>
                    <a:pt x="9358" y="18825"/>
                  </a:lnTo>
                  <a:lnTo>
                    <a:pt x="11010" y="20036"/>
                  </a:lnTo>
                  <a:lnTo>
                    <a:pt x="12716" y="21192"/>
                  </a:lnTo>
                  <a:lnTo>
                    <a:pt x="14422" y="22293"/>
                  </a:lnTo>
                  <a:lnTo>
                    <a:pt x="16073" y="23228"/>
                  </a:lnTo>
                  <a:lnTo>
                    <a:pt x="17615" y="24054"/>
                  </a:lnTo>
                  <a:lnTo>
                    <a:pt x="18330" y="24384"/>
                  </a:lnTo>
                  <a:lnTo>
                    <a:pt x="19046" y="24660"/>
                  </a:lnTo>
                  <a:lnTo>
                    <a:pt x="19706" y="24880"/>
                  </a:lnTo>
                  <a:lnTo>
                    <a:pt x="20367" y="24990"/>
                  </a:lnTo>
                  <a:lnTo>
                    <a:pt x="20917" y="25100"/>
                  </a:lnTo>
                  <a:lnTo>
                    <a:pt x="21468" y="25100"/>
                  </a:lnTo>
                  <a:lnTo>
                    <a:pt x="22018" y="25045"/>
                  </a:lnTo>
                  <a:lnTo>
                    <a:pt x="22569" y="24880"/>
                  </a:lnTo>
                  <a:lnTo>
                    <a:pt x="23119" y="24605"/>
                  </a:lnTo>
                  <a:lnTo>
                    <a:pt x="23725" y="24274"/>
                  </a:lnTo>
                  <a:lnTo>
                    <a:pt x="24330" y="23889"/>
                  </a:lnTo>
                  <a:lnTo>
                    <a:pt x="24990" y="23394"/>
                  </a:lnTo>
                  <a:lnTo>
                    <a:pt x="25596" y="22843"/>
                  </a:lnTo>
                  <a:lnTo>
                    <a:pt x="26256" y="22238"/>
                  </a:lnTo>
                  <a:lnTo>
                    <a:pt x="27578" y="20862"/>
                  </a:lnTo>
                  <a:lnTo>
                    <a:pt x="28899" y="19265"/>
                  </a:lnTo>
                  <a:lnTo>
                    <a:pt x="30220" y="17614"/>
                  </a:lnTo>
                  <a:lnTo>
                    <a:pt x="31486" y="15853"/>
                  </a:lnTo>
                  <a:lnTo>
                    <a:pt x="32697" y="14036"/>
                  </a:lnTo>
                  <a:lnTo>
                    <a:pt x="33908" y="12220"/>
                  </a:lnTo>
                  <a:lnTo>
                    <a:pt x="34953" y="10513"/>
                  </a:lnTo>
                  <a:lnTo>
                    <a:pt x="35944" y="8862"/>
                  </a:lnTo>
                  <a:lnTo>
                    <a:pt x="36770" y="7376"/>
                  </a:lnTo>
                  <a:lnTo>
                    <a:pt x="37485" y="6055"/>
                  </a:lnTo>
                  <a:lnTo>
                    <a:pt x="37981" y="4954"/>
                  </a:lnTo>
                  <a:lnTo>
                    <a:pt x="38311" y="4183"/>
                  </a:lnTo>
                  <a:lnTo>
                    <a:pt x="38531" y="3523"/>
                  </a:lnTo>
                  <a:lnTo>
                    <a:pt x="38641" y="2917"/>
                  </a:lnTo>
                  <a:lnTo>
                    <a:pt x="38696" y="2367"/>
                  </a:lnTo>
                  <a:lnTo>
                    <a:pt x="38696" y="1872"/>
                  </a:lnTo>
                  <a:lnTo>
                    <a:pt x="38641" y="1376"/>
                  </a:lnTo>
                  <a:lnTo>
                    <a:pt x="38476" y="991"/>
                  </a:lnTo>
                  <a:lnTo>
                    <a:pt x="38256" y="661"/>
                  </a:lnTo>
                  <a:lnTo>
                    <a:pt x="38036" y="385"/>
                  </a:lnTo>
                  <a:lnTo>
                    <a:pt x="37705" y="165"/>
                  </a:lnTo>
                  <a:lnTo>
                    <a:pt x="37320" y="55"/>
                  </a:lnTo>
                  <a:lnTo>
                    <a:pt x="36880"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9"/>
            <p:cNvSpPr/>
            <p:nvPr/>
          </p:nvSpPr>
          <p:spPr>
            <a:xfrm>
              <a:off x="4281975" y="1417425"/>
              <a:ext cx="967425" cy="627500"/>
            </a:xfrm>
            <a:custGeom>
              <a:avLst/>
              <a:gdLst/>
              <a:ahLst/>
              <a:cxnLst/>
              <a:rect l="l" t="t" r="r" b="b"/>
              <a:pathLst>
                <a:path w="38697" h="25100" fill="none" extrusionOk="0">
                  <a:moveTo>
                    <a:pt x="56" y="11119"/>
                  </a:moveTo>
                  <a:lnTo>
                    <a:pt x="56" y="11119"/>
                  </a:lnTo>
                  <a:lnTo>
                    <a:pt x="1267" y="12220"/>
                  </a:lnTo>
                  <a:lnTo>
                    <a:pt x="3358" y="14036"/>
                  </a:lnTo>
                  <a:lnTo>
                    <a:pt x="6111" y="16348"/>
                  </a:lnTo>
                  <a:lnTo>
                    <a:pt x="7707" y="17559"/>
                  </a:lnTo>
                  <a:lnTo>
                    <a:pt x="9358" y="18825"/>
                  </a:lnTo>
                  <a:lnTo>
                    <a:pt x="11010" y="20036"/>
                  </a:lnTo>
                  <a:lnTo>
                    <a:pt x="12716" y="21192"/>
                  </a:lnTo>
                  <a:lnTo>
                    <a:pt x="14422" y="22293"/>
                  </a:lnTo>
                  <a:lnTo>
                    <a:pt x="16073" y="23228"/>
                  </a:lnTo>
                  <a:lnTo>
                    <a:pt x="17615" y="24054"/>
                  </a:lnTo>
                  <a:lnTo>
                    <a:pt x="18330" y="24384"/>
                  </a:lnTo>
                  <a:lnTo>
                    <a:pt x="19046" y="24660"/>
                  </a:lnTo>
                  <a:lnTo>
                    <a:pt x="19706" y="24880"/>
                  </a:lnTo>
                  <a:lnTo>
                    <a:pt x="20367" y="24990"/>
                  </a:lnTo>
                  <a:lnTo>
                    <a:pt x="20917" y="25100"/>
                  </a:lnTo>
                  <a:lnTo>
                    <a:pt x="21468" y="25100"/>
                  </a:lnTo>
                  <a:lnTo>
                    <a:pt x="21468" y="25100"/>
                  </a:lnTo>
                  <a:lnTo>
                    <a:pt x="22018" y="25045"/>
                  </a:lnTo>
                  <a:lnTo>
                    <a:pt x="22569" y="24880"/>
                  </a:lnTo>
                  <a:lnTo>
                    <a:pt x="23119" y="24605"/>
                  </a:lnTo>
                  <a:lnTo>
                    <a:pt x="23725" y="24274"/>
                  </a:lnTo>
                  <a:lnTo>
                    <a:pt x="24330" y="23889"/>
                  </a:lnTo>
                  <a:lnTo>
                    <a:pt x="24990" y="23394"/>
                  </a:lnTo>
                  <a:lnTo>
                    <a:pt x="25596" y="22843"/>
                  </a:lnTo>
                  <a:lnTo>
                    <a:pt x="26256" y="22238"/>
                  </a:lnTo>
                  <a:lnTo>
                    <a:pt x="27578" y="20862"/>
                  </a:lnTo>
                  <a:lnTo>
                    <a:pt x="28899" y="19265"/>
                  </a:lnTo>
                  <a:lnTo>
                    <a:pt x="30220" y="17614"/>
                  </a:lnTo>
                  <a:lnTo>
                    <a:pt x="31486" y="15853"/>
                  </a:lnTo>
                  <a:lnTo>
                    <a:pt x="32697" y="14036"/>
                  </a:lnTo>
                  <a:lnTo>
                    <a:pt x="33908" y="12220"/>
                  </a:lnTo>
                  <a:lnTo>
                    <a:pt x="34953" y="10513"/>
                  </a:lnTo>
                  <a:lnTo>
                    <a:pt x="35944" y="8862"/>
                  </a:lnTo>
                  <a:lnTo>
                    <a:pt x="36770" y="7376"/>
                  </a:lnTo>
                  <a:lnTo>
                    <a:pt x="37485" y="6055"/>
                  </a:lnTo>
                  <a:lnTo>
                    <a:pt x="37981" y="4954"/>
                  </a:lnTo>
                  <a:lnTo>
                    <a:pt x="38311" y="4183"/>
                  </a:lnTo>
                  <a:lnTo>
                    <a:pt x="38311" y="4183"/>
                  </a:lnTo>
                  <a:lnTo>
                    <a:pt x="38531" y="3523"/>
                  </a:lnTo>
                  <a:lnTo>
                    <a:pt x="38641" y="2917"/>
                  </a:lnTo>
                  <a:lnTo>
                    <a:pt x="38696" y="2367"/>
                  </a:lnTo>
                  <a:lnTo>
                    <a:pt x="38696" y="1872"/>
                  </a:lnTo>
                  <a:lnTo>
                    <a:pt x="38641" y="1376"/>
                  </a:lnTo>
                  <a:lnTo>
                    <a:pt x="38476" y="991"/>
                  </a:lnTo>
                  <a:lnTo>
                    <a:pt x="38256" y="661"/>
                  </a:lnTo>
                  <a:lnTo>
                    <a:pt x="38036" y="385"/>
                  </a:lnTo>
                  <a:lnTo>
                    <a:pt x="37705" y="165"/>
                  </a:lnTo>
                  <a:lnTo>
                    <a:pt x="37320" y="55"/>
                  </a:lnTo>
                  <a:lnTo>
                    <a:pt x="36880" y="0"/>
                  </a:lnTo>
                  <a:lnTo>
                    <a:pt x="36439" y="55"/>
                  </a:lnTo>
                  <a:lnTo>
                    <a:pt x="35944" y="165"/>
                  </a:lnTo>
                  <a:lnTo>
                    <a:pt x="35394" y="385"/>
                  </a:lnTo>
                  <a:lnTo>
                    <a:pt x="34788" y="771"/>
                  </a:lnTo>
                  <a:lnTo>
                    <a:pt x="34183" y="1211"/>
                  </a:lnTo>
                  <a:lnTo>
                    <a:pt x="34183" y="1211"/>
                  </a:lnTo>
                  <a:lnTo>
                    <a:pt x="32642" y="2422"/>
                  </a:lnTo>
                  <a:lnTo>
                    <a:pt x="30715" y="4073"/>
                  </a:lnTo>
                  <a:lnTo>
                    <a:pt x="26477" y="7816"/>
                  </a:lnTo>
                  <a:lnTo>
                    <a:pt x="22734" y="11009"/>
                  </a:lnTo>
                  <a:lnTo>
                    <a:pt x="21468" y="12000"/>
                  </a:lnTo>
                  <a:lnTo>
                    <a:pt x="21082" y="12275"/>
                  </a:lnTo>
                  <a:lnTo>
                    <a:pt x="20862" y="12385"/>
                  </a:lnTo>
                  <a:lnTo>
                    <a:pt x="20862" y="12385"/>
                  </a:lnTo>
                  <a:lnTo>
                    <a:pt x="20697" y="12330"/>
                  </a:lnTo>
                  <a:lnTo>
                    <a:pt x="20367" y="12110"/>
                  </a:lnTo>
                  <a:lnTo>
                    <a:pt x="19321" y="11229"/>
                  </a:lnTo>
                  <a:lnTo>
                    <a:pt x="16459" y="8587"/>
                  </a:lnTo>
                  <a:lnTo>
                    <a:pt x="14807" y="7101"/>
                  </a:lnTo>
                  <a:lnTo>
                    <a:pt x="13266" y="5725"/>
                  </a:lnTo>
                  <a:lnTo>
                    <a:pt x="11945" y="4624"/>
                  </a:lnTo>
                  <a:lnTo>
                    <a:pt x="11395" y="4238"/>
                  </a:lnTo>
                  <a:lnTo>
                    <a:pt x="11010" y="3963"/>
                  </a:lnTo>
                  <a:lnTo>
                    <a:pt x="11010" y="3963"/>
                  </a:lnTo>
                  <a:lnTo>
                    <a:pt x="10789" y="3908"/>
                  </a:lnTo>
                  <a:lnTo>
                    <a:pt x="10569" y="3853"/>
                  </a:lnTo>
                  <a:lnTo>
                    <a:pt x="10239" y="3853"/>
                  </a:lnTo>
                  <a:lnTo>
                    <a:pt x="9909" y="3908"/>
                  </a:lnTo>
                  <a:lnTo>
                    <a:pt x="9193" y="4183"/>
                  </a:lnTo>
                  <a:lnTo>
                    <a:pt x="8367" y="4514"/>
                  </a:lnTo>
                  <a:lnTo>
                    <a:pt x="7432" y="5009"/>
                  </a:lnTo>
                  <a:lnTo>
                    <a:pt x="6441" y="5560"/>
                  </a:lnTo>
                  <a:lnTo>
                    <a:pt x="5450" y="6165"/>
                  </a:lnTo>
                  <a:lnTo>
                    <a:pt x="4514" y="6826"/>
                  </a:lnTo>
                  <a:lnTo>
                    <a:pt x="3524" y="7541"/>
                  </a:lnTo>
                  <a:lnTo>
                    <a:pt x="2643" y="8257"/>
                  </a:lnTo>
                  <a:lnTo>
                    <a:pt x="1872" y="8917"/>
                  </a:lnTo>
                  <a:lnTo>
                    <a:pt x="1157" y="9523"/>
                  </a:lnTo>
                  <a:lnTo>
                    <a:pt x="606" y="10073"/>
                  </a:lnTo>
                  <a:lnTo>
                    <a:pt x="221" y="10568"/>
                  </a:lnTo>
                  <a:lnTo>
                    <a:pt x="56" y="10899"/>
                  </a:lnTo>
                  <a:lnTo>
                    <a:pt x="1" y="11009"/>
                  </a:lnTo>
                  <a:lnTo>
                    <a:pt x="56" y="1111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9"/>
            <p:cNvSpPr/>
            <p:nvPr/>
          </p:nvSpPr>
          <p:spPr>
            <a:xfrm>
              <a:off x="4579225" y="1402275"/>
              <a:ext cx="683925" cy="653675"/>
            </a:xfrm>
            <a:custGeom>
              <a:avLst/>
              <a:gdLst/>
              <a:ahLst/>
              <a:cxnLst/>
              <a:rect l="l" t="t" r="r" b="b"/>
              <a:pathLst>
                <a:path w="27357" h="26147" extrusionOk="0">
                  <a:moveTo>
                    <a:pt x="25540" y="1"/>
                  </a:moveTo>
                  <a:lnTo>
                    <a:pt x="25210" y="56"/>
                  </a:lnTo>
                  <a:lnTo>
                    <a:pt x="24880" y="166"/>
                  </a:lnTo>
                  <a:lnTo>
                    <a:pt x="24109" y="386"/>
                  </a:lnTo>
                  <a:lnTo>
                    <a:pt x="23284" y="826"/>
                  </a:lnTo>
                  <a:lnTo>
                    <a:pt x="22348" y="1377"/>
                  </a:lnTo>
                  <a:lnTo>
                    <a:pt x="21412" y="2037"/>
                  </a:lnTo>
                  <a:lnTo>
                    <a:pt x="20421" y="2863"/>
                  </a:lnTo>
                  <a:lnTo>
                    <a:pt x="16898" y="5890"/>
                  </a:lnTo>
                  <a:lnTo>
                    <a:pt x="13266" y="8918"/>
                  </a:lnTo>
                  <a:lnTo>
                    <a:pt x="10348" y="11230"/>
                  </a:lnTo>
                  <a:lnTo>
                    <a:pt x="9082" y="12275"/>
                  </a:lnTo>
                  <a:lnTo>
                    <a:pt x="8972" y="12275"/>
                  </a:lnTo>
                  <a:lnTo>
                    <a:pt x="8862" y="12165"/>
                  </a:lnTo>
                  <a:lnTo>
                    <a:pt x="8422" y="11945"/>
                  </a:lnTo>
                  <a:lnTo>
                    <a:pt x="7266" y="11009"/>
                  </a:lnTo>
                  <a:lnTo>
                    <a:pt x="5615" y="9688"/>
                  </a:lnTo>
                  <a:lnTo>
                    <a:pt x="0" y="23064"/>
                  </a:lnTo>
                  <a:lnTo>
                    <a:pt x="1046" y="23504"/>
                  </a:lnTo>
                  <a:lnTo>
                    <a:pt x="2147" y="24000"/>
                  </a:lnTo>
                  <a:lnTo>
                    <a:pt x="3578" y="24550"/>
                  </a:lnTo>
                  <a:lnTo>
                    <a:pt x="5119" y="25100"/>
                  </a:lnTo>
                  <a:lnTo>
                    <a:pt x="6715" y="25596"/>
                  </a:lnTo>
                  <a:lnTo>
                    <a:pt x="8257" y="25981"/>
                  </a:lnTo>
                  <a:lnTo>
                    <a:pt x="8972" y="26091"/>
                  </a:lnTo>
                  <a:lnTo>
                    <a:pt x="9578" y="26146"/>
                  </a:lnTo>
                  <a:lnTo>
                    <a:pt x="9908" y="26146"/>
                  </a:lnTo>
                  <a:lnTo>
                    <a:pt x="10238" y="26091"/>
                  </a:lnTo>
                  <a:lnTo>
                    <a:pt x="10624" y="25981"/>
                  </a:lnTo>
                  <a:lnTo>
                    <a:pt x="11009" y="25816"/>
                  </a:lnTo>
                  <a:lnTo>
                    <a:pt x="11890" y="25321"/>
                  </a:lnTo>
                  <a:lnTo>
                    <a:pt x="12770" y="24715"/>
                  </a:lnTo>
                  <a:lnTo>
                    <a:pt x="13761" y="23889"/>
                  </a:lnTo>
                  <a:lnTo>
                    <a:pt x="14807" y="22899"/>
                  </a:lnTo>
                  <a:lnTo>
                    <a:pt x="15853" y="21798"/>
                  </a:lnTo>
                  <a:lnTo>
                    <a:pt x="16954" y="20532"/>
                  </a:lnTo>
                  <a:lnTo>
                    <a:pt x="18109" y="19211"/>
                  </a:lnTo>
                  <a:lnTo>
                    <a:pt x="19210" y="17780"/>
                  </a:lnTo>
                  <a:lnTo>
                    <a:pt x="20311" y="16238"/>
                  </a:lnTo>
                  <a:lnTo>
                    <a:pt x="21412" y="14642"/>
                  </a:lnTo>
                  <a:lnTo>
                    <a:pt x="22513" y="12991"/>
                  </a:lnTo>
                  <a:lnTo>
                    <a:pt x="23504" y="11340"/>
                  </a:lnTo>
                  <a:lnTo>
                    <a:pt x="24494" y="9633"/>
                  </a:lnTo>
                  <a:lnTo>
                    <a:pt x="25375" y="7927"/>
                  </a:lnTo>
                  <a:lnTo>
                    <a:pt x="26146" y="6331"/>
                  </a:lnTo>
                  <a:lnTo>
                    <a:pt x="26751" y="4900"/>
                  </a:lnTo>
                  <a:lnTo>
                    <a:pt x="27137" y="3689"/>
                  </a:lnTo>
                  <a:lnTo>
                    <a:pt x="27302" y="2643"/>
                  </a:lnTo>
                  <a:lnTo>
                    <a:pt x="27357" y="2202"/>
                  </a:lnTo>
                  <a:lnTo>
                    <a:pt x="27357" y="1762"/>
                  </a:lnTo>
                  <a:lnTo>
                    <a:pt x="27357" y="1432"/>
                  </a:lnTo>
                  <a:lnTo>
                    <a:pt x="27247" y="1102"/>
                  </a:lnTo>
                  <a:lnTo>
                    <a:pt x="27137" y="826"/>
                  </a:lnTo>
                  <a:lnTo>
                    <a:pt x="27026" y="551"/>
                  </a:lnTo>
                  <a:lnTo>
                    <a:pt x="26861" y="386"/>
                  </a:lnTo>
                  <a:lnTo>
                    <a:pt x="26641" y="221"/>
                  </a:lnTo>
                  <a:lnTo>
                    <a:pt x="26421" y="111"/>
                  </a:lnTo>
                  <a:lnTo>
                    <a:pt x="26146" y="56"/>
                  </a:lnTo>
                  <a:lnTo>
                    <a:pt x="25871"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9"/>
            <p:cNvSpPr/>
            <p:nvPr/>
          </p:nvSpPr>
          <p:spPr>
            <a:xfrm>
              <a:off x="4579225" y="1402275"/>
              <a:ext cx="683925" cy="653675"/>
            </a:xfrm>
            <a:custGeom>
              <a:avLst/>
              <a:gdLst/>
              <a:ahLst/>
              <a:cxnLst/>
              <a:rect l="l" t="t" r="r" b="b"/>
              <a:pathLst>
                <a:path w="27357" h="26147" fill="none" extrusionOk="0">
                  <a:moveTo>
                    <a:pt x="5615" y="9688"/>
                  </a:moveTo>
                  <a:lnTo>
                    <a:pt x="0" y="23064"/>
                  </a:lnTo>
                  <a:lnTo>
                    <a:pt x="0" y="23064"/>
                  </a:lnTo>
                  <a:lnTo>
                    <a:pt x="1046" y="23504"/>
                  </a:lnTo>
                  <a:lnTo>
                    <a:pt x="2147" y="24000"/>
                  </a:lnTo>
                  <a:lnTo>
                    <a:pt x="3578" y="24550"/>
                  </a:lnTo>
                  <a:lnTo>
                    <a:pt x="5119" y="25100"/>
                  </a:lnTo>
                  <a:lnTo>
                    <a:pt x="6715" y="25596"/>
                  </a:lnTo>
                  <a:lnTo>
                    <a:pt x="8257" y="25981"/>
                  </a:lnTo>
                  <a:lnTo>
                    <a:pt x="8972" y="26091"/>
                  </a:lnTo>
                  <a:lnTo>
                    <a:pt x="9578" y="26146"/>
                  </a:lnTo>
                  <a:lnTo>
                    <a:pt x="9578" y="26146"/>
                  </a:lnTo>
                  <a:lnTo>
                    <a:pt x="9908" y="26146"/>
                  </a:lnTo>
                  <a:lnTo>
                    <a:pt x="10238" y="26091"/>
                  </a:lnTo>
                  <a:lnTo>
                    <a:pt x="10624" y="25981"/>
                  </a:lnTo>
                  <a:lnTo>
                    <a:pt x="11009" y="25816"/>
                  </a:lnTo>
                  <a:lnTo>
                    <a:pt x="11890" y="25321"/>
                  </a:lnTo>
                  <a:lnTo>
                    <a:pt x="12770" y="24715"/>
                  </a:lnTo>
                  <a:lnTo>
                    <a:pt x="13761" y="23889"/>
                  </a:lnTo>
                  <a:lnTo>
                    <a:pt x="14807" y="22899"/>
                  </a:lnTo>
                  <a:lnTo>
                    <a:pt x="15853" y="21798"/>
                  </a:lnTo>
                  <a:lnTo>
                    <a:pt x="16954" y="20532"/>
                  </a:lnTo>
                  <a:lnTo>
                    <a:pt x="18109" y="19211"/>
                  </a:lnTo>
                  <a:lnTo>
                    <a:pt x="19210" y="17780"/>
                  </a:lnTo>
                  <a:lnTo>
                    <a:pt x="20311" y="16238"/>
                  </a:lnTo>
                  <a:lnTo>
                    <a:pt x="21412" y="14642"/>
                  </a:lnTo>
                  <a:lnTo>
                    <a:pt x="22513" y="12991"/>
                  </a:lnTo>
                  <a:lnTo>
                    <a:pt x="23504" y="11340"/>
                  </a:lnTo>
                  <a:lnTo>
                    <a:pt x="24494" y="9633"/>
                  </a:lnTo>
                  <a:lnTo>
                    <a:pt x="25375" y="7927"/>
                  </a:lnTo>
                  <a:lnTo>
                    <a:pt x="25375" y="7927"/>
                  </a:lnTo>
                  <a:lnTo>
                    <a:pt x="26146" y="6331"/>
                  </a:lnTo>
                  <a:lnTo>
                    <a:pt x="26751" y="4900"/>
                  </a:lnTo>
                  <a:lnTo>
                    <a:pt x="27137" y="3689"/>
                  </a:lnTo>
                  <a:lnTo>
                    <a:pt x="27302" y="2643"/>
                  </a:lnTo>
                  <a:lnTo>
                    <a:pt x="27357" y="2202"/>
                  </a:lnTo>
                  <a:lnTo>
                    <a:pt x="27357" y="1762"/>
                  </a:lnTo>
                  <a:lnTo>
                    <a:pt x="27357" y="1432"/>
                  </a:lnTo>
                  <a:lnTo>
                    <a:pt x="27247" y="1102"/>
                  </a:lnTo>
                  <a:lnTo>
                    <a:pt x="27137" y="826"/>
                  </a:lnTo>
                  <a:lnTo>
                    <a:pt x="27026" y="551"/>
                  </a:lnTo>
                  <a:lnTo>
                    <a:pt x="26861" y="386"/>
                  </a:lnTo>
                  <a:lnTo>
                    <a:pt x="26641" y="221"/>
                  </a:lnTo>
                  <a:lnTo>
                    <a:pt x="26421" y="111"/>
                  </a:lnTo>
                  <a:lnTo>
                    <a:pt x="26146" y="56"/>
                  </a:lnTo>
                  <a:lnTo>
                    <a:pt x="25871" y="1"/>
                  </a:lnTo>
                  <a:lnTo>
                    <a:pt x="25540" y="1"/>
                  </a:lnTo>
                  <a:lnTo>
                    <a:pt x="25210" y="56"/>
                  </a:lnTo>
                  <a:lnTo>
                    <a:pt x="24880" y="166"/>
                  </a:lnTo>
                  <a:lnTo>
                    <a:pt x="24109" y="386"/>
                  </a:lnTo>
                  <a:lnTo>
                    <a:pt x="23284" y="826"/>
                  </a:lnTo>
                  <a:lnTo>
                    <a:pt x="22348" y="1377"/>
                  </a:lnTo>
                  <a:lnTo>
                    <a:pt x="21412" y="2037"/>
                  </a:lnTo>
                  <a:lnTo>
                    <a:pt x="20421" y="2863"/>
                  </a:lnTo>
                  <a:lnTo>
                    <a:pt x="20421" y="2863"/>
                  </a:lnTo>
                  <a:lnTo>
                    <a:pt x="16898" y="5890"/>
                  </a:lnTo>
                  <a:lnTo>
                    <a:pt x="13266" y="8918"/>
                  </a:lnTo>
                  <a:lnTo>
                    <a:pt x="10348" y="11230"/>
                  </a:lnTo>
                  <a:lnTo>
                    <a:pt x="9082" y="12275"/>
                  </a:lnTo>
                  <a:lnTo>
                    <a:pt x="9082" y="12275"/>
                  </a:lnTo>
                  <a:lnTo>
                    <a:pt x="8972" y="12275"/>
                  </a:lnTo>
                  <a:lnTo>
                    <a:pt x="8862" y="12165"/>
                  </a:lnTo>
                  <a:lnTo>
                    <a:pt x="8422" y="11945"/>
                  </a:lnTo>
                  <a:lnTo>
                    <a:pt x="7266" y="11009"/>
                  </a:lnTo>
                  <a:lnTo>
                    <a:pt x="5615" y="968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9"/>
            <p:cNvSpPr/>
            <p:nvPr/>
          </p:nvSpPr>
          <p:spPr>
            <a:xfrm>
              <a:off x="4943875" y="1621075"/>
              <a:ext cx="276625" cy="364700"/>
            </a:xfrm>
            <a:custGeom>
              <a:avLst/>
              <a:gdLst/>
              <a:ahLst/>
              <a:cxnLst/>
              <a:rect l="l" t="t" r="r" b="b"/>
              <a:pathLst>
                <a:path w="11065" h="14588" extrusionOk="0">
                  <a:moveTo>
                    <a:pt x="11009" y="1"/>
                  </a:moveTo>
                  <a:lnTo>
                    <a:pt x="8918" y="2918"/>
                  </a:lnTo>
                  <a:lnTo>
                    <a:pt x="6826" y="5780"/>
                  </a:lnTo>
                  <a:lnTo>
                    <a:pt x="4679" y="8642"/>
                  </a:lnTo>
                  <a:lnTo>
                    <a:pt x="2478" y="11395"/>
                  </a:lnTo>
                  <a:lnTo>
                    <a:pt x="1267" y="12936"/>
                  </a:lnTo>
                  <a:lnTo>
                    <a:pt x="661" y="13706"/>
                  </a:lnTo>
                  <a:lnTo>
                    <a:pt x="1" y="14532"/>
                  </a:lnTo>
                  <a:lnTo>
                    <a:pt x="1" y="14587"/>
                  </a:lnTo>
                  <a:lnTo>
                    <a:pt x="56" y="14587"/>
                  </a:lnTo>
                  <a:lnTo>
                    <a:pt x="716" y="13927"/>
                  </a:lnTo>
                  <a:lnTo>
                    <a:pt x="1322" y="13321"/>
                  </a:lnTo>
                  <a:lnTo>
                    <a:pt x="2478" y="12000"/>
                  </a:lnTo>
                  <a:lnTo>
                    <a:pt x="3634" y="10624"/>
                  </a:lnTo>
                  <a:lnTo>
                    <a:pt x="4789" y="9248"/>
                  </a:lnTo>
                  <a:lnTo>
                    <a:pt x="6551" y="6826"/>
                  </a:lnTo>
                  <a:lnTo>
                    <a:pt x="8312" y="4404"/>
                  </a:lnTo>
                  <a:lnTo>
                    <a:pt x="8642" y="4129"/>
                  </a:lnTo>
                  <a:lnTo>
                    <a:pt x="9303" y="3413"/>
                  </a:lnTo>
                  <a:lnTo>
                    <a:pt x="9908" y="2753"/>
                  </a:lnTo>
                  <a:lnTo>
                    <a:pt x="10514" y="2037"/>
                  </a:lnTo>
                  <a:lnTo>
                    <a:pt x="10514" y="1982"/>
                  </a:lnTo>
                  <a:lnTo>
                    <a:pt x="10459" y="1982"/>
                  </a:lnTo>
                  <a:lnTo>
                    <a:pt x="9798" y="2643"/>
                  </a:lnTo>
                  <a:lnTo>
                    <a:pt x="9138" y="3303"/>
                  </a:lnTo>
                  <a:lnTo>
                    <a:pt x="8808" y="3688"/>
                  </a:lnTo>
                  <a:lnTo>
                    <a:pt x="8918" y="3523"/>
                  </a:lnTo>
                  <a:lnTo>
                    <a:pt x="10019" y="1762"/>
                  </a:lnTo>
                  <a:lnTo>
                    <a:pt x="11064" y="56"/>
                  </a:lnTo>
                  <a:lnTo>
                    <a:pt x="1106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9"/>
            <p:cNvSpPr/>
            <p:nvPr/>
          </p:nvSpPr>
          <p:spPr>
            <a:xfrm>
              <a:off x="4532425" y="1600425"/>
              <a:ext cx="217450" cy="407350"/>
            </a:xfrm>
            <a:custGeom>
              <a:avLst/>
              <a:gdLst/>
              <a:ahLst/>
              <a:cxnLst/>
              <a:rect l="l" t="t" r="r" b="b"/>
              <a:pathLst>
                <a:path w="8698" h="16294" extrusionOk="0">
                  <a:moveTo>
                    <a:pt x="5890" y="1"/>
                  </a:moveTo>
                  <a:lnTo>
                    <a:pt x="1" y="14808"/>
                  </a:lnTo>
                  <a:lnTo>
                    <a:pt x="3303" y="16294"/>
                  </a:lnTo>
                  <a:lnTo>
                    <a:pt x="8698" y="2313"/>
                  </a:lnTo>
                  <a:lnTo>
                    <a:pt x="5890"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9"/>
            <p:cNvSpPr/>
            <p:nvPr/>
          </p:nvSpPr>
          <p:spPr>
            <a:xfrm>
              <a:off x="4532425" y="1600425"/>
              <a:ext cx="217450" cy="407350"/>
            </a:xfrm>
            <a:custGeom>
              <a:avLst/>
              <a:gdLst/>
              <a:ahLst/>
              <a:cxnLst/>
              <a:rect l="l" t="t" r="r" b="b"/>
              <a:pathLst>
                <a:path w="8698" h="16294" fill="none" extrusionOk="0">
                  <a:moveTo>
                    <a:pt x="5890" y="1"/>
                  </a:moveTo>
                  <a:lnTo>
                    <a:pt x="8698" y="2313"/>
                  </a:lnTo>
                  <a:lnTo>
                    <a:pt x="3303" y="16294"/>
                  </a:lnTo>
                  <a:lnTo>
                    <a:pt x="1" y="14808"/>
                  </a:lnTo>
                  <a:lnTo>
                    <a:pt x="589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9"/>
            <p:cNvSpPr/>
            <p:nvPr/>
          </p:nvSpPr>
          <p:spPr>
            <a:xfrm>
              <a:off x="4532425" y="1600425"/>
              <a:ext cx="217450" cy="407350"/>
            </a:xfrm>
            <a:custGeom>
              <a:avLst/>
              <a:gdLst/>
              <a:ahLst/>
              <a:cxnLst/>
              <a:rect l="l" t="t" r="r" b="b"/>
              <a:pathLst>
                <a:path w="8698" h="16294" extrusionOk="0">
                  <a:moveTo>
                    <a:pt x="5890" y="1"/>
                  </a:moveTo>
                  <a:lnTo>
                    <a:pt x="5670" y="551"/>
                  </a:lnTo>
                  <a:lnTo>
                    <a:pt x="826" y="12606"/>
                  </a:lnTo>
                  <a:lnTo>
                    <a:pt x="1" y="14808"/>
                  </a:lnTo>
                  <a:lnTo>
                    <a:pt x="3303" y="16294"/>
                  </a:lnTo>
                  <a:lnTo>
                    <a:pt x="8698" y="2313"/>
                  </a:lnTo>
                  <a:lnTo>
                    <a:pt x="5890" y="1"/>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9"/>
            <p:cNvSpPr/>
            <p:nvPr/>
          </p:nvSpPr>
          <p:spPr>
            <a:xfrm>
              <a:off x="4532425" y="1600425"/>
              <a:ext cx="217450" cy="407350"/>
            </a:xfrm>
            <a:custGeom>
              <a:avLst/>
              <a:gdLst/>
              <a:ahLst/>
              <a:cxnLst/>
              <a:rect l="l" t="t" r="r" b="b"/>
              <a:pathLst>
                <a:path w="8698" h="16294" fill="none" extrusionOk="0">
                  <a:moveTo>
                    <a:pt x="5890" y="1"/>
                  </a:moveTo>
                  <a:lnTo>
                    <a:pt x="5670" y="551"/>
                  </a:lnTo>
                  <a:lnTo>
                    <a:pt x="826" y="12606"/>
                  </a:lnTo>
                  <a:lnTo>
                    <a:pt x="1" y="14808"/>
                  </a:lnTo>
                  <a:lnTo>
                    <a:pt x="3303" y="16294"/>
                  </a:lnTo>
                  <a:lnTo>
                    <a:pt x="8698" y="2313"/>
                  </a:lnTo>
                  <a:lnTo>
                    <a:pt x="589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9"/>
            <p:cNvSpPr/>
            <p:nvPr/>
          </p:nvSpPr>
          <p:spPr>
            <a:xfrm>
              <a:off x="2465550" y="4330575"/>
              <a:ext cx="866950" cy="792650"/>
            </a:xfrm>
            <a:custGeom>
              <a:avLst/>
              <a:gdLst/>
              <a:ahLst/>
              <a:cxnLst/>
              <a:rect l="l" t="t" r="r" b="b"/>
              <a:pathLst>
                <a:path w="34678" h="31706" extrusionOk="0">
                  <a:moveTo>
                    <a:pt x="2313" y="1"/>
                  </a:moveTo>
                  <a:lnTo>
                    <a:pt x="1872" y="4735"/>
                  </a:lnTo>
                  <a:lnTo>
                    <a:pt x="992" y="15138"/>
                  </a:lnTo>
                  <a:lnTo>
                    <a:pt x="551" y="20752"/>
                  </a:lnTo>
                  <a:lnTo>
                    <a:pt x="221" y="25651"/>
                  </a:lnTo>
                  <a:lnTo>
                    <a:pt x="1" y="29119"/>
                  </a:lnTo>
                  <a:lnTo>
                    <a:pt x="1" y="30110"/>
                  </a:lnTo>
                  <a:lnTo>
                    <a:pt x="1" y="30385"/>
                  </a:lnTo>
                  <a:lnTo>
                    <a:pt x="56" y="30495"/>
                  </a:lnTo>
                  <a:lnTo>
                    <a:pt x="221" y="30605"/>
                  </a:lnTo>
                  <a:lnTo>
                    <a:pt x="606" y="30660"/>
                  </a:lnTo>
                  <a:lnTo>
                    <a:pt x="1762" y="30825"/>
                  </a:lnTo>
                  <a:lnTo>
                    <a:pt x="3523" y="30935"/>
                  </a:lnTo>
                  <a:lnTo>
                    <a:pt x="5725" y="31045"/>
                  </a:lnTo>
                  <a:lnTo>
                    <a:pt x="11064" y="31321"/>
                  </a:lnTo>
                  <a:lnTo>
                    <a:pt x="17119" y="31486"/>
                  </a:lnTo>
                  <a:lnTo>
                    <a:pt x="23229" y="31651"/>
                  </a:lnTo>
                  <a:lnTo>
                    <a:pt x="28568" y="31706"/>
                  </a:lnTo>
                  <a:lnTo>
                    <a:pt x="33632" y="31706"/>
                  </a:lnTo>
                  <a:lnTo>
                    <a:pt x="34183" y="31651"/>
                  </a:lnTo>
                  <a:lnTo>
                    <a:pt x="34403" y="31541"/>
                  </a:lnTo>
                  <a:lnTo>
                    <a:pt x="34513" y="31376"/>
                  </a:lnTo>
                  <a:lnTo>
                    <a:pt x="34623" y="31210"/>
                  </a:lnTo>
                  <a:lnTo>
                    <a:pt x="34678" y="30935"/>
                  </a:lnTo>
                  <a:lnTo>
                    <a:pt x="34678" y="30660"/>
                  </a:lnTo>
                  <a:lnTo>
                    <a:pt x="34678" y="30330"/>
                  </a:lnTo>
                  <a:lnTo>
                    <a:pt x="34568" y="29669"/>
                  </a:lnTo>
                  <a:lnTo>
                    <a:pt x="34348" y="28954"/>
                  </a:lnTo>
                  <a:lnTo>
                    <a:pt x="34017" y="28238"/>
                  </a:lnTo>
                  <a:lnTo>
                    <a:pt x="33632" y="27633"/>
                  </a:lnTo>
                  <a:lnTo>
                    <a:pt x="33412" y="27412"/>
                  </a:lnTo>
                  <a:lnTo>
                    <a:pt x="33192" y="27192"/>
                  </a:lnTo>
                  <a:lnTo>
                    <a:pt x="32862" y="26917"/>
                  </a:lnTo>
                  <a:lnTo>
                    <a:pt x="32311" y="26587"/>
                  </a:lnTo>
                  <a:lnTo>
                    <a:pt x="30715" y="25761"/>
                  </a:lnTo>
                  <a:lnTo>
                    <a:pt x="26311" y="23504"/>
                  </a:lnTo>
                  <a:lnTo>
                    <a:pt x="22128" y="21523"/>
                  </a:lnTo>
                  <a:lnTo>
                    <a:pt x="20257" y="20587"/>
                  </a:lnTo>
                  <a:lnTo>
                    <a:pt x="22568" y="386"/>
                  </a:lnTo>
                  <a:lnTo>
                    <a:pt x="2313"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9"/>
            <p:cNvSpPr/>
            <p:nvPr/>
          </p:nvSpPr>
          <p:spPr>
            <a:xfrm>
              <a:off x="2464175" y="4914050"/>
              <a:ext cx="868325" cy="209175"/>
            </a:xfrm>
            <a:custGeom>
              <a:avLst/>
              <a:gdLst/>
              <a:ahLst/>
              <a:cxnLst/>
              <a:rect l="l" t="t" r="r" b="b"/>
              <a:pathLst>
                <a:path w="34733" h="8367" extrusionOk="0">
                  <a:moveTo>
                    <a:pt x="386" y="0"/>
                  </a:moveTo>
                  <a:lnTo>
                    <a:pt x="221" y="1486"/>
                  </a:lnTo>
                  <a:lnTo>
                    <a:pt x="111" y="2807"/>
                  </a:lnTo>
                  <a:lnTo>
                    <a:pt x="1" y="5064"/>
                  </a:lnTo>
                  <a:lnTo>
                    <a:pt x="1" y="6605"/>
                  </a:lnTo>
                  <a:lnTo>
                    <a:pt x="56" y="6991"/>
                  </a:lnTo>
                  <a:lnTo>
                    <a:pt x="111" y="7156"/>
                  </a:lnTo>
                  <a:lnTo>
                    <a:pt x="276" y="7266"/>
                  </a:lnTo>
                  <a:lnTo>
                    <a:pt x="661" y="7321"/>
                  </a:lnTo>
                  <a:lnTo>
                    <a:pt x="1817" y="7486"/>
                  </a:lnTo>
                  <a:lnTo>
                    <a:pt x="3578" y="7596"/>
                  </a:lnTo>
                  <a:lnTo>
                    <a:pt x="5780" y="7706"/>
                  </a:lnTo>
                  <a:lnTo>
                    <a:pt x="11119" y="7982"/>
                  </a:lnTo>
                  <a:lnTo>
                    <a:pt x="17174" y="8147"/>
                  </a:lnTo>
                  <a:lnTo>
                    <a:pt x="23284" y="8312"/>
                  </a:lnTo>
                  <a:lnTo>
                    <a:pt x="28623" y="8367"/>
                  </a:lnTo>
                  <a:lnTo>
                    <a:pt x="33687" y="8367"/>
                  </a:lnTo>
                  <a:lnTo>
                    <a:pt x="34238" y="8312"/>
                  </a:lnTo>
                  <a:lnTo>
                    <a:pt x="34458" y="8202"/>
                  </a:lnTo>
                  <a:lnTo>
                    <a:pt x="34568" y="8037"/>
                  </a:lnTo>
                  <a:lnTo>
                    <a:pt x="34678" y="7871"/>
                  </a:lnTo>
                  <a:lnTo>
                    <a:pt x="34733" y="7596"/>
                  </a:lnTo>
                  <a:lnTo>
                    <a:pt x="34733" y="7321"/>
                  </a:lnTo>
                  <a:lnTo>
                    <a:pt x="34733" y="6991"/>
                  </a:lnTo>
                  <a:lnTo>
                    <a:pt x="34623" y="6330"/>
                  </a:lnTo>
                  <a:lnTo>
                    <a:pt x="34403" y="5615"/>
                  </a:lnTo>
                  <a:lnTo>
                    <a:pt x="34072" y="4899"/>
                  </a:lnTo>
                  <a:lnTo>
                    <a:pt x="33687" y="4294"/>
                  </a:lnTo>
                  <a:lnTo>
                    <a:pt x="33467" y="4073"/>
                  </a:lnTo>
                  <a:lnTo>
                    <a:pt x="33247" y="3853"/>
                  </a:lnTo>
                  <a:lnTo>
                    <a:pt x="32531" y="3358"/>
                  </a:lnTo>
                  <a:lnTo>
                    <a:pt x="31265" y="2697"/>
                  </a:lnTo>
                  <a:lnTo>
                    <a:pt x="27687" y="826"/>
                  </a:lnTo>
                  <a:lnTo>
                    <a:pt x="27687" y="826"/>
                  </a:lnTo>
                  <a:lnTo>
                    <a:pt x="28018" y="1101"/>
                  </a:lnTo>
                  <a:lnTo>
                    <a:pt x="28348" y="1431"/>
                  </a:lnTo>
                  <a:lnTo>
                    <a:pt x="28623" y="1707"/>
                  </a:lnTo>
                  <a:lnTo>
                    <a:pt x="28843" y="2037"/>
                  </a:lnTo>
                  <a:lnTo>
                    <a:pt x="28953" y="2367"/>
                  </a:lnTo>
                  <a:lnTo>
                    <a:pt x="28953" y="2532"/>
                  </a:lnTo>
                  <a:lnTo>
                    <a:pt x="28953" y="2642"/>
                  </a:lnTo>
                  <a:lnTo>
                    <a:pt x="28898" y="2807"/>
                  </a:lnTo>
                  <a:lnTo>
                    <a:pt x="28788" y="2973"/>
                  </a:lnTo>
                  <a:lnTo>
                    <a:pt x="28623" y="3083"/>
                  </a:lnTo>
                  <a:lnTo>
                    <a:pt x="28458" y="3193"/>
                  </a:lnTo>
                  <a:lnTo>
                    <a:pt x="28238" y="3303"/>
                  </a:lnTo>
                  <a:lnTo>
                    <a:pt x="27963" y="3358"/>
                  </a:lnTo>
                  <a:lnTo>
                    <a:pt x="27027" y="3413"/>
                  </a:lnTo>
                  <a:lnTo>
                    <a:pt x="25761" y="3358"/>
                  </a:lnTo>
                  <a:lnTo>
                    <a:pt x="24220" y="3248"/>
                  </a:lnTo>
                  <a:lnTo>
                    <a:pt x="20422" y="2863"/>
                  </a:lnTo>
                  <a:lnTo>
                    <a:pt x="16018" y="2367"/>
                  </a:lnTo>
                  <a:lnTo>
                    <a:pt x="11395" y="1707"/>
                  </a:lnTo>
                  <a:lnTo>
                    <a:pt x="6991" y="1046"/>
                  </a:lnTo>
                  <a:lnTo>
                    <a:pt x="38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9"/>
            <p:cNvSpPr/>
            <p:nvPr/>
          </p:nvSpPr>
          <p:spPr>
            <a:xfrm>
              <a:off x="2226125" y="2094450"/>
              <a:ext cx="862825" cy="2629725"/>
            </a:xfrm>
            <a:custGeom>
              <a:avLst/>
              <a:gdLst/>
              <a:ahLst/>
              <a:cxnLst/>
              <a:rect l="l" t="t" r="r" b="b"/>
              <a:pathLst>
                <a:path w="34513" h="105189" extrusionOk="0">
                  <a:moveTo>
                    <a:pt x="0" y="0"/>
                  </a:moveTo>
                  <a:lnTo>
                    <a:pt x="7046" y="27797"/>
                  </a:lnTo>
                  <a:lnTo>
                    <a:pt x="11945" y="47118"/>
                  </a:lnTo>
                  <a:lnTo>
                    <a:pt x="14311" y="56420"/>
                  </a:lnTo>
                  <a:lnTo>
                    <a:pt x="14256" y="57135"/>
                  </a:lnTo>
                  <a:lnTo>
                    <a:pt x="14201" y="58787"/>
                  </a:lnTo>
                  <a:lnTo>
                    <a:pt x="13761" y="64401"/>
                  </a:lnTo>
                  <a:lnTo>
                    <a:pt x="12440" y="81024"/>
                  </a:lnTo>
                  <a:lnTo>
                    <a:pt x="10513" y="104913"/>
                  </a:lnTo>
                  <a:lnTo>
                    <a:pt x="30384" y="105188"/>
                  </a:lnTo>
                  <a:lnTo>
                    <a:pt x="31155" y="98748"/>
                  </a:lnTo>
                  <a:lnTo>
                    <a:pt x="31870" y="91923"/>
                  </a:lnTo>
                  <a:lnTo>
                    <a:pt x="32751" y="83831"/>
                  </a:lnTo>
                  <a:lnTo>
                    <a:pt x="33522" y="75410"/>
                  </a:lnTo>
                  <a:lnTo>
                    <a:pt x="33907" y="71337"/>
                  </a:lnTo>
                  <a:lnTo>
                    <a:pt x="34182" y="67484"/>
                  </a:lnTo>
                  <a:lnTo>
                    <a:pt x="34402" y="63961"/>
                  </a:lnTo>
                  <a:lnTo>
                    <a:pt x="34512" y="60878"/>
                  </a:lnTo>
                  <a:lnTo>
                    <a:pt x="34512" y="58346"/>
                  </a:lnTo>
                  <a:lnTo>
                    <a:pt x="34512" y="57301"/>
                  </a:lnTo>
                  <a:lnTo>
                    <a:pt x="34457" y="56475"/>
                  </a:lnTo>
                  <a:lnTo>
                    <a:pt x="34347" y="55869"/>
                  </a:lnTo>
                  <a:lnTo>
                    <a:pt x="34182" y="54989"/>
                  </a:lnTo>
                  <a:lnTo>
                    <a:pt x="33632" y="52622"/>
                  </a:lnTo>
                  <a:lnTo>
                    <a:pt x="32806" y="49429"/>
                  </a:lnTo>
                  <a:lnTo>
                    <a:pt x="31815" y="45521"/>
                  </a:lnTo>
                  <a:lnTo>
                    <a:pt x="29283" y="36439"/>
                  </a:lnTo>
                  <a:lnTo>
                    <a:pt x="26476" y="26366"/>
                  </a:lnTo>
                  <a:lnTo>
                    <a:pt x="21302" y="8092"/>
                  </a:lnTo>
                  <a:lnTo>
                    <a:pt x="18935"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9"/>
            <p:cNvSpPr/>
            <p:nvPr/>
          </p:nvSpPr>
          <p:spPr>
            <a:xfrm>
              <a:off x="1868325" y="4331950"/>
              <a:ext cx="868350" cy="794025"/>
            </a:xfrm>
            <a:custGeom>
              <a:avLst/>
              <a:gdLst/>
              <a:ahLst/>
              <a:cxnLst/>
              <a:rect l="l" t="t" r="r" b="b"/>
              <a:pathLst>
                <a:path w="34734" h="31761" extrusionOk="0">
                  <a:moveTo>
                    <a:pt x="1322" y="1"/>
                  </a:moveTo>
                  <a:lnTo>
                    <a:pt x="1047" y="4735"/>
                  </a:lnTo>
                  <a:lnTo>
                    <a:pt x="551" y="15138"/>
                  </a:lnTo>
                  <a:lnTo>
                    <a:pt x="276" y="20752"/>
                  </a:lnTo>
                  <a:lnTo>
                    <a:pt x="111" y="25651"/>
                  </a:lnTo>
                  <a:lnTo>
                    <a:pt x="1" y="29119"/>
                  </a:lnTo>
                  <a:lnTo>
                    <a:pt x="56" y="30165"/>
                  </a:lnTo>
                  <a:lnTo>
                    <a:pt x="56" y="30440"/>
                  </a:lnTo>
                  <a:lnTo>
                    <a:pt x="111" y="30550"/>
                  </a:lnTo>
                  <a:lnTo>
                    <a:pt x="276" y="30605"/>
                  </a:lnTo>
                  <a:lnTo>
                    <a:pt x="661" y="30660"/>
                  </a:lnTo>
                  <a:lnTo>
                    <a:pt x="1872" y="30825"/>
                  </a:lnTo>
                  <a:lnTo>
                    <a:pt x="3579" y="30935"/>
                  </a:lnTo>
                  <a:lnTo>
                    <a:pt x="5780" y="31100"/>
                  </a:lnTo>
                  <a:lnTo>
                    <a:pt x="11120" y="31321"/>
                  </a:lnTo>
                  <a:lnTo>
                    <a:pt x="17174" y="31541"/>
                  </a:lnTo>
                  <a:lnTo>
                    <a:pt x="23284" y="31651"/>
                  </a:lnTo>
                  <a:lnTo>
                    <a:pt x="28623" y="31761"/>
                  </a:lnTo>
                  <a:lnTo>
                    <a:pt x="32532" y="31761"/>
                  </a:lnTo>
                  <a:lnTo>
                    <a:pt x="33687" y="31706"/>
                  </a:lnTo>
                  <a:lnTo>
                    <a:pt x="34238" y="31651"/>
                  </a:lnTo>
                  <a:lnTo>
                    <a:pt x="34403" y="31596"/>
                  </a:lnTo>
                  <a:lnTo>
                    <a:pt x="34568" y="31431"/>
                  </a:lnTo>
                  <a:lnTo>
                    <a:pt x="34678" y="31211"/>
                  </a:lnTo>
                  <a:lnTo>
                    <a:pt x="34733" y="30990"/>
                  </a:lnTo>
                  <a:lnTo>
                    <a:pt x="34733" y="30660"/>
                  </a:lnTo>
                  <a:lnTo>
                    <a:pt x="34733" y="30385"/>
                  </a:lnTo>
                  <a:lnTo>
                    <a:pt x="34623" y="29669"/>
                  </a:lnTo>
                  <a:lnTo>
                    <a:pt x="34403" y="28954"/>
                  </a:lnTo>
                  <a:lnTo>
                    <a:pt x="34073" y="28293"/>
                  </a:lnTo>
                  <a:lnTo>
                    <a:pt x="33687" y="27688"/>
                  </a:lnTo>
                  <a:lnTo>
                    <a:pt x="33467" y="27413"/>
                  </a:lnTo>
                  <a:lnTo>
                    <a:pt x="33247" y="27192"/>
                  </a:lnTo>
                  <a:lnTo>
                    <a:pt x="32917" y="26972"/>
                  </a:lnTo>
                  <a:lnTo>
                    <a:pt x="32366" y="26642"/>
                  </a:lnTo>
                  <a:lnTo>
                    <a:pt x="30715" y="25761"/>
                  </a:lnTo>
                  <a:lnTo>
                    <a:pt x="26367" y="23559"/>
                  </a:lnTo>
                  <a:lnTo>
                    <a:pt x="22183" y="21523"/>
                  </a:lnTo>
                  <a:lnTo>
                    <a:pt x="20312" y="20642"/>
                  </a:lnTo>
                  <a:lnTo>
                    <a:pt x="21303" y="386"/>
                  </a:lnTo>
                  <a:lnTo>
                    <a:pt x="1322"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9"/>
            <p:cNvSpPr/>
            <p:nvPr/>
          </p:nvSpPr>
          <p:spPr>
            <a:xfrm>
              <a:off x="1868325" y="4916800"/>
              <a:ext cx="868350" cy="209175"/>
            </a:xfrm>
            <a:custGeom>
              <a:avLst/>
              <a:gdLst/>
              <a:ahLst/>
              <a:cxnLst/>
              <a:rect l="l" t="t" r="r" b="b"/>
              <a:pathLst>
                <a:path w="34734" h="8367" extrusionOk="0">
                  <a:moveTo>
                    <a:pt x="111" y="0"/>
                  </a:moveTo>
                  <a:lnTo>
                    <a:pt x="1" y="5064"/>
                  </a:lnTo>
                  <a:lnTo>
                    <a:pt x="1" y="6551"/>
                  </a:lnTo>
                  <a:lnTo>
                    <a:pt x="56" y="6991"/>
                  </a:lnTo>
                  <a:lnTo>
                    <a:pt x="111" y="7156"/>
                  </a:lnTo>
                  <a:lnTo>
                    <a:pt x="276" y="7211"/>
                  </a:lnTo>
                  <a:lnTo>
                    <a:pt x="661" y="7266"/>
                  </a:lnTo>
                  <a:lnTo>
                    <a:pt x="1872" y="7431"/>
                  </a:lnTo>
                  <a:lnTo>
                    <a:pt x="3579" y="7541"/>
                  </a:lnTo>
                  <a:lnTo>
                    <a:pt x="5780" y="7706"/>
                  </a:lnTo>
                  <a:lnTo>
                    <a:pt x="11120" y="7927"/>
                  </a:lnTo>
                  <a:lnTo>
                    <a:pt x="17174" y="8147"/>
                  </a:lnTo>
                  <a:lnTo>
                    <a:pt x="23284" y="8257"/>
                  </a:lnTo>
                  <a:lnTo>
                    <a:pt x="28623" y="8367"/>
                  </a:lnTo>
                  <a:lnTo>
                    <a:pt x="32532" y="8367"/>
                  </a:lnTo>
                  <a:lnTo>
                    <a:pt x="33687" y="8312"/>
                  </a:lnTo>
                  <a:lnTo>
                    <a:pt x="34238" y="8257"/>
                  </a:lnTo>
                  <a:lnTo>
                    <a:pt x="34403" y="8202"/>
                  </a:lnTo>
                  <a:lnTo>
                    <a:pt x="34568" y="8037"/>
                  </a:lnTo>
                  <a:lnTo>
                    <a:pt x="34678" y="7817"/>
                  </a:lnTo>
                  <a:lnTo>
                    <a:pt x="34733" y="7596"/>
                  </a:lnTo>
                  <a:lnTo>
                    <a:pt x="34733" y="7266"/>
                  </a:lnTo>
                  <a:lnTo>
                    <a:pt x="34733" y="6991"/>
                  </a:lnTo>
                  <a:lnTo>
                    <a:pt x="34623" y="6275"/>
                  </a:lnTo>
                  <a:lnTo>
                    <a:pt x="34403" y="5560"/>
                  </a:lnTo>
                  <a:lnTo>
                    <a:pt x="34073" y="4899"/>
                  </a:lnTo>
                  <a:lnTo>
                    <a:pt x="33687" y="4294"/>
                  </a:lnTo>
                  <a:lnTo>
                    <a:pt x="33522" y="4019"/>
                  </a:lnTo>
                  <a:lnTo>
                    <a:pt x="33302" y="3798"/>
                  </a:lnTo>
                  <a:lnTo>
                    <a:pt x="32587" y="3358"/>
                  </a:lnTo>
                  <a:lnTo>
                    <a:pt x="31266" y="2642"/>
                  </a:lnTo>
                  <a:lnTo>
                    <a:pt x="27688" y="826"/>
                  </a:lnTo>
                  <a:lnTo>
                    <a:pt x="27688" y="826"/>
                  </a:lnTo>
                  <a:lnTo>
                    <a:pt x="28018" y="1101"/>
                  </a:lnTo>
                  <a:lnTo>
                    <a:pt x="28348" y="1376"/>
                  </a:lnTo>
                  <a:lnTo>
                    <a:pt x="28623" y="1707"/>
                  </a:lnTo>
                  <a:lnTo>
                    <a:pt x="28844" y="1982"/>
                  </a:lnTo>
                  <a:lnTo>
                    <a:pt x="28954" y="2312"/>
                  </a:lnTo>
                  <a:lnTo>
                    <a:pt x="28954" y="2477"/>
                  </a:lnTo>
                  <a:lnTo>
                    <a:pt x="28954" y="2642"/>
                  </a:lnTo>
                  <a:lnTo>
                    <a:pt x="28899" y="2753"/>
                  </a:lnTo>
                  <a:lnTo>
                    <a:pt x="28789" y="2918"/>
                  </a:lnTo>
                  <a:lnTo>
                    <a:pt x="28678" y="3083"/>
                  </a:lnTo>
                  <a:lnTo>
                    <a:pt x="28458" y="3193"/>
                  </a:lnTo>
                  <a:lnTo>
                    <a:pt x="28238" y="3248"/>
                  </a:lnTo>
                  <a:lnTo>
                    <a:pt x="27963" y="3303"/>
                  </a:lnTo>
                  <a:lnTo>
                    <a:pt x="27027" y="3358"/>
                  </a:lnTo>
                  <a:lnTo>
                    <a:pt x="25761" y="3303"/>
                  </a:lnTo>
                  <a:lnTo>
                    <a:pt x="24165" y="3193"/>
                  </a:lnTo>
                  <a:lnTo>
                    <a:pt x="20312" y="2863"/>
                  </a:lnTo>
                  <a:lnTo>
                    <a:pt x="15853" y="2312"/>
                  </a:lnTo>
                  <a:lnTo>
                    <a:pt x="11175" y="1652"/>
                  </a:lnTo>
                  <a:lnTo>
                    <a:pt x="6771" y="1046"/>
                  </a:lnTo>
                  <a:lnTo>
                    <a:pt x="11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9"/>
            <p:cNvSpPr/>
            <p:nvPr/>
          </p:nvSpPr>
          <p:spPr>
            <a:xfrm>
              <a:off x="2550875" y="4931925"/>
              <a:ext cx="187175" cy="173425"/>
            </a:xfrm>
            <a:custGeom>
              <a:avLst/>
              <a:gdLst/>
              <a:ahLst/>
              <a:cxnLst/>
              <a:rect l="l" t="t" r="r" b="b"/>
              <a:pathLst>
                <a:path w="7487" h="6937" extrusionOk="0">
                  <a:moveTo>
                    <a:pt x="0" y="1"/>
                  </a:moveTo>
                  <a:lnTo>
                    <a:pt x="0" y="56"/>
                  </a:lnTo>
                  <a:lnTo>
                    <a:pt x="1266" y="716"/>
                  </a:lnTo>
                  <a:lnTo>
                    <a:pt x="2532" y="1487"/>
                  </a:lnTo>
                  <a:lnTo>
                    <a:pt x="3743" y="2148"/>
                  </a:lnTo>
                  <a:lnTo>
                    <a:pt x="4954" y="2863"/>
                  </a:lnTo>
                  <a:lnTo>
                    <a:pt x="5505" y="3138"/>
                  </a:lnTo>
                  <a:lnTo>
                    <a:pt x="6000" y="3469"/>
                  </a:lnTo>
                  <a:lnTo>
                    <a:pt x="6440" y="3909"/>
                  </a:lnTo>
                  <a:lnTo>
                    <a:pt x="6826" y="4404"/>
                  </a:lnTo>
                  <a:lnTo>
                    <a:pt x="7046" y="5010"/>
                  </a:lnTo>
                  <a:lnTo>
                    <a:pt x="7211" y="5615"/>
                  </a:lnTo>
                  <a:lnTo>
                    <a:pt x="7376" y="6221"/>
                  </a:lnTo>
                  <a:lnTo>
                    <a:pt x="7431" y="6881"/>
                  </a:lnTo>
                  <a:lnTo>
                    <a:pt x="7431" y="6936"/>
                  </a:lnTo>
                  <a:lnTo>
                    <a:pt x="7486" y="6881"/>
                  </a:lnTo>
                  <a:lnTo>
                    <a:pt x="7486" y="6221"/>
                  </a:lnTo>
                  <a:lnTo>
                    <a:pt x="7431" y="5615"/>
                  </a:lnTo>
                  <a:lnTo>
                    <a:pt x="7266" y="5010"/>
                  </a:lnTo>
                  <a:lnTo>
                    <a:pt x="7101" y="4404"/>
                  </a:lnTo>
                  <a:lnTo>
                    <a:pt x="6826" y="3909"/>
                  </a:lnTo>
                  <a:lnTo>
                    <a:pt x="6440" y="3414"/>
                  </a:lnTo>
                  <a:lnTo>
                    <a:pt x="6055" y="3028"/>
                  </a:lnTo>
                  <a:lnTo>
                    <a:pt x="5505" y="2753"/>
                  </a:lnTo>
                  <a:lnTo>
                    <a:pt x="4239" y="2037"/>
                  </a:lnTo>
                  <a:lnTo>
                    <a:pt x="2863" y="1377"/>
                  </a:lnTo>
                  <a:lnTo>
                    <a:pt x="1487" y="661"/>
                  </a:lnTo>
                  <a:lnTo>
                    <a:pt x="55"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9"/>
            <p:cNvSpPr/>
            <p:nvPr/>
          </p:nvSpPr>
          <p:spPr>
            <a:xfrm>
              <a:off x="1880725" y="2094450"/>
              <a:ext cx="803650" cy="2620075"/>
            </a:xfrm>
            <a:custGeom>
              <a:avLst/>
              <a:gdLst/>
              <a:ahLst/>
              <a:cxnLst/>
              <a:rect l="l" t="t" r="r" b="b"/>
              <a:pathLst>
                <a:path w="32146" h="104803" extrusionOk="0">
                  <a:moveTo>
                    <a:pt x="6330" y="0"/>
                  </a:moveTo>
                  <a:lnTo>
                    <a:pt x="5670" y="8257"/>
                  </a:lnTo>
                  <a:lnTo>
                    <a:pt x="4184" y="26862"/>
                  </a:lnTo>
                  <a:lnTo>
                    <a:pt x="2752" y="46347"/>
                  </a:lnTo>
                  <a:lnTo>
                    <a:pt x="2312" y="53448"/>
                  </a:lnTo>
                  <a:lnTo>
                    <a:pt x="2147" y="55869"/>
                  </a:lnTo>
                  <a:lnTo>
                    <a:pt x="2092" y="57301"/>
                  </a:lnTo>
                  <a:lnTo>
                    <a:pt x="2037" y="60163"/>
                  </a:lnTo>
                  <a:lnTo>
                    <a:pt x="1762" y="65942"/>
                  </a:lnTo>
                  <a:lnTo>
                    <a:pt x="1046" y="82070"/>
                  </a:lnTo>
                  <a:lnTo>
                    <a:pt x="0" y="104638"/>
                  </a:lnTo>
                  <a:lnTo>
                    <a:pt x="20036" y="104803"/>
                  </a:lnTo>
                  <a:lnTo>
                    <a:pt x="20366" y="98528"/>
                  </a:lnTo>
                  <a:lnTo>
                    <a:pt x="21082" y="84162"/>
                  </a:lnTo>
                  <a:lnTo>
                    <a:pt x="21467" y="76015"/>
                  </a:lnTo>
                  <a:lnTo>
                    <a:pt x="21742" y="68309"/>
                  </a:lnTo>
                  <a:lnTo>
                    <a:pt x="21963" y="61869"/>
                  </a:lnTo>
                  <a:lnTo>
                    <a:pt x="22018" y="59392"/>
                  </a:lnTo>
                  <a:lnTo>
                    <a:pt x="22018" y="57521"/>
                  </a:lnTo>
                  <a:lnTo>
                    <a:pt x="22073" y="55319"/>
                  </a:lnTo>
                  <a:lnTo>
                    <a:pt x="22238" y="50861"/>
                  </a:lnTo>
                  <a:lnTo>
                    <a:pt x="22678" y="38311"/>
                  </a:lnTo>
                  <a:lnTo>
                    <a:pt x="23394" y="20697"/>
                  </a:lnTo>
                  <a:lnTo>
                    <a:pt x="24715" y="19926"/>
                  </a:lnTo>
                  <a:lnTo>
                    <a:pt x="26036" y="19211"/>
                  </a:lnTo>
                  <a:lnTo>
                    <a:pt x="27467" y="18550"/>
                  </a:lnTo>
                  <a:lnTo>
                    <a:pt x="28843" y="17945"/>
                  </a:lnTo>
                  <a:lnTo>
                    <a:pt x="29448" y="16183"/>
                  </a:lnTo>
                  <a:lnTo>
                    <a:pt x="29834" y="14862"/>
                  </a:lnTo>
                  <a:lnTo>
                    <a:pt x="30164" y="13431"/>
                  </a:lnTo>
                  <a:lnTo>
                    <a:pt x="30494" y="12055"/>
                  </a:lnTo>
                  <a:lnTo>
                    <a:pt x="30770" y="10624"/>
                  </a:lnTo>
                  <a:lnTo>
                    <a:pt x="31265" y="7927"/>
                  </a:lnTo>
                  <a:lnTo>
                    <a:pt x="31595" y="5395"/>
                  </a:lnTo>
                  <a:lnTo>
                    <a:pt x="31870" y="3248"/>
                  </a:lnTo>
                  <a:lnTo>
                    <a:pt x="32036" y="1487"/>
                  </a:lnTo>
                  <a:lnTo>
                    <a:pt x="32146"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9"/>
            <p:cNvSpPr/>
            <p:nvPr/>
          </p:nvSpPr>
          <p:spPr>
            <a:xfrm>
              <a:off x="1911000" y="2094450"/>
              <a:ext cx="1188950" cy="1787550"/>
            </a:xfrm>
            <a:custGeom>
              <a:avLst/>
              <a:gdLst/>
              <a:ahLst/>
              <a:cxnLst/>
              <a:rect l="l" t="t" r="r" b="b"/>
              <a:pathLst>
                <a:path w="47558" h="71502" extrusionOk="0">
                  <a:moveTo>
                    <a:pt x="5119" y="0"/>
                  </a:moveTo>
                  <a:lnTo>
                    <a:pt x="4734" y="1156"/>
                  </a:lnTo>
                  <a:lnTo>
                    <a:pt x="4404" y="2312"/>
                  </a:lnTo>
                  <a:lnTo>
                    <a:pt x="4073" y="3468"/>
                  </a:lnTo>
                  <a:lnTo>
                    <a:pt x="3798" y="4679"/>
                  </a:lnTo>
                  <a:lnTo>
                    <a:pt x="3578" y="5835"/>
                  </a:lnTo>
                  <a:lnTo>
                    <a:pt x="3413" y="7046"/>
                  </a:lnTo>
                  <a:lnTo>
                    <a:pt x="3248" y="8257"/>
                  </a:lnTo>
                  <a:lnTo>
                    <a:pt x="3138" y="9413"/>
                  </a:lnTo>
                  <a:lnTo>
                    <a:pt x="3083" y="10624"/>
                  </a:lnTo>
                  <a:lnTo>
                    <a:pt x="3028" y="11835"/>
                  </a:lnTo>
                  <a:lnTo>
                    <a:pt x="3083" y="13046"/>
                  </a:lnTo>
                  <a:lnTo>
                    <a:pt x="3083" y="14257"/>
                  </a:lnTo>
                  <a:lnTo>
                    <a:pt x="3193" y="15468"/>
                  </a:lnTo>
                  <a:lnTo>
                    <a:pt x="3303" y="16679"/>
                  </a:lnTo>
                  <a:lnTo>
                    <a:pt x="3468" y="17890"/>
                  </a:lnTo>
                  <a:lnTo>
                    <a:pt x="3688" y="19045"/>
                  </a:lnTo>
                  <a:lnTo>
                    <a:pt x="0" y="68805"/>
                  </a:lnTo>
                  <a:lnTo>
                    <a:pt x="2973" y="69245"/>
                  </a:lnTo>
                  <a:lnTo>
                    <a:pt x="6220" y="69685"/>
                  </a:lnTo>
                  <a:lnTo>
                    <a:pt x="10293" y="70181"/>
                  </a:lnTo>
                  <a:lnTo>
                    <a:pt x="14862" y="70676"/>
                  </a:lnTo>
                  <a:lnTo>
                    <a:pt x="19706" y="71116"/>
                  </a:lnTo>
                  <a:lnTo>
                    <a:pt x="22073" y="71282"/>
                  </a:lnTo>
                  <a:lnTo>
                    <a:pt x="24439" y="71392"/>
                  </a:lnTo>
                  <a:lnTo>
                    <a:pt x="26696" y="71502"/>
                  </a:lnTo>
                  <a:lnTo>
                    <a:pt x="30825" y="71502"/>
                  </a:lnTo>
                  <a:lnTo>
                    <a:pt x="32806" y="71392"/>
                  </a:lnTo>
                  <a:lnTo>
                    <a:pt x="34623" y="71172"/>
                  </a:lnTo>
                  <a:lnTo>
                    <a:pt x="36384" y="70951"/>
                  </a:lnTo>
                  <a:lnTo>
                    <a:pt x="38035" y="70676"/>
                  </a:lnTo>
                  <a:lnTo>
                    <a:pt x="39576" y="70401"/>
                  </a:lnTo>
                  <a:lnTo>
                    <a:pt x="41008" y="70071"/>
                  </a:lnTo>
                  <a:lnTo>
                    <a:pt x="42329" y="69740"/>
                  </a:lnTo>
                  <a:lnTo>
                    <a:pt x="44530" y="69080"/>
                  </a:lnTo>
                  <a:lnTo>
                    <a:pt x="46182" y="68474"/>
                  </a:lnTo>
                  <a:lnTo>
                    <a:pt x="47227" y="68089"/>
                  </a:lnTo>
                  <a:lnTo>
                    <a:pt x="47558" y="67924"/>
                  </a:lnTo>
                  <a:lnTo>
                    <a:pt x="47558" y="63300"/>
                  </a:lnTo>
                  <a:lnTo>
                    <a:pt x="47503" y="59502"/>
                  </a:lnTo>
                  <a:lnTo>
                    <a:pt x="47448" y="57796"/>
                  </a:lnTo>
                  <a:lnTo>
                    <a:pt x="47338" y="56420"/>
                  </a:lnTo>
                  <a:lnTo>
                    <a:pt x="47117" y="55264"/>
                  </a:lnTo>
                  <a:lnTo>
                    <a:pt x="46567" y="53117"/>
                  </a:lnTo>
                  <a:lnTo>
                    <a:pt x="44750" y="46292"/>
                  </a:lnTo>
                  <a:lnTo>
                    <a:pt x="42218" y="37210"/>
                  </a:lnTo>
                  <a:lnTo>
                    <a:pt x="39301" y="27027"/>
                  </a:lnTo>
                  <a:lnTo>
                    <a:pt x="33962" y="8367"/>
                  </a:lnTo>
                  <a:lnTo>
                    <a:pt x="3154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9"/>
            <p:cNvSpPr/>
            <p:nvPr/>
          </p:nvSpPr>
          <p:spPr>
            <a:xfrm>
              <a:off x="2140800" y="795425"/>
              <a:ext cx="572475" cy="1161450"/>
            </a:xfrm>
            <a:custGeom>
              <a:avLst/>
              <a:gdLst/>
              <a:ahLst/>
              <a:cxnLst/>
              <a:rect l="l" t="t" r="r" b="b"/>
              <a:pathLst>
                <a:path w="22899" h="46458" extrusionOk="0">
                  <a:moveTo>
                    <a:pt x="12881" y="1"/>
                  </a:moveTo>
                  <a:lnTo>
                    <a:pt x="12000" y="56"/>
                  </a:lnTo>
                  <a:lnTo>
                    <a:pt x="11339" y="221"/>
                  </a:lnTo>
                  <a:lnTo>
                    <a:pt x="10789" y="386"/>
                  </a:lnTo>
                  <a:lnTo>
                    <a:pt x="10404" y="496"/>
                  </a:lnTo>
                  <a:lnTo>
                    <a:pt x="10184" y="661"/>
                  </a:lnTo>
                  <a:lnTo>
                    <a:pt x="9908" y="661"/>
                  </a:lnTo>
                  <a:lnTo>
                    <a:pt x="9413" y="771"/>
                  </a:lnTo>
                  <a:lnTo>
                    <a:pt x="8807" y="1046"/>
                  </a:lnTo>
                  <a:lnTo>
                    <a:pt x="8477" y="1212"/>
                  </a:lnTo>
                  <a:lnTo>
                    <a:pt x="8092" y="1487"/>
                  </a:lnTo>
                  <a:lnTo>
                    <a:pt x="7652" y="1762"/>
                  </a:lnTo>
                  <a:lnTo>
                    <a:pt x="7266" y="2147"/>
                  </a:lnTo>
                  <a:lnTo>
                    <a:pt x="6826" y="2643"/>
                  </a:lnTo>
                  <a:lnTo>
                    <a:pt x="6441" y="3248"/>
                  </a:lnTo>
                  <a:lnTo>
                    <a:pt x="6000" y="3909"/>
                  </a:lnTo>
                  <a:lnTo>
                    <a:pt x="5615" y="4734"/>
                  </a:lnTo>
                  <a:lnTo>
                    <a:pt x="5230" y="5670"/>
                  </a:lnTo>
                  <a:lnTo>
                    <a:pt x="4844" y="6716"/>
                  </a:lnTo>
                  <a:lnTo>
                    <a:pt x="4514" y="7817"/>
                  </a:lnTo>
                  <a:lnTo>
                    <a:pt x="4239" y="8863"/>
                  </a:lnTo>
                  <a:lnTo>
                    <a:pt x="3964" y="9963"/>
                  </a:lnTo>
                  <a:lnTo>
                    <a:pt x="3743" y="11064"/>
                  </a:lnTo>
                  <a:lnTo>
                    <a:pt x="3413" y="13321"/>
                  </a:lnTo>
                  <a:lnTo>
                    <a:pt x="3083" y="15523"/>
                  </a:lnTo>
                  <a:lnTo>
                    <a:pt x="1377" y="27963"/>
                  </a:lnTo>
                  <a:lnTo>
                    <a:pt x="496" y="34678"/>
                  </a:lnTo>
                  <a:lnTo>
                    <a:pt x="166" y="37210"/>
                  </a:lnTo>
                  <a:lnTo>
                    <a:pt x="1" y="38861"/>
                  </a:lnTo>
                  <a:lnTo>
                    <a:pt x="1" y="39577"/>
                  </a:lnTo>
                  <a:lnTo>
                    <a:pt x="56" y="40347"/>
                  </a:lnTo>
                  <a:lnTo>
                    <a:pt x="221" y="41063"/>
                  </a:lnTo>
                  <a:lnTo>
                    <a:pt x="441" y="41723"/>
                  </a:lnTo>
                  <a:lnTo>
                    <a:pt x="716" y="42329"/>
                  </a:lnTo>
                  <a:lnTo>
                    <a:pt x="1101" y="42934"/>
                  </a:lnTo>
                  <a:lnTo>
                    <a:pt x="1542" y="43485"/>
                  </a:lnTo>
                  <a:lnTo>
                    <a:pt x="2147" y="44035"/>
                  </a:lnTo>
                  <a:lnTo>
                    <a:pt x="2808" y="44476"/>
                  </a:lnTo>
                  <a:lnTo>
                    <a:pt x="3578" y="44916"/>
                  </a:lnTo>
                  <a:lnTo>
                    <a:pt x="4349" y="45301"/>
                  </a:lnTo>
                  <a:lnTo>
                    <a:pt x="5175" y="45631"/>
                  </a:lnTo>
                  <a:lnTo>
                    <a:pt x="6055" y="45852"/>
                  </a:lnTo>
                  <a:lnTo>
                    <a:pt x="6936" y="46072"/>
                  </a:lnTo>
                  <a:lnTo>
                    <a:pt x="7817" y="46237"/>
                  </a:lnTo>
                  <a:lnTo>
                    <a:pt x="8752" y="46347"/>
                  </a:lnTo>
                  <a:lnTo>
                    <a:pt x="9688" y="46457"/>
                  </a:lnTo>
                  <a:lnTo>
                    <a:pt x="11505" y="46457"/>
                  </a:lnTo>
                  <a:lnTo>
                    <a:pt x="12440" y="46402"/>
                  </a:lnTo>
                  <a:lnTo>
                    <a:pt x="13321" y="46292"/>
                  </a:lnTo>
                  <a:lnTo>
                    <a:pt x="14202" y="46182"/>
                  </a:lnTo>
                  <a:lnTo>
                    <a:pt x="15027" y="46072"/>
                  </a:lnTo>
                  <a:lnTo>
                    <a:pt x="15853" y="45852"/>
                  </a:lnTo>
                  <a:lnTo>
                    <a:pt x="16679" y="45631"/>
                  </a:lnTo>
                  <a:lnTo>
                    <a:pt x="17394" y="45356"/>
                  </a:lnTo>
                  <a:lnTo>
                    <a:pt x="18110" y="45026"/>
                  </a:lnTo>
                  <a:lnTo>
                    <a:pt x="18715" y="44641"/>
                  </a:lnTo>
                  <a:lnTo>
                    <a:pt x="19321" y="44200"/>
                  </a:lnTo>
                  <a:lnTo>
                    <a:pt x="19871" y="43705"/>
                  </a:lnTo>
                  <a:lnTo>
                    <a:pt x="20311" y="43155"/>
                  </a:lnTo>
                  <a:lnTo>
                    <a:pt x="20752" y="42604"/>
                  </a:lnTo>
                  <a:lnTo>
                    <a:pt x="21137" y="41999"/>
                  </a:lnTo>
                  <a:lnTo>
                    <a:pt x="21467" y="41338"/>
                  </a:lnTo>
                  <a:lnTo>
                    <a:pt x="21743" y="40678"/>
                  </a:lnTo>
                  <a:lnTo>
                    <a:pt x="22018" y="39962"/>
                  </a:lnTo>
                  <a:lnTo>
                    <a:pt x="22238" y="39246"/>
                  </a:lnTo>
                  <a:lnTo>
                    <a:pt x="22403" y="38476"/>
                  </a:lnTo>
                  <a:lnTo>
                    <a:pt x="22513" y="37705"/>
                  </a:lnTo>
                  <a:lnTo>
                    <a:pt x="22623" y="36880"/>
                  </a:lnTo>
                  <a:lnTo>
                    <a:pt x="22788" y="34788"/>
                  </a:lnTo>
                  <a:lnTo>
                    <a:pt x="22899" y="32696"/>
                  </a:lnTo>
                  <a:lnTo>
                    <a:pt x="22899" y="30550"/>
                  </a:lnTo>
                  <a:lnTo>
                    <a:pt x="22899" y="28403"/>
                  </a:lnTo>
                  <a:lnTo>
                    <a:pt x="22899" y="26311"/>
                  </a:lnTo>
                  <a:lnTo>
                    <a:pt x="22788" y="24165"/>
                  </a:lnTo>
                  <a:lnTo>
                    <a:pt x="22623" y="19981"/>
                  </a:lnTo>
                  <a:lnTo>
                    <a:pt x="22403" y="15908"/>
                  </a:lnTo>
                  <a:lnTo>
                    <a:pt x="22238" y="13816"/>
                  </a:lnTo>
                  <a:lnTo>
                    <a:pt x="22018" y="11780"/>
                  </a:lnTo>
                  <a:lnTo>
                    <a:pt x="21688" y="9688"/>
                  </a:lnTo>
                  <a:lnTo>
                    <a:pt x="21522" y="8697"/>
                  </a:lnTo>
                  <a:lnTo>
                    <a:pt x="21247" y="7652"/>
                  </a:lnTo>
                  <a:lnTo>
                    <a:pt x="20972" y="6661"/>
                  </a:lnTo>
                  <a:lnTo>
                    <a:pt x="20697" y="5725"/>
                  </a:lnTo>
                  <a:lnTo>
                    <a:pt x="20311" y="4789"/>
                  </a:lnTo>
                  <a:lnTo>
                    <a:pt x="19926" y="3854"/>
                  </a:lnTo>
                  <a:lnTo>
                    <a:pt x="19596" y="3248"/>
                  </a:lnTo>
                  <a:lnTo>
                    <a:pt x="19211" y="2698"/>
                  </a:lnTo>
                  <a:lnTo>
                    <a:pt x="18825" y="2202"/>
                  </a:lnTo>
                  <a:lnTo>
                    <a:pt x="18330" y="1707"/>
                  </a:lnTo>
                  <a:lnTo>
                    <a:pt x="17835" y="1322"/>
                  </a:lnTo>
                  <a:lnTo>
                    <a:pt x="17284" y="936"/>
                  </a:lnTo>
                  <a:lnTo>
                    <a:pt x="16679" y="661"/>
                  </a:lnTo>
                  <a:lnTo>
                    <a:pt x="16073" y="441"/>
                  </a:lnTo>
                  <a:lnTo>
                    <a:pt x="15468" y="276"/>
                  </a:lnTo>
                  <a:lnTo>
                    <a:pt x="14862" y="111"/>
                  </a:lnTo>
                  <a:lnTo>
                    <a:pt x="14312" y="56"/>
                  </a:lnTo>
                  <a:lnTo>
                    <a:pt x="1381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9"/>
            <p:cNvSpPr/>
            <p:nvPr/>
          </p:nvSpPr>
          <p:spPr>
            <a:xfrm>
              <a:off x="2116025" y="832575"/>
              <a:ext cx="255975" cy="1100900"/>
            </a:xfrm>
            <a:custGeom>
              <a:avLst/>
              <a:gdLst/>
              <a:ahLst/>
              <a:cxnLst/>
              <a:rect l="l" t="t" r="r" b="b"/>
              <a:pathLst>
                <a:path w="10239" h="44036" extrusionOk="0">
                  <a:moveTo>
                    <a:pt x="10184" y="1"/>
                  </a:moveTo>
                  <a:lnTo>
                    <a:pt x="9578" y="331"/>
                  </a:lnTo>
                  <a:lnTo>
                    <a:pt x="8973" y="716"/>
                  </a:lnTo>
                  <a:lnTo>
                    <a:pt x="8477" y="1157"/>
                  </a:lnTo>
                  <a:lnTo>
                    <a:pt x="7982" y="1597"/>
                  </a:lnTo>
                  <a:lnTo>
                    <a:pt x="7597" y="2147"/>
                  </a:lnTo>
                  <a:lnTo>
                    <a:pt x="7211" y="2698"/>
                  </a:lnTo>
                  <a:lnTo>
                    <a:pt x="6881" y="3248"/>
                  </a:lnTo>
                  <a:lnTo>
                    <a:pt x="6551" y="3854"/>
                  </a:lnTo>
                  <a:lnTo>
                    <a:pt x="6276" y="4459"/>
                  </a:lnTo>
                  <a:lnTo>
                    <a:pt x="6055" y="5120"/>
                  </a:lnTo>
                  <a:lnTo>
                    <a:pt x="5615" y="6386"/>
                  </a:lnTo>
                  <a:lnTo>
                    <a:pt x="5230" y="7762"/>
                  </a:lnTo>
                  <a:lnTo>
                    <a:pt x="4900" y="9083"/>
                  </a:lnTo>
                  <a:lnTo>
                    <a:pt x="4019" y="12716"/>
                  </a:lnTo>
                  <a:lnTo>
                    <a:pt x="3193" y="16404"/>
                  </a:lnTo>
                  <a:lnTo>
                    <a:pt x="2423" y="20037"/>
                  </a:lnTo>
                  <a:lnTo>
                    <a:pt x="1707" y="23779"/>
                  </a:lnTo>
                  <a:lnTo>
                    <a:pt x="1102" y="27302"/>
                  </a:lnTo>
                  <a:lnTo>
                    <a:pt x="606" y="30935"/>
                  </a:lnTo>
                  <a:lnTo>
                    <a:pt x="386" y="32641"/>
                  </a:lnTo>
                  <a:lnTo>
                    <a:pt x="166" y="34403"/>
                  </a:lnTo>
                  <a:lnTo>
                    <a:pt x="1" y="36219"/>
                  </a:lnTo>
                  <a:lnTo>
                    <a:pt x="1" y="37045"/>
                  </a:lnTo>
                  <a:lnTo>
                    <a:pt x="56" y="37926"/>
                  </a:lnTo>
                  <a:lnTo>
                    <a:pt x="111" y="38641"/>
                  </a:lnTo>
                  <a:lnTo>
                    <a:pt x="276" y="39302"/>
                  </a:lnTo>
                  <a:lnTo>
                    <a:pt x="496" y="39852"/>
                  </a:lnTo>
                  <a:lnTo>
                    <a:pt x="771" y="40403"/>
                  </a:lnTo>
                  <a:lnTo>
                    <a:pt x="1102" y="40953"/>
                  </a:lnTo>
                  <a:lnTo>
                    <a:pt x="1487" y="41393"/>
                  </a:lnTo>
                  <a:lnTo>
                    <a:pt x="1927" y="41834"/>
                  </a:lnTo>
                  <a:lnTo>
                    <a:pt x="2423" y="42219"/>
                  </a:lnTo>
                  <a:lnTo>
                    <a:pt x="2973" y="42549"/>
                  </a:lnTo>
                  <a:lnTo>
                    <a:pt x="3468" y="42879"/>
                  </a:lnTo>
                  <a:lnTo>
                    <a:pt x="4074" y="43155"/>
                  </a:lnTo>
                  <a:lnTo>
                    <a:pt x="4679" y="43375"/>
                  </a:lnTo>
                  <a:lnTo>
                    <a:pt x="5285" y="43595"/>
                  </a:lnTo>
                  <a:lnTo>
                    <a:pt x="5890" y="43760"/>
                  </a:lnTo>
                  <a:lnTo>
                    <a:pt x="7156" y="44035"/>
                  </a:lnTo>
                  <a:lnTo>
                    <a:pt x="7266" y="44035"/>
                  </a:lnTo>
                  <a:lnTo>
                    <a:pt x="7321" y="43925"/>
                  </a:lnTo>
                  <a:lnTo>
                    <a:pt x="7321" y="43870"/>
                  </a:lnTo>
                  <a:lnTo>
                    <a:pt x="7211" y="43815"/>
                  </a:lnTo>
                  <a:lnTo>
                    <a:pt x="5780" y="43485"/>
                  </a:lnTo>
                  <a:lnTo>
                    <a:pt x="5065" y="43265"/>
                  </a:lnTo>
                  <a:lnTo>
                    <a:pt x="4349" y="42990"/>
                  </a:lnTo>
                  <a:lnTo>
                    <a:pt x="3689" y="42714"/>
                  </a:lnTo>
                  <a:lnTo>
                    <a:pt x="3083" y="42384"/>
                  </a:lnTo>
                  <a:lnTo>
                    <a:pt x="2478" y="41944"/>
                  </a:lnTo>
                  <a:lnTo>
                    <a:pt x="1872" y="41448"/>
                  </a:lnTo>
                  <a:lnTo>
                    <a:pt x="1542" y="41063"/>
                  </a:lnTo>
                  <a:lnTo>
                    <a:pt x="1267" y="40733"/>
                  </a:lnTo>
                  <a:lnTo>
                    <a:pt x="1047" y="40347"/>
                  </a:lnTo>
                  <a:lnTo>
                    <a:pt x="881" y="39962"/>
                  </a:lnTo>
                  <a:lnTo>
                    <a:pt x="716" y="39577"/>
                  </a:lnTo>
                  <a:lnTo>
                    <a:pt x="551" y="39192"/>
                  </a:lnTo>
                  <a:lnTo>
                    <a:pt x="386" y="38311"/>
                  </a:lnTo>
                  <a:lnTo>
                    <a:pt x="331" y="37485"/>
                  </a:lnTo>
                  <a:lnTo>
                    <a:pt x="331" y="36605"/>
                  </a:lnTo>
                  <a:lnTo>
                    <a:pt x="496" y="34788"/>
                  </a:lnTo>
                  <a:lnTo>
                    <a:pt x="771" y="31761"/>
                  </a:lnTo>
                  <a:lnTo>
                    <a:pt x="1212" y="28733"/>
                  </a:lnTo>
                  <a:lnTo>
                    <a:pt x="1652" y="25706"/>
                  </a:lnTo>
                  <a:lnTo>
                    <a:pt x="2202" y="22679"/>
                  </a:lnTo>
                  <a:lnTo>
                    <a:pt x="2808" y="19706"/>
                  </a:lnTo>
                  <a:lnTo>
                    <a:pt x="3413" y="16679"/>
                  </a:lnTo>
                  <a:lnTo>
                    <a:pt x="4074" y="13707"/>
                  </a:lnTo>
                  <a:lnTo>
                    <a:pt x="4789" y="10734"/>
                  </a:lnTo>
                  <a:lnTo>
                    <a:pt x="5450" y="7707"/>
                  </a:lnTo>
                  <a:lnTo>
                    <a:pt x="5890" y="6166"/>
                  </a:lnTo>
                  <a:lnTo>
                    <a:pt x="6111" y="5395"/>
                  </a:lnTo>
                  <a:lnTo>
                    <a:pt x="6386" y="4679"/>
                  </a:lnTo>
                  <a:lnTo>
                    <a:pt x="6716" y="3964"/>
                  </a:lnTo>
                  <a:lnTo>
                    <a:pt x="7046" y="3248"/>
                  </a:lnTo>
                  <a:lnTo>
                    <a:pt x="7432" y="2588"/>
                  </a:lnTo>
                  <a:lnTo>
                    <a:pt x="7872" y="1982"/>
                  </a:lnTo>
                  <a:lnTo>
                    <a:pt x="8367" y="1432"/>
                  </a:lnTo>
                  <a:lnTo>
                    <a:pt x="8918" y="881"/>
                  </a:lnTo>
                  <a:lnTo>
                    <a:pt x="9523" y="441"/>
                  </a:lnTo>
                  <a:lnTo>
                    <a:pt x="10239" y="56"/>
                  </a:lnTo>
                  <a:lnTo>
                    <a:pt x="1023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9"/>
            <p:cNvSpPr/>
            <p:nvPr/>
          </p:nvSpPr>
          <p:spPr>
            <a:xfrm>
              <a:off x="2546750" y="828450"/>
              <a:ext cx="185800" cy="1077500"/>
            </a:xfrm>
            <a:custGeom>
              <a:avLst/>
              <a:gdLst/>
              <a:ahLst/>
              <a:cxnLst/>
              <a:rect l="l" t="t" r="r" b="b"/>
              <a:pathLst>
                <a:path w="7432" h="43100" extrusionOk="0">
                  <a:moveTo>
                    <a:pt x="0" y="1"/>
                  </a:moveTo>
                  <a:lnTo>
                    <a:pt x="716" y="276"/>
                  </a:lnTo>
                  <a:lnTo>
                    <a:pt x="1376" y="606"/>
                  </a:lnTo>
                  <a:lnTo>
                    <a:pt x="1927" y="991"/>
                  </a:lnTo>
                  <a:lnTo>
                    <a:pt x="2477" y="1487"/>
                  </a:lnTo>
                  <a:lnTo>
                    <a:pt x="2918" y="1982"/>
                  </a:lnTo>
                  <a:lnTo>
                    <a:pt x="3358" y="2533"/>
                  </a:lnTo>
                  <a:lnTo>
                    <a:pt x="3743" y="3138"/>
                  </a:lnTo>
                  <a:lnTo>
                    <a:pt x="4018" y="3744"/>
                  </a:lnTo>
                  <a:lnTo>
                    <a:pt x="4349" y="4404"/>
                  </a:lnTo>
                  <a:lnTo>
                    <a:pt x="4569" y="5065"/>
                  </a:lnTo>
                  <a:lnTo>
                    <a:pt x="4954" y="6441"/>
                  </a:lnTo>
                  <a:lnTo>
                    <a:pt x="5284" y="7872"/>
                  </a:lnTo>
                  <a:lnTo>
                    <a:pt x="5505" y="9248"/>
                  </a:lnTo>
                  <a:lnTo>
                    <a:pt x="5890" y="12110"/>
                  </a:lnTo>
                  <a:lnTo>
                    <a:pt x="6220" y="14972"/>
                  </a:lnTo>
                  <a:lnTo>
                    <a:pt x="6495" y="17890"/>
                  </a:lnTo>
                  <a:lnTo>
                    <a:pt x="6716" y="20752"/>
                  </a:lnTo>
                  <a:lnTo>
                    <a:pt x="6936" y="23559"/>
                  </a:lnTo>
                  <a:lnTo>
                    <a:pt x="7046" y="26366"/>
                  </a:lnTo>
                  <a:lnTo>
                    <a:pt x="7101" y="29119"/>
                  </a:lnTo>
                  <a:lnTo>
                    <a:pt x="7101" y="31926"/>
                  </a:lnTo>
                  <a:lnTo>
                    <a:pt x="7046" y="33412"/>
                  </a:lnTo>
                  <a:lnTo>
                    <a:pt x="6936" y="34898"/>
                  </a:lnTo>
                  <a:lnTo>
                    <a:pt x="6716" y="36329"/>
                  </a:lnTo>
                  <a:lnTo>
                    <a:pt x="6385" y="37705"/>
                  </a:lnTo>
                  <a:lnTo>
                    <a:pt x="5945" y="39081"/>
                  </a:lnTo>
                  <a:lnTo>
                    <a:pt x="5450" y="40457"/>
                  </a:lnTo>
                  <a:lnTo>
                    <a:pt x="5119" y="41063"/>
                  </a:lnTo>
                  <a:lnTo>
                    <a:pt x="4734" y="41723"/>
                  </a:lnTo>
                  <a:lnTo>
                    <a:pt x="4349" y="42384"/>
                  </a:lnTo>
                  <a:lnTo>
                    <a:pt x="3963" y="42989"/>
                  </a:lnTo>
                  <a:lnTo>
                    <a:pt x="3908" y="43044"/>
                  </a:lnTo>
                  <a:lnTo>
                    <a:pt x="3963" y="43100"/>
                  </a:lnTo>
                  <a:lnTo>
                    <a:pt x="4018" y="43100"/>
                  </a:lnTo>
                  <a:lnTo>
                    <a:pt x="4459" y="42549"/>
                  </a:lnTo>
                  <a:lnTo>
                    <a:pt x="4844" y="42054"/>
                  </a:lnTo>
                  <a:lnTo>
                    <a:pt x="5174" y="41503"/>
                  </a:lnTo>
                  <a:lnTo>
                    <a:pt x="5505" y="40898"/>
                  </a:lnTo>
                  <a:lnTo>
                    <a:pt x="5780" y="40292"/>
                  </a:lnTo>
                  <a:lnTo>
                    <a:pt x="6055" y="39687"/>
                  </a:lnTo>
                  <a:lnTo>
                    <a:pt x="6495" y="38476"/>
                  </a:lnTo>
                  <a:lnTo>
                    <a:pt x="6826" y="37210"/>
                  </a:lnTo>
                  <a:lnTo>
                    <a:pt x="7046" y="35889"/>
                  </a:lnTo>
                  <a:lnTo>
                    <a:pt x="7211" y="34568"/>
                  </a:lnTo>
                  <a:lnTo>
                    <a:pt x="7321" y="33247"/>
                  </a:lnTo>
                  <a:lnTo>
                    <a:pt x="7431" y="29834"/>
                  </a:lnTo>
                  <a:lnTo>
                    <a:pt x="7376" y="26421"/>
                  </a:lnTo>
                  <a:lnTo>
                    <a:pt x="7211" y="23009"/>
                  </a:lnTo>
                  <a:lnTo>
                    <a:pt x="6936" y="19596"/>
                  </a:lnTo>
                  <a:lnTo>
                    <a:pt x="6661" y="16348"/>
                  </a:lnTo>
                  <a:lnTo>
                    <a:pt x="6330" y="13046"/>
                  </a:lnTo>
                  <a:lnTo>
                    <a:pt x="6165" y="11450"/>
                  </a:lnTo>
                  <a:lnTo>
                    <a:pt x="5890" y="9798"/>
                  </a:lnTo>
                  <a:lnTo>
                    <a:pt x="5615" y="8202"/>
                  </a:lnTo>
                  <a:lnTo>
                    <a:pt x="5284" y="6606"/>
                  </a:lnTo>
                  <a:lnTo>
                    <a:pt x="5009" y="5560"/>
                  </a:lnTo>
                  <a:lnTo>
                    <a:pt x="4624" y="4459"/>
                  </a:lnTo>
                  <a:lnTo>
                    <a:pt x="4129" y="3468"/>
                  </a:lnTo>
                  <a:lnTo>
                    <a:pt x="3853" y="2973"/>
                  </a:lnTo>
                  <a:lnTo>
                    <a:pt x="3523" y="2533"/>
                  </a:lnTo>
                  <a:lnTo>
                    <a:pt x="3193" y="2092"/>
                  </a:lnTo>
                  <a:lnTo>
                    <a:pt x="2863" y="1707"/>
                  </a:lnTo>
                  <a:lnTo>
                    <a:pt x="2477" y="1322"/>
                  </a:lnTo>
                  <a:lnTo>
                    <a:pt x="2037" y="991"/>
                  </a:lnTo>
                  <a:lnTo>
                    <a:pt x="1597" y="661"/>
                  </a:lnTo>
                  <a:lnTo>
                    <a:pt x="1101" y="386"/>
                  </a:lnTo>
                  <a:lnTo>
                    <a:pt x="551" y="166"/>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9"/>
            <p:cNvSpPr/>
            <p:nvPr/>
          </p:nvSpPr>
          <p:spPr>
            <a:xfrm>
              <a:off x="2477950" y="1365125"/>
              <a:ext cx="1014175" cy="809150"/>
            </a:xfrm>
            <a:custGeom>
              <a:avLst/>
              <a:gdLst/>
              <a:ahLst/>
              <a:cxnLst/>
              <a:rect l="l" t="t" r="r" b="b"/>
              <a:pathLst>
                <a:path w="40567" h="32366" extrusionOk="0">
                  <a:moveTo>
                    <a:pt x="1101" y="0"/>
                  </a:moveTo>
                  <a:lnTo>
                    <a:pt x="826" y="56"/>
                  </a:lnTo>
                  <a:lnTo>
                    <a:pt x="551" y="111"/>
                  </a:lnTo>
                  <a:lnTo>
                    <a:pt x="385" y="276"/>
                  </a:lnTo>
                  <a:lnTo>
                    <a:pt x="220" y="496"/>
                  </a:lnTo>
                  <a:lnTo>
                    <a:pt x="110" y="716"/>
                  </a:lnTo>
                  <a:lnTo>
                    <a:pt x="55" y="991"/>
                  </a:lnTo>
                  <a:lnTo>
                    <a:pt x="0" y="1266"/>
                  </a:lnTo>
                  <a:lnTo>
                    <a:pt x="0" y="1982"/>
                  </a:lnTo>
                  <a:lnTo>
                    <a:pt x="55" y="2808"/>
                  </a:lnTo>
                  <a:lnTo>
                    <a:pt x="275" y="3688"/>
                  </a:lnTo>
                  <a:lnTo>
                    <a:pt x="496" y="4569"/>
                  </a:lnTo>
                  <a:lnTo>
                    <a:pt x="771" y="5505"/>
                  </a:lnTo>
                  <a:lnTo>
                    <a:pt x="1376" y="7211"/>
                  </a:lnTo>
                  <a:lnTo>
                    <a:pt x="1982" y="8532"/>
                  </a:lnTo>
                  <a:lnTo>
                    <a:pt x="3138" y="11064"/>
                  </a:lnTo>
                  <a:lnTo>
                    <a:pt x="4844" y="14312"/>
                  </a:lnTo>
                  <a:lnTo>
                    <a:pt x="5890" y="16183"/>
                  </a:lnTo>
                  <a:lnTo>
                    <a:pt x="6991" y="18055"/>
                  </a:lnTo>
                  <a:lnTo>
                    <a:pt x="8147" y="20036"/>
                  </a:lnTo>
                  <a:lnTo>
                    <a:pt x="9413" y="21963"/>
                  </a:lnTo>
                  <a:lnTo>
                    <a:pt x="10679" y="23834"/>
                  </a:lnTo>
                  <a:lnTo>
                    <a:pt x="11945" y="25596"/>
                  </a:lnTo>
                  <a:lnTo>
                    <a:pt x="13266" y="27302"/>
                  </a:lnTo>
                  <a:lnTo>
                    <a:pt x="14532" y="28733"/>
                  </a:lnTo>
                  <a:lnTo>
                    <a:pt x="15192" y="29449"/>
                  </a:lnTo>
                  <a:lnTo>
                    <a:pt x="15853" y="30054"/>
                  </a:lnTo>
                  <a:lnTo>
                    <a:pt x="16458" y="30550"/>
                  </a:lnTo>
                  <a:lnTo>
                    <a:pt x="17064" y="31045"/>
                  </a:lnTo>
                  <a:lnTo>
                    <a:pt x="17669" y="31430"/>
                  </a:lnTo>
                  <a:lnTo>
                    <a:pt x="18219" y="31761"/>
                  </a:lnTo>
                  <a:lnTo>
                    <a:pt x="18825" y="31981"/>
                  </a:lnTo>
                  <a:lnTo>
                    <a:pt x="19375" y="32146"/>
                  </a:lnTo>
                  <a:lnTo>
                    <a:pt x="20201" y="32256"/>
                  </a:lnTo>
                  <a:lnTo>
                    <a:pt x="21247" y="32311"/>
                  </a:lnTo>
                  <a:lnTo>
                    <a:pt x="22458" y="32366"/>
                  </a:lnTo>
                  <a:lnTo>
                    <a:pt x="25375" y="32366"/>
                  </a:lnTo>
                  <a:lnTo>
                    <a:pt x="26971" y="32311"/>
                  </a:lnTo>
                  <a:lnTo>
                    <a:pt x="28623" y="32201"/>
                  </a:lnTo>
                  <a:lnTo>
                    <a:pt x="30274" y="32036"/>
                  </a:lnTo>
                  <a:lnTo>
                    <a:pt x="31925" y="31871"/>
                  </a:lnTo>
                  <a:lnTo>
                    <a:pt x="33521" y="31650"/>
                  </a:lnTo>
                  <a:lnTo>
                    <a:pt x="35063" y="31375"/>
                  </a:lnTo>
                  <a:lnTo>
                    <a:pt x="36439" y="31045"/>
                  </a:lnTo>
                  <a:lnTo>
                    <a:pt x="37705" y="30715"/>
                  </a:lnTo>
                  <a:lnTo>
                    <a:pt x="38751" y="30329"/>
                  </a:lnTo>
                  <a:lnTo>
                    <a:pt x="39191" y="30109"/>
                  </a:lnTo>
                  <a:lnTo>
                    <a:pt x="39576" y="29834"/>
                  </a:lnTo>
                  <a:lnTo>
                    <a:pt x="39906" y="29614"/>
                  </a:lnTo>
                  <a:lnTo>
                    <a:pt x="40182" y="29339"/>
                  </a:lnTo>
                  <a:lnTo>
                    <a:pt x="40292" y="29173"/>
                  </a:lnTo>
                  <a:lnTo>
                    <a:pt x="40347" y="28953"/>
                  </a:lnTo>
                  <a:lnTo>
                    <a:pt x="40512" y="28293"/>
                  </a:lnTo>
                  <a:lnTo>
                    <a:pt x="40567" y="27467"/>
                  </a:lnTo>
                  <a:lnTo>
                    <a:pt x="40567" y="26476"/>
                  </a:lnTo>
                  <a:lnTo>
                    <a:pt x="40512" y="25320"/>
                  </a:lnTo>
                  <a:lnTo>
                    <a:pt x="40402" y="24109"/>
                  </a:lnTo>
                  <a:lnTo>
                    <a:pt x="40237" y="22843"/>
                  </a:lnTo>
                  <a:lnTo>
                    <a:pt x="40017" y="21577"/>
                  </a:lnTo>
                  <a:lnTo>
                    <a:pt x="39796" y="20311"/>
                  </a:lnTo>
                  <a:lnTo>
                    <a:pt x="39521" y="19101"/>
                  </a:lnTo>
                  <a:lnTo>
                    <a:pt x="39191" y="18000"/>
                  </a:lnTo>
                  <a:lnTo>
                    <a:pt x="38861" y="17064"/>
                  </a:lnTo>
                  <a:lnTo>
                    <a:pt x="38530" y="16238"/>
                  </a:lnTo>
                  <a:lnTo>
                    <a:pt x="38200" y="15688"/>
                  </a:lnTo>
                  <a:lnTo>
                    <a:pt x="37980" y="15468"/>
                  </a:lnTo>
                  <a:lnTo>
                    <a:pt x="37815" y="15358"/>
                  </a:lnTo>
                  <a:lnTo>
                    <a:pt x="37595" y="15248"/>
                  </a:lnTo>
                  <a:lnTo>
                    <a:pt x="37430" y="15248"/>
                  </a:lnTo>
                  <a:lnTo>
                    <a:pt x="36274" y="15523"/>
                  </a:lnTo>
                  <a:lnTo>
                    <a:pt x="34347" y="15853"/>
                  </a:lnTo>
                  <a:lnTo>
                    <a:pt x="29448" y="16679"/>
                  </a:lnTo>
                  <a:lnTo>
                    <a:pt x="26916" y="17064"/>
                  </a:lnTo>
                  <a:lnTo>
                    <a:pt x="24660" y="17339"/>
                  </a:lnTo>
                  <a:lnTo>
                    <a:pt x="22898" y="17449"/>
                  </a:lnTo>
                  <a:lnTo>
                    <a:pt x="21852" y="17449"/>
                  </a:lnTo>
                  <a:lnTo>
                    <a:pt x="21687" y="17339"/>
                  </a:lnTo>
                  <a:lnTo>
                    <a:pt x="21467" y="17229"/>
                  </a:lnTo>
                  <a:lnTo>
                    <a:pt x="20862" y="16789"/>
                  </a:lnTo>
                  <a:lnTo>
                    <a:pt x="20091" y="16073"/>
                  </a:lnTo>
                  <a:lnTo>
                    <a:pt x="19100" y="15248"/>
                  </a:lnTo>
                  <a:lnTo>
                    <a:pt x="16843" y="13046"/>
                  </a:lnTo>
                  <a:lnTo>
                    <a:pt x="14201" y="10514"/>
                  </a:lnTo>
                  <a:lnTo>
                    <a:pt x="11449" y="7817"/>
                  </a:lnTo>
                  <a:lnTo>
                    <a:pt x="8807" y="5285"/>
                  </a:lnTo>
                  <a:lnTo>
                    <a:pt x="6385" y="3138"/>
                  </a:lnTo>
                  <a:lnTo>
                    <a:pt x="5394" y="2257"/>
                  </a:lnTo>
                  <a:lnTo>
                    <a:pt x="4514" y="1597"/>
                  </a:lnTo>
                  <a:lnTo>
                    <a:pt x="3853" y="1101"/>
                  </a:lnTo>
                  <a:lnTo>
                    <a:pt x="3248" y="771"/>
                  </a:lnTo>
                  <a:lnTo>
                    <a:pt x="2697" y="441"/>
                  </a:lnTo>
                  <a:lnTo>
                    <a:pt x="2202" y="221"/>
                  </a:lnTo>
                  <a:lnTo>
                    <a:pt x="1761" y="111"/>
                  </a:lnTo>
                  <a:lnTo>
                    <a:pt x="1431"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9"/>
            <p:cNvSpPr/>
            <p:nvPr/>
          </p:nvSpPr>
          <p:spPr>
            <a:xfrm>
              <a:off x="2444925" y="1341725"/>
              <a:ext cx="877950" cy="828425"/>
            </a:xfrm>
            <a:custGeom>
              <a:avLst/>
              <a:gdLst/>
              <a:ahLst/>
              <a:cxnLst/>
              <a:rect l="l" t="t" r="r" b="b"/>
              <a:pathLst>
                <a:path w="35118" h="33137" extrusionOk="0">
                  <a:moveTo>
                    <a:pt x="1651" y="1"/>
                  </a:moveTo>
                  <a:lnTo>
                    <a:pt x="1266" y="111"/>
                  </a:lnTo>
                  <a:lnTo>
                    <a:pt x="881" y="276"/>
                  </a:lnTo>
                  <a:lnTo>
                    <a:pt x="606" y="496"/>
                  </a:lnTo>
                  <a:lnTo>
                    <a:pt x="330" y="826"/>
                  </a:lnTo>
                  <a:lnTo>
                    <a:pt x="165" y="1212"/>
                  </a:lnTo>
                  <a:lnTo>
                    <a:pt x="55" y="1707"/>
                  </a:lnTo>
                  <a:lnTo>
                    <a:pt x="0" y="2258"/>
                  </a:lnTo>
                  <a:lnTo>
                    <a:pt x="0" y="2863"/>
                  </a:lnTo>
                  <a:lnTo>
                    <a:pt x="55" y="3524"/>
                  </a:lnTo>
                  <a:lnTo>
                    <a:pt x="165" y="4294"/>
                  </a:lnTo>
                  <a:lnTo>
                    <a:pt x="330" y="5065"/>
                  </a:lnTo>
                  <a:lnTo>
                    <a:pt x="551" y="5945"/>
                  </a:lnTo>
                  <a:lnTo>
                    <a:pt x="826" y="6826"/>
                  </a:lnTo>
                  <a:lnTo>
                    <a:pt x="1211" y="7817"/>
                  </a:lnTo>
                  <a:lnTo>
                    <a:pt x="2037" y="9688"/>
                  </a:lnTo>
                  <a:lnTo>
                    <a:pt x="3468" y="12661"/>
                  </a:lnTo>
                  <a:lnTo>
                    <a:pt x="4404" y="14422"/>
                  </a:lnTo>
                  <a:lnTo>
                    <a:pt x="5394" y="16349"/>
                  </a:lnTo>
                  <a:lnTo>
                    <a:pt x="6550" y="18330"/>
                  </a:lnTo>
                  <a:lnTo>
                    <a:pt x="7706" y="20367"/>
                  </a:lnTo>
                  <a:lnTo>
                    <a:pt x="8972" y="22403"/>
                  </a:lnTo>
                  <a:lnTo>
                    <a:pt x="10238" y="24330"/>
                  </a:lnTo>
                  <a:lnTo>
                    <a:pt x="11559" y="26201"/>
                  </a:lnTo>
                  <a:lnTo>
                    <a:pt x="12880" y="27908"/>
                  </a:lnTo>
                  <a:lnTo>
                    <a:pt x="13541" y="28733"/>
                  </a:lnTo>
                  <a:lnTo>
                    <a:pt x="14201" y="29449"/>
                  </a:lnTo>
                  <a:lnTo>
                    <a:pt x="14862" y="30109"/>
                  </a:lnTo>
                  <a:lnTo>
                    <a:pt x="15522" y="30715"/>
                  </a:lnTo>
                  <a:lnTo>
                    <a:pt x="16128" y="31210"/>
                  </a:lnTo>
                  <a:lnTo>
                    <a:pt x="16788" y="31651"/>
                  </a:lnTo>
                  <a:lnTo>
                    <a:pt x="17394" y="32036"/>
                  </a:lnTo>
                  <a:lnTo>
                    <a:pt x="17944" y="32311"/>
                  </a:lnTo>
                  <a:lnTo>
                    <a:pt x="18825" y="32531"/>
                  </a:lnTo>
                  <a:lnTo>
                    <a:pt x="19871" y="32752"/>
                  </a:lnTo>
                  <a:lnTo>
                    <a:pt x="21027" y="32917"/>
                  </a:lnTo>
                  <a:lnTo>
                    <a:pt x="22293" y="33027"/>
                  </a:lnTo>
                  <a:lnTo>
                    <a:pt x="23724" y="33082"/>
                  </a:lnTo>
                  <a:lnTo>
                    <a:pt x="25155" y="33137"/>
                  </a:lnTo>
                  <a:lnTo>
                    <a:pt x="28017" y="33137"/>
                  </a:lnTo>
                  <a:lnTo>
                    <a:pt x="30714" y="33082"/>
                  </a:lnTo>
                  <a:lnTo>
                    <a:pt x="32971" y="32972"/>
                  </a:lnTo>
                  <a:lnTo>
                    <a:pt x="35118" y="32862"/>
                  </a:lnTo>
                  <a:lnTo>
                    <a:pt x="33687" y="16569"/>
                  </a:lnTo>
                  <a:lnTo>
                    <a:pt x="32366" y="16899"/>
                  </a:lnTo>
                  <a:lnTo>
                    <a:pt x="30989" y="17174"/>
                  </a:lnTo>
                  <a:lnTo>
                    <a:pt x="29338" y="17505"/>
                  </a:lnTo>
                  <a:lnTo>
                    <a:pt x="27632" y="17780"/>
                  </a:lnTo>
                  <a:lnTo>
                    <a:pt x="26806" y="17890"/>
                  </a:lnTo>
                  <a:lnTo>
                    <a:pt x="25981" y="17945"/>
                  </a:lnTo>
                  <a:lnTo>
                    <a:pt x="25265" y="18000"/>
                  </a:lnTo>
                  <a:lnTo>
                    <a:pt x="24604" y="17945"/>
                  </a:lnTo>
                  <a:lnTo>
                    <a:pt x="23999" y="17835"/>
                  </a:lnTo>
                  <a:lnTo>
                    <a:pt x="23559" y="17670"/>
                  </a:lnTo>
                  <a:lnTo>
                    <a:pt x="22843" y="17174"/>
                  </a:lnTo>
                  <a:lnTo>
                    <a:pt x="21962" y="16514"/>
                  </a:lnTo>
                  <a:lnTo>
                    <a:pt x="20917" y="15688"/>
                  </a:lnTo>
                  <a:lnTo>
                    <a:pt x="19816" y="14752"/>
                  </a:lnTo>
                  <a:lnTo>
                    <a:pt x="17339" y="12551"/>
                  </a:lnTo>
                  <a:lnTo>
                    <a:pt x="14752" y="10184"/>
                  </a:lnTo>
                  <a:lnTo>
                    <a:pt x="10018" y="5670"/>
                  </a:lnTo>
                  <a:lnTo>
                    <a:pt x="7101" y="2918"/>
                  </a:lnTo>
                  <a:lnTo>
                    <a:pt x="5835" y="1872"/>
                  </a:lnTo>
                  <a:lnTo>
                    <a:pt x="5229" y="1432"/>
                  </a:lnTo>
                  <a:lnTo>
                    <a:pt x="4624" y="1047"/>
                  </a:lnTo>
                  <a:lnTo>
                    <a:pt x="4073" y="716"/>
                  </a:lnTo>
                  <a:lnTo>
                    <a:pt x="3578" y="441"/>
                  </a:lnTo>
                  <a:lnTo>
                    <a:pt x="3082" y="276"/>
                  </a:lnTo>
                  <a:lnTo>
                    <a:pt x="2642" y="111"/>
                  </a:lnTo>
                  <a:lnTo>
                    <a:pt x="214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9"/>
            <p:cNvSpPr/>
            <p:nvPr/>
          </p:nvSpPr>
          <p:spPr>
            <a:xfrm>
              <a:off x="2444925" y="1341725"/>
              <a:ext cx="791250" cy="839450"/>
            </a:xfrm>
            <a:custGeom>
              <a:avLst/>
              <a:gdLst/>
              <a:ahLst/>
              <a:cxnLst/>
              <a:rect l="l" t="t" r="r" b="b"/>
              <a:pathLst>
                <a:path w="31650" h="33578" extrusionOk="0">
                  <a:moveTo>
                    <a:pt x="1706" y="1"/>
                  </a:moveTo>
                  <a:lnTo>
                    <a:pt x="1211" y="111"/>
                  </a:lnTo>
                  <a:lnTo>
                    <a:pt x="771" y="331"/>
                  </a:lnTo>
                  <a:lnTo>
                    <a:pt x="551" y="496"/>
                  </a:lnTo>
                  <a:lnTo>
                    <a:pt x="385" y="771"/>
                  </a:lnTo>
                  <a:lnTo>
                    <a:pt x="220" y="1047"/>
                  </a:lnTo>
                  <a:lnTo>
                    <a:pt x="110" y="1322"/>
                  </a:lnTo>
                  <a:lnTo>
                    <a:pt x="55" y="1707"/>
                  </a:lnTo>
                  <a:lnTo>
                    <a:pt x="0" y="2092"/>
                  </a:lnTo>
                  <a:lnTo>
                    <a:pt x="0" y="2973"/>
                  </a:lnTo>
                  <a:lnTo>
                    <a:pt x="110" y="3964"/>
                  </a:lnTo>
                  <a:lnTo>
                    <a:pt x="330" y="5120"/>
                  </a:lnTo>
                  <a:lnTo>
                    <a:pt x="716" y="6386"/>
                  </a:lnTo>
                  <a:lnTo>
                    <a:pt x="1211" y="7762"/>
                  </a:lnTo>
                  <a:lnTo>
                    <a:pt x="2037" y="9688"/>
                  </a:lnTo>
                  <a:lnTo>
                    <a:pt x="3468" y="12716"/>
                  </a:lnTo>
                  <a:lnTo>
                    <a:pt x="4404" y="14532"/>
                  </a:lnTo>
                  <a:lnTo>
                    <a:pt x="5394" y="16514"/>
                  </a:lnTo>
                  <a:lnTo>
                    <a:pt x="6495" y="18550"/>
                  </a:lnTo>
                  <a:lnTo>
                    <a:pt x="7706" y="20587"/>
                  </a:lnTo>
                  <a:lnTo>
                    <a:pt x="8917" y="22679"/>
                  </a:lnTo>
                  <a:lnTo>
                    <a:pt x="10238" y="24660"/>
                  </a:lnTo>
                  <a:lnTo>
                    <a:pt x="11559" y="26587"/>
                  </a:lnTo>
                  <a:lnTo>
                    <a:pt x="12880" y="28293"/>
                  </a:lnTo>
                  <a:lnTo>
                    <a:pt x="13541" y="29119"/>
                  </a:lnTo>
                  <a:lnTo>
                    <a:pt x="14201" y="29834"/>
                  </a:lnTo>
                  <a:lnTo>
                    <a:pt x="14862" y="30495"/>
                  </a:lnTo>
                  <a:lnTo>
                    <a:pt x="15522" y="31100"/>
                  </a:lnTo>
                  <a:lnTo>
                    <a:pt x="16128" y="31651"/>
                  </a:lnTo>
                  <a:lnTo>
                    <a:pt x="16733" y="32091"/>
                  </a:lnTo>
                  <a:lnTo>
                    <a:pt x="17394" y="32421"/>
                  </a:lnTo>
                  <a:lnTo>
                    <a:pt x="17999" y="32697"/>
                  </a:lnTo>
                  <a:lnTo>
                    <a:pt x="18605" y="32862"/>
                  </a:lnTo>
                  <a:lnTo>
                    <a:pt x="19430" y="33027"/>
                  </a:lnTo>
                  <a:lnTo>
                    <a:pt x="20366" y="33137"/>
                  </a:lnTo>
                  <a:lnTo>
                    <a:pt x="21412" y="33247"/>
                  </a:lnTo>
                  <a:lnTo>
                    <a:pt x="23669" y="33412"/>
                  </a:lnTo>
                  <a:lnTo>
                    <a:pt x="25981" y="33522"/>
                  </a:lnTo>
                  <a:lnTo>
                    <a:pt x="28127" y="33522"/>
                  </a:lnTo>
                  <a:lnTo>
                    <a:pt x="29944" y="33577"/>
                  </a:lnTo>
                  <a:lnTo>
                    <a:pt x="31650" y="33522"/>
                  </a:lnTo>
                  <a:lnTo>
                    <a:pt x="30714" y="16294"/>
                  </a:lnTo>
                  <a:lnTo>
                    <a:pt x="29723" y="16569"/>
                  </a:lnTo>
                  <a:lnTo>
                    <a:pt x="27522" y="17174"/>
                  </a:lnTo>
                  <a:lnTo>
                    <a:pt x="26311" y="17450"/>
                  </a:lnTo>
                  <a:lnTo>
                    <a:pt x="25155" y="17670"/>
                  </a:lnTo>
                  <a:lnTo>
                    <a:pt x="24659" y="17725"/>
                  </a:lnTo>
                  <a:lnTo>
                    <a:pt x="23834" y="17725"/>
                  </a:lnTo>
                  <a:lnTo>
                    <a:pt x="23559" y="17615"/>
                  </a:lnTo>
                  <a:lnTo>
                    <a:pt x="22843" y="17174"/>
                  </a:lnTo>
                  <a:lnTo>
                    <a:pt x="21962" y="16514"/>
                  </a:lnTo>
                  <a:lnTo>
                    <a:pt x="20917" y="15688"/>
                  </a:lnTo>
                  <a:lnTo>
                    <a:pt x="19816" y="14752"/>
                  </a:lnTo>
                  <a:lnTo>
                    <a:pt x="17339" y="12551"/>
                  </a:lnTo>
                  <a:lnTo>
                    <a:pt x="14752" y="10184"/>
                  </a:lnTo>
                  <a:lnTo>
                    <a:pt x="10018" y="5670"/>
                  </a:lnTo>
                  <a:lnTo>
                    <a:pt x="8257" y="3964"/>
                  </a:lnTo>
                  <a:lnTo>
                    <a:pt x="7156" y="2918"/>
                  </a:lnTo>
                  <a:lnTo>
                    <a:pt x="5835" y="1817"/>
                  </a:lnTo>
                  <a:lnTo>
                    <a:pt x="5229" y="1377"/>
                  </a:lnTo>
                  <a:lnTo>
                    <a:pt x="4624" y="992"/>
                  </a:lnTo>
                  <a:lnTo>
                    <a:pt x="4073" y="716"/>
                  </a:lnTo>
                  <a:lnTo>
                    <a:pt x="3578" y="441"/>
                  </a:lnTo>
                  <a:lnTo>
                    <a:pt x="3082" y="221"/>
                  </a:lnTo>
                  <a:lnTo>
                    <a:pt x="2642" y="111"/>
                  </a:lnTo>
                  <a:lnTo>
                    <a:pt x="2147"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9"/>
            <p:cNvSpPr/>
            <p:nvPr/>
          </p:nvSpPr>
          <p:spPr>
            <a:xfrm>
              <a:off x="2444925" y="1341725"/>
              <a:ext cx="785750" cy="806425"/>
            </a:xfrm>
            <a:custGeom>
              <a:avLst/>
              <a:gdLst/>
              <a:ahLst/>
              <a:cxnLst/>
              <a:rect l="l" t="t" r="r" b="b"/>
              <a:pathLst>
                <a:path w="31430" h="32257" extrusionOk="0">
                  <a:moveTo>
                    <a:pt x="1872" y="1"/>
                  </a:moveTo>
                  <a:lnTo>
                    <a:pt x="1927" y="56"/>
                  </a:lnTo>
                  <a:lnTo>
                    <a:pt x="2037" y="56"/>
                  </a:lnTo>
                  <a:lnTo>
                    <a:pt x="2202" y="1"/>
                  </a:lnTo>
                  <a:close/>
                  <a:moveTo>
                    <a:pt x="220" y="1982"/>
                  </a:moveTo>
                  <a:lnTo>
                    <a:pt x="110" y="2037"/>
                  </a:lnTo>
                  <a:lnTo>
                    <a:pt x="0" y="2092"/>
                  </a:lnTo>
                  <a:lnTo>
                    <a:pt x="0" y="2423"/>
                  </a:lnTo>
                  <a:lnTo>
                    <a:pt x="110" y="2533"/>
                  </a:lnTo>
                  <a:lnTo>
                    <a:pt x="330" y="2533"/>
                  </a:lnTo>
                  <a:lnTo>
                    <a:pt x="440" y="2478"/>
                  </a:lnTo>
                  <a:lnTo>
                    <a:pt x="495" y="2368"/>
                  </a:lnTo>
                  <a:lnTo>
                    <a:pt x="495" y="2258"/>
                  </a:lnTo>
                  <a:lnTo>
                    <a:pt x="495" y="2147"/>
                  </a:lnTo>
                  <a:lnTo>
                    <a:pt x="440" y="2092"/>
                  </a:lnTo>
                  <a:lnTo>
                    <a:pt x="330" y="2037"/>
                  </a:lnTo>
                  <a:lnTo>
                    <a:pt x="220" y="1982"/>
                  </a:lnTo>
                  <a:close/>
                  <a:moveTo>
                    <a:pt x="3908" y="1982"/>
                  </a:moveTo>
                  <a:lnTo>
                    <a:pt x="3798" y="2037"/>
                  </a:lnTo>
                  <a:lnTo>
                    <a:pt x="3688" y="2092"/>
                  </a:lnTo>
                  <a:lnTo>
                    <a:pt x="3633" y="2147"/>
                  </a:lnTo>
                  <a:lnTo>
                    <a:pt x="3633" y="2258"/>
                  </a:lnTo>
                  <a:lnTo>
                    <a:pt x="3633" y="2368"/>
                  </a:lnTo>
                  <a:lnTo>
                    <a:pt x="3743" y="2478"/>
                  </a:lnTo>
                  <a:lnTo>
                    <a:pt x="3798" y="2533"/>
                  </a:lnTo>
                  <a:lnTo>
                    <a:pt x="3908" y="2533"/>
                  </a:lnTo>
                  <a:lnTo>
                    <a:pt x="4073" y="2423"/>
                  </a:lnTo>
                  <a:lnTo>
                    <a:pt x="4183" y="2258"/>
                  </a:lnTo>
                  <a:lnTo>
                    <a:pt x="4128" y="2147"/>
                  </a:lnTo>
                  <a:lnTo>
                    <a:pt x="4073" y="2092"/>
                  </a:lnTo>
                  <a:lnTo>
                    <a:pt x="4018" y="2037"/>
                  </a:lnTo>
                  <a:lnTo>
                    <a:pt x="3908" y="1982"/>
                  </a:lnTo>
                  <a:close/>
                  <a:moveTo>
                    <a:pt x="9137" y="4845"/>
                  </a:moveTo>
                  <a:lnTo>
                    <a:pt x="9247" y="4955"/>
                  </a:lnTo>
                  <a:lnTo>
                    <a:pt x="9357" y="5010"/>
                  </a:lnTo>
                  <a:lnTo>
                    <a:pt x="9357" y="5010"/>
                  </a:lnTo>
                  <a:lnTo>
                    <a:pt x="9137" y="4845"/>
                  </a:lnTo>
                  <a:close/>
                  <a:moveTo>
                    <a:pt x="2037" y="4459"/>
                  </a:moveTo>
                  <a:lnTo>
                    <a:pt x="1927" y="4514"/>
                  </a:lnTo>
                  <a:lnTo>
                    <a:pt x="1872" y="4569"/>
                  </a:lnTo>
                  <a:lnTo>
                    <a:pt x="1817" y="4624"/>
                  </a:lnTo>
                  <a:lnTo>
                    <a:pt x="1761" y="4734"/>
                  </a:lnTo>
                  <a:lnTo>
                    <a:pt x="1817" y="4845"/>
                  </a:lnTo>
                  <a:lnTo>
                    <a:pt x="1872" y="4955"/>
                  </a:lnTo>
                  <a:lnTo>
                    <a:pt x="1927" y="5010"/>
                  </a:lnTo>
                  <a:lnTo>
                    <a:pt x="2147" y="5010"/>
                  </a:lnTo>
                  <a:lnTo>
                    <a:pt x="2257" y="4955"/>
                  </a:lnTo>
                  <a:lnTo>
                    <a:pt x="2312" y="4845"/>
                  </a:lnTo>
                  <a:lnTo>
                    <a:pt x="2312" y="4734"/>
                  </a:lnTo>
                  <a:lnTo>
                    <a:pt x="2312" y="4624"/>
                  </a:lnTo>
                  <a:lnTo>
                    <a:pt x="2257" y="4569"/>
                  </a:lnTo>
                  <a:lnTo>
                    <a:pt x="2147" y="4514"/>
                  </a:lnTo>
                  <a:lnTo>
                    <a:pt x="2037" y="4459"/>
                  </a:lnTo>
                  <a:close/>
                  <a:moveTo>
                    <a:pt x="5725" y="4459"/>
                  </a:moveTo>
                  <a:lnTo>
                    <a:pt x="5614" y="4514"/>
                  </a:lnTo>
                  <a:lnTo>
                    <a:pt x="5559" y="4569"/>
                  </a:lnTo>
                  <a:lnTo>
                    <a:pt x="5504" y="4624"/>
                  </a:lnTo>
                  <a:lnTo>
                    <a:pt x="5449" y="4734"/>
                  </a:lnTo>
                  <a:lnTo>
                    <a:pt x="5504" y="4845"/>
                  </a:lnTo>
                  <a:lnTo>
                    <a:pt x="5559" y="4955"/>
                  </a:lnTo>
                  <a:lnTo>
                    <a:pt x="5614" y="5010"/>
                  </a:lnTo>
                  <a:lnTo>
                    <a:pt x="5835" y="5010"/>
                  </a:lnTo>
                  <a:lnTo>
                    <a:pt x="5945" y="4955"/>
                  </a:lnTo>
                  <a:lnTo>
                    <a:pt x="6000" y="4845"/>
                  </a:lnTo>
                  <a:lnTo>
                    <a:pt x="6000" y="4734"/>
                  </a:lnTo>
                  <a:lnTo>
                    <a:pt x="6000" y="4624"/>
                  </a:lnTo>
                  <a:lnTo>
                    <a:pt x="5945" y="4569"/>
                  </a:lnTo>
                  <a:lnTo>
                    <a:pt x="5835" y="4514"/>
                  </a:lnTo>
                  <a:lnTo>
                    <a:pt x="5725" y="4459"/>
                  </a:lnTo>
                  <a:close/>
                  <a:moveTo>
                    <a:pt x="3908" y="6936"/>
                  </a:moveTo>
                  <a:lnTo>
                    <a:pt x="3798" y="6991"/>
                  </a:lnTo>
                  <a:lnTo>
                    <a:pt x="3688" y="7046"/>
                  </a:lnTo>
                  <a:lnTo>
                    <a:pt x="3633" y="7101"/>
                  </a:lnTo>
                  <a:lnTo>
                    <a:pt x="3633" y="7211"/>
                  </a:lnTo>
                  <a:lnTo>
                    <a:pt x="3633" y="7322"/>
                  </a:lnTo>
                  <a:lnTo>
                    <a:pt x="3688" y="7432"/>
                  </a:lnTo>
                  <a:lnTo>
                    <a:pt x="3798" y="7487"/>
                  </a:lnTo>
                  <a:lnTo>
                    <a:pt x="4018" y="7487"/>
                  </a:lnTo>
                  <a:lnTo>
                    <a:pt x="4073" y="7432"/>
                  </a:lnTo>
                  <a:lnTo>
                    <a:pt x="4128" y="7322"/>
                  </a:lnTo>
                  <a:lnTo>
                    <a:pt x="4183" y="7211"/>
                  </a:lnTo>
                  <a:lnTo>
                    <a:pt x="4128" y="7101"/>
                  </a:lnTo>
                  <a:lnTo>
                    <a:pt x="4073" y="7046"/>
                  </a:lnTo>
                  <a:lnTo>
                    <a:pt x="4018" y="6991"/>
                  </a:lnTo>
                  <a:lnTo>
                    <a:pt x="3908" y="6936"/>
                  </a:lnTo>
                  <a:close/>
                  <a:moveTo>
                    <a:pt x="7596" y="6936"/>
                  </a:moveTo>
                  <a:lnTo>
                    <a:pt x="7486" y="6991"/>
                  </a:lnTo>
                  <a:lnTo>
                    <a:pt x="7376" y="7046"/>
                  </a:lnTo>
                  <a:lnTo>
                    <a:pt x="7321" y="7101"/>
                  </a:lnTo>
                  <a:lnTo>
                    <a:pt x="7266" y="7211"/>
                  </a:lnTo>
                  <a:lnTo>
                    <a:pt x="7321" y="7322"/>
                  </a:lnTo>
                  <a:lnTo>
                    <a:pt x="7376" y="7432"/>
                  </a:lnTo>
                  <a:lnTo>
                    <a:pt x="7431" y="7487"/>
                  </a:lnTo>
                  <a:lnTo>
                    <a:pt x="7651" y="7487"/>
                  </a:lnTo>
                  <a:lnTo>
                    <a:pt x="7761" y="7432"/>
                  </a:lnTo>
                  <a:lnTo>
                    <a:pt x="7816" y="7322"/>
                  </a:lnTo>
                  <a:lnTo>
                    <a:pt x="7871" y="7211"/>
                  </a:lnTo>
                  <a:lnTo>
                    <a:pt x="7816" y="7101"/>
                  </a:lnTo>
                  <a:lnTo>
                    <a:pt x="7761" y="7046"/>
                  </a:lnTo>
                  <a:lnTo>
                    <a:pt x="7706" y="6991"/>
                  </a:lnTo>
                  <a:lnTo>
                    <a:pt x="7596" y="6936"/>
                  </a:lnTo>
                  <a:close/>
                  <a:moveTo>
                    <a:pt x="11284" y="6936"/>
                  </a:moveTo>
                  <a:lnTo>
                    <a:pt x="11174" y="6991"/>
                  </a:lnTo>
                  <a:lnTo>
                    <a:pt x="11064" y="7046"/>
                  </a:lnTo>
                  <a:lnTo>
                    <a:pt x="11009" y="7101"/>
                  </a:lnTo>
                  <a:lnTo>
                    <a:pt x="10954" y="7211"/>
                  </a:lnTo>
                  <a:lnTo>
                    <a:pt x="11009" y="7322"/>
                  </a:lnTo>
                  <a:lnTo>
                    <a:pt x="11064" y="7432"/>
                  </a:lnTo>
                  <a:lnTo>
                    <a:pt x="11119" y="7487"/>
                  </a:lnTo>
                  <a:lnTo>
                    <a:pt x="11339" y="7487"/>
                  </a:lnTo>
                  <a:lnTo>
                    <a:pt x="11449" y="7432"/>
                  </a:lnTo>
                  <a:lnTo>
                    <a:pt x="11504" y="7322"/>
                  </a:lnTo>
                  <a:lnTo>
                    <a:pt x="11504" y="7211"/>
                  </a:lnTo>
                  <a:lnTo>
                    <a:pt x="11504" y="7101"/>
                  </a:lnTo>
                  <a:lnTo>
                    <a:pt x="11449" y="7046"/>
                  </a:lnTo>
                  <a:lnTo>
                    <a:pt x="11394" y="6991"/>
                  </a:lnTo>
                  <a:lnTo>
                    <a:pt x="11284" y="6936"/>
                  </a:lnTo>
                  <a:close/>
                  <a:moveTo>
                    <a:pt x="2037" y="9413"/>
                  </a:moveTo>
                  <a:lnTo>
                    <a:pt x="1927" y="9468"/>
                  </a:lnTo>
                  <a:lnTo>
                    <a:pt x="2147" y="9964"/>
                  </a:lnTo>
                  <a:lnTo>
                    <a:pt x="2257" y="9909"/>
                  </a:lnTo>
                  <a:lnTo>
                    <a:pt x="2312" y="9798"/>
                  </a:lnTo>
                  <a:lnTo>
                    <a:pt x="2312" y="9688"/>
                  </a:lnTo>
                  <a:lnTo>
                    <a:pt x="2312" y="9578"/>
                  </a:lnTo>
                  <a:lnTo>
                    <a:pt x="2202" y="9468"/>
                  </a:lnTo>
                  <a:lnTo>
                    <a:pt x="2037" y="9413"/>
                  </a:lnTo>
                  <a:close/>
                  <a:moveTo>
                    <a:pt x="5725" y="9413"/>
                  </a:moveTo>
                  <a:lnTo>
                    <a:pt x="5614" y="9468"/>
                  </a:lnTo>
                  <a:lnTo>
                    <a:pt x="5559" y="9523"/>
                  </a:lnTo>
                  <a:lnTo>
                    <a:pt x="5504" y="9578"/>
                  </a:lnTo>
                  <a:lnTo>
                    <a:pt x="5449" y="9688"/>
                  </a:lnTo>
                  <a:lnTo>
                    <a:pt x="5504" y="9798"/>
                  </a:lnTo>
                  <a:lnTo>
                    <a:pt x="5559" y="9909"/>
                  </a:lnTo>
                  <a:lnTo>
                    <a:pt x="5614" y="9964"/>
                  </a:lnTo>
                  <a:lnTo>
                    <a:pt x="5835" y="9964"/>
                  </a:lnTo>
                  <a:lnTo>
                    <a:pt x="5945" y="9909"/>
                  </a:lnTo>
                  <a:lnTo>
                    <a:pt x="6000" y="9798"/>
                  </a:lnTo>
                  <a:lnTo>
                    <a:pt x="6000" y="9688"/>
                  </a:lnTo>
                  <a:lnTo>
                    <a:pt x="6000" y="9578"/>
                  </a:lnTo>
                  <a:lnTo>
                    <a:pt x="5945" y="9523"/>
                  </a:lnTo>
                  <a:lnTo>
                    <a:pt x="5835" y="9468"/>
                  </a:lnTo>
                  <a:lnTo>
                    <a:pt x="5725" y="9413"/>
                  </a:lnTo>
                  <a:close/>
                  <a:moveTo>
                    <a:pt x="9412" y="9413"/>
                  </a:moveTo>
                  <a:lnTo>
                    <a:pt x="9302" y="9468"/>
                  </a:lnTo>
                  <a:lnTo>
                    <a:pt x="9247" y="9523"/>
                  </a:lnTo>
                  <a:lnTo>
                    <a:pt x="9192" y="9578"/>
                  </a:lnTo>
                  <a:lnTo>
                    <a:pt x="9137" y="9688"/>
                  </a:lnTo>
                  <a:lnTo>
                    <a:pt x="9192" y="9798"/>
                  </a:lnTo>
                  <a:lnTo>
                    <a:pt x="9247" y="9909"/>
                  </a:lnTo>
                  <a:lnTo>
                    <a:pt x="9302" y="9964"/>
                  </a:lnTo>
                  <a:lnTo>
                    <a:pt x="9523" y="9964"/>
                  </a:lnTo>
                  <a:lnTo>
                    <a:pt x="9633" y="9909"/>
                  </a:lnTo>
                  <a:lnTo>
                    <a:pt x="9688" y="9798"/>
                  </a:lnTo>
                  <a:lnTo>
                    <a:pt x="9688" y="9688"/>
                  </a:lnTo>
                  <a:lnTo>
                    <a:pt x="9688" y="9578"/>
                  </a:lnTo>
                  <a:lnTo>
                    <a:pt x="9633" y="9523"/>
                  </a:lnTo>
                  <a:lnTo>
                    <a:pt x="9523" y="9468"/>
                  </a:lnTo>
                  <a:lnTo>
                    <a:pt x="9412" y="9413"/>
                  </a:lnTo>
                  <a:close/>
                  <a:moveTo>
                    <a:pt x="13100" y="9413"/>
                  </a:moveTo>
                  <a:lnTo>
                    <a:pt x="12990" y="9468"/>
                  </a:lnTo>
                  <a:lnTo>
                    <a:pt x="12935" y="9523"/>
                  </a:lnTo>
                  <a:lnTo>
                    <a:pt x="12825" y="9578"/>
                  </a:lnTo>
                  <a:lnTo>
                    <a:pt x="12825" y="9688"/>
                  </a:lnTo>
                  <a:lnTo>
                    <a:pt x="12825" y="9798"/>
                  </a:lnTo>
                  <a:lnTo>
                    <a:pt x="12935" y="9909"/>
                  </a:lnTo>
                  <a:lnTo>
                    <a:pt x="12990" y="9964"/>
                  </a:lnTo>
                  <a:lnTo>
                    <a:pt x="13210" y="9964"/>
                  </a:lnTo>
                  <a:lnTo>
                    <a:pt x="13321" y="9909"/>
                  </a:lnTo>
                  <a:lnTo>
                    <a:pt x="13376" y="9798"/>
                  </a:lnTo>
                  <a:lnTo>
                    <a:pt x="13376" y="9688"/>
                  </a:lnTo>
                  <a:lnTo>
                    <a:pt x="13376" y="9578"/>
                  </a:lnTo>
                  <a:lnTo>
                    <a:pt x="13321" y="9523"/>
                  </a:lnTo>
                  <a:lnTo>
                    <a:pt x="13210" y="9468"/>
                  </a:lnTo>
                  <a:lnTo>
                    <a:pt x="13100" y="9413"/>
                  </a:lnTo>
                  <a:close/>
                  <a:moveTo>
                    <a:pt x="3908" y="11890"/>
                  </a:moveTo>
                  <a:lnTo>
                    <a:pt x="3798" y="11945"/>
                  </a:lnTo>
                  <a:lnTo>
                    <a:pt x="3688" y="12000"/>
                  </a:lnTo>
                  <a:lnTo>
                    <a:pt x="3633" y="12055"/>
                  </a:lnTo>
                  <a:lnTo>
                    <a:pt x="3633" y="12165"/>
                  </a:lnTo>
                  <a:lnTo>
                    <a:pt x="3633" y="12275"/>
                  </a:lnTo>
                  <a:lnTo>
                    <a:pt x="3688" y="12386"/>
                  </a:lnTo>
                  <a:lnTo>
                    <a:pt x="3798" y="12441"/>
                  </a:lnTo>
                  <a:lnTo>
                    <a:pt x="4018" y="12441"/>
                  </a:lnTo>
                  <a:lnTo>
                    <a:pt x="4073" y="12386"/>
                  </a:lnTo>
                  <a:lnTo>
                    <a:pt x="4128" y="12275"/>
                  </a:lnTo>
                  <a:lnTo>
                    <a:pt x="4183" y="12220"/>
                  </a:lnTo>
                  <a:lnTo>
                    <a:pt x="4183" y="12165"/>
                  </a:lnTo>
                  <a:lnTo>
                    <a:pt x="4128" y="12055"/>
                  </a:lnTo>
                  <a:lnTo>
                    <a:pt x="4073" y="12000"/>
                  </a:lnTo>
                  <a:lnTo>
                    <a:pt x="4018" y="11945"/>
                  </a:lnTo>
                  <a:lnTo>
                    <a:pt x="3908" y="11890"/>
                  </a:lnTo>
                  <a:close/>
                  <a:moveTo>
                    <a:pt x="7596" y="11890"/>
                  </a:moveTo>
                  <a:lnTo>
                    <a:pt x="7486" y="11945"/>
                  </a:lnTo>
                  <a:lnTo>
                    <a:pt x="7376" y="12000"/>
                  </a:lnTo>
                  <a:lnTo>
                    <a:pt x="7321" y="12055"/>
                  </a:lnTo>
                  <a:lnTo>
                    <a:pt x="7266" y="12165"/>
                  </a:lnTo>
                  <a:lnTo>
                    <a:pt x="7321" y="12275"/>
                  </a:lnTo>
                  <a:lnTo>
                    <a:pt x="7376" y="12386"/>
                  </a:lnTo>
                  <a:lnTo>
                    <a:pt x="7431" y="12441"/>
                  </a:lnTo>
                  <a:lnTo>
                    <a:pt x="7651" y="12441"/>
                  </a:lnTo>
                  <a:lnTo>
                    <a:pt x="7761" y="12386"/>
                  </a:lnTo>
                  <a:lnTo>
                    <a:pt x="7816" y="12275"/>
                  </a:lnTo>
                  <a:lnTo>
                    <a:pt x="7871" y="12220"/>
                  </a:lnTo>
                  <a:lnTo>
                    <a:pt x="7871" y="12165"/>
                  </a:lnTo>
                  <a:lnTo>
                    <a:pt x="7816" y="12055"/>
                  </a:lnTo>
                  <a:lnTo>
                    <a:pt x="7761" y="12000"/>
                  </a:lnTo>
                  <a:lnTo>
                    <a:pt x="7706" y="11945"/>
                  </a:lnTo>
                  <a:lnTo>
                    <a:pt x="7596" y="11890"/>
                  </a:lnTo>
                  <a:close/>
                  <a:moveTo>
                    <a:pt x="11284" y="11890"/>
                  </a:moveTo>
                  <a:lnTo>
                    <a:pt x="11174" y="11945"/>
                  </a:lnTo>
                  <a:lnTo>
                    <a:pt x="11064" y="12000"/>
                  </a:lnTo>
                  <a:lnTo>
                    <a:pt x="11009" y="12055"/>
                  </a:lnTo>
                  <a:lnTo>
                    <a:pt x="10954" y="12165"/>
                  </a:lnTo>
                  <a:lnTo>
                    <a:pt x="11009" y="12275"/>
                  </a:lnTo>
                  <a:lnTo>
                    <a:pt x="11064" y="12386"/>
                  </a:lnTo>
                  <a:lnTo>
                    <a:pt x="11119" y="12441"/>
                  </a:lnTo>
                  <a:lnTo>
                    <a:pt x="11339" y="12441"/>
                  </a:lnTo>
                  <a:lnTo>
                    <a:pt x="11449" y="12386"/>
                  </a:lnTo>
                  <a:lnTo>
                    <a:pt x="11504" y="12275"/>
                  </a:lnTo>
                  <a:lnTo>
                    <a:pt x="11504" y="12220"/>
                  </a:lnTo>
                  <a:lnTo>
                    <a:pt x="11504" y="12165"/>
                  </a:lnTo>
                  <a:lnTo>
                    <a:pt x="11504" y="12055"/>
                  </a:lnTo>
                  <a:lnTo>
                    <a:pt x="11449" y="12000"/>
                  </a:lnTo>
                  <a:lnTo>
                    <a:pt x="11394" y="11945"/>
                  </a:lnTo>
                  <a:lnTo>
                    <a:pt x="11284" y="11890"/>
                  </a:lnTo>
                  <a:close/>
                  <a:moveTo>
                    <a:pt x="14917" y="11890"/>
                  </a:moveTo>
                  <a:lnTo>
                    <a:pt x="14862" y="11945"/>
                  </a:lnTo>
                  <a:lnTo>
                    <a:pt x="14752" y="12000"/>
                  </a:lnTo>
                  <a:lnTo>
                    <a:pt x="14697" y="12110"/>
                  </a:lnTo>
                  <a:lnTo>
                    <a:pt x="14697" y="12220"/>
                  </a:lnTo>
                  <a:lnTo>
                    <a:pt x="14807" y="12386"/>
                  </a:lnTo>
                  <a:lnTo>
                    <a:pt x="14917" y="12441"/>
                  </a:lnTo>
                  <a:lnTo>
                    <a:pt x="15027" y="12441"/>
                  </a:lnTo>
                  <a:lnTo>
                    <a:pt x="15137" y="12386"/>
                  </a:lnTo>
                  <a:lnTo>
                    <a:pt x="15192" y="12330"/>
                  </a:lnTo>
                  <a:lnTo>
                    <a:pt x="15247" y="12220"/>
                  </a:lnTo>
                  <a:lnTo>
                    <a:pt x="15247" y="12110"/>
                  </a:lnTo>
                  <a:lnTo>
                    <a:pt x="15192" y="12000"/>
                  </a:lnTo>
                  <a:lnTo>
                    <a:pt x="15137" y="11945"/>
                  </a:lnTo>
                  <a:lnTo>
                    <a:pt x="15027" y="11890"/>
                  </a:lnTo>
                  <a:close/>
                  <a:moveTo>
                    <a:pt x="5725" y="14367"/>
                  </a:moveTo>
                  <a:lnTo>
                    <a:pt x="5614" y="14422"/>
                  </a:lnTo>
                  <a:lnTo>
                    <a:pt x="5559" y="14477"/>
                  </a:lnTo>
                  <a:lnTo>
                    <a:pt x="5504" y="14587"/>
                  </a:lnTo>
                  <a:lnTo>
                    <a:pt x="5504" y="14697"/>
                  </a:lnTo>
                  <a:lnTo>
                    <a:pt x="5559" y="14862"/>
                  </a:lnTo>
                  <a:lnTo>
                    <a:pt x="5725" y="14918"/>
                  </a:lnTo>
                  <a:lnTo>
                    <a:pt x="5835" y="14918"/>
                  </a:lnTo>
                  <a:lnTo>
                    <a:pt x="5945" y="14862"/>
                  </a:lnTo>
                  <a:lnTo>
                    <a:pt x="6000" y="14807"/>
                  </a:lnTo>
                  <a:lnTo>
                    <a:pt x="6055" y="14697"/>
                  </a:lnTo>
                  <a:lnTo>
                    <a:pt x="6055" y="14587"/>
                  </a:lnTo>
                  <a:lnTo>
                    <a:pt x="6000" y="14477"/>
                  </a:lnTo>
                  <a:lnTo>
                    <a:pt x="5890" y="14422"/>
                  </a:lnTo>
                  <a:lnTo>
                    <a:pt x="5835" y="14367"/>
                  </a:lnTo>
                  <a:close/>
                  <a:moveTo>
                    <a:pt x="9302" y="14367"/>
                  </a:moveTo>
                  <a:lnTo>
                    <a:pt x="9192" y="14422"/>
                  </a:lnTo>
                  <a:lnTo>
                    <a:pt x="9137" y="14532"/>
                  </a:lnTo>
                  <a:lnTo>
                    <a:pt x="9137" y="14642"/>
                  </a:lnTo>
                  <a:lnTo>
                    <a:pt x="9137" y="14752"/>
                  </a:lnTo>
                  <a:lnTo>
                    <a:pt x="9137" y="14807"/>
                  </a:lnTo>
                  <a:lnTo>
                    <a:pt x="9247" y="14918"/>
                  </a:lnTo>
                  <a:lnTo>
                    <a:pt x="9523" y="14918"/>
                  </a:lnTo>
                  <a:lnTo>
                    <a:pt x="9578" y="14807"/>
                  </a:lnTo>
                  <a:lnTo>
                    <a:pt x="9633" y="14752"/>
                  </a:lnTo>
                  <a:lnTo>
                    <a:pt x="9633" y="14642"/>
                  </a:lnTo>
                  <a:lnTo>
                    <a:pt x="9578" y="14477"/>
                  </a:lnTo>
                  <a:lnTo>
                    <a:pt x="9412" y="14367"/>
                  </a:lnTo>
                  <a:close/>
                  <a:moveTo>
                    <a:pt x="13100" y="14367"/>
                  </a:moveTo>
                  <a:lnTo>
                    <a:pt x="12990" y="14422"/>
                  </a:lnTo>
                  <a:lnTo>
                    <a:pt x="12935" y="14477"/>
                  </a:lnTo>
                  <a:lnTo>
                    <a:pt x="12880" y="14587"/>
                  </a:lnTo>
                  <a:lnTo>
                    <a:pt x="12880" y="14697"/>
                  </a:lnTo>
                  <a:lnTo>
                    <a:pt x="12935" y="14862"/>
                  </a:lnTo>
                  <a:lnTo>
                    <a:pt x="13100" y="14918"/>
                  </a:lnTo>
                  <a:lnTo>
                    <a:pt x="13210" y="14918"/>
                  </a:lnTo>
                  <a:lnTo>
                    <a:pt x="13321" y="14862"/>
                  </a:lnTo>
                  <a:lnTo>
                    <a:pt x="13376" y="14807"/>
                  </a:lnTo>
                  <a:lnTo>
                    <a:pt x="13431" y="14697"/>
                  </a:lnTo>
                  <a:lnTo>
                    <a:pt x="13431" y="14587"/>
                  </a:lnTo>
                  <a:lnTo>
                    <a:pt x="13376" y="14477"/>
                  </a:lnTo>
                  <a:lnTo>
                    <a:pt x="13266" y="14422"/>
                  </a:lnTo>
                  <a:lnTo>
                    <a:pt x="13155" y="14367"/>
                  </a:lnTo>
                  <a:close/>
                  <a:moveTo>
                    <a:pt x="16678" y="14367"/>
                  </a:moveTo>
                  <a:lnTo>
                    <a:pt x="16568" y="14422"/>
                  </a:lnTo>
                  <a:lnTo>
                    <a:pt x="16513" y="14532"/>
                  </a:lnTo>
                  <a:lnTo>
                    <a:pt x="16458" y="14642"/>
                  </a:lnTo>
                  <a:lnTo>
                    <a:pt x="16458" y="14752"/>
                  </a:lnTo>
                  <a:lnTo>
                    <a:pt x="16513" y="14807"/>
                  </a:lnTo>
                  <a:lnTo>
                    <a:pt x="16623" y="14918"/>
                  </a:lnTo>
                  <a:lnTo>
                    <a:pt x="16898" y="14918"/>
                  </a:lnTo>
                  <a:lnTo>
                    <a:pt x="16953" y="14807"/>
                  </a:lnTo>
                  <a:lnTo>
                    <a:pt x="17008" y="14752"/>
                  </a:lnTo>
                  <a:lnTo>
                    <a:pt x="17008" y="14642"/>
                  </a:lnTo>
                  <a:lnTo>
                    <a:pt x="16953" y="14477"/>
                  </a:lnTo>
                  <a:lnTo>
                    <a:pt x="16788" y="14367"/>
                  </a:lnTo>
                  <a:close/>
                  <a:moveTo>
                    <a:pt x="7596" y="16844"/>
                  </a:moveTo>
                  <a:lnTo>
                    <a:pt x="7486" y="16899"/>
                  </a:lnTo>
                  <a:lnTo>
                    <a:pt x="7376" y="16954"/>
                  </a:lnTo>
                  <a:lnTo>
                    <a:pt x="7321" y="17009"/>
                  </a:lnTo>
                  <a:lnTo>
                    <a:pt x="7321" y="17119"/>
                  </a:lnTo>
                  <a:lnTo>
                    <a:pt x="7321" y="17229"/>
                  </a:lnTo>
                  <a:lnTo>
                    <a:pt x="7376" y="17339"/>
                  </a:lnTo>
                  <a:lnTo>
                    <a:pt x="7486" y="17394"/>
                  </a:lnTo>
                  <a:lnTo>
                    <a:pt x="7706" y="17394"/>
                  </a:lnTo>
                  <a:lnTo>
                    <a:pt x="7761" y="17339"/>
                  </a:lnTo>
                  <a:lnTo>
                    <a:pt x="7816" y="17229"/>
                  </a:lnTo>
                  <a:lnTo>
                    <a:pt x="7871" y="17119"/>
                  </a:lnTo>
                  <a:lnTo>
                    <a:pt x="7816" y="17009"/>
                  </a:lnTo>
                  <a:lnTo>
                    <a:pt x="7761" y="16954"/>
                  </a:lnTo>
                  <a:lnTo>
                    <a:pt x="7706" y="16899"/>
                  </a:lnTo>
                  <a:lnTo>
                    <a:pt x="7596" y="16844"/>
                  </a:lnTo>
                  <a:close/>
                  <a:moveTo>
                    <a:pt x="14917" y="16844"/>
                  </a:moveTo>
                  <a:lnTo>
                    <a:pt x="14807" y="16899"/>
                  </a:lnTo>
                  <a:lnTo>
                    <a:pt x="14752" y="16954"/>
                  </a:lnTo>
                  <a:lnTo>
                    <a:pt x="14697" y="17009"/>
                  </a:lnTo>
                  <a:lnTo>
                    <a:pt x="14642" y="17119"/>
                  </a:lnTo>
                  <a:lnTo>
                    <a:pt x="14697" y="17229"/>
                  </a:lnTo>
                  <a:lnTo>
                    <a:pt x="14752" y="17339"/>
                  </a:lnTo>
                  <a:lnTo>
                    <a:pt x="14807" y="17394"/>
                  </a:lnTo>
                  <a:lnTo>
                    <a:pt x="15027" y="17394"/>
                  </a:lnTo>
                  <a:lnTo>
                    <a:pt x="15137" y="17339"/>
                  </a:lnTo>
                  <a:lnTo>
                    <a:pt x="15192" y="17229"/>
                  </a:lnTo>
                  <a:lnTo>
                    <a:pt x="15192" y="17119"/>
                  </a:lnTo>
                  <a:lnTo>
                    <a:pt x="15192" y="17009"/>
                  </a:lnTo>
                  <a:lnTo>
                    <a:pt x="15137" y="16954"/>
                  </a:lnTo>
                  <a:lnTo>
                    <a:pt x="15027" y="16899"/>
                  </a:lnTo>
                  <a:lnTo>
                    <a:pt x="14917" y="16844"/>
                  </a:lnTo>
                  <a:close/>
                  <a:moveTo>
                    <a:pt x="18605" y="16844"/>
                  </a:moveTo>
                  <a:lnTo>
                    <a:pt x="18495" y="16899"/>
                  </a:lnTo>
                  <a:lnTo>
                    <a:pt x="18440" y="16954"/>
                  </a:lnTo>
                  <a:lnTo>
                    <a:pt x="18385" y="17009"/>
                  </a:lnTo>
                  <a:lnTo>
                    <a:pt x="18329" y="17119"/>
                  </a:lnTo>
                  <a:lnTo>
                    <a:pt x="18385" y="17229"/>
                  </a:lnTo>
                  <a:lnTo>
                    <a:pt x="18440" y="17339"/>
                  </a:lnTo>
                  <a:lnTo>
                    <a:pt x="18495" y="17394"/>
                  </a:lnTo>
                  <a:lnTo>
                    <a:pt x="18715" y="17394"/>
                  </a:lnTo>
                  <a:lnTo>
                    <a:pt x="18825" y="17339"/>
                  </a:lnTo>
                  <a:lnTo>
                    <a:pt x="18880" y="17229"/>
                  </a:lnTo>
                  <a:lnTo>
                    <a:pt x="18880" y="17119"/>
                  </a:lnTo>
                  <a:lnTo>
                    <a:pt x="18880" y="17009"/>
                  </a:lnTo>
                  <a:lnTo>
                    <a:pt x="18825" y="16954"/>
                  </a:lnTo>
                  <a:lnTo>
                    <a:pt x="18715" y="16899"/>
                  </a:lnTo>
                  <a:lnTo>
                    <a:pt x="18605" y="16844"/>
                  </a:lnTo>
                  <a:close/>
                  <a:moveTo>
                    <a:pt x="22293" y="16844"/>
                  </a:moveTo>
                  <a:lnTo>
                    <a:pt x="22183" y="16899"/>
                  </a:lnTo>
                  <a:lnTo>
                    <a:pt x="22127" y="16954"/>
                  </a:lnTo>
                  <a:lnTo>
                    <a:pt x="22072" y="17009"/>
                  </a:lnTo>
                  <a:lnTo>
                    <a:pt x="22017" y="17119"/>
                  </a:lnTo>
                  <a:lnTo>
                    <a:pt x="22072" y="17229"/>
                  </a:lnTo>
                  <a:lnTo>
                    <a:pt x="22127" y="17339"/>
                  </a:lnTo>
                  <a:lnTo>
                    <a:pt x="22183" y="17394"/>
                  </a:lnTo>
                  <a:lnTo>
                    <a:pt x="22403" y="17394"/>
                  </a:lnTo>
                  <a:lnTo>
                    <a:pt x="22513" y="17339"/>
                  </a:lnTo>
                  <a:lnTo>
                    <a:pt x="22568" y="17229"/>
                  </a:lnTo>
                  <a:lnTo>
                    <a:pt x="22568" y="17119"/>
                  </a:lnTo>
                  <a:lnTo>
                    <a:pt x="22568" y="17009"/>
                  </a:lnTo>
                  <a:lnTo>
                    <a:pt x="22513" y="16954"/>
                  </a:lnTo>
                  <a:lnTo>
                    <a:pt x="22403" y="16899"/>
                  </a:lnTo>
                  <a:lnTo>
                    <a:pt x="22293" y="16844"/>
                  </a:lnTo>
                  <a:close/>
                  <a:moveTo>
                    <a:pt x="29668" y="16844"/>
                  </a:moveTo>
                  <a:lnTo>
                    <a:pt x="29558" y="16899"/>
                  </a:lnTo>
                  <a:lnTo>
                    <a:pt x="29503" y="16954"/>
                  </a:lnTo>
                  <a:lnTo>
                    <a:pt x="29448" y="17009"/>
                  </a:lnTo>
                  <a:lnTo>
                    <a:pt x="29393" y="17119"/>
                  </a:lnTo>
                  <a:lnTo>
                    <a:pt x="29393" y="17229"/>
                  </a:lnTo>
                  <a:lnTo>
                    <a:pt x="29503" y="17339"/>
                  </a:lnTo>
                  <a:lnTo>
                    <a:pt x="29558" y="17394"/>
                  </a:lnTo>
                  <a:lnTo>
                    <a:pt x="29778" y="17394"/>
                  </a:lnTo>
                  <a:lnTo>
                    <a:pt x="29889" y="17339"/>
                  </a:lnTo>
                  <a:lnTo>
                    <a:pt x="29944" y="17229"/>
                  </a:lnTo>
                  <a:lnTo>
                    <a:pt x="29944" y="17119"/>
                  </a:lnTo>
                  <a:lnTo>
                    <a:pt x="29944" y="17009"/>
                  </a:lnTo>
                  <a:lnTo>
                    <a:pt x="29889" y="16954"/>
                  </a:lnTo>
                  <a:lnTo>
                    <a:pt x="29778" y="16899"/>
                  </a:lnTo>
                  <a:lnTo>
                    <a:pt x="29668" y="16844"/>
                  </a:lnTo>
                  <a:close/>
                  <a:moveTo>
                    <a:pt x="11284" y="16844"/>
                  </a:moveTo>
                  <a:lnTo>
                    <a:pt x="11174" y="16899"/>
                  </a:lnTo>
                  <a:lnTo>
                    <a:pt x="11064" y="16954"/>
                  </a:lnTo>
                  <a:lnTo>
                    <a:pt x="11009" y="17009"/>
                  </a:lnTo>
                  <a:lnTo>
                    <a:pt x="11009" y="17119"/>
                  </a:lnTo>
                  <a:lnTo>
                    <a:pt x="11009" y="17229"/>
                  </a:lnTo>
                  <a:lnTo>
                    <a:pt x="11064" y="17339"/>
                  </a:lnTo>
                  <a:lnTo>
                    <a:pt x="11119" y="17394"/>
                  </a:lnTo>
                  <a:lnTo>
                    <a:pt x="11229" y="17450"/>
                  </a:lnTo>
                  <a:lnTo>
                    <a:pt x="11339" y="17450"/>
                  </a:lnTo>
                  <a:lnTo>
                    <a:pt x="11449" y="17394"/>
                  </a:lnTo>
                  <a:lnTo>
                    <a:pt x="11504" y="17339"/>
                  </a:lnTo>
                  <a:lnTo>
                    <a:pt x="11504" y="17229"/>
                  </a:lnTo>
                  <a:lnTo>
                    <a:pt x="11504" y="17119"/>
                  </a:lnTo>
                  <a:lnTo>
                    <a:pt x="11504" y="17009"/>
                  </a:lnTo>
                  <a:lnTo>
                    <a:pt x="11449" y="16954"/>
                  </a:lnTo>
                  <a:lnTo>
                    <a:pt x="11394" y="16899"/>
                  </a:lnTo>
                  <a:lnTo>
                    <a:pt x="11284" y="16844"/>
                  </a:lnTo>
                  <a:close/>
                  <a:moveTo>
                    <a:pt x="9302" y="19321"/>
                  </a:moveTo>
                  <a:lnTo>
                    <a:pt x="9192" y="19376"/>
                  </a:lnTo>
                  <a:lnTo>
                    <a:pt x="9137" y="19486"/>
                  </a:lnTo>
                  <a:lnTo>
                    <a:pt x="9082" y="19596"/>
                  </a:lnTo>
                  <a:lnTo>
                    <a:pt x="9137" y="19706"/>
                  </a:lnTo>
                  <a:lnTo>
                    <a:pt x="9137" y="19761"/>
                  </a:lnTo>
                  <a:lnTo>
                    <a:pt x="9247" y="19871"/>
                  </a:lnTo>
                  <a:lnTo>
                    <a:pt x="9523" y="19871"/>
                  </a:lnTo>
                  <a:lnTo>
                    <a:pt x="9578" y="19761"/>
                  </a:lnTo>
                  <a:lnTo>
                    <a:pt x="9633" y="19706"/>
                  </a:lnTo>
                  <a:lnTo>
                    <a:pt x="9633" y="19596"/>
                  </a:lnTo>
                  <a:lnTo>
                    <a:pt x="9578" y="19431"/>
                  </a:lnTo>
                  <a:lnTo>
                    <a:pt x="9412" y="19321"/>
                  </a:lnTo>
                  <a:close/>
                  <a:moveTo>
                    <a:pt x="13100" y="19321"/>
                  </a:moveTo>
                  <a:lnTo>
                    <a:pt x="12990" y="19376"/>
                  </a:lnTo>
                  <a:lnTo>
                    <a:pt x="12935" y="19431"/>
                  </a:lnTo>
                  <a:lnTo>
                    <a:pt x="12880" y="19541"/>
                  </a:lnTo>
                  <a:lnTo>
                    <a:pt x="12880" y="19651"/>
                  </a:lnTo>
                  <a:lnTo>
                    <a:pt x="12935" y="19816"/>
                  </a:lnTo>
                  <a:lnTo>
                    <a:pt x="13100" y="19871"/>
                  </a:lnTo>
                  <a:lnTo>
                    <a:pt x="13210" y="19871"/>
                  </a:lnTo>
                  <a:lnTo>
                    <a:pt x="13321" y="19816"/>
                  </a:lnTo>
                  <a:lnTo>
                    <a:pt x="13376" y="19761"/>
                  </a:lnTo>
                  <a:lnTo>
                    <a:pt x="13431" y="19651"/>
                  </a:lnTo>
                  <a:lnTo>
                    <a:pt x="13376" y="19541"/>
                  </a:lnTo>
                  <a:lnTo>
                    <a:pt x="13376" y="19431"/>
                  </a:lnTo>
                  <a:lnTo>
                    <a:pt x="13266" y="19376"/>
                  </a:lnTo>
                  <a:lnTo>
                    <a:pt x="13155" y="19321"/>
                  </a:lnTo>
                  <a:close/>
                  <a:moveTo>
                    <a:pt x="16678" y="19321"/>
                  </a:moveTo>
                  <a:lnTo>
                    <a:pt x="16568" y="19376"/>
                  </a:lnTo>
                  <a:lnTo>
                    <a:pt x="16513" y="19486"/>
                  </a:lnTo>
                  <a:lnTo>
                    <a:pt x="16458" y="19596"/>
                  </a:lnTo>
                  <a:lnTo>
                    <a:pt x="16458" y="19706"/>
                  </a:lnTo>
                  <a:lnTo>
                    <a:pt x="16513" y="19761"/>
                  </a:lnTo>
                  <a:lnTo>
                    <a:pt x="16623" y="19871"/>
                  </a:lnTo>
                  <a:lnTo>
                    <a:pt x="16898" y="19871"/>
                  </a:lnTo>
                  <a:lnTo>
                    <a:pt x="16953" y="19761"/>
                  </a:lnTo>
                  <a:lnTo>
                    <a:pt x="17008" y="19706"/>
                  </a:lnTo>
                  <a:lnTo>
                    <a:pt x="17008" y="19596"/>
                  </a:lnTo>
                  <a:lnTo>
                    <a:pt x="16953" y="19431"/>
                  </a:lnTo>
                  <a:lnTo>
                    <a:pt x="16788" y="19321"/>
                  </a:lnTo>
                  <a:close/>
                  <a:moveTo>
                    <a:pt x="20476" y="19321"/>
                  </a:moveTo>
                  <a:lnTo>
                    <a:pt x="20366" y="19376"/>
                  </a:lnTo>
                  <a:lnTo>
                    <a:pt x="20256" y="19431"/>
                  </a:lnTo>
                  <a:lnTo>
                    <a:pt x="20256" y="19541"/>
                  </a:lnTo>
                  <a:lnTo>
                    <a:pt x="20201" y="19651"/>
                  </a:lnTo>
                  <a:lnTo>
                    <a:pt x="20311" y="19816"/>
                  </a:lnTo>
                  <a:lnTo>
                    <a:pt x="20476" y="19871"/>
                  </a:lnTo>
                  <a:lnTo>
                    <a:pt x="20586" y="19871"/>
                  </a:lnTo>
                  <a:lnTo>
                    <a:pt x="20641" y="19816"/>
                  </a:lnTo>
                  <a:lnTo>
                    <a:pt x="20751" y="19761"/>
                  </a:lnTo>
                  <a:lnTo>
                    <a:pt x="20751" y="19651"/>
                  </a:lnTo>
                  <a:lnTo>
                    <a:pt x="20751" y="19541"/>
                  </a:lnTo>
                  <a:lnTo>
                    <a:pt x="20696" y="19431"/>
                  </a:lnTo>
                  <a:lnTo>
                    <a:pt x="20641" y="19376"/>
                  </a:lnTo>
                  <a:lnTo>
                    <a:pt x="20531" y="19321"/>
                  </a:lnTo>
                  <a:close/>
                  <a:moveTo>
                    <a:pt x="24054" y="19321"/>
                  </a:moveTo>
                  <a:lnTo>
                    <a:pt x="23944" y="19376"/>
                  </a:lnTo>
                  <a:lnTo>
                    <a:pt x="23889" y="19486"/>
                  </a:lnTo>
                  <a:lnTo>
                    <a:pt x="23834" y="19596"/>
                  </a:lnTo>
                  <a:lnTo>
                    <a:pt x="23834" y="19706"/>
                  </a:lnTo>
                  <a:lnTo>
                    <a:pt x="23889" y="19761"/>
                  </a:lnTo>
                  <a:lnTo>
                    <a:pt x="23944" y="19871"/>
                  </a:lnTo>
                  <a:lnTo>
                    <a:pt x="24274" y="19871"/>
                  </a:lnTo>
                  <a:lnTo>
                    <a:pt x="24329" y="19761"/>
                  </a:lnTo>
                  <a:lnTo>
                    <a:pt x="24384" y="19706"/>
                  </a:lnTo>
                  <a:lnTo>
                    <a:pt x="24384" y="19596"/>
                  </a:lnTo>
                  <a:lnTo>
                    <a:pt x="24329" y="19431"/>
                  </a:lnTo>
                  <a:lnTo>
                    <a:pt x="24164" y="19321"/>
                  </a:lnTo>
                  <a:close/>
                  <a:moveTo>
                    <a:pt x="27852" y="19321"/>
                  </a:moveTo>
                  <a:lnTo>
                    <a:pt x="27742" y="19376"/>
                  </a:lnTo>
                  <a:lnTo>
                    <a:pt x="27632" y="19431"/>
                  </a:lnTo>
                  <a:lnTo>
                    <a:pt x="27577" y="19541"/>
                  </a:lnTo>
                  <a:lnTo>
                    <a:pt x="27577" y="19651"/>
                  </a:lnTo>
                  <a:lnTo>
                    <a:pt x="27687" y="19816"/>
                  </a:lnTo>
                  <a:lnTo>
                    <a:pt x="27852" y="19871"/>
                  </a:lnTo>
                  <a:lnTo>
                    <a:pt x="27962" y="19871"/>
                  </a:lnTo>
                  <a:lnTo>
                    <a:pt x="28017" y="19816"/>
                  </a:lnTo>
                  <a:lnTo>
                    <a:pt x="28127" y="19761"/>
                  </a:lnTo>
                  <a:lnTo>
                    <a:pt x="28127" y="19651"/>
                  </a:lnTo>
                  <a:lnTo>
                    <a:pt x="28127" y="19541"/>
                  </a:lnTo>
                  <a:lnTo>
                    <a:pt x="28072" y="19431"/>
                  </a:lnTo>
                  <a:lnTo>
                    <a:pt x="28017" y="19376"/>
                  </a:lnTo>
                  <a:lnTo>
                    <a:pt x="27907" y="19321"/>
                  </a:lnTo>
                  <a:close/>
                  <a:moveTo>
                    <a:pt x="14972" y="21798"/>
                  </a:moveTo>
                  <a:lnTo>
                    <a:pt x="14862" y="21853"/>
                  </a:lnTo>
                  <a:lnTo>
                    <a:pt x="14752" y="21908"/>
                  </a:lnTo>
                  <a:lnTo>
                    <a:pt x="14697" y="21963"/>
                  </a:lnTo>
                  <a:lnTo>
                    <a:pt x="14697" y="22073"/>
                  </a:lnTo>
                  <a:lnTo>
                    <a:pt x="14697" y="22183"/>
                  </a:lnTo>
                  <a:lnTo>
                    <a:pt x="14752" y="22293"/>
                  </a:lnTo>
                  <a:lnTo>
                    <a:pt x="14862" y="22348"/>
                  </a:lnTo>
                  <a:lnTo>
                    <a:pt x="15027" y="22348"/>
                  </a:lnTo>
                  <a:lnTo>
                    <a:pt x="15137" y="22293"/>
                  </a:lnTo>
                  <a:lnTo>
                    <a:pt x="15192" y="22183"/>
                  </a:lnTo>
                  <a:lnTo>
                    <a:pt x="15247" y="22073"/>
                  </a:lnTo>
                  <a:lnTo>
                    <a:pt x="15192" y="21963"/>
                  </a:lnTo>
                  <a:lnTo>
                    <a:pt x="15137" y="21908"/>
                  </a:lnTo>
                  <a:lnTo>
                    <a:pt x="15082" y="21853"/>
                  </a:lnTo>
                  <a:lnTo>
                    <a:pt x="14972" y="21798"/>
                  </a:lnTo>
                  <a:close/>
                  <a:moveTo>
                    <a:pt x="18605" y="21798"/>
                  </a:moveTo>
                  <a:lnTo>
                    <a:pt x="18550" y="21853"/>
                  </a:lnTo>
                  <a:lnTo>
                    <a:pt x="18440" y="21908"/>
                  </a:lnTo>
                  <a:lnTo>
                    <a:pt x="18385" y="21963"/>
                  </a:lnTo>
                  <a:lnTo>
                    <a:pt x="18329" y="22073"/>
                  </a:lnTo>
                  <a:lnTo>
                    <a:pt x="18385" y="22183"/>
                  </a:lnTo>
                  <a:lnTo>
                    <a:pt x="18440" y="22293"/>
                  </a:lnTo>
                  <a:lnTo>
                    <a:pt x="18495" y="22348"/>
                  </a:lnTo>
                  <a:lnTo>
                    <a:pt x="18715" y="22348"/>
                  </a:lnTo>
                  <a:lnTo>
                    <a:pt x="18825" y="22293"/>
                  </a:lnTo>
                  <a:lnTo>
                    <a:pt x="18880" y="22183"/>
                  </a:lnTo>
                  <a:lnTo>
                    <a:pt x="18880" y="22073"/>
                  </a:lnTo>
                  <a:lnTo>
                    <a:pt x="18880" y="21963"/>
                  </a:lnTo>
                  <a:lnTo>
                    <a:pt x="18825" y="21908"/>
                  </a:lnTo>
                  <a:lnTo>
                    <a:pt x="18770" y="21853"/>
                  </a:lnTo>
                  <a:lnTo>
                    <a:pt x="18660" y="21798"/>
                  </a:lnTo>
                  <a:close/>
                  <a:moveTo>
                    <a:pt x="22293" y="21798"/>
                  </a:moveTo>
                  <a:lnTo>
                    <a:pt x="22183" y="21853"/>
                  </a:lnTo>
                  <a:lnTo>
                    <a:pt x="22127" y="21908"/>
                  </a:lnTo>
                  <a:lnTo>
                    <a:pt x="22072" y="21963"/>
                  </a:lnTo>
                  <a:lnTo>
                    <a:pt x="22017" y="22073"/>
                  </a:lnTo>
                  <a:lnTo>
                    <a:pt x="22072" y="22183"/>
                  </a:lnTo>
                  <a:lnTo>
                    <a:pt x="22127" y="22293"/>
                  </a:lnTo>
                  <a:lnTo>
                    <a:pt x="22183" y="22348"/>
                  </a:lnTo>
                  <a:lnTo>
                    <a:pt x="22403" y="22348"/>
                  </a:lnTo>
                  <a:lnTo>
                    <a:pt x="22513" y="22293"/>
                  </a:lnTo>
                  <a:lnTo>
                    <a:pt x="22568" y="22183"/>
                  </a:lnTo>
                  <a:lnTo>
                    <a:pt x="22568" y="22073"/>
                  </a:lnTo>
                  <a:lnTo>
                    <a:pt x="22568" y="21963"/>
                  </a:lnTo>
                  <a:lnTo>
                    <a:pt x="22513" y="21908"/>
                  </a:lnTo>
                  <a:lnTo>
                    <a:pt x="22458" y="21853"/>
                  </a:lnTo>
                  <a:lnTo>
                    <a:pt x="22348" y="21798"/>
                  </a:lnTo>
                  <a:close/>
                  <a:moveTo>
                    <a:pt x="25981" y="21798"/>
                  </a:moveTo>
                  <a:lnTo>
                    <a:pt x="25870" y="21853"/>
                  </a:lnTo>
                  <a:lnTo>
                    <a:pt x="25815" y="21908"/>
                  </a:lnTo>
                  <a:lnTo>
                    <a:pt x="25760" y="21963"/>
                  </a:lnTo>
                  <a:lnTo>
                    <a:pt x="25705" y="22073"/>
                  </a:lnTo>
                  <a:lnTo>
                    <a:pt x="25760" y="22183"/>
                  </a:lnTo>
                  <a:lnTo>
                    <a:pt x="25815" y="22293"/>
                  </a:lnTo>
                  <a:lnTo>
                    <a:pt x="25870" y="22348"/>
                  </a:lnTo>
                  <a:lnTo>
                    <a:pt x="26091" y="22348"/>
                  </a:lnTo>
                  <a:lnTo>
                    <a:pt x="26201" y="22293"/>
                  </a:lnTo>
                  <a:lnTo>
                    <a:pt x="26256" y="22183"/>
                  </a:lnTo>
                  <a:lnTo>
                    <a:pt x="26256" y="22073"/>
                  </a:lnTo>
                  <a:lnTo>
                    <a:pt x="26256" y="21963"/>
                  </a:lnTo>
                  <a:lnTo>
                    <a:pt x="26201" y="21908"/>
                  </a:lnTo>
                  <a:lnTo>
                    <a:pt x="26146" y="21853"/>
                  </a:lnTo>
                  <a:lnTo>
                    <a:pt x="26036" y="21798"/>
                  </a:lnTo>
                  <a:close/>
                  <a:moveTo>
                    <a:pt x="29668" y="21798"/>
                  </a:moveTo>
                  <a:lnTo>
                    <a:pt x="29558" y="21853"/>
                  </a:lnTo>
                  <a:lnTo>
                    <a:pt x="29503" y="21908"/>
                  </a:lnTo>
                  <a:lnTo>
                    <a:pt x="29448" y="21963"/>
                  </a:lnTo>
                  <a:lnTo>
                    <a:pt x="29393" y="22073"/>
                  </a:lnTo>
                  <a:lnTo>
                    <a:pt x="29448" y="22183"/>
                  </a:lnTo>
                  <a:lnTo>
                    <a:pt x="29503" y="22293"/>
                  </a:lnTo>
                  <a:lnTo>
                    <a:pt x="29558" y="22348"/>
                  </a:lnTo>
                  <a:lnTo>
                    <a:pt x="29778" y="22348"/>
                  </a:lnTo>
                  <a:lnTo>
                    <a:pt x="29889" y="22293"/>
                  </a:lnTo>
                  <a:lnTo>
                    <a:pt x="29944" y="22183"/>
                  </a:lnTo>
                  <a:lnTo>
                    <a:pt x="29944" y="22073"/>
                  </a:lnTo>
                  <a:lnTo>
                    <a:pt x="29944" y="21963"/>
                  </a:lnTo>
                  <a:lnTo>
                    <a:pt x="29889" y="21908"/>
                  </a:lnTo>
                  <a:lnTo>
                    <a:pt x="29778" y="21853"/>
                  </a:lnTo>
                  <a:lnTo>
                    <a:pt x="29668" y="21798"/>
                  </a:lnTo>
                  <a:close/>
                  <a:moveTo>
                    <a:pt x="11284" y="21798"/>
                  </a:moveTo>
                  <a:lnTo>
                    <a:pt x="11174" y="21853"/>
                  </a:lnTo>
                  <a:lnTo>
                    <a:pt x="11064" y="21908"/>
                  </a:lnTo>
                  <a:lnTo>
                    <a:pt x="11009" y="21963"/>
                  </a:lnTo>
                  <a:lnTo>
                    <a:pt x="11009" y="22073"/>
                  </a:lnTo>
                  <a:lnTo>
                    <a:pt x="11009" y="22183"/>
                  </a:lnTo>
                  <a:lnTo>
                    <a:pt x="11064" y="22293"/>
                  </a:lnTo>
                  <a:lnTo>
                    <a:pt x="11119" y="22348"/>
                  </a:lnTo>
                  <a:lnTo>
                    <a:pt x="11229" y="22403"/>
                  </a:lnTo>
                  <a:lnTo>
                    <a:pt x="11339" y="22403"/>
                  </a:lnTo>
                  <a:lnTo>
                    <a:pt x="11449" y="22348"/>
                  </a:lnTo>
                  <a:lnTo>
                    <a:pt x="11504" y="22293"/>
                  </a:lnTo>
                  <a:lnTo>
                    <a:pt x="11559" y="22183"/>
                  </a:lnTo>
                  <a:lnTo>
                    <a:pt x="11559" y="22073"/>
                  </a:lnTo>
                  <a:lnTo>
                    <a:pt x="11504" y="21963"/>
                  </a:lnTo>
                  <a:lnTo>
                    <a:pt x="11449" y="21908"/>
                  </a:lnTo>
                  <a:lnTo>
                    <a:pt x="11394" y="21853"/>
                  </a:lnTo>
                  <a:lnTo>
                    <a:pt x="11284" y="21798"/>
                  </a:lnTo>
                  <a:close/>
                  <a:moveTo>
                    <a:pt x="13100" y="24275"/>
                  </a:moveTo>
                  <a:lnTo>
                    <a:pt x="12990" y="24330"/>
                  </a:lnTo>
                  <a:lnTo>
                    <a:pt x="12935" y="24385"/>
                  </a:lnTo>
                  <a:lnTo>
                    <a:pt x="12825" y="24440"/>
                  </a:lnTo>
                  <a:lnTo>
                    <a:pt x="12825" y="24550"/>
                  </a:lnTo>
                  <a:lnTo>
                    <a:pt x="12825" y="24660"/>
                  </a:lnTo>
                  <a:lnTo>
                    <a:pt x="12935" y="24770"/>
                  </a:lnTo>
                  <a:lnTo>
                    <a:pt x="12990" y="24825"/>
                  </a:lnTo>
                  <a:lnTo>
                    <a:pt x="13210" y="24825"/>
                  </a:lnTo>
                  <a:lnTo>
                    <a:pt x="13321" y="24770"/>
                  </a:lnTo>
                  <a:lnTo>
                    <a:pt x="13376" y="24660"/>
                  </a:lnTo>
                  <a:lnTo>
                    <a:pt x="13376" y="24550"/>
                  </a:lnTo>
                  <a:lnTo>
                    <a:pt x="13376" y="24440"/>
                  </a:lnTo>
                  <a:lnTo>
                    <a:pt x="13266" y="24385"/>
                  </a:lnTo>
                  <a:lnTo>
                    <a:pt x="13210" y="24330"/>
                  </a:lnTo>
                  <a:lnTo>
                    <a:pt x="13100" y="24330"/>
                  </a:lnTo>
                  <a:lnTo>
                    <a:pt x="13100" y="24275"/>
                  </a:lnTo>
                  <a:close/>
                  <a:moveTo>
                    <a:pt x="16788" y="24275"/>
                  </a:moveTo>
                  <a:lnTo>
                    <a:pt x="16678" y="24330"/>
                  </a:lnTo>
                  <a:lnTo>
                    <a:pt x="16568" y="24385"/>
                  </a:lnTo>
                  <a:lnTo>
                    <a:pt x="16513" y="24440"/>
                  </a:lnTo>
                  <a:lnTo>
                    <a:pt x="16513" y="24550"/>
                  </a:lnTo>
                  <a:lnTo>
                    <a:pt x="16513" y="24660"/>
                  </a:lnTo>
                  <a:lnTo>
                    <a:pt x="16568" y="24770"/>
                  </a:lnTo>
                  <a:lnTo>
                    <a:pt x="16678" y="24825"/>
                  </a:lnTo>
                  <a:lnTo>
                    <a:pt x="16898" y="24825"/>
                  </a:lnTo>
                  <a:lnTo>
                    <a:pt x="16953" y="24770"/>
                  </a:lnTo>
                  <a:lnTo>
                    <a:pt x="17063" y="24660"/>
                  </a:lnTo>
                  <a:lnTo>
                    <a:pt x="17063" y="24550"/>
                  </a:lnTo>
                  <a:lnTo>
                    <a:pt x="17008" y="24440"/>
                  </a:lnTo>
                  <a:lnTo>
                    <a:pt x="16953" y="24385"/>
                  </a:lnTo>
                  <a:lnTo>
                    <a:pt x="16898" y="24330"/>
                  </a:lnTo>
                  <a:lnTo>
                    <a:pt x="16788" y="24330"/>
                  </a:lnTo>
                  <a:lnTo>
                    <a:pt x="16788" y="24275"/>
                  </a:lnTo>
                  <a:close/>
                  <a:moveTo>
                    <a:pt x="20476" y="24275"/>
                  </a:moveTo>
                  <a:lnTo>
                    <a:pt x="20366" y="24330"/>
                  </a:lnTo>
                  <a:lnTo>
                    <a:pt x="20256" y="24385"/>
                  </a:lnTo>
                  <a:lnTo>
                    <a:pt x="20201" y="24440"/>
                  </a:lnTo>
                  <a:lnTo>
                    <a:pt x="20201" y="24550"/>
                  </a:lnTo>
                  <a:lnTo>
                    <a:pt x="20201" y="24660"/>
                  </a:lnTo>
                  <a:lnTo>
                    <a:pt x="20256" y="24770"/>
                  </a:lnTo>
                  <a:lnTo>
                    <a:pt x="20366" y="24825"/>
                  </a:lnTo>
                  <a:lnTo>
                    <a:pt x="20586" y="24825"/>
                  </a:lnTo>
                  <a:lnTo>
                    <a:pt x="20641" y="24770"/>
                  </a:lnTo>
                  <a:lnTo>
                    <a:pt x="20696" y="24660"/>
                  </a:lnTo>
                  <a:lnTo>
                    <a:pt x="20751" y="24550"/>
                  </a:lnTo>
                  <a:lnTo>
                    <a:pt x="20696" y="24440"/>
                  </a:lnTo>
                  <a:lnTo>
                    <a:pt x="20641" y="24385"/>
                  </a:lnTo>
                  <a:lnTo>
                    <a:pt x="20586" y="24330"/>
                  </a:lnTo>
                  <a:lnTo>
                    <a:pt x="20476" y="24330"/>
                  </a:lnTo>
                  <a:lnTo>
                    <a:pt x="20476" y="24275"/>
                  </a:lnTo>
                  <a:close/>
                  <a:moveTo>
                    <a:pt x="24164" y="24275"/>
                  </a:moveTo>
                  <a:lnTo>
                    <a:pt x="24054" y="24330"/>
                  </a:lnTo>
                  <a:lnTo>
                    <a:pt x="23944" y="24385"/>
                  </a:lnTo>
                  <a:lnTo>
                    <a:pt x="23889" y="24440"/>
                  </a:lnTo>
                  <a:lnTo>
                    <a:pt x="23889" y="24550"/>
                  </a:lnTo>
                  <a:lnTo>
                    <a:pt x="23889" y="24660"/>
                  </a:lnTo>
                  <a:lnTo>
                    <a:pt x="23944" y="24770"/>
                  </a:lnTo>
                  <a:lnTo>
                    <a:pt x="24054" y="24825"/>
                  </a:lnTo>
                  <a:lnTo>
                    <a:pt x="24274" y="24825"/>
                  </a:lnTo>
                  <a:lnTo>
                    <a:pt x="24329" y="24770"/>
                  </a:lnTo>
                  <a:lnTo>
                    <a:pt x="24384" y="24660"/>
                  </a:lnTo>
                  <a:lnTo>
                    <a:pt x="24439" y="24550"/>
                  </a:lnTo>
                  <a:lnTo>
                    <a:pt x="24384" y="24440"/>
                  </a:lnTo>
                  <a:lnTo>
                    <a:pt x="24329" y="24385"/>
                  </a:lnTo>
                  <a:lnTo>
                    <a:pt x="24274" y="24330"/>
                  </a:lnTo>
                  <a:lnTo>
                    <a:pt x="24164" y="24330"/>
                  </a:lnTo>
                  <a:lnTo>
                    <a:pt x="24164" y="24275"/>
                  </a:lnTo>
                  <a:close/>
                  <a:moveTo>
                    <a:pt x="27852" y="24275"/>
                  </a:moveTo>
                  <a:lnTo>
                    <a:pt x="27742" y="24330"/>
                  </a:lnTo>
                  <a:lnTo>
                    <a:pt x="27632" y="24385"/>
                  </a:lnTo>
                  <a:lnTo>
                    <a:pt x="27577" y="24440"/>
                  </a:lnTo>
                  <a:lnTo>
                    <a:pt x="27577" y="24550"/>
                  </a:lnTo>
                  <a:lnTo>
                    <a:pt x="27577" y="24660"/>
                  </a:lnTo>
                  <a:lnTo>
                    <a:pt x="27632" y="24770"/>
                  </a:lnTo>
                  <a:lnTo>
                    <a:pt x="27742" y="24825"/>
                  </a:lnTo>
                  <a:lnTo>
                    <a:pt x="27962" y="24825"/>
                  </a:lnTo>
                  <a:lnTo>
                    <a:pt x="28017" y="24770"/>
                  </a:lnTo>
                  <a:lnTo>
                    <a:pt x="28072" y="24660"/>
                  </a:lnTo>
                  <a:lnTo>
                    <a:pt x="28127" y="24550"/>
                  </a:lnTo>
                  <a:lnTo>
                    <a:pt x="28072" y="24440"/>
                  </a:lnTo>
                  <a:lnTo>
                    <a:pt x="28017" y="24385"/>
                  </a:lnTo>
                  <a:lnTo>
                    <a:pt x="27962" y="24330"/>
                  </a:lnTo>
                  <a:lnTo>
                    <a:pt x="27852" y="24330"/>
                  </a:lnTo>
                  <a:lnTo>
                    <a:pt x="27852" y="24275"/>
                  </a:lnTo>
                  <a:close/>
                  <a:moveTo>
                    <a:pt x="14862" y="26752"/>
                  </a:moveTo>
                  <a:lnTo>
                    <a:pt x="14752" y="26807"/>
                  </a:lnTo>
                  <a:lnTo>
                    <a:pt x="14697" y="26917"/>
                  </a:lnTo>
                  <a:lnTo>
                    <a:pt x="14697" y="27027"/>
                  </a:lnTo>
                  <a:lnTo>
                    <a:pt x="14697" y="27137"/>
                  </a:lnTo>
                  <a:lnTo>
                    <a:pt x="14752" y="27192"/>
                  </a:lnTo>
                  <a:lnTo>
                    <a:pt x="14862" y="27247"/>
                  </a:lnTo>
                  <a:lnTo>
                    <a:pt x="14972" y="27302"/>
                  </a:lnTo>
                  <a:lnTo>
                    <a:pt x="15027" y="27247"/>
                  </a:lnTo>
                  <a:lnTo>
                    <a:pt x="15137" y="27192"/>
                  </a:lnTo>
                  <a:lnTo>
                    <a:pt x="15192" y="27137"/>
                  </a:lnTo>
                  <a:lnTo>
                    <a:pt x="15247" y="27027"/>
                  </a:lnTo>
                  <a:lnTo>
                    <a:pt x="15192" y="26917"/>
                  </a:lnTo>
                  <a:lnTo>
                    <a:pt x="15137" y="26862"/>
                  </a:lnTo>
                  <a:lnTo>
                    <a:pt x="15027" y="26807"/>
                  </a:lnTo>
                  <a:lnTo>
                    <a:pt x="14917" y="26807"/>
                  </a:lnTo>
                  <a:lnTo>
                    <a:pt x="14972" y="26752"/>
                  </a:lnTo>
                  <a:close/>
                  <a:moveTo>
                    <a:pt x="18550" y="26752"/>
                  </a:moveTo>
                  <a:lnTo>
                    <a:pt x="18440" y="26807"/>
                  </a:lnTo>
                  <a:lnTo>
                    <a:pt x="18385" y="26917"/>
                  </a:lnTo>
                  <a:lnTo>
                    <a:pt x="18329" y="27027"/>
                  </a:lnTo>
                  <a:lnTo>
                    <a:pt x="18385" y="27137"/>
                  </a:lnTo>
                  <a:lnTo>
                    <a:pt x="18440" y="27192"/>
                  </a:lnTo>
                  <a:lnTo>
                    <a:pt x="18495" y="27247"/>
                  </a:lnTo>
                  <a:lnTo>
                    <a:pt x="18605" y="27302"/>
                  </a:lnTo>
                  <a:lnTo>
                    <a:pt x="18715" y="27247"/>
                  </a:lnTo>
                  <a:lnTo>
                    <a:pt x="18825" y="27192"/>
                  </a:lnTo>
                  <a:lnTo>
                    <a:pt x="18880" y="27137"/>
                  </a:lnTo>
                  <a:lnTo>
                    <a:pt x="18880" y="27027"/>
                  </a:lnTo>
                  <a:lnTo>
                    <a:pt x="18880" y="26917"/>
                  </a:lnTo>
                  <a:lnTo>
                    <a:pt x="18825" y="26862"/>
                  </a:lnTo>
                  <a:lnTo>
                    <a:pt x="18715" y="26807"/>
                  </a:lnTo>
                  <a:lnTo>
                    <a:pt x="18605" y="26807"/>
                  </a:lnTo>
                  <a:lnTo>
                    <a:pt x="18605" y="26752"/>
                  </a:lnTo>
                  <a:close/>
                  <a:moveTo>
                    <a:pt x="22183" y="26752"/>
                  </a:moveTo>
                  <a:lnTo>
                    <a:pt x="22127" y="26807"/>
                  </a:lnTo>
                  <a:lnTo>
                    <a:pt x="22072" y="26917"/>
                  </a:lnTo>
                  <a:lnTo>
                    <a:pt x="22017" y="27027"/>
                  </a:lnTo>
                  <a:lnTo>
                    <a:pt x="22072" y="27137"/>
                  </a:lnTo>
                  <a:lnTo>
                    <a:pt x="22127" y="27192"/>
                  </a:lnTo>
                  <a:lnTo>
                    <a:pt x="22183" y="27247"/>
                  </a:lnTo>
                  <a:lnTo>
                    <a:pt x="22293" y="27302"/>
                  </a:lnTo>
                  <a:lnTo>
                    <a:pt x="22403" y="27247"/>
                  </a:lnTo>
                  <a:lnTo>
                    <a:pt x="22513" y="27192"/>
                  </a:lnTo>
                  <a:lnTo>
                    <a:pt x="22568" y="27137"/>
                  </a:lnTo>
                  <a:lnTo>
                    <a:pt x="22568" y="27027"/>
                  </a:lnTo>
                  <a:lnTo>
                    <a:pt x="22568" y="26917"/>
                  </a:lnTo>
                  <a:lnTo>
                    <a:pt x="22513" y="26862"/>
                  </a:lnTo>
                  <a:lnTo>
                    <a:pt x="22403" y="26807"/>
                  </a:lnTo>
                  <a:lnTo>
                    <a:pt x="22293" y="26807"/>
                  </a:lnTo>
                  <a:lnTo>
                    <a:pt x="22293" y="26752"/>
                  </a:lnTo>
                  <a:close/>
                  <a:moveTo>
                    <a:pt x="25870" y="26752"/>
                  </a:moveTo>
                  <a:lnTo>
                    <a:pt x="25815" y="26807"/>
                  </a:lnTo>
                  <a:lnTo>
                    <a:pt x="25760" y="26917"/>
                  </a:lnTo>
                  <a:lnTo>
                    <a:pt x="25705" y="27027"/>
                  </a:lnTo>
                  <a:lnTo>
                    <a:pt x="25760" y="27137"/>
                  </a:lnTo>
                  <a:lnTo>
                    <a:pt x="25815" y="27192"/>
                  </a:lnTo>
                  <a:lnTo>
                    <a:pt x="25870" y="27247"/>
                  </a:lnTo>
                  <a:lnTo>
                    <a:pt x="25981" y="27302"/>
                  </a:lnTo>
                  <a:lnTo>
                    <a:pt x="26091" y="27247"/>
                  </a:lnTo>
                  <a:lnTo>
                    <a:pt x="26201" y="27192"/>
                  </a:lnTo>
                  <a:lnTo>
                    <a:pt x="26256" y="27137"/>
                  </a:lnTo>
                  <a:lnTo>
                    <a:pt x="26256" y="27027"/>
                  </a:lnTo>
                  <a:lnTo>
                    <a:pt x="26256" y="26917"/>
                  </a:lnTo>
                  <a:lnTo>
                    <a:pt x="26146" y="26862"/>
                  </a:lnTo>
                  <a:lnTo>
                    <a:pt x="26091" y="26807"/>
                  </a:lnTo>
                  <a:lnTo>
                    <a:pt x="25981" y="26807"/>
                  </a:lnTo>
                  <a:lnTo>
                    <a:pt x="25981" y="26752"/>
                  </a:lnTo>
                  <a:close/>
                  <a:moveTo>
                    <a:pt x="29558" y="26752"/>
                  </a:moveTo>
                  <a:lnTo>
                    <a:pt x="29503" y="26807"/>
                  </a:lnTo>
                  <a:lnTo>
                    <a:pt x="29448" y="26917"/>
                  </a:lnTo>
                  <a:lnTo>
                    <a:pt x="29393" y="27027"/>
                  </a:lnTo>
                  <a:lnTo>
                    <a:pt x="29448" y="27137"/>
                  </a:lnTo>
                  <a:lnTo>
                    <a:pt x="29503" y="27192"/>
                  </a:lnTo>
                  <a:lnTo>
                    <a:pt x="29558" y="27247"/>
                  </a:lnTo>
                  <a:lnTo>
                    <a:pt x="29668" y="27302"/>
                  </a:lnTo>
                  <a:lnTo>
                    <a:pt x="29778" y="27247"/>
                  </a:lnTo>
                  <a:lnTo>
                    <a:pt x="29889" y="27192"/>
                  </a:lnTo>
                  <a:lnTo>
                    <a:pt x="29944" y="27137"/>
                  </a:lnTo>
                  <a:lnTo>
                    <a:pt x="29944" y="27027"/>
                  </a:lnTo>
                  <a:lnTo>
                    <a:pt x="29944" y="26917"/>
                  </a:lnTo>
                  <a:lnTo>
                    <a:pt x="29834" y="26862"/>
                  </a:lnTo>
                  <a:lnTo>
                    <a:pt x="29778" y="26807"/>
                  </a:lnTo>
                  <a:lnTo>
                    <a:pt x="29668" y="26807"/>
                  </a:lnTo>
                  <a:lnTo>
                    <a:pt x="29668" y="26752"/>
                  </a:lnTo>
                  <a:close/>
                  <a:moveTo>
                    <a:pt x="16788" y="29229"/>
                  </a:moveTo>
                  <a:lnTo>
                    <a:pt x="16678" y="29284"/>
                  </a:lnTo>
                  <a:lnTo>
                    <a:pt x="16568" y="29339"/>
                  </a:lnTo>
                  <a:lnTo>
                    <a:pt x="16513" y="29394"/>
                  </a:lnTo>
                  <a:lnTo>
                    <a:pt x="16513" y="29504"/>
                  </a:lnTo>
                  <a:lnTo>
                    <a:pt x="16513" y="29614"/>
                  </a:lnTo>
                  <a:lnTo>
                    <a:pt x="16568" y="29724"/>
                  </a:lnTo>
                  <a:lnTo>
                    <a:pt x="16678" y="29779"/>
                  </a:lnTo>
                  <a:lnTo>
                    <a:pt x="16898" y="29779"/>
                  </a:lnTo>
                  <a:lnTo>
                    <a:pt x="16953" y="29724"/>
                  </a:lnTo>
                  <a:lnTo>
                    <a:pt x="17063" y="29614"/>
                  </a:lnTo>
                  <a:lnTo>
                    <a:pt x="17063" y="29504"/>
                  </a:lnTo>
                  <a:lnTo>
                    <a:pt x="17063" y="29394"/>
                  </a:lnTo>
                  <a:lnTo>
                    <a:pt x="16953" y="29339"/>
                  </a:lnTo>
                  <a:lnTo>
                    <a:pt x="16898" y="29284"/>
                  </a:lnTo>
                  <a:lnTo>
                    <a:pt x="16788" y="29229"/>
                  </a:lnTo>
                  <a:close/>
                  <a:moveTo>
                    <a:pt x="20476" y="29229"/>
                  </a:moveTo>
                  <a:lnTo>
                    <a:pt x="20366" y="29284"/>
                  </a:lnTo>
                  <a:lnTo>
                    <a:pt x="20256" y="29339"/>
                  </a:lnTo>
                  <a:lnTo>
                    <a:pt x="20201" y="29394"/>
                  </a:lnTo>
                  <a:lnTo>
                    <a:pt x="20201" y="29504"/>
                  </a:lnTo>
                  <a:lnTo>
                    <a:pt x="20201" y="29614"/>
                  </a:lnTo>
                  <a:lnTo>
                    <a:pt x="20256" y="29724"/>
                  </a:lnTo>
                  <a:lnTo>
                    <a:pt x="20366" y="29779"/>
                  </a:lnTo>
                  <a:lnTo>
                    <a:pt x="20586" y="29779"/>
                  </a:lnTo>
                  <a:lnTo>
                    <a:pt x="20641" y="29724"/>
                  </a:lnTo>
                  <a:lnTo>
                    <a:pt x="20696" y="29614"/>
                  </a:lnTo>
                  <a:lnTo>
                    <a:pt x="20751" y="29504"/>
                  </a:lnTo>
                  <a:lnTo>
                    <a:pt x="20696" y="29394"/>
                  </a:lnTo>
                  <a:lnTo>
                    <a:pt x="20641" y="29339"/>
                  </a:lnTo>
                  <a:lnTo>
                    <a:pt x="20586" y="29284"/>
                  </a:lnTo>
                  <a:lnTo>
                    <a:pt x="20476" y="29229"/>
                  </a:lnTo>
                  <a:close/>
                  <a:moveTo>
                    <a:pt x="24164" y="29229"/>
                  </a:moveTo>
                  <a:lnTo>
                    <a:pt x="24054" y="29284"/>
                  </a:lnTo>
                  <a:lnTo>
                    <a:pt x="23944" y="29339"/>
                  </a:lnTo>
                  <a:lnTo>
                    <a:pt x="23889" y="29394"/>
                  </a:lnTo>
                  <a:lnTo>
                    <a:pt x="23889" y="29504"/>
                  </a:lnTo>
                  <a:lnTo>
                    <a:pt x="23889" y="29614"/>
                  </a:lnTo>
                  <a:lnTo>
                    <a:pt x="23944" y="29724"/>
                  </a:lnTo>
                  <a:lnTo>
                    <a:pt x="24054" y="29779"/>
                  </a:lnTo>
                  <a:lnTo>
                    <a:pt x="24274" y="29779"/>
                  </a:lnTo>
                  <a:lnTo>
                    <a:pt x="24329" y="29724"/>
                  </a:lnTo>
                  <a:lnTo>
                    <a:pt x="24384" y="29614"/>
                  </a:lnTo>
                  <a:lnTo>
                    <a:pt x="24439" y="29504"/>
                  </a:lnTo>
                  <a:lnTo>
                    <a:pt x="24384" y="29394"/>
                  </a:lnTo>
                  <a:lnTo>
                    <a:pt x="24329" y="29339"/>
                  </a:lnTo>
                  <a:lnTo>
                    <a:pt x="24274" y="29284"/>
                  </a:lnTo>
                  <a:lnTo>
                    <a:pt x="24164" y="29229"/>
                  </a:lnTo>
                  <a:close/>
                  <a:moveTo>
                    <a:pt x="27852" y="29229"/>
                  </a:moveTo>
                  <a:lnTo>
                    <a:pt x="27742" y="29284"/>
                  </a:lnTo>
                  <a:lnTo>
                    <a:pt x="27632" y="29339"/>
                  </a:lnTo>
                  <a:lnTo>
                    <a:pt x="27577" y="29394"/>
                  </a:lnTo>
                  <a:lnTo>
                    <a:pt x="27577" y="29504"/>
                  </a:lnTo>
                  <a:lnTo>
                    <a:pt x="27577" y="29614"/>
                  </a:lnTo>
                  <a:lnTo>
                    <a:pt x="27632" y="29724"/>
                  </a:lnTo>
                  <a:lnTo>
                    <a:pt x="27742" y="29779"/>
                  </a:lnTo>
                  <a:lnTo>
                    <a:pt x="27962" y="29779"/>
                  </a:lnTo>
                  <a:lnTo>
                    <a:pt x="28017" y="29724"/>
                  </a:lnTo>
                  <a:lnTo>
                    <a:pt x="28072" y="29614"/>
                  </a:lnTo>
                  <a:lnTo>
                    <a:pt x="28127" y="29504"/>
                  </a:lnTo>
                  <a:lnTo>
                    <a:pt x="28072" y="29394"/>
                  </a:lnTo>
                  <a:lnTo>
                    <a:pt x="28017" y="29339"/>
                  </a:lnTo>
                  <a:lnTo>
                    <a:pt x="27962" y="29284"/>
                  </a:lnTo>
                  <a:lnTo>
                    <a:pt x="27852" y="29229"/>
                  </a:lnTo>
                  <a:close/>
                  <a:moveTo>
                    <a:pt x="31430" y="29229"/>
                  </a:moveTo>
                  <a:lnTo>
                    <a:pt x="31265" y="29339"/>
                  </a:lnTo>
                  <a:lnTo>
                    <a:pt x="31265" y="29504"/>
                  </a:lnTo>
                  <a:lnTo>
                    <a:pt x="31320" y="29669"/>
                  </a:lnTo>
                  <a:lnTo>
                    <a:pt x="31430" y="29779"/>
                  </a:lnTo>
                  <a:lnTo>
                    <a:pt x="31430" y="29229"/>
                  </a:lnTo>
                  <a:close/>
                  <a:moveTo>
                    <a:pt x="18550" y="31706"/>
                  </a:moveTo>
                  <a:lnTo>
                    <a:pt x="18440" y="31761"/>
                  </a:lnTo>
                  <a:lnTo>
                    <a:pt x="18385" y="31871"/>
                  </a:lnTo>
                  <a:lnTo>
                    <a:pt x="18329" y="31981"/>
                  </a:lnTo>
                  <a:lnTo>
                    <a:pt x="18385" y="32091"/>
                  </a:lnTo>
                  <a:lnTo>
                    <a:pt x="18440" y="32146"/>
                  </a:lnTo>
                  <a:lnTo>
                    <a:pt x="18495" y="32201"/>
                  </a:lnTo>
                  <a:lnTo>
                    <a:pt x="18605" y="32256"/>
                  </a:lnTo>
                  <a:lnTo>
                    <a:pt x="18715" y="32201"/>
                  </a:lnTo>
                  <a:lnTo>
                    <a:pt x="18825" y="32146"/>
                  </a:lnTo>
                  <a:lnTo>
                    <a:pt x="18880" y="32091"/>
                  </a:lnTo>
                  <a:lnTo>
                    <a:pt x="18880" y="31981"/>
                  </a:lnTo>
                  <a:lnTo>
                    <a:pt x="18880" y="31871"/>
                  </a:lnTo>
                  <a:lnTo>
                    <a:pt x="18825" y="31816"/>
                  </a:lnTo>
                  <a:lnTo>
                    <a:pt x="18715" y="31761"/>
                  </a:lnTo>
                  <a:lnTo>
                    <a:pt x="18605" y="31761"/>
                  </a:lnTo>
                  <a:lnTo>
                    <a:pt x="18605" y="31706"/>
                  </a:lnTo>
                  <a:close/>
                  <a:moveTo>
                    <a:pt x="22183" y="31706"/>
                  </a:moveTo>
                  <a:lnTo>
                    <a:pt x="22127" y="31761"/>
                  </a:lnTo>
                  <a:lnTo>
                    <a:pt x="22072" y="31871"/>
                  </a:lnTo>
                  <a:lnTo>
                    <a:pt x="22017" y="31981"/>
                  </a:lnTo>
                  <a:lnTo>
                    <a:pt x="22072" y="32091"/>
                  </a:lnTo>
                  <a:lnTo>
                    <a:pt x="22127" y="32146"/>
                  </a:lnTo>
                  <a:lnTo>
                    <a:pt x="22183" y="32201"/>
                  </a:lnTo>
                  <a:lnTo>
                    <a:pt x="22293" y="32256"/>
                  </a:lnTo>
                  <a:lnTo>
                    <a:pt x="22403" y="32201"/>
                  </a:lnTo>
                  <a:lnTo>
                    <a:pt x="22513" y="32146"/>
                  </a:lnTo>
                  <a:lnTo>
                    <a:pt x="22568" y="32091"/>
                  </a:lnTo>
                  <a:lnTo>
                    <a:pt x="22568" y="31981"/>
                  </a:lnTo>
                  <a:lnTo>
                    <a:pt x="22568" y="31871"/>
                  </a:lnTo>
                  <a:lnTo>
                    <a:pt x="22513" y="31816"/>
                  </a:lnTo>
                  <a:lnTo>
                    <a:pt x="22403" y="31761"/>
                  </a:lnTo>
                  <a:lnTo>
                    <a:pt x="22293" y="31761"/>
                  </a:lnTo>
                  <a:lnTo>
                    <a:pt x="22293" y="31706"/>
                  </a:lnTo>
                  <a:close/>
                  <a:moveTo>
                    <a:pt x="25870" y="31706"/>
                  </a:moveTo>
                  <a:lnTo>
                    <a:pt x="25815" y="31761"/>
                  </a:lnTo>
                  <a:lnTo>
                    <a:pt x="25760" y="31871"/>
                  </a:lnTo>
                  <a:lnTo>
                    <a:pt x="25705" y="31981"/>
                  </a:lnTo>
                  <a:lnTo>
                    <a:pt x="25760" y="32091"/>
                  </a:lnTo>
                  <a:lnTo>
                    <a:pt x="25815" y="32146"/>
                  </a:lnTo>
                  <a:lnTo>
                    <a:pt x="25870" y="32201"/>
                  </a:lnTo>
                  <a:lnTo>
                    <a:pt x="25981" y="32256"/>
                  </a:lnTo>
                  <a:lnTo>
                    <a:pt x="26091" y="32201"/>
                  </a:lnTo>
                  <a:lnTo>
                    <a:pt x="26201" y="32146"/>
                  </a:lnTo>
                  <a:lnTo>
                    <a:pt x="26256" y="32091"/>
                  </a:lnTo>
                  <a:lnTo>
                    <a:pt x="26256" y="31981"/>
                  </a:lnTo>
                  <a:lnTo>
                    <a:pt x="26256" y="31871"/>
                  </a:lnTo>
                  <a:lnTo>
                    <a:pt x="26146" y="31816"/>
                  </a:lnTo>
                  <a:lnTo>
                    <a:pt x="26091" y="31761"/>
                  </a:lnTo>
                  <a:lnTo>
                    <a:pt x="25981" y="31761"/>
                  </a:lnTo>
                  <a:lnTo>
                    <a:pt x="25981" y="31706"/>
                  </a:lnTo>
                  <a:close/>
                  <a:moveTo>
                    <a:pt x="29558" y="31706"/>
                  </a:moveTo>
                  <a:lnTo>
                    <a:pt x="29503" y="31761"/>
                  </a:lnTo>
                  <a:lnTo>
                    <a:pt x="29448" y="31871"/>
                  </a:lnTo>
                  <a:lnTo>
                    <a:pt x="29393" y="31981"/>
                  </a:lnTo>
                  <a:lnTo>
                    <a:pt x="29448" y="32091"/>
                  </a:lnTo>
                  <a:lnTo>
                    <a:pt x="29503" y="32146"/>
                  </a:lnTo>
                  <a:lnTo>
                    <a:pt x="29558" y="32201"/>
                  </a:lnTo>
                  <a:lnTo>
                    <a:pt x="29668" y="32256"/>
                  </a:lnTo>
                  <a:lnTo>
                    <a:pt x="29778" y="32201"/>
                  </a:lnTo>
                  <a:lnTo>
                    <a:pt x="29889" y="32146"/>
                  </a:lnTo>
                  <a:lnTo>
                    <a:pt x="29944" y="32091"/>
                  </a:lnTo>
                  <a:lnTo>
                    <a:pt x="29944" y="31981"/>
                  </a:lnTo>
                  <a:lnTo>
                    <a:pt x="29944" y="31871"/>
                  </a:lnTo>
                  <a:lnTo>
                    <a:pt x="29834" y="31816"/>
                  </a:lnTo>
                  <a:lnTo>
                    <a:pt x="29778" y="31761"/>
                  </a:lnTo>
                  <a:lnTo>
                    <a:pt x="29668" y="31761"/>
                  </a:lnTo>
                  <a:lnTo>
                    <a:pt x="29668" y="3170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9"/>
            <p:cNvSpPr/>
            <p:nvPr/>
          </p:nvSpPr>
          <p:spPr>
            <a:xfrm>
              <a:off x="3139825" y="1793075"/>
              <a:ext cx="19300" cy="364700"/>
            </a:xfrm>
            <a:custGeom>
              <a:avLst/>
              <a:gdLst/>
              <a:ahLst/>
              <a:cxnLst/>
              <a:rect l="l" t="t" r="r" b="b"/>
              <a:pathLst>
                <a:path w="772" h="14588" extrusionOk="0">
                  <a:moveTo>
                    <a:pt x="56" y="1"/>
                  </a:moveTo>
                  <a:lnTo>
                    <a:pt x="56" y="56"/>
                  </a:lnTo>
                  <a:lnTo>
                    <a:pt x="1" y="111"/>
                  </a:lnTo>
                  <a:lnTo>
                    <a:pt x="56" y="2918"/>
                  </a:lnTo>
                  <a:lnTo>
                    <a:pt x="276" y="7212"/>
                  </a:lnTo>
                  <a:lnTo>
                    <a:pt x="496" y="11560"/>
                  </a:lnTo>
                  <a:lnTo>
                    <a:pt x="661" y="14532"/>
                  </a:lnTo>
                  <a:lnTo>
                    <a:pt x="716" y="14587"/>
                  </a:lnTo>
                  <a:lnTo>
                    <a:pt x="772" y="14532"/>
                  </a:lnTo>
                  <a:lnTo>
                    <a:pt x="716" y="12276"/>
                  </a:lnTo>
                  <a:lnTo>
                    <a:pt x="716" y="9138"/>
                  </a:lnTo>
                  <a:lnTo>
                    <a:pt x="661" y="7212"/>
                  </a:lnTo>
                  <a:lnTo>
                    <a:pt x="551" y="5065"/>
                  </a:lnTo>
                  <a:lnTo>
                    <a:pt x="386" y="2698"/>
                  </a:lnTo>
                  <a:lnTo>
                    <a:pt x="111" y="111"/>
                  </a:lnTo>
                  <a:lnTo>
                    <a:pt x="11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9"/>
            <p:cNvSpPr/>
            <p:nvPr/>
          </p:nvSpPr>
          <p:spPr>
            <a:xfrm>
              <a:off x="2831600" y="1681625"/>
              <a:ext cx="634400" cy="554575"/>
            </a:xfrm>
            <a:custGeom>
              <a:avLst/>
              <a:gdLst/>
              <a:ahLst/>
              <a:cxnLst/>
              <a:rect l="l" t="t" r="r" b="b"/>
              <a:pathLst>
                <a:path w="25376" h="22183" extrusionOk="0">
                  <a:moveTo>
                    <a:pt x="8147" y="0"/>
                  </a:moveTo>
                  <a:lnTo>
                    <a:pt x="0" y="22128"/>
                  </a:lnTo>
                  <a:lnTo>
                    <a:pt x="17284" y="22183"/>
                  </a:lnTo>
                  <a:lnTo>
                    <a:pt x="25375" y="56"/>
                  </a:lnTo>
                  <a:lnTo>
                    <a:pt x="8147"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9"/>
            <p:cNvSpPr/>
            <p:nvPr/>
          </p:nvSpPr>
          <p:spPr>
            <a:xfrm>
              <a:off x="2861875" y="1681625"/>
              <a:ext cx="634400" cy="554575"/>
            </a:xfrm>
            <a:custGeom>
              <a:avLst/>
              <a:gdLst/>
              <a:ahLst/>
              <a:cxnLst/>
              <a:rect l="l" t="t" r="r" b="b"/>
              <a:pathLst>
                <a:path w="25376" h="22183" extrusionOk="0">
                  <a:moveTo>
                    <a:pt x="8092" y="0"/>
                  </a:moveTo>
                  <a:lnTo>
                    <a:pt x="0" y="22128"/>
                  </a:lnTo>
                  <a:lnTo>
                    <a:pt x="17229" y="22183"/>
                  </a:lnTo>
                  <a:lnTo>
                    <a:pt x="25375" y="56"/>
                  </a:lnTo>
                  <a:lnTo>
                    <a:pt x="8092"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9"/>
            <p:cNvSpPr/>
            <p:nvPr/>
          </p:nvSpPr>
          <p:spPr>
            <a:xfrm>
              <a:off x="3080675" y="1660975"/>
              <a:ext cx="33050" cy="44075"/>
            </a:xfrm>
            <a:custGeom>
              <a:avLst/>
              <a:gdLst/>
              <a:ahLst/>
              <a:cxnLst/>
              <a:rect l="l" t="t" r="r" b="b"/>
              <a:pathLst>
                <a:path w="1322" h="1763" extrusionOk="0">
                  <a:moveTo>
                    <a:pt x="936" y="1"/>
                  </a:moveTo>
                  <a:lnTo>
                    <a:pt x="716" y="56"/>
                  </a:lnTo>
                  <a:lnTo>
                    <a:pt x="551" y="166"/>
                  </a:lnTo>
                  <a:lnTo>
                    <a:pt x="385" y="276"/>
                  </a:lnTo>
                  <a:lnTo>
                    <a:pt x="275" y="441"/>
                  </a:lnTo>
                  <a:lnTo>
                    <a:pt x="0" y="826"/>
                  </a:lnTo>
                  <a:lnTo>
                    <a:pt x="275" y="826"/>
                  </a:lnTo>
                  <a:lnTo>
                    <a:pt x="275" y="771"/>
                  </a:lnTo>
                  <a:lnTo>
                    <a:pt x="330" y="606"/>
                  </a:lnTo>
                  <a:lnTo>
                    <a:pt x="495" y="386"/>
                  </a:lnTo>
                  <a:lnTo>
                    <a:pt x="716" y="276"/>
                  </a:lnTo>
                  <a:lnTo>
                    <a:pt x="881" y="276"/>
                  </a:lnTo>
                  <a:lnTo>
                    <a:pt x="936" y="386"/>
                  </a:lnTo>
                  <a:lnTo>
                    <a:pt x="991" y="606"/>
                  </a:lnTo>
                  <a:lnTo>
                    <a:pt x="936" y="826"/>
                  </a:lnTo>
                  <a:lnTo>
                    <a:pt x="881" y="937"/>
                  </a:lnTo>
                  <a:lnTo>
                    <a:pt x="716" y="1267"/>
                  </a:lnTo>
                  <a:lnTo>
                    <a:pt x="385" y="1542"/>
                  </a:lnTo>
                  <a:lnTo>
                    <a:pt x="330" y="1597"/>
                  </a:lnTo>
                  <a:lnTo>
                    <a:pt x="275" y="1707"/>
                  </a:lnTo>
                  <a:lnTo>
                    <a:pt x="330" y="1762"/>
                  </a:lnTo>
                  <a:lnTo>
                    <a:pt x="440" y="1762"/>
                  </a:lnTo>
                  <a:lnTo>
                    <a:pt x="661" y="1597"/>
                  </a:lnTo>
                  <a:lnTo>
                    <a:pt x="881" y="1377"/>
                  </a:lnTo>
                  <a:lnTo>
                    <a:pt x="1046" y="1102"/>
                  </a:lnTo>
                  <a:lnTo>
                    <a:pt x="1156" y="826"/>
                  </a:lnTo>
                  <a:lnTo>
                    <a:pt x="1266" y="606"/>
                  </a:lnTo>
                  <a:lnTo>
                    <a:pt x="1321" y="331"/>
                  </a:lnTo>
                  <a:lnTo>
                    <a:pt x="1266" y="221"/>
                  </a:lnTo>
                  <a:lnTo>
                    <a:pt x="1211" y="111"/>
                  </a:lnTo>
                  <a:lnTo>
                    <a:pt x="104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9"/>
            <p:cNvSpPr/>
            <p:nvPr/>
          </p:nvSpPr>
          <p:spPr>
            <a:xfrm>
              <a:off x="3115075" y="1660975"/>
              <a:ext cx="31675" cy="44075"/>
            </a:xfrm>
            <a:custGeom>
              <a:avLst/>
              <a:gdLst/>
              <a:ahLst/>
              <a:cxnLst/>
              <a:rect l="l" t="t" r="r" b="b"/>
              <a:pathLst>
                <a:path w="1267" h="1763" extrusionOk="0">
                  <a:moveTo>
                    <a:pt x="881" y="1"/>
                  </a:moveTo>
                  <a:lnTo>
                    <a:pt x="661" y="56"/>
                  </a:lnTo>
                  <a:lnTo>
                    <a:pt x="496" y="166"/>
                  </a:lnTo>
                  <a:lnTo>
                    <a:pt x="330" y="276"/>
                  </a:lnTo>
                  <a:lnTo>
                    <a:pt x="220" y="441"/>
                  </a:lnTo>
                  <a:lnTo>
                    <a:pt x="55" y="606"/>
                  </a:lnTo>
                  <a:lnTo>
                    <a:pt x="0" y="882"/>
                  </a:lnTo>
                  <a:lnTo>
                    <a:pt x="220" y="882"/>
                  </a:lnTo>
                  <a:lnTo>
                    <a:pt x="220" y="826"/>
                  </a:lnTo>
                  <a:lnTo>
                    <a:pt x="220" y="771"/>
                  </a:lnTo>
                  <a:lnTo>
                    <a:pt x="330" y="606"/>
                  </a:lnTo>
                  <a:lnTo>
                    <a:pt x="496" y="386"/>
                  </a:lnTo>
                  <a:lnTo>
                    <a:pt x="661" y="276"/>
                  </a:lnTo>
                  <a:lnTo>
                    <a:pt x="826" y="276"/>
                  </a:lnTo>
                  <a:lnTo>
                    <a:pt x="936" y="441"/>
                  </a:lnTo>
                  <a:lnTo>
                    <a:pt x="936" y="606"/>
                  </a:lnTo>
                  <a:lnTo>
                    <a:pt x="936" y="826"/>
                  </a:lnTo>
                  <a:lnTo>
                    <a:pt x="881" y="937"/>
                  </a:lnTo>
                  <a:lnTo>
                    <a:pt x="661" y="1267"/>
                  </a:lnTo>
                  <a:lnTo>
                    <a:pt x="385" y="1542"/>
                  </a:lnTo>
                  <a:lnTo>
                    <a:pt x="275" y="1597"/>
                  </a:lnTo>
                  <a:lnTo>
                    <a:pt x="275" y="1707"/>
                  </a:lnTo>
                  <a:lnTo>
                    <a:pt x="330" y="1762"/>
                  </a:lnTo>
                  <a:lnTo>
                    <a:pt x="440" y="1762"/>
                  </a:lnTo>
                  <a:lnTo>
                    <a:pt x="661" y="1597"/>
                  </a:lnTo>
                  <a:lnTo>
                    <a:pt x="881" y="1377"/>
                  </a:lnTo>
                  <a:lnTo>
                    <a:pt x="1046" y="1102"/>
                  </a:lnTo>
                  <a:lnTo>
                    <a:pt x="1156" y="826"/>
                  </a:lnTo>
                  <a:lnTo>
                    <a:pt x="1211" y="606"/>
                  </a:lnTo>
                  <a:lnTo>
                    <a:pt x="1266" y="386"/>
                  </a:lnTo>
                  <a:lnTo>
                    <a:pt x="1211" y="221"/>
                  </a:lnTo>
                  <a:lnTo>
                    <a:pt x="1156" y="111"/>
                  </a:lnTo>
                  <a:lnTo>
                    <a:pt x="991" y="56"/>
                  </a:lnTo>
                  <a:lnTo>
                    <a:pt x="88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9"/>
            <p:cNvSpPr/>
            <p:nvPr/>
          </p:nvSpPr>
          <p:spPr>
            <a:xfrm>
              <a:off x="3148100" y="1660975"/>
              <a:ext cx="31675" cy="44075"/>
            </a:xfrm>
            <a:custGeom>
              <a:avLst/>
              <a:gdLst/>
              <a:ahLst/>
              <a:cxnLst/>
              <a:rect l="l" t="t" r="r" b="b"/>
              <a:pathLst>
                <a:path w="1267" h="1763" extrusionOk="0">
                  <a:moveTo>
                    <a:pt x="881" y="1"/>
                  </a:moveTo>
                  <a:lnTo>
                    <a:pt x="661" y="56"/>
                  </a:lnTo>
                  <a:lnTo>
                    <a:pt x="496" y="166"/>
                  </a:lnTo>
                  <a:lnTo>
                    <a:pt x="330" y="276"/>
                  </a:lnTo>
                  <a:lnTo>
                    <a:pt x="220" y="441"/>
                  </a:lnTo>
                  <a:lnTo>
                    <a:pt x="0" y="882"/>
                  </a:lnTo>
                  <a:lnTo>
                    <a:pt x="275" y="882"/>
                  </a:lnTo>
                  <a:lnTo>
                    <a:pt x="275" y="826"/>
                  </a:lnTo>
                  <a:lnTo>
                    <a:pt x="275" y="771"/>
                  </a:lnTo>
                  <a:lnTo>
                    <a:pt x="330" y="606"/>
                  </a:lnTo>
                  <a:lnTo>
                    <a:pt x="496" y="386"/>
                  </a:lnTo>
                  <a:lnTo>
                    <a:pt x="716" y="276"/>
                  </a:lnTo>
                  <a:lnTo>
                    <a:pt x="881" y="276"/>
                  </a:lnTo>
                  <a:lnTo>
                    <a:pt x="991" y="441"/>
                  </a:lnTo>
                  <a:lnTo>
                    <a:pt x="991" y="661"/>
                  </a:lnTo>
                  <a:lnTo>
                    <a:pt x="936" y="826"/>
                  </a:lnTo>
                  <a:lnTo>
                    <a:pt x="881" y="992"/>
                  </a:lnTo>
                  <a:lnTo>
                    <a:pt x="716" y="1267"/>
                  </a:lnTo>
                  <a:lnTo>
                    <a:pt x="385" y="1542"/>
                  </a:lnTo>
                  <a:lnTo>
                    <a:pt x="330" y="1597"/>
                  </a:lnTo>
                  <a:lnTo>
                    <a:pt x="275" y="1707"/>
                  </a:lnTo>
                  <a:lnTo>
                    <a:pt x="330" y="1762"/>
                  </a:lnTo>
                  <a:lnTo>
                    <a:pt x="441" y="1762"/>
                  </a:lnTo>
                  <a:lnTo>
                    <a:pt x="716" y="1597"/>
                  </a:lnTo>
                  <a:lnTo>
                    <a:pt x="881" y="1377"/>
                  </a:lnTo>
                  <a:lnTo>
                    <a:pt x="1046" y="1102"/>
                  </a:lnTo>
                  <a:lnTo>
                    <a:pt x="1211" y="826"/>
                  </a:lnTo>
                  <a:lnTo>
                    <a:pt x="1266" y="606"/>
                  </a:lnTo>
                  <a:lnTo>
                    <a:pt x="1266" y="331"/>
                  </a:lnTo>
                  <a:lnTo>
                    <a:pt x="1211" y="221"/>
                  </a:lnTo>
                  <a:lnTo>
                    <a:pt x="1156" y="111"/>
                  </a:lnTo>
                  <a:lnTo>
                    <a:pt x="99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9"/>
            <p:cNvSpPr/>
            <p:nvPr/>
          </p:nvSpPr>
          <p:spPr>
            <a:xfrm>
              <a:off x="3182500" y="1660975"/>
              <a:ext cx="31675" cy="44075"/>
            </a:xfrm>
            <a:custGeom>
              <a:avLst/>
              <a:gdLst/>
              <a:ahLst/>
              <a:cxnLst/>
              <a:rect l="l" t="t" r="r" b="b"/>
              <a:pathLst>
                <a:path w="1267" h="1763" extrusionOk="0">
                  <a:moveTo>
                    <a:pt x="881" y="1"/>
                  </a:moveTo>
                  <a:lnTo>
                    <a:pt x="716" y="56"/>
                  </a:lnTo>
                  <a:lnTo>
                    <a:pt x="496" y="166"/>
                  </a:lnTo>
                  <a:lnTo>
                    <a:pt x="386" y="276"/>
                  </a:lnTo>
                  <a:lnTo>
                    <a:pt x="220" y="441"/>
                  </a:lnTo>
                  <a:lnTo>
                    <a:pt x="110" y="661"/>
                  </a:lnTo>
                  <a:lnTo>
                    <a:pt x="0" y="882"/>
                  </a:lnTo>
                  <a:lnTo>
                    <a:pt x="220" y="882"/>
                  </a:lnTo>
                  <a:lnTo>
                    <a:pt x="220" y="826"/>
                  </a:lnTo>
                  <a:lnTo>
                    <a:pt x="220" y="771"/>
                  </a:lnTo>
                  <a:lnTo>
                    <a:pt x="331" y="606"/>
                  </a:lnTo>
                  <a:lnTo>
                    <a:pt x="496" y="386"/>
                  </a:lnTo>
                  <a:lnTo>
                    <a:pt x="716" y="276"/>
                  </a:lnTo>
                  <a:lnTo>
                    <a:pt x="826" y="276"/>
                  </a:lnTo>
                  <a:lnTo>
                    <a:pt x="936" y="441"/>
                  </a:lnTo>
                  <a:lnTo>
                    <a:pt x="936" y="661"/>
                  </a:lnTo>
                  <a:lnTo>
                    <a:pt x="936" y="826"/>
                  </a:lnTo>
                  <a:lnTo>
                    <a:pt x="881" y="992"/>
                  </a:lnTo>
                  <a:lnTo>
                    <a:pt x="661" y="1322"/>
                  </a:lnTo>
                  <a:lnTo>
                    <a:pt x="386" y="1542"/>
                  </a:lnTo>
                  <a:lnTo>
                    <a:pt x="275" y="1597"/>
                  </a:lnTo>
                  <a:lnTo>
                    <a:pt x="275" y="1707"/>
                  </a:lnTo>
                  <a:lnTo>
                    <a:pt x="331" y="1762"/>
                  </a:lnTo>
                  <a:lnTo>
                    <a:pt x="441" y="1762"/>
                  </a:lnTo>
                  <a:lnTo>
                    <a:pt x="661" y="1597"/>
                  </a:lnTo>
                  <a:lnTo>
                    <a:pt x="881" y="1377"/>
                  </a:lnTo>
                  <a:lnTo>
                    <a:pt x="1046" y="1102"/>
                  </a:lnTo>
                  <a:lnTo>
                    <a:pt x="1156" y="826"/>
                  </a:lnTo>
                  <a:lnTo>
                    <a:pt x="1266" y="606"/>
                  </a:lnTo>
                  <a:lnTo>
                    <a:pt x="1266" y="386"/>
                  </a:lnTo>
                  <a:lnTo>
                    <a:pt x="1266" y="221"/>
                  </a:lnTo>
                  <a:lnTo>
                    <a:pt x="1156" y="111"/>
                  </a:lnTo>
                  <a:lnTo>
                    <a:pt x="1046" y="56"/>
                  </a:lnTo>
                  <a:lnTo>
                    <a:pt x="88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9"/>
            <p:cNvSpPr/>
            <p:nvPr/>
          </p:nvSpPr>
          <p:spPr>
            <a:xfrm>
              <a:off x="3215525" y="1660975"/>
              <a:ext cx="33050" cy="44075"/>
            </a:xfrm>
            <a:custGeom>
              <a:avLst/>
              <a:gdLst/>
              <a:ahLst/>
              <a:cxnLst/>
              <a:rect l="l" t="t" r="r" b="b"/>
              <a:pathLst>
                <a:path w="1322" h="1763" extrusionOk="0">
                  <a:moveTo>
                    <a:pt x="936" y="1"/>
                  </a:moveTo>
                  <a:lnTo>
                    <a:pt x="716" y="56"/>
                  </a:lnTo>
                  <a:lnTo>
                    <a:pt x="551" y="166"/>
                  </a:lnTo>
                  <a:lnTo>
                    <a:pt x="386" y="276"/>
                  </a:lnTo>
                  <a:lnTo>
                    <a:pt x="276" y="441"/>
                  </a:lnTo>
                  <a:lnTo>
                    <a:pt x="110" y="661"/>
                  </a:lnTo>
                  <a:lnTo>
                    <a:pt x="0" y="882"/>
                  </a:lnTo>
                  <a:lnTo>
                    <a:pt x="276" y="882"/>
                  </a:lnTo>
                  <a:lnTo>
                    <a:pt x="276" y="826"/>
                  </a:lnTo>
                  <a:lnTo>
                    <a:pt x="276" y="771"/>
                  </a:lnTo>
                  <a:lnTo>
                    <a:pt x="331" y="661"/>
                  </a:lnTo>
                  <a:lnTo>
                    <a:pt x="551" y="386"/>
                  </a:lnTo>
                  <a:lnTo>
                    <a:pt x="716" y="276"/>
                  </a:lnTo>
                  <a:lnTo>
                    <a:pt x="881" y="276"/>
                  </a:lnTo>
                  <a:lnTo>
                    <a:pt x="991" y="441"/>
                  </a:lnTo>
                  <a:lnTo>
                    <a:pt x="991" y="661"/>
                  </a:lnTo>
                  <a:lnTo>
                    <a:pt x="936" y="826"/>
                  </a:lnTo>
                  <a:lnTo>
                    <a:pt x="881" y="992"/>
                  </a:lnTo>
                  <a:lnTo>
                    <a:pt x="826" y="1157"/>
                  </a:lnTo>
                  <a:lnTo>
                    <a:pt x="716" y="1322"/>
                  </a:lnTo>
                  <a:lnTo>
                    <a:pt x="551" y="1432"/>
                  </a:lnTo>
                  <a:lnTo>
                    <a:pt x="386" y="1542"/>
                  </a:lnTo>
                  <a:lnTo>
                    <a:pt x="331" y="1597"/>
                  </a:lnTo>
                  <a:lnTo>
                    <a:pt x="276" y="1707"/>
                  </a:lnTo>
                  <a:lnTo>
                    <a:pt x="331" y="1762"/>
                  </a:lnTo>
                  <a:lnTo>
                    <a:pt x="441" y="1762"/>
                  </a:lnTo>
                  <a:lnTo>
                    <a:pt x="716" y="1597"/>
                  </a:lnTo>
                  <a:lnTo>
                    <a:pt x="881" y="1377"/>
                  </a:lnTo>
                  <a:lnTo>
                    <a:pt x="1046" y="1102"/>
                  </a:lnTo>
                  <a:lnTo>
                    <a:pt x="1211" y="826"/>
                  </a:lnTo>
                  <a:lnTo>
                    <a:pt x="1266" y="606"/>
                  </a:lnTo>
                  <a:lnTo>
                    <a:pt x="1321" y="386"/>
                  </a:lnTo>
                  <a:lnTo>
                    <a:pt x="1266" y="221"/>
                  </a:lnTo>
                  <a:lnTo>
                    <a:pt x="1211" y="111"/>
                  </a:lnTo>
                  <a:lnTo>
                    <a:pt x="1046" y="56"/>
                  </a:lnTo>
                  <a:lnTo>
                    <a:pt x="93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9"/>
            <p:cNvSpPr/>
            <p:nvPr/>
          </p:nvSpPr>
          <p:spPr>
            <a:xfrm>
              <a:off x="3249925" y="1660975"/>
              <a:ext cx="30300" cy="44075"/>
            </a:xfrm>
            <a:custGeom>
              <a:avLst/>
              <a:gdLst/>
              <a:ahLst/>
              <a:cxnLst/>
              <a:rect l="l" t="t" r="r" b="b"/>
              <a:pathLst>
                <a:path w="1212" h="1763" extrusionOk="0">
                  <a:moveTo>
                    <a:pt x="826" y="1"/>
                  </a:moveTo>
                  <a:lnTo>
                    <a:pt x="661" y="56"/>
                  </a:lnTo>
                  <a:lnTo>
                    <a:pt x="496" y="166"/>
                  </a:lnTo>
                  <a:lnTo>
                    <a:pt x="331" y="276"/>
                  </a:lnTo>
                  <a:lnTo>
                    <a:pt x="221" y="441"/>
                  </a:lnTo>
                  <a:lnTo>
                    <a:pt x="0" y="882"/>
                  </a:lnTo>
                  <a:lnTo>
                    <a:pt x="221" y="882"/>
                  </a:lnTo>
                  <a:lnTo>
                    <a:pt x="221" y="826"/>
                  </a:lnTo>
                  <a:lnTo>
                    <a:pt x="221" y="771"/>
                  </a:lnTo>
                  <a:lnTo>
                    <a:pt x="331" y="661"/>
                  </a:lnTo>
                  <a:lnTo>
                    <a:pt x="496" y="386"/>
                  </a:lnTo>
                  <a:lnTo>
                    <a:pt x="716" y="276"/>
                  </a:lnTo>
                  <a:lnTo>
                    <a:pt x="826" y="276"/>
                  </a:lnTo>
                  <a:lnTo>
                    <a:pt x="936" y="441"/>
                  </a:lnTo>
                  <a:lnTo>
                    <a:pt x="936" y="661"/>
                  </a:lnTo>
                  <a:lnTo>
                    <a:pt x="936" y="882"/>
                  </a:lnTo>
                  <a:lnTo>
                    <a:pt x="881" y="992"/>
                  </a:lnTo>
                  <a:lnTo>
                    <a:pt x="771" y="1157"/>
                  </a:lnTo>
                  <a:lnTo>
                    <a:pt x="661" y="1322"/>
                  </a:lnTo>
                  <a:lnTo>
                    <a:pt x="551" y="1432"/>
                  </a:lnTo>
                  <a:lnTo>
                    <a:pt x="386" y="1542"/>
                  </a:lnTo>
                  <a:lnTo>
                    <a:pt x="276" y="1652"/>
                  </a:lnTo>
                  <a:lnTo>
                    <a:pt x="276" y="1707"/>
                  </a:lnTo>
                  <a:lnTo>
                    <a:pt x="331" y="1762"/>
                  </a:lnTo>
                  <a:lnTo>
                    <a:pt x="441" y="1762"/>
                  </a:lnTo>
                  <a:lnTo>
                    <a:pt x="661" y="1597"/>
                  </a:lnTo>
                  <a:lnTo>
                    <a:pt x="881" y="1377"/>
                  </a:lnTo>
                  <a:lnTo>
                    <a:pt x="1046" y="1157"/>
                  </a:lnTo>
                  <a:lnTo>
                    <a:pt x="1156" y="882"/>
                  </a:lnTo>
                  <a:lnTo>
                    <a:pt x="1211" y="606"/>
                  </a:lnTo>
                  <a:lnTo>
                    <a:pt x="1211" y="331"/>
                  </a:lnTo>
                  <a:lnTo>
                    <a:pt x="1156" y="221"/>
                  </a:lnTo>
                  <a:lnTo>
                    <a:pt x="1101" y="111"/>
                  </a:lnTo>
                  <a:lnTo>
                    <a:pt x="93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9"/>
            <p:cNvSpPr/>
            <p:nvPr/>
          </p:nvSpPr>
          <p:spPr>
            <a:xfrm>
              <a:off x="3282950" y="1660975"/>
              <a:ext cx="33050" cy="44075"/>
            </a:xfrm>
            <a:custGeom>
              <a:avLst/>
              <a:gdLst/>
              <a:ahLst/>
              <a:cxnLst/>
              <a:rect l="l" t="t" r="r" b="b"/>
              <a:pathLst>
                <a:path w="1322" h="1763" extrusionOk="0">
                  <a:moveTo>
                    <a:pt x="936" y="1"/>
                  </a:moveTo>
                  <a:lnTo>
                    <a:pt x="716" y="56"/>
                  </a:lnTo>
                  <a:lnTo>
                    <a:pt x="551" y="166"/>
                  </a:lnTo>
                  <a:lnTo>
                    <a:pt x="386" y="276"/>
                  </a:lnTo>
                  <a:lnTo>
                    <a:pt x="221" y="441"/>
                  </a:lnTo>
                  <a:lnTo>
                    <a:pt x="111" y="661"/>
                  </a:lnTo>
                  <a:lnTo>
                    <a:pt x="0" y="882"/>
                  </a:lnTo>
                  <a:lnTo>
                    <a:pt x="276" y="882"/>
                  </a:lnTo>
                  <a:lnTo>
                    <a:pt x="276" y="826"/>
                  </a:lnTo>
                  <a:lnTo>
                    <a:pt x="276" y="771"/>
                  </a:lnTo>
                  <a:lnTo>
                    <a:pt x="331" y="661"/>
                  </a:lnTo>
                  <a:lnTo>
                    <a:pt x="551" y="386"/>
                  </a:lnTo>
                  <a:lnTo>
                    <a:pt x="716" y="276"/>
                  </a:lnTo>
                  <a:lnTo>
                    <a:pt x="881" y="276"/>
                  </a:lnTo>
                  <a:lnTo>
                    <a:pt x="991" y="441"/>
                  </a:lnTo>
                  <a:lnTo>
                    <a:pt x="991" y="661"/>
                  </a:lnTo>
                  <a:lnTo>
                    <a:pt x="936" y="882"/>
                  </a:lnTo>
                  <a:lnTo>
                    <a:pt x="936" y="992"/>
                  </a:lnTo>
                  <a:lnTo>
                    <a:pt x="716" y="1322"/>
                  </a:lnTo>
                  <a:lnTo>
                    <a:pt x="386" y="1542"/>
                  </a:lnTo>
                  <a:lnTo>
                    <a:pt x="331" y="1652"/>
                  </a:lnTo>
                  <a:lnTo>
                    <a:pt x="331" y="1707"/>
                  </a:lnTo>
                  <a:lnTo>
                    <a:pt x="331" y="1762"/>
                  </a:lnTo>
                  <a:lnTo>
                    <a:pt x="441" y="1762"/>
                  </a:lnTo>
                  <a:lnTo>
                    <a:pt x="716" y="1597"/>
                  </a:lnTo>
                  <a:lnTo>
                    <a:pt x="936" y="1377"/>
                  </a:lnTo>
                  <a:lnTo>
                    <a:pt x="1101" y="1157"/>
                  </a:lnTo>
                  <a:lnTo>
                    <a:pt x="1211" y="882"/>
                  </a:lnTo>
                  <a:lnTo>
                    <a:pt x="1266" y="606"/>
                  </a:lnTo>
                  <a:lnTo>
                    <a:pt x="1321" y="386"/>
                  </a:lnTo>
                  <a:lnTo>
                    <a:pt x="1266" y="221"/>
                  </a:lnTo>
                  <a:lnTo>
                    <a:pt x="1156" y="111"/>
                  </a:lnTo>
                  <a:lnTo>
                    <a:pt x="1046" y="56"/>
                  </a:lnTo>
                  <a:lnTo>
                    <a:pt x="93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9"/>
            <p:cNvSpPr/>
            <p:nvPr/>
          </p:nvSpPr>
          <p:spPr>
            <a:xfrm>
              <a:off x="3317350" y="1662350"/>
              <a:ext cx="33050" cy="42700"/>
            </a:xfrm>
            <a:custGeom>
              <a:avLst/>
              <a:gdLst/>
              <a:ahLst/>
              <a:cxnLst/>
              <a:rect l="l" t="t" r="r" b="b"/>
              <a:pathLst>
                <a:path w="1322" h="1708" extrusionOk="0">
                  <a:moveTo>
                    <a:pt x="716" y="1"/>
                  </a:moveTo>
                  <a:lnTo>
                    <a:pt x="551" y="111"/>
                  </a:lnTo>
                  <a:lnTo>
                    <a:pt x="386" y="221"/>
                  </a:lnTo>
                  <a:lnTo>
                    <a:pt x="221" y="386"/>
                  </a:lnTo>
                  <a:lnTo>
                    <a:pt x="1" y="827"/>
                  </a:lnTo>
                  <a:lnTo>
                    <a:pt x="276" y="827"/>
                  </a:lnTo>
                  <a:lnTo>
                    <a:pt x="276" y="771"/>
                  </a:lnTo>
                  <a:lnTo>
                    <a:pt x="276" y="716"/>
                  </a:lnTo>
                  <a:lnTo>
                    <a:pt x="331" y="606"/>
                  </a:lnTo>
                  <a:lnTo>
                    <a:pt x="496" y="331"/>
                  </a:lnTo>
                  <a:lnTo>
                    <a:pt x="716" y="221"/>
                  </a:lnTo>
                  <a:lnTo>
                    <a:pt x="881" y="221"/>
                  </a:lnTo>
                  <a:lnTo>
                    <a:pt x="936" y="386"/>
                  </a:lnTo>
                  <a:lnTo>
                    <a:pt x="991" y="606"/>
                  </a:lnTo>
                  <a:lnTo>
                    <a:pt x="936" y="827"/>
                  </a:lnTo>
                  <a:lnTo>
                    <a:pt x="881" y="937"/>
                  </a:lnTo>
                  <a:lnTo>
                    <a:pt x="661" y="1267"/>
                  </a:lnTo>
                  <a:lnTo>
                    <a:pt x="386" y="1487"/>
                  </a:lnTo>
                  <a:lnTo>
                    <a:pt x="276" y="1597"/>
                  </a:lnTo>
                  <a:lnTo>
                    <a:pt x="276" y="1652"/>
                  </a:lnTo>
                  <a:lnTo>
                    <a:pt x="331" y="1707"/>
                  </a:lnTo>
                  <a:lnTo>
                    <a:pt x="441" y="1707"/>
                  </a:lnTo>
                  <a:lnTo>
                    <a:pt x="661" y="1542"/>
                  </a:lnTo>
                  <a:lnTo>
                    <a:pt x="881" y="1322"/>
                  </a:lnTo>
                  <a:lnTo>
                    <a:pt x="1046" y="1102"/>
                  </a:lnTo>
                  <a:lnTo>
                    <a:pt x="1156" y="827"/>
                  </a:lnTo>
                  <a:lnTo>
                    <a:pt x="1267" y="551"/>
                  </a:lnTo>
                  <a:lnTo>
                    <a:pt x="1322" y="331"/>
                  </a:lnTo>
                  <a:lnTo>
                    <a:pt x="1267" y="166"/>
                  </a:lnTo>
                  <a:lnTo>
                    <a:pt x="1156" y="56"/>
                  </a:lnTo>
                  <a:lnTo>
                    <a:pt x="104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9"/>
            <p:cNvSpPr/>
            <p:nvPr/>
          </p:nvSpPr>
          <p:spPr>
            <a:xfrm>
              <a:off x="3350375" y="1662350"/>
              <a:ext cx="31675" cy="42700"/>
            </a:xfrm>
            <a:custGeom>
              <a:avLst/>
              <a:gdLst/>
              <a:ahLst/>
              <a:cxnLst/>
              <a:rect l="l" t="t" r="r" b="b"/>
              <a:pathLst>
                <a:path w="1267" h="1708" extrusionOk="0">
                  <a:moveTo>
                    <a:pt x="716" y="1"/>
                  </a:moveTo>
                  <a:lnTo>
                    <a:pt x="496" y="111"/>
                  </a:lnTo>
                  <a:lnTo>
                    <a:pt x="386" y="221"/>
                  </a:lnTo>
                  <a:lnTo>
                    <a:pt x="221" y="386"/>
                  </a:lnTo>
                  <a:lnTo>
                    <a:pt x="111" y="606"/>
                  </a:lnTo>
                  <a:lnTo>
                    <a:pt x="1" y="827"/>
                  </a:lnTo>
                  <a:lnTo>
                    <a:pt x="221" y="827"/>
                  </a:lnTo>
                  <a:lnTo>
                    <a:pt x="221" y="771"/>
                  </a:lnTo>
                  <a:lnTo>
                    <a:pt x="221" y="716"/>
                  </a:lnTo>
                  <a:lnTo>
                    <a:pt x="331" y="606"/>
                  </a:lnTo>
                  <a:lnTo>
                    <a:pt x="496" y="386"/>
                  </a:lnTo>
                  <a:lnTo>
                    <a:pt x="716" y="221"/>
                  </a:lnTo>
                  <a:lnTo>
                    <a:pt x="881" y="221"/>
                  </a:lnTo>
                  <a:lnTo>
                    <a:pt x="991" y="386"/>
                  </a:lnTo>
                  <a:lnTo>
                    <a:pt x="991" y="606"/>
                  </a:lnTo>
                  <a:lnTo>
                    <a:pt x="936" y="827"/>
                  </a:lnTo>
                  <a:lnTo>
                    <a:pt x="936" y="937"/>
                  </a:lnTo>
                  <a:lnTo>
                    <a:pt x="716" y="1267"/>
                  </a:lnTo>
                  <a:lnTo>
                    <a:pt x="441" y="1487"/>
                  </a:lnTo>
                  <a:lnTo>
                    <a:pt x="331" y="1597"/>
                  </a:lnTo>
                  <a:lnTo>
                    <a:pt x="331" y="1652"/>
                  </a:lnTo>
                  <a:lnTo>
                    <a:pt x="386" y="1707"/>
                  </a:lnTo>
                  <a:lnTo>
                    <a:pt x="441" y="1707"/>
                  </a:lnTo>
                  <a:lnTo>
                    <a:pt x="716" y="1542"/>
                  </a:lnTo>
                  <a:lnTo>
                    <a:pt x="936" y="1322"/>
                  </a:lnTo>
                  <a:lnTo>
                    <a:pt x="1101" y="1102"/>
                  </a:lnTo>
                  <a:lnTo>
                    <a:pt x="1212" y="827"/>
                  </a:lnTo>
                  <a:lnTo>
                    <a:pt x="1267" y="551"/>
                  </a:lnTo>
                  <a:lnTo>
                    <a:pt x="1267" y="331"/>
                  </a:lnTo>
                  <a:lnTo>
                    <a:pt x="1267" y="166"/>
                  </a:lnTo>
                  <a:lnTo>
                    <a:pt x="1156" y="56"/>
                  </a:lnTo>
                  <a:lnTo>
                    <a:pt x="104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9"/>
            <p:cNvSpPr/>
            <p:nvPr/>
          </p:nvSpPr>
          <p:spPr>
            <a:xfrm>
              <a:off x="3383400" y="1662350"/>
              <a:ext cx="31675" cy="42700"/>
            </a:xfrm>
            <a:custGeom>
              <a:avLst/>
              <a:gdLst/>
              <a:ahLst/>
              <a:cxnLst/>
              <a:rect l="l" t="t" r="r" b="b"/>
              <a:pathLst>
                <a:path w="1267" h="1708" extrusionOk="0">
                  <a:moveTo>
                    <a:pt x="716" y="1"/>
                  </a:moveTo>
                  <a:lnTo>
                    <a:pt x="496" y="111"/>
                  </a:lnTo>
                  <a:lnTo>
                    <a:pt x="386" y="221"/>
                  </a:lnTo>
                  <a:lnTo>
                    <a:pt x="221" y="386"/>
                  </a:lnTo>
                  <a:lnTo>
                    <a:pt x="111" y="606"/>
                  </a:lnTo>
                  <a:lnTo>
                    <a:pt x="1" y="827"/>
                  </a:lnTo>
                  <a:lnTo>
                    <a:pt x="331" y="827"/>
                  </a:lnTo>
                  <a:lnTo>
                    <a:pt x="331" y="771"/>
                  </a:lnTo>
                  <a:lnTo>
                    <a:pt x="331" y="716"/>
                  </a:lnTo>
                  <a:lnTo>
                    <a:pt x="386" y="606"/>
                  </a:lnTo>
                  <a:lnTo>
                    <a:pt x="551" y="386"/>
                  </a:lnTo>
                  <a:lnTo>
                    <a:pt x="771" y="221"/>
                  </a:lnTo>
                  <a:lnTo>
                    <a:pt x="936" y="221"/>
                  </a:lnTo>
                  <a:lnTo>
                    <a:pt x="991" y="386"/>
                  </a:lnTo>
                  <a:lnTo>
                    <a:pt x="1046" y="606"/>
                  </a:lnTo>
                  <a:lnTo>
                    <a:pt x="991" y="827"/>
                  </a:lnTo>
                  <a:lnTo>
                    <a:pt x="936" y="937"/>
                  </a:lnTo>
                  <a:lnTo>
                    <a:pt x="771" y="1267"/>
                  </a:lnTo>
                  <a:lnTo>
                    <a:pt x="441" y="1487"/>
                  </a:lnTo>
                  <a:lnTo>
                    <a:pt x="386" y="1597"/>
                  </a:lnTo>
                  <a:lnTo>
                    <a:pt x="331" y="1652"/>
                  </a:lnTo>
                  <a:lnTo>
                    <a:pt x="386" y="1707"/>
                  </a:lnTo>
                  <a:lnTo>
                    <a:pt x="496" y="1707"/>
                  </a:lnTo>
                  <a:lnTo>
                    <a:pt x="716" y="1542"/>
                  </a:lnTo>
                  <a:lnTo>
                    <a:pt x="936" y="1322"/>
                  </a:lnTo>
                  <a:lnTo>
                    <a:pt x="1101" y="1102"/>
                  </a:lnTo>
                  <a:lnTo>
                    <a:pt x="1212" y="827"/>
                  </a:lnTo>
                  <a:lnTo>
                    <a:pt x="1267" y="551"/>
                  </a:lnTo>
                  <a:lnTo>
                    <a:pt x="1267" y="331"/>
                  </a:lnTo>
                  <a:lnTo>
                    <a:pt x="1267" y="166"/>
                  </a:lnTo>
                  <a:lnTo>
                    <a:pt x="1157" y="56"/>
                  </a:lnTo>
                  <a:lnTo>
                    <a:pt x="104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9"/>
            <p:cNvSpPr/>
            <p:nvPr/>
          </p:nvSpPr>
          <p:spPr>
            <a:xfrm>
              <a:off x="3417800" y="1662350"/>
              <a:ext cx="31675" cy="42700"/>
            </a:xfrm>
            <a:custGeom>
              <a:avLst/>
              <a:gdLst/>
              <a:ahLst/>
              <a:cxnLst/>
              <a:rect l="l" t="t" r="r" b="b"/>
              <a:pathLst>
                <a:path w="1267" h="1708" extrusionOk="0">
                  <a:moveTo>
                    <a:pt x="881" y="1"/>
                  </a:moveTo>
                  <a:lnTo>
                    <a:pt x="716" y="56"/>
                  </a:lnTo>
                  <a:lnTo>
                    <a:pt x="496" y="111"/>
                  </a:lnTo>
                  <a:lnTo>
                    <a:pt x="386" y="276"/>
                  </a:lnTo>
                  <a:lnTo>
                    <a:pt x="221" y="386"/>
                  </a:lnTo>
                  <a:lnTo>
                    <a:pt x="1" y="827"/>
                  </a:lnTo>
                  <a:lnTo>
                    <a:pt x="221" y="827"/>
                  </a:lnTo>
                  <a:lnTo>
                    <a:pt x="221" y="771"/>
                  </a:lnTo>
                  <a:lnTo>
                    <a:pt x="221" y="716"/>
                  </a:lnTo>
                  <a:lnTo>
                    <a:pt x="331" y="606"/>
                  </a:lnTo>
                  <a:lnTo>
                    <a:pt x="496" y="386"/>
                  </a:lnTo>
                  <a:lnTo>
                    <a:pt x="716" y="221"/>
                  </a:lnTo>
                  <a:lnTo>
                    <a:pt x="881" y="221"/>
                  </a:lnTo>
                  <a:lnTo>
                    <a:pt x="936" y="331"/>
                  </a:lnTo>
                  <a:lnTo>
                    <a:pt x="936" y="386"/>
                  </a:lnTo>
                  <a:lnTo>
                    <a:pt x="991" y="606"/>
                  </a:lnTo>
                  <a:lnTo>
                    <a:pt x="936" y="827"/>
                  </a:lnTo>
                  <a:lnTo>
                    <a:pt x="936" y="937"/>
                  </a:lnTo>
                  <a:lnTo>
                    <a:pt x="826" y="1102"/>
                  </a:lnTo>
                  <a:lnTo>
                    <a:pt x="716" y="1267"/>
                  </a:lnTo>
                  <a:lnTo>
                    <a:pt x="606" y="1377"/>
                  </a:lnTo>
                  <a:lnTo>
                    <a:pt x="441" y="1487"/>
                  </a:lnTo>
                  <a:lnTo>
                    <a:pt x="331" y="1597"/>
                  </a:lnTo>
                  <a:lnTo>
                    <a:pt x="331" y="1652"/>
                  </a:lnTo>
                  <a:lnTo>
                    <a:pt x="386" y="1707"/>
                  </a:lnTo>
                  <a:lnTo>
                    <a:pt x="496" y="1707"/>
                  </a:lnTo>
                  <a:lnTo>
                    <a:pt x="716" y="1542"/>
                  </a:lnTo>
                  <a:lnTo>
                    <a:pt x="936" y="1322"/>
                  </a:lnTo>
                  <a:lnTo>
                    <a:pt x="1102" y="1102"/>
                  </a:lnTo>
                  <a:lnTo>
                    <a:pt x="1212" y="827"/>
                  </a:lnTo>
                  <a:lnTo>
                    <a:pt x="1267" y="606"/>
                  </a:lnTo>
                  <a:lnTo>
                    <a:pt x="1267" y="331"/>
                  </a:lnTo>
                  <a:lnTo>
                    <a:pt x="1267" y="221"/>
                  </a:lnTo>
                  <a:lnTo>
                    <a:pt x="1157" y="111"/>
                  </a:lnTo>
                  <a:lnTo>
                    <a:pt x="104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9"/>
            <p:cNvSpPr/>
            <p:nvPr/>
          </p:nvSpPr>
          <p:spPr>
            <a:xfrm>
              <a:off x="3452200" y="1662350"/>
              <a:ext cx="31675" cy="42700"/>
            </a:xfrm>
            <a:custGeom>
              <a:avLst/>
              <a:gdLst/>
              <a:ahLst/>
              <a:cxnLst/>
              <a:rect l="l" t="t" r="r" b="b"/>
              <a:pathLst>
                <a:path w="1267" h="1708" extrusionOk="0">
                  <a:moveTo>
                    <a:pt x="881" y="1"/>
                  </a:moveTo>
                  <a:lnTo>
                    <a:pt x="716" y="56"/>
                  </a:lnTo>
                  <a:lnTo>
                    <a:pt x="496" y="111"/>
                  </a:lnTo>
                  <a:lnTo>
                    <a:pt x="386" y="221"/>
                  </a:lnTo>
                  <a:lnTo>
                    <a:pt x="221" y="386"/>
                  </a:lnTo>
                  <a:lnTo>
                    <a:pt x="111" y="606"/>
                  </a:lnTo>
                  <a:lnTo>
                    <a:pt x="1" y="827"/>
                  </a:lnTo>
                  <a:lnTo>
                    <a:pt x="221" y="827"/>
                  </a:lnTo>
                  <a:lnTo>
                    <a:pt x="221" y="771"/>
                  </a:lnTo>
                  <a:lnTo>
                    <a:pt x="221" y="716"/>
                  </a:lnTo>
                  <a:lnTo>
                    <a:pt x="331" y="606"/>
                  </a:lnTo>
                  <a:lnTo>
                    <a:pt x="496" y="386"/>
                  </a:lnTo>
                  <a:lnTo>
                    <a:pt x="716" y="221"/>
                  </a:lnTo>
                  <a:lnTo>
                    <a:pt x="826" y="221"/>
                  </a:lnTo>
                  <a:lnTo>
                    <a:pt x="936" y="386"/>
                  </a:lnTo>
                  <a:lnTo>
                    <a:pt x="992" y="606"/>
                  </a:lnTo>
                  <a:lnTo>
                    <a:pt x="936" y="827"/>
                  </a:lnTo>
                  <a:lnTo>
                    <a:pt x="881" y="937"/>
                  </a:lnTo>
                  <a:lnTo>
                    <a:pt x="716" y="1267"/>
                  </a:lnTo>
                  <a:lnTo>
                    <a:pt x="386" y="1487"/>
                  </a:lnTo>
                  <a:lnTo>
                    <a:pt x="331" y="1597"/>
                  </a:lnTo>
                  <a:lnTo>
                    <a:pt x="276" y="1652"/>
                  </a:lnTo>
                  <a:lnTo>
                    <a:pt x="331" y="1707"/>
                  </a:lnTo>
                  <a:lnTo>
                    <a:pt x="441" y="1707"/>
                  </a:lnTo>
                  <a:lnTo>
                    <a:pt x="716" y="1542"/>
                  </a:lnTo>
                  <a:lnTo>
                    <a:pt x="881" y="1322"/>
                  </a:lnTo>
                  <a:lnTo>
                    <a:pt x="1047" y="1102"/>
                  </a:lnTo>
                  <a:lnTo>
                    <a:pt x="1212" y="827"/>
                  </a:lnTo>
                  <a:lnTo>
                    <a:pt x="1267" y="606"/>
                  </a:lnTo>
                  <a:lnTo>
                    <a:pt x="1267" y="331"/>
                  </a:lnTo>
                  <a:lnTo>
                    <a:pt x="1267" y="221"/>
                  </a:lnTo>
                  <a:lnTo>
                    <a:pt x="1157" y="111"/>
                  </a:lnTo>
                  <a:lnTo>
                    <a:pt x="104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9"/>
            <p:cNvSpPr/>
            <p:nvPr/>
          </p:nvSpPr>
          <p:spPr>
            <a:xfrm>
              <a:off x="3174250" y="1776575"/>
              <a:ext cx="371550" cy="489900"/>
            </a:xfrm>
            <a:custGeom>
              <a:avLst/>
              <a:gdLst/>
              <a:ahLst/>
              <a:cxnLst/>
              <a:rect l="l" t="t" r="r" b="b"/>
              <a:pathLst>
                <a:path w="14862" h="19596" extrusionOk="0">
                  <a:moveTo>
                    <a:pt x="11724" y="0"/>
                  </a:moveTo>
                  <a:lnTo>
                    <a:pt x="10513" y="221"/>
                  </a:lnTo>
                  <a:lnTo>
                    <a:pt x="9027" y="3578"/>
                  </a:lnTo>
                  <a:lnTo>
                    <a:pt x="8587" y="3578"/>
                  </a:lnTo>
                  <a:lnTo>
                    <a:pt x="8146" y="3523"/>
                  </a:lnTo>
                  <a:lnTo>
                    <a:pt x="7706" y="3413"/>
                  </a:lnTo>
                  <a:lnTo>
                    <a:pt x="7211" y="3193"/>
                  </a:lnTo>
                  <a:lnTo>
                    <a:pt x="6220" y="2808"/>
                  </a:lnTo>
                  <a:lnTo>
                    <a:pt x="5174" y="2367"/>
                  </a:lnTo>
                  <a:lnTo>
                    <a:pt x="4679" y="2147"/>
                  </a:lnTo>
                  <a:lnTo>
                    <a:pt x="4238" y="2037"/>
                  </a:lnTo>
                  <a:lnTo>
                    <a:pt x="3798" y="1927"/>
                  </a:lnTo>
                  <a:lnTo>
                    <a:pt x="3413" y="1872"/>
                  </a:lnTo>
                  <a:lnTo>
                    <a:pt x="3027" y="1927"/>
                  </a:lnTo>
                  <a:lnTo>
                    <a:pt x="2697" y="2092"/>
                  </a:lnTo>
                  <a:lnTo>
                    <a:pt x="2422" y="2367"/>
                  </a:lnTo>
                  <a:lnTo>
                    <a:pt x="2202" y="2753"/>
                  </a:lnTo>
                  <a:lnTo>
                    <a:pt x="2092" y="3028"/>
                  </a:lnTo>
                  <a:lnTo>
                    <a:pt x="2092" y="3303"/>
                  </a:lnTo>
                  <a:lnTo>
                    <a:pt x="2092" y="3578"/>
                  </a:lnTo>
                  <a:lnTo>
                    <a:pt x="2147" y="3853"/>
                  </a:lnTo>
                  <a:lnTo>
                    <a:pt x="2367" y="4404"/>
                  </a:lnTo>
                  <a:lnTo>
                    <a:pt x="2642" y="4844"/>
                  </a:lnTo>
                  <a:lnTo>
                    <a:pt x="2972" y="5285"/>
                  </a:lnTo>
                  <a:lnTo>
                    <a:pt x="3248" y="5615"/>
                  </a:lnTo>
                  <a:lnTo>
                    <a:pt x="3578" y="5890"/>
                  </a:lnTo>
                  <a:lnTo>
                    <a:pt x="3082" y="5725"/>
                  </a:lnTo>
                  <a:lnTo>
                    <a:pt x="2642" y="5615"/>
                  </a:lnTo>
                  <a:lnTo>
                    <a:pt x="2092" y="5560"/>
                  </a:lnTo>
                  <a:lnTo>
                    <a:pt x="1816" y="5560"/>
                  </a:lnTo>
                  <a:lnTo>
                    <a:pt x="1486" y="5615"/>
                  </a:lnTo>
                  <a:lnTo>
                    <a:pt x="1266" y="5670"/>
                  </a:lnTo>
                  <a:lnTo>
                    <a:pt x="991" y="5780"/>
                  </a:lnTo>
                  <a:lnTo>
                    <a:pt x="771" y="5945"/>
                  </a:lnTo>
                  <a:lnTo>
                    <a:pt x="550" y="6165"/>
                  </a:lnTo>
                  <a:lnTo>
                    <a:pt x="440" y="6496"/>
                  </a:lnTo>
                  <a:lnTo>
                    <a:pt x="330" y="6826"/>
                  </a:lnTo>
                  <a:lnTo>
                    <a:pt x="330" y="7211"/>
                  </a:lnTo>
                  <a:lnTo>
                    <a:pt x="330" y="7541"/>
                  </a:lnTo>
                  <a:lnTo>
                    <a:pt x="440" y="7872"/>
                  </a:lnTo>
                  <a:lnTo>
                    <a:pt x="605" y="8202"/>
                  </a:lnTo>
                  <a:lnTo>
                    <a:pt x="826" y="8477"/>
                  </a:lnTo>
                  <a:lnTo>
                    <a:pt x="1046" y="8752"/>
                  </a:lnTo>
                  <a:lnTo>
                    <a:pt x="1596" y="9248"/>
                  </a:lnTo>
                  <a:lnTo>
                    <a:pt x="2092" y="9633"/>
                  </a:lnTo>
                  <a:lnTo>
                    <a:pt x="2587" y="9908"/>
                  </a:lnTo>
                  <a:lnTo>
                    <a:pt x="3082" y="10128"/>
                  </a:lnTo>
                  <a:lnTo>
                    <a:pt x="3082" y="10128"/>
                  </a:lnTo>
                  <a:lnTo>
                    <a:pt x="2587" y="10073"/>
                  </a:lnTo>
                  <a:lnTo>
                    <a:pt x="2147" y="10018"/>
                  </a:lnTo>
                  <a:lnTo>
                    <a:pt x="1596" y="10073"/>
                  </a:lnTo>
                  <a:lnTo>
                    <a:pt x="1046" y="10183"/>
                  </a:lnTo>
                  <a:lnTo>
                    <a:pt x="771" y="10294"/>
                  </a:lnTo>
                  <a:lnTo>
                    <a:pt x="495" y="10404"/>
                  </a:lnTo>
                  <a:lnTo>
                    <a:pt x="330" y="10624"/>
                  </a:lnTo>
                  <a:lnTo>
                    <a:pt x="165" y="10844"/>
                  </a:lnTo>
                  <a:lnTo>
                    <a:pt x="55" y="11119"/>
                  </a:lnTo>
                  <a:lnTo>
                    <a:pt x="0" y="11449"/>
                  </a:lnTo>
                  <a:lnTo>
                    <a:pt x="0" y="11835"/>
                  </a:lnTo>
                  <a:lnTo>
                    <a:pt x="55" y="12165"/>
                  </a:lnTo>
                  <a:lnTo>
                    <a:pt x="220" y="12495"/>
                  </a:lnTo>
                  <a:lnTo>
                    <a:pt x="385" y="12771"/>
                  </a:lnTo>
                  <a:lnTo>
                    <a:pt x="605" y="13046"/>
                  </a:lnTo>
                  <a:lnTo>
                    <a:pt x="881" y="13321"/>
                  </a:lnTo>
                  <a:lnTo>
                    <a:pt x="1431" y="13816"/>
                  </a:lnTo>
                  <a:lnTo>
                    <a:pt x="2037" y="14202"/>
                  </a:lnTo>
                  <a:lnTo>
                    <a:pt x="2532" y="14477"/>
                  </a:lnTo>
                  <a:lnTo>
                    <a:pt x="3027" y="14697"/>
                  </a:lnTo>
                  <a:lnTo>
                    <a:pt x="2312" y="14697"/>
                  </a:lnTo>
                  <a:lnTo>
                    <a:pt x="1927" y="14752"/>
                  </a:lnTo>
                  <a:lnTo>
                    <a:pt x="1596" y="14862"/>
                  </a:lnTo>
                  <a:lnTo>
                    <a:pt x="1431" y="14972"/>
                  </a:lnTo>
                  <a:lnTo>
                    <a:pt x="1321" y="15137"/>
                  </a:lnTo>
                  <a:lnTo>
                    <a:pt x="1211" y="15303"/>
                  </a:lnTo>
                  <a:lnTo>
                    <a:pt x="1211" y="15523"/>
                  </a:lnTo>
                  <a:lnTo>
                    <a:pt x="1211" y="15743"/>
                  </a:lnTo>
                  <a:lnTo>
                    <a:pt x="1266" y="16018"/>
                  </a:lnTo>
                  <a:lnTo>
                    <a:pt x="1376" y="16348"/>
                  </a:lnTo>
                  <a:lnTo>
                    <a:pt x="1541" y="16679"/>
                  </a:lnTo>
                  <a:lnTo>
                    <a:pt x="1761" y="17009"/>
                  </a:lnTo>
                  <a:lnTo>
                    <a:pt x="2037" y="17284"/>
                  </a:lnTo>
                  <a:lnTo>
                    <a:pt x="2312" y="17559"/>
                  </a:lnTo>
                  <a:lnTo>
                    <a:pt x="2642" y="17779"/>
                  </a:lnTo>
                  <a:lnTo>
                    <a:pt x="3413" y="18220"/>
                  </a:lnTo>
                  <a:lnTo>
                    <a:pt x="4238" y="18605"/>
                  </a:lnTo>
                  <a:lnTo>
                    <a:pt x="5174" y="18935"/>
                  </a:lnTo>
                  <a:lnTo>
                    <a:pt x="6165" y="19211"/>
                  </a:lnTo>
                  <a:lnTo>
                    <a:pt x="7156" y="19376"/>
                  </a:lnTo>
                  <a:lnTo>
                    <a:pt x="8146" y="19541"/>
                  </a:lnTo>
                  <a:lnTo>
                    <a:pt x="9082" y="19596"/>
                  </a:lnTo>
                  <a:lnTo>
                    <a:pt x="10018" y="19541"/>
                  </a:lnTo>
                  <a:lnTo>
                    <a:pt x="10844" y="19486"/>
                  </a:lnTo>
                  <a:lnTo>
                    <a:pt x="11614" y="19321"/>
                  </a:lnTo>
                  <a:lnTo>
                    <a:pt x="12220" y="19100"/>
                  </a:lnTo>
                  <a:lnTo>
                    <a:pt x="12495" y="18990"/>
                  </a:lnTo>
                  <a:lnTo>
                    <a:pt x="12715" y="18825"/>
                  </a:lnTo>
                  <a:lnTo>
                    <a:pt x="12880" y="18660"/>
                  </a:lnTo>
                  <a:lnTo>
                    <a:pt x="13045" y="18440"/>
                  </a:lnTo>
                  <a:lnTo>
                    <a:pt x="13210" y="18055"/>
                  </a:lnTo>
                  <a:lnTo>
                    <a:pt x="13210" y="17669"/>
                  </a:lnTo>
                  <a:lnTo>
                    <a:pt x="13210" y="17229"/>
                  </a:lnTo>
                  <a:lnTo>
                    <a:pt x="13155" y="16844"/>
                  </a:lnTo>
                  <a:lnTo>
                    <a:pt x="12935" y="16293"/>
                  </a:lnTo>
                  <a:lnTo>
                    <a:pt x="12770" y="16073"/>
                  </a:lnTo>
                  <a:lnTo>
                    <a:pt x="12990" y="15963"/>
                  </a:lnTo>
                  <a:lnTo>
                    <a:pt x="13486" y="15743"/>
                  </a:lnTo>
                  <a:lnTo>
                    <a:pt x="13761" y="15523"/>
                  </a:lnTo>
                  <a:lnTo>
                    <a:pt x="14036" y="15303"/>
                  </a:lnTo>
                  <a:lnTo>
                    <a:pt x="14201" y="14972"/>
                  </a:lnTo>
                  <a:lnTo>
                    <a:pt x="14366" y="14587"/>
                  </a:lnTo>
                  <a:lnTo>
                    <a:pt x="14366" y="14147"/>
                  </a:lnTo>
                  <a:lnTo>
                    <a:pt x="14311" y="13706"/>
                  </a:lnTo>
                  <a:lnTo>
                    <a:pt x="14146" y="13321"/>
                  </a:lnTo>
                  <a:lnTo>
                    <a:pt x="13981" y="12991"/>
                  </a:lnTo>
                  <a:lnTo>
                    <a:pt x="13761" y="12715"/>
                  </a:lnTo>
                  <a:lnTo>
                    <a:pt x="13596" y="12550"/>
                  </a:lnTo>
                  <a:lnTo>
                    <a:pt x="13376" y="12385"/>
                  </a:lnTo>
                  <a:lnTo>
                    <a:pt x="13596" y="12275"/>
                  </a:lnTo>
                  <a:lnTo>
                    <a:pt x="14091" y="12055"/>
                  </a:lnTo>
                  <a:lnTo>
                    <a:pt x="14366" y="11835"/>
                  </a:lnTo>
                  <a:lnTo>
                    <a:pt x="14586" y="11615"/>
                  </a:lnTo>
                  <a:lnTo>
                    <a:pt x="14752" y="11339"/>
                  </a:lnTo>
                  <a:lnTo>
                    <a:pt x="14862" y="11064"/>
                  </a:lnTo>
                  <a:lnTo>
                    <a:pt x="14862" y="10789"/>
                  </a:lnTo>
                  <a:lnTo>
                    <a:pt x="14862" y="10514"/>
                  </a:lnTo>
                  <a:lnTo>
                    <a:pt x="14752" y="10018"/>
                  </a:lnTo>
                  <a:lnTo>
                    <a:pt x="14531" y="9578"/>
                  </a:lnTo>
                  <a:lnTo>
                    <a:pt x="14256" y="9248"/>
                  </a:lnTo>
                  <a:lnTo>
                    <a:pt x="13981" y="8917"/>
                  </a:lnTo>
                  <a:lnTo>
                    <a:pt x="13706" y="8697"/>
                  </a:lnTo>
                  <a:lnTo>
                    <a:pt x="13486" y="8532"/>
                  </a:lnTo>
                  <a:lnTo>
                    <a:pt x="13761" y="8422"/>
                  </a:lnTo>
                  <a:lnTo>
                    <a:pt x="14036" y="8257"/>
                  </a:lnTo>
                  <a:lnTo>
                    <a:pt x="14256" y="8037"/>
                  </a:lnTo>
                  <a:lnTo>
                    <a:pt x="14421" y="7762"/>
                  </a:lnTo>
                  <a:lnTo>
                    <a:pt x="14586" y="7486"/>
                  </a:lnTo>
                  <a:lnTo>
                    <a:pt x="14697" y="7211"/>
                  </a:lnTo>
                  <a:lnTo>
                    <a:pt x="14752" y="6936"/>
                  </a:lnTo>
                  <a:lnTo>
                    <a:pt x="14752" y="6606"/>
                  </a:lnTo>
                  <a:lnTo>
                    <a:pt x="14697" y="6275"/>
                  </a:lnTo>
                  <a:lnTo>
                    <a:pt x="14642" y="5890"/>
                  </a:lnTo>
                  <a:lnTo>
                    <a:pt x="14366" y="5175"/>
                  </a:lnTo>
                  <a:lnTo>
                    <a:pt x="13981" y="4349"/>
                  </a:lnTo>
                  <a:lnTo>
                    <a:pt x="13486" y="3468"/>
                  </a:lnTo>
                  <a:lnTo>
                    <a:pt x="12495" y="1707"/>
                  </a:lnTo>
                  <a:lnTo>
                    <a:pt x="12054" y="826"/>
                  </a:lnTo>
                  <a:lnTo>
                    <a:pt x="11724"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9"/>
            <p:cNvSpPr/>
            <p:nvPr/>
          </p:nvSpPr>
          <p:spPr>
            <a:xfrm>
              <a:off x="3428825" y="1663725"/>
              <a:ext cx="126600" cy="198200"/>
            </a:xfrm>
            <a:custGeom>
              <a:avLst/>
              <a:gdLst/>
              <a:ahLst/>
              <a:cxnLst/>
              <a:rect l="l" t="t" r="r" b="b"/>
              <a:pathLst>
                <a:path w="5064" h="7928" extrusionOk="0">
                  <a:moveTo>
                    <a:pt x="4018" y="1"/>
                  </a:moveTo>
                  <a:lnTo>
                    <a:pt x="3688" y="56"/>
                  </a:lnTo>
                  <a:lnTo>
                    <a:pt x="3358" y="221"/>
                  </a:lnTo>
                  <a:lnTo>
                    <a:pt x="2972" y="441"/>
                  </a:lnTo>
                  <a:lnTo>
                    <a:pt x="2587" y="772"/>
                  </a:lnTo>
                  <a:lnTo>
                    <a:pt x="2202" y="1157"/>
                  </a:lnTo>
                  <a:lnTo>
                    <a:pt x="1816" y="1597"/>
                  </a:lnTo>
                  <a:lnTo>
                    <a:pt x="1431" y="2148"/>
                  </a:lnTo>
                  <a:lnTo>
                    <a:pt x="1101" y="2698"/>
                  </a:lnTo>
                  <a:lnTo>
                    <a:pt x="826" y="3359"/>
                  </a:lnTo>
                  <a:lnTo>
                    <a:pt x="550" y="4019"/>
                  </a:lnTo>
                  <a:lnTo>
                    <a:pt x="330" y="4735"/>
                  </a:lnTo>
                  <a:lnTo>
                    <a:pt x="0" y="7927"/>
                  </a:lnTo>
                  <a:lnTo>
                    <a:pt x="3137" y="7652"/>
                  </a:lnTo>
                  <a:lnTo>
                    <a:pt x="3082" y="7267"/>
                  </a:lnTo>
                  <a:lnTo>
                    <a:pt x="3082" y="6881"/>
                  </a:lnTo>
                  <a:lnTo>
                    <a:pt x="3137" y="6441"/>
                  </a:lnTo>
                  <a:lnTo>
                    <a:pt x="3248" y="6056"/>
                  </a:lnTo>
                  <a:lnTo>
                    <a:pt x="3578" y="5230"/>
                  </a:lnTo>
                  <a:lnTo>
                    <a:pt x="3963" y="4404"/>
                  </a:lnTo>
                  <a:lnTo>
                    <a:pt x="4403" y="3634"/>
                  </a:lnTo>
                  <a:lnTo>
                    <a:pt x="4789" y="2808"/>
                  </a:lnTo>
                  <a:lnTo>
                    <a:pt x="4954" y="2423"/>
                  </a:lnTo>
                  <a:lnTo>
                    <a:pt x="5064" y="1982"/>
                  </a:lnTo>
                  <a:lnTo>
                    <a:pt x="5064" y="1597"/>
                  </a:lnTo>
                  <a:lnTo>
                    <a:pt x="5064" y="1212"/>
                  </a:lnTo>
                  <a:lnTo>
                    <a:pt x="4954" y="772"/>
                  </a:lnTo>
                  <a:lnTo>
                    <a:pt x="4789" y="386"/>
                  </a:lnTo>
                  <a:lnTo>
                    <a:pt x="4624" y="166"/>
                  </a:lnTo>
                  <a:lnTo>
                    <a:pt x="4348" y="56"/>
                  </a:lnTo>
                  <a:lnTo>
                    <a:pt x="4018"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9"/>
            <p:cNvSpPr/>
            <p:nvPr/>
          </p:nvSpPr>
          <p:spPr>
            <a:xfrm>
              <a:off x="3245800" y="2138475"/>
              <a:ext cx="243575" cy="46825"/>
            </a:xfrm>
            <a:custGeom>
              <a:avLst/>
              <a:gdLst/>
              <a:ahLst/>
              <a:cxnLst/>
              <a:rect l="l" t="t" r="r" b="b"/>
              <a:pathLst>
                <a:path w="9743" h="1873" extrusionOk="0">
                  <a:moveTo>
                    <a:pt x="0" y="1"/>
                  </a:moveTo>
                  <a:lnTo>
                    <a:pt x="0" y="56"/>
                  </a:lnTo>
                  <a:lnTo>
                    <a:pt x="0" y="166"/>
                  </a:lnTo>
                  <a:lnTo>
                    <a:pt x="55" y="221"/>
                  </a:lnTo>
                  <a:lnTo>
                    <a:pt x="1156" y="716"/>
                  </a:lnTo>
                  <a:lnTo>
                    <a:pt x="2367" y="1157"/>
                  </a:lnTo>
                  <a:lnTo>
                    <a:pt x="3523" y="1487"/>
                  </a:lnTo>
                  <a:lnTo>
                    <a:pt x="4789" y="1707"/>
                  </a:lnTo>
                  <a:lnTo>
                    <a:pt x="6000" y="1817"/>
                  </a:lnTo>
                  <a:lnTo>
                    <a:pt x="7266" y="1872"/>
                  </a:lnTo>
                  <a:lnTo>
                    <a:pt x="8477" y="1872"/>
                  </a:lnTo>
                  <a:lnTo>
                    <a:pt x="9743" y="1707"/>
                  </a:lnTo>
                  <a:lnTo>
                    <a:pt x="9743" y="1652"/>
                  </a:lnTo>
                  <a:lnTo>
                    <a:pt x="8477" y="1597"/>
                  </a:lnTo>
                  <a:lnTo>
                    <a:pt x="7266" y="1542"/>
                  </a:lnTo>
                  <a:lnTo>
                    <a:pt x="6055" y="1377"/>
                  </a:lnTo>
                  <a:lnTo>
                    <a:pt x="4844" y="1212"/>
                  </a:lnTo>
                  <a:lnTo>
                    <a:pt x="3633" y="937"/>
                  </a:lnTo>
                  <a:lnTo>
                    <a:pt x="2477" y="716"/>
                  </a:lnTo>
                  <a:lnTo>
                    <a:pt x="1266" y="386"/>
                  </a:lnTo>
                  <a:lnTo>
                    <a:pt x="11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9"/>
            <p:cNvSpPr/>
            <p:nvPr/>
          </p:nvSpPr>
          <p:spPr>
            <a:xfrm>
              <a:off x="3245800" y="2027025"/>
              <a:ext cx="264225" cy="66075"/>
            </a:xfrm>
            <a:custGeom>
              <a:avLst/>
              <a:gdLst/>
              <a:ahLst/>
              <a:cxnLst/>
              <a:rect l="l" t="t" r="r" b="b"/>
              <a:pathLst>
                <a:path w="10569" h="2643" extrusionOk="0">
                  <a:moveTo>
                    <a:pt x="0" y="0"/>
                  </a:moveTo>
                  <a:lnTo>
                    <a:pt x="0" y="55"/>
                  </a:lnTo>
                  <a:lnTo>
                    <a:pt x="55" y="110"/>
                  </a:lnTo>
                  <a:lnTo>
                    <a:pt x="110" y="221"/>
                  </a:lnTo>
                  <a:lnTo>
                    <a:pt x="716" y="606"/>
                  </a:lnTo>
                  <a:lnTo>
                    <a:pt x="1321" y="936"/>
                  </a:lnTo>
                  <a:lnTo>
                    <a:pt x="1927" y="1266"/>
                  </a:lnTo>
                  <a:lnTo>
                    <a:pt x="2587" y="1542"/>
                  </a:lnTo>
                  <a:lnTo>
                    <a:pt x="3248" y="1762"/>
                  </a:lnTo>
                  <a:lnTo>
                    <a:pt x="3908" y="1982"/>
                  </a:lnTo>
                  <a:lnTo>
                    <a:pt x="5284" y="2312"/>
                  </a:lnTo>
                  <a:lnTo>
                    <a:pt x="6605" y="2532"/>
                  </a:lnTo>
                  <a:lnTo>
                    <a:pt x="7982" y="2642"/>
                  </a:lnTo>
                  <a:lnTo>
                    <a:pt x="9303" y="2642"/>
                  </a:lnTo>
                  <a:lnTo>
                    <a:pt x="10569" y="2477"/>
                  </a:lnTo>
                  <a:lnTo>
                    <a:pt x="10569" y="2422"/>
                  </a:lnTo>
                  <a:lnTo>
                    <a:pt x="9303" y="2367"/>
                  </a:lnTo>
                  <a:lnTo>
                    <a:pt x="7926" y="2202"/>
                  </a:lnTo>
                  <a:lnTo>
                    <a:pt x="6495" y="1982"/>
                  </a:lnTo>
                  <a:lnTo>
                    <a:pt x="5009" y="1652"/>
                  </a:lnTo>
                  <a:lnTo>
                    <a:pt x="3578" y="1321"/>
                  </a:lnTo>
                  <a:lnTo>
                    <a:pt x="2202" y="936"/>
                  </a:lnTo>
                  <a:lnTo>
                    <a:pt x="1046" y="496"/>
                  </a:lnTo>
                  <a:lnTo>
                    <a:pt x="110" y="55"/>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9"/>
            <p:cNvSpPr/>
            <p:nvPr/>
          </p:nvSpPr>
          <p:spPr>
            <a:xfrm>
              <a:off x="3256800" y="1916925"/>
              <a:ext cx="251850" cy="78475"/>
            </a:xfrm>
            <a:custGeom>
              <a:avLst/>
              <a:gdLst/>
              <a:ahLst/>
              <a:cxnLst/>
              <a:rect l="l" t="t" r="r" b="b"/>
              <a:pathLst>
                <a:path w="10074" h="3139" extrusionOk="0">
                  <a:moveTo>
                    <a:pt x="1" y="1"/>
                  </a:moveTo>
                  <a:lnTo>
                    <a:pt x="1" y="56"/>
                  </a:lnTo>
                  <a:lnTo>
                    <a:pt x="1" y="111"/>
                  </a:lnTo>
                  <a:lnTo>
                    <a:pt x="496" y="551"/>
                  </a:lnTo>
                  <a:lnTo>
                    <a:pt x="936" y="937"/>
                  </a:lnTo>
                  <a:lnTo>
                    <a:pt x="1487" y="1267"/>
                  </a:lnTo>
                  <a:lnTo>
                    <a:pt x="1982" y="1597"/>
                  </a:lnTo>
                  <a:lnTo>
                    <a:pt x="2533" y="1872"/>
                  </a:lnTo>
                  <a:lnTo>
                    <a:pt x="3083" y="2148"/>
                  </a:lnTo>
                  <a:lnTo>
                    <a:pt x="3689" y="2313"/>
                  </a:lnTo>
                  <a:lnTo>
                    <a:pt x="4294" y="2478"/>
                  </a:lnTo>
                  <a:lnTo>
                    <a:pt x="5670" y="2808"/>
                  </a:lnTo>
                  <a:lnTo>
                    <a:pt x="6386" y="2973"/>
                  </a:lnTo>
                  <a:lnTo>
                    <a:pt x="7156" y="3083"/>
                  </a:lnTo>
                  <a:lnTo>
                    <a:pt x="7927" y="3138"/>
                  </a:lnTo>
                  <a:lnTo>
                    <a:pt x="9358" y="3138"/>
                  </a:lnTo>
                  <a:lnTo>
                    <a:pt x="10018" y="3028"/>
                  </a:lnTo>
                  <a:lnTo>
                    <a:pt x="10074" y="2973"/>
                  </a:lnTo>
                  <a:lnTo>
                    <a:pt x="10018" y="2973"/>
                  </a:lnTo>
                  <a:lnTo>
                    <a:pt x="8697" y="2808"/>
                  </a:lnTo>
                  <a:lnTo>
                    <a:pt x="7431" y="2643"/>
                  </a:lnTo>
                  <a:lnTo>
                    <a:pt x="6110" y="2423"/>
                  </a:lnTo>
                  <a:lnTo>
                    <a:pt x="4844" y="2093"/>
                  </a:lnTo>
                  <a:lnTo>
                    <a:pt x="3633" y="1707"/>
                  </a:lnTo>
                  <a:lnTo>
                    <a:pt x="2423" y="1267"/>
                  </a:lnTo>
                  <a:lnTo>
                    <a:pt x="1212" y="716"/>
                  </a:lnTo>
                  <a:lnTo>
                    <a:pt x="5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9"/>
            <p:cNvSpPr/>
            <p:nvPr/>
          </p:nvSpPr>
          <p:spPr>
            <a:xfrm>
              <a:off x="1978425" y="2005000"/>
              <a:ext cx="809150" cy="349550"/>
            </a:xfrm>
            <a:custGeom>
              <a:avLst/>
              <a:gdLst/>
              <a:ahLst/>
              <a:cxnLst/>
              <a:rect l="l" t="t" r="r" b="b"/>
              <a:pathLst>
                <a:path w="32366" h="13982" extrusionOk="0">
                  <a:moveTo>
                    <a:pt x="2863" y="1"/>
                  </a:moveTo>
                  <a:lnTo>
                    <a:pt x="0" y="12220"/>
                  </a:lnTo>
                  <a:lnTo>
                    <a:pt x="25430" y="13982"/>
                  </a:lnTo>
                  <a:lnTo>
                    <a:pt x="26806" y="10624"/>
                  </a:lnTo>
                  <a:lnTo>
                    <a:pt x="29173" y="13706"/>
                  </a:lnTo>
                  <a:lnTo>
                    <a:pt x="32366" y="12716"/>
                  </a:lnTo>
                  <a:lnTo>
                    <a:pt x="30329" y="441"/>
                  </a:lnTo>
                  <a:lnTo>
                    <a:pt x="286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9"/>
            <p:cNvSpPr/>
            <p:nvPr/>
          </p:nvSpPr>
          <p:spPr>
            <a:xfrm>
              <a:off x="1979800" y="1312825"/>
              <a:ext cx="807775" cy="941275"/>
            </a:xfrm>
            <a:custGeom>
              <a:avLst/>
              <a:gdLst/>
              <a:ahLst/>
              <a:cxnLst/>
              <a:rect l="l" t="t" r="r" b="b"/>
              <a:pathLst>
                <a:path w="32311" h="37651" extrusionOk="0">
                  <a:moveTo>
                    <a:pt x="18330" y="1"/>
                  </a:moveTo>
                  <a:lnTo>
                    <a:pt x="17669" y="56"/>
                  </a:lnTo>
                  <a:lnTo>
                    <a:pt x="16954" y="166"/>
                  </a:lnTo>
                  <a:lnTo>
                    <a:pt x="16293" y="386"/>
                  </a:lnTo>
                  <a:lnTo>
                    <a:pt x="15633" y="661"/>
                  </a:lnTo>
                  <a:lnTo>
                    <a:pt x="14917" y="1047"/>
                  </a:lnTo>
                  <a:lnTo>
                    <a:pt x="14257" y="1487"/>
                  </a:lnTo>
                  <a:lnTo>
                    <a:pt x="13541" y="2037"/>
                  </a:lnTo>
                  <a:lnTo>
                    <a:pt x="12881" y="2698"/>
                  </a:lnTo>
                  <a:lnTo>
                    <a:pt x="12220" y="3469"/>
                  </a:lnTo>
                  <a:lnTo>
                    <a:pt x="11615" y="4294"/>
                  </a:lnTo>
                  <a:lnTo>
                    <a:pt x="10954" y="5230"/>
                  </a:lnTo>
                  <a:lnTo>
                    <a:pt x="10294" y="6276"/>
                  </a:lnTo>
                  <a:lnTo>
                    <a:pt x="9688" y="7432"/>
                  </a:lnTo>
                  <a:lnTo>
                    <a:pt x="9083" y="8588"/>
                  </a:lnTo>
                  <a:lnTo>
                    <a:pt x="8477" y="9854"/>
                  </a:lnTo>
                  <a:lnTo>
                    <a:pt x="7927" y="11175"/>
                  </a:lnTo>
                  <a:lnTo>
                    <a:pt x="6771" y="13927"/>
                  </a:lnTo>
                  <a:lnTo>
                    <a:pt x="5725" y="16789"/>
                  </a:lnTo>
                  <a:lnTo>
                    <a:pt x="4734" y="19706"/>
                  </a:lnTo>
                  <a:lnTo>
                    <a:pt x="3798" y="22569"/>
                  </a:lnTo>
                  <a:lnTo>
                    <a:pt x="2973" y="25431"/>
                  </a:lnTo>
                  <a:lnTo>
                    <a:pt x="2202" y="28073"/>
                  </a:lnTo>
                  <a:lnTo>
                    <a:pt x="991" y="32642"/>
                  </a:lnTo>
                  <a:lnTo>
                    <a:pt x="276" y="35779"/>
                  </a:lnTo>
                  <a:lnTo>
                    <a:pt x="0" y="36935"/>
                  </a:lnTo>
                  <a:lnTo>
                    <a:pt x="1432" y="37045"/>
                  </a:lnTo>
                  <a:lnTo>
                    <a:pt x="3248" y="37155"/>
                  </a:lnTo>
                  <a:lnTo>
                    <a:pt x="7762" y="37320"/>
                  </a:lnTo>
                  <a:lnTo>
                    <a:pt x="13046" y="37430"/>
                  </a:lnTo>
                  <a:lnTo>
                    <a:pt x="18550" y="37540"/>
                  </a:lnTo>
                  <a:lnTo>
                    <a:pt x="28183" y="37650"/>
                  </a:lnTo>
                  <a:lnTo>
                    <a:pt x="32311" y="37650"/>
                  </a:lnTo>
                  <a:lnTo>
                    <a:pt x="30329" y="24440"/>
                  </a:lnTo>
                  <a:lnTo>
                    <a:pt x="30660" y="23835"/>
                  </a:lnTo>
                  <a:lnTo>
                    <a:pt x="31045" y="23064"/>
                  </a:lnTo>
                  <a:lnTo>
                    <a:pt x="31375" y="22128"/>
                  </a:lnTo>
                  <a:lnTo>
                    <a:pt x="31760" y="21027"/>
                  </a:lnTo>
                  <a:lnTo>
                    <a:pt x="31926" y="20422"/>
                  </a:lnTo>
                  <a:lnTo>
                    <a:pt x="32036" y="19761"/>
                  </a:lnTo>
                  <a:lnTo>
                    <a:pt x="32091" y="19156"/>
                  </a:lnTo>
                  <a:lnTo>
                    <a:pt x="32146" y="18495"/>
                  </a:lnTo>
                  <a:lnTo>
                    <a:pt x="32091" y="17835"/>
                  </a:lnTo>
                  <a:lnTo>
                    <a:pt x="32036" y="17174"/>
                  </a:lnTo>
                  <a:lnTo>
                    <a:pt x="31815" y="16349"/>
                  </a:lnTo>
                  <a:lnTo>
                    <a:pt x="31430" y="15413"/>
                  </a:lnTo>
                  <a:lnTo>
                    <a:pt x="30990" y="14367"/>
                  </a:lnTo>
                  <a:lnTo>
                    <a:pt x="30384" y="13266"/>
                  </a:lnTo>
                  <a:lnTo>
                    <a:pt x="29724" y="12055"/>
                  </a:lnTo>
                  <a:lnTo>
                    <a:pt x="29008" y="10844"/>
                  </a:lnTo>
                  <a:lnTo>
                    <a:pt x="27467" y="8367"/>
                  </a:lnTo>
                  <a:lnTo>
                    <a:pt x="25981" y="6111"/>
                  </a:lnTo>
                  <a:lnTo>
                    <a:pt x="24605" y="4129"/>
                  </a:lnTo>
                  <a:lnTo>
                    <a:pt x="23559" y="2753"/>
                  </a:lnTo>
                  <a:lnTo>
                    <a:pt x="23009" y="2037"/>
                  </a:lnTo>
                  <a:lnTo>
                    <a:pt x="22513" y="1597"/>
                  </a:lnTo>
                  <a:lnTo>
                    <a:pt x="22018" y="1157"/>
                  </a:lnTo>
                  <a:lnTo>
                    <a:pt x="21467" y="827"/>
                  </a:lnTo>
                  <a:lnTo>
                    <a:pt x="20862" y="496"/>
                  </a:lnTo>
                  <a:lnTo>
                    <a:pt x="20256" y="276"/>
                  </a:lnTo>
                  <a:lnTo>
                    <a:pt x="19651" y="111"/>
                  </a:lnTo>
                  <a:lnTo>
                    <a:pt x="18990"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9"/>
            <p:cNvSpPr/>
            <p:nvPr/>
          </p:nvSpPr>
          <p:spPr>
            <a:xfrm>
              <a:off x="1978425" y="1311450"/>
              <a:ext cx="809150" cy="942650"/>
            </a:xfrm>
            <a:custGeom>
              <a:avLst/>
              <a:gdLst/>
              <a:ahLst/>
              <a:cxnLst/>
              <a:rect l="l" t="t" r="r" b="b"/>
              <a:pathLst>
                <a:path w="32366" h="37706" extrusionOk="0">
                  <a:moveTo>
                    <a:pt x="18385" y="1"/>
                  </a:moveTo>
                  <a:lnTo>
                    <a:pt x="17669" y="56"/>
                  </a:lnTo>
                  <a:lnTo>
                    <a:pt x="17009" y="221"/>
                  </a:lnTo>
                  <a:lnTo>
                    <a:pt x="16348" y="441"/>
                  </a:lnTo>
                  <a:lnTo>
                    <a:pt x="15633" y="716"/>
                  </a:lnTo>
                  <a:lnTo>
                    <a:pt x="14972" y="1102"/>
                  </a:lnTo>
                  <a:lnTo>
                    <a:pt x="14257" y="1542"/>
                  </a:lnTo>
                  <a:lnTo>
                    <a:pt x="13596" y="2092"/>
                  </a:lnTo>
                  <a:lnTo>
                    <a:pt x="12936" y="2753"/>
                  </a:lnTo>
                  <a:lnTo>
                    <a:pt x="12495" y="3248"/>
                  </a:lnTo>
                  <a:lnTo>
                    <a:pt x="12000" y="3799"/>
                  </a:lnTo>
                  <a:lnTo>
                    <a:pt x="11119" y="5065"/>
                  </a:lnTo>
                  <a:lnTo>
                    <a:pt x="10238" y="6551"/>
                  </a:lnTo>
                  <a:lnTo>
                    <a:pt x="9358" y="8147"/>
                  </a:lnTo>
                  <a:lnTo>
                    <a:pt x="8532" y="9909"/>
                  </a:lnTo>
                  <a:lnTo>
                    <a:pt x="7706" y="11725"/>
                  </a:lnTo>
                  <a:lnTo>
                    <a:pt x="6936" y="13652"/>
                  </a:lnTo>
                  <a:lnTo>
                    <a:pt x="6165" y="15688"/>
                  </a:lnTo>
                  <a:lnTo>
                    <a:pt x="6000" y="16129"/>
                  </a:lnTo>
                  <a:lnTo>
                    <a:pt x="5119" y="18716"/>
                  </a:lnTo>
                  <a:lnTo>
                    <a:pt x="4294" y="21303"/>
                  </a:lnTo>
                  <a:lnTo>
                    <a:pt x="3468" y="23890"/>
                  </a:lnTo>
                  <a:lnTo>
                    <a:pt x="2698" y="26477"/>
                  </a:lnTo>
                  <a:lnTo>
                    <a:pt x="1982" y="29064"/>
                  </a:lnTo>
                  <a:lnTo>
                    <a:pt x="1266" y="31706"/>
                  </a:lnTo>
                  <a:lnTo>
                    <a:pt x="661" y="34348"/>
                  </a:lnTo>
                  <a:lnTo>
                    <a:pt x="0" y="36990"/>
                  </a:lnTo>
                  <a:lnTo>
                    <a:pt x="1432" y="37100"/>
                  </a:lnTo>
                  <a:lnTo>
                    <a:pt x="3248" y="37155"/>
                  </a:lnTo>
                  <a:lnTo>
                    <a:pt x="7762" y="37320"/>
                  </a:lnTo>
                  <a:lnTo>
                    <a:pt x="13101" y="37485"/>
                  </a:lnTo>
                  <a:lnTo>
                    <a:pt x="18605" y="37540"/>
                  </a:lnTo>
                  <a:lnTo>
                    <a:pt x="28183" y="37650"/>
                  </a:lnTo>
                  <a:lnTo>
                    <a:pt x="32366" y="37705"/>
                  </a:lnTo>
                  <a:lnTo>
                    <a:pt x="30384" y="24495"/>
                  </a:lnTo>
                  <a:lnTo>
                    <a:pt x="30825" y="23669"/>
                  </a:lnTo>
                  <a:lnTo>
                    <a:pt x="31210" y="22844"/>
                  </a:lnTo>
                  <a:lnTo>
                    <a:pt x="31540" y="21963"/>
                  </a:lnTo>
                  <a:lnTo>
                    <a:pt x="31815" y="21082"/>
                  </a:lnTo>
                  <a:lnTo>
                    <a:pt x="31926" y="20587"/>
                  </a:lnTo>
                  <a:lnTo>
                    <a:pt x="32091" y="19706"/>
                  </a:lnTo>
                  <a:lnTo>
                    <a:pt x="32201" y="18881"/>
                  </a:lnTo>
                  <a:lnTo>
                    <a:pt x="32146" y="18055"/>
                  </a:lnTo>
                  <a:lnTo>
                    <a:pt x="32091" y="17174"/>
                  </a:lnTo>
                  <a:lnTo>
                    <a:pt x="31926" y="16624"/>
                  </a:lnTo>
                  <a:lnTo>
                    <a:pt x="31760" y="16129"/>
                  </a:lnTo>
                  <a:lnTo>
                    <a:pt x="31595" y="15633"/>
                  </a:lnTo>
                  <a:lnTo>
                    <a:pt x="31210" y="14752"/>
                  </a:lnTo>
                  <a:lnTo>
                    <a:pt x="30715" y="13762"/>
                  </a:lnTo>
                  <a:lnTo>
                    <a:pt x="29559" y="11670"/>
                  </a:lnTo>
                  <a:lnTo>
                    <a:pt x="28238" y="9468"/>
                  </a:lnTo>
                  <a:lnTo>
                    <a:pt x="26806" y="7377"/>
                  </a:lnTo>
                  <a:lnTo>
                    <a:pt x="25485" y="5450"/>
                  </a:lnTo>
                  <a:lnTo>
                    <a:pt x="24385" y="3799"/>
                  </a:lnTo>
                  <a:lnTo>
                    <a:pt x="23504" y="2643"/>
                  </a:lnTo>
                  <a:lnTo>
                    <a:pt x="23064" y="2092"/>
                  </a:lnTo>
                  <a:lnTo>
                    <a:pt x="22568" y="1597"/>
                  </a:lnTo>
                  <a:lnTo>
                    <a:pt x="22018" y="1212"/>
                  </a:lnTo>
                  <a:lnTo>
                    <a:pt x="21467" y="826"/>
                  </a:lnTo>
                  <a:lnTo>
                    <a:pt x="20917" y="551"/>
                  </a:lnTo>
                  <a:lnTo>
                    <a:pt x="20311" y="331"/>
                  </a:lnTo>
                  <a:lnTo>
                    <a:pt x="19651" y="166"/>
                  </a:lnTo>
                  <a:lnTo>
                    <a:pt x="19045" y="56"/>
                  </a:lnTo>
                  <a:lnTo>
                    <a:pt x="18385"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9"/>
            <p:cNvSpPr/>
            <p:nvPr/>
          </p:nvSpPr>
          <p:spPr>
            <a:xfrm>
              <a:off x="2029350" y="1329350"/>
              <a:ext cx="749975" cy="880725"/>
            </a:xfrm>
            <a:custGeom>
              <a:avLst/>
              <a:gdLst/>
              <a:ahLst/>
              <a:cxnLst/>
              <a:rect l="l" t="t" r="r" b="b"/>
              <a:pathLst>
                <a:path w="29999" h="35229" extrusionOk="0">
                  <a:moveTo>
                    <a:pt x="14972" y="0"/>
                  </a:moveTo>
                  <a:lnTo>
                    <a:pt x="14862" y="55"/>
                  </a:lnTo>
                  <a:lnTo>
                    <a:pt x="14807" y="110"/>
                  </a:lnTo>
                  <a:lnTo>
                    <a:pt x="14752" y="166"/>
                  </a:lnTo>
                  <a:lnTo>
                    <a:pt x="14697" y="276"/>
                  </a:lnTo>
                  <a:lnTo>
                    <a:pt x="14752" y="386"/>
                  </a:lnTo>
                  <a:lnTo>
                    <a:pt x="14807" y="496"/>
                  </a:lnTo>
                  <a:lnTo>
                    <a:pt x="14862" y="551"/>
                  </a:lnTo>
                  <a:lnTo>
                    <a:pt x="15082" y="551"/>
                  </a:lnTo>
                  <a:lnTo>
                    <a:pt x="15192" y="496"/>
                  </a:lnTo>
                  <a:lnTo>
                    <a:pt x="15247" y="386"/>
                  </a:lnTo>
                  <a:lnTo>
                    <a:pt x="15247" y="276"/>
                  </a:lnTo>
                  <a:lnTo>
                    <a:pt x="15247" y="166"/>
                  </a:lnTo>
                  <a:lnTo>
                    <a:pt x="15192" y="110"/>
                  </a:lnTo>
                  <a:lnTo>
                    <a:pt x="15082" y="55"/>
                  </a:lnTo>
                  <a:lnTo>
                    <a:pt x="14972" y="0"/>
                  </a:lnTo>
                  <a:close/>
                  <a:moveTo>
                    <a:pt x="18660" y="0"/>
                  </a:moveTo>
                  <a:lnTo>
                    <a:pt x="18550" y="55"/>
                  </a:lnTo>
                  <a:lnTo>
                    <a:pt x="18495" y="110"/>
                  </a:lnTo>
                  <a:lnTo>
                    <a:pt x="18440" y="166"/>
                  </a:lnTo>
                  <a:lnTo>
                    <a:pt x="18384" y="276"/>
                  </a:lnTo>
                  <a:lnTo>
                    <a:pt x="18440" y="386"/>
                  </a:lnTo>
                  <a:lnTo>
                    <a:pt x="18495" y="496"/>
                  </a:lnTo>
                  <a:lnTo>
                    <a:pt x="18550" y="551"/>
                  </a:lnTo>
                  <a:lnTo>
                    <a:pt x="18770" y="551"/>
                  </a:lnTo>
                  <a:lnTo>
                    <a:pt x="18880" y="496"/>
                  </a:lnTo>
                  <a:lnTo>
                    <a:pt x="18935" y="386"/>
                  </a:lnTo>
                  <a:lnTo>
                    <a:pt x="18935" y="276"/>
                  </a:lnTo>
                  <a:lnTo>
                    <a:pt x="18935" y="166"/>
                  </a:lnTo>
                  <a:lnTo>
                    <a:pt x="18880" y="110"/>
                  </a:lnTo>
                  <a:lnTo>
                    <a:pt x="18770" y="55"/>
                  </a:lnTo>
                  <a:lnTo>
                    <a:pt x="18660" y="0"/>
                  </a:lnTo>
                  <a:close/>
                  <a:moveTo>
                    <a:pt x="13155" y="2477"/>
                  </a:moveTo>
                  <a:lnTo>
                    <a:pt x="13045" y="2532"/>
                  </a:lnTo>
                  <a:lnTo>
                    <a:pt x="12935" y="2587"/>
                  </a:lnTo>
                  <a:lnTo>
                    <a:pt x="12880" y="2642"/>
                  </a:lnTo>
                  <a:lnTo>
                    <a:pt x="12880" y="2753"/>
                  </a:lnTo>
                  <a:lnTo>
                    <a:pt x="12935" y="2863"/>
                  </a:lnTo>
                  <a:lnTo>
                    <a:pt x="12990" y="2973"/>
                  </a:lnTo>
                  <a:lnTo>
                    <a:pt x="13100" y="3028"/>
                  </a:lnTo>
                  <a:lnTo>
                    <a:pt x="13210" y="3028"/>
                  </a:lnTo>
                  <a:lnTo>
                    <a:pt x="13376" y="2918"/>
                  </a:lnTo>
                  <a:lnTo>
                    <a:pt x="13431" y="2753"/>
                  </a:lnTo>
                  <a:lnTo>
                    <a:pt x="13431" y="2642"/>
                  </a:lnTo>
                  <a:lnTo>
                    <a:pt x="13320" y="2587"/>
                  </a:lnTo>
                  <a:lnTo>
                    <a:pt x="13265" y="2532"/>
                  </a:lnTo>
                  <a:lnTo>
                    <a:pt x="13155" y="2477"/>
                  </a:lnTo>
                  <a:close/>
                  <a:moveTo>
                    <a:pt x="16843" y="2477"/>
                  </a:moveTo>
                  <a:lnTo>
                    <a:pt x="16733" y="2532"/>
                  </a:lnTo>
                  <a:lnTo>
                    <a:pt x="16623" y="2587"/>
                  </a:lnTo>
                  <a:lnTo>
                    <a:pt x="16568" y="2642"/>
                  </a:lnTo>
                  <a:lnTo>
                    <a:pt x="16568" y="2753"/>
                  </a:lnTo>
                  <a:lnTo>
                    <a:pt x="16568" y="2863"/>
                  </a:lnTo>
                  <a:lnTo>
                    <a:pt x="16623" y="2973"/>
                  </a:lnTo>
                  <a:lnTo>
                    <a:pt x="16733" y="3028"/>
                  </a:lnTo>
                  <a:lnTo>
                    <a:pt x="16953" y="3028"/>
                  </a:lnTo>
                  <a:lnTo>
                    <a:pt x="17008" y="2973"/>
                  </a:lnTo>
                  <a:lnTo>
                    <a:pt x="17063" y="2863"/>
                  </a:lnTo>
                  <a:lnTo>
                    <a:pt x="17118" y="2753"/>
                  </a:lnTo>
                  <a:lnTo>
                    <a:pt x="17063" y="2642"/>
                  </a:lnTo>
                  <a:lnTo>
                    <a:pt x="17008" y="2587"/>
                  </a:lnTo>
                  <a:lnTo>
                    <a:pt x="16953" y="2532"/>
                  </a:lnTo>
                  <a:lnTo>
                    <a:pt x="16843" y="2477"/>
                  </a:lnTo>
                  <a:close/>
                  <a:moveTo>
                    <a:pt x="20531" y="2477"/>
                  </a:moveTo>
                  <a:lnTo>
                    <a:pt x="20421" y="2532"/>
                  </a:lnTo>
                  <a:lnTo>
                    <a:pt x="20311" y="2587"/>
                  </a:lnTo>
                  <a:lnTo>
                    <a:pt x="20256" y="2642"/>
                  </a:lnTo>
                  <a:lnTo>
                    <a:pt x="20256" y="2753"/>
                  </a:lnTo>
                  <a:lnTo>
                    <a:pt x="20256" y="2863"/>
                  </a:lnTo>
                  <a:lnTo>
                    <a:pt x="20366" y="2973"/>
                  </a:lnTo>
                  <a:lnTo>
                    <a:pt x="20421" y="3028"/>
                  </a:lnTo>
                  <a:lnTo>
                    <a:pt x="20531" y="3028"/>
                  </a:lnTo>
                  <a:lnTo>
                    <a:pt x="20696" y="2918"/>
                  </a:lnTo>
                  <a:lnTo>
                    <a:pt x="20806" y="2753"/>
                  </a:lnTo>
                  <a:lnTo>
                    <a:pt x="20751" y="2642"/>
                  </a:lnTo>
                  <a:lnTo>
                    <a:pt x="20696" y="2587"/>
                  </a:lnTo>
                  <a:lnTo>
                    <a:pt x="20641" y="2532"/>
                  </a:lnTo>
                  <a:lnTo>
                    <a:pt x="20531" y="2477"/>
                  </a:lnTo>
                  <a:close/>
                  <a:moveTo>
                    <a:pt x="11339" y="4954"/>
                  </a:moveTo>
                  <a:lnTo>
                    <a:pt x="11229" y="5009"/>
                  </a:lnTo>
                  <a:lnTo>
                    <a:pt x="11119" y="5064"/>
                  </a:lnTo>
                  <a:lnTo>
                    <a:pt x="11064" y="5119"/>
                  </a:lnTo>
                  <a:lnTo>
                    <a:pt x="11064" y="5229"/>
                  </a:lnTo>
                  <a:lnTo>
                    <a:pt x="11064" y="5340"/>
                  </a:lnTo>
                  <a:lnTo>
                    <a:pt x="11119" y="5450"/>
                  </a:lnTo>
                  <a:lnTo>
                    <a:pt x="11229" y="5505"/>
                  </a:lnTo>
                  <a:lnTo>
                    <a:pt x="11394" y="5505"/>
                  </a:lnTo>
                  <a:lnTo>
                    <a:pt x="11504" y="5450"/>
                  </a:lnTo>
                  <a:lnTo>
                    <a:pt x="11559" y="5340"/>
                  </a:lnTo>
                  <a:lnTo>
                    <a:pt x="11559" y="5229"/>
                  </a:lnTo>
                  <a:lnTo>
                    <a:pt x="11559" y="5119"/>
                  </a:lnTo>
                  <a:lnTo>
                    <a:pt x="11504" y="5064"/>
                  </a:lnTo>
                  <a:lnTo>
                    <a:pt x="11394" y="5009"/>
                  </a:lnTo>
                  <a:lnTo>
                    <a:pt x="11339" y="4954"/>
                  </a:lnTo>
                  <a:close/>
                  <a:moveTo>
                    <a:pt x="14972" y="4954"/>
                  </a:moveTo>
                  <a:lnTo>
                    <a:pt x="14862" y="5009"/>
                  </a:lnTo>
                  <a:lnTo>
                    <a:pt x="14807" y="5064"/>
                  </a:lnTo>
                  <a:lnTo>
                    <a:pt x="14752" y="5119"/>
                  </a:lnTo>
                  <a:lnTo>
                    <a:pt x="14697" y="5229"/>
                  </a:lnTo>
                  <a:lnTo>
                    <a:pt x="14752" y="5340"/>
                  </a:lnTo>
                  <a:lnTo>
                    <a:pt x="14807" y="5450"/>
                  </a:lnTo>
                  <a:lnTo>
                    <a:pt x="14862" y="5505"/>
                  </a:lnTo>
                  <a:lnTo>
                    <a:pt x="15082" y="5505"/>
                  </a:lnTo>
                  <a:lnTo>
                    <a:pt x="15192" y="5450"/>
                  </a:lnTo>
                  <a:lnTo>
                    <a:pt x="15247" y="5340"/>
                  </a:lnTo>
                  <a:lnTo>
                    <a:pt x="15247" y="5229"/>
                  </a:lnTo>
                  <a:lnTo>
                    <a:pt x="15247" y="5119"/>
                  </a:lnTo>
                  <a:lnTo>
                    <a:pt x="15192" y="5064"/>
                  </a:lnTo>
                  <a:lnTo>
                    <a:pt x="15082" y="5009"/>
                  </a:lnTo>
                  <a:lnTo>
                    <a:pt x="14972" y="4954"/>
                  </a:lnTo>
                  <a:close/>
                  <a:moveTo>
                    <a:pt x="18660" y="4954"/>
                  </a:moveTo>
                  <a:lnTo>
                    <a:pt x="18550" y="5009"/>
                  </a:lnTo>
                  <a:lnTo>
                    <a:pt x="18495" y="5064"/>
                  </a:lnTo>
                  <a:lnTo>
                    <a:pt x="18440" y="5119"/>
                  </a:lnTo>
                  <a:lnTo>
                    <a:pt x="18384" y="5229"/>
                  </a:lnTo>
                  <a:lnTo>
                    <a:pt x="18440" y="5340"/>
                  </a:lnTo>
                  <a:lnTo>
                    <a:pt x="18495" y="5450"/>
                  </a:lnTo>
                  <a:lnTo>
                    <a:pt x="18550" y="5505"/>
                  </a:lnTo>
                  <a:lnTo>
                    <a:pt x="18770" y="5505"/>
                  </a:lnTo>
                  <a:lnTo>
                    <a:pt x="18880" y="5450"/>
                  </a:lnTo>
                  <a:lnTo>
                    <a:pt x="18935" y="5340"/>
                  </a:lnTo>
                  <a:lnTo>
                    <a:pt x="18935" y="5229"/>
                  </a:lnTo>
                  <a:lnTo>
                    <a:pt x="18935" y="5119"/>
                  </a:lnTo>
                  <a:lnTo>
                    <a:pt x="18880" y="5064"/>
                  </a:lnTo>
                  <a:lnTo>
                    <a:pt x="18770" y="5009"/>
                  </a:lnTo>
                  <a:lnTo>
                    <a:pt x="18660" y="4954"/>
                  </a:lnTo>
                  <a:close/>
                  <a:moveTo>
                    <a:pt x="22348" y="4954"/>
                  </a:moveTo>
                  <a:lnTo>
                    <a:pt x="22237" y="5009"/>
                  </a:lnTo>
                  <a:lnTo>
                    <a:pt x="22182" y="5064"/>
                  </a:lnTo>
                  <a:lnTo>
                    <a:pt x="22127" y="5119"/>
                  </a:lnTo>
                  <a:lnTo>
                    <a:pt x="22072" y="5229"/>
                  </a:lnTo>
                  <a:lnTo>
                    <a:pt x="22127" y="5340"/>
                  </a:lnTo>
                  <a:lnTo>
                    <a:pt x="22182" y="5450"/>
                  </a:lnTo>
                  <a:lnTo>
                    <a:pt x="22237" y="5505"/>
                  </a:lnTo>
                  <a:lnTo>
                    <a:pt x="22458" y="5505"/>
                  </a:lnTo>
                  <a:lnTo>
                    <a:pt x="22568" y="5450"/>
                  </a:lnTo>
                  <a:lnTo>
                    <a:pt x="22623" y="5340"/>
                  </a:lnTo>
                  <a:lnTo>
                    <a:pt x="22623" y="5229"/>
                  </a:lnTo>
                  <a:lnTo>
                    <a:pt x="22623" y="5119"/>
                  </a:lnTo>
                  <a:lnTo>
                    <a:pt x="22568" y="5064"/>
                  </a:lnTo>
                  <a:lnTo>
                    <a:pt x="22458" y="5009"/>
                  </a:lnTo>
                  <a:lnTo>
                    <a:pt x="22348" y="4954"/>
                  </a:lnTo>
                  <a:close/>
                  <a:moveTo>
                    <a:pt x="9467" y="7431"/>
                  </a:moveTo>
                  <a:lnTo>
                    <a:pt x="9357" y="7486"/>
                  </a:lnTo>
                  <a:lnTo>
                    <a:pt x="9302" y="7541"/>
                  </a:lnTo>
                  <a:lnTo>
                    <a:pt x="9192" y="7596"/>
                  </a:lnTo>
                  <a:lnTo>
                    <a:pt x="9192" y="7706"/>
                  </a:lnTo>
                  <a:lnTo>
                    <a:pt x="9192" y="7817"/>
                  </a:lnTo>
                  <a:lnTo>
                    <a:pt x="9247" y="7927"/>
                  </a:lnTo>
                  <a:lnTo>
                    <a:pt x="9357" y="7982"/>
                  </a:lnTo>
                  <a:lnTo>
                    <a:pt x="9578" y="7982"/>
                  </a:lnTo>
                  <a:lnTo>
                    <a:pt x="9688" y="7927"/>
                  </a:lnTo>
                  <a:lnTo>
                    <a:pt x="9743" y="7817"/>
                  </a:lnTo>
                  <a:lnTo>
                    <a:pt x="9743" y="7706"/>
                  </a:lnTo>
                  <a:lnTo>
                    <a:pt x="9743" y="7596"/>
                  </a:lnTo>
                  <a:lnTo>
                    <a:pt x="9688" y="7541"/>
                  </a:lnTo>
                  <a:lnTo>
                    <a:pt x="9578" y="7486"/>
                  </a:lnTo>
                  <a:lnTo>
                    <a:pt x="9467" y="7431"/>
                  </a:lnTo>
                  <a:close/>
                  <a:moveTo>
                    <a:pt x="13155" y="7431"/>
                  </a:moveTo>
                  <a:lnTo>
                    <a:pt x="13045" y="7486"/>
                  </a:lnTo>
                  <a:lnTo>
                    <a:pt x="12935" y="7541"/>
                  </a:lnTo>
                  <a:lnTo>
                    <a:pt x="12880" y="7596"/>
                  </a:lnTo>
                  <a:lnTo>
                    <a:pt x="12880" y="7706"/>
                  </a:lnTo>
                  <a:lnTo>
                    <a:pt x="12880" y="7817"/>
                  </a:lnTo>
                  <a:lnTo>
                    <a:pt x="12935" y="7927"/>
                  </a:lnTo>
                  <a:lnTo>
                    <a:pt x="13045" y="7982"/>
                  </a:lnTo>
                  <a:lnTo>
                    <a:pt x="13265" y="7982"/>
                  </a:lnTo>
                  <a:lnTo>
                    <a:pt x="13376" y="7927"/>
                  </a:lnTo>
                  <a:lnTo>
                    <a:pt x="13431" y="7817"/>
                  </a:lnTo>
                  <a:lnTo>
                    <a:pt x="13431" y="7706"/>
                  </a:lnTo>
                  <a:lnTo>
                    <a:pt x="13431" y="7596"/>
                  </a:lnTo>
                  <a:lnTo>
                    <a:pt x="13376" y="7541"/>
                  </a:lnTo>
                  <a:lnTo>
                    <a:pt x="13265" y="7486"/>
                  </a:lnTo>
                  <a:lnTo>
                    <a:pt x="13155" y="7431"/>
                  </a:lnTo>
                  <a:close/>
                  <a:moveTo>
                    <a:pt x="16843" y="7431"/>
                  </a:moveTo>
                  <a:lnTo>
                    <a:pt x="16733" y="7486"/>
                  </a:lnTo>
                  <a:lnTo>
                    <a:pt x="16623" y="7541"/>
                  </a:lnTo>
                  <a:lnTo>
                    <a:pt x="16568" y="7596"/>
                  </a:lnTo>
                  <a:lnTo>
                    <a:pt x="16568" y="7706"/>
                  </a:lnTo>
                  <a:lnTo>
                    <a:pt x="16568" y="7817"/>
                  </a:lnTo>
                  <a:lnTo>
                    <a:pt x="16623" y="7927"/>
                  </a:lnTo>
                  <a:lnTo>
                    <a:pt x="16733" y="7982"/>
                  </a:lnTo>
                  <a:lnTo>
                    <a:pt x="16953" y="7982"/>
                  </a:lnTo>
                  <a:lnTo>
                    <a:pt x="17008" y="7927"/>
                  </a:lnTo>
                  <a:lnTo>
                    <a:pt x="17063" y="7817"/>
                  </a:lnTo>
                  <a:lnTo>
                    <a:pt x="17118" y="7706"/>
                  </a:lnTo>
                  <a:lnTo>
                    <a:pt x="17118" y="7596"/>
                  </a:lnTo>
                  <a:lnTo>
                    <a:pt x="17063" y="7541"/>
                  </a:lnTo>
                  <a:lnTo>
                    <a:pt x="16953" y="7486"/>
                  </a:lnTo>
                  <a:lnTo>
                    <a:pt x="16843" y="7431"/>
                  </a:lnTo>
                  <a:close/>
                  <a:moveTo>
                    <a:pt x="20531" y="7431"/>
                  </a:moveTo>
                  <a:lnTo>
                    <a:pt x="20421" y="7486"/>
                  </a:lnTo>
                  <a:lnTo>
                    <a:pt x="20311" y="7541"/>
                  </a:lnTo>
                  <a:lnTo>
                    <a:pt x="20256" y="7596"/>
                  </a:lnTo>
                  <a:lnTo>
                    <a:pt x="20256" y="7706"/>
                  </a:lnTo>
                  <a:lnTo>
                    <a:pt x="20256" y="7817"/>
                  </a:lnTo>
                  <a:lnTo>
                    <a:pt x="20311" y="7927"/>
                  </a:lnTo>
                  <a:lnTo>
                    <a:pt x="20421" y="7982"/>
                  </a:lnTo>
                  <a:lnTo>
                    <a:pt x="20641" y="7982"/>
                  </a:lnTo>
                  <a:lnTo>
                    <a:pt x="20696" y="7927"/>
                  </a:lnTo>
                  <a:lnTo>
                    <a:pt x="20751" y="7817"/>
                  </a:lnTo>
                  <a:lnTo>
                    <a:pt x="20806" y="7706"/>
                  </a:lnTo>
                  <a:lnTo>
                    <a:pt x="20751" y="7596"/>
                  </a:lnTo>
                  <a:lnTo>
                    <a:pt x="20696" y="7541"/>
                  </a:lnTo>
                  <a:lnTo>
                    <a:pt x="20641" y="7486"/>
                  </a:lnTo>
                  <a:lnTo>
                    <a:pt x="20531" y="7431"/>
                  </a:lnTo>
                  <a:close/>
                  <a:moveTo>
                    <a:pt x="24219" y="7431"/>
                  </a:moveTo>
                  <a:lnTo>
                    <a:pt x="24109" y="7486"/>
                  </a:lnTo>
                  <a:lnTo>
                    <a:pt x="23999" y="7541"/>
                  </a:lnTo>
                  <a:lnTo>
                    <a:pt x="23944" y="7596"/>
                  </a:lnTo>
                  <a:lnTo>
                    <a:pt x="23944" y="7706"/>
                  </a:lnTo>
                  <a:lnTo>
                    <a:pt x="23944" y="7817"/>
                  </a:lnTo>
                  <a:lnTo>
                    <a:pt x="23999" y="7927"/>
                  </a:lnTo>
                  <a:lnTo>
                    <a:pt x="24109" y="7982"/>
                  </a:lnTo>
                  <a:lnTo>
                    <a:pt x="24329" y="7982"/>
                  </a:lnTo>
                  <a:lnTo>
                    <a:pt x="24384" y="7927"/>
                  </a:lnTo>
                  <a:lnTo>
                    <a:pt x="24439" y="7817"/>
                  </a:lnTo>
                  <a:lnTo>
                    <a:pt x="24494" y="7706"/>
                  </a:lnTo>
                  <a:lnTo>
                    <a:pt x="24439" y="7596"/>
                  </a:lnTo>
                  <a:lnTo>
                    <a:pt x="24384" y="7541"/>
                  </a:lnTo>
                  <a:lnTo>
                    <a:pt x="24329" y="7486"/>
                  </a:lnTo>
                  <a:lnTo>
                    <a:pt x="24219" y="7431"/>
                  </a:lnTo>
                  <a:close/>
                  <a:moveTo>
                    <a:pt x="7651" y="9908"/>
                  </a:moveTo>
                  <a:lnTo>
                    <a:pt x="7541" y="9963"/>
                  </a:lnTo>
                  <a:lnTo>
                    <a:pt x="7431" y="10018"/>
                  </a:lnTo>
                  <a:lnTo>
                    <a:pt x="7376" y="10073"/>
                  </a:lnTo>
                  <a:lnTo>
                    <a:pt x="7376" y="10183"/>
                  </a:lnTo>
                  <a:lnTo>
                    <a:pt x="7376" y="10293"/>
                  </a:lnTo>
                  <a:lnTo>
                    <a:pt x="7431" y="10404"/>
                  </a:lnTo>
                  <a:lnTo>
                    <a:pt x="7541" y="10459"/>
                  </a:lnTo>
                  <a:lnTo>
                    <a:pt x="7761" y="10459"/>
                  </a:lnTo>
                  <a:lnTo>
                    <a:pt x="7816" y="10404"/>
                  </a:lnTo>
                  <a:lnTo>
                    <a:pt x="7871" y="10293"/>
                  </a:lnTo>
                  <a:lnTo>
                    <a:pt x="7926" y="10183"/>
                  </a:lnTo>
                  <a:lnTo>
                    <a:pt x="7871" y="10073"/>
                  </a:lnTo>
                  <a:lnTo>
                    <a:pt x="7816" y="10018"/>
                  </a:lnTo>
                  <a:lnTo>
                    <a:pt x="7761" y="9963"/>
                  </a:lnTo>
                  <a:lnTo>
                    <a:pt x="7651" y="9908"/>
                  </a:lnTo>
                  <a:close/>
                  <a:moveTo>
                    <a:pt x="11339" y="9908"/>
                  </a:moveTo>
                  <a:lnTo>
                    <a:pt x="11229" y="9963"/>
                  </a:lnTo>
                  <a:lnTo>
                    <a:pt x="11119" y="10018"/>
                  </a:lnTo>
                  <a:lnTo>
                    <a:pt x="11064" y="10073"/>
                  </a:lnTo>
                  <a:lnTo>
                    <a:pt x="11064" y="10183"/>
                  </a:lnTo>
                  <a:lnTo>
                    <a:pt x="11064" y="10293"/>
                  </a:lnTo>
                  <a:lnTo>
                    <a:pt x="11119" y="10404"/>
                  </a:lnTo>
                  <a:lnTo>
                    <a:pt x="11229" y="10459"/>
                  </a:lnTo>
                  <a:lnTo>
                    <a:pt x="11394" y="10459"/>
                  </a:lnTo>
                  <a:lnTo>
                    <a:pt x="11504" y="10404"/>
                  </a:lnTo>
                  <a:lnTo>
                    <a:pt x="11559" y="10293"/>
                  </a:lnTo>
                  <a:lnTo>
                    <a:pt x="11559" y="10183"/>
                  </a:lnTo>
                  <a:lnTo>
                    <a:pt x="11559" y="10073"/>
                  </a:lnTo>
                  <a:lnTo>
                    <a:pt x="11504" y="10018"/>
                  </a:lnTo>
                  <a:lnTo>
                    <a:pt x="11394" y="9963"/>
                  </a:lnTo>
                  <a:lnTo>
                    <a:pt x="11339" y="9908"/>
                  </a:lnTo>
                  <a:close/>
                  <a:moveTo>
                    <a:pt x="14972" y="9908"/>
                  </a:moveTo>
                  <a:lnTo>
                    <a:pt x="14862" y="9963"/>
                  </a:lnTo>
                  <a:lnTo>
                    <a:pt x="14807" y="10018"/>
                  </a:lnTo>
                  <a:lnTo>
                    <a:pt x="14752" y="10073"/>
                  </a:lnTo>
                  <a:lnTo>
                    <a:pt x="14697" y="10183"/>
                  </a:lnTo>
                  <a:lnTo>
                    <a:pt x="14752" y="10293"/>
                  </a:lnTo>
                  <a:lnTo>
                    <a:pt x="14807" y="10404"/>
                  </a:lnTo>
                  <a:lnTo>
                    <a:pt x="14862" y="10459"/>
                  </a:lnTo>
                  <a:lnTo>
                    <a:pt x="15082" y="10459"/>
                  </a:lnTo>
                  <a:lnTo>
                    <a:pt x="15192" y="10404"/>
                  </a:lnTo>
                  <a:lnTo>
                    <a:pt x="15247" y="10293"/>
                  </a:lnTo>
                  <a:lnTo>
                    <a:pt x="15247" y="10183"/>
                  </a:lnTo>
                  <a:lnTo>
                    <a:pt x="15247" y="10073"/>
                  </a:lnTo>
                  <a:lnTo>
                    <a:pt x="15192" y="10018"/>
                  </a:lnTo>
                  <a:lnTo>
                    <a:pt x="15082" y="9963"/>
                  </a:lnTo>
                  <a:lnTo>
                    <a:pt x="14972" y="9908"/>
                  </a:lnTo>
                  <a:close/>
                  <a:moveTo>
                    <a:pt x="18660" y="9908"/>
                  </a:moveTo>
                  <a:lnTo>
                    <a:pt x="18550" y="9963"/>
                  </a:lnTo>
                  <a:lnTo>
                    <a:pt x="18495" y="10018"/>
                  </a:lnTo>
                  <a:lnTo>
                    <a:pt x="18440" y="10073"/>
                  </a:lnTo>
                  <a:lnTo>
                    <a:pt x="18384" y="10183"/>
                  </a:lnTo>
                  <a:lnTo>
                    <a:pt x="18440" y="10293"/>
                  </a:lnTo>
                  <a:lnTo>
                    <a:pt x="18495" y="10404"/>
                  </a:lnTo>
                  <a:lnTo>
                    <a:pt x="18550" y="10459"/>
                  </a:lnTo>
                  <a:lnTo>
                    <a:pt x="18770" y="10459"/>
                  </a:lnTo>
                  <a:lnTo>
                    <a:pt x="18880" y="10404"/>
                  </a:lnTo>
                  <a:lnTo>
                    <a:pt x="18935" y="10293"/>
                  </a:lnTo>
                  <a:lnTo>
                    <a:pt x="18935" y="10183"/>
                  </a:lnTo>
                  <a:lnTo>
                    <a:pt x="18935" y="10073"/>
                  </a:lnTo>
                  <a:lnTo>
                    <a:pt x="18880" y="10018"/>
                  </a:lnTo>
                  <a:lnTo>
                    <a:pt x="18770" y="9963"/>
                  </a:lnTo>
                  <a:lnTo>
                    <a:pt x="18660" y="9908"/>
                  </a:lnTo>
                  <a:close/>
                  <a:moveTo>
                    <a:pt x="22348" y="9908"/>
                  </a:moveTo>
                  <a:lnTo>
                    <a:pt x="22237" y="9963"/>
                  </a:lnTo>
                  <a:lnTo>
                    <a:pt x="22182" y="10018"/>
                  </a:lnTo>
                  <a:lnTo>
                    <a:pt x="22127" y="10073"/>
                  </a:lnTo>
                  <a:lnTo>
                    <a:pt x="22072" y="10183"/>
                  </a:lnTo>
                  <a:lnTo>
                    <a:pt x="22127" y="10293"/>
                  </a:lnTo>
                  <a:lnTo>
                    <a:pt x="22182" y="10404"/>
                  </a:lnTo>
                  <a:lnTo>
                    <a:pt x="22237" y="10459"/>
                  </a:lnTo>
                  <a:lnTo>
                    <a:pt x="22458" y="10459"/>
                  </a:lnTo>
                  <a:lnTo>
                    <a:pt x="22568" y="10404"/>
                  </a:lnTo>
                  <a:lnTo>
                    <a:pt x="22623" y="10293"/>
                  </a:lnTo>
                  <a:lnTo>
                    <a:pt x="22623" y="10183"/>
                  </a:lnTo>
                  <a:lnTo>
                    <a:pt x="22623" y="10073"/>
                  </a:lnTo>
                  <a:lnTo>
                    <a:pt x="22568" y="10018"/>
                  </a:lnTo>
                  <a:lnTo>
                    <a:pt x="22458" y="9963"/>
                  </a:lnTo>
                  <a:lnTo>
                    <a:pt x="22348" y="9908"/>
                  </a:lnTo>
                  <a:close/>
                  <a:moveTo>
                    <a:pt x="26035" y="9908"/>
                  </a:moveTo>
                  <a:lnTo>
                    <a:pt x="25925" y="9963"/>
                  </a:lnTo>
                  <a:lnTo>
                    <a:pt x="25870" y="10018"/>
                  </a:lnTo>
                  <a:lnTo>
                    <a:pt x="25815" y="10073"/>
                  </a:lnTo>
                  <a:lnTo>
                    <a:pt x="25760" y="10183"/>
                  </a:lnTo>
                  <a:lnTo>
                    <a:pt x="25815" y="10293"/>
                  </a:lnTo>
                  <a:lnTo>
                    <a:pt x="25870" y="10404"/>
                  </a:lnTo>
                  <a:lnTo>
                    <a:pt x="25925" y="10459"/>
                  </a:lnTo>
                  <a:lnTo>
                    <a:pt x="26146" y="10459"/>
                  </a:lnTo>
                  <a:lnTo>
                    <a:pt x="26256" y="10404"/>
                  </a:lnTo>
                  <a:lnTo>
                    <a:pt x="26311" y="10293"/>
                  </a:lnTo>
                  <a:lnTo>
                    <a:pt x="26311" y="10183"/>
                  </a:lnTo>
                  <a:lnTo>
                    <a:pt x="26311" y="10073"/>
                  </a:lnTo>
                  <a:lnTo>
                    <a:pt x="26256" y="10018"/>
                  </a:lnTo>
                  <a:lnTo>
                    <a:pt x="26146" y="9963"/>
                  </a:lnTo>
                  <a:lnTo>
                    <a:pt x="26035" y="9908"/>
                  </a:lnTo>
                  <a:close/>
                  <a:moveTo>
                    <a:pt x="5835" y="12385"/>
                  </a:moveTo>
                  <a:lnTo>
                    <a:pt x="5725" y="12440"/>
                  </a:lnTo>
                  <a:lnTo>
                    <a:pt x="5614" y="12495"/>
                  </a:lnTo>
                  <a:lnTo>
                    <a:pt x="5559" y="12550"/>
                  </a:lnTo>
                  <a:lnTo>
                    <a:pt x="5559" y="12660"/>
                  </a:lnTo>
                  <a:lnTo>
                    <a:pt x="5559" y="12770"/>
                  </a:lnTo>
                  <a:lnTo>
                    <a:pt x="5614" y="12881"/>
                  </a:lnTo>
                  <a:lnTo>
                    <a:pt x="5725" y="12936"/>
                  </a:lnTo>
                  <a:lnTo>
                    <a:pt x="5945" y="12936"/>
                  </a:lnTo>
                  <a:lnTo>
                    <a:pt x="6000" y="12881"/>
                  </a:lnTo>
                  <a:lnTo>
                    <a:pt x="6055" y="12770"/>
                  </a:lnTo>
                  <a:lnTo>
                    <a:pt x="6110" y="12660"/>
                  </a:lnTo>
                  <a:lnTo>
                    <a:pt x="6055" y="12550"/>
                  </a:lnTo>
                  <a:lnTo>
                    <a:pt x="6000" y="12495"/>
                  </a:lnTo>
                  <a:lnTo>
                    <a:pt x="5945" y="12440"/>
                  </a:lnTo>
                  <a:lnTo>
                    <a:pt x="5835" y="12385"/>
                  </a:lnTo>
                  <a:close/>
                  <a:moveTo>
                    <a:pt x="9522" y="12385"/>
                  </a:moveTo>
                  <a:lnTo>
                    <a:pt x="9412" y="12440"/>
                  </a:lnTo>
                  <a:lnTo>
                    <a:pt x="9302" y="12495"/>
                  </a:lnTo>
                  <a:lnTo>
                    <a:pt x="9247" y="12550"/>
                  </a:lnTo>
                  <a:lnTo>
                    <a:pt x="9247" y="12660"/>
                  </a:lnTo>
                  <a:lnTo>
                    <a:pt x="9247" y="12770"/>
                  </a:lnTo>
                  <a:lnTo>
                    <a:pt x="9302" y="12881"/>
                  </a:lnTo>
                  <a:lnTo>
                    <a:pt x="9412" y="12936"/>
                  </a:lnTo>
                  <a:lnTo>
                    <a:pt x="9578" y="12936"/>
                  </a:lnTo>
                  <a:lnTo>
                    <a:pt x="9688" y="12881"/>
                  </a:lnTo>
                  <a:lnTo>
                    <a:pt x="9743" y="12770"/>
                  </a:lnTo>
                  <a:lnTo>
                    <a:pt x="9798" y="12715"/>
                  </a:lnTo>
                  <a:lnTo>
                    <a:pt x="9798" y="12660"/>
                  </a:lnTo>
                  <a:lnTo>
                    <a:pt x="9743" y="12550"/>
                  </a:lnTo>
                  <a:lnTo>
                    <a:pt x="9688" y="12495"/>
                  </a:lnTo>
                  <a:lnTo>
                    <a:pt x="9633" y="12440"/>
                  </a:lnTo>
                  <a:lnTo>
                    <a:pt x="9522" y="12385"/>
                  </a:lnTo>
                  <a:close/>
                  <a:moveTo>
                    <a:pt x="13210" y="12385"/>
                  </a:moveTo>
                  <a:lnTo>
                    <a:pt x="13100" y="12440"/>
                  </a:lnTo>
                  <a:lnTo>
                    <a:pt x="12990" y="12495"/>
                  </a:lnTo>
                  <a:lnTo>
                    <a:pt x="12935" y="12550"/>
                  </a:lnTo>
                  <a:lnTo>
                    <a:pt x="12935" y="12660"/>
                  </a:lnTo>
                  <a:lnTo>
                    <a:pt x="12935" y="12770"/>
                  </a:lnTo>
                  <a:lnTo>
                    <a:pt x="12990" y="12881"/>
                  </a:lnTo>
                  <a:lnTo>
                    <a:pt x="13100" y="12936"/>
                  </a:lnTo>
                  <a:lnTo>
                    <a:pt x="13320" y="12936"/>
                  </a:lnTo>
                  <a:lnTo>
                    <a:pt x="13376" y="12881"/>
                  </a:lnTo>
                  <a:lnTo>
                    <a:pt x="13431" y="12770"/>
                  </a:lnTo>
                  <a:lnTo>
                    <a:pt x="13486" y="12660"/>
                  </a:lnTo>
                  <a:lnTo>
                    <a:pt x="13431" y="12550"/>
                  </a:lnTo>
                  <a:lnTo>
                    <a:pt x="13376" y="12495"/>
                  </a:lnTo>
                  <a:lnTo>
                    <a:pt x="13320" y="12440"/>
                  </a:lnTo>
                  <a:lnTo>
                    <a:pt x="13210" y="12385"/>
                  </a:lnTo>
                  <a:close/>
                  <a:moveTo>
                    <a:pt x="16898" y="12385"/>
                  </a:moveTo>
                  <a:lnTo>
                    <a:pt x="16788" y="12440"/>
                  </a:lnTo>
                  <a:lnTo>
                    <a:pt x="16678" y="12495"/>
                  </a:lnTo>
                  <a:lnTo>
                    <a:pt x="16623" y="12550"/>
                  </a:lnTo>
                  <a:lnTo>
                    <a:pt x="16568" y="12660"/>
                  </a:lnTo>
                  <a:lnTo>
                    <a:pt x="16623" y="12770"/>
                  </a:lnTo>
                  <a:lnTo>
                    <a:pt x="16678" y="12881"/>
                  </a:lnTo>
                  <a:lnTo>
                    <a:pt x="16733" y="12936"/>
                  </a:lnTo>
                  <a:lnTo>
                    <a:pt x="16953" y="12936"/>
                  </a:lnTo>
                  <a:lnTo>
                    <a:pt x="17063" y="12881"/>
                  </a:lnTo>
                  <a:lnTo>
                    <a:pt x="17118" y="12770"/>
                  </a:lnTo>
                  <a:lnTo>
                    <a:pt x="17118" y="12715"/>
                  </a:lnTo>
                  <a:lnTo>
                    <a:pt x="17118" y="12660"/>
                  </a:lnTo>
                  <a:lnTo>
                    <a:pt x="17118" y="12550"/>
                  </a:lnTo>
                  <a:lnTo>
                    <a:pt x="17063" y="12495"/>
                  </a:lnTo>
                  <a:lnTo>
                    <a:pt x="16953" y="12440"/>
                  </a:lnTo>
                  <a:lnTo>
                    <a:pt x="16898" y="12385"/>
                  </a:lnTo>
                  <a:close/>
                  <a:moveTo>
                    <a:pt x="20531" y="12385"/>
                  </a:moveTo>
                  <a:lnTo>
                    <a:pt x="20421" y="12440"/>
                  </a:lnTo>
                  <a:lnTo>
                    <a:pt x="20366" y="12495"/>
                  </a:lnTo>
                  <a:lnTo>
                    <a:pt x="20311" y="12550"/>
                  </a:lnTo>
                  <a:lnTo>
                    <a:pt x="20256" y="12660"/>
                  </a:lnTo>
                  <a:lnTo>
                    <a:pt x="20311" y="12770"/>
                  </a:lnTo>
                  <a:lnTo>
                    <a:pt x="20366" y="12881"/>
                  </a:lnTo>
                  <a:lnTo>
                    <a:pt x="20421" y="12936"/>
                  </a:lnTo>
                  <a:lnTo>
                    <a:pt x="20641" y="12936"/>
                  </a:lnTo>
                  <a:lnTo>
                    <a:pt x="20751" y="12881"/>
                  </a:lnTo>
                  <a:lnTo>
                    <a:pt x="20806" y="12770"/>
                  </a:lnTo>
                  <a:lnTo>
                    <a:pt x="20806" y="12715"/>
                  </a:lnTo>
                  <a:lnTo>
                    <a:pt x="20806" y="12660"/>
                  </a:lnTo>
                  <a:lnTo>
                    <a:pt x="20806" y="12550"/>
                  </a:lnTo>
                  <a:lnTo>
                    <a:pt x="20751" y="12495"/>
                  </a:lnTo>
                  <a:lnTo>
                    <a:pt x="20641" y="12440"/>
                  </a:lnTo>
                  <a:lnTo>
                    <a:pt x="20586" y="12385"/>
                  </a:lnTo>
                  <a:close/>
                  <a:moveTo>
                    <a:pt x="24219" y="12385"/>
                  </a:moveTo>
                  <a:lnTo>
                    <a:pt x="24109" y="12440"/>
                  </a:lnTo>
                  <a:lnTo>
                    <a:pt x="24054" y="12495"/>
                  </a:lnTo>
                  <a:lnTo>
                    <a:pt x="23999" y="12550"/>
                  </a:lnTo>
                  <a:lnTo>
                    <a:pt x="23944" y="12660"/>
                  </a:lnTo>
                  <a:lnTo>
                    <a:pt x="23999" y="12770"/>
                  </a:lnTo>
                  <a:lnTo>
                    <a:pt x="24054" y="12881"/>
                  </a:lnTo>
                  <a:lnTo>
                    <a:pt x="24109" y="12936"/>
                  </a:lnTo>
                  <a:lnTo>
                    <a:pt x="24329" y="12936"/>
                  </a:lnTo>
                  <a:lnTo>
                    <a:pt x="24439" y="12881"/>
                  </a:lnTo>
                  <a:lnTo>
                    <a:pt x="24494" y="12770"/>
                  </a:lnTo>
                  <a:lnTo>
                    <a:pt x="24494" y="12715"/>
                  </a:lnTo>
                  <a:lnTo>
                    <a:pt x="24494" y="12660"/>
                  </a:lnTo>
                  <a:lnTo>
                    <a:pt x="24494" y="12550"/>
                  </a:lnTo>
                  <a:lnTo>
                    <a:pt x="24439" y="12495"/>
                  </a:lnTo>
                  <a:lnTo>
                    <a:pt x="24329" y="12440"/>
                  </a:lnTo>
                  <a:lnTo>
                    <a:pt x="24219" y="12385"/>
                  </a:lnTo>
                  <a:close/>
                  <a:moveTo>
                    <a:pt x="27907" y="12385"/>
                  </a:moveTo>
                  <a:lnTo>
                    <a:pt x="27797" y="12440"/>
                  </a:lnTo>
                  <a:lnTo>
                    <a:pt x="27742" y="12495"/>
                  </a:lnTo>
                  <a:lnTo>
                    <a:pt x="27687" y="12550"/>
                  </a:lnTo>
                  <a:lnTo>
                    <a:pt x="27632" y="12660"/>
                  </a:lnTo>
                  <a:lnTo>
                    <a:pt x="27687" y="12770"/>
                  </a:lnTo>
                  <a:lnTo>
                    <a:pt x="27742" y="12881"/>
                  </a:lnTo>
                  <a:lnTo>
                    <a:pt x="27797" y="12936"/>
                  </a:lnTo>
                  <a:lnTo>
                    <a:pt x="28017" y="12936"/>
                  </a:lnTo>
                  <a:lnTo>
                    <a:pt x="28127" y="12881"/>
                  </a:lnTo>
                  <a:lnTo>
                    <a:pt x="28182" y="12770"/>
                  </a:lnTo>
                  <a:lnTo>
                    <a:pt x="28182" y="12715"/>
                  </a:lnTo>
                  <a:lnTo>
                    <a:pt x="28182" y="12660"/>
                  </a:lnTo>
                  <a:lnTo>
                    <a:pt x="28182" y="12550"/>
                  </a:lnTo>
                  <a:lnTo>
                    <a:pt x="28127" y="12495"/>
                  </a:lnTo>
                  <a:lnTo>
                    <a:pt x="28017" y="12440"/>
                  </a:lnTo>
                  <a:lnTo>
                    <a:pt x="27907" y="12385"/>
                  </a:lnTo>
                  <a:close/>
                  <a:moveTo>
                    <a:pt x="4128" y="14972"/>
                  </a:moveTo>
                  <a:lnTo>
                    <a:pt x="3963" y="15413"/>
                  </a:lnTo>
                  <a:lnTo>
                    <a:pt x="4073" y="15413"/>
                  </a:lnTo>
                  <a:lnTo>
                    <a:pt x="4128" y="15357"/>
                  </a:lnTo>
                  <a:lnTo>
                    <a:pt x="4183" y="15247"/>
                  </a:lnTo>
                  <a:lnTo>
                    <a:pt x="4238" y="15137"/>
                  </a:lnTo>
                  <a:lnTo>
                    <a:pt x="4183" y="15027"/>
                  </a:lnTo>
                  <a:lnTo>
                    <a:pt x="4128" y="14972"/>
                  </a:lnTo>
                  <a:close/>
                  <a:moveTo>
                    <a:pt x="7651" y="14862"/>
                  </a:moveTo>
                  <a:lnTo>
                    <a:pt x="7541" y="14917"/>
                  </a:lnTo>
                  <a:lnTo>
                    <a:pt x="7431" y="14972"/>
                  </a:lnTo>
                  <a:lnTo>
                    <a:pt x="7431" y="15082"/>
                  </a:lnTo>
                  <a:lnTo>
                    <a:pt x="7376" y="15192"/>
                  </a:lnTo>
                  <a:lnTo>
                    <a:pt x="7486" y="15357"/>
                  </a:lnTo>
                  <a:lnTo>
                    <a:pt x="7651" y="15413"/>
                  </a:lnTo>
                  <a:lnTo>
                    <a:pt x="7761" y="15413"/>
                  </a:lnTo>
                  <a:lnTo>
                    <a:pt x="7816" y="15357"/>
                  </a:lnTo>
                  <a:lnTo>
                    <a:pt x="7926" y="15302"/>
                  </a:lnTo>
                  <a:lnTo>
                    <a:pt x="7926" y="15192"/>
                  </a:lnTo>
                  <a:lnTo>
                    <a:pt x="7926" y="15082"/>
                  </a:lnTo>
                  <a:lnTo>
                    <a:pt x="7871" y="14972"/>
                  </a:lnTo>
                  <a:lnTo>
                    <a:pt x="7816" y="14917"/>
                  </a:lnTo>
                  <a:lnTo>
                    <a:pt x="7706" y="14862"/>
                  </a:lnTo>
                  <a:close/>
                  <a:moveTo>
                    <a:pt x="11229" y="14862"/>
                  </a:moveTo>
                  <a:lnTo>
                    <a:pt x="11119" y="14917"/>
                  </a:lnTo>
                  <a:lnTo>
                    <a:pt x="11064" y="15027"/>
                  </a:lnTo>
                  <a:lnTo>
                    <a:pt x="11009" y="15137"/>
                  </a:lnTo>
                  <a:lnTo>
                    <a:pt x="11009" y="15247"/>
                  </a:lnTo>
                  <a:lnTo>
                    <a:pt x="11064" y="15302"/>
                  </a:lnTo>
                  <a:lnTo>
                    <a:pt x="11119" y="15413"/>
                  </a:lnTo>
                  <a:lnTo>
                    <a:pt x="11449" y="15413"/>
                  </a:lnTo>
                  <a:lnTo>
                    <a:pt x="11504" y="15302"/>
                  </a:lnTo>
                  <a:lnTo>
                    <a:pt x="11559" y="15247"/>
                  </a:lnTo>
                  <a:lnTo>
                    <a:pt x="11559" y="15137"/>
                  </a:lnTo>
                  <a:lnTo>
                    <a:pt x="11504" y="14972"/>
                  </a:lnTo>
                  <a:lnTo>
                    <a:pt x="11339" y="14862"/>
                  </a:lnTo>
                  <a:close/>
                  <a:moveTo>
                    <a:pt x="15027" y="14862"/>
                  </a:moveTo>
                  <a:lnTo>
                    <a:pt x="14917" y="14917"/>
                  </a:lnTo>
                  <a:lnTo>
                    <a:pt x="14807" y="14972"/>
                  </a:lnTo>
                  <a:lnTo>
                    <a:pt x="14752" y="15082"/>
                  </a:lnTo>
                  <a:lnTo>
                    <a:pt x="14752" y="15192"/>
                  </a:lnTo>
                  <a:lnTo>
                    <a:pt x="14862" y="15357"/>
                  </a:lnTo>
                  <a:lnTo>
                    <a:pt x="15027" y="15413"/>
                  </a:lnTo>
                  <a:lnTo>
                    <a:pt x="15137" y="15413"/>
                  </a:lnTo>
                  <a:lnTo>
                    <a:pt x="15192" y="15357"/>
                  </a:lnTo>
                  <a:lnTo>
                    <a:pt x="15302" y="15302"/>
                  </a:lnTo>
                  <a:lnTo>
                    <a:pt x="15302" y="15192"/>
                  </a:lnTo>
                  <a:lnTo>
                    <a:pt x="15302" y="15082"/>
                  </a:lnTo>
                  <a:lnTo>
                    <a:pt x="15247" y="14972"/>
                  </a:lnTo>
                  <a:lnTo>
                    <a:pt x="15192" y="14917"/>
                  </a:lnTo>
                  <a:lnTo>
                    <a:pt x="15082" y="14862"/>
                  </a:lnTo>
                  <a:close/>
                  <a:moveTo>
                    <a:pt x="18605" y="14862"/>
                  </a:moveTo>
                  <a:lnTo>
                    <a:pt x="18495" y="14917"/>
                  </a:lnTo>
                  <a:lnTo>
                    <a:pt x="18440" y="15027"/>
                  </a:lnTo>
                  <a:lnTo>
                    <a:pt x="18384" y="15137"/>
                  </a:lnTo>
                  <a:lnTo>
                    <a:pt x="18384" y="15247"/>
                  </a:lnTo>
                  <a:lnTo>
                    <a:pt x="18440" y="15302"/>
                  </a:lnTo>
                  <a:lnTo>
                    <a:pt x="18495" y="15413"/>
                  </a:lnTo>
                  <a:lnTo>
                    <a:pt x="18770" y="15413"/>
                  </a:lnTo>
                  <a:lnTo>
                    <a:pt x="18880" y="15302"/>
                  </a:lnTo>
                  <a:lnTo>
                    <a:pt x="18935" y="15247"/>
                  </a:lnTo>
                  <a:lnTo>
                    <a:pt x="18935" y="15137"/>
                  </a:lnTo>
                  <a:lnTo>
                    <a:pt x="18825" y="14972"/>
                  </a:lnTo>
                  <a:lnTo>
                    <a:pt x="18715" y="14862"/>
                  </a:lnTo>
                  <a:close/>
                  <a:moveTo>
                    <a:pt x="22348" y="14862"/>
                  </a:moveTo>
                  <a:lnTo>
                    <a:pt x="22293" y="14917"/>
                  </a:lnTo>
                  <a:lnTo>
                    <a:pt x="22182" y="14972"/>
                  </a:lnTo>
                  <a:lnTo>
                    <a:pt x="22127" y="15082"/>
                  </a:lnTo>
                  <a:lnTo>
                    <a:pt x="22127" y="15192"/>
                  </a:lnTo>
                  <a:lnTo>
                    <a:pt x="22237" y="15357"/>
                  </a:lnTo>
                  <a:lnTo>
                    <a:pt x="22348" y="15413"/>
                  </a:lnTo>
                  <a:lnTo>
                    <a:pt x="22458" y="15413"/>
                  </a:lnTo>
                  <a:lnTo>
                    <a:pt x="22568" y="15357"/>
                  </a:lnTo>
                  <a:lnTo>
                    <a:pt x="22623" y="15302"/>
                  </a:lnTo>
                  <a:lnTo>
                    <a:pt x="22678" y="15192"/>
                  </a:lnTo>
                  <a:lnTo>
                    <a:pt x="22678" y="15082"/>
                  </a:lnTo>
                  <a:lnTo>
                    <a:pt x="22623" y="14972"/>
                  </a:lnTo>
                  <a:lnTo>
                    <a:pt x="22568" y="14917"/>
                  </a:lnTo>
                  <a:lnTo>
                    <a:pt x="22458" y="14862"/>
                  </a:lnTo>
                  <a:close/>
                  <a:moveTo>
                    <a:pt x="25925" y="14862"/>
                  </a:moveTo>
                  <a:lnTo>
                    <a:pt x="25870" y="14917"/>
                  </a:lnTo>
                  <a:lnTo>
                    <a:pt x="25760" y="15027"/>
                  </a:lnTo>
                  <a:lnTo>
                    <a:pt x="25760" y="15137"/>
                  </a:lnTo>
                  <a:lnTo>
                    <a:pt x="25760" y="15247"/>
                  </a:lnTo>
                  <a:lnTo>
                    <a:pt x="25815" y="15302"/>
                  </a:lnTo>
                  <a:lnTo>
                    <a:pt x="25870" y="15413"/>
                  </a:lnTo>
                  <a:lnTo>
                    <a:pt x="26146" y="15413"/>
                  </a:lnTo>
                  <a:lnTo>
                    <a:pt x="26256" y="15302"/>
                  </a:lnTo>
                  <a:lnTo>
                    <a:pt x="26311" y="15247"/>
                  </a:lnTo>
                  <a:lnTo>
                    <a:pt x="26311" y="15137"/>
                  </a:lnTo>
                  <a:lnTo>
                    <a:pt x="26201" y="14972"/>
                  </a:lnTo>
                  <a:lnTo>
                    <a:pt x="26035" y="14862"/>
                  </a:lnTo>
                  <a:close/>
                  <a:moveTo>
                    <a:pt x="29558" y="14972"/>
                  </a:moveTo>
                  <a:lnTo>
                    <a:pt x="29503" y="15027"/>
                  </a:lnTo>
                  <a:lnTo>
                    <a:pt x="29503" y="15137"/>
                  </a:lnTo>
                  <a:lnTo>
                    <a:pt x="29503" y="15247"/>
                  </a:lnTo>
                  <a:lnTo>
                    <a:pt x="29558" y="15357"/>
                  </a:lnTo>
                  <a:lnTo>
                    <a:pt x="29668" y="15413"/>
                  </a:lnTo>
                  <a:lnTo>
                    <a:pt x="29723" y="15413"/>
                  </a:lnTo>
                  <a:lnTo>
                    <a:pt x="29558" y="14972"/>
                  </a:lnTo>
                  <a:close/>
                  <a:moveTo>
                    <a:pt x="9467" y="17339"/>
                  </a:moveTo>
                  <a:lnTo>
                    <a:pt x="9357" y="17394"/>
                  </a:lnTo>
                  <a:lnTo>
                    <a:pt x="9302" y="17449"/>
                  </a:lnTo>
                  <a:lnTo>
                    <a:pt x="9247" y="17504"/>
                  </a:lnTo>
                  <a:lnTo>
                    <a:pt x="9192" y="17614"/>
                  </a:lnTo>
                  <a:lnTo>
                    <a:pt x="9247" y="17724"/>
                  </a:lnTo>
                  <a:lnTo>
                    <a:pt x="9302" y="17834"/>
                  </a:lnTo>
                  <a:lnTo>
                    <a:pt x="9357" y="17889"/>
                  </a:lnTo>
                  <a:lnTo>
                    <a:pt x="9578" y="17889"/>
                  </a:lnTo>
                  <a:lnTo>
                    <a:pt x="9688" y="17834"/>
                  </a:lnTo>
                  <a:lnTo>
                    <a:pt x="9743" y="17724"/>
                  </a:lnTo>
                  <a:lnTo>
                    <a:pt x="9743" y="17614"/>
                  </a:lnTo>
                  <a:lnTo>
                    <a:pt x="9743" y="17504"/>
                  </a:lnTo>
                  <a:lnTo>
                    <a:pt x="9688" y="17449"/>
                  </a:lnTo>
                  <a:lnTo>
                    <a:pt x="9578" y="17394"/>
                  </a:lnTo>
                  <a:lnTo>
                    <a:pt x="9467" y="17339"/>
                  </a:lnTo>
                  <a:close/>
                  <a:moveTo>
                    <a:pt x="16843" y="17339"/>
                  </a:moveTo>
                  <a:lnTo>
                    <a:pt x="16733" y="17394"/>
                  </a:lnTo>
                  <a:lnTo>
                    <a:pt x="16623" y="17449"/>
                  </a:lnTo>
                  <a:lnTo>
                    <a:pt x="16568" y="17504"/>
                  </a:lnTo>
                  <a:lnTo>
                    <a:pt x="16568" y="17614"/>
                  </a:lnTo>
                  <a:lnTo>
                    <a:pt x="16568" y="17724"/>
                  </a:lnTo>
                  <a:lnTo>
                    <a:pt x="16623" y="17834"/>
                  </a:lnTo>
                  <a:lnTo>
                    <a:pt x="16733" y="17889"/>
                  </a:lnTo>
                  <a:lnTo>
                    <a:pt x="16953" y="17889"/>
                  </a:lnTo>
                  <a:lnTo>
                    <a:pt x="17008" y="17834"/>
                  </a:lnTo>
                  <a:lnTo>
                    <a:pt x="17063" y="17724"/>
                  </a:lnTo>
                  <a:lnTo>
                    <a:pt x="17118" y="17614"/>
                  </a:lnTo>
                  <a:lnTo>
                    <a:pt x="17063" y="17504"/>
                  </a:lnTo>
                  <a:lnTo>
                    <a:pt x="17008" y="17449"/>
                  </a:lnTo>
                  <a:lnTo>
                    <a:pt x="16953" y="17394"/>
                  </a:lnTo>
                  <a:lnTo>
                    <a:pt x="16843" y="17339"/>
                  </a:lnTo>
                  <a:close/>
                  <a:moveTo>
                    <a:pt x="24219" y="17339"/>
                  </a:moveTo>
                  <a:lnTo>
                    <a:pt x="24109" y="17394"/>
                  </a:lnTo>
                  <a:lnTo>
                    <a:pt x="23999" y="17449"/>
                  </a:lnTo>
                  <a:lnTo>
                    <a:pt x="23944" y="17504"/>
                  </a:lnTo>
                  <a:lnTo>
                    <a:pt x="23944" y="17614"/>
                  </a:lnTo>
                  <a:lnTo>
                    <a:pt x="23944" y="17724"/>
                  </a:lnTo>
                  <a:lnTo>
                    <a:pt x="23999" y="17834"/>
                  </a:lnTo>
                  <a:lnTo>
                    <a:pt x="24109" y="17889"/>
                  </a:lnTo>
                  <a:lnTo>
                    <a:pt x="24329" y="17889"/>
                  </a:lnTo>
                  <a:lnTo>
                    <a:pt x="24384" y="17834"/>
                  </a:lnTo>
                  <a:lnTo>
                    <a:pt x="24439" y="17724"/>
                  </a:lnTo>
                  <a:lnTo>
                    <a:pt x="24494" y="17614"/>
                  </a:lnTo>
                  <a:lnTo>
                    <a:pt x="24439" y="17504"/>
                  </a:lnTo>
                  <a:lnTo>
                    <a:pt x="24384" y="17449"/>
                  </a:lnTo>
                  <a:lnTo>
                    <a:pt x="24329" y="17394"/>
                  </a:lnTo>
                  <a:lnTo>
                    <a:pt x="24219" y="17339"/>
                  </a:lnTo>
                  <a:close/>
                  <a:moveTo>
                    <a:pt x="5780" y="17339"/>
                  </a:moveTo>
                  <a:lnTo>
                    <a:pt x="5669" y="17394"/>
                  </a:lnTo>
                  <a:lnTo>
                    <a:pt x="5614" y="17449"/>
                  </a:lnTo>
                  <a:lnTo>
                    <a:pt x="5559" y="17504"/>
                  </a:lnTo>
                  <a:lnTo>
                    <a:pt x="5504" y="17614"/>
                  </a:lnTo>
                  <a:lnTo>
                    <a:pt x="5504" y="17724"/>
                  </a:lnTo>
                  <a:lnTo>
                    <a:pt x="5559" y="17834"/>
                  </a:lnTo>
                  <a:lnTo>
                    <a:pt x="5669" y="17889"/>
                  </a:lnTo>
                  <a:lnTo>
                    <a:pt x="5725" y="17945"/>
                  </a:lnTo>
                  <a:lnTo>
                    <a:pt x="5835" y="17945"/>
                  </a:lnTo>
                  <a:lnTo>
                    <a:pt x="5945" y="17889"/>
                  </a:lnTo>
                  <a:lnTo>
                    <a:pt x="6000" y="17834"/>
                  </a:lnTo>
                  <a:lnTo>
                    <a:pt x="6055" y="17724"/>
                  </a:lnTo>
                  <a:lnTo>
                    <a:pt x="6055" y="17614"/>
                  </a:lnTo>
                  <a:lnTo>
                    <a:pt x="6055" y="17504"/>
                  </a:lnTo>
                  <a:lnTo>
                    <a:pt x="6000" y="17449"/>
                  </a:lnTo>
                  <a:lnTo>
                    <a:pt x="5890" y="17394"/>
                  </a:lnTo>
                  <a:lnTo>
                    <a:pt x="5780" y="17339"/>
                  </a:lnTo>
                  <a:close/>
                  <a:moveTo>
                    <a:pt x="13155" y="17339"/>
                  </a:moveTo>
                  <a:lnTo>
                    <a:pt x="13045" y="17394"/>
                  </a:lnTo>
                  <a:lnTo>
                    <a:pt x="12935" y="17449"/>
                  </a:lnTo>
                  <a:lnTo>
                    <a:pt x="12880" y="17504"/>
                  </a:lnTo>
                  <a:lnTo>
                    <a:pt x="12880" y="17614"/>
                  </a:lnTo>
                  <a:lnTo>
                    <a:pt x="12880" y="17724"/>
                  </a:lnTo>
                  <a:lnTo>
                    <a:pt x="12935" y="17834"/>
                  </a:lnTo>
                  <a:lnTo>
                    <a:pt x="12990" y="17889"/>
                  </a:lnTo>
                  <a:lnTo>
                    <a:pt x="13100" y="17945"/>
                  </a:lnTo>
                  <a:lnTo>
                    <a:pt x="13210" y="17945"/>
                  </a:lnTo>
                  <a:lnTo>
                    <a:pt x="13320" y="17889"/>
                  </a:lnTo>
                  <a:lnTo>
                    <a:pt x="13376" y="17834"/>
                  </a:lnTo>
                  <a:lnTo>
                    <a:pt x="13431" y="17724"/>
                  </a:lnTo>
                  <a:lnTo>
                    <a:pt x="13431" y="17614"/>
                  </a:lnTo>
                  <a:lnTo>
                    <a:pt x="13431" y="17504"/>
                  </a:lnTo>
                  <a:lnTo>
                    <a:pt x="13320" y="17449"/>
                  </a:lnTo>
                  <a:lnTo>
                    <a:pt x="13265" y="17394"/>
                  </a:lnTo>
                  <a:lnTo>
                    <a:pt x="13155" y="17339"/>
                  </a:lnTo>
                  <a:close/>
                  <a:moveTo>
                    <a:pt x="20531" y="17339"/>
                  </a:moveTo>
                  <a:lnTo>
                    <a:pt x="20421" y="17394"/>
                  </a:lnTo>
                  <a:lnTo>
                    <a:pt x="20311" y="17449"/>
                  </a:lnTo>
                  <a:lnTo>
                    <a:pt x="20256" y="17504"/>
                  </a:lnTo>
                  <a:lnTo>
                    <a:pt x="20256" y="17614"/>
                  </a:lnTo>
                  <a:lnTo>
                    <a:pt x="20256" y="17724"/>
                  </a:lnTo>
                  <a:lnTo>
                    <a:pt x="20311" y="17834"/>
                  </a:lnTo>
                  <a:lnTo>
                    <a:pt x="20366" y="17889"/>
                  </a:lnTo>
                  <a:lnTo>
                    <a:pt x="20476" y="17945"/>
                  </a:lnTo>
                  <a:lnTo>
                    <a:pt x="20586" y="17945"/>
                  </a:lnTo>
                  <a:lnTo>
                    <a:pt x="20696" y="17889"/>
                  </a:lnTo>
                  <a:lnTo>
                    <a:pt x="20751" y="17834"/>
                  </a:lnTo>
                  <a:lnTo>
                    <a:pt x="20806" y="17724"/>
                  </a:lnTo>
                  <a:lnTo>
                    <a:pt x="20806" y="17614"/>
                  </a:lnTo>
                  <a:lnTo>
                    <a:pt x="20751" y="17504"/>
                  </a:lnTo>
                  <a:lnTo>
                    <a:pt x="20696" y="17449"/>
                  </a:lnTo>
                  <a:lnTo>
                    <a:pt x="20641" y="17394"/>
                  </a:lnTo>
                  <a:lnTo>
                    <a:pt x="20531" y="17339"/>
                  </a:lnTo>
                  <a:close/>
                  <a:moveTo>
                    <a:pt x="27907" y="17339"/>
                  </a:moveTo>
                  <a:lnTo>
                    <a:pt x="27797" y="17394"/>
                  </a:lnTo>
                  <a:lnTo>
                    <a:pt x="27687" y="17449"/>
                  </a:lnTo>
                  <a:lnTo>
                    <a:pt x="27632" y="17504"/>
                  </a:lnTo>
                  <a:lnTo>
                    <a:pt x="27632" y="17614"/>
                  </a:lnTo>
                  <a:lnTo>
                    <a:pt x="27632" y="17724"/>
                  </a:lnTo>
                  <a:lnTo>
                    <a:pt x="27687" y="17834"/>
                  </a:lnTo>
                  <a:lnTo>
                    <a:pt x="27742" y="17889"/>
                  </a:lnTo>
                  <a:lnTo>
                    <a:pt x="27852" y="17945"/>
                  </a:lnTo>
                  <a:lnTo>
                    <a:pt x="27962" y="17945"/>
                  </a:lnTo>
                  <a:lnTo>
                    <a:pt x="28072" y="17889"/>
                  </a:lnTo>
                  <a:lnTo>
                    <a:pt x="28127" y="17834"/>
                  </a:lnTo>
                  <a:lnTo>
                    <a:pt x="28182" y="17724"/>
                  </a:lnTo>
                  <a:lnTo>
                    <a:pt x="28182" y="17614"/>
                  </a:lnTo>
                  <a:lnTo>
                    <a:pt x="28127" y="17504"/>
                  </a:lnTo>
                  <a:lnTo>
                    <a:pt x="28072" y="17449"/>
                  </a:lnTo>
                  <a:lnTo>
                    <a:pt x="28017" y="17394"/>
                  </a:lnTo>
                  <a:lnTo>
                    <a:pt x="27907" y="17339"/>
                  </a:lnTo>
                  <a:close/>
                  <a:moveTo>
                    <a:pt x="3853" y="19816"/>
                  </a:moveTo>
                  <a:lnTo>
                    <a:pt x="3743" y="19871"/>
                  </a:lnTo>
                  <a:lnTo>
                    <a:pt x="3688" y="19981"/>
                  </a:lnTo>
                  <a:lnTo>
                    <a:pt x="3633" y="20091"/>
                  </a:lnTo>
                  <a:lnTo>
                    <a:pt x="3633" y="20201"/>
                  </a:lnTo>
                  <a:lnTo>
                    <a:pt x="3688" y="20256"/>
                  </a:lnTo>
                  <a:lnTo>
                    <a:pt x="3743" y="20366"/>
                  </a:lnTo>
                  <a:lnTo>
                    <a:pt x="4073" y="20366"/>
                  </a:lnTo>
                  <a:lnTo>
                    <a:pt x="4128" y="20256"/>
                  </a:lnTo>
                  <a:lnTo>
                    <a:pt x="4183" y="20201"/>
                  </a:lnTo>
                  <a:lnTo>
                    <a:pt x="4183" y="20091"/>
                  </a:lnTo>
                  <a:lnTo>
                    <a:pt x="4128" y="19926"/>
                  </a:lnTo>
                  <a:lnTo>
                    <a:pt x="3963" y="19816"/>
                  </a:lnTo>
                  <a:close/>
                  <a:moveTo>
                    <a:pt x="7651" y="19816"/>
                  </a:moveTo>
                  <a:lnTo>
                    <a:pt x="7541" y="19871"/>
                  </a:lnTo>
                  <a:lnTo>
                    <a:pt x="7431" y="19926"/>
                  </a:lnTo>
                  <a:lnTo>
                    <a:pt x="7376" y="20036"/>
                  </a:lnTo>
                  <a:lnTo>
                    <a:pt x="7376" y="20146"/>
                  </a:lnTo>
                  <a:lnTo>
                    <a:pt x="7486" y="20311"/>
                  </a:lnTo>
                  <a:lnTo>
                    <a:pt x="7651" y="20366"/>
                  </a:lnTo>
                  <a:lnTo>
                    <a:pt x="7761" y="20366"/>
                  </a:lnTo>
                  <a:lnTo>
                    <a:pt x="7816" y="20311"/>
                  </a:lnTo>
                  <a:lnTo>
                    <a:pt x="7926" y="20256"/>
                  </a:lnTo>
                  <a:lnTo>
                    <a:pt x="7926" y="20146"/>
                  </a:lnTo>
                  <a:lnTo>
                    <a:pt x="7926" y="20036"/>
                  </a:lnTo>
                  <a:lnTo>
                    <a:pt x="7871" y="19926"/>
                  </a:lnTo>
                  <a:lnTo>
                    <a:pt x="7816" y="19871"/>
                  </a:lnTo>
                  <a:lnTo>
                    <a:pt x="7706" y="19816"/>
                  </a:lnTo>
                  <a:close/>
                  <a:moveTo>
                    <a:pt x="11229" y="19816"/>
                  </a:moveTo>
                  <a:lnTo>
                    <a:pt x="11119" y="19871"/>
                  </a:lnTo>
                  <a:lnTo>
                    <a:pt x="11064" y="19981"/>
                  </a:lnTo>
                  <a:lnTo>
                    <a:pt x="11009" y="20091"/>
                  </a:lnTo>
                  <a:lnTo>
                    <a:pt x="11009" y="20201"/>
                  </a:lnTo>
                  <a:lnTo>
                    <a:pt x="11064" y="20256"/>
                  </a:lnTo>
                  <a:lnTo>
                    <a:pt x="11119" y="20366"/>
                  </a:lnTo>
                  <a:lnTo>
                    <a:pt x="11394" y="20366"/>
                  </a:lnTo>
                  <a:lnTo>
                    <a:pt x="11504" y="20256"/>
                  </a:lnTo>
                  <a:lnTo>
                    <a:pt x="11559" y="20201"/>
                  </a:lnTo>
                  <a:lnTo>
                    <a:pt x="11559" y="20091"/>
                  </a:lnTo>
                  <a:lnTo>
                    <a:pt x="11449" y="19926"/>
                  </a:lnTo>
                  <a:lnTo>
                    <a:pt x="11339" y="19816"/>
                  </a:lnTo>
                  <a:close/>
                  <a:moveTo>
                    <a:pt x="14972" y="19816"/>
                  </a:moveTo>
                  <a:lnTo>
                    <a:pt x="14917" y="19871"/>
                  </a:lnTo>
                  <a:lnTo>
                    <a:pt x="14807" y="19926"/>
                  </a:lnTo>
                  <a:lnTo>
                    <a:pt x="14752" y="20036"/>
                  </a:lnTo>
                  <a:lnTo>
                    <a:pt x="14752" y="20146"/>
                  </a:lnTo>
                  <a:lnTo>
                    <a:pt x="14862" y="20311"/>
                  </a:lnTo>
                  <a:lnTo>
                    <a:pt x="14972" y="20366"/>
                  </a:lnTo>
                  <a:lnTo>
                    <a:pt x="15082" y="20366"/>
                  </a:lnTo>
                  <a:lnTo>
                    <a:pt x="15192" y="20311"/>
                  </a:lnTo>
                  <a:lnTo>
                    <a:pt x="15247" y="20256"/>
                  </a:lnTo>
                  <a:lnTo>
                    <a:pt x="15302" y="20146"/>
                  </a:lnTo>
                  <a:lnTo>
                    <a:pt x="15302" y="20036"/>
                  </a:lnTo>
                  <a:lnTo>
                    <a:pt x="15247" y="19926"/>
                  </a:lnTo>
                  <a:lnTo>
                    <a:pt x="15192" y="19871"/>
                  </a:lnTo>
                  <a:lnTo>
                    <a:pt x="15082" y="19816"/>
                  </a:lnTo>
                  <a:close/>
                  <a:moveTo>
                    <a:pt x="18550" y="19816"/>
                  </a:moveTo>
                  <a:lnTo>
                    <a:pt x="18495" y="19871"/>
                  </a:lnTo>
                  <a:lnTo>
                    <a:pt x="18384" y="19981"/>
                  </a:lnTo>
                  <a:lnTo>
                    <a:pt x="18384" y="20091"/>
                  </a:lnTo>
                  <a:lnTo>
                    <a:pt x="18384" y="20201"/>
                  </a:lnTo>
                  <a:lnTo>
                    <a:pt x="18440" y="20256"/>
                  </a:lnTo>
                  <a:lnTo>
                    <a:pt x="18495" y="20366"/>
                  </a:lnTo>
                  <a:lnTo>
                    <a:pt x="18770" y="20366"/>
                  </a:lnTo>
                  <a:lnTo>
                    <a:pt x="18880" y="20256"/>
                  </a:lnTo>
                  <a:lnTo>
                    <a:pt x="18935" y="20201"/>
                  </a:lnTo>
                  <a:lnTo>
                    <a:pt x="18935" y="20091"/>
                  </a:lnTo>
                  <a:lnTo>
                    <a:pt x="18825" y="19926"/>
                  </a:lnTo>
                  <a:lnTo>
                    <a:pt x="18660" y="19816"/>
                  </a:lnTo>
                  <a:close/>
                  <a:moveTo>
                    <a:pt x="22348" y="19816"/>
                  </a:moveTo>
                  <a:lnTo>
                    <a:pt x="22237" y="19871"/>
                  </a:lnTo>
                  <a:lnTo>
                    <a:pt x="22182" y="19926"/>
                  </a:lnTo>
                  <a:lnTo>
                    <a:pt x="22127" y="20036"/>
                  </a:lnTo>
                  <a:lnTo>
                    <a:pt x="22127" y="20146"/>
                  </a:lnTo>
                  <a:lnTo>
                    <a:pt x="22182" y="20311"/>
                  </a:lnTo>
                  <a:lnTo>
                    <a:pt x="22348" y="20366"/>
                  </a:lnTo>
                  <a:lnTo>
                    <a:pt x="22458" y="20366"/>
                  </a:lnTo>
                  <a:lnTo>
                    <a:pt x="22568" y="20311"/>
                  </a:lnTo>
                  <a:lnTo>
                    <a:pt x="22623" y="20256"/>
                  </a:lnTo>
                  <a:lnTo>
                    <a:pt x="22678" y="20146"/>
                  </a:lnTo>
                  <a:lnTo>
                    <a:pt x="22678" y="20036"/>
                  </a:lnTo>
                  <a:lnTo>
                    <a:pt x="22623" y="19926"/>
                  </a:lnTo>
                  <a:lnTo>
                    <a:pt x="22513" y="19871"/>
                  </a:lnTo>
                  <a:lnTo>
                    <a:pt x="22458" y="19816"/>
                  </a:lnTo>
                  <a:close/>
                  <a:moveTo>
                    <a:pt x="25925" y="19816"/>
                  </a:moveTo>
                  <a:lnTo>
                    <a:pt x="25815" y="19871"/>
                  </a:lnTo>
                  <a:lnTo>
                    <a:pt x="25760" y="19981"/>
                  </a:lnTo>
                  <a:lnTo>
                    <a:pt x="25760" y="20091"/>
                  </a:lnTo>
                  <a:lnTo>
                    <a:pt x="25760" y="20201"/>
                  </a:lnTo>
                  <a:lnTo>
                    <a:pt x="25760" y="20256"/>
                  </a:lnTo>
                  <a:lnTo>
                    <a:pt x="25870" y="20366"/>
                  </a:lnTo>
                  <a:lnTo>
                    <a:pt x="26146" y="20366"/>
                  </a:lnTo>
                  <a:lnTo>
                    <a:pt x="26201" y="20256"/>
                  </a:lnTo>
                  <a:lnTo>
                    <a:pt x="26256" y="20201"/>
                  </a:lnTo>
                  <a:lnTo>
                    <a:pt x="26256" y="20091"/>
                  </a:lnTo>
                  <a:lnTo>
                    <a:pt x="26201" y="19926"/>
                  </a:lnTo>
                  <a:lnTo>
                    <a:pt x="26035" y="19816"/>
                  </a:lnTo>
                  <a:close/>
                  <a:moveTo>
                    <a:pt x="29723" y="19816"/>
                  </a:moveTo>
                  <a:lnTo>
                    <a:pt x="29613" y="19871"/>
                  </a:lnTo>
                  <a:lnTo>
                    <a:pt x="29558" y="19926"/>
                  </a:lnTo>
                  <a:lnTo>
                    <a:pt x="29503" y="20036"/>
                  </a:lnTo>
                  <a:lnTo>
                    <a:pt x="29503" y="20146"/>
                  </a:lnTo>
                  <a:lnTo>
                    <a:pt x="29558" y="20311"/>
                  </a:lnTo>
                  <a:lnTo>
                    <a:pt x="29723" y="20366"/>
                  </a:lnTo>
                  <a:lnTo>
                    <a:pt x="29778" y="20366"/>
                  </a:lnTo>
                  <a:lnTo>
                    <a:pt x="29889" y="19871"/>
                  </a:lnTo>
                  <a:lnTo>
                    <a:pt x="29723" y="19816"/>
                  </a:lnTo>
                  <a:close/>
                  <a:moveTo>
                    <a:pt x="1982" y="22293"/>
                  </a:moveTo>
                  <a:lnTo>
                    <a:pt x="1927" y="22403"/>
                  </a:lnTo>
                  <a:lnTo>
                    <a:pt x="1871" y="22458"/>
                  </a:lnTo>
                  <a:lnTo>
                    <a:pt x="1816" y="22568"/>
                  </a:lnTo>
                  <a:lnTo>
                    <a:pt x="1871" y="22678"/>
                  </a:lnTo>
                  <a:lnTo>
                    <a:pt x="1927" y="22788"/>
                  </a:lnTo>
                  <a:lnTo>
                    <a:pt x="1982" y="22843"/>
                  </a:lnTo>
                  <a:lnTo>
                    <a:pt x="2202" y="22843"/>
                  </a:lnTo>
                  <a:lnTo>
                    <a:pt x="2312" y="22788"/>
                  </a:lnTo>
                  <a:lnTo>
                    <a:pt x="2367" y="22678"/>
                  </a:lnTo>
                  <a:lnTo>
                    <a:pt x="2367" y="22568"/>
                  </a:lnTo>
                  <a:lnTo>
                    <a:pt x="2367" y="22458"/>
                  </a:lnTo>
                  <a:lnTo>
                    <a:pt x="2312" y="22403"/>
                  </a:lnTo>
                  <a:lnTo>
                    <a:pt x="2202" y="22348"/>
                  </a:lnTo>
                  <a:lnTo>
                    <a:pt x="2092" y="22293"/>
                  </a:lnTo>
                  <a:close/>
                  <a:moveTo>
                    <a:pt x="9467" y="22293"/>
                  </a:moveTo>
                  <a:lnTo>
                    <a:pt x="9357" y="22348"/>
                  </a:lnTo>
                  <a:lnTo>
                    <a:pt x="9302" y="22403"/>
                  </a:lnTo>
                  <a:lnTo>
                    <a:pt x="9247" y="22458"/>
                  </a:lnTo>
                  <a:lnTo>
                    <a:pt x="9192" y="22568"/>
                  </a:lnTo>
                  <a:lnTo>
                    <a:pt x="9247" y="22678"/>
                  </a:lnTo>
                  <a:lnTo>
                    <a:pt x="9302" y="22788"/>
                  </a:lnTo>
                  <a:lnTo>
                    <a:pt x="9357" y="22843"/>
                  </a:lnTo>
                  <a:lnTo>
                    <a:pt x="9578" y="22843"/>
                  </a:lnTo>
                  <a:lnTo>
                    <a:pt x="9688" y="22788"/>
                  </a:lnTo>
                  <a:lnTo>
                    <a:pt x="9743" y="22678"/>
                  </a:lnTo>
                  <a:lnTo>
                    <a:pt x="9743" y="22568"/>
                  </a:lnTo>
                  <a:lnTo>
                    <a:pt x="9743" y="22458"/>
                  </a:lnTo>
                  <a:lnTo>
                    <a:pt x="9688" y="22403"/>
                  </a:lnTo>
                  <a:lnTo>
                    <a:pt x="9578" y="22348"/>
                  </a:lnTo>
                  <a:lnTo>
                    <a:pt x="9467" y="22293"/>
                  </a:lnTo>
                  <a:close/>
                  <a:moveTo>
                    <a:pt x="16843" y="22293"/>
                  </a:moveTo>
                  <a:lnTo>
                    <a:pt x="16733" y="22348"/>
                  </a:lnTo>
                  <a:lnTo>
                    <a:pt x="16623" y="22403"/>
                  </a:lnTo>
                  <a:lnTo>
                    <a:pt x="16568" y="22458"/>
                  </a:lnTo>
                  <a:lnTo>
                    <a:pt x="16568" y="22568"/>
                  </a:lnTo>
                  <a:lnTo>
                    <a:pt x="16568" y="22678"/>
                  </a:lnTo>
                  <a:lnTo>
                    <a:pt x="16623" y="22788"/>
                  </a:lnTo>
                  <a:lnTo>
                    <a:pt x="16733" y="22843"/>
                  </a:lnTo>
                  <a:lnTo>
                    <a:pt x="16953" y="22843"/>
                  </a:lnTo>
                  <a:lnTo>
                    <a:pt x="17008" y="22788"/>
                  </a:lnTo>
                  <a:lnTo>
                    <a:pt x="17063" y="22678"/>
                  </a:lnTo>
                  <a:lnTo>
                    <a:pt x="17118" y="22568"/>
                  </a:lnTo>
                  <a:lnTo>
                    <a:pt x="17063" y="22458"/>
                  </a:lnTo>
                  <a:lnTo>
                    <a:pt x="17008" y="22403"/>
                  </a:lnTo>
                  <a:lnTo>
                    <a:pt x="16953" y="22348"/>
                  </a:lnTo>
                  <a:lnTo>
                    <a:pt x="16843" y="22293"/>
                  </a:lnTo>
                  <a:close/>
                  <a:moveTo>
                    <a:pt x="24219" y="22293"/>
                  </a:moveTo>
                  <a:lnTo>
                    <a:pt x="24109" y="22348"/>
                  </a:lnTo>
                  <a:lnTo>
                    <a:pt x="23999" y="22403"/>
                  </a:lnTo>
                  <a:lnTo>
                    <a:pt x="23944" y="22458"/>
                  </a:lnTo>
                  <a:lnTo>
                    <a:pt x="23944" y="22568"/>
                  </a:lnTo>
                  <a:lnTo>
                    <a:pt x="23944" y="22678"/>
                  </a:lnTo>
                  <a:lnTo>
                    <a:pt x="23999" y="22788"/>
                  </a:lnTo>
                  <a:lnTo>
                    <a:pt x="24109" y="22843"/>
                  </a:lnTo>
                  <a:lnTo>
                    <a:pt x="24329" y="22843"/>
                  </a:lnTo>
                  <a:lnTo>
                    <a:pt x="24384" y="22788"/>
                  </a:lnTo>
                  <a:lnTo>
                    <a:pt x="24439" y="22678"/>
                  </a:lnTo>
                  <a:lnTo>
                    <a:pt x="24494" y="22568"/>
                  </a:lnTo>
                  <a:lnTo>
                    <a:pt x="24439" y="22458"/>
                  </a:lnTo>
                  <a:lnTo>
                    <a:pt x="24384" y="22403"/>
                  </a:lnTo>
                  <a:lnTo>
                    <a:pt x="24329" y="22348"/>
                  </a:lnTo>
                  <a:lnTo>
                    <a:pt x="24219" y="22293"/>
                  </a:lnTo>
                  <a:close/>
                  <a:moveTo>
                    <a:pt x="5780" y="22293"/>
                  </a:moveTo>
                  <a:lnTo>
                    <a:pt x="5669" y="22348"/>
                  </a:lnTo>
                  <a:lnTo>
                    <a:pt x="5614" y="22403"/>
                  </a:lnTo>
                  <a:lnTo>
                    <a:pt x="5559" y="22458"/>
                  </a:lnTo>
                  <a:lnTo>
                    <a:pt x="5504" y="22568"/>
                  </a:lnTo>
                  <a:lnTo>
                    <a:pt x="5504" y="22678"/>
                  </a:lnTo>
                  <a:lnTo>
                    <a:pt x="5559" y="22788"/>
                  </a:lnTo>
                  <a:lnTo>
                    <a:pt x="5669" y="22843"/>
                  </a:lnTo>
                  <a:lnTo>
                    <a:pt x="5725" y="22898"/>
                  </a:lnTo>
                  <a:lnTo>
                    <a:pt x="5835" y="22898"/>
                  </a:lnTo>
                  <a:lnTo>
                    <a:pt x="5945" y="22843"/>
                  </a:lnTo>
                  <a:lnTo>
                    <a:pt x="6000" y="22733"/>
                  </a:lnTo>
                  <a:lnTo>
                    <a:pt x="6055" y="22623"/>
                  </a:lnTo>
                  <a:lnTo>
                    <a:pt x="6055" y="22568"/>
                  </a:lnTo>
                  <a:lnTo>
                    <a:pt x="6055" y="22458"/>
                  </a:lnTo>
                  <a:lnTo>
                    <a:pt x="6000" y="22403"/>
                  </a:lnTo>
                  <a:lnTo>
                    <a:pt x="5890" y="22348"/>
                  </a:lnTo>
                  <a:lnTo>
                    <a:pt x="5780" y="22293"/>
                  </a:lnTo>
                  <a:close/>
                  <a:moveTo>
                    <a:pt x="13155" y="22293"/>
                  </a:moveTo>
                  <a:lnTo>
                    <a:pt x="13045" y="22348"/>
                  </a:lnTo>
                  <a:lnTo>
                    <a:pt x="12935" y="22403"/>
                  </a:lnTo>
                  <a:lnTo>
                    <a:pt x="12880" y="22458"/>
                  </a:lnTo>
                  <a:lnTo>
                    <a:pt x="12880" y="22568"/>
                  </a:lnTo>
                  <a:lnTo>
                    <a:pt x="12880" y="22678"/>
                  </a:lnTo>
                  <a:lnTo>
                    <a:pt x="12935" y="22788"/>
                  </a:lnTo>
                  <a:lnTo>
                    <a:pt x="12990" y="22843"/>
                  </a:lnTo>
                  <a:lnTo>
                    <a:pt x="13100" y="22898"/>
                  </a:lnTo>
                  <a:lnTo>
                    <a:pt x="13210" y="22898"/>
                  </a:lnTo>
                  <a:lnTo>
                    <a:pt x="13320" y="22843"/>
                  </a:lnTo>
                  <a:lnTo>
                    <a:pt x="13376" y="22733"/>
                  </a:lnTo>
                  <a:lnTo>
                    <a:pt x="13431" y="22623"/>
                  </a:lnTo>
                  <a:lnTo>
                    <a:pt x="13431" y="22568"/>
                  </a:lnTo>
                  <a:lnTo>
                    <a:pt x="13431" y="22458"/>
                  </a:lnTo>
                  <a:lnTo>
                    <a:pt x="13320" y="22403"/>
                  </a:lnTo>
                  <a:lnTo>
                    <a:pt x="13265" y="22348"/>
                  </a:lnTo>
                  <a:lnTo>
                    <a:pt x="13155" y="22293"/>
                  </a:lnTo>
                  <a:close/>
                  <a:moveTo>
                    <a:pt x="20421" y="22293"/>
                  </a:moveTo>
                  <a:lnTo>
                    <a:pt x="20311" y="22348"/>
                  </a:lnTo>
                  <a:lnTo>
                    <a:pt x="20256" y="22458"/>
                  </a:lnTo>
                  <a:lnTo>
                    <a:pt x="20256" y="22568"/>
                  </a:lnTo>
                  <a:lnTo>
                    <a:pt x="20256" y="22678"/>
                  </a:lnTo>
                  <a:lnTo>
                    <a:pt x="20311" y="22788"/>
                  </a:lnTo>
                  <a:lnTo>
                    <a:pt x="20366" y="22843"/>
                  </a:lnTo>
                  <a:lnTo>
                    <a:pt x="20476" y="22898"/>
                  </a:lnTo>
                  <a:lnTo>
                    <a:pt x="20586" y="22898"/>
                  </a:lnTo>
                  <a:lnTo>
                    <a:pt x="20696" y="22843"/>
                  </a:lnTo>
                  <a:lnTo>
                    <a:pt x="20751" y="22733"/>
                  </a:lnTo>
                  <a:lnTo>
                    <a:pt x="20806" y="22623"/>
                  </a:lnTo>
                  <a:lnTo>
                    <a:pt x="20806" y="22568"/>
                  </a:lnTo>
                  <a:lnTo>
                    <a:pt x="20751" y="22458"/>
                  </a:lnTo>
                  <a:lnTo>
                    <a:pt x="20696" y="22403"/>
                  </a:lnTo>
                  <a:lnTo>
                    <a:pt x="20641" y="22348"/>
                  </a:lnTo>
                  <a:lnTo>
                    <a:pt x="20531" y="22293"/>
                  </a:lnTo>
                  <a:close/>
                  <a:moveTo>
                    <a:pt x="27797" y="22293"/>
                  </a:moveTo>
                  <a:lnTo>
                    <a:pt x="27687" y="22348"/>
                  </a:lnTo>
                  <a:lnTo>
                    <a:pt x="27632" y="22458"/>
                  </a:lnTo>
                  <a:lnTo>
                    <a:pt x="27632" y="22568"/>
                  </a:lnTo>
                  <a:lnTo>
                    <a:pt x="27632" y="22678"/>
                  </a:lnTo>
                  <a:lnTo>
                    <a:pt x="27687" y="22788"/>
                  </a:lnTo>
                  <a:lnTo>
                    <a:pt x="27742" y="22843"/>
                  </a:lnTo>
                  <a:lnTo>
                    <a:pt x="27852" y="22898"/>
                  </a:lnTo>
                  <a:lnTo>
                    <a:pt x="27962" y="22898"/>
                  </a:lnTo>
                  <a:lnTo>
                    <a:pt x="28072" y="22843"/>
                  </a:lnTo>
                  <a:lnTo>
                    <a:pt x="28127" y="22733"/>
                  </a:lnTo>
                  <a:lnTo>
                    <a:pt x="28182" y="22623"/>
                  </a:lnTo>
                  <a:lnTo>
                    <a:pt x="28182" y="22568"/>
                  </a:lnTo>
                  <a:lnTo>
                    <a:pt x="28127" y="22458"/>
                  </a:lnTo>
                  <a:lnTo>
                    <a:pt x="28072" y="22403"/>
                  </a:lnTo>
                  <a:lnTo>
                    <a:pt x="28017" y="22348"/>
                  </a:lnTo>
                  <a:lnTo>
                    <a:pt x="27907" y="22293"/>
                  </a:lnTo>
                  <a:close/>
                  <a:moveTo>
                    <a:pt x="3853" y="24825"/>
                  </a:moveTo>
                  <a:lnTo>
                    <a:pt x="3743" y="24880"/>
                  </a:lnTo>
                  <a:lnTo>
                    <a:pt x="3688" y="24990"/>
                  </a:lnTo>
                  <a:lnTo>
                    <a:pt x="3688" y="25100"/>
                  </a:lnTo>
                  <a:lnTo>
                    <a:pt x="3688" y="25210"/>
                  </a:lnTo>
                  <a:lnTo>
                    <a:pt x="3743" y="25265"/>
                  </a:lnTo>
                  <a:lnTo>
                    <a:pt x="3853" y="25320"/>
                  </a:lnTo>
                  <a:lnTo>
                    <a:pt x="3963" y="25375"/>
                  </a:lnTo>
                  <a:lnTo>
                    <a:pt x="4073" y="25320"/>
                  </a:lnTo>
                  <a:lnTo>
                    <a:pt x="4128" y="25265"/>
                  </a:lnTo>
                  <a:lnTo>
                    <a:pt x="4183" y="25210"/>
                  </a:lnTo>
                  <a:lnTo>
                    <a:pt x="4238" y="25100"/>
                  </a:lnTo>
                  <a:lnTo>
                    <a:pt x="4183" y="24990"/>
                  </a:lnTo>
                  <a:lnTo>
                    <a:pt x="4128" y="24880"/>
                  </a:lnTo>
                  <a:lnTo>
                    <a:pt x="4073" y="24825"/>
                  </a:lnTo>
                  <a:close/>
                  <a:moveTo>
                    <a:pt x="7541" y="24825"/>
                  </a:moveTo>
                  <a:lnTo>
                    <a:pt x="7431" y="24880"/>
                  </a:lnTo>
                  <a:lnTo>
                    <a:pt x="7376" y="24990"/>
                  </a:lnTo>
                  <a:lnTo>
                    <a:pt x="7376" y="25100"/>
                  </a:lnTo>
                  <a:lnTo>
                    <a:pt x="7376" y="25210"/>
                  </a:lnTo>
                  <a:lnTo>
                    <a:pt x="7431" y="25265"/>
                  </a:lnTo>
                  <a:lnTo>
                    <a:pt x="7541" y="25320"/>
                  </a:lnTo>
                  <a:lnTo>
                    <a:pt x="7651" y="25375"/>
                  </a:lnTo>
                  <a:lnTo>
                    <a:pt x="7761" y="25320"/>
                  </a:lnTo>
                  <a:lnTo>
                    <a:pt x="7816" y="25265"/>
                  </a:lnTo>
                  <a:lnTo>
                    <a:pt x="7871" y="25210"/>
                  </a:lnTo>
                  <a:lnTo>
                    <a:pt x="7926" y="25100"/>
                  </a:lnTo>
                  <a:lnTo>
                    <a:pt x="7871" y="24990"/>
                  </a:lnTo>
                  <a:lnTo>
                    <a:pt x="7816" y="24880"/>
                  </a:lnTo>
                  <a:lnTo>
                    <a:pt x="7761" y="24825"/>
                  </a:lnTo>
                  <a:close/>
                  <a:moveTo>
                    <a:pt x="11229" y="24825"/>
                  </a:moveTo>
                  <a:lnTo>
                    <a:pt x="11119" y="24880"/>
                  </a:lnTo>
                  <a:lnTo>
                    <a:pt x="11064" y="24990"/>
                  </a:lnTo>
                  <a:lnTo>
                    <a:pt x="11064" y="25100"/>
                  </a:lnTo>
                  <a:lnTo>
                    <a:pt x="11064" y="25210"/>
                  </a:lnTo>
                  <a:lnTo>
                    <a:pt x="11119" y="25265"/>
                  </a:lnTo>
                  <a:lnTo>
                    <a:pt x="11229" y="25320"/>
                  </a:lnTo>
                  <a:lnTo>
                    <a:pt x="11339" y="25375"/>
                  </a:lnTo>
                  <a:lnTo>
                    <a:pt x="11394" y="25320"/>
                  </a:lnTo>
                  <a:lnTo>
                    <a:pt x="11504" y="25265"/>
                  </a:lnTo>
                  <a:lnTo>
                    <a:pt x="11559" y="25210"/>
                  </a:lnTo>
                  <a:lnTo>
                    <a:pt x="11559" y="25100"/>
                  </a:lnTo>
                  <a:lnTo>
                    <a:pt x="11559" y="24990"/>
                  </a:lnTo>
                  <a:lnTo>
                    <a:pt x="11504" y="24880"/>
                  </a:lnTo>
                  <a:lnTo>
                    <a:pt x="11394" y="24825"/>
                  </a:lnTo>
                  <a:close/>
                  <a:moveTo>
                    <a:pt x="14862" y="24825"/>
                  </a:moveTo>
                  <a:lnTo>
                    <a:pt x="14807" y="24880"/>
                  </a:lnTo>
                  <a:lnTo>
                    <a:pt x="14752" y="24990"/>
                  </a:lnTo>
                  <a:lnTo>
                    <a:pt x="14697" y="25100"/>
                  </a:lnTo>
                  <a:lnTo>
                    <a:pt x="14752" y="25210"/>
                  </a:lnTo>
                  <a:lnTo>
                    <a:pt x="14807" y="25265"/>
                  </a:lnTo>
                  <a:lnTo>
                    <a:pt x="14862" y="25320"/>
                  </a:lnTo>
                  <a:lnTo>
                    <a:pt x="14972" y="25375"/>
                  </a:lnTo>
                  <a:lnTo>
                    <a:pt x="15082" y="25320"/>
                  </a:lnTo>
                  <a:lnTo>
                    <a:pt x="15192" y="25265"/>
                  </a:lnTo>
                  <a:lnTo>
                    <a:pt x="15247" y="25210"/>
                  </a:lnTo>
                  <a:lnTo>
                    <a:pt x="15247" y="25100"/>
                  </a:lnTo>
                  <a:lnTo>
                    <a:pt x="15247" y="24990"/>
                  </a:lnTo>
                  <a:lnTo>
                    <a:pt x="15192" y="24880"/>
                  </a:lnTo>
                  <a:lnTo>
                    <a:pt x="15082" y="24825"/>
                  </a:lnTo>
                  <a:close/>
                  <a:moveTo>
                    <a:pt x="18550" y="24825"/>
                  </a:moveTo>
                  <a:lnTo>
                    <a:pt x="18495" y="24880"/>
                  </a:lnTo>
                  <a:lnTo>
                    <a:pt x="18440" y="24990"/>
                  </a:lnTo>
                  <a:lnTo>
                    <a:pt x="18384" y="25100"/>
                  </a:lnTo>
                  <a:lnTo>
                    <a:pt x="18440" y="25210"/>
                  </a:lnTo>
                  <a:lnTo>
                    <a:pt x="18495" y="25265"/>
                  </a:lnTo>
                  <a:lnTo>
                    <a:pt x="18550" y="25320"/>
                  </a:lnTo>
                  <a:lnTo>
                    <a:pt x="18660" y="25375"/>
                  </a:lnTo>
                  <a:lnTo>
                    <a:pt x="18770" y="25320"/>
                  </a:lnTo>
                  <a:lnTo>
                    <a:pt x="18880" y="25265"/>
                  </a:lnTo>
                  <a:lnTo>
                    <a:pt x="18935" y="25210"/>
                  </a:lnTo>
                  <a:lnTo>
                    <a:pt x="18935" y="25100"/>
                  </a:lnTo>
                  <a:lnTo>
                    <a:pt x="18935" y="24990"/>
                  </a:lnTo>
                  <a:lnTo>
                    <a:pt x="18880" y="24880"/>
                  </a:lnTo>
                  <a:lnTo>
                    <a:pt x="18770" y="24825"/>
                  </a:lnTo>
                  <a:close/>
                  <a:moveTo>
                    <a:pt x="22237" y="24825"/>
                  </a:moveTo>
                  <a:lnTo>
                    <a:pt x="22182" y="24880"/>
                  </a:lnTo>
                  <a:lnTo>
                    <a:pt x="22127" y="24990"/>
                  </a:lnTo>
                  <a:lnTo>
                    <a:pt x="22072" y="25100"/>
                  </a:lnTo>
                  <a:lnTo>
                    <a:pt x="22127" y="25210"/>
                  </a:lnTo>
                  <a:lnTo>
                    <a:pt x="22182" y="25265"/>
                  </a:lnTo>
                  <a:lnTo>
                    <a:pt x="22237" y="25320"/>
                  </a:lnTo>
                  <a:lnTo>
                    <a:pt x="22348" y="25375"/>
                  </a:lnTo>
                  <a:lnTo>
                    <a:pt x="22458" y="25320"/>
                  </a:lnTo>
                  <a:lnTo>
                    <a:pt x="22568" y="25265"/>
                  </a:lnTo>
                  <a:lnTo>
                    <a:pt x="22623" y="25210"/>
                  </a:lnTo>
                  <a:lnTo>
                    <a:pt x="22623" y="25100"/>
                  </a:lnTo>
                  <a:lnTo>
                    <a:pt x="22623" y="24990"/>
                  </a:lnTo>
                  <a:lnTo>
                    <a:pt x="22568" y="24880"/>
                  </a:lnTo>
                  <a:lnTo>
                    <a:pt x="22458" y="24825"/>
                  </a:lnTo>
                  <a:close/>
                  <a:moveTo>
                    <a:pt x="25925" y="24825"/>
                  </a:moveTo>
                  <a:lnTo>
                    <a:pt x="25870" y="24880"/>
                  </a:lnTo>
                  <a:lnTo>
                    <a:pt x="25815" y="24990"/>
                  </a:lnTo>
                  <a:lnTo>
                    <a:pt x="25760" y="25100"/>
                  </a:lnTo>
                  <a:lnTo>
                    <a:pt x="25815" y="25210"/>
                  </a:lnTo>
                  <a:lnTo>
                    <a:pt x="25870" y="25265"/>
                  </a:lnTo>
                  <a:lnTo>
                    <a:pt x="25925" y="25320"/>
                  </a:lnTo>
                  <a:lnTo>
                    <a:pt x="26035" y="25375"/>
                  </a:lnTo>
                  <a:lnTo>
                    <a:pt x="26146" y="25320"/>
                  </a:lnTo>
                  <a:lnTo>
                    <a:pt x="26256" y="25265"/>
                  </a:lnTo>
                  <a:lnTo>
                    <a:pt x="26311" y="25210"/>
                  </a:lnTo>
                  <a:lnTo>
                    <a:pt x="26311" y="25100"/>
                  </a:lnTo>
                  <a:lnTo>
                    <a:pt x="26311" y="24990"/>
                  </a:lnTo>
                  <a:lnTo>
                    <a:pt x="26256" y="24880"/>
                  </a:lnTo>
                  <a:lnTo>
                    <a:pt x="26146" y="24825"/>
                  </a:lnTo>
                  <a:close/>
                  <a:moveTo>
                    <a:pt x="2092" y="27247"/>
                  </a:moveTo>
                  <a:lnTo>
                    <a:pt x="1982" y="27302"/>
                  </a:lnTo>
                  <a:lnTo>
                    <a:pt x="1927" y="27357"/>
                  </a:lnTo>
                  <a:lnTo>
                    <a:pt x="1871" y="27412"/>
                  </a:lnTo>
                  <a:lnTo>
                    <a:pt x="1816" y="27522"/>
                  </a:lnTo>
                  <a:lnTo>
                    <a:pt x="1871" y="27632"/>
                  </a:lnTo>
                  <a:lnTo>
                    <a:pt x="1927" y="27742"/>
                  </a:lnTo>
                  <a:lnTo>
                    <a:pt x="1982" y="27797"/>
                  </a:lnTo>
                  <a:lnTo>
                    <a:pt x="2202" y="27797"/>
                  </a:lnTo>
                  <a:lnTo>
                    <a:pt x="2312" y="27742"/>
                  </a:lnTo>
                  <a:lnTo>
                    <a:pt x="2367" y="27632"/>
                  </a:lnTo>
                  <a:lnTo>
                    <a:pt x="2367" y="27522"/>
                  </a:lnTo>
                  <a:lnTo>
                    <a:pt x="2367" y="27412"/>
                  </a:lnTo>
                  <a:lnTo>
                    <a:pt x="2312" y="27357"/>
                  </a:lnTo>
                  <a:lnTo>
                    <a:pt x="2202" y="27302"/>
                  </a:lnTo>
                  <a:lnTo>
                    <a:pt x="2092" y="27302"/>
                  </a:lnTo>
                  <a:lnTo>
                    <a:pt x="2092" y="27247"/>
                  </a:lnTo>
                  <a:close/>
                  <a:moveTo>
                    <a:pt x="9467" y="27247"/>
                  </a:moveTo>
                  <a:lnTo>
                    <a:pt x="9357" y="27302"/>
                  </a:lnTo>
                  <a:lnTo>
                    <a:pt x="9302" y="27357"/>
                  </a:lnTo>
                  <a:lnTo>
                    <a:pt x="9247" y="27412"/>
                  </a:lnTo>
                  <a:lnTo>
                    <a:pt x="9192" y="27522"/>
                  </a:lnTo>
                  <a:lnTo>
                    <a:pt x="9247" y="27632"/>
                  </a:lnTo>
                  <a:lnTo>
                    <a:pt x="9302" y="27742"/>
                  </a:lnTo>
                  <a:lnTo>
                    <a:pt x="9357" y="27797"/>
                  </a:lnTo>
                  <a:lnTo>
                    <a:pt x="9578" y="27797"/>
                  </a:lnTo>
                  <a:lnTo>
                    <a:pt x="9688" y="27742"/>
                  </a:lnTo>
                  <a:lnTo>
                    <a:pt x="9743" y="27632"/>
                  </a:lnTo>
                  <a:lnTo>
                    <a:pt x="9743" y="27522"/>
                  </a:lnTo>
                  <a:lnTo>
                    <a:pt x="9743" y="27412"/>
                  </a:lnTo>
                  <a:lnTo>
                    <a:pt x="9688" y="27357"/>
                  </a:lnTo>
                  <a:lnTo>
                    <a:pt x="9578" y="27302"/>
                  </a:lnTo>
                  <a:lnTo>
                    <a:pt x="9467" y="27302"/>
                  </a:lnTo>
                  <a:lnTo>
                    <a:pt x="9467" y="27247"/>
                  </a:lnTo>
                  <a:close/>
                  <a:moveTo>
                    <a:pt x="16843" y="27247"/>
                  </a:moveTo>
                  <a:lnTo>
                    <a:pt x="16733" y="27302"/>
                  </a:lnTo>
                  <a:lnTo>
                    <a:pt x="16678" y="27357"/>
                  </a:lnTo>
                  <a:lnTo>
                    <a:pt x="16623" y="27412"/>
                  </a:lnTo>
                  <a:lnTo>
                    <a:pt x="16568" y="27522"/>
                  </a:lnTo>
                  <a:lnTo>
                    <a:pt x="16623" y="27632"/>
                  </a:lnTo>
                  <a:lnTo>
                    <a:pt x="16678" y="27742"/>
                  </a:lnTo>
                  <a:lnTo>
                    <a:pt x="16733" y="27797"/>
                  </a:lnTo>
                  <a:lnTo>
                    <a:pt x="16953" y="27797"/>
                  </a:lnTo>
                  <a:lnTo>
                    <a:pt x="17063" y="27742"/>
                  </a:lnTo>
                  <a:lnTo>
                    <a:pt x="17118" y="27632"/>
                  </a:lnTo>
                  <a:lnTo>
                    <a:pt x="17118" y="27522"/>
                  </a:lnTo>
                  <a:lnTo>
                    <a:pt x="17063" y="27412"/>
                  </a:lnTo>
                  <a:lnTo>
                    <a:pt x="17008" y="27357"/>
                  </a:lnTo>
                  <a:lnTo>
                    <a:pt x="16953" y="27302"/>
                  </a:lnTo>
                  <a:lnTo>
                    <a:pt x="16843" y="27302"/>
                  </a:lnTo>
                  <a:lnTo>
                    <a:pt x="16843" y="27247"/>
                  </a:lnTo>
                  <a:close/>
                  <a:moveTo>
                    <a:pt x="24219" y="27247"/>
                  </a:moveTo>
                  <a:lnTo>
                    <a:pt x="24109" y="27302"/>
                  </a:lnTo>
                  <a:lnTo>
                    <a:pt x="23999" y="27357"/>
                  </a:lnTo>
                  <a:lnTo>
                    <a:pt x="23944" y="27412"/>
                  </a:lnTo>
                  <a:lnTo>
                    <a:pt x="23944" y="27522"/>
                  </a:lnTo>
                  <a:lnTo>
                    <a:pt x="23944" y="27632"/>
                  </a:lnTo>
                  <a:lnTo>
                    <a:pt x="23999" y="27742"/>
                  </a:lnTo>
                  <a:lnTo>
                    <a:pt x="24109" y="27797"/>
                  </a:lnTo>
                  <a:lnTo>
                    <a:pt x="24329" y="27797"/>
                  </a:lnTo>
                  <a:lnTo>
                    <a:pt x="24384" y="27742"/>
                  </a:lnTo>
                  <a:lnTo>
                    <a:pt x="24439" y="27632"/>
                  </a:lnTo>
                  <a:lnTo>
                    <a:pt x="24494" y="27522"/>
                  </a:lnTo>
                  <a:lnTo>
                    <a:pt x="24439" y="27412"/>
                  </a:lnTo>
                  <a:lnTo>
                    <a:pt x="24384" y="27357"/>
                  </a:lnTo>
                  <a:lnTo>
                    <a:pt x="24329" y="27302"/>
                  </a:lnTo>
                  <a:lnTo>
                    <a:pt x="24219" y="27302"/>
                  </a:lnTo>
                  <a:lnTo>
                    <a:pt x="24219" y="27247"/>
                  </a:lnTo>
                  <a:close/>
                  <a:moveTo>
                    <a:pt x="5780" y="27247"/>
                  </a:moveTo>
                  <a:lnTo>
                    <a:pt x="5669" y="27302"/>
                  </a:lnTo>
                  <a:lnTo>
                    <a:pt x="5614" y="27357"/>
                  </a:lnTo>
                  <a:lnTo>
                    <a:pt x="5559" y="27412"/>
                  </a:lnTo>
                  <a:lnTo>
                    <a:pt x="5504" y="27522"/>
                  </a:lnTo>
                  <a:lnTo>
                    <a:pt x="5504" y="27632"/>
                  </a:lnTo>
                  <a:lnTo>
                    <a:pt x="5559" y="27742"/>
                  </a:lnTo>
                  <a:lnTo>
                    <a:pt x="5669" y="27797"/>
                  </a:lnTo>
                  <a:lnTo>
                    <a:pt x="5780" y="27852"/>
                  </a:lnTo>
                  <a:lnTo>
                    <a:pt x="5890" y="27852"/>
                  </a:lnTo>
                  <a:lnTo>
                    <a:pt x="5945" y="27797"/>
                  </a:lnTo>
                  <a:lnTo>
                    <a:pt x="6055" y="27687"/>
                  </a:lnTo>
                  <a:lnTo>
                    <a:pt x="6055" y="27577"/>
                  </a:lnTo>
                  <a:lnTo>
                    <a:pt x="6055" y="27522"/>
                  </a:lnTo>
                  <a:lnTo>
                    <a:pt x="6055" y="27412"/>
                  </a:lnTo>
                  <a:lnTo>
                    <a:pt x="6000" y="27357"/>
                  </a:lnTo>
                  <a:lnTo>
                    <a:pt x="5890" y="27302"/>
                  </a:lnTo>
                  <a:lnTo>
                    <a:pt x="5780" y="27302"/>
                  </a:lnTo>
                  <a:lnTo>
                    <a:pt x="5780" y="27247"/>
                  </a:lnTo>
                  <a:close/>
                  <a:moveTo>
                    <a:pt x="13155" y="27247"/>
                  </a:moveTo>
                  <a:lnTo>
                    <a:pt x="13045" y="27302"/>
                  </a:lnTo>
                  <a:lnTo>
                    <a:pt x="12990" y="27357"/>
                  </a:lnTo>
                  <a:lnTo>
                    <a:pt x="12935" y="27412"/>
                  </a:lnTo>
                  <a:lnTo>
                    <a:pt x="12880" y="27522"/>
                  </a:lnTo>
                  <a:lnTo>
                    <a:pt x="12880" y="27632"/>
                  </a:lnTo>
                  <a:lnTo>
                    <a:pt x="12935" y="27742"/>
                  </a:lnTo>
                  <a:lnTo>
                    <a:pt x="13045" y="27797"/>
                  </a:lnTo>
                  <a:lnTo>
                    <a:pt x="13100" y="27852"/>
                  </a:lnTo>
                  <a:lnTo>
                    <a:pt x="13210" y="27852"/>
                  </a:lnTo>
                  <a:lnTo>
                    <a:pt x="13320" y="27797"/>
                  </a:lnTo>
                  <a:lnTo>
                    <a:pt x="13376" y="27687"/>
                  </a:lnTo>
                  <a:lnTo>
                    <a:pt x="13431" y="27577"/>
                  </a:lnTo>
                  <a:lnTo>
                    <a:pt x="13431" y="27522"/>
                  </a:lnTo>
                  <a:lnTo>
                    <a:pt x="13431" y="27412"/>
                  </a:lnTo>
                  <a:lnTo>
                    <a:pt x="13320" y="27357"/>
                  </a:lnTo>
                  <a:lnTo>
                    <a:pt x="13265" y="27302"/>
                  </a:lnTo>
                  <a:lnTo>
                    <a:pt x="13155" y="27302"/>
                  </a:lnTo>
                  <a:lnTo>
                    <a:pt x="13155" y="27247"/>
                  </a:lnTo>
                  <a:close/>
                  <a:moveTo>
                    <a:pt x="20421" y="27247"/>
                  </a:moveTo>
                  <a:lnTo>
                    <a:pt x="20311" y="27357"/>
                  </a:lnTo>
                  <a:lnTo>
                    <a:pt x="20256" y="27412"/>
                  </a:lnTo>
                  <a:lnTo>
                    <a:pt x="20256" y="27522"/>
                  </a:lnTo>
                  <a:lnTo>
                    <a:pt x="20256" y="27632"/>
                  </a:lnTo>
                  <a:lnTo>
                    <a:pt x="20311" y="27742"/>
                  </a:lnTo>
                  <a:lnTo>
                    <a:pt x="20366" y="27797"/>
                  </a:lnTo>
                  <a:lnTo>
                    <a:pt x="20476" y="27852"/>
                  </a:lnTo>
                  <a:lnTo>
                    <a:pt x="20586" y="27852"/>
                  </a:lnTo>
                  <a:lnTo>
                    <a:pt x="20696" y="27797"/>
                  </a:lnTo>
                  <a:lnTo>
                    <a:pt x="20751" y="27687"/>
                  </a:lnTo>
                  <a:lnTo>
                    <a:pt x="20806" y="27577"/>
                  </a:lnTo>
                  <a:lnTo>
                    <a:pt x="20806" y="27522"/>
                  </a:lnTo>
                  <a:lnTo>
                    <a:pt x="20751" y="27412"/>
                  </a:lnTo>
                  <a:lnTo>
                    <a:pt x="20696" y="27357"/>
                  </a:lnTo>
                  <a:lnTo>
                    <a:pt x="20641" y="27302"/>
                  </a:lnTo>
                  <a:lnTo>
                    <a:pt x="20531" y="27302"/>
                  </a:lnTo>
                  <a:lnTo>
                    <a:pt x="20531" y="27247"/>
                  </a:lnTo>
                  <a:close/>
                  <a:moveTo>
                    <a:pt x="27797" y="27247"/>
                  </a:moveTo>
                  <a:lnTo>
                    <a:pt x="27687" y="27357"/>
                  </a:lnTo>
                  <a:lnTo>
                    <a:pt x="27632" y="27412"/>
                  </a:lnTo>
                  <a:lnTo>
                    <a:pt x="27632" y="27522"/>
                  </a:lnTo>
                  <a:lnTo>
                    <a:pt x="27632" y="27632"/>
                  </a:lnTo>
                  <a:lnTo>
                    <a:pt x="27687" y="27742"/>
                  </a:lnTo>
                  <a:lnTo>
                    <a:pt x="27742" y="27797"/>
                  </a:lnTo>
                  <a:lnTo>
                    <a:pt x="27852" y="27852"/>
                  </a:lnTo>
                  <a:lnTo>
                    <a:pt x="27962" y="27852"/>
                  </a:lnTo>
                  <a:lnTo>
                    <a:pt x="28072" y="27797"/>
                  </a:lnTo>
                  <a:lnTo>
                    <a:pt x="28127" y="27687"/>
                  </a:lnTo>
                  <a:lnTo>
                    <a:pt x="28182" y="27577"/>
                  </a:lnTo>
                  <a:lnTo>
                    <a:pt x="28182" y="27522"/>
                  </a:lnTo>
                  <a:lnTo>
                    <a:pt x="28127" y="27412"/>
                  </a:lnTo>
                  <a:lnTo>
                    <a:pt x="28072" y="27357"/>
                  </a:lnTo>
                  <a:lnTo>
                    <a:pt x="28017" y="27302"/>
                  </a:lnTo>
                  <a:lnTo>
                    <a:pt x="27907" y="27302"/>
                  </a:lnTo>
                  <a:lnTo>
                    <a:pt x="27907" y="27247"/>
                  </a:lnTo>
                  <a:close/>
                  <a:moveTo>
                    <a:pt x="165" y="29724"/>
                  </a:moveTo>
                  <a:lnTo>
                    <a:pt x="55" y="29779"/>
                  </a:lnTo>
                  <a:lnTo>
                    <a:pt x="0" y="29889"/>
                  </a:lnTo>
                  <a:lnTo>
                    <a:pt x="0" y="29999"/>
                  </a:lnTo>
                  <a:lnTo>
                    <a:pt x="0" y="30109"/>
                  </a:lnTo>
                  <a:lnTo>
                    <a:pt x="55" y="30164"/>
                  </a:lnTo>
                  <a:lnTo>
                    <a:pt x="165" y="30274"/>
                  </a:lnTo>
                  <a:lnTo>
                    <a:pt x="385" y="30274"/>
                  </a:lnTo>
                  <a:lnTo>
                    <a:pt x="440" y="30164"/>
                  </a:lnTo>
                  <a:lnTo>
                    <a:pt x="550" y="30109"/>
                  </a:lnTo>
                  <a:lnTo>
                    <a:pt x="550" y="29999"/>
                  </a:lnTo>
                  <a:lnTo>
                    <a:pt x="495" y="29889"/>
                  </a:lnTo>
                  <a:lnTo>
                    <a:pt x="440" y="29834"/>
                  </a:lnTo>
                  <a:lnTo>
                    <a:pt x="385" y="29779"/>
                  </a:lnTo>
                  <a:lnTo>
                    <a:pt x="275" y="29724"/>
                  </a:lnTo>
                  <a:close/>
                  <a:moveTo>
                    <a:pt x="3853" y="29724"/>
                  </a:moveTo>
                  <a:lnTo>
                    <a:pt x="3743" y="29779"/>
                  </a:lnTo>
                  <a:lnTo>
                    <a:pt x="3688" y="29889"/>
                  </a:lnTo>
                  <a:lnTo>
                    <a:pt x="3688" y="29999"/>
                  </a:lnTo>
                  <a:lnTo>
                    <a:pt x="3688" y="30109"/>
                  </a:lnTo>
                  <a:lnTo>
                    <a:pt x="3743" y="30164"/>
                  </a:lnTo>
                  <a:lnTo>
                    <a:pt x="3853" y="30274"/>
                  </a:lnTo>
                  <a:lnTo>
                    <a:pt x="4073" y="30274"/>
                  </a:lnTo>
                  <a:lnTo>
                    <a:pt x="4128" y="30164"/>
                  </a:lnTo>
                  <a:lnTo>
                    <a:pt x="4183" y="30109"/>
                  </a:lnTo>
                  <a:lnTo>
                    <a:pt x="4238" y="29999"/>
                  </a:lnTo>
                  <a:lnTo>
                    <a:pt x="4183" y="29889"/>
                  </a:lnTo>
                  <a:lnTo>
                    <a:pt x="4128" y="29834"/>
                  </a:lnTo>
                  <a:lnTo>
                    <a:pt x="4073" y="29779"/>
                  </a:lnTo>
                  <a:lnTo>
                    <a:pt x="3963" y="29724"/>
                  </a:lnTo>
                  <a:close/>
                  <a:moveTo>
                    <a:pt x="7541" y="29724"/>
                  </a:moveTo>
                  <a:lnTo>
                    <a:pt x="7431" y="29779"/>
                  </a:lnTo>
                  <a:lnTo>
                    <a:pt x="7376" y="29889"/>
                  </a:lnTo>
                  <a:lnTo>
                    <a:pt x="7376" y="29999"/>
                  </a:lnTo>
                  <a:lnTo>
                    <a:pt x="7376" y="30109"/>
                  </a:lnTo>
                  <a:lnTo>
                    <a:pt x="7431" y="30164"/>
                  </a:lnTo>
                  <a:lnTo>
                    <a:pt x="7541" y="30274"/>
                  </a:lnTo>
                  <a:lnTo>
                    <a:pt x="7761" y="30274"/>
                  </a:lnTo>
                  <a:lnTo>
                    <a:pt x="7816" y="30164"/>
                  </a:lnTo>
                  <a:lnTo>
                    <a:pt x="7871" y="30109"/>
                  </a:lnTo>
                  <a:lnTo>
                    <a:pt x="7926" y="29999"/>
                  </a:lnTo>
                  <a:lnTo>
                    <a:pt x="7871" y="29889"/>
                  </a:lnTo>
                  <a:lnTo>
                    <a:pt x="7816" y="29834"/>
                  </a:lnTo>
                  <a:lnTo>
                    <a:pt x="7706" y="29779"/>
                  </a:lnTo>
                  <a:lnTo>
                    <a:pt x="7651" y="29724"/>
                  </a:lnTo>
                  <a:close/>
                  <a:moveTo>
                    <a:pt x="11229" y="29724"/>
                  </a:moveTo>
                  <a:lnTo>
                    <a:pt x="11119" y="29779"/>
                  </a:lnTo>
                  <a:lnTo>
                    <a:pt x="11064" y="29889"/>
                  </a:lnTo>
                  <a:lnTo>
                    <a:pt x="11064" y="29999"/>
                  </a:lnTo>
                  <a:lnTo>
                    <a:pt x="11064" y="30109"/>
                  </a:lnTo>
                  <a:lnTo>
                    <a:pt x="11119" y="30164"/>
                  </a:lnTo>
                  <a:lnTo>
                    <a:pt x="11229" y="30274"/>
                  </a:lnTo>
                  <a:lnTo>
                    <a:pt x="11449" y="30274"/>
                  </a:lnTo>
                  <a:lnTo>
                    <a:pt x="11504" y="30164"/>
                  </a:lnTo>
                  <a:lnTo>
                    <a:pt x="11559" y="30109"/>
                  </a:lnTo>
                  <a:lnTo>
                    <a:pt x="11614" y="29999"/>
                  </a:lnTo>
                  <a:lnTo>
                    <a:pt x="11559" y="29889"/>
                  </a:lnTo>
                  <a:lnTo>
                    <a:pt x="11504" y="29834"/>
                  </a:lnTo>
                  <a:lnTo>
                    <a:pt x="11394" y="29779"/>
                  </a:lnTo>
                  <a:lnTo>
                    <a:pt x="11339" y="29724"/>
                  </a:lnTo>
                  <a:close/>
                  <a:moveTo>
                    <a:pt x="14917" y="29724"/>
                  </a:moveTo>
                  <a:lnTo>
                    <a:pt x="14807" y="29779"/>
                  </a:lnTo>
                  <a:lnTo>
                    <a:pt x="14752" y="29889"/>
                  </a:lnTo>
                  <a:lnTo>
                    <a:pt x="14752" y="29999"/>
                  </a:lnTo>
                  <a:lnTo>
                    <a:pt x="14752" y="30109"/>
                  </a:lnTo>
                  <a:lnTo>
                    <a:pt x="14807" y="30164"/>
                  </a:lnTo>
                  <a:lnTo>
                    <a:pt x="14917" y="30274"/>
                  </a:lnTo>
                  <a:lnTo>
                    <a:pt x="15137" y="30274"/>
                  </a:lnTo>
                  <a:lnTo>
                    <a:pt x="15192" y="30164"/>
                  </a:lnTo>
                  <a:lnTo>
                    <a:pt x="15247" y="30109"/>
                  </a:lnTo>
                  <a:lnTo>
                    <a:pt x="15302" y="29999"/>
                  </a:lnTo>
                  <a:lnTo>
                    <a:pt x="15247" y="29889"/>
                  </a:lnTo>
                  <a:lnTo>
                    <a:pt x="15192" y="29834"/>
                  </a:lnTo>
                  <a:lnTo>
                    <a:pt x="15082" y="29779"/>
                  </a:lnTo>
                  <a:lnTo>
                    <a:pt x="14972" y="29724"/>
                  </a:lnTo>
                  <a:close/>
                  <a:moveTo>
                    <a:pt x="18605" y="29724"/>
                  </a:moveTo>
                  <a:lnTo>
                    <a:pt x="18495" y="29779"/>
                  </a:lnTo>
                  <a:lnTo>
                    <a:pt x="18440" y="29889"/>
                  </a:lnTo>
                  <a:lnTo>
                    <a:pt x="18440" y="29999"/>
                  </a:lnTo>
                  <a:lnTo>
                    <a:pt x="18440" y="30109"/>
                  </a:lnTo>
                  <a:lnTo>
                    <a:pt x="18495" y="30164"/>
                  </a:lnTo>
                  <a:lnTo>
                    <a:pt x="18605" y="30274"/>
                  </a:lnTo>
                  <a:lnTo>
                    <a:pt x="18770" y="30274"/>
                  </a:lnTo>
                  <a:lnTo>
                    <a:pt x="18880" y="30164"/>
                  </a:lnTo>
                  <a:lnTo>
                    <a:pt x="18935" y="30109"/>
                  </a:lnTo>
                  <a:lnTo>
                    <a:pt x="18935" y="29999"/>
                  </a:lnTo>
                  <a:lnTo>
                    <a:pt x="18935" y="29889"/>
                  </a:lnTo>
                  <a:lnTo>
                    <a:pt x="18880" y="29834"/>
                  </a:lnTo>
                  <a:lnTo>
                    <a:pt x="18770" y="29779"/>
                  </a:lnTo>
                  <a:lnTo>
                    <a:pt x="18660" y="29724"/>
                  </a:lnTo>
                  <a:close/>
                  <a:moveTo>
                    <a:pt x="22237" y="29724"/>
                  </a:moveTo>
                  <a:lnTo>
                    <a:pt x="22182" y="29779"/>
                  </a:lnTo>
                  <a:lnTo>
                    <a:pt x="22127" y="29889"/>
                  </a:lnTo>
                  <a:lnTo>
                    <a:pt x="22072" y="29999"/>
                  </a:lnTo>
                  <a:lnTo>
                    <a:pt x="22127" y="30109"/>
                  </a:lnTo>
                  <a:lnTo>
                    <a:pt x="22182" y="30164"/>
                  </a:lnTo>
                  <a:lnTo>
                    <a:pt x="22237" y="30274"/>
                  </a:lnTo>
                  <a:lnTo>
                    <a:pt x="22458" y="30274"/>
                  </a:lnTo>
                  <a:lnTo>
                    <a:pt x="22568" y="30164"/>
                  </a:lnTo>
                  <a:lnTo>
                    <a:pt x="22623" y="30109"/>
                  </a:lnTo>
                  <a:lnTo>
                    <a:pt x="22623" y="29999"/>
                  </a:lnTo>
                  <a:lnTo>
                    <a:pt x="22623" y="29889"/>
                  </a:lnTo>
                  <a:lnTo>
                    <a:pt x="22568" y="29834"/>
                  </a:lnTo>
                  <a:lnTo>
                    <a:pt x="22458" y="29779"/>
                  </a:lnTo>
                  <a:lnTo>
                    <a:pt x="22348" y="29724"/>
                  </a:lnTo>
                  <a:close/>
                  <a:moveTo>
                    <a:pt x="25925" y="29724"/>
                  </a:moveTo>
                  <a:lnTo>
                    <a:pt x="25870" y="29779"/>
                  </a:lnTo>
                  <a:lnTo>
                    <a:pt x="25815" y="29889"/>
                  </a:lnTo>
                  <a:lnTo>
                    <a:pt x="25760" y="29999"/>
                  </a:lnTo>
                  <a:lnTo>
                    <a:pt x="25815" y="30109"/>
                  </a:lnTo>
                  <a:lnTo>
                    <a:pt x="25870" y="30164"/>
                  </a:lnTo>
                  <a:lnTo>
                    <a:pt x="25925" y="30274"/>
                  </a:lnTo>
                  <a:lnTo>
                    <a:pt x="26146" y="30274"/>
                  </a:lnTo>
                  <a:lnTo>
                    <a:pt x="26256" y="30164"/>
                  </a:lnTo>
                  <a:lnTo>
                    <a:pt x="26311" y="30109"/>
                  </a:lnTo>
                  <a:lnTo>
                    <a:pt x="26311" y="29999"/>
                  </a:lnTo>
                  <a:lnTo>
                    <a:pt x="26311" y="29889"/>
                  </a:lnTo>
                  <a:lnTo>
                    <a:pt x="26256" y="29834"/>
                  </a:lnTo>
                  <a:lnTo>
                    <a:pt x="26146" y="29779"/>
                  </a:lnTo>
                  <a:lnTo>
                    <a:pt x="26035" y="29724"/>
                  </a:lnTo>
                  <a:close/>
                  <a:moveTo>
                    <a:pt x="2147" y="32201"/>
                  </a:moveTo>
                  <a:lnTo>
                    <a:pt x="2037" y="32256"/>
                  </a:lnTo>
                  <a:lnTo>
                    <a:pt x="1927" y="32311"/>
                  </a:lnTo>
                  <a:lnTo>
                    <a:pt x="1871" y="32366"/>
                  </a:lnTo>
                  <a:lnTo>
                    <a:pt x="1871" y="32476"/>
                  </a:lnTo>
                  <a:lnTo>
                    <a:pt x="1871" y="32586"/>
                  </a:lnTo>
                  <a:lnTo>
                    <a:pt x="1927" y="32696"/>
                  </a:lnTo>
                  <a:lnTo>
                    <a:pt x="2037" y="32751"/>
                  </a:lnTo>
                  <a:lnTo>
                    <a:pt x="2257" y="32751"/>
                  </a:lnTo>
                  <a:lnTo>
                    <a:pt x="2312" y="32696"/>
                  </a:lnTo>
                  <a:lnTo>
                    <a:pt x="2367" y="32586"/>
                  </a:lnTo>
                  <a:lnTo>
                    <a:pt x="2422" y="32476"/>
                  </a:lnTo>
                  <a:lnTo>
                    <a:pt x="2367" y="32366"/>
                  </a:lnTo>
                  <a:lnTo>
                    <a:pt x="2312" y="32311"/>
                  </a:lnTo>
                  <a:lnTo>
                    <a:pt x="2202" y="32256"/>
                  </a:lnTo>
                  <a:lnTo>
                    <a:pt x="2092" y="32256"/>
                  </a:lnTo>
                  <a:lnTo>
                    <a:pt x="2147" y="32201"/>
                  </a:lnTo>
                  <a:close/>
                  <a:moveTo>
                    <a:pt x="9522" y="32201"/>
                  </a:moveTo>
                  <a:lnTo>
                    <a:pt x="9412" y="32256"/>
                  </a:lnTo>
                  <a:lnTo>
                    <a:pt x="9302" y="32311"/>
                  </a:lnTo>
                  <a:lnTo>
                    <a:pt x="9247" y="32366"/>
                  </a:lnTo>
                  <a:lnTo>
                    <a:pt x="9247" y="32476"/>
                  </a:lnTo>
                  <a:lnTo>
                    <a:pt x="9247" y="32586"/>
                  </a:lnTo>
                  <a:lnTo>
                    <a:pt x="9302" y="32696"/>
                  </a:lnTo>
                  <a:lnTo>
                    <a:pt x="9412" y="32751"/>
                  </a:lnTo>
                  <a:lnTo>
                    <a:pt x="9578" y="32751"/>
                  </a:lnTo>
                  <a:lnTo>
                    <a:pt x="9688" y="32696"/>
                  </a:lnTo>
                  <a:lnTo>
                    <a:pt x="9743" y="32586"/>
                  </a:lnTo>
                  <a:lnTo>
                    <a:pt x="9743" y="32476"/>
                  </a:lnTo>
                  <a:lnTo>
                    <a:pt x="9743" y="32366"/>
                  </a:lnTo>
                  <a:lnTo>
                    <a:pt x="9688" y="32311"/>
                  </a:lnTo>
                  <a:lnTo>
                    <a:pt x="9578" y="32256"/>
                  </a:lnTo>
                  <a:lnTo>
                    <a:pt x="9467" y="32256"/>
                  </a:lnTo>
                  <a:lnTo>
                    <a:pt x="9522" y="32201"/>
                  </a:lnTo>
                  <a:close/>
                  <a:moveTo>
                    <a:pt x="16843" y="32201"/>
                  </a:moveTo>
                  <a:lnTo>
                    <a:pt x="16733" y="32256"/>
                  </a:lnTo>
                  <a:lnTo>
                    <a:pt x="16678" y="32311"/>
                  </a:lnTo>
                  <a:lnTo>
                    <a:pt x="16623" y="32366"/>
                  </a:lnTo>
                  <a:lnTo>
                    <a:pt x="16568" y="32476"/>
                  </a:lnTo>
                  <a:lnTo>
                    <a:pt x="16623" y="32586"/>
                  </a:lnTo>
                  <a:lnTo>
                    <a:pt x="16678" y="32696"/>
                  </a:lnTo>
                  <a:lnTo>
                    <a:pt x="16733" y="32751"/>
                  </a:lnTo>
                  <a:lnTo>
                    <a:pt x="16953" y="32751"/>
                  </a:lnTo>
                  <a:lnTo>
                    <a:pt x="17063" y="32696"/>
                  </a:lnTo>
                  <a:lnTo>
                    <a:pt x="17118" y="32586"/>
                  </a:lnTo>
                  <a:lnTo>
                    <a:pt x="17118" y="32476"/>
                  </a:lnTo>
                  <a:lnTo>
                    <a:pt x="17118" y="32366"/>
                  </a:lnTo>
                  <a:lnTo>
                    <a:pt x="17063" y="32311"/>
                  </a:lnTo>
                  <a:lnTo>
                    <a:pt x="16953" y="32256"/>
                  </a:lnTo>
                  <a:lnTo>
                    <a:pt x="16843" y="32256"/>
                  </a:lnTo>
                  <a:lnTo>
                    <a:pt x="16843" y="32201"/>
                  </a:lnTo>
                  <a:close/>
                  <a:moveTo>
                    <a:pt x="24219" y="32201"/>
                  </a:moveTo>
                  <a:lnTo>
                    <a:pt x="24109" y="32256"/>
                  </a:lnTo>
                  <a:lnTo>
                    <a:pt x="24054" y="32311"/>
                  </a:lnTo>
                  <a:lnTo>
                    <a:pt x="23999" y="32366"/>
                  </a:lnTo>
                  <a:lnTo>
                    <a:pt x="23944" y="32476"/>
                  </a:lnTo>
                  <a:lnTo>
                    <a:pt x="23999" y="32586"/>
                  </a:lnTo>
                  <a:lnTo>
                    <a:pt x="24054" y="32696"/>
                  </a:lnTo>
                  <a:lnTo>
                    <a:pt x="24109" y="32751"/>
                  </a:lnTo>
                  <a:lnTo>
                    <a:pt x="24329" y="32751"/>
                  </a:lnTo>
                  <a:lnTo>
                    <a:pt x="24439" y="32696"/>
                  </a:lnTo>
                  <a:lnTo>
                    <a:pt x="24494" y="32586"/>
                  </a:lnTo>
                  <a:lnTo>
                    <a:pt x="24494" y="32476"/>
                  </a:lnTo>
                  <a:lnTo>
                    <a:pt x="24494" y="32366"/>
                  </a:lnTo>
                  <a:lnTo>
                    <a:pt x="24384" y="32311"/>
                  </a:lnTo>
                  <a:lnTo>
                    <a:pt x="24329" y="32256"/>
                  </a:lnTo>
                  <a:lnTo>
                    <a:pt x="24219" y="32256"/>
                  </a:lnTo>
                  <a:lnTo>
                    <a:pt x="24219" y="32201"/>
                  </a:lnTo>
                  <a:close/>
                  <a:moveTo>
                    <a:pt x="5835" y="32201"/>
                  </a:moveTo>
                  <a:lnTo>
                    <a:pt x="5725" y="32256"/>
                  </a:lnTo>
                  <a:lnTo>
                    <a:pt x="5614" y="32311"/>
                  </a:lnTo>
                  <a:lnTo>
                    <a:pt x="5559" y="32366"/>
                  </a:lnTo>
                  <a:lnTo>
                    <a:pt x="5559" y="32476"/>
                  </a:lnTo>
                  <a:lnTo>
                    <a:pt x="5559" y="32586"/>
                  </a:lnTo>
                  <a:lnTo>
                    <a:pt x="5614" y="32696"/>
                  </a:lnTo>
                  <a:lnTo>
                    <a:pt x="5669" y="32751"/>
                  </a:lnTo>
                  <a:lnTo>
                    <a:pt x="5780" y="32806"/>
                  </a:lnTo>
                  <a:lnTo>
                    <a:pt x="5890" y="32806"/>
                  </a:lnTo>
                  <a:lnTo>
                    <a:pt x="6000" y="32751"/>
                  </a:lnTo>
                  <a:lnTo>
                    <a:pt x="6055" y="32641"/>
                  </a:lnTo>
                  <a:lnTo>
                    <a:pt x="6110" y="32531"/>
                  </a:lnTo>
                  <a:lnTo>
                    <a:pt x="6110" y="32476"/>
                  </a:lnTo>
                  <a:lnTo>
                    <a:pt x="6055" y="32366"/>
                  </a:lnTo>
                  <a:lnTo>
                    <a:pt x="6000" y="32311"/>
                  </a:lnTo>
                  <a:lnTo>
                    <a:pt x="5890" y="32256"/>
                  </a:lnTo>
                  <a:lnTo>
                    <a:pt x="5780" y="32256"/>
                  </a:lnTo>
                  <a:lnTo>
                    <a:pt x="5835" y="32201"/>
                  </a:lnTo>
                  <a:close/>
                  <a:moveTo>
                    <a:pt x="13155" y="32201"/>
                  </a:moveTo>
                  <a:lnTo>
                    <a:pt x="13045" y="32256"/>
                  </a:lnTo>
                  <a:lnTo>
                    <a:pt x="12990" y="32311"/>
                  </a:lnTo>
                  <a:lnTo>
                    <a:pt x="12935" y="32366"/>
                  </a:lnTo>
                  <a:lnTo>
                    <a:pt x="12880" y="32476"/>
                  </a:lnTo>
                  <a:lnTo>
                    <a:pt x="12935" y="32586"/>
                  </a:lnTo>
                  <a:lnTo>
                    <a:pt x="12935" y="32696"/>
                  </a:lnTo>
                  <a:lnTo>
                    <a:pt x="13045" y="32751"/>
                  </a:lnTo>
                  <a:lnTo>
                    <a:pt x="13155" y="32806"/>
                  </a:lnTo>
                  <a:lnTo>
                    <a:pt x="13265" y="32806"/>
                  </a:lnTo>
                  <a:lnTo>
                    <a:pt x="13320" y="32751"/>
                  </a:lnTo>
                  <a:lnTo>
                    <a:pt x="13431" y="32641"/>
                  </a:lnTo>
                  <a:lnTo>
                    <a:pt x="13431" y="32531"/>
                  </a:lnTo>
                  <a:lnTo>
                    <a:pt x="13431" y="32476"/>
                  </a:lnTo>
                  <a:lnTo>
                    <a:pt x="13431" y="32366"/>
                  </a:lnTo>
                  <a:lnTo>
                    <a:pt x="13376" y="32311"/>
                  </a:lnTo>
                  <a:lnTo>
                    <a:pt x="13265" y="32256"/>
                  </a:lnTo>
                  <a:lnTo>
                    <a:pt x="13155" y="32256"/>
                  </a:lnTo>
                  <a:lnTo>
                    <a:pt x="13155" y="32201"/>
                  </a:lnTo>
                  <a:close/>
                  <a:moveTo>
                    <a:pt x="20531" y="32201"/>
                  </a:moveTo>
                  <a:lnTo>
                    <a:pt x="20421" y="32256"/>
                  </a:lnTo>
                  <a:lnTo>
                    <a:pt x="20366" y="32311"/>
                  </a:lnTo>
                  <a:lnTo>
                    <a:pt x="20311" y="32366"/>
                  </a:lnTo>
                  <a:lnTo>
                    <a:pt x="20256" y="32476"/>
                  </a:lnTo>
                  <a:lnTo>
                    <a:pt x="20256" y="32586"/>
                  </a:lnTo>
                  <a:lnTo>
                    <a:pt x="20311" y="32696"/>
                  </a:lnTo>
                  <a:lnTo>
                    <a:pt x="20421" y="32751"/>
                  </a:lnTo>
                  <a:lnTo>
                    <a:pt x="20531" y="32806"/>
                  </a:lnTo>
                  <a:lnTo>
                    <a:pt x="20641" y="32806"/>
                  </a:lnTo>
                  <a:lnTo>
                    <a:pt x="20696" y="32751"/>
                  </a:lnTo>
                  <a:lnTo>
                    <a:pt x="20806" y="32641"/>
                  </a:lnTo>
                  <a:lnTo>
                    <a:pt x="20806" y="32531"/>
                  </a:lnTo>
                  <a:lnTo>
                    <a:pt x="20806" y="32476"/>
                  </a:lnTo>
                  <a:lnTo>
                    <a:pt x="20806" y="32366"/>
                  </a:lnTo>
                  <a:lnTo>
                    <a:pt x="20751" y="32311"/>
                  </a:lnTo>
                  <a:lnTo>
                    <a:pt x="20641" y="32256"/>
                  </a:lnTo>
                  <a:lnTo>
                    <a:pt x="20531" y="32256"/>
                  </a:lnTo>
                  <a:lnTo>
                    <a:pt x="20531" y="32201"/>
                  </a:lnTo>
                  <a:close/>
                  <a:moveTo>
                    <a:pt x="27907" y="32201"/>
                  </a:moveTo>
                  <a:lnTo>
                    <a:pt x="27797" y="32256"/>
                  </a:lnTo>
                  <a:lnTo>
                    <a:pt x="27742" y="32311"/>
                  </a:lnTo>
                  <a:lnTo>
                    <a:pt x="27632" y="32366"/>
                  </a:lnTo>
                  <a:lnTo>
                    <a:pt x="27632" y="32476"/>
                  </a:lnTo>
                  <a:lnTo>
                    <a:pt x="27632" y="32586"/>
                  </a:lnTo>
                  <a:lnTo>
                    <a:pt x="27687" y="32696"/>
                  </a:lnTo>
                  <a:lnTo>
                    <a:pt x="27742" y="32751"/>
                  </a:lnTo>
                  <a:lnTo>
                    <a:pt x="27852" y="32806"/>
                  </a:lnTo>
                  <a:lnTo>
                    <a:pt x="27962" y="32806"/>
                  </a:lnTo>
                  <a:lnTo>
                    <a:pt x="28072" y="32751"/>
                  </a:lnTo>
                  <a:lnTo>
                    <a:pt x="28127" y="32641"/>
                  </a:lnTo>
                  <a:lnTo>
                    <a:pt x="28182" y="32531"/>
                  </a:lnTo>
                  <a:lnTo>
                    <a:pt x="28182" y="32476"/>
                  </a:lnTo>
                  <a:lnTo>
                    <a:pt x="28127" y="32366"/>
                  </a:lnTo>
                  <a:lnTo>
                    <a:pt x="28072" y="32311"/>
                  </a:lnTo>
                  <a:lnTo>
                    <a:pt x="28017" y="32256"/>
                  </a:lnTo>
                  <a:lnTo>
                    <a:pt x="27907" y="32256"/>
                  </a:lnTo>
                  <a:lnTo>
                    <a:pt x="27907" y="32201"/>
                  </a:lnTo>
                  <a:close/>
                  <a:moveTo>
                    <a:pt x="165" y="34678"/>
                  </a:moveTo>
                  <a:lnTo>
                    <a:pt x="110" y="34788"/>
                  </a:lnTo>
                  <a:lnTo>
                    <a:pt x="55" y="34843"/>
                  </a:lnTo>
                  <a:lnTo>
                    <a:pt x="0" y="34953"/>
                  </a:lnTo>
                  <a:lnTo>
                    <a:pt x="55" y="35063"/>
                  </a:lnTo>
                  <a:lnTo>
                    <a:pt x="110" y="35118"/>
                  </a:lnTo>
                  <a:lnTo>
                    <a:pt x="165" y="35228"/>
                  </a:lnTo>
                  <a:lnTo>
                    <a:pt x="385" y="35228"/>
                  </a:lnTo>
                  <a:lnTo>
                    <a:pt x="495" y="35173"/>
                  </a:lnTo>
                  <a:lnTo>
                    <a:pt x="550" y="35063"/>
                  </a:lnTo>
                  <a:lnTo>
                    <a:pt x="550" y="34953"/>
                  </a:lnTo>
                  <a:lnTo>
                    <a:pt x="550" y="34843"/>
                  </a:lnTo>
                  <a:lnTo>
                    <a:pt x="440" y="34788"/>
                  </a:lnTo>
                  <a:lnTo>
                    <a:pt x="385" y="34733"/>
                  </a:lnTo>
                  <a:lnTo>
                    <a:pt x="275" y="34678"/>
                  </a:lnTo>
                  <a:close/>
                  <a:moveTo>
                    <a:pt x="3853" y="34678"/>
                  </a:moveTo>
                  <a:lnTo>
                    <a:pt x="3798" y="34733"/>
                  </a:lnTo>
                  <a:lnTo>
                    <a:pt x="3688" y="34843"/>
                  </a:lnTo>
                  <a:lnTo>
                    <a:pt x="3688" y="34953"/>
                  </a:lnTo>
                  <a:lnTo>
                    <a:pt x="3688" y="35063"/>
                  </a:lnTo>
                  <a:lnTo>
                    <a:pt x="3798" y="35173"/>
                  </a:lnTo>
                  <a:lnTo>
                    <a:pt x="3853" y="35228"/>
                  </a:lnTo>
                  <a:lnTo>
                    <a:pt x="4073" y="35228"/>
                  </a:lnTo>
                  <a:lnTo>
                    <a:pt x="4183" y="35118"/>
                  </a:lnTo>
                  <a:lnTo>
                    <a:pt x="4238" y="35063"/>
                  </a:lnTo>
                  <a:lnTo>
                    <a:pt x="4238" y="34953"/>
                  </a:lnTo>
                  <a:lnTo>
                    <a:pt x="4183" y="34843"/>
                  </a:lnTo>
                  <a:lnTo>
                    <a:pt x="4128" y="34788"/>
                  </a:lnTo>
                  <a:lnTo>
                    <a:pt x="4073" y="34733"/>
                  </a:lnTo>
                  <a:lnTo>
                    <a:pt x="3963" y="34678"/>
                  </a:lnTo>
                  <a:close/>
                  <a:moveTo>
                    <a:pt x="7541" y="34678"/>
                  </a:moveTo>
                  <a:lnTo>
                    <a:pt x="7431" y="34788"/>
                  </a:lnTo>
                  <a:lnTo>
                    <a:pt x="7376" y="34843"/>
                  </a:lnTo>
                  <a:lnTo>
                    <a:pt x="7376" y="34953"/>
                  </a:lnTo>
                  <a:lnTo>
                    <a:pt x="7376" y="35063"/>
                  </a:lnTo>
                  <a:lnTo>
                    <a:pt x="7431" y="35118"/>
                  </a:lnTo>
                  <a:lnTo>
                    <a:pt x="7541" y="35228"/>
                  </a:lnTo>
                  <a:lnTo>
                    <a:pt x="7761" y="35228"/>
                  </a:lnTo>
                  <a:lnTo>
                    <a:pt x="7816" y="35173"/>
                  </a:lnTo>
                  <a:lnTo>
                    <a:pt x="7926" y="35063"/>
                  </a:lnTo>
                  <a:lnTo>
                    <a:pt x="7926" y="34953"/>
                  </a:lnTo>
                  <a:lnTo>
                    <a:pt x="7871" y="34843"/>
                  </a:lnTo>
                  <a:lnTo>
                    <a:pt x="7816" y="34788"/>
                  </a:lnTo>
                  <a:lnTo>
                    <a:pt x="7761" y="34733"/>
                  </a:lnTo>
                  <a:lnTo>
                    <a:pt x="7651" y="34678"/>
                  </a:lnTo>
                  <a:close/>
                  <a:moveTo>
                    <a:pt x="11229" y="34678"/>
                  </a:moveTo>
                  <a:lnTo>
                    <a:pt x="11119" y="34733"/>
                  </a:lnTo>
                  <a:lnTo>
                    <a:pt x="11064" y="34843"/>
                  </a:lnTo>
                  <a:lnTo>
                    <a:pt x="11064" y="34953"/>
                  </a:lnTo>
                  <a:lnTo>
                    <a:pt x="11064" y="35063"/>
                  </a:lnTo>
                  <a:lnTo>
                    <a:pt x="11119" y="35173"/>
                  </a:lnTo>
                  <a:lnTo>
                    <a:pt x="11229" y="35228"/>
                  </a:lnTo>
                  <a:lnTo>
                    <a:pt x="11449" y="35228"/>
                  </a:lnTo>
                  <a:lnTo>
                    <a:pt x="11504" y="35118"/>
                  </a:lnTo>
                  <a:lnTo>
                    <a:pt x="11559" y="35063"/>
                  </a:lnTo>
                  <a:lnTo>
                    <a:pt x="11614" y="34953"/>
                  </a:lnTo>
                  <a:lnTo>
                    <a:pt x="11559" y="34843"/>
                  </a:lnTo>
                  <a:lnTo>
                    <a:pt x="11504" y="34788"/>
                  </a:lnTo>
                  <a:lnTo>
                    <a:pt x="11394" y="34733"/>
                  </a:lnTo>
                  <a:lnTo>
                    <a:pt x="11339" y="34678"/>
                  </a:lnTo>
                  <a:close/>
                  <a:moveTo>
                    <a:pt x="14917" y="34678"/>
                  </a:moveTo>
                  <a:lnTo>
                    <a:pt x="14807" y="34788"/>
                  </a:lnTo>
                  <a:lnTo>
                    <a:pt x="14752" y="34843"/>
                  </a:lnTo>
                  <a:lnTo>
                    <a:pt x="14752" y="34953"/>
                  </a:lnTo>
                  <a:lnTo>
                    <a:pt x="14752" y="35063"/>
                  </a:lnTo>
                  <a:lnTo>
                    <a:pt x="14807" y="35118"/>
                  </a:lnTo>
                  <a:lnTo>
                    <a:pt x="14917" y="35228"/>
                  </a:lnTo>
                  <a:lnTo>
                    <a:pt x="15137" y="35228"/>
                  </a:lnTo>
                  <a:lnTo>
                    <a:pt x="15192" y="35173"/>
                  </a:lnTo>
                  <a:lnTo>
                    <a:pt x="15247" y="35063"/>
                  </a:lnTo>
                  <a:lnTo>
                    <a:pt x="15302" y="34953"/>
                  </a:lnTo>
                  <a:lnTo>
                    <a:pt x="15247" y="34843"/>
                  </a:lnTo>
                  <a:lnTo>
                    <a:pt x="15192" y="34788"/>
                  </a:lnTo>
                  <a:lnTo>
                    <a:pt x="15082" y="34733"/>
                  </a:lnTo>
                  <a:lnTo>
                    <a:pt x="14972" y="34678"/>
                  </a:lnTo>
                  <a:close/>
                  <a:moveTo>
                    <a:pt x="18605" y="34678"/>
                  </a:moveTo>
                  <a:lnTo>
                    <a:pt x="18495" y="34733"/>
                  </a:lnTo>
                  <a:lnTo>
                    <a:pt x="18440" y="34843"/>
                  </a:lnTo>
                  <a:lnTo>
                    <a:pt x="18440" y="34953"/>
                  </a:lnTo>
                  <a:lnTo>
                    <a:pt x="18440" y="35063"/>
                  </a:lnTo>
                  <a:lnTo>
                    <a:pt x="18495" y="35173"/>
                  </a:lnTo>
                  <a:lnTo>
                    <a:pt x="18605" y="35228"/>
                  </a:lnTo>
                  <a:lnTo>
                    <a:pt x="18825" y="35228"/>
                  </a:lnTo>
                  <a:lnTo>
                    <a:pt x="18880" y="35118"/>
                  </a:lnTo>
                  <a:lnTo>
                    <a:pt x="18935" y="35063"/>
                  </a:lnTo>
                  <a:lnTo>
                    <a:pt x="18990" y="34953"/>
                  </a:lnTo>
                  <a:lnTo>
                    <a:pt x="18935" y="34843"/>
                  </a:lnTo>
                  <a:lnTo>
                    <a:pt x="18880" y="34788"/>
                  </a:lnTo>
                  <a:lnTo>
                    <a:pt x="18770" y="34733"/>
                  </a:lnTo>
                  <a:lnTo>
                    <a:pt x="18660" y="34678"/>
                  </a:lnTo>
                  <a:close/>
                  <a:moveTo>
                    <a:pt x="22293" y="34678"/>
                  </a:moveTo>
                  <a:lnTo>
                    <a:pt x="22182" y="34788"/>
                  </a:lnTo>
                  <a:lnTo>
                    <a:pt x="22127" y="34843"/>
                  </a:lnTo>
                  <a:lnTo>
                    <a:pt x="22127" y="34953"/>
                  </a:lnTo>
                  <a:lnTo>
                    <a:pt x="22127" y="35063"/>
                  </a:lnTo>
                  <a:lnTo>
                    <a:pt x="22182" y="35118"/>
                  </a:lnTo>
                  <a:lnTo>
                    <a:pt x="22293" y="35228"/>
                  </a:lnTo>
                  <a:lnTo>
                    <a:pt x="22513" y="35228"/>
                  </a:lnTo>
                  <a:lnTo>
                    <a:pt x="22568" y="35173"/>
                  </a:lnTo>
                  <a:lnTo>
                    <a:pt x="22623" y="35063"/>
                  </a:lnTo>
                  <a:lnTo>
                    <a:pt x="22678" y="34953"/>
                  </a:lnTo>
                  <a:lnTo>
                    <a:pt x="22623" y="34843"/>
                  </a:lnTo>
                  <a:lnTo>
                    <a:pt x="22568" y="34788"/>
                  </a:lnTo>
                  <a:lnTo>
                    <a:pt x="22458" y="34733"/>
                  </a:lnTo>
                  <a:lnTo>
                    <a:pt x="22348" y="34678"/>
                  </a:lnTo>
                  <a:close/>
                  <a:moveTo>
                    <a:pt x="25980" y="34678"/>
                  </a:moveTo>
                  <a:lnTo>
                    <a:pt x="25870" y="34733"/>
                  </a:lnTo>
                  <a:lnTo>
                    <a:pt x="25815" y="34843"/>
                  </a:lnTo>
                  <a:lnTo>
                    <a:pt x="25815" y="34953"/>
                  </a:lnTo>
                  <a:lnTo>
                    <a:pt x="25815" y="35063"/>
                  </a:lnTo>
                  <a:lnTo>
                    <a:pt x="25870" y="35173"/>
                  </a:lnTo>
                  <a:lnTo>
                    <a:pt x="25980" y="35228"/>
                  </a:lnTo>
                  <a:lnTo>
                    <a:pt x="26146" y="35228"/>
                  </a:lnTo>
                  <a:lnTo>
                    <a:pt x="26256" y="35118"/>
                  </a:lnTo>
                  <a:lnTo>
                    <a:pt x="26311" y="35063"/>
                  </a:lnTo>
                  <a:lnTo>
                    <a:pt x="26311" y="34953"/>
                  </a:lnTo>
                  <a:lnTo>
                    <a:pt x="26311" y="34843"/>
                  </a:lnTo>
                  <a:lnTo>
                    <a:pt x="26256" y="34788"/>
                  </a:lnTo>
                  <a:lnTo>
                    <a:pt x="26146" y="34733"/>
                  </a:lnTo>
                  <a:lnTo>
                    <a:pt x="26035" y="34678"/>
                  </a:lnTo>
                  <a:close/>
                  <a:moveTo>
                    <a:pt x="29613" y="34678"/>
                  </a:moveTo>
                  <a:lnTo>
                    <a:pt x="29558" y="34788"/>
                  </a:lnTo>
                  <a:lnTo>
                    <a:pt x="29503" y="34843"/>
                  </a:lnTo>
                  <a:lnTo>
                    <a:pt x="29448" y="34953"/>
                  </a:lnTo>
                  <a:lnTo>
                    <a:pt x="29503" y="35063"/>
                  </a:lnTo>
                  <a:lnTo>
                    <a:pt x="29558" y="35118"/>
                  </a:lnTo>
                  <a:lnTo>
                    <a:pt x="29613" y="35228"/>
                  </a:lnTo>
                  <a:lnTo>
                    <a:pt x="29833" y="35228"/>
                  </a:lnTo>
                  <a:lnTo>
                    <a:pt x="29944" y="35173"/>
                  </a:lnTo>
                  <a:lnTo>
                    <a:pt x="29999" y="35063"/>
                  </a:lnTo>
                  <a:lnTo>
                    <a:pt x="29999" y="34953"/>
                  </a:lnTo>
                  <a:lnTo>
                    <a:pt x="29999" y="34843"/>
                  </a:lnTo>
                  <a:lnTo>
                    <a:pt x="29944" y="34788"/>
                  </a:lnTo>
                  <a:lnTo>
                    <a:pt x="29833" y="34733"/>
                  </a:lnTo>
                  <a:lnTo>
                    <a:pt x="29723" y="3467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9"/>
            <p:cNvSpPr/>
            <p:nvPr/>
          </p:nvSpPr>
          <p:spPr>
            <a:xfrm>
              <a:off x="2645825" y="1487600"/>
              <a:ext cx="140375" cy="436250"/>
            </a:xfrm>
            <a:custGeom>
              <a:avLst/>
              <a:gdLst/>
              <a:ahLst/>
              <a:cxnLst/>
              <a:rect l="l" t="t" r="r" b="b"/>
              <a:pathLst>
                <a:path w="5615" h="17450" extrusionOk="0">
                  <a:moveTo>
                    <a:pt x="0" y="0"/>
                  </a:moveTo>
                  <a:lnTo>
                    <a:pt x="1046" y="1872"/>
                  </a:lnTo>
                  <a:lnTo>
                    <a:pt x="2092" y="3743"/>
                  </a:lnTo>
                  <a:lnTo>
                    <a:pt x="3138" y="5560"/>
                  </a:lnTo>
                  <a:lnTo>
                    <a:pt x="4129" y="7486"/>
                  </a:lnTo>
                  <a:lnTo>
                    <a:pt x="4514" y="8367"/>
                  </a:lnTo>
                  <a:lnTo>
                    <a:pt x="4844" y="9358"/>
                  </a:lnTo>
                  <a:lnTo>
                    <a:pt x="5064" y="10293"/>
                  </a:lnTo>
                  <a:lnTo>
                    <a:pt x="5174" y="11284"/>
                  </a:lnTo>
                  <a:lnTo>
                    <a:pt x="5174" y="12275"/>
                  </a:lnTo>
                  <a:lnTo>
                    <a:pt x="5064" y="13211"/>
                  </a:lnTo>
                  <a:lnTo>
                    <a:pt x="4899" y="14091"/>
                  </a:lnTo>
                  <a:lnTo>
                    <a:pt x="4624" y="14917"/>
                  </a:lnTo>
                  <a:lnTo>
                    <a:pt x="4404" y="15688"/>
                  </a:lnTo>
                  <a:lnTo>
                    <a:pt x="4129" y="16348"/>
                  </a:lnTo>
                  <a:lnTo>
                    <a:pt x="3688" y="17394"/>
                  </a:lnTo>
                  <a:lnTo>
                    <a:pt x="3688" y="17449"/>
                  </a:lnTo>
                  <a:lnTo>
                    <a:pt x="3743" y="17449"/>
                  </a:lnTo>
                  <a:lnTo>
                    <a:pt x="4294" y="16403"/>
                  </a:lnTo>
                  <a:lnTo>
                    <a:pt x="4734" y="15578"/>
                  </a:lnTo>
                  <a:lnTo>
                    <a:pt x="5119" y="14642"/>
                  </a:lnTo>
                  <a:lnTo>
                    <a:pt x="5285" y="14091"/>
                  </a:lnTo>
                  <a:lnTo>
                    <a:pt x="5395" y="13541"/>
                  </a:lnTo>
                  <a:lnTo>
                    <a:pt x="5505" y="12936"/>
                  </a:lnTo>
                  <a:lnTo>
                    <a:pt x="5560" y="12330"/>
                  </a:lnTo>
                  <a:lnTo>
                    <a:pt x="5615" y="11670"/>
                  </a:lnTo>
                  <a:lnTo>
                    <a:pt x="5560" y="10954"/>
                  </a:lnTo>
                  <a:lnTo>
                    <a:pt x="5450" y="10238"/>
                  </a:lnTo>
                  <a:lnTo>
                    <a:pt x="5285" y="9468"/>
                  </a:lnTo>
                  <a:lnTo>
                    <a:pt x="5009" y="8697"/>
                  </a:lnTo>
                  <a:lnTo>
                    <a:pt x="4679" y="7982"/>
                  </a:lnTo>
                  <a:lnTo>
                    <a:pt x="4349" y="7211"/>
                  </a:lnTo>
                  <a:lnTo>
                    <a:pt x="3964" y="6495"/>
                  </a:lnTo>
                  <a:lnTo>
                    <a:pt x="2753" y="4404"/>
                  </a:lnTo>
                  <a:lnTo>
                    <a:pt x="2367" y="3688"/>
                  </a:lnTo>
                  <a:lnTo>
                    <a:pt x="2092" y="3083"/>
                  </a:lnTo>
                  <a:lnTo>
                    <a:pt x="1376" y="1707"/>
                  </a:lnTo>
                  <a:lnTo>
                    <a:pt x="1321" y="1707"/>
                  </a:lnTo>
                  <a:lnTo>
                    <a:pt x="1927" y="3028"/>
                  </a:lnTo>
                  <a:lnTo>
                    <a:pt x="1927" y="3028"/>
                  </a:lnTo>
                  <a:lnTo>
                    <a:pt x="991" y="1542"/>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9"/>
            <p:cNvSpPr/>
            <p:nvPr/>
          </p:nvSpPr>
          <p:spPr>
            <a:xfrm>
              <a:off x="2370600" y="1120175"/>
              <a:ext cx="162400" cy="308275"/>
            </a:xfrm>
            <a:custGeom>
              <a:avLst/>
              <a:gdLst/>
              <a:ahLst/>
              <a:cxnLst/>
              <a:rect l="l" t="t" r="r" b="b"/>
              <a:pathLst>
                <a:path w="6496" h="12331" extrusionOk="0">
                  <a:moveTo>
                    <a:pt x="661" y="1"/>
                  </a:moveTo>
                  <a:lnTo>
                    <a:pt x="331" y="2698"/>
                  </a:lnTo>
                  <a:lnTo>
                    <a:pt x="331" y="2863"/>
                  </a:lnTo>
                  <a:lnTo>
                    <a:pt x="276" y="3138"/>
                  </a:lnTo>
                  <a:lnTo>
                    <a:pt x="221" y="3799"/>
                  </a:lnTo>
                  <a:lnTo>
                    <a:pt x="166" y="4294"/>
                  </a:lnTo>
                  <a:lnTo>
                    <a:pt x="111" y="4845"/>
                  </a:lnTo>
                  <a:lnTo>
                    <a:pt x="56" y="5835"/>
                  </a:lnTo>
                  <a:lnTo>
                    <a:pt x="1" y="6826"/>
                  </a:lnTo>
                  <a:lnTo>
                    <a:pt x="1" y="7762"/>
                  </a:lnTo>
                  <a:lnTo>
                    <a:pt x="1" y="8753"/>
                  </a:lnTo>
                  <a:lnTo>
                    <a:pt x="166" y="9028"/>
                  </a:lnTo>
                  <a:lnTo>
                    <a:pt x="496" y="9523"/>
                  </a:lnTo>
                  <a:lnTo>
                    <a:pt x="1047" y="10129"/>
                  </a:lnTo>
                  <a:lnTo>
                    <a:pt x="1707" y="10789"/>
                  </a:lnTo>
                  <a:lnTo>
                    <a:pt x="2423" y="11395"/>
                  </a:lnTo>
                  <a:lnTo>
                    <a:pt x="2863" y="11670"/>
                  </a:lnTo>
                  <a:lnTo>
                    <a:pt x="3248" y="11890"/>
                  </a:lnTo>
                  <a:lnTo>
                    <a:pt x="3689" y="12110"/>
                  </a:lnTo>
                  <a:lnTo>
                    <a:pt x="4129" y="12220"/>
                  </a:lnTo>
                  <a:lnTo>
                    <a:pt x="4569" y="12330"/>
                  </a:lnTo>
                  <a:lnTo>
                    <a:pt x="5010" y="12330"/>
                  </a:lnTo>
                  <a:lnTo>
                    <a:pt x="5120" y="12275"/>
                  </a:lnTo>
                  <a:lnTo>
                    <a:pt x="5230" y="12110"/>
                  </a:lnTo>
                  <a:lnTo>
                    <a:pt x="5340" y="11890"/>
                  </a:lnTo>
                  <a:lnTo>
                    <a:pt x="5395" y="11615"/>
                  </a:lnTo>
                  <a:lnTo>
                    <a:pt x="5505" y="10954"/>
                  </a:lnTo>
                  <a:lnTo>
                    <a:pt x="5615" y="10184"/>
                  </a:lnTo>
                  <a:lnTo>
                    <a:pt x="5615" y="8753"/>
                  </a:lnTo>
                  <a:lnTo>
                    <a:pt x="5615" y="8092"/>
                  </a:lnTo>
                  <a:lnTo>
                    <a:pt x="5670" y="7817"/>
                  </a:lnTo>
                  <a:lnTo>
                    <a:pt x="6496" y="3469"/>
                  </a:lnTo>
                  <a:lnTo>
                    <a:pt x="1377" y="386"/>
                  </a:lnTo>
                  <a:lnTo>
                    <a:pt x="661"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9"/>
            <p:cNvSpPr/>
            <p:nvPr/>
          </p:nvSpPr>
          <p:spPr>
            <a:xfrm>
              <a:off x="2378850" y="1120175"/>
              <a:ext cx="155525" cy="195425"/>
            </a:xfrm>
            <a:custGeom>
              <a:avLst/>
              <a:gdLst/>
              <a:ahLst/>
              <a:cxnLst/>
              <a:rect l="l" t="t" r="r" b="b"/>
              <a:pathLst>
                <a:path w="6221" h="7817" extrusionOk="0">
                  <a:moveTo>
                    <a:pt x="331" y="1"/>
                  </a:moveTo>
                  <a:lnTo>
                    <a:pt x="221" y="771"/>
                  </a:lnTo>
                  <a:lnTo>
                    <a:pt x="1" y="2698"/>
                  </a:lnTo>
                  <a:lnTo>
                    <a:pt x="386" y="3579"/>
                  </a:lnTo>
                  <a:lnTo>
                    <a:pt x="882" y="4404"/>
                  </a:lnTo>
                  <a:lnTo>
                    <a:pt x="1487" y="5120"/>
                  </a:lnTo>
                  <a:lnTo>
                    <a:pt x="2148" y="5835"/>
                  </a:lnTo>
                  <a:lnTo>
                    <a:pt x="2863" y="6441"/>
                  </a:lnTo>
                  <a:lnTo>
                    <a:pt x="3634" y="6991"/>
                  </a:lnTo>
                  <a:lnTo>
                    <a:pt x="4460" y="7432"/>
                  </a:lnTo>
                  <a:lnTo>
                    <a:pt x="5395" y="7817"/>
                  </a:lnTo>
                  <a:lnTo>
                    <a:pt x="6221" y="3469"/>
                  </a:lnTo>
                  <a:lnTo>
                    <a:pt x="1047" y="386"/>
                  </a:lnTo>
                  <a:lnTo>
                    <a:pt x="33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9"/>
            <p:cNvSpPr/>
            <p:nvPr/>
          </p:nvSpPr>
          <p:spPr>
            <a:xfrm>
              <a:off x="2340325" y="816075"/>
              <a:ext cx="350925" cy="452750"/>
            </a:xfrm>
            <a:custGeom>
              <a:avLst/>
              <a:gdLst/>
              <a:ahLst/>
              <a:cxnLst/>
              <a:rect l="l" t="t" r="r" b="b"/>
              <a:pathLst>
                <a:path w="14037" h="18110" extrusionOk="0">
                  <a:moveTo>
                    <a:pt x="6331" y="0"/>
                  </a:moveTo>
                  <a:lnTo>
                    <a:pt x="5670" y="55"/>
                  </a:lnTo>
                  <a:lnTo>
                    <a:pt x="5065" y="165"/>
                  </a:lnTo>
                  <a:lnTo>
                    <a:pt x="4404" y="330"/>
                  </a:lnTo>
                  <a:lnTo>
                    <a:pt x="3799" y="551"/>
                  </a:lnTo>
                  <a:lnTo>
                    <a:pt x="3193" y="881"/>
                  </a:lnTo>
                  <a:lnTo>
                    <a:pt x="2643" y="1211"/>
                  </a:lnTo>
                  <a:lnTo>
                    <a:pt x="2092" y="1652"/>
                  </a:lnTo>
                  <a:lnTo>
                    <a:pt x="1652" y="2202"/>
                  </a:lnTo>
                  <a:lnTo>
                    <a:pt x="1212" y="2752"/>
                  </a:lnTo>
                  <a:lnTo>
                    <a:pt x="826" y="3468"/>
                  </a:lnTo>
                  <a:lnTo>
                    <a:pt x="496" y="4239"/>
                  </a:lnTo>
                  <a:lnTo>
                    <a:pt x="276" y="5064"/>
                  </a:lnTo>
                  <a:lnTo>
                    <a:pt x="111" y="6000"/>
                  </a:lnTo>
                  <a:lnTo>
                    <a:pt x="1" y="7046"/>
                  </a:lnTo>
                  <a:lnTo>
                    <a:pt x="1" y="8202"/>
                  </a:lnTo>
                  <a:lnTo>
                    <a:pt x="111" y="9468"/>
                  </a:lnTo>
                  <a:lnTo>
                    <a:pt x="331" y="10844"/>
                  </a:lnTo>
                  <a:lnTo>
                    <a:pt x="661" y="12165"/>
                  </a:lnTo>
                  <a:lnTo>
                    <a:pt x="1047" y="13321"/>
                  </a:lnTo>
                  <a:lnTo>
                    <a:pt x="1487" y="14311"/>
                  </a:lnTo>
                  <a:lnTo>
                    <a:pt x="2037" y="15192"/>
                  </a:lnTo>
                  <a:lnTo>
                    <a:pt x="2588" y="15908"/>
                  </a:lnTo>
                  <a:lnTo>
                    <a:pt x="3138" y="16458"/>
                  </a:lnTo>
                  <a:lnTo>
                    <a:pt x="3744" y="16954"/>
                  </a:lnTo>
                  <a:lnTo>
                    <a:pt x="4349" y="17339"/>
                  </a:lnTo>
                  <a:lnTo>
                    <a:pt x="5010" y="17614"/>
                  </a:lnTo>
                  <a:lnTo>
                    <a:pt x="5615" y="17834"/>
                  </a:lnTo>
                  <a:lnTo>
                    <a:pt x="6166" y="17944"/>
                  </a:lnTo>
                  <a:lnTo>
                    <a:pt x="6771" y="18054"/>
                  </a:lnTo>
                  <a:lnTo>
                    <a:pt x="7266" y="18054"/>
                  </a:lnTo>
                  <a:lnTo>
                    <a:pt x="7707" y="18109"/>
                  </a:lnTo>
                  <a:lnTo>
                    <a:pt x="8422" y="18054"/>
                  </a:lnTo>
                  <a:lnTo>
                    <a:pt x="9193" y="17944"/>
                  </a:lnTo>
                  <a:lnTo>
                    <a:pt x="9633" y="17834"/>
                  </a:lnTo>
                  <a:lnTo>
                    <a:pt x="10074" y="17669"/>
                  </a:lnTo>
                  <a:lnTo>
                    <a:pt x="10569" y="17449"/>
                  </a:lnTo>
                  <a:lnTo>
                    <a:pt x="11120" y="17119"/>
                  </a:lnTo>
                  <a:lnTo>
                    <a:pt x="11615" y="16788"/>
                  </a:lnTo>
                  <a:lnTo>
                    <a:pt x="12055" y="16348"/>
                  </a:lnTo>
                  <a:lnTo>
                    <a:pt x="12551" y="15798"/>
                  </a:lnTo>
                  <a:lnTo>
                    <a:pt x="12936" y="15192"/>
                  </a:lnTo>
                  <a:lnTo>
                    <a:pt x="13321" y="14422"/>
                  </a:lnTo>
                  <a:lnTo>
                    <a:pt x="13596" y="13596"/>
                  </a:lnTo>
                  <a:lnTo>
                    <a:pt x="13872" y="12660"/>
                  </a:lnTo>
                  <a:lnTo>
                    <a:pt x="13982" y="11559"/>
                  </a:lnTo>
                  <a:lnTo>
                    <a:pt x="14037" y="10348"/>
                  </a:lnTo>
                  <a:lnTo>
                    <a:pt x="13982" y="8972"/>
                  </a:lnTo>
                  <a:lnTo>
                    <a:pt x="13817" y="7596"/>
                  </a:lnTo>
                  <a:lnTo>
                    <a:pt x="13541" y="6330"/>
                  </a:lnTo>
                  <a:lnTo>
                    <a:pt x="13266" y="5229"/>
                  </a:lnTo>
                  <a:lnTo>
                    <a:pt x="12881" y="4239"/>
                  </a:lnTo>
                  <a:lnTo>
                    <a:pt x="12441" y="3413"/>
                  </a:lnTo>
                  <a:lnTo>
                    <a:pt x="11945" y="2642"/>
                  </a:lnTo>
                  <a:lnTo>
                    <a:pt x="11450" y="1982"/>
                  </a:lnTo>
                  <a:lnTo>
                    <a:pt x="10844" y="1431"/>
                  </a:lnTo>
                  <a:lnTo>
                    <a:pt x="10294" y="991"/>
                  </a:lnTo>
                  <a:lnTo>
                    <a:pt x="9633" y="661"/>
                  </a:lnTo>
                  <a:lnTo>
                    <a:pt x="8973" y="386"/>
                  </a:lnTo>
                  <a:lnTo>
                    <a:pt x="8312" y="165"/>
                  </a:lnTo>
                  <a:lnTo>
                    <a:pt x="7652" y="55"/>
                  </a:lnTo>
                  <a:lnTo>
                    <a:pt x="6991"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9"/>
            <p:cNvSpPr/>
            <p:nvPr/>
          </p:nvSpPr>
          <p:spPr>
            <a:xfrm>
              <a:off x="2622425" y="978450"/>
              <a:ext cx="35800" cy="20650"/>
            </a:xfrm>
            <a:custGeom>
              <a:avLst/>
              <a:gdLst/>
              <a:ahLst/>
              <a:cxnLst/>
              <a:rect l="l" t="t" r="r" b="b"/>
              <a:pathLst>
                <a:path w="1432" h="826" extrusionOk="0">
                  <a:moveTo>
                    <a:pt x="551" y="0"/>
                  </a:moveTo>
                  <a:lnTo>
                    <a:pt x="386" y="55"/>
                  </a:lnTo>
                  <a:lnTo>
                    <a:pt x="221" y="110"/>
                  </a:lnTo>
                  <a:lnTo>
                    <a:pt x="56" y="220"/>
                  </a:lnTo>
                  <a:lnTo>
                    <a:pt x="1" y="386"/>
                  </a:lnTo>
                  <a:lnTo>
                    <a:pt x="56" y="551"/>
                  </a:lnTo>
                  <a:lnTo>
                    <a:pt x="276" y="716"/>
                  </a:lnTo>
                  <a:lnTo>
                    <a:pt x="551" y="771"/>
                  </a:lnTo>
                  <a:lnTo>
                    <a:pt x="826" y="826"/>
                  </a:lnTo>
                  <a:lnTo>
                    <a:pt x="1212" y="826"/>
                  </a:lnTo>
                  <a:lnTo>
                    <a:pt x="1322" y="771"/>
                  </a:lnTo>
                  <a:lnTo>
                    <a:pt x="1377" y="716"/>
                  </a:lnTo>
                  <a:lnTo>
                    <a:pt x="1432" y="606"/>
                  </a:lnTo>
                  <a:lnTo>
                    <a:pt x="1432" y="496"/>
                  </a:lnTo>
                  <a:lnTo>
                    <a:pt x="1377" y="386"/>
                  </a:lnTo>
                  <a:lnTo>
                    <a:pt x="1212" y="276"/>
                  </a:lnTo>
                  <a:lnTo>
                    <a:pt x="1102" y="165"/>
                  </a:lnTo>
                  <a:lnTo>
                    <a:pt x="936" y="55"/>
                  </a:lnTo>
                  <a:lnTo>
                    <a:pt x="716" y="55"/>
                  </a:lnTo>
                  <a:lnTo>
                    <a:pt x="55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9"/>
            <p:cNvSpPr/>
            <p:nvPr/>
          </p:nvSpPr>
          <p:spPr>
            <a:xfrm>
              <a:off x="2517850" y="982575"/>
              <a:ext cx="34425" cy="20675"/>
            </a:xfrm>
            <a:custGeom>
              <a:avLst/>
              <a:gdLst/>
              <a:ahLst/>
              <a:cxnLst/>
              <a:rect l="l" t="t" r="r" b="b"/>
              <a:pathLst>
                <a:path w="1377" h="827" extrusionOk="0">
                  <a:moveTo>
                    <a:pt x="661" y="0"/>
                  </a:moveTo>
                  <a:lnTo>
                    <a:pt x="441" y="55"/>
                  </a:lnTo>
                  <a:lnTo>
                    <a:pt x="276" y="166"/>
                  </a:lnTo>
                  <a:lnTo>
                    <a:pt x="165" y="276"/>
                  </a:lnTo>
                  <a:lnTo>
                    <a:pt x="0" y="386"/>
                  </a:lnTo>
                  <a:lnTo>
                    <a:pt x="0" y="496"/>
                  </a:lnTo>
                  <a:lnTo>
                    <a:pt x="0" y="606"/>
                  </a:lnTo>
                  <a:lnTo>
                    <a:pt x="0" y="716"/>
                  </a:lnTo>
                  <a:lnTo>
                    <a:pt x="110" y="771"/>
                  </a:lnTo>
                  <a:lnTo>
                    <a:pt x="221" y="826"/>
                  </a:lnTo>
                  <a:lnTo>
                    <a:pt x="331" y="826"/>
                  </a:lnTo>
                  <a:lnTo>
                    <a:pt x="826" y="716"/>
                  </a:lnTo>
                  <a:lnTo>
                    <a:pt x="1101" y="661"/>
                  </a:lnTo>
                  <a:lnTo>
                    <a:pt x="1321" y="496"/>
                  </a:lnTo>
                  <a:lnTo>
                    <a:pt x="1376" y="331"/>
                  </a:lnTo>
                  <a:lnTo>
                    <a:pt x="1321" y="166"/>
                  </a:lnTo>
                  <a:lnTo>
                    <a:pt x="1156" y="55"/>
                  </a:lnTo>
                  <a:lnTo>
                    <a:pt x="99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9"/>
            <p:cNvSpPr/>
            <p:nvPr/>
          </p:nvSpPr>
          <p:spPr>
            <a:xfrm>
              <a:off x="2539875" y="1051375"/>
              <a:ext cx="13775" cy="34425"/>
            </a:xfrm>
            <a:custGeom>
              <a:avLst/>
              <a:gdLst/>
              <a:ahLst/>
              <a:cxnLst/>
              <a:rect l="l" t="t" r="r" b="b"/>
              <a:pathLst>
                <a:path w="551" h="1377" extrusionOk="0">
                  <a:moveTo>
                    <a:pt x="495" y="1"/>
                  </a:moveTo>
                  <a:lnTo>
                    <a:pt x="495" y="56"/>
                  </a:lnTo>
                  <a:lnTo>
                    <a:pt x="495" y="441"/>
                  </a:lnTo>
                  <a:lnTo>
                    <a:pt x="440" y="826"/>
                  </a:lnTo>
                  <a:lnTo>
                    <a:pt x="385" y="991"/>
                  </a:lnTo>
                  <a:lnTo>
                    <a:pt x="275" y="1157"/>
                  </a:lnTo>
                  <a:lnTo>
                    <a:pt x="165" y="1322"/>
                  </a:lnTo>
                  <a:lnTo>
                    <a:pt x="0" y="1377"/>
                  </a:lnTo>
                  <a:lnTo>
                    <a:pt x="220" y="1322"/>
                  </a:lnTo>
                  <a:lnTo>
                    <a:pt x="385" y="1212"/>
                  </a:lnTo>
                  <a:lnTo>
                    <a:pt x="440" y="1046"/>
                  </a:lnTo>
                  <a:lnTo>
                    <a:pt x="550" y="826"/>
                  </a:lnTo>
                  <a:lnTo>
                    <a:pt x="550" y="441"/>
                  </a:lnTo>
                  <a:lnTo>
                    <a:pt x="49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9"/>
            <p:cNvSpPr/>
            <p:nvPr/>
          </p:nvSpPr>
          <p:spPr>
            <a:xfrm>
              <a:off x="2524725" y="1039000"/>
              <a:ext cx="28925" cy="41300"/>
            </a:xfrm>
            <a:custGeom>
              <a:avLst/>
              <a:gdLst/>
              <a:ahLst/>
              <a:cxnLst/>
              <a:rect l="l" t="t" r="r" b="b"/>
              <a:pathLst>
                <a:path w="1157" h="1652" extrusionOk="0">
                  <a:moveTo>
                    <a:pt x="496" y="0"/>
                  </a:moveTo>
                  <a:lnTo>
                    <a:pt x="331" y="55"/>
                  </a:lnTo>
                  <a:lnTo>
                    <a:pt x="166" y="220"/>
                  </a:lnTo>
                  <a:lnTo>
                    <a:pt x="56" y="496"/>
                  </a:lnTo>
                  <a:lnTo>
                    <a:pt x="1" y="826"/>
                  </a:lnTo>
                  <a:lnTo>
                    <a:pt x="56" y="1156"/>
                  </a:lnTo>
                  <a:lnTo>
                    <a:pt x="166" y="1431"/>
                  </a:lnTo>
                  <a:lnTo>
                    <a:pt x="331" y="1596"/>
                  </a:lnTo>
                  <a:lnTo>
                    <a:pt x="441" y="1652"/>
                  </a:lnTo>
                  <a:lnTo>
                    <a:pt x="716" y="1652"/>
                  </a:lnTo>
                  <a:lnTo>
                    <a:pt x="826" y="1596"/>
                  </a:lnTo>
                  <a:lnTo>
                    <a:pt x="1046" y="1431"/>
                  </a:lnTo>
                  <a:lnTo>
                    <a:pt x="1156" y="1156"/>
                  </a:lnTo>
                  <a:lnTo>
                    <a:pt x="1156" y="826"/>
                  </a:lnTo>
                  <a:lnTo>
                    <a:pt x="1156" y="551"/>
                  </a:lnTo>
                  <a:lnTo>
                    <a:pt x="1046" y="275"/>
                  </a:lnTo>
                  <a:lnTo>
                    <a:pt x="881" y="55"/>
                  </a:lnTo>
                  <a:lnTo>
                    <a:pt x="77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9"/>
            <p:cNvSpPr/>
            <p:nvPr/>
          </p:nvSpPr>
          <p:spPr>
            <a:xfrm>
              <a:off x="2506850" y="1040375"/>
              <a:ext cx="28900" cy="17900"/>
            </a:xfrm>
            <a:custGeom>
              <a:avLst/>
              <a:gdLst/>
              <a:ahLst/>
              <a:cxnLst/>
              <a:rect l="l" t="t" r="r" b="b"/>
              <a:pathLst>
                <a:path w="1156" h="716" extrusionOk="0">
                  <a:moveTo>
                    <a:pt x="0" y="0"/>
                  </a:moveTo>
                  <a:lnTo>
                    <a:pt x="55" y="220"/>
                  </a:lnTo>
                  <a:lnTo>
                    <a:pt x="110" y="441"/>
                  </a:lnTo>
                  <a:lnTo>
                    <a:pt x="275" y="606"/>
                  </a:lnTo>
                  <a:lnTo>
                    <a:pt x="495" y="716"/>
                  </a:lnTo>
                  <a:lnTo>
                    <a:pt x="771" y="661"/>
                  </a:lnTo>
                  <a:lnTo>
                    <a:pt x="936" y="551"/>
                  </a:lnTo>
                  <a:lnTo>
                    <a:pt x="1046" y="331"/>
                  </a:lnTo>
                  <a:lnTo>
                    <a:pt x="1156" y="110"/>
                  </a:lnTo>
                  <a:lnTo>
                    <a:pt x="1101" y="55"/>
                  </a:lnTo>
                  <a:lnTo>
                    <a:pt x="1046" y="0"/>
                  </a:lnTo>
                  <a:lnTo>
                    <a:pt x="991" y="0"/>
                  </a:lnTo>
                  <a:lnTo>
                    <a:pt x="771" y="220"/>
                  </a:lnTo>
                  <a:lnTo>
                    <a:pt x="661" y="275"/>
                  </a:lnTo>
                  <a:lnTo>
                    <a:pt x="550" y="331"/>
                  </a:lnTo>
                  <a:lnTo>
                    <a:pt x="385" y="275"/>
                  </a:lnTo>
                  <a:lnTo>
                    <a:pt x="275" y="220"/>
                  </a:lnTo>
                  <a:lnTo>
                    <a:pt x="5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9"/>
            <p:cNvSpPr/>
            <p:nvPr/>
          </p:nvSpPr>
          <p:spPr>
            <a:xfrm>
              <a:off x="2623800" y="1048625"/>
              <a:ext cx="16550" cy="33050"/>
            </a:xfrm>
            <a:custGeom>
              <a:avLst/>
              <a:gdLst/>
              <a:ahLst/>
              <a:cxnLst/>
              <a:rect l="l" t="t" r="r" b="b"/>
              <a:pathLst>
                <a:path w="662" h="1322" extrusionOk="0">
                  <a:moveTo>
                    <a:pt x="56" y="1"/>
                  </a:moveTo>
                  <a:lnTo>
                    <a:pt x="1" y="386"/>
                  </a:lnTo>
                  <a:lnTo>
                    <a:pt x="111" y="826"/>
                  </a:lnTo>
                  <a:lnTo>
                    <a:pt x="166" y="1046"/>
                  </a:lnTo>
                  <a:lnTo>
                    <a:pt x="276" y="1156"/>
                  </a:lnTo>
                  <a:lnTo>
                    <a:pt x="441" y="1267"/>
                  </a:lnTo>
                  <a:lnTo>
                    <a:pt x="661" y="1322"/>
                  </a:lnTo>
                  <a:lnTo>
                    <a:pt x="661" y="1322"/>
                  </a:lnTo>
                  <a:lnTo>
                    <a:pt x="496" y="1267"/>
                  </a:lnTo>
                  <a:lnTo>
                    <a:pt x="331" y="1156"/>
                  </a:lnTo>
                  <a:lnTo>
                    <a:pt x="276" y="991"/>
                  </a:lnTo>
                  <a:lnTo>
                    <a:pt x="166" y="826"/>
                  </a:lnTo>
                  <a:lnTo>
                    <a:pt x="111" y="441"/>
                  </a:lnTo>
                  <a:lnTo>
                    <a:pt x="111" y="56"/>
                  </a:lnTo>
                  <a:lnTo>
                    <a:pt x="5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9"/>
            <p:cNvSpPr/>
            <p:nvPr/>
          </p:nvSpPr>
          <p:spPr>
            <a:xfrm>
              <a:off x="2625175" y="1034875"/>
              <a:ext cx="28925" cy="42675"/>
            </a:xfrm>
            <a:custGeom>
              <a:avLst/>
              <a:gdLst/>
              <a:ahLst/>
              <a:cxnLst/>
              <a:rect l="l" t="t" r="r" b="b"/>
              <a:pathLst>
                <a:path w="1157" h="1707" extrusionOk="0">
                  <a:moveTo>
                    <a:pt x="331" y="0"/>
                  </a:moveTo>
                  <a:lnTo>
                    <a:pt x="221" y="110"/>
                  </a:lnTo>
                  <a:lnTo>
                    <a:pt x="56" y="275"/>
                  </a:lnTo>
                  <a:lnTo>
                    <a:pt x="1" y="551"/>
                  </a:lnTo>
                  <a:lnTo>
                    <a:pt x="1" y="881"/>
                  </a:lnTo>
                  <a:lnTo>
                    <a:pt x="56" y="1211"/>
                  </a:lnTo>
                  <a:lnTo>
                    <a:pt x="166" y="1431"/>
                  </a:lnTo>
                  <a:lnTo>
                    <a:pt x="331" y="1651"/>
                  </a:lnTo>
                  <a:lnTo>
                    <a:pt x="496" y="1651"/>
                  </a:lnTo>
                  <a:lnTo>
                    <a:pt x="606" y="1706"/>
                  </a:lnTo>
                  <a:lnTo>
                    <a:pt x="771" y="1651"/>
                  </a:lnTo>
                  <a:lnTo>
                    <a:pt x="881" y="1596"/>
                  </a:lnTo>
                  <a:lnTo>
                    <a:pt x="1047" y="1376"/>
                  </a:lnTo>
                  <a:lnTo>
                    <a:pt x="1157" y="1101"/>
                  </a:lnTo>
                  <a:lnTo>
                    <a:pt x="1157" y="771"/>
                  </a:lnTo>
                  <a:lnTo>
                    <a:pt x="1102" y="495"/>
                  </a:lnTo>
                  <a:lnTo>
                    <a:pt x="936" y="220"/>
                  </a:lnTo>
                  <a:lnTo>
                    <a:pt x="881" y="110"/>
                  </a:lnTo>
                  <a:lnTo>
                    <a:pt x="771" y="55"/>
                  </a:lnTo>
                  <a:lnTo>
                    <a:pt x="60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9"/>
            <p:cNvSpPr/>
            <p:nvPr/>
          </p:nvSpPr>
          <p:spPr>
            <a:xfrm>
              <a:off x="2644450" y="1033500"/>
              <a:ext cx="23425" cy="19275"/>
            </a:xfrm>
            <a:custGeom>
              <a:avLst/>
              <a:gdLst/>
              <a:ahLst/>
              <a:cxnLst/>
              <a:rect l="l" t="t" r="r" b="b"/>
              <a:pathLst>
                <a:path w="937" h="771" extrusionOk="0">
                  <a:moveTo>
                    <a:pt x="936" y="0"/>
                  </a:moveTo>
                  <a:lnTo>
                    <a:pt x="716" y="275"/>
                  </a:lnTo>
                  <a:lnTo>
                    <a:pt x="606" y="385"/>
                  </a:lnTo>
                  <a:lnTo>
                    <a:pt x="386" y="385"/>
                  </a:lnTo>
                  <a:lnTo>
                    <a:pt x="276" y="275"/>
                  </a:lnTo>
                  <a:lnTo>
                    <a:pt x="55" y="165"/>
                  </a:lnTo>
                  <a:lnTo>
                    <a:pt x="0" y="165"/>
                  </a:lnTo>
                  <a:lnTo>
                    <a:pt x="0" y="275"/>
                  </a:lnTo>
                  <a:lnTo>
                    <a:pt x="55" y="495"/>
                  </a:lnTo>
                  <a:lnTo>
                    <a:pt x="221" y="661"/>
                  </a:lnTo>
                  <a:lnTo>
                    <a:pt x="386" y="771"/>
                  </a:lnTo>
                  <a:lnTo>
                    <a:pt x="551" y="771"/>
                  </a:lnTo>
                  <a:lnTo>
                    <a:pt x="771" y="661"/>
                  </a:lnTo>
                  <a:lnTo>
                    <a:pt x="881" y="495"/>
                  </a:lnTo>
                  <a:lnTo>
                    <a:pt x="936" y="275"/>
                  </a:lnTo>
                  <a:lnTo>
                    <a:pt x="93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9"/>
            <p:cNvSpPr/>
            <p:nvPr/>
          </p:nvSpPr>
          <p:spPr>
            <a:xfrm>
              <a:off x="2549500" y="1158700"/>
              <a:ext cx="26175" cy="12425"/>
            </a:xfrm>
            <a:custGeom>
              <a:avLst/>
              <a:gdLst/>
              <a:ahLst/>
              <a:cxnLst/>
              <a:rect l="l" t="t" r="r" b="b"/>
              <a:pathLst>
                <a:path w="1047" h="497" extrusionOk="0">
                  <a:moveTo>
                    <a:pt x="0" y="1"/>
                  </a:moveTo>
                  <a:lnTo>
                    <a:pt x="55" y="166"/>
                  </a:lnTo>
                  <a:lnTo>
                    <a:pt x="110" y="276"/>
                  </a:lnTo>
                  <a:lnTo>
                    <a:pt x="221" y="386"/>
                  </a:lnTo>
                  <a:lnTo>
                    <a:pt x="386" y="496"/>
                  </a:lnTo>
                  <a:lnTo>
                    <a:pt x="606" y="496"/>
                  </a:lnTo>
                  <a:lnTo>
                    <a:pt x="771" y="441"/>
                  </a:lnTo>
                  <a:lnTo>
                    <a:pt x="936" y="331"/>
                  </a:lnTo>
                  <a:lnTo>
                    <a:pt x="1046" y="221"/>
                  </a:lnTo>
                  <a:lnTo>
                    <a:pt x="771" y="276"/>
                  </a:lnTo>
                  <a:lnTo>
                    <a:pt x="496" y="331"/>
                  </a:lnTo>
                  <a:lnTo>
                    <a:pt x="386" y="276"/>
                  </a:lnTo>
                  <a:lnTo>
                    <a:pt x="276" y="221"/>
                  </a:lnTo>
                  <a:lnTo>
                    <a:pt x="5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9"/>
            <p:cNvSpPr/>
            <p:nvPr/>
          </p:nvSpPr>
          <p:spPr>
            <a:xfrm>
              <a:off x="2564625" y="979825"/>
              <a:ext cx="67450" cy="158275"/>
            </a:xfrm>
            <a:custGeom>
              <a:avLst/>
              <a:gdLst/>
              <a:ahLst/>
              <a:cxnLst/>
              <a:rect l="l" t="t" r="r" b="b"/>
              <a:pathLst>
                <a:path w="2698" h="6331" extrusionOk="0">
                  <a:moveTo>
                    <a:pt x="1432" y="0"/>
                  </a:moveTo>
                  <a:lnTo>
                    <a:pt x="1432" y="55"/>
                  </a:lnTo>
                  <a:lnTo>
                    <a:pt x="1597" y="1266"/>
                  </a:lnTo>
                  <a:lnTo>
                    <a:pt x="1817" y="2477"/>
                  </a:lnTo>
                  <a:lnTo>
                    <a:pt x="2092" y="3688"/>
                  </a:lnTo>
                  <a:lnTo>
                    <a:pt x="2313" y="4899"/>
                  </a:lnTo>
                  <a:lnTo>
                    <a:pt x="2313" y="4899"/>
                  </a:lnTo>
                  <a:lnTo>
                    <a:pt x="1872" y="4789"/>
                  </a:lnTo>
                  <a:lnTo>
                    <a:pt x="1487" y="4734"/>
                  </a:lnTo>
                  <a:lnTo>
                    <a:pt x="1487" y="4954"/>
                  </a:lnTo>
                  <a:lnTo>
                    <a:pt x="1542" y="5340"/>
                  </a:lnTo>
                  <a:lnTo>
                    <a:pt x="1652" y="6055"/>
                  </a:lnTo>
                  <a:lnTo>
                    <a:pt x="1267" y="6055"/>
                  </a:lnTo>
                  <a:lnTo>
                    <a:pt x="826" y="6000"/>
                  </a:lnTo>
                  <a:lnTo>
                    <a:pt x="441" y="5835"/>
                  </a:lnTo>
                  <a:lnTo>
                    <a:pt x="56" y="5670"/>
                  </a:lnTo>
                  <a:lnTo>
                    <a:pt x="1" y="5670"/>
                  </a:lnTo>
                  <a:lnTo>
                    <a:pt x="1" y="5725"/>
                  </a:lnTo>
                  <a:lnTo>
                    <a:pt x="166" y="5890"/>
                  </a:lnTo>
                  <a:lnTo>
                    <a:pt x="331" y="6055"/>
                  </a:lnTo>
                  <a:lnTo>
                    <a:pt x="771" y="6275"/>
                  </a:lnTo>
                  <a:lnTo>
                    <a:pt x="1212" y="6330"/>
                  </a:lnTo>
                  <a:lnTo>
                    <a:pt x="1707" y="6330"/>
                  </a:lnTo>
                  <a:lnTo>
                    <a:pt x="1872" y="6275"/>
                  </a:lnTo>
                  <a:lnTo>
                    <a:pt x="1927" y="6275"/>
                  </a:lnTo>
                  <a:lnTo>
                    <a:pt x="1872" y="5560"/>
                  </a:lnTo>
                  <a:lnTo>
                    <a:pt x="1817" y="5119"/>
                  </a:lnTo>
                  <a:lnTo>
                    <a:pt x="2313" y="5229"/>
                  </a:lnTo>
                  <a:lnTo>
                    <a:pt x="2588" y="5285"/>
                  </a:lnTo>
                  <a:lnTo>
                    <a:pt x="2643" y="5285"/>
                  </a:lnTo>
                  <a:lnTo>
                    <a:pt x="2698" y="5229"/>
                  </a:lnTo>
                  <a:lnTo>
                    <a:pt x="2478" y="3908"/>
                  </a:lnTo>
                  <a:lnTo>
                    <a:pt x="2203" y="2587"/>
                  </a:lnTo>
                  <a:lnTo>
                    <a:pt x="1872" y="1321"/>
                  </a:lnTo>
                  <a:lnTo>
                    <a:pt x="1487" y="55"/>
                  </a:lnTo>
                  <a:lnTo>
                    <a:pt x="143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9"/>
            <p:cNvSpPr/>
            <p:nvPr/>
          </p:nvSpPr>
          <p:spPr>
            <a:xfrm>
              <a:off x="2559125" y="1122925"/>
              <a:ext cx="45450" cy="33050"/>
            </a:xfrm>
            <a:custGeom>
              <a:avLst/>
              <a:gdLst/>
              <a:ahLst/>
              <a:cxnLst/>
              <a:rect l="l" t="t" r="r" b="b"/>
              <a:pathLst>
                <a:path w="1818" h="1322" extrusionOk="0">
                  <a:moveTo>
                    <a:pt x="221" y="1"/>
                  </a:moveTo>
                  <a:lnTo>
                    <a:pt x="56" y="496"/>
                  </a:lnTo>
                  <a:lnTo>
                    <a:pt x="1" y="716"/>
                  </a:lnTo>
                  <a:lnTo>
                    <a:pt x="56" y="937"/>
                  </a:lnTo>
                  <a:lnTo>
                    <a:pt x="166" y="1157"/>
                  </a:lnTo>
                  <a:lnTo>
                    <a:pt x="276" y="1212"/>
                  </a:lnTo>
                  <a:lnTo>
                    <a:pt x="441" y="1267"/>
                  </a:lnTo>
                  <a:lnTo>
                    <a:pt x="716" y="1322"/>
                  </a:lnTo>
                  <a:lnTo>
                    <a:pt x="991" y="1212"/>
                  </a:lnTo>
                  <a:lnTo>
                    <a:pt x="1267" y="1102"/>
                  </a:lnTo>
                  <a:lnTo>
                    <a:pt x="1487" y="937"/>
                  </a:lnTo>
                  <a:lnTo>
                    <a:pt x="1652" y="716"/>
                  </a:lnTo>
                  <a:lnTo>
                    <a:pt x="1817" y="551"/>
                  </a:lnTo>
                  <a:lnTo>
                    <a:pt x="1377" y="496"/>
                  </a:lnTo>
                  <a:lnTo>
                    <a:pt x="991" y="386"/>
                  </a:lnTo>
                  <a:lnTo>
                    <a:pt x="606" y="221"/>
                  </a:lnTo>
                  <a:lnTo>
                    <a:pt x="22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9"/>
            <p:cNvSpPr/>
            <p:nvPr/>
          </p:nvSpPr>
          <p:spPr>
            <a:xfrm>
              <a:off x="2560500" y="1135325"/>
              <a:ext cx="23425" cy="20650"/>
            </a:xfrm>
            <a:custGeom>
              <a:avLst/>
              <a:gdLst/>
              <a:ahLst/>
              <a:cxnLst/>
              <a:rect l="l" t="t" r="r" b="b"/>
              <a:pathLst>
                <a:path w="937" h="826" extrusionOk="0">
                  <a:moveTo>
                    <a:pt x="1" y="0"/>
                  </a:moveTo>
                  <a:lnTo>
                    <a:pt x="1" y="220"/>
                  </a:lnTo>
                  <a:lnTo>
                    <a:pt x="1" y="441"/>
                  </a:lnTo>
                  <a:lnTo>
                    <a:pt x="111" y="661"/>
                  </a:lnTo>
                  <a:lnTo>
                    <a:pt x="221" y="716"/>
                  </a:lnTo>
                  <a:lnTo>
                    <a:pt x="386" y="771"/>
                  </a:lnTo>
                  <a:lnTo>
                    <a:pt x="661" y="826"/>
                  </a:lnTo>
                  <a:lnTo>
                    <a:pt x="936" y="716"/>
                  </a:lnTo>
                  <a:lnTo>
                    <a:pt x="826" y="441"/>
                  </a:lnTo>
                  <a:lnTo>
                    <a:pt x="606" y="165"/>
                  </a:lnTo>
                  <a:lnTo>
                    <a:pt x="331" y="55"/>
                  </a:lnTo>
                  <a:lnTo>
                    <a:pt x="1" y="0"/>
                  </a:lnTo>
                  <a:close/>
                </a:path>
              </a:pathLst>
            </a:custGeom>
            <a:solidFill>
              <a:srgbClr val="FF9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9"/>
            <p:cNvSpPr/>
            <p:nvPr/>
          </p:nvSpPr>
          <p:spPr>
            <a:xfrm>
              <a:off x="2308675" y="792675"/>
              <a:ext cx="371575" cy="284875"/>
            </a:xfrm>
            <a:custGeom>
              <a:avLst/>
              <a:gdLst/>
              <a:ahLst/>
              <a:cxnLst/>
              <a:rect l="l" t="t" r="r" b="b"/>
              <a:pathLst>
                <a:path w="14863" h="11395" extrusionOk="0">
                  <a:moveTo>
                    <a:pt x="9193" y="0"/>
                  </a:moveTo>
                  <a:lnTo>
                    <a:pt x="8532" y="56"/>
                  </a:lnTo>
                  <a:lnTo>
                    <a:pt x="7872" y="166"/>
                  </a:lnTo>
                  <a:lnTo>
                    <a:pt x="7267" y="331"/>
                  </a:lnTo>
                  <a:lnTo>
                    <a:pt x="6661" y="496"/>
                  </a:lnTo>
                  <a:lnTo>
                    <a:pt x="6056" y="716"/>
                  </a:lnTo>
                  <a:lnTo>
                    <a:pt x="5010" y="1211"/>
                  </a:lnTo>
                  <a:lnTo>
                    <a:pt x="4184" y="1707"/>
                  </a:lnTo>
                  <a:lnTo>
                    <a:pt x="3799" y="1982"/>
                  </a:lnTo>
                  <a:lnTo>
                    <a:pt x="3579" y="2202"/>
                  </a:lnTo>
                  <a:lnTo>
                    <a:pt x="3303" y="2312"/>
                  </a:lnTo>
                  <a:lnTo>
                    <a:pt x="3028" y="2422"/>
                  </a:lnTo>
                  <a:lnTo>
                    <a:pt x="2643" y="2588"/>
                  </a:lnTo>
                  <a:lnTo>
                    <a:pt x="2203" y="2918"/>
                  </a:lnTo>
                  <a:lnTo>
                    <a:pt x="1707" y="3303"/>
                  </a:lnTo>
                  <a:lnTo>
                    <a:pt x="1157" y="3909"/>
                  </a:lnTo>
                  <a:lnTo>
                    <a:pt x="551" y="4624"/>
                  </a:lnTo>
                  <a:lnTo>
                    <a:pt x="331" y="5064"/>
                  </a:lnTo>
                  <a:lnTo>
                    <a:pt x="166" y="5505"/>
                  </a:lnTo>
                  <a:lnTo>
                    <a:pt x="56" y="6055"/>
                  </a:lnTo>
                  <a:lnTo>
                    <a:pt x="1" y="6606"/>
                  </a:lnTo>
                  <a:lnTo>
                    <a:pt x="56" y="7156"/>
                  </a:lnTo>
                  <a:lnTo>
                    <a:pt x="111" y="7707"/>
                  </a:lnTo>
                  <a:lnTo>
                    <a:pt x="221" y="8312"/>
                  </a:lnTo>
                  <a:lnTo>
                    <a:pt x="331" y="8862"/>
                  </a:lnTo>
                  <a:lnTo>
                    <a:pt x="496" y="9358"/>
                  </a:lnTo>
                  <a:lnTo>
                    <a:pt x="716" y="9853"/>
                  </a:lnTo>
                  <a:lnTo>
                    <a:pt x="937" y="10294"/>
                  </a:lnTo>
                  <a:lnTo>
                    <a:pt x="1157" y="10679"/>
                  </a:lnTo>
                  <a:lnTo>
                    <a:pt x="1377" y="10954"/>
                  </a:lnTo>
                  <a:lnTo>
                    <a:pt x="1542" y="11229"/>
                  </a:lnTo>
                  <a:lnTo>
                    <a:pt x="1762" y="11339"/>
                  </a:lnTo>
                  <a:lnTo>
                    <a:pt x="1927" y="11394"/>
                  </a:lnTo>
                  <a:lnTo>
                    <a:pt x="2092" y="11339"/>
                  </a:lnTo>
                  <a:lnTo>
                    <a:pt x="2313" y="11284"/>
                  </a:lnTo>
                  <a:lnTo>
                    <a:pt x="2753" y="10899"/>
                  </a:lnTo>
                  <a:lnTo>
                    <a:pt x="3248" y="10404"/>
                  </a:lnTo>
                  <a:lnTo>
                    <a:pt x="3744" y="9688"/>
                  </a:lnTo>
                  <a:lnTo>
                    <a:pt x="3964" y="9248"/>
                  </a:lnTo>
                  <a:lnTo>
                    <a:pt x="4184" y="8752"/>
                  </a:lnTo>
                  <a:lnTo>
                    <a:pt x="4404" y="8257"/>
                  </a:lnTo>
                  <a:lnTo>
                    <a:pt x="4569" y="7651"/>
                  </a:lnTo>
                  <a:lnTo>
                    <a:pt x="4679" y="7046"/>
                  </a:lnTo>
                  <a:lnTo>
                    <a:pt x="4758" y="6614"/>
                  </a:lnTo>
                  <a:lnTo>
                    <a:pt x="4735" y="6881"/>
                  </a:lnTo>
                  <a:lnTo>
                    <a:pt x="4569" y="8257"/>
                  </a:lnTo>
                  <a:lnTo>
                    <a:pt x="4514" y="8807"/>
                  </a:lnTo>
                  <a:lnTo>
                    <a:pt x="4404" y="9138"/>
                  </a:lnTo>
                  <a:lnTo>
                    <a:pt x="4404" y="9193"/>
                  </a:lnTo>
                  <a:lnTo>
                    <a:pt x="4459" y="9083"/>
                  </a:lnTo>
                  <a:lnTo>
                    <a:pt x="4679" y="8752"/>
                  </a:lnTo>
                  <a:lnTo>
                    <a:pt x="4900" y="8257"/>
                  </a:lnTo>
                  <a:lnTo>
                    <a:pt x="5175" y="7596"/>
                  </a:lnTo>
                  <a:lnTo>
                    <a:pt x="5395" y="6771"/>
                  </a:lnTo>
                  <a:lnTo>
                    <a:pt x="5560" y="5725"/>
                  </a:lnTo>
                  <a:lnTo>
                    <a:pt x="5615" y="4624"/>
                  </a:lnTo>
                  <a:lnTo>
                    <a:pt x="6441" y="5119"/>
                  </a:lnTo>
                  <a:lnTo>
                    <a:pt x="7267" y="5560"/>
                  </a:lnTo>
                  <a:lnTo>
                    <a:pt x="8092" y="5945"/>
                  </a:lnTo>
                  <a:lnTo>
                    <a:pt x="8973" y="6275"/>
                  </a:lnTo>
                  <a:lnTo>
                    <a:pt x="10019" y="6496"/>
                  </a:lnTo>
                  <a:lnTo>
                    <a:pt x="10789" y="6606"/>
                  </a:lnTo>
                  <a:lnTo>
                    <a:pt x="11340" y="6606"/>
                  </a:lnTo>
                  <a:lnTo>
                    <a:pt x="11505" y="6551"/>
                  </a:lnTo>
                  <a:lnTo>
                    <a:pt x="11560" y="6551"/>
                  </a:lnTo>
                  <a:lnTo>
                    <a:pt x="11505" y="6441"/>
                  </a:lnTo>
                  <a:lnTo>
                    <a:pt x="11230" y="6330"/>
                  </a:lnTo>
                  <a:lnTo>
                    <a:pt x="10459" y="6000"/>
                  </a:lnTo>
                  <a:lnTo>
                    <a:pt x="9523" y="5560"/>
                  </a:lnTo>
                  <a:lnTo>
                    <a:pt x="9083" y="5340"/>
                  </a:lnTo>
                  <a:lnTo>
                    <a:pt x="8808" y="5064"/>
                  </a:lnTo>
                  <a:lnTo>
                    <a:pt x="9468" y="5340"/>
                  </a:lnTo>
                  <a:lnTo>
                    <a:pt x="11064" y="6000"/>
                  </a:lnTo>
                  <a:lnTo>
                    <a:pt x="12055" y="6330"/>
                  </a:lnTo>
                  <a:lnTo>
                    <a:pt x="13046" y="6661"/>
                  </a:lnTo>
                  <a:lnTo>
                    <a:pt x="13982" y="6881"/>
                  </a:lnTo>
                  <a:lnTo>
                    <a:pt x="14752" y="6991"/>
                  </a:lnTo>
                  <a:lnTo>
                    <a:pt x="14807" y="6936"/>
                  </a:lnTo>
                  <a:lnTo>
                    <a:pt x="14807" y="6826"/>
                  </a:lnTo>
                  <a:lnTo>
                    <a:pt x="14862" y="6275"/>
                  </a:lnTo>
                  <a:lnTo>
                    <a:pt x="14807" y="5505"/>
                  </a:lnTo>
                  <a:lnTo>
                    <a:pt x="14697" y="4569"/>
                  </a:lnTo>
                  <a:lnTo>
                    <a:pt x="14532" y="4019"/>
                  </a:lnTo>
                  <a:lnTo>
                    <a:pt x="14367" y="3523"/>
                  </a:lnTo>
                  <a:lnTo>
                    <a:pt x="14147" y="2973"/>
                  </a:lnTo>
                  <a:lnTo>
                    <a:pt x="13872" y="2477"/>
                  </a:lnTo>
                  <a:lnTo>
                    <a:pt x="13596" y="1982"/>
                  </a:lnTo>
                  <a:lnTo>
                    <a:pt x="13211" y="1487"/>
                  </a:lnTo>
                  <a:lnTo>
                    <a:pt x="12771" y="1101"/>
                  </a:lnTo>
                  <a:lnTo>
                    <a:pt x="12220" y="716"/>
                  </a:lnTo>
                  <a:lnTo>
                    <a:pt x="11670" y="386"/>
                  </a:lnTo>
                  <a:lnTo>
                    <a:pt x="11064" y="221"/>
                  </a:lnTo>
                  <a:lnTo>
                    <a:pt x="10459" y="56"/>
                  </a:lnTo>
                  <a:lnTo>
                    <a:pt x="985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9"/>
            <p:cNvSpPr/>
            <p:nvPr/>
          </p:nvSpPr>
          <p:spPr>
            <a:xfrm>
              <a:off x="2300425" y="1051375"/>
              <a:ext cx="90850" cy="119750"/>
            </a:xfrm>
            <a:custGeom>
              <a:avLst/>
              <a:gdLst/>
              <a:ahLst/>
              <a:cxnLst/>
              <a:rect l="l" t="t" r="r" b="b"/>
              <a:pathLst>
                <a:path w="3634" h="4790" extrusionOk="0">
                  <a:moveTo>
                    <a:pt x="661" y="1"/>
                  </a:moveTo>
                  <a:lnTo>
                    <a:pt x="441" y="111"/>
                  </a:lnTo>
                  <a:lnTo>
                    <a:pt x="276" y="276"/>
                  </a:lnTo>
                  <a:lnTo>
                    <a:pt x="111" y="441"/>
                  </a:lnTo>
                  <a:lnTo>
                    <a:pt x="56" y="716"/>
                  </a:lnTo>
                  <a:lnTo>
                    <a:pt x="1" y="991"/>
                  </a:lnTo>
                  <a:lnTo>
                    <a:pt x="56" y="1322"/>
                  </a:lnTo>
                  <a:lnTo>
                    <a:pt x="56" y="1707"/>
                  </a:lnTo>
                  <a:lnTo>
                    <a:pt x="276" y="2423"/>
                  </a:lnTo>
                  <a:lnTo>
                    <a:pt x="606" y="3193"/>
                  </a:lnTo>
                  <a:lnTo>
                    <a:pt x="991" y="3854"/>
                  </a:lnTo>
                  <a:lnTo>
                    <a:pt x="1211" y="4129"/>
                  </a:lnTo>
                  <a:lnTo>
                    <a:pt x="1432" y="4349"/>
                  </a:lnTo>
                  <a:lnTo>
                    <a:pt x="1652" y="4569"/>
                  </a:lnTo>
                  <a:lnTo>
                    <a:pt x="1872" y="4679"/>
                  </a:lnTo>
                  <a:lnTo>
                    <a:pt x="2147" y="4734"/>
                  </a:lnTo>
                  <a:lnTo>
                    <a:pt x="2422" y="4789"/>
                  </a:lnTo>
                  <a:lnTo>
                    <a:pt x="2643" y="4789"/>
                  </a:lnTo>
                  <a:lnTo>
                    <a:pt x="2863" y="4679"/>
                  </a:lnTo>
                  <a:lnTo>
                    <a:pt x="3138" y="4569"/>
                  </a:lnTo>
                  <a:lnTo>
                    <a:pt x="3303" y="4459"/>
                  </a:lnTo>
                  <a:lnTo>
                    <a:pt x="3468" y="4239"/>
                  </a:lnTo>
                  <a:lnTo>
                    <a:pt x="3633" y="4019"/>
                  </a:lnTo>
                  <a:lnTo>
                    <a:pt x="3633" y="3964"/>
                  </a:lnTo>
                  <a:lnTo>
                    <a:pt x="3193" y="1927"/>
                  </a:lnTo>
                  <a:lnTo>
                    <a:pt x="2918" y="1542"/>
                  </a:lnTo>
                  <a:lnTo>
                    <a:pt x="2643" y="1157"/>
                  </a:lnTo>
                  <a:lnTo>
                    <a:pt x="2257" y="771"/>
                  </a:lnTo>
                  <a:lnTo>
                    <a:pt x="1817" y="386"/>
                  </a:lnTo>
                  <a:lnTo>
                    <a:pt x="1322" y="111"/>
                  </a:lnTo>
                  <a:lnTo>
                    <a:pt x="1101" y="56"/>
                  </a:lnTo>
                  <a:lnTo>
                    <a:pt x="881"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9"/>
            <p:cNvSpPr/>
            <p:nvPr/>
          </p:nvSpPr>
          <p:spPr>
            <a:xfrm>
              <a:off x="2321075" y="1078900"/>
              <a:ext cx="52300" cy="74325"/>
            </a:xfrm>
            <a:custGeom>
              <a:avLst/>
              <a:gdLst/>
              <a:ahLst/>
              <a:cxnLst/>
              <a:rect l="l" t="t" r="r" b="b"/>
              <a:pathLst>
                <a:path w="2092" h="2973" extrusionOk="0">
                  <a:moveTo>
                    <a:pt x="0" y="0"/>
                  </a:moveTo>
                  <a:lnTo>
                    <a:pt x="275" y="221"/>
                  </a:lnTo>
                  <a:lnTo>
                    <a:pt x="606" y="386"/>
                  </a:lnTo>
                  <a:lnTo>
                    <a:pt x="826" y="606"/>
                  </a:lnTo>
                  <a:lnTo>
                    <a:pt x="1046" y="881"/>
                  </a:lnTo>
                  <a:lnTo>
                    <a:pt x="1266" y="1156"/>
                  </a:lnTo>
                  <a:lnTo>
                    <a:pt x="1431" y="1432"/>
                  </a:lnTo>
                  <a:lnTo>
                    <a:pt x="1596" y="1762"/>
                  </a:lnTo>
                  <a:lnTo>
                    <a:pt x="1707" y="2092"/>
                  </a:lnTo>
                  <a:lnTo>
                    <a:pt x="1541" y="1872"/>
                  </a:lnTo>
                  <a:lnTo>
                    <a:pt x="1266" y="1762"/>
                  </a:lnTo>
                  <a:lnTo>
                    <a:pt x="991" y="1762"/>
                  </a:lnTo>
                  <a:lnTo>
                    <a:pt x="716" y="1817"/>
                  </a:lnTo>
                  <a:lnTo>
                    <a:pt x="606" y="1872"/>
                  </a:lnTo>
                  <a:lnTo>
                    <a:pt x="606" y="1927"/>
                  </a:lnTo>
                  <a:lnTo>
                    <a:pt x="1101" y="1927"/>
                  </a:lnTo>
                  <a:lnTo>
                    <a:pt x="1321" y="2037"/>
                  </a:lnTo>
                  <a:lnTo>
                    <a:pt x="1486" y="2202"/>
                  </a:lnTo>
                  <a:lnTo>
                    <a:pt x="1762" y="2588"/>
                  </a:lnTo>
                  <a:lnTo>
                    <a:pt x="1927" y="2918"/>
                  </a:lnTo>
                  <a:lnTo>
                    <a:pt x="1982" y="2973"/>
                  </a:lnTo>
                  <a:lnTo>
                    <a:pt x="2037" y="2973"/>
                  </a:lnTo>
                  <a:lnTo>
                    <a:pt x="2092" y="2918"/>
                  </a:lnTo>
                  <a:lnTo>
                    <a:pt x="2092" y="2863"/>
                  </a:lnTo>
                  <a:lnTo>
                    <a:pt x="2037" y="2422"/>
                  </a:lnTo>
                  <a:lnTo>
                    <a:pt x="1927" y="1982"/>
                  </a:lnTo>
                  <a:lnTo>
                    <a:pt x="1762" y="1487"/>
                  </a:lnTo>
                  <a:lnTo>
                    <a:pt x="1541" y="1046"/>
                  </a:lnTo>
                  <a:lnTo>
                    <a:pt x="1211" y="661"/>
                  </a:lnTo>
                  <a:lnTo>
                    <a:pt x="826" y="331"/>
                  </a:lnTo>
                  <a:lnTo>
                    <a:pt x="441" y="111"/>
                  </a:lnTo>
                  <a:lnTo>
                    <a:pt x="220" y="56"/>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9"/>
            <p:cNvSpPr/>
            <p:nvPr/>
          </p:nvSpPr>
          <p:spPr>
            <a:xfrm>
              <a:off x="2301800" y="1051375"/>
              <a:ext cx="89475" cy="119750"/>
            </a:xfrm>
            <a:custGeom>
              <a:avLst/>
              <a:gdLst/>
              <a:ahLst/>
              <a:cxnLst/>
              <a:rect l="l" t="t" r="r" b="b"/>
              <a:pathLst>
                <a:path w="3579" h="4790" extrusionOk="0">
                  <a:moveTo>
                    <a:pt x="826" y="1"/>
                  </a:moveTo>
                  <a:lnTo>
                    <a:pt x="606" y="56"/>
                  </a:lnTo>
                  <a:lnTo>
                    <a:pt x="386" y="111"/>
                  </a:lnTo>
                  <a:lnTo>
                    <a:pt x="221" y="276"/>
                  </a:lnTo>
                  <a:lnTo>
                    <a:pt x="111" y="441"/>
                  </a:lnTo>
                  <a:lnTo>
                    <a:pt x="1" y="716"/>
                  </a:lnTo>
                  <a:lnTo>
                    <a:pt x="1" y="991"/>
                  </a:lnTo>
                  <a:lnTo>
                    <a:pt x="1" y="1322"/>
                  </a:lnTo>
                  <a:lnTo>
                    <a:pt x="56" y="1707"/>
                  </a:lnTo>
                  <a:lnTo>
                    <a:pt x="221" y="2423"/>
                  </a:lnTo>
                  <a:lnTo>
                    <a:pt x="551" y="3193"/>
                  </a:lnTo>
                  <a:lnTo>
                    <a:pt x="936" y="3854"/>
                  </a:lnTo>
                  <a:lnTo>
                    <a:pt x="1156" y="4129"/>
                  </a:lnTo>
                  <a:lnTo>
                    <a:pt x="1377" y="4349"/>
                  </a:lnTo>
                  <a:lnTo>
                    <a:pt x="1597" y="4569"/>
                  </a:lnTo>
                  <a:lnTo>
                    <a:pt x="1872" y="4679"/>
                  </a:lnTo>
                  <a:lnTo>
                    <a:pt x="2147" y="4734"/>
                  </a:lnTo>
                  <a:lnTo>
                    <a:pt x="2422" y="4789"/>
                  </a:lnTo>
                  <a:lnTo>
                    <a:pt x="2698" y="4734"/>
                  </a:lnTo>
                  <a:lnTo>
                    <a:pt x="2918" y="4679"/>
                  </a:lnTo>
                  <a:lnTo>
                    <a:pt x="3138" y="4514"/>
                  </a:lnTo>
                  <a:lnTo>
                    <a:pt x="3303" y="4349"/>
                  </a:lnTo>
                  <a:lnTo>
                    <a:pt x="3468" y="4184"/>
                  </a:lnTo>
                  <a:lnTo>
                    <a:pt x="3578" y="3964"/>
                  </a:lnTo>
                  <a:lnTo>
                    <a:pt x="3193" y="1927"/>
                  </a:lnTo>
                  <a:lnTo>
                    <a:pt x="2918" y="1542"/>
                  </a:lnTo>
                  <a:lnTo>
                    <a:pt x="2588" y="1212"/>
                  </a:lnTo>
                  <a:lnTo>
                    <a:pt x="2202" y="771"/>
                  </a:lnTo>
                  <a:lnTo>
                    <a:pt x="1762" y="441"/>
                  </a:lnTo>
                  <a:lnTo>
                    <a:pt x="1322" y="166"/>
                  </a:lnTo>
                  <a:lnTo>
                    <a:pt x="1101" y="56"/>
                  </a:lnTo>
                  <a:lnTo>
                    <a:pt x="826"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9"/>
            <p:cNvSpPr/>
            <p:nvPr/>
          </p:nvSpPr>
          <p:spPr>
            <a:xfrm>
              <a:off x="2321075" y="1078900"/>
              <a:ext cx="52300" cy="74325"/>
            </a:xfrm>
            <a:custGeom>
              <a:avLst/>
              <a:gdLst/>
              <a:ahLst/>
              <a:cxnLst/>
              <a:rect l="l" t="t" r="r" b="b"/>
              <a:pathLst>
                <a:path w="2092" h="2973" extrusionOk="0">
                  <a:moveTo>
                    <a:pt x="0" y="0"/>
                  </a:moveTo>
                  <a:lnTo>
                    <a:pt x="275" y="221"/>
                  </a:lnTo>
                  <a:lnTo>
                    <a:pt x="606" y="386"/>
                  </a:lnTo>
                  <a:lnTo>
                    <a:pt x="826" y="606"/>
                  </a:lnTo>
                  <a:lnTo>
                    <a:pt x="1046" y="881"/>
                  </a:lnTo>
                  <a:lnTo>
                    <a:pt x="1266" y="1156"/>
                  </a:lnTo>
                  <a:lnTo>
                    <a:pt x="1431" y="1432"/>
                  </a:lnTo>
                  <a:lnTo>
                    <a:pt x="1596" y="1762"/>
                  </a:lnTo>
                  <a:lnTo>
                    <a:pt x="1707" y="2092"/>
                  </a:lnTo>
                  <a:lnTo>
                    <a:pt x="1541" y="1872"/>
                  </a:lnTo>
                  <a:lnTo>
                    <a:pt x="1266" y="1762"/>
                  </a:lnTo>
                  <a:lnTo>
                    <a:pt x="991" y="1762"/>
                  </a:lnTo>
                  <a:lnTo>
                    <a:pt x="716" y="1817"/>
                  </a:lnTo>
                  <a:lnTo>
                    <a:pt x="606" y="1872"/>
                  </a:lnTo>
                  <a:lnTo>
                    <a:pt x="606" y="1927"/>
                  </a:lnTo>
                  <a:lnTo>
                    <a:pt x="1101" y="1927"/>
                  </a:lnTo>
                  <a:lnTo>
                    <a:pt x="1321" y="2037"/>
                  </a:lnTo>
                  <a:lnTo>
                    <a:pt x="1486" y="2202"/>
                  </a:lnTo>
                  <a:lnTo>
                    <a:pt x="1762" y="2588"/>
                  </a:lnTo>
                  <a:lnTo>
                    <a:pt x="1927" y="2918"/>
                  </a:lnTo>
                  <a:lnTo>
                    <a:pt x="1982" y="2973"/>
                  </a:lnTo>
                  <a:lnTo>
                    <a:pt x="2037" y="2973"/>
                  </a:lnTo>
                  <a:lnTo>
                    <a:pt x="2092" y="2918"/>
                  </a:lnTo>
                  <a:lnTo>
                    <a:pt x="2092" y="2863"/>
                  </a:lnTo>
                  <a:lnTo>
                    <a:pt x="2037" y="2422"/>
                  </a:lnTo>
                  <a:lnTo>
                    <a:pt x="1927" y="1982"/>
                  </a:lnTo>
                  <a:lnTo>
                    <a:pt x="1762" y="1487"/>
                  </a:lnTo>
                  <a:lnTo>
                    <a:pt x="1541" y="1046"/>
                  </a:lnTo>
                  <a:lnTo>
                    <a:pt x="1211" y="661"/>
                  </a:lnTo>
                  <a:lnTo>
                    <a:pt x="826" y="331"/>
                  </a:lnTo>
                  <a:lnTo>
                    <a:pt x="441" y="111"/>
                  </a:lnTo>
                  <a:lnTo>
                    <a:pt x="220" y="56"/>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9"/>
            <p:cNvSpPr/>
            <p:nvPr/>
          </p:nvSpPr>
          <p:spPr>
            <a:xfrm>
              <a:off x="2355475" y="1205500"/>
              <a:ext cx="25" cy="25"/>
            </a:xfrm>
            <a:custGeom>
              <a:avLst/>
              <a:gdLst/>
              <a:ahLst/>
              <a:cxnLst/>
              <a:rect l="l" t="t" r="r" b="b"/>
              <a:pathLst>
                <a:path w="1" h="1" extrusionOk="0">
                  <a:moveTo>
                    <a:pt x="0" y="0"/>
                  </a:moveTo>
                  <a:lnTo>
                    <a:pt x="0"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9"/>
            <p:cNvSpPr/>
            <p:nvPr/>
          </p:nvSpPr>
          <p:spPr>
            <a:xfrm>
              <a:off x="2355475" y="1205500"/>
              <a:ext cx="25" cy="25"/>
            </a:xfrm>
            <a:custGeom>
              <a:avLst/>
              <a:gdLst/>
              <a:ahLst/>
              <a:cxnLst/>
              <a:rect l="l" t="t" r="r" b="b"/>
              <a:pathLst>
                <a:path w="1" h="1" fill="none" extrusionOk="0">
                  <a:moveTo>
                    <a:pt x="0" y="0"/>
                  </a:move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9"/>
            <p:cNvSpPr/>
            <p:nvPr/>
          </p:nvSpPr>
          <p:spPr>
            <a:xfrm>
              <a:off x="2355475" y="1205500"/>
              <a:ext cx="25" cy="25"/>
            </a:xfrm>
            <a:custGeom>
              <a:avLst/>
              <a:gdLst/>
              <a:ahLst/>
              <a:cxnLst/>
              <a:rect l="l" t="t" r="r" b="b"/>
              <a:pathLst>
                <a:path w="1" h="1" extrusionOk="0">
                  <a:moveTo>
                    <a:pt x="0" y="0"/>
                  </a:moveTo>
                  <a:lnTo>
                    <a:pt x="0"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9"/>
            <p:cNvSpPr/>
            <p:nvPr/>
          </p:nvSpPr>
          <p:spPr>
            <a:xfrm>
              <a:off x="2355475" y="1205500"/>
              <a:ext cx="25" cy="25"/>
            </a:xfrm>
            <a:custGeom>
              <a:avLst/>
              <a:gdLst/>
              <a:ahLst/>
              <a:cxnLst/>
              <a:rect l="l" t="t" r="r" b="b"/>
              <a:pathLst>
                <a:path w="1" h="1" fill="none" extrusionOk="0">
                  <a:moveTo>
                    <a:pt x="0" y="0"/>
                  </a:move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9"/>
            <p:cNvSpPr/>
            <p:nvPr/>
          </p:nvSpPr>
          <p:spPr>
            <a:xfrm>
              <a:off x="2356850" y="1205500"/>
              <a:ext cx="25" cy="25"/>
            </a:xfrm>
            <a:custGeom>
              <a:avLst/>
              <a:gdLst/>
              <a:ahLst/>
              <a:cxnLst/>
              <a:rect l="l" t="t" r="r" b="b"/>
              <a:pathLst>
                <a:path w="1" h="1" extrusionOk="0">
                  <a:moveTo>
                    <a:pt x="0" y="0"/>
                  </a:moveTo>
                  <a:lnTo>
                    <a:pt x="0"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9"/>
            <p:cNvSpPr/>
            <p:nvPr/>
          </p:nvSpPr>
          <p:spPr>
            <a:xfrm>
              <a:off x="2356850" y="1205500"/>
              <a:ext cx="25" cy="25"/>
            </a:xfrm>
            <a:custGeom>
              <a:avLst/>
              <a:gdLst/>
              <a:ahLst/>
              <a:cxnLst/>
              <a:rect l="l" t="t" r="r" b="b"/>
              <a:pathLst>
                <a:path w="1" h="1" fill="none" extrusionOk="0">
                  <a:moveTo>
                    <a:pt x="0" y="0"/>
                  </a:move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9"/>
            <p:cNvSpPr/>
            <p:nvPr/>
          </p:nvSpPr>
          <p:spPr>
            <a:xfrm>
              <a:off x="2338950" y="1154575"/>
              <a:ext cx="33050" cy="61950"/>
            </a:xfrm>
            <a:custGeom>
              <a:avLst/>
              <a:gdLst/>
              <a:ahLst/>
              <a:cxnLst/>
              <a:rect l="l" t="t" r="r" b="b"/>
              <a:pathLst>
                <a:path w="1322" h="2478" extrusionOk="0">
                  <a:moveTo>
                    <a:pt x="606" y="1"/>
                  </a:moveTo>
                  <a:lnTo>
                    <a:pt x="496" y="56"/>
                  </a:lnTo>
                  <a:lnTo>
                    <a:pt x="496" y="221"/>
                  </a:lnTo>
                  <a:lnTo>
                    <a:pt x="496" y="386"/>
                  </a:lnTo>
                  <a:lnTo>
                    <a:pt x="606" y="441"/>
                  </a:lnTo>
                  <a:lnTo>
                    <a:pt x="661" y="441"/>
                  </a:lnTo>
                  <a:lnTo>
                    <a:pt x="661" y="496"/>
                  </a:lnTo>
                  <a:lnTo>
                    <a:pt x="716" y="661"/>
                  </a:lnTo>
                  <a:lnTo>
                    <a:pt x="771" y="992"/>
                  </a:lnTo>
                  <a:lnTo>
                    <a:pt x="771" y="1542"/>
                  </a:lnTo>
                  <a:lnTo>
                    <a:pt x="716" y="1762"/>
                  </a:lnTo>
                  <a:lnTo>
                    <a:pt x="716" y="1817"/>
                  </a:lnTo>
                  <a:lnTo>
                    <a:pt x="716" y="1872"/>
                  </a:lnTo>
                  <a:lnTo>
                    <a:pt x="716" y="1927"/>
                  </a:lnTo>
                  <a:lnTo>
                    <a:pt x="661" y="1982"/>
                  </a:lnTo>
                  <a:lnTo>
                    <a:pt x="606" y="1872"/>
                  </a:lnTo>
                  <a:lnTo>
                    <a:pt x="606" y="1817"/>
                  </a:lnTo>
                  <a:lnTo>
                    <a:pt x="551" y="1762"/>
                  </a:lnTo>
                  <a:lnTo>
                    <a:pt x="496" y="1377"/>
                  </a:lnTo>
                  <a:lnTo>
                    <a:pt x="496" y="937"/>
                  </a:lnTo>
                  <a:lnTo>
                    <a:pt x="551" y="606"/>
                  </a:lnTo>
                  <a:lnTo>
                    <a:pt x="331" y="496"/>
                  </a:lnTo>
                  <a:lnTo>
                    <a:pt x="111" y="386"/>
                  </a:lnTo>
                  <a:lnTo>
                    <a:pt x="1" y="882"/>
                  </a:lnTo>
                  <a:lnTo>
                    <a:pt x="56" y="1432"/>
                  </a:lnTo>
                  <a:lnTo>
                    <a:pt x="56" y="1652"/>
                  </a:lnTo>
                  <a:lnTo>
                    <a:pt x="111" y="1927"/>
                  </a:lnTo>
                  <a:lnTo>
                    <a:pt x="221" y="2148"/>
                  </a:lnTo>
                  <a:lnTo>
                    <a:pt x="331" y="2313"/>
                  </a:lnTo>
                  <a:lnTo>
                    <a:pt x="496" y="2423"/>
                  </a:lnTo>
                  <a:lnTo>
                    <a:pt x="661" y="2478"/>
                  </a:lnTo>
                  <a:lnTo>
                    <a:pt x="826" y="2478"/>
                  </a:lnTo>
                  <a:lnTo>
                    <a:pt x="1047" y="2368"/>
                  </a:lnTo>
                  <a:lnTo>
                    <a:pt x="1157" y="2203"/>
                  </a:lnTo>
                  <a:lnTo>
                    <a:pt x="1267" y="1982"/>
                  </a:lnTo>
                  <a:lnTo>
                    <a:pt x="1322" y="1707"/>
                  </a:lnTo>
                  <a:lnTo>
                    <a:pt x="1267" y="992"/>
                  </a:lnTo>
                  <a:lnTo>
                    <a:pt x="1212" y="606"/>
                  </a:lnTo>
                  <a:lnTo>
                    <a:pt x="1157" y="386"/>
                  </a:lnTo>
                  <a:lnTo>
                    <a:pt x="1047" y="221"/>
                  </a:lnTo>
                  <a:lnTo>
                    <a:pt x="881" y="56"/>
                  </a:lnTo>
                  <a:lnTo>
                    <a:pt x="661"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9"/>
            <p:cNvSpPr/>
            <p:nvPr/>
          </p:nvSpPr>
          <p:spPr>
            <a:xfrm>
              <a:off x="2343075" y="1314200"/>
              <a:ext cx="200950" cy="189925"/>
            </a:xfrm>
            <a:custGeom>
              <a:avLst/>
              <a:gdLst/>
              <a:ahLst/>
              <a:cxnLst/>
              <a:rect l="l" t="t" r="r" b="b"/>
              <a:pathLst>
                <a:path w="8038" h="7597" extrusionOk="0">
                  <a:moveTo>
                    <a:pt x="1047" y="1"/>
                  </a:moveTo>
                  <a:lnTo>
                    <a:pt x="1" y="1487"/>
                  </a:lnTo>
                  <a:lnTo>
                    <a:pt x="2368" y="4625"/>
                  </a:lnTo>
                  <a:lnTo>
                    <a:pt x="4019" y="6771"/>
                  </a:lnTo>
                  <a:lnTo>
                    <a:pt x="4569" y="7377"/>
                  </a:lnTo>
                  <a:lnTo>
                    <a:pt x="4680" y="7542"/>
                  </a:lnTo>
                  <a:lnTo>
                    <a:pt x="4735" y="7597"/>
                  </a:lnTo>
                  <a:lnTo>
                    <a:pt x="5891" y="4569"/>
                  </a:lnTo>
                  <a:lnTo>
                    <a:pt x="8037" y="6386"/>
                  </a:lnTo>
                  <a:lnTo>
                    <a:pt x="8037" y="6386"/>
                  </a:lnTo>
                  <a:lnTo>
                    <a:pt x="7432" y="1322"/>
                  </a:lnTo>
                  <a:lnTo>
                    <a:pt x="6716" y="331"/>
                  </a:lnTo>
                  <a:lnTo>
                    <a:pt x="5670" y="3854"/>
                  </a:lnTo>
                  <a:lnTo>
                    <a:pt x="104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9"/>
            <p:cNvSpPr/>
            <p:nvPr/>
          </p:nvSpPr>
          <p:spPr>
            <a:xfrm>
              <a:off x="2341700" y="1345850"/>
              <a:ext cx="206450" cy="163800"/>
            </a:xfrm>
            <a:custGeom>
              <a:avLst/>
              <a:gdLst/>
              <a:ahLst/>
              <a:cxnLst/>
              <a:rect l="l" t="t" r="r" b="b"/>
              <a:pathLst>
                <a:path w="8258" h="6552" extrusionOk="0">
                  <a:moveTo>
                    <a:pt x="7487" y="1"/>
                  </a:moveTo>
                  <a:lnTo>
                    <a:pt x="7487" y="56"/>
                  </a:lnTo>
                  <a:lnTo>
                    <a:pt x="7432" y="441"/>
                  </a:lnTo>
                  <a:lnTo>
                    <a:pt x="7487" y="1047"/>
                  </a:lnTo>
                  <a:lnTo>
                    <a:pt x="7652" y="2478"/>
                  </a:lnTo>
                  <a:lnTo>
                    <a:pt x="7982" y="4845"/>
                  </a:lnTo>
                  <a:lnTo>
                    <a:pt x="6936" y="4019"/>
                  </a:lnTo>
                  <a:lnTo>
                    <a:pt x="6221" y="3469"/>
                  </a:lnTo>
                  <a:lnTo>
                    <a:pt x="5946" y="3248"/>
                  </a:lnTo>
                  <a:lnTo>
                    <a:pt x="5670" y="3909"/>
                  </a:lnTo>
                  <a:lnTo>
                    <a:pt x="5285" y="4790"/>
                  </a:lnTo>
                  <a:lnTo>
                    <a:pt x="4790" y="6166"/>
                  </a:lnTo>
                  <a:lnTo>
                    <a:pt x="2478" y="3138"/>
                  </a:lnTo>
                  <a:lnTo>
                    <a:pt x="1047" y="1377"/>
                  </a:lnTo>
                  <a:lnTo>
                    <a:pt x="56" y="221"/>
                  </a:lnTo>
                  <a:lnTo>
                    <a:pt x="1" y="221"/>
                  </a:lnTo>
                  <a:lnTo>
                    <a:pt x="992" y="1707"/>
                  </a:lnTo>
                  <a:lnTo>
                    <a:pt x="2643" y="3799"/>
                  </a:lnTo>
                  <a:lnTo>
                    <a:pt x="4129" y="5725"/>
                  </a:lnTo>
                  <a:lnTo>
                    <a:pt x="4790" y="6551"/>
                  </a:lnTo>
                  <a:lnTo>
                    <a:pt x="5395" y="4955"/>
                  </a:lnTo>
                  <a:lnTo>
                    <a:pt x="5946" y="3359"/>
                  </a:lnTo>
                  <a:lnTo>
                    <a:pt x="7046" y="4349"/>
                  </a:lnTo>
                  <a:lnTo>
                    <a:pt x="8257" y="5285"/>
                  </a:lnTo>
                  <a:lnTo>
                    <a:pt x="8147" y="3909"/>
                  </a:lnTo>
                  <a:lnTo>
                    <a:pt x="7927" y="2533"/>
                  </a:lnTo>
                  <a:lnTo>
                    <a:pt x="7762" y="1322"/>
                  </a:lnTo>
                  <a:lnTo>
                    <a:pt x="7542" y="56"/>
                  </a:lnTo>
                  <a:lnTo>
                    <a:pt x="748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9"/>
            <p:cNvSpPr/>
            <p:nvPr/>
          </p:nvSpPr>
          <p:spPr>
            <a:xfrm>
              <a:off x="2674725" y="1451825"/>
              <a:ext cx="251850" cy="555950"/>
            </a:xfrm>
            <a:custGeom>
              <a:avLst/>
              <a:gdLst/>
              <a:ahLst/>
              <a:cxnLst/>
              <a:rect l="l" t="t" r="r" b="b"/>
              <a:pathLst>
                <a:path w="10074" h="22238" extrusionOk="0">
                  <a:moveTo>
                    <a:pt x="5174" y="0"/>
                  </a:moveTo>
                  <a:lnTo>
                    <a:pt x="0" y="1321"/>
                  </a:lnTo>
                  <a:lnTo>
                    <a:pt x="6165" y="22238"/>
                  </a:lnTo>
                  <a:lnTo>
                    <a:pt x="10073" y="21192"/>
                  </a:lnTo>
                  <a:lnTo>
                    <a:pt x="517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9"/>
            <p:cNvSpPr/>
            <p:nvPr/>
          </p:nvSpPr>
          <p:spPr>
            <a:xfrm>
              <a:off x="2611425" y="1278425"/>
              <a:ext cx="220200" cy="240850"/>
            </a:xfrm>
            <a:custGeom>
              <a:avLst/>
              <a:gdLst/>
              <a:ahLst/>
              <a:cxnLst/>
              <a:rect l="l" t="t" r="r" b="b"/>
              <a:pathLst>
                <a:path w="8808" h="9634" extrusionOk="0">
                  <a:moveTo>
                    <a:pt x="3578" y="1"/>
                  </a:moveTo>
                  <a:lnTo>
                    <a:pt x="3193" y="111"/>
                  </a:lnTo>
                  <a:lnTo>
                    <a:pt x="2752" y="221"/>
                  </a:lnTo>
                  <a:lnTo>
                    <a:pt x="2367" y="386"/>
                  </a:lnTo>
                  <a:lnTo>
                    <a:pt x="1982" y="606"/>
                  </a:lnTo>
                  <a:lnTo>
                    <a:pt x="1652" y="826"/>
                  </a:lnTo>
                  <a:lnTo>
                    <a:pt x="1376" y="1102"/>
                  </a:lnTo>
                  <a:lnTo>
                    <a:pt x="1046" y="1432"/>
                  </a:lnTo>
                  <a:lnTo>
                    <a:pt x="826" y="1707"/>
                  </a:lnTo>
                  <a:lnTo>
                    <a:pt x="606" y="2092"/>
                  </a:lnTo>
                  <a:lnTo>
                    <a:pt x="386" y="2423"/>
                  </a:lnTo>
                  <a:lnTo>
                    <a:pt x="276" y="2808"/>
                  </a:lnTo>
                  <a:lnTo>
                    <a:pt x="110" y="3193"/>
                  </a:lnTo>
                  <a:lnTo>
                    <a:pt x="55" y="3579"/>
                  </a:lnTo>
                  <a:lnTo>
                    <a:pt x="0" y="4019"/>
                  </a:lnTo>
                  <a:lnTo>
                    <a:pt x="0" y="4459"/>
                  </a:lnTo>
                  <a:lnTo>
                    <a:pt x="55" y="4845"/>
                  </a:lnTo>
                  <a:lnTo>
                    <a:pt x="165" y="5285"/>
                  </a:lnTo>
                  <a:lnTo>
                    <a:pt x="551" y="6716"/>
                  </a:lnTo>
                  <a:lnTo>
                    <a:pt x="661" y="7101"/>
                  </a:lnTo>
                  <a:lnTo>
                    <a:pt x="826" y="7432"/>
                  </a:lnTo>
                  <a:lnTo>
                    <a:pt x="991" y="7817"/>
                  </a:lnTo>
                  <a:lnTo>
                    <a:pt x="1211" y="8092"/>
                  </a:lnTo>
                  <a:lnTo>
                    <a:pt x="1486" y="8422"/>
                  </a:lnTo>
                  <a:lnTo>
                    <a:pt x="1762" y="8698"/>
                  </a:lnTo>
                  <a:lnTo>
                    <a:pt x="2037" y="8918"/>
                  </a:lnTo>
                  <a:lnTo>
                    <a:pt x="2367" y="9138"/>
                  </a:lnTo>
                  <a:lnTo>
                    <a:pt x="2697" y="9303"/>
                  </a:lnTo>
                  <a:lnTo>
                    <a:pt x="3028" y="9413"/>
                  </a:lnTo>
                  <a:lnTo>
                    <a:pt x="3413" y="9523"/>
                  </a:lnTo>
                  <a:lnTo>
                    <a:pt x="3798" y="9633"/>
                  </a:lnTo>
                  <a:lnTo>
                    <a:pt x="4954" y="9633"/>
                  </a:lnTo>
                  <a:lnTo>
                    <a:pt x="5395" y="9523"/>
                  </a:lnTo>
                  <a:lnTo>
                    <a:pt x="5890" y="9413"/>
                  </a:lnTo>
                  <a:lnTo>
                    <a:pt x="6275" y="9248"/>
                  </a:lnTo>
                  <a:lnTo>
                    <a:pt x="6606" y="9138"/>
                  </a:lnTo>
                  <a:lnTo>
                    <a:pt x="6991" y="8918"/>
                  </a:lnTo>
                  <a:lnTo>
                    <a:pt x="7266" y="8698"/>
                  </a:lnTo>
                  <a:lnTo>
                    <a:pt x="7596" y="8477"/>
                  </a:lnTo>
                  <a:lnTo>
                    <a:pt x="7872" y="8202"/>
                  </a:lnTo>
                  <a:lnTo>
                    <a:pt x="8092" y="7872"/>
                  </a:lnTo>
                  <a:lnTo>
                    <a:pt x="8312" y="7542"/>
                  </a:lnTo>
                  <a:lnTo>
                    <a:pt x="8477" y="7211"/>
                  </a:lnTo>
                  <a:lnTo>
                    <a:pt x="8587" y="6881"/>
                  </a:lnTo>
                  <a:lnTo>
                    <a:pt x="8697" y="6496"/>
                  </a:lnTo>
                  <a:lnTo>
                    <a:pt x="8807" y="6111"/>
                  </a:lnTo>
                  <a:lnTo>
                    <a:pt x="8807" y="5725"/>
                  </a:lnTo>
                  <a:lnTo>
                    <a:pt x="8807" y="5340"/>
                  </a:lnTo>
                  <a:lnTo>
                    <a:pt x="8807" y="4955"/>
                  </a:lnTo>
                  <a:lnTo>
                    <a:pt x="8697" y="4569"/>
                  </a:lnTo>
                  <a:lnTo>
                    <a:pt x="8312" y="3138"/>
                  </a:lnTo>
                  <a:lnTo>
                    <a:pt x="8202" y="2698"/>
                  </a:lnTo>
                  <a:lnTo>
                    <a:pt x="8037" y="2313"/>
                  </a:lnTo>
                  <a:lnTo>
                    <a:pt x="7816" y="1982"/>
                  </a:lnTo>
                  <a:lnTo>
                    <a:pt x="7596" y="1652"/>
                  </a:lnTo>
                  <a:lnTo>
                    <a:pt x="7321" y="1322"/>
                  </a:lnTo>
                  <a:lnTo>
                    <a:pt x="7046" y="1047"/>
                  </a:lnTo>
                  <a:lnTo>
                    <a:pt x="6716" y="771"/>
                  </a:lnTo>
                  <a:lnTo>
                    <a:pt x="6385" y="551"/>
                  </a:lnTo>
                  <a:lnTo>
                    <a:pt x="6000" y="386"/>
                  </a:lnTo>
                  <a:lnTo>
                    <a:pt x="5615" y="221"/>
                  </a:lnTo>
                  <a:lnTo>
                    <a:pt x="5229" y="111"/>
                  </a:lnTo>
                  <a:lnTo>
                    <a:pt x="4844"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9"/>
            <p:cNvSpPr/>
            <p:nvPr/>
          </p:nvSpPr>
          <p:spPr>
            <a:xfrm>
              <a:off x="2611425" y="1366500"/>
              <a:ext cx="224325" cy="79850"/>
            </a:xfrm>
            <a:custGeom>
              <a:avLst/>
              <a:gdLst/>
              <a:ahLst/>
              <a:cxnLst/>
              <a:rect l="l" t="t" r="r" b="b"/>
              <a:pathLst>
                <a:path w="8973" h="3194" extrusionOk="0">
                  <a:moveTo>
                    <a:pt x="8752" y="1"/>
                  </a:moveTo>
                  <a:lnTo>
                    <a:pt x="0" y="2312"/>
                  </a:lnTo>
                  <a:lnTo>
                    <a:pt x="276" y="3193"/>
                  </a:lnTo>
                  <a:lnTo>
                    <a:pt x="8972" y="936"/>
                  </a:lnTo>
                  <a:lnTo>
                    <a:pt x="8752"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9"/>
            <p:cNvSpPr/>
            <p:nvPr/>
          </p:nvSpPr>
          <p:spPr>
            <a:xfrm>
              <a:off x="2634825" y="1466950"/>
              <a:ext cx="280725" cy="273875"/>
            </a:xfrm>
            <a:custGeom>
              <a:avLst/>
              <a:gdLst/>
              <a:ahLst/>
              <a:cxnLst/>
              <a:rect l="l" t="t" r="r" b="b"/>
              <a:pathLst>
                <a:path w="11229" h="10955" extrusionOk="0">
                  <a:moveTo>
                    <a:pt x="9137" y="1"/>
                  </a:moveTo>
                  <a:lnTo>
                    <a:pt x="0" y="2202"/>
                  </a:lnTo>
                  <a:lnTo>
                    <a:pt x="2147" y="10954"/>
                  </a:lnTo>
                  <a:lnTo>
                    <a:pt x="11229" y="8698"/>
                  </a:lnTo>
                  <a:lnTo>
                    <a:pt x="9137"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9"/>
            <p:cNvSpPr/>
            <p:nvPr/>
          </p:nvSpPr>
          <p:spPr>
            <a:xfrm>
              <a:off x="2693975" y="1577050"/>
              <a:ext cx="28925" cy="41300"/>
            </a:xfrm>
            <a:custGeom>
              <a:avLst/>
              <a:gdLst/>
              <a:ahLst/>
              <a:cxnLst/>
              <a:rect l="l" t="t" r="r" b="b"/>
              <a:pathLst>
                <a:path w="1157" h="1652" extrusionOk="0">
                  <a:moveTo>
                    <a:pt x="1157" y="0"/>
                  </a:moveTo>
                  <a:lnTo>
                    <a:pt x="111" y="220"/>
                  </a:lnTo>
                  <a:lnTo>
                    <a:pt x="111" y="275"/>
                  </a:lnTo>
                  <a:lnTo>
                    <a:pt x="56" y="661"/>
                  </a:lnTo>
                  <a:lnTo>
                    <a:pt x="1" y="1046"/>
                  </a:lnTo>
                  <a:lnTo>
                    <a:pt x="56" y="1486"/>
                  </a:lnTo>
                  <a:lnTo>
                    <a:pt x="56" y="1596"/>
                  </a:lnTo>
                  <a:lnTo>
                    <a:pt x="56" y="1651"/>
                  </a:lnTo>
                  <a:lnTo>
                    <a:pt x="1157" y="1376"/>
                  </a:lnTo>
                  <a:lnTo>
                    <a:pt x="1102" y="661"/>
                  </a:lnTo>
                  <a:lnTo>
                    <a:pt x="11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9"/>
            <p:cNvSpPr/>
            <p:nvPr/>
          </p:nvSpPr>
          <p:spPr>
            <a:xfrm>
              <a:off x="2698125" y="1619700"/>
              <a:ext cx="41300" cy="35800"/>
            </a:xfrm>
            <a:custGeom>
              <a:avLst/>
              <a:gdLst/>
              <a:ahLst/>
              <a:cxnLst/>
              <a:rect l="l" t="t" r="r" b="b"/>
              <a:pathLst>
                <a:path w="1652" h="1432" extrusionOk="0">
                  <a:moveTo>
                    <a:pt x="1101" y="1"/>
                  </a:moveTo>
                  <a:lnTo>
                    <a:pt x="0" y="276"/>
                  </a:lnTo>
                  <a:lnTo>
                    <a:pt x="0" y="331"/>
                  </a:lnTo>
                  <a:lnTo>
                    <a:pt x="110" y="716"/>
                  </a:lnTo>
                  <a:lnTo>
                    <a:pt x="330" y="1101"/>
                  </a:lnTo>
                  <a:lnTo>
                    <a:pt x="606" y="1432"/>
                  </a:lnTo>
                  <a:lnTo>
                    <a:pt x="1651" y="1211"/>
                  </a:lnTo>
                  <a:lnTo>
                    <a:pt x="1651" y="1156"/>
                  </a:lnTo>
                  <a:lnTo>
                    <a:pt x="1376" y="716"/>
                  </a:lnTo>
                  <a:lnTo>
                    <a:pt x="1211" y="276"/>
                  </a:lnTo>
                  <a:lnTo>
                    <a:pt x="1156" y="111"/>
                  </a:lnTo>
                  <a:lnTo>
                    <a:pt x="11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9"/>
            <p:cNvSpPr/>
            <p:nvPr/>
          </p:nvSpPr>
          <p:spPr>
            <a:xfrm>
              <a:off x="2804075" y="1630700"/>
              <a:ext cx="48175" cy="48200"/>
            </a:xfrm>
            <a:custGeom>
              <a:avLst/>
              <a:gdLst/>
              <a:ahLst/>
              <a:cxnLst/>
              <a:rect l="l" t="t" r="r" b="b"/>
              <a:pathLst>
                <a:path w="1927" h="1928" extrusionOk="0">
                  <a:moveTo>
                    <a:pt x="1927" y="1"/>
                  </a:moveTo>
                  <a:lnTo>
                    <a:pt x="881" y="276"/>
                  </a:lnTo>
                  <a:lnTo>
                    <a:pt x="826" y="276"/>
                  </a:lnTo>
                  <a:lnTo>
                    <a:pt x="661" y="882"/>
                  </a:lnTo>
                  <a:lnTo>
                    <a:pt x="386" y="1432"/>
                  </a:lnTo>
                  <a:lnTo>
                    <a:pt x="0" y="1927"/>
                  </a:lnTo>
                  <a:lnTo>
                    <a:pt x="55" y="1927"/>
                  </a:lnTo>
                  <a:lnTo>
                    <a:pt x="496" y="1762"/>
                  </a:lnTo>
                  <a:lnTo>
                    <a:pt x="991" y="1377"/>
                  </a:lnTo>
                  <a:lnTo>
                    <a:pt x="1376" y="992"/>
                  </a:lnTo>
                  <a:lnTo>
                    <a:pt x="1707" y="496"/>
                  </a:lnTo>
                  <a:lnTo>
                    <a:pt x="19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9"/>
            <p:cNvSpPr/>
            <p:nvPr/>
          </p:nvSpPr>
          <p:spPr>
            <a:xfrm>
              <a:off x="2768300" y="1559150"/>
              <a:ext cx="45425" cy="38550"/>
            </a:xfrm>
            <a:custGeom>
              <a:avLst/>
              <a:gdLst/>
              <a:ahLst/>
              <a:cxnLst/>
              <a:rect l="l" t="t" r="r" b="b"/>
              <a:pathLst>
                <a:path w="1817" h="1542" extrusionOk="0">
                  <a:moveTo>
                    <a:pt x="1156" y="1"/>
                  </a:moveTo>
                  <a:lnTo>
                    <a:pt x="0" y="276"/>
                  </a:lnTo>
                  <a:lnTo>
                    <a:pt x="331" y="1542"/>
                  </a:lnTo>
                  <a:lnTo>
                    <a:pt x="1817" y="1212"/>
                  </a:lnTo>
                  <a:lnTo>
                    <a:pt x="1762" y="1101"/>
                  </a:lnTo>
                  <a:lnTo>
                    <a:pt x="1597" y="716"/>
                  </a:lnTo>
                  <a:lnTo>
                    <a:pt x="1431" y="331"/>
                  </a:lnTo>
                  <a:lnTo>
                    <a:pt x="12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9"/>
            <p:cNvSpPr/>
            <p:nvPr/>
          </p:nvSpPr>
          <p:spPr>
            <a:xfrm>
              <a:off x="2779300" y="1597675"/>
              <a:ext cx="38550" cy="41325"/>
            </a:xfrm>
            <a:custGeom>
              <a:avLst/>
              <a:gdLst/>
              <a:ahLst/>
              <a:cxnLst/>
              <a:rect l="l" t="t" r="r" b="b"/>
              <a:pathLst>
                <a:path w="1542" h="1653" extrusionOk="0">
                  <a:moveTo>
                    <a:pt x="1487" y="1"/>
                  </a:moveTo>
                  <a:lnTo>
                    <a:pt x="1" y="386"/>
                  </a:lnTo>
                  <a:lnTo>
                    <a:pt x="331" y="1652"/>
                  </a:lnTo>
                  <a:lnTo>
                    <a:pt x="1487" y="1322"/>
                  </a:lnTo>
                  <a:lnTo>
                    <a:pt x="1542" y="661"/>
                  </a:lnTo>
                  <a:lnTo>
                    <a:pt x="1542" y="496"/>
                  </a:lnTo>
                  <a:lnTo>
                    <a:pt x="1487" y="331"/>
                  </a:lnTo>
                  <a:lnTo>
                    <a:pt x="1487" y="111"/>
                  </a:lnTo>
                  <a:lnTo>
                    <a:pt x="14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9"/>
            <p:cNvSpPr/>
            <p:nvPr/>
          </p:nvSpPr>
          <p:spPr>
            <a:xfrm>
              <a:off x="2732525" y="1567400"/>
              <a:ext cx="37175" cy="41325"/>
            </a:xfrm>
            <a:custGeom>
              <a:avLst/>
              <a:gdLst/>
              <a:ahLst/>
              <a:cxnLst/>
              <a:rect l="l" t="t" r="r" b="b"/>
              <a:pathLst>
                <a:path w="1487" h="1653" extrusionOk="0">
                  <a:moveTo>
                    <a:pt x="1156" y="1"/>
                  </a:moveTo>
                  <a:lnTo>
                    <a:pt x="55" y="276"/>
                  </a:lnTo>
                  <a:lnTo>
                    <a:pt x="55" y="331"/>
                  </a:lnTo>
                  <a:lnTo>
                    <a:pt x="0" y="661"/>
                  </a:lnTo>
                  <a:lnTo>
                    <a:pt x="0" y="992"/>
                  </a:lnTo>
                  <a:lnTo>
                    <a:pt x="0" y="1212"/>
                  </a:lnTo>
                  <a:lnTo>
                    <a:pt x="0" y="1322"/>
                  </a:lnTo>
                  <a:lnTo>
                    <a:pt x="0" y="1542"/>
                  </a:lnTo>
                  <a:lnTo>
                    <a:pt x="0" y="1652"/>
                  </a:lnTo>
                  <a:lnTo>
                    <a:pt x="1486" y="1322"/>
                  </a:lnTo>
                  <a:lnTo>
                    <a:pt x="11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9"/>
            <p:cNvSpPr/>
            <p:nvPr/>
          </p:nvSpPr>
          <p:spPr>
            <a:xfrm>
              <a:off x="2735275" y="1608700"/>
              <a:ext cx="42675" cy="38550"/>
            </a:xfrm>
            <a:custGeom>
              <a:avLst/>
              <a:gdLst/>
              <a:ahLst/>
              <a:cxnLst/>
              <a:rect l="l" t="t" r="r" b="b"/>
              <a:pathLst>
                <a:path w="1707" h="1542" extrusionOk="0">
                  <a:moveTo>
                    <a:pt x="1431" y="0"/>
                  </a:moveTo>
                  <a:lnTo>
                    <a:pt x="0" y="330"/>
                  </a:lnTo>
                  <a:lnTo>
                    <a:pt x="55" y="551"/>
                  </a:lnTo>
                  <a:lnTo>
                    <a:pt x="220" y="936"/>
                  </a:lnTo>
                  <a:lnTo>
                    <a:pt x="386" y="1211"/>
                  </a:lnTo>
                  <a:lnTo>
                    <a:pt x="551" y="1541"/>
                  </a:lnTo>
                  <a:lnTo>
                    <a:pt x="606" y="1541"/>
                  </a:lnTo>
                  <a:lnTo>
                    <a:pt x="1707" y="1266"/>
                  </a:lnTo>
                  <a:lnTo>
                    <a:pt x="14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9"/>
            <p:cNvSpPr/>
            <p:nvPr/>
          </p:nvSpPr>
          <p:spPr>
            <a:xfrm>
              <a:off x="2808200" y="1549525"/>
              <a:ext cx="45425" cy="37175"/>
            </a:xfrm>
            <a:custGeom>
              <a:avLst/>
              <a:gdLst/>
              <a:ahLst/>
              <a:cxnLst/>
              <a:rect l="l" t="t" r="r" b="b"/>
              <a:pathLst>
                <a:path w="1817" h="1487" extrusionOk="0">
                  <a:moveTo>
                    <a:pt x="1101" y="0"/>
                  </a:moveTo>
                  <a:lnTo>
                    <a:pt x="1" y="276"/>
                  </a:lnTo>
                  <a:lnTo>
                    <a:pt x="386" y="881"/>
                  </a:lnTo>
                  <a:lnTo>
                    <a:pt x="606" y="1486"/>
                  </a:lnTo>
                  <a:lnTo>
                    <a:pt x="1817" y="1211"/>
                  </a:lnTo>
                  <a:lnTo>
                    <a:pt x="1652" y="771"/>
                  </a:lnTo>
                  <a:lnTo>
                    <a:pt x="1432" y="386"/>
                  </a:lnTo>
                  <a:lnTo>
                    <a:pt x="11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9"/>
            <p:cNvSpPr/>
            <p:nvPr/>
          </p:nvSpPr>
          <p:spPr>
            <a:xfrm>
              <a:off x="2826100" y="1588050"/>
              <a:ext cx="31675" cy="39925"/>
            </a:xfrm>
            <a:custGeom>
              <a:avLst/>
              <a:gdLst/>
              <a:ahLst/>
              <a:cxnLst/>
              <a:rect l="l" t="t" r="r" b="b"/>
              <a:pathLst>
                <a:path w="1267" h="1597" extrusionOk="0">
                  <a:moveTo>
                    <a:pt x="1211" y="1"/>
                  </a:moveTo>
                  <a:lnTo>
                    <a:pt x="0" y="276"/>
                  </a:lnTo>
                  <a:lnTo>
                    <a:pt x="0" y="386"/>
                  </a:lnTo>
                  <a:lnTo>
                    <a:pt x="55" y="826"/>
                  </a:lnTo>
                  <a:lnTo>
                    <a:pt x="55" y="1487"/>
                  </a:lnTo>
                  <a:lnTo>
                    <a:pt x="55" y="1597"/>
                  </a:lnTo>
                  <a:lnTo>
                    <a:pt x="1211" y="1322"/>
                  </a:lnTo>
                  <a:lnTo>
                    <a:pt x="1211" y="1211"/>
                  </a:lnTo>
                  <a:lnTo>
                    <a:pt x="1211" y="826"/>
                  </a:lnTo>
                  <a:lnTo>
                    <a:pt x="1266" y="441"/>
                  </a:lnTo>
                  <a:lnTo>
                    <a:pt x="1211" y="111"/>
                  </a:lnTo>
                  <a:lnTo>
                    <a:pt x="12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9"/>
            <p:cNvSpPr/>
            <p:nvPr/>
          </p:nvSpPr>
          <p:spPr>
            <a:xfrm>
              <a:off x="2765550" y="1522000"/>
              <a:ext cx="64700" cy="26175"/>
            </a:xfrm>
            <a:custGeom>
              <a:avLst/>
              <a:gdLst/>
              <a:ahLst/>
              <a:cxnLst/>
              <a:rect l="l" t="t" r="r" b="b"/>
              <a:pathLst>
                <a:path w="2588" h="1047" extrusionOk="0">
                  <a:moveTo>
                    <a:pt x="0" y="0"/>
                  </a:moveTo>
                  <a:lnTo>
                    <a:pt x="0" y="55"/>
                  </a:lnTo>
                  <a:lnTo>
                    <a:pt x="275" y="166"/>
                  </a:lnTo>
                  <a:lnTo>
                    <a:pt x="771" y="441"/>
                  </a:lnTo>
                  <a:lnTo>
                    <a:pt x="1156" y="716"/>
                  </a:lnTo>
                  <a:lnTo>
                    <a:pt x="1486" y="1046"/>
                  </a:lnTo>
                  <a:lnTo>
                    <a:pt x="1541" y="1046"/>
                  </a:lnTo>
                  <a:lnTo>
                    <a:pt x="2587" y="826"/>
                  </a:lnTo>
                  <a:lnTo>
                    <a:pt x="2257" y="551"/>
                  </a:lnTo>
                  <a:lnTo>
                    <a:pt x="1927" y="331"/>
                  </a:lnTo>
                  <a:lnTo>
                    <a:pt x="1541" y="166"/>
                  </a:lnTo>
                  <a:lnTo>
                    <a:pt x="1156" y="55"/>
                  </a:lnTo>
                  <a:lnTo>
                    <a:pt x="6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9"/>
            <p:cNvSpPr/>
            <p:nvPr/>
          </p:nvSpPr>
          <p:spPr>
            <a:xfrm>
              <a:off x="2720125" y="1656850"/>
              <a:ext cx="64700" cy="27550"/>
            </a:xfrm>
            <a:custGeom>
              <a:avLst/>
              <a:gdLst/>
              <a:ahLst/>
              <a:cxnLst/>
              <a:rect l="l" t="t" r="r" b="b"/>
              <a:pathLst>
                <a:path w="2588" h="1102" extrusionOk="0">
                  <a:moveTo>
                    <a:pt x="992" y="1"/>
                  </a:moveTo>
                  <a:lnTo>
                    <a:pt x="1" y="221"/>
                  </a:lnTo>
                  <a:lnTo>
                    <a:pt x="276" y="496"/>
                  </a:lnTo>
                  <a:lnTo>
                    <a:pt x="771" y="771"/>
                  </a:lnTo>
                  <a:lnTo>
                    <a:pt x="1102" y="936"/>
                  </a:lnTo>
                  <a:lnTo>
                    <a:pt x="1432" y="1047"/>
                  </a:lnTo>
                  <a:lnTo>
                    <a:pt x="1817" y="1102"/>
                  </a:lnTo>
                  <a:lnTo>
                    <a:pt x="2588" y="1102"/>
                  </a:lnTo>
                  <a:lnTo>
                    <a:pt x="2037" y="881"/>
                  </a:lnTo>
                  <a:lnTo>
                    <a:pt x="1487" y="496"/>
                  </a:lnTo>
                  <a:lnTo>
                    <a:pt x="9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9"/>
            <p:cNvSpPr/>
            <p:nvPr/>
          </p:nvSpPr>
          <p:spPr>
            <a:xfrm>
              <a:off x="2699500" y="1526125"/>
              <a:ext cx="46800" cy="46825"/>
            </a:xfrm>
            <a:custGeom>
              <a:avLst/>
              <a:gdLst/>
              <a:ahLst/>
              <a:cxnLst/>
              <a:rect l="l" t="t" r="r" b="b"/>
              <a:pathLst>
                <a:path w="1872" h="1873" extrusionOk="0">
                  <a:moveTo>
                    <a:pt x="1872" y="1"/>
                  </a:moveTo>
                  <a:lnTo>
                    <a:pt x="1541" y="166"/>
                  </a:lnTo>
                  <a:lnTo>
                    <a:pt x="1266" y="331"/>
                  </a:lnTo>
                  <a:lnTo>
                    <a:pt x="991" y="496"/>
                  </a:lnTo>
                  <a:lnTo>
                    <a:pt x="716" y="716"/>
                  </a:lnTo>
                  <a:lnTo>
                    <a:pt x="495" y="991"/>
                  </a:lnTo>
                  <a:lnTo>
                    <a:pt x="330" y="1267"/>
                  </a:lnTo>
                  <a:lnTo>
                    <a:pt x="165" y="1542"/>
                  </a:lnTo>
                  <a:lnTo>
                    <a:pt x="0" y="1872"/>
                  </a:lnTo>
                  <a:lnTo>
                    <a:pt x="991" y="1652"/>
                  </a:lnTo>
                  <a:lnTo>
                    <a:pt x="1046" y="1652"/>
                  </a:lnTo>
                  <a:lnTo>
                    <a:pt x="1046" y="1597"/>
                  </a:lnTo>
                  <a:lnTo>
                    <a:pt x="1156" y="1156"/>
                  </a:lnTo>
                  <a:lnTo>
                    <a:pt x="1376" y="771"/>
                  </a:lnTo>
                  <a:lnTo>
                    <a:pt x="1706" y="221"/>
                  </a:lnTo>
                  <a:lnTo>
                    <a:pt x="1872" y="56"/>
                  </a:lnTo>
                  <a:lnTo>
                    <a:pt x="18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9"/>
            <p:cNvSpPr/>
            <p:nvPr/>
          </p:nvSpPr>
          <p:spPr>
            <a:xfrm>
              <a:off x="2788925" y="1640350"/>
              <a:ext cx="26175" cy="34425"/>
            </a:xfrm>
            <a:custGeom>
              <a:avLst/>
              <a:gdLst/>
              <a:ahLst/>
              <a:cxnLst/>
              <a:rect l="l" t="t" r="r" b="b"/>
              <a:pathLst>
                <a:path w="1047" h="1377" extrusionOk="0">
                  <a:moveTo>
                    <a:pt x="1047" y="0"/>
                  </a:moveTo>
                  <a:lnTo>
                    <a:pt x="1" y="220"/>
                  </a:lnTo>
                  <a:lnTo>
                    <a:pt x="276" y="1376"/>
                  </a:lnTo>
                  <a:lnTo>
                    <a:pt x="496" y="1101"/>
                  </a:lnTo>
                  <a:lnTo>
                    <a:pt x="716" y="771"/>
                  </a:lnTo>
                  <a:lnTo>
                    <a:pt x="882" y="385"/>
                  </a:lnTo>
                  <a:lnTo>
                    <a:pt x="10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9"/>
            <p:cNvSpPr/>
            <p:nvPr/>
          </p:nvSpPr>
          <p:spPr>
            <a:xfrm>
              <a:off x="2755900" y="1648600"/>
              <a:ext cx="31675" cy="27550"/>
            </a:xfrm>
            <a:custGeom>
              <a:avLst/>
              <a:gdLst/>
              <a:ahLst/>
              <a:cxnLst/>
              <a:rect l="l" t="t" r="r" b="b"/>
              <a:pathLst>
                <a:path w="1267" h="1102" extrusionOk="0">
                  <a:moveTo>
                    <a:pt x="992" y="0"/>
                  </a:moveTo>
                  <a:lnTo>
                    <a:pt x="1" y="221"/>
                  </a:lnTo>
                  <a:lnTo>
                    <a:pt x="276" y="496"/>
                  </a:lnTo>
                  <a:lnTo>
                    <a:pt x="551" y="716"/>
                  </a:lnTo>
                  <a:lnTo>
                    <a:pt x="882" y="936"/>
                  </a:lnTo>
                  <a:lnTo>
                    <a:pt x="1267" y="1101"/>
                  </a:lnTo>
                  <a:lnTo>
                    <a:pt x="9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9"/>
            <p:cNvSpPr/>
            <p:nvPr/>
          </p:nvSpPr>
          <p:spPr>
            <a:xfrm>
              <a:off x="2761425" y="1530250"/>
              <a:ext cx="31675" cy="27550"/>
            </a:xfrm>
            <a:custGeom>
              <a:avLst/>
              <a:gdLst/>
              <a:ahLst/>
              <a:cxnLst/>
              <a:rect l="l" t="t" r="r" b="b"/>
              <a:pathLst>
                <a:path w="1267" h="1102" extrusionOk="0">
                  <a:moveTo>
                    <a:pt x="0" y="1"/>
                  </a:moveTo>
                  <a:lnTo>
                    <a:pt x="275" y="1102"/>
                  </a:lnTo>
                  <a:lnTo>
                    <a:pt x="1266" y="826"/>
                  </a:lnTo>
                  <a:lnTo>
                    <a:pt x="991" y="606"/>
                  </a:lnTo>
                  <a:lnTo>
                    <a:pt x="716" y="386"/>
                  </a:lnTo>
                  <a:lnTo>
                    <a:pt x="385" y="16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9"/>
            <p:cNvSpPr/>
            <p:nvPr/>
          </p:nvSpPr>
          <p:spPr>
            <a:xfrm>
              <a:off x="2735275" y="1533000"/>
              <a:ext cx="23400" cy="33050"/>
            </a:xfrm>
            <a:custGeom>
              <a:avLst/>
              <a:gdLst/>
              <a:ahLst/>
              <a:cxnLst/>
              <a:rect l="l" t="t" r="r" b="b"/>
              <a:pathLst>
                <a:path w="936" h="1322" extrusionOk="0">
                  <a:moveTo>
                    <a:pt x="716" y="1"/>
                  </a:moveTo>
                  <a:lnTo>
                    <a:pt x="496" y="331"/>
                  </a:lnTo>
                  <a:lnTo>
                    <a:pt x="275" y="606"/>
                  </a:lnTo>
                  <a:lnTo>
                    <a:pt x="110" y="937"/>
                  </a:lnTo>
                  <a:lnTo>
                    <a:pt x="0" y="1322"/>
                  </a:lnTo>
                  <a:lnTo>
                    <a:pt x="0" y="1322"/>
                  </a:lnTo>
                  <a:lnTo>
                    <a:pt x="936" y="1047"/>
                  </a:lnTo>
                  <a:lnTo>
                    <a:pt x="7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9"/>
            <p:cNvSpPr/>
            <p:nvPr/>
          </p:nvSpPr>
          <p:spPr>
            <a:xfrm>
              <a:off x="2056850" y="1391275"/>
              <a:ext cx="613775" cy="887600"/>
            </a:xfrm>
            <a:custGeom>
              <a:avLst/>
              <a:gdLst/>
              <a:ahLst/>
              <a:cxnLst/>
              <a:rect l="l" t="t" r="r" b="b"/>
              <a:pathLst>
                <a:path w="24551" h="35504" extrusionOk="0">
                  <a:moveTo>
                    <a:pt x="10404" y="0"/>
                  </a:moveTo>
                  <a:lnTo>
                    <a:pt x="10239" y="55"/>
                  </a:lnTo>
                  <a:lnTo>
                    <a:pt x="10074" y="165"/>
                  </a:lnTo>
                  <a:lnTo>
                    <a:pt x="9854" y="276"/>
                  </a:lnTo>
                  <a:lnTo>
                    <a:pt x="9468" y="661"/>
                  </a:lnTo>
                  <a:lnTo>
                    <a:pt x="9028" y="1156"/>
                  </a:lnTo>
                  <a:lnTo>
                    <a:pt x="8643" y="1762"/>
                  </a:lnTo>
                  <a:lnTo>
                    <a:pt x="7817" y="3193"/>
                  </a:lnTo>
                  <a:lnTo>
                    <a:pt x="7101" y="4569"/>
                  </a:lnTo>
                  <a:lnTo>
                    <a:pt x="6496" y="5780"/>
                  </a:lnTo>
                  <a:lnTo>
                    <a:pt x="5725" y="7321"/>
                  </a:lnTo>
                  <a:lnTo>
                    <a:pt x="5010" y="8972"/>
                  </a:lnTo>
                  <a:lnTo>
                    <a:pt x="4294" y="10844"/>
                  </a:lnTo>
                  <a:lnTo>
                    <a:pt x="3634" y="12770"/>
                  </a:lnTo>
                  <a:lnTo>
                    <a:pt x="2973" y="14807"/>
                  </a:lnTo>
                  <a:lnTo>
                    <a:pt x="2313" y="16899"/>
                  </a:lnTo>
                  <a:lnTo>
                    <a:pt x="1762" y="18990"/>
                  </a:lnTo>
                  <a:lnTo>
                    <a:pt x="1267" y="21027"/>
                  </a:lnTo>
                  <a:lnTo>
                    <a:pt x="827" y="23063"/>
                  </a:lnTo>
                  <a:lnTo>
                    <a:pt x="496" y="24990"/>
                  </a:lnTo>
                  <a:lnTo>
                    <a:pt x="221" y="26861"/>
                  </a:lnTo>
                  <a:lnTo>
                    <a:pt x="56" y="28513"/>
                  </a:lnTo>
                  <a:lnTo>
                    <a:pt x="1" y="30054"/>
                  </a:lnTo>
                  <a:lnTo>
                    <a:pt x="56" y="30770"/>
                  </a:lnTo>
                  <a:lnTo>
                    <a:pt x="56" y="31375"/>
                  </a:lnTo>
                  <a:lnTo>
                    <a:pt x="166" y="31981"/>
                  </a:lnTo>
                  <a:lnTo>
                    <a:pt x="276" y="32476"/>
                  </a:lnTo>
                  <a:lnTo>
                    <a:pt x="386" y="32916"/>
                  </a:lnTo>
                  <a:lnTo>
                    <a:pt x="606" y="33302"/>
                  </a:lnTo>
                  <a:lnTo>
                    <a:pt x="827" y="33632"/>
                  </a:lnTo>
                  <a:lnTo>
                    <a:pt x="1157" y="33962"/>
                  </a:lnTo>
                  <a:lnTo>
                    <a:pt x="1487" y="34237"/>
                  </a:lnTo>
                  <a:lnTo>
                    <a:pt x="1982" y="34457"/>
                  </a:lnTo>
                  <a:lnTo>
                    <a:pt x="2478" y="34678"/>
                  </a:lnTo>
                  <a:lnTo>
                    <a:pt x="3028" y="34843"/>
                  </a:lnTo>
                  <a:lnTo>
                    <a:pt x="3634" y="35008"/>
                  </a:lnTo>
                  <a:lnTo>
                    <a:pt x="4349" y="35173"/>
                  </a:lnTo>
                  <a:lnTo>
                    <a:pt x="5780" y="35393"/>
                  </a:lnTo>
                  <a:lnTo>
                    <a:pt x="7432" y="35503"/>
                  </a:lnTo>
                  <a:lnTo>
                    <a:pt x="10954" y="35503"/>
                  </a:lnTo>
                  <a:lnTo>
                    <a:pt x="12771" y="35393"/>
                  </a:lnTo>
                  <a:lnTo>
                    <a:pt x="14642" y="35283"/>
                  </a:lnTo>
                  <a:lnTo>
                    <a:pt x="16459" y="35063"/>
                  </a:lnTo>
                  <a:lnTo>
                    <a:pt x="18275" y="34843"/>
                  </a:lnTo>
                  <a:lnTo>
                    <a:pt x="19927" y="34568"/>
                  </a:lnTo>
                  <a:lnTo>
                    <a:pt x="21468" y="34347"/>
                  </a:lnTo>
                  <a:lnTo>
                    <a:pt x="22844" y="34017"/>
                  </a:lnTo>
                  <a:lnTo>
                    <a:pt x="24055" y="33742"/>
                  </a:lnTo>
                  <a:lnTo>
                    <a:pt x="24165" y="33687"/>
                  </a:lnTo>
                  <a:lnTo>
                    <a:pt x="24275" y="33522"/>
                  </a:lnTo>
                  <a:lnTo>
                    <a:pt x="24385" y="33247"/>
                  </a:lnTo>
                  <a:lnTo>
                    <a:pt x="24440" y="32971"/>
                  </a:lnTo>
                  <a:lnTo>
                    <a:pt x="24550" y="32201"/>
                  </a:lnTo>
                  <a:lnTo>
                    <a:pt x="24495" y="31210"/>
                  </a:lnTo>
                  <a:lnTo>
                    <a:pt x="24385" y="30054"/>
                  </a:lnTo>
                  <a:lnTo>
                    <a:pt x="24220" y="28788"/>
                  </a:lnTo>
                  <a:lnTo>
                    <a:pt x="24000" y="27412"/>
                  </a:lnTo>
                  <a:lnTo>
                    <a:pt x="23725" y="26036"/>
                  </a:lnTo>
                  <a:lnTo>
                    <a:pt x="23394" y="24715"/>
                  </a:lnTo>
                  <a:lnTo>
                    <a:pt x="23009" y="23394"/>
                  </a:lnTo>
                  <a:lnTo>
                    <a:pt x="22624" y="22183"/>
                  </a:lnTo>
                  <a:lnTo>
                    <a:pt x="22238" y="21137"/>
                  </a:lnTo>
                  <a:lnTo>
                    <a:pt x="21853" y="20256"/>
                  </a:lnTo>
                  <a:lnTo>
                    <a:pt x="21468" y="19596"/>
                  </a:lnTo>
                  <a:lnTo>
                    <a:pt x="21248" y="19321"/>
                  </a:lnTo>
                  <a:lnTo>
                    <a:pt x="21082" y="19210"/>
                  </a:lnTo>
                  <a:lnTo>
                    <a:pt x="20862" y="19100"/>
                  </a:lnTo>
                  <a:lnTo>
                    <a:pt x="20697" y="19100"/>
                  </a:lnTo>
                  <a:lnTo>
                    <a:pt x="18110" y="19871"/>
                  </a:lnTo>
                  <a:lnTo>
                    <a:pt x="14918" y="20697"/>
                  </a:lnTo>
                  <a:lnTo>
                    <a:pt x="13431" y="21027"/>
                  </a:lnTo>
                  <a:lnTo>
                    <a:pt x="12165" y="21247"/>
                  </a:lnTo>
                  <a:lnTo>
                    <a:pt x="11670" y="21302"/>
                  </a:lnTo>
                  <a:lnTo>
                    <a:pt x="11285" y="21302"/>
                  </a:lnTo>
                  <a:lnTo>
                    <a:pt x="11065" y="21247"/>
                  </a:lnTo>
                  <a:lnTo>
                    <a:pt x="10954" y="21192"/>
                  </a:lnTo>
                  <a:lnTo>
                    <a:pt x="10899" y="21137"/>
                  </a:lnTo>
                  <a:lnTo>
                    <a:pt x="10899" y="20917"/>
                  </a:lnTo>
                  <a:lnTo>
                    <a:pt x="10899" y="20531"/>
                  </a:lnTo>
                  <a:lnTo>
                    <a:pt x="11010" y="19210"/>
                  </a:lnTo>
                  <a:lnTo>
                    <a:pt x="11340" y="15137"/>
                  </a:lnTo>
                  <a:lnTo>
                    <a:pt x="11505" y="12550"/>
                  </a:lnTo>
                  <a:lnTo>
                    <a:pt x="11670" y="9743"/>
                  </a:lnTo>
                  <a:lnTo>
                    <a:pt x="11725" y="6771"/>
                  </a:lnTo>
                  <a:lnTo>
                    <a:pt x="11725" y="5340"/>
                  </a:lnTo>
                  <a:lnTo>
                    <a:pt x="11670" y="3853"/>
                  </a:lnTo>
                  <a:lnTo>
                    <a:pt x="11560" y="2477"/>
                  </a:lnTo>
                  <a:lnTo>
                    <a:pt x="11395" y="1431"/>
                  </a:lnTo>
                  <a:lnTo>
                    <a:pt x="11285" y="991"/>
                  </a:lnTo>
                  <a:lnTo>
                    <a:pt x="11175" y="661"/>
                  </a:lnTo>
                  <a:lnTo>
                    <a:pt x="11065" y="441"/>
                  </a:lnTo>
                  <a:lnTo>
                    <a:pt x="10899" y="220"/>
                  </a:lnTo>
                  <a:lnTo>
                    <a:pt x="10734" y="110"/>
                  </a:lnTo>
                  <a:lnTo>
                    <a:pt x="10569" y="55"/>
                  </a:lnTo>
                  <a:lnTo>
                    <a:pt x="10404"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9"/>
            <p:cNvSpPr/>
            <p:nvPr/>
          </p:nvSpPr>
          <p:spPr>
            <a:xfrm>
              <a:off x="2521975" y="1732550"/>
              <a:ext cx="529825" cy="503650"/>
            </a:xfrm>
            <a:custGeom>
              <a:avLst/>
              <a:gdLst/>
              <a:ahLst/>
              <a:cxnLst/>
              <a:rect l="l" t="t" r="r" b="b"/>
              <a:pathLst>
                <a:path w="21193" h="20146" extrusionOk="0">
                  <a:moveTo>
                    <a:pt x="13926" y="0"/>
                  </a:moveTo>
                  <a:lnTo>
                    <a:pt x="12771" y="55"/>
                  </a:lnTo>
                  <a:lnTo>
                    <a:pt x="11725" y="165"/>
                  </a:lnTo>
                  <a:lnTo>
                    <a:pt x="10844" y="330"/>
                  </a:lnTo>
                  <a:lnTo>
                    <a:pt x="10294" y="495"/>
                  </a:lnTo>
                  <a:lnTo>
                    <a:pt x="9633" y="771"/>
                  </a:lnTo>
                  <a:lnTo>
                    <a:pt x="8862" y="1156"/>
                  </a:lnTo>
                  <a:lnTo>
                    <a:pt x="8037" y="1596"/>
                  </a:lnTo>
                  <a:lnTo>
                    <a:pt x="6275" y="2642"/>
                  </a:lnTo>
                  <a:lnTo>
                    <a:pt x="4459" y="3853"/>
                  </a:lnTo>
                  <a:lnTo>
                    <a:pt x="2753" y="5009"/>
                  </a:lnTo>
                  <a:lnTo>
                    <a:pt x="1322" y="6000"/>
                  </a:lnTo>
                  <a:lnTo>
                    <a:pt x="0" y="6936"/>
                  </a:lnTo>
                  <a:lnTo>
                    <a:pt x="5064" y="20146"/>
                  </a:lnTo>
                  <a:lnTo>
                    <a:pt x="6826" y="19981"/>
                  </a:lnTo>
                  <a:lnTo>
                    <a:pt x="9688" y="19761"/>
                  </a:lnTo>
                  <a:lnTo>
                    <a:pt x="11229" y="19596"/>
                  </a:lnTo>
                  <a:lnTo>
                    <a:pt x="12715" y="19430"/>
                  </a:lnTo>
                  <a:lnTo>
                    <a:pt x="13981" y="19210"/>
                  </a:lnTo>
                  <a:lnTo>
                    <a:pt x="14532" y="19100"/>
                  </a:lnTo>
                  <a:lnTo>
                    <a:pt x="14972" y="18935"/>
                  </a:lnTo>
                  <a:lnTo>
                    <a:pt x="16679" y="18274"/>
                  </a:lnTo>
                  <a:lnTo>
                    <a:pt x="17559" y="17889"/>
                  </a:lnTo>
                  <a:lnTo>
                    <a:pt x="18440" y="17394"/>
                  </a:lnTo>
                  <a:lnTo>
                    <a:pt x="19266" y="16843"/>
                  </a:lnTo>
                  <a:lnTo>
                    <a:pt x="19596" y="16568"/>
                  </a:lnTo>
                  <a:lnTo>
                    <a:pt x="19926" y="16238"/>
                  </a:lnTo>
                  <a:lnTo>
                    <a:pt x="20201" y="15908"/>
                  </a:lnTo>
                  <a:lnTo>
                    <a:pt x="20422" y="15577"/>
                  </a:lnTo>
                  <a:lnTo>
                    <a:pt x="20642" y="15192"/>
                  </a:lnTo>
                  <a:lnTo>
                    <a:pt x="20752" y="14752"/>
                  </a:lnTo>
                  <a:lnTo>
                    <a:pt x="20807" y="14146"/>
                  </a:lnTo>
                  <a:lnTo>
                    <a:pt x="20752" y="13541"/>
                  </a:lnTo>
                  <a:lnTo>
                    <a:pt x="20587" y="12935"/>
                  </a:lnTo>
                  <a:lnTo>
                    <a:pt x="20256" y="12330"/>
                  </a:lnTo>
                  <a:lnTo>
                    <a:pt x="20477" y="12055"/>
                  </a:lnTo>
                  <a:lnTo>
                    <a:pt x="20697" y="11724"/>
                  </a:lnTo>
                  <a:lnTo>
                    <a:pt x="20862" y="11339"/>
                  </a:lnTo>
                  <a:lnTo>
                    <a:pt x="21082" y="10844"/>
                  </a:lnTo>
                  <a:lnTo>
                    <a:pt x="21192" y="10348"/>
                  </a:lnTo>
                  <a:lnTo>
                    <a:pt x="21192" y="9853"/>
                  </a:lnTo>
                  <a:lnTo>
                    <a:pt x="21192" y="9633"/>
                  </a:lnTo>
                  <a:lnTo>
                    <a:pt x="21082" y="9357"/>
                  </a:lnTo>
                  <a:lnTo>
                    <a:pt x="20807" y="8862"/>
                  </a:lnTo>
                  <a:lnTo>
                    <a:pt x="20422" y="8422"/>
                  </a:lnTo>
                  <a:lnTo>
                    <a:pt x="19981" y="7981"/>
                  </a:lnTo>
                  <a:lnTo>
                    <a:pt x="19486" y="7651"/>
                  </a:lnTo>
                  <a:lnTo>
                    <a:pt x="19706" y="7376"/>
                  </a:lnTo>
                  <a:lnTo>
                    <a:pt x="19926" y="7101"/>
                  </a:lnTo>
                  <a:lnTo>
                    <a:pt x="20201" y="6715"/>
                  </a:lnTo>
                  <a:lnTo>
                    <a:pt x="20422" y="6330"/>
                  </a:lnTo>
                  <a:lnTo>
                    <a:pt x="20532" y="5835"/>
                  </a:lnTo>
                  <a:lnTo>
                    <a:pt x="20532" y="5614"/>
                  </a:lnTo>
                  <a:lnTo>
                    <a:pt x="20532" y="5394"/>
                  </a:lnTo>
                  <a:lnTo>
                    <a:pt x="20477" y="5174"/>
                  </a:lnTo>
                  <a:lnTo>
                    <a:pt x="20367" y="4899"/>
                  </a:lnTo>
                  <a:lnTo>
                    <a:pt x="20036" y="4459"/>
                  </a:lnTo>
                  <a:lnTo>
                    <a:pt x="19651" y="4073"/>
                  </a:lnTo>
                  <a:lnTo>
                    <a:pt x="19156" y="3798"/>
                  </a:lnTo>
                  <a:lnTo>
                    <a:pt x="18660" y="3578"/>
                  </a:lnTo>
                  <a:lnTo>
                    <a:pt x="18770" y="3248"/>
                  </a:lnTo>
                  <a:lnTo>
                    <a:pt x="18880" y="2917"/>
                  </a:lnTo>
                  <a:lnTo>
                    <a:pt x="18935" y="2587"/>
                  </a:lnTo>
                  <a:lnTo>
                    <a:pt x="18990" y="2312"/>
                  </a:lnTo>
                  <a:lnTo>
                    <a:pt x="18935" y="1982"/>
                  </a:lnTo>
                  <a:lnTo>
                    <a:pt x="18825" y="1651"/>
                  </a:lnTo>
                  <a:lnTo>
                    <a:pt x="18715" y="1321"/>
                  </a:lnTo>
                  <a:lnTo>
                    <a:pt x="18495" y="1046"/>
                  </a:lnTo>
                  <a:lnTo>
                    <a:pt x="18275" y="826"/>
                  </a:lnTo>
                  <a:lnTo>
                    <a:pt x="17945" y="606"/>
                  </a:lnTo>
                  <a:lnTo>
                    <a:pt x="17559" y="440"/>
                  </a:lnTo>
                  <a:lnTo>
                    <a:pt x="17174" y="330"/>
                  </a:lnTo>
                  <a:lnTo>
                    <a:pt x="16679" y="220"/>
                  </a:lnTo>
                  <a:lnTo>
                    <a:pt x="16183" y="110"/>
                  </a:lnTo>
                  <a:lnTo>
                    <a:pt x="15082"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9"/>
            <p:cNvSpPr/>
            <p:nvPr/>
          </p:nvSpPr>
          <p:spPr>
            <a:xfrm>
              <a:off x="2806825" y="1816475"/>
              <a:ext cx="177550" cy="31675"/>
            </a:xfrm>
            <a:custGeom>
              <a:avLst/>
              <a:gdLst/>
              <a:ahLst/>
              <a:cxnLst/>
              <a:rect l="l" t="t" r="r" b="b"/>
              <a:pathLst>
                <a:path w="7102" h="1267" extrusionOk="0">
                  <a:moveTo>
                    <a:pt x="7046" y="1"/>
                  </a:moveTo>
                  <a:lnTo>
                    <a:pt x="6165" y="56"/>
                  </a:lnTo>
                  <a:lnTo>
                    <a:pt x="5285" y="111"/>
                  </a:lnTo>
                  <a:lnTo>
                    <a:pt x="4404" y="221"/>
                  </a:lnTo>
                  <a:lnTo>
                    <a:pt x="3523" y="386"/>
                  </a:lnTo>
                  <a:lnTo>
                    <a:pt x="1762" y="771"/>
                  </a:lnTo>
                  <a:lnTo>
                    <a:pt x="56" y="1212"/>
                  </a:lnTo>
                  <a:lnTo>
                    <a:pt x="0" y="1212"/>
                  </a:lnTo>
                  <a:lnTo>
                    <a:pt x="56" y="1267"/>
                  </a:lnTo>
                  <a:lnTo>
                    <a:pt x="936" y="1102"/>
                  </a:lnTo>
                  <a:lnTo>
                    <a:pt x="1762" y="936"/>
                  </a:lnTo>
                  <a:lnTo>
                    <a:pt x="3523" y="661"/>
                  </a:lnTo>
                  <a:lnTo>
                    <a:pt x="5285" y="441"/>
                  </a:lnTo>
                  <a:lnTo>
                    <a:pt x="7046" y="111"/>
                  </a:lnTo>
                  <a:lnTo>
                    <a:pt x="7101" y="111"/>
                  </a:lnTo>
                  <a:lnTo>
                    <a:pt x="7101" y="56"/>
                  </a:lnTo>
                  <a:lnTo>
                    <a:pt x="704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9"/>
            <p:cNvSpPr/>
            <p:nvPr/>
          </p:nvSpPr>
          <p:spPr>
            <a:xfrm>
              <a:off x="2841225" y="1919675"/>
              <a:ext cx="166525" cy="52325"/>
            </a:xfrm>
            <a:custGeom>
              <a:avLst/>
              <a:gdLst/>
              <a:ahLst/>
              <a:cxnLst/>
              <a:rect l="l" t="t" r="r" b="b"/>
              <a:pathLst>
                <a:path w="6661" h="2093" extrusionOk="0">
                  <a:moveTo>
                    <a:pt x="6606" y="1"/>
                  </a:moveTo>
                  <a:lnTo>
                    <a:pt x="5780" y="111"/>
                  </a:lnTo>
                  <a:lnTo>
                    <a:pt x="5009" y="331"/>
                  </a:lnTo>
                  <a:lnTo>
                    <a:pt x="3358" y="827"/>
                  </a:lnTo>
                  <a:lnTo>
                    <a:pt x="1707" y="1377"/>
                  </a:lnTo>
                  <a:lnTo>
                    <a:pt x="56" y="1983"/>
                  </a:lnTo>
                  <a:lnTo>
                    <a:pt x="1" y="2038"/>
                  </a:lnTo>
                  <a:lnTo>
                    <a:pt x="56" y="2093"/>
                  </a:lnTo>
                  <a:lnTo>
                    <a:pt x="3358" y="1047"/>
                  </a:lnTo>
                  <a:lnTo>
                    <a:pt x="5065" y="606"/>
                  </a:lnTo>
                  <a:lnTo>
                    <a:pt x="5835" y="441"/>
                  </a:lnTo>
                  <a:lnTo>
                    <a:pt x="6661" y="111"/>
                  </a:lnTo>
                  <a:lnTo>
                    <a:pt x="6661" y="56"/>
                  </a:lnTo>
                  <a:lnTo>
                    <a:pt x="660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9"/>
            <p:cNvSpPr/>
            <p:nvPr/>
          </p:nvSpPr>
          <p:spPr>
            <a:xfrm>
              <a:off x="2878375" y="2042150"/>
              <a:ext cx="150025" cy="48200"/>
            </a:xfrm>
            <a:custGeom>
              <a:avLst/>
              <a:gdLst/>
              <a:ahLst/>
              <a:cxnLst/>
              <a:rect l="l" t="t" r="r" b="b"/>
              <a:pathLst>
                <a:path w="6001" h="1928" extrusionOk="0">
                  <a:moveTo>
                    <a:pt x="6000" y="1"/>
                  </a:moveTo>
                  <a:lnTo>
                    <a:pt x="5230" y="111"/>
                  </a:lnTo>
                  <a:lnTo>
                    <a:pt x="4569" y="386"/>
                  </a:lnTo>
                  <a:lnTo>
                    <a:pt x="3028" y="882"/>
                  </a:lnTo>
                  <a:lnTo>
                    <a:pt x="56" y="1817"/>
                  </a:lnTo>
                  <a:lnTo>
                    <a:pt x="1" y="1872"/>
                  </a:lnTo>
                  <a:lnTo>
                    <a:pt x="56" y="1927"/>
                  </a:lnTo>
                  <a:lnTo>
                    <a:pt x="3138" y="1047"/>
                  </a:lnTo>
                  <a:lnTo>
                    <a:pt x="4624" y="551"/>
                  </a:lnTo>
                  <a:lnTo>
                    <a:pt x="5340" y="331"/>
                  </a:lnTo>
                  <a:lnTo>
                    <a:pt x="600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9"/>
            <p:cNvSpPr/>
            <p:nvPr/>
          </p:nvSpPr>
          <p:spPr>
            <a:xfrm>
              <a:off x="2032100" y="1380250"/>
              <a:ext cx="564200" cy="904125"/>
            </a:xfrm>
            <a:custGeom>
              <a:avLst/>
              <a:gdLst/>
              <a:ahLst/>
              <a:cxnLst/>
              <a:rect l="l" t="t" r="r" b="b"/>
              <a:pathLst>
                <a:path w="22568" h="36165" extrusionOk="0">
                  <a:moveTo>
                    <a:pt x="11449" y="1"/>
                  </a:moveTo>
                  <a:lnTo>
                    <a:pt x="11284" y="56"/>
                  </a:lnTo>
                  <a:lnTo>
                    <a:pt x="11064" y="111"/>
                  </a:lnTo>
                  <a:lnTo>
                    <a:pt x="10678" y="331"/>
                  </a:lnTo>
                  <a:lnTo>
                    <a:pt x="10238" y="717"/>
                  </a:lnTo>
                  <a:lnTo>
                    <a:pt x="9798" y="1212"/>
                  </a:lnTo>
                  <a:lnTo>
                    <a:pt x="9412" y="1707"/>
                  </a:lnTo>
                  <a:lnTo>
                    <a:pt x="9027" y="2258"/>
                  </a:lnTo>
                  <a:lnTo>
                    <a:pt x="8477" y="3138"/>
                  </a:lnTo>
                  <a:lnTo>
                    <a:pt x="8091" y="3964"/>
                  </a:lnTo>
                  <a:lnTo>
                    <a:pt x="7541" y="5175"/>
                  </a:lnTo>
                  <a:lnTo>
                    <a:pt x="6165" y="8533"/>
                  </a:lnTo>
                  <a:lnTo>
                    <a:pt x="5394" y="10569"/>
                  </a:lnTo>
                  <a:lnTo>
                    <a:pt x="4569" y="12771"/>
                  </a:lnTo>
                  <a:lnTo>
                    <a:pt x="3798" y="15138"/>
                  </a:lnTo>
                  <a:lnTo>
                    <a:pt x="2972" y="17505"/>
                  </a:lnTo>
                  <a:lnTo>
                    <a:pt x="2257" y="19927"/>
                  </a:lnTo>
                  <a:lnTo>
                    <a:pt x="1596" y="22349"/>
                  </a:lnTo>
                  <a:lnTo>
                    <a:pt x="991" y="24605"/>
                  </a:lnTo>
                  <a:lnTo>
                    <a:pt x="495" y="26807"/>
                  </a:lnTo>
                  <a:lnTo>
                    <a:pt x="220" y="28789"/>
                  </a:lnTo>
                  <a:lnTo>
                    <a:pt x="110" y="29669"/>
                  </a:lnTo>
                  <a:lnTo>
                    <a:pt x="55" y="30495"/>
                  </a:lnTo>
                  <a:lnTo>
                    <a:pt x="0" y="31266"/>
                  </a:lnTo>
                  <a:lnTo>
                    <a:pt x="55" y="31981"/>
                  </a:lnTo>
                  <a:lnTo>
                    <a:pt x="165" y="32532"/>
                  </a:lnTo>
                  <a:lnTo>
                    <a:pt x="275" y="33082"/>
                  </a:lnTo>
                  <a:lnTo>
                    <a:pt x="551" y="33522"/>
                  </a:lnTo>
                  <a:lnTo>
                    <a:pt x="881" y="33908"/>
                  </a:lnTo>
                  <a:lnTo>
                    <a:pt x="1266" y="34238"/>
                  </a:lnTo>
                  <a:lnTo>
                    <a:pt x="1761" y="34568"/>
                  </a:lnTo>
                  <a:lnTo>
                    <a:pt x="2367" y="34843"/>
                  </a:lnTo>
                  <a:lnTo>
                    <a:pt x="3027" y="35119"/>
                  </a:lnTo>
                  <a:lnTo>
                    <a:pt x="3743" y="35339"/>
                  </a:lnTo>
                  <a:lnTo>
                    <a:pt x="4514" y="35504"/>
                  </a:lnTo>
                  <a:lnTo>
                    <a:pt x="5284" y="35669"/>
                  </a:lnTo>
                  <a:lnTo>
                    <a:pt x="6165" y="35834"/>
                  </a:lnTo>
                  <a:lnTo>
                    <a:pt x="7981" y="35999"/>
                  </a:lnTo>
                  <a:lnTo>
                    <a:pt x="9908" y="36109"/>
                  </a:lnTo>
                  <a:lnTo>
                    <a:pt x="11834" y="36164"/>
                  </a:lnTo>
                  <a:lnTo>
                    <a:pt x="13761" y="36109"/>
                  </a:lnTo>
                  <a:lnTo>
                    <a:pt x="15632" y="36054"/>
                  </a:lnTo>
                  <a:lnTo>
                    <a:pt x="18825" y="35834"/>
                  </a:lnTo>
                  <a:lnTo>
                    <a:pt x="21137" y="35614"/>
                  </a:lnTo>
                  <a:lnTo>
                    <a:pt x="21962" y="35559"/>
                  </a:lnTo>
                  <a:lnTo>
                    <a:pt x="22568" y="18716"/>
                  </a:lnTo>
                  <a:lnTo>
                    <a:pt x="21192" y="19266"/>
                  </a:lnTo>
                  <a:lnTo>
                    <a:pt x="18054" y="20367"/>
                  </a:lnTo>
                  <a:lnTo>
                    <a:pt x="16348" y="20917"/>
                  </a:lnTo>
                  <a:lnTo>
                    <a:pt x="14862" y="21358"/>
                  </a:lnTo>
                  <a:lnTo>
                    <a:pt x="13761" y="21633"/>
                  </a:lnTo>
                  <a:lnTo>
                    <a:pt x="13431" y="21688"/>
                  </a:lnTo>
                  <a:lnTo>
                    <a:pt x="13321" y="21688"/>
                  </a:lnTo>
                  <a:lnTo>
                    <a:pt x="13266" y="21633"/>
                  </a:lnTo>
                  <a:lnTo>
                    <a:pt x="13210" y="21413"/>
                  </a:lnTo>
                  <a:lnTo>
                    <a:pt x="13210" y="20972"/>
                  </a:lnTo>
                  <a:lnTo>
                    <a:pt x="13210" y="19486"/>
                  </a:lnTo>
                  <a:lnTo>
                    <a:pt x="13431" y="14863"/>
                  </a:lnTo>
                  <a:lnTo>
                    <a:pt x="13486" y="12166"/>
                  </a:lnTo>
                  <a:lnTo>
                    <a:pt x="13541" y="9523"/>
                  </a:lnTo>
                  <a:lnTo>
                    <a:pt x="13541" y="8257"/>
                  </a:lnTo>
                  <a:lnTo>
                    <a:pt x="13486" y="7047"/>
                  </a:lnTo>
                  <a:lnTo>
                    <a:pt x="13376" y="5946"/>
                  </a:lnTo>
                  <a:lnTo>
                    <a:pt x="13266" y="5010"/>
                  </a:lnTo>
                  <a:lnTo>
                    <a:pt x="12880" y="2808"/>
                  </a:lnTo>
                  <a:lnTo>
                    <a:pt x="12715" y="1927"/>
                  </a:lnTo>
                  <a:lnTo>
                    <a:pt x="12550" y="1267"/>
                  </a:lnTo>
                  <a:lnTo>
                    <a:pt x="12330" y="717"/>
                  </a:lnTo>
                  <a:lnTo>
                    <a:pt x="12110" y="331"/>
                  </a:lnTo>
                  <a:lnTo>
                    <a:pt x="11944" y="221"/>
                  </a:lnTo>
                  <a:lnTo>
                    <a:pt x="11779" y="111"/>
                  </a:lnTo>
                  <a:lnTo>
                    <a:pt x="11614" y="56"/>
                  </a:lnTo>
                  <a:lnTo>
                    <a:pt x="11449"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9"/>
            <p:cNvSpPr/>
            <p:nvPr/>
          </p:nvSpPr>
          <p:spPr>
            <a:xfrm>
              <a:off x="2494450" y="2251325"/>
              <a:ext cx="90850" cy="27550"/>
            </a:xfrm>
            <a:custGeom>
              <a:avLst/>
              <a:gdLst/>
              <a:ahLst/>
              <a:cxnLst/>
              <a:rect l="l" t="t" r="r" b="b"/>
              <a:pathLst>
                <a:path w="3634" h="1102" extrusionOk="0">
                  <a:moveTo>
                    <a:pt x="3523" y="0"/>
                  </a:moveTo>
                  <a:lnTo>
                    <a:pt x="3468" y="55"/>
                  </a:lnTo>
                  <a:lnTo>
                    <a:pt x="3468" y="331"/>
                  </a:lnTo>
                  <a:lnTo>
                    <a:pt x="3468" y="661"/>
                  </a:lnTo>
                  <a:lnTo>
                    <a:pt x="2753" y="716"/>
                  </a:lnTo>
                  <a:lnTo>
                    <a:pt x="1652" y="771"/>
                  </a:lnTo>
                  <a:lnTo>
                    <a:pt x="1" y="991"/>
                  </a:lnTo>
                  <a:lnTo>
                    <a:pt x="1" y="1046"/>
                  </a:lnTo>
                  <a:lnTo>
                    <a:pt x="1" y="1101"/>
                  </a:lnTo>
                  <a:lnTo>
                    <a:pt x="1817" y="1046"/>
                  </a:lnTo>
                  <a:lnTo>
                    <a:pt x="3633" y="826"/>
                  </a:lnTo>
                  <a:lnTo>
                    <a:pt x="3578" y="55"/>
                  </a:lnTo>
                  <a:lnTo>
                    <a:pt x="357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9"/>
            <p:cNvSpPr/>
            <p:nvPr/>
          </p:nvSpPr>
          <p:spPr>
            <a:xfrm>
              <a:off x="2029350" y="1380250"/>
              <a:ext cx="514675" cy="924775"/>
            </a:xfrm>
            <a:custGeom>
              <a:avLst/>
              <a:gdLst/>
              <a:ahLst/>
              <a:cxnLst/>
              <a:rect l="l" t="t" r="r" b="b"/>
              <a:pathLst>
                <a:path w="20587" h="36991" extrusionOk="0">
                  <a:moveTo>
                    <a:pt x="11559" y="1"/>
                  </a:moveTo>
                  <a:lnTo>
                    <a:pt x="11394" y="56"/>
                  </a:lnTo>
                  <a:lnTo>
                    <a:pt x="11174" y="111"/>
                  </a:lnTo>
                  <a:lnTo>
                    <a:pt x="10788" y="331"/>
                  </a:lnTo>
                  <a:lnTo>
                    <a:pt x="10348" y="717"/>
                  </a:lnTo>
                  <a:lnTo>
                    <a:pt x="9908" y="1212"/>
                  </a:lnTo>
                  <a:lnTo>
                    <a:pt x="9522" y="1707"/>
                  </a:lnTo>
                  <a:lnTo>
                    <a:pt x="9137" y="2258"/>
                  </a:lnTo>
                  <a:lnTo>
                    <a:pt x="8642" y="3138"/>
                  </a:lnTo>
                  <a:lnTo>
                    <a:pt x="8201" y="3964"/>
                  </a:lnTo>
                  <a:lnTo>
                    <a:pt x="7651" y="5175"/>
                  </a:lnTo>
                  <a:lnTo>
                    <a:pt x="6220" y="8588"/>
                  </a:lnTo>
                  <a:lnTo>
                    <a:pt x="5394" y="10624"/>
                  </a:lnTo>
                  <a:lnTo>
                    <a:pt x="4514" y="12826"/>
                  </a:lnTo>
                  <a:lnTo>
                    <a:pt x="3688" y="15193"/>
                  </a:lnTo>
                  <a:lnTo>
                    <a:pt x="2862" y="17615"/>
                  </a:lnTo>
                  <a:lnTo>
                    <a:pt x="2092" y="20092"/>
                  </a:lnTo>
                  <a:lnTo>
                    <a:pt x="1376" y="22459"/>
                  </a:lnTo>
                  <a:lnTo>
                    <a:pt x="826" y="24826"/>
                  </a:lnTo>
                  <a:lnTo>
                    <a:pt x="385" y="27027"/>
                  </a:lnTo>
                  <a:lnTo>
                    <a:pt x="220" y="28073"/>
                  </a:lnTo>
                  <a:lnTo>
                    <a:pt x="110" y="29064"/>
                  </a:lnTo>
                  <a:lnTo>
                    <a:pt x="55" y="29945"/>
                  </a:lnTo>
                  <a:lnTo>
                    <a:pt x="0" y="30825"/>
                  </a:lnTo>
                  <a:lnTo>
                    <a:pt x="55" y="31596"/>
                  </a:lnTo>
                  <a:lnTo>
                    <a:pt x="165" y="32311"/>
                  </a:lnTo>
                  <a:lnTo>
                    <a:pt x="330" y="32972"/>
                  </a:lnTo>
                  <a:lnTo>
                    <a:pt x="550" y="33467"/>
                  </a:lnTo>
                  <a:lnTo>
                    <a:pt x="826" y="33908"/>
                  </a:lnTo>
                  <a:lnTo>
                    <a:pt x="1156" y="34293"/>
                  </a:lnTo>
                  <a:lnTo>
                    <a:pt x="1541" y="34678"/>
                  </a:lnTo>
                  <a:lnTo>
                    <a:pt x="2037" y="34953"/>
                  </a:lnTo>
                  <a:lnTo>
                    <a:pt x="2587" y="35284"/>
                  </a:lnTo>
                  <a:lnTo>
                    <a:pt x="3137" y="35504"/>
                  </a:lnTo>
                  <a:lnTo>
                    <a:pt x="3798" y="35779"/>
                  </a:lnTo>
                  <a:lnTo>
                    <a:pt x="4459" y="35999"/>
                  </a:lnTo>
                  <a:lnTo>
                    <a:pt x="5945" y="36330"/>
                  </a:lnTo>
                  <a:lnTo>
                    <a:pt x="7486" y="36605"/>
                  </a:lnTo>
                  <a:lnTo>
                    <a:pt x="9082" y="36770"/>
                  </a:lnTo>
                  <a:lnTo>
                    <a:pt x="10733" y="36880"/>
                  </a:lnTo>
                  <a:lnTo>
                    <a:pt x="12330" y="36935"/>
                  </a:lnTo>
                  <a:lnTo>
                    <a:pt x="13871" y="36990"/>
                  </a:lnTo>
                  <a:lnTo>
                    <a:pt x="16513" y="36935"/>
                  </a:lnTo>
                  <a:lnTo>
                    <a:pt x="18384" y="36825"/>
                  </a:lnTo>
                  <a:lnTo>
                    <a:pt x="19045" y="36770"/>
                  </a:lnTo>
                  <a:lnTo>
                    <a:pt x="20586" y="19321"/>
                  </a:lnTo>
                  <a:lnTo>
                    <a:pt x="20586" y="19321"/>
                  </a:lnTo>
                  <a:lnTo>
                    <a:pt x="19485" y="19706"/>
                  </a:lnTo>
                  <a:lnTo>
                    <a:pt x="17118" y="20477"/>
                  </a:lnTo>
                  <a:lnTo>
                    <a:pt x="15852" y="20862"/>
                  </a:lnTo>
                  <a:lnTo>
                    <a:pt x="14697" y="21138"/>
                  </a:lnTo>
                  <a:lnTo>
                    <a:pt x="13816" y="21303"/>
                  </a:lnTo>
                  <a:lnTo>
                    <a:pt x="13541" y="21303"/>
                  </a:lnTo>
                  <a:lnTo>
                    <a:pt x="13431" y="21248"/>
                  </a:lnTo>
                  <a:lnTo>
                    <a:pt x="13376" y="21028"/>
                  </a:lnTo>
                  <a:lnTo>
                    <a:pt x="13376" y="20642"/>
                  </a:lnTo>
                  <a:lnTo>
                    <a:pt x="13376" y="19156"/>
                  </a:lnTo>
                  <a:lnTo>
                    <a:pt x="13541" y="14698"/>
                  </a:lnTo>
                  <a:lnTo>
                    <a:pt x="13651" y="12055"/>
                  </a:lnTo>
                  <a:lnTo>
                    <a:pt x="13651" y="9413"/>
                  </a:lnTo>
                  <a:lnTo>
                    <a:pt x="13651" y="8202"/>
                  </a:lnTo>
                  <a:lnTo>
                    <a:pt x="13596" y="7047"/>
                  </a:lnTo>
                  <a:lnTo>
                    <a:pt x="13486" y="5946"/>
                  </a:lnTo>
                  <a:lnTo>
                    <a:pt x="13376" y="5010"/>
                  </a:lnTo>
                  <a:lnTo>
                    <a:pt x="12990" y="2808"/>
                  </a:lnTo>
                  <a:lnTo>
                    <a:pt x="12825" y="1927"/>
                  </a:lnTo>
                  <a:lnTo>
                    <a:pt x="12660" y="1267"/>
                  </a:lnTo>
                  <a:lnTo>
                    <a:pt x="12440" y="717"/>
                  </a:lnTo>
                  <a:lnTo>
                    <a:pt x="12220" y="331"/>
                  </a:lnTo>
                  <a:lnTo>
                    <a:pt x="12054" y="221"/>
                  </a:lnTo>
                  <a:lnTo>
                    <a:pt x="11944" y="111"/>
                  </a:lnTo>
                  <a:lnTo>
                    <a:pt x="11779" y="56"/>
                  </a:lnTo>
                  <a:lnTo>
                    <a:pt x="11559"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9"/>
            <p:cNvSpPr/>
            <p:nvPr/>
          </p:nvSpPr>
          <p:spPr>
            <a:xfrm>
              <a:off x="2033475" y="1453200"/>
              <a:ext cx="507800" cy="821550"/>
            </a:xfrm>
            <a:custGeom>
              <a:avLst/>
              <a:gdLst/>
              <a:ahLst/>
              <a:cxnLst/>
              <a:rect l="l" t="t" r="r" b="b"/>
              <a:pathLst>
                <a:path w="20312" h="32862" extrusionOk="0">
                  <a:moveTo>
                    <a:pt x="11064" y="0"/>
                  </a:moveTo>
                  <a:lnTo>
                    <a:pt x="10954" y="55"/>
                  </a:lnTo>
                  <a:lnTo>
                    <a:pt x="10899" y="165"/>
                  </a:lnTo>
                  <a:lnTo>
                    <a:pt x="10899" y="275"/>
                  </a:lnTo>
                  <a:lnTo>
                    <a:pt x="10899" y="386"/>
                  </a:lnTo>
                  <a:lnTo>
                    <a:pt x="10954" y="441"/>
                  </a:lnTo>
                  <a:lnTo>
                    <a:pt x="11064" y="551"/>
                  </a:lnTo>
                  <a:lnTo>
                    <a:pt x="11229" y="551"/>
                  </a:lnTo>
                  <a:lnTo>
                    <a:pt x="11339" y="441"/>
                  </a:lnTo>
                  <a:lnTo>
                    <a:pt x="11394" y="386"/>
                  </a:lnTo>
                  <a:lnTo>
                    <a:pt x="11394" y="275"/>
                  </a:lnTo>
                  <a:lnTo>
                    <a:pt x="11394" y="165"/>
                  </a:lnTo>
                  <a:lnTo>
                    <a:pt x="11339" y="55"/>
                  </a:lnTo>
                  <a:lnTo>
                    <a:pt x="11229" y="0"/>
                  </a:lnTo>
                  <a:close/>
                  <a:moveTo>
                    <a:pt x="9302" y="2477"/>
                  </a:moveTo>
                  <a:lnTo>
                    <a:pt x="9192" y="2532"/>
                  </a:lnTo>
                  <a:lnTo>
                    <a:pt x="9082" y="2587"/>
                  </a:lnTo>
                  <a:lnTo>
                    <a:pt x="9027" y="2642"/>
                  </a:lnTo>
                  <a:lnTo>
                    <a:pt x="9027" y="2752"/>
                  </a:lnTo>
                  <a:lnTo>
                    <a:pt x="9027" y="2863"/>
                  </a:lnTo>
                  <a:lnTo>
                    <a:pt x="9082" y="2973"/>
                  </a:lnTo>
                  <a:lnTo>
                    <a:pt x="9192" y="3028"/>
                  </a:lnTo>
                  <a:lnTo>
                    <a:pt x="9413" y="3028"/>
                  </a:lnTo>
                  <a:lnTo>
                    <a:pt x="9468" y="2973"/>
                  </a:lnTo>
                  <a:lnTo>
                    <a:pt x="9578" y="2863"/>
                  </a:lnTo>
                  <a:lnTo>
                    <a:pt x="9578" y="2752"/>
                  </a:lnTo>
                  <a:lnTo>
                    <a:pt x="9578" y="2642"/>
                  </a:lnTo>
                  <a:lnTo>
                    <a:pt x="9523" y="2587"/>
                  </a:lnTo>
                  <a:lnTo>
                    <a:pt x="9413" y="2532"/>
                  </a:lnTo>
                  <a:lnTo>
                    <a:pt x="9302" y="2477"/>
                  </a:lnTo>
                  <a:close/>
                  <a:moveTo>
                    <a:pt x="12990" y="2477"/>
                  </a:moveTo>
                  <a:lnTo>
                    <a:pt x="12880" y="2532"/>
                  </a:lnTo>
                  <a:lnTo>
                    <a:pt x="12770" y="2587"/>
                  </a:lnTo>
                  <a:lnTo>
                    <a:pt x="12715" y="2642"/>
                  </a:lnTo>
                  <a:lnTo>
                    <a:pt x="12715" y="2752"/>
                  </a:lnTo>
                  <a:lnTo>
                    <a:pt x="12715" y="2863"/>
                  </a:lnTo>
                  <a:lnTo>
                    <a:pt x="12770" y="2973"/>
                  </a:lnTo>
                  <a:lnTo>
                    <a:pt x="12880" y="3028"/>
                  </a:lnTo>
                  <a:lnTo>
                    <a:pt x="13100" y="3028"/>
                  </a:lnTo>
                  <a:lnTo>
                    <a:pt x="13155" y="2973"/>
                  </a:lnTo>
                  <a:lnTo>
                    <a:pt x="13266" y="2863"/>
                  </a:lnTo>
                  <a:lnTo>
                    <a:pt x="13266" y="2752"/>
                  </a:lnTo>
                  <a:lnTo>
                    <a:pt x="13266" y="2642"/>
                  </a:lnTo>
                  <a:lnTo>
                    <a:pt x="13211" y="2587"/>
                  </a:lnTo>
                  <a:lnTo>
                    <a:pt x="13100" y="2532"/>
                  </a:lnTo>
                  <a:lnTo>
                    <a:pt x="12990" y="2477"/>
                  </a:lnTo>
                  <a:close/>
                  <a:moveTo>
                    <a:pt x="7376" y="4954"/>
                  </a:moveTo>
                  <a:lnTo>
                    <a:pt x="7266" y="5009"/>
                  </a:lnTo>
                  <a:lnTo>
                    <a:pt x="7211" y="5119"/>
                  </a:lnTo>
                  <a:lnTo>
                    <a:pt x="7211" y="5229"/>
                  </a:lnTo>
                  <a:lnTo>
                    <a:pt x="7211" y="5339"/>
                  </a:lnTo>
                  <a:lnTo>
                    <a:pt x="7266" y="5395"/>
                  </a:lnTo>
                  <a:lnTo>
                    <a:pt x="7376" y="5505"/>
                  </a:lnTo>
                  <a:lnTo>
                    <a:pt x="7596" y="5505"/>
                  </a:lnTo>
                  <a:lnTo>
                    <a:pt x="7651" y="5395"/>
                  </a:lnTo>
                  <a:lnTo>
                    <a:pt x="7706" y="5339"/>
                  </a:lnTo>
                  <a:lnTo>
                    <a:pt x="7761" y="5229"/>
                  </a:lnTo>
                  <a:lnTo>
                    <a:pt x="7706" y="5119"/>
                  </a:lnTo>
                  <a:lnTo>
                    <a:pt x="7651" y="5064"/>
                  </a:lnTo>
                  <a:lnTo>
                    <a:pt x="7541" y="5009"/>
                  </a:lnTo>
                  <a:lnTo>
                    <a:pt x="7486" y="4954"/>
                  </a:lnTo>
                  <a:close/>
                  <a:moveTo>
                    <a:pt x="11064" y="4954"/>
                  </a:moveTo>
                  <a:lnTo>
                    <a:pt x="10954" y="5009"/>
                  </a:lnTo>
                  <a:lnTo>
                    <a:pt x="10899" y="5119"/>
                  </a:lnTo>
                  <a:lnTo>
                    <a:pt x="10899" y="5229"/>
                  </a:lnTo>
                  <a:lnTo>
                    <a:pt x="10899" y="5339"/>
                  </a:lnTo>
                  <a:lnTo>
                    <a:pt x="10954" y="5395"/>
                  </a:lnTo>
                  <a:lnTo>
                    <a:pt x="11064" y="5505"/>
                  </a:lnTo>
                  <a:lnTo>
                    <a:pt x="11229" y="5505"/>
                  </a:lnTo>
                  <a:lnTo>
                    <a:pt x="11339" y="5395"/>
                  </a:lnTo>
                  <a:lnTo>
                    <a:pt x="11394" y="5339"/>
                  </a:lnTo>
                  <a:lnTo>
                    <a:pt x="11394" y="5229"/>
                  </a:lnTo>
                  <a:lnTo>
                    <a:pt x="11394" y="5119"/>
                  </a:lnTo>
                  <a:lnTo>
                    <a:pt x="11339" y="5064"/>
                  </a:lnTo>
                  <a:lnTo>
                    <a:pt x="11229" y="5009"/>
                  </a:lnTo>
                  <a:lnTo>
                    <a:pt x="11174" y="4954"/>
                  </a:lnTo>
                  <a:close/>
                  <a:moveTo>
                    <a:pt x="5615" y="7431"/>
                  </a:moveTo>
                  <a:lnTo>
                    <a:pt x="5504" y="7486"/>
                  </a:lnTo>
                  <a:lnTo>
                    <a:pt x="5449" y="7541"/>
                  </a:lnTo>
                  <a:lnTo>
                    <a:pt x="5394" y="7596"/>
                  </a:lnTo>
                  <a:lnTo>
                    <a:pt x="5339" y="7706"/>
                  </a:lnTo>
                  <a:lnTo>
                    <a:pt x="5394" y="7816"/>
                  </a:lnTo>
                  <a:lnTo>
                    <a:pt x="5449" y="7927"/>
                  </a:lnTo>
                  <a:lnTo>
                    <a:pt x="5504" y="7982"/>
                  </a:lnTo>
                  <a:lnTo>
                    <a:pt x="5725" y="7982"/>
                  </a:lnTo>
                  <a:lnTo>
                    <a:pt x="5835" y="7927"/>
                  </a:lnTo>
                  <a:lnTo>
                    <a:pt x="5890" y="7816"/>
                  </a:lnTo>
                  <a:lnTo>
                    <a:pt x="5890" y="7706"/>
                  </a:lnTo>
                  <a:lnTo>
                    <a:pt x="5890" y="7596"/>
                  </a:lnTo>
                  <a:lnTo>
                    <a:pt x="5835" y="7541"/>
                  </a:lnTo>
                  <a:lnTo>
                    <a:pt x="5725" y="7486"/>
                  </a:lnTo>
                  <a:lnTo>
                    <a:pt x="5615" y="7431"/>
                  </a:lnTo>
                  <a:close/>
                  <a:moveTo>
                    <a:pt x="9302" y="7431"/>
                  </a:moveTo>
                  <a:lnTo>
                    <a:pt x="9192" y="7486"/>
                  </a:lnTo>
                  <a:lnTo>
                    <a:pt x="9137" y="7541"/>
                  </a:lnTo>
                  <a:lnTo>
                    <a:pt x="9027" y="7596"/>
                  </a:lnTo>
                  <a:lnTo>
                    <a:pt x="9027" y="7706"/>
                  </a:lnTo>
                  <a:lnTo>
                    <a:pt x="9027" y="7816"/>
                  </a:lnTo>
                  <a:lnTo>
                    <a:pt x="9082" y="7927"/>
                  </a:lnTo>
                  <a:lnTo>
                    <a:pt x="9192" y="7982"/>
                  </a:lnTo>
                  <a:lnTo>
                    <a:pt x="9413" y="7982"/>
                  </a:lnTo>
                  <a:lnTo>
                    <a:pt x="9523" y="7927"/>
                  </a:lnTo>
                  <a:lnTo>
                    <a:pt x="9578" y="7816"/>
                  </a:lnTo>
                  <a:lnTo>
                    <a:pt x="9578" y="7761"/>
                  </a:lnTo>
                  <a:lnTo>
                    <a:pt x="9578" y="7706"/>
                  </a:lnTo>
                  <a:lnTo>
                    <a:pt x="9578" y="7596"/>
                  </a:lnTo>
                  <a:lnTo>
                    <a:pt x="9523" y="7541"/>
                  </a:lnTo>
                  <a:lnTo>
                    <a:pt x="9413" y="7486"/>
                  </a:lnTo>
                  <a:lnTo>
                    <a:pt x="9302" y="7431"/>
                  </a:lnTo>
                  <a:close/>
                  <a:moveTo>
                    <a:pt x="12990" y="7431"/>
                  </a:moveTo>
                  <a:lnTo>
                    <a:pt x="12880" y="7486"/>
                  </a:lnTo>
                  <a:lnTo>
                    <a:pt x="12770" y="7541"/>
                  </a:lnTo>
                  <a:lnTo>
                    <a:pt x="12715" y="7596"/>
                  </a:lnTo>
                  <a:lnTo>
                    <a:pt x="12715" y="7706"/>
                  </a:lnTo>
                  <a:lnTo>
                    <a:pt x="12715" y="7816"/>
                  </a:lnTo>
                  <a:lnTo>
                    <a:pt x="12770" y="7927"/>
                  </a:lnTo>
                  <a:lnTo>
                    <a:pt x="12880" y="7982"/>
                  </a:lnTo>
                  <a:lnTo>
                    <a:pt x="13100" y="7982"/>
                  </a:lnTo>
                  <a:lnTo>
                    <a:pt x="13211" y="7927"/>
                  </a:lnTo>
                  <a:lnTo>
                    <a:pt x="13266" y="7816"/>
                  </a:lnTo>
                  <a:lnTo>
                    <a:pt x="13266" y="7706"/>
                  </a:lnTo>
                  <a:lnTo>
                    <a:pt x="13266" y="7596"/>
                  </a:lnTo>
                  <a:lnTo>
                    <a:pt x="13211" y="7541"/>
                  </a:lnTo>
                  <a:lnTo>
                    <a:pt x="13100" y="7486"/>
                  </a:lnTo>
                  <a:lnTo>
                    <a:pt x="12990" y="7431"/>
                  </a:lnTo>
                  <a:close/>
                  <a:moveTo>
                    <a:pt x="7486" y="9908"/>
                  </a:moveTo>
                  <a:lnTo>
                    <a:pt x="7376" y="9963"/>
                  </a:lnTo>
                  <a:lnTo>
                    <a:pt x="7266" y="10018"/>
                  </a:lnTo>
                  <a:lnTo>
                    <a:pt x="7211" y="10128"/>
                  </a:lnTo>
                  <a:lnTo>
                    <a:pt x="7211" y="10238"/>
                  </a:lnTo>
                  <a:lnTo>
                    <a:pt x="7321" y="10403"/>
                  </a:lnTo>
                  <a:lnTo>
                    <a:pt x="7486" y="10459"/>
                  </a:lnTo>
                  <a:lnTo>
                    <a:pt x="7596" y="10459"/>
                  </a:lnTo>
                  <a:lnTo>
                    <a:pt x="7651" y="10403"/>
                  </a:lnTo>
                  <a:lnTo>
                    <a:pt x="7761" y="10348"/>
                  </a:lnTo>
                  <a:lnTo>
                    <a:pt x="7761" y="10238"/>
                  </a:lnTo>
                  <a:lnTo>
                    <a:pt x="7761" y="10128"/>
                  </a:lnTo>
                  <a:lnTo>
                    <a:pt x="7706" y="10018"/>
                  </a:lnTo>
                  <a:lnTo>
                    <a:pt x="7651" y="9963"/>
                  </a:lnTo>
                  <a:lnTo>
                    <a:pt x="7541" y="9908"/>
                  </a:lnTo>
                  <a:close/>
                  <a:moveTo>
                    <a:pt x="11064" y="9908"/>
                  </a:moveTo>
                  <a:lnTo>
                    <a:pt x="10954" y="9963"/>
                  </a:lnTo>
                  <a:lnTo>
                    <a:pt x="10899" y="10073"/>
                  </a:lnTo>
                  <a:lnTo>
                    <a:pt x="10844" y="10183"/>
                  </a:lnTo>
                  <a:lnTo>
                    <a:pt x="10844" y="10293"/>
                  </a:lnTo>
                  <a:lnTo>
                    <a:pt x="10899" y="10348"/>
                  </a:lnTo>
                  <a:lnTo>
                    <a:pt x="10954" y="10459"/>
                  </a:lnTo>
                  <a:lnTo>
                    <a:pt x="11229" y="10459"/>
                  </a:lnTo>
                  <a:lnTo>
                    <a:pt x="11339" y="10348"/>
                  </a:lnTo>
                  <a:lnTo>
                    <a:pt x="11394" y="10293"/>
                  </a:lnTo>
                  <a:lnTo>
                    <a:pt x="11394" y="10183"/>
                  </a:lnTo>
                  <a:lnTo>
                    <a:pt x="11284" y="10018"/>
                  </a:lnTo>
                  <a:lnTo>
                    <a:pt x="11174" y="9908"/>
                  </a:lnTo>
                  <a:close/>
                  <a:moveTo>
                    <a:pt x="9302" y="12385"/>
                  </a:moveTo>
                  <a:lnTo>
                    <a:pt x="9192" y="12440"/>
                  </a:lnTo>
                  <a:lnTo>
                    <a:pt x="9137" y="12495"/>
                  </a:lnTo>
                  <a:lnTo>
                    <a:pt x="9082" y="12550"/>
                  </a:lnTo>
                  <a:lnTo>
                    <a:pt x="9027" y="12660"/>
                  </a:lnTo>
                  <a:lnTo>
                    <a:pt x="9082" y="12770"/>
                  </a:lnTo>
                  <a:lnTo>
                    <a:pt x="9137" y="12880"/>
                  </a:lnTo>
                  <a:lnTo>
                    <a:pt x="9192" y="12935"/>
                  </a:lnTo>
                  <a:lnTo>
                    <a:pt x="9413" y="12935"/>
                  </a:lnTo>
                  <a:lnTo>
                    <a:pt x="9523" y="12880"/>
                  </a:lnTo>
                  <a:lnTo>
                    <a:pt x="9578" y="12770"/>
                  </a:lnTo>
                  <a:lnTo>
                    <a:pt x="9578" y="12660"/>
                  </a:lnTo>
                  <a:lnTo>
                    <a:pt x="9578" y="12550"/>
                  </a:lnTo>
                  <a:lnTo>
                    <a:pt x="9523" y="12495"/>
                  </a:lnTo>
                  <a:lnTo>
                    <a:pt x="9413" y="12440"/>
                  </a:lnTo>
                  <a:lnTo>
                    <a:pt x="9302" y="12385"/>
                  </a:lnTo>
                  <a:close/>
                  <a:moveTo>
                    <a:pt x="5615" y="12385"/>
                  </a:moveTo>
                  <a:lnTo>
                    <a:pt x="5504" y="12440"/>
                  </a:lnTo>
                  <a:lnTo>
                    <a:pt x="5449" y="12495"/>
                  </a:lnTo>
                  <a:lnTo>
                    <a:pt x="5394" y="12550"/>
                  </a:lnTo>
                  <a:lnTo>
                    <a:pt x="5339" y="12660"/>
                  </a:lnTo>
                  <a:lnTo>
                    <a:pt x="5339" y="12770"/>
                  </a:lnTo>
                  <a:lnTo>
                    <a:pt x="5394" y="12880"/>
                  </a:lnTo>
                  <a:lnTo>
                    <a:pt x="5504" y="12935"/>
                  </a:lnTo>
                  <a:lnTo>
                    <a:pt x="5615" y="12991"/>
                  </a:lnTo>
                  <a:lnTo>
                    <a:pt x="5725" y="12991"/>
                  </a:lnTo>
                  <a:lnTo>
                    <a:pt x="5780" y="12935"/>
                  </a:lnTo>
                  <a:lnTo>
                    <a:pt x="5890" y="12880"/>
                  </a:lnTo>
                  <a:lnTo>
                    <a:pt x="5890" y="12770"/>
                  </a:lnTo>
                  <a:lnTo>
                    <a:pt x="5890" y="12660"/>
                  </a:lnTo>
                  <a:lnTo>
                    <a:pt x="5890" y="12550"/>
                  </a:lnTo>
                  <a:lnTo>
                    <a:pt x="5835" y="12495"/>
                  </a:lnTo>
                  <a:lnTo>
                    <a:pt x="5725" y="12440"/>
                  </a:lnTo>
                  <a:lnTo>
                    <a:pt x="5615" y="12385"/>
                  </a:lnTo>
                  <a:close/>
                  <a:moveTo>
                    <a:pt x="12990" y="12385"/>
                  </a:moveTo>
                  <a:lnTo>
                    <a:pt x="12880" y="12440"/>
                  </a:lnTo>
                  <a:lnTo>
                    <a:pt x="12825" y="12495"/>
                  </a:lnTo>
                  <a:lnTo>
                    <a:pt x="12715" y="12550"/>
                  </a:lnTo>
                  <a:lnTo>
                    <a:pt x="12715" y="12660"/>
                  </a:lnTo>
                  <a:lnTo>
                    <a:pt x="12715" y="12770"/>
                  </a:lnTo>
                  <a:lnTo>
                    <a:pt x="12770" y="12880"/>
                  </a:lnTo>
                  <a:lnTo>
                    <a:pt x="12825" y="12935"/>
                  </a:lnTo>
                  <a:lnTo>
                    <a:pt x="12935" y="12991"/>
                  </a:lnTo>
                  <a:lnTo>
                    <a:pt x="13045" y="12991"/>
                  </a:lnTo>
                  <a:lnTo>
                    <a:pt x="13155" y="12935"/>
                  </a:lnTo>
                  <a:lnTo>
                    <a:pt x="13211" y="12880"/>
                  </a:lnTo>
                  <a:lnTo>
                    <a:pt x="13266" y="12770"/>
                  </a:lnTo>
                  <a:lnTo>
                    <a:pt x="13266" y="12660"/>
                  </a:lnTo>
                  <a:lnTo>
                    <a:pt x="13266" y="12550"/>
                  </a:lnTo>
                  <a:lnTo>
                    <a:pt x="13211" y="12495"/>
                  </a:lnTo>
                  <a:lnTo>
                    <a:pt x="13100" y="12440"/>
                  </a:lnTo>
                  <a:lnTo>
                    <a:pt x="12990" y="12385"/>
                  </a:lnTo>
                  <a:close/>
                  <a:moveTo>
                    <a:pt x="3688" y="14862"/>
                  </a:moveTo>
                  <a:lnTo>
                    <a:pt x="3578" y="14917"/>
                  </a:lnTo>
                  <a:lnTo>
                    <a:pt x="3523" y="15027"/>
                  </a:lnTo>
                  <a:lnTo>
                    <a:pt x="3468" y="15137"/>
                  </a:lnTo>
                  <a:lnTo>
                    <a:pt x="3468" y="15247"/>
                  </a:lnTo>
                  <a:lnTo>
                    <a:pt x="3523" y="15302"/>
                  </a:lnTo>
                  <a:lnTo>
                    <a:pt x="3578" y="15412"/>
                  </a:lnTo>
                  <a:lnTo>
                    <a:pt x="3908" y="15412"/>
                  </a:lnTo>
                  <a:lnTo>
                    <a:pt x="3963" y="15302"/>
                  </a:lnTo>
                  <a:lnTo>
                    <a:pt x="4018" y="15247"/>
                  </a:lnTo>
                  <a:lnTo>
                    <a:pt x="4018" y="15137"/>
                  </a:lnTo>
                  <a:lnTo>
                    <a:pt x="3963" y="14972"/>
                  </a:lnTo>
                  <a:lnTo>
                    <a:pt x="3798" y="14862"/>
                  </a:lnTo>
                  <a:close/>
                  <a:moveTo>
                    <a:pt x="7486" y="14862"/>
                  </a:moveTo>
                  <a:lnTo>
                    <a:pt x="7376" y="14917"/>
                  </a:lnTo>
                  <a:lnTo>
                    <a:pt x="7266" y="14972"/>
                  </a:lnTo>
                  <a:lnTo>
                    <a:pt x="7211" y="15082"/>
                  </a:lnTo>
                  <a:lnTo>
                    <a:pt x="7211" y="15192"/>
                  </a:lnTo>
                  <a:lnTo>
                    <a:pt x="7321" y="15357"/>
                  </a:lnTo>
                  <a:lnTo>
                    <a:pt x="7486" y="15412"/>
                  </a:lnTo>
                  <a:lnTo>
                    <a:pt x="7596" y="15412"/>
                  </a:lnTo>
                  <a:lnTo>
                    <a:pt x="7651" y="15357"/>
                  </a:lnTo>
                  <a:lnTo>
                    <a:pt x="7761" y="15302"/>
                  </a:lnTo>
                  <a:lnTo>
                    <a:pt x="7761" y="15192"/>
                  </a:lnTo>
                  <a:lnTo>
                    <a:pt x="7761" y="15082"/>
                  </a:lnTo>
                  <a:lnTo>
                    <a:pt x="7706" y="14972"/>
                  </a:lnTo>
                  <a:lnTo>
                    <a:pt x="7651" y="14917"/>
                  </a:lnTo>
                  <a:lnTo>
                    <a:pt x="7541" y="14862"/>
                  </a:lnTo>
                  <a:close/>
                  <a:moveTo>
                    <a:pt x="11064" y="14862"/>
                  </a:moveTo>
                  <a:lnTo>
                    <a:pt x="10954" y="14917"/>
                  </a:lnTo>
                  <a:lnTo>
                    <a:pt x="10899" y="15027"/>
                  </a:lnTo>
                  <a:lnTo>
                    <a:pt x="10844" y="15137"/>
                  </a:lnTo>
                  <a:lnTo>
                    <a:pt x="10844" y="15247"/>
                  </a:lnTo>
                  <a:lnTo>
                    <a:pt x="10899" y="15302"/>
                  </a:lnTo>
                  <a:lnTo>
                    <a:pt x="10954" y="15412"/>
                  </a:lnTo>
                  <a:lnTo>
                    <a:pt x="11229" y="15412"/>
                  </a:lnTo>
                  <a:lnTo>
                    <a:pt x="11339" y="15302"/>
                  </a:lnTo>
                  <a:lnTo>
                    <a:pt x="11394" y="15247"/>
                  </a:lnTo>
                  <a:lnTo>
                    <a:pt x="11394" y="15137"/>
                  </a:lnTo>
                  <a:lnTo>
                    <a:pt x="11284" y="14972"/>
                  </a:lnTo>
                  <a:lnTo>
                    <a:pt x="11174" y="14862"/>
                  </a:lnTo>
                  <a:close/>
                  <a:moveTo>
                    <a:pt x="1927" y="17339"/>
                  </a:moveTo>
                  <a:lnTo>
                    <a:pt x="1927" y="17394"/>
                  </a:lnTo>
                  <a:lnTo>
                    <a:pt x="1872" y="17394"/>
                  </a:lnTo>
                  <a:lnTo>
                    <a:pt x="1706" y="17779"/>
                  </a:lnTo>
                  <a:lnTo>
                    <a:pt x="1817" y="17889"/>
                  </a:lnTo>
                  <a:lnTo>
                    <a:pt x="2037" y="17889"/>
                  </a:lnTo>
                  <a:lnTo>
                    <a:pt x="2147" y="17834"/>
                  </a:lnTo>
                  <a:lnTo>
                    <a:pt x="2202" y="17724"/>
                  </a:lnTo>
                  <a:lnTo>
                    <a:pt x="2202" y="17614"/>
                  </a:lnTo>
                  <a:lnTo>
                    <a:pt x="2202" y="17504"/>
                  </a:lnTo>
                  <a:lnTo>
                    <a:pt x="2147" y="17449"/>
                  </a:lnTo>
                  <a:lnTo>
                    <a:pt x="2092" y="17394"/>
                  </a:lnTo>
                  <a:lnTo>
                    <a:pt x="1982" y="17339"/>
                  </a:lnTo>
                  <a:close/>
                  <a:moveTo>
                    <a:pt x="5615" y="17339"/>
                  </a:moveTo>
                  <a:lnTo>
                    <a:pt x="5615" y="17394"/>
                  </a:lnTo>
                  <a:lnTo>
                    <a:pt x="5504" y="17394"/>
                  </a:lnTo>
                  <a:lnTo>
                    <a:pt x="5449" y="17449"/>
                  </a:lnTo>
                  <a:lnTo>
                    <a:pt x="5394" y="17559"/>
                  </a:lnTo>
                  <a:lnTo>
                    <a:pt x="5339" y="17669"/>
                  </a:lnTo>
                  <a:lnTo>
                    <a:pt x="5339" y="17779"/>
                  </a:lnTo>
                  <a:lnTo>
                    <a:pt x="5394" y="17834"/>
                  </a:lnTo>
                  <a:lnTo>
                    <a:pt x="5504" y="17944"/>
                  </a:lnTo>
                  <a:lnTo>
                    <a:pt x="5725" y="17944"/>
                  </a:lnTo>
                  <a:lnTo>
                    <a:pt x="5780" y="17889"/>
                  </a:lnTo>
                  <a:lnTo>
                    <a:pt x="5890" y="17834"/>
                  </a:lnTo>
                  <a:lnTo>
                    <a:pt x="5890" y="17724"/>
                  </a:lnTo>
                  <a:lnTo>
                    <a:pt x="5890" y="17669"/>
                  </a:lnTo>
                  <a:lnTo>
                    <a:pt x="5890" y="17559"/>
                  </a:lnTo>
                  <a:lnTo>
                    <a:pt x="5835" y="17449"/>
                  </a:lnTo>
                  <a:lnTo>
                    <a:pt x="5780" y="17394"/>
                  </a:lnTo>
                  <a:lnTo>
                    <a:pt x="5670" y="17339"/>
                  </a:lnTo>
                  <a:close/>
                  <a:moveTo>
                    <a:pt x="9302" y="17339"/>
                  </a:moveTo>
                  <a:lnTo>
                    <a:pt x="9302" y="17394"/>
                  </a:lnTo>
                  <a:lnTo>
                    <a:pt x="9192" y="17394"/>
                  </a:lnTo>
                  <a:lnTo>
                    <a:pt x="9137" y="17449"/>
                  </a:lnTo>
                  <a:lnTo>
                    <a:pt x="9082" y="17559"/>
                  </a:lnTo>
                  <a:lnTo>
                    <a:pt x="9027" y="17669"/>
                  </a:lnTo>
                  <a:lnTo>
                    <a:pt x="9082" y="17779"/>
                  </a:lnTo>
                  <a:lnTo>
                    <a:pt x="9137" y="17834"/>
                  </a:lnTo>
                  <a:lnTo>
                    <a:pt x="9192" y="17889"/>
                  </a:lnTo>
                  <a:lnTo>
                    <a:pt x="9302" y="17944"/>
                  </a:lnTo>
                  <a:lnTo>
                    <a:pt x="9413" y="17889"/>
                  </a:lnTo>
                  <a:lnTo>
                    <a:pt x="9523" y="17834"/>
                  </a:lnTo>
                  <a:lnTo>
                    <a:pt x="9578" y="17779"/>
                  </a:lnTo>
                  <a:lnTo>
                    <a:pt x="9578" y="17669"/>
                  </a:lnTo>
                  <a:lnTo>
                    <a:pt x="9578" y="17559"/>
                  </a:lnTo>
                  <a:lnTo>
                    <a:pt x="9523" y="17449"/>
                  </a:lnTo>
                  <a:lnTo>
                    <a:pt x="9468" y="17394"/>
                  </a:lnTo>
                  <a:lnTo>
                    <a:pt x="9357" y="17339"/>
                  </a:lnTo>
                  <a:close/>
                  <a:moveTo>
                    <a:pt x="12880" y="17394"/>
                  </a:moveTo>
                  <a:lnTo>
                    <a:pt x="12825" y="17449"/>
                  </a:lnTo>
                  <a:lnTo>
                    <a:pt x="12715" y="17559"/>
                  </a:lnTo>
                  <a:lnTo>
                    <a:pt x="12715" y="17669"/>
                  </a:lnTo>
                  <a:lnTo>
                    <a:pt x="12715" y="17779"/>
                  </a:lnTo>
                  <a:lnTo>
                    <a:pt x="12825" y="17834"/>
                  </a:lnTo>
                  <a:lnTo>
                    <a:pt x="12880" y="17889"/>
                  </a:lnTo>
                  <a:lnTo>
                    <a:pt x="12990" y="17944"/>
                  </a:lnTo>
                  <a:lnTo>
                    <a:pt x="13100" y="17889"/>
                  </a:lnTo>
                  <a:lnTo>
                    <a:pt x="13155" y="17889"/>
                  </a:lnTo>
                  <a:lnTo>
                    <a:pt x="13155" y="17449"/>
                  </a:lnTo>
                  <a:lnTo>
                    <a:pt x="13100" y="17394"/>
                  </a:lnTo>
                  <a:close/>
                  <a:moveTo>
                    <a:pt x="16953" y="17559"/>
                  </a:moveTo>
                  <a:lnTo>
                    <a:pt x="16403" y="17724"/>
                  </a:lnTo>
                  <a:lnTo>
                    <a:pt x="16458" y="17834"/>
                  </a:lnTo>
                  <a:lnTo>
                    <a:pt x="16568" y="17889"/>
                  </a:lnTo>
                  <a:lnTo>
                    <a:pt x="16623" y="17944"/>
                  </a:lnTo>
                  <a:lnTo>
                    <a:pt x="16733" y="17889"/>
                  </a:lnTo>
                  <a:lnTo>
                    <a:pt x="16898" y="17834"/>
                  </a:lnTo>
                  <a:lnTo>
                    <a:pt x="16953" y="17669"/>
                  </a:lnTo>
                  <a:lnTo>
                    <a:pt x="16953" y="17559"/>
                  </a:lnTo>
                  <a:close/>
                  <a:moveTo>
                    <a:pt x="20311" y="17394"/>
                  </a:moveTo>
                  <a:lnTo>
                    <a:pt x="20146" y="17504"/>
                  </a:lnTo>
                  <a:lnTo>
                    <a:pt x="20091" y="17614"/>
                  </a:lnTo>
                  <a:lnTo>
                    <a:pt x="20091" y="17669"/>
                  </a:lnTo>
                  <a:lnTo>
                    <a:pt x="20146" y="17834"/>
                  </a:lnTo>
                  <a:lnTo>
                    <a:pt x="20256" y="17944"/>
                  </a:lnTo>
                  <a:lnTo>
                    <a:pt x="20311" y="17394"/>
                  </a:lnTo>
                  <a:close/>
                  <a:moveTo>
                    <a:pt x="3688" y="19871"/>
                  </a:moveTo>
                  <a:lnTo>
                    <a:pt x="3578" y="19926"/>
                  </a:lnTo>
                  <a:lnTo>
                    <a:pt x="3523" y="20036"/>
                  </a:lnTo>
                  <a:lnTo>
                    <a:pt x="3523" y="20146"/>
                  </a:lnTo>
                  <a:lnTo>
                    <a:pt x="3523" y="20256"/>
                  </a:lnTo>
                  <a:lnTo>
                    <a:pt x="3578" y="20311"/>
                  </a:lnTo>
                  <a:lnTo>
                    <a:pt x="3688" y="20366"/>
                  </a:lnTo>
                  <a:lnTo>
                    <a:pt x="3798" y="20421"/>
                  </a:lnTo>
                  <a:lnTo>
                    <a:pt x="3908" y="20366"/>
                  </a:lnTo>
                  <a:lnTo>
                    <a:pt x="3963" y="20311"/>
                  </a:lnTo>
                  <a:lnTo>
                    <a:pt x="4018" y="20256"/>
                  </a:lnTo>
                  <a:lnTo>
                    <a:pt x="4073" y="20146"/>
                  </a:lnTo>
                  <a:lnTo>
                    <a:pt x="4018" y="20036"/>
                  </a:lnTo>
                  <a:lnTo>
                    <a:pt x="3963" y="19926"/>
                  </a:lnTo>
                  <a:lnTo>
                    <a:pt x="3908" y="19871"/>
                  </a:lnTo>
                  <a:close/>
                  <a:moveTo>
                    <a:pt x="7376" y="19871"/>
                  </a:moveTo>
                  <a:lnTo>
                    <a:pt x="7266" y="19926"/>
                  </a:lnTo>
                  <a:lnTo>
                    <a:pt x="7211" y="20036"/>
                  </a:lnTo>
                  <a:lnTo>
                    <a:pt x="7211" y="20146"/>
                  </a:lnTo>
                  <a:lnTo>
                    <a:pt x="7211" y="20256"/>
                  </a:lnTo>
                  <a:lnTo>
                    <a:pt x="7266" y="20311"/>
                  </a:lnTo>
                  <a:lnTo>
                    <a:pt x="7376" y="20366"/>
                  </a:lnTo>
                  <a:lnTo>
                    <a:pt x="7486" y="20421"/>
                  </a:lnTo>
                  <a:lnTo>
                    <a:pt x="7596" y="20366"/>
                  </a:lnTo>
                  <a:lnTo>
                    <a:pt x="7651" y="20311"/>
                  </a:lnTo>
                  <a:lnTo>
                    <a:pt x="7706" y="20256"/>
                  </a:lnTo>
                  <a:lnTo>
                    <a:pt x="7761" y="20146"/>
                  </a:lnTo>
                  <a:lnTo>
                    <a:pt x="7706" y="20036"/>
                  </a:lnTo>
                  <a:lnTo>
                    <a:pt x="7651" y="19926"/>
                  </a:lnTo>
                  <a:lnTo>
                    <a:pt x="7596" y="19871"/>
                  </a:lnTo>
                  <a:close/>
                  <a:moveTo>
                    <a:pt x="11064" y="19871"/>
                  </a:moveTo>
                  <a:lnTo>
                    <a:pt x="10954" y="19926"/>
                  </a:lnTo>
                  <a:lnTo>
                    <a:pt x="10899" y="20036"/>
                  </a:lnTo>
                  <a:lnTo>
                    <a:pt x="10899" y="20146"/>
                  </a:lnTo>
                  <a:lnTo>
                    <a:pt x="10899" y="20256"/>
                  </a:lnTo>
                  <a:lnTo>
                    <a:pt x="10954" y="20311"/>
                  </a:lnTo>
                  <a:lnTo>
                    <a:pt x="11064" y="20366"/>
                  </a:lnTo>
                  <a:lnTo>
                    <a:pt x="11174" y="20421"/>
                  </a:lnTo>
                  <a:lnTo>
                    <a:pt x="11229" y="20366"/>
                  </a:lnTo>
                  <a:lnTo>
                    <a:pt x="11339" y="20311"/>
                  </a:lnTo>
                  <a:lnTo>
                    <a:pt x="11394" y="20256"/>
                  </a:lnTo>
                  <a:lnTo>
                    <a:pt x="11394" y="20146"/>
                  </a:lnTo>
                  <a:lnTo>
                    <a:pt x="11394" y="20036"/>
                  </a:lnTo>
                  <a:lnTo>
                    <a:pt x="11339" y="19926"/>
                  </a:lnTo>
                  <a:lnTo>
                    <a:pt x="11229" y="19871"/>
                  </a:lnTo>
                  <a:close/>
                  <a:moveTo>
                    <a:pt x="14697" y="19871"/>
                  </a:moveTo>
                  <a:lnTo>
                    <a:pt x="14642" y="19926"/>
                  </a:lnTo>
                  <a:lnTo>
                    <a:pt x="14587" y="20036"/>
                  </a:lnTo>
                  <a:lnTo>
                    <a:pt x="14532" y="20146"/>
                  </a:lnTo>
                  <a:lnTo>
                    <a:pt x="14587" y="20256"/>
                  </a:lnTo>
                  <a:lnTo>
                    <a:pt x="14642" y="20311"/>
                  </a:lnTo>
                  <a:lnTo>
                    <a:pt x="14697" y="20366"/>
                  </a:lnTo>
                  <a:lnTo>
                    <a:pt x="14807" y="20421"/>
                  </a:lnTo>
                  <a:lnTo>
                    <a:pt x="14917" y="20366"/>
                  </a:lnTo>
                  <a:lnTo>
                    <a:pt x="15027" y="20311"/>
                  </a:lnTo>
                  <a:lnTo>
                    <a:pt x="15082" y="20256"/>
                  </a:lnTo>
                  <a:lnTo>
                    <a:pt x="15082" y="20146"/>
                  </a:lnTo>
                  <a:lnTo>
                    <a:pt x="15082" y="20036"/>
                  </a:lnTo>
                  <a:lnTo>
                    <a:pt x="15027" y="19926"/>
                  </a:lnTo>
                  <a:lnTo>
                    <a:pt x="14917" y="19871"/>
                  </a:lnTo>
                  <a:close/>
                  <a:moveTo>
                    <a:pt x="18385" y="19871"/>
                  </a:moveTo>
                  <a:lnTo>
                    <a:pt x="18330" y="19926"/>
                  </a:lnTo>
                  <a:lnTo>
                    <a:pt x="18275" y="20036"/>
                  </a:lnTo>
                  <a:lnTo>
                    <a:pt x="18219" y="20146"/>
                  </a:lnTo>
                  <a:lnTo>
                    <a:pt x="18275" y="20256"/>
                  </a:lnTo>
                  <a:lnTo>
                    <a:pt x="18330" y="20311"/>
                  </a:lnTo>
                  <a:lnTo>
                    <a:pt x="18385" y="20366"/>
                  </a:lnTo>
                  <a:lnTo>
                    <a:pt x="18495" y="20421"/>
                  </a:lnTo>
                  <a:lnTo>
                    <a:pt x="18605" y="20366"/>
                  </a:lnTo>
                  <a:lnTo>
                    <a:pt x="18715" y="20311"/>
                  </a:lnTo>
                  <a:lnTo>
                    <a:pt x="18770" y="20256"/>
                  </a:lnTo>
                  <a:lnTo>
                    <a:pt x="18770" y="20146"/>
                  </a:lnTo>
                  <a:lnTo>
                    <a:pt x="18770" y="20036"/>
                  </a:lnTo>
                  <a:lnTo>
                    <a:pt x="18715" y="19926"/>
                  </a:lnTo>
                  <a:lnTo>
                    <a:pt x="18605" y="19871"/>
                  </a:lnTo>
                  <a:close/>
                  <a:moveTo>
                    <a:pt x="1817" y="22348"/>
                  </a:moveTo>
                  <a:lnTo>
                    <a:pt x="1762" y="22403"/>
                  </a:lnTo>
                  <a:lnTo>
                    <a:pt x="1706" y="22513"/>
                  </a:lnTo>
                  <a:lnTo>
                    <a:pt x="1651" y="22623"/>
                  </a:lnTo>
                  <a:lnTo>
                    <a:pt x="1706" y="22733"/>
                  </a:lnTo>
                  <a:lnTo>
                    <a:pt x="1762" y="22788"/>
                  </a:lnTo>
                  <a:lnTo>
                    <a:pt x="1817" y="22843"/>
                  </a:lnTo>
                  <a:lnTo>
                    <a:pt x="1927" y="22898"/>
                  </a:lnTo>
                  <a:lnTo>
                    <a:pt x="2037" y="22843"/>
                  </a:lnTo>
                  <a:lnTo>
                    <a:pt x="2147" y="22788"/>
                  </a:lnTo>
                  <a:lnTo>
                    <a:pt x="2202" y="22733"/>
                  </a:lnTo>
                  <a:lnTo>
                    <a:pt x="2202" y="22623"/>
                  </a:lnTo>
                  <a:lnTo>
                    <a:pt x="2202" y="22513"/>
                  </a:lnTo>
                  <a:lnTo>
                    <a:pt x="2147" y="22403"/>
                  </a:lnTo>
                  <a:lnTo>
                    <a:pt x="2092" y="22348"/>
                  </a:lnTo>
                  <a:close/>
                  <a:moveTo>
                    <a:pt x="5504" y="22348"/>
                  </a:moveTo>
                  <a:lnTo>
                    <a:pt x="5449" y="22403"/>
                  </a:lnTo>
                  <a:lnTo>
                    <a:pt x="5394" y="22513"/>
                  </a:lnTo>
                  <a:lnTo>
                    <a:pt x="5339" y="22623"/>
                  </a:lnTo>
                  <a:lnTo>
                    <a:pt x="5339" y="22733"/>
                  </a:lnTo>
                  <a:lnTo>
                    <a:pt x="5394" y="22843"/>
                  </a:lnTo>
                  <a:lnTo>
                    <a:pt x="5504" y="22898"/>
                  </a:lnTo>
                  <a:lnTo>
                    <a:pt x="5725" y="22898"/>
                  </a:lnTo>
                  <a:lnTo>
                    <a:pt x="5780" y="22843"/>
                  </a:lnTo>
                  <a:lnTo>
                    <a:pt x="5890" y="22788"/>
                  </a:lnTo>
                  <a:lnTo>
                    <a:pt x="5890" y="22678"/>
                  </a:lnTo>
                  <a:lnTo>
                    <a:pt x="5890" y="22623"/>
                  </a:lnTo>
                  <a:lnTo>
                    <a:pt x="5890" y="22513"/>
                  </a:lnTo>
                  <a:lnTo>
                    <a:pt x="5835" y="22403"/>
                  </a:lnTo>
                  <a:lnTo>
                    <a:pt x="5780" y="22348"/>
                  </a:lnTo>
                  <a:close/>
                  <a:moveTo>
                    <a:pt x="9192" y="22348"/>
                  </a:moveTo>
                  <a:lnTo>
                    <a:pt x="9137" y="22403"/>
                  </a:lnTo>
                  <a:lnTo>
                    <a:pt x="9082" y="22513"/>
                  </a:lnTo>
                  <a:lnTo>
                    <a:pt x="9027" y="22623"/>
                  </a:lnTo>
                  <a:lnTo>
                    <a:pt x="9082" y="22733"/>
                  </a:lnTo>
                  <a:lnTo>
                    <a:pt x="9137" y="22788"/>
                  </a:lnTo>
                  <a:lnTo>
                    <a:pt x="9192" y="22843"/>
                  </a:lnTo>
                  <a:lnTo>
                    <a:pt x="9302" y="22898"/>
                  </a:lnTo>
                  <a:lnTo>
                    <a:pt x="9413" y="22843"/>
                  </a:lnTo>
                  <a:lnTo>
                    <a:pt x="9523" y="22788"/>
                  </a:lnTo>
                  <a:lnTo>
                    <a:pt x="9578" y="22733"/>
                  </a:lnTo>
                  <a:lnTo>
                    <a:pt x="9578" y="22623"/>
                  </a:lnTo>
                  <a:lnTo>
                    <a:pt x="9578" y="22513"/>
                  </a:lnTo>
                  <a:lnTo>
                    <a:pt x="9523" y="22403"/>
                  </a:lnTo>
                  <a:lnTo>
                    <a:pt x="9413" y="22348"/>
                  </a:lnTo>
                  <a:close/>
                  <a:moveTo>
                    <a:pt x="12880" y="22348"/>
                  </a:moveTo>
                  <a:lnTo>
                    <a:pt x="12825" y="22403"/>
                  </a:lnTo>
                  <a:lnTo>
                    <a:pt x="12770" y="22513"/>
                  </a:lnTo>
                  <a:lnTo>
                    <a:pt x="12715" y="22623"/>
                  </a:lnTo>
                  <a:lnTo>
                    <a:pt x="12715" y="22733"/>
                  </a:lnTo>
                  <a:lnTo>
                    <a:pt x="12770" y="22843"/>
                  </a:lnTo>
                  <a:lnTo>
                    <a:pt x="12880" y="22898"/>
                  </a:lnTo>
                  <a:lnTo>
                    <a:pt x="13045" y="22898"/>
                  </a:lnTo>
                  <a:lnTo>
                    <a:pt x="13155" y="22843"/>
                  </a:lnTo>
                  <a:lnTo>
                    <a:pt x="13211" y="22788"/>
                  </a:lnTo>
                  <a:lnTo>
                    <a:pt x="13266" y="22678"/>
                  </a:lnTo>
                  <a:lnTo>
                    <a:pt x="13266" y="22623"/>
                  </a:lnTo>
                  <a:lnTo>
                    <a:pt x="13266" y="22513"/>
                  </a:lnTo>
                  <a:lnTo>
                    <a:pt x="13211" y="22403"/>
                  </a:lnTo>
                  <a:lnTo>
                    <a:pt x="13100" y="22348"/>
                  </a:lnTo>
                  <a:close/>
                  <a:moveTo>
                    <a:pt x="16568" y="22348"/>
                  </a:moveTo>
                  <a:lnTo>
                    <a:pt x="16513" y="22403"/>
                  </a:lnTo>
                  <a:lnTo>
                    <a:pt x="16458" y="22513"/>
                  </a:lnTo>
                  <a:lnTo>
                    <a:pt x="16403" y="22623"/>
                  </a:lnTo>
                  <a:lnTo>
                    <a:pt x="16458" y="22733"/>
                  </a:lnTo>
                  <a:lnTo>
                    <a:pt x="16513" y="22788"/>
                  </a:lnTo>
                  <a:lnTo>
                    <a:pt x="16568" y="22843"/>
                  </a:lnTo>
                  <a:lnTo>
                    <a:pt x="16678" y="22898"/>
                  </a:lnTo>
                  <a:lnTo>
                    <a:pt x="16788" y="22843"/>
                  </a:lnTo>
                  <a:lnTo>
                    <a:pt x="16898" y="22788"/>
                  </a:lnTo>
                  <a:lnTo>
                    <a:pt x="16953" y="22733"/>
                  </a:lnTo>
                  <a:lnTo>
                    <a:pt x="16953" y="22623"/>
                  </a:lnTo>
                  <a:lnTo>
                    <a:pt x="16953" y="22513"/>
                  </a:lnTo>
                  <a:lnTo>
                    <a:pt x="16898" y="22403"/>
                  </a:lnTo>
                  <a:lnTo>
                    <a:pt x="16788" y="22348"/>
                  </a:lnTo>
                  <a:close/>
                  <a:moveTo>
                    <a:pt x="110" y="24770"/>
                  </a:moveTo>
                  <a:lnTo>
                    <a:pt x="110" y="24825"/>
                  </a:lnTo>
                  <a:lnTo>
                    <a:pt x="0" y="25375"/>
                  </a:lnTo>
                  <a:lnTo>
                    <a:pt x="110" y="25375"/>
                  </a:lnTo>
                  <a:lnTo>
                    <a:pt x="220" y="25320"/>
                  </a:lnTo>
                  <a:lnTo>
                    <a:pt x="275" y="25265"/>
                  </a:lnTo>
                  <a:lnTo>
                    <a:pt x="385" y="25155"/>
                  </a:lnTo>
                  <a:lnTo>
                    <a:pt x="385" y="25045"/>
                  </a:lnTo>
                  <a:lnTo>
                    <a:pt x="385" y="24990"/>
                  </a:lnTo>
                  <a:lnTo>
                    <a:pt x="330" y="24880"/>
                  </a:lnTo>
                  <a:lnTo>
                    <a:pt x="220" y="24825"/>
                  </a:lnTo>
                  <a:lnTo>
                    <a:pt x="110" y="24770"/>
                  </a:lnTo>
                  <a:close/>
                  <a:moveTo>
                    <a:pt x="3798" y="24770"/>
                  </a:moveTo>
                  <a:lnTo>
                    <a:pt x="3798" y="24825"/>
                  </a:lnTo>
                  <a:lnTo>
                    <a:pt x="3688" y="24825"/>
                  </a:lnTo>
                  <a:lnTo>
                    <a:pt x="3578" y="24880"/>
                  </a:lnTo>
                  <a:lnTo>
                    <a:pt x="3523" y="24990"/>
                  </a:lnTo>
                  <a:lnTo>
                    <a:pt x="3523" y="25100"/>
                  </a:lnTo>
                  <a:lnTo>
                    <a:pt x="3523" y="25210"/>
                  </a:lnTo>
                  <a:lnTo>
                    <a:pt x="3578" y="25265"/>
                  </a:lnTo>
                  <a:lnTo>
                    <a:pt x="3688" y="25320"/>
                  </a:lnTo>
                  <a:lnTo>
                    <a:pt x="3798" y="25375"/>
                  </a:lnTo>
                  <a:lnTo>
                    <a:pt x="3908" y="25320"/>
                  </a:lnTo>
                  <a:lnTo>
                    <a:pt x="3963" y="25265"/>
                  </a:lnTo>
                  <a:lnTo>
                    <a:pt x="4018" y="25210"/>
                  </a:lnTo>
                  <a:lnTo>
                    <a:pt x="4073" y="25100"/>
                  </a:lnTo>
                  <a:lnTo>
                    <a:pt x="4018" y="24990"/>
                  </a:lnTo>
                  <a:lnTo>
                    <a:pt x="4018" y="24880"/>
                  </a:lnTo>
                  <a:lnTo>
                    <a:pt x="3908" y="24825"/>
                  </a:lnTo>
                  <a:lnTo>
                    <a:pt x="3798" y="24770"/>
                  </a:lnTo>
                  <a:close/>
                  <a:moveTo>
                    <a:pt x="7486" y="24770"/>
                  </a:moveTo>
                  <a:lnTo>
                    <a:pt x="7486" y="24825"/>
                  </a:lnTo>
                  <a:lnTo>
                    <a:pt x="7376" y="24825"/>
                  </a:lnTo>
                  <a:lnTo>
                    <a:pt x="7266" y="24880"/>
                  </a:lnTo>
                  <a:lnTo>
                    <a:pt x="7211" y="24990"/>
                  </a:lnTo>
                  <a:lnTo>
                    <a:pt x="7211" y="25100"/>
                  </a:lnTo>
                  <a:lnTo>
                    <a:pt x="7211" y="25210"/>
                  </a:lnTo>
                  <a:lnTo>
                    <a:pt x="7266" y="25265"/>
                  </a:lnTo>
                  <a:lnTo>
                    <a:pt x="7376" y="25320"/>
                  </a:lnTo>
                  <a:lnTo>
                    <a:pt x="7486" y="25375"/>
                  </a:lnTo>
                  <a:lnTo>
                    <a:pt x="7596" y="25320"/>
                  </a:lnTo>
                  <a:lnTo>
                    <a:pt x="7651" y="25265"/>
                  </a:lnTo>
                  <a:lnTo>
                    <a:pt x="7706" y="25210"/>
                  </a:lnTo>
                  <a:lnTo>
                    <a:pt x="7761" y="25100"/>
                  </a:lnTo>
                  <a:lnTo>
                    <a:pt x="7706" y="24990"/>
                  </a:lnTo>
                  <a:lnTo>
                    <a:pt x="7651" y="24880"/>
                  </a:lnTo>
                  <a:lnTo>
                    <a:pt x="7596" y="24825"/>
                  </a:lnTo>
                  <a:lnTo>
                    <a:pt x="7486" y="24770"/>
                  </a:lnTo>
                  <a:close/>
                  <a:moveTo>
                    <a:pt x="11174" y="24770"/>
                  </a:moveTo>
                  <a:lnTo>
                    <a:pt x="11174" y="24825"/>
                  </a:lnTo>
                  <a:lnTo>
                    <a:pt x="11064" y="24825"/>
                  </a:lnTo>
                  <a:lnTo>
                    <a:pt x="10954" y="24880"/>
                  </a:lnTo>
                  <a:lnTo>
                    <a:pt x="10899" y="24990"/>
                  </a:lnTo>
                  <a:lnTo>
                    <a:pt x="10899" y="25100"/>
                  </a:lnTo>
                  <a:lnTo>
                    <a:pt x="10899" y="25210"/>
                  </a:lnTo>
                  <a:lnTo>
                    <a:pt x="10954" y="25265"/>
                  </a:lnTo>
                  <a:lnTo>
                    <a:pt x="11064" y="25320"/>
                  </a:lnTo>
                  <a:lnTo>
                    <a:pt x="11174" y="25375"/>
                  </a:lnTo>
                  <a:lnTo>
                    <a:pt x="11284" y="25320"/>
                  </a:lnTo>
                  <a:lnTo>
                    <a:pt x="11339" y="25265"/>
                  </a:lnTo>
                  <a:lnTo>
                    <a:pt x="11394" y="25210"/>
                  </a:lnTo>
                  <a:lnTo>
                    <a:pt x="11449" y="25100"/>
                  </a:lnTo>
                  <a:lnTo>
                    <a:pt x="11394" y="24990"/>
                  </a:lnTo>
                  <a:lnTo>
                    <a:pt x="11339" y="24880"/>
                  </a:lnTo>
                  <a:lnTo>
                    <a:pt x="11284" y="24825"/>
                  </a:lnTo>
                  <a:lnTo>
                    <a:pt x="11174" y="24770"/>
                  </a:lnTo>
                  <a:close/>
                  <a:moveTo>
                    <a:pt x="14807" y="24770"/>
                  </a:moveTo>
                  <a:lnTo>
                    <a:pt x="14807" y="24825"/>
                  </a:lnTo>
                  <a:lnTo>
                    <a:pt x="14752" y="24825"/>
                  </a:lnTo>
                  <a:lnTo>
                    <a:pt x="14642" y="24880"/>
                  </a:lnTo>
                  <a:lnTo>
                    <a:pt x="14587" y="24990"/>
                  </a:lnTo>
                  <a:lnTo>
                    <a:pt x="14587" y="25100"/>
                  </a:lnTo>
                  <a:lnTo>
                    <a:pt x="14587" y="25210"/>
                  </a:lnTo>
                  <a:lnTo>
                    <a:pt x="14642" y="25265"/>
                  </a:lnTo>
                  <a:lnTo>
                    <a:pt x="14752" y="25320"/>
                  </a:lnTo>
                  <a:lnTo>
                    <a:pt x="14807" y="25375"/>
                  </a:lnTo>
                  <a:lnTo>
                    <a:pt x="14917" y="25320"/>
                  </a:lnTo>
                  <a:lnTo>
                    <a:pt x="15027" y="25265"/>
                  </a:lnTo>
                  <a:lnTo>
                    <a:pt x="15082" y="25210"/>
                  </a:lnTo>
                  <a:lnTo>
                    <a:pt x="15082" y="25100"/>
                  </a:lnTo>
                  <a:lnTo>
                    <a:pt x="15082" y="24990"/>
                  </a:lnTo>
                  <a:lnTo>
                    <a:pt x="15027" y="24880"/>
                  </a:lnTo>
                  <a:lnTo>
                    <a:pt x="14972" y="24825"/>
                  </a:lnTo>
                  <a:lnTo>
                    <a:pt x="14862" y="24770"/>
                  </a:lnTo>
                  <a:close/>
                  <a:moveTo>
                    <a:pt x="18495" y="24770"/>
                  </a:moveTo>
                  <a:lnTo>
                    <a:pt x="18495" y="24825"/>
                  </a:lnTo>
                  <a:lnTo>
                    <a:pt x="18440" y="24825"/>
                  </a:lnTo>
                  <a:lnTo>
                    <a:pt x="18330" y="24880"/>
                  </a:lnTo>
                  <a:lnTo>
                    <a:pt x="18275" y="24990"/>
                  </a:lnTo>
                  <a:lnTo>
                    <a:pt x="18219" y="25100"/>
                  </a:lnTo>
                  <a:lnTo>
                    <a:pt x="18275" y="25210"/>
                  </a:lnTo>
                  <a:lnTo>
                    <a:pt x="18330" y="25265"/>
                  </a:lnTo>
                  <a:lnTo>
                    <a:pt x="18385" y="25320"/>
                  </a:lnTo>
                  <a:lnTo>
                    <a:pt x="18495" y="25375"/>
                  </a:lnTo>
                  <a:lnTo>
                    <a:pt x="18605" y="25320"/>
                  </a:lnTo>
                  <a:lnTo>
                    <a:pt x="18715" y="25265"/>
                  </a:lnTo>
                  <a:lnTo>
                    <a:pt x="18770" y="25210"/>
                  </a:lnTo>
                  <a:lnTo>
                    <a:pt x="18770" y="25100"/>
                  </a:lnTo>
                  <a:lnTo>
                    <a:pt x="18770" y="24990"/>
                  </a:lnTo>
                  <a:lnTo>
                    <a:pt x="18715" y="24880"/>
                  </a:lnTo>
                  <a:lnTo>
                    <a:pt x="18660" y="24825"/>
                  </a:lnTo>
                  <a:lnTo>
                    <a:pt x="18550" y="24770"/>
                  </a:lnTo>
                  <a:close/>
                  <a:moveTo>
                    <a:pt x="1872" y="27302"/>
                  </a:moveTo>
                  <a:lnTo>
                    <a:pt x="1762" y="27357"/>
                  </a:lnTo>
                  <a:lnTo>
                    <a:pt x="1706" y="27467"/>
                  </a:lnTo>
                  <a:lnTo>
                    <a:pt x="1706" y="27577"/>
                  </a:lnTo>
                  <a:lnTo>
                    <a:pt x="1706" y="27687"/>
                  </a:lnTo>
                  <a:lnTo>
                    <a:pt x="1762" y="27742"/>
                  </a:lnTo>
                  <a:lnTo>
                    <a:pt x="1872" y="27797"/>
                  </a:lnTo>
                  <a:lnTo>
                    <a:pt x="1982" y="27852"/>
                  </a:lnTo>
                  <a:lnTo>
                    <a:pt x="2092" y="27797"/>
                  </a:lnTo>
                  <a:lnTo>
                    <a:pt x="2147" y="27742"/>
                  </a:lnTo>
                  <a:lnTo>
                    <a:pt x="2202" y="27687"/>
                  </a:lnTo>
                  <a:lnTo>
                    <a:pt x="2257" y="27577"/>
                  </a:lnTo>
                  <a:lnTo>
                    <a:pt x="2202" y="27467"/>
                  </a:lnTo>
                  <a:lnTo>
                    <a:pt x="2147" y="27357"/>
                  </a:lnTo>
                  <a:lnTo>
                    <a:pt x="2092" y="27302"/>
                  </a:lnTo>
                  <a:close/>
                  <a:moveTo>
                    <a:pt x="5560" y="27302"/>
                  </a:moveTo>
                  <a:lnTo>
                    <a:pt x="5449" y="27357"/>
                  </a:lnTo>
                  <a:lnTo>
                    <a:pt x="5394" y="27467"/>
                  </a:lnTo>
                  <a:lnTo>
                    <a:pt x="5394" y="27577"/>
                  </a:lnTo>
                  <a:lnTo>
                    <a:pt x="5394" y="27687"/>
                  </a:lnTo>
                  <a:lnTo>
                    <a:pt x="5449" y="27797"/>
                  </a:lnTo>
                  <a:lnTo>
                    <a:pt x="5504" y="27852"/>
                  </a:lnTo>
                  <a:lnTo>
                    <a:pt x="5835" y="27852"/>
                  </a:lnTo>
                  <a:lnTo>
                    <a:pt x="5890" y="27742"/>
                  </a:lnTo>
                  <a:lnTo>
                    <a:pt x="5890" y="27632"/>
                  </a:lnTo>
                  <a:lnTo>
                    <a:pt x="5890" y="27577"/>
                  </a:lnTo>
                  <a:lnTo>
                    <a:pt x="5890" y="27467"/>
                  </a:lnTo>
                  <a:lnTo>
                    <a:pt x="5835" y="27357"/>
                  </a:lnTo>
                  <a:lnTo>
                    <a:pt x="5780" y="27302"/>
                  </a:lnTo>
                  <a:close/>
                  <a:moveTo>
                    <a:pt x="9192" y="27302"/>
                  </a:moveTo>
                  <a:lnTo>
                    <a:pt x="9137" y="27357"/>
                  </a:lnTo>
                  <a:lnTo>
                    <a:pt x="9082" y="27467"/>
                  </a:lnTo>
                  <a:lnTo>
                    <a:pt x="9027" y="27577"/>
                  </a:lnTo>
                  <a:lnTo>
                    <a:pt x="9082" y="27687"/>
                  </a:lnTo>
                  <a:lnTo>
                    <a:pt x="9137" y="27742"/>
                  </a:lnTo>
                  <a:lnTo>
                    <a:pt x="9192" y="27797"/>
                  </a:lnTo>
                  <a:lnTo>
                    <a:pt x="9302" y="27852"/>
                  </a:lnTo>
                  <a:lnTo>
                    <a:pt x="9413" y="27797"/>
                  </a:lnTo>
                  <a:lnTo>
                    <a:pt x="9523" y="27742"/>
                  </a:lnTo>
                  <a:lnTo>
                    <a:pt x="9578" y="27687"/>
                  </a:lnTo>
                  <a:lnTo>
                    <a:pt x="9578" y="27577"/>
                  </a:lnTo>
                  <a:lnTo>
                    <a:pt x="9578" y="27467"/>
                  </a:lnTo>
                  <a:lnTo>
                    <a:pt x="9523" y="27357"/>
                  </a:lnTo>
                  <a:lnTo>
                    <a:pt x="9468" y="27302"/>
                  </a:lnTo>
                  <a:close/>
                  <a:moveTo>
                    <a:pt x="12880" y="27302"/>
                  </a:moveTo>
                  <a:lnTo>
                    <a:pt x="12825" y="27357"/>
                  </a:lnTo>
                  <a:lnTo>
                    <a:pt x="12770" y="27467"/>
                  </a:lnTo>
                  <a:lnTo>
                    <a:pt x="12715" y="27577"/>
                  </a:lnTo>
                  <a:lnTo>
                    <a:pt x="12715" y="27687"/>
                  </a:lnTo>
                  <a:lnTo>
                    <a:pt x="12770" y="27797"/>
                  </a:lnTo>
                  <a:lnTo>
                    <a:pt x="12880" y="27852"/>
                  </a:lnTo>
                  <a:lnTo>
                    <a:pt x="13155" y="27852"/>
                  </a:lnTo>
                  <a:lnTo>
                    <a:pt x="13266" y="27742"/>
                  </a:lnTo>
                  <a:lnTo>
                    <a:pt x="13266" y="27632"/>
                  </a:lnTo>
                  <a:lnTo>
                    <a:pt x="13266" y="27577"/>
                  </a:lnTo>
                  <a:lnTo>
                    <a:pt x="13266" y="27467"/>
                  </a:lnTo>
                  <a:lnTo>
                    <a:pt x="13211" y="27357"/>
                  </a:lnTo>
                  <a:lnTo>
                    <a:pt x="13155" y="27302"/>
                  </a:lnTo>
                  <a:close/>
                  <a:moveTo>
                    <a:pt x="16568" y="27302"/>
                  </a:moveTo>
                  <a:lnTo>
                    <a:pt x="16513" y="27357"/>
                  </a:lnTo>
                  <a:lnTo>
                    <a:pt x="16458" y="27467"/>
                  </a:lnTo>
                  <a:lnTo>
                    <a:pt x="16403" y="27577"/>
                  </a:lnTo>
                  <a:lnTo>
                    <a:pt x="16458" y="27687"/>
                  </a:lnTo>
                  <a:lnTo>
                    <a:pt x="16513" y="27742"/>
                  </a:lnTo>
                  <a:lnTo>
                    <a:pt x="16568" y="27797"/>
                  </a:lnTo>
                  <a:lnTo>
                    <a:pt x="16678" y="27852"/>
                  </a:lnTo>
                  <a:lnTo>
                    <a:pt x="16788" y="27797"/>
                  </a:lnTo>
                  <a:lnTo>
                    <a:pt x="16898" y="27742"/>
                  </a:lnTo>
                  <a:lnTo>
                    <a:pt x="16953" y="27687"/>
                  </a:lnTo>
                  <a:lnTo>
                    <a:pt x="16953" y="27577"/>
                  </a:lnTo>
                  <a:lnTo>
                    <a:pt x="16953" y="27467"/>
                  </a:lnTo>
                  <a:lnTo>
                    <a:pt x="16898" y="27357"/>
                  </a:lnTo>
                  <a:lnTo>
                    <a:pt x="16843" y="27302"/>
                  </a:lnTo>
                  <a:close/>
                  <a:moveTo>
                    <a:pt x="55" y="29779"/>
                  </a:moveTo>
                  <a:lnTo>
                    <a:pt x="220" y="30274"/>
                  </a:lnTo>
                  <a:lnTo>
                    <a:pt x="275" y="30219"/>
                  </a:lnTo>
                  <a:lnTo>
                    <a:pt x="330" y="30109"/>
                  </a:lnTo>
                  <a:lnTo>
                    <a:pt x="330" y="29999"/>
                  </a:lnTo>
                  <a:lnTo>
                    <a:pt x="330" y="29889"/>
                  </a:lnTo>
                  <a:lnTo>
                    <a:pt x="220" y="29834"/>
                  </a:lnTo>
                  <a:lnTo>
                    <a:pt x="110" y="29779"/>
                  </a:lnTo>
                  <a:close/>
                  <a:moveTo>
                    <a:pt x="3798" y="29724"/>
                  </a:moveTo>
                  <a:lnTo>
                    <a:pt x="3798" y="29779"/>
                  </a:lnTo>
                  <a:lnTo>
                    <a:pt x="3688" y="29779"/>
                  </a:lnTo>
                  <a:lnTo>
                    <a:pt x="3578" y="29834"/>
                  </a:lnTo>
                  <a:lnTo>
                    <a:pt x="3523" y="29944"/>
                  </a:lnTo>
                  <a:lnTo>
                    <a:pt x="3523" y="30054"/>
                  </a:lnTo>
                  <a:lnTo>
                    <a:pt x="3523" y="30164"/>
                  </a:lnTo>
                  <a:lnTo>
                    <a:pt x="3578" y="30219"/>
                  </a:lnTo>
                  <a:lnTo>
                    <a:pt x="3688" y="30274"/>
                  </a:lnTo>
                  <a:lnTo>
                    <a:pt x="3798" y="30329"/>
                  </a:lnTo>
                  <a:lnTo>
                    <a:pt x="3908" y="30274"/>
                  </a:lnTo>
                  <a:lnTo>
                    <a:pt x="3963" y="30219"/>
                  </a:lnTo>
                  <a:lnTo>
                    <a:pt x="4073" y="30164"/>
                  </a:lnTo>
                  <a:lnTo>
                    <a:pt x="4073" y="30054"/>
                  </a:lnTo>
                  <a:lnTo>
                    <a:pt x="4073" y="29944"/>
                  </a:lnTo>
                  <a:lnTo>
                    <a:pt x="4018" y="29834"/>
                  </a:lnTo>
                  <a:lnTo>
                    <a:pt x="3908" y="29779"/>
                  </a:lnTo>
                  <a:lnTo>
                    <a:pt x="3798" y="29724"/>
                  </a:lnTo>
                  <a:close/>
                  <a:moveTo>
                    <a:pt x="7486" y="29724"/>
                  </a:moveTo>
                  <a:lnTo>
                    <a:pt x="7486" y="29779"/>
                  </a:lnTo>
                  <a:lnTo>
                    <a:pt x="7376" y="29779"/>
                  </a:lnTo>
                  <a:lnTo>
                    <a:pt x="7266" y="29834"/>
                  </a:lnTo>
                  <a:lnTo>
                    <a:pt x="7211" y="29944"/>
                  </a:lnTo>
                  <a:lnTo>
                    <a:pt x="7211" y="30054"/>
                  </a:lnTo>
                  <a:lnTo>
                    <a:pt x="7211" y="30164"/>
                  </a:lnTo>
                  <a:lnTo>
                    <a:pt x="7266" y="30219"/>
                  </a:lnTo>
                  <a:lnTo>
                    <a:pt x="7376" y="30274"/>
                  </a:lnTo>
                  <a:lnTo>
                    <a:pt x="7486" y="30329"/>
                  </a:lnTo>
                  <a:lnTo>
                    <a:pt x="7596" y="30274"/>
                  </a:lnTo>
                  <a:lnTo>
                    <a:pt x="7651" y="30219"/>
                  </a:lnTo>
                  <a:lnTo>
                    <a:pt x="7706" y="30164"/>
                  </a:lnTo>
                  <a:lnTo>
                    <a:pt x="7761" y="30054"/>
                  </a:lnTo>
                  <a:lnTo>
                    <a:pt x="7761" y="29944"/>
                  </a:lnTo>
                  <a:lnTo>
                    <a:pt x="7706" y="29834"/>
                  </a:lnTo>
                  <a:lnTo>
                    <a:pt x="7596" y="29779"/>
                  </a:lnTo>
                  <a:lnTo>
                    <a:pt x="7486" y="29724"/>
                  </a:lnTo>
                  <a:close/>
                  <a:moveTo>
                    <a:pt x="11174" y="29724"/>
                  </a:moveTo>
                  <a:lnTo>
                    <a:pt x="11174" y="29779"/>
                  </a:lnTo>
                  <a:lnTo>
                    <a:pt x="11064" y="29779"/>
                  </a:lnTo>
                  <a:lnTo>
                    <a:pt x="10954" y="29834"/>
                  </a:lnTo>
                  <a:lnTo>
                    <a:pt x="10899" y="29944"/>
                  </a:lnTo>
                  <a:lnTo>
                    <a:pt x="10899" y="30054"/>
                  </a:lnTo>
                  <a:lnTo>
                    <a:pt x="10899" y="30164"/>
                  </a:lnTo>
                  <a:lnTo>
                    <a:pt x="10954" y="30219"/>
                  </a:lnTo>
                  <a:lnTo>
                    <a:pt x="11064" y="30274"/>
                  </a:lnTo>
                  <a:lnTo>
                    <a:pt x="11174" y="30329"/>
                  </a:lnTo>
                  <a:lnTo>
                    <a:pt x="11284" y="30274"/>
                  </a:lnTo>
                  <a:lnTo>
                    <a:pt x="11339" y="30219"/>
                  </a:lnTo>
                  <a:lnTo>
                    <a:pt x="11394" y="30164"/>
                  </a:lnTo>
                  <a:lnTo>
                    <a:pt x="11449" y="30054"/>
                  </a:lnTo>
                  <a:lnTo>
                    <a:pt x="11394" y="29944"/>
                  </a:lnTo>
                  <a:lnTo>
                    <a:pt x="11394" y="29834"/>
                  </a:lnTo>
                  <a:lnTo>
                    <a:pt x="11284" y="29779"/>
                  </a:lnTo>
                  <a:lnTo>
                    <a:pt x="11174" y="29724"/>
                  </a:lnTo>
                  <a:close/>
                  <a:moveTo>
                    <a:pt x="14807" y="29724"/>
                  </a:moveTo>
                  <a:lnTo>
                    <a:pt x="14862" y="29779"/>
                  </a:lnTo>
                  <a:lnTo>
                    <a:pt x="14752" y="29779"/>
                  </a:lnTo>
                  <a:lnTo>
                    <a:pt x="14642" y="29834"/>
                  </a:lnTo>
                  <a:lnTo>
                    <a:pt x="14587" y="29944"/>
                  </a:lnTo>
                  <a:lnTo>
                    <a:pt x="14587" y="30054"/>
                  </a:lnTo>
                  <a:lnTo>
                    <a:pt x="14587" y="30164"/>
                  </a:lnTo>
                  <a:lnTo>
                    <a:pt x="14642" y="30219"/>
                  </a:lnTo>
                  <a:lnTo>
                    <a:pt x="14752" y="30274"/>
                  </a:lnTo>
                  <a:lnTo>
                    <a:pt x="14862" y="30329"/>
                  </a:lnTo>
                  <a:lnTo>
                    <a:pt x="14972" y="30274"/>
                  </a:lnTo>
                  <a:lnTo>
                    <a:pt x="15027" y="30219"/>
                  </a:lnTo>
                  <a:lnTo>
                    <a:pt x="15082" y="30164"/>
                  </a:lnTo>
                  <a:lnTo>
                    <a:pt x="15137" y="30054"/>
                  </a:lnTo>
                  <a:lnTo>
                    <a:pt x="15082" y="29944"/>
                  </a:lnTo>
                  <a:lnTo>
                    <a:pt x="15027" y="29834"/>
                  </a:lnTo>
                  <a:lnTo>
                    <a:pt x="14972" y="29779"/>
                  </a:lnTo>
                  <a:lnTo>
                    <a:pt x="14862" y="29724"/>
                  </a:lnTo>
                  <a:close/>
                  <a:moveTo>
                    <a:pt x="18495" y="29724"/>
                  </a:moveTo>
                  <a:lnTo>
                    <a:pt x="18550" y="29779"/>
                  </a:lnTo>
                  <a:lnTo>
                    <a:pt x="18440" y="29779"/>
                  </a:lnTo>
                  <a:lnTo>
                    <a:pt x="18330" y="29834"/>
                  </a:lnTo>
                  <a:lnTo>
                    <a:pt x="18275" y="29944"/>
                  </a:lnTo>
                  <a:lnTo>
                    <a:pt x="18275" y="30054"/>
                  </a:lnTo>
                  <a:lnTo>
                    <a:pt x="18275" y="30164"/>
                  </a:lnTo>
                  <a:lnTo>
                    <a:pt x="18330" y="30219"/>
                  </a:lnTo>
                  <a:lnTo>
                    <a:pt x="18440" y="30274"/>
                  </a:lnTo>
                  <a:lnTo>
                    <a:pt x="18550" y="30329"/>
                  </a:lnTo>
                  <a:lnTo>
                    <a:pt x="18660" y="30274"/>
                  </a:lnTo>
                  <a:lnTo>
                    <a:pt x="18715" y="30219"/>
                  </a:lnTo>
                  <a:lnTo>
                    <a:pt x="18770" y="30164"/>
                  </a:lnTo>
                  <a:lnTo>
                    <a:pt x="18825" y="30054"/>
                  </a:lnTo>
                  <a:lnTo>
                    <a:pt x="18770" y="29944"/>
                  </a:lnTo>
                  <a:lnTo>
                    <a:pt x="18715" y="29834"/>
                  </a:lnTo>
                  <a:lnTo>
                    <a:pt x="18660" y="29779"/>
                  </a:lnTo>
                  <a:lnTo>
                    <a:pt x="18550" y="29724"/>
                  </a:lnTo>
                  <a:close/>
                  <a:moveTo>
                    <a:pt x="9247" y="32256"/>
                  </a:moveTo>
                  <a:lnTo>
                    <a:pt x="9137" y="32311"/>
                  </a:lnTo>
                  <a:lnTo>
                    <a:pt x="9082" y="32421"/>
                  </a:lnTo>
                  <a:lnTo>
                    <a:pt x="9082" y="32531"/>
                  </a:lnTo>
                  <a:lnTo>
                    <a:pt x="9082" y="32641"/>
                  </a:lnTo>
                  <a:lnTo>
                    <a:pt x="9137" y="32696"/>
                  </a:lnTo>
                  <a:lnTo>
                    <a:pt x="9247" y="32751"/>
                  </a:lnTo>
                  <a:lnTo>
                    <a:pt x="9357" y="32806"/>
                  </a:lnTo>
                  <a:lnTo>
                    <a:pt x="9413" y="32751"/>
                  </a:lnTo>
                  <a:lnTo>
                    <a:pt x="9523" y="32696"/>
                  </a:lnTo>
                  <a:lnTo>
                    <a:pt x="9578" y="32641"/>
                  </a:lnTo>
                  <a:lnTo>
                    <a:pt x="9578" y="32531"/>
                  </a:lnTo>
                  <a:lnTo>
                    <a:pt x="9578" y="32421"/>
                  </a:lnTo>
                  <a:lnTo>
                    <a:pt x="9523" y="32311"/>
                  </a:lnTo>
                  <a:lnTo>
                    <a:pt x="9468" y="32256"/>
                  </a:lnTo>
                  <a:close/>
                  <a:moveTo>
                    <a:pt x="16568" y="32256"/>
                  </a:moveTo>
                  <a:lnTo>
                    <a:pt x="16513" y="32311"/>
                  </a:lnTo>
                  <a:lnTo>
                    <a:pt x="16458" y="32421"/>
                  </a:lnTo>
                  <a:lnTo>
                    <a:pt x="16403" y="32531"/>
                  </a:lnTo>
                  <a:lnTo>
                    <a:pt x="16458" y="32641"/>
                  </a:lnTo>
                  <a:lnTo>
                    <a:pt x="16513" y="32696"/>
                  </a:lnTo>
                  <a:lnTo>
                    <a:pt x="16568" y="32751"/>
                  </a:lnTo>
                  <a:lnTo>
                    <a:pt x="16678" y="32806"/>
                  </a:lnTo>
                  <a:lnTo>
                    <a:pt x="16788" y="32751"/>
                  </a:lnTo>
                  <a:lnTo>
                    <a:pt x="16898" y="32696"/>
                  </a:lnTo>
                  <a:lnTo>
                    <a:pt x="16953" y="32641"/>
                  </a:lnTo>
                  <a:lnTo>
                    <a:pt x="16953" y="32531"/>
                  </a:lnTo>
                  <a:lnTo>
                    <a:pt x="16953" y="32421"/>
                  </a:lnTo>
                  <a:lnTo>
                    <a:pt x="16898" y="32311"/>
                  </a:lnTo>
                  <a:lnTo>
                    <a:pt x="16843" y="32256"/>
                  </a:lnTo>
                  <a:close/>
                  <a:moveTo>
                    <a:pt x="5560" y="32256"/>
                  </a:moveTo>
                  <a:lnTo>
                    <a:pt x="5449" y="32311"/>
                  </a:lnTo>
                  <a:lnTo>
                    <a:pt x="5394" y="32421"/>
                  </a:lnTo>
                  <a:lnTo>
                    <a:pt x="5394" y="32531"/>
                  </a:lnTo>
                  <a:lnTo>
                    <a:pt x="5394" y="32641"/>
                  </a:lnTo>
                  <a:lnTo>
                    <a:pt x="5449" y="32751"/>
                  </a:lnTo>
                  <a:lnTo>
                    <a:pt x="5504" y="32806"/>
                  </a:lnTo>
                  <a:lnTo>
                    <a:pt x="5615" y="32861"/>
                  </a:lnTo>
                  <a:lnTo>
                    <a:pt x="5725" y="32806"/>
                  </a:lnTo>
                  <a:lnTo>
                    <a:pt x="5835" y="32806"/>
                  </a:lnTo>
                  <a:lnTo>
                    <a:pt x="5890" y="32696"/>
                  </a:lnTo>
                  <a:lnTo>
                    <a:pt x="5945" y="32586"/>
                  </a:lnTo>
                  <a:lnTo>
                    <a:pt x="5945" y="32531"/>
                  </a:lnTo>
                  <a:lnTo>
                    <a:pt x="5890" y="32421"/>
                  </a:lnTo>
                  <a:lnTo>
                    <a:pt x="5835" y="32311"/>
                  </a:lnTo>
                  <a:lnTo>
                    <a:pt x="5780" y="32256"/>
                  </a:lnTo>
                  <a:close/>
                  <a:moveTo>
                    <a:pt x="12880" y="32256"/>
                  </a:moveTo>
                  <a:lnTo>
                    <a:pt x="12825" y="32311"/>
                  </a:lnTo>
                  <a:lnTo>
                    <a:pt x="12770" y="32421"/>
                  </a:lnTo>
                  <a:lnTo>
                    <a:pt x="12715" y="32531"/>
                  </a:lnTo>
                  <a:lnTo>
                    <a:pt x="12770" y="32641"/>
                  </a:lnTo>
                  <a:lnTo>
                    <a:pt x="12770" y="32751"/>
                  </a:lnTo>
                  <a:lnTo>
                    <a:pt x="12880" y="32806"/>
                  </a:lnTo>
                  <a:lnTo>
                    <a:pt x="12990" y="32861"/>
                  </a:lnTo>
                  <a:lnTo>
                    <a:pt x="13100" y="32806"/>
                  </a:lnTo>
                  <a:lnTo>
                    <a:pt x="13155" y="32806"/>
                  </a:lnTo>
                  <a:lnTo>
                    <a:pt x="13266" y="32696"/>
                  </a:lnTo>
                  <a:lnTo>
                    <a:pt x="13266" y="32586"/>
                  </a:lnTo>
                  <a:lnTo>
                    <a:pt x="13266" y="32531"/>
                  </a:lnTo>
                  <a:lnTo>
                    <a:pt x="13266" y="32421"/>
                  </a:lnTo>
                  <a:lnTo>
                    <a:pt x="13211" y="32311"/>
                  </a:lnTo>
                  <a:lnTo>
                    <a:pt x="13155" y="3225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9"/>
            <p:cNvSpPr/>
            <p:nvPr/>
          </p:nvSpPr>
          <p:spPr>
            <a:xfrm>
              <a:off x="2355475" y="1575675"/>
              <a:ext cx="189925" cy="344025"/>
            </a:xfrm>
            <a:custGeom>
              <a:avLst/>
              <a:gdLst/>
              <a:ahLst/>
              <a:cxnLst/>
              <a:rect l="l" t="t" r="r" b="b"/>
              <a:pathLst>
                <a:path w="7597" h="13761" extrusionOk="0">
                  <a:moveTo>
                    <a:pt x="661" y="0"/>
                  </a:moveTo>
                  <a:lnTo>
                    <a:pt x="606" y="55"/>
                  </a:lnTo>
                  <a:lnTo>
                    <a:pt x="551" y="936"/>
                  </a:lnTo>
                  <a:lnTo>
                    <a:pt x="496" y="1817"/>
                  </a:lnTo>
                  <a:lnTo>
                    <a:pt x="331" y="3578"/>
                  </a:lnTo>
                  <a:lnTo>
                    <a:pt x="165" y="7101"/>
                  </a:lnTo>
                  <a:lnTo>
                    <a:pt x="0" y="10623"/>
                  </a:lnTo>
                  <a:lnTo>
                    <a:pt x="0" y="12165"/>
                  </a:lnTo>
                  <a:lnTo>
                    <a:pt x="55" y="13761"/>
                  </a:lnTo>
                  <a:lnTo>
                    <a:pt x="1927" y="13321"/>
                  </a:lnTo>
                  <a:lnTo>
                    <a:pt x="3798" y="12825"/>
                  </a:lnTo>
                  <a:lnTo>
                    <a:pt x="5615" y="12220"/>
                  </a:lnTo>
                  <a:lnTo>
                    <a:pt x="7431" y="11614"/>
                  </a:lnTo>
                  <a:lnTo>
                    <a:pt x="7541" y="11559"/>
                  </a:lnTo>
                  <a:lnTo>
                    <a:pt x="7596" y="11449"/>
                  </a:lnTo>
                  <a:lnTo>
                    <a:pt x="7541" y="11394"/>
                  </a:lnTo>
                  <a:lnTo>
                    <a:pt x="7486" y="11394"/>
                  </a:lnTo>
                  <a:lnTo>
                    <a:pt x="5560" y="11889"/>
                  </a:lnTo>
                  <a:lnTo>
                    <a:pt x="3248" y="12495"/>
                  </a:lnTo>
                  <a:lnTo>
                    <a:pt x="441" y="13211"/>
                  </a:lnTo>
                  <a:lnTo>
                    <a:pt x="496" y="10513"/>
                  </a:lnTo>
                  <a:lnTo>
                    <a:pt x="606" y="6991"/>
                  </a:lnTo>
                  <a:lnTo>
                    <a:pt x="661" y="4789"/>
                  </a:lnTo>
                  <a:lnTo>
                    <a:pt x="991" y="3468"/>
                  </a:lnTo>
                  <a:lnTo>
                    <a:pt x="1266" y="2367"/>
                  </a:lnTo>
                  <a:lnTo>
                    <a:pt x="1486" y="1266"/>
                  </a:lnTo>
                  <a:lnTo>
                    <a:pt x="1431" y="1266"/>
                  </a:lnTo>
                  <a:lnTo>
                    <a:pt x="1046" y="2367"/>
                  </a:lnTo>
                  <a:lnTo>
                    <a:pt x="771" y="3413"/>
                  </a:lnTo>
                  <a:lnTo>
                    <a:pt x="661" y="3853"/>
                  </a:lnTo>
                  <a:lnTo>
                    <a:pt x="661" y="3468"/>
                  </a:lnTo>
                  <a:lnTo>
                    <a:pt x="661" y="1706"/>
                  </a:lnTo>
                  <a:lnTo>
                    <a:pt x="661" y="881"/>
                  </a:lnTo>
                  <a:lnTo>
                    <a:pt x="661" y="55"/>
                  </a:lnTo>
                  <a:lnTo>
                    <a:pt x="6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9"/>
            <p:cNvSpPr/>
            <p:nvPr/>
          </p:nvSpPr>
          <p:spPr>
            <a:xfrm>
              <a:off x="2427025" y="1919675"/>
              <a:ext cx="34425" cy="349550"/>
            </a:xfrm>
            <a:custGeom>
              <a:avLst/>
              <a:gdLst/>
              <a:ahLst/>
              <a:cxnLst/>
              <a:rect l="l" t="t" r="r" b="b"/>
              <a:pathLst>
                <a:path w="1377" h="13982" extrusionOk="0">
                  <a:moveTo>
                    <a:pt x="1322" y="1"/>
                  </a:moveTo>
                  <a:lnTo>
                    <a:pt x="1156" y="882"/>
                  </a:lnTo>
                  <a:lnTo>
                    <a:pt x="1046" y="1762"/>
                  </a:lnTo>
                  <a:lnTo>
                    <a:pt x="881" y="3524"/>
                  </a:lnTo>
                  <a:lnTo>
                    <a:pt x="496" y="6991"/>
                  </a:lnTo>
                  <a:lnTo>
                    <a:pt x="166" y="10459"/>
                  </a:lnTo>
                  <a:lnTo>
                    <a:pt x="56" y="12166"/>
                  </a:lnTo>
                  <a:lnTo>
                    <a:pt x="1" y="13046"/>
                  </a:lnTo>
                  <a:lnTo>
                    <a:pt x="1" y="13927"/>
                  </a:lnTo>
                  <a:lnTo>
                    <a:pt x="1" y="13982"/>
                  </a:lnTo>
                  <a:lnTo>
                    <a:pt x="56" y="13927"/>
                  </a:lnTo>
                  <a:lnTo>
                    <a:pt x="221" y="13046"/>
                  </a:lnTo>
                  <a:lnTo>
                    <a:pt x="331" y="12166"/>
                  </a:lnTo>
                  <a:lnTo>
                    <a:pt x="551" y="10404"/>
                  </a:lnTo>
                  <a:lnTo>
                    <a:pt x="881" y="6991"/>
                  </a:lnTo>
                  <a:lnTo>
                    <a:pt x="1156" y="3579"/>
                  </a:lnTo>
                  <a:lnTo>
                    <a:pt x="1322" y="1817"/>
                  </a:lnTo>
                  <a:lnTo>
                    <a:pt x="1377" y="937"/>
                  </a:lnTo>
                  <a:lnTo>
                    <a:pt x="137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9"/>
            <p:cNvSpPr/>
            <p:nvPr/>
          </p:nvSpPr>
          <p:spPr>
            <a:xfrm>
              <a:off x="2026575" y="1672000"/>
              <a:ext cx="125250" cy="569725"/>
            </a:xfrm>
            <a:custGeom>
              <a:avLst/>
              <a:gdLst/>
              <a:ahLst/>
              <a:cxnLst/>
              <a:rect l="l" t="t" r="r" b="b"/>
              <a:pathLst>
                <a:path w="5010" h="22789" extrusionOk="0">
                  <a:moveTo>
                    <a:pt x="4955" y="0"/>
                  </a:moveTo>
                  <a:lnTo>
                    <a:pt x="4955" y="55"/>
                  </a:lnTo>
                  <a:lnTo>
                    <a:pt x="4019" y="2257"/>
                  </a:lnTo>
                  <a:lnTo>
                    <a:pt x="3193" y="4459"/>
                  </a:lnTo>
                  <a:lnTo>
                    <a:pt x="2423" y="6770"/>
                  </a:lnTo>
                  <a:lnTo>
                    <a:pt x="1762" y="9082"/>
                  </a:lnTo>
                  <a:lnTo>
                    <a:pt x="1212" y="11394"/>
                  </a:lnTo>
                  <a:lnTo>
                    <a:pt x="716" y="13816"/>
                  </a:lnTo>
                  <a:lnTo>
                    <a:pt x="496" y="14972"/>
                  </a:lnTo>
                  <a:lnTo>
                    <a:pt x="331" y="16128"/>
                  </a:lnTo>
                  <a:lnTo>
                    <a:pt x="166" y="17339"/>
                  </a:lnTo>
                  <a:lnTo>
                    <a:pt x="1" y="18550"/>
                  </a:lnTo>
                  <a:lnTo>
                    <a:pt x="1" y="19100"/>
                  </a:lnTo>
                  <a:lnTo>
                    <a:pt x="1" y="19706"/>
                  </a:lnTo>
                  <a:lnTo>
                    <a:pt x="111" y="20256"/>
                  </a:lnTo>
                  <a:lnTo>
                    <a:pt x="221" y="20807"/>
                  </a:lnTo>
                  <a:lnTo>
                    <a:pt x="441" y="21357"/>
                  </a:lnTo>
                  <a:lnTo>
                    <a:pt x="716" y="21852"/>
                  </a:lnTo>
                  <a:lnTo>
                    <a:pt x="1047" y="22348"/>
                  </a:lnTo>
                  <a:lnTo>
                    <a:pt x="1432" y="22788"/>
                  </a:lnTo>
                  <a:lnTo>
                    <a:pt x="1487" y="22788"/>
                  </a:lnTo>
                  <a:lnTo>
                    <a:pt x="1487" y="22733"/>
                  </a:lnTo>
                  <a:lnTo>
                    <a:pt x="1102" y="22348"/>
                  </a:lnTo>
                  <a:lnTo>
                    <a:pt x="827" y="21852"/>
                  </a:lnTo>
                  <a:lnTo>
                    <a:pt x="661" y="21357"/>
                  </a:lnTo>
                  <a:lnTo>
                    <a:pt x="496" y="20807"/>
                  </a:lnTo>
                  <a:lnTo>
                    <a:pt x="386" y="20311"/>
                  </a:lnTo>
                  <a:lnTo>
                    <a:pt x="331" y="19761"/>
                  </a:lnTo>
                  <a:lnTo>
                    <a:pt x="386" y="18660"/>
                  </a:lnTo>
                  <a:lnTo>
                    <a:pt x="496" y="17449"/>
                  </a:lnTo>
                  <a:lnTo>
                    <a:pt x="606" y="16293"/>
                  </a:lnTo>
                  <a:lnTo>
                    <a:pt x="827" y="15082"/>
                  </a:lnTo>
                  <a:lnTo>
                    <a:pt x="1047" y="13926"/>
                  </a:lnTo>
                  <a:lnTo>
                    <a:pt x="1487" y="11669"/>
                  </a:lnTo>
                  <a:lnTo>
                    <a:pt x="2038" y="9413"/>
                  </a:lnTo>
                  <a:lnTo>
                    <a:pt x="2643" y="7156"/>
                  </a:lnTo>
                  <a:lnTo>
                    <a:pt x="3304" y="4954"/>
                  </a:lnTo>
                  <a:lnTo>
                    <a:pt x="4129" y="2477"/>
                  </a:lnTo>
                  <a:lnTo>
                    <a:pt x="5010" y="55"/>
                  </a:lnTo>
                  <a:lnTo>
                    <a:pt x="495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9"/>
            <p:cNvSpPr/>
            <p:nvPr/>
          </p:nvSpPr>
          <p:spPr>
            <a:xfrm>
              <a:off x="2821950" y="558750"/>
              <a:ext cx="535325" cy="388075"/>
            </a:xfrm>
            <a:custGeom>
              <a:avLst/>
              <a:gdLst/>
              <a:ahLst/>
              <a:cxnLst/>
              <a:rect l="l" t="t" r="r" b="b"/>
              <a:pathLst>
                <a:path w="21413" h="15523" extrusionOk="0">
                  <a:moveTo>
                    <a:pt x="9799" y="0"/>
                  </a:moveTo>
                  <a:lnTo>
                    <a:pt x="8753" y="165"/>
                  </a:lnTo>
                  <a:lnTo>
                    <a:pt x="7762" y="330"/>
                  </a:lnTo>
                  <a:lnTo>
                    <a:pt x="6771" y="606"/>
                  </a:lnTo>
                  <a:lnTo>
                    <a:pt x="5891" y="936"/>
                  </a:lnTo>
                  <a:lnTo>
                    <a:pt x="5010" y="1321"/>
                  </a:lnTo>
                  <a:lnTo>
                    <a:pt x="4184" y="1761"/>
                  </a:lnTo>
                  <a:lnTo>
                    <a:pt x="3469" y="2257"/>
                  </a:lnTo>
                  <a:lnTo>
                    <a:pt x="2753" y="2807"/>
                  </a:lnTo>
                  <a:lnTo>
                    <a:pt x="2148" y="3413"/>
                  </a:lnTo>
                  <a:lnTo>
                    <a:pt x="1652" y="4073"/>
                  </a:lnTo>
                  <a:lnTo>
                    <a:pt x="1212" y="4734"/>
                  </a:lnTo>
                  <a:lnTo>
                    <a:pt x="827" y="5449"/>
                  </a:lnTo>
                  <a:lnTo>
                    <a:pt x="551" y="6165"/>
                  </a:lnTo>
                  <a:lnTo>
                    <a:pt x="441" y="6936"/>
                  </a:lnTo>
                  <a:lnTo>
                    <a:pt x="386" y="7761"/>
                  </a:lnTo>
                  <a:lnTo>
                    <a:pt x="386" y="8202"/>
                  </a:lnTo>
                  <a:lnTo>
                    <a:pt x="441" y="8642"/>
                  </a:lnTo>
                  <a:lnTo>
                    <a:pt x="661" y="9523"/>
                  </a:lnTo>
                  <a:lnTo>
                    <a:pt x="992" y="10348"/>
                  </a:lnTo>
                  <a:lnTo>
                    <a:pt x="1157" y="10734"/>
                  </a:lnTo>
                  <a:lnTo>
                    <a:pt x="1432" y="11119"/>
                  </a:lnTo>
                  <a:lnTo>
                    <a:pt x="1" y="14311"/>
                  </a:lnTo>
                  <a:lnTo>
                    <a:pt x="3634" y="13376"/>
                  </a:lnTo>
                  <a:lnTo>
                    <a:pt x="4459" y="13871"/>
                  </a:lnTo>
                  <a:lnTo>
                    <a:pt x="5340" y="14311"/>
                  </a:lnTo>
                  <a:lnTo>
                    <a:pt x="6221" y="14697"/>
                  </a:lnTo>
                  <a:lnTo>
                    <a:pt x="7102" y="14972"/>
                  </a:lnTo>
                  <a:lnTo>
                    <a:pt x="8037" y="15247"/>
                  </a:lnTo>
                  <a:lnTo>
                    <a:pt x="8973" y="15412"/>
                  </a:lnTo>
                  <a:lnTo>
                    <a:pt x="9964" y="15522"/>
                  </a:lnTo>
                  <a:lnTo>
                    <a:pt x="10900" y="15522"/>
                  </a:lnTo>
                  <a:lnTo>
                    <a:pt x="12000" y="15467"/>
                  </a:lnTo>
                  <a:lnTo>
                    <a:pt x="12991" y="15357"/>
                  </a:lnTo>
                  <a:lnTo>
                    <a:pt x="14037" y="15192"/>
                  </a:lnTo>
                  <a:lnTo>
                    <a:pt x="14973" y="14917"/>
                  </a:lnTo>
                  <a:lnTo>
                    <a:pt x="15908" y="14587"/>
                  </a:lnTo>
                  <a:lnTo>
                    <a:pt x="16789" y="14201"/>
                  </a:lnTo>
                  <a:lnTo>
                    <a:pt x="17560" y="13761"/>
                  </a:lnTo>
                  <a:lnTo>
                    <a:pt x="18330" y="13266"/>
                  </a:lnTo>
                  <a:lnTo>
                    <a:pt x="18991" y="12715"/>
                  </a:lnTo>
                  <a:lnTo>
                    <a:pt x="19596" y="12110"/>
                  </a:lnTo>
                  <a:lnTo>
                    <a:pt x="20147" y="11449"/>
                  </a:lnTo>
                  <a:lnTo>
                    <a:pt x="20587" y="10789"/>
                  </a:lnTo>
                  <a:lnTo>
                    <a:pt x="20917" y="10073"/>
                  </a:lnTo>
                  <a:lnTo>
                    <a:pt x="21193" y="9302"/>
                  </a:lnTo>
                  <a:lnTo>
                    <a:pt x="21358" y="8532"/>
                  </a:lnTo>
                  <a:lnTo>
                    <a:pt x="21413" y="7761"/>
                  </a:lnTo>
                  <a:lnTo>
                    <a:pt x="21358" y="6936"/>
                  </a:lnTo>
                  <a:lnTo>
                    <a:pt x="21193" y="6165"/>
                  </a:lnTo>
                  <a:lnTo>
                    <a:pt x="20917" y="5449"/>
                  </a:lnTo>
                  <a:lnTo>
                    <a:pt x="20587" y="4734"/>
                  </a:lnTo>
                  <a:lnTo>
                    <a:pt x="20147" y="4073"/>
                  </a:lnTo>
                  <a:lnTo>
                    <a:pt x="19596" y="3413"/>
                  </a:lnTo>
                  <a:lnTo>
                    <a:pt x="18991" y="2807"/>
                  </a:lnTo>
                  <a:lnTo>
                    <a:pt x="18330" y="2257"/>
                  </a:lnTo>
                  <a:lnTo>
                    <a:pt x="17560" y="1761"/>
                  </a:lnTo>
                  <a:lnTo>
                    <a:pt x="16734" y="1321"/>
                  </a:lnTo>
                  <a:lnTo>
                    <a:pt x="15908" y="936"/>
                  </a:lnTo>
                  <a:lnTo>
                    <a:pt x="14973" y="606"/>
                  </a:lnTo>
                  <a:lnTo>
                    <a:pt x="13982" y="330"/>
                  </a:lnTo>
                  <a:lnTo>
                    <a:pt x="12991" y="165"/>
                  </a:lnTo>
                  <a:lnTo>
                    <a:pt x="11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9"/>
            <p:cNvSpPr/>
            <p:nvPr/>
          </p:nvSpPr>
          <p:spPr>
            <a:xfrm>
              <a:off x="2819200" y="553225"/>
              <a:ext cx="543575" cy="399100"/>
            </a:xfrm>
            <a:custGeom>
              <a:avLst/>
              <a:gdLst/>
              <a:ahLst/>
              <a:cxnLst/>
              <a:rect l="l" t="t" r="r" b="b"/>
              <a:pathLst>
                <a:path w="21743" h="15964" extrusionOk="0">
                  <a:moveTo>
                    <a:pt x="10899" y="1"/>
                  </a:moveTo>
                  <a:lnTo>
                    <a:pt x="10019" y="56"/>
                  </a:lnTo>
                  <a:lnTo>
                    <a:pt x="9138" y="111"/>
                  </a:lnTo>
                  <a:lnTo>
                    <a:pt x="8312" y="276"/>
                  </a:lnTo>
                  <a:lnTo>
                    <a:pt x="7432" y="441"/>
                  </a:lnTo>
                  <a:lnTo>
                    <a:pt x="6606" y="716"/>
                  </a:lnTo>
                  <a:lnTo>
                    <a:pt x="5835" y="992"/>
                  </a:lnTo>
                  <a:lnTo>
                    <a:pt x="5010" y="1377"/>
                  </a:lnTo>
                  <a:lnTo>
                    <a:pt x="4294" y="1817"/>
                  </a:lnTo>
                  <a:lnTo>
                    <a:pt x="3579" y="2313"/>
                  </a:lnTo>
                  <a:lnTo>
                    <a:pt x="2863" y="2808"/>
                  </a:lnTo>
                  <a:lnTo>
                    <a:pt x="2258" y="3414"/>
                  </a:lnTo>
                  <a:lnTo>
                    <a:pt x="1707" y="4129"/>
                  </a:lnTo>
                  <a:lnTo>
                    <a:pt x="1267" y="4845"/>
                  </a:lnTo>
                  <a:lnTo>
                    <a:pt x="826" y="5615"/>
                  </a:lnTo>
                  <a:lnTo>
                    <a:pt x="606" y="6441"/>
                  </a:lnTo>
                  <a:lnTo>
                    <a:pt x="441" y="7267"/>
                  </a:lnTo>
                  <a:lnTo>
                    <a:pt x="441" y="8147"/>
                  </a:lnTo>
                  <a:lnTo>
                    <a:pt x="496" y="8973"/>
                  </a:lnTo>
                  <a:lnTo>
                    <a:pt x="716" y="9799"/>
                  </a:lnTo>
                  <a:lnTo>
                    <a:pt x="1047" y="10624"/>
                  </a:lnTo>
                  <a:lnTo>
                    <a:pt x="1542" y="11340"/>
                  </a:lnTo>
                  <a:lnTo>
                    <a:pt x="1102" y="10624"/>
                  </a:lnTo>
                  <a:lnTo>
                    <a:pt x="826" y="9799"/>
                  </a:lnTo>
                  <a:lnTo>
                    <a:pt x="606" y="8973"/>
                  </a:lnTo>
                  <a:lnTo>
                    <a:pt x="551" y="8147"/>
                  </a:lnTo>
                  <a:lnTo>
                    <a:pt x="606" y="7322"/>
                  </a:lnTo>
                  <a:lnTo>
                    <a:pt x="771" y="6496"/>
                  </a:lnTo>
                  <a:lnTo>
                    <a:pt x="1047" y="5670"/>
                  </a:lnTo>
                  <a:lnTo>
                    <a:pt x="1432" y="4955"/>
                  </a:lnTo>
                  <a:lnTo>
                    <a:pt x="1927" y="4239"/>
                  </a:lnTo>
                  <a:lnTo>
                    <a:pt x="2478" y="3634"/>
                  </a:lnTo>
                  <a:lnTo>
                    <a:pt x="3083" y="3028"/>
                  </a:lnTo>
                  <a:lnTo>
                    <a:pt x="3744" y="2533"/>
                  </a:lnTo>
                  <a:lnTo>
                    <a:pt x="4459" y="2038"/>
                  </a:lnTo>
                  <a:lnTo>
                    <a:pt x="5175" y="1652"/>
                  </a:lnTo>
                  <a:lnTo>
                    <a:pt x="5946" y="1322"/>
                  </a:lnTo>
                  <a:lnTo>
                    <a:pt x="6716" y="1047"/>
                  </a:lnTo>
                  <a:lnTo>
                    <a:pt x="7542" y="827"/>
                  </a:lnTo>
                  <a:lnTo>
                    <a:pt x="8367" y="661"/>
                  </a:lnTo>
                  <a:lnTo>
                    <a:pt x="9193" y="496"/>
                  </a:lnTo>
                  <a:lnTo>
                    <a:pt x="10019" y="441"/>
                  </a:lnTo>
                  <a:lnTo>
                    <a:pt x="10899" y="386"/>
                  </a:lnTo>
                  <a:lnTo>
                    <a:pt x="11725" y="441"/>
                  </a:lnTo>
                  <a:lnTo>
                    <a:pt x="12551" y="496"/>
                  </a:lnTo>
                  <a:lnTo>
                    <a:pt x="13376" y="606"/>
                  </a:lnTo>
                  <a:lnTo>
                    <a:pt x="14202" y="772"/>
                  </a:lnTo>
                  <a:lnTo>
                    <a:pt x="15028" y="992"/>
                  </a:lnTo>
                  <a:lnTo>
                    <a:pt x="15798" y="1267"/>
                  </a:lnTo>
                  <a:lnTo>
                    <a:pt x="16569" y="1652"/>
                  </a:lnTo>
                  <a:lnTo>
                    <a:pt x="17284" y="2038"/>
                  </a:lnTo>
                  <a:lnTo>
                    <a:pt x="18000" y="2478"/>
                  </a:lnTo>
                  <a:lnTo>
                    <a:pt x="18661" y="2973"/>
                  </a:lnTo>
                  <a:lnTo>
                    <a:pt x="19321" y="3524"/>
                  </a:lnTo>
                  <a:lnTo>
                    <a:pt x="19871" y="4129"/>
                  </a:lnTo>
                  <a:lnTo>
                    <a:pt x="20312" y="4845"/>
                  </a:lnTo>
                  <a:lnTo>
                    <a:pt x="20697" y="5560"/>
                  </a:lnTo>
                  <a:lnTo>
                    <a:pt x="21027" y="6331"/>
                  </a:lnTo>
                  <a:lnTo>
                    <a:pt x="21193" y="7102"/>
                  </a:lnTo>
                  <a:lnTo>
                    <a:pt x="21248" y="7927"/>
                  </a:lnTo>
                  <a:lnTo>
                    <a:pt x="21248" y="8753"/>
                  </a:lnTo>
                  <a:lnTo>
                    <a:pt x="21082" y="9523"/>
                  </a:lnTo>
                  <a:lnTo>
                    <a:pt x="20752" y="10294"/>
                  </a:lnTo>
                  <a:lnTo>
                    <a:pt x="20367" y="11065"/>
                  </a:lnTo>
                  <a:lnTo>
                    <a:pt x="19927" y="11725"/>
                  </a:lnTo>
                  <a:lnTo>
                    <a:pt x="19376" y="12331"/>
                  </a:lnTo>
                  <a:lnTo>
                    <a:pt x="18771" y="12936"/>
                  </a:lnTo>
                  <a:lnTo>
                    <a:pt x="18110" y="13432"/>
                  </a:lnTo>
                  <a:lnTo>
                    <a:pt x="17395" y="13872"/>
                  </a:lnTo>
                  <a:lnTo>
                    <a:pt x="16679" y="14257"/>
                  </a:lnTo>
                  <a:lnTo>
                    <a:pt x="15908" y="14642"/>
                  </a:lnTo>
                  <a:lnTo>
                    <a:pt x="15138" y="14918"/>
                  </a:lnTo>
                  <a:lnTo>
                    <a:pt x="14312" y="15138"/>
                  </a:lnTo>
                  <a:lnTo>
                    <a:pt x="13486" y="15303"/>
                  </a:lnTo>
                  <a:lnTo>
                    <a:pt x="12661" y="15468"/>
                  </a:lnTo>
                  <a:lnTo>
                    <a:pt x="11835" y="15523"/>
                  </a:lnTo>
                  <a:lnTo>
                    <a:pt x="11010" y="15578"/>
                  </a:lnTo>
                  <a:lnTo>
                    <a:pt x="10129" y="15523"/>
                  </a:lnTo>
                  <a:lnTo>
                    <a:pt x="9303" y="15468"/>
                  </a:lnTo>
                  <a:lnTo>
                    <a:pt x="8478" y="15358"/>
                  </a:lnTo>
                  <a:lnTo>
                    <a:pt x="7652" y="15193"/>
                  </a:lnTo>
                  <a:lnTo>
                    <a:pt x="6826" y="14973"/>
                  </a:lnTo>
                  <a:lnTo>
                    <a:pt x="6056" y="14697"/>
                  </a:lnTo>
                  <a:lnTo>
                    <a:pt x="5285" y="14367"/>
                  </a:lnTo>
                  <a:lnTo>
                    <a:pt x="4514" y="13927"/>
                  </a:lnTo>
                  <a:lnTo>
                    <a:pt x="3799" y="13487"/>
                  </a:lnTo>
                  <a:lnTo>
                    <a:pt x="3689" y="13487"/>
                  </a:lnTo>
                  <a:lnTo>
                    <a:pt x="200" y="14453"/>
                  </a:lnTo>
                  <a:lnTo>
                    <a:pt x="200" y="14453"/>
                  </a:lnTo>
                  <a:lnTo>
                    <a:pt x="1542" y="11340"/>
                  </a:lnTo>
                  <a:lnTo>
                    <a:pt x="56" y="14477"/>
                  </a:lnTo>
                  <a:lnTo>
                    <a:pt x="1" y="14587"/>
                  </a:lnTo>
                  <a:lnTo>
                    <a:pt x="111" y="14532"/>
                  </a:lnTo>
                  <a:lnTo>
                    <a:pt x="155" y="14522"/>
                  </a:lnTo>
                  <a:lnTo>
                    <a:pt x="155" y="14522"/>
                  </a:lnTo>
                  <a:lnTo>
                    <a:pt x="166" y="14532"/>
                  </a:lnTo>
                  <a:lnTo>
                    <a:pt x="172" y="14517"/>
                  </a:lnTo>
                  <a:lnTo>
                    <a:pt x="172" y="14517"/>
                  </a:lnTo>
                  <a:lnTo>
                    <a:pt x="3703" y="13662"/>
                  </a:lnTo>
                  <a:lnTo>
                    <a:pt x="4404" y="14147"/>
                  </a:lnTo>
                  <a:lnTo>
                    <a:pt x="5175" y="14587"/>
                  </a:lnTo>
                  <a:lnTo>
                    <a:pt x="5946" y="14918"/>
                  </a:lnTo>
                  <a:lnTo>
                    <a:pt x="6771" y="15248"/>
                  </a:lnTo>
                  <a:lnTo>
                    <a:pt x="7542" y="15523"/>
                  </a:lnTo>
                  <a:lnTo>
                    <a:pt x="8422" y="15688"/>
                  </a:lnTo>
                  <a:lnTo>
                    <a:pt x="9248" y="15853"/>
                  </a:lnTo>
                  <a:lnTo>
                    <a:pt x="10129" y="15908"/>
                  </a:lnTo>
                  <a:lnTo>
                    <a:pt x="11010" y="15963"/>
                  </a:lnTo>
                  <a:lnTo>
                    <a:pt x="11835" y="15908"/>
                  </a:lnTo>
                  <a:lnTo>
                    <a:pt x="12716" y="15853"/>
                  </a:lnTo>
                  <a:lnTo>
                    <a:pt x="13597" y="15743"/>
                  </a:lnTo>
                  <a:lnTo>
                    <a:pt x="14422" y="15523"/>
                  </a:lnTo>
                  <a:lnTo>
                    <a:pt x="15248" y="15303"/>
                  </a:lnTo>
                  <a:lnTo>
                    <a:pt x="16073" y="15028"/>
                  </a:lnTo>
                  <a:lnTo>
                    <a:pt x="16844" y="14697"/>
                  </a:lnTo>
                  <a:lnTo>
                    <a:pt x="17615" y="14257"/>
                  </a:lnTo>
                  <a:lnTo>
                    <a:pt x="18385" y="13817"/>
                  </a:lnTo>
                  <a:lnTo>
                    <a:pt x="19046" y="13266"/>
                  </a:lnTo>
                  <a:lnTo>
                    <a:pt x="19706" y="12661"/>
                  </a:lnTo>
                  <a:lnTo>
                    <a:pt x="20312" y="12000"/>
                  </a:lnTo>
                  <a:lnTo>
                    <a:pt x="20807" y="11285"/>
                  </a:lnTo>
                  <a:lnTo>
                    <a:pt x="21193" y="10514"/>
                  </a:lnTo>
                  <a:lnTo>
                    <a:pt x="21523" y="9634"/>
                  </a:lnTo>
                  <a:lnTo>
                    <a:pt x="21633" y="9248"/>
                  </a:lnTo>
                  <a:lnTo>
                    <a:pt x="21688" y="8808"/>
                  </a:lnTo>
                  <a:lnTo>
                    <a:pt x="21743" y="8368"/>
                  </a:lnTo>
                  <a:lnTo>
                    <a:pt x="21743" y="7872"/>
                  </a:lnTo>
                  <a:lnTo>
                    <a:pt x="21743" y="7432"/>
                  </a:lnTo>
                  <a:lnTo>
                    <a:pt x="21688" y="6991"/>
                  </a:lnTo>
                  <a:lnTo>
                    <a:pt x="21578" y="6551"/>
                  </a:lnTo>
                  <a:lnTo>
                    <a:pt x="21468" y="6166"/>
                  </a:lnTo>
                  <a:lnTo>
                    <a:pt x="21137" y="5340"/>
                  </a:lnTo>
                  <a:lnTo>
                    <a:pt x="20752" y="4570"/>
                  </a:lnTo>
                  <a:lnTo>
                    <a:pt x="20202" y="3854"/>
                  </a:lnTo>
                  <a:lnTo>
                    <a:pt x="19651" y="3193"/>
                  </a:lnTo>
                  <a:lnTo>
                    <a:pt x="18991" y="2588"/>
                  </a:lnTo>
                  <a:lnTo>
                    <a:pt x="18275" y="2093"/>
                  </a:lnTo>
                  <a:lnTo>
                    <a:pt x="17560" y="1597"/>
                  </a:lnTo>
                  <a:lnTo>
                    <a:pt x="16789" y="1212"/>
                  </a:lnTo>
                  <a:lnTo>
                    <a:pt x="15963" y="882"/>
                  </a:lnTo>
                  <a:lnTo>
                    <a:pt x="15138" y="606"/>
                  </a:lnTo>
                  <a:lnTo>
                    <a:pt x="14312" y="386"/>
                  </a:lnTo>
                  <a:lnTo>
                    <a:pt x="13486" y="221"/>
                  </a:lnTo>
                  <a:lnTo>
                    <a:pt x="12606" y="56"/>
                  </a:lnTo>
                  <a:lnTo>
                    <a:pt x="1172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9"/>
            <p:cNvSpPr/>
            <p:nvPr/>
          </p:nvSpPr>
          <p:spPr>
            <a:xfrm>
              <a:off x="3189375" y="725250"/>
              <a:ext cx="53700" cy="55075"/>
            </a:xfrm>
            <a:custGeom>
              <a:avLst/>
              <a:gdLst/>
              <a:ahLst/>
              <a:cxnLst/>
              <a:rect l="l" t="t" r="r" b="b"/>
              <a:pathLst>
                <a:path w="2148" h="2203" extrusionOk="0">
                  <a:moveTo>
                    <a:pt x="826" y="0"/>
                  </a:moveTo>
                  <a:lnTo>
                    <a:pt x="661" y="110"/>
                  </a:lnTo>
                  <a:lnTo>
                    <a:pt x="441" y="165"/>
                  </a:lnTo>
                  <a:lnTo>
                    <a:pt x="276" y="331"/>
                  </a:lnTo>
                  <a:lnTo>
                    <a:pt x="166" y="496"/>
                  </a:lnTo>
                  <a:lnTo>
                    <a:pt x="56" y="661"/>
                  </a:lnTo>
                  <a:lnTo>
                    <a:pt x="0" y="881"/>
                  </a:lnTo>
                  <a:lnTo>
                    <a:pt x="0" y="1101"/>
                  </a:lnTo>
                  <a:lnTo>
                    <a:pt x="0" y="1321"/>
                  </a:lnTo>
                  <a:lnTo>
                    <a:pt x="56" y="1487"/>
                  </a:lnTo>
                  <a:lnTo>
                    <a:pt x="166" y="1707"/>
                  </a:lnTo>
                  <a:lnTo>
                    <a:pt x="276" y="1872"/>
                  </a:lnTo>
                  <a:lnTo>
                    <a:pt x="441" y="1982"/>
                  </a:lnTo>
                  <a:lnTo>
                    <a:pt x="661" y="2092"/>
                  </a:lnTo>
                  <a:lnTo>
                    <a:pt x="826" y="2147"/>
                  </a:lnTo>
                  <a:lnTo>
                    <a:pt x="1046" y="2202"/>
                  </a:lnTo>
                  <a:lnTo>
                    <a:pt x="1266" y="2147"/>
                  </a:lnTo>
                  <a:lnTo>
                    <a:pt x="1487" y="2092"/>
                  </a:lnTo>
                  <a:lnTo>
                    <a:pt x="1652" y="1982"/>
                  </a:lnTo>
                  <a:lnTo>
                    <a:pt x="1817" y="1872"/>
                  </a:lnTo>
                  <a:lnTo>
                    <a:pt x="1982" y="1707"/>
                  </a:lnTo>
                  <a:lnTo>
                    <a:pt x="2092" y="1487"/>
                  </a:lnTo>
                  <a:lnTo>
                    <a:pt x="2147" y="1321"/>
                  </a:lnTo>
                  <a:lnTo>
                    <a:pt x="2147" y="1101"/>
                  </a:lnTo>
                  <a:lnTo>
                    <a:pt x="2147" y="881"/>
                  </a:lnTo>
                  <a:lnTo>
                    <a:pt x="2092" y="661"/>
                  </a:lnTo>
                  <a:lnTo>
                    <a:pt x="1982" y="496"/>
                  </a:lnTo>
                  <a:lnTo>
                    <a:pt x="1817" y="331"/>
                  </a:lnTo>
                  <a:lnTo>
                    <a:pt x="1652" y="165"/>
                  </a:lnTo>
                  <a:lnTo>
                    <a:pt x="1487" y="110"/>
                  </a:lnTo>
                  <a:lnTo>
                    <a:pt x="12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9"/>
            <p:cNvSpPr/>
            <p:nvPr/>
          </p:nvSpPr>
          <p:spPr>
            <a:xfrm>
              <a:off x="3066900" y="725250"/>
              <a:ext cx="55075" cy="55075"/>
            </a:xfrm>
            <a:custGeom>
              <a:avLst/>
              <a:gdLst/>
              <a:ahLst/>
              <a:cxnLst/>
              <a:rect l="l" t="t" r="r" b="b"/>
              <a:pathLst>
                <a:path w="2203" h="2203" extrusionOk="0">
                  <a:moveTo>
                    <a:pt x="881" y="0"/>
                  </a:moveTo>
                  <a:lnTo>
                    <a:pt x="661" y="55"/>
                  </a:lnTo>
                  <a:lnTo>
                    <a:pt x="496" y="165"/>
                  </a:lnTo>
                  <a:lnTo>
                    <a:pt x="331" y="331"/>
                  </a:lnTo>
                  <a:lnTo>
                    <a:pt x="221" y="441"/>
                  </a:lnTo>
                  <a:lnTo>
                    <a:pt x="111" y="661"/>
                  </a:lnTo>
                  <a:lnTo>
                    <a:pt x="1" y="826"/>
                  </a:lnTo>
                  <a:lnTo>
                    <a:pt x="1" y="1046"/>
                  </a:lnTo>
                  <a:lnTo>
                    <a:pt x="1" y="1101"/>
                  </a:lnTo>
                  <a:lnTo>
                    <a:pt x="1" y="1321"/>
                  </a:lnTo>
                  <a:lnTo>
                    <a:pt x="56" y="1542"/>
                  </a:lnTo>
                  <a:lnTo>
                    <a:pt x="166" y="1707"/>
                  </a:lnTo>
                  <a:lnTo>
                    <a:pt x="331" y="1872"/>
                  </a:lnTo>
                  <a:lnTo>
                    <a:pt x="496" y="1982"/>
                  </a:lnTo>
                  <a:lnTo>
                    <a:pt x="661" y="2092"/>
                  </a:lnTo>
                  <a:lnTo>
                    <a:pt x="881" y="2147"/>
                  </a:lnTo>
                  <a:lnTo>
                    <a:pt x="1102" y="2202"/>
                  </a:lnTo>
                  <a:lnTo>
                    <a:pt x="1322" y="2147"/>
                  </a:lnTo>
                  <a:lnTo>
                    <a:pt x="1487" y="2092"/>
                  </a:lnTo>
                  <a:lnTo>
                    <a:pt x="1707" y="1982"/>
                  </a:lnTo>
                  <a:lnTo>
                    <a:pt x="1872" y="1872"/>
                  </a:lnTo>
                  <a:lnTo>
                    <a:pt x="1982" y="1707"/>
                  </a:lnTo>
                  <a:lnTo>
                    <a:pt x="2092" y="1542"/>
                  </a:lnTo>
                  <a:lnTo>
                    <a:pt x="2147" y="1321"/>
                  </a:lnTo>
                  <a:lnTo>
                    <a:pt x="2202" y="1101"/>
                  </a:lnTo>
                  <a:lnTo>
                    <a:pt x="2147" y="881"/>
                  </a:lnTo>
                  <a:lnTo>
                    <a:pt x="2092" y="661"/>
                  </a:lnTo>
                  <a:lnTo>
                    <a:pt x="1982" y="496"/>
                  </a:lnTo>
                  <a:lnTo>
                    <a:pt x="1872" y="331"/>
                  </a:lnTo>
                  <a:lnTo>
                    <a:pt x="1707" y="165"/>
                  </a:lnTo>
                  <a:lnTo>
                    <a:pt x="1542" y="110"/>
                  </a:lnTo>
                  <a:lnTo>
                    <a:pt x="13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9"/>
            <p:cNvSpPr/>
            <p:nvPr/>
          </p:nvSpPr>
          <p:spPr>
            <a:xfrm>
              <a:off x="2944425" y="725250"/>
              <a:ext cx="55075" cy="55075"/>
            </a:xfrm>
            <a:custGeom>
              <a:avLst/>
              <a:gdLst/>
              <a:ahLst/>
              <a:cxnLst/>
              <a:rect l="l" t="t" r="r" b="b"/>
              <a:pathLst>
                <a:path w="2203" h="2203" extrusionOk="0">
                  <a:moveTo>
                    <a:pt x="881" y="0"/>
                  </a:moveTo>
                  <a:lnTo>
                    <a:pt x="716" y="110"/>
                  </a:lnTo>
                  <a:lnTo>
                    <a:pt x="496" y="165"/>
                  </a:lnTo>
                  <a:lnTo>
                    <a:pt x="331" y="331"/>
                  </a:lnTo>
                  <a:lnTo>
                    <a:pt x="221" y="496"/>
                  </a:lnTo>
                  <a:lnTo>
                    <a:pt x="111" y="661"/>
                  </a:lnTo>
                  <a:lnTo>
                    <a:pt x="56" y="881"/>
                  </a:lnTo>
                  <a:lnTo>
                    <a:pt x="1" y="1101"/>
                  </a:lnTo>
                  <a:lnTo>
                    <a:pt x="56" y="1321"/>
                  </a:lnTo>
                  <a:lnTo>
                    <a:pt x="111" y="1542"/>
                  </a:lnTo>
                  <a:lnTo>
                    <a:pt x="221" y="1707"/>
                  </a:lnTo>
                  <a:lnTo>
                    <a:pt x="331" y="1872"/>
                  </a:lnTo>
                  <a:lnTo>
                    <a:pt x="496" y="1982"/>
                  </a:lnTo>
                  <a:lnTo>
                    <a:pt x="661" y="2092"/>
                  </a:lnTo>
                  <a:lnTo>
                    <a:pt x="881" y="2147"/>
                  </a:lnTo>
                  <a:lnTo>
                    <a:pt x="1102" y="2202"/>
                  </a:lnTo>
                  <a:lnTo>
                    <a:pt x="1322" y="2147"/>
                  </a:lnTo>
                  <a:lnTo>
                    <a:pt x="1542" y="2092"/>
                  </a:lnTo>
                  <a:lnTo>
                    <a:pt x="1707" y="1982"/>
                  </a:lnTo>
                  <a:lnTo>
                    <a:pt x="1872" y="1872"/>
                  </a:lnTo>
                  <a:lnTo>
                    <a:pt x="2037" y="1707"/>
                  </a:lnTo>
                  <a:lnTo>
                    <a:pt x="2147" y="1542"/>
                  </a:lnTo>
                  <a:lnTo>
                    <a:pt x="2203" y="1321"/>
                  </a:lnTo>
                  <a:lnTo>
                    <a:pt x="2203" y="1101"/>
                  </a:lnTo>
                  <a:lnTo>
                    <a:pt x="2203" y="881"/>
                  </a:lnTo>
                  <a:lnTo>
                    <a:pt x="2147" y="661"/>
                  </a:lnTo>
                  <a:lnTo>
                    <a:pt x="2037" y="496"/>
                  </a:lnTo>
                  <a:lnTo>
                    <a:pt x="1872" y="331"/>
                  </a:lnTo>
                  <a:lnTo>
                    <a:pt x="1707" y="165"/>
                  </a:lnTo>
                  <a:lnTo>
                    <a:pt x="1542" y="110"/>
                  </a:lnTo>
                  <a:lnTo>
                    <a:pt x="13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501"/>
        <p:cNvGrpSpPr/>
        <p:nvPr/>
      </p:nvGrpSpPr>
      <p:grpSpPr>
        <a:xfrm>
          <a:off x="0" y="0"/>
          <a:ext cx="0" cy="0"/>
          <a:chOff x="0" y="0"/>
          <a:chExt cx="0" cy="0"/>
        </a:xfrm>
      </p:grpSpPr>
      <p:pic>
        <p:nvPicPr>
          <p:cNvPr id="4502" name="Google Shape;4502;p62"/>
          <p:cNvPicPr preferRelativeResize="0"/>
          <p:nvPr/>
        </p:nvPicPr>
        <p:blipFill rotWithShape="1">
          <a:blip r:embed="rId3">
            <a:alphaModFix/>
          </a:blip>
          <a:srcRect/>
          <a:stretch/>
        </p:blipFill>
        <p:spPr>
          <a:xfrm>
            <a:off x="4723375" y="1674375"/>
            <a:ext cx="2940826" cy="1843474"/>
          </a:xfrm>
          <a:prstGeom prst="rect">
            <a:avLst/>
          </a:prstGeom>
          <a:noFill/>
          <a:ln>
            <a:noFill/>
          </a:ln>
        </p:spPr>
      </p:pic>
      <p:sp>
        <p:nvSpPr>
          <p:cNvPr id="4503" name="Google Shape;4503;p62"/>
          <p:cNvSpPr txBox="1">
            <a:spLocks noGrp="1"/>
          </p:cNvSpPr>
          <p:nvPr>
            <p:ph type="subTitle" idx="1"/>
          </p:nvPr>
        </p:nvSpPr>
        <p:spPr>
          <a:xfrm>
            <a:off x="711650" y="2465751"/>
            <a:ext cx="2395500" cy="13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replace the image on the screen with your own work. Just delete this one and add yours</a:t>
            </a:r>
            <a:endParaRPr/>
          </a:p>
          <a:p>
            <a:pPr marL="0" lvl="0" indent="0" algn="l" rtl="0">
              <a:spcBef>
                <a:spcPts val="0"/>
              </a:spcBef>
              <a:spcAft>
                <a:spcPts val="0"/>
              </a:spcAft>
              <a:buNone/>
            </a:pPr>
            <a:endParaRPr/>
          </a:p>
        </p:txBody>
      </p:sp>
      <p:sp>
        <p:nvSpPr>
          <p:cNvPr id="4504" name="Google Shape;4504;p62"/>
          <p:cNvSpPr/>
          <p:nvPr/>
        </p:nvSpPr>
        <p:spPr>
          <a:xfrm>
            <a:off x="3979250" y="3673172"/>
            <a:ext cx="4451515" cy="302446"/>
          </a:xfrm>
          <a:custGeom>
            <a:avLst/>
            <a:gdLst/>
            <a:ahLst/>
            <a:cxnLst/>
            <a:rect l="l" t="t" r="r" b="b"/>
            <a:pathLst>
              <a:path w="260780" h="17718" extrusionOk="0">
                <a:moveTo>
                  <a:pt x="258481" y="1"/>
                </a:moveTo>
                <a:lnTo>
                  <a:pt x="1917" y="466"/>
                </a:lnTo>
                <a:lnTo>
                  <a:pt x="1917" y="466"/>
                </a:lnTo>
                <a:cubicBezTo>
                  <a:pt x="1917" y="466"/>
                  <a:pt x="0" y="16101"/>
                  <a:pt x="7667" y="17716"/>
                </a:cubicBezTo>
                <a:lnTo>
                  <a:pt x="249883" y="17716"/>
                </a:lnTo>
                <a:cubicBezTo>
                  <a:pt x="249883" y="17716"/>
                  <a:pt x="249906" y="17717"/>
                  <a:pt x="249951" y="17717"/>
                </a:cubicBezTo>
                <a:cubicBezTo>
                  <a:pt x="250868" y="17717"/>
                  <a:pt x="260779" y="17319"/>
                  <a:pt x="258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2"/>
          <p:cNvSpPr/>
          <p:nvPr/>
        </p:nvSpPr>
        <p:spPr>
          <a:xfrm>
            <a:off x="4561386" y="1472700"/>
            <a:ext cx="3287255" cy="2159423"/>
          </a:xfrm>
          <a:custGeom>
            <a:avLst/>
            <a:gdLst/>
            <a:ahLst/>
            <a:cxnLst/>
            <a:rect l="l" t="t" r="r" b="b"/>
            <a:pathLst>
              <a:path w="192575" h="126504" extrusionOk="0">
                <a:moveTo>
                  <a:pt x="181266" y="12076"/>
                </a:moveTo>
                <a:lnTo>
                  <a:pt x="181266" y="119247"/>
                </a:lnTo>
                <a:lnTo>
                  <a:pt x="9667" y="119247"/>
                </a:lnTo>
                <a:lnTo>
                  <a:pt x="9667" y="12076"/>
                </a:lnTo>
                <a:close/>
                <a:moveTo>
                  <a:pt x="6572" y="1"/>
                </a:moveTo>
                <a:cubicBezTo>
                  <a:pt x="2876" y="1"/>
                  <a:pt x="1" y="2931"/>
                  <a:pt x="1" y="6600"/>
                </a:cubicBezTo>
                <a:lnTo>
                  <a:pt x="1" y="126503"/>
                </a:lnTo>
                <a:lnTo>
                  <a:pt x="192574" y="126503"/>
                </a:lnTo>
                <a:lnTo>
                  <a:pt x="192574" y="6600"/>
                </a:lnTo>
                <a:cubicBezTo>
                  <a:pt x="192574" y="2903"/>
                  <a:pt x="189371" y="1"/>
                  <a:pt x="1856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2"/>
          <p:cNvSpPr txBox="1">
            <a:spLocks noGrp="1"/>
          </p:cNvSpPr>
          <p:nvPr>
            <p:ph type="title"/>
          </p:nvPr>
        </p:nvSpPr>
        <p:spPr>
          <a:xfrm>
            <a:off x="713025" y="448050"/>
            <a:ext cx="7761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DESKTOP SOFTWARE</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510"/>
        <p:cNvGrpSpPr/>
        <p:nvPr/>
      </p:nvGrpSpPr>
      <p:grpSpPr>
        <a:xfrm>
          <a:off x="0" y="0"/>
          <a:ext cx="0" cy="0"/>
          <a:chOff x="0" y="0"/>
          <a:chExt cx="0" cy="0"/>
        </a:xfrm>
      </p:grpSpPr>
      <p:pic>
        <p:nvPicPr>
          <p:cNvPr id="4511" name="Google Shape;4511;p63"/>
          <p:cNvPicPr preferRelativeResize="0"/>
          <p:nvPr/>
        </p:nvPicPr>
        <p:blipFill rotWithShape="1">
          <a:blip r:embed="rId3">
            <a:alphaModFix/>
          </a:blip>
          <a:srcRect b="4489"/>
          <a:stretch/>
        </p:blipFill>
        <p:spPr>
          <a:xfrm>
            <a:off x="1454425" y="1709675"/>
            <a:ext cx="1348625" cy="2284900"/>
          </a:xfrm>
          <a:prstGeom prst="rect">
            <a:avLst/>
          </a:prstGeom>
          <a:noFill/>
          <a:ln>
            <a:noFill/>
          </a:ln>
        </p:spPr>
      </p:pic>
      <p:sp>
        <p:nvSpPr>
          <p:cNvPr id="4512" name="Google Shape;4512;p63"/>
          <p:cNvSpPr txBox="1">
            <a:spLocks noGrp="1"/>
          </p:cNvSpPr>
          <p:nvPr>
            <p:ph type="subTitle" idx="1"/>
          </p:nvPr>
        </p:nvSpPr>
        <p:spPr>
          <a:xfrm>
            <a:off x="5422775" y="2594079"/>
            <a:ext cx="2410500" cy="137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You can replace the image on the screen with your own work. Just delete this one and add yours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4513" name="Google Shape;4513;p63"/>
          <p:cNvSpPr/>
          <p:nvPr/>
        </p:nvSpPr>
        <p:spPr>
          <a:xfrm>
            <a:off x="1399838" y="1407613"/>
            <a:ext cx="1461172" cy="2889585"/>
          </a:xfrm>
          <a:custGeom>
            <a:avLst/>
            <a:gdLst/>
            <a:ahLst/>
            <a:cxnLst/>
            <a:rect l="l" t="t" r="r" b="b"/>
            <a:pathLst>
              <a:path w="61960" h="122466" extrusionOk="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3"/>
          <p:cNvSpPr txBox="1">
            <a:spLocks noGrp="1"/>
          </p:cNvSpPr>
          <p:nvPr>
            <p:ph type="title"/>
          </p:nvPr>
        </p:nvSpPr>
        <p:spPr>
          <a:xfrm>
            <a:off x="713225" y="448050"/>
            <a:ext cx="7715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MOBILE WEB</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518"/>
        <p:cNvGrpSpPr/>
        <p:nvPr/>
      </p:nvGrpSpPr>
      <p:grpSpPr>
        <a:xfrm>
          <a:off x="0" y="0"/>
          <a:ext cx="0" cy="0"/>
          <a:chOff x="0" y="0"/>
          <a:chExt cx="0" cy="0"/>
        </a:xfrm>
      </p:grpSpPr>
      <p:pic>
        <p:nvPicPr>
          <p:cNvPr id="4519" name="Google Shape;4519;p64"/>
          <p:cNvPicPr preferRelativeResize="0"/>
          <p:nvPr/>
        </p:nvPicPr>
        <p:blipFill rotWithShape="1">
          <a:blip r:embed="rId3">
            <a:alphaModFix/>
          </a:blip>
          <a:srcRect b="4388"/>
          <a:stretch/>
        </p:blipFill>
        <p:spPr>
          <a:xfrm>
            <a:off x="5413850" y="1563950"/>
            <a:ext cx="2051426" cy="2783376"/>
          </a:xfrm>
          <a:prstGeom prst="rect">
            <a:avLst/>
          </a:prstGeom>
          <a:noFill/>
          <a:ln>
            <a:noFill/>
          </a:ln>
        </p:spPr>
      </p:pic>
      <p:sp>
        <p:nvSpPr>
          <p:cNvPr id="4520" name="Google Shape;4520;p64"/>
          <p:cNvSpPr txBox="1">
            <a:spLocks noGrp="1"/>
          </p:cNvSpPr>
          <p:nvPr>
            <p:ph type="title"/>
          </p:nvPr>
        </p:nvSpPr>
        <p:spPr>
          <a:xfrm>
            <a:off x="713025" y="448050"/>
            <a:ext cx="7761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TABLET APP</a:t>
            </a:r>
            <a:endParaRPr/>
          </a:p>
        </p:txBody>
      </p:sp>
      <p:sp>
        <p:nvSpPr>
          <p:cNvPr id="4521" name="Google Shape;4521;p64"/>
          <p:cNvSpPr txBox="1">
            <a:spLocks noGrp="1"/>
          </p:cNvSpPr>
          <p:nvPr>
            <p:ph type="subTitle" idx="1"/>
          </p:nvPr>
        </p:nvSpPr>
        <p:spPr>
          <a:xfrm>
            <a:off x="711650" y="2313351"/>
            <a:ext cx="2395500" cy="13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and add yours</a:t>
            </a:r>
            <a:endParaRPr/>
          </a:p>
        </p:txBody>
      </p:sp>
      <p:sp>
        <p:nvSpPr>
          <p:cNvPr id="4522" name="Google Shape;4522;p64"/>
          <p:cNvSpPr/>
          <p:nvPr/>
        </p:nvSpPr>
        <p:spPr>
          <a:xfrm rot="5400000">
            <a:off x="4796000" y="1662581"/>
            <a:ext cx="3309752" cy="2556688"/>
          </a:xfrm>
          <a:custGeom>
            <a:avLst/>
            <a:gdLst/>
            <a:ahLst/>
            <a:cxnLst/>
            <a:rect l="l" t="t" r="r" b="b"/>
            <a:pathLst>
              <a:path w="224200" h="173188" extrusionOk="0">
                <a:moveTo>
                  <a:pt x="214890" y="80337"/>
                </a:moveTo>
                <a:cubicBezTo>
                  <a:pt x="217737" y="80337"/>
                  <a:pt x="219983" y="82610"/>
                  <a:pt x="219983" y="85430"/>
                </a:cubicBezTo>
                <a:cubicBezTo>
                  <a:pt x="219983" y="88223"/>
                  <a:pt x="217683" y="90523"/>
                  <a:pt x="214890" y="90523"/>
                </a:cubicBezTo>
                <a:cubicBezTo>
                  <a:pt x="212070" y="90523"/>
                  <a:pt x="209797" y="88223"/>
                  <a:pt x="209797" y="85430"/>
                </a:cubicBezTo>
                <a:cubicBezTo>
                  <a:pt x="209797" y="82610"/>
                  <a:pt x="212070" y="80337"/>
                  <a:pt x="214890" y="80337"/>
                </a:cubicBezTo>
                <a:close/>
                <a:moveTo>
                  <a:pt x="205224" y="17771"/>
                </a:moveTo>
                <a:lnTo>
                  <a:pt x="205224" y="156540"/>
                </a:lnTo>
                <a:lnTo>
                  <a:pt x="18976" y="156540"/>
                </a:lnTo>
                <a:lnTo>
                  <a:pt x="18976" y="17771"/>
                </a:lnTo>
                <a:close/>
                <a:moveTo>
                  <a:pt x="9392" y="0"/>
                </a:moveTo>
                <a:cubicBezTo>
                  <a:pt x="4382" y="0"/>
                  <a:pt x="0" y="3587"/>
                  <a:pt x="0" y="8598"/>
                </a:cubicBezTo>
                <a:lnTo>
                  <a:pt x="0" y="163632"/>
                </a:lnTo>
                <a:cubicBezTo>
                  <a:pt x="0" y="168642"/>
                  <a:pt x="4354" y="173188"/>
                  <a:pt x="9392" y="173188"/>
                </a:cubicBezTo>
                <a:lnTo>
                  <a:pt x="215437" y="173188"/>
                </a:lnTo>
                <a:cubicBezTo>
                  <a:pt x="220421" y="173188"/>
                  <a:pt x="224200" y="168670"/>
                  <a:pt x="224200" y="163632"/>
                </a:cubicBezTo>
                <a:lnTo>
                  <a:pt x="224200" y="8598"/>
                </a:lnTo>
                <a:cubicBezTo>
                  <a:pt x="224200" y="3587"/>
                  <a:pt x="220421" y="0"/>
                  <a:pt x="2154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546"/>
        <p:cNvGrpSpPr/>
        <p:nvPr/>
      </p:nvGrpSpPr>
      <p:grpSpPr>
        <a:xfrm>
          <a:off x="0" y="0"/>
          <a:ext cx="0" cy="0"/>
          <a:chOff x="0" y="0"/>
          <a:chExt cx="0" cy="0"/>
        </a:xfrm>
      </p:grpSpPr>
      <p:grpSp>
        <p:nvGrpSpPr>
          <p:cNvPr id="4547" name="Google Shape;4547;p66"/>
          <p:cNvGrpSpPr/>
          <p:nvPr/>
        </p:nvGrpSpPr>
        <p:grpSpPr>
          <a:xfrm rot="-1590501">
            <a:off x="2934637" y="1864327"/>
            <a:ext cx="1107478" cy="1414853"/>
            <a:chOff x="238125" y="1497675"/>
            <a:chExt cx="1750350" cy="2236150"/>
          </a:xfrm>
        </p:grpSpPr>
        <p:sp>
          <p:nvSpPr>
            <p:cNvPr id="4548" name="Google Shape;4548;p66"/>
            <p:cNvSpPr/>
            <p:nvPr/>
          </p:nvSpPr>
          <p:spPr>
            <a:xfrm>
              <a:off x="238125" y="2162150"/>
              <a:ext cx="1750350" cy="1571675"/>
            </a:xfrm>
            <a:custGeom>
              <a:avLst/>
              <a:gdLst/>
              <a:ahLst/>
              <a:cxnLst/>
              <a:rect l="l" t="t" r="r" b="b"/>
              <a:pathLst>
                <a:path w="70014" h="62867" extrusionOk="0">
                  <a:moveTo>
                    <a:pt x="66124" y="19711"/>
                  </a:moveTo>
                  <a:lnTo>
                    <a:pt x="66124" y="58977"/>
                  </a:lnTo>
                  <a:lnTo>
                    <a:pt x="3890" y="58977"/>
                  </a:lnTo>
                  <a:lnTo>
                    <a:pt x="3890" y="19711"/>
                  </a:lnTo>
                  <a:close/>
                  <a:moveTo>
                    <a:pt x="8628" y="0"/>
                  </a:moveTo>
                  <a:lnTo>
                    <a:pt x="0" y="17303"/>
                  </a:lnTo>
                  <a:lnTo>
                    <a:pt x="0" y="62867"/>
                  </a:lnTo>
                  <a:lnTo>
                    <a:pt x="70014" y="62867"/>
                  </a:lnTo>
                  <a:lnTo>
                    <a:pt x="70014" y="17303"/>
                  </a:lnTo>
                  <a:lnTo>
                    <a:pt x="61385" y="0"/>
                  </a:lnTo>
                  <a:lnTo>
                    <a:pt x="44793" y="0"/>
                  </a:lnTo>
                  <a:lnTo>
                    <a:pt x="40918" y="3890"/>
                  </a:lnTo>
                  <a:lnTo>
                    <a:pt x="58978" y="3890"/>
                  </a:lnTo>
                  <a:lnTo>
                    <a:pt x="64935" y="15821"/>
                  </a:lnTo>
                  <a:lnTo>
                    <a:pt x="5078" y="15821"/>
                  </a:lnTo>
                  <a:lnTo>
                    <a:pt x="11036" y="3890"/>
                  </a:lnTo>
                  <a:lnTo>
                    <a:pt x="27197" y="3890"/>
                  </a:lnTo>
                  <a:lnTo>
                    <a:pt x="233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6"/>
            <p:cNvSpPr/>
            <p:nvPr/>
          </p:nvSpPr>
          <p:spPr>
            <a:xfrm>
              <a:off x="756350" y="1497675"/>
              <a:ext cx="875975" cy="920700"/>
            </a:xfrm>
            <a:custGeom>
              <a:avLst/>
              <a:gdLst/>
              <a:ahLst/>
              <a:cxnLst/>
              <a:rect l="l" t="t" r="r" b="b"/>
              <a:pathLst>
                <a:path w="35039" h="36828" extrusionOk="0">
                  <a:moveTo>
                    <a:pt x="19788" y="4847"/>
                  </a:moveTo>
                  <a:lnTo>
                    <a:pt x="16778" y="16840"/>
                  </a:lnTo>
                  <a:lnTo>
                    <a:pt x="4847" y="19788"/>
                  </a:lnTo>
                  <a:lnTo>
                    <a:pt x="19788" y="4847"/>
                  </a:lnTo>
                  <a:close/>
                  <a:moveTo>
                    <a:pt x="22597" y="4121"/>
                  </a:moveTo>
                  <a:lnTo>
                    <a:pt x="31951" y="13475"/>
                  </a:lnTo>
                  <a:lnTo>
                    <a:pt x="13491" y="31935"/>
                  </a:lnTo>
                  <a:lnTo>
                    <a:pt x="4152" y="22597"/>
                  </a:lnTo>
                  <a:lnTo>
                    <a:pt x="18137" y="19139"/>
                  </a:lnTo>
                  <a:lnTo>
                    <a:pt x="18306" y="19078"/>
                  </a:lnTo>
                  <a:lnTo>
                    <a:pt x="18476" y="19016"/>
                  </a:lnTo>
                  <a:lnTo>
                    <a:pt x="18615" y="18908"/>
                  </a:lnTo>
                  <a:lnTo>
                    <a:pt x="18739" y="18800"/>
                  </a:lnTo>
                  <a:lnTo>
                    <a:pt x="18847" y="18676"/>
                  </a:lnTo>
                  <a:lnTo>
                    <a:pt x="18955" y="18537"/>
                  </a:lnTo>
                  <a:lnTo>
                    <a:pt x="19016" y="18368"/>
                  </a:lnTo>
                  <a:lnTo>
                    <a:pt x="19078" y="18213"/>
                  </a:lnTo>
                  <a:lnTo>
                    <a:pt x="22597" y="4121"/>
                  </a:lnTo>
                  <a:close/>
                  <a:moveTo>
                    <a:pt x="21424" y="0"/>
                  </a:moveTo>
                  <a:lnTo>
                    <a:pt x="21301" y="15"/>
                  </a:lnTo>
                  <a:lnTo>
                    <a:pt x="21193" y="46"/>
                  </a:lnTo>
                  <a:lnTo>
                    <a:pt x="21069" y="93"/>
                  </a:lnTo>
                  <a:lnTo>
                    <a:pt x="20961" y="139"/>
                  </a:lnTo>
                  <a:lnTo>
                    <a:pt x="20853" y="201"/>
                  </a:lnTo>
                  <a:lnTo>
                    <a:pt x="20745" y="278"/>
                  </a:lnTo>
                  <a:lnTo>
                    <a:pt x="20653" y="370"/>
                  </a:lnTo>
                  <a:lnTo>
                    <a:pt x="386" y="20637"/>
                  </a:lnTo>
                  <a:lnTo>
                    <a:pt x="294" y="20729"/>
                  </a:lnTo>
                  <a:lnTo>
                    <a:pt x="216" y="20837"/>
                  </a:lnTo>
                  <a:lnTo>
                    <a:pt x="155" y="20945"/>
                  </a:lnTo>
                  <a:lnTo>
                    <a:pt x="108" y="21053"/>
                  </a:lnTo>
                  <a:lnTo>
                    <a:pt x="62" y="21177"/>
                  </a:lnTo>
                  <a:lnTo>
                    <a:pt x="31" y="21300"/>
                  </a:lnTo>
                  <a:lnTo>
                    <a:pt x="16" y="21424"/>
                  </a:lnTo>
                  <a:lnTo>
                    <a:pt x="0" y="21547"/>
                  </a:lnTo>
                  <a:lnTo>
                    <a:pt x="16" y="21655"/>
                  </a:lnTo>
                  <a:lnTo>
                    <a:pt x="31" y="21779"/>
                  </a:lnTo>
                  <a:lnTo>
                    <a:pt x="62" y="21902"/>
                  </a:lnTo>
                  <a:lnTo>
                    <a:pt x="108" y="22026"/>
                  </a:lnTo>
                  <a:lnTo>
                    <a:pt x="155" y="22134"/>
                  </a:lnTo>
                  <a:lnTo>
                    <a:pt x="216" y="22242"/>
                  </a:lnTo>
                  <a:lnTo>
                    <a:pt x="294" y="22350"/>
                  </a:lnTo>
                  <a:lnTo>
                    <a:pt x="386" y="22443"/>
                  </a:lnTo>
                  <a:lnTo>
                    <a:pt x="12441" y="34497"/>
                  </a:lnTo>
                  <a:lnTo>
                    <a:pt x="4893" y="34497"/>
                  </a:lnTo>
                  <a:lnTo>
                    <a:pt x="4122" y="36828"/>
                  </a:lnTo>
                  <a:lnTo>
                    <a:pt x="24573" y="36828"/>
                  </a:lnTo>
                  <a:lnTo>
                    <a:pt x="23740" y="34497"/>
                  </a:lnTo>
                  <a:lnTo>
                    <a:pt x="14540" y="34497"/>
                  </a:lnTo>
                  <a:lnTo>
                    <a:pt x="34652" y="14385"/>
                  </a:lnTo>
                  <a:lnTo>
                    <a:pt x="34745" y="14277"/>
                  </a:lnTo>
                  <a:lnTo>
                    <a:pt x="34822" y="14185"/>
                  </a:lnTo>
                  <a:lnTo>
                    <a:pt x="34884" y="14077"/>
                  </a:lnTo>
                  <a:lnTo>
                    <a:pt x="34945" y="13953"/>
                  </a:lnTo>
                  <a:lnTo>
                    <a:pt x="34976" y="13845"/>
                  </a:lnTo>
                  <a:lnTo>
                    <a:pt x="35007" y="13722"/>
                  </a:lnTo>
                  <a:lnTo>
                    <a:pt x="35023" y="13598"/>
                  </a:lnTo>
                  <a:lnTo>
                    <a:pt x="35038" y="13475"/>
                  </a:lnTo>
                  <a:lnTo>
                    <a:pt x="35023" y="13351"/>
                  </a:lnTo>
                  <a:lnTo>
                    <a:pt x="35007" y="13228"/>
                  </a:lnTo>
                  <a:lnTo>
                    <a:pt x="34976" y="13120"/>
                  </a:lnTo>
                  <a:lnTo>
                    <a:pt x="34945" y="12996"/>
                  </a:lnTo>
                  <a:lnTo>
                    <a:pt x="34884" y="12888"/>
                  </a:lnTo>
                  <a:lnTo>
                    <a:pt x="34822" y="12780"/>
                  </a:lnTo>
                  <a:lnTo>
                    <a:pt x="34745" y="12672"/>
                  </a:lnTo>
                  <a:lnTo>
                    <a:pt x="34652" y="12580"/>
                  </a:lnTo>
                  <a:lnTo>
                    <a:pt x="22458" y="370"/>
                  </a:lnTo>
                  <a:lnTo>
                    <a:pt x="22366" y="278"/>
                  </a:lnTo>
                  <a:lnTo>
                    <a:pt x="22258" y="201"/>
                  </a:lnTo>
                  <a:lnTo>
                    <a:pt x="22150" y="139"/>
                  </a:lnTo>
                  <a:lnTo>
                    <a:pt x="22026" y="93"/>
                  </a:lnTo>
                  <a:lnTo>
                    <a:pt x="21918" y="46"/>
                  </a:lnTo>
                  <a:lnTo>
                    <a:pt x="21795" y="15"/>
                  </a:lnTo>
                  <a:lnTo>
                    <a:pt x="216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6"/>
            <p:cNvSpPr/>
            <p:nvPr/>
          </p:nvSpPr>
          <p:spPr>
            <a:xfrm>
              <a:off x="602000" y="2969400"/>
              <a:ext cx="613175" cy="613175"/>
            </a:xfrm>
            <a:custGeom>
              <a:avLst/>
              <a:gdLst/>
              <a:ahLst/>
              <a:cxnLst/>
              <a:rect l="l" t="t" r="r" b="b"/>
              <a:pathLst>
                <a:path w="24527" h="24527" extrusionOk="0">
                  <a:moveTo>
                    <a:pt x="13846" y="3396"/>
                  </a:moveTo>
                  <a:lnTo>
                    <a:pt x="11746" y="11793"/>
                  </a:lnTo>
                  <a:lnTo>
                    <a:pt x="3396" y="13861"/>
                  </a:lnTo>
                  <a:lnTo>
                    <a:pt x="13846" y="3396"/>
                  </a:lnTo>
                  <a:close/>
                  <a:moveTo>
                    <a:pt x="15821" y="2902"/>
                  </a:moveTo>
                  <a:lnTo>
                    <a:pt x="22366" y="9446"/>
                  </a:lnTo>
                  <a:lnTo>
                    <a:pt x="9447" y="22366"/>
                  </a:lnTo>
                  <a:lnTo>
                    <a:pt x="2902" y="15821"/>
                  </a:lnTo>
                  <a:lnTo>
                    <a:pt x="12703" y="13413"/>
                  </a:lnTo>
                  <a:lnTo>
                    <a:pt x="12827" y="13367"/>
                  </a:lnTo>
                  <a:lnTo>
                    <a:pt x="12935" y="13321"/>
                  </a:lnTo>
                  <a:lnTo>
                    <a:pt x="13028" y="13243"/>
                  </a:lnTo>
                  <a:lnTo>
                    <a:pt x="13120" y="13166"/>
                  </a:lnTo>
                  <a:lnTo>
                    <a:pt x="13197" y="13074"/>
                  </a:lnTo>
                  <a:lnTo>
                    <a:pt x="13274" y="12981"/>
                  </a:lnTo>
                  <a:lnTo>
                    <a:pt x="13321" y="12873"/>
                  </a:lnTo>
                  <a:lnTo>
                    <a:pt x="13352" y="12749"/>
                  </a:lnTo>
                  <a:lnTo>
                    <a:pt x="15821" y="2902"/>
                  </a:lnTo>
                  <a:close/>
                  <a:moveTo>
                    <a:pt x="15096" y="0"/>
                  </a:moveTo>
                  <a:lnTo>
                    <a:pt x="14926" y="16"/>
                  </a:lnTo>
                  <a:lnTo>
                    <a:pt x="14756" y="62"/>
                  </a:lnTo>
                  <a:lnTo>
                    <a:pt x="14602" y="155"/>
                  </a:lnTo>
                  <a:lnTo>
                    <a:pt x="14525" y="201"/>
                  </a:lnTo>
                  <a:lnTo>
                    <a:pt x="14463" y="263"/>
                  </a:lnTo>
                  <a:lnTo>
                    <a:pt x="263" y="14463"/>
                  </a:lnTo>
                  <a:lnTo>
                    <a:pt x="201" y="14525"/>
                  </a:lnTo>
                  <a:lnTo>
                    <a:pt x="155" y="14602"/>
                  </a:lnTo>
                  <a:lnTo>
                    <a:pt x="62" y="14756"/>
                  </a:lnTo>
                  <a:lnTo>
                    <a:pt x="16" y="14910"/>
                  </a:lnTo>
                  <a:lnTo>
                    <a:pt x="0" y="15096"/>
                  </a:lnTo>
                  <a:lnTo>
                    <a:pt x="16" y="15265"/>
                  </a:lnTo>
                  <a:lnTo>
                    <a:pt x="62" y="15420"/>
                  </a:lnTo>
                  <a:lnTo>
                    <a:pt x="155" y="15574"/>
                  </a:lnTo>
                  <a:lnTo>
                    <a:pt x="201" y="15651"/>
                  </a:lnTo>
                  <a:lnTo>
                    <a:pt x="263" y="15728"/>
                  </a:lnTo>
                  <a:lnTo>
                    <a:pt x="8814" y="24264"/>
                  </a:lnTo>
                  <a:lnTo>
                    <a:pt x="8875" y="24326"/>
                  </a:lnTo>
                  <a:lnTo>
                    <a:pt x="8953" y="24387"/>
                  </a:lnTo>
                  <a:lnTo>
                    <a:pt x="9107" y="24465"/>
                  </a:lnTo>
                  <a:lnTo>
                    <a:pt x="9277" y="24511"/>
                  </a:lnTo>
                  <a:lnTo>
                    <a:pt x="9447" y="24526"/>
                  </a:lnTo>
                  <a:lnTo>
                    <a:pt x="9616" y="24511"/>
                  </a:lnTo>
                  <a:lnTo>
                    <a:pt x="9786" y="24465"/>
                  </a:lnTo>
                  <a:lnTo>
                    <a:pt x="9941" y="24387"/>
                  </a:lnTo>
                  <a:lnTo>
                    <a:pt x="10002" y="24326"/>
                  </a:lnTo>
                  <a:lnTo>
                    <a:pt x="10079" y="24264"/>
                  </a:lnTo>
                  <a:lnTo>
                    <a:pt x="24264" y="10079"/>
                  </a:lnTo>
                  <a:lnTo>
                    <a:pt x="24326" y="10002"/>
                  </a:lnTo>
                  <a:lnTo>
                    <a:pt x="24388" y="9940"/>
                  </a:lnTo>
                  <a:lnTo>
                    <a:pt x="24465" y="9786"/>
                  </a:lnTo>
                  <a:lnTo>
                    <a:pt x="24511" y="9616"/>
                  </a:lnTo>
                  <a:lnTo>
                    <a:pt x="24527" y="9446"/>
                  </a:lnTo>
                  <a:lnTo>
                    <a:pt x="24511" y="9277"/>
                  </a:lnTo>
                  <a:lnTo>
                    <a:pt x="24465" y="9107"/>
                  </a:lnTo>
                  <a:lnTo>
                    <a:pt x="24388" y="8952"/>
                  </a:lnTo>
                  <a:lnTo>
                    <a:pt x="24326" y="8875"/>
                  </a:lnTo>
                  <a:lnTo>
                    <a:pt x="24264" y="8814"/>
                  </a:lnTo>
                  <a:lnTo>
                    <a:pt x="15729" y="263"/>
                  </a:lnTo>
                  <a:lnTo>
                    <a:pt x="15651" y="201"/>
                  </a:lnTo>
                  <a:lnTo>
                    <a:pt x="15590" y="155"/>
                  </a:lnTo>
                  <a:lnTo>
                    <a:pt x="15420" y="62"/>
                  </a:lnTo>
                  <a:lnTo>
                    <a:pt x="15266" y="16"/>
                  </a:lnTo>
                  <a:lnTo>
                    <a:pt x="150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6"/>
            <p:cNvSpPr/>
            <p:nvPr/>
          </p:nvSpPr>
          <p:spPr>
            <a:xfrm>
              <a:off x="1080475" y="2681925"/>
              <a:ext cx="591200" cy="626300"/>
            </a:xfrm>
            <a:custGeom>
              <a:avLst/>
              <a:gdLst/>
              <a:ahLst/>
              <a:cxnLst/>
              <a:rect l="l" t="t" r="r" b="b"/>
              <a:pathLst>
                <a:path w="23648" h="25052" extrusionOk="0">
                  <a:moveTo>
                    <a:pt x="11330" y="3519"/>
                  </a:moveTo>
                  <a:lnTo>
                    <a:pt x="20421" y="15188"/>
                  </a:lnTo>
                  <a:lnTo>
                    <a:pt x="12349" y="12070"/>
                  </a:lnTo>
                  <a:lnTo>
                    <a:pt x="11330" y="3519"/>
                  </a:lnTo>
                  <a:close/>
                  <a:moveTo>
                    <a:pt x="9447" y="2794"/>
                  </a:moveTo>
                  <a:lnTo>
                    <a:pt x="10636" y="12811"/>
                  </a:lnTo>
                  <a:lnTo>
                    <a:pt x="10666" y="12935"/>
                  </a:lnTo>
                  <a:lnTo>
                    <a:pt x="10697" y="13058"/>
                  </a:lnTo>
                  <a:lnTo>
                    <a:pt x="10759" y="13166"/>
                  </a:lnTo>
                  <a:lnTo>
                    <a:pt x="10821" y="13259"/>
                  </a:lnTo>
                  <a:lnTo>
                    <a:pt x="10898" y="13351"/>
                  </a:lnTo>
                  <a:lnTo>
                    <a:pt x="10991" y="13429"/>
                  </a:lnTo>
                  <a:lnTo>
                    <a:pt x="11099" y="13490"/>
                  </a:lnTo>
                  <a:lnTo>
                    <a:pt x="11207" y="13552"/>
                  </a:lnTo>
                  <a:lnTo>
                    <a:pt x="20684" y="17210"/>
                  </a:lnTo>
                  <a:lnTo>
                    <a:pt x="13383" y="22906"/>
                  </a:lnTo>
                  <a:lnTo>
                    <a:pt x="2146" y="8474"/>
                  </a:lnTo>
                  <a:lnTo>
                    <a:pt x="9447" y="2794"/>
                  </a:lnTo>
                  <a:close/>
                  <a:moveTo>
                    <a:pt x="10358" y="0"/>
                  </a:moveTo>
                  <a:lnTo>
                    <a:pt x="10188" y="31"/>
                  </a:lnTo>
                  <a:lnTo>
                    <a:pt x="10018" y="93"/>
                  </a:lnTo>
                  <a:lnTo>
                    <a:pt x="9941" y="139"/>
                  </a:lnTo>
                  <a:lnTo>
                    <a:pt x="9864" y="185"/>
                  </a:lnTo>
                  <a:lnTo>
                    <a:pt x="340" y="7625"/>
                  </a:lnTo>
                  <a:lnTo>
                    <a:pt x="263" y="7687"/>
                  </a:lnTo>
                  <a:lnTo>
                    <a:pt x="201" y="7748"/>
                  </a:lnTo>
                  <a:lnTo>
                    <a:pt x="109" y="7887"/>
                  </a:lnTo>
                  <a:lnTo>
                    <a:pt x="32" y="8042"/>
                  </a:lnTo>
                  <a:lnTo>
                    <a:pt x="1" y="8212"/>
                  </a:lnTo>
                  <a:lnTo>
                    <a:pt x="1" y="8381"/>
                  </a:lnTo>
                  <a:lnTo>
                    <a:pt x="16" y="8551"/>
                  </a:lnTo>
                  <a:lnTo>
                    <a:pt x="78" y="8721"/>
                  </a:lnTo>
                  <a:lnTo>
                    <a:pt x="186" y="8875"/>
                  </a:lnTo>
                  <a:lnTo>
                    <a:pt x="12519" y="24712"/>
                  </a:lnTo>
                  <a:lnTo>
                    <a:pt x="12580" y="24773"/>
                  </a:lnTo>
                  <a:lnTo>
                    <a:pt x="12658" y="24835"/>
                  </a:lnTo>
                  <a:lnTo>
                    <a:pt x="12797" y="24943"/>
                  </a:lnTo>
                  <a:lnTo>
                    <a:pt x="12951" y="25005"/>
                  </a:lnTo>
                  <a:lnTo>
                    <a:pt x="13121" y="25036"/>
                  </a:lnTo>
                  <a:lnTo>
                    <a:pt x="13290" y="25051"/>
                  </a:lnTo>
                  <a:lnTo>
                    <a:pt x="13460" y="25020"/>
                  </a:lnTo>
                  <a:lnTo>
                    <a:pt x="13630" y="24958"/>
                  </a:lnTo>
                  <a:lnTo>
                    <a:pt x="13707" y="24912"/>
                  </a:lnTo>
                  <a:lnTo>
                    <a:pt x="13784" y="24866"/>
                  </a:lnTo>
                  <a:lnTo>
                    <a:pt x="23308" y="17426"/>
                  </a:lnTo>
                  <a:lnTo>
                    <a:pt x="23385" y="17364"/>
                  </a:lnTo>
                  <a:lnTo>
                    <a:pt x="23447" y="17303"/>
                  </a:lnTo>
                  <a:lnTo>
                    <a:pt x="23539" y="17164"/>
                  </a:lnTo>
                  <a:lnTo>
                    <a:pt x="23617" y="16994"/>
                  </a:lnTo>
                  <a:lnTo>
                    <a:pt x="23647" y="16840"/>
                  </a:lnTo>
                  <a:lnTo>
                    <a:pt x="23647" y="16654"/>
                  </a:lnTo>
                  <a:lnTo>
                    <a:pt x="23632" y="16485"/>
                  </a:lnTo>
                  <a:lnTo>
                    <a:pt x="23570" y="16330"/>
                  </a:lnTo>
                  <a:lnTo>
                    <a:pt x="23524" y="16253"/>
                  </a:lnTo>
                  <a:lnTo>
                    <a:pt x="23462" y="16176"/>
                  </a:lnTo>
                  <a:lnTo>
                    <a:pt x="11130" y="340"/>
                  </a:lnTo>
                  <a:lnTo>
                    <a:pt x="11068" y="278"/>
                  </a:lnTo>
                  <a:lnTo>
                    <a:pt x="11006" y="216"/>
                  </a:lnTo>
                  <a:lnTo>
                    <a:pt x="10852" y="108"/>
                  </a:lnTo>
                  <a:lnTo>
                    <a:pt x="10697" y="46"/>
                  </a:lnTo>
                  <a:lnTo>
                    <a:pt x="105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2" name="Google Shape;4552;p66"/>
          <p:cNvGrpSpPr/>
          <p:nvPr/>
        </p:nvGrpSpPr>
        <p:grpSpPr>
          <a:xfrm rot="1207051">
            <a:off x="6685652" y="1958275"/>
            <a:ext cx="1585243" cy="1226957"/>
            <a:chOff x="238125" y="2136725"/>
            <a:chExt cx="1806025" cy="1502300"/>
          </a:xfrm>
        </p:grpSpPr>
        <p:sp>
          <p:nvSpPr>
            <p:cNvPr id="4553" name="Google Shape;4553;p66"/>
            <p:cNvSpPr/>
            <p:nvPr/>
          </p:nvSpPr>
          <p:spPr>
            <a:xfrm>
              <a:off x="523875" y="3125550"/>
              <a:ext cx="362400" cy="258875"/>
            </a:xfrm>
            <a:custGeom>
              <a:avLst/>
              <a:gdLst/>
              <a:ahLst/>
              <a:cxnLst/>
              <a:rect l="l" t="t" r="r" b="b"/>
              <a:pathLst>
                <a:path w="14496" h="10355" extrusionOk="0">
                  <a:moveTo>
                    <a:pt x="11558" y="2473"/>
                  </a:moveTo>
                  <a:lnTo>
                    <a:pt x="10650" y="7882"/>
                  </a:lnTo>
                  <a:lnTo>
                    <a:pt x="3065" y="7882"/>
                  </a:lnTo>
                  <a:lnTo>
                    <a:pt x="4206" y="2473"/>
                  </a:lnTo>
                  <a:close/>
                  <a:moveTo>
                    <a:pt x="2198" y="1"/>
                  </a:moveTo>
                  <a:lnTo>
                    <a:pt x="1" y="10354"/>
                  </a:lnTo>
                  <a:lnTo>
                    <a:pt x="12742" y="10354"/>
                  </a:lnTo>
                  <a:lnTo>
                    <a:pt x="144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6"/>
            <p:cNvSpPr/>
            <p:nvPr/>
          </p:nvSpPr>
          <p:spPr>
            <a:xfrm>
              <a:off x="602600" y="2761075"/>
              <a:ext cx="341775" cy="244600"/>
            </a:xfrm>
            <a:custGeom>
              <a:avLst/>
              <a:gdLst/>
              <a:ahLst/>
              <a:cxnLst/>
              <a:rect l="l" t="t" r="r" b="b"/>
              <a:pathLst>
                <a:path w="13671" h="9784" extrusionOk="0">
                  <a:moveTo>
                    <a:pt x="2071" y="1"/>
                  </a:moveTo>
                  <a:lnTo>
                    <a:pt x="0" y="9784"/>
                  </a:lnTo>
                  <a:lnTo>
                    <a:pt x="12023" y="9784"/>
                  </a:lnTo>
                  <a:lnTo>
                    <a:pt x="12931" y="4396"/>
                  </a:lnTo>
                  <a:lnTo>
                    <a:pt x="10290" y="5959"/>
                  </a:lnTo>
                  <a:lnTo>
                    <a:pt x="10036" y="7438"/>
                  </a:lnTo>
                  <a:lnTo>
                    <a:pt x="2895" y="7438"/>
                  </a:lnTo>
                  <a:lnTo>
                    <a:pt x="3972" y="2346"/>
                  </a:lnTo>
                  <a:lnTo>
                    <a:pt x="9952" y="2346"/>
                  </a:lnTo>
                  <a:lnTo>
                    <a:pt x="13649" y="212"/>
                  </a:lnTo>
                  <a:lnTo>
                    <a:pt x="136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6"/>
            <p:cNvSpPr/>
            <p:nvPr/>
          </p:nvSpPr>
          <p:spPr>
            <a:xfrm>
              <a:off x="718275" y="2776400"/>
              <a:ext cx="278925" cy="153225"/>
            </a:xfrm>
            <a:custGeom>
              <a:avLst/>
              <a:gdLst/>
              <a:ahLst/>
              <a:cxnLst/>
              <a:rect l="l" t="t" r="r" b="b"/>
              <a:pathLst>
                <a:path w="11157" h="6129" extrusionOk="0">
                  <a:moveTo>
                    <a:pt x="9614" y="1"/>
                  </a:moveTo>
                  <a:lnTo>
                    <a:pt x="3296" y="3677"/>
                  </a:lnTo>
                  <a:lnTo>
                    <a:pt x="1627" y="2092"/>
                  </a:lnTo>
                  <a:lnTo>
                    <a:pt x="0" y="3086"/>
                  </a:lnTo>
                  <a:lnTo>
                    <a:pt x="2874" y="6128"/>
                  </a:lnTo>
                  <a:lnTo>
                    <a:pt x="11157" y="1268"/>
                  </a:lnTo>
                  <a:lnTo>
                    <a:pt x="96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6"/>
            <p:cNvSpPr/>
            <p:nvPr/>
          </p:nvSpPr>
          <p:spPr>
            <a:xfrm>
              <a:off x="1805375" y="2136725"/>
              <a:ext cx="238775" cy="249350"/>
            </a:xfrm>
            <a:custGeom>
              <a:avLst/>
              <a:gdLst/>
              <a:ahLst/>
              <a:cxnLst/>
              <a:rect l="l" t="t" r="r" b="b"/>
              <a:pathLst>
                <a:path w="9551" h="9974" extrusionOk="0">
                  <a:moveTo>
                    <a:pt x="4141" y="1"/>
                  </a:moveTo>
                  <a:lnTo>
                    <a:pt x="3909" y="22"/>
                  </a:lnTo>
                  <a:lnTo>
                    <a:pt x="3698" y="43"/>
                  </a:lnTo>
                  <a:lnTo>
                    <a:pt x="3486" y="106"/>
                  </a:lnTo>
                  <a:lnTo>
                    <a:pt x="3275" y="191"/>
                  </a:lnTo>
                  <a:lnTo>
                    <a:pt x="3064" y="275"/>
                  </a:lnTo>
                  <a:lnTo>
                    <a:pt x="2874" y="402"/>
                  </a:lnTo>
                  <a:lnTo>
                    <a:pt x="2683" y="550"/>
                  </a:lnTo>
                  <a:lnTo>
                    <a:pt x="0" y="2811"/>
                  </a:lnTo>
                  <a:lnTo>
                    <a:pt x="6064" y="9973"/>
                  </a:lnTo>
                  <a:lnTo>
                    <a:pt x="8748" y="7713"/>
                  </a:lnTo>
                  <a:lnTo>
                    <a:pt x="8917" y="7565"/>
                  </a:lnTo>
                  <a:lnTo>
                    <a:pt x="9064" y="7396"/>
                  </a:lnTo>
                  <a:lnTo>
                    <a:pt x="9191" y="7206"/>
                  </a:lnTo>
                  <a:lnTo>
                    <a:pt x="9318" y="7015"/>
                  </a:lnTo>
                  <a:lnTo>
                    <a:pt x="9403" y="6804"/>
                  </a:lnTo>
                  <a:lnTo>
                    <a:pt x="9466" y="6593"/>
                  </a:lnTo>
                  <a:lnTo>
                    <a:pt x="9529" y="6382"/>
                  </a:lnTo>
                  <a:lnTo>
                    <a:pt x="9550" y="6170"/>
                  </a:lnTo>
                  <a:lnTo>
                    <a:pt x="9550" y="5938"/>
                  </a:lnTo>
                  <a:lnTo>
                    <a:pt x="9550" y="5727"/>
                  </a:lnTo>
                  <a:lnTo>
                    <a:pt x="9508" y="5515"/>
                  </a:lnTo>
                  <a:lnTo>
                    <a:pt x="9445" y="5283"/>
                  </a:lnTo>
                  <a:lnTo>
                    <a:pt x="9381" y="5072"/>
                  </a:lnTo>
                  <a:lnTo>
                    <a:pt x="9276" y="4881"/>
                  </a:lnTo>
                  <a:lnTo>
                    <a:pt x="9149" y="4670"/>
                  </a:lnTo>
                  <a:lnTo>
                    <a:pt x="9022" y="4501"/>
                  </a:lnTo>
                  <a:lnTo>
                    <a:pt x="5916" y="825"/>
                  </a:lnTo>
                  <a:lnTo>
                    <a:pt x="5747" y="656"/>
                  </a:lnTo>
                  <a:lnTo>
                    <a:pt x="5578" y="487"/>
                  </a:lnTo>
                  <a:lnTo>
                    <a:pt x="5388" y="360"/>
                  </a:lnTo>
                  <a:lnTo>
                    <a:pt x="5198" y="254"/>
                  </a:lnTo>
                  <a:lnTo>
                    <a:pt x="4987" y="170"/>
                  </a:lnTo>
                  <a:lnTo>
                    <a:pt x="4775" y="85"/>
                  </a:lnTo>
                  <a:lnTo>
                    <a:pt x="4564" y="43"/>
                  </a:lnTo>
                  <a:lnTo>
                    <a:pt x="4353" y="22"/>
                  </a:lnTo>
                  <a:lnTo>
                    <a:pt x="41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6"/>
            <p:cNvSpPr/>
            <p:nvPr/>
          </p:nvSpPr>
          <p:spPr>
            <a:xfrm>
              <a:off x="238125" y="2533950"/>
              <a:ext cx="1755325" cy="1105075"/>
            </a:xfrm>
            <a:custGeom>
              <a:avLst/>
              <a:gdLst/>
              <a:ahLst/>
              <a:cxnLst/>
              <a:rect l="l" t="t" r="r" b="b"/>
              <a:pathLst>
                <a:path w="70213" h="44203" extrusionOk="0">
                  <a:moveTo>
                    <a:pt x="10712" y="1"/>
                  </a:moveTo>
                  <a:lnTo>
                    <a:pt x="0" y="44202"/>
                  </a:lnTo>
                  <a:lnTo>
                    <a:pt x="70212" y="44202"/>
                  </a:lnTo>
                  <a:lnTo>
                    <a:pt x="60218" y="3001"/>
                  </a:lnTo>
                  <a:lnTo>
                    <a:pt x="57556" y="5262"/>
                  </a:lnTo>
                  <a:lnTo>
                    <a:pt x="66240" y="41075"/>
                  </a:lnTo>
                  <a:lnTo>
                    <a:pt x="3972" y="41075"/>
                  </a:lnTo>
                  <a:lnTo>
                    <a:pt x="13163" y="3128"/>
                  </a:lnTo>
                  <a:lnTo>
                    <a:pt x="41329" y="3128"/>
                  </a:lnTo>
                  <a:lnTo>
                    <a:pt x="451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6"/>
            <p:cNvSpPr/>
            <p:nvPr/>
          </p:nvSpPr>
          <p:spPr>
            <a:xfrm>
              <a:off x="1164625" y="2231800"/>
              <a:ext cx="762775" cy="695700"/>
            </a:xfrm>
            <a:custGeom>
              <a:avLst/>
              <a:gdLst/>
              <a:ahLst/>
              <a:cxnLst/>
              <a:rect l="l" t="t" r="r" b="b"/>
              <a:pathLst>
                <a:path w="30511" h="27828" extrusionOk="0">
                  <a:moveTo>
                    <a:pt x="24468" y="1"/>
                  </a:moveTo>
                  <a:lnTo>
                    <a:pt x="0" y="20665"/>
                  </a:lnTo>
                  <a:lnTo>
                    <a:pt x="6065" y="27828"/>
                  </a:lnTo>
                  <a:lnTo>
                    <a:pt x="19798" y="16228"/>
                  </a:lnTo>
                  <a:lnTo>
                    <a:pt x="22820" y="13671"/>
                  </a:lnTo>
                  <a:lnTo>
                    <a:pt x="30511" y="7164"/>
                  </a:lnTo>
                  <a:lnTo>
                    <a:pt x="244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6"/>
            <p:cNvSpPr/>
            <p:nvPr/>
          </p:nvSpPr>
          <p:spPr>
            <a:xfrm>
              <a:off x="1039425" y="2783275"/>
              <a:ext cx="237200" cy="226100"/>
            </a:xfrm>
            <a:custGeom>
              <a:avLst/>
              <a:gdLst/>
              <a:ahLst/>
              <a:cxnLst/>
              <a:rect l="l" t="t" r="r" b="b"/>
              <a:pathLst>
                <a:path w="9488" h="9044" extrusionOk="0">
                  <a:moveTo>
                    <a:pt x="3783" y="0"/>
                  </a:moveTo>
                  <a:lnTo>
                    <a:pt x="1" y="9044"/>
                  </a:lnTo>
                  <a:lnTo>
                    <a:pt x="9488" y="6741"/>
                  </a:lnTo>
                  <a:lnTo>
                    <a:pt x="37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0" name="Google Shape;4560;p66"/>
          <p:cNvGrpSpPr/>
          <p:nvPr/>
        </p:nvGrpSpPr>
        <p:grpSpPr>
          <a:xfrm>
            <a:off x="722621" y="1579724"/>
            <a:ext cx="1765533" cy="1984059"/>
            <a:chOff x="5420825" y="3333825"/>
            <a:chExt cx="1961050" cy="2203775"/>
          </a:xfrm>
        </p:grpSpPr>
        <p:sp>
          <p:nvSpPr>
            <p:cNvPr id="4561" name="Google Shape;4561;p66"/>
            <p:cNvSpPr/>
            <p:nvPr/>
          </p:nvSpPr>
          <p:spPr>
            <a:xfrm>
              <a:off x="5683225" y="3333825"/>
              <a:ext cx="1445150" cy="947350"/>
            </a:xfrm>
            <a:custGeom>
              <a:avLst/>
              <a:gdLst/>
              <a:ahLst/>
              <a:cxnLst/>
              <a:rect l="l" t="t" r="r" b="b"/>
              <a:pathLst>
                <a:path w="57806" h="37894" extrusionOk="0">
                  <a:moveTo>
                    <a:pt x="28911" y="1"/>
                  </a:moveTo>
                  <a:lnTo>
                    <a:pt x="28849" y="248"/>
                  </a:lnTo>
                  <a:lnTo>
                    <a:pt x="28695" y="942"/>
                  </a:lnTo>
                  <a:lnTo>
                    <a:pt x="28463" y="2054"/>
                  </a:lnTo>
                  <a:lnTo>
                    <a:pt x="28340" y="2748"/>
                  </a:lnTo>
                  <a:lnTo>
                    <a:pt x="28201" y="3536"/>
                  </a:lnTo>
                  <a:lnTo>
                    <a:pt x="28062" y="4384"/>
                  </a:lnTo>
                  <a:lnTo>
                    <a:pt x="27923" y="5326"/>
                  </a:lnTo>
                  <a:lnTo>
                    <a:pt x="27784" y="6345"/>
                  </a:lnTo>
                  <a:lnTo>
                    <a:pt x="27660" y="7410"/>
                  </a:lnTo>
                  <a:lnTo>
                    <a:pt x="27552" y="8552"/>
                  </a:lnTo>
                  <a:lnTo>
                    <a:pt x="27444" y="9740"/>
                  </a:lnTo>
                  <a:lnTo>
                    <a:pt x="27367" y="10975"/>
                  </a:lnTo>
                  <a:lnTo>
                    <a:pt x="27305" y="12256"/>
                  </a:lnTo>
                  <a:lnTo>
                    <a:pt x="26889" y="12318"/>
                  </a:lnTo>
                  <a:lnTo>
                    <a:pt x="26487" y="12380"/>
                  </a:lnTo>
                  <a:lnTo>
                    <a:pt x="26086" y="12457"/>
                  </a:lnTo>
                  <a:lnTo>
                    <a:pt x="25685" y="12534"/>
                  </a:lnTo>
                  <a:lnTo>
                    <a:pt x="25283" y="12642"/>
                  </a:lnTo>
                  <a:lnTo>
                    <a:pt x="24898" y="12750"/>
                  </a:lnTo>
                  <a:lnTo>
                    <a:pt x="24496" y="12874"/>
                  </a:lnTo>
                  <a:lnTo>
                    <a:pt x="24110" y="12997"/>
                  </a:lnTo>
                  <a:lnTo>
                    <a:pt x="23724" y="13136"/>
                  </a:lnTo>
                  <a:lnTo>
                    <a:pt x="23354" y="13290"/>
                  </a:lnTo>
                  <a:lnTo>
                    <a:pt x="22968" y="13460"/>
                  </a:lnTo>
                  <a:lnTo>
                    <a:pt x="22598" y="13630"/>
                  </a:lnTo>
                  <a:lnTo>
                    <a:pt x="22227" y="13815"/>
                  </a:lnTo>
                  <a:lnTo>
                    <a:pt x="21872" y="14016"/>
                  </a:lnTo>
                  <a:lnTo>
                    <a:pt x="21517" y="14217"/>
                  </a:lnTo>
                  <a:lnTo>
                    <a:pt x="21147" y="14433"/>
                  </a:lnTo>
                  <a:lnTo>
                    <a:pt x="20807" y="14649"/>
                  </a:lnTo>
                  <a:lnTo>
                    <a:pt x="20452" y="14880"/>
                  </a:lnTo>
                  <a:lnTo>
                    <a:pt x="20113" y="15127"/>
                  </a:lnTo>
                  <a:lnTo>
                    <a:pt x="19773" y="15374"/>
                  </a:lnTo>
                  <a:lnTo>
                    <a:pt x="19433" y="15637"/>
                  </a:lnTo>
                  <a:lnTo>
                    <a:pt x="19109" y="15914"/>
                  </a:lnTo>
                  <a:lnTo>
                    <a:pt x="18785" y="16192"/>
                  </a:lnTo>
                  <a:lnTo>
                    <a:pt x="18477" y="16470"/>
                  </a:lnTo>
                  <a:lnTo>
                    <a:pt x="18152" y="16779"/>
                  </a:lnTo>
                  <a:lnTo>
                    <a:pt x="17844" y="17072"/>
                  </a:lnTo>
                  <a:lnTo>
                    <a:pt x="17550" y="17396"/>
                  </a:lnTo>
                  <a:lnTo>
                    <a:pt x="17242" y="17705"/>
                  </a:lnTo>
                  <a:lnTo>
                    <a:pt x="16948" y="18044"/>
                  </a:lnTo>
                  <a:lnTo>
                    <a:pt x="16671" y="18384"/>
                  </a:lnTo>
                  <a:lnTo>
                    <a:pt x="16393" y="18724"/>
                  </a:lnTo>
                  <a:lnTo>
                    <a:pt x="16115" y="19079"/>
                  </a:lnTo>
                  <a:lnTo>
                    <a:pt x="15853" y="19434"/>
                  </a:lnTo>
                  <a:lnTo>
                    <a:pt x="15590" y="19804"/>
                  </a:lnTo>
                  <a:lnTo>
                    <a:pt x="15081" y="20560"/>
                  </a:lnTo>
                  <a:lnTo>
                    <a:pt x="14602" y="21348"/>
                  </a:lnTo>
                  <a:lnTo>
                    <a:pt x="14139" y="22150"/>
                  </a:lnTo>
                  <a:lnTo>
                    <a:pt x="13707" y="22999"/>
                  </a:lnTo>
                  <a:lnTo>
                    <a:pt x="13321" y="23863"/>
                  </a:lnTo>
                  <a:lnTo>
                    <a:pt x="12951" y="24743"/>
                  </a:lnTo>
                  <a:lnTo>
                    <a:pt x="12611" y="25654"/>
                  </a:lnTo>
                  <a:lnTo>
                    <a:pt x="12287" y="26580"/>
                  </a:lnTo>
                  <a:lnTo>
                    <a:pt x="12009" y="27537"/>
                  </a:lnTo>
                  <a:lnTo>
                    <a:pt x="11762" y="28509"/>
                  </a:lnTo>
                  <a:lnTo>
                    <a:pt x="11562" y="29497"/>
                  </a:lnTo>
                  <a:lnTo>
                    <a:pt x="11376" y="30501"/>
                  </a:lnTo>
                  <a:lnTo>
                    <a:pt x="11299" y="31010"/>
                  </a:lnTo>
                  <a:lnTo>
                    <a:pt x="11237" y="31519"/>
                  </a:lnTo>
                  <a:lnTo>
                    <a:pt x="11176" y="32044"/>
                  </a:lnTo>
                  <a:lnTo>
                    <a:pt x="11129" y="32553"/>
                  </a:lnTo>
                  <a:lnTo>
                    <a:pt x="11083" y="33078"/>
                  </a:lnTo>
                  <a:lnTo>
                    <a:pt x="11052" y="33618"/>
                  </a:lnTo>
                  <a:lnTo>
                    <a:pt x="1" y="33618"/>
                  </a:lnTo>
                  <a:lnTo>
                    <a:pt x="1" y="37894"/>
                  </a:lnTo>
                  <a:lnTo>
                    <a:pt x="57805" y="37894"/>
                  </a:lnTo>
                  <a:lnTo>
                    <a:pt x="57805" y="33618"/>
                  </a:lnTo>
                  <a:lnTo>
                    <a:pt x="46769" y="33618"/>
                  </a:lnTo>
                  <a:lnTo>
                    <a:pt x="46738" y="33078"/>
                  </a:lnTo>
                  <a:lnTo>
                    <a:pt x="46692" y="32553"/>
                  </a:lnTo>
                  <a:lnTo>
                    <a:pt x="46646" y="32044"/>
                  </a:lnTo>
                  <a:lnTo>
                    <a:pt x="46584" y="31519"/>
                  </a:lnTo>
                  <a:lnTo>
                    <a:pt x="46507" y="31010"/>
                  </a:lnTo>
                  <a:lnTo>
                    <a:pt x="46445" y="30501"/>
                  </a:lnTo>
                  <a:lnTo>
                    <a:pt x="46260" y="29497"/>
                  </a:lnTo>
                  <a:lnTo>
                    <a:pt x="46044" y="28509"/>
                  </a:lnTo>
                  <a:lnTo>
                    <a:pt x="45797" y="27537"/>
                  </a:lnTo>
                  <a:lnTo>
                    <a:pt x="45519" y="26580"/>
                  </a:lnTo>
                  <a:lnTo>
                    <a:pt x="45210" y="25654"/>
                  </a:lnTo>
                  <a:lnTo>
                    <a:pt x="44871" y="24743"/>
                  </a:lnTo>
                  <a:lnTo>
                    <a:pt x="44500" y="23863"/>
                  </a:lnTo>
                  <a:lnTo>
                    <a:pt x="44099" y="22999"/>
                  </a:lnTo>
                  <a:lnTo>
                    <a:pt x="43667" y="22150"/>
                  </a:lnTo>
                  <a:lnTo>
                    <a:pt x="43219" y="21348"/>
                  </a:lnTo>
                  <a:lnTo>
                    <a:pt x="42740" y="20560"/>
                  </a:lnTo>
                  <a:lnTo>
                    <a:pt x="42231" y="19804"/>
                  </a:lnTo>
                  <a:lnTo>
                    <a:pt x="41969" y="19434"/>
                  </a:lnTo>
                  <a:lnTo>
                    <a:pt x="41706" y="19079"/>
                  </a:lnTo>
                  <a:lnTo>
                    <a:pt x="41429" y="18724"/>
                  </a:lnTo>
                  <a:lnTo>
                    <a:pt x="41151" y="18384"/>
                  </a:lnTo>
                  <a:lnTo>
                    <a:pt x="40857" y="18044"/>
                  </a:lnTo>
                  <a:lnTo>
                    <a:pt x="40564" y="17705"/>
                  </a:lnTo>
                  <a:lnTo>
                    <a:pt x="40271" y="17396"/>
                  </a:lnTo>
                  <a:lnTo>
                    <a:pt x="39962" y="17072"/>
                  </a:lnTo>
                  <a:lnTo>
                    <a:pt x="39653" y="16779"/>
                  </a:lnTo>
                  <a:lnTo>
                    <a:pt x="39345" y="16470"/>
                  </a:lnTo>
                  <a:lnTo>
                    <a:pt x="39021" y="16192"/>
                  </a:lnTo>
                  <a:lnTo>
                    <a:pt x="38697" y="15914"/>
                  </a:lnTo>
                  <a:lnTo>
                    <a:pt x="38372" y="15637"/>
                  </a:lnTo>
                  <a:lnTo>
                    <a:pt x="38033" y="15374"/>
                  </a:lnTo>
                  <a:lnTo>
                    <a:pt x="37709" y="15127"/>
                  </a:lnTo>
                  <a:lnTo>
                    <a:pt x="37354" y="14880"/>
                  </a:lnTo>
                  <a:lnTo>
                    <a:pt x="37014" y="14649"/>
                  </a:lnTo>
                  <a:lnTo>
                    <a:pt x="36659" y="14433"/>
                  </a:lnTo>
                  <a:lnTo>
                    <a:pt x="36304" y="14217"/>
                  </a:lnTo>
                  <a:lnTo>
                    <a:pt x="35949" y="14016"/>
                  </a:lnTo>
                  <a:lnTo>
                    <a:pt x="35579" y="13815"/>
                  </a:lnTo>
                  <a:lnTo>
                    <a:pt x="35208" y="13630"/>
                  </a:lnTo>
                  <a:lnTo>
                    <a:pt x="34838" y="13460"/>
                  </a:lnTo>
                  <a:lnTo>
                    <a:pt x="34467" y="13290"/>
                  </a:lnTo>
                  <a:lnTo>
                    <a:pt x="34081" y="13136"/>
                  </a:lnTo>
                  <a:lnTo>
                    <a:pt x="33696" y="12997"/>
                  </a:lnTo>
                  <a:lnTo>
                    <a:pt x="33310" y="12874"/>
                  </a:lnTo>
                  <a:lnTo>
                    <a:pt x="32924" y="12750"/>
                  </a:lnTo>
                  <a:lnTo>
                    <a:pt x="32522" y="12642"/>
                  </a:lnTo>
                  <a:lnTo>
                    <a:pt x="32137" y="12534"/>
                  </a:lnTo>
                  <a:lnTo>
                    <a:pt x="31735" y="12457"/>
                  </a:lnTo>
                  <a:lnTo>
                    <a:pt x="31334" y="12380"/>
                  </a:lnTo>
                  <a:lnTo>
                    <a:pt x="30917" y="12318"/>
                  </a:lnTo>
                  <a:lnTo>
                    <a:pt x="30516" y="12256"/>
                  </a:lnTo>
                  <a:lnTo>
                    <a:pt x="30454" y="10975"/>
                  </a:lnTo>
                  <a:lnTo>
                    <a:pt x="30377" y="9740"/>
                  </a:lnTo>
                  <a:lnTo>
                    <a:pt x="30269" y="8552"/>
                  </a:lnTo>
                  <a:lnTo>
                    <a:pt x="30145" y="7410"/>
                  </a:lnTo>
                  <a:lnTo>
                    <a:pt x="30022" y="6345"/>
                  </a:lnTo>
                  <a:lnTo>
                    <a:pt x="29883" y="5326"/>
                  </a:lnTo>
                  <a:lnTo>
                    <a:pt x="29744" y="4384"/>
                  </a:lnTo>
                  <a:lnTo>
                    <a:pt x="29605" y="3536"/>
                  </a:lnTo>
                  <a:lnTo>
                    <a:pt x="29482" y="2748"/>
                  </a:lnTo>
                  <a:lnTo>
                    <a:pt x="29343" y="2054"/>
                  </a:lnTo>
                  <a:lnTo>
                    <a:pt x="29127" y="942"/>
                  </a:lnTo>
                  <a:lnTo>
                    <a:pt x="28972" y="248"/>
                  </a:lnTo>
                  <a:lnTo>
                    <a:pt x="289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6"/>
            <p:cNvSpPr/>
            <p:nvPr/>
          </p:nvSpPr>
          <p:spPr>
            <a:xfrm>
              <a:off x="5732625" y="4313575"/>
              <a:ext cx="111550" cy="450350"/>
            </a:xfrm>
            <a:custGeom>
              <a:avLst/>
              <a:gdLst/>
              <a:ahLst/>
              <a:cxnLst/>
              <a:rect l="l" t="t" r="r" b="b"/>
              <a:pathLst>
                <a:path w="4462" h="18014" extrusionOk="0">
                  <a:moveTo>
                    <a:pt x="0" y="0"/>
                  </a:moveTo>
                  <a:lnTo>
                    <a:pt x="0" y="18013"/>
                  </a:lnTo>
                  <a:lnTo>
                    <a:pt x="4461" y="18013"/>
                  </a:lnTo>
                  <a:lnTo>
                    <a:pt x="44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6"/>
            <p:cNvSpPr/>
            <p:nvPr/>
          </p:nvSpPr>
          <p:spPr>
            <a:xfrm>
              <a:off x="6032825" y="4313575"/>
              <a:ext cx="111550" cy="450350"/>
            </a:xfrm>
            <a:custGeom>
              <a:avLst/>
              <a:gdLst/>
              <a:ahLst/>
              <a:cxnLst/>
              <a:rect l="l" t="t" r="r" b="b"/>
              <a:pathLst>
                <a:path w="4462" h="18014" extrusionOk="0">
                  <a:moveTo>
                    <a:pt x="1" y="0"/>
                  </a:moveTo>
                  <a:lnTo>
                    <a:pt x="1" y="18013"/>
                  </a:lnTo>
                  <a:lnTo>
                    <a:pt x="4462" y="18013"/>
                  </a:lnTo>
                  <a:lnTo>
                    <a:pt x="44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6"/>
            <p:cNvSpPr/>
            <p:nvPr/>
          </p:nvSpPr>
          <p:spPr>
            <a:xfrm>
              <a:off x="6650250" y="4313575"/>
              <a:ext cx="111525" cy="450350"/>
            </a:xfrm>
            <a:custGeom>
              <a:avLst/>
              <a:gdLst/>
              <a:ahLst/>
              <a:cxnLst/>
              <a:rect l="l" t="t" r="r" b="b"/>
              <a:pathLst>
                <a:path w="4461" h="18014" extrusionOk="0">
                  <a:moveTo>
                    <a:pt x="0" y="0"/>
                  </a:moveTo>
                  <a:lnTo>
                    <a:pt x="0" y="18013"/>
                  </a:lnTo>
                  <a:lnTo>
                    <a:pt x="4461" y="18013"/>
                  </a:lnTo>
                  <a:lnTo>
                    <a:pt x="44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6"/>
            <p:cNvSpPr/>
            <p:nvPr/>
          </p:nvSpPr>
          <p:spPr>
            <a:xfrm>
              <a:off x="6950450" y="4313575"/>
              <a:ext cx="111550" cy="450350"/>
            </a:xfrm>
            <a:custGeom>
              <a:avLst/>
              <a:gdLst/>
              <a:ahLst/>
              <a:cxnLst/>
              <a:rect l="l" t="t" r="r" b="b"/>
              <a:pathLst>
                <a:path w="4462" h="18014" extrusionOk="0">
                  <a:moveTo>
                    <a:pt x="1" y="0"/>
                  </a:moveTo>
                  <a:lnTo>
                    <a:pt x="1" y="18013"/>
                  </a:lnTo>
                  <a:lnTo>
                    <a:pt x="4461" y="18013"/>
                  </a:lnTo>
                  <a:lnTo>
                    <a:pt x="44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6"/>
            <p:cNvSpPr/>
            <p:nvPr/>
          </p:nvSpPr>
          <p:spPr>
            <a:xfrm>
              <a:off x="6350025" y="4313575"/>
              <a:ext cx="111550" cy="450350"/>
            </a:xfrm>
            <a:custGeom>
              <a:avLst/>
              <a:gdLst/>
              <a:ahLst/>
              <a:cxnLst/>
              <a:rect l="l" t="t" r="r" b="b"/>
              <a:pathLst>
                <a:path w="4462" h="18014" extrusionOk="0">
                  <a:moveTo>
                    <a:pt x="1" y="0"/>
                  </a:moveTo>
                  <a:lnTo>
                    <a:pt x="1" y="18013"/>
                  </a:lnTo>
                  <a:lnTo>
                    <a:pt x="4461" y="18013"/>
                  </a:lnTo>
                  <a:lnTo>
                    <a:pt x="44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6"/>
            <p:cNvSpPr/>
            <p:nvPr/>
          </p:nvSpPr>
          <p:spPr>
            <a:xfrm>
              <a:off x="5448625" y="4944875"/>
              <a:ext cx="111525" cy="450325"/>
            </a:xfrm>
            <a:custGeom>
              <a:avLst/>
              <a:gdLst/>
              <a:ahLst/>
              <a:cxnLst/>
              <a:rect l="l" t="t" r="r" b="b"/>
              <a:pathLst>
                <a:path w="4461" h="18013" extrusionOk="0">
                  <a:moveTo>
                    <a:pt x="0" y="0"/>
                  </a:moveTo>
                  <a:lnTo>
                    <a:pt x="0" y="18013"/>
                  </a:lnTo>
                  <a:lnTo>
                    <a:pt x="4461" y="18013"/>
                  </a:lnTo>
                  <a:lnTo>
                    <a:pt x="44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6"/>
            <p:cNvSpPr/>
            <p:nvPr/>
          </p:nvSpPr>
          <p:spPr>
            <a:xfrm>
              <a:off x="5748825" y="4944875"/>
              <a:ext cx="111550" cy="450325"/>
            </a:xfrm>
            <a:custGeom>
              <a:avLst/>
              <a:gdLst/>
              <a:ahLst/>
              <a:cxnLst/>
              <a:rect l="l" t="t" r="r" b="b"/>
              <a:pathLst>
                <a:path w="4462" h="18013" extrusionOk="0">
                  <a:moveTo>
                    <a:pt x="1" y="0"/>
                  </a:moveTo>
                  <a:lnTo>
                    <a:pt x="1" y="18013"/>
                  </a:lnTo>
                  <a:lnTo>
                    <a:pt x="4461" y="18013"/>
                  </a:lnTo>
                  <a:lnTo>
                    <a:pt x="44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6"/>
            <p:cNvSpPr/>
            <p:nvPr/>
          </p:nvSpPr>
          <p:spPr>
            <a:xfrm>
              <a:off x="6366225" y="4944875"/>
              <a:ext cx="111550" cy="450325"/>
            </a:xfrm>
            <a:custGeom>
              <a:avLst/>
              <a:gdLst/>
              <a:ahLst/>
              <a:cxnLst/>
              <a:rect l="l" t="t" r="r" b="b"/>
              <a:pathLst>
                <a:path w="4462" h="18013" extrusionOk="0">
                  <a:moveTo>
                    <a:pt x="1" y="0"/>
                  </a:moveTo>
                  <a:lnTo>
                    <a:pt x="1" y="18013"/>
                  </a:lnTo>
                  <a:lnTo>
                    <a:pt x="4462" y="18013"/>
                  </a:lnTo>
                  <a:lnTo>
                    <a:pt x="44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6"/>
            <p:cNvSpPr/>
            <p:nvPr/>
          </p:nvSpPr>
          <p:spPr>
            <a:xfrm>
              <a:off x="5420825" y="4802475"/>
              <a:ext cx="1961050" cy="106925"/>
            </a:xfrm>
            <a:custGeom>
              <a:avLst/>
              <a:gdLst/>
              <a:ahLst/>
              <a:cxnLst/>
              <a:rect l="l" t="t" r="r" b="b"/>
              <a:pathLst>
                <a:path w="78442" h="4277" extrusionOk="0">
                  <a:moveTo>
                    <a:pt x="1" y="1"/>
                  </a:moveTo>
                  <a:lnTo>
                    <a:pt x="1" y="4276"/>
                  </a:lnTo>
                  <a:lnTo>
                    <a:pt x="78442" y="4276"/>
                  </a:lnTo>
                  <a:lnTo>
                    <a:pt x="784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6"/>
            <p:cNvSpPr/>
            <p:nvPr/>
          </p:nvSpPr>
          <p:spPr>
            <a:xfrm>
              <a:off x="5420825" y="5430675"/>
              <a:ext cx="1961050" cy="106925"/>
            </a:xfrm>
            <a:custGeom>
              <a:avLst/>
              <a:gdLst/>
              <a:ahLst/>
              <a:cxnLst/>
              <a:rect l="l" t="t" r="r" b="b"/>
              <a:pathLst>
                <a:path w="78442" h="4277" extrusionOk="0">
                  <a:moveTo>
                    <a:pt x="1" y="1"/>
                  </a:moveTo>
                  <a:lnTo>
                    <a:pt x="1" y="4276"/>
                  </a:lnTo>
                  <a:lnTo>
                    <a:pt x="78442" y="4276"/>
                  </a:lnTo>
                  <a:lnTo>
                    <a:pt x="784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6"/>
            <p:cNvSpPr/>
            <p:nvPr/>
          </p:nvSpPr>
          <p:spPr>
            <a:xfrm>
              <a:off x="6666450" y="4944875"/>
              <a:ext cx="111550" cy="450325"/>
            </a:xfrm>
            <a:custGeom>
              <a:avLst/>
              <a:gdLst/>
              <a:ahLst/>
              <a:cxnLst/>
              <a:rect l="l" t="t" r="r" b="b"/>
              <a:pathLst>
                <a:path w="4462" h="18013" extrusionOk="0">
                  <a:moveTo>
                    <a:pt x="0" y="0"/>
                  </a:moveTo>
                  <a:lnTo>
                    <a:pt x="0" y="18013"/>
                  </a:lnTo>
                  <a:lnTo>
                    <a:pt x="4461" y="18013"/>
                  </a:lnTo>
                  <a:lnTo>
                    <a:pt x="44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6"/>
            <p:cNvSpPr/>
            <p:nvPr/>
          </p:nvSpPr>
          <p:spPr>
            <a:xfrm>
              <a:off x="6938875" y="4944875"/>
              <a:ext cx="111550" cy="450325"/>
            </a:xfrm>
            <a:custGeom>
              <a:avLst/>
              <a:gdLst/>
              <a:ahLst/>
              <a:cxnLst/>
              <a:rect l="l" t="t" r="r" b="b"/>
              <a:pathLst>
                <a:path w="4462" h="18013" extrusionOk="0">
                  <a:moveTo>
                    <a:pt x="1" y="0"/>
                  </a:moveTo>
                  <a:lnTo>
                    <a:pt x="1" y="18013"/>
                  </a:lnTo>
                  <a:lnTo>
                    <a:pt x="4461" y="18013"/>
                  </a:lnTo>
                  <a:lnTo>
                    <a:pt x="44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6"/>
            <p:cNvSpPr/>
            <p:nvPr/>
          </p:nvSpPr>
          <p:spPr>
            <a:xfrm>
              <a:off x="7239100" y="4944875"/>
              <a:ext cx="111525" cy="450325"/>
            </a:xfrm>
            <a:custGeom>
              <a:avLst/>
              <a:gdLst/>
              <a:ahLst/>
              <a:cxnLst/>
              <a:rect l="l" t="t" r="r" b="b"/>
              <a:pathLst>
                <a:path w="4461" h="18013" extrusionOk="0">
                  <a:moveTo>
                    <a:pt x="0" y="0"/>
                  </a:moveTo>
                  <a:lnTo>
                    <a:pt x="0" y="18013"/>
                  </a:lnTo>
                  <a:lnTo>
                    <a:pt x="4461" y="18013"/>
                  </a:lnTo>
                  <a:lnTo>
                    <a:pt x="44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6"/>
            <p:cNvSpPr/>
            <p:nvPr/>
          </p:nvSpPr>
          <p:spPr>
            <a:xfrm>
              <a:off x="6066025" y="4944875"/>
              <a:ext cx="111550" cy="450325"/>
            </a:xfrm>
            <a:custGeom>
              <a:avLst/>
              <a:gdLst/>
              <a:ahLst/>
              <a:cxnLst/>
              <a:rect l="l" t="t" r="r" b="b"/>
              <a:pathLst>
                <a:path w="4462" h="18013" extrusionOk="0">
                  <a:moveTo>
                    <a:pt x="0" y="0"/>
                  </a:moveTo>
                  <a:lnTo>
                    <a:pt x="0" y="18013"/>
                  </a:lnTo>
                  <a:lnTo>
                    <a:pt x="4461" y="18013"/>
                  </a:lnTo>
                  <a:lnTo>
                    <a:pt x="44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6" name="Google Shape;4576;p66"/>
          <p:cNvSpPr/>
          <p:nvPr/>
        </p:nvSpPr>
        <p:spPr>
          <a:xfrm>
            <a:off x="4670138" y="1817505"/>
            <a:ext cx="1663057" cy="1508498"/>
          </a:xfrm>
          <a:custGeom>
            <a:avLst/>
            <a:gdLst/>
            <a:ahLst/>
            <a:cxnLst/>
            <a:rect l="l" t="t" r="r" b="b"/>
            <a:pathLst>
              <a:path w="73889" h="67022" extrusionOk="0">
                <a:moveTo>
                  <a:pt x="53204" y="8368"/>
                </a:moveTo>
                <a:lnTo>
                  <a:pt x="52781" y="9530"/>
                </a:lnTo>
                <a:lnTo>
                  <a:pt x="52337" y="10819"/>
                </a:lnTo>
                <a:lnTo>
                  <a:pt x="51915" y="12256"/>
                </a:lnTo>
                <a:lnTo>
                  <a:pt x="51703" y="13016"/>
                </a:lnTo>
                <a:lnTo>
                  <a:pt x="51492" y="13819"/>
                </a:lnTo>
                <a:lnTo>
                  <a:pt x="51281" y="14664"/>
                </a:lnTo>
                <a:lnTo>
                  <a:pt x="51091" y="15531"/>
                </a:lnTo>
                <a:lnTo>
                  <a:pt x="50901" y="16439"/>
                </a:lnTo>
                <a:lnTo>
                  <a:pt x="50710" y="17390"/>
                </a:lnTo>
                <a:lnTo>
                  <a:pt x="50541" y="18362"/>
                </a:lnTo>
                <a:lnTo>
                  <a:pt x="50372" y="19376"/>
                </a:lnTo>
                <a:lnTo>
                  <a:pt x="50224" y="20432"/>
                </a:lnTo>
                <a:lnTo>
                  <a:pt x="50077" y="21531"/>
                </a:lnTo>
                <a:lnTo>
                  <a:pt x="49950" y="22651"/>
                </a:lnTo>
                <a:lnTo>
                  <a:pt x="49844" y="23813"/>
                </a:lnTo>
                <a:lnTo>
                  <a:pt x="49738" y="25017"/>
                </a:lnTo>
                <a:lnTo>
                  <a:pt x="49654" y="26264"/>
                </a:lnTo>
                <a:lnTo>
                  <a:pt x="49591" y="27532"/>
                </a:lnTo>
                <a:lnTo>
                  <a:pt x="49527" y="28842"/>
                </a:lnTo>
                <a:lnTo>
                  <a:pt x="49506" y="30194"/>
                </a:lnTo>
                <a:lnTo>
                  <a:pt x="49485" y="31588"/>
                </a:lnTo>
                <a:lnTo>
                  <a:pt x="49506" y="33004"/>
                </a:lnTo>
                <a:lnTo>
                  <a:pt x="49527" y="34483"/>
                </a:lnTo>
                <a:lnTo>
                  <a:pt x="49591" y="35983"/>
                </a:lnTo>
                <a:lnTo>
                  <a:pt x="49675" y="37526"/>
                </a:lnTo>
                <a:lnTo>
                  <a:pt x="49781" y="39110"/>
                </a:lnTo>
                <a:lnTo>
                  <a:pt x="49907" y="40737"/>
                </a:lnTo>
                <a:lnTo>
                  <a:pt x="50077" y="42406"/>
                </a:lnTo>
                <a:lnTo>
                  <a:pt x="50246" y="44118"/>
                </a:lnTo>
                <a:lnTo>
                  <a:pt x="49105" y="44456"/>
                </a:lnTo>
                <a:lnTo>
                  <a:pt x="47964" y="44773"/>
                </a:lnTo>
                <a:lnTo>
                  <a:pt x="46823" y="45069"/>
                </a:lnTo>
                <a:lnTo>
                  <a:pt x="45703" y="45301"/>
                </a:lnTo>
                <a:lnTo>
                  <a:pt x="44604" y="45512"/>
                </a:lnTo>
                <a:lnTo>
                  <a:pt x="43505" y="45703"/>
                </a:lnTo>
                <a:lnTo>
                  <a:pt x="42428" y="45851"/>
                </a:lnTo>
                <a:lnTo>
                  <a:pt x="41371" y="45956"/>
                </a:lnTo>
                <a:lnTo>
                  <a:pt x="40315" y="46062"/>
                </a:lnTo>
                <a:lnTo>
                  <a:pt x="39301" y="46125"/>
                </a:lnTo>
                <a:lnTo>
                  <a:pt x="38286" y="46167"/>
                </a:lnTo>
                <a:lnTo>
                  <a:pt x="36343" y="46167"/>
                </a:lnTo>
                <a:lnTo>
                  <a:pt x="35392" y="46146"/>
                </a:lnTo>
                <a:lnTo>
                  <a:pt x="34483" y="46104"/>
                </a:lnTo>
                <a:lnTo>
                  <a:pt x="33575" y="46041"/>
                </a:lnTo>
                <a:lnTo>
                  <a:pt x="32708" y="45977"/>
                </a:lnTo>
                <a:lnTo>
                  <a:pt x="31884" y="45872"/>
                </a:lnTo>
                <a:lnTo>
                  <a:pt x="31060" y="45787"/>
                </a:lnTo>
                <a:lnTo>
                  <a:pt x="30279" y="45660"/>
                </a:lnTo>
                <a:lnTo>
                  <a:pt x="29518" y="45555"/>
                </a:lnTo>
                <a:lnTo>
                  <a:pt x="28800" y="45428"/>
                </a:lnTo>
                <a:lnTo>
                  <a:pt x="27468" y="45153"/>
                </a:lnTo>
                <a:lnTo>
                  <a:pt x="26243" y="44879"/>
                </a:lnTo>
                <a:lnTo>
                  <a:pt x="25186" y="44604"/>
                </a:lnTo>
                <a:lnTo>
                  <a:pt x="24278" y="44329"/>
                </a:lnTo>
                <a:lnTo>
                  <a:pt x="23538" y="44097"/>
                </a:lnTo>
                <a:lnTo>
                  <a:pt x="23729" y="42385"/>
                </a:lnTo>
                <a:lnTo>
                  <a:pt x="23876" y="40716"/>
                </a:lnTo>
                <a:lnTo>
                  <a:pt x="24003" y="39068"/>
                </a:lnTo>
                <a:lnTo>
                  <a:pt x="24109" y="37483"/>
                </a:lnTo>
                <a:lnTo>
                  <a:pt x="24172" y="35920"/>
                </a:lnTo>
                <a:lnTo>
                  <a:pt x="24236" y="34420"/>
                </a:lnTo>
                <a:lnTo>
                  <a:pt x="24257" y="32941"/>
                </a:lnTo>
                <a:lnTo>
                  <a:pt x="24257" y="31504"/>
                </a:lnTo>
                <a:lnTo>
                  <a:pt x="24236" y="30109"/>
                </a:lnTo>
                <a:lnTo>
                  <a:pt x="24193" y="28757"/>
                </a:lnTo>
                <a:lnTo>
                  <a:pt x="24151" y="27447"/>
                </a:lnTo>
                <a:lnTo>
                  <a:pt x="24067" y="26158"/>
                </a:lnTo>
                <a:lnTo>
                  <a:pt x="23982" y="24933"/>
                </a:lnTo>
                <a:lnTo>
                  <a:pt x="23876" y="23729"/>
                </a:lnTo>
                <a:lnTo>
                  <a:pt x="23750" y="22566"/>
                </a:lnTo>
                <a:lnTo>
                  <a:pt x="23602" y="21447"/>
                </a:lnTo>
                <a:lnTo>
                  <a:pt x="23454" y="20348"/>
                </a:lnTo>
                <a:lnTo>
                  <a:pt x="23306" y="19291"/>
                </a:lnTo>
                <a:lnTo>
                  <a:pt x="23116" y="18298"/>
                </a:lnTo>
                <a:lnTo>
                  <a:pt x="22947" y="17305"/>
                </a:lnTo>
                <a:lnTo>
                  <a:pt x="22757" y="16376"/>
                </a:lnTo>
                <a:lnTo>
                  <a:pt x="22545" y="15467"/>
                </a:lnTo>
                <a:lnTo>
                  <a:pt x="22355" y="14601"/>
                </a:lnTo>
                <a:lnTo>
                  <a:pt x="22144" y="13777"/>
                </a:lnTo>
                <a:lnTo>
                  <a:pt x="21933" y="12995"/>
                </a:lnTo>
                <a:lnTo>
                  <a:pt x="21700" y="12234"/>
                </a:lnTo>
                <a:lnTo>
                  <a:pt x="21278" y="10819"/>
                </a:lnTo>
                <a:lnTo>
                  <a:pt x="20834" y="9551"/>
                </a:lnTo>
                <a:lnTo>
                  <a:pt x="20390" y="8410"/>
                </a:lnTo>
                <a:lnTo>
                  <a:pt x="20390" y="8410"/>
                </a:lnTo>
                <a:lnTo>
                  <a:pt x="21172" y="8600"/>
                </a:lnTo>
                <a:lnTo>
                  <a:pt x="21975" y="8790"/>
                </a:lnTo>
                <a:lnTo>
                  <a:pt x="22820" y="8959"/>
                </a:lnTo>
                <a:lnTo>
                  <a:pt x="23707" y="9128"/>
                </a:lnTo>
                <a:lnTo>
                  <a:pt x="24637" y="9276"/>
                </a:lnTo>
                <a:lnTo>
                  <a:pt x="25588" y="9424"/>
                </a:lnTo>
                <a:lnTo>
                  <a:pt x="26581" y="9551"/>
                </a:lnTo>
                <a:lnTo>
                  <a:pt x="27595" y="9678"/>
                </a:lnTo>
                <a:lnTo>
                  <a:pt x="28652" y="9783"/>
                </a:lnTo>
                <a:lnTo>
                  <a:pt x="29729" y="9868"/>
                </a:lnTo>
                <a:lnTo>
                  <a:pt x="30849" y="9952"/>
                </a:lnTo>
                <a:lnTo>
                  <a:pt x="31969" y="10016"/>
                </a:lnTo>
                <a:lnTo>
                  <a:pt x="33131" y="10058"/>
                </a:lnTo>
                <a:lnTo>
                  <a:pt x="34293" y="10100"/>
                </a:lnTo>
                <a:lnTo>
                  <a:pt x="35476" y="10122"/>
                </a:lnTo>
                <a:lnTo>
                  <a:pt x="37927" y="10122"/>
                </a:lnTo>
                <a:lnTo>
                  <a:pt x="39132" y="10100"/>
                </a:lnTo>
                <a:lnTo>
                  <a:pt x="40336" y="10058"/>
                </a:lnTo>
                <a:lnTo>
                  <a:pt x="41498" y="10016"/>
                </a:lnTo>
                <a:lnTo>
                  <a:pt x="42660" y="9931"/>
                </a:lnTo>
                <a:lnTo>
                  <a:pt x="43780" y="9847"/>
                </a:lnTo>
                <a:lnTo>
                  <a:pt x="44879" y="9762"/>
                </a:lnTo>
                <a:lnTo>
                  <a:pt x="45935" y="9657"/>
                </a:lnTo>
                <a:lnTo>
                  <a:pt x="46971" y="9530"/>
                </a:lnTo>
                <a:lnTo>
                  <a:pt x="47985" y="9403"/>
                </a:lnTo>
                <a:lnTo>
                  <a:pt x="48936" y="9255"/>
                </a:lnTo>
                <a:lnTo>
                  <a:pt x="49886" y="9086"/>
                </a:lnTo>
                <a:lnTo>
                  <a:pt x="50774" y="8917"/>
                </a:lnTo>
                <a:lnTo>
                  <a:pt x="51619" y="8748"/>
                </a:lnTo>
                <a:lnTo>
                  <a:pt x="52443" y="8558"/>
                </a:lnTo>
                <a:lnTo>
                  <a:pt x="53204" y="8368"/>
                </a:lnTo>
                <a:close/>
                <a:moveTo>
                  <a:pt x="50710" y="47520"/>
                </a:moveTo>
                <a:lnTo>
                  <a:pt x="50964" y="49295"/>
                </a:lnTo>
                <a:lnTo>
                  <a:pt x="51281" y="51112"/>
                </a:lnTo>
                <a:lnTo>
                  <a:pt x="51598" y="52971"/>
                </a:lnTo>
                <a:lnTo>
                  <a:pt x="51957" y="54851"/>
                </a:lnTo>
                <a:lnTo>
                  <a:pt x="50753" y="55189"/>
                </a:lnTo>
                <a:lnTo>
                  <a:pt x="49569" y="55506"/>
                </a:lnTo>
                <a:lnTo>
                  <a:pt x="48365" y="55760"/>
                </a:lnTo>
                <a:lnTo>
                  <a:pt x="47182" y="56014"/>
                </a:lnTo>
                <a:lnTo>
                  <a:pt x="46020" y="56225"/>
                </a:lnTo>
                <a:lnTo>
                  <a:pt x="44858" y="56394"/>
                </a:lnTo>
                <a:lnTo>
                  <a:pt x="43717" y="56542"/>
                </a:lnTo>
                <a:lnTo>
                  <a:pt x="42576" y="56669"/>
                </a:lnTo>
                <a:lnTo>
                  <a:pt x="41456" y="56774"/>
                </a:lnTo>
                <a:lnTo>
                  <a:pt x="40357" y="56838"/>
                </a:lnTo>
                <a:lnTo>
                  <a:pt x="39258" y="56901"/>
                </a:lnTo>
                <a:lnTo>
                  <a:pt x="38181" y="56922"/>
                </a:lnTo>
                <a:lnTo>
                  <a:pt x="36089" y="56922"/>
                </a:lnTo>
                <a:lnTo>
                  <a:pt x="35075" y="56901"/>
                </a:lnTo>
                <a:lnTo>
                  <a:pt x="34082" y="56859"/>
                </a:lnTo>
                <a:lnTo>
                  <a:pt x="33110" y="56795"/>
                </a:lnTo>
                <a:lnTo>
                  <a:pt x="32159" y="56711"/>
                </a:lnTo>
                <a:lnTo>
                  <a:pt x="31250" y="56626"/>
                </a:lnTo>
                <a:lnTo>
                  <a:pt x="30342" y="56521"/>
                </a:lnTo>
                <a:lnTo>
                  <a:pt x="29476" y="56415"/>
                </a:lnTo>
                <a:lnTo>
                  <a:pt x="28630" y="56309"/>
                </a:lnTo>
                <a:lnTo>
                  <a:pt x="27004" y="56035"/>
                </a:lnTo>
                <a:lnTo>
                  <a:pt x="25524" y="55760"/>
                </a:lnTo>
                <a:lnTo>
                  <a:pt x="24172" y="55464"/>
                </a:lnTo>
                <a:lnTo>
                  <a:pt x="22947" y="55168"/>
                </a:lnTo>
                <a:lnTo>
                  <a:pt x="21869" y="54894"/>
                </a:lnTo>
                <a:lnTo>
                  <a:pt x="22228" y="52992"/>
                </a:lnTo>
                <a:lnTo>
                  <a:pt x="22545" y="51133"/>
                </a:lnTo>
                <a:lnTo>
                  <a:pt x="22841" y="49295"/>
                </a:lnTo>
                <a:lnTo>
                  <a:pt x="23116" y="47520"/>
                </a:lnTo>
                <a:lnTo>
                  <a:pt x="24193" y="47858"/>
                </a:lnTo>
                <a:lnTo>
                  <a:pt x="25503" y="48196"/>
                </a:lnTo>
                <a:lnTo>
                  <a:pt x="26222" y="48365"/>
                </a:lnTo>
                <a:lnTo>
                  <a:pt x="27004" y="48534"/>
                </a:lnTo>
                <a:lnTo>
                  <a:pt x="27806" y="48703"/>
                </a:lnTo>
                <a:lnTo>
                  <a:pt x="28673" y="48872"/>
                </a:lnTo>
                <a:lnTo>
                  <a:pt x="29581" y="49020"/>
                </a:lnTo>
                <a:lnTo>
                  <a:pt x="30532" y="49147"/>
                </a:lnTo>
                <a:lnTo>
                  <a:pt x="31504" y="49273"/>
                </a:lnTo>
                <a:lnTo>
                  <a:pt x="32518" y="49379"/>
                </a:lnTo>
                <a:lnTo>
                  <a:pt x="33575" y="49464"/>
                </a:lnTo>
                <a:lnTo>
                  <a:pt x="34673" y="49527"/>
                </a:lnTo>
                <a:lnTo>
                  <a:pt x="35793" y="49569"/>
                </a:lnTo>
                <a:lnTo>
                  <a:pt x="36955" y="49590"/>
                </a:lnTo>
                <a:lnTo>
                  <a:pt x="37737" y="49590"/>
                </a:lnTo>
                <a:lnTo>
                  <a:pt x="38540" y="49569"/>
                </a:lnTo>
                <a:lnTo>
                  <a:pt x="39343" y="49527"/>
                </a:lnTo>
                <a:lnTo>
                  <a:pt x="40146" y="49485"/>
                </a:lnTo>
                <a:lnTo>
                  <a:pt x="40970" y="49421"/>
                </a:lnTo>
                <a:lnTo>
                  <a:pt x="41815" y="49337"/>
                </a:lnTo>
                <a:lnTo>
                  <a:pt x="42660" y="49231"/>
                </a:lnTo>
                <a:lnTo>
                  <a:pt x="43526" y="49125"/>
                </a:lnTo>
                <a:lnTo>
                  <a:pt x="44393" y="48999"/>
                </a:lnTo>
                <a:lnTo>
                  <a:pt x="45259" y="48851"/>
                </a:lnTo>
                <a:lnTo>
                  <a:pt x="46147" y="48682"/>
                </a:lnTo>
                <a:lnTo>
                  <a:pt x="47055" y="48492"/>
                </a:lnTo>
                <a:lnTo>
                  <a:pt x="47942" y="48280"/>
                </a:lnTo>
                <a:lnTo>
                  <a:pt x="48872" y="48048"/>
                </a:lnTo>
                <a:lnTo>
                  <a:pt x="49781" y="47794"/>
                </a:lnTo>
                <a:lnTo>
                  <a:pt x="50710" y="47520"/>
                </a:lnTo>
                <a:close/>
                <a:moveTo>
                  <a:pt x="35582" y="1"/>
                </a:moveTo>
                <a:lnTo>
                  <a:pt x="34462" y="22"/>
                </a:lnTo>
                <a:lnTo>
                  <a:pt x="33385" y="64"/>
                </a:lnTo>
                <a:lnTo>
                  <a:pt x="32307" y="106"/>
                </a:lnTo>
                <a:lnTo>
                  <a:pt x="31250" y="149"/>
                </a:lnTo>
                <a:lnTo>
                  <a:pt x="30236" y="233"/>
                </a:lnTo>
                <a:lnTo>
                  <a:pt x="29222" y="297"/>
                </a:lnTo>
                <a:lnTo>
                  <a:pt x="28229" y="402"/>
                </a:lnTo>
                <a:lnTo>
                  <a:pt x="27257" y="487"/>
                </a:lnTo>
                <a:lnTo>
                  <a:pt x="26327" y="614"/>
                </a:lnTo>
                <a:lnTo>
                  <a:pt x="25419" y="740"/>
                </a:lnTo>
                <a:lnTo>
                  <a:pt x="24531" y="867"/>
                </a:lnTo>
                <a:lnTo>
                  <a:pt x="23686" y="994"/>
                </a:lnTo>
                <a:lnTo>
                  <a:pt x="22862" y="1163"/>
                </a:lnTo>
                <a:lnTo>
                  <a:pt x="22080" y="1311"/>
                </a:lnTo>
                <a:lnTo>
                  <a:pt x="21320" y="1480"/>
                </a:lnTo>
                <a:lnTo>
                  <a:pt x="20601" y="1649"/>
                </a:lnTo>
                <a:lnTo>
                  <a:pt x="19904" y="1839"/>
                </a:lnTo>
                <a:lnTo>
                  <a:pt x="19270" y="2029"/>
                </a:lnTo>
                <a:lnTo>
                  <a:pt x="18658" y="2240"/>
                </a:lnTo>
                <a:lnTo>
                  <a:pt x="18087" y="2431"/>
                </a:lnTo>
                <a:lnTo>
                  <a:pt x="17580" y="2642"/>
                </a:lnTo>
                <a:lnTo>
                  <a:pt x="17094" y="2874"/>
                </a:lnTo>
                <a:lnTo>
                  <a:pt x="16650" y="3086"/>
                </a:lnTo>
                <a:lnTo>
                  <a:pt x="16270" y="3318"/>
                </a:lnTo>
                <a:lnTo>
                  <a:pt x="15932" y="3550"/>
                </a:lnTo>
                <a:lnTo>
                  <a:pt x="15636" y="3804"/>
                </a:lnTo>
                <a:lnTo>
                  <a:pt x="15383" y="4036"/>
                </a:lnTo>
                <a:lnTo>
                  <a:pt x="15192" y="4290"/>
                </a:lnTo>
                <a:lnTo>
                  <a:pt x="15066" y="4543"/>
                </a:lnTo>
                <a:lnTo>
                  <a:pt x="15002" y="4670"/>
                </a:lnTo>
                <a:lnTo>
                  <a:pt x="14981" y="4797"/>
                </a:lnTo>
                <a:lnTo>
                  <a:pt x="14960" y="4924"/>
                </a:lnTo>
                <a:lnTo>
                  <a:pt x="14939" y="5072"/>
                </a:lnTo>
                <a:lnTo>
                  <a:pt x="14960" y="5241"/>
                </a:lnTo>
                <a:lnTo>
                  <a:pt x="15002" y="5389"/>
                </a:lnTo>
                <a:lnTo>
                  <a:pt x="15044" y="5558"/>
                </a:lnTo>
                <a:lnTo>
                  <a:pt x="15129" y="5727"/>
                </a:lnTo>
                <a:lnTo>
                  <a:pt x="15235" y="5875"/>
                </a:lnTo>
                <a:lnTo>
                  <a:pt x="15361" y="6044"/>
                </a:lnTo>
                <a:lnTo>
                  <a:pt x="15488" y="6192"/>
                </a:lnTo>
                <a:lnTo>
                  <a:pt x="15657" y="6361"/>
                </a:lnTo>
                <a:lnTo>
                  <a:pt x="15953" y="6910"/>
                </a:lnTo>
                <a:lnTo>
                  <a:pt x="16376" y="7734"/>
                </a:lnTo>
                <a:lnTo>
                  <a:pt x="16608" y="8241"/>
                </a:lnTo>
                <a:lnTo>
                  <a:pt x="16883" y="8833"/>
                </a:lnTo>
                <a:lnTo>
                  <a:pt x="17136" y="9488"/>
                </a:lnTo>
                <a:lnTo>
                  <a:pt x="17432" y="10206"/>
                </a:lnTo>
                <a:lnTo>
                  <a:pt x="17728" y="11009"/>
                </a:lnTo>
                <a:lnTo>
                  <a:pt x="18024" y="11896"/>
                </a:lnTo>
                <a:lnTo>
                  <a:pt x="18319" y="12847"/>
                </a:lnTo>
                <a:lnTo>
                  <a:pt x="18615" y="13861"/>
                </a:lnTo>
                <a:lnTo>
                  <a:pt x="18890" y="14960"/>
                </a:lnTo>
                <a:lnTo>
                  <a:pt x="19186" y="16122"/>
                </a:lnTo>
                <a:lnTo>
                  <a:pt x="19439" y="17369"/>
                </a:lnTo>
                <a:lnTo>
                  <a:pt x="19714" y="18700"/>
                </a:lnTo>
                <a:lnTo>
                  <a:pt x="19946" y="20094"/>
                </a:lnTo>
                <a:lnTo>
                  <a:pt x="20158" y="21573"/>
                </a:lnTo>
                <a:lnTo>
                  <a:pt x="20348" y="23137"/>
                </a:lnTo>
                <a:lnTo>
                  <a:pt x="20517" y="24764"/>
                </a:lnTo>
                <a:lnTo>
                  <a:pt x="20644" y="26475"/>
                </a:lnTo>
                <a:lnTo>
                  <a:pt x="20749" y="28271"/>
                </a:lnTo>
                <a:lnTo>
                  <a:pt x="20813" y="30152"/>
                </a:lnTo>
                <a:lnTo>
                  <a:pt x="20834" y="32117"/>
                </a:lnTo>
                <a:lnTo>
                  <a:pt x="20813" y="34145"/>
                </a:lnTo>
                <a:lnTo>
                  <a:pt x="20749" y="36258"/>
                </a:lnTo>
                <a:lnTo>
                  <a:pt x="20644" y="38477"/>
                </a:lnTo>
                <a:lnTo>
                  <a:pt x="20454" y="40758"/>
                </a:lnTo>
                <a:lnTo>
                  <a:pt x="20242" y="43125"/>
                </a:lnTo>
                <a:lnTo>
                  <a:pt x="20094" y="44350"/>
                </a:lnTo>
                <a:lnTo>
                  <a:pt x="19946" y="45576"/>
                </a:lnTo>
                <a:lnTo>
                  <a:pt x="19777" y="46844"/>
                </a:lnTo>
                <a:lnTo>
                  <a:pt x="19608" y="48132"/>
                </a:lnTo>
                <a:lnTo>
                  <a:pt x="19397" y="49421"/>
                </a:lnTo>
                <a:lnTo>
                  <a:pt x="19186" y="50752"/>
                </a:lnTo>
                <a:lnTo>
                  <a:pt x="17073" y="51048"/>
                </a:lnTo>
                <a:lnTo>
                  <a:pt x="15066" y="51365"/>
                </a:lnTo>
                <a:lnTo>
                  <a:pt x="13164" y="51724"/>
                </a:lnTo>
                <a:lnTo>
                  <a:pt x="11368" y="52105"/>
                </a:lnTo>
                <a:lnTo>
                  <a:pt x="10502" y="52295"/>
                </a:lnTo>
                <a:lnTo>
                  <a:pt x="9678" y="52506"/>
                </a:lnTo>
                <a:lnTo>
                  <a:pt x="8854" y="52717"/>
                </a:lnTo>
                <a:lnTo>
                  <a:pt x="8093" y="52950"/>
                </a:lnTo>
                <a:lnTo>
                  <a:pt x="7353" y="53161"/>
                </a:lnTo>
                <a:lnTo>
                  <a:pt x="6635" y="53394"/>
                </a:lnTo>
                <a:lnTo>
                  <a:pt x="5959" y="53626"/>
                </a:lnTo>
                <a:lnTo>
                  <a:pt x="5304" y="53879"/>
                </a:lnTo>
                <a:lnTo>
                  <a:pt x="4691" y="54133"/>
                </a:lnTo>
                <a:lnTo>
                  <a:pt x="4100" y="54365"/>
                </a:lnTo>
                <a:lnTo>
                  <a:pt x="3571" y="54640"/>
                </a:lnTo>
                <a:lnTo>
                  <a:pt x="3064" y="54894"/>
                </a:lnTo>
                <a:lnTo>
                  <a:pt x="2578" y="55168"/>
                </a:lnTo>
                <a:lnTo>
                  <a:pt x="2156" y="55443"/>
                </a:lnTo>
                <a:lnTo>
                  <a:pt x="1754" y="55718"/>
                </a:lnTo>
                <a:lnTo>
                  <a:pt x="1395" y="55992"/>
                </a:lnTo>
                <a:lnTo>
                  <a:pt x="1078" y="56267"/>
                </a:lnTo>
                <a:lnTo>
                  <a:pt x="782" y="56563"/>
                </a:lnTo>
                <a:lnTo>
                  <a:pt x="550" y="56859"/>
                </a:lnTo>
                <a:lnTo>
                  <a:pt x="360" y="57154"/>
                </a:lnTo>
                <a:lnTo>
                  <a:pt x="191" y="57450"/>
                </a:lnTo>
                <a:lnTo>
                  <a:pt x="85" y="57746"/>
                </a:lnTo>
                <a:lnTo>
                  <a:pt x="22" y="58042"/>
                </a:lnTo>
                <a:lnTo>
                  <a:pt x="1" y="58359"/>
                </a:lnTo>
                <a:lnTo>
                  <a:pt x="22" y="58570"/>
                </a:lnTo>
                <a:lnTo>
                  <a:pt x="43" y="58803"/>
                </a:lnTo>
                <a:lnTo>
                  <a:pt x="106" y="59014"/>
                </a:lnTo>
                <a:lnTo>
                  <a:pt x="191" y="59246"/>
                </a:lnTo>
                <a:lnTo>
                  <a:pt x="296" y="59458"/>
                </a:lnTo>
                <a:lnTo>
                  <a:pt x="423" y="59669"/>
                </a:lnTo>
                <a:lnTo>
                  <a:pt x="571" y="59880"/>
                </a:lnTo>
                <a:lnTo>
                  <a:pt x="740" y="60091"/>
                </a:lnTo>
                <a:lnTo>
                  <a:pt x="951" y="60303"/>
                </a:lnTo>
                <a:lnTo>
                  <a:pt x="1163" y="60514"/>
                </a:lnTo>
                <a:lnTo>
                  <a:pt x="1395" y="60725"/>
                </a:lnTo>
                <a:lnTo>
                  <a:pt x="1670" y="60937"/>
                </a:lnTo>
                <a:lnTo>
                  <a:pt x="1944" y="61127"/>
                </a:lnTo>
                <a:lnTo>
                  <a:pt x="2240" y="61338"/>
                </a:lnTo>
                <a:lnTo>
                  <a:pt x="2895" y="61718"/>
                </a:lnTo>
                <a:lnTo>
                  <a:pt x="3635" y="62099"/>
                </a:lnTo>
                <a:lnTo>
                  <a:pt x="4459" y="62479"/>
                </a:lnTo>
                <a:lnTo>
                  <a:pt x="5346" y="62838"/>
                </a:lnTo>
                <a:lnTo>
                  <a:pt x="6318" y="63197"/>
                </a:lnTo>
                <a:lnTo>
                  <a:pt x="7332" y="63535"/>
                </a:lnTo>
                <a:lnTo>
                  <a:pt x="8431" y="63873"/>
                </a:lnTo>
                <a:lnTo>
                  <a:pt x="9593" y="64169"/>
                </a:lnTo>
                <a:lnTo>
                  <a:pt x="10819" y="64486"/>
                </a:lnTo>
                <a:lnTo>
                  <a:pt x="12108" y="64761"/>
                </a:lnTo>
                <a:lnTo>
                  <a:pt x="13439" y="65036"/>
                </a:lnTo>
                <a:lnTo>
                  <a:pt x="14833" y="65289"/>
                </a:lnTo>
                <a:lnTo>
                  <a:pt x="16291" y="65543"/>
                </a:lnTo>
                <a:lnTo>
                  <a:pt x="17791" y="65754"/>
                </a:lnTo>
                <a:lnTo>
                  <a:pt x="19334" y="65965"/>
                </a:lnTo>
                <a:lnTo>
                  <a:pt x="20939" y="66155"/>
                </a:lnTo>
                <a:lnTo>
                  <a:pt x="22566" y="66346"/>
                </a:lnTo>
                <a:lnTo>
                  <a:pt x="24236" y="66493"/>
                </a:lnTo>
                <a:lnTo>
                  <a:pt x="25968" y="66620"/>
                </a:lnTo>
                <a:lnTo>
                  <a:pt x="27722" y="66747"/>
                </a:lnTo>
                <a:lnTo>
                  <a:pt x="29497" y="66853"/>
                </a:lnTo>
                <a:lnTo>
                  <a:pt x="31314" y="66916"/>
                </a:lnTo>
                <a:lnTo>
                  <a:pt x="33173" y="66979"/>
                </a:lnTo>
                <a:lnTo>
                  <a:pt x="35054" y="67001"/>
                </a:lnTo>
                <a:lnTo>
                  <a:pt x="36955" y="67022"/>
                </a:lnTo>
                <a:lnTo>
                  <a:pt x="38857" y="67001"/>
                </a:lnTo>
                <a:lnTo>
                  <a:pt x="40716" y="66979"/>
                </a:lnTo>
                <a:lnTo>
                  <a:pt x="42576" y="66916"/>
                </a:lnTo>
                <a:lnTo>
                  <a:pt x="44393" y="66853"/>
                </a:lnTo>
                <a:lnTo>
                  <a:pt x="46189" y="66747"/>
                </a:lnTo>
                <a:lnTo>
                  <a:pt x="47942" y="66620"/>
                </a:lnTo>
                <a:lnTo>
                  <a:pt x="49654" y="66493"/>
                </a:lnTo>
                <a:lnTo>
                  <a:pt x="51323" y="66346"/>
                </a:lnTo>
                <a:lnTo>
                  <a:pt x="52971" y="66155"/>
                </a:lnTo>
                <a:lnTo>
                  <a:pt x="54556" y="65965"/>
                </a:lnTo>
                <a:lnTo>
                  <a:pt x="56098" y="65754"/>
                </a:lnTo>
                <a:lnTo>
                  <a:pt x="57598" y="65543"/>
                </a:lnTo>
                <a:lnTo>
                  <a:pt x="59056" y="65289"/>
                </a:lnTo>
                <a:lnTo>
                  <a:pt x="60451" y="65036"/>
                </a:lnTo>
                <a:lnTo>
                  <a:pt x="61782" y="64761"/>
                </a:lnTo>
                <a:lnTo>
                  <a:pt x="63071" y="64486"/>
                </a:lnTo>
                <a:lnTo>
                  <a:pt x="64296" y="64169"/>
                </a:lnTo>
                <a:lnTo>
                  <a:pt x="65459" y="63873"/>
                </a:lnTo>
                <a:lnTo>
                  <a:pt x="66557" y="63535"/>
                </a:lnTo>
                <a:lnTo>
                  <a:pt x="67593" y="63197"/>
                </a:lnTo>
                <a:lnTo>
                  <a:pt x="68543" y="62838"/>
                </a:lnTo>
                <a:lnTo>
                  <a:pt x="69431" y="62479"/>
                </a:lnTo>
                <a:lnTo>
                  <a:pt x="70255" y="62099"/>
                </a:lnTo>
                <a:lnTo>
                  <a:pt x="70994" y="61718"/>
                </a:lnTo>
                <a:lnTo>
                  <a:pt x="71649" y="61338"/>
                </a:lnTo>
                <a:lnTo>
                  <a:pt x="71966" y="61127"/>
                </a:lnTo>
                <a:lnTo>
                  <a:pt x="72241" y="60937"/>
                </a:lnTo>
                <a:lnTo>
                  <a:pt x="72494" y="60725"/>
                </a:lnTo>
                <a:lnTo>
                  <a:pt x="72727" y="60514"/>
                </a:lnTo>
                <a:lnTo>
                  <a:pt x="72959" y="60303"/>
                </a:lnTo>
                <a:lnTo>
                  <a:pt x="73149" y="60091"/>
                </a:lnTo>
                <a:lnTo>
                  <a:pt x="73319" y="59880"/>
                </a:lnTo>
                <a:lnTo>
                  <a:pt x="73466" y="59669"/>
                </a:lnTo>
                <a:lnTo>
                  <a:pt x="73593" y="59458"/>
                </a:lnTo>
                <a:lnTo>
                  <a:pt x="73699" y="59246"/>
                </a:lnTo>
                <a:lnTo>
                  <a:pt x="73783" y="59014"/>
                </a:lnTo>
                <a:lnTo>
                  <a:pt x="73847" y="58803"/>
                </a:lnTo>
                <a:lnTo>
                  <a:pt x="73889" y="58570"/>
                </a:lnTo>
                <a:lnTo>
                  <a:pt x="73889" y="58359"/>
                </a:lnTo>
                <a:lnTo>
                  <a:pt x="73868" y="58042"/>
                </a:lnTo>
                <a:lnTo>
                  <a:pt x="73804" y="57746"/>
                </a:lnTo>
                <a:lnTo>
                  <a:pt x="73699" y="57450"/>
                </a:lnTo>
                <a:lnTo>
                  <a:pt x="73551" y="57133"/>
                </a:lnTo>
                <a:lnTo>
                  <a:pt x="73340" y="56838"/>
                </a:lnTo>
                <a:lnTo>
                  <a:pt x="73107" y="56563"/>
                </a:lnTo>
                <a:lnTo>
                  <a:pt x="72833" y="56267"/>
                </a:lnTo>
                <a:lnTo>
                  <a:pt x="72494" y="55992"/>
                </a:lnTo>
                <a:lnTo>
                  <a:pt x="72135" y="55697"/>
                </a:lnTo>
                <a:lnTo>
                  <a:pt x="71734" y="55422"/>
                </a:lnTo>
                <a:lnTo>
                  <a:pt x="71311" y="55147"/>
                </a:lnTo>
                <a:lnTo>
                  <a:pt x="70825" y="54894"/>
                </a:lnTo>
                <a:lnTo>
                  <a:pt x="70318" y="54619"/>
                </a:lnTo>
                <a:lnTo>
                  <a:pt x="69769" y="54365"/>
                </a:lnTo>
                <a:lnTo>
                  <a:pt x="69177" y="54112"/>
                </a:lnTo>
                <a:lnTo>
                  <a:pt x="68564" y="53858"/>
                </a:lnTo>
                <a:lnTo>
                  <a:pt x="67909" y="53626"/>
                </a:lnTo>
                <a:lnTo>
                  <a:pt x="67233" y="53394"/>
                </a:lnTo>
                <a:lnTo>
                  <a:pt x="66515" y="53161"/>
                </a:lnTo>
                <a:lnTo>
                  <a:pt x="65775" y="52929"/>
                </a:lnTo>
                <a:lnTo>
                  <a:pt x="64994" y="52717"/>
                </a:lnTo>
                <a:lnTo>
                  <a:pt x="64191" y="52506"/>
                </a:lnTo>
                <a:lnTo>
                  <a:pt x="63346" y="52295"/>
                </a:lnTo>
                <a:lnTo>
                  <a:pt x="62479" y="52084"/>
                </a:lnTo>
                <a:lnTo>
                  <a:pt x="60683" y="51703"/>
                </a:lnTo>
                <a:lnTo>
                  <a:pt x="58761" y="51365"/>
                </a:lnTo>
                <a:lnTo>
                  <a:pt x="56753" y="51048"/>
                </a:lnTo>
                <a:lnTo>
                  <a:pt x="54640" y="50752"/>
                </a:lnTo>
                <a:lnTo>
                  <a:pt x="54429" y="49442"/>
                </a:lnTo>
                <a:lnTo>
                  <a:pt x="54218" y="48154"/>
                </a:lnTo>
                <a:lnTo>
                  <a:pt x="54028" y="46886"/>
                </a:lnTo>
                <a:lnTo>
                  <a:pt x="53859" y="45639"/>
                </a:lnTo>
                <a:lnTo>
                  <a:pt x="53563" y="43209"/>
                </a:lnTo>
                <a:lnTo>
                  <a:pt x="53330" y="40843"/>
                </a:lnTo>
                <a:lnTo>
                  <a:pt x="53161" y="38582"/>
                </a:lnTo>
                <a:lnTo>
                  <a:pt x="53035" y="36406"/>
                </a:lnTo>
                <a:lnTo>
                  <a:pt x="52950" y="34293"/>
                </a:lnTo>
                <a:lnTo>
                  <a:pt x="52908" y="32265"/>
                </a:lnTo>
                <a:lnTo>
                  <a:pt x="52929" y="30321"/>
                </a:lnTo>
                <a:lnTo>
                  <a:pt x="52971" y="28440"/>
                </a:lnTo>
                <a:lnTo>
                  <a:pt x="53056" y="26665"/>
                </a:lnTo>
                <a:lnTo>
                  <a:pt x="53182" y="24933"/>
                </a:lnTo>
                <a:lnTo>
                  <a:pt x="53330" y="23306"/>
                </a:lnTo>
                <a:lnTo>
                  <a:pt x="53521" y="21742"/>
                </a:lnTo>
                <a:lnTo>
                  <a:pt x="53711" y="20263"/>
                </a:lnTo>
                <a:lnTo>
                  <a:pt x="53943" y="18848"/>
                </a:lnTo>
                <a:lnTo>
                  <a:pt x="54197" y="17517"/>
                </a:lnTo>
                <a:lnTo>
                  <a:pt x="54450" y="16249"/>
                </a:lnTo>
                <a:lnTo>
                  <a:pt x="54725" y="15066"/>
                </a:lnTo>
                <a:lnTo>
                  <a:pt x="55000" y="13967"/>
                </a:lnTo>
                <a:lnTo>
                  <a:pt x="55295" y="12911"/>
                </a:lnTo>
                <a:lnTo>
                  <a:pt x="55591" y="11939"/>
                </a:lnTo>
                <a:lnTo>
                  <a:pt x="55866" y="11051"/>
                </a:lnTo>
                <a:lnTo>
                  <a:pt x="56162" y="10227"/>
                </a:lnTo>
                <a:lnTo>
                  <a:pt x="56436" y="9467"/>
                </a:lnTo>
                <a:lnTo>
                  <a:pt x="56711" y="8769"/>
                </a:lnTo>
                <a:lnTo>
                  <a:pt x="56986" y="8157"/>
                </a:lnTo>
                <a:lnTo>
                  <a:pt x="57218" y="7607"/>
                </a:lnTo>
                <a:lnTo>
                  <a:pt x="57662" y="6720"/>
                </a:lnTo>
                <a:lnTo>
                  <a:pt x="58000" y="6086"/>
                </a:lnTo>
                <a:lnTo>
                  <a:pt x="58232" y="5832"/>
                </a:lnTo>
                <a:lnTo>
                  <a:pt x="58486" y="5579"/>
                </a:lnTo>
                <a:lnTo>
                  <a:pt x="58592" y="5452"/>
                </a:lnTo>
                <a:lnTo>
                  <a:pt x="58676" y="5325"/>
                </a:lnTo>
                <a:lnTo>
                  <a:pt x="58718" y="5198"/>
                </a:lnTo>
                <a:lnTo>
                  <a:pt x="58739" y="5072"/>
                </a:lnTo>
                <a:lnTo>
                  <a:pt x="58739" y="4924"/>
                </a:lnTo>
                <a:lnTo>
                  <a:pt x="58718" y="4797"/>
                </a:lnTo>
                <a:lnTo>
                  <a:pt x="58676" y="4649"/>
                </a:lnTo>
                <a:lnTo>
                  <a:pt x="58634" y="4522"/>
                </a:lnTo>
                <a:lnTo>
                  <a:pt x="58570" y="4396"/>
                </a:lnTo>
                <a:lnTo>
                  <a:pt x="58486" y="4248"/>
                </a:lnTo>
                <a:lnTo>
                  <a:pt x="58296" y="3994"/>
                </a:lnTo>
                <a:lnTo>
                  <a:pt x="58042" y="3741"/>
                </a:lnTo>
                <a:lnTo>
                  <a:pt x="57746" y="3508"/>
                </a:lnTo>
                <a:lnTo>
                  <a:pt x="57387" y="3255"/>
                </a:lnTo>
                <a:lnTo>
                  <a:pt x="56986" y="3022"/>
                </a:lnTo>
                <a:lnTo>
                  <a:pt x="56542" y="2790"/>
                </a:lnTo>
                <a:lnTo>
                  <a:pt x="56056" y="2579"/>
                </a:lnTo>
                <a:lnTo>
                  <a:pt x="55507" y="2367"/>
                </a:lnTo>
                <a:lnTo>
                  <a:pt x="54936" y="2156"/>
                </a:lnTo>
                <a:lnTo>
                  <a:pt x="54323" y="1966"/>
                </a:lnTo>
                <a:lnTo>
                  <a:pt x="53647" y="1776"/>
                </a:lnTo>
                <a:lnTo>
                  <a:pt x="52950" y="1585"/>
                </a:lnTo>
                <a:lnTo>
                  <a:pt x="52232" y="1416"/>
                </a:lnTo>
                <a:lnTo>
                  <a:pt x="51450" y="1247"/>
                </a:lnTo>
                <a:lnTo>
                  <a:pt x="50647" y="1099"/>
                </a:lnTo>
                <a:lnTo>
                  <a:pt x="49823" y="952"/>
                </a:lnTo>
                <a:lnTo>
                  <a:pt x="48957" y="825"/>
                </a:lnTo>
                <a:lnTo>
                  <a:pt x="48048" y="698"/>
                </a:lnTo>
                <a:lnTo>
                  <a:pt x="47140" y="571"/>
                </a:lnTo>
                <a:lnTo>
                  <a:pt x="46189" y="466"/>
                </a:lnTo>
                <a:lnTo>
                  <a:pt x="45217" y="381"/>
                </a:lnTo>
                <a:lnTo>
                  <a:pt x="43188" y="212"/>
                </a:lnTo>
                <a:lnTo>
                  <a:pt x="41097" y="85"/>
                </a:lnTo>
                <a:lnTo>
                  <a:pt x="38920" y="22"/>
                </a:lnTo>
                <a:lnTo>
                  <a:pt x="367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6"/>
          <p:cNvSpPr txBox="1">
            <a:spLocks noGrp="1"/>
          </p:cNvSpPr>
          <p:nvPr>
            <p:ph type="title"/>
          </p:nvPr>
        </p:nvSpPr>
        <p:spPr>
          <a:xfrm>
            <a:off x="721625" y="445025"/>
            <a:ext cx="770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581"/>
        <p:cNvGrpSpPr/>
        <p:nvPr/>
      </p:nvGrpSpPr>
      <p:grpSpPr>
        <a:xfrm>
          <a:off x="0" y="0"/>
          <a:ext cx="0" cy="0"/>
          <a:chOff x="0" y="0"/>
          <a:chExt cx="0" cy="0"/>
        </a:xfrm>
      </p:grpSpPr>
      <p:sp>
        <p:nvSpPr>
          <p:cNvPr id="4582" name="Google Shape;4582;p67"/>
          <p:cNvSpPr txBox="1">
            <a:spLocks noGrp="1"/>
          </p:cNvSpPr>
          <p:nvPr>
            <p:ph type="title"/>
          </p:nvPr>
        </p:nvSpPr>
        <p:spPr>
          <a:xfrm>
            <a:off x="722625" y="448050"/>
            <a:ext cx="7711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4583" name="Google Shape;4583;p67"/>
          <p:cNvSpPr txBox="1">
            <a:spLocks noGrp="1"/>
          </p:cNvSpPr>
          <p:nvPr>
            <p:ph type="subTitle" idx="2"/>
          </p:nvPr>
        </p:nvSpPr>
        <p:spPr>
          <a:xfrm>
            <a:off x="713225" y="1179525"/>
            <a:ext cx="3849000" cy="341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t>Stories</a:t>
            </a:r>
            <a:endParaRPr b="1"/>
          </a:p>
          <a:p>
            <a:pPr marL="0" lvl="0" indent="0" algn="l" rtl="0">
              <a:spcBef>
                <a:spcPts val="0"/>
              </a:spcBef>
              <a:spcAft>
                <a:spcPts val="0"/>
              </a:spcAft>
              <a:buClr>
                <a:schemeClr val="dk1"/>
              </a:buClr>
              <a:buSzPts val="1100"/>
              <a:buFont typeface="Arial"/>
              <a:buNone/>
            </a:pPr>
            <a:endParaRPr/>
          </a:p>
          <a:p>
            <a:pPr marL="457200" lvl="0" indent="-304800" algn="l" rtl="0">
              <a:spcBef>
                <a:spcPts val="0"/>
              </a:spcBef>
              <a:spcAft>
                <a:spcPts val="0"/>
              </a:spcAft>
              <a:buSzPts val="1200"/>
              <a:buFont typeface="Roboto"/>
              <a:buChar char="●"/>
            </a:pPr>
            <a:r>
              <a:rPr lang="en">
                <a:solidFill>
                  <a:schemeClr val="hlink"/>
                </a:solidFill>
                <a:uFill>
                  <a:noFill/>
                </a:uFill>
                <a:hlinkClick r:id="rId3"/>
              </a:rPr>
              <a:t>Google sitemap</a:t>
            </a:r>
            <a:endParaRPr/>
          </a:p>
          <a:p>
            <a:pPr marL="457200" lvl="0" indent="-304800" algn="l" rtl="0">
              <a:spcBef>
                <a:spcPts val="0"/>
              </a:spcBef>
              <a:spcAft>
                <a:spcPts val="0"/>
              </a:spcAft>
              <a:buSzPts val="1200"/>
              <a:buFont typeface="Roboto"/>
              <a:buChar char="●"/>
            </a:pPr>
            <a:r>
              <a:rPr lang="en">
                <a:solidFill>
                  <a:schemeClr val="hlink"/>
                </a:solidFill>
                <a:uFill>
                  <a:noFill/>
                </a:uFill>
                <a:hlinkClick r:id="rId4"/>
              </a:rPr>
              <a:t>Search</a:t>
            </a:r>
            <a:endParaRPr/>
          </a:p>
          <a:p>
            <a:pPr marL="457200" lvl="0" indent="-304800" algn="l" rtl="0">
              <a:spcBef>
                <a:spcPts val="0"/>
              </a:spcBef>
              <a:spcAft>
                <a:spcPts val="0"/>
              </a:spcAft>
              <a:buSzPts val="1200"/>
              <a:buFont typeface="Roboto"/>
              <a:buChar char="●"/>
            </a:pPr>
            <a:r>
              <a:rPr lang="en">
                <a:solidFill>
                  <a:schemeClr val="hlink"/>
                </a:solidFill>
                <a:uFill>
                  <a:noFill/>
                </a:uFill>
                <a:hlinkClick r:id="rId5"/>
              </a:rPr>
              <a:t>New York</a:t>
            </a:r>
            <a:endParaRPr/>
          </a:p>
          <a:p>
            <a:pPr marL="457200" lvl="0" indent="-304800" algn="l" rtl="0">
              <a:spcBef>
                <a:spcPts val="0"/>
              </a:spcBef>
              <a:spcAft>
                <a:spcPts val="0"/>
              </a:spcAft>
              <a:buSzPts val="1200"/>
              <a:buFont typeface="Roboto"/>
              <a:buChar char="●"/>
            </a:pPr>
            <a:r>
              <a:rPr lang="en">
                <a:solidFill>
                  <a:schemeClr val="hlink"/>
                </a:solidFill>
                <a:uFill>
                  <a:noFill/>
                </a:uFill>
                <a:hlinkClick r:id="rId6"/>
              </a:rPr>
              <a:t>Invoice</a:t>
            </a:r>
            <a:endParaRPr/>
          </a:p>
          <a:p>
            <a:pPr marL="457200" lvl="0" indent="-304800" algn="l" rtl="0">
              <a:spcBef>
                <a:spcPts val="0"/>
              </a:spcBef>
              <a:spcAft>
                <a:spcPts val="0"/>
              </a:spcAft>
              <a:buSzPts val="1200"/>
              <a:buFont typeface="Roboto"/>
              <a:buChar char="●"/>
            </a:pPr>
            <a:r>
              <a:rPr lang="en">
                <a:solidFill>
                  <a:schemeClr val="hlink"/>
                </a:solidFill>
                <a:uFill>
                  <a:noFill/>
                </a:uFill>
                <a:hlinkClick r:id="rId7"/>
              </a:rPr>
              <a:t>Presentation</a:t>
            </a:r>
            <a:endParaRPr/>
          </a:p>
          <a:p>
            <a:pPr marL="0" lvl="0" indent="0" algn="l" rtl="0">
              <a:lnSpc>
                <a:spcPct val="150000"/>
              </a:lnSpc>
              <a:spcBef>
                <a:spcPts val="0"/>
              </a:spcBef>
              <a:spcAft>
                <a:spcPts val="0"/>
              </a:spcAft>
              <a:buClr>
                <a:schemeClr val="dk1"/>
              </a:buClr>
              <a:buSzPts val="1100"/>
              <a:buFont typeface="Arial"/>
              <a:buNone/>
            </a:pPr>
            <a:endParaRPr/>
          </a:p>
          <a:p>
            <a:pPr marL="0" lvl="0" indent="0" algn="l" rtl="0">
              <a:lnSpc>
                <a:spcPct val="150000"/>
              </a:lnSpc>
              <a:spcBef>
                <a:spcPts val="0"/>
              </a:spcBef>
              <a:spcAft>
                <a:spcPts val="0"/>
              </a:spcAft>
              <a:buClr>
                <a:schemeClr val="dk1"/>
              </a:buClr>
              <a:buSzPts val="1100"/>
              <a:buFont typeface="Arial"/>
              <a:buNone/>
            </a:pPr>
            <a:r>
              <a:rPr lang="en" b="1"/>
              <a:t>Vectors:</a:t>
            </a:r>
            <a:endParaRPr/>
          </a:p>
          <a:p>
            <a:pPr marL="457200" lvl="0" indent="-304800" algn="l" rtl="0">
              <a:lnSpc>
                <a:spcPct val="115000"/>
              </a:lnSpc>
              <a:spcBef>
                <a:spcPts val="0"/>
              </a:spcBef>
              <a:spcAft>
                <a:spcPts val="0"/>
              </a:spcAft>
              <a:buSzPts val="1200"/>
              <a:buChar char="●"/>
            </a:pPr>
            <a:r>
              <a:rPr lang="en">
                <a:solidFill>
                  <a:schemeClr val="hlink"/>
                </a:solidFill>
                <a:uFill>
                  <a:noFill/>
                </a:uFill>
                <a:hlinkClick r:id="rId8"/>
              </a:rPr>
              <a:t>2020 us presidential election concept </a:t>
            </a:r>
            <a:endParaRPr/>
          </a:p>
          <a:p>
            <a:pPr marL="457200" lvl="0" indent="-304800" algn="l" rtl="0">
              <a:lnSpc>
                <a:spcPct val="115000"/>
              </a:lnSpc>
              <a:spcBef>
                <a:spcPts val="0"/>
              </a:spcBef>
              <a:spcAft>
                <a:spcPts val="0"/>
              </a:spcAft>
              <a:buSzPts val="1200"/>
              <a:buChar char="●"/>
            </a:pPr>
            <a:r>
              <a:rPr lang="en">
                <a:solidFill>
                  <a:schemeClr val="hlink"/>
                </a:solidFill>
                <a:uFill>
                  <a:noFill/>
                </a:uFill>
                <a:hlinkClick r:id="rId9"/>
              </a:rPr>
              <a:t>Flat 2020 us presidential election voting</a:t>
            </a:r>
            <a:endParaRPr/>
          </a:p>
          <a:p>
            <a:pPr marL="457200" lvl="0" indent="0" algn="l" rtl="0">
              <a:lnSpc>
                <a:spcPct val="115000"/>
              </a:lnSpc>
              <a:spcBef>
                <a:spcPts val="0"/>
              </a:spcBef>
              <a:spcAft>
                <a:spcPts val="0"/>
              </a:spcAft>
              <a:buNone/>
            </a:pPr>
            <a:endParaRPr/>
          </a:p>
          <a:p>
            <a:pPr marL="0" lvl="0" indent="0" algn="l" rtl="0">
              <a:spcBef>
                <a:spcPts val="0"/>
              </a:spcBef>
              <a:spcAft>
                <a:spcPts val="0"/>
              </a:spcAft>
              <a:buNone/>
            </a:pPr>
            <a:endParaRPr/>
          </a:p>
        </p:txBody>
      </p:sp>
      <p:sp>
        <p:nvSpPr>
          <p:cNvPr id="4584" name="Google Shape;4584;p67"/>
          <p:cNvSpPr txBox="1">
            <a:spLocks noGrp="1"/>
          </p:cNvSpPr>
          <p:nvPr>
            <p:ph type="subTitle" idx="1"/>
          </p:nvPr>
        </p:nvSpPr>
        <p:spPr>
          <a:xfrm>
            <a:off x="4581525" y="1179525"/>
            <a:ext cx="3849000" cy="34161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en" sz="1200" b="1"/>
              <a:t>Vectors:</a:t>
            </a:r>
            <a:endParaRPr sz="1200"/>
          </a:p>
          <a:p>
            <a:pPr marL="457200" lvl="0" indent="-304800" algn="l" rtl="0">
              <a:lnSpc>
                <a:spcPct val="115000"/>
              </a:lnSpc>
              <a:spcBef>
                <a:spcPts val="0"/>
              </a:spcBef>
              <a:spcAft>
                <a:spcPts val="0"/>
              </a:spcAft>
              <a:buSzPts val="1200"/>
              <a:buChar char="●"/>
            </a:pPr>
            <a:r>
              <a:rPr lang="en">
                <a:solidFill>
                  <a:schemeClr val="hlink"/>
                </a:solidFill>
                <a:uFill>
                  <a:noFill/>
                </a:uFill>
                <a:hlinkClick r:id="rId10"/>
              </a:rPr>
              <a:t>2020 us presidential election wallpaper</a:t>
            </a:r>
            <a:endParaRPr sz="1200"/>
          </a:p>
          <a:p>
            <a:pPr marL="457200" lvl="0" indent="-304800" algn="l" rtl="0">
              <a:lnSpc>
                <a:spcPct val="115000"/>
              </a:lnSpc>
              <a:spcBef>
                <a:spcPts val="0"/>
              </a:spcBef>
              <a:spcAft>
                <a:spcPts val="0"/>
              </a:spcAft>
              <a:buSzPts val="1200"/>
              <a:buChar char="●"/>
            </a:pPr>
            <a:r>
              <a:rPr lang="en">
                <a:solidFill>
                  <a:schemeClr val="hlink"/>
                </a:solidFill>
                <a:uFill>
                  <a:noFill/>
                </a:uFill>
                <a:hlinkClick r:id="rId11"/>
              </a:rPr>
              <a:t>Usa voting badges pack</a:t>
            </a:r>
            <a:endParaRPr sz="1200"/>
          </a:p>
          <a:p>
            <a:pPr marL="457200" lvl="0" indent="-304800" algn="l" rtl="0">
              <a:lnSpc>
                <a:spcPct val="115000"/>
              </a:lnSpc>
              <a:spcBef>
                <a:spcPts val="0"/>
              </a:spcBef>
              <a:spcAft>
                <a:spcPts val="0"/>
              </a:spcAft>
              <a:buSzPts val="1200"/>
              <a:buChar char="●"/>
            </a:pPr>
            <a:r>
              <a:rPr lang="en">
                <a:solidFill>
                  <a:schemeClr val="hlink"/>
                </a:solidFill>
                <a:uFill>
                  <a:noFill/>
                </a:uFill>
                <a:hlinkClick r:id="rId12"/>
              </a:rPr>
              <a:t>2020 us presidential election background</a:t>
            </a:r>
            <a:endParaRPr sz="1200"/>
          </a:p>
          <a:p>
            <a:pPr marL="457200" lvl="0" indent="-304800" algn="l" rtl="0">
              <a:lnSpc>
                <a:spcPct val="115000"/>
              </a:lnSpc>
              <a:spcBef>
                <a:spcPts val="0"/>
              </a:spcBef>
              <a:spcAft>
                <a:spcPts val="0"/>
              </a:spcAft>
              <a:buSzPts val="1200"/>
              <a:buChar char="●"/>
            </a:pPr>
            <a:r>
              <a:rPr lang="en">
                <a:solidFill>
                  <a:schemeClr val="hlink"/>
                </a:solidFill>
                <a:uFill>
                  <a:noFill/>
                </a:uFill>
                <a:hlinkClick r:id="rId13"/>
              </a:rPr>
              <a:t>Voting badges &amp; sticker pack</a:t>
            </a:r>
            <a:endParaRPr sz="1200"/>
          </a:p>
          <a:p>
            <a:pPr marL="457200" lvl="0" indent="-304800" algn="l" rtl="0">
              <a:lnSpc>
                <a:spcPct val="115000"/>
              </a:lnSpc>
              <a:spcBef>
                <a:spcPts val="0"/>
              </a:spcBef>
              <a:spcAft>
                <a:spcPts val="0"/>
              </a:spcAft>
              <a:buSzPts val="1200"/>
              <a:buChar char="●"/>
            </a:pPr>
            <a:r>
              <a:rPr lang="en">
                <a:solidFill>
                  <a:schemeClr val="hlink"/>
                </a:solidFill>
                <a:uFill>
                  <a:noFill/>
                </a:uFill>
                <a:hlinkClick r:id="rId14"/>
              </a:rPr>
              <a:t>Creative 2020 presidential election in usa wallpaper</a:t>
            </a:r>
            <a:endParaRPr sz="1200" b="1"/>
          </a:p>
          <a:p>
            <a:pPr marL="0" lvl="0" indent="0" algn="l" rtl="0">
              <a:lnSpc>
                <a:spcPct val="115000"/>
              </a:lnSpc>
              <a:spcBef>
                <a:spcPts val="0"/>
              </a:spcBef>
              <a:spcAft>
                <a:spcPts val="0"/>
              </a:spcAft>
              <a:buClr>
                <a:schemeClr val="dk1"/>
              </a:buClr>
              <a:buSzPts val="1100"/>
              <a:buFont typeface="Arial"/>
              <a:buNone/>
            </a:pPr>
            <a:endParaRPr sz="1200" b="1"/>
          </a:p>
          <a:p>
            <a:pPr marL="0" lvl="0" indent="0" algn="l" rtl="0">
              <a:lnSpc>
                <a:spcPct val="150000"/>
              </a:lnSpc>
              <a:spcBef>
                <a:spcPts val="0"/>
              </a:spcBef>
              <a:spcAft>
                <a:spcPts val="0"/>
              </a:spcAft>
              <a:buClr>
                <a:schemeClr val="dk1"/>
              </a:buClr>
              <a:buSzPts val="1100"/>
              <a:buFont typeface="Arial"/>
              <a:buNone/>
            </a:pPr>
            <a:r>
              <a:rPr lang="en" sz="1200" b="1"/>
              <a:t>Photos:</a:t>
            </a:r>
            <a:endParaRPr sz="1200" b="1"/>
          </a:p>
          <a:p>
            <a:pPr marL="457200" lvl="0" indent="-304800" algn="l" rtl="0">
              <a:spcBef>
                <a:spcPts val="0"/>
              </a:spcBef>
              <a:spcAft>
                <a:spcPts val="0"/>
              </a:spcAft>
              <a:buSzPts val="1200"/>
              <a:buChar char="●"/>
            </a:pPr>
            <a:r>
              <a:rPr lang="en">
                <a:solidFill>
                  <a:schemeClr val="hlink"/>
                </a:solidFill>
                <a:uFill>
                  <a:noFill/>
                </a:uFill>
                <a:hlinkClick r:id="rId15"/>
              </a:rPr>
              <a:t>Us elections concept with copy space</a:t>
            </a:r>
            <a:endParaRPr sz="1200"/>
          </a:p>
          <a:p>
            <a:pPr marL="457200" lvl="0" indent="-304800" algn="l" rtl="0">
              <a:spcBef>
                <a:spcPts val="0"/>
              </a:spcBef>
              <a:spcAft>
                <a:spcPts val="0"/>
              </a:spcAft>
              <a:buSzPts val="1200"/>
              <a:buChar char="●"/>
            </a:pPr>
            <a:r>
              <a:rPr lang="en">
                <a:solidFill>
                  <a:schemeClr val="hlink"/>
                </a:solidFill>
                <a:uFill>
                  <a:noFill/>
                </a:uFill>
                <a:hlinkClick r:id="rId16"/>
              </a:rPr>
              <a:t>Independence day concept with girls holding three</a:t>
            </a:r>
            <a:endParaRPr sz="1200"/>
          </a:p>
          <a:p>
            <a:pPr marL="0" lvl="0" indent="0" algn="l" rtl="0">
              <a:spcBef>
                <a:spcPts val="0"/>
              </a:spcBef>
              <a:spcAft>
                <a:spcPts val="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588"/>
        <p:cNvGrpSpPr/>
        <p:nvPr/>
      </p:nvGrpSpPr>
      <p:grpSpPr>
        <a:xfrm>
          <a:off x="0" y="0"/>
          <a:ext cx="0" cy="0"/>
          <a:chOff x="0" y="0"/>
          <a:chExt cx="0" cy="0"/>
        </a:xfrm>
      </p:grpSpPr>
      <p:sp>
        <p:nvSpPr>
          <p:cNvPr id="4589" name="Google Shape;4589;p68"/>
          <p:cNvSpPr txBox="1">
            <a:spLocks noGrp="1"/>
          </p:cNvSpPr>
          <p:nvPr>
            <p:ph type="title"/>
          </p:nvPr>
        </p:nvSpPr>
        <p:spPr>
          <a:xfrm>
            <a:off x="722625" y="448050"/>
            <a:ext cx="7711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4590" name="Google Shape;4590;p68"/>
          <p:cNvSpPr txBox="1">
            <a:spLocks noGrp="1"/>
          </p:cNvSpPr>
          <p:nvPr>
            <p:ph type="subTitle" idx="2"/>
          </p:nvPr>
        </p:nvSpPr>
        <p:spPr>
          <a:xfrm>
            <a:off x="713225" y="1179525"/>
            <a:ext cx="3849000" cy="341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Stories</a:t>
            </a:r>
            <a:endParaRPr b="1"/>
          </a:p>
          <a:p>
            <a:pPr marL="0" lvl="0" indent="0" algn="l" rtl="0">
              <a:spcBef>
                <a:spcPts val="0"/>
              </a:spcBef>
              <a:spcAft>
                <a:spcPts val="0"/>
              </a:spcAft>
              <a:buNone/>
            </a:pPr>
            <a:endParaRPr/>
          </a:p>
          <a:p>
            <a:pPr marL="457200" lvl="0" indent="-304800" algn="l" rtl="0">
              <a:spcBef>
                <a:spcPts val="0"/>
              </a:spcBef>
              <a:spcAft>
                <a:spcPts val="0"/>
              </a:spcAft>
              <a:buSzPts val="1200"/>
              <a:buFont typeface="Roboto"/>
              <a:buChar char="●"/>
            </a:pPr>
            <a:r>
              <a:rPr lang="en">
                <a:solidFill>
                  <a:schemeClr val="hlink"/>
                </a:solidFill>
                <a:uFill>
                  <a:noFill/>
                </a:uFill>
                <a:hlinkClick r:id="rId3"/>
              </a:rPr>
              <a:t>Veterans</a:t>
            </a:r>
            <a:endParaRPr/>
          </a:p>
          <a:p>
            <a:pPr marL="457200" lvl="0" indent="-304800" algn="l" rtl="0">
              <a:spcBef>
                <a:spcPts val="0"/>
              </a:spcBef>
              <a:spcAft>
                <a:spcPts val="0"/>
              </a:spcAft>
              <a:buSzPts val="1200"/>
              <a:buFont typeface="Roboto"/>
              <a:buChar char="●"/>
            </a:pPr>
            <a:r>
              <a:rPr lang="en">
                <a:solidFill>
                  <a:schemeClr val="hlink"/>
                </a:solidFill>
                <a:uFill>
                  <a:noFill/>
                </a:uFill>
                <a:hlinkClick r:id="rId4"/>
              </a:rPr>
              <a:t>Team spirit</a:t>
            </a:r>
            <a:endParaRPr/>
          </a:p>
          <a:p>
            <a:pPr marL="457200" lvl="0" indent="-304800" algn="l" rtl="0">
              <a:spcBef>
                <a:spcPts val="0"/>
              </a:spcBef>
              <a:spcAft>
                <a:spcPts val="0"/>
              </a:spcAft>
              <a:buSzPts val="1200"/>
              <a:buFont typeface="Roboto"/>
              <a:buChar char="●"/>
            </a:pPr>
            <a:r>
              <a:rPr lang="en">
                <a:solidFill>
                  <a:schemeClr val="hlink"/>
                </a:solidFill>
                <a:uFill>
                  <a:noFill/>
                </a:uFill>
                <a:hlinkClick r:id="rId5"/>
              </a:rPr>
              <a:t>Journalist</a:t>
            </a:r>
            <a:endParaRPr/>
          </a:p>
          <a:p>
            <a:pPr marL="457200" lvl="0" indent="-304800" algn="l" rtl="0">
              <a:spcBef>
                <a:spcPts val="0"/>
              </a:spcBef>
              <a:spcAft>
                <a:spcPts val="0"/>
              </a:spcAft>
              <a:buSzPts val="1200"/>
              <a:buFont typeface="Roboto"/>
              <a:buChar char="●"/>
            </a:pPr>
            <a:r>
              <a:rPr lang="en">
                <a:solidFill>
                  <a:schemeClr val="hlink"/>
                </a:solidFill>
                <a:uFill>
                  <a:noFill/>
                </a:uFill>
                <a:hlinkClick r:id="rId6"/>
              </a:rPr>
              <a:t>Charts</a:t>
            </a:r>
            <a:endParaRPr/>
          </a:p>
          <a:p>
            <a:pPr marL="457200" lvl="0" indent="-304800" algn="l" rtl="0">
              <a:spcBef>
                <a:spcPts val="0"/>
              </a:spcBef>
              <a:spcAft>
                <a:spcPts val="0"/>
              </a:spcAft>
              <a:buSzPts val="1200"/>
              <a:buFont typeface="Roboto"/>
              <a:buChar char="●"/>
            </a:pPr>
            <a:r>
              <a:rPr lang="en">
                <a:solidFill>
                  <a:schemeClr val="hlink"/>
                </a:solidFill>
                <a:uFill>
                  <a:noFill/>
                </a:uFill>
                <a:hlinkClick r:id="rId7"/>
              </a:rPr>
              <a:t>Work chat</a:t>
            </a:r>
            <a:endParaRPr/>
          </a:p>
          <a:p>
            <a:pPr marL="457200" lvl="0" indent="-304800" algn="l" rtl="0">
              <a:spcBef>
                <a:spcPts val="0"/>
              </a:spcBef>
              <a:spcAft>
                <a:spcPts val="0"/>
              </a:spcAft>
              <a:buSzPts val="1200"/>
              <a:buFont typeface="Roboto"/>
              <a:buChar char="●"/>
            </a:pPr>
            <a:r>
              <a:rPr lang="en">
                <a:solidFill>
                  <a:schemeClr val="hlink"/>
                </a:solidFill>
                <a:uFill>
                  <a:noFill/>
                </a:uFill>
                <a:hlinkClick r:id="rId8"/>
              </a:rPr>
              <a:t>Campaign goals</a:t>
            </a:r>
            <a:endParaRPr/>
          </a:p>
          <a:p>
            <a:pPr marL="457200" lvl="0" indent="-304800" algn="l" rtl="0">
              <a:spcBef>
                <a:spcPts val="0"/>
              </a:spcBef>
              <a:spcAft>
                <a:spcPts val="0"/>
              </a:spcAft>
              <a:buSzPts val="1200"/>
              <a:buFont typeface="Roboto"/>
              <a:buChar char="●"/>
            </a:pPr>
            <a:r>
              <a:rPr lang="en">
                <a:solidFill>
                  <a:schemeClr val="hlink"/>
                </a:solidFill>
                <a:uFill>
                  <a:noFill/>
                </a:uFill>
                <a:hlinkClick r:id="rId9"/>
              </a:rPr>
              <a:t>Social strategy</a:t>
            </a:r>
            <a:endParaRPr/>
          </a:p>
          <a:p>
            <a:pPr marL="457200" lvl="0" indent="-304800" algn="l" rtl="0">
              <a:spcBef>
                <a:spcPts val="0"/>
              </a:spcBef>
              <a:spcAft>
                <a:spcPts val="0"/>
              </a:spcAft>
              <a:buSzPts val="1200"/>
              <a:buChar char="●"/>
            </a:pPr>
            <a:r>
              <a:rPr lang="en">
                <a:solidFill>
                  <a:schemeClr val="hlink"/>
                </a:solidFill>
                <a:uFill>
                  <a:noFill/>
                </a:uFill>
                <a:hlinkClick r:id="rId10"/>
              </a:rPr>
              <a:t>Black awareness</a:t>
            </a:r>
            <a:endParaRPr/>
          </a:p>
          <a:p>
            <a:pPr marL="0" lvl="0" indent="0" algn="l" rtl="0">
              <a:lnSpc>
                <a:spcPct val="150000"/>
              </a:lnSpc>
              <a:spcBef>
                <a:spcPts val="0"/>
              </a:spcBef>
              <a:spcAft>
                <a:spcPts val="0"/>
              </a:spcAft>
              <a:buNone/>
            </a:pPr>
            <a:endParaRPr b="1"/>
          </a:p>
          <a:p>
            <a:pPr marL="0" lvl="0" indent="0" algn="l" rtl="0">
              <a:lnSpc>
                <a:spcPct val="150000"/>
              </a:lnSpc>
              <a:spcBef>
                <a:spcPts val="0"/>
              </a:spcBef>
              <a:spcAft>
                <a:spcPts val="0"/>
              </a:spcAft>
              <a:buNone/>
            </a:pPr>
            <a:r>
              <a:rPr lang="en" b="1"/>
              <a:t>Vectors:</a:t>
            </a:r>
            <a:endParaRPr/>
          </a:p>
          <a:p>
            <a:pPr marL="457200" lvl="0" indent="-304800" algn="l" rtl="0">
              <a:lnSpc>
                <a:spcPct val="115000"/>
              </a:lnSpc>
              <a:spcBef>
                <a:spcPts val="0"/>
              </a:spcBef>
              <a:spcAft>
                <a:spcPts val="0"/>
              </a:spcAft>
              <a:buSzPts val="1200"/>
              <a:buChar char="●"/>
            </a:pPr>
            <a:r>
              <a:rPr lang="en">
                <a:solidFill>
                  <a:schemeClr val="hlink"/>
                </a:solidFill>
                <a:uFill>
                  <a:noFill/>
                </a:uFill>
                <a:hlinkClick r:id="rId11"/>
              </a:rPr>
              <a:t>American elections icons collection</a:t>
            </a:r>
            <a:endParaRPr/>
          </a:p>
          <a:p>
            <a:pPr marL="0" lvl="0" indent="0" algn="l" rtl="0">
              <a:lnSpc>
                <a:spcPct val="115000"/>
              </a:lnSpc>
              <a:spcBef>
                <a:spcPts val="0"/>
              </a:spcBef>
              <a:spcAft>
                <a:spcPts val="0"/>
              </a:spcAft>
              <a:buNone/>
            </a:pPr>
            <a:endParaRPr/>
          </a:p>
          <a:p>
            <a:pPr marL="0" lvl="0" indent="0" algn="l" rtl="0">
              <a:spcBef>
                <a:spcPts val="0"/>
              </a:spcBef>
              <a:spcAft>
                <a:spcPts val="0"/>
              </a:spcAft>
              <a:buNone/>
            </a:pPr>
            <a:endParaRPr/>
          </a:p>
        </p:txBody>
      </p:sp>
      <p:sp>
        <p:nvSpPr>
          <p:cNvPr id="4591" name="Google Shape;4591;p68"/>
          <p:cNvSpPr txBox="1">
            <a:spLocks noGrp="1"/>
          </p:cNvSpPr>
          <p:nvPr>
            <p:ph type="subTitle" idx="1"/>
          </p:nvPr>
        </p:nvSpPr>
        <p:spPr>
          <a:xfrm>
            <a:off x="4581525" y="1179525"/>
            <a:ext cx="3849000" cy="34161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200" b="1"/>
              <a:t>Vectors:</a:t>
            </a:r>
            <a:endParaRPr sz="1200" b="1"/>
          </a:p>
          <a:p>
            <a:pPr marL="457200" lvl="0" indent="-304800" algn="l" rtl="0">
              <a:lnSpc>
                <a:spcPct val="115000"/>
              </a:lnSpc>
              <a:spcBef>
                <a:spcPts val="0"/>
              </a:spcBef>
              <a:spcAft>
                <a:spcPts val="0"/>
              </a:spcAft>
              <a:buSzPts val="1200"/>
              <a:buChar char="●"/>
            </a:pPr>
            <a:r>
              <a:rPr lang="en">
                <a:uFill>
                  <a:noFill/>
                </a:uFill>
                <a:hlinkClick r:id="rId12"/>
              </a:rPr>
              <a:t>2020 us presidential election background concept</a:t>
            </a:r>
            <a:endParaRPr b="1"/>
          </a:p>
          <a:p>
            <a:pPr marL="457200" lvl="0" indent="-304800" algn="l" rtl="0">
              <a:lnSpc>
                <a:spcPct val="115000"/>
              </a:lnSpc>
              <a:spcBef>
                <a:spcPts val="0"/>
              </a:spcBef>
              <a:spcAft>
                <a:spcPts val="0"/>
              </a:spcAft>
              <a:buSzPts val="1200"/>
              <a:buChar char="●"/>
            </a:pPr>
            <a:r>
              <a:rPr lang="en">
                <a:uFill>
                  <a:noFill/>
                </a:uFill>
                <a:hlinkClick r:id="rId13"/>
              </a:rPr>
              <a:t>Voting badge collection</a:t>
            </a:r>
            <a:endParaRPr sz="1200"/>
          </a:p>
          <a:p>
            <a:pPr marL="457200" lvl="0" indent="-304800" algn="l" rtl="0">
              <a:lnSpc>
                <a:spcPct val="115000"/>
              </a:lnSpc>
              <a:spcBef>
                <a:spcPts val="0"/>
              </a:spcBef>
              <a:spcAft>
                <a:spcPts val="0"/>
              </a:spcAft>
              <a:buSzPts val="1200"/>
              <a:buChar char="●"/>
            </a:pPr>
            <a:r>
              <a:rPr lang="en" sz="1200">
                <a:uFill>
                  <a:noFill/>
                </a:uFill>
                <a:hlinkClick r:id="rId14"/>
              </a:rPr>
              <a:t>Us map vector </a:t>
            </a:r>
            <a:endParaRPr sz="1200" b="1"/>
          </a:p>
          <a:p>
            <a:pPr marL="0" lvl="0" indent="0" algn="l" rtl="0">
              <a:lnSpc>
                <a:spcPct val="115000"/>
              </a:lnSpc>
              <a:spcBef>
                <a:spcPts val="0"/>
              </a:spcBef>
              <a:spcAft>
                <a:spcPts val="0"/>
              </a:spcAft>
              <a:buNone/>
            </a:pPr>
            <a:endParaRPr sz="1200" b="1"/>
          </a:p>
          <a:p>
            <a:pPr marL="0" lvl="0" indent="0" algn="l" rtl="0">
              <a:lnSpc>
                <a:spcPct val="150000"/>
              </a:lnSpc>
              <a:spcBef>
                <a:spcPts val="0"/>
              </a:spcBef>
              <a:spcAft>
                <a:spcPts val="0"/>
              </a:spcAft>
              <a:buNone/>
            </a:pPr>
            <a:r>
              <a:rPr lang="en" sz="1200" b="1"/>
              <a:t>Photos:</a:t>
            </a:r>
            <a:endParaRPr sz="1200" b="1"/>
          </a:p>
          <a:p>
            <a:pPr marL="457200" lvl="0" indent="-304800" algn="l" rtl="0">
              <a:spcBef>
                <a:spcPts val="0"/>
              </a:spcBef>
              <a:spcAft>
                <a:spcPts val="0"/>
              </a:spcAft>
              <a:buSzPts val="1200"/>
              <a:buChar char="●"/>
            </a:pPr>
            <a:r>
              <a:rPr lang="en" sz="1200">
                <a:uFill>
                  <a:noFill/>
                </a:uFill>
                <a:hlinkClick r:id="rId15"/>
              </a:rPr>
              <a:t>Us elections concept with america flag</a:t>
            </a:r>
            <a:endParaRPr sz="1200"/>
          </a:p>
          <a:p>
            <a:pPr marL="457200" lvl="0" indent="-304800" algn="l" rtl="0">
              <a:spcBef>
                <a:spcPts val="0"/>
              </a:spcBef>
              <a:spcAft>
                <a:spcPts val="0"/>
              </a:spcAft>
              <a:buSzPts val="1200"/>
              <a:buChar char="●"/>
            </a:pPr>
            <a:r>
              <a:rPr lang="en" sz="1200">
                <a:uFill>
                  <a:noFill/>
                </a:uFill>
                <a:hlinkClick r:id="rId16"/>
              </a:rPr>
              <a:t>Side view woman putting a red voting card in a box</a:t>
            </a:r>
            <a:endParaRPr sz="1200"/>
          </a:p>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595"/>
        <p:cNvGrpSpPr/>
        <p:nvPr/>
      </p:nvGrpSpPr>
      <p:grpSpPr>
        <a:xfrm>
          <a:off x="0" y="0"/>
          <a:ext cx="0" cy="0"/>
          <a:chOff x="0" y="0"/>
          <a:chExt cx="0" cy="0"/>
        </a:xfrm>
      </p:grpSpPr>
      <p:sp>
        <p:nvSpPr>
          <p:cNvPr id="4596" name="Google Shape;4596;p69"/>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4597" name="Google Shape;4597;p69"/>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4598" name="Google Shape;4598;p69"/>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602"/>
        <p:cNvGrpSpPr/>
        <p:nvPr/>
      </p:nvGrpSpPr>
      <p:grpSpPr>
        <a:xfrm>
          <a:off x="0" y="0"/>
          <a:ext cx="0" cy="0"/>
          <a:chOff x="0" y="0"/>
          <a:chExt cx="0" cy="0"/>
        </a:xfrm>
      </p:grpSpPr>
      <p:sp>
        <p:nvSpPr>
          <p:cNvPr id="4603" name="Google Shape;4603;p70"/>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4604" name="Google Shape;4604;p70"/>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4605" name="Google Shape;4605;p70"/>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609"/>
        <p:cNvGrpSpPr/>
        <p:nvPr/>
      </p:nvGrpSpPr>
      <p:grpSpPr>
        <a:xfrm>
          <a:off x="0" y="0"/>
          <a:ext cx="0" cy="0"/>
          <a:chOff x="0" y="0"/>
          <a:chExt cx="0" cy="0"/>
        </a:xfrm>
      </p:grpSpPr>
      <p:sp>
        <p:nvSpPr>
          <p:cNvPr id="4610" name="Google Shape;4610;p71"/>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611" name="Google Shape;4611;p71"/>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612" name="Google Shape;4612;p71"/>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ial"/>
                <a:ea typeface="Arial"/>
                <a:cs typeface="Arial"/>
                <a:sym typeface="Arial"/>
              </a:rPr>
              <a:t>Public Sans </a:t>
            </a:r>
            <a:endParaRPr b="1">
              <a:solidFill>
                <a:schemeClr val="lt1"/>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https://fonts.google.com/specimen/Public+Sans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
        <p:nvSpPr>
          <p:cNvPr id="4613" name="Google Shape;4613;p71"/>
          <p:cNvSpPr/>
          <p:nvPr/>
        </p:nvSpPr>
        <p:spPr>
          <a:xfrm>
            <a:off x="3645388" y="3498875"/>
            <a:ext cx="791400" cy="754200"/>
          </a:xfrm>
          <a:prstGeom prst="roundRect">
            <a:avLst>
              <a:gd name="adj" fmla="val 16667"/>
            </a:avLst>
          </a:prstGeom>
          <a:solidFill>
            <a:srgbClr val="0A316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1"/>
          <p:cNvSpPr/>
          <p:nvPr/>
        </p:nvSpPr>
        <p:spPr>
          <a:xfrm>
            <a:off x="4707202" y="3498875"/>
            <a:ext cx="791400" cy="754200"/>
          </a:xfrm>
          <a:prstGeom prst="roundRect">
            <a:avLst>
              <a:gd name="adj" fmla="val 16667"/>
            </a:avLst>
          </a:prstGeom>
          <a:solidFill>
            <a:srgbClr val="004A8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1"/>
          <p:cNvSpPr/>
          <p:nvPr/>
        </p:nvSpPr>
        <p:spPr>
          <a:xfrm>
            <a:off x="2583563" y="3498875"/>
            <a:ext cx="791400" cy="754200"/>
          </a:xfrm>
          <a:prstGeom prst="roundRect">
            <a:avLst>
              <a:gd name="adj" fmla="val 16667"/>
            </a:avLst>
          </a:prstGeom>
          <a:solidFill>
            <a:srgbClr val="AF2B3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1"/>
          <p:cNvSpPr txBox="1"/>
          <p:nvPr/>
        </p:nvSpPr>
        <p:spPr>
          <a:xfrm>
            <a:off x="36453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#0a3161</a:t>
            </a:r>
            <a:endParaRPr sz="1000">
              <a:solidFill>
                <a:srgbClr val="FFFFFF"/>
              </a:solidFill>
            </a:endParaRPr>
          </a:p>
        </p:txBody>
      </p:sp>
      <p:sp>
        <p:nvSpPr>
          <p:cNvPr id="4617" name="Google Shape;4617;p71"/>
          <p:cNvSpPr txBox="1"/>
          <p:nvPr/>
        </p:nvSpPr>
        <p:spPr>
          <a:xfrm>
            <a:off x="47072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#004a8a</a:t>
            </a:r>
            <a:endParaRPr sz="1000">
              <a:solidFill>
                <a:srgbClr val="FFFFFF"/>
              </a:solidFill>
            </a:endParaRPr>
          </a:p>
        </p:txBody>
      </p:sp>
      <p:sp>
        <p:nvSpPr>
          <p:cNvPr id="4618" name="Google Shape;4618;p71"/>
          <p:cNvSpPr txBox="1"/>
          <p:nvPr/>
        </p:nvSpPr>
        <p:spPr>
          <a:xfrm>
            <a:off x="25835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#af2b39</a:t>
            </a:r>
            <a:endParaRPr sz="1000">
              <a:solidFill>
                <a:srgbClr val="FFFFFF"/>
              </a:solidFill>
            </a:endParaRPr>
          </a:p>
        </p:txBody>
      </p:sp>
      <p:sp>
        <p:nvSpPr>
          <p:cNvPr id="4619" name="Google Shape;4619;p71"/>
          <p:cNvSpPr/>
          <p:nvPr/>
        </p:nvSpPr>
        <p:spPr>
          <a:xfrm>
            <a:off x="5769027" y="3498875"/>
            <a:ext cx="791400" cy="754200"/>
          </a:xfrm>
          <a:prstGeom prst="roundRect">
            <a:avLst>
              <a:gd name="adj" fmla="val 16667"/>
            </a:avLst>
          </a:prstGeom>
          <a:solidFill>
            <a:srgbClr val="EEEEE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1"/>
          <p:cNvSpPr txBox="1"/>
          <p:nvPr/>
        </p:nvSpPr>
        <p:spPr>
          <a:xfrm>
            <a:off x="57690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#eeeeee</a:t>
            </a:r>
            <a:endParaRPr sz="1000">
              <a:solidFill>
                <a:schemeClr val="dk1"/>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624"/>
        <p:cNvGrpSpPr/>
        <p:nvPr/>
      </p:nvGrpSpPr>
      <p:grpSpPr>
        <a:xfrm>
          <a:off x="0" y="0"/>
          <a:ext cx="0" cy="0"/>
          <a:chOff x="0" y="0"/>
          <a:chExt cx="0" cy="0"/>
        </a:xfrm>
      </p:grpSpPr>
      <p:sp>
        <p:nvSpPr>
          <p:cNvPr id="4625" name="Google Shape;4625;p72"/>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4626" name="Google Shape;4626;p72"/>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4627" name="Google Shape;4627;p72"/>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4628" name="Google Shape;4628;p72"/>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4629" name="Google Shape;4629;p72"/>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4630" name="Google Shape;4630;p72"/>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4631" name="Google Shape;4631;p72"/>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4632" name="Google Shape;4632;p72"/>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4633" name="Google Shape;4633;p72"/>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4634" name="Google Shape;4634;p72"/>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4635" name="Google Shape;4635;p72"/>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4636" name="Google Shape;4636;p72"/>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80"/>
        <p:cNvGrpSpPr/>
        <p:nvPr/>
      </p:nvGrpSpPr>
      <p:grpSpPr>
        <a:xfrm>
          <a:off x="0" y="0"/>
          <a:ext cx="0" cy="0"/>
          <a:chOff x="0" y="0"/>
          <a:chExt cx="0" cy="0"/>
        </a:xfrm>
      </p:grpSpPr>
      <p:sp>
        <p:nvSpPr>
          <p:cNvPr id="3181" name="Google Shape;3181;p47"/>
          <p:cNvSpPr txBox="1">
            <a:spLocks noGrp="1"/>
          </p:cNvSpPr>
          <p:nvPr>
            <p:ph type="title"/>
          </p:nvPr>
        </p:nvSpPr>
        <p:spPr>
          <a:xfrm>
            <a:off x="721625" y="2098200"/>
            <a:ext cx="50841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Data Cleaning</a:t>
            </a:r>
            <a:endParaRPr dirty="0"/>
          </a:p>
        </p:txBody>
      </p:sp>
      <p:sp>
        <p:nvSpPr>
          <p:cNvPr id="3183" name="Google Shape;3183;p47"/>
          <p:cNvSpPr txBox="1">
            <a:spLocks noGrp="1"/>
          </p:cNvSpPr>
          <p:nvPr>
            <p:ph type="title" idx="2"/>
          </p:nvPr>
        </p:nvSpPr>
        <p:spPr>
          <a:xfrm>
            <a:off x="2750397" y="1546200"/>
            <a:ext cx="1026600" cy="55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184" name="Google Shape;3184;p47"/>
          <p:cNvSpPr/>
          <p:nvPr/>
        </p:nvSpPr>
        <p:spPr>
          <a:xfrm>
            <a:off x="5844719" y="4434791"/>
            <a:ext cx="655989" cy="9918"/>
          </a:xfrm>
          <a:custGeom>
            <a:avLst/>
            <a:gdLst/>
            <a:ahLst/>
            <a:cxnLst/>
            <a:rect l="l" t="t" r="r" b="b"/>
            <a:pathLst>
              <a:path w="33533" h="507" extrusionOk="0">
                <a:moveTo>
                  <a:pt x="26734" y="1"/>
                </a:moveTo>
                <a:lnTo>
                  <a:pt x="16813" y="93"/>
                </a:lnTo>
                <a:lnTo>
                  <a:pt x="6891" y="231"/>
                </a:lnTo>
                <a:lnTo>
                  <a:pt x="93" y="368"/>
                </a:lnTo>
                <a:lnTo>
                  <a:pt x="1" y="414"/>
                </a:lnTo>
                <a:lnTo>
                  <a:pt x="1" y="460"/>
                </a:lnTo>
                <a:lnTo>
                  <a:pt x="93" y="460"/>
                </a:lnTo>
                <a:lnTo>
                  <a:pt x="2895" y="506"/>
                </a:lnTo>
                <a:lnTo>
                  <a:pt x="6891" y="506"/>
                </a:lnTo>
                <a:lnTo>
                  <a:pt x="16813" y="460"/>
                </a:lnTo>
                <a:lnTo>
                  <a:pt x="26734" y="322"/>
                </a:lnTo>
                <a:lnTo>
                  <a:pt x="30730" y="231"/>
                </a:lnTo>
                <a:lnTo>
                  <a:pt x="33532" y="93"/>
                </a:lnTo>
                <a:lnTo>
                  <a:pt x="3073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7"/>
          <p:cNvSpPr/>
          <p:nvPr/>
        </p:nvSpPr>
        <p:spPr>
          <a:xfrm>
            <a:off x="6336246" y="4442890"/>
            <a:ext cx="655989" cy="8099"/>
          </a:xfrm>
          <a:custGeom>
            <a:avLst/>
            <a:gdLst/>
            <a:ahLst/>
            <a:cxnLst/>
            <a:rect l="l" t="t" r="r" b="b"/>
            <a:pathLst>
              <a:path w="33533" h="414" extrusionOk="0">
                <a:moveTo>
                  <a:pt x="26734" y="0"/>
                </a:moveTo>
                <a:lnTo>
                  <a:pt x="16812" y="46"/>
                </a:lnTo>
                <a:lnTo>
                  <a:pt x="6845" y="138"/>
                </a:lnTo>
                <a:lnTo>
                  <a:pt x="92" y="276"/>
                </a:lnTo>
                <a:lnTo>
                  <a:pt x="1" y="322"/>
                </a:lnTo>
                <a:lnTo>
                  <a:pt x="1" y="368"/>
                </a:lnTo>
                <a:lnTo>
                  <a:pt x="92" y="368"/>
                </a:lnTo>
                <a:lnTo>
                  <a:pt x="6845" y="414"/>
                </a:lnTo>
                <a:lnTo>
                  <a:pt x="16812" y="414"/>
                </a:lnTo>
                <a:lnTo>
                  <a:pt x="26734" y="322"/>
                </a:lnTo>
                <a:lnTo>
                  <a:pt x="30730" y="230"/>
                </a:lnTo>
                <a:lnTo>
                  <a:pt x="33486" y="138"/>
                </a:lnTo>
                <a:lnTo>
                  <a:pt x="33532" y="138"/>
                </a:lnTo>
                <a:lnTo>
                  <a:pt x="33486" y="92"/>
                </a:lnTo>
                <a:lnTo>
                  <a:pt x="30730" y="46"/>
                </a:lnTo>
                <a:lnTo>
                  <a:pt x="2673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1958;p42">
            <a:extLst>
              <a:ext uri="{FF2B5EF4-FFF2-40B4-BE49-F238E27FC236}">
                <a16:creationId xmlns:a16="http://schemas.microsoft.com/office/drawing/2014/main" id="{F8CA1400-E2C1-EFFA-EB27-0CE53FDC9A51}"/>
              </a:ext>
            </a:extLst>
          </p:cNvPr>
          <p:cNvGrpSpPr/>
          <p:nvPr/>
        </p:nvGrpSpPr>
        <p:grpSpPr>
          <a:xfrm flipH="1">
            <a:off x="4504787" y="687002"/>
            <a:ext cx="3917588" cy="4019351"/>
            <a:chOff x="767225" y="238125"/>
            <a:chExt cx="6085575" cy="5238750"/>
          </a:xfrm>
        </p:grpSpPr>
        <p:sp>
          <p:nvSpPr>
            <p:cNvPr id="3" name="Google Shape;1959;p42">
              <a:extLst>
                <a:ext uri="{FF2B5EF4-FFF2-40B4-BE49-F238E27FC236}">
                  <a16:creationId xmlns:a16="http://schemas.microsoft.com/office/drawing/2014/main" id="{2CD817D4-37DF-09B4-5FC9-473767F9D1E7}"/>
                </a:ext>
              </a:extLst>
            </p:cNvPr>
            <p:cNvSpPr/>
            <p:nvPr/>
          </p:nvSpPr>
          <p:spPr>
            <a:xfrm>
              <a:off x="767225" y="5150625"/>
              <a:ext cx="2467450" cy="326250"/>
            </a:xfrm>
            <a:custGeom>
              <a:avLst/>
              <a:gdLst/>
              <a:ahLst/>
              <a:cxnLst/>
              <a:rect l="l" t="t" r="r" b="b"/>
              <a:pathLst>
                <a:path w="98698" h="13050" extrusionOk="0">
                  <a:moveTo>
                    <a:pt x="49372" y="0"/>
                  </a:moveTo>
                  <a:lnTo>
                    <a:pt x="44331" y="47"/>
                  </a:lnTo>
                  <a:lnTo>
                    <a:pt x="39432" y="142"/>
                  </a:lnTo>
                  <a:lnTo>
                    <a:pt x="34674" y="283"/>
                  </a:lnTo>
                  <a:lnTo>
                    <a:pt x="30151" y="518"/>
                  </a:lnTo>
                  <a:lnTo>
                    <a:pt x="25817" y="801"/>
                  </a:lnTo>
                  <a:lnTo>
                    <a:pt x="21765" y="1131"/>
                  </a:lnTo>
                  <a:lnTo>
                    <a:pt x="17949" y="1508"/>
                  </a:lnTo>
                  <a:lnTo>
                    <a:pt x="14463" y="1932"/>
                  </a:lnTo>
                  <a:lnTo>
                    <a:pt x="11260" y="2356"/>
                  </a:lnTo>
                  <a:lnTo>
                    <a:pt x="8433" y="2874"/>
                  </a:lnTo>
                  <a:lnTo>
                    <a:pt x="7161" y="3157"/>
                  </a:lnTo>
                  <a:lnTo>
                    <a:pt x="5983" y="3392"/>
                  </a:lnTo>
                  <a:lnTo>
                    <a:pt x="4900" y="3675"/>
                  </a:lnTo>
                  <a:lnTo>
                    <a:pt x="3910" y="4005"/>
                  </a:lnTo>
                  <a:lnTo>
                    <a:pt x="3015" y="4287"/>
                  </a:lnTo>
                  <a:lnTo>
                    <a:pt x="2214" y="4570"/>
                  </a:lnTo>
                  <a:lnTo>
                    <a:pt x="1555" y="4900"/>
                  </a:lnTo>
                  <a:lnTo>
                    <a:pt x="1036" y="5230"/>
                  </a:lnTo>
                  <a:lnTo>
                    <a:pt x="565" y="5512"/>
                  </a:lnTo>
                  <a:lnTo>
                    <a:pt x="283" y="5842"/>
                  </a:lnTo>
                  <a:lnTo>
                    <a:pt x="94" y="6172"/>
                  </a:lnTo>
                  <a:lnTo>
                    <a:pt x="47" y="6360"/>
                  </a:lnTo>
                  <a:lnTo>
                    <a:pt x="0" y="6502"/>
                  </a:lnTo>
                  <a:lnTo>
                    <a:pt x="47" y="6690"/>
                  </a:lnTo>
                  <a:lnTo>
                    <a:pt x="94" y="6878"/>
                  </a:lnTo>
                  <a:lnTo>
                    <a:pt x="283" y="7208"/>
                  </a:lnTo>
                  <a:lnTo>
                    <a:pt x="565" y="7538"/>
                  </a:lnTo>
                  <a:lnTo>
                    <a:pt x="1036" y="7821"/>
                  </a:lnTo>
                  <a:lnTo>
                    <a:pt x="1555" y="8150"/>
                  </a:lnTo>
                  <a:lnTo>
                    <a:pt x="2214" y="8480"/>
                  </a:lnTo>
                  <a:lnTo>
                    <a:pt x="3015" y="8763"/>
                  </a:lnTo>
                  <a:lnTo>
                    <a:pt x="3910" y="9046"/>
                  </a:lnTo>
                  <a:lnTo>
                    <a:pt x="4900" y="9328"/>
                  </a:lnTo>
                  <a:lnTo>
                    <a:pt x="5983" y="9611"/>
                  </a:lnTo>
                  <a:lnTo>
                    <a:pt x="7161" y="9894"/>
                  </a:lnTo>
                  <a:lnTo>
                    <a:pt x="8433" y="10176"/>
                  </a:lnTo>
                  <a:lnTo>
                    <a:pt x="11260" y="10694"/>
                  </a:lnTo>
                  <a:lnTo>
                    <a:pt x="14463" y="11118"/>
                  </a:lnTo>
                  <a:lnTo>
                    <a:pt x="17949" y="11542"/>
                  </a:lnTo>
                  <a:lnTo>
                    <a:pt x="21765" y="11919"/>
                  </a:lnTo>
                  <a:lnTo>
                    <a:pt x="25817" y="12249"/>
                  </a:lnTo>
                  <a:lnTo>
                    <a:pt x="30151" y="12532"/>
                  </a:lnTo>
                  <a:lnTo>
                    <a:pt x="34674" y="12767"/>
                  </a:lnTo>
                  <a:lnTo>
                    <a:pt x="39432" y="12909"/>
                  </a:lnTo>
                  <a:lnTo>
                    <a:pt x="44331" y="13003"/>
                  </a:lnTo>
                  <a:lnTo>
                    <a:pt x="49372" y="13050"/>
                  </a:lnTo>
                  <a:lnTo>
                    <a:pt x="54413" y="13003"/>
                  </a:lnTo>
                  <a:lnTo>
                    <a:pt x="59313" y="12909"/>
                  </a:lnTo>
                  <a:lnTo>
                    <a:pt x="64024" y="12767"/>
                  </a:lnTo>
                  <a:lnTo>
                    <a:pt x="68546" y="12532"/>
                  </a:lnTo>
                  <a:lnTo>
                    <a:pt x="72881" y="12249"/>
                  </a:lnTo>
                  <a:lnTo>
                    <a:pt x="76932" y="11919"/>
                  </a:lnTo>
                  <a:lnTo>
                    <a:pt x="80748" y="11542"/>
                  </a:lnTo>
                  <a:lnTo>
                    <a:pt x="84234" y="11118"/>
                  </a:lnTo>
                  <a:lnTo>
                    <a:pt x="87438" y="10694"/>
                  </a:lnTo>
                  <a:lnTo>
                    <a:pt x="90264" y="10176"/>
                  </a:lnTo>
                  <a:lnTo>
                    <a:pt x="91536" y="9894"/>
                  </a:lnTo>
                  <a:lnTo>
                    <a:pt x="92761" y="9611"/>
                  </a:lnTo>
                  <a:lnTo>
                    <a:pt x="93845" y="9328"/>
                  </a:lnTo>
                  <a:lnTo>
                    <a:pt x="94834" y="9046"/>
                  </a:lnTo>
                  <a:lnTo>
                    <a:pt x="95729" y="8763"/>
                  </a:lnTo>
                  <a:lnTo>
                    <a:pt x="96483" y="8480"/>
                  </a:lnTo>
                  <a:lnTo>
                    <a:pt x="97143" y="8150"/>
                  </a:lnTo>
                  <a:lnTo>
                    <a:pt x="97708" y="7821"/>
                  </a:lnTo>
                  <a:lnTo>
                    <a:pt x="98132" y="7538"/>
                  </a:lnTo>
                  <a:lnTo>
                    <a:pt x="98462" y="7208"/>
                  </a:lnTo>
                  <a:lnTo>
                    <a:pt x="98650" y="6878"/>
                  </a:lnTo>
                  <a:lnTo>
                    <a:pt x="98697" y="6690"/>
                  </a:lnTo>
                  <a:lnTo>
                    <a:pt x="98697" y="6502"/>
                  </a:lnTo>
                  <a:lnTo>
                    <a:pt x="98697" y="6360"/>
                  </a:lnTo>
                  <a:lnTo>
                    <a:pt x="98650" y="6172"/>
                  </a:lnTo>
                  <a:lnTo>
                    <a:pt x="98462" y="5842"/>
                  </a:lnTo>
                  <a:lnTo>
                    <a:pt x="98132" y="5512"/>
                  </a:lnTo>
                  <a:lnTo>
                    <a:pt x="97708" y="5230"/>
                  </a:lnTo>
                  <a:lnTo>
                    <a:pt x="97143" y="4900"/>
                  </a:lnTo>
                  <a:lnTo>
                    <a:pt x="96483" y="4570"/>
                  </a:lnTo>
                  <a:lnTo>
                    <a:pt x="95729" y="4287"/>
                  </a:lnTo>
                  <a:lnTo>
                    <a:pt x="94834" y="4005"/>
                  </a:lnTo>
                  <a:lnTo>
                    <a:pt x="93845" y="3675"/>
                  </a:lnTo>
                  <a:lnTo>
                    <a:pt x="92761" y="3392"/>
                  </a:lnTo>
                  <a:lnTo>
                    <a:pt x="91536" y="3157"/>
                  </a:lnTo>
                  <a:lnTo>
                    <a:pt x="90264" y="2874"/>
                  </a:lnTo>
                  <a:lnTo>
                    <a:pt x="87438" y="2356"/>
                  </a:lnTo>
                  <a:lnTo>
                    <a:pt x="84234" y="1932"/>
                  </a:lnTo>
                  <a:lnTo>
                    <a:pt x="80748" y="1508"/>
                  </a:lnTo>
                  <a:lnTo>
                    <a:pt x="76932" y="1131"/>
                  </a:lnTo>
                  <a:lnTo>
                    <a:pt x="72881" y="801"/>
                  </a:lnTo>
                  <a:lnTo>
                    <a:pt x="68546" y="518"/>
                  </a:lnTo>
                  <a:lnTo>
                    <a:pt x="64024" y="283"/>
                  </a:lnTo>
                  <a:lnTo>
                    <a:pt x="59313" y="142"/>
                  </a:lnTo>
                  <a:lnTo>
                    <a:pt x="54413" y="47"/>
                  </a:lnTo>
                  <a:lnTo>
                    <a:pt x="49372"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960;p42">
              <a:extLst>
                <a:ext uri="{FF2B5EF4-FFF2-40B4-BE49-F238E27FC236}">
                  <a16:creationId xmlns:a16="http://schemas.microsoft.com/office/drawing/2014/main" id="{B81EE342-382F-E975-2F66-A071F1866349}"/>
                </a:ext>
              </a:extLst>
            </p:cNvPr>
            <p:cNvSpPr/>
            <p:nvPr/>
          </p:nvSpPr>
          <p:spPr>
            <a:xfrm>
              <a:off x="817850" y="4734875"/>
              <a:ext cx="6034950" cy="12975"/>
            </a:xfrm>
            <a:custGeom>
              <a:avLst/>
              <a:gdLst/>
              <a:ahLst/>
              <a:cxnLst/>
              <a:rect l="l" t="t" r="r" b="b"/>
              <a:pathLst>
                <a:path w="241398" h="519" extrusionOk="0">
                  <a:moveTo>
                    <a:pt x="120699" y="0"/>
                  </a:moveTo>
                  <a:lnTo>
                    <a:pt x="60350" y="94"/>
                  </a:lnTo>
                  <a:lnTo>
                    <a:pt x="30199" y="141"/>
                  </a:lnTo>
                  <a:lnTo>
                    <a:pt x="1" y="236"/>
                  </a:lnTo>
                  <a:lnTo>
                    <a:pt x="30199" y="377"/>
                  </a:lnTo>
                  <a:lnTo>
                    <a:pt x="60350" y="424"/>
                  </a:lnTo>
                  <a:lnTo>
                    <a:pt x="120699" y="518"/>
                  </a:lnTo>
                  <a:lnTo>
                    <a:pt x="181048" y="424"/>
                  </a:lnTo>
                  <a:lnTo>
                    <a:pt x="211246" y="377"/>
                  </a:lnTo>
                  <a:lnTo>
                    <a:pt x="241397" y="236"/>
                  </a:lnTo>
                  <a:lnTo>
                    <a:pt x="211246" y="141"/>
                  </a:lnTo>
                  <a:lnTo>
                    <a:pt x="181048" y="94"/>
                  </a:lnTo>
                  <a:lnTo>
                    <a:pt x="12069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961;p42">
              <a:extLst>
                <a:ext uri="{FF2B5EF4-FFF2-40B4-BE49-F238E27FC236}">
                  <a16:creationId xmlns:a16="http://schemas.microsoft.com/office/drawing/2014/main" id="{1E0E669A-8A47-6C3A-9F35-5A3E16D05DEE}"/>
                </a:ext>
              </a:extLst>
            </p:cNvPr>
            <p:cNvSpPr/>
            <p:nvPr/>
          </p:nvSpPr>
          <p:spPr>
            <a:xfrm>
              <a:off x="1629350" y="245175"/>
              <a:ext cx="2344950" cy="1964550"/>
            </a:xfrm>
            <a:custGeom>
              <a:avLst/>
              <a:gdLst/>
              <a:ahLst/>
              <a:cxnLst/>
              <a:rect l="l" t="t" r="r" b="b"/>
              <a:pathLst>
                <a:path w="93798" h="78582" extrusionOk="0">
                  <a:moveTo>
                    <a:pt x="0" y="1"/>
                  </a:moveTo>
                  <a:lnTo>
                    <a:pt x="0" y="78582"/>
                  </a:lnTo>
                  <a:lnTo>
                    <a:pt x="93798" y="78582"/>
                  </a:lnTo>
                  <a:lnTo>
                    <a:pt x="9379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962;p42">
              <a:extLst>
                <a:ext uri="{FF2B5EF4-FFF2-40B4-BE49-F238E27FC236}">
                  <a16:creationId xmlns:a16="http://schemas.microsoft.com/office/drawing/2014/main" id="{8D2CE114-53E3-99AB-51CA-CF7ADC336039}"/>
                </a:ext>
              </a:extLst>
            </p:cNvPr>
            <p:cNvSpPr/>
            <p:nvPr/>
          </p:nvSpPr>
          <p:spPr>
            <a:xfrm>
              <a:off x="1629350" y="245175"/>
              <a:ext cx="2344950" cy="1964550"/>
            </a:xfrm>
            <a:custGeom>
              <a:avLst/>
              <a:gdLst/>
              <a:ahLst/>
              <a:cxnLst/>
              <a:rect l="l" t="t" r="r" b="b"/>
              <a:pathLst>
                <a:path w="93798" h="78582" fill="none" extrusionOk="0">
                  <a:moveTo>
                    <a:pt x="0" y="1"/>
                  </a:moveTo>
                  <a:lnTo>
                    <a:pt x="93798" y="1"/>
                  </a:lnTo>
                  <a:lnTo>
                    <a:pt x="93798" y="78582"/>
                  </a:lnTo>
                  <a:lnTo>
                    <a:pt x="0" y="78582"/>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963;p42">
              <a:extLst>
                <a:ext uri="{FF2B5EF4-FFF2-40B4-BE49-F238E27FC236}">
                  <a16:creationId xmlns:a16="http://schemas.microsoft.com/office/drawing/2014/main" id="{246F1089-FC84-5435-14EE-8B9510274348}"/>
                </a:ext>
              </a:extLst>
            </p:cNvPr>
            <p:cNvSpPr/>
            <p:nvPr/>
          </p:nvSpPr>
          <p:spPr>
            <a:xfrm>
              <a:off x="1622275" y="238125"/>
              <a:ext cx="2359100" cy="1977500"/>
            </a:xfrm>
            <a:custGeom>
              <a:avLst/>
              <a:gdLst/>
              <a:ahLst/>
              <a:cxnLst/>
              <a:rect l="l" t="t" r="r" b="b"/>
              <a:pathLst>
                <a:path w="94364" h="79100" extrusionOk="0">
                  <a:moveTo>
                    <a:pt x="93798" y="565"/>
                  </a:moveTo>
                  <a:lnTo>
                    <a:pt x="93798" y="78581"/>
                  </a:lnTo>
                  <a:lnTo>
                    <a:pt x="566" y="78581"/>
                  </a:lnTo>
                  <a:lnTo>
                    <a:pt x="566" y="565"/>
                  </a:lnTo>
                  <a:close/>
                  <a:moveTo>
                    <a:pt x="1" y="0"/>
                  </a:moveTo>
                  <a:lnTo>
                    <a:pt x="1" y="79099"/>
                  </a:lnTo>
                  <a:lnTo>
                    <a:pt x="94364" y="79099"/>
                  </a:lnTo>
                  <a:lnTo>
                    <a:pt x="9436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64;p42">
              <a:extLst>
                <a:ext uri="{FF2B5EF4-FFF2-40B4-BE49-F238E27FC236}">
                  <a16:creationId xmlns:a16="http://schemas.microsoft.com/office/drawing/2014/main" id="{6E7B1E5F-1AB6-0935-A59F-0A5F8A6325D4}"/>
                </a:ext>
              </a:extLst>
            </p:cNvPr>
            <p:cNvSpPr/>
            <p:nvPr/>
          </p:nvSpPr>
          <p:spPr>
            <a:xfrm>
              <a:off x="1622275" y="238125"/>
              <a:ext cx="2359100" cy="1977500"/>
            </a:xfrm>
            <a:custGeom>
              <a:avLst/>
              <a:gdLst/>
              <a:ahLst/>
              <a:cxnLst/>
              <a:rect l="l" t="t" r="r" b="b"/>
              <a:pathLst>
                <a:path w="94364" h="79100" fill="none" extrusionOk="0">
                  <a:moveTo>
                    <a:pt x="94364" y="79099"/>
                  </a:moveTo>
                  <a:lnTo>
                    <a:pt x="1" y="79099"/>
                  </a:lnTo>
                  <a:lnTo>
                    <a:pt x="1" y="0"/>
                  </a:lnTo>
                  <a:lnTo>
                    <a:pt x="94364" y="0"/>
                  </a:lnTo>
                  <a:lnTo>
                    <a:pt x="94364" y="7909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965;p42">
              <a:extLst>
                <a:ext uri="{FF2B5EF4-FFF2-40B4-BE49-F238E27FC236}">
                  <a16:creationId xmlns:a16="http://schemas.microsoft.com/office/drawing/2014/main" id="{E3CB3AA3-4019-4BD7-11EA-8D06265E0B1B}"/>
                </a:ext>
              </a:extLst>
            </p:cNvPr>
            <p:cNvSpPr/>
            <p:nvPr/>
          </p:nvSpPr>
          <p:spPr>
            <a:xfrm>
              <a:off x="1636400" y="252250"/>
              <a:ext cx="2330850" cy="1950425"/>
            </a:xfrm>
            <a:custGeom>
              <a:avLst/>
              <a:gdLst/>
              <a:ahLst/>
              <a:cxnLst/>
              <a:rect l="l" t="t" r="r" b="b"/>
              <a:pathLst>
                <a:path w="93234" h="78017" fill="none" extrusionOk="0">
                  <a:moveTo>
                    <a:pt x="1" y="78016"/>
                  </a:moveTo>
                  <a:lnTo>
                    <a:pt x="93233" y="78016"/>
                  </a:lnTo>
                  <a:lnTo>
                    <a:pt x="93233" y="0"/>
                  </a:lnTo>
                  <a:lnTo>
                    <a:pt x="1" y="0"/>
                  </a:lnTo>
                  <a:lnTo>
                    <a:pt x="1" y="7801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966;p42">
              <a:extLst>
                <a:ext uri="{FF2B5EF4-FFF2-40B4-BE49-F238E27FC236}">
                  <a16:creationId xmlns:a16="http://schemas.microsoft.com/office/drawing/2014/main" id="{701C1197-45B2-17A7-1E03-B6FE0538A406}"/>
                </a:ext>
              </a:extLst>
            </p:cNvPr>
            <p:cNvSpPr/>
            <p:nvPr/>
          </p:nvSpPr>
          <p:spPr>
            <a:xfrm>
              <a:off x="1720025" y="294650"/>
              <a:ext cx="81300" cy="82475"/>
            </a:xfrm>
            <a:custGeom>
              <a:avLst/>
              <a:gdLst/>
              <a:ahLst/>
              <a:cxnLst/>
              <a:rect l="l" t="t" r="r" b="b"/>
              <a:pathLst>
                <a:path w="3252" h="3299" extrusionOk="0">
                  <a:moveTo>
                    <a:pt x="1650" y="0"/>
                  </a:moveTo>
                  <a:lnTo>
                    <a:pt x="1320" y="47"/>
                  </a:lnTo>
                  <a:lnTo>
                    <a:pt x="990" y="142"/>
                  </a:lnTo>
                  <a:lnTo>
                    <a:pt x="707" y="283"/>
                  </a:lnTo>
                  <a:lnTo>
                    <a:pt x="472" y="519"/>
                  </a:lnTo>
                  <a:lnTo>
                    <a:pt x="283" y="754"/>
                  </a:lnTo>
                  <a:lnTo>
                    <a:pt x="95" y="1037"/>
                  </a:lnTo>
                  <a:lnTo>
                    <a:pt x="1" y="1319"/>
                  </a:lnTo>
                  <a:lnTo>
                    <a:pt x="1" y="1649"/>
                  </a:lnTo>
                  <a:lnTo>
                    <a:pt x="1" y="1979"/>
                  </a:lnTo>
                  <a:lnTo>
                    <a:pt x="95" y="2309"/>
                  </a:lnTo>
                  <a:lnTo>
                    <a:pt x="283" y="2591"/>
                  </a:lnTo>
                  <a:lnTo>
                    <a:pt x="472" y="2827"/>
                  </a:lnTo>
                  <a:lnTo>
                    <a:pt x="707" y="3015"/>
                  </a:lnTo>
                  <a:lnTo>
                    <a:pt x="990" y="3157"/>
                  </a:lnTo>
                  <a:lnTo>
                    <a:pt x="1320" y="3251"/>
                  </a:lnTo>
                  <a:lnTo>
                    <a:pt x="1650" y="3298"/>
                  </a:lnTo>
                  <a:lnTo>
                    <a:pt x="1979" y="3251"/>
                  </a:lnTo>
                  <a:lnTo>
                    <a:pt x="2262" y="3157"/>
                  </a:lnTo>
                  <a:lnTo>
                    <a:pt x="2545" y="3015"/>
                  </a:lnTo>
                  <a:lnTo>
                    <a:pt x="2780" y="2827"/>
                  </a:lnTo>
                  <a:lnTo>
                    <a:pt x="3016" y="2591"/>
                  </a:lnTo>
                  <a:lnTo>
                    <a:pt x="3157" y="2309"/>
                  </a:lnTo>
                  <a:lnTo>
                    <a:pt x="3251" y="1979"/>
                  </a:lnTo>
                  <a:lnTo>
                    <a:pt x="3251" y="1649"/>
                  </a:lnTo>
                  <a:lnTo>
                    <a:pt x="3251" y="1319"/>
                  </a:lnTo>
                  <a:lnTo>
                    <a:pt x="3157" y="1037"/>
                  </a:lnTo>
                  <a:lnTo>
                    <a:pt x="3016" y="754"/>
                  </a:lnTo>
                  <a:lnTo>
                    <a:pt x="2780" y="519"/>
                  </a:lnTo>
                  <a:lnTo>
                    <a:pt x="2545" y="283"/>
                  </a:lnTo>
                  <a:lnTo>
                    <a:pt x="2262" y="142"/>
                  </a:lnTo>
                  <a:lnTo>
                    <a:pt x="1979" y="47"/>
                  </a:lnTo>
                  <a:lnTo>
                    <a:pt x="1650"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967;p42">
              <a:extLst>
                <a:ext uri="{FF2B5EF4-FFF2-40B4-BE49-F238E27FC236}">
                  <a16:creationId xmlns:a16="http://schemas.microsoft.com/office/drawing/2014/main" id="{4476BE37-C489-B2BD-8D74-A89DC72F9D25}"/>
                </a:ext>
              </a:extLst>
            </p:cNvPr>
            <p:cNvSpPr/>
            <p:nvPr/>
          </p:nvSpPr>
          <p:spPr>
            <a:xfrm>
              <a:off x="1887275" y="294650"/>
              <a:ext cx="82475" cy="82475"/>
            </a:xfrm>
            <a:custGeom>
              <a:avLst/>
              <a:gdLst/>
              <a:ahLst/>
              <a:cxnLst/>
              <a:rect l="l" t="t" r="r" b="b"/>
              <a:pathLst>
                <a:path w="3299" h="3299" extrusionOk="0">
                  <a:moveTo>
                    <a:pt x="1649" y="0"/>
                  </a:moveTo>
                  <a:lnTo>
                    <a:pt x="1320" y="47"/>
                  </a:lnTo>
                  <a:lnTo>
                    <a:pt x="990" y="142"/>
                  </a:lnTo>
                  <a:lnTo>
                    <a:pt x="707" y="283"/>
                  </a:lnTo>
                  <a:lnTo>
                    <a:pt x="472" y="519"/>
                  </a:lnTo>
                  <a:lnTo>
                    <a:pt x="283" y="754"/>
                  </a:lnTo>
                  <a:lnTo>
                    <a:pt x="142" y="1037"/>
                  </a:lnTo>
                  <a:lnTo>
                    <a:pt x="48" y="1319"/>
                  </a:lnTo>
                  <a:lnTo>
                    <a:pt x="0" y="1649"/>
                  </a:lnTo>
                  <a:lnTo>
                    <a:pt x="48" y="1979"/>
                  </a:lnTo>
                  <a:lnTo>
                    <a:pt x="142" y="2309"/>
                  </a:lnTo>
                  <a:lnTo>
                    <a:pt x="283" y="2591"/>
                  </a:lnTo>
                  <a:lnTo>
                    <a:pt x="472" y="2827"/>
                  </a:lnTo>
                  <a:lnTo>
                    <a:pt x="707" y="3015"/>
                  </a:lnTo>
                  <a:lnTo>
                    <a:pt x="990" y="3157"/>
                  </a:lnTo>
                  <a:lnTo>
                    <a:pt x="1320" y="3251"/>
                  </a:lnTo>
                  <a:lnTo>
                    <a:pt x="1649" y="3298"/>
                  </a:lnTo>
                  <a:lnTo>
                    <a:pt x="1979" y="3251"/>
                  </a:lnTo>
                  <a:lnTo>
                    <a:pt x="2262" y="3157"/>
                  </a:lnTo>
                  <a:lnTo>
                    <a:pt x="2544" y="3015"/>
                  </a:lnTo>
                  <a:lnTo>
                    <a:pt x="2780" y="2827"/>
                  </a:lnTo>
                  <a:lnTo>
                    <a:pt x="3016" y="2591"/>
                  </a:lnTo>
                  <a:lnTo>
                    <a:pt x="3157" y="2309"/>
                  </a:lnTo>
                  <a:lnTo>
                    <a:pt x="3251" y="1979"/>
                  </a:lnTo>
                  <a:lnTo>
                    <a:pt x="3298" y="1649"/>
                  </a:lnTo>
                  <a:lnTo>
                    <a:pt x="3251" y="1319"/>
                  </a:lnTo>
                  <a:lnTo>
                    <a:pt x="3157" y="1037"/>
                  </a:lnTo>
                  <a:lnTo>
                    <a:pt x="3016" y="754"/>
                  </a:lnTo>
                  <a:lnTo>
                    <a:pt x="2780" y="519"/>
                  </a:lnTo>
                  <a:lnTo>
                    <a:pt x="2544" y="283"/>
                  </a:lnTo>
                  <a:lnTo>
                    <a:pt x="2262" y="142"/>
                  </a:lnTo>
                  <a:lnTo>
                    <a:pt x="1979" y="47"/>
                  </a:lnTo>
                  <a:lnTo>
                    <a:pt x="164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968;p42">
              <a:extLst>
                <a:ext uri="{FF2B5EF4-FFF2-40B4-BE49-F238E27FC236}">
                  <a16:creationId xmlns:a16="http://schemas.microsoft.com/office/drawing/2014/main" id="{4E1B1CF1-347E-4543-E495-17C23CF5E13E}"/>
                </a:ext>
              </a:extLst>
            </p:cNvPr>
            <p:cNvSpPr/>
            <p:nvPr/>
          </p:nvSpPr>
          <p:spPr>
            <a:xfrm>
              <a:off x="2054525" y="294650"/>
              <a:ext cx="82450" cy="82475"/>
            </a:xfrm>
            <a:custGeom>
              <a:avLst/>
              <a:gdLst/>
              <a:ahLst/>
              <a:cxnLst/>
              <a:rect l="l" t="t" r="r" b="b"/>
              <a:pathLst>
                <a:path w="3298" h="3299" extrusionOk="0">
                  <a:moveTo>
                    <a:pt x="1649" y="0"/>
                  </a:moveTo>
                  <a:lnTo>
                    <a:pt x="1319" y="47"/>
                  </a:lnTo>
                  <a:lnTo>
                    <a:pt x="1037" y="142"/>
                  </a:lnTo>
                  <a:lnTo>
                    <a:pt x="754" y="283"/>
                  </a:lnTo>
                  <a:lnTo>
                    <a:pt x="471" y="519"/>
                  </a:lnTo>
                  <a:lnTo>
                    <a:pt x="283" y="754"/>
                  </a:lnTo>
                  <a:lnTo>
                    <a:pt x="142" y="1037"/>
                  </a:lnTo>
                  <a:lnTo>
                    <a:pt x="47" y="1319"/>
                  </a:lnTo>
                  <a:lnTo>
                    <a:pt x="0" y="1649"/>
                  </a:lnTo>
                  <a:lnTo>
                    <a:pt x="47" y="1979"/>
                  </a:lnTo>
                  <a:lnTo>
                    <a:pt x="142" y="2309"/>
                  </a:lnTo>
                  <a:lnTo>
                    <a:pt x="283" y="2591"/>
                  </a:lnTo>
                  <a:lnTo>
                    <a:pt x="471" y="2827"/>
                  </a:lnTo>
                  <a:lnTo>
                    <a:pt x="754" y="3015"/>
                  </a:lnTo>
                  <a:lnTo>
                    <a:pt x="1037" y="3157"/>
                  </a:lnTo>
                  <a:lnTo>
                    <a:pt x="1319" y="3251"/>
                  </a:lnTo>
                  <a:lnTo>
                    <a:pt x="1649" y="3298"/>
                  </a:lnTo>
                  <a:lnTo>
                    <a:pt x="1979" y="3251"/>
                  </a:lnTo>
                  <a:lnTo>
                    <a:pt x="2309" y="3157"/>
                  </a:lnTo>
                  <a:lnTo>
                    <a:pt x="2591" y="3015"/>
                  </a:lnTo>
                  <a:lnTo>
                    <a:pt x="2827" y="2827"/>
                  </a:lnTo>
                  <a:lnTo>
                    <a:pt x="3015" y="2591"/>
                  </a:lnTo>
                  <a:lnTo>
                    <a:pt x="3157" y="2309"/>
                  </a:lnTo>
                  <a:lnTo>
                    <a:pt x="3251" y="1979"/>
                  </a:lnTo>
                  <a:lnTo>
                    <a:pt x="3298" y="1649"/>
                  </a:lnTo>
                  <a:lnTo>
                    <a:pt x="3251" y="1319"/>
                  </a:lnTo>
                  <a:lnTo>
                    <a:pt x="3157" y="1037"/>
                  </a:lnTo>
                  <a:lnTo>
                    <a:pt x="3015" y="754"/>
                  </a:lnTo>
                  <a:lnTo>
                    <a:pt x="2827" y="519"/>
                  </a:lnTo>
                  <a:lnTo>
                    <a:pt x="2591" y="283"/>
                  </a:lnTo>
                  <a:lnTo>
                    <a:pt x="2309" y="142"/>
                  </a:lnTo>
                  <a:lnTo>
                    <a:pt x="1979" y="47"/>
                  </a:lnTo>
                  <a:lnTo>
                    <a:pt x="1649"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969;p42">
              <a:extLst>
                <a:ext uri="{FF2B5EF4-FFF2-40B4-BE49-F238E27FC236}">
                  <a16:creationId xmlns:a16="http://schemas.microsoft.com/office/drawing/2014/main" id="{8F9B317A-4187-F925-35A5-1A51FC02B3F3}"/>
                </a:ext>
              </a:extLst>
            </p:cNvPr>
            <p:cNvSpPr/>
            <p:nvPr/>
          </p:nvSpPr>
          <p:spPr>
            <a:xfrm>
              <a:off x="1629350" y="419500"/>
              <a:ext cx="2344950" cy="14150"/>
            </a:xfrm>
            <a:custGeom>
              <a:avLst/>
              <a:gdLst/>
              <a:ahLst/>
              <a:cxnLst/>
              <a:rect l="l" t="t" r="r" b="b"/>
              <a:pathLst>
                <a:path w="93798" h="566" extrusionOk="0">
                  <a:moveTo>
                    <a:pt x="0" y="0"/>
                  </a:moveTo>
                  <a:lnTo>
                    <a:pt x="0" y="565"/>
                  </a:lnTo>
                  <a:lnTo>
                    <a:pt x="93798" y="565"/>
                  </a:lnTo>
                  <a:lnTo>
                    <a:pt x="93798"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970;p42">
              <a:extLst>
                <a:ext uri="{FF2B5EF4-FFF2-40B4-BE49-F238E27FC236}">
                  <a16:creationId xmlns:a16="http://schemas.microsoft.com/office/drawing/2014/main" id="{F89D3830-4C4F-CB9D-E40F-C48B398423DE}"/>
                </a:ext>
              </a:extLst>
            </p:cNvPr>
            <p:cNvSpPr/>
            <p:nvPr/>
          </p:nvSpPr>
          <p:spPr>
            <a:xfrm>
              <a:off x="3385400" y="912975"/>
              <a:ext cx="25925" cy="25950"/>
            </a:xfrm>
            <a:custGeom>
              <a:avLst/>
              <a:gdLst/>
              <a:ahLst/>
              <a:cxnLst/>
              <a:rect l="l" t="t" r="r" b="b"/>
              <a:pathLst>
                <a:path w="1037" h="1038" extrusionOk="0">
                  <a:moveTo>
                    <a:pt x="519" y="1"/>
                  </a:moveTo>
                  <a:lnTo>
                    <a:pt x="330" y="48"/>
                  </a:lnTo>
                  <a:lnTo>
                    <a:pt x="142" y="142"/>
                  </a:lnTo>
                  <a:lnTo>
                    <a:pt x="48" y="330"/>
                  </a:lnTo>
                  <a:lnTo>
                    <a:pt x="1" y="519"/>
                  </a:lnTo>
                  <a:lnTo>
                    <a:pt x="48" y="707"/>
                  </a:lnTo>
                  <a:lnTo>
                    <a:pt x="142" y="849"/>
                  </a:lnTo>
                  <a:lnTo>
                    <a:pt x="283" y="990"/>
                  </a:lnTo>
                  <a:lnTo>
                    <a:pt x="519" y="1037"/>
                  </a:lnTo>
                  <a:lnTo>
                    <a:pt x="707" y="990"/>
                  </a:lnTo>
                  <a:lnTo>
                    <a:pt x="849" y="849"/>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971;p42">
              <a:extLst>
                <a:ext uri="{FF2B5EF4-FFF2-40B4-BE49-F238E27FC236}">
                  <a16:creationId xmlns:a16="http://schemas.microsoft.com/office/drawing/2014/main" id="{B2DF96D6-EC44-E6F5-0D75-42E0C5517E9A}"/>
                </a:ext>
              </a:extLst>
            </p:cNvPr>
            <p:cNvSpPr/>
            <p:nvPr/>
          </p:nvSpPr>
          <p:spPr>
            <a:xfrm>
              <a:off x="3385400" y="989525"/>
              <a:ext cx="25925" cy="24775"/>
            </a:xfrm>
            <a:custGeom>
              <a:avLst/>
              <a:gdLst/>
              <a:ahLst/>
              <a:cxnLst/>
              <a:rect l="l" t="t" r="r" b="b"/>
              <a:pathLst>
                <a:path w="1037" h="991" extrusionOk="0">
                  <a:moveTo>
                    <a:pt x="519" y="1"/>
                  </a:moveTo>
                  <a:lnTo>
                    <a:pt x="330" y="48"/>
                  </a:lnTo>
                  <a:lnTo>
                    <a:pt x="142" y="142"/>
                  </a:lnTo>
                  <a:lnTo>
                    <a:pt x="48" y="284"/>
                  </a:lnTo>
                  <a:lnTo>
                    <a:pt x="1" y="519"/>
                  </a:lnTo>
                  <a:lnTo>
                    <a:pt x="48" y="708"/>
                  </a:lnTo>
                  <a:lnTo>
                    <a:pt x="142" y="849"/>
                  </a:lnTo>
                  <a:lnTo>
                    <a:pt x="330" y="990"/>
                  </a:lnTo>
                  <a:lnTo>
                    <a:pt x="707" y="990"/>
                  </a:lnTo>
                  <a:lnTo>
                    <a:pt x="849" y="849"/>
                  </a:lnTo>
                  <a:lnTo>
                    <a:pt x="990" y="708"/>
                  </a:lnTo>
                  <a:lnTo>
                    <a:pt x="1037" y="519"/>
                  </a:lnTo>
                  <a:lnTo>
                    <a:pt x="990" y="284"/>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972;p42">
              <a:extLst>
                <a:ext uri="{FF2B5EF4-FFF2-40B4-BE49-F238E27FC236}">
                  <a16:creationId xmlns:a16="http://schemas.microsoft.com/office/drawing/2014/main" id="{E2AD380A-AD1F-46AA-2186-85C82DE35ED3}"/>
                </a:ext>
              </a:extLst>
            </p:cNvPr>
            <p:cNvSpPr/>
            <p:nvPr/>
          </p:nvSpPr>
          <p:spPr>
            <a:xfrm>
              <a:off x="3385400" y="1066100"/>
              <a:ext cx="25925" cy="25925"/>
            </a:xfrm>
            <a:custGeom>
              <a:avLst/>
              <a:gdLst/>
              <a:ahLst/>
              <a:cxnLst/>
              <a:rect l="l" t="t" r="r" b="b"/>
              <a:pathLst>
                <a:path w="1037" h="1037" extrusionOk="0">
                  <a:moveTo>
                    <a:pt x="519" y="0"/>
                  </a:moveTo>
                  <a:lnTo>
                    <a:pt x="283" y="47"/>
                  </a:lnTo>
                  <a:lnTo>
                    <a:pt x="142" y="141"/>
                  </a:lnTo>
                  <a:lnTo>
                    <a:pt x="48" y="330"/>
                  </a:lnTo>
                  <a:lnTo>
                    <a:pt x="1" y="518"/>
                  </a:lnTo>
                  <a:lnTo>
                    <a:pt x="48" y="707"/>
                  </a:lnTo>
                  <a:lnTo>
                    <a:pt x="142" y="895"/>
                  </a:lnTo>
                  <a:lnTo>
                    <a:pt x="330" y="989"/>
                  </a:lnTo>
                  <a:lnTo>
                    <a:pt x="519" y="1037"/>
                  </a:lnTo>
                  <a:lnTo>
                    <a:pt x="707" y="989"/>
                  </a:lnTo>
                  <a:lnTo>
                    <a:pt x="849" y="895"/>
                  </a:lnTo>
                  <a:lnTo>
                    <a:pt x="990" y="707"/>
                  </a:lnTo>
                  <a:lnTo>
                    <a:pt x="1037" y="518"/>
                  </a:lnTo>
                  <a:lnTo>
                    <a:pt x="990" y="330"/>
                  </a:lnTo>
                  <a:lnTo>
                    <a:pt x="849"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973;p42">
              <a:extLst>
                <a:ext uri="{FF2B5EF4-FFF2-40B4-BE49-F238E27FC236}">
                  <a16:creationId xmlns:a16="http://schemas.microsoft.com/office/drawing/2014/main" id="{82C8A9A4-3EB2-BC37-2675-A57A80FAC4E1}"/>
                </a:ext>
              </a:extLst>
            </p:cNvPr>
            <p:cNvSpPr/>
            <p:nvPr/>
          </p:nvSpPr>
          <p:spPr>
            <a:xfrm>
              <a:off x="3385400" y="1142650"/>
              <a:ext cx="25925" cy="25925"/>
            </a:xfrm>
            <a:custGeom>
              <a:avLst/>
              <a:gdLst/>
              <a:ahLst/>
              <a:cxnLst/>
              <a:rect l="l" t="t" r="r" b="b"/>
              <a:pathLst>
                <a:path w="1037" h="1037" extrusionOk="0">
                  <a:moveTo>
                    <a:pt x="519" y="0"/>
                  </a:moveTo>
                  <a:lnTo>
                    <a:pt x="283" y="47"/>
                  </a:lnTo>
                  <a:lnTo>
                    <a:pt x="142" y="142"/>
                  </a:lnTo>
                  <a:lnTo>
                    <a:pt x="48" y="330"/>
                  </a:lnTo>
                  <a:lnTo>
                    <a:pt x="1" y="519"/>
                  </a:lnTo>
                  <a:lnTo>
                    <a:pt x="48" y="707"/>
                  </a:lnTo>
                  <a:lnTo>
                    <a:pt x="142" y="895"/>
                  </a:lnTo>
                  <a:lnTo>
                    <a:pt x="330" y="990"/>
                  </a:lnTo>
                  <a:lnTo>
                    <a:pt x="519" y="1037"/>
                  </a:lnTo>
                  <a:lnTo>
                    <a:pt x="707" y="990"/>
                  </a:lnTo>
                  <a:lnTo>
                    <a:pt x="849" y="895"/>
                  </a:lnTo>
                  <a:lnTo>
                    <a:pt x="990" y="707"/>
                  </a:lnTo>
                  <a:lnTo>
                    <a:pt x="1037" y="519"/>
                  </a:lnTo>
                  <a:lnTo>
                    <a:pt x="990" y="330"/>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974;p42">
              <a:extLst>
                <a:ext uri="{FF2B5EF4-FFF2-40B4-BE49-F238E27FC236}">
                  <a16:creationId xmlns:a16="http://schemas.microsoft.com/office/drawing/2014/main" id="{F6D290B6-2242-5FB8-7B32-A673FC3FB1A1}"/>
                </a:ext>
              </a:extLst>
            </p:cNvPr>
            <p:cNvSpPr/>
            <p:nvPr/>
          </p:nvSpPr>
          <p:spPr>
            <a:xfrm>
              <a:off x="3385400" y="1219200"/>
              <a:ext cx="25925" cy="25925"/>
            </a:xfrm>
            <a:custGeom>
              <a:avLst/>
              <a:gdLst/>
              <a:ahLst/>
              <a:cxnLst/>
              <a:rect l="l" t="t" r="r" b="b"/>
              <a:pathLst>
                <a:path w="1037" h="1037" extrusionOk="0">
                  <a:moveTo>
                    <a:pt x="519" y="1"/>
                  </a:moveTo>
                  <a:lnTo>
                    <a:pt x="283" y="48"/>
                  </a:lnTo>
                  <a:lnTo>
                    <a:pt x="142" y="189"/>
                  </a:lnTo>
                  <a:lnTo>
                    <a:pt x="48" y="330"/>
                  </a:lnTo>
                  <a:lnTo>
                    <a:pt x="1" y="519"/>
                  </a:lnTo>
                  <a:lnTo>
                    <a:pt x="48" y="754"/>
                  </a:lnTo>
                  <a:lnTo>
                    <a:pt x="142" y="896"/>
                  </a:lnTo>
                  <a:lnTo>
                    <a:pt x="330" y="990"/>
                  </a:lnTo>
                  <a:lnTo>
                    <a:pt x="519" y="1037"/>
                  </a:lnTo>
                  <a:lnTo>
                    <a:pt x="707" y="990"/>
                  </a:lnTo>
                  <a:lnTo>
                    <a:pt x="849" y="896"/>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75;p42">
              <a:extLst>
                <a:ext uri="{FF2B5EF4-FFF2-40B4-BE49-F238E27FC236}">
                  <a16:creationId xmlns:a16="http://schemas.microsoft.com/office/drawing/2014/main" id="{3BC2AF8A-ACF1-2808-A02C-2C7CC722C95B}"/>
                </a:ext>
              </a:extLst>
            </p:cNvPr>
            <p:cNvSpPr/>
            <p:nvPr/>
          </p:nvSpPr>
          <p:spPr>
            <a:xfrm>
              <a:off x="3385400" y="1295750"/>
              <a:ext cx="25925" cy="25950"/>
            </a:xfrm>
            <a:custGeom>
              <a:avLst/>
              <a:gdLst/>
              <a:ahLst/>
              <a:cxnLst/>
              <a:rect l="l" t="t" r="r" b="b"/>
              <a:pathLst>
                <a:path w="1037" h="1038" extrusionOk="0">
                  <a:moveTo>
                    <a:pt x="519" y="1"/>
                  </a:moveTo>
                  <a:lnTo>
                    <a:pt x="283" y="48"/>
                  </a:lnTo>
                  <a:lnTo>
                    <a:pt x="142" y="189"/>
                  </a:lnTo>
                  <a:lnTo>
                    <a:pt x="48" y="331"/>
                  </a:lnTo>
                  <a:lnTo>
                    <a:pt x="1" y="566"/>
                  </a:lnTo>
                  <a:lnTo>
                    <a:pt x="48" y="755"/>
                  </a:lnTo>
                  <a:lnTo>
                    <a:pt x="142" y="896"/>
                  </a:lnTo>
                  <a:lnTo>
                    <a:pt x="330" y="1037"/>
                  </a:lnTo>
                  <a:lnTo>
                    <a:pt x="519" y="1037"/>
                  </a:lnTo>
                  <a:lnTo>
                    <a:pt x="707" y="990"/>
                  </a:lnTo>
                  <a:lnTo>
                    <a:pt x="849" y="896"/>
                  </a:lnTo>
                  <a:lnTo>
                    <a:pt x="990" y="755"/>
                  </a:lnTo>
                  <a:lnTo>
                    <a:pt x="1037" y="566"/>
                  </a:lnTo>
                  <a:lnTo>
                    <a:pt x="1037"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976;p42">
              <a:extLst>
                <a:ext uri="{FF2B5EF4-FFF2-40B4-BE49-F238E27FC236}">
                  <a16:creationId xmlns:a16="http://schemas.microsoft.com/office/drawing/2014/main" id="{6DC10974-14F1-9E21-91B6-70E529714399}"/>
                </a:ext>
              </a:extLst>
            </p:cNvPr>
            <p:cNvSpPr/>
            <p:nvPr/>
          </p:nvSpPr>
          <p:spPr>
            <a:xfrm>
              <a:off x="3385400" y="1372300"/>
              <a:ext cx="25925" cy="25950"/>
            </a:xfrm>
            <a:custGeom>
              <a:avLst/>
              <a:gdLst/>
              <a:ahLst/>
              <a:cxnLst/>
              <a:rect l="l" t="t" r="r" b="b"/>
              <a:pathLst>
                <a:path w="1037" h="1038" extrusionOk="0">
                  <a:moveTo>
                    <a:pt x="519" y="1"/>
                  </a:moveTo>
                  <a:lnTo>
                    <a:pt x="283" y="48"/>
                  </a:lnTo>
                  <a:lnTo>
                    <a:pt x="142" y="189"/>
                  </a:lnTo>
                  <a:lnTo>
                    <a:pt x="48" y="331"/>
                  </a:lnTo>
                  <a:lnTo>
                    <a:pt x="1" y="519"/>
                  </a:lnTo>
                  <a:lnTo>
                    <a:pt x="48" y="755"/>
                  </a:lnTo>
                  <a:lnTo>
                    <a:pt x="142" y="896"/>
                  </a:lnTo>
                  <a:lnTo>
                    <a:pt x="330" y="990"/>
                  </a:lnTo>
                  <a:lnTo>
                    <a:pt x="519" y="1037"/>
                  </a:lnTo>
                  <a:lnTo>
                    <a:pt x="707" y="990"/>
                  </a:lnTo>
                  <a:lnTo>
                    <a:pt x="849" y="896"/>
                  </a:lnTo>
                  <a:lnTo>
                    <a:pt x="990" y="708"/>
                  </a:lnTo>
                  <a:lnTo>
                    <a:pt x="1037" y="519"/>
                  </a:lnTo>
                  <a:lnTo>
                    <a:pt x="990" y="331"/>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977;p42">
              <a:extLst>
                <a:ext uri="{FF2B5EF4-FFF2-40B4-BE49-F238E27FC236}">
                  <a16:creationId xmlns:a16="http://schemas.microsoft.com/office/drawing/2014/main" id="{2FEA1B04-3003-B361-39A1-1E0F791514D6}"/>
                </a:ext>
              </a:extLst>
            </p:cNvPr>
            <p:cNvSpPr/>
            <p:nvPr/>
          </p:nvSpPr>
          <p:spPr>
            <a:xfrm>
              <a:off x="3385400" y="1450050"/>
              <a:ext cx="25925" cy="25925"/>
            </a:xfrm>
            <a:custGeom>
              <a:avLst/>
              <a:gdLst/>
              <a:ahLst/>
              <a:cxnLst/>
              <a:rect l="l" t="t" r="r" b="b"/>
              <a:pathLst>
                <a:path w="1037" h="1037" extrusionOk="0">
                  <a:moveTo>
                    <a:pt x="519" y="0"/>
                  </a:moveTo>
                  <a:lnTo>
                    <a:pt x="330" y="47"/>
                  </a:lnTo>
                  <a:lnTo>
                    <a:pt x="142" y="142"/>
                  </a:lnTo>
                  <a:lnTo>
                    <a:pt x="48" y="330"/>
                  </a:lnTo>
                  <a:lnTo>
                    <a:pt x="1" y="519"/>
                  </a:lnTo>
                  <a:lnTo>
                    <a:pt x="48" y="707"/>
                  </a:lnTo>
                  <a:lnTo>
                    <a:pt x="142" y="848"/>
                  </a:lnTo>
                  <a:lnTo>
                    <a:pt x="330" y="990"/>
                  </a:lnTo>
                  <a:lnTo>
                    <a:pt x="519" y="1037"/>
                  </a:lnTo>
                  <a:lnTo>
                    <a:pt x="707" y="990"/>
                  </a:lnTo>
                  <a:lnTo>
                    <a:pt x="849" y="848"/>
                  </a:lnTo>
                  <a:lnTo>
                    <a:pt x="990" y="707"/>
                  </a:lnTo>
                  <a:lnTo>
                    <a:pt x="1037" y="519"/>
                  </a:lnTo>
                  <a:lnTo>
                    <a:pt x="990" y="330"/>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978;p42">
              <a:extLst>
                <a:ext uri="{FF2B5EF4-FFF2-40B4-BE49-F238E27FC236}">
                  <a16:creationId xmlns:a16="http://schemas.microsoft.com/office/drawing/2014/main" id="{1744DCB0-4036-2FE8-3822-91D0B437B1FD}"/>
                </a:ext>
              </a:extLst>
            </p:cNvPr>
            <p:cNvSpPr/>
            <p:nvPr/>
          </p:nvSpPr>
          <p:spPr>
            <a:xfrm>
              <a:off x="3385400" y="1526600"/>
              <a:ext cx="25925" cy="25925"/>
            </a:xfrm>
            <a:custGeom>
              <a:avLst/>
              <a:gdLst/>
              <a:ahLst/>
              <a:cxnLst/>
              <a:rect l="l" t="t" r="r" b="b"/>
              <a:pathLst>
                <a:path w="1037" h="1037" extrusionOk="0">
                  <a:moveTo>
                    <a:pt x="519" y="1"/>
                  </a:moveTo>
                  <a:lnTo>
                    <a:pt x="330" y="48"/>
                  </a:lnTo>
                  <a:lnTo>
                    <a:pt x="142" y="142"/>
                  </a:lnTo>
                  <a:lnTo>
                    <a:pt x="48" y="330"/>
                  </a:lnTo>
                  <a:lnTo>
                    <a:pt x="1" y="519"/>
                  </a:lnTo>
                  <a:lnTo>
                    <a:pt x="48" y="707"/>
                  </a:lnTo>
                  <a:lnTo>
                    <a:pt x="142" y="896"/>
                  </a:lnTo>
                  <a:lnTo>
                    <a:pt x="330" y="990"/>
                  </a:lnTo>
                  <a:lnTo>
                    <a:pt x="519" y="1037"/>
                  </a:lnTo>
                  <a:lnTo>
                    <a:pt x="707" y="990"/>
                  </a:lnTo>
                  <a:lnTo>
                    <a:pt x="849" y="896"/>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979;p42">
              <a:extLst>
                <a:ext uri="{FF2B5EF4-FFF2-40B4-BE49-F238E27FC236}">
                  <a16:creationId xmlns:a16="http://schemas.microsoft.com/office/drawing/2014/main" id="{955AD4CA-7F3E-6059-FB8B-2A3E174A27CD}"/>
                </a:ext>
              </a:extLst>
            </p:cNvPr>
            <p:cNvSpPr/>
            <p:nvPr/>
          </p:nvSpPr>
          <p:spPr>
            <a:xfrm>
              <a:off x="3385400" y="1603150"/>
              <a:ext cx="25925" cy="25950"/>
            </a:xfrm>
            <a:custGeom>
              <a:avLst/>
              <a:gdLst/>
              <a:ahLst/>
              <a:cxnLst/>
              <a:rect l="l" t="t" r="r" b="b"/>
              <a:pathLst>
                <a:path w="1037" h="1038" extrusionOk="0">
                  <a:moveTo>
                    <a:pt x="519" y="1"/>
                  </a:moveTo>
                  <a:lnTo>
                    <a:pt x="330" y="48"/>
                  </a:lnTo>
                  <a:lnTo>
                    <a:pt x="142" y="142"/>
                  </a:lnTo>
                  <a:lnTo>
                    <a:pt x="48" y="330"/>
                  </a:lnTo>
                  <a:lnTo>
                    <a:pt x="1" y="519"/>
                  </a:lnTo>
                  <a:lnTo>
                    <a:pt x="48" y="707"/>
                  </a:lnTo>
                  <a:lnTo>
                    <a:pt x="142" y="896"/>
                  </a:lnTo>
                  <a:lnTo>
                    <a:pt x="330" y="990"/>
                  </a:lnTo>
                  <a:lnTo>
                    <a:pt x="519" y="1037"/>
                  </a:lnTo>
                  <a:lnTo>
                    <a:pt x="707" y="990"/>
                  </a:lnTo>
                  <a:lnTo>
                    <a:pt x="849" y="896"/>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980;p42">
              <a:extLst>
                <a:ext uri="{FF2B5EF4-FFF2-40B4-BE49-F238E27FC236}">
                  <a16:creationId xmlns:a16="http://schemas.microsoft.com/office/drawing/2014/main" id="{0C152DA0-6703-F701-6C95-9DCE0F6968DE}"/>
                </a:ext>
              </a:extLst>
            </p:cNvPr>
            <p:cNvSpPr/>
            <p:nvPr/>
          </p:nvSpPr>
          <p:spPr>
            <a:xfrm>
              <a:off x="3385400" y="1679700"/>
              <a:ext cx="25925" cy="25950"/>
            </a:xfrm>
            <a:custGeom>
              <a:avLst/>
              <a:gdLst/>
              <a:ahLst/>
              <a:cxnLst/>
              <a:rect l="l" t="t" r="r" b="b"/>
              <a:pathLst>
                <a:path w="1037" h="1038" extrusionOk="0">
                  <a:moveTo>
                    <a:pt x="519" y="1"/>
                  </a:moveTo>
                  <a:lnTo>
                    <a:pt x="330" y="48"/>
                  </a:lnTo>
                  <a:lnTo>
                    <a:pt x="142" y="189"/>
                  </a:lnTo>
                  <a:lnTo>
                    <a:pt x="48" y="331"/>
                  </a:lnTo>
                  <a:lnTo>
                    <a:pt x="1" y="519"/>
                  </a:lnTo>
                  <a:lnTo>
                    <a:pt x="48" y="708"/>
                  </a:lnTo>
                  <a:lnTo>
                    <a:pt x="142" y="896"/>
                  </a:lnTo>
                  <a:lnTo>
                    <a:pt x="330" y="990"/>
                  </a:lnTo>
                  <a:lnTo>
                    <a:pt x="519" y="1037"/>
                  </a:lnTo>
                  <a:lnTo>
                    <a:pt x="707" y="990"/>
                  </a:lnTo>
                  <a:lnTo>
                    <a:pt x="849" y="896"/>
                  </a:lnTo>
                  <a:lnTo>
                    <a:pt x="990" y="708"/>
                  </a:lnTo>
                  <a:lnTo>
                    <a:pt x="1037"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981;p42">
              <a:extLst>
                <a:ext uri="{FF2B5EF4-FFF2-40B4-BE49-F238E27FC236}">
                  <a16:creationId xmlns:a16="http://schemas.microsoft.com/office/drawing/2014/main" id="{14143B4A-4AB7-03C6-5CE9-ADD2F263EF69}"/>
                </a:ext>
              </a:extLst>
            </p:cNvPr>
            <p:cNvSpPr/>
            <p:nvPr/>
          </p:nvSpPr>
          <p:spPr>
            <a:xfrm>
              <a:off x="3385400" y="1756275"/>
              <a:ext cx="25925" cy="25925"/>
            </a:xfrm>
            <a:custGeom>
              <a:avLst/>
              <a:gdLst/>
              <a:ahLst/>
              <a:cxnLst/>
              <a:rect l="l" t="t" r="r" b="b"/>
              <a:pathLst>
                <a:path w="1037" h="1037" extrusionOk="0">
                  <a:moveTo>
                    <a:pt x="519" y="0"/>
                  </a:moveTo>
                  <a:lnTo>
                    <a:pt x="330" y="47"/>
                  </a:lnTo>
                  <a:lnTo>
                    <a:pt x="142" y="141"/>
                  </a:lnTo>
                  <a:lnTo>
                    <a:pt x="48" y="330"/>
                  </a:lnTo>
                  <a:lnTo>
                    <a:pt x="1" y="518"/>
                  </a:lnTo>
                  <a:lnTo>
                    <a:pt x="48" y="707"/>
                  </a:lnTo>
                  <a:lnTo>
                    <a:pt x="142" y="895"/>
                  </a:lnTo>
                  <a:lnTo>
                    <a:pt x="330" y="989"/>
                  </a:lnTo>
                  <a:lnTo>
                    <a:pt x="519" y="1037"/>
                  </a:lnTo>
                  <a:lnTo>
                    <a:pt x="707" y="989"/>
                  </a:lnTo>
                  <a:lnTo>
                    <a:pt x="849" y="895"/>
                  </a:lnTo>
                  <a:lnTo>
                    <a:pt x="990" y="707"/>
                  </a:lnTo>
                  <a:lnTo>
                    <a:pt x="1037" y="518"/>
                  </a:lnTo>
                  <a:lnTo>
                    <a:pt x="990" y="330"/>
                  </a:lnTo>
                  <a:lnTo>
                    <a:pt x="849"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982;p42">
              <a:extLst>
                <a:ext uri="{FF2B5EF4-FFF2-40B4-BE49-F238E27FC236}">
                  <a16:creationId xmlns:a16="http://schemas.microsoft.com/office/drawing/2014/main" id="{7BB09B98-4587-2334-FB49-6B265AFD7E84}"/>
                </a:ext>
              </a:extLst>
            </p:cNvPr>
            <p:cNvSpPr/>
            <p:nvPr/>
          </p:nvSpPr>
          <p:spPr>
            <a:xfrm>
              <a:off x="3385400" y="1832825"/>
              <a:ext cx="25925" cy="25925"/>
            </a:xfrm>
            <a:custGeom>
              <a:avLst/>
              <a:gdLst/>
              <a:ahLst/>
              <a:cxnLst/>
              <a:rect l="l" t="t" r="r" b="b"/>
              <a:pathLst>
                <a:path w="1037" h="1037" extrusionOk="0">
                  <a:moveTo>
                    <a:pt x="519" y="0"/>
                  </a:moveTo>
                  <a:lnTo>
                    <a:pt x="283" y="47"/>
                  </a:lnTo>
                  <a:lnTo>
                    <a:pt x="142" y="189"/>
                  </a:lnTo>
                  <a:lnTo>
                    <a:pt x="48" y="330"/>
                  </a:lnTo>
                  <a:lnTo>
                    <a:pt x="1" y="566"/>
                  </a:lnTo>
                  <a:lnTo>
                    <a:pt x="48" y="754"/>
                  </a:lnTo>
                  <a:lnTo>
                    <a:pt x="142" y="895"/>
                  </a:lnTo>
                  <a:lnTo>
                    <a:pt x="330" y="1037"/>
                  </a:lnTo>
                  <a:lnTo>
                    <a:pt x="519" y="1037"/>
                  </a:lnTo>
                  <a:lnTo>
                    <a:pt x="707" y="990"/>
                  </a:lnTo>
                  <a:lnTo>
                    <a:pt x="849" y="895"/>
                  </a:lnTo>
                  <a:lnTo>
                    <a:pt x="990" y="754"/>
                  </a:lnTo>
                  <a:lnTo>
                    <a:pt x="1037" y="519"/>
                  </a:lnTo>
                  <a:lnTo>
                    <a:pt x="990" y="330"/>
                  </a:lnTo>
                  <a:lnTo>
                    <a:pt x="849"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983;p42">
              <a:extLst>
                <a:ext uri="{FF2B5EF4-FFF2-40B4-BE49-F238E27FC236}">
                  <a16:creationId xmlns:a16="http://schemas.microsoft.com/office/drawing/2014/main" id="{F0AE4E8D-EAE3-0662-64C6-97F3D1D7CD27}"/>
                </a:ext>
              </a:extLst>
            </p:cNvPr>
            <p:cNvSpPr/>
            <p:nvPr/>
          </p:nvSpPr>
          <p:spPr>
            <a:xfrm>
              <a:off x="3385400" y="1910550"/>
              <a:ext cx="25925" cy="24775"/>
            </a:xfrm>
            <a:custGeom>
              <a:avLst/>
              <a:gdLst/>
              <a:ahLst/>
              <a:cxnLst/>
              <a:rect l="l" t="t" r="r" b="b"/>
              <a:pathLst>
                <a:path w="1037" h="991" extrusionOk="0">
                  <a:moveTo>
                    <a:pt x="519" y="1"/>
                  </a:moveTo>
                  <a:lnTo>
                    <a:pt x="283" y="48"/>
                  </a:lnTo>
                  <a:lnTo>
                    <a:pt x="142" y="142"/>
                  </a:lnTo>
                  <a:lnTo>
                    <a:pt x="48" y="283"/>
                  </a:lnTo>
                  <a:lnTo>
                    <a:pt x="1" y="519"/>
                  </a:lnTo>
                  <a:lnTo>
                    <a:pt x="48" y="707"/>
                  </a:lnTo>
                  <a:lnTo>
                    <a:pt x="142" y="849"/>
                  </a:lnTo>
                  <a:lnTo>
                    <a:pt x="330" y="990"/>
                  </a:lnTo>
                  <a:lnTo>
                    <a:pt x="707" y="990"/>
                  </a:lnTo>
                  <a:lnTo>
                    <a:pt x="849" y="849"/>
                  </a:lnTo>
                  <a:lnTo>
                    <a:pt x="990" y="707"/>
                  </a:lnTo>
                  <a:lnTo>
                    <a:pt x="1037" y="519"/>
                  </a:lnTo>
                  <a:lnTo>
                    <a:pt x="1037" y="472"/>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984;p42">
              <a:extLst>
                <a:ext uri="{FF2B5EF4-FFF2-40B4-BE49-F238E27FC236}">
                  <a16:creationId xmlns:a16="http://schemas.microsoft.com/office/drawing/2014/main" id="{DCB618B0-5B9A-4C0F-3104-6E46EE616537}"/>
                </a:ext>
              </a:extLst>
            </p:cNvPr>
            <p:cNvSpPr/>
            <p:nvPr/>
          </p:nvSpPr>
          <p:spPr>
            <a:xfrm>
              <a:off x="3385400" y="1987100"/>
              <a:ext cx="25925" cy="25950"/>
            </a:xfrm>
            <a:custGeom>
              <a:avLst/>
              <a:gdLst/>
              <a:ahLst/>
              <a:cxnLst/>
              <a:rect l="l" t="t" r="r" b="b"/>
              <a:pathLst>
                <a:path w="1037" h="1038" extrusionOk="0">
                  <a:moveTo>
                    <a:pt x="519" y="1"/>
                  </a:moveTo>
                  <a:lnTo>
                    <a:pt x="283" y="48"/>
                  </a:lnTo>
                  <a:lnTo>
                    <a:pt x="142" y="142"/>
                  </a:lnTo>
                  <a:lnTo>
                    <a:pt x="48" y="331"/>
                  </a:lnTo>
                  <a:lnTo>
                    <a:pt x="1" y="519"/>
                  </a:lnTo>
                  <a:lnTo>
                    <a:pt x="48" y="708"/>
                  </a:lnTo>
                  <a:lnTo>
                    <a:pt x="142" y="849"/>
                  </a:lnTo>
                  <a:lnTo>
                    <a:pt x="330" y="990"/>
                  </a:lnTo>
                  <a:lnTo>
                    <a:pt x="519" y="1037"/>
                  </a:lnTo>
                  <a:lnTo>
                    <a:pt x="707" y="990"/>
                  </a:lnTo>
                  <a:lnTo>
                    <a:pt x="849" y="849"/>
                  </a:lnTo>
                  <a:lnTo>
                    <a:pt x="990" y="708"/>
                  </a:lnTo>
                  <a:lnTo>
                    <a:pt x="1037" y="519"/>
                  </a:lnTo>
                  <a:lnTo>
                    <a:pt x="990" y="284"/>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985;p42">
              <a:extLst>
                <a:ext uri="{FF2B5EF4-FFF2-40B4-BE49-F238E27FC236}">
                  <a16:creationId xmlns:a16="http://schemas.microsoft.com/office/drawing/2014/main" id="{0C4F4E15-AE31-F7AF-6C2E-B6BBC705F4EE}"/>
                </a:ext>
              </a:extLst>
            </p:cNvPr>
            <p:cNvSpPr/>
            <p:nvPr/>
          </p:nvSpPr>
          <p:spPr>
            <a:xfrm>
              <a:off x="3424275" y="2025975"/>
              <a:ext cx="24750" cy="9450"/>
            </a:xfrm>
            <a:custGeom>
              <a:avLst/>
              <a:gdLst/>
              <a:ahLst/>
              <a:cxnLst/>
              <a:rect l="l" t="t" r="r" b="b"/>
              <a:pathLst>
                <a:path w="990" h="378" extrusionOk="0">
                  <a:moveTo>
                    <a:pt x="424" y="1"/>
                  </a:moveTo>
                  <a:lnTo>
                    <a:pt x="236" y="48"/>
                  </a:lnTo>
                  <a:lnTo>
                    <a:pt x="94" y="189"/>
                  </a:lnTo>
                  <a:lnTo>
                    <a:pt x="0" y="377"/>
                  </a:lnTo>
                  <a:lnTo>
                    <a:pt x="990" y="377"/>
                  </a:lnTo>
                  <a:lnTo>
                    <a:pt x="942" y="236"/>
                  </a:lnTo>
                  <a:lnTo>
                    <a:pt x="848" y="142"/>
                  </a:lnTo>
                  <a:lnTo>
                    <a:pt x="754" y="48"/>
                  </a:lnTo>
                  <a:lnTo>
                    <a:pt x="613"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986;p42">
              <a:extLst>
                <a:ext uri="{FF2B5EF4-FFF2-40B4-BE49-F238E27FC236}">
                  <a16:creationId xmlns:a16="http://schemas.microsoft.com/office/drawing/2014/main" id="{9697F77D-AD72-CABE-57AB-F94E3F410366}"/>
                </a:ext>
              </a:extLst>
            </p:cNvPr>
            <p:cNvSpPr/>
            <p:nvPr/>
          </p:nvSpPr>
          <p:spPr>
            <a:xfrm>
              <a:off x="3461950" y="9129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49"/>
                  </a:lnTo>
                  <a:lnTo>
                    <a:pt x="331" y="990"/>
                  </a:lnTo>
                  <a:lnTo>
                    <a:pt x="519" y="1037"/>
                  </a:lnTo>
                  <a:lnTo>
                    <a:pt x="707" y="990"/>
                  </a:lnTo>
                  <a:lnTo>
                    <a:pt x="896" y="849"/>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987;p42">
              <a:extLst>
                <a:ext uri="{FF2B5EF4-FFF2-40B4-BE49-F238E27FC236}">
                  <a16:creationId xmlns:a16="http://schemas.microsoft.com/office/drawing/2014/main" id="{92C98F5D-BFB7-6A26-F4E4-0FC2125AC951}"/>
                </a:ext>
              </a:extLst>
            </p:cNvPr>
            <p:cNvSpPr/>
            <p:nvPr/>
          </p:nvSpPr>
          <p:spPr>
            <a:xfrm>
              <a:off x="3424275" y="874100"/>
              <a:ext cx="24750" cy="25950"/>
            </a:xfrm>
            <a:custGeom>
              <a:avLst/>
              <a:gdLst/>
              <a:ahLst/>
              <a:cxnLst/>
              <a:rect l="l" t="t" r="r" b="b"/>
              <a:pathLst>
                <a:path w="990" h="1038" extrusionOk="0">
                  <a:moveTo>
                    <a:pt x="471" y="1"/>
                  </a:moveTo>
                  <a:lnTo>
                    <a:pt x="283" y="48"/>
                  </a:lnTo>
                  <a:lnTo>
                    <a:pt x="142" y="189"/>
                  </a:lnTo>
                  <a:lnTo>
                    <a:pt x="0" y="331"/>
                  </a:lnTo>
                  <a:lnTo>
                    <a:pt x="0" y="519"/>
                  </a:lnTo>
                  <a:lnTo>
                    <a:pt x="0" y="708"/>
                  </a:lnTo>
                  <a:lnTo>
                    <a:pt x="142" y="896"/>
                  </a:lnTo>
                  <a:lnTo>
                    <a:pt x="283" y="990"/>
                  </a:lnTo>
                  <a:lnTo>
                    <a:pt x="471" y="1037"/>
                  </a:lnTo>
                  <a:lnTo>
                    <a:pt x="707" y="990"/>
                  </a:lnTo>
                  <a:lnTo>
                    <a:pt x="848" y="896"/>
                  </a:lnTo>
                  <a:lnTo>
                    <a:pt x="942" y="708"/>
                  </a:lnTo>
                  <a:lnTo>
                    <a:pt x="990" y="519"/>
                  </a:lnTo>
                  <a:lnTo>
                    <a:pt x="942" y="331"/>
                  </a:lnTo>
                  <a:lnTo>
                    <a:pt x="848" y="189"/>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988;p42">
              <a:extLst>
                <a:ext uri="{FF2B5EF4-FFF2-40B4-BE49-F238E27FC236}">
                  <a16:creationId xmlns:a16="http://schemas.microsoft.com/office/drawing/2014/main" id="{0FFB58D7-D9CA-4350-96F1-45DFD3AA164F}"/>
                </a:ext>
              </a:extLst>
            </p:cNvPr>
            <p:cNvSpPr/>
            <p:nvPr/>
          </p:nvSpPr>
          <p:spPr>
            <a:xfrm>
              <a:off x="3461950" y="989525"/>
              <a:ext cx="25950" cy="24775"/>
            </a:xfrm>
            <a:custGeom>
              <a:avLst/>
              <a:gdLst/>
              <a:ahLst/>
              <a:cxnLst/>
              <a:rect l="l" t="t" r="r" b="b"/>
              <a:pathLst>
                <a:path w="1038" h="991" extrusionOk="0">
                  <a:moveTo>
                    <a:pt x="519" y="1"/>
                  </a:moveTo>
                  <a:lnTo>
                    <a:pt x="331" y="48"/>
                  </a:lnTo>
                  <a:lnTo>
                    <a:pt x="142" y="142"/>
                  </a:lnTo>
                  <a:lnTo>
                    <a:pt x="48" y="284"/>
                  </a:lnTo>
                  <a:lnTo>
                    <a:pt x="1" y="519"/>
                  </a:lnTo>
                  <a:lnTo>
                    <a:pt x="48" y="708"/>
                  </a:lnTo>
                  <a:lnTo>
                    <a:pt x="142" y="849"/>
                  </a:lnTo>
                  <a:lnTo>
                    <a:pt x="331" y="990"/>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989;p42">
              <a:extLst>
                <a:ext uri="{FF2B5EF4-FFF2-40B4-BE49-F238E27FC236}">
                  <a16:creationId xmlns:a16="http://schemas.microsoft.com/office/drawing/2014/main" id="{7B8ACB0C-4F49-CE6B-B2DD-7D756BCD4C42}"/>
                </a:ext>
              </a:extLst>
            </p:cNvPr>
            <p:cNvSpPr/>
            <p:nvPr/>
          </p:nvSpPr>
          <p:spPr>
            <a:xfrm>
              <a:off x="3424275" y="950675"/>
              <a:ext cx="24750" cy="25925"/>
            </a:xfrm>
            <a:custGeom>
              <a:avLst/>
              <a:gdLst/>
              <a:ahLst/>
              <a:cxnLst/>
              <a:rect l="l" t="t" r="r" b="b"/>
              <a:pathLst>
                <a:path w="990" h="1037" extrusionOk="0">
                  <a:moveTo>
                    <a:pt x="471" y="0"/>
                  </a:moveTo>
                  <a:lnTo>
                    <a:pt x="283" y="47"/>
                  </a:lnTo>
                  <a:lnTo>
                    <a:pt x="142" y="189"/>
                  </a:lnTo>
                  <a:lnTo>
                    <a:pt x="0" y="330"/>
                  </a:lnTo>
                  <a:lnTo>
                    <a:pt x="0" y="518"/>
                  </a:lnTo>
                  <a:lnTo>
                    <a:pt x="0" y="754"/>
                  </a:lnTo>
                  <a:lnTo>
                    <a:pt x="142" y="895"/>
                  </a:lnTo>
                  <a:lnTo>
                    <a:pt x="283" y="990"/>
                  </a:lnTo>
                  <a:lnTo>
                    <a:pt x="471" y="1037"/>
                  </a:lnTo>
                  <a:lnTo>
                    <a:pt x="707" y="990"/>
                  </a:lnTo>
                  <a:lnTo>
                    <a:pt x="848" y="895"/>
                  </a:lnTo>
                  <a:lnTo>
                    <a:pt x="942" y="754"/>
                  </a:lnTo>
                  <a:lnTo>
                    <a:pt x="990" y="518"/>
                  </a:lnTo>
                  <a:lnTo>
                    <a:pt x="942" y="330"/>
                  </a:lnTo>
                  <a:lnTo>
                    <a:pt x="848" y="189"/>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990;p42">
              <a:extLst>
                <a:ext uri="{FF2B5EF4-FFF2-40B4-BE49-F238E27FC236}">
                  <a16:creationId xmlns:a16="http://schemas.microsoft.com/office/drawing/2014/main" id="{BDCB8E47-2132-06C3-C1CA-86611A3003BA}"/>
                </a:ext>
              </a:extLst>
            </p:cNvPr>
            <p:cNvSpPr/>
            <p:nvPr/>
          </p:nvSpPr>
          <p:spPr>
            <a:xfrm>
              <a:off x="3461950" y="1066100"/>
              <a:ext cx="25950" cy="25925"/>
            </a:xfrm>
            <a:custGeom>
              <a:avLst/>
              <a:gdLst/>
              <a:ahLst/>
              <a:cxnLst/>
              <a:rect l="l" t="t" r="r" b="b"/>
              <a:pathLst>
                <a:path w="1038" h="1037" extrusionOk="0">
                  <a:moveTo>
                    <a:pt x="519" y="0"/>
                  </a:moveTo>
                  <a:lnTo>
                    <a:pt x="283" y="47"/>
                  </a:lnTo>
                  <a:lnTo>
                    <a:pt x="142" y="141"/>
                  </a:lnTo>
                  <a:lnTo>
                    <a:pt x="48" y="330"/>
                  </a:lnTo>
                  <a:lnTo>
                    <a:pt x="1" y="518"/>
                  </a:lnTo>
                  <a:lnTo>
                    <a:pt x="48" y="707"/>
                  </a:lnTo>
                  <a:lnTo>
                    <a:pt x="142" y="895"/>
                  </a:lnTo>
                  <a:lnTo>
                    <a:pt x="331" y="989"/>
                  </a:lnTo>
                  <a:lnTo>
                    <a:pt x="519" y="1037"/>
                  </a:lnTo>
                  <a:lnTo>
                    <a:pt x="707" y="989"/>
                  </a:lnTo>
                  <a:lnTo>
                    <a:pt x="896" y="895"/>
                  </a:lnTo>
                  <a:lnTo>
                    <a:pt x="990" y="707"/>
                  </a:lnTo>
                  <a:lnTo>
                    <a:pt x="1037" y="518"/>
                  </a:lnTo>
                  <a:lnTo>
                    <a:pt x="990" y="330"/>
                  </a:lnTo>
                  <a:lnTo>
                    <a:pt x="849"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991;p42">
              <a:extLst>
                <a:ext uri="{FF2B5EF4-FFF2-40B4-BE49-F238E27FC236}">
                  <a16:creationId xmlns:a16="http://schemas.microsoft.com/office/drawing/2014/main" id="{90A45C97-A86E-BE5A-775A-467C661F661E}"/>
                </a:ext>
              </a:extLst>
            </p:cNvPr>
            <p:cNvSpPr/>
            <p:nvPr/>
          </p:nvSpPr>
          <p:spPr>
            <a:xfrm>
              <a:off x="3424275" y="1028400"/>
              <a:ext cx="24750" cy="24750"/>
            </a:xfrm>
            <a:custGeom>
              <a:avLst/>
              <a:gdLst/>
              <a:ahLst/>
              <a:cxnLst/>
              <a:rect l="l" t="t" r="r" b="b"/>
              <a:pathLst>
                <a:path w="990" h="990" extrusionOk="0">
                  <a:moveTo>
                    <a:pt x="283" y="1"/>
                  </a:moveTo>
                  <a:lnTo>
                    <a:pt x="142" y="142"/>
                  </a:lnTo>
                  <a:lnTo>
                    <a:pt x="0" y="283"/>
                  </a:lnTo>
                  <a:lnTo>
                    <a:pt x="0" y="472"/>
                  </a:lnTo>
                  <a:lnTo>
                    <a:pt x="0" y="707"/>
                  </a:lnTo>
                  <a:lnTo>
                    <a:pt x="142" y="849"/>
                  </a:lnTo>
                  <a:lnTo>
                    <a:pt x="283" y="943"/>
                  </a:lnTo>
                  <a:lnTo>
                    <a:pt x="471" y="990"/>
                  </a:lnTo>
                  <a:lnTo>
                    <a:pt x="707" y="943"/>
                  </a:lnTo>
                  <a:lnTo>
                    <a:pt x="848" y="849"/>
                  </a:lnTo>
                  <a:lnTo>
                    <a:pt x="942" y="707"/>
                  </a:lnTo>
                  <a:lnTo>
                    <a:pt x="990" y="472"/>
                  </a:lnTo>
                  <a:lnTo>
                    <a:pt x="942"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992;p42">
              <a:extLst>
                <a:ext uri="{FF2B5EF4-FFF2-40B4-BE49-F238E27FC236}">
                  <a16:creationId xmlns:a16="http://schemas.microsoft.com/office/drawing/2014/main" id="{C1A63E8F-2300-72F7-BC3C-C2E6103741E4}"/>
                </a:ext>
              </a:extLst>
            </p:cNvPr>
            <p:cNvSpPr/>
            <p:nvPr/>
          </p:nvSpPr>
          <p:spPr>
            <a:xfrm>
              <a:off x="3461950" y="1142650"/>
              <a:ext cx="25950" cy="25925"/>
            </a:xfrm>
            <a:custGeom>
              <a:avLst/>
              <a:gdLst/>
              <a:ahLst/>
              <a:cxnLst/>
              <a:rect l="l" t="t" r="r" b="b"/>
              <a:pathLst>
                <a:path w="1038" h="1037" extrusionOk="0">
                  <a:moveTo>
                    <a:pt x="519" y="0"/>
                  </a:moveTo>
                  <a:lnTo>
                    <a:pt x="283" y="47"/>
                  </a:lnTo>
                  <a:lnTo>
                    <a:pt x="142" y="142"/>
                  </a:lnTo>
                  <a:lnTo>
                    <a:pt x="48" y="330"/>
                  </a:lnTo>
                  <a:lnTo>
                    <a:pt x="1" y="519"/>
                  </a:lnTo>
                  <a:lnTo>
                    <a:pt x="48" y="707"/>
                  </a:lnTo>
                  <a:lnTo>
                    <a:pt x="142" y="895"/>
                  </a:lnTo>
                  <a:lnTo>
                    <a:pt x="331" y="990"/>
                  </a:lnTo>
                  <a:lnTo>
                    <a:pt x="519" y="1037"/>
                  </a:lnTo>
                  <a:lnTo>
                    <a:pt x="707" y="990"/>
                  </a:lnTo>
                  <a:lnTo>
                    <a:pt x="896" y="895"/>
                  </a:lnTo>
                  <a:lnTo>
                    <a:pt x="990" y="707"/>
                  </a:lnTo>
                  <a:lnTo>
                    <a:pt x="1037" y="519"/>
                  </a:lnTo>
                  <a:lnTo>
                    <a:pt x="990" y="330"/>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993;p42">
              <a:extLst>
                <a:ext uri="{FF2B5EF4-FFF2-40B4-BE49-F238E27FC236}">
                  <a16:creationId xmlns:a16="http://schemas.microsoft.com/office/drawing/2014/main" id="{71FAD8F4-739C-28DF-4A55-4D60BFA703A9}"/>
                </a:ext>
              </a:extLst>
            </p:cNvPr>
            <p:cNvSpPr/>
            <p:nvPr/>
          </p:nvSpPr>
          <p:spPr>
            <a:xfrm>
              <a:off x="3423100" y="1104950"/>
              <a:ext cx="25925" cy="25950"/>
            </a:xfrm>
            <a:custGeom>
              <a:avLst/>
              <a:gdLst/>
              <a:ahLst/>
              <a:cxnLst/>
              <a:rect l="l" t="t" r="r" b="b"/>
              <a:pathLst>
                <a:path w="1037" h="1038" extrusionOk="0">
                  <a:moveTo>
                    <a:pt x="518" y="1"/>
                  </a:moveTo>
                  <a:lnTo>
                    <a:pt x="330" y="48"/>
                  </a:lnTo>
                  <a:lnTo>
                    <a:pt x="141" y="142"/>
                  </a:lnTo>
                  <a:lnTo>
                    <a:pt x="47" y="283"/>
                  </a:lnTo>
                  <a:lnTo>
                    <a:pt x="0" y="519"/>
                  </a:lnTo>
                  <a:lnTo>
                    <a:pt x="47" y="707"/>
                  </a:lnTo>
                  <a:lnTo>
                    <a:pt x="189" y="849"/>
                  </a:lnTo>
                  <a:lnTo>
                    <a:pt x="330" y="990"/>
                  </a:lnTo>
                  <a:lnTo>
                    <a:pt x="518" y="1037"/>
                  </a:lnTo>
                  <a:lnTo>
                    <a:pt x="754" y="990"/>
                  </a:lnTo>
                  <a:lnTo>
                    <a:pt x="895" y="849"/>
                  </a:lnTo>
                  <a:lnTo>
                    <a:pt x="989" y="707"/>
                  </a:lnTo>
                  <a:lnTo>
                    <a:pt x="1037" y="519"/>
                  </a:lnTo>
                  <a:lnTo>
                    <a:pt x="1037" y="472"/>
                  </a:lnTo>
                  <a:lnTo>
                    <a:pt x="989" y="283"/>
                  </a:lnTo>
                  <a:lnTo>
                    <a:pt x="895"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994;p42">
              <a:extLst>
                <a:ext uri="{FF2B5EF4-FFF2-40B4-BE49-F238E27FC236}">
                  <a16:creationId xmlns:a16="http://schemas.microsoft.com/office/drawing/2014/main" id="{6FEF2FAE-845C-483A-85D7-F16061266F84}"/>
                </a:ext>
              </a:extLst>
            </p:cNvPr>
            <p:cNvSpPr/>
            <p:nvPr/>
          </p:nvSpPr>
          <p:spPr>
            <a:xfrm>
              <a:off x="3461950" y="1219200"/>
              <a:ext cx="25950" cy="25925"/>
            </a:xfrm>
            <a:custGeom>
              <a:avLst/>
              <a:gdLst/>
              <a:ahLst/>
              <a:cxnLst/>
              <a:rect l="l" t="t" r="r" b="b"/>
              <a:pathLst>
                <a:path w="1038" h="1037" extrusionOk="0">
                  <a:moveTo>
                    <a:pt x="519" y="1"/>
                  </a:moveTo>
                  <a:lnTo>
                    <a:pt x="283" y="48"/>
                  </a:lnTo>
                  <a:lnTo>
                    <a:pt x="142" y="189"/>
                  </a:lnTo>
                  <a:lnTo>
                    <a:pt x="48" y="330"/>
                  </a:lnTo>
                  <a:lnTo>
                    <a:pt x="1" y="519"/>
                  </a:lnTo>
                  <a:lnTo>
                    <a:pt x="48" y="754"/>
                  </a:lnTo>
                  <a:lnTo>
                    <a:pt x="142" y="896"/>
                  </a:lnTo>
                  <a:lnTo>
                    <a:pt x="331" y="990"/>
                  </a:lnTo>
                  <a:lnTo>
                    <a:pt x="519" y="1037"/>
                  </a:lnTo>
                  <a:lnTo>
                    <a:pt x="707" y="990"/>
                  </a:lnTo>
                  <a:lnTo>
                    <a:pt x="896" y="896"/>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995;p42">
              <a:extLst>
                <a:ext uri="{FF2B5EF4-FFF2-40B4-BE49-F238E27FC236}">
                  <a16:creationId xmlns:a16="http://schemas.microsoft.com/office/drawing/2014/main" id="{E87E292F-609D-436C-5002-C51CFF60565D}"/>
                </a:ext>
              </a:extLst>
            </p:cNvPr>
            <p:cNvSpPr/>
            <p:nvPr/>
          </p:nvSpPr>
          <p:spPr>
            <a:xfrm>
              <a:off x="3424275" y="1181500"/>
              <a:ext cx="24750" cy="25950"/>
            </a:xfrm>
            <a:custGeom>
              <a:avLst/>
              <a:gdLst/>
              <a:ahLst/>
              <a:cxnLst/>
              <a:rect l="l" t="t" r="r" b="b"/>
              <a:pathLst>
                <a:path w="990" h="1038" extrusionOk="0">
                  <a:moveTo>
                    <a:pt x="471" y="1"/>
                  </a:moveTo>
                  <a:lnTo>
                    <a:pt x="283" y="48"/>
                  </a:lnTo>
                  <a:lnTo>
                    <a:pt x="142" y="142"/>
                  </a:lnTo>
                  <a:lnTo>
                    <a:pt x="0" y="284"/>
                  </a:lnTo>
                  <a:lnTo>
                    <a:pt x="0" y="519"/>
                  </a:lnTo>
                  <a:lnTo>
                    <a:pt x="0" y="708"/>
                  </a:lnTo>
                  <a:lnTo>
                    <a:pt x="142" y="849"/>
                  </a:lnTo>
                  <a:lnTo>
                    <a:pt x="283" y="990"/>
                  </a:lnTo>
                  <a:lnTo>
                    <a:pt x="471" y="1037"/>
                  </a:lnTo>
                  <a:lnTo>
                    <a:pt x="707" y="990"/>
                  </a:lnTo>
                  <a:lnTo>
                    <a:pt x="848" y="849"/>
                  </a:lnTo>
                  <a:lnTo>
                    <a:pt x="942" y="708"/>
                  </a:lnTo>
                  <a:lnTo>
                    <a:pt x="990" y="519"/>
                  </a:lnTo>
                  <a:lnTo>
                    <a:pt x="942" y="284"/>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996;p42">
              <a:extLst>
                <a:ext uri="{FF2B5EF4-FFF2-40B4-BE49-F238E27FC236}">
                  <a16:creationId xmlns:a16="http://schemas.microsoft.com/office/drawing/2014/main" id="{7C56194E-83BA-3F38-40A2-9E9AFE8317B0}"/>
                </a:ext>
              </a:extLst>
            </p:cNvPr>
            <p:cNvSpPr/>
            <p:nvPr/>
          </p:nvSpPr>
          <p:spPr>
            <a:xfrm>
              <a:off x="3461950" y="1295750"/>
              <a:ext cx="25950" cy="25950"/>
            </a:xfrm>
            <a:custGeom>
              <a:avLst/>
              <a:gdLst/>
              <a:ahLst/>
              <a:cxnLst/>
              <a:rect l="l" t="t" r="r" b="b"/>
              <a:pathLst>
                <a:path w="1038" h="1038" extrusionOk="0">
                  <a:moveTo>
                    <a:pt x="519" y="1"/>
                  </a:moveTo>
                  <a:lnTo>
                    <a:pt x="283" y="48"/>
                  </a:lnTo>
                  <a:lnTo>
                    <a:pt x="142" y="189"/>
                  </a:lnTo>
                  <a:lnTo>
                    <a:pt x="48" y="331"/>
                  </a:lnTo>
                  <a:lnTo>
                    <a:pt x="1" y="566"/>
                  </a:lnTo>
                  <a:lnTo>
                    <a:pt x="48" y="755"/>
                  </a:lnTo>
                  <a:lnTo>
                    <a:pt x="142" y="896"/>
                  </a:lnTo>
                  <a:lnTo>
                    <a:pt x="331" y="1037"/>
                  </a:lnTo>
                  <a:lnTo>
                    <a:pt x="519" y="1037"/>
                  </a:lnTo>
                  <a:lnTo>
                    <a:pt x="707" y="990"/>
                  </a:lnTo>
                  <a:lnTo>
                    <a:pt x="896" y="896"/>
                  </a:lnTo>
                  <a:lnTo>
                    <a:pt x="990" y="755"/>
                  </a:lnTo>
                  <a:lnTo>
                    <a:pt x="1037" y="566"/>
                  </a:lnTo>
                  <a:lnTo>
                    <a:pt x="1037"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997;p42">
              <a:extLst>
                <a:ext uri="{FF2B5EF4-FFF2-40B4-BE49-F238E27FC236}">
                  <a16:creationId xmlns:a16="http://schemas.microsoft.com/office/drawing/2014/main" id="{F54115EB-E5FA-A76A-6F3D-2EBBFCE67F6F}"/>
                </a:ext>
              </a:extLst>
            </p:cNvPr>
            <p:cNvSpPr/>
            <p:nvPr/>
          </p:nvSpPr>
          <p:spPr>
            <a:xfrm>
              <a:off x="3423100" y="1258075"/>
              <a:ext cx="25925" cy="25925"/>
            </a:xfrm>
            <a:custGeom>
              <a:avLst/>
              <a:gdLst/>
              <a:ahLst/>
              <a:cxnLst/>
              <a:rect l="l" t="t" r="r" b="b"/>
              <a:pathLst>
                <a:path w="1037" h="1037" extrusionOk="0">
                  <a:moveTo>
                    <a:pt x="518" y="0"/>
                  </a:moveTo>
                  <a:lnTo>
                    <a:pt x="330" y="47"/>
                  </a:lnTo>
                  <a:lnTo>
                    <a:pt x="141" y="142"/>
                  </a:lnTo>
                  <a:lnTo>
                    <a:pt x="47" y="330"/>
                  </a:lnTo>
                  <a:lnTo>
                    <a:pt x="0" y="518"/>
                  </a:lnTo>
                  <a:lnTo>
                    <a:pt x="47" y="707"/>
                  </a:lnTo>
                  <a:lnTo>
                    <a:pt x="189" y="895"/>
                  </a:lnTo>
                  <a:lnTo>
                    <a:pt x="330" y="990"/>
                  </a:lnTo>
                  <a:lnTo>
                    <a:pt x="518" y="1037"/>
                  </a:lnTo>
                  <a:lnTo>
                    <a:pt x="754" y="990"/>
                  </a:lnTo>
                  <a:lnTo>
                    <a:pt x="895" y="895"/>
                  </a:lnTo>
                  <a:lnTo>
                    <a:pt x="989" y="707"/>
                  </a:lnTo>
                  <a:lnTo>
                    <a:pt x="1037" y="518"/>
                  </a:lnTo>
                  <a:lnTo>
                    <a:pt x="989" y="283"/>
                  </a:lnTo>
                  <a:lnTo>
                    <a:pt x="895"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998;p42">
              <a:extLst>
                <a:ext uri="{FF2B5EF4-FFF2-40B4-BE49-F238E27FC236}">
                  <a16:creationId xmlns:a16="http://schemas.microsoft.com/office/drawing/2014/main" id="{7EA200DC-58D0-F4DD-1E2A-FC5B70584BE6}"/>
                </a:ext>
              </a:extLst>
            </p:cNvPr>
            <p:cNvSpPr/>
            <p:nvPr/>
          </p:nvSpPr>
          <p:spPr>
            <a:xfrm>
              <a:off x="3461950" y="1372300"/>
              <a:ext cx="25950" cy="25950"/>
            </a:xfrm>
            <a:custGeom>
              <a:avLst/>
              <a:gdLst/>
              <a:ahLst/>
              <a:cxnLst/>
              <a:rect l="l" t="t" r="r" b="b"/>
              <a:pathLst>
                <a:path w="1038" h="1038" extrusionOk="0">
                  <a:moveTo>
                    <a:pt x="519" y="1"/>
                  </a:moveTo>
                  <a:lnTo>
                    <a:pt x="283" y="48"/>
                  </a:lnTo>
                  <a:lnTo>
                    <a:pt x="142" y="189"/>
                  </a:lnTo>
                  <a:lnTo>
                    <a:pt x="48" y="331"/>
                  </a:lnTo>
                  <a:lnTo>
                    <a:pt x="1" y="519"/>
                  </a:lnTo>
                  <a:lnTo>
                    <a:pt x="48" y="755"/>
                  </a:lnTo>
                  <a:lnTo>
                    <a:pt x="142" y="896"/>
                  </a:lnTo>
                  <a:lnTo>
                    <a:pt x="331" y="990"/>
                  </a:lnTo>
                  <a:lnTo>
                    <a:pt x="519" y="1037"/>
                  </a:lnTo>
                  <a:lnTo>
                    <a:pt x="707" y="990"/>
                  </a:lnTo>
                  <a:lnTo>
                    <a:pt x="896" y="896"/>
                  </a:lnTo>
                  <a:lnTo>
                    <a:pt x="990" y="708"/>
                  </a:lnTo>
                  <a:lnTo>
                    <a:pt x="1037" y="519"/>
                  </a:lnTo>
                  <a:lnTo>
                    <a:pt x="990" y="331"/>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999;p42">
              <a:extLst>
                <a:ext uri="{FF2B5EF4-FFF2-40B4-BE49-F238E27FC236}">
                  <a16:creationId xmlns:a16="http://schemas.microsoft.com/office/drawing/2014/main" id="{FEBB30EA-C79A-A8AD-08C3-973189FADD19}"/>
                </a:ext>
              </a:extLst>
            </p:cNvPr>
            <p:cNvSpPr/>
            <p:nvPr/>
          </p:nvSpPr>
          <p:spPr>
            <a:xfrm>
              <a:off x="3423100" y="1334625"/>
              <a:ext cx="25925" cy="25925"/>
            </a:xfrm>
            <a:custGeom>
              <a:avLst/>
              <a:gdLst/>
              <a:ahLst/>
              <a:cxnLst/>
              <a:rect l="l" t="t" r="r" b="b"/>
              <a:pathLst>
                <a:path w="1037" h="1037" extrusionOk="0">
                  <a:moveTo>
                    <a:pt x="518" y="0"/>
                  </a:moveTo>
                  <a:lnTo>
                    <a:pt x="330" y="48"/>
                  </a:lnTo>
                  <a:lnTo>
                    <a:pt x="141" y="142"/>
                  </a:lnTo>
                  <a:lnTo>
                    <a:pt x="47" y="330"/>
                  </a:lnTo>
                  <a:lnTo>
                    <a:pt x="0" y="519"/>
                  </a:lnTo>
                  <a:lnTo>
                    <a:pt x="47" y="707"/>
                  </a:lnTo>
                  <a:lnTo>
                    <a:pt x="189" y="896"/>
                  </a:lnTo>
                  <a:lnTo>
                    <a:pt x="330" y="990"/>
                  </a:lnTo>
                  <a:lnTo>
                    <a:pt x="518" y="1037"/>
                  </a:lnTo>
                  <a:lnTo>
                    <a:pt x="754" y="990"/>
                  </a:lnTo>
                  <a:lnTo>
                    <a:pt x="895" y="896"/>
                  </a:lnTo>
                  <a:lnTo>
                    <a:pt x="989" y="707"/>
                  </a:lnTo>
                  <a:lnTo>
                    <a:pt x="1037" y="519"/>
                  </a:lnTo>
                  <a:lnTo>
                    <a:pt x="989" y="330"/>
                  </a:lnTo>
                  <a:lnTo>
                    <a:pt x="895" y="142"/>
                  </a:lnTo>
                  <a:lnTo>
                    <a:pt x="707" y="48"/>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000;p42">
              <a:extLst>
                <a:ext uri="{FF2B5EF4-FFF2-40B4-BE49-F238E27FC236}">
                  <a16:creationId xmlns:a16="http://schemas.microsoft.com/office/drawing/2014/main" id="{5C57780E-EE68-5672-F8E1-13B6EA50D992}"/>
                </a:ext>
              </a:extLst>
            </p:cNvPr>
            <p:cNvSpPr/>
            <p:nvPr/>
          </p:nvSpPr>
          <p:spPr>
            <a:xfrm>
              <a:off x="3461950" y="1450050"/>
              <a:ext cx="25950" cy="25925"/>
            </a:xfrm>
            <a:custGeom>
              <a:avLst/>
              <a:gdLst/>
              <a:ahLst/>
              <a:cxnLst/>
              <a:rect l="l" t="t" r="r" b="b"/>
              <a:pathLst>
                <a:path w="1038" h="1037" extrusionOk="0">
                  <a:moveTo>
                    <a:pt x="519" y="0"/>
                  </a:moveTo>
                  <a:lnTo>
                    <a:pt x="331" y="47"/>
                  </a:lnTo>
                  <a:lnTo>
                    <a:pt x="142" y="142"/>
                  </a:lnTo>
                  <a:lnTo>
                    <a:pt x="48" y="330"/>
                  </a:lnTo>
                  <a:lnTo>
                    <a:pt x="1" y="519"/>
                  </a:lnTo>
                  <a:lnTo>
                    <a:pt x="48" y="707"/>
                  </a:lnTo>
                  <a:lnTo>
                    <a:pt x="142" y="848"/>
                  </a:lnTo>
                  <a:lnTo>
                    <a:pt x="331" y="990"/>
                  </a:lnTo>
                  <a:lnTo>
                    <a:pt x="519" y="1037"/>
                  </a:lnTo>
                  <a:lnTo>
                    <a:pt x="707" y="990"/>
                  </a:lnTo>
                  <a:lnTo>
                    <a:pt x="896" y="848"/>
                  </a:lnTo>
                  <a:lnTo>
                    <a:pt x="990" y="707"/>
                  </a:lnTo>
                  <a:lnTo>
                    <a:pt x="1037" y="519"/>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001;p42">
              <a:extLst>
                <a:ext uri="{FF2B5EF4-FFF2-40B4-BE49-F238E27FC236}">
                  <a16:creationId xmlns:a16="http://schemas.microsoft.com/office/drawing/2014/main" id="{3841698A-15D4-CC24-6CAD-6080BEE76E0C}"/>
                </a:ext>
              </a:extLst>
            </p:cNvPr>
            <p:cNvSpPr/>
            <p:nvPr/>
          </p:nvSpPr>
          <p:spPr>
            <a:xfrm>
              <a:off x="3423100" y="1411175"/>
              <a:ext cx="25925" cy="25950"/>
            </a:xfrm>
            <a:custGeom>
              <a:avLst/>
              <a:gdLst/>
              <a:ahLst/>
              <a:cxnLst/>
              <a:rect l="l" t="t" r="r" b="b"/>
              <a:pathLst>
                <a:path w="1037" h="1038" extrusionOk="0">
                  <a:moveTo>
                    <a:pt x="518" y="1"/>
                  </a:moveTo>
                  <a:lnTo>
                    <a:pt x="330" y="48"/>
                  </a:lnTo>
                  <a:lnTo>
                    <a:pt x="141" y="142"/>
                  </a:lnTo>
                  <a:lnTo>
                    <a:pt x="47" y="330"/>
                  </a:lnTo>
                  <a:lnTo>
                    <a:pt x="0" y="519"/>
                  </a:lnTo>
                  <a:lnTo>
                    <a:pt x="47" y="707"/>
                  </a:lnTo>
                  <a:lnTo>
                    <a:pt x="189" y="896"/>
                  </a:lnTo>
                  <a:lnTo>
                    <a:pt x="330" y="990"/>
                  </a:lnTo>
                  <a:lnTo>
                    <a:pt x="518" y="1037"/>
                  </a:lnTo>
                  <a:lnTo>
                    <a:pt x="754" y="990"/>
                  </a:lnTo>
                  <a:lnTo>
                    <a:pt x="895" y="896"/>
                  </a:lnTo>
                  <a:lnTo>
                    <a:pt x="989" y="707"/>
                  </a:lnTo>
                  <a:lnTo>
                    <a:pt x="1037" y="519"/>
                  </a:lnTo>
                  <a:lnTo>
                    <a:pt x="989" y="330"/>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002;p42">
              <a:extLst>
                <a:ext uri="{FF2B5EF4-FFF2-40B4-BE49-F238E27FC236}">
                  <a16:creationId xmlns:a16="http://schemas.microsoft.com/office/drawing/2014/main" id="{34BD2AC8-052B-E3A3-05E3-F4CF1A7792CD}"/>
                </a:ext>
              </a:extLst>
            </p:cNvPr>
            <p:cNvSpPr/>
            <p:nvPr/>
          </p:nvSpPr>
          <p:spPr>
            <a:xfrm>
              <a:off x="3461950" y="1526600"/>
              <a:ext cx="25950" cy="25925"/>
            </a:xfrm>
            <a:custGeom>
              <a:avLst/>
              <a:gdLst/>
              <a:ahLst/>
              <a:cxnLst/>
              <a:rect l="l" t="t" r="r" b="b"/>
              <a:pathLst>
                <a:path w="1038" h="1037" extrusionOk="0">
                  <a:moveTo>
                    <a:pt x="519" y="1"/>
                  </a:moveTo>
                  <a:lnTo>
                    <a:pt x="331" y="48"/>
                  </a:lnTo>
                  <a:lnTo>
                    <a:pt x="142" y="142"/>
                  </a:lnTo>
                  <a:lnTo>
                    <a:pt x="48" y="330"/>
                  </a:lnTo>
                  <a:lnTo>
                    <a:pt x="1" y="519"/>
                  </a:lnTo>
                  <a:lnTo>
                    <a:pt x="48" y="707"/>
                  </a:lnTo>
                  <a:lnTo>
                    <a:pt x="142" y="896"/>
                  </a:lnTo>
                  <a:lnTo>
                    <a:pt x="331"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003;p42">
              <a:extLst>
                <a:ext uri="{FF2B5EF4-FFF2-40B4-BE49-F238E27FC236}">
                  <a16:creationId xmlns:a16="http://schemas.microsoft.com/office/drawing/2014/main" id="{00C1E557-B022-3A7B-2ADD-60F56B885AC9}"/>
                </a:ext>
              </a:extLst>
            </p:cNvPr>
            <p:cNvSpPr/>
            <p:nvPr/>
          </p:nvSpPr>
          <p:spPr>
            <a:xfrm>
              <a:off x="3424275" y="1488900"/>
              <a:ext cx="24750" cy="24775"/>
            </a:xfrm>
            <a:custGeom>
              <a:avLst/>
              <a:gdLst/>
              <a:ahLst/>
              <a:cxnLst/>
              <a:rect l="l" t="t" r="r" b="b"/>
              <a:pathLst>
                <a:path w="990" h="991" extrusionOk="0">
                  <a:moveTo>
                    <a:pt x="283" y="1"/>
                  </a:moveTo>
                  <a:lnTo>
                    <a:pt x="142" y="142"/>
                  </a:lnTo>
                  <a:lnTo>
                    <a:pt x="0" y="284"/>
                  </a:lnTo>
                  <a:lnTo>
                    <a:pt x="0" y="472"/>
                  </a:lnTo>
                  <a:lnTo>
                    <a:pt x="0" y="708"/>
                  </a:lnTo>
                  <a:lnTo>
                    <a:pt x="142" y="849"/>
                  </a:lnTo>
                  <a:lnTo>
                    <a:pt x="283" y="943"/>
                  </a:lnTo>
                  <a:lnTo>
                    <a:pt x="471" y="990"/>
                  </a:lnTo>
                  <a:lnTo>
                    <a:pt x="707" y="943"/>
                  </a:lnTo>
                  <a:lnTo>
                    <a:pt x="848" y="849"/>
                  </a:lnTo>
                  <a:lnTo>
                    <a:pt x="942" y="708"/>
                  </a:lnTo>
                  <a:lnTo>
                    <a:pt x="990" y="472"/>
                  </a:lnTo>
                  <a:lnTo>
                    <a:pt x="942" y="284"/>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004;p42">
              <a:extLst>
                <a:ext uri="{FF2B5EF4-FFF2-40B4-BE49-F238E27FC236}">
                  <a16:creationId xmlns:a16="http://schemas.microsoft.com/office/drawing/2014/main" id="{0B1B26CD-CB4B-E7F5-9643-4CD8617AC82D}"/>
                </a:ext>
              </a:extLst>
            </p:cNvPr>
            <p:cNvSpPr/>
            <p:nvPr/>
          </p:nvSpPr>
          <p:spPr>
            <a:xfrm>
              <a:off x="3461950" y="1603150"/>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96"/>
                  </a:lnTo>
                  <a:lnTo>
                    <a:pt x="331"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005;p42">
              <a:extLst>
                <a:ext uri="{FF2B5EF4-FFF2-40B4-BE49-F238E27FC236}">
                  <a16:creationId xmlns:a16="http://schemas.microsoft.com/office/drawing/2014/main" id="{8275FB1A-40A7-DF7D-8CE7-80C38D38313B}"/>
                </a:ext>
              </a:extLst>
            </p:cNvPr>
            <p:cNvSpPr/>
            <p:nvPr/>
          </p:nvSpPr>
          <p:spPr>
            <a:xfrm>
              <a:off x="3424275" y="1565475"/>
              <a:ext cx="24750" cy="24750"/>
            </a:xfrm>
            <a:custGeom>
              <a:avLst/>
              <a:gdLst/>
              <a:ahLst/>
              <a:cxnLst/>
              <a:rect l="l" t="t" r="r" b="b"/>
              <a:pathLst>
                <a:path w="990" h="990" extrusionOk="0">
                  <a:moveTo>
                    <a:pt x="283" y="0"/>
                  </a:moveTo>
                  <a:lnTo>
                    <a:pt x="142" y="142"/>
                  </a:lnTo>
                  <a:lnTo>
                    <a:pt x="0" y="283"/>
                  </a:lnTo>
                  <a:lnTo>
                    <a:pt x="0" y="471"/>
                  </a:lnTo>
                  <a:lnTo>
                    <a:pt x="0" y="707"/>
                  </a:lnTo>
                  <a:lnTo>
                    <a:pt x="142" y="848"/>
                  </a:lnTo>
                  <a:lnTo>
                    <a:pt x="283" y="942"/>
                  </a:lnTo>
                  <a:lnTo>
                    <a:pt x="471" y="990"/>
                  </a:lnTo>
                  <a:lnTo>
                    <a:pt x="707" y="942"/>
                  </a:lnTo>
                  <a:lnTo>
                    <a:pt x="848" y="848"/>
                  </a:lnTo>
                  <a:lnTo>
                    <a:pt x="942" y="707"/>
                  </a:lnTo>
                  <a:lnTo>
                    <a:pt x="990" y="471"/>
                  </a:lnTo>
                  <a:lnTo>
                    <a:pt x="942" y="283"/>
                  </a:lnTo>
                  <a:lnTo>
                    <a:pt x="848"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006;p42">
              <a:extLst>
                <a:ext uri="{FF2B5EF4-FFF2-40B4-BE49-F238E27FC236}">
                  <a16:creationId xmlns:a16="http://schemas.microsoft.com/office/drawing/2014/main" id="{C4A1D31E-0140-0484-2341-2B0D789330E5}"/>
                </a:ext>
              </a:extLst>
            </p:cNvPr>
            <p:cNvSpPr/>
            <p:nvPr/>
          </p:nvSpPr>
          <p:spPr>
            <a:xfrm>
              <a:off x="3461950" y="1679700"/>
              <a:ext cx="25950" cy="25950"/>
            </a:xfrm>
            <a:custGeom>
              <a:avLst/>
              <a:gdLst/>
              <a:ahLst/>
              <a:cxnLst/>
              <a:rect l="l" t="t" r="r" b="b"/>
              <a:pathLst>
                <a:path w="1038" h="1038" extrusionOk="0">
                  <a:moveTo>
                    <a:pt x="519" y="1"/>
                  </a:moveTo>
                  <a:lnTo>
                    <a:pt x="331" y="48"/>
                  </a:lnTo>
                  <a:lnTo>
                    <a:pt x="142" y="189"/>
                  </a:lnTo>
                  <a:lnTo>
                    <a:pt x="48" y="331"/>
                  </a:lnTo>
                  <a:lnTo>
                    <a:pt x="1" y="519"/>
                  </a:lnTo>
                  <a:lnTo>
                    <a:pt x="48" y="708"/>
                  </a:lnTo>
                  <a:lnTo>
                    <a:pt x="142" y="896"/>
                  </a:lnTo>
                  <a:lnTo>
                    <a:pt x="331" y="990"/>
                  </a:lnTo>
                  <a:lnTo>
                    <a:pt x="519" y="1037"/>
                  </a:lnTo>
                  <a:lnTo>
                    <a:pt x="707" y="990"/>
                  </a:lnTo>
                  <a:lnTo>
                    <a:pt x="896" y="896"/>
                  </a:lnTo>
                  <a:lnTo>
                    <a:pt x="990" y="708"/>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007;p42">
              <a:extLst>
                <a:ext uri="{FF2B5EF4-FFF2-40B4-BE49-F238E27FC236}">
                  <a16:creationId xmlns:a16="http://schemas.microsoft.com/office/drawing/2014/main" id="{7639A90D-9D4B-F6D6-70DE-828289050607}"/>
                </a:ext>
              </a:extLst>
            </p:cNvPr>
            <p:cNvSpPr/>
            <p:nvPr/>
          </p:nvSpPr>
          <p:spPr>
            <a:xfrm>
              <a:off x="3424275" y="1642025"/>
              <a:ext cx="24750" cy="24750"/>
            </a:xfrm>
            <a:custGeom>
              <a:avLst/>
              <a:gdLst/>
              <a:ahLst/>
              <a:cxnLst/>
              <a:rect l="l" t="t" r="r" b="b"/>
              <a:pathLst>
                <a:path w="990" h="990" extrusionOk="0">
                  <a:moveTo>
                    <a:pt x="471" y="0"/>
                  </a:moveTo>
                  <a:lnTo>
                    <a:pt x="283" y="47"/>
                  </a:lnTo>
                  <a:lnTo>
                    <a:pt x="142" y="142"/>
                  </a:lnTo>
                  <a:lnTo>
                    <a:pt x="0" y="283"/>
                  </a:lnTo>
                  <a:lnTo>
                    <a:pt x="0" y="519"/>
                  </a:lnTo>
                  <a:lnTo>
                    <a:pt x="0" y="707"/>
                  </a:lnTo>
                  <a:lnTo>
                    <a:pt x="142" y="848"/>
                  </a:lnTo>
                  <a:lnTo>
                    <a:pt x="283" y="990"/>
                  </a:lnTo>
                  <a:lnTo>
                    <a:pt x="707" y="990"/>
                  </a:lnTo>
                  <a:lnTo>
                    <a:pt x="848" y="848"/>
                  </a:lnTo>
                  <a:lnTo>
                    <a:pt x="942" y="707"/>
                  </a:lnTo>
                  <a:lnTo>
                    <a:pt x="990" y="519"/>
                  </a:lnTo>
                  <a:lnTo>
                    <a:pt x="942" y="283"/>
                  </a:lnTo>
                  <a:lnTo>
                    <a:pt x="848" y="142"/>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008;p42">
              <a:extLst>
                <a:ext uri="{FF2B5EF4-FFF2-40B4-BE49-F238E27FC236}">
                  <a16:creationId xmlns:a16="http://schemas.microsoft.com/office/drawing/2014/main" id="{3DE7EFDE-BDA9-B947-3A7C-029CC8DBACF4}"/>
                </a:ext>
              </a:extLst>
            </p:cNvPr>
            <p:cNvSpPr/>
            <p:nvPr/>
          </p:nvSpPr>
          <p:spPr>
            <a:xfrm>
              <a:off x="3461950" y="1756275"/>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7"/>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009;p42">
              <a:extLst>
                <a:ext uri="{FF2B5EF4-FFF2-40B4-BE49-F238E27FC236}">
                  <a16:creationId xmlns:a16="http://schemas.microsoft.com/office/drawing/2014/main" id="{1D8FB0BB-95A5-583C-CDC6-4964D8D13672}"/>
                </a:ext>
              </a:extLst>
            </p:cNvPr>
            <p:cNvSpPr/>
            <p:nvPr/>
          </p:nvSpPr>
          <p:spPr>
            <a:xfrm>
              <a:off x="3424275" y="1718575"/>
              <a:ext cx="24750" cy="25950"/>
            </a:xfrm>
            <a:custGeom>
              <a:avLst/>
              <a:gdLst/>
              <a:ahLst/>
              <a:cxnLst/>
              <a:rect l="l" t="t" r="r" b="b"/>
              <a:pathLst>
                <a:path w="990" h="1038" extrusionOk="0">
                  <a:moveTo>
                    <a:pt x="471" y="1"/>
                  </a:moveTo>
                  <a:lnTo>
                    <a:pt x="283" y="48"/>
                  </a:lnTo>
                  <a:lnTo>
                    <a:pt x="142" y="142"/>
                  </a:lnTo>
                  <a:lnTo>
                    <a:pt x="0" y="330"/>
                  </a:lnTo>
                  <a:lnTo>
                    <a:pt x="0" y="519"/>
                  </a:lnTo>
                  <a:lnTo>
                    <a:pt x="0" y="707"/>
                  </a:lnTo>
                  <a:lnTo>
                    <a:pt x="142" y="849"/>
                  </a:lnTo>
                  <a:lnTo>
                    <a:pt x="283" y="990"/>
                  </a:lnTo>
                  <a:lnTo>
                    <a:pt x="471" y="1037"/>
                  </a:lnTo>
                  <a:lnTo>
                    <a:pt x="707" y="990"/>
                  </a:lnTo>
                  <a:lnTo>
                    <a:pt x="848" y="849"/>
                  </a:lnTo>
                  <a:lnTo>
                    <a:pt x="942" y="707"/>
                  </a:lnTo>
                  <a:lnTo>
                    <a:pt x="990" y="519"/>
                  </a:lnTo>
                  <a:lnTo>
                    <a:pt x="942"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010;p42">
              <a:extLst>
                <a:ext uri="{FF2B5EF4-FFF2-40B4-BE49-F238E27FC236}">
                  <a16:creationId xmlns:a16="http://schemas.microsoft.com/office/drawing/2014/main" id="{49825EB6-7F3E-BF96-6C2C-7E499C3B810C}"/>
                </a:ext>
              </a:extLst>
            </p:cNvPr>
            <p:cNvSpPr/>
            <p:nvPr/>
          </p:nvSpPr>
          <p:spPr>
            <a:xfrm>
              <a:off x="3461950" y="1832825"/>
              <a:ext cx="25950" cy="25925"/>
            </a:xfrm>
            <a:custGeom>
              <a:avLst/>
              <a:gdLst/>
              <a:ahLst/>
              <a:cxnLst/>
              <a:rect l="l" t="t" r="r" b="b"/>
              <a:pathLst>
                <a:path w="1038" h="1037" extrusionOk="0">
                  <a:moveTo>
                    <a:pt x="519" y="0"/>
                  </a:moveTo>
                  <a:lnTo>
                    <a:pt x="283" y="47"/>
                  </a:lnTo>
                  <a:lnTo>
                    <a:pt x="142" y="189"/>
                  </a:lnTo>
                  <a:lnTo>
                    <a:pt x="48" y="330"/>
                  </a:lnTo>
                  <a:lnTo>
                    <a:pt x="1" y="566"/>
                  </a:lnTo>
                  <a:lnTo>
                    <a:pt x="48" y="754"/>
                  </a:lnTo>
                  <a:lnTo>
                    <a:pt x="142" y="895"/>
                  </a:lnTo>
                  <a:lnTo>
                    <a:pt x="331" y="1037"/>
                  </a:lnTo>
                  <a:lnTo>
                    <a:pt x="519" y="1037"/>
                  </a:lnTo>
                  <a:lnTo>
                    <a:pt x="707" y="990"/>
                  </a:lnTo>
                  <a:lnTo>
                    <a:pt x="896" y="895"/>
                  </a:lnTo>
                  <a:lnTo>
                    <a:pt x="990" y="754"/>
                  </a:lnTo>
                  <a:lnTo>
                    <a:pt x="1037" y="519"/>
                  </a:lnTo>
                  <a:lnTo>
                    <a:pt x="990" y="330"/>
                  </a:lnTo>
                  <a:lnTo>
                    <a:pt x="849"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011;p42">
              <a:extLst>
                <a:ext uri="{FF2B5EF4-FFF2-40B4-BE49-F238E27FC236}">
                  <a16:creationId xmlns:a16="http://schemas.microsoft.com/office/drawing/2014/main" id="{EE20E501-CCE7-95D0-5A7C-38A16AB10223}"/>
                </a:ext>
              </a:extLst>
            </p:cNvPr>
            <p:cNvSpPr/>
            <p:nvPr/>
          </p:nvSpPr>
          <p:spPr>
            <a:xfrm>
              <a:off x="3424275" y="1795125"/>
              <a:ext cx="24750" cy="25950"/>
            </a:xfrm>
            <a:custGeom>
              <a:avLst/>
              <a:gdLst/>
              <a:ahLst/>
              <a:cxnLst/>
              <a:rect l="l" t="t" r="r" b="b"/>
              <a:pathLst>
                <a:path w="990" h="1038" extrusionOk="0">
                  <a:moveTo>
                    <a:pt x="471" y="1"/>
                  </a:moveTo>
                  <a:lnTo>
                    <a:pt x="283" y="48"/>
                  </a:lnTo>
                  <a:lnTo>
                    <a:pt x="142" y="142"/>
                  </a:lnTo>
                  <a:lnTo>
                    <a:pt x="0" y="331"/>
                  </a:lnTo>
                  <a:lnTo>
                    <a:pt x="0" y="519"/>
                  </a:lnTo>
                  <a:lnTo>
                    <a:pt x="0" y="707"/>
                  </a:lnTo>
                  <a:lnTo>
                    <a:pt x="142" y="849"/>
                  </a:lnTo>
                  <a:lnTo>
                    <a:pt x="283" y="990"/>
                  </a:lnTo>
                  <a:lnTo>
                    <a:pt x="471" y="1037"/>
                  </a:lnTo>
                  <a:lnTo>
                    <a:pt x="707" y="990"/>
                  </a:lnTo>
                  <a:lnTo>
                    <a:pt x="848" y="849"/>
                  </a:lnTo>
                  <a:lnTo>
                    <a:pt x="942" y="707"/>
                  </a:lnTo>
                  <a:lnTo>
                    <a:pt x="990" y="519"/>
                  </a:lnTo>
                  <a:lnTo>
                    <a:pt x="942" y="331"/>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012;p42">
              <a:extLst>
                <a:ext uri="{FF2B5EF4-FFF2-40B4-BE49-F238E27FC236}">
                  <a16:creationId xmlns:a16="http://schemas.microsoft.com/office/drawing/2014/main" id="{82645977-EA33-100F-612D-9030B0D38A9E}"/>
                </a:ext>
              </a:extLst>
            </p:cNvPr>
            <p:cNvSpPr/>
            <p:nvPr/>
          </p:nvSpPr>
          <p:spPr>
            <a:xfrm>
              <a:off x="3461950" y="1910550"/>
              <a:ext cx="25950" cy="24775"/>
            </a:xfrm>
            <a:custGeom>
              <a:avLst/>
              <a:gdLst/>
              <a:ahLst/>
              <a:cxnLst/>
              <a:rect l="l" t="t" r="r" b="b"/>
              <a:pathLst>
                <a:path w="1038" h="991" extrusionOk="0">
                  <a:moveTo>
                    <a:pt x="519" y="1"/>
                  </a:moveTo>
                  <a:lnTo>
                    <a:pt x="283" y="48"/>
                  </a:lnTo>
                  <a:lnTo>
                    <a:pt x="142" y="142"/>
                  </a:lnTo>
                  <a:lnTo>
                    <a:pt x="48" y="283"/>
                  </a:lnTo>
                  <a:lnTo>
                    <a:pt x="1" y="519"/>
                  </a:lnTo>
                  <a:lnTo>
                    <a:pt x="48" y="707"/>
                  </a:lnTo>
                  <a:lnTo>
                    <a:pt x="142" y="849"/>
                  </a:lnTo>
                  <a:lnTo>
                    <a:pt x="331" y="990"/>
                  </a:lnTo>
                  <a:lnTo>
                    <a:pt x="707" y="990"/>
                  </a:lnTo>
                  <a:lnTo>
                    <a:pt x="896" y="849"/>
                  </a:lnTo>
                  <a:lnTo>
                    <a:pt x="990" y="707"/>
                  </a:lnTo>
                  <a:lnTo>
                    <a:pt x="1037" y="519"/>
                  </a:lnTo>
                  <a:lnTo>
                    <a:pt x="1037" y="472"/>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013;p42">
              <a:extLst>
                <a:ext uri="{FF2B5EF4-FFF2-40B4-BE49-F238E27FC236}">
                  <a16:creationId xmlns:a16="http://schemas.microsoft.com/office/drawing/2014/main" id="{FB33BE3B-5EB6-8776-59A9-E98FE904897A}"/>
                </a:ext>
              </a:extLst>
            </p:cNvPr>
            <p:cNvSpPr/>
            <p:nvPr/>
          </p:nvSpPr>
          <p:spPr>
            <a:xfrm>
              <a:off x="3423100" y="1871700"/>
              <a:ext cx="25925" cy="25925"/>
            </a:xfrm>
            <a:custGeom>
              <a:avLst/>
              <a:gdLst/>
              <a:ahLst/>
              <a:cxnLst/>
              <a:rect l="l" t="t" r="r" b="b"/>
              <a:pathLst>
                <a:path w="1037" h="1037" extrusionOk="0">
                  <a:moveTo>
                    <a:pt x="518" y="0"/>
                  </a:moveTo>
                  <a:lnTo>
                    <a:pt x="330" y="47"/>
                  </a:lnTo>
                  <a:lnTo>
                    <a:pt x="141" y="141"/>
                  </a:lnTo>
                  <a:lnTo>
                    <a:pt x="47" y="330"/>
                  </a:lnTo>
                  <a:lnTo>
                    <a:pt x="0" y="518"/>
                  </a:lnTo>
                  <a:lnTo>
                    <a:pt x="47" y="707"/>
                  </a:lnTo>
                  <a:lnTo>
                    <a:pt x="189" y="895"/>
                  </a:lnTo>
                  <a:lnTo>
                    <a:pt x="330" y="989"/>
                  </a:lnTo>
                  <a:lnTo>
                    <a:pt x="518" y="1036"/>
                  </a:lnTo>
                  <a:lnTo>
                    <a:pt x="754" y="989"/>
                  </a:lnTo>
                  <a:lnTo>
                    <a:pt x="895" y="895"/>
                  </a:lnTo>
                  <a:lnTo>
                    <a:pt x="989" y="707"/>
                  </a:lnTo>
                  <a:lnTo>
                    <a:pt x="1037" y="518"/>
                  </a:lnTo>
                  <a:lnTo>
                    <a:pt x="989" y="330"/>
                  </a:lnTo>
                  <a:lnTo>
                    <a:pt x="895"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014;p42">
              <a:extLst>
                <a:ext uri="{FF2B5EF4-FFF2-40B4-BE49-F238E27FC236}">
                  <a16:creationId xmlns:a16="http://schemas.microsoft.com/office/drawing/2014/main" id="{DAD71D44-4590-9018-D5BB-BB20DE22D085}"/>
                </a:ext>
              </a:extLst>
            </p:cNvPr>
            <p:cNvSpPr/>
            <p:nvPr/>
          </p:nvSpPr>
          <p:spPr>
            <a:xfrm>
              <a:off x="3461950" y="1987100"/>
              <a:ext cx="25950" cy="25950"/>
            </a:xfrm>
            <a:custGeom>
              <a:avLst/>
              <a:gdLst/>
              <a:ahLst/>
              <a:cxnLst/>
              <a:rect l="l" t="t" r="r" b="b"/>
              <a:pathLst>
                <a:path w="1038" h="1038" extrusionOk="0">
                  <a:moveTo>
                    <a:pt x="519" y="1"/>
                  </a:moveTo>
                  <a:lnTo>
                    <a:pt x="283" y="48"/>
                  </a:lnTo>
                  <a:lnTo>
                    <a:pt x="142" y="142"/>
                  </a:lnTo>
                  <a:lnTo>
                    <a:pt x="48" y="331"/>
                  </a:lnTo>
                  <a:lnTo>
                    <a:pt x="1" y="519"/>
                  </a:lnTo>
                  <a:lnTo>
                    <a:pt x="48" y="708"/>
                  </a:lnTo>
                  <a:lnTo>
                    <a:pt x="142" y="849"/>
                  </a:lnTo>
                  <a:lnTo>
                    <a:pt x="331" y="990"/>
                  </a:lnTo>
                  <a:lnTo>
                    <a:pt x="519" y="1037"/>
                  </a:lnTo>
                  <a:lnTo>
                    <a:pt x="707" y="990"/>
                  </a:lnTo>
                  <a:lnTo>
                    <a:pt x="896" y="849"/>
                  </a:lnTo>
                  <a:lnTo>
                    <a:pt x="990" y="708"/>
                  </a:lnTo>
                  <a:lnTo>
                    <a:pt x="1037" y="519"/>
                  </a:lnTo>
                  <a:lnTo>
                    <a:pt x="990" y="284"/>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015;p42">
              <a:extLst>
                <a:ext uri="{FF2B5EF4-FFF2-40B4-BE49-F238E27FC236}">
                  <a16:creationId xmlns:a16="http://schemas.microsoft.com/office/drawing/2014/main" id="{67920ED4-F638-3857-4196-67D34A552C5C}"/>
                </a:ext>
              </a:extLst>
            </p:cNvPr>
            <p:cNvSpPr/>
            <p:nvPr/>
          </p:nvSpPr>
          <p:spPr>
            <a:xfrm>
              <a:off x="3500825" y="2025975"/>
              <a:ext cx="24750" cy="9450"/>
            </a:xfrm>
            <a:custGeom>
              <a:avLst/>
              <a:gdLst/>
              <a:ahLst/>
              <a:cxnLst/>
              <a:rect l="l" t="t" r="r" b="b"/>
              <a:pathLst>
                <a:path w="990" h="378" extrusionOk="0">
                  <a:moveTo>
                    <a:pt x="424" y="1"/>
                  </a:moveTo>
                  <a:lnTo>
                    <a:pt x="236" y="48"/>
                  </a:lnTo>
                  <a:lnTo>
                    <a:pt x="95" y="189"/>
                  </a:lnTo>
                  <a:lnTo>
                    <a:pt x="0" y="377"/>
                  </a:lnTo>
                  <a:lnTo>
                    <a:pt x="990" y="377"/>
                  </a:lnTo>
                  <a:lnTo>
                    <a:pt x="943" y="236"/>
                  </a:lnTo>
                  <a:lnTo>
                    <a:pt x="848" y="142"/>
                  </a:lnTo>
                  <a:lnTo>
                    <a:pt x="754" y="48"/>
                  </a:lnTo>
                  <a:lnTo>
                    <a:pt x="613"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016;p42">
              <a:extLst>
                <a:ext uri="{FF2B5EF4-FFF2-40B4-BE49-F238E27FC236}">
                  <a16:creationId xmlns:a16="http://schemas.microsoft.com/office/drawing/2014/main" id="{626BDBCE-5846-37E5-F327-DAE1FB2E84DF}"/>
                </a:ext>
              </a:extLst>
            </p:cNvPr>
            <p:cNvSpPr/>
            <p:nvPr/>
          </p:nvSpPr>
          <p:spPr>
            <a:xfrm>
              <a:off x="3423100" y="1948250"/>
              <a:ext cx="25925" cy="25925"/>
            </a:xfrm>
            <a:custGeom>
              <a:avLst/>
              <a:gdLst/>
              <a:ahLst/>
              <a:cxnLst/>
              <a:rect l="l" t="t" r="r" b="b"/>
              <a:pathLst>
                <a:path w="1037" h="1037" extrusionOk="0">
                  <a:moveTo>
                    <a:pt x="518" y="0"/>
                  </a:moveTo>
                  <a:lnTo>
                    <a:pt x="330" y="47"/>
                  </a:lnTo>
                  <a:lnTo>
                    <a:pt x="141" y="142"/>
                  </a:lnTo>
                  <a:lnTo>
                    <a:pt x="47" y="283"/>
                  </a:lnTo>
                  <a:lnTo>
                    <a:pt x="0" y="518"/>
                  </a:lnTo>
                  <a:lnTo>
                    <a:pt x="47" y="707"/>
                  </a:lnTo>
                  <a:lnTo>
                    <a:pt x="189" y="848"/>
                  </a:lnTo>
                  <a:lnTo>
                    <a:pt x="330" y="990"/>
                  </a:lnTo>
                  <a:lnTo>
                    <a:pt x="518" y="1037"/>
                  </a:lnTo>
                  <a:lnTo>
                    <a:pt x="754" y="990"/>
                  </a:lnTo>
                  <a:lnTo>
                    <a:pt x="895" y="848"/>
                  </a:lnTo>
                  <a:lnTo>
                    <a:pt x="989" y="707"/>
                  </a:lnTo>
                  <a:lnTo>
                    <a:pt x="1037" y="518"/>
                  </a:lnTo>
                  <a:lnTo>
                    <a:pt x="989" y="283"/>
                  </a:lnTo>
                  <a:lnTo>
                    <a:pt x="895"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017;p42">
              <a:extLst>
                <a:ext uri="{FF2B5EF4-FFF2-40B4-BE49-F238E27FC236}">
                  <a16:creationId xmlns:a16="http://schemas.microsoft.com/office/drawing/2014/main" id="{EA4A65DD-DF58-0D0D-A342-87919182FC10}"/>
                </a:ext>
              </a:extLst>
            </p:cNvPr>
            <p:cNvSpPr/>
            <p:nvPr/>
          </p:nvSpPr>
          <p:spPr>
            <a:xfrm>
              <a:off x="3538500" y="9129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49"/>
                  </a:lnTo>
                  <a:lnTo>
                    <a:pt x="331" y="990"/>
                  </a:lnTo>
                  <a:lnTo>
                    <a:pt x="519" y="1037"/>
                  </a:lnTo>
                  <a:lnTo>
                    <a:pt x="708" y="990"/>
                  </a:lnTo>
                  <a:lnTo>
                    <a:pt x="896" y="849"/>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018;p42">
              <a:extLst>
                <a:ext uri="{FF2B5EF4-FFF2-40B4-BE49-F238E27FC236}">
                  <a16:creationId xmlns:a16="http://schemas.microsoft.com/office/drawing/2014/main" id="{6F866617-4511-F746-D2D1-C50DF94F4566}"/>
                </a:ext>
              </a:extLst>
            </p:cNvPr>
            <p:cNvSpPr/>
            <p:nvPr/>
          </p:nvSpPr>
          <p:spPr>
            <a:xfrm>
              <a:off x="3500825" y="874100"/>
              <a:ext cx="24750" cy="25950"/>
            </a:xfrm>
            <a:custGeom>
              <a:avLst/>
              <a:gdLst/>
              <a:ahLst/>
              <a:cxnLst/>
              <a:rect l="l" t="t" r="r" b="b"/>
              <a:pathLst>
                <a:path w="990" h="1038" extrusionOk="0">
                  <a:moveTo>
                    <a:pt x="519" y="1"/>
                  </a:moveTo>
                  <a:lnTo>
                    <a:pt x="283" y="48"/>
                  </a:lnTo>
                  <a:lnTo>
                    <a:pt x="142" y="189"/>
                  </a:lnTo>
                  <a:lnTo>
                    <a:pt x="48" y="331"/>
                  </a:lnTo>
                  <a:lnTo>
                    <a:pt x="0" y="519"/>
                  </a:lnTo>
                  <a:lnTo>
                    <a:pt x="48" y="708"/>
                  </a:lnTo>
                  <a:lnTo>
                    <a:pt x="142" y="896"/>
                  </a:lnTo>
                  <a:lnTo>
                    <a:pt x="283" y="990"/>
                  </a:lnTo>
                  <a:lnTo>
                    <a:pt x="519" y="1037"/>
                  </a:lnTo>
                  <a:lnTo>
                    <a:pt x="707" y="990"/>
                  </a:lnTo>
                  <a:lnTo>
                    <a:pt x="848" y="896"/>
                  </a:lnTo>
                  <a:lnTo>
                    <a:pt x="990" y="708"/>
                  </a:lnTo>
                  <a:lnTo>
                    <a:pt x="990" y="519"/>
                  </a:lnTo>
                  <a:lnTo>
                    <a:pt x="943" y="331"/>
                  </a:lnTo>
                  <a:lnTo>
                    <a:pt x="848"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019;p42">
              <a:extLst>
                <a:ext uri="{FF2B5EF4-FFF2-40B4-BE49-F238E27FC236}">
                  <a16:creationId xmlns:a16="http://schemas.microsoft.com/office/drawing/2014/main" id="{2D0DC437-C88B-F054-36B8-71D0D1A3857F}"/>
                </a:ext>
              </a:extLst>
            </p:cNvPr>
            <p:cNvSpPr/>
            <p:nvPr/>
          </p:nvSpPr>
          <p:spPr>
            <a:xfrm>
              <a:off x="3538500" y="989525"/>
              <a:ext cx="25950" cy="24775"/>
            </a:xfrm>
            <a:custGeom>
              <a:avLst/>
              <a:gdLst/>
              <a:ahLst/>
              <a:cxnLst/>
              <a:rect l="l" t="t" r="r" b="b"/>
              <a:pathLst>
                <a:path w="1038" h="991" extrusionOk="0">
                  <a:moveTo>
                    <a:pt x="519" y="1"/>
                  </a:moveTo>
                  <a:lnTo>
                    <a:pt x="331" y="48"/>
                  </a:lnTo>
                  <a:lnTo>
                    <a:pt x="142" y="142"/>
                  </a:lnTo>
                  <a:lnTo>
                    <a:pt x="48" y="284"/>
                  </a:lnTo>
                  <a:lnTo>
                    <a:pt x="1" y="519"/>
                  </a:lnTo>
                  <a:lnTo>
                    <a:pt x="48" y="708"/>
                  </a:lnTo>
                  <a:lnTo>
                    <a:pt x="142" y="849"/>
                  </a:lnTo>
                  <a:lnTo>
                    <a:pt x="331" y="990"/>
                  </a:lnTo>
                  <a:lnTo>
                    <a:pt x="708" y="990"/>
                  </a:lnTo>
                  <a:lnTo>
                    <a:pt x="896" y="849"/>
                  </a:lnTo>
                  <a:lnTo>
                    <a:pt x="990" y="708"/>
                  </a:lnTo>
                  <a:lnTo>
                    <a:pt x="1037" y="519"/>
                  </a:lnTo>
                  <a:lnTo>
                    <a:pt x="990" y="284"/>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2020;p42">
              <a:extLst>
                <a:ext uri="{FF2B5EF4-FFF2-40B4-BE49-F238E27FC236}">
                  <a16:creationId xmlns:a16="http://schemas.microsoft.com/office/drawing/2014/main" id="{801DF468-E9E4-81A3-40DA-26B960F97B44}"/>
                </a:ext>
              </a:extLst>
            </p:cNvPr>
            <p:cNvSpPr/>
            <p:nvPr/>
          </p:nvSpPr>
          <p:spPr>
            <a:xfrm>
              <a:off x="3500825" y="950675"/>
              <a:ext cx="24750" cy="25925"/>
            </a:xfrm>
            <a:custGeom>
              <a:avLst/>
              <a:gdLst/>
              <a:ahLst/>
              <a:cxnLst/>
              <a:rect l="l" t="t" r="r" b="b"/>
              <a:pathLst>
                <a:path w="990" h="1037" extrusionOk="0">
                  <a:moveTo>
                    <a:pt x="519" y="0"/>
                  </a:moveTo>
                  <a:lnTo>
                    <a:pt x="283" y="47"/>
                  </a:lnTo>
                  <a:lnTo>
                    <a:pt x="142" y="189"/>
                  </a:lnTo>
                  <a:lnTo>
                    <a:pt x="48" y="330"/>
                  </a:lnTo>
                  <a:lnTo>
                    <a:pt x="0" y="518"/>
                  </a:lnTo>
                  <a:lnTo>
                    <a:pt x="48" y="754"/>
                  </a:lnTo>
                  <a:lnTo>
                    <a:pt x="142" y="895"/>
                  </a:lnTo>
                  <a:lnTo>
                    <a:pt x="283" y="990"/>
                  </a:lnTo>
                  <a:lnTo>
                    <a:pt x="519" y="1037"/>
                  </a:lnTo>
                  <a:lnTo>
                    <a:pt x="707" y="990"/>
                  </a:lnTo>
                  <a:lnTo>
                    <a:pt x="848" y="895"/>
                  </a:lnTo>
                  <a:lnTo>
                    <a:pt x="943" y="754"/>
                  </a:lnTo>
                  <a:lnTo>
                    <a:pt x="990" y="518"/>
                  </a:lnTo>
                  <a:lnTo>
                    <a:pt x="943" y="330"/>
                  </a:lnTo>
                  <a:lnTo>
                    <a:pt x="848"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2021;p42">
              <a:extLst>
                <a:ext uri="{FF2B5EF4-FFF2-40B4-BE49-F238E27FC236}">
                  <a16:creationId xmlns:a16="http://schemas.microsoft.com/office/drawing/2014/main" id="{A30FF256-E6B7-A64A-C393-AC842D0EA8AD}"/>
                </a:ext>
              </a:extLst>
            </p:cNvPr>
            <p:cNvSpPr/>
            <p:nvPr/>
          </p:nvSpPr>
          <p:spPr>
            <a:xfrm>
              <a:off x="3538500" y="1066100"/>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7"/>
                  </a:lnTo>
                  <a:lnTo>
                    <a:pt x="708" y="989"/>
                  </a:lnTo>
                  <a:lnTo>
                    <a:pt x="896" y="895"/>
                  </a:lnTo>
                  <a:lnTo>
                    <a:pt x="990" y="707"/>
                  </a:lnTo>
                  <a:lnTo>
                    <a:pt x="1037" y="518"/>
                  </a:lnTo>
                  <a:lnTo>
                    <a:pt x="990" y="330"/>
                  </a:lnTo>
                  <a:lnTo>
                    <a:pt x="896"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2022;p42">
              <a:extLst>
                <a:ext uri="{FF2B5EF4-FFF2-40B4-BE49-F238E27FC236}">
                  <a16:creationId xmlns:a16="http://schemas.microsoft.com/office/drawing/2014/main" id="{8E109EF8-6538-DCB0-C5C4-C1789EA8FCD2}"/>
                </a:ext>
              </a:extLst>
            </p:cNvPr>
            <p:cNvSpPr/>
            <p:nvPr/>
          </p:nvSpPr>
          <p:spPr>
            <a:xfrm>
              <a:off x="3500825" y="1028400"/>
              <a:ext cx="24750" cy="24750"/>
            </a:xfrm>
            <a:custGeom>
              <a:avLst/>
              <a:gdLst/>
              <a:ahLst/>
              <a:cxnLst/>
              <a:rect l="l" t="t" r="r" b="b"/>
              <a:pathLst>
                <a:path w="990" h="990" extrusionOk="0">
                  <a:moveTo>
                    <a:pt x="283" y="1"/>
                  </a:moveTo>
                  <a:lnTo>
                    <a:pt x="142" y="142"/>
                  </a:lnTo>
                  <a:lnTo>
                    <a:pt x="48" y="283"/>
                  </a:lnTo>
                  <a:lnTo>
                    <a:pt x="0" y="472"/>
                  </a:lnTo>
                  <a:lnTo>
                    <a:pt x="48" y="707"/>
                  </a:lnTo>
                  <a:lnTo>
                    <a:pt x="142" y="849"/>
                  </a:lnTo>
                  <a:lnTo>
                    <a:pt x="283" y="943"/>
                  </a:lnTo>
                  <a:lnTo>
                    <a:pt x="519" y="990"/>
                  </a:lnTo>
                  <a:lnTo>
                    <a:pt x="707" y="943"/>
                  </a:lnTo>
                  <a:lnTo>
                    <a:pt x="848" y="849"/>
                  </a:lnTo>
                  <a:lnTo>
                    <a:pt x="943" y="707"/>
                  </a:lnTo>
                  <a:lnTo>
                    <a:pt x="990" y="472"/>
                  </a:lnTo>
                  <a:lnTo>
                    <a:pt x="943"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2023;p42">
              <a:extLst>
                <a:ext uri="{FF2B5EF4-FFF2-40B4-BE49-F238E27FC236}">
                  <a16:creationId xmlns:a16="http://schemas.microsoft.com/office/drawing/2014/main" id="{DB4F7DBE-D24C-5D27-859A-AD0CB0CCF105}"/>
                </a:ext>
              </a:extLst>
            </p:cNvPr>
            <p:cNvSpPr/>
            <p:nvPr/>
          </p:nvSpPr>
          <p:spPr>
            <a:xfrm>
              <a:off x="3538500" y="1142650"/>
              <a:ext cx="25950" cy="25925"/>
            </a:xfrm>
            <a:custGeom>
              <a:avLst/>
              <a:gdLst/>
              <a:ahLst/>
              <a:cxnLst/>
              <a:rect l="l" t="t" r="r" b="b"/>
              <a:pathLst>
                <a:path w="1038" h="1037" extrusionOk="0">
                  <a:moveTo>
                    <a:pt x="519" y="0"/>
                  </a:moveTo>
                  <a:lnTo>
                    <a:pt x="331" y="47"/>
                  </a:lnTo>
                  <a:lnTo>
                    <a:pt x="142" y="142"/>
                  </a:lnTo>
                  <a:lnTo>
                    <a:pt x="48" y="330"/>
                  </a:lnTo>
                  <a:lnTo>
                    <a:pt x="1" y="519"/>
                  </a:lnTo>
                  <a:lnTo>
                    <a:pt x="48" y="707"/>
                  </a:lnTo>
                  <a:lnTo>
                    <a:pt x="142" y="895"/>
                  </a:lnTo>
                  <a:lnTo>
                    <a:pt x="331" y="990"/>
                  </a:lnTo>
                  <a:lnTo>
                    <a:pt x="519" y="1037"/>
                  </a:lnTo>
                  <a:lnTo>
                    <a:pt x="708" y="990"/>
                  </a:lnTo>
                  <a:lnTo>
                    <a:pt x="896" y="895"/>
                  </a:lnTo>
                  <a:lnTo>
                    <a:pt x="990" y="707"/>
                  </a:lnTo>
                  <a:lnTo>
                    <a:pt x="1037" y="519"/>
                  </a:lnTo>
                  <a:lnTo>
                    <a:pt x="990" y="330"/>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2024;p42">
              <a:extLst>
                <a:ext uri="{FF2B5EF4-FFF2-40B4-BE49-F238E27FC236}">
                  <a16:creationId xmlns:a16="http://schemas.microsoft.com/office/drawing/2014/main" id="{1A6F0B62-0A83-D95E-ACA2-FE11E160F28C}"/>
                </a:ext>
              </a:extLst>
            </p:cNvPr>
            <p:cNvSpPr/>
            <p:nvPr/>
          </p:nvSpPr>
          <p:spPr>
            <a:xfrm>
              <a:off x="3499650" y="1104950"/>
              <a:ext cx="25925" cy="25950"/>
            </a:xfrm>
            <a:custGeom>
              <a:avLst/>
              <a:gdLst/>
              <a:ahLst/>
              <a:cxnLst/>
              <a:rect l="l" t="t" r="r" b="b"/>
              <a:pathLst>
                <a:path w="1037" h="1038" extrusionOk="0">
                  <a:moveTo>
                    <a:pt x="519" y="1"/>
                  </a:moveTo>
                  <a:lnTo>
                    <a:pt x="330" y="48"/>
                  </a:lnTo>
                  <a:lnTo>
                    <a:pt x="189" y="142"/>
                  </a:lnTo>
                  <a:lnTo>
                    <a:pt x="47" y="283"/>
                  </a:lnTo>
                  <a:lnTo>
                    <a:pt x="0" y="519"/>
                  </a:lnTo>
                  <a:lnTo>
                    <a:pt x="47" y="707"/>
                  </a:lnTo>
                  <a:lnTo>
                    <a:pt x="189" y="849"/>
                  </a:lnTo>
                  <a:lnTo>
                    <a:pt x="330" y="990"/>
                  </a:lnTo>
                  <a:lnTo>
                    <a:pt x="566" y="1037"/>
                  </a:lnTo>
                  <a:lnTo>
                    <a:pt x="754" y="990"/>
                  </a:lnTo>
                  <a:lnTo>
                    <a:pt x="895" y="849"/>
                  </a:lnTo>
                  <a:lnTo>
                    <a:pt x="1037" y="707"/>
                  </a:lnTo>
                  <a:lnTo>
                    <a:pt x="1037" y="519"/>
                  </a:lnTo>
                  <a:lnTo>
                    <a:pt x="1037" y="472"/>
                  </a:lnTo>
                  <a:lnTo>
                    <a:pt x="990" y="283"/>
                  </a:lnTo>
                  <a:lnTo>
                    <a:pt x="895" y="142"/>
                  </a:lnTo>
                  <a:lnTo>
                    <a:pt x="754"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2025;p42">
              <a:extLst>
                <a:ext uri="{FF2B5EF4-FFF2-40B4-BE49-F238E27FC236}">
                  <a16:creationId xmlns:a16="http://schemas.microsoft.com/office/drawing/2014/main" id="{E5136BD7-6067-94F7-F560-03D4A077BCD5}"/>
                </a:ext>
              </a:extLst>
            </p:cNvPr>
            <p:cNvSpPr/>
            <p:nvPr/>
          </p:nvSpPr>
          <p:spPr>
            <a:xfrm>
              <a:off x="3538500" y="1219200"/>
              <a:ext cx="25950" cy="25925"/>
            </a:xfrm>
            <a:custGeom>
              <a:avLst/>
              <a:gdLst/>
              <a:ahLst/>
              <a:cxnLst/>
              <a:rect l="l" t="t" r="r" b="b"/>
              <a:pathLst>
                <a:path w="1038" h="1037" extrusionOk="0">
                  <a:moveTo>
                    <a:pt x="519" y="1"/>
                  </a:moveTo>
                  <a:lnTo>
                    <a:pt x="331" y="48"/>
                  </a:lnTo>
                  <a:lnTo>
                    <a:pt x="142" y="189"/>
                  </a:lnTo>
                  <a:lnTo>
                    <a:pt x="48" y="330"/>
                  </a:lnTo>
                  <a:lnTo>
                    <a:pt x="1" y="519"/>
                  </a:lnTo>
                  <a:lnTo>
                    <a:pt x="48" y="754"/>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2026;p42">
              <a:extLst>
                <a:ext uri="{FF2B5EF4-FFF2-40B4-BE49-F238E27FC236}">
                  <a16:creationId xmlns:a16="http://schemas.microsoft.com/office/drawing/2014/main" id="{B936F1CB-A93C-34B1-C585-B1D36E35FBB8}"/>
                </a:ext>
              </a:extLst>
            </p:cNvPr>
            <p:cNvSpPr/>
            <p:nvPr/>
          </p:nvSpPr>
          <p:spPr>
            <a:xfrm>
              <a:off x="3499650" y="1180325"/>
              <a:ext cx="25925" cy="25950"/>
            </a:xfrm>
            <a:custGeom>
              <a:avLst/>
              <a:gdLst/>
              <a:ahLst/>
              <a:cxnLst/>
              <a:rect l="l" t="t" r="r" b="b"/>
              <a:pathLst>
                <a:path w="1037" h="1038" extrusionOk="0">
                  <a:moveTo>
                    <a:pt x="519" y="1"/>
                  </a:moveTo>
                  <a:lnTo>
                    <a:pt x="330" y="48"/>
                  </a:lnTo>
                  <a:lnTo>
                    <a:pt x="189" y="189"/>
                  </a:lnTo>
                  <a:lnTo>
                    <a:pt x="47" y="331"/>
                  </a:lnTo>
                  <a:lnTo>
                    <a:pt x="0" y="519"/>
                  </a:lnTo>
                  <a:lnTo>
                    <a:pt x="47" y="755"/>
                  </a:lnTo>
                  <a:lnTo>
                    <a:pt x="189" y="896"/>
                  </a:lnTo>
                  <a:lnTo>
                    <a:pt x="330" y="990"/>
                  </a:lnTo>
                  <a:lnTo>
                    <a:pt x="566" y="1037"/>
                  </a:lnTo>
                  <a:lnTo>
                    <a:pt x="754" y="990"/>
                  </a:lnTo>
                  <a:lnTo>
                    <a:pt x="895" y="896"/>
                  </a:lnTo>
                  <a:lnTo>
                    <a:pt x="1037" y="755"/>
                  </a:lnTo>
                  <a:lnTo>
                    <a:pt x="1037" y="519"/>
                  </a:lnTo>
                  <a:lnTo>
                    <a:pt x="990" y="331"/>
                  </a:lnTo>
                  <a:lnTo>
                    <a:pt x="895" y="189"/>
                  </a:lnTo>
                  <a:lnTo>
                    <a:pt x="754"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2027;p42">
              <a:extLst>
                <a:ext uri="{FF2B5EF4-FFF2-40B4-BE49-F238E27FC236}">
                  <a16:creationId xmlns:a16="http://schemas.microsoft.com/office/drawing/2014/main" id="{6BE28FDD-0045-4E1C-07C6-80CC829FF7D9}"/>
                </a:ext>
              </a:extLst>
            </p:cNvPr>
            <p:cNvSpPr/>
            <p:nvPr/>
          </p:nvSpPr>
          <p:spPr>
            <a:xfrm>
              <a:off x="3538500" y="1295750"/>
              <a:ext cx="25950" cy="25950"/>
            </a:xfrm>
            <a:custGeom>
              <a:avLst/>
              <a:gdLst/>
              <a:ahLst/>
              <a:cxnLst/>
              <a:rect l="l" t="t" r="r" b="b"/>
              <a:pathLst>
                <a:path w="1038" h="1038" extrusionOk="0">
                  <a:moveTo>
                    <a:pt x="519" y="1"/>
                  </a:moveTo>
                  <a:lnTo>
                    <a:pt x="331" y="48"/>
                  </a:lnTo>
                  <a:lnTo>
                    <a:pt x="142" y="189"/>
                  </a:lnTo>
                  <a:lnTo>
                    <a:pt x="48" y="331"/>
                  </a:lnTo>
                  <a:lnTo>
                    <a:pt x="1" y="566"/>
                  </a:lnTo>
                  <a:lnTo>
                    <a:pt x="48" y="755"/>
                  </a:lnTo>
                  <a:lnTo>
                    <a:pt x="142" y="896"/>
                  </a:lnTo>
                  <a:lnTo>
                    <a:pt x="331" y="1037"/>
                  </a:lnTo>
                  <a:lnTo>
                    <a:pt x="519" y="1037"/>
                  </a:lnTo>
                  <a:lnTo>
                    <a:pt x="708" y="990"/>
                  </a:lnTo>
                  <a:lnTo>
                    <a:pt x="896" y="896"/>
                  </a:lnTo>
                  <a:lnTo>
                    <a:pt x="990" y="755"/>
                  </a:lnTo>
                  <a:lnTo>
                    <a:pt x="1037" y="566"/>
                  </a:lnTo>
                  <a:lnTo>
                    <a:pt x="1037" y="519"/>
                  </a:lnTo>
                  <a:lnTo>
                    <a:pt x="990" y="331"/>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2028;p42">
              <a:extLst>
                <a:ext uri="{FF2B5EF4-FFF2-40B4-BE49-F238E27FC236}">
                  <a16:creationId xmlns:a16="http://schemas.microsoft.com/office/drawing/2014/main" id="{D87970E0-3E54-11DE-6E71-D6E34CCDBE63}"/>
                </a:ext>
              </a:extLst>
            </p:cNvPr>
            <p:cNvSpPr/>
            <p:nvPr/>
          </p:nvSpPr>
          <p:spPr>
            <a:xfrm>
              <a:off x="3499650" y="1258075"/>
              <a:ext cx="25925" cy="25925"/>
            </a:xfrm>
            <a:custGeom>
              <a:avLst/>
              <a:gdLst/>
              <a:ahLst/>
              <a:cxnLst/>
              <a:rect l="l" t="t" r="r" b="b"/>
              <a:pathLst>
                <a:path w="1037" h="1037" extrusionOk="0">
                  <a:moveTo>
                    <a:pt x="519" y="0"/>
                  </a:moveTo>
                  <a:lnTo>
                    <a:pt x="330" y="47"/>
                  </a:lnTo>
                  <a:lnTo>
                    <a:pt x="189" y="142"/>
                  </a:lnTo>
                  <a:lnTo>
                    <a:pt x="47" y="330"/>
                  </a:lnTo>
                  <a:lnTo>
                    <a:pt x="0" y="518"/>
                  </a:lnTo>
                  <a:lnTo>
                    <a:pt x="47" y="707"/>
                  </a:lnTo>
                  <a:lnTo>
                    <a:pt x="189" y="895"/>
                  </a:lnTo>
                  <a:lnTo>
                    <a:pt x="330" y="990"/>
                  </a:lnTo>
                  <a:lnTo>
                    <a:pt x="566" y="1037"/>
                  </a:lnTo>
                  <a:lnTo>
                    <a:pt x="754" y="990"/>
                  </a:lnTo>
                  <a:lnTo>
                    <a:pt x="895" y="895"/>
                  </a:lnTo>
                  <a:lnTo>
                    <a:pt x="990" y="707"/>
                  </a:lnTo>
                  <a:lnTo>
                    <a:pt x="1037" y="518"/>
                  </a:lnTo>
                  <a:lnTo>
                    <a:pt x="990" y="283"/>
                  </a:lnTo>
                  <a:lnTo>
                    <a:pt x="895" y="142"/>
                  </a:lnTo>
                  <a:lnTo>
                    <a:pt x="754"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2029;p42">
              <a:extLst>
                <a:ext uri="{FF2B5EF4-FFF2-40B4-BE49-F238E27FC236}">
                  <a16:creationId xmlns:a16="http://schemas.microsoft.com/office/drawing/2014/main" id="{FBC2C9B0-9C3D-496A-372B-DC1CC4BC7137}"/>
                </a:ext>
              </a:extLst>
            </p:cNvPr>
            <p:cNvSpPr/>
            <p:nvPr/>
          </p:nvSpPr>
          <p:spPr>
            <a:xfrm>
              <a:off x="3538500" y="1372300"/>
              <a:ext cx="25950" cy="25950"/>
            </a:xfrm>
            <a:custGeom>
              <a:avLst/>
              <a:gdLst/>
              <a:ahLst/>
              <a:cxnLst/>
              <a:rect l="l" t="t" r="r" b="b"/>
              <a:pathLst>
                <a:path w="1038" h="1038" extrusionOk="0">
                  <a:moveTo>
                    <a:pt x="519" y="1"/>
                  </a:moveTo>
                  <a:lnTo>
                    <a:pt x="331" y="48"/>
                  </a:lnTo>
                  <a:lnTo>
                    <a:pt x="142" y="189"/>
                  </a:lnTo>
                  <a:lnTo>
                    <a:pt x="48" y="331"/>
                  </a:lnTo>
                  <a:lnTo>
                    <a:pt x="1" y="519"/>
                  </a:lnTo>
                  <a:lnTo>
                    <a:pt x="48" y="755"/>
                  </a:lnTo>
                  <a:lnTo>
                    <a:pt x="142" y="896"/>
                  </a:lnTo>
                  <a:lnTo>
                    <a:pt x="331" y="990"/>
                  </a:lnTo>
                  <a:lnTo>
                    <a:pt x="519" y="1037"/>
                  </a:lnTo>
                  <a:lnTo>
                    <a:pt x="708" y="990"/>
                  </a:lnTo>
                  <a:lnTo>
                    <a:pt x="896" y="896"/>
                  </a:lnTo>
                  <a:lnTo>
                    <a:pt x="990" y="708"/>
                  </a:lnTo>
                  <a:lnTo>
                    <a:pt x="1037" y="519"/>
                  </a:lnTo>
                  <a:lnTo>
                    <a:pt x="990" y="331"/>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2030;p42">
              <a:extLst>
                <a:ext uri="{FF2B5EF4-FFF2-40B4-BE49-F238E27FC236}">
                  <a16:creationId xmlns:a16="http://schemas.microsoft.com/office/drawing/2014/main" id="{F18F7C44-AC05-0A37-4E6A-28B25045EBBC}"/>
                </a:ext>
              </a:extLst>
            </p:cNvPr>
            <p:cNvSpPr/>
            <p:nvPr/>
          </p:nvSpPr>
          <p:spPr>
            <a:xfrm>
              <a:off x="3499650" y="1334625"/>
              <a:ext cx="25925" cy="25925"/>
            </a:xfrm>
            <a:custGeom>
              <a:avLst/>
              <a:gdLst/>
              <a:ahLst/>
              <a:cxnLst/>
              <a:rect l="l" t="t" r="r" b="b"/>
              <a:pathLst>
                <a:path w="1037" h="1037" extrusionOk="0">
                  <a:moveTo>
                    <a:pt x="519" y="0"/>
                  </a:moveTo>
                  <a:lnTo>
                    <a:pt x="330" y="48"/>
                  </a:lnTo>
                  <a:lnTo>
                    <a:pt x="189" y="142"/>
                  </a:lnTo>
                  <a:lnTo>
                    <a:pt x="47" y="330"/>
                  </a:lnTo>
                  <a:lnTo>
                    <a:pt x="0" y="519"/>
                  </a:lnTo>
                  <a:lnTo>
                    <a:pt x="47" y="707"/>
                  </a:lnTo>
                  <a:lnTo>
                    <a:pt x="189" y="896"/>
                  </a:lnTo>
                  <a:lnTo>
                    <a:pt x="330" y="990"/>
                  </a:lnTo>
                  <a:lnTo>
                    <a:pt x="566" y="1037"/>
                  </a:lnTo>
                  <a:lnTo>
                    <a:pt x="754" y="990"/>
                  </a:lnTo>
                  <a:lnTo>
                    <a:pt x="895" y="896"/>
                  </a:lnTo>
                  <a:lnTo>
                    <a:pt x="990" y="707"/>
                  </a:lnTo>
                  <a:lnTo>
                    <a:pt x="1037" y="519"/>
                  </a:lnTo>
                  <a:lnTo>
                    <a:pt x="990" y="330"/>
                  </a:lnTo>
                  <a:lnTo>
                    <a:pt x="895" y="142"/>
                  </a:lnTo>
                  <a:lnTo>
                    <a:pt x="754"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2031;p42">
              <a:extLst>
                <a:ext uri="{FF2B5EF4-FFF2-40B4-BE49-F238E27FC236}">
                  <a16:creationId xmlns:a16="http://schemas.microsoft.com/office/drawing/2014/main" id="{6525D5B6-65CC-ECDA-3C58-FCCF48D827B0}"/>
                </a:ext>
              </a:extLst>
            </p:cNvPr>
            <p:cNvSpPr/>
            <p:nvPr/>
          </p:nvSpPr>
          <p:spPr>
            <a:xfrm>
              <a:off x="3538500" y="1450050"/>
              <a:ext cx="25950" cy="25925"/>
            </a:xfrm>
            <a:custGeom>
              <a:avLst/>
              <a:gdLst/>
              <a:ahLst/>
              <a:cxnLst/>
              <a:rect l="l" t="t" r="r" b="b"/>
              <a:pathLst>
                <a:path w="1038" h="1037" extrusionOk="0">
                  <a:moveTo>
                    <a:pt x="519" y="0"/>
                  </a:moveTo>
                  <a:lnTo>
                    <a:pt x="331" y="47"/>
                  </a:lnTo>
                  <a:lnTo>
                    <a:pt x="142" y="142"/>
                  </a:lnTo>
                  <a:lnTo>
                    <a:pt x="48" y="330"/>
                  </a:lnTo>
                  <a:lnTo>
                    <a:pt x="1" y="519"/>
                  </a:lnTo>
                  <a:lnTo>
                    <a:pt x="48" y="707"/>
                  </a:lnTo>
                  <a:lnTo>
                    <a:pt x="142" y="848"/>
                  </a:lnTo>
                  <a:lnTo>
                    <a:pt x="331" y="990"/>
                  </a:lnTo>
                  <a:lnTo>
                    <a:pt x="519" y="1037"/>
                  </a:lnTo>
                  <a:lnTo>
                    <a:pt x="708" y="990"/>
                  </a:lnTo>
                  <a:lnTo>
                    <a:pt x="896" y="848"/>
                  </a:lnTo>
                  <a:lnTo>
                    <a:pt x="990" y="707"/>
                  </a:lnTo>
                  <a:lnTo>
                    <a:pt x="1037" y="519"/>
                  </a:lnTo>
                  <a:lnTo>
                    <a:pt x="990" y="330"/>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2032;p42">
              <a:extLst>
                <a:ext uri="{FF2B5EF4-FFF2-40B4-BE49-F238E27FC236}">
                  <a16:creationId xmlns:a16="http://schemas.microsoft.com/office/drawing/2014/main" id="{5AA880EC-5C07-98D7-800A-EADCAA0C5B4E}"/>
                </a:ext>
              </a:extLst>
            </p:cNvPr>
            <p:cNvSpPr/>
            <p:nvPr/>
          </p:nvSpPr>
          <p:spPr>
            <a:xfrm>
              <a:off x="3499650" y="1411175"/>
              <a:ext cx="25925" cy="25950"/>
            </a:xfrm>
            <a:custGeom>
              <a:avLst/>
              <a:gdLst/>
              <a:ahLst/>
              <a:cxnLst/>
              <a:rect l="l" t="t" r="r" b="b"/>
              <a:pathLst>
                <a:path w="1037" h="1038" extrusionOk="0">
                  <a:moveTo>
                    <a:pt x="519" y="1"/>
                  </a:moveTo>
                  <a:lnTo>
                    <a:pt x="330" y="48"/>
                  </a:lnTo>
                  <a:lnTo>
                    <a:pt x="189" y="142"/>
                  </a:lnTo>
                  <a:lnTo>
                    <a:pt x="47" y="330"/>
                  </a:lnTo>
                  <a:lnTo>
                    <a:pt x="0" y="519"/>
                  </a:lnTo>
                  <a:lnTo>
                    <a:pt x="47" y="707"/>
                  </a:lnTo>
                  <a:lnTo>
                    <a:pt x="189" y="896"/>
                  </a:lnTo>
                  <a:lnTo>
                    <a:pt x="330" y="990"/>
                  </a:lnTo>
                  <a:lnTo>
                    <a:pt x="566" y="1037"/>
                  </a:lnTo>
                  <a:lnTo>
                    <a:pt x="754" y="990"/>
                  </a:lnTo>
                  <a:lnTo>
                    <a:pt x="895" y="896"/>
                  </a:lnTo>
                  <a:lnTo>
                    <a:pt x="990" y="707"/>
                  </a:lnTo>
                  <a:lnTo>
                    <a:pt x="1037" y="519"/>
                  </a:lnTo>
                  <a:lnTo>
                    <a:pt x="990" y="330"/>
                  </a:lnTo>
                  <a:lnTo>
                    <a:pt x="895" y="142"/>
                  </a:lnTo>
                  <a:lnTo>
                    <a:pt x="754"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2033;p42">
              <a:extLst>
                <a:ext uri="{FF2B5EF4-FFF2-40B4-BE49-F238E27FC236}">
                  <a16:creationId xmlns:a16="http://schemas.microsoft.com/office/drawing/2014/main" id="{5EA2DD51-7B28-8884-E826-01A13915E28F}"/>
                </a:ext>
              </a:extLst>
            </p:cNvPr>
            <p:cNvSpPr/>
            <p:nvPr/>
          </p:nvSpPr>
          <p:spPr>
            <a:xfrm>
              <a:off x="3538500" y="1526600"/>
              <a:ext cx="25950" cy="25925"/>
            </a:xfrm>
            <a:custGeom>
              <a:avLst/>
              <a:gdLst/>
              <a:ahLst/>
              <a:cxnLst/>
              <a:rect l="l" t="t" r="r" b="b"/>
              <a:pathLst>
                <a:path w="1038" h="1037" extrusionOk="0">
                  <a:moveTo>
                    <a:pt x="519" y="1"/>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2034;p42">
              <a:extLst>
                <a:ext uri="{FF2B5EF4-FFF2-40B4-BE49-F238E27FC236}">
                  <a16:creationId xmlns:a16="http://schemas.microsoft.com/office/drawing/2014/main" id="{E3509243-5A5D-F1F5-1B4B-DF8F1499BFE9}"/>
                </a:ext>
              </a:extLst>
            </p:cNvPr>
            <p:cNvSpPr/>
            <p:nvPr/>
          </p:nvSpPr>
          <p:spPr>
            <a:xfrm>
              <a:off x="3500825" y="1488900"/>
              <a:ext cx="24750" cy="24775"/>
            </a:xfrm>
            <a:custGeom>
              <a:avLst/>
              <a:gdLst/>
              <a:ahLst/>
              <a:cxnLst/>
              <a:rect l="l" t="t" r="r" b="b"/>
              <a:pathLst>
                <a:path w="990" h="991" extrusionOk="0">
                  <a:moveTo>
                    <a:pt x="283" y="1"/>
                  </a:moveTo>
                  <a:lnTo>
                    <a:pt x="142" y="142"/>
                  </a:lnTo>
                  <a:lnTo>
                    <a:pt x="48" y="284"/>
                  </a:lnTo>
                  <a:lnTo>
                    <a:pt x="0" y="472"/>
                  </a:lnTo>
                  <a:lnTo>
                    <a:pt x="48" y="708"/>
                  </a:lnTo>
                  <a:lnTo>
                    <a:pt x="142" y="849"/>
                  </a:lnTo>
                  <a:lnTo>
                    <a:pt x="283" y="943"/>
                  </a:lnTo>
                  <a:lnTo>
                    <a:pt x="519" y="990"/>
                  </a:lnTo>
                  <a:lnTo>
                    <a:pt x="707" y="943"/>
                  </a:lnTo>
                  <a:lnTo>
                    <a:pt x="848" y="849"/>
                  </a:lnTo>
                  <a:lnTo>
                    <a:pt x="943" y="708"/>
                  </a:lnTo>
                  <a:lnTo>
                    <a:pt x="990" y="472"/>
                  </a:lnTo>
                  <a:lnTo>
                    <a:pt x="943" y="284"/>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2035;p42">
              <a:extLst>
                <a:ext uri="{FF2B5EF4-FFF2-40B4-BE49-F238E27FC236}">
                  <a16:creationId xmlns:a16="http://schemas.microsoft.com/office/drawing/2014/main" id="{05EE2D49-9394-B189-E0BF-C40D23BB46A2}"/>
                </a:ext>
              </a:extLst>
            </p:cNvPr>
            <p:cNvSpPr/>
            <p:nvPr/>
          </p:nvSpPr>
          <p:spPr>
            <a:xfrm>
              <a:off x="3538500" y="1603150"/>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2036;p42">
              <a:extLst>
                <a:ext uri="{FF2B5EF4-FFF2-40B4-BE49-F238E27FC236}">
                  <a16:creationId xmlns:a16="http://schemas.microsoft.com/office/drawing/2014/main" id="{3AF31056-628C-52F5-A806-C9E226B64293}"/>
                </a:ext>
              </a:extLst>
            </p:cNvPr>
            <p:cNvSpPr/>
            <p:nvPr/>
          </p:nvSpPr>
          <p:spPr>
            <a:xfrm>
              <a:off x="3500825" y="1564300"/>
              <a:ext cx="24750" cy="25925"/>
            </a:xfrm>
            <a:custGeom>
              <a:avLst/>
              <a:gdLst/>
              <a:ahLst/>
              <a:cxnLst/>
              <a:rect l="l" t="t" r="r" b="b"/>
              <a:pathLst>
                <a:path w="990" h="1037" extrusionOk="0">
                  <a:moveTo>
                    <a:pt x="519" y="0"/>
                  </a:moveTo>
                  <a:lnTo>
                    <a:pt x="283" y="47"/>
                  </a:lnTo>
                  <a:lnTo>
                    <a:pt x="142" y="141"/>
                  </a:lnTo>
                  <a:lnTo>
                    <a:pt x="48" y="330"/>
                  </a:lnTo>
                  <a:lnTo>
                    <a:pt x="0" y="518"/>
                  </a:lnTo>
                  <a:lnTo>
                    <a:pt x="48" y="707"/>
                  </a:lnTo>
                  <a:lnTo>
                    <a:pt x="142" y="895"/>
                  </a:lnTo>
                  <a:lnTo>
                    <a:pt x="283" y="989"/>
                  </a:lnTo>
                  <a:lnTo>
                    <a:pt x="519" y="1037"/>
                  </a:lnTo>
                  <a:lnTo>
                    <a:pt x="707" y="989"/>
                  </a:lnTo>
                  <a:lnTo>
                    <a:pt x="848" y="895"/>
                  </a:lnTo>
                  <a:lnTo>
                    <a:pt x="943" y="707"/>
                  </a:lnTo>
                  <a:lnTo>
                    <a:pt x="990" y="518"/>
                  </a:lnTo>
                  <a:lnTo>
                    <a:pt x="943" y="330"/>
                  </a:lnTo>
                  <a:lnTo>
                    <a:pt x="848"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2037;p42">
              <a:extLst>
                <a:ext uri="{FF2B5EF4-FFF2-40B4-BE49-F238E27FC236}">
                  <a16:creationId xmlns:a16="http://schemas.microsoft.com/office/drawing/2014/main" id="{666F6CE7-D221-73DF-779E-AFCB80EBC6BC}"/>
                </a:ext>
              </a:extLst>
            </p:cNvPr>
            <p:cNvSpPr/>
            <p:nvPr/>
          </p:nvSpPr>
          <p:spPr>
            <a:xfrm>
              <a:off x="3538500" y="1679700"/>
              <a:ext cx="25950" cy="25950"/>
            </a:xfrm>
            <a:custGeom>
              <a:avLst/>
              <a:gdLst/>
              <a:ahLst/>
              <a:cxnLst/>
              <a:rect l="l" t="t" r="r" b="b"/>
              <a:pathLst>
                <a:path w="1038" h="1038" extrusionOk="0">
                  <a:moveTo>
                    <a:pt x="519" y="1"/>
                  </a:moveTo>
                  <a:lnTo>
                    <a:pt x="331" y="48"/>
                  </a:lnTo>
                  <a:lnTo>
                    <a:pt x="142" y="189"/>
                  </a:lnTo>
                  <a:lnTo>
                    <a:pt x="48" y="331"/>
                  </a:lnTo>
                  <a:lnTo>
                    <a:pt x="1" y="519"/>
                  </a:lnTo>
                  <a:lnTo>
                    <a:pt x="48" y="708"/>
                  </a:lnTo>
                  <a:lnTo>
                    <a:pt x="142" y="896"/>
                  </a:lnTo>
                  <a:lnTo>
                    <a:pt x="331" y="990"/>
                  </a:lnTo>
                  <a:lnTo>
                    <a:pt x="519" y="1037"/>
                  </a:lnTo>
                  <a:lnTo>
                    <a:pt x="708" y="990"/>
                  </a:lnTo>
                  <a:lnTo>
                    <a:pt x="896" y="896"/>
                  </a:lnTo>
                  <a:lnTo>
                    <a:pt x="990" y="708"/>
                  </a:lnTo>
                  <a:lnTo>
                    <a:pt x="1037" y="519"/>
                  </a:lnTo>
                  <a:lnTo>
                    <a:pt x="990" y="331"/>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2038;p42">
              <a:extLst>
                <a:ext uri="{FF2B5EF4-FFF2-40B4-BE49-F238E27FC236}">
                  <a16:creationId xmlns:a16="http://schemas.microsoft.com/office/drawing/2014/main" id="{42BCED9A-61C5-2D46-D54E-59373BCD0CA0}"/>
                </a:ext>
              </a:extLst>
            </p:cNvPr>
            <p:cNvSpPr/>
            <p:nvPr/>
          </p:nvSpPr>
          <p:spPr>
            <a:xfrm>
              <a:off x="3500825" y="1642025"/>
              <a:ext cx="24750" cy="24750"/>
            </a:xfrm>
            <a:custGeom>
              <a:avLst/>
              <a:gdLst/>
              <a:ahLst/>
              <a:cxnLst/>
              <a:rect l="l" t="t" r="r" b="b"/>
              <a:pathLst>
                <a:path w="990" h="990" extrusionOk="0">
                  <a:moveTo>
                    <a:pt x="519" y="0"/>
                  </a:moveTo>
                  <a:lnTo>
                    <a:pt x="283" y="47"/>
                  </a:lnTo>
                  <a:lnTo>
                    <a:pt x="142" y="142"/>
                  </a:lnTo>
                  <a:lnTo>
                    <a:pt x="48" y="283"/>
                  </a:lnTo>
                  <a:lnTo>
                    <a:pt x="0" y="519"/>
                  </a:lnTo>
                  <a:lnTo>
                    <a:pt x="48" y="707"/>
                  </a:lnTo>
                  <a:lnTo>
                    <a:pt x="142" y="848"/>
                  </a:lnTo>
                  <a:lnTo>
                    <a:pt x="283" y="990"/>
                  </a:lnTo>
                  <a:lnTo>
                    <a:pt x="707" y="990"/>
                  </a:lnTo>
                  <a:lnTo>
                    <a:pt x="848" y="848"/>
                  </a:lnTo>
                  <a:lnTo>
                    <a:pt x="943" y="707"/>
                  </a:lnTo>
                  <a:lnTo>
                    <a:pt x="990" y="519"/>
                  </a:lnTo>
                  <a:lnTo>
                    <a:pt x="943" y="283"/>
                  </a:lnTo>
                  <a:lnTo>
                    <a:pt x="848"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2039;p42">
              <a:extLst>
                <a:ext uri="{FF2B5EF4-FFF2-40B4-BE49-F238E27FC236}">
                  <a16:creationId xmlns:a16="http://schemas.microsoft.com/office/drawing/2014/main" id="{41B43614-4D7C-1C70-7A5D-7F35C0723703}"/>
                </a:ext>
              </a:extLst>
            </p:cNvPr>
            <p:cNvSpPr/>
            <p:nvPr/>
          </p:nvSpPr>
          <p:spPr>
            <a:xfrm>
              <a:off x="3538500" y="1756275"/>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7"/>
                  </a:lnTo>
                  <a:lnTo>
                    <a:pt x="708" y="989"/>
                  </a:lnTo>
                  <a:lnTo>
                    <a:pt x="896" y="895"/>
                  </a:lnTo>
                  <a:lnTo>
                    <a:pt x="990" y="707"/>
                  </a:lnTo>
                  <a:lnTo>
                    <a:pt x="1037" y="518"/>
                  </a:lnTo>
                  <a:lnTo>
                    <a:pt x="990" y="330"/>
                  </a:lnTo>
                  <a:lnTo>
                    <a:pt x="896"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2040;p42">
              <a:extLst>
                <a:ext uri="{FF2B5EF4-FFF2-40B4-BE49-F238E27FC236}">
                  <a16:creationId xmlns:a16="http://schemas.microsoft.com/office/drawing/2014/main" id="{2E6F4AA3-EA1E-45C9-2094-58752D8281F4}"/>
                </a:ext>
              </a:extLst>
            </p:cNvPr>
            <p:cNvSpPr/>
            <p:nvPr/>
          </p:nvSpPr>
          <p:spPr>
            <a:xfrm>
              <a:off x="3500825" y="1718575"/>
              <a:ext cx="24750" cy="25950"/>
            </a:xfrm>
            <a:custGeom>
              <a:avLst/>
              <a:gdLst/>
              <a:ahLst/>
              <a:cxnLst/>
              <a:rect l="l" t="t" r="r" b="b"/>
              <a:pathLst>
                <a:path w="990" h="1038" extrusionOk="0">
                  <a:moveTo>
                    <a:pt x="519" y="1"/>
                  </a:moveTo>
                  <a:lnTo>
                    <a:pt x="283" y="48"/>
                  </a:lnTo>
                  <a:lnTo>
                    <a:pt x="142" y="142"/>
                  </a:lnTo>
                  <a:lnTo>
                    <a:pt x="48" y="330"/>
                  </a:lnTo>
                  <a:lnTo>
                    <a:pt x="0" y="519"/>
                  </a:lnTo>
                  <a:lnTo>
                    <a:pt x="48" y="707"/>
                  </a:lnTo>
                  <a:lnTo>
                    <a:pt x="142" y="849"/>
                  </a:lnTo>
                  <a:lnTo>
                    <a:pt x="283" y="990"/>
                  </a:lnTo>
                  <a:lnTo>
                    <a:pt x="519" y="1037"/>
                  </a:lnTo>
                  <a:lnTo>
                    <a:pt x="707" y="990"/>
                  </a:lnTo>
                  <a:lnTo>
                    <a:pt x="848" y="849"/>
                  </a:lnTo>
                  <a:lnTo>
                    <a:pt x="943" y="707"/>
                  </a:lnTo>
                  <a:lnTo>
                    <a:pt x="990" y="519"/>
                  </a:lnTo>
                  <a:lnTo>
                    <a:pt x="943" y="330"/>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2041;p42">
              <a:extLst>
                <a:ext uri="{FF2B5EF4-FFF2-40B4-BE49-F238E27FC236}">
                  <a16:creationId xmlns:a16="http://schemas.microsoft.com/office/drawing/2014/main" id="{1AEB775F-B7C0-0E1A-A014-1A98CBDDCBAA}"/>
                </a:ext>
              </a:extLst>
            </p:cNvPr>
            <p:cNvSpPr/>
            <p:nvPr/>
          </p:nvSpPr>
          <p:spPr>
            <a:xfrm>
              <a:off x="3538500" y="1832825"/>
              <a:ext cx="25950" cy="25925"/>
            </a:xfrm>
            <a:custGeom>
              <a:avLst/>
              <a:gdLst/>
              <a:ahLst/>
              <a:cxnLst/>
              <a:rect l="l" t="t" r="r" b="b"/>
              <a:pathLst>
                <a:path w="1038" h="1037" extrusionOk="0">
                  <a:moveTo>
                    <a:pt x="519" y="0"/>
                  </a:moveTo>
                  <a:lnTo>
                    <a:pt x="331" y="47"/>
                  </a:lnTo>
                  <a:lnTo>
                    <a:pt x="142" y="189"/>
                  </a:lnTo>
                  <a:lnTo>
                    <a:pt x="48" y="330"/>
                  </a:lnTo>
                  <a:lnTo>
                    <a:pt x="1" y="566"/>
                  </a:lnTo>
                  <a:lnTo>
                    <a:pt x="48" y="754"/>
                  </a:lnTo>
                  <a:lnTo>
                    <a:pt x="142" y="895"/>
                  </a:lnTo>
                  <a:lnTo>
                    <a:pt x="331" y="1037"/>
                  </a:lnTo>
                  <a:lnTo>
                    <a:pt x="519" y="1037"/>
                  </a:lnTo>
                  <a:lnTo>
                    <a:pt x="708" y="990"/>
                  </a:lnTo>
                  <a:lnTo>
                    <a:pt x="896" y="895"/>
                  </a:lnTo>
                  <a:lnTo>
                    <a:pt x="990" y="754"/>
                  </a:lnTo>
                  <a:lnTo>
                    <a:pt x="1037" y="519"/>
                  </a:lnTo>
                  <a:lnTo>
                    <a:pt x="990" y="330"/>
                  </a:lnTo>
                  <a:lnTo>
                    <a:pt x="896" y="189"/>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2042;p42">
              <a:extLst>
                <a:ext uri="{FF2B5EF4-FFF2-40B4-BE49-F238E27FC236}">
                  <a16:creationId xmlns:a16="http://schemas.microsoft.com/office/drawing/2014/main" id="{7CC61B10-6A7B-AC41-1DD2-AF9B2C110942}"/>
                </a:ext>
              </a:extLst>
            </p:cNvPr>
            <p:cNvSpPr/>
            <p:nvPr/>
          </p:nvSpPr>
          <p:spPr>
            <a:xfrm>
              <a:off x="3500825" y="1795125"/>
              <a:ext cx="24750" cy="25950"/>
            </a:xfrm>
            <a:custGeom>
              <a:avLst/>
              <a:gdLst/>
              <a:ahLst/>
              <a:cxnLst/>
              <a:rect l="l" t="t" r="r" b="b"/>
              <a:pathLst>
                <a:path w="990" h="1038" extrusionOk="0">
                  <a:moveTo>
                    <a:pt x="519" y="1"/>
                  </a:moveTo>
                  <a:lnTo>
                    <a:pt x="283" y="48"/>
                  </a:lnTo>
                  <a:lnTo>
                    <a:pt x="142" y="142"/>
                  </a:lnTo>
                  <a:lnTo>
                    <a:pt x="48" y="331"/>
                  </a:lnTo>
                  <a:lnTo>
                    <a:pt x="0" y="519"/>
                  </a:lnTo>
                  <a:lnTo>
                    <a:pt x="48" y="707"/>
                  </a:lnTo>
                  <a:lnTo>
                    <a:pt x="142" y="849"/>
                  </a:lnTo>
                  <a:lnTo>
                    <a:pt x="283" y="990"/>
                  </a:lnTo>
                  <a:lnTo>
                    <a:pt x="519" y="1037"/>
                  </a:lnTo>
                  <a:lnTo>
                    <a:pt x="707" y="990"/>
                  </a:lnTo>
                  <a:lnTo>
                    <a:pt x="848" y="849"/>
                  </a:lnTo>
                  <a:lnTo>
                    <a:pt x="943" y="707"/>
                  </a:lnTo>
                  <a:lnTo>
                    <a:pt x="990" y="519"/>
                  </a:lnTo>
                  <a:lnTo>
                    <a:pt x="943" y="331"/>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2043;p42">
              <a:extLst>
                <a:ext uri="{FF2B5EF4-FFF2-40B4-BE49-F238E27FC236}">
                  <a16:creationId xmlns:a16="http://schemas.microsoft.com/office/drawing/2014/main" id="{3F684E77-8453-ADD7-C6A5-48E37AE73367}"/>
                </a:ext>
              </a:extLst>
            </p:cNvPr>
            <p:cNvSpPr/>
            <p:nvPr/>
          </p:nvSpPr>
          <p:spPr>
            <a:xfrm>
              <a:off x="3538500" y="1910550"/>
              <a:ext cx="25950" cy="24775"/>
            </a:xfrm>
            <a:custGeom>
              <a:avLst/>
              <a:gdLst/>
              <a:ahLst/>
              <a:cxnLst/>
              <a:rect l="l" t="t" r="r" b="b"/>
              <a:pathLst>
                <a:path w="1038" h="991" extrusionOk="0">
                  <a:moveTo>
                    <a:pt x="519" y="1"/>
                  </a:moveTo>
                  <a:lnTo>
                    <a:pt x="331" y="48"/>
                  </a:lnTo>
                  <a:lnTo>
                    <a:pt x="142" y="142"/>
                  </a:lnTo>
                  <a:lnTo>
                    <a:pt x="48" y="283"/>
                  </a:lnTo>
                  <a:lnTo>
                    <a:pt x="1" y="519"/>
                  </a:lnTo>
                  <a:lnTo>
                    <a:pt x="48" y="707"/>
                  </a:lnTo>
                  <a:lnTo>
                    <a:pt x="142" y="849"/>
                  </a:lnTo>
                  <a:lnTo>
                    <a:pt x="331" y="990"/>
                  </a:lnTo>
                  <a:lnTo>
                    <a:pt x="708" y="990"/>
                  </a:lnTo>
                  <a:lnTo>
                    <a:pt x="896" y="849"/>
                  </a:lnTo>
                  <a:lnTo>
                    <a:pt x="990" y="707"/>
                  </a:lnTo>
                  <a:lnTo>
                    <a:pt x="1037" y="519"/>
                  </a:lnTo>
                  <a:lnTo>
                    <a:pt x="1037" y="472"/>
                  </a:lnTo>
                  <a:lnTo>
                    <a:pt x="990" y="283"/>
                  </a:lnTo>
                  <a:lnTo>
                    <a:pt x="896" y="142"/>
                  </a:lnTo>
                  <a:lnTo>
                    <a:pt x="70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2044;p42">
              <a:extLst>
                <a:ext uri="{FF2B5EF4-FFF2-40B4-BE49-F238E27FC236}">
                  <a16:creationId xmlns:a16="http://schemas.microsoft.com/office/drawing/2014/main" id="{59581A32-39CA-D71A-4C12-EF9ED4704BC7}"/>
                </a:ext>
              </a:extLst>
            </p:cNvPr>
            <p:cNvSpPr/>
            <p:nvPr/>
          </p:nvSpPr>
          <p:spPr>
            <a:xfrm>
              <a:off x="3499650" y="1871700"/>
              <a:ext cx="25925" cy="25925"/>
            </a:xfrm>
            <a:custGeom>
              <a:avLst/>
              <a:gdLst/>
              <a:ahLst/>
              <a:cxnLst/>
              <a:rect l="l" t="t" r="r" b="b"/>
              <a:pathLst>
                <a:path w="1037" h="1037" extrusionOk="0">
                  <a:moveTo>
                    <a:pt x="519" y="0"/>
                  </a:moveTo>
                  <a:lnTo>
                    <a:pt x="330" y="47"/>
                  </a:lnTo>
                  <a:lnTo>
                    <a:pt x="189" y="141"/>
                  </a:lnTo>
                  <a:lnTo>
                    <a:pt x="47" y="330"/>
                  </a:lnTo>
                  <a:lnTo>
                    <a:pt x="0" y="518"/>
                  </a:lnTo>
                  <a:lnTo>
                    <a:pt x="47" y="707"/>
                  </a:lnTo>
                  <a:lnTo>
                    <a:pt x="189" y="895"/>
                  </a:lnTo>
                  <a:lnTo>
                    <a:pt x="330" y="989"/>
                  </a:lnTo>
                  <a:lnTo>
                    <a:pt x="566" y="1036"/>
                  </a:lnTo>
                  <a:lnTo>
                    <a:pt x="754" y="989"/>
                  </a:lnTo>
                  <a:lnTo>
                    <a:pt x="895" y="895"/>
                  </a:lnTo>
                  <a:lnTo>
                    <a:pt x="1037" y="707"/>
                  </a:lnTo>
                  <a:lnTo>
                    <a:pt x="1037" y="518"/>
                  </a:lnTo>
                  <a:lnTo>
                    <a:pt x="990" y="330"/>
                  </a:lnTo>
                  <a:lnTo>
                    <a:pt x="895" y="141"/>
                  </a:lnTo>
                  <a:lnTo>
                    <a:pt x="754"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2045;p42">
              <a:extLst>
                <a:ext uri="{FF2B5EF4-FFF2-40B4-BE49-F238E27FC236}">
                  <a16:creationId xmlns:a16="http://schemas.microsoft.com/office/drawing/2014/main" id="{830A5800-2B32-1C9B-E32E-EFBF05ABD7A9}"/>
                </a:ext>
              </a:extLst>
            </p:cNvPr>
            <p:cNvSpPr/>
            <p:nvPr/>
          </p:nvSpPr>
          <p:spPr>
            <a:xfrm>
              <a:off x="3538500" y="1987100"/>
              <a:ext cx="25950" cy="25950"/>
            </a:xfrm>
            <a:custGeom>
              <a:avLst/>
              <a:gdLst/>
              <a:ahLst/>
              <a:cxnLst/>
              <a:rect l="l" t="t" r="r" b="b"/>
              <a:pathLst>
                <a:path w="1038" h="1038" extrusionOk="0">
                  <a:moveTo>
                    <a:pt x="519" y="1"/>
                  </a:moveTo>
                  <a:lnTo>
                    <a:pt x="331" y="48"/>
                  </a:lnTo>
                  <a:lnTo>
                    <a:pt x="142" y="142"/>
                  </a:lnTo>
                  <a:lnTo>
                    <a:pt x="48" y="331"/>
                  </a:lnTo>
                  <a:lnTo>
                    <a:pt x="1" y="519"/>
                  </a:lnTo>
                  <a:lnTo>
                    <a:pt x="48" y="708"/>
                  </a:lnTo>
                  <a:lnTo>
                    <a:pt x="142" y="849"/>
                  </a:lnTo>
                  <a:lnTo>
                    <a:pt x="331" y="990"/>
                  </a:lnTo>
                  <a:lnTo>
                    <a:pt x="519" y="1037"/>
                  </a:lnTo>
                  <a:lnTo>
                    <a:pt x="708" y="990"/>
                  </a:lnTo>
                  <a:lnTo>
                    <a:pt x="896" y="849"/>
                  </a:lnTo>
                  <a:lnTo>
                    <a:pt x="990" y="708"/>
                  </a:lnTo>
                  <a:lnTo>
                    <a:pt x="1037" y="519"/>
                  </a:lnTo>
                  <a:lnTo>
                    <a:pt x="990" y="284"/>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2046;p42">
              <a:extLst>
                <a:ext uri="{FF2B5EF4-FFF2-40B4-BE49-F238E27FC236}">
                  <a16:creationId xmlns:a16="http://schemas.microsoft.com/office/drawing/2014/main" id="{256D7B8B-7C8A-0AAB-4C08-2C7AEDD668A5}"/>
                </a:ext>
              </a:extLst>
            </p:cNvPr>
            <p:cNvSpPr/>
            <p:nvPr/>
          </p:nvSpPr>
          <p:spPr>
            <a:xfrm>
              <a:off x="3499650" y="1948250"/>
              <a:ext cx="25925" cy="25925"/>
            </a:xfrm>
            <a:custGeom>
              <a:avLst/>
              <a:gdLst/>
              <a:ahLst/>
              <a:cxnLst/>
              <a:rect l="l" t="t" r="r" b="b"/>
              <a:pathLst>
                <a:path w="1037" h="1037" extrusionOk="0">
                  <a:moveTo>
                    <a:pt x="519" y="0"/>
                  </a:moveTo>
                  <a:lnTo>
                    <a:pt x="330" y="47"/>
                  </a:lnTo>
                  <a:lnTo>
                    <a:pt x="189" y="142"/>
                  </a:lnTo>
                  <a:lnTo>
                    <a:pt x="47" y="283"/>
                  </a:lnTo>
                  <a:lnTo>
                    <a:pt x="0" y="518"/>
                  </a:lnTo>
                  <a:lnTo>
                    <a:pt x="47" y="707"/>
                  </a:lnTo>
                  <a:lnTo>
                    <a:pt x="189" y="848"/>
                  </a:lnTo>
                  <a:lnTo>
                    <a:pt x="330" y="990"/>
                  </a:lnTo>
                  <a:lnTo>
                    <a:pt x="566" y="1037"/>
                  </a:lnTo>
                  <a:lnTo>
                    <a:pt x="754" y="990"/>
                  </a:lnTo>
                  <a:lnTo>
                    <a:pt x="895" y="848"/>
                  </a:lnTo>
                  <a:lnTo>
                    <a:pt x="1037" y="707"/>
                  </a:lnTo>
                  <a:lnTo>
                    <a:pt x="1037" y="518"/>
                  </a:lnTo>
                  <a:lnTo>
                    <a:pt x="990" y="283"/>
                  </a:lnTo>
                  <a:lnTo>
                    <a:pt x="895" y="142"/>
                  </a:lnTo>
                  <a:lnTo>
                    <a:pt x="754"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2047;p42">
              <a:extLst>
                <a:ext uri="{FF2B5EF4-FFF2-40B4-BE49-F238E27FC236}">
                  <a16:creationId xmlns:a16="http://schemas.microsoft.com/office/drawing/2014/main" id="{62A7F43F-D32C-D4B3-3360-6DC2F0C4B9C3}"/>
                </a:ext>
              </a:extLst>
            </p:cNvPr>
            <p:cNvSpPr/>
            <p:nvPr/>
          </p:nvSpPr>
          <p:spPr>
            <a:xfrm>
              <a:off x="3385400" y="1153250"/>
              <a:ext cx="179050" cy="882175"/>
            </a:xfrm>
            <a:custGeom>
              <a:avLst/>
              <a:gdLst/>
              <a:ahLst/>
              <a:cxnLst/>
              <a:rect l="l" t="t" r="r" b="b"/>
              <a:pathLst>
                <a:path w="7162" h="35287" extrusionOk="0">
                  <a:moveTo>
                    <a:pt x="1" y="0"/>
                  </a:moveTo>
                  <a:lnTo>
                    <a:pt x="1" y="35286"/>
                  </a:lnTo>
                  <a:lnTo>
                    <a:pt x="7161" y="35286"/>
                  </a:lnTo>
                  <a:lnTo>
                    <a:pt x="71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2048;p42">
              <a:extLst>
                <a:ext uri="{FF2B5EF4-FFF2-40B4-BE49-F238E27FC236}">
                  <a16:creationId xmlns:a16="http://schemas.microsoft.com/office/drawing/2014/main" id="{651DF5D3-99E3-4D12-AB38-98E27BFFD9FF}"/>
                </a:ext>
              </a:extLst>
            </p:cNvPr>
            <p:cNvSpPr/>
            <p:nvPr/>
          </p:nvSpPr>
          <p:spPr>
            <a:xfrm>
              <a:off x="3115700" y="912975"/>
              <a:ext cx="25925" cy="25950"/>
            </a:xfrm>
            <a:custGeom>
              <a:avLst/>
              <a:gdLst/>
              <a:ahLst/>
              <a:cxnLst/>
              <a:rect l="l" t="t" r="r" b="b"/>
              <a:pathLst>
                <a:path w="1037" h="1038" extrusionOk="0">
                  <a:moveTo>
                    <a:pt x="518" y="1"/>
                  </a:moveTo>
                  <a:lnTo>
                    <a:pt x="330" y="48"/>
                  </a:lnTo>
                  <a:lnTo>
                    <a:pt x="189" y="142"/>
                  </a:lnTo>
                  <a:lnTo>
                    <a:pt x="47" y="330"/>
                  </a:lnTo>
                  <a:lnTo>
                    <a:pt x="0" y="519"/>
                  </a:lnTo>
                  <a:lnTo>
                    <a:pt x="47" y="707"/>
                  </a:lnTo>
                  <a:lnTo>
                    <a:pt x="189" y="849"/>
                  </a:lnTo>
                  <a:lnTo>
                    <a:pt x="330" y="990"/>
                  </a:lnTo>
                  <a:lnTo>
                    <a:pt x="518" y="1037"/>
                  </a:lnTo>
                  <a:lnTo>
                    <a:pt x="707" y="990"/>
                  </a:lnTo>
                  <a:lnTo>
                    <a:pt x="895" y="849"/>
                  </a:lnTo>
                  <a:lnTo>
                    <a:pt x="989" y="707"/>
                  </a:lnTo>
                  <a:lnTo>
                    <a:pt x="1037" y="519"/>
                  </a:lnTo>
                  <a:lnTo>
                    <a:pt x="989" y="330"/>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2049;p42">
              <a:extLst>
                <a:ext uri="{FF2B5EF4-FFF2-40B4-BE49-F238E27FC236}">
                  <a16:creationId xmlns:a16="http://schemas.microsoft.com/office/drawing/2014/main" id="{B1E6E9B1-7186-9597-75A5-24AAC60B411D}"/>
                </a:ext>
              </a:extLst>
            </p:cNvPr>
            <p:cNvSpPr/>
            <p:nvPr/>
          </p:nvSpPr>
          <p:spPr>
            <a:xfrm>
              <a:off x="3115700" y="989525"/>
              <a:ext cx="25925" cy="24775"/>
            </a:xfrm>
            <a:custGeom>
              <a:avLst/>
              <a:gdLst/>
              <a:ahLst/>
              <a:cxnLst/>
              <a:rect l="l" t="t" r="r" b="b"/>
              <a:pathLst>
                <a:path w="1037" h="991" extrusionOk="0">
                  <a:moveTo>
                    <a:pt x="518" y="1"/>
                  </a:moveTo>
                  <a:lnTo>
                    <a:pt x="330" y="48"/>
                  </a:lnTo>
                  <a:lnTo>
                    <a:pt x="189" y="142"/>
                  </a:lnTo>
                  <a:lnTo>
                    <a:pt x="47" y="284"/>
                  </a:lnTo>
                  <a:lnTo>
                    <a:pt x="0" y="519"/>
                  </a:lnTo>
                  <a:lnTo>
                    <a:pt x="47" y="708"/>
                  </a:lnTo>
                  <a:lnTo>
                    <a:pt x="189" y="849"/>
                  </a:lnTo>
                  <a:lnTo>
                    <a:pt x="330" y="990"/>
                  </a:lnTo>
                  <a:lnTo>
                    <a:pt x="754" y="990"/>
                  </a:lnTo>
                  <a:lnTo>
                    <a:pt x="895" y="849"/>
                  </a:lnTo>
                  <a:lnTo>
                    <a:pt x="989" y="708"/>
                  </a:lnTo>
                  <a:lnTo>
                    <a:pt x="1037" y="519"/>
                  </a:lnTo>
                  <a:lnTo>
                    <a:pt x="989" y="284"/>
                  </a:lnTo>
                  <a:lnTo>
                    <a:pt x="895" y="142"/>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2050;p42">
              <a:extLst>
                <a:ext uri="{FF2B5EF4-FFF2-40B4-BE49-F238E27FC236}">
                  <a16:creationId xmlns:a16="http://schemas.microsoft.com/office/drawing/2014/main" id="{C11866A4-BDBE-CF40-FFC1-87C0814231F3}"/>
                </a:ext>
              </a:extLst>
            </p:cNvPr>
            <p:cNvSpPr/>
            <p:nvPr/>
          </p:nvSpPr>
          <p:spPr>
            <a:xfrm>
              <a:off x="3115700" y="1066100"/>
              <a:ext cx="25925" cy="25925"/>
            </a:xfrm>
            <a:custGeom>
              <a:avLst/>
              <a:gdLst/>
              <a:ahLst/>
              <a:cxnLst/>
              <a:rect l="l" t="t" r="r" b="b"/>
              <a:pathLst>
                <a:path w="1037" h="1037" extrusionOk="0">
                  <a:moveTo>
                    <a:pt x="518" y="0"/>
                  </a:moveTo>
                  <a:lnTo>
                    <a:pt x="330" y="47"/>
                  </a:lnTo>
                  <a:lnTo>
                    <a:pt x="141" y="141"/>
                  </a:lnTo>
                  <a:lnTo>
                    <a:pt x="47" y="330"/>
                  </a:lnTo>
                  <a:lnTo>
                    <a:pt x="0" y="518"/>
                  </a:lnTo>
                  <a:lnTo>
                    <a:pt x="47" y="707"/>
                  </a:lnTo>
                  <a:lnTo>
                    <a:pt x="141" y="895"/>
                  </a:lnTo>
                  <a:lnTo>
                    <a:pt x="330" y="989"/>
                  </a:lnTo>
                  <a:lnTo>
                    <a:pt x="518" y="1037"/>
                  </a:lnTo>
                  <a:lnTo>
                    <a:pt x="707" y="989"/>
                  </a:lnTo>
                  <a:lnTo>
                    <a:pt x="895" y="895"/>
                  </a:lnTo>
                  <a:lnTo>
                    <a:pt x="989" y="707"/>
                  </a:lnTo>
                  <a:lnTo>
                    <a:pt x="1037" y="518"/>
                  </a:lnTo>
                  <a:lnTo>
                    <a:pt x="989" y="330"/>
                  </a:lnTo>
                  <a:lnTo>
                    <a:pt x="895"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2051;p42">
              <a:extLst>
                <a:ext uri="{FF2B5EF4-FFF2-40B4-BE49-F238E27FC236}">
                  <a16:creationId xmlns:a16="http://schemas.microsoft.com/office/drawing/2014/main" id="{A672ADE1-8B8F-93FC-2664-10430E137EC7}"/>
                </a:ext>
              </a:extLst>
            </p:cNvPr>
            <p:cNvSpPr/>
            <p:nvPr/>
          </p:nvSpPr>
          <p:spPr>
            <a:xfrm>
              <a:off x="3115700" y="1142650"/>
              <a:ext cx="25925" cy="25925"/>
            </a:xfrm>
            <a:custGeom>
              <a:avLst/>
              <a:gdLst/>
              <a:ahLst/>
              <a:cxnLst/>
              <a:rect l="l" t="t" r="r" b="b"/>
              <a:pathLst>
                <a:path w="1037" h="1037" extrusionOk="0">
                  <a:moveTo>
                    <a:pt x="518" y="0"/>
                  </a:moveTo>
                  <a:lnTo>
                    <a:pt x="330" y="47"/>
                  </a:lnTo>
                  <a:lnTo>
                    <a:pt x="141" y="142"/>
                  </a:lnTo>
                  <a:lnTo>
                    <a:pt x="47" y="330"/>
                  </a:lnTo>
                  <a:lnTo>
                    <a:pt x="0" y="519"/>
                  </a:lnTo>
                  <a:lnTo>
                    <a:pt x="47" y="707"/>
                  </a:lnTo>
                  <a:lnTo>
                    <a:pt x="141" y="895"/>
                  </a:lnTo>
                  <a:lnTo>
                    <a:pt x="330" y="990"/>
                  </a:lnTo>
                  <a:lnTo>
                    <a:pt x="518" y="1037"/>
                  </a:lnTo>
                  <a:lnTo>
                    <a:pt x="707" y="990"/>
                  </a:lnTo>
                  <a:lnTo>
                    <a:pt x="895" y="895"/>
                  </a:lnTo>
                  <a:lnTo>
                    <a:pt x="989" y="707"/>
                  </a:lnTo>
                  <a:lnTo>
                    <a:pt x="1037" y="519"/>
                  </a:lnTo>
                  <a:lnTo>
                    <a:pt x="989" y="330"/>
                  </a:lnTo>
                  <a:lnTo>
                    <a:pt x="895"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2052;p42">
              <a:extLst>
                <a:ext uri="{FF2B5EF4-FFF2-40B4-BE49-F238E27FC236}">
                  <a16:creationId xmlns:a16="http://schemas.microsoft.com/office/drawing/2014/main" id="{33DA3819-4064-AA04-4712-95F80BAEE22E}"/>
                </a:ext>
              </a:extLst>
            </p:cNvPr>
            <p:cNvSpPr/>
            <p:nvPr/>
          </p:nvSpPr>
          <p:spPr>
            <a:xfrm>
              <a:off x="3115700" y="1219200"/>
              <a:ext cx="25925" cy="25925"/>
            </a:xfrm>
            <a:custGeom>
              <a:avLst/>
              <a:gdLst/>
              <a:ahLst/>
              <a:cxnLst/>
              <a:rect l="l" t="t" r="r" b="b"/>
              <a:pathLst>
                <a:path w="1037" h="1037" extrusionOk="0">
                  <a:moveTo>
                    <a:pt x="518" y="1"/>
                  </a:moveTo>
                  <a:lnTo>
                    <a:pt x="330" y="48"/>
                  </a:lnTo>
                  <a:lnTo>
                    <a:pt x="141" y="189"/>
                  </a:lnTo>
                  <a:lnTo>
                    <a:pt x="47" y="330"/>
                  </a:lnTo>
                  <a:lnTo>
                    <a:pt x="0" y="519"/>
                  </a:lnTo>
                  <a:lnTo>
                    <a:pt x="47" y="754"/>
                  </a:lnTo>
                  <a:lnTo>
                    <a:pt x="141" y="896"/>
                  </a:lnTo>
                  <a:lnTo>
                    <a:pt x="330" y="990"/>
                  </a:lnTo>
                  <a:lnTo>
                    <a:pt x="518" y="1037"/>
                  </a:lnTo>
                  <a:lnTo>
                    <a:pt x="707" y="990"/>
                  </a:lnTo>
                  <a:lnTo>
                    <a:pt x="895" y="896"/>
                  </a:lnTo>
                  <a:lnTo>
                    <a:pt x="989" y="754"/>
                  </a:lnTo>
                  <a:lnTo>
                    <a:pt x="1037" y="519"/>
                  </a:lnTo>
                  <a:lnTo>
                    <a:pt x="989" y="330"/>
                  </a:lnTo>
                  <a:lnTo>
                    <a:pt x="895"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2053;p42">
              <a:extLst>
                <a:ext uri="{FF2B5EF4-FFF2-40B4-BE49-F238E27FC236}">
                  <a16:creationId xmlns:a16="http://schemas.microsoft.com/office/drawing/2014/main" id="{84742FC1-66AE-A135-A941-930BEDB9DF15}"/>
                </a:ext>
              </a:extLst>
            </p:cNvPr>
            <p:cNvSpPr/>
            <p:nvPr/>
          </p:nvSpPr>
          <p:spPr>
            <a:xfrm>
              <a:off x="3115700" y="1295750"/>
              <a:ext cx="25925" cy="25950"/>
            </a:xfrm>
            <a:custGeom>
              <a:avLst/>
              <a:gdLst/>
              <a:ahLst/>
              <a:cxnLst/>
              <a:rect l="l" t="t" r="r" b="b"/>
              <a:pathLst>
                <a:path w="1037" h="1038" extrusionOk="0">
                  <a:moveTo>
                    <a:pt x="518" y="1"/>
                  </a:moveTo>
                  <a:lnTo>
                    <a:pt x="330" y="48"/>
                  </a:lnTo>
                  <a:lnTo>
                    <a:pt x="141" y="189"/>
                  </a:lnTo>
                  <a:lnTo>
                    <a:pt x="47" y="331"/>
                  </a:lnTo>
                  <a:lnTo>
                    <a:pt x="0" y="519"/>
                  </a:lnTo>
                  <a:lnTo>
                    <a:pt x="47" y="755"/>
                  </a:lnTo>
                  <a:lnTo>
                    <a:pt x="141" y="896"/>
                  </a:lnTo>
                  <a:lnTo>
                    <a:pt x="330" y="990"/>
                  </a:lnTo>
                  <a:lnTo>
                    <a:pt x="518" y="1037"/>
                  </a:lnTo>
                  <a:lnTo>
                    <a:pt x="754" y="990"/>
                  </a:lnTo>
                  <a:lnTo>
                    <a:pt x="895" y="896"/>
                  </a:lnTo>
                  <a:lnTo>
                    <a:pt x="989" y="755"/>
                  </a:lnTo>
                  <a:lnTo>
                    <a:pt x="1037" y="566"/>
                  </a:lnTo>
                  <a:lnTo>
                    <a:pt x="1037" y="519"/>
                  </a:lnTo>
                  <a:lnTo>
                    <a:pt x="989" y="331"/>
                  </a:lnTo>
                  <a:lnTo>
                    <a:pt x="895"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2054;p42">
              <a:extLst>
                <a:ext uri="{FF2B5EF4-FFF2-40B4-BE49-F238E27FC236}">
                  <a16:creationId xmlns:a16="http://schemas.microsoft.com/office/drawing/2014/main" id="{20864C2A-A91F-D967-D5DE-A6DB70E74D49}"/>
                </a:ext>
              </a:extLst>
            </p:cNvPr>
            <p:cNvSpPr/>
            <p:nvPr/>
          </p:nvSpPr>
          <p:spPr>
            <a:xfrm>
              <a:off x="3115700" y="1372300"/>
              <a:ext cx="25925" cy="25950"/>
            </a:xfrm>
            <a:custGeom>
              <a:avLst/>
              <a:gdLst/>
              <a:ahLst/>
              <a:cxnLst/>
              <a:rect l="l" t="t" r="r" b="b"/>
              <a:pathLst>
                <a:path w="1037" h="1038" extrusionOk="0">
                  <a:moveTo>
                    <a:pt x="518" y="1"/>
                  </a:moveTo>
                  <a:lnTo>
                    <a:pt x="330" y="48"/>
                  </a:lnTo>
                  <a:lnTo>
                    <a:pt x="141" y="142"/>
                  </a:lnTo>
                  <a:lnTo>
                    <a:pt x="47" y="331"/>
                  </a:lnTo>
                  <a:lnTo>
                    <a:pt x="0" y="519"/>
                  </a:lnTo>
                  <a:lnTo>
                    <a:pt x="47" y="708"/>
                  </a:lnTo>
                  <a:lnTo>
                    <a:pt x="141" y="896"/>
                  </a:lnTo>
                  <a:lnTo>
                    <a:pt x="330" y="990"/>
                  </a:lnTo>
                  <a:lnTo>
                    <a:pt x="518" y="1037"/>
                  </a:lnTo>
                  <a:lnTo>
                    <a:pt x="754" y="990"/>
                  </a:lnTo>
                  <a:lnTo>
                    <a:pt x="895" y="896"/>
                  </a:lnTo>
                  <a:lnTo>
                    <a:pt x="989" y="708"/>
                  </a:lnTo>
                  <a:lnTo>
                    <a:pt x="1037" y="519"/>
                  </a:lnTo>
                  <a:lnTo>
                    <a:pt x="989" y="331"/>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2055;p42">
              <a:extLst>
                <a:ext uri="{FF2B5EF4-FFF2-40B4-BE49-F238E27FC236}">
                  <a16:creationId xmlns:a16="http://schemas.microsoft.com/office/drawing/2014/main" id="{2999F8B6-D5AF-4411-8C5A-44D2AFA88E6A}"/>
                </a:ext>
              </a:extLst>
            </p:cNvPr>
            <p:cNvSpPr/>
            <p:nvPr/>
          </p:nvSpPr>
          <p:spPr>
            <a:xfrm>
              <a:off x="3115700" y="1450050"/>
              <a:ext cx="25925" cy="25925"/>
            </a:xfrm>
            <a:custGeom>
              <a:avLst/>
              <a:gdLst/>
              <a:ahLst/>
              <a:cxnLst/>
              <a:rect l="l" t="t" r="r" b="b"/>
              <a:pathLst>
                <a:path w="1037" h="1037" extrusionOk="0">
                  <a:moveTo>
                    <a:pt x="518" y="0"/>
                  </a:moveTo>
                  <a:lnTo>
                    <a:pt x="330" y="47"/>
                  </a:lnTo>
                  <a:lnTo>
                    <a:pt x="189" y="142"/>
                  </a:lnTo>
                  <a:lnTo>
                    <a:pt x="47" y="283"/>
                  </a:lnTo>
                  <a:lnTo>
                    <a:pt x="0" y="519"/>
                  </a:lnTo>
                  <a:lnTo>
                    <a:pt x="47" y="707"/>
                  </a:lnTo>
                  <a:lnTo>
                    <a:pt x="189" y="848"/>
                  </a:lnTo>
                  <a:lnTo>
                    <a:pt x="330" y="990"/>
                  </a:lnTo>
                  <a:lnTo>
                    <a:pt x="518" y="1037"/>
                  </a:lnTo>
                  <a:lnTo>
                    <a:pt x="754" y="990"/>
                  </a:lnTo>
                  <a:lnTo>
                    <a:pt x="895" y="848"/>
                  </a:lnTo>
                  <a:lnTo>
                    <a:pt x="989" y="707"/>
                  </a:lnTo>
                  <a:lnTo>
                    <a:pt x="1037" y="519"/>
                  </a:lnTo>
                  <a:lnTo>
                    <a:pt x="989" y="330"/>
                  </a:lnTo>
                  <a:lnTo>
                    <a:pt x="895" y="142"/>
                  </a:lnTo>
                  <a:lnTo>
                    <a:pt x="754"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2056;p42">
              <a:extLst>
                <a:ext uri="{FF2B5EF4-FFF2-40B4-BE49-F238E27FC236}">
                  <a16:creationId xmlns:a16="http://schemas.microsoft.com/office/drawing/2014/main" id="{8101855D-088E-2FD7-FC5C-91A40BBC1B5F}"/>
                </a:ext>
              </a:extLst>
            </p:cNvPr>
            <p:cNvSpPr/>
            <p:nvPr/>
          </p:nvSpPr>
          <p:spPr>
            <a:xfrm>
              <a:off x="3115700" y="1526600"/>
              <a:ext cx="25925" cy="25925"/>
            </a:xfrm>
            <a:custGeom>
              <a:avLst/>
              <a:gdLst/>
              <a:ahLst/>
              <a:cxnLst/>
              <a:rect l="l" t="t" r="r" b="b"/>
              <a:pathLst>
                <a:path w="1037" h="1037" extrusionOk="0">
                  <a:moveTo>
                    <a:pt x="518" y="1"/>
                  </a:moveTo>
                  <a:lnTo>
                    <a:pt x="330" y="48"/>
                  </a:lnTo>
                  <a:lnTo>
                    <a:pt x="189" y="142"/>
                  </a:lnTo>
                  <a:lnTo>
                    <a:pt x="47" y="330"/>
                  </a:lnTo>
                  <a:lnTo>
                    <a:pt x="0" y="519"/>
                  </a:lnTo>
                  <a:lnTo>
                    <a:pt x="47" y="707"/>
                  </a:lnTo>
                  <a:lnTo>
                    <a:pt x="189" y="849"/>
                  </a:lnTo>
                  <a:lnTo>
                    <a:pt x="330" y="990"/>
                  </a:lnTo>
                  <a:lnTo>
                    <a:pt x="518" y="1037"/>
                  </a:lnTo>
                  <a:lnTo>
                    <a:pt x="754" y="990"/>
                  </a:lnTo>
                  <a:lnTo>
                    <a:pt x="895" y="896"/>
                  </a:lnTo>
                  <a:lnTo>
                    <a:pt x="989" y="707"/>
                  </a:lnTo>
                  <a:lnTo>
                    <a:pt x="1037" y="519"/>
                  </a:lnTo>
                  <a:lnTo>
                    <a:pt x="989" y="330"/>
                  </a:lnTo>
                  <a:lnTo>
                    <a:pt x="895" y="142"/>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2057;p42">
              <a:extLst>
                <a:ext uri="{FF2B5EF4-FFF2-40B4-BE49-F238E27FC236}">
                  <a16:creationId xmlns:a16="http://schemas.microsoft.com/office/drawing/2014/main" id="{A157AB68-3A33-AB20-9408-86F773878655}"/>
                </a:ext>
              </a:extLst>
            </p:cNvPr>
            <p:cNvSpPr/>
            <p:nvPr/>
          </p:nvSpPr>
          <p:spPr>
            <a:xfrm>
              <a:off x="3115700" y="1603150"/>
              <a:ext cx="25925" cy="25950"/>
            </a:xfrm>
            <a:custGeom>
              <a:avLst/>
              <a:gdLst/>
              <a:ahLst/>
              <a:cxnLst/>
              <a:rect l="l" t="t" r="r" b="b"/>
              <a:pathLst>
                <a:path w="1037" h="1038" extrusionOk="0">
                  <a:moveTo>
                    <a:pt x="518" y="1"/>
                  </a:moveTo>
                  <a:lnTo>
                    <a:pt x="330" y="48"/>
                  </a:lnTo>
                  <a:lnTo>
                    <a:pt x="189" y="142"/>
                  </a:lnTo>
                  <a:lnTo>
                    <a:pt x="47" y="330"/>
                  </a:lnTo>
                  <a:lnTo>
                    <a:pt x="0" y="519"/>
                  </a:lnTo>
                  <a:lnTo>
                    <a:pt x="47" y="707"/>
                  </a:lnTo>
                  <a:lnTo>
                    <a:pt x="189" y="896"/>
                  </a:lnTo>
                  <a:lnTo>
                    <a:pt x="330" y="990"/>
                  </a:lnTo>
                  <a:lnTo>
                    <a:pt x="518" y="1037"/>
                  </a:lnTo>
                  <a:lnTo>
                    <a:pt x="754" y="990"/>
                  </a:lnTo>
                  <a:lnTo>
                    <a:pt x="895" y="896"/>
                  </a:lnTo>
                  <a:lnTo>
                    <a:pt x="989" y="707"/>
                  </a:lnTo>
                  <a:lnTo>
                    <a:pt x="1037" y="519"/>
                  </a:lnTo>
                  <a:lnTo>
                    <a:pt x="989" y="330"/>
                  </a:lnTo>
                  <a:lnTo>
                    <a:pt x="895" y="142"/>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2058;p42">
              <a:extLst>
                <a:ext uri="{FF2B5EF4-FFF2-40B4-BE49-F238E27FC236}">
                  <a16:creationId xmlns:a16="http://schemas.microsoft.com/office/drawing/2014/main" id="{9A78A8F7-E278-3337-92C2-A00F452C8D4D}"/>
                </a:ext>
              </a:extLst>
            </p:cNvPr>
            <p:cNvSpPr/>
            <p:nvPr/>
          </p:nvSpPr>
          <p:spPr>
            <a:xfrm>
              <a:off x="3115700" y="1679700"/>
              <a:ext cx="25925" cy="25950"/>
            </a:xfrm>
            <a:custGeom>
              <a:avLst/>
              <a:gdLst/>
              <a:ahLst/>
              <a:cxnLst/>
              <a:rect l="l" t="t" r="r" b="b"/>
              <a:pathLst>
                <a:path w="1037" h="1038" extrusionOk="0">
                  <a:moveTo>
                    <a:pt x="518" y="1"/>
                  </a:moveTo>
                  <a:lnTo>
                    <a:pt x="330" y="48"/>
                  </a:lnTo>
                  <a:lnTo>
                    <a:pt x="189" y="142"/>
                  </a:lnTo>
                  <a:lnTo>
                    <a:pt x="47" y="331"/>
                  </a:lnTo>
                  <a:lnTo>
                    <a:pt x="0" y="519"/>
                  </a:lnTo>
                  <a:lnTo>
                    <a:pt x="47" y="708"/>
                  </a:lnTo>
                  <a:lnTo>
                    <a:pt x="189" y="896"/>
                  </a:lnTo>
                  <a:lnTo>
                    <a:pt x="330" y="990"/>
                  </a:lnTo>
                  <a:lnTo>
                    <a:pt x="518" y="1037"/>
                  </a:lnTo>
                  <a:lnTo>
                    <a:pt x="754" y="990"/>
                  </a:lnTo>
                  <a:lnTo>
                    <a:pt x="895" y="896"/>
                  </a:lnTo>
                  <a:lnTo>
                    <a:pt x="989" y="708"/>
                  </a:lnTo>
                  <a:lnTo>
                    <a:pt x="1037" y="519"/>
                  </a:lnTo>
                  <a:lnTo>
                    <a:pt x="989" y="331"/>
                  </a:lnTo>
                  <a:lnTo>
                    <a:pt x="895" y="189"/>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2059;p42">
              <a:extLst>
                <a:ext uri="{FF2B5EF4-FFF2-40B4-BE49-F238E27FC236}">
                  <a16:creationId xmlns:a16="http://schemas.microsoft.com/office/drawing/2014/main" id="{663A9287-CAD1-18D1-72EC-0874A8479E7B}"/>
                </a:ext>
              </a:extLst>
            </p:cNvPr>
            <p:cNvSpPr/>
            <p:nvPr/>
          </p:nvSpPr>
          <p:spPr>
            <a:xfrm>
              <a:off x="3115700" y="1756275"/>
              <a:ext cx="25925" cy="25925"/>
            </a:xfrm>
            <a:custGeom>
              <a:avLst/>
              <a:gdLst/>
              <a:ahLst/>
              <a:cxnLst/>
              <a:rect l="l" t="t" r="r" b="b"/>
              <a:pathLst>
                <a:path w="1037" h="1037" extrusionOk="0">
                  <a:moveTo>
                    <a:pt x="518" y="0"/>
                  </a:moveTo>
                  <a:lnTo>
                    <a:pt x="330" y="47"/>
                  </a:lnTo>
                  <a:lnTo>
                    <a:pt x="189" y="141"/>
                  </a:lnTo>
                  <a:lnTo>
                    <a:pt x="47" y="330"/>
                  </a:lnTo>
                  <a:lnTo>
                    <a:pt x="0" y="518"/>
                  </a:lnTo>
                  <a:lnTo>
                    <a:pt x="47" y="707"/>
                  </a:lnTo>
                  <a:lnTo>
                    <a:pt x="189" y="848"/>
                  </a:lnTo>
                  <a:lnTo>
                    <a:pt x="330" y="989"/>
                  </a:lnTo>
                  <a:lnTo>
                    <a:pt x="518" y="1037"/>
                  </a:lnTo>
                  <a:lnTo>
                    <a:pt x="754" y="989"/>
                  </a:lnTo>
                  <a:lnTo>
                    <a:pt x="895" y="895"/>
                  </a:lnTo>
                  <a:lnTo>
                    <a:pt x="989" y="707"/>
                  </a:lnTo>
                  <a:lnTo>
                    <a:pt x="1037" y="518"/>
                  </a:lnTo>
                  <a:lnTo>
                    <a:pt x="989" y="330"/>
                  </a:lnTo>
                  <a:lnTo>
                    <a:pt x="895" y="141"/>
                  </a:lnTo>
                  <a:lnTo>
                    <a:pt x="754"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2060;p42">
              <a:extLst>
                <a:ext uri="{FF2B5EF4-FFF2-40B4-BE49-F238E27FC236}">
                  <a16:creationId xmlns:a16="http://schemas.microsoft.com/office/drawing/2014/main" id="{88F4D933-8501-12A8-209D-1D2DF31D9DBB}"/>
                </a:ext>
              </a:extLst>
            </p:cNvPr>
            <p:cNvSpPr/>
            <p:nvPr/>
          </p:nvSpPr>
          <p:spPr>
            <a:xfrm>
              <a:off x="3115700" y="1832825"/>
              <a:ext cx="25925" cy="25925"/>
            </a:xfrm>
            <a:custGeom>
              <a:avLst/>
              <a:gdLst/>
              <a:ahLst/>
              <a:cxnLst/>
              <a:rect l="l" t="t" r="r" b="b"/>
              <a:pathLst>
                <a:path w="1037" h="1037" extrusionOk="0">
                  <a:moveTo>
                    <a:pt x="518" y="0"/>
                  </a:moveTo>
                  <a:lnTo>
                    <a:pt x="330" y="47"/>
                  </a:lnTo>
                  <a:lnTo>
                    <a:pt x="141" y="189"/>
                  </a:lnTo>
                  <a:lnTo>
                    <a:pt x="47" y="330"/>
                  </a:lnTo>
                  <a:lnTo>
                    <a:pt x="0" y="519"/>
                  </a:lnTo>
                  <a:lnTo>
                    <a:pt x="47" y="754"/>
                  </a:lnTo>
                  <a:lnTo>
                    <a:pt x="141" y="895"/>
                  </a:lnTo>
                  <a:lnTo>
                    <a:pt x="330" y="990"/>
                  </a:lnTo>
                  <a:lnTo>
                    <a:pt x="518" y="1037"/>
                  </a:lnTo>
                  <a:lnTo>
                    <a:pt x="707" y="990"/>
                  </a:lnTo>
                  <a:lnTo>
                    <a:pt x="895" y="895"/>
                  </a:lnTo>
                  <a:lnTo>
                    <a:pt x="989" y="754"/>
                  </a:lnTo>
                  <a:lnTo>
                    <a:pt x="1037" y="519"/>
                  </a:lnTo>
                  <a:lnTo>
                    <a:pt x="989" y="330"/>
                  </a:lnTo>
                  <a:lnTo>
                    <a:pt x="895" y="189"/>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2061;p42">
              <a:extLst>
                <a:ext uri="{FF2B5EF4-FFF2-40B4-BE49-F238E27FC236}">
                  <a16:creationId xmlns:a16="http://schemas.microsoft.com/office/drawing/2014/main" id="{8BFEC48A-A7A1-8E9D-D6C4-6699968A197D}"/>
                </a:ext>
              </a:extLst>
            </p:cNvPr>
            <p:cNvSpPr/>
            <p:nvPr/>
          </p:nvSpPr>
          <p:spPr>
            <a:xfrm>
              <a:off x="3115700" y="1910550"/>
              <a:ext cx="25925" cy="24775"/>
            </a:xfrm>
            <a:custGeom>
              <a:avLst/>
              <a:gdLst/>
              <a:ahLst/>
              <a:cxnLst/>
              <a:rect l="l" t="t" r="r" b="b"/>
              <a:pathLst>
                <a:path w="1037" h="991" extrusionOk="0">
                  <a:moveTo>
                    <a:pt x="330" y="1"/>
                  </a:moveTo>
                  <a:lnTo>
                    <a:pt x="141" y="142"/>
                  </a:lnTo>
                  <a:lnTo>
                    <a:pt x="47" y="283"/>
                  </a:lnTo>
                  <a:lnTo>
                    <a:pt x="0" y="519"/>
                  </a:lnTo>
                  <a:lnTo>
                    <a:pt x="47" y="707"/>
                  </a:lnTo>
                  <a:lnTo>
                    <a:pt x="141" y="849"/>
                  </a:lnTo>
                  <a:lnTo>
                    <a:pt x="330" y="990"/>
                  </a:lnTo>
                  <a:lnTo>
                    <a:pt x="707" y="990"/>
                  </a:lnTo>
                  <a:lnTo>
                    <a:pt x="895" y="849"/>
                  </a:lnTo>
                  <a:lnTo>
                    <a:pt x="989" y="707"/>
                  </a:lnTo>
                  <a:lnTo>
                    <a:pt x="1037" y="519"/>
                  </a:lnTo>
                  <a:lnTo>
                    <a:pt x="989" y="283"/>
                  </a:lnTo>
                  <a:lnTo>
                    <a:pt x="895"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2062;p42">
              <a:extLst>
                <a:ext uri="{FF2B5EF4-FFF2-40B4-BE49-F238E27FC236}">
                  <a16:creationId xmlns:a16="http://schemas.microsoft.com/office/drawing/2014/main" id="{1665CFB4-DD64-42A1-F673-9CF548AE32DB}"/>
                </a:ext>
              </a:extLst>
            </p:cNvPr>
            <p:cNvSpPr/>
            <p:nvPr/>
          </p:nvSpPr>
          <p:spPr>
            <a:xfrm>
              <a:off x="3115700" y="1987100"/>
              <a:ext cx="25925" cy="25950"/>
            </a:xfrm>
            <a:custGeom>
              <a:avLst/>
              <a:gdLst/>
              <a:ahLst/>
              <a:cxnLst/>
              <a:rect l="l" t="t" r="r" b="b"/>
              <a:pathLst>
                <a:path w="1037" h="1038" extrusionOk="0">
                  <a:moveTo>
                    <a:pt x="518" y="1"/>
                  </a:moveTo>
                  <a:lnTo>
                    <a:pt x="330" y="48"/>
                  </a:lnTo>
                  <a:lnTo>
                    <a:pt x="141" y="142"/>
                  </a:lnTo>
                  <a:lnTo>
                    <a:pt x="47" y="284"/>
                  </a:lnTo>
                  <a:lnTo>
                    <a:pt x="0" y="519"/>
                  </a:lnTo>
                  <a:lnTo>
                    <a:pt x="47" y="708"/>
                  </a:lnTo>
                  <a:lnTo>
                    <a:pt x="141" y="849"/>
                  </a:lnTo>
                  <a:lnTo>
                    <a:pt x="330" y="990"/>
                  </a:lnTo>
                  <a:lnTo>
                    <a:pt x="518" y="1037"/>
                  </a:lnTo>
                  <a:lnTo>
                    <a:pt x="707" y="990"/>
                  </a:lnTo>
                  <a:lnTo>
                    <a:pt x="895" y="849"/>
                  </a:lnTo>
                  <a:lnTo>
                    <a:pt x="989" y="708"/>
                  </a:lnTo>
                  <a:lnTo>
                    <a:pt x="1037" y="519"/>
                  </a:lnTo>
                  <a:lnTo>
                    <a:pt x="989" y="284"/>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2063;p42">
              <a:extLst>
                <a:ext uri="{FF2B5EF4-FFF2-40B4-BE49-F238E27FC236}">
                  <a16:creationId xmlns:a16="http://schemas.microsoft.com/office/drawing/2014/main" id="{5CE30092-655D-EC43-7069-4629EC6015F0}"/>
                </a:ext>
              </a:extLst>
            </p:cNvPr>
            <p:cNvSpPr/>
            <p:nvPr/>
          </p:nvSpPr>
          <p:spPr>
            <a:xfrm>
              <a:off x="3154550" y="2025975"/>
              <a:ext cx="24775" cy="9450"/>
            </a:xfrm>
            <a:custGeom>
              <a:avLst/>
              <a:gdLst/>
              <a:ahLst/>
              <a:cxnLst/>
              <a:rect l="l" t="t" r="r" b="b"/>
              <a:pathLst>
                <a:path w="991" h="378" extrusionOk="0">
                  <a:moveTo>
                    <a:pt x="425" y="1"/>
                  </a:moveTo>
                  <a:lnTo>
                    <a:pt x="236" y="48"/>
                  </a:lnTo>
                  <a:lnTo>
                    <a:pt x="95" y="189"/>
                  </a:lnTo>
                  <a:lnTo>
                    <a:pt x="1" y="377"/>
                  </a:lnTo>
                  <a:lnTo>
                    <a:pt x="990" y="377"/>
                  </a:lnTo>
                  <a:lnTo>
                    <a:pt x="943" y="236"/>
                  </a:lnTo>
                  <a:lnTo>
                    <a:pt x="849" y="142"/>
                  </a:lnTo>
                  <a:lnTo>
                    <a:pt x="755" y="48"/>
                  </a:lnTo>
                  <a:lnTo>
                    <a:pt x="613"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2064;p42">
              <a:extLst>
                <a:ext uri="{FF2B5EF4-FFF2-40B4-BE49-F238E27FC236}">
                  <a16:creationId xmlns:a16="http://schemas.microsoft.com/office/drawing/2014/main" id="{BD9B6465-D16A-9D90-E342-5BFA3A849CDB}"/>
                </a:ext>
              </a:extLst>
            </p:cNvPr>
            <p:cNvSpPr/>
            <p:nvPr/>
          </p:nvSpPr>
          <p:spPr>
            <a:xfrm>
              <a:off x="3193425" y="912975"/>
              <a:ext cx="24750" cy="25950"/>
            </a:xfrm>
            <a:custGeom>
              <a:avLst/>
              <a:gdLst/>
              <a:ahLst/>
              <a:cxnLst/>
              <a:rect l="l" t="t" r="r" b="b"/>
              <a:pathLst>
                <a:path w="990" h="1038" extrusionOk="0">
                  <a:moveTo>
                    <a:pt x="472" y="1"/>
                  </a:moveTo>
                  <a:lnTo>
                    <a:pt x="283" y="48"/>
                  </a:lnTo>
                  <a:lnTo>
                    <a:pt x="142" y="142"/>
                  </a:lnTo>
                  <a:lnTo>
                    <a:pt x="0" y="283"/>
                  </a:lnTo>
                  <a:lnTo>
                    <a:pt x="0" y="519"/>
                  </a:lnTo>
                  <a:lnTo>
                    <a:pt x="0" y="707"/>
                  </a:lnTo>
                  <a:lnTo>
                    <a:pt x="142" y="849"/>
                  </a:lnTo>
                  <a:lnTo>
                    <a:pt x="283" y="990"/>
                  </a:lnTo>
                  <a:lnTo>
                    <a:pt x="472" y="1037"/>
                  </a:lnTo>
                  <a:lnTo>
                    <a:pt x="707" y="990"/>
                  </a:lnTo>
                  <a:lnTo>
                    <a:pt x="848" y="849"/>
                  </a:lnTo>
                  <a:lnTo>
                    <a:pt x="943" y="707"/>
                  </a:lnTo>
                  <a:lnTo>
                    <a:pt x="990" y="519"/>
                  </a:lnTo>
                  <a:lnTo>
                    <a:pt x="943" y="330"/>
                  </a:lnTo>
                  <a:lnTo>
                    <a:pt x="848"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2065;p42">
              <a:extLst>
                <a:ext uri="{FF2B5EF4-FFF2-40B4-BE49-F238E27FC236}">
                  <a16:creationId xmlns:a16="http://schemas.microsoft.com/office/drawing/2014/main" id="{4FD06191-E117-6A1F-C336-5C289BD97C52}"/>
                </a:ext>
              </a:extLst>
            </p:cNvPr>
            <p:cNvSpPr/>
            <p:nvPr/>
          </p:nvSpPr>
          <p:spPr>
            <a:xfrm>
              <a:off x="3154550" y="874100"/>
              <a:ext cx="25950" cy="25950"/>
            </a:xfrm>
            <a:custGeom>
              <a:avLst/>
              <a:gdLst/>
              <a:ahLst/>
              <a:cxnLst/>
              <a:rect l="l" t="t" r="r" b="b"/>
              <a:pathLst>
                <a:path w="1038" h="1038" extrusionOk="0">
                  <a:moveTo>
                    <a:pt x="519" y="1"/>
                  </a:moveTo>
                  <a:lnTo>
                    <a:pt x="331" y="48"/>
                  </a:lnTo>
                  <a:lnTo>
                    <a:pt x="142" y="189"/>
                  </a:lnTo>
                  <a:lnTo>
                    <a:pt x="48" y="331"/>
                  </a:lnTo>
                  <a:lnTo>
                    <a:pt x="1" y="519"/>
                  </a:lnTo>
                  <a:lnTo>
                    <a:pt x="48" y="708"/>
                  </a:lnTo>
                  <a:lnTo>
                    <a:pt x="142" y="896"/>
                  </a:lnTo>
                  <a:lnTo>
                    <a:pt x="331" y="990"/>
                  </a:lnTo>
                  <a:lnTo>
                    <a:pt x="519" y="1037"/>
                  </a:lnTo>
                  <a:lnTo>
                    <a:pt x="707" y="990"/>
                  </a:lnTo>
                  <a:lnTo>
                    <a:pt x="849" y="896"/>
                  </a:lnTo>
                  <a:lnTo>
                    <a:pt x="990" y="708"/>
                  </a:lnTo>
                  <a:lnTo>
                    <a:pt x="1037"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2066;p42">
              <a:extLst>
                <a:ext uri="{FF2B5EF4-FFF2-40B4-BE49-F238E27FC236}">
                  <a16:creationId xmlns:a16="http://schemas.microsoft.com/office/drawing/2014/main" id="{822D4E7F-6921-EB82-A05C-2BD48E3AC3C0}"/>
                </a:ext>
              </a:extLst>
            </p:cNvPr>
            <p:cNvSpPr/>
            <p:nvPr/>
          </p:nvSpPr>
          <p:spPr>
            <a:xfrm>
              <a:off x="3193425" y="989525"/>
              <a:ext cx="24750" cy="24775"/>
            </a:xfrm>
            <a:custGeom>
              <a:avLst/>
              <a:gdLst/>
              <a:ahLst/>
              <a:cxnLst/>
              <a:rect l="l" t="t" r="r" b="b"/>
              <a:pathLst>
                <a:path w="990" h="991" extrusionOk="0">
                  <a:moveTo>
                    <a:pt x="472" y="1"/>
                  </a:moveTo>
                  <a:lnTo>
                    <a:pt x="283" y="48"/>
                  </a:lnTo>
                  <a:lnTo>
                    <a:pt x="142" y="142"/>
                  </a:lnTo>
                  <a:lnTo>
                    <a:pt x="0" y="284"/>
                  </a:lnTo>
                  <a:lnTo>
                    <a:pt x="0" y="519"/>
                  </a:lnTo>
                  <a:lnTo>
                    <a:pt x="0" y="708"/>
                  </a:lnTo>
                  <a:lnTo>
                    <a:pt x="142" y="849"/>
                  </a:lnTo>
                  <a:lnTo>
                    <a:pt x="283" y="990"/>
                  </a:lnTo>
                  <a:lnTo>
                    <a:pt x="707" y="990"/>
                  </a:lnTo>
                  <a:lnTo>
                    <a:pt x="848" y="849"/>
                  </a:lnTo>
                  <a:lnTo>
                    <a:pt x="943" y="708"/>
                  </a:lnTo>
                  <a:lnTo>
                    <a:pt x="990" y="519"/>
                  </a:lnTo>
                  <a:lnTo>
                    <a:pt x="943" y="284"/>
                  </a:lnTo>
                  <a:lnTo>
                    <a:pt x="848"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2067;p42">
              <a:extLst>
                <a:ext uri="{FF2B5EF4-FFF2-40B4-BE49-F238E27FC236}">
                  <a16:creationId xmlns:a16="http://schemas.microsoft.com/office/drawing/2014/main" id="{F3D35A5B-4394-9D1A-EA45-8E736FF5E292}"/>
                </a:ext>
              </a:extLst>
            </p:cNvPr>
            <p:cNvSpPr/>
            <p:nvPr/>
          </p:nvSpPr>
          <p:spPr>
            <a:xfrm>
              <a:off x="3154550" y="950675"/>
              <a:ext cx="25950" cy="25925"/>
            </a:xfrm>
            <a:custGeom>
              <a:avLst/>
              <a:gdLst/>
              <a:ahLst/>
              <a:cxnLst/>
              <a:rect l="l" t="t" r="r" b="b"/>
              <a:pathLst>
                <a:path w="1038" h="1037" extrusionOk="0">
                  <a:moveTo>
                    <a:pt x="519" y="0"/>
                  </a:moveTo>
                  <a:lnTo>
                    <a:pt x="331" y="47"/>
                  </a:lnTo>
                  <a:lnTo>
                    <a:pt x="142" y="189"/>
                  </a:lnTo>
                  <a:lnTo>
                    <a:pt x="48" y="330"/>
                  </a:lnTo>
                  <a:lnTo>
                    <a:pt x="1" y="518"/>
                  </a:lnTo>
                  <a:lnTo>
                    <a:pt x="48" y="754"/>
                  </a:lnTo>
                  <a:lnTo>
                    <a:pt x="142" y="895"/>
                  </a:lnTo>
                  <a:lnTo>
                    <a:pt x="331" y="990"/>
                  </a:lnTo>
                  <a:lnTo>
                    <a:pt x="519" y="1037"/>
                  </a:lnTo>
                  <a:lnTo>
                    <a:pt x="707" y="990"/>
                  </a:lnTo>
                  <a:lnTo>
                    <a:pt x="849" y="895"/>
                  </a:lnTo>
                  <a:lnTo>
                    <a:pt x="990" y="754"/>
                  </a:lnTo>
                  <a:lnTo>
                    <a:pt x="1037" y="518"/>
                  </a:lnTo>
                  <a:lnTo>
                    <a:pt x="990" y="330"/>
                  </a:lnTo>
                  <a:lnTo>
                    <a:pt x="849"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2068;p42">
              <a:extLst>
                <a:ext uri="{FF2B5EF4-FFF2-40B4-BE49-F238E27FC236}">
                  <a16:creationId xmlns:a16="http://schemas.microsoft.com/office/drawing/2014/main" id="{79835D01-1701-A7E6-5628-192011F99BAA}"/>
                </a:ext>
              </a:extLst>
            </p:cNvPr>
            <p:cNvSpPr/>
            <p:nvPr/>
          </p:nvSpPr>
          <p:spPr>
            <a:xfrm>
              <a:off x="3192250" y="1066100"/>
              <a:ext cx="25925" cy="25925"/>
            </a:xfrm>
            <a:custGeom>
              <a:avLst/>
              <a:gdLst/>
              <a:ahLst/>
              <a:cxnLst/>
              <a:rect l="l" t="t" r="r" b="b"/>
              <a:pathLst>
                <a:path w="1037" h="1037" extrusionOk="0">
                  <a:moveTo>
                    <a:pt x="519" y="0"/>
                  </a:moveTo>
                  <a:lnTo>
                    <a:pt x="330" y="47"/>
                  </a:lnTo>
                  <a:lnTo>
                    <a:pt x="142" y="141"/>
                  </a:lnTo>
                  <a:lnTo>
                    <a:pt x="47" y="330"/>
                  </a:lnTo>
                  <a:lnTo>
                    <a:pt x="0" y="518"/>
                  </a:lnTo>
                  <a:lnTo>
                    <a:pt x="47" y="707"/>
                  </a:lnTo>
                  <a:lnTo>
                    <a:pt x="142" y="895"/>
                  </a:lnTo>
                  <a:lnTo>
                    <a:pt x="330" y="989"/>
                  </a:lnTo>
                  <a:lnTo>
                    <a:pt x="519" y="1037"/>
                  </a:lnTo>
                  <a:lnTo>
                    <a:pt x="707" y="989"/>
                  </a:lnTo>
                  <a:lnTo>
                    <a:pt x="895" y="895"/>
                  </a:lnTo>
                  <a:lnTo>
                    <a:pt x="990" y="707"/>
                  </a:lnTo>
                  <a:lnTo>
                    <a:pt x="1037" y="518"/>
                  </a:lnTo>
                  <a:lnTo>
                    <a:pt x="990" y="330"/>
                  </a:lnTo>
                  <a:lnTo>
                    <a:pt x="895"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2069;p42">
              <a:extLst>
                <a:ext uri="{FF2B5EF4-FFF2-40B4-BE49-F238E27FC236}">
                  <a16:creationId xmlns:a16="http://schemas.microsoft.com/office/drawing/2014/main" id="{C94ADAAB-F6B6-82C3-94DB-D3DA520F2CFE}"/>
                </a:ext>
              </a:extLst>
            </p:cNvPr>
            <p:cNvSpPr/>
            <p:nvPr/>
          </p:nvSpPr>
          <p:spPr>
            <a:xfrm>
              <a:off x="3154550" y="1028400"/>
              <a:ext cx="25950" cy="24750"/>
            </a:xfrm>
            <a:custGeom>
              <a:avLst/>
              <a:gdLst/>
              <a:ahLst/>
              <a:cxnLst/>
              <a:rect l="l" t="t" r="r" b="b"/>
              <a:pathLst>
                <a:path w="1038" h="990" extrusionOk="0">
                  <a:moveTo>
                    <a:pt x="331" y="1"/>
                  </a:moveTo>
                  <a:lnTo>
                    <a:pt x="142" y="142"/>
                  </a:lnTo>
                  <a:lnTo>
                    <a:pt x="48" y="283"/>
                  </a:lnTo>
                  <a:lnTo>
                    <a:pt x="1" y="472"/>
                  </a:lnTo>
                  <a:lnTo>
                    <a:pt x="48" y="707"/>
                  </a:lnTo>
                  <a:lnTo>
                    <a:pt x="142" y="849"/>
                  </a:lnTo>
                  <a:lnTo>
                    <a:pt x="331" y="943"/>
                  </a:lnTo>
                  <a:lnTo>
                    <a:pt x="519" y="990"/>
                  </a:lnTo>
                  <a:lnTo>
                    <a:pt x="707" y="943"/>
                  </a:lnTo>
                  <a:lnTo>
                    <a:pt x="896" y="849"/>
                  </a:lnTo>
                  <a:lnTo>
                    <a:pt x="990" y="707"/>
                  </a:lnTo>
                  <a:lnTo>
                    <a:pt x="1037" y="472"/>
                  </a:lnTo>
                  <a:lnTo>
                    <a:pt x="990" y="283"/>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2070;p42">
              <a:extLst>
                <a:ext uri="{FF2B5EF4-FFF2-40B4-BE49-F238E27FC236}">
                  <a16:creationId xmlns:a16="http://schemas.microsoft.com/office/drawing/2014/main" id="{510D9866-EB59-0360-0CBC-0A6A5D78483C}"/>
                </a:ext>
              </a:extLst>
            </p:cNvPr>
            <p:cNvSpPr/>
            <p:nvPr/>
          </p:nvSpPr>
          <p:spPr>
            <a:xfrm>
              <a:off x="3192250" y="1142650"/>
              <a:ext cx="25925" cy="25925"/>
            </a:xfrm>
            <a:custGeom>
              <a:avLst/>
              <a:gdLst/>
              <a:ahLst/>
              <a:cxnLst/>
              <a:rect l="l" t="t" r="r" b="b"/>
              <a:pathLst>
                <a:path w="1037" h="1037" extrusionOk="0">
                  <a:moveTo>
                    <a:pt x="519" y="0"/>
                  </a:moveTo>
                  <a:lnTo>
                    <a:pt x="330" y="47"/>
                  </a:lnTo>
                  <a:lnTo>
                    <a:pt x="142" y="142"/>
                  </a:lnTo>
                  <a:lnTo>
                    <a:pt x="47" y="330"/>
                  </a:lnTo>
                  <a:lnTo>
                    <a:pt x="0" y="519"/>
                  </a:lnTo>
                  <a:lnTo>
                    <a:pt x="47" y="707"/>
                  </a:lnTo>
                  <a:lnTo>
                    <a:pt x="142" y="895"/>
                  </a:lnTo>
                  <a:lnTo>
                    <a:pt x="330" y="990"/>
                  </a:lnTo>
                  <a:lnTo>
                    <a:pt x="519" y="1037"/>
                  </a:lnTo>
                  <a:lnTo>
                    <a:pt x="707" y="990"/>
                  </a:lnTo>
                  <a:lnTo>
                    <a:pt x="895" y="895"/>
                  </a:lnTo>
                  <a:lnTo>
                    <a:pt x="990" y="707"/>
                  </a:lnTo>
                  <a:lnTo>
                    <a:pt x="1037" y="519"/>
                  </a:lnTo>
                  <a:lnTo>
                    <a:pt x="990" y="330"/>
                  </a:lnTo>
                  <a:lnTo>
                    <a:pt x="895"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2071;p42">
              <a:extLst>
                <a:ext uri="{FF2B5EF4-FFF2-40B4-BE49-F238E27FC236}">
                  <a16:creationId xmlns:a16="http://schemas.microsoft.com/office/drawing/2014/main" id="{DCFBF1BA-0CD5-7C67-8E86-27710D07B153}"/>
                </a:ext>
              </a:extLst>
            </p:cNvPr>
            <p:cNvSpPr/>
            <p:nvPr/>
          </p:nvSpPr>
          <p:spPr>
            <a:xfrm>
              <a:off x="3154550" y="1104950"/>
              <a:ext cx="25950" cy="25950"/>
            </a:xfrm>
            <a:custGeom>
              <a:avLst/>
              <a:gdLst/>
              <a:ahLst/>
              <a:cxnLst/>
              <a:rect l="l" t="t" r="r" b="b"/>
              <a:pathLst>
                <a:path w="1038" h="1038" extrusionOk="0">
                  <a:moveTo>
                    <a:pt x="283" y="1"/>
                  </a:moveTo>
                  <a:lnTo>
                    <a:pt x="142" y="142"/>
                  </a:lnTo>
                  <a:lnTo>
                    <a:pt x="48" y="283"/>
                  </a:lnTo>
                  <a:lnTo>
                    <a:pt x="1" y="519"/>
                  </a:lnTo>
                  <a:lnTo>
                    <a:pt x="48" y="707"/>
                  </a:lnTo>
                  <a:lnTo>
                    <a:pt x="142" y="849"/>
                  </a:lnTo>
                  <a:lnTo>
                    <a:pt x="283" y="990"/>
                  </a:lnTo>
                  <a:lnTo>
                    <a:pt x="519" y="1037"/>
                  </a:lnTo>
                  <a:lnTo>
                    <a:pt x="707" y="990"/>
                  </a:lnTo>
                  <a:lnTo>
                    <a:pt x="849" y="849"/>
                  </a:lnTo>
                  <a:lnTo>
                    <a:pt x="990" y="707"/>
                  </a:lnTo>
                  <a:lnTo>
                    <a:pt x="1037" y="519"/>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2072;p42">
              <a:extLst>
                <a:ext uri="{FF2B5EF4-FFF2-40B4-BE49-F238E27FC236}">
                  <a16:creationId xmlns:a16="http://schemas.microsoft.com/office/drawing/2014/main" id="{00D5D08E-3BF6-16BE-B662-9D05A2CB507F}"/>
                </a:ext>
              </a:extLst>
            </p:cNvPr>
            <p:cNvSpPr/>
            <p:nvPr/>
          </p:nvSpPr>
          <p:spPr>
            <a:xfrm>
              <a:off x="3192250" y="1219200"/>
              <a:ext cx="25925" cy="25925"/>
            </a:xfrm>
            <a:custGeom>
              <a:avLst/>
              <a:gdLst/>
              <a:ahLst/>
              <a:cxnLst/>
              <a:rect l="l" t="t" r="r" b="b"/>
              <a:pathLst>
                <a:path w="1037" h="1037" extrusionOk="0">
                  <a:moveTo>
                    <a:pt x="519" y="1"/>
                  </a:moveTo>
                  <a:lnTo>
                    <a:pt x="330" y="48"/>
                  </a:lnTo>
                  <a:lnTo>
                    <a:pt x="142" y="189"/>
                  </a:lnTo>
                  <a:lnTo>
                    <a:pt x="47" y="330"/>
                  </a:lnTo>
                  <a:lnTo>
                    <a:pt x="0" y="519"/>
                  </a:lnTo>
                  <a:lnTo>
                    <a:pt x="47" y="754"/>
                  </a:lnTo>
                  <a:lnTo>
                    <a:pt x="142" y="896"/>
                  </a:lnTo>
                  <a:lnTo>
                    <a:pt x="330" y="990"/>
                  </a:lnTo>
                  <a:lnTo>
                    <a:pt x="519" y="1037"/>
                  </a:lnTo>
                  <a:lnTo>
                    <a:pt x="707" y="990"/>
                  </a:lnTo>
                  <a:lnTo>
                    <a:pt x="895" y="896"/>
                  </a:lnTo>
                  <a:lnTo>
                    <a:pt x="990" y="754"/>
                  </a:lnTo>
                  <a:lnTo>
                    <a:pt x="1037" y="519"/>
                  </a:lnTo>
                  <a:lnTo>
                    <a:pt x="990" y="330"/>
                  </a:lnTo>
                  <a:lnTo>
                    <a:pt x="895"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2073;p42">
              <a:extLst>
                <a:ext uri="{FF2B5EF4-FFF2-40B4-BE49-F238E27FC236}">
                  <a16:creationId xmlns:a16="http://schemas.microsoft.com/office/drawing/2014/main" id="{12BE507E-B81A-2A97-729F-752589CDA2BB}"/>
                </a:ext>
              </a:extLst>
            </p:cNvPr>
            <p:cNvSpPr/>
            <p:nvPr/>
          </p:nvSpPr>
          <p:spPr>
            <a:xfrm>
              <a:off x="3154550" y="1181500"/>
              <a:ext cx="25950" cy="25950"/>
            </a:xfrm>
            <a:custGeom>
              <a:avLst/>
              <a:gdLst/>
              <a:ahLst/>
              <a:cxnLst/>
              <a:rect l="l" t="t" r="r" b="b"/>
              <a:pathLst>
                <a:path w="1038" h="1038" extrusionOk="0">
                  <a:moveTo>
                    <a:pt x="519" y="1"/>
                  </a:moveTo>
                  <a:lnTo>
                    <a:pt x="331" y="48"/>
                  </a:lnTo>
                  <a:lnTo>
                    <a:pt x="142" y="142"/>
                  </a:lnTo>
                  <a:lnTo>
                    <a:pt x="48" y="284"/>
                  </a:lnTo>
                  <a:lnTo>
                    <a:pt x="1" y="519"/>
                  </a:lnTo>
                  <a:lnTo>
                    <a:pt x="48" y="708"/>
                  </a:lnTo>
                  <a:lnTo>
                    <a:pt x="142" y="849"/>
                  </a:lnTo>
                  <a:lnTo>
                    <a:pt x="331" y="990"/>
                  </a:lnTo>
                  <a:lnTo>
                    <a:pt x="519" y="1037"/>
                  </a:lnTo>
                  <a:lnTo>
                    <a:pt x="707" y="990"/>
                  </a:lnTo>
                  <a:lnTo>
                    <a:pt x="849" y="849"/>
                  </a:lnTo>
                  <a:lnTo>
                    <a:pt x="990" y="708"/>
                  </a:lnTo>
                  <a:lnTo>
                    <a:pt x="1037" y="519"/>
                  </a:lnTo>
                  <a:lnTo>
                    <a:pt x="990" y="284"/>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2074;p42">
              <a:extLst>
                <a:ext uri="{FF2B5EF4-FFF2-40B4-BE49-F238E27FC236}">
                  <a16:creationId xmlns:a16="http://schemas.microsoft.com/office/drawing/2014/main" id="{F33222E5-988F-4EEB-8595-9D8E23FDDEB4}"/>
                </a:ext>
              </a:extLst>
            </p:cNvPr>
            <p:cNvSpPr/>
            <p:nvPr/>
          </p:nvSpPr>
          <p:spPr>
            <a:xfrm>
              <a:off x="3192250" y="1295750"/>
              <a:ext cx="25925" cy="25950"/>
            </a:xfrm>
            <a:custGeom>
              <a:avLst/>
              <a:gdLst/>
              <a:ahLst/>
              <a:cxnLst/>
              <a:rect l="l" t="t" r="r" b="b"/>
              <a:pathLst>
                <a:path w="1037" h="1038" extrusionOk="0">
                  <a:moveTo>
                    <a:pt x="519" y="1"/>
                  </a:moveTo>
                  <a:lnTo>
                    <a:pt x="330" y="48"/>
                  </a:lnTo>
                  <a:lnTo>
                    <a:pt x="142" y="189"/>
                  </a:lnTo>
                  <a:lnTo>
                    <a:pt x="47" y="331"/>
                  </a:lnTo>
                  <a:lnTo>
                    <a:pt x="0" y="519"/>
                  </a:lnTo>
                  <a:lnTo>
                    <a:pt x="47" y="755"/>
                  </a:lnTo>
                  <a:lnTo>
                    <a:pt x="142" y="896"/>
                  </a:lnTo>
                  <a:lnTo>
                    <a:pt x="330" y="990"/>
                  </a:lnTo>
                  <a:lnTo>
                    <a:pt x="519" y="1037"/>
                  </a:lnTo>
                  <a:lnTo>
                    <a:pt x="754" y="990"/>
                  </a:lnTo>
                  <a:lnTo>
                    <a:pt x="895" y="896"/>
                  </a:lnTo>
                  <a:lnTo>
                    <a:pt x="990" y="755"/>
                  </a:lnTo>
                  <a:lnTo>
                    <a:pt x="1037" y="566"/>
                  </a:lnTo>
                  <a:lnTo>
                    <a:pt x="1037" y="519"/>
                  </a:lnTo>
                  <a:lnTo>
                    <a:pt x="990" y="331"/>
                  </a:lnTo>
                  <a:lnTo>
                    <a:pt x="895"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2075;p42">
              <a:extLst>
                <a:ext uri="{FF2B5EF4-FFF2-40B4-BE49-F238E27FC236}">
                  <a16:creationId xmlns:a16="http://schemas.microsoft.com/office/drawing/2014/main" id="{E4961897-3068-3AF3-05EA-D8E9E1CB72A6}"/>
                </a:ext>
              </a:extLst>
            </p:cNvPr>
            <p:cNvSpPr/>
            <p:nvPr/>
          </p:nvSpPr>
          <p:spPr>
            <a:xfrm>
              <a:off x="3154550" y="1258075"/>
              <a:ext cx="25950" cy="25925"/>
            </a:xfrm>
            <a:custGeom>
              <a:avLst/>
              <a:gdLst/>
              <a:ahLst/>
              <a:cxnLst/>
              <a:rect l="l" t="t" r="r" b="b"/>
              <a:pathLst>
                <a:path w="1038" h="1037" extrusionOk="0">
                  <a:moveTo>
                    <a:pt x="519" y="0"/>
                  </a:moveTo>
                  <a:lnTo>
                    <a:pt x="283" y="47"/>
                  </a:lnTo>
                  <a:lnTo>
                    <a:pt x="142" y="142"/>
                  </a:lnTo>
                  <a:lnTo>
                    <a:pt x="48" y="330"/>
                  </a:lnTo>
                  <a:lnTo>
                    <a:pt x="1" y="518"/>
                  </a:lnTo>
                  <a:lnTo>
                    <a:pt x="48" y="707"/>
                  </a:lnTo>
                  <a:lnTo>
                    <a:pt x="142" y="895"/>
                  </a:lnTo>
                  <a:lnTo>
                    <a:pt x="283" y="990"/>
                  </a:lnTo>
                  <a:lnTo>
                    <a:pt x="519" y="1037"/>
                  </a:lnTo>
                  <a:lnTo>
                    <a:pt x="707" y="990"/>
                  </a:lnTo>
                  <a:lnTo>
                    <a:pt x="896" y="895"/>
                  </a:lnTo>
                  <a:lnTo>
                    <a:pt x="990" y="707"/>
                  </a:lnTo>
                  <a:lnTo>
                    <a:pt x="1037" y="518"/>
                  </a:lnTo>
                  <a:lnTo>
                    <a:pt x="990" y="330"/>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2076;p42">
              <a:extLst>
                <a:ext uri="{FF2B5EF4-FFF2-40B4-BE49-F238E27FC236}">
                  <a16:creationId xmlns:a16="http://schemas.microsoft.com/office/drawing/2014/main" id="{FE5A0276-5B68-66C4-A865-15B34747AF98}"/>
                </a:ext>
              </a:extLst>
            </p:cNvPr>
            <p:cNvSpPr/>
            <p:nvPr/>
          </p:nvSpPr>
          <p:spPr>
            <a:xfrm>
              <a:off x="3192250" y="1372300"/>
              <a:ext cx="25925" cy="25950"/>
            </a:xfrm>
            <a:custGeom>
              <a:avLst/>
              <a:gdLst/>
              <a:ahLst/>
              <a:cxnLst/>
              <a:rect l="l" t="t" r="r" b="b"/>
              <a:pathLst>
                <a:path w="1037" h="1038" extrusionOk="0">
                  <a:moveTo>
                    <a:pt x="519" y="1"/>
                  </a:moveTo>
                  <a:lnTo>
                    <a:pt x="330" y="48"/>
                  </a:lnTo>
                  <a:lnTo>
                    <a:pt x="142" y="142"/>
                  </a:lnTo>
                  <a:lnTo>
                    <a:pt x="47" y="331"/>
                  </a:lnTo>
                  <a:lnTo>
                    <a:pt x="0" y="519"/>
                  </a:lnTo>
                  <a:lnTo>
                    <a:pt x="47" y="708"/>
                  </a:lnTo>
                  <a:lnTo>
                    <a:pt x="142" y="896"/>
                  </a:lnTo>
                  <a:lnTo>
                    <a:pt x="330" y="990"/>
                  </a:lnTo>
                  <a:lnTo>
                    <a:pt x="519" y="1037"/>
                  </a:lnTo>
                  <a:lnTo>
                    <a:pt x="754" y="990"/>
                  </a:lnTo>
                  <a:lnTo>
                    <a:pt x="895" y="896"/>
                  </a:lnTo>
                  <a:lnTo>
                    <a:pt x="990" y="708"/>
                  </a:lnTo>
                  <a:lnTo>
                    <a:pt x="1037" y="519"/>
                  </a:lnTo>
                  <a:lnTo>
                    <a:pt x="990" y="331"/>
                  </a:lnTo>
                  <a:lnTo>
                    <a:pt x="895"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2077;p42">
              <a:extLst>
                <a:ext uri="{FF2B5EF4-FFF2-40B4-BE49-F238E27FC236}">
                  <a16:creationId xmlns:a16="http://schemas.microsoft.com/office/drawing/2014/main" id="{BF664213-4B4E-DF5E-14FC-2FC95A8E4E62}"/>
                </a:ext>
              </a:extLst>
            </p:cNvPr>
            <p:cNvSpPr/>
            <p:nvPr/>
          </p:nvSpPr>
          <p:spPr>
            <a:xfrm>
              <a:off x="3154550" y="1334625"/>
              <a:ext cx="25950" cy="25925"/>
            </a:xfrm>
            <a:custGeom>
              <a:avLst/>
              <a:gdLst/>
              <a:ahLst/>
              <a:cxnLst/>
              <a:rect l="l" t="t" r="r" b="b"/>
              <a:pathLst>
                <a:path w="1038" h="1037" extrusionOk="0">
                  <a:moveTo>
                    <a:pt x="519" y="0"/>
                  </a:moveTo>
                  <a:lnTo>
                    <a:pt x="283" y="48"/>
                  </a:lnTo>
                  <a:lnTo>
                    <a:pt x="142" y="142"/>
                  </a:lnTo>
                  <a:lnTo>
                    <a:pt x="48" y="330"/>
                  </a:lnTo>
                  <a:lnTo>
                    <a:pt x="1" y="519"/>
                  </a:lnTo>
                  <a:lnTo>
                    <a:pt x="48" y="707"/>
                  </a:lnTo>
                  <a:lnTo>
                    <a:pt x="142" y="896"/>
                  </a:lnTo>
                  <a:lnTo>
                    <a:pt x="283" y="990"/>
                  </a:lnTo>
                  <a:lnTo>
                    <a:pt x="519" y="1037"/>
                  </a:lnTo>
                  <a:lnTo>
                    <a:pt x="707" y="990"/>
                  </a:lnTo>
                  <a:lnTo>
                    <a:pt x="896" y="896"/>
                  </a:lnTo>
                  <a:lnTo>
                    <a:pt x="990" y="707"/>
                  </a:lnTo>
                  <a:lnTo>
                    <a:pt x="1037" y="519"/>
                  </a:lnTo>
                  <a:lnTo>
                    <a:pt x="990" y="330"/>
                  </a:lnTo>
                  <a:lnTo>
                    <a:pt x="849" y="142"/>
                  </a:lnTo>
                  <a:lnTo>
                    <a:pt x="707"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2078;p42">
              <a:extLst>
                <a:ext uri="{FF2B5EF4-FFF2-40B4-BE49-F238E27FC236}">
                  <a16:creationId xmlns:a16="http://schemas.microsoft.com/office/drawing/2014/main" id="{0ED6C208-41BF-F495-A826-6F3CDD8A292A}"/>
                </a:ext>
              </a:extLst>
            </p:cNvPr>
            <p:cNvSpPr/>
            <p:nvPr/>
          </p:nvSpPr>
          <p:spPr>
            <a:xfrm>
              <a:off x="3193425" y="1450050"/>
              <a:ext cx="24750" cy="25925"/>
            </a:xfrm>
            <a:custGeom>
              <a:avLst/>
              <a:gdLst/>
              <a:ahLst/>
              <a:cxnLst/>
              <a:rect l="l" t="t" r="r" b="b"/>
              <a:pathLst>
                <a:path w="990" h="1037" extrusionOk="0">
                  <a:moveTo>
                    <a:pt x="472" y="0"/>
                  </a:moveTo>
                  <a:lnTo>
                    <a:pt x="283" y="47"/>
                  </a:lnTo>
                  <a:lnTo>
                    <a:pt x="142" y="142"/>
                  </a:lnTo>
                  <a:lnTo>
                    <a:pt x="0" y="283"/>
                  </a:lnTo>
                  <a:lnTo>
                    <a:pt x="0" y="519"/>
                  </a:lnTo>
                  <a:lnTo>
                    <a:pt x="0" y="707"/>
                  </a:lnTo>
                  <a:lnTo>
                    <a:pt x="142" y="848"/>
                  </a:lnTo>
                  <a:lnTo>
                    <a:pt x="283" y="990"/>
                  </a:lnTo>
                  <a:lnTo>
                    <a:pt x="472" y="1037"/>
                  </a:lnTo>
                  <a:lnTo>
                    <a:pt x="707" y="990"/>
                  </a:lnTo>
                  <a:lnTo>
                    <a:pt x="848" y="848"/>
                  </a:lnTo>
                  <a:lnTo>
                    <a:pt x="943" y="707"/>
                  </a:lnTo>
                  <a:lnTo>
                    <a:pt x="990" y="519"/>
                  </a:lnTo>
                  <a:lnTo>
                    <a:pt x="943" y="330"/>
                  </a:lnTo>
                  <a:lnTo>
                    <a:pt x="848" y="142"/>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2079;p42">
              <a:extLst>
                <a:ext uri="{FF2B5EF4-FFF2-40B4-BE49-F238E27FC236}">
                  <a16:creationId xmlns:a16="http://schemas.microsoft.com/office/drawing/2014/main" id="{F8F91CA5-925D-29E2-A0B8-C26E4647BE07}"/>
                </a:ext>
              </a:extLst>
            </p:cNvPr>
            <p:cNvSpPr/>
            <p:nvPr/>
          </p:nvSpPr>
          <p:spPr>
            <a:xfrm>
              <a:off x="3154550" y="1411175"/>
              <a:ext cx="25950" cy="25950"/>
            </a:xfrm>
            <a:custGeom>
              <a:avLst/>
              <a:gdLst/>
              <a:ahLst/>
              <a:cxnLst/>
              <a:rect l="l" t="t" r="r" b="b"/>
              <a:pathLst>
                <a:path w="1038" h="1038" extrusionOk="0">
                  <a:moveTo>
                    <a:pt x="519" y="1"/>
                  </a:moveTo>
                  <a:lnTo>
                    <a:pt x="283" y="48"/>
                  </a:lnTo>
                  <a:lnTo>
                    <a:pt x="142" y="142"/>
                  </a:lnTo>
                  <a:lnTo>
                    <a:pt x="48" y="330"/>
                  </a:lnTo>
                  <a:lnTo>
                    <a:pt x="1" y="519"/>
                  </a:lnTo>
                  <a:lnTo>
                    <a:pt x="48" y="707"/>
                  </a:lnTo>
                  <a:lnTo>
                    <a:pt x="142" y="896"/>
                  </a:lnTo>
                  <a:lnTo>
                    <a:pt x="283" y="990"/>
                  </a:lnTo>
                  <a:lnTo>
                    <a:pt x="519" y="1037"/>
                  </a:lnTo>
                  <a:lnTo>
                    <a:pt x="707" y="990"/>
                  </a:lnTo>
                  <a:lnTo>
                    <a:pt x="896" y="896"/>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2080;p42">
              <a:extLst>
                <a:ext uri="{FF2B5EF4-FFF2-40B4-BE49-F238E27FC236}">
                  <a16:creationId xmlns:a16="http://schemas.microsoft.com/office/drawing/2014/main" id="{2F366EBB-41C0-5B29-CB2A-88A06B6054CF}"/>
                </a:ext>
              </a:extLst>
            </p:cNvPr>
            <p:cNvSpPr/>
            <p:nvPr/>
          </p:nvSpPr>
          <p:spPr>
            <a:xfrm>
              <a:off x="3193425" y="1526600"/>
              <a:ext cx="24750" cy="25925"/>
            </a:xfrm>
            <a:custGeom>
              <a:avLst/>
              <a:gdLst/>
              <a:ahLst/>
              <a:cxnLst/>
              <a:rect l="l" t="t" r="r" b="b"/>
              <a:pathLst>
                <a:path w="990" h="1037" extrusionOk="0">
                  <a:moveTo>
                    <a:pt x="472" y="1"/>
                  </a:moveTo>
                  <a:lnTo>
                    <a:pt x="283" y="48"/>
                  </a:lnTo>
                  <a:lnTo>
                    <a:pt x="142" y="142"/>
                  </a:lnTo>
                  <a:lnTo>
                    <a:pt x="0" y="330"/>
                  </a:lnTo>
                  <a:lnTo>
                    <a:pt x="0" y="519"/>
                  </a:lnTo>
                  <a:lnTo>
                    <a:pt x="0" y="707"/>
                  </a:lnTo>
                  <a:lnTo>
                    <a:pt x="142" y="849"/>
                  </a:lnTo>
                  <a:lnTo>
                    <a:pt x="283" y="990"/>
                  </a:lnTo>
                  <a:lnTo>
                    <a:pt x="472" y="1037"/>
                  </a:lnTo>
                  <a:lnTo>
                    <a:pt x="707" y="990"/>
                  </a:lnTo>
                  <a:lnTo>
                    <a:pt x="848" y="896"/>
                  </a:lnTo>
                  <a:lnTo>
                    <a:pt x="943" y="707"/>
                  </a:lnTo>
                  <a:lnTo>
                    <a:pt x="990" y="519"/>
                  </a:lnTo>
                  <a:lnTo>
                    <a:pt x="943" y="330"/>
                  </a:lnTo>
                  <a:lnTo>
                    <a:pt x="848"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2081;p42">
              <a:extLst>
                <a:ext uri="{FF2B5EF4-FFF2-40B4-BE49-F238E27FC236}">
                  <a16:creationId xmlns:a16="http://schemas.microsoft.com/office/drawing/2014/main" id="{12BB94D9-E51C-73DF-DC18-D4EFD9EDE467}"/>
                </a:ext>
              </a:extLst>
            </p:cNvPr>
            <p:cNvSpPr/>
            <p:nvPr/>
          </p:nvSpPr>
          <p:spPr>
            <a:xfrm>
              <a:off x="3154550" y="1488900"/>
              <a:ext cx="25950" cy="24775"/>
            </a:xfrm>
            <a:custGeom>
              <a:avLst/>
              <a:gdLst/>
              <a:ahLst/>
              <a:cxnLst/>
              <a:rect l="l" t="t" r="r" b="b"/>
              <a:pathLst>
                <a:path w="1038" h="991" extrusionOk="0">
                  <a:moveTo>
                    <a:pt x="331" y="1"/>
                  </a:moveTo>
                  <a:lnTo>
                    <a:pt x="142" y="142"/>
                  </a:lnTo>
                  <a:lnTo>
                    <a:pt x="48" y="284"/>
                  </a:lnTo>
                  <a:lnTo>
                    <a:pt x="1" y="472"/>
                  </a:lnTo>
                  <a:lnTo>
                    <a:pt x="48" y="708"/>
                  </a:lnTo>
                  <a:lnTo>
                    <a:pt x="142" y="849"/>
                  </a:lnTo>
                  <a:lnTo>
                    <a:pt x="331" y="943"/>
                  </a:lnTo>
                  <a:lnTo>
                    <a:pt x="519" y="990"/>
                  </a:lnTo>
                  <a:lnTo>
                    <a:pt x="707" y="943"/>
                  </a:lnTo>
                  <a:lnTo>
                    <a:pt x="849" y="849"/>
                  </a:lnTo>
                  <a:lnTo>
                    <a:pt x="990" y="708"/>
                  </a:lnTo>
                  <a:lnTo>
                    <a:pt x="1037" y="472"/>
                  </a:lnTo>
                  <a:lnTo>
                    <a:pt x="990" y="284"/>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2082;p42">
              <a:extLst>
                <a:ext uri="{FF2B5EF4-FFF2-40B4-BE49-F238E27FC236}">
                  <a16:creationId xmlns:a16="http://schemas.microsoft.com/office/drawing/2014/main" id="{73C119DB-1CB7-6644-DF85-8496DDFA1E5D}"/>
                </a:ext>
              </a:extLst>
            </p:cNvPr>
            <p:cNvSpPr/>
            <p:nvPr/>
          </p:nvSpPr>
          <p:spPr>
            <a:xfrm>
              <a:off x="3193425" y="1603150"/>
              <a:ext cx="24750" cy="25950"/>
            </a:xfrm>
            <a:custGeom>
              <a:avLst/>
              <a:gdLst/>
              <a:ahLst/>
              <a:cxnLst/>
              <a:rect l="l" t="t" r="r" b="b"/>
              <a:pathLst>
                <a:path w="990" h="1038" extrusionOk="0">
                  <a:moveTo>
                    <a:pt x="472" y="1"/>
                  </a:moveTo>
                  <a:lnTo>
                    <a:pt x="283" y="48"/>
                  </a:lnTo>
                  <a:lnTo>
                    <a:pt x="142" y="142"/>
                  </a:lnTo>
                  <a:lnTo>
                    <a:pt x="0" y="330"/>
                  </a:lnTo>
                  <a:lnTo>
                    <a:pt x="0" y="519"/>
                  </a:lnTo>
                  <a:lnTo>
                    <a:pt x="0" y="707"/>
                  </a:lnTo>
                  <a:lnTo>
                    <a:pt x="142" y="896"/>
                  </a:lnTo>
                  <a:lnTo>
                    <a:pt x="283" y="990"/>
                  </a:lnTo>
                  <a:lnTo>
                    <a:pt x="472" y="1037"/>
                  </a:lnTo>
                  <a:lnTo>
                    <a:pt x="707" y="990"/>
                  </a:lnTo>
                  <a:lnTo>
                    <a:pt x="848" y="896"/>
                  </a:lnTo>
                  <a:lnTo>
                    <a:pt x="943" y="707"/>
                  </a:lnTo>
                  <a:lnTo>
                    <a:pt x="990" y="519"/>
                  </a:lnTo>
                  <a:lnTo>
                    <a:pt x="943" y="330"/>
                  </a:lnTo>
                  <a:lnTo>
                    <a:pt x="848"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2083;p42">
              <a:extLst>
                <a:ext uri="{FF2B5EF4-FFF2-40B4-BE49-F238E27FC236}">
                  <a16:creationId xmlns:a16="http://schemas.microsoft.com/office/drawing/2014/main" id="{464F2923-5C19-A63C-764D-AE94115A3240}"/>
                </a:ext>
              </a:extLst>
            </p:cNvPr>
            <p:cNvSpPr/>
            <p:nvPr/>
          </p:nvSpPr>
          <p:spPr>
            <a:xfrm>
              <a:off x="3154550" y="1565475"/>
              <a:ext cx="25950" cy="24750"/>
            </a:xfrm>
            <a:custGeom>
              <a:avLst/>
              <a:gdLst/>
              <a:ahLst/>
              <a:cxnLst/>
              <a:rect l="l" t="t" r="r" b="b"/>
              <a:pathLst>
                <a:path w="1038" h="990" extrusionOk="0">
                  <a:moveTo>
                    <a:pt x="331" y="0"/>
                  </a:moveTo>
                  <a:lnTo>
                    <a:pt x="142" y="142"/>
                  </a:lnTo>
                  <a:lnTo>
                    <a:pt x="48" y="283"/>
                  </a:lnTo>
                  <a:lnTo>
                    <a:pt x="1" y="471"/>
                  </a:lnTo>
                  <a:lnTo>
                    <a:pt x="48" y="707"/>
                  </a:lnTo>
                  <a:lnTo>
                    <a:pt x="142" y="848"/>
                  </a:lnTo>
                  <a:lnTo>
                    <a:pt x="331" y="942"/>
                  </a:lnTo>
                  <a:lnTo>
                    <a:pt x="519" y="990"/>
                  </a:lnTo>
                  <a:lnTo>
                    <a:pt x="707" y="942"/>
                  </a:lnTo>
                  <a:lnTo>
                    <a:pt x="849" y="848"/>
                  </a:lnTo>
                  <a:lnTo>
                    <a:pt x="990" y="707"/>
                  </a:lnTo>
                  <a:lnTo>
                    <a:pt x="1037" y="471"/>
                  </a:lnTo>
                  <a:lnTo>
                    <a:pt x="990" y="283"/>
                  </a:lnTo>
                  <a:lnTo>
                    <a:pt x="849"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2084;p42">
              <a:extLst>
                <a:ext uri="{FF2B5EF4-FFF2-40B4-BE49-F238E27FC236}">
                  <a16:creationId xmlns:a16="http://schemas.microsoft.com/office/drawing/2014/main" id="{517BB390-575B-7791-402F-E13B69A67807}"/>
                </a:ext>
              </a:extLst>
            </p:cNvPr>
            <p:cNvSpPr/>
            <p:nvPr/>
          </p:nvSpPr>
          <p:spPr>
            <a:xfrm>
              <a:off x="3193425" y="1679700"/>
              <a:ext cx="24750" cy="25950"/>
            </a:xfrm>
            <a:custGeom>
              <a:avLst/>
              <a:gdLst/>
              <a:ahLst/>
              <a:cxnLst/>
              <a:rect l="l" t="t" r="r" b="b"/>
              <a:pathLst>
                <a:path w="990" h="1038" extrusionOk="0">
                  <a:moveTo>
                    <a:pt x="472" y="1"/>
                  </a:moveTo>
                  <a:lnTo>
                    <a:pt x="283" y="48"/>
                  </a:lnTo>
                  <a:lnTo>
                    <a:pt x="142" y="142"/>
                  </a:lnTo>
                  <a:lnTo>
                    <a:pt x="0" y="331"/>
                  </a:lnTo>
                  <a:lnTo>
                    <a:pt x="0" y="519"/>
                  </a:lnTo>
                  <a:lnTo>
                    <a:pt x="0" y="708"/>
                  </a:lnTo>
                  <a:lnTo>
                    <a:pt x="142" y="896"/>
                  </a:lnTo>
                  <a:lnTo>
                    <a:pt x="283" y="990"/>
                  </a:lnTo>
                  <a:lnTo>
                    <a:pt x="472" y="1037"/>
                  </a:lnTo>
                  <a:lnTo>
                    <a:pt x="707" y="990"/>
                  </a:lnTo>
                  <a:lnTo>
                    <a:pt x="848" y="896"/>
                  </a:lnTo>
                  <a:lnTo>
                    <a:pt x="943" y="708"/>
                  </a:lnTo>
                  <a:lnTo>
                    <a:pt x="990" y="519"/>
                  </a:lnTo>
                  <a:lnTo>
                    <a:pt x="943" y="331"/>
                  </a:lnTo>
                  <a:lnTo>
                    <a:pt x="848" y="189"/>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2085;p42">
              <a:extLst>
                <a:ext uri="{FF2B5EF4-FFF2-40B4-BE49-F238E27FC236}">
                  <a16:creationId xmlns:a16="http://schemas.microsoft.com/office/drawing/2014/main" id="{0082E36C-6A66-D5AE-5B96-BA785F95BC5D}"/>
                </a:ext>
              </a:extLst>
            </p:cNvPr>
            <p:cNvSpPr/>
            <p:nvPr/>
          </p:nvSpPr>
          <p:spPr>
            <a:xfrm>
              <a:off x="3154550" y="1642025"/>
              <a:ext cx="25950" cy="24750"/>
            </a:xfrm>
            <a:custGeom>
              <a:avLst/>
              <a:gdLst/>
              <a:ahLst/>
              <a:cxnLst/>
              <a:rect l="l" t="t" r="r" b="b"/>
              <a:pathLst>
                <a:path w="1038" h="990" extrusionOk="0">
                  <a:moveTo>
                    <a:pt x="519" y="0"/>
                  </a:moveTo>
                  <a:lnTo>
                    <a:pt x="331" y="47"/>
                  </a:lnTo>
                  <a:lnTo>
                    <a:pt x="142" y="142"/>
                  </a:lnTo>
                  <a:lnTo>
                    <a:pt x="48" y="283"/>
                  </a:lnTo>
                  <a:lnTo>
                    <a:pt x="1" y="471"/>
                  </a:lnTo>
                  <a:lnTo>
                    <a:pt x="48" y="707"/>
                  </a:lnTo>
                  <a:lnTo>
                    <a:pt x="142" y="848"/>
                  </a:lnTo>
                  <a:lnTo>
                    <a:pt x="331" y="990"/>
                  </a:lnTo>
                  <a:lnTo>
                    <a:pt x="707" y="990"/>
                  </a:lnTo>
                  <a:lnTo>
                    <a:pt x="896" y="848"/>
                  </a:lnTo>
                  <a:lnTo>
                    <a:pt x="990" y="707"/>
                  </a:lnTo>
                  <a:lnTo>
                    <a:pt x="1037" y="519"/>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2086;p42">
              <a:extLst>
                <a:ext uri="{FF2B5EF4-FFF2-40B4-BE49-F238E27FC236}">
                  <a16:creationId xmlns:a16="http://schemas.microsoft.com/office/drawing/2014/main" id="{714113D1-FAE7-8735-552D-F7EE185EA7FF}"/>
                </a:ext>
              </a:extLst>
            </p:cNvPr>
            <p:cNvSpPr/>
            <p:nvPr/>
          </p:nvSpPr>
          <p:spPr>
            <a:xfrm>
              <a:off x="3193425" y="1756275"/>
              <a:ext cx="24750" cy="25925"/>
            </a:xfrm>
            <a:custGeom>
              <a:avLst/>
              <a:gdLst/>
              <a:ahLst/>
              <a:cxnLst/>
              <a:rect l="l" t="t" r="r" b="b"/>
              <a:pathLst>
                <a:path w="990" h="1037" extrusionOk="0">
                  <a:moveTo>
                    <a:pt x="472" y="0"/>
                  </a:moveTo>
                  <a:lnTo>
                    <a:pt x="283" y="47"/>
                  </a:lnTo>
                  <a:lnTo>
                    <a:pt x="142" y="141"/>
                  </a:lnTo>
                  <a:lnTo>
                    <a:pt x="0" y="330"/>
                  </a:lnTo>
                  <a:lnTo>
                    <a:pt x="0" y="518"/>
                  </a:lnTo>
                  <a:lnTo>
                    <a:pt x="0" y="707"/>
                  </a:lnTo>
                  <a:lnTo>
                    <a:pt x="142" y="848"/>
                  </a:lnTo>
                  <a:lnTo>
                    <a:pt x="283" y="989"/>
                  </a:lnTo>
                  <a:lnTo>
                    <a:pt x="472" y="1037"/>
                  </a:lnTo>
                  <a:lnTo>
                    <a:pt x="707" y="989"/>
                  </a:lnTo>
                  <a:lnTo>
                    <a:pt x="848" y="895"/>
                  </a:lnTo>
                  <a:lnTo>
                    <a:pt x="943" y="707"/>
                  </a:lnTo>
                  <a:lnTo>
                    <a:pt x="990" y="518"/>
                  </a:lnTo>
                  <a:lnTo>
                    <a:pt x="943" y="330"/>
                  </a:lnTo>
                  <a:lnTo>
                    <a:pt x="848" y="141"/>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2087;p42">
              <a:extLst>
                <a:ext uri="{FF2B5EF4-FFF2-40B4-BE49-F238E27FC236}">
                  <a16:creationId xmlns:a16="http://schemas.microsoft.com/office/drawing/2014/main" id="{3D30BF89-4197-D7F9-A781-B3428F6D9817}"/>
                </a:ext>
              </a:extLst>
            </p:cNvPr>
            <p:cNvSpPr/>
            <p:nvPr/>
          </p:nvSpPr>
          <p:spPr>
            <a:xfrm>
              <a:off x="3154550" y="17185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49"/>
                  </a:lnTo>
                  <a:lnTo>
                    <a:pt x="331" y="990"/>
                  </a:lnTo>
                  <a:lnTo>
                    <a:pt x="519" y="1037"/>
                  </a:lnTo>
                  <a:lnTo>
                    <a:pt x="707" y="990"/>
                  </a:lnTo>
                  <a:lnTo>
                    <a:pt x="849" y="849"/>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2088;p42">
              <a:extLst>
                <a:ext uri="{FF2B5EF4-FFF2-40B4-BE49-F238E27FC236}">
                  <a16:creationId xmlns:a16="http://schemas.microsoft.com/office/drawing/2014/main" id="{CA03E6E5-2E59-7947-CBF7-277BB45206A3}"/>
                </a:ext>
              </a:extLst>
            </p:cNvPr>
            <p:cNvSpPr/>
            <p:nvPr/>
          </p:nvSpPr>
          <p:spPr>
            <a:xfrm>
              <a:off x="3192250" y="1832825"/>
              <a:ext cx="25925" cy="25925"/>
            </a:xfrm>
            <a:custGeom>
              <a:avLst/>
              <a:gdLst/>
              <a:ahLst/>
              <a:cxnLst/>
              <a:rect l="l" t="t" r="r" b="b"/>
              <a:pathLst>
                <a:path w="1037" h="1037" extrusionOk="0">
                  <a:moveTo>
                    <a:pt x="519" y="0"/>
                  </a:moveTo>
                  <a:lnTo>
                    <a:pt x="330" y="47"/>
                  </a:lnTo>
                  <a:lnTo>
                    <a:pt x="142" y="189"/>
                  </a:lnTo>
                  <a:lnTo>
                    <a:pt x="47" y="330"/>
                  </a:lnTo>
                  <a:lnTo>
                    <a:pt x="0" y="519"/>
                  </a:lnTo>
                  <a:lnTo>
                    <a:pt x="47" y="754"/>
                  </a:lnTo>
                  <a:lnTo>
                    <a:pt x="142" y="895"/>
                  </a:lnTo>
                  <a:lnTo>
                    <a:pt x="330" y="990"/>
                  </a:lnTo>
                  <a:lnTo>
                    <a:pt x="519" y="1037"/>
                  </a:lnTo>
                  <a:lnTo>
                    <a:pt x="707" y="990"/>
                  </a:lnTo>
                  <a:lnTo>
                    <a:pt x="895" y="895"/>
                  </a:lnTo>
                  <a:lnTo>
                    <a:pt x="990" y="754"/>
                  </a:lnTo>
                  <a:lnTo>
                    <a:pt x="1037" y="519"/>
                  </a:lnTo>
                  <a:lnTo>
                    <a:pt x="990" y="330"/>
                  </a:lnTo>
                  <a:lnTo>
                    <a:pt x="895"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2089;p42">
              <a:extLst>
                <a:ext uri="{FF2B5EF4-FFF2-40B4-BE49-F238E27FC236}">
                  <a16:creationId xmlns:a16="http://schemas.microsoft.com/office/drawing/2014/main" id="{E157AEC6-9CA4-7D42-5B1C-D92673F7C92C}"/>
                </a:ext>
              </a:extLst>
            </p:cNvPr>
            <p:cNvSpPr/>
            <p:nvPr/>
          </p:nvSpPr>
          <p:spPr>
            <a:xfrm>
              <a:off x="3154550" y="1795125"/>
              <a:ext cx="25950" cy="25950"/>
            </a:xfrm>
            <a:custGeom>
              <a:avLst/>
              <a:gdLst/>
              <a:ahLst/>
              <a:cxnLst/>
              <a:rect l="l" t="t" r="r" b="b"/>
              <a:pathLst>
                <a:path w="1038" h="1038" extrusionOk="0">
                  <a:moveTo>
                    <a:pt x="519" y="1"/>
                  </a:moveTo>
                  <a:lnTo>
                    <a:pt x="331" y="48"/>
                  </a:lnTo>
                  <a:lnTo>
                    <a:pt x="142" y="142"/>
                  </a:lnTo>
                  <a:lnTo>
                    <a:pt x="48" y="331"/>
                  </a:lnTo>
                  <a:lnTo>
                    <a:pt x="1" y="519"/>
                  </a:lnTo>
                  <a:lnTo>
                    <a:pt x="48" y="707"/>
                  </a:lnTo>
                  <a:lnTo>
                    <a:pt x="142" y="849"/>
                  </a:lnTo>
                  <a:lnTo>
                    <a:pt x="331" y="990"/>
                  </a:lnTo>
                  <a:lnTo>
                    <a:pt x="519" y="1037"/>
                  </a:lnTo>
                  <a:lnTo>
                    <a:pt x="707" y="990"/>
                  </a:lnTo>
                  <a:lnTo>
                    <a:pt x="849" y="849"/>
                  </a:lnTo>
                  <a:lnTo>
                    <a:pt x="990" y="707"/>
                  </a:lnTo>
                  <a:lnTo>
                    <a:pt x="1037" y="519"/>
                  </a:lnTo>
                  <a:lnTo>
                    <a:pt x="990" y="331"/>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2090;p42">
              <a:extLst>
                <a:ext uri="{FF2B5EF4-FFF2-40B4-BE49-F238E27FC236}">
                  <a16:creationId xmlns:a16="http://schemas.microsoft.com/office/drawing/2014/main" id="{08DB23C4-C03F-10B0-8CB5-FCDADAC45C04}"/>
                </a:ext>
              </a:extLst>
            </p:cNvPr>
            <p:cNvSpPr/>
            <p:nvPr/>
          </p:nvSpPr>
          <p:spPr>
            <a:xfrm>
              <a:off x="3192250" y="1910550"/>
              <a:ext cx="25925" cy="24775"/>
            </a:xfrm>
            <a:custGeom>
              <a:avLst/>
              <a:gdLst/>
              <a:ahLst/>
              <a:cxnLst/>
              <a:rect l="l" t="t" r="r" b="b"/>
              <a:pathLst>
                <a:path w="1037" h="991" extrusionOk="0">
                  <a:moveTo>
                    <a:pt x="330" y="1"/>
                  </a:moveTo>
                  <a:lnTo>
                    <a:pt x="142" y="142"/>
                  </a:lnTo>
                  <a:lnTo>
                    <a:pt x="47" y="283"/>
                  </a:lnTo>
                  <a:lnTo>
                    <a:pt x="0" y="519"/>
                  </a:lnTo>
                  <a:lnTo>
                    <a:pt x="47" y="707"/>
                  </a:lnTo>
                  <a:lnTo>
                    <a:pt x="142" y="849"/>
                  </a:lnTo>
                  <a:lnTo>
                    <a:pt x="330" y="990"/>
                  </a:lnTo>
                  <a:lnTo>
                    <a:pt x="707" y="990"/>
                  </a:lnTo>
                  <a:lnTo>
                    <a:pt x="895" y="849"/>
                  </a:lnTo>
                  <a:lnTo>
                    <a:pt x="990" y="707"/>
                  </a:lnTo>
                  <a:lnTo>
                    <a:pt x="1037" y="519"/>
                  </a:lnTo>
                  <a:lnTo>
                    <a:pt x="990" y="283"/>
                  </a:lnTo>
                  <a:lnTo>
                    <a:pt x="895"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2091;p42">
              <a:extLst>
                <a:ext uri="{FF2B5EF4-FFF2-40B4-BE49-F238E27FC236}">
                  <a16:creationId xmlns:a16="http://schemas.microsoft.com/office/drawing/2014/main" id="{B27F5C0E-C9DB-BBA7-9062-1505442991D1}"/>
                </a:ext>
              </a:extLst>
            </p:cNvPr>
            <p:cNvSpPr/>
            <p:nvPr/>
          </p:nvSpPr>
          <p:spPr>
            <a:xfrm>
              <a:off x="3154550" y="1871700"/>
              <a:ext cx="25950" cy="25925"/>
            </a:xfrm>
            <a:custGeom>
              <a:avLst/>
              <a:gdLst/>
              <a:ahLst/>
              <a:cxnLst/>
              <a:rect l="l" t="t" r="r" b="b"/>
              <a:pathLst>
                <a:path w="1038" h="1037" extrusionOk="0">
                  <a:moveTo>
                    <a:pt x="519" y="0"/>
                  </a:moveTo>
                  <a:lnTo>
                    <a:pt x="283" y="47"/>
                  </a:lnTo>
                  <a:lnTo>
                    <a:pt x="142" y="141"/>
                  </a:lnTo>
                  <a:lnTo>
                    <a:pt x="48" y="330"/>
                  </a:lnTo>
                  <a:lnTo>
                    <a:pt x="1" y="518"/>
                  </a:lnTo>
                  <a:lnTo>
                    <a:pt x="48" y="707"/>
                  </a:lnTo>
                  <a:lnTo>
                    <a:pt x="142" y="895"/>
                  </a:lnTo>
                  <a:lnTo>
                    <a:pt x="283" y="989"/>
                  </a:lnTo>
                  <a:lnTo>
                    <a:pt x="519" y="1036"/>
                  </a:lnTo>
                  <a:lnTo>
                    <a:pt x="707" y="989"/>
                  </a:lnTo>
                  <a:lnTo>
                    <a:pt x="849" y="895"/>
                  </a:lnTo>
                  <a:lnTo>
                    <a:pt x="990" y="707"/>
                  </a:lnTo>
                  <a:lnTo>
                    <a:pt x="1037" y="518"/>
                  </a:lnTo>
                  <a:lnTo>
                    <a:pt x="990" y="330"/>
                  </a:lnTo>
                  <a:lnTo>
                    <a:pt x="849"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2092;p42">
              <a:extLst>
                <a:ext uri="{FF2B5EF4-FFF2-40B4-BE49-F238E27FC236}">
                  <a16:creationId xmlns:a16="http://schemas.microsoft.com/office/drawing/2014/main" id="{D19FBD81-4A47-E0D9-19CA-C27F3930DF74}"/>
                </a:ext>
              </a:extLst>
            </p:cNvPr>
            <p:cNvSpPr/>
            <p:nvPr/>
          </p:nvSpPr>
          <p:spPr>
            <a:xfrm>
              <a:off x="3192250" y="1987100"/>
              <a:ext cx="25925" cy="25950"/>
            </a:xfrm>
            <a:custGeom>
              <a:avLst/>
              <a:gdLst/>
              <a:ahLst/>
              <a:cxnLst/>
              <a:rect l="l" t="t" r="r" b="b"/>
              <a:pathLst>
                <a:path w="1037" h="1038" extrusionOk="0">
                  <a:moveTo>
                    <a:pt x="519" y="1"/>
                  </a:moveTo>
                  <a:lnTo>
                    <a:pt x="330" y="48"/>
                  </a:lnTo>
                  <a:lnTo>
                    <a:pt x="142" y="142"/>
                  </a:lnTo>
                  <a:lnTo>
                    <a:pt x="47" y="284"/>
                  </a:lnTo>
                  <a:lnTo>
                    <a:pt x="0" y="519"/>
                  </a:lnTo>
                  <a:lnTo>
                    <a:pt x="47" y="708"/>
                  </a:lnTo>
                  <a:lnTo>
                    <a:pt x="142" y="849"/>
                  </a:lnTo>
                  <a:lnTo>
                    <a:pt x="330" y="990"/>
                  </a:lnTo>
                  <a:lnTo>
                    <a:pt x="519" y="1037"/>
                  </a:lnTo>
                  <a:lnTo>
                    <a:pt x="707" y="990"/>
                  </a:lnTo>
                  <a:lnTo>
                    <a:pt x="895" y="849"/>
                  </a:lnTo>
                  <a:lnTo>
                    <a:pt x="990" y="708"/>
                  </a:lnTo>
                  <a:lnTo>
                    <a:pt x="1037" y="519"/>
                  </a:lnTo>
                  <a:lnTo>
                    <a:pt x="990" y="284"/>
                  </a:lnTo>
                  <a:lnTo>
                    <a:pt x="895"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2093;p42">
              <a:extLst>
                <a:ext uri="{FF2B5EF4-FFF2-40B4-BE49-F238E27FC236}">
                  <a16:creationId xmlns:a16="http://schemas.microsoft.com/office/drawing/2014/main" id="{3B60948A-69DF-1E11-98D7-9ED76070A1B8}"/>
                </a:ext>
              </a:extLst>
            </p:cNvPr>
            <p:cNvSpPr/>
            <p:nvPr/>
          </p:nvSpPr>
          <p:spPr>
            <a:xfrm>
              <a:off x="3232300" y="2024800"/>
              <a:ext cx="23575" cy="10625"/>
            </a:xfrm>
            <a:custGeom>
              <a:avLst/>
              <a:gdLst/>
              <a:ahLst/>
              <a:cxnLst/>
              <a:rect l="l" t="t" r="r" b="b"/>
              <a:pathLst>
                <a:path w="943" h="425" extrusionOk="0">
                  <a:moveTo>
                    <a:pt x="377" y="0"/>
                  </a:moveTo>
                  <a:lnTo>
                    <a:pt x="189" y="95"/>
                  </a:lnTo>
                  <a:lnTo>
                    <a:pt x="47" y="236"/>
                  </a:lnTo>
                  <a:lnTo>
                    <a:pt x="0" y="424"/>
                  </a:lnTo>
                  <a:lnTo>
                    <a:pt x="942" y="424"/>
                  </a:lnTo>
                  <a:lnTo>
                    <a:pt x="895" y="283"/>
                  </a:lnTo>
                  <a:lnTo>
                    <a:pt x="801" y="142"/>
                  </a:lnTo>
                  <a:lnTo>
                    <a:pt x="707" y="48"/>
                  </a:lnTo>
                  <a:lnTo>
                    <a:pt x="565"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2094;p42">
              <a:extLst>
                <a:ext uri="{FF2B5EF4-FFF2-40B4-BE49-F238E27FC236}">
                  <a16:creationId xmlns:a16="http://schemas.microsoft.com/office/drawing/2014/main" id="{160C73B4-3EF2-B441-E4C9-B39D2A24AC1E}"/>
                </a:ext>
              </a:extLst>
            </p:cNvPr>
            <p:cNvSpPr/>
            <p:nvPr/>
          </p:nvSpPr>
          <p:spPr>
            <a:xfrm>
              <a:off x="3154550" y="1948250"/>
              <a:ext cx="25950" cy="25925"/>
            </a:xfrm>
            <a:custGeom>
              <a:avLst/>
              <a:gdLst/>
              <a:ahLst/>
              <a:cxnLst/>
              <a:rect l="l" t="t" r="r" b="b"/>
              <a:pathLst>
                <a:path w="1038" h="1037" extrusionOk="0">
                  <a:moveTo>
                    <a:pt x="519" y="0"/>
                  </a:moveTo>
                  <a:lnTo>
                    <a:pt x="283" y="47"/>
                  </a:lnTo>
                  <a:lnTo>
                    <a:pt x="142" y="142"/>
                  </a:lnTo>
                  <a:lnTo>
                    <a:pt x="48" y="283"/>
                  </a:lnTo>
                  <a:lnTo>
                    <a:pt x="1" y="518"/>
                  </a:lnTo>
                  <a:lnTo>
                    <a:pt x="48" y="707"/>
                  </a:lnTo>
                  <a:lnTo>
                    <a:pt x="142" y="848"/>
                  </a:lnTo>
                  <a:lnTo>
                    <a:pt x="283" y="990"/>
                  </a:lnTo>
                  <a:lnTo>
                    <a:pt x="519" y="1037"/>
                  </a:lnTo>
                  <a:lnTo>
                    <a:pt x="707" y="990"/>
                  </a:lnTo>
                  <a:lnTo>
                    <a:pt x="849" y="848"/>
                  </a:lnTo>
                  <a:lnTo>
                    <a:pt x="990" y="707"/>
                  </a:lnTo>
                  <a:lnTo>
                    <a:pt x="1037" y="518"/>
                  </a:lnTo>
                  <a:lnTo>
                    <a:pt x="990" y="283"/>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2095;p42">
              <a:extLst>
                <a:ext uri="{FF2B5EF4-FFF2-40B4-BE49-F238E27FC236}">
                  <a16:creationId xmlns:a16="http://schemas.microsoft.com/office/drawing/2014/main" id="{96B162BC-CF90-6E03-6E01-408F8D3DF28E}"/>
                </a:ext>
              </a:extLst>
            </p:cNvPr>
            <p:cNvSpPr/>
            <p:nvPr/>
          </p:nvSpPr>
          <p:spPr>
            <a:xfrm>
              <a:off x="3269975" y="912975"/>
              <a:ext cx="24750" cy="25950"/>
            </a:xfrm>
            <a:custGeom>
              <a:avLst/>
              <a:gdLst/>
              <a:ahLst/>
              <a:cxnLst/>
              <a:rect l="l" t="t" r="r" b="b"/>
              <a:pathLst>
                <a:path w="990" h="1038" extrusionOk="0">
                  <a:moveTo>
                    <a:pt x="519" y="1"/>
                  </a:moveTo>
                  <a:lnTo>
                    <a:pt x="283" y="48"/>
                  </a:lnTo>
                  <a:lnTo>
                    <a:pt x="142" y="142"/>
                  </a:lnTo>
                  <a:lnTo>
                    <a:pt x="48" y="283"/>
                  </a:lnTo>
                  <a:lnTo>
                    <a:pt x="1" y="519"/>
                  </a:lnTo>
                  <a:lnTo>
                    <a:pt x="48" y="707"/>
                  </a:lnTo>
                  <a:lnTo>
                    <a:pt x="142" y="849"/>
                  </a:lnTo>
                  <a:lnTo>
                    <a:pt x="283" y="990"/>
                  </a:lnTo>
                  <a:lnTo>
                    <a:pt x="472" y="1037"/>
                  </a:lnTo>
                  <a:lnTo>
                    <a:pt x="519" y="1037"/>
                  </a:lnTo>
                  <a:lnTo>
                    <a:pt x="707" y="990"/>
                  </a:lnTo>
                  <a:lnTo>
                    <a:pt x="849" y="849"/>
                  </a:lnTo>
                  <a:lnTo>
                    <a:pt x="990" y="707"/>
                  </a:lnTo>
                  <a:lnTo>
                    <a:pt x="990"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2096;p42">
              <a:extLst>
                <a:ext uri="{FF2B5EF4-FFF2-40B4-BE49-F238E27FC236}">
                  <a16:creationId xmlns:a16="http://schemas.microsoft.com/office/drawing/2014/main" id="{DF983B20-6372-D745-3FCB-0C8DF37F6C00}"/>
                </a:ext>
              </a:extLst>
            </p:cNvPr>
            <p:cNvSpPr/>
            <p:nvPr/>
          </p:nvSpPr>
          <p:spPr>
            <a:xfrm>
              <a:off x="3231100" y="874100"/>
              <a:ext cx="25950" cy="25950"/>
            </a:xfrm>
            <a:custGeom>
              <a:avLst/>
              <a:gdLst/>
              <a:ahLst/>
              <a:cxnLst/>
              <a:rect l="l" t="t" r="r" b="b"/>
              <a:pathLst>
                <a:path w="1038" h="1038" extrusionOk="0">
                  <a:moveTo>
                    <a:pt x="519" y="1"/>
                  </a:moveTo>
                  <a:lnTo>
                    <a:pt x="331" y="48"/>
                  </a:lnTo>
                  <a:lnTo>
                    <a:pt x="142" y="189"/>
                  </a:lnTo>
                  <a:lnTo>
                    <a:pt x="48" y="331"/>
                  </a:lnTo>
                  <a:lnTo>
                    <a:pt x="1" y="519"/>
                  </a:lnTo>
                  <a:lnTo>
                    <a:pt x="48" y="708"/>
                  </a:lnTo>
                  <a:lnTo>
                    <a:pt x="142" y="896"/>
                  </a:lnTo>
                  <a:lnTo>
                    <a:pt x="331" y="990"/>
                  </a:lnTo>
                  <a:lnTo>
                    <a:pt x="519" y="1037"/>
                  </a:lnTo>
                  <a:lnTo>
                    <a:pt x="708" y="990"/>
                  </a:lnTo>
                  <a:lnTo>
                    <a:pt x="896" y="896"/>
                  </a:lnTo>
                  <a:lnTo>
                    <a:pt x="990" y="708"/>
                  </a:lnTo>
                  <a:lnTo>
                    <a:pt x="1037" y="519"/>
                  </a:lnTo>
                  <a:lnTo>
                    <a:pt x="990" y="331"/>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2097;p42">
              <a:extLst>
                <a:ext uri="{FF2B5EF4-FFF2-40B4-BE49-F238E27FC236}">
                  <a16:creationId xmlns:a16="http://schemas.microsoft.com/office/drawing/2014/main" id="{22A087D3-35C6-2A75-7664-1BCE8FFB30A8}"/>
                </a:ext>
              </a:extLst>
            </p:cNvPr>
            <p:cNvSpPr/>
            <p:nvPr/>
          </p:nvSpPr>
          <p:spPr>
            <a:xfrm>
              <a:off x="3269975" y="989525"/>
              <a:ext cx="24750" cy="25950"/>
            </a:xfrm>
            <a:custGeom>
              <a:avLst/>
              <a:gdLst/>
              <a:ahLst/>
              <a:cxnLst/>
              <a:rect l="l" t="t" r="r" b="b"/>
              <a:pathLst>
                <a:path w="990" h="1038" extrusionOk="0">
                  <a:moveTo>
                    <a:pt x="472" y="1"/>
                  </a:moveTo>
                  <a:lnTo>
                    <a:pt x="283" y="48"/>
                  </a:lnTo>
                  <a:lnTo>
                    <a:pt x="142" y="142"/>
                  </a:lnTo>
                  <a:lnTo>
                    <a:pt x="1" y="331"/>
                  </a:lnTo>
                  <a:lnTo>
                    <a:pt x="1" y="519"/>
                  </a:lnTo>
                  <a:lnTo>
                    <a:pt x="1" y="708"/>
                  </a:lnTo>
                  <a:lnTo>
                    <a:pt x="142" y="896"/>
                  </a:lnTo>
                  <a:lnTo>
                    <a:pt x="283" y="990"/>
                  </a:lnTo>
                  <a:lnTo>
                    <a:pt x="472" y="1037"/>
                  </a:lnTo>
                  <a:lnTo>
                    <a:pt x="707" y="990"/>
                  </a:lnTo>
                  <a:lnTo>
                    <a:pt x="849" y="896"/>
                  </a:lnTo>
                  <a:lnTo>
                    <a:pt x="943" y="708"/>
                  </a:lnTo>
                  <a:lnTo>
                    <a:pt x="990" y="519"/>
                  </a:lnTo>
                  <a:lnTo>
                    <a:pt x="943" y="331"/>
                  </a:lnTo>
                  <a:lnTo>
                    <a:pt x="849"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2098;p42">
              <a:extLst>
                <a:ext uri="{FF2B5EF4-FFF2-40B4-BE49-F238E27FC236}">
                  <a16:creationId xmlns:a16="http://schemas.microsoft.com/office/drawing/2014/main" id="{CDE5F85D-4B4E-0A8D-E93C-767DEA67CF8E}"/>
                </a:ext>
              </a:extLst>
            </p:cNvPr>
            <p:cNvSpPr/>
            <p:nvPr/>
          </p:nvSpPr>
          <p:spPr>
            <a:xfrm>
              <a:off x="3231100" y="950675"/>
              <a:ext cx="25950" cy="25925"/>
            </a:xfrm>
            <a:custGeom>
              <a:avLst/>
              <a:gdLst/>
              <a:ahLst/>
              <a:cxnLst/>
              <a:rect l="l" t="t" r="r" b="b"/>
              <a:pathLst>
                <a:path w="1038" h="1037" extrusionOk="0">
                  <a:moveTo>
                    <a:pt x="519" y="0"/>
                  </a:moveTo>
                  <a:lnTo>
                    <a:pt x="331" y="47"/>
                  </a:lnTo>
                  <a:lnTo>
                    <a:pt x="142" y="189"/>
                  </a:lnTo>
                  <a:lnTo>
                    <a:pt x="48" y="330"/>
                  </a:lnTo>
                  <a:lnTo>
                    <a:pt x="1" y="518"/>
                  </a:lnTo>
                  <a:lnTo>
                    <a:pt x="48" y="754"/>
                  </a:lnTo>
                  <a:lnTo>
                    <a:pt x="142" y="895"/>
                  </a:lnTo>
                  <a:lnTo>
                    <a:pt x="331" y="990"/>
                  </a:lnTo>
                  <a:lnTo>
                    <a:pt x="519" y="1037"/>
                  </a:lnTo>
                  <a:lnTo>
                    <a:pt x="708" y="990"/>
                  </a:lnTo>
                  <a:lnTo>
                    <a:pt x="896" y="895"/>
                  </a:lnTo>
                  <a:lnTo>
                    <a:pt x="990" y="754"/>
                  </a:lnTo>
                  <a:lnTo>
                    <a:pt x="1037" y="518"/>
                  </a:lnTo>
                  <a:lnTo>
                    <a:pt x="990" y="330"/>
                  </a:lnTo>
                  <a:lnTo>
                    <a:pt x="896" y="189"/>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2099;p42">
              <a:extLst>
                <a:ext uri="{FF2B5EF4-FFF2-40B4-BE49-F238E27FC236}">
                  <a16:creationId xmlns:a16="http://schemas.microsoft.com/office/drawing/2014/main" id="{D888BC0A-1EBC-2C1A-CD1D-F3118CC54BE1}"/>
                </a:ext>
              </a:extLst>
            </p:cNvPr>
            <p:cNvSpPr/>
            <p:nvPr/>
          </p:nvSpPr>
          <p:spPr>
            <a:xfrm>
              <a:off x="3269975" y="1066100"/>
              <a:ext cx="24750" cy="25925"/>
            </a:xfrm>
            <a:custGeom>
              <a:avLst/>
              <a:gdLst/>
              <a:ahLst/>
              <a:cxnLst/>
              <a:rect l="l" t="t" r="r" b="b"/>
              <a:pathLst>
                <a:path w="990" h="1037" extrusionOk="0">
                  <a:moveTo>
                    <a:pt x="472" y="0"/>
                  </a:moveTo>
                  <a:lnTo>
                    <a:pt x="283" y="47"/>
                  </a:lnTo>
                  <a:lnTo>
                    <a:pt x="142" y="141"/>
                  </a:lnTo>
                  <a:lnTo>
                    <a:pt x="1" y="330"/>
                  </a:lnTo>
                  <a:lnTo>
                    <a:pt x="1" y="518"/>
                  </a:lnTo>
                  <a:lnTo>
                    <a:pt x="1" y="707"/>
                  </a:lnTo>
                  <a:lnTo>
                    <a:pt x="142" y="895"/>
                  </a:lnTo>
                  <a:lnTo>
                    <a:pt x="283" y="989"/>
                  </a:lnTo>
                  <a:lnTo>
                    <a:pt x="472" y="1037"/>
                  </a:lnTo>
                  <a:lnTo>
                    <a:pt x="707" y="989"/>
                  </a:lnTo>
                  <a:lnTo>
                    <a:pt x="849" y="895"/>
                  </a:lnTo>
                  <a:lnTo>
                    <a:pt x="990" y="707"/>
                  </a:lnTo>
                  <a:lnTo>
                    <a:pt x="990" y="518"/>
                  </a:lnTo>
                  <a:lnTo>
                    <a:pt x="990" y="330"/>
                  </a:lnTo>
                  <a:lnTo>
                    <a:pt x="849" y="141"/>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2100;p42">
              <a:extLst>
                <a:ext uri="{FF2B5EF4-FFF2-40B4-BE49-F238E27FC236}">
                  <a16:creationId xmlns:a16="http://schemas.microsoft.com/office/drawing/2014/main" id="{94A6B658-C77E-9FC4-8FC7-F8314080BE94}"/>
                </a:ext>
              </a:extLst>
            </p:cNvPr>
            <p:cNvSpPr/>
            <p:nvPr/>
          </p:nvSpPr>
          <p:spPr>
            <a:xfrm>
              <a:off x="3231100" y="1028400"/>
              <a:ext cx="25950" cy="24750"/>
            </a:xfrm>
            <a:custGeom>
              <a:avLst/>
              <a:gdLst/>
              <a:ahLst/>
              <a:cxnLst/>
              <a:rect l="l" t="t" r="r" b="b"/>
              <a:pathLst>
                <a:path w="1038" h="990" extrusionOk="0">
                  <a:moveTo>
                    <a:pt x="331" y="1"/>
                  </a:moveTo>
                  <a:lnTo>
                    <a:pt x="142" y="142"/>
                  </a:lnTo>
                  <a:lnTo>
                    <a:pt x="48" y="283"/>
                  </a:lnTo>
                  <a:lnTo>
                    <a:pt x="1" y="472"/>
                  </a:lnTo>
                  <a:lnTo>
                    <a:pt x="48" y="707"/>
                  </a:lnTo>
                  <a:lnTo>
                    <a:pt x="142" y="849"/>
                  </a:lnTo>
                  <a:lnTo>
                    <a:pt x="331" y="943"/>
                  </a:lnTo>
                  <a:lnTo>
                    <a:pt x="519" y="990"/>
                  </a:lnTo>
                  <a:lnTo>
                    <a:pt x="708" y="943"/>
                  </a:lnTo>
                  <a:lnTo>
                    <a:pt x="896" y="849"/>
                  </a:lnTo>
                  <a:lnTo>
                    <a:pt x="990" y="707"/>
                  </a:lnTo>
                  <a:lnTo>
                    <a:pt x="1037" y="472"/>
                  </a:lnTo>
                  <a:lnTo>
                    <a:pt x="990" y="283"/>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2101;p42">
              <a:extLst>
                <a:ext uri="{FF2B5EF4-FFF2-40B4-BE49-F238E27FC236}">
                  <a16:creationId xmlns:a16="http://schemas.microsoft.com/office/drawing/2014/main" id="{2E382BBD-E22A-DC83-7550-46249A2BCD6C}"/>
                </a:ext>
              </a:extLst>
            </p:cNvPr>
            <p:cNvSpPr/>
            <p:nvPr/>
          </p:nvSpPr>
          <p:spPr>
            <a:xfrm>
              <a:off x="3269975" y="1142650"/>
              <a:ext cx="24750" cy="25925"/>
            </a:xfrm>
            <a:custGeom>
              <a:avLst/>
              <a:gdLst/>
              <a:ahLst/>
              <a:cxnLst/>
              <a:rect l="l" t="t" r="r" b="b"/>
              <a:pathLst>
                <a:path w="990" h="1037" extrusionOk="0">
                  <a:moveTo>
                    <a:pt x="472" y="0"/>
                  </a:moveTo>
                  <a:lnTo>
                    <a:pt x="283" y="47"/>
                  </a:lnTo>
                  <a:lnTo>
                    <a:pt x="142" y="142"/>
                  </a:lnTo>
                  <a:lnTo>
                    <a:pt x="1" y="330"/>
                  </a:lnTo>
                  <a:lnTo>
                    <a:pt x="1" y="519"/>
                  </a:lnTo>
                  <a:lnTo>
                    <a:pt x="1" y="707"/>
                  </a:lnTo>
                  <a:lnTo>
                    <a:pt x="142" y="895"/>
                  </a:lnTo>
                  <a:lnTo>
                    <a:pt x="283" y="990"/>
                  </a:lnTo>
                  <a:lnTo>
                    <a:pt x="472" y="1037"/>
                  </a:lnTo>
                  <a:lnTo>
                    <a:pt x="707" y="990"/>
                  </a:lnTo>
                  <a:lnTo>
                    <a:pt x="849" y="895"/>
                  </a:lnTo>
                  <a:lnTo>
                    <a:pt x="990" y="707"/>
                  </a:lnTo>
                  <a:lnTo>
                    <a:pt x="990" y="519"/>
                  </a:lnTo>
                  <a:lnTo>
                    <a:pt x="990" y="330"/>
                  </a:lnTo>
                  <a:lnTo>
                    <a:pt x="849" y="142"/>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2102;p42">
              <a:extLst>
                <a:ext uri="{FF2B5EF4-FFF2-40B4-BE49-F238E27FC236}">
                  <a16:creationId xmlns:a16="http://schemas.microsoft.com/office/drawing/2014/main" id="{8B88B3BC-7D25-D983-DDAC-040E3770BEF2}"/>
                </a:ext>
              </a:extLst>
            </p:cNvPr>
            <p:cNvSpPr/>
            <p:nvPr/>
          </p:nvSpPr>
          <p:spPr>
            <a:xfrm>
              <a:off x="3231100" y="1104950"/>
              <a:ext cx="25950" cy="25950"/>
            </a:xfrm>
            <a:custGeom>
              <a:avLst/>
              <a:gdLst/>
              <a:ahLst/>
              <a:cxnLst/>
              <a:rect l="l" t="t" r="r" b="b"/>
              <a:pathLst>
                <a:path w="1038" h="1038" extrusionOk="0">
                  <a:moveTo>
                    <a:pt x="331" y="1"/>
                  </a:moveTo>
                  <a:lnTo>
                    <a:pt x="142" y="142"/>
                  </a:lnTo>
                  <a:lnTo>
                    <a:pt x="48" y="283"/>
                  </a:lnTo>
                  <a:lnTo>
                    <a:pt x="1" y="519"/>
                  </a:lnTo>
                  <a:lnTo>
                    <a:pt x="48" y="707"/>
                  </a:lnTo>
                  <a:lnTo>
                    <a:pt x="142" y="849"/>
                  </a:lnTo>
                  <a:lnTo>
                    <a:pt x="331" y="990"/>
                  </a:lnTo>
                  <a:lnTo>
                    <a:pt x="519" y="1037"/>
                  </a:lnTo>
                  <a:lnTo>
                    <a:pt x="708" y="990"/>
                  </a:lnTo>
                  <a:lnTo>
                    <a:pt x="896" y="849"/>
                  </a:lnTo>
                  <a:lnTo>
                    <a:pt x="990" y="707"/>
                  </a:lnTo>
                  <a:lnTo>
                    <a:pt x="1037" y="519"/>
                  </a:lnTo>
                  <a:lnTo>
                    <a:pt x="990" y="283"/>
                  </a:lnTo>
                  <a:lnTo>
                    <a:pt x="896" y="142"/>
                  </a:lnTo>
                  <a:lnTo>
                    <a:pt x="70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2103;p42">
              <a:extLst>
                <a:ext uri="{FF2B5EF4-FFF2-40B4-BE49-F238E27FC236}">
                  <a16:creationId xmlns:a16="http://schemas.microsoft.com/office/drawing/2014/main" id="{B70688CE-08C9-6ABD-3EEB-5DDA86972A69}"/>
                </a:ext>
              </a:extLst>
            </p:cNvPr>
            <p:cNvSpPr/>
            <p:nvPr/>
          </p:nvSpPr>
          <p:spPr>
            <a:xfrm>
              <a:off x="3269975" y="1219200"/>
              <a:ext cx="24750" cy="25925"/>
            </a:xfrm>
            <a:custGeom>
              <a:avLst/>
              <a:gdLst/>
              <a:ahLst/>
              <a:cxnLst/>
              <a:rect l="l" t="t" r="r" b="b"/>
              <a:pathLst>
                <a:path w="990" h="1037" extrusionOk="0">
                  <a:moveTo>
                    <a:pt x="472" y="1"/>
                  </a:moveTo>
                  <a:lnTo>
                    <a:pt x="283" y="48"/>
                  </a:lnTo>
                  <a:lnTo>
                    <a:pt x="142" y="189"/>
                  </a:lnTo>
                  <a:lnTo>
                    <a:pt x="1" y="330"/>
                  </a:lnTo>
                  <a:lnTo>
                    <a:pt x="1" y="519"/>
                  </a:lnTo>
                  <a:lnTo>
                    <a:pt x="1" y="707"/>
                  </a:lnTo>
                  <a:lnTo>
                    <a:pt x="142" y="896"/>
                  </a:lnTo>
                  <a:lnTo>
                    <a:pt x="283" y="990"/>
                  </a:lnTo>
                  <a:lnTo>
                    <a:pt x="472" y="1037"/>
                  </a:lnTo>
                  <a:lnTo>
                    <a:pt x="707" y="990"/>
                  </a:lnTo>
                  <a:lnTo>
                    <a:pt x="849" y="896"/>
                  </a:lnTo>
                  <a:lnTo>
                    <a:pt x="943" y="707"/>
                  </a:lnTo>
                  <a:lnTo>
                    <a:pt x="990" y="519"/>
                  </a:lnTo>
                  <a:lnTo>
                    <a:pt x="943" y="330"/>
                  </a:lnTo>
                  <a:lnTo>
                    <a:pt x="849" y="189"/>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2104;p42">
              <a:extLst>
                <a:ext uri="{FF2B5EF4-FFF2-40B4-BE49-F238E27FC236}">
                  <a16:creationId xmlns:a16="http://schemas.microsoft.com/office/drawing/2014/main" id="{507851FB-4193-DB11-910B-B29D35CD7B91}"/>
                </a:ext>
              </a:extLst>
            </p:cNvPr>
            <p:cNvSpPr/>
            <p:nvPr/>
          </p:nvSpPr>
          <p:spPr>
            <a:xfrm>
              <a:off x="3231100" y="1181500"/>
              <a:ext cx="25950" cy="25950"/>
            </a:xfrm>
            <a:custGeom>
              <a:avLst/>
              <a:gdLst/>
              <a:ahLst/>
              <a:cxnLst/>
              <a:rect l="l" t="t" r="r" b="b"/>
              <a:pathLst>
                <a:path w="1038" h="1038" extrusionOk="0">
                  <a:moveTo>
                    <a:pt x="519" y="1"/>
                  </a:moveTo>
                  <a:lnTo>
                    <a:pt x="331" y="48"/>
                  </a:lnTo>
                  <a:lnTo>
                    <a:pt x="142" y="142"/>
                  </a:lnTo>
                  <a:lnTo>
                    <a:pt x="48" y="284"/>
                  </a:lnTo>
                  <a:lnTo>
                    <a:pt x="1" y="519"/>
                  </a:lnTo>
                  <a:lnTo>
                    <a:pt x="48" y="708"/>
                  </a:lnTo>
                  <a:lnTo>
                    <a:pt x="142" y="849"/>
                  </a:lnTo>
                  <a:lnTo>
                    <a:pt x="331" y="990"/>
                  </a:lnTo>
                  <a:lnTo>
                    <a:pt x="519" y="1037"/>
                  </a:lnTo>
                  <a:lnTo>
                    <a:pt x="708" y="990"/>
                  </a:lnTo>
                  <a:lnTo>
                    <a:pt x="896" y="849"/>
                  </a:lnTo>
                  <a:lnTo>
                    <a:pt x="990" y="708"/>
                  </a:lnTo>
                  <a:lnTo>
                    <a:pt x="1037" y="519"/>
                  </a:lnTo>
                  <a:lnTo>
                    <a:pt x="990" y="284"/>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2105;p42">
              <a:extLst>
                <a:ext uri="{FF2B5EF4-FFF2-40B4-BE49-F238E27FC236}">
                  <a16:creationId xmlns:a16="http://schemas.microsoft.com/office/drawing/2014/main" id="{F988F855-04B6-2DC8-1F8B-172A12B1C3F4}"/>
                </a:ext>
              </a:extLst>
            </p:cNvPr>
            <p:cNvSpPr/>
            <p:nvPr/>
          </p:nvSpPr>
          <p:spPr>
            <a:xfrm>
              <a:off x="3269975" y="1295750"/>
              <a:ext cx="24750" cy="25950"/>
            </a:xfrm>
            <a:custGeom>
              <a:avLst/>
              <a:gdLst/>
              <a:ahLst/>
              <a:cxnLst/>
              <a:rect l="l" t="t" r="r" b="b"/>
              <a:pathLst>
                <a:path w="990" h="1038" extrusionOk="0">
                  <a:moveTo>
                    <a:pt x="472" y="1"/>
                  </a:moveTo>
                  <a:lnTo>
                    <a:pt x="283" y="48"/>
                  </a:lnTo>
                  <a:lnTo>
                    <a:pt x="142" y="189"/>
                  </a:lnTo>
                  <a:lnTo>
                    <a:pt x="1" y="331"/>
                  </a:lnTo>
                  <a:lnTo>
                    <a:pt x="1" y="519"/>
                  </a:lnTo>
                  <a:lnTo>
                    <a:pt x="1" y="755"/>
                  </a:lnTo>
                  <a:lnTo>
                    <a:pt x="142" y="896"/>
                  </a:lnTo>
                  <a:lnTo>
                    <a:pt x="283" y="990"/>
                  </a:lnTo>
                  <a:lnTo>
                    <a:pt x="472" y="1037"/>
                  </a:lnTo>
                  <a:lnTo>
                    <a:pt x="519" y="1037"/>
                  </a:lnTo>
                  <a:lnTo>
                    <a:pt x="707" y="990"/>
                  </a:lnTo>
                  <a:lnTo>
                    <a:pt x="849" y="896"/>
                  </a:lnTo>
                  <a:lnTo>
                    <a:pt x="990" y="755"/>
                  </a:lnTo>
                  <a:lnTo>
                    <a:pt x="990" y="566"/>
                  </a:lnTo>
                  <a:lnTo>
                    <a:pt x="990" y="519"/>
                  </a:lnTo>
                  <a:lnTo>
                    <a:pt x="990" y="331"/>
                  </a:lnTo>
                  <a:lnTo>
                    <a:pt x="849" y="189"/>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2106;p42">
              <a:extLst>
                <a:ext uri="{FF2B5EF4-FFF2-40B4-BE49-F238E27FC236}">
                  <a16:creationId xmlns:a16="http://schemas.microsoft.com/office/drawing/2014/main" id="{4FC20376-3624-2E57-474E-38E550D2A8D2}"/>
                </a:ext>
              </a:extLst>
            </p:cNvPr>
            <p:cNvSpPr/>
            <p:nvPr/>
          </p:nvSpPr>
          <p:spPr>
            <a:xfrm>
              <a:off x="3231100" y="1258075"/>
              <a:ext cx="25950" cy="25925"/>
            </a:xfrm>
            <a:custGeom>
              <a:avLst/>
              <a:gdLst/>
              <a:ahLst/>
              <a:cxnLst/>
              <a:rect l="l" t="t" r="r" b="b"/>
              <a:pathLst>
                <a:path w="1038" h="1037" extrusionOk="0">
                  <a:moveTo>
                    <a:pt x="519" y="0"/>
                  </a:moveTo>
                  <a:lnTo>
                    <a:pt x="331" y="47"/>
                  </a:lnTo>
                  <a:lnTo>
                    <a:pt x="142" y="142"/>
                  </a:lnTo>
                  <a:lnTo>
                    <a:pt x="48" y="330"/>
                  </a:lnTo>
                  <a:lnTo>
                    <a:pt x="1" y="518"/>
                  </a:lnTo>
                  <a:lnTo>
                    <a:pt x="48" y="707"/>
                  </a:lnTo>
                  <a:lnTo>
                    <a:pt x="142" y="895"/>
                  </a:lnTo>
                  <a:lnTo>
                    <a:pt x="331" y="990"/>
                  </a:lnTo>
                  <a:lnTo>
                    <a:pt x="519" y="1037"/>
                  </a:lnTo>
                  <a:lnTo>
                    <a:pt x="708" y="990"/>
                  </a:lnTo>
                  <a:lnTo>
                    <a:pt x="896" y="895"/>
                  </a:lnTo>
                  <a:lnTo>
                    <a:pt x="990" y="707"/>
                  </a:lnTo>
                  <a:lnTo>
                    <a:pt x="1037" y="518"/>
                  </a:lnTo>
                  <a:lnTo>
                    <a:pt x="990" y="330"/>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2107;p42">
              <a:extLst>
                <a:ext uri="{FF2B5EF4-FFF2-40B4-BE49-F238E27FC236}">
                  <a16:creationId xmlns:a16="http://schemas.microsoft.com/office/drawing/2014/main" id="{4507E448-08DD-7E53-4EBC-1F513C170523}"/>
                </a:ext>
              </a:extLst>
            </p:cNvPr>
            <p:cNvSpPr/>
            <p:nvPr/>
          </p:nvSpPr>
          <p:spPr>
            <a:xfrm>
              <a:off x="3269975" y="1372300"/>
              <a:ext cx="24750" cy="25950"/>
            </a:xfrm>
            <a:custGeom>
              <a:avLst/>
              <a:gdLst/>
              <a:ahLst/>
              <a:cxnLst/>
              <a:rect l="l" t="t" r="r" b="b"/>
              <a:pathLst>
                <a:path w="990" h="1038" extrusionOk="0">
                  <a:moveTo>
                    <a:pt x="472" y="1"/>
                  </a:moveTo>
                  <a:lnTo>
                    <a:pt x="283" y="48"/>
                  </a:lnTo>
                  <a:lnTo>
                    <a:pt x="142" y="142"/>
                  </a:lnTo>
                  <a:lnTo>
                    <a:pt x="1" y="331"/>
                  </a:lnTo>
                  <a:lnTo>
                    <a:pt x="1" y="519"/>
                  </a:lnTo>
                  <a:lnTo>
                    <a:pt x="1" y="708"/>
                  </a:lnTo>
                  <a:lnTo>
                    <a:pt x="142" y="896"/>
                  </a:lnTo>
                  <a:lnTo>
                    <a:pt x="283" y="990"/>
                  </a:lnTo>
                  <a:lnTo>
                    <a:pt x="472" y="1037"/>
                  </a:lnTo>
                  <a:lnTo>
                    <a:pt x="519" y="1037"/>
                  </a:lnTo>
                  <a:lnTo>
                    <a:pt x="707" y="990"/>
                  </a:lnTo>
                  <a:lnTo>
                    <a:pt x="849" y="896"/>
                  </a:lnTo>
                  <a:lnTo>
                    <a:pt x="990" y="708"/>
                  </a:lnTo>
                  <a:lnTo>
                    <a:pt x="990" y="519"/>
                  </a:lnTo>
                  <a:lnTo>
                    <a:pt x="990" y="331"/>
                  </a:lnTo>
                  <a:lnTo>
                    <a:pt x="849"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2108;p42">
              <a:extLst>
                <a:ext uri="{FF2B5EF4-FFF2-40B4-BE49-F238E27FC236}">
                  <a16:creationId xmlns:a16="http://schemas.microsoft.com/office/drawing/2014/main" id="{9DE5DB9B-DBAB-59A2-6A87-C8083CD1A2F2}"/>
                </a:ext>
              </a:extLst>
            </p:cNvPr>
            <p:cNvSpPr/>
            <p:nvPr/>
          </p:nvSpPr>
          <p:spPr>
            <a:xfrm>
              <a:off x="3231100" y="1334625"/>
              <a:ext cx="25950" cy="25925"/>
            </a:xfrm>
            <a:custGeom>
              <a:avLst/>
              <a:gdLst/>
              <a:ahLst/>
              <a:cxnLst/>
              <a:rect l="l" t="t" r="r" b="b"/>
              <a:pathLst>
                <a:path w="1038" h="1037" extrusionOk="0">
                  <a:moveTo>
                    <a:pt x="519" y="0"/>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2109;p42">
              <a:extLst>
                <a:ext uri="{FF2B5EF4-FFF2-40B4-BE49-F238E27FC236}">
                  <a16:creationId xmlns:a16="http://schemas.microsoft.com/office/drawing/2014/main" id="{2E2C1972-8D32-1E88-0FC8-06611EC57720}"/>
                </a:ext>
              </a:extLst>
            </p:cNvPr>
            <p:cNvSpPr/>
            <p:nvPr/>
          </p:nvSpPr>
          <p:spPr>
            <a:xfrm>
              <a:off x="3269975" y="1450050"/>
              <a:ext cx="24750" cy="25925"/>
            </a:xfrm>
            <a:custGeom>
              <a:avLst/>
              <a:gdLst/>
              <a:ahLst/>
              <a:cxnLst/>
              <a:rect l="l" t="t" r="r" b="b"/>
              <a:pathLst>
                <a:path w="990" h="1037" extrusionOk="0">
                  <a:moveTo>
                    <a:pt x="472" y="0"/>
                  </a:moveTo>
                  <a:lnTo>
                    <a:pt x="283" y="47"/>
                  </a:lnTo>
                  <a:lnTo>
                    <a:pt x="142" y="142"/>
                  </a:lnTo>
                  <a:lnTo>
                    <a:pt x="1" y="330"/>
                  </a:lnTo>
                  <a:lnTo>
                    <a:pt x="1" y="519"/>
                  </a:lnTo>
                  <a:lnTo>
                    <a:pt x="1" y="707"/>
                  </a:lnTo>
                  <a:lnTo>
                    <a:pt x="142" y="848"/>
                  </a:lnTo>
                  <a:lnTo>
                    <a:pt x="283" y="990"/>
                  </a:lnTo>
                  <a:lnTo>
                    <a:pt x="472" y="1037"/>
                  </a:lnTo>
                  <a:lnTo>
                    <a:pt x="707" y="990"/>
                  </a:lnTo>
                  <a:lnTo>
                    <a:pt x="849" y="848"/>
                  </a:lnTo>
                  <a:lnTo>
                    <a:pt x="943" y="707"/>
                  </a:lnTo>
                  <a:lnTo>
                    <a:pt x="990" y="519"/>
                  </a:lnTo>
                  <a:lnTo>
                    <a:pt x="943" y="330"/>
                  </a:lnTo>
                  <a:lnTo>
                    <a:pt x="849" y="142"/>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2110;p42">
              <a:extLst>
                <a:ext uri="{FF2B5EF4-FFF2-40B4-BE49-F238E27FC236}">
                  <a16:creationId xmlns:a16="http://schemas.microsoft.com/office/drawing/2014/main" id="{A04F8692-3AEC-3B3C-AF4B-D5EFCF8E220B}"/>
                </a:ext>
              </a:extLst>
            </p:cNvPr>
            <p:cNvSpPr/>
            <p:nvPr/>
          </p:nvSpPr>
          <p:spPr>
            <a:xfrm>
              <a:off x="3231100" y="14111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2111;p42">
              <a:extLst>
                <a:ext uri="{FF2B5EF4-FFF2-40B4-BE49-F238E27FC236}">
                  <a16:creationId xmlns:a16="http://schemas.microsoft.com/office/drawing/2014/main" id="{3125D2DC-84C8-1E51-95B7-AACB1FC7D1CB}"/>
                </a:ext>
              </a:extLst>
            </p:cNvPr>
            <p:cNvSpPr/>
            <p:nvPr/>
          </p:nvSpPr>
          <p:spPr>
            <a:xfrm>
              <a:off x="3269975" y="1526600"/>
              <a:ext cx="24750" cy="25925"/>
            </a:xfrm>
            <a:custGeom>
              <a:avLst/>
              <a:gdLst/>
              <a:ahLst/>
              <a:cxnLst/>
              <a:rect l="l" t="t" r="r" b="b"/>
              <a:pathLst>
                <a:path w="990" h="1037" extrusionOk="0">
                  <a:moveTo>
                    <a:pt x="519" y="1"/>
                  </a:moveTo>
                  <a:lnTo>
                    <a:pt x="283" y="48"/>
                  </a:lnTo>
                  <a:lnTo>
                    <a:pt x="142" y="142"/>
                  </a:lnTo>
                  <a:lnTo>
                    <a:pt x="48" y="330"/>
                  </a:lnTo>
                  <a:lnTo>
                    <a:pt x="1" y="519"/>
                  </a:lnTo>
                  <a:lnTo>
                    <a:pt x="48" y="707"/>
                  </a:lnTo>
                  <a:lnTo>
                    <a:pt x="142" y="849"/>
                  </a:lnTo>
                  <a:lnTo>
                    <a:pt x="283" y="990"/>
                  </a:lnTo>
                  <a:lnTo>
                    <a:pt x="472" y="1037"/>
                  </a:lnTo>
                  <a:lnTo>
                    <a:pt x="519" y="1037"/>
                  </a:lnTo>
                  <a:lnTo>
                    <a:pt x="707" y="990"/>
                  </a:lnTo>
                  <a:lnTo>
                    <a:pt x="849" y="896"/>
                  </a:lnTo>
                  <a:lnTo>
                    <a:pt x="990" y="707"/>
                  </a:lnTo>
                  <a:lnTo>
                    <a:pt x="990"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2112;p42">
              <a:extLst>
                <a:ext uri="{FF2B5EF4-FFF2-40B4-BE49-F238E27FC236}">
                  <a16:creationId xmlns:a16="http://schemas.microsoft.com/office/drawing/2014/main" id="{4EADD3DA-77B2-6BD2-CF10-00BE8EBE6165}"/>
                </a:ext>
              </a:extLst>
            </p:cNvPr>
            <p:cNvSpPr/>
            <p:nvPr/>
          </p:nvSpPr>
          <p:spPr>
            <a:xfrm>
              <a:off x="3231100" y="1488900"/>
              <a:ext cx="25950" cy="24775"/>
            </a:xfrm>
            <a:custGeom>
              <a:avLst/>
              <a:gdLst/>
              <a:ahLst/>
              <a:cxnLst/>
              <a:rect l="l" t="t" r="r" b="b"/>
              <a:pathLst>
                <a:path w="1038" h="991" extrusionOk="0">
                  <a:moveTo>
                    <a:pt x="331" y="1"/>
                  </a:moveTo>
                  <a:lnTo>
                    <a:pt x="142" y="142"/>
                  </a:lnTo>
                  <a:lnTo>
                    <a:pt x="48" y="284"/>
                  </a:lnTo>
                  <a:lnTo>
                    <a:pt x="1" y="472"/>
                  </a:lnTo>
                  <a:lnTo>
                    <a:pt x="48" y="708"/>
                  </a:lnTo>
                  <a:lnTo>
                    <a:pt x="142" y="849"/>
                  </a:lnTo>
                  <a:lnTo>
                    <a:pt x="331" y="943"/>
                  </a:lnTo>
                  <a:lnTo>
                    <a:pt x="519" y="990"/>
                  </a:lnTo>
                  <a:lnTo>
                    <a:pt x="708" y="943"/>
                  </a:lnTo>
                  <a:lnTo>
                    <a:pt x="896" y="849"/>
                  </a:lnTo>
                  <a:lnTo>
                    <a:pt x="990" y="708"/>
                  </a:lnTo>
                  <a:lnTo>
                    <a:pt x="1037" y="472"/>
                  </a:lnTo>
                  <a:lnTo>
                    <a:pt x="990" y="284"/>
                  </a:lnTo>
                  <a:lnTo>
                    <a:pt x="896" y="142"/>
                  </a:lnTo>
                  <a:lnTo>
                    <a:pt x="70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2113;p42">
              <a:extLst>
                <a:ext uri="{FF2B5EF4-FFF2-40B4-BE49-F238E27FC236}">
                  <a16:creationId xmlns:a16="http://schemas.microsoft.com/office/drawing/2014/main" id="{2B6B4607-0DB3-3DA9-3847-E47F83395D50}"/>
                </a:ext>
              </a:extLst>
            </p:cNvPr>
            <p:cNvSpPr/>
            <p:nvPr/>
          </p:nvSpPr>
          <p:spPr>
            <a:xfrm>
              <a:off x="3269975" y="1603150"/>
              <a:ext cx="24750" cy="25950"/>
            </a:xfrm>
            <a:custGeom>
              <a:avLst/>
              <a:gdLst/>
              <a:ahLst/>
              <a:cxnLst/>
              <a:rect l="l" t="t" r="r" b="b"/>
              <a:pathLst>
                <a:path w="990" h="1038" extrusionOk="0">
                  <a:moveTo>
                    <a:pt x="519" y="1"/>
                  </a:moveTo>
                  <a:lnTo>
                    <a:pt x="283" y="48"/>
                  </a:lnTo>
                  <a:lnTo>
                    <a:pt x="142" y="142"/>
                  </a:lnTo>
                  <a:lnTo>
                    <a:pt x="48" y="330"/>
                  </a:lnTo>
                  <a:lnTo>
                    <a:pt x="1" y="519"/>
                  </a:lnTo>
                  <a:lnTo>
                    <a:pt x="48" y="707"/>
                  </a:lnTo>
                  <a:lnTo>
                    <a:pt x="142" y="896"/>
                  </a:lnTo>
                  <a:lnTo>
                    <a:pt x="283" y="990"/>
                  </a:lnTo>
                  <a:lnTo>
                    <a:pt x="472" y="1037"/>
                  </a:lnTo>
                  <a:lnTo>
                    <a:pt x="519" y="1037"/>
                  </a:lnTo>
                  <a:lnTo>
                    <a:pt x="707" y="990"/>
                  </a:lnTo>
                  <a:lnTo>
                    <a:pt x="849" y="896"/>
                  </a:lnTo>
                  <a:lnTo>
                    <a:pt x="990" y="707"/>
                  </a:lnTo>
                  <a:lnTo>
                    <a:pt x="990"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2114;p42">
              <a:extLst>
                <a:ext uri="{FF2B5EF4-FFF2-40B4-BE49-F238E27FC236}">
                  <a16:creationId xmlns:a16="http://schemas.microsoft.com/office/drawing/2014/main" id="{602C6678-C521-7420-C197-73C8FB3F1065}"/>
                </a:ext>
              </a:extLst>
            </p:cNvPr>
            <p:cNvSpPr/>
            <p:nvPr/>
          </p:nvSpPr>
          <p:spPr>
            <a:xfrm>
              <a:off x="3231100" y="1565475"/>
              <a:ext cx="25950" cy="24750"/>
            </a:xfrm>
            <a:custGeom>
              <a:avLst/>
              <a:gdLst/>
              <a:ahLst/>
              <a:cxnLst/>
              <a:rect l="l" t="t" r="r" b="b"/>
              <a:pathLst>
                <a:path w="1038" h="990" extrusionOk="0">
                  <a:moveTo>
                    <a:pt x="331" y="0"/>
                  </a:moveTo>
                  <a:lnTo>
                    <a:pt x="142" y="142"/>
                  </a:lnTo>
                  <a:lnTo>
                    <a:pt x="48" y="283"/>
                  </a:lnTo>
                  <a:lnTo>
                    <a:pt x="1" y="471"/>
                  </a:lnTo>
                  <a:lnTo>
                    <a:pt x="48" y="707"/>
                  </a:lnTo>
                  <a:lnTo>
                    <a:pt x="142" y="848"/>
                  </a:lnTo>
                  <a:lnTo>
                    <a:pt x="331" y="942"/>
                  </a:lnTo>
                  <a:lnTo>
                    <a:pt x="519" y="990"/>
                  </a:lnTo>
                  <a:lnTo>
                    <a:pt x="708" y="942"/>
                  </a:lnTo>
                  <a:lnTo>
                    <a:pt x="896" y="848"/>
                  </a:lnTo>
                  <a:lnTo>
                    <a:pt x="990" y="707"/>
                  </a:lnTo>
                  <a:lnTo>
                    <a:pt x="1037" y="471"/>
                  </a:lnTo>
                  <a:lnTo>
                    <a:pt x="990" y="283"/>
                  </a:lnTo>
                  <a:lnTo>
                    <a:pt x="896" y="142"/>
                  </a:lnTo>
                  <a:lnTo>
                    <a:pt x="70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2115;p42">
              <a:extLst>
                <a:ext uri="{FF2B5EF4-FFF2-40B4-BE49-F238E27FC236}">
                  <a16:creationId xmlns:a16="http://schemas.microsoft.com/office/drawing/2014/main" id="{B781DDA2-D21C-39EE-002D-600C69070A4E}"/>
                </a:ext>
              </a:extLst>
            </p:cNvPr>
            <p:cNvSpPr/>
            <p:nvPr/>
          </p:nvSpPr>
          <p:spPr>
            <a:xfrm>
              <a:off x="3269975" y="1679700"/>
              <a:ext cx="24750" cy="25950"/>
            </a:xfrm>
            <a:custGeom>
              <a:avLst/>
              <a:gdLst/>
              <a:ahLst/>
              <a:cxnLst/>
              <a:rect l="l" t="t" r="r" b="b"/>
              <a:pathLst>
                <a:path w="990" h="1038" extrusionOk="0">
                  <a:moveTo>
                    <a:pt x="519" y="1"/>
                  </a:moveTo>
                  <a:lnTo>
                    <a:pt x="283" y="48"/>
                  </a:lnTo>
                  <a:lnTo>
                    <a:pt x="142" y="142"/>
                  </a:lnTo>
                  <a:lnTo>
                    <a:pt x="48" y="331"/>
                  </a:lnTo>
                  <a:lnTo>
                    <a:pt x="1" y="519"/>
                  </a:lnTo>
                  <a:lnTo>
                    <a:pt x="48" y="708"/>
                  </a:lnTo>
                  <a:lnTo>
                    <a:pt x="142" y="896"/>
                  </a:lnTo>
                  <a:lnTo>
                    <a:pt x="283" y="990"/>
                  </a:lnTo>
                  <a:lnTo>
                    <a:pt x="472" y="1037"/>
                  </a:lnTo>
                  <a:lnTo>
                    <a:pt x="519" y="1037"/>
                  </a:lnTo>
                  <a:lnTo>
                    <a:pt x="707" y="990"/>
                  </a:lnTo>
                  <a:lnTo>
                    <a:pt x="849" y="896"/>
                  </a:lnTo>
                  <a:lnTo>
                    <a:pt x="990" y="708"/>
                  </a:lnTo>
                  <a:lnTo>
                    <a:pt x="990"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2116;p42">
              <a:extLst>
                <a:ext uri="{FF2B5EF4-FFF2-40B4-BE49-F238E27FC236}">
                  <a16:creationId xmlns:a16="http://schemas.microsoft.com/office/drawing/2014/main" id="{6B83516C-ED56-7841-4F75-69FA10EDD47E}"/>
                </a:ext>
              </a:extLst>
            </p:cNvPr>
            <p:cNvSpPr/>
            <p:nvPr/>
          </p:nvSpPr>
          <p:spPr>
            <a:xfrm>
              <a:off x="3231100" y="1642025"/>
              <a:ext cx="25950" cy="24750"/>
            </a:xfrm>
            <a:custGeom>
              <a:avLst/>
              <a:gdLst/>
              <a:ahLst/>
              <a:cxnLst/>
              <a:rect l="l" t="t" r="r" b="b"/>
              <a:pathLst>
                <a:path w="1038" h="990" extrusionOk="0">
                  <a:moveTo>
                    <a:pt x="519" y="0"/>
                  </a:moveTo>
                  <a:lnTo>
                    <a:pt x="331" y="47"/>
                  </a:lnTo>
                  <a:lnTo>
                    <a:pt x="142" y="142"/>
                  </a:lnTo>
                  <a:lnTo>
                    <a:pt x="48" y="283"/>
                  </a:lnTo>
                  <a:lnTo>
                    <a:pt x="1" y="471"/>
                  </a:lnTo>
                  <a:lnTo>
                    <a:pt x="48" y="707"/>
                  </a:lnTo>
                  <a:lnTo>
                    <a:pt x="142" y="848"/>
                  </a:lnTo>
                  <a:lnTo>
                    <a:pt x="331" y="990"/>
                  </a:lnTo>
                  <a:lnTo>
                    <a:pt x="708" y="990"/>
                  </a:lnTo>
                  <a:lnTo>
                    <a:pt x="896" y="848"/>
                  </a:lnTo>
                  <a:lnTo>
                    <a:pt x="990" y="707"/>
                  </a:lnTo>
                  <a:lnTo>
                    <a:pt x="1037" y="519"/>
                  </a:lnTo>
                  <a:lnTo>
                    <a:pt x="990" y="283"/>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2117;p42">
              <a:extLst>
                <a:ext uri="{FF2B5EF4-FFF2-40B4-BE49-F238E27FC236}">
                  <a16:creationId xmlns:a16="http://schemas.microsoft.com/office/drawing/2014/main" id="{DE40DE90-184F-25E6-0860-FA697F59E0D1}"/>
                </a:ext>
              </a:extLst>
            </p:cNvPr>
            <p:cNvSpPr/>
            <p:nvPr/>
          </p:nvSpPr>
          <p:spPr>
            <a:xfrm>
              <a:off x="3269975" y="1756275"/>
              <a:ext cx="24750" cy="25925"/>
            </a:xfrm>
            <a:custGeom>
              <a:avLst/>
              <a:gdLst/>
              <a:ahLst/>
              <a:cxnLst/>
              <a:rect l="l" t="t" r="r" b="b"/>
              <a:pathLst>
                <a:path w="990" h="1037" extrusionOk="0">
                  <a:moveTo>
                    <a:pt x="519" y="0"/>
                  </a:moveTo>
                  <a:lnTo>
                    <a:pt x="283" y="47"/>
                  </a:lnTo>
                  <a:lnTo>
                    <a:pt x="142" y="141"/>
                  </a:lnTo>
                  <a:lnTo>
                    <a:pt x="48" y="330"/>
                  </a:lnTo>
                  <a:lnTo>
                    <a:pt x="1" y="518"/>
                  </a:lnTo>
                  <a:lnTo>
                    <a:pt x="48" y="707"/>
                  </a:lnTo>
                  <a:lnTo>
                    <a:pt x="142" y="848"/>
                  </a:lnTo>
                  <a:lnTo>
                    <a:pt x="283" y="989"/>
                  </a:lnTo>
                  <a:lnTo>
                    <a:pt x="472" y="1037"/>
                  </a:lnTo>
                  <a:lnTo>
                    <a:pt x="519" y="1037"/>
                  </a:lnTo>
                  <a:lnTo>
                    <a:pt x="707" y="989"/>
                  </a:lnTo>
                  <a:lnTo>
                    <a:pt x="849" y="895"/>
                  </a:lnTo>
                  <a:lnTo>
                    <a:pt x="990" y="707"/>
                  </a:lnTo>
                  <a:lnTo>
                    <a:pt x="990" y="518"/>
                  </a:lnTo>
                  <a:lnTo>
                    <a:pt x="990" y="330"/>
                  </a:lnTo>
                  <a:lnTo>
                    <a:pt x="849"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2118;p42">
              <a:extLst>
                <a:ext uri="{FF2B5EF4-FFF2-40B4-BE49-F238E27FC236}">
                  <a16:creationId xmlns:a16="http://schemas.microsoft.com/office/drawing/2014/main" id="{7FC82B92-8295-196A-3777-0AB7A51FFE16}"/>
                </a:ext>
              </a:extLst>
            </p:cNvPr>
            <p:cNvSpPr/>
            <p:nvPr/>
          </p:nvSpPr>
          <p:spPr>
            <a:xfrm>
              <a:off x="3231100" y="17185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49"/>
                  </a:lnTo>
                  <a:lnTo>
                    <a:pt x="331" y="990"/>
                  </a:lnTo>
                  <a:lnTo>
                    <a:pt x="519" y="1037"/>
                  </a:lnTo>
                  <a:lnTo>
                    <a:pt x="708" y="990"/>
                  </a:lnTo>
                  <a:lnTo>
                    <a:pt x="896" y="849"/>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2119;p42">
              <a:extLst>
                <a:ext uri="{FF2B5EF4-FFF2-40B4-BE49-F238E27FC236}">
                  <a16:creationId xmlns:a16="http://schemas.microsoft.com/office/drawing/2014/main" id="{947E3DCF-08E8-C393-26AC-E101256A3F03}"/>
                </a:ext>
              </a:extLst>
            </p:cNvPr>
            <p:cNvSpPr/>
            <p:nvPr/>
          </p:nvSpPr>
          <p:spPr>
            <a:xfrm>
              <a:off x="3269975" y="1834000"/>
              <a:ext cx="24750" cy="24750"/>
            </a:xfrm>
            <a:custGeom>
              <a:avLst/>
              <a:gdLst/>
              <a:ahLst/>
              <a:cxnLst/>
              <a:rect l="l" t="t" r="r" b="b"/>
              <a:pathLst>
                <a:path w="990" h="990" extrusionOk="0">
                  <a:moveTo>
                    <a:pt x="283" y="0"/>
                  </a:moveTo>
                  <a:lnTo>
                    <a:pt x="142" y="142"/>
                  </a:lnTo>
                  <a:lnTo>
                    <a:pt x="1" y="283"/>
                  </a:lnTo>
                  <a:lnTo>
                    <a:pt x="1" y="472"/>
                  </a:lnTo>
                  <a:lnTo>
                    <a:pt x="1" y="707"/>
                  </a:lnTo>
                  <a:lnTo>
                    <a:pt x="142" y="848"/>
                  </a:lnTo>
                  <a:lnTo>
                    <a:pt x="283" y="943"/>
                  </a:lnTo>
                  <a:lnTo>
                    <a:pt x="472" y="990"/>
                  </a:lnTo>
                  <a:lnTo>
                    <a:pt x="707" y="943"/>
                  </a:lnTo>
                  <a:lnTo>
                    <a:pt x="849" y="848"/>
                  </a:lnTo>
                  <a:lnTo>
                    <a:pt x="943" y="707"/>
                  </a:lnTo>
                  <a:lnTo>
                    <a:pt x="990" y="472"/>
                  </a:lnTo>
                  <a:lnTo>
                    <a:pt x="943" y="283"/>
                  </a:lnTo>
                  <a:lnTo>
                    <a:pt x="849"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2120;p42">
              <a:extLst>
                <a:ext uri="{FF2B5EF4-FFF2-40B4-BE49-F238E27FC236}">
                  <a16:creationId xmlns:a16="http://schemas.microsoft.com/office/drawing/2014/main" id="{3A44086A-5936-06F6-A29F-6C3E1567D020}"/>
                </a:ext>
              </a:extLst>
            </p:cNvPr>
            <p:cNvSpPr/>
            <p:nvPr/>
          </p:nvSpPr>
          <p:spPr>
            <a:xfrm>
              <a:off x="3231100" y="1795125"/>
              <a:ext cx="25950" cy="25950"/>
            </a:xfrm>
            <a:custGeom>
              <a:avLst/>
              <a:gdLst/>
              <a:ahLst/>
              <a:cxnLst/>
              <a:rect l="l" t="t" r="r" b="b"/>
              <a:pathLst>
                <a:path w="1038" h="1038" extrusionOk="0">
                  <a:moveTo>
                    <a:pt x="519" y="1"/>
                  </a:moveTo>
                  <a:lnTo>
                    <a:pt x="331" y="48"/>
                  </a:lnTo>
                  <a:lnTo>
                    <a:pt x="142" y="142"/>
                  </a:lnTo>
                  <a:lnTo>
                    <a:pt x="48" y="331"/>
                  </a:lnTo>
                  <a:lnTo>
                    <a:pt x="1" y="519"/>
                  </a:lnTo>
                  <a:lnTo>
                    <a:pt x="48" y="707"/>
                  </a:lnTo>
                  <a:lnTo>
                    <a:pt x="142" y="849"/>
                  </a:lnTo>
                  <a:lnTo>
                    <a:pt x="331" y="990"/>
                  </a:lnTo>
                  <a:lnTo>
                    <a:pt x="519" y="1037"/>
                  </a:lnTo>
                  <a:lnTo>
                    <a:pt x="708" y="990"/>
                  </a:lnTo>
                  <a:lnTo>
                    <a:pt x="896" y="849"/>
                  </a:lnTo>
                  <a:lnTo>
                    <a:pt x="990" y="707"/>
                  </a:lnTo>
                  <a:lnTo>
                    <a:pt x="1037" y="519"/>
                  </a:lnTo>
                  <a:lnTo>
                    <a:pt x="990" y="331"/>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2121;p42">
              <a:extLst>
                <a:ext uri="{FF2B5EF4-FFF2-40B4-BE49-F238E27FC236}">
                  <a16:creationId xmlns:a16="http://schemas.microsoft.com/office/drawing/2014/main" id="{0C64EBF4-FF80-2C1B-98C0-D1C7E62901F3}"/>
                </a:ext>
              </a:extLst>
            </p:cNvPr>
            <p:cNvSpPr/>
            <p:nvPr/>
          </p:nvSpPr>
          <p:spPr>
            <a:xfrm>
              <a:off x="3269975" y="1910550"/>
              <a:ext cx="24750" cy="24775"/>
            </a:xfrm>
            <a:custGeom>
              <a:avLst/>
              <a:gdLst/>
              <a:ahLst/>
              <a:cxnLst/>
              <a:rect l="l" t="t" r="r" b="b"/>
              <a:pathLst>
                <a:path w="990" h="991" extrusionOk="0">
                  <a:moveTo>
                    <a:pt x="283" y="1"/>
                  </a:moveTo>
                  <a:lnTo>
                    <a:pt x="142" y="142"/>
                  </a:lnTo>
                  <a:lnTo>
                    <a:pt x="1" y="283"/>
                  </a:lnTo>
                  <a:lnTo>
                    <a:pt x="1" y="519"/>
                  </a:lnTo>
                  <a:lnTo>
                    <a:pt x="1" y="707"/>
                  </a:lnTo>
                  <a:lnTo>
                    <a:pt x="142" y="849"/>
                  </a:lnTo>
                  <a:lnTo>
                    <a:pt x="283" y="990"/>
                  </a:lnTo>
                  <a:lnTo>
                    <a:pt x="707" y="990"/>
                  </a:lnTo>
                  <a:lnTo>
                    <a:pt x="849" y="849"/>
                  </a:lnTo>
                  <a:lnTo>
                    <a:pt x="990" y="707"/>
                  </a:lnTo>
                  <a:lnTo>
                    <a:pt x="990" y="519"/>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2122;p42">
              <a:extLst>
                <a:ext uri="{FF2B5EF4-FFF2-40B4-BE49-F238E27FC236}">
                  <a16:creationId xmlns:a16="http://schemas.microsoft.com/office/drawing/2014/main" id="{024E404E-0367-F4C6-29F2-BA5F929A0D7D}"/>
                </a:ext>
              </a:extLst>
            </p:cNvPr>
            <p:cNvSpPr/>
            <p:nvPr/>
          </p:nvSpPr>
          <p:spPr>
            <a:xfrm>
              <a:off x="3231100" y="1871700"/>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6"/>
                  </a:lnTo>
                  <a:lnTo>
                    <a:pt x="708" y="989"/>
                  </a:lnTo>
                  <a:lnTo>
                    <a:pt x="896" y="895"/>
                  </a:lnTo>
                  <a:lnTo>
                    <a:pt x="990" y="707"/>
                  </a:lnTo>
                  <a:lnTo>
                    <a:pt x="1037" y="518"/>
                  </a:lnTo>
                  <a:lnTo>
                    <a:pt x="990" y="330"/>
                  </a:lnTo>
                  <a:lnTo>
                    <a:pt x="896"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2123;p42">
              <a:extLst>
                <a:ext uri="{FF2B5EF4-FFF2-40B4-BE49-F238E27FC236}">
                  <a16:creationId xmlns:a16="http://schemas.microsoft.com/office/drawing/2014/main" id="{6EDA94C1-539B-797F-F959-B4FDB303B35F}"/>
                </a:ext>
              </a:extLst>
            </p:cNvPr>
            <p:cNvSpPr/>
            <p:nvPr/>
          </p:nvSpPr>
          <p:spPr>
            <a:xfrm>
              <a:off x="3269975" y="1987100"/>
              <a:ext cx="24750" cy="24775"/>
            </a:xfrm>
            <a:custGeom>
              <a:avLst/>
              <a:gdLst/>
              <a:ahLst/>
              <a:cxnLst/>
              <a:rect l="l" t="t" r="r" b="b"/>
              <a:pathLst>
                <a:path w="990" h="991" extrusionOk="0">
                  <a:moveTo>
                    <a:pt x="472" y="1"/>
                  </a:moveTo>
                  <a:lnTo>
                    <a:pt x="283" y="48"/>
                  </a:lnTo>
                  <a:lnTo>
                    <a:pt x="142" y="142"/>
                  </a:lnTo>
                  <a:lnTo>
                    <a:pt x="1" y="284"/>
                  </a:lnTo>
                  <a:lnTo>
                    <a:pt x="1" y="519"/>
                  </a:lnTo>
                  <a:lnTo>
                    <a:pt x="1" y="708"/>
                  </a:lnTo>
                  <a:lnTo>
                    <a:pt x="142" y="849"/>
                  </a:lnTo>
                  <a:lnTo>
                    <a:pt x="283" y="990"/>
                  </a:lnTo>
                  <a:lnTo>
                    <a:pt x="707" y="990"/>
                  </a:lnTo>
                  <a:lnTo>
                    <a:pt x="849" y="849"/>
                  </a:lnTo>
                  <a:lnTo>
                    <a:pt x="943" y="708"/>
                  </a:lnTo>
                  <a:lnTo>
                    <a:pt x="990" y="519"/>
                  </a:lnTo>
                  <a:lnTo>
                    <a:pt x="943" y="284"/>
                  </a:lnTo>
                  <a:lnTo>
                    <a:pt x="849"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2124;p42">
              <a:extLst>
                <a:ext uri="{FF2B5EF4-FFF2-40B4-BE49-F238E27FC236}">
                  <a16:creationId xmlns:a16="http://schemas.microsoft.com/office/drawing/2014/main" id="{4A9F89C8-B852-6EBB-E8F7-6C338626365D}"/>
                </a:ext>
              </a:extLst>
            </p:cNvPr>
            <p:cNvSpPr/>
            <p:nvPr/>
          </p:nvSpPr>
          <p:spPr>
            <a:xfrm>
              <a:off x="3231100" y="1948250"/>
              <a:ext cx="25950" cy="25925"/>
            </a:xfrm>
            <a:custGeom>
              <a:avLst/>
              <a:gdLst/>
              <a:ahLst/>
              <a:cxnLst/>
              <a:rect l="l" t="t" r="r" b="b"/>
              <a:pathLst>
                <a:path w="1038" h="1037" extrusionOk="0">
                  <a:moveTo>
                    <a:pt x="519" y="0"/>
                  </a:moveTo>
                  <a:lnTo>
                    <a:pt x="331" y="47"/>
                  </a:lnTo>
                  <a:lnTo>
                    <a:pt x="142" y="142"/>
                  </a:lnTo>
                  <a:lnTo>
                    <a:pt x="48" y="283"/>
                  </a:lnTo>
                  <a:lnTo>
                    <a:pt x="1" y="518"/>
                  </a:lnTo>
                  <a:lnTo>
                    <a:pt x="48" y="707"/>
                  </a:lnTo>
                  <a:lnTo>
                    <a:pt x="142" y="848"/>
                  </a:lnTo>
                  <a:lnTo>
                    <a:pt x="331" y="990"/>
                  </a:lnTo>
                  <a:lnTo>
                    <a:pt x="519" y="1037"/>
                  </a:lnTo>
                  <a:lnTo>
                    <a:pt x="708" y="990"/>
                  </a:lnTo>
                  <a:lnTo>
                    <a:pt x="896" y="848"/>
                  </a:lnTo>
                  <a:lnTo>
                    <a:pt x="990" y="707"/>
                  </a:lnTo>
                  <a:lnTo>
                    <a:pt x="1037" y="518"/>
                  </a:lnTo>
                  <a:lnTo>
                    <a:pt x="990" y="283"/>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2125;p42">
              <a:extLst>
                <a:ext uri="{FF2B5EF4-FFF2-40B4-BE49-F238E27FC236}">
                  <a16:creationId xmlns:a16="http://schemas.microsoft.com/office/drawing/2014/main" id="{30C5BCFC-A256-ECFB-E262-6C2400379A6D}"/>
                </a:ext>
              </a:extLst>
            </p:cNvPr>
            <p:cNvSpPr/>
            <p:nvPr/>
          </p:nvSpPr>
          <p:spPr>
            <a:xfrm>
              <a:off x="3115700" y="1271025"/>
              <a:ext cx="179025" cy="764400"/>
            </a:xfrm>
            <a:custGeom>
              <a:avLst/>
              <a:gdLst/>
              <a:ahLst/>
              <a:cxnLst/>
              <a:rect l="l" t="t" r="r" b="b"/>
              <a:pathLst>
                <a:path w="7161" h="30576" extrusionOk="0">
                  <a:moveTo>
                    <a:pt x="0" y="0"/>
                  </a:moveTo>
                  <a:lnTo>
                    <a:pt x="0" y="30575"/>
                  </a:lnTo>
                  <a:lnTo>
                    <a:pt x="7161" y="30575"/>
                  </a:lnTo>
                  <a:lnTo>
                    <a:pt x="7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2126;p42">
              <a:extLst>
                <a:ext uri="{FF2B5EF4-FFF2-40B4-BE49-F238E27FC236}">
                  <a16:creationId xmlns:a16="http://schemas.microsoft.com/office/drawing/2014/main" id="{A9619B8E-05B1-F825-6967-17044674409A}"/>
                </a:ext>
              </a:extLst>
            </p:cNvPr>
            <p:cNvSpPr/>
            <p:nvPr/>
          </p:nvSpPr>
          <p:spPr>
            <a:xfrm>
              <a:off x="2847150" y="912975"/>
              <a:ext cx="24775" cy="25950"/>
            </a:xfrm>
            <a:custGeom>
              <a:avLst/>
              <a:gdLst/>
              <a:ahLst/>
              <a:cxnLst/>
              <a:rect l="l" t="t" r="r" b="b"/>
              <a:pathLst>
                <a:path w="991" h="1038" extrusionOk="0">
                  <a:moveTo>
                    <a:pt x="519" y="1"/>
                  </a:moveTo>
                  <a:lnTo>
                    <a:pt x="284" y="48"/>
                  </a:lnTo>
                  <a:lnTo>
                    <a:pt x="142" y="142"/>
                  </a:lnTo>
                  <a:lnTo>
                    <a:pt x="48" y="330"/>
                  </a:lnTo>
                  <a:lnTo>
                    <a:pt x="1" y="519"/>
                  </a:lnTo>
                  <a:lnTo>
                    <a:pt x="48" y="707"/>
                  </a:lnTo>
                  <a:lnTo>
                    <a:pt x="142" y="849"/>
                  </a:lnTo>
                  <a:lnTo>
                    <a:pt x="284" y="990"/>
                  </a:lnTo>
                  <a:lnTo>
                    <a:pt x="519" y="1037"/>
                  </a:lnTo>
                  <a:lnTo>
                    <a:pt x="708" y="990"/>
                  </a:lnTo>
                  <a:lnTo>
                    <a:pt x="849" y="849"/>
                  </a:lnTo>
                  <a:lnTo>
                    <a:pt x="990" y="707"/>
                  </a:lnTo>
                  <a:lnTo>
                    <a:pt x="990" y="519"/>
                  </a:lnTo>
                  <a:lnTo>
                    <a:pt x="990" y="330"/>
                  </a:lnTo>
                  <a:lnTo>
                    <a:pt x="849"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2127;p42">
              <a:extLst>
                <a:ext uri="{FF2B5EF4-FFF2-40B4-BE49-F238E27FC236}">
                  <a16:creationId xmlns:a16="http://schemas.microsoft.com/office/drawing/2014/main" id="{9921308D-DF5D-3203-4C9E-8B3668071865}"/>
                </a:ext>
              </a:extLst>
            </p:cNvPr>
            <p:cNvSpPr/>
            <p:nvPr/>
          </p:nvSpPr>
          <p:spPr>
            <a:xfrm>
              <a:off x="2847150" y="989525"/>
              <a:ext cx="24775" cy="24775"/>
            </a:xfrm>
            <a:custGeom>
              <a:avLst/>
              <a:gdLst/>
              <a:ahLst/>
              <a:cxnLst/>
              <a:rect l="l" t="t" r="r" b="b"/>
              <a:pathLst>
                <a:path w="991" h="991" extrusionOk="0">
                  <a:moveTo>
                    <a:pt x="519" y="1"/>
                  </a:moveTo>
                  <a:lnTo>
                    <a:pt x="284" y="48"/>
                  </a:lnTo>
                  <a:lnTo>
                    <a:pt x="142" y="142"/>
                  </a:lnTo>
                  <a:lnTo>
                    <a:pt x="48" y="284"/>
                  </a:lnTo>
                  <a:lnTo>
                    <a:pt x="1" y="519"/>
                  </a:lnTo>
                  <a:lnTo>
                    <a:pt x="48" y="708"/>
                  </a:lnTo>
                  <a:lnTo>
                    <a:pt x="142" y="849"/>
                  </a:lnTo>
                  <a:lnTo>
                    <a:pt x="284" y="990"/>
                  </a:lnTo>
                  <a:lnTo>
                    <a:pt x="708" y="990"/>
                  </a:lnTo>
                  <a:lnTo>
                    <a:pt x="849" y="849"/>
                  </a:lnTo>
                  <a:lnTo>
                    <a:pt x="990" y="708"/>
                  </a:lnTo>
                  <a:lnTo>
                    <a:pt x="990" y="519"/>
                  </a:lnTo>
                  <a:lnTo>
                    <a:pt x="990" y="284"/>
                  </a:lnTo>
                  <a:lnTo>
                    <a:pt x="849"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2128;p42">
              <a:extLst>
                <a:ext uri="{FF2B5EF4-FFF2-40B4-BE49-F238E27FC236}">
                  <a16:creationId xmlns:a16="http://schemas.microsoft.com/office/drawing/2014/main" id="{E1AAF7F7-8545-E7CF-0866-8C3F41D6FE0F}"/>
                </a:ext>
              </a:extLst>
            </p:cNvPr>
            <p:cNvSpPr/>
            <p:nvPr/>
          </p:nvSpPr>
          <p:spPr>
            <a:xfrm>
              <a:off x="2847150" y="1066100"/>
              <a:ext cx="24775" cy="25925"/>
            </a:xfrm>
            <a:custGeom>
              <a:avLst/>
              <a:gdLst/>
              <a:ahLst/>
              <a:cxnLst/>
              <a:rect l="l" t="t" r="r" b="b"/>
              <a:pathLst>
                <a:path w="991" h="1037" extrusionOk="0">
                  <a:moveTo>
                    <a:pt x="472" y="0"/>
                  </a:moveTo>
                  <a:lnTo>
                    <a:pt x="284" y="47"/>
                  </a:lnTo>
                  <a:lnTo>
                    <a:pt x="142" y="141"/>
                  </a:lnTo>
                  <a:lnTo>
                    <a:pt x="1" y="330"/>
                  </a:lnTo>
                  <a:lnTo>
                    <a:pt x="1" y="518"/>
                  </a:lnTo>
                  <a:lnTo>
                    <a:pt x="48" y="707"/>
                  </a:lnTo>
                  <a:lnTo>
                    <a:pt x="142" y="895"/>
                  </a:lnTo>
                  <a:lnTo>
                    <a:pt x="284" y="989"/>
                  </a:lnTo>
                  <a:lnTo>
                    <a:pt x="519" y="1037"/>
                  </a:lnTo>
                  <a:lnTo>
                    <a:pt x="708" y="989"/>
                  </a:lnTo>
                  <a:lnTo>
                    <a:pt x="849" y="895"/>
                  </a:lnTo>
                  <a:lnTo>
                    <a:pt x="990" y="707"/>
                  </a:lnTo>
                  <a:lnTo>
                    <a:pt x="990" y="518"/>
                  </a:lnTo>
                  <a:lnTo>
                    <a:pt x="990" y="330"/>
                  </a:lnTo>
                  <a:lnTo>
                    <a:pt x="849" y="141"/>
                  </a:lnTo>
                  <a:lnTo>
                    <a:pt x="708"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2129;p42">
              <a:extLst>
                <a:ext uri="{FF2B5EF4-FFF2-40B4-BE49-F238E27FC236}">
                  <a16:creationId xmlns:a16="http://schemas.microsoft.com/office/drawing/2014/main" id="{F8864851-A0F5-4B40-E9A0-93B36105EA6E}"/>
                </a:ext>
              </a:extLst>
            </p:cNvPr>
            <p:cNvSpPr/>
            <p:nvPr/>
          </p:nvSpPr>
          <p:spPr>
            <a:xfrm>
              <a:off x="2847150" y="1142650"/>
              <a:ext cx="24775" cy="25925"/>
            </a:xfrm>
            <a:custGeom>
              <a:avLst/>
              <a:gdLst/>
              <a:ahLst/>
              <a:cxnLst/>
              <a:rect l="l" t="t" r="r" b="b"/>
              <a:pathLst>
                <a:path w="991" h="1037" extrusionOk="0">
                  <a:moveTo>
                    <a:pt x="472" y="0"/>
                  </a:moveTo>
                  <a:lnTo>
                    <a:pt x="284" y="47"/>
                  </a:lnTo>
                  <a:lnTo>
                    <a:pt x="142" y="142"/>
                  </a:lnTo>
                  <a:lnTo>
                    <a:pt x="1" y="330"/>
                  </a:lnTo>
                  <a:lnTo>
                    <a:pt x="1" y="519"/>
                  </a:lnTo>
                  <a:lnTo>
                    <a:pt x="48" y="707"/>
                  </a:lnTo>
                  <a:lnTo>
                    <a:pt x="142" y="895"/>
                  </a:lnTo>
                  <a:lnTo>
                    <a:pt x="284" y="990"/>
                  </a:lnTo>
                  <a:lnTo>
                    <a:pt x="519" y="1037"/>
                  </a:lnTo>
                  <a:lnTo>
                    <a:pt x="708" y="990"/>
                  </a:lnTo>
                  <a:lnTo>
                    <a:pt x="849" y="895"/>
                  </a:lnTo>
                  <a:lnTo>
                    <a:pt x="990" y="707"/>
                  </a:lnTo>
                  <a:lnTo>
                    <a:pt x="990" y="519"/>
                  </a:lnTo>
                  <a:lnTo>
                    <a:pt x="990" y="330"/>
                  </a:lnTo>
                  <a:lnTo>
                    <a:pt x="849" y="142"/>
                  </a:lnTo>
                  <a:lnTo>
                    <a:pt x="708"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2130;p42">
              <a:extLst>
                <a:ext uri="{FF2B5EF4-FFF2-40B4-BE49-F238E27FC236}">
                  <a16:creationId xmlns:a16="http://schemas.microsoft.com/office/drawing/2014/main" id="{E47DAF30-74EE-35A7-0305-D65D4BF70622}"/>
                </a:ext>
              </a:extLst>
            </p:cNvPr>
            <p:cNvSpPr/>
            <p:nvPr/>
          </p:nvSpPr>
          <p:spPr>
            <a:xfrm>
              <a:off x="2847150" y="1219200"/>
              <a:ext cx="24775" cy="25925"/>
            </a:xfrm>
            <a:custGeom>
              <a:avLst/>
              <a:gdLst/>
              <a:ahLst/>
              <a:cxnLst/>
              <a:rect l="l" t="t" r="r" b="b"/>
              <a:pathLst>
                <a:path w="991" h="1037" extrusionOk="0">
                  <a:moveTo>
                    <a:pt x="472" y="1"/>
                  </a:moveTo>
                  <a:lnTo>
                    <a:pt x="284" y="48"/>
                  </a:lnTo>
                  <a:lnTo>
                    <a:pt x="142" y="189"/>
                  </a:lnTo>
                  <a:lnTo>
                    <a:pt x="1" y="330"/>
                  </a:lnTo>
                  <a:lnTo>
                    <a:pt x="1" y="519"/>
                  </a:lnTo>
                  <a:lnTo>
                    <a:pt x="48" y="754"/>
                  </a:lnTo>
                  <a:lnTo>
                    <a:pt x="142" y="896"/>
                  </a:lnTo>
                  <a:lnTo>
                    <a:pt x="284" y="990"/>
                  </a:lnTo>
                  <a:lnTo>
                    <a:pt x="519" y="1037"/>
                  </a:lnTo>
                  <a:lnTo>
                    <a:pt x="708" y="990"/>
                  </a:lnTo>
                  <a:lnTo>
                    <a:pt x="849" y="896"/>
                  </a:lnTo>
                  <a:lnTo>
                    <a:pt x="990" y="707"/>
                  </a:lnTo>
                  <a:lnTo>
                    <a:pt x="990" y="519"/>
                  </a:lnTo>
                  <a:lnTo>
                    <a:pt x="990" y="330"/>
                  </a:lnTo>
                  <a:lnTo>
                    <a:pt x="849" y="142"/>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2131;p42">
              <a:extLst>
                <a:ext uri="{FF2B5EF4-FFF2-40B4-BE49-F238E27FC236}">
                  <a16:creationId xmlns:a16="http://schemas.microsoft.com/office/drawing/2014/main" id="{E5FBC922-EF98-F2AA-4F8D-64F10CC3BCD8}"/>
                </a:ext>
              </a:extLst>
            </p:cNvPr>
            <p:cNvSpPr/>
            <p:nvPr/>
          </p:nvSpPr>
          <p:spPr>
            <a:xfrm>
              <a:off x="2847150" y="1295750"/>
              <a:ext cx="24775" cy="25950"/>
            </a:xfrm>
            <a:custGeom>
              <a:avLst/>
              <a:gdLst/>
              <a:ahLst/>
              <a:cxnLst/>
              <a:rect l="l" t="t" r="r" b="b"/>
              <a:pathLst>
                <a:path w="991" h="1038" extrusionOk="0">
                  <a:moveTo>
                    <a:pt x="472" y="1"/>
                  </a:moveTo>
                  <a:lnTo>
                    <a:pt x="284" y="48"/>
                  </a:lnTo>
                  <a:lnTo>
                    <a:pt x="142" y="189"/>
                  </a:lnTo>
                  <a:lnTo>
                    <a:pt x="1" y="331"/>
                  </a:lnTo>
                  <a:lnTo>
                    <a:pt x="1" y="566"/>
                  </a:lnTo>
                  <a:lnTo>
                    <a:pt x="48" y="755"/>
                  </a:lnTo>
                  <a:lnTo>
                    <a:pt x="142" y="896"/>
                  </a:lnTo>
                  <a:lnTo>
                    <a:pt x="284" y="1037"/>
                  </a:lnTo>
                  <a:lnTo>
                    <a:pt x="519" y="1037"/>
                  </a:lnTo>
                  <a:lnTo>
                    <a:pt x="708" y="990"/>
                  </a:lnTo>
                  <a:lnTo>
                    <a:pt x="849" y="896"/>
                  </a:lnTo>
                  <a:lnTo>
                    <a:pt x="990" y="755"/>
                  </a:lnTo>
                  <a:lnTo>
                    <a:pt x="990" y="566"/>
                  </a:lnTo>
                  <a:lnTo>
                    <a:pt x="990" y="519"/>
                  </a:lnTo>
                  <a:lnTo>
                    <a:pt x="990" y="331"/>
                  </a:lnTo>
                  <a:lnTo>
                    <a:pt x="849" y="189"/>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2132;p42">
              <a:extLst>
                <a:ext uri="{FF2B5EF4-FFF2-40B4-BE49-F238E27FC236}">
                  <a16:creationId xmlns:a16="http://schemas.microsoft.com/office/drawing/2014/main" id="{E3FACA6D-A444-E80D-CF0F-94A1ECB81DE0}"/>
                </a:ext>
              </a:extLst>
            </p:cNvPr>
            <p:cNvSpPr/>
            <p:nvPr/>
          </p:nvSpPr>
          <p:spPr>
            <a:xfrm>
              <a:off x="2847150" y="1372300"/>
              <a:ext cx="24775" cy="25950"/>
            </a:xfrm>
            <a:custGeom>
              <a:avLst/>
              <a:gdLst/>
              <a:ahLst/>
              <a:cxnLst/>
              <a:rect l="l" t="t" r="r" b="b"/>
              <a:pathLst>
                <a:path w="991" h="1038" extrusionOk="0">
                  <a:moveTo>
                    <a:pt x="472" y="1"/>
                  </a:moveTo>
                  <a:lnTo>
                    <a:pt x="284" y="48"/>
                  </a:lnTo>
                  <a:lnTo>
                    <a:pt x="142" y="189"/>
                  </a:lnTo>
                  <a:lnTo>
                    <a:pt x="1" y="331"/>
                  </a:lnTo>
                  <a:lnTo>
                    <a:pt x="1" y="519"/>
                  </a:lnTo>
                  <a:lnTo>
                    <a:pt x="48" y="755"/>
                  </a:lnTo>
                  <a:lnTo>
                    <a:pt x="142" y="896"/>
                  </a:lnTo>
                  <a:lnTo>
                    <a:pt x="284" y="990"/>
                  </a:lnTo>
                  <a:lnTo>
                    <a:pt x="519" y="1037"/>
                  </a:lnTo>
                  <a:lnTo>
                    <a:pt x="708" y="990"/>
                  </a:lnTo>
                  <a:lnTo>
                    <a:pt x="849" y="896"/>
                  </a:lnTo>
                  <a:lnTo>
                    <a:pt x="990" y="708"/>
                  </a:lnTo>
                  <a:lnTo>
                    <a:pt x="990" y="519"/>
                  </a:lnTo>
                  <a:lnTo>
                    <a:pt x="990" y="331"/>
                  </a:lnTo>
                  <a:lnTo>
                    <a:pt x="849" y="142"/>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2133;p42">
              <a:extLst>
                <a:ext uri="{FF2B5EF4-FFF2-40B4-BE49-F238E27FC236}">
                  <a16:creationId xmlns:a16="http://schemas.microsoft.com/office/drawing/2014/main" id="{234777E6-25CA-15A1-A1BF-755955711BD0}"/>
                </a:ext>
              </a:extLst>
            </p:cNvPr>
            <p:cNvSpPr/>
            <p:nvPr/>
          </p:nvSpPr>
          <p:spPr>
            <a:xfrm>
              <a:off x="2847150" y="1450050"/>
              <a:ext cx="24775" cy="25925"/>
            </a:xfrm>
            <a:custGeom>
              <a:avLst/>
              <a:gdLst/>
              <a:ahLst/>
              <a:cxnLst/>
              <a:rect l="l" t="t" r="r" b="b"/>
              <a:pathLst>
                <a:path w="991" h="1037" extrusionOk="0">
                  <a:moveTo>
                    <a:pt x="519" y="0"/>
                  </a:moveTo>
                  <a:lnTo>
                    <a:pt x="284" y="47"/>
                  </a:lnTo>
                  <a:lnTo>
                    <a:pt x="142" y="142"/>
                  </a:lnTo>
                  <a:lnTo>
                    <a:pt x="48" y="330"/>
                  </a:lnTo>
                  <a:lnTo>
                    <a:pt x="1" y="519"/>
                  </a:lnTo>
                  <a:lnTo>
                    <a:pt x="48" y="707"/>
                  </a:lnTo>
                  <a:lnTo>
                    <a:pt x="142" y="848"/>
                  </a:lnTo>
                  <a:lnTo>
                    <a:pt x="284" y="990"/>
                  </a:lnTo>
                  <a:lnTo>
                    <a:pt x="519" y="1037"/>
                  </a:lnTo>
                  <a:lnTo>
                    <a:pt x="708" y="990"/>
                  </a:lnTo>
                  <a:lnTo>
                    <a:pt x="849" y="848"/>
                  </a:lnTo>
                  <a:lnTo>
                    <a:pt x="990" y="707"/>
                  </a:lnTo>
                  <a:lnTo>
                    <a:pt x="990" y="519"/>
                  </a:lnTo>
                  <a:lnTo>
                    <a:pt x="990" y="330"/>
                  </a:lnTo>
                  <a:lnTo>
                    <a:pt x="849"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2134;p42">
              <a:extLst>
                <a:ext uri="{FF2B5EF4-FFF2-40B4-BE49-F238E27FC236}">
                  <a16:creationId xmlns:a16="http://schemas.microsoft.com/office/drawing/2014/main" id="{06288CE3-CFC7-9B2B-08A9-8087838A812B}"/>
                </a:ext>
              </a:extLst>
            </p:cNvPr>
            <p:cNvSpPr/>
            <p:nvPr/>
          </p:nvSpPr>
          <p:spPr>
            <a:xfrm>
              <a:off x="2847150" y="1526600"/>
              <a:ext cx="24775" cy="25925"/>
            </a:xfrm>
            <a:custGeom>
              <a:avLst/>
              <a:gdLst/>
              <a:ahLst/>
              <a:cxnLst/>
              <a:rect l="l" t="t" r="r" b="b"/>
              <a:pathLst>
                <a:path w="991" h="1037" extrusionOk="0">
                  <a:moveTo>
                    <a:pt x="519" y="1"/>
                  </a:moveTo>
                  <a:lnTo>
                    <a:pt x="284" y="48"/>
                  </a:lnTo>
                  <a:lnTo>
                    <a:pt x="142" y="142"/>
                  </a:lnTo>
                  <a:lnTo>
                    <a:pt x="48" y="330"/>
                  </a:lnTo>
                  <a:lnTo>
                    <a:pt x="1" y="519"/>
                  </a:lnTo>
                  <a:lnTo>
                    <a:pt x="48" y="707"/>
                  </a:lnTo>
                  <a:lnTo>
                    <a:pt x="142" y="896"/>
                  </a:lnTo>
                  <a:lnTo>
                    <a:pt x="284" y="990"/>
                  </a:lnTo>
                  <a:lnTo>
                    <a:pt x="519" y="1037"/>
                  </a:lnTo>
                  <a:lnTo>
                    <a:pt x="708" y="990"/>
                  </a:lnTo>
                  <a:lnTo>
                    <a:pt x="849" y="896"/>
                  </a:lnTo>
                  <a:lnTo>
                    <a:pt x="990" y="707"/>
                  </a:lnTo>
                  <a:lnTo>
                    <a:pt x="990" y="519"/>
                  </a:lnTo>
                  <a:lnTo>
                    <a:pt x="990" y="330"/>
                  </a:lnTo>
                  <a:lnTo>
                    <a:pt x="849"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2135;p42">
              <a:extLst>
                <a:ext uri="{FF2B5EF4-FFF2-40B4-BE49-F238E27FC236}">
                  <a16:creationId xmlns:a16="http://schemas.microsoft.com/office/drawing/2014/main" id="{C8BC7E1F-1CA0-9AC5-8708-75A696FCB2AC}"/>
                </a:ext>
              </a:extLst>
            </p:cNvPr>
            <p:cNvSpPr/>
            <p:nvPr/>
          </p:nvSpPr>
          <p:spPr>
            <a:xfrm>
              <a:off x="2847150" y="1603150"/>
              <a:ext cx="24775" cy="25950"/>
            </a:xfrm>
            <a:custGeom>
              <a:avLst/>
              <a:gdLst/>
              <a:ahLst/>
              <a:cxnLst/>
              <a:rect l="l" t="t" r="r" b="b"/>
              <a:pathLst>
                <a:path w="991" h="1038" extrusionOk="0">
                  <a:moveTo>
                    <a:pt x="519" y="1"/>
                  </a:moveTo>
                  <a:lnTo>
                    <a:pt x="284" y="48"/>
                  </a:lnTo>
                  <a:lnTo>
                    <a:pt x="142" y="142"/>
                  </a:lnTo>
                  <a:lnTo>
                    <a:pt x="48" y="330"/>
                  </a:lnTo>
                  <a:lnTo>
                    <a:pt x="1" y="519"/>
                  </a:lnTo>
                  <a:lnTo>
                    <a:pt x="48" y="707"/>
                  </a:lnTo>
                  <a:lnTo>
                    <a:pt x="142" y="896"/>
                  </a:lnTo>
                  <a:lnTo>
                    <a:pt x="284" y="990"/>
                  </a:lnTo>
                  <a:lnTo>
                    <a:pt x="519" y="1037"/>
                  </a:lnTo>
                  <a:lnTo>
                    <a:pt x="708" y="990"/>
                  </a:lnTo>
                  <a:lnTo>
                    <a:pt x="849" y="896"/>
                  </a:lnTo>
                  <a:lnTo>
                    <a:pt x="990" y="707"/>
                  </a:lnTo>
                  <a:lnTo>
                    <a:pt x="990" y="519"/>
                  </a:lnTo>
                  <a:lnTo>
                    <a:pt x="990" y="330"/>
                  </a:lnTo>
                  <a:lnTo>
                    <a:pt x="849"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2136;p42">
              <a:extLst>
                <a:ext uri="{FF2B5EF4-FFF2-40B4-BE49-F238E27FC236}">
                  <a16:creationId xmlns:a16="http://schemas.microsoft.com/office/drawing/2014/main" id="{40CC1B74-CD3C-42F0-62C6-F33A242BDDF7}"/>
                </a:ext>
              </a:extLst>
            </p:cNvPr>
            <p:cNvSpPr/>
            <p:nvPr/>
          </p:nvSpPr>
          <p:spPr>
            <a:xfrm>
              <a:off x="2847150" y="1679700"/>
              <a:ext cx="24775" cy="25950"/>
            </a:xfrm>
            <a:custGeom>
              <a:avLst/>
              <a:gdLst/>
              <a:ahLst/>
              <a:cxnLst/>
              <a:rect l="l" t="t" r="r" b="b"/>
              <a:pathLst>
                <a:path w="991" h="1038" extrusionOk="0">
                  <a:moveTo>
                    <a:pt x="519" y="1"/>
                  </a:moveTo>
                  <a:lnTo>
                    <a:pt x="284" y="48"/>
                  </a:lnTo>
                  <a:lnTo>
                    <a:pt x="142" y="189"/>
                  </a:lnTo>
                  <a:lnTo>
                    <a:pt x="48" y="331"/>
                  </a:lnTo>
                  <a:lnTo>
                    <a:pt x="1" y="519"/>
                  </a:lnTo>
                  <a:lnTo>
                    <a:pt x="48" y="708"/>
                  </a:lnTo>
                  <a:lnTo>
                    <a:pt x="142" y="896"/>
                  </a:lnTo>
                  <a:lnTo>
                    <a:pt x="284" y="990"/>
                  </a:lnTo>
                  <a:lnTo>
                    <a:pt x="519" y="1037"/>
                  </a:lnTo>
                  <a:lnTo>
                    <a:pt x="708" y="990"/>
                  </a:lnTo>
                  <a:lnTo>
                    <a:pt x="849" y="896"/>
                  </a:lnTo>
                  <a:lnTo>
                    <a:pt x="990" y="708"/>
                  </a:lnTo>
                  <a:lnTo>
                    <a:pt x="990" y="519"/>
                  </a:lnTo>
                  <a:lnTo>
                    <a:pt x="990" y="331"/>
                  </a:lnTo>
                  <a:lnTo>
                    <a:pt x="849"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2137;p42">
              <a:extLst>
                <a:ext uri="{FF2B5EF4-FFF2-40B4-BE49-F238E27FC236}">
                  <a16:creationId xmlns:a16="http://schemas.microsoft.com/office/drawing/2014/main" id="{2BB2E7FD-5836-C3DB-5054-00813266C181}"/>
                </a:ext>
              </a:extLst>
            </p:cNvPr>
            <p:cNvSpPr/>
            <p:nvPr/>
          </p:nvSpPr>
          <p:spPr>
            <a:xfrm>
              <a:off x="2847150" y="1756275"/>
              <a:ext cx="24775" cy="25925"/>
            </a:xfrm>
            <a:custGeom>
              <a:avLst/>
              <a:gdLst/>
              <a:ahLst/>
              <a:cxnLst/>
              <a:rect l="l" t="t" r="r" b="b"/>
              <a:pathLst>
                <a:path w="991" h="1037" extrusionOk="0">
                  <a:moveTo>
                    <a:pt x="519" y="0"/>
                  </a:moveTo>
                  <a:lnTo>
                    <a:pt x="284" y="47"/>
                  </a:lnTo>
                  <a:lnTo>
                    <a:pt x="142" y="141"/>
                  </a:lnTo>
                  <a:lnTo>
                    <a:pt x="48" y="330"/>
                  </a:lnTo>
                  <a:lnTo>
                    <a:pt x="1" y="518"/>
                  </a:lnTo>
                  <a:lnTo>
                    <a:pt x="48" y="707"/>
                  </a:lnTo>
                  <a:lnTo>
                    <a:pt x="142" y="895"/>
                  </a:lnTo>
                  <a:lnTo>
                    <a:pt x="284" y="989"/>
                  </a:lnTo>
                  <a:lnTo>
                    <a:pt x="519" y="1037"/>
                  </a:lnTo>
                  <a:lnTo>
                    <a:pt x="708" y="989"/>
                  </a:lnTo>
                  <a:lnTo>
                    <a:pt x="849" y="895"/>
                  </a:lnTo>
                  <a:lnTo>
                    <a:pt x="990" y="707"/>
                  </a:lnTo>
                  <a:lnTo>
                    <a:pt x="990" y="518"/>
                  </a:lnTo>
                  <a:lnTo>
                    <a:pt x="990" y="330"/>
                  </a:lnTo>
                  <a:lnTo>
                    <a:pt x="849"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2138;p42">
              <a:extLst>
                <a:ext uri="{FF2B5EF4-FFF2-40B4-BE49-F238E27FC236}">
                  <a16:creationId xmlns:a16="http://schemas.microsoft.com/office/drawing/2014/main" id="{A9A1A380-7238-33DB-291A-21328077ED28}"/>
                </a:ext>
              </a:extLst>
            </p:cNvPr>
            <p:cNvSpPr/>
            <p:nvPr/>
          </p:nvSpPr>
          <p:spPr>
            <a:xfrm>
              <a:off x="2847150" y="1832825"/>
              <a:ext cx="24775" cy="25925"/>
            </a:xfrm>
            <a:custGeom>
              <a:avLst/>
              <a:gdLst/>
              <a:ahLst/>
              <a:cxnLst/>
              <a:rect l="l" t="t" r="r" b="b"/>
              <a:pathLst>
                <a:path w="991" h="1037" extrusionOk="0">
                  <a:moveTo>
                    <a:pt x="472" y="0"/>
                  </a:moveTo>
                  <a:lnTo>
                    <a:pt x="284" y="47"/>
                  </a:lnTo>
                  <a:lnTo>
                    <a:pt x="142" y="189"/>
                  </a:lnTo>
                  <a:lnTo>
                    <a:pt x="1" y="330"/>
                  </a:lnTo>
                  <a:lnTo>
                    <a:pt x="1" y="566"/>
                  </a:lnTo>
                  <a:lnTo>
                    <a:pt x="48" y="754"/>
                  </a:lnTo>
                  <a:lnTo>
                    <a:pt x="142" y="895"/>
                  </a:lnTo>
                  <a:lnTo>
                    <a:pt x="284" y="1037"/>
                  </a:lnTo>
                  <a:lnTo>
                    <a:pt x="519" y="1037"/>
                  </a:lnTo>
                  <a:lnTo>
                    <a:pt x="708" y="990"/>
                  </a:lnTo>
                  <a:lnTo>
                    <a:pt x="849" y="895"/>
                  </a:lnTo>
                  <a:lnTo>
                    <a:pt x="990" y="754"/>
                  </a:lnTo>
                  <a:lnTo>
                    <a:pt x="990" y="519"/>
                  </a:lnTo>
                  <a:lnTo>
                    <a:pt x="990" y="330"/>
                  </a:lnTo>
                  <a:lnTo>
                    <a:pt x="849" y="189"/>
                  </a:lnTo>
                  <a:lnTo>
                    <a:pt x="708"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2139;p42">
              <a:extLst>
                <a:ext uri="{FF2B5EF4-FFF2-40B4-BE49-F238E27FC236}">
                  <a16:creationId xmlns:a16="http://schemas.microsoft.com/office/drawing/2014/main" id="{3236924A-C85A-F40B-949E-BF9897607DBB}"/>
                </a:ext>
              </a:extLst>
            </p:cNvPr>
            <p:cNvSpPr/>
            <p:nvPr/>
          </p:nvSpPr>
          <p:spPr>
            <a:xfrm>
              <a:off x="2847150" y="1910550"/>
              <a:ext cx="24775" cy="24775"/>
            </a:xfrm>
            <a:custGeom>
              <a:avLst/>
              <a:gdLst/>
              <a:ahLst/>
              <a:cxnLst/>
              <a:rect l="l" t="t" r="r" b="b"/>
              <a:pathLst>
                <a:path w="991" h="991" extrusionOk="0">
                  <a:moveTo>
                    <a:pt x="472" y="1"/>
                  </a:moveTo>
                  <a:lnTo>
                    <a:pt x="284" y="48"/>
                  </a:lnTo>
                  <a:lnTo>
                    <a:pt x="142" y="142"/>
                  </a:lnTo>
                  <a:lnTo>
                    <a:pt x="1" y="283"/>
                  </a:lnTo>
                  <a:lnTo>
                    <a:pt x="1" y="519"/>
                  </a:lnTo>
                  <a:lnTo>
                    <a:pt x="48" y="707"/>
                  </a:lnTo>
                  <a:lnTo>
                    <a:pt x="142" y="849"/>
                  </a:lnTo>
                  <a:lnTo>
                    <a:pt x="284" y="990"/>
                  </a:lnTo>
                  <a:lnTo>
                    <a:pt x="708" y="990"/>
                  </a:lnTo>
                  <a:lnTo>
                    <a:pt x="849" y="849"/>
                  </a:lnTo>
                  <a:lnTo>
                    <a:pt x="990" y="707"/>
                  </a:lnTo>
                  <a:lnTo>
                    <a:pt x="990" y="519"/>
                  </a:lnTo>
                  <a:lnTo>
                    <a:pt x="990" y="472"/>
                  </a:lnTo>
                  <a:lnTo>
                    <a:pt x="990" y="283"/>
                  </a:lnTo>
                  <a:lnTo>
                    <a:pt x="849" y="142"/>
                  </a:lnTo>
                  <a:lnTo>
                    <a:pt x="70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2140;p42">
              <a:extLst>
                <a:ext uri="{FF2B5EF4-FFF2-40B4-BE49-F238E27FC236}">
                  <a16:creationId xmlns:a16="http://schemas.microsoft.com/office/drawing/2014/main" id="{F6B1C8DC-85FC-FBBE-2EE3-2817C600A91D}"/>
                </a:ext>
              </a:extLst>
            </p:cNvPr>
            <p:cNvSpPr/>
            <p:nvPr/>
          </p:nvSpPr>
          <p:spPr>
            <a:xfrm>
              <a:off x="2847150" y="1987100"/>
              <a:ext cx="24775" cy="25950"/>
            </a:xfrm>
            <a:custGeom>
              <a:avLst/>
              <a:gdLst/>
              <a:ahLst/>
              <a:cxnLst/>
              <a:rect l="l" t="t" r="r" b="b"/>
              <a:pathLst>
                <a:path w="991" h="1038" extrusionOk="0">
                  <a:moveTo>
                    <a:pt x="472" y="1"/>
                  </a:moveTo>
                  <a:lnTo>
                    <a:pt x="284" y="48"/>
                  </a:lnTo>
                  <a:lnTo>
                    <a:pt x="142" y="142"/>
                  </a:lnTo>
                  <a:lnTo>
                    <a:pt x="1" y="331"/>
                  </a:lnTo>
                  <a:lnTo>
                    <a:pt x="1" y="519"/>
                  </a:lnTo>
                  <a:lnTo>
                    <a:pt x="48" y="708"/>
                  </a:lnTo>
                  <a:lnTo>
                    <a:pt x="142" y="849"/>
                  </a:lnTo>
                  <a:lnTo>
                    <a:pt x="284" y="990"/>
                  </a:lnTo>
                  <a:lnTo>
                    <a:pt x="519" y="1037"/>
                  </a:lnTo>
                  <a:lnTo>
                    <a:pt x="708" y="990"/>
                  </a:lnTo>
                  <a:lnTo>
                    <a:pt x="849" y="849"/>
                  </a:lnTo>
                  <a:lnTo>
                    <a:pt x="990" y="708"/>
                  </a:lnTo>
                  <a:lnTo>
                    <a:pt x="990" y="519"/>
                  </a:lnTo>
                  <a:lnTo>
                    <a:pt x="990" y="284"/>
                  </a:lnTo>
                  <a:lnTo>
                    <a:pt x="849" y="142"/>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2141;p42">
              <a:extLst>
                <a:ext uri="{FF2B5EF4-FFF2-40B4-BE49-F238E27FC236}">
                  <a16:creationId xmlns:a16="http://schemas.microsoft.com/office/drawing/2014/main" id="{11951F8D-9E8F-5ADC-EEFB-79164C3AE398}"/>
                </a:ext>
              </a:extLst>
            </p:cNvPr>
            <p:cNvSpPr/>
            <p:nvPr/>
          </p:nvSpPr>
          <p:spPr>
            <a:xfrm>
              <a:off x="2886025" y="2025975"/>
              <a:ext cx="24750" cy="9450"/>
            </a:xfrm>
            <a:custGeom>
              <a:avLst/>
              <a:gdLst/>
              <a:ahLst/>
              <a:cxnLst/>
              <a:rect l="l" t="t" r="r" b="b"/>
              <a:pathLst>
                <a:path w="990" h="378" extrusionOk="0">
                  <a:moveTo>
                    <a:pt x="377" y="1"/>
                  </a:moveTo>
                  <a:lnTo>
                    <a:pt x="189" y="48"/>
                  </a:lnTo>
                  <a:lnTo>
                    <a:pt x="95" y="189"/>
                  </a:lnTo>
                  <a:lnTo>
                    <a:pt x="1" y="377"/>
                  </a:lnTo>
                  <a:lnTo>
                    <a:pt x="990" y="377"/>
                  </a:lnTo>
                  <a:lnTo>
                    <a:pt x="943" y="236"/>
                  </a:lnTo>
                  <a:lnTo>
                    <a:pt x="849" y="142"/>
                  </a:lnTo>
                  <a:lnTo>
                    <a:pt x="707" y="48"/>
                  </a:lnTo>
                  <a:lnTo>
                    <a:pt x="566"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2142;p42">
              <a:extLst>
                <a:ext uri="{FF2B5EF4-FFF2-40B4-BE49-F238E27FC236}">
                  <a16:creationId xmlns:a16="http://schemas.microsoft.com/office/drawing/2014/main" id="{363F58CE-E6C9-529B-D198-EDC1051B3726}"/>
                </a:ext>
              </a:extLst>
            </p:cNvPr>
            <p:cNvSpPr/>
            <p:nvPr/>
          </p:nvSpPr>
          <p:spPr>
            <a:xfrm>
              <a:off x="2923725" y="912975"/>
              <a:ext cx="25925" cy="25950"/>
            </a:xfrm>
            <a:custGeom>
              <a:avLst/>
              <a:gdLst/>
              <a:ahLst/>
              <a:cxnLst/>
              <a:rect l="l" t="t" r="r" b="b"/>
              <a:pathLst>
                <a:path w="1037" h="1038" extrusionOk="0">
                  <a:moveTo>
                    <a:pt x="518" y="1"/>
                  </a:moveTo>
                  <a:lnTo>
                    <a:pt x="330" y="48"/>
                  </a:lnTo>
                  <a:lnTo>
                    <a:pt x="141" y="142"/>
                  </a:lnTo>
                  <a:lnTo>
                    <a:pt x="47" y="330"/>
                  </a:lnTo>
                  <a:lnTo>
                    <a:pt x="0" y="519"/>
                  </a:lnTo>
                  <a:lnTo>
                    <a:pt x="47" y="707"/>
                  </a:lnTo>
                  <a:lnTo>
                    <a:pt x="141" y="849"/>
                  </a:lnTo>
                  <a:lnTo>
                    <a:pt x="330" y="990"/>
                  </a:lnTo>
                  <a:lnTo>
                    <a:pt x="518" y="1037"/>
                  </a:lnTo>
                  <a:lnTo>
                    <a:pt x="707" y="990"/>
                  </a:lnTo>
                  <a:lnTo>
                    <a:pt x="848" y="849"/>
                  </a:lnTo>
                  <a:lnTo>
                    <a:pt x="989" y="707"/>
                  </a:lnTo>
                  <a:lnTo>
                    <a:pt x="1036" y="519"/>
                  </a:lnTo>
                  <a:lnTo>
                    <a:pt x="989" y="330"/>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2143;p42">
              <a:extLst>
                <a:ext uri="{FF2B5EF4-FFF2-40B4-BE49-F238E27FC236}">
                  <a16:creationId xmlns:a16="http://schemas.microsoft.com/office/drawing/2014/main" id="{49ED6483-95D4-1D56-346C-B14A7D9FB4B1}"/>
                </a:ext>
              </a:extLst>
            </p:cNvPr>
            <p:cNvSpPr/>
            <p:nvPr/>
          </p:nvSpPr>
          <p:spPr>
            <a:xfrm>
              <a:off x="2884850" y="874100"/>
              <a:ext cx="25925" cy="25950"/>
            </a:xfrm>
            <a:custGeom>
              <a:avLst/>
              <a:gdLst/>
              <a:ahLst/>
              <a:cxnLst/>
              <a:rect l="l" t="t" r="r" b="b"/>
              <a:pathLst>
                <a:path w="1037" h="1038" extrusionOk="0">
                  <a:moveTo>
                    <a:pt x="519" y="1"/>
                  </a:moveTo>
                  <a:lnTo>
                    <a:pt x="330" y="48"/>
                  </a:lnTo>
                  <a:lnTo>
                    <a:pt x="189" y="189"/>
                  </a:lnTo>
                  <a:lnTo>
                    <a:pt x="48" y="331"/>
                  </a:lnTo>
                  <a:lnTo>
                    <a:pt x="0" y="519"/>
                  </a:lnTo>
                  <a:lnTo>
                    <a:pt x="48" y="708"/>
                  </a:lnTo>
                  <a:lnTo>
                    <a:pt x="189" y="896"/>
                  </a:lnTo>
                  <a:lnTo>
                    <a:pt x="330" y="990"/>
                  </a:lnTo>
                  <a:lnTo>
                    <a:pt x="519" y="1037"/>
                  </a:lnTo>
                  <a:lnTo>
                    <a:pt x="707" y="990"/>
                  </a:lnTo>
                  <a:lnTo>
                    <a:pt x="896" y="896"/>
                  </a:lnTo>
                  <a:lnTo>
                    <a:pt x="990" y="708"/>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2144;p42">
              <a:extLst>
                <a:ext uri="{FF2B5EF4-FFF2-40B4-BE49-F238E27FC236}">
                  <a16:creationId xmlns:a16="http://schemas.microsoft.com/office/drawing/2014/main" id="{89FBE977-3CC3-4318-E342-FFA8A033D647}"/>
                </a:ext>
              </a:extLst>
            </p:cNvPr>
            <p:cNvSpPr/>
            <p:nvPr/>
          </p:nvSpPr>
          <p:spPr>
            <a:xfrm>
              <a:off x="2923725" y="989525"/>
              <a:ext cx="25925" cy="24775"/>
            </a:xfrm>
            <a:custGeom>
              <a:avLst/>
              <a:gdLst/>
              <a:ahLst/>
              <a:cxnLst/>
              <a:rect l="l" t="t" r="r" b="b"/>
              <a:pathLst>
                <a:path w="1037" h="991" extrusionOk="0">
                  <a:moveTo>
                    <a:pt x="518" y="1"/>
                  </a:moveTo>
                  <a:lnTo>
                    <a:pt x="330" y="48"/>
                  </a:lnTo>
                  <a:lnTo>
                    <a:pt x="141" y="142"/>
                  </a:lnTo>
                  <a:lnTo>
                    <a:pt x="47" y="284"/>
                  </a:lnTo>
                  <a:lnTo>
                    <a:pt x="0" y="519"/>
                  </a:lnTo>
                  <a:lnTo>
                    <a:pt x="47" y="708"/>
                  </a:lnTo>
                  <a:lnTo>
                    <a:pt x="141" y="849"/>
                  </a:lnTo>
                  <a:lnTo>
                    <a:pt x="330" y="990"/>
                  </a:lnTo>
                  <a:lnTo>
                    <a:pt x="707" y="990"/>
                  </a:lnTo>
                  <a:lnTo>
                    <a:pt x="848" y="849"/>
                  </a:lnTo>
                  <a:lnTo>
                    <a:pt x="989" y="708"/>
                  </a:lnTo>
                  <a:lnTo>
                    <a:pt x="1036" y="519"/>
                  </a:lnTo>
                  <a:lnTo>
                    <a:pt x="989" y="284"/>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2145;p42">
              <a:extLst>
                <a:ext uri="{FF2B5EF4-FFF2-40B4-BE49-F238E27FC236}">
                  <a16:creationId xmlns:a16="http://schemas.microsoft.com/office/drawing/2014/main" id="{E844D043-6FA1-FD88-328D-024A97BF46BD}"/>
                </a:ext>
              </a:extLst>
            </p:cNvPr>
            <p:cNvSpPr/>
            <p:nvPr/>
          </p:nvSpPr>
          <p:spPr>
            <a:xfrm>
              <a:off x="2884850" y="950675"/>
              <a:ext cx="25925" cy="25925"/>
            </a:xfrm>
            <a:custGeom>
              <a:avLst/>
              <a:gdLst/>
              <a:ahLst/>
              <a:cxnLst/>
              <a:rect l="l" t="t" r="r" b="b"/>
              <a:pathLst>
                <a:path w="1037" h="1037" extrusionOk="0">
                  <a:moveTo>
                    <a:pt x="519" y="0"/>
                  </a:moveTo>
                  <a:lnTo>
                    <a:pt x="330" y="47"/>
                  </a:lnTo>
                  <a:lnTo>
                    <a:pt x="189" y="189"/>
                  </a:lnTo>
                  <a:lnTo>
                    <a:pt x="48" y="330"/>
                  </a:lnTo>
                  <a:lnTo>
                    <a:pt x="0" y="518"/>
                  </a:lnTo>
                  <a:lnTo>
                    <a:pt x="48" y="754"/>
                  </a:lnTo>
                  <a:lnTo>
                    <a:pt x="189" y="895"/>
                  </a:lnTo>
                  <a:lnTo>
                    <a:pt x="330" y="990"/>
                  </a:lnTo>
                  <a:lnTo>
                    <a:pt x="519" y="1037"/>
                  </a:lnTo>
                  <a:lnTo>
                    <a:pt x="707" y="990"/>
                  </a:lnTo>
                  <a:lnTo>
                    <a:pt x="896" y="895"/>
                  </a:lnTo>
                  <a:lnTo>
                    <a:pt x="990" y="754"/>
                  </a:lnTo>
                  <a:lnTo>
                    <a:pt x="1037" y="518"/>
                  </a:lnTo>
                  <a:lnTo>
                    <a:pt x="990" y="330"/>
                  </a:lnTo>
                  <a:lnTo>
                    <a:pt x="896"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2146;p42">
              <a:extLst>
                <a:ext uri="{FF2B5EF4-FFF2-40B4-BE49-F238E27FC236}">
                  <a16:creationId xmlns:a16="http://schemas.microsoft.com/office/drawing/2014/main" id="{D44CC016-3D26-8ECE-BEAA-8D4DCA26D93C}"/>
                </a:ext>
              </a:extLst>
            </p:cNvPr>
            <p:cNvSpPr/>
            <p:nvPr/>
          </p:nvSpPr>
          <p:spPr>
            <a:xfrm>
              <a:off x="2923725" y="1066100"/>
              <a:ext cx="25925" cy="25925"/>
            </a:xfrm>
            <a:custGeom>
              <a:avLst/>
              <a:gdLst/>
              <a:ahLst/>
              <a:cxnLst/>
              <a:rect l="l" t="t" r="r" b="b"/>
              <a:pathLst>
                <a:path w="1037" h="1037" extrusionOk="0">
                  <a:moveTo>
                    <a:pt x="518" y="0"/>
                  </a:moveTo>
                  <a:lnTo>
                    <a:pt x="283" y="47"/>
                  </a:lnTo>
                  <a:lnTo>
                    <a:pt x="141" y="141"/>
                  </a:lnTo>
                  <a:lnTo>
                    <a:pt x="47" y="330"/>
                  </a:lnTo>
                  <a:lnTo>
                    <a:pt x="0" y="518"/>
                  </a:lnTo>
                  <a:lnTo>
                    <a:pt x="47" y="707"/>
                  </a:lnTo>
                  <a:lnTo>
                    <a:pt x="141" y="895"/>
                  </a:lnTo>
                  <a:lnTo>
                    <a:pt x="330" y="989"/>
                  </a:lnTo>
                  <a:lnTo>
                    <a:pt x="518" y="1037"/>
                  </a:lnTo>
                  <a:lnTo>
                    <a:pt x="707" y="989"/>
                  </a:lnTo>
                  <a:lnTo>
                    <a:pt x="848" y="895"/>
                  </a:lnTo>
                  <a:lnTo>
                    <a:pt x="989" y="707"/>
                  </a:lnTo>
                  <a:lnTo>
                    <a:pt x="1036" y="518"/>
                  </a:lnTo>
                  <a:lnTo>
                    <a:pt x="989" y="330"/>
                  </a:lnTo>
                  <a:lnTo>
                    <a:pt x="848"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2147;p42">
              <a:extLst>
                <a:ext uri="{FF2B5EF4-FFF2-40B4-BE49-F238E27FC236}">
                  <a16:creationId xmlns:a16="http://schemas.microsoft.com/office/drawing/2014/main" id="{9FE5489A-8CCA-A846-C2FD-CB737B62D16E}"/>
                </a:ext>
              </a:extLst>
            </p:cNvPr>
            <p:cNvSpPr/>
            <p:nvPr/>
          </p:nvSpPr>
          <p:spPr>
            <a:xfrm>
              <a:off x="2884850" y="1028400"/>
              <a:ext cx="25925" cy="24750"/>
            </a:xfrm>
            <a:custGeom>
              <a:avLst/>
              <a:gdLst/>
              <a:ahLst/>
              <a:cxnLst/>
              <a:rect l="l" t="t" r="r" b="b"/>
              <a:pathLst>
                <a:path w="1037" h="990" extrusionOk="0">
                  <a:moveTo>
                    <a:pt x="330" y="1"/>
                  </a:moveTo>
                  <a:lnTo>
                    <a:pt x="189" y="142"/>
                  </a:lnTo>
                  <a:lnTo>
                    <a:pt x="48" y="283"/>
                  </a:lnTo>
                  <a:lnTo>
                    <a:pt x="0" y="472"/>
                  </a:lnTo>
                  <a:lnTo>
                    <a:pt x="48" y="707"/>
                  </a:lnTo>
                  <a:lnTo>
                    <a:pt x="189" y="849"/>
                  </a:lnTo>
                  <a:lnTo>
                    <a:pt x="330" y="943"/>
                  </a:lnTo>
                  <a:lnTo>
                    <a:pt x="519" y="990"/>
                  </a:lnTo>
                  <a:lnTo>
                    <a:pt x="707" y="943"/>
                  </a:lnTo>
                  <a:lnTo>
                    <a:pt x="896" y="849"/>
                  </a:lnTo>
                  <a:lnTo>
                    <a:pt x="990" y="707"/>
                  </a:lnTo>
                  <a:lnTo>
                    <a:pt x="1037" y="472"/>
                  </a:lnTo>
                  <a:lnTo>
                    <a:pt x="990" y="283"/>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2148;p42">
              <a:extLst>
                <a:ext uri="{FF2B5EF4-FFF2-40B4-BE49-F238E27FC236}">
                  <a16:creationId xmlns:a16="http://schemas.microsoft.com/office/drawing/2014/main" id="{8414BD8E-C112-655D-68F3-98852CE021B4}"/>
                </a:ext>
              </a:extLst>
            </p:cNvPr>
            <p:cNvSpPr/>
            <p:nvPr/>
          </p:nvSpPr>
          <p:spPr>
            <a:xfrm>
              <a:off x="2923725" y="1142650"/>
              <a:ext cx="25925" cy="25925"/>
            </a:xfrm>
            <a:custGeom>
              <a:avLst/>
              <a:gdLst/>
              <a:ahLst/>
              <a:cxnLst/>
              <a:rect l="l" t="t" r="r" b="b"/>
              <a:pathLst>
                <a:path w="1037" h="1037" extrusionOk="0">
                  <a:moveTo>
                    <a:pt x="518" y="0"/>
                  </a:moveTo>
                  <a:lnTo>
                    <a:pt x="283" y="47"/>
                  </a:lnTo>
                  <a:lnTo>
                    <a:pt x="141" y="142"/>
                  </a:lnTo>
                  <a:lnTo>
                    <a:pt x="47" y="330"/>
                  </a:lnTo>
                  <a:lnTo>
                    <a:pt x="0" y="519"/>
                  </a:lnTo>
                  <a:lnTo>
                    <a:pt x="47" y="707"/>
                  </a:lnTo>
                  <a:lnTo>
                    <a:pt x="141" y="895"/>
                  </a:lnTo>
                  <a:lnTo>
                    <a:pt x="330" y="990"/>
                  </a:lnTo>
                  <a:lnTo>
                    <a:pt x="518" y="1037"/>
                  </a:lnTo>
                  <a:lnTo>
                    <a:pt x="707" y="990"/>
                  </a:lnTo>
                  <a:lnTo>
                    <a:pt x="848" y="895"/>
                  </a:lnTo>
                  <a:lnTo>
                    <a:pt x="989" y="707"/>
                  </a:lnTo>
                  <a:lnTo>
                    <a:pt x="1036" y="519"/>
                  </a:lnTo>
                  <a:lnTo>
                    <a:pt x="989" y="330"/>
                  </a:lnTo>
                  <a:lnTo>
                    <a:pt x="848"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2149;p42">
              <a:extLst>
                <a:ext uri="{FF2B5EF4-FFF2-40B4-BE49-F238E27FC236}">
                  <a16:creationId xmlns:a16="http://schemas.microsoft.com/office/drawing/2014/main" id="{7D9EE8A1-C6AD-E308-0218-7558D87361D3}"/>
                </a:ext>
              </a:extLst>
            </p:cNvPr>
            <p:cNvSpPr/>
            <p:nvPr/>
          </p:nvSpPr>
          <p:spPr>
            <a:xfrm>
              <a:off x="2884850" y="1104950"/>
              <a:ext cx="25925" cy="25950"/>
            </a:xfrm>
            <a:custGeom>
              <a:avLst/>
              <a:gdLst/>
              <a:ahLst/>
              <a:cxnLst/>
              <a:rect l="l" t="t" r="r" b="b"/>
              <a:pathLst>
                <a:path w="1037" h="1038" extrusionOk="0">
                  <a:moveTo>
                    <a:pt x="519" y="1"/>
                  </a:moveTo>
                  <a:lnTo>
                    <a:pt x="330" y="48"/>
                  </a:lnTo>
                  <a:lnTo>
                    <a:pt x="142" y="142"/>
                  </a:lnTo>
                  <a:lnTo>
                    <a:pt x="48" y="283"/>
                  </a:lnTo>
                  <a:lnTo>
                    <a:pt x="0" y="519"/>
                  </a:lnTo>
                  <a:lnTo>
                    <a:pt x="48" y="707"/>
                  </a:lnTo>
                  <a:lnTo>
                    <a:pt x="142" y="849"/>
                  </a:lnTo>
                  <a:lnTo>
                    <a:pt x="330" y="990"/>
                  </a:lnTo>
                  <a:lnTo>
                    <a:pt x="519" y="1037"/>
                  </a:lnTo>
                  <a:lnTo>
                    <a:pt x="754" y="990"/>
                  </a:lnTo>
                  <a:lnTo>
                    <a:pt x="896" y="849"/>
                  </a:lnTo>
                  <a:lnTo>
                    <a:pt x="990" y="707"/>
                  </a:lnTo>
                  <a:lnTo>
                    <a:pt x="1037" y="519"/>
                  </a:lnTo>
                  <a:lnTo>
                    <a:pt x="1037" y="472"/>
                  </a:lnTo>
                  <a:lnTo>
                    <a:pt x="990" y="283"/>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2150;p42">
              <a:extLst>
                <a:ext uri="{FF2B5EF4-FFF2-40B4-BE49-F238E27FC236}">
                  <a16:creationId xmlns:a16="http://schemas.microsoft.com/office/drawing/2014/main" id="{205FE7B4-E6F6-EC6C-9D92-999D14796888}"/>
                </a:ext>
              </a:extLst>
            </p:cNvPr>
            <p:cNvSpPr/>
            <p:nvPr/>
          </p:nvSpPr>
          <p:spPr>
            <a:xfrm>
              <a:off x="2923725" y="1219200"/>
              <a:ext cx="25925" cy="25925"/>
            </a:xfrm>
            <a:custGeom>
              <a:avLst/>
              <a:gdLst/>
              <a:ahLst/>
              <a:cxnLst/>
              <a:rect l="l" t="t" r="r" b="b"/>
              <a:pathLst>
                <a:path w="1037" h="1037" extrusionOk="0">
                  <a:moveTo>
                    <a:pt x="518" y="1"/>
                  </a:moveTo>
                  <a:lnTo>
                    <a:pt x="283" y="48"/>
                  </a:lnTo>
                  <a:lnTo>
                    <a:pt x="141" y="189"/>
                  </a:lnTo>
                  <a:lnTo>
                    <a:pt x="47" y="330"/>
                  </a:lnTo>
                  <a:lnTo>
                    <a:pt x="0" y="519"/>
                  </a:lnTo>
                  <a:lnTo>
                    <a:pt x="47" y="754"/>
                  </a:lnTo>
                  <a:lnTo>
                    <a:pt x="141" y="896"/>
                  </a:lnTo>
                  <a:lnTo>
                    <a:pt x="330" y="990"/>
                  </a:lnTo>
                  <a:lnTo>
                    <a:pt x="518" y="1037"/>
                  </a:lnTo>
                  <a:lnTo>
                    <a:pt x="707" y="990"/>
                  </a:lnTo>
                  <a:lnTo>
                    <a:pt x="848" y="896"/>
                  </a:lnTo>
                  <a:lnTo>
                    <a:pt x="989" y="707"/>
                  </a:lnTo>
                  <a:lnTo>
                    <a:pt x="1036" y="519"/>
                  </a:lnTo>
                  <a:lnTo>
                    <a:pt x="989" y="330"/>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2151;p42">
              <a:extLst>
                <a:ext uri="{FF2B5EF4-FFF2-40B4-BE49-F238E27FC236}">
                  <a16:creationId xmlns:a16="http://schemas.microsoft.com/office/drawing/2014/main" id="{8F51EA26-C18F-A690-2712-FB054063ED3E}"/>
                </a:ext>
              </a:extLst>
            </p:cNvPr>
            <p:cNvSpPr/>
            <p:nvPr/>
          </p:nvSpPr>
          <p:spPr>
            <a:xfrm>
              <a:off x="2884850" y="1181500"/>
              <a:ext cx="25925" cy="25950"/>
            </a:xfrm>
            <a:custGeom>
              <a:avLst/>
              <a:gdLst/>
              <a:ahLst/>
              <a:cxnLst/>
              <a:rect l="l" t="t" r="r" b="b"/>
              <a:pathLst>
                <a:path w="1037" h="1038" extrusionOk="0">
                  <a:moveTo>
                    <a:pt x="519" y="1"/>
                  </a:moveTo>
                  <a:lnTo>
                    <a:pt x="330" y="48"/>
                  </a:lnTo>
                  <a:lnTo>
                    <a:pt x="189" y="142"/>
                  </a:lnTo>
                  <a:lnTo>
                    <a:pt x="48" y="284"/>
                  </a:lnTo>
                  <a:lnTo>
                    <a:pt x="0" y="519"/>
                  </a:lnTo>
                  <a:lnTo>
                    <a:pt x="48" y="708"/>
                  </a:lnTo>
                  <a:lnTo>
                    <a:pt x="189" y="849"/>
                  </a:lnTo>
                  <a:lnTo>
                    <a:pt x="330" y="990"/>
                  </a:lnTo>
                  <a:lnTo>
                    <a:pt x="519" y="1037"/>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2152;p42">
              <a:extLst>
                <a:ext uri="{FF2B5EF4-FFF2-40B4-BE49-F238E27FC236}">
                  <a16:creationId xmlns:a16="http://schemas.microsoft.com/office/drawing/2014/main" id="{34852C48-207B-05C4-4BDF-65DA8E448E8D}"/>
                </a:ext>
              </a:extLst>
            </p:cNvPr>
            <p:cNvSpPr/>
            <p:nvPr/>
          </p:nvSpPr>
          <p:spPr>
            <a:xfrm>
              <a:off x="2923725" y="1295750"/>
              <a:ext cx="25925" cy="25950"/>
            </a:xfrm>
            <a:custGeom>
              <a:avLst/>
              <a:gdLst/>
              <a:ahLst/>
              <a:cxnLst/>
              <a:rect l="l" t="t" r="r" b="b"/>
              <a:pathLst>
                <a:path w="1037" h="1038" extrusionOk="0">
                  <a:moveTo>
                    <a:pt x="518" y="1"/>
                  </a:moveTo>
                  <a:lnTo>
                    <a:pt x="283" y="48"/>
                  </a:lnTo>
                  <a:lnTo>
                    <a:pt x="141" y="189"/>
                  </a:lnTo>
                  <a:lnTo>
                    <a:pt x="47" y="331"/>
                  </a:lnTo>
                  <a:lnTo>
                    <a:pt x="0" y="566"/>
                  </a:lnTo>
                  <a:lnTo>
                    <a:pt x="47" y="755"/>
                  </a:lnTo>
                  <a:lnTo>
                    <a:pt x="141" y="896"/>
                  </a:lnTo>
                  <a:lnTo>
                    <a:pt x="330" y="1037"/>
                  </a:lnTo>
                  <a:lnTo>
                    <a:pt x="518" y="1037"/>
                  </a:lnTo>
                  <a:lnTo>
                    <a:pt x="707" y="990"/>
                  </a:lnTo>
                  <a:lnTo>
                    <a:pt x="848" y="896"/>
                  </a:lnTo>
                  <a:lnTo>
                    <a:pt x="989" y="755"/>
                  </a:lnTo>
                  <a:lnTo>
                    <a:pt x="1036" y="566"/>
                  </a:lnTo>
                  <a:lnTo>
                    <a:pt x="1036" y="519"/>
                  </a:lnTo>
                  <a:lnTo>
                    <a:pt x="989" y="331"/>
                  </a:lnTo>
                  <a:lnTo>
                    <a:pt x="848"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2153;p42">
              <a:extLst>
                <a:ext uri="{FF2B5EF4-FFF2-40B4-BE49-F238E27FC236}">
                  <a16:creationId xmlns:a16="http://schemas.microsoft.com/office/drawing/2014/main" id="{0533F2E9-5394-006F-B1AD-7C6FD8E4946F}"/>
                </a:ext>
              </a:extLst>
            </p:cNvPr>
            <p:cNvSpPr/>
            <p:nvPr/>
          </p:nvSpPr>
          <p:spPr>
            <a:xfrm>
              <a:off x="2884850" y="1258075"/>
              <a:ext cx="25925" cy="25925"/>
            </a:xfrm>
            <a:custGeom>
              <a:avLst/>
              <a:gdLst/>
              <a:ahLst/>
              <a:cxnLst/>
              <a:rect l="l" t="t" r="r" b="b"/>
              <a:pathLst>
                <a:path w="1037" h="1037" extrusionOk="0">
                  <a:moveTo>
                    <a:pt x="519" y="0"/>
                  </a:moveTo>
                  <a:lnTo>
                    <a:pt x="330" y="47"/>
                  </a:lnTo>
                  <a:lnTo>
                    <a:pt x="142" y="142"/>
                  </a:lnTo>
                  <a:lnTo>
                    <a:pt x="48" y="330"/>
                  </a:lnTo>
                  <a:lnTo>
                    <a:pt x="0" y="518"/>
                  </a:lnTo>
                  <a:lnTo>
                    <a:pt x="48" y="707"/>
                  </a:lnTo>
                  <a:lnTo>
                    <a:pt x="142" y="895"/>
                  </a:lnTo>
                  <a:lnTo>
                    <a:pt x="330" y="990"/>
                  </a:lnTo>
                  <a:lnTo>
                    <a:pt x="519" y="1037"/>
                  </a:lnTo>
                  <a:lnTo>
                    <a:pt x="707" y="990"/>
                  </a:lnTo>
                  <a:lnTo>
                    <a:pt x="896" y="895"/>
                  </a:lnTo>
                  <a:lnTo>
                    <a:pt x="990" y="707"/>
                  </a:lnTo>
                  <a:lnTo>
                    <a:pt x="1037" y="518"/>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2154;p42">
              <a:extLst>
                <a:ext uri="{FF2B5EF4-FFF2-40B4-BE49-F238E27FC236}">
                  <a16:creationId xmlns:a16="http://schemas.microsoft.com/office/drawing/2014/main" id="{E575566D-E673-7417-E2BB-0237AC894D97}"/>
                </a:ext>
              </a:extLst>
            </p:cNvPr>
            <p:cNvSpPr/>
            <p:nvPr/>
          </p:nvSpPr>
          <p:spPr>
            <a:xfrm>
              <a:off x="2923725" y="1372300"/>
              <a:ext cx="25925" cy="25950"/>
            </a:xfrm>
            <a:custGeom>
              <a:avLst/>
              <a:gdLst/>
              <a:ahLst/>
              <a:cxnLst/>
              <a:rect l="l" t="t" r="r" b="b"/>
              <a:pathLst>
                <a:path w="1037" h="1038" extrusionOk="0">
                  <a:moveTo>
                    <a:pt x="518" y="1"/>
                  </a:moveTo>
                  <a:lnTo>
                    <a:pt x="283" y="48"/>
                  </a:lnTo>
                  <a:lnTo>
                    <a:pt x="141" y="189"/>
                  </a:lnTo>
                  <a:lnTo>
                    <a:pt x="47" y="331"/>
                  </a:lnTo>
                  <a:lnTo>
                    <a:pt x="0" y="519"/>
                  </a:lnTo>
                  <a:lnTo>
                    <a:pt x="47" y="755"/>
                  </a:lnTo>
                  <a:lnTo>
                    <a:pt x="141" y="896"/>
                  </a:lnTo>
                  <a:lnTo>
                    <a:pt x="330" y="990"/>
                  </a:lnTo>
                  <a:lnTo>
                    <a:pt x="518" y="1037"/>
                  </a:lnTo>
                  <a:lnTo>
                    <a:pt x="707" y="990"/>
                  </a:lnTo>
                  <a:lnTo>
                    <a:pt x="848" y="896"/>
                  </a:lnTo>
                  <a:lnTo>
                    <a:pt x="989" y="708"/>
                  </a:lnTo>
                  <a:lnTo>
                    <a:pt x="1036" y="519"/>
                  </a:lnTo>
                  <a:lnTo>
                    <a:pt x="989" y="331"/>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2155;p42">
              <a:extLst>
                <a:ext uri="{FF2B5EF4-FFF2-40B4-BE49-F238E27FC236}">
                  <a16:creationId xmlns:a16="http://schemas.microsoft.com/office/drawing/2014/main" id="{54681D79-CF6B-0CB2-CF8E-99E7C4689C0C}"/>
                </a:ext>
              </a:extLst>
            </p:cNvPr>
            <p:cNvSpPr/>
            <p:nvPr/>
          </p:nvSpPr>
          <p:spPr>
            <a:xfrm>
              <a:off x="2884850" y="1334625"/>
              <a:ext cx="25925" cy="25925"/>
            </a:xfrm>
            <a:custGeom>
              <a:avLst/>
              <a:gdLst/>
              <a:ahLst/>
              <a:cxnLst/>
              <a:rect l="l" t="t" r="r" b="b"/>
              <a:pathLst>
                <a:path w="1037" h="1037" extrusionOk="0">
                  <a:moveTo>
                    <a:pt x="519" y="0"/>
                  </a:moveTo>
                  <a:lnTo>
                    <a:pt x="330" y="48"/>
                  </a:lnTo>
                  <a:lnTo>
                    <a:pt x="142" y="142"/>
                  </a:lnTo>
                  <a:lnTo>
                    <a:pt x="48" y="330"/>
                  </a:lnTo>
                  <a:lnTo>
                    <a:pt x="0"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2156;p42">
              <a:extLst>
                <a:ext uri="{FF2B5EF4-FFF2-40B4-BE49-F238E27FC236}">
                  <a16:creationId xmlns:a16="http://schemas.microsoft.com/office/drawing/2014/main" id="{84759CC9-6287-333C-175F-F27BD3E3636D}"/>
                </a:ext>
              </a:extLst>
            </p:cNvPr>
            <p:cNvSpPr/>
            <p:nvPr/>
          </p:nvSpPr>
          <p:spPr>
            <a:xfrm>
              <a:off x="2923725" y="1450050"/>
              <a:ext cx="25925" cy="25925"/>
            </a:xfrm>
            <a:custGeom>
              <a:avLst/>
              <a:gdLst/>
              <a:ahLst/>
              <a:cxnLst/>
              <a:rect l="l" t="t" r="r" b="b"/>
              <a:pathLst>
                <a:path w="1037" h="1037" extrusionOk="0">
                  <a:moveTo>
                    <a:pt x="518" y="0"/>
                  </a:moveTo>
                  <a:lnTo>
                    <a:pt x="330" y="47"/>
                  </a:lnTo>
                  <a:lnTo>
                    <a:pt x="141" y="142"/>
                  </a:lnTo>
                  <a:lnTo>
                    <a:pt x="47" y="330"/>
                  </a:lnTo>
                  <a:lnTo>
                    <a:pt x="0" y="519"/>
                  </a:lnTo>
                  <a:lnTo>
                    <a:pt x="47" y="707"/>
                  </a:lnTo>
                  <a:lnTo>
                    <a:pt x="141" y="848"/>
                  </a:lnTo>
                  <a:lnTo>
                    <a:pt x="330" y="990"/>
                  </a:lnTo>
                  <a:lnTo>
                    <a:pt x="518" y="1037"/>
                  </a:lnTo>
                  <a:lnTo>
                    <a:pt x="707" y="990"/>
                  </a:lnTo>
                  <a:lnTo>
                    <a:pt x="848" y="848"/>
                  </a:lnTo>
                  <a:lnTo>
                    <a:pt x="989" y="707"/>
                  </a:lnTo>
                  <a:lnTo>
                    <a:pt x="1036" y="519"/>
                  </a:lnTo>
                  <a:lnTo>
                    <a:pt x="989" y="330"/>
                  </a:lnTo>
                  <a:lnTo>
                    <a:pt x="848"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2157;p42">
              <a:extLst>
                <a:ext uri="{FF2B5EF4-FFF2-40B4-BE49-F238E27FC236}">
                  <a16:creationId xmlns:a16="http://schemas.microsoft.com/office/drawing/2014/main" id="{D3C93507-B16B-0767-57C8-358822513186}"/>
                </a:ext>
              </a:extLst>
            </p:cNvPr>
            <p:cNvSpPr/>
            <p:nvPr/>
          </p:nvSpPr>
          <p:spPr>
            <a:xfrm>
              <a:off x="2884850" y="1411175"/>
              <a:ext cx="25925" cy="25950"/>
            </a:xfrm>
            <a:custGeom>
              <a:avLst/>
              <a:gdLst/>
              <a:ahLst/>
              <a:cxnLst/>
              <a:rect l="l" t="t" r="r" b="b"/>
              <a:pathLst>
                <a:path w="1037" h="1038" extrusionOk="0">
                  <a:moveTo>
                    <a:pt x="519" y="1"/>
                  </a:moveTo>
                  <a:lnTo>
                    <a:pt x="330" y="48"/>
                  </a:lnTo>
                  <a:lnTo>
                    <a:pt x="142" y="142"/>
                  </a:lnTo>
                  <a:lnTo>
                    <a:pt x="48" y="330"/>
                  </a:lnTo>
                  <a:lnTo>
                    <a:pt x="0"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2158;p42">
              <a:extLst>
                <a:ext uri="{FF2B5EF4-FFF2-40B4-BE49-F238E27FC236}">
                  <a16:creationId xmlns:a16="http://schemas.microsoft.com/office/drawing/2014/main" id="{ABDECBD0-BDBF-8D07-C821-86623FBD3541}"/>
                </a:ext>
              </a:extLst>
            </p:cNvPr>
            <p:cNvSpPr/>
            <p:nvPr/>
          </p:nvSpPr>
          <p:spPr>
            <a:xfrm>
              <a:off x="2923725" y="1526600"/>
              <a:ext cx="25925" cy="25925"/>
            </a:xfrm>
            <a:custGeom>
              <a:avLst/>
              <a:gdLst/>
              <a:ahLst/>
              <a:cxnLst/>
              <a:rect l="l" t="t" r="r" b="b"/>
              <a:pathLst>
                <a:path w="1037" h="1037" extrusionOk="0">
                  <a:moveTo>
                    <a:pt x="518" y="1"/>
                  </a:moveTo>
                  <a:lnTo>
                    <a:pt x="330" y="48"/>
                  </a:lnTo>
                  <a:lnTo>
                    <a:pt x="141" y="142"/>
                  </a:lnTo>
                  <a:lnTo>
                    <a:pt x="47" y="330"/>
                  </a:lnTo>
                  <a:lnTo>
                    <a:pt x="0" y="519"/>
                  </a:lnTo>
                  <a:lnTo>
                    <a:pt x="47" y="707"/>
                  </a:lnTo>
                  <a:lnTo>
                    <a:pt x="141" y="896"/>
                  </a:lnTo>
                  <a:lnTo>
                    <a:pt x="330" y="990"/>
                  </a:lnTo>
                  <a:lnTo>
                    <a:pt x="518" y="1037"/>
                  </a:lnTo>
                  <a:lnTo>
                    <a:pt x="707" y="990"/>
                  </a:lnTo>
                  <a:lnTo>
                    <a:pt x="848" y="896"/>
                  </a:lnTo>
                  <a:lnTo>
                    <a:pt x="989" y="707"/>
                  </a:lnTo>
                  <a:lnTo>
                    <a:pt x="1036" y="519"/>
                  </a:lnTo>
                  <a:lnTo>
                    <a:pt x="989" y="330"/>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2159;p42">
              <a:extLst>
                <a:ext uri="{FF2B5EF4-FFF2-40B4-BE49-F238E27FC236}">
                  <a16:creationId xmlns:a16="http://schemas.microsoft.com/office/drawing/2014/main" id="{632E7005-BFBA-2C9D-B5A4-85F551EF5315}"/>
                </a:ext>
              </a:extLst>
            </p:cNvPr>
            <p:cNvSpPr/>
            <p:nvPr/>
          </p:nvSpPr>
          <p:spPr>
            <a:xfrm>
              <a:off x="2884850" y="1488900"/>
              <a:ext cx="25925" cy="24775"/>
            </a:xfrm>
            <a:custGeom>
              <a:avLst/>
              <a:gdLst/>
              <a:ahLst/>
              <a:cxnLst/>
              <a:rect l="l" t="t" r="r" b="b"/>
              <a:pathLst>
                <a:path w="1037" h="991" extrusionOk="0">
                  <a:moveTo>
                    <a:pt x="330" y="1"/>
                  </a:moveTo>
                  <a:lnTo>
                    <a:pt x="189" y="142"/>
                  </a:lnTo>
                  <a:lnTo>
                    <a:pt x="48" y="284"/>
                  </a:lnTo>
                  <a:lnTo>
                    <a:pt x="0" y="472"/>
                  </a:lnTo>
                  <a:lnTo>
                    <a:pt x="48" y="708"/>
                  </a:lnTo>
                  <a:lnTo>
                    <a:pt x="189" y="849"/>
                  </a:lnTo>
                  <a:lnTo>
                    <a:pt x="330" y="943"/>
                  </a:lnTo>
                  <a:lnTo>
                    <a:pt x="519" y="990"/>
                  </a:lnTo>
                  <a:lnTo>
                    <a:pt x="707" y="943"/>
                  </a:lnTo>
                  <a:lnTo>
                    <a:pt x="896" y="849"/>
                  </a:lnTo>
                  <a:lnTo>
                    <a:pt x="990" y="708"/>
                  </a:lnTo>
                  <a:lnTo>
                    <a:pt x="1037" y="472"/>
                  </a:lnTo>
                  <a:lnTo>
                    <a:pt x="990" y="284"/>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2160;p42">
              <a:extLst>
                <a:ext uri="{FF2B5EF4-FFF2-40B4-BE49-F238E27FC236}">
                  <a16:creationId xmlns:a16="http://schemas.microsoft.com/office/drawing/2014/main" id="{6A561318-7CFF-CB7E-928F-B2044AA8D6F5}"/>
                </a:ext>
              </a:extLst>
            </p:cNvPr>
            <p:cNvSpPr/>
            <p:nvPr/>
          </p:nvSpPr>
          <p:spPr>
            <a:xfrm>
              <a:off x="2923725" y="1603150"/>
              <a:ext cx="25925" cy="25950"/>
            </a:xfrm>
            <a:custGeom>
              <a:avLst/>
              <a:gdLst/>
              <a:ahLst/>
              <a:cxnLst/>
              <a:rect l="l" t="t" r="r" b="b"/>
              <a:pathLst>
                <a:path w="1037" h="1038" extrusionOk="0">
                  <a:moveTo>
                    <a:pt x="518" y="1"/>
                  </a:moveTo>
                  <a:lnTo>
                    <a:pt x="330" y="48"/>
                  </a:lnTo>
                  <a:lnTo>
                    <a:pt x="141" y="142"/>
                  </a:lnTo>
                  <a:lnTo>
                    <a:pt x="47" y="330"/>
                  </a:lnTo>
                  <a:lnTo>
                    <a:pt x="0" y="519"/>
                  </a:lnTo>
                  <a:lnTo>
                    <a:pt x="47" y="707"/>
                  </a:lnTo>
                  <a:lnTo>
                    <a:pt x="141" y="896"/>
                  </a:lnTo>
                  <a:lnTo>
                    <a:pt x="330" y="990"/>
                  </a:lnTo>
                  <a:lnTo>
                    <a:pt x="518" y="1037"/>
                  </a:lnTo>
                  <a:lnTo>
                    <a:pt x="707" y="990"/>
                  </a:lnTo>
                  <a:lnTo>
                    <a:pt x="848" y="896"/>
                  </a:lnTo>
                  <a:lnTo>
                    <a:pt x="989" y="707"/>
                  </a:lnTo>
                  <a:lnTo>
                    <a:pt x="1036" y="519"/>
                  </a:lnTo>
                  <a:lnTo>
                    <a:pt x="989" y="330"/>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2161;p42">
              <a:extLst>
                <a:ext uri="{FF2B5EF4-FFF2-40B4-BE49-F238E27FC236}">
                  <a16:creationId xmlns:a16="http://schemas.microsoft.com/office/drawing/2014/main" id="{2C0D34F1-FAB6-BEA1-830D-CC4E449F3423}"/>
                </a:ext>
              </a:extLst>
            </p:cNvPr>
            <p:cNvSpPr/>
            <p:nvPr/>
          </p:nvSpPr>
          <p:spPr>
            <a:xfrm>
              <a:off x="2884850" y="1565475"/>
              <a:ext cx="25925" cy="24750"/>
            </a:xfrm>
            <a:custGeom>
              <a:avLst/>
              <a:gdLst/>
              <a:ahLst/>
              <a:cxnLst/>
              <a:rect l="l" t="t" r="r" b="b"/>
              <a:pathLst>
                <a:path w="1037" h="990" extrusionOk="0">
                  <a:moveTo>
                    <a:pt x="330" y="0"/>
                  </a:moveTo>
                  <a:lnTo>
                    <a:pt x="189" y="142"/>
                  </a:lnTo>
                  <a:lnTo>
                    <a:pt x="48" y="283"/>
                  </a:lnTo>
                  <a:lnTo>
                    <a:pt x="0" y="471"/>
                  </a:lnTo>
                  <a:lnTo>
                    <a:pt x="48" y="707"/>
                  </a:lnTo>
                  <a:lnTo>
                    <a:pt x="189" y="848"/>
                  </a:lnTo>
                  <a:lnTo>
                    <a:pt x="330" y="942"/>
                  </a:lnTo>
                  <a:lnTo>
                    <a:pt x="519" y="990"/>
                  </a:lnTo>
                  <a:lnTo>
                    <a:pt x="707" y="942"/>
                  </a:lnTo>
                  <a:lnTo>
                    <a:pt x="896" y="848"/>
                  </a:lnTo>
                  <a:lnTo>
                    <a:pt x="990" y="707"/>
                  </a:lnTo>
                  <a:lnTo>
                    <a:pt x="1037" y="471"/>
                  </a:lnTo>
                  <a:lnTo>
                    <a:pt x="990" y="283"/>
                  </a:lnTo>
                  <a:lnTo>
                    <a:pt x="896"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2162;p42">
              <a:extLst>
                <a:ext uri="{FF2B5EF4-FFF2-40B4-BE49-F238E27FC236}">
                  <a16:creationId xmlns:a16="http://schemas.microsoft.com/office/drawing/2014/main" id="{FF15019E-FCA6-9F96-9188-06C2B829000D}"/>
                </a:ext>
              </a:extLst>
            </p:cNvPr>
            <p:cNvSpPr/>
            <p:nvPr/>
          </p:nvSpPr>
          <p:spPr>
            <a:xfrm>
              <a:off x="2923725" y="1679700"/>
              <a:ext cx="25925" cy="25950"/>
            </a:xfrm>
            <a:custGeom>
              <a:avLst/>
              <a:gdLst/>
              <a:ahLst/>
              <a:cxnLst/>
              <a:rect l="l" t="t" r="r" b="b"/>
              <a:pathLst>
                <a:path w="1037" h="1038" extrusionOk="0">
                  <a:moveTo>
                    <a:pt x="518" y="1"/>
                  </a:moveTo>
                  <a:lnTo>
                    <a:pt x="330" y="48"/>
                  </a:lnTo>
                  <a:lnTo>
                    <a:pt x="141" y="189"/>
                  </a:lnTo>
                  <a:lnTo>
                    <a:pt x="47" y="331"/>
                  </a:lnTo>
                  <a:lnTo>
                    <a:pt x="0" y="519"/>
                  </a:lnTo>
                  <a:lnTo>
                    <a:pt x="47" y="708"/>
                  </a:lnTo>
                  <a:lnTo>
                    <a:pt x="141" y="896"/>
                  </a:lnTo>
                  <a:lnTo>
                    <a:pt x="330" y="990"/>
                  </a:lnTo>
                  <a:lnTo>
                    <a:pt x="518" y="1037"/>
                  </a:lnTo>
                  <a:lnTo>
                    <a:pt x="707" y="990"/>
                  </a:lnTo>
                  <a:lnTo>
                    <a:pt x="848" y="896"/>
                  </a:lnTo>
                  <a:lnTo>
                    <a:pt x="989" y="708"/>
                  </a:lnTo>
                  <a:lnTo>
                    <a:pt x="1036" y="519"/>
                  </a:lnTo>
                  <a:lnTo>
                    <a:pt x="989" y="331"/>
                  </a:lnTo>
                  <a:lnTo>
                    <a:pt x="848"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2163;p42">
              <a:extLst>
                <a:ext uri="{FF2B5EF4-FFF2-40B4-BE49-F238E27FC236}">
                  <a16:creationId xmlns:a16="http://schemas.microsoft.com/office/drawing/2014/main" id="{09682844-64EA-C7E0-A592-3A24DFE664BA}"/>
                </a:ext>
              </a:extLst>
            </p:cNvPr>
            <p:cNvSpPr/>
            <p:nvPr/>
          </p:nvSpPr>
          <p:spPr>
            <a:xfrm>
              <a:off x="2884850" y="1642025"/>
              <a:ext cx="25925" cy="24750"/>
            </a:xfrm>
            <a:custGeom>
              <a:avLst/>
              <a:gdLst/>
              <a:ahLst/>
              <a:cxnLst/>
              <a:rect l="l" t="t" r="r" b="b"/>
              <a:pathLst>
                <a:path w="1037" h="990" extrusionOk="0">
                  <a:moveTo>
                    <a:pt x="519" y="0"/>
                  </a:moveTo>
                  <a:lnTo>
                    <a:pt x="330" y="47"/>
                  </a:lnTo>
                  <a:lnTo>
                    <a:pt x="189" y="142"/>
                  </a:lnTo>
                  <a:lnTo>
                    <a:pt x="48" y="283"/>
                  </a:lnTo>
                  <a:lnTo>
                    <a:pt x="0" y="519"/>
                  </a:lnTo>
                  <a:lnTo>
                    <a:pt x="48" y="707"/>
                  </a:lnTo>
                  <a:lnTo>
                    <a:pt x="189" y="848"/>
                  </a:lnTo>
                  <a:lnTo>
                    <a:pt x="330" y="990"/>
                  </a:lnTo>
                  <a:lnTo>
                    <a:pt x="707" y="990"/>
                  </a:lnTo>
                  <a:lnTo>
                    <a:pt x="896" y="848"/>
                  </a:lnTo>
                  <a:lnTo>
                    <a:pt x="990" y="707"/>
                  </a:lnTo>
                  <a:lnTo>
                    <a:pt x="1037" y="519"/>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2164;p42">
              <a:extLst>
                <a:ext uri="{FF2B5EF4-FFF2-40B4-BE49-F238E27FC236}">
                  <a16:creationId xmlns:a16="http://schemas.microsoft.com/office/drawing/2014/main" id="{981C0E25-5E09-7CFB-9E10-D002156A6998}"/>
                </a:ext>
              </a:extLst>
            </p:cNvPr>
            <p:cNvSpPr/>
            <p:nvPr/>
          </p:nvSpPr>
          <p:spPr>
            <a:xfrm>
              <a:off x="2923725" y="1756275"/>
              <a:ext cx="25925" cy="25925"/>
            </a:xfrm>
            <a:custGeom>
              <a:avLst/>
              <a:gdLst/>
              <a:ahLst/>
              <a:cxnLst/>
              <a:rect l="l" t="t" r="r" b="b"/>
              <a:pathLst>
                <a:path w="1037" h="1037" extrusionOk="0">
                  <a:moveTo>
                    <a:pt x="518" y="0"/>
                  </a:moveTo>
                  <a:lnTo>
                    <a:pt x="330" y="47"/>
                  </a:lnTo>
                  <a:lnTo>
                    <a:pt x="141" y="141"/>
                  </a:lnTo>
                  <a:lnTo>
                    <a:pt x="47" y="330"/>
                  </a:lnTo>
                  <a:lnTo>
                    <a:pt x="0" y="518"/>
                  </a:lnTo>
                  <a:lnTo>
                    <a:pt x="47" y="707"/>
                  </a:lnTo>
                  <a:lnTo>
                    <a:pt x="141" y="895"/>
                  </a:lnTo>
                  <a:lnTo>
                    <a:pt x="330" y="989"/>
                  </a:lnTo>
                  <a:lnTo>
                    <a:pt x="518" y="1037"/>
                  </a:lnTo>
                  <a:lnTo>
                    <a:pt x="707" y="989"/>
                  </a:lnTo>
                  <a:lnTo>
                    <a:pt x="848" y="895"/>
                  </a:lnTo>
                  <a:lnTo>
                    <a:pt x="989" y="707"/>
                  </a:lnTo>
                  <a:lnTo>
                    <a:pt x="1036" y="518"/>
                  </a:lnTo>
                  <a:lnTo>
                    <a:pt x="989" y="330"/>
                  </a:lnTo>
                  <a:lnTo>
                    <a:pt x="848"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2165;p42">
              <a:extLst>
                <a:ext uri="{FF2B5EF4-FFF2-40B4-BE49-F238E27FC236}">
                  <a16:creationId xmlns:a16="http://schemas.microsoft.com/office/drawing/2014/main" id="{433B3312-C002-2533-DC92-658AB45BE5F7}"/>
                </a:ext>
              </a:extLst>
            </p:cNvPr>
            <p:cNvSpPr/>
            <p:nvPr/>
          </p:nvSpPr>
          <p:spPr>
            <a:xfrm>
              <a:off x="2884850" y="1718575"/>
              <a:ext cx="25925" cy="25950"/>
            </a:xfrm>
            <a:custGeom>
              <a:avLst/>
              <a:gdLst/>
              <a:ahLst/>
              <a:cxnLst/>
              <a:rect l="l" t="t" r="r" b="b"/>
              <a:pathLst>
                <a:path w="1037" h="1038" extrusionOk="0">
                  <a:moveTo>
                    <a:pt x="519" y="1"/>
                  </a:moveTo>
                  <a:lnTo>
                    <a:pt x="330" y="48"/>
                  </a:lnTo>
                  <a:lnTo>
                    <a:pt x="189" y="142"/>
                  </a:lnTo>
                  <a:lnTo>
                    <a:pt x="48" y="330"/>
                  </a:lnTo>
                  <a:lnTo>
                    <a:pt x="0" y="519"/>
                  </a:lnTo>
                  <a:lnTo>
                    <a:pt x="48" y="707"/>
                  </a:lnTo>
                  <a:lnTo>
                    <a:pt x="189" y="849"/>
                  </a:lnTo>
                  <a:lnTo>
                    <a:pt x="330" y="990"/>
                  </a:lnTo>
                  <a:lnTo>
                    <a:pt x="519" y="1037"/>
                  </a:lnTo>
                  <a:lnTo>
                    <a:pt x="707" y="990"/>
                  </a:lnTo>
                  <a:lnTo>
                    <a:pt x="896" y="849"/>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2166;p42">
              <a:extLst>
                <a:ext uri="{FF2B5EF4-FFF2-40B4-BE49-F238E27FC236}">
                  <a16:creationId xmlns:a16="http://schemas.microsoft.com/office/drawing/2014/main" id="{399B9053-5C56-F8A1-EF7A-9FBEE42A7314}"/>
                </a:ext>
              </a:extLst>
            </p:cNvPr>
            <p:cNvSpPr/>
            <p:nvPr/>
          </p:nvSpPr>
          <p:spPr>
            <a:xfrm>
              <a:off x="2923725" y="1832825"/>
              <a:ext cx="25925" cy="25925"/>
            </a:xfrm>
            <a:custGeom>
              <a:avLst/>
              <a:gdLst/>
              <a:ahLst/>
              <a:cxnLst/>
              <a:rect l="l" t="t" r="r" b="b"/>
              <a:pathLst>
                <a:path w="1037" h="1037" extrusionOk="0">
                  <a:moveTo>
                    <a:pt x="518" y="0"/>
                  </a:moveTo>
                  <a:lnTo>
                    <a:pt x="283" y="47"/>
                  </a:lnTo>
                  <a:lnTo>
                    <a:pt x="141" y="189"/>
                  </a:lnTo>
                  <a:lnTo>
                    <a:pt x="47" y="330"/>
                  </a:lnTo>
                  <a:lnTo>
                    <a:pt x="0" y="566"/>
                  </a:lnTo>
                  <a:lnTo>
                    <a:pt x="47" y="754"/>
                  </a:lnTo>
                  <a:lnTo>
                    <a:pt x="141" y="895"/>
                  </a:lnTo>
                  <a:lnTo>
                    <a:pt x="330" y="1037"/>
                  </a:lnTo>
                  <a:lnTo>
                    <a:pt x="518" y="1037"/>
                  </a:lnTo>
                  <a:lnTo>
                    <a:pt x="707" y="990"/>
                  </a:lnTo>
                  <a:lnTo>
                    <a:pt x="848" y="895"/>
                  </a:lnTo>
                  <a:lnTo>
                    <a:pt x="989" y="754"/>
                  </a:lnTo>
                  <a:lnTo>
                    <a:pt x="1036" y="519"/>
                  </a:lnTo>
                  <a:lnTo>
                    <a:pt x="989" y="330"/>
                  </a:lnTo>
                  <a:lnTo>
                    <a:pt x="848" y="189"/>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2167;p42">
              <a:extLst>
                <a:ext uri="{FF2B5EF4-FFF2-40B4-BE49-F238E27FC236}">
                  <a16:creationId xmlns:a16="http://schemas.microsoft.com/office/drawing/2014/main" id="{5ADFB5CB-3284-65FB-9B1E-5785F27EA10C}"/>
                </a:ext>
              </a:extLst>
            </p:cNvPr>
            <p:cNvSpPr/>
            <p:nvPr/>
          </p:nvSpPr>
          <p:spPr>
            <a:xfrm>
              <a:off x="2884850" y="1795125"/>
              <a:ext cx="25925" cy="25950"/>
            </a:xfrm>
            <a:custGeom>
              <a:avLst/>
              <a:gdLst/>
              <a:ahLst/>
              <a:cxnLst/>
              <a:rect l="l" t="t" r="r" b="b"/>
              <a:pathLst>
                <a:path w="1037" h="1038" extrusionOk="0">
                  <a:moveTo>
                    <a:pt x="519" y="1"/>
                  </a:moveTo>
                  <a:lnTo>
                    <a:pt x="330" y="48"/>
                  </a:lnTo>
                  <a:lnTo>
                    <a:pt x="189" y="142"/>
                  </a:lnTo>
                  <a:lnTo>
                    <a:pt x="48" y="331"/>
                  </a:lnTo>
                  <a:lnTo>
                    <a:pt x="0" y="519"/>
                  </a:lnTo>
                  <a:lnTo>
                    <a:pt x="48" y="707"/>
                  </a:lnTo>
                  <a:lnTo>
                    <a:pt x="189" y="849"/>
                  </a:lnTo>
                  <a:lnTo>
                    <a:pt x="330" y="990"/>
                  </a:lnTo>
                  <a:lnTo>
                    <a:pt x="519" y="1037"/>
                  </a:lnTo>
                  <a:lnTo>
                    <a:pt x="707" y="990"/>
                  </a:lnTo>
                  <a:lnTo>
                    <a:pt x="896" y="849"/>
                  </a:lnTo>
                  <a:lnTo>
                    <a:pt x="990" y="707"/>
                  </a:lnTo>
                  <a:lnTo>
                    <a:pt x="1037" y="519"/>
                  </a:lnTo>
                  <a:lnTo>
                    <a:pt x="990" y="331"/>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2168;p42">
              <a:extLst>
                <a:ext uri="{FF2B5EF4-FFF2-40B4-BE49-F238E27FC236}">
                  <a16:creationId xmlns:a16="http://schemas.microsoft.com/office/drawing/2014/main" id="{CDA42ECA-69B1-2F2E-08DD-815A527DB877}"/>
                </a:ext>
              </a:extLst>
            </p:cNvPr>
            <p:cNvSpPr/>
            <p:nvPr/>
          </p:nvSpPr>
          <p:spPr>
            <a:xfrm>
              <a:off x="2923725" y="1910550"/>
              <a:ext cx="25925" cy="24775"/>
            </a:xfrm>
            <a:custGeom>
              <a:avLst/>
              <a:gdLst/>
              <a:ahLst/>
              <a:cxnLst/>
              <a:rect l="l" t="t" r="r" b="b"/>
              <a:pathLst>
                <a:path w="1037" h="991" extrusionOk="0">
                  <a:moveTo>
                    <a:pt x="518" y="1"/>
                  </a:moveTo>
                  <a:lnTo>
                    <a:pt x="283" y="48"/>
                  </a:lnTo>
                  <a:lnTo>
                    <a:pt x="141" y="142"/>
                  </a:lnTo>
                  <a:lnTo>
                    <a:pt x="47" y="283"/>
                  </a:lnTo>
                  <a:lnTo>
                    <a:pt x="0" y="519"/>
                  </a:lnTo>
                  <a:lnTo>
                    <a:pt x="47" y="707"/>
                  </a:lnTo>
                  <a:lnTo>
                    <a:pt x="141" y="849"/>
                  </a:lnTo>
                  <a:lnTo>
                    <a:pt x="330" y="990"/>
                  </a:lnTo>
                  <a:lnTo>
                    <a:pt x="707" y="990"/>
                  </a:lnTo>
                  <a:lnTo>
                    <a:pt x="848" y="849"/>
                  </a:lnTo>
                  <a:lnTo>
                    <a:pt x="989" y="707"/>
                  </a:lnTo>
                  <a:lnTo>
                    <a:pt x="1036" y="519"/>
                  </a:lnTo>
                  <a:lnTo>
                    <a:pt x="1036" y="472"/>
                  </a:lnTo>
                  <a:lnTo>
                    <a:pt x="989"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2169;p42">
              <a:extLst>
                <a:ext uri="{FF2B5EF4-FFF2-40B4-BE49-F238E27FC236}">
                  <a16:creationId xmlns:a16="http://schemas.microsoft.com/office/drawing/2014/main" id="{3548095F-1453-7771-B375-89A7CB4ED687}"/>
                </a:ext>
              </a:extLst>
            </p:cNvPr>
            <p:cNvSpPr/>
            <p:nvPr/>
          </p:nvSpPr>
          <p:spPr>
            <a:xfrm>
              <a:off x="2884850" y="1871700"/>
              <a:ext cx="25925" cy="25925"/>
            </a:xfrm>
            <a:custGeom>
              <a:avLst/>
              <a:gdLst/>
              <a:ahLst/>
              <a:cxnLst/>
              <a:rect l="l" t="t" r="r" b="b"/>
              <a:pathLst>
                <a:path w="1037" h="1037" extrusionOk="0">
                  <a:moveTo>
                    <a:pt x="519" y="0"/>
                  </a:moveTo>
                  <a:lnTo>
                    <a:pt x="330" y="47"/>
                  </a:lnTo>
                  <a:lnTo>
                    <a:pt x="142" y="141"/>
                  </a:lnTo>
                  <a:lnTo>
                    <a:pt x="48" y="330"/>
                  </a:lnTo>
                  <a:lnTo>
                    <a:pt x="0" y="518"/>
                  </a:lnTo>
                  <a:lnTo>
                    <a:pt x="48" y="707"/>
                  </a:lnTo>
                  <a:lnTo>
                    <a:pt x="142" y="895"/>
                  </a:lnTo>
                  <a:lnTo>
                    <a:pt x="330" y="989"/>
                  </a:lnTo>
                  <a:lnTo>
                    <a:pt x="519" y="1036"/>
                  </a:lnTo>
                  <a:lnTo>
                    <a:pt x="754"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2170;p42">
              <a:extLst>
                <a:ext uri="{FF2B5EF4-FFF2-40B4-BE49-F238E27FC236}">
                  <a16:creationId xmlns:a16="http://schemas.microsoft.com/office/drawing/2014/main" id="{DD12F715-485E-7CDB-8581-7D12A6A0E604}"/>
                </a:ext>
              </a:extLst>
            </p:cNvPr>
            <p:cNvSpPr/>
            <p:nvPr/>
          </p:nvSpPr>
          <p:spPr>
            <a:xfrm>
              <a:off x="2923725" y="1987100"/>
              <a:ext cx="25925" cy="25950"/>
            </a:xfrm>
            <a:custGeom>
              <a:avLst/>
              <a:gdLst/>
              <a:ahLst/>
              <a:cxnLst/>
              <a:rect l="l" t="t" r="r" b="b"/>
              <a:pathLst>
                <a:path w="1037" h="1038" extrusionOk="0">
                  <a:moveTo>
                    <a:pt x="518" y="1"/>
                  </a:moveTo>
                  <a:lnTo>
                    <a:pt x="283" y="48"/>
                  </a:lnTo>
                  <a:lnTo>
                    <a:pt x="141" y="142"/>
                  </a:lnTo>
                  <a:lnTo>
                    <a:pt x="47" y="331"/>
                  </a:lnTo>
                  <a:lnTo>
                    <a:pt x="0" y="519"/>
                  </a:lnTo>
                  <a:lnTo>
                    <a:pt x="47" y="708"/>
                  </a:lnTo>
                  <a:lnTo>
                    <a:pt x="141" y="849"/>
                  </a:lnTo>
                  <a:lnTo>
                    <a:pt x="330" y="990"/>
                  </a:lnTo>
                  <a:lnTo>
                    <a:pt x="518" y="1037"/>
                  </a:lnTo>
                  <a:lnTo>
                    <a:pt x="707" y="990"/>
                  </a:lnTo>
                  <a:lnTo>
                    <a:pt x="848" y="849"/>
                  </a:lnTo>
                  <a:lnTo>
                    <a:pt x="989" y="708"/>
                  </a:lnTo>
                  <a:lnTo>
                    <a:pt x="1036" y="519"/>
                  </a:lnTo>
                  <a:lnTo>
                    <a:pt x="989" y="284"/>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2171;p42">
              <a:extLst>
                <a:ext uri="{FF2B5EF4-FFF2-40B4-BE49-F238E27FC236}">
                  <a16:creationId xmlns:a16="http://schemas.microsoft.com/office/drawing/2014/main" id="{9BFCED55-F473-B942-7F95-547B09506683}"/>
                </a:ext>
              </a:extLst>
            </p:cNvPr>
            <p:cNvSpPr/>
            <p:nvPr/>
          </p:nvSpPr>
          <p:spPr>
            <a:xfrm>
              <a:off x="2962575" y="2025975"/>
              <a:ext cx="24775" cy="9450"/>
            </a:xfrm>
            <a:custGeom>
              <a:avLst/>
              <a:gdLst/>
              <a:ahLst/>
              <a:cxnLst/>
              <a:rect l="l" t="t" r="r" b="b"/>
              <a:pathLst>
                <a:path w="991" h="378" extrusionOk="0">
                  <a:moveTo>
                    <a:pt x="378" y="1"/>
                  </a:moveTo>
                  <a:lnTo>
                    <a:pt x="236" y="48"/>
                  </a:lnTo>
                  <a:lnTo>
                    <a:pt x="95" y="189"/>
                  </a:lnTo>
                  <a:lnTo>
                    <a:pt x="1" y="377"/>
                  </a:lnTo>
                  <a:lnTo>
                    <a:pt x="990" y="377"/>
                  </a:lnTo>
                  <a:lnTo>
                    <a:pt x="943" y="236"/>
                  </a:lnTo>
                  <a:lnTo>
                    <a:pt x="849" y="142"/>
                  </a:lnTo>
                  <a:lnTo>
                    <a:pt x="707" y="48"/>
                  </a:lnTo>
                  <a:lnTo>
                    <a:pt x="613"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2172;p42">
              <a:extLst>
                <a:ext uri="{FF2B5EF4-FFF2-40B4-BE49-F238E27FC236}">
                  <a16:creationId xmlns:a16="http://schemas.microsoft.com/office/drawing/2014/main" id="{6AE4A7F9-E1C3-AA0B-BB46-F47412554C3B}"/>
                </a:ext>
              </a:extLst>
            </p:cNvPr>
            <p:cNvSpPr/>
            <p:nvPr/>
          </p:nvSpPr>
          <p:spPr>
            <a:xfrm>
              <a:off x="2884850" y="1948250"/>
              <a:ext cx="25925" cy="25925"/>
            </a:xfrm>
            <a:custGeom>
              <a:avLst/>
              <a:gdLst/>
              <a:ahLst/>
              <a:cxnLst/>
              <a:rect l="l" t="t" r="r" b="b"/>
              <a:pathLst>
                <a:path w="1037" h="1037" extrusionOk="0">
                  <a:moveTo>
                    <a:pt x="519" y="0"/>
                  </a:moveTo>
                  <a:lnTo>
                    <a:pt x="330" y="47"/>
                  </a:lnTo>
                  <a:lnTo>
                    <a:pt x="142" y="142"/>
                  </a:lnTo>
                  <a:lnTo>
                    <a:pt x="48" y="283"/>
                  </a:lnTo>
                  <a:lnTo>
                    <a:pt x="0" y="518"/>
                  </a:lnTo>
                  <a:lnTo>
                    <a:pt x="48" y="707"/>
                  </a:lnTo>
                  <a:lnTo>
                    <a:pt x="142" y="848"/>
                  </a:lnTo>
                  <a:lnTo>
                    <a:pt x="330" y="990"/>
                  </a:lnTo>
                  <a:lnTo>
                    <a:pt x="519" y="1037"/>
                  </a:lnTo>
                  <a:lnTo>
                    <a:pt x="754" y="990"/>
                  </a:lnTo>
                  <a:lnTo>
                    <a:pt x="896" y="848"/>
                  </a:lnTo>
                  <a:lnTo>
                    <a:pt x="990" y="707"/>
                  </a:lnTo>
                  <a:lnTo>
                    <a:pt x="1037" y="518"/>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2173;p42">
              <a:extLst>
                <a:ext uri="{FF2B5EF4-FFF2-40B4-BE49-F238E27FC236}">
                  <a16:creationId xmlns:a16="http://schemas.microsoft.com/office/drawing/2014/main" id="{E2C524C6-6939-AD30-2AD7-907D54DB0037}"/>
                </a:ext>
              </a:extLst>
            </p:cNvPr>
            <p:cNvSpPr/>
            <p:nvPr/>
          </p:nvSpPr>
          <p:spPr>
            <a:xfrm>
              <a:off x="3001450" y="912975"/>
              <a:ext cx="24750" cy="25950"/>
            </a:xfrm>
            <a:custGeom>
              <a:avLst/>
              <a:gdLst/>
              <a:ahLst/>
              <a:cxnLst/>
              <a:rect l="l" t="t" r="r" b="b"/>
              <a:pathLst>
                <a:path w="990" h="1038" extrusionOk="0">
                  <a:moveTo>
                    <a:pt x="471" y="1"/>
                  </a:moveTo>
                  <a:lnTo>
                    <a:pt x="283" y="48"/>
                  </a:lnTo>
                  <a:lnTo>
                    <a:pt x="142" y="142"/>
                  </a:lnTo>
                  <a:lnTo>
                    <a:pt x="0" y="330"/>
                  </a:lnTo>
                  <a:lnTo>
                    <a:pt x="0" y="519"/>
                  </a:lnTo>
                  <a:lnTo>
                    <a:pt x="0" y="707"/>
                  </a:lnTo>
                  <a:lnTo>
                    <a:pt x="142" y="849"/>
                  </a:lnTo>
                  <a:lnTo>
                    <a:pt x="283" y="990"/>
                  </a:lnTo>
                  <a:lnTo>
                    <a:pt x="471" y="1037"/>
                  </a:lnTo>
                  <a:lnTo>
                    <a:pt x="707" y="990"/>
                  </a:lnTo>
                  <a:lnTo>
                    <a:pt x="848" y="849"/>
                  </a:lnTo>
                  <a:lnTo>
                    <a:pt x="943" y="707"/>
                  </a:lnTo>
                  <a:lnTo>
                    <a:pt x="990" y="519"/>
                  </a:lnTo>
                  <a:lnTo>
                    <a:pt x="943"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2174;p42">
              <a:extLst>
                <a:ext uri="{FF2B5EF4-FFF2-40B4-BE49-F238E27FC236}">
                  <a16:creationId xmlns:a16="http://schemas.microsoft.com/office/drawing/2014/main" id="{330D01A7-53BE-573E-23E5-0990605FBE67}"/>
                </a:ext>
              </a:extLst>
            </p:cNvPr>
            <p:cNvSpPr/>
            <p:nvPr/>
          </p:nvSpPr>
          <p:spPr>
            <a:xfrm>
              <a:off x="2962575" y="874100"/>
              <a:ext cx="24775" cy="25950"/>
            </a:xfrm>
            <a:custGeom>
              <a:avLst/>
              <a:gdLst/>
              <a:ahLst/>
              <a:cxnLst/>
              <a:rect l="l" t="t" r="r" b="b"/>
              <a:pathLst>
                <a:path w="991" h="1038" extrusionOk="0">
                  <a:moveTo>
                    <a:pt x="472" y="1"/>
                  </a:moveTo>
                  <a:lnTo>
                    <a:pt x="283" y="48"/>
                  </a:lnTo>
                  <a:lnTo>
                    <a:pt x="142" y="189"/>
                  </a:lnTo>
                  <a:lnTo>
                    <a:pt x="1" y="331"/>
                  </a:lnTo>
                  <a:lnTo>
                    <a:pt x="1" y="519"/>
                  </a:lnTo>
                  <a:lnTo>
                    <a:pt x="1" y="708"/>
                  </a:lnTo>
                  <a:lnTo>
                    <a:pt x="142" y="896"/>
                  </a:lnTo>
                  <a:lnTo>
                    <a:pt x="283" y="990"/>
                  </a:lnTo>
                  <a:lnTo>
                    <a:pt x="472" y="1037"/>
                  </a:lnTo>
                  <a:lnTo>
                    <a:pt x="707" y="990"/>
                  </a:lnTo>
                  <a:lnTo>
                    <a:pt x="849" y="896"/>
                  </a:lnTo>
                  <a:lnTo>
                    <a:pt x="943" y="708"/>
                  </a:lnTo>
                  <a:lnTo>
                    <a:pt x="990" y="519"/>
                  </a:lnTo>
                  <a:lnTo>
                    <a:pt x="943" y="331"/>
                  </a:lnTo>
                  <a:lnTo>
                    <a:pt x="849" y="189"/>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2175;p42">
              <a:extLst>
                <a:ext uri="{FF2B5EF4-FFF2-40B4-BE49-F238E27FC236}">
                  <a16:creationId xmlns:a16="http://schemas.microsoft.com/office/drawing/2014/main" id="{31B5A20E-DC60-B4BE-9F84-90217AD0D7E1}"/>
                </a:ext>
              </a:extLst>
            </p:cNvPr>
            <p:cNvSpPr/>
            <p:nvPr/>
          </p:nvSpPr>
          <p:spPr>
            <a:xfrm>
              <a:off x="3001450" y="989525"/>
              <a:ext cx="24750" cy="24775"/>
            </a:xfrm>
            <a:custGeom>
              <a:avLst/>
              <a:gdLst/>
              <a:ahLst/>
              <a:cxnLst/>
              <a:rect l="l" t="t" r="r" b="b"/>
              <a:pathLst>
                <a:path w="990" h="991" extrusionOk="0">
                  <a:moveTo>
                    <a:pt x="471" y="1"/>
                  </a:moveTo>
                  <a:lnTo>
                    <a:pt x="283" y="48"/>
                  </a:lnTo>
                  <a:lnTo>
                    <a:pt x="142" y="142"/>
                  </a:lnTo>
                  <a:lnTo>
                    <a:pt x="0" y="284"/>
                  </a:lnTo>
                  <a:lnTo>
                    <a:pt x="0" y="519"/>
                  </a:lnTo>
                  <a:lnTo>
                    <a:pt x="0" y="708"/>
                  </a:lnTo>
                  <a:lnTo>
                    <a:pt x="142" y="849"/>
                  </a:lnTo>
                  <a:lnTo>
                    <a:pt x="283" y="990"/>
                  </a:lnTo>
                  <a:lnTo>
                    <a:pt x="707" y="990"/>
                  </a:lnTo>
                  <a:lnTo>
                    <a:pt x="848" y="849"/>
                  </a:lnTo>
                  <a:lnTo>
                    <a:pt x="943" y="708"/>
                  </a:lnTo>
                  <a:lnTo>
                    <a:pt x="990" y="519"/>
                  </a:lnTo>
                  <a:lnTo>
                    <a:pt x="943" y="284"/>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2176;p42">
              <a:extLst>
                <a:ext uri="{FF2B5EF4-FFF2-40B4-BE49-F238E27FC236}">
                  <a16:creationId xmlns:a16="http://schemas.microsoft.com/office/drawing/2014/main" id="{84078431-D1AA-54FA-347D-BE54AFD7CFC9}"/>
                </a:ext>
              </a:extLst>
            </p:cNvPr>
            <p:cNvSpPr/>
            <p:nvPr/>
          </p:nvSpPr>
          <p:spPr>
            <a:xfrm>
              <a:off x="2962575" y="950675"/>
              <a:ext cx="24775" cy="25925"/>
            </a:xfrm>
            <a:custGeom>
              <a:avLst/>
              <a:gdLst/>
              <a:ahLst/>
              <a:cxnLst/>
              <a:rect l="l" t="t" r="r" b="b"/>
              <a:pathLst>
                <a:path w="991" h="1037" extrusionOk="0">
                  <a:moveTo>
                    <a:pt x="472" y="0"/>
                  </a:moveTo>
                  <a:lnTo>
                    <a:pt x="283" y="47"/>
                  </a:lnTo>
                  <a:lnTo>
                    <a:pt x="142" y="189"/>
                  </a:lnTo>
                  <a:lnTo>
                    <a:pt x="1" y="330"/>
                  </a:lnTo>
                  <a:lnTo>
                    <a:pt x="1" y="518"/>
                  </a:lnTo>
                  <a:lnTo>
                    <a:pt x="1" y="754"/>
                  </a:lnTo>
                  <a:lnTo>
                    <a:pt x="142" y="895"/>
                  </a:lnTo>
                  <a:lnTo>
                    <a:pt x="283" y="990"/>
                  </a:lnTo>
                  <a:lnTo>
                    <a:pt x="472" y="1037"/>
                  </a:lnTo>
                  <a:lnTo>
                    <a:pt x="707" y="990"/>
                  </a:lnTo>
                  <a:lnTo>
                    <a:pt x="849" y="895"/>
                  </a:lnTo>
                  <a:lnTo>
                    <a:pt x="943" y="754"/>
                  </a:lnTo>
                  <a:lnTo>
                    <a:pt x="990" y="518"/>
                  </a:lnTo>
                  <a:lnTo>
                    <a:pt x="943" y="330"/>
                  </a:lnTo>
                  <a:lnTo>
                    <a:pt x="849" y="189"/>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2177;p42">
              <a:extLst>
                <a:ext uri="{FF2B5EF4-FFF2-40B4-BE49-F238E27FC236}">
                  <a16:creationId xmlns:a16="http://schemas.microsoft.com/office/drawing/2014/main" id="{CD83CCD1-AC89-B79C-54D4-6B56F1B0ABB8}"/>
                </a:ext>
              </a:extLst>
            </p:cNvPr>
            <p:cNvSpPr/>
            <p:nvPr/>
          </p:nvSpPr>
          <p:spPr>
            <a:xfrm>
              <a:off x="3000275" y="1066100"/>
              <a:ext cx="25925" cy="25925"/>
            </a:xfrm>
            <a:custGeom>
              <a:avLst/>
              <a:gdLst/>
              <a:ahLst/>
              <a:cxnLst/>
              <a:rect l="l" t="t" r="r" b="b"/>
              <a:pathLst>
                <a:path w="1037" h="1037" extrusionOk="0">
                  <a:moveTo>
                    <a:pt x="518" y="0"/>
                  </a:moveTo>
                  <a:lnTo>
                    <a:pt x="330" y="47"/>
                  </a:lnTo>
                  <a:lnTo>
                    <a:pt x="142" y="141"/>
                  </a:lnTo>
                  <a:lnTo>
                    <a:pt x="47" y="330"/>
                  </a:lnTo>
                  <a:lnTo>
                    <a:pt x="0" y="518"/>
                  </a:lnTo>
                  <a:lnTo>
                    <a:pt x="47" y="707"/>
                  </a:lnTo>
                  <a:lnTo>
                    <a:pt x="189" y="895"/>
                  </a:lnTo>
                  <a:lnTo>
                    <a:pt x="330" y="989"/>
                  </a:lnTo>
                  <a:lnTo>
                    <a:pt x="518" y="1037"/>
                  </a:lnTo>
                  <a:lnTo>
                    <a:pt x="754" y="989"/>
                  </a:lnTo>
                  <a:lnTo>
                    <a:pt x="895" y="895"/>
                  </a:lnTo>
                  <a:lnTo>
                    <a:pt x="990" y="707"/>
                  </a:lnTo>
                  <a:lnTo>
                    <a:pt x="1037" y="518"/>
                  </a:lnTo>
                  <a:lnTo>
                    <a:pt x="990" y="330"/>
                  </a:lnTo>
                  <a:lnTo>
                    <a:pt x="895"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2178;p42">
              <a:extLst>
                <a:ext uri="{FF2B5EF4-FFF2-40B4-BE49-F238E27FC236}">
                  <a16:creationId xmlns:a16="http://schemas.microsoft.com/office/drawing/2014/main" id="{6AA78F2B-F2C1-230C-5CEA-1A54A43D312B}"/>
                </a:ext>
              </a:extLst>
            </p:cNvPr>
            <p:cNvSpPr/>
            <p:nvPr/>
          </p:nvSpPr>
          <p:spPr>
            <a:xfrm>
              <a:off x="2962575" y="1028400"/>
              <a:ext cx="24775" cy="24750"/>
            </a:xfrm>
            <a:custGeom>
              <a:avLst/>
              <a:gdLst/>
              <a:ahLst/>
              <a:cxnLst/>
              <a:rect l="l" t="t" r="r" b="b"/>
              <a:pathLst>
                <a:path w="991" h="990" extrusionOk="0">
                  <a:moveTo>
                    <a:pt x="283" y="1"/>
                  </a:moveTo>
                  <a:lnTo>
                    <a:pt x="142" y="142"/>
                  </a:lnTo>
                  <a:lnTo>
                    <a:pt x="1" y="283"/>
                  </a:lnTo>
                  <a:lnTo>
                    <a:pt x="1" y="472"/>
                  </a:lnTo>
                  <a:lnTo>
                    <a:pt x="1" y="707"/>
                  </a:lnTo>
                  <a:lnTo>
                    <a:pt x="142" y="849"/>
                  </a:lnTo>
                  <a:lnTo>
                    <a:pt x="283" y="943"/>
                  </a:lnTo>
                  <a:lnTo>
                    <a:pt x="472" y="990"/>
                  </a:lnTo>
                  <a:lnTo>
                    <a:pt x="707" y="943"/>
                  </a:lnTo>
                  <a:lnTo>
                    <a:pt x="849" y="849"/>
                  </a:lnTo>
                  <a:lnTo>
                    <a:pt x="943" y="707"/>
                  </a:lnTo>
                  <a:lnTo>
                    <a:pt x="990" y="472"/>
                  </a:lnTo>
                  <a:lnTo>
                    <a:pt x="943"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2179;p42">
              <a:extLst>
                <a:ext uri="{FF2B5EF4-FFF2-40B4-BE49-F238E27FC236}">
                  <a16:creationId xmlns:a16="http://schemas.microsoft.com/office/drawing/2014/main" id="{445FB9BC-DBD7-D2B7-06AC-D1548DD6EA8A}"/>
                </a:ext>
              </a:extLst>
            </p:cNvPr>
            <p:cNvSpPr/>
            <p:nvPr/>
          </p:nvSpPr>
          <p:spPr>
            <a:xfrm>
              <a:off x="3000275" y="1142650"/>
              <a:ext cx="25925" cy="25925"/>
            </a:xfrm>
            <a:custGeom>
              <a:avLst/>
              <a:gdLst/>
              <a:ahLst/>
              <a:cxnLst/>
              <a:rect l="l" t="t" r="r" b="b"/>
              <a:pathLst>
                <a:path w="1037" h="1037" extrusionOk="0">
                  <a:moveTo>
                    <a:pt x="518" y="0"/>
                  </a:moveTo>
                  <a:lnTo>
                    <a:pt x="330" y="47"/>
                  </a:lnTo>
                  <a:lnTo>
                    <a:pt x="142" y="142"/>
                  </a:lnTo>
                  <a:lnTo>
                    <a:pt x="47" y="330"/>
                  </a:lnTo>
                  <a:lnTo>
                    <a:pt x="0" y="519"/>
                  </a:lnTo>
                  <a:lnTo>
                    <a:pt x="47" y="707"/>
                  </a:lnTo>
                  <a:lnTo>
                    <a:pt x="189" y="895"/>
                  </a:lnTo>
                  <a:lnTo>
                    <a:pt x="330" y="990"/>
                  </a:lnTo>
                  <a:lnTo>
                    <a:pt x="518" y="1037"/>
                  </a:lnTo>
                  <a:lnTo>
                    <a:pt x="754" y="990"/>
                  </a:lnTo>
                  <a:lnTo>
                    <a:pt x="895" y="895"/>
                  </a:lnTo>
                  <a:lnTo>
                    <a:pt x="990" y="707"/>
                  </a:lnTo>
                  <a:lnTo>
                    <a:pt x="1037" y="519"/>
                  </a:lnTo>
                  <a:lnTo>
                    <a:pt x="990" y="330"/>
                  </a:lnTo>
                  <a:lnTo>
                    <a:pt x="895"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2180;p42">
              <a:extLst>
                <a:ext uri="{FF2B5EF4-FFF2-40B4-BE49-F238E27FC236}">
                  <a16:creationId xmlns:a16="http://schemas.microsoft.com/office/drawing/2014/main" id="{D072C1A6-0418-A797-7FEA-1C58B283B645}"/>
                </a:ext>
              </a:extLst>
            </p:cNvPr>
            <p:cNvSpPr/>
            <p:nvPr/>
          </p:nvSpPr>
          <p:spPr>
            <a:xfrm>
              <a:off x="2961400" y="1104950"/>
              <a:ext cx="25950" cy="25950"/>
            </a:xfrm>
            <a:custGeom>
              <a:avLst/>
              <a:gdLst/>
              <a:ahLst/>
              <a:cxnLst/>
              <a:rect l="l" t="t" r="r" b="b"/>
              <a:pathLst>
                <a:path w="1038" h="1038" extrusionOk="0">
                  <a:moveTo>
                    <a:pt x="519" y="1"/>
                  </a:moveTo>
                  <a:lnTo>
                    <a:pt x="330" y="48"/>
                  </a:lnTo>
                  <a:lnTo>
                    <a:pt x="142" y="142"/>
                  </a:lnTo>
                  <a:lnTo>
                    <a:pt x="48" y="283"/>
                  </a:lnTo>
                  <a:lnTo>
                    <a:pt x="1" y="519"/>
                  </a:lnTo>
                  <a:lnTo>
                    <a:pt x="48" y="707"/>
                  </a:lnTo>
                  <a:lnTo>
                    <a:pt x="189" y="849"/>
                  </a:lnTo>
                  <a:lnTo>
                    <a:pt x="330" y="990"/>
                  </a:lnTo>
                  <a:lnTo>
                    <a:pt x="519" y="1037"/>
                  </a:lnTo>
                  <a:lnTo>
                    <a:pt x="754" y="990"/>
                  </a:lnTo>
                  <a:lnTo>
                    <a:pt x="896" y="849"/>
                  </a:lnTo>
                  <a:lnTo>
                    <a:pt x="990" y="707"/>
                  </a:lnTo>
                  <a:lnTo>
                    <a:pt x="1037" y="519"/>
                  </a:lnTo>
                  <a:lnTo>
                    <a:pt x="1037" y="472"/>
                  </a:lnTo>
                  <a:lnTo>
                    <a:pt x="990" y="283"/>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2181;p42">
              <a:extLst>
                <a:ext uri="{FF2B5EF4-FFF2-40B4-BE49-F238E27FC236}">
                  <a16:creationId xmlns:a16="http://schemas.microsoft.com/office/drawing/2014/main" id="{D0D4822C-85AB-7871-31A0-2FA9631A9311}"/>
                </a:ext>
              </a:extLst>
            </p:cNvPr>
            <p:cNvSpPr/>
            <p:nvPr/>
          </p:nvSpPr>
          <p:spPr>
            <a:xfrm>
              <a:off x="3000275" y="1219200"/>
              <a:ext cx="25925" cy="25925"/>
            </a:xfrm>
            <a:custGeom>
              <a:avLst/>
              <a:gdLst/>
              <a:ahLst/>
              <a:cxnLst/>
              <a:rect l="l" t="t" r="r" b="b"/>
              <a:pathLst>
                <a:path w="1037" h="1037" extrusionOk="0">
                  <a:moveTo>
                    <a:pt x="518" y="1"/>
                  </a:moveTo>
                  <a:lnTo>
                    <a:pt x="330" y="48"/>
                  </a:lnTo>
                  <a:lnTo>
                    <a:pt x="142" y="189"/>
                  </a:lnTo>
                  <a:lnTo>
                    <a:pt x="47" y="330"/>
                  </a:lnTo>
                  <a:lnTo>
                    <a:pt x="0" y="519"/>
                  </a:lnTo>
                  <a:lnTo>
                    <a:pt x="47" y="754"/>
                  </a:lnTo>
                  <a:lnTo>
                    <a:pt x="189" y="896"/>
                  </a:lnTo>
                  <a:lnTo>
                    <a:pt x="330" y="990"/>
                  </a:lnTo>
                  <a:lnTo>
                    <a:pt x="518" y="1037"/>
                  </a:lnTo>
                  <a:lnTo>
                    <a:pt x="754" y="990"/>
                  </a:lnTo>
                  <a:lnTo>
                    <a:pt x="895" y="896"/>
                  </a:lnTo>
                  <a:lnTo>
                    <a:pt x="990" y="707"/>
                  </a:lnTo>
                  <a:lnTo>
                    <a:pt x="1037" y="519"/>
                  </a:lnTo>
                  <a:lnTo>
                    <a:pt x="990" y="330"/>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2182;p42">
              <a:extLst>
                <a:ext uri="{FF2B5EF4-FFF2-40B4-BE49-F238E27FC236}">
                  <a16:creationId xmlns:a16="http://schemas.microsoft.com/office/drawing/2014/main" id="{4C36B8FD-A803-9365-095D-C2A193C93080}"/>
                </a:ext>
              </a:extLst>
            </p:cNvPr>
            <p:cNvSpPr/>
            <p:nvPr/>
          </p:nvSpPr>
          <p:spPr>
            <a:xfrm>
              <a:off x="2961400" y="1180325"/>
              <a:ext cx="25950" cy="25950"/>
            </a:xfrm>
            <a:custGeom>
              <a:avLst/>
              <a:gdLst/>
              <a:ahLst/>
              <a:cxnLst/>
              <a:rect l="l" t="t" r="r" b="b"/>
              <a:pathLst>
                <a:path w="1038" h="1038" extrusionOk="0">
                  <a:moveTo>
                    <a:pt x="519" y="1"/>
                  </a:moveTo>
                  <a:lnTo>
                    <a:pt x="330" y="48"/>
                  </a:lnTo>
                  <a:lnTo>
                    <a:pt x="142" y="189"/>
                  </a:lnTo>
                  <a:lnTo>
                    <a:pt x="48" y="331"/>
                  </a:lnTo>
                  <a:lnTo>
                    <a:pt x="1" y="519"/>
                  </a:lnTo>
                  <a:lnTo>
                    <a:pt x="48" y="755"/>
                  </a:lnTo>
                  <a:lnTo>
                    <a:pt x="189" y="896"/>
                  </a:lnTo>
                  <a:lnTo>
                    <a:pt x="330" y="990"/>
                  </a:lnTo>
                  <a:lnTo>
                    <a:pt x="519" y="1037"/>
                  </a:lnTo>
                  <a:lnTo>
                    <a:pt x="754" y="990"/>
                  </a:lnTo>
                  <a:lnTo>
                    <a:pt x="896" y="896"/>
                  </a:lnTo>
                  <a:lnTo>
                    <a:pt x="990" y="755"/>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2183;p42">
              <a:extLst>
                <a:ext uri="{FF2B5EF4-FFF2-40B4-BE49-F238E27FC236}">
                  <a16:creationId xmlns:a16="http://schemas.microsoft.com/office/drawing/2014/main" id="{4C1D9223-C930-9438-13D6-E6D480511810}"/>
                </a:ext>
              </a:extLst>
            </p:cNvPr>
            <p:cNvSpPr/>
            <p:nvPr/>
          </p:nvSpPr>
          <p:spPr>
            <a:xfrm>
              <a:off x="3000275" y="1295750"/>
              <a:ext cx="25925" cy="25950"/>
            </a:xfrm>
            <a:custGeom>
              <a:avLst/>
              <a:gdLst/>
              <a:ahLst/>
              <a:cxnLst/>
              <a:rect l="l" t="t" r="r" b="b"/>
              <a:pathLst>
                <a:path w="1037" h="1038" extrusionOk="0">
                  <a:moveTo>
                    <a:pt x="518" y="1"/>
                  </a:moveTo>
                  <a:lnTo>
                    <a:pt x="330" y="48"/>
                  </a:lnTo>
                  <a:lnTo>
                    <a:pt x="142" y="189"/>
                  </a:lnTo>
                  <a:lnTo>
                    <a:pt x="47" y="331"/>
                  </a:lnTo>
                  <a:lnTo>
                    <a:pt x="0" y="566"/>
                  </a:lnTo>
                  <a:lnTo>
                    <a:pt x="47" y="755"/>
                  </a:lnTo>
                  <a:lnTo>
                    <a:pt x="189" y="896"/>
                  </a:lnTo>
                  <a:lnTo>
                    <a:pt x="330" y="1037"/>
                  </a:lnTo>
                  <a:lnTo>
                    <a:pt x="518" y="1037"/>
                  </a:lnTo>
                  <a:lnTo>
                    <a:pt x="754" y="990"/>
                  </a:lnTo>
                  <a:lnTo>
                    <a:pt x="895" y="896"/>
                  </a:lnTo>
                  <a:lnTo>
                    <a:pt x="990" y="755"/>
                  </a:lnTo>
                  <a:lnTo>
                    <a:pt x="1037" y="566"/>
                  </a:lnTo>
                  <a:lnTo>
                    <a:pt x="1037" y="519"/>
                  </a:lnTo>
                  <a:lnTo>
                    <a:pt x="990" y="331"/>
                  </a:lnTo>
                  <a:lnTo>
                    <a:pt x="895"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2184;p42">
              <a:extLst>
                <a:ext uri="{FF2B5EF4-FFF2-40B4-BE49-F238E27FC236}">
                  <a16:creationId xmlns:a16="http://schemas.microsoft.com/office/drawing/2014/main" id="{37B52D1D-0E13-D18A-6270-26802E4B4AED}"/>
                </a:ext>
              </a:extLst>
            </p:cNvPr>
            <p:cNvSpPr/>
            <p:nvPr/>
          </p:nvSpPr>
          <p:spPr>
            <a:xfrm>
              <a:off x="2961400" y="1258075"/>
              <a:ext cx="25950" cy="25925"/>
            </a:xfrm>
            <a:custGeom>
              <a:avLst/>
              <a:gdLst/>
              <a:ahLst/>
              <a:cxnLst/>
              <a:rect l="l" t="t" r="r" b="b"/>
              <a:pathLst>
                <a:path w="1038" h="1037" extrusionOk="0">
                  <a:moveTo>
                    <a:pt x="519" y="0"/>
                  </a:moveTo>
                  <a:lnTo>
                    <a:pt x="330" y="47"/>
                  </a:lnTo>
                  <a:lnTo>
                    <a:pt x="142" y="142"/>
                  </a:lnTo>
                  <a:lnTo>
                    <a:pt x="48" y="330"/>
                  </a:lnTo>
                  <a:lnTo>
                    <a:pt x="1" y="518"/>
                  </a:lnTo>
                  <a:lnTo>
                    <a:pt x="48" y="707"/>
                  </a:lnTo>
                  <a:lnTo>
                    <a:pt x="189" y="895"/>
                  </a:lnTo>
                  <a:lnTo>
                    <a:pt x="330" y="990"/>
                  </a:lnTo>
                  <a:lnTo>
                    <a:pt x="519" y="1037"/>
                  </a:lnTo>
                  <a:lnTo>
                    <a:pt x="754" y="990"/>
                  </a:lnTo>
                  <a:lnTo>
                    <a:pt x="896" y="895"/>
                  </a:lnTo>
                  <a:lnTo>
                    <a:pt x="990" y="707"/>
                  </a:lnTo>
                  <a:lnTo>
                    <a:pt x="1037" y="518"/>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2185;p42">
              <a:extLst>
                <a:ext uri="{FF2B5EF4-FFF2-40B4-BE49-F238E27FC236}">
                  <a16:creationId xmlns:a16="http://schemas.microsoft.com/office/drawing/2014/main" id="{62E5BB84-937F-877B-32CE-FB7E15B9C383}"/>
                </a:ext>
              </a:extLst>
            </p:cNvPr>
            <p:cNvSpPr/>
            <p:nvPr/>
          </p:nvSpPr>
          <p:spPr>
            <a:xfrm>
              <a:off x="3000275" y="1372300"/>
              <a:ext cx="25925" cy="25950"/>
            </a:xfrm>
            <a:custGeom>
              <a:avLst/>
              <a:gdLst/>
              <a:ahLst/>
              <a:cxnLst/>
              <a:rect l="l" t="t" r="r" b="b"/>
              <a:pathLst>
                <a:path w="1037" h="1038" extrusionOk="0">
                  <a:moveTo>
                    <a:pt x="518" y="1"/>
                  </a:moveTo>
                  <a:lnTo>
                    <a:pt x="330" y="48"/>
                  </a:lnTo>
                  <a:lnTo>
                    <a:pt x="142" y="189"/>
                  </a:lnTo>
                  <a:lnTo>
                    <a:pt x="47" y="331"/>
                  </a:lnTo>
                  <a:lnTo>
                    <a:pt x="0" y="519"/>
                  </a:lnTo>
                  <a:lnTo>
                    <a:pt x="47" y="755"/>
                  </a:lnTo>
                  <a:lnTo>
                    <a:pt x="189" y="896"/>
                  </a:lnTo>
                  <a:lnTo>
                    <a:pt x="330" y="990"/>
                  </a:lnTo>
                  <a:lnTo>
                    <a:pt x="518" y="1037"/>
                  </a:lnTo>
                  <a:lnTo>
                    <a:pt x="754" y="990"/>
                  </a:lnTo>
                  <a:lnTo>
                    <a:pt x="895" y="896"/>
                  </a:lnTo>
                  <a:lnTo>
                    <a:pt x="990" y="708"/>
                  </a:lnTo>
                  <a:lnTo>
                    <a:pt x="1037" y="519"/>
                  </a:lnTo>
                  <a:lnTo>
                    <a:pt x="990" y="331"/>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2186;p42">
              <a:extLst>
                <a:ext uri="{FF2B5EF4-FFF2-40B4-BE49-F238E27FC236}">
                  <a16:creationId xmlns:a16="http://schemas.microsoft.com/office/drawing/2014/main" id="{727B29CE-AB4B-14A2-0977-92EA5D4FFB10}"/>
                </a:ext>
              </a:extLst>
            </p:cNvPr>
            <p:cNvSpPr/>
            <p:nvPr/>
          </p:nvSpPr>
          <p:spPr>
            <a:xfrm>
              <a:off x="2961400" y="1334625"/>
              <a:ext cx="25950" cy="25925"/>
            </a:xfrm>
            <a:custGeom>
              <a:avLst/>
              <a:gdLst/>
              <a:ahLst/>
              <a:cxnLst/>
              <a:rect l="l" t="t" r="r" b="b"/>
              <a:pathLst>
                <a:path w="1038" h="1037" extrusionOk="0">
                  <a:moveTo>
                    <a:pt x="519" y="0"/>
                  </a:moveTo>
                  <a:lnTo>
                    <a:pt x="330" y="48"/>
                  </a:lnTo>
                  <a:lnTo>
                    <a:pt x="142" y="142"/>
                  </a:lnTo>
                  <a:lnTo>
                    <a:pt x="48" y="330"/>
                  </a:lnTo>
                  <a:lnTo>
                    <a:pt x="1" y="519"/>
                  </a:lnTo>
                  <a:lnTo>
                    <a:pt x="48" y="707"/>
                  </a:lnTo>
                  <a:lnTo>
                    <a:pt x="189" y="896"/>
                  </a:lnTo>
                  <a:lnTo>
                    <a:pt x="330" y="990"/>
                  </a:lnTo>
                  <a:lnTo>
                    <a:pt x="519" y="1037"/>
                  </a:lnTo>
                  <a:lnTo>
                    <a:pt x="754" y="990"/>
                  </a:lnTo>
                  <a:lnTo>
                    <a:pt x="896" y="896"/>
                  </a:lnTo>
                  <a:lnTo>
                    <a:pt x="990" y="707"/>
                  </a:lnTo>
                  <a:lnTo>
                    <a:pt x="1037" y="519"/>
                  </a:lnTo>
                  <a:lnTo>
                    <a:pt x="990" y="330"/>
                  </a:lnTo>
                  <a:lnTo>
                    <a:pt x="896" y="142"/>
                  </a:lnTo>
                  <a:lnTo>
                    <a:pt x="707"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2187;p42">
              <a:extLst>
                <a:ext uri="{FF2B5EF4-FFF2-40B4-BE49-F238E27FC236}">
                  <a16:creationId xmlns:a16="http://schemas.microsoft.com/office/drawing/2014/main" id="{2F37566F-37E9-5E65-15F4-02839D6E1F52}"/>
                </a:ext>
              </a:extLst>
            </p:cNvPr>
            <p:cNvSpPr/>
            <p:nvPr/>
          </p:nvSpPr>
          <p:spPr>
            <a:xfrm>
              <a:off x="3001450" y="1450050"/>
              <a:ext cx="24750" cy="25925"/>
            </a:xfrm>
            <a:custGeom>
              <a:avLst/>
              <a:gdLst/>
              <a:ahLst/>
              <a:cxnLst/>
              <a:rect l="l" t="t" r="r" b="b"/>
              <a:pathLst>
                <a:path w="990" h="1037" extrusionOk="0">
                  <a:moveTo>
                    <a:pt x="471" y="0"/>
                  </a:moveTo>
                  <a:lnTo>
                    <a:pt x="283" y="47"/>
                  </a:lnTo>
                  <a:lnTo>
                    <a:pt x="142" y="142"/>
                  </a:lnTo>
                  <a:lnTo>
                    <a:pt x="0" y="330"/>
                  </a:lnTo>
                  <a:lnTo>
                    <a:pt x="0" y="519"/>
                  </a:lnTo>
                  <a:lnTo>
                    <a:pt x="0" y="707"/>
                  </a:lnTo>
                  <a:lnTo>
                    <a:pt x="142" y="848"/>
                  </a:lnTo>
                  <a:lnTo>
                    <a:pt x="283" y="990"/>
                  </a:lnTo>
                  <a:lnTo>
                    <a:pt x="471" y="1037"/>
                  </a:lnTo>
                  <a:lnTo>
                    <a:pt x="707" y="990"/>
                  </a:lnTo>
                  <a:lnTo>
                    <a:pt x="848" y="848"/>
                  </a:lnTo>
                  <a:lnTo>
                    <a:pt x="943" y="707"/>
                  </a:lnTo>
                  <a:lnTo>
                    <a:pt x="990" y="519"/>
                  </a:lnTo>
                  <a:lnTo>
                    <a:pt x="943" y="330"/>
                  </a:lnTo>
                  <a:lnTo>
                    <a:pt x="848" y="142"/>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2188;p42">
              <a:extLst>
                <a:ext uri="{FF2B5EF4-FFF2-40B4-BE49-F238E27FC236}">
                  <a16:creationId xmlns:a16="http://schemas.microsoft.com/office/drawing/2014/main" id="{3C9D369E-3F6E-4320-E38E-D60E91DE97C1}"/>
                </a:ext>
              </a:extLst>
            </p:cNvPr>
            <p:cNvSpPr/>
            <p:nvPr/>
          </p:nvSpPr>
          <p:spPr>
            <a:xfrm>
              <a:off x="2961400" y="1411175"/>
              <a:ext cx="25950" cy="25950"/>
            </a:xfrm>
            <a:custGeom>
              <a:avLst/>
              <a:gdLst/>
              <a:ahLst/>
              <a:cxnLst/>
              <a:rect l="l" t="t" r="r" b="b"/>
              <a:pathLst>
                <a:path w="1038" h="1038" extrusionOk="0">
                  <a:moveTo>
                    <a:pt x="519" y="1"/>
                  </a:moveTo>
                  <a:lnTo>
                    <a:pt x="330" y="48"/>
                  </a:lnTo>
                  <a:lnTo>
                    <a:pt x="142" y="142"/>
                  </a:lnTo>
                  <a:lnTo>
                    <a:pt x="48" y="330"/>
                  </a:lnTo>
                  <a:lnTo>
                    <a:pt x="1" y="519"/>
                  </a:lnTo>
                  <a:lnTo>
                    <a:pt x="48" y="707"/>
                  </a:lnTo>
                  <a:lnTo>
                    <a:pt x="189" y="896"/>
                  </a:lnTo>
                  <a:lnTo>
                    <a:pt x="330" y="990"/>
                  </a:lnTo>
                  <a:lnTo>
                    <a:pt x="519" y="1037"/>
                  </a:lnTo>
                  <a:lnTo>
                    <a:pt x="754"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2189;p42">
              <a:extLst>
                <a:ext uri="{FF2B5EF4-FFF2-40B4-BE49-F238E27FC236}">
                  <a16:creationId xmlns:a16="http://schemas.microsoft.com/office/drawing/2014/main" id="{EA9133F7-AB92-F745-43AF-62CAE4406306}"/>
                </a:ext>
              </a:extLst>
            </p:cNvPr>
            <p:cNvSpPr/>
            <p:nvPr/>
          </p:nvSpPr>
          <p:spPr>
            <a:xfrm>
              <a:off x="3001450" y="1526600"/>
              <a:ext cx="24750" cy="25925"/>
            </a:xfrm>
            <a:custGeom>
              <a:avLst/>
              <a:gdLst/>
              <a:ahLst/>
              <a:cxnLst/>
              <a:rect l="l" t="t" r="r" b="b"/>
              <a:pathLst>
                <a:path w="990" h="1037" extrusionOk="0">
                  <a:moveTo>
                    <a:pt x="471" y="1"/>
                  </a:moveTo>
                  <a:lnTo>
                    <a:pt x="283" y="48"/>
                  </a:lnTo>
                  <a:lnTo>
                    <a:pt x="142" y="142"/>
                  </a:lnTo>
                  <a:lnTo>
                    <a:pt x="0" y="330"/>
                  </a:lnTo>
                  <a:lnTo>
                    <a:pt x="0" y="519"/>
                  </a:lnTo>
                  <a:lnTo>
                    <a:pt x="0" y="707"/>
                  </a:lnTo>
                  <a:lnTo>
                    <a:pt x="142" y="896"/>
                  </a:lnTo>
                  <a:lnTo>
                    <a:pt x="283" y="990"/>
                  </a:lnTo>
                  <a:lnTo>
                    <a:pt x="471" y="1037"/>
                  </a:lnTo>
                  <a:lnTo>
                    <a:pt x="707" y="990"/>
                  </a:lnTo>
                  <a:lnTo>
                    <a:pt x="848" y="896"/>
                  </a:lnTo>
                  <a:lnTo>
                    <a:pt x="943" y="707"/>
                  </a:lnTo>
                  <a:lnTo>
                    <a:pt x="990" y="519"/>
                  </a:lnTo>
                  <a:lnTo>
                    <a:pt x="943"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2190;p42">
              <a:extLst>
                <a:ext uri="{FF2B5EF4-FFF2-40B4-BE49-F238E27FC236}">
                  <a16:creationId xmlns:a16="http://schemas.microsoft.com/office/drawing/2014/main" id="{C1B22A22-E0D1-E1F3-835E-BFF7A1B03259}"/>
                </a:ext>
              </a:extLst>
            </p:cNvPr>
            <p:cNvSpPr/>
            <p:nvPr/>
          </p:nvSpPr>
          <p:spPr>
            <a:xfrm>
              <a:off x="2962575" y="1488900"/>
              <a:ext cx="24775" cy="24775"/>
            </a:xfrm>
            <a:custGeom>
              <a:avLst/>
              <a:gdLst/>
              <a:ahLst/>
              <a:cxnLst/>
              <a:rect l="l" t="t" r="r" b="b"/>
              <a:pathLst>
                <a:path w="991" h="991" extrusionOk="0">
                  <a:moveTo>
                    <a:pt x="283" y="1"/>
                  </a:moveTo>
                  <a:lnTo>
                    <a:pt x="142" y="142"/>
                  </a:lnTo>
                  <a:lnTo>
                    <a:pt x="1" y="284"/>
                  </a:lnTo>
                  <a:lnTo>
                    <a:pt x="1" y="472"/>
                  </a:lnTo>
                  <a:lnTo>
                    <a:pt x="1" y="708"/>
                  </a:lnTo>
                  <a:lnTo>
                    <a:pt x="142" y="849"/>
                  </a:lnTo>
                  <a:lnTo>
                    <a:pt x="283" y="943"/>
                  </a:lnTo>
                  <a:lnTo>
                    <a:pt x="472" y="990"/>
                  </a:lnTo>
                  <a:lnTo>
                    <a:pt x="707" y="943"/>
                  </a:lnTo>
                  <a:lnTo>
                    <a:pt x="849" y="849"/>
                  </a:lnTo>
                  <a:lnTo>
                    <a:pt x="943" y="708"/>
                  </a:lnTo>
                  <a:lnTo>
                    <a:pt x="990" y="472"/>
                  </a:lnTo>
                  <a:lnTo>
                    <a:pt x="943" y="284"/>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2191;p42">
              <a:extLst>
                <a:ext uri="{FF2B5EF4-FFF2-40B4-BE49-F238E27FC236}">
                  <a16:creationId xmlns:a16="http://schemas.microsoft.com/office/drawing/2014/main" id="{0DBCE0E5-822D-8B3A-8E42-A8A4174B069B}"/>
                </a:ext>
              </a:extLst>
            </p:cNvPr>
            <p:cNvSpPr/>
            <p:nvPr/>
          </p:nvSpPr>
          <p:spPr>
            <a:xfrm>
              <a:off x="3001450" y="1603150"/>
              <a:ext cx="24750" cy="25950"/>
            </a:xfrm>
            <a:custGeom>
              <a:avLst/>
              <a:gdLst/>
              <a:ahLst/>
              <a:cxnLst/>
              <a:rect l="l" t="t" r="r" b="b"/>
              <a:pathLst>
                <a:path w="990" h="1038" extrusionOk="0">
                  <a:moveTo>
                    <a:pt x="471" y="1"/>
                  </a:moveTo>
                  <a:lnTo>
                    <a:pt x="283" y="48"/>
                  </a:lnTo>
                  <a:lnTo>
                    <a:pt x="142" y="142"/>
                  </a:lnTo>
                  <a:lnTo>
                    <a:pt x="0" y="330"/>
                  </a:lnTo>
                  <a:lnTo>
                    <a:pt x="0" y="519"/>
                  </a:lnTo>
                  <a:lnTo>
                    <a:pt x="0" y="707"/>
                  </a:lnTo>
                  <a:lnTo>
                    <a:pt x="142" y="896"/>
                  </a:lnTo>
                  <a:lnTo>
                    <a:pt x="283" y="990"/>
                  </a:lnTo>
                  <a:lnTo>
                    <a:pt x="471" y="1037"/>
                  </a:lnTo>
                  <a:lnTo>
                    <a:pt x="707" y="990"/>
                  </a:lnTo>
                  <a:lnTo>
                    <a:pt x="848" y="896"/>
                  </a:lnTo>
                  <a:lnTo>
                    <a:pt x="943" y="707"/>
                  </a:lnTo>
                  <a:lnTo>
                    <a:pt x="990" y="519"/>
                  </a:lnTo>
                  <a:lnTo>
                    <a:pt x="943"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2192;p42">
              <a:extLst>
                <a:ext uri="{FF2B5EF4-FFF2-40B4-BE49-F238E27FC236}">
                  <a16:creationId xmlns:a16="http://schemas.microsoft.com/office/drawing/2014/main" id="{86E49120-92A5-A9EB-4D0A-C67B3D8DBE69}"/>
                </a:ext>
              </a:extLst>
            </p:cNvPr>
            <p:cNvSpPr/>
            <p:nvPr/>
          </p:nvSpPr>
          <p:spPr>
            <a:xfrm>
              <a:off x="2962575" y="1564300"/>
              <a:ext cx="24775" cy="25925"/>
            </a:xfrm>
            <a:custGeom>
              <a:avLst/>
              <a:gdLst/>
              <a:ahLst/>
              <a:cxnLst/>
              <a:rect l="l" t="t" r="r" b="b"/>
              <a:pathLst>
                <a:path w="991" h="1037" extrusionOk="0">
                  <a:moveTo>
                    <a:pt x="472" y="0"/>
                  </a:moveTo>
                  <a:lnTo>
                    <a:pt x="283" y="47"/>
                  </a:lnTo>
                  <a:lnTo>
                    <a:pt x="142" y="141"/>
                  </a:lnTo>
                  <a:lnTo>
                    <a:pt x="1" y="330"/>
                  </a:lnTo>
                  <a:lnTo>
                    <a:pt x="1" y="518"/>
                  </a:lnTo>
                  <a:lnTo>
                    <a:pt x="1" y="707"/>
                  </a:lnTo>
                  <a:lnTo>
                    <a:pt x="142" y="895"/>
                  </a:lnTo>
                  <a:lnTo>
                    <a:pt x="283" y="989"/>
                  </a:lnTo>
                  <a:lnTo>
                    <a:pt x="472" y="1037"/>
                  </a:lnTo>
                  <a:lnTo>
                    <a:pt x="707" y="989"/>
                  </a:lnTo>
                  <a:lnTo>
                    <a:pt x="849" y="895"/>
                  </a:lnTo>
                  <a:lnTo>
                    <a:pt x="943" y="707"/>
                  </a:lnTo>
                  <a:lnTo>
                    <a:pt x="990" y="518"/>
                  </a:lnTo>
                  <a:lnTo>
                    <a:pt x="943" y="330"/>
                  </a:lnTo>
                  <a:lnTo>
                    <a:pt x="849" y="141"/>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2193;p42">
              <a:extLst>
                <a:ext uri="{FF2B5EF4-FFF2-40B4-BE49-F238E27FC236}">
                  <a16:creationId xmlns:a16="http://schemas.microsoft.com/office/drawing/2014/main" id="{FE978255-D4AA-6049-A54F-A8685B560FE0}"/>
                </a:ext>
              </a:extLst>
            </p:cNvPr>
            <p:cNvSpPr/>
            <p:nvPr/>
          </p:nvSpPr>
          <p:spPr>
            <a:xfrm>
              <a:off x="3001450" y="1679700"/>
              <a:ext cx="24750" cy="25950"/>
            </a:xfrm>
            <a:custGeom>
              <a:avLst/>
              <a:gdLst/>
              <a:ahLst/>
              <a:cxnLst/>
              <a:rect l="l" t="t" r="r" b="b"/>
              <a:pathLst>
                <a:path w="990" h="1038" extrusionOk="0">
                  <a:moveTo>
                    <a:pt x="471" y="1"/>
                  </a:moveTo>
                  <a:lnTo>
                    <a:pt x="283" y="48"/>
                  </a:lnTo>
                  <a:lnTo>
                    <a:pt x="142" y="189"/>
                  </a:lnTo>
                  <a:lnTo>
                    <a:pt x="0" y="331"/>
                  </a:lnTo>
                  <a:lnTo>
                    <a:pt x="0" y="519"/>
                  </a:lnTo>
                  <a:lnTo>
                    <a:pt x="0" y="708"/>
                  </a:lnTo>
                  <a:lnTo>
                    <a:pt x="142" y="896"/>
                  </a:lnTo>
                  <a:lnTo>
                    <a:pt x="283" y="990"/>
                  </a:lnTo>
                  <a:lnTo>
                    <a:pt x="471" y="1037"/>
                  </a:lnTo>
                  <a:lnTo>
                    <a:pt x="707" y="990"/>
                  </a:lnTo>
                  <a:lnTo>
                    <a:pt x="848" y="896"/>
                  </a:lnTo>
                  <a:lnTo>
                    <a:pt x="943" y="708"/>
                  </a:lnTo>
                  <a:lnTo>
                    <a:pt x="990" y="519"/>
                  </a:lnTo>
                  <a:lnTo>
                    <a:pt x="943" y="331"/>
                  </a:lnTo>
                  <a:lnTo>
                    <a:pt x="848" y="189"/>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2194;p42">
              <a:extLst>
                <a:ext uri="{FF2B5EF4-FFF2-40B4-BE49-F238E27FC236}">
                  <a16:creationId xmlns:a16="http://schemas.microsoft.com/office/drawing/2014/main" id="{C5D2A927-2645-09B7-708D-6F3BD898CE4B}"/>
                </a:ext>
              </a:extLst>
            </p:cNvPr>
            <p:cNvSpPr/>
            <p:nvPr/>
          </p:nvSpPr>
          <p:spPr>
            <a:xfrm>
              <a:off x="2962575" y="1642025"/>
              <a:ext cx="24775" cy="24750"/>
            </a:xfrm>
            <a:custGeom>
              <a:avLst/>
              <a:gdLst/>
              <a:ahLst/>
              <a:cxnLst/>
              <a:rect l="l" t="t" r="r" b="b"/>
              <a:pathLst>
                <a:path w="991" h="990" extrusionOk="0">
                  <a:moveTo>
                    <a:pt x="472" y="0"/>
                  </a:moveTo>
                  <a:lnTo>
                    <a:pt x="283" y="47"/>
                  </a:lnTo>
                  <a:lnTo>
                    <a:pt x="142" y="142"/>
                  </a:lnTo>
                  <a:lnTo>
                    <a:pt x="1" y="283"/>
                  </a:lnTo>
                  <a:lnTo>
                    <a:pt x="1" y="519"/>
                  </a:lnTo>
                  <a:lnTo>
                    <a:pt x="1" y="707"/>
                  </a:lnTo>
                  <a:lnTo>
                    <a:pt x="142" y="848"/>
                  </a:lnTo>
                  <a:lnTo>
                    <a:pt x="283" y="990"/>
                  </a:lnTo>
                  <a:lnTo>
                    <a:pt x="707" y="990"/>
                  </a:lnTo>
                  <a:lnTo>
                    <a:pt x="849" y="848"/>
                  </a:lnTo>
                  <a:lnTo>
                    <a:pt x="943" y="707"/>
                  </a:lnTo>
                  <a:lnTo>
                    <a:pt x="990" y="519"/>
                  </a:lnTo>
                  <a:lnTo>
                    <a:pt x="943" y="283"/>
                  </a:lnTo>
                  <a:lnTo>
                    <a:pt x="849" y="142"/>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2195;p42">
              <a:extLst>
                <a:ext uri="{FF2B5EF4-FFF2-40B4-BE49-F238E27FC236}">
                  <a16:creationId xmlns:a16="http://schemas.microsoft.com/office/drawing/2014/main" id="{886E6B89-BED2-D799-3945-A8DDD640FA9B}"/>
                </a:ext>
              </a:extLst>
            </p:cNvPr>
            <p:cNvSpPr/>
            <p:nvPr/>
          </p:nvSpPr>
          <p:spPr>
            <a:xfrm>
              <a:off x="3001450" y="1756275"/>
              <a:ext cx="24750" cy="25925"/>
            </a:xfrm>
            <a:custGeom>
              <a:avLst/>
              <a:gdLst/>
              <a:ahLst/>
              <a:cxnLst/>
              <a:rect l="l" t="t" r="r" b="b"/>
              <a:pathLst>
                <a:path w="990" h="1037" extrusionOk="0">
                  <a:moveTo>
                    <a:pt x="471" y="0"/>
                  </a:moveTo>
                  <a:lnTo>
                    <a:pt x="283" y="47"/>
                  </a:lnTo>
                  <a:lnTo>
                    <a:pt x="142" y="141"/>
                  </a:lnTo>
                  <a:lnTo>
                    <a:pt x="0" y="330"/>
                  </a:lnTo>
                  <a:lnTo>
                    <a:pt x="0" y="518"/>
                  </a:lnTo>
                  <a:lnTo>
                    <a:pt x="0" y="707"/>
                  </a:lnTo>
                  <a:lnTo>
                    <a:pt x="142" y="895"/>
                  </a:lnTo>
                  <a:lnTo>
                    <a:pt x="283" y="989"/>
                  </a:lnTo>
                  <a:lnTo>
                    <a:pt x="471" y="1037"/>
                  </a:lnTo>
                  <a:lnTo>
                    <a:pt x="707" y="989"/>
                  </a:lnTo>
                  <a:lnTo>
                    <a:pt x="848" y="895"/>
                  </a:lnTo>
                  <a:lnTo>
                    <a:pt x="943" y="707"/>
                  </a:lnTo>
                  <a:lnTo>
                    <a:pt x="990" y="518"/>
                  </a:lnTo>
                  <a:lnTo>
                    <a:pt x="943" y="330"/>
                  </a:lnTo>
                  <a:lnTo>
                    <a:pt x="848" y="141"/>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2196;p42">
              <a:extLst>
                <a:ext uri="{FF2B5EF4-FFF2-40B4-BE49-F238E27FC236}">
                  <a16:creationId xmlns:a16="http://schemas.microsoft.com/office/drawing/2014/main" id="{4E2568FF-9A0B-38CC-E70B-BDE348B5338A}"/>
                </a:ext>
              </a:extLst>
            </p:cNvPr>
            <p:cNvSpPr/>
            <p:nvPr/>
          </p:nvSpPr>
          <p:spPr>
            <a:xfrm>
              <a:off x="2962575" y="1718575"/>
              <a:ext cx="24775" cy="25950"/>
            </a:xfrm>
            <a:custGeom>
              <a:avLst/>
              <a:gdLst/>
              <a:ahLst/>
              <a:cxnLst/>
              <a:rect l="l" t="t" r="r" b="b"/>
              <a:pathLst>
                <a:path w="991" h="1038" extrusionOk="0">
                  <a:moveTo>
                    <a:pt x="472" y="1"/>
                  </a:moveTo>
                  <a:lnTo>
                    <a:pt x="283" y="48"/>
                  </a:lnTo>
                  <a:lnTo>
                    <a:pt x="142" y="142"/>
                  </a:lnTo>
                  <a:lnTo>
                    <a:pt x="1" y="330"/>
                  </a:lnTo>
                  <a:lnTo>
                    <a:pt x="1" y="519"/>
                  </a:lnTo>
                  <a:lnTo>
                    <a:pt x="1" y="707"/>
                  </a:lnTo>
                  <a:lnTo>
                    <a:pt x="142" y="849"/>
                  </a:lnTo>
                  <a:lnTo>
                    <a:pt x="283" y="990"/>
                  </a:lnTo>
                  <a:lnTo>
                    <a:pt x="472" y="1037"/>
                  </a:lnTo>
                  <a:lnTo>
                    <a:pt x="707" y="990"/>
                  </a:lnTo>
                  <a:lnTo>
                    <a:pt x="849" y="849"/>
                  </a:lnTo>
                  <a:lnTo>
                    <a:pt x="943" y="707"/>
                  </a:lnTo>
                  <a:lnTo>
                    <a:pt x="990" y="519"/>
                  </a:lnTo>
                  <a:lnTo>
                    <a:pt x="943" y="330"/>
                  </a:lnTo>
                  <a:lnTo>
                    <a:pt x="849"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2197;p42">
              <a:extLst>
                <a:ext uri="{FF2B5EF4-FFF2-40B4-BE49-F238E27FC236}">
                  <a16:creationId xmlns:a16="http://schemas.microsoft.com/office/drawing/2014/main" id="{26D69491-6805-8FC9-B148-EABBF7505DFE}"/>
                </a:ext>
              </a:extLst>
            </p:cNvPr>
            <p:cNvSpPr/>
            <p:nvPr/>
          </p:nvSpPr>
          <p:spPr>
            <a:xfrm>
              <a:off x="3000275" y="1832825"/>
              <a:ext cx="25925" cy="25925"/>
            </a:xfrm>
            <a:custGeom>
              <a:avLst/>
              <a:gdLst/>
              <a:ahLst/>
              <a:cxnLst/>
              <a:rect l="l" t="t" r="r" b="b"/>
              <a:pathLst>
                <a:path w="1037" h="1037" extrusionOk="0">
                  <a:moveTo>
                    <a:pt x="518" y="0"/>
                  </a:moveTo>
                  <a:lnTo>
                    <a:pt x="330" y="47"/>
                  </a:lnTo>
                  <a:lnTo>
                    <a:pt x="142" y="189"/>
                  </a:lnTo>
                  <a:lnTo>
                    <a:pt x="47" y="330"/>
                  </a:lnTo>
                  <a:lnTo>
                    <a:pt x="0" y="566"/>
                  </a:lnTo>
                  <a:lnTo>
                    <a:pt x="47" y="754"/>
                  </a:lnTo>
                  <a:lnTo>
                    <a:pt x="189" y="895"/>
                  </a:lnTo>
                  <a:lnTo>
                    <a:pt x="330" y="1037"/>
                  </a:lnTo>
                  <a:lnTo>
                    <a:pt x="518" y="1037"/>
                  </a:lnTo>
                  <a:lnTo>
                    <a:pt x="754" y="990"/>
                  </a:lnTo>
                  <a:lnTo>
                    <a:pt x="895" y="895"/>
                  </a:lnTo>
                  <a:lnTo>
                    <a:pt x="990" y="754"/>
                  </a:lnTo>
                  <a:lnTo>
                    <a:pt x="1037" y="519"/>
                  </a:lnTo>
                  <a:lnTo>
                    <a:pt x="990" y="330"/>
                  </a:lnTo>
                  <a:lnTo>
                    <a:pt x="895" y="189"/>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2198;p42">
              <a:extLst>
                <a:ext uri="{FF2B5EF4-FFF2-40B4-BE49-F238E27FC236}">
                  <a16:creationId xmlns:a16="http://schemas.microsoft.com/office/drawing/2014/main" id="{8631E2EF-9EBF-F42E-9318-B2D29C855CBB}"/>
                </a:ext>
              </a:extLst>
            </p:cNvPr>
            <p:cNvSpPr/>
            <p:nvPr/>
          </p:nvSpPr>
          <p:spPr>
            <a:xfrm>
              <a:off x="2962575" y="1795125"/>
              <a:ext cx="24775" cy="25950"/>
            </a:xfrm>
            <a:custGeom>
              <a:avLst/>
              <a:gdLst/>
              <a:ahLst/>
              <a:cxnLst/>
              <a:rect l="l" t="t" r="r" b="b"/>
              <a:pathLst>
                <a:path w="991" h="1038" extrusionOk="0">
                  <a:moveTo>
                    <a:pt x="472" y="1"/>
                  </a:moveTo>
                  <a:lnTo>
                    <a:pt x="283" y="48"/>
                  </a:lnTo>
                  <a:lnTo>
                    <a:pt x="142" y="142"/>
                  </a:lnTo>
                  <a:lnTo>
                    <a:pt x="1" y="331"/>
                  </a:lnTo>
                  <a:lnTo>
                    <a:pt x="1" y="519"/>
                  </a:lnTo>
                  <a:lnTo>
                    <a:pt x="1" y="707"/>
                  </a:lnTo>
                  <a:lnTo>
                    <a:pt x="142" y="849"/>
                  </a:lnTo>
                  <a:lnTo>
                    <a:pt x="283" y="990"/>
                  </a:lnTo>
                  <a:lnTo>
                    <a:pt x="472" y="1037"/>
                  </a:lnTo>
                  <a:lnTo>
                    <a:pt x="707" y="990"/>
                  </a:lnTo>
                  <a:lnTo>
                    <a:pt x="849" y="849"/>
                  </a:lnTo>
                  <a:lnTo>
                    <a:pt x="943" y="707"/>
                  </a:lnTo>
                  <a:lnTo>
                    <a:pt x="990" y="519"/>
                  </a:lnTo>
                  <a:lnTo>
                    <a:pt x="943" y="331"/>
                  </a:lnTo>
                  <a:lnTo>
                    <a:pt x="849"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2199;p42">
              <a:extLst>
                <a:ext uri="{FF2B5EF4-FFF2-40B4-BE49-F238E27FC236}">
                  <a16:creationId xmlns:a16="http://schemas.microsoft.com/office/drawing/2014/main" id="{A6E6FE04-86FA-8B81-3C1D-807733D86B69}"/>
                </a:ext>
              </a:extLst>
            </p:cNvPr>
            <p:cNvSpPr/>
            <p:nvPr/>
          </p:nvSpPr>
          <p:spPr>
            <a:xfrm>
              <a:off x="3000275" y="1910550"/>
              <a:ext cx="25925" cy="24775"/>
            </a:xfrm>
            <a:custGeom>
              <a:avLst/>
              <a:gdLst/>
              <a:ahLst/>
              <a:cxnLst/>
              <a:rect l="l" t="t" r="r" b="b"/>
              <a:pathLst>
                <a:path w="1037" h="991" extrusionOk="0">
                  <a:moveTo>
                    <a:pt x="518" y="1"/>
                  </a:moveTo>
                  <a:lnTo>
                    <a:pt x="330" y="48"/>
                  </a:lnTo>
                  <a:lnTo>
                    <a:pt x="142" y="142"/>
                  </a:lnTo>
                  <a:lnTo>
                    <a:pt x="47" y="283"/>
                  </a:lnTo>
                  <a:lnTo>
                    <a:pt x="0" y="519"/>
                  </a:lnTo>
                  <a:lnTo>
                    <a:pt x="47" y="707"/>
                  </a:lnTo>
                  <a:lnTo>
                    <a:pt x="189" y="849"/>
                  </a:lnTo>
                  <a:lnTo>
                    <a:pt x="330" y="990"/>
                  </a:lnTo>
                  <a:lnTo>
                    <a:pt x="754" y="990"/>
                  </a:lnTo>
                  <a:lnTo>
                    <a:pt x="895" y="849"/>
                  </a:lnTo>
                  <a:lnTo>
                    <a:pt x="990" y="707"/>
                  </a:lnTo>
                  <a:lnTo>
                    <a:pt x="1037" y="519"/>
                  </a:lnTo>
                  <a:lnTo>
                    <a:pt x="1037" y="472"/>
                  </a:lnTo>
                  <a:lnTo>
                    <a:pt x="990" y="283"/>
                  </a:lnTo>
                  <a:lnTo>
                    <a:pt x="895"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2200;p42">
              <a:extLst>
                <a:ext uri="{FF2B5EF4-FFF2-40B4-BE49-F238E27FC236}">
                  <a16:creationId xmlns:a16="http://schemas.microsoft.com/office/drawing/2014/main" id="{33674F15-817E-1B58-9EE6-64DC75BDB677}"/>
                </a:ext>
              </a:extLst>
            </p:cNvPr>
            <p:cNvSpPr/>
            <p:nvPr/>
          </p:nvSpPr>
          <p:spPr>
            <a:xfrm>
              <a:off x="2961400" y="1871700"/>
              <a:ext cx="25950" cy="25925"/>
            </a:xfrm>
            <a:custGeom>
              <a:avLst/>
              <a:gdLst/>
              <a:ahLst/>
              <a:cxnLst/>
              <a:rect l="l" t="t" r="r" b="b"/>
              <a:pathLst>
                <a:path w="1038" h="1037" extrusionOk="0">
                  <a:moveTo>
                    <a:pt x="519" y="0"/>
                  </a:moveTo>
                  <a:lnTo>
                    <a:pt x="330" y="47"/>
                  </a:lnTo>
                  <a:lnTo>
                    <a:pt x="142" y="141"/>
                  </a:lnTo>
                  <a:lnTo>
                    <a:pt x="48" y="330"/>
                  </a:lnTo>
                  <a:lnTo>
                    <a:pt x="1" y="518"/>
                  </a:lnTo>
                  <a:lnTo>
                    <a:pt x="48" y="707"/>
                  </a:lnTo>
                  <a:lnTo>
                    <a:pt x="189" y="895"/>
                  </a:lnTo>
                  <a:lnTo>
                    <a:pt x="330" y="989"/>
                  </a:lnTo>
                  <a:lnTo>
                    <a:pt x="519" y="1036"/>
                  </a:lnTo>
                  <a:lnTo>
                    <a:pt x="754"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2201;p42">
              <a:extLst>
                <a:ext uri="{FF2B5EF4-FFF2-40B4-BE49-F238E27FC236}">
                  <a16:creationId xmlns:a16="http://schemas.microsoft.com/office/drawing/2014/main" id="{7B811CFA-0B8B-32F3-C714-00B776AD2FB8}"/>
                </a:ext>
              </a:extLst>
            </p:cNvPr>
            <p:cNvSpPr/>
            <p:nvPr/>
          </p:nvSpPr>
          <p:spPr>
            <a:xfrm>
              <a:off x="3000275" y="1987100"/>
              <a:ext cx="25925" cy="25950"/>
            </a:xfrm>
            <a:custGeom>
              <a:avLst/>
              <a:gdLst/>
              <a:ahLst/>
              <a:cxnLst/>
              <a:rect l="l" t="t" r="r" b="b"/>
              <a:pathLst>
                <a:path w="1037" h="1038" extrusionOk="0">
                  <a:moveTo>
                    <a:pt x="518" y="1"/>
                  </a:moveTo>
                  <a:lnTo>
                    <a:pt x="330" y="48"/>
                  </a:lnTo>
                  <a:lnTo>
                    <a:pt x="142" y="142"/>
                  </a:lnTo>
                  <a:lnTo>
                    <a:pt x="47" y="331"/>
                  </a:lnTo>
                  <a:lnTo>
                    <a:pt x="0" y="519"/>
                  </a:lnTo>
                  <a:lnTo>
                    <a:pt x="47" y="708"/>
                  </a:lnTo>
                  <a:lnTo>
                    <a:pt x="189" y="849"/>
                  </a:lnTo>
                  <a:lnTo>
                    <a:pt x="330" y="990"/>
                  </a:lnTo>
                  <a:lnTo>
                    <a:pt x="518" y="1037"/>
                  </a:lnTo>
                  <a:lnTo>
                    <a:pt x="754" y="990"/>
                  </a:lnTo>
                  <a:lnTo>
                    <a:pt x="895" y="849"/>
                  </a:lnTo>
                  <a:lnTo>
                    <a:pt x="990" y="708"/>
                  </a:lnTo>
                  <a:lnTo>
                    <a:pt x="1037" y="519"/>
                  </a:lnTo>
                  <a:lnTo>
                    <a:pt x="990" y="284"/>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2202;p42">
              <a:extLst>
                <a:ext uri="{FF2B5EF4-FFF2-40B4-BE49-F238E27FC236}">
                  <a16:creationId xmlns:a16="http://schemas.microsoft.com/office/drawing/2014/main" id="{4D0FCE9F-3B6F-ACAB-9F27-CBB16DBA254F}"/>
                </a:ext>
              </a:extLst>
            </p:cNvPr>
            <p:cNvSpPr/>
            <p:nvPr/>
          </p:nvSpPr>
          <p:spPr>
            <a:xfrm>
              <a:off x="2961400" y="1948250"/>
              <a:ext cx="25950" cy="25925"/>
            </a:xfrm>
            <a:custGeom>
              <a:avLst/>
              <a:gdLst/>
              <a:ahLst/>
              <a:cxnLst/>
              <a:rect l="l" t="t" r="r" b="b"/>
              <a:pathLst>
                <a:path w="1038" h="1037" extrusionOk="0">
                  <a:moveTo>
                    <a:pt x="519" y="0"/>
                  </a:moveTo>
                  <a:lnTo>
                    <a:pt x="330" y="47"/>
                  </a:lnTo>
                  <a:lnTo>
                    <a:pt x="142" y="142"/>
                  </a:lnTo>
                  <a:lnTo>
                    <a:pt x="48" y="283"/>
                  </a:lnTo>
                  <a:lnTo>
                    <a:pt x="1" y="518"/>
                  </a:lnTo>
                  <a:lnTo>
                    <a:pt x="48" y="707"/>
                  </a:lnTo>
                  <a:lnTo>
                    <a:pt x="189" y="848"/>
                  </a:lnTo>
                  <a:lnTo>
                    <a:pt x="330" y="990"/>
                  </a:lnTo>
                  <a:lnTo>
                    <a:pt x="519" y="1037"/>
                  </a:lnTo>
                  <a:lnTo>
                    <a:pt x="754" y="990"/>
                  </a:lnTo>
                  <a:lnTo>
                    <a:pt x="896" y="848"/>
                  </a:lnTo>
                  <a:lnTo>
                    <a:pt x="990" y="707"/>
                  </a:lnTo>
                  <a:lnTo>
                    <a:pt x="1037" y="518"/>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2203;p42">
              <a:extLst>
                <a:ext uri="{FF2B5EF4-FFF2-40B4-BE49-F238E27FC236}">
                  <a16:creationId xmlns:a16="http://schemas.microsoft.com/office/drawing/2014/main" id="{C148FF37-DCE2-8E24-9EF9-CFA31CE6D23E}"/>
                </a:ext>
              </a:extLst>
            </p:cNvPr>
            <p:cNvSpPr/>
            <p:nvPr/>
          </p:nvSpPr>
          <p:spPr>
            <a:xfrm>
              <a:off x="2847150" y="1682075"/>
              <a:ext cx="179050" cy="353350"/>
            </a:xfrm>
            <a:custGeom>
              <a:avLst/>
              <a:gdLst/>
              <a:ahLst/>
              <a:cxnLst/>
              <a:rect l="l" t="t" r="r" b="b"/>
              <a:pathLst>
                <a:path w="7162" h="14134" extrusionOk="0">
                  <a:moveTo>
                    <a:pt x="1" y="0"/>
                  </a:moveTo>
                  <a:lnTo>
                    <a:pt x="1" y="14133"/>
                  </a:lnTo>
                  <a:lnTo>
                    <a:pt x="7162" y="14133"/>
                  </a:lnTo>
                  <a:lnTo>
                    <a:pt x="7162"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2204;p42">
              <a:extLst>
                <a:ext uri="{FF2B5EF4-FFF2-40B4-BE49-F238E27FC236}">
                  <a16:creationId xmlns:a16="http://schemas.microsoft.com/office/drawing/2014/main" id="{39D9D3E8-4A6F-7653-DAFB-FE4C30EC6C92}"/>
                </a:ext>
              </a:extLst>
            </p:cNvPr>
            <p:cNvSpPr/>
            <p:nvPr/>
          </p:nvSpPr>
          <p:spPr>
            <a:xfrm>
              <a:off x="2577450" y="912975"/>
              <a:ext cx="25925" cy="25950"/>
            </a:xfrm>
            <a:custGeom>
              <a:avLst/>
              <a:gdLst/>
              <a:ahLst/>
              <a:cxnLst/>
              <a:rect l="l" t="t" r="r" b="b"/>
              <a:pathLst>
                <a:path w="1037" h="1038" extrusionOk="0">
                  <a:moveTo>
                    <a:pt x="519" y="1"/>
                  </a:moveTo>
                  <a:lnTo>
                    <a:pt x="330" y="48"/>
                  </a:lnTo>
                  <a:lnTo>
                    <a:pt x="142" y="142"/>
                  </a:lnTo>
                  <a:lnTo>
                    <a:pt x="48" y="330"/>
                  </a:lnTo>
                  <a:lnTo>
                    <a:pt x="0" y="519"/>
                  </a:lnTo>
                  <a:lnTo>
                    <a:pt x="48" y="707"/>
                  </a:lnTo>
                  <a:lnTo>
                    <a:pt x="142" y="849"/>
                  </a:lnTo>
                  <a:lnTo>
                    <a:pt x="330" y="990"/>
                  </a:lnTo>
                  <a:lnTo>
                    <a:pt x="519" y="1037"/>
                  </a:lnTo>
                  <a:lnTo>
                    <a:pt x="707" y="990"/>
                  </a:lnTo>
                  <a:lnTo>
                    <a:pt x="896" y="849"/>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2205;p42">
              <a:extLst>
                <a:ext uri="{FF2B5EF4-FFF2-40B4-BE49-F238E27FC236}">
                  <a16:creationId xmlns:a16="http://schemas.microsoft.com/office/drawing/2014/main" id="{876FEA5B-AFD6-391C-EA99-EF0884C240E2}"/>
                </a:ext>
              </a:extLst>
            </p:cNvPr>
            <p:cNvSpPr/>
            <p:nvPr/>
          </p:nvSpPr>
          <p:spPr>
            <a:xfrm>
              <a:off x="2577450" y="989525"/>
              <a:ext cx="25925" cy="24775"/>
            </a:xfrm>
            <a:custGeom>
              <a:avLst/>
              <a:gdLst/>
              <a:ahLst/>
              <a:cxnLst/>
              <a:rect l="l" t="t" r="r" b="b"/>
              <a:pathLst>
                <a:path w="1037" h="991" extrusionOk="0">
                  <a:moveTo>
                    <a:pt x="519" y="1"/>
                  </a:moveTo>
                  <a:lnTo>
                    <a:pt x="330" y="48"/>
                  </a:lnTo>
                  <a:lnTo>
                    <a:pt x="142" y="142"/>
                  </a:lnTo>
                  <a:lnTo>
                    <a:pt x="48" y="284"/>
                  </a:lnTo>
                  <a:lnTo>
                    <a:pt x="0" y="519"/>
                  </a:lnTo>
                  <a:lnTo>
                    <a:pt x="48" y="708"/>
                  </a:lnTo>
                  <a:lnTo>
                    <a:pt x="142" y="849"/>
                  </a:lnTo>
                  <a:lnTo>
                    <a:pt x="330" y="990"/>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2206;p42">
              <a:extLst>
                <a:ext uri="{FF2B5EF4-FFF2-40B4-BE49-F238E27FC236}">
                  <a16:creationId xmlns:a16="http://schemas.microsoft.com/office/drawing/2014/main" id="{2B70DDEF-2B37-AF77-CF8D-A4B77CAF2130}"/>
                </a:ext>
              </a:extLst>
            </p:cNvPr>
            <p:cNvSpPr/>
            <p:nvPr/>
          </p:nvSpPr>
          <p:spPr>
            <a:xfrm>
              <a:off x="2577450" y="1066100"/>
              <a:ext cx="25925" cy="25925"/>
            </a:xfrm>
            <a:custGeom>
              <a:avLst/>
              <a:gdLst/>
              <a:ahLst/>
              <a:cxnLst/>
              <a:rect l="l" t="t" r="r" b="b"/>
              <a:pathLst>
                <a:path w="1037" h="1037" extrusionOk="0">
                  <a:moveTo>
                    <a:pt x="519" y="0"/>
                  </a:moveTo>
                  <a:lnTo>
                    <a:pt x="330" y="47"/>
                  </a:lnTo>
                  <a:lnTo>
                    <a:pt x="142" y="141"/>
                  </a:lnTo>
                  <a:lnTo>
                    <a:pt x="48" y="330"/>
                  </a:lnTo>
                  <a:lnTo>
                    <a:pt x="0" y="518"/>
                  </a:lnTo>
                  <a:lnTo>
                    <a:pt x="48" y="707"/>
                  </a:lnTo>
                  <a:lnTo>
                    <a:pt x="142" y="895"/>
                  </a:lnTo>
                  <a:lnTo>
                    <a:pt x="330" y="989"/>
                  </a:lnTo>
                  <a:lnTo>
                    <a:pt x="519" y="1037"/>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2207;p42">
              <a:extLst>
                <a:ext uri="{FF2B5EF4-FFF2-40B4-BE49-F238E27FC236}">
                  <a16:creationId xmlns:a16="http://schemas.microsoft.com/office/drawing/2014/main" id="{30565A18-384E-1EF5-10C8-FBFF0BF972C8}"/>
                </a:ext>
              </a:extLst>
            </p:cNvPr>
            <p:cNvSpPr/>
            <p:nvPr/>
          </p:nvSpPr>
          <p:spPr>
            <a:xfrm>
              <a:off x="2577450" y="1142650"/>
              <a:ext cx="25925" cy="25925"/>
            </a:xfrm>
            <a:custGeom>
              <a:avLst/>
              <a:gdLst/>
              <a:ahLst/>
              <a:cxnLst/>
              <a:rect l="l" t="t" r="r" b="b"/>
              <a:pathLst>
                <a:path w="1037" h="1037" extrusionOk="0">
                  <a:moveTo>
                    <a:pt x="519" y="0"/>
                  </a:moveTo>
                  <a:lnTo>
                    <a:pt x="330" y="47"/>
                  </a:lnTo>
                  <a:lnTo>
                    <a:pt x="142" y="142"/>
                  </a:lnTo>
                  <a:lnTo>
                    <a:pt x="48" y="330"/>
                  </a:lnTo>
                  <a:lnTo>
                    <a:pt x="0" y="519"/>
                  </a:lnTo>
                  <a:lnTo>
                    <a:pt x="48" y="707"/>
                  </a:lnTo>
                  <a:lnTo>
                    <a:pt x="142" y="895"/>
                  </a:lnTo>
                  <a:lnTo>
                    <a:pt x="330" y="990"/>
                  </a:lnTo>
                  <a:lnTo>
                    <a:pt x="519" y="1037"/>
                  </a:lnTo>
                  <a:lnTo>
                    <a:pt x="707" y="990"/>
                  </a:lnTo>
                  <a:lnTo>
                    <a:pt x="896" y="895"/>
                  </a:lnTo>
                  <a:lnTo>
                    <a:pt x="990" y="707"/>
                  </a:lnTo>
                  <a:lnTo>
                    <a:pt x="1037" y="519"/>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2208;p42">
              <a:extLst>
                <a:ext uri="{FF2B5EF4-FFF2-40B4-BE49-F238E27FC236}">
                  <a16:creationId xmlns:a16="http://schemas.microsoft.com/office/drawing/2014/main" id="{2033BB17-1826-E4CD-1F58-619031A24EF0}"/>
                </a:ext>
              </a:extLst>
            </p:cNvPr>
            <p:cNvSpPr/>
            <p:nvPr/>
          </p:nvSpPr>
          <p:spPr>
            <a:xfrm>
              <a:off x="2577450" y="1219200"/>
              <a:ext cx="25925" cy="25925"/>
            </a:xfrm>
            <a:custGeom>
              <a:avLst/>
              <a:gdLst/>
              <a:ahLst/>
              <a:cxnLst/>
              <a:rect l="l" t="t" r="r" b="b"/>
              <a:pathLst>
                <a:path w="1037" h="1037" extrusionOk="0">
                  <a:moveTo>
                    <a:pt x="519" y="1"/>
                  </a:moveTo>
                  <a:lnTo>
                    <a:pt x="330" y="48"/>
                  </a:lnTo>
                  <a:lnTo>
                    <a:pt x="142" y="189"/>
                  </a:lnTo>
                  <a:lnTo>
                    <a:pt x="48" y="330"/>
                  </a:lnTo>
                  <a:lnTo>
                    <a:pt x="0" y="519"/>
                  </a:lnTo>
                  <a:lnTo>
                    <a:pt x="48" y="754"/>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2209;p42">
              <a:extLst>
                <a:ext uri="{FF2B5EF4-FFF2-40B4-BE49-F238E27FC236}">
                  <a16:creationId xmlns:a16="http://schemas.microsoft.com/office/drawing/2014/main" id="{12335AF0-B4B9-28E3-D85B-0E5AC50A8C02}"/>
                </a:ext>
              </a:extLst>
            </p:cNvPr>
            <p:cNvSpPr/>
            <p:nvPr/>
          </p:nvSpPr>
          <p:spPr>
            <a:xfrm>
              <a:off x="2577450" y="1295750"/>
              <a:ext cx="25925" cy="25950"/>
            </a:xfrm>
            <a:custGeom>
              <a:avLst/>
              <a:gdLst/>
              <a:ahLst/>
              <a:cxnLst/>
              <a:rect l="l" t="t" r="r" b="b"/>
              <a:pathLst>
                <a:path w="1037" h="1038" extrusionOk="0">
                  <a:moveTo>
                    <a:pt x="519" y="1"/>
                  </a:moveTo>
                  <a:lnTo>
                    <a:pt x="330" y="48"/>
                  </a:lnTo>
                  <a:lnTo>
                    <a:pt x="142" y="189"/>
                  </a:lnTo>
                  <a:lnTo>
                    <a:pt x="48" y="331"/>
                  </a:lnTo>
                  <a:lnTo>
                    <a:pt x="0" y="566"/>
                  </a:lnTo>
                  <a:lnTo>
                    <a:pt x="48" y="755"/>
                  </a:lnTo>
                  <a:lnTo>
                    <a:pt x="142" y="896"/>
                  </a:lnTo>
                  <a:lnTo>
                    <a:pt x="330" y="1037"/>
                  </a:lnTo>
                  <a:lnTo>
                    <a:pt x="519" y="1037"/>
                  </a:lnTo>
                  <a:lnTo>
                    <a:pt x="707" y="990"/>
                  </a:lnTo>
                  <a:lnTo>
                    <a:pt x="896" y="896"/>
                  </a:lnTo>
                  <a:lnTo>
                    <a:pt x="990" y="755"/>
                  </a:lnTo>
                  <a:lnTo>
                    <a:pt x="1037" y="566"/>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2210;p42">
              <a:extLst>
                <a:ext uri="{FF2B5EF4-FFF2-40B4-BE49-F238E27FC236}">
                  <a16:creationId xmlns:a16="http://schemas.microsoft.com/office/drawing/2014/main" id="{1A0EFFE9-9CA6-7A52-26F9-153796A3A0EA}"/>
                </a:ext>
              </a:extLst>
            </p:cNvPr>
            <p:cNvSpPr/>
            <p:nvPr/>
          </p:nvSpPr>
          <p:spPr>
            <a:xfrm>
              <a:off x="2577450" y="1372300"/>
              <a:ext cx="25925" cy="25950"/>
            </a:xfrm>
            <a:custGeom>
              <a:avLst/>
              <a:gdLst/>
              <a:ahLst/>
              <a:cxnLst/>
              <a:rect l="l" t="t" r="r" b="b"/>
              <a:pathLst>
                <a:path w="1037" h="1038" extrusionOk="0">
                  <a:moveTo>
                    <a:pt x="519" y="1"/>
                  </a:moveTo>
                  <a:lnTo>
                    <a:pt x="330" y="48"/>
                  </a:lnTo>
                  <a:lnTo>
                    <a:pt x="142" y="189"/>
                  </a:lnTo>
                  <a:lnTo>
                    <a:pt x="48" y="331"/>
                  </a:lnTo>
                  <a:lnTo>
                    <a:pt x="0" y="519"/>
                  </a:lnTo>
                  <a:lnTo>
                    <a:pt x="48" y="755"/>
                  </a:lnTo>
                  <a:lnTo>
                    <a:pt x="142" y="896"/>
                  </a:lnTo>
                  <a:lnTo>
                    <a:pt x="330" y="990"/>
                  </a:lnTo>
                  <a:lnTo>
                    <a:pt x="519" y="1037"/>
                  </a:lnTo>
                  <a:lnTo>
                    <a:pt x="707" y="990"/>
                  </a:lnTo>
                  <a:lnTo>
                    <a:pt x="896" y="896"/>
                  </a:lnTo>
                  <a:lnTo>
                    <a:pt x="990" y="708"/>
                  </a:lnTo>
                  <a:lnTo>
                    <a:pt x="1037" y="519"/>
                  </a:lnTo>
                  <a:lnTo>
                    <a:pt x="990" y="331"/>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2211;p42">
              <a:extLst>
                <a:ext uri="{FF2B5EF4-FFF2-40B4-BE49-F238E27FC236}">
                  <a16:creationId xmlns:a16="http://schemas.microsoft.com/office/drawing/2014/main" id="{B2B08B35-B255-EBDF-4FB2-7CDAC195FEEF}"/>
                </a:ext>
              </a:extLst>
            </p:cNvPr>
            <p:cNvSpPr/>
            <p:nvPr/>
          </p:nvSpPr>
          <p:spPr>
            <a:xfrm>
              <a:off x="2577450" y="1450050"/>
              <a:ext cx="25925" cy="25925"/>
            </a:xfrm>
            <a:custGeom>
              <a:avLst/>
              <a:gdLst/>
              <a:ahLst/>
              <a:cxnLst/>
              <a:rect l="l" t="t" r="r" b="b"/>
              <a:pathLst>
                <a:path w="1037" h="1037" extrusionOk="0">
                  <a:moveTo>
                    <a:pt x="519" y="0"/>
                  </a:moveTo>
                  <a:lnTo>
                    <a:pt x="330" y="47"/>
                  </a:lnTo>
                  <a:lnTo>
                    <a:pt x="142" y="142"/>
                  </a:lnTo>
                  <a:lnTo>
                    <a:pt x="48" y="330"/>
                  </a:lnTo>
                  <a:lnTo>
                    <a:pt x="0" y="519"/>
                  </a:lnTo>
                  <a:lnTo>
                    <a:pt x="48" y="707"/>
                  </a:lnTo>
                  <a:lnTo>
                    <a:pt x="142" y="848"/>
                  </a:lnTo>
                  <a:lnTo>
                    <a:pt x="330" y="990"/>
                  </a:lnTo>
                  <a:lnTo>
                    <a:pt x="519" y="1037"/>
                  </a:lnTo>
                  <a:lnTo>
                    <a:pt x="707" y="990"/>
                  </a:lnTo>
                  <a:lnTo>
                    <a:pt x="896" y="848"/>
                  </a:lnTo>
                  <a:lnTo>
                    <a:pt x="990" y="707"/>
                  </a:lnTo>
                  <a:lnTo>
                    <a:pt x="1037" y="519"/>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2212;p42">
              <a:extLst>
                <a:ext uri="{FF2B5EF4-FFF2-40B4-BE49-F238E27FC236}">
                  <a16:creationId xmlns:a16="http://schemas.microsoft.com/office/drawing/2014/main" id="{AC2302DB-CDE6-DA4C-A318-E75AA64DD51E}"/>
                </a:ext>
              </a:extLst>
            </p:cNvPr>
            <p:cNvSpPr/>
            <p:nvPr/>
          </p:nvSpPr>
          <p:spPr>
            <a:xfrm>
              <a:off x="2577450" y="1526600"/>
              <a:ext cx="25925" cy="25925"/>
            </a:xfrm>
            <a:custGeom>
              <a:avLst/>
              <a:gdLst/>
              <a:ahLst/>
              <a:cxnLst/>
              <a:rect l="l" t="t" r="r" b="b"/>
              <a:pathLst>
                <a:path w="1037" h="1037" extrusionOk="0">
                  <a:moveTo>
                    <a:pt x="519" y="1"/>
                  </a:moveTo>
                  <a:lnTo>
                    <a:pt x="330" y="48"/>
                  </a:lnTo>
                  <a:lnTo>
                    <a:pt x="142" y="142"/>
                  </a:lnTo>
                  <a:lnTo>
                    <a:pt x="48" y="330"/>
                  </a:lnTo>
                  <a:lnTo>
                    <a:pt x="0"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2213;p42">
              <a:extLst>
                <a:ext uri="{FF2B5EF4-FFF2-40B4-BE49-F238E27FC236}">
                  <a16:creationId xmlns:a16="http://schemas.microsoft.com/office/drawing/2014/main" id="{DDAB45D6-CCEB-2295-3AE3-8508A3AE67CE}"/>
                </a:ext>
              </a:extLst>
            </p:cNvPr>
            <p:cNvSpPr/>
            <p:nvPr/>
          </p:nvSpPr>
          <p:spPr>
            <a:xfrm>
              <a:off x="2577450" y="1603150"/>
              <a:ext cx="25925" cy="25950"/>
            </a:xfrm>
            <a:custGeom>
              <a:avLst/>
              <a:gdLst/>
              <a:ahLst/>
              <a:cxnLst/>
              <a:rect l="l" t="t" r="r" b="b"/>
              <a:pathLst>
                <a:path w="1037" h="1038" extrusionOk="0">
                  <a:moveTo>
                    <a:pt x="519" y="1"/>
                  </a:moveTo>
                  <a:lnTo>
                    <a:pt x="330" y="48"/>
                  </a:lnTo>
                  <a:lnTo>
                    <a:pt x="142" y="142"/>
                  </a:lnTo>
                  <a:lnTo>
                    <a:pt x="48" y="330"/>
                  </a:lnTo>
                  <a:lnTo>
                    <a:pt x="0"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2214;p42">
              <a:extLst>
                <a:ext uri="{FF2B5EF4-FFF2-40B4-BE49-F238E27FC236}">
                  <a16:creationId xmlns:a16="http://schemas.microsoft.com/office/drawing/2014/main" id="{B4C9E987-27C7-207F-5622-BCE86A062F43}"/>
                </a:ext>
              </a:extLst>
            </p:cNvPr>
            <p:cNvSpPr/>
            <p:nvPr/>
          </p:nvSpPr>
          <p:spPr>
            <a:xfrm>
              <a:off x="2577450" y="1679700"/>
              <a:ext cx="25925" cy="25950"/>
            </a:xfrm>
            <a:custGeom>
              <a:avLst/>
              <a:gdLst/>
              <a:ahLst/>
              <a:cxnLst/>
              <a:rect l="l" t="t" r="r" b="b"/>
              <a:pathLst>
                <a:path w="1037" h="1038" extrusionOk="0">
                  <a:moveTo>
                    <a:pt x="519" y="1"/>
                  </a:moveTo>
                  <a:lnTo>
                    <a:pt x="330" y="48"/>
                  </a:lnTo>
                  <a:lnTo>
                    <a:pt x="142" y="189"/>
                  </a:lnTo>
                  <a:lnTo>
                    <a:pt x="48" y="331"/>
                  </a:lnTo>
                  <a:lnTo>
                    <a:pt x="0" y="519"/>
                  </a:lnTo>
                  <a:lnTo>
                    <a:pt x="48" y="708"/>
                  </a:lnTo>
                  <a:lnTo>
                    <a:pt x="142" y="896"/>
                  </a:lnTo>
                  <a:lnTo>
                    <a:pt x="330" y="990"/>
                  </a:lnTo>
                  <a:lnTo>
                    <a:pt x="519" y="1037"/>
                  </a:lnTo>
                  <a:lnTo>
                    <a:pt x="707" y="990"/>
                  </a:lnTo>
                  <a:lnTo>
                    <a:pt x="896" y="896"/>
                  </a:lnTo>
                  <a:lnTo>
                    <a:pt x="990" y="708"/>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2215;p42">
              <a:extLst>
                <a:ext uri="{FF2B5EF4-FFF2-40B4-BE49-F238E27FC236}">
                  <a16:creationId xmlns:a16="http://schemas.microsoft.com/office/drawing/2014/main" id="{873FD66F-4AFF-27C6-8EAE-03D7746C0C57}"/>
                </a:ext>
              </a:extLst>
            </p:cNvPr>
            <p:cNvSpPr/>
            <p:nvPr/>
          </p:nvSpPr>
          <p:spPr>
            <a:xfrm>
              <a:off x="2577450" y="1756275"/>
              <a:ext cx="25925" cy="25925"/>
            </a:xfrm>
            <a:custGeom>
              <a:avLst/>
              <a:gdLst/>
              <a:ahLst/>
              <a:cxnLst/>
              <a:rect l="l" t="t" r="r" b="b"/>
              <a:pathLst>
                <a:path w="1037" h="1037" extrusionOk="0">
                  <a:moveTo>
                    <a:pt x="519" y="0"/>
                  </a:moveTo>
                  <a:lnTo>
                    <a:pt x="330" y="47"/>
                  </a:lnTo>
                  <a:lnTo>
                    <a:pt x="142" y="141"/>
                  </a:lnTo>
                  <a:lnTo>
                    <a:pt x="48" y="330"/>
                  </a:lnTo>
                  <a:lnTo>
                    <a:pt x="0" y="518"/>
                  </a:lnTo>
                  <a:lnTo>
                    <a:pt x="48" y="707"/>
                  </a:lnTo>
                  <a:lnTo>
                    <a:pt x="142" y="895"/>
                  </a:lnTo>
                  <a:lnTo>
                    <a:pt x="330" y="989"/>
                  </a:lnTo>
                  <a:lnTo>
                    <a:pt x="519" y="1037"/>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2216;p42">
              <a:extLst>
                <a:ext uri="{FF2B5EF4-FFF2-40B4-BE49-F238E27FC236}">
                  <a16:creationId xmlns:a16="http://schemas.microsoft.com/office/drawing/2014/main" id="{4707043B-1FF5-A971-2534-A072792817F0}"/>
                </a:ext>
              </a:extLst>
            </p:cNvPr>
            <p:cNvSpPr/>
            <p:nvPr/>
          </p:nvSpPr>
          <p:spPr>
            <a:xfrm>
              <a:off x="2577450" y="1832825"/>
              <a:ext cx="25925" cy="25925"/>
            </a:xfrm>
            <a:custGeom>
              <a:avLst/>
              <a:gdLst/>
              <a:ahLst/>
              <a:cxnLst/>
              <a:rect l="l" t="t" r="r" b="b"/>
              <a:pathLst>
                <a:path w="1037" h="1037" extrusionOk="0">
                  <a:moveTo>
                    <a:pt x="519" y="0"/>
                  </a:moveTo>
                  <a:lnTo>
                    <a:pt x="330" y="47"/>
                  </a:lnTo>
                  <a:lnTo>
                    <a:pt x="142" y="189"/>
                  </a:lnTo>
                  <a:lnTo>
                    <a:pt x="48" y="330"/>
                  </a:lnTo>
                  <a:lnTo>
                    <a:pt x="0" y="566"/>
                  </a:lnTo>
                  <a:lnTo>
                    <a:pt x="48" y="754"/>
                  </a:lnTo>
                  <a:lnTo>
                    <a:pt x="142" y="895"/>
                  </a:lnTo>
                  <a:lnTo>
                    <a:pt x="330" y="1037"/>
                  </a:lnTo>
                  <a:lnTo>
                    <a:pt x="519" y="1037"/>
                  </a:lnTo>
                  <a:lnTo>
                    <a:pt x="707" y="990"/>
                  </a:lnTo>
                  <a:lnTo>
                    <a:pt x="896" y="895"/>
                  </a:lnTo>
                  <a:lnTo>
                    <a:pt x="990" y="754"/>
                  </a:lnTo>
                  <a:lnTo>
                    <a:pt x="1037" y="519"/>
                  </a:lnTo>
                  <a:lnTo>
                    <a:pt x="990" y="330"/>
                  </a:lnTo>
                  <a:lnTo>
                    <a:pt x="896"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2217;p42">
              <a:extLst>
                <a:ext uri="{FF2B5EF4-FFF2-40B4-BE49-F238E27FC236}">
                  <a16:creationId xmlns:a16="http://schemas.microsoft.com/office/drawing/2014/main" id="{AE67CE07-B56B-7955-7E14-8539F957F2F9}"/>
                </a:ext>
              </a:extLst>
            </p:cNvPr>
            <p:cNvSpPr/>
            <p:nvPr/>
          </p:nvSpPr>
          <p:spPr>
            <a:xfrm>
              <a:off x="2577450" y="1910550"/>
              <a:ext cx="25925" cy="24775"/>
            </a:xfrm>
            <a:custGeom>
              <a:avLst/>
              <a:gdLst/>
              <a:ahLst/>
              <a:cxnLst/>
              <a:rect l="l" t="t" r="r" b="b"/>
              <a:pathLst>
                <a:path w="1037" h="991" extrusionOk="0">
                  <a:moveTo>
                    <a:pt x="519" y="1"/>
                  </a:moveTo>
                  <a:lnTo>
                    <a:pt x="330" y="48"/>
                  </a:lnTo>
                  <a:lnTo>
                    <a:pt x="142" y="142"/>
                  </a:lnTo>
                  <a:lnTo>
                    <a:pt x="48" y="283"/>
                  </a:lnTo>
                  <a:lnTo>
                    <a:pt x="0" y="519"/>
                  </a:lnTo>
                  <a:lnTo>
                    <a:pt x="48" y="707"/>
                  </a:lnTo>
                  <a:lnTo>
                    <a:pt x="142" y="849"/>
                  </a:lnTo>
                  <a:lnTo>
                    <a:pt x="330" y="990"/>
                  </a:lnTo>
                  <a:lnTo>
                    <a:pt x="707" y="990"/>
                  </a:lnTo>
                  <a:lnTo>
                    <a:pt x="896" y="849"/>
                  </a:lnTo>
                  <a:lnTo>
                    <a:pt x="990" y="707"/>
                  </a:lnTo>
                  <a:lnTo>
                    <a:pt x="1037" y="519"/>
                  </a:lnTo>
                  <a:lnTo>
                    <a:pt x="1037" y="472"/>
                  </a:lnTo>
                  <a:lnTo>
                    <a:pt x="990" y="283"/>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2218;p42">
              <a:extLst>
                <a:ext uri="{FF2B5EF4-FFF2-40B4-BE49-F238E27FC236}">
                  <a16:creationId xmlns:a16="http://schemas.microsoft.com/office/drawing/2014/main" id="{86BC42BC-7863-8CE1-918B-527EEF0EFA44}"/>
                </a:ext>
              </a:extLst>
            </p:cNvPr>
            <p:cNvSpPr/>
            <p:nvPr/>
          </p:nvSpPr>
          <p:spPr>
            <a:xfrm>
              <a:off x="2577450" y="1987100"/>
              <a:ext cx="25925" cy="25950"/>
            </a:xfrm>
            <a:custGeom>
              <a:avLst/>
              <a:gdLst/>
              <a:ahLst/>
              <a:cxnLst/>
              <a:rect l="l" t="t" r="r" b="b"/>
              <a:pathLst>
                <a:path w="1037" h="1038" extrusionOk="0">
                  <a:moveTo>
                    <a:pt x="519" y="1"/>
                  </a:moveTo>
                  <a:lnTo>
                    <a:pt x="330" y="48"/>
                  </a:lnTo>
                  <a:lnTo>
                    <a:pt x="142" y="142"/>
                  </a:lnTo>
                  <a:lnTo>
                    <a:pt x="48" y="331"/>
                  </a:lnTo>
                  <a:lnTo>
                    <a:pt x="0" y="519"/>
                  </a:lnTo>
                  <a:lnTo>
                    <a:pt x="48" y="708"/>
                  </a:lnTo>
                  <a:lnTo>
                    <a:pt x="142" y="849"/>
                  </a:lnTo>
                  <a:lnTo>
                    <a:pt x="330" y="990"/>
                  </a:lnTo>
                  <a:lnTo>
                    <a:pt x="519" y="1037"/>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2219;p42">
              <a:extLst>
                <a:ext uri="{FF2B5EF4-FFF2-40B4-BE49-F238E27FC236}">
                  <a16:creationId xmlns:a16="http://schemas.microsoft.com/office/drawing/2014/main" id="{6AEFE2F9-CA3C-914B-45A3-8DE8B9122BC5}"/>
                </a:ext>
              </a:extLst>
            </p:cNvPr>
            <p:cNvSpPr/>
            <p:nvPr/>
          </p:nvSpPr>
          <p:spPr>
            <a:xfrm>
              <a:off x="2616325" y="2024800"/>
              <a:ext cx="24750" cy="10625"/>
            </a:xfrm>
            <a:custGeom>
              <a:avLst/>
              <a:gdLst/>
              <a:ahLst/>
              <a:cxnLst/>
              <a:rect l="l" t="t" r="r" b="b"/>
              <a:pathLst>
                <a:path w="990" h="425" extrusionOk="0">
                  <a:moveTo>
                    <a:pt x="377" y="0"/>
                  </a:moveTo>
                  <a:lnTo>
                    <a:pt x="189" y="95"/>
                  </a:lnTo>
                  <a:lnTo>
                    <a:pt x="94" y="236"/>
                  </a:lnTo>
                  <a:lnTo>
                    <a:pt x="0" y="424"/>
                  </a:lnTo>
                  <a:lnTo>
                    <a:pt x="989" y="424"/>
                  </a:lnTo>
                  <a:lnTo>
                    <a:pt x="942" y="283"/>
                  </a:lnTo>
                  <a:lnTo>
                    <a:pt x="848" y="142"/>
                  </a:lnTo>
                  <a:lnTo>
                    <a:pt x="707" y="48"/>
                  </a:lnTo>
                  <a:lnTo>
                    <a:pt x="565"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2220;p42">
              <a:extLst>
                <a:ext uri="{FF2B5EF4-FFF2-40B4-BE49-F238E27FC236}">
                  <a16:creationId xmlns:a16="http://schemas.microsoft.com/office/drawing/2014/main" id="{4EAE1A46-4F4D-8612-AC0C-D9513E4FAF4D}"/>
                </a:ext>
              </a:extLst>
            </p:cNvPr>
            <p:cNvSpPr/>
            <p:nvPr/>
          </p:nvSpPr>
          <p:spPr>
            <a:xfrm>
              <a:off x="2654000" y="912975"/>
              <a:ext cx="25950" cy="25950"/>
            </a:xfrm>
            <a:custGeom>
              <a:avLst/>
              <a:gdLst/>
              <a:ahLst/>
              <a:cxnLst/>
              <a:rect l="l" t="t" r="r" b="b"/>
              <a:pathLst>
                <a:path w="1038" h="1038" extrusionOk="0">
                  <a:moveTo>
                    <a:pt x="519" y="1"/>
                  </a:moveTo>
                  <a:lnTo>
                    <a:pt x="330" y="48"/>
                  </a:lnTo>
                  <a:lnTo>
                    <a:pt x="189" y="142"/>
                  </a:lnTo>
                  <a:lnTo>
                    <a:pt x="48" y="330"/>
                  </a:lnTo>
                  <a:lnTo>
                    <a:pt x="1" y="519"/>
                  </a:lnTo>
                  <a:lnTo>
                    <a:pt x="48" y="707"/>
                  </a:lnTo>
                  <a:lnTo>
                    <a:pt x="189" y="849"/>
                  </a:lnTo>
                  <a:lnTo>
                    <a:pt x="330" y="990"/>
                  </a:lnTo>
                  <a:lnTo>
                    <a:pt x="519" y="1037"/>
                  </a:lnTo>
                  <a:lnTo>
                    <a:pt x="707" y="990"/>
                  </a:lnTo>
                  <a:lnTo>
                    <a:pt x="896" y="849"/>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2221;p42">
              <a:extLst>
                <a:ext uri="{FF2B5EF4-FFF2-40B4-BE49-F238E27FC236}">
                  <a16:creationId xmlns:a16="http://schemas.microsoft.com/office/drawing/2014/main" id="{C3993CFC-01FE-D80D-D8C6-FF46DB71C03B}"/>
                </a:ext>
              </a:extLst>
            </p:cNvPr>
            <p:cNvSpPr/>
            <p:nvPr/>
          </p:nvSpPr>
          <p:spPr>
            <a:xfrm>
              <a:off x="2616325" y="874100"/>
              <a:ext cx="25925" cy="25950"/>
            </a:xfrm>
            <a:custGeom>
              <a:avLst/>
              <a:gdLst/>
              <a:ahLst/>
              <a:cxnLst/>
              <a:rect l="l" t="t" r="r" b="b"/>
              <a:pathLst>
                <a:path w="1037" h="1038" extrusionOk="0">
                  <a:moveTo>
                    <a:pt x="518" y="1"/>
                  </a:moveTo>
                  <a:lnTo>
                    <a:pt x="283" y="48"/>
                  </a:lnTo>
                  <a:lnTo>
                    <a:pt x="141" y="189"/>
                  </a:lnTo>
                  <a:lnTo>
                    <a:pt x="47" y="331"/>
                  </a:lnTo>
                  <a:lnTo>
                    <a:pt x="0" y="519"/>
                  </a:lnTo>
                  <a:lnTo>
                    <a:pt x="47" y="708"/>
                  </a:lnTo>
                  <a:lnTo>
                    <a:pt x="141" y="896"/>
                  </a:lnTo>
                  <a:lnTo>
                    <a:pt x="283" y="990"/>
                  </a:lnTo>
                  <a:lnTo>
                    <a:pt x="518" y="1037"/>
                  </a:lnTo>
                  <a:lnTo>
                    <a:pt x="707" y="990"/>
                  </a:lnTo>
                  <a:lnTo>
                    <a:pt x="848" y="896"/>
                  </a:lnTo>
                  <a:lnTo>
                    <a:pt x="989" y="708"/>
                  </a:lnTo>
                  <a:lnTo>
                    <a:pt x="1037" y="519"/>
                  </a:lnTo>
                  <a:lnTo>
                    <a:pt x="989" y="331"/>
                  </a:lnTo>
                  <a:lnTo>
                    <a:pt x="848"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2222;p42">
              <a:extLst>
                <a:ext uri="{FF2B5EF4-FFF2-40B4-BE49-F238E27FC236}">
                  <a16:creationId xmlns:a16="http://schemas.microsoft.com/office/drawing/2014/main" id="{1C030E6D-379A-0739-64E0-CBEB949BD0BE}"/>
                </a:ext>
              </a:extLst>
            </p:cNvPr>
            <p:cNvSpPr/>
            <p:nvPr/>
          </p:nvSpPr>
          <p:spPr>
            <a:xfrm>
              <a:off x="2654000" y="989525"/>
              <a:ext cx="25950" cy="25950"/>
            </a:xfrm>
            <a:custGeom>
              <a:avLst/>
              <a:gdLst/>
              <a:ahLst/>
              <a:cxnLst/>
              <a:rect l="l" t="t" r="r" b="b"/>
              <a:pathLst>
                <a:path w="1038" h="1038" extrusionOk="0">
                  <a:moveTo>
                    <a:pt x="519" y="1"/>
                  </a:moveTo>
                  <a:lnTo>
                    <a:pt x="330" y="48"/>
                  </a:lnTo>
                  <a:lnTo>
                    <a:pt x="189" y="142"/>
                  </a:lnTo>
                  <a:lnTo>
                    <a:pt x="48" y="331"/>
                  </a:lnTo>
                  <a:lnTo>
                    <a:pt x="1" y="519"/>
                  </a:lnTo>
                  <a:lnTo>
                    <a:pt x="48" y="708"/>
                  </a:lnTo>
                  <a:lnTo>
                    <a:pt x="189" y="896"/>
                  </a:lnTo>
                  <a:lnTo>
                    <a:pt x="330" y="990"/>
                  </a:lnTo>
                  <a:lnTo>
                    <a:pt x="519" y="1037"/>
                  </a:lnTo>
                  <a:lnTo>
                    <a:pt x="707" y="990"/>
                  </a:lnTo>
                  <a:lnTo>
                    <a:pt x="896" y="896"/>
                  </a:lnTo>
                  <a:lnTo>
                    <a:pt x="990" y="708"/>
                  </a:lnTo>
                  <a:lnTo>
                    <a:pt x="1037" y="519"/>
                  </a:lnTo>
                  <a:lnTo>
                    <a:pt x="990" y="331"/>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2223;p42">
              <a:extLst>
                <a:ext uri="{FF2B5EF4-FFF2-40B4-BE49-F238E27FC236}">
                  <a16:creationId xmlns:a16="http://schemas.microsoft.com/office/drawing/2014/main" id="{AF82A808-98F7-D0C0-C462-4191DF7D773A}"/>
                </a:ext>
              </a:extLst>
            </p:cNvPr>
            <p:cNvSpPr/>
            <p:nvPr/>
          </p:nvSpPr>
          <p:spPr>
            <a:xfrm>
              <a:off x="2616325" y="950675"/>
              <a:ext cx="25925" cy="25925"/>
            </a:xfrm>
            <a:custGeom>
              <a:avLst/>
              <a:gdLst/>
              <a:ahLst/>
              <a:cxnLst/>
              <a:rect l="l" t="t" r="r" b="b"/>
              <a:pathLst>
                <a:path w="1037" h="1037" extrusionOk="0">
                  <a:moveTo>
                    <a:pt x="518" y="0"/>
                  </a:moveTo>
                  <a:lnTo>
                    <a:pt x="283" y="47"/>
                  </a:lnTo>
                  <a:lnTo>
                    <a:pt x="141" y="189"/>
                  </a:lnTo>
                  <a:lnTo>
                    <a:pt x="47" y="330"/>
                  </a:lnTo>
                  <a:lnTo>
                    <a:pt x="0" y="518"/>
                  </a:lnTo>
                  <a:lnTo>
                    <a:pt x="47" y="754"/>
                  </a:lnTo>
                  <a:lnTo>
                    <a:pt x="141" y="895"/>
                  </a:lnTo>
                  <a:lnTo>
                    <a:pt x="283" y="990"/>
                  </a:lnTo>
                  <a:lnTo>
                    <a:pt x="518" y="1037"/>
                  </a:lnTo>
                  <a:lnTo>
                    <a:pt x="707" y="990"/>
                  </a:lnTo>
                  <a:lnTo>
                    <a:pt x="848" y="895"/>
                  </a:lnTo>
                  <a:lnTo>
                    <a:pt x="989" y="754"/>
                  </a:lnTo>
                  <a:lnTo>
                    <a:pt x="1037" y="518"/>
                  </a:lnTo>
                  <a:lnTo>
                    <a:pt x="989" y="330"/>
                  </a:lnTo>
                  <a:lnTo>
                    <a:pt x="848" y="189"/>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2224;p42">
              <a:extLst>
                <a:ext uri="{FF2B5EF4-FFF2-40B4-BE49-F238E27FC236}">
                  <a16:creationId xmlns:a16="http://schemas.microsoft.com/office/drawing/2014/main" id="{5A6163D5-E22B-CB9C-4711-C7C6AA0E2874}"/>
                </a:ext>
              </a:extLst>
            </p:cNvPr>
            <p:cNvSpPr/>
            <p:nvPr/>
          </p:nvSpPr>
          <p:spPr>
            <a:xfrm>
              <a:off x="2654000" y="1066100"/>
              <a:ext cx="25950" cy="25925"/>
            </a:xfrm>
            <a:custGeom>
              <a:avLst/>
              <a:gdLst/>
              <a:ahLst/>
              <a:cxnLst/>
              <a:rect l="l" t="t" r="r" b="b"/>
              <a:pathLst>
                <a:path w="1038" h="1037" extrusionOk="0">
                  <a:moveTo>
                    <a:pt x="519" y="0"/>
                  </a:moveTo>
                  <a:lnTo>
                    <a:pt x="330" y="47"/>
                  </a:lnTo>
                  <a:lnTo>
                    <a:pt x="142" y="141"/>
                  </a:lnTo>
                  <a:lnTo>
                    <a:pt x="48" y="330"/>
                  </a:lnTo>
                  <a:lnTo>
                    <a:pt x="1" y="518"/>
                  </a:lnTo>
                  <a:lnTo>
                    <a:pt x="48" y="707"/>
                  </a:lnTo>
                  <a:lnTo>
                    <a:pt x="142" y="895"/>
                  </a:lnTo>
                  <a:lnTo>
                    <a:pt x="330" y="989"/>
                  </a:lnTo>
                  <a:lnTo>
                    <a:pt x="519" y="1037"/>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2225;p42">
              <a:extLst>
                <a:ext uri="{FF2B5EF4-FFF2-40B4-BE49-F238E27FC236}">
                  <a16:creationId xmlns:a16="http://schemas.microsoft.com/office/drawing/2014/main" id="{635308F1-2B36-2F6A-C31C-256D776E2ADB}"/>
                </a:ext>
              </a:extLst>
            </p:cNvPr>
            <p:cNvSpPr/>
            <p:nvPr/>
          </p:nvSpPr>
          <p:spPr>
            <a:xfrm>
              <a:off x="2616325" y="1028400"/>
              <a:ext cx="25925" cy="24750"/>
            </a:xfrm>
            <a:custGeom>
              <a:avLst/>
              <a:gdLst/>
              <a:ahLst/>
              <a:cxnLst/>
              <a:rect l="l" t="t" r="r" b="b"/>
              <a:pathLst>
                <a:path w="1037" h="990" extrusionOk="0">
                  <a:moveTo>
                    <a:pt x="283" y="1"/>
                  </a:moveTo>
                  <a:lnTo>
                    <a:pt x="141" y="142"/>
                  </a:lnTo>
                  <a:lnTo>
                    <a:pt x="47" y="283"/>
                  </a:lnTo>
                  <a:lnTo>
                    <a:pt x="0" y="472"/>
                  </a:lnTo>
                  <a:lnTo>
                    <a:pt x="47" y="707"/>
                  </a:lnTo>
                  <a:lnTo>
                    <a:pt x="141" y="849"/>
                  </a:lnTo>
                  <a:lnTo>
                    <a:pt x="283" y="943"/>
                  </a:lnTo>
                  <a:lnTo>
                    <a:pt x="518" y="990"/>
                  </a:lnTo>
                  <a:lnTo>
                    <a:pt x="707" y="943"/>
                  </a:lnTo>
                  <a:lnTo>
                    <a:pt x="848" y="849"/>
                  </a:lnTo>
                  <a:lnTo>
                    <a:pt x="989" y="707"/>
                  </a:lnTo>
                  <a:lnTo>
                    <a:pt x="1037" y="472"/>
                  </a:lnTo>
                  <a:lnTo>
                    <a:pt x="989"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2226;p42">
              <a:extLst>
                <a:ext uri="{FF2B5EF4-FFF2-40B4-BE49-F238E27FC236}">
                  <a16:creationId xmlns:a16="http://schemas.microsoft.com/office/drawing/2014/main" id="{A81FEA53-935E-72D8-A086-3083D712B5C8}"/>
                </a:ext>
              </a:extLst>
            </p:cNvPr>
            <p:cNvSpPr/>
            <p:nvPr/>
          </p:nvSpPr>
          <p:spPr>
            <a:xfrm>
              <a:off x="2654000" y="1142650"/>
              <a:ext cx="25950" cy="25925"/>
            </a:xfrm>
            <a:custGeom>
              <a:avLst/>
              <a:gdLst/>
              <a:ahLst/>
              <a:cxnLst/>
              <a:rect l="l" t="t" r="r" b="b"/>
              <a:pathLst>
                <a:path w="1038" h="1037" extrusionOk="0">
                  <a:moveTo>
                    <a:pt x="519" y="0"/>
                  </a:moveTo>
                  <a:lnTo>
                    <a:pt x="330" y="47"/>
                  </a:lnTo>
                  <a:lnTo>
                    <a:pt x="142" y="142"/>
                  </a:lnTo>
                  <a:lnTo>
                    <a:pt x="48" y="330"/>
                  </a:lnTo>
                  <a:lnTo>
                    <a:pt x="1" y="519"/>
                  </a:lnTo>
                  <a:lnTo>
                    <a:pt x="48" y="707"/>
                  </a:lnTo>
                  <a:lnTo>
                    <a:pt x="142" y="895"/>
                  </a:lnTo>
                  <a:lnTo>
                    <a:pt x="330" y="990"/>
                  </a:lnTo>
                  <a:lnTo>
                    <a:pt x="519" y="1037"/>
                  </a:lnTo>
                  <a:lnTo>
                    <a:pt x="707" y="990"/>
                  </a:lnTo>
                  <a:lnTo>
                    <a:pt x="896" y="895"/>
                  </a:lnTo>
                  <a:lnTo>
                    <a:pt x="990" y="707"/>
                  </a:lnTo>
                  <a:lnTo>
                    <a:pt x="1037" y="519"/>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2227;p42">
              <a:extLst>
                <a:ext uri="{FF2B5EF4-FFF2-40B4-BE49-F238E27FC236}">
                  <a16:creationId xmlns:a16="http://schemas.microsoft.com/office/drawing/2014/main" id="{354A50B5-776E-D3CE-F098-C5457303753B}"/>
                </a:ext>
              </a:extLst>
            </p:cNvPr>
            <p:cNvSpPr/>
            <p:nvPr/>
          </p:nvSpPr>
          <p:spPr>
            <a:xfrm>
              <a:off x="2616325" y="1104950"/>
              <a:ext cx="25925" cy="25950"/>
            </a:xfrm>
            <a:custGeom>
              <a:avLst/>
              <a:gdLst/>
              <a:ahLst/>
              <a:cxnLst/>
              <a:rect l="l" t="t" r="r" b="b"/>
              <a:pathLst>
                <a:path w="1037" h="1038" extrusionOk="0">
                  <a:moveTo>
                    <a:pt x="471" y="1"/>
                  </a:moveTo>
                  <a:lnTo>
                    <a:pt x="283" y="48"/>
                  </a:lnTo>
                  <a:lnTo>
                    <a:pt x="141" y="142"/>
                  </a:lnTo>
                  <a:lnTo>
                    <a:pt x="0" y="283"/>
                  </a:lnTo>
                  <a:lnTo>
                    <a:pt x="0" y="519"/>
                  </a:lnTo>
                  <a:lnTo>
                    <a:pt x="47" y="707"/>
                  </a:lnTo>
                  <a:lnTo>
                    <a:pt x="141" y="849"/>
                  </a:lnTo>
                  <a:lnTo>
                    <a:pt x="283" y="990"/>
                  </a:lnTo>
                  <a:lnTo>
                    <a:pt x="518" y="1037"/>
                  </a:lnTo>
                  <a:lnTo>
                    <a:pt x="707" y="990"/>
                  </a:lnTo>
                  <a:lnTo>
                    <a:pt x="848" y="849"/>
                  </a:lnTo>
                  <a:lnTo>
                    <a:pt x="989" y="707"/>
                  </a:lnTo>
                  <a:lnTo>
                    <a:pt x="1037" y="519"/>
                  </a:lnTo>
                  <a:lnTo>
                    <a:pt x="1037" y="472"/>
                  </a:lnTo>
                  <a:lnTo>
                    <a:pt x="989"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2228;p42">
              <a:extLst>
                <a:ext uri="{FF2B5EF4-FFF2-40B4-BE49-F238E27FC236}">
                  <a16:creationId xmlns:a16="http://schemas.microsoft.com/office/drawing/2014/main" id="{D3239DFF-3065-3FF2-B5D7-5DF65C1F5F5F}"/>
                </a:ext>
              </a:extLst>
            </p:cNvPr>
            <p:cNvSpPr/>
            <p:nvPr/>
          </p:nvSpPr>
          <p:spPr>
            <a:xfrm>
              <a:off x="2654000" y="1219200"/>
              <a:ext cx="25950" cy="25925"/>
            </a:xfrm>
            <a:custGeom>
              <a:avLst/>
              <a:gdLst/>
              <a:ahLst/>
              <a:cxnLst/>
              <a:rect l="l" t="t" r="r" b="b"/>
              <a:pathLst>
                <a:path w="1038" h="1037" extrusionOk="0">
                  <a:moveTo>
                    <a:pt x="519" y="1"/>
                  </a:moveTo>
                  <a:lnTo>
                    <a:pt x="330" y="48"/>
                  </a:lnTo>
                  <a:lnTo>
                    <a:pt x="189" y="189"/>
                  </a:lnTo>
                  <a:lnTo>
                    <a:pt x="48" y="330"/>
                  </a:lnTo>
                  <a:lnTo>
                    <a:pt x="1" y="519"/>
                  </a:lnTo>
                  <a:lnTo>
                    <a:pt x="48" y="707"/>
                  </a:lnTo>
                  <a:lnTo>
                    <a:pt x="189" y="896"/>
                  </a:lnTo>
                  <a:lnTo>
                    <a:pt x="330" y="990"/>
                  </a:lnTo>
                  <a:lnTo>
                    <a:pt x="519" y="1037"/>
                  </a:lnTo>
                  <a:lnTo>
                    <a:pt x="707" y="990"/>
                  </a:lnTo>
                  <a:lnTo>
                    <a:pt x="896" y="896"/>
                  </a:lnTo>
                  <a:lnTo>
                    <a:pt x="990" y="707"/>
                  </a:lnTo>
                  <a:lnTo>
                    <a:pt x="1037" y="519"/>
                  </a:lnTo>
                  <a:lnTo>
                    <a:pt x="990" y="330"/>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2229;p42">
              <a:extLst>
                <a:ext uri="{FF2B5EF4-FFF2-40B4-BE49-F238E27FC236}">
                  <a16:creationId xmlns:a16="http://schemas.microsoft.com/office/drawing/2014/main" id="{41D04107-9B5C-B4CE-F993-95BF24449151}"/>
                </a:ext>
              </a:extLst>
            </p:cNvPr>
            <p:cNvSpPr/>
            <p:nvPr/>
          </p:nvSpPr>
          <p:spPr>
            <a:xfrm>
              <a:off x="2616325" y="1180325"/>
              <a:ext cx="25925" cy="25950"/>
            </a:xfrm>
            <a:custGeom>
              <a:avLst/>
              <a:gdLst/>
              <a:ahLst/>
              <a:cxnLst/>
              <a:rect l="l" t="t" r="r" b="b"/>
              <a:pathLst>
                <a:path w="1037" h="1038" extrusionOk="0">
                  <a:moveTo>
                    <a:pt x="471" y="1"/>
                  </a:moveTo>
                  <a:lnTo>
                    <a:pt x="283" y="48"/>
                  </a:lnTo>
                  <a:lnTo>
                    <a:pt x="141" y="189"/>
                  </a:lnTo>
                  <a:lnTo>
                    <a:pt x="0" y="331"/>
                  </a:lnTo>
                  <a:lnTo>
                    <a:pt x="0" y="519"/>
                  </a:lnTo>
                  <a:lnTo>
                    <a:pt x="47" y="755"/>
                  </a:lnTo>
                  <a:lnTo>
                    <a:pt x="141" y="896"/>
                  </a:lnTo>
                  <a:lnTo>
                    <a:pt x="283" y="990"/>
                  </a:lnTo>
                  <a:lnTo>
                    <a:pt x="518" y="1037"/>
                  </a:lnTo>
                  <a:lnTo>
                    <a:pt x="707" y="990"/>
                  </a:lnTo>
                  <a:lnTo>
                    <a:pt x="848" y="896"/>
                  </a:lnTo>
                  <a:lnTo>
                    <a:pt x="989" y="755"/>
                  </a:lnTo>
                  <a:lnTo>
                    <a:pt x="1037" y="519"/>
                  </a:lnTo>
                  <a:lnTo>
                    <a:pt x="989" y="331"/>
                  </a:lnTo>
                  <a:lnTo>
                    <a:pt x="848" y="189"/>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2230;p42">
              <a:extLst>
                <a:ext uri="{FF2B5EF4-FFF2-40B4-BE49-F238E27FC236}">
                  <a16:creationId xmlns:a16="http://schemas.microsoft.com/office/drawing/2014/main" id="{F6217E15-263F-6B83-E376-D0F98EC9491E}"/>
                </a:ext>
              </a:extLst>
            </p:cNvPr>
            <p:cNvSpPr/>
            <p:nvPr/>
          </p:nvSpPr>
          <p:spPr>
            <a:xfrm>
              <a:off x="2654000" y="1295750"/>
              <a:ext cx="25950" cy="25950"/>
            </a:xfrm>
            <a:custGeom>
              <a:avLst/>
              <a:gdLst/>
              <a:ahLst/>
              <a:cxnLst/>
              <a:rect l="l" t="t" r="r" b="b"/>
              <a:pathLst>
                <a:path w="1038" h="1038" extrusionOk="0">
                  <a:moveTo>
                    <a:pt x="519" y="1"/>
                  </a:moveTo>
                  <a:lnTo>
                    <a:pt x="330" y="48"/>
                  </a:lnTo>
                  <a:lnTo>
                    <a:pt x="142" y="189"/>
                  </a:lnTo>
                  <a:lnTo>
                    <a:pt x="48" y="331"/>
                  </a:lnTo>
                  <a:lnTo>
                    <a:pt x="1" y="566"/>
                  </a:lnTo>
                  <a:lnTo>
                    <a:pt x="48" y="755"/>
                  </a:lnTo>
                  <a:lnTo>
                    <a:pt x="142" y="896"/>
                  </a:lnTo>
                  <a:lnTo>
                    <a:pt x="330" y="1037"/>
                  </a:lnTo>
                  <a:lnTo>
                    <a:pt x="519" y="1037"/>
                  </a:lnTo>
                  <a:lnTo>
                    <a:pt x="707" y="990"/>
                  </a:lnTo>
                  <a:lnTo>
                    <a:pt x="896" y="896"/>
                  </a:lnTo>
                  <a:lnTo>
                    <a:pt x="990" y="755"/>
                  </a:lnTo>
                  <a:lnTo>
                    <a:pt x="1037" y="566"/>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2231;p42">
              <a:extLst>
                <a:ext uri="{FF2B5EF4-FFF2-40B4-BE49-F238E27FC236}">
                  <a16:creationId xmlns:a16="http://schemas.microsoft.com/office/drawing/2014/main" id="{DE7C6FE5-30C5-C950-B2CF-297199C2219C}"/>
                </a:ext>
              </a:extLst>
            </p:cNvPr>
            <p:cNvSpPr/>
            <p:nvPr/>
          </p:nvSpPr>
          <p:spPr>
            <a:xfrm>
              <a:off x="2616325" y="1258075"/>
              <a:ext cx="25925" cy="25925"/>
            </a:xfrm>
            <a:custGeom>
              <a:avLst/>
              <a:gdLst/>
              <a:ahLst/>
              <a:cxnLst/>
              <a:rect l="l" t="t" r="r" b="b"/>
              <a:pathLst>
                <a:path w="1037" h="1037" extrusionOk="0">
                  <a:moveTo>
                    <a:pt x="471" y="0"/>
                  </a:moveTo>
                  <a:lnTo>
                    <a:pt x="283" y="47"/>
                  </a:lnTo>
                  <a:lnTo>
                    <a:pt x="141" y="142"/>
                  </a:lnTo>
                  <a:lnTo>
                    <a:pt x="0" y="330"/>
                  </a:lnTo>
                  <a:lnTo>
                    <a:pt x="0" y="518"/>
                  </a:lnTo>
                  <a:lnTo>
                    <a:pt x="47" y="707"/>
                  </a:lnTo>
                  <a:lnTo>
                    <a:pt x="141" y="895"/>
                  </a:lnTo>
                  <a:lnTo>
                    <a:pt x="283" y="990"/>
                  </a:lnTo>
                  <a:lnTo>
                    <a:pt x="518" y="1037"/>
                  </a:lnTo>
                  <a:lnTo>
                    <a:pt x="707" y="990"/>
                  </a:lnTo>
                  <a:lnTo>
                    <a:pt x="848" y="895"/>
                  </a:lnTo>
                  <a:lnTo>
                    <a:pt x="989" y="707"/>
                  </a:lnTo>
                  <a:lnTo>
                    <a:pt x="1037" y="518"/>
                  </a:lnTo>
                  <a:lnTo>
                    <a:pt x="989" y="283"/>
                  </a:lnTo>
                  <a:lnTo>
                    <a:pt x="848" y="142"/>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2232;p42">
              <a:extLst>
                <a:ext uri="{FF2B5EF4-FFF2-40B4-BE49-F238E27FC236}">
                  <a16:creationId xmlns:a16="http://schemas.microsoft.com/office/drawing/2014/main" id="{6D3EC6A6-D90F-3D4D-AF6A-B73F6AAAA891}"/>
                </a:ext>
              </a:extLst>
            </p:cNvPr>
            <p:cNvSpPr/>
            <p:nvPr/>
          </p:nvSpPr>
          <p:spPr>
            <a:xfrm>
              <a:off x="2654000" y="1372300"/>
              <a:ext cx="25950" cy="25950"/>
            </a:xfrm>
            <a:custGeom>
              <a:avLst/>
              <a:gdLst/>
              <a:ahLst/>
              <a:cxnLst/>
              <a:rect l="l" t="t" r="r" b="b"/>
              <a:pathLst>
                <a:path w="1038" h="1038" extrusionOk="0">
                  <a:moveTo>
                    <a:pt x="519" y="1"/>
                  </a:moveTo>
                  <a:lnTo>
                    <a:pt x="330" y="48"/>
                  </a:lnTo>
                  <a:lnTo>
                    <a:pt x="142" y="189"/>
                  </a:lnTo>
                  <a:lnTo>
                    <a:pt x="48" y="331"/>
                  </a:lnTo>
                  <a:lnTo>
                    <a:pt x="1" y="519"/>
                  </a:lnTo>
                  <a:lnTo>
                    <a:pt x="48" y="755"/>
                  </a:lnTo>
                  <a:lnTo>
                    <a:pt x="142" y="896"/>
                  </a:lnTo>
                  <a:lnTo>
                    <a:pt x="330" y="990"/>
                  </a:lnTo>
                  <a:lnTo>
                    <a:pt x="519" y="1037"/>
                  </a:lnTo>
                  <a:lnTo>
                    <a:pt x="707" y="990"/>
                  </a:lnTo>
                  <a:lnTo>
                    <a:pt x="896" y="896"/>
                  </a:lnTo>
                  <a:lnTo>
                    <a:pt x="990" y="708"/>
                  </a:lnTo>
                  <a:lnTo>
                    <a:pt x="1037" y="519"/>
                  </a:lnTo>
                  <a:lnTo>
                    <a:pt x="990" y="331"/>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2233;p42">
              <a:extLst>
                <a:ext uri="{FF2B5EF4-FFF2-40B4-BE49-F238E27FC236}">
                  <a16:creationId xmlns:a16="http://schemas.microsoft.com/office/drawing/2014/main" id="{1A6AB64D-791D-24F0-A414-757720E3DB9C}"/>
                </a:ext>
              </a:extLst>
            </p:cNvPr>
            <p:cNvSpPr/>
            <p:nvPr/>
          </p:nvSpPr>
          <p:spPr>
            <a:xfrm>
              <a:off x="2616325" y="1334625"/>
              <a:ext cx="25925" cy="25925"/>
            </a:xfrm>
            <a:custGeom>
              <a:avLst/>
              <a:gdLst/>
              <a:ahLst/>
              <a:cxnLst/>
              <a:rect l="l" t="t" r="r" b="b"/>
              <a:pathLst>
                <a:path w="1037" h="1037" extrusionOk="0">
                  <a:moveTo>
                    <a:pt x="471" y="0"/>
                  </a:moveTo>
                  <a:lnTo>
                    <a:pt x="283" y="48"/>
                  </a:lnTo>
                  <a:lnTo>
                    <a:pt x="141" y="142"/>
                  </a:lnTo>
                  <a:lnTo>
                    <a:pt x="0" y="330"/>
                  </a:lnTo>
                  <a:lnTo>
                    <a:pt x="0" y="519"/>
                  </a:lnTo>
                  <a:lnTo>
                    <a:pt x="47" y="707"/>
                  </a:lnTo>
                  <a:lnTo>
                    <a:pt x="141" y="896"/>
                  </a:lnTo>
                  <a:lnTo>
                    <a:pt x="283" y="990"/>
                  </a:lnTo>
                  <a:lnTo>
                    <a:pt x="518" y="1037"/>
                  </a:lnTo>
                  <a:lnTo>
                    <a:pt x="707" y="990"/>
                  </a:lnTo>
                  <a:lnTo>
                    <a:pt x="848" y="896"/>
                  </a:lnTo>
                  <a:lnTo>
                    <a:pt x="989" y="707"/>
                  </a:lnTo>
                  <a:lnTo>
                    <a:pt x="1037" y="519"/>
                  </a:lnTo>
                  <a:lnTo>
                    <a:pt x="989" y="330"/>
                  </a:lnTo>
                  <a:lnTo>
                    <a:pt x="848" y="142"/>
                  </a:lnTo>
                  <a:lnTo>
                    <a:pt x="707" y="48"/>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2234;p42">
              <a:extLst>
                <a:ext uri="{FF2B5EF4-FFF2-40B4-BE49-F238E27FC236}">
                  <a16:creationId xmlns:a16="http://schemas.microsoft.com/office/drawing/2014/main" id="{97EDCA86-EB17-5B7F-B7C3-0B25D3DAED84}"/>
                </a:ext>
              </a:extLst>
            </p:cNvPr>
            <p:cNvSpPr/>
            <p:nvPr/>
          </p:nvSpPr>
          <p:spPr>
            <a:xfrm>
              <a:off x="2654000" y="1450050"/>
              <a:ext cx="25950" cy="25925"/>
            </a:xfrm>
            <a:custGeom>
              <a:avLst/>
              <a:gdLst/>
              <a:ahLst/>
              <a:cxnLst/>
              <a:rect l="l" t="t" r="r" b="b"/>
              <a:pathLst>
                <a:path w="1038" h="1037" extrusionOk="0">
                  <a:moveTo>
                    <a:pt x="519" y="0"/>
                  </a:moveTo>
                  <a:lnTo>
                    <a:pt x="330" y="47"/>
                  </a:lnTo>
                  <a:lnTo>
                    <a:pt x="189" y="142"/>
                  </a:lnTo>
                  <a:lnTo>
                    <a:pt x="48" y="330"/>
                  </a:lnTo>
                  <a:lnTo>
                    <a:pt x="1" y="519"/>
                  </a:lnTo>
                  <a:lnTo>
                    <a:pt x="48" y="707"/>
                  </a:lnTo>
                  <a:lnTo>
                    <a:pt x="189" y="848"/>
                  </a:lnTo>
                  <a:lnTo>
                    <a:pt x="330" y="990"/>
                  </a:lnTo>
                  <a:lnTo>
                    <a:pt x="519" y="1037"/>
                  </a:lnTo>
                  <a:lnTo>
                    <a:pt x="707" y="990"/>
                  </a:lnTo>
                  <a:lnTo>
                    <a:pt x="896" y="848"/>
                  </a:lnTo>
                  <a:lnTo>
                    <a:pt x="990" y="707"/>
                  </a:lnTo>
                  <a:lnTo>
                    <a:pt x="1037" y="519"/>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2235;p42">
              <a:extLst>
                <a:ext uri="{FF2B5EF4-FFF2-40B4-BE49-F238E27FC236}">
                  <a16:creationId xmlns:a16="http://schemas.microsoft.com/office/drawing/2014/main" id="{3975E4A5-226F-6BF8-07BF-F0C89C784251}"/>
                </a:ext>
              </a:extLst>
            </p:cNvPr>
            <p:cNvSpPr/>
            <p:nvPr/>
          </p:nvSpPr>
          <p:spPr>
            <a:xfrm>
              <a:off x="2616325" y="1411175"/>
              <a:ext cx="25925" cy="25950"/>
            </a:xfrm>
            <a:custGeom>
              <a:avLst/>
              <a:gdLst/>
              <a:ahLst/>
              <a:cxnLst/>
              <a:rect l="l" t="t" r="r" b="b"/>
              <a:pathLst>
                <a:path w="1037" h="1038" extrusionOk="0">
                  <a:moveTo>
                    <a:pt x="471" y="1"/>
                  </a:moveTo>
                  <a:lnTo>
                    <a:pt x="283" y="48"/>
                  </a:lnTo>
                  <a:lnTo>
                    <a:pt x="141" y="142"/>
                  </a:lnTo>
                  <a:lnTo>
                    <a:pt x="0" y="330"/>
                  </a:lnTo>
                  <a:lnTo>
                    <a:pt x="0" y="519"/>
                  </a:lnTo>
                  <a:lnTo>
                    <a:pt x="47" y="707"/>
                  </a:lnTo>
                  <a:lnTo>
                    <a:pt x="141" y="896"/>
                  </a:lnTo>
                  <a:lnTo>
                    <a:pt x="283" y="990"/>
                  </a:lnTo>
                  <a:lnTo>
                    <a:pt x="518" y="1037"/>
                  </a:lnTo>
                  <a:lnTo>
                    <a:pt x="707" y="990"/>
                  </a:lnTo>
                  <a:lnTo>
                    <a:pt x="848" y="896"/>
                  </a:lnTo>
                  <a:lnTo>
                    <a:pt x="989" y="707"/>
                  </a:lnTo>
                  <a:lnTo>
                    <a:pt x="1037" y="519"/>
                  </a:lnTo>
                  <a:lnTo>
                    <a:pt x="989"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2236;p42">
              <a:extLst>
                <a:ext uri="{FF2B5EF4-FFF2-40B4-BE49-F238E27FC236}">
                  <a16:creationId xmlns:a16="http://schemas.microsoft.com/office/drawing/2014/main" id="{5F57AB04-69D4-8EDF-5AF7-3A3AC78B222B}"/>
                </a:ext>
              </a:extLst>
            </p:cNvPr>
            <p:cNvSpPr/>
            <p:nvPr/>
          </p:nvSpPr>
          <p:spPr>
            <a:xfrm>
              <a:off x="2654000" y="1526600"/>
              <a:ext cx="25950" cy="25925"/>
            </a:xfrm>
            <a:custGeom>
              <a:avLst/>
              <a:gdLst/>
              <a:ahLst/>
              <a:cxnLst/>
              <a:rect l="l" t="t" r="r" b="b"/>
              <a:pathLst>
                <a:path w="1038" h="1037" extrusionOk="0">
                  <a:moveTo>
                    <a:pt x="519" y="1"/>
                  </a:moveTo>
                  <a:lnTo>
                    <a:pt x="330" y="48"/>
                  </a:lnTo>
                  <a:lnTo>
                    <a:pt x="189" y="142"/>
                  </a:lnTo>
                  <a:lnTo>
                    <a:pt x="48" y="330"/>
                  </a:lnTo>
                  <a:lnTo>
                    <a:pt x="1" y="519"/>
                  </a:lnTo>
                  <a:lnTo>
                    <a:pt x="48" y="707"/>
                  </a:lnTo>
                  <a:lnTo>
                    <a:pt x="189"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2237;p42">
              <a:extLst>
                <a:ext uri="{FF2B5EF4-FFF2-40B4-BE49-F238E27FC236}">
                  <a16:creationId xmlns:a16="http://schemas.microsoft.com/office/drawing/2014/main" id="{5B3E5E16-B158-1FD0-5CAF-A50C2BF62B21}"/>
                </a:ext>
              </a:extLst>
            </p:cNvPr>
            <p:cNvSpPr/>
            <p:nvPr/>
          </p:nvSpPr>
          <p:spPr>
            <a:xfrm>
              <a:off x="2616325" y="1488900"/>
              <a:ext cx="25925" cy="24775"/>
            </a:xfrm>
            <a:custGeom>
              <a:avLst/>
              <a:gdLst/>
              <a:ahLst/>
              <a:cxnLst/>
              <a:rect l="l" t="t" r="r" b="b"/>
              <a:pathLst>
                <a:path w="1037" h="991" extrusionOk="0">
                  <a:moveTo>
                    <a:pt x="283" y="1"/>
                  </a:moveTo>
                  <a:lnTo>
                    <a:pt x="141" y="142"/>
                  </a:lnTo>
                  <a:lnTo>
                    <a:pt x="47" y="284"/>
                  </a:lnTo>
                  <a:lnTo>
                    <a:pt x="0" y="472"/>
                  </a:lnTo>
                  <a:lnTo>
                    <a:pt x="47" y="708"/>
                  </a:lnTo>
                  <a:lnTo>
                    <a:pt x="141" y="849"/>
                  </a:lnTo>
                  <a:lnTo>
                    <a:pt x="283" y="943"/>
                  </a:lnTo>
                  <a:lnTo>
                    <a:pt x="518" y="990"/>
                  </a:lnTo>
                  <a:lnTo>
                    <a:pt x="707" y="943"/>
                  </a:lnTo>
                  <a:lnTo>
                    <a:pt x="848" y="849"/>
                  </a:lnTo>
                  <a:lnTo>
                    <a:pt x="989" y="708"/>
                  </a:lnTo>
                  <a:lnTo>
                    <a:pt x="1037" y="472"/>
                  </a:lnTo>
                  <a:lnTo>
                    <a:pt x="989" y="284"/>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2238;p42">
              <a:extLst>
                <a:ext uri="{FF2B5EF4-FFF2-40B4-BE49-F238E27FC236}">
                  <a16:creationId xmlns:a16="http://schemas.microsoft.com/office/drawing/2014/main" id="{D146FDE2-06B0-71B2-50FF-4B4DBF9A6F65}"/>
                </a:ext>
              </a:extLst>
            </p:cNvPr>
            <p:cNvSpPr/>
            <p:nvPr/>
          </p:nvSpPr>
          <p:spPr>
            <a:xfrm>
              <a:off x="2654000" y="1603150"/>
              <a:ext cx="25950" cy="25950"/>
            </a:xfrm>
            <a:custGeom>
              <a:avLst/>
              <a:gdLst/>
              <a:ahLst/>
              <a:cxnLst/>
              <a:rect l="l" t="t" r="r" b="b"/>
              <a:pathLst>
                <a:path w="1038" h="1038" extrusionOk="0">
                  <a:moveTo>
                    <a:pt x="519" y="1"/>
                  </a:moveTo>
                  <a:lnTo>
                    <a:pt x="330" y="48"/>
                  </a:lnTo>
                  <a:lnTo>
                    <a:pt x="189" y="142"/>
                  </a:lnTo>
                  <a:lnTo>
                    <a:pt x="48" y="330"/>
                  </a:lnTo>
                  <a:lnTo>
                    <a:pt x="1" y="519"/>
                  </a:lnTo>
                  <a:lnTo>
                    <a:pt x="48" y="707"/>
                  </a:lnTo>
                  <a:lnTo>
                    <a:pt x="189"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2239;p42">
              <a:extLst>
                <a:ext uri="{FF2B5EF4-FFF2-40B4-BE49-F238E27FC236}">
                  <a16:creationId xmlns:a16="http://schemas.microsoft.com/office/drawing/2014/main" id="{D9CDB8BB-02D2-A01A-78D1-A47684F55163}"/>
                </a:ext>
              </a:extLst>
            </p:cNvPr>
            <p:cNvSpPr/>
            <p:nvPr/>
          </p:nvSpPr>
          <p:spPr>
            <a:xfrm>
              <a:off x="2616325" y="1564300"/>
              <a:ext cx="25925" cy="25925"/>
            </a:xfrm>
            <a:custGeom>
              <a:avLst/>
              <a:gdLst/>
              <a:ahLst/>
              <a:cxnLst/>
              <a:rect l="l" t="t" r="r" b="b"/>
              <a:pathLst>
                <a:path w="1037" h="1037" extrusionOk="0">
                  <a:moveTo>
                    <a:pt x="518" y="0"/>
                  </a:moveTo>
                  <a:lnTo>
                    <a:pt x="283" y="47"/>
                  </a:lnTo>
                  <a:lnTo>
                    <a:pt x="141" y="141"/>
                  </a:lnTo>
                  <a:lnTo>
                    <a:pt x="47" y="330"/>
                  </a:lnTo>
                  <a:lnTo>
                    <a:pt x="0" y="518"/>
                  </a:lnTo>
                  <a:lnTo>
                    <a:pt x="47" y="707"/>
                  </a:lnTo>
                  <a:lnTo>
                    <a:pt x="141" y="895"/>
                  </a:lnTo>
                  <a:lnTo>
                    <a:pt x="283" y="989"/>
                  </a:lnTo>
                  <a:lnTo>
                    <a:pt x="518" y="1037"/>
                  </a:lnTo>
                  <a:lnTo>
                    <a:pt x="707" y="989"/>
                  </a:lnTo>
                  <a:lnTo>
                    <a:pt x="848" y="895"/>
                  </a:lnTo>
                  <a:lnTo>
                    <a:pt x="989" y="707"/>
                  </a:lnTo>
                  <a:lnTo>
                    <a:pt x="1037" y="518"/>
                  </a:lnTo>
                  <a:lnTo>
                    <a:pt x="989" y="330"/>
                  </a:lnTo>
                  <a:lnTo>
                    <a:pt x="848"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2240;p42">
              <a:extLst>
                <a:ext uri="{FF2B5EF4-FFF2-40B4-BE49-F238E27FC236}">
                  <a16:creationId xmlns:a16="http://schemas.microsoft.com/office/drawing/2014/main" id="{035393BD-848E-ACBB-3831-16CCF8C6C5A6}"/>
                </a:ext>
              </a:extLst>
            </p:cNvPr>
            <p:cNvSpPr/>
            <p:nvPr/>
          </p:nvSpPr>
          <p:spPr>
            <a:xfrm>
              <a:off x="2654000" y="1679700"/>
              <a:ext cx="25950" cy="25950"/>
            </a:xfrm>
            <a:custGeom>
              <a:avLst/>
              <a:gdLst/>
              <a:ahLst/>
              <a:cxnLst/>
              <a:rect l="l" t="t" r="r" b="b"/>
              <a:pathLst>
                <a:path w="1038" h="1038" extrusionOk="0">
                  <a:moveTo>
                    <a:pt x="519" y="1"/>
                  </a:moveTo>
                  <a:lnTo>
                    <a:pt x="330" y="48"/>
                  </a:lnTo>
                  <a:lnTo>
                    <a:pt x="189" y="189"/>
                  </a:lnTo>
                  <a:lnTo>
                    <a:pt x="48" y="331"/>
                  </a:lnTo>
                  <a:lnTo>
                    <a:pt x="1" y="519"/>
                  </a:lnTo>
                  <a:lnTo>
                    <a:pt x="48" y="708"/>
                  </a:lnTo>
                  <a:lnTo>
                    <a:pt x="189" y="896"/>
                  </a:lnTo>
                  <a:lnTo>
                    <a:pt x="330" y="990"/>
                  </a:lnTo>
                  <a:lnTo>
                    <a:pt x="519" y="1037"/>
                  </a:lnTo>
                  <a:lnTo>
                    <a:pt x="707" y="990"/>
                  </a:lnTo>
                  <a:lnTo>
                    <a:pt x="896" y="896"/>
                  </a:lnTo>
                  <a:lnTo>
                    <a:pt x="990" y="708"/>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2241;p42">
              <a:extLst>
                <a:ext uri="{FF2B5EF4-FFF2-40B4-BE49-F238E27FC236}">
                  <a16:creationId xmlns:a16="http://schemas.microsoft.com/office/drawing/2014/main" id="{659ACE5B-A277-80FB-519B-F18ED1FCE06A}"/>
                </a:ext>
              </a:extLst>
            </p:cNvPr>
            <p:cNvSpPr/>
            <p:nvPr/>
          </p:nvSpPr>
          <p:spPr>
            <a:xfrm>
              <a:off x="2616325" y="1642025"/>
              <a:ext cx="25925" cy="24750"/>
            </a:xfrm>
            <a:custGeom>
              <a:avLst/>
              <a:gdLst/>
              <a:ahLst/>
              <a:cxnLst/>
              <a:rect l="l" t="t" r="r" b="b"/>
              <a:pathLst>
                <a:path w="1037" h="990" extrusionOk="0">
                  <a:moveTo>
                    <a:pt x="518" y="0"/>
                  </a:moveTo>
                  <a:lnTo>
                    <a:pt x="283" y="47"/>
                  </a:lnTo>
                  <a:lnTo>
                    <a:pt x="141" y="142"/>
                  </a:lnTo>
                  <a:lnTo>
                    <a:pt x="47" y="283"/>
                  </a:lnTo>
                  <a:lnTo>
                    <a:pt x="0" y="519"/>
                  </a:lnTo>
                  <a:lnTo>
                    <a:pt x="47" y="707"/>
                  </a:lnTo>
                  <a:lnTo>
                    <a:pt x="141" y="848"/>
                  </a:lnTo>
                  <a:lnTo>
                    <a:pt x="283" y="990"/>
                  </a:lnTo>
                  <a:lnTo>
                    <a:pt x="707" y="990"/>
                  </a:lnTo>
                  <a:lnTo>
                    <a:pt x="848" y="848"/>
                  </a:lnTo>
                  <a:lnTo>
                    <a:pt x="989" y="707"/>
                  </a:lnTo>
                  <a:lnTo>
                    <a:pt x="1037" y="519"/>
                  </a:lnTo>
                  <a:lnTo>
                    <a:pt x="989" y="283"/>
                  </a:lnTo>
                  <a:lnTo>
                    <a:pt x="848"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2242;p42">
              <a:extLst>
                <a:ext uri="{FF2B5EF4-FFF2-40B4-BE49-F238E27FC236}">
                  <a16:creationId xmlns:a16="http://schemas.microsoft.com/office/drawing/2014/main" id="{2B6829D8-894D-47E2-AC86-287C1F7DED97}"/>
                </a:ext>
              </a:extLst>
            </p:cNvPr>
            <p:cNvSpPr/>
            <p:nvPr/>
          </p:nvSpPr>
          <p:spPr>
            <a:xfrm>
              <a:off x="2654000" y="1756275"/>
              <a:ext cx="25950" cy="25925"/>
            </a:xfrm>
            <a:custGeom>
              <a:avLst/>
              <a:gdLst/>
              <a:ahLst/>
              <a:cxnLst/>
              <a:rect l="l" t="t" r="r" b="b"/>
              <a:pathLst>
                <a:path w="1038" h="1037" extrusionOk="0">
                  <a:moveTo>
                    <a:pt x="519" y="0"/>
                  </a:moveTo>
                  <a:lnTo>
                    <a:pt x="330" y="47"/>
                  </a:lnTo>
                  <a:lnTo>
                    <a:pt x="189" y="141"/>
                  </a:lnTo>
                  <a:lnTo>
                    <a:pt x="48" y="330"/>
                  </a:lnTo>
                  <a:lnTo>
                    <a:pt x="1" y="518"/>
                  </a:lnTo>
                  <a:lnTo>
                    <a:pt x="48" y="707"/>
                  </a:lnTo>
                  <a:lnTo>
                    <a:pt x="189" y="895"/>
                  </a:lnTo>
                  <a:lnTo>
                    <a:pt x="330" y="989"/>
                  </a:lnTo>
                  <a:lnTo>
                    <a:pt x="519" y="1037"/>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2243;p42">
              <a:extLst>
                <a:ext uri="{FF2B5EF4-FFF2-40B4-BE49-F238E27FC236}">
                  <a16:creationId xmlns:a16="http://schemas.microsoft.com/office/drawing/2014/main" id="{B9B3C381-1950-00D2-3072-1EEB56C714FE}"/>
                </a:ext>
              </a:extLst>
            </p:cNvPr>
            <p:cNvSpPr/>
            <p:nvPr/>
          </p:nvSpPr>
          <p:spPr>
            <a:xfrm>
              <a:off x="2616325" y="1718575"/>
              <a:ext cx="25925" cy="25950"/>
            </a:xfrm>
            <a:custGeom>
              <a:avLst/>
              <a:gdLst/>
              <a:ahLst/>
              <a:cxnLst/>
              <a:rect l="l" t="t" r="r" b="b"/>
              <a:pathLst>
                <a:path w="1037" h="1038" extrusionOk="0">
                  <a:moveTo>
                    <a:pt x="518" y="1"/>
                  </a:moveTo>
                  <a:lnTo>
                    <a:pt x="283" y="48"/>
                  </a:lnTo>
                  <a:lnTo>
                    <a:pt x="141" y="142"/>
                  </a:lnTo>
                  <a:lnTo>
                    <a:pt x="47" y="330"/>
                  </a:lnTo>
                  <a:lnTo>
                    <a:pt x="0" y="519"/>
                  </a:lnTo>
                  <a:lnTo>
                    <a:pt x="47" y="707"/>
                  </a:lnTo>
                  <a:lnTo>
                    <a:pt x="141" y="849"/>
                  </a:lnTo>
                  <a:lnTo>
                    <a:pt x="283" y="990"/>
                  </a:lnTo>
                  <a:lnTo>
                    <a:pt x="518" y="1037"/>
                  </a:lnTo>
                  <a:lnTo>
                    <a:pt x="707" y="990"/>
                  </a:lnTo>
                  <a:lnTo>
                    <a:pt x="848" y="849"/>
                  </a:lnTo>
                  <a:lnTo>
                    <a:pt x="989" y="707"/>
                  </a:lnTo>
                  <a:lnTo>
                    <a:pt x="1037" y="519"/>
                  </a:lnTo>
                  <a:lnTo>
                    <a:pt x="989" y="330"/>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2244;p42">
              <a:extLst>
                <a:ext uri="{FF2B5EF4-FFF2-40B4-BE49-F238E27FC236}">
                  <a16:creationId xmlns:a16="http://schemas.microsoft.com/office/drawing/2014/main" id="{DB400F75-DAE3-8A4E-0A4D-C41B94A70A17}"/>
                </a:ext>
              </a:extLst>
            </p:cNvPr>
            <p:cNvSpPr/>
            <p:nvPr/>
          </p:nvSpPr>
          <p:spPr>
            <a:xfrm>
              <a:off x="2654000" y="1834000"/>
              <a:ext cx="25950" cy="24750"/>
            </a:xfrm>
            <a:custGeom>
              <a:avLst/>
              <a:gdLst/>
              <a:ahLst/>
              <a:cxnLst/>
              <a:rect l="l" t="t" r="r" b="b"/>
              <a:pathLst>
                <a:path w="1038" h="990" extrusionOk="0">
                  <a:moveTo>
                    <a:pt x="330" y="0"/>
                  </a:moveTo>
                  <a:lnTo>
                    <a:pt x="189" y="142"/>
                  </a:lnTo>
                  <a:lnTo>
                    <a:pt x="48" y="283"/>
                  </a:lnTo>
                  <a:lnTo>
                    <a:pt x="1" y="472"/>
                  </a:lnTo>
                  <a:lnTo>
                    <a:pt x="48" y="707"/>
                  </a:lnTo>
                  <a:lnTo>
                    <a:pt x="189" y="848"/>
                  </a:lnTo>
                  <a:lnTo>
                    <a:pt x="330" y="943"/>
                  </a:lnTo>
                  <a:lnTo>
                    <a:pt x="519" y="990"/>
                  </a:lnTo>
                  <a:lnTo>
                    <a:pt x="707" y="943"/>
                  </a:lnTo>
                  <a:lnTo>
                    <a:pt x="896" y="848"/>
                  </a:lnTo>
                  <a:lnTo>
                    <a:pt x="990" y="707"/>
                  </a:lnTo>
                  <a:lnTo>
                    <a:pt x="1037" y="472"/>
                  </a:lnTo>
                  <a:lnTo>
                    <a:pt x="990" y="283"/>
                  </a:lnTo>
                  <a:lnTo>
                    <a:pt x="896"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2245;p42">
              <a:extLst>
                <a:ext uri="{FF2B5EF4-FFF2-40B4-BE49-F238E27FC236}">
                  <a16:creationId xmlns:a16="http://schemas.microsoft.com/office/drawing/2014/main" id="{06AAE817-5E36-FC80-1B5A-FC02A51333D4}"/>
                </a:ext>
              </a:extLst>
            </p:cNvPr>
            <p:cNvSpPr/>
            <p:nvPr/>
          </p:nvSpPr>
          <p:spPr>
            <a:xfrm>
              <a:off x="2616325" y="1795125"/>
              <a:ext cx="25925" cy="25950"/>
            </a:xfrm>
            <a:custGeom>
              <a:avLst/>
              <a:gdLst/>
              <a:ahLst/>
              <a:cxnLst/>
              <a:rect l="l" t="t" r="r" b="b"/>
              <a:pathLst>
                <a:path w="1037" h="1038" extrusionOk="0">
                  <a:moveTo>
                    <a:pt x="518" y="1"/>
                  </a:moveTo>
                  <a:lnTo>
                    <a:pt x="283" y="48"/>
                  </a:lnTo>
                  <a:lnTo>
                    <a:pt x="141" y="142"/>
                  </a:lnTo>
                  <a:lnTo>
                    <a:pt x="47" y="331"/>
                  </a:lnTo>
                  <a:lnTo>
                    <a:pt x="0" y="519"/>
                  </a:lnTo>
                  <a:lnTo>
                    <a:pt x="47" y="707"/>
                  </a:lnTo>
                  <a:lnTo>
                    <a:pt x="141" y="849"/>
                  </a:lnTo>
                  <a:lnTo>
                    <a:pt x="283" y="990"/>
                  </a:lnTo>
                  <a:lnTo>
                    <a:pt x="518" y="1037"/>
                  </a:lnTo>
                  <a:lnTo>
                    <a:pt x="707" y="990"/>
                  </a:lnTo>
                  <a:lnTo>
                    <a:pt x="848" y="849"/>
                  </a:lnTo>
                  <a:lnTo>
                    <a:pt x="989" y="707"/>
                  </a:lnTo>
                  <a:lnTo>
                    <a:pt x="1037" y="519"/>
                  </a:lnTo>
                  <a:lnTo>
                    <a:pt x="989" y="331"/>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2246;p42">
              <a:extLst>
                <a:ext uri="{FF2B5EF4-FFF2-40B4-BE49-F238E27FC236}">
                  <a16:creationId xmlns:a16="http://schemas.microsoft.com/office/drawing/2014/main" id="{65963E08-40B4-54A7-7D99-13621739BE1F}"/>
                </a:ext>
              </a:extLst>
            </p:cNvPr>
            <p:cNvSpPr/>
            <p:nvPr/>
          </p:nvSpPr>
          <p:spPr>
            <a:xfrm>
              <a:off x="2654000" y="1910550"/>
              <a:ext cx="25950" cy="24775"/>
            </a:xfrm>
            <a:custGeom>
              <a:avLst/>
              <a:gdLst/>
              <a:ahLst/>
              <a:cxnLst/>
              <a:rect l="l" t="t" r="r" b="b"/>
              <a:pathLst>
                <a:path w="1038" h="991" extrusionOk="0">
                  <a:moveTo>
                    <a:pt x="519" y="1"/>
                  </a:moveTo>
                  <a:lnTo>
                    <a:pt x="330" y="48"/>
                  </a:lnTo>
                  <a:lnTo>
                    <a:pt x="142" y="142"/>
                  </a:lnTo>
                  <a:lnTo>
                    <a:pt x="48" y="283"/>
                  </a:lnTo>
                  <a:lnTo>
                    <a:pt x="1" y="519"/>
                  </a:lnTo>
                  <a:lnTo>
                    <a:pt x="48" y="707"/>
                  </a:lnTo>
                  <a:lnTo>
                    <a:pt x="142" y="849"/>
                  </a:lnTo>
                  <a:lnTo>
                    <a:pt x="330" y="990"/>
                  </a:lnTo>
                  <a:lnTo>
                    <a:pt x="707" y="990"/>
                  </a:lnTo>
                  <a:lnTo>
                    <a:pt x="896" y="849"/>
                  </a:lnTo>
                  <a:lnTo>
                    <a:pt x="990" y="707"/>
                  </a:lnTo>
                  <a:lnTo>
                    <a:pt x="1037" y="519"/>
                  </a:lnTo>
                  <a:lnTo>
                    <a:pt x="1037" y="472"/>
                  </a:lnTo>
                  <a:lnTo>
                    <a:pt x="990" y="283"/>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2247;p42">
              <a:extLst>
                <a:ext uri="{FF2B5EF4-FFF2-40B4-BE49-F238E27FC236}">
                  <a16:creationId xmlns:a16="http://schemas.microsoft.com/office/drawing/2014/main" id="{F9FFF443-57A7-2A50-9D9D-0D91EE291E6E}"/>
                </a:ext>
              </a:extLst>
            </p:cNvPr>
            <p:cNvSpPr/>
            <p:nvPr/>
          </p:nvSpPr>
          <p:spPr>
            <a:xfrm>
              <a:off x="2616325" y="1871700"/>
              <a:ext cx="25925" cy="25925"/>
            </a:xfrm>
            <a:custGeom>
              <a:avLst/>
              <a:gdLst/>
              <a:ahLst/>
              <a:cxnLst/>
              <a:rect l="l" t="t" r="r" b="b"/>
              <a:pathLst>
                <a:path w="1037" h="1037" extrusionOk="0">
                  <a:moveTo>
                    <a:pt x="471" y="0"/>
                  </a:moveTo>
                  <a:lnTo>
                    <a:pt x="283" y="47"/>
                  </a:lnTo>
                  <a:lnTo>
                    <a:pt x="141" y="141"/>
                  </a:lnTo>
                  <a:lnTo>
                    <a:pt x="0" y="330"/>
                  </a:lnTo>
                  <a:lnTo>
                    <a:pt x="0" y="518"/>
                  </a:lnTo>
                  <a:lnTo>
                    <a:pt x="47" y="707"/>
                  </a:lnTo>
                  <a:lnTo>
                    <a:pt x="141" y="895"/>
                  </a:lnTo>
                  <a:lnTo>
                    <a:pt x="283" y="989"/>
                  </a:lnTo>
                  <a:lnTo>
                    <a:pt x="518" y="1036"/>
                  </a:lnTo>
                  <a:lnTo>
                    <a:pt x="707" y="989"/>
                  </a:lnTo>
                  <a:lnTo>
                    <a:pt x="848" y="895"/>
                  </a:lnTo>
                  <a:lnTo>
                    <a:pt x="989" y="707"/>
                  </a:lnTo>
                  <a:lnTo>
                    <a:pt x="1037" y="518"/>
                  </a:lnTo>
                  <a:lnTo>
                    <a:pt x="989" y="330"/>
                  </a:lnTo>
                  <a:lnTo>
                    <a:pt x="848" y="141"/>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2248;p42">
              <a:extLst>
                <a:ext uri="{FF2B5EF4-FFF2-40B4-BE49-F238E27FC236}">
                  <a16:creationId xmlns:a16="http://schemas.microsoft.com/office/drawing/2014/main" id="{E903011C-58F4-0DDA-CA28-B0C536A6E2EB}"/>
                </a:ext>
              </a:extLst>
            </p:cNvPr>
            <p:cNvSpPr/>
            <p:nvPr/>
          </p:nvSpPr>
          <p:spPr>
            <a:xfrm>
              <a:off x="2654000" y="1987100"/>
              <a:ext cx="25950" cy="24775"/>
            </a:xfrm>
            <a:custGeom>
              <a:avLst/>
              <a:gdLst/>
              <a:ahLst/>
              <a:cxnLst/>
              <a:rect l="l" t="t" r="r" b="b"/>
              <a:pathLst>
                <a:path w="1038" h="991" extrusionOk="0">
                  <a:moveTo>
                    <a:pt x="519" y="1"/>
                  </a:moveTo>
                  <a:lnTo>
                    <a:pt x="330" y="48"/>
                  </a:lnTo>
                  <a:lnTo>
                    <a:pt x="189" y="142"/>
                  </a:lnTo>
                  <a:lnTo>
                    <a:pt x="48" y="284"/>
                  </a:lnTo>
                  <a:lnTo>
                    <a:pt x="1" y="519"/>
                  </a:lnTo>
                  <a:lnTo>
                    <a:pt x="48" y="708"/>
                  </a:lnTo>
                  <a:lnTo>
                    <a:pt x="189" y="849"/>
                  </a:lnTo>
                  <a:lnTo>
                    <a:pt x="330" y="990"/>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2249;p42">
              <a:extLst>
                <a:ext uri="{FF2B5EF4-FFF2-40B4-BE49-F238E27FC236}">
                  <a16:creationId xmlns:a16="http://schemas.microsoft.com/office/drawing/2014/main" id="{85AF2289-34CC-2131-0F0E-0DEEE57986C6}"/>
                </a:ext>
              </a:extLst>
            </p:cNvPr>
            <p:cNvSpPr/>
            <p:nvPr/>
          </p:nvSpPr>
          <p:spPr>
            <a:xfrm>
              <a:off x="2692875" y="2025975"/>
              <a:ext cx="24750" cy="9450"/>
            </a:xfrm>
            <a:custGeom>
              <a:avLst/>
              <a:gdLst/>
              <a:ahLst/>
              <a:cxnLst/>
              <a:rect l="l" t="t" r="r" b="b"/>
              <a:pathLst>
                <a:path w="990" h="378" extrusionOk="0">
                  <a:moveTo>
                    <a:pt x="424" y="1"/>
                  </a:moveTo>
                  <a:lnTo>
                    <a:pt x="236" y="48"/>
                  </a:lnTo>
                  <a:lnTo>
                    <a:pt x="95" y="189"/>
                  </a:lnTo>
                  <a:lnTo>
                    <a:pt x="0" y="377"/>
                  </a:lnTo>
                  <a:lnTo>
                    <a:pt x="990" y="377"/>
                  </a:lnTo>
                  <a:lnTo>
                    <a:pt x="943" y="236"/>
                  </a:lnTo>
                  <a:lnTo>
                    <a:pt x="848" y="142"/>
                  </a:lnTo>
                  <a:lnTo>
                    <a:pt x="754" y="48"/>
                  </a:lnTo>
                  <a:lnTo>
                    <a:pt x="613"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2250;p42">
              <a:extLst>
                <a:ext uri="{FF2B5EF4-FFF2-40B4-BE49-F238E27FC236}">
                  <a16:creationId xmlns:a16="http://schemas.microsoft.com/office/drawing/2014/main" id="{58481DC1-15D6-D18E-0975-772B9E6A17E1}"/>
                </a:ext>
              </a:extLst>
            </p:cNvPr>
            <p:cNvSpPr/>
            <p:nvPr/>
          </p:nvSpPr>
          <p:spPr>
            <a:xfrm>
              <a:off x="2616325" y="1948250"/>
              <a:ext cx="25925" cy="25925"/>
            </a:xfrm>
            <a:custGeom>
              <a:avLst/>
              <a:gdLst/>
              <a:ahLst/>
              <a:cxnLst/>
              <a:rect l="l" t="t" r="r" b="b"/>
              <a:pathLst>
                <a:path w="1037" h="1037" extrusionOk="0">
                  <a:moveTo>
                    <a:pt x="471" y="0"/>
                  </a:moveTo>
                  <a:lnTo>
                    <a:pt x="283" y="47"/>
                  </a:lnTo>
                  <a:lnTo>
                    <a:pt x="141" y="142"/>
                  </a:lnTo>
                  <a:lnTo>
                    <a:pt x="0" y="283"/>
                  </a:lnTo>
                  <a:lnTo>
                    <a:pt x="0" y="518"/>
                  </a:lnTo>
                  <a:lnTo>
                    <a:pt x="47" y="707"/>
                  </a:lnTo>
                  <a:lnTo>
                    <a:pt x="141" y="848"/>
                  </a:lnTo>
                  <a:lnTo>
                    <a:pt x="283" y="990"/>
                  </a:lnTo>
                  <a:lnTo>
                    <a:pt x="518" y="1037"/>
                  </a:lnTo>
                  <a:lnTo>
                    <a:pt x="707" y="990"/>
                  </a:lnTo>
                  <a:lnTo>
                    <a:pt x="848" y="848"/>
                  </a:lnTo>
                  <a:lnTo>
                    <a:pt x="989" y="707"/>
                  </a:lnTo>
                  <a:lnTo>
                    <a:pt x="1037" y="518"/>
                  </a:lnTo>
                  <a:lnTo>
                    <a:pt x="989" y="283"/>
                  </a:lnTo>
                  <a:lnTo>
                    <a:pt x="848" y="142"/>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2251;p42">
              <a:extLst>
                <a:ext uri="{FF2B5EF4-FFF2-40B4-BE49-F238E27FC236}">
                  <a16:creationId xmlns:a16="http://schemas.microsoft.com/office/drawing/2014/main" id="{C1349DEF-21C3-66E6-B8F9-93028863771A}"/>
                </a:ext>
              </a:extLst>
            </p:cNvPr>
            <p:cNvSpPr/>
            <p:nvPr/>
          </p:nvSpPr>
          <p:spPr>
            <a:xfrm>
              <a:off x="2731725" y="912975"/>
              <a:ext cx="24775" cy="25950"/>
            </a:xfrm>
            <a:custGeom>
              <a:avLst/>
              <a:gdLst/>
              <a:ahLst/>
              <a:cxnLst/>
              <a:rect l="l" t="t" r="r" b="b"/>
              <a:pathLst>
                <a:path w="991" h="1038" extrusionOk="0">
                  <a:moveTo>
                    <a:pt x="472" y="1"/>
                  </a:moveTo>
                  <a:lnTo>
                    <a:pt x="284" y="48"/>
                  </a:lnTo>
                  <a:lnTo>
                    <a:pt x="142" y="142"/>
                  </a:lnTo>
                  <a:lnTo>
                    <a:pt x="1" y="330"/>
                  </a:lnTo>
                  <a:lnTo>
                    <a:pt x="1" y="519"/>
                  </a:lnTo>
                  <a:lnTo>
                    <a:pt x="1" y="707"/>
                  </a:lnTo>
                  <a:lnTo>
                    <a:pt x="142" y="849"/>
                  </a:lnTo>
                  <a:lnTo>
                    <a:pt x="284" y="990"/>
                  </a:lnTo>
                  <a:lnTo>
                    <a:pt x="472" y="1037"/>
                  </a:lnTo>
                  <a:lnTo>
                    <a:pt x="708" y="990"/>
                  </a:lnTo>
                  <a:lnTo>
                    <a:pt x="849" y="849"/>
                  </a:lnTo>
                  <a:lnTo>
                    <a:pt x="943" y="707"/>
                  </a:lnTo>
                  <a:lnTo>
                    <a:pt x="990" y="519"/>
                  </a:lnTo>
                  <a:lnTo>
                    <a:pt x="943" y="330"/>
                  </a:lnTo>
                  <a:lnTo>
                    <a:pt x="849" y="142"/>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2252;p42">
              <a:extLst>
                <a:ext uri="{FF2B5EF4-FFF2-40B4-BE49-F238E27FC236}">
                  <a16:creationId xmlns:a16="http://schemas.microsoft.com/office/drawing/2014/main" id="{599A17BD-186A-E552-E9AA-A1C495260E99}"/>
                </a:ext>
              </a:extLst>
            </p:cNvPr>
            <p:cNvSpPr/>
            <p:nvPr/>
          </p:nvSpPr>
          <p:spPr>
            <a:xfrm>
              <a:off x="2692875" y="874100"/>
              <a:ext cx="25925" cy="25950"/>
            </a:xfrm>
            <a:custGeom>
              <a:avLst/>
              <a:gdLst/>
              <a:ahLst/>
              <a:cxnLst/>
              <a:rect l="l" t="t" r="r" b="b"/>
              <a:pathLst>
                <a:path w="1037" h="1038" extrusionOk="0">
                  <a:moveTo>
                    <a:pt x="519" y="1"/>
                  </a:moveTo>
                  <a:lnTo>
                    <a:pt x="330" y="48"/>
                  </a:lnTo>
                  <a:lnTo>
                    <a:pt x="142" y="189"/>
                  </a:lnTo>
                  <a:lnTo>
                    <a:pt x="47" y="331"/>
                  </a:lnTo>
                  <a:lnTo>
                    <a:pt x="0" y="519"/>
                  </a:lnTo>
                  <a:lnTo>
                    <a:pt x="47" y="708"/>
                  </a:lnTo>
                  <a:lnTo>
                    <a:pt x="142" y="896"/>
                  </a:lnTo>
                  <a:lnTo>
                    <a:pt x="330" y="990"/>
                  </a:lnTo>
                  <a:lnTo>
                    <a:pt x="519" y="1037"/>
                  </a:lnTo>
                  <a:lnTo>
                    <a:pt x="707" y="990"/>
                  </a:lnTo>
                  <a:lnTo>
                    <a:pt x="848" y="896"/>
                  </a:lnTo>
                  <a:lnTo>
                    <a:pt x="990" y="708"/>
                  </a:lnTo>
                  <a:lnTo>
                    <a:pt x="1037" y="519"/>
                  </a:lnTo>
                  <a:lnTo>
                    <a:pt x="990" y="331"/>
                  </a:lnTo>
                  <a:lnTo>
                    <a:pt x="848"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2253;p42">
              <a:extLst>
                <a:ext uri="{FF2B5EF4-FFF2-40B4-BE49-F238E27FC236}">
                  <a16:creationId xmlns:a16="http://schemas.microsoft.com/office/drawing/2014/main" id="{4DF5B803-3964-28E5-5A70-4C26B67FD9A9}"/>
                </a:ext>
              </a:extLst>
            </p:cNvPr>
            <p:cNvSpPr/>
            <p:nvPr/>
          </p:nvSpPr>
          <p:spPr>
            <a:xfrm>
              <a:off x="2731725" y="989525"/>
              <a:ext cx="24775" cy="24775"/>
            </a:xfrm>
            <a:custGeom>
              <a:avLst/>
              <a:gdLst/>
              <a:ahLst/>
              <a:cxnLst/>
              <a:rect l="l" t="t" r="r" b="b"/>
              <a:pathLst>
                <a:path w="991" h="991" extrusionOk="0">
                  <a:moveTo>
                    <a:pt x="472" y="1"/>
                  </a:moveTo>
                  <a:lnTo>
                    <a:pt x="284" y="48"/>
                  </a:lnTo>
                  <a:lnTo>
                    <a:pt x="142" y="142"/>
                  </a:lnTo>
                  <a:lnTo>
                    <a:pt x="1" y="284"/>
                  </a:lnTo>
                  <a:lnTo>
                    <a:pt x="1" y="519"/>
                  </a:lnTo>
                  <a:lnTo>
                    <a:pt x="1" y="708"/>
                  </a:lnTo>
                  <a:lnTo>
                    <a:pt x="142" y="849"/>
                  </a:lnTo>
                  <a:lnTo>
                    <a:pt x="284" y="990"/>
                  </a:lnTo>
                  <a:lnTo>
                    <a:pt x="708" y="990"/>
                  </a:lnTo>
                  <a:lnTo>
                    <a:pt x="849" y="849"/>
                  </a:lnTo>
                  <a:lnTo>
                    <a:pt x="943" y="708"/>
                  </a:lnTo>
                  <a:lnTo>
                    <a:pt x="990" y="519"/>
                  </a:lnTo>
                  <a:lnTo>
                    <a:pt x="943" y="284"/>
                  </a:lnTo>
                  <a:lnTo>
                    <a:pt x="849" y="142"/>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2254;p42">
              <a:extLst>
                <a:ext uri="{FF2B5EF4-FFF2-40B4-BE49-F238E27FC236}">
                  <a16:creationId xmlns:a16="http://schemas.microsoft.com/office/drawing/2014/main" id="{3103A459-60CB-D1F0-8ABD-FE077E926C02}"/>
                </a:ext>
              </a:extLst>
            </p:cNvPr>
            <p:cNvSpPr/>
            <p:nvPr/>
          </p:nvSpPr>
          <p:spPr>
            <a:xfrm>
              <a:off x="2692875" y="950675"/>
              <a:ext cx="25925" cy="25925"/>
            </a:xfrm>
            <a:custGeom>
              <a:avLst/>
              <a:gdLst/>
              <a:ahLst/>
              <a:cxnLst/>
              <a:rect l="l" t="t" r="r" b="b"/>
              <a:pathLst>
                <a:path w="1037" h="1037" extrusionOk="0">
                  <a:moveTo>
                    <a:pt x="519" y="0"/>
                  </a:moveTo>
                  <a:lnTo>
                    <a:pt x="330" y="47"/>
                  </a:lnTo>
                  <a:lnTo>
                    <a:pt x="142" y="189"/>
                  </a:lnTo>
                  <a:lnTo>
                    <a:pt x="47" y="330"/>
                  </a:lnTo>
                  <a:lnTo>
                    <a:pt x="0" y="518"/>
                  </a:lnTo>
                  <a:lnTo>
                    <a:pt x="47" y="754"/>
                  </a:lnTo>
                  <a:lnTo>
                    <a:pt x="142" y="895"/>
                  </a:lnTo>
                  <a:lnTo>
                    <a:pt x="330" y="990"/>
                  </a:lnTo>
                  <a:lnTo>
                    <a:pt x="519" y="1037"/>
                  </a:lnTo>
                  <a:lnTo>
                    <a:pt x="707" y="990"/>
                  </a:lnTo>
                  <a:lnTo>
                    <a:pt x="848" y="895"/>
                  </a:lnTo>
                  <a:lnTo>
                    <a:pt x="990" y="754"/>
                  </a:lnTo>
                  <a:lnTo>
                    <a:pt x="1037" y="518"/>
                  </a:lnTo>
                  <a:lnTo>
                    <a:pt x="990" y="330"/>
                  </a:lnTo>
                  <a:lnTo>
                    <a:pt x="848"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2255;p42">
              <a:extLst>
                <a:ext uri="{FF2B5EF4-FFF2-40B4-BE49-F238E27FC236}">
                  <a16:creationId xmlns:a16="http://schemas.microsoft.com/office/drawing/2014/main" id="{609829F9-E508-B73D-8FC1-6A64A34F953F}"/>
                </a:ext>
              </a:extLst>
            </p:cNvPr>
            <p:cNvSpPr/>
            <p:nvPr/>
          </p:nvSpPr>
          <p:spPr>
            <a:xfrm>
              <a:off x="2730550" y="1066100"/>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89" y="895"/>
                  </a:lnTo>
                  <a:lnTo>
                    <a:pt x="331" y="989"/>
                  </a:lnTo>
                  <a:lnTo>
                    <a:pt x="519" y="1037"/>
                  </a:lnTo>
                  <a:lnTo>
                    <a:pt x="566" y="1037"/>
                  </a:lnTo>
                  <a:lnTo>
                    <a:pt x="755" y="989"/>
                  </a:lnTo>
                  <a:lnTo>
                    <a:pt x="896" y="895"/>
                  </a:lnTo>
                  <a:lnTo>
                    <a:pt x="990" y="707"/>
                  </a:lnTo>
                  <a:lnTo>
                    <a:pt x="1037" y="518"/>
                  </a:lnTo>
                  <a:lnTo>
                    <a:pt x="990" y="330"/>
                  </a:lnTo>
                  <a:lnTo>
                    <a:pt x="896"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2256;p42">
              <a:extLst>
                <a:ext uri="{FF2B5EF4-FFF2-40B4-BE49-F238E27FC236}">
                  <a16:creationId xmlns:a16="http://schemas.microsoft.com/office/drawing/2014/main" id="{131AF925-C8C4-1B93-0616-2E7A4A324DC0}"/>
                </a:ext>
              </a:extLst>
            </p:cNvPr>
            <p:cNvSpPr/>
            <p:nvPr/>
          </p:nvSpPr>
          <p:spPr>
            <a:xfrm>
              <a:off x="2692875" y="1028400"/>
              <a:ext cx="25925" cy="24750"/>
            </a:xfrm>
            <a:custGeom>
              <a:avLst/>
              <a:gdLst/>
              <a:ahLst/>
              <a:cxnLst/>
              <a:rect l="l" t="t" r="r" b="b"/>
              <a:pathLst>
                <a:path w="1037" h="990" extrusionOk="0">
                  <a:moveTo>
                    <a:pt x="330" y="1"/>
                  </a:moveTo>
                  <a:lnTo>
                    <a:pt x="142" y="142"/>
                  </a:lnTo>
                  <a:lnTo>
                    <a:pt x="47" y="283"/>
                  </a:lnTo>
                  <a:lnTo>
                    <a:pt x="0" y="472"/>
                  </a:lnTo>
                  <a:lnTo>
                    <a:pt x="47" y="707"/>
                  </a:lnTo>
                  <a:lnTo>
                    <a:pt x="142" y="849"/>
                  </a:lnTo>
                  <a:lnTo>
                    <a:pt x="330" y="943"/>
                  </a:lnTo>
                  <a:lnTo>
                    <a:pt x="519" y="990"/>
                  </a:lnTo>
                  <a:lnTo>
                    <a:pt x="707" y="943"/>
                  </a:lnTo>
                  <a:lnTo>
                    <a:pt x="848" y="849"/>
                  </a:lnTo>
                  <a:lnTo>
                    <a:pt x="990" y="707"/>
                  </a:lnTo>
                  <a:lnTo>
                    <a:pt x="1037" y="472"/>
                  </a:lnTo>
                  <a:lnTo>
                    <a:pt x="990"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2257;p42">
              <a:extLst>
                <a:ext uri="{FF2B5EF4-FFF2-40B4-BE49-F238E27FC236}">
                  <a16:creationId xmlns:a16="http://schemas.microsoft.com/office/drawing/2014/main" id="{38528AB4-F02B-79C5-9BB6-2337C0BA905B}"/>
                </a:ext>
              </a:extLst>
            </p:cNvPr>
            <p:cNvSpPr/>
            <p:nvPr/>
          </p:nvSpPr>
          <p:spPr>
            <a:xfrm>
              <a:off x="2730550" y="1142650"/>
              <a:ext cx="25950" cy="25925"/>
            </a:xfrm>
            <a:custGeom>
              <a:avLst/>
              <a:gdLst/>
              <a:ahLst/>
              <a:cxnLst/>
              <a:rect l="l" t="t" r="r" b="b"/>
              <a:pathLst>
                <a:path w="1038" h="1037" extrusionOk="0">
                  <a:moveTo>
                    <a:pt x="519" y="0"/>
                  </a:moveTo>
                  <a:lnTo>
                    <a:pt x="331" y="47"/>
                  </a:lnTo>
                  <a:lnTo>
                    <a:pt x="142" y="142"/>
                  </a:lnTo>
                  <a:lnTo>
                    <a:pt x="48" y="330"/>
                  </a:lnTo>
                  <a:lnTo>
                    <a:pt x="1" y="519"/>
                  </a:lnTo>
                  <a:lnTo>
                    <a:pt x="48" y="707"/>
                  </a:lnTo>
                  <a:lnTo>
                    <a:pt x="189" y="895"/>
                  </a:lnTo>
                  <a:lnTo>
                    <a:pt x="331" y="990"/>
                  </a:lnTo>
                  <a:lnTo>
                    <a:pt x="519" y="1037"/>
                  </a:lnTo>
                  <a:lnTo>
                    <a:pt x="566" y="1037"/>
                  </a:lnTo>
                  <a:lnTo>
                    <a:pt x="755" y="990"/>
                  </a:lnTo>
                  <a:lnTo>
                    <a:pt x="896" y="895"/>
                  </a:lnTo>
                  <a:lnTo>
                    <a:pt x="990" y="707"/>
                  </a:lnTo>
                  <a:lnTo>
                    <a:pt x="1037" y="519"/>
                  </a:lnTo>
                  <a:lnTo>
                    <a:pt x="990" y="330"/>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2258;p42">
              <a:extLst>
                <a:ext uri="{FF2B5EF4-FFF2-40B4-BE49-F238E27FC236}">
                  <a16:creationId xmlns:a16="http://schemas.microsoft.com/office/drawing/2014/main" id="{BC6068B5-E8E4-007F-BBAA-7CCA5256F24F}"/>
                </a:ext>
              </a:extLst>
            </p:cNvPr>
            <p:cNvSpPr/>
            <p:nvPr/>
          </p:nvSpPr>
          <p:spPr>
            <a:xfrm>
              <a:off x="2692875" y="1104950"/>
              <a:ext cx="25925" cy="25950"/>
            </a:xfrm>
            <a:custGeom>
              <a:avLst/>
              <a:gdLst/>
              <a:ahLst/>
              <a:cxnLst/>
              <a:rect l="l" t="t" r="r" b="b"/>
              <a:pathLst>
                <a:path w="1037" h="1038" extrusionOk="0">
                  <a:moveTo>
                    <a:pt x="519" y="1"/>
                  </a:moveTo>
                  <a:lnTo>
                    <a:pt x="283" y="48"/>
                  </a:lnTo>
                  <a:lnTo>
                    <a:pt x="142" y="142"/>
                  </a:lnTo>
                  <a:lnTo>
                    <a:pt x="47" y="283"/>
                  </a:lnTo>
                  <a:lnTo>
                    <a:pt x="0" y="519"/>
                  </a:lnTo>
                  <a:lnTo>
                    <a:pt x="47" y="707"/>
                  </a:lnTo>
                  <a:lnTo>
                    <a:pt x="142" y="849"/>
                  </a:lnTo>
                  <a:lnTo>
                    <a:pt x="330" y="990"/>
                  </a:lnTo>
                  <a:lnTo>
                    <a:pt x="519" y="1037"/>
                  </a:lnTo>
                  <a:lnTo>
                    <a:pt x="707" y="990"/>
                  </a:lnTo>
                  <a:lnTo>
                    <a:pt x="848" y="849"/>
                  </a:lnTo>
                  <a:lnTo>
                    <a:pt x="990" y="707"/>
                  </a:lnTo>
                  <a:lnTo>
                    <a:pt x="1037" y="519"/>
                  </a:lnTo>
                  <a:lnTo>
                    <a:pt x="1037" y="472"/>
                  </a:lnTo>
                  <a:lnTo>
                    <a:pt x="990"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2259;p42">
              <a:extLst>
                <a:ext uri="{FF2B5EF4-FFF2-40B4-BE49-F238E27FC236}">
                  <a16:creationId xmlns:a16="http://schemas.microsoft.com/office/drawing/2014/main" id="{D1A0E76F-161C-BDCB-5C95-8B47DB4E5C0E}"/>
                </a:ext>
              </a:extLst>
            </p:cNvPr>
            <p:cNvSpPr/>
            <p:nvPr/>
          </p:nvSpPr>
          <p:spPr>
            <a:xfrm>
              <a:off x="2730550" y="1219200"/>
              <a:ext cx="25950" cy="25925"/>
            </a:xfrm>
            <a:custGeom>
              <a:avLst/>
              <a:gdLst/>
              <a:ahLst/>
              <a:cxnLst/>
              <a:rect l="l" t="t" r="r" b="b"/>
              <a:pathLst>
                <a:path w="1038" h="1037" extrusionOk="0">
                  <a:moveTo>
                    <a:pt x="519" y="1"/>
                  </a:moveTo>
                  <a:lnTo>
                    <a:pt x="331" y="48"/>
                  </a:lnTo>
                  <a:lnTo>
                    <a:pt x="142" y="189"/>
                  </a:lnTo>
                  <a:lnTo>
                    <a:pt x="48" y="330"/>
                  </a:lnTo>
                  <a:lnTo>
                    <a:pt x="1" y="519"/>
                  </a:lnTo>
                  <a:lnTo>
                    <a:pt x="48" y="754"/>
                  </a:lnTo>
                  <a:lnTo>
                    <a:pt x="189" y="896"/>
                  </a:lnTo>
                  <a:lnTo>
                    <a:pt x="331" y="990"/>
                  </a:lnTo>
                  <a:lnTo>
                    <a:pt x="519" y="1037"/>
                  </a:lnTo>
                  <a:lnTo>
                    <a:pt x="566" y="1037"/>
                  </a:lnTo>
                  <a:lnTo>
                    <a:pt x="755"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2260;p42">
              <a:extLst>
                <a:ext uri="{FF2B5EF4-FFF2-40B4-BE49-F238E27FC236}">
                  <a16:creationId xmlns:a16="http://schemas.microsoft.com/office/drawing/2014/main" id="{E72583BC-09A9-9AED-3A8F-A8A7C34A7899}"/>
                </a:ext>
              </a:extLst>
            </p:cNvPr>
            <p:cNvSpPr/>
            <p:nvPr/>
          </p:nvSpPr>
          <p:spPr>
            <a:xfrm>
              <a:off x="2692875" y="1181500"/>
              <a:ext cx="25925" cy="25950"/>
            </a:xfrm>
            <a:custGeom>
              <a:avLst/>
              <a:gdLst/>
              <a:ahLst/>
              <a:cxnLst/>
              <a:rect l="l" t="t" r="r" b="b"/>
              <a:pathLst>
                <a:path w="1037" h="1038" extrusionOk="0">
                  <a:moveTo>
                    <a:pt x="519" y="1"/>
                  </a:moveTo>
                  <a:lnTo>
                    <a:pt x="330" y="48"/>
                  </a:lnTo>
                  <a:lnTo>
                    <a:pt x="142" y="142"/>
                  </a:lnTo>
                  <a:lnTo>
                    <a:pt x="47" y="284"/>
                  </a:lnTo>
                  <a:lnTo>
                    <a:pt x="0" y="519"/>
                  </a:lnTo>
                  <a:lnTo>
                    <a:pt x="47" y="708"/>
                  </a:lnTo>
                  <a:lnTo>
                    <a:pt x="142" y="849"/>
                  </a:lnTo>
                  <a:lnTo>
                    <a:pt x="330" y="990"/>
                  </a:lnTo>
                  <a:lnTo>
                    <a:pt x="519" y="1037"/>
                  </a:lnTo>
                  <a:lnTo>
                    <a:pt x="707" y="990"/>
                  </a:lnTo>
                  <a:lnTo>
                    <a:pt x="848" y="849"/>
                  </a:lnTo>
                  <a:lnTo>
                    <a:pt x="990" y="708"/>
                  </a:lnTo>
                  <a:lnTo>
                    <a:pt x="1037" y="519"/>
                  </a:lnTo>
                  <a:lnTo>
                    <a:pt x="990" y="284"/>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2261;p42">
              <a:extLst>
                <a:ext uri="{FF2B5EF4-FFF2-40B4-BE49-F238E27FC236}">
                  <a16:creationId xmlns:a16="http://schemas.microsoft.com/office/drawing/2014/main" id="{30BB1987-8F23-8177-75B5-226EE6E44A6D}"/>
                </a:ext>
              </a:extLst>
            </p:cNvPr>
            <p:cNvSpPr/>
            <p:nvPr/>
          </p:nvSpPr>
          <p:spPr>
            <a:xfrm>
              <a:off x="2730550" y="1295750"/>
              <a:ext cx="25950" cy="25950"/>
            </a:xfrm>
            <a:custGeom>
              <a:avLst/>
              <a:gdLst/>
              <a:ahLst/>
              <a:cxnLst/>
              <a:rect l="l" t="t" r="r" b="b"/>
              <a:pathLst>
                <a:path w="1038" h="1038" extrusionOk="0">
                  <a:moveTo>
                    <a:pt x="519" y="1"/>
                  </a:moveTo>
                  <a:lnTo>
                    <a:pt x="331" y="48"/>
                  </a:lnTo>
                  <a:lnTo>
                    <a:pt x="142" y="189"/>
                  </a:lnTo>
                  <a:lnTo>
                    <a:pt x="48" y="331"/>
                  </a:lnTo>
                  <a:lnTo>
                    <a:pt x="1" y="566"/>
                  </a:lnTo>
                  <a:lnTo>
                    <a:pt x="48" y="755"/>
                  </a:lnTo>
                  <a:lnTo>
                    <a:pt x="189" y="896"/>
                  </a:lnTo>
                  <a:lnTo>
                    <a:pt x="331" y="1037"/>
                  </a:lnTo>
                  <a:lnTo>
                    <a:pt x="519" y="1037"/>
                  </a:lnTo>
                  <a:lnTo>
                    <a:pt x="755" y="990"/>
                  </a:lnTo>
                  <a:lnTo>
                    <a:pt x="896" y="896"/>
                  </a:lnTo>
                  <a:lnTo>
                    <a:pt x="990" y="755"/>
                  </a:lnTo>
                  <a:lnTo>
                    <a:pt x="1037" y="566"/>
                  </a:lnTo>
                  <a:lnTo>
                    <a:pt x="1037" y="519"/>
                  </a:lnTo>
                  <a:lnTo>
                    <a:pt x="990" y="331"/>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2262;p42">
              <a:extLst>
                <a:ext uri="{FF2B5EF4-FFF2-40B4-BE49-F238E27FC236}">
                  <a16:creationId xmlns:a16="http://schemas.microsoft.com/office/drawing/2014/main" id="{50D9C7BD-9E25-DEF7-6A9D-4DBD72E0B00C}"/>
                </a:ext>
              </a:extLst>
            </p:cNvPr>
            <p:cNvSpPr/>
            <p:nvPr/>
          </p:nvSpPr>
          <p:spPr>
            <a:xfrm>
              <a:off x="2692875" y="1258075"/>
              <a:ext cx="25925" cy="25925"/>
            </a:xfrm>
            <a:custGeom>
              <a:avLst/>
              <a:gdLst/>
              <a:ahLst/>
              <a:cxnLst/>
              <a:rect l="l" t="t" r="r" b="b"/>
              <a:pathLst>
                <a:path w="1037" h="1037" extrusionOk="0">
                  <a:moveTo>
                    <a:pt x="519" y="0"/>
                  </a:moveTo>
                  <a:lnTo>
                    <a:pt x="283" y="47"/>
                  </a:lnTo>
                  <a:lnTo>
                    <a:pt x="142" y="142"/>
                  </a:lnTo>
                  <a:lnTo>
                    <a:pt x="47" y="330"/>
                  </a:lnTo>
                  <a:lnTo>
                    <a:pt x="0" y="518"/>
                  </a:lnTo>
                  <a:lnTo>
                    <a:pt x="47" y="707"/>
                  </a:lnTo>
                  <a:lnTo>
                    <a:pt x="142" y="895"/>
                  </a:lnTo>
                  <a:lnTo>
                    <a:pt x="330" y="990"/>
                  </a:lnTo>
                  <a:lnTo>
                    <a:pt x="519" y="1037"/>
                  </a:lnTo>
                  <a:lnTo>
                    <a:pt x="707" y="990"/>
                  </a:lnTo>
                  <a:lnTo>
                    <a:pt x="848" y="895"/>
                  </a:lnTo>
                  <a:lnTo>
                    <a:pt x="990" y="707"/>
                  </a:lnTo>
                  <a:lnTo>
                    <a:pt x="1037" y="518"/>
                  </a:lnTo>
                  <a:lnTo>
                    <a:pt x="990" y="283"/>
                  </a:lnTo>
                  <a:lnTo>
                    <a:pt x="848"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2263;p42">
              <a:extLst>
                <a:ext uri="{FF2B5EF4-FFF2-40B4-BE49-F238E27FC236}">
                  <a16:creationId xmlns:a16="http://schemas.microsoft.com/office/drawing/2014/main" id="{FC3AD562-5CE9-619E-B011-19A24D1AD159}"/>
                </a:ext>
              </a:extLst>
            </p:cNvPr>
            <p:cNvSpPr/>
            <p:nvPr/>
          </p:nvSpPr>
          <p:spPr>
            <a:xfrm>
              <a:off x="2730550" y="1372300"/>
              <a:ext cx="25950" cy="25950"/>
            </a:xfrm>
            <a:custGeom>
              <a:avLst/>
              <a:gdLst/>
              <a:ahLst/>
              <a:cxnLst/>
              <a:rect l="l" t="t" r="r" b="b"/>
              <a:pathLst>
                <a:path w="1038" h="1038" extrusionOk="0">
                  <a:moveTo>
                    <a:pt x="519" y="1"/>
                  </a:moveTo>
                  <a:lnTo>
                    <a:pt x="331" y="48"/>
                  </a:lnTo>
                  <a:lnTo>
                    <a:pt x="142" y="189"/>
                  </a:lnTo>
                  <a:lnTo>
                    <a:pt x="48" y="331"/>
                  </a:lnTo>
                  <a:lnTo>
                    <a:pt x="1" y="519"/>
                  </a:lnTo>
                  <a:lnTo>
                    <a:pt x="48" y="755"/>
                  </a:lnTo>
                  <a:lnTo>
                    <a:pt x="189" y="896"/>
                  </a:lnTo>
                  <a:lnTo>
                    <a:pt x="331" y="990"/>
                  </a:lnTo>
                  <a:lnTo>
                    <a:pt x="519" y="1037"/>
                  </a:lnTo>
                  <a:lnTo>
                    <a:pt x="755" y="990"/>
                  </a:lnTo>
                  <a:lnTo>
                    <a:pt x="896" y="896"/>
                  </a:lnTo>
                  <a:lnTo>
                    <a:pt x="990" y="708"/>
                  </a:lnTo>
                  <a:lnTo>
                    <a:pt x="1037" y="519"/>
                  </a:lnTo>
                  <a:lnTo>
                    <a:pt x="990" y="331"/>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2264;p42">
              <a:extLst>
                <a:ext uri="{FF2B5EF4-FFF2-40B4-BE49-F238E27FC236}">
                  <a16:creationId xmlns:a16="http://schemas.microsoft.com/office/drawing/2014/main" id="{68BFF42A-3D53-0C53-E0F7-D5DC8E733251}"/>
                </a:ext>
              </a:extLst>
            </p:cNvPr>
            <p:cNvSpPr/>
            <p:nvPr/>
          </p:nvSpPr>
          <p:spPr>
            <a:xfrm>
              <a:off x="2692875" y="1334625"/>
              <a:ext cx="25925" cy="25925"/>
            </a:xfrm>
            <a:custGeom>
              <a:avLst/>
              <a:gdLst/>
              <a:ahLst/>
              <a:cxnLst/>
              <a:rect l="l" t="t" r="r" b="b"/>
              <a:pathLst>
                <a:path w="1037" h="1037" extrusionOk="0">
                  <a:moveTo>
                    <a:pt x="519" y="0"/>
                  </a:moveTo>
                  <a:lnTo>
                    <a:pt x="283" y="48"/>
                  </a:lnTo>
                  <a:lnTo>
                    <a:pt x="142" y="142"/>
                  </a:lnTo>
                  <a:lnTo>
                    <a:pt x="47" y="330"/>
                  </a:lnTo>
                  <a:lnTo>
                    <a:pt x="0" y="519"/>
                  </a:lnTo>
                  <a:lnTo>
                    <a:pt x="47" y="707"/>
                  </a:lnTo>
                  <a:lnTo>
                    <a:pt x="142" y="896"/>
                  </a:lnTo>
                  <a:lnTo>
                    <a:pt x="330" y="990"/>
                  </a:lnTo>
                  <a:lnTo>
                    <a:pt x="519" y="1037"/>
                  </a:lnTo>
                  <a:lnTo>
                    <a:pt x="707" y="990"/>
                  </a:lnTo>
                  <a:lnTo>
                    <a:pt x="848" y="896"/>
                  </a:lnTo>
                  <a:lnTo>
                    <a:pt x="990" y="707"/>
                  </a:lnTo>
                  <a:lnTo>
                    <a:pt x="1037" y="519"/>
                  </a:lnTo>
                  <a:lnTo>
                    <a:pt x="990" y="330"/>
                  </a:lnTo>
                  <a:lnTo>
                    <a:pt x="848" y="142"/>
                  </a:lnTo>
                  <a:lnTo>
                    <a:pt x="707"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2265;p42">
              <a:extLst>
                <a:ext uri="{FF2B5EF4-FFF2-40B4-BE49-F238E27FC236}">
                  <a16:creationId xmlns:a16="http://schemas.microsoft.com/office/drawing/2014/main" id="{920D4ECE-37BA-8FAB-5874-AEE1CB731338}"/>
                </a:ext>
              </a:extLst>
            </p:cNvPr>
            <p:cNvSpPr/>
            <p:nvPr/>
          </p:nvSpPr>
          <p:spPr>
            <a:xfrm>
              <a:off x="2731725" y="1450050"/>
              <a:ext cx="24775" cy="25925"/>
            </a:xfrm>
            <a:custGeom>
              <a:avLst/>
              <a:gdLst/>
              <a:ahLst/>
              <a:cxnLst/>
              <a:rect l="l" t="t" r="r" b="b"/>
              <a:pathLst>
                <a:path w="991" h="1037" extrusionOk="0">
                  <a:moveTo>
                    <a:pt x="472" y="0"/>
                  </a:moveTo>
                  <a:lnTo>
                    <a:pt x="284" y="47"/>
                  </a:lnTo>
                  <a:lnTo>
                    <a:pt x="142" y="142"/>
                  </a:lnTo>
                  <a:lnTo>
                    <a:pt x="1" y="330"/>
                  </a:lnTo>
                  <a:lnTo>
                    <a:pt x="1" y="519"/>
                  </a:lnTo>
                  <a:lnTo>
                    <a:pt x="1" y="707"/>
                  </a:lnTo>
                  <a:lnTo>
                    <a:pt x="142" y="848"/>
                  </a:lnTo>
                  <a:lnTo>
                    <a:pt x="284" y="990"/>
                  </a:lnTo>
                  <a:lnTo>
                    <a:pt x="472" y="1037"/>
                  </a:lnTo>
                  <a:lnTo>
                    <a:pt x="708" y="990"/>
                  </a:lnTo>
                  <a:lnTo>
                    <a:pt x="849" y="848"/>
                  </a:lnTo>
                  <a:lnTo>
                    <a:pt x="943" y="707"/>
                  </a:lnTo>
                  <a:lnTo>
                    <a:pt x="990" y="519"/>
                  </a:lnTo>
                  <a:lnTo>
                    <a:pt x="943" y="330"/>
                  </a:lnTo>
                  <a:lnTo>
                    <a:pt x="849" y="142"/>
                  </a:lnTo>
                  <a:lnTo>
                    <a:pt x="708"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2266;p42">
              <a:extLst>
                <a:ext uri="{FF2B5EF4-FFF2-40B4-BE49-F238E27FC236}">
                  <a16:creationId xmlns:a16="http://schemas.microsoft.com/office/drawing/2014/main" id="{B7951621-AD64-DBA7-0DB7-A8F240BD5BA8}"/>
                </a:ext>
              </a:extLst>
            </p:cNvPr>
            <p:cNvSpPr/>
            <p:nvPr/>
          </p:nvSpPr>
          <p:spPr>
            <a:xfrm>
              <a:off x="2692875" y="1411175"/>
              <a:ext cx="25925" cy="25950"/>
            </a:xfrm>
            <a:custGeom>
              <a:avLst/>
              <a:gdLst/>
              <a:ahLst/>
              <a:cxnLst/>
              <a:rect l="l" t="t" r="r" b="b"/>
              <a:pathLst>
                <a:path w="1037" h="1038" extrusionOk="0">
                  <a:moveTo>
                    <a:pt x="519" y="1"/>
                  </a:moveTo>
                  <a:lnTo>
                    <a:pt x="283" y="48"/>
                  </a:lnTo>
                  <a:lnTo>
                    <a:pt x="142" y="142"/>
                  </a:lnTo>
                  <a:lnTo>
                    <a:pt x="47" y="330"/>
                  </a:lnTo>
                  <a:lnTo>
                    <a:pt x="0" y="519"/>
                  </a:lnTo>
                  <a:lnTo>
                    <a:pt x="47" y="707"/>
                  </a:lnTo>
                  <a:lnTo>
                    <a:pt x="142" y="896"/>
                  </a:lnTo>
                  <a:lnTo>
                    <a:pt x="330" y="990"/>
                  </a:lnTo>
                  <a:lnTo>
                    <a:pt x="519" y="1037"/>
                  </a:lnTo>
                  <a:lnTo>
                    <a:pt x="707" y="990"/>
                  </a:lnTo>
                  <a:lnTo>
                    <a:pt x="848" y="896"/>
                  </a:lnTo>
                  <a:lnTo>
                    <a:pt x="990" y="707"/>
                  </a:lnTo>
                  <a:lnTo>
                    <a:pt x="1037" y="519"/>
                  </a:lnTo>
                  <a:lnTo>
                    <a:pt x="990" y="330"/>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2267;p42">
              <a:extLst>
                <a:ext uri="{FF2B5EF4-FFF2-40B4-BE49-F238E27FC236}">
                  <a16:creationId xmlns:a16="http://schemas.microsoft.com/office/drawing/2014/main" id="{5FCBDABC-38C1-2882-4C17-AB478560B9F6}"/>
                </a:ext>
              </a:extLst>
            </p:cNvPr>
            <p:cNvSpPr/>
            <p:nvPr/>
          </p:nvSpPr>
          <p:spPr>
            <a:xfrm>
              <a:off x="2731725" y="1526600"/>
              <a:ext cx="24775" cy="25925"/>
            </a:xfrm>
            <a:custGeom>
              <a:avLst/>
              <a:gdLst/>
              <a:ahLst/>
              <a:cxnLst/>
              <a:rect l="l" t="t" r="r" b="b"/>
              <a:pathLst>
                <a:path w="991" h="1037" extrusionOk="0">
                  <a:moveTo>
                    <a:pt x="472" y="1"/>
                  </a:moveTo>
                  <a:lnTo>
                    <a:pt x="284" y="48"/>
                  </a:lnTo>
                  <a:lnTo>
                    <a:pt x="142" y="142"/>
                  </a:lnTo>
                  <a:lnTo>
                    <a:pt x="1" y="330"/>
                  </a:lnTo>
                  <a:lnTo>
                    <a:pt x="1" y="519"/>
                  </a:lnTo>
                  <a:lnTo>
                    <a:pt x="1" y="707"/>
                  </a:lnTo>
                  <a:lnTo>
                    <a:pt x="142" y="896"/>
                  </a:lnTo>
                  <a:lnTo>
                    <a:pt x="284" y="990"/>
                  </a:lnTo>
                  <a:lnTo>
                    <a:pt x="472" y="1037"/>
                  </a:lnTo>
                  <a:lnTo>
                    <a:pt x="708" y="990"/>
                  </a:lnTo>
                  <a:lnTo>
                    <a:pt x="849" y="896"/>
                  </a:lnTo>
                  <a:lnTo>
                    <a:pt x="943" y="707"/>
                  </a:lnTo>
                  <a:lnTo>
                    <a:pt x="990" y="519"/>
                  </a:lnTo>
                  <a:lnTo>
                    <a:pt x="943" y="330"/>
                  </a:lnTo>
                  <a:lnTo>
                    <a:pt x="849" y="142"/>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2268;p42">
              <a:extLst>
                <a:ext uri="{FF2B5EF4-FFF2-40B4-BE49-F238E27FC236}">
                  <a16:creationId xmlns:a16="http://schemas.microsoft.com/office/drawing/2014/main" id="{A0B0FEB9-3341-D467-74A4-420A8E0D3D4C}"/>
                </a:ext>
              </a:extLst>
            </p:cNvPr>
            <p:cNvSpPr/>
            <p:nvPr/>
          </p:nvSpPr>
          <p:spPr>
            <a:xfrm>
              <a:off x="2692875" y="1488900"/>
              <a:ext cx="25925" cy="24775"/>
            </a:xfrm>
            <a:custGeom>
              <a:avLst/>
              <a:gdLst/>
              <a:ahLst/>
              <a:cxnLst/>
              <a:rect l="l" t="t" r="r" b="b"/>
              <a:pathLst>
                <a:path w="1037" h="991" extrusionOk="0">
                  <a:moveTo>
                    <a:pt x="330" y="1"/>
                  </a:moveTo>
                  <a:lnTo>
                    <a:pt x="142" y="142"/>
                  </a:lnTo>
                  <a:lnTo>
                    <a:pt x="47" y="284"/>
                  </a:lnTo>
                  <a:lnTo>
                    <a:pt x="0" y="472"/>
                  </a:lnTo>
                  <a:lnTo>
                    <a:pt x="47" y="708"/>
                  </a:lnTo>
                  <a:lnTo>
                    <a:pt x="142" y="849"/>
                  </a:lnTo>
                  <a:lnTo>
                    <a:pt x="330" y="943"/>
                  </a:lnTo>
                  <a:lnTo>
                    <a:pt x="519" y="990"/>
                  </a:lnTo>
                  <a:lnTo>
                    <a:pt x="707" y="943"/>
                  </a:lnTo>
                  <a:lnTo>
                    <a:pt x="848" y="849"/>
                  </a:lnTo>
                  <a:lnTo>
                    <a:pt x="990" y="708"/>
                  </a:lnTo>
                  <a:lnTo>
                    <a:pt x="1037" y="472"/>
                  </a:lnTo>
                  <a:lnTo>
                    <a:pt x="990" y="284"/>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2269;p42">
              <a:extLst>
                <a:ext uri="{FF2B5EF4-FFF2-40B4-BE49-F238E27FC236}">
                  <a16:creationId xmlns:a16="http://schemas.microsoft.com/office/drawing/2014/main" id="{1C2351D9-665A-30CB-0DD1-2658E5C1F001}"/>
                </a:ext>
              </a:extLst>
            </p:cNvPr>
            <p:cNvSpPr/>
            <p:nvPr/>
          </p:nvSpPr>
          <p:spPr>
            <a:xfrm>
              <a:off x="2731725" y="1603150"/>
              <a:ext cx="24775" cy="25950"/>
            </a:xfrm>
            <a:custGeom>
              <a:avLst/>
              <a:gdLst/>
              <a:ahLst/>
              <a:cxnLst/>
              <a:rect l="l" t="t" r="r" b="b"/>
              <a:pathLst>
                <a:path w="991" h="1038" extrusionOk="0">
                  <a:moveTo>
                    <a:pt x="472" y="1"/>
                  </a:moveTo>
                  <a:lnTo>
                    <a:pt x="284" y="48"/>
                  </a:lnTo>
                  <a:lnTo>
                    <a:pt x="142" y="142"/>
                  </a:lnTo>
                  <a:lnTo>
                    <a:pt x="1" y="330"/>
                  </a:lnTo>
                  <a:lnTo>
                    <a:pt x="1" y="519"/>
                  </a:lnTo>
                  <a:lnTo>
                    <a:pt x="1" y="707"/>
                  </a:lnTo>
                  <a:lnTo>
                    <a:pt x="142" y="896"/>
                  </a:lnTo>
                  <a:lnTo>
                    <a:pt x="284" y="990"/>
                  </a:lnTo>
                  <a:lnTo>
                    <a:pt x="472" y="1037"/>
                  </a:lnTo>
                  <a:lnTo>
                    <a:pt x="708" y="990"/>
                  </a:lnTo>
                  <a:lnTo>
                    <a:pt x="849" y="896"/>
                  </a:lnTo>
                  <a:lnTo>
                    <a:pt x="943" y="707"/>
                  </a:lnTo>
                  <a:lnTo>
                    <a:pt x="990" y="519"/>
                  </a:lnTo>
                  <a:lnTo>
                    <a:pt x="943" y="330"/>
                  </a:lnTo>
                  <a:lnTo>
                    <a:pt x="849" y="142"/>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2270;p42">
              <a:extLst>
                <a:ext uri="{FF2B5EF4-FFF2-40B4-BE49-F238E27FC236}">
                  <a16:creationId xmlns:a16="http://schemas.microsoft.com/office/drawing/2014/main" id="{7F5C70E1-4045-9610-ABA7-AC3AD2FE153A}"/>
                </a:ext>
              </a:extLst>
            </p:cNvPr>
            <p:cNvSpPr/>
            <p:nvPr/>
          </p:nvSpPr>
          <p:spPr>
            <a:xfrm>
              <a:off x="2692875" y="1565475"/>
              <a:ext cx="25925" cy="24750"/>
            </a:xfrm>
            <a:custGeom>
              <a:avLst/>
              <a:gdLst/>
              <a:ahLst/>
              <a:cxnLst/>
              <a:rect l="l" t="t" r="r" b="b"/>
              <a:pathLst>
                <a:path w="1037" h="990" extrusionOk="0">
                  <a:moveTo>
                    <a:pt x="330" y="0"/>
                  </a:moveTo>
                  <a:lnTo>
                    <a:pt x="142" y="142"/>
                  </a:lnTo>
                  <a:lnTo>
                    <a:pt x="47" y="283"/>
                  </a:lnTo>
                  <a:lnTo>
                    <a:pt x="0" y="471"/>
                  </a:lnTo>
                  <a:lnTo>
                    <a:pt x="47" y="707"/>
                  </a:lnTo>
                  <a:lnTo>
                    <a:pt x="142" y="848"/>
                  </a:lnTo>
                  <a:lnTo>
                    <a:pt x="330" y="942"/>
                  </a:lnTo>
                  <a:lnTo>
                    <a:pt x="519" y="990"/>
                  </a:lnTo>
                  <a:lnTo>
                    <a:pt x="707" y="942"/>
                  </a:lnTo>
                  <a:lnTo>
                    <a:pt x="848" y="848"/>
                  </a:lnTo>
                  <a:lnTo>
                    <a:pt x="990" y="707"/>
                  </a:lnTo>
                  <a:lnTo>
                    <a:pt x="1037" y="471"/>
                  </a:lnTo>
                  <a:lnTo>
                    <a:pt x="990" y="283"/>
                  </a:lnTo>
                  <a:lnTo>
                    <a:pt x="848"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2271;p42">
              <a:extLst>
                <a:ext uri="{FF2B5EF4-FFF2-40B4-BE49-F238E27FC236}">
                  <a16:creationId xmlns:a16="http://schemas.microsoft.com/office/drawing/2014/main" id="{582D165A-C83D-1CFA-66FE-50897C70886B}"/>
                </a:ext>
              </a:extLst>
            </p:cNvPr>
            <p:cNvSpPr/>
            <p:nvPr/>
          </p:nvSpPr>
          <p:spPr>
            <a:xfrm>
              <a:off x="2731725" y="1679700"/>
              <a:ext cx="24775" cy="25950"/>
            </a:xfrm>
            <a:custGeom>
              <a:avLst/>
              <a:gdLst/>
              <a:ahLst/>
              <a:cxnLst/>
              <a:rect l="l" t="t" r="r" b="b"/>
              <a:pathLst>
                <a:path w="991" h="1038" extrusionOk="0">
                  <a:moveTo>
                    <a:pt x="472" y="1"/>
                  </a:moveTo>
                  <a:lnTo>
                    <a:pt x="284" y="48"/>
                  </a:lnTo>
                  <a:lnTo>
                    <a:pt x="142" y="189"/>
                  </a:lnTo>
                  <a:lnTo>
                    <a:pt x="1" y="331"/>
                  </a:lnTo>
                  <a:lnTo>
                    <a:pt x="1" y="519"/>
                  </a:lnTo>
                  <a:lnTo>
                    <a:pt x="1" y="708"/>
                  </a:lnTo>
                  <a:lnTo>
                    <a:pt x="142" y="896"/>
                  </a:lnTo>
                  <a:lnTo>
                    <a:pt x="284" y="990"/>
                  </a:lnTo>
                  <a:lnTo>
                    <a:pt x="472" y="1037"/>
                  </a:lnTo>
                  <a:lnTo>
                    <a:pt x="708" y="990"/>
                  </a:lnTo>
                  <a:lnTo>
                    <a:pt x="849" y="896"/>
                  </a:lnTo>
                  <a:lnTo>
                    <a:pt x="943" y="708"/>
                  </a:lnTo>
                  <a:lnTo>
                    <a:pt x="990" y="519"/>
                  </a:lnTo>
                  <a:lnTo>
                    <a:pt x="943" y="331"/>
                  </a:lnTo>
                  <a:lnTo>
                    <a:pt x="849" y="189"/>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2272;p42">
              <a:extLst>
                <a:ext uri="{FF2B5EF4-FFF2-40B4-BE49-F238E27FC236}">
                  <a16:creationId xmlns:a16="http://schemas.microsoft.com/office/drawing/2014/main" id="{89A11BEF-7D0E-DA9A-AB6F-B8AB7CACAB58}"/>
                </a:ext>
              </a:extLst>
            </p:cNvPr>
            <p:cNvSpPr/>
            <p:nvPr/>
          </p:nvSpPr>
          <p:spPr>
            <a:xfrm>
              <a:off x="2692875" y="1642025"/>
              <a:ext cx="25925" cy="24750"/>
            </a:xfrm>
            <a:custGeom>
              <a:avLst/>
              <a:gdLst/>
              <a:ahLst/>
              <a:cxnLst/>
              <a:rect l="l" t="t" r="r" b="b"/>
              <a:pathLst>
                <a:path w="1037" h="990" extrusionOk="0">
                  <a:moveTo>
                    <a:pt x="519" y="0"/>
                  </a:moveTo>
                  <a:lnTo>
                    <a:pt x="330" y="47"/>
                  </a:lnTo>
                  <a:lnTo>
                    <a:pt x="142" y="142"/>
                  </a:lnTo>
                  <a:lnTo>
                    <a:pt x="47" y="283"/>
                  </a:lnTo>
                  <a:lnTo>
                    <a:pt x="0" y="519"/>
                  </a:lnTo>
                  <a:lnTo>
                    <a:pt x="47" y="707"/>
                  </a:lnTo>
                  <a:lnTo>
                    <a:pt x="142" y="848"/>
                  </a:lnTo>
                  <a:lnTo>
                    <a:pt x="330" y="990"/>
                  </a:lnTo>
                  <a:lnTo>
                    <a:pt x="707" y="990"/>
                  </a:lnTo>
                  <a:lnTo>
                    <a:pt x="848" y="848"/>
                  </a:lnTo>
                  <a:lnTo>
                    <a:pt x="990" y="707"/>
                  </a:lnTo>
                  <a:lnTo>
                    <a:pt x="1037" y="519"/>
                  </a:lnTo>
                  <a:lnTo>
                    <a:pt x="990" y="283"/>
                  </a:lnTo>
                  <a:lnTo>
                    <a:pt x="848"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2273;p42">
              <a:extLst>
                <a:ext uri="{FF2B5EF4-FFF2-40B4-BE49-F238E27FC236}">
                  <a16:creationId xmlns:a16="http://schemas.microsoft.com/office/drawing/2014/main" id="{F3FCA94E-395C-FCE7-92F2-BF371CA3A9D6}"/>
                </a:ext>
              </a:extLst>
            </p:cNvPr>
            <p:cNvSpPr/>
            <p:nvPr/>
          </p:nvSpPr>
          <p:spPr>
            <a:xfrm>
              <a:off x="2731725" y="1756275"/>
              <a:ext cx="24775" cy="25925"/>
            </a:xfrm>
            <a:custGeom>
              <a:avLst/>
              <a:gdLst/>
              <a:ahLst/>
              <a:cxnLst/>
              <a:rect l="l" t="t" r="r" b="b"/>
              <a:pathLst>
                <a:path w="991" h="1037" extrusionOk="0">
                  <a:moveTo>
                    <a:pt x="472" y="0"/>
                  </a:moveTo>
                  <a:lnTo>
                    <a:pt x="284" y="47"/>
                  </a:lnTo>
                  <a:lnTo>
                    <a:pt x="142" y="141"/>
                  </a:lnTo>
                  <a:lnTo>
                    <a:pt x="1" y="330"/>
                  </a:lnTo>
                  <a:lnTo>
                    <a:pt x="1" y="518"/>
                  </a:lnTo>
                  <a:lnTo>
                    <a:pt x="1" y="707"/>
                  </a:lnTo>
                  <a:lnTo>
                    <a:pt x="142" y="895"/>
                  </a:lnTo>
                  <a:lnTo>
                    <a:pt x="284" y="989"/>
                  </a:lnTo>
                  <a:lnTo>
                    <a:pt x="472" y="1037"/>
                  </a:lnTo>
                  <a:lnTo>
                    <a:pt x="708" y="989"/>
                  </a:lnTo>
                  <a:lnTo>
                    <a:pt x="849" y="895"/>
                  </a:lnTo>
                  <a:lnTo>
                    <a:pt x="943" y="707"/>
                  </a:lnTo>
                  <a:lnTo>
                    <a:pt x="990" y="518"/>
                  </a:lnTo>
                  <a:lnTo>
                    <a:pt x="943" y="330"/>
                  </a:lnTo>
                  <a:lnTo>
                    <a:pt x="849" y="141"/>
                  </a:lnTo>
                  <a:lnTo>
                    <a:pt x="708"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2274;p42">
              <a:extLst>
                <a:ext uri="{FF2B5EF4-FFF2-40B4-BE49-F238E27FC236}">
                  <a16:creationId xmlns:a16="http://schemas.microsoft.com/office/drawing/2014/main" id="{1B98FBA0-0F20-0D7F-67D2-7FAF400E3F94}"/>
                </a:ext>
              </a:extLst>
            </p:cNvPr>
            <p:cNvSpPr/>
            <p:nvPr/>
          </p:nvSpPr>
          <p:spPr>
            <a:xfrm>
              <a:off x="2692875" y="1718575"/>
              <a:ext cx="25925" cy="25950"/>
            </a:xfrm>
            <a:custGeom>
              <a:avLst/>
              <a:gdLst/>
              <a:ahLst/>
              <a:cxnLst/>
              <a:rect l="l" t="t" r="r" b="b"/>
              <a:pathLst>
                <a:path w="1037" h="1038" extrusionOk="0">
                  <a:moveTo>
                    <a:pt x="519" y="1"/>
                  </a:moveTo>
                  <a:lnTo>
                    <a:pt x="330" y="48"/>
                  </a:lnTo>
                  <a:lnTo>
                    <a:pt x="142" y="142"/>
                  </a:lnTo>
                  <a:lnTo>
                    <a:pt x="47" y="330"/>
                  </a:lnTo>
                  <a:lnTo>
                    <a:pt x="0" y="519"/>
                  </a:lnTo>
                  <a:lnTo>
                    <a:pt x="47" y="707"/>
                  </a:lnTo>
                  <a:lnTo>
                    <a:pt x="142" y="849"/>
                  </a:lnTo>
                  <a:lnTo>
                    <a:pt x="330" y="990"/>
                  </a:lnTo>
                  <a:lnTo>
                    <a:pt x="519" y="1037"/>
                  </a:lnTo>
                  <a:lnTo>
                    <a:pt x="707" y="990"/>
                  </a:lnTo>
                  <a:lnTo>
                    <a:pt x="848" y="849"/>
                  </a:lnTo>
                  <a:lnTo>
                    <a:pt x="990" y="707"/>
                  </a:lnTo>
                  <a:lnTo>
                    <a:pt x="1037" y="519"/>
                  </a:lnTo>
                  <a:lnTo>
                    <a:pt x="990" y="330"/>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2275;p42">
              <a:extLst>
                <a:ext uri="{FF2B5EF4-FFF2-40B4-BE49-F238E27FC236}">
                  <a16:creationId xmlns:a16="http://schemas.microsoft.com/office/drawing/2014/main" id="{B59969FF-E612-E06A-C66D-1357059C7C35}"/>
                </a:ext>
              </a:extLst>
            </p:cNvPr>
            <p:cNvSpPr/>
            <p:nvPr/>
          </p:nvSpPr>
          <p:spPr>
            <a:xfrm>
              <a:off x="2730550" y="1832825"/>
              <a:ext cx="25950" cy="25925"/>
            </a:xfrm>
            <a:custGeom>
              <a:avLst/>
              <a:gdLst/>
              <a:ahLst/>
              <a:cxnLst/>
              <a:rect l="l" t="t" r="r" b="b"/>
              <a:pathLst>
                <a:path w="1038" h="1037" extrusionOk="0">
                  <a:moveTo>
                    <a:pt x="519" y="0"/>
                  </a:moveTo>
                  <a:lnTo>
                    <a:pt x="331" y="47"/>
                  </a:lnTo>
                  <a:lnTo>
                    <a:pt x="142" y="189"/>
                  </a:lnTo>
                  <a:lnTo>
                    <a:pt x="48" y="330"/>
                  </a:lnTo>
                  <a:lnTo>
                    <a:pt x="1" y="566"/>
                  </a:lnTo>
                  <a:lnTo>
                    <a:pt x="48" y="754"/>
                  </a:lnTo>
                  <a:lnTo>
                    <a:pt x="189" y="895"/>
                  </a:lnTo>
                  <a:lnTo>
                    <a:pt x="331" y="1037"/>
                  </a:lnTo>
                  <a:lnTo>
                    <a:pt x="566" y="1037"/>
                  </a:lnTo>
                  <a:lnTo>
                    <a:pt x="755" y="990"/>
                  </a:lnTo>
                  <a:lnTo>
                    <a:pt x="896" y="895"/>
                  </a:lnTo>
                  <a:lnTo>
                    <a:pt x="990" y="754"/>
                  </a:lnTo>
                  <a:lnTo>
                    <a:pt x="1037" y="519"/>
                  </a:lnTo>
                  <a:lnTo>
                    <a:pt x="990" y="330"/>
                  </a:lnTo>
                  <a:lnTo>
                    <a:pt x="896" y="189"/>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2276;p42">
              <a:extLst>
                <a:ext uri="{FF2B5EF4-FFF2-40B4-BE49-F238E27FC236}">
                  <a16:creationId xmlns:a16="http://schemas.microsoft.com/office/drawing/2014/main" id="{1A303C44-6ACD-E5AB-2127-9CD8A2D9CF29}"/>
                </a:ext>
              </a:extLst>
            </p:cNvPr>
            <p:cNvSpPr/>
            <p:nvPr/>
          </p:nvSpPr>
          <p:spPr>
            <a:xfrm>
              <a:off x="2692875" y="1795125"/>
              <a:ext cx="25925" cy="25950"/>
            </a:xfrm>
            <a:custGeom>
              <a:avLst/>
              <a:gdLst/>
              <a:ahLst/>
              <a:cxnLst/>
              <a:rect l="l" t="t" r="r" b="b"/>
              <a:pathLst>
                <a:path w="1037" h="1038" extrusionOk="0">
                  <a:moveTo>
                    <a:pt x="519" y="1"/>
                  </a:moveTo>
                  <a:lnTo>
                    <a:pt x="330" y="48"/>
                  </a:lnTo>
                  <a:lnTo>
                    <a:pt x="142" y="142"/>
                  </a:lnTo>
                  <a:lnTo>
                    <a:pt x="47" y="331"/>
                  </a:lnTo>
                  <a:lnTo>
                    <a:pt x="0" y="519"/>
                  </a:lnTo>
                  <a:lnTo>
                    <a:pt x="47" y="707"/>
                  </a:lnTo>
                  <a:lnTo>
                    <a:pt x="142" y="849"/>
                  </a:lnTo>
                  <a:lnTo>
                    <a:pt x="330" y="990"/>
                  </a:lnTo>
                  <a:lnTo>
                    <a:pt x="519" y="1037"/>
                  </a:lnTo>
                  <a:lnTo>
                    <a:pt x="707" y="990"/>
                  </a:lnTo>
                  <a:lnTo>
                    <a:pt x="848" y="849"/>
                  </a:lnTo>
                  <a:lnTo>
                    <a:pt x="990" y="707"/>
                  </a:lnTo>
                  <a:lnTo>
                    <a:pt x="1037" y="519"/>
                  </a:lnTo>
                  <a:lnTo>
                    <a:pt x="990" y="331"/>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2277;p42">
              <a:extLst>
                <a:ext uri="{FF2B5EF4-FFF2-40B4-BE49-F238E27FC236}">
                  <a16:creationId xmlns:a16="http://schemas.microsoft.com/office/drawing/2014/main" id="{C3206E30-1D30-FB62-8006-E0BE79192EEB}"/>
                </a:ext>
              </a:extLst>
            </p:cNvPr>
            <p:cNvSpPr/>
            <p:nvPr/>
          </p:nvSpPr>
          <p:spPr>
            <a:xfrm>
              <a:off x="2730550" y="1910550"/>
              <a:ext cx="25950" cy="24775"/>
            </a:xfrm>
            <a:custGeom>
              <a:avLst/>
              <a:gdLst/>
              <a:ahLst/>
              <a:cxnLst/>
              <a:rect l="l" t="t" r="r" b="b"/>
              <a:pathLst>
                <a:path w="1038" h="991" extrusionOk="0">
                  <a:moveTo>
                    <a:pt x="519" y="1"/>
                  </a:moveTo>
                  <a:lnTo>
                    <a:pt x="331" y="48"/>
                  </a:lnTo>
                  <a:lnTo>
                    <a:pt x="142" y="142"/>
                  </a:lnTo>
                  <a:lnTo>
                    <a:pt x="48" y="283"/>
                  </a:lnTo>
                  <a:lnTo>
                    <a:pt x="1" y="519"/>
                  </a:lnTo>
                  <a:lnTo>
                    <a:pt x="48" y="707"/>
                  </a:lnTo>
                  <a:lnTo>
                    <a:pt x="189" y="849"/>
                  </a:lnTo>
                  <a:lnTo>
                    <a:pt x="331" y="990"/>
                  </a:lnTo>
                  <a:lnTo>
                    <a:pt x="755" y="990"/>
                  </a:lnTo>
                  <a:lnTo>
                    <a:pt x="896" y="849"/>
                  </a:lnTo>
                  <a:lnTo>
                    <a:pt x="990" y="707"/>
                  </a:lnTo>
                  <a:lnTo>
                    <a:pt x="1037" y="519"/>
                  </a:lnTo>
                  <a:lnTo>
                    <a:pt x="1037" y="472"/>
                  </a:lnTo>
                  <a:lnTo>
                    <a:pt x="990" y="283"/>
                  </a:lnTo>
                  <a:lnTo>
                    <a:pt x="896" y="142"/>
                  </a:lnTo>
                  <a:lnTo>
                    <a:pt x="70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2278;p42">
              <a:extLst>
                <a:ext uri="{FF2B5EF4-FFF2-40B4-BE49-F238E27FC236}">
                  <a16:creationId xmlns:a16="http://schemas.microsoft.com/office/drawing/2014/main" id="{0E06BC6D-02F5-CE89-6B88-5A7AA37B2D47}"/>
                </a:ext>
              </a:extLst>
            </p:cNvPr>
            <p:cNvSpPr/>
            <p:nvPr/>
          </p:nvSpPr>
          <p:spPr>
            <a:xfrm>
              <a:off x="2692875" y="1871700"/>
              <a:ext cx="25925" cy="25925"/>
            </a:xfrm>
            <a:custGeom>
              <a:avLst/>
              <a:gdLst/>
              <a:ahLst/>
              <a:cxnLst/>
              <a:rect l="l" t="t" r="r" b="b"/>
              <a:pathLst>
                <a:path w="1037" h="1037" extrusionOk="0">
                  <a:moveTo>
                    <a:pt x="519" y="0"/>
                  </a:moveTo>
                  <a:lnTo>
                    <a:pt x="283" y="47"/>
                  </a:lnTo>
                  <a:lnTo>
                    <a:pt x="142" y="141"/>
                  </a:lnTo>
                  <a:lnTo>
                    <a:pt x="47" y="330"/>
                  </a:lnTo>
                  <a:lnTo>
                    <a:pt x="0" y="518"/>
                  </a:lnTo>
                  <a:lnTo>
                    <a:pt x="47" y="707"/>
                  </a:lnTo>
                  <a:lnTo>
                    <a:pt x="142" y="895"/>
                  </a:lnTo>
                  <a:lnTo>
                    <a:pt x="330" y="989"/>
                  </a:lnTo>
                  <a:lnTo>
                    <a:pt x="519" y="1036"/>
                  </a:lnTo>
                  <a:lnTo>
                    <a:pt x="707" y="989"/>
                  </a:lnTo>
                  <a:lnTo>
                    <a:pt x="848" y="895"/>
                  </a:lnTo>
                  <a:lnTo>
                    <a:pt x="990" y="707"/>
                  </a:lnTo>
                  <a:lnTo>
                    <a:pt x="1037" y="518"/>
                  </a:lnTo>
                  <a:lnTo>
                    <a:pt x="990" y="330"/>
                  </a:lnTo>
                  <a:lnTo>
                    <a:pt x="848"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2279;p42">
              <a:extLst>
                <a:ext uri="{FF2B5EF4-FFF2-40B4-BE49-F238E27FC236}">
                  <a16:creationId xmlns:a16="http://schemas.microsoft.com/office/drawing/2014/main" id="{989967BF-D280-7C3D-C1BE-671DC32EB525}"/>
                </a:ext>
              </a:extLst>
            </p:cNvPr>
            <p:cNvSpPr/>
            <p:nvPr/>
          </p:nvSpPr>
          <p:spPr>
            <a:xfrm>
              <a:off x="2730550" y="1987100"/>
              <a:ext cx="25950" cy="25950"/>
            </a:xfrm>
            <a:custGeom>
              <a:avLst/>
              <a:gdLst/>
              <a:ahLst/>
              <a:cxnLst/>
              <a:rect l="l" t="t" r="r" b="b"/>
              <a:pathLst>
                <a:path w="1038" h="1038" extrusionOk="0">
                  <a:moveTo>
                    <a:pt x="519" y="1"/>
                  </a:moveTo>
                  <a:lnTo>
                    <a:pt x="331" y="48"/>
                  </a:lnTo>
                  <a:lnTo>
                    <a:pt x="142" y="142"/>
                  </a:lnTo>
                  <a:lnTo>
                    <a:pt x="48" y="331"/>
                  </a:lnTo>
                  <a:lnTo>
                    <a:pt x="1" y="519"/>
                  </a:lnTo>
                  <a:lnTo>
                    <a:pt x="48" y="708"/>
                  </a:lnTo>
                  <a:lnTo>
                    <a:pt x="189" y="849"/>
                  </a:lnTo>
                  <a:lnTo>
                    <a:pt x="331" y="990"/>
                  </a:lnTo>
                  <a:lnTo>
                    <a:pt x="519" y="1037"/>
                  </a:lnTo>
                  <a:lnTo>
                    <a:pt x="566" y="1037"/>
                  </a:lnTo>
                  <a:lnTo>
                    <a:pt x="755" y="990"/>
                  </a:lnTo>
                  <a:lnTo>
                    <a:pt x="896" y="849"/>
                  </a:lnTo>
                  <a:lnTo>
                    <a:pt x="990" y="708"/>
                  </a:lnTo>
                  <a:lnTo>
                    <a:pt x="1037" y="519"/>
                  </a:lnTo>
                  <a:lnTo>
                    <a:pt x="990" y="284"/>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2280;p42">
              <a:extLst>
                <a:ext uri="{FF2B5EF4-FFF2-40B4-BE49-F238E27FC236}">
                  <a16:creationId xmlns:a16="http://schemas.microsoft.com/office/drawing/2014/main" id="{BE9ACD9A-C1E4-6D15-04EE-73AABFBD21ED}"/>
                </a:ext>
              </a:extLst>
            </p:cNvPr>
            <p:cNvSpPr/>
            <p:nvPr/>
          </p:nvSpPr>
          <p:spPr>
            <a:xfrm>
              <a:off x="2692875" y="1948250"/>
              <a:ext cx="25925" cy="25925"/>
            </a:xfrm>
            <a:custGeom>
              <a:avLst/>
              <a:gdLst/>
              <a:ahLst/>
              <a:cxnLst/>
              <a:rect l="l" t="t" r="r" b="b"/>
              <a:pathLst>
                <a:path w="1037" h="1037" extrusionOk="0">
                  <a:moveTo>
                    <a:pt x="519" y="0"/>
                  </a:moveTo>
                  <a:lnTo>
                    <a:pt x="283" y="47"/>
                  </a:lnTo>
                  <a:lnTo>
                    <a:pt x="142" y="142"/>
                  </a:lnTo>
                  <a:lnTo>
                    <a:pt x="47" y="283"/>
                  </a:lnTo>
                  <a:lnTo>
                    <a:pt x="0" y="518"/>
                  </a:lnTo>
                  <a:lnTo>
                    <a:pt x="47" y="707"/>
                  </a:lnTo>
                  <a:lnTo>
                    <a:pt x="142" y="848"/>
                  </a:lnTo>
                  <a:lnTo>
                    <a:pt x="330" y="990"/>
                  </a:lnTo>
                  <a:lnTo>
                    <a:pt x="519" y="1037"/>
                  </a:lnTo>
                  <a:lnTo>
                    <a:pt x="707" y="990"/>
                  </a:lnTo>
                  <a:lnTo>
                    <a:pt x="848" y="848"/>
                  </a:lnTo>
                  <a:lnTo>
                    <a:pt x="990" y="707"/>
                  </a:lnTo>
                  <a:lnTo>
                    <a:pt x="1037" y="518"/>
                  </a:lnTo>
                  <a:lnTo>
                    <a:pt x="990" y="283"/>
                  </a:lnTo>
                  <a:lnTo>
                    <a:pt x="848"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2281;p42">
              <a:extLst>
                <a:ext uri="{FF2B5EF4-FFF2-40B4-BE49-F238E27FC236}">
                  <a16:creationId xmlns:a16="http://schemas.microsoft.com/office/drawing/2014/main" id="{AEC24781-7DE1-FECB-8CD7-9B76A950A2FC}"/>
                </a:ext>
              </a:extLst>
            </p:cNvPr>
            <p:cNvSpPr/>
            <p:nvPr/>
          </p:nvSpPr>
          <p:spPr>
            <a:xfrm>
              <a:off x="2577450" y="1066100"/>
              <a:ext cx="179050" cy="969325"/>
            </a:xfrm>
            <a:custGeom>
              <a:avLst/>
              <a:gdLst/>
              <a:ahLst/>
              <a:cxnLst/>
              <a:rect l="l" t="t" r="r" b="b"/>
              <a:pathLst>
                <a:path w="7162" h="38773" extrusionOk="0">
                  <a:moveTo>
                    <a:pt x="0" y="0"/>
                  </a:moveTo>
                  <a:lnTo>
                    <a:pt x="0" y="38772"/>
                  </a:lnTo>
                  <a:lnTo>
                    <a:pt x="7161" y="38772"/>
                  </a:lnTo>
                  <a:lnTo>
                    <a:pt x="7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2282;p42">
              <a:extLst>
                <a:ext uri="{FF2B5EF4-FFF2-40B4-BE49-F238E27FC236}">
                  <a16:creationId xmlns:a16="http://schemas.microsoft.com/office/drawing/2014/main" id="{94481EF0-6B38-E664-235F-9BB81249D2E2}"/>
                </a:ext>
              </a:extLst>
            </p:cNvPr>
            <p:cNvSpPr/>
            <p:nvPr/>
          </p:nvSpPr>
          <p:spPr>
            <a:xfrm>
              <a:off x="2308925" y="912975"/>
              <a:ext cx="24750" cy="25950"/>
            </a:xfrm>
            <a:custGeom>
              <a:avLst/>
              <a:gdLst/>
              <a:ahLst/>
              <a:cxnLst/>
              <a:rect l="l" t="t" r="r" b="b"/>
              <a:pathLst>
                <a:path w="990" h="1038" extrusionOk="0">
                  <a:moveTo>
                    <a:pt x="471" y="1"/>
                  </a:moveTo>
                  <a:lnTo>
                    <a:pt x="283" y="48"/>
                  </a:lnTo>
                  <a:lnTo>
                    <a:pt x="141" y="142"/>
                  </a:lnTo>
                  <a:lnTo>
                    <a:pt x="47" y="330"/>
                  </a:lnTo>
                  <a:lnTo>
                    <a:pt x="0" y="519"/>
                  </a:lnTo>
                  <a:lnTo>
                    <a:pt x="47" y="707"/>
                  </a:lnTo>
                  <a:lnTo>
                    <a:pt x="141" y="849"/>
                  </a:lnTo>
                  <a:lnTo>
                    <a:pt x="283" y="990"/>
                  </a:lnTo>
                  <a:lnTo>
                    <a:pt x="471" y="1037"/>
                  </a:lnTo>
                  <a:lnTo>
                    <a:pt x="707" y="990"/>
                  </a:lnTo>
                  <a:lnTo>
                    <a:pt x="848" y="849"/>
                  </a:lnTo>
                  <a:lnTo>
                    <a:pt x="942" y="707"/>
                  </a:lnTo>
                  <a:lnTo>
                    <a:pt x="989" y="519"/>
                  </a:lnTo>
                  <a:lnTo>
                    <a:pt x="942"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2283;p42">
              <a:extLst>
                <a:ext uri="{FF2B5EF4-FFF2-40B4-BE49-F238E27FC236}">
                  <a16:creationId xmlns:a16="http://schemas.microsoft.com/office/drawing/2014/main" id="{C3B389CE-73F7-41A1-1D9B-8681BFCBFED6}"/>
                </a:ext>
              </a:extLst>
            </p:cNvPr>
            <p:cNvSpPr/>
            <p:nvPr/>
          </p:nvSpPr>
          <p:spPr>
            <a:xfrm>
              <a:off x="2308925" y="989525"/>
              <a:ext cx="24750" cy="24775"/>
            </a:xfrm>
            <a:custGeom>
              <a:avLst/>
              <a:gdLst/>
              <a:ahLst/>
              <a:cxnLst/>
              <a:rect l="l" t="t" r="r" b="b"/>
              <a:pathLst>
                <a:path w="990" h="991" extrusionOk="0">
                  <a:moveTo>
                    <a:pt x="471" y="1"/>
                  </a:moveTo>
                  <a:lnTo>
                    <a:pt x="283" y="48"/>
                  </a:lnTo>
                  <a:lnTo>
                    <a:pt x="141" y="142"/>
                  </a:lnTo>
                  <a:lnTo>
                    <a:pt x="47" y="284"/>
                  </a:lnTo>
                  <a:lnTo>
                    <a:pt x="0" y="519"/>
                  </a:lnTo>
                  <a:lnTo>
                    <a:pt x="47" y="708"/>
                  </a:lnTo>
                  <a:lnTo>
                    <a:pt x="141" y="849"/>
                  </a:lnTo>
                  <a:lnTo>
                    <a:pt x="283" y="990"/>
                  </a:lnTo>
                  <a:lnTo>
                    <a:pt x="707" y="990"/>
                  </a:lnTo>
                  <a:lnTo>
                    <a:pt x="848" y="849"/>
                  </a:lnTo>
                  <a:lnTo>
                    <a:pt x="942" y="708"/>
                  </a:lnTo>
                  <a:lnTo>
                    <a:pt x="989" y="519"/>
                  </a:lnTo>
                  <a:lnTo>
                    <a:pt x="942" y="284"/>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2284;p42">
              <a:extLst>
                <a:ext uri="{FF2B5EF4-FFF2-40B4-BE49-F238E27FC236}">
                  <a16:creationId xmlns:a16="http://schemas.microsoft.com/office/drawing/2014/main" id="{6DDC47C6-FF6F-234E-64D1-1A76DD639A0E}"/>
                </a:ext>
              </a:extLst>
            </p:cNvPr>
            <p:cNvSpPr/>
            <p:nvPr/>
          </p:nvSpPr>
          <p:spPr>
            <a:xfrm>
              <a:off x="2307750" y="1066100"/>
              <a:ext cx="25925" cy="25925"/>
            </a:xfrm>
            <a:custGeom>
              <a:avLst/>
              <a:gdLst/>
              <a:ahLst/>
              <a:cxnLst/>
              <a:rect l="l" t="t" r="r" b="b"/>
              <a:pathLst>
                <a:path w="1037" h="1037" extrusionOk="0">
                  <a:moveTo>
                    <a:pt x="518" y="0"/>
                  </a:moveTo>
                  <a:lnTo>
                    <a:pt x="330" y="47"/>
                  </a:lnTo>
                  <a:lnTo>
                    <a:pt x="188" y="141"/>
                  </a:lnTo>
                  <a:lnTo>
                    <a:pt x="47" y="330"/>
                  </a:lnTo>
                  <a:lnTo>
                    <a:pt x="0" y="518"/>
                  </a:lnTo>
                  <a:lnTo>
                    <a:pt x="47" y="707"/>
                  </a:lnTo>
                  <a:lnTo>
                    <a:pt x="188" y="895"/>
                  </a:lnTo>
                  <a:lnTo>
                    <a:pt x="330" y="989"/>
                  </a:lnTo>
                  <a:lnTo>
                    <a:pt x="518" y="1037"/>
                  </a:lnTo>
                  <a:lnTo>
                    <a:pt x="754" y="989"/>
                  </a:lnTo>
                  <a:lnTo>
                    <a:pt x="895" y="895"/>
                  </a:lnTo>
                  <a:lnTo>
                    <a:pt x="989" y="707"/>
                  </a:lnTo>
                  <a:lnTo>
                    <a:pt x="1036" y="518"/>
                  </a:lnTo>
                  <a:lnTo>
                    <a:pt x="989" y="330"/>
                  </a:lnTo>
                  <a:lnTo>
                    <a:pt x="895" y="141"/>
                  </a:lnTo>
                  <a:lnTo>
                    <a:pt x="754"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2285;p42">
              <a:extLst>
                <a:ext uri="{FF2B5EF4-FFF2-40B4-BE49-F238E27FC236}">
                  <a16:creationId xmlns:a16="http://schemas.microsoft.com/office/drawing/2014/main" id="{4E38F9FB-2DB1-DE8F-EB3B-E26C385B2E8C}"/>
                </a:ext>
              </a:extLst>
            </p:cNvPr>
            <p:cNvSpPr/>
            <p:nvPr/>
          </p:nvSpPr>
          <p:spPr>
            <a:xfrm>
              <a:off x="2307750" y="1142650"/>
              <a:ext cx="25925" cy="25925"/>
            </a:xfrm>
            <a:custGeom>
              <a:avLst/>
              <a:gdLst/>
              <a:ahLst/>
              <a:cxnLst/>
              <a:rect l="l" t="t" r="r" b="b"/>
              <a:pathLst>
                <a:path w="1037" h="1037" extrusionOk="0">
                  <a:moveTo>
                    <a:pt x="518" y="0"/>
                  </a:moveTo>
                  <a:lnTo>
                    <a:pt x="330" y="47"/>
                  </a:lnTo>
                  <a:lnTo>
                    <a:pt x="188" y="142"/>
                  </a:lnTo>
                  <a:lnTo>
                    <a:pt x="47" y="330"/>
                  </a:lnTo>
                  <a:lnTo>
                    <a:pt x="0" y="519"/>
                  </a:lnTo>
                  <a:lnTo>
                    <a:pt x="47" y="707"/>
                  </a:lnTo>
                  <a:lnTo>
                    <a:pt x="188" y="895"/>
                  </a:lnTo>
                  <a:lnTo>
                    <a:pt x="330" y="990"/>
                  </a:lnTo>
                  <a:lnTo>
                    <a:pt x="518" y="1037"/>
                  </a:lnTo>
                  <a:lnTo>
                    <a:pt x="754" y="990"/>
                  </a:lnTo>
                  <a:lnTo>
                    <a:pt x="895" y="895"/>
                  </a:lnTo>
                  <a:lnTo>
                    <a:pt x="989" y="707"/>
                  </a:lnTo>
                  <a:lnTo>
                    <a:pt x="1036" y="519"/>
                  </a:lnTo>
                  <a:lnTo>
                    <a:pt x="989" y="330"/>
                  </a:lnTo>
                  <a:lnTo>
                    <a:pt x="895" y="142"/>
                  </a:lnTo>
                  <a:lnTo>
                    <a:pt x="754"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2286;p42">
              <a:extLst>
                <a:ext uri="{FF2B5EF4-FFF2-40B4-BE49-F238E27FC236}">
                  <a16:creationId xmlns:a16="http://schemas.microsoft.com/office/drawing/2014/main" id="{2393CBE1-6441-E54A-3A7C-BEE00BABB595}"/>
                </a:ext>
              </a:extLst>
            </p:cNvPr>
            <p:cNvSpPr/>
            <p:nvPr/>
          </p:nvSpPr>
          <p:spPr>
            <a:xfrm>
              <a:off x="2307750" y="1219200"/>
              <a:ext cx="25925" cy="25925"/>
            </a:xfrm>
            <a:custGeom>
              <a:avLst/>
              <a:gdLst/>
              <a:ahLst/>
              <a:cxnLst/>
              <a:rect l="l" t="t" r="r" b="b"/>
              <a:pathLst>
                <a:path w="1037" h="1037" extrusionOk="0">
                  <a:moveTo>
                    <a:pt x="518" y="1"/>
                  </a:moveTo>
                  <a:lnTo>
                    <a:pt x="330" y="48"/>
                  </a:lnTo>
                  <a:lnTo>
                    <a:pt x="188" y="189"/>
                  </a:lnTo>
                  <a:lnTo>
                    <a:pt x="47" y="330"/>
                  </a:lnTo>
                  <a:lnTo>
                    <a:pt x="0" y="519"/>
                  </a:lnTo>
                  <a:lnTo>
                    <a:pt x="47" y="754"/>
                  </a:lnTo>
                  <a:lnTo>
                    <a:pt x="188" y="896"/>
                  </a:lnTo>
                  <a:lnTo>
                    <a:pt x="330" y="990"/>
                  </a:lnTo>
                  <a:lnTo>
                    <a:pt x="518" y="1037"/>
                  </a:lnTo>
                  <a:lnTo>
                    <a:pt x="754" y="990"/>
                  </a:lnTo>
                  <a:lnTo>
                    <a:pt x="895" y="896"/>
                  </a:lnTo>
                  <a:lnTo>
                    <a:pt x="989" y="707"/>
                  </a:lnTo>
                  <a:lnTo>
                    <a:pt x="1036" y="519"/>
                  </a:lnTo>
                  <a:lnTo>
                    <a:pt x="989" y="330"/>
                  </a:lnTo>
                  <a:lnTo>
                    <a:pt x="895" y="142"/>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2287;p42">
              <a:extLst>
                <a:ext uri="{FF2B5EF4-FFF2-40B4-BE49-F238E27FC236}">
                  <a16:creationId xmlns:a16="http://schemas.microsoft.com/office/drawing/2014/main" id="{2B735942-EBE5-92C1-7CE4-2F3D6E5C021E}"/>
                </a:ext>
              </a:extLst>
            </p:cNvPr>
            <p:cNvSpPr/>
            <p:nvPr/>
          </p:nvSpPr>
          <p:spPr>
            <a:xfrm>
              <a:off x="2307750" y="1295750"/>
              <a:ext cx="25925" cy="25950"/>
            </a:xfrm>
            <a:custGeom>
              <a:avLst/>
              <a:gdLst/>
              <a:ahLst/>
              <a:cxnLst/>
              <a:rect l="l" t="t" r="r" b="b"/>
              <a:pathLst>
                <a:path w="1037" h="1038" extrusionOk="0">
                  <a:moveTo>
                    <a:pt x="518" y="1"/>
                  </a:moveTo>
                  <a:lnTo>
                    <a:pt x="330" y="48"/>
                  </a:lnTo>
                  <a:lnTo>
                    <a:pt x="188" y="189"/>
                  </a:lnTo>
                  <a:lnTo>
                    <a:pt x="47" y="331"/>
                  </a:lnTo>
                  <a:lnTo>
                    <a:pt x="0" y="566"/>
                  </a:lnTo>
                  <a:lnTo>
                    <a:pt x="47" y="755"/>
                  </a:lnTo>
                  <a:lnTo>
                    <a:pt x="188" y="896"/>
                  </a:lnTo>
                  <a:lnTo>
                    <a:pt x="330" y="1037"/>
                  </a:lnTo>
                  <a:lnTo>
                    <a:pt x="518" y="1037"/>
                  </a:lnTo>
                  <a:lnTo>
                    <a:pt x="754" y="990"/>
                  </a:lnTo>
                  <a:lnTo>
                    <a:pt x="895" y="896"/>
                  </a:lnTo>
                  <a:lnTo>
                    <a:pt x="989" y="755"/>
                  </a:lnTo>
                  <a:lnTo>
                    <a:pt x="1036" y="566"/>
                  </a:lnTo>
                  <a:lnTo>
                    <a:pt x="1036" y="519"/>
                  </a:lnTo>
                  <a:lnTo>
                    <a:pt x="989" y="331"/>
                  </a:lnTo>
                  <a:lnTo>
                    <a:pt x="895" y="189"/>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2288;p42">
              <a:extLst>
                <a:ext uri="{FF2B5EF4-FFF2-40B4-BE49-F238E27FC236}">
                  <a16:creationId xmlns:a16="http://schemas.microsoft.com/office/drawing/2014/main" id="{F3C258AF-9497-FD93-C405-9B16221E0A2F}"/>
                </a:ext>
              </a:extLst>
            </p:cNvPr>
            <p:cNvSpPr/>
            <p:nvPr/>
          </p:nvSpPr>
          <p:spPr>
            <a:xfrm>
              <a:off x="2307750" y="1372300"/>
              <a:ext cx="25925" cy="25950"/>
            </a:xfrm>
            <a:custGeom>
              <a:avLst/>
              <a:gdLst/>
              <a:ahLst/>
              <a:cxnLst/>
              <a:rect l="l" t="t" r="r" b="b"/>
              <a:pathLst>
                <a:path w="1037" h="1038" extrusionOk="0">
                  <a:moveTo>
                    <a:pt x="518" y="1"/>
                  </a:moveTo>
                  <a:lnTo>
                    <a:pt x="330" y="48"/>
                  </a:lnTo>
                  <a:lnTo>
                    <a:pt x="188" y="189"/>
                  </a:lnTo>
                  <a:lnTo>
                    <a:pt x="47" y="331"/>
                  </a:lnTo>
                  <a:lnTo>
                    <a:pt x="0" y="519"/>
                  </a:lnTo>
                  <a:lnTo>
                    <a:pt x="47" y="755"/>
                  </a:lnTo>
                  <a:lnTo>
                    <a:pt x="188" y="896"/>
                  </a:lnTo>
                  <a:lnTo>
                    <a:pt x="330" y="990"/>
                  </a:lnTo>
                  <a:lnTo>
                    <a:pt x="518" y="1037"/>
                  </a:lnTo>
                  <a:lnTo>
                    <a:pt x="754" y="990"/>
                  </a:lnTo>
                  <a:lnTo>
                    <a:pt x="895" y="896"/>
                  </a:lnTo>
                  <a:lnTo>
                    <a:pt x="989" y="708"/>
                  </a:lnTo>
                  <a:lnTo>
                    <a:pt x="1036" y="519"/>
                  </a:lnTo>
                  <a:lnTo>
                    <a:pt x="989" y="331"/>
                  </a:lnTo>
                  <a:lnTo>
                    <a:pt x="895" y="142"/>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2289;p42">
              <a:extLst>
                <a:ext uri="{FF2B5EF4-FFF2-40B4-BE49-F238E27FC236}">
                  <a16:creationId xmlns:a16="http://schemas.microsoft.com/office/drawing/2014/main" id="{B85F2022-DC84-7786-0727-B4230029716C}"/>
                </a:ext>
              </a:extLst>
            </p:cNvPr>
            <p:cNvSpPr/>
            <p:nvPr/>
          </p:nvSpPr>
          <p:spPr>
            <a:xfrm>
              <a:off x="2308925" y="1450050"/>
              <a:ext cx="24750" cy="25925"/>
            </a:xfrm>
            <a:custGeom>
              <a:avLst/>
              <a:gdLst/>
              <a:ahLst/>
              <a:cxnLst/>
              <a:rect l="l" t="t" r="r" b="b"/>
              <a:pathLst>
                <a:path w="990" h="1037" extrusionOk="0">
                  <a:moveTo>
                    <a:pt x="471" y="0"/>
                  </a:moveTo>
                  <a:lnTo>
                    <a:pt x="283" y="47"/>
                  </a:lnTo>
                  <a:lnTo>
                    <a:pt x="141" y="142"/>
                  </a:lnTo>
                  <a:lnTo>
                    <a:pt x="47" y="330"/>
                  </a:lnTo>
                  <a:lnTo>
                    <a:pt x="0" y="519"/>
                  </a:lnTo>
                  <a:lnTo>
                    <a:pt x="47" y="707"/>
                  </a:lnTo>
                  <a:lnTo>
                    <a:pt x="141" y="848"/>
                  </a:lnTo>
                  <a:lnTo>
                    <a:pt x="283" y="990"/>
                  </a:lnTo>
                  <a:lnTo>
                    <a:pt x="471" y="1037"/>
                  </a:lnTo>
                  <a:lnTo>
                    <a:pt x="707" y="990"/>
                  </a:lnTo>
                  <a:lnTo>
                    <a:pt x="848" y="848"/>
                  </a:lnTo>
                  <a:lnTo>
                    <a:pt x="942" y="707"/>
                  </a:lnTo>
                  <a:lnTo>
                    <a:pt x="989" y="519"/>
                  </a:lnTo>
                  <a:lnTo>
                    <a:pt x="942" y="330"/>
                  </a:lnTo>
                  <a:lnTo>
                    <a:pt x="848" y="142"/>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2290;p42">
              <a:extLst>
                <a:ext uri="{FF2B5EF4-FFF2-40B4-BE49-F238E27FC236}">
                  <a16:creationId xmlns:a16="http://schemas.microsoft.com/office/drawing/2014/main" id="{4F261478-D85B-B9E5-ED0B-7BB2DD0FCF02}"/>
                </a:ext>
              </a:extLst>
            </p:cNvPr>
            <p:cNvSpPr/>
            <p:nvPr/>
          </p:nvSpPr>
          <p:spPr>
            <a:xfrm>
              <a:off x="2308925" y="1526600"/>
              <a:ext cx="24750" cy="25925"/>
            </a:xfrm>
            <a:custGeom>
              <a:avLst/>
              <a:gdLst/>
              <a:ahLst/>
              <a:cxnLst/>
              <a:rect l="l" t="t" r="r" b="b"/>
              <a:pathLst>
                <a:path w="990" h="1037" extrusionOk="0">
                  <a:moveTo>
                    <a:pt x="471" y="1"/>
                  </a:moveTo>
                  <a:lnTo>
                    <a:pt x="283" y="48"/>
                  </a:lnTo>
                  <a:lnTo>
                    <a:pt x="141" y="142"/>
                  </a:lnTo>
                  <a:lnTo>
                    <a:pt x="47" y="330"/>
                  </a:lnTo>
                  <a:lnTo>
                    <a:pt x="0" y="519"/>
                  </a:lnTo>
                  <a:lnTo>
                    <a:pt x="47" y="707"/>
                  </a:lnTo>
                  <a:lnTo>
                    <a:pt x="141" y="896"/>
                  </a:lnTo>
                  <a:lnTo>
                    <a:pt x="283" y="990"/>
                  </a:lnTo>
                  <a:lnTo>
                    <a:pt x="471" y="1037"/>
                  </a:lnTo>
                  <a:lnTo>
                    <a:pt x="707" y="990"/>
                  </a:lnTo>
                  <a:lnTo>
                    <a:pt x="848" y="896"/>
                  </a:lnTo>
                  <a:lnTo>
                    <a:pt x="942" y="707"/>
                  </a:lnTo>
                  <a:lnTo>
                    <a:pt x="989" y="519"/>
                  </a:lnTo>
                  <a:lnTo>
                    <a:pt x="942"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2291;p42">
              <a:extLst>
                <a:ext uri="{FF2B5EF4-FFF2-40B4-BE49-F238E27FC236}">
                  <a16:creationId xmlns:a16="http://schemas.microsoft.com/office/drawing/2014/main" id="{D46F578E-5263-9CD4-0684-0E1C000AFF3F}"/>
                </a:ext>
              </a:extLst>
            </p:cNvPr>
            <p:cNvSpPr/>
            <p:nvPr/>
          </p:nvSpPr>
          <p:spPr>
            <a:xfrm>
              <a:off x="2308925" y="1603150"/>
              <a:ext cx="24750" cy="25950"/>
            </a:xfrm>
            <a:custGeom>
              <a:avLst/>
              <a:gdLst/>
              <a:ahLst/>
              <a:cxnLst/>
              <a:rect l="l" t="t" r="r" b="b"/>
              <a:pathLst>
                <a:path w="990" h="1038" extrusionOk="0">
                  <a:moveTo>
                    <a:pt x="471" y="1"/>
                  </a:moveTo>
                  <a:lnTo>
                    <a:pt x="283" y="48"/>
                  </a:lnTo>
                  <a:lnTo>
                    <a:pt x="141" y="142"/>
                  </a:lnTo>
                  <a:lnTo>
                    <a:pt x="47" y="330"/>
                  </a:lnTo>
                  <a:lnTo>
                    <a:pt x="0" y="519"/>
                  </a:lnTo>
                  <a:lnTo>
                    <a:pt x="47" y="707"/>
                  </a:lnTo>
                  <a:lnTo>
                    <a:pt x="141" y="896"/>
                  </a:lnTo>
                  <a:lnTo>
                    <a:pt x="283" y="990"/>
                  </a:lnTo>
                  <a:lnTo>
                    <a:pt x="471" y="1037"/>
                  </a:lnTo>
                  <a:lnTo>
                    <a:pt x="707" y="990"/>
                  </a:lnTo>
                  <a:lnTo>
                    <a:pt x="848" y="896"/>
                  </a:lnTo>
                  <a:lnTo>
                    <a:pt x="942" y="707"/>
                  </a:lnTo>
                  <a:lnTo>
                    <a:pt x="989" y="519"/>
                  </a:lnTo>
                  <a:lnTo>
                    <a:pt x="942"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2292;p42">
              <a:extLst>
                <a:ext uri="{FF2B5EF4-FFF2-40B4-BE49-F238E27FC236}">
                  <a16:creationId xmlns:a16="http://schemas.microsoft.com/office/drawing/2014/main" id="{031AD1CC-93F5-3611-3CA7-02A7261FC815}"/>
                </a:ext>
              </a:extLst>
            </p:cNvPr>
            <p:cNvSpPr/>
            <p:nvPr/>
          </p:nvSpPr>
          <p:spPr>
            <a:xfrm>
              <a:off x="2308925" y="1679700"/>
              <a:ext cx="24750" cy="25950"/>
            </a:xfrm>
            <a:custGeom>
              <a:avLst/>
              <a:gdLst/>
              <a:ahLst/>
              <a:cxnLst/>
              <a:rect l="l" t="t" r="r" b="b"/>
              <a:pathLst>
                <a:path w="990" h="1038" extrusionOk="0">
                  <a:moveTo>
                    <a:pt x="471" y="1"/>
                  </a:moveTo>
                  <a:lnTo>
                    <a:pt x="283" y="48"/>
                  </a:lnTo>
                  <a:lnTo>
                    <a:pt x="141" y="189"/>
                  </a:lnTo>
                  <a:lnTo>
                    <a:pt x="47" y="331"/>
                  </a:lnTo>
                  <a:lnTo>
                    <a:pt x="0" y="519"/>
                  </a:lnTo>
                  <a:lnTo>
                    <a:pt x="47" y="708"/>
                  </a:lnTo>
                  <a:lnTo>
                    <a:pt x="141" y="896"/>
                  </a:lnTo>
                  <a:lnTo>
                    <a:pt x="283" y="990"/>
                  </a:lnTo>
                  <a:lnTo>
                    <a:pt x="471" y="1037"/>
                  </a:lnTo>
                  <a:lnTo>
                    <a:pt x="707" y="990"/>
                  </a:lnTo>
                  <a:lnTo>
                    <a:pt x="848" y="896"/>
                  </a:lnTo>
                  <a:lnTo>
                    <a:pt x="942" y="708"/>
                  </a:lnTo>
                  <a:lnTo>
                    <a:pt x="989" y="519"/>
                  </a:lnTo>
                  <a:lnTo>
                    <a:pt x="942" y="331"/>
                  </a:lnTo>
                  <a:lnTo>
                    <a:pt x="848" y="189"/>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2293;p42">
              <a:extLst>
                <a:ext uri="{FF2B5EF4-FFF2-40B4-BE49-F238E27FC236}">
                  <a16:creationId xmlns:a16="http://schemas.microsoft.com/office/drawing/2014/main" id="{E4520E8E-01C7-C8D3-D285-35511EE9765A}"/>
                </a:ext>
              </a:extLst>
            </p:cNvPr>
            <p:cNvSpPr/>
            <p:nvPr/>
          </p:nvSpPr>
          <p:spPr>
            <a:xfrm>
              <a:off x="2308925" y="1756275"/>
              <a:ext cx="24750" cy="25925"/>
            </a:xfrm>
            <a:custGeom>
              <a:avLst/>
              <a:gdLst/>
              <a:ahLst/>
              <a:cxnLst/>
              <a:rect l="l" t="t" r="r" b="b"/>
              <a:pathLst>
                <a:path w="990" h="1037" extrusionOk="0">
                  <a:moveTo>
                    <a:pt x="471" y="0"/>
                  </a:moveTo>
                  <a:lnTo>
                    <a:pt x="283" y="47"/>
                  </a:lnTo>
                  <a:lnTo>
                    <a:pt x="141" y="141"/>
                  </a:lnTo>
                  <a:lnTo>
                    <a:pt x="47" y="330"/>
                  </a:lnTo>
                  <a:lnTo>
                    <a:pt x="0" y="518"/>
                  </a:lnTo>
                  <a:lnTo>
                    <a:pt x="47" y="707"/>
                  </a:lnTo>
                  <a:lnTo>
                    <a:pt x="141" y="895"/>
                  </a:lnTo>
                  <a:lnTo>
                    <a:pt x="283" y="989"/>
                  </a:lnTo>
                  <a:lnTo>
                    <a:pt x="471" y="1037"/>
                  </a:lnTo>
                  <a:lnTo>
                    <a:pt x="707" y="989"/>
                  </a:lnTo>
                  <a:lnTo>
                    <a:pt x="848" y="895"/>
                  </a:lnTo>
                  <a:lnTo>
                    <a:pt x="942" y="707"/>
                  </a:lnTo>
                  <a:lnTo>
                    <a:pt x="989" y="518"/>
                  </a:lnTo>
                  <a:lnTo>
                    <a:pt x="942" y="330"/>
                  </a:lnTo>
                  <a:lnTo>
                    <a:pt x="848" y="141"/>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2294;p42">
              <a:extLst>
                <a:ext uri="{FF2B5EF4-FFF2-40B4-BE49-F238E27FC236}">
                  <a16:creationId xmlns:a16="http://schemas.microsoft.com/office/drawing/2014/main" id="{5AEB9C26-8893-7B25-4D3B-4484AC92B45E}"/>
                </a:ext>
              </a:extLst>
            </p:cNvPr>
            <p:cNvSpPr/>
            <p:nvPr/>
          </p:nvSpPr>
          <p:spPr>
            <a:xfrm>
              <a:off x="2307750" y="1832825"/>
              <a:ext cx="25925" cy="25925"/>
            </a:xfrm>
            <a:custGeom>
              <a:avLst/>
              <a:gdLst/>
              <a:ahLst/>
              <a:cxnLst/>
              <a:rect l="l" t="t" r="r" b="b"/>
              <a:pathLst>
                <a:path w="1037" h="1037" extrusionOk="0">
                  <a:moveTo>
                    <a:pt x="518" y="0"/>
                  </a:moveTo>
                  <a:lnTo>
                    <a:pt x="330" y="47"/>
                  </a:lnTo>
                  <a:lnTo>
                    <a:pt x="188" y="189"/>
                  </a:lnTo>
                  <a:lnTo>
                    <a:pt x="47" y="330"/>
                  </a:lnTo>
                  <a:lnTo>
                    <a:pt x="0" y="566"/>
                  </a:lnTo>
                  <a:lnTo>
                    <a:pt x="47" y="754"/>
                  </a:lnTo>
                  <a:lnTo>
                    <a:pt x="188" y="895"/>
                  </a:lnTo>
                  <a:lnTo>
                    <a:pt x="330" y="1037"/>
                  </a:lnTo>
                  <a:lnTo>
                    <a:pt x="518" y="1037"/>
                  </a:lnTo>
                  <a:lnTo>
                    <a:pt x="754" y="990"/>
                  </a:lnTo>
                  <a:lnTo>
                    <a:pt x="895" y="895"/>
                  </a:lnTo>
                  <a:lnTo>
                    <a:pt x="989" y="754"/>
                  </a:lnTo>
                  <a:lnTo>
                    <a:pt x="1036" y="519"/>
                  </a:lnTo>
                  <a:lnTo>
                    <a:pt x="989" y="330"/>
                  </a:lnTo>
                  <a:lnTo>
                    <a:pt x="895" y="189"/>
                  </a:lnTo>
                  <a:lnTo>
                    <a:pt x="754"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2295;p42">
              <a:extLst>
                <a:ext uri="{FF2B5EF4-FFF2-40B4-BE49-F238E27FC236}">
                  <a16:creationId xmlns:a16="http://schemas.microsoft.com/office/drawing/2014/main" id="{7F867F9B-8686-58AA-6473-10D35B8DF9AF}"/>
                </a:ext>
              </a:extLst>
            </p:cNvPr>
            <p:cNvSpPr/>
            <p:nvPr/>
          </p:nvSpPr>
          <p:spPr>
            <a:xfrm>
              <a:off x="2307750" y="1910550"/>
              <a:ext cx="25925" cy="24775"/>
            </a:xfrm>
            <a:custGeom>
              <a:avLst/>
              <a:gdLst/>
              <a:ahLst/>
              <a:cxnLst/>
              <a:rect l="l" t="t" r="r" b="b"/>
              <a:pathLst>
                <a:path w="1037" h="991" extrusionOk="0">
                  <a:moveTo>
                    <a:pt x="518" y="1"/>
                  </a:moveTo>
                  <a:lnTo>
                    <a:pt x="330" y="48"/>
                  </a:lnTo>
                  <a:lnTo>
                    <a:pt x="188" y="142"/>
                  </a:lnTo>
                  <a:lnTo>
                    <a:pt x="47" y="283"/>
                  </a:lnTo>
                  <a:lnTo>
                    <a:pt x="0" y="519"/>
                  </a:lnTo>
                  <a:lnTo>
                    <a:pt x="47" y="707"/>
                  </a:lnTo>
                  <a:lnTo>
                    <a:pt x="188" y="849"/>
                  </a:lnTo>
                  <a:lnTo>
                    <a:pt x="330" y="990"/>
                  </a:lnTo>
                  <a:lnTo>
                    <a:pt x="754" y="990"/>
                  </a:lnTo>
                  <a:lnTo>
                    <a:pt x="895" y="849"/>
                  </a:lnTo>
                  <a:lnTo>
                    <a:pt x="989" y="707"/>
                  </a:lnTo>
                  <a:lnTo>
                    <a:pt x="1036" y="519"/>
                  </a:lnTo>
                  <a:lnTo>
                    <a:pt x="1036" y="472"/>
                  </a:lnTo>
                  <a:lnTo>
                    <a:pt x="989" y="283"/>
                  </a:lnTo>
                  <a:lnTo>
                    <a:pt x="895" y="142"/>
                  </a:lnTo>
                  <a:lnTo>
                    <a:pt x="754"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2296;p42">
              <a:extLst>
                <a:ext uri="{FF2B5EF4-FFF2-40B4-BE49-F238E27FC236}">
                  <a16:creationId xmlns:a16="http://schemas.microsoft.com/office/drawing/2014/main" id="{1C7CE3E3-DF36-293C-28E6-44D693893B92}"/>
                </a:ext>
              </a:extLst>
            </p:cNvPr>
            <p:cNvSpPr/>
            <p:nvPr/>
          </p:nvSpPr>
          <p:spPr>
            <a:xfrm>
              <a:off x="2307750" y="1987100"/>
              <a:ext cx="25925" cy="25950"/>
            </a:xfrm>
            <a:custGeom>
              <a:avLst/>
              <a:gdLst/>
              <a:ahLst/>
              <a:cxnLst/>
              <a:rect l="l" t="t" r="r" b="b"/>
              <a:pathLst>
                <a:path w="1037" h="1038" extrusionOk="0">
                  <a:moveTo>
                    <a:pt x="518" y="1"/>
                  </a:moveTo>
                  <a:lnTo>
                    <a:pt x="330" y="48"/>
                  </a:lnTo>
                  <a:lnTo>
                    <a:pt x="188" y="142"/>
                  </a:lnTo>
                  <a:lnTo>
                    <a:pt x="47" y="331"/>
                  </a:lnTo>
                  <a:lnTo>
                    <a:pt x="0" y="519"/>
                  </a:lnTo>
                  <a:lnTo>
                    <a:pt x="47" y="708"/>
                  </a:lnTo>
                  <a:lnTo>
                    <a:pt x="188" y="849"/>
                  </a:lnTo>
                  <a:lnTo>
                    <a:pt x="330" y="990"/>
                  </a:lnTo>
                  <a:lnTo>
                    <a:pt x="518" y="1037"/>
                  </a:lnTo>
                  <a:lnTo>
                    <a:pt x="754" y="990"/>
                  </a:lnTo>
                  <a:lnTo>
                    <a:pt x="895" y="849"/>
                  </a:lnTo>
                  <a:lnTo>
                    <a:pt x="989" y="708"/>
                  </a:lnTo>
                  <a:lnTo>
                    <a:pt x="1036" y="519"/>
                  </a:lnTo>
                  <a:lnTo>
                    <a:pt x="989" y="284"/>
                  </a:lnTo>
                  <a:lnTo>
                    <a:pt x="895" y="142"/>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2297;p42">
              <a:extLst>
                <a:ext uri="{FF2B5EF4-FFF2-40B4-BE49-F238E27FC236}">
                  <a16:creationId xmlns:a16="http://schemas.microsoft.com/office/drawing/2014/main" id="{26EFDB97-94CE-3D88-75BE-5209B44E6AF0}"/>
                </a:ext>
              </a:extLst>
            </p:cNvPr>
            <p:cNvSpPr/>
            <p:nvPr/>
          </p:nvSpPr>
          <p:spPr>
            <a:xfrm>
              <a:off x="2347775" y="2025975"/>
              <a:ext cx="23600" cy="9450"/>
            </a:xfrm>
            <a:custGeom>
              <a:avLst/>
              <a:gdLst/>
              <a:ahLst/>
              <a:cxnLst/>
              <a:rect l="l" t="t" r="r" b="b"/>
              <a:pathLst>
                <a:path w="944" h="378" extrusionOk="0">
                  <a:moveTo>
                    <a:pt x="378" y="1"/>
                  </a:moveTo>
                  <a:lnTo>
                    <a:pt x="189" y="48"/>
                  </a:lnTo>
                  <a:lnTo>
                    <a:pt x="48" y="189"/>
                  </a:lnTo>
                  <a:lnTo>
                    <a:pt x="1" y="377"/>
                  </a:lnTo>
                  <a:lnTo>
                    <a:pt x="943" y="377"/>
                  </a:lnTo>
                  <a:lnTo>
                    <a:pt x="896" y="236"/>
                  </a:lnTo>
                  <a:lnTo>
                    <a:pt x="849" y="142"/>
                  </a:lnTo>
                  <a:lnTo>
                    <a:pt x="707" y="48"/>
                  </a:lnTo>
                  <a:lnTo>
                    <a:pt x="566"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2298;p42">
              <a:extLst>
                <a:ext uri="{FF2B5EF4-FFF2-40B4-BE49-F238E27FC236}">
                  <a16:creationId xmlns:a16="http://schemas.microsoft.com/office/drawing/2014/main" id="{D4656AF2-652F-5191-F591-F809CFF5B970}"/>
                </a:ext>
              </a:extLst>
            </p:cNvPr>
            <p:cNvSpPr/>
            <p:nvPr/>
          </p:nvSpPr>
          <p:spPr>
            <a:xfrm>
              <a:off x="2385475" y="912975"/>
              <a:ext cx="25925" cy="25950"/>
            </a:xfrm>
            <a:custGeom>
              <a:avLst/>
              <a:gdLst/>
              <a:ahLst/>
              <a:cxnLst/>
              <a:rect l="l" t="t" r="r" b="b"/>
              <a:pathLst>
                <a:path w="1037" h="1038" extrusionOk="0">
                  <a:moveTo>
                    <a:pt x="519" y="1"/>
                  </a:moveTo>
                  <a:lnTo>
                    <a:pt x="330" y="48"/>
                  </a:lnTo>
                  <a:lnTo>
                    <a:pt x="142" y="142"/>
                  </a:lnTo>
                  <a:lnTo>
                    <a:pt x="47" y="283"/>
                  </a:lnTo>
                  <a:lnTo>
                    <a:pt x="0" y="519"/>
                  </a:lnTo>
                  <a:lnTo>
                    <a:pt x="47" y="707"/>
                  </a:lnTo>
                  <a:lnTo>
                    <a:pt x="142" y="849"/>
                  </a:lnTo>
                  <a:lnTo>
                    <a:pt x="283" y="990"/>
                  </a:lnTo>
                  <a:lnTo>
                    <a:pt x="519" y="1037"/>
                  </a:lnTo>
                  <a:lnTo>
                    <a:pt x="707" y="990"/>
                  </a:lnTo>
                  <a:lnTo>
                    <a:pt x="848" y="849"/>
                  </a:lnTo>
                  <a:lnTo>
                    <a:pt x="990" y="707"/>
                  </a:lnTo>
                  <a:lnTo>
                    <a:pt x="1037" y="519"/>
                  </a:lnTo>
                  <a:lnTo>
                    <a:pt x="990" y="330"/>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2299;p42">
              <a:extLst>
                <a:ext uri="{FF2B5EF4-FFF2-40B4-BE49-F238E27FC236}">
                  <a16:creationId xmlns:a16="http://schemas.microsoft.com/office/drawing/2014/main" id="{92DC550F-C377-1563-3D56-7FF172544E4B}"/>
                </a:ext>
              </a:extLst>
            </p:cNvPr>
            <p:cNvSpPr/>
            <p:nvPr/>
          </p:nvSpPr>
          <p:spPr>
            <a:xfrm>
              <a:off x="2346600" y="874100"/>
              <a:ext cx="25950" cy="25950"/>
            </a:xfrm>
            <a:custGeom>
              <a:avLst/>
              <a:gdLst/>
              <a:ahLst/>
              <a:cxnLst/>
              <a:rect l="l" t="t" r="r" b="b"/>
              <a:pathLst>
                <a:path w="1038" h="1038" extrusionOk="0">
                  <a:moveTo>
                    <a:pt x="519" y="1"/>
                  </a:moveTo>
                  <a:lnTo>
                    <a:pt x="330" y="48"/>
                  </a:lnTo>
                  <a:lnTo>
                    <a:pt x="142" y="189"/>
                  </a:lnTo>
                  <a:lnTo>
                    <a:pt x="48" y="331"/>
                  </a:lnTo>
                  <a:lnTo>
                    <a:pt x="1" y="519"/>
                  </a:lnTo>
                  <a:lnTo>
                    <a:pt x="48" y="708"/>
                  </a:lnTo>
                  <a:lnTo>
                    <a:pt x="142" y="896"/>
                  </a:lnTo>
                  <a:lnTo>
                    <a:pt x="330" y="990"/>
                  </a:lnTo>
                  <a:lnTo>
                    <a:pt x="519" y="1037"/>
                  </a:lnTo>
                  <a:lnTo>
                    <a:pt x="707" y="990"/>
                  </a:lnTo>
                  <a:lnTo>
                    <a:pt x="896" y="896"/>
                  </a:lnTo>
                  <a:lnTo>
                    <a:pt x="990" y="708"/>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2300;p42">
              <a:extLst>
                <a:ext uri="{FF2B5EF4-FFF2-40B4-BE49-F238E27FC236}">
                  <a16:creationId xmlns:a16="http://schemas.microsoft.com/office/drawing/2014/main" id="{DD784228-BDC1-C61D-8D1A-9A52090C58D9}"/>
                </a:ext>
              </a:extLst>
            </p:cNvPr>
            <p:cNvSpPr/>
            <p:nvPr/>
          </p:nvSpPr>
          <p:spPr>
            <a:xfrm>
              <a:off x="2385475" y="989525"/>
              <a:ext cx="25925" cy="24775"/>
            </a:xfrm>
            <a:custGeom>
              <a:avLst/>
              <a:gdLst/>
              <a:ahLst/>
              <a:cxnLst/>
              <a:rect l="l" t="t" r="r" b="b"/>
              <a:pathLst>
                <a:path w="1037" h="991" extrusionOk="0">
                  <a:moveTo>
                    <a:pt x="519" y="1"/>
                  </a:moveTo>
                  <a:lnTo>
                    <a:pt x="330" y="48"/>
                  </a:lnTo>
                  <a:lnTo>
                    <a:pt x="142" y="142"/>
                  </a:lnTo>
                  <a:lnTo>
                    <a:pt x="47" y="284"/>
                  </a:lnTo>
                  <a:lnTo>
                    <a:pt x="0" y="519"/>
                  </a:lnTo>
                  <a:lnTo>
                    <a:pt x="47" y="708"/>
                  </a:lnTo>
                  <a:lnTo>
                    <a:pt x="142" y="849"/>
                  </a:lnTo>
                  <a:lnTo>
                    <a:pt x="283" y="990"/>
                  </a:lnTo>
                  <a:lnTo>
                    <a:pt x="707" y="990"/>
                  </a:lnTo>
                  <a:lnTo>
                    <a:pt x="848" y="849"/>
                  </a:lnTo>
                  <a:lnTo>
                    <a:pt x="990" y="708"/>
                  </a:lnTo>
                  <a:lnTo>
                    <a:pt x="1037" y="519"/>
                  </a:lnTo>
                  <a:lnTo>
                    <a:pt x="990" y="284"/>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2301;p42">
              <a:extLst>
                <a:ext uri="{FF2B5EF4-FFF2-40B4-BE49-F238E27FC236}">
                  <a16:creationId xmlns:a16="http://schemas.microsoft.com/office/drawing/2014/main" id="{344310FB-C2A3-0D45-A28A-8809BAAD396F}"/>
                </a:ext>
              </a:extLst>
            </p:cNvPr>
            <p:cNvSpPr/>
            <p:nvPr/>
          </p:nvSpPr>
          <p:spPr>
            <a:xfrm>
              <a:off x="2346600" y="950675"/>
              <a:ext cx="25950" cy="25925"/>
            </a:xfrm>
            <a:custGeom>
              <a:avLst/>
              <a:gdLst/>
              <a:ahLst/>
              <a:cxnLst/>
              <a:rect l="l" t="t" r="r" b="b"/>
              <a:pathLst>
                <a:path w="1038" h="1037" extrusionOk="0">
                  <a:moveTo>
                    <a:pt x="519" y="0"/>
                  </a:moveTo>
                  <a:lnTo>
                    <a:pt x="330" y="47"/>
                  </a:lnTo>
                  <a:lnTo>
                    <a:pt x="142" y="189"/>
                  </a:lnTo>
                  <a:lnTo>
                    <a:pt x="48" y="330"/>
                  </a:lnTo>
                  <a:lnTo>
                    <a:pt x="1" y="518"/>
                  </a:lnTo>
                  <a:lnTo>
                    <a:pt x="48" y="754"/>
                  </a:lnTo>
                  <a:lnTo>
                    <a:pt x="142" y="895"/>
                  </a:lnTo>
                  <a:lnTo>
                    <a:pt x="330" y="990"/>
                  </a:lnTo>
                  <a:lnTo>
                    <a:pt x="519" y="1037"/>
                  </a:lnTo>
                  <a:lnTo>
                    <a:pt x="707" y="990"/>
                  </a:lnTo>
                  <a:lnTo>
                    <a:pt x="896" y="895"/>
                  </a:lnTo>
                  <a:lnTo>
                    <a:pt x="990" y="754"/>
                  </a:lnTo>
                  <a:lnTo>
                    <a:pt x="1037" y="518"/>
                  </a:lnTo>
                  <a:lnTo>
                    <a:pt x="990" y="330"/>
                  </a:lnTo>
                  <a:lnTo>
                    <a:pt x="896"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2302;p42">
              <a:extLst>
                <a:ext uri="{FF2B5EF4-FFF2-40B4-BE49-F238E27FC236}">
                  <a16:creationId xmlns:a16="http://schemas.microsoft.com/office/drawing/2014/main" id="{58C63721-0B04-60BC-CA4F-9F9A723EDD65}"/>
                </a:ext>
              </a:extLst>
            </p:cNvPr>
            <p:cNvSpPr/>
            <p:nvPr/>
          </p:nvSpPr>
          <p:spPr>
            <a:xfrm>
              <a:off x="2385475" y="1066100"/>
              <a:ext cx="25925" cy="25925"/>
            </a:xfrm>
            <a:custGeom>
              <a:avLst/>
              <a:gdLst/>
              <a:ahLst/>
              <a:cxnLst/>
              <a:rect l="l" t="t" r="r" b="b"/>
              <a:pathLst>
                <a:path w="1037" h="1037" extrusionOk="0">
                  <a:moveTo>
                    <a:pt x="519" y="0"/>
                  </a:moveTo>
                  <a:lnTo>
                    <a:pt x="283" y="47"/>
                  </a:lnTo>
                  <a:lnTo>
                    <a:pt x="142" y="141"/>
                  </a:lnTo>
                  <a:lnTo>
                    <a:pt x="47" y="330"/>
                  </a:lnTo>
                  <a:lnTo>
                    <a:pt x="0" y="518"/>
                  </a:lnTo>
                  <a:lnTo>
                    <a:pt x="47" y="707"/>
                  </a:lnTo>
                  <a:lnTo>
                    <a:pt x="142" y="895"/>
                  </a:lnTo>
                  <a:lnTo>
                    <a:pt x="283" y="989"/>
                  </a:lnTo>
                  <a:lnTo>
                    <a:pt x="519" y="1037"/>
                  </a:lnTo>
                  <a:lnTo>
                    <a:pt x="707" y="989"/>
                  </a:lnTo>
                  <a:lnTo>
                    <a:pt x="848" y="895"/>
                  </a:lnTo>
                  <a:lnTo>
                    <a:pt x="990" y="707"/>
                  </a:lnTo>
                  <a:lnTo>
                    <a:pt x="1037" y="518"/>
                  </a:lnTo>
                  <a:lnTo>
                    <a:pt x="990" y="330"/>
                  </a:lnTo>
                  <a:lnTo>
                    <a:pt x="848"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2303;p42">
              <a:extLst>
                <a:ext uri="{FF2B5EF4-FFF2-40B4-BE49-F238E27FC236}">
                  <a16:creationId xmlns:a16="http://schemas.microsoft.com/office/drawing/2014/main" id="{CB35F3D6-DA88-1C08-4F64-6C613A61A23A}"/>
                </a:ext>
              </a:extLst>
            </p:cNvPr>
            <p:cNvSpPr/>
            <p:nvPr/>
          </p:nvSpPr>
          <p:spPr>
            <a:xfrm>
              <a:off x="2346600" y="1028400"/>
              <a:ext cx="25950" cy="24750"/>
            </a:xfrm>
            <a:custGeom>
              <a:avLst/>
              <a:gdLst/>
              <a:ahLst/>
              <a:cxnLst/>
              <a:rect l="l" t="t" r="r" b="b"/>
              <a:pathLst>
                <a:path w="1038" h="990" extrusionOk="0">
                  <a:moveTo>
                    <a:pt x="330" y="1"/>
                  </a:moveTo>
                  <a:lnTo>
                    <a:pt x="189" y="142"/>
                  </a:lnTo>
                  <a:lnTo>
                    <a:pt x="48" y="283"/>
                  </a:lnTo>
                  <a:lnTo>
                    <a:pt x="1" y="472"/>
                  </a:lnTo>
                  <a:lnTo>
                    <a:pt x="48" y="707"/>
                  </a:lnTo>
                  <a:lnTo>
                    <a:pt x="142" y="849"/>
                  </a:lnTo>
                  <a:lnTo>
                    <a:pt x="330" y="943"/>
                  </a:lnTo>
                  <a:lnTo>
                    <a:pt x="519" y="990"/>
                  </a:lnTo>
                  <a:lnTo>
                    <a:pt x="707" y="943"/>
                  </a:lnTo>
                  <a:lnTo>
                    <a:pt x="896" y="849"/>
                  </a:lnTo>
                  <a:lnTo>
                    <a:pt x="990" y="707"/>
                  </a:lnTo>
                  <a:lnTo>
                    <a:pt x="1037" y="472"/>
                  </a:lnTo>
                  <a:lnTo>
                    <a:pt x="990" y="283"/>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2304;p42">
              <a:extLst>
                <a:ext uri="{FF2B5EF4-FFF2-40B4-BE49-F238E27FC236}">
                  <a16:creationId xmlns:a16="http://schemas.microsoft.com/office/drawing/2014/main" id="{C4270784-C378-9D58-92E3-C5FAA3F086E0}"/>
                </a:ext>
              </a:extLst>
            </p:cNvPr>
            <p:cNvSpPr/>
            <p:nvPr/>
          </p:nvSpPr>
          <p:spPr>
            <a:xfrm>
              <a:off x="2385475" y="1142650"/>
              <a:ext cx="25925" cy="25925"/>
            </a:xfrm>
            <a:custGeom>
              <a:avLst/>
              <a:gdLst/>
              <a:ahLst/>
              <a:cxnLst/>
              <a:rect l="l" t="t" r="r" b="b"/>
              <a:pathLst>
                <a:path w="1037" h="1037" extrusionOk="0">
                  <a:moveTo>
                    <a:pt x="519" y="0"/>
                  </a:moveTo>
                  <a:lnTo>
                    <a:pt x="283" y="47"/>
                  </a:lnTo>
                  <a:lnTo>
                    <a:pt x="142" y="142"/>
                  </a:lnTo>
                  <a:lnTo>
                    <a:pt x="47" y="330"/>
                  </a:lnTo>
                  <a:lnTo>
                    <a:pt x="0" y="519"/>
                  </a:lnTo>
                  <a:lnTo>
                    <a:pt x="47" y="707"/>
                  </a:lnTo>
                  <a:lnTo>
                    <a:pt x="142" y="895"/>
                  </a:lnTo>
                  <a:lnTo>
                    <a:pt x="283" y="990"/>
                  </a:lnTo>
                  <a:lnTo>
                    <a:pt x="519" y="1037"/>
                  </a:lnTo>
                  <a:lnTo>
                    <a:pt x="707" y="990"/>
                  </a:lnTo>
                  <a:lnTo>
                    <a:pt x="848" y="895"/>
                  </a:lnTo>
                  <a:lnTo>
                    <a:pt x="990" y="707"/>
                  </a:lnTo>
                  <a:lnTo>
                    <a:pt x="1037" y="519"/>
                  </a:lnTo>
                  <a:lnTo>
                    <a:pt x="990" y="330"/>
                  </a:lnTo>
                  <a:lnTo>
                    <a:pt x="848"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2305;p42">
              <a:extLst>
                <a:ext uri="{FF2B5EF4-FFF2-40B4-BE49-F238E27FC236}">
                  <a16:creationId xmlns:a16="http://schemas.microsoft.com/office/drawing/2014/main" id="{AA60A64F-A2E9-3D01-83E7-9CED858E373C}"/>
                </a:ext>
              </a:extLst>
            </p:cNvPr>
            <p:cNvSpPr/>
            <p:nvPr/>
          </p:nvSpPr>
          <p:spPr>
            <a:xfrm>
              <a:off x="2346600" y="1104950"/>
              <a:ext cx="25950" cy="25950"/>
            </a:xfrm>
            <a:custGeom>
              <a:avLst/>
              <a:gdLst/>
              <a:ahLst/>
              <a:cxnLst/>
              <a:rect l="l" t="t" r="r" b="b"/>
              <a:pathLst>
                <a:path w="1038" h="1038" extrusionOk="0">
                  <a:moveTo>
                    <a:pt x="330" y="1"/>
                  </a:moveTo>
                  <a:lnTo>
                    <a:pt x="142" y="142"/>
                  </a:lnTo>
                  <a:lnTo>
                    <a:pt x="48" y="283"/>
                  </a:lnTo>
                  <a:lnTo>
                    <a:pt x="1" y="519"/>
                  </a:lnTo>
                  <a:lnTo>
                    <a:pt x="48" y="707"/>
                  </a:lnTo>
                  <a:lnTo>
                    <a:pt x="142" y="849"/>
                  </a:lnTo>
                  <a:lnTo>
                    <a:pt x="330" y="990"/>
                  </a:lnTo>
                  <a:lnTo>
                    <a:pt x="519" y="1037"/>
                  </a:lnTo>
                  <a:lnTo>
                    <a:pt x="707" y="990"/>
                  </a:lnTo>
                  <a:lnTo>
                    <a:pt x="896" y="849"/>
                  </a:lnTo>
                  <a:lnTo>
                    <a:pt x="990" y="707"/>
                  </a:lnTo>
                  <a:lnTo>
                    <a:pt x="1037" y="519"/>
                  </a:lnTo>
                  <a:lnTo>
                    <a:pt x="990" y="283"/>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2306;p42">
              <a:extLst>
                <a:ext uri="{FF2B5EF4-FFF2-40B4-BE49-F238E27FC236}">
                  <a16:creationId xmlns:a16="http://schemas.microsoft.com/office/drawing/2014/main" id="{7E73A4F4-6D3D-BC1B-E338-825013577E09}"/>
                </a:ext>
              </a:extLst>
            </p:cNvPr>
            <p:cNvSpPr/>
            <p:nvPr/>
          </p:nvSpPr>
          <p:spPr>
            <a:xfrm>
              <a:off x="2385475" y="1219200"/>
              <a:ext cx="25925" cy="25925"/>
            </a:xfrm>
            <a:custGeom>
              <a:avLst/>
              <a:gdLst/>
              <a:ahLst/>
              <a:cxnLst/>
              <a:rect l="l" t="t" r="r" b="b"/>
              <a:pathLst>
                <a:path w="1037" h="1037" extrusionOk="0">
                  <a:moveTo>
                    <a:pt x="519" y="1"/>
                  </a:moveTo>
                  <a:lnTo>
                    <a:pt x="283" y="48"/>
                  </a:lnTo>
                  <a:lnTo>
                    <a:pt x="142" y="189"/>
                  </a:lnTo>
                  <a:lnTo>
                    <a:pt x="47" y="330"/>
                  </a:lnTo>
                  <a:lnTo>
                    <a:pt x="0" y="519"/>
                  </a:lnTo>
                  <a:lnTo>
                    <a:pt x="47" y="754"/>
                  </a:lnTo>
                  <a:lnTo>
                    <a:pt x="142" y="896"/>
                  </a:lnTo>
                  <a:lnTo>
                    <a:pt x="283" y="990"/>
                  </a:lnTo>
                  <a:lnTo>
                    <a:pt x="519" y="1037"/>
                  </a:lnTo>
                  <a:lnTo>
                    <a:pt x="707" y="990"/>
                  </a:lnTo>
                  <a:lnTo>
                    <a:pt x="848" y="896"/>
                  </a:lnTo>
                  <a:lnTo>
                    <a:pt x="990" y="754"/>
                  </a:lnTo>
                  <a:lnTo>
                    <a:pt x="1037" y="519"/>
                  </a:lnTo>
                  <a:lnTo>
                    <a:pt x="990" y="330"/>
                  </a:lnTo>
                  <a:lnTo>
                    <a:pt x="848"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2307;p42">
              <a:extLst>
                <a:ext uri="{FF2B5EF4-FFF2-40B4-BE49-F238E27FC236}">
                  <a16:creationId xmlns:a16="http://schemas.microsoft.com/office/drawing/2014/main" id="{39303A76-75E0-6456-F83A-6D0D58EF11BB}"/>
                </a:ext>
              </a:extLst>
            </p:cNvPr>
            <p:cNvSpPr/>
            <p:nvPr/>
          </p:nvSpPr>
          <p:spPr>
            <a:xfrm>
              <a:off x="2346600" y="1181500"/>
              <a:ext cx="25950" cy="25950"/>
            </a:xfrm>
            <a:custGeom>
              <a:avLst/>
              <a:gdLst/>
              <a:ahLst/>
              <a:cxnLst/>
              <a:rect l="l" t="t" r="r" b="b"/>
              <a:pathLst>
                <a:path w="1038" h="1038" extrusionOk="0">
                  <a:moveTo>
                    <a:pt x="519" y="1"/>
                  </a:moveTo>
                  <a:lnTo>
                    <a:pt x="330" y="48"/>
                  </a:lnTo>
                  <a:lnTo>
                    <a:pt x="142" y="142"/>
                  </a:lnTo>
                  <a:lnTo>
                    <a:pt x="48" y="284"/>
                  </a:lnTo>
                  <a:lnTo>
                    <a:pt x="1" y="519"/>
                  </a:lnTo>
                  <a:lnTo>
                    <a:pt x="48" y="708"/>
                  </a:lnTo>
                  <a:lnTo>
                    <a:pt x="142" y="849"/>
                  </a:lnTo>
                  <a:lnTo>
                    <a:pt x="330" y="990"/>
                  </a:lnTo>
                  <a:lnTo>
                    <a:pt x="519" y="1037"/>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2308;p42">
              <a:extLst>
                <a:ext uri="{FF2B5EF4-FFF2-40B4-BE49-F238E27FC236}">
                  <a16:creationId xmlns:a16="http://schemas.microsoft.com/office/drawing/2014/main" id="{D2A9E05B-783F-496B-9DD5-51ACEF5ABABF}"/>
                </a:ext>
              </a:extLst>
            </p:cNvPr>
            <p:cNvSpPr/>
            <p:nvPr/>
          </p:nvSpPr>
          <p:spPr>
            <a:xfrm>
              <a:off x="2385475" y="1295750"/>
              <a:ext cx="25925" cy="25950"/>
            </a:xfrm>
            <a:custGeom>
              <a:avLst/>
              <a:gdLst/>
              <a:ahLst/>
              <a:cxnLst/>
              <a:rect l="l" t="t" r="r" b="b"/>
              <a:pathLst>
                <a:path w="1037" h="1038" extrusionOk="0">
                  <a:moveTo>
                    <a:pt x="519" y="1"/>
                  </a:moveTo>
                  <a:lnTo>
                    <a:pt x="283" y="48"/>
                  </a:lnTo>
                  <a:lnTo>
                    <a:pt x="142" y="189"/>
                  </a:lnTo>
                  <a:lnTo>
                    <a:pt x="47" y="331"/>
                  </a:lnTo>
                  <a:lnTo>
                    <a:pt x="0" y="519"/>
                  </a:lnTo>
                  <a:lnTo>
                    <a:pt x="47" y="755"/>
                  </a:lnTo>
                  <a:lnTo>
                    <a:pt x="142" y="896"/>
                  </a:lnTo>
                  <a:lnTo>
                    <a:pt x="283" y="990"/>
                  </a:lnTo>
                  <a:lnTo>
                    <a:pt x="519" y="1037"/>
                  </a:lnTo>
                  <a:lnTo>
                    <a:pt x="707" y="990"/>
                  </a:lnTo>
                  <a:lnTo>
                    <a:pt x="848" y="896"/>
                  </a:lnTo>
                  <a:lnTo>
                    <a:pt x="990" y="755"/>
                  </a:lnTo>
                  <a:lnTo>
                    <a:pt x="1037" y="566"/>
                  </a:lnTo>
                  <a:lnTo>
                    <a:pt x="1037" y="519"/>
                  </a:lnTo>
                  <a:lnTo>
                    <a:pt x="990" y="331"/>
                  </a:lnTo>
                  <a:lnTo>
                    <a:pt x="848"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2309;p42">
              <a:extLst>
                <a:ext uri="{FF2B5EF4-FFF2-40B4-BE49-F238E27FC236}">
                  <a16:creationId xmlns:a16="http://schemas.microsoft.com/office/drawing/2014/main" id="{C7AB305E-FE7A-8615-9CF7-270C2C9ABD71}"/>
                </a:ext>
              </a:extLst>
            </p:cNvPr>
            <p:cNvSpPr/>
            <p:nvPr/>
          </p:nvSpPr>
          <p:spPr>
            <a:xfrm>
              <a:off x="2346600" y="1258075"/>
              <a:ext cx="25950" cy="25925"/>
            </a:xfrm>
            <a:custGeom>
              <a:avLst/>
              <a:gdLst/>
              <a:ahLst/>
              <a:cxnLst/>
              <a:rect l="l" t="t" r="r" b="b"/>
              <a:pathLst>
                <a:path w="1038" h="1037" extrusionOk="0">
                  <a:moveTo>
                    <a:pt x="519" y="0"/>
                  </a:moveTo>
                  <a:lnTo>
                    <a:pt x="330" y="47"/>
                  </a:lnTo>
                  <a:lnTo>
                    <a:pt x="142" y="142"/>
                  </a:lnTo>
                  <a:lnTo>
                    <a:pt x="48" y="330"/>
                  </a:lnTo>
                  <a:lnTo>
                    <a:pt x="1" y="518"/>
                  </a:lnTo>
                  <a:lnTo>
                    <a:pt x="48" y="707"/>
                  </a:lnTo>
                  <a:lnTo>
                    <a:pt x="142" y="895"/>
                  </a:lnTo>
                  <a:lnTo>
                    <a:pt x="330" y="990"/>
                  </a:lnTo>
                  <a:lnTo>
                    <a:pt x="519" y="1037"/>
                  </a:lnTo>
                  <a:lnTo>
                    <a:pt x="707" y="990"/>
                  </a:lnTo>
                  <a:lnTo>
                    <a:pt x="896" y="895"/>
                  </a:lnTo>
                  <a:lnTo>
                    <a:pt x="990" y="707"/>
                  </a:lnTo>
                  <a:lnTo>
                    <a:pt x="1037" y="518"/>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2310;p42">
              <a:extLst>
                <a:ext uri="{FF2B5EF4-FFF2-40B4-BE49-F238E27FC236}">
                  <a16:creationId xmlns:a16="http://schemas.microsoft.com/office/drawing/2014/main" id="{26CE6913-F009-CD00-E2ED-1283F11F1658}"/>
                </a:ext>
              </a:extLst>
            </p:cNvPr>
            <p:cNvSpPr/>
            <p:nvPr/>
          </p:nvSpPr>
          <p:spPr>
            <a:xfrm>
              <a:off x="2385475" y="1372300"/>
              <a:ext cx="25925" cy="25950"/>
            </a:xfrm>
            <a:custGeom>
              <a:avLst/>
              <a:gdLst/>
              <a:ahLst/>
              <a:cxnLst/>
              <a:rect l="l" t="t" r="r" b="b"/>
              <a:pathLst>
                <a:path w="1037" h="1038" extrusionOk="0">
                  <a:moveTo>
                    <a:pt x="519" y="1"/>
                  </a:moveTo>
                  <a:lnTo>
                    <a:pt x="283" y="48"/>
                  </a:lnTo>
                  <a:lnTo>
                    <a:pt x="142" y="142"/>
                  </a:lnTo>
                  <a:lnTo>
                    <a:pt x="47" y="331"/>
                  </a:lnTo>
                  <a:lnTo>
                    <a:pt x="0" y="519"/>
                  </a:lnTo>
                  <a:lnTo>
                    <a:pt x="47" y="708"/>
                  </a:lnTo>
                  <a:lnTo>
                    <a:pt x="142" y="896"/>
                  </a:lnTo>
                  <a:lnTo>
                    <a:pt x="283" y="990"/>
                  </a:lnTo>
                  <a:lnTo>
                    <a:pt x="519" y="1037"/>
                  </a:lnTo>
                  <a:lnTo>
                    <a:pt x="707" y="990"/>
                  </a:lnTo>
                  <a:lnTo>
                    <a:pt x="848" y="896"/>
                  </a:lnTo>
                  <a:lnTo>
                    <a:pt x="990" y="708"/>
                  </a:lnTo>
                  <a:lnTo>
                    <a:pt x="1037" y="519"/>
                  </a:lnTo>
                  <a:lnTo>
                    <a:pt x="990" y="331"/>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2311;p42">
              <a:extLst>
                <a:ext uri="{FF2B5EF4-FFF2-40B4-BE49-F238E27FC236}">
                  <a16:creationId xmlns:a16="http://schemas.microsoft.com/office/drawing/2014/main" id="{8ACCF980-B30D-6129-E0F8-A6FE0A46E1EB}"/>
                </a:ext>
              </a:extLst>
            </p:cNvPr>
            <p:cNvSpPr/>
            <p:nvPr/>
          </p:nvSpPr>
          <p:spPr>
            <a:xfrm>
              <a:off x="2346600" y="1334625"/>
              <a:ext cx="25950" cy="25925"/>
            </a:xfrm>
            <a:custGeom>
              <a:avLst/>
              <a:gdLst/>
              <a:ahLst/>
              <a:cxnLst/>
              <a:rect l="l" t="t" r="r" b="b"/>
              <a:pathLst>
                <a:path w="1038" h="1037" extrusionOk="0">
                  <a:moveTo>
                    <a:pt x="519" y="0"/>
                  </a:moveTo>
                  <a:lnTo>
                    <a:pt x="330" y="48"/>
                  </a:lnTo>
                  <a:lnTo>
                    <a:pt x="142" y="142"/>
                  </a:lnTo>
                  <a:lnTo>
                    <a:pt x="48" y="330"/>
                  </a:lnTo>
                  <a:lnTo>
                    <a:pt x="1"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2312;p42">
              <a:extLst>
                <a:ext uri="{FF2B5EF4-FFF2-40B4-BE49-F238E27FC236}">
                  <a16:creationId xmlns:a16="http://schemas.microsoft.com/office/drawing/2014/main" id="{4FC3D172-A33D-9AE6-C7F5-8AA35CD79AD8}"/>
                </a:ext>
              </a:extLst>
            </p:cNvPr>
            <p:cNvSpPr/>
            <p:nvPr/>
          </p:nvSpPr>
          <p:spPr>
            <a:xfrm>
              <a:off x="2385475" y="1450050"/>
              <a:ext cx="25925" cy="25925"/>
            </a:xfrm>
            <a:custGeom>
              <a:avLst/>
              <a:gdLst/>
              <a:ahLst/>
              <a:cxnLst/>
              <a:rect l="l" t="t" r="r" b="b"/>
              <a:pathLst>
                <a:path w="1037" h="1037" extrusionOk="0">
                  <a:moveTo>
                    <a:pt x="519" y="0"/>
                  </a:moveTo>
                  <a:lnTo>
                    <a:pt x="330" y="47"/>
                  </a:lnTo>
                  <a:lnTo>
                    <a:pt x="142" y="142"/>
                  </a:lnTo>
                  <a:lnTo>
                    <a:pt x="47" y="283"/>
                  </a:lnTo>
                  <a:lnTo>
                    <a:pt x="0" y="519"/>
                  </a:lnTo>
                  <a:lnTo>
                    <a:pt x="47" y="707"/>
                  </a:lnTo>
                  <a:lnTo>
                    <a:pt x="142" y="848"/>
                  </a:lnTo>
                  <a:lnTo>
                    <a:pt x="283" y="990"/>
                  </a:lnTo>
                  <a:lnTo>
                    <a:pt x="519" y="1037"/>
                  </a:lnTo>
                  <a:lnTo>
                    <a:pt x="707" y="990"/>
                  </a:lnTo>
                  <a:lnTo>
                    <a:pt x="848" y="848"/>
                  </a:lnTo>
                  <a:lnTo>
                    <a:pt x="990" y="707"/>
                  </a:lnTo>
                  <a:lnTo>
                    <a:pt x="1037" y="519"/>
                  </a:lnTo>
                  <a:lnTo>
                    <a:pt x="990" y="330"/>
                  </a:lnTo>
                  <a:lnTo>
                    <a:pt x="848"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2313;p42">
              <a:extLst>
                <a:ext uri="{FF2B5EF4-FFF2-40B4-BE49-F238E27FC236}">
                  <a16:creationId xmlns:a16="http://schemas.microsoft.com/office/drawing/2014/main" id="{74937B83-9168-BDA1-ECCD-85D43431C2ED}"/>
                </a:ext>
              </a:extLst>
            </p:cNvPr>
            <p:cNvSpPr/>
            <p:nvPr/>
          </p:nvSpPr>
          <p:spPr>
            <a:xfrm>
              <a:off x="2346600" y="1411175"/>
              <a:ext cx="25950" cy="25950"/>
            </a:xfrm>
            <a:custGeom>
              <a:avLst/>
              <a:gdLst/>
              <a:ahLst/>
              <a:cxnLst/>
              <a:rect l="l" t="t" r="r" b="b"/>
              <a:pathLst>
                <a:path w="1038" h="1038" extrusionOk="0">
                  <a:moveTo>
                    <a:pt x="519" y="1"/>
                  </a:moveTo>
                  <a:lnTo>
                    <a:pt x="330" y="48"/>
                  </a:lnTo>
                  <a:lnTo>
                    <a:pt x="142" y="142"/>
                  </a:lnTo>
                  <a:lnTo>
                    <a:pt x="48" y="330"/>
                  </a:lnTo>
                  <a:lnTo>
                    <a:pt x="1"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2314;p42">
              <a:extLst>
                <a:ext uri="{FF2B5EF4-FFF2-40B4-BE49-F238E27FC236}">
                  <a16:creationId xmlns:a16="http://schemas.microsoft.com/office/drawing/2014/main" id="{976BA7CE-F20C-C405-0B8C-674A6F71003D}"/>
                </a:ext>
              </a:extLst>
            </p:cNvPr>
            <p:cNvSpPr/>
            <p:nvPr/>
          </p:nvSpPr>
          <p:spPr>
            <a:xfrm>
              <a:off x="2385475" y="1526600"/>
              <a:ext cx="25925" cy="25925"/>
            </a:xfrm>
            <a:custGeom>
              <a:avLst/>
              <a:gdLst/>
              <a:ahLst/>
              <a:cxnLst/>
              <a:rect l="l" t="t" r="r" b="b"/>
              <a:pathLst>
                <a:path w="1037" h="1037" extrusionOk="0">
                  <a:moveTo>
                    <a:pt x="519" y="1"/>
                  </a:moveTo>
                  <a:lnTo>
                    <a:pt x="330" y="48"/>
                  </a:lnTo>
                  <a:lnTo>
                    <a:pt x="142" y="142"/>
                  </a:lnTo>
                  <a:lnTo>
                    <a:pt x="47" y="330"/>
                  </a:lnTo>
                  <a:lnTo>
                    <a:pt x="0" y="519"/>
                  </a:lnTo>
                  <a:lnTo>
                    <a:pt x="47" y="707"/>
                  </a:lnTo>
                  <a:lnTo>
                    <a:pt x="142" y="849"/>
                  </a:lnTo>
                  <a:lnTo>
                    <a:pt x="283" y="990"/>
                  </a:lnTo>
                  <a:lnTo>
                    <a:pt x="519" y="1037"/>
                  </a:lnTo>
                  <a:lnTo>
                    <a:pt x="707" y="990"/>
                  </a:lnTo>
                  <a:lnTo>
                    <a:pt x="848" y="896"/>
                  </a:lnTo>
                  <a:lnTo>
                    <a:pt x="990" y="707"/>
                  </a:lnTo>
                  <a:lnTo>
                    <a:pt x="1037" y="519"/>
                  </a:lnTo>
                  <a:lnTo>
                    <a:pt x="990" y="330"/>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2315;p42">
              <a:extLst>
                <a:ext uri="{FF2B5EF4-FFF2-40B4-BE49-F238E27FC236}">
                  <a16:creationId xmlns:a16="http://schemas.microsoft.com/office/drawing/2014/main" id="{631147BD-4E37-E50C-E6DF-EF2F880D264B}"/>
                </a:ext>
              </a:extLst>
            </p:cNvPr>
            <p:cNvSpPr/>
            <p:nvPr/>
          </p:nvSpPr>
          <p:spPr>
            <a:xfrm>
              <a:off x="2346600" y="1488900"/>
              <a:ext cx="25950" cy="24775"/>
            </a:xfrm>
            <a:custGeom>
              <a:avLst/>
              <a:gdLst/>
              <a:ahLst/>
              <a:cxnLst/>
              <a:rect l="l" t="t" r="r" b="b"/>
              <a:pathLst>
                <a:path w="1038" h="991" extrusionOk="0">
                  <a:moveTo>
                    <a:pt x="330" y="1"/>
                  </a:moveTo>
                  <a:lnTo>
                    <a:pt x="142" y="142"/>
                  </a:lnTo>
                  <a:lnTo>
                    <a:pt x="48" y="284"/>
                  </a:lnTo>
                  <a:lnTo>
                    <a:pt x="1" y="472"/>
                  </a:lnTo>
                  <a:lnTo>
                    <a:pt x="48" y="708"/>
                  </a:lnTo>
                  <a:lnTo>
                    <a:pt x="142" y="849"/>
                  </a:lnTo>
                  <a:lnTo>
                    <a:pt x="330" y="943"/>
                  </a:lnTo>
                  <a:lnTo>
                    <a:pt x="519" y="990"/>
                  </a:lnTo>
                  <a:lnTo>
                    <a:pt x="707" y="943"/>
                  </a:lnTo>
                  <a:lnTo>
                    <a:pt x="896" y="849"/>
                  </a:lnTo>
                  <a:lnTo>
                    <a:pt x="990" y="708"/>
                  </a:lnTo>
                  <a:lnTo>
                    <a:pt x="1037" y="472"/>
                  </a:lnTo>
                  <a:lnTo>
                    <a:pt x="990" y="284"/>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2316;p42">
              <a:extLst>
                <a:ext uri="{FF2B5EF4-FFF2-40B4-BE49-F238E27FC236}">
                  <a16:creationId xmlns:a16="http://schemas.microsoft.com/office/drawing/2014/main" id="{308DF329-AF7A-D153-9BEC-3DDC763DBA0B}"/>
                </a:ext>
              </a:extLst>
            </p:cNvPr>
            <p:cNvSpPr/>
            <p:nvPr/>
          </p:nvSpPr>
          <p:spPr>
            <a:xfrm>
              <a:off x="2385475" y="1603150"/>
              <a:ext cx="25925" cy="25950"/>
            </a:xfrm>
            <a:custGeom>
              <a:avLst/>
              <a:gdLst/>
              <a:ahLst/>
              <a:cxnLst/>
              <a:rect l="l" t="t" r="r" b="b"/>
              <a:pathLst>
                <a:path w="1037" h="1038" extrusionOk="0">
                  <a:moveTo>
                    <a:pt x="519" y="1"/>
                  </a:moveTo>
                  <a:lnTo>
                    <a:pt x="330" y="48"/>
                  </a:lnTo>
                  <a:lnTo>
                    <a:pt x="142" y="142"/>
                  </a:lnTo>
                  <a:lnTo>
                    <a:pt x="47" y="330"/>
                  </a:lnTo>
                  <a:lnTo>
                    <a:pt x="0" y="519"/>
                  </a:lnTo>
                  <a:lnTo>
                    <a:pt x="47" y="707"/>
                  </a:lnTo>
                  <a:lnTo>
                    <a:pt x="142" y="896"/>
                  </a:lnTo>
                  <a:lnTo>
                    <a:pt x="283" y="990"/>
                  </a:lnTo>
                  <a:lnTo>
                    <a:pt x="519" y="1037"/>
                  </a:lnTo>
                  <a:lnTo>
                    <a:pt x="707" y="990"/>
                  </a:lnTo>
                  <a:lnTo>
                    <a:pt x="848" y="896"/>
                  </a:lnTo>
                  <a:lnTo>
                    <a:pt x="990" y="707"/>
                  </a:lnTo>
                  <a:lnTo>
                    <a:pt x="1037" y="519"/>
                  </a:lnTo>
                  <a:lnTo>
                    <a:pt x="990" y="330"/>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2317;p42">
              <a:extLst>
                <a:ext uri="{FF2B5EF4-FFF2-40B4-BE49-F238E27FC236}">
                  <a16:creationId xmlns:a16="http://schemas.microsoft.com/office/drawing/2014/main" id="{1CDA8A39-F799-D31B-974F-6CCDC37853FC}"/>
                </a:ext>
              </a:extLst>
            </p:cNvPr>
            <p:cNvSpPr/>
            <p:nvPr/>
          </p:nvSpPr>
          <p:spPr>
            <a:xfrm>
              <a:off x="2346600" y="1565475"/>
              <a:ext cx="25950" cy="24750"/>
            </a:xfrm>
            <a:custGeom>
              <a:avLst/>
              <a:gdLst/>
              <a:ahLst/>
              <a:cxnLst/>
              <a:rect l="l" t="t" r="r" b="b"/>
              <a:pathLst>
                <a:path w="1038" h="990" extrusionOk="0">
                  <a:moveTo>
                    <a:pt x="330" y="0"/>
                  </a:moveTo>
                  <a:lnTo>
                    <a:pt x="142" y="142"/>
                  </a:lnTo>
                  <a:lnTo>
                    <a:pt x="48" y="283"/>
                  </a:lnTo>
                  <a:lnTo>
                    <a:pt x="1" y="471"/>
                  </a:lnTo>
                  <a:lnTo>
                    <a:pt x="48" y="707"/>
                  </a:lnTo>
                  <a:lnTo>
                    <a:pt x="142" y="848"/>
                  </a:lnTo>
                  <a:lnTo>
                    <a:pt x="330" y="942"/>
                  </a:lnTo>
                  <a:lnTo>
                    <a:pt x="519" y="990"/>
                  </a:lnTo>
                  <a:lnTo>
                    <a:pt x="707" y="942"/>
                  </a:lnTo>
                  <a:lnTo>
                    <a:pt x="896" y="848"/>
                  </a:lnTo>
                  <a:lnTo>
                    <a:pt x="990" y="707"/>
                  </a:lnTo>
                  <a:lnTo>
                    <a:pt x="1037" y="471"/>
                  </a:lnTo>
                  <a:lnTo>
                    <a:pt x="990" y="283"/>
                  </a:lnTo>
                  <a:lnTo>
                    <a:pt x="896"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2318;p42">
              <a:extLst>
                <a:ext uri="{FF2B5EF4-FFF2-40B4-BE49-F238E27FC236}">
                  <a16:creationId xmlns:a16="http://schemas.microsoft.com/office/drawing/2014/main" id="{C1CC45E2-6780-BBEE-1990-3E2908F9FD0E}"/>
                </a:ext>
              </a:extLst>
            </p:cNvPr>
            <p:cNvSpPr/>
            <p:nvPr/>
          </p:nvSpPr>
          <p:spPr>
            <a:xfrm>
              <a:off x="2385475" y="1679700"/>
              <a:ext cx="25925" cy="25950"/>
            </a:xfrm>
            <a:custGeom>
              <a:avLst/>
              <a:gdLst/>
              <a:ahLst/>
              <a:cxnLst/>
              <a:rect l="l" t="t" r="r" b="b"/>
              <a:pathLst>
                <a:path w="1037" h="1038" extrusionOk="0">
                  <a:moveTo>
                    <a:pt x="519" y="1"/>
                  </a:moveTo>
                  <a:lnTo>
                    <a:pt x="330" y="48"/>
                  </a:lnTo>
                  <a:lnTo>
                    <a:pt x="142" y="142"/>
                  </a:lnTo>
                  <a:lnTo>
                    <a:pt x="47" y="331"/>
                  </a:lnTo>
                  <a:lnTo>
                    <a:pt x="0" y="519"/>
                  </a:lnTo>
                  <a:lnTo>
                    <a:pt x="47" y="708"/>
                  </a:lnTo>
                  <a:lnTo>
                    <a:pt x="142" y="896"/>
                  </a:lnTo>
                  <a:lnTo>
                    <a:pt x="283" y="990"/>
                  </a:lnTo>
                  <a:lnTo>
                    <a:pt x="519" y="1037"/>
                  </a:lnTo>
                  <a:lnTo>
                    <a:pt x="707" y="990"/>
                  </a:lnTo>
                  <a:lnTo>
                    <a:pt x="848" y="896"/>
                  </a:lnTo>
                  <a:lnTo>
                    <a:pt x="990" y="708"/>
                  </a:lnTo>
                  <a:lnTo>
                    <a:pt x="1037" y="519"/>
                  </a:lnTo>
                  <a:lnTo>
                    <a:pt x="990" y="331"/>
                  </a:lnTo>
                  <a:lnTo>
                    <a:pt x="848"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2319;p42">
              <a:extLst>
                <a:ext uri="{FF2B5EF4-FFF2-40B4-BE49-F238E27FC236}">
                  <a16:creationId xmlns:a16="http://schemas.microsoft.com/office/drawing/2014/main" id="{2609323C-36CD-FF1B-EB5B-7311C74FA376}"/>
                </a:ext>
              </a:extLst>
            </p:cNvPr>
            <p:cNvSpPr/>
            <p:nvPr/>
          </p:nvSpPr>
          <p:spPr>
            <a:xfrm>
              <a:off x="2346600" y="1642025"/>
              <a:ext cx="25950" cy="24750"/>
            </a:xfrm>
            <a:custGeom>
              <a:avLst/>
              <a:gdLst/>
              <a:ahLst/>
              <a:cxnLst/>
              <a:rect l="l" t="t" r="r" b="b"/>
              <a:pathLst>
                <a:path w="1038" h="990" extrusionOk="0">
                  <a:moveTo>
                    <a:pt x="519" y="0"/>
                  </a:moveTo>
                  <a:lnTo>
                    <a:pt x="330" y="47"/>
                  </a:lnTo>
                  <a:lnTo>
                    <a:pt x="189" y="142"/>
                  </a:lnTo>
                  <a:lnTo>
                    <a:pt x="48" y="283"/>
                  </a:lnTo>
                  <a:lnTo>
                    <a:pt x="1" y="471"/>
                  </a:lnTo>
                  <a:lnTo>
                    <a:pt x="48" y="707"/>
                  </a:lnTo>
                  <a:lnTo>
                    <a:pt x="142" y="848"/>
                  </a:lnTo>
                  <a:lnTo>
                    <a:pt x="330" y="990"/>
                  </a:lnTo>
                  <a:lnTo>
                    <a:pt x="707" y="990"/>
                  </a:lnTo>
                  <a:lnTo>
                    <a:pt x="896" y="848"/>
                  </a:lnTo>
                  <a:lnTo>
                    <a:pt x="990" y="707"/>
                  </a:lnTo>
                  <a:lnTo>
                    <a:pt x="1037" y="519"/>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2320;p42">
              <a:extLst>
                <a:ext uri="{FF2B5EF4-FFF2-40B4-BE49-F238E27FC236}">
                  <a16:creationId xmlns:a16="http://schemas.microsoft.com/office/drawing/2014/main" id="{E484BE86-EEC6-58B2-7C5F-CADC966A30EB}"/>
                </a:ext>
              </a:extLst>
            </p:cNvPr>
            <p:cNvSpPr/>
            <p:nvPr/>
          </p:nvSpPr>
          <p:spPr>
            <a:xfrm>
              <a:off x="2385475" y="1756275"/>
              <a:ext cx="25925" cy="25925"/>
            </a:xfrm>
            <a:custGeom>
              <a:avLst/>
              <a:gdLst/>
              <a:ahLst/>
              <a:cxnLst/>
              <a:rect l="l" t="t" r="r" b="b"/>
              <a:pathLst>
                <a:path w="1037" h="1037" extrusionOk="0">
                  <a:moveTo>
                    <a:pt x="519" y="0"/>
                  </a:moveTo>
                  <a:lnTo>
                    <a:pt x="330" y="47"/>
                  </a:lnTo>
                  <a:lnTo>
                    <a:pt x="142" y="141"/>
                  </a:lnTo>
                  <a:lnTo>
                    <a:pt x="47" y="330"/>
                  </a:lnTo>
                  <a:lnTo>
                    <a:pt x="0" y="518"/>
                  </a:lnTo>
                  <a:lnTo>
                    <a:pt x="47" y="707"/>
                  </a:lnTo>
                  <a:lnTo>
                    <a:pt x="142" y="848"/>
                  </a:lnTo>
                  <a:lnTo>
                    <a:pt x="283" y="989"/>
                  </a:lnTo>
                  <a:lnTo>
                    <a:pt x="519" y="1037"/>
                  </a:lnTo>
                  <a:lnTo>
                    <a:pt x="707" y="989"/>
                  </a:lnTo>
                  <a:lnTo>
                    <a:pt x="848" y="895"/>
                  </a:lnTo>
                  <a:lnTo>
                    <a:pt x="990" y="707"/>
                  </a:lnTo>
                  <a:lnTo>
                    <a:pt x="1037" y="518"/>
                  </a:lnTo>
                  <a:lnTo>
                    <a:pt x="990" y="330"/>
                  </a:lnTo>
                  <a:lnTo>
                    <a:pt x="848"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2321;p42">
              <a:extLst>
                <a:ext uri="{FF2B5EF4-FFF2-40B4-BE49-F238E27FC236}">
                  <a16:creationId xmlns:a16="http://schemas.microsoft.com/office/drawing/2014/main" id="{785DD04D-8525-930C-A3A2-CFD1939ED27A}"/>
                </a:ext>
              </a:extLst>
            </p:cNvPr>
            <p:cNvSpPr/>
            <p:nvPr/>
          </p:nvSpPr>
          <p:spPr>
            <a:xfrm>
              <a:off x="2346600" y="1718575"/>
              <a:ext cx="25950" cy="25950"/>
            </a:xfrm>
            <a:custGeom>
              <a:avLst/>
              <a:gdLst/>
              <a:ahLst/>
              <a:cxnLst/>
              <a:rect l="l" t="t" r="r" b="b"/>
              <a:pathLst>
                <a:path w="1038" h="1038" extrusionOk="0">
                  <a:moveTo>
                    <a:pt x="519" y="1"/>
                  </a:moveTo>
                  <a:lnTo>
                    <a:pt x="330" y="48"/>
                  </a:lnTo>
                  <a:lnTo>
                    <a:pt x="142" y="142"/>
                  </a:lnTo>
                  <a:lnTo>
                    <a:pt x="48" y="330"/>
                  </a:lnTo>
                  <a:lnTo>
                    <a:pt x="1" y="519"/>
                  </a:lnTo>
                  <a:lnTo>
                    <a:pt x="48" y="707"/>
                  </a:lnTo>
                  <a:lnTo>
                    <a:pt x="142" y="849"/>
                  </a:lnTo>
                  <a:lnTo>
                    <a:pt x="330" y="990"/>
                  </a:lnTo>
                  <a:lnTo>
                    <a:pt x="519" y="1037"/>
                  </a:lnTo>
                  <a:lnTo>
                    <a:pt x="707" y="990"/>
                  </a:lnTo>
                  <a:lnTo>
                    <a:pt x="896" y="849"/>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2322;p42">
              <a:extLst>
                <a:ext uri="{FF2B5EF4-FFF2-40B4-BE49-F238E27FC236}">
                  <a16:creationId xmlns:a16="http://schemas.microsoft.com/office/drawing/2014/main" id="{760F577C-5171-6178-DDBE-8BF4410EA0F0}"/>
                </a:ext>
              </a:extLst>
            </p:cNvPr>
            <p:cNvSpPr/>
            <p:nvPr/>
          </p:nvSpPr>
          <p:spPr>
            <a:xfrm>
              <a:off x="2385475" y="1832825"/>
              <a:ext cx="25925" cy="25925"/>
            </a:xfrm>
            <a:custGeom>
              <a:avLst/>
              <a:gdLst/>
              <a:ahLst/>
              <a:cxnLst/>
              <a:rect l="l" t="t" r="r" b="b"/>
              <a:pathLst>
                <a:path w="1037" h="1037" extrusionOk="0">
                  <a:moveTo>
                    <a:pt x="519" y="0"/>
                  </a:moveTo>
                  <a:lnTo>
                    <a:pt x="283" y="47"/>
                  </a:lnTo>
                  <a:lnTo>
                    <a:pt x="142" y="189"/>
                  </a:lnTo>
                  <a:lnTo>
                    <a:pt x="47" y="330"/>
                  </a:lnTo>
                  <a:lnTo>
                    <a:pt x="0" y="519"/>
                  </a:lnTo>
                  <a:lnTo>
                    <a:pt x="47" y="754"/>
                  </a:lnTo>
                  <a:lnTo>
                    <a:pt x="142" y="895"/>
                  </a:lnTo>
                  <a:lnTo>
                    <a:pt x="283" y="990"/>
                  </a:lnTo>
                  <a:lnTo>
                    <a:pt x="519" y="1037"/>
                  </a:lnTo>
                  <a:lnTo>
                    <a:pt x="707" y="990"/>
                  </a:lnTo>
                  <a:lnTo>
                    <a:pt x="848" y="895"/>
                  </a:lnTo>
                  <a:lnTo>
                    <a:pt x="990" y="754"/>
                  </a:lnTo>
                  <a:lnTo>
                    <a:pt x="1037" y="519"/>
                  </a:lnTo>
                  <a:lnTo>
                    <a:pt x="990" y="330"/>
                  </a:lnTo>
                  <a:lnTo>
                    <a:pt x="848"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2323;p42">
              <a:extLst>
                <a:ext uri="{FF2B5EF4-FFF2-40B4-BE49-F238E27FC236}">
                  <a16:creationId xmlns:a16="http://schemas.microsoft.com/office/drawing/2014/main" id="{7954318F-15AC-2CB5-F1B1-35DB3D47494A}"/>
                </a:ext>
              </a:extLst>
            </p:cNvPr>
            <p:cNvSpPr/>
            <p:nvPr/>
          </p:nvSpPr>
          <p:spPr>
            <a:xfrm>
              <a:off x="2346600" y="1795125"/>
              <a:ext cx="25950" cy="25950"/>
            </a:xfrm>
            <a:custGeom>
              <a:avLst/>
              <a:gdLst/>
              <a:ahLst/>
              <a:cxnLst/>
              <a:rect l="l" t="t" r="r" b="b"/>
              <a:pathLst>
                <a:path w="1038" h="1038" extrusionOk="0">
                  <a:moveTo>
                    <a:pt x="519" y="1"/>
                  </a:moveTo>
                  <a:lnTo>
                    <a:pt x="330" y="48"/>
                  </a:lnTo>
                  <a:lnTo>
                    <a:pt x="142" y="142"/>
                  </a:lnTo>
                  <a:lnTo>
                    <a:pt x="48" y="331"/>
                  </a:lnTo>
                  <a:lnTo>
                    <a:pt x="1" y="519"/>
                  </a:lnTo>
                  <a:lnTo>
                    <a:pt x="48" y="707"/>
                  </a:lnTo>
                  <a:lnTo>
                    <a:pt x="142" y="849"/>
                  </a:lnTo>
                  <a:lnTo>
                    <a:pt x="330" y="990"/>
                  </a:lnTo>
                  <a:lnTo>
                    <a:pt x="519" y="1037"/>
                  </a:lnTo>
                  <a:lnTo>
                    <a:pt x="707" y="990"/>
                  </a:lnTo>
                  <a:lnTo>
                    <a:pt x="896" y="849"/>
                  </a:lnTo>
                  <a:lnTo>
                    <a:pt x="990" y="707"/>
                  </a:lnTo>
                  <a:lnTo>
                    <a:pt x="1037" y="519"/>
                  </a:lnTo>
                  <a:lnTo>
                    <a:pt x="990" y="331"/>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2324;p42">
              <a:extLst>
                <a:ext uri="{FF2B5EF4-FFF2-40B4-BE49-F238E27FC236}">
                  <a16:creationId xmlns:a16="http://schemas.microsoft.com/office/drawing/2014/main" id="{C1048C73-885E-6CAE-AD1F-788EA5CEF934}"/>
                </a:ext>
              </a:extLst>
            </p:cNvPr>
            <p:cNvSpPr/>
            <p:nvPr/>
          </p:nvSpPr>
          <p:spPr>
            <a:xfrm>
              <a:off x="2385475" y="1910550"/>
              <a:ext cx="25925" cy="24775"/>
            </a:xfrm>
            <a:custGeom>
              <a:avLst/>
              <a:gdLst/>
              <a:ahLst/>
              <a:cxnLst/>
              <a:rect l="l" t="t" r="r" b="b"/>
              <a:pathLst>
                <a:path w="1037" h="991" extrusionOk="0">
                  <a:moveTo>
                    <a:pt x="283" y="1"/>
                  </a:moveTo>
                  <a:lnTo>
                    <a:pt x="142" y="142"/>
                  </a:lnTo>
                  <a:lnTo>
                    <a:pt x="47" y="283"/>
                  </a:lnTo>
                  <a:lnTo>
                    <a:pt x="0" y="519"/>
                  </a:lnTo>
                  <a:lnTo>
                    <a:pt x="47" y="707"/>
                  </a:lnTo>
                  <a:lnTo>
                    <a:pt x="142" y="849"/>
                  </a:lnTo>
                  <a:lnTo>
                    <a:pt x="283" y="990"/>
                  </a:lnTo>
                  <a:lnTo>
                    <a:pt x="707" y="990"/>
                  </a:lnTo>
                  <a:lnTo>
                    <a:pt x="848" y="849"/>
                  </a:lnTo>
                  <a:lnTo>
                    <a:pt x="990" y="707"/>
                  </a:lnTo>
                  <a:lnTo>
                    <a:pt x="1037" y="519"/>
                  </a:lnTo>
                  <a:lnTo>
                    <a:pt x="990"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2325;p42">
              <a:extLst>
                <a:ext uri="{FF2B5EF4-FFF2-40B4-BE49-F238E27FC236}">
                  <a16:creationId xmlns:a16="http://schemas.microsoft.com/office/drawing/2014/main" id="{E22FCF4F-0018-F1FF-26C4-9CFD49B55032}"/>
                </a:ext>
              </a:extLst>
            </p:cNvPr>
            <p:cNvSpPr/>
            <p:nvPr/>
          </p:nvSpPr>
          <p:spPr>
            <a:xfrm>
              <a:off x="2346600" y="1871700"/>
              <a:ext cx="25950" cy="25925"/>
            </a:xfrm>
            <a:custGeom>
              <a:avLst/>
              <a:gdLst/>
              <a:ahLst/>
              <a:cxnLst/>
              <a:rect l="l" t="t" r="r" b="b"/>
              <a:pathLst>
                <a:path w="1038" h="1037" extrusionOk="0">
                  <a:moveTo>
                    <a:pt x="519" y="0"/>
                  </a:moveTo>
                  <a:lnTo>
                    <a:pt x="330" y="47"/>
                  </a:lnTo>
                  <a:lnTo>
                    <a:pt x="142" y="141"/>
                  </a:lnTo>
                  <a:lnTo>
                    <a:pt x="48" y="330"/>
                  </a:lnTo>
                  <a:lnTo>
                    <a:pt x="1" y="518"/>
                  </a:lnTo>
                  <a:lnTo>
                    <a:pt x="48" y="707"/>
                  </a:lnTo>
                  <a:lnTo>
                    <a:pt x="142" y="895"/>
                  </a:lnTo>
                  <a:lnTo>
                    <a:pt x="330" y="989"/>
                  </a:lnTo>
                  <a:lnTo>
                    <a:pt x="519" y="1036"/>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2326;p42">
              <a:extLst>
                <a:ext uri="{FF2B5EF4-FFF2-40B4-BE49-F238E27FC236}">
                  <a16:creationId xmlns:a16="http://schemas.microsoft.com/office/drawing/2014/main" id="{3751EA27-8A3F-6BD7-5B8F-06192F561A98}"/>
                </a:ext>
              </a:extLst>
            </p:cNvPr>
            <p:cNvSpPr/>
            <p:nvPr/>
          </p:nvSpPr>
          <p:spPr>
            <a:xfrm>
              <a:off x="2385475" y="1987100"/>
              <a:ext cx="25925" cy="25950"/>
            </a:xfrm>
            <a:custGeom>
              <a:avLst/>
              <a:gdLst/>
              <a:ahLst/>
              <a:cxnLst/>
              <a:rect l="l" t="t" r="r" b="b"/>
              <a:pathLst>
                <a:path w="1037" h="1038" extrusionOk="0">
                  <a:moveTo>
                    <a:pt x="519" y="1"/>
                  </a:moveTo>
                  <a:lnTo>
                    <a:pt x="283" y="48"/>
                  </a:lnTo>
                  <a:lnTo>
                    <a:pt x="142" y="142"/>
                  </a:lnTo>
                  <a:lnTo>
                    <a:pt x="47" y="284"/>
                  </a:lnTo>
                  <a:lnTo>
                    <a:pt x="0" y="519"/>
                  </a:lnTo>
                  <a:lnTo>
                    <a:pt x="47" y="708"/>
                  </a:lnTo>
                  <a:lnTo>
                    <a:pt x="142" y="849"/>
                  </a:lnTo>
                  <a:lnTo>
                    <a:pt x="283" y="990"/>
                  </a:lnTo>
                  <a:lnTo>
                    <a:pt x="519" y="1037"/>
                  </a:lnTo>
                  <a:lnTo>
                    <a:pt x="707" y="990"/>
                  </a:lnTo>
                  <a:lnTo>
                    <a:pt x="848" y="849"/>
                  </a:lnTo>
                  <a:lnTo>
                    <a:pt x="990" y="708"/>
                  </a:lnTo>
                  <a:lnTo>
                    <a:pt x="1037" y="519"/>
                  </a:lnTo>
                  <a:lnTo>
                    <a:pt x="990" y="284"/>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2327;p42">
              <a:extLst>
                <a:ext uri="{FF2B5EF4-FFF2-40B4-BE49-F238E27FC236}">
                  <a16:creationId xmlns:a16="http://schemas.microsoft.com/office/drawing/2014/main" id="{9A059E9C-26AD-10C2-59D3-4946477FD785}"/>
                </a:ext>
              </a:extLst>
            </p:cNvPr>
            <p:cNvSpPr/>
            <p:nvPr/>
          </p:nvSpPr>
          <p:spPr>
            <a:xfrm>
              <a:off x="2424350" y="2025975"/>
              <a:ext cx="24750" cy="9450"/>
            </a:xfrm>
            <a:custGeom>
              <a:avLst/>
              <a:gdLst/>
              <a:ahLst/>
              <a:cxnLst/>
              <a:rect l="l" t="t" r="r" b="b"/>
              <a:pathLst>
                <a:path w="990" h="378" extrusionOk="0">
                  <a:moveTo>
                    <a:pt x="424" y="1"/>
                  </a:moveTo>
                  <a:lnTo>
                    <a:pt x="236" y="48"/>
                  </a:lnTo>
                  <a:lnTo>
                    <a:pt x="94" y="189"/>
                  </a:lnTo>
                  <a:lnTo>
                    <a:pt x="0" y="377"/>
                  </a:lnTo>
                  <a:lnTo>
                    <a:pt x="989" y="377"/>
                  </a:lnTo>
                  <a:lnTo>
                    <a:pt x="942" y="236"/>
                  </a:lnTo>
                  <a:lnTo>
                    <a:pt x="848" y="142"/>
                  </a:lnTo>
                  <a:lnTo>
                    <a:pt x="754" y="48"/>
                  </a:lnTo>
                  <a:lnTo>
                    <a:pt x="61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2328;p42">
              <a:extLst>
                <a:ext uri="{FF2B5EF4-FFF2-40B4-BE49-F238E27FC236}">
                  <a16:creationId xmlns:a16="http://schemas.microsoft.com/office/drawing/2014/main" id="{A66F3860-A10C-5D67-E3C9-0BF0CDF04FD1}"/>
                </a:ext>
              </a:extLst>
            </p:cNvPr>
            <p:cNvSpPr/>
            <p:nvPr/>
          </p:nvSpPr>
          <p:spPr>
            <a:xfrm>
              <a:off x="2346600" y="1948250"/>
              <a:ext cx="25950" cy="25925"/>
            </a:xfrm>
            <a:custGeom>
              <a:avLst/>
              <a:gdLst/>
              <a:ahLst/>
              <a:cxnLst/>
              <a:rect l="l" t="t" r="r" b="b"/>
              <a:pathLst>
                <a:path w="1038" h="1037" extrusionOk="0">
                  <a:moveTo>
                    <a:pt x="519" y="0"/>
                  </a:moveTo>
                  <a:lnTo>
                    <a:pt x="330" y="47"/>
                  </a:lnTo>
                  <a:lnTo>
                    <a:pt x="142" y="142"/>
                  </a:lnTo>
                  <a:lnTo>
                    <a:pt x="48" y="283"/>
                  </a:lnTo>
                  <a:lnTo>
                    <a:pt x="1" y="518"/>
                  </a:lnTo>
                  <a:lnTo>
                    <a:pt x="48" y="707"/>
                  </a:lnTo>
                  <a:lnTo>
                    <a:pt x="142" y="848"/>
                  </a:lnTo>
                  <a:lnTo>
                    <a:pt x="330" y="990"/>
                  </a:lnTo>
                  <a:lnTo>
                    <a:pt x="519" y="1037"/>
                  </a:lnTo>
                  <a:lnTo>
                    <a:pt x="707" y="990"/>
                  </a:lnTo>
                  <a:lnTo>
                    <a:pt x="896" y="848"/>
                  </a:lnTo>
                  <a:lnTo>
                    <a:pt x="990" y="707"/>
                  </a:lnTo>
                  <a:lnTo>
                    <a:pt x="1037" y="518"/>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2329;p42">
              <a:extLst>
                <a:ext uri="{FF2B5EF4-FFF2-40B4-BE49-F238E27FC236}">
                  <a16:creationId xmlns:a16="http://schemas.microsoft.com/office/drawing/2014/main" id="{69E75F39-A7A9-7930-F4CF-5464BF3AC497}"/>
                </a:ext>
              </a:extLst>
            </p:cNvPr>
            <p:cNvSpPr/>
            <p:nvPr/>
          </p:nvSpPr>
          <p:spPr>
            <a:xfrm>
              <a:off x="2462025" y="912975"/>
              <a:ext cx="25950" cy="25950"/>
            </a:xfrm>
            <a:custGeom>
              <a:avLst/>
              <a:gdLst/>
              <a:ahLst/>
              <a:cxnLst/>
              <a:rect l="l" t="t" r="r" b="b"/>
              <a:pathLst>
                <a:path w="1038" h="1038" extrusionOk="0">
                  <a:moveTo>
                    <a:pt x="519" y="1"/>
                  </a:moveTo>
                  <a:lnTo>
                    <a:pt x="330" y="48"/>
                  </a:lnTo>
                  <a:lnTo>
                    <a:pt x="142" y="142"/>
                  </a:lnTo>
                  <a:lnTo>
                    <a:pt x="48" y="283"/>
                  </a:lnTo>
                  <a:lnTo>
                    <a:pt x="1" y="519"/>
                  </a:lnTo>
                  <a:lnTo>
                    <a:pt x="48" y="707"/>
                  </a:lnTo>
                  <a:lnTo>
                    <a:pt x="142" y="849"/>
                  </a:lnTo>
                  <a:lnTo>
                    <a:pt x="330" y="990"/>
                  </a:lnTo>
                  <a:lnTo>
                    <a:pt x="519" y="1037"/>
                  </a:lnTo>
                  <a:lnTo>
                    <a:pt x="707" y="990"/>
                  </a:lnTo>
                  <a:lnTo>
                    <a:pt x="896" y="849"/>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2330;p42">
              <a:extLst>
                <a:ext uri="{FF2B5EF4-FFF2-40B4-BE49-F238E27FC236}">
                  <a16:creationId xmlns:a16="http://schemas.microsoft.com/office/drawing/2014/main" id="{3D20D71D-AF3A-0F17-F845-0A918DD7DC9B}"/>
                </a:ext>
              </a:extLst>
            </p:cNvPr>
            <p:cNvSpPr/>
            <p:nvPr/>
          </p:nvSpPr>
          <p:spPr>
            <a:xfrm>
              <a:off x="2423150" y="874100"/>
              <a:ext cx="25950" cy="25950"/>
            </a:xfrm>
            <a:custGeom>
              <a:avLst/>
              <a:gdLst/>
              <a:ahLst/>
              <a:cxnLst/>
              <a:rect l="l" t="t" r="r" b="b"/>
              <a:pathLst>
                <a:path w="1038" h="1038" extrusionOk="0">
                  <a:moveTo>
                    <a:pt x="519" y="1"/>
                  </a:moveTo>
                  <a:lnTo>
                    <a:pt x="331" y="48"/>
                  </a:lnTo>
                  <a:lnTo>
                    <a:pt x="189" y="142"/>
                  </a:lnTo>
                  <a:lnTo>
                    <a:pt x="48" y="331"/>
                  </a:lnTo>
                  <a:lnTo>
                    <a:pt x="1" y="519"/>
                  </a:lnTo>
                  <a:lnTo>
                    <a:pt x="48" y="708"/>
                  </a:lnTo>
                  <a:lnTo>
                    <a:pt x="189" y="896"/>
                  </a:lnTo>
                  <a:lnTo>
                    <a:pt x="331" y="990"/>
                  </a:lnTo>
                  <a:lnTo>
                    <a:pt x="519" y="1037"/>
                  </a:lnTo>
                  <a:lnTo>
                    <a:pt x="708" y="990"/>
                  </a:lnTo>
                  <a:lnTo>
                    <a:pt x="896" y="896"/>
                  </a:lnTo>
                  <a:lnTo>
                    <a:pt x="990" y="708"/>
                  </a:lnTo>
                  <a:lnTo>
                    <a:pt x="1037" y="519"/>
                  </a:lnTo>
                  <a:lnTo>
                    <a:pt x="990" y="331"/>
                  </a:lnTo>
                  <a:lnTo>
                    <a:pt x="896" y="189"/>
                  </a:lnTo>
                  <a:lnTo>
                    <a:pt x="755"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2331;p42">
              <a:extLst>
                <a:ext uri="{FF2B5EF4-FFF2-40B4-BE49-F238E27FC236}">
                  <a16:creationId xmlns:a16="http://schemas.microsoft.com/office/drawing/2014/main" id="{E49D8EF1-3653-F2DA-CC9C-9DD43674772A}"/>
                </a:ext>
              </a:extLst>
            </p:cNvPr>
            <p:cNvSpPr/>
            <p:nvPr/>
          </p:nvSpPr>
          <p:spPr>
            <a:xfrm>
              <a:off x="2462025" y="989525"/>
              <a:ext cx="25950" cy="24775"/>
            </a:xfrm>
            <a:custGeom>
              <a:avLst/>
              <a:gdLst/>
              <a:ahLst/>
              <a:cxnLst/>
              <a:rect l="l" t="t" r="r" b="b"/>
              <a:pathLst>
                <a:path w="1038" h="991" extrusionOk="0">
                  <a:moveTo>
                    <a:pt x="519" y="1"/>
                  </a:moveTo>
                  <a:lnTo>
                    <a:pt x="330" y="48"/>
                  </a:lnTo>
                  <a:lnTo>
                    <a:pt x="142" y="142"/>
                  </a:lnTo>
                  <a:lnTo>
                    <a:pt x="48" y="284"/>
                  </a:lnTo>
                  <a:lnTo>
                    <a:pt x="1" y="519"/>
                  </a:lnTo>
                  <a:lnTo>
                    <a:pt x="48" y="708"/>
                  </a:lnTo>
                  <a:lnTo>
                    <a:pt x="142" y="849"/>
                  </a:lnTo>
                  <a:lnTo>
                    <a:pt x="330" y="990"/>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2332;p42">
              <a:extLst>
                <a:ext uri="{FF2B5EF4-FFF2-40B4-BE49-F238E27FC236}">
                  <a16:creationId xmlns:a16="http://schemas.microsoft.com/office/drawing/2014/main" id="{89C23492-D2FA-4160-1D66-9EF0C4E3C601}"/>
                </a:ext>
              </a:extLst>
            </p:cNvPr>
            <p:cNvSpPr/>
            <p:nvPr/>
          </p:nvSpPr>
          <p:spPr>
            <a:xfrm>
              <a:off x="2423150" y="950675"/>
              <a:ext cx="25950" cy="25925"/>
            </a:xfrm>
            <a:custGeom>
              <a:avLst/>
              <a:gdLst/>
              <a:ahLst/>
              <a:cxnLst/>
              <a:rect l="l" t="t" r="r" b="b"/>
              <a:pathLst>
                <a:path w="1038" h="1037" extrusionOk="0">
                  <a:moveTo>
                    <a:pt x="519" y="0"/>
                  </a:moveTo>
                  <a:lnTo>
                    <a:pt x="331" y="47"/>
                  </a:lnTo>
                  <a:lnTo>
                    <a:pt x="189" y="189"/>
                  </a:lnTo>
                  <a:lnTo>
                    <a:pt x="48" y="330"/>
                  </a:lnTo>
                  <a:lnTo>
                    <a:pt x="1" y="518"/>
                  </a:lnTo>
                  <a:lnTo>
                    <a:pt x="48" y="707"/>
                  </a:lnTo>
                  <a:lnTo>
                    <a:pt x="189" y="895"/>
                  </a:lnTo>
                  <a:lnTo>
                    <a:pt x="331" y="990"/>
                  </a:lnTo>
                  <a:lnTo>
                    <a:pt x="519" y="1037"/>
                  </a:lnTo>
                  <a:lnTo>
                    <a:pt x="708" y="990"/>
                  </a:lnTo>
                  <a:lnTo>
                    <a:pt x="896" y="895"/>
                  </a:lnTo>
                  <a:lnTo>
                    <a:pt x="990" y="754"/>
                  </a:lnTo>
                  <a:lnTo>
                    <a:pt x="1037" y="518"/>
                  </a:lnTo>
                  <a:lnTo>
                    <a:pt x="990" y="330"/>
                  </a:lnTo>
                  <a:lnTo>
                    <a:pt x="896" y="189"/>
                  </a:lnTo>
                  <a:lnTo>
                    <a:pt x="755"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2333;p42">
              <a:extLst>
                <a:ext uri="{FF2B5EF4-FFF2-40B4-BE49-F238E27FC236}">
                  <a16:creationId xmlns:a16="http://schemas.microsoft.com/office/drawing/2014/main" id="{FDA39577-B531-ADE8-5FA3-4F248FA843FD}"/>
                </a:ext>
              </a:extLst>
            </p:cNvPr>
            <p:cNvSpPr/>
            <p:nvPr/>
          </p:nvSpPr>
          <p:spPr>
            <a:xfrm>
              <a:off x="2462025" y="1066100"/>
              <a:ext cx="25950" cy="25925"/>
            </a:xfrm>
            <a:custGeom>
              <a:avLst/>
              <a:gdLst/>
              <a:ahLst/>
              <a:cxnLst/>
              <a:rect l="l" t="t" r="r" b="b"/>
              <a:pathLst>
                <a:path w="1038" h="1037" extrusionOk="0">
                  <a:moveTo>
                    <a:pt x="519" y="0"/>
                  </a:moveTo>
                  <a:lnTo>
                    <a:pt x="283" y="47"/>
                  </a:lnTo>
                  <a:lnTo>
                    <a:pt x="142" y="141"/>
                  </a:lnTo>
                  <a:lnTo>
                    <a:pt x="48" y="330"/>
                  </a:lnTo>
                  <a:lnTo>
                    <a:pt x="1" y="518"/>
                  </a:lnTo>
                  <a:lnTo>
                    <a:pt x="48" y="707"/>
                  </a:lnTo>
                  <a:lnTo>
                    <a:pt x="142" y="895"/>
                  </a:lnTo>
                  <a:lnTo>
                    <a:pt x="283" y="989"/>
                  </a:lnTo>
                  <a:lnTo>
                    <a:pt x="519" y="1037"/>
                  </a:lnTo>
                  <a:lnTo>
                    <a:pt x="707" y="989"/>
                  </a:lnTo>
                  <a:lnTo>
                    <a:pt x="849" y="895"/>
                  </a:lnTo>
                  <a:lnTo>
                    <a:pt x="990" y="707"/>
                  </a:lnTo>
                  <a:lnTo>
                    <a:pt x="1037" y="518"/>
                  </a:lnTo>
                  <a:lnTo>
                    <a:pt x="990" y="330"/>
                  </a:lnTo>
                  <a:lnTo>
                    <a:pt x="849"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2334;p42">
              <a:extLst>
                <a:ext uri="{FF2B5EF4-FFF2-40B4-BE49-F238E27FC236}">
                  <a16:creationId xmlns:a16="http://schemas.microsoft.com/office/drawing/2014/main" id="{5F75C649-DA8A-1FE8-4F8B-593D3D303738}"/>
                </a:ext>
              </a:extLst>
            </p:cNvPr>
            <p:cNvSpPr/>
            <p:nvPr/>
          </p:nvSpPr>
          <p:spPr>
            <a:xfrm>
              <a:off x="2423150" y="1028400"/>
              <a:ext cx="25950" cy="24750"/>
            </a:xfrm>
            <a:custGeom>
              <a:avLst/>
              <a:gdLst/>
              <a:ahLst/>
              <a:cxnLst/>
              <a:rect l="l" t="t" r="r" b="b"/>
              <a:pathLst>
                <a:path w="1038" h="990" extrusionOk="0">
                  <a:moveTo>
                    <a:pt x="331" y="1"/>
                  </a:moveTo>
                  <a:lnTo>
                    <a:pt x="189" y="142"/>
                  </a:lnTo>
                  <a:lnTo>
                    <a:pt x="48" y="283"/>
                  </a:lnTo>
                  <a:lnTo>
                    <a:pt x="1" y="472"/>
                  </a:lnTo>
                  <a:lnTo>
                    <a:pt x="48" y="707"/>
                  </a:lnTo>
                  <a:lnTo>
                    <a:pt x="189" y="849"/>
                  </a:lnTo>
                  <a:lnTo>
                    <a:pt x="331" y="943"/>
                  </a:lnTo>
                  <a:lnTo>
                    <a:pt x="519" y="990"/>
                  </a:lnTo>
                  <a:lnTo>
                    <a:pt x="708" y="943"/>
                  </a:lnTo>
                  <a:lnTo>
                    <a:pt x="896" y="849"/>
                  </a:lnTo>
                  <a:lnTo>
                    <a:pt x="990" y="707"/>
                  </a:lnTo>
                  <a:lnTo>
                    <a:pt x="1037" y="472"/>
                  </a:lnTo>
                  <a:lnTo>
                    <a:pt x="990" y="283"/>
                  </a:lnTo>
                  <a:lnTo>
                    <a:pt x="896" y="142"/>
                  </a:lnTo>
                  <a:lnTo>
                    <a:pt x="755"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2335;p42">
              <a:extLst>
                <a:ext uri="{FF2B5EF4-FFF2-40B4-BE49-F238E27FC236}">
                  <a16:creationId xmlns:a16="http://schemas.microsoft.com/office/drawing/2014/main" id="{6F1FBE4F-BFBE-715E-154E-F65D0677F533}"/>
                </a:ext>
              </a:extLst>
            </p:cNvPr>
            <p:cNvSpPr/>
            <p:nvPr/>
          </p:nvSpPr>
          <p:spPr>
            <a:xfrm>
              <a:off x="2462025" y="1142650"/>
              <a:ext cx="25950" cy="25925"/>
            </a:xfrm>
            <a:custGeom>
              <a:avLst/>
              <a:gdLst/>
              <a:ahLst/>
              <a:cxnLst/>
              <a:rect l="l" t="t" r="r" b="b"/>
              <a:pathLst>
                <a:path w="1038" h="1037" extrusionOk="0">
                  <a:moveTo>
                    <a:pt x="519" y="0"/>
                  </a:moveTo>
                  <a:lnTo>
                    <a:pt x="283" y="47"/>
                  </a:lnTo>
                  <a:lnTo>
                    <a:pt x="142" y="142"/>
                  </a:lnTo>
                  <a:lnTo>
                    <a:pt x="48" y="330"/>
                  </a:lnTo>
                  <a:lnTo>
                    <a:pt x="1" y="519"/>
                  </a:lnTo>
                  <a:lnTo>
                    <a:pt x="48" y="707"/>
                  </a:lnTo>
                  <a:lnTo>
                    <a:pt x="142" y="895"/>
                  </a:lnTo>
                  <a:lnTo>
                    <a:pt x="283" y="990"/>
                  </a:lnTo>
                  <a:lnTo>
                    <a:pt x="519" y="1037"/>
                  </a:lnTo>
                  <a:lnTo>
                    <a:pt x="707" y="990"/>
                  </a:lnTo>
                  <a:lnTo>
                    <a:pt x="849" y="895"/>
                  </a:lnTo>
                  <a:lnTo>
                    <a:pt x="990" y="707"/>
                  </a:lnTo>
                  <a:lnTo>
                    <a:pt x="1037" y="519"/>
                  </a:lnTo>
                  <a:lnTo>
                    <a:pt x="990" y="330"/>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2336;p42">
              <a:extLst>
                <a:ext uri="{FF2B5EF4-FFF2-40B4-BE49-F238E27FC236}">
                  <a16:creationId xmlns:a16="http://schemas.microsoft.com/office/drawing/2014/main" id="{20698144-8A5E-AC8A-88D2-357A4C61587C}"/>
                </a:ext>
              </a:extLst>
            </p:cNvPr>
            <p:cNvSpPr/>
            <p:nvPr/>
          </p:nvSpPr>
          <p:spPr>
            <a:xfrm>
              <a:off x="2423150" y="1104950"/>
              <a:ext cx="25950" cy="25950"/>
            </a:xfrm>
            <a:custGeom>
              <a:avLst/>
              <a:gdLst/>
              <a:ahLst/>
              <a:cxnLst/>
              <a:rect l="l" t="t" r="r" b="b"/>
              <a:pathLst>
                <a:path w="1038" h="1038" extrusionOk="0">
                  <a:moveTo>
                    <a:pt x="331" y="1"/>
                  </a:moveTo>
                  <a:lnTo>
                    <a:pt x="142" y="142"/>
                  </a:lnTo>
                  <a:lnTo>
                    <a:pt x="48" y="283"/>
                  </a:lnTo>
                  <a:lnTo>
                    <a:pt x="1" y="519"/>
                  </a:lnTo>
                  <a:lnTo>
                    <a:pt x="48" y="707"/>
                  </a:lnTo>
                  <a:lnTo>
                    <a:pt x="142" y="849"/>
                  </a:lnTo>
                  <a:lnTo>
                    <a:pt x="331" y="990"/>
                  </a:lnTo>
                  <a:lnTo>
                    <a:pt x="519" y="1037"/>
                  </a:lnTo>
                  <a:lnTo>
                    <a:pt x="708" y="990"/>
                  </a:lnTo>
                  <a:lnTo>
                    <a:pt x="896" y="849"/>
                  </a:lnTo>
                  <a:lnTo>
                    <a:pt x="990" y="707"/>
                  </a:lnTo>
                  <a:lnTo>
                    <a:pt x="1037" y="519"/>
                  </a:lnTo>
                  <a:lnTo>
                    <a:pt x="990" y="283"/>
                  </a:lnTo>
                  <a:lnTo>
                    <a:pt x="896" y="142"/>
                  </a:lnTo>
                  <a:lnTo>
                    <a:pt x="70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2337;p42">
              <a:extLst>
                <a:ext uri="{FF2B5EF4-FFF2-40B4-BE49-F238E27FC236}">
                  <a16:creationId xmlns:a16="http://schemas.microsoft.com/office/drawing/2014/main" id="{41F510E4-5AE4-A19D-B81D-41DAF0A783FD}"/>
                </a:ext>
              </a:extLst>
            </p:cNvPr>
            <p:cNvSpPr/>
            <p:nvPr/>
          </p:nvSpPr>
          <p:spPr>
            <a:xfrm>
              <a:off x="2462025" y="1219200"/>
              <a:ext cx="25950" cy="25925"/>
            </a:xfrm>
            <a:custGeom>
              <a:avLst/>
              <a:gdLst/>
              <a:ahLst/>
              <a:cxnLst/>
              <a:rect l="l" t="t" r="r" b="b"/>
              <a:pathLst>
                <a:path w="1038" h="1037" extrusionOk="0">
                  <a:moveTo>
                    <a:pt x="519" y="1"/>
                  </a:moveTo>
                  <a:lnTo>
                    <a:pt x="283" y="48"/>
                  </a:lnTo>
                  <a:lnTo>
                    <a:pt x="142" y="189"/>
                  </a:lnTo>
                  <a:lnTo>
                    <a:pt x="48" y="330"/>
                  </a:lnTo>
                  <a:lnTo>
                    <a:pt x="1" y="519"/>
                  </a:lnTo>
                  <a:lnTo>
                    <a:pt x="48" y="754"/>
                  </a:lnTo>
                  <a:lnTo>
                    <a:pt x="142" y="896"/>
                  </a:lnTo>
                  <a:lnTo>
                    <a:pt x="283" y="990"/>
                  </a:lnTo>
                  <a:lnTo>
                    <a:pt x="519" y="1037"/>
                  </a:lnTo>
                  <a:lnTo>
                    <a:pt x="707" y="990"/>
                  </a:lnTo>
                  <a:lnTo>
                    <a:pt x="849" y="896"/>
                  </a:lnTo>
                  <a:lnTo>
                    <a:pt x="990" y="754"/>
                  </a:lnTo>
                  <a:lnTo>
                    <a:pt x="1037" y="519"/>
                  </a:lnTo>
                  <a:lnTo>
                    <a:pt x="990" y="330"/>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2338;p42">
              <a:extLst>
                <a:ext uri="{FF2B5EF4-FFF2-40B4-BE49-F238E27FC236}">
                  <a16:creationId xmlns:a16="http://schemas.microsoft.com/office/drawing/2014/main" id="{0B082FE4-3945-1649-B384-A8B4248CD641}"/>
                </a:ext>
              </a:extLst>
            </p:cNvPr>
            <p:cNvSpPr/>
            <p:nvPr/>
          </p:nvSpPr>
          <p:spPr>
            <a:xfrm>
              <a:off x="2423150" y="1180325"/>
              <a:ext cx="25950" cy="25950"/>
            </a:xfrm>
            <a:custGeom>
              <a:avLst/>
              <a:gdLst/>
              <a:ahLst/>
              <a:cxnLst/>
              <a:rect l="l" t="t" r="r" b="b"/>
              <a:pathLst>
                <a:path w="1038" h="1038" extrusionOk="0">
                  <a:moveTo>
                    <a:pt x="519" y="1"/>
                  </a:moveTo>
                  <a:lnTo>
                    <a:pt x="331" y="48"/>
                  </a:lnTo>
                  <a:lnTo>
                    <a:pt x="142" y="189"/>
                  </a:lnTo>
                  <a:lnTo>
                    <a:pt x="48" y="331"/>
                  </a:lnTo>
                  <a:lnTo>
                    <a:pt x="1" y="519"/>
                  </a:lnTo>
                  <a:lnTo>
                    <a:pt x="48" y="755"/>
                  </a:lnTo>
                  <a:lnTo>
                    <a:pt x="142" y="896"/>
                  </a:lnTo>
                  <a:lnTo>
                    <a:pt x="331" y="990"/>
                  </a:lnTo>
                  <a:lnTo>
                    <a:pt x="519" y="1037"/>
                  </a:lnTo>
                  <a:lnTo>
                    <a:pt x="708" y="990"/>
                  </a:lnTo>
                  <a:lnTo>
                    <a:pt x="896" y="896"/>
                  </a:lnTo>
                  <a:lnTo>
                    <a:pt x="990" y="755"/>
                  </a:lnTo>
                  <a:lnTo>
                    <a:pt x="1037" y="519"/>
                  </a:lnTo>
                  <a:lnTo>
                    <a:pt x="990" y="331"/>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2339;p42">
              <a:extLst>
                <a:ext uri="{FF2B5EF4-FFF2-40B4-BE49-F238E27FC236}">
                  <a16:creationId xmlns:a16="http://schemas.microsoft.com/office/drawing/2014/main" id="{266097AB-64AE-254D-A6AB-5F6AA874626E}"/>
                </a:ext>
              </a:extLst>
            </p:cNvPr>
            <p:cNvSpPr/>
            <p:nvPr/>
          </p:nvSpPr>
          <p:spPr>
            <a:xfrm>
              <a:off x="2462025" y="1295750"/>
              <a:ext cx="25950" cy="25950"/>
            </a:xfrm>
            <a:custGeom>
              <a:avLst/>
              <a:gdLst/>
              <a:ahLst/>
              <a:cxnLst/>
              <a:rect l="l" t="t" r="r" b="b"/>
              <a:pathLst>
                <a:path w="1038" h="1038" extrusionOk="0">
                  <a:moveTo>
                    <a:pt x="519" y="1"/>
                  </a:moveTo>
                  <a:lnTo>
                    <a:pt x="283" y="48"/>
                  </a:lnTo>
                  <a:lnTo>
                    <a:pt x="142" y="189"/>
                  </a:lnTo>
                  <a:lnTo>
                    <a:pt x="48" y="331"/>
                  </a:lnTo>
                  <a:lnTo>
                    <a:pt x="1" y="519"/>
                  </a:lnTo>
                  <a:lnTo>
                    <a:pt x="48" y="755"/>
                  </a:lnTo>
                  <a:lnTo>
                    <a:pt x="142" y="896"/>
                  </a:lnTo>
                  <a:lnTo>
                    <a:pt x="283" y="990"/>
                  </a:lnTo>
                  <a:lnTo>
                    <a:pt x="519" y="1037"/>
                  </a:lnTo>
                  <a:lnTo>
                    <a:pt x="707" y="990"/>
                  </a:lnTo>
                  <a:lnTo>
                    <a:pt x="896" y="896"/>
                  </a:lnTo>
                  <a:lnTo>
                    <a:pt x="990" y="755"/>
                  </a:lnTo>
                  <a:lnTo>
                    <a:pt x="1037" y="566"/>
                  </a:lnTo>
                  <a:lnTo>
                    <a:pt x="1037"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2340;p42">
              <a:extLst>
                <a:ext uri="{FF2B5EF4-FFF2-40B4-BE49-F238E27FC236}">
                  <a16:creationId xmlns:a16="http://schemas.microsoft.com/office/drawing/2014/main" id="{E6BD43E9-8511-6FCE-B099-A407821C6D83}"/>
                </a:ext>
              </a:extLst>
            </p:cNvPr>
            <p:cNvSpPr/>
            <p:nvPr/>
          </p:nvSpPr>
          <p:spPr>
            <a:xfrm>
              <a:off x="2423150" y="1258075"/>
              <a:ext cx="25950" cy="25925"/>
            </a:xfrm>
            <a:custGeom>
              <a:avLst/>
              <a:gdLst/>
              <a:ahLst/>
              <a:cxnLst/>
              <a:rect l="l" t="t" r="r" b="b"/>
              <a:pathLst>
                <a:path w="1038" h="1037" extrusionOk="0">
                  <a:moveTo>
                    <a:pt x="519" y="0"/>
                  </a:moveTo>
                  <a:lnTo>
                    <a:pt x="331" y="47"/>
                  </a:lnTo>
                  <a:lnTo>
                    <a:pt x="142" y="142"/>
                  </a:lnTo>
                  <a:lnTo>
                    <a:pt x="48" y="330"/>
                  </a:lnTo>
                  <a:lnTo>
                    <a:pt x="1" y="518"/>
                  </a:lnTo>
                  <a:lnTo>
                    <a:pt x="48" y="707"/>
                  </a:lnTo>
                  <a:lnTo>
                    <a:pt x="142" y="895"/>
                  </a:lnTo>
                  <a:lnTo>
                    <a:pt x="331" y="990"/>
                  </a:lnTo>
                  <a:lnTo>
                    <a:pt x="519" y="1037"/>
                  </a:lnTo>
                  <a:lnTo>
                    <a:pt x="708" y="990"/>
                  </a:lnTo>
                  <a:lnTo>
                    <a:pt x="896" y="895"/>
                  </a:lnTo>
                  <a:lnTo>
                    <a:pt x="990" y="707"/>
                  </a:lnTo>
                  <a:lnTo>
                    <a:pt x="1037" y="518"/>
                  </a:lnTo>
                  <a:lnTo>
                    <a:pt x="990" y="330"/>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2341;p42">
              <a:extLst>
                <a:ext uri="{FF2B5EF4-FFF2-40B4-BE49-F238E27FC236}">
                  <a16:creationId xmlns:a16="http://schemas.microsoft.com/office/drawing/2014/main" id="{6C3AE219-6425-C826-2D36-5151B2CE9136}"/>
                </a:ext>
              </a:extLst>
            </p:cNvPr>
            <p:cNvSpPr/>
            <p:nvPr/>
          </p:nvSpPr>
          <p:spPr>
            <a:xfrm>
              <a:off x="2462025" y="1372300"/>
              <a:ext cx="25950" cy="25950"/>
            </a:xfrm>
            <a:custGeom>
              <a:avLst/>
              <a:gdLst/>
              <a:ahLst/>
              <a:cxnLst/>
              <a:rect l="l" t="t" r="r" b="b"/>
              <a:pathLst>
                <a:path w="1038" h="1038" extrusionOk="0">
                  <a:moveTo>
                    <a:pt x="519" y="1"/>
                  </a:moveTo>
                  <a:lnTo>
                    <a:pt x="283" y="48"/>
                  </a:lnTo>
                  <a:lnTo>
                    <a:pt x="142" y="142"/>
                  </a:lnTo>
                  <a:lnTo>
                    <a:pt x="48" y="331"/>
                  </a:lnTo>
                  <a:lnTo>
                    <a:pt x="1" y="519"/>
                  </a:lnTo>
                  <a:lnTo>
                    <a:pt x="48" y="708"/>
                  </a:lnTo>
                  <a:lnTo>
                    <a:pt x="142" y="896"/>
                  </a:lnTo>
                  <a:lnTo>
                    <a:pt x="283" y="990"/>
                  </a:lnTo>
                  <a:lnTo>
                    <a:pt x="519" y="1037"/>
                  </a:lnTo>
                  <a:lnTo>
                    <a:pt x="707" y="990"/>
                  </a:lnTo>
                  <a:lnTo>
                    <a:pt x="896" y="896"/>
                  </a:lnTo>
                  <a:lnTo>
                    <a:pt x="990" y="708"/>
                  </a:lnTo>
                  <a:lnTo>
                    <a:pt x="1037" y="519"/>
                  </a:lnTo>
                  <a:lnTo>
                    <a:pt x="990" y="331"/>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2342;p42">
              <a:extLst>
                <a:ext uri="{FF2B5EF4-FFF2-40B4-BE49-F238E27FC236}">
                  <a16:creationId xmlns:a16="http://schemas.microsoft.com/office/drawing/2014/main" id="{13B923F1-E05E-22CB-A716-8F6B235D41B2}"/>
                </a:ext>
              </a:extLst>
            </p:cNvPr>
            <p:cNvSpPr/>
            <p:nvPr/>
          </p:nvSpPr>
          <p:spPr>
            <a:xfrm>
              <a:off x="2423150" y="1334625"/>
              <a:ext cx="25950" cy="25925"/>
            </a:xfrm>
            <a:custGeom>
              <a:avLst/>
              <a:gdLst/>
              <a:ahLst/>
              <a:cxnLst/>
              <a:rect l="l" t="t" r="r" b="b"/>
              <a:pathLst>
                <a:path w="1038" h="1037" extrusionOk="0">
                  <a:moveTo>
                    <a:pt x="519" y="0"/>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2343;p42">
              <a:extLst>
                <a:ext uri="{FF2B5EF4-FFF2-40B4-BE49-F238E27FC236}">
                  <a16:creationId xmlns:a16="http://schemas.microsoft.com/office/drawing/2014/main" id="{194B38EF-33B9-4AD0-9133-FDC1225D63EB}"/>
                </a:ext>
              </a:extLst>
            </p:cNvPr>
            <p:cNvSpPr/>
            <p:nvPr/>
          </p:nvSpPr>
          <p:spPr>
            <a:xfrm>
              <a:off x="2462025" y="1450050"/>
              <a:ext cx="25950" cy="25925"/>
            </a:xfrm>
            <a:custGeom>
              <a:avLst/>
              <a:gdLst/>
              <a:ahLst/>
              <a:cxnLst/>
              <a:rect l="l" t="t" r="r" b="b"/>
              <a:pathLst>
                <a:path w="1038" h="1037" extrusionOk="0">
                  <a:moveTo>
                    <a:pt x="519" y="0"/>
                  </a:moveTo>
                  <a:lnTo>
                    <a:pt x="330" y="47"/>
                  </a:lnTo>
                  <a:lnTo>
                    <a:pt x="142" y="142"/>
                  </a:lnTo>
                  <a:lnTo>
                    <a:pt x="48" y="283"/>
                  </a:lnTo>
                  <a:lnTo>
                    <a:pt x="1" y="519"/>
                  </a:lnTo>
                  <a:lnTo>
                    <a:pt x="48" y="707"/>
                  </a:lnTo>
                  <a:lnTo>
                    <a:pt x="142" y="848"/>
                  </a:lnTo>
                  <a:lnTo>
                    <a:pt x="330" y="990"/>
                  </a:lnTo>
                  <a:lnTo>
                    <a:pt x="519" y="1037"/>
                  </a:lnTo>
                  <a:lnTo>
                    <a:pt x="707" y="990"/>
                  </a:lnTo>
                  <a:lnTo>
                    <a:pt x="896" y="848"/>
                  </a:lnTo>
                  <a:lnTo>
                    <a:pt x="990" y="707"/>
                  </a:lnTo>
                  <a:lnTo>
                    <a:pt x="1037" y="519"/>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2344;p42">
              <a:extLst>
                <a:ext uri="{FF2B5EF4-FFF2-40B4-BE49-F238E27FC236}">
                  <a16:creationId xmlns:a16="http://schemas.microsoft.com/office/drawing/2014/main" id="{B51FA22A-1E25-9495-BD43-29C18B93AE3B}"/>
                </a:ext>
              </a:extLst>
            </p:cNvPr>
            <p:cNvSpPr/>
            <p:nvPr/>
          </p:nvSpPr>
          <p:spPr>
            <a:xfrm>
              <a:off x="2423150" y="14111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2345;p42">
              <a:extLst>
                <a:ext uri="{FF2B5EF4-FFF2-40B4-BE49-F238E27FC236}">
                  <a16:creationId xmlns:a16="http://schemas.microsoft.com/office/drawing/2014/main" id="{F60199A4-5611-1AC7-4EAB-A83CF9FE0425}"/>
                </a:ext>
              </a:extLst>
            </p:cNvPr>
            <p:cNvSpPr/>
            <p:nvPr/>
          </p:nvSpPr>
          <p:spPr>
            <a:xfrm>
              <a:off x="2462025" y="1526600"/>
              <a:ext cx="25950" cy="25925"/>
            </a:xfrm>
            <a:custGeom>
              <a:avLst/>
              <a:gdLst/>
              <a:ahLst/>
              <a:cxnLst/>
              <a:rect l="l" t="t" r="r" b="b"/>
              <a:pathLst>
                <a:path w="1038" h="1037" extrusionOk="0">
                  <a:moveTo>
                    <a:pt x="519" y="1"/>
                  </a:moveTo>
                  <a:lnTo>
                    <a:pt x="330" y="48"/>
                  </a:lnTo>
                  <a:lnTo>
                    <a:pt x="142" y="142"/>
                  </a:lnTo>
                  <a:lnTo>
                    <a:pt x="48" y="330"/>
                  </a:lnTo>
                  <a:lnTo>
                    <a:pt x="1" y="519"/>
                  </a:lnTo>
                  <a:lnTo>
                    <a:pt x="48" y="707"/>
                  </a:lnTo>
                  <a:lnTo>
                    <a:pt x="142" y="849"/>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2346;p42">
              <a:extLst>
                <a:ext uri="{FF2B5EF4-FFF2-40B4-BE49-F238E27FC236}">
                  <a16:creationId xmlns:a16="http://schemas.microsoft.com/office/drawing/2014/main" id="{A4B654D9-067B-A26A-C147-B1E0F4ECEDED}"/>
                </a:ext>
              </a:extLst>
            </p:cNvPr>
            <p:cNvSpPr/>
            <p:nvPr/>
          </p:nvSpPr>
          <p:spPr>
            <a:xfrm>
              <a:off x="2423150" y="1488900"/>
              <a:ext cx="25950" cy="24775"/>
            </a:xfrm>
            <a:custGeom>
              <a:avLst/>
              <a:gdLst/>
              <a:ahLst/>
              <a:cxnLst/>
              <a:rect l="l" t="t" r="r" b="b"/>
              <a:pathLst>
                <a:path w="1038" h="991" extrusionOk="0">
                  <a:moveTo>
                    <a:pt x="331" y="1"/>
                  </a:moveTo>
                  <a:lnTo>
                    <a:pt x="189" y="142"/>
                  </a:lnTo>
                  <a:lnTo>
                    <a:pt x="48" y="284"/>
                  </a:lnTo>
                  <a:lnTo>
                    <a:pt x="1" y="472"/>
                  </a:lnTo>
                  <a:lnTo>
                    <a:pt x="48" y="661"/>
                  </a:lnTo>
                  <a:lnTo>
                    <a:pt x="189" y="849"/>
                  </a:lnTo>
                  <a:lnTo>
                    <a:pt x="331" y="943"/>
                  </a:lnTo>
                  <a:lnTo>
                    <a:pt x="519" y="990"/>
                  </a:lnTo>
                  <a:lnTo>
                    <a:pt x="708" y="943"/>
                  </a:lnTo>
                  <a:lnTo>
                    <a:pt x="896" y="849"/>
                  </a:lnTo>
                  <a:lnTo>
                    <a:pt x="990" y="708"/>
                  </a:lnTo>
                  <a:lnTo>
                    <a:pt x="1037" y="472"/>
                  </a:lnTo>
                  <a:lnTo>
                    <a:pt x="990" y="284"/>
                  </a:lnTo>
                  <a:lnTo>
                    <a:pt x="896" y="142"/>
                  </a:lnTo>
                  <a:lnTo>
                    <a:pt x="755"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2347;p42">
              <a:extLst>
                <a:ext uri="{FF2B5EF4-FFF2-40B4-BE49-F238E27FC236}">
                  <a16:creationId xmlns:a16="http://schemas.microsoft.com/office/drawing/2014/main" id="{5891F91A-43BF-7279-98A4-62C975163256}"/>
                </a:ext>
              </a:extLst>
            </p:cNvPr>
            <p:cNvSpPr/>
            <p:nvPr/>
          </p:nvSpPr>
          <p:spPr>
            <a:xfrm>
              <a:off x="2462025" y="1603150"/>
              <a:ext cx="25950" cy="25950"/>
            </a:xfrm>
            <a:custGeom>
              <a:avLst/>
              <a:gdLst/>
              <a:ahLst/>
              <a:cxnLst/>
              <a:rect l="l" t="t" r="r" b="b"/>
              <a:pathLst>
                <a:path w="1038" h="1038" extrusionOk="0">
                  <a:moveTo>
                    <a:pt x="519" y="1"/>
                  </a:moveTo>
                  <a:lnTo>
                    <a:pt x="330" y="48"/>
                  </a:lnTo>
                  <a:lnTo>
                    <a:pt x="142" y="142"/>
                  </a:lnTo>
                  <a:lnTo>
                    <a:pt x="48" y="330"/>
                  </a:lnTo>
                  <a:lnTo>
                    <a:pt x="1"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2348;p42">
              <a:extLst>
                <a:ext uri="{FF2B5EF4-FFF2-40B4-BE49-F238E27FC236}">
                  <a16:creationId xmlns:a16="http://schemas.microsoft.com/office/drawing/2014/main" id="{9C2F175B-BCAC-3862-6208-CC269EACED69}"/>
                </a:ext>
              </a:extLst>
            </p:cNvPr>
            <p:cNvSpPr/>
            <p:nvPr/>
          </p:nvSpPr>
          <p:spPr>
            <a:xfrm>
              <a:off x="2423150" y="1564300"/>
              <a:ext cx="25950" cy="25925"/>
            </a:xfrm>
            <a:custGeom>
              <a:avLst/>
              <a:gdLst/>
              <a:ahLst/>
              <a:cxnLst/>
              <a:rect l="l" t="t" r="r" b="b"/>
              <a:pathLst>
                <a:path w="1038" h="1037" extrusionOk="0">
                  <a:moveTo>
                    <a:pt x="519" y="0"/>
                  </a:moveTo>
                  <a:lnTo>
                    <a:pt x="331" y="47"/>
                  </a:lnTo>
                  <a:lnTo>
                    <a:pt x="189" y="141"/>
                  </a:lnTo>
                  <a:lnTo>
                    <a:pt x="48" y="330"/>
                  </a:lnTo>
                  <a:lnTo>
                    <a:pt x="1" y="518"/>
                  </a:lnTo>
                  <a:lnTo>
                    <a:pt x="48" y="707"/>
                  </a:lnTo>
                  <a:lnTo>
                    <a:pt x="189" y="895"/>
                  </a:lnTo>
                  <a:lnTo>
                    <a:pt x="331" y="989"/>
                  </a:lnTo>
                  <a:lnTo>
                    <a:pt x="519" y="1037"/>
                  </a:lnTo>
                  <a:lnTo>
                    <a:pt x="708" y="989"/>
                  </a:lnTo>
                  <a:lnTo>
                    <a:pt x="896" y="895"/>
                  </a:lnTo>
                  <a:lnTo>
                    <a:pt x="990" y="707"/>
                  </a:lnTo>
                  <a:lnTo>
                    <a:pt x="1037" y="518"/>
                  </a:lnTo>
                  <a:lnTo>
                    <a:pt x="990" y="330"/>
                  </a:lnTo>
                  <a:lnTo>
                    <a:pt x="896" y="189"/>
                  </a:lnTo>
                  <a:lnTo>
                    <a:pt x="755"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2349;p42">
              <a:extLst>
                <a:ext uri="{FF2B5EF4-FFF2-40B4-BE49-F238E27FC236}">
                  <a16:creationId xmlns:a16="http://schemas.microsoft.com/office/drawing/2014/main" id="{991D8C5D-07FB-D17D-E45C-4DE742B4165C}"/>
                </a:ext>
              </a:extLst>
            </p:cNvPr>
            <p:cNvSpPr/>
            <p:nvPr/>
          </p:nvSpPr>
          <p:spPr>
            <a:xfrm>
              <a:off x="2462025" y="1679700"/>
              <a:ext cx="25950" cy="25950"/>
            </a:xfrm>
            <a:custGeom>
              <a:avLst/>
              <a:gdLst/>
              <a:ahLst/>
              <a:cxnLst/>
              <a:rect l="l" t="t" r="r" b="b"/>
              <a:pathLst>
                <a:path w="1038" h="1038" extrusionOk="0">
                  <a:moveTo>
                    <a:pt x="519" y="1"/>
                  </a:moveTo>
                  <a:lnTo>
                    <a:pt x="330" y="48"/>
                  </a:lnTo>
                  <a:lnTo>
                    <a:pt x="142" y="142"/>
                  </a:lnTo>
                  <a:lnTo>
                    <a:pt x="48" y="331"/>
                  </a:lnTo>
                  <a:lnTo>
                    <a:pt x="1" y="519"/>
                  </a:lnTo>
                  <a:lnTo>
                    <a:pt x="48" y="708"/>
                  </a:lnTo>
                  <a:lnTo>
                    <a:pt x="142" y="896"/>
                  </a:lnTo>
                  <a:lnTo>
                    <a:pt x="330" y="990"/>
                  </a:lnTo>
                  <a:lnTo>
                    <a:pt x="519" y="1037"/>
                  </a:lnTo>
                  <a:lnTo>
                    <a:pt x="707" y="990"/>
                  </a:lnTo>
                  <a:lnTo>
                    <a:pt x="896" y="896"/>
                  </a:lnTo>
                  <a:lnTo>
                    <a:pt x="990" y="708"/>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2350;p42">
              <a:extLst>
                <a:ext uri="{FF2B5EF4-FFF2-40B4-BE49-F238E27FC236}">
                  <a16:creationId xmlns:a16="http://schemas.microsoft.com/office/drawing/2014/main" id="{B77B8527-1C8A-E82C-1A55-99D9AA5A309E}"/>
                </a:ext>
              </a:extLst>
            </p:cNvPr>
            <p:cNvSpPr/>
            <p:nvPr/>
          </p:nvSpPr>
          <p:spPr>
            <a:xfrm>
              <a:off x="2423150" y="1642025"/>
              <a:ext cx="25950" cy="24750"/>
            </a:xfrm>
            <a:custGeom>
              <a:avLst/>
              <a:gdLst/>
              <a:ahLst/>
              <a:cxnLst/>
              <a:rect l="l" t="t" r="r" b="b"/>
              <a:pathLst>
                <a:path w="1038" h="990" extrusionOk="0">
                  <a:moveTo>
                    <a:pt x="519" y="0"/>
                  </a:moveTo>
                  <a:lnTo>
                    <a:pt x="331" y="47"/>
                  </a:lnTo>
                  <a:lnTo>
                    <a:pt x="189" y="142"/>
                  </a:lnTo>
                  <a:lnTo>
                    <a:pt x="48" y="283"/>
                  </a:lnTo>
                  <a:lnTo>
                    <a:pt x="1" y="471"/>
                  </a:lnTo>
                  <a:lnTo>
                    <a:pt x="48" y="707"/>
                  </a:lnTo>
                  <a:lnTo>
                    <a:pt x="189" y="848"/>
                  </a:lnTo>
                  <a:lnTo>
                    <a:pt x="331" y="990"/>
                  </a:lnTo>
                  <a:lnTo>
                    <a:pt x="708" y="990"/>
                  </a:lnTo>
                  <a:lnTo>
                    <a:pt x="896" y="848"/>
                  </a:lnTo>
                  <a:lnTo>
                    <a:pt x="990" y="707"/>
                  </a:lnTo>
                  <a:lnTo>
                    <a:pt x="1037" y="519"/>
                  </a:lnTo>
                  <a:lnTo>
                    <a:pt x="990" y="283"/>
                  </a:lnTo>
                  <a:lnTo>
                    <a:pt x="896" y="142"/>
                  </a:lnTo>
                  <a:lnTo>
                    <a:pt x="755"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2351;p42">
              <a:extLst>
                <a:ext uri="{FF2B5EF4-FFF2-40B4-BE49-F238E27FC236}">
                  <a16:creationId xmlns:a16="http://schemas.microsoft.com/office/drawing/2014/main" id="{6F87E3C2-65D4-31F2-5A95-AE778F1CBBEE}"/>
                </a:ext>
              </a:extLst>
            </p:cNvPr>
            <p:cNvSpPr/>
            <p:nvPr/>
          </p:nvSpPr>
          <p:spPr>
            <a:xfrm>
              <a:off x="2462025" y="1756275"/>
              <a:ext cx="25950" cy="25925"/>
            </a:xfrm>
            <a:custGeom>
              <a:avLst/>
              <a:gdLst/>
              <a:ahLst/>
              <a:cxnLst/>
              <a:rect l="l" t="t" r="r" b="b"/>
              <a:pathLst>
                <a:path w="1038" h="1037" extrusionOk="0">
                  <a:moveTo>
                    <a:pt x="519" y="0"/>
                  </a:moveTo>
                  <a:lnTo>
                    <a:pt x="330" y="47"/>
                  </a:lnTo>
                  <a:lnTo>
                    <a:pt x="142" y="141"/>
                  </a:lnTo>
                  <a:lnTo>
                    <a:pt x="48" y="330"/>
                  </a:lnTo>
                  <a:lnTo>
                    <a:pt x="1" y="518"/>
                  </a:lnTo>
                  <a:lnTo>
                    <a:pt x="48" y="707"/>
                  </a:lnTo>
                  <a:lnTo>
                    <a:pt x="142" y="848"/>
                  </a:lnTo>
                  <a:lnTo>
                    <a:pt x="330" y="989"/>
                  </a:lnTo>
                  <a:lnTo>
                    <a:pt x="519" y="1037"/>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2352;p42">
              <a:extLst>
                <a:ext uri="{FF2B5EF4-FFF2-40B4-BE49-F238E27FC236}">
                  <a16:creationId xmlns:a16="http://schemas.microsoft.com/office/drawing/2014/main" id="{E6AAB100-2EDB-A779-7A91-8176F9E4F5FD}"/>
                </a:ext>
              </a:extLst>
            </p:cNvPr>
            <p:cNvSpPr/>
            <p:nvPr/>
          </p:nvSpPr>
          <p:spPr>
            <a:xfrm>
              <a:off x="2423150" y="1718575"/>
              <a:ext cx="25950" cy="25950"/>
            </a:xfrm>
            <a:custGeom>
              <a:avLst/>
              <a:gdLst/>
              <a:ahLst/>
              <a:cxnLst/>
              <a:rect l="l" t="t" r="r" b="b"/>
              <a:pathLst>
                <a:path w="1038" h="1038" extrusionOk="0">
                  <a:moveTo>
                    <a:pt x="519" y="1"/>
                  </a:moveTo>
                  <a:lnTo>
                    <a:pt x="331" y="48"/>
                  </a:lnTo>
                  <a:lnTo>
                    <a:pt x="189" y="142"/>
                  </a:lnTo>
                  <a:lnTo>
                    <a:pt x="48" y="283"/>
                  </a:lnTo>
                  <a:lnTo>
                    <a:pt x="1" y="519"/>
                  </a:lnTo>
                  <a:lnTo>
                    <a:pt x="48" y="707"/>
                  </a:lnTo>
                  <a:lnTo>
                    <a:pt x="189" y="849"/>
                  </a:lnTo>
                  <a:lnTo>
                    <a:pt x="331" y="990"/>
                  </a:lnTo>
                  <a:lnTo>
                    <a:pt x="519" y="1037"/>
                  </a:lnTo>
                  <a:lnTo>
                    <a:pt x="708" y="990"/>
                  </a:lnTo>
                  <a:lnTo>
                    <a:pt x="896" y="849"/>
                  </a:lnTo>
                  <a:lnTo>
                    <a:pt x="990" y="707"/>
                  </a:lnTo>
                  <a:lnTo>
                    <a:pt x="1037" y="519"/>
                  </a:lnTo>
                  <a:lnTo>
                    <a:pt x="990" y="330"/>
                  </a:lnTo>
                  <a:lnTo>
                    <a:pt x="896" y="142"/>
                  </a:lnTo>
                  <a:lnTo>
                    <a:pt x="755"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2353;p42">
              <a:extLst>
                <a:ext uri="{FF2B5EF4-FFF2-40B4-BE49-F238E27FC236}">
                  <a16:creationId xmlns:a16="http://schemas.microsoft.com/office/drawing/2014/main" id="{2C48C692-4D1D-4277-054D-660183BD5928}"/>
                </a:ext>
              </a:extLst>
            </p:cNvPr>
            <p:cNvSpPr/>
            <p:nvPr/>
          </p:nvSpPr>
          <p:spPr>
            <a:xfrm>
              <a:off x="2462025" y="1832825"/>
              <a:ext cx="25950" cy="25925"/>
            </a:xfrm>
            <a:custGeom>
              <a:avLst/>
              <a:gdLst/>
              <a:ahLst/>
              <a:cxnLst/>
              <a:rect l="l" t="t" r="r" b="b"/>
              <a:pathLst>
                <a:path w="1038" h="1037" extrusionOk="0">
                  <a:moveTo>
                    <a:pt x="519" y="0"/>
                  </a:moveTo>
                  <a:lnTo>
                    <a:pt x="283" y="47"/>
                  </a:lnTo>
                  <a:lnTo>
                    <a:pt x="142" y="189"/>
                  </a:lnTo>
                  <a:lnTo>
                    <a:pt x="48" y="330"/>
                  </a:lnTo>
                  <a:lnTo>
                    <a:pt x="1" y="519"/>
                  </a:lnTo>
                  <a:lnTo>
                    <a:pt x="48" y="754"/>
                  </a:lnTo>
                  <a:lnTo>
                    <a:pt x="142" y="895"/>
                  </a:lnTo>
                  <a:lnTo>
                    <a:pt x="283" y="990"/>
                  </a:lnTo>
                  <a:lnTo>
                    <a:pt x="519" y="1037"/>
                  </a:lnTo>
                  <a:lnTo>
                    <a:pt x="707" y="990"/>
                  </a:lnTo>
                  <a:lnTo>
                    <a:pt x="849" y="895"/>
                  </a:lnTo>
                  <a:lnTo>
                    <a:pt x="990" y="754"/>
                  </a:lnTo>
                  <a:lnTo>
                    <a:pt x="1037" y="519"/>
                  </a:lnTo>
                  <a:lnTo>
                    <a:pt x="990" y="330"/>
                  </a:lnTo>
                  <a:lnTo>
                    <a:pt x="849"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2354;p42">
              <a:extLst>
                <a:ext uri="{FF2B5EF4-FFF2-40B4-BE49-F238E27FC236}">
                  <a16:creationId xmlns:a16="http://schemas.microsoft.com/office/drawing/2014/main" id="{B3098724-CA6F-B8E6-4FCD-39E58E866A44}"/>
                </a:ext>
              </a:extLst>
            </p:cNvPr>
            <p:cNvSpPr/>
            <p:nvPr/>
          </p:nvSpPr>
          <p:spPr>
            <a:xfrm>
              <a:off x="2423150" y="1795125"/>
              <a:ext cx="25950" cy="25950"/>
            </a:xfrm>
            <a:custGeom>
              <a:avLst/>
              <a:gdLst/>
              <a:ahLst/>
              <a:cxnLst/>
              <a:rect l="l" t="t" r="r" b="b"/>
              <a:pathLst>
                <a:path w="1038" h="1038" extrusionOk="0">
                  <a:moveTo>
                    <a:pt x="519" y="1"/>
                  </a:moveTo>
                  <a:lnTo>
                    <a:pt x="331" y="48"/>
                  </a:lnTo>
                  <a:lnTo>
                    <a:pt x="189" y="142"/>
                  </a:lnTo>
                  <a:lnTo>
                    <a:pt x="48" y="331"/>
                  </a:lnTo>
                  <a:lnTo>
                    <a:pt x="1" y="519"/>
                  </a:lnTo>
                  <a:lnTo>
                    <a:pt x="48" y="707"/>
                  </a:lnTo>
                  <a:lnTo>
                    <a:pt x="189" y="849"/>
                  </a:lnTo>
                  <a:lnTo>
                    <a:pt x="331" y="990"/>
                  </a:lnTo>
                  <a:lnTo>
                    <a:pt x="519" y="1037"/>
                  </a:lnTo>
                  <a:lnTo>
                    <a:pt x="708" y="990"/>
                  </a:lnTo>
                  <a:lnTo>
                    <a:pt x="896" y="849"/>
                  </a:lnTo>
                  <a:lnTo>
                    <a:pt x="990" y="707"/>
                  </a:lnTo>
                  <a:lnTo>
                    <a:pt x="1037" y="519"/>
                  </a:lnTo>
                  <a:lnTo>
                    <a:pt x="990" y="331"/>
                  </a:lnTo>
                  <a:lnTo>
                    <a:pt x="896" y="142"/>
                  </a:lnTo>
                  <a:lnTo>
                    <a:pt x="755"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2355;p42">
              <a:extLst>
                <a:ext uri="{FF2B5EF4-FFF2-40B4-BE49-F238E27FC236}">
                  <a16:creationId xmlns:a16="http://schemas.microsoft.com/office/drawing/2014/main" id="{F76FEA7E-4532-05C9-19D9-6FCCBBAA3E30}"/>
                </a:ext>
              </a:extLst>
            </p:cNvPr>
            <p:cNvSpPr/>
            <p:nvPr/>
          </p:nvSpPr>
          <p:spPr>
            <a:xfrm>
              <a:off x="2462025" y="1910550"/>
              <a:ext cx="25950" cy="24775"/>
            </a:xfrm>
            <a:custGeom>
              <a:avLst/>
              <a:gdLst/>
              <a:ahLst/>
              <a:cxnLst/>
              <a:rect l="l" t="t" r="r" b="b"/>
              <a:pathLst>
                <a:path w="1038" h="991" extrusionOk="0">
                  <a:moveTo>
                    <a:pt x="283" y="1"/>
                  </a:moveTo>
                  <a:lnTo>
                    <a:pt x="142" y="142"/>
                  </a:lnTo>
                  <a:lnTo>
                    <a:pt x="48" y="283"/>
                  </a:lnTo>
                  <a:lnTo>
                    <a:pt x="1" y="519"/>
                  </a:lnTo>
                  <a:lnTo>
                    <a:pt x="48" y="707"/>
                  </a:lnTo>
                  <a:lnTo>
                    <a:pt x="142" y="849"/>
                  </a:lnTo>
                  <a:lnTo>
                    <a:pt x="283" y="990"/>
                  </a:lnTo>
                  <a:lnTo>
                    <a:pt x="707" y="990"/>
                  </a:lnTo>
                  <a:lnTo>
                    <a:pt x="849" y="849"/>
                  </a:lnTo>
                  <a:lnTo>
                    <a:pt x="990" y="707"/>
                  </a:lnTo>
                  <a:lnTo>
                    <a:pt x="1037" y="519"/>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2356;p42">
              <a:extLst>
                <a:ext uri="{FF2B5EF4-FFF2-40B4-BE49-F238E27FC236}">
                  <a16:creationId xmlns:a16="http://schemas.microsoft.com/office/drawing/2014/main" id="{F5B90517-795C-140F-1666-553F4D2B31C2}"/>
                </a:ext>
              </a:extLst>
            </p:cNvPr>
            <p:cNvSpPr/>
            <p:nvPr/>
          </p:nvSpPr>
          <p:spPr>
            <a:xfrm>
              <a:off x="2423150" y="1871700"/>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6"/>
                  </a:lnTo>
                  <a:lnTo>
                    <a:pt x="708" y="989"/>
                  </a:lnTo>
                  <a:lnTo>
                    <a:pt x="896" y="895"/>
                  </a:lnTo>
                  <a:lnTo>
                    <a:pt x="990" y="707"/>
                  </a:lnTo>
                  <a:lnTo>
                    <a:pt x="1037" y="518"/>
                  </a:lnTo>
                  <a:lnTo>
                    <a:pt x="990" y="330"/>
                  </a:lnTo>
                  <a:lnTo>
                    <a:pt x="896"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2357;p42">
              <a:extLst>
                <a:ext uri="{FF2B5EF4-FFF2-40B4-BE49-F238E27FC236}">
                  <a16:creationId xmlns:a16="http://schemas.microsoft.com/office/drawing/2014/main" id="{37E254B2-D7EF-35B3-821D-F8796D41C21E}"/>
                </a:ext>
              </a:extLst>
            </p:cNvPr>
            <p:cNvSpPr/>
            <p:nvPr/>
          </p:nvSpPr>
          <p:spPr>
            <a:xfrm>
              <a:off x="2462025" y="1987100"/>
              <a:ext cx="25950" cy="25950"/>
            </a:xfrm>
            <a:custGeom>
              <a:avLst/>
              <a:gdLst/>
              <a:ahLst/>
              <a:cxnLst/>
              <a:rect l="l" t="t" r="r" b="b"/>
              <a:pathLst>
                <a:path w="1038" h="1038" extrusionOk="0">
                  <a:moveTo>
                    <a:pt x="519" y="1"/>
                  </a:moveTo>
                  <a:lnTo>
                    <a:pt x="283" y="48"/>
                  </a:lnTo>
                  <a:lnTo>
                    <a:pt x="142" y="142"/>
                  </a:lnTo>
                  <a:lnTo>
                    <a:pt x="48" y="284"/>
                  </a:lnTo>
                  <a:lnTo>
                    <a:pt x="1" y="519"/>
                  </a:lnTo>
                  <a:lnTo>
                    <a:pt x="48" y="708"/>
                  </a:lnTo>
                  <a:lnTo>
                    <a:pt x="142" y="849"/>
                  </a:lnTo>
                  <a:lnTo>
                    <a:pt x="283" y="990"/>
                  </a:lnTo>
                  <a:lnTo>
                    <a:pt x="519" y="1037"/>
                  </a:lnTo>
                  <a:lnTo>
                    <a:pt x="707" y="990"/>
                  </a:lnTo>
                  <a:lnTo>
                    <a:pt x="849" y="849"/>
                  </a:lnTo>
                  <a:lnTo>
                    <a:pt x="990" y="708"/>
                  </a:lnTo>
                  <a:lnTo>
                    <a:pt x="1037" y="519"/>
                  </a:lnTo>
                  <a:lnTo>
                    <a:pt x="990" y="284"/>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2358;p42">
              <a:extLst>
                <a:ext uri="{FF2B5EF4-FFF2-40B4-BE49-F238E27FC236}">
                  <a16:creationId xmlns:a16="http://schemas.microsoft.com/office/drawing/2014/main" id="{98D2C8AF-F50B-1062-5581-287FD3545D81}"/>
                </a:ext>
              </a:extLst>
            </p:cNvPr>
            <p:cNvSpPr/>
            <p:nvPr/>
          </p:nvSpPr>
          <p:spPr>
            <a:xfrm>
              <a:off x="2423150" y="1948250"/>
              <a:ext cx="25950" cy="25925"/>
            </a:xfrm>
            <a:custGeom>
              <a:avLst/>
              <a:gdLst/>
              <a:ahLst/>
              <a:cxnLst/>
              <a:rect l="l" t="t" r="r" b="b"/>
              <a:pathLst>
                <a:path w="1038" h="1037" extrusionOk="0">
                  <a:moveTo>
                    <a:pt x="519" y="0"/>
                  </a:moveTo>
                  <a:lnTo>
                    <a:pt x="331" y="47"/>
                  </a:lnTo>
                  <a:lnTo>
                    <a:pt x="142" y="142"/>
                  </a:lnTo>
                  <a:lnTo>
                    <a:pt x="48" y="283"/>
                  </a:lnTo>
                  <a:lnTo>
                    <a:pt x="1" y="518"/>
                  </a:lnTo>
                  <a:lnTo>
                    <a:pt x="48" y="707"/>
                  </a:lnTo>
                  <a:lnTo>
                    <a:pt x="142" y="848"/>
                  </a:lnTo>
                  <a:lnTo>
                    <a:pt x="331" y="990"/>
                  </a:lnTo>
                  <a:lnTo>
                    <a:pt x="519" y="1037"/>
                  </a:lnTo>
                  <a:lnTo>
                    <a:pt x="708" y="990"/>
                  </a:lnTo>
                  <a:lnTo>
                    <a:pt x="896" y="848"/>
                  </a:lnTo>
                  <a:lnTo>
                    <a:pt x="990" y="707"/>
                  </a:lnTo>
                  <a:lnTo>
                    <a:pt x="1037" y="518"/>
                  </a:lnTo>
                  <a:lnTo>
                    <a:pt x="990" y="283"/>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2359;p42">
              <a:extLst>
                <a:ext uri="{FF2B5EF4-FFF2-40B4-BE49-F238E27FC236}">
                  <a16:creationId xmlns:a16="http://schemas.microsoft.com/office/drawing/2014/main" id="{50C1A780-B3FB-DFF0-8514-9F5AABF01004}"/>
                </a:ext>
              </a:extLst>
            </p:cNvPr>
            <p:cNvSpPr/>
            <p:nvPr/>
          </p:nvSpPr>
          <p:spPr>
            <a:xfrm>
              <a:off x="2308925" y="989525"/>
              <a:ext cx="179050" cy="1045900"/>
            </a:xfrm>
            <a:custGeom>
              <a:avLst/>
              <a:gdLst/>
              <a:ahLst/>
              <a:cxnLst/>
              <a:rect l="l" t="t" r="r" b="b"/>
              <a:pathLst>
                <a:path w="7162" h="41836" extrusionOk="0">
                  <a:moveTo>
                    <a:pt x="0" y="1"/>
                  </a:moveTo>
                  <a:lnTo>
                    <a:pt x="0" y="41835"/>
                  </a:lnTo>
                  <a:lnTo>
                    <a:pt x="7161" y="41835"/>
                  </a:lnTo>
                  <a:lnTo>
                    <a:pt x="7161"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2360;p42">
              <a:extLst>
                <a:ext uri="{FF2B5EF4-FFF2-40B4-BE49-F238E27FC236}">
                  <a16:creationId xmlns:a16="http://schemas.microsoft.com/office/drawing/2014/main" id="{5AA3C816-322D-CB28-2837-6D91F828DB5A}"/>
                </a:ext>
              </a:extLst>
            </p:cNvPr>
            <p:cNvSpPr/>
            <p:nvPr/>
          </p:nvSpPr>
          <p:spPr>
            <a:xfrm>
              <a:off x="2039200" y="9129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49"/>
                  </a:lnTo>
                  <a:lnTo>
                    <a:pt x="331" y="990"/>
                  </a:lnTo>
                  <a:lnTo>
                    <a:pt x="519" y="1037"/>
                  </a:lnTo>
                  <a:lnTo>
                    <a:pt x="707" y="990"/>
                  </a:lnTo>
                  <a:lnTo>
                    <a:pt x="896" y="849"/>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2361;p42">
              <a:extLst>
                <a:ext uri="{FF2B5EF4-FFF2-40B4-BE49-F238E27FC236}">
                  <a16:creationId xmlns:a16="http://schemas.microsoft.com/office/drawing/2014/main" id="{E210A426-44B0-6152-8661-51CB771B71BE}"/>
                </a:ext>
              </a:extLst>
            </p:cNvPr>
            <p:cNvSpPr/>
            <p:nvPr/>
          </p:nvSpPr>
          <p:spPr>
            <a:xfrm>
              <a:off x="2039200" y="989525"/>
              <a:ext cx="25950" cy="24775"/>
            </a:xfrm>
            <a:custGeom>
              <a:avLst/>
              <a:gdLst/>
              <a:ahLst/>
              <a:cxnLst/>
              <a:rect l="l" t="t" r="r" b="b"/>
              <a:pathLst>
                <a:path w="1038" h="991" extrusionOk="0">
                  <a:moveTo>
                    <a:pt x="519" y="1"/>
                  </a:moveTo>
                  <a:lnTo>
                    <a:pt x="331" y="48"/>
                  </a:lnTo>
                  <a:lnTo>
                    <a:pt x="142" y="142"/>
                  </a:lnTo>
                  <a:lnTo>
                    <a:pt x="48" y="284"/>
                  </a:lnTo>
                  <a:lnTo>
                    <a:pt x="1" y="519"/>
                  </a:lnTo>
                  <a:lnTo>
                    <a:pt x="48" y="708"/>
                  </a:lnTo>
                  <a:lnTo>
                    <a:pt x="142" y="849"/>
                  </a:lnTo>
                  <a:lnTo>
                    <a:pt x="331" y="990"/>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2362;p42">
              <a:extLst>
                <a:ext uri="{FF2B5EF4-FFF2-40B4-BE49-F238E27FC236}">
                  <a16:creationId xmlns:a16="http://schemas.microsoft.com/office/drawing/2014/main" id="{8DB4A0F4-C7CC-DBE2-A77C-DD11F4872597}"/>
                </a:ext>
              </a:extLst>
            </p:cNvPr>
            <p:cNvSpPr/>
            <p:nvPr/>
          </p:nvSpPr>
          <p:spPr>
            <a:xfrm>
              <a:off x="2039200" y="1066100"/>
              <a:ext cx="25950" cy="25925"/>
            </a:xfrm>
            <a:custGeom>
              <a:avLst/>
              <a:gdLst/>
              <a:ahLst/>
              <a:cxnLst/>
              <a:rect l="l" t="t" r="r" b="b"/>
              <a:pathLst>
                <a:path w="1038" h="1037" extrusionOk="0">
                  <a:moveTo>
                    <a:pt x="519" y="0"/>
                  </a:moveTo>
                  <a:lnTo>
                    <a:pt x="283" y="47"/>
                  </a:lnTo>
                  <a:lnTo>
                    <a:pt x="142" y="141"/>
                  </a:lnTo>
                  <a:lnTo>
                    <a:pt x="48" y="330"/>
                  </a:lnTo>
                  <a:lnTo>
                    <a:pt x="1" y="518"/>
                  </a:lnTo>
                  <a:lnTo>
                    <a:pt x="48" y="707"/>
                  </a:lnTo>
                  <a:lnTo>
                    <a:pt x="142" y="895"/>
                  </a:lnTo>
                  <a:lnTo>
                    <a:pt x="331" y="989"/>
                  </a:lnTo>
                  <a:lnTo>
                    <a:pt x="519" y="1037"/>
                  </a:lnTo>
                  <a:lnTo>
                    <a:pt x="707" y="989"/>
                  </a:lnTo>
                  <a:lnTo>
                    <a:pt x="896" y="895"/>
                  </a:lnTo>
                  <a:lnTo>
                    <a:pt x="990" y="707"/>
                  </a:lnTo>
                  <a:lnTo>
                    <a:pt x="1037" y="518"/>
                  </a:lnTo>
                  <a:lnTo>
                    <a:pt x="990" y="330"/>
                  </a:lnTo>
                  <a:lnTo>
                    <a:pt x="849"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2363;p42">
              <a:extLst>
                <a:ext uri="{FF2B5EF4-FFF2-40B4-BE49-F238E27FC236}">
                  <a16:creationId xmlns:a16="http://schemas.microsoft.com/office/drawing/2014/main" id="{E38430D5-986D-742E-72BA-98E7705D20B3}"/>
                </a:ext>
              </a:extLst>
            </p:cNvPr>
            <p:cNvSpPr/>
            <p:nvPr/>
          </p:nvSpPr>
          <p:spPr>
            <a:xfrm>
              <a:off x="2039200" y="1142650"/>
              <a:ext cx="25950" cy="25925"/>
            </a:xfrm>
            <a:custGeom>
              <a:avLst/>
              <a:gdLst/>
              <a:ahLst/>
              <a:cxnLst/>
              <a:rect l="l" t="t" r="r" b="b"/>
              <a:pathLst>
                <a:path w="1038" h="1037" extrusionOk="0">
                  <a:moveTo>
                    <a:pt x="519" y="0"/>
                  </a:moveTo>
                  <a:lnTo>
                    <a:pt x="283" y="47"/>
                  </a:lnTo>
                  <a:lnTo>
                    <a:pt x="142" y="142"/>
                  </a:lnTo>
                  <a:lnTo>
                    <a:pt x="48" y="330"/>
                  </a:lnTo>
                  <a:lnTo>
                    <a:pt x="1" y="519"/>
                  </a:lnTo>
                  <a:lnTo>
                    <a:pt x="48" y="707"/>
                  </a:lnTo>
                  <a:lnTo>
                    <a:pt x="142" y="895"/>
                  </a:lnTo>
                  <a:lnTo>
                    <a:pt x="331" y="990"/>
                  </a:lnTo>
                  <a:lnTo>
                    <a:pt x="519" y="1037"/>
                  </a:lnTo>
                  <a:lnTo>
                    <a:pt x="707" y="990"/>
                  </a:lnTo>
                  <a:lnTo>
                    <a:pt x="896" y="895"/>
                  </a:lnTo>
                  <a:lnTo>
                    <a:pt x="990" y="707"/>
                  </a:lnTo>
                  <a:lnTo>
                    <a:pt x="1037" y="519"/>
                  </a:lnTo>
                  <a:lnTo>
                    <a:pt x="990" y="330"/>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2364;p42">
              <a:extLst>
                <a:ext uri="{FF2B5EF4-FFF2-40B4-BE49-F238E27FC236}">
                  <a16:creationId xmlns:a16="http://schemas.microsoft.com/office/drawing/2014/main" id="{F775B1D0-AA9D-323A-4DFB-EEAD0B12F69D}"/>
                </a:ext>
              </a:extLst>
            </p:cNvPr>
            <p:cNvSpPr/>
            <p:nvPr/>
          </p:nvSpPr>
          <p:spPr>
            <a:xfrm>
              <a:off x="2039200" y="1219200"/>
              <a:ext cx="25950" cy="25925"/>
            </a:xfrm>
            <a:custGeom>
              <a:avLst/>
              <a:gdLst/>
              <a:ahLst/>
              <a:cxnLst/>
              <a:rect l="l" t="t" r="r" b="b"/>
              <a:pathLst>
                <a:path w="1038" h="1037" extrusionOk="0">
                  <a:moveTo>
                    <a:pt x="519" y="1"/>
                  </a:moveTo>
                  <a:lnTo>
                    <a:pt x="283" y="48"/>
                  </a:lnTo>
                  <a:lnTo>
                    <a:pt x="142" y="189"/>
                  </a:lnTo>
                  <a:lnTo>
                    <a:pt x="48" y="330"/>
                  </a:lnTo>
                  <a:lnTo>
                    <a:pt x="1" y="519"/>
                  </a:lnTo>
                  <a:lnTo>
                    <a:pt x="48" y="754"/>
                  </a:lnTo>
                  <a:lnTo>
                    <a:pt x="142" y="896"/>
                  </a:lnTo>
                  <a:lnTo>
                    <a:pt x="331" y="990"/>
                  </a:lnTo>
                  <a:lnTo>
                    <a:pt x="519" y="1037"/>
                  </a:lnTo>
                  <a:lnTo>
                    <a:pt x="707" y="990"/>
                  </a:lnTo>
                  <a:lnTo>
                    <a:pt x="896" y="896"/>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2365;p42">
              <a:extLst>
                <a:ext uri="{FF2B5EF4-FFF2-40B4-BE49-F238E27FC236}">
                  <a16:creationId xmlns:a16="http://schemas.microsoft.com/office/drawing/2014/main" id="{65EED0C4-836F-75E0-ED05-80CA3457173C}"/>
                </a:ext>
              </a:extLst>
            </p:cNvPr>
            <p:cNvSpPr/>
            <p:nvPr/>
          </p:nvSpPr>
          <p:spPr>
            <a:xfrm>
              <a:off x="2039200" y="1295750"/>
              <a:ext cx="25950" cy="25950"/>
            </a:xfrm>
            <a:custGeom>
              <a:avLst/>
              <a:gdLst/>
              <a:ahLst/>
              <a:cxnLst/>
              <a:rect l="l" t="t" r="r" b="b"/>
              <a:pathLst>
                <a:path w="1038" h="1038" extrusionOk="0">
                  <a:moveTo>
                    <a:pt x="519" y="1"/>
                  </a:moveTo>
                  <a:lnTo>
                    <a:pt x="283" y="48"/>
                  </a:lnTo>
                  <a:lnTo>
                    <a:pt x="142" y="189"/>
                  </a:lnTo>
                  <a:lnTo>
                    <a:pt x="48" y="331"/>
                  </a:lnTo>
                  <a:lnTo>
                    <a:pt x="1" y="566"/>
                  </a:lnTo>
                  <a:lnTo>
                    <a:pt x="48" y="755"/>
                  </a:lnTo>
                  <a:lnTo>
                    <a:pt x="142" y="896"/>
                  </a:lnTo>
                  <a:lnTo>
                    <a:pt x="331" y="1037"/>
                  </a:lnTo>
                  <a:lnTo>
                    <a:pt x="519" y="1037"/>
                  </a:lnTo>
                  <a:lnTo>
                    <a:pt x="707" y="990"/>
                  </a:lnTo>
                  <a:lnTo>
                    <a:pt x="896" y="896"/>
                  </a:lnTo>
                  <a:lnTo>
                    <a:pt x="990" y="755"/>
                  </a:lnTo>
                  <a:lnTo>
                    <a:pt x="1037" y="566"/>
                  </a:lnTo>
                  <a:lnTo>
                    <a:pt x="1037"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2366;p42">
              <a:extLst>
                <a:ext uri="{FF2B5EF4-FFF2-40B4-BE49-F238E27FC236}">
                  <a16:creationId xmlns:a16="http://schemas.microsoft.com/office/drawing/2014/main" id="{C13612EE-3B15-0725-192F-1E776E226724}"/>
                </a:ext>
              </a:extLst>
            </p:cNvPr>
            <p:cNvSpPr/>
            <p:nvPr/>
          </p:nvSpPr>
          <p:spPr>
            <a:xfrm>
              <a:off x="2039200" y="1372300"/>
              <a:ext cx="25950" cy="25950"/>
            </a:xfrm>
            <a:custGeom>
              <a:avLst/>
              <a:gdLst/>
              <a:ahLst/>
              <a:cxnLst/>
              <a:rect l="l" t="t" r="r" b="b"/>
              <a:pathLst>
                <a:path w="1038" h="1038" extrusionOk="0">
                  <a:moveTo>
                    <a:pt x="519" y="1"/>
                  </a:moveTo>
                  <a:lnTo>
                    <a:pt x="283" y="48"/>
                  </a:lnTo>
                  <a:lnTo>
                    <a:pt x="142" y="189"/>
                  </a:lnTo>
                  <a:lnTo>
                    <a:pt x="48" y="331"/>
                  </a:lnTo>
                  <a:lnTo>
                    <a:pt x="1" y="519"/>
                  </a:lnTo>
                  <a:lnTo>
                    <a:pt x="48" y="755"/>
                  </a:lnTo>
                  <a:lnTo>
                    <a:pt x="142" y="896"/>
                  </a:lnTo>
                  <a:lnTo>
                    <a:pt x="331" y="990"/>
                  </a:lnTo>
                  <a:lnTo>
                    <a:pt x="519" y="1037"/>
                  </a:lnTo>
                  <a:lnTo>
                    <a:pt x="707" y="990"/>
                  </a:lnTo>
                  <a:lnTo>
                    <a:pt x="896" y="896"/>
                  </a:lnTo>
                  <a:lnTo>
                    <a:pt x="990" y="708"/>
                  </a:lnTo>
                  <a:lnTo>
                    <a:pt x="1037" y="519"/>
                  </a:lnTo>
                  <a:lnTo>
                    <a:pt x="990" y="331"/>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2367;p42">
              <a:extLst>
                <a:ext uri="{FF2B5EF4-FFF2-40B4-BE49-F238E27FC236}">
                  <a16:creationId xmlns:a16="http://schemas.microsoft.com/office/drawing/2014/main" id="{1BA23084-A651-CEFF-604B-4E4829E7F0C5}"/>
                </a:ext>
              </a:extLst>
            </p:cNvPr>
            <p:cNvSpPr/>
            <p:nvPr/>
          </p:nvSpPr>
          <p:spPr>
            <a:xfrm>
              <a:off x="2039200" y="1450050"/>
              <a:ext cx="25950" cy="25925"/>
            </a:xfrm>
            <a:custGeom>
              <a:avLst/>
              <a:gdLst/>
              <a:ahLst/>
              <a:cxnLst/>
              <a:rect l="l" t="t" r="r" b="b"/>
              <a:pathLst>
                <a:path w="1038" h="1037" extrusionOk="0">
                  <a:moveTo>
                    <a:pt x="519" y="0"/>
                  </a:moveTo>
                  <a:lnTo>
                    <a:pt x="331" y="47"/>
                  </a:lnTo>
                  <a:lnTo>
                    <a:pt x="142" y="142"/>
                  </a:lnTo>
                  <a:lnTo>
                    <a:pt x="48" y="330"/>
                  </a:lnTo>
                  <a:lnTo>
                    <a:pt x="1" y="519"/>
                  </a:lnTo>
                  <a:lnTo>
                    <a:pt x="48" y="707"/>
                  </a:lnTo>
                  <a:lnTo>
                    <a:pt x="142" y="848"/>
                  </a:lnTo>
                  <a:lnTo>
                    <a:pt x="331" y="990"/>
                  </a:lnTo>
                  <a:lnTo>
                    <a:pt x="519" y="1037"/>
                  </a:lnTo>
                  <a:lnTo>
                    <a:pt x="707" y="990"/>
                  </a:lnTo>
                  <a:lnTo>
                    <a:pt x="896" y="848"/>
                  </a:lnTo>
                  <a:lnTo>
                    <a:pt x="990" y="707"/>
                  </a:lnTo>
                  <a:lnTo>
                    <a:pt x="1037" y="519"/>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2368;p42">
              <a:extLst>
                <a:ext uri="{FF2B5EF4-FFF2-40B4-BE49-F238E27FC236}">
                  <a16:creationId xmlns:a16="http://schemas.microsoft.com/office/drawing/2014/main" id="{0BE40795-A61D-FBA1-552F-EF6141D215B5}"/>
                </a:ext>
              </a:extLst>
            </p:cNvPr>
            <p:cNvSpPr/>
            <p:nvPr/>
          </p:nvSpPr>
          <p:spPr>
            <a:xfrm>
              <a:off x="2039200" y="1526600"/>
              <a:ext cx="25950" cy="25925"/>
            </a:xfrm>
            <a:custGeom>
              <a:avLst/>
              <a:gdLst/>
              <a:ahLst/>
              <a:cxnLst/>
              <a:rect l="l" t="t" r="r" b="b"/>
              <a:pathLst>
                <a:path w="1038" h="1037" extrusionOk="0">
                  <a:moveTo>
                    <a:pt x="519" y="1"/>
                  </a:moveTo>
                  <a:lnTo>
                    <a:pt x="331" y="48"/>
                  </a:lnTo>
                  <a:lnTo>
                    <a:pt x="142" y="142"/>
                  </a:lnTo>
                  <a:lnTo>
                    <a:pt x="48" y="330"/>
                  </a:lnTo>
                  <a:lnTo>
                    <a:pt x="1" y="519"/>
                  </a:lnTo>
                  <a:lnTo>
                    <a:pt x="48" y="707"/>
                  </a:lnTo>
                  <a:lnTo>
                    <a:pt x="142" y="896"/>
                  </a:lnTo>
                  <a:lnTo>
                    <a:pt x="331"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2369;p42">
              <a:extLst>
                <a:ext uri="{FF2B5EF4-FFF2-40B4-BE49-F238E27FC236}">
                  <a16:creationId xmlns:a16="http://schemas.microsoft.com/office/drawing/2014/main" id="{66599247-3D98-9715-8612-07DDFE43B787}"/>
                </a:ext>
              </a:extLst>
            </p:cNvPr>
            <p:cNvSpPr/>
            <p:nvPr/>
          </p:nvSpPr>
          <p:spPr>
            <a:xfrm>
              <a:off x="2039200" y="1603150"/>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96"/>
                  </a:lnTo>
                  <a:lnTo>
                    <a:pt x="331"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2370;p42">
              <a:extLst>
                <a:ext uri="{FF2B5EF4-FFF2-40B4-BE49-F238E27FC236}">
                  <a16:creationId xmlns:a16="http://schemas.microsoft.com/office/drawing/2014/main" id="{F1EB0831-7557-A046-E9DC-02459327F628}"/>
                </a:ext>
              </a:extLst>
            </p:cNvPr>
            <p:cNvSpPr/>
            <p:nvPr/>
          </p:nvSpPr>
          <p:spPr>
            <a:xfrm>
              <a:off x="2039200" y="1679700"/>
              <a:ext cx="25950" cy="25950"/>
            </a:xfrm>
            <a:custGeom>
              <a:avLst/>
              <a:gdLst/>
              <a:ahLst/>
              <a:cxnLst/>
              <a:rect l="l" t="t" r="r" b="b"/>
              <a:pathLst>
                <a:path w="1038" h="1038" extrusionOk="0">
                  <a:moveTo>
                    <a:pt x="519" y="1"/>
                  </a:moveTo>
                  <a:lnTo>
                    <a:pt x="331" y="48"/>
                  </a:lnTo>
                  <a:lnTo>
                    <a:pt x="142" y="189"/>
                  </a:lnTo>
                  <a:lnTo>
                    <a:pt x="48" y="331"/>
                  </a:lnTo>
                  <a:lnTo>
                    <a:pt x="1" y="519"/>
                  </a:lnTo>
                  <a:lnTo>
                    <a:pt x="48" y="708"/>
                  </a:lnTo>
                  <a:lnTo>
                    <a:pt x="142" y="896"/>
                  </a:lnTo>
                  <a:lnTo>
                    <a:pt x="331" y="990"/>
                  </a:lnTo>
                  <a:lnTo>
                    <a:pt x="519" y="1037"/>
                  </a:lnTo>
                  <a:lnTo>
                    <a:pt x="707" y="990"/>
                  </a:lnTo>
                  <a:lnTo>
                    <a:pt x="896" y="896"/>
                  </a:lnTo>
                  <a:lnTo>
                    <a:pt x="990" y="708"/>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2371;p42">
              <a:extLst>
                <a:ext uri="{FF2B5EF4-FFF2-40B4-BE49-F238E27FC236}">
                  <a16:creationId xmlns:a16="http://schemas.microsoft.com/office/drawing/2014/main" id="{37569537-0906-1334-50EC-AAAFBDFD1C0C}"/>
                </a:ext>
              </a:extLst>
            </p:cNvPr>
            <p:cNvSpPr/>
            <p:nvPr/>
          </p:nvSpPr>
          <p:spPr>
            <a:xfrm>
              <a:off x="2039200" y="1756275"/>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7"/>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2372;p42">
              <a:extLst>
                <a:ext uri="{FF2B5EF4-FFF2-40B4-BE49-F238E27FC236}">
                  <a16:creationId xmlns:a16="http://schemas.microsoft.com/office/drawing/2014/main" id="{8B548CFA-9014-CB62-9A67-9DBF6CEA12EF}"/>
                </a:ext>
              </a:extLst>
            </p:cNvPr>
            <p:cNvSpPr/>
            <p:nvPr/>
          </p:nvSpPr>
          <p:spPr>
            <a:xfrm>
              <a:off x="2039200" y="1832825"/>
              <a:ext cx="25950" cy="25925"/>
            </a:xfrm>
            <a:custGeom>
              <a:avLst/>
              <a:gdLst/>
              <a:ahLst/>
              <a:cxnLst/>
              <a:rect l="l" t="t" r="r" b="b"/>
              <a:pathLst>
                <a:path w="1038" h="1037" extrusionOk="0">
                  <a:moveTo>
                    <a:pt x="519" y="0"/>
                  </a:moveTo>
                  <a:lnTo>
                    <a:pt x="283" y="47"/>
                  </a:lnTo>
                  <a:lnTo>
                    <a:pt x="142" y="189"/>
                  </a:lnTo>
                  <a:lnTo>
                    <a:pt x="48" y="330"/>
                  </a:lnTo>
                  <a:lnTo>
                    <a:pt x="1" y="566"/>
                  </a:lnTo>
                  <a:lnTo>
                    <a:pt x="48" y="754"/>
                  </a:lnTo>
                  <a:lnTo>
                    <a:pt x="142" y="895"/>
                  </a:lnTo>
                  <a:lnTo>
                    <a:pt x="331" y="1037"/>
                  </a:lnTo>
                  <a:lnTo>
                    <a:pt x="519" y="1037"/>
                  </a:lnTo>
                  <a:lnTo>
                    <a:pt x="707" y="990"/>
                  </a:lnTo>
                  <a:lnTo>
                    <a:pt x="896" y="895"/>
                  </a:lnTo>
                  <a:lnTo>
                    <a:pt x="990" y="754"/>
                  </a:lnTo>
                  <a:lnTo>
                    <a:pt x="1037" y="519"/>
                  </a:lnTo>
                  <a:lnTo>
                    <a:pt x="990" y="330"/>
                  </a:lnTo>
                  <a:lnTo>
                    <a:pt x="849"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2373;p42">
              <a:extLst>
                <a:ext uri="{FF2B5EF4-FFF2-40B4-BE49-F238E27FC236}">
                  <a16:creationId xmlns:a16="http://schemas.microsoft.com/office/drawing/2014/main" id="{C463A96D-B1B5-14D7-9ED5-7728AE3B0C29}"/>
                </a:ext>
              </a:extLst>
            </p:cNvPr>
            <p:cNvSpPr/>
            <p:nvPr/>
          </p:nvSpPr>
          <p:spPr>
            <a:xfrm>
              <a:off x="2039200" y="1910550"/>
              <a:ext cx="25950" cy="24775"/>
            </a:xfrm>
            <a:custGeom>
              <a:avLst/>
              <a:gdLst/>
              <a:ahLst/>
              <a:cxnLst/>
              <a:rect l="l" t="t" r="r" b="b"/>
              <a:pathLst>
                <a:path w="1038" h="991" extrusionOk="0">
                  <a:moveTo>
                    <a:pt x="519" y="1"/>
                  </a:moveTo>
                  <a:lnTo>
                    <a:pt x="283" y="48"/>
                  </a:lnTo>
                  <a:lnTo>
                    <a:pt x="142" y="142"/>
                  </a:lnTo>
                  <a:lnTo>
                    <a:pt x="48" y="283"/>
                  </a:lnTo>
                  <a:lnTo>
                    <a:pt x="1" y="519"/>
                  </a:lnTo>
                  <a:lnTo>
                    <a:pt x="48" y="707"/>
                  </a:lnTo>
                  <a:lnTo>
                    <a:pt x="142" y="849"/>
                  </a:lnTo>
                  <a:lnTo>
                    <a:pt x="331" y="990"/>
                  </a:lnTo>
                  <a:lnTo>
                    <a:pt x="707" y="990"/>
                  </a:lnTo>
                  <a:lnTo>
                    <a:pt x="896" y="849"/>
                  </a:lnTo>
                  <a:lnTo>
                    <a:pt x="990" y="707"/>
                  </a:lnTo>
                  <a:lnTo>
                    <a:pt x="1037" y="519"/>
                  </a:lnTo>
                  <a:lnTo>
                    <a:pt x="1037" y="472"/>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2374;p42">
              <a:extLst>
                <a:ext uri="{FF2B5EF4-FFF2-40B4-BE49-F238E27FC236}">
                  <a16:creationId xmlns:a16="http://schemas.microsoft.com/office/drawing/2014/main" id="{3B68565C-5FEF-DDD7-F163-DC708ECB4C08}"/>
                </a:ext>
              </a:extLst>
            </p:cNvPr>
            <p:cNvSpPr/>
            <p:nvPr/>
          </p:nvSpPr>
          <p:spPr>
            <a:xfrm>
              <a:off x="2039200" y="1987100"/>
              <a:ext cx="25950" cy="25950"/>
            </a:xfrm>
            <a:custGeom>
              <a:avLst/>
              <a:gdLst/>
              <a:ahLst/>
              <a:cxnLst/>
              <a:rect l="l" t="t" r="r" b="b"/>
              <a:pathLst>
                <a:path w="1038" h="1038" extrusionOk="0">
                  <a:moveTo>
                    <a:pt x="519" y="1"/>
                  </a:moveTo>
                  <a:lnTo>
                    <a:pt x="283" y="48"/>
                  </a:lnTo>
                  <a:lnTo>
                    <a:pt x="142" y="142"/>
                  </a:lnTo>
                  <a:lnTo>
                    <a:pt x="48" y="331"/>
                  </a:lnTo>
                  <a:lnTo>
                    <a:pt x="1" y="519"/>
                  </a:lnTo>
                  <a:lnTo>
                    <a:pt x="48" y="708"/>
                  </a:lnTo>
                  <a:lnTo>
                    <a:pt x="142" y="849"/>
                  </a:lnTo>
                  <a:lnTo>
                    <a:pt x="331" y="990"/>
                  </a:lnTo>
                  <a:lnTo>
                    <a:pt x="519" y="1037"/>
                  </a:lnTo>
                  <a:lnTo>
                    <a:pt x="707" y="990"/>
                  </a:lnTo>
                  <a:lnTo>
                    <a:pt x="896" y="849"/>
                  </a:lnTo>
                  <a:lnTo>
                    <a:pt x="990" y="708"/>
                  </a:lnTo>
                  <a:lnTo>
                    <a:pt x="1037" y="519"/>
                  </a:lnTo>
                  <a:lnTo>
                    <a:pt x="990" y="284"/>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2375;p42">
              <a:extLst>
                <a:ext uri="{FF2B5EF4-FFF2-40B4-BE49-F238E27FC236}">
                  <a16:creationId xmlns:a16="http://schemas.microsoft.com/office/drawing/2014/main" id="{C33B107E-B8A8-DAC2-E02D-59FCA37466F7}"/>
                </a:ext>
              </a:extLst>
            </p:cNvPr>
            <p:cNvSpPr/>
            <p:nvPr/>
          </p:nvSpPr>
          <p:spPr>
            <a:xfrm>
              <a:off x="2078075" y="2025975"/>
              <a:ext cx="24750" cy="9450"/>
            </a:xfrm>
            <a:custGeom>
              <a:avLst/>
              <a:gdLst/>
              <a:ahLst/>
              <a:cxnLst/>
              <a:rect l="l" t="t" r="r" b="b"/>
              <a:pathLst>
                <a:path w="990" h="378" extrusionOk="0">
                  <a:moveTo>
                    <a:pt x="424" y="1"/>
                  </a:moveTo>
                  <a:lnTo>
                    <a:pt x="236" y="48"/>
                  </a:lnTo>
                  <a:lnTo>
                    <a:pt x="95" y="189"/>
                  </a:lnTo>
                  <a:lnTo>
                    <a:pt x="0" y="377"/>
                  </a:lnTo>
                  <a:lnTo>
                    <a:pt x="990" y="377"/>
                  </a:lnTo>
                  <a:lnTo>
                    <a:pt x="943" y="236"/>
                  </a:lnTo>
                  <a:lnTo>
                    <a:pt x="848" y="142"/>
                  </a:lnTo>
                  <a:lnTo>
                    <a:pt x="754" y="48"/>
                  </a:lnTo>
                  <a:lnTo>
                    <a:pt x="613"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2376;p42">
              <a:extLst>
                <a:ext uri="{FF2B5EF4-FFF2-40B4-BE49-F238E27FC236}">
                  <a16:creationId xmlns:a16="http://schemas.microsoft.com/office/drawing/2014/main" id="{F857E7C9-0B58-ED09-EF0D-4F0A7CD0E46A}"/>
                </a:ext>
              </a:extLst>
            </p:cNvPr>
            <p:cNvSpPr/>
            <p:nvPr/>
          </p:nvSpPr>
          <p:spPr>
            <a:xfrm>
              <a:off x="2115750" y="9129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49"/>
                  </a:lnTo>
                  <a:lnTo>
                    <a:pt x="331" y="990"/>
                  </a:lnTo>
                  <a:lnTo>
                    <a:pt x="519" y="1037"/>
                  </a:lnTo>
                  <a:lnTo>
                    <a:pt x="708" y="990"/>
                  </a:lnTo>
                  <a:lnTo>
                    <a:pt x="896" y="849"/>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2377;p42">
              <a:extLst>
                <a:ext uri="{FF2B5EF4-FFF2-40B4-BE49-F238E27FC236}">
                  <a16:creationId xmlns:a16="http://schemas.microsoft.com/office/drawing/2014/main" id="{1F7C5752-3D16-F339-EC01-FF6AEEDC1D11}"/>
                </a:ext>
              </a:extLst>
            </p:cNvPr>
            <p:cNvSpPr/>
            <p:nvPr/>
          </p:nvSpPr>
          <p:spPr>
            <a:xfrm>
              <a:off x="2078075" y="874100"/>
              <a:ext cx="24750" cy="25950"/>
            </a:xfrm>
            <a:custGeom>
              <a:avLst/>
              <a:gdLst/>
              <a:ahLst/>
              <a:cxnLst/>
              <a:rect l="l" t="t" r="r" b="b"/>
              <a:pathLst>
                <a:path w="990" h="1038" extrusionOk="0">
                  <a:moveTo>
                    <a:pt x="519" y="1"/>
                  </a:moveTo>
                  <a:lnTo>
                    <a:pt x="283" y="48"/>
                  </a:lnTo>
                  <a:lnTo>
                    <a:pt x="142" y="189"/>
                  </a:lnTo>
                  <a:lnTo>
                    <a:pt x="48" y="331"/>
                  </a:lnTo>
                  <a:lnTo>
                    <a:pt x="0" y="519"/>
                  </a:lnTo>
                  <a:lnTo>
                    <a:pt x="48" y="708"/>
                  </a:lnTo>
                  <a:lnTo>
                    <a:pt x="142" y="896"/>
                  </a:lnTo>
                  <a:lnTo>
                    <a:pt x="283" y="990"/>
                  </a:lnTo>
                  <a:lnTo>
                    <a:pt x="519" y="1037"/>
                  </a:lnTo>
                  <a:lnTo>
                    <a:pt x="707" y="990"/>
                  </a:lnTo>
                  <a:lnTo>
                    <a:pt x="848" y="896"/>
                  </a:lnTo>
                  <a:lnTo>
                    <a:pt x="990" y="708"/>
                  </a:lnTo>
                  <a:lnTo>
                    <a:pt x="990" y="519"/>
                  </a:lnTo>
                  <a:lnTo>
                    <a:pt x="943" y="331"/>
                  </a:lnTo>
                  <a:lnTo>
                    <a:pt x="848"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2378;p42">
              <a:extLst>
                <a:ext uri="{FF2B5EF4-FFF2-40B4-BE49-F238E27FC236}">
                  <a16:creationId xmlns:a16="http://schemas.microsoft.com/office/drawing/2014/main" id="{D6C2D741-3D46-714A-F008-984B7978053A}"/>
                </a:ext>
              </a:extLst>
            </p:cNvPr>
            <p:cNvSpPr/>
            <p:nvPr/>
          </p:nvSpPr>
          <p:spPr>
            <a:xfrm>
              <a:off x="2115750" y="989525"/>
              <a:ext cx="25950" cy="25950"/>
            </a:xfrm>
            <a:custGeom>
              <a:avLst/>
              <a:gdLst/>
              <a:ahLst/>
              <a:cxnLst/>
              <a:rect l="l" t="t" r="r" b="b"/>
              <a:pathLst>
                <a:path w="1038" h="1038" extrusionOk="0">
                  <a:moveTo>
                    <a:pt x="519" y="1"/>
                  </a:moveTo>
                  <a:lnTo>
                    <a:pt x="331" y="48"/>
                  </a:lnTo>
                  <a:lnTo>
                    <a:pt x="142" y="142"/>
                  </a:lnTo>
                  <a:lnTo>
                    <a:pt x="48" y="331"/>
                  </a:lnTo>
                  <a:lnTo>
                    <a:pt x="1" y="519"/>
                  </a:lnTo>
                  <a:lnTo>
                    <a:pt x="48" y="708"/>
                  </a:lnTo>
                  <a:lnTo>
                    <a:pt x="142" y="896"/>
                  </a:lnTo>
                  <a:lnTo>
                    <a:pt x="331" y="990"/>
                  </a:lnTo>
                  <a:lnTo>
                    <a:pt x="519" y="1037"/>
                  </a:lnTo>
                  <a:lnTo>
                    <a:pt x="708" y="990"/>
                  </a:lnTo>
                  <a:lnTo>
                    <a:pt x="896" y="896"/>
                  </a:lnTo>
                  <a:lnTo>
                    <a:pt x="990" y="708"/>
                  </a:lnTo>
                  <a:lnTo>
                    <a:pt x="1037" y="519"/>
                  </a:lnTo>
                  <a:lnTo>
                    <a:pt x="990" y="331"/>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2379;p42">
              <a:extLst>
                <a:ext uri="{FF2B5EF4-FFF2-40B4-BE49-F238E27FC236}">
                  <a16:creationId xmlns:a16="http://schemas.microsoft.com/office/drawing/2014/main" id="{AE4F25D1-9172-87A0-D117-E02EF21FD3F7}"/>
                </a:ext>
              </a:extLst>
            </p:cNvPr>
            <p:cNvSpPr/>
            <p:nvPr/>
          </p:nvSpPr>
          <p:spPr>
            <a:xfrm>
              <a:off x="2078075" y="950675"/>
              <a:ext cx="24750" cy="25925"/>
            </a:xfrm>
            <a:custGeom>
              <a:avLst/>
              <a:gdLst/>
              <a:ahLst/>
              <a:cxnLst/>
              <a:rect l="l" t="t" r="r" b="b"/>
              <a:pathLst>
                <a:path w="990" h="1037" extrusionOk="0">
                  <a:moveTo>
                    <a:pt x="519" y="0"/>
                  </a:moveTo>
                  <a:lnTo>
                    <a:pt x="283" y="47"/>
                  </a:lnTo>
                  <a:lnTo>
                    <a:pt x="142" y="189"/>
                  </a:lnTo>
                  <a:lnTo>
                    <a:pt x="48" y="330"/>
                  </a:lnTo>
                  <a:lnTo>
                    <a:pt x="0" y="518"/>
                  </a:lnTo>
                  <a:lnTo>
                    <a:pt x="48" y="754"/>
                  </a:lnTo>
                  <a:lnTo>
                    <a:pt x="142" y="895"/>
                  </a:lnTo>
                  <a:lnTo>
                    <a:pt x="283" y="990"/>
                  </a:lnTo>
                  <a:lnTo>
                    <a:pt x="519" y="1037"/>
                  </a:lnTo>
                  <a:lnTo>
                    <a:pt x="707" y="990"/>
                  </a:lnTo>
                  <a:lnTo>
                    <a:pt x="848" y="895"/>
                  </a:lnTo>
                  <a:lnTo>
                    <a:pt x="943" y="754"/>
                  </a:lnTo>
                  <a:lnTo>
                    <a:pt x="990" y="518"/>
                  </a:lnTo>
                  <a:lnTo>
                    <a:pt x="943" y="330"/>
                  </a:lnTo>
                  <a:lnTo>
                    <a:pt x="848"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2380;p42">
              <a:extLst>
                <a:ext uri="{FF2B5EF4-FFF2-40B4-BE49-F238E27FC236}">
                  <a16:creationId xmlns:a16="http://schemas.microsoft.com/office/drawing/2014/main" id="{DDFFA800-1E4B-5FFB-8C9C-05941F7FBC24}"/>
                </a:ext>
              </a:extLst>
            </p:cNvPr>
            <p:cNvSpPr/>
            <p:nvPr/>
          </p:nvSpPr>
          <p:spPr>
            <a:xfrm>
              <a:off x="2115750" y="1066100"/>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7"/>
                  </a:lnTo>
                  <a:lnTo>
                    <a:pt x="708" y="989"/>
                  </a:lnTo>
                  <a:lnTo>
                    <a:pt x="896" y="895"/>
                  </a:lnTo>
                  <a:lnTo>
                    <a:pt x="990" y="707"/>
                  </a:lnTo>
                  <a:lnTo>
                    <a:pt x="1037" y="518"/>
                  </a:lnTo>
                  <a:lnTo>
                    <a:pt x="990" y="330"/>
                  </a:lnTo>
                  <a:lnTo>
                    <a:pt x="896"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2381;p42">
              <a:extLst>
                <a:ext uri="{FF2B5EF4-FFF2-40B4-BE49-F238E27FC236}">
                  <a16:creationId xmlns:a16="http://schemas.microsoft.com/office/drawing/2014/main" id="{3407A7E0-B7CD-E68A-F6A4-681C6520CC05}"/>
                </a:ext>
              </a:extLst>
            </p:cNvPr>
            <p:cNvSpPr/>
            <p:nvPr/>
          </p:nvSpPr>
          <p:spPr>
            <a:xfrm>
              <a:off x="2078075" y="1028400"/>
              <a:ext cx="24750" cy="24750"/>
            </a:xfrm>
            <a:custGeom>
              <a:avLst/>
              <a:gdLst/>
              <a:ahLst/>
              <a:cxnLst/>
              <a:rect l="l" t="t" r="r" b="b"/>
              <a:pathLst>
                <a:path w="990" h="990" extrusionOk="0">
                  <a:moveTo>
                    <a:pt x="283" y="1"/>
                  </a:moveTo>
                  <a:lnTo>
                    <a:pt x="142" y="142"/>
                  </a:lnTo>
                  <a:lnTo>
                    <a:pt x="48" y="283"/>
                  </a:lnTo>
                  <a:lnTo>
                    <a:pt x="0" y="472"/>
                  </a:lnTo>
                  <a:lnTo>
                    <a:pt x="48" y="707"/>
                  </a:lnTo>
                  <a:lnTo>
                    <a:pt x="142" y="849"/>
                  </a:lnTo>
                  <a:lnTo>
                    <a:pt x="283" y="943"/>
                  </a:lnTo>
                  <a:lnTo>
                    <a:pt x="519" y="990"/>
                  </a:lnTo>
                  <a:lnTo>
                    <a:pt x="707" y="943"/>
                  </a:lnTo>
                  <a:lnTo>
                    <a:pt x="848" y="849"/>
                  </a:lnTo>
                  <a:lnTo>
                    <a:pt x="943" y="707"/>
                  </a:lnTo>
                  <a:lnTo>
                    <a:pt x="990" y="472"/>
                  </a:lnTo>
                  <a:lnTo>
                    <a:pt x="943"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2382;p42">
              <a:extLst>
                <a:ext uri="{FF2B5EF4-FFF2-40B4-BE49-F238E27FC236}">
                  <a16:creationId xmlns:a16="http://schemas.microsoft.com/office/drawing/2014/main" id="{952EF6A7-2FFD-1309-94F1-07F61BAD9127}"/>
                </a:ext>
              </a:extLst>
            </p:cNvPr>
            <p:cNvSpPr/>
            <p:nvPr/>
          </p:nvSpPr>
          <p:spPr>
            <a:xfrm>
              <a:off x="2115750" y="1142650"/>
              <a:ext cx="25950" cy="25925"/>
            </a:xfrm>
            <a:custGeom>
              <a:avLst/>
              <a:gdLst/>
              <a:ahLst/>
              <a:cxnLst/>
              <a:rect l="l" t="t" r="r" b="b"/>
              <a:pathLst>
                <a:path w="1038" h="1037" extrusionOk="0">
                  <a:moveTo>
                    <a:pt x="519" y="0"/>
                  </a:moveTo>
                  <a:lnTo>
                    <a:pt x="331" y="47"/>
                  </a:lnTo>
                  <a:lnTo>
                    <a:pt x="142" y="142"/>
                  </a:lnTo>
                  <a:lnTo>
                    <a:pt x="48" y="330"/>
                  </a:lnTo>
                  <a:lnTo>
                    <a:pt x="1" y="519"/>
                  </a:lnTo>
                  <a:lnTo>
                    <a:pt x="48" y="707"/>
                  </a:lnTo>
                  <a:lnTo>
                    <a:pt x="142" y="895"/>
                  </a:lnTo>
                  <a:lnTo>
                    <a:pt x="331" y="990"/>
                  </a:lnTo>
                  <a:lnTo>
                    <a:pt x="519" y="1037"/>
                  </a:lnTo>
                  <a:lnTo>
                    <a:pt x="708" y="990"/>
                  </a:lnTo>
                  <a:lnTo>
                    <a:pt x="896" y="895"/>
                  </a:lnTo>
                  <a:lnTo>
                    <a:pt x="990" y="707"/>
                  </a:lnTo>
                  <a:lnTo>
                    <a:pt x="1037" y="519"/>
                  </a:lnTo>
                  <a:lnTo>
                    <a:pt x="990" y="330"/>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2383;p42">
              <a:extLst>
                <a:ext uri="{FF2B5EF4-FFF2-40B4-BE49-F238E27FC236}">
                  <a16:creationId xmlns:a16="http://schemas.microsoft.com/office/drawing/2014/main" id="{B4907F3A-E06D-B217-AF8F-672FA8FD69F8}"/>
                </a:ext>
              </a:extLst>
            </p:cNvPr>
            <p:cNvSpPr/>
            <p:nvPr/>
          </p:nvSpPr>
          <p:spPr>
            <a:xfrm>
              <a:off x="2076900" y="1104950"/>
              <a:ext cx="25925" cy="25950"/>
            </a:xfrm>
            <a:custGeom>
              <a:avLst/>
              <a:gdLst/>
              <a:ahLst/>
              <a:cxnLst/>
              <a:rect l="l" t="t" r="r" b="b"/>
              <a:pathLst>
                <a:path w="1037" h="1038" extrusionOk="0">
                  <a:moveTo>
                    <a:pt x="519" y="1"/>
                  </a:moveTo>
                  <a:lnTo>
                    <a:pt x="330" y="48"/>
                  </a:lnTo>
                  <a:lnTo>
                    <a:pt x="189" y="142"/>
                  </a:lnTo>
                  <a:lnTo>
                    <a:pt x="47" y="283"/>
                  </a:lnTo>
                  <a:lnTo>
                    <a:pt x="0" y="519"/>
                  </a:lnTo>
                  <a:lnTo>
                    <a:pt x="47" y="707"/>
                  </a:lnTo>
                  <a:lnTo>
                    <a:pt x="189" y="849"/>
                  </a:lnTo>
                  <a:lnTo>
                    <a:pt x="330" y="990"/>
                  </a:lnTo>
                  <a:lnTo>
                    <a:pt x="566" y="1037"/>
                  </a:lnTo>
                  <a:lnTo>
                    <a:pt x="754" y="990"/>
                  </a:lnTo>
                  <a:lnTo>
                    <a:pt x="895" y="849"/>
                  </a:lnTo>
                  <a:lnTo>
                    <a:pt x="1037" y="707"/>
                  </a:lnTo>
                  <a:lnTo>
                    <a:pt x="1037" y="519"/>
                  </a:lnTo>
                  <a:lnTo>
                    <a:pt x="1037" y="472"/>
                  </a:lnTo>
                  <a:lnTo>
                    <a:pt x="990" y="283"/>
                  </a:lnTo>
                  <a:lnTo>
                    <a:pt x="895" y="142"/>
                  </a:lnTo>
                  <a:lnTo>
                    <a:pt x="754"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2384;p42">
              <a:extLst>
                <a:ext uri="{FF2B5EF4-FFF2-40B4-BE49-F238E27FC236}">
                  <a16:creationId xmlns:a16="http://schemas.microsoft.com/office/drawing/2014/main" id="{963059EF-2D0D-AE73-D0A8-A364AAE4D7FB}"/>
                </a:ext>
              </a:extLst>
            </p:cNvPr>
            <p:cNvSpPr/>
            <p:nvPr/>
          </p:nvSpPr>
          <p:spPr>
            <a:xfrm>
              <a:off x="2115750" y="1219200"/>
              <a:ext cx="25950" cy="25925"/>
            </a:xfrm>
            <a:custGeom>
              <a:avLst/>
              <a:gdLst/>
              <a:ahLst/>
              <a:cxnLst/>
              <a:rect l="l" t="t" r="r" b="b"/>
              <a:pathLst>
                <a:path w="1038" h="1037" extrusionOk="0">
                  <a:moveTo>
                    <a:pt x="519" y="1"/>
                  </a:moveTo>
                  <a:lnTo>
                    <a:pt x="331" y="48"/>
                  </a:lnTo>
                  <a:lnTo>
                    <a:pt x="142" y="189"/>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2385;p42">
              <a:extLst>
                <a:ext uri="{FF2B5EF4-FFF2-40B4-BE49-F238E27FC236}">
                  <a16:creationId xmlns:a16="http://schemas.microsoft.com/office/drawing/2014/main" id="{E25AD2E2-7DE4-95C8-0603-45099EBE682A}"/>
                </a:ext>
              </a:extLst>
            </p:cNvPr>
            <p:cNvSpPr/>
            <p:nvPr/>
          </p:nvSpPr>
          <p:spPr>
            <a:xfrm>
              <a:off x="2076900" y="1180325"/>
              <a:ext cx="25925" cy="25950"/>
            </a:xfrm>
            <a:custGeom>
              <a:avLst/>
              <a:gdLst/>
              <a:ahLst/>
              <a:cxnLst/>
              <a:rect l="l" t="t" r="r" b="b"/>
              <a:pathLst>
                <a:path w="1037" h="1038" extrusionOk="0">
                  <a:moveTo>
                    <a:pt x="519" y="1"/>
                  </a:moveTo>
                  <a:lnTo>
                    <a:pt x="330" y="48"/>
                  </a:lnTo>
                  <a:lnTo>
                    <a:pt x="189" y="189"/>
                  </a:lnTo>
                  <a:lnTo>
                    <a:pt x="47" y="331"/>
                  </a:lnTo>
                  <a:lnTo>
                    <a:pt x="0" y="519"/>
                  </a:lnTo>
                  <a:lnTo>
                    <a:pt x="47" y="755"/>
                  </a:lnTo>
                  <a:lnTo>
                    <a:pt x="189" y="896"/>
                  </a:lnTo>
                  <a:lnTo>
                    <a:pt x="330" y="990"/>
                  </a:lnTo>
                  <a:lnTo>
                    <a:pt x="566" y="1037"/>
                  </a:lnTo>
                  <a:lnTo>
                    <a:pt x="754" y="990"/>
                  </a:lnTo>
                  <a:lnTo>
                    <a:pt x="895" y="896"/>
                  </a:lnTo>
                  <a:lnTo>
                    <a:pt x="1037" y="755"/>
                  </a:lnTo>
                  <a:lnTo>
                    <a:pt x="1037" y="519"/>
                  </a:lnTo>
                  <a:lnTo>
                    <a:pt x="990" y="331"/>
                  </a:lnTo>
                  <a:lnTo>
                    <a:pt x="895" y="189"/>
                  </a:lnTo>
                  <a:lnTo>
                    <a:pt x="754"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2386;p42">
              <a:extLst>
                <a:ext uri="{FF2B5EF4-FFF2-40B4-BE49-F238E27FC236}">
                  <a16:creationId xmlns:a16="http://schemas.microsoft.com/office/drawing/2014/main" id="{14A52E80-24BF-1962-964D-4F14EFEE902A}"/>
                </a:ext>
              </a:extLst>
            </p:cNvPr>
            <p:cNvSpPr/>
            <p:nvPr/>
          </p:nvSpPr>
          <p:spPr>
            <a:xfrm>
              <a:off x="2115750" y="1295750"/>
              <a:ext cx="25950" cy="25950"/>
            </a:xfrm>
            <a:custGeom>
              <a:avLst/>
              <a:gdLst/>
              <a:ahLst/>
              <a:cxnLst/>
              <a:rect l="l" t="t" r="r" b="b"/>
              <a:pathLst>
                <a:path w="1038" h="1038" extrusionOk="0">
                  <a:moveTo>
                    <a:pt x="519" y="1"/>
                  </a:moveTo>
                  <a:lnTo>
                    <a:pt x="331" y="48"/>
                  </a:lnTo>
                  <a:lnTo>
                    <a:pt x="142" y="189"/>
                  </a:lnTo>
                  <a:lnTo>
                    <a:pt x="48" y="331"/>
                  </a:lnTo>
                  <a:lnTo>
                    <a:pt x="1" y="566"/>
                  </a:lnTo>
                  <a:lnTo>
                    <a:pt x="48" y="755"/>
                  </a:lnTo>
                  <a:lnTo>
                    <a:pt x="142" y="896"/>
                  </a:lnTo>
                  <a:lnTo>
                    <a:pt x="331" y="1037"/>
                  </a:lnTo>
                  <a:lnTo>
                    <a:pt x="519" y="1037"/>
                  </a:lnTo>
                  <a:lnTo>
                    <a:pt x="708" y="990"/>
                  </a:lnTo>
                  <a:lnTo>
                    <a:pt x="896" y="896"/>
                  </a:lnTo>
                  <a:lnTo>
                    <a:pt x="990" y="755"/>
                  </a:lnTo>
                  <a:lnTo>
                    <a:pt x="1037" y="566"/>
                  </a:lnTo>
                  <a:lnTo>
                    <a:pt x="1037" y="519"/>
                  </a:lnTo>
                  <a:lnTo>
                    <a:pt x="990" y="331"/>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2387;p42">
              <a:extLst>
                <a:ext uri="{FF2B5EF4-FFF2-40B4-BE49-F238E27FC236}">
                  <a16:creationId xmlns:a16="http://schemas.microsoft.com/office/drawing/2014/main" id="{42933886-948E-6BD7-2E84-E41DA0BB80F0}"/>
                </a:ext>
              </a:extLst>
            </p:cNvPr>
            <p:cNvSpPr/>
            <p:nvPr/>
          </p:nvSpPr>
          <p:spPr>
            <a:xfrm>
              <a:off x="2076900" y="1258075"/>
              <a:ext cx="25925" cy="25925"/>
            </a:xfrm>
            <a:custGeom>
              <a:avLst/>
              <a:gdLst/>
              <a:ahLst/>
              <a:cxnLst/>
              <a:rect l="l" t="t" r="r" b="b"/>
              <a:pathLst>
                <a:path w="1037" h="1037" extrusionOk="0">
                  <a:moveTo>
                    <a:pt x="519" y="0"/>
                  </a:moveTo>
                  <a:lnTo>
                    <a:pt x="330" y="47"/>
                  </a:lnTo>
                  <a:lnTo>
                    <a:pt x="189" y="142"/>
                  </a:lnTo>
                  <a:lnTo>
                    <a:pt x="47" y="330"/>
                  </a:lnTo>
                  <a:lnTo>
                    <a:pt x="0" y="518"/>
                  </a:lnTo>
                  <a:lnTo>
                    <a:pt x="47" y="707"/>
                  </a:lnTo>
                  <a:lnTo>
                    <a:pt x="189" y="895"/>
                  </a:lnTo>
                  <a:lnTo>
                    <a:pt x="330" y="990"/>
                  </a:lnTo>
                  <a:lnTo>
                    <a:pt x="566" y="1037"/>
                  </a:lnTo>
                  <a:lnTo>
                    <a:pt x="754" y="990"/>
                  </a:lnTo>
                  <a:lnTo>
                    <a:pt x="895" y="895"/>
                  </a:lnTo>
                  <a:lnTo>
                    <a:pt x="990" y="707"/>
                  </a:lnTo>
                  <a:lnTo>
                    <a:pt x="1037" y="518"/>
                  </a:lnTo>
                  <a:lnTo>
                    <a:pt x="990" y="283"/>
                  </a:lnTo>
                  <a:lnTo>
                    <a:pt x="895" y="142"/>
                  </a:lnTo>
                  <a:lnTo>
                    <a:pt x="754"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2388;p42">
              <a:extLst>
                <a:ext uri="{FF2B5EF4-FFF2-40B4-BE49-F238E27FC236}">
                  <a16:creationId xmlns:a16="http://schemas.microsoft.com/office/drawing/2014/main" id="{C5CBF901-7EE2-BFBF-4E8F-B79BF95C613C}"/>
                </a:ext>
              </a:extLst>
            </p:cNvPr>
            <p:cNvSpPr/>
            <p:nvPr/>
          </p:nvSpPr>
          <p:spPr>
            <a:xfrm>
              <a:off x="2115750" y="1372300"/>
              <a:ext cx="25950" cy="25950"/>
            </a:xfrm>
            <a:custGeom>
              <a:avLst/>
              <a:gdLst/>
              <a:ahLst/>
              <a:cxnLst/>
              <a:rect l="l" t="t" r="r" b="b"/>
              <a:pathLst>
                <a:path w="1038" h="1038" extrusionOk="0">
                  <a:moveTo>
                    <a:pt x="519" y="1"/>
                  </a:moveTo>
                  <a:lnTo>
                    <a:pt x="331" y="48"/>
                  </a:lnTo>
                  <a:lnTo>
                    <a:pt x="142" y="189"/>
                  </a:lnTo>
                  <a:lnTo>
                    <a:pt x="48" y="331"/>
                  </a:lnTo>
                  <a:lnTo>
                    <a:pt x="1" y="519"/>
                  </a:lnTo>
                  <a:lnTo>
                    <a:pt x="48" y="755"/>
                  </a:lnTo>
                  <a:lnTo>
                    <a:pt x="142" y="896"/>
                  </a:lnTo>
                  <a:lnTo>
                    <a:pt x="331" y="990"/>
                  </a:lnTo>
                  <a:lnTo>
                    <a:pt x="519" y="1037"/>
                  </a:lnTo>
                  <a:lnTo>
                    <a:pt x="708" y="990"/>
                  </a:lnTo>
                  <a:lnTo>
                    <a:pt x="896" y="896"/>
                  </a:lnTo>
                  <a:lnTo>
                    <a:pt x="990" y="708"/>
                  </a:lnTo>
                  <a:lnTo>
                    <a:pt x="1037" y="519"/>
                  </a:lnTo>
                  <a:lnTo>
                    <a:pt x="990" y="331"/>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2389;p42">
              <a:extLst>
                <a:ext uri="{FF2B5EF4-FFF2-40B4-BE49-F238E27FC236}">
                  <a16:creationId xmlns:a16="http://schemas.microsoft.com/office/drawing/2014/main" id="{DD149B24-BAB2-18F9-61F8-8A2B6BFCAAAC}"/>
                </a:ext>
              </a:extLst>
            </p:cNvPr>
            <p:cNvSpPr/>
            <p:nvPr/>
          </p:nvSpPr>
          <p:spPr>
            <a:xfrm>
              <a:off x="2076900" y="1334625"/>
              <a:ext cx="25925" cy="25925"/>
            </a:xfrm>
            <a:custGeom>
              <a:avLst/>
              <a:gdLst/>
              <a:ahLst/>
              <a:cxnLst/>
              <a:rect l="l" t="t" r="r" b="b"/>
              <a:pathLst>
                <a:path w="1037" h="1037" extrusionOk="0">
                  <a:moveTo>
                    <a:pt x="519" y="0"/>
                  </a:moveTo>
                  <a:lnTo>
                    <a:pt x="330" y="48"/>
                  </a:lnTo>
                  <a:lnTo>
                    <a:pt x="189" y="142"/>
                  </a:lnTo>
                  <a:lnTo>
                    <a:pt x="47" y="330"/>
                  </a:lnTo>
                  <a:lnTo>
                    <a:pt x="0" y="519"/>
                  </a:lnTo>
                  <a:lnTo>
                    <a:pt x="47" y="707"/>
                  </a:lnTo>
                  <a:lnTo>
                    <a:pt x="189" y="896"/>
                  </a:lnTo>
                  <a:lnTo>
                    <a:pt x="330" y="990"/>
                  </a:lnTo>
                  <a:lnTo>
                    <a:pt x="566" y="1037"/>
                  </a:lnTo>
                  <a:lnTo>
                    <a:pt x="754" y="990"/>
                  </a:lnTo>
                  <a:lnTo>
                    <a:pt x="895" y="896"/>
                  </a:lnTo>
                  <a:lnTo>
                    <a:pt x="990" y="707"/>
                  </a:lnTo>
                  <a:lnTo>
                    <a:pt x="1037" y="519"/>
                  </a:lnTo>
                  <a:lnTo>
                    <a:pt x="990" y="330"/>
                  </a:lnTo>
                  <a:lnTo>
                    <a:pt x="895" y="142"/>
                  </a:lnTo>
                  <a:lnTo>
                    <a:pt x="754"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2390;p42">
              <a:extLst>
                <a:ext uri="{FF2B5EF4-FFF2-40B4-BE49-F238E27FC236}">
                  <a16:creationId xmlns:a16="http://schemas.microsoft.com/office/drawing/2014/main" id="{BDE8E631-3371-812A-AA72-5B7332AE6235}"/>
                </a:ext>
              </a:extLst>
            </p:cNvPr>
            <p:cNvSpPr/>
            <p:nvPr/>
          </p:nvSpPr>
          <p:spPr>
            <a:xfrm>
              <a:off x="2115750" y="1450050"/>
              <a:ext cx="25950" cy="25925"/>
            </a:xfrm>
            <a:custGeom>
              <a:avLst/>
              <a:gdLst/>
              <a:ahLst/>
              <a:cxnLst/>
              <a:rect l="l" t="t" r="r" b="b"/>
              <a:pathLst>
                <a:path w="1038" h="1037" extrusionOk="0">
                  <a:moveTo>
                    <a:pt x="519" y="0"/>
                  </a:moveTo>
                  <a:lnTo>
                    <a:pt x="331" y="47"/>
                  </a:lnTo>
                  <a:lnTo>
                    <a:pt x="142" y="142"/>
                  </a:lnTo>
                  <a:lnTo>
                    <a:pt x="48" y="330"/>
                  </a:lnTo>
                  <a:lnTo>
                    <a:pt x="1" y="519"/>
                  </a:lnTo>
                  <a:lnTo>
                    <a:pt x="48" y="707"/>
                  </a:lnTo>
                  <a:lnTo>
                    <a:pt x="142" y="848"/>
                  </a:lnTo>
                  <a:lnTo>
                    <a:pt x="331" y="990"/>
                  </a:lnTo>
                  <a:lnTo>
                    <a:pt x="519" y="1037"/>
                  </a:lnTo>
                  <a:lnTo>
                    <a:pt x="708" y="990"/>
                  </a:lnTo>
                  <a:lnTo>
                    <a:pt x="896" y="848"/>
                  </a:lnTo>
                  <a:lnTo>
                    <a:pt x="990" y="707"/>
                  </a:lnTo>
                  <a:lnTo>
                    <a:pt x="1037" y="519"/>
                  </a:lnTo>
                  <a:lnTo>
                    <a:pt x="990" y="330"/>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2391;p42">
              <a:extLst>
                <a:ext uri="{FF2B5EF4-FFF2-40B4-BE49-F238E27FC236}">
                  <a16:creationId xmlns:a16="http://schemas.microsoft.com/office/drawing/2014/main" id="{EE35A36C-7AA8-A6F9-9B4E-D27A9CEBCDD7}"/>
                </a:ext>
              </a:extLst>
            </p:cNvPr>
            <p:cNvSpPr/>
            <p:nvPr/>
          </p:nvSpPr>
          <p:spPr>
            <a:xfrm>
              <a:off x="2076900" y="1411175"/>
              <a:ext cx="25925" cy="25950"/>
            </a:xfrm>
            <a:custGeom>
              <a:avLst/>
              <a:gdLst/>
              <a:ahLst/>
              <a:cxnLst/>
              <a:rect l="l" t="t" r="r" b="b"/>
              <a:pathLst>
                <a:path w="1037" h="1038" extrusionOk="0">
                  <a:moveTo>
                    <a:pt x="519" y="1"/>
                  </a:moveTo>
                  <a:lnTo>
                    <a:pt x="330" y="48"/>
                  </a:lnTo>
                  <a:lnTo>
                    <a:pt x="189" y="142"/>
                  </a:lnTo>
                  <a:lnTo>
                    <a:pt x="47" y="330"/>
                  </a:lnTo>
                  <a:lnTo>
                    <a:pt x="0" y="519"/>
                  </a:lnTo>
                  <a:lnTo>
                    <a:pt x="47" y="707"/>
                  </a:lnTo>
                  <a:lnTo>
                    <a:pt x="189" y="896"/>
                  </a:lnTo>
                  <a:lnTo>
                    <a:pt x="330" y="990"/>
                  </a:lnTo>
                  <a:lnTo>
                    <a:pt x="566" y="1037"/>
                  </a:lnTo>
                  <a:lnTo>
                    <a:pt x="754" y="990"/>
                  </a:lnTo>
                  <a:lnTo>
                    <a:pt x="895" y="896"/>
                  </a:lnTo>
                  <a:lnTo>
                    <a:pt x="990" y="707"/>
                  </a:lnTo>
                  <a:lnTo>
                    <a:pt x="1037" y="519"/>
                  </a:lnTo>
                  <a:lnTo>
                    <a:pt x="990" y="330"/>
                  </a:lnTo>
                  <a:lnTo>
                    <a:pt x="895" y="142"/>
                  </a:lnTo>
                  <a:lnTo>
                    <a:pt x="754"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2392;p42">
              <a:extLst>
                <a:ext uri="{FF2B5EF4-FFF2-40B4-BE49-F238E27FC236}">
                  <a16:creationId xmlns:a16="http://schemas.microsoft.com/office/drawing/2014/main" id="{E5D1FEB4-2926-3615-A60A-EFE8A21E3B0E}"/>
                </a:ext>
              </a:extLst>
            </p:cNvPr>
            <p:cNvSpPr/>
            <p:nvPr/>
          </p:nvSpPr>
          <p:spPr>
            <a:xfrm>
              <a:off x="2115750" y="1526600"/>
              <a:ext cx="25950" cy="25925"/>
            </a:xfrm>
            <a:custGeom>
              <a:avLst/>
              <a:gdLst/>
              <a:ahLst/>
              <a:cxnLst/>
              <a:rect l="l" t="t" r="r" b="b"/>
              <a:pathLst>
                <a:path w="1038" h="1037" extrusionOk="0">
                  <a:moveTo>
                    <a:pt x="519" y="1"/>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2393;p42">
              <a:extLst>
                <a:ext uri="{FF2B5EF4-FFF2-40B4-BE49-F238E27FC236}">
                  <a16:creationId xmlns:a16="http://schemas.microsoft.com/office/drawing/2014/main" id="{706F12EF-0EF4-1FC9-48A0-32EB6F993581}"/>
                </a:ext>
              </a:extLst>
            </p:cNvPr>
            <p:cNvSpPr/>
            <p:nvPr/>
          </p:nvSpPr>
          <p:spPr>
            <a:xfrm>
              <a:off x="2078075" y="1488900"/>
              <a:ext cx="24750" cy="24775"/>
            </a:xfrm>
            <a:custGeom>
              <a:avLst/>
              <a:gdLst/>
              <a:ahLst/>
              <a:cxnLst/>
              <a:rect l="l" t="t" r="r" b="b"/>
              <a:pathLst>
                <a:path w="990" h="991" extrusionOk="0">
                  <a:moveTo>
                    <a:pt x="283" y="1"/>
                  </a:moveTo>
                  <a:lnTo>
                    <a:pt x="142" y="142"/>
                  </a:lnTo>
                  <a:lnTo>
                    <a:pt x="48" y="284"/>
                  </a:lnTo>
                  <a:lnTo>
                    <a:pt x="0" y="472"/>
                  </a:lnTo>
                  <a:lnTo>
                    <a:pt x="48" y="708"/>
                  </a:lnTo>
                  <a:lnTo>
                    <a:pt x="142" y="849"/>
                  </a:lnTo>
                  <a:lnTo>
                    <a:pt x="283" y="943"/>
                  </a:lnTo>
                  <a:lnTo>
                    <a:pt x="519" y="990"/>
                  </a:lnTo>
                  <a:lnTo>
                    <a:pt x="707" y="943"/>
                  </a:lnTo>
                  <a:lnTo>
                    <a:pt x="848" y="849"/>
                  </a:lnTo>
                  <a:lnTo>
                    <a:pt x="943" y="708"/>
                  </a:lnTo>
                  <a:lnTo>
                    <a:pt x="990" y="472"/>
                  </a:lnTo>
                  <a:lnTo>
                    <a:pt x="943" y="284"/>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2394;p42">
              <a:extLst>
                <a:ext uri="{FF2B5EF4-FFF2-40B4-BE49-F238E27FC236}">
                  <a16:creationId xmlns:a16="http://schemas.microsoft.com/office/drawing/2014/main" id="{C16F5786-C527-297F-E040-08A20FC61052}"/>
                </a:ext>
              </a:extLst>
            </p:cNvPr>
            <p:cNvSpPr/>
            <p:nvPr/>
          </p:nvSpPr>
          <p:spPr>
            <a:xfrm>
              <a:off x="2115750" y="1603150"/>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2395;p42">
              <a:extLst>
                <a:ext uri="{FF2B5EF4-FFF2-40B4-BE49-F238E27FC236}">
                  <a16:creationId xmlns:a16="http://schemas.microsoft.com/office/drawing/2014/main" id="{511A3C09-1518-9DFD-F600-E9C6DA7AED00}"/>
                </a:ext>
              </a:extLst>
            </p:cNvPr>
            <p:cNvSpPr/>
            <p:nvPr/>
          </p:nvSpPr>
          <p:spPr>
            <a:xfrm>
              <a:off x="2078075" y="1564300"/>
              <a:ext cx="24750" cy="25925"/>
            </a:xfrm>
            <a:custGeom>
              <a:avLst/>
              <a:gdLst/>
              <a:ahLst/>
              <a:cxnLst/>
              <a:rect l="l" t="t" r="r" b="b"/>
              <a:pathLst>
                <a:path w="990" h="1037" extrusionOk="0">
                  <a:moveTo>
                    <a:pt x="519" y="0"/>
                  </a:moveTo>
                  <a:lnTo>
                    <a:pt x="283" y="47"/>
                  </a:lnTo>
                  <a:lnTo>
                    <a:pt x="142" y="141"/>
                  </a:lnTo>
                  <a:lnTo>
                    <a:pt x="48" y="330"/>
                  </a:lnTo>
                  <a:lnTo>
                    <a:pt x="0" y="518"/>
                  </a:lnTo>
                  <a:lnTo>
                    <a:pt x="48" y="707"/>
                  </a:lnTo>
                  <a:lnTo>
                    <a:pt x="142" y="895"/>
                  </a:lnTo>
                  <a:lnTo>
                    <a:pt x="283" y="989"/>
                  </a:lnTo>
                  <a:lnTo>
                    <a:pt x="519" y="1037"/>
                  </a:lnTo>
                  <a:lnTo>
                    <a:pt x="707" y="989"/>
                  </a:lnTo>
                  <a:lnTo>
                    <a:pt x="848" y="895"/>
                  </a:lnTo>
                  <a:lnTo>
                    <a:pt x="943" y="707"/>
                  </a:lnTo>
                  <a:lnTo>
                    <a:pt x="990" y="518"/>
                  </a:lnTo>
                  <a:lnTo>
                    <a:pt x="943" y="330"/>
                  </a:lnTo>
                  <a:lnTo>
                    <a:pt x="848"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2396;p42">
              <a:extLst>
                <a:ext uri="{FF2B5EF4-FFF2-40B4-BE49-F238E27FC236}">
                  <a16:creationId xmlns:a16="http://schemas.microsoft.com/office/drawing/2014/main" id="{929B2C05-6C27-1E82-9395-000F55902C92}"/>
                </a:ext>
              </a:extLst>
            </p:cNvPr>
            <p:cNvSpPr/>
            <p:nvPr/>
          </p:nvSpPr>
          <p:spPr>
            <a:xfrm>
              <a:off x="2115750" y="1679700"/>
              <a:ext cx="25950" cy="25950"/>
            </a:xfrm>
            <a:custGeom>
              <a:avLst/>
              <a:gdLst/>
              <a:ahLst/>
              <a:cxnLst/>
              <a:rect l="l" t="t" r="r" b="b"/>
              <a:pathLst>
                <a:path w="1038" h="1038" extrusionOk="0">
                  <a:moveTo>
                    <a:pt x="519" y="1"/>
                  </a:moveTo>
                  <a:lnTo>
                    <a:pt x="331" y="48"/>
                  </a:lnTo>
                  <a:lnTo>
                    <a:pt x="142" y="189"/>
                  </a:lnTo>
                  <a:lnTo>
                    <a:pt x="48" y="331"/>
                  </a:lnTo>
                  <a:lnTo>
                    <a:pt x="1" y="519"/>
                  </a:lnTo>
                  <a:lnTo>
                    <a:pt x="48" y="708"/>
                  </a:lnTo>
                  <a:lnTo>
                    <a:pt x="142" y="896"/>
                  </a:lnTo>
                  <a:lnTo>
                    <a:pt x="331" y="990"/>
                  </a:lnTo>
                  <a:lnTo>
                    <a:pt x="519" y="1037"/>
                  </a:lnTo>
                  <a:lnTo>
                    <a:pt x="708" y="990"/>
                  </a:lnTo>
                  <a:lnTo>
                    <a:pt x="896" y="896"/>
                  </a:lnTo>
                  <a:lnTo>
                    <a:pt x="990" y="708"/>
                  </a:lnTo>
                  <a:lnTo>
                    <a:pt x="1037" y="519"/>
                  </a:lnTo>
                  <a:lnTo>
                    <a:pt x="990" y="331"/>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2397;p42">
              <a:extLst>
                <a:ext uri="{FF2B5EF4-FFF2-40B4-BE49-F238E27FC236}">
                  <a16:creationId xmlns:a16="http://schemas.microsoft.com/office/drawing/2014/main" id="{4F49184F-F880-9D7B-EAFD-8A7BD0554EE3}"/>
                </a:ext>
              </a:extLst>
            </p:cNvPr>
            <p:cNvSpPr/>
            <p:nvPr/>
          </p:nvSpPr>
          <p:spPr>
            <a:xfrm>
              <a:off x="2078075" y="1642025"/>
              <a:ext cx="24750" cy="24750"/>
            </a:xfrm>
            <a:custGeom>
              <a:avLst/>
              <a:gdLst/>
              <a:ahLst/>
              <a:cxnLst/>
              <a:rect l="l" t="t" r="r" b="b"/>
              <a:pathLst>
                <a:path w="990" h="990" extrusionOk="0">
                  <a:moveTo>
                    <a:pt x="519" y="0"/>
                  </a:moveTo>
                  <a:lnTo>
                    <a:pt x="283" y="47"/>
                  </a:lnTo>
                  <a:lnTo>
                    <a:pt x="142" y="142"/>
                  </a:lnTo>
                  <a:lnTo>
                    <a:pt x="48" y="283"/>
                  </a:lnTo>
                  <a:lnTo>
                    <a:pt x="0" y="519"/>
                  </a:lnTo>
                  <a:lnTo>
                    <a:pt x="48" y="707"/>
                  </a:lnTo>
                  <a:lnTo>
                    <a:pt x="142" y="848"/>
                  </a:lnTo>
                  <a:lnTo>
                    <a:pt x="283" y="990"/>
                  </a:lnTo>
                  <a:lnTo>
                    <a:pt x="707" y="990"/>
                  </a:lnTo>
                  <a:lnTo>
                    <a:pt x="848" y="848"/>
                  </a:lnTo>
                  <a:lnTo>
                    <a:pt x="943" y="707"/>
                  </a:lnTo>
                  <a:lnTo>
                    <a:pt x="990" y="519"/>
                  </a:lnTo>
                  <a:lnTo>
                    <a:pt x="943" y="283"/>
                  </a:lnTo>
                  <a:lnTo>
                    <a:pt x="848"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2398;p42">
              <a:extLst>
                <a:ext uri="{FF2B5EF4-FFF2-40B4-BE49-F238E27FC236}">
                  <a16:creationId xmlns:a16="http://schemas.microsoft.com/office/drawing/2014/main" id="{AD21BFF0-7237-446B-F7E0-9304B1698A9F}"/>
                </a:ext>
              </a:extLst>
            </p:cNvPr>
            <p:cNvSpPr/>
            <p:nvPr/>
          </p:nvSpPr>
          <p:spPr>
            <a:xfrm>
              <a:off x="2115750" y="1756275"/>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7"/>
                  </a:lnTo>
                  <a:lnTo>
                    <a:pt x="708" y="989"/>
                  </a:lnTo>
                  <a:lnTo>
                    <a:pt x="896" y="895"/>
                  </a:lnTo>
                  <a:lnTo>
                    <a:pt x="990" y="707"/>
                  </a:lnTo>
                  <a:lnTo>
                    <a:pt x="1037" y="518"/>
                  </a:lnTo>
                  <a:lnTo>
                    <a:pt x="990" y="330"/>
                  </a:lnTo>
                  <a:lnTo>
                    <a:pt x="896"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2399;p42">
              <a:extLst>
                <a:ext uri="{FF2B5EF4-FFF2-40B4-BE49-F238E27FC236}">
                  <a16:creationId xmlns:a16="http://schemas.microsoft.com/office/drawing/2014/main" id="{CB4F181B-6DAB-8416-85E3-4188DCB927E2}"/>
                </a:ext>
              </a:extLst>
            </p:cNvPr>
            <p:cNvSpPr/>
            <p:nvPr/>
          </p:nvSpPr>
          <p:spPr>
            <a:xfrm>
              <a:off x="2078075" y="1718575"/>
              <a:ext cx="24750" cy="25950"/>
            </a:xfrm>
            <a:custGeom>
              <a:avLst/>
              <a:gdLst/>
              <a:ahLst/>
              <a:cxnLst/>
              <a:rect l="l" t="t" r="r" b="b"/>
              <a:pathLst>
                <a:path w="990" h="1038" extrusionOk="0">
                  <a:moveTo>
                    <a:pt x="519" y="1"/>
                  </a:moveTo>
                  <a:lnTo>
                    <a:pt x="283" y="48"/>
                  </a:lnTo>
                  <a:lnTo>
                    <a:pt x="142" y="142"/>
                  </a:lnTo>
                  <a:lnTo>
                    <a:pt x="48" y="330"/>
                  </a:lnTo>
                  <a:lnTo>
                    <a:pt x="0" y="519"/>
                  </a:lnTo>
                  <a:lnTo>
                    <a:pt x="48" y="707"/>
                  </a:lnTo>
                  <a:lnTo>
                    <a:pt x="142" y="849"/>
                  </a:lnTo>
                  <a:lnTo>
                    <a:pt x="283" y="990"/>
                  </a:lnTo>
                  <a:lnTo>
                    <a:pt x="519" y="1037"/>
                  </a:lnTo>
                  <a:lnTo>
                    <a:pt x="707" y="990"/>
                  </a:lnTo>
                  <a:lnTo>
                    <a:pt x="848" y="849"/>
                  </a:lnTo>
                  <a:lnTo>
                    <a:pt x="943" y="707"/>
                  </a:lnTo>
                  <a:lnTo>
                    <a:pt x="990" y="519"/>
                  </a:lnTo>
                  <a:lnTo>
                    <a:pt x="943" y="330"/>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2400;p42">
              <a:extLst>
                <a:ext uri="{FF2B5EF4-FFF2-40B4-BE49-F238E27FC236}">
                  <a16:creationId xmlns:a16="http://schemas.microsoft.com/office/drawing/2014/main" id="{CC554878-398A-2F37-DA15-8E22792B85C3}"/>
                </a:ext>
              </a:extLst>
            </p:cNvPr>
            <p:cNvSpPr/>
            <p:nvPr/>
          </p:nvSpPr>
          <p:spPr>
            <a:xfrm>
              <a:off x="2115750" y="1834000"/>
              <a:ext cx="25950" cy="24750"/>
            </a:xfrm>
            <a:custGeom>
              <a:avLst/>
              <a:gdLst/>
              <a:ahLst/>
              <a:cxnLst/>
              <a:rect l="l" t="t" r="r" b="b"/>
              <a:pathLst>
                <a:path w="1038" h="990" extrusionOk="0">
                  <a:moveTo>
                    <a:pt x="331" y="0"/>
                  </a:moveTo>
                  <a:lnTo>
                    <a:pt x="142" y="142"/>
                  </a:lnTo>
                  <a:lnTo>
                    <a:pt x="48" y="283"/>
                  </a:lnTo>
                  <a:lnTo>
                    <a:pt x="1" y="472"/>
                  </a:lnTo>
                  <a:lnTo>
                    <a:pt x="48" y="707"/>
                  </a:lnTo>
                  <a:lnTo>
                    <a:pt x="142" y="848"/>
                  </a:lnTo>
                  <a:lnTo>
                    <a:pt x="331" y="943"/>
                  </a:lnTo>
                  <a:lnTo>
                    <a:pt x="519" y="990"/>
                  </a:lnTo>
                  <a:lnTo>
                    <a:pt x="708" y="943"/>
                  </a:lnTo>
                  <a:lnTo>
                    <a:pt x="896" y="848"/>
                  </a:lnTo>
                  <a:lnTo>
                    <a:pt x="990" y="707"/>
                  </a:lnTo>
                  <a:lnTo>
                    <a:pt x="1037" y="472"/>
                  </a:lnTo>
                  <a:lnTo>
                    <a:pt x="990" y="283"/>
                  </a:lnTo>
                  <a:lnTo>
                    <a:pt x="896" y="142"/>
                  </a:lnTo>
                  <a:lnTo>
                    <a:pt x="70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2401;p42">
              <a:extLst>
                <a:ext uri="{FF2B5EF4-FFF2-40B4-BE49-F238E27FC236}">
                  <a16:creationId xmlns:a16="http://schemas.microsoft.com/office/drawing/2014/main" id="{C008CD78-FC74-D709-792B-D8CAFCD7CE5E}"/>
                </a:ext>
              </a:extLst>
            </p:cNvPr>
            <p:cNvSpPr/>
            <p:nvPr/>
          </p:nvSpPr>
          <p:spPr>
            <a:xfrm>
              <a:off x="2078075" y="1795125"/>
              <a:ext cx="24750" cy="25950"/>
            </a:xfrm>
            <a:custGeom>
              <a:avLst/>
              <a:gdLst/>
              <a:ahLst/>
              <a:cxnLst/>
              <a:rect l="l" t="t" r="r" b="b"/>
              <a:pathLst>
                <a:path w="990" h="1038" extrusionOk="0">
                  <a:moveTo>
                    <a:pt x="519" y="1"/>
                  </a:moveTo>
                  <a:lnTo>
                    <a:pt x="283" y="48"/>
                  </a:lnTo>
                  <a:lnTo>
                    <a:pt x="142" y="142"/>
                  </a:lnTo>
                  <a:lnTo>
                    <a:pt x="48" y="331"/>
                  </a:lnTo>
                  <a:lnTo>
                    <a:pt x="0" y="519"/>
                  </a:lnTo>
                  <a:lnTo>
                    <a:pt x="48" y="707"/>
                  </a:lnTo>
                  <a:lnTo>
                    <a:pt x="142" y="849"/>
                  </a:lnTo>
                  <a:lnTo>
                    <a:pt x="283" y="990"/>
                  </a:lnTo>
                  <a:lnTo>
                    <a:pt x="519" y="1037"/>
                  </a:lnTo>
                  <a:lnTo>
                    <a:pt x="707" y="990"/>
                  </a:lnTo>
                  <a:lnTo>
                    <a:pt x="848" y="849"/>
                  </a:lnTo>
                  <a:lnTo>
                    <a:pt x="943" y="707"/>
                  </a:lnTo>
                  <a:lnTo>
                    <a:pt x="990" y="519"/>
                  </a:lnTo>
                  <a:lnTo>
                    <a:pt x="943" y="331"/>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2402;p42">
              <a:extLst>
                <a:ext uri="{FF2B5EF4-FFF2-40B4-BE49-F238E27FC236}">
                  <a16:creationId xmlns:a16="http://schemas.microsoft.com/office/drawing/2014/main" id="{F359FE04-3618-CE1C-0C53-FC2831B38054}"/>
                </a:ext>
              </a:extLst>
            </p:cNvPr>
            <p:cNvSpPr/>
            <p:nvPr/>
          </p:nvSpPr>
          <p:spPr>
            <a:xfrm>
              <a:off x="2115750" y="1910550"/>
              <a:ext cx="25950" cy="24775"/>
            </a:xfrm>
            <a:custGeom>
              <a:avLst/>
              <a:gdLst/>
              <a:ahLst/>
              <a:cxnLst/>
              <a:rect l="l" t="t" r="r" b="b"/>
              <a:pathLst>
                <a:path w="1038" h="991" extrusionOk="0">
                  <a:moveTo>
                    <a:pt x="519" y="1"/>
                  </a:moveTo>
                  <a:lnTo>
                    <a:pt x="331" y="48"/>
                  </a:lnTo>
                  <a:lnTo>
                    <a:pt x="142" y="142"/>
                  </a:lnTo>
                  <a:lnTo>
                    <a:pt x="48" y="283"/>
                  </a:lnTo>
                  <a:lnTo>
                    <a:pt x="1" y="519"/>
                  </a:lnTo>
                  <a:lnTo>
                    <a:pt x="48" y="707"/>
                  </a:lnTo>
                  <a:lnTo>
                    <a:pt x="142" y="849"/>
                  </a:lnTo>
                  <a:lnTo>
                    <a:pt x="331" y="990"/>
                  </a:lnTo>
                  <a:lnTo>
                    <a:pt x="708" y="990"/>
                  </a:lnTo>
                  <a:lnTo>
                    <a:pt x="896" y="849"/>
                  </a:lnTo>
                  <a:lnTo>
                    <a:pt x="990" y="707"/>
                  </a:lnTo>
                  <a:lnTo>
                    <a:pt x="1037" y="519"/>
                  </a:lnTo>
                  <a:lnTo>
                    <a:pt x="1037" y="472"/>
                  </a:lnTo>
                  <a:lnTo>
                    <a:pt x="990" y="283"/>
                  </a:lnTo>
                  <a:lnTo>
                    <a:pt x="896" y="142"/>
                  </a:lnTo>
                  <a:lnTo>
                    <a:pt x="70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2403;p42">
              <a:extLst>
                <a:ext uri="{FF2B5EF4-FFF2-40B4-BE49-F238E27FC236}">
                  <a16:creationId xmlns:a16="http://schemas.microsoft.com/office/drawing/2014/main" id="{6BB60145-910B-C728-0FFA-B16067E5DC08}"/>
                </a:ext>
              </a:extLst>
            </p:cNvPr>
            <p:cNvSpPr/>
            <p:nvPr/>
          </p:nvSpPr>
          <p:spPr>
            <a:xfrm>
              <a:off x="2076900" y="1871700"/>
              <a:ext cx="25925" cy="25925"/>
            </a:xfrm>
            <a:custGeom>
              <a:avLst/>
              <a:gdLst/>
              <a:ahLst/>
              <a:cxnLst/>
              <a:rect l="l" t="t" r="r" b="b"/>
              <a:pathLst>
                <a:path w="1037" h="1037" extrusionOk="0">
                  <a:moveTo>
                    <a:pt x="519" y="0"/>
                  </a:moveTo>
                  <a:lnTo>
                    <a:pt x="330" y="47"/>
                  </a:lnTo>
                  <a:lnTo>
                    <a:pt x="189" y="141"/>
                  </a:lnTo>
                  <a:lnTo>
                    <a:pt x="47" y="330"/>
                  </a:lnTo>
                  <a:lnTo>
                    <a:pt x="0" y="518"/>
                  </a:lnTo>
                  <a:lnTo>
                    <a:pt x="47" y="707"/>
                  </a:lnTo>
                  <a:lnTo>
                    <a:pt x="189" y="895"/>
                  </a:lnTo>
                  <a:lnTo>
                    <a:pt x="330" y="989"/>
                  </a:lnTo>
                  <a:lnTo>
                    <a:pt x="566" y="1036"/>
                  </a:lnTo>
                  <a:lnTo>
                    <a:pt x="754" y="989"/>
                  </a:lnTo>
                  <a:lnTo>
                    <a:pt x="895" y="895"/>
                  </a:lnTo>
                  <a:lnTo>
                    <a:pt x="1037" y="707"/>
                  </a:lnTo>
                  <a:lnTo>
                    <a:pt x="1037" y="518"/>
                  </a:lnTo>
                  <a:lnTo>
                    <a:pt x="990" y="330"/>
                  </a:lnTo>
                  <a:lnTo>
                    <a:pt x="895" y="141"/>
                  </a:lnTo>
                  <a:lnTo>
                    <a:pt x="754"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2404;p42">
              <a:extLst>
                <a:ext uri="{FF2B5EF4-FFF2-40B4-BE49-F238E27FC236}">
                  <a16:creationId xmlns:a16="http://schemas.microsoft.com/office/drawing/2014/main" id="{C8A4C9B4-A74E-40B1-CFB0-53A606A3BCBE}"/>
                </a:ext>
              </a:extLst>
            </p:cNvPr>
            <p:cNvSpPr/>
            <p:nvPr/>
          </p:nvSpPr>
          <p:spPr>
            <a:xfrm>
              <a:off x="2115750" y="1987100"/>
              <a:ext cx="25950" cy="24775"/>
            </a:xfrm>
            <a:custGeom>
              <a:avLst/>
              <a:gdLst/>
              <a:ahLst/>
              <a:cxnLst/>
              <a:rect l="l" t="t" r="r" b="b"/>
              <a:pathLst>
                <a:path w="1038" h="991" extrusionOk="0">
                  <a:moveTo>
                    <a:pt x="519" y="1"/>
                  </a:moveTo>
                  <a:lnTo>
                    <a:pt x="331" y="48"/>
                  </a:lnTo>
                  <a:lnTo>
                    <a:pt x="142" y="142"/>
                  </a:lnTo>
                  <a:lnTo>
                    <a:pt x="48" y="284"/>
                  </a:lnTo>
                  <a:lnTo>
                    <a:pt x="1" y="519"/>
                  </a:lnTo>
                  <a:lnTo>
                    <a:pt x="48" y="708"/>
                  </a:lnTo>
                  <a:lnTo>
                    <a:pt x="142" y="849"/>
                  </a:lnTo>
                  <a:lnTo>
                    <a:pt x="331" y="990"/>
                  </a:lnTo>
                  <a:lnTo>
                    <a:pt x="708" y="990"/>
                  </a:lnTo>
                  <a:lnTo>
                    <a:pt x="896" y="849"/>
                  </a:lnTo>
                  <a:lnTo>
                    <a:pt x="990" y="708"/>
                  </a:lnTo>
                  <a:lnTo>
                    <a:pt x="1037" y="519"/>
                  </a:lnTo>
                  <a:lnTo>
                    <a:pt x="990" y="284"/>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2405;p42">
              <a:extLst>
                <a:ext uri="{FF2B5EF4-FFF2-40B4-BE49-F238E27FC236}">
                  <a16:creationId xmlns:a16="http://schemas.microsoft.com/office/drawing/2014/main" id="{802946EF-DFE6-3659-CDFD-0861F2B7ABDA}"/>
                </a:ext>
              </a:extLst>
            </p:cNvPr>
            <p:cNvSpPr/>
            <p:nvPr/>
          </p:nvSpPr>
          <p:spPr>
            <a:xfrm>
              <a:off x="2154625" y="2025975"/>
              <a:ext cx="24750" cy="9450"/>
            </a:xfrm>
            <a:custGeom>
              <a:avLst/>
              <a:gdLst/>
              <a:ahLst/>
              <a:cxnLst/>
              <a:rect l="l" t="t" r="r" b="b"/>
              <a:pathLst>
                <a:path w="990" h="378" extrusionOk="0">
                  <a:moveTo>
                    <a:pt x="425" y="1"/>
                  </a:moveTo>
                  <a:lnTo>
                    <a:pt x="236" y="48"/>
                  </a:lnTo>
                  <a:lnTo>
                    <a:pt x="95" y="189"/>
                  </a:lnTo>
                  <a:lnTo>
                    <a:pt x="1" y="377"/>
                  </a:lnTo>
                  <a:lnTo>
                    <a:pt x="990" y="377"/>
                  </a:lnTo>
                  <a:lnTo>
                    <a:pt x="943" y="236"/>
                  </a:lnTo>
                  <a:lnTo>
                    <a:pt x="849" y="142"/>
                  </a:lnTo>
                  <a:lnTo>
                    <a:pt x="754" y="48"/>
                  </a:lnTo>
                  <a:lnTo>
                    <a:pt x="613"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2406;p42">
              <a:extLst>
                <a:ext uri="{FF2B5EF4-FFF2-40B4-BE49-F238E27FC236}">
                  <a16:creationId xmlns:a16="http://schemas.microsoft.com/office/drawing/2014/main" id="{815D3C34-B0BD-38FC-E9EF-5937E30C3976}"/>
                </a:ext>
              </a:extLst>
            </p:cNvPr>
            <p:cNvSpPr/>
            <p:nvPr/>
          </p:nvSpPr>
          <p:spPr>
            <a:xfrm>
              <a:off x="2076900" y="1948250"/>
              <a:ext cx="25925" cy="25925"/>
            </a:xfrm>
            <a:custGeom>
              <a:avLst/>
              <a:gdLst/>
              <a:ahLst/>
              <a:cxnLst/>
              <a:rect l="l" t="t" r="r" b="b"/>
              <a:pathLst>
                <a:path w="1037" h="1037" extrusionOk="0">
                  <a:moveTo>
                    <a:pt x="519" y="0"/>
                  </a:moveTo>
                  <a:lnTo>
                    <a:pt x="330" y="47"/>
                  </a:lnTo>
                  <a:lnTo>
                    <a:pt x="189" y="142"/>
                  </a:lnTo>
                  <a:lnTo>
                    <a:pt x="47" y="283"/>
                  </a:lnTo>
                  <a:lnTo>
                    <a:pt x="0" y="518"/>
                  </a:lnTo>
                  <a:lnTo>
                    <a:pt x="47" y="707"/>
                  </a:lnTo>
                  <a:lnTo>
                    <a:pt x="189" y="848"/>
                  </a:lnTo>
                  <a:lnTo>
                    <a:pt x="330" y="990"/>
                  </a:lnTo>
                  <a:lnTo>
                    <a:pt x="566" y="1037"/>
                  </a:lnTo>
                  <a:lnTo>
                    <a:pt x="754" y="990"/>
                  </a:lnTo>
                  <a:lnTo>
                    <a:pt x="895" y="848"/>
                  </a:lnTo>
                  <a:lnTo>
                    <a:pt x="1037" y="707"/>
                  </a:lnTo>
                  <a:lnTo>
                    <a:pt x="1037" y="518"/>
                  </a:lnTo>
                  <a:lnTo>
                    <a:pt x="990" y="283"/>
                  </a:lnTo>
                  <a:lnTo>
                    <a:pt x="895" y="142"/>
                  </a:lnTo>
                  <a:lnTo>
                    <a:pt x="754"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2407;p42">
              <a:extLst>
                <a:ext uri="{FF2B5EF4-FFF2-40B4-BE49-F238E27FC236}">
                  <a16:creationId xmlns:a16="http://schemas.microsoft.com/office/drawing/2014/main" id="{5343B827-5259-2C4E-62EA-0854C7823614}"/>
                </a:ext>
              </a:extLst>
            </p:cNvPr>
            <p:cNvSpPr/>
            <p:nvPr/>
          </p:nvSpPr>
          <p:spPr>
            <a:xfrm>
              <a:off x="2192325" y="912975"/>
              <a:ext cx="25925" cy="25950"/>
            </a:xfrm>
            <a:custGeom>
              <a:avLst/>
              <a:gdLst/>
              <a:ahLst/>
              <a:cxnLst/>
              <a:rect l="l" t="t" r="r" b="b"/>
              <a:pathLst>
                <a:path w="1037" h="1038" extrusionOk="0">
                  <a:moveTo>
                    <a:pt x="518" y="1"/>
                  </a:moveTo>
                  <a:lnTo>
                    <a:pt x="330" y="48"/>
                  </a:lnTo>
                  <a:lnTo>
                    <a:pt x="189" y="142"/>
                  </a:lnTo>
                  <a:lnTo>
                    <a:pt x="47" y="330"/>
                  </a:lnTo>
                  <a:lnTo>
                    <a:pt x="0" y="519"/>
                  </a:lnTo>
                  <a:lnTo>
                    <a:pt x="47" y="707"/>
                  </a:lnTo>
                  <a:lnTo>
                    <a:pt x="189" y="849"/>
                  </a:lnTo>
                  <a:lnTo>
                    <a:pt x="330" y="990"/>
                  </a:lnTo>
                  <a:lnTo>
                    <a:pt x="518" y="1037"/>
                  </a:lnTo>
                  <a:lnTo>
                    <a:pt x="707" y="990"/>
                  </a:lnTo>
                  <a:lnTo>
                    <a:pt x="895" y="849"/>
                  </a:lnTo>
                  <a:lnTo>
                    <a:pt x="990" y="707"/>
                  </a:lnTo>
                  <a:lnTo>
                    <a:pt x="1037" y="519"/>
                  </a:lnTo>
                  <a:lnTo>
                    <a:pt x="990" y="330"/>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2408;p42">
              <a:extLst>
                <a:ext uri="{FF2B5EF4-FFF2-40B4-BE49-F238E27FC236}">
                  <a16:creationId xmlns:a16="http://schemas.microsoft.com/office/drawing/2014/main" id="{8A3477BA-3521-3B5B-0943-905D253D5138}"/>
                </a:ext>
              </a:extLst>
            </p:cNvPr>
            <p:cNvSpPr/>
            <p:nvPr/>
          </p:nvSpPr>
          <p:spPr>
            <a:xfrm>
              <a:off x="2154625" y="874100"/>
              <a:ext cx="24750" cy="25950"/>
            </a:xfrm>
            <a:custGeom>
              <a:avLst/>
              <a:gdLst/>
              <a:ahLst/>
              <a:cxnLst/>
              <a:rect l="l" t="t" r="r" b="b"/>
              <a:pathLst>
                <a:path w="990" h="1038" extrusionOk="0">
                  <a:moveTo>
                    <a:pt x="519" y="1"/>
                  </a:moveTo>
                  <a:lnTo>
                    <a:pt x="283" y="48"/>
                  </a:lnTo>
                  <a:lnTo>
                    <a:pt x="142" y="189"/>
                  </a:lnTo>
                  <a:lnTo>
                    <a:pt x="48" y="331"/>
                  </a:lnTo>
                  <a:lnTo>
                    <a:pt x="1" y="519"/>
                  </a:lnTo>
                  <a:lnTo>
                    <a:pt x="48" y="708"/>
                  </a:lnTo>
                  <a:lnTo>
                    <a:pt x="142" y="896"/>
                  </a:lnTo>
                  <a:lnTo>
                    <a:pt x="283" y="990"/>
                  </a:lnTo>
                  <a:lnTo>
                    <a:pt x="519" y="1037"/>
                  </a:lnTo>
                  <a:lnTo>
                    <a:pt x="707" y="990"/>
                  </a:lnTo>
                  <a:lnTo>
                    <a:pt x="849" y="896"/>
                  </a:lnTo>
                  <a:lnTo>
                    <a:pt x="990" y="708"/>
                  </a:lnTo>
                  <a:lnTo>
                    <a:pt x="990"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2409;p42">
              <a:extLst>
                <a:ext uri="{FF2B5EF4-FFF2-40B4-BE49-F238E27FC236}">
                  <a16:creationId xmlns:a16="http://schemas.microsoft.com/office/drawing/2014/main" id="{F3A605DA-1700-8605-B418-AB4FBB40AFFF}"/>
                </a:ext>
              </a:extLst>
            </p:cNvPr>
            <p:cNvSpPr/>
            <p:nvPr/>
          </p:nvSpPr>
          <p:spPr>
            <a:xfrm>
              <a:off x="2192325" y="989525"/>
              <a:ext cx="25925" cy="24775"/>
            </a:xfrm>
            <a:custGeom>
              <a:avLst/>
              <a:gdLst/>
              <a:ahLst/>
              <a:cxnLst/>
              <a:rect l="l" t="t" r="r" b="b"/>
              <a:pathLst>
                <a:path w="1037" h="991" extrusionOk="0">
                  <a:moveTo>
                    <a:pt x="518" y="1"/>
                  </a:moveTo>
                  <a:lnTo>
                    <a:pt x="330" y="48"/>
                  </a:lnTo>
                  <a:lnTo>
                    <a:pt x="189" y="142"/>
                  </a:lnTo>
                  <a:lnTo>
                    <a:pt x="47" y="284"/>
                  </a:lnTo>
                  <a:lnTo>
                    <a:pt x="0" y="519"/>
                  </a:lnTo>
                  <a:lnTo>
                    <a:pt x="47" y="708"/>
                  </a:lnTo>
                  <a:lnTo>
                    <a:pt x="189" y="849"/>
                  </a:lnTo>
                  <a:lnTo>
                    <a:pt x="330" y="990"/>
                  </a:lnTo>
                  <a:lnTo>
                    <a:pt x="707" y="990"/>
                  </a:lnTo>
                  <a:lnTo>
                    <a:pt x="895" y="849"/>
                  </a:lnTo>
                  <a:lnTo>
                    <a:pt x="990" y="708"/>
                  </a:lnTo>
                  <a:lnTo>
                    <a:pt x="1037" y="519"/>
                  </a:lnTo>
                  <a:lnTo>
                    <a:pt x="990" y="284"/>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2410;p42">
              <a:extLst>
                <a:ext uri="{FF2B5EF4-FFF2-40B4-BE49-F238E27FC236}">
                  <a16:creationId xmlns:a16="http://schemas.microsoft.com/office/drawing/2014/main" id="{CD5072EB-2AA7-3F5F-4739-3E85758C140F}"/>
                </a:ext>
              </a:extLst>
            </p:cNvPr>
            <p:cNvSpPr/>
            <p:nvPr/>
          </p:nvSpPr>
          <p:spPr>
            <a:xfrm>
              <a:off x="2154625" y="950675"/>
              <a:ext cx="24750" cy="25925"/>
            </a:xfrm>
            <a:custGeom>
              <a:avLst/>
              <a:gdLst/>
              <a:ahLst/>
              <a:cxnLst/>
              <a:rect l="l" t="t" r="r" b="b"/>
              <a:pathLst>
                <a:path w="990" h="1037" extrusionOk="0">
                  <a:moveTo>
                    <a:pt x="519" y="0"/>
                  </a:moveTo>
                  <a:lnTo>
                    <a:pt x="283" y="47"/>
                  </a:lnTo>
                  <a:lnTo>
                    <a:pt x="142" y="189"/>
                  </a:lnTo>
                  <a:lnTo>
                    <a:pt x="48" y="330"/>
                  </a:lnTo>
                  <a:lnTo>
                    <a:pt x="1" y="518"/>
                  </a:lnTo>
                  <a:lnTo>
                    <a:pt x="48" y="754"/>
                  </a:lnTo>
                  <a:lnTo>
                    <a:pt x="142" y="895"/>
                  </a:lnTo>
                  <a:lnTo>
                    <a:pt x="283" y="990"/>
                  </a:lnTo>
                  <a:lnTo>
                    <a:pt x="519" y="1037"/>
                  </a:lnTo>
                  <a:lnTo>
                    <a:pt x="707" y="990"/>
                  </a:lnTo>
                  <a:lnTo>
                    <a:pt x="849" y="895"/>
                  </a:lnTo>
                  <a:lnTo>
                    <a:pt x="990" y="754"/>
                  </a:lnTo>
                  <a:lnTo>
                    <a:pt x="990" y="518"/>
                  </a:lnTo>
                  <a:lnTo>
                    <a:pt x="990" y="330"/>
                  </a:lnTo>
                  <a:lnTo>
                    <a:pt x="849"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2411;p42">
              <a:extLst>
                <a:ext uri="{FF2B5EF4-FFF2-40B4-BE49-F238E27FC236}">
                  <a16:creationId xmlns:a16="http://schemas.microsoft.com/office/drawing/2014/main" id="{D5C7C01C-E8A2-B580-CB2F-5F3D9FF9C9AD}"/>
                </a:ext>
              </a:extLst>
            </p:cNvPr>
            <p:cNvSpPr/>
            <p:nvPr/>
          </p:nvSpPr>
          <p:spPr>
            <a:xfrm>
              <a:off x="2192325" y="1066100"/>
              <a:ext cx="25925" cy="25925"/>
            </a:xfrm>
            <a:custGeom>
              <a:avLst/>
              <a:gdLst/>
              <a:ahLst/>
              <a:cxnLst/>
              <a:rect l="l" t="t" r="r" b="b"/>
              <a:pathLst>
                <a:path w="1037" h="1037" extrusionOk="0">
                  <a:moveTo>
                    <a:pt x="518" y="0"/>
                  </a:moveTo>
                  <a:lnTo>
                    <a:pt x="330" y="47"/>
                  </a:lnTo>
                  <a:lnTo>
                    <a:pt x="142" y="141"/>
                  </a:lnTo>
                  <a:lnTo>
                    <a:pt x="47" y="330"/>
                  </a:lnTo>
                  <a:lnTo>
                    <a:pt x="0" y="518"/>
                  </a:lnTo>
                  <a:lnTo>
                    <a:pt x="47" y="707"/>
                  </a:lnTo>
                  <a:lnTo>
                    <a:pt x="142" y="895"/>
                  </a:lnTo>
                  <a:lnTo>
                    <a:pt x="330" y="989"/>
                  </a:lnTo>
                  <a:lnTo>
                    <a:pt x="518" y="1037"/>
                  </a:lnTo>
                  <a:lnTo>
                    <a:pt x="707" y="989"/>
                  </a:lnTo>
                  <a:lnTo>
                    <a:pt x="895" y="895"/>
                  </a:lnTo>
                  <a:lnTo>
                    <a:pt x="990" y="707"/>
                  </a:lnTo>
                  <a:lnTo>
                    <a:pt x="1037" y="518"/>
                  </a:lnTo>
                  <a:lnTo>
                    <a:pt x="990" y="330"/>
                  </a:lnTo>
                  <a:lnTo>
                    <a:pt x="895"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2412;p42">
              <a:extLst>
                <a:ext uri="{FF2B5EF4-FFF2-40B4-BE49-F238E27FC236}">
                  <a16:creationId xmlns:a16="http://schemas.microsoft.com/office/drawing/2014/main" id="{E21B8672-1790-8A03-BB59-B7C22D5125CD}"/>
                </a:ext>
              </a:extLst>
            </p:cNvPr>
            <p:cNvSpPr/>
            <p:nvPr/>
          </p:nvSpPr>
          <p:spPr>
            <a:xfrm>
              <a:off x="2154625" y="1028400"/>
              <a:ext cx="24750" cy="24750"/>
            </a:xfrm>
            <a:custGeom>
              <a:avLst/>
              <a:gdLst/>
              <a:ahLst/>
              <a:cxnLst/>
              <a:rect l="l" t="t" r="r" b="b"/>
              <a:pathLst>
                <a:path w="990" h="990" extrusionOk="0">
                  <a:moveTo>
                    <a:pt x="283" y="1"/>
                  </a:moveTo>
                  <a:lnTo>
                    <a:pt x="142" y="142"/>
                  </a:lnTo>
                  <a:lnTo>
                    <a:pt x="48" y="283"/>
                  </a:lnTo>
                  <a:lnTo>
                    <a:pt x="1" y="472"/>
                  </a:lnTo>
                  <a:lnTo>
                    <a:pt x="48" y="707"/>
                  </a:lnTo>
                  <a:lnTo>
                    <a:pt x="142" y="849"/>
                  </a:lnTo>
                  <a:lnTo>
                    <a:pt x="283" y="943"/>
                  </a:lnTo>
                  <a:lnTo>
                    <a:pt x="519" y="990"/>
                  </a:lnTo>
                  <a:lnTo>
                    <a:pt x="707" y="943"/>
                  </a:lnTo>
                  <a:lnTo>
                    <a:pt x="849" y="849"/>
                  </a:lnTo>
                  <a:lnTo>
                    <a:pt x="990" y="707"/>
                  </a:lnTo>
                  <a:lnTo>
                    <a:pt x="990" y="472"/>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2413;p42">
              <a:extLst>
                <a:ext uri="{FF2B5EF4-FFF2-40B4-BE49-F238E27FC236}">
                  <a16:creationId xmlns:a16="http://schemas.microsoft.com/office/drawing/2014/main" id="{743D1AB6-7AF4-5F70-20FF-FDA66BCDB085}"/>
                </a:ext>
              </a:extLst>
            </p:cNvPr>
            <p:cNvSpPr/>
            <p:nvPr/>
          </p:nvSpPr>
          <p:spPr>
            <a:xfrm>
              <a:off x="2192325" y="1142650"/>
              <a:ext cx="25925" cy="25925"/>
            </a:xfrm>
            <a:custGeom>
              <a:avLst/>
              <a:gdLst/>
              <a:ahLst/>
              <a:cxnLst/>
              <a:rect l="l" t="t" r="r" b="b"/>
              <a:pathLst>
                <a:path w="1037" h="1037" extrusionOk="0">
                  <a:moveTo>
                    <a:pt x="518" y="0"/>
                  </a:moveTo>
                  <a:lnTo>
                    <a:pt x="330" y="47"/>
                  </a:lnTo>
                  <a:lnTo>
                    <a:pt x="142" y="142"/>
                  </a:lnTo>
                  <a:lnTo>
                    <a:pt x="47" y="330"/>
                  </a:lnTo>
                  <a:lnTo>
                    <a:pt x="0" y="519"/>
                  </a:lnTo>
                  <a:lnTo>
                    <a:pt x="47" y="707"/>
                  </a:lnTo>
                  <a:lnTo>
                    <a:pt x="142" y="895"/>
                  </a:lnTo>
                  <a:lnTo>
                    <a:pt x="330" y="990"/>
                  </a:lnTo>
                  <a:lnTo>
                    <a:pt x="518" y="1037"/>
                  </a:lnTo>
                  <a:lnTo>
                    <a:pt x="707" y="990"/>
                  </a:lnTo>
                  <a:lnTo>
                    <a:pt x="895" y="895"/>
                  </a:lnTo>
                  <a:lnTo>
                    <a:pt x="990" y="707"/>
                  </a:lnTo>
                  <a:lnTo>
                    <a:pt x="1037" y="519"/>
                  </a:lnTo>
                  <a:lnTo>
                    <a:pt x="990" y="330"/>
                  </a:lnTo>
                  <a:lnTo>
                    <a:pt x="895"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2414;p42">
              <a:extLst>
                <a:ext uri="{FF2B5EF4-FFF2-40B4-BE49-F238E27FC236}">
                  <a16:creationId xmlns:a16="http://schemas.microsoft.com/office/drawing/2014/main" id="{04A8B450-439C-EF95-A345-4987D7C30266}"/>
                </a:ext>
              </a:extLst>
            </p:cNvPr>
            <p:cNvSpPr/>
            <p:nvPr/>
          </p:nvSpPr>
          <p:spPr>
            <a:xfrm>
              <a:off x="2154625" y="1104950"/>
              <a:ext cx="24750" cy="25950"/>
            </a:xfrm>
            <a:custGeom>
              <a:avLst/>
              <a:gdLst/>
              <a:ahLst/>
              <a:cxnLst/>
              <a:rect l="l" t="t" r="r" b="b"/>
              <a:pathLst>
                <a:path w="990" h="1038" extrusionOk="0">
                  <a:moveTo>
                    <a:pt x="472" y="1"/>
                  </a:moveTo>
                  <a:lnTo>
                    <a:pt x="283" y="48"/>
                  </a:lnTo>
                  <a:lnTo>
                    <a:pt x="142" y="142"/>
                  </a:lnTo>
                  <a:lnTo>
                    <a:pt x="1" y="283"/>
                  </a:lnTo>
                  <a:lnTo>
                    <a:pt x="1" y="519"/>
                  </a:lnTo>
                  <a:lnTo>
                    <a:pt x="1" y="707"/>
                  </a:lnTo>
                  <a:lnTo>
                    <a:pt x="142" y="849"/>
                  </a:lnTo>
                  <a:lnTo>
                    <a:pt x="283" y="990"/>
                  </a:lnTo>
                  <a:lnTo>
                    <a:pt x="519" y="1037"/>
                  </a:lnTo>
                  <a:lnTo>
                    <a:pt x="707" y="990"/>
                  </a:lnTo>
                  <a:lnTo>
                    <a:pt x="849" y="849"/>
                  </a:lnTo>
                  <a:lnTo>
                    <a:pt x="990" y="707"/>
                  </a:lnTo>
                  <a:lnTo>
                    <a:pt x="990" y="519"/>
                  </a:lnTo>
                  <a:lnTo>
                    <a:pt x="990" y="472"/>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2415;p42">
              <a:extLst>
                <a:ext uri="{FF2B5EF4-FFF2-40B4-BE49-F238E27FC236}">
                  <a16:creationId xmlns:a16="http://schemas.microsoft.com/office/drawing/2014/main" id="{BA5AEF1D-17A0-F8E7-856D-383A69EAF382}"/>
                </a:ext>
              </a:extLst>
            </p:cNvPr>
            <p:cNvSpPr/>
            <p:nvPr/>
          </p:nvSpPr>
          <p:spPr>
            <a:xfrm>
              <a:off x="2192325" y="1219200"/>
              <a:ext cx="25925" cy="25925"/>
            </a:xfrm>
            <a:custGeom>
              <a:avLst/>
              <a:gdLst/>
              <a:ahLst/>
              <a:cxnLst/>
              <a:rect l="l" t="t" r="r" b="b"/>
              <a:pathLst>
                <a:path w="1037" h="1037" extrusionOk="0">
                  <a:moveTo>
                    <a:pt x="518" y="1"/>
                  </a:moveTo>
                  <a:lnTo>
                    <a:pt x="330" y="48"/>
                  </a:lnTo>
                  <a:lnTo>
                    <a:pt x="142" y="189"/>
                  </a:lnTo>
                  <a:lnTo>
                    <a:pt x="47" y="330"/>
                  </a:lnTo>
                  <a:lnTo>
                    <a:pt x="0" y="519"/>
                  </a:lnTo>
                  <a:lnTo>
                    <a:pt x="47" y="754"/>
                  </a:lnTo>
                  <a:lnTo>
                    <a:pt x="142" y="896"/>
                  </a:lnTo>
                  <a:lnTo>
                    <a:pt x="330" y="990"/>
                  </a:lnTo>
                  <a:lnTo>
                    <a:pt x="518" y="1037"/>
                  </a:lnTo>
                  <a:lnTo>
                    <a:pt x="707" y="990"/>
                  </a:lnTo>
                  <a:lnTo>
                    <a:pt x="895" y="896"/>
                  </a:lnTo>
                  <a:lnTo>
                    <a:pt x="990" y="707"/>
                  </a:lnTo>
                  <a:lnTo>
                    <a:pt x="1037" y="519"/>
                  </a:lnTo>
                  <a:lnTo>
                    <a:pt x="990" y="330"/>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2416;p42">
              <a:extLst>
                <a:ext uri="{FF2B5EF4-FFF2-40B4-BE49-F238E27FC236}">
                  <a16:creationId xmlns:a16="http://schemas.microsoft.com/office/drawing/2014/main" id="{3599DDD8-48CC-6799-BF46-E1DB4FB82D23}"/>
                </a:ext>
              </a:extLst>
            </p:cNvPr>
            <p:cNvSpPr/>
            <p:nvPr/>
          </p:nvSpPr>
          <p:spPr>
            <a:xfrm>
              <a:off x="2154625" y="1181500"/>
              <a:ext cx="24750" cy="25950"/>
            </a:xfrm>
            <a:custGeom>
              <a:avLst/>
              <a:gdLst/>
              <a:ahLst/>
              <a:cxnLst/>
              <a:rect l="l" t="t" r="r" b="b"/>
              <a:pathLst>
                <a:path w="990" h="1038" extrusionOk="0">
                  <a:moveTo>
                    <a:pt x="519" y="1"/>
                  </a:moveTo>
                  <a:lnTo>
                    <a:pt x="283" y="48"/>
                  </a:lnTo>
                  <a:lnTo>
                    <a:pt x="142" y="142"/>
                  </a:lnTo>
                  <a:lnTo>
                    <a:pt x="48" y="284"/>
                  </a:lnTo>
                  <a:lnTo>
                    <a:pt x="1" y="519"/>
                  </a:lnTo>
                  <a:lnTo>
                    <a:pt x="48" y="708"/>
                  </a:lnTo>
                  <a:lnTo>
                    <a:pt x="142" y="849"/>
                  </a:lnTo>
                  <a:lnTo>
                    <a:pt x="283" y="990"/>
                  </a:lnTo>
                  <a:lnTo>
                    <a:pt x="519" y="1037"/>
                  </a:lnTo>
                  <a:lnTo>
                    <a:pt x="707" y="990"/>
                  </a:lnTo>
                  <a:lnTo>
                    <a:pt x="849" y="849"/>
                  </a:lnTo>
                  <a:lnTo>
                    <a:pt x="990" y="708"/>
                  </a:lnTo>
                  <a:lnTo>
                    <a:pt x="990" y="519"/>
                  </a:lnTo>
                  <a:lnTo>
                    <a:pt x="990" y="284"/>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2417;p42">
              <a:extLst>
                <a:ext uri="{FF2B5EF4-FFF2-40B4-BE49-F238E27FC236}">
                  <a16:creationId xmlns:a16="http://schemas.microsoft.com/office/drawing/2014/main" id="{CB61C285-D98F-C454-744C-842E07374F0E}"/>
                </a:ext>
              </a:extLst>
            </p:cNvPr>
            <p:cNvSpPr/>
            <p:nvPr/>
          </p:nvSpPr>
          <p:spPr>
            <a:xfrm>
              <a:off x="2192325" y="1295750"/>
              <a:ext cx="25925" cy="25950"/>
            </a:xfrm>
            <a:custGeom>
              <a:avLst/>
              <a:gdLst/>
              <a:ahLst/>
              <a:cxnLst/>
              <a:rect l="l" t="t" r="r" b="b"/>
              <a:pathLst>
                <a:path w="1037" h="1038" extrusionOk="0">
                  <a:moveTo>
                    <a:pt x="518" y="1"/>
                  </a:moveTo>
                  <a:lnTo>
                    <a:pt x="330" y="48"/>
                  </a:lnTo>
                  <a:lnTo>
                    <a:pt x="142" y="189"/>
                  </a:lnTo>
                  <a:lnTo>
                    <a:pt x="47" y="331"/>
                  </a:lnTo>
                  <a:lnTo>
                    <a:pt x="0" y="566"/>
                  </a:lnTo>
                  <a:lnTo>
                    <a:pt x="47" y="755"/>
                  </a:lnTo>
                  <a:lnTo>
                    <a:pt x="142" y="896"/>
                  </a:lnTo>
                  <a:lnTo>
                    <a:pt x="330" y="1037"/>
                  </a:lnTo>
                  <a:lnTo>
                    <a:pt x="518" y="1037"/>
                  </a:lnTo>
                  <a:lnTo>
                    <a:pt x="707" y="990"/>
                  </a:lnTo>
                  <a:lnTo>
                    <a:pt x="895" y="896"/>
                  </a:lnTo>
                  <a:lnTo>
                    <a:pt x="990" y="755"/>
                  </a:lnTo>
                  <a:lnTo>
                    <a:pt x="1037" y="566"/>
                  </a:lnTo>
                  <a:lnTo>
                    <a:pt x="1037" y="519"/>
                  </a:lnTo>
                  <a:lnTo>
                    <a:pt x="990" y="331"/>
                  </a:lnTo>
                  <a:lnTo>
                    <a:pt x="895"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2418;p42">
              <a:extLst>
                <a:ext uri="{FF2B5EF4-FFF2-40B4-BE49-F238E27FC236}">
                  <a16:creationId xmlns:a16="http://schemas.microsoft.com/office/drawing/2014/main" id="{AD1B31DF-3034-1C07-534D-AB78F8763F74}"/>
                </a:ext>
              </a:extLst>
            </p:cNvPr>
            <p:cNvSpPr/>
            <p:nvPr/>
          </p:nvSpPr>
          <p:spPr>
            <a:xfrm>
              <a:off x="2154625" y="1258075"/>
              <a:ext cx="24750" cy="25925"/>
            </a:xfrm>
            <a:custGeom>
              <a:avLst/>
              <a:gdLst/>
              <a:ahLst/>
              <a:cxnLst/>
              <a:rect l="l" t="t" r="r" b="b"/>
              <a:pathLst>
                <a:path w="990" h="1037" extrusionOk="0">
                  <a:moveTo>
                    <a:pt x="472" y="0"/>
                  </a:moveTo>
                  <a:lnTo>
                    <a:pt x="283" y="47"/>
                  </a:lnTo>
                  <a:lnTo>
                    <a:pt x="142" y="142"/>
                  </a:lnTo>
                  <a:lnTo>
                    <a:pt x="1" y="330"/>
                  </a:lnTo>
                  <a:lnTo>
                    <a:pt x="1" y="518"/>
                  </a:lnTo>
                  <a:lnTo>
                    <a:pt x="1" y="707"/>
                  </a:lnTo>
                  <a:lnTo>
                    <a:pt x="142" y="895"/>
                  </a:lnTo>
                  <a:lnTo>
                    <a:pt x="283" y="990"/>
                  </a:lnTo>
                  <a:lnTo>
                    <a:pt x="519" y="1037"/>
                  </a:lnTo>
                  <a:lnTo>
                    <a:pt x="707" y="990"/>
                  </a:lnTo>
                  <a:lnTo>
                    <a:pt x="849" y="895"/>
                  </a:lnTo>
                  <a:lnTo>
                    <a:pt x="990" y="707"/>
                  </a:lnTo>
                  <a:lnTo>
                    <a:pt x="990" y="518"/>
                  </a:lnTo>
                  <a:lnTo>
                    <a:pt x="990" y="283"/>
                  </a:lnTo>
                  <a:lnTo>
                    <a:pt x="849" y="142"/>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2419;p42">
              <a:extLst>
                <a:ext uri="{FF2B5EF4-FFF2-40B4-BE49-F238E27FC236}">
                  <a16:creationId xmlns:a16="http://schemas.microsoft.com/office/drawing/2014/main" id="{516945D9-FB2E-9A95-87F4-05B4AE3AF1D6}"/>
                </a:ext>
              </a:extLst>
            </p:cNvPr>
            <p:cNvSpPr/>
            <p:nvPr/>
          </p:nvSpPr>
          <p:spPr>
            <a:xfrm>
              <a:off x="2192325" y="1372300"/>
              <a:ext cx="25925" cy="25950"/>
            </a:xfrm>
            <a:custGeom>
              <a:avLst/>
              <a:gdLst/>
              <a:ahLst/>
              <a:cxnLst/>
              <a:rect l="l" t="t" r="r" b="b"/>
              <a:pathLst>
                <a:path w="1037" h="1038" extrusionOk="0">
                  <a:moveTo>
                    <a:pt x="518" y="1"/>
                  </a:moveTo>
                  <a:lnTo>
                    <a:pt x="330" y="48"/>
                  </a:lnTo>
                  <a:lnTo>
                    <a:pt x="142" y="189"/>
                  </a:lnTo>
                  <a:lnTo>
                    <a:pt x="47" y="331"/>
                  </a:lnTo>
                  <a:lnTo>
                    <a:pt x="0" y="519"/>
                  </a:lnTo>
                  <a:lnTo>
                    <a:pt x="47" y="755"/>
                  </a:lnTo>
                  <a:lnTo>
                    <a:pt x="142" y="896"/>
                  </a:lnTo>
                  <a:lnTo>
                    <a:pt x="330" y="990"/>
                  </a:lnTo>
                  <a:lnTo>
                    <a:pt x="518" y="1037"/>
                  </a:lnTo>
                  <a:lnTo>
                    <a:pt x="707" y="990"/>
                  </a:lnTo>
                  <a:lnTo>
                    <a:pt x="895" y="896"/>
                  </a:lnTo>
                  <a:lnTo>
                    <a:pt x="990" y="708"/>
                  </a:lnTo>
                  <a:lnTo>
                    <a:pt x="1037" y="519"/>
                  </a:lnTo>
                  <a:lnTo>
                    <a:pt x="990" y="331"/>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2420;p42">
              <a:extLst>
                <a:ext uri="{FF2B5EF4-FFF2-40B4-BE49-F238E27FC236}">
                  <a16:creationId xmlns:a16="http://schemas.microsoft.com/office/drawing/2014/main" id="{407B86FE-8DF9-C099-D16B-1B63DB9EB1B2}"/>
                </a:ext>
              </a:extLst>
            </p:cNvPr>
            <p:cNvSpPr/>
            <p:nvPr/>
          </p:nvSpPr>
          <p:spPr>
            <a:xfrm>
              <a:off x="2154625" y="1334625"/>
              <a:ext cx="24750" cy="25925"/>
            </a:xfrm>
            <a:custGeom>
              <a:avLst/>
              <a:gdLst/>
              <a:ahLst/>
              <a:cxnLst/>
              <a:rect l="l" t="t" r="r" b="b"/>
              <a:pathLst>
                <a:path w="990" h="1037" extrusionOk="0">
                  <a:moveTo>
                    <a:pt x="472" y="0"/>
                  </a:moveTo>
                  <a:lnTo>
                    <a:pt x="283" y="48"/>
                  </a:lnTo>
                  <a:lnTo>
                    <a:pt x="142" y="142"/>
                  </a:lnTo>
                  <a:lnTo>
                    <a:pt x="1" y="330"/>
                  </a:lnTo>
                  <a:lnTo>
                    <a:pt x="1" y="519"/>
                  </a:lnTo>
                  <a:lnTo>
                    <a:pt x="1" y="707"/>
                  </a:lnTo>
                  <a:lnTo>
                    <a:pt x="142" y="896"/>
                  </a:lnTo>
                  <a:lnTo>
                    <a:pt x="283" y="990"/>
                  </a:lnTo>
                  <a:lnTo>
                    <a:pt x="519" y="1037"/>
                  </a:lnTo>
                  <a:lnTo>
                    <a:pt x="707" y="990"/>
                  </a:lnTo>
                  <a:lnTo>
                    <a:pt x="849" y="896"/>
                  </a:lnTo>
                  <a:lnTo>
                    <a:pt x="990" y="707"/>
                  </a:lnTo>
                  <a:lnTo>
                    <a:pt x="990" y="519"/>
                  </a:lnTo>
                  <a:lnTo>
                    <a:pt x="990" y="330"/>
                  </a:lnTo>
                  <a:lnTo>
                    <a:pt x="849" y="142"/>
                  </a:lnTo>
                  <a:lnTo>
                    <a:pt x="707" y="48"/>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2421;p42">
              <a:extLst>
                <a:ext uri="{FF2B5EF4-FFF2-40B4-BE49-F238E27FC236}">
                  <a16:creationId xmlns:a16="http://schemas.microsoft.com/office/drawing/2014/main" id="{5EADC0DE-F620-5317-85E5-4249F5533CBA}"/>
                </a:ext>
              </a:extLst>
            </p:cNvPr>
            <p:cNvSpPr/>
            <p:nvPr/>
          </p:nvSpPr>
          <p:spPr>
            <a:xfrm>
              <a:off x="2192325" y="1450050"/>
              <a:ext cx="25925" cy="25925"/>
            </a:xfrm>
            <a:custGeom>
              <a:avLst/>
              <a:gdLst/>
              <a:ahLst/>
              <a:cxnLst/>
              <a:rect l="l" t="t" r="r" b="b"/>
              <a:pathLst>
                <a:path w="1037" h="1037" extrusionOk="0">
                  <a:moveTo>
                    <a:pt x="518" y="0"/>
                  </a:moveTo>
                  <a:lnTo>
                    <a:pt x="330" y="47"/>
                  </a:lnTo>
                  <a:lnTo>
                    <a:pt x="189" y="142"/>
                  </a:lnTo>
                  <a:lnTo>
                    <a:pt x="47" y="330"/>
                  </a:lnTo>
                  <a:lnTo>
                    <a:pt x="0" y="519"/>
                  </a:lnTo>
                  <a:lnTo>
                    <a:pt x="47" y="707"/>
                  </a:lnTo>
                  <a:lnTo>
                    <a:pt x="189" y="848"/>
                  </a:lnTo>
                  <a:lnTo>
                    <a:pt x="330" y="990"/>
                  </a:lnTo>
                  <a:lnTo>
                    <a:pt x="518" y="1037"/>
                  </a:lnTo>
                  <a:lnTo>
                    <a:pt x="707" y="990"/>
                  </a:lnTo>
                  <a:lnTo>
                    <a:pt x="895" y="848"/>
                  </a:lnTo>
                  <a:lnTo>
                    <a:pt x="990" y="707"/>
                  </a:lnTo>
                  <a:lnTo>
                    <a:pt x="1037" y="519"/>
                  </a:lnTo>
                  <a:lnTo>
                    <a:pt x="990" y="330"/>
                  </a:lnTo>
                  <a:lnTo>
                    <a:pt x="895"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2422;p42">
              <a:extLst>
                <a:ext uri="{FF2B5EF4-FFF2-40B4-BE49-F238E27FC236}">
                  <a16:creationId xmlns:a16="http://schemas.microsoft.com/office/drawing/2014/main" id="{CA6F69B4-B43F-0856-3132-8DCA80C8B0DC}"/>
                </a:ext>
              </a:extLst>
            </p:cNvPr>
            <p:cNvSpPr/>
            <p:nvPr/>
          </p:nvSpPr>
          <p:spPr>
            <a:xfrm>
              <a:off x="2154625" y="1411175"/>
              <a:ext cx="24750" cy="25950"/>
            </a:xfrm>
            <a:custGeom>
              <a:avLst/>
              <a:gdLst/>
              <a:ahLst/>
              <a:cxnLst/>
              <a:rect l="l" t="t" r="r" b="b"/>
              <a:pathLst>
                <a:path w="990" h="1038" extrusionOk="0">
                  <a:moveTo>
                    <a:pt x="472" y="1"/>
                  </a:moveTo>
                  <a:lnTo>
                    <a:pt x="283" y="48"/>
                  </a:lnTo>
                  <a:lnTo>
                    <a:pt x="142" y="142"/>
                  </a:lnTo>
                  <a:lnTo>
                    <a:pt x="1" y="330"/>
                  </a:lnTo>
                  <a:lnTo>
                    <a:pt x="1" y="519"/>
                  </a:lnTo>
                  <a:lnTo>
                    <a:pt x="1" y="707"/>
                  </a:lnTo>
                  <a:lnTo>
                    <a:pt x="142" y="896"/>
                  </a:lnTo>
                  <a:lnTo>
                    <a:pt x="283" y="990"/>
                  </a:lnTo>
                  <a:lnTo>
                    <a:pt x="519" y="1037"/>
                  </a:lnTo>
                  <a:lnTo>
                    <a:pt x="707" y="990"/>
                  </a:lnTo>
                  <a:lnTo>
                    <a:pt x="849" y="896"/>
                  </a:lnTo>
                  <a:lnTo>
                    <a:pt x="990" y="707"/>
                  </a:lnTo>
                  <a:lnTo>
                    <a:pt x="990" y="519"/>
                  </a:lnTo>
                  <a:lnTo>
                    <a:pt x="990" y="330"/>
                  </a:lnTo>
                  <a:lnTo>
                    <a:pt x="849"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2423;p42">
              <a:extLst>
                <a:ext uri="{FF2B5EF4-FFF2-40B4-BE49-F238E27FC236}">
                  <a16:creationId xmlns:a16="http://schemas.microsoft.com/office/drawing/2014/main" id="{9BCC0447-E394-C1D3-B922-8CCF7BB545BA}"/>
                </a:ext>
              </a:extLst>
            </p:cNvPr>
            <p:cNvSpPr/>
            <p:nvPr/>
          </p:nvSpPr>
          <p:spPr>
            <a:xfrm>
              <a:off x="2192325" y="1526600"/>
              <a:ext cx="25925" cy="25925"/>
            </a:xfrm>
            <a:custGeom>
              <a:avLst/>
              <a:gdLst/>
              <a:ahLst/>
              <a:cxnLst/>
              <a:rect l="l" t="t" r="r" b="b"/>
              <a:pathLst>
                <a:path w="1037" h="1037" extrusionOk="0">
                  <a:moveTo>
                    <a:pt x="518" y="1"/>
                  </a:moveTo>
                  <a:lnTo>
                    <a:pt x="330" y="48"/>
                  </a:lnTo>
                  <a:lnTo>
                    <a:pt x="189" y="142"/>
                  </a:lnTo>
                  <a:lnTo>
                    <a:pt x="47" y="330"/>
                  </a:lnTo>
                  <a:lnTo>
                    <a:pt x="0" y="519"/>
                  </a:lnTo>
                  <a:lnTo>
                    <a:pt x="47" y="707"/>
                  </a:lnTo>
                  <a:lnTo>
                    <a:pt x="189" y="896"/>
                  </a:lnTo>
                  <a:lnTo>
                    <a:pt x="330" y="990"/>
                  </a:lnTo>
                  <a:lnTo>
                    <a:pt x="518" y="1037"/>
                  </a:lnTo>
                  <a:lnTo>
                    <a:pt x="707" y="990"/>
                  </a:lnTo>
                  <a:lnTo>
                    <a:pt x="895" y="896"/>
                  </a:lnTo>
                  <a:lnTo>
                    <a:pt x="990" y="707"/>
                  </a:lnTo>
                  <a:lnTo>
                    <a:pt x="1037" y="519"/>
                  </a:lnTo>
                  <a:lnTo>
                    <a:pt x="990" y="330"/>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2424;p42">
              <a:extLst>
                <a:ext uri="{FF2B5EF4-FFF2-40B4-BE49-F238E27FC236}">
                  <a16:creationId xmlns:a16="http://schemas.microsoft.com/office/drawing/2014/main" id="{C35C6241-2011-976A-ED0C-120331B602D1}"/>
                </a:ext>
              </a:extLst>
            </p:cNvPr>
            <p:cNvSpPr/>
            <p:nvPr/>
          </p:nvSpPr>
          <p:spPr>
            <a:xfrm>
              <a:off x="2154625" y="1488900"/>
              <a:ext cx="24750" cy="24775"/>
            </a:xfrm>
            <a:custGeom>
              <a:avLst/>
              <a:gdLst/>
              <a:ahLst/>
              <a:cxnLst/>
              <a:rect l="l" t="t" r="r" b="b"/>
              <a:pathLst>
                <a:path w="990" h="991" extrusionOk="0">
                  <a:moveTo>
                    <a:pt x="283" y="1"/>
                  </a:moveTo>
                  <a:lnTo>
                    <a:pt x="142" y="142"/>
                  </a:lnTo>
                  <a:lnTo>
                    <a:pt x="48" y="284"/>
                  </a:lnTo>
                  <a:lnTo>
                    <a:pt x="1" y="472"/>
                  </a:lnTo>
                  <a:lnTo>
                    <a:pt x="48" y="708"/>
                  </a:lnTo>
                  <a:lnTo>
                    <a:pt x="142" y="849"/>
                  </a:lnTo>
                  <a:lnTo>
                    <a:pt x="283" y="943"/>
                  </a:lnTo>
                  <a:lnTo>
                    <a:pt x="519" y="990"/>
                  </a:lnTo>
                  <a:lnTo>
                    <a:pt x="707" y="943"/>
                  </a:lnTo>
                  <a:lnTo>
                    <a:pt x="849" y="849"/>
                  </a:lnTo>
                  <a:lnTo>
                    <a:pt x="990" y="708"/>
                  </a:lnTo>
                  <a:lnTo>
                    <a:pt x="990" y="472"/>
                  </a:lnTo>
                  <a:lnTo>
                    <a:pt x="990" y="284"/>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2425;p42">
              <a:extLst>
                <a:ext uri="{FF2B5EF4-FFF2-40B4-BE49-F238E27FC236}">
                  <a16:creationId xmlns:a16="http://schemas.microsoft.com/office/drawing/2014/main" id="{EA82D2C6-6ABE-7705-E9E7-689378FD7920}"/>
                </a:ext>
              </a:extLst>
            </p:cNvPr>
            <p:cNvSpPr/>
            <p:nvPr/>
          </p:nvSpPr>
          <p:spPr>
            <a:xfrm>
              <a:off x="2192325" y="1603150"/>
              <a:ext cx="25925" cy="25950"/>
            </a:xfrm>
            <a:custGeom>
              <a:avLst/>
              <a:gdLst/>
              <a:ahLst/>
              <a:cxnLst/>
              <a:rect l="l" t="t" r="r" b="b"/>
              <a:pathLst>
                <a:path w="1037" h="1038" extrusionOk="0">
                  <a:moveTo>
                    <a:pt x="518" y="1"/>
                  </a:moveTo>
                  <a:lnTo>
                    <a:pt x="330" y="48"/>
                  </a:lnTo>
                  <a:lnTo>
                    <a:pt x="189" y="142"/>
                  </a:lnTo>
                  <a:lnTo>
                    <a:pt x="47" y="330"/>
                  </a:lnTo>
                  <a:lnTo>
                    <a:pt x="0" y="519"/>
                  </a:lnTo>
                  <a:lnTo>
                    <a:pt x="47" y="707"/>
                  </a:lnTo>
                  <a:lnTo>
                    <a:pt x="189" y="896"/>
                  </a:lnTo>
                  <a:lnTo>
                    <a:pt x="330" y="990"/>
                  </a:lnTo>
                  <a:lnTo>
                    <a:pt x="518" y="1037"/>
                  </a:lnTo>
                  <a:lnTo>
                    <a:pt x="707" y="990"/>
                  </a:lnTo>
                  <a:lnTo>
                    <a:pt x="895" y="896"/>
                  </a:lnTo>
                  <a:lnTo>
                    <a:pt x="990" y="707"/>
                  </a:lnTo>
                  <a:lnTo>
                    <a:pt x="1037" y="519"/>
                  </a:lnTo>
                  <a:lnTo>
                    <a:pt x="990" y="330"/>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2426;p42">
              <a:extLst>
                <a:ext uri="{FF2B5EF4-FFF2-40B4-BE49-F238E27FC236}">
                  <a16:creationId xmlns:a16="http://schemas.microsoft.com/office/drawing/2014/main" id="{AF2992DA-DE71-B966-0B66-BBBC2AAB2941}"/>
                </a:ext>
              </a:extLst>
            </p:cNvPr>
            <p:cNvSpPr/>
            <p:nvPr/>
          </p:nvSpPr>
          <p:spPr>
            <a:xfrm>
              <a:off x="2154625" y="1565475"/>
              <a:ext cx="24750" cy="24750"/>
            </a:xfrm>
            <a:custGeom>
              <a:avLst/>
              <a:gdLst/>
              <a:ahLst/>
              <a:cxnLst/>
              <a:rect l="l" t="t" r="r" b="b"/>
              <a:pathLst>
                <a:path w="990" h="990" extrusionOk="0">
                  <a:moveTo>
                    <a:pt x="283" y="0"/>
                  </a:moveTo>
                  <a:lnTo>
                    <a:pt x="142" y="142"/>
                  </a:lnTo>
                  <a:lnTo>
                    <a:pt x="48" y="283"/>
                  </a:lnTo>
                  <a:lnTo>
                    <a:pt x="1" y="471"/>
                  </a:lnTo>
                  <a:lnTo>
                    <a:pt x="48" y="707"/>
                  </a:lnTo>
                  <a:lnTo>
                    <a:pt x="142" y="848"/>
                  </a:lnTo>
                  <a:lnTo>
                    <a:pt x="283" y="942"/>
                  </a:lnTo>
                  <a:lnTo>
                    <a:pt x="519" y="990"/>
                  </a:lnTo>
                  <a:lnTo>
                    <a:pt x="707" y="942"/>
                  </a:lnTo>
                  <a:lnTo>
                    <a:pt x="849" y="848"/>
                  </a:lnTo>
                  <a:lnTo>
                    <a:pt x="990" y="707"/>
                  </a:lnTo>
                  <a:lnTo>
                    <a:pt x="990" y="471"/>
                  </a:lnTo>
                  <a:lnTo>
                    <a:pt x="990" y="283"/>
                  </a:lnTo>
                  <a:lnTo>
                    <a:pt x="849"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2427;p42">
              <a:extLst>
                <a:ext uri="{FF2B5EF4-FFF2-40B4-BE49-F238E27FC236}">
                  <a16:creationId xmlns:a16="http://schemas.microsoft.com/office/drawing/2014/main" id="{152E0547-83CA-E72E-CCD3-D29BA1995967}"/>
                </a:ext>
              </a:extLst>
            </p:cNvPr>
            <p:cNvSpPr/>
            <p:nvPr/>
          </p:nvSpPr>
          <p:spPr>
            <a:xfrm>
              <a:off x="2192325" y="1679700"/>
              <a:ext cx="25925" cy="25950"/>
            </a:xfrm>
            <a:custGeom>
              <a:avLst/>
              <a:gdLst/>
              <a:ahLst/>
              <a:cxnLst/>
              <a:rect l="l" t="t" r="r" b="b"/>
              <a:pathLst>
                <a:path w="1037" h="1038" extrusionOk="0">
                  <a:moveTo>
                    <a:pt x="518" y="1"/>
                  </a:moveTo>
                  <a:lnTo>
                    <a:pt x="330" y="48"/>
                  </a:lnTo>
                  <a:lnTo>
                    <a:pt x="189" y="189"/>
                  </a:lnTo>
                  <a:lnTo>
                    <a:pt x="47" y="331"/>
                  </a:lnTo>
                  <a:lnTo>
                    <a:pt x="0" y="519"/>
                  </a:lnTo>
                  <a:lnTo>
                    <a:pt x="47" y="708"/>
                  </a:lnTo>
                  <a:lnTo>
                    <a:pt x="189" y="896"/>
                  </a:lnTo>
                  <a:lnTo>
                    <a:pt x="330" y="990"/>
                  </a:lnTo>
                  <a:lnTo>
                    <a:pt x="518" y="1037"/>
                  </a:lnTo>
                  <a:lnTo>
                    <a:pt x="707" y="990"/>
                  </a:lnTo>
                  <a:lnTo>
                    <a:pt x="895" y="896"/>
                  </a:lnTo>
                  <a:lnTo>
                    <a:pt x="990" y="708"/>
                  </a:lnTo>
                  <a:lnTo>
                    <a:pt x="1037" y="519"/>
                  </a:lnTo>
                  <a:lnTo>
                    <a:pt x="990" y="331"/>
                  </a:lnTo>
                  <a:lnTo>
                    <a:pt x="895"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2428;p42">
              <a:extLst>
                <a:ext uri="{FF2B5EF4-FFF2-40B4-BE49-F238E27FC236}">
                  <a16:creationId xmlns:a16="http://schemas.microsoft.com/office/drawing/2014/main" id="{58D4D2B1-0A46-99EB-1011-D3071DC4B427}"/>
                </a:ext>
              </a:extLst>
            </p:cNvPr>
            <p:cNvSpPr/>
            <p:nvPr/>
          </p:nvSpPr>
          <p:spPr>
            <a:xfrm>
              <a:off x="2154625" y="1642025"/>
              <a:ext cx="24750" cy="24750"/>
            </a:xfrm>
            <a:custGeom>
              <a:avLst/>
              <a:gdLst/>
              <a:ahLst/>
              <a:cxnLst/>
              <a:rect l="l" t="t" r="r" b="b"/>
              <a:pathLst>
                <a:path w="990" h="990" extrusionOk="0">
                  <a:moveTo>
                    <a:pt x="519" y="0"/>
                  </a:moveTo>
                  <a:lnTo>
                    <a:pt x="283" y="47"/>
                  </a:lnTo>
                  <a:lnTo>
                    <a:pt x="142" y="142"/>
                  </a:lnTo>
                  <a:lnTo>
                    <a:pt x="48" y="283"/>
                  </a:lnTo>
                  <a:lnTo>
                    <a:pt x="1" y="519"/>
                  </a:lnTo>
                  <a:lnTo>
                    <a:pt x="48" y="707"/>
                  </a:lnTo>
                  <a:lnTo>
                    <a:pt x="142" y="848"/>
                  </a:lnTo>
                  <a:lnTo>
                    <a:pt x="283" y="990"/>
                  </a:lnTo>
                  <a:lnTo>
                    <a:pt x="707" y="990"/>
                  </a:lnTo>
                  <a:lnTo>
                    <a:pt x="849" y="848"/>
                  </a:lnTo>
                  <a:lnTo>
                    <a:pt x="990" y="707"/>
                  </a:lnTo>
                  <a:lnTo>
                    <a:pt x="990" y="519"/>
                  </a:lnTo>
                  <a:lnTo>
                    <a:pt x="990" y="283"/>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2429;p42">
              <a:extLst>
                <a:ext uri="{FF2B5EF4-FFF2-40B4-BE49-F238E27FC236}">
                  <a16:creationId xmlns:a16="http://schemas.microsoft.com/office/drawing/2014/main" id="{BE2FBFCF-A9B5-792B-5EF1-5202DA4D7AE1}"/>
                </a:ext>
              </a:extLst>
            </p:cNvPr>
            <p:cNvSpPr/>
            <p:nvPr/>
          </p:nvSpPr>
          <p:spPr>
            <a:xfrm>
              <a:off x="2192325" y="1756275"/>
              <a:ext cx="25925" cy="25925"/>
            </a:xfrm>
            <a:custGeom>
              <a:avLst/>
              <a:gdLst/>
              <a:ahLst/>
              <a:cxnLst/>
              <a:rect l="l" t="t" r="r" b="b"/>
              <a:pathLst>
                <a:path w="1037" h="1037" extrusionOk="0">
                  <a:moveTo>
                    <a:pt x="518" y="0"/>
                  </a:moveTo>
                  <a:lnTo>
                    <a:pt x="330" y="47"/>
                  </a:lnTo>
                  <a:lnTo>
                    <a:pt x="189" y="141"/>
                  </a:lnTo>
                  <a:lnTo>
                    <a:pt x="47" y="330"/>
                  </a:lnTo>
                  <a:lnTo>
                    <a:pt x="0" y="518"/>
                  </a:lnTo>
                  <a:lnTo>
                    <a:pt x="47" y="707"/>
                  </a:lnTo>
                  <a:lnTo>
                    <a:pt x="189" y="895"/>
                  </a:lnTo>
                  <a:lnTo>
                    <a:pt x="330" y="989"/>
                  </a:lnTo>
                  <a:lnTo>
                    <a:pt x="518" y="1037"/>
                  </a:lnTo>
                  <a:lnTo>
                    <a:pt x="707" y="989"/>
                  </a:lnTo>
                  <a:lnTo>
                    <a:pt x="895" y="895"/>
                  </a:lnTo>
                  <a:lnTo>
                    <a:pt x="990" y="707"/>
                  </a:lnTo>
                  <a:lnTo>
                    <a:pt x="1037" y="518"/>
                  </a:lnTo>
                  <a:lnTo>
                    <a:pt x="990" y="330"/>
                  </a:lnTo>
                  <a:lnTo>
                    <a:pt x="895"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2430;p42">
              <a:extLst>
                <a:ext uri="{FF2B5EF4-FFF2-40B4-BE49-F238E27FC236}">
                  <a16:creationId xmlns:a16="http://schemas.microsoft.com/office/drawing/2014/main" id="{6B651939-AC44-C907-C92E-0D538E3BAE6F}"/>
                </a:ext>
              </a:extLst>
            </p:cNvPr>
            <p:cNvSpPr/>
            <p:nvPr/>
          </p:nvSpPr>
          <p:spPr>
            <a:xfrm>
              <a:off x="2154625" y="1718575"/>
              <a:ext cx="24750" cy="25950"/>
            </a:xfrm>
            <a:custGeom>
              <a:avLst/>
              <a:gdLst/>
              <a:ahLst/>
              <a:cxnLst/>
              <a:rect l="l" t="t" r="r" b="b"/>
              <a:pathLst>
                <a:path w="990" h="1038" extrusionOk="0">
                  <a:moveTo>
                    <a:pt x="519" y="1"/>
                  </a:moveTo>
                  <a:lnTo>
                    <a:pt x="283" y="48"/>
                  </a:lnTo>
                  <a:lnTo>
                    <a:pt x="142" y="142"/>
                  </a:lnTo>
                  <a:lnTo>
                    <a:pt x="48" y="330"/>
                  </a:lnTo>
                  <a:lnTo>
                    <a:pt x="1" y="519"/>
                  </a:lnTo>
                  <a:lnTo>
                    <a:pt x="48" y="707"/>
                  </a:lnTo>
                  <a:lnTo>
                    <a:pt x="142" y="849"/>
                  </a:lnTo>
                  <a:lnTo>
                    <a:pt x="283" y="990"/>
                  </a:lnTo>
                  <a:lnTo>
                    <a:pt x="519" y="1037"/>
                  </a:lnTo>
                  <a:lnTo>
                    <a:pt x="707" y="990"/>
                  </a:lnTo>
                  <a:lnTo>
                    <a:pt x="849" y="849"/>
                  </a:lnTo>
                  <a:lnTo>
                    <a:pt x="990" y="707"/>
                  </a:lnTo>
                  <a:lnTo>
                    <a:pt x="990"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2431;p42">
              <a:extLst>
                <a:ext uri="{FF2B5EF4-FFF2-40B4-BE49-F238E27FC236}">
                  <a16:creationId xmlns:a16="http://schemas.microsoft.com/office/drawing/2014/main" id="{5E0DB935-AC5E-377E-BB99-6EC76968BAB9}"/>
                </a:ext>
              </a:extLst>
            </p:cNvPr>
            <p:cNvSpPr/>
            <p:nvPr/>
          </p:nvSpPr>
          <p:spPr>
            <a:xfrm>
              <a:off x="2192325" y="1832825"/>
              <a:ext cx="25925" cy="25925"/>
            </a:xfrm>
            <a:custGeom>
              <a:avLst/>
              <a:gdLst/>
              <a:ahLst/>
              <a:cxnLst/>
              <a:rect l="l" t="t" r="r" b="b"/>
              <a:pathLst>
                <a:path w="1037" h="1037" extrusionOk="0">
                  <a:moveTo>
                    <a:pt x="518" y="0"/>
                  </a:moveTo>
                  <a:lnTo>
                    <a:pt x="330" y="47"/>
                  </a:lnTo>
                  <a:lnTo>
                    <a:pt x="142" y="189"/>
                  </a:lnTo>
                  <a:lnTo>
                    <a:pt x="47" y="330"/>
                  </a:lnTo>
                  <a:lnTo>
                    <a:pt x="0" y="566"/>
                  </a:lnTo>
                  <a:lnTo>
                    <a:pt x="47" y="754"/>
                  </a:lnTo>
                  <a:lnTo>
                    <a:pt x="142" y="895"/>
                  </a:lnTo>
                  <a:lnTo>
                    <a:pt x="330" y="1037"/>
                  </a:lnTo>
                  <a:lnTo>
                    <a:pt x="518" y="1037"/>
                  </a:lnTo>
                  <a:lnTo>
                    <a:pt x="707" y="990"/>
                  </a:lnTo>
                  <a:lnTo>
                    <a:pt x="895" y="895"/>
                  </a:lnTo>
                  <a:lnTo>
                    <a:pt x="990" y="754"/>
                  </a:lnTo>
                  <a:lnTo>
                    <a:pt x="1037" y="519"/>
                  </a:lnTo>
                  <a:lnTo>
                    <a:pt x="990" y="330"/>
                  </a:lnTo>
                  <a:lnTo>
                    <a:pt x="895" y="189"/>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2432;p42">
              <a:extLst>
                <a:ext uri="{FF2B5EF4-FFF2-40B4-BE49-F238E27FC236}">
                  <a16:creationId xmlns:a16="http://schemas.microsoft.com/office/drawing/2014/main" id="{E4FF4286-E56E-86B4-C332-96FB5197987A}"/>
                </a:ext>
              </a:extLst>
            </p:cNvPr>
            <p:cNvSpPr/>
            <p:nvPr/>
          </p:nvSpPr>
          <p:spPr>
            <a:xfrm>
              <a:off x="2154625" y="1795125"/>
              <a:ext cx="24750" cy="25950"/>
            </a:xfrm>
            <a:custGeom>
              <a:avLst/>
              <a:gdLst/>
              <a:ahLst/>
              <a:cxnLst/>
              <a:rect l="l" t="t" r="r" b="b"/>
              <a:pathLst>
                <a:path w="990" h="1038" extrusionOk="0">
                  <a:moveTo>
                    <a:pt x="519" y="1"/>
                  </a:moveTo>
                  <a:lnTo>
                    <a:pt x="283" y="48"/>
                  </a:lnTo>
                  <a:lnTo>
                    <a:pt x="142" y="142"/>
                  </a:lnTo>
                  <a:lnTo>
                    <a:pt x="48" y="331"/>
                  </a:lnTo>
                  <a:lnTo>
                    <a:pt x="1" y="519"/>
                  </a:lnTo>
                  <a:lnTo>
                    <a:pt x="48" y="707"/>
                  </a:lnTo>
                  <a:lnTo>
                    <a:pt x="142" y="849"/>
                  </a:lnTo>
                  <a:lnTo>
                    <a:pt x="283" y="990"/>
                  </a:lnTo>
                  <a:lnTo>
                    <a:pt x="519" y="1037"/>
                  </a:lnTo>
                  <a:lnTo>
                    <a:pt x="707" y="990"/>
                  </a:lnTo>
                  <a:lnTo>
                    <a:pt x="849" y="849"/>
                  </a:lnTo>
                  <a:lnTo>
                    <a:pt x="990" y="707"/>
                  </a:lnTo>
                  <a:lnTo>
                    <a:pt x="990" y="519"/>
                  </a:lnTo>
                  <a:lnTo>
                    <a:pt x="990" y="331"/>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2433;p42">
              <a:extLst>
                <a:ext uri="{FF2B5EF4-FFF2-40B4-BE49-F238E27FC236}">
                  <a16:creationId xmlns:a16="http://schemas.microsoft.com/office/drawing/2014/main" id="{723BDC25-7480-EBFA-60A9-7583D41D3755}"/>
                </a:ext>
              </a:extLst>
            </p:cNvPr>
            <p:cNvSpPr/>
            <p:nvPr/>
          </p:nvSpPr>
          <p:spPr>
            <a:xfrm>
              <a:off x="2192325" y="1910550"/>
              <a:ext cx="25925" cy="24775"/>
            </a:xfrm>
            <a:custGeom>
              <a:avLst/>
              <a:gdLst/>
              <a:ahLst/>
              <a:cxnLst/>
              <a:rect l="l" t="t" r="r" b="b"/>
              <a:pathLst>
                <a:path w="1037" h="991" extrusionOk="0">
                  <a:moveTo>
                    <a:pt x="518" y="1"/>
                  </a:moveTo>
                  <a:lnTo>
                    <a:pt x="330" y="48"/>
                  </a:lnTo>
                  <a:lnTo>
                    <a:pt x="142" y="142"/>
                  </a:lnTo>
                  <a:lnTo>
                    <a:pt x="47" y="283"/>
                  </a:lnTo>
                  <a:lnTo>
                    <a:pt x="0" y="519"/>
                  </a:lnTo>
                  <a:lnTo>
                    <a:pt x="47" y="707"/>
                  </a:lnTo>
                  <a:lnTo>
                    <a:pt x="142" y="849"/>
                  </a:lnTo>
                  <a:lnTo>
                    <a:pt x="330" y="990"/>
                  </a:lnTo>
                  <a:lnTo>
                    <a:pt x="707" y="990"/>
                  </a:lnTo>
                  <a:lnTo>
                    <a:pt x="895" y="849"/>
                  </a:lnTo>
                  <a:lnTo>
                    <a:pt x="990" y="707"/>
                  </a:lnTo>
                  <a:lnTo>
                    <a:pt x="1037" y="519"/>
                  </a:lnTo>
                  <a:lnTo>
                    <a:pt x="1037" y="472"/>
                  </a:lnTo>
                  <a:lnTo>
                    <a:pt x="990" y="283"/>
                  </a:lnTo>
                  <a:lnTo>
                    <a:pt x="895"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2434;p42">
              <a:extLst>
                <a:ext uri="{FF2B5EF4-FFF2-40B4-BE49-F238E27FC236}">
                  <a16:creationId xmlns:a16="http://schemas.microsoft.com/office/drawing/2014/main" id="{980F3FDA-EB47-3AB0-7724-F15941F24286}"/>
                </a:ext>
              </a:extLst>
            </p:cNvPr>
            <p:cNvSpPr/>
            <p:nvPr/>
          </p:nvSpPr>
          <p:spPr>
            <a:xfrm>
              <a:off x="2154625" y="1871700"/>
              <a:ext cx="24750" cy="25925"/>
            </a:xfrm>
            <a:custGeom>
              <a:avLst/>
              <a:gdLst/>
              <a:ahLst/>
              <a:cxnLst/>
              <a:rect l="l" t="t" r="r" b="b"/>
              <a:pathLst>
                <a:path w="990" h="1037" extrusionOk="0">
                  <a:moveTo>
                    <a:pt x="472" y="0"/>
                  </a:moveTo>
                  <a:lnTo>
                    <a:pt x="283" y="47"/>
                  </a:lnTo>
                  <a:lnTo>
                    <a:pt x="142" y="141"/>
                  </a:lnTo>
                  <a:lnTo>
                    <a:pt x="1" y="330"/>
                  </a:lnTo>
                  <a:lnTo>
                    <a:pt x="1" y="518"/>
                  </a:lnTo>
                  <a:lnTo>
                    <a:pt x="1" y="707"/>
                  </a:lnTo>
                  <a:lnTo>
                    <a:pt x="142" y="895"/>
                  </a:lnTo>
                  <a:lnTo>
                    <a:pt x="283" y="989"/>
                  </a:lnTo>
                  <a:lnTo>
                    <a:pt x="519" y="1036"/>
                  </a:lnTo>
                  <a:lnTo>
                    <a:pt x="707" y="989"/>
                  </a:lnTo>
                  <a:lnTo>
                    <a:pt x="849" y="895"/>
                  </a:lnTo>
                  <a:lnTo>
                    <a:pt x="990" y="707"/>
                  </a:lnTo>
                  <a:lnTo>
                    <a:pt x="990" y="518"/>
                  </a:lnTo>
                  <a:lnTo>
                    <a:pt x="990" y="330"/>
                  </a:lnTo>
                  <a:lnTo>
                    <a:pt x="849" y="141"/>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2435;p42">
              <a:extLst>
                <a:ext uri="{FF2B5EF4-FFF2-40B4-BE49-F238E27FC236}">
                  <a16:creationId xmlns:a16="http://schemas.microsoft.com/office/drawing/2014/main" id="{C86930D5-4026-CE21-D911-3B1884ECB91D}"/>
                </a:ext>
              </a:extLst>
            </p:cNvPr>
            <p:cNvSpPr/>
            <p:nvPr/>
          </p:nvSpPr>
          <p:spPr>
            <a:xfrm>
              <a:off x="2192325" y="1987100"/>
              <a:ext cx="25925" cy="25950"/>
            </a:xfrm>
            <a:custGeom>
              <a:avLst/>
              <a:gdLst/>
              <a:ahLst/>
              <a:cxnLst/>
              <a:rect l="l" t="t" r="r" b="b"/>
              <a:pathLst>
                <a:path w="1037" h="1038" extrusionOk="0">
                  <a:moveTo>
                    <a:pt x="518" y="1"/>
                  </a:moveTo>
                  <a:lnTo>
                    <a:pt x="330" y="48"/>
                  </a:lnTo>
                  <a:lnTo>
                    <a:pt x="142" y="142"/>
                  </a:lnTo>
                  <a:lnTo>
                    <a:pt x="47" y="331"/>
                  </a:lnTo>
                  <a:lnTo>
                    <a:pt x="0" y="519"/>
                  </a:lnTo>
                  <a:lnTo>
                    <a:pt x="47" y="708"/>
                  </a:lnTo>
                  <a:lnTo>
                    <a:pt x="142" y="849"/>
                  </a:lnTo>
                  <a:lnTo>
                    <a:pt x="330" y="990"/>
                  </a:lnTo>
                  <a:lnTo>
                    <a:pt x="518" y="1037"/>
                  </a:lnTo>
                  <a:lnTo>
                    <a:pt x="707" y="990"/>
                  </a:lnTo>
                  <a:lnTo>
                    <a:pt x="895" y="849"/>
                  </a:lnTo>
                  <a:lnTo>
                    <a:pt x="990" y="708"/>
                  </a:lnTo>
                  <a:lnTo>
                    <a:pt x="1037" y="519"/>
                  </a:lnTo>
                  <a:lnTo>
                    <a:pt x="990" y="284"/>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2436;p42">
              <a:extLst>
                <a:ext uri="{FF2B5EF4-FFF2-40B4-BE49-F238E27FC236}">
                  <a16:creationId xmlns:a16="http://schemas.microsoft.com/office/drawing/2014/main" id="{1DB17748-0A1E-7F72-3DA8-C838C34BA7CA}"/>
                </a:ext>
              </a:extLst>
            </p:cNvPr>
            <p:cNvSpPr/>
            <p:nvPr/>
          </p:nvSpPr>
          <p:spPr>
            <a:xfrm>
              <a:off x="2154625" y="1948250"/>
              <a:ext cx="24750" cy="25925"/>
            </a:xfrm>
            <a:custGeom>
              <a:avLst/>
              <a:gdLst/>
              <a:ahLst/>
              <a:cxnLst/>
              <a:rect l="l" t="t" r="r" b="b"/>
              <a:pathLst>
                <a:path w="990" h="1037" extrusionOk="0">
                  <a:moveTo>
                    <a:pt x="472" y="0"/>
                  </a:moveTo>
                  <a:lnTo>
                    <a:pt x="283" y="47"/>
                  </a:lnTo>
                  <a:lnTo>
                    <a:pt x="142" y="142"/>
                  </a:lnTo>
                  <a:lnTo>
                    <a:pt x="1" y="283"/>
                  </a:lnTo>
                  <a:lnTo>
                    <a:pt x="1" y="518"/>
                  </a:lnTo>
                  <a:lnTo>
                    <a:pt x="1" y="707"/>
                  </a:lnTo>
                  <a:lnTo>
                    <a:pt x="142" y="848"/>
                  </a:lnTo>
                  <a:lnTo>
                    <a:pt x="283" y="990"/>
                  </a:lnTo>
                  <a:lnTo>
                    <a:pt x="519" y="1037"/>
                  </a:lnTo>
                  <a:lnTo>
                    <a:pt x="707" y="990"/>
                  </a:lnTo>
                  <a:lnTo>
                    <a:pt x="849" y="848"/>
                  </a:lnTo>
                  <a:lnTo>
                    <a:pt x="990" y="707"/>
                  </a:lnTo>
                  <a:lnTo>
                    <a:pt x="990" y="518"/>
                  </a:lnTo>
                  <a:lnTo>
                    <a:pt x="990" y="283"/>
                  </a:lnTo>
                  <a:lnTo>
                    <a:pt x="849" y="142"/>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2437;p42">
              <a:extLst>
                <a:ext uri="{FF2B5EF4-FFF2-40B4-BE49-F238E27FC236}">
                  <a16:creationId xmlns:a16="http://schemas.microsoft.com/office/drawing/2014/main" id="{891BB7E7-62C8-2333-BFEA-423A3CB24D3A}"/>
                </a:ext>
              </a:extLst>
            </p:cNvPr>
            <p:cNvSpPr/>
            <p:nvPr/>
          </p:nvSpPr>
          <p:spPr>
            <a:xfrm>
              <a:off x="2039200" y="1372300"/>
              <a:ext cx="179050" cy="663125"/>
            </a:xfrm>
            <a:custGeom>
              <a:avLst/>
              <a:gdLst/>
              <a:ahLst/>
              <a:cxnLst/>
              <a:rect l="l" t="t" r="r" b="b"/>
              <a:pathLst>
                <a:path w="7162" h="26525" extrusionOk="0">
                  <a:moveTo>
                    <a:pt x="1" y="1"/>
                  </a:moveTo>
                  <a:lnTo>
                    <a:pt x="1" y="26524"/>
                  </a:lnTo>
                  <a:lnTo>
                    <a:pt x="7162" y="26524"/>
                  </a:lnTo>
                  <a:lnTo>
                    <a:pt x="71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2438;p42">
              <a:extLst>
                <a:ext uri="{FF2B5EF4-FFF2-40B4-BE49-F238E27FC236}">
                  <a16:creationId xmlns:a16="http://schemas.microsoft.com/office/drawing/2014/main" id="{D1603B3A-7DE5-B63D-ED3E-7608806CB3DF}"/>
                </a:ext>
              </a:extLst>
            </p:cNvPr>
            <p:cNvSpPr/>
            <p:nvPr/>
          </p:nvSpPr>
          <p:spPr>
            <a:xfrm>
              <a:off x="2039200" y="1372300"/>
              <a:ext cx="179050" cy="663125"/>
            </a:xfrm>
            <a:custGeom>
              <a:avLst/>
              <a:gdLst/>
              <a:ahLst/>
              <a:cxnLst/>
              <a:rect l="l" t="t" r="r" b="b"/>
              <a:pathLst>
                <a:path w="7162" h="26525" fill="none" extrusionOk="0">
                  <a:moveTo>
                    <a:pt x="7162" y="26524"/>
                  </a:moveTo>
                  <a:lnTo>
                    <a:pt x="1" y="26524"/>
                  </a:lnTo>
                  <a:lnTo>
                    <a:pt x="1" y="1"/>
                  </a:lnTo>
                  <a:lnTo>
                    <a:pt x="7162" y="1"/>
                  </a:lnTo>
                  <a:lnTo>
                    <a:pt x="7162" y="2652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2439;p42">
              <a:extLst>
                <a:ext uri="{FF2B5EF4-FFF2-40B4-BE49-F238E27FC236}">
                  <a16:creationId xmlns:a16="http://schemas.microsoft.com/office/drawing/2014/main" id="{2818889C-09DE-21AC-4387-55701898B966}"/>
                </a:ext>
              </a:extLst>
            </p:cNvPr>
            <p:cNvSpPr/>
            <p:nvPr/>
          </p:nvSpPr>
          <p:spPr>
            <a:xfrm>
              <a:off x="1913175" y="874100"/>
              <a:ext cx="1770225" cy="1167225"/>
            </a:xfrm>
            <a:custGeom>
              <a:avLst/>
              <a:gdLst/>
              <a:ahLst/>
              <a:cxnLst/>
              <a:rect l="l" t="t" r="r" b="b"/>
              <a:pathLst>
                <a:path w="70809" h="46689" extrusionOk="0">
                  <a:moveTo>
                    <a:pt x="284" y="1"/>
                  </a:moveTo>
                  <a:lnTo>
                    <a:pt x="189" y="11637"/>
                  </a:lnTo>
                  <a:lnTo>
                    <a:pt x="95" y="23227"/>
                  </a:lnTo>
                  <a:lnTo>
                    <a:pt x="1" y="46452"/>
                  </a:lnTo>
                  <a:lnTo>
                    <a:pt x="1" y="46688"/>
                  </a:lnTo>
                  <a:lnTo>
                    <a:pt x="35523" y="46688"/>
                  </a:lnTo>
                  <a:lnTo>
                    <a:pt x="53189" y="46594"/>
                  </a:lnTo>
                  <a:lnTo>
                    <a:pt x="70809" y="46452"/>
                  </a:lnTo>
                  <a:lnTo>
                    <a:pt x="53189" y="46311"/>
                  </a:lnTo>
                  <a:lnTo>
                    <a:pt x="35523" y="46217"/>
                  </a:lnTo>
                  <a:lnTo>
                    <a:pt x="17903" y="46170"/>
                  </a:lnTo>
                  <a:lnTo>
                    <a:pt x="519" y="46170"/>
                  </a:lnTo>
                  <a:lnTo>
                    <a:pt x="472" y="23227"/>
                  </a:lnTo>
                  <a:lnTo>
                    <a:pt x="378" y="11637"/>
                  </a:lnTo>
                  <a:lnTo>
                    <a:pt x="28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2440;p42">
              <a:extLst>
                <a:ext uri="{FF2B5EF4-FFF2-40B4-BE49-F238E27FC236}">
                  <a16:creationId xmlns:a16="http://schemas.microsoft.com/office/drawing/2014/main" id="{94649F26-75A6-461A-FD8B-49F01F9A9544}"/>
                </a:ext>
              </a:extLst>
            </p:cNvPr>
            <p:cNvSpPr/>
            <p:nvPr/>
          </p:nvSpPr>
          <p:spPr>
            <a:xfrm>
              <a:off x="1913175" y="874100"/>
              <a:ext cx="1770225" cy="1167225"/>
            </a:xfrm>
            <a:custGeom>
              <a:avLst/>
              <a:gdLst/>
              <a:ahLst/>
              <a:cxnLst/>
              <a:rect l="l" t="t" r="r" b="b"/>
              <a:pathLst>
                <a:path w="70809" h="46689" fill="none" extrusionOk="0">
                  <a:moveTo>
                    <a:pt x="284" y="1"/>
                  </a:moveTo>
                  <a:lnTo>
                    <a:pt x="378" y="11637"/>
                  </a:lnTo>
                  <a:lnTo>
                    <a:pt x="472" y="23227"/>
                  </a:lnTo>
                  <a:lnTo>
                    <a:pt x="519" y="46452"/>
                  </a:lnTo>
                  <a:lnTo>
                    <a:pt x="284" y="46170"/>
                  </a:lnTo>
                  <a:lnTo>
                    <a:pt x="17903" y="46170"/>
                  </a:lnTo>
                  <a:lnTo>
                    <a:pt x="35523" y="46217"/>
                  </a:lnTo>
                  <a:lnTo>
                    <a:pt x="53189" y="46311"/>
                  </a:lnTo>
                  <a:lnTo>
                    <a:pt x="70809" y="46452"/>
                  </a:lnTo>
                  <a:lnTo>
                    <a:pt x="53189" y="46594"/>
                  </a:lnTo>
                  <a:lnTo>
                    <a:pt x="35523" y="46688"/>
                  </a:lnTo>
                  <a:lnTo>
                    <a:pt x="17903" y="46688"/>
                  </a:lnTo>
                  <a:lnTo>
                    <a:pt x="284" y="46688"/>
                  </a:lnTo>
                  <a:lnTo>
                    <a:pt x="1" y="46688"/>
                  </a:lnTo>
                  <a:lnTo>
                    <a:pt x="1" y="46452"/>
                  </a:lnTo>
                  <a:lnTo>
                    <a:pt x="95" y="23227"/>
                  </a:lnTo>
                  <a:lnTo>
                    <a:pt x="189" y="11637"/>
                  </a:lnTo>
                  <a:lnTo>
                    <a:pt x="28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2441;p42">
              <a:extLst>
                <a:ext uri="{FF2B5EF4-FFF2-40B4-BE49-F238E27FC236}">
                  <a16:creationId xmlns:a16="http://schemas.microsoft.com/office/drawing/2014/main" id="{ACE6A852-A851-1CE6-4459-10F62E08ADC0}"/>
                </a:ext>
              </a:extLst>
            </p:cNvPr>
            <p:cNvSpPr/>
            <p:nvPr/>
          </p:nvSpPr>
          <p:spPr>
            <a:xfrm>
              <a:off x="1894350" y="870575"/>
              <a:ext cx="53025" cy="7100"/>
            </a:xfrm>
            <a:custGeom>
              <a:avLst/>
              <a:gdLst/>
              <a:ahLst/>
              <a:cxnLst/>
              <a:rect l="l" t="t" r="r" b="b"/>
              <a:pathLst>
                <a:path w="2121" h="284" extrusionOk="0">
                  <a:moveTo>
                    <a:pt x="1084" y="1"/>
                  </a:moveTo>
                  <a:lnTo>
                    <a:pt x="518" y="48"/>
                  </a:lnTo>
                  <a:lnTo>
                    <a:pt x="0" y="142"/>
                  </a:lnTo>
                  <a:lnTo>
                    <a:pt x="518" y="283"/>
                  </a:lnTo>
                  <a:lnTo>
                    <a:pt x="1602" y="283"/>
                  </a:lnTo>
                  <a:lnTo>
                    <a:pt x="2120" y="142"/>
                  </a:lnTo>
                  <a:lnTo>
                    <a:pt x="1602" y="48"/>
                  </a:lnTo>
                  <a:lnTo>
                    <a:pt x="108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2442;p42">
              <a:extLst>
                <a:ext uri="{FF2B5EF4-FFF2-40B4-BE49-F238E27FC236}">
                  <a16:creationId xmlns:a16="http://schemas.microsoft.com/office/drawing/2014/main" id="{3B28EBD2-2192-4BD3-AD61-ED68BAA48A94}"/>
                </a:ext>
              </a:extLst>
            </p:cNvPr>
            <p:cNvSpPr/>
            <p:nvPr/>
          </p:nvSpPr>
          <p:spPr>
            <a:xfrm>
              <a:off x="1894350" y="986000"/>
              <a:ext cx="53025" cy="7100"/>
            </a:xfrm>
            <a:custGeom>
              <a:avLst/>
              <a:gdLst/>
              <a:ahLst/>
              <a:cxnLst/>
              <a:rect l="l" t="t" r="r" b="b"/>
              <a:pathLst>
                <a:path w="2121" h="284" extrusionOk="0">
                  <a:moveTo>
                    <a:pt x="1084" y="1"/>
                  </a:moveTo>
                  <a:lnTo>
                    <a:pt x="518" y="48"/>
                  </a:lnTo>
                  <a:lnTo>
                    <a:pt x="0" y="142"/>
                  </a:lnTo>
                  <a:lnTo>
                    <a:pt x="518" y="236"/>
                  </a:lnTo>
                  <a:lnTo>
                    <a:pt x="1084" y="283"/>
                  </a:lnTo>
                  <a:lnTo>
                    <a:pt x="1602" y="236"/>
                  </a:lnTo>
                  <a:lnTo>
                    <a:pt x="2120" y="142"/>
                  </a:lnTo>
                  <a:lnTo>
                    <a:pt x="1602" y="48"/>
                  </a:lnTo>
                  <a:lnTo>
                    <a:pt x="108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2443;p42">
              <a:extLst>
                <a:ext uri="{FF2B5EF4-FFF2-40B4-BE49-F238E27FC236}">
                  <a16:creationId xmlns:a16="http://schemas.microsoft.com/office/drawing/2014/main" id="{8E903887-3FC1-4C41-5A9A-07473E8F16EE}"/>
                </a:ext>
              </a:extLst>
            </p:cNvPr>
            <p:cNvSpPr/>
            <p:nvPr/>
          </p:nvSpPr>
          <p:spPr>
            <a:xfrm>
              <a:off x="1894350" y="1101425"/>
              <a:ext cx="54200" cy="7100"/>
            </a:xfrm>
            <a:custGeom>
              <a:avLst/>
              <a:gdLst/>
              <a:ahLst/>
              <a:cxnLst/>
              <a:rect l="l" t="t" r="r" b="b"/>
              <a:pathLst>
                <a:path w="2168" h="284" extrusionOk="0">
                  <a:moveTo>
                    <a:pt x="518" y="0"/>
                  </a:moveTo>
                  <a:lnTo>
                    <a:pt x="0" y="142"/>
                  </a:lnTo>
                  <a:lnTo>
                    <a:pt x="47" y="142"/>
                  </a:lnTo>
                  <a:lnTo>
                    <a:pt x="565" y="236"/>
                  </a:lnTo>
                  <a:lnTo>
                    <a:pt x="1131" y="283"/>
                  </a:lnTo>
                  <a:lnTo>
                    <a:pt x="1649" y="236"/>
                  </a:lnTo>
                  <a:lnTo>
                    <a:pt x="2167" y="142"/>
                  </a:lnTo>
                  <a:lnTo>
                    <a:pt x="164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2444;p42">
              <a:extLst>
                <a:ext uri="{FF2B5EF4-FFF2-40B4-BE49-F238E27FC236}">
                  <a16:creationId xmlns:a16="http://schemas.microsoft.com/office/drawing/2014/main" id="{E808D3FD-847F-C772-27F2-39094FF71DB8}"/>
                </a:ext>
              </a:extLst>
            </p:cNvPr>
            <p:cNvSpPr/>
            <p:nvPr/>
          </p:nvSpPr>
          <p:spPr>
            <a:xfrm>
              <a:off x="1894350" y="1216850"/>
              <a:ext cx="53025" cy="7075"/>
            </a:xfrm>
            <a:custGeom>
              <a:avLst/>
              <a:gdLst/>
              <a:ahLst/>
              <a:cxnLst/>
              <a:rect l="l" t="t" r="r" b="b"/>
              <a:pathLst>
                <a:path w="2121" h="283" extrusionOk="0">
                  <a:moveTo>
                    <a:pt x="1084" y="0"/>
                  </a:moveTo>
                  <a:lnTo>
                    <a:pt x="518" y="47"/>
                  </a:lnTo>
                  <a:lnTo>
                    <a:pt x="0" y="142"/>
                  </a:lnTo>
                  <a:lnTo>
                    <a:pt x="518" y="236"/>
                  </a:lnTo>
                  <a:lnTo>
                    <a:pt x="1084" y="283"/>
                  </a:lnTo>
                  <a:lnTo>
                    <a:pt x="1602" y="236"/>
                  </a:lnTo>
                  <a:lnTo>
                    <a:pt x="2120" y="142"/>
                  </a:lnTo>
                  <a:lnTo>
                    <a:pt x="1602" y="47"/>
                  </a:lnTo>
                  <a:lnTo>
                    <a:pt x="108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2445;p42">
              <a:extLst>
                <a:ext uri="{FF2B5EF4-FFF2-40B4-BE49-F238E27FC236}">
                  <a16:creationId xmlns:a16="http://schemas.microsoft.com/office/drawing/2014/main" id="{A24FD36E-E216-7D2D-380A-DF4B2AE11003}"/>
                </a:ext>
              </a:extLst>
            </p:cNvPr>
            <p:cNvSpPr/>
            <p:nvPr/>
          </p:nvSpPr>
          <p:spPr>
            <a:xfrm>
              <a:off x="1894350" y="1331100"/>
              <a:ext cx="53025" cy="7075"/>
            </a:xfrm>
            <a:custGeom>
              <a:avLst/>
              <a:gdLst/>
              <a:ahLst/>
              <a:cxnLst/>
              <a:rect l="l" t="t" r="r" b="b"/>
              <a:pathLst>
                <a:path w="2121" h="283" extrusionOk="0">
                  <a:moveTo>
                    <a:pt x="1084" y="0"/>
                  </a:moveTo>
                  <a:lnTo>
                    <a:pt x="518" y="47"/>
                  </a:lnTo>
                  <a:lnTo>
                    <a:pt x="0" y="141"/>
                  </a:lnTo>
                  <a:lnTo>
                    <a:pt x="518" y="236"/>
                  </a:lnTo>
                  <a:lnTo>
                    <a:pt x="1084" y="283"/>
                  </a:lnTo>
                  <a:lnTo>
                    <a:pt x="1602" y="236"/>
                  </a:lnTo>
                  <a:lnTo>
                    <a:pt x="2120" y="141"/>
                  </a:lnTo>
                  <a:lnTo>
                    <a:pt x="1602" y="47"/>
                  </a:lnTo>
                  <a:lnTo>
                    <a:pt x="108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2446;p42">
              <a:extLst>
                <a:ext uri="{FF2B5EF4-FFF2-40B4-BE49-F238E27FC236}">
                  <a16:creationId xmlns:a16="http://schemas.microsoft.com/office/drawing/2014/main" id="{443B7433-631D-C4EB-1966-F36F20090D85}"/>
                </a:ext>
              </a:extLst>
            </p:cNvPr>
            <p:cNvSpPr/>
            <p:nvPr/>
          </p:nvSpPr>
          <p:spPr>
            <a:xfrm>
              <a:off x="1894350" y="1446500"/>
              <a:ext cx="54200" cy="7100"/>
            </a:xfrm>
            <a:custGeom>
              <a:avLst/>
              <a:gdLst/>
              <a:ahLst/>
              <a:cxnLst/>
              <a:rect l="l" t="t" r="r" b="b"/>
              <a:pathLst>
                <a:path w="2168" h="284" extrusionOk="0">
                  <a:moveTo>
                    <a:pt x="1084" y="1"/>
                  </a:moveTo>
                  <a:lnTo>
                    <a:pt x="518" y="48"/>
                  </a:lnTo>
                  <a:lnTo>
                    <a:pt x="0" y="142"/>
                  </a:lnTo>
                  <a:lnTo>
                    <a:pt x="518" y="237"/>
                  </a:lnTo>
                  <a:lnTo>
                    <a:pt x="1084" y="284"/>
                  </a:lnTo>
                  <a:lnTo>
                    <a:pt x="1649" y="237"/>
                  </a:lnTo>
                  <a:lnTo>
                    <a:pt x="2167" y="142"/>
                  </a:lnTo>
                  <a:lnTo>
                    <a:pt x="1649" y="48"/>
                  </a:lnTo>
                  <a:lnTo>
                    <a:pt x="108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2447;p42">
              <a:extLst>
                <a:ext uri="{FF2B5EF4-FFF2-40B4-BE49-F238E27FC236}">
                  <a16:creationId xmlns:a16="http://schemas.microsoft.com/office/drawing/2014/main" id="{DDF35DF0-BD7B-E0EE-5AAF-CF41B40C910B}"/>
                </a:ext>
              </a:extLst>
            </p:cNvPr>
            <p:cNvSpPr/>
            <p:nvPr/>
          </p:nvSpPr>
          <p:spPr>
            <a:xfrm>
              <a:off x="1894350" y="1561925"/>
              <a:ext cx="53025" cy="7100"/>
            </a:xfrm>
            <a:custGeom>
              <a:avLst/>
              <a:gdLst/>
              <a:ahLst/>
              <a:cxnLst/>
              <a:rect l="l" t="t" r="r" b="b"/>
              <a:pathLst>
                <a:path w="2121" h="284" extrusionOk="0">
                  <a:moveTo>
                    <a:pt x="518" y="1"/>
                  </a:moveTo>
                  <a:lnTo>
                    <a:pt x="0" y="142"/>
                  </a:lnTo>
                  <a:lnTo>
                    <a:pt x="518" y="236"/>
                  </a:lnTo>
                  <a:lnTo>
                    <a:pt x="1084" y="284"/>
                  </a:lnTo>
                  <a:lnTo>
                    <a:pt x="1602" y="236"/>
                  </a:lnTo>
                  <a:lnTo>
                    <a:pt x="2120" y="142"/>
                  </a:lnTo>
                  <a:lnTo>
                    <a:pt x="160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2448;p42">
              <a:extLst>
                <a:ext uri="{FF2B5EF4-FFF2-40B4-BE49-F238E27FC236}">
                  <a16:creationId xmlns:a16="http://schemas.microsoft.com/office/drawing/2014/main" id="{7179A35A-B1DF-205F-9286-55FD25AD624A}"/>
                </a:ext>
              </a:extLst>
            </p:cNvPr>
            <p:cNvSpPr/>
            <p:nvPr/>
          </p:nvSpPr>
          <p:spPr>
            <a:xfrm>
              <a:off x="1894350" y="1676175"/>
              <a:ext cx="53025" cy="7100"/>
            </a:xfrm>
            <a:custGeom>
              <a:avLst/>
              <a:gdLst/>
              <a:ahLst/>
              <a:cxnLst/>
              <a:rect l="l" t="t" r="r" b="b"/>
              <a:pathLst>
                <a:path w="2121" h="284" extrusionOk="0">
                  <a:moveTo>
                    <a:pt x="1084" y="1"/>
                  </a:moveTo>
                  <a:lnTo>
                    <a:pt x="518" y="48"/>
                  </a:lnTo>
                  <a:lnTo>
                    <a:pt x="0" y="142"/>
                  </a:lnTo>
                  <a:lnTo>
                    <a:pt x="518" y="283"/>
                  </a:lnTo>
                  <a:lnTo>
                    <a:pt x="1602" y="283"/>
                  </a:lnTo>
                  <a:lnTo>
                    <a:pt x="2120" y="142"/>
                  </a:lnTo>
                  <a:lnTo>
                    <a:pt x="1602" y="48"/>
                  </a:lnTo>
                  <a:lnTo>
                    <a:pt x="108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2449;p42">
              <a:extLst>
                <a:ext uri="{FF2B5EF4-FFF2-40B4-BE49-F238E27FC236}">
                  <a16:creationId xmlns:a16="http://schemas.microsoft.com/office/drawing/2014/main" id="{A8F2A81B-4890-29DA-5DD0-ADE5F65BE27A}"/>
                </a:ext>
              </a:extLst>
            </p:cNvPr>
            <p:cNvSpPr/>
            <p:nvPr/>
          </p:nvSpPr>
          <p:spPr>
            <a:xfrm>
              <a:off x="1894350" y="1791600"/>
              <a:ext cx="53025" cy="7100"/>
            </a:xfrm>
            <a:custGeom>
              <a:avLst/>
              <a:gdLst/>
              <a:ahLst/>
              <a:cxnLst/>
              <a:rect l="l" t="t" r="r" b="b"/>
              <a:pathLst>
                <a:path w="2121" h="284" extrusionOk="0">
                  <a:moveTo>
                    <a:pt x="1084" y="0"/>
                  </a:moveTo>
                  <a:lnTo>
                    <a:pt x="518" y="48"/>
                  </a:lnTo>
                  <a:lnTo>
                    <a:pt x="0" y="142"/>
                  </a:lnTo>
                  <a:lnTo>
                    <a:pt x="518" y="283"/>
                  </a:lnTo>
                  <a:lnTo>
                    <a:pt x="1602" y="283"/>
                  </a:lnTo>
                  <a:lnTo>
                    <a:pt x="2120" y="142"/>
                  </a:lnTo>
                  <a:lnTo>
                    <a:pt x="1602" y="48"/>
                  </a:lnTo>
                  <a:lnTo>
                    <a:pt x="108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2450;p42">
              <a:extLst>
                <a:ext uri="{FF2B5EF4-FFF2-40B4-BE49-F238E27FC236}">
                  <a16:creationId xmlns:a16="http://schemas.microsoft.com/office/drawing/2014/main" id="{D08EC6FD-1C27-DEF2-4E6E-268DF0ED1323}"/>
                </a:ext>
              </a:extLst>
            </p:cNvPr>
            <p:cNvSpPr/>
            <p:nvPr/>
          </p:nvSpPr>
          <p:spPr>
            <a:xfrm>
              <a:off x="1894350" y="1907025"/>
              <a:ext cx="53025" cy="7100"/>
            </a:xfrm>
            <a:custGeom>
              <a:avLst/>
              <a:gdLst/>
              <a:ahLst/>
              <a:cxnLst/>
              <a:rect l="l" t="t" r="r" b="b"/>
              <a:pathLst>
                <a:path w="2121" h="284" extrusionOk="0">
                  <a:moveTo>
                    <a:pt x="1084" y="0"/>
                  </a:moveTo>
                  <a:lnTo>
                    <a:pt x="518" y="47"/>
                  </a:lnTo>
                  <a:lnTo>
                    <a:pt x="0" y="142"/>
                  </a:lnTo>
                  <a:lnTo>
                    <a:pt x="518" y="236"/>
                  </a:lnTo>
                  <a:lnTo>
                    <a:pt x="1084" y="283"/>
                  </a:lnTo>
                  <a:lnTo>
                    <a:pt x="1602" y="236"/>
                  </a:lnTo>
                  <a:lnTo>
                    <a:pt x="2120" y="142"/>
                  </a:lnTo>
                  <a:lnTo>
                    <a:pt x="1602" y="47"/>
                  </a:lnTo>
                  <a:lnTo>
                    <a:pt x="108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2451;p42">
              <a:extLst>
                <a:ext uri="{FF2B5EF4-FFF2-40B4-BE49-F238E27FC236}">
                  <a16:creationId xmlns:a16="http://schemas.microsoft.com/office/drawing/2014/main" id="{E673B471-3B6C-4E3C-4C19-D9DC9FB7AEAE}"/>
                </a:ext>
              </a:extLst>
            </p:cNvPr>
            <p:cNvSpPr/>
            <p:nvPr/>
          </p:nvSpPr>
          <p:spPr>
            <a:xfrm>
              <a:off x="1894350" y="1907025"/>
              <a:ext cx="53025" cy="7100"/>
            </a:xfrm>
            <a:custGeom>
              <a:avLst/>
              <a:gdLst/>
              <a:ahLst/>
              <a:cxnLst/>
              <a:rect l="l" t="t" r="r" b="b"/>
              <a:pathLst>
                <a:path w="2121" h="284" fill="none" extrusionOk="0">
                  <a:moveTo>
                    <a:pt x="0" y="142"/>
                  </a:moveTo>
                  <a:lnTo>
                    <a:pt x="0" y="142"/>
                  </a:lnTo>
                  <a:lnTo>
                    <a:pt x="518" y="47"/>
                  </a:lnTo>
                  <a:lnTo>
                    <a:pt x="1084" y="0"/>
                  </a:lnTo>
                  <a:lnTo>
                    <a:pt x="1602" y="47"/>
                  </a:lnTo>
                  <a:lnTo>
                    <a:pt x="2120" y="142"/>
                  </a:lnTo>
                  <a:lnTo>
                    <a:pt x="2120" y="142"/>
                  </a:lnTo>
                  <a:lnTo>
                    <a:pt x="1602" y="236"/>
                  </a:lnTo>
                  <a:lnTo>
                    <a:pt x="1084" y="283"/>
                  </a:lnTo>
                  <a:lnTo>
                    <a:pt x="518" y="236"/>
                  </a:lnTo>
                  <a:lnTo>
                    <a:pt x="0" y="1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2452;p42">
              <a:extLst>
                <a:ext uri="{FF2B5EF4-FFF2-40B4-BE49-F238E27FC236}">
                  <a16:creationId xmlns:a16="http://schemas.microsoft.com/office/drawing/2014/main" id="{AB597E0B-5E4E-745B-95E5-1B57023A4E2F}"/>
                </a:ext>
              </a:extLst>
            </p:cNvPr>
            <p:cNvSpPr/>
            <p:nvPr/>
          </p:nvSpPr>
          <p:spPr>
            <a:xfrm>
              <a:off x="2042750" y="586725"/>
              <a:ext cx="1518175" cy="40075"/>
            </a:xfrm>
            <a:custGeom>
              <a:avLst/>
              <a:gdLst/>
              <a:ahLst/>
              <a:cxnLst/>
              <a:rect l="l" t="t" r="r" b="b"/>
              <a:pathLst>
                <a:path w="60727" h="1603" extrusionOk="0">
                  <a:moveTo>
                    <a:pt x="0" y="1"/>
                  </a:moveTo>
                  <a:lnTo>
                    <a:pt x="0" y="1603"/>
                  </a:lnTo>
                  <a:lnTo>
                    <a:pt x="60726" y="1603"/>
                  </a:lnTo>
                  <a:lnTo>
                    <a:pt x="60726"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2453;p42">
              <a:extLst>
                <a:ext uri="{FF2B5EF4-FFF2-40B4-BE49-F238E27FC236}">
                  <a16:creationId xmlns:a16="http://schemas.microsoft.com/office/drawing/2014/main" id="{A5E1AEB6-F0C4-A666-E8F5-BCEBAA396A63}"/>
                </a:ext>
              </a:extLst>
            </p:cNvPr>
            <p:cNvSpPr/>
            <p:nvPr/>
          </p:nvSpPr>
          <p:spPr>
            <a:xfrm>
              <a:off x="2301850" y="670350"/>
              <a:ext cx="999950" cy="38900"/>
            </a:xfrm>
            <a:custGeom>
              <a:avLst/>
              <a:gdLst/>
              <a:ahLst/>
              <a:cxnLst/>
              <a:rect l="l" t="t" r="r" b="b"/>
              <a:pathLst>
                <a:path w="39998" h="1556" extrusionOk="0">
                  <a:moveTo>
                    <a:pt x="1" y="1"/>
                  </a:moveTo>
                  <a:lnTo>
                    <a:pt x="1" y="1555"/>
                  </a:lnTo>
                  <a:lnTo>
                    <a:pt x="39998" y="1555"/>
                  </a:lnTo>
                  <a:lnTo>
                    <a:pt x="39998"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2454;p42">
              <a:extLst>
                <a:ext uri="{FF2B5EF4-FFF2-40B4-BE49-F238E27FC236}">
                  <a16:creationId xmlns:a16="http://schemas.microsoft.com/office/drawing/2014/main" id="{E545AFEC-76A9-5125-C786-1A749C523B44}"/>
                </a:ext>
              </a:extLst>
            </p:cNvPr>
            <p:cNvSpPr/>
            <p:nvPr/>
          </p:nvSpPr>
          <p:spPr>
            <a:xfrm>
              <a:off x="1546900" y="4553475"/>
              <a:ext cx="875100" cy="796200"/>
            </a:xfrm>
            <a:custGeom>
              <a:avLst/>
              <a:gdLst/>
              <a:ahLst/>
              <a:cxnLst/>
              <a:rect l="l" t="t" r="r" b="b"/>
              <a:pathLst>
                <a:path w="35004" h="31848" extrusionOk="0">
                  <a:moveTo>
                    <a:pt x="95" y="1"/>
                  </a:moveTo>
                  <a:lnTo>
                    <a:pt x="48" y="5136"/>
                  </a:lnTo>
                  <a:lnTo>
                    <a:pt x="0" y="10365"/>
                  </a:lnTo>
                  <a:lnTo>
                    <a:pt x="0" y="16301"/>
                  </a:lnTo>
                  <a:lnTo>
                    <a:pt x="0" y="16772"/>
                  </a:lnTo>
                  <a:lnTo>
                    <a:pt x="48" y="20306"/>
                  </a:lnTo>
                  <a:lnTo>
                    <a:pt x="48" y="20447"/>
                  </a:lnTo>
                  <a:lnTo>
                    <a:pt x="142" y="24404"/>
                  </a:lnTo>
                  <a:lnTo>
                    <a:pt x="283" y="27655"/>
                  </a:lnTo>
                  <a:lnTo>
                    <a:pt x="424" y="28927"/>
                  </a:lnTo>
                  <a:lnTo>
                    <a:pt x="519" y="29916"/>
                  </a:lnTo>
                  <a:lnTo>
                    <a:pt x="660" y="30576"/>
                  </a:lnTo>
                  <a:lnTo>
                    <a:pt x="754" y="30764"/>
                  </a:lnTo>
                  <a:lnTo>
                    <a:pt x="801" y="30859"/>
                  </a:lnTo>
                  <a:lnTo>
                    <a:pt x="1037" y="30953"/>
                  </a:lnTo>
                  <a:lnTo>
                    <a:pt x="1367" y="31000"/>
                  </a:lnTo>
                  <a:lnTo>
                    <a:pt x="2544" y="31141"/>
                  </a:lnTo>
                  <a:lnTo>
                    <a:pt x="4288" y="31283"/>
                  </a:lnTo>
                  <a:lnTo>
                    <a:pt x="6407" y="31377"/>
                  </a:lnTo>
                  <a:lnTo>
                    <a:pt x="11731" y="31565"/>
                  </a:lnTo>
                  <a:lnTo>
                    <a:pt x="17714" y="31707"/>
                  </a:lnTo>
                  <a:lnTo>
                    <a:pt x="23697" y="31801"/>
                  </a:lnTo>
                  <a:lnTo>
                    <a:pt x="28927" y="31848"/>
                  </a:lnTo>
                  <a:lnTo>
                    <a:pt x="32790" y="31801"/>
                  </a:lnTo>
                  <a:lnTo>
                    <a:pt x="33967" y="31754"/>
                  </a:lnTo>
                  <a:lnTo>
                    <a:pt x="34486" y="31707"/>
                  </a:lnTo>
                  <a:lnTo>
                    <a:pt x="34674" y="31612"/>
                  </a:lnTo>
                  <a:lnTo>
                    <a:pt x="34815" y="31471"/>
                  </a:lnTo>
                  <a:lnTo>
                    <a:pt x="34910" y="31236"/>
                  </a:lnTo>
                  <a:lnTo>
                    <a:pt x="35004" y="31000"/>
                  </a:lnTo>
                  <a:lnTo>
                    <a:pt x="35004" y="30717"/>
                  </a:lnTo>
                  <a:lnTo>
                    <a:pt x="35004" y="30388"/>
                  </a:lnTo>
                  <a:lnTo>
                    <a:pt x="34862" y="29681"/>
                  </a:lnTo>
                  <a:lnTo>
                    <a:pt x="34627" y="28974"/>
                  </a:lnTo>
                  <a:lnTo>
                    <a:pt x="34297" y="28268"/>
                  </a:lnTo>
                  <a:lnTo>
                    <a:pt x="33920" y="27655"/>
                  </a:lnTo>
                  <a:lnTo>
                    <a:pt x="33732" y="27420"/>
                  </a:lnTo>
                  <a:lnTo>
                    <a:pt x="33496" y="27184"/>
                  </a:lnTo>
                  <a:lnTo>
                    <a:pt x="33166" y="26948"/>
                  </a:lnTo>
                  <a:lnTo>
                    <a:pt x="32601" y="26619"/>
                  </a:lnTo>
                  <a:lnTo>
                    <a:pt x="30952" y="25771"/>
                  </a:lnTo>
                  <a:lnTo>
                    <a:pt x="28832" y="24687"/>
                  </a:lnTo>
                  <a:lnTo>
                    <a:pt x="26477" y="23556"/>
                  </a:lnTo>
                  <a:lnTo>
                    <a:pt x="22237" y="21531"/>
                  </a:lnTo>
                  <a:lnTo>
                    <a:pt x="20352" y="20683"/>
                  </a:lnTo>
                  <a:lnTo>
                    <a:pt x="20352" y="20306"/>
                  </a:lnTo>
                  <a:lnTo>
                    <a:pt x="20494" y="17008"/>
                  </a:lnTo>
                  <a:lnTo>
                    <a:pt x="20494" y="16348"/>
                  </a:lnTo>
                  <a:lnTo>
                    <a:pt x="21106" y="189"/>
                  </a:lnTo>
                  <a:lnTo>
                    <a:pt x="95"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2455;p42">
              <a:extLst>
                <a:ext uri="{FF2B5EF4-FFF2-40B4-BE49-F238E27FC236}">
                  <a16:creationId xmlns:a16="http://schemas.microsoft.com/office/drawing/2014/main" id="{1662C116-4D58-7CD4-04B9-42A1AF2971AE}"/>
                </a:ext>
              </a:extLst>
            </p:cNvPr>
            <p:cNvSpPr/>
            <p:nvPr/>
          </p:nvSpPr>
          <p:spPr>
            <a:xfrm>
              <a:off x="1546900" y="4961000"/>
              <a:ext cx="875100" cy="388675"/>
            </a:xfrm>
            <a:custGeom>
              <a:avLst/>
              <a:gdLst/>
              <a:ahLst/>
              <a:cxnLst/>
              <a:rect l="l" t="t" r="r" b="b"/>
              <a:pathLst>
                <a:path w="35004" h="15547" extrusionOk="0">
                  <a:moveTo>
                    <a:pt x="0" y="0"/>
                  </a:moveTo>
                  <a:lnTo>
                    <a:pt x="0" y="471"/>
                  </a:lnTo>
                  <a:lnTo>
                    <a:pt x="48" y="4005"/>
                  </a:lnTo>
                  <a:lnTo>
                    <a:pt x="48" y="4146"/>
                  </a:lnTo>
                  <a:lnTo>
                    <a:pt x="142" y="8103"/>
                  </a:lnTo>
                  <a:lnTo>
                    <a:pt x="283" y="11354"/>
                  </a:lnTo>
                  <a:lnTo>
                    <a:pt x="424" y="12626"/>
                  </a:lnTo>
                  <a:lnTo>
                    <a:pt x="519" y="13615"/>
                  </a:lnTo>
                  <a:lnTo>
                    <a:pt x="660" y="14275"/>
                  </a:lnTo>
                  <a:lnTo>
                    <a:pt x="754" y="14463"/>
                  </a:lnTo>
                  <a:lnTo>
                    <a:pt x="801" y="14558"/>
                  </a:lnTo>
                  <a:lnTo>
                    <a:pt x="1037" y="14652"/>
                  </a:lnTo>
                  <a:lnTo>
                    <a:pt x="1367" y="14699"/>
                  </a:lnTo>
                  <a:lnTo>
                    <a:pt x="2544" y="14840"/>
                  </a:lnTo>
                  <a:lnTo>
                    <a:pt x="4288" y="14982"/>
                  </a:lnTo>
                  <a:lnTo>
                    <a:pt x="6407" y="15076"/>
                  </a:lnTo>
                  <a:lnTo>
                    <a:pt x="11731" y="15264"/>
                  </a:lnTo>
                  <a:lnTo>
                    <a:pt x="17714" y="15406"/>
                  </a:lnTo>
                  <a:lnTo>
                    <a:pt x="23697" y="15500"/>
                  </a:lnTo>
                  <a:lnTo>
                    <a:pt x="28927" y="15547"/>
                  </a:lnTo>
                  <a:lnTo>
                    <a:pt x="32790" y="15500"/>
                  </a:lnTo>
                  <a:lnTo>
                    <a:pt x="33967" y="15453"/>
                  </a:lnTo>
                  <a:lnTo>
                    <a:pt x="34486" y="15406"/>
                  </a:lnTo>
                  <a:lnTo>
                    <a:pt x="34674" y="15311"/>
                  </a:lnTo>
                  <a:lnTo>
                    <a:pt x="34815" y="15170"/>
                  </a:lnTo>
                  <a:lnTo>
                    <a:pt x="34910" y="14935"/>
                  </a:lnTo>
                  <a:lnTo>
                    <a:pt x="35004" y="14699"/>
                  </a:lnTo>
                  <a:lnTo>
                    <a:pt x="35004" y="14416"/>
                  </a:lnTo>
                  <a:lnTo>
                    <a:pt x="35004" y="14087"/>
                  </a:lnTo>
                  <a:lnTo>
                    <a:pt x="34862" y="13380"/>
                  </a:lnTo>
                  <a:lnTo>
                    <a:pt x="34627" y="12673"/>
                  </a:lnTo>
                  <a:lnTo>
                    <a:pt x="34297" y="11967"/>
                  </a:lnTo>
                  <a:lnTo>
                    <a:pt x="33920" y="11354"/>
                  </a:lnTo>
                  <a:lnTo>
                    <a:pt x="33732" y="11119"/>
                  </a:lnTo>
                  <a:lnTo>
                    <a:pt x="33496" y="10883"/>
                  </a:lnTo>
                  <a:lnTo>
                    <a:pt x="33166" y="10647"/>
                  </a:lnTo>
                  <a:lnTo>
                    <a:pt x="32601" y="10318"/>
                  </a:lnTo>
                  <a:lnTo>
                    <a:pt x="30952" y="9470"/>
                  </a:lnTo>
                  <a:lnTo>
                    <a:pt x="28832" y="8386"/>
                  </a:lnTo>
                  <a:lnTo>
                    <a:pt x="26477" y="7255"/>
                  </a:lnTo>
                  <a:lnTo>
                    <a:pt x="22237" y="5230"/>
                  </a:lnTo>
                  <a:lnTo>
                    <a:pt x="20352" y="4382"/>
                  </a:lnTo>
                  <a:lnTo>
                    <a:pt x="20352" y="4005"/>
                  </a:lnTo>
                  <a:lnTo>
                    <a:pt x="20494" y="707"/>
                  </a:lnTo>
                  <a:lnTo>
                    <a:pt x="20494" y="47"/>
                  </a:lnTo>
                  <a:lnTo>
                    <a:pt x="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2456;p42">
              <a:extLst>
                <a:ext uri="{FF2B5EF4-FFF2-40B4-BE49-F238E27FC236}">
                  <a16:creationId xmlns:a16="http://schemas.microsoft.com/office/drawing/2014/main" id="{01B09DAB-BD4A-F0F1-C2D7-4914CE7B5D79}"/>
                </a:ext>
              </a:extLst>
            </p:cNvPr>
            <p:cNvSpPr/>
            <p:nvPr/>
          </p:nvSpPr>
          <p:spPr>
            <a:xfrm>
              <a:off x="1548075" y="5061100"/>
              <a:ext cx="873925" cy="287400"/>
            </a:xfrm>
            <a:custGeom>
              <a:avLst/>
              <a:gdLst/>
              <a:ahLst/>
              <a:cxnLst/>
              <a:rect l="l" t="t" r="r" b="b"/>
              <a:pathLst>
                <a:path w="34957" h="11496" extrusionOk="0">
                  <a:moveTo>
                    <a:pt x="1" y="1"/>
                  </a:moveTo>
                  <a:lnTo>
                    <a:pt x="1" y="142"/>
                  </a:lnTo>
                  <a:lnTo>
                    <a:pt x="1" y="378"/>
                  </a:lnTo>
                  <a:lnTo>
                    <a:pt x="95" y="4241"/>
                  </a:lnTo>
                  <a:lnTo>
                    <a:pt x="236" y="7397"/>
                  </a:lnTo>
                  <a:lnTo>
                    <a:pt x="377" y="8669"/>
                  </a:lnTo>
                  <a:lnTo>
                    <a:pt x="472" y="9611"/>
                  </a:lnTo>
                  <a:lnTo>
                    <a:pt x="613" y="10271"/>
                  </a:lnTo>
                  <a:lnTo>
                    <a:pt x="707" y="10459"/>
                  </a:lnTo>
                  <a:lnTo>
                    <a:pt x="754" y="10554"/>
                  </a:lnTo>
                  <a:lnTo>
                    <a:pt x="896" y="10601"/>
                  </a:lnTo>
                  <a:lnTo>
                    <a:pt x="1131" y="10695"/>
                  </a:lnTo>
                  <a:lnTo>
                    <a:pt x="1885" y="10789"/>
                  </a:lnTo>
                  <a:lnTo>
                    <a:pt x="2969" y="10883"/>
                  </a:lnTo>
                  <a:lnTo>
                    <a:pt x="4382" y="10978"/>
                  </a:lnTo>
                  <a:lnTo>
                    <a:pt x="7868" y="11119"/>
                  </a:lnTo>
                  <a:lnTo>
                    <a:pt x="12108" y="11260"/>
                  </a:lnTo>
                  <a:lnTo>
                    <a:pt x="19504" y="11449"/>
                  </a:lnTo>
                  <a:lnTo>
                    <a:pt x="26571" y="11496"/>
                  </a:lnTo>
                  <a:lnTo>
                    <a:pt x="32036" y="11496"/>
                  </a:lnTo>
                  <a:lnTo>
                    <a:pt x="33685" y="11449"/>
                  </a:lnTo>
                  <a:lnTo>
                    <a:pt x="34203" y="11449"/>
                  </a:lnTo>
                  <a:lnTo>
                    <a:pt x="34439" y="11402"/>
                  </a:lnTo>
                  <a:lnTo>
                    <a:pt x="34627" y="11307"/>
                  </a:lnTo>
                  <a:lnTo>
                    <a:pt x="34768" y="11166"/>
                  </a:lnTo>
                  <a:lnTo>
                    <a:pt x="34863" y="10931"/>
                  </a:lnTo>
                  <a:lnTo>
                    <a:pt x="34910" y="10695"/>
                  </a:lnTo>
                  <a:lnTo>
                    <a:pt x="34957" y="10412"/>
                  </a:lnTo>
                  <a:lnTo>
                    <a:pt x="34910" y="10083"/>
                  </a:lnTo>
                  <a:lnTo>
                    <a:pt x="34815" y="9376"/>
                  </a:lnTo>
                  <a:lnTo>
                    <a:pt x="34580" y="8669"/>
                  </a:lnTo>
                  <a:lnTo>
                    <a:pt x="34250" y="7963"/>
                  </a:lnTo>
                  <a:lnTo>
                    <a:pt x="33873" y="7350"/>
                  </a:lnTo>
                  <a:lnTo>
                    <a:pt x="33638" y="7115"/>
                  </a:lnTo>
                  <a:lnTo>
                    <a:pt x="33402" y="6879"/>
                  </a:lnTo>
                  <a:lnTo>
                    <a:pt x="33072" y="6643"/>
                  </a:lnTo>
                  <a:lnTo>
                    <a:pt x="32507" y="6314"/>
                  </a:lnTo>
                  <a:lnTo>
                    <a:pt x="30858" y="5466"/>
                  </a:lnTo>
                  <a:lnTo>
                    <a:pt x="28738" y="4382"/>
                  </a:lnTo>
                  <a:lnTo>
                    <a:pt x="26383" y="3251"/>
                  </a:lnTo>
                  <a:lnTo>
                    <a:pt x="22143" y="1226"/>
                  </a:lnTo>
                  <a:lnTo>
                    <a:pt x="20258" y="378"/>
                  </a:lnTo>
                  <a:lnTo>
                    <a:pt x="20258"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2457;p42">
              <a:extLst>
                <a:ext uri="{FF2B5EF4-FFF2-40B4-BE49-F238E27FC236}">
                  <a16:creationId xmlns:a16="http://schemas.microsoft.com/office/drawing/2014/main" id="{829E35A5-33A8-FC9E-3A28-18028B74D3B3}"/>
                </a:ext>
              </a:extLst>
            </p:cNvPr>
            <p:cNvSpPr/>
            <p:nvPr/>
          </p:nvSpPr>
          <p:spPr>
            <a:xfrm>
              <a:off x="1602250" y="5307275"/>
              <a:ext cx="800925" cy="11800"/>
            </a:xfrm>
            <a:custGeom>
              <a:avLst/>
              <a:gdLst/>
              <a:ahLst/>
              <a:cxnLst/>
              <a:rect l="l" t="t" r="r" b="b"/>
              <a:pathLst>
                <a:path w="32037" h="472" extrusionOk="0">
                  <a:moveTo>
                    <a:pt x="2733" y="0"/>
                  </a:moveTo>
                  <a:lnTo>
                    <a:pt x="48" y="47"/>
                  </a:lnTo>
                  <a:lnTo>
                    <a:pt x="1" y="47"/>
                  </a:lnTo>
                  <a:lnTo>
                    <a:pt x="48" y="94"/>
                  </a:lnTo>
                  <a:lnTo>
                    <a:pt x="2733" y="188"/>
                  </a:lnTo>
                  <a:lnTo>
                    <a:pt x="6502" y="283"/>
                  </a:lnTo>
                  <a:lnTo>
                    <a:pt x="15971" y="424"/>
                  </a:lnTo>
                  <a:lnTo>
                    <a:pt x="25488" y="471"/>
                  </a:lnTo>
                  <a:lnTo>
                    <a:pt x="31942" y="424"/>
                  </a:lnTo>
                  <a:lnTo>
                    <a:pt x="32036" y="424"/>
                  </a:lnTo>
                  <a:lnTo>
                    <a:pt x="32036" y="377"/>
                  </a:lnTo>
                  <a:lnTo>
                    <a:pt x="31942" y="330"/>
                  </a:lnTo>
                  <a:lnTo>
                    <a:pt x="25488" y="188"/>
                  </a:lnTo>
                  <a:lnTo>
                    <a:pt x="15971" y="47"/>
                  </a:lnTo>
                  <a:lnTo>
                    <a:pt x="650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2458;p42">
              <a:extLst>
                <a:ext uri="{FF2B5EF4-FFF2-40B4-BE49-F238E27FC236}">
                  <a16:creationId xmlns:a16="http://schemas.microsoft.com/office/drawing/2014/main" id="{8CE330DD-B9B3-9F95-9068-BB8A9D951C4E}"/>
                </a:ext>
              </a:extLst>
            </p:cNvPr>
            <p:cNvSpPr/>
            <p:nvPr/>
          </p:nvSpPr>
          <p:spPr>
            <a:xfrm>
              <a:off x="1954400" y="5059925"/>
              <a:ext cx="160200" cy="40075"/>
            </a:xfrm>
            <a:custGeom>
              <a:avLst/>
              <a:gdLst/>
              <a:ahLst/>
              <a:cxnLst/>
              <a:rect l="l" t="t" r="r" b="b"/>
              <a:pathLst>
                <a:path w="6408" h="1603" extrusionOk="0">
                  <a:moveTo>
                    <a:pt x="3817" y="1"/>
                  </a:moveTo>
                  <a:lnTo>
                    <a:pt x="2969" y="142"/>
                  </a:lnTo>
                  <a:lnTo>
                    <a:pt x="2168" y="330"/>
                  </a:lnTo>
                  <a:lnTo>
                    <a:pt x="1414" y="613"/>
                  </a:lnTo>
                  <a:lnTo>
                    <a:pt x="1037" y="802"/>
                  </a:lnTo>
                  <a:lnTo>
                    <a:pt x="707" y="990"/>
                  </a:lnTo>
                  <a:lnTo>
                    <a:pt x="331" y="1226"/>
                  </a:lnTo>
                  <a:lnTo>
                    <a:pt x="48" y="1508"/>
                  </a:lnTo>
                  <a:lnTo>
                    <a:pt x="1" y="1555"/>
                  </a:lnTo>
                  <a:lnTo>
                    <a:pt x="48" y="1602"/>
                  </a:lnTo>
                  <a:lnTo>
                    <a:pt x="142" y="1602"/>
                  </a:lnTo>
                  <a:lnTo>
                    <a:pt x="1650" y="1178"/>
                  </a:lnTo>
                  <a:lnTo>
                    <a:pt x="3157" y="849"/>
                  </a:lnTo>
                  <a:lnTo>
                    <a:pt x="4712" y="613"/>
                  </a:lnTo>
                  <a:lnTo>
                    <a:pt x="6267" y="425"/>
                  </a:lnTo>
                  <a:lnTo>
                    <a:pt x="6361" y="378"/>
                  </a:lnTo>
                  <a:lnTo>
                    <a:pt x="6408" y="283"/>
                  </a:lnTo>
                  <a:lnTo>
                    <a:pt x="6361" y="189"/>
                  </a:lnTo>
                  <a:lnTo>
                    <a:pt x="6267" y="142"/>
                  </a:lnTo>
                  <a:lnTo>
                    <a:pt x="5466" y="48"/>
                  </a:lnTo>
                  <a:lnTo>
                    <a:pt x="466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2459;p42">
              <a:extLst>
                <a:ext uri="{FF2B5EF4-FFF2-40B4-BE49-F238E27FC236}">
                  <a16:creationId xmlns:a16="http://schemas.microsoft.com/office/drawing/2014/main" id="{CAFA5304-9410-A6AA-50B1-B7CE67123EEB}"/>
                </a:ext>
              </a:extLst>
            </p:cNvPr>
            <p:cNvSpPr/>
            <p:nvPr/>
          </p:nvSpPr>
          <p:spPr>
            <a:xfrm>
              <a:off x="1992100" y="5082300"/>
              <a:ext cx="160200" cy="41250"/>
            </a:xfrm>
            <a:custGeom>
              <a:avLst/>
              <a:gdLst/>
              <a:ahLst/>
              <a:cxnLst/>
              <a:rect l="l" t="t" r="r" b="b"/>
              <a:pathLst>
                <a:path w="6408" h="1650" extrusionOk="0">
                  <a:moveTo>
                    <a:pt x="4617" y="1"/>
                  </a:moveTo>
                  <a:lnTo>
                    <a:pt x="3816" y="48"/>
                  </a:lnTo>
                  <a:lnTo>
                    <a:pt x="2968" y="142"/>
                  </a:lnTo>
                  <a:lnTo>
                    <a:pt x="2167" y="331"/>
                  </a:lnTo>
                  <a:lnTo>
                    <a:pt x="1367" y="660"/>
                  </a:lnTo>
                  <a:lnTo>
                    <a:pt x="1037" y="802"/>
                  </a:lnTo>
                  <a:lnTo>
                    <a:pt x="660" y="1037"/>
                  </a:lnTo>
                  <a:lnTo>
                    <a:pt x="330" y="1273"/>
                  </a:lnTo>
                  <a:lnTo>
                    <a:pt x="0" y="1508"/>
                  </a:lnTo>
                  <a:lnTo>
                    <a:pt x="0" y="1555"/>
                  </a:lnTo>
                  <a:lnTo>
                    <a:pt x="0" y="1603"/>
                  </a:lnTo>
                  <a:lnTo>
                    <a:pt x="47" y="1650"/>
                  </a:lnTo>
                  <a:lnTo>
                    <a:pt x="95" y="1650"/>
                  </a:lnTo>
                  <a:lnTo>
                    <a:pt x="1602" y="1226"/>
                  </a:lnTo>
                  <a:lnTo>
                    <a:pt x="3157" y="896"/>
                  </a:lnTo>
                  <a:lnTo>
                    <a:pt x="4711" y="613"/>
                  </a:lnTo>
                  <a:lnTo>
                    <a:pt x="6266" y="472"/>
                  </a:lnTo>
                  <a:lnTo>
                    <a:pt x="6360" y="425"/>
                  </a:lnTo>
                  <a:lnTo>
                    <a:pt x="6407" y="331"/>
                  </a:lnTo>
                  <a:lnTo>
                    <a:pt x="6360" y="236"/>
                  </a:lnTo>
                  <a:lnTo>
                    <a:pt x="6266" y="189"/>
                  </a:lnTo>
                  <a:lnTo>
                    <a:pt x="5465" y="48"/>
                  </a:lnTo>
                  <a:lnTo>
                    <a:pt x="461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2460;p42">
              <a:extLst>
                <a:ext uri="{FF2B5EF4-FFF2-40B4-BE49-F238E27FC236}">
                  <a16:creationId xmlns:a16="http://schemas.microsoft.com/office/drawing/2014/main" id="{B67933B6-442F-2940-0F21-5403A9D9BCD7}"/>
                </a:ext>
              </a:extLst>
            </p:cNvPr>
            <p:cNvSpPr/>
            <p:nvPr/>
          </p:nvSpPr>
          <p:spPr>
            <a:xfrm>
              <a:off x="2029775" y="5105875"/>
              <a:ext cx="159025" cy="41225"/>
            </a:xfrm>
            <a:custGeom>
              <a:avLst/>
              <a:gdLst/>
              <a:ahLst/>
              <a:cxnLst/>
              <a:rect l="l" t="t" r="r" b="b"/>
              <a:pathLst>
                <a:path w="6361" h="1649" extrusionOk="0">
                  <a:moveTo>
                    <a:pt x="4618" y="0"/>
                  </a:moveTo>
                  <a:lnTo>
                    <a:pt x="3770" y="47"/>
                  </a:lnTo>
                  <a:lnTo>
                    <a:pt x="2969" y="141"/>
                  </a:lnTo>
                  <a:lnTo>
                    <a:pt x="2121" y="330"/>
                  </a:lnTo>
                  <a:lnTo>
                    <a:pt x="1367" y="612"/>
                  </a:lnTo>
                  <a:lnTo>
                    <a:pt x="990" y="801"/>
                  </a:lnTo>
                  <a:lnTo>
                    <a:pt x="660" y="1036"/>
                  </a:lnTo>
                  <a:lnTo>
                    <a:pt x="331" y="1272"/>
                  </a:lnTo>
                  <a:lnTo>
                    <a:pt x="1" y="1508"/>
                  </a:lnTo>
                  <a:lnTo>
                    <a:pt x="1" y="1555"/>
                  </a:lnTo>
                  <a:lnTo>
                    <a:pt x="1" y="1602"/>
                  </a:lnTo>
                  <a:lnTo>
                    <a:pt x="48" y="1649"/>
                  </a:lnTo>
                  <a:lnTo>
                    <a:pt x="95" y="1649"/>
                  </a:lnTo>
                  <a:lnTo>
                    <a:pt x="1603" y="1225"/>
                  </a:lnTo>
                  <a:lnTo>
                    <a:pt x="3110" y="895"/>
                  </a:lnTo>
                  <a:lnTo>
                    <a:pt x="4665" y="612"/>
                  </a:lnTo>
                  <a:lnTo>
                    <a:pt x="6220" y="424"/>
                  </a:lnTo>
                  <a:lnTo>
                    <a:pt x="6314" y="424"/>
                  </a:lnTo>
                  <a:lnTo>
                    <a:pt x="6361" y="330"/>
                  </a:lnTo>
                  <a:lnTo>
                    <a:pt x="6361" y="236"/>
                  </a:lnTo>
                  <a:lnTo>
                    <a:pt x="6267" y="188"/>
                  </a:lnTo>
                  <a:lnTo>
                    <a:pt x="5466" y="47"/>
                  </a:lnTo>
                  <a:lnTo>
                    <a:pt x="461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2461;p42">
              <a:extLst>
                <a:ext uri="{FF2B5EF4-FFF2-40B4-BE49-F238E27FC236}">
                  <a16:creationId xmlns:a16="http://schemas.microsoft.com/office/drawing/2014/main" id="{E1CDE0E5-A978-023D-39F8-B50898660B47}"/>
                </a:ext>
              </a:extLst>
            </p:cNvPr>
            <p:cNvSpPr/>
            <p:nvPr/>
          </p:nvSpPr>
          <p:spPr>
            <a:xfrm>
              <a:off x="2018000" y="4933900"/>
              <a:ext cx="169625" cy="146075"/>
            </a:xfrm>
            <a:custGeom>
              <a:avLst/>
              <a:gdLst/>
              <a:ahLst/>
              <a:cxnLst/>
              <a:rect l="l" t="t" r="r" b="b"/>
              <a:pathLst>
                <a:path w="6785" h="5843" extrusionOk="0">
                  <a:moveTo>
                    <a:pt x="5560" y="613"/>
                  </a:moveTo>
                  <a:lnTo>
                    <a:pt x="5748" y="707"/>
                  </a:lnTo>
                  <a:lnTo>
                    <a:pt x="5890" y="849"/>
                  </a:lnTo>
                  <a:lnTo>
                    <a:pt x="6031" y="990"/>
                  </a:lnTo>
                  <a:lnTo>
                    <a:pt x="6078" y="1273"/>
                  </a:lnTo>
                  <a:lnTo>
                    <a:pt x="6078" y="1555"/>
                  </a:lnTo>
                  <a:lnTo>
                    <a:pt x="6078" y="1932"/>
                  </a:lnTo>
                  <a:lnTo>
                    <a:pt x="5984" y="2168"/>
                  </a:lnTo>
                  <a:lnTo>
                    <a:pt x="5890" y="2403"/>
                  </a:lnTo>
                  <a:lnTo>
                    <a:pt x="5748" y="2592"/>
                  </a:lnTo>
                  <a:lnTo>
                    <a:pt x="5607" y="2827"/>
                  </a:lnTo>
                  <a:lnTo>
                    <a:pt x="5230" y="3157"/>
                  </a:lnTo>
                  <a:lnTo>
                    <a:pt x="4759" y="3487"/>
                  </a:lnTo>
                  <a:lnTo>
                    <a:pt x="4241" y="3770"/>
                  </a:lnTo>
                  <a:lnTo>
                    <a:pt x="3723" y="4005"/>
                  </a:lnTo>
                  <a:lnTo>
                    <a:pt x="2827" y="4382"/>
                  </a:lnTo>
                  <a:lnTo>
                    <a:pt x="1555" y="4806"/>
                  </a:lnTo>
                  <a:lnTo>
                    <a:pt x="283" y="5324"/>
                  </a:lnTo>
                  <a:lnTo>
                    <a:pt x="1226" y="3911"/>
                  </a:lnTo>
                  <a:lnTo>
                    <a:pt x="1744" y="3251"/>
                  </a:lnTo>
                  <a:lnTo>
                    <a:pt x="2262" y="2592"/>
                  </a:lnTo>
                  <a:lnTo>
                    <a:pt x="2780" y="1979"/>
                  </a:lnTo>
                  <a:lnTo>
                    <a:pt x="3346" y="1414"/>
                  </a:lnTo>
                  <a:lnTo>
                    <a:pt x="3675" y="1179"/>
                  </a:lnTo>
                  <a:lnTo>
                    <a:pt x="4099" y="943"/>
                  </a:lnTo>
                  <a:lnTo>
                    <a:pt x="4571" y="755"/>
                  </a:lnTo>
                  <a:lnTo>
                    <a:pt x="5089" y="613"/>
                  </a:lnTo>
                  <a:close/>
                  <a:moveTo>
                    <a:pt x="5371" y="1"/>
                  </a:moveTo>
                  <a:lnTo>
                    <a:pt x="4947" y="48"/>
                  </a:lnTo>
                  <a:lnTo>
                    <a:pt x="4476" y="142"/>
                  </a:lnTo>
                  <a:lnTo>
                    <a:pt x="4052" y="283"/>
                  </a:lnTo>
                  <a:lnTo>
                    <a:pt x="3628" y="519"/>
                  </a:lnTo>
                  <a:lnTo>
                    <a:pt x="3299" y="755"/>
                  </a:lnTo>
                  <a:lnTo>
                    <a:pt x="2733" y="1226"/>
                  </a:lnTo>
                  <a:lnTo>
                    <a:pt x="2215" y="1791"/>
                  </a:lnTo>
                  <a:lnTo>
                    <a:pt x="1744" y="2309"/>
                  </a:lnTo>
                  <a:lnTo>
                    <a:pt x="1320" y="2922"/>
                  </a:lnTo>
                  <a:lnTo>
                    <a:pt x="943" y="3534"/>
                  </a:lnTo>
                  <a:lnTo>
                    <a:pt x="566" y="4147"/>
                  </a:lnTo>
                  <a:lnTo>
                    <a:pt x="283" y="4806"/>
                  </a:lnTo>
                  <a:lnTo>
                    <a:pt x="1" y="5466"/>
                  </a:lnTo>
                  <a:lnTo>
                    <a:pt x="1" y="5513"/>
                  </a:lnTo>
                  <a:lnTo>
                    <a:pt x="48" y="5560"/>
                  </a:lnTo>
                  <a:lnTo>
                    <a:pt x="48" y="5701"/>
                  </a:lnTo>
                  <a:lnTo>
                    <a:pt x="142" y="5795"/>
                  </a:lnTo>
                  <a:lnTo>
                    <a:pt x="236" y="5843"/>
                  </a:lnTo>
                  <a:lnTo>
                    <a:pt x="378" y="5843"/>
                  </a:lnTo>
                  <a:lnTo>
                    <a:pt x="1697" y="5371"/>
                  </a:lnTo>
                  <a:lnTo>
                    <a:pt x="3016" y="4947"/>
                  </a:lnTo>
                  <a:lnTo>
                    <a:pt x="3675" y="4665"/>
                  </a:lnTo>
                  <a:lnTo>
                    <a:pt x="4335" y="4382"/>
                  </a:lnTo>
                  <a:lnTo>
                    <a:pt x="4947" y="4052"/>
                  </a:lnTo>
                  <a:lnTo>
                    <a:pt x="5513" y="3628"/>
                  </a:lnTo>
                  <a:lnTo>
                    <a:pt x="5843" y="3346"/>
                  </a:lnTo>
                  <a:lnTo>
                    <a:pt x="6172" y="3063"/>
                  </a:lnTo>
                  <a:lnTo>
                    <a:pt x="6408" y="2686"/>
                  </a:lnTo>
                  <a:lnTo>
                    <a:pt x="6643" y="2309"/>
                  </a:lnTo>
                  <a:lnTo>
                    <a:pt x="6738" y="1932"/>
                  </a:lnTo>
                  <a:lnTo>
                    <a:pt x="6785" y="1508"/>
                  </a:lnTo>
                  <a:lnTo>
                    <a:pt x="6785" y="1320"/>
                  </a:lnTo>
                  <a:lnTo>
                    <a:pt x="6738" y="1084"/>
                  </a:lnTo>
                  <a:lnTo>
                    <a:pt x="6643" y="896"/>
                  </a:lnTo>
                  <a:lnTo>
                    <a:pt x="6502" y="707"/>
                  </a:lnTo>
                  <a:lnTo>
                    <a:pt x="6361" y="472"/>
                  </a:lnTo>
                  <a:lnTo>
                    <a:pt x="6172" y="331"/>
                  </a:lnTo>
                  <a:lnTo>
                    <a:pt x="5984" y="189"/>
                  </a:lnTo>
                  <a:lnTo>
                    <a:pt x="5795" y="95"/>
                  </a:lnTo>
                  <a:lnTo>
                    <a:pt x="5560" y="48"/>
                  </a:lnTo>
                  <a:lnTo>
                    <a:pt x="537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2462;p42">
              <a:extLst>
                <a:ext uri="{FF2B5EF4-FFF2-40B4-BE49-F238E27FC236}">
                  <a16:creationId xmlns:a16="http://schemas.microsoft.com/office/drawing/2014/main" id="{56297D4F-CD9E-62B8-D13B-3F03EF1DB85C}"/>
                </a:ext>
              </a:extLst>
            </p:cNvPr>
            <p:cNvSpPr/>
            <p:nvPr/>
          </p:nvSpPr>
          <p:spPr>
            <a:xfrm>
              <a:off x="1841350" y="4964525"/>
              <a:ext cx="189625" cy="114275"/>
            </a:xfrm>
            <a:custGeom>
              <a:avLst/>
              <a:gdLst/>
              <a:ahLst/>
              <a:cxnLst/>
              <a:rect l="l" t="t" r="r" b="b"/>
              <a:pathLst>
                <a:path w="7585" h="4571" extrusionOk="0">
                  <a:moveTo>
                    <a:pt x="2026" y="613"/>
                  </a:moveTo>
                  <a:lnTo>
                    <a:pt x="2544" y="707"/>
                  </a:lnTo>
                  <a:lnTo>
                    <a:pt x="3015" y="849"/>
                  </a:lnTo>
                  <a:lnTo>
                    <a:pt x="3345" y="990"/>
                  </a:lnTo>
                  <a:lnTo>
                    <a:pt x="4052" y="1414"/>
                  </a:lnTo>
                  <a:lnTo>
                    <a:pt x="4711" y="1885"/>
                  </a:lnTo>
                  <a:lnTo>
                    <a:pt x="6030" y="2922"/>
                  </a:lnTo>
                  <a:lnTo>
                    <a:pt x="7255" y="4052"/>
                  </a:lnTo>
                  <a:lnTo>
                    <a:pt x="5936" y="3864"/>
                  </a:lnTo>
                  <a:lnTo>
                    <a:pt x="4617" y="3722"/>
                  </a:lnTo>
                  <a:lnTo>
                    <a:pt x="3628" y="3581"/>
                  </a:lnTo>
                  <a:lnTo>
                    <a:pt x="3062" y="3487"/>
                  </a:lnTo>
                  <a:lnTo>
                    <a:pt x="2544" y="3346"/>
                  </a:lnTo>
                  <a:lnTo>
                    <a:pt x="1979" y="3110"/>
                  </a:lnTo>
                  <a:lnTo>
                    <a:pt x="1508" y="2874"/>
                  </a:lnTo>
                  <a:lnTo>
                    <a:pt x="1319" y="2733"/>
                  </a:lnTo>
                  <a:lnTo>
                    <a:pt x="1131" y="2545"/>
                  </a:lnTo>
                  <a:lnTo>
                    <a:pt x="989" y="2356"/>
                  </a:lnTo>
                  <a:lnTo>
                    <a:pt x="848" y="2168"/>
                  </a:lnTo>
                  <a:lnTo>
                    <a:pt x="754" y="1791"/>
                  </a:lnTo>
                  <a:lnTo>
                    <a:pt x="707" y="1461"/>
                  </a:lnTo>
                  <a:lnTo>
                    <a:pt x="707" y="1226"/>
                  </a:lnTo>
                  <a:lnTo>
                    <a:pt x="754" y="1037"/>
                  </a:lnTo>
                  <a:lnTo>
                    <a:pt x="895" y="849"/>
                  </a:lnTo>
                  <a:lnTo>
                    <a:pt x="1084" y="754"/>
                  </a:lnTo>
                  <a:lnTo>
                    <a:pt x="1272" y="660"/>
                  </a:lnTo>
                  <a:lnTo>
                    <a:pt x="1508" y="613"/>
                  </a:lnTo>
                  <a:close/>
                  <a:moveTo>
                    <a:pt x="1508" y="1"/>
                  </a:moveTo>
                  <a:lnTo>
                    <a:pt x="1084" y="95"/>
                  </a:lnTo>
                  <a:lnTo>
                    <a:pt x="895" y="189"/>
                  </a:lnTo>
                  <a:lnTo>
                    <a:pt x="707" y="283"/>
                  </a:lnTo>
                  <a:lnTo>
                    <a:pt x="518" y="425"/>
                  </a:lnTo>
                  <a:lnTo>
                    <a:pt x="377" y="566"/>
                  </a:lnTo>
                  <a:lnTo>
                    <a:pt x="236" y="802"/>
                  </a:lnTo>
                  <a:lnTo>
                    <a:pt x="141" y="990"/>
                  </a:lnTo>
                  <a:lnTo>
                    <a:pt x="47" y="1226"/>
                  </a:lnTo>
                  <a:lnTo>
                    <a:pt x="47" y="1461"/>
                  </a:lnTo>
                  <a:lnTo>
                    <a:pt x="0" y="1697"/>
                  </a:lnTo>
                  <a:lnTo>
                    <a:pt x="47" y="1885"/>
                  </a:lnTo>
                  <a:lnTo>
                    <a:pt x="94" y="2121"/>
                  </a:lnTo>
                  <a:lnTo>
                    <a:pt x="189" y="2309"/>
                  </a:lnTo>
                  <a:lnTo>
                    <a:pt x="424" y="2639"/>
                  </a:lnTo>
                  <a:lnTo>
                    <a:pt x="707" y="2969"/>
                  </a:lnTo>
                  <a:lnTo>
                    <a:pt x="1037" y="3251"/>
                  </a:lnTo>
                  <a:lnTo>
                    <a:pt x="1413" y="3440"/>
                  </a:lnTo>
                  <a:lnTo>
                    <a:pt x="1790" y="3628"/>
                  </a:lnTo>
                  <a:lnTo>
                    <a:pt x="2450" y="3911"/>
                  </a:lnTo>
                  <a:lnTo>
                    <a:pt x="3109" y="4099"/>
                  </a:lnTo>
                  <a:lnTo>
                    <a:pt x="3816" y="4241"/>
                  </a:lnTo>
                  <a:lnTo>
                    <a:pt x="4523" y="4335"/>
                  </a:lnTo>
                  <a:lnTo>
                    <a:pt x="5889" y="4476"/>
                  </a:lnTo>
                  <a:lnTo>
                    <a:pt x="7255" y="4570"/>
                  </a:lnTo>
                  <a:lnTo>
                    <a:pt x="7397" y="4570"/>
                  </a:lnTo>
                  <a:lnTo>
                    <a:pt x="7444" y="4523"/>
                  </a:lnTo>
                  <a:lnTo>
                    <a:pt x="7538" y="4429"/>
                  </a:lnTo>
                  <a:lnTo>
                    <a:pt x="7538" y="4335"/>
                  </a:lnTo>
                  <a:lnTo>
                    <a:pt x="7538" y="4241"/>
                  </a:lnTo>
                  <a:lnTo>
                    <a:pt x="7585" y="4241"/>
                  </a:lnTo>
                  <a:lnTo>
                    <a:pt x="7585" y="4194"/>
                  </a:lnTo>
                  <a:lnTo>
                    <a:pt x="7538" y="4194"/>
                  </a:lnTo>
                  <a:lnTo>
                    <a:pt x="7161" y="3581"/>
                  </a:lnTo>
                  <a:lnTo>
                    <a:pt x="6690" y="3016"/>
                  </a:lnTo>
                  <a:lnTo>
                    <a:pt x="6219" y="2498"/>
                  </a:lnTo>
                  <a:lnTo>
                    <a:pt x="5653" y="1979"/>
                  </a:lnTo>
                  <a:lnTo>
                    <a:pt x="5135" y="1508"/>
                  </a:lnTo>
                  <a:lnTo>
                    <a:pt x="4523" y="1084"/>
                  </a:lnTo>
                  <a:lnTo>
                    <a:pt x="3910" y="707"/>
                  </a:lnTo>
                  <a:lnTo>
                    <a:pt x="3298" y="330"/>
                  </a:lnTo>
                  <a:lnTo>
                    <a:pt x="2874" y="189"/>
                  </a:lnTo>
                  <a:lnTo>
                    <a:pt x="2450" y="48"/>
                  </a:lnTo>
                  <a:lnTo>
                    <a:pt x="197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2463;p42">
              <a:extLst>
                <a:ext uri="{FF2B5EF4-FFF2-40B4-BE49-F238E27FC236}">
                  <a16:creationId xmlns:a16="http://schemas.microsoft.com/office/drawing/2014/main" id="{D19EB69C-CFF2-F738-05B5-683CC4981FE8}"/>
                </a:ext>
              </a:extLst>
            </p:cNvPr>
            <p:cNvSpPr/>
            <p:nvPr/>
          </p:nvSpPr>
          <p:spPr>
            <a:xfrm>
              <a:off x="1548075" y="5070525"/>
              <a:ext cx="302725" cy="273275"/>
            </a:xfrm>
            <a:custGeom>
              <a:avLst/>
              <a:gdLst/>
              <a:ahLst/>
              <a:cxnLst/>
              <a:rect l="l" t="t" r="r" b="b"/>
              <a:pathLst>
                <a:path w="12109" h="10931" extrusionOk="0">
                  <a:moveTo>
                    <a:pt x="1" y="1"/>
                  </a:moveTo>
                  <a:lnTo>
                    <a:pt x="95" y="3864"/>
                  </a:lnTo>
                  <a:lnTo>
                    <a:pt x="236" y="7020"/>
                  </a:lnTo>
                  <a:lnTo>
                    <a:pt x="377" y="8292"/>
                  </a:lnTo>
                  <a:lnTo>
                    <a:pt x="472" y="9234"/>
                  </a:lnTo>
                  <a:lnTo>
                    <a:pt x="613" y="9894"/>
                  </a:lnTo>
                  <a:lnTo>
                    <a:pt x="707" y="10082"/>
                  </a:lnTo>
                  <a:lnTo>
                    <a:pt x="754" y="10224"/>
                  </a:lnTo>
                  <a:lnTo>
                    <a:pt x="896" y="10271"/>
                  </a:lnTo>
                  <a:lnTo>
                    <a:pt x="1131" y="10318"/>
                  </a:lnTo>
                  <a:lnTo>
                    <a:pt x="1885" y="10412"/>
                  </a:lnTo>
                  <a:lnTo>
                    <a:pt x="2969" y="10506"/>
                  </a:lnTo>
                  <a:lnTo>
                    <a:pt x="4382" y="10601"/>
                  </a:lnTo>
                  <a:lnTo>
                    <a:pt x="7868" y="10789"/>
                  </a:lnTo>
                  <a:lnTo>
                    <a:pt x="12108" y="10930"/>
                  </a:lnTo>
                  <a:lnTo>
                    <a:pt x="5607" y="5042"/>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2464;p42">
              <a:extLst>
                <a:ext uri="{FF2B5EF4-FFF2-40B4-BE49-F238E27FC236}">
                  <a16:creationId xmlns:a16="http://schemas.microsoft.com/office/drawing/2014/main" id="{8636EE08-4F68-19C0-10C8-1A9F4EEFFD90}"/>
                </a:ext>
              </a:extLst>
            </p:cNvPr>
            <p:cNvSpPr/>
            <p:nvPr/>
          </p:nvSpPr>
          <p:spPr>
            <a:xfrm>
              <a:off x="1387900" y="2292150"/>
              <a:ext cx="701975" cy="2723050"/>
            </a:xfrm>
            <a:custGeom>
              <a:avLst/>
              <a:gdLst/>
              <a:ahLst/>
              <a:cxnLst/>
              <a:rect l="l" t="t" r="r" b="b"/>
              <a:pathLst>
                <a:path w="28079" h="108922" extrusionOk="0">
                  <a:moveTo>
                    <a:pt x="0" y="1"/>
                  </a:moveTo>
                  <a:lnTo>
                    <a:pt x="754" y="8339"/>
                  </a:lnTo>
                  <a:lnTo>
                    <a:pt x="2450" y="27042"/>
                  </a:lnTo>
                  <a:lnTo>
                    <a:pt x="3440" y="37266"/>
                  </a:lnTo>
                  <a:lnTo>
                    <a:pt x="4335" y="46452"/>
                  </a:lnTo>
                  <a:lnTo>
                    <a:pt x="5041" y="53472"/>
                  </a:lnTo>
                  <a:lnTo>
                    <a:pt x="5324" y="55780"/>
                  </a:lnTo>
                  <a:lnTo>
                    <a:pt x="5512" y="57099"/>
                  </a:lnTo>
                  <a:lnTo>
                    <a:pt x="5560" y="57618"/>
                  </a:lnTo>
                  <a:lnTo>
                    <a:pt x="5607" y="58513"/>
                  </a:lnTo>
                  <a:lnTo>
                    <a:pt x="5701" y="61198"/>
                  </a:lnTo>
                  <a:lnTo>
                    <a:pt x="5795" y="64967"/>
                  </a:lnTo>
                  <a:lnTo>
                    <a:pt x="5842" y="69490"/>
                  </a:lnTo>
                  <a:lnTo>
                    <a:pt x="5936" y="81597"/>
                  </a:lnTo>
                  <a:lnTo>
                    <a:pt x="5936" y="94505"/>
                  </a:lnTo>
                  <a:lnTo>
                    <a:pt x="5936" y="108921"/>
                  </a:lnTo>
                  <a:lnTo>
                    <a:pt x="28079" y="108921"/>
                  </a:lnTo>
                  <a:lnTo>
                    <a:pt x="27937" y="101949"/>
                  </a:lnTo>
                  <a:lnTo>
                    <a:pt x="27607" y="85931"/>
                  </a:lnTo>
                  <a:lnTo>
                    <a:pt x="27372" y="76886"/>
                  </a:lnTo>
                  <a:lnTo>
                    <a:pt x="27089" y="68406"/>
                  </a:lnTo>
                  <a:lnTo>
                    <a:pt x="26948" y="64684"/>
                  </a:lnTo>
                  <a:lnTo>
                    <a:pt x="26759" y="61434"/>
                  </a:lnTo>
                  <a:lnTo>
                    <a:pt x="26618" y="58795"/>
                  </a:lnTo>
                  <a:lnTo>
                    <a:pt x="26430" y="56864"/>
                  </a:lnTo>
                  <a:lnTo>
                    <a:pt x="24875" y="44568"/>
                  </a:lnTo>
                  <a:lnTo>
                    <a:pt x="22425" y="25394"/>
                  </a:lnTo>
                  <a:lnTo>
                    <a:pt x="19175"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2465;p42">
              <a:extLst>
                <a:ext uri="{FF2B5EF4-FFF2-40B4-BE49-F238E27FC236}">
                  <a16:creationId xmlns:a16="http://schemas.microsoft.com/office/drawing/2014/main" id="{F3FBE415-5567-4177-B984-C3B9F569213E}"/>
                </a:ext>
              </a:extLst>
            </p:cNvPr>
            <p:cNvSpPr/>
            <p:nvPr/>
          </p:nvSpPr>
          <p:spPr>
            <a:xfrm>
              <a:off x="1387900" y="2292150"/>
              <a:ext cx="701975" cy="2723050"/>
            </a:xfrm>
            <a:custGeom>
              <a:avLst/>
              <a:gdLst/>
              <a:ahLst/>
              <a:cxnLst/>
              <a:rect l="l" t="t" r="r" b="b"/>
              <a:pathLst>
                <a:path w="28079" h="108922" fill="none" extrusionOk="0">
                  <a:moveTo>
                    <a:pt x="0" y="1"/>
                  </a:moveTo>
                  <a:lnTo>
                    <a:pt x="0" y="1"/>
                  </a:lnTo>
                  <a:lnTo>
                    <a:pt x="754" y="8339"/>
                  </a:lnTo>
                  <a:lnTo>
                    <a:pt x="2450" y="27042"/>
                  </a:lnTo>
                  <a:lnTo>
                    <a:pt x="3440" y="37266"/>
                  </a:lnTo>
                  <a:lnTo>
                    <a:pt x="4335" y="46452"/>
                  </a:lnTo>
                  <a:lnTo>
                    <a:pt x="5041" y="53472"/>
                  </a:lnTo>
                  <a:lnTo>
                    <a:pt x="5324" y="55780"/>
                  </a:lnTo>
                  <a:lnTo>
                    <a:pt x="5512" y="57099"/>
                  </a:lnTo>
                  <a:lnTo>
                    <a:pt x="5512" y="57099"/>
                  </a:lnTo>
                  <a:lnTo>
                    <a:pt x="5560" y="57618"/>
                  </a:lnTo>
                  <a:lnTo>
                    <a:pt x="5607" y="58513"/>
                  </a:lnTo>
                  <a:lnTo>
                    <a:pt x="5701" y="61198"/>
                  </a:lnTo>
                  <a:lnTo>
                    <a:pt x="5795" y="64967"/>
                  </a:lnTo>
                  <a:lnTo>
                    <a:pt x="5842" y="69490"/>
                  </a:lnTo>
                  <a:lnTo>
                    <a:pt x="5842" y="69490"/>
                  </a:lnTo>
                  <a:lnTo>
                    <a:pt x="5936" y="81597"/>
                  </a:lnTo>
                  <a:lnTo>
                    <a:pt x="5936" y="94505"/>
                  </a:lnTo>
                  <a:lnTo>
                    <a:pt x="5936" y="108921"/>
                  </a:lnTo>
                  <a:lnTo>
                    <a:pt x="28079" y="108921"/>
                  </a:lnTo>
                  <a:lnTo>
                    <a:pt x="28079" y="108921"/>
                  </a:lnTo>
                  <a:lnTo>
                    <a:pt x="27937" y="101949"/>
                  </a:lnTo>
                  <a:lnTo>
                    <a:pt x="27607" y="85931"/>
                  </a:lnTo>
                  <a:lnTo>
                    <a:pt x="27372" y="76886"/>
                  </a:lnTo>
                  <a:lnTo>
                    <a:pt x="27089" y="68406"/>
                  </a:lnTo>
                  <a:lnTo>
                    <a:pt x="26948" y="64684"/>
                  </a:lnTo>
                  <a:lnTo>
                    <a:pt x="26759" y="61434"/>
                  </a:lnTo>
                  <a:lnTo>
                    <a:pt x="26618" y="58795"/>
                  </a:lnTo>
                  <a:lnTo>
                    <a:pt x="26430" y="56864"/>
                  </a:lnTo>
                  <a:lnTo>
                    <a:pt x="26430" y="56864"/>
                  </a:lnTo>
                  <a:lnTo>
                    <a:pt x="24875" y="44568"/>
                  </a:lnTo>
                  <a:lnTo>
                    <a:pt x="22425" y="25394"/>
                  </a:lnTo>
                  <a:lnTo>
                    <a:pt x="19175"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2466;p42">
              <a:extLst>
                <a:ext uri="{FF2B5EF4-FFF2-40B4-BE49-F238E27FC236}">
                  <a16:creationId xmlns:a16="http://schemas.microsoft.com/office/drawing/2014/main" id="{ACFE7FC3-6B82-CF80-1DC5-E5AFB034E227}"/>
                </a:ext>
              </a:extLst>
            </p:cNvPr>
            <p:cNvSpPr/>
            <p:nvPr/>
          </p:nvSpPr>
          <p:spPr>
            <a:xfrm>
              <a:off x="1556325" y="4915075"/>
              <a:ext cx="508825" cy="10625"/>
            </a:xfrm>
            <a:custGeom>
              <a:avLst/>
              <a:gdLst/>
              <a:ahLst/>
              <a:cxnLst/>
              <a:rect l="l" t="t" r="r" b="b"/>
              <a:pathLst>
                <a:path w="20353" h="425" extrusionOk="0">
                  <a:moveTo>
                    <a:pt x="7161" y="0"/>
                  </a:moveTo>
                  <a:lnTo>
                    <a:pt x="2686" y="47"/>
                  </a:lnTo>
                  <a:lnTo>
                    <a:pt x="1037" y="94"/>
                  </a:lnTo>
                  <a:lnTo>
                    <a:pt x="47" y="141"/>
                  </a:lnTo>
                  <a:lnTo>
                    <a:pt x="0" y="188"/>
                  </a:lnTo>
                  <a:lnTo>
                    <a:pt x="47" y="236"/>
                  </a:lnTo>
                  <a:lnTo>
                    <a:pt x="1037" y="330"/>
                  </a:lnTo>
                  <a:lnTo>
                    <a:pt x="2686" y="377"/>
                  </a:lnTo>
                  <a:lnTo>
                    <a:pt x="7161" y="424"/>
                  </a:lnTo>
                  <a:lnTo>
                    <a:pt x="11684" y="377"/>
                  </a:lnTo>
                  <a:lnTo>
                    <a:pt x="14416" y="377"/>
                  </a:lnTo>
                  <a:lnTo>
                    <a:pt x="17384" y="330"/>
                  </a:lnTo>
                  <a:lnTo>
                    <a:pt x="20305" y="236"/>
                  </a:lnTo>
                  <a:lnTo>
                    <a:pt x="20352" y="236"/>
                  </a:lnTo>
                  <a:lnTo>
                    <a:pt x="20352" y="188"/>
                  </a:lnTo>
                  <a:lnTo>
                    <a:pt x="20352" y="141"/>
                  </a:lnTo>
                  <a:lnTo>
                    <a:pt x="20305" y="141"/>
                  </a:lnTo>
                  <a:lnTo>
                    <a:pt x="17384" y="47"/>
                  </a:lnTo>
                  <a:lnTo>
                    <a:pt x="1441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2467;p42">
              <a:extLst>
                <a:ext uri="{FF2B5EF4-FFF2-40B4-BE49-F238E27FC236}">
                  <a16:creationId xmlns:a16="http://schemas.microsoft.com/office/drawing/2014/main" id="{798D0755-505F-F50A-E092-85F3965A9C55}"/>
                </a:ext>
              </a:extLst>
            </p:cNvPr>
            <p:cNvSpPr/>
            <p:nvPr/>
          </p:nvSpPr>
          <p:spPr>
            <a:xfrm>
              <a:off x="1457375" y="2354575"/>
              <a:ext cx="187300" cy="2512225"/>
            </a:xfrm>
            <a:custGeom>
              <a:avLst/>
              <a:gdLst/>
              <a:ahLst/>
              <a:cxnLst/>
              <a:rect l="l" t="t" r="r" b="b"/>
              <a:pathLst>
                <a:path w="7492" h="100489" extrusionOk="0">
                  <a:moveTo>
                    <a:pt x="1" y="1"/>
                  </a:moveTo>
                  <a:lnTo>
                    <a:pt x="802" y="9423"/>
                  </a:lnTo>
                  <a:lnTo>
                    <a:pt x="1273" y="14134"/>
                  </a:lnTo>
                  <a:lnTo>
                    <a:pt x="1697" y="18798"/>
                  </a:lnTo>
                  <a:lnTo>
                    <a:pt x="2215" y="23509"/>
                  </a:lnTo>
                  <a:lnTo>
                    <a:pt x="2733" y="28173"/>
                  </a:lnTo>
                  <a:lnTo>
                    <a:pt x="3346" y="32884"/>
                  </a:lnTo>
                  <a:lnTo>
                    <a:pt x="3958" y="37548"/>
                  </a:lnTo>
                  <a:lnTo>
                    <a:pt x="4618" y="42165"/>
                  </a:lnTo>
                  <a:lnTo>
                    <a:pt x="5372" y="46829"/>
                  </a:lnTo>
                  <a:lnTo>
                    <a:pt x="5749" y="49185"/>
                  </a:lnTo>
                  <a:lnTo>
                    <a:pt x="6125" y="51493"/>
                  </a:lnTo>
                  <a:lnTo>
                    <a:pt x="6408" y="53849"/>
                  </a:lnTo>
                  <a:lnTo>
                    <a:pt x="6644" y="56204"/>
                  </a:lnTo>
                  <a:lnTo>
                    <a:pt x="6785" y="58560"/>
                  </a:lnTo>
                  <a:lnTo>
                    <a:pt x="6879" y="60915"/>
                  </a:lnTo>
                  <a:lnTo>
                    <a:pt x="6973" y="65532"/>
                  </a:lnTo>
                  <a:lnTo>
                    <a:pt x="7068" y="75190"/>
                  </a:lnTo>
                  <a:lnTo>
                    <a:pt x="7256" y="100394"/>
                  </a:lnTo>
                  <a:lnTo>
                    <a:pt x="7303" y="100488"/>
                  </a:lnTo>
                  <a:lnTo>
                    <a:pt x="7397" y="100488"/>
                  </a:lnTo>
                  <a:lnTo>
                    <a:pt x="7445" y="100441"/>
                  </a:lnTo>
                  <a:lnTo>
                    <a:pt x="7492" y="100394"/>
                  </a:lnTo>
                  <a:lnTo>
                    <a:pt x="7445" y="88899"/>
                  </a:lnTo>
                  <a:lnTo>
                    <a:pt x="7350" y="77451"/>
                  </a:lnTo>
                  <a:lnTo>
                    <a:pt x="7303" y="67793"/>
                  </a:lnTo>
                  <a:lnTo>
                    <a:pt x="7256" y="63129"/>
                  </a:lnTo>
                  <a:lnTo>
                    <a:pt x="7209" y="60821"/>
                  </a:lnTo>
                  <a:lnTo>
                    <a:pt x="7115" y="58513"/>
                  </a:lnTo>
                  <a:lnTo>
                    <a:pt x="6973" y="56157"/>
                  </a:lnTo>
                  <a:lnTo>
                    <a:pt x="6738" y="53801"/>
                  </a:lnTo>
                  <a:lnTo>
                    <a:pt x="6455" y="51446"/>
                  </a:lnTo>
                  <a:lnTo>
                    <a:pt x="6078" y="49137"/>
                  </a:lnTo>
                  <a:lnTo>
                    <a:pt x="5372" y="44473"/>
                  </a:lnTo>
                  <a:lnTo>
                    <a:pt x="4618" y="39809"/>
                  </a:lnTo>
                  <a:lnTo>
                    <a:pt x="3958" y="35145"/>
                  </a:lnTo>
                  <a:lnTo>
                    <a:pt x="3393" y="30434"/>
                  </a:lnTo>
                  <a:lnTo>
                    <a:pt x="2828" y="25770"/>
                  </a:lnTo>
                  <a:lnTo>
                    <a:pt x="2262" y="21059"/>
                  </a:lnTo>
                  <a:lnTo>
                    <a:pt x="1179" y="10553"/>
                  </a:lnTo>
                  <a:lnTo>
                    <a:pt x="9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2468;p42">
              <a:extLst>
                <a:ext uri="{FF2B5EF4-FFF2-40B4-BE49-F238E27FC236}">
                  <a16:creationId xmlns:a16="http://schemas.microsoft.com/office/drawing/2014/main" id="{A44DE302-032F-683F-84CF-136615CCFC21}"/>
                </a:ext>
              </a:extLst>
            </p:cNvPr>
            <p:cNvSpPr/>
            <p:nvPr/>
          </p:nvSpPr>
          <p:spPr>
            <a:xfrm>
              <a:off x="1271300" y="2290975"/>
              <a:ext cx="526500" cy="1738425"/>
            </a:xfrm>
            <a:custGeom>
              <a:avLst/>
              <a:gdLst/>
              <a:ahLst/>
              <a:cxnLst/>
              <a:rect l="l" t="t" r="r" b="b"/>
              <a:pathLst>
                <a:path w="21060" h="69537" extrusionOk="0">
                  <a:moveTo>
                    <a:pt x="21059" y="1"/>
                  </a:moveTo>
                  <a:lnTo>
                    <a:pt x="0" y="48"/>
                  </a:lnTo>
                  <a:lnTo>
                    <a:pt x="4806" y="27089"/>
                  </a:lnTo>
                  <a:lnTo>
                    <a:pt x="8245" y="46499"/>
                  </a:lnTo>
                  <a:lnTo>
                    <a:pt x="10176" y="57146"/>
                  </a:lnTo>
                  <a:lnTo>
                    <a:pt x="10224" y="57665"/>
                  </a:lnTo>
                  <a:lnTo>
                    <a:pt x="10271" y="58560"/>
                  </a:lnTo>
                  <a:lnTo>
                    <a:pt x="10365" y="61245"/>
                  </a:lnTo>
                  <a:lnTo>
                    <a:pt x="10459" y="65014"/>
                  </a:lnTo>
                  <a:lnTo>
                    <a:pt x="10506" y="69537"/>
                  </a:lnTo>
                  <a:lnTo>
                    <a:pt x="2105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2469;p42">
              <a:extLst>
                <a:ext uri="{FF2B5EF4-FFF2-40B4-BE49-F238E27FC236}">
                  <a16:creationId xmlns:a16="http://schemas.microsoft.com/office/drawing/2014/main" id="{B0D18EAB-F465-BCAC-86B0-925C56F018F5}"/>
                </a:ext>
              </a:extLst>
            </p:cNvPr>
            <p:cNvSpPr/>
            <p:nvPr/>
          </p:nvSpPr>
          <p:spPr>
            <a:xfrm>
              <a:off x="1271300" y="2290975"/>
              <a:ext cx="526500" cy="1738425"/>
            </a:xfrm>
            <a:custGeom>
              <a:avLst/>
              <a:gdLst/>
              <a:ahLst/>
              <a:cxnLst/>
              <a:rect l="l" t="t" r="r" b="b"/>
              <a:pathLst>
                <a:path w="21060" h="69537" fill="none" extrusionOk="0">
                  <a:moveTo>
                    <a:pt x="0" y="48"/>
                  </a:moveTo>
                  <a:lnTo>
                    <a:pt x="0" y="48"/>
                  </a:lnTo>
                  <a:lnTo>
                    <a:pt x="4806" y="27089"/>
                  </a:lnTo>
                  <a:lnTo>
                    <a:pt x="8245" y="46499"/>
                  </a:lnTo>
                  <a:lnTo>
                    <a:pt x="10176" y="57146"/>
                  </a:lnTo>
                  <a:lnTo>
                    <a:pt x="10176" y="57146"/>
                  </a:lnTo>
                  <a:lnTo>
                    <a:pt x="10224" y="57665"/>
                  </a:lnTo>
                  <a:lnTo>
                    <a:pt x="10271" y="58560"/>
                  </a:lnTo>
                  <a:lnTo>
                    <a:pt x="10365" y="61245"/>
                  </a:lnTo>
                  <a:lnTo>
                    <a:pt x="10459" y="65014"/>
                  </a:lnTo>
                  <a:lnTo>
                    <a:pt x="10506" y="69537"/>
                  </a:lnTo>
                  <a:lnTo>
                    <a:pt x="21059" y="1"/>
                  </a:lnTo>
                  <a:lnTo>
                    <a:pt x="0" y="4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2470;p42">
              <a:extLst>
                <a:ext uri="{FF2B5EF4-FFF2-40B4-BE49-F238E27FC236}">
                  <a16:creationId xmlns:a16="http://schemas.microsoft.com/office/drawing/2014/main" id="{3EA510CE-A197-C723-5DC0-E0B7B15F8C88}"/>
                </a:ext>
              </a:extLst>
            </p:cNvPr>
            <p:cNvSpPr/>
            <p:nvPr/>
          </p:nvSpPr>
          <p:spPr>
            <a:xfrm>
              <a:off x="921500" y="4541700"/>
              <a:ext cx="859800" cy="851575"/>
            </a:xfrm>
            <a:custGeom>
              <a:avLst/>
              <a:gdLst/>
              <a:ahLst/>
              <a:cxnLst/>
              <a:rect l="l" t="t" r="r" b="b"/>
              <a:pathLst>
                <a:path w="34392" h="34063" extrusionOk="0">
                  <a:moveTo>
                    <a:pt x="1744" y="1"/>
                  </a:moveTo>
                  <a:lnTo>
                    <a:pt x="1320" y="5136"/>
                  </a:lnTo>
                  <a:lnTo>
                    <a:pt x="943" y="10365"/>
                  </a:lnTo>
                  <a:lnTo>
                    <a:pt x="519" y="16254"/>
                  </a:lnTo>
                  <a:lnTo>
                    <a:pt x="472" y="16725"/>
                  </a:lnTo>
                  <a:lnTo>
                    <a:pt x="283" y="20259"/>
                  </a:lnTo>
                  <a:lnTo>
                    <a:pt x="283" y="20400"/>
                  </a:lnTo>
                  <a:lnTo>
                    <a:pt x="95" y="24310"/>
                  </a:lnTo>
                  <a:lnTo>
                    <a:pt x="1" y="27561"/>
                  </a:lnTo>
                  <a:lnTo>
                    <a:pt x="1" y="28833"/>
                  </a:lnTo>
                  <a:lnTo>
                    <a:pt x="48" y="29822"/>
                  </a:lnTo>
                  <a:lnTo>
                    <a:pt x="142" y="30529"/>
                  </a:lnTo>
                  <a:lnTo>
                    <a:pt x="189" y="30717"/>
                  </a:lnTo>
                  <a:lnTo>
                    <a:pt x="283" y="30811"/>
                  </a:lnTo>
                  <a:lnTo>
                    <a:pt x="472" y="30906"/>
                  </a:lnTo>
                  <a:lnTo>
                    <a:pt x="849" y="31000"/>
                  </a:lnTo>
                  <a:lnTo>
                    <a:pt x="1979" y="31235"/>
                  </a:lnTo>
                  <a:lnTo>
                    <a:pt x="3675" y="31471"/>
                  </a:lnTo>
                  <a:lnTo>
                    <a:pt x="5842" y="31754"/>
                  </a:lnTo>
                  <a:lnTo>
                    <a:pt x="11119" y="32319"/>
                  </a:lnTo>
                  <a:lnTo>
                    <a:pt x="17055" y="32884"/>
                  </a:lnTo>
                  <a:lnTo>
                    <a:pt x="23038" y="33355"/>
                  </a:lnTo>
                  <a:lnTo>
                    <a:pt x="28267" y="33779"/>
                  </a:lnTo>
                  <a:lnTo>
                    <a:pt x="32130" y="34015"/>
                  </a:lnTo>
                  <a:lnTo>
                    <a:pt x="33261" y="34062"/>
                  </a:lnTo>
                  <a:lnTo>
                    <a:pt x="33826" y="34062"/>
                  </a:lnTo>
                  <a:lnTo>
                    <a:pt x="34015" y="33968"/>
                  </a:lnTo>
                  <a:lnTo>
                    <a:pt x="34156" y="33827"/>
                  </a:lnTo>
                  <a:lnTo>
                    <a:pt x="34250" y="33638"/>
                  </a:lnTo>
                  <a:lnTo>
                    <a:pt x="34344" y="33355"/>
                  </a:lnTo>
                  <a:lnTo>
                    <a:pt x="34391" y="33073"/>
                  </a:lnTo>
                  <a:lnTo>
                    <a:pt x="34391" y="32743"/>
                  </a:lnTo>
                  <a:lnTo>
                    <a:pt x="34297" y="32036"/>
                  </a:lnTo>
                  <a:lnTo>
                    <a:pt x="34156" y="31330"/>
                  </a:lnTo>
                  <a:lnTo>
                    <a:pt x="33873" y="30623"/>
                  </a:lnTo>
                  <a:lnTo>
                    <a:pt x="33685" y="30246"/>
                  </a:lnTo>
                  <a:lnTo>
                    <a:pt x="33543" y="29963"/>
                  </a:lnTo>
                  <a:lnTo>
                    <a:pt x="33308" y="29681"/>
                  </a:lnTo>
                  <a:lnTo>
                    <a:pt x="33119" y="29492"/>
                  </a:lnTo>
                  <a:lnTo>
                    <a:pt x="32790" y="29210"/>
                  </a:lnTo>
                  <a:lnTo>
                    <a:pt x="32224" y="28833"/>
                  </a:lnTo>
                  <a:lnTo>
                    <a:pt x="30623" y="27843"/>
                  </a:lnTo>
                  <a:lnTo>
                    <a:pt x="28597" y="26666"/>
                  </a:lnTo>
                  <a:lnTo>
                    <a:pt x="26336" y="25347"/>
                  </a:lnTo>
                  <a:lnTo>
                    <a:pt x="22237" y="23038"/>
                  </a:lnTo>
                  <a:lnTo>
                    <a:pt x="20447" y="22049"/>
                  </a:lnTo>
                  <a:lnTo>
                    <a:pt x="20494" y="21672"/>
                  </a:lnTo>
                  <a:lnTo>
                    <a:pt x="20824" y="18374"/>
                  </a:lnTo>
                  <a:lnTo>
                    <a:pt x="20918" y="17762"/>
                  </a:lnTo>
                  <a:lnTo>
                    <a:pt x="22708" y="1697"/>
                  </a:lnTo>
                  <a:lnTo>
                    <a:pt x="1744"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2471;p42">
              <a:extLst>
                <a:ext uri="{FF2B5EF4-FFF2-40B4-BE49-F238E27FC236}">
                  <a16:creationId xmlns:a16="http://schemas.microsoft.com/office/drawing/2014/main" id="{A4B70E27-BA4B-313A-71A2-6658CCBD013A}"/>
                </a:ext>
              </a:extLst>
            </p:cNvPr>
            <p:cNvSpPr/>
            <p:nvPr/>
          </p:nvSpPr>
          <p:spPr>
            <a:xfrm>
              <a:off x="921500" y="4948050"/>
              <a:ext cx="859800" cy="445225"/>
            </a:xfrm>
            <a:custGeom>
              <a:avLst/>
              <a:gdLst/>
              <a:ahLst/>
              <a:cxnLst/>
              <a:rect l="l" t="t" r="r" b="b"/>
              <a:pathLst>
                <a:path w="34392" h="17809" extrusionOk="0">
                  <a:moveTo>
                    <a:pt x="519" y="0"/>
                  </a:moveTo>
                  <a:lnTo>
                    <a:pt x="472" y="471"/>
                  </a:lnTo>
                  <a:lnTo>
                    <a:pt x="283" y="4005"/>
                  </a:lnTo>
                  <a:lnTo>
                    <a:pt x="283" y="4146"/>
                  </a:lnTo>
                  <a:lnTo>
                    <a:pt x="95" y="8056"/>
                  </a:lnTo>
                  <a:lnTo>
                    <a:pt x="1" y="11307"/>
                  </a:lnTo>
                  <a:lnTo>
                    <a:pt x="1" y="12579"/>
                  </a:lnTo>
                  <a:lnTo>
                    <a:pt x="48" y="13568"/>
                  </a:lnTo>
                  <a:lnTo>
                    <a:pt x="142" y="14275"/>
                  </a:lnTo>
                  <a:lnTo>
                    <a:pt x="189" y="14463"/>
                  </a:lnTo>
                  <a:lnTo>
                    <a:pt x="283" y="14557"/>
                  </a:lnTo>
                  <a:lnTo>
                    <a:pt x="472" y="14652"/>
                  </a:lnTo>
                  <a:lnTo>
                    <a:pt x="849" y="14746"/>
                  </a:lnTo>
                  <a:lnTo>
                    <a:pt x="1979" y="14981"/>
                  </a:lnTo>
                  <a:lnTo>
                    <a:pt x="3675" y="15217"/>
                  </a:lnTo>
                  <a:lnTo>
                    <a:pt x="5842" y="15500"/>
                  </a:lnTo>
                  <a:lnTo>
                    <a:pt x="11119" y="16065"/>
                  </a:lnTo>
                  <a:lnTo>
                    <a:pt x="17055" y="16630"/>
                  </a:lnTo>
                  <a:lnTo>
                    <a:pt x="23038" y="17101"/>
                  </a:lnTo>
                  <a:lnTo>
                    <a:pt x="28267" y="17525"/>
                  </a:lnTo>
                  <a:lnTo>
                    <a:pt x="32130" y="17761"/>
                  </a:lnTo>
                  <a:lnTo>
                    <a:pt x="33261" y="17808"/>
                  </a:lnTo>
                  <a:lnTo>
                    <a:pt x="33826" y="17808"/>
                  </a:lnTo>
                  <a:lnTo>
                    <a:pt x="34015" y="17714"/>
                  </a:lnTo>
                  <a:lnTo>
                    <a:pt x="34156" y="17573"/>
                  </a:lnTo>
                  <a:lnTo>
                    <a:pt x="34250" y="17384"/>
                  </a:lnTo>
                  <a:lnTo>
                    <a:pt x="34344" y="17101"/>
                  </a:lnTo>
                  <a:lnTo>
                    <a:pt x="34391" y="16819"/>
                  </a:lnTo>
                  <a:lnTo>
                    <a:pt x="34391" y="16489"/>
                  </a:lnTo>
                  <a:lnTo>
                    <a:pt x="34297" y="15782"/>
                  </a:lnTo>
                  <a:lnTo>
                    <a:pt x="34156" y="15076"/>
                  </a:lnTo>
                  <a:lnTo>
                    <a:pt x="33873" y="14369"/>
                  </a:lnTo>
                  <a:lnTo>
                    <a:pt x="33685" y="13992"/>
                  </a:lnTo>
                  <a:lnTo>
                    <a:pt x="33543" y="13709"/>
                  </a:lnTo>
                  <a:lnTo>
                    <a:pt x="33308" y="13427"/>
                  </a:lnTo>
                  <a:lnTo>
                    <a:pt x="33119" y="13238"/>
                  </a:lnTo>
                  <a:lnTo>
                    <a:pt x="32790" y="12956"/>
                  </a:lnTo>
                  <a:lnTo>
                    <a:pt x="32224" y="12579"/>
                  </a:lnTo>
                  <a:lnTo>
                    <a:pt x="30623" y="11589"/>
                  </a:lnTo>
                  <a:lnTo>
                    <a:pt x="28597" y="10412"/>
                  </a:lnTo>
                  <a:lnTo>
                    <a:pt x="26336" y="9093"/>
                  </a:lnTo>
                  <a:lnTo>
                    <a:pt x="22237" y="6784"/>
                  </a:lnTo>
                  <a:lnTo>
                    <a:pt x="20447" y="5795"/>
                  </a:lnTo>
                  <a:lnTo>
                    <a:pt x="20494" y="5418"/>
                  </a:lnTo>
                  <a:lnTo>
                    <a:pt x="20824" y="2120"/>
                  </a:lnTo>
                  <a:lnTo>
                    <a:pt x="20918" y="1508"/>
                  </a:lnTo>
                  <a:lnTo>
                    <a:pt x="51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2472;p42">
              <a:extLst>
                <a:ext uri="{FF2B5EF4-FFF2-40B4-BE49-F238E27FC236}">
                  <a16:creationId xmlns:a16="http://schemas.microsoft.com/office/drawing/2014/main" id="{6AFE94CE-7669-F454-2F09-DAD3657ACF52}"/>
                </a:ext>
              </a:extLst>
            </p:cNvPr>
            <p:cNvSpPr/>
            <p:nvPr/>
          </p:nvSpPr>
          <p:spPr>
            <a:xfrm>
              <a:off x="921500" y="5048150"/>
              <a:ext cx="859800" cy="345125"/>
            </a:xfrm>
            <a:custGeom>
              <a:avLst/>
              <a:gdLst/>
              <a:ahLst/>
              <a:cxnLst/>
              <a:rect l="l" t="t" r="r" b="b"/>
              <a:pathLst>
                <a:path w="34392" h="13805" extrusionOk="0">
                  <a:moveTo>
                    <a:pt x="283" y="1"/>
                  </a:moveTo>
                  <a:lnTo>
                    <a:pt x="283" y="142"/>
                  </a:lnTo>
                  <a:lnTo>
                    <a:pt x="95" y="4052"/>
                  </a:lnTo>
                  <a:lnTo>
                    <a:pt x="1" y="7303"/>
                  </a:lnTo>
                  <a:lnTo>
                    <a:pt x="1" y="8575"/>
                  </a:lnTo>
                  <a:lnTo>
                    <a:pt x="48" y="9564"/>
                  </a:lnTo>
                  <a:lnTo>
                    <a:pt x="142" y="10271"/>
                  </a:lnTo>
                  <a:lnTo>
                    <a:pt x="189" y="10459"/>
                  </a:lnTo>
                  <a:lnTo>
                    <a:pt x="283" y="10553"/>
                  </a:lnTo>
                  <a:lnTo>
                    <a:pt x="472" y="10648"/>
                  </a:lnTo>
                  <a:lnTo>
                    <a:pt x="849" y="10742"/>
                  </a:lnTo>
                  <a:lnTo>
                    <a:pt x="1979" y="10977"/>
                  </a:lnTo>
                  <a:lnTo>
                    <a:pt x="3675" y="11213"/>
                  </a:lnTo>
                  <a:lnTo>
                    <a:pt x="5842" y="11496"/>
                  </a:lnTo>
                  <a:lnTo>
                    <a:pt x="11119" y="12061"/>
                  </a:lnTo>
                  <a:lnTo>
                    <a:pt x="17055" y="12626"/>
                  </a:lnTo>
                  <a:lnTo>
                    <a:pt x="23038" y="13097"/>
                  </a:lnTo>
                  <a:lnTo>
                    <a:pt x="28267" y="13521"/>
                  </a:lnTo>
                  <a:lnTo>
                    <a:pt x="32130" y="13757"/>
                  </a:lnTo>
                  <a:lnTo>
                    <a:pt x="33261" y="13804"/>
                  </a:lnTo>
                  <a:lnTo>
                    <a:pt x="33826" y="13804"/>
                  </a:lnTo>
                  <a:lnTo>
                    <a:pt x="34015" y="13710"/>
                  </a:lnTo>
                  <a:lnTo>
                    <a:pt x="34156" y="13569"/>
                  </a:lnTo>
                  <a:lnTo>
                    <a:pt x="34250" y="13380"/>
                  </a:lnTo>
                  <a:lnTo>
                    <a:pt x="34344" y="13097"/>
                  </a:lnTo>
                  <a:lnTo>
                    <a:pt x="34391" y="12815"/>
                  </a:lnTo>
                  <a:lnTo>
                    <a:pt x="34391" y="12532"/>
                  </a:lnTo>
                  <a:lnTo>
                    <a:pt x="34344" y="11825"/>
                  </a:lnTo>
                  <a:lnTo>
                    <a:pt x="34156" y="11072"/>
                  </a:lnTo>
                  <a:lnTo>
                    <a:pt x="33873" y="10365"/>
                  </a:lnTo>
                  <a:lnTo>
                    <a:pt x="33732" y="10035"/>
                  </a:lnTo>
                  <a:lnTo>
                    <a:pt x="33543" y="9753"/>
                  </a:lnTo>
                  <a:lnTo>
                    <a:pt x="33355" y="9470"/>
                  </a:lnTo>
                  <a:lnTo>
                    <a:pt x="33119" y="9234"/>
                  </a:lnTo>
                  <a:lnTo>
                    <a:pt x="32790" y="8999"/>
                  </a:lnTo>
                  <a:lnTo>
                    <a:pt x="32224" y="8622"/>
                  </a:lnTo>
                  <a:lnTo>
                    <a:pt x="30670" y="7633"/>
                  </a:lnTo>
                  <a:lnTo>
                    <a:pt x="28597" y="6408"/>
                  </a:lnTo>
                  <a:lnTo>
                    <a:pt x="26336" y="5136"/>
                  </a:lnTo>
                  <a:lnTo>
                    <a:pt x="22284" y="2827"/>
                  </a:lnTo>
                  <a:lnTo>
                    <a:pt x="20447" y="1791"/>
                  </a:lnTo>
                  <a:lnTo>
                    <a:pt x="20494" y="1461"/>
                  </a:lnTo>
                  <a:lnTo>
                    <a:pt x="283"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2473;p42">
              <a:extLst>
                <a:ext uri="{FF2B5EF4-FFF2-40B4-BE49-F238E27FC236}">
                  <a16:creationId xmlns:a16="http://schemas.microsoft.com/office/drawing/2014/main" id="{747B4227-2969-DAE2-06F7-15A16E98E20D}"/>
                </a:ext>
              </a:extLst>
            </p:cNvPr>
            <p:cNvSpPr/>
            <p:nvPr/>
          </p:nvSpPr>
          <p:spPr>
            <a:xfrm>
              <a:off x="965075" y="5297850"/>
              <a:ext cx="797375" cy="65975"/>
            </a:xfrm>
            <a:custGeom>
              <a:avLst/>
              <a:gdLst/>
              <a:ahLst/>
              <a:cxnLst/>
              <a:rect l="l" t="t" r="r" b="b"/>
              <a:pathLst>
                <a:path w="31895" h="2639" extrusionOk="0">
                  <a:moveTo>
                    <a:pt x="1" y="0"/>
                  </a:moveTo>
                  <a:lnTo>
                    <a:pt x="48" y="47"/>
                  </a:lnTo>
                  <a:lnTo>
                    <a:pt x="2686" y="330"/>
                  </a:lnTo>
                  <a:lnTo>
                    <a:pt x="6455" y="707"/>
                  </a:lnTo>
                  <a:lnTo>
                    <a:pt x="15924" y="1508"/>
                  </a:lnTo>
                  <a:lnTo>
                    <a:pt x="25346" y="2214"/>
                  </a:lnTo>
                  <a:lnTo>
                    <a:pt x="31800" y="2638"/>
                  </a:lnTo>
                  <a:lnTo>
                    <a:pt x="31895" y="2638"/>
                  </a:lnTo>
                  <a:lnTo>
                    <a:pt x="31895" y="2591"/>
                  </a:lnTo>
                  <a:lnTo>
                    <a:pt x="31800" y="2544"/>
                  </a:lnTo>
                  <a:lnTo>
                    <a:pt x="25346" y="1932"/>
                  </a:lnTo>
                  <a:lnTo>
                    <a:pt x="15924" y="1131"/>
                  </a:lnTo>
                  <a:lnTo>
                    <a:pt x="6455" y="377"/>
                  </a:lnTo>
                  <a:lnTo>
                    <a:pt x="2686" y="141"/>
                  </a:lnTo>
                  <a:lnTo>
                    <a:pt x="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2474;p42">
              <a:extLst>
                <a:ext uri="{FF2B5EF4-FFF2-40B4-BE49-F238E27FC236}">
                  <a16:creationId xmlns:a16="http://schemas.microsoft.com/office/drawing/2014/main" id="{AA5E9B89-C1B9-8E1B-0293-EDA0BAA2D61C}"/>
                </a:ext>
              </a:extLst>
            </p:cNvPr>
            <p:cNvSpPr/>
            <p:nvPr/>
          </p:nvSpPr>
          <p:spPr>
            <a:xfrm>
              <a:off x="1330200" y="5082300"/>
              <a:ext cx="161375" cy="33000"/>
            </a:xfrm>
            <a:custGeom>
              <a:avLst/>
              <a:gdLst/>
              <a:ahLst/>
              <a:cxnLst/>
              <a:rect l="l" t="t" r="r" b="b"/>
              <a:pathLst>
                <a:path w="6455" h="1320" extrusionOk="0">
                  <a:moveTo>
                    <a:pt x="3910" y="1"/>
                  </a:moveTo>
                  <a:lnTo>
                    <a:pt x="3062" y="48"/>
                  </a:lnTo>
                  <a:lnTo>
                    <a:pt x="2261" y="189"/>
                  </a:lnTo>
                  <a:lnTo>
                    <a:pt x="1460" y="425"/>
                  </a:lnTo>
                  <a:lnTo>
                    <a:pt x="1084" y="566"/>
                  </a:lnTo>
                  <a:lnTo>
                    <a:pt x="707" y="755"/>
                  </a:lnTo>
                  <a:lnTo>
                    <a:pt x="377" y="990"/>
                  </a:lnTo>
                  <a:lnTo>
                    <a:pt x="47" y="1226"/>
                  </a:lnTo>
                  <a:lnTo>
                    <a:pt x="0" y="1273"/>
                  </a:lnTo>
                  <a:lnTo>
                    <a:pt x="47" y="1320"/>
                  </a:lnTo>
                  <a:lnTo>
                    <a:pt x="141" y="1320"/>
                  </a:lnTo>
                  <a:lnTo>
                    <a:pt x="1649" y="1037"/>
                  </a:lnTo>
                  <a:lnTo>
                    <a:pt x="3204" y="802"/>
                  </a:lnTo>
                  <a:lnTo>
                    <a:pt x="4758" y="660"/>
                  </a:lnTo>
                  <a:lnTo>
                    <a:pt x="6313" y="566"/>
                  </a:lnTo>
                  <a:lnTo>
                    <a:pt x="6407" y="519"/>
                  </a:lnTo>
                  <a:lnTo>
                    <a:pt x="6454" y="425"/>
                  </a:lnTo>
                  <a:lnTo>
                    <a:pt x="6454" y="378"/>
                  </a:lnTo>
                  <a:lnTo>
                    <a:pt x="6360" y="331"/>
                  </a:lnTo>
                  <a:lnTo>
                    <a:pt x="5559" y="142"/>
                  </a:lnTo>
                  <a:lnTo>
                    <a:pt x="4758" y="48"/>
                  </a:lnTo>
                  <a:lnTo>
                    <a:pt x="391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2475;p42">
              <a:extLst>
                <a:ext uri="{FF2B5EF4-FFF2-40B4-BE49-F238E27FC236}">
                  <a16:creationId xmlns:a16="http://schemas.microsoft.com/office/drawing/2014/main" id="{27EF8EB2-27E6-3CDA-CD3D-0FE2E9548D3D}"/>
                </a:ext>
              </a:extLst>
            </p:cNvPr>
            <p:cNvSpPr/>
            <p:nvPr/>
          </p:nvSpPr>
          <p:spPr>
            <a:xfrm>
              <a:off x="1366700" y="5108225"/>
              <a:ext cx="160200" cy="33000"/>
            </a:xfrm>
            <a:custGeom>
              <a:avLst/>
              <a:gdLst/>
              <a:ahLst/>
              <a:cxnLst/>
              <a:rect l="l" t="t" r="r" b="b"/>
              <a:pathLst>
                <a:path w="6408" h="1320" extrusionOk="0">
                  <a:moveTo>
                    <a:pt x="3864" y="0"/>
                  </a:moveTo>
                  <a:lnTo>
                    <a:pt x="3063" y="47"/>
                  </a:lnTo>
                  <a:lnTo>
                    <a:pt x="2215" y="189"/>
                  </a:lnTo>
                  <a:lnTo>
                    <a:pt x="1414" y="424"/>
                  </a:lnTo>
                  <a:lnTo>
                    <a:pt x="1037" y="566"/>
                  </a:lnTo>
                  <a:lnTo>
                    <a:pt x="707" y="754"/>
                  </a:lnTo>
                  <a:lnTo>
                    <a:pt x="330" y="942"/>
                  </a:lnTo>
                  <a:lnTo>
                    <a:pt x="0" y="1178"/>
                  </a:lnTo>
                  <a:lnTo>
                    <a:pt x="0" y="1225"/>
                  </a:lnTo>
                  <a:lnTo>
                    <a:pt x="0" y="1272"/>
                  </a:lnTo>
                  <a:lnTo>
                    <a:pt x="48" y="1319"/>
                  </a:lnTo>
                  <a:lnTo>
                    <a:pt x="95" y="1319"/>
                  </a:lnTo>
                  <a:lnTo>
                    <a:pt x="1602" y="1037"/>
                  </a:lnTo>
                  <a:lnTo>
                    <a:pt x="3157" y="801"/>
                  </a:lnTo>
                  <a:lnTo>
                    <a:pt x="4712" y="613"/>
                  </a:lnTo>
                  <a:lnTo>
                    <a:pt x="6313" y="566"/>
                  </a:lnTo>
                  <a:lnTo>
                    <a:pt x="6408" y="518"/>
                  </a:lnTo>
                  <a:lnTo>
                    <a:pt x="6408" y="424"/>
                  </a:lnTo>
                  <a:lnTo>
                    <a:pt x="6408" y="377"/>
                  </a:lnTo>
                  <a:lnTo>
                    <a:pt x="6313" y="330"/>
                  </a:lnTo>
                  <a:lnTo>
                    <a:pt x="5560" y="142"/>
                  </a:lnTo>
                  <a:lnTo>
                    <a:pt x="4712" y="47"/>
                  </a:lnTo>
                  <a:lnTo>
                    <a:pt x="386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2476;p42">
              <a:extLst>
                <a:ext uri="{FF2B5EF4-FFF2-40B4-BE49-F238E27FC236}">
                  <a16:creationId xmlns:a16="http://schemas.microsoft.com/office/drawing/2014/main" id="{727E3B09-7924-A760-DEF9-3FE043525D4A}"/>
                </a:ext>
              </a:extLst>
            </p:cNvPr>
            <p:cNvSpPr/>
            <p:nvPr/>
          </p:nvSpPr>
          <p:spPr>
            <a:xfrm>
              <a:off x="1402025" y="5134125"/>
              <a:ext cx="161375" cy="33000"/>
            </a:xfrm>
            <a:custGeom>
              <a:avLst/>
              <a:gdLst/>
              <a:ahLst/>
              <a:cxnLst/>
              <a:rect l="l" t="t" r="r" b="b"/>
              <a:pathLst>
                <a:path w="6455" h="1320" extrusionOk="0">
                  <a:moveTo>
                    <a:pt x="3911" y="1"/>
                  </a:moveTo>
                  <a:lnTo>
                    <a:pt x="3063" y="48"/>
                  </a:lnTo>
                  <a:lnTo>
                    <a:pt x="2215" y="189"/>
                  </a:lnTo>
                  <a:lnTo>
                    <a:pt x="1461" y="425"/>
                  </a:lnTo>
                  <a:lnTo>
                    <a:pt x="1084" y="566"/>
                  </a:lnTo>
                  <a:lnTo>
                    <a:pt x="707" y="754"/>
                  </a:lnTo>
                  <a:lnTo>
                    <a:pt x="331" y="943"/>
                  </a:lnTo>
                  <a:lnTo>
                    <a:pt x="1" y="1178"/>
                  </a:lnTo>
                  <a:lnTo>
                    <a:pt x="1" y="1226"/>
                  </a:lnTo>
                  <a:lnTo>
                    <a:pt x="1" y="1273"/>
                  </a:lnTo>
                  <a:lnTo>
                    <a:pt x="48" y="1320"/>
                  </a:lnTo>
                  <a:lnTo>
                    <a:pt x="95" y="1320"/>
                  </a:lnTo>
                  <a:lnTo>
                    <a:pt x="1650" y="990"/>
                  </a:lnTo>
                  <a:lnTo>
                    <a:pt x="3204" y="754"/>
                  </a:lnTo>
                  <a:lnTo>
                    <a:pt x="4759" y="613"/>
                  </a:lnTo>
                  <a:lnTo>
                    <a:pt x="6314" y="566"/>
                  </a:lnTo>
                  <a:lnTo>
                    <a:pt x="6408" y="519"/>
                  </a:lnTo>
                  <a:lnTo>
                    <a:pt x="6455" y="425"/>
                  </a:lnTo>
                  <a:lnTo>
                    <a:pt x="6408" y="330"/>
                  </a:lnTo>
                  <a:lnTo>
                    <a:pt x="6361" y="283"/>
                  </a:lnTo>
                  <a:lnTo>
                    <a:pt x="5560" y="142"/>
                  </a:lnTo>
                  <a:lnTo>
                    <a:pt x="471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2477;p42">
              <a:extLst>
                <a:ext uri="{FF2B5EF4-FFF2-40B4-BE49-F238E27FC236}">
                  <a16:creationId xmlns:a16="http://schemas.microsoft.com/office/drawing/2014/main" id="{8D83CCDB-7EBB-AAA8-2228-A849326A9374}"/>
                </a:ext>
              </a:extLst>
            </p:cNvPr>
            <p:cNvSpPr/>
            <p:nvPr/>
          </p:nvSpPr>
          <p:spPr>
            <a:xfrm>
              <a:off x="1396150" y="4963350"/>
              <a:ext cx="176675" cy="136650"/>
            </a:xfrm>
            <a:custGeom>
              <a:avLst/>
              <a:gdLst/>
              <a:ahLst/>
              <a:cxnLst/>
              <a:rect l="l" t="t" r="r" b="b"/>
              <a:pathLst>
                <a:path w="7067" h="5466" extrusionOk="0">
                  <a:moveTo>
                    <a:pt x="5654" y="613"/>
                  </a:moveTo>
                  <a:lnTo>
                    <a:pt x="5889" y="660"/>
                  </a:lnTo>
                  <a:lnTo>
                    <a:pt x="6078" y="754"/>
                  </a:lnTo>
                  <a:lnTo>
                    <a:pt x="6219" y="896"/>
                  </a:lnTo>
                  <a:lnTo>
                    <a:pt x="6313" y="1084"/>
                  </a:lnTo>
                  <a:lnTo>
                    <a:pt x="6360" y="1320"/>
                  </a:lnTo>
                  <a:lnTo>
                    <a:pt x="6360" y="1649"/>
                  </a:lnTo>
                  <a:lnTo>
                    <a:pt x="6313" y="2026"/>
                  </a:lnTo>
                  <a:lnTo>
                    <a:pt x="6219" y="2262"/>
                  </a:lnTo>
                  <a:lnTo>
                    <a:pt x="6125" y="2450"/>
                  </a:lnTo>
                  <a:lnTo>
                    <a:pt x="5936" y="2639"/>
                  </a:lnTo>
                  <a:lnTo>
                    <a:pt x="5795" y="2827"/>
                  </a:lnTo>
                  <a:lnTo>
                    <a:pt x="5371" y="3157"/>
                  </a:lnTo>
                  <a:lnTo>
                    <a:pt x="4853" y="3440"/>
                  </a:lnTo>
                  <a:lnTo>
                    <a:pt x="4334" y="3675"/>
                  </a:lnTo>
                  <a:lnTo>
                    <a:pt x="3816" y="3864"/>
                  </a:lnTo>
                  <a:lnTo>
                    <a:pt x="2874" y="4193"/>
                  </a:lnTo>
                  <a:lnTo>
                    <a:pt x="1602" y="4570"/>
                  </a:lnTo>
                  <a:lnTo>
                    <a:pt x="283" y="4947"/>
                  </a:lnTo>
                  <a:lnTo>
                    <a:pt x="1319" y="3628"/>
                  </a:lnTo>
                  <a:lnTo>
                    <a:pt x="2450" y="2356"/>
                  </a:lnTo>
                  <a:lnTo>
                    <a:pt x="3015" y="1791"/>
                  </a:lnTo>
                  <a:lnTo>
                    <a:pt x="3628" y="1273"/>
                  </a:lnTo>
                  <a:lnTo>
                    <a:pt x="3958" y="1084"/>
                  </a:lnTo>
                  <a:lnTo>
                    <a:pt x="4429" y="849"/>
                  </a:lnTo>
                  <a:lnTo>
                    <a:pt x="4947" y="707"/>
                  </a:lnTo>
                  <a:lnTo>
                    <a:pt x="5418" y="613"/>
                  </a:lnTo>
                  <a:close/>
                  <a:moveTo>
                    <a:pt x="5277" y="1"/>
                  </a:moveTo>
                  <a:lnTo>
                    <a:pt x="4853" y="48"/>
                  </a:lnTo>
                  <a:lnTo>
                    <a:pt x="4382" y="189"/>
                  </a:lnTo>
                  <a:lnTo>
                    <a:pt x="3958" y="377"/>
                  </a:lnTo>
                  <a:lnTo>
                    <a:pt x="3581" y="613"/>
                  </a:lnTo>
                  <a:lnTo>
                    <a:pt x="3015" y="1084"/>
                  </a:lnTo>
                  <a:lnTo>
                    <a:pt x="2497" y="1555"/>
                  </a:lnTo>
                  <a:lnTo>
                    <a:pt x="1979" y="2073"/>
                  </a:lnTo>
                  <a:lnTo>
                    <a:pt x="1508" y="2639"/>
                  </a:lnTo>
                  <a:lnTo>
                    <a:pt x="1084" y="3204"/>
                  </a:lnTo>
                  <a:lnTo>
                    <a:pt x="660" y="3817"/>
                  </a:lnTo>
                  <a:lnTo>
                    <a:pt x="330" y="4429"/>
                  </a:lnTo>
                  <a:lnTo>
                    <a:pt x="0" y="5089"/>
                  </a:lnTo>
                  <a:lnTo>
                    <a:pt x="0" y="5136"/>
                  </a:lnTo>
                  <a:lnTo>
                    <a:pt x="47" y="5183"/>
                  </a:lnTo>
                  <a:lnTo>
                    <a:pt x="47" y="5324"/>
                  </a:lnTo>
                  <a:lnTo>
                    <a:pt x="142" y="5418"/>
                  </a:lnTo>
                  <a:lnTo>
                    <a:pt x="236" y="5465"/>
                  </a:lnTo>
                  <a:lnTo>
                    <a:pt x="330" y="5465"/>
                  </a:lnTo>
                  <a:lnTo>
                    <a:pt x="1696" y="5136"/>
                  </a:lnTo>
                  <a:lnTo>
                    <a:pt x="3062" y="4759"/>
                  </a:lnTo>
                  <a:lnTo>
                    <a:pt x="3722" y="4523"/>
                  </a:lnTo>
                  <a:lnTo>
                    <a:pt x="4382" y="4288"/>
                  </a:lnTo>
                  <a:lnTo>
                    <a:pt x="5041" y="4005"/>
                  </a:lnTo>
                  <a:lnTo>
                    <a:pt x="5654" y="3675"/>
                  </a:lnTo>
                  <a:lnTo>
                    <a:pt x="5983" y="3393"/>
                  </a:lnTo>
                  <a:lnTo>
                    <a:pt x="6313" y="3110"/>
                  </a:lnTo>
                  <a:lnTo>
                    <a:pt x="6596" y="2780"/>
                  </a:lnTo>
                  <a:lnTo>
                    <a:pt x="6831" y="2403"/>
                  </a:lnTo>
                  <a:lnTo>
                    <a:pt x="6973" y="2026"/>
                  </a:lnTo>
                  <a:lnTo>
                    <a:pt x="7067" y="1602"/>
                  </a:lnTo>
                  <a:lnTo>
                    <a:pt x="7020" y="1414"/>
                  </a:lnTo>
                  <a:lnTo>
                    <a:pt x="6973" y="1178"/>
                  </a:lnTo>
                  <a:lnTo>
                    <a:pt x="6926" y="990"/>
                  </a:lnTo>
                  <a:lnTo>
                    <a:pt x="6831" y="754"/>
                  </a:lnTo>
                  <a:lnTo>
                    <a:pt x="6643" y="566"/>
                  </a:lnTo>
                  <a:lnTo>
                    <a:pt x="6502" y="377"/>
                  </a:lnTo>
                  <a:lnTo>
                    <a:pt x="6313" y="283"/>
                  </a:lnTo>
                  <a:lnTo>
                    <a:pt x="6125" y="142"/>
                  </a:lnTo>
                  <a:lnTo>
                    <a:pt x="5936" y="95"/>
                  </a:lnTo>
                  <a:lnTo>
                    <a:pt x="5701" y="48"/>
                  </a:lnTo>
                  <a:lnTo>
                    <a:pt x="527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2478;p42">
              <a:extLst>
                <a:ext uri="{FF2B5EF4-FFF2-40B4-BE49-F238E27FC236}">
                  <a16:creationId xmlns:a16="http://schemas.microsoft.com/office/drawing/2014/main" id="{97CA66F8-AD79-CEDE-294B-D4303FBEEE66}"/>
                </a:ext>
              </a:extLst>
            </p:cNvPr>
            <p:cNvSpPr/>
            <p:nvPr/>
          </p:nvSpPr>
          <p:spPr>
            <a:xfrm>
              <a:off x="1225375" y="4975125"/>
              <a:ext cx="183750" cy="124875"/>
            </a:xfrm>
            <a:custGeom>
              <a:avLst/>
              <a:gdLst/>
              <a:ahLst/>
              <a:cxnLst/>
              <a:rect l="l" t="t" r="r" b="b"/>
              <a:pathLst>
                <a:path w="7350" h="4995" extrusionOk="0">
                  <a:moveTo>
                    <a:pt x="1508" y="613"/>
                  </a:moveTo>
                  <a:lnTo>
                    <a:pt x="2026" y="660"/>
                  </a:lnTo>
                  <a:lnTo>
                    <a:pt x="2544" y="754"/>
                  </a:lnTo>
                  <a:lnTo>
                    <a:pt x="3015" y="943"/>
                  </a:lnTo>
                  <a:lnTo>
                    <a:pt x="3345" y="1084"/>
                  </a:lnTo>
                  <a:lnTo>
                    <a:pt x="4052" y="1555"/>
                  </a:lnTo>
                  <a:lnTo>
                    <a:pt x="4711" y="2074"/>
                  </a:lnTo>
                  <a:lnTo>
                    <a:pt x="5889" y="3251"/>
                  </a:lnTo>
                  <a:lnTo>
                    <a:pt x="7067" y="4476"/>
                  </a:lnTo>
                  <a:lnTo>
                    <a:pt x="5748" y="4194"/>
                  </a:lnTo>
                  <a:lnTo>
                    <a:pt x="4429" y="3911"/>
                  </a:lnTo>
                  <a:lnTo>
                    <a:pt x="3439" y="3722"/>
                  </a:lnTo>
                  <a:lnTo>
                    <a:pt x="2921" y="3534"/>
                  </a:lnTo>
                  <a:lnTo>
                    <a:pt x="2356" y="3393"/>
                  </a:lnTo>
                  <a:lnTo>
                    <a:pt x="1837" y="3157"/>
                  </a:lnTo>
                  <a:lnTo>
                    <a:pt x="1366" y="2827"/>
                  </a:lnTo>
                  <a:lnTo>
                    <a:pt x="1178" y="2686"/>
                  </a:lnTo>
                  <a:lnTo>
                    <a:pt x="1037" y="2498"/>
                  </a:lnTo>
                  <a:lnTo>
                    <a:pt x="895" y="2309"/>
                  </a:lnTo>
                  <a:lnTo>
                    <a:pt x="801" y="2074"/>
                  </a:lnTo>
                  <a:lnTo>
                    <a:pt x="707" y="1697"/>
                  </a:lnTo>
                  <a:lnTo>
                    <a:pt x="660" y="1414"/>
                  </a:lnTo>
                  <a:lnTo>
                    <a:pt x="707" y="1131"/>
                  </a:lnTo>
                  <a:lnTo>
                    <a:pt x="754" y="943"/>
                  </a:lnTo>
                  <a:lnTo>
                    <a:pt x="895" y="802"/>
                  </a:lnTo>
                  <a:lnTo>
                    <a:pt x="1084" y="707"/>
                  </a:lnTo>
                  <a:lnTo>
                    <a:pt x="1272" y="613"/>
                  </a:lnTo>
                  <a:close/>
                  <a:moveTo>
                    <a:pt x="1602" y="1"/>
                  </a:moveTo>
                  <a:lnTo>
                    <a:pt x="1178" y="48"/>
                  </a:lnTo>
                  <a:lnTo>
                    <a:pt x="989" y="95"/>
                  </a:lnTo>
                  <a:lnTo>
                    <a:pt x="801" y="189"/>
                  </a:lnTo>
                  <a:lnTo>
                    <a:pt x="613" y="330"/>
                  </a:lnTo>
                  <a:lnTo>
                    <a:pt x="424" y="472"/>
                  </a:lnTo>
                  <a:lnTo>
                    <a:pt x="283" y="660"/>
                  </a:lnTo>
                  <a:lnTo>
                    <a:pt x="189" y="896"/>
                  </a:lnTo>
                  <a:lnTo>
                    <a:pt x="94" y="1131"/>
                  </a:lnTo>
                  <a:lnTo>
                    <a:pt x="0" y="1367"/>
                  </a:lnTo>
                  <a:lnTo>
                    <a:pt x="0" y="1555"/>
                  </a:lnTo>
                  <a:lnTo>
                    <a:pt x="0" y="1791"/>
                  </a:lnTo>
                  <a:lnTo>
                    <a:pt x="94" y="2168"/>
                  </a:lnTo>
                  <a:lnTo>
                    <a:pt x="283" y="2545"/>
                  </a:lnTo>
                  <a:lnTo>
                    <a:pt x="565" y="2874"/>
                  </a:lnTo>
                  <a:lnTo>
                    <a:pt x="895" y="3157"/>
                  </a:lnTo>
                  <a:lnTo>
                    <a:pt x="1225" y="3440"/>
                  </a:lnTo>
                  <a:lnTo>
                    <a:pt x="1602" y="3628"/>
                  </a:lnTo>
                  <a:lnTo>
                    <a:pt x="2214" y="3958"/>
                  </a:lnTo>
                  <a:lnTo>
                    <a:pt x="2874" y="4194"/>
                  </a:lnTo>
                  <a:lnTo>
                    <a:pt x="3581" y="4382"/>
                  </a:lnTo>
                  <a:lnTo>
                    <a:pt x="4240" y="4523"/>
                  </a:lnTo>
                  <a:lnTo>
                    <a:pt x="5653" y="4759"/>
                  </a:lnTo>
                  <a:lnTo>
                    <a:pt x="7020" y="4994"/>
                  </a:lnTo>
                  <a:lnTo>
                    <a:pt x="7161" y="4947"/>
                  </a:lnTo>
                  <a:lnTo>
                    <a:pt x="7255" y="4900"/>
                  </a:lnTo>
                  <a:lnTo>
                    <a:pt x="7302" y="4806"/>
                  </a:lnTo>
                  <a:lnTo>
                    <a:pt x="7302" y="4665"/>
                  </a:lnTo>
                  <a:lnTo>
                    <a:pt x="7349" y="4618"/>
                  </a:lnTo>
                  <a:lnTo>
                    <a:pt x="7349" y="4570"/>
                  </a:lnTo>
                  <a:lnTo>
                    <a:pt x="6973" y="3958"/>
                  </a:lnTo>
                  <a:lnTo>
                    <a:pt x="6549" y="3346"/>
                  </a:lnTo>
                  <a:lnTo>
                    <a:pt x="6125" y="2780"/>
                  </a:lnTo>
                  <a:lnTo>
                    <a:pt x="5606" y="2262"/>
                  </a:lnTo>
                  <a:lnTo>
                    <a:pt x="5088" y="1744"/>
                  </a:lnTo>
                  <a:lnTo>
                    <a:pt x="4523" y="1273"/>
                  </a:lnTo>
                  <a:lnTo>
                    <a:pt x="3957" y="849"/>
                  </a:lnTo>
                  <a:lnTo>
                    <a:pt x="3345" y="425"/>
                  </a:lnTo>
                  <a:lnTo>
                    <a:pt x="2968" y="236"/>
                  </a:lnTo>
                  <a:lnTo>
                    <a:pt x="2544" y="95"/>
                  </a:lnTo>
                  <a:lnTo>
                    <a:pt x="207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2479;p42">
              <a:extLst>
                <a:ext uri="{FF2B5EF4-FFF2-40B4-BE49-F238E27FC236}">
                  <a16:creationId xmlns:a16="http://schemas.microsoft.com/office/drawing/2014/main" id="{747A5355-E82D-0E94-AFD6-59B336BCD752}"/>
                </a:ext>
              </a:extLst>
            </p:cNvPr>
            <p:cNvSpPr/>
            <p:nvPr/>
          </p:nvSpPr>
          <p:spPr>
            <a:xfrm>
              <a:off x="902650" y="2290975"/>
              <a:ext cx="964625" cy="2753675"/>
            </a:xfrm>
            <a:custGeom>
              <a:avLst/>
              <a:gdLst/>
              <a:ahLst/>
              <a:cxnLst/>
              <a:rect l="l" t="t" r="r" b="b"/>
              <a:pathLst>
                <a:path w="38585" h="110147" extrusionOk="0">
                  <a:moveTo>
                    <a:pt x="11590" y="1"/>
                  </a:moveTo>
                  <a:lnTo>
                    <a:pt x="10789" y="7915"/>
                  </a:lnTo>
                  <a:lnTo>
                    <a:pt x="8952" y="25959"/>
                  </a:lnTo>
                  <a:lnTo>
                    <a:pt x="8010" y="36041"/>
                  </a:lnTo>
                  <a:lnTo>
                    <a:pt x="7115" y="45416"/>
                  </a:lnTo>
                  <a:lnTo>
                    <a:pt x="6455" y="53001"/>
                  </a:lnTo>
                  <a:lnTo>
                    <a:pt x="6267" y="55780"/>
                  </a:lnTo>
                  <a:lnTo>
                    <a:pt x="6172" y="57712"/>
                  </a:lnTo>
                  <a:lnTo>
                    <a:pt x="6078" y="58795"/>
                  </a:lnTo>
                  <a:lnTo>
                    <a:pt x="5843" y="60774"/>
                  </a:lnTo>
                  <a:lnTo>
                    <a:pt x="5136" y="67040"/>
                  </a:lnTo>
                  <a:lnTo>
                    <a:pt x="3016" y="84612"/>
                  </a:lnTo>
                  <a:lnTo>
                    <a:pt x="1" y="109251"/>
                  </a:lnTo>
                  <a:lnTo>
                    <a:pt x="22143" y="110146"/>
                  </a:lnTo>
                  <a:lnTo>
                    <a:pt x="22661" y="103268"/>
                  </a:lnTo>
                  <a:lnTo>
                    <a:pt x="23839" y="87439"/>
                  </a:lnTo>
                  <a:lnTo>
                    <a:pt x="24498" y="78488"/>
                  </a:lnTo>
                  <a:lnTo>
                    <a:pt x="25064" y="70102"/>
                  </a:lnTo>
                  <a:lnTo>
                    <a:pt x="25488" y="63177"/>
                  </a:lnTo>
                  <a:lnTo>
                    <a:pt x="25629" y="60538"/>
                  </a:lnTo>
                  <a:lnTo>
                    <a:pt x="25723" y="58607"/>
                  </a:lnTo>
                  <a:lnTo>
                    <a:pt x="25865" y="55827"/>
                  </a:lnTo>
                  <a:lnTo>
                    <a:pt x="26147" y="51069"/>
                  </a:lnTo>
                  <a:lnTo>
                    <a:pt x="27042" y="38490"/>
                  </a:lnTo>
                  <a:lnTo>
                    <a:pt x="28314" y="21436"/>
                  </a:lnTo>
                  <a:lnTo>
                    <a:pt x="29681" y="20682"/>
                  </a:lnTo>
                  <a:lnTo>
                    <a:pt x="31094" y="20023"/>
                  </a:lnTo>
                  <a:lnTo>
                    <a:pt x="32507" y="19410"/>
                  </a:lnTo>
                  <a:lnTo>
                    <a:pt x="33968" y="18845"/>
                  </a:lnTo>
                  <a:lnTo>
                    <a:pt x="34486" y="17432"/>
                  </a:lnTo>
                  <a:lnTo>
                    <a:pt x="35004" y="15924"/>
                  </a:lnTo>
                  <a:lnTo>
                    <a:pt x="35475" y="14369"/>
                  </a:lnTo>
                  <a:lnTo>
                    <a:pt x="35899" y="12815"/>
                  </a:lnTo>
                  <a:lnTo>
                    <a:pt x="36323" y="11213"/>
                  </a:lnTo>
                  <a:lnTo>
                    <a:pt x="36700" y="9658"/>
                  </a:lnTo>
                  <a:lnTo>
                    <a:pt x="37360" y="6690"/>
                  </a:lnTo>
                  <a:lnTo>
                    <a:pt x="37878" y="4052"/>
                  </a:lnTo>
                  <a:lnTo>
                    <a:pt x="38255" y="1932"/>
                  </a:lnTo>
                  <a:lnTo>
                    <a:pt x="38585"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2480;p42">
              <a:extLst>
                <a:ext uri="{FF2B5EF4-FFF2-40B4-BE49-F238E27FC236}">
                  <a16:creationId xmlns:a16="http://schemas.microsoft.com/office/drawing/2014/main" id="{09735165-2438-534D-357C-E6FD6108BC7E}"/>
                </a:ext>
              </a:extLst>
            </p:cNvPr>
            <p:cNvSpPr/>
            <p:nvPr/>
          </p:nvSpPr>
          <p:spPr>
            <a:xfrm>
              <a:off x="902650" y="2290975"/>
              <a:ext cx="964625" cy="2753675"/>
            </a:xfrm>
            <a:custGeom>
              <a:avLst/>
              <a:gdLst/>
              <a:ahLst/>
              <a:cxnLst/>
              <a:rect l="l" t="t" r="r" b="b"/>
              <a:pathLst>
                <a:path w="38585" h="110147" fill="none" extrusionOk="0">
                  <a:moveTo>
                    <a:pt x="22143" y="110146"/>
                  </a:moveTo>
                  <a:lnTo>
                    <a:pt x="1" y="109251"/>
                  </a:lnTo>
                  <a:lnTo>
                    <a:pt x="1" y="109251"/>
                  </a:lnTo>
                  <a:lnTo>
                    <a:pt x="3016" y="84612"/>
                  </a:lnTo>
                  <a:lnTo>
                    <a:pt x="5136" y="67040"/>
                  </a:lnTo>
                  <a:lnTo>
                    <a:pt x="5843" y="60774"/>
                  </a:lnTo>
                  <a:lnTo>
                    <a:pt x="6078" y="58795"/>
                  </a:lnTo>
                  <a:lnTo>
                    <a:pt x="6172" y="57712"/>
                  </a:lnTo>
                  <a:lnTo>
                    <a:pt x="6172" y="57712"/>
                  </a:lnTo>
                  <a:lnTo>
                    <a:pt x="6267" y="55780"/>
                  </a:lnTo>
                  <a:lnTo>
                    <a:pt x="6455" y="53001"/>
                  </a:lnTo>
                  <a:lnTo>
                    <a:pt x="7115" y="45416"/>
                  </a:lnTo>
                  <a:lnTo>
                    <a:pt x="8010" y="36041"/>
                  </a:lnTo>
                  <a:lnTo>
                    <a:pt x="8952" y="25959"/>
                  </a:lnTo>
                  <a:lnTo>
                    <a:pt x="10789" y="7915"/>
                  </a:lnTo>
                  <a:lnTo>
                    <a:pt x="11590" y="1"/>
                  </a:lnTo>
                  <a:lnTo>
                    <a:pt x="38585" y="1"/>
                  </a:lnTo>
                  <a:lnTo>
                    <a:pt x="38585" y="1"/>
                  </a:lnTo>
                  <a:lnTo>
                    <a:pt x="38255" y="1932"/>
                  </a:lnTo>
                  <a:lnTo>
                    <a:pt x="37878" y="4052"/>
                  </a:lnTo>
                  <a:lnTo>
                    <a:pt x="37360" y="6690"/>
                  </a:lnTo>
                  <a:lnTo>
                    <a:pt x="36700" y="9658"/>
                  </a:lnTo>
                  <a:lnTo>
                    <a:pt x="36323" y="11213"/>
                  </a:lnTo>
                  <a:lnTo>
                    <a:pt x="35899" y="12815"/>
                  </a:lnTo>
                  <a:lnTo>
                    <a:pt x="35475" y="14369"/>
                  </a:lnTo>
                  <a:lnTo>
                    <a:pt x="35004" y="15924"/>
                  </a:lnTo>
                  <a:lnTo>
                    <a:pt x="34486" y="17432"/>
                  </a:lnTo>
                  <a:lnTo>
                    <a:pt x="33968" y="18845"/>
                  </a:lnTo>
                  <a:lnTo>
                    <a:pt x="33968" y="18845"/>
                  </a:lnTo>
                  <a:lnTo>
                    <a:pt x="32507" y="19410"/>
                  </a:lnTo>
                  <a:lnTo>
                    <a:pt x="31094" y="20023"/>
                  </a:lnTo>
                  <a:lnTo>
                    <a:pt x="29681" y="20682"/>
                  </a:lnTo>
                  <a:lnTo>
                    <a:pt x="28314" y="21436"/>
                  </a:lnTo>
                  <a:lnTo>
                    <a:pt x="28314" y="21436"/>
                  </a:lnTo>
                  <a:lnTo>
                    <a:pt x="27042" y="38490"/>
                  </a:lnTo>
                  <a:lnTo>
                    <a:pt x="26147" y="51069"/>
                  </a:lnTo>
                  <a:lnTo>
                    <a:pt x="25865" y="55827"/>
                  </a:lnTo>
                  <a:lnTo>
                    <a:pt x="25723" y="58607"/>
                  </a:lnTo>
                  <a:lnTo>
                    <a:pt x="25723" y="58607"/>
                  </a:lnTo>
                  <a:lnTo>
                    <a:pt x="25629" y="60538"/>
                  </a:lnTo>
                  <a:lnTo>
                    <a:pt x="25488" y="63177"/>
                  </a:lnTo>
                  <a:lnTo>
                    <a:pt x="25064" y="70102"/>
                  </a:lnTo>
                  <a:lnTo>
                    <a:pt x="24498" y="78488"/>
                  </a:lnTo>
                  <a:lnTo>
                    <a:pt x="23839" y="87439"/>
                  </a:lnTo>
                  <a:lnTo>
                    <a:pt x="22661" y="103268"/>
                  </a:lnTo>
                  <a:lnTo>
                    <a:pt x="22143" y="1101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2481;p42">
              <a:extLst>
                <a:ext uri="{FF2B5EF4-FFF2-40B4-BE49-F238E27FC236}">
                  <a16:creationId xmlns:a16="http://schemas.microsoft.com/office/drawing/2014/main" id="{D54C9AA7-124C-F32F-1109-8B72FF114D21}"/>
                </a:ext>
              </a:extLst>
            </p:cNvPr>
            <p:cNvSpPr/>
            <p:nvPr/>
          </p:nvSpPr>
          <p:spPr>
            <a:xfrm>
              <a:off x="933275" y="4922125"/>
              <a:ext cx="508825" cy="24775"/>
            </a:xfrm>
            <a:custGeom>
              <a:avLst/>
              <a:gdLst/>
              <a:ahLst/>
              <a:cxnLst/>
              <a:rect l="l" t="t" r="r" b="b"/>
              <a:pathLst>
                <a:path w="20353" h="991" extrusionOk="0">
                  <a:moveTo>
                    <a:pt x="1037" y="1"/>
                  </a:moveTo>
                  <a:lnTo>
                    <a:pt x="48" y="48"/>
                  </a:lnTo>
                  <a:lnTo>
                    <a:pt x="1" y="48"/>
                  </a:lnTo>
                  <a:lnTo>
                    <a:pt x="48" y="95"/>
                  </a:lnTo>
                  <a:lnTo>
                    <a:pt x="1037" y="236"/>
                  </a:lnTo>
                  <a:lnTo>
                    <a:pt x="2686" y="330"/>
                  </a:lnTo>
                  <a:lnTo>
                    <a:pt x="7161" y="566"/>
                  </a:lnTo>
                  <a:lnTo>
                    <a:pt x="11637" y="754"/>
                  </a:lnTo>
                  <a:lnTo>
                    <a:pt x="14417" y="849"/>
                  </a:lnTo>
                  <a:lnTo>
                    <a:pt x="17337" y="943"/>
                  </a:lnTo>
                  <a:lnTo>
                    <a:pt x="20305" y="990"/>
                  </a:lnTo>
                  <a:lnTo>
                    <a:pt x="20353" y="943"/>
                  </a:lnTo>
                  <a:lnTo>
                    <a:pt x="20353" y="896"/>
                  </a:lnTo>
                  <a:lnTo>
                    <a:pt x="20305" y="849"/>
                  </a:lnTo>
                  <a:lnTo>
                    <a:pt x="17385" y="660"/>
                  </a:lnTo>
                  <a:lnTo>
                    <a:pt x="14417" y="472"/>
                  </a:lnTo>
                  <a:lnTo>
                    <a:pt x="11684" y="330"/>
                  </a:lnTo>
                  <a:lnTo>
                    <a:pt x="7209" y="142"/>
                  </a:lnTo>
                  <a:lnTo>
                    <a:pt x="273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2482;p42">
              <a:extLst>
                <a:ext uri="{FF2B5EF4-FFF2-40B4-BE49-F238E27FC236}">
                  <a16:creationId xmlns:a16="http://schemas.microsoft.com/office/drawing/2014/main" id="{2C6DB09B-064F-B394-7277-75F9D869B741}"/>
                </a:ext>
              </a:extLst>
            </p:cNvPr>
            <p:cNvSpPr/>
            <p:nvPr/>
          </p:nvSpPr>
          <p:spPr>
            <a:xfrm>
              <a:off x="982750" y="2362825"/>
              <a:ext cx="263850" cy="2489850"/>
            </a:xfrm>
            <a:custGeom>
              <a:avLst/>
              <a:gdLst/>
              <a:ahLst/>
              <a:cxnLst/>
              <a:rect l="l" t="t" r="r" b="b"/>
              <a:pathLst>
                <a:path w="10554" h="99594" extrusionOk="0">
                  <a:moveTo>
                    <a:pt x="10459" y="0"/>
                  </a:moveTo>
                  <a:lnTo>
                    <a:pt x="10412" y="47"/>
                  </a:lnTo>
                  <a:lnTo>
                    <a:pt x="10365" y="95"/>
                  </a:lnTo>
                  <a:lnTo>
                    <a:pt x="8857" y="18986"/>
                  </a:lnTo>
                  <a:lnTo>
                    <a:pt x="8009" y="28408"/>
                  </a:lnTo>
                  <a:lnTo>
                    <a:pt x="7208" y="37831"/>
                  </a:lnTo>
                  <a:lnTo>
                    <a:pt x="6266" y="47253"/>
                  </a:lnTo>
                  <a:lnTo>
                    <a:pt x="5277" y="56722"/>
                  </a:lnTo>
                  <a:lnTo>
                    <a:pt x="4193" y="66191"/>
                  </a:lnTo>
                  <a:lnTo>
                    <a:pt x="3015" y="75661"/>
                  </a:lnTo>
                  <a:lnTo>
                    <a:pt x="2309" y="81361"/>
                  </a:lnTo>
                  <a:lnTo>
                    <a:pt x="1602" y="87580"/>
                  </a:lnTo>
                  <a:lnTo>
                    <a:pt x="801" y="93846"/>
                  </a:lnTo>
                  <a:lnTo>
                    <a:pt x="424" y="96766"/>
                  </a:lnTo>
                  <a:lnTo>
                    <a:pt x="0" y="99546"/>
                  </a:lnTo>
                  <a:lnTo>
                    <a:pt x="47" y="99593"/>
                  </a:lnTo>
                  <a:lnTo>
                    <a:pt x="47" y="99546"/>
                  </a:lnTo>
                  <a:lnTo>
                    <a:pt x="95" y="99546"/>
                  </a:lnTo>
                  <a:lnTo>
                    <a:pt x="895" y="94741"/>
                  </a:lnTo>
                  <a:lnTo>
                    <a:pt x="1649" y="89747"/>
                  </a:lnTo>
                  <a:lnTo>
                    <a:pt x="2356" y="84612"/>
                  </a:lnTo>
                  <a:lnTo>
                    <a:pt x="3015" y="79383"/>
                  </a:lnTo>
                  <a:lnTo>
                    <a:pt x="3628" y="74153"/>
                  </a:lnTo>
                  <a:lnTo>
                    <a:pt x="4240" y="69018"/>
                  </a:lnTo>
                  <a:lnTo>
                    <a:pt x="5324" y="59125"/>
                  </a:lnTo>
                  <a:lnTo>
                    <a:pt x="6360" y="49750"/>
                  </a:lnTo>
                  <a:lnTo>
                    <a:pt x="7255" y="40327"/>
                  </a:lnTo>
                  <a:lnTo>
                    <a:pt x="8103" y="30905"/>
                  </a:lnTo>
                  <a:lnTo>
                    <a:pt x="8904" y="21436"/>
                  </a:lnTo>
                  <a:lnTo>
                    <a:pt x="10553" y="95"/>
                  </a:lnTo>
                  <a:lnTo>
                    <a:pt x="10506" y="47"/>
                  </a:lnTo>
                  <a:lnTo>
                    <a:pt x="1045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2483;p42">
              <a:extLst>
                <a:ext uri="{FF2B5EF4-FFF2-40B4-BE49-F238E27FC236}">
                  <a16:creationId xmlns:a16="http://schemas.microsoft.com/office/drawing/2014/main" id="{81CD8781-F03C-DB1D-9816-5E0767FE7B8F}"/>
                </a:ext>
              </a:extLst>
            </p:cNvPr>
            <p:cNvSpPr/>
            <p:nvPr/>
          </p:nvSpPr>
          <p:spPr>
            <a:xfrm>
              <a:off x="982750" y="2362825"/>
              <a:ext cx="263850" cy="2489850"/>
            </a:xfrm>
            <a:custGeom>
              <a:avLst/>
              <a:gdLst/>
              <a:ahLst/>
              <a:cxnLst/>
              <a:rect l="l" t="t" r="r" b="b"/>
              <a:pathLst>
                <a:path w="10554" h="99594" fill="none" extrusionOk="0">
                  <a:moveTo>
                    <a:pt x="10365" y="95"/>
                  </a:moveTo>
                  <a:lnTo>
                    <a:pt x="10365" y="95"/>
                  </a:lnTo>
                  <a:lnTo>
                    <a:pt x="8857" y="18986"/>
                  </a:lnTo>
                  <a:lnTo>
                    <a:pt x="8009" y="28408"/>
                  </a:lnTo>
                  <a:lnTo>
                    <a:pt x="7208" y="37831"/>
                  </a:lnTo>
                  <a:lnTo>
                    <a:pt x="7208" y="37831"/>
                  </a:lnTo>
                  <a:lnTo>
                    <a:pt x="6266" y="47253"/>
                  </a:lnTo>
                  <a:lnTo>
                    <a:pt x="5277" y="56722"/>
                  </a:lnTo>
                  <a:lnTo>
                    <a:pt x="4193" y="66191"/>
                  </a:lnTo>
                  <a:lnTo>
                    <a:pt x="3015" y="75661"/>
                  </a:lnTo>
                  <a:lnTo>
                    <a:pt x="3015" y="75661"/>
                  </a:lnTo>
                  <a:lnTo>
                    <a:pt x="2309" y="81361"/>
                  </a:lnTo>
                  <a:lnTo>
                    <a:pt x="1602" y="87580"/>
                  </a:lnTo>
                  <a:lnTo>
                    <a:pt x="801" y="93846"/>
                  </a:lnTo>
                  <a:lnTo>
                    <a:pt x="424" y="96766"/>
                  </a:lnTo>
                  <a:lnTo>
                    <a:pt x="0" y="99546"/>
                  </a:lnTo>
                  <a:lnTo>
                    <a:pt x="0" y="99546"/>
                  </a:lnTo>
                  <a:lnTo>
                    <a:pt x="47" y="99593"/>
                  </a:lnTo>
                  <a:lnTo>
                    <a:pt x="47" y="99546"/>
                  </a:lnTo>
                  <a:lnTo>
                    <a:pt x="95" y="99546"/>
                  </a:lnTo>
                  <a:lnTo>
                    <a:pt x="95" y="99546"/>
                  </a:lnTo>
                  <a:lnTo>
                    <a:pt x="895" y="94741"/>
                  </a:lnTo>
                  <a:lnTo>
                    <a:pt x="1649" y="89747"/>
                  </a:lnTo>
                  <a:lnTo>
                    <a:pt x="2356" y="84612"/>
                  </a:lnTo>
                  <a:lnTo>
                    <a:pt x="3015" y="79383"/>
                  </a:lnTo>
                  <a:lnTo>
                    <a:pt x="3628" y="74153"/>
                  </a:lnTo>
                  <a:lnTo>
                    <a:pt x="4240" y="69018"/>
                  </a:lnTo>
                  <a:lnTo>
                    <a:pt x="5324" y="59125"/>
                  </a:lnTo>
                  <a:lnTo>
                    <a:pt x="5324" y="59125"/>
                  </a:lnTo>
                  <a:lnTo>
                    <a:pt x="6360" y="49750"/>
                  </a:lnTo>
                  <a:lnTo>
                    <a:pt x="7255" y="40327"/>
                  </a:lnTo>
                  <a:lnTo>
                    <a:pt x="8103" y="30905"/>
                  </a:lnTo>
                  <a:lnTo>
                    <a:pt x="8904" y="21436"/>
                  </a:lnTo>
                  <a:lnTo>
                    <a:pt x="8904" y="21436"/>
                  </a:lnTo>
                  <a:lnTo>
                    <a:pt x="10553" y="95"/>
                  </a:lnTo>
                  <a:lnTo>
                    <a:pt x="10553" y="95"/>
                  </a:lnTo>
                  <a:lnTo>
                    <a:pt x="10506" y="47"/>
                  </a:lnTo>
                  <a:lnTo>
                    <a:pt x="10459" y="0"/>
                  </a:lnTo>
                  <a:lnTo>
                    <a:pt x="10412" y="47"/>
                  </a:lnTo>
                  <a:lnTo>
                    <a:pt x="10365" y="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2484;p42">
              <a:extLst>
                <a:ext uri="{FF2B5EF4-FFF2-40B4-BE49-F238E27FC236}">
                  <a16:creationId xmlns:a16="http://schemas.microsoft.com/office/drawing/2014/main" id="{E09352CD-3BB6-4599-9255-0DFAF6AFDDD2}"/>
                </a:ext>
              </a:extLst>
            </p:cNvPr>
            <p:cNvSpPr/>
            <p:nvPr/>
          </p:nvSpPr>
          <p:spPr>
            <a:xfrm>
              <a:off x="1610500" y="2750300"/>
              <a:ext cx="170800" cy="80125"/>
            </a:xfrm>
            <a:custGeom>
              <a:avLst/>
              <a:gdLst/>
              <a:ahLst/>
              <a:cxnLst/>
              <a:rect l="l" t="t" r="r" b="b"/>
              <a:pathLst>
                <a:path w="6832" h="3205" extrusionOk="0">
                  <a:moveTo>
                    <a:pt x="6643" y="1"/>
                  </a:moveTo>
                  <a:lnTo>
                    <a:pt x="4947" y="660"/>
                  </a:lnTo>
                  <a:lnTo>
                    <a:pt x="3251" y="1367"/>
                  </a:lnTo>
                  <a:lnTo>
                    <a:pt x="1602" y="2168"/>
                  </a:lnTo>
                  <a:lnTo>
                    <a:pt x="0" y="3063"/>
                  </a:lnTo>
                  <a:lnTo>
                    <a:pt x="0" y="3110"/>
                  </a:lnTo>
                  <a:lnTo>
                    <a:pt x="0" y="3157"/>
                  </a:lnTo>
                  <a:lnTo>
                    <a:pt x="48" y="3204"/>
                  </a:lnTo>
                  <a:lnTo>
                    <a:pt x="95" y="3204"/>
                  </a:lnTo>
                  <a:lnTo>
                    <a:pt x="3440" y="1791"/>
                  </a:lnTo>
                  <a:lnTo>
                    <a:pt x="5135" y="1037"/>
                  </a:lnTo>
                  <a:lnTo>
                    <a:pt x="6784" y="236"/>
                  </a:lnTo>
                  <a:lnTo>
                    <a:pt x="6831" y="142"/>
                  </a:lnTo>
                  <a:lnTo>
                    <a:pt x="6831" y="48"/>
                  </a:lnTo>
                  <a:lnTo>
                    <a:pt x="673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2485;p42">
              <a:extLst>
                <a:ext uri="{FF2B5EF4-FFF2-40B4-BE49-F238E27FC236}">
                  <a16:creationId xmlns:a16="http://schemas.microsoft.com/office/drawing/2014/main" id="{7E7AAA09-3AB8-216F-088D-2BD88AC59C7B}"/>
                </a:ext>
              </a:extLst>
            </p:cNvPr>
            <p:cNvSpPr/>
            <p:nvPr/>
          </p:nvSpPr>
          <p:spPr>
            <a:xfrm>
              <a:off x="1681175" y="2366350"/>
              <a:ext cx="117800" cy="372200"/>
            </a:xfrm>
            <a:custGeom>
              <a:avLst/>
              <a:gdLst/>
              <a:ahLst/>
              <a:cxnLst/>
              <a:rect l="l" t="t" r="r" b="b"/>
              <a:pathLst>
                <a:path w="4712" h="14888" extrusionOk="0">
                  <a:moveTo>
                    <a:pt x="4428" y="1"/>
                  </a:moveTo>
                  <a:lnTo>
                    <a:pt x="4381" y="48"/>
                  </a:lnTo>
                  <a:lnTo>
                    <a:pt x="4381" y="1932"/>
                  </a:lnTo>
                  <a:lnTo>
                    <a:pt x="4287" y="3770"/>
                  </a:lnTo>
                  <a:lnTo>
                    <a:pt x="4193" y="5654"/>
                  </a:lnTo>
                  <a:lnTo>
                    <a:pt x="4004" y="7491"/>
                  </a:lnTo>
                  <a:lnTo>
                    <a:pt x="3957" y="8151"/>
                  </a:lnTo>
                  <a:lnTo>
                    <a:pt x="3769" y="9140"/>
                  </a:lnTo>
                  <a:lnTo>
                    <a:pt x="3533" y="10365"/>
                  </a:lnTo>
                  <a:lnTo>
                    <a:pt x="3204" y="11590"/>
                  </a:lnTo>
                  <a:lnTo>
                    <a:pt x="3015" y="12250"/>
                  </a:lnTo>
                  <a:lnTo>
                    <a:pt x="2827" y="12815"/>
                  </a:lnTo>
                  <a:lnTo>
                    <a:pt x="2591" y="13333"/>
                  </a:lnTo>
                  <a:lnTo>
                    <a:pt x="2308" y="13757"/>
                  </a:lnTo>
                  <a:lnTo>
                    <a:pt x="2026" y="14134"/>
                  </a:lnTo>
                  <a:lnTo>
                    <a:pt x="1696" y="14417"/>
                  </a:lnTo>
                  <a:lnTo>
                    <a:pt x="1555" y="14464"/>
                  </a:lnTo>
                  <a:lnTo>
                    <a:pt x="1366" y="14511"/>
                  </a:lnTo>
                  <a:lnTo>
                    <a:pt x="1178" y="14558"/>
                  </a:lnTo>
                  <a:lnTo>
                    <a:pt x="989" y="14511"/>
                  </a:lnTo>
                  <a:lnTo>
                    <a:pt x="801" y="14417"/>
                  </a:lnTo>
                  <a:lnTo>
                    <a:pt x="613" y="14228"/>
                  </a:lnTo>
                  <a:lnTo>
                    <a:pt x="518" y="13946"/>
                  </a:lnTo>
                  <a:lnTo>
                    <a:pt x="471" y="13616"/>
                  </a:lnTo>
                  <a:lnTo>
                    <a:pt x="471" y="13098"/>
                  </a:lnTo>
                  <a:lnTo>
                    <a:pt x="518" y="12626"/>
                  </a:lnTo>
                  <a:lnTo>
                    <a:pt x="613" y="12155"/>
                  </a:lnTo>
                  <a:lnTo>
                    <a:pt x="707" y="11684"/>
                  </a:lnTo>
                  <a:lnTo>
                    <a:pt x="1036" y="9658"/>
                  </a:lnTo>
                  <a:lnTo>
                    <a:pt x="1225" y="7680"/>
                  </a:lnTo>
                  <a:lnTo>
                    <a:pt x="1366" y="5795"/>
                  </a:lnTo>
                  <a:lnTo>
                    <a:pt x="1413" y="3911"/>
                  </a:lnTo>
                  <a:lnTo>
                    <a:pt x="1319" y="2026"/>
                  </a:lnTo>
                  <a:lnTo>
                    <a:pt x="1178" y="142"/>
                  </a:lnTo>
                  <a:lnTo>
                    <a:pt x="1131" y="142"/>
                  </a:lnTo>
                  <a:lnTo>
                    <a:pt x="1084" y="95"/>
                  </a:lnTo>
                  <a:lnTo>
                    <a:pt x="1036" y="142"/>
                  </a:lnTo>
                  <a:lnTo>
                    <a:pt x="1036" y="2780"/>
                  </a:lnTo>
                  <a:lnTo>
                    <a:pt x="942" y="5371"/>
                  </a:lnTo>
                  <a:lnTo>
                    <a:pt x="707" y="7962"/>
                  </a:lnTo>
                  <a:lnTo>
                    <a:pt x="424" y="10506"/>
                  </a:lnTo>
                  <a:lnTo>
                    <a:pt x="189" y="11873"/>
                  </a:lnTo>
                  <a:lnTo>
                    <a:pt x="47" y="12579"/>
                  </a:lnTo>
                  <a:lnTo>
                    <a:pt x="0" y="13239"/>
                  </a:lnTo>
                  <a:lnTo>
                    <a:pt x="0" y="13569"/>
                  </a:lnTo>
                  <a:lnTo>
                    <a:pt x="47" y="13851"/>
                  </a:lnTo>
                  <a:lnTo>
                    <a:pt x="94" y="14087"/>
                  </a:lnTo>
                  <a:lnTo>
                    <a:pt x="189" y="14322"/>
                  </a:lnTo>
                  <a:lnTo>
                    <a:pt x="330" y="14558"/>
                  </a:lnTo>
                  <a:lnTo>
                    <a:pt x="518" y="14699"/>
                  </a:lnTo>
                  <a:lnTo>
                    <a:pt x="754" y="14841"/>
                  </a:lnTo>
                  <a:lnTo>
                    <a:pt x="1084" y="14888"/>
                  </a:lnTo>
                  <a:lnTo>
                    <a:pt x="1366" y="14888"/>
                  </a:lnTo>
                  <a:lnTo>
                    <a:pt x="1696" y="14794"/>
                  </a:lnTo>
                  <a:lnTo>
                    <a:pt x="1979" y="14605"/>
                  </a:lnTo>
                  <a:lnTo>
                    <a:pt x="2261" y="14370"/>
                  </a:lnTo>
                  <a:lnTo>
                    <a:pt x="2497" y="14087"/>
                  </a:lnTo>
                  <a:lnTo>
                    <a:pt x="2780" y="13710"/>
                  </a:lnTo>
                  <a:lnTo>
                    <a:pt x="2968" y="13333"/>
                  </a:lnTo>
                  <a:lnTo>
                    <a:pt x="3204" y="12909"/>
                  </a:lnTo>
                  <a:lnTo>
                    <a:pt x="3580" y="12014"/>
                  </a:lnTo>
                  <a:lnTo>
                    <a:pt x="3863" y="11166"/>
                  </a:lnTo>
                  <a:lnTo>
                    <a:pt x="4052" y="10412"/>
                  </a:lnTo>
                  <a:lnTo>
                    <a:pt x="4193" y="9847"/>
                  </a:lnTo>
                  <a:lnTo>
                    <a:pt x="4381" y="8622"/>
                  </a:lnTo>
                  <a:lnTo>
                    <a:pt x="4523" y="7444"/>
                  </a:lnTo>
                  <a:lnTo>
                    <a:pt x="4617" y="6172"/>
                  </a:lnTo>
                  <a:lnTo>
                    <a:pt x="4664" y="4947"/>
                  </a:lnTo>
                  <a:lnTo>
                    <a:pt x="4711" y="3722"/>
                  </a:lnTo>
                  <a:lnTo>
                    <a:pt x="4664" y="2498"/>
                  </a:lnTo>
                  <a:lnTo>
                    <a:pt x="4617" y="1273"/>
                  </a:lnTo>
                  <a:lnTo>
                    <a:pt x="4523" y="48"/>
                  </a:lnTo>
                  <a:lnTo>
                    <a:pt x="452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2486;p42">
              <a:extLst>
                <a:ext uri="{FF2B5EF4-FFF2-40B4-BE49-F238E27FC236}">
                  <a16:creationId xmlns:a16="http://schemas.microsoft.com/office/drawing/2014/main" id="{7526DEBD-16C1-1EC4-F5AB-BD9173BE1780}"/>
                </a:ext>
              </a:extLst>
            </p:cNvPr>
            <p:cNvSpPr/>
            <p:nvPr/>
          </p:nvSpPr>
          <p:spPr>
            <a:xfrm>
              <a:off x="1691775" y="2730300"/>
              <a:ext cx="25925" cy="64800"/>
            </a:xfrm>
            <a:custGeom>
              <a:avLst/>
              <a:gdLst/>
              <a:ahLst/>
              <a:cxnLst/>
              <a:rect l="l" t="t" r="r" b="b"/>
              <a:pathLst>
                <a:path w="1037" h="2592" extrusionOk="0">
                  <a:moveTo>
                    <a:pt x="707" y="0"/>
                  </a:moveTo>
                  <a:lnTo>
                    <a:pt x="612" y="141"/>
                  </a:lnTo>
                  <a:lnTo>
                    <a:pt x="377" y="754"/>
                  </a:lnTo>
                  <a:lnTo>
                    <a:pt x="189" y="1413"/>
                  </a:lnTo>
                  <a:lnTo>
                    <a:pt x="47" y="1979"/>
                  </a:lnTo>
                  <a:lnTo>
                    <a:pt x="0" y="2544"/>
                  </a:lnTo>
                  <a:lnTo>
                    <a:pt x="0" y="2591"/>
                  </a:lnTo>
                  <a:lnTo>
                    <a:pt x="94" y="2591"/>
                  </a:lnTo>
                  <a:lnTo>
                    <a:pt x="141" y="2544"/>
                  </a:lnTo>
                  <a:lnTo>
                    <a:pt x="377" y="2073"/>
                  </a:lnTo>
                  <a:lnTo>
                    <a:pt x="565" y="1508"/>
                  </a:lnTo>
                  <a:lnTo>
                    <a:pt x="1036" y="283"/>
                  </a:lnTo>
                  <a:lnTo>
                    <a:pt x="1036" y="188"/>
                  </a:lnTo>
                  <a:lnTo>
                    <a:pt x="1036" y="94"/>
                  </a:lnTo>
                  <a:lnTo>
                    <a:pt x="942" y="47"/>
                  </a:lnTo>
                  <a:lnTo>
                    <a:pt x="89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2487;p42">
              <a:extLst>
                <a:ext uri="{FF2B5EF4-FFF2-40B4-BE49-F238E27FC236}">
                  <a16:creationId xmlns:a16="http://schemas.microsoft.com/office/drawing/2014/main" id="{CFABB6EC-1E91-57FC-EB59-92264F7CAF42}"/>
                </a:ext>
              </a:extLst>
            </p:cNvPr>
            <p:cNvSpPr/>
            <p:nvPr/>
          </p:nvSpPr>
          <p:spPr>
            <a:xfrm>
              <a:off x="1280725" y="2398150"/>
              <a:ext cx="202600" cy="215575"/>
            </a:xfrm>
            <a:custGeom>
              <a:avLst/>
              <a:gdLst/>
              <a:ahLst/>
              <a:cxnLst/>
              <a:rect l="l" t="t" r="r" b="b"/>
              <a:pathLst>
                <a:path w="8104" h="8623" extrusionOk="0">
                  <a:moveTo>
                    <a:pt x="7868" y="1"/>
                  </a:moveTo>
                  <a:lnTo>
                    <a:pt x="7821" y="378"/>
                  </a:lnTo>
                  <a:lnTo>
                    <a:pt x="7774" y="707"/>
                  </a:lnTo>
                  <a:lnTo>
                    <a:pt x="7727" y="1131"/>
                  </a:lnTo>
                  <a:lnTo>
                    <a:pt x="7679" y="1555"/>
                  </a:lnTo>
                  <a:lnTo>
                    <a:pt x="7585" y="2356"/>
                  </a:lnTo>
                  <a:lnTo>
                    <a:pt x="7397" y="3157"/>
                  </a:lnTo>
                  <a:lnTo>
                    <a:pt x="7161" y="3958"/>
                  </a:lnTo>
                  <a:lnTo>
                    <a:pt x="6831" y="4665"/>
                  </a:lnTo>
                  <a:lnTo>
                    <a:pt x="6407" y="5324"/>
                  </a:lnTo>
                  <a:lnTo>
                    <a:pt x="5889" y="5937"/>
                  </a:lnTo>
                  <a:lnTo>
                    <a:pt x="5277" y="6455"/>
                  </a:lnTo>
                  <a:lnTo>
                    <a:pt x="4664" y="6879"/>
                  </a:lnTo>
                  <a:lnTo>
                    <a:pt x="4005" y="7303"/>
                  </a:lnTo>
                  <a:lnTo>
                    <a:pt x="3298" y="7633"/>
                  </a:lnTo>
                  <a:lnTo>
                    <a:pt x="1649" y="8151"/>
                  </a:lnTo>
                  <a:lnTo>
                    <a:pt x="0" y="8575"/>
                  </a:lnTo>
                  <a:lnTo>
                    <a:pt x="0" y="8622"/>
                  </a:lnTo>
                  <a:lnTo>
                    <a:pt x="943" y="8575"/>
                  </a:lnTo>
                  <a:lnTo>
                    <a:pt x="1838" y="8481"/>
                  </a:lnTo>
                  <a:lnTo>
                    <a:pt x="2733" y="8245"/>
                  </a:lnTo>
                  <a:lnTo>
                    <a:pt x="3581" y="7915"/>
                  </a:lnTo>
                  <a:lnTo>
                    <a:pt x="4335" y="7633"/>
                  </a:lnTo>
                  <a:lnTo>
                    <a:pt x="5041" y="7256"/>
                  </a:lnTo>
                  <a:lnTo>
                    <a:pt x="5701" y="6785"/>
                  </a:lnTo>
                  <a:lnTo>
                    <a:pt x="6313" y="6266"/>
                  </a:lnTo>
                  <a:lnTo>
                    <a:pt x="6831" y="5654"/>
                  </a:lnTo>
                  <a:lnTo>
                    <a:pt x="7303" y="4947"/>
                  </a:lnTo>
                  <a:lnTo>
                    <a:pt x="7632" y="4241"/>
                  </a:lnTo>
                  <a:lnTo>
                    <a:pt x="7868" y="3440"/>
                  </a:lnTo>
                  <a:lnTo>
                    <a:pt x="8009" y="2639"/>
                  </a:lnTo>
                  <a:lnTo>
                    <a:pt x="8103" y="1791"/>
                  </a:lnTo>
                  <a:lnTo>
                    <a:pt x="8103" y="1320"/>
                  </a:lnTo>
                  <a:lnTo>
                    <a:pt x="8056" y="849"/>
                  </a:lnTo>
                  <a:lnTo>
                    <a:pt x="8009" y="425"/>
                  </a:lnTo>
                  <a:lnTo>
                    <a:pt x="796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2488;p42">
              <a:extLst>
                <a:ext uri="{FF2B5EF4-FFF2-40B4-BE49-F238E27FC236}">
                  <a16:creationId xmlns:a16="http://schemas.microsoft.com/office/drawing/2014/main" id="{352C74A1-CDA6-B6F8-C21D-BFBAFDE303C6}"/>
                </a:ext>
              </a:extLst>
            </p:cNvPr>
            <p:cNvSpPr/>
            <p:nvPr/>
          </p:nvSpPr>
          <p:spPr>
            <a:xfrm>
              <a:off x="1280725" y="2398150"/>
              <a:ext cx="202600" cy="215575"/>
            </a:xfrm>
            <a:custGeom>
              <a:avLst/>
              <a:gdLst/>
              <a:ahLst/>
              <a:cxnLst/>
              <a:rect l="l" t="t" r="r" b="b"/>
              <a:pathLst>
                <a:path w="8104" h="8623" fill="none" extrusionOk="0">
                  <a:moveTo>
                    <a:pt x="8056" y="849"/>
                  </a:moveTo>
                  <a:lnTo>
                    <a:pt x="8056" y="849"/>
                  </a:lnTo>
                  <a:lnTo>
                    <a:pt x="8009" y="425"/>
                  </a:lnTo>
                  <a:lnTo>
                    <a:pt x="7962" y="1"/>
                  </a:lnTo>
                  <a:lnTo>
                    <a:pt x="7962" y="1"/>
                  </a:lnTo>
                  <a:lnTo>
                    <a:pt x="7915" y="1"/>
                  </a:lnTo>
                  <a:lnTo>
                    <a:pt x="7868" y="1"/>
                  </a:lnTo>
                  <a:lnTo>
                    <a:pt x="7868" y="1"/>
                  </a:lnTo>
                  <a:lnTo>
                    <a:pt x="7821" y="378"/>
                  </a:lnTo>
                  <a:lnTo>
                    <a:pt x="7774" y="707"/>
                  </a:lnTo>
                  <a:lnTo>
                    <a:pt x="7774" y="707"/>
                  </a:lnTo>
                  <a:lnTo>
                    <a:pt x="7727" y="1131"/>
                  </a:lnTo>
                  <a:lnTo>
                    <a:pt x="7679" y="1555"/>
                  </a:lnTo>
                  <a:lnTo>
                    <a:pt x="7679" y="1555"/>
                  </a:lnTo>
                  <a:lnTo>
                    <a:pt x="7585" y="2356"/>
                  </a:lnTo>
                  <a:lnTo>
                    <a:pt x="7397" y="3157"/>
                  </a:lnTo>
                  <a:lnTo>
                    <a:pt x="7397" y="3157"/>
                  </a:lnTo>
                  <a:lnTo>
                    <a:pt x="7161" y="3958"/>
                  </a:lnTo>
                  <a:lnTo>
                    <a:pt x="6831" y="4665"/>
                  </a:lnTo>
                  <a:lnTo>
                    <a:pt x="6407" y="5324"/>
                  </a:lnTo>
                  <a:lnTo>
                    <a:pt x="5889" y="5937"/>
                  </a:lnTo>
                  <a:lnTo>
                    <a:pt x="5889" y="5937"/>
                  </a:lnTo>
                  <a:lnTo>
                    <a:pt x="5277" y="6455"/>
                  </a:lnTo>
                  <a:lnTo>
                    <a:pt x="4664" y="6879"/>
                  </a:lnTo>
                  <a:lnTo>
                    <a:pt x="4005" y="7303"/>
                  </a:lnTo>
                  <a:lnTo>
                    <a:pt x="3298" y="7633"/>
                  </a:lnTo>
                  <a:lnTo>
                    <a:pt x="3298" y="7633"/>
                  </a:lnTo>
                  <a:lnTo>
                    <a:pt x="1649" y="8151"/>
                  </a:lnTo>
                  <a:lnTo>
                    <a:pt x="0" y="8575"/>
                  </a:lnTo>
                  <a:lnTo>
                    <a:pt x="0" y="8575"/>
                  </a:lnTo>
                  <a:lnTo>
                    <a:pt x="0" y="8575"/>
                  </a:lnTo>
                  <a:lnTo>
                    <a:pt x="0" y="8622"/>
                  </a:lnTo>
                  <a:lnTo>
                    <a:pt x="0" y="8622"/>
                  </a:lnTo>
                  <a:lnTo>
                    <a:pt x="943" y="8575"/>
                  </a:lnTo>
                  <a:lnTo>
                    <a:pt x="1838" y="8481"/>
                  </a:lnTo>
                  <a:lnTo>
                    <a:pt x="2733" y="8245"/>
                  </a:lnTo>
                  <a:lnTo>
                    <a:pt x="3581" y="7915"/>
                  </a:lnTo>
                  <a:lnTo>
                    <a:pt x="3581" y="7915"/>
                  </a:lnTo>
                  <a:lnTo>
                    <a:pt x="4335" y="7633"/>
                  </a:lnTo>
                  <a:lnTo>
                    <a:pt x="5041" y="7256"/>
                  </a:lnTo>
                  <a:lnTo>
                    <a:pt x="5701" y="6785"/>
                  </a:lnTo>
                  <a:lnTo>
                    <a:pt x="6313" y="6266"/>
                  </a:lnTo>
                  <a:lnTo>
                    <a:pt x="6313" y="6266"/>
                  </a:lnTo>
                  <a:lnTo>
                    <a:pt x="6831" y="5654"/>
                  </a:lnTo>
                  <a:lnTo>
                    <a:pt x="7303" y="4947"/>
                  </a:lnTo>
                  <a:lnTo>
                    <a:pt x="7632" y="4241"/>
                  </a:lnTo>
                  <a:lnTo>
                    <a:pt x="7868" y="3440"/>
                  </a:lnTo>
                  <a:lnTo>
                    <a:pt x="7868" y="3440"/>
                  </a:lnTo>
                  <a:lnTo>
                    <a:pt x="8009" y="2639"/>
                  </a:lnTo>
                  <a:lnTo>
                    <a:pt x="8103" y="1791"/>
                  </a:lnTo>
                  <a:lnTo>
                    <a:pt x="8103" y="1791"/>
                  </a:lnTo>
                  <a:lnTo>
                    <a:pt x="8103" y="1320"/>
                  </a:lnTo>
                  <a:lnTo>
                    <a:pt x="8056" y="84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2489;p42">
              <a:extLst>
                <a:ext uri="{FF2B5EF4-FFF2-40B4-BE49-F238E27FC236}">
                  <a16:creationId xmlns:a16="http://schemas.microsoft.com/office/drawing/2014/main" id="{D5B87FE6-11FA-0DF2-19E0-A901AF477F5E}"/>
                </a:ext>
              </a:extLst>
            </p:cNvPr>
            <p:cNvSpPr/>
            <p:nvPr/>
          </p:nvSpPr>
          <p:spPr>
            <a:xfrm>
              <a:off x="1509200" y="1557225"/>
              <a:ext cx="1021175" cy="479375"/>
            </a:xfrm>
            <a:custGeom>
              <a:avLst/>
              <a:gdLst/>
              <a:ahLst/>
              <a:cxnLst/>
              <a:rect l="l" t="t" r="r" b="b"/>
              <a:pathLst>
                <a:path w="40847" h="19175" extrusionOk="0">
                  <a:moveTo>
                    <a:pt x="29539" y="0"/>
                  </a:moveTo>
                  <a:lnTo>
                    <a:pt x="29068" y="48"/>
                  </a:lnTo>
                  <a:lnTo>
                    <a:pt x="28880" y="95"/>
                  </a:lnTo>
                  <a:lnTo>
                    <a:pt x="28786" y="189"/>
                  </a:lnTo>
                  <a:lnTo>
                    <a:pt x="28409" y="707"/>
                  </a:lnTo>
                  <a:lnTo>
                    <a:pt x="27891" y="1320"/>
                  </a:lnTo>
                  <a:lnTo>
                    <a:pt x="27325" y="1885"/>
                  </a:lnTo>
                  <a:lnTo>
                    <a:pt x="26713" y="2497"/>
                  </a:lnTo>
                  <a:lnTo>
                    <a:pt x="25347" y="3722"/>
                  </a:lnTo>
                  <a:lnTo>
                    <a:pt x="23886" y="4853"/>
                  </a:lnTo>
                  <a:lnTo>
                    <a:pt x="22520" y="5842"/>
                  </a:lnTo>
                  <a:lnTo>
                    <a:pt x="21342" y="6643"/>
                  </a:lnTo>
                  <a:lnTo>
                    <a:pt x="20447" y="7114"/>
                  </a:lnTo>
                  <a:lnTo>
                    <a:pt x="20164" y="7255"/>
                  </a:lnTo>
                  <a:lnTo>
                    <a:pt x="20023" y="7255"/>
                  </a:lnTo>
                  <a:lnTo>
                    <a:pt x="18233" y="6596"/>
                  </a:lnTo>
                  <a:lnTo>
                    <a:pt x="14558" y="5183"/>
                  </a:lnTo>
                  <a:lnTo>
                    <a:pt x="9847" y="3298"/>
                  </a:lnTo>
                  <a:lnTo>
                    <a:pt x="4948" y="1320"/>
                  </a:lnTo>
                  <a:lnTo>
                    <a:pt x="3628" y="801"/>
                  </a:lnTo>
                  <a:lnTo>
                    <a:pt x="3063" y="660"/>
                  </a:lnTo>
                  <a:lnTo>
                    <a:pt x="2545" y="519"/>
                  </a:lnTo>
                  <a:lnTo>
                    <a:pt x="2074" y="424"/>
                  </a:lnTo>
                  <a:lnTo>
                    <a:pt x="1320" y="424"/>
                  </a:lnTo>
                  <a:lnTo>
                    <a:pt x="990" y="472"/>
                  </a:lnTo>
                  <a:lnTo>
                    <a:pt x="708" y="519"/>
                  </a:lnTo>
                  <a:lnTo>
                    <a:pt x="519" y="660"/>
                  </a:lnTo>
                  <a:lnTo>
                    <a:pt x="331" y="801"/>
                  </a:lnTo>
                  <a:lnTo>
                    <a:pt x="189" y="990"/>
                  </a:lnTo>
                  <a:lnTo>
                    <a:pt x="95" y="1178"/>
                  </a:lnTo>
                  <a:lnTo>
                    <a:pt x="48" y="1414"/>
                  </a:lnTo>
                  <a:lnTo>
                    <a:pt x="1" y="1649"/>
                  </a:lnTo>
                  <a:lnTo>
                    <a:pt x="1" y="1932"/>
                  </a:lnTo>
                  <a:lnTo>
                    <a:pt x="142" y="2544"/>
                  </a:lnTo>
                  <a:lnTo>
                    <a:pt x="378" y="3251"/>
                  </a:lnTo>
                  <a:lnTo>
                    <a:pt x="755" y="3958"/>
                  </a:lnTo>
                  <a:lnTo>
                    <a:pt x="1179" y="4759"/>
                  </a:lnTo>
                  <a:lnTo>
                    <a:pt x="1744" y="5559"/>
                  </a:lnTo>
                  <a:lnTo>
                    <a:pt x="2356" y="6360"/>
                  </a:lnTo>
                  <a:lnTo>
                    <a:pt x="3016" y="7114"/>
                  </a:lnTo>
                  <a:lnTo>
                    <a:pt x="3723" y="7868"/>
                  </a:lnTo>
                  <a:lnTo>
                    <a:pt x="5042" y="9234"/>
                  </a:lnTo>
                  <a:lnTo>
                    <a:pt x="6455" y="10506"/>
                  </a:lnTo>
                  <a:lnTo>
                    <a:pt x="7821" y="11684"/>
                  </a:lnTo>
                  <a:lnTo>
                    <a:pt x="9235" y="12815"/>
                  </a:lnTo>
                  <a:lnTo>
                    <a:pt x="10648" y="13898"/>
                  </a:lnTo>
                  <a:lnTo>
                    <a:pt x="12061" y="14840"/>
                  </a:lnTo>
                  <a:lnTo>
                    <a:pt x="13475" y="15735"/>
                  </a:lnTo>
                  <a:lnTo>
                    <a:pt x="14841" y="16536"/>
                  </a:lnTo>
                  <a:lnTo>
                    <a:pt x="16160" y="17243"/>
                  </a:lnTo>
                  <a:lnTo>
                    <a:pt x="17432" y="17808"/>
                  </a:lnTo>
                  <a:lnTo>
                    <a:pt x="18657" y="18327"/>
                  </a:lnTo>
                  <a:lnTo>
                    <a:pt x="19835" y="18703"/>
                  </a:lnTo>
                  <a:lnTo>
                    <a:pt x="20965" y="18986"/>
                  </a:lnTo>
                  <a:lnTo>
                    <a:pt x="21955" y="19127"/>
                  </a:lnTo>
                  <a:lnTo>
                    <a:pt x="22426" y="19175"/>
                  </a:lnTo>
                  <a:lnTo>
                    <a:pt x="22897" y="19175"/>
                  </a:lnTo>
                  <a:lnTo>
                    <a:pt x="23321" y="19127"/>
                  </a:lnTo>
                  <a:lnTo>
                    <a:pt x="23698" y="19033"/>
                  </a:lnTo>
                  <a:lnTo>
                    <a:pt x="24404" y="18845"/>
                  </a:lnTo>
                  <a:lnTo>
                    <a:pt x="25252" y="18515"/>
                  </a:lnTo>
                  <a:lnTo>
                    <a:pt x="26242" y="17997"/>
                  </a:lnTo>
                  <a:lnTo>
                    <a:pt x="27325" y="17384"/>
                  </a:lnTo>
                  <a:lnTo>
                    <a:pt x="28550" y="16678"/>
                  </a:lnTo>
                  <a:lnTo>
                    <a:pt x="29775" y="15830"/>
                  </a:lnTo>
                  <a:lnTo>
                    <a:pt x="31094" y="14935"/>
                  </a:lnTo>
                  <a:lnTo>
                    <a:pt x="32413" y="13898"/>
                  </a:lnTo>
                  <a:lnTo>
                    <a:pt x="33732" y="12862"/>
                  </a:lnTo>
                  <a:lnTo>
                    <a:pt x="35051" y="11684"/>
                  </a:lnTo>
                  <a:lnTo>
                    <a:pt x="36276" y="10506"/>
                  </a:lnTo>
                  <a:lnTo>
                    <a:pt x="37407" y="9281"/>
                  </a:lnTo>
                  <a:lnTo>
                    <a:pt x="38490" y="8009"/>
                  </a:lnTo>
                  <a:lnTo>
                    <a:pt x="38962" y="7350"/>
                  </a:lnTo>
                  <a:lnTo>
                    <a:pt x="39433" y="6690"/>
                  </a:lnTo>
                  <a:lnTo>
                    <a:pt x="39810" y="6078"/>
                  </a:lnTo>
                  <a:lnTo>
                    <a:pt x="40186" y="5418"/>
                  </a:lnTo>
                  <a:lnTo>
                    <a:pt x="40516" y="4759"/>
                  </a:lnTo>
                  <a:lnTo>
                    <a:pt x="40799" y="4099"/>
                  </a:lnTo>
                  <a:lnTo>
                    <a:pt x="40846" y="3958"/>
                  </a:lnTo>
                  <a:lnTo>
                    <a:pt x="40799" y="3816"/>
                  </a:lnTo>
                  <a:lnTo>
                    <a:pt x="40658" y="3628"/>
                  </a:lnTo>
                  <a:lnTo>
                    <a:pt x="40516" y="3439"/>
                  </a:lnTo>
                  <a:lnTo>
                    <a:pt x="39998" y="3110"/>
                  </a:lnTo>
                  <a:lnTo>
                    <a:pt x="39291" y="2686"/>
                  </a:lnTo>
                  <a:lnTo>
                    <a:pt x="38443" y="2309"/>
                  </a:lnTo>
                  <a:lnTo>
                    <a:pt x="37454" y="1932"/>
                  </a:lnTo>
                  <a:lnTo>
                    <a:pt x="36370" y="1555"/>
                  </a:lnTo>
                  <a:lnTo>
                    <a:pt x="35287" y="1178"/>
                  </a:lnTo>
                  <a:lnTo>
                    <a:pt x="34156" y="896"/>
                  </a:lnTo>
                  <a:lnTo>
                    <a:pt x="33073" y="566"/>
                  </a:lnTo>
                  <a:lnTo>
                    <a:pt x="31989" y="330"/>
                  </a:lnTo>
                  <a:lnTo>
                    <a:pt x="31047" y="142"/>
                  </a:lnTo>
                  <a:lnTo>
                    <a:pt x="30199" y="48"/>
                  </a:lnTo>
                  <a:lnTo>
                    <a:pt x="29539" y="0"/>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2490;p42">
              <a:extLst>
                <a:ext uri="{FF2B5EF4-FFF2-40B4-BE49-F238E27FC236}">
                  <a16:creationId xmlns:a16="http://schemas.microsoft.com/office/drawing/2014/main" id="{48CEC0B8-D34A-4866-77AA-01623A3B87DD}"/>
                </a:ext>
              </a:extLst>
            </p:cNvPr>
            <p:cNvSpPr/>
            <p:nvPr/>
          </p:nvSpPr>
          <p:spPr>
            <a:xfrm>
              <a:off x="1509200" y="1557225"/>
              <a:ext cx="1021175" cy="479375"/>
            </a:xfrm>
            <a:custGeom>
              <a:avLst/>
              <a:gdLst/>
              <a:ahLst/>
              <a:cxnLst/>
              <a:rect l="l" t="t" r="r" b="b"/>
              <a:pathLst>
                <a:path w="40847" h="19175" fill="none" extrusionOk="0">
                  <a:moveTo>
                    <a:pt x="3723" y="7868"/>
                  </a:moveTo>
                  <a:lnTo>
                    <a:pt x="3723" y="7868"/>
                  </a:lnTo>
                  <a:lnTo>
                    <a:pt x="5042" y="9234"/>
                  </a:lnTo>
                  <a:lnTo>
                    <a:pt x="6455" y="10506"/>
                  </a:lnTo>
                  <a:lnTo>
                    <a:pt x="7821" y="11684"/>
                  </a:lnTo>
                  <a:lnTo>
                    <a:pt x="9235" y="12815"/>
                  </a:lnTo>
                  <a:lnTo>
                    <a:pt x="10648" y="13898"/>
                  </a:lnTo>
                  <a:lnTo>
                    <a:pt x="12061" y="14840"/>
                  </a:lnTo>
                  <a:lnTo>
                    <a:pt x="13475" y="15735"/>
                  </a:lnTo>
                  <a:lnTo>
                    <a:pt x="14841" y="16536"/>
                  </a:lnTo>
                  <a:lnTo>
                    <a:pt x="16160" y="17243"/>
                  </a:lnTo>
                  <a:lnTo>
                    <a:pt x="17432" y="17808"/>
                  </a:lnTo>
                  <a:lnTo>
                    <a:pt x="18657" y="18327"/>
                  </a:lnTo>
                  <a:lnTo>
                    <a:pt x="19835" y="18703"/>
                  </a:lnTo>
                  <a:lnTo>
                    <a:pt x="20965" y="18986"/>
                  </a:lnTo>
                  <a:lnTo>
                    <a:pt x="21955" y="19127"/>
                  </a:lnTo>
                  <a:lnTo>
                    <a:pt x="22426" y="19175"/>
                  </a:lnTo>
                  <a:lnTo>
                    <a:pt x="22897" y="19175"/>
                  </a:lnTo>
                  <a:lnTo>
                    <a:pt x="23321" y="19127"/>
                  </a:lnTo>
                  <a:lnTo>
                    <a:pt x="23698" y="19033"/>
                  </a:lnTo>
                  <a:lnTo>
                    <a:pt x="23698" y="19033"/>
                  </a:lnTo>
                  <a:lnTo>
                    <a:pt x="24404" y="18845"/>
                  </a:lnTo>
                  <a:lnTo>
                    <a:pt x="25252" y="18515"/>
                  </a:lnTo>
                  <a:lnTo>
                    <a:pt x="26242" y="17997"/>
                  </a:lnTo>
                  <a:lnTo>
                    <a:pt x="27325" y="17384"/>
                  </a:lnTo>
                  <a:lnTo>
                    <a:pt x="28550" y="16678"/>
                  </a:lnTo>
                  <a:lnTo>
                    <a:pt x="29775" y="15830"/>
                  </a:lnTo>
                  <a:lnTo>
                    <a:pt x="31094" y="14935"/>
                  </a:lnTo>
                  <a:lnTo>
                    <a:pt x="32413" y="13898"/>
                  </a:lnTo>
                  <a:lnTo>
                    <a:pt x="33732" y="12862"/>
                  </a:lnTo>
                  <a:lnTo>
                    <a:pt x="35051" y="11684"/>
                  </a:lnTo>
                  <a:lnTo>
                    <a:pt x="36276" y="10506"/>
                  </a:lnTo>
                  <a:lnTo>
                    <a:pt x="37407" y="9281"/>
                  </a:lnTo>
                  <a:lnTo>
                    <a:pt x="38490" y="8009"/>
                  </a:lnTo>
                  <a:lnTo>
                    <a:pt x="38962" y="7350"/>
                  </a:lnTo>
                  <a:lnTo>
                    <a:pt x="39433" y="6690"/>
                  </a:lnTo>
                  <a:lnTo>
                    <a:pt x="39810" y="6078"/>
                  </a:lnTo>
                  <a:lnTo>
                    <a:pt x="40186" y="5418"/>
                  </a:lnTo>
                  <a:lnTo>
                    <a:pt x="40516" y="4759"/>
                  </a:lnTo>
                  <a:lnTo>
                    <a:pt x="40799" y="4099"/>
                  </a:lnTo>
                  <a:lnTo>
                    <a:pt x="40799" y="4099"/>
                  </a:lnTo>
                  <a:lnTo>
                    <a:pt x="40846" y="3958"/>
                  </a:lnTo>
                  <a:lnTo>
                    <a:pt x="40799" y="3816"/>
                  </a:lnTo>
                  <a:lnTo>
                    <a:pt x="40658" y="3628"/>
                  </a:lnTo>
                  <a:lnTo>
                    <a:pt x="40516" y="3439"/>
                  </a:lnTo>
                  <a:lnTo>
                    <a:pt x="39998" y="3110"/>
                  </a:lnTo>
                  <a:lnTo>
                    <a:pt x="39291" y="2686"/>
                  </a:lnTo>
                  <a:lnTo>
                    <a:pt x="38443" y="2309"/>
                  </a:lnTo>
                  <a:lnTo>
                    <a:pt x="37454" y="1932"/>
                  </a:lnTo>
                  <a:lnTo>
                    <a:pt x="36370" y="1555"/>
                  </a:lnTo>
                  <a:lnTo>
                    <a:pt x="35287" y="1178"/>
                  </a:lnTo>
                  <a:lnTo>
                    <a:pt x="34156" y="896"/>
                  </a:lnTo>
                  <a:lnTo>
                    <a:pt x="33073" y="566"/>
                  </a:lnTo>
                  <a:lnTo>
                    <a:pt x="31989" y="330"/>
                  </a:lnTo>
                  <a:lnTo>
                    <a:pt x="31047" y="142"/>
                  </a:lnTo>
                  <a:lnTo>
                    <a:pt x="30199" y="48"/>
                  </a:lnTo>
                  <a:lnTo>
                    <a:pt x="29539" y="0"/>
                  </a:lnTo>
                  <a:lnTo>
                    <a:pt x="29068" y="48"/>
                  </a:lnTo>
                  <a:lnTo>
                    <a:pt x="28880" y="95"/>
                  </a:lnTo>
                  <a:lnTo>
                    <a:pt x="28786" y="189"/>
                  </a:lnTo>
                  <a:lnTo>
                    <a:pt x="28786" y="189"/>
                  </a:lnTo>
                  <a:lnTo>
                    <a:pt x="28409" y="707"/>
                  </a:lnTo>
                  <a:lnTo>
                    <a:pt x="27891" y="1320"/>
                  </a:lnTo>
                  <a:lnTo>
                    <a:pt x="27325" y="1885"/>
                  </a:lnTo>
                  <a:lnTo>
                    <a:pt x="26713" y="2497"/>
                  </a:lnTo>
                  <a:lnTo>
                    <a:pt x="25347" y="3722"/>
                  </a:lnTo>
                  <a:lnTo>
                    <a:pt x="23886" y="4853"/>
                  </a:lnTo>
                  <a:lnTo>
                    <a:pt x="22520" y="5842"/>
                  </a:lnTo>
                  <a:lnTo>
                    <a:pt x="21342" y="6643"/>
                  </a:lnTo>
                  <a:lnTo>
                    <a:pt x="20447" y="7114"/>
                  </a:lnTo>
                  <a:lnTo>
                    <a:pt x="20164" y="7255"/>
                  </a:lnTo>
                  <a:lnTo>
                    <a:pt x="20023" y="7255"/>
                  </a:lnTo>
                  <a:lnTo>
                    <a:pt x="20023" y="7255"/>
                  </a:lnTo>
                  <a:lnTo>
                    <a:pt x="18233" y="6596"/>
                  </a:lnTo>
                  <a:lnTo>
                    <a:pt x="14558" y="5183"/>
                  </a:lnTo>
                  <a:lnTo>
                    <a:pt x="9847" y="3298"/>
                  </a:lnTo>
                  <a:lnTo>
                    <a:pt x="4948" y="1320"/>
                  </a:lnTo>
                  <a:lnTo>
                    <a:pt x="4948" y="1320"/>
                  </a:lnTo>
                  <a:lnTo>
                    <a:pt x="3628" y="801"/>
                  </a:lnTo>
                  <a:lnTo>
                    <a:pt x="3063" y="660"/>
                  </a:lnTo>
                  <a:lnTo>
                    <a:pt x="2545" y="519"/>
                  </a:lnTo>
                  <a:lnTo>
                    <a:pt x="2074" y="424"/>
                  </a:lnTo>
                  <a:lnTo>
                    <a:pt x="1650" y="424"/>
                  </a:lnTo>
                  <a:lnTo>
                    <a:pt x="1320" y="424"/>
                  </a:lnTo>
                  <a:lnTo>
                    <a:pt x="990" y="472"/>
                  </a:lnTo>
                  <a:lnTo>
                    <a:pt x="708" y="519"/>
                  </a:lnTo>
                  <a:lnTo>
                    <a:pt x="519" y="660"/>
                  </a:lnTo>
                  <a:lnTo>
                    <a:pt x="331" y="801"/>
                  </a:lnTo>
                  <a:lnTo>
                    <a:pt x="189" y="990"/>
                  </a:lnTo>
                  <a:lnTo>
                    <a:pt x="95" y="1178"/>
                  </a:lnTo>
                  <a:lnTo>
                    <a:pt x="48" y="1414"/>
                  </a:lnTo>
                  <a:lnTo>
                    <a:pt x="1" y="1649"/>
                  </a:lnTo>
                  <a:lnTo>
                    <a:pt x="1" y="1932"/>
                  </a:lnTo>
                  <a:lnTo>
                    <a:pt x="142" y="2544"/>
                  </a:lnTo>
                  <a:lnTo>
                    <a:pt x="378" y="3251"/>
                  </a:lnTo>
                  <a:lnTo>
                    <a:pt x="755" y="3958"/>
                  </a:lnTo>
                  <a:lnTo>
                    <a:pt x="1179" y="4759"/>
                  </a:lnTo>
                  <a:lnTo>
                    <a:pt x="1744" y="5559"/>
                  </a:lnTo>
                  <a:lnTo>
                    <a:pt x="2356" y="6360"/>
                  </a:lnTo>
                  <a:lnTo>
                    <a:pt x="3016" y="7114"/>
                  </a:lnTo>
                  <a:lnTo>
                    <a:pt x="3723" y="786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2491;p42">
              <a:extLst>
                <a:ext uri="{FF2B5EF4-FFF2-40B4-BE49-F238E27FC236}">
                  <a16:creationId xmlns:a16="http://schemas.microsoft.com/office/drawing/2014/main" id="{381B282C-FA3A-8992-1087-27541ACEA6B1}"/>
                </a:ext>
              </a:extLst>
            </p:cNvPr>
            <p:cNvSpPr/>
            <p:nvPr/>
          </p:nvSpPr>
          <p:spPr>
            <a:xfrm>
              <a:off x="2214700" y="1319300"/>
              <a:ext cx="382800" cy="469975"/>
            </a:xfrm>
            <a:custGeom>
              <a:avLst/>
              <a:gdLst/>
              <a:ahLst/>
              <a:cxnLst/>
              <a:rect l="l" t="t" r="r" b="b"/>
              <a:pathLst>
                <a:path w="15312" h="18799" extrusionOk="0">
                  <a:moveTo>
                    <a:pt x="6973" y="1"/>
                  </a:moveTo>
                  <a:lnTo>
                    <a:pt x="6737" y="95"/>
                  </a:lnTo>
                  <a:lnTo>
                    <a:pt x="6266" y="425"/>
                  </a:lnTo>
                  <a:lnTo>
                    <a:pt x="5748" y="896"/>
                  </a:lnTo>
                  <a:lnTo>
                    <a:pt x="5230" y="1461"/>
                  </a:lnTo>
                  <a:lnTo>
                    <a:pt x="4664" y="2168"/>
                  </a:lnTo>
                  <a:lnTo>
                    <a:pt x="4099" y="2922"/>
                  </a:lnTo>
                  <a:lnTo>
                    <a:pt x="3581" y="3723"/>
                  </a:lnTo>
                  <a:lnTo>
                    <a:pt x="3015" y="4571"/>
                  </a:lnTo>
                  <a:lnTo>
                    <a:pt x="2497" y="5466"/>
                  </a:lnTo>
                  <a:lnTo>
                    <a:pt x="1555" y="7256"/>
                  </a:lnTo>
                  <a:lnTo>
                    <a:pt x="754" y="8858"/>
                  </a:lnTo>
                  <a:lnTo>
                    <a:pt x="424" y="9565"/>
                  </a:lnTo>
                  <a:lnTo>
                    <a:pt x="189" y="10177"/>
                  </a:lnTo>
                  <a:lnTo>
                    <a:pt x="47" y="10648"/>
                  </a:lnTo>
                  <a:lnTo>
                    <a:pt x="0" y="11025"/>
                  </a:lnTo>
                  <a:lnTo>
                    <a:pt x="0" y="11213"/>
                  </a:lnTo>
                  <a:lnTo>
                    <a:pt x="47" y="11402"/>
                  </a:lnTo>
                  <a:lnTo>
                    <a:pt x="236" y="11826"/>
                  </a:lnTo>
                  <a:lnTo>
                    <a:pt x="613" y="12391"/>
                  </a:lnTo>
                  <a:lnTo>
                    <a:pt x="1084" y="13004"/>
                  </a:lnTo>
                  <a:lnTo>
                    <a:pt x="1649" y="13616"/>
                  </a:lnTo>
                  <a:lnTo>
                    <a:pt x="2309" y="14323"/>
                  </a:lnTo>
                  <a:lnTo>
                    <a:pt x="3015" y="15029"/>
                  </a:lnTo>
                  <a:lnTo>
                    <a:pt x="3722" y="15689"/>
                  </a:lnTo>
                  <a:lnTo>
                    <a:pt x="4523" y="16348"/>
                  </a:lnTo>
                  <a:lnTo>
                    <a:pt x="5277" y="17008"/>
                  </a:lnTo>
                  <a:lnTo>
                    <a:pt x="5983" y="17526"/>
                  </a:lnTo>
                  <a:lnTo>
                    <a:pt x="6690" y="18044"/>
                  </a:lnTo>
                  <a:lnTo>
                    <a:pt x="7302" y="18421"/>
                  </a:lnTo>
                  <a:lnTo>
                    <a:pt x="7868" y="18657"/>
                  </a:lnTo>
                  <a:lnTo>
                    <a:pt x="8103" y="18751"/>
                  </a:lnTo>
                  <a:lnTo>
                    <a:pt x="8292" y="18798"/>
                  </a:lnTo>
                  <a:lnTo>
                    <a:pt x="8480" y="18798"/>
                  </a:lnTo>
                  <a:lnTo>
                    <a:pt x="8622" y="18751"/>
                  </a:lnTo>
                  <a:lnTo>
                    <a:pt x="8951" y="18563"/>
                  </a:lnTo>
                  <a:lnTo>
                    <a:pt x="9281" y="18327"/>
                  </a:lnTo>
                  <a:lnTo>
                    <a:pt x="10082" y="17668"/>
                  </a:lnTo>
                  <a:lnTo>
                    <a:pt x="11071" y="16820"/>
                  </a:lnTo>
                  <a:lnTo>
                    <a:pt x="12061" y="15783"/>
                  </a:lnTo>
                  <a:lnTo>
                    <a:pt x="13050" y="14652"/>
                  </a:lnTo>
                  <a:lnTo>
                    <a:pt x="13945" y="13522"/>
                  </a:lnTo>
                  <a:lnTo>
                    <a:pt x="14322" y="12956"/>
                  </a:lnTo>
                  <a:lnTo>
                    <a:pt x="14699" y="12438"/>
                  </a:lnTo>
                  <a:lnTo>
                    <a:pt x="14982" y="11920"/>
                  </a:lnTo>
                  <a:lnTo>
                    <a:pt x="15217" y="11402"/>
                  </a:lnTo>
                  <a:lnTo>
                    <a:pt x="15311" y="11166"/>
                  </a:lnTo>
                  <a:lnTo>
                    <a:pt x="15311" y="10837"/>
                  </a:lnTo>
                  <a:lnTo>
                    <a:pt x="15311" y="10507"/>
                  </a:lnTo>
                  <a:lnTo>
                    <a:pt x="15264" y="10130"/>
                  </a:lnTo>
                  <a:lnTo>
                    <a:pt x="15170" y="9753"/>
                  </a:lnTo>
                  <a:lnTo>
                    <a:pt x="15029" y="9329"/>
                  </a:lnTo>
                  <a:lnTo>
                    <a:pt x="14699" y="8387"/>
                  </a:lnTo>
                  <a:lnTo>
                    <a:pt x="14228" y="7397"/>
                  </a:lnTo>
                  <a:lnTo>
                    <a:pt x="13662" y="6361"/>
                  </a:lnTo>
                  <a:lnTo>
                    <a:pt x="13003" y="5325"/>
                  </a:lnTo>
                  <a:lnTo>
                    <a:pt x="12296" y="4335"/>
                  </a:lnTo>
                  <a:lnTo>
                    <a:pt x="11542" y="3346"/>
                  </a:lnTo>
                  <a:lnTo>
                    <a:pt x="10742" y="2451"/>
                  </a:lnTo>
                  <a:lnTo>
                    <a:pt x="9988" y="1650"/>
                  </a:lnTo>
                  <a:lnTo>
                    <a:pt x="9234" y="990"/>
                  </a:lnTo>
                  <a:lnTo>
                    <a:pt x="8857" y="708"/>
                  </a:lnTo>
                  <a:lnTo>
                    <a:pt x="8480" y="472"/>
                  </a:lnTo>
                  <a:lnTo>
                    <a:pt x="8150" y="284"/>
                  </a:lnTo>
                  <a:lnTo>
                    <a:pt x="7821" y="95"/>
                  </a:lnTo>
                  <a:lnTo>
                    <a:pt x="7538" y="48"/>
                  </a:lnTo>
                  <a:lnTo>
                    <a:pt x="7208"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2492;p42">
              <a:extLst>
                <a:ext uri="{FF2B5EF4-FFF2-40B4-BE49-F238E27FC236}">
                  <a16:creationId xmlns:a16="http://schemas.microsoft.com/office/drawing/2014/main" id="{B4818EEC-6DBC-5697-4357-5DFBC901C1B1}"/>
                </a:ext>
              </a:extLst>
            </p:cNvPr>
            <p:cNvSpPr/>
            <p:nvPr/>
          </p:nvSpPr>
          <p:spPr>
            <a:xfrm>
              <a:off x="2169950" y="1232150"/>
              <a:ext cx="174325" cy="341575"/>
            </a:xfrm>
            <a:custGeom>
              <a:avLst/>
              <a:gdLst/>
              <a:ahLst/>
              <a:cxnLst/>
              <a:rect l="l" t="t" r="r" b="b"/>
              <a:pathLst>
                <a:path w="6973" h="13663" extrusionOk="0">
                  <a:moveTo>
                    <a:pt x="754" y="1"/>
                  </a:moveTo>
                  <a:lnTo>
                    <a:pt x="518" y="48"/>
                  </a:lnTo>
                  <a:lnTo>
                    <a:pt x="330" y="189"/>
                  </a:lnTo>
                  <a:lnTo>
                    <a:pt x="141" y="378"/>
                  </a:lnTo>
                  <a:lnTo>
                    <a:pt x="47" y="613"/>
                  </a:lnTo>
                  <a:lnTo>
                    <a:pt x="0" y="943"/>
                  </a:lnTo>
                  <a:lnTo>
                    <a:pt x="0" y="1273"/>
                  </a:lnTo>
                  <a:lnTo>
                    <a:pt x="47" y="1697"/>
                  </a:lnTo>
                  <a:lnTo>
                    <a:pt x="189" y="2592"/>
                  </a:lnTo>
                  <a:lnTo>
                    <a:pt x="471" y="3581"/>
                  </a:lnTo>
                  <a:lnTo>
                    <a:pt x="754" y="4571"/>
                  </a:lnTo>
                  <a:lnTo>
                    <a:pt x="1413" y="6596"/>
                  </a:lnTo>
                  <a:lnTo>
                    <a:pt x="1649" y="7350"/>
                  </a:lnTo>
                  <a:lnTo>
                    <a:pt x="1790" y="8151"/>
                  </a:lnTo>
                  <a:lnTo>
                    <a:pt x="1932" y="8952"/>
                  </a:lnTo>
                  <a:lnTo>
                    <a:pt x="2073" y="9753"/>
                  </a:lnTo>
                  <a:lnTo>
                    <a:pt x="2167" y="10554"/>
                  </a:lnTo>
                  <a:lnTo>
                    <a:pt x="2214" y="11402"/>
                  </a:lnTo>
                  <a:lnTo>
                    <a:pt x="2214" y="12203"/>
                  </a:lnTo>
                  <a:lnTo>
                    <a:pt x="2214" y="13003"/>
                  </a:lnTo>
                  <a:lnTo>
                    <a:pt x="2544" y="13239"/>
                  </a:lnTo>
                  <a:lnTo>
                    <a:pt x="2921" y="13427"/>
                  </a:lnTo>
                  <a:lnTo>
                    <a:pt x="3251" y="13569"/>
                  </a:lnTo>
                  <a:lnTo>
                    <a:pt x="3628" y="13616"/>
                  </a:lnTo>
                  <a:lnTo>
                    <a:pt x="4005" y="13663"/>
                  </a:lnTo>
                  <a:lnTo>
                    <a:pt x="4381" y="13616"/>
                  </a:lnTo>
                  <a:lnTo>
                    <a:pt x="4805" y="13569"/>
                  </a:lnTo>
                  <a:lnTo>
                    <a:pt x="5135" y="13427"/>
                  </a:lnTo>
                  <a:lnTo>
                    <a:pt x="5606" y="13145"/>
                  </a:lnTo>
                  <a:lnTo>
                    <a:pt x="5983" y="12862"/>
                  </a:lnTo>
                  <a:lnTo>
                    <a:pt x="6266" y="12485"/>
                  </a:lnTo>
                  <a:lnTo>
                    <a:pt x="6501" y="12061"/>
                  </a:lnTo>
                  <a:lnTo>
                    <a:pt x="6690" y="11637"/>
                  </a:lnTo>
                  <a:lnTo>
                    <a:pt x="6831" y="11166"/>
                  </a:lnTo>
                  <a:lnTo>
                    <a:pt x="6878" y="10742"/>
                  </a:lnTo>
                  <a:lnTo>
                    <a:pt x="6925" y="10271"/>
                  </a:lnTo>
                  <a:lnTo>
                    <a:pt x="6972" y="9423"/>
                  </a:lnTo>
                  <a:lnTo>
                    <a:pt x="6925" y="8716"/>
                  </a:lnTo>
                  <a:lnTo>
                    <a:pt x="6784" y="8010"/>
                  </a:lnTo>
                  <a:lnTo>
                    <a:pt x="6219" y="6643"/>
                  </a:lnTo>
                  <a:lnTo>
                    <a:pt x="5512" y="5230"/>
                  </a:lnTo>
                  <a:lnTo>
                    <a:pt x="4664" y="3675"/>
                  </a:lnTo>
                  <a:lnTo>
                    <a:pt x="4193" y="2922"/>
                  </a:lnTo>
                  <a:lnTo>
                    <a:pt x="3675" y="2168"/>
                  </a:lnTo>
                  <a:lnTo>
                    <a:pt x="3157" y="1461"/>
                  </a:lnTo>
                  <a:lnTo>
                    <a:pt x="2638" y="896"/>
                  </a:lnTo>
                  <a:lnTo>
                    <a:pt x="2120" y="425"/>
                  </a:lnTo>
                  <a:lnTo>
                    <a:pt x="1837" y="236"/>
                  </a:lnTo>
                  <a:lnTo>
                    <a:pt x="1555" y="142"/>
                  </a:lnTo>
                  <a:lnTo>
                    <a:pt x="1319" y="48"/>
                  </a:lnTo>
                  <a:lnTo>
                    <a:pt x="1037"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2493;p42">
              <a:extLst>
                <a:ext uri="{FF2B5EF4-FFF2-40B4-BE49-F238E27FC236}">
                  <a16:creationId xmlns:a16="http://schemas.microsoft.com/office/drawing/2014/main" id="{CF53297F-A678-23FF-E633-294D359AC94A}"/>
                </a:ext>
              </a:extLst>
            </p:cNvPr>
            <p:cNvSpPr/>
            <p:nvPr/>
          </p:nvSpPr>
          <p:spPr>
            <a:xfrm>
              <a:off x="2291250" y="1133225"/>
              <a:ext cx="339225" cy="498225"/>
            </a:xfrm>
            <a:custGeom>
              <a:avLst/>
              <a:gdLst/>
              <a:ahLst/>
              <a:cxnLst/>
              <a:rect l="l" t="t" r="r" b="b"/>
              <a:pathLst>
                <a:path w="13569" h="19929" extrusionOk="0">
                  <a:moveTo>
                    <a:pt x="11967" y="0"/>
                  </a:moveTo>
                  <a:lnTo>
                    <a:pt x="11637" y="48"/>
                  </a:lnTo>
                  <a:lnTo>
                    <a:pt x="11307" y="142"/>
                  </a:lnTo>
                  <a:lnTo>
                    <a:pt x="10930" y="283"/>
                  </a:lnTo>
                  <a:lnTo>
                    <a:pt x="10553" y="472"/>
                  </a:lnTo>
                  <a:lnTo>
                    <a:pt x="10129" y="707"/>
                  </a:lnTo>
                  <a:lnTo>
                    <a:pt x="9234" y="1320"/>
                  </a:lnTo>
                  <a:lnTo>
                    <a:pt x="8292" y="2026"/>
                  </a:lnTo>
                  <a:lnTo>
                    <a:pt x="7303" y="2827"/>
                  </a:lnTo>
                  <a:lnTo>
                    <a:pt x="6266" y="3722"/>
                  </a:lnTo>
                  <a:lnTo>
                    <a:pt x="4335" y="5512"/>
                  </a:lnTo>
                  <a:lnTo>
                    <a:pt x="2544" y="7114"/>
                  </a:lnTo>
                  <a:lnTo>
                    <a:pt x="1791" y="7727"/>
                  </a:lnTo>
                  <a:lnTo>
                    <a:pt x="1178" y="8245"/>
                  </a:lnTo>
                  <a:lnTo>
                    <a:pt x="707" y="8575"/>
                  </a:lnTo>
                  <a:lnTo>
                    <a:pt x="519" y="8622"/>
                  </a:lnTo>
                  <a:lnTo>
                    <a:pt x="377" y="8669"/>
                  </a:lnTo>
                  <a:lnTo>
                    <a:pt x="283" y="8669"/>
                  </a:lnTo>
                  <a:lnTo>
                    <a:pt x="189" y="8716"/>
                  </a:lnTo>
                  <a:lnTo>
                    <a:pt x="48" y="8810"/>
                  </a:lnTo>
                  <a:lnTo>
                    <a:pt x="1" y="9046"/>
                  </a:lnTo>
                  <a:lnTo>
                    <a:pt x="1" y="9281"/>
                  </a:lnTo>
                  <a:lnTo>
                    <a:pt x="48" y="9564"/>
                  </a:lnTo>
                  <a:lnTo>
                    <a:pt x="95" y="9847"/>
                  </a:lnTo>
                  <a:lnTo>
                    <a:pt x="189" y="10082"/>
                  </a:lnTo>
                  <a:lnTo>
                    <a:pt x="330" y="10318"/>
                  </a:lnTo>
                  <a:lnTo>
                    <a:pt x="519" y="10506"/>
                  </a:lnTo>
                  <a:lnTo>
                    <a:pt x="660" y="10648"/>
                  </a:lnTo>
                  <a:lnTo>
                    <a:pt x="990" y="10836"/>
                  </a:lnTo>
                  <a:lnTo>
                    <a:pt x="1272" y="10930"/>
                  </a:lnTo>
                  <a:lnTo>
                    <a:pt x="1555" y="10930"/>
                  </a:lnTo>
                  <a:lnTo>
                    <a:pt x="1744" y="10836"/>
                  </a:lnTo>
                  <a:lnTo>
                    <a:pt x="1932" y="10789"/>
                  </a:lnTo>
                  <a:lnTo>
                    <a:pt x="2073" y="10648"/>
                  </a:lnTo>
                  <a:lnTo>
                    <a:pt x="1791" y="11024"/>
                  </a:lnTo>
                  <a:lnTo>
                    <a:pt x="1555" y="11401"/>
                  </a:lnTo>
                  <a:lnTo>
                    <a:pt x="1225" y="11872"/>
                  </a:lnTo>
                  <a:lnTo>
                    <a:pt x="990" y="12391"/>
                  </a:lnTo>
                  <a:lnTo>
                    <a:pt x="896" y="12673"/>
                  </a:lnTo>
                  <a:lnTo>
                    <a:pt x="848" y="12956"/>
                  </a:lnTo>
                  <a:lnTo>
                    <a:pt x="801" y="13239"/>
                  </a:lnTo>
                  <a:lnTo>
                    <a:pt x="801" y="13521"/>
                  </a:lnTo>
                  <a:lnTo>
                    <a:pt x="896" y="13804"/>
                  </a:lnTo>
                  <a:lnTo>
                    <a:pt x="990" y="14087"/>
                  </a:lnTo>
                  <a:lnTo>
                    <a:pt x="1131" y="14322"/>
                  </a:lnTo>
                  <a:lnTo>
                    <a:pt x="1320" y="14464"/>
                  </a:lnTo>
                  <a:lnTo>
                    <a:pt x="1508" y="14605"/>
                  </a:lnTo>
                  <a:lnTo>
                    <a:pt x="1696" y="14652"/>
                  </a:lnTo>
                  <a:lnTo>
                    <a:pt x="1932" y="14699"/>
                  </a:lnTo>
                  <a:lnTo>
                    <a:pt x="2168" y="14699"/>
                  </a:lnTo>
                  <a:lnTo>
                    <a:pt x="2592" y="14605"/>
                  </a:lnTo>
                  <a:lnTo>
                    <a:pt x="2968" y="14416"/>
                  </a:lnTo>
                  <a:lnTo>
                    <a:pt x="3298" y="14228"/>
                  </a:lnTo>
                  <a:lnTo>
                    <a:pt x="3675" y="13992"/>
                  </a:lnTo>
                  <a:lnTo>
                    <a:pt x="3675" y="13992"/>
                  </a:lnTo>
                  <a:lnTo>
                    <a:pt x="3392" y="14369"/>
                  </a:lnTo>
                  <a:lnTo>
                    <a:pt x="3157" y="14746"/>
                  </a:lnTo>
                  <a:lnTo>
                    <a:pt x="2874" y="15217"/>
                  </a:lnTo>
                  <a:lnTo>
                    <a:pt x="2686" y="15736"/>
                  </a:lnTo>
                  <a:lnTo>
                    <a:pt x="2592" y="15971"/>
                  </a:lnTo>
                  <a:lnTo>
                    <a:pt x="2592" y="16254"/>
                  </a:lnTo>
                  <a:lnTo>
                    <a:pt x="2592" y="16536"/>
                  </a:lnTo>
                  <a:lnTo>
                    <a:pt x="2592" y="16819"/>
                  </a:lnTo>
                  <a:lnTo>
                    <a:pt x="2686" y="17055"/>
                  </a:lnTo>
                  <a:lnTo>
                    <a:pt x="2827" y="17290"/>
                  </a:lnTo>
                  <a:lnTo>
                    <a:pt x="3016" y="17526"/>
                  </a:lnTo>
                  <a:lnTo>
                    <a:pt x="3204" y="17667"/>
                  </a:lnTo>
                  <a:lnTo>
                    <a:pt x="3440" y="17761"/>
                  </a:lnTo>
                  <a:lnTo>
                    <a:pt x="3628" y="17808"/>
                  </a:lnTo>
                  <a:lnTo>
                    <a:pt x="4052" y="17808"/>
                  </a:lnTo>
                  <a:lnTo>
                    <a:pt x="4476" y="17620"/>
                  </a:lnTo>
                  <a:lnTo>
                    <a:pt x="4853" y="17432"/>
                  </a:lnTo>
                  <a:lnTo>
                    <a:pt x="5183" y="17196"/>
                  </a:lnTo>
                  <a:lnTo>
                    <a:pt x="5512" y="16913"/>
                  </a:lnTo>
                  <a:lnTo>
                    <a:pt x="5512" y="16913"/>
                  </a:lnTo>
                  <a:lnTo>
                    <a:pt x="5371" y="17290"/>
                  </a:lnTo>
                  <a:lnTo>
                    <a:pt x="5277" y="17620"/>
                  </a:lnTo>
                  <a:lnTo>
                    <a:pt x="5183" y="17997"/>
                  </a:lnTo>
                  <a:lnTo>
                    <a:pt x="5136" y="18421"/>
                  </a:lnTo>
                  <a:lnTo>
                    <a:pt x="5183" y="18892"/>
                  </a:lnTo>
                  <a:lnTo>
                    <a:pt x="5230" y="19080"/>
                  </a:lnTo>
                  <a:lnTo>
                    <a:pt x="5324" y="19316"/>
                  </a:lnTo>
                  <a:lnTo>
                    <a:pt x="5418" y="19504"/>
                  </a:lnTo>
                  <a:lnTo>
                    <a:pt x="5607" y="19646"/>
                  </a:lnTo>
                  <a:lnTo>
                    <a:pt x="5748" y="19787"/>
                  </a:lnTo>
                  <a:lnTo>
                    <a:pt x="5889" y="19834"/>
                  </a:lnTo>
                  <a:lnTo>
                    <a:pt x="6031" y="19928"/>
                  </a:lnTo>
                  <a:lnTo>
                    <a:pt x="6219" y="19928"/>
                  </a:lnTo>
                  <a:lnTo>
                    <a:pt x="6549" y="19881"/>
                  </a:lnTo>
                  <a:lnTo>
                    <a:pt x="6879" y="19787"/>
                  </a:lnTo>
                  <a:lnTo>
                    <a:pt x="7208" y="19551"/>
                  </a:lnTo>
                  <a:lnTo>
                    <a:pt x="7538" y="19316"/>
                  </a:lnTo>
                  <a:lnTo>
                    <a:pt x="8245" y="18609"/>
                  </a:lnTo>
                  <a:lnTo>
                    <a:pt x="8904" y="17856"/>
                  </a:lnTo>
                  <a:lnTo>
                    <a:pt x="9611" y="17102"/>
                  </a:lnTo>
                  <a:lnTo>
                    <a:pt x="9941" y="16772"/>
                  </a:lnTo>
                  <a:lnTo>
                    <a:pt x="10271" y="16489"/>
                  </a:lnTo>
                  <a:lnTo>
                    <a:pt x="10600" y="16254"/>
                  </a:lnTo>
                  <a:lnTo>
                    <a:pt x="10883" y="16112"/>
                  </a:lnTo>
                  <a:lnTo>
                    <a:pt x="11496" y="17479"/>
                  </a:lnTo>
                  <a:lnTo>
                    <a:pt x="12155" y="18845"/>
                  </a:lnTo>
                  <a:lnTo>
                    <a:pt x="12249" y="18703"/>
                  </a:lnTo>
                  <a:lnTo>
                    <a:pt x="12485" y="18185"/>
                  </a:lnTo>
                  <a:lnTo>
                    <a:pt x="12768" y="17479"/>
                  </a:lnTo>
                  <a:lnTo>
                    <a:pt x="13097" y="16536"/>
                  </a:lnTo>
                  <a:lnTo>
                    <a:pt x="13380" y="15500"/>
                  </a:lnTo>
                  <a:lnTo>
                    <a:pt x="13474" y="14982"/>
                  </a:lnTo>
                  <a:lnTo>
                    <a:pt x="13568" y="14416"/>
                  </a:lnTo>
                  <a:lnTo>
                    <a:pt x="13568" y="13898"/>
                  </a:lnTo>
                  <a:lnTo>
                    <a:pt x="13568" y="13427"/>
                  </a:lnTo>
                  <a:lnTo>
                    <a:pt x="13521" y="12956"/>
                  </a:lnTo>
                  <a:lnTo>
                    <a:pt x="13380" y="12532"/>
                  </a:lnTo>
                  <a:lnTo>
                    <a:pt x="13286" y="12296"/>
                  </a:lnTo>
                  <a:lnTo>
                    <a:pt x="13144" y="12061"/>
                  </a:lnTo>
                  <a:lnTo>
                    <a:pt x="12956" y="11872"/>
                  </a:lnTo>
                  <a:lnTo>
                    <a:pt x="12768" y="11731"/>
                  </a:lnTo>
                  <a:lnTo>
                    <a:pt x="12532" y="11637"/>
                  </a:lnTo>
                  <a:lnTo>
                    <a:pt x="12296" y="11543"/>
                  </a:lnTo>
                  <a:lnTo>
                    <a:pt x="11825" y="11543"/>
                  </a:lnTo>
                  <a:lnTo>
                    <a:pt x="11920" y="11307"/>
                  </a:lnTo>
                  <a:lnTo>
                    <a:pt x="12014" y="11072"/>
                  </a:lnTo>
                  <a:lnTo>
                    <a:pt x="12108" y="10789"/>
                  </a:lnTo>
                  <a:lnTo>
                    <a:pt x="12202" y="10412"/>
                  </a:lnTo>
                  <a:lnTo>
                    <a:pt x="12202" y="10035"/>
                  </a:lnTo>
                  <a:lnTo>
                    <a:pt x="12108" y="9611"/>
                  </a:lnTo>
                  <a:lnTo>
                    <a:pt x="12061" y="9423"/>
                  </a:lnTo>
                  <a:lnTo>
                    <a:pt x="11920" y="9234"/>
                  </a:lnTo>
                  <a:lnTo>
                    <a:pt x="11778" y="9046"/>
                  </a:lnTo>
                  <a:lnTo>
                    <a:pt x="11543" y="8904"/>
                  </a:lnTo>
                  <a:lnTo>
                    <a:pt x="11307" y="8857"/>
                  </a:lnTo>
                  <a:lnTo>
                    <a:pt x="11024" y="8810"/>
                  </a:lnTo>
                  <a:lnTo>
                    <a:pt x="10600" y="8763"/>
                  </a:lnTo>
                  <a:lnTo>
                    <a:pt x="10412" y="8763"/>
                  </a:lnTo>
                  <a:lnTo>
                    <a:pt x="10506" y="8528"/>
                  </a:lnTo>
                  <a:lnTo>
                    <a:pt x="10600" y="8292"/>
                  </a:lnTo>
                  <a:lnTo>
                    <a:pt x="10648" y="8056"/>
                  </a:lnTo>
                  <a:lnTo>
                    <a:pt x="10648" y="7774"/>
                  </a:lnTo>
                  <a:lnTo>
                    <a:pt x="10600" y="7538"/>
                  </a:lnTo>
                  <a:lnTo>
                    <a:pt x="10553" y="7303"/>
                  </a:lnTo>
                  <a:lnTo>
                    <a:pt x="10459" y="7067"/>
                  </a:lnTo>
                  <a:lnTo>
                    <a:pt x="10318" y="6832"/>
                  </a:lnTo>
                  <a:lnTo>
                    <a:pt x="10129" y="6596"/>
                  </a:lnTo>
                  <a:lnTo>
                    <a:pt x="9847" y="6455"/>
                  </a:lnTo>
                  <a:lnTo>
                    <a:pt x="9564" y="6360"/>
                  </a:lnTo>
                  <a:lnTo>
                    <a:pt x="9328" y="6313"/>
                  </a:lnTo>
                  <a:lnTo>
                    <a:pt x="8716" y="6313"/>
                  </a:lnTo>
                  <a:lnTo>
                    <a:pt x="9470" y="5560"/>
                  </a:lnTo>
                  <a:lnTo>
                    <a:pt x="10224" y="4712"/>
                  </a:lnTo>
                  <a:lnTo>
                    <a:pt x="11072" y="3769"/>
                  </a:lnTo>
                  <a:lnTo>
                    <a:pt x="11872" y="2733"/>
                  </a:lnTo>
                  <a:lnTo>
                    <a:pt x="12202" y="2215"/>
                  </a:lnTo>
                  <a:lnTo>
                    <a:pt x="12485" y="1744"/>
                  </a:lnTo>
                  <a:lnTo>
                    <a:pt x="12720" y="1320"/>
                  </a:lnTo>
                  <a:lnTo>
                    <a:pt x="12815" y="896"/>
                  </a:lnTo>
                  <a:lnTo>
                    <a:pt x="12815" y="707"/>
                  </a:lnTo>
                  <a:lnTo>
                    <a:pt x="12815" y="566"/>
                  </a:lnTo>
                  <a:lnTo>
                    <a:pt x="12768" y="424"/>
                  </a:lnTo>
                  <a:lnTo>
                    <a:pt x="12673" y="283"/>
                  </a:lnTo>
                  <a:lnTo>
                    <a:pt x="12485" y="142"/>
                  </a:lnTo>
                  <a:lnTo>
                    <a:pt x="12249" y="48"/>
                  </a:lnTo>
                  <a:lnTo>
                    <a:pt x="11967" y="0"/>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2494;p42">
              <a:extLst>
                <a:ext uri="{FF2B5EF4-FFF2-40B4-BE49-F238E27FC236}">
                  <a16:creationId xmlns:a16="http://schemas.microsoft.com/office/drawing/2014/main" id="{8FC08C99-9F9A-24A5-198C-6DB62BF551C7}"/>
                </a:ext>
              </a:extLst>
            </p:cNvPr>
            <p:cNvSpPr/>
            <p:nvPr/>
          </p:nvSpPr>
          <p:spPr>
            <a:xfrm>
              <a:off x="2340725" y="1289875"/>
              <a:ext cx="163725" cy="121325"/>
            </a:xfrm>
            <a:custGeom>
              <a:avLst/>
              <a:gdLst/>
              <a:ahLst/>
              <a:cxnLst/>
              <a:rect l="l" t="t" r="r" b="b"/>
              <a:pathLst>
                <a:path w="6549" h="4853" extrusionOk="0">
                  <a:moveTo>
                    <a:pt x="6549" y="0"/>
                  </a:moveTo>
                  <a:lnTo>
                    <a:pt x="5606" y="330"/>
                  </a:lnTo>
                  <a:lnTo>
                    <a:pt x="4664" y="754"/>
                  </a:lnTo>
                  <a:lnTo>
                    <a:pt x="3816" y="1225"/>
                  </a:lnTo>
                  <a:lnTo>
                    <a:pt x="2968" y="1743"/>
                  </a:lnTo>
                  <a:lnTo>
                    <a:pt x="2167" y="2309"/>
                  </a:lnTo>
                  <a:lnTo>
                    <a:pt x="1413" y="2968"/>
                  </a:lnTo>
                  <a:lnTo>
                    <a:pt x="660" y="3675"/>
                  </a:lnTo>
                  <a:lnTo>
                    <a:pt x="47" y="4429"/>
                  </a:lnTo>
                  <a:lnTo>
                    <a:pt x="0" y="4711"/>
                  </a:lnTo>
                  <a:lnTo>
                    <a:pt x="0" y="4806"/>
                  </a:lnTo>
                  <a:lnTo>
                    <a:pt x="0" y="4853"/>
                  </a:lnTo>
                  <a:lnTo>
                    <a:pt x="47" y="4853"/>
                  </a:lnTo>
                  <a:lnTo>
                    <a:pt x="754" y="4099"/>
                  </a:lnTo>
                  <a:lnTo>
                    <a:pt x="1461" y="3392"/>
                  </a:lnTo>
                  <a:lnTo>
                    <a:pt x="2261" y="2780"/>
                  </a:lnTo>
                  <a:lnTo>
                    <a:pt x="3062" y="2120"/>
                  </a:lnTo>
                  <a:lnTo>
                    <a:pt x="3910" y="1555"/>
                  </a:lnTo>
                  <a:lnTo>
                    <a:pt x="4758" y="990"/>
                  </a:lnTo>
                  <a:lnTo>
                    <a:pt x="5653" y="518"/>
                  </a:lnTo>
                  <a:lnTo>
                    <a:pt x="6549" y="47"/>
                  </a:lnTo>
                  <a:lnTo>
                    <a:pt x="65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2495;p42">
              <a:extLst>
                <a:ext uri="{FF2B5EF4-FFF2-40B4-BE49-F238E27FC236}">
                  <a16:creationId xmlns:a16="http://schemas.microsoft.com/office/drawing/2014/main" id="{281CEF52-D62C-E664-E8F7-F17CCC970FFF}"/>
                </a:ext>
              </a:extLst>
            </p:cNvPr>
            <p:cNvSpPr/>
            <p:nvPr/>
          </p:nvSpPr>
          <p:spPr>
            <a:xfrm>
              <a:off x="2380750" y="1349925"/>
              <a:ext cx="170825" cy="136650"/>
            </a:xfrm>
            <a:custGeom>
              <a:avLst/>
              <a:gdLst/>
              <a:ahLst/>
              <a:cxnLst/>
              <a:rect l="l" t="t" r="r" b="b"/>
              <a:pathLst>
                <a:path w="6833" h="5466" extrusionOk="0">
                  <a:moveTo>
                    <a:pt x="6832" y="1"/>
                  </a:moveTo>
                  <a:lnTo>
                    <a:pt x="5796" y="378"/>
                  </a:lnTo>
                  <a:lnTo>
                    <a:pt x="4806" y="849"/>
                  </a:lnTo>
                  <a:lnTo>
                    <a:pt x="3864" y="1414"/>
                  </a:lnTo>
                  <a:lnTo>
                    <a:pt x="2969" y="2027"/>
                  </a:lnTo>
                  <a:lnTo>
                    <a:pt x="2121" y="2733"/>
                  </a:lnTo>
                  <a:lnTo>
                    <a:pt x="1367" y="3534"/>
                  </a:lnTo>
                  <a:lnTo>
                    <a:pt x="660" y="4382"/>
                  </a:lnTo>
                  <a:lnTo>
                    <a:pt x="48" y="5277"/>
                  </a:lnTo>
                  <a:lnTo>
                    <a:pt x="1" y="5372"/>
                  </a:lnTo>
                  <a:lnTo>
                    <a:pt x="1" y="5419"/>
                  </a:lnTo>
                  <a:lnTo>
                    <a:pt x="48" y="5466"/>
                  </a:lnTo>
                  <a:lnTo>
                    <a:pt x="95" y="5419"/>
                  </a:lnTo>
                  <a:lnTo>
                    <a:pt x="613" y="4759"/>
                  </a:lnTo>
                  <a:lnTo>
                    <a:pt x="1320" y="4052"/>
                  </a:lnTo>
                  <a:lnTo>
                    <a:pt x="2121" y="3299"/>
                  </a:lnTo>
                  <a:lnTo>
                    <a:pt x="3063" y="2545"/>
                  </a:lnTo>
                  <a:lnTo>
                    <a:pt x="4005" y="1791"/>
                  </a:lnTo>
                  <a:lnTo>
                    <a:pt x="4995" y="1132"/>
                  </a:lnTo>
                  <a:lnTo>
                    <a:pt x="5984" y="519"/>
                  </a:lnTo>
                  <a:lnTo>
                    <a:pt x="6832" y="48"/>
                  </a:lnTo>
                  <a:lnTo>
                    <a:pt x="68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2496;p42">
              <a:extLst>
                <a:ext uri="{FF2B5EF4-FFF2-40B4-BE49-F238E27FC236}">
                  <a16:creationId xmlns:a16="http://schemas.microsoft.com/office/drawing/2014/main" id="{9F6DAE5B-2333-030C-3F75-B42FA8981EBE}"/>
                </a:ext>
              </a:extLst>
            </p:cNvPr>
            <p:cNvSpPr/>
            <p:nvPr/>
          </p:nvSpPr>
          <p:spPr>
            <a:xfrm>
              <a:off x="2425525" y="1420600"/>
              <a:ext cx="157825" cy="141350"/>
            </a:xfrm>
            <a:custGeom>
              <a:avLst/>
              <a:gdLst/>
              <a:ahLst/>
              <a:cxnLst/>
              <a:rect l="l" t="t" r="r" b="b"/>
              <a:pathLst>
                <a:path w="6313" h="5654" extrusionOk="0">
                  <a:moveTo>
                    <a:pt x="6313" y="1"/>
                  </a:moveTo>
                  <a:lnTo>
                    <a:pt x="5795" y="189"/>
                  </a:lnTo>
                  <a:lnTo>
                    <a:pt x="5277" y="425"/>
                  </a:lnTo>
                  <a:lnTo>
                    <a:pt x="4711" y="660"/>
                  </a:lnTo>
                  <a:lnTo>
                    <a:pt x="4193" y="990"/>
                  </a:lnTo>
                  <a:lnTo>
                    <a:pt x="3204" y="1649"/>
                  </a:lnTo>
                  <a:lnTo>
                    <a:pt x="2309" y="2403"/>
                  </a:lnTo>
                  <a:lnTo>
                    <a:pt x="1932" y="2733"/>
                  </a:lnTo>
                  <a:lnTo>
                    <a:pt x="1602" y="3063"/>
                  </a:lnTo>
                  <a:lnTo>
                    <a:pt x="1272" y="3440"/>
                  </a:lnTo>
                  <a:lnTo>
                    <a:pt x="942" y="3817"/>
                  </a:lnTo>
                  <a:lnTo>
                    <a:pt x="707" y="4241"/>
                  </a:lnTo>
                  <a:lnTo>
                    <a:pt x="424" y="4665"/>
                  </a:lnTo>
                  <a:lnTo>
                    <a:pt x="236" y="5136"/>
                  </a:lnTo>
                  <a:lnTo>
                    <a:pt x="47" y="5560"/>
                  </a:lnTo>
                  <a:lnTo>
                    <a:pt x="0" y="5607"/>
                  </a:lnTo>
                  <a:lnTo>
                    <a:pt x="0" y="5654"/>
                  </a:lnTo>
                  <a:lnTo>
                    <a:pt x="94" y="5654"/>
                  </a:lnTo>
                  <a:lnTo>
                    <a:pt x="707" y="4759"/>
                  </a:lnTo>
                  <a:lnTo>
                    <a:pt x="1366" y="3911"/>
                  </a:lnTo>
                  <a:lnTo>
                    <a:pt x="2073" y="3157"/>
                  </a:lnTo>
                  <a:lnTo>
                    <a:pt x="2874" y="2450"/>
                  </a:lnTo>
                  <a:lnTo>
                    <a:pt x="3675" y="1791"/>
                  </a:lnTo>
                  <a:lnTo>
                    <a:pt x="4523" y="1178"/>
                  </a:lnTo>
                  <a:lnTo>
                    <a:pt x="5418" y="613"/>
                  </a:lnTo>
                  <a:lnTo>
                    <a:pt x="6313" y="48"/>
                  </a:lnTo>
                  <a:lnTo>
                    <a:pt x="631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2497;p42">
              <a:extLst>
                <a:ext uri="{FF2B5EF4-FFF2-40B4-BE49-F238E27FC236}">
                  <a16:creationId xmlns:a16="http://schemas.microsoft.com/office/drawing/2014/main" id="{0D6455AF-288B-82D3-4F0B-728AD8E00904}"/>
                </a:ext>
              </a:extLst>
            </p:cNvPr>
            <p:cNvSpPr/>
            <p:nvPr/>
          </p:nvSpPr>
          <p:spPr>
            <a:xfrm>
              <a:off x="2305375" y="1399400"/>
              <a:ext cx="259150" cy="235575"/>
            </a:xfrm>
            <a:custGeom>
              <a:avLst/>
              <a:gdLst/>
              <a:ahLst/>
              <a:cxnLst/>
              <a:rect l="l" t="t" r="r" b="b"/>
              <a:pathLst>
                <a:path w="10366" h="9423" extrusionOk="0">
                  <a:moveTo>
                    <a:pt x="1508" y="1"/>
                  </a:moveTo>
                  <a:lnTo>
                    <a:pt x="1461" y="48"/>
                  </a:lnTo>
                  <a:lnTo>
                    <a:pt x="1461" y="48"/>
                  </a:lnTo>
                  <a:lnTo>
                    <a:pt x="1508" y="1"/>
                  </a:lnTo>
                  <a:close/>
                  <a:moveTo>
                    <a:pt x="1461" y="48"/>
                  </a:moveTo>
                  <a:lnTo>
                    <a:pt x="1273" y="236"/>
                  </a:lnTo>
                  <a:lnTo>
                    <a:pt x="990" y="613"/>
                  </a:lnTo>
                  <a:lnTo>
                    <a:pt x="660" y="1084"/>
                  </a:lnTo>
                  <a:lnTo>
                    <a:pt x="378" y="1649"/>
                  </a:lnTo>
                  <a:lnTo>
                    <a:pt x="142" y="2215"/>
                  </a:lnTo>
                  <a:lnTo>
                    <a:pt x="48" y="2545"/>
                  </a:lnTo>
                  <a:lnTo>
                    <a:pt x="1" y="2827"/>
                  </a:lnTo>
                  <a:lnTo>
                    <a:pt x="1" y="3110"/>
                  </a:lnTo>
                  <a:lnTo>
                    <a:pt x="48" y="3393"/>
                  </a:lnTo>
                  <a:lnTo>
                    <a:pt x="142" y="3628"/>
                  </a:lnTo>
                  <a:lnTo>
                    <a:pt x="283" y="3864"/>
                  </a:lnTo>
                  <a:lnTo>
                    <a:pt x="660" y="4052"/>
                  </a:lnTo>
                  <a:lnTo>
                    <a:pt x="1037" y="4193"/>
                  </a:lnTo>
                  <a:lnTo>
                    <a:pt x="1367" y="4241"/>
                  </a:lnTo>
                  <a:lnTo>
                    <a:pt x="1744" y="4241"/>
                  </a:lnTo>
                  <a:lnTo>
                    <a:pt x="2074" y="4146"/>
                  </a:lnTo>
                  <a:lnTo>
                    <a:pt x="2187" y="4109"/>
                  </a:lnTo>
                  <a:lnTo>
                    <a:pt x="2187" y="4109"/>
                  </a:lnTo>
                  <a:lnTo>
                    <a:pt x="2121" y="4241"/>
                  </a:lnTo>
                  <a:lnTo>
                    <a:pt x="1979" y="4665"/>
                  </a:lnTo>
                  <a:lnTo>
                    <a:pt x="1838" y="5041"/>
                  </a:lnTo>
                  <a:lnTo>
                    <a:pt x="1744" y="5513"/>
                  </a:lnTo>
                  <a:lnTo>
                    <a:pt x="1744" y="5937"/>
                  </a:lnTo>
                  <a:lnTo>
                    <a:pt x="1838" y="6408"/>
                  </a:lnTo>
                  <a:lnTo>
                    <a:pt x="2027" y="6832"/>
                  </a:lnTo>
                  <a:lnTo>
                    <a:pt x="2168" y="7020"/>
                  </a:lnTo>
                  <a:lnTo>
                    <a:pt x="2356" y="7161"/>
                  </a:lnTo>
                  <a:lnTo>
                    <a:pt x="2545" y="7303"/>
                  </a:lnTo>
                  <a:lnTo>
                    <a:pt x="2733" y="7444"/>
                  </a:lnTo>
                  <a:lnTo>
                    <a:pt x="2969" y="7491"/>
                  </a:lnTo>
                  <a:lnTo>
                    <a:pt x="3487" y="7491"/>
                  </a:lnTo>
                  <a:lnTo>
                    <a:pt x="3723" y="7444"/>
                  </a:lnTo>
                  <a:lnTo>
                    <a:pt x="4099" y="7256"/>
                  </a:lnTo>
                  <a:lnTo>
                    <a:pt x="4468" y="7025"/>
                  </a:lnTo>
                  <a:lnTo>
                    <a:pt x="4468" y="7025"/>
                  </a:lnTo>
                  <a:lnTo>
                    <a:pt x="4382" y="7397"/>
                  </a:lnTo>
                  <a:lnTo>
                    <a:pt x="4382" y="7727"/>
                  </a:lnTo>
                  <a:lnTo>
                    <a:pt x="4382" y="8056"/>
                  </a:lnTo>
                  <a:lnTo>
                    <a:pt x="4429" y="8386"/>
                  </a:lnTo>
                  <a:lnTo>
                    <a:pt x="4571" y="8716"/>
                  </a:lnTo>
                  <a:lnTo>
                    <a:pt x="4759" y="9046"/>
                  </a:lnTo>
                  <a:lnTo>
                    <a:pt x="5042" y="9234"/>
                  </a:lnTo>
                  <a:lnTo>
                    <a:pt x="5371" y="9376"/>
                  </a:lnTo>
                  <a:lnTo>
                    <a:pt x="5748" y="9423"/>
                  </a:lnTo>
                  <a:lnTo>
                    <a:pt x="6078" y="9376"/>
                  </a:lnTo>
                  <a:lnTo>
                    <a:pt x="6361" y="9234"/>
                  </a:lnTo>
                  <a:lnTo>
                    <a:pt x="6643" y="9093"/>
                  </a:lnTo>
                  <a:lnTo>
                    <a:pt x="6926" y="8904"/>
                  </a:lnTo>
                  <a:lnTo>
                    <a:pt x="7397" y="8480"/>
                  </a:lnTo>
                  <a:lnTo>
                    <a:pt x="7821" y="8056"/>
                  </a:lnTo>
                  <a:lnTo>
                    <a:pt x="8245" y="7585"/>
                  </a:lnTo>
                  <a:lnTo>
                    <a:pt x="8622" y="7114"/>
                  </a:lnTo>
                  <a:lnTo>
                    <a:pt x="9423" y="6219"/>
                  </a:lnTo>
                  <a:lnTo>
                    <a:pt x="9659" y="5984"/>
                  </a:lnTo>
                  <a:lnTo>
                    <a:pt x="9847" y="5795"/>
                  </a:lnTo>
                  <a:lnTo>
                    <a:pt x="10130" y="5607"/>
                  </a:lnTo>
                  <a:lnTo>
                    <a:pt x="10365" y="5465"/>
                  </a:lnTo>
                  <a:lnTo>
                    <a:pt x="10365" y="5465"/>
                  </a:lnTo>
                  <a:lnTo>
                    <a:pt x="10083" y="5607"/>
                  </a:lnTo>
                  <a:lnTo>
                    <a:pt x="9847" y="5748"/>
                  </a:lnTo>
                  <a:lnTo>
                    <a:pt x="9564" y="5937"/>
                  </a:lnTo>
                  <a:lnTo>
                    <a:pt x="9376" y="6125"/>
                  </a:lnTo>
                  <a:lnTo>
                    <a:pt x="8481" y="6973"/>
                  </a:lnTo>
                  <a:lnTo>
                    <a:pt x="7633" y="7821"/>
                  </a:lnTo>
                  <a:lnTo>
                    <a:pt x="6738" y="8622"/>
                  </a:lnTo>
                  <a:lnTo>
                    <a:pt x="6502" y="8810"/>
                  </a:lnTo>
                  <a:lnTo>
                    <a:pt x="6267" y="8904"/>
                  </a:lnTo>
                  <a:lnTo>
                    <a:pt x="5984" y="8999"/>
                  </a:lnTo>
                  <a:lnTo>
                    <a:pt x="5701" y="9046"/>
                  </a:lnTo>
                  <a:lnTo>
                    <a:pt x="5466" y="8999"/>
                  </a:lnTo>
                  <a:lnTo>
                    <a:pt x="5277" y="8904"/>
                  </a:lnTo>
                  <a:lnTo>
                    <a:pt x="5089" y="8763"/>
                  </a:lnTo>
                  <a:lnTo>
                    <a:pt x="4947" y="8528"/>
                  </a:lnTo>
                  <a:lnTo>
                    <a:pt x="4853" y="8292"/>
                  </a:lnTo>
                  <a:lnTo>
                    <a:pt x="4806" y="8009"/>
                  </a:lnTo>
                  <a:lnTo>
                    <a:pt x="4806" y="7727"/>
                  </a:lnTo>
                  <a:lnTo>
                    <a:pt x="4853" y="7491"/>
                  </a:lnTo>
                  <a:lnTo>
                    <a:pt x="4995" y="6926"/>
                  </a:lnTo>
                  <a:lnTo>
                    <a:pt x="5183" y="6361"/>
                  </a:lnTo>
                  <a:lnTo>
                    <a:pt x="5701" y="5136"/>
                  </a:lnTo>
                  <a:lnTo>
                    <a:pt x="4759" y="6125"/>
                  </a:lnTo>
                  <a:lnTo>
                    <a:pt x="4523" y="6408"/>
                  </a:lnTo>
                  <a:lnTo>
                    <a:pt x="4241" y="6643"/>
                  </a:lnTo>
                  <a:lnTo>
                    <a:pt x="3911" y="6832"/>
                  </a:lnTo>
                  <a:lnTo>
                    <a:pt x="3534" y="6973"/>
                  </a:lnTo>
                  <a:lnTo>
                    <a:pt x="3393" y="7020"/>
                  </a:lnTo>
                  <a:lnTo>
                    <a:pt x="3204" y="7020"/>
                  </a:lnTo>
                  <a:lnTo>
                    <a:pt x="2922" y="6973"/>
                  </a:lnTo>
                  <a:lnTo>
                    <a:pt x="2639" y="6785"/>
                  </a:lnTo>
                  <a:lnTo>
                    <a:pt x="2498" y="6690"/>
                  </a:lnTo>
                  <a:lnTo>
                    <a:pt x="2403" y="6549"/>
                  </a:lnTo>
                  <a:lnTo>
                    <a:pt x="2262" y="6219"/>
                  </a:lnTo>
                  <a:lnTo>
                    <a:pt x="2168" y="5889"/>
                  </a:lnTo>
                  <a:lnTo>
                    <a:pt x="2168" y="5513"/>
                  </a:lnTo>
                  <a:lnTo>
                    <a:pt x="2262" y="5183"/>
                  </a:lnTo>
                  <a:lnTo>
                    <a:pt x="2356" y="4806"/>
                  </a:lnTo>
                  <a:lnTo>
                    <a:pt x="2498" y="4429"/>
                  </a:lnTo>
                  <a:lnTo>
                    <a:pt x="2686" y="4099"/>
                  </a:lnTo>
                  <a:lnTo>
                    <a:pt x="2840" y="3830"/>
                  </a:lnTo>
                  <a:lnTo>
                    <a:pt x="2875" y="3817"/>
                  </a:lnTo>
                  <a:lnTo>
                    <a:pt x="2857" y="3801"/>
                  </a:lnTo>
                  <a:lnTo>
                    <a:pt x="2875" y="3769"/>
                  </a:lnTo>
                  <a:lnTo>
                    <a:pt x="3534" y="2780"/>
                  </a:lnTo>
                  <a:lnTo>
                    <a:pt x="2592" y="3487"/>
                  </a:lnTo>
                  <a:lnTo>
                    <a:pt x="2403" y="3581"/>
                  </a:lnTo>
                  <a:lnTo>
                    <a:pt x="2215" y="3628"/>
                  </a:lnTo>
                  <a:lnTo>
                    <a:pt x="1932" y="3722"/>
                  </a:lnTo>
                  <a:lnTo>
                    <a:pt x="1650" y="3769"/>
                  </a:lnTo>
                  <a:lnTo>
                    <a:pt x="1367" y="3769"/>
                  </a:lnTo>
                  <a:lnTo>
                    <a:pt x="1084" y="3722"/>
                  </a:lnTo>
                  <a:lnTo>
                    <a:pt x="849" y="3628"/>
                  </a:lnTo>
                  <a:lnTo>
                    <a:pt x="613" y="3487"/>
                  </a:lnTo>
                  <a:lnTo>
                    <a:pt x="519" y="3345"/>
                  </a:lnTo>
                  <a:lnTo>
                    <a:pt x="472" y="3157"/>
                  </a:lnTo>
                  <a:lnTo>
                    <a:pt x="425" y="2969"/>
                  </a:lnTo>
                  <a:lnTo>
                    <a:pt x="425" y="2780"/>
                  </a:lnTo>
                  <a:lnTo>
                    <a:pt x="519" y="2356"/>
                  </a:lnTo>
                  <a:lnTo>
                    <a:pt x="660" y="1932"/>
                  </a:lnTo>
                  <a:lnTo>
                    <a:pt x="896" y="1461"/>
                  </a:lnTo>
                  <a:lnTo>
                    <a:pt x="1179" y="990"/>
                  </a:lnTo>
                  <a:lnTo>
                    <a:pt x="1697" y="189"/>
                  </a:lnTo>
                  <a:lnTo>
                    <a:pt x="1697" y="142"/>
                  </a:lnTo>
                  <a:lnTo>
                    <a:pt x="1650" y="142"/>
                  </a:lnTo>
                  <a:lnTo>
                    <a:pt x="1603" y="95"/>
                  </a:lnTo>
                  <a:lnTo>
                    <a:pt x="1508" y="48"/>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2498;p42">
              <a:extLst>
                <a:ext uri="{FF2B5EF4-FFF2-40B4-BE49-F238E27FC236}">
                  <a16:creationId xmlns:a16="http://schemas.microsoft.com/office/drawing/2014/main" id="{D2CB630E-6AC0-FB64-1CBB-4F218348717A}"/>
                </a:ext>
              </a:extLst>
            </p:cNvPr>
            <p:cNvSpPr/>
            <p:nvPr/>
          </p:nvSpPr>
          <p:spPr>
            <a:xfrm>
              <a:off x="1498600" y="1561925"/>
              <a:ext cx="951675" cy="493525"/>
            </a:xfrm>
            <a:custGeom>
              <a:avLst/>
              <a:gdLst/>
              <a:ahLst/>
              <a:cxnLst/>
              <a:rect l="l" t="t" r="r" b="b"/>
              <a:pathLst>
                <a:path w="38067" h="19741" extrusionOk="0">
                  <a:moveTo>
                    <a:pt x="2074" y="1"/>
                  </a:moveTo>
                  <a:lnTo>
                    <a:pt x="1556" y="48"/>
                  </a:lnTo>
                  <a:lnTo>
                    <a:pt x="1084" y="142"/>
                  </a:lnTo>
                  <a:lnTo>
                    <a:pt x="708" y="331"/>
                  </a:lnTo>
                  <a:lnTo>
                    <a:pt x="378" y="566"/>
                  </a:lnTo>
                  <a:lnTo>
                    <a:pt x="284" y="755"/>
                  </a:lnTo>
                  <a:lnTo>
                    <a:pt x="189" y="896"/>
                  </a:lnTo>
                  <a:lnTo>
                    <a:pt x="95" y="1084"/>
                  </a:lnTo>
                  <a:lnTo>
                    <a:pt x="48" y="1320"/>
                  </a:lnTo>
                  <a:lnTo>
                    <a:pt x="1" y="1555"/>
                  </a:lnTo>
                  <a:lnTo>
                    <a:pt x="1" y="1791"/>
                  </a:lnTo>
                  <a:lnTo>
                    <a:pt x="95" y="2356"/>
                  </a:lnTo>
                  <a:lnTo>
                    <a:pt x="331" y="3016"/>
                  </a:lnTo>
                  <a:lnTo>
                    <a:pt x="660" y="3770"/>
                  </a:lnTo>
                  <a:lnTo>
                    <a:pt x="1132" y="4571"/>
                  </a:lnTo>
                  <a:lnTo>
                    <a:pt x="1885" y="5607"/>
                  </a:lnTo>
                  <a:lnTo>
                    <a:pt x="2780" y="6738"/>
                  </a:lnTo>
                  <a:lnTo>
                    <a:pt x="3817" y="7868"/>
                  </a:lnTo>
                  <a:lnTo>
                    <a:pt x="4995" y="9046"/>
                  </a:lnTo>
                  <a:lnTo>
                    <a:pt x="6267" y="10271"/>
                  </a:lnTo>
                  <a:lnTo>
                    <a:pt x="7633" y="11496"/>
                  </a:lnTo>
                  <a:lnTo>
                    <a:pt x="9046" y="12674"/>
                  </a:lnTo>
                  <a:lnTo>
                    <a:pt x="10554" y="13851"/>
                  </a:lnTo>
                  <a:lnTo>
                    <a:pt x="12061" y="14935"/>
                  </a:lnTo>
                  <a:lnTo>
                    <a:pt x="13569" y="15971"/>
                  </a:lnTo>
                  <a:lnTo>
                    <a:pt x="15029" y="16914"/>
                  </a:lnTo>
                  <a:lnTo>
                    <a:pt x="16537" y="17762"/>
                  </a:lnTo>
                  <a:lnTo>
                    <a:pt x="17950" y="18468"/>
                  </a:lnTo>
                  <a:lnTo>
                    <a:pt x="19269" y="19034"/>
                  </a:lnTo>
                  <a:lnTo>
                    <a:pt x="19929" y="19269"/>
                  </a:lnTo>
                  <a:lnTo>
                    <a:pt x="20541" y="19458"/>
                  </a:lnTo>
                  <a:lnTo>
                    <a:pt x="21107" y="19599"/>
                  </a:lnTo>
                  <a:lnTo>
                    <a:pt x="21672" y="19693"/>
                  </a:lnTo>
                  <a:lnTo>
                    <a:pt x="22237" y="19740"/>
                  </a:lnTo>
                  <a:lnTo>
                    <a:pt x="22803" y="19693"/>
                  </a:lnTo>
                  <a:lnTo>
                    <a:pt x="23415" y="19646"/>
                  </a:lnTo>
                  <a:lnTo>
                    <a:pt x="24027" y="19505"/>
                  </a:lnTo>
                  <a:lnTo>
                    <a:pt x="24687" y="19363"/>
                  </a:lnTo>
                  <a:lnTo>
                    <a:pt x="25347" y="19128"/>
                  </a:lnTo>
                  <a:lnTo>
                    <a:pt x="26006" y="18892"/>
                  </a:lnTo>
                  <a:lnTo>
                    <a:pt x="26666" y="18610"/>
                  </a:lnTo>
                  <a:lnTo>
                    <a:pt x="28032" y="17950"/>
                  </a:lnTo>
                  <a:lnTo>
                    <a:pt x="29398" y="17149"/>
                  </a:lnTo>
                  <a:lnTo>
                    <a:pt x="30764" y="16301"/>
                  </a:lnTo>
                  <a:lnTo>
                    <a:pt x="32036" y="15453"/>
                  </a:lnTo>
                  <a:lnTo>
                    <a:pt x="33261" y="14558"/>
                  </a:lnTo>
                  <a:lnTo>
                    <a:pt x="34392" y="13710"/>
                  </a:lnTo>
                  <a:lnTo>
                    <a:pt x="36323" y="12155"/>
                  </a:lnTo>
                  <a:lnTo>
                    <a:pt x="37595" y="11025"/>
                  </a:lnTo>
                  <a:lnTo>
                    <a:pt x="38066" y="10601"/>
                  </a:lnTo>
                  <a:lnTo>
                    <a:pt x="27231" y="1226"/>
                  </a:lnTo>
                  <a:lnTo>
                    <a:pt x="24075" y="3911"/>
                  </a:lnTo>
                  <a:lnTo>
                    <a:pt x="21813" y="5748"/>
                  </a:lnTo>
                  <a:lnTo>
                    <a:pt x="21012" y="6408"/>
                  </a:lnTo>
                  <a:lnTo>
                    <a:pt x="20588" y="6691"/>
                  </a:lnTo>
                  <a:lnTo>
                    <a:pt x="20400" y="6643"/>
                  </a:lnTo>
                  <a:lnTo>
                    <a:pt x="19976" y="6502"/>
                  </a:lnTo>
                  <a:lnTo>
                    <a:pt x="18563" y="6031"/>
                  </a:lnTo>
                  <a:lnTo>
                    <a:pt x="16537" y="5324"/>
                  </a:lnTo>
                  <a:lnTo>
                    <a:pt x="14134" y="4429"/>
                  </a:lnTo>
                  <a:lnTo>
                    <a:pt x="11590" y="3487"/>
                  </a:lnTo>
                  <a:lnTo>
                    <a:pt x="9093" y="2498"/>
                  </a:lnTo>
                  <a:lnTo>
                    <a:pt x="6926" y="1603"/>
                  </a:lnTo>
                  <a:lnTo>
                    <a:pt x="5230" y="849"/>
                  </a:lnTo>
                  <a:lnTo>
                    <a:pt x="4571" y="519"/>
                  </a:lnTo>
                  <a:lnTo>
                    <a:pt x="3911" y="284"/>
                  </a:lnTo>
                  <a:lnTo>
                    <a:pt x="3252" y="142"/>
                  </a:lnTo>
                  <a:lnTo>
                    <a:pt x="2639" y="48"/>
                  </a:lnTo>
                  <a:lnTo>
                    <a:pt x="2074"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2499;p42">
              <a:extLst>
                <a:ext uri="{FF2B5EF4-FFF2-40B4-BE49-F238E27FC236}">
                  <a16:creationId xmlns:a16="http://schemas.microsoft.com/office/drawing/2014/main" id="{6AE576EF-3A58-08FF-5CC1-51FD6C4C7404}"/>
                </a:ext>
              </a:extLst>
            </p:cNvPr>
            <p:cNvSpPr/>
            <p:nvPr/>
          </p:nvSpPr>
          <p:spPr>
            <a:xfrm>
              <a:off x="1498600" y="1561925"/>
              <a:ext cx="951675" cy="493525"/>
            </a:xfrm>
            <a:custGeom>
              <a:avLst/>
              <a:gdLst/>
              <a:ahLst/>
              <a:cxnLst/>
              <a:rect l="l" t="t" r="r" b="b"/>
              <a:pathLst>
                <a:path w="38067" h="19741" fill="none" extrusionOk="0">
                  <a:moveTo>
                    <a:pt x="27231" y="1226"/>
                  </a:moveTo>
                  <a:lnTo>
                    <a:pt x="38066" y="10601"/>
                  </a:lnTo>
                  <a:lnTo>
                    <a:pt x="38066" y="10601"/>
                  </a:lnTo>
                  <a:lnTo>
                    <a:pt x="37595" y="11025"/>
                  </a:lnTo>
                  <a:lnTo>
                    <a:pt x="36323" y="12155"/>
                  </a:lnTo>
                  <a:lnTo>
                    <a:pt x="34392" y="13710"/>
                  </a:lnTo>
                  <a:lnTo>
                    <a:pt x="33261" y="14558"/>
                  </a:lnTo>
                  <a:lnTo>
                    <a:pt x="32036" y="15453"/>
                  </a:lnTo>
                  <a:lnTo>
                    <a:pt x="30764" y="16301"/>
                  </a:lnTo>
                  <a:lnTo>
                    <a:pt x="29398" y="17149"/>
                  </a:lnTo>
                  <a:lnTo>
                    <a:pt x="28032" y="17950"/>
                  </a:lnTo>
                  <a:lnTo>
                    <a:pt x="26666" y="18610"/>
                  </a:lnTo>
                  <a:lnTo>
                    <a:pt x="26006" y="18892"/>
                  </a:lnTo>
                  <a:lnTo>
                    <a:pt x="25347" y="19128"/>
                  </a:lnTo>
                  <a:lnTo>
                    <a:pt x="24687" y="19363"/>
                  </a:lnTo>
                  <a:lnTo>
                    <a:pt x="24027" y="19505"/>
                  </a:lnTo>
                  <a:lnTo>
                    <a:pt x="23415" y="19646"/>
                  </a:lnTo>
                  <a:lnTo>
                    <a:pt x="22803" y="19693"/>
                  </a:lnTo>
                  <a:lnTo>
                    <a:pt x="22237" y="19740"/>
                  </a:lnTo>
                  <a:lnTo>
                    <a:pt x="21672" y="19693"/>
                  </a:lnTo>
                  <a:lnTo>
                    <a:pt x="21672" y="19693"/>
                  </a:lnTo>
                  <a:lnTo>
                    <a:pt x="21107" y="19599"/>
                  </a:lnTo>
                  <a:lnTo>
                    <a:pt x="20541" y="19458"/>
                  </a:lnTo>
                  <a:lnTo>
                    <a:pt x="19929" y="19269"/>
                  </a:lnTo>
                  <a:lnTo>
                    <a:pt x="19269" y="19034"/>
                  </a:lnTo>
                  <a:lnTo>
                    <a:pt x="17950" y="18468"/>
                  </a:lnTo>
                  <a:lnTo>
                    <a:pt x="16537" y="17762"/>
                  </a:lnTo>
                  <a:lnTo>
                    <a:pt x="15029" y="16914"/>
                  </a:lnTo>
                  <a:lnTo>
                    <a:pt x="13569" y="15971"/>
                  </a:lnTo>
                  <a:lnTo>
                    <a:pt x="12061" y="14935"/>
                  </a:lnTo>
                  <a:lnTo>
                    <a:pt x="10554" y="13851"/>
                  </a:lnTo>
                  <a:lnTo>
                    <a:pt x="9046" y="12674"/>
                  </a:lnTo>
                  <a:lnTo>
                    <a:pt x="7633" y="11496"/>
                  </a:lnTo>
                  <a:lnTo>
                    <a:pt x="6267" y="10271"/>
                  </a:lnTo>
                  <a:lnTo>
                    <a:pt x="4995" y="9046"/>
                  </a:lnTo>
                  <a:lnTo>
                    <a:pt x="3817" y="7868"/>
                  </a:lnTo>
                  <a:lnTo>
                    <a:pt x="2780" y="6738"/>
                  </a:lnTo>
                  <a:lnTo>
                    <a:pt x="1885" y="5607"/>
                  </a:lnTo>
                  <a:lnTo>
                    <a:pt x="1132" y="4571"/>
                  </a:lnTo>
                  <a:lnTo>
                    <a:pt x="1132" y="4571"/>
                  </a:lnTo>
                  <a:lnTo>
                    <a:pt x="660" y="3770"/>
                  </a:lnTo>
                  <a:lnTo>
                    <a:pt x="331" y="3016"/>
                  </a:lnTo>
                  <a:lnTo>
                    <a:pt x="95" y="2356"/>
                  </a:lnTo>
                  <a:lnTo>
                    <a:pt x="1" y="1791"/>
                  </a:lnTo>
                  <a:lnTo>
                    <a:pt x="1" y="1555"/>
                  </a:lnTo>
                  <a:lnTo>
                    <a:pt x="48" y="1320"/>
                  </a:lnTo>
                  <a:lnTo>
                    <a:pt x="95" y="1084"/>
                  </a:lnTo>
                  <a:lnTo>
                    <a:pt x="189" y="896"/>
                  </a:lnTo>
                  <a:lnTo>
                    <a:pt x="284" y="755"/>
                  </a:lnTo>
                  <a:lnTo>
                    <a:pt x="378" y="566"/>
                  </a:lnTo>
                  <a:lnTo>
                    <a:pt x="708" y="331"/>
                  </a:lnTo>
                  <a:lnTo>
                    <a:pt x="1084" y="142"/>
                  </a:lnTo>
                  <a:lnTo>
                    <a:pt x="1556" y="48"/>
                  </a:lnTo>
                  <a:lnTo>
                    <a:pt x="2074" y="1"/>
                  </a:lnTo>
                  <a:lnTo>
                    <a:pt x="2639" y="48"/>
                  </a:lnTo>
                  <a:lnTo>
                    <a:pt x="3252" y="142"/>
                  </a:lnTo>
                  <a:lnTo>
                    <a:pt x="3911" y="284"/>
                  </a:lnTo>
                  <a:lnTo>
                    <a:pt x="4571" y="519"/>
                  </a:lnTo>
                  <a:lnTo>
                    <a:pt x="5230" y="849"/>
                  </a:lnTo>
                  <a:lnTo>
                    <a:pt x="5230" y="849"/>
                  </a:lnTo>
                  <a:lnTo>
                    <a:pt x="6926" y="1603"/>
                  </a:lnTo>
                  <a:lnTo>
                    <a:pt x="9093" y="2498"/>
                  </a:lnTo>
                  <a:lnTo>
                    <a:pt x="11590" y="3487"/>
                  </a:lnTo>
                  <a:lnTo>
                    <a:pt x="14134" y="4429"/>
                  </a:lnTo>
                  <a:lnTo>
                    <a:pt x="16537" y="5324"/>
                  </a:lnTo>
                  <a:lnTo>
                    <a:pt x="18563" y="6031"/>
                  </a:lnTo>
                  <a:lnTo>
                    <a:pt x="19976" y="6502"/>
                  </a:lnTo>
                  <a:lnTo>
                    <a:pt x="20400" y="6643"/>
                  </a:lnTo>
                  <a:lnTo>
                    <a:pt x="20588" y="6691"/>
                  </a:lnTo>
                  <a:lnTo>
                    <a:pt x="20588" y="6691"/>
                  </a:lnTo>
                  <a:lnTo>
                    <a:pt x="21012" y="6408"/>
                  </a:lnTo>
                  <a:lnTo>
                    <a:pt x="21813" y="5748"/>
                  </a:lnTo>
                  <a:lnTo>
                    <a:pt x="24075" y="3911"/>
                  </a:lnTo>
                  <a:lnTo>
                    <a:pt x="27231" y="122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2500;p42">
              <a:extLst>
                <a:ext uri="{FF2B5EF4-FFF2-40B4-BE49-F238E27FC236}">
                  <a16:creationId xmlns:a16="http://schemas.microsoft.com/office/drawing/2014/main" id="{11991D11-2612-954B-322C-3064C2965938}"/>
                </a:ext>
              </a:extLst>
            </p:cNvPr>
            <p:cNvSpPr/>
            <p:nvPr/>
          </p:nvSpPr>
          <p:spPr>
            <a:xfrm>
              <a:off x="1550425" y="1651450"/>
              <a:ext cx="27125" cy="27100"/>
            </a:xfrm>
            <a:custGeom>
              <a:avLst/>
              <a:gdLst/>
              <a:ahLst/>
              <a:cxnLst/>
              <a:rect l="l" t="t" r="r" b="b"/>
              <a:pathLst>
                <a:path w="1085" h="1084" extrusionOk="0">
                  <a:moveTo>
                    <a:pt x="519" y="47"/>
                  </a:moveTo>
                  <a:lnTo>
                    <a:pt x="707" y="94"/>
                  </a:lnTo>
                  <a:lnTo>
                    <a:pt x="849" y="189"/>
                  </a:lnTo>
                  <a:lnTo>
                    <a:pt x="943" y="330"/>
                  </a:lnTo>
                  <a:lnTo>
                    <a:pt x="990" y="518"/>
                  </a:lnTo>
                  <a:lnTo>
                    <a:pt x="943" y="707"/>
                  </a:lnTo>
                  <a:lnTo>
                    <a:pt x="849" y="848"/>
                  </a:lnTo>
                  <a:lnTo>
                    <a:pt x="707" y="942"/>
                  </a:lnTo>
                  <a:lnTo>
                    <a:pt x="519" y="990"/>
                  </a:lnTo>
                  <a:lnTo>
                    <a:pt x="331" y="942"/>
                  </a:lnTo>
                  <a:lnTo>
                    <a:pt x="189" y="848"/>
                  </a:lnTo>
                  <a:lnTo>
                    <a:pt x="95" y="707"/>
                  </a:lnTo>
                  <a:lnTo>
                    <a:pt x="48" y="518"/>
                  </a:lnTo>
                  <a:lnTo>
                    <a:pt x="95" y="330"/>
                  </a:lnTo>
                  <a:lnTo>
                    <a:pt x="189" y="189"/>
                  </a:lnTo>
                  <a:lnTo>
                    <a:pt x="331" y="94"/>
                  </a:lnTo>
                  <a:lnTo>
                    <a:pt x="519" y="47"/>
                  </a:lnTo>
                  <a:close/>
                  <a:moveTo>
                    <a:pt x="519" y="0"/>
                  </a:moveTo>
                  <a:lnTo>
                    <a:pt x="331" y="47"/>
                  </a:lnTo>
                  <a:lnTo>
                    <a:pt x="142" y="142"/>
                  </a:lnTo>
                  <a:lnTo>
                    <a:pt x="48" y="330"/>
                  </a:lnTo>
                  <a:lnTo>
                    <a:pt x="1" y="566"/>
                  </a:lnTo>
                  <a:lnTo>
                    <a:pt x="48" y="754"/>
                  </a:lnTo>
                  <a:lnTo>
                    <a:pt x="142" y="942"/>
                  </a:lnTo>
                  <a:lnTo>
                    <a:pt x="331" y="1037"/>
                  </a:lnTo>
                  <a:lnTo>
                    <a:pt x="519" y="1084"/>
                  </a:lnTo>
                  <a:lnTo>
                    <a:pt x="755" y="1037"/>
                  </a:lnTo>
                  <a:lnTo>
                    <a:pt x="896" y="942"/>
                  </a:lnTo>
                  <a:lnTo>
                    <a:pt x="1037" y="754"/>
                  </a:lnTo>
                  <a:lnTo>
                    <a:pt x="1084" y="566"/>
                  </a:lnTo>
                  <a:lnTo>
                    <a:pt x="1084" y="518"/>
                  </a:lnTo>
                  <a:lnTo>
                    <a:pt x="1037" y="330"/>
                  </a:lnTo>
                  <a:lnTo>
                    <a:pt x="896" y="142"/>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2501;p42">
              <a:extLst>
                <a:ext uri="{FF2B5EF4-FFF2-40B4-BE49-F238E27FC236}">
                  <a16:creationId xmlns:a16="http://schemas.microsoft.com/office/drawing/2014/main" id="{79033B30-C4C2-7110-C0B3-91775A68CFD5}"/>
                </a:ext>
              </a:extLst>
            </p:cNvPr>
            <p:cNvSpPr/>
            <p:nvPr/>
          </p:nvSpPr>
          <p:spPr>
            <a:xfrm>
              <a:off x="1550425" y="1651450"/>
              <a:ext cx="27125" cy="27100"/>
            </a:xfrm>
            <a:custGeom>
              <a:avLst/>
              <a:gdLst/>
              <a:ahLst/>
              <a:cxnLst/>
              <a:rect l="l" t="t" r="r" b="b"/>
              <a:pathLst>
                <a:path w="1085" h="1084" fill="none" extrusionOk="0">
                  <a:moveTo>
                    <a:pt x="519" y="0"/>
                  </a:moveTo>
                  <a:lnTo>
                    <a:pt x="519" y="0"/>
                  </a:lnTo>
                  <a:lnTo>
                    <a:pt x="331" y="47"/>
                  </a:lnTo>
                  <a:lnTo>
                    <a:pt x="142" y="142"/>
                  </a:lnTo>
                  <a:lnTo>
                    <a:pt x="48" y="330"/>
                  </a:lnTo>
                  <a:lnTo>
                    <a:pt x="1" y="566"/>
                  </a:lnTo>
                  <a:lnTo>
                    <a:pt x="1" y="566"/>
                  </a:lnTo>
                  <a:lnTo>
                    <a:pt x="48" y="754"/>
                  </a:lnTo>
                  <a:lnTo>
                    <a:pt x="142" y="942"/>
                  </a:lnTo>
                  <a:lnTo>
                    <a:pt x="331" y="1037"/>
                  </a:lnTo>
                  <a:lnTo>
                    <a:pt x="519" y="1084"/>
                  </a:lnTo>
                  <a:lnTo>
                    <a:pt x="519" y="1084"/>
                  </a:lnTo>
                  <a:lnTo>
                    <a:pt x="755" y="1037"/>
                  </a:lnTo>
                  <a:lnTo>
                    <a:pt x="896" y="942"/>
                  </a:lnTo>
                  <a:lnTo>
                    <a:pt x="1037" y="754"/>
                  </a:lnTo>
                  <a:lnTo>
                    <a:pt x="1084" y="566"/>
                  </a:lnTo>
                  <a:lnTo>
                    <a:pt x="1084" y="518"/>
                  </a:lnTo>
                  <a:lnTo>
                    <a:pt x="1084" y="518"/>
                  </a:lnTo>
                  <a:lnTo>
                    <a:pt x="1037" y="330"/>
                  </a:lnTo>
                  <a:lnTo>
                    <a:pt x="896" y="142"/>
                  </a:lnTo>
                  <a:lnTo>
                    <a:pt x="755" y="47"/>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2502;p42">
              <a:extLst>
                <a:ext uri="{FF2B5EF4-FFF2-40B4-BE49-F238E27FC236}">
                  <a16:creationId xmlns:a16="http://schemas.microsoft.com/office/drawing/2014/main" id="{6FEBBFAE-A8C0-981D-7314-E5599B64F0AF}"/>
                </a:ext>
              </a:extLst>
            </p:cNvPr>
            <p:cNvSpPr/>
            <p:nvPr/>
          </p:nvSpPr>
          <p:spPr>
            <a:xfrm>
              <a:off x="1551600" y="1652625"/>
              <a:ext cx="23600" cy="23575"/>
            </a:xfrm>
            <a:custGeom>
              <a:avLst/>
              <a:gdLst/>
              <a:ahLst/>
              <a:cxnLst/>
              <a:rect l="l" t="t" r="r" b="b"/>
              <a:pathLst>
                <a:path w="944" h="943" fill="none" extrusionOk="0">
                  <a:moveTo>
                    <a:pt x="472" y="943"/>
                  </a:moveTo>
                  <a:lnTo>
                    <a:pt x="472" y="943"/>
                  </a:lnTo>
                  <a:lnTo>
                    <a:pt x="284" y="895"/>
                  </a:lnTo>
                  <a:lnTo>
                    <a:pt x="142" y="801"/>
                  </a:lnTo>
                  <a:lnTo>
                    <a:pt x="48" y="660"/>
                  </a:lnTo>
                  <a:lnTo>
                    <a:pt x="1" y="471"/>
                  </a:lnTo>
                  <a:lnTo>
                    <a:pt x="1" y="471"/>
                  </a:lnTo>
                  <a:lnTo>
                    <a:pt x="48" y="283"/>
                  </a:lnTo>
                  <a:lnTo>
                    <a:pt x="142" y="142"/>
                  </a:lnTo>
                  <a:lnTo>
                    <a:pt x="284" y="47"/>
                  </a:lnTo>
                  <a:lnTo>
                    <a:pt x="472" y="0"/>
                  </a:lnTo>
                  <a:lnTo>
                    <a:pt x="472" y="0"/>
                  </a:lnTo>
                  <a:lnTo>
                    <a:pt x="660" y="47"/>
                  </a:lnTo>
                  <a:lnTo>
                    <a:pt x="802" y="142"/>
                  </a:lnTo>
                  <a:lnTo>
                    <a:pt x="896" y="283"/>
                  </a:lnTo>
                  <a:lnTo>
                    <a:pt x="943" y="471"/>
                  </a:lnTo>
                  <a:lnTo>
                    <a:pt x="943" y="471"/>
                  </a:lnTo>
                  <a:lnTo>
                    <a:pt x="896" y="660"/>
                  </a:lnTo>
                  <a:lnTo>
                    <a:pt x="802" y="801"/>
                  </a:lnTo>
                  <a:lnTo>
                    <a:pt x="660" y="895"/>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2503;p42">
              <a:extLst>
                <a:ext uri="{FF2B5EF4-FFF2-40B4-BE49-F238E27FC236}">
                  <a16:creationId xmlns:a16="http://schemas.microsoft.com/office/drawing/2014/main" id="{CF3AB19A-54F2-66CC-2C8F-3DEE9BAA12D1}"/>
                </a:ext>
              </a:extLst>
            </p:cNvPr>
            <p:cNvSpPr/>
            <p:nvPr/>
          </p:nvSpPr>
          <p:spPr>
            <a:xfrm>
              <a:off x="1656425" y="1806900"/>
              <a:ext cx="25950" cy="27125"/>
            </a:xfrm>
            <a:custGeom>
              <a:avLst/>
              <a:gdLst/>
              <a:ahLst/>
              <a:cxnLst/>
              <a:rect l="l" t="t" r="r" b="b"/>
              <a:pathLst>
                <a:path w="1038" h="1085" extrusionOk="0">
                  <a:moveTo>
                    <a:pt x="519" y="1"/>
                  </a:moveTo>
                  <a:lnTo>
                    <a:pt x="331" y="48"/>
                  </a:lnTo>
                  <a:lnTo>
                    <a:pt x="142" y="142"/>
                  </a:lnTo>
                  <a:lnTo>
                    <a:pt x="48" y="331"/>
                  </a:lnTo>
                  <a:lnTo>
                    <a:pt x="1" y="519"/>
                  </a:lnTo>
                  <a:lnTo>
                    <a:pt x="48" y="566"/>
                  </a:lnTo>
                  <a:lnTo>
                    <a:pt x="95" y="378"/>
                  </a:lnTo>
                  <a:lnTo>
                    <a:pt x="189" y="236"/>
                  </a:lnTo>
                  <a:lnTo>
                    <a:pt x="331" y="142"/>
                  </a:lnTo>
                  <a:lnTo>
                    <a:pt x="519" y="95"/>
                  </a:lnTo>
                  <a:lnTo>
                    <a:pt x="707" y="142"/>
                  </a:lnTo>
                  <a:lnTo>
                    <a:pt x="849" y="236"/>
                  </a:lnTo>
                  <a:lnTo>
                    <a:pt x="943" y="378"/>
                  </a:lnTo>
                  <a:lnTo>
                    <a:pt x="990" y="566"/>
                  </a:lnTo>
                  <a:lnTo>
                    <a:pt x="943" y="708"/>
                  </a:lnTo>
                  <a:lnTo>
                    <a:pt x="849" y="896"/>
                  </a:lnTo>
                  <a:lnTo>
                    <a:pt x="707" y="990"/>
                  </a:lnTo>
                  <a:lnTo>
                    <a:pt x="519" y="1037"/>
                  </a:lnTo>
                  <a:lnTo>
                    <a:pt x="613" y="1084"/>
                  </a:lnTo>
                  <a:lnTo>
                    <a:pt x="755" y="990"/>
                  </a:lnTo>
                  <a:lnTo>
                    <a:pt x="896" y="896"/>
                  </a:lnTo>
                  <a:lnTo>
                    <a:pt x="990" y="755"/>
                  </a:lnTo>
                  <a:lnTo>
                    <a:pt x="1037" y="566"/>
                  </a:lnTo>
                  <a:lnTo>
                    <a:pt x="990" y="331"/>
                  </a:lnTo>
                  <a:lnTo>
                    <a:pt x="849" y="189"/>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2504;p42">
              <a:extLst>
                <a:ext uri="{FF2B5EF4-FFF2-40B4-BE49-F238E27FC236}">
                  <a16:creationId xmlns:a16="http://schemas.microsoft.com/office/drawing/2014/main" id="{1167AA4F-449E-59A2-93BA-13D7B5395BEE}"/>
                </a:ext>
              </a:extLst>
            </p:cNvPr>
            <p:cNvSpPr/>
            <p:nvPr/>
          </p:nvSpPr>
          <p:spPr>
            <a:xfrm>
              <a:off x="1656425" y="1806900"/>
              <a:ext cx="25950" cy="27125"/>
            </a:xfrm>
            <a:custGeom>
              <a:avLst/>
              <a:gdLst/>
              <a:ahLst/>
              <a:cxnLst/>
              <a:rect l="l" t="t" r="r" b="b"/>
              <a:pathLst>
                <a:path w="1038" h="1085" fill="none" extrusionOk="0">
                  <a:moveTo>
                    <a:pt x="519" y="1"/>
                  </a:moveTo>
                  <a:lnTo>
                    <a:pt x="519" y="1"/>
                  </a:lnTo>
                  <a:lnTo>
                    <a:pt x="331" y="48"/>
                  </a:lnTo>
                  <a:lnTo>
                    <a:pt x="142" y="142"/>
                  </a:lnTo>
                  <a:lnTo>
                    <a:pt x="48" y="331"/>
                  </a:lnTo>
                  <a:lnTo>
                    <a:pt x="1" y="519"/>
                  </a:lnTo>
                  <a:lnTo>
                    <a:pt x="48" y="566"/>
                  </a:lnTo>
                  <a:lnTo>
                    <a:pt x="48" y="566"/>
                  </a:lnTo>
                  <a:lnTo>
                    <a:pt x="95" y="378"/>
                  </a:lnTo>
                  <a:lnTo>
                    <a:pt x="189" y="236"/>
                  </a:lnTo>
                  <a:lnTo>
                    <a:pt x="331" y="142"/>
                  </a:lnTo>
                  <a:lnTo>
                    <a:pt x="519" y="95"/>
                  </a:lnTo>
                  <a:lnTo>
                    <a:pt x="519" y="95"/>
                  </a:lnTo>
                  <a:lnTo>
                    <a:pt x="707" y="142"/>
                  </a:lnTo>
                  <a:lnTo>
                    <a:pt x="849" y="236"/>
                  </a:lnTo>
                  <a:lnTo>
                    <a:pt x="943" y="378"/>
                  </a:lnTo>
                  <a:lnTo>
                    <a:pt x="990" y="566"/>
                  </a:lnTo>
                  <a:lnTo>
                    <a:pt x="990" y="566"/>
                  </a:lnTo>
                  <a:lnTo>
                    <a:pt x="990" y="566"/>
                  </a:lnTo>
                  <a:lnTo>
                    <a:pt x="943" y="708"/>
                  </a:lnTo>
                  <a:lnTo>
                    <a:pt x="849" y="896"/>
                  </a:lnTo>
                  <a:lnTo>
                    <a:pt x="707" y="990"/>
                  </a:lnTo>
                  <a:lnTo>
                    <a:pt x="519" y="1037"/>
                  </a:lnTo>
                  <a:lnTo>
                    <a:pt x="613" y="1084"/>
                  </a:lnTo>
                  <a:lnTo>
                    <a:pt x="613" y="1084"/>
                  </a:lnTo>
                  <a:lnTo>
                    <a:pt x="755" y="990"/>
                  </a:lnTo>
                  <a:lnTo>
                    <a:pt x="896" y="896"/>
                  </a:lnTo>
                  <a:lnTo>
                    <a:pt x="990" y="755"/>
                  </a:lnTo>
                  <a:lnTo>
                    <a:pt x="1037" y="566"/>
                  </a:lnTo>
                  <a:lnTo>
                    <a:pt x="1037" y="566"/>
                  </a:lnTo>
                  <a:lnTo>
                    <a:pt x="990" y="331"/>
                  </a:lnTo>
                  <a:lnTo>
                    <a:pt x="849" y="189"/>
                  </a:lnTo>
                  <a:lnTo>
                    <a:pt x="707" y="48"/>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2505;p42">
              <a:extLst>
                <a:ext uri="{FF2B5EF4-FFF2-40B4-BE49-F238E27FC236}">
                  <a16:creationId xmlns:a16="http://schemas.microsoft.com/office/drawing/2014/main" id="{DCD2B540-AA33-CF0D-3E8A-16B788F701B5}"/>
                </a:ext>
              </a:extLst>
            </p:cNvPr>
            <p:cNvSpPr/>
            <p:nvPr/>
          </p:nvSpPr>
          <p:spPr>
            <a:xfrm>
              <a:off x="1644650" y="1697375"/>
              <a:ext cx="25950" cy="25950"/>
            </a:xfrm>
            <a:custGeom>
              <a:avLst/>
              <a:gdLst/>
              <a:ahLst/>
              <a:cxnLst/>
              <a:rect l="l" t="t" r="r" b="b"/>
              <a:pathLst>
                <a:path w="1038" h="1038" extrusionOk="0">
                  <a:moveTo>
                    <a:pt x="142" y="189"/>
                  </a:moveTo>
                  <a:lnTo>
                    <a:pt x="1" y="330"/>
                  </a:lnTo>
                  <a:lnTo>
                    <a:pt x="1" y="519"/>
                  </a:lnTo>
                  <a:lnTo>
                    <a:pt x="48" y="330"/>
                  </a:lnTo>
                  <a:lnTo>
                    <a:pt x="142" y="189"/>
                  </a:lnTo>
                  <a:close/>
                  <a:moveTo>
                    <a:pt x="472" y="1"/>
                  </a:moveTo>
                  <a:lnTo>
                    <a:pt x="283" y="48"/>
                  </a:lnTo>
                  <a:lnTo>
                    <a:pt x="142" y="189"/>
                  </a:lnTo>
                  <a:lnTo>
                    <a:pt x="283" y="95"/>
                  </a:lnTo>
                  <a:lnTo>
                    <a:pt x="472" y="48"/>
                  </a:lnTo>
                  <a:lnTo>
                    <a:pt x="660" y="95"/>
                  </a:lnTo>
                  <a:lnTo>
                    <a:pt x="802" y="189"/>
                  </a:lnTo>
                  <a:lnTo>
                    <a:pt x="896" y="330"/>
                  </a:lnTo>
                  <a:lnTo>
                    <a:pt x="943" y="519"/>
                  </a:lnTo>
                  <a:lnTo>
                    <a:pt x="896" y="707"/>
                  </a:lnTo>
                  <a:lnTo>
                    <a:pt x="802" y="849"/>
                  </a:lnTo>
                  <a:lnTo>
                    <a:pt x="660" y="943"/>
                  </a:lnTo>
                  <a:lnTo>
                    <a:pt x="472" y="990"/>
                  </a:lnTo>
                  <a:lnTo>
                    <a:pt x="283" y="943"/>
                  </a:lnTo>
                  <a:lnTo>
                    <a:pt x="142" y="849"/>
                  </a:lnTo>
                  <a:lnTo>
                    <a:pt x="48" y="707"/>
                  </a:lnTo>
                  <a:lnTo>
                    <a:pt x="1" y="519"/>
                  </a:lnTo>
                  <a:lnTo>
                    <a:pt x="48" y="754"/>
                  </a:lnTo>
                  <a:lnTo>
                    <a:pt x="142" y="896"/>
                  </a:lnTo>
                  <a:lnTo>
                    <a:pt x="330" y="990"/>
                  </a:lnTo>
                  <a:lnTo>
                    <a:pt x="519" y="1037"/>
                  </a:lnTo>
                  <a:lnTo>
                    <a:pt x="754" y="990"/>
                  </a:lnTo>
                  <a:lnTo>
                    <a:pt x="896" y="849"/>
                  </a:lnTo>
                  <a:lnTo>
                    <a:pt x="990" y="707"/>
                  </a:lnTo>
                  <a:lnTo>
                    <a:pt x="1037" y="519"/>
                  </a:lnTo>
                  <a:lnTo>
                    <a:pt x="990" y="330"/>
                  </a:lnTo>
                  <a:lnTo>
                    <a:pt x="896"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2506;p42">
              <a:extLst>
                <a:ext uri="{FF2B5EF4-FFF2-40B4-BE49-F238E27FC236}">
                  <a16:creationId xmlns:a16="http://schemas.microsoft.com/office/drawing/2014/main" id="{0583B9A5-DD62-8182-22B1-CD296DD6515C}"/>
                </a:ext>
              </a:extLst>
            </p:cNvPr>
            <p:cNvSpPr/>
            <p:nvPr/>
          </p:nvSpPr>
          <p:spPr>
            <a:xfrm>
              <a:off x="1644650" y="1697375"/>
              <a:ext cx="25950" cy="25950"/>
            </a:xfrm>
            <a:custGeom>
              <a:avLst/>
              <a:gdLst/>
              <a:ahLst/>
              <a:cxnLst/>
              <a:rect l="l" t="t" r="r" b="b"/>
              <a:pathLst>
                <a:path w="1038" h="1038" fill="none" extrusionOk="0">
                  <a:moveTo>
                    <a:pt x="472" y="1"/>
                  </a:moveTo>
                  <a:lnTo>
                    <a:pt x="472" y="1"/>
                  </a:lnTo>
                  <a:lnTo>
                    <a:pt x="283" y="48"/>
                  </a:lnTo>
                  <a:lnTo>
                    <a:pt x="142" y="189"/>
                  </a:lnTo>
                  <a:lnTo>
                    <a:pt x="1" y="330"/>
                  </a:lnTo>
                  <a:lnTo>
                    <a:pt x="1" y="519"/>
                  </a:lnTo>
                  <a:lnTo>
                    <a:pt x="1" y="519"/>
                  </a:lnTo>
                  <a:lnTo>
                    <a:pt x="48" y="754"/>
                  </a:lnTo>
                  <a:lnTo>
                    <a:pt x="142" y="896"/>
                  </a:lnTo>
                  <a:lnTo>
                    <a:pt x="330" y="990"/>
                  </a:lnTo>
                  <a:lnTo>
                    <a:pt x="519" y="1037"/>
                  </a:lnTo>
                  <a:lnTo>
                    <a:pt x="519" y="1037"/>
                  </a:lnTo>
                  <a:lnTo>
                    <a:pt x="754" y="990"/>
                  </a:lnTo>
                  <a:lnTo>
                    <a:pt x="896" y="849"/>
                  </a:lnTo>
                  <a:lnTo>
                    <a:pt x="990" y="707"/>
                  </a:lnTo>
                  <a:lnTo>
                    <a:pt x="1037" y="519"/>
                  </a:lnTo>
                  <a:lnTo>
                    <a:pt x="1037" y="519"/>
                  </a:lnTo>
                  <a:lnTo>
                    <a:pt x="990" y="330"/>
                  </a:lnTo>
                  <a:lnTo>
                    <a:pt x="896" y="142"/>
                  </a:lnTo>
                  <a:lnTo>
                    <a:pt x="707" y="48"/>
                  </a:lnTo>
                  <a:lnTo>
                    <a:pt x="519" y="1"/>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2507;p42">
              <a:extLst>
                <a:ext uri="{FF2B5EF4-FFF2-40B4-BE49-F238E27FC236}">
                  <a16:creationId xmlns:a16="http://schemas.microsoft.com/office/drawing/2014/main" id="{311491D0-0DE4-B519-2E85-F72D3BBC4814}"/>
                </a:ext>
              </a:extLst>
            </p:cNvPr>
            <p:cNvSpPr/>
            <p:nvPr/>
          </p:nvSpPr>
          <p:spPr>
            <a:xfrm>
              <a:off x="1644650" y="1698550"/>
              <a:ext cx="23575" cy="23575"/>
            </a:xfrm>
            <a:custGeom>
              <a:avLst/>
              <a:gdLst/>
              <a:ahLst/>
              <a:cxnLst/>
              <a:rect l="l" t="t" r="r" b="b"/>
              <a:pathLst>
                <a:path w="943" h="943" fill="none" extrusionOk="0">
                  <a:moveTo>
                    <a:pt x="472" y="943"/>
                  </a:moveTo>
                  <a:lnTo>
                    <a:pt x="472" y="943"/>
                  </a:lnTo>
                  <a:lnTo>
                    <a:pt x="283" y="896"/>
                  </a:lnTo>
                  <a:lnTo>
                    <a:pt x="142" y="802"/>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896" y="660"/>
                  </a:lnTo>
                  <a:lnTo>
                    <a:pt x="802" y="802"/>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2508;p42">
              <a:extLst>
                <a:ext uri="{FF2B5EF4-FFF2-40B4-BE49-F238E27FC236}">
                  <a16:creationId xmlns:a16="http://schemas.microsoft.com/office/drawing/2014/main" id="{DE50DBC5-55E8-1483-FED1-AA3676B3D740}"/>
                </a:ext>
              </a:extLst>
            </p:cNvPr>
            <p:cNvSpPr/>
            <p:nvPr/>
          </p:nvSpPr>
          <p:spPr>
            <a:xfrm>
              <a:off x="1827200" y="1705625"/>
              <a:ext cx="25950" cy="25925"/>
            </a:xfrm>
            <a:custGeom>
              <a:avLst/>
              <a:gdLst/>
              <a:ahLst/>
              <a:cxnLst/>
              <a:rect l="l" t="t" r="r" b="b"/>
              <a:pathLst>
                <a:path w="1038" h="1037" extrusionOk="0">
                  <a:moveTo>
                    <a:pt x="519" y="47"/>
                  </a:moveTo>
                  <a:lnTo>
                    <a:pt x="707" y="95"/>
                  </a:lnTo>
                  <a:lnTo>
                    <a:pt x="849" y="189"/>
                  </a:lnTo>
                  <a:lnTo>
                    <a:pt x="943" y="330"/>
                  </a:lnTo>
                  <a:lnTo>
                    <a:pt x="990" y="519"/>
                  </a:lnTo>
                  <a:lnTo>
                    <a:pt x="943" y="707"/>
                  </a:lnTo>
                  <a:lnTo>
                    <a:pt x="849" y="848"/>
                  </a:lnTo>
                  <a:lnTo>
                    <a:pt x="707" y="943"/>
                  </a:lnTo>
                  <a:lnTo>
                    <a:pt x="519" y="990"/>
                  </a:lnTo>
                  <a:lnTo>
                    <a:pt x="331" y="943"/>
                  </a:lnTo>
                  <a:lnTo>
                    <a:pt x="189" y="848"/>
                  </a:lnTo>
                  <a:lnTo>
                    <a:pt x="95" y="707"/>
                  </a:lnTo>
                  <a:lnTo>
                    <a:pt x="48" y="519"/>
                  </a:lnTo>
                  <a:lnTo>
                    <a:pt x="95" y="330"/>
                  </a:lnTo>
                  <a:lnTo>
                    <a:pt x="189" y="189"/>
                  </a:lnTo>
                  <a:lnTo>
                    <a:pt x="331" y="95"/>
                  </a:lnTo>
                  <a:lnTo>
                    <a:pt x="519" y="47"/>
                  </a:lnTo>
                  <a:close/>
                  <a:moveTo>
                    <a:pt x="519" y="0"/>
                  </a:moveTo>
                  <a:lnTo>
                    <a:pt x="331" y="47"/>
                  </a:lnTo>
                  <a:lnTo>
                    <a:pt x="142" y="189"/>
                  </a:lnTo>
                  <a:lnTo>
                    <a:pt x="48" y="377"/>
                  </a:lnTo>
                  <a:lnTo>
                    <a:pt x="1" y="566"/>
                  </a:lnTo>
                  <a:lnTo>
                    <a:pt x="48" y="754"/>
                  </a:lnTo>
                  <a:lnTo>
                    <a:pt x="189" y="943"/>
                  </a:lnTo>
                  <a:lnTo>
                    <a:pt x="378" y="1037"/>
                  </a:lnTo>
                  <a:lnTo>
                    <a:pt x="566" y="1037"/>
                  </a:lnTo>
                  <a:lnTo>
                    <a:pt x="755" y="990"/>
                  </a:lnTo>
                  <a:lnTo>
                    <a:pt x="896" y="895"/>
                  </a:lnTo>
                  <a:lnTo>
                    <a:pt x="1037" y="707"/>
                  </a:lnTo>
                  <a:lnTo>
                    <a:pt x="1037" y="519"/>
                  </a:lnTo>
                  <a:lnTo>
                    <a:pt x="1037" y="330"/>
                  </a:lnTo>
                  <a:lnTo>
                    <a:pt x="896" y="142"/>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2509;p42">
              <a:extLst>
                <a:ext uri="{FF2B5EF4-FFF2-40B4-BE49-F238E27FC236}">
                  <a16:creationId xmlns:a16="http://schemas.microsoft.com/office/drawing/2014/main" id="{CE12AAF4-2CF0-C304-B38A-15A94F5E6DA5}"/>
                </a:ext>
              </a:extLst>
            </p:cNvPr>
            <p:cNvSpPr/>
            <p:nvPr/>
          </p:nvSpPr>
          <p:spPr>
            <a:xfrm>
              <a:off x="1854300" y="1850500"/>
              <a:ext cx="25925" cy="25925"/>
            </a:xfrm>
            <a:custGeom>
              <a:avLst/>
              <a:gdLst/>
              <a:ahLst/>
              <a:cxnLst/>
              <a:rect l="l" t="t" r="r" b="b"/>
              <a:pathLst>
                <a:path w="1037" h="1037" extrusionOk="0">
                  <a:moveTo>
                    <a:pt x="471" y="0"/>
                  </a:moveTo>
                  <a:lnTo>
                    <a:pt x="283" y="47"/>
                  </a:lnTo>
                  <a:lnTo>
                    <a:pt x="95" y="188"/>
                  </a:lnTo>
                  <a:lnTo>
                    <a:pt x="0" y="377"/>
                  </a:lnTo>
                  <a:lnTo>
                    <a:pt x="0" y="518"/>
                  </a:lnTo>
                  <a:lnTo>
                    <a:pt x="47" y="330"/>
                  </a:lnTo>
                  <a:lnTo>
                    <a:pt x="142" y="188"/>
                  </a:lnTo>
                  <a:lnTo>
                    <a:pt x="283" y="94"/>
                  </a:lnTo>
                  <a:lnTo>
                    <a:pt x="471" y="47"/>
                  </a:lnTo>
                  <a:lnTo>
                    <a:pt x="660" y="94"/>
                  </a:lnTo>
                  <a:lnTo>
                    <a:pt x="801" y="188"/>
                  </a:lnTo>
                  <a:lnTo>
                    <a:pt x="895" y="330"/>
                  </a:lnTo>
                  <a:lnTo>
                    <a:pt x="943" y="518"/>
                  </a:lnTo>
                  <a:lnTo>
                    <a:pt x="895" y="707"/>
                  </a:lnTo>
                  <a:lnTo>
                    <a:pt x="801" y="848"/>
                  </a:lnTo>
                  <a:lnTo>
                    <a:pt x="660" y="942"/>
                  </a:lnTo>
                  <a:lnTo>
                    <a:pt x="471" y="989"/>
                  </a:lnTo>
                  <a:lnTo>
                    <a:pt x="283" y="942"/>
                  </a:lnTo>
                  <a:lnTo>
                    <a:pt x="142" y="848"/>
                  </a:lnTo>
                  <a:lnTo>
                    <a:pt x="47" y="707"/>
                  </a:lnTo>
                  <a:lnTo>
                    <a:pt x="0" y="518"/>
                  </a:lnTo>
                  <a:lnTo>
                    <a:pt x="0" y="565"/>
                  </a:lnTo>
                  <a:lnTo>
                    <a:pt x="47" y="754"/>
                  </a:lnTo>
                  <a:lnTo>
                    <a:pt x="142" y="895"/>
                  </a:lnTo>
                  <a:lnTo>
                    <a:pt x="283" y="989"/>
                  </a:lnTo>
                  <a:lnTo>
                    <a:pt x="471" y="1036"/>
                  </a:lnTo>
                  <a:lnTo>
                    <a:pt x="660" y="989"/>
                  </a:lnTo>
                  <a:lnTo>
                    <a:pt x="848" y="895"/>
                  </a:lnTo>
                  <a:lnTo>
                    <a:pt x="990" y="754"/>
                  </a:lnTo>
                  <a:lnTo>
                    <a:pt x="1037" y="565"/>
                  </a:lnTo>
                  <a:lnTo>
                    <a:pt x="1037" y="377"/>
                  </a:lnTo>
                  <a:lnTo>
                    <a:pt x="943" y="188"/>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2510;p42">
              <a:extLst>
                <a:ext uri="{FF2B5EF4-FFF2-40B4-BE49-F238E27FC236}">
                  <a16:creationId xmlns:a16="http://schemas.microsoft.com/office/drawing/2014/main" id="{264E60D2-DA00-0924-A82E-2DD0BD6F7B84}"/>
                </a:ext>
              </a:extLst>
            </p:cNvPr>
            <p:cNvSpPr/>
            <p:nvPr/>
          </p:nvSpPr>
          <p:spPr>
            <a:xfrm>
              <a:off x="1854300" y="1850500"/>
              <a:ext cx="25925" cy="25925"/>
            </a:xfrm>
            <a:custGeom>
              <a:avLst/>
              <a:gdLst/>
              <a:ahLst/>
              <a:cxnLst/>
              <a:rect l="l" t="t" r="r" b="b"/>
              <a:pathLst>
                <a:path w="1037" h="1037" fill="none" extrusionOk="0">
                  <a:moveTo>
                    <a:pt x="471" y="0"/>
                  </a:moveTo>
                  <a:lnTo>
                    <a:pt x="471" y="0"/>
                  </a:lnTo>
                  <a:lnTo>
                    <a:pt x="283" y="47"/>
                  </a:lnTo>
                  <a:lnTo>
                    <a:pt x="95" y="188"/>
                  </a:lnTo>
                  <a:lnTo>
                    <a:pt x="0" y="377"/>
                  </a:lnTo>
                  <a:lnTo>
                    <a:pt x="0" y="565"/>
                  </a:lnTo>
                  <a:lnTo>
                    <a:pt x="0" y="565"/>
                  </a:lnTo>
                  <a:lnTo>
                    <a:pt x="47" y="754"/>
                  </a:lnTo>
                  <a:lnTo>
                    <a:pt x="142" y="895"/>
                  </a:lnTo>
                  <a:lnTo>
                    <a:pt x="283" y="989"/>
                  </a:lnTo>
                  <a:lnTo>
                    <a:pt x="471" y="1036"/>
                  </a:lnTo>
                  <a:lnTo>
                    <a:pt x="471" y="1036"/>
                  </a:lnTo>
                  <a:lnTo>
                    <a:pt x="660" y="989"/>
                  </a:lnTo>
                  <a:lnTo>
                    <a:pt x="848" y="895"/>
                  </a:lnTo>
                  <a:lnTo>
                    <a:pt x="990" y="754"/>
                  </a:lnTo>
                  <a:lnTo>
                    <a:pt x="1037" y="565"/>
                  </a:lnTo>
                  <a:lnTo>
                    <a:pt x="1037" y="565"/>
                  </a:lnTo>
                  <a:lnTo>
                    <a:pt x="1037" y="377"/>
                  </a:lnTo>
                  <a:lnTo>
                    <a:pt x="943" y="188"/>
                  </a:lnTo>
                  <a:lnTo>
                    <a:pt x="754" y="47"/>
                  </a:lnTo>
                  <a:lnTo>
                    <a:pt x="566" y="0"/>
                  </a:lnTo>
                  <a:lnTo>
                    <a:pt x="566" y="0"/>
                  </a:lnTo>
                  <a:lnTo>
                    <a:pt x="4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2511;p42">
              <a:extLst>
                <a:ext uri="{FF2B5EF4-FFF2-40B4-BE49-F238E27FC236}">
                  <a16:creationId xmlns:a16="http://schemas.microsoft.com/office/drawing/2014/main" id="{EC190F84-D183-C5FB-4388-2AF7B3D7E9AE}"/>
                </a:ext>
              </a:extLst>
            </p:cNvPr>
            <p:cNvSpPr/>
            <p:nvPr/>
          </p:nvSpPr>
          <p:spPr>
            <a:xfrm>
              <a:off x="1854300" y="1851675"/>
              <a:ext cx="23575" cy="23575"/>
            </a:xfrm>
            <a:custGeom>
              <a:avLst/>
              <a:gdLst/>
              <a:ahLst/>
              <a:cxnLst/>
              <a:rect l="l" t="t" r="r" b="b"/>
              <a:pathLst>
                <a:path w="943" h="943" fill="none" extrusionOk="0">
                  <a:moveTo>
                    <a:pt x="471" y="942"/>
                  </a:moveTo>
                  <a:lnTo>
                    <a:pt x="471" y="942"/>
                  </a:lnTo>
                  <a:lnTo>
                    <a:pt x="283" y="895"/>
                  </a:lnTo>
                  <a:lnTo>
                    <a:pt x="142" y="801"/>
                  </a:lnTo>
                  <a:lnTo>
                    <a:pt x="47" y="660"/>
                  </a:lnTo>
                  <a:lnTo>
                    <a:pt x="0" y="471"/>
                  </a:lnTo>
                  <a:lnTo>
                    <a:pt x="0" y="471"/>
                  </a:lnTo>
                  <a:lnTo>
                    <a:pt x="47" y="283"/>
                  </a:lnTo>
                  <a:lnTo>
                    <a:pt x="142" y="141"/>
                  </a:lnTo>
                  <a:lnTo>
                    <a:pt x="283" y="47"/>
                  </a:lnTo>
                  <a:lnTo>
                    <a:pt x="471" y="0"/>
                  </a:lnTo>
                  <a:lnTo>
                    <a:pt x="471" y="0"/>
                  </a:lnTo>
                  <a:lnTo>
                    <a:pt x="660" y="47"/>
                  </a:lnTo>
                  <a:lnTo>
                    <a:pt x="801" y="141"/>
                  </a:lnTo>
                  <a:lnTo>
                    <a:pt x="895" y="283"/>
                  </a:lnTo>
                  <a:lnTo>
                    <a:pt x="943" y="471"/>
                  </a:lnTo>
                  <a:lnTo>
                    <a:pt x="943" y="471"/>
                  </a:lnTo>
                  <a:lnTo>
                    <a:pt x="895" y="660"/>
                  </a:lnTo>
                  <a:lnTo>
                    <a:pt x="801" y="801"/>
                  </a:lnTo>
                  <a:lnTo>
                    <a:pt x="660" y="895"/>
                  </a:lnTo>
                  <a:lnTo>
                    <a:pt x="471" y="942"/>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2512;p42">
              <a:extLst>
                <a:ext uri="{FF2B5EF4-FFF2-40B4-BE49-F238E27FC236}">
                  <a16:creationId xmlns:a16="http://schemas.microsoft.com/office/drawing/2014/main" id="{CFE74603-F416-C572-D734-9568FF48BE82}"/>
                </a:ext>
              </a:extLst>
            </p:cNvPr>
            <p:cNvSpPr/>
            <p:nvPr/>
          </p:nvSpPr>
          <p:spPr>
            <a:xfrm>
              <a:off x="1714150" y="1737425"/>
              <a:ext cx="27100" cy="27100"/>
            </a:xfrm>
            <a:custGeom>
              <a:avLst/>
              <a:gdLst/>
              <a:ahLst/>
              <a:cxnLst/>
              <a:rect l="l" t="t" r="r" b="b"/>
              <a:pathLst>
                <a:path w="1084" h="1084" extrusionOk="0">
                  <a:moveTo>
                    <a:pt x="565" y="47"/>
                  </a:moveTo>
                  <a:lnTo>
                    <a:pt x="754" y="95"/>
                  </a:lnTo>
                  <a:lnTo>
                    <a:pt x="895" y="189"/>
                  </a:lnTo>
                  <a:lnTo>
                    <a:pt x="989" y="330"/>
                  </a:lnTo>
                  <a:lnTo>
                    <a:pt x="1037" y="519"/>
                  </a:lnTo>
                  <a:lnTo>
                    <a:pt x="989" y="707"/>
                  </a:lnTo>
                  <a:lnTo>
                    <a:pt x="895" y="848"/>
                  </a:lnTo>
                  <a:lnTo>
                    <a:pt x="754" y="943"/>
                  </a:lnTo>
                  <a:lnTo>
                    <a:pt x="565" y="990"/>
                  </a:lnTo>
                  <a:lnTo>
                    <a:pt x="377" y="943"/>
                  </a:lnTo>
                  <a:lnTo>
                    <a:pt x="236" y="848"/>
                  </a:lnTo>
                  <a:lnTo>
                    <a:pt x="141" y="707"/>
                  </a:lnTo>
                  <a:lnTo>
                    <a:pt x="94" y="519"/>
                  </a:lnTo>
                  <a:lnTo>
                    <a:pt x="141" y="330"/>
                  </a:lnTo>
                  <a:lnTo>
                    <a:pt x="236" y="189"/>
                  </a:lnTo>
                  <a:lnTo>
                    <a:pt x="377" y="95"/>
                  </a:lnTo>
                  <a:lnTo>
                    <a:pt x="565" y="47"/>
                  </a:lnTo>
                  <a:close/>
                  <a:moveTo>
                    <a:pt x="377" y="0"/>
                  </a:moveTo>
                  <a:lnTo>
                    <a:pt x="189" y="142"/>
                  </a:lnTo>
                  <a:lnTo>
                    <a:pt x="47" y="283"/>
                  </a:lnTo>
                  <a:lnTo>
                    <a:pt x="0" y="519"/>
                  </a:lnTo>
                  <a:lnTo>
                    <a:pt x="0" y="707"/>
                  </a:lnTo>
                  <a:lnTo>
                    <a:pt x="141" y="895"/>
                  </a:lnTo>
                  <a:lnTo>
                    <a:pt x="283" y="1037"/>
                  </a:lnTo>
                  <a:lnTo>
                    <a:pt x="518" y="1084"/>
                  </a:lnTo>
                  <a:lnTo>
                    <a:pt x="707" y="1037"/>
                  </a:lnTo>
                  <a:lnTo>
                    <a:pt x="895" y="943"/>
                  </a:lnTo>
                  <a:lnTo>
                    <a:pt x="1037" y="754"/>
                  </a:lnTo>
                  <a:lnTo>
                    <a:pt x="1084" y="566"/>
                  </a:lnTo>
                  <a:lnTo>
                    <a:pt x="1084" y="519"/>
                  </a:lnTo>
                  <a:lnTo>
                    <a:pt x="1037" y="330"/>
                  </a:lnTo>
                  <a:lnTo>
                    <a:pt x="942" y="142"/>
                  </a:lnTo>
                  <a:lnTo>
                    <a:pt x="801" y="47"/>
                  </a:lnTo>
                  <a:lnTo>
                    <a:pt x="6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2513;p42">
              <a:extLst>
                <a:ext uri="{FF2B5EF4-FFF2-40B4-BE49-F238E27FC236}">
                  <a16:creationId xmlns:a16="http://schemas.microsoft.com/office/drawing/2014/main" id="{BC90EA77-15A7-94FF-71C1-CC80568FFD7A}"/>
                </a:ext>
              </a:extLst>
            </p:cNvPr>
            <p:cNvSpPr/>
            <p:nvPr/>
          </p:nvSpPr>
          <p:spPr>
            <a:xfrm>
              <a:off x="1714150" y="1737425"/>
              <a:ext cx="27100" cy="27100"/>
            </a:xfrm>
            <a:custGeom>
              <a:avLst/>
              <a:gdLst/>
              <a:ahLst/>
              <a:cxnLst/>
              <a:rect l="l" t="t" r="r" b="b"/>
              <a:pathLst>
                <a:path w="1084" h="1084" fill="none" extrusionOk="0">
                  <a:moveTo>
                    <a:pt x="565" y="0"/>
                  </a:moveTo>
                  <a:lnTo>
                    <a:pt x="565" y="0"/>
                  </a:lnTo>
                  <a:lnTo>
                    <a:pt x="377" y="0"/>
                  </a:lnTo>
                  <a:lnTo>
                    <a:pt x="189" y="142"/>
                  </a:lnTo>
                  <a:lnTo>
                    <a:pt x="47" y="283"/>
                  </a:lnTo>
                  <a:lnTo>
                    <a:pt x="0" y="519"/>
                  </a:lnTo>
                  <a:lnTo>
                    <a:pt x="0" y="519"/>
                  </a:lnTo>
                  <a:lnTo>
                    <a:pt x="0" y="707"/>
                  </a:lnTo>
                  <a:lnTo>
                    <a:pt x="141" y="895"/>
                  </a:lnTo>
                  <a:lnTo>
                    <a:pt x="283" y="1037"/>
                  </a:lnTo>
                  <a:lnTo>
                    <a:pt x="518" y="1084"/>
                  </a:lnTo>
                  <a:lnTo>
                    <a:pt x="518" y="1084"/>
                  </a:lnTo>
                  <a:lnTo>
                    <a:pt x="707" y="1037"/>
                  </a:lnTo>
                  <a:lnTo>
                    <a:pt x="895" y="943"/>
                  </a:lnTo>
                  <a:lnTo>
                    <a:pt x="1037" y="754"/>
                  </a:lnTo>
                  <a:lnTo>
                    <a:pt x="1084" y="566"/>
                  </a:lnTo>
                  <a:lnTo>
                    <a:pt x="1084" y="519"/>
                  </a:lnTo>
                  <a:lnTo>
                    <a:pt x="1084" y="519"/>
                  </a:lnTo>
                  <a:lnTo>
                    <a:pt x="1037" y="330"/>
                  </a:lnTo>
                  <a:lnTo>
                    <a:pt x="942" y="142"/>
                  </a:lnTo>
                  <a:lnTo>
                    <a:pt x="801" y="47"/>
                  </a:lnTo>
                  <a:lnTo>
                    <a:pt x="613" y="0"/>
                  </a:lnTo>
                  <a:lnTo>
                    <a:pt x="56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2514;p42">
              <a:extLst>
                <a:ext uri="{FF2B5EF4-FFF2-40B4-BE49-F238E27FC236}">
                  <a16:creationId xmlns:a16="http://schemas.microsoft.com/office/drawing/2014/main" id="{1256BEC1-8D43-F7AB-3670-5A5C560434E3}"/>
                </a:ext>
              </a:extLst>
            </p:cNvPr>
            <p:cNvSpPr/>
            <p:nvPr/>
          </p:nvSpPr>
          <p:spPr>
            <a:xfrm>
              <a:off x="1716500" y="1738600"/>
              <a:ext cx="23575" cy="23575"/>
            </a:xfrm>
            <a:custGeom>
              <a:avLst/>
              <a:gdLst/>
              <a:ahLst/>
              <a:cxnLst/>
              <a:rect l="l" t="t" r="r" b="b"/>
              <a:pathLst>
                <a:path w="943" h="943" fill="none" extrusionOk="0">
                  <a:moveTo>
                    <a:pt x="471" y="943"/>
                  </a:moveTo>
                  <a:lnTo>
                    <a:pt x="471" y="943"/>
                  </a:lnTo>
                  <a:lnTo>
                    <a:pt x="283" y="896"/>
                  </a:lnTo>
                  <a:lnTo>
                    <a:pt x="142" y="801"/>
                  </a:lnTo>
                  <a:lnTo>
                    <a:pt x="47" y="660"/>
                  </a:lnTo>
                  <a:lnTo>
                    <a:pt x="0" y="472"/>
                  </a:lnTo>
                  <a:lnTo>
                    <a:pt x="0" y="472"/>
                  </a:lnTo>
                  <a:lnTo>
                    <a:pt x="47" y="283"/>
                  </a:lnTo>
                  <a:lnTo>
                    <a:pt x="142" y="142"/>
                  </a:lnTo>
                  <a:lnTo>
                    <a:pt x="283" y="48"/>
                  </a:lnTo>
                  <a:lnTo>
                    <a:pt x="471" y="0"/>
                  </a:lnTo>
                  <a:lnTo>
                    <a:pt x="471" y="0"/>
                  </a:lnTo>
                  <a:lnTo>
                    <a:pt x="660" y="48"/>
                  </a:lnTo>
                  <a:lnTo>
                    <a:pt x="801" y="142"/>
                  </a:lnTo>
                  <a:lnTo>
                    <a:pt x="895" y="283"/>
                  </a:lnTo>
                  <a:lnTo>
                    <a:pt x="943" y="472"/>
                  </a:lnTo>
                  <a:lnTo>
                    <a:pt x="943" y="472"/>
                  </a:lnTo>
                  <a:lnTo>
                    <a:pt x="943" y="472"/>
                  </a:lnTo>
                  <a:lnTo>
                    <a:pt x="895" y="660"/>
                  </a:lnTo>
                  <a:lnTo>
                    <a:pt x="801" y="801"/>
                  </a:lnTo>
                  <a:lnTo>
                    <a:pt x="660"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2515;p42">
              <a:extLst>
                <a:ext uri="{FF2B5EF4-FFF2-40B4-BE49-F238E27FC236}">
                  <a16:creationId xmlns:a16="http://schemas.microsoft.com/office/drawing/2014/main" id="{C7C941D9-EA5E-2AF3-0D09-9F81A1C393D8}"/>
                </a:ext>
              </a:extLst>
            </p:cNvPr>
            <p:cNvSpPr/>
            <p:nvPr/>
          </p:nvSpPr>
          <p:spPr>
            <a:xfrm>
              <a:off x="1732975" y="1868150"/>
              <a:ext cx="23600" cy="25950"/>
            </a:xfrm>
            <a:custGeom>
              <a:avLst/>
              <a:gdLst/>
              <a:ahLst/>
              <a:cxnLst/>
              <a:rect l="l" t="t" r="r" b="b"/>
              <a:pathLst>
                <a:path w="944" h="1038" extrusionOk="0">
                  <a:moveTo>
                    <a:pt x="519" y="1"/>
                  </a:moveTo>
                  <a:lnTo>
                    <a:pt x="331" y="48"/>
                  </a:lnTo>
                  <a:lnTo>
                    <a:pt x="142" y="142"/>
                  </a:lnTo>
                  <a:lnTo>
                    <a:pt x="48" y="330"/>
                  </a:lnTo>
                  <a:lnTo>
                    <a:pt x="189" y="189"/>
                  </a:lnTo>
                  <a:lnTo>
                    <a:pt x="331" y="95"/>
                  </a:lnTo>
                  <a:lnTo>
                    <a:pt x="519" y="48"/>
                  </a:lnTo>
                  <a:lnTo>
                    <a:pt x="660" y="95"/>
                  </a:lnTo>
                  <a:lnTo>
                    <a:pt x="825" y="177"/>
                  </a:lnTo>
                  <a:lnTo>
                    <a:pt x="825" y="177"/>
                  </a:lnTo>
                  <a:lnTo>
                    <a:pt x="802" y="142"/>
                  </a:lnTo>
                  <a:lnTo>
                    <a:pt x="660" y="48"/>
                  </a:lnTo>
                  <a:lnTo>
                    <a:pt x="519" y="1"/>
                  </a:lnTo>
                  <a:close/>
                  <a:moveTo>
                    <a:pt x="825" y="177"/>
                  </a:moveTo>
                  <a:lnTo>
                    <a:pt x="896" y="283"/>
                  </a:lnTo>
                  <a:lnTo>
                    <a:pt x="943" y="472"/>
                  </a:lnTo>
                  <a:lnTo>
                    <a:pt x="943" y="330"/>
                  </a:lnTo>
                  <a:lnTo>
                    <a:pt x="849" y="189"/>
                  </a:lnTo>
                  <a:lnTo>
                    <a:pt x="825" y="177"/>
                  </a:lnTo>
                  <a:close/>
                  <a:moveTo>
                    <a:pt x="48" y="330"/>
                  </a:moveTo>
                  <a:lnTo>
                    <a:pt x="1" y="519"/>
                  </a:lnTo>
                  <a:lnTo>
                    <a:pt x="1" y="707"/>
                  </a:lnTo>
                  <a:lnTo>
                    <a:pt x="142" y="802"/>
                  </a:lnTo>
                  <a:lnTo>
                    <a:pt x="48" y="660"/>
                  </a:lnTo>
                  <a:lnTo>
                    <a:pt x="48" y="519"/>
                  </a:lnTo>
                  <a:lnTo>
                    <a:pt x="48" y="330"/>
                  </a:lnTo>
                  <a:close/>
                  <a:moveTo>
                    <a:pt x="943" y="660"/>
                  </a:moveTo>
                  <a:lnTo>
                    <a:pt x="849" y="849"/>
                  </a:lnTo>
                  <a:lnTo>
                    <a:pt x="943" y="707"/>
                  </a:lnTo>
                  <a:lnTo>
                    <a:pt x="943" y="660"/>
                  </a:lnTo>
                  <a:close/>
                  <a:moveTo>
                    <a:pt x="849" y="849"/>
                  </a:moveTo>
                  <a:lnTo>
                    <a:pt x="660" y="943"/>
                  </a:lnTo>
                  <a:lnTo>
                    <a:pt x="519" y="990"/>
                  </a:lnTo>
                  <a:lnTo>
                    <a:pt x="331" y="943"/>
                  </a:lnTo>
                  <a:lnTo>
                    <a:pt x="425" y="1037"/>
                  </a:lnTo>
                  <a:lnTo>
                    <a:pt x="519" y="1037"/>
                  </a:lnTo>
                  <a:lnTo>
                    <a:pt x="708" y="943"/>
                  </a:lnTo>
                  <a:lnTo>
                    <a:pt x="849" y="84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2516;p42">
              <a:extLst>
                <a:ext uri="{FF2B5EF4-FFF2-40B4-BE49-F238E27FC236}">
                  <a16:creationId xmlns:a16="http://schemas.microsoft.com/office/drawing/2014/main" id="{47812E86-16E3-123A-E263-9F03593373AB}"/>
                </a:ext>
              </a:extLst>
            </p:cNvPr>
            <p:cNvSpPr/>
            <p:nvPr/>
          </p:nvSpPr>
          <p:spPr>
            <a:xfrm>
              <a:off x="1732975" y="1868150"/>
              <a:ext cx="23600" cy="25950"/>
            </a:xfrm>
            <a:custGeom>
              <a:avLst/>
              <a:gdLst/>
              <a:ahLst/>
              <a:cxnLst/>
              <a:rect l="l" t="t" r="r" b="b"/>
              <a:pathLst>
                <a:path w="944" h="1038" fill="none" extrusionOk="0">
                  <a:moveTo>
                    <a:pt x="519" y="1"/>
                  </a:moveTo>
                  <a:lnTo>
                    <a:pt x="519" y="1"/>
                  </a:lnTo>
                  <a:lnTo>
                    <a:pt x="331" y="48"/>
                  </a:lnTo>
                  <a:lnTo>
                    <a:pt x="142" y="142"/>
                  </a:lnTo>
                  <a:lnTo>
                    <a:pt x="48" y="330"/>
                  </a:lnTo>
                  <a:lnTo>
                    <a:pt x="1" y="519"/>
                  </a:lnTo>
                  <a:lnTo>
                    <a:pt x="1" y="519"/>
                  </a:lnTo>
                  <a:lnTo>
                    <a:pt x="1" y="707"/>
                  </a:lnTo>
                  <a:lnTo>
                    <a:pt x="142" y="802"/>
                  </a:lnTo>
                  <a:lnTo>
                    <a:pt x="142" y="802"/>
                  </a:lnTo>
                  <a:lnTo>
                    <a:pt x="48" y="660"/>
                  </a:lnTo>
                  <a:lnTo>
                    <a:pt x="48" y="519"/>
                  </a:lnTo>
                  <a:lnTo>
                    <a:pt x="48" y="519"/>
                  </a:lnTo>
                  <a:lnTo>
                    <a:pt x="48" y="330"/>
                  </a:lnTo>
                  <a:lnTo>
                    <a:pt x="189" y="189"/>
                  </a:lnTo>
                  <a:lnTo>
                    <a:pt x="331" y="95"/>
                  </a:lnTo>
                  <a:lnTo>
                    <a:pt x="519" y="48"/>
                  </a:lnTo>
                  <a:lnTo>
                    <a:pt x="519" y="48"/>
                  </a:lnTo>
                  <a:lnTo>
                    <a:pt x="660" y="95"/>
                  </a:lnTo>
                  <a:lnTo>
                    <a:pt x="849" y="189"/>
                  </a:lnTo>
                  <a:lnTo>
                    <a:pt x="943" y="330"/>
                  </a:lnTo>
                  <a:lnTo>
                    <a:pt x="943" y="519"/>
                  </a:lnTo>
                  <a:lnTo>
                    <a:pt x="943" y="519"/>
                  </a:lnTo>
                  <a:lnTo>
                    <a:pt x="943" y="707"/>
                  </a:lnTo>
                  <a:lnTo>
                    <a:pt x="849" y="849"/>
                  </a:lnTo>
                  <a:lnTo>
                    <a:pt x="660" y="943"/>
                  </a:lnTo>
                  <a:lnTo>
                    <a:pt x="519" y="990"/>
                  </a:lnTo>
                  <a:lnTo>
                    <a:pt x="519" y="990"/>
                  </a:lnTo>
                  <a:lnTo>
                    <a:pt x="331" y="943"/>
                  </a:lnTo>
                  <a:lnTo>
                    <a:pt x="425" y="1037"/>
                  </a:lnTo>
                  <a:lnTo>
                    <a:pt x="519" y="1037"/>
                  </a:lnTo>
                  <a:lnTo>
                    <a:pt x="519" y="1037"/>
                  </a:lnTo>
                  <a:lnTo>
                    <a:pt x="708" y="943"/>
                  </a:lnTo>
                  <a:lnTo>
                    <a:pt x="849" y="849"/>
                  </a:lnTo>
                  <a:lnTo>
                    <a:pt x="943" y="660"/>
                  </a:lnTo>
                  <a:lnTo>
                    <a:pt x="943" y="472"/>
                  </a:lnTo>
                  <a:lnTo>
                    <a:pt x="943" y="472"/>
                  </a:lnTo>
                  <a:lnTo>
                    <a:pt x="896" y="283"/>
                  </a:lnTo>
                  <a:lnTo>
                    <a:pt x="802" y="142"/>
                  </a:lnTo>
                  <a:lnTo>
                    <a:pt x="660" y="48"/>
                  </a:lnTo>
                  <a:lnTo>
                    <a:pt x="519" y="1"/>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2517;p42">
              <a:extLst>
                <a:ext uri="{FF2B5EF4-FFF2-40B4-BE49-F238E27FC236}">
                  <a16:creationId xmlns:a16="http://schemas.microsoft.com/office/drawing/2014/main" id="{8C05E84B-C918-7A94-0B0D-DBCD177F1B88}"/>
                </a:ext>
              </a:extLst>
            </p:cNvPr>
            <p:cNvSpPr/>
            <p:nvPr/>
          </p:nvSpPr>
          <p:spPr>
            <a:xfrm>
              <a:off x="1794225" y="1918800"/>
              <a:ext cx="28300" cy="24750"/>
            </a:xfrm>
            <a:custGeom>
              <a:avLst/>
              <a:gdLst/>
              <a:ahLst/>
              <a:cxnLst/>
              <a:rect l="l" t="t" r="r" b="b"/>
              <a:pathLst>
                <a:path w="1132" h="990" extrusionOk="0">
                  <a:moveTo>
                    <a:pt x="613" y="0"/>
                  </a:moveTo>
                  <a:lnTo>
                    <a:pt x="692" y="16"/>
                  </a:lnTo>
                  <a:lnTo>
                    <a:pt x="692" y="16"/>
                  </a:lnTo>
                  <a:lnTo>
                    <a:pt x="660" y="0"/>
                  </a:lnTo>
                  <a:close/>
                  <a:moveTo>
                    <a:pt x="472" y="0"/>
                  </a:moveTo>
                  <a:lnTo>
                    <a:pt x="330" y="48"/>
                  </a:lnTo>
                  <a:lnTo>
                    <a:pt x="283" y="95"/>
                  </a:lnTo>
                  <a:lnTo>
                    <a:pt x="283" y="95"/>
                  </a:lnTo>
                  <a:lnTo>
                    <a:pt x="378" y="48"/>
                  </a:lnTo>
                  <a:lnTo>
                    <a:pt x="566" y="0"/>
                  </a:lnTo>
                  <a:close/>
                  <a:moveTo>
                    <a:pt x="283" y="95"/>
                  </a:moveTo>
                  <a:lnTo>
                    <a:pt x="283" y="95"/>
                  </a:lnTo>
                  <a:lnTo>
                    <a:pt x="283" y="95"/>
                  </a:lnTo>
                  <a:close/>
                  <a:moveTo>
                    <a:pt x="283" y="95"/>
                  </a:moveTo>
                  <a:lnTo>
                    <a:pt x="189" y="142"/>
                  </a:lnTo>
                  <a:lnTo>
                    <a:pt x="48" y="283"/>
                  </a:lnTo>
                  <a:lnTo>
                    <a:pt x="1" y="472"/>
                  </a:lnTo>
                  <a:lnTo>
                    <a:pt x="1" y="519"/>
                  </a:lnTo>
                  <a:lnTo>
                    <a:pt x="95" y="566"/>
                  </a:lnTo>
                  <a:lnTo>
                    <a:pt x="95" y="519"/>
                  </a:lnTo>
                  <a:lnTo>
                    <a:pt x="95" y="330"/>
                  </a:lnTo>
                  <a:lnTo>
                    <a:pt x="189" y="189"/>
                  </a:lnTo>
                  <a:lnTo>
                    <a:pt x="283" y="95"/>
                  </a:lnTo>
                  <a:close/>
                  <a:moveTo>
                    <a:pt x="692" y="16"/>
                  </a:moveTo>
                  <a:lnTo>
                    <a:pt x="849" y="95"/>
                  </a:lnTo>
                  <a:lnTo>
                    <a:pt x="943" y="236"/>
                  </a:lnTo>
                  <a:lnTo>
                    <a:pt x="990" y="424"/>
                  </a:lnTo>
                  <a:lnTo>
                    <a:pt x="990" y="519"/>
                  </a:lnTo>
                  <a:lnTo>
                    <a:pt x="990" y="660"/>
                  </a:lnTo>
                  <a:lnTo>
                    <a:pt x="896" y="801"/>
                  </a:lnTo>
                  <a:lnTo>
                    <a:pt x="802" y="896"/>
                  </a:lnTo>
                  <a:lnTo>
                    <a:pt x="660" y="943"/>
                  </a:lnTo>
                  <a:lnTo>
                    <a:pt x="707" y="990"/>
                  </a:lnTo>
                  <a:lnTo>
                    <a:pt x="849" y="943"/>
                  </a:lnTo>
                  <a:lnTo>
                    <a:pt x="990" y="848"/>
                  </a:lnTo>
                  <a:lnTo>
                    <a:pt x="1084" y="707"/>
                  </a:lnTo>
                  <a:lnTo>
                    <a:pt x="1131" y="566"/>
                  </a:lnTo>
                  <a:lnTo>
                    <a:pt x="1084" y="330"/>
                  </a:lnTo>
                  <a:lnTo>
                    <a:pt x="990" y="189"/>
                  </a:lnTo>
                  <a:lnTo>
                    <a:pt x="849" y="48"/>
                  </a:lnTo>
                  <a:lnTo>
                    <a:pt x="692" y="1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2518;p42">
              <a:extLst>
                <a:ext uri="{FF2B5EF4-FFF2-40B4-BE49-F238E27FC236}">
                  <a16:creationId xmlns:a16="http://schemas.microsoft.com/office/drawing/2014/main" id="{CC858CD0-E3FD-E6C3-FAA5-8A9FA946D057}"/>
                </a:ext>
              </a:extLst>
            </p:cNvPr>
            <p:cNvSpPr/>
            <p:nvPr/>
          </p:nvSpPr>
          <p:spPr>
            <a:xfrm>
              <a:off x="1794225" y="1918800"/>
              <a:ext cx="28300" cy="24750"/>
            </a:xfrm>
            <a:custGeom>
              <a:avLst/>
              <a:gdLst/>
              <a:ahLst/>
              <a:cxnLst/>
              <a:rect l="l" t="t" r="r" b="b"/>
              <a:pathLst>
                <a:path w="1132" h="990" fill="none" extrusionOk="0">
                  <a:moveTo>
                    <a:pt x="566" y="0"/>
                  </a:moveTo>
                  <a:lnTo>
                    <a:pt x="566" y="0"/>
                  </a:lnTo>
                  <a:lnTo>
                    <a:pt x="378" y="48"/>
                  </a:lnTo>
                  <a:lnTo>
                    <a:pt x="189" y="142"/>
                  </a:lnTo>
                  <a:lnTo>
                    <a:pt x="48" y="283"/>
                  </a:lnTo>
                  <a:lnTo>
                    <a:pt x="1" y="472"/>
                  </a:lnTo>
                  <a:lnTo>
                    <a:pt x="1" y="519"/>
                  </a:lnTo>
                  <a:lnTo>
                    <a:pt x="95" y="566"/>
                  </a:lnTo>
                  <a:lnTo>
                    <a:pt x="95" y="519"/>
                  </a:lnTo>
                  <a:lnTo>
                    <a:pt x="95" y="519"/>
                  </a:lnTo>
                  <a:lnTo>
                    <a:pt x="95" y="330"/>
                  </a:lnTo>
                  <a:lnTo>
                    <a:pt x="189" y="189"/>
                  </a:lnTo>
                  <a:lnTo>
                    <a:pt x="330" y="48"/>
                  </a:lnTo>
                  <a:lnTo>
                    <a:pt x="472" y="0"/>
                  </a:lnTo>
                  <a:lnTo>
                    <a:pt x="472" y="0"/>
                  </a:lnTo>
                  <a:lnTo>
                    <a:pt x="660" y="0"/>
                  </a:lnTo>
                  <a:lnTo>
                    <a:pt x="849" y="95"/>
                  </a:lnTo>
                  <a:lnTo>
                    <a:pt x="943" y="236"/>
                  </a:lnTo>
                  <a:lnTo>
                    <a:pt x="990" y="424"/>
                  </a:lnTo>
                  <a:lnTo>
                    <a:pt x="990" y="424"/>
                  </a:lnTo>
                  <a:lnTo>
                    <a:pt x="990" y="519"/>
                  </a:lnTo>
                  <a:lnTo>
                    <a:pt x="990" y="519"/>
                  </a:lnTo>
                  <a:lnTo>
                    <a:pt x="990" y="660"/>
                  </a:lnTo>
                  <a:lnTo>
                    <a:pt x="896" y="801"/>
                  </a:lnTo>
                  <a:lnTo>
                    <a:pt x="802" y="896"/>
                  </a:lnTo>
                  <a:lnTo>
                    <a:pt x="660" y="943"/>
                  </a:lnTo>
                  <a:lnTo>
                    <a:pt x="707" y="990"/>
                  </a:lnTo>
                  <a:lnTo>
                    <a:pt x="707" y="990"/>
                  </a:lnTo>
                  <a:lnTo>
                    <a:pt x="849" y="943"/>
                  </a:lnTo>
                  <a:lnTo>
                    <a:pt x="990" y="848"/>
                  </a:lnTo>
                  <a:lnTo>
                    <a:pt x="1084" y="707"/>
                  </a:lnTo>
                  <a:lnTo>
                    <a:pt x="1131" y="566"/>
                  </a:lnTo>
                  <a:lnTo>
                    <a:pt x="1131" y="566"/>
                  </a:lnTo>
                  <a:lnTo>
                    <a:pt x="1084" y="330"/>
                  </a:lnTo>
                  <a:lnTo>
                    <a:pt x="990" y="189"/>
                  </a:lnTo>
                  <a:lnTo>
                    <a:pt x="849" y="48"/>
                  </a:lnTo>
                  <a:lnTo>
                    <a:pt x="613" y="0"/>
                  </a:lnTo>
                  <a:lnTo>
                    <a:pt x="613" y="0"/>
                  </a:lnTo>
                  <a:lnTo>
                    <a:pt x="56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2519;p42">
              <a:extLst>
                <a:ext uri="{FF2B5EF4-FFF2-40B4-BE49-F238E27FC236}">
                  <a16:creationId xmlns:a16="http://schemas.microsoft.com/office/drawing/2014/main" id="{D8D2D8A9-5CDC-26E8-F3C6-19700737E8F1}"/>
                </a:ext>
              </a:extLst>
            </p:cNvPr>
            <p:cNvSpPr/>
            <p:nvPr/>
          </p:nvSpPr>
          <p:spPr>
            <a:xfrm>
              <a:off x="1652900" y="1616100"/>
              <a:ext cx="25925" cy="25950"/>
            </a:xfrm>
            <a:custGeom>
              <a:avLst/>
              <a:gdLst/>
              <a:ahLst/>
              <a:cxnLst/>
              <a:rect l="l" t="t" r="r" b="b"/>
              <a:pathLst>
                <a:path w="1037" h="1038" extrusionOk="0">
                  <a:moveTo>
                    <a:pt x="519" y="48"/>
                  </a:moveTo>
                  <a:lnTo>
                    <a:pt x="660" y="95"/>
                  </a:lnTo>
                  <a:lnTo>
                    <a:pt x="848" y="189"/>
                  </a:lnTo>
                  <a:lnTo>
                    <a:pt x="943" y="331"/>
                  </a:lnTo>
                  <a:lnTo>
                    <a:pt x="990" y="519"/>
                  </a:lnTo>
                  <a:lnTo>
                    <a:pt x="943" y="708"/>
                  </a:lnTo>
                  <a:lnTo>
                    <a:pt x="848" y="849"/>
                  </a:lnTo>
                  <a:lnTo>
                    <a:pt x="707" y="943"/>
                  </a:lnTo>
                  <a:lnTo>
                    <a:pt x="519" y="990"/>
                  </a:lnTo>
                  <a:lnTo>
                    <a:pt x="330" y="943"/>
                  </a:lnTo>
                  <a:lnTo>
                    <a:pt x="189" y="849"/>
                  </a:lnTo>
                  <a:lnTo>
                    <a:pt x="95" y="708"/>
                  </a:lnTo>
                  <a:lnTo>
                    <a:pt x="48" y="519"/>
                  </a:lnTo>
                  <a:lnTo>
                    <a:pt x="95" y="331"/>
                  </a:lnTo>
                  <a:lnTo>
                    <a:pt x="189" y="189"/>
                  </a:lnTo>
                  <a:lnTo>
                    <a:pt x="330" y="95"/>
                  </a:lnTo>
                  <a:lnTo>
                    <a:pt x="519" y="48"/>
                  </a:lnTo>
                  <a:close/>
                  <a:moveTo>
                    <a:pt x="519" y="1"/>
                  </a:moveTo>
                  <a:lnTo>
                    <a:pt x="330" y="48"/>
                  </a:lnTo>
                  <a:lnTo>
                    <a:pt x="142" y="142"/>
                  </a:lnTo>
                  <a:lnTo>
                    <a:pt x="48" y="331"/>
                  </a:lnTo>
                  <a:lnTo>
                    <a:pt x="0" y="519"/>
                  </a:lnTo>
                  <a:lnTo>
                    <a:pt x="48" y="708"/>
                  </a:lnTo>
                  <a:lnTo>
                    <a:pt x="142" y="896"/>
                  </a:lnTo>
                  <a:lnTo>
                    <a:pt x="283" y="990"/>
                  </a:lnTo>
                  <a:lnTo>
                    <a:pt x="519" y="1037"/>
                  </a:lnTo>
                  <a:lnTo>
                    <a:pt x="707" y="990"/>
                  </a:lnTo>
                  <a:lnTo>
                    <a:pt x="848" y="896"/>
                  </a:lnTo>
                  <a:lnTo>
                    <a:pt x="990" y="708"/>
                  </a:lnTo>
                  <a:lnTo>
                    <a:pt x="1037" y="519"/>
                  </a:lnTo>
                  <a:lnTo>
                    <a:pt x="990" y="331"/>
                  </a:lnTo>
                  <a:lnTo>
                    <a:pt x="896"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2520;p42">
              <a:extLst>
                <a:ext uri="{FF2B5EF4-FFF2-40B4-BE49-F238E27FC236}">
                  <a16:creationId xmlns:a16="http://schemas.microsoft.com/office/drawing/2014/main" id="{04759847-3B6C-1D20-D610-F1C906A8E023}"/>
                </a:ext>
              </a:extLst>
            </p:cNvPr>
            <p:cNvSpPr/>
            <p:nvPr/>
          </p:nvSpPr>
          <p:spPr>
            <a:xfrm>
              <a:off x="1499775" y="1590200"/>
              <a:ext cx="11825" cy="24750"/>
            </a:xfrm>
            <a:custGeom>
              <a:avLst/>
              <a:gdLst/>
              <a:ahLst/>
              <a:cxnLst/>
              <a:rect l="l" t="t" r="r" b="b"/>
              <a:pathLst>
                <a:path w="473" h="990" extrusionOk="0">
                  <a:moveTo>
                    <a:pt x="48" y="1"/>
                  </a:moveTo>
                  <a:lnTo>
                    <a:pt x="48" y="48"/>
                  </a:lnTo>
                  <a:lnTo>
                    <a:pt x="189" y="95"/>
                  </a:lnTo>
                  <a:lnTo>
                    <a:pt x="331" y="236"/>
                  </a:lnTo>
                  <a:lnTo>
                    <a:pt x="378" y="330"/>
                  </a:lnTo>
                  <a:lnTo>
                    <a:pt x="425" y="519"/>
                  </a:lnTo>
                  <a:lnTo>
                    <a:pt x="378" y="660"/>
                  </a:lnTo>
                  <a:lnTo>
                    <a:pt x="284" y="801"/>
                  </a:lnTo>
                  <a:lnTo>
                    <a:pt x="189" y="896"/>
                  </a:lnTo>
                  <a:lnTo>
                    <a:pt x="1" y="943"/>
                  </a:lnTo>
                  <a:lnTo>
                    <a:pt x="1" y="990"/>
                  </a:lnTo>
                  <a:lnTo>
                    <a:pt x="189" y="943"/>
                  </a:lnTo>
                  <a:lnTo>
                    <a:pt x="378" y="801"/>
                  </a:lnTo>
                  <a:lnTo>
                    <a:pt x="425" y="660"/>
                  </a:lnTo>
                  <a:lnTo>
                    <a:pt x="472" y="424"/>
                  </a:lnTo>
                  <a:lnTo>
                    <a:pt x="425" y="283"/>
                  </a:lnTo>
                  <a:lnTo>
                    <a:pt x="331" y="142"/>
                  </a:lnTo>
                  <a:lnTo>
                    <a:pt x="189" y="48"/>
                  </a:lnTo>
                  <a:lnTo>
                    <a:pt x="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2521;p42">
              <a:extLst>
                <a:ext uri="{FF2B5EF4-FFF2-40B4-BE49-F238E27FC236}">
                  <a16:creationId xmlns:a16="http://schemas.microsoft.com/office/drawing/2014/main" id="{5DE4A570-AAF8-A83E-752F-70E79448D335}"/>
                </a:ext>
              </a:extLst>
            </p:cNvPr>
            <p:cNvSpPr/>
            <p:nvPr/>
          </p:nvSpPr>
          <p:spPr>
            <a:xfrm>
              <a:off x="1499775" y="1590200"/>
              <a:ext cx="11825" cy="24750"/>
            </a:xfrm>
            <a:custGeom>
              <a:avLst/>
              <a:gdLst/>
              <a:ahLst/>
              <a:cxnLst/>
              <a:rect l="l" t="t" r="r" b="b"/>
              <a:pathLst>
                <a:path w="473" h="990" fill="none" extrusionOk="0">
                  <a:moveTo>
                    <a:pt x="48" y="1"/>
                  </a:moveTo>
                  <a:lnTo>
                    <a:pt x="48" y="48"/>
                  </a:lnTo>
                  <a:lnTo>
                    <a:pt x="48" y="48"/>
                  </a:lnTo>
                  <a:lnTo>
                    <a:pt x="189" y="95"/>
                  </a:lnTo>
                  <a:lnTo>
                    <a:pt x="331" y="236"/>
                  </a:lnTo>
                  <a:lnTo>
                    <a:pt x="378" y="330"/>
                  </a:lnTo>
                  <a:lnTo>
                    <a:pt x="425" y="519"/>
                  </a:lnTo>
                  <a:lnTo>
                    <a:pt x="425" y="519"/>
                  </a:lnTo>
                  <a:lnTo>
                    <a:pt x="378" y="660"/>
                  </a:lnTo>
                  <a:lnTo>
                    <a:pt x="284" y="801"/>
                  </a:lnTo>
                  <a:lnTo>
                    <a:pt x="189" y="896"/>
                  </a:lnTo>
                  <a:lnTo>
                    <a:pt x="1" y="943"/>
                  </a:lnTo>
                  <a:lnTo>
                    <a:pt x="1" y="943"/>
                  </a:lnTo>
                  <a:lnTo>
                    <a:pt x="1" y="990"/>
                  </a:lnTo>
                  <a:lnTo>
                    <a:pt x="1" y="990"/>
                  </a:lnTo>
                  <a:lnTo>
                    <a:pt x="189" y="943"/>
                  </a:lnTo>
                  <a:lnTo>
                    <a:pt x="378" y="801"/>
                  </a:lnTo>
                  <a:lnTo>
                    <a:pt x="425" y="660"/>
                  </a:lnTo>
                  <a:lnTo>
                    <a:pt x="472" y="424"/>
                  </a:lnTo>
                  <a:lnTo>
                    <a:pt x="472" y="424"/>
                  </a:lnTo>
                  <a:lnTo>
                    <a:pt x="425" y="283"/>
                  </a:lnTo>
                  <a:lnTo>
                    <a:pt x="331" y="142"/>
                  </a:lnTo>
                  <a:lnTo>
                    <a:pt x="189" y="48"/>
                  </a:lnTo>
                  <a:lnTo>
                    <a:pt x="48" y="1"/>
                  </a:lnTo>
                  <a:lnTo>
                    <a:pt x="4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2522;p42">
              <a:extLst>
                <a:ext uri="{FF2B5EF4-FFF2-40B4-BE49-F238E27FC236}">
                  <a16:creationId xmlns:a16="http://schemas.microsoft.com/office/drawing/2014/main" id="{F1B712AF-D82B-3EB5-CC5C-42079AF84F6E}"/>
                </a:ext>
              </a:extLst>
            </p:cNvPr>
            <p:cNvSpPr/>
            <p:nvPr/>
          </p:nvSpPr>
          <p:spPr>
            <a:xfrm>
              <a:off x="1789525" y="1786900"/>
              <a:ext cx="25925" cy="25925"/>
            </a:xfrm>
            <a:custGeom>
              <a:avLst/>
              <a:gdLst/>
              <a:ahLst/>
              <a:cxnLst/>
              <a:rect l="l" t="t" r="r" b="b"/>
              <a:pathLst>
                <a:path w="1037" h="1037" extrusionOk="0">
                  <a:moveTo>
                    <a:pt x="471" y="0"/>
                  </a:moveTo>
                  <a:lnTo>
                    <a:pt x="283" y="47"/>
                  </a:lnTo>
                  <a:lnTo>
                    <a:pt x="94" y="141"/>
                  </a:lnTo>
                  <a:lnTo>
                    <a:pt x="0" y="330"/>
                  </a:lnTo>
                  <a:lnTo>
                    <a:pt x="0" y="518"/>
                  </a:lnTo>
                  <a:lnTo>
                    <a:pt x="47" y="330"/>
                  </a:lnTo>
                  <a:lnTo>
                    <a:pt x="142" y="188"/>
                  </a:lnTo>
                  <a:lnTo>
                    <a:pt x="283" y="94"/>
                  </a:lnTo>
                  <a:lnTo>
                    <a:pt x="471" y="47"/>
                  </a:lnTo>
                  <a:lnTo>
                    <a:pt x="660" y="94"/>
                  </a:lnTo>
                  <a:lnTo>
                    <a:pt x="801" y="188"/>
                  </a:lnTo>
                  <a:lnTo>
                    <a:pt x="895" y="330"/>
                  </a:lnTo>
                  <a:lnTo>
                    <a:pt x="942" y="518"/>
                  </a:lnTo>
                  <a:lnTo>
                    <a:pt x="895" y="707"/>
                  </a:lnTo>
                  <a:lnTo>
                    <a:pt x="801" y="848"/>
                  </a:lnTo>
                  <a:lnTo>
                    <a:pt x="660" y="942"/>
                  </a:lnTo>
                  <a:lnTo>
                    <a:pt x="471" y="989"/>
                  </a:lnTo>
                  <a:lnTo>
                    <a:pt x="283" y="942"/>
                  </a:lnTo>
                  <a:lnTo>
                    <a:pt x="142" y="848"/>
                  </a:lnTo>
                  <a:lnTo>
                    <a:pt x="47" y="660"/>
                  </a:lnTo>
                  <a:lnTo>
                    <a:pt x="0" y="518"/>
                  </a:lnTo>
                  <a:lnTo>
                    <a:pt x="47" y="754"/>
                  </a:lnTo>
                  <a:lnTo>
                    <a:pt x="142" y="895"/>
                  </a:lnTo>
                  <a:lnTo>
                    <a:pt x="330" y="989"/>
                  </a:lnTo>
                  <a:lnTo>
                    <a:pt x="518" y="1036"/>
                  </a:lnTo>
                  <a:lnTo>
                    <a:pt x="707" y="989"/>
                  </a:lnTo>
                  <a:lnTo>
                    <a:pt x="895" y="848"/>
                  </a:lnTo>
                  <a:lnTo>
                    <a:pt x="990" y="707"/>
                  </a:lnTo>
                  <a:lnTo>
                    <a:pt x="1037" y="518"/>
                  </a:lnTo>
                  <a:lnTo>
                    <a:pt x="990" y="283"/>
                  </a:lnTo>
                  <a:lnTo>
                    <a:pt x="895" y="141"/>
                  </a:lnTo>
                  <a:lnTo>
                    <a:pt x="707"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2523;p42">
              <a:extLst>
                <a:ext uri="{FF2B5EF4-FFF2-40B4-BE49-F238E27FC236}">
                  <a16:creationId xmlns:a16="http://schemas.microsoft.com/office/drawing/2014/main" id="{7B877F9E-92C0-E93B-035A-56AE9B26E6F8}"/>
                </a:ext>
              </a:extLst>
            </p:cNvPr>
            <p:cNvSpPr/>
            <p:nvPr/>
          </p:nvSpPr>
          <p:spPr>
            <a:xfrm>
              <a:off x="1789525" y="1786900"/>
              <a:ext cx="25925" cy="25925"/>
            </a:xfrm>
            <a:custGeom>
              <a:avLst/>
              <a:gdLst/>
              <a:ahLst/>
              <a:cxnLst/>
              <a:rect l="l" t="t" r="r" b="b"/>
              <a:pathLst>
                <a:path w="1037" h="1037" fill="none" extrusionOk="0">
                  <a:moveTo>
                    <a:pt x="471" y="0"/>
                  </a:moveTo>
                  <a:lnTo>
                    <a:pt x="471" y="0"/>
                  </a:lnTo>
                  <a:lnTo>
                    <a:pt x="283" y="47"/>
                  </a:lnTo>
                  <a:lnTo>
                    <a:pt x="94" y="141"/>
                  </a:lnTo>
                  <a:lnTo>
                    <a:pt x="0" y="330"/>
                  </a:lnTo>
                  <a:lnTo>
                    <a:pt x="0" y="518"/>
                  </a:lnTo>
                  <a:lnTo>
                    <a:pt x="0" y="518"/>
                  </a:lnTo>
                  <a:lnTo>
                    <a:pt x="47" y="754"/>
                  </a:lnTo>
                  <a:lnTo>
                    <a:pt x="142" y="895"/>
                  </a:lnTo>
                  <a:lnTo>
                    <a:pt x="330" y="989"/>
                  </a:lnTo>
                  <a:lnTo>
                    <a:pt x="518" y="1036"/>
                  </a:lnTo>
                  <a:lnTo>
                    <a:pt x="518" y="1036"/>
                  </a:lnTo>
                  <a:lnTo>
                    <a:pt x="707" y="989"/>
                  </a:lnTo>
                  <a:lnTo>
                    <a:pt x="895" y="848"/>
                  </a:lnTo>
                  <a:lnTo>
                    <a:pt x="990" y="707"/>
                  </a:lnTo>
                  <a:lnTo>
                    <a:pt x="1037" y="518"/>
                  </a:lnTo>
                  <a:lnTo>
                    <a:pt x="1037" y="518"/>
                  </a:lnTo>
                  <a:lnTo>
                    <a:pt x="990" y="283"/>
                  </a:lnTo>
                  <a:lnTo>
                    <a:pt x="895" y="141"/>
                  </a:lnTo>
                  <a:lnTo>
                    <a:pt x="707" y="47"/>
                  </a:lnTo>
                  <a:lnTo>
                    <a:pt x="518" y="0"/>
                  </a:lnTo>
                  <a:lnTo>
                    <a:pt x="4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2524;p42">
              <a:extLst>
                <a:ext uri="{FF2B5EF4-FFF2-40B4-BE49-F238E27FC236}">
                  <a16:creationId xmlns:a16="http://schemas.microsoft.com/office/drawing/2014/main" id="{337781F3-818C-6005-3070-8215AB62CB03}"/>
                </a:ext>
              </a:extLst>
            </p:cNvPr>
            <p:cNvSpPr/>
            <p:nvPr/>
          </p:nvSpPr>
          <p:spPr>
            <a:xfrm>
              <a:off x="1789525" y="1788075"/>
              <a:ext cx="23575" cy="23575"/>
            </a:xfrm>
            <a:custGeom>
              <a:avLst/>
              <a:gdLst/>
              <a:ahLst/>
              <a:cxnLst/>
              <a:rect l="l" t="t" r="r" b="b"/>
              <a:pathLst>
                <a:path w="943" h="943" fill="none" extrusionOk="0">
                  <a:moveTo>
                    <a:pt x="471" y="942"/>
                  </a:moveTo>
                  <a:lnTo>
                    <a:pt x="471" y="942"/>
                  </a:lnTo>
                  <a:lnTo>
                    <a:pt x="283" y="895"/>
                  </a:lnTo>
                  <a:lnTo>
                    <a:pt x="142" y="801"/>
                  </a:lnTo>
                  <a:lnTo>
                    <a:pt x="47" y="613"/>
                  </a:lnTo>
                  <a:lnTo>
                    <a:pt x="0" y="471"/>
                  </a:lnTo>
                  <a:lnTo>
                    <a:pt x="0" y="471"/>
                  </a:lnTo>
                  <a:lnTo>
                    <a:pt x="47" y="283"/>
                  </a:lnTo>
                  <a:lnTo>
                    <a:pt x="142" y="141"/>
                  </a:lnTo>
                  <a:lnTo>
                    <a:pt x="283" y="47"/>
                  </a:lnTo>
                  <a:lnTo>
                    <a:pt x="471" y="0"/>
                  </a:lnTo>
                  <a:lnTo>
                    <a:pt x="471" y="0"/>
                  </a:lnTo>
                  <a:lnTo>
                    <a:pt x="660" y="47"/>
                  </a:lnTo>
                  <a:lnTo>
                    <a:pt x="801" y="141"/>
                  </a:lnTo>
                  <a:lnTo>
                    <a:pt x="895" y="283"/>
                  </a:lnTo>
                  <a:lnTo>
                    <a:pt x="942" y="471"/>
                  </a:lnTo>
                  <a:lnTo>
                    <a:pt x="942" y="471"/>
                  </a:lnTo>
                  <a:lnTo>
                    <a:pt x="942" y="471"/>
                  </a:lnTo>
                  <a:lnTo>
                    <a:pt x="895" y="660"/>
                  </a:lnTo>
                  <a:lnTo>
                    <a:pt x="801" y="801"/>
                  </a:lnTo>
                  <a:lnTo>
                    <a:pt x="660" y="895"/>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2525;p42">
              <a:extLst>
                <a:ext uri="{FF2B5EF4-FFF2-40B4-BE49-F238E27FC236}">
                  <a16:creationId xmlns:a16="http://schemas.microsoft.com/office/drawing/2014/main" id="{5D5E77AD-6A0B-6916-D3A0-65B3B22E4E49}"/>
                </a:ext>
              </a:extLst>
            </p:cNvPr>
            <p:cNvSpPr/>
            <p:nvPr/>
          </p:nvSpPr>
          <p:spPr>
            <a:xfrm>
              <a:off x="1910825" y="1918800"/>
              <a:ext cx="25950" cy="25925"/>
            </a:xfrm>
            <a:custGeom>
              <a:avLst/>
              <a:gdLst/>
              <a:ahLst/>
              <a:cxnLst/>
              <a:rect l="l" t="t" r="r" b="b"/>
              <a:pathLst>
                <a:path w="1038" h="1037" extrusionOk="0">
                  <a:moveTo>
                    <a:pt x="142" y="189"/>
                  </a:moveTo>
                  <a:lnTo>
                    <a:pt x="1" y="330"/>
                  </a:lnTo>
                  <a:lnTo>
                    <a:pt x="1" y="519"/>
                  </a:lnTo>
                  <a:lnTo>
                    <a:pt x="48" y="330"/>
                  </a:lnTo>
                  <a:lnTo>
                    <a:pt x="142" y="189"/>
                  </a:lnTo>
                  <a:close/>
                  <a:moveTo>
                    <a:pt x="472" y="0"/>
                  </a:moveTo>
                  <a:lnTo>
                    <a:pt x="283" y="48"/>
                  </a:lnTo>
                  <a:lnTo>
                    <a:pt x="142" y="189"/>
                  </a:lnTo>
                  <a:lnTo>
                    <a:pt x="283" y="95"/>
                  </a:lnTo>
                  <a:lnTo>
                    <a:pt x="472" y="48"/>
                  </a:lnTo>
                  <a:lnTo>
                    <a:pt x="660" y="95"/>
                  </a:lnTo>
                  <a:lnTo>
                    <a:pt x="802" y="189"/>
                  </a:lnTo>
                  <a:lnTo>
                    <a:pt x="896" y="330"/>
                  </a:lnTo>
                  <a:lnTo>
                    <a:pt x="943" y="519"/>
                  </a:lnTo>
                  <a:lnTo>
                    <a:pt x="896" y="707"/>
                  </a:lnTo>
                  <a:lnTo>
                    <a:pt x="802" y="848"/>
                  </a:lnTo>
                  <a:lnTo>
                    <a:pt x="660" y="943"/>
                  </a:lnTo>
                  <a:lnTo>
                    <a:pt x="472" y="990"/>
                  </a:lnTo>
                  <a:lnTo>
                    <a:pt x="283" y="943"/>
                  </a:lnTo>
                  <a:lnTo>
                    <a:pt x="142" y="848"/>
                  </a:lnTo>
                  <a:lnTo>
                    <a:pt x="48" y="707"/>
                  </a:lnTo>
                  <a:lnTo>
                    <a:pt x="1" y="519"/>
                  </a:lnTo>
                  <a:lnTo>
                    <a:pt x="1" y="566"/>
                  </a:lnTo>
                  <a:lnTo>
                    <a:pt x="48" y="754"/>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2526;p42">
              <a:extLst>
                <a:ext uri="{FF2B5EF4-FFF2-40B4-BE49-F238E27FC236}">
                  <a16:creationId xmlns:a16="http://schemas.microsoft.com/office/drawing/2014/main" id="{1B45444F-DB12-A976-4AD7-83C4FA795D84}"/>
                </a:ext>
              </a:extLst>
            </p:cNvPr>
            <p:cNvSpPr/>
            <p:nvPr/>
          </p:nvSpPr>
          <p:spPr>
            <a:xfrm>
              <a:off x="1910825" y="1918800"/>
              <a:ext cx="25950" cy="25925"/>
            </a:xfrm>
            <a:custGeom>
              <a:avLst/>
              <a:gdLst/>
              <a:ahLst/>
              <a:cxnLst/>
              <a:rect l="l" t="t" r="r" b="b"/>
              <a:pathLst>
                <a:path w="1038" h="1037" fill="none" extrusionOk="0">
                  <a:moveTo>
                    <a:pt x="472" y="0"/>
                  </a:moveTo>
                  <a:lnTo>
                    <a:pt x="472" y="0"/>
                  </a:lnTo>
                  <a:lnTo>
                    <a:pt x="283" y="48"/>
                  </a:lnTo>
                  <a:lnTo>
                    <a:pt x="142" y="189"/>
                  </a:lnTo>
                  <a:lnTo>
                    <a:pt x="1" y="330"/>
                  </a:lnTo>
                  <a:lnTo>
                    <a:pt x="1" y="566"/>
                  </a:lnTo>
                  <a:lnTo>
                    <a:pt x="1" y="566"/>
                  </a:lnTo>
                  <a:lnTo>
                    <a:pt x="48" y="754"/>
                  </a:lnTo>
                  <a:lnTo>
                    <a:pt x="142" y="896"/>
                  </a:lnTo>
                  <a:lnTo>
                    <a:pt x="330" y="990"/>
                  </a:lnTo>
                  <a:lnTo>
                    <a:pt x="519" y="1037"/>
                  </a:lnTo>
                  <a:lnTo>
                    <a:pt x="519" y="1037"/>
                  </a:lnTo>
                  <a:lnTo>
                    <a:pt x="707" y="990"/>
                  </a:lnTo>
                  <a:lnTo>
                    <a:pt x="896" y="896"/>
                  </a:lnTo>
                  <a:lnTo>
                    <a:pt x="990" y="707"/>
                  </a:lnTo>
                  <a:lnTo>
                    <a:pt x="1037" y="519"/>
                  </a:lnTo>
                  <a:lnTo>
                    <a:pt x="1037" y="519"/>
                  </a:lnTo>
                  <a:lnTo>
                    <a:pt x="990" y="330"/>
                  </a:lnTo>
                  <a:lnTo>
                    <a:pt x="896" y="142"/>
                  </a:lnTo>
                  <a:lnTo>
                    <a:pt x="707" y="48"/>
                  </a:lnTo>
                  <a:lnTo>
                    <a:pt x="519" y="0"/>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2527;p42">
              <a:extLst>
                <a:ext uri="{FF2B5EF4-FFF2-40B4-BE49-F238E27FC236}">
                  <a16:creationId xmlns:a16="http://schemas.microsoft.com/office/drawing/2014/main" id="{B14E6FB1-8677-15D7-C998-DCDD7575A5B9}"/>
                </a:ext>
              </a:extLst>
            </p:cNvPr>
            <p:cNvSpPr/>
            <p:nvPr/>
          </p:nvSpPr>
          <p:spPr>
            <a:xfrm>
              <a:off x="1910825" y="1919975"/>
              <a:ext cx="23575" cy="23575"/>
            </a:xfrm>
            <a:custGeom>
              <a:avLst/>
              <a:gdLst/>
              <a:ahLst/>
              <a:cxnLst/>
              <a:rect l="l" t="t" r="r" b="b"/>
              <a:pathLst>
                <a:path w="943" h="943" fill="none" extrusionOk="0">
                  <a:moveTo>
                    <a:pt x="472" y="943"/>
                  </a:moveTo>
                  <a:lnTo>
                    <a:pt x="472" y="943"/>
                  </a:lnTo>
                  <a:lnTo>
                    <a:pt x="283" y="896"/>
                  </a:lnTo>
                  <a:lnTo>
                    <a:pt x="142" y="801"/>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943" y="472"/>
                  </a:lnTo>
                  <a:lnTo>
                    <a:pt x="896" y="660"/>
                  </a:lnTo>
                  <a:lnTo>
                    <a:pt x="802" y="801"/>
                  </a:lnTo>
                  <a:lnTo>
                    <a:pt x="660" y="896"/>
                  </a:lnTo>
                  <a:lnTo>
                    <a:pt x="472" y="943"/>
                  </a:lnTo>
                  <a:lnTo>
                    <a:pt x="472" y="943"/>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2528;p42">
              <a:extLst>
                <a:ext uri="{FF2B5EF4-FFF2-40B4-BE49-F238E27FC236}">
                  <a16:creationId xmlns:a16="http://schemas.microsoft.com/office/drawing/2014/main" id="{A690606A-9597-6C7B-3636-6A8FF3D6D2D3}"/>
                </a:ext>
              </a:extLst>
            </p:cNvPr>
            <p:cNvSpPr/>
            <p:nvPr/>
          </p:nvSpPr>
          <p:spPr>
            <a:xfrm>
              <a:off x="1957950" y="1841075"/>
              <a:ext cx="25925" cy="25925"/>
            </a:xfrm>
            <a:custGeom>
              <a:avLst/>
              <a:gdLst/>
              <a:ahLst/>
              <a:cxnLst/>
              <a:rect l="l" t="t" r="r" b="b"/>
              <a:pathLst>
                <a:path w="1037" h="1037" extrusionOk="0">
                  <a:moveTo>
                    <a:pt x="47" y="330"/>
                  </a:moveTo>
                  <a:lnTo>
                    <a:pt x="0" y="565"/>
                  </a:lnTo>
                  <a:lnTo>
                    <a:pt x="47" y="754"/>
                  </a:lnTo>
                  <a:lnTo>
                    <a:pt x="141" y="848"/>
                  </a:lnTo>
                  <a:lnTo>
                    <a:pt x="47" y="707"/>
                  </a:lnTo>
                  <a:lnTo>
                    <a:pt x="47" y="518"/>
                  </a:lnTo>
                  <a:lnTo>
                    <a:pt x="47" y="330"/>
                  </a:lnTo>
                  <a:close/>
                  <a:moveTo>
                    <a:pt x="141" y="848"/>
                  </a:moveTo>
                  <a:lnTo>
                    <a:pt x="141" y="848"/>
                  </a:lnTo>
                  <a:lnTo>
                    <a:pt x="141" y="848"/>
                  </a:lnTo>
                  <a:lnTo>
                    <a:pt x="141" y="848"/>
                  </a:lnTo>
                  <a:close/>
                  <a:moveTo>
                    <a:pt x="471" y="0"/>
                  </a:moveTo>
                  <a:lnTo>
                    <a:pt x="283" y="47"/>
                  </a:lnTo>
                  <a:lnTo>
                    <a:pt x="141" y="189"/>
                  </a:lnTo>
                  <a:lnTo>
                    <a:pt x="330" y="94"/>
                  </a:lnTo>
                  <a:lnTo>
                    <a:pt x="471" y="47"/>
                  </a:lnTo>
                  <a:lnTo>
                    <a:pt x="660" y="94"/>
                  </a:lnTo>
                  <a:lnTo>
                    <a:pt x="801" y="189"/>
                  </a:lnTo>
                  <a:lnTo>
                    <a:pt x="942" y="330"/>
                  </a:lnTo>
                  <a:lnTo>
                    <a:pt x="942" y="518"/>
                  </a:lnTo>
                  <a:lnTo>
                    <a:pt x="942" y="707"/>
                  </a:lnTo>
                  <a:lnTo>
                    <a:pt x="801" y="848"/>
                  </a:lnTo>
                  <a:lnTo>
                    <a:pt x="660" y="942"/>
                  </a:lnTo>
                  <a:lnTo>
                    <a:pt x="471" y="989"/>
                  </a:lnTo>
                  <a:lnTo>
                    <a:pt x="330" y="942"/>
                  </a:lnTo>
                  <a:lnTo>
                    <a:pt x="141" y="848"/>
                  </a:lnTo>
                  <a:lnTo>
                    <a:pt x="189" y="895"/>
                  </a:lnTo>
                  <a:lnTo>
                    <a:pt x="330" y="989"/>
                  </a:lnTo>
                  <a:lnTo>
                    <a:pt x="565" y="1037"/>
                  </a:lnTo>
                  <a:lnTo>
                    <a:pt x="754" y="989"/>
                  </a:lnTo>
                  <a:lnTo>
                    <a:pt x="895" y="895"/>
                  </a:lnTo>
                  <a:lnTo>
                    <a:pt x="989" y="707"/>
                  </a:lnTo>
                  <a:lnTo>
                    <a:pt x="1037" y="518"/>
                  </a:lnTo>
                  <a:lnTo>
                    <a:pt x="989" y="330"/>
                  </a:lnTo>
                  <a:lnTo>
                    <a:pt x="895" y="141"/>
                  </a:lnTo>
                  <a:lnTo>
                    <a:pt x="707"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2529;p42">
              <a:extLst>
                <a:ext uri="{FF2B5EF4-FFF2-40B4-BE49-F238E27FC236}">
                  <a16:creationId xmlns:a16="http://schemas.microsoft.com/office/drawing/2014/main" id="{008CF424-D690-8F1D-5083-67080ABAA4BD}"/>
                </a:ext>
              </a:extLst>
            </p:cNvPr>
            <p:cNvSpPr/>
            <p:nvPr/>
          </p:nvSpPr>
          <p:spPr>
            <a:xfrm>
              <a:off x="2094550" y="1752725"/>
              <a:ext cx="25950" cy="25950"/>
            </a:xfrm>
            <a:custGeom>
              <a:avLst/>
              <a:gdLst/>
              <a:ahLst/>
              <a:cxnLst/>
              <a:rect l="l" t="t" r="r" b="b"/>
              <a:pathLst>
                <a:path w="1038" h="1038" extrusionOk="0">
                  <a:moveTo>
                    <a:pt x="519" y="48"/>
                  </a:moveTo>
                  <a:lnTo>
                    <a:pt x="708" y="95"/>
                  </a:lnTo>
                  <a:lnTo>
                    <a:pt x="849" y="189"/>
                  </a:lnTo>
                  <a:lnTo>
                    <a:pt x="943" y="331"/>
                  </a:lnTo>
                  <a:lnTo>
                    <a:pt x="990" y="519"/>
                  </a:lnTo>
                  <a:lnTo>
                    <a:pt x="943" y="707"/>
                  </a:lnTo>
                  <a:lnTo>
                    <a:pt x="849" y="849"/>
                  </a:lnTo>
                  <a:lnTo>
                    <a:pt x="708" y="943"/>
                  </a:lnTo>
                  <a:lnTo>
                    <a:pt x="519" y="990"/>
                  </a:lnTo>
                  <a:lnTo>
                    <a:pt x="331" y="943"/>
                  </a:lnTo>
                  <a:lnTo>
                    <a:pt x="189" y="849"/>
                  </a:lnTo>
                  <a:lnTo>
                    <a:pt x="95" y="707"/>
                  </a:lnTo>
                  <a:lnTo>
                    <a:pt x="48" y="519"/>
                  </a:lnTo>
                  <a:lnTo>
                    <a:pt x="95" y="331"/>
                  </a:lnTo>
                  <a:lnTo>
                    <a:pt x="189" y="189"/>
                  </a:lnTo>
                  <a:lnTo>
                    <a:pt x="331" y="95"/>
                  </a:lnTo>
                  <a:lnTo>
                    <a:pt x="519" y="48"/>
                  </a:lnTo>
                  <a:close/>
                  <a:moveTo>
                    <a:pt x="519" y="1"/>
                  </a:moveTo>
                  <a:lnTo>
                    <a:pt x="284" y="48"/>
                  </a:lnTo>
                  <a:lnTo>
                    <a:pt x="142" y="189"/>
                  </a:lnTo>
                  <a:lnTo>
                    <a:pt x="48" y="331"/>
                  </a:lnTo>
                  <a:lnTo>
                    <a:pt x="1" y="566"/>
                  </a:lnTo>
                  <a:lnTo>
                    <a:pt x="48" y="755"/>
                  </a:lnTo>
                  <a:lnTo>
                    <a:pt x="189" y="896"/>
                  </a:lnTo>
                  <a:lnTo>
                    <a:pt x="378" y="1037"/>
                  </a:lnTo>
                  <a:lnTo>
                    <a:pt x="566" y="1037"/>
                  </a:lnTo>
                  <a:lnTo>
                    <a:pt x="755" y="990"/>
                  </a:lnTo>
                  <a:lnTo>
                    <a:pt x="896" y="896"/>
                  </a:lnTo>
                  <a:lnTo>
                    <a:pt x="990" y="755"/>
                  </a:lnTo>
                  <a:lnTo>
                    <a:pt x="1037" y="566"/>
                  </a:lnTo>
                  <a:lnTo>
                    <a:pt x="990" y="331"/>
                  </a:lnTo>
                  <a:lnTo>
                    <a:pt x="896" y="189"/>
                  </a:lnTo>
                  <a:lnTo>
                    <a:pt x="708"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2530;p42">
              <a:extLst>
                <a:ext uri="{FF2B5EF4-FFF2-40B4-BE49-F238E27FC236}">
                  <a16:creationId xmlns:a16="http://schemas.microsoft.com/office/drawing/2014/main" id="{EEBB1AA9-5FD0-705B-6348-A916ACBBFB22}"/>
                </a:ext>
              </a:extLst>
            </p:cNvPr>
            <p:cNvSpPr/>
            <p:nvPr/>
          </p:nvSpPr>
          <p:spPr>
            <a:xfrm>
              <a:off x="2129900" y="1673825"/>
              <a:ext cx="27100" cy="27100"/>
            </a:xfrm>
            <a:custGeom>
              <a:avLst/>
              <a:gdLst/>
              <a:ahLst/>
              <a:cxnLst/>
              <a:rect l="l" t="t" r="r" b="b"/>
              <a:pathLst>
                <a:path w="1084" h="1084" extrusionOk="0">
                  <a:moveTo>
                    <a:pt x="566" y="47"/>
                  </a:moveTo>
                  <a:lnTo>
                    <a:pt x="754" y="95"/>
                  </a:lnTo>
                  <a:lnTo>
                    <a:pt x="895" y="189"/>
                  </a:lnTo>
                  <a:lnTo>
                    <a:pt x="990" y="330"/>
                  </a:lnTo>
                  <a:lnTo>
                    <a:pt x="1037" y="519"/>
                  </a:lnTo>
                  <a:lnTo>
                    <a:pt x="990" y="707"/>
                  </a:lnTo>
                  <a:lnTo>
                    <a:pt x="895" y="848"/>
                  </a:lnTo>
                  <a:lnTo>
                    <a:pt x="754" y="943"/>
                  </a:lnTo>
                  <a:lnTo>
                    <a:pt x="566" y="990"/>
                  </a:lnTo>
                  <a:lnTo>
                    <a:pt x="377" y="943"/>
                  </a:lnTo>
                  <a:lnTo>
                    <a:pt x="236" y="848"/>
                  </a:lnTo>
                  <a:lnTo>
                    <a:pt x="142" y="707"/>
                  </a:lnTo>
                  <a:lnTo>
                    <a:pt x="95" y="519"/>
                  </a:lnTo>
                  <a:lnTo>
                    <a:pt x="142" y="330"/>
                  </a:lnTo>
                  <a:lnTo>
                    <a:pt x="236" y="189"/>
                  </a:lnTo>
                  <a:lnTo>
                    <a:pt x="377" y="95"/>
                  </a:lnTo>
                  <a:lnTo>
                    <a:pt x="566" y="47"/>
                  </a:lnTo>
                  <a:close/>
                  <a:moveTo>
                    <a:pt x="566" y="0"/>
                  </a:moveTo>
                  <a:lnTo>
                    <a:pt x="330" y="47"/>
                  </a:lnTo>
                  <a:lnTo>
                    <a:pt x="189" y="142"/>
                  </a:lnTo>
                  <a:lnTo>
                    <a:pt x="47" y="330"/>
                  </a:lnTo>
                  <a:lnTo>
                    <a:pt x="0" y="519"/>
                  </a:lnTo>
                  <a:lnTo>
                    <a:pt x="47" y="754"/>
                  </a:lnTo>
                  <a:lnTo>
                    <a:pt x="189" y="943"/>
                  </a:lnTo>
                  <a:lnTo>
                    <a:pt x="330" y="1037"/>
                  </a:lnTo>
                  <a:lnTo>
                    <a:pt x="566" y="1084"/>
                  </a:lnTo>
                  <a:lnTo>
                    <a:pt x="754" y="1037"/>
                  </a:lnTo>
                  <a:lnTo>
                    <a:pt x="943" y="943"/>
                  </a:lnTo>
                  <a:lnTo>
                    <a:pt x="1037" y="754"/>
                  </a:lnTo>
                  <a:lnTo>
                    <a:pt x="1084" y="519"/>
                  </a:lnTo>
                  <a:lnTo>
                    <a:pt x="1037" y="330"/>
                  </a:lnTo>
                  <a:lnTo>
                    <a:pt x="943" y="142"/>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2531;p42">
              <a:extLst>
                <a:ext uri="{FF2B5EF4-FFF2-40B4-BE49-F238E27FC236}">
                  <a16:creationId xmlns:a16="http://schemas.microsoft.com/office/drawing/2014/main" id="{CB1CF31C-28F2-7C24-01E2-9E4E4162459A}"/>
                </a:ext>
              </a:extLst>
            </p:cNvPr>
            <p:cNvSpPr/>
            <p:nvPr/>
          </p:nvSpPr>
          <p:spPr>
            <a:xfrm>
              <a:off x="2192325" y="1736250"/>
              <a:ext cx="25925" cy="25925"/>
            </a:xfrm>
            <a:custGeom>
              <a:avLst/>
              <a:gdLst/>
              <a:ahLst/>
              <a:cxnLst/>
              <a:rect l="l" t="t" r="r" b="b"/>
              <a:pathLst>
                <a:path w="1037" h="1037" extrusionOk="0">
                  <a:moveTo>
                    <a:pt x="518" y="47"/>
                  </a:moveTo>
                  <a:lnTo>
                    <a:pt x="707" y="94"/>
                  </a:lnTo>
                  <a:lnTo>
                    <a:pt x="848" y="189"/>
                  </a:lnTo>
                  <a:lnTo>
                    <a:pt x="942" y="330"/>
                  </a:lnTo>
                  <a:lnTo>
                    <a:pt x="990" y="518"/>
                  </a:lnTo>
                  <a:lnTo>
                    <a:pt x="942" y="707"/>
                  </a:lnTo>
                  <a:lnTo>
                    <a:pt x="848" y="848"/>
                  </a:lnTo>
                  <a:lnTo>
                    <a:pt x="707" y="942"/>
                  </a:lnTo>
                  <a:lnTo>
                    <a:pt x="518" y="990"/>
                  </a:lnTo>
                  <a:lnTo>
                    <a:pt x="330" y="942"/>
                  </a:lnTo>
                  <a:lnTo>
                    <a:pt x="189" y="848"/>
                  </a:lnTo>
                  <a:lnTo>
                    <a:pt x="94" y="707"/>
                  </a:lnTo>
                  <a:lnTo>
                    <a:pt x="47" y="518"/>
                  </a:lnTo>
                  <a:lnTo>
                    <a:pt x="94" y="330"/>
                  </a:lnTo>
                  <a:lnTo>
                    <a:pt x="189" y="189"/>
                  </a:lnTo>
                  <a:lnTo>
                    <a:pt x="330" y="94"/>
                  </a:lnTo>
                  <a:lnTo>
                    <a:pt x="518" y="47"/>
                  </a:lnTo>
                  <a:close/>
                  <a:moveTo>
                    <a:pt x="518" y="0"/>
                  </a:moveTo>
                  <a:lnTo>
                    <a:pt x="330" y="47"/>
                  </a:lnTo>
                  <a:lnTo>
                    <a:pt x="142" y="142"/>
                  </a:lnTo>
                  <a:lnTo>
                    <a:pt x="47" y="330"/>
                  </a:lnTo>
                  <a:lnTo>
                    <a:pt x="0" y="518"/>
                  </a:lnTo>
                  <a:lnTo>
                    <a:pt x="47" y="707"/>
                  </a:lnTo>
                  <a:lnTo>
                    <a:pt x="142" y="895"/>
                  </a:lnTo>
                  <a:lnTo>
                    <a:pt x="330" y="990"/>
                  </a:lnTo>
                  <a:lnTo>
                    <a:pt x="518" y="1037"/>
                  </a:lnTo>
                  <a:lnTo>
                    <a:pt x="754" y="990"/>
                  </a:lnTo>
                  <a:lnTo>
                    <a:pt x="895" y="895"/>
                  </a:lnTo>
                  <a:lnTo>
                    <a:pt x="990" y="707"/>
                  </a:lnTo>
                  <a:lnTo>
                    <a:pt x="1037" y="518"/>
                  </a:lnTo>
                  <a:lnTo>
                    <a:pt x="990" y="330"/>
                  </a:lnTo>
                  <a:lnTo>
                    <a:pt x="895" y="142"/>
                  </a:lnTo>
                  <a:lnTo>
                    <a:pt x="707"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2532;p42">
              <a:extLst>
                <a:ext uri="{FF2B5EF4-FFF2-40B4-BE49-F238E27FC236}">
                  <a16:creationId xmlns:a16="http://schemas.microsoft.com/office/drawing/2014/main" id="{67B449DE-5CEE-302A-2297-2C7DEC592C04}"/>
                </a:ext>
              </a:extLst>
            </p:cNvPr>
            <p:cNvSpPr/>
            <p:nvPr/>
          </p:nvSpPr>
          <p:spPr>
            <a:xfrm>
              <a:off x="2168750" y="1599625"/>
              <a:ext cx="25950" cy="15325"/>
            </a:xfrm>
            <a:custGeom>
              <a:avLst/>
              <a:gdLst/>
              <a:ahLst/>
              <a:cxnLst/>
              <a:rect l="l" t="t" r="r" b="b"/>
              <a:pathLst>
                <a:path w="1038" h="613" extrusionOk="0">
                  <a:moveTo>
                    <a:pt x="48" y="0"/>
                  </a:moveTo>
                  <a:lnTo>
                    <a:pt x="1" y="47"/>
                  </a:lnTo>
                  <a:lnTo>
                    <a:pt x="1" y="95"/>
                  </a:lnTo>
                  <a:lnTo>
                    <a:pt x="48" y="330"/>
                  </a:lnTo>
                  <a:lnTo>
                    <a:pt x="142" y="471"/>
                  </a:lnTo>
                  <a:lnTo>
                    <a:pt x="331" y="566"/>
                  </a:lnTo>
                  <a:lnTo>
                    <a:pt x="189" y="424"/>
                  </a:lnTo>
                  <a:lnTo>
                    <a:pt x="95" y="283"/>
                  </a:lnTo>
                  <a:lnTo>
                    <a:pt x="48" y="95"/>
                  </a:lnTo>
                  <a:lnTo>
                    <a:pt x="48" y="0"/>
                  </a:lnTo>
                  <a:close/>
                  <a:moveTo>
                    <a:pt x="990" y="189"/>
                  </a:moveTo>
                  <a:lnTo>
                    <a:pt x="943" y="330"/>
                  </a:lnTo>
                  <a:lnTo>
                    <a:pt x="849" y="471"/>
                  </a:lnTo>
                  <a:lnTo>
                    <a:pt x="661" y="566"/>
                  </a:lnTo>
                  <a:lnTo>
                    <a:pt x="519" y="613"/>
                  </a:lnTo>
                  <a:lnTo>
                    <a:pt x="708" y="613"/>
                  </a:lnTo>
                  <a:lnTo>
                    <a:pt x="849" y="519"/>
                  </a:lnTo>
                  <a:lnTo>
                    <a:pt x="943" y="377"/>
                  </a:lnTo>
                  <a:lnTo>
                    <a:pt x="1037" y="18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2533;p42">
              <a:extLst>
                <a:ext uri="{FF2B5EF4-FFF2-40B4-BE49-F238E27FC236}">
                  <a16:creationId xmlns:a16="http://schemas.microsoft.com/office/drawing/2014/main" id="{A39EFBE7-4843-2C11-B965-646E29CD0480}"/>
                </a:ext>
              </a:extLst>
            </p:cNvPr>
            <p:cNvSpPr/>
            <p:nvPr/>
          </p:nvSpPr>
          <p:spPr>
            <a:xfrm>
              <a:off x="2238250" y="1653800"/>
              <a:ext cx="25925" cy="25925"/>
            </a:xfrm>
            <a:custGeom>
              <a:avLst/>
              <a:gdLst/>
              <a:ahLst/>
              <a:cxnLst/>
              <a:rect l="l" t="t" r="r" b="b"/>
              <a:pathLst>
                <a:path w="1037" h="1037" extrusionOk="0">
                  <a:moveTo>
                    <a:pt x="519" y="0"/>
                  </a:moveTo>
                  <a:lnTo>
                    <a:pt x="330" y="48"/>
                  </a:lnTo>
                  <a:lnTo>
                    <a:pt x="142" y="189"/>
                  </a:lnTo>
                  <a:lnTo>
                    <a:pt x="48" y="330"/>
                  </a:lnTo>
                  <a:lnTo>
                    <a:pt x="1" y="519"/>
                  </a:lnTo>
                  <a:lnTo>
                    <a:pt x="48" y="754"/>
                  </a:lnTo>
                  <a:lnTo>
                    <a:pt x="142" y="896"/>
                  </a:lnTo>
                  <a:lnTo>
                    <a:pt x="330" y="1037"/>
                  </a:lnTo>
                  <a:lnTo>
                    <a:pt x="519" y="1037"/>
                  </a:lnTo>
                  <a:lnTo>
                    <a:pt x="330" y="990"/>
                  </a:lnTo>
                  <a:lnTo>
                    <a:pt x="189" y="896"/>
                  </a:lnTo>
                  <a:lnTo>
                    <a:pt x="95" y="754"/>
                  </a:lnTo>
                  <a:lnTo>
                    <a:pt x="48" y="566"/>
                  </a:lnTo>
                  <a:lnTo>
                    <a:pt x="48" y="377"/>
                  </a:lnTo>
                  <a:lnTo>
                    <a:pt x="189" y="236"/>
                  </a:lnTo>
                  <a:lnTo>
                    <a:pt x="330" y="142"/>
                  </a:lnTo>
                  <a:lnTo>
                    <a:pt x="472" y="95"/>
                  </a:lnTo>
                  <a:lnTo>
                    <a:pt x="613" y="95"/>
                  </a:lnTo>
                  <a:lnTo>
                    <a:pt x="519" y="0"/>
                  </a:lnTo>
                  <a:close/>
                  <a:moveTo>
                    <a:pt x="943" y="377"/>
                  </a:moveTo>
                  <a:lnTo>
                    <a:pt x="943" y="566"/>
                  </a:lnTo>
                  <a:lnTo>
                    <a:pt x="943" y="707"/>
                  </a:lnTo>
                  <a:lnTo>
                    <a:pt x="849" y="896"/>
                  </a:lnTo>
                  <a:lnTo>
                    <a:pt x="707" y="990"/>
                  </a:lnTo>
                  <a:lnTo>
                    <a:pt x="519" y="1037"/>
                  </a:lnTo>
                  <a:lnTo>
                    <a:pt x="707" y="1037"/>
                  </a:lnTo>
                  <a:lnTo>
                    <a:pt x="896" y="896"/>
                  </a:lnTo>
                  <a:lnTo>
                    <a:pt x="990" y="754"/>
                  </a:lnTo>
                  <a:lnTo>
                    <a:pt x="1037" y="566"/>
                  </a:lnTo>
                  <a:lnTo>
                    <a:pt x="1037" y="519"/>
                  </a:lnTo>
                  <a:lnTo>
                    <a:pt x="990" y="472"/>
                  </a:lnTo>
                  <a:lnTo>
                    <a:pt x="943" y="37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2534;p42">
              <a:extLst>
                <a:ext uri="{FF2B5EF4-FFF2-40B4-BE49-F238E27FC236}">
                  <a16:creationId xmlns:a16="http://schemas.microsoft.com/office/drawing/2014/main" id="{B4E4DDC8-E97E-3616-A3C1-450C3CDD180B}"/>
                </a:ext>
              </a:extLst>
            </p:cNvPr>
            <p:cNvSpPr/>
            <p:nvPr/>
          </p:nvSpPr>
          <p:spPr>
            <a:xfrm>
              <a:off x="1966175" y="1982400"/>
              <a:ext cx="25950" cy="25925"/>
            </a:xfrm>
            <a:custGeom>
              <a:avLst/>
              <a:gdLst/>
              <a:ahLst/>
              <a:cxnLst/>
              <a:rect l="l" t="t" r="r" b="b"/>
              <a:pathLst>
                <a:path w="1038" h="1037" extrusionOk="0">
                  <a:moveTo>
                    <a:pt x="708" y="48"/>
                  </a:moveTo>
                  <a:lnTo>
                    <a:pt x="849" y="189"/>
                  </a:lnTo>
                  <a:lnTo>
                    <a:pt x="943" y="330"/>
                  </a:lnTo>
                  <a:lnTo>
                    <a:pt x="990" y="472"/>
                  </a:lnTo>
                  <a:lnTo>
                    <a:pt x="990" y="519"/>
                  </a:lnTo>
                  <a:lnTo>
                    <a:pt x="943" y="660"/>
                  </a:lnTo>
                  <a:lnTo>
                    <a:pt x="849" y="848"/>
                  </a:lnTo>
                  <a:lnTo>
                    <a:pt x="708" y="943"/>
                  </a:lnTo>
                  <a:lnTo>
                    <a:pt x="378" y="943"/>
                  </a:lnTo>
                  <a:lnTo>
                    <a:pt x="189" y="848"/>
                  </a:lnTo>
                  <a:lnTo>
                    <a:pt x="95" y="707"/>
                  </a:lnTo>
                  <a:lnTo>
                    <a:pt x="48" y="519"/>
                  </a:lnTo>
                  <a:lnTo>
                    <a:pt x="95" y="330"/>
                  </a:lnTo>
                  <a:lnTo>
                    <a:pt x="189" y="189"/>
                  </a:lnTo>
                  <a:lnTo>
                    <a:pt x="331" y="95"/>
                  </a:lnTo>
                  <a:lnTo>
                    <a:pt x="519" y="48"/>
                  </a:lnTo>
                  <a:close/>
                  <a:moveTo>
                    <a:pt x="331" y="0"/>
                  </a:moveTo>
                  <a:lnTo>
                    <a:pt x="189" y="142"/>
                  </a:lnTo>
                  <a:lnTo>
                    <a:pt x="48" y="283"/>
                  </a:lnTo>
                  <a:lnTo>
                    <a:pt x="1" y="519"/>
                  </a:lnTo>
                  <a:lnTo>
                    <a:pt x="48" y="707"/>
                  </a:lnTo>
                  <a:lnTo>
                    <a:pt x="142" y="848"/>
                  </a:lnTo>
                  <a:lnTo>
                    <a:pt x="331" y="990"/>
                  </a:lnTo>
                  <a:lnTo>
                    <a:pt x="519" y="1037"/>
                  </a:lnTo>
                  <a:lnTo>
                    <a:pt x="755" y="990"/>
                  </a:lnTo>
                  <a:lnTo>
                    <a:pt x="896" y="896"/>
                  </a:lnTo>
                  <a:lnTo>
                    <a:pt x="990" y="707"/>
                  </a:lnTo>
                  <a:lnTo>
                    <a:pt x="1037" y="519"/>
                  </a:lnTo>
                  <a:lnTo>
                    <a:pt x="1037" y="283"/>
                  </a:lnTo>
                  <a:lnTo>
                    <a:pt x="896" y="142"/>
                  </a:lnTo>
                  <a:lnTo>
                    <a:pt x="755"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2535;p42">
              <a:extLst>
                <a:ext uri="{FF2B5EF4-FFF2-40B4-BE49-F238E27FC236}">
                  <a16:creationId xmlns:a16="http://schemas.microsoft.com/office/drawing/2014/main" id="{653E8F11-E610-994F-80F4-8F02B16A5D3C}"/>
                </a:ext>
              </a:extLst>
            </p:cNvPr>
            <p:cNvSpPr/>
            <p:nvPr/>
          </p:nvSpPr>
          <p:spPr>
            <a:xfrm>
              <a:off x="1966175" y="1982400"/>
              <a:ext cx="25950" cy="25925"/>
            </a:xfrm>
            <a:custGeom>
              <a:avLst/>
              <a:gdLst/>
              <a:ahLst/>
              <a:cxnLst/>
              <a:rect l="l" t="t" r="r" b="b"/>
              <a:pathLst>
                <a:path w="1038" h="1037" fill="none" extrusionOk="0">
                  <a:moveTo>
                    <a:pt x="519" y="0"/>
                  </a:moveTo>
                  <a:lnTo>
                    <a:pt x="519" y="0"/>
                  </a:lnTo>
                  <a:lnTo>
                    <a:pt x="331" y="0"/>
                  </a:lnTo>
                  <a:lnTo>
                    <a:pt x="189" y="142"/>
                  </a:lnTo>
                  <a:lnTo>
                    <a:pt x="48" y="283"/>
                  </a:lnTo>
                  <a:lnTo>
                    <a:pt x="1" y="519"/>
                  </a:lnTo>
                  <a:lnTo>
                    <a:pt x="1" y="519"/>
                  </a:lnTo>
                  <a:lnTo>
                    <a:pt x="48" y="707"/>
                  </a:lnTo>
                  <a:lnTo>
                    <a:pt x="142" y="848"/>
                  </a:lnTo>
                  <a:lnTo>
                    <a:pt x="331" y="990"/>
                  </a:lnTo>
                  <a:lnTo>
                    <a:pt x="519" y="1037"/>
                  </a:lnTo>
                  <a:lnTo>
                    <a:pt x="519" y="1037"/>
                  </a:lnTo>
                  <a:lnTo>
                    <a:pt x="755" y="990"/>
                  </a:lnTo>
                  <a:lnTo>
                    <a:pt x="896" y="896"/>
                  </a:lnTo>
                  <a:lnTo>
                    <a:pt x="990" y="707"/>
                  </a:lnTo>
                  <a:lnTo>
                    <a:pt x="1037" y="519"/>
                  </a:lnTo>
                  <a:lnTo>
                    <a:pt x="1037" y="519"/>
                  </a:lnTo>
                  <a:lnTo>
                    <a:pt x="1037" y="519"/>
                  </a:lnTo>
                  <a:lnTo>
                    <a:pt x="1037" y="283"/>
                  </a:lnTo>
                  <a:lnTo>
                    <a:pt x="896" y="142"/>
                  </a:lnTo>
                  <a:lnTo>
                    <a:pt x="755" y="48"/>
                  </a:lnTo>
                  <a:lnTo>
                    <a:pt x="566"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2536;p42">
              <a:extLst>
                <a:ext uri="{FF2B5EF4-FFF2-40B4-BE49-F238E27FC236}">
                  <a16:creationId xmlns:a16="http://schemas.microsoft.com/office/drawing/2014/main" id="{476515D8-1C8D-DF02-2F3E-CA08BC747124}"/>
                </a:ext>
              </a:extLst>
            </p:cNvPr>
            <p:cNvSpPr/>
            <p:nvPr/>
          </p:nvSpPr>
          <p:spPr>
            <a:xfrm>
              <a:off x="1967375" y="1983575"/>
              <a:ext cx="23575" cy="22400"/>
            </a:xfrm>
            <a:custGeom>
              <a:avLst/>
              <a:gdLst/>
              <a:ahLst/>
              <a:cxnLst/>
              <a:rect l="l" t="t" r="r" b="b"/>
              <a:pathLst>
                <a:path w="943" h="896" fill="none" extrusionOk="0">
                  <a:moveTo>
                    <a:pt x="471" y="896"/>
                  </a:moveTo>
                  <a:lnTo>
                    <a:pt x="471" y="896"/>
                  </a:lnTo>
                  <a:lnTo>
                    <a:pt x="330" y="896"/>
                  </a:lnTo>
                  <a:lnTo>
                    <a:pt x="141" y="801"/>
                  </a:lnTo>
                  <a:lnTo>
                    <a:pt x="47" y="660"/>
                  </a:lnTo>
                  <a:lnTo>
                    <a:pt x="0" y="472"/>
                  </a:lnTo>
                  <a:lnTo>
                    <a:pt x="0" y="472"/>
                  </a:lnTo>
                  <a:lnTo>
                    <a:pt x="47" y="283"/>
                  </a:lnTo>
                  <a:lnTo>
                    <a:pt x="141" y="142"/>
                  </a:lnTo>
                  <a:lnTo>
                    <a:pt x="283" y="48"/>
                  </a:lnTo>
                  <a:lnTo>
                    <a:pt x="471" y="1"/>
                  </a:lnTo>
                  <a:lnTo>
                    <a:pt x="471" y="1"/>
                  </a:lnTo>
                  <a:lnTo>
                    <a:pt x="660" y="1"/>
                  </a:lnTo>
                  <a:lnTo>
                    <a:pt x="801" y="142"/>
                  </a:lnTo>
                  <a:lnTo>
                    <a:pt x="895" y="283"/>
                  </a:lnTo>
                  <a:lnTo>
                    <a:pt x="942" y="425"/>
                  </a:lnTo>
                  <a:lnTo>
                    <a:pt x="942" y="472"/>
                  </a:lnTo>
                  <a:lnTo>
                    <a:pt x="942" y="472"/>
                  </a:lnTo>
                  <a:lnTo>
                    <a:pt x="895" y="613"/>
                  </a:lnTo>
                  <a:lnTo>
                    <a:pt x="801" y="801"/>
                  </a:lnTo>
                  <a:lnTo>
                    <a:pt x="660" y="896"/>
                  </a:lnTo>
                  <a:lnTo>
                    <a:pt x="471" y="89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2537;p42">
              <a:extLst>
                <a:ext uri="{FF2B5EF4-FFF2-40B4-BE49-F238E27FC236}">
                  <a16:creationId xmlns:a16="http://schemas.microsoft.com/office/drawing/2014/main" id="{423069CF-B29B-BAC8-CDE9-15AA5EC5F8ED}"/>
                </a:ext>
              </a:extLst>
            </p:cNvPr>
            <p:cNvSpPr/>
            <p:nvPr/>
          </p:nvSpPr>
          <p:spPr>
            <a:xfrm>
              <a:off x="1744775" y="1651450"/>
              <a:ext cx="27100" cy="27100"/>
            </a:xfrm>
            <a:custGeom>
              <a:avLst/>
              <a:gdLst/>
              <a:ahLst/>
              <a:cxnLst/>
              <a:rect l="l" t="t" r="r" b="b"/>
              <a:pathLst>
                <a:path w="1084" h="1084" extrusionOk="0">
                  <a:moveTo>
                    <a:pt x="565" y="47"/>
                  </a:moveTo>
                  <a:lnTo>
                    <a:pt x="707" y="94"/>
                  </a:lnTo>
                  <a:lnTo>
                    <a:pt x="895" y="189"/>
                  </a:lnTo>
                  <a:lnTo>
                    <a:pt x="989" y="330"/>
                  </a:lnTo>
                  <a:lnTo>
                    <a:pt x="989" y="518"/>
                  </a:lnTo>
                  <a:lnTo>
                    <a:pt x="989" y="707"/>
                  </a:lnTo>
                  <a:lnTo>
                    <a:pt x="895" y="848"/>
                  </a:lnTo>
                  <a:lnTo>
                    <a:pt x="707" y="942"/>
                  </a:lnTo>
                  <a:lnTo>
                    <a:pt x="565" y="990"/>
                  </a:lnTo>
                  <a:lnTo>
                    <a:pt x="377" y="942"/>
                  </a:lnTo>
                  <a:lnTo>
                    <a:pt x="236" y="848"/>
                  </a:lnTo>
                  <a:lnTo>
                    <a:pt x="94" y="707"/>
                  </a:lnTo>
                  <a:lnTo>
                    <a:pt x="94" y="518"/>
                  </a:lnTo>
                  <a:lnTo>
                    <a:pt x="94" y="330"/>
                  </a:lnTo>
                  <a:lnTo>
                    <a:pt x="236" y="189"/>
                  </a:lnTo>
                  <a:lnTo>
                    <a:pt x="377" y="94"/>
                  </a:lnTo>
                  <a:lnTo>
                    <a:pt x="565" y="47"/>
                  </a:lnTo>
                  <a:close/>
                  <a:moveTo>
                    <a:pt x="565" y="0"/>
                  </a:moveTo>
                  <a:lnTo>
                    <a:pt x="330" y="47"/>
                  </a:lnTo>
                  <a:lnTo>
                    <a:pt x="141" y="142"/>
                  </a:lnTo>
                  <a:lnTo>
                    <a:pt x="47" y="330"/>
                  </a:lnTo>
                  <a:lnTo>
                    <a:pt x="0" y="566"/>
                  </a:lnTo>
                  <a:lnTo>
                    <a:pt x="47" y="754"/>
                  </a:lnTo>
                  <a:lnTo>
                    <a:pt x="141" y="942"/>
                  </a:lnTo>
                  <a:lnTo>
                    <a:pt x="330" y="1037"/>
                  </a:lnTo>
                  <a:lnTo>
                    <a:pt x="565" y="1084"/>
                  </a:lnTo>
                  <a:lnTo>
                    <a:pt x="754" y="1037"/>
                  </a:lnTo>
                  <a:lnTo>
                    <a:pt x="942" y="942"/>
                  </a:lnTo>
                  <a:lnTo>
                    <a:pt x="1036" y="754"/>
                  </a:lnTo>
                  <a:lnTo>
                    <a:pt x="1084" y="566"/>
                  </a:lnTo>
                  <a:lnTo>
                    <a:pt x="1084" y="518"/>
                  </a:lnTo>
                  <a:lnTo>
                    <a:pt x="1036" y="330"/>
                  </a:lnTo>
                  <a:lnTo>
                    <a:pt x="942" y="142"/>
                  </a:lnTo>
                  <a:lnTo>
                    <a:pt x="754" y="47"/>
                  </a:lnTo>
                  <a:lnTo>
                    <a:pt x="5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2538;p42">
              <a:extLst>
                <a:ext uri="{FF2B5EF4-FFF2-40B4-BE49-F238E27FC236}">
                  <a16:creationId xmlns:a16="http://schemas.microsoft.com/office/drawing/2014/main" id="{7D71B05F-F0EF-B281-E605-0497C0747102}"/>
                </a:ext>
              </a:extLst>
            </p:cNvPr>
            <p:cNvSpPr/>
            <p:nvPr/>
          </p:nvSpPr>
          <p:spPr>
            <a:xfrm>
              <a:off x="1899050" y="1773925"/>
              <a:ext cx="27125" cy="27125"/>
            </a:xfrm>
            <a:custGeom>
              <a:avLst/>
              <a:gdLst/>
              <a:ahLst/>
              <a:cxnLst/>
              <a:rect l="l" t="t" r="r" b="b"/>
              <a:pathLst>
                <a:path w="1085" h="1085" extrusionOk="0">
                  <a:moveTo>
                    <a:pt x="566" y="48"/>
                  </a:moveTo>
                  <a:lnTo>
                    <a:pt x="754" y="95"/>
                  </a:lnTo>
                  <a:lnTo>
                    <a:pt x="896" y="189"/>
                  </a:lnTo>
                  <a:lnTo>
                    <a:pt x="990" y="331"/>
                  </a:lnTo>
                  <a:lnTo>
                    <a:pt x="1037" y="519"/>
                  </a:lnTo>
                  <a:lnTo>
                    <a:pt x="990" y="707"/>
                  </a:lnTo>
                  <a:lnTo>
                    <a:pt x="896" y="849"/>
                  </a:lnTo>
                  <a:lnTo>
                    <a:pt x="754" y="943"/>
                  </a:lnTo>
                  <a:lnTo>
                    <a:pt x="566" y="990"/>
                  </a:lnTo>
                  <a:lnTo>
                    <a:pt x="425" y="943"/>
                  </a:lnTo>
                  <a:lnTo>
                    <a:pt x="236" y="849"/>
                  </a:lnTo>
                  <a:lnTo>
                    <a:pt x="142" y="707"/>
                  </a:lnTo>
                  <a:lnTo>
                    <a:pt x="95" y="519"/>
                  </a:lnTo>
                  <a:lnTo>
                    <a:pt x="142" y="378"/>
                  </a:lnTo>
                  <a:lnTo>
                    <a:pt x="236" y="189"/>
                  </a:lnTo>
                  <a:lnTo>
                    <a:pt x="377" y="95"/>
                  </a:lnTo>
                  <a:lnTo>
                    <a:pt x="566" y="48"/>
                  </a:lnTo>
                  <a:close/>
                  <a:moveTo>
                    <a:pt x="566" y="1"/>
                  </a:moveTo>
                  <a:lnTo>
                    <a:pt x="377" y="48"/>
                  </a:lnTo>
                  <a:lnTo>
                    <a:pt x="189" y="142"/>
                  </a:lnTo>
                  <a:lnTo>
                    <a:pt x="48" y="331"/>
                  </a:lnTo>
                  <a:lnTo>
                    <a:pt x="1" y="519"/>
                  </a:lnTo>
                  <a:lnTo>
                    <a:pt x="48" y="755"/>
                  </a:lnTo>
                  <a:lnTo>
                    <a:pt x="142" y="943"/>
                  </a:lnTo>
                  <a:lnTo>
                    <a:pt x="330" y="1037"/>
                  </a:lnTo>
                  <a:lnTo>
                    <a:pt x="519" y="1084"/>
                  </a:lnTo>
                  <a:lnTo>
                    <a:pt x="754" y="1084"/>
                  </a:lnTo>
                  <a:lnTo>
                    <a:pt x="943" y="990"/>
                  </a:lnTo>
                  <a:lnTo>
                    <a:pt x="1037" y="802"/>
                  </a:lnTo>
                  <a:lnTo>
                    <a:pt x="1084" y="613"/>
                  </a:lnTo>
                  <a:lnTo>
                    <a:pt x="1084" y="519"/>
                  </a:lnTo>
                  <a:lnTo>
                    <a:pt x="1037" y="331"/>
                  </a:lnTo>
                  <a:lnTo>
                    <a:pt x="943" y="189"/>
                  </a:lnTo>
                  <a:lnTo>
                    <a:pt x="801"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2539;p42">
              <a:extLst>
                <a:ext uri="{FF2B5EF4-FFF2-40B4-BE49-F238E27FC236}">
                  <a16:creationId xmlns:a16="http://schemas.microsoft.com/office/drawing/2014/main" id="{BC26F26A-1837-CF45-42B0-B7A822BC7D87}"/>
                </a:ext>
              </a:extLst>
            </p:cNvPr>
            <p:cNvSpPr/>
            <p:nvPr/>
          </p:nvSpPr>
          <p:spPr>
            <a:xfrm>
              <a:off x="2054525" y="1834000"/>
              <a:ext cx="28275" cy="27125"/>
            </a:xfrm>
            <a:custGeom>
              <a:avLst/>
              <a:gdLst/>
              <a:ahLst/>
              <a:cxnLst/>
              <a:rect l="l" t="t" r="r" b="b"/>
              <a:pathLst>
                <a:path w="1131" h="1085" extrusionOk="0">
                  <a:moveTo>
                    <a:pt x="566" y="48"/>
                  </a:moveTo>
                  <a:lnTo>
                    <a:pt x="754" y="95"/>
                  </a:lnTo>
                  <a:lnTo>
                    <a:pt x="895" y="189"/>
                  </a:lnTo>
                  <a:lnTo>
                    <a:pt x="990" y="330"/>
                  </a:lnTo>
                  <a:lnTo>
                    <a:pt x="1037" y="519"/>
                  </a:lnTo>
                  <a:lnTo>
                    <a:pt x="990" y="707"/>
                  </a:lnTo>
                  <a:lnTo>
                    <a:pt x="895" y="848"/>
                  </a:lnTo>
                  <a:lnTo>
                    <a:pt x="754" y="943"/>
                  </a:lnTo>
                  <a:lnTo>
                    <a:pt x="566" y="990"/>
                  </a:lnTo>
                  <a:lnTo>
                    <a:pt x="377" y="943"/>
                  </a:lnTo>
                  <a:lnTo>
                    <a:pt x="236" y="848"/>
                  </a:lnTo>
                  <a:lnTo>
                    <a:pt x="142" y="707"/>
                  </a:lnTo>
                  <a:lnTo>
                    <a:pt x="94" y="519"/>
                  </a:lnTo>
                  <a:lnTo>
                    <a:pt x="142" y="330"/>
                  </a:lnTo>
                  <a:lnTo>
                    <a:pt x="236" y="189"/>
                  </a:lnTo>
                  <a:lnTo>
                    <a:pt x="377" y="95"/>
                  </a:lnTo>
                  <a:lnTo>
                    <a:pt x="566" y="48"/>
                  </a:lnTo>
                  <a:close/>
                  <a:moveTo>
                    <a:pt x="566" y="0"/>
                  </a:moveTo>
                  <a:lnTo>
                    <a:pt x="330" y="48"/>
                  </a:lnTo>
                  <a:lnTo>
                    <a:pt x="189" y="142"/>
                  </a:lnTo>
                  <a:lnTo>
                    <a:pt x="47" y="330"/>
                  </a:lnTo>
                  <a:lnTo>
                    <a:pt x="0" y="519"/>
                  </a:lnTo>
                  <a:lnTo>
                    <a:pt x="47" y="754"/>
                  </a:lnTo>
                  <a:lnTo>
                    <a:pt x="189" y="943"/>
                  </a:lnTo>
                  <a:lnTo>
                    <a:pt x="330" y="1037"/>
                  </a:lnTo>
                  <a:lnTo>
                    <a:pt x="566" y="1084"/>
                  </a:lnTo>
                  <a:lnTo>
                    <a:pt x="754" y="1037"/>
                  </a:lnTo>
                  <a:lnTo>
                    <a:pt x="942" y="943"/>
                  </a:lnTo>
                  <a:lnTo>
                    <a:pt x="1084" y="754"/>
                  </a:lnTo>
                  <a:lnTo>
                    <a:pt x="1131" y="519"/>
                  </a:lnTo>
                  <a:lnTo>
                    <a:pt x="1084" y="330"/>
                  </a:lnTo>
                  <a:lnTo>
                    <a:pt x="942" y="142"/>
                  </a:lnTo>
                  <a:lnTo>
                    <a:pt x="754"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2540;p42">
              <a:extLst>
                <a:ext uri="{FF2B5EF4-FFF2-40B4-BE49-F238E27FC236}">
                  <a16:creationId xmlns:a16="http://schemas.microsoft.com/office/drawing/2014/main" id="{2E3BD7E4-9EF1-93FF-9579-4B808992D394}"/>
                </a:ext>
              </a:extLst>
            </p:cNvPr>
            <p:cNvSpPr/>
            <p:nvPr/>
          </p:nvSpPr>
          <p:spPr>
            <a:xfrm>
              <a:off x="2078075" y="1961200"/>
              <a:ext cx="25925" cy="25925"/>
            </a:xfrm>
            <a:custGeom>
              <a:avLst/>
              <a:gdLst/>
              <a:ahLst/>
              <a:cxnLst/>
              <a:rect l="l" t="t" r="r" b="b"/>
              <a:pathLst>
                <a:path w="1037" h="1037" extrusionOk="0">
                  <a:moveTo>
                    <a:pt x="472" y="0"/>
                  </a:moveTo>
                  <a:lnTo>
                    <a:pt x="283" y="48"/>
                  </a:lnTo>
                  <a:lnTo>
                    <a:pt x="95" y="189"/>
                  </a:lnTo>
                  <a:lnTo>
                    <a:pt x="0" y="330"/>
                  </a:lnTo>
                  <a:lnTo>
                    <a:pt x="0" y="519"/>
                  </a:lnTo>
                  <a:lnTo>
                    <a:pt x="48" y="330"/>
                  </a:lnTo>
                  <a:lnTo>
                    <a:pt x="142" y="189"/>
                  </a:lnTo>
                  <a:lnTo>
                    <a:pt x="283" y="95"/>
                  </a:lnTo>
                  <a:lnTo>
                    <a:pt x="472" y="48"/>
                  </a:lnTo>
                  <a:lnTo>
                    <a:pt x="660" y="95"/>
                  </a:lnTo>
                  <a:lnTo>
                    <a:pt x="801" y="189"/>
                  </a:lnTo>
                  <a:lnTo>
                    <a:pt x="896" y="330"/>
                  </a:lnTo>
                  <a:lnTo>
                    <a:pt x="943" y="519"/>
                  </a:lnTo>
                  <a:lnTo>
                    <a:pt x="896" y="707"/>
                  </a:lnTo>
                  <a:lnTo>
                    <a:pt x="801" y="848"/>
                  </a:lnTo>
                  <a:lnTo>
                    <a:pt x="660" y="943"/>
                  </a:lnTo>
                  <a:lnTo>
                    <a:pt x="472" y="990"/>
                  </a:lnTo>
                  <a:lnTo>
                    <a:pt x="283" y="943"/>
                  </a:lnTo>
                  <a:lnTo>
                    <a:pt x="142" y="848"/>
                  </a:lnTo>
                  <a:lnTo>
                    <a:pt x="48" y="707"/>
                  </a:lnTo>
                  <a:lnTo>
                    <a:pt x="0" y="519"/>
                  </a:lnTo>
                  <a:lnTo>
                    <a:pt x="0" y="566"/>
                  </a:lnTo>
                  <a:lnTo>
                    <a:pt x="48" y="754"/>
                  </a:lnTo>
                  <a:lnTo>
                    <a:pt x="142" y="896"/>
                  </a:lnTo>
                  <a:lnTo>
                    <a:pt x="330" y="990"/>
                  </a:lnTo>
                  <a:lnTo>
                    <a:pt x="519" y="1037"/>
                  </a:lnTo>
                  <a:lnTo>
                    <a:pt x="707" y="990"/>
                  </a:lnTo>
                  <a:lnTo>
                    <a:pt x="896" y="896"/>
                  </a:lnTo>
                  <a:lnTo>
                    <a:pt x="990" y="707"/>
                  </a:lnTo>
                  <a:lnTo>
                    <a:pt x="1037" y="519"/>
                  </a:lnTo>
                  <a:lnTo>
                    <a:pt x="990" y="330"/>
                  </a:lnTo>
                  <a:lnTo>
                    <a:pt x="848" y="142"/>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2541;p42">
              <a:extLst>
                <a:ext uri="{FF2B5EF4-FFF2-40B4-BE49-F238E27FC236}">
                  <a16:creationId xmlns:a16="http://schemas.microsoft.com/office/drawing/2014/main" id="{52840098-FB4A-8F56-1272-0AB61222B32D}"/>
                </a:ext>
              </a:extLst>
            </p:cNvPr>
            <p:cNvSpPr/>
            <p:nvPr/>
          </p:nvSpPr>
          <p:spPr>
            <a:xfrm>
              <a:off x="2200550" y="1938825"/>
              <a:ext cx="25950" cy="27100"/>
            </a:xfrm>
            <a:custGeom>
              <a:avLst/>
              <a:gdLst/>
              <a:ahLst/>
              <a:cxnLst/>
              <a:rect l="l" t="t" r="r" b="b"/>
              <a:pathLst>
                <a:path w="1038" h="1084" extrusionOk="0">
                  <a:moveTo>
                    <a:pt x="708" y="95"/>
                  </a:moveTo>
                  <a:lnTo>
                    <a:pt x="849" y="189"/>
                  </a:lnTo>
                  <a:lnTo>
                    <a:pt x="943" y="330"/>
                  </a:lnTo>
                  <a:lnTo>
                    <a:pt x="990" y="519"/>
                  </a:lnTo>
                  <a:lnTo>
                    <a:pt x="990" y="566"/>
                  </a:lnTo>
                  <a:lnTo>
                    <a:pt x="943" y="707"/>
                  </a:lnTo>
                  <a:lnTo>
                    <a:pt x="849" y="848"/>
                  </a:lnTo>
                  <a:lnTo>
                    <a:pt x="708" y="990"/>
                  </a:lnTo>
                  <a:lnTo>
                    <a:pt x="378" y="990"/>
                  </a:lnTo>
                  <a:lnTo>
                    <a:pt x="189" y="848"/>
                  </a:lnTo>
                  <a:lnTo>
                    <a:pt x="95" y="707"/>
                  </a:lnTo>
                  <a:lnTo>
                    <a:pt x="48" y="566"/>
                  </a:lnTo>
                  <a:lnTo>
                    <a:pt x="95" y="377"/>
                  </a:lnTo>
                  <a:lnTo>
                    <a:pt x="189" y="236"/>
                  </a:lnTo>
                  <a:lnTo>
                    <a:pt x="331" y="95"/>
                  </a:lnTo>
                  <a:close/>
                  <a:moveTo>
                    <a:pt x="519" y="0"/>
                  </a:moveTo>
                  <a:lnTo>
                    <a:pt x="331" y="47"/>
                  </a:lnTo>
                  <a:lnTo>
                    <a:pt x="189" y="189"/>
                  </a:lnTo>
                  <a:lnTo>
                    <a:pt x="48" y="330"/>
                  </a:lnTo>
                  <a:lnTo>
                    <a:pt x="1" y="519"/>
                  </a:lnTo>
                  <a:lnTo>
                    <a:pt x="48" y="754"/>
                  </a:lnTo>
                  <a:lnTo>
                    <a:pt x="142" y="895"/>
                  </a:lnTo>
                  <a:lnTo>
                    <a:pt x="331" y="1037"/>
                  </a:lnTo>
                  <a:lnTo>
                    <a:pt x="519" y="1084"/>
                  </a:lnTo>
                  <a:lnTo>
                    <a:pt x="708" y="1037"/>
                  </a:lnTo>
                  <a:lnTo>
                    <a:pt x="896" y="895"/>
                  </a:lnTo>
                  <a:lnTo>
                    <a:pt x="990" y="754"/>
                  </a:lnTo>
                  <a:lnTo>
                    <a:pt x="1037" y="566"/>
                  </a:lnTo>
                  <a:lnTo>
                    <a:pt x="1037" y="330"/>
                  </a:lnTo>
                  <a:lnTo>
                    <a:pt x="896" y="189"/>
                  </a:lnTo>
                  <a:lnTo>
                    <a:pt x="755"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2542;p42">
              <a:extLst>
                <a:ext uri="{FF2B5EF4-FFF2-40B4-BE49-F238E27FC236}">
                  <a16:creationId xmlns:a16="http://schemas.microsoft.com/office/drawing/2014/main" id="{CB2B6082-42E1-50DD-35E8-9F076A12372E}"/>
                </a:ext>
              </a:extLst>
            </p:cNvPr>
            <p:cNvSpPr/>
            <p:nvPr/>
          </p:nvSpPr>
          <p:spPr>
            <a:xfrm>
              <a:off x="1942625" y="1706800"/>
              <a:ext cx="23575" cy="15325"/>
            </a:xfrm>
            <a:custGeom>
              <a:avLst/>
              <a:gdLst/>
              <a:ahLst/>
              <a:cxnLst/>
              <a:rect l="l" t="t" r="r" b="b"/>
              <a:pathLst>
                <a:path w="943" h="613" extrusionOk="0">
                  <a:moveTo>
                    <a:pt x="1" y="0"/>
                  </a:moveTo>
                  <a:lnTo>
                    <a:pt x="1" y="95"/>
                  </a:lnTo>
                  <a:lnTo>
                    <a:pt x="48" y="330"/>
                  </a:lnTo>
                  <a:lnTo>
                    <a:pt x="142" y="472"/>
                  </a:lnTo>
                  <a:lnTo>
                    <a:pt x="330" y="566"/>
                  </a:lnTo>
                  <a:lnTo>
                    <a:pt x="519" y="613"/>
                  </a:lnTo>
                  <a:lnTo>
                    <a:pt x="660" y="613"/>
                  </a:lnTo>
                  <a:lnTo>
                    <a:pt x="802" y="519"/>
                  </a:lnTo>
                  <a:lnTo>
                    <a:pt x="896" y="424"/>
                  </a:lnTo>
                  <a:lnTo>
                    <a:pt x="943" y="330"/>
                  </a:lnTo>
                  <a:lnTo>
                    <a:pt x="896" y="283"/>
                  </a:lnTo>
                  <a:lnTo>
                    <a:pt x="802" y="424"/>
                  </a:lnTo>
                  <a:lnTo>
                    <a:pt x="660" y="519"/>
                  </a:lnTo>
                  <a:lnTo>
                    <a:pt x="472" y="566"/>
                  </a:lnTo>
                  <a:lnTo>
                    <a:pt x="283" y="519"/>
                  </a:lnTo>
                  <a:lnTo>
                    <a:pt x="189" y="424"/>
                  </a:lnTo>
                  <a:lnTo>
                    <a:pt x="95" y="330"/>
                  </a:lnTo>
                  <a:lnTo>
                    <a:pt x="48" y="236"/>
                  </a:lnTo>
                  <a:lnTo>
                    <a:pt x="48" y="95"/>
                  </a:lnTo>
                  <a:lnTo>
                    <a:pt x="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2543;p42">
              <a:extLst>
                <a:ext uri="{FF2B5EF4-FFF2-40B4-BE49-F238E27FC236}">
                  <a16:creationId xmlns:a16="http://schemas.microsoft.com/office/drawing/2014/main" id="{AA042E38-5266-DB4E-CE52-02F97E6B474F}"/>
                </a:ext>
              </a:extLst>
            </p:cNvPr>
            <p:cNvSpPr/>
            <p:nvPr/>
          </p:nvSpPr>
          <p:spPr>
            <a:xfrm>
              <a:off x="1997975" y="1765700"/>
              <a:ext cx="25950" cy="25925"/>
            </a:xfrm>
            <a:custGeom>
              <a:avLst/>
              <a:gdLst/>
              <a:ahLst/>
              <a:cxnLst/>
              <a:rect l="l" t="t" r="r" b="b"/>
              <a:pathLst>
                <a:path w="1038" h="1037" extrusionOk="0">
                  <a:moveTo>
                    <a:pt x="660" y="47"/>
                  </a:moveTo>
                  <a:lnTo>
                    <a:pt x="849" y="188"/>
                  </a:lnTo>
                  <a:lnTo>
                    <a:pt x="943" y="330"/>
                  </a:lnTo>
                  <a:lnTo>
                    <a:pt x="943" y="471"/>
                  </a:lnTo>
                  <a:lnTo>
                    <a:pt x="943" y="518"/>
                  </a:lnTo>
                  <a:lnTo>
                    <a:pt x="943" y="707"/>
                  </a:lnTo>
                  <a:lnTo>
                    <a:pt x="849" y="848"/>
                  </a:lnTo>
                  <a:lnTo>
                    <a:pt x="660" y="942"/>
                  </a:lnTo>
                  <a:lnTo>
                    <a:pt x="331" y="942"/>
                  </a:lnTo>
                  <a:lnTo>
                    <a:pt x="189" y="848"/>
                  </a:lnTo>
                  <a:lnTo>
                    <a:pt x="95" y="707"/>
                  </a:lnTo>
                  <a:lnTo>
                    <a:pt x="48" y="518"/>
                  </a:lnTo>
                  <a:lnTo>
                    <a:pt x="48" y="330"/>
                  </a:lnTo>
                  <a:lnTo>
                    <a:pt x="189" y="188"/>
                  </a:lnTo>
                  <a:lnTo>
                    <a:pt x="331" y="94"/>
                  </a:lnTo>
                  <a:lnTo>
                    <a:pt x="472" y="47"/>
                  </a:lnTo>
                  <a:close/>
                  <a:moveTo>
                    <a:pt x="519" y="0"/>
                  </a:moveTo>
                  <a:lnTo>
                    <a:pt x="284" y="47"/>
                  </a:lnTo>
                  <a:lnTo>
                    <a:pt x="142" y="141"/>
                  </a:lnTo>
                  <a:lnTo>
                    <a:pt x="1" y="283"/>
                  </a:lnTo>
                  <a:lnTo>
                    <a:pt x="1" y="518"/>
                  </a:lnTo>
                  <a:lnTo>
                    <a:pt x="1" y="707"/>
                  </a:lnTo>
                  <a:lnTo>
                    <a:pt x="142" y="848"/>
                  </a:lnTo>
                  <a:lnTo>
                    <a:pt x="284" y="989"/>
                  </a:lnTo>
                  <a:lnTo>
                    <a:pt x="519" y="1036"/>
                  </a:lnTo>
                  <a:lnTo>
                    <a:pt x="708" y="989"/>
                  </a:lnTo>
                  <a:lnTo>
                    <a:pt x="849" y="895"/>
                  </a:lnTo>
                  <a:lnTo>
                    <a:pt x="990" y="707"/>
                  </a:lnTo>
                  <a:lnTo>
                    <a:pt x="1037" y="518"/>
                  </a:lnTo>
                  <a:lnTo>
                    <a:pt x="990" y="330"/>
                  </a:lnTo>
                  <a:lnTo>
                    <a:pt x="896" y="141"/>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2544;p42">
              <a:extLst>
                <a:ext uri="{FF2B5EF4-FFF2-40B4-BE49-F238E27FC236}">
                  <a16:creationId xmlns:a16="http://schemas.microsoft.com/office/drawing/2014/main" id="{6AC40B34-E179-6B59-8AEE-4E5F95EC5077}"/>
                </a:ext>
              </a:extLst>
            </p:cNvPr>
            <p:cNvSpPr/>
            <p:nvPr/>
          </p:nvSpPr>
          <p:spPr>
            <a:xfrm>
              <a:off x="2043925" y="1691500"/>
              <a:ext cx="25925" cy="24750"/>
            </a:xfrm>
            <a:custGeom>
              <a:avLst/>
              <a:gdLst/>
              <a:ahLst/>
              <a:cxnLst/>
              <a:rect l="l" t="t" r="r" b="b"/>
              <a:pathLst>
                <a:path w="1037" h="990" extrusionOk="0">
                  <a:moveTo>
                    <a:pt x="707" y="0"/>
                  </a:moveTo>
                  <a:lnTo>
                    <a:pt x="660" y="47"/>
                  </a:lnTo>
                  <a:lnTo>
                    <a:pt x="801" y="141"/>
                  </a:lnTo>
                  <a:lnTo>
                    <a:pt x="895" y="283"/>
                  </a:lnTo>
                  <a:lnTo>
                    <a:pt x="942" y="471"/>
                  </a:lnTo>
                  <a:lnTo>
                    <a:pt x="942" y="660"/>
                  </a:lnTo>
                  <a:lnTo>
                    <a:pt x="848" y="801"/>
                  </a:lnTo>
                  <a:lnTo>
                    <a:pt x="707" y="895"/>
                  </a:lnTo>
                  <a:lnTo>
                    <a:pt x="518" y="942"/>
                  </a:lnTo>
                  <a:lnTo>
                    <a:pt x="330" y="942"/>
                  </a:lnTo>
                  <a:lnTo>
                    <a:pt x="236" y="848"/>
                  </a:lnTo>
                  <a:lnTo>
                    <a:pt x="142" y="801"/>
                  </a:lnTo>
                  <a:lnTo>
                    <a:pt x="47" y="660"/>
                  </a:lnTo>
                  <a:lnTo>
                    <a:pt x="47" y="565"/>
                  </a:lnTo>
                  <a:lnTo>
                    <a:pt x="0" y="612"/>
                  </a:lnTo>
                  <a:lnTo>
                    <a:pt x="47" y="754"/>
                  </a:lnTo>
                  <a:lnTo>
                    <a:pt x="142" y="895"/>
                  </a:lnTo>
                  <a:lnTo>
                    <a:pt x="330" y="989"/>
                  </a:lnTo>
                  <a:lnTo>
                    <a:pt x="707" y="989"/>
                  </a:lnTo>
                  <a:lnTo>
                    <a:pt x="848" y="848"/>
                  </a:lnTo>
                  <a:lnTo>
                    <a:pt x="990" y="707"/>
                  </a:lnTo>
                  <a:lnTo>
                    <a:pt x="1037" y="471"/>
                  </a:lnTo>
                  <a:lnTo>
                    <a:pt x="990" y="330"/>
                  </a:lnTo>
                  <a:lnTo>
                    <a:pt x="942" y="188"/>
                  </a:lnTo>
                  <a:lnTo>
                    <a:pt x="848" y="94"/>
                  </a:lnTo>
                  <a:lnTo>
                    <a:pt x="7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2545;p42">
              <a:extLst>
                <a:ext uri="{FF2B5EF4-FFF2-40B4-BE49-F238E27FC236}">
                  <a16:creationId xmlns:a16="http://schemas.microsoft.com/office/drawing/2014/main" id="{E0C2367F-43AB-8075-18D2-C030A7E21A93}"/>
                </a:ext>
              </a:extLst>
            </p:cNvPr>
            <p:cNvSpPr/>
            <p:nvPr/>
          </p:nvSpPr>
          <p:spPr>
            <a:xfrm>
              <a:off x="2012125" y="1910550"/>
              <a:ext cx="25925" cy="25950"/>
            </a:xfrm>
            <a:custGeom>
              <a:avLst/>
              <a:gdLst/>
              <a:ahLst/>
              <a:cxnLst/>
              <a:rect l="l" t="t" r="r" b="b"/>
              <a:pathLst>
                <a:path w="1037" h="1038" extrusionOk="0">
                  <a:moveTo>
                    <a:pt x="707" y="48"/>
                  </a:moveTo>
                  <a:lnTo>
                    <a:pt x="848" y="142"/>
                  </a:lnTo>
                  <a:lnTo>
                    <a:pt x="942" y="330"/>
                  </a:lnTo>
                  <a:lnTo>
                    <a:pt x="990" y="472"/>
                  </a:lnTo>
                  <a:lnTo>
                    <a:pt x="990" y="519"/>
                  </a:lnTo>
                  <a:lnTo>
                    <a:pt x="942" y="660"/>
                  </a:lnTo>
                  <a:lnTo>
                    <a:pt x="848" y="802"/>
                  </a:lnTo>
                  <a:lnTo>
                    <a:pt x="707" y="943"/>
                  </a:lnTo>
                  <a:lnTo>
                    <a:pt x="330" y="943"/>
                  </a:lnTo>
                  <a:lnTo>
                    <a:pt x="189" y="849"/>
                  </a:lnTo>
                  <a:lnTo>
                    <a:pt x="94" y="660"/>
                  </a:lnTo>
                  <a:lnTo>
                    <a:pt x="47" y="519"/>
                  </a:lnTo>
                  <a:lnTo>
                    <a:pt x="94" y="330"/>
                  </a:lnTo>
                  <a:lnTo>
                    <a:pt x="189" y="189"/>
                  </a:lnTo>
                  <a:lnTo>
                    <a:pt x="330" y="48"/>
                  </a:lnTo>
                  <a:close/>
                  <a:moveTo>
                    <a:pt x="330" y="1"/>
                  </a:moveTo>
                  <a:lnTo>
                    <a:pt x="142" y="142"/>
                  </a:lnTo>
                  <a:lnTo>
                    <a:pt x="47" y="283"/>
                  </a:lnTo>
                  <a:lnTo>
                    <a:pt x="0" y="519"/>
                  </a:lnTo>
                  <a:lnTo>
                    <a:pt x="47" y="707"/>
                  </a:lnTo>
                  <a:lnTo>
                    <a:pt x="142" y="849"/>
                  </a:lnTo>
                  <a:lnTo>
                    <a:pt x="283" y="990"/>
                  </a:lnTo>
                  <a:lnTo>
                    <a:pt x="518" y="1037"/>
                  </a:lnTo>
                  <a:lnTo>
                    <a:pt x="707" y="990"/>
                  </a:lnTo>
                  <a:lnTo>
                    <a:pt x="895" y="896"/>
                  </a:lnTo>
                  <a:lnTo>
                    <a:pt x="990" y="707"/>
                  </a:lnTo>
                  <a:lnTo>
                    <a:pt x="1037" y="519"/>
                  </a:lnTo>
                  <a:lnTo>
                    <a:pt x="990" y="283"/>
                  </a:lnTo>
                  <a:lnTo>
                    <a:pt x="895" y="142"/>
                  </a:lnTo>
                  <a:lnTo>
                    <a:pt x="7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2546;p42">
              <a:extLst>
                <a:ext uri="{FF2B5EF4-FFF2-40B4-BE49-F238E27FC236}">
                  <a16:creationId xmlns:a16="http://schemas.microsoft.com/office/drawing/2014/main" id="{FBC0196E-9BBF-85EA-C38E-91EBFC4167F5}"/>
                </a:ext>
              </a:extLst>
            </p:cNvPr>
            <p:cNvSpPr/>
            <p:nvPr/>
          </p:nvSpPr>
          <p:spPr>
            <a:xfrm>
              <a:off x="2148750" y="2002425"/>
              <a:ext cx="25925" cy="25925"/>
            </a:xfrm>
            <a:custGeom>
              <a:avLst/>
              <a:gdLst/>
              <a:ahLst/>
              <a:cxnLst/>
              <a:rect l="l" t="t" r="r" b="b"/>
              <a:pathLst>
                <a:path w="1037" h="1037" extrusionOk="0">
                  <a:moveTo>
                    <a:pt x="330" y="0"/>
                  </a:moveTo>
                  <a:lnTo>
                    <a:pt x="141" y="142"/>
                  </a:lnTo>
                  <a:lnTo>
                    <a:pt x="47" y="283"/>
                  </a:lnTo>
                  <a:lnTo>
                    <a:pt x="0" y="519"/>
                  </a:lnTo>
                  <a:lnTo>
                    <a:pt x="47" y="707"/>
                  </a:lnTo>
                  <a:lnTo>
                    <a:pt x="141" y="848"/>
                  </a:lnTo>
                  <a:lnTo>
                    <a:pt x="330" y="990"/>
                  </a:lnTo>
                  <a:lnTo>
                    <a:pt x="518" y="1037"/>
                  </a:lnTo>
                  <a:lnTo>
                    <a:pt x="613" y="1037"/>
                  </a:lnTo>
                  <a:lnTo>
                    <a:pt x="707" y="990"/>
                  </a:lnTo>
                  <a:lnTo>
                    <a:pt x="848" y="943"/>
                  </a:lnTo>
                  <a:lnTo>
                    <a:pt x="942" y="754"/>
                  </a:lnTo>
                  <a:lnTo>
                    <a:pt x="1037" y="519"/>
                  </a:lnTo>
                  <a:lnTo>
                    <a:pt x="989" y="330"/>
                  </a:lnTo>
                  <a:lnTo>
                    <a:pt x="895" y="142"/>
                  </a:lnTo>
                  <a:lnTo>
                    <a:pt x="707" y="47"/>
                  </a:lnTo>
                  <a:lnTo>
                    <a:pt x="707" y="47"/>
                  </a:lnTo>
                  <a:lnTo>
                    <a:pt x="848" y="189"/>
                  </a:lnTo>
                  <a:lnTo>
                    <a:pt x="942" y="330"/>
                  </a:lnTo>
                  <a:lnTo>
                    <a:pt x="989" y="471"/>
                  </a:lnTo>
                  <a:lnTo>
                    <a:pt x="989" y="519"/>
                  </a:lnTo>
                  <a:lnTo>
                    <a:pt x="942" y="660"/>
                  </a:lnTo>
                  <a:lnTo>
                    <a:pt x="848" y="848"/>
                  </a:lnTo>
                  <a:lnTo>
                    <a:pt x="707" y="943"/>
                  </a:lnTo>
                  <a:lnTo>
                    <a:pt x="330" y="943"/>
                  </a:lnTo>
                  <a:lnTo>
                    <a:pt x="189" y="848"/>
                  </a:lnTo>
                  <a:lnTo>
                    <a:pt x="94" y="707"/>
                  </a:lnTo>
                  <a:lnTo>
                    <a:pt x="47" y="519"/>
                  </a:lnTo>
                  <a:lnTo>
                    <a:pt x="94" y="330"/>
                  </a:lnTo>
                  <a:lnTo>
                    <a:pt x="189" y="189"/>
                  </a:lnTo>
                  <a:lnTo>
                    <a:pt x="330" y="95"/>
                  </a:lnTo>
                  <a:lnTo>
                    <a:pt x="518" y="47"/>
                  </a:lnTo>
                  <a:lnTo>
                    <a:pt x="707"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2547;p42">
              <a:extLst>
                <a:ext uri="{FF2B5EF4-FFF2-40B4-BE49-F238E27FC236}">
                  <a16:creationId xmlns:a16="http://schemas.microsoft.com/office/drawing/2014/main" id="{6B4B8899-4B94-DA87-C553-CF5B66EDE5ED}"/>
                </a:ext>
              </a:extLst>
            </p:cNvPr>
            <p:cNvSpPr/>
            <p:nvPr/>
          </p:nvSpPr>
          <p:spPr>
            <a:xfrm>
              <a:off x="2035675" y="2029500"/>
              <a:ext cx="22400" cy="25950"/>
            </a:xfrm>
            <a:custGeom>
              <a:avLst/>
              <a:gdLst/>
              <a:ahLst/>
              <a:cxnLst/>
              <a:rect l="l" t="t" r="r" b="b"/>
              <a:pathLst>
                <a:path w="896" h="1038" extrusionOk="0">
                  <a:moveTo>
                    <a:pt x="566" y="1"/>
                  </a:moveTo>
                  <a:lnTo>
                    <a:pt x="330" y="48"/>
                  </a:lnTo>
                  <a:lnTo>
                    <a:pt x="189" y="142"/>
                  </a:lnTo>
                  <a:lnTo>
                    <a:pt x="48" y="331"/>
                  </a:lnTo>
                  <a:lnTo>
                    <a:pt x="0" y="519"/>
                  </a:lnTo>
                  <a:lnTo>
                    <a:pt x="48" y="660"/>
                  </a:lnTo>
                  <a:lnTo>
                    <a:pt x="95" y="802"/>
                  </a:lnTo>
                  <a:lnTo>
                    <a:pt x="189" y="896"/>
                  </a:lnTo>
                  <a:lnTo>
                    <a:pt x="330" y="990"/>
                  </a:lnTo>
                  <a:lnTo>
                    <a:pt x="519" y="1037"/>
                  </a:lnTo>
                  <a:lnTo>
                    <a:pt x="613" y="1037"/>
                  </a:lnTo>
                  <a:lnTo>
                    <a:pt x="801" y="943"/>
                  </a:lnTo>
                  <a:lnTo>
                    <a:pt x="896" y="849"/>
                  </a:lnTo>
                  <a:lnTo>
                    <a:pt x="896" y="849"/>
                  </a:lnTo>
                  <a:lnTo>
                    <a:pt x="754" y="943"/>
                  </a:lnTo>
                  <a:lnTo>
                    <a:pt x="566" y="990"/>
                  </a:lnTo>
                  <a:lnTo>
                    <a:pt x="377" y="943"/>
                  </a:lnTo>
                  <a:lnTo>
                    <a:pt x="236" y="849"/>
                  </a:lnTo>
                  <a:lnTo>
                    <a:pt x="142" y="708"/>
                  </a:lnTo>
                  <a:lnTo>
                    <a:pt x="95" y="519"/>
                  </a:lnTo>
                  <a:lnTo>
                    <a:pt x="142" y="331"/>
                  </a:lnTo>
                  <a:lnTo>
                    <a:pt x="236" y="189"/>
                  </a:lnTo>
                  <a:lnTo>
                    <a:pt x="377" y="95"/>
                  </a:lnTo>
                  <a:lnTo>
                    <a:pt x="566" y="48"/>
                  </a:lnTo>
                  <a:lnTo>
                    <a:pt x="754" y="95"/>
                  </a:lnTo>
                  <a:lnTo>
                    <a:pt x="896" y="189"/>
                  </a:lnTo>
                  <a:lnTo>
                    <a:pt x="896" y="189"/>
                  </a:lnTo>
                  <a:lnTo>
                    <a:pt x="754"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2548;p42">
              <a:extLst>
                <a:ext uri="{FF2B5EF4-FFF2-40B4-BE49-F238E27FC236}">
                  <a16:creationId xmlns:a16="http://schemas.microsoft.com/office/drawing/2014/main" id="{44B17625-C805-B35B-974B-2EFEF9BCD9F6}"/>
                </a:ext>
              </a:extLst>
            </p:cNvPr>
            <p:cNvSpPr/>
            <p:nvPr/>
          </p:nvSpPr>
          <p:spPr>
            <a:xfrm>
              <a:off x="2035675" y="2029500"/>
              <a:ext cx="25925" cy="25950"/>
            </a:xfrm>
            <a:custGeom>
              <a:avLst/>
              <a:gdLst/>
              <a:ahLst/>
              <a:cxnLst/>
              <a:rect l="l" t="t" r="r" b="b"/>
              <a:pathLst>
                <a:path w="1037" h="1038" fill="none" extrusionOk="0">
                  <a:moveTo>
                    <a:pt x="566" y="1"/>
                  </a:moveTo>
                  <a:lnTo>
                    <a:pt x="566" y="1"/>
                  </a:lnTo>
                  <a:lnTo>
                    <a:pt x="330" y="48"/>
                  </a:lnTo>
                  <a:lnTo>
                    <a:pt x="189" y="142"/>
                  </a:lnTo>
                  <a:lnTo>
                    <a:pt x="48" y="331"/>
                  </a:lnTo>
                  <a:lnTo>
                    <a:pt x="0" y="519"/>
                  </a:lnTo>
                  <a:lnTo>
                    <a:pt x="0" y="519"/>
                  </a:lnTo>
                  <a:lnTo>
                    <a:pt x="48" y="660"/>
                  </a:lnTo>
                  <a:lnTo>
                    <a:pt x="95" y="802"/>
                  </a:lnTo>
                  <a:lnTo>
                    <a:pt x="189" y="896"/>
                  </a:lnTo>
                  <a:lnTo>
                    <a:pt x="330" y="990"/>
                  </a:lnTo>
                  <a:lnTo>
                    <a:pt x="330" y="990"/>
                  </a:lnTo>
                  <a:lnTo>
                    <a:pt x="519" y="1037"/>
                  </a:lnTo>
                  <a:lnTo>
                    <a:pt x="519" y="1037"/>
                  </a:lnTo>
                  <a:lnTo>
                    <a:pt x="613" y="1037"/>
                  </a:lnTo>
                  <a:lnTo>
                    <a:pt x="613" y="1037"/>
                  </a:lnTo>
                  <a:lnTo>
                    <a:pt x="801" y="943"/>
                  </a:lnTo>
                  <a:lnTo>
                    <a:pt x="896" y="849"/>
                  </a:lnTo>
                  <a:lnTo>
                    <a:pt x="990" y="708"/>
                  </a:lnTo>
                  <a:lnTo>
                    <a:pt x="1037" y="519"/>
                  </a:lnTo>
                  <a:lnTo>
                    <a:pt x="1037" y="519"/>
                  </a:lnTo>
                  <a:lnTo>
                    <a:pt x="990" y="331"/>
                  </a:lnTo>
                  <a:lnTo>
                    <a:pt x="896" y="189"/>
                  </a:lnTo>
                  <a:lnTo>
                    <a:pt x="754" y="48"/>
                  </a:lnTo>
                  <a:lnTo>
                    <a:pt x="56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2549;p42">
              <a:extLst>
                <a:ext uri="{FF2B5EF4-FFF2-40B4-BE49-F238E27FC236}">
                  <a16:creationId xmlns:a16="http://schemas.microsoft.com/office/drawing/2014/main" id="{69BAF944-3BB9-E1C3-16C9-B876527FD390}"/>
                </a:ext>
              </a:extLst>
            </p:cNvPr>
            <p:cNvSpPr/>
            <p:nvPr/>
          </p:nvSpPr>
          <p:spPr>
            <a:xfrm>
              <a:off x="2038025" y="2030700"/>
              <a:ext cx="23575" cy="23575"/>
            </a:xfrm>
            <a:custGeom>
              <a:avLst/>
              <a:gdLst/>
              <a:ahLst/>
              <a:cxnLst/>
              <a:rect l="l" t="t" r="r" b="b"/>
              <a:pathLst>
                <a:path w="943" h="943" fill="none" extrusionOk="0">
                  <a:moveTo>
                    <a:pt x="472" y="942"/>
                  </a:moveTo>
                  <a:lnTo>
                    <a:pt x="472" y="942"/>
                  </a:lnTo>
                  <a:lnTo>
                    <a:pt x="283" y="895"/>
                  </a:lnTo>
                  <a:lnTo>
                    <a:pt x="142" y="801"/>
                  </a:lnTo>
                  <a:lnTo>
                    <a:pt x="48" y="660"/>
                  </a:lnTo>
                  <a:lnTo>
                    <a:pt x="1" y="471"/>
                  </a:lnTo>
                  <a:lnTo>
                    <a:pt x="1" y="471"/>
                  </a:lnTo>
                  <a:lnTo>
                    <a:pt x="48" y="283"/>
                  </a:lnTo>
                  <a:lnTo>
                    <a:pt x="142" y="141"/>
                  </a:lnTo>
                  <a:lnTo>
                    <a:pt x="283" y="47"/>
                  </a:lnTo>
                  <a:lnTo>
                    <a:pt x="472" y="0"/>
                  </a:lnTo>
                  <a:lnTo>
                    <a:pt x="472" y="0"/>
                  </a:lnTo>
                  <a:lnTo>
                    <a:pt x="660" y="47"/>
                  </a:lnTo>
                  <a:lnTo>
                    <a:pt x="802" y="141"/>
                  </a:lnTo>
                  <a:lnTo>
                    <a:pt x="896" y="283"/>
                  </a:lnTo>
                  <a:lnTo>
                    <a:pt x="943" y="471"/>
                  </a:lnTo>
                  <a:lnTo>
                    <a:pt x="943" y="471"/>
                  </a:lnTo>
                  <a:lnTo>
                    <a:pt x="943" y="471"/>
                  </a:lnTo>
                  <a:lnTo>
                    <a:pt x="896" y="660"/>
                  </a:lnTo>
                  <a:lnTo>
                    <a:pt x="802" y="801"/>
                  </a:lnTo>
                  <a:lnTo>
                    <a:pt x="660" y="895"/>
                  </a:lnTo>
                  <a:lnTo>
                    <a:pt x="472"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2550;p42">
              <a:extLst>
                <a:ext uri="{FF2B5EF4-FFF2-40B4-BE49-F238E27FC236}">
                  <a16:creationId xmlns:a16="http://schemas.microsoft.com/office/drawing/2014/main" id="{11F220FA-321D-5C3E-ED83-28AEB2069EC5}"/>
                </a:ext>
              </a:extLst>
            </p:cNvPr>
            <p:cNvSpPr/>
            <p:nvPr/>
          </p:nvSpPr>
          <p:spPr>
            <a:xfrm>
              <a:off x="2122825" y="1888175"/>
              <a:ext cx="25950" cy="25950"/>
            </a:xfrm>
            <a:custGeom>
              <a:avLst/>
              <a:gdLst/>
              <a:ahLst/>
              <a:cxnLst/>
              <a:rect l="l" t="t" r="r" b="b"/>
              <a:pathLst>
                <a:path w="1038" h="1038" extrusionOk="0">
                  <a:moveTo>
                    <a:pt x="142" y="189"/>
                  </a:moveTo>
                  <a:lnTo>
                    <a:pt x="48" y="330"/>
                  </a:lnTo>
                  <a:lnTo>
                    <a:pt x="1" y="519"/>
                  </a:lnTo>
                  <a:lnTo>
                    <a:pt x="7" y="542"/>
                  </a:lnTo>
                  <a:lnTo>
                    <a:pt x="7" y="542"/>
                  </a:lnTo>
                  <a:lnTo>
                    <a:pt x="48" y="377"/>
                  </a:lnTo>
                  <a:lnTo>
                    <a:pt x="142" y="189"/>
                  </a:lnTo>
                  <a:close/>
                  <a:moveTo>
                    <a:pt x="472" y="1"/>
                  </a:moveTo>
                  <a:lnTo>
                    <a:pt x="283" y="95"/>
                  </a:lnTo>
                  <a:lnTo>
                    <a:pt x="283" y="95"/>
                  </a:lnTo>
                  <a:lnTo>
                    <a:pt x="472" y="48"/>
                  </a:lnTo>
                  <a:lnTo>
                    <a:pt x="660" y="95"/>
                  </a:lnTo>
                  <a:lnTo>
                    <a:pt x="802" y="189"/>
                  </a:lnTo>
                  <a:lnTo>
                    <a:pt x="896" y="330"/>
                  </a:lnTo>
                  <a:lnTo>
                    <a:pt x="943" y="519"/>
                  </a:lnTo>
                  <a:lnTo>
                    <a:pt x="896" y="707"/>
                  </a:lnTo>
                  <a:lnTo>
                    <a:pt x="802" y="849"/>
                  </a:lnTo>
                  <a:lnTo>
                    <a:pt x="660" y="943"/>
                  </a:lnTo>
                  <a:lnTo>
                    <a:pt x="472" y="990"/>
                  </a:lnTo>
                  <a:lnTo>
                    <a:pt x="283" y="943"/>
                  </a:lnTo>
                  <a:lnTo>
                    <a:pt x="142" y="849"/>
                  </a:lnTo>
                  <a:lnTo>
                    <a:pt x="48" y="707"/>
                  </a:lnTo>
                  <a:lnTo>
                    <a:pt x="7" y="542"/>
                  </a:lnTo>
                  <a:lnTo>
                    <a:pt x="7" y="542"/>
                  </a:lnTo>
                  <a:lnTo>
                    <a:pt x="1" y="566"/>
                  </a:lnTo>
                  <a:lnTo>
                    <a:pt x="48" y="754"/>
                  </a:lnTo>
                  <a:lnTo>
                    <a:pt x="142" y="896"/>
                  </a:lnTo>
                  <a:lnTo>
                    <a:pt x="283" y="990"/>
                  </a:lnTo>
                  <a:lnTo>
                    <a:pt x="472" y="1037"/>
                  </a:lnTo>
                  <a:lnTo>
                    <a:pt x="660" y="1037"/>
                  </a:lnTo>
                  <a:lnTo>
                    <a:pt x="849" y="943"/>
                  </a:lnTo>
                  <a:lnTo>
                    <a:pt x="990" y="801"/>
                  </a:lnTo>
                  <a:lnTo>
                    <a:pt x="1037" y="566"/>
                  </a:lnTo>
                  <a:lnTo>
                    <a:pt x="1037" y="377"/>
                  </a:lnTo>
                  <a:lnTo>
                    <a:pt x="943" y="189"/>
                  </a:lnTo>
                  <a:lnTo>
                    <a:pt x="802" y="95"/>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2551;p42">
              <a:extLst>
                <a:ext uri="{FF2B5EF4-FFF2-40B4-BE49-F238E27FC236}">
                  <a16:creationId xmlns:a16="http://schemas.microsoft.com/office/drawing/2014/main" id="{35731545-2467-BDD8-3DCD-53147B4E3FA1}"/>
                </a:ext>
              </a:extLst>
            </p:cNvPr>
            <p:cNvSpPr/>
            <p:nvPr/>
          </p:nvSpPr>
          <p:spPr>
            <a:xfrm>
              <a:off x="2230000" y="1865800"/>
              <a:ext cx="25950" cy="25925"/>
            </a:xfrm>
            <a:custGeom>
              <a:avLst/>
              <a:gdLst/>
              <a:ahLst/>
              <a:cxnLst/>
              <a:rect l="l" t="t" r="r" b="b"/>
              <a:pathLst>
                <a:path w="1038" h="1037" extrusionOk="0">
                  <a:moveTo>
                    <a:pt x="519" y="48"/>
                  </a:moveTo>
                  <a:lnTo>
                    <a:pt x="707" y="95"/>
                  </a:lnTo>
                  <a:lnTo>
                    <a:pt x="849" y="189"/>
                  </a:lnTo>
                  <a:lnTo>
                    <a:pt x="943" y="330"/>
                  </a:lnTo>
                  <a:lnTo>
                    <a:pt x="990" y="519"/>
                  </a:lnTo>
                  <a:lnTo>
                    <a:pt x="943" y="707"/>
                  </a:lnTo>
                  <a:lnTo>
                    <a:pt x="849" y="848"/>
                  </a:lnTo>
                  <a:lnTo>
                    <a:pt x="707" y="943"/>
                  </a:lnTo>
                  <a:lnTo>
                    <a:pt x="519" y="990"/>
                  </a:lnTo>
                  <a:lnTo>
                    <a:pt x="331" y="943"/>
                  </a:lnTo>
                  <a:lnTo>
                    <a:pt x="189" y="848"/>
                  </a:lnTo>
                  <a:lnTo>
                    <a:pt x="95" y="707"/>
                  </a:lnTo>
                  <a:lnTo>
                    <a:pt x="48" y="519"/>
                  </a:lnTo>
                  <a:lnTo>
                    <a:pt x="95" y="330"/>
                  </a:lnTo>
                  <a:lnTo>
                    <a:pt x="189" y="189"/>
                  </a:lnTo>
                  <a:lnTo>
                    <a:pt x="331" y="95"/>
                  </a:lnTo>
                  <a:lnTo>
                    <a:pt x="519" y="48"/>
                  </a:lnTo>
                  <a:close/>
                  <a:moveTo>
                    <a:pt x="519" y="0"/>
                  </a:moveTo>
                  <a:lnTo>
                    <a:pt x="331" y="48"/>
                  </a:lnTo>
                  <a:lnTo>
                    <a:pt x="142" y="142"/>
                  </a:lnTo>
                  <a:lnTo>
                    <a:pt x="48" y="330"/>
                  </a:lnTo>
                  <a:lnTo>
                    <a:pt x="1" y="519"/>
                  </a:lnTo>
                  <a:lnTo>
                    <a:pt x="48" y="707"/>
                  </a:lnTo>
                  <a:lnTo>
                    <a:pt x="142" y="896"/>
                  </a:lnTo>
                  <a:lnTo>
                    <a:pt x="331" y="990"/>
                  </a:lnTo>
                  <a:lnTo>
                    <a:pt x="519" y="1037"/>
                  </a:lnTo>
                  <a:lnTo>
                    <a:pt x="707" y="990"/>
                  </a:lnTo>
                  <a:lnTo>
                    <a:pt x="896" y="896"/>
                  </a:lnTo>
                  <a:lnTo>
                    <a:pt x="990" y="707"/>
                  </a:lnTo>
                  <a:lnTo>
                    <a:pt x="1037" y="519"/>
                  </a:lnTo>
                  <a:lnTo>
                    <a:pt x="990" y="330"/>
                  </a:lnTo>
                  <a:lnTo>
                    <a:pt x="896" y="142"/>
                  </a:lnTo>
                  <a:lnTo>
                    <a:pt x="755"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2552;p42">
              <a:extLst>
                <a:ext uri="{FF2B5EF4-FFF2-40B4-BE49-F238E27FC236}">
                  <a16:creationId xmlns:a16="http://schemas.microsoft.com/office/drawing/2014/main" id="{769E89C1-1735-BBAC-768F-D9DEAD8CE121}"/>
                </a:ext>
              </a:extLst>
            </p:cNvPr>
            <p:cNvSpPr/>
            <p:nvPr/>
          </p:nvSpPr>
          <p:spPr>
            <a:xfrm>
              <a:off x="2156975" y="1810450"/>
              <a:ext cx="25950" cy="25925"/>
            </a:xfrm>
            <a:custGeom>
              <a:avLst/>
              <a:gdLst/>
              <a:ahLst/>
              <a:cxnLst/>
              <a:rect l="l" t="t" r="r" b="b"/>
              <a:pathLst>
                <a:path w="1038" h="1037" extrusionOk="0">
                  <a:moveTo>
                    <a:pt x="519" y="47"/>
                  </a:moveTo>
                  <a:lnTo>
                    <a:pt x="708" y="94"/>
                  </a:lnTo>
                  <a:lnTo>
                    <a:pt x="849" y="189"/>
                  </a:lnTo>
                  <a:lnTo>
                    <a:pt x="943" y="330"/>
                  </a:lnTo>
                  <a:lnTo>
                    <a:pt x="990" y="518"/>
                  </a:lnTo>
                  <a:lnTo>
                    <a:pt x="943" y="707"/>
                  </a:lnTo>
                  <a:lnTo>
                    <a:pt x="849" y="848"/>
                  </a:lnTo>
                  <a:lnTo>
                    <a:pt x="708" y="942"/>
                  </a:lnTo>
                  <a:lnTo>
                    <a:pt x="519" y="990"/>
                  </a:lnTo>
                  <a:lnTo>
                    <a:pt x="331" y="942"/>
                  </a:lnTo>
                  <a:lnTo>
                    <a:pt x="189" y="848"/>
                  </a:lnTo>
                  <a:lnTo>
                    <a:pt x="95" y="707"/>
                  </a:lnTo>
                  <a:lnTo>
                    <a:pt x="48" y="518"/>
                  </a:lnTo>
                  <a:lnTo>
                    <a:pt x="95" y="330"/>
                  </a:lnTo>
                  <a:lnTo>
                    <a:pt x="189" y="189"/>
                  </a:lnTo>
                  <a:lnTo>
                    <a:pt x="331" y="94"/>
                  </a:lnTo>
                  <a:lnTo>
                    <a:pt x="519" y="47"/>
                  </a:lnTo>
                  <a:close/>
                  <a:moveTo>
                    <a:pt x="519" y="0"/>
                  </a:moveTo>
                  <a:lnTo>
                    <a:pt x="331" y="47"/>
                  </a:lnTo>
                  <a:lnTo>
                    <a:pt x="142" y="189"/>
                  </a:lnTo>
                  <a:lnTo>
                    <a:pt x="48" y="330"/>
                  </a:lnTo>
                  <a:lnTo>
                    <a:pt x="1" y="566"/>
                  </a:lnTo>
                  <a:lnTo>
                    <a:pt x="48" y="754"/>
                  </a:lnTo>
                  <a:lnTo>
                    <a:pt x="189" y="895"/>
                  </a:lnTo>
                  <a:lnTo>
                    <a:pt x="378" y="990"/>
                  </a:lnTo>
                  <a:lnTo>
                    <a:pt x="566" y="1037"/>
                  </a:lnTo>
                  <a:lnTo>
                    <a:pt x="755" y="990"/>
                  </a:lnTo>
                  <a:lnTo>
                    <a:pt x="896" y="895"/>
                  </a:lnTo>
                  <a:lnTo>
                    <a:pt x="1037" y="707"/>
                  </a:lnTo>
                  <a:lnTo>
                    <a:pt x="1037" y="518"/>
                  </a:lnTo>
                  <a:lnTo>
                    <a:pt x="1037" y="330"/>
                  </a:lnTo>
                  <a:lnTo>
                    <a:pt x="896" y="142"/>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2553;p42">
              <a:extLst>
                <a:ext uri="{FF2B5EF4-FFF2-40B4-BE49-F238E27FC236}">
                  <a16:creationId xmlns:a16="http://schemas.microsoft.com/office/drawing/2014/main" id="{348DC837-7B1B-5FDB-A7D1-494162A31F8D}"/>
                </a:ext>
              </a:extLst>
            </p:cNvPr>
            <p:cNvSpPr/>
            <p:nvPr/>
          </p:nvSpPr>
          <p:spPr>
            <a:xfrm>
              <a:off x="2265350" y="1793950"/>
              <a:ext cx="25925" cy="27125"/>
            </a:xfrm>
            <a:custGeom>
              <a:avLst/>
              <a:gdLst/>
              <a:ahLst/>
              <a:cxnLst/>
              <a:rect l="l" t="t" r="r" b="b"/>
              <a:pathLst>
                <a:path w="1037" h="1085" extrusionOk="0">
                  <a:moveTo>
                    <a:pt x="518" y="1"/>
                  </a:moveTo>
                  <a:lnTo>
                    <a:pt x="330" y="48"/>
                  </a:lnTo>
                  <a:lnTo>
                    <a:pt x="189" y="189"/>
                  </a:lnTo>
                  <a:lnTo>
                    <a:pt x="330" y="95"/>
                  </a:lnTo>
                  <a:lnTo>
                    <a:pt x="518" y="48"/>
                  </a:lnTo>
                  <a:lnTo>
                    <a:pt x="707" y="95"/>
                  </a:lnTo>
                  <a:lnTo>
                    <a:pt x="848" y="189"/>
                  </a:lnTo>
                  <a:lnTo>
                    <a:pt x="942" y="378"/>
                  </a:lnTo>
                  <a:lnTo>
                    <a:pt x="989" y="519"/>
                  </a:lnTo>
                  <a:lnTo>
                    <a:pt x="942" y="707"/>
                  </a:lnTo>
                  <a:lnTo>
                    <a:pt x="848" y="849"/>
                  </a:lnTo>
                  <a:lnTo>
                    <a:pt x="707" y="943"/>
                  </a:lnTo>
                  <a:lnTo>
                    <a:pt x="518" y="990"/>
                  </a:lnTo>
                  <a:lnTo>
                    <a:pt x="330" y="943"/>
                  </a:lnTo>
                  <a:lnTo>
                    <a:pt x="189" y="849"/>
                  </a:lnTo>
                  <a:lnTo>
                    <a:pt x="94" y="707"/>
                  </a:lnTo>
                  <a:lnTo>
                    <a:pt x="47" y="519"/>
                  </a:lnTo>
                  <a:lnTo>
                    <a:pt x="94" y="378"/>
                  </a:lnTo>
                  <a:lnTo>
                    <a:pt x="189" y="189"/>
                  </a:lnTo>
                  <a:lnTo>
                    <a:pt x="47" y="330"/>
                  </a:lnTo>
                  <a:lnTo>
                    <a:pt x="0" y="566"/>
                  </a:lnTo>
                  <a:lnTo>
                    <a:pt x="47" y="754"/>
                  </a:lnTo>
                  <a:lnTo>
                    <a:pt x="189" y="896"/>
                  </a:lnTo>
                  <a:lnTo>
                    <a:pt x="330" y="1037"/>
                  </a:lnTo>
                  <a:lnTo>
                    <a:pt x="518" y="1084"/>
                  </a:lnTo>
                  <a:lnTo>
                    <a:pt x="707" y="1037"/>
                  </a:lnTo>
                  <a:lnTo>
                    <a:pt x="895" y="943"/>
                  </a:lnTo>
                  <a:lnTo>
                    <a:pt x="989" y="754"/>
                  </a:lnTo>
                  <a:lnTo>
                    <a:pt x="1037" y="566"/>
                  </a:lnTo>
                  <a:lnTo>
                    <a:pt x="1037" y="378"/>
                  </a:lnTo>
                  <a:lnTo>
                    <a:pt x="942" y="189"/>
                  </a:lnTo>
                  <a:lnTo>
                    <a:pt x="754" y="95"/>
                  </a:lnTo>
                  <a:lnTo>
                    <a:pt x="5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2554;p42">
              <a:extLst>
                <a:ext uri="{FF2B5EF4-FFF2-40B4-BE49-F238E27FC236}">
                  <a16:creationId xmlns:a16="http://schemas.microsoft.com/office/drawing/2014/main" id="{09B4EE0E-003D-BAD1-02F1-D2A64283ED70}"/>
                </a:ext>
              </a:extLst>
            </p:cNvPr>
            <p:cNvSpPr/>
            <p:nvPr/>
          </p:nvSpPr>
          <p:spPr>
            <a:xfrm>
              <a:off x="2304200" y="1915275"/>
              <a:ext cx="25950" cy="24750"/>
            </a:xfrm>
            <a:custGeom>
              <a:avLst/>
              <a:gdLst/>
              <a:ahLst/>
              <a:cxnLst/>
              <a:rect l="l" t="t" r="r" b="b"/>
              <a:pathLst>
                <a:path w="1038" h="990" extrusionOk="0">
                  <a:moveTo>
                    <a:pt x="330" y="0"/>
                  </a:moveTo>
                  <a:lnTo>
                    <a:pt x="142" y="141"/>
                  </a:lnTo>
                  <a:lnTo>
                    <a:pt x="48" y="283"/>
                  </a:lnTo>
                  <a:lnTo>
                    <a:pt x="1" y="471"/>
                  </a:lnTo>
                  <a:lnTo>
                    <a:pt x="1" y="660"/>
                  </a:lnTo>
                  <a:lnTo>
                    <a:pt x="48" y="754"/>
                  </a:lnTo>
                  <a:lnTo>
                    <a:pt x="142" y="895"/>
                  </a:lnTo>
                  <a:lnTo>
                    <a:pt x="283" y="989"/>
                  </a:lnTo>
                  <a:lnTo>
                    <a:pt x="330" y="942"/>
                  </a:lnTo>
                  <a:lnTo>
                    <a:pt x="189" y="848"/>
                  </a:lnTo>
                  <a:lnTo>
                    <a:pt x="95" y="707"/>
                  </a:lnTo>
                  <a:lnTo>
                    <a:pt x="48" y="518"/>
                  </a:lnTo>
                  <a:lnTo>
                    <a:pt x="95" y="330"/>
                  </a:lnTo>
                  <a:lnTo>
                    <a:pt x="142" y="236"/>
                  </a:lnTo>
                  <a:lnTo>
                    <a:pt x="236" y="141"/>
                  </a:lnTo>
                  <a:lnTo>
                    <a:pt x="378" y="47"/>
                  </a:lnTo>
                  <a:lnTo>
                    <a:pt x="519" y="47"/>
                  </a:lnTo>
                  <a:lnTo>
                    <a:pt x="707" y="94"/>
                  </a:lnTo>
                  <a:lnTo>
                    <a:pt x="849" y="141"/>
                  </a:lnTo>
                  <a:lnTo>
                    <a:pt x="943" y="283"/>
                  </a:lnTo>
                  <a:lnTo>
                    <a:pt x="990" y="471"/>
                  </a:lnTo>
                  <a:lnTo>
                    <a:pt x="1037" y="424"/>
                  </a:lnTo>
                  <a:lnTo>
                    <a:pt x="990" y="236"/>
                  </a:lnTo>
                  <a:lnTo>
                    <a:pt x="849" y="94"/>
                  </a:lnTo>
                  <a:lnTo>
                    <a:pt x="7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2555;p42">
              <a:extLst>
                <a:ext uri="{FF2B5EF4-FFF2-40B4-BE49-F238E27FC236}">
                  <a16:creationId xmlns:a16="http://schemas.microsoft.com/office/drawing/2014/main" id="{C211093D-F317-2FB1-9886-8C56627FB66F}"/>
                </a:ext>
              </a:extLst>
            </p:cNvPr>
            <p:cNvSpPr/>
            <p:nvPr/>
          </p:nvSpPr>
          <p:spPr>
            <a:xfrm>
              <a:off x="2371350" y="1769225"/>
              <a:ext cx="27100" cy="27100"/>
            </a:xfrm>
            <a:custGeom>
              <a:avLst/>
              <a:gdLst/>
              <a:ahLst/>
              <a:cxnLst/>
              <a:rect l="l" t="t" r="r" b="b"/>
              <a:pathLst>
                <a:path w="1084" h="1084" extrusionOk="0">
                  <a:moveTo>
                    <a:pt x="518" y="0"/>
                  </a:moveTo>
                  <a:lnTo>
                    <a:pt x="283" y="47"/>
                  </a:lnTo>
                  <a:lnTo>
                    <a:pt x="141" y="189"/>
                  </a:lnTo>
                  <a:lnTo>
                    <a:pt x="0" y="377"/>
                  </a:lnTo>
                  <a:lnTo>
                    <a:pt x="0" y="566"/>
                  </a:lnTo>
                  <a:lnTo>
                    <a:pt x="47" y="801"/>
                  </a:lnTo>
                  <a:lnTo>
                    <a:pt x="188" y="943"/>
                  </a:lnTo>
                  <a:lnTo>
                    <a:pt x="377" y="1037"/>
                  </a:lnTo>
                  <a:lnTo>
                    <a:pt x="612" y="1084"/>
                  </a:lnTo>
                  <a:lnTo>
                    <a:pt x="801" y="1037"/>
                  </a:lnTo>
                  <a:lnTo>
                    <a:pt x="942" y="895"/>
                  </a:lnTo>
                  <a:lnTo>
                    <a:pt x="1084" y="707"/>
                  </a:lnTo>
                  <a:lnTo>
                    <a:pt x="1084" y="519"/>
                  </a:lnTo>
                  <a:lnTo>
                    <a:pt x="1036" y="471"/>
                  </a:lnTo>
                  <a:lnTo>
                    <a:pt x="1036" y="519"/>
                  </a:lnTo>
                  <a:lnTo>
                    <a:pt x="989" y="707"/>
                  </a:lnTo>
                  <a:lnTo>
                    <a:pt x="895" y="848"/>
                  </a:lnTo>
                  <a:lnTo>
                    <a:pt x="754" y="943"/>
                  </a:lnTo>
                  <a:lnTo>
                    <a:pt x="565" y="990"/>
                  </a:lnTo>
                  <a:lnTo>
                    <a:pt x="377" y="943"/>
                  </a:lnTo>
                  <a:lnTo>
                    <a:pt x="236" y="848"/>
                  </a:lnTo>
                  <a:lnTo>
                    <a:pt x="141" y="707"/>
                  </a:lnTo>
                  <a:lnTo>
                    <a:pt x="94" y="519"/>
                  </a:lnTo>
                  <a:lnTo>
                    <a:pt x="141" y="330"/>
                  </a:lnTo>
                  <a:lnTo>
                    <a:pt x="236" y="189"/>
                  </a:lnTo>
                  <a:lnTo>
                    <a:pt x="377" y="95"/>
                  </a:lnTo>
                  <a:lnTo>
                    <a:pt x="565"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2556;p42">
              <a:extLst>
                <a:ext uri="{FF2B5EF4-FFF2-40B4-BE49-F238E27FC236}">
                  <a16:creationId xmlns:a16="http://schemas.microsoft.com/office/drawing/2014/main" id="{11F54FCE-FBB4-8AE3-417A-3CD35A2E6F5B}"/>
                </a:ext>
              </a:extLst>
            </p:cNvPr>
            <p:cNvSpPr/>
            <p:nvPr/>
          </p:nvSpPr>
          <p:spPr>
            <a:xfrm>
              <a:off x="2303025" y="1718575"/>
              <a:ext cx="28300" cy="27125"/>
            </a:xfrm>
            <a:custGeom>
              <a:avLst/>
              <a:gdLst/>
              <a:ahLst/>
              <a:cxnLst/>
              <a:rect l="l" t="t" r="r" b="b"/>
              <a:pathLst>
                <a:path w="1132" h="1085" extrusionOk="0">
                  <a:moveTo>
                    <a:pt x="566" y="48"/>
                  </a:moveTo>
                  <a:lnTo>
                    <a:pt x="754" y="95"/>
                  </a:lnTo>
                  <a:lnTo>
                    <a:pt x="896" y="189"/>
                  </a:lnTo>
                  <a:lnTo>
                    <a:pt x="990" y="330"/>
                  </a:lnTo>
                  <a:lnTo>
                    <a:pt x="1037" y="519"/>
                  </a:lnTo>
                  <a:lnTo>
                    <a:pt x="990" y="707"/>
                  </a:lnTo>
                  <a:lnTo>
                    <a:pt x="896" y="849"/>
                  </a:lnTo>
                  <a:lnTo>
                    <a:pt x="754" y="943"/>
                  </a:lnTo>
                  <a:lnTo>
                    <a:pt x="566" y="990"/>
                  </a:lnTo>
                  <a:lnTo>
                    <a:pt x="377" y="943"/>
                  </a:lnTo>
                  <a:lnTo>
                    <a:pt x="236" y="849"/>
                  </a:lnTo>
                  <a:lnTo>
                    <a:pt x="142" y="707"/>
                  </a:lnTo>
                  <a:lnTo>
                    <a:pt x="95" y="519"/>
                  </a:lnTo>
                  <a:lnTo>
                    <a:pt x="142" y="330"/>
                  </a:lnTo>
                  <a:lnTo>
                    <a:pt x="236" y="189"/>
                  </a:lnTo>
                  <a:lnTo>
                    <a:pt x="377" y="95"/>
                  </a:lnTo>
                  <a:lnTo>
                    <a:pt x="566" y="48"/>
                  </a:lnTo>
                  <a:close/>
                  <a:moveTo>
                    <a:pt x="566" y="1"/>
                  </a:moveTo>
                  <a:lnTo>
                    <a:pt x="330" y="48"/>
                  </a:lnTo>
                  <a:lnTo>
                    <a:pt x="189" y="142"/>
                  </a:lnTo>
                  <a:lnTo>
                    <a:pt x="48" y="330"/>
                  </a:lnTo>
                  <a:lnTo>
                    <a:pt x="1" y="519"/>
                  </a:lnTo>
                  <a:lnTo>
                    <a:pt x="48" y="754"/>
                  </a:lnTo>
                  <a:lnTo>
                    <a:pt x="189" y="943"/>
                  </a:lnTo>
                  <a:lnTo>
                    <a:pt x="330" y="1037"/>
                  </a:lnTo>
                  <a:lnTo>
                    <a:pt x="566" y="1084"/>
                  </a:lnTo>
                  <a:lnTo>
                    <a:pt x="754" y="1037"/>
                  </a:lnTo>
                  <a:lnTo>
                    <a:pt x="943" y="943"/>
                  </a:lnTo>
                  <a:lnTo>
                    <a:pt x="1084" y="754"/>
                  </a:lnTo>
                  <a:lnTo>
                    <a:pt x="1131" y="519"/>
                  </a:lnTo>
                  <a:lnTo>
                    <a:pt x="1084" y="330"/>
                  </a:lnTo>
                  <a:lnTo>
                    <a:pt x="943" y="142"/>
                  </a:lnTo>
                  <a:lnTo>
                    <a:pt x="754"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2557;p42">
              <a:extLst>
                <a:ext uri="{FF2B5EF4-FFF2-40B4-BE49-F238E27FC236}">
                  <a16:creationId xmlns:a16="http://schemas.microsoft.com/office/drawing/2014/main" id="{9835FF5B-9F57-68B9-C384-8E7FC9CE3B99}"/>
                </a:ext>
              </a:extLst>
            </p:cNvPr>
            <p:cNvSpPr/>
            <p:nvPr/>
          </p:nvSpPr>
          <p:spPr>
            <a:xfrm>
              <a:off x="2339550" y="1845775"/>
              <a:ext cx="25925" cy="25950"/>
            </a:xfrm>
            <a:custGeom>
              <a:avLst/>
              <a:gdLst/>
              <a:ahLst/>
              <a:cxnLst/>
              <a:rect l="l" t="t" r="r" b="b"/>
              <a:pathLst>
                <a:path w="1037" h="1038" extrusionOk="0">
                  <a:moveTo>
                    <a:pt x="518" y="48"/>
                  </a:moveTo>
                  <a:lnTo>
                    <a:pt x="660" y="95"/>
                  </a:lnTo>
                  <a:lnTo>
                    <a:pt x="848" y="189"/>
                  </a:lnTo>
                  <a:lnTo>
                    <a:pt x="942" y="330"/>
                  </a:lnTo>
                  <a:lnTo>
                    <a:pt x="989" y="519"/>
                  </a:lnTo>
                  <a:lnTo>
                    <a:pt x="942" y="707"/>
                  </a:lnTo>
                  <a:lnTo>
                    <a:pt x="848" y="849"/>
                  </a:lnTo>
                  <a:lnTo>
                    <a:pt x="660" y="943"/>
                  </a:lnTo>
                  <a:lnTo>
                    <a:pt x="518" y="990"/>
                  </a:lnTo>
                  <a:lnTo>
                    <a:pt x="330" y="943"/>
                  </a:lnTo>
                  <a:lnTo>
                    <a:pt x="188" y="849"/>
                  </a:lnTo>
                  <a:lnTo>
                    <a:pt x="94" y="707"/>
                  </a:lnTo>
                  <a:lnTo>
                    <a:pt x="47" y="519"/>
                  </a:lnTo>
                  <a:lnTo>
                    <a:pt x="94" y="330"/>
                  </a:lnTo>
                  <a:lnTo>
                    <a:pt x="188" y="189"/>
                  </a:lnTo>
                  <a:lnTo>
                    <a:pt x="330" y="95"/>
                  </a:lnTo>
                  <a:lnTo>
                    <a:pt x="518" y="48"/>
                  </a:lnTo>
                  <a:close/>
                  <a:moveTo>
                    <a:pt x="518" y="1"/>
                  </a:moveTo>
                  <a:lnTo>
                    <a:pt x="283" y="48"/>
                  </a:lnTo>
                  <a:lnTo>
                    <a:pt x="141" y="189"/>
                  </a:lnTo>
                  <a:lnTo>
                    <a:pt x="47" y="377"/>
                  </a:lnTo>
                  <a:lnTo>
                    <a:pt x="0" y="566"/>
                  </a:lnTo>
                  <a:lnTo>
                    <a:pt x="47" y="754"/>
                  </a:lnTo>
                  <a:lnTo>
                    <a:pt x="188" y="943"/>
                  </a:lnTo>
                  <a:lnTo>
                    <a:pt x="330" y="1037"/>
                  </a:lnTo>
                  <a:lnTo>
                    <a:pt x="565" y="1037"/>
                  </a:lnTo>
                  <a:lnTo>
                    <a:pt x="754" y="990"/>
                  </a:lnTo>
                  <a:lnTo>
                    <a:pt x="895" y="896"/>
                  </a:lnTo>
                  <a:lnTo>
                    <a:pt x="989" y="707"/>
                  </a:lnTo>
                  <a:lnTo>
                    <a:pt x="1036" y="519"/>
                  </a:lnTo>
                  <a:lnTo>
                    <a:pt x="989" y="330"/>
                  </a:lnTo>
                  <a:lnTo>
                    <a:pt x="895" y="189"/>
                  </a:lnTo>
                  <a:lnTo>
                    <a:pt x="754"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2558;p42">
              <a:extLst>
                <a:ext uri="{FF2B5EF4-FFF2-40B4-BE49-F238E27FC236}">
                  <a16:creationId xmlns:a16="http://schemas.microsoft.com/office/drawing/2014/main" id="{4C3EA434-68E7-8241-AA97-07E03AB48626}"/>
                </a:ext>
              </a:extLst>
            </p:cNvPr>
            <p:cNvSpPr/>
            <p:nvPr/>
          </p:nvSpPr>
          <p:spPr>
            <a:xfrm>
              <a:off x="1957950" y="2028325"/>
              <a:ext cx="33000" cy="13000"/>
            </a:xfrm>
            <a:custGeom>
              <a:avLst/>
              <a:gdLst/>
              <a:ahLst/>
              <a:cxnLst/>
              <a:rect l="l" t="t" r="r" b="b"/>
              <a:pathLst>
                <a:path w="1320" h="520" extrusionOk="0">
                  <a:moveTo>
                    <a:pt x="0" y="1"/>
                  </a:moveTo>
                  <a:lnTo>
                    <a:pt x="1272" y="519"/>
                  </a:lnTo>
                  <a:lnTo>
                    <a:pt x="1319" y="519"/>
                  </a:lnTo>
                  <a:lnTo>
                    <a:pt x="47" y="1"/>
                  </a:ln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2559;p42">
              <a:extLst>
                <a:ext uri="{FF2B5EF4-FFF2-40B4-BE49-F238E27FC236}">
                  <a16:creationId xmlns:a16="http://schemas.microsoft.com/office/drawing/2014/main" id="{79C6378E-6AFC-AEAE-FE7A-AF3C023011F5}"/>
                </a:ext>
              </a:extLst>
            </p:cNvPr>
            <p:cNvSpPr/>
            <p:nvPr/>
          </p:nvSpPr>
          <p:spPr>
            <a:xfrm>
              <a:off x="1957950" y="2028325"/>
              <a:ext cx="33000" cy="13000"/>
            </a:xfrm>
            <a:custGeom>
              <a:avLst/>
              <a:gdLst/>
              <a:ahLst/>
              <a:cxnLst/>
              <a:rect l="l" t="t" r="r" b="b"/>
              <a:pathLst>
                <a:path w="1320" h="520" fill="none" extrusionOk="0">
                  <a:moveTo>
                    <a:pt x="47" y="1"/>
                  </a:moveTo>
                  <a:lnTo>
                    <a:pt x="0" y="1"/>
                  </a:lnTo>
                  <a:lnTo>
                    <a:pt x="0" y="1"/>
                  </a:lnTo>
                  <a:lnTo>
                    <a:pt x="1272" y="519"/>
                  </a:lnTo>
                  <a:lnTo>
                    <a:pt x="1319" y="519"/>
                  </a:lnTo>
                  <a:lnTo>
                    <a:pt x="1319" y="519"/>
                  </a:lnTo>
                  <a:lnTo>
                    <a:pt x="4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2560;p42">
              <a:extLst>
                <a:ext uri="{FF2B5EF4-FFF2-40B4-BE49-F238E27FC236}">
                  <a16:creationId xmlns:a16="http://schemas.microsoft.com/office/drawing/2014/main" id="{9FA309B7-A4F3-0588-3233-7E32DB68B3F7}"/>
                </a:ext>
              </a:extLst>
            </p:cNvPr>
            <p:cNvSpPr/>
            <p:nvPr/>
          </p:nvSpPr>
          <p:spPr>
            <a:xfrm>
              <a:off x="1914375" y="2007125"/>
              <a:ext cx="11800" cy="5925"/>
            </a:xfrm>
            <a:custGeom>
              <a:avLst/>
              <a:gdLst/>
              <a:ahLst/>
              <a:cxnLst/>
              <a:rect l="l" t="t" r="r" b="b"/>
              <a:pathLst>
                <a:path w="472" h="237" fill="none" extrusionOk="0">
                  <a:moveTo>
                    <a:pt x="0" y="1"/>
                  </a:moveTo>
                  <a:lnTo>
                    <a:pt x="0" y="1"/>
                  </a:lnTo>
                  <a:lnTo>
                    <a:pt x="0" y="1"/>
                  </a:lnTo>
                  <a:lnTo>
                    <a:pt x="471" y="236"/>
                  </a:lnTo>
                  <a:lnTo>
                    <a:pt x="471" y="236"/>
                  </a:lnTo>
                  <a:lnTo>
                    <a:pt x="471" y="236"/>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2561;p42">
              <a:extLst>
                <a:ext uri="{FF2B5EF4-FFF2-40B4-BE49-F238E27FC236}">
                  <a16:creationId xmlns:a16="http://schemas.microsoft.com/office/drawing/2014/main" id="{6CF364C5-35FB-7849-FB90-1E939FD2B692}"/>
                </a:ext>
              </a:extLst>
            </p:cNvPr>
            <p:cNvSpPr/>
            <p:nvPr/>
          </p:nvSpPr>
          <p:spPr>
            <a:xfrm>
              <a:off x="1695300" y="1719750"/>
              <a:ext cx="373375" cy="335700"/>
            </a:xfrm>
            <a:custGeom>
              <a:avLst/>
              <a:gdLst/>
              <a:ahLst/>
              <a:cxnLst/>
              <a:rect l="l" t="t" r="r" b="b"/>
              <a:pathLst>
                <a:path w="14935" h="13428" extrusionOk="0">
                  <a:moveTo>
                    <a:pt x="990" y="896"/>
                  </a:moveTo>
                  <a:lnTo>
                    <a:pt x="895" y="1037"/>
                  </a:lnTo>
                  <a:lnTo>
                    <a:pt x="848" y="1226"/>
                  </a:lnTo>
                  <a:lnTo>
                    <a:pt x="895" y="1414"/>
                  </a:lnTo>
                  <a:lnTo>
                    <a:pt x="990" y="1555"/>
                  </a:lnTo>
                  <a:lnTo>
                    <a:pt x="1131" y="1650"/>
                  </a:lnTo>
                  <a:lnTo>
                    <a:pt x="1319" y="1697"/>
                  </a:lnTo>
                  <a:lnTo>
                    <a:pt x="1508" y="1650"/>
                  </a:lnTo>
                  <a:lnTo>
                    <a:pt x="1649" y="1508"/>
                  </a:lnTo>
                  <a:lnTo>
                    <a:pt x="990" y="896"/>
                  </a:lnTo>
                  <a:close/>
                  <a:moveTo>
                    <a:pt x="6360" y="5748"/>
                  </a:moveTo>
                  <a:lnTo>
                    <a:pt x="6407" y="5937"/>
                  </a:lnTo>
                  <a:lnTo>
                    <a:pt x="6502" y="6078"/>
                  </a:lnTo>
                  <a:lnTo>
                    <a:pt x="6643" y="6172"/>
                  </a:lnTo>
                  <a:lnTo>
                    <a:pt x="6831" y="6219"/>
                  </a:lnTo>
                  <a:lnTo>
                    <a:pt x="6879" y="6219"/>
                  </a:lnTo>
                  <a:lnTo>
                    <a:pt x="6360" y="5748"/>
                  </a:lnTo>
                  <a:close/>
                  <a:moveTo>
                    <a:pt x="2419" y="6219"/>
                  </a:moveTo>
                  <a:lnTo>
                    <a:pt x="2450" y="6266"/>
                  </a:lnTo>
                  <a:lnTo>
                    <a:pt x="2450" y="6314"/>
                  </a:lnTo>
                  <a:lnTo>
                    <a:pt x="2419" y="6219"/>
                  </a:lnTo>
                  <a:close/>
                  <a:moveTo>
                    <a:pt x="11401" y="10506"/>
                  </a:moveTo>
                  <a:lnTo>
                    <a:pt x="11590" y="10554"/>
                  </a:lnTo>
                  <a:lnTo>
                    <a:pt x="11731" y="10648"/>
                  </a:lnTo>
                  <a:lnTo>
                    <a:pt x="11872" y="10789"/>
                  </a:lnTo>
                  <a:lnTo>
                    <a:pt x="11872" y="11025"/>
                  </a:lnTo>
                  <a:lnTo>
                    <a:pt x="11825" y="11213"/>
                  </a:lnTo>
                  <a:lnTo>
                    <a:pt x="11731" y="11402"/>
                  </a:lnTo>
                  <a:lnTo>
                    <a:pt x="11590" y="11496"/>
                  </a:lnTo>
                  <a:lnTo>
                    <a:pt x="11354" y="11543"/>
                  </a:lnTo>
                  <a:lnTo>
                    <a:pt x="11166" y="11496"/>
                  </a:lnTo>
                  <a:lnTo>
                    <a:pt x="10977" y="11354"/>
                  </a:lnTo>
                  <a:lnTo>
                    <a:pt x="10883" y="11213"/>
                  </a:lnTo>
                  <a:lnTo>
                    <a:pt x="10836" y="11025"/>
                  </a:lnTo>
                  <a:lnTo>
                    <a:pt x="10883" y="10789"/>
                  </a:lnTo>
                  <a:lnTo>
                    <a:pt x="11024" y="10648"/>
                  </a:lnTo>
                  <a:lnTo>
                    <a:pt x="11166" y="10554"/>
                  </a:lnTo>
                  <a:lnTo>
                    <a:pt x="11354" y="10506"/>
                  </a:lnTo>
                  <a:close/>
                  <a:moveTo>
                    <a:pt x="0" y="1"/>
                  </a:moveTo>
                  <a:lnTo>
                    <a:pt x="1037" y="2827"/>
                  </a:lnTo>
                  <a:lnTo>
                    <a:pt x="2167" y="5984"/>
                  </a:lnTo>
                  <a:lnTo>
                    <a:pt x="2262" y="6031"/>
                  </a:lnTo>
                  <a:lnTo>
                    <a:pt x="2309" y="6078"/>
                  </a:lnTo>
                  <a:lnTo>
                    <a:pt x="2309" y="6078"/>
                  </a:lnTo>
                  <a:lnTo>
                    <a:pt x="2167" y="6031"/>
                  </a:lnTo>
                  <a:lnTo>
                    <a:pt x="2403" y="6690"/>
                  </a:lnTo>
                  <a:lnTo>
                    <a:pt x="2686" y="7538"/>
                  </a:lnTo>
                  <a:lnTo>
                    <a:pt x="3958" y="8481"/>
                  </a:lnTo>
                  <a:lnTo>
                    <a:pt x="3958" y="8434"/>
                  </a:lnTo>
                  <a:lnTo>
                    <a:pt x="4005" y="8245"/>
                  </a:lnTo>
                  <a:lnTo>
                    <a:pt x="4146" y="8104"/>
                  </a:lnTo>
                  <a:lnTo>
                    <a:pt x="4287" y="8010"/>
                  </a:lnTo>
                  <a:lnTo>
                    <a:pt x="4146" y="8151"/>
                  </a:lnTo>
                  <a:lnTo>
                    <a:pt x="4052" y="8292"/>
                  </a:lnTo>
                  <a:lnTo>
                    <a:pt x="4052" y="8481"/>
                  </a:lnTo>
                  <a:lnTo>
                    <a:pt x="4052" y="8528"/>
                  </a:lnTo>
                  <a:lnTo>
                    <a:pt x="4617" y="8905"/>
                  </a:lnTo>
                  <a:lnTo>
                    <a:pt x="4759" y="8858"/>
                  </a:lnTo>
                  <a:lnTo>
                    <a:pt x="4853" y="8763"/>
                  </a:lnTo>
                  <a:lnTo>
                    <a:pt x="4947" y="8622"/>
                  </a:lnTo>
                  <a:lnTo>
                    <a:pt x="4947" y="8481"/>
                  </a:lnTo>
                  <a:lnTo>
                    <a:pt x="4947" y="8386"/>
                  </a:lnTo>
                  <a:lnTo>
                    <a:pt x="4900" y="8198"/>
                  </a:lnTo>
                  <a:lnTo>
                    <a:pt x="4806" y="8104"/>
                  </a:lnTo>
                  <a:lnTo>
                    <a:pt x="4664" y="8010"/>
                  </a:lnTo>
                  <a:lnTo>
                    <a:pt x="4523" y="7962"/>
                  </a:lnTo>
                  <a:lnTo>
                    <a:pt x="4570" y="7962"/>
                  </a:lnTo>
                  <a:lnTo>
                    <a:pt x="4806" y="8010"/>
                  </a:lnTo>
                  <a:lnTo>
                    <a:pt x="4947" y="8151"/>
                  </a:lnTo>
                  <a:lnTo>
                    <a:pt x="5041" y="8292"/>
                  </a:lnTo>
                  <a:lnTo>
                    <a:pt x="5088" y="8528"/>
                  </a:lnTo>
                  <a:lnTo>
                    <a:pt x="5041" y="8669"/>
                  </a:lnTo>
                  <a:lnTo>
                    <a:pt x="4947" y="8810"/>
                  </a:lnTo>
                  <a:lnTo>
                    <a:pt x="4806" y="8905"/>
                  </a:lnTo>
                  <a:lnTo>
                    <a:pt x="4664" y="8952"/>
                  </a:lnTo>
                  <a:lnTo>
                    <a:pt x="5701" y="9658"/>
                  </a:lnTo>
                  <a:lnTo>
                    <a:pt x="6737" y="10318"/>
                  </a:lnTo>
                  <a:lnTo>
                    <a:pt x="7727" y="10930"/>
                  </a:lnTo>
                  <a:lnTo>
                    <a:pt x="8763" y="11496"/>
                  </a:lnTo>
                  <a:lnTo>
                    <a:pt x="9234" y="11731"/>
                  </a:lnTo>
                  <a:lnTo>
                    <a:pt x="10553" y="12344"/>
                  </a:lnTo>
                  <a:lnTo>
                    <a:pt x="11825" y="12862"/>
                  </a:lnTo>
                  <a:lnTo>
                    <a:pt x="12862" y="13192"/>
                  </a:lnTo>
                  <a:lnTo>
                    <a:pt x="13804" y="13380"/>
                  </a:lnTo>
                  <a:lnTo>
                    <a:pt x="13945" y="13380"/>
                  </a:lnTo>
                  <a:lnTo>
                    <a:pt x="13804" y="13286"/>
                  </a:lnTo>
                  <a:lnTo>
                    <a:pt x="13710" y="13192"/>
                  </a:lnTo>
                  <a:lnTo>
                    <a:pt x="13663" y="13050"/>
                  </a:lnTo>
                  <a:lnTo>
                    <a:pt x="13615" y="12909"/>
                  </a:lnTo>
                  <a:lnTo>
                    <a:pt x="13663" y="12768"/>
                  </a:lnTo>
                  <a:lnTo>
                    <a:pt x="13710" y="12674"/>
                  </a:lnTo>
                  <a:lnTo>
                    <a:pt x="13804" y="12532"/>
                  </a:lnTo>
                  <a:lnTo>
                    <a:pt x="13898" y="12485"/>
                  </a:lnTo>
                  <a:lnTo>
                    <a:pt x="9611" y="8669"/>
                  </a:lnTo>
                  <a:lnTo>
                    <a:pt x="9564" y="8763"/>
                  </a:lnTo>
                  <a:lnTo>
                    <a:pt x="9423" y="8905"/>
                  </a:lnTo>
                  <a:lnTo>
                    <a:pt x="9328" y="8952"/>
                  </a:lnTo>
                  <a:lnTo>
                    <a:pt x="9140" y="8999"/>
                  </a:lnTo>
                  <a:lnTo>
                    <a:pt x="8951" y="8952"/>
                  </a:lnTo>
                  <a:lnTo>
                    <a:pt x="8763" y="8858"/>
                  </a:lnTo>
                  <a:lnTo>
                    <a:pt x="8669" y="8716"/>
                  </a:lnTo>
                  <a:lnTo>
                    <a:pt x="8622" y="8528"/>
                  </a:lnTo>
                  <a:lnTo>
                    <a:pt x="8622" y="8339"/>
                  </a:lnTo>
                  <a:lnTo>
                    <a:pt x="8669" y="8198"/>
                  </a:lnTo>
                  <a:lnTo>
                    <a:pt x="8763" y="8104"/>
                  </a:lnTo>
                  <a:lnTo>
                    <a:pt x="8904" y="8010"/>
                  </a:lnTo>
                  <a:lnTo>
                    <a:pt x="6973" y="6266"/>
                  </a:lnTo>
                  <a:lnTo>
                    <a:pt x="6831" y="6266"/>
                  </a:lnTo>
                  <a:lnTo>
                    <a:pt x="6643" y="6219"/>
                  </a:lnTo>
                  <a:lnTo>
                    <a:pt x="6502" y="6125"/>
                  </a:lnTo>
                  <a:lnTo>
                    <a:pt x="6407" y="5984"/>
                  </a:lnTo>
                  <a:lnTo>
                    <a:pt x="6360" y="5795"/>
                  </a:lnTo>
                  <a:lnTo>
                    <a:pt x="6360" y="5748"/>
                  </a:lnTo>
                  <a:lnTo>
                    <a:pt x="4052" y="3675"/>
                  </a:lnTo>
                  <a:lnTo>
                    <a:pt x="3911" y="3581"/>
                  </a:lnTo>
                  <a:lnTo>
                    <a:pt x="3816" y="3487"/>
                  </a:lnTo>
                  <a:lnTo>
                    <a:pt x="1743" y="1602"/>
                  </a:lnTo>
                  <a:lnTo>
                    <a:pt x="1555" y="1744"/>
                  </a:lnTo>
                  <a:lnTo>
                    <a:pt x="1414" y="1791"/>
                  </a:lnTo>
                  <a:lnTo>
                    <a:pt x="1272" y="1791"/>
                  </a:lnTo>
                  <a:lnTo>
                    <a:pt x="1037" y="1744"/>
                  </a:lnTo>
                  <a:lnTo>
                    <a:pt x="895" y="1602"/>
                  </a:lnTo>
                  <a:lnTo>
                    <a:pt x="754" y="1414"/>
                  </a:lnTo>
                  <a:lnTo>
                    <a:pt x="754" y="1226"/>
                  </a:lnTo>
                  <a:lnTo>
                    <a:pt x="801" y="990"/>
                  </a:lnTo>
                  <a:lnTo>
                    <a:pt x="895" y="849"/>
                  </a:lnTo>
                  <a:lnTo>
                    <a:pt x="0" y="1"/>
                  </a:lnTo>
                  <a:close/>
                  <a:moveTo>
                    <a:pt x="14605" y="13098"/>
                  </a:moveTo>
                  <a:lnTo>
                    <a:pt x="14463" y="13286"/>
                  </a:lnTo>
                  <a:lnTo>
                    <a:pt x="14275" y="13427"/>
                  </a:lnTo>
                  <a:lnTo>
                    <a:pt x="14887" y="13427"/>
                  </a:lnTo>
                  <a:lnTo>
                    <a:pt x="14935" y="13380"/>
                  </a:lnTo>
                  <a:lnTo>
                    <a:pt x="14605" y="13098"/>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2562;p42">
              <a:extLst>
                <a:ext uri="{FF2B5EF4-FFF2-40B4-BE49-F238E27FC236}">
                  <a16:creationId xmlns:a16="http://schemas.microsoft.com/office/drawing/2014/main" id="{CDE5067D-21A5-F075-DF58-A527EBC0B200}"/>
                </a:ext>
              </a:extLst>
            </p:cNvPr>
            <p:cNvSpPr/>
            <p:nvPr/>
          </p:nvSpPr>
          <p:spPr>
            <a:xfrm>
              <a:off x="2052150" y="2047175"/>
              <a:ext cx="16525" cy="8275"/>
            </a:xfrm>
            <a:custGeom>
              <a:avLst/>
              <a:gdLst/>
              <a:ahLst/>
              <a:cxnLst/>
              <a:rect l="l" t="t" r="r" b="b"/>
              <a:pathLst>
                <a:path w="661" h="331" fill="none" extrusionOk="0">
                  <a:moveTo>
                    <a:pt x="331" y="1"/>
                  </a:moveTo>
                  <a:lnTo>
                    <a:pt x="331" y="1"/>
                  </a:lnTo>
                  <a:lnTo>
                    <a:pt x="189" y="189"/>
                  </a:lnTo>
                  <a:lnTo>
                    <a:pt x="1" y="330"/>
                  </a:lnTo>
                  <a:lnTo>
                    <a:pt x="1" y="330"/>
                  </a:lnTo>
                  <a:lnTo>
                    <a:pt x="237" y="330"/>
                  </a:lnTo>
                  <a:lnTo>
                    <a:pt x="237" y="330"/>
                  </a:lnTo>
                  <a:lnTo>
                    <a:pt x="613" y="330"/>
                  </a:lnTo>
                  <a:lnTo>
                    <a:pt x="613" y="330"/>
                  </a:lnTo>
                  <a:lnTo>
                    <a:pt x="661" y="283"/>
                  </a:lnTo>
                  <a:lnTo>
                    <a:pt x="33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2563;p42">
              <a:extLst>
                <a:ext uri="{FF2B5EF4-FFF2-40B4-BE49-F238E27FC236}">
                  <a16:creationId xmlns:a16="http://schemas.microsoft.com/office/drawing/2014/main" id="{05653446-7628-8887-8425-D05EEBEE7D85}"/>
                </a:ext>
              </a:extLst>
            </p:cNvPr>
            <p:cNvSpPr/>
            <p:nvPr/>
          </p:nvSpPr>
          <p:spPr>
            <a:xfrm>
              <a:off x="1796575" y="1918800"/>
              <a:ext cx="22425" cy="23575"/>
            </a:xfrm>
            <a:custGeom>
              <a:avLst/>
              <a:gdLst/>
              <a:ahLst/>
              <a:cxnLst/>
              <a:rect l="l" t="t" r="r" b="b"/>
              <a:pathLst>
                <a:path w="897" h="943" fill="none" extrusionOk="0">
                  <a:moveTo>
                    <a:pt x="425" y="0"/>
                  </a:moveTo>
                  <a:lnTo>
                    <a:pt x="425" y="0"/>
                  </a:lnTo>
                  <a:lnTo>
                    <a:pt x="378" y="0"/>
                  </a:lnTo>
                  <a:lnTo>
                    <a:pt x="378" y="0"/>
                  </a:lnTo>
                  <a:lnTo>
                    <a:pt x="236" y="48"/>
                  </a:lnTo>
                  <a:lnTo>
                    <a:pt x="95" y="189"/>
                  </a:lnTo>
                  <a:lnTo>
                    <a:pt x="1" y="330"/>
                  </a:lnTo>
                  <a:lnTo>
                    <a:pt x="1" y="519"/>
                  </a:lnTo>
                  <a:lnTo>
                    <a:pt x="1" y="566"/>
                  </a:lnTo>
                  <a:lnTo>
                    <a:pt x="1" y="566"/>
                  </a:lnTo>
                  <a:lnTo>
                    <a:pt x="566" y="943"/>
                  </a:lnTo>
                  <a:lnTo>
                    <a:pt x="566" y="943"/>
                  </a:lnTo>
                  <a:lnTo>
                    <a:pt x="708" y="896"/>
                  </a:lnTo>
                  <a:lnTo>
                    <a:pt x="802" y="801"/>
                  </a:lnTo>
                  <a:lnTo>
                    <a:pt x="896" y="660"/>
                  </a:lnTo>
                  <a:lnTo>
                    <a:pt x="896" y="519"/>
                  </a:lnTo>
                  <a:lnTo>
                    <a:pt x="896" y="519"/>
                  </a:lnTo>
                  <a:lnTo>
                    <a:pt x="896" y="424"/>
                  </a:lnTo>
                  <a:lnTo>
                    <a:pt x="896" y="424"/>
                  </a:lnTo>
                  <a:lnTo>
                    <a:pt x="849" y="236"/>
                  </a:lnTo>
                  <a:lnTo>
                    <a:pt x="755" y="142"/>
                  </a:lnTo>
                  <a:lnTo>
                    <a:pt x="613" y="48"/>
                  </a:lnTo>
                  <a:lnTo>
                    <a:pt x="472" y="0"/>
                  </a:lnTo>
                  <a:lnTo>
                    <a:pt x="472" y="0"/>
                  </a:lnTo>
                  <a:lnTo>
                    <a:pt x="472" y="0"/>
                  </a:lnTo>
                  <a:lnTo>
                    <a:pt x="472" y="0"/>
                  </a:lnTo>
                  <a:lnTo>
                    <a:pt x="42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2564;p42">
              <a:extLst>
                <a:ext uri="{FF2B5EF4-FFF2-40B4-BE49-F238E27FC236}">
                  <a16:creationId xmlns:a16="http://schemas.microsoft.com/office/drawing/2014/main" id="{320420AC-B5C6-1FB0-3FA4-4400BB2C1987}"/>
                </a:ext>
              </a:extLst>
            </p:cNvPr>
            <p:cNvSpPr/>
            <p:nvPr/>
          </p:nvSpPr>
          <p:spPr>
            <a:xfrm>
              <a:off x="1749475" y="1870500"/>
              <a:ext cx="7100" cy="16525"/>
            </a:xfrm>
            <a:custGeom>
              <a:avLst/>
              <a:gdLst/>
              <a:ahLst/>
              <a:cxnLst/>
              <a:rect l="l" t="t" r="r" b="b"/>
              <a:pathLst>
                <a:path w="284" h="661" fill="none" extrusionOk="0">
                  <a:moveTo>
                    <a:pt x="0" y="1"/>
                  </a:moveTo>
                  <a:lnTo>
                    <a:pt x="0" y="1"/>
                  </a:lnTo>
                  <a:lnTo>
                    <a:pt x="236" y="660"/>
                  </a:lnTo>
                  <a:lnTo>
                    <a:pt x="236" y="660"/>
                  </a:lnTo>
                  <a:lnTo>
                    <a:pt x="283" y="566"/>
                  </a:lnTo>
                  <a:lnTo>
                    <a:pt x="283" y="425"/>
                  </a:lnTo>
                  <a:lnTo>
                    <a:pt x="283" y="425"/>
                  </a:lnTo>
                  <a:lnTo>
                    <a:pt x="283" y="284"/>
                  </a:lnTo>
                  <a:lnTo>
                    <a:pt x="236" y="142"/>
                  </a:lnTo>
                  <a:lnTo>
                    <a:pt x="142" y="48"/>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2565;p42">
              <a:extLst>
                <a:ext uri="{FF2B5EF4-FFF2-40B4-BE49-F238E27FC236}">
                  <a16:creationId xmlns:a16="http://schemas.microsoft.com/office/drawing/2014/main" id="{414AD4BD-B5A3-73C9-BA9D-923F18C1A855}"/>
                </a:ext>
              </a:extLst>
            </p:cNvPr>
            <p:cNvSpPr/>
            <p:nvPr/>
          </p:nvSpPr>
          <p:spPr>
            <a:xfrm>
              <a:off x="1854300" y="1863450"/>
              <a:ext cx="12975" cy="11800"/>
            </a:xfrm>
            <a:custGeom>
              <a:avLst/>
              <a:gdLst/>
              <a:ahLst/>
              <a:cxnLst/>
              <a:rect l="l" t="t" r="r" b="b"/>
              <a:pathLst>
                <a:path w="519" h="472" fill="none" extrusionOk="0">
                  <a:moveTo>
                    <a:pt x="0" y="0"/>
                  </a:moveTo>
                  <a:lnTo>
                    <a:pt x="0" y="0"/>
                  </a:lnTo>
                  <a:lnTo>
                    <a:pt x="0" y="0"/>
                  </a:lnTo>
                  <a:lnTo>
                    <a:pt x="0" y="0"/>
                  </a:lnTo>
                  <a:lnTo>
                    <a:pt x="47" y="189"/>
                  </a:lnTo>
                  <a:lnTo>
                    <a:pt x="142" y="330"/>
                  </a:lnTo>
                  <a:lnTo>
                    <a:pt x="283" y="424"/>
                  </a:lnTo>
                  <a:lnTo>
                    <a:pt x="471" y="471"/>
                  </a:lnTo>
                  <a:lnTo>
                    <a:pt x="471" y="471"/>
                  </a:lnTo>
                  <a:lnTo>
                    <a:pt x="471" y="471"/>
                  </a:lnTo>
                  <a:lnTo>
                    <a:pt x="519" y="471"/>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2566;p42">
              <a:extLst>
                <a:ext uri="{FF2B5EF4-FFF2-40B4-BE49-F238E27FC236}">
                  <a16:creationId xmlns:a16="http://schemas.microsoft.com/office/drawing/2014/main" id="{A90EC89A-5008-650C-5AA1-59432A06FC55}"/>
                </a:ext>
              </a:extLst>
            </p:cNvPr>
            <p:cNvSpPr/>
            <p:nvPr/>
          </p:nvSpPr>
          <p:spPr>
            <a:xfrm>
              <a:off x="1716500" y="1742125"/>
              <a:ext cx="20050" cy="20050"/>
            </a:xfrm>
            <a:custGeom>
              <a:avLst/>
              <a:gdLst/>
              <a:ahLst/>
              <a:cxnLst/>
              <a:rect l="l" t="t" r="r" b="b"/>
              <a:pathLst>
                <a:path w="802" h="802" fill="none" extrusionOk="0">
                  <a:moveTo>
                    <a:pt x="142" y="1"/>
                  </a:moveTo>
                  <a:lnTo>
                    <a:pt x="142" y="1"/>
                  </a:lnTo>
                  <a:lnTo>
                    <a:pt x="47" y="142"/>
                  </a:lnTo>
                  <a:lnTo>
                    <a:pt x="0" y="331"/>
                  </a:lnTo>
                  <a:lnTo>
                    <a:pt x="0" y="331"/>
                  </a:lnTo>
                  <a:lnTo>
                    <a:pt x="47" y="519"/>
                  </a:lnTo>
                  <a:lnTo>
                    <a:pt x="142" y="660"/>
                  </a:lnTo>
                  <a:lnTo>
                    <a:pt x="283" y="755"/>
                  </a:lnTo>
                  <a:lnTo>
                    <a:pt x="471" y="802"/>
                  </a:lnTo>
                  <a:lnTo>
                    <a:pt x="471" y="802"/>
                  </a:lnTo>
                  <a:lnTo>
                    <a:pt x="471" y="802"/>
                  </a:lnTo>
                  <a:lnTo>
                    <a:pt x="471" y="802"/>
                  </a:lnTo>
                  <a:lnTo>
                    <a:pt x="660" y="755"/>
                  </a:lnTo>
                  <a:lnTo>
                    <a:pt x="801" y="613"/>
                  </a:lnTo>
                  <a:lnTo>
                    <a:pt x="14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2567;p42">
              <a:extLst>
                <a:ext uri="{FF2B5EF4-FFF2-40B4-BE49-F238E27FC236}">
                  <a16:creationId xmlns:a16="http://schemas.microsoft.com/office/drawing/2014/main" id="{02CBBC96-AA57-2BC2-9DCE-F24A4CFBAFCD}"/>
                </a:ext>
              </a:extLst>
            </p:cNvPr>
            <p:cNvSpPr/>
            <p:nvPr/>
          </p:nvSpPr>
          <p:spPr>
            <a:xfrm>
              <a:off x="1966175" y="1982400"/>
              <a:ext cx="25950" cy="25925"/>
            </a:xfrm>
            <a:custGeom>
              <a:avLst/>
              <a:gdLst/>
              <a:ahLst/>
              <a:cxnLst/>
              <a:rect l="l" t="t" r="r" b="b"/>
              <a:pathLst>
                <a:path w="1038" h="1037" fill="none" extrusionOk="0">
                  <a:moveTo>
                    <a:pt x="519" y="1037"/>
                  </a:moveTo>
                  <a:lnTo>
                    <a:pt x="519" y="1037"/>
                  </a:lnTo>
                  <a:lnTo>
                    <a:pt x="519" y="1037"/>
                  </a:lnTo>
                  <a:lnTo>
                    <a:pt x="519" y="1037"/>
                  </a:lnTo>
                  <a:lnTo>
                    <a:pt x="331" y="990"/>
                  </a:lnTo>
                  <a:lnTo>
                    <a:pt x="142" y="848"/>
                  </a:lnTo>
                  <a:lnTo>
                    <a:pt x="48" y="707"/>
                  </a:lnTo>
                  <a:lnTo>
                    <a:pt x="1" y="519"/>
                  </a:lnTo>
                  <a:lnTo>
                    <a:pt x="1" y="519"/>
                  </a:lnTo>
                  <a:lnTo>
                    <a:pt x="48" y="283"/>
                  </a:lnTo>
                  <a:lnTo>
                    <a:pt x="189" y="142"/>
                  </a:lnTo>
                  <a:lnTo>
                    <a:pt x="331" y="48"/>
                  </a:lnTo>
                  <a:lnTo>
                    <a:pt x="519" y="0"/>
                  </a:lnTo>
                  <a:lnTo>
                    <a:pt x="519" y="0"/>
                  </a:lnTo>
                  <a:lnTo>
                    <a:pt x="519" y="0"/>
                  </a:lnTo>
                  <a:lnTo>
                    <a:pt x="566" y="0"/>
                  </a:lnTo>
                  <a:lnTo>
                    <a:pt x="566" y="0"/>
                  </a:lnTo>
                  <a:lnTo>
                    <a:pt x="755" y="48"/>
                  </a:lnTo>
                  <a:lnTo>
                    <a:pt x="896" y="142"/>
                  </a:lnTo>
                  <a:lnTo>
                    <a:pt x="1037" y="283"/>
                  </a:lnTo>
                  <a:lnTo>
                    <a:pt x="1037" y="519"/>
                  </a:lnTo>
                  <a:lnTo>
                    <a:pt x="1037" y="519"/>
                  </a:lnTo>
                  <a:lnTo>
                    <a:pt x="1037" y="519"/>
                  </a:lnTo>
                  <a:lnTo>
                    <a:pt x="990" y="707"/>
                  </a:lnTo>
                  <a:lnTo>
                    <a:pt x="896" y="896"/>
                  </a:lnTo>
                  <a:lnTo>
                    <a:pt x="755" y="990"/>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2568;p42">
              <a:extLst>
                <a:ext uri="{FF2B5EF4-FFF2-40B4-BE49-F238E27FC236}">
                  <a16:creationId xmlns:a16="http://schemas.microsoft.com/office/drawing/2014/main" id="{79D55629-FE9A-2ADF-DD73-46FC0A409EC2}"/>
                </a:ext>
              </a:extLst>
            </p:cNvPr>
            <p:cNvSpPr/>
            <p:nvPr/>
          </p:nvSpPr>
          <p:spPr>
            <a:xfrm>
              <a:off x="1695300" y="1719750"/>
              <a:ext cx="348650" cy="334525"/>
            </a:xfrm>
            <a:custGeom>
              <a:avLst/>
              <a:gdLst/>
              <a:ahLst/>
              <a:cxnLst/>
              <a:rect l="l" t="t" r="r" b="b"/>
              <a:pathLst>
                <a:path w="13946" h="13381" fill="none" extrusionOk="0">
                  <a:moveTo>
                    <a:pt x="0" y="1"/>
                  </a:moveTo>
                  <a:lnTo>
                    <a:pt x="0" y="1"/>
                  </a:lnTo>
                  <a:lnTo>
                    <a:pt x="1037" y="2827"/>
                  </a:lnTo>
                  <a:lnTo>
                    <a:pt x="2167" y="5984"/>
                  </a:lnTo>
                  <a:lnTo>
                    <a:pt x="2167" y="5984"/>
                  </a:lnTo>
                  <a:lnTo>
                    <a:pt x="2262" y="6031"/>
                  </a:lnTo>
                  <a:lnTo>
                    <a:pt x="2356" y="6125"/>
                  </a:lnTo>
                  <a:lnTo>
                    <a:pt x="2450" y="6266"/>
                  </a:lnTo>
                  <a:lnTo>
                    <a:pt x="2450" y="6408"/>
                  </a:lnTo>
                  <a:lnTo>
                    <a:pt x="2450" y="6408"/>
                  </a:lnTo>
                  <a:lnTo>
                    <a:pt x="2450" y="6549"/>
                  </a:lnTo>
                  <a:lnTo>
                    <a:pt x="2403" y="6690"/>
                  </a:lnTo>
                  <a:lnTo>
                    <a:pt x="2403" y="6690"/>
                  </a:lnTo>
                  <a:lnTo>
                    <a:pt x="2686" y="7538"/>
                  </a:lnTo>
                  <a:lnTo>
                    <a:pt x="2686" y="7538"/>
                  </a:lnTo>
                  <a:lnTo>
                    <a:pt x="3958" y="8481"/>
                  </a:lnTo>
                  <a:lnTo>
                    <a:pt x="3958" y="8434"/>
                  </a:lnTo>
                  <a:lnTo>
                    <a:pt x="3958" y="8434"/>
                  </a:lnTo>
                  <a:lnTo>
                    <a:pt x="4005" y="8245"/>
                  </a:lnTo>
                  <a:lnTo>
                    <a:pt x="4146" y="8104"/>
                  </a:lnTo>
                  <a:lnTo>
                    <a:pt x="4287" y="8010"/>
                  </a:lnTo>
                  <a:lnTo>
                    <a:pt x="4476" y="7962"/>
                  </a:lnTo>
                  <a:lnTo>
                    <a:pt x="4476" y="7962"/>
                  </a:lnTo>
                  <a:lnTo>
                    <a:pt x="4476" y="7962"/>
                  </a:lnTo>
                  <a:lnTo>
                    <a:pt x="4476" y="7962"/>
                  </a:lnTo>
                  <a:lnTo>
                    <a:pt x="4476" y="7962"/>
                  </a:lnTo>
                  <a:lnTo>
                    <a:pt x="4476" y="7962"/>
                  </a:lnTo>
                  <a:lnTo>
                    <a:pt x="4523" y="7962"/>
                  </a:lnTo>
                  <a:lnTo>
                    <a:pt x="4523" y="7962"/>
                  </a:lnTo>
                  <a:lnTo>
                    <a:pt x="4570" y="7962"/>
                  </a:lnTo>
                  <a:lnTo>
                    <a:pt x="4570" y="7962"/>
                  </a:lnTo>
                  <a:lnTo>
                    <a:pt x="4570" y="7962"/>
                  </a:lnTo>
                  <a:lnTo>
                    <a:pt x="4570" y="7962"/>
                  </a:lnTo>
                  <a:lnTo>
                    <a:pt x="4806" y="8010"/>
                  </a:lnTo>
                  <a:lnTo>
                    <a:pt x="4947" y="8151"/>
                  </a:lnTo>
                  <a:lnTo>
                    <a:pt x="5041" y="8292"/>
                  </a:lnTo>
                  <a:lnTo>
                    <a:pt x="5088" y="8528"/>
                  </a:lnTo>
                  <a:lnTo>
                    <a:pt x="5088" y="8528"/>
                  </a:lnTo>
                  <a:lnTo>
                    <a:pt x="5041" y="8669"/>
                  </a:lnTo>
                  <a:lnTo>
                    <a:pt x="4947" y="8810"/>
                  </a:lnTo>
                  <a:lnTo>
                    <a:pt x="4806" y="8905"/>
                  </a:lnTo>
                  <a:lnTo>
                    <a:pt x="4664" y="8952"/>
                  </a:lnTo>
                  <a:lnTo>
                    <a:pt x="4664" y="8952"/>
                  </a:lnTo>
                  <a:lnTo>
                    <a:pt x="5701" y="9658"/>
                  </a:lnTo>
                  <a:lnTo>
                    <a:pt x="6737" y="10318"/>
                  </a:lnTo>
                  <a:lnTo>
                    <a:pt x="7727" y="10930"/>
                  </a:lnTo>
                  <a:lnTo>
                    <a:pt x="8763" y="11496"/>
                  </a:lnTo>
                  <a:lnTo>
                    <a:pt x="8763" y="11496"/>
                  </a:lnTo>
                  <a:lnTo>
                    <a:pt x="9234" y="11731"/>
                  </a:lnTo>
                  <a:lnTo>
                    <a:pt x="9234" y="11731"/>
                  </a:lnTo>
                  <a:lnTo>
                    <a:pt x="10553" y="12344"/>
                  </a:lnTo>
                  <a:lnTo>
                    <a:pt x="10553" y="12344"/>
                  </a:lnTo>
                  <a:lnTo>
                    <a:pt x="11825" y="12862"/>
                  </a:lnTo>
                  <a:lnTo>
                    <a:pt x="11825" y="12862"/>
                  </a:lnTo>
                  <a:lnTo>
                    <a:pt x="12862" y="13192"/>
                  </a:lnTo>
                  <a:lnTo>
                    <a:pt x="13804" y="13380"/>
                  </a:lnTo>
                  <a:lnTo>
                    <a:pt x="13804" y="13380"/>
                  </a:lnTo>
                  <a:lnTo>
                    <a:pt x="13945" y="13380"/>
                  </a:lnTo>
                  <a:lnTo>
                    <a:pt x="13945" y="13380"/>
                  </a:lnTo>
                  <a:lnTo>
                    <a:pt x="13945" y="13380"/>
                  </a:lnTo>
                  <a:lnTo>
                    <a:pt x="13945" y="13380"/>
                  </a:lnTo>
                  <a:lnTo>
                    <a:pt x="13804" y="13286"/>
                  </a:lnTo>
                  <a:lnTo>
                    <a:pt x="13710" y="13192"/>
                  </a:lnTo>
                  <a:lnTo>
                    <a:pt x="13663" y="13050"/>
                  </a:lnTo>
                  <a:lnTo>
                    <a:pt x="13615" y="12909"/>
                  </a:lnTo>
                  <a:lnTo>
                    <a:pt x="13615" y="12909"/>
                  </a:lnTo>
                  <a:lnTo>
                    <a:pt x="13663" y="12768"/>
                  </a:lnTo>
                  <a:lnTo>
                    <a:pt x="13710" y="12674"/>
                  </a:lnTo>
                  <a:lnTo>
                    <a:pt x="13804" y="12532"/>
                  </a:lnTo>
                  <a:lnTo>
                    <a:pt x="13898" y="12485"/>
                  </a:lnTo>
                  <a:lnTo>
                    <a:pt x="9611" y="8669"/>
                  </a:lnTo>
                  <a:lnTo>
                    <a:pt x="9611" y="8669"/>
                  </a:lnTo>
                  <a:lnTo>
                    <a:pt x="9564" y="8763"/>
                  </a:lnTo>
                  <a:lnTo>
                    <a:pt x="9423" y="8905"/>
                  </a:lnTo>
                  <a:lnTo>
                    <a:pt x="9328" y="8952"/>
                  </a:lnTo>
                  <a:lnTo>
                    <a:pt x="9140" y="8999"/>
                  </a:lnTo>
                  <a:lnTo>
                    <a:pt x="9140" y="8999"/>
                  </a:lnTo>
                  <a:lnTo>
                    <a:pt x="9140" y="8999"/>
                  </a:lnTo>
                  <a:lnTo>
                    <a:pt x="9140" y="8999"/>
                  </a:lnTo>
                  <a:lnTo>
                    <a:pt x="8951" y="8952"/>
                  </a:lnTo>
                  <a:lnTo>
                    <a:pt x="8763" y="8858"/>
                  </a:lnTo>
                  <a:lnTo>
                    <a:pt x="8669" y="8716"/>
                  </a:lnTo>
                  <a:lnTo>
                    <a:pt x="8622" y="8528"/>
                  </a:lnTo>
                  <a:lnTo>
                    <a:pt x="8622" y="8528"/>
                  </a:lnTo>
                  <a:lnTo>
                    <a:pt x="8622" y="8339"/>
                  </a:lnTo>
                  <a:lnTo>
                    <a:pt x="8669" y="8198"/>
                  </a:lnTo>
                  <a:lnTo>
                    <a:pt x="8763" y="8104"/>
                  </a:lnTo>
                  <a:lnTo>
                    <a:pt x="8904" y="8010"/>
                  </a:lnTo>
                  <a:lnTo>
                    <a:pt x="6973" y="6266"/>
                  </a:lnTo>
                  <a:lnTo>
                    <a:pt x="6973" y="6266"/>
                  </a:lnTo>
                  <a:lnTo>
                    <a:pt x="6879" y="6266"/>
                  </a:lnTo>
                  <a:lnTo>
                    <a:pt x="6879" y="6266"/>
                  </a:lnTo>
                  <a:lnTo>
                    <a:pt x="6831" y="6266"/>
                  </a:lnTo>
                  <a:lnTo>
                    <a:pt x="6831" y="6266"/>
                  </a:lnTo>
                  <a:lnTo>
                    <a:pt x="6643" y="6219"/>
                  </a:lnTo>
                  <a:lnTo>
                    <a:pt x="6502" y="6125"/>
                  </a:lnTo>
                  <a:lnTo>
                    <a:pt x="6407" y="5984"/>
                  </a:lnTo>
                  <a:lnTo>
                    <a:pt x="6360" y="5795"/>
                  </a:lnTo>
                  <a:lnTo>
                    <a:pt x="6360" y="5795"/>
                  </a:lnTo>
                  <a:lnTo>
                    <a:pt x="6360" y="5748"/>
                  </a:lnTo>
                  <a:lnTo>
                    <a:pt x="4052" y="3675"/>
                  </a:lnTo>
                  <a:lnTo>
                    <a:pt x="4052" y="3675"/>
                  </a:lnTo>
                  <a:lnTo>
                    <a:pt x="3911" y="3581"/>
                  </a:lnTo>
                  <a:lnTo>
                    <a:pt x="3816" y="3487"/>
                  </a:lnTo>
                  <a:lnTo>
                    <a:pt x="1743" y="1602"/>
                  </a:lnTo>
                  <a:lnTo>
                    <a:pt x="1743" y="1602"/>
                  </a:lnTo>
                  <a:lnTo>
                    <a:pt x="1555" y="1744"/>
                  </a:lnTo>
                  <a:lnTo>
                    <a:pt x="1414" y="1791"/>
                  </a:lnTo>
                  <a:lnTo>
                    <a:pt x="1272" y="1791"/>
                  </a:lnTo>
                  <a:lnTo>
                    <a:pt x="1272" y="1791"/>
                  </a:lnTo>
                  <a:lnTo>
                    <a:pt x="1272" y="1791"/>
                  </a:lnTo>
                  <a:lnTo>
                    <a:pt x="1272" y="1791"/>
                  </a:lnTo>
                  <a:lnTo>
                    <a:pt x="1037" y="1744"/>
                  </a:lnTo>
                  <a:lnTo>
                    <a:pt x="895" y="1602"/>
                  </a:lnTo>
                  <a:lnTo>
                    <a:pt x="754" y="1414"/>
                  </a:lnTo>
                  <a:lnTo>
                    <a:pt x="754" y="1226"/>
                  </a:lnTo>
                  <a:lnTo>
                    <a:pt x="754" y="1226"/>
                  </a:lnTo>
                  <a:lnTo>
                    <a:pt x="801" y="990"/>
                  </a:lnTo>
                  <a:lnTo>
                    <a:pt x="895" y="849"/>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2569;p42">
              <a:extLst>
                <a:ext uri="{FF2B5EF4-FFF2-40B4-BE49-F238E27FC236}">
                  <a16:creationId xmlns:a16="http://schemas.microsoft.com/office/drawing/2014/main" id="{7B1D9E3F-0519-34A2-EEC0-826CDBE2DC14}"/>
                </a:ext>
              </a:extLst>
            </p:cNvPr>
            <p:cNvSpPr/>
            <p:nvPr/>
          </p:nvSpPr>
          <p:spPr>
            <a:xfrm>
              <a:off x="1854300" y="1863450"/>
              <a:ext cx="15325" cy="12975"/>
            </a:xfrm>
            <a:custGeom>
              <a:avLst/>
              <a:gdLst/>
              <a:ahLst/>
              <a:cxnLst/>
              <a:rect l="l" t="t" r="r" b="b"/>
              <a:pathLst>
                <a:path w="613" h="519" extrusionOk="0">
                  <a:moveTo>
                    <a:pt x="0" y="0"/>
                  </a:moveTo>
                  <a:lnTo>
                    <a:pt x="0" y="47"/>
                  </a:lnTo>
                  <a:lnTo>
                    <a:pt x="47" y="236"/>
                  </a:lnTo>
                  <a:lnTo>
                    <a:pt x="142" y="377"/>
                  </a:lnTo>
                  <a:lnTo>
                    <a:pt x="283" y="471"/>
                  </a:lnTo>
                  <a:lnTo>
                    <a:pt x="471" y="518"/>
                  </a:lnTo>
                  <a:lnTo>
                    <a:pt x="613" y="518"/>
                  </a:lnTo>
                  <a:lnTo>
                    <a:pt x="519" y="471"/>
                  </a:lnTo>
                  <a:lnTo>
                    <a:pt x="471" y="471"/>
                  </a:lnTo>
                  <a:lnTo>
                    <a:pt x="283" y="424"/>
                  </a:lnTo>
                  <a:lnTo>
                    <a:pt x="142" y="330"/>
                  </a:lnTo>
                  <a:lnTo>
                    <a:pt x="47" y="189"/>
                  </a:lnTo>
                  <a:lnTo>
                    <a:pt x="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2570;p42">
              <a:extLst>
                <a:ext uri="{FF2B5EF4-FFF2-40B4-BE49-F238E27FC236}">
                  <a16:creationId xmlns:a16="http://schemas.microsoft.com/office/drawing/2014/main" id="{AA379388-17BC-924E-1821-3FC62BC8F96A}"/>
                </a:ext>
              </a:extLst>
            </p:cNvPr>
            <p:cNvSpPr/>
            <p:nvPr/>
          </p:nvSpPr>
          <p:spPr>
            <a:xfrm>
              <a:off x="1854300" y="1863450"/>
              <a:ext cx="15325" cy="12975"/>
            </a:xfrm>
            <a:custGeom>
              <a:avLst/>
              <a:gdLst/>
              <a:ahLst/>
              <a:cxnLst/>
              <a:rect l="l" t="t" r="r" b="b"/>
              <a:pathLst>
                <a:path w="613" h="519" fill="none" extrusionOk="0">
                  <a:moveTo>
                    <a:pt x="0" y="0"/>
                  </a:moveTo>
                  <a:lnTo>
                    <a:pt x="0" y="0"/>
                  </a:lnTo>
                  <a:lnTo>
                    <a:pt x="0" y="47"/>
                  </a:lnTo>
                  <a:lnTo>
                    <a:pt x="0" y="47"/>
                  </a:lnTo>
                  <a:lnTo>
                    <a:pt x="47" y="236"/>
                  </a:lnTo>
                  <a:lnTo>
                    <a:pt x="142" y="377"/>
                  </a:lnTo>
                  <a:lnTo>
                    <a:pt x="283" y="471"/>
                  </a:lnTo>
                  <a:lnTo>
                    <a:pt x="471" y="518"/>
                  </a:lnTo>
                  <a:lnTo>
                    <a:pt x="471" y="518"/>
                  </a:lnTo>
                  <a:lnTo>
                    <a:pt x="519" y="518"/>
                  </a:lnTo>
                  <a:lnTo>
                    <a:pt x="519" y="518"/>
                  </a:lnTo>
                  <a:lnTo>
                    <a:pt x="613" y="518"/>
                  </a:lnTo>
                  <a:lnTo>
                    <a:pt x="519" y="471"/>
                  </a:lnTo>
                  <a:lnTo>
                    <a:pt x="519" y="471"/>
                  </a:lnTo>
                  <a:lnTo>
                    <a:pt x="471" y="471"/>
                  </a:lnTo>
                  <a:lnTo>
                    <a:pt x="471" y="471"/>
                  </a:lnTo>
                  <a:lnTo>
                    <a:pt x="471" y="471"/>
                  </a:lnTo>
                  <a:lnTo>
                    <a:pt x="283" y="424"/>
                  </a:lnTo>
                  <a:lnTo>
                    <a:pt x="142" y="330"/>
                  </a:lnTo>
                  <a:lnTo>
                    <a:pt x="47" y="189"/>
                  </a:ln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2571;p42">
              <a:extLst>
                <a:ext uri="{FF2B5EF4-FFF2-40B4-BE49-F238E27FC236}">
                  <a16:creationId xmlns:a16="http://schemas.microsoft.com/office/drawing/2014/main" id="{6244C37F-E21D-2F74-DC8C-B9A80948C7BA}"/>
                </a:ext>
              </a:extLst>
            </p:cNvPr>
            <p:cNvSpPr/>
            <p:nvPr/>
          </p:nvSpPr>
          <p:spPr>
            <a:xfrm>
              <a:off x="1714150" y="1740950"/>
              <a:ext cx="24750" cy="23575"/>
            </a:xfrm>
            <a:custGeom>
              <a:avLst/>
              <a:gdLst/>
              <a:ahLst/>
              <a:cxnLst/>
              <a:rect l="l" t="t" r="r" b="b"/>
              <a:pathLst>
                <a:path w="990" h="943" extrusionOk="0">
                  <a:moveTo>
                    <a:pt x="141" y="1"/>
                  </a:moveTo>
                  <a:lnTo>
                    <a:pt x="47" y="142"/>
                  </a:lnTo>
                  <a:lnTo>
                    <a:pt x="0" y="378"/>
                  </a:lnTo>
                  <a:lnTo>
                    <a:pt x="0" y="566"/>
                  </a:lnTo>
                  <a:lnTo>
                    <a:pt x="141" y="754"/>
                  </a:lnTo>
                  <a:lnTo>
                    <a:pt x="283" y="896"/>
                  </a:lnTo>
                  <a:lnTo>
                    <a:pt x="518" y="943"/>
                  </a:lnTo>
                  <a:lnTo>
                    <a:pt x="660" y="943"/>
                  </a:lnTo>
                  <a:lnTo>
                    <a:pt x="801" y="896"/>
                  </a:lnTo>
                  <a:lnTo>
                    <a:pt x="989" y="754"/>
                  </a:lnTo>
                  <a:lnTo>
                    <a:pt x="895" y="660"/>
                  </a:lnTo>
                  <a:lnTo>
                    <a:pt x="754" y="802"/>
                  </a:lnTo>
                  <a:lnTo>
                    <a:pt x="565" y="849"/>
                  </a:lnTo>
                  <a:lnTo>
                    <a:pt x="377" y="802"/>
                  </a:lnTo>
                  <a:lnTo>
                    <a:pt x="236" y="707"/>
                  </a:lnTo>
                  <a:lnTo>
                    <a:pt x="141" y="566"/>
                  </a:lnTo>
                  <a:lnTo>
                    <a:pt x="94" y="378"/>
                  </a:lnTo>
                  <a:lnTo>
                    <a:pt x="141" y="189"/>
                  </a:lnTo>
                  <a:lnTo>
                    <a:pt x="236" y="48"/>
                  </a:lnTo>
                  <a:lnTo>
                    <a:pt x="14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2572;p42">
              <a:extLst>
                <a:ext uri="{FF2B5EF4-FFF2-40B4-BE49-F238E27FC236}">
                  <a16:creationId xmlns:a16="http://schemas.microsoft.com/office/drawing/2014/main" id="{3A119021-AAEC-D676-A786-CAD79F1CA34D}"/>
                </a:ext>
              </a:extLst>
            </p:cNvPr>
            <p:cNvSpPr/>
            <p:nvPr/>
          </p:nvSpPr>
          <p:spPr>
            <a:xfrm>
              <a:off x="1714150" y="1740950"/>
              <a:ext cx="24750" cy="23575"/>
            </a:xfrm>
            <a:custGeom>
              <a:avLst/>
              <a:gdLst/>
              <a:ahLst/>
              <a:cxnLst/>
              <a:rect l="l" t="t" r="r" b="b"/>
              <a:pathLst>
                <a:path w="990" h="943" fill="none" extrusionOk="0">
                  <a:moveTo>
                    <a:pt x="141" y="1"/>
                  </a:moveTo>
                  <a:lnTo>
                    <a:pt x="141" y="1"/>
                  </a:lnTo>
                  <a:lnTo>
                    <a:pt x="47" y="142"/>
                  </a:lnTo>
                  <a:lnTo>
                    <a:pt x="0" y="378"/>
                  </a:lnTo>
                  <a:lnTo>
                    <a:pt x="0" y="378"/>
                  </a:lnTo>
                  <a:lnTo>
                    <a:pt x="0" y="566"/>
                  </a:lnTo>
                  <a:lnTo>
                    <a:pt x="141" y="754"/>
                  </a:lnTo>
                  <a:lnTo>
                    <a:pt x="283" y="896"/>
                  </a:lnTo>
                  <a:lnTo>
                    <a:pt x="518" y="943"/>
                  </a:lnTo>
                  <a:lnTo>
                    <a:pt x="518" y="943"/>
                  </a:lnTo>
                  <a:lnTo>
                    <a:pt x="518" y="943"/>
                  </a:lnTo>
                  <a:lnTo>
                    <a:pt x="518" y="943"/>
                  </a:lnTo>
                  <a:lnTo>
                    <a:pt x="660" y="943"/>
                  </a:lnTo>
                  <a:lnTo>
                    <a:pt x="801" y="896"/>
                  </a:lnTo>
                  <a:lnTo>
                    <a:pt x="989" y="754"/>
                  </a:lnTo>
                  <a:lnTo>
                    <a:pt x="895" y="660"/>
                  </a:lnTo>
                  <a:lnTo>
                    <a:pt x="895" y="660"/>
                  </a:lnTo>
                  <a:lnTo>
                    <a:pt x="754" y="802"/>
                  </a:lnTo>
                  <a:lnTo>
                    <a:pt x="565" y="849"/>
                  </a:lnTo>
                  <a:lnTo>
                    <a:pt x="565" y="849"/>
                  </a:lnTo>
                  <a:lnTo>
                    <a:pt x="565" y="849"/>
                  </a:lnTo>
                  <a:lnTo>
                    <a:pt x="565" y="849"/>
                  </a:lnTo>
                  <a:lnTo>
                    <a:pt x="377" y="802"/>
                  </a:lnTo>
                  <a:lnTo>
                    <a:pt x="236" y="707"/>
                  </a:lnTo>
                  <a:lnTo>
                    <a:pt x="141" y="566"/>
                  </a:lnTo>
                  <a:lnTo>
                    <a:pt x="94" y="378"/>
                  </a:lnTo>
                  <a:lnTo>
                    <a:pt x="94" y="378"/>
                  </a:lnTo>
                  <a:lnTo>
                    <a:pt x="141" y="189"/>
                  </a:lnTo>
                  <a:lnTo>
                    <a:pt x="236" y="48"/>
                  </a:lnTo>
                  <a:lnTo>
                    <a:pt x="14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2573;p42">
              <a:extLst>
                <a:ext uri="{FF2B5EF4-FFF2-40B4-BE49-F238E27FC236}">
                  <a16:creationId xmlns:a16="http://schemas.microsoft.com/office/drawing/2014/main" id="{6BD4384C-0C8A-777A-2EEA-67DB45BC84DE}"/>
                </a:ext>
              </a:extLst>
            </p:cNvPr>
            <p:cNvSpPr/>
            <p:nvPr/>
          </p:nvSpPr>
          <p:spPr>
            <a:xfrm>
              <a:off x="1749475" y="1869325"/>
              <a:ext cx="7100" cy="17700"/>
            </a:xfrm>
            <a:custGeom>
              <a:avLst/>
              <a:gdLst/>
              <a:ahLst/>
              <a:cxnLst/>
              <a:rect l="l" t="t" r="r" b="b"/>
              <a:pathLst>
                <a:path w="284" h="708" extrusionOk="0">
                  <a:moveTo>
                    <a:pt x="0" y="1"/>
                  </a:moveTo>
                  <a:lnTo>
                    <a:pt x="0" y="48"/>
                  </a:lnTo>
                  <a:lnTo>
                    <a:pt x="142" y="95"/>
                  </a:lnTo>
                  <a:lnTo>
                    <a:pt x="142" y="95"/>
                  </a:lnTo>
                  <a:lnTo>
                    <a:pt x="95" y="48"/>
                  </a:lnTo>
                  <a:lnTo>
                    <a:pt x="0" y="1"/>
                  </a:lnTo>
                  <a:close/>
                  <a:moveTo>
                    <a:pt x="189" y="142"/>
                  </a:moveTo>
                  <a:lnTo>
                    <a:pt x="252" y="236"/>
                  </a:lnTo>
                  <a:lnTo>
                    <a:pt x="236" y="189"/>
                  </a:lnTo>
                  <a:lnTo>
                    <a:pt x="189" y="142"/>
                  </a:lnTo>
                  <a:close/>
                  <a:moveTo>
                    <a:pt x="252" y="236"/>
                  </a:moveTo>
                  <a:lnTo>
                    <a:pt x="283" y="331"/>
                  </a:lnTo>
                  <a:lnTo>
                    <a:pt x="283" y="283"/>
                  </a:lnTo>
                  <a:lnTo>
                    <a:pt x="252" y="236"/>
                  </a:lnTo>
                  <a:close/>
                  <a:moveTo>
                    <a:pt x="283" y="566"/>
                  </a:moveTo>
                  <a:lnTo>
                    <a:pt x="236" y="707"/>
                  </a:lnTo>
                  <a:lnTo>
                    <a:pt x="283" y="613"/>
                  </a:lnTo>
                  <a:lnTo>
                    <a:pt x="283" y="566"/>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2574;p42">
              <a:extLst>
                <a:ext uri="{FF2B5EF4-FFF2-40B4-BE49-F238E27FC236}">
                  <a16:creationId xmlns:a16="http://schemas.microsoft.com/office/drawing/2014/main" id="{18BA9CD5-DF4A-30D1-E4C5-C2B62E64B8F1}"/>
                </a:ext>
              </a:extLst>
            </p:cNvPr>
            <p:cNvSpPr/>
            <p:nvPr/>
          </p:nvSpPr>
          <p:spPr>
            <a:xfrm>
              <a:off x="1749475" y="1869325"/>
              <a:ext cx="7100" cy="17700"/>
            </a:xfrm>
            <a:custGeom>
              <a:avLst/>
              <a:gdLst/>
              <a:ahLst/>
              <a:cxnLst/>
              <a:rect l="l" t="t" r="r" b="b"/>
              <a:pathLst>
                <a:path w="284" h="708" fill="none" extrusionOk="0">
                  <a:moveTo>
                    <a:pt x="0" y="1"/>
                  </a:moveTo>
                  <a:lnTo>
                    <a:pt x="0" y="1"/>
                  </a:lnTo>
                  <a:lnTo>
                    <a:pt x="0" y="48"/>
                  </a:lnTo>
                  <a:lnTo>
                    <a:pt x="0" y="48"/>
                  </a:lnTo>
                  <a:lnTo>
                    <a:pt x="142" y="95"/>
                  </a:lnTo>
                  <a:lnTo>
                    <a:pt x="236" y="189"/>
                  </a:lnTo>
                  <a:lnTo>
                    <a:pt x="283" y="331"/>
                  </a:lnTo>
                  <a:lnTo>
                    <a:pt x="283" y="472"/>
                  </a:lnTo>
                  <a:lnTo>
                    <a:pt x="283" y="472"/>
                  </a:lnTo>
                  <a:lnTo>
                    <a:pt x="283" y="613"/>
                  </a:lnTo>
                  <a:lnTo>
                    <a:pt x="236" y="707"/>
                  </a:lnTo>
                  <a:lnTo>
                    <a:pt x="236" y="707"/>
                  </a:lnTo>
                  <a:lnTo>
                    <a:pt x="236" y="707"/>
                  </a:lnTo>
                  <a:lnTo>
                    <a:pt x="236" y="707"/>
                  </a:lnTo>
                  <a:lnTo>
                    <a:pt x="283" y="566"/>
                  </a:lnTo>
                  <a:lnTo>
                    <a:pt x="283" y="425"/>
                  </a:lnTo>
                  <a:lnTo>
                    <a:pt x="283" y="425"/>
                  </a:lnTo>
                  <a:lnTo>
                    <a:pt x="283" y="283"/>
                  </a:lnTo>
                  <a:lnTo>
                    <a:pt x="189" y="142"/>
                  </a:lnTo>
                  <a:lnTo>
                    <a:pt x="95" y="48"/>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2575;p42">
              <a:extLst>
                <a:ext uri="{FF2B5EF4-FFF2-40B4-BE49-F238E27FC236}">
                  <a16:creationId xmlns:a16="http://schemas.microsoft.com/office/drawing/2014/main" id="{6122DE7E-ECCB-52CB-547A-5E54202766D5}"/>
                </a:ext>
              </a:extLst>
            </p:cNvPr>
            <p:cNvSpPr/>
            <p:nvPr/>
          </p:nvSpPr>
          <p:spPr>
            <a:xfrm>
              <a:off x="1910825" y="1921150"/>
              <a:ext cx="80125" cy="84825"/>
            </a:xfrm>
            <a:custGeom>
              <a:avLst/>
              <a:gdLst/>
              <a:ahLst/>
              <a:cxnLst/>
              <a:rect l="l" t="t" r="r" b="b"/>
              <a:pathLst>
                <a:path w="3205" h="3393" extrusionOk="0">
                  <a:moveTo>
                    <a:pt x="330" y="1"/>
                  </a:moveTo>
                  <a:lnTo>
                    <a:pt x="189" y="48"/>
                  </a:lnTo>
                  <a:lnTo>
                    <a:pt x="95" y="142"/>
                  </a:lnTo>
                  <a:lnTo>
                    <a:pt x="48" y="283"/>
                  </a:lnTo>
                  <a:lnTo>
                    <a:pt x="1" y="425"/>
                  </a:lnTo>
                  <a:lnTo>
                    <a:pt x="48" y="613"/>
                  </a:lnTo>
                  <a:lnTo>
                    <a:pt x="142" y="754"/>
                  </a:lnTo>
                  <a:lnTo>
                    <a:pt x="283" y="849"/>
                  </a:lnTo>
                  <a:lnTo>
                    <a:pt x="472" y="896"/>
                  </a:lnTo>
                  <a:lnTo>
                    <a:pt x="660" y="849"/>
                  </a:lnTo>
                  <a:lnTo>
                    <a:pt x="754" y="802"/>
                  </a:lnTo>
                  <a:lnTo>
                    <a:pt x="896" y="660"/>
                  </a:lnTo>
                  <a:lnTo>
                    <a:pt x="943" y="519"/>
                  </a:lnTo>
                  <a:lnTo>
                    <a:pt x="330" y="1"/>
                  </a:lnTo>
                  <a:close/>
                  <a:moveTo>
                    <a:pt x="2733" y="2498"/>
                  </a:moveTo>
                  <a:lnTo>
                    <a:pt x="2545" y="2545"/>
                  </a:lnTo>
                  <a:lnTo>
                    <a:pt x="2403" y="2639"/>
                  </a:lnTo>
                  <a:lnTo>
                    <a:pt x="2309" y="2780"/>
                  </a:lnTo>
                  <a:lnTo>
                    <a:pt x="2262" y="2969"/>
                  </a:lnTo>
                  <a:lnTo>
                    <a:pt x="2309" y="3157"/>
                  </a:lnTo>
                  <a:lnTo>
                    <a:pt x="2403" y="3298"/>
                  </a:lnTo>
                  <a:lnTo>
                    <a:pt x="2545" y="3393"/>
                  </a:lnTo>
                  <a:lnTo>
                    <a:pt x="2922" y="3393"/>
                  </a:lnTo>
                  <a:lnTo>
                    <a:pt x="3063" y="3298"/>
                  </a:lnTo>
                  <a:lnTo>
                    <a:pt x="3157" y="3110"/>
                  </a:lnTo>
                  <a:lnTo>
                    <a:pt x="3204" y="2969"/>
                  </a:lnTo>
                  <a:lnTo>
                    <a:pt x="3204" y="2922"/>
                  </a:lnTo>
                  <a:lnTo>
                    <a:pt x="3157" y="2780"/>
                  </a:lnTo>
                  <a:lnTo>
                    <a:pt x="3063" y="2639"/>
                  </a:lnTo>
                  <a:lnTo>
                    <a:pt x="2922" y="2498"/>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2576;p42">
              <a:extLst>
                <a:ext uri="{FF2B5EF4-FFF2-40B4-BE49-F238E27FC236}">
                  <a16:creationId xmlns:a16="http://schemas.microsoft.com/office/drawing/2014/main" id="{B414E530-9C19-30C6-2356-1839CA91365F}"/>
                </a:ext>
              </a:extLst>
            </p:cNvPr>
            <p:cNvSpPr/>
            <p:nvPr/>
          </p:nvSpPr>
          <p:spPr>
            <a:xfrm>
              <a:off x="1967375" y="1983575"/>
              <a:ext cx="23575" cy="22400"/>
            </a:xfrm>
            <a:custGeom>
              <a:avLst/>
              <a:gdLst/>
              <a:ahLst/>
              <a:cxnLst/>
              <a:rect l="l" t="t" r="r" b="b"/>
              <a:pathLst>
                <a:path w="943" h="896" fill="none" extrusionOk="0">
                  <a:moveTo>
                    <a:pt x="471" y="1"/>
                  </a:moveTo>
                  <a:lnTo>
                    <a:pt x="471" y="1"/>
                  </a:lnTo>
                  <a:lnTo>
                    <a:pt x="471" y="1"/>
                  </a:lnTo>
                  <a:lnTo>
                    <a:pt x="471" y="1"/>
                  </a:lnTo>
                  <a:lnTo>
                    <a:pt x="283" y="48"/>
                  </a:lnTo>
                  <a:lnTo>
                    <a:pt x="141" y="142"/>
                  </a:lnTo>
                  <a:lnTo>
                    <a:pt x="47" y="283"/>
                  </a:lnTo>
                  <a:lnTo>
                    <a:pt x="0" y="472"/>
                  </a:lnTo>
                  <a:lnTo>
                    <a:pt x="0" y="472"/>
                  </a:lnTo>
                  <a:lnTo>
                    <a:pt x="47" y="660"/>
                  </a:lnTo>
                  <a:lnTo>
                    <a:pt x="141" y="801"/>
                  </a:lnTo>
                  <a:lnTo>
                    <a:pt x="283" y="896"/>
                  </a:lnTo>
                  <a:lnTo>
                    <a:pt x="471" y="896"/>
                  </a:lnTo>
                  <a:lnTo>
                    <a:pt x="471" y="896"/>
                  </a:lnTo>
                  <a:lnTo>
                    <a:pt x="471" y="896"/>
                  </a:lnTo>
                  <a:lnTo>
                    <a:pt x="471" y="896"/>
                  </a:lnTo>
                  <a:lnTo>
                    <a:pt x="660" y="896"/>
                  </a:lnTo>
                  <a:lnTo>
                    <a:pt x="801" y="801"/>
                  </a:lnTo>
                  <a:lnTo>
                    <a:pt x="895" y="613"/>
                  </a:lnTo>
                  <a:lnTo>
                    <a:pt x="942" y="472"/>
                  </a:lnTo>
                  <a:lnTo>
                    <a:pt x="942" y="425"/>
                  </a:lnTo>
                  <a:lnTo>
                    <a:pt x="942" y="425"/>
                  </a:lnTo>
                  <a:lnTo>
                    <a:pt x="895" y="283"/>
                  </a:lnTo>
                  <a:lnTo>
                    <a:pt x="801" y="142"/>
                  </a:lnTo>
                  <a:lnTo>
                    <a:pt x="660" y="1"/>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2577;p42">
              <a:extLst>
                <a:ext uri="{FF2B5EF4-FFF2-40B4-BE49-F238E27FC236}">
                  <a16:creationId xmlns:a16="http://schemas.microsoft.com/office/drawing/2014/main" id="{7EBF6D4E-8E03-CA2D-4D4C-395B3EE256C8}"/>
                </a:ext>
              </a:extLst>
            </p:cNvPr>
            <p:cNvSpPr/>
            <p:nvPr/>
          </p:nvSpPr>
          <p:spPr>
            <a:xfrm>
              <a:off x="1910825" y="1921150"/>
              <a:ext cx="23575" cy="22400"/>
            </a:xfrm>
            <a:custGeom>
              <a:avLst/>
              <a:gdLst/>
              <a:ahLst/>
              <a:cxnLst/>
              <a:rect l="l" t="t" r="r" b="b"/>
              <a:pathLst>
                <a:path w="943" h="896" fill="none" extrusionOk="0">
                  <a:moveTo>
                    <a:pt x="330" y="1"/>
                  </a:moveTo>
                  <a:lnTo>
                    <a:pt x="330" y="1"/>
                  </a:lnTo>
                  <a:lnTo>
                    <a:pt x="189" y="48"/>
                  </a:lnTo>
                  <a:lnTo>
                    <a:pt x="95" y="142"/>
                  </a:lnTo>
                  <a:lnTo>
                    <a:pt x="48" y="283"/>
                  </a:lnTo>
                  <a:lnTo>
                    <a:pt x="1" y="425"/>
                  </a:lnTo>
                  <a:lnTo>
                    <a:pt x="1" y="425"/>
                  </a:lnTo>
                  <a:lnTo>
                    <a:pt x="48" y="613"/>
                  </a:lnTo>
                  <a:lnTo>
                    <a:pt x="142" y="754"/>
                  </a:lnTo>
                  <a:lnTo>
                    <a:pt x="283" y="849"/>
                  </a:lnTo>
                  <a:lnTo>
                    <a:pt x="472" y="896"/>
                  </a:lnTo>
                  <a:lnTo>
                    <a:pt x="472" y="896"/>
                  </a:lnTo>
                  <a:lnTo>
                    <a:pt x="472" y="896"/>
                  </a:lnTo>
                  <a:lnTo>
                    <a:pt x="472" y="896"/>
                  </a:lnTo>
                  <a:lnTo>
                    <a:pt x="660" y="849"/>
                  </a:lnTo>
                  <a:lnTo>
                    <a:pt x="754" y="802"/>
                  </a:lnTo>
                  <a:lnTo>
                    <a:pt x="896" y="660"/>
                  </a:lnTo>
                  <a:lnTo>
                    <a:pt x="943" y="519"/>
                  </a:lnTo>
                  <a:lnTo>
                    <a:pt x="33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2578;p42">
              <a:extLst>
                <a:ext uri="{FF2B5EF4-FFF2-40B4-BE49-F238E27FC236}">
                  <a16:creationId xmlns:a16="http://schemas.microsoft.com/office/drawing/2014/main" id="{08A838B7-2D29-2176-5D04-A7C4E3CF0DCA}"/>
                </a:ext>
              </a:extLst>
            </p:cNvPr>
            <p:cNvSpPr/>
            <p:nvPr/>
          </p:nvSpPr>
          <p:spPr>
            <a:xfrm>
              <a:off x="1794225" y="1918800"/>
              <a:ext cx="28300" cy="24750"/>
            </a:xfrm>
            <a:custGeom>
              <a:avLst/>
              <a:gdLst/>
              <a:ahLst/>
              <a:cxnLst/>
              <a:rect l="l" t="t" r="r" b="b"/>
              <a:pathLst>
                <a:path w="1132" h="990" extrusionOk="0">
                  <a:moveTo>
                    <a:pt x="472" y="0"/>
                  </a:moveTo>
                  <a:lnTo>
                    <a:pt x="330" y="48"/>
                  </a:lnTo>
                  <a:lnTo>
                    <a:pt x="330" y="48"/>
                  </a:lnTo>
                  <a:lnTo>
                    <a:pt x="519" y="0"/>
                  </a:lnTo>
                  <a:close/>
                  <a:moveTo>
                    <a:pt x="330" y="48"/>
                  </a:moveTo>
                  <a:lnTo>
                    <a:pt x="189" y="142"/>
                  </a:lnTo>
                  <a:lnTo>
                    <a:pt x="48" y="283"/>
                  </a:lnTo>
                  <a:lnTo>
                    <a:pt x="1" y="472"/>
                  </a:lnTo>
                  <a:lnTo>
                    <a:pt x="1" y="519"/>
                  </a:lnTo>
                  <a:lnTo>
                    <a:pt x="95" y="566"/>
                  </a:lnTo>
                  <a:lnTo>
                    <a:pt x="95" y="519"/>
                  </a:lnTo>
                  <a:lnTo>
                    <a:pt x="95" y="330"/>
                  </a:lnTo>
                  <a:lnTo>
                    <a:pt x="189" y="189"/>
                  </a:lnTo>
                  <a:lnTo>
                    <a:pt x="330" y="48"/>
                  </a:lnTo>
                  <a:close/>
                  <a:moveTo>
                    <a:pt x="566" y="0"/>
                  </a:moveTo>
                  <a:lnTo>
                    <a:pt x="707" y="48"/>
                  </a:lnTo>
                  <a:lnTo>
                    <a:pt x="849" y="142"/>
                  </a:lnTo>
                  <a:lnTo>
                    <a:pt x="943" y="236"/>
                  </a:lnTo>
                  <a:lnTo>
                    <a:pt x="990" y="424"/>
                  </a:lnTo>
                  <a:lnTo>
                    <a:pt x="990" y="519"/>
                  </a:lnTo>
                  <a:lnTo>
                    <a:pt x="990" y="660"/>
                  </a:lnTo>
                  <a:lnTo>
                    <a:pt x="896" y="801"/>
                  </a:lnTo>
                  <a:lnTo>
                    <a:pt x="802" y="896"/>
                  </a:lnTo>
                  <a:lnTo>
                    <a:pt x="660" y="943"/>
                  </a:lnTo>
                  <a:lnTo>
                    <a:pt x="707" y="990"/>
                  </a:lnTo>
                  <a:lnTo>
                    <a:pt x="849" y="943"/>
                  </a:lnTo>
                  <a:lnTo>
                    <a:pt x="990" y="848"/>
                  </a:lnTo>
                  <a:lnTo>
                    <a:pt x="1084" y="707"/>
                  </a:lnTo>
                  <a:lnTo>
                    <a:pt x="1131" y="566"/>
                  </a:lnTo>
                  <a:lnTo>
                    <a:pt x="1084" y="330"/>
                  </a:lnTo>
                  <a:lnTo>
                    <a:pt x="990" y="189"/>
                  </a:lnTo>
                  <a:lnTo>
                    <a:pt x="849" y="48"/>
                  </a:lnTo>
                  <a:lnTo>
                    <a:pt x="613"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2579;p42">
              <a:extLst>
                <a:ext uri="{FF2B5EF4-FFF2-40B4-BE49-F238E27FC236}">
                  <a16:creationId xmlns:a16="http://schemas.microsoft.com/office/drawing/2014/main" id="{0E11F172-216A-48E5-1535-42E798AF7EC8}"/>
                </a:ext>
              </a:extLst>
            </p:cNvPr>
            <p:cNvSpPr/>
            <p:nvPr/>
          </p:nvSpPr>
          <p:spPr>
            <a:xfrm>
              <a:off x="1794225" y="1918800"/>
              <a:ext cx="12975" cy="14150"/>
            </a:xfrm>
            <a:custGeom>
              <a:avLst/>
              <a:gdLst/>
              <a:ahLst/>
              <a:cxnLst/>
              <a:rect l="l" t="t" r="r" b="b"/>
              <a:pathLst>
                <a:path w="519" h="566" fill="none" extrusionOk="0">
                  <a:moveTo>
                    <a:pt x="519" y="0"/>
                  </a:moveTo>
                  <a:lnTo>
                    <a:pt x="519" y="0"/>
                  </a:lnTo>
                  <a:lnTo>
                    <a:pt x="330" y="48"/>
                  </a:lnTo>
                  <a:lnTo>
                    <a:pt x="189" y="142"/>
                  </a:lnTo>
                  <a:lnTo>
                    <a:pt x="48" y="283"/>
                  </a:lnTo>
                  <a:lnTo>
                    <a:pt x="1" y="472"/>
                  </a:lnTo>
                  <a:lnTo>
                    <a:pt x="1" y="519"/>
                  </a:lnTo>
                  <a:lnTo>
                    <a:pt x="1" y="519"/>
                  </a:lnTo>
                  <a:lnTo>
                    <a:pt x="1" y="519"/>
                  </a:lnTo>
                  <a:lnTo>
                    <a:pt x="95" y="566"/>
                  </a:lnTo>
                  <a:lnTo>
                    <a:pt x="95" y="566"/>
                  </a:lnTo>
                  <a:lnTo>
                    <a:pt x="95" y="519"/>
                  </a:lnTo>
                  <a:lnTo>
                    <a:pt x="95" y="519"/>
                  </a:lnTo>
                  <a:lnTo>
                    <a:pt x="95" y="330"/>
                  </a:lnTo>
                  <a:lnTo>
                    <a:pt x="189" y="189"/>
                  </a:lnTo>
                  <a:lnTo>
                    <a:pt x="330" y="48"/>
                  </a:lnTo>
                  <a:lnTo>
                    <a:pt x="472" y="0"/>
                  </a:lnTo>
                  <a:lnTo>
                    <a:pt x="472" y="0"/>
                  </a:lnTo>
                  <a:lnTo>
                    <a:pt x="519" y="0"/>
                  </a:lnTo>
                  <a:lnTo>
                    <a:pt x="519"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2580;p42">
              <a:extLst>
                <a:ext uri="{FF2B5EF4-FFF2-40B4-BE49-F238E27FC236}">
                  <a16:creationId xmlns:a16="http://schemas.microsoft.com/office/drawing/2014/main" id="{69949732-C7E4-8A6E-C24C-A72BFD3DE798}"/>
                </a:ext>
              </a:extLst>
            </p:cNvPr>
            <p:cNvSpPr/>
            <p:nvPr/>
          </p:nvSpPr>
          <p:spPr>
            <a:xfrm>
              <a:off x="1808375" y="1918800"/>
              <a:ext cx="14150" cy="24750"/>
            </a:xfrm>
            <a:custGeom>
              <a:avLst/>
              <a:gdLst/>
              <a:ahLst/>
              <a:cxnLst/>
              <a:rect l="l" t="t" r="r" b="b"/>
              <a:pathLst>
                <a:path w="566" h="990" fill="none" extrusionOk="0">
                  <a:moveTo>
                    <a:pt x="47" y="0"/>
                  </a:moveTo>
                  <a:lnTo>
                    <a:pt x="47" y="0"/>
                  </a:lnTo>
                  <a:lnTo>
                    <a:pt x="0" y="0"/>
                  </a:lnTo>
                  <a:lnTo>
                    <a:pt x="0" y="0"/>
                  </a:lnTo>
                  <a:lnTo>
                    <a:pt x="141" y="48"/>
                  </a:lnTo>
                  <a:lnTo>
                    <a:pt x="283" y="142"/>
                  </a:lnTo>
                  <a:lnTo>
                    <a:pt x="377" y="236"/>
                  </a:lnTo>
                  <a:lnTo>
                    <a:pt x="424" y="424"/>
                  </a:lnTo>
                  <a:lnTo>
                    <a:pt x="424" y="424"/>
                  </a:lnTo>
                  <a:lnTo>
                    <a:pt x="424" y="519"/>
                  </a:lnTo>
                  <a:lnTo>
                    <a:pt x="424" y="519"/>
                  </a:lnTo>
                  <a:lnTo>
                    <a:pt x="424" y="660"/>
                  </a:lnTo>
                  <a:lnTo>
                    <a:pt x="330" y="801"/>
                  </a:lnTo>
                  <a:lnTo>
                    <a:pt x="236" y="896"/>
                  </a:lnTo>
                  <a:lnTo>
                    <a:pt x="94" y="943"/>
                  </a:lnTo>
                  <a:lnTo>
                    <a:pt x="94" y="943"/>
                  </a:lnTo>
                  <a:lnTo>
                    <a:pt x="94" y="943"/>
                  </a:lnTo>
                  <a:lnTo>
                    <a:pt x="141" y="990"/>
                  </a:lnTo>
                  <a:lnTo>
                    <a:pt x="141" y="990"/>
                  </a:lnTo>
                  <a:lnTo>
                    <a:pt x="141" y="990"/>
                  </a:lnTo>
                  <a:lnTo>
                    <a:pt x="141" y="990"/>
                  </a:lnTo>
                  <a:lnTo>
                    <a:pt x="283" y="943"/>
                  </a:lnTo>
                  <a:lnTo>
                    <a:pt x="424" y="848"/>
                  </a:lnTo>
                  <a:lnTo>
                    <a:pt x="518" y="707"/>
                  </a:lnTo>
                  <a:lnTo>
                    <a:pt x="565" y="566"/>
                  </a:lnTo>
                  <a:lnTo>
                    <a:pt x="565" y="566"/>
                  </a:lnTo>
                  <a:lnTo>
                    <a:pt x="518" y="330"/>
                  </a:lnTo>
                  <a:lnTo>
                    <a:pt x="424" y="189"/>
                  </a:lnTo>
                  <a:lnTo>
                    <a:pt x="283" y="48"/>
                  </a:lnTo>
                  <a:lnTo>
                    <a:pt x="47" y="0"/>
                  </a:lnTo>
                  <a:lnTo>
                    <a:pt x="47" y="0"/>
                  </a:lnTo>
                  <a:lnTo>
                    <a:pt x="4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2581;p42">
              <a:extLst>
                <a:ext uri="{FF2B5EF4-FFF2-40B4-BE49-F238E27FC236}">
                  <a16:creationId xmlns:a16="http://schemas.microsoft.com/office/drawing/2014/main" id="{908A08DE-CAF5-0936-5A79-360721F8B2E7}"/>
                </a:ext>
              </a:extLst>
            </p:cNvPr>
            <p:cNvSpPr/>
            <p:nvPr/>
          </p:nvSpPr>
          <p:spPr>
            <a:xfrm>
              <a:off x="1807175" y="1918800"/>
              <a:ext cx="1225" cy="25"/>
            </a:xfrm>
            <a:custGeom>
              <a:avLst/>
              <a:gdLst/>
              <a:ahLst/>
              <a:cxnLst/>
              <a:rect l="l" t="t" r="r" b="b"/>
              <a:pathLst>
                <a:path w="49" h="1" fill="none" extrusionOk="0">
                  <a:moveTo>
                    <a:pt x="1" y="0"/>
                  </a:moveTo>
                  <a:lnTo>
                    <a:pt x="1" y="0"/>
                  </a:lnTo>
                  <a:lnTo>
                    <a:pt x="1" y="0"/>
                  </a:lnTo>
                  <a:lnTo>
                    <a:pt x="1" y="0"/>
                  </a:lnTo>
                  <a:lnTo>
                    <a:pt x="48" y="0"/>
                  </a:lnTo>
                  <a:lnTo>
                    <a:pt x="48" y="0"/>
                  </a:lnTo>
                  <a:lnTo>
                    <a:pt x="48" y="0"/>
                  </a:lnTo>
                  <a:lnTo>
                    <a:pt x="48"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2582;p42">
              <a:extLst>
                <a:ext uri="{FF2B5EF4-FFF2-40B4-BE49-F238E27FC236}">
                  <a16:creationId xmlns:a16="http://schemas.microsoft.com/office/drawing/2014/main" id="{35E8033E-5419-B2B5-DCF5-7F858C965D16}"/>
                </a:ext>
              </a:extLst>
            </p:cNvPr>
            <p:cNvSpPr/>
            <p:nvPr/>
          </p:nvSpPr>
          <p:spPr>
            <a:xfrm>
              <a:off x="1790700" y="1806900"/>
              <a:ext cx="5900" cy="4750"/>
            </a:xfrm>
            <a:custGeom>
              <a:avLst/>
              <a:gdLst/>
              <a:ahLst/>
              <a:cxnLst/>
              <a:rect l="l" t="t" r="r" b="b"/>
              <a:pathLst>
                <a:path w="236" h="190" extrusionOk="0">
                  <a:moveTo>
                    <a:pt x="0" y="1"/>
                  </a:moveTo>
                  <a:lnTo>
                    <a:pt x="95" y="95"/>
                  </a:lnTo>
                  <a:lnTo>
                    <a:pt x="236" y="189"/>
                  </a:lnTo>
                  <a:lnTo>
                    <a:pt x="236" y="189"/>
                  </a:lnTo>
                  <a:lnTo>
                    <a:pt x="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2583;p42">
              <a:extLst>
                <a:ext uri="{FF2B5EF4-FFF2-40B4-BE49-F238E27FC236}">
                  <a16:creationId xmlns:a16="http://schemas.microsoft.com/office/drawing/2014/main" id="{BE5C435C-A581-1AE6-2FD1-CBD24AA56B41}"/>
                </a:ext>
              </a:extLst>
            </p:cNvPr>
            <p:cNvSpPr/>
            <p:nvPr/>
          </p:nvSpPr>
          <p:spPr>
            <a:xfrm>
              <a:off x="1790700" y="1806900"/>
              <a:ext cx="5900" cy="4750"/>
            </a:xfrm>
            <a:custGeom>
              <a:avLst/>
              <a:gdLst/>
              <a:ahLst/>
              <a:cxnLst/>
              <a:rect l="l" t="t" r="r" b="b"/>
              <a:pathLst>
                <a:path w="236" h="190" fill="none" extrusionOk="0">
                  <a:moveTo>
                    <a:pt x="0" y="1"/>
                  </a:moveTo>
                  <a:lnTo>
                    <a:pt x="0" y="1"/>
                  </a:lnTo>
                  <a:lnTo>
                    <a:pt x="95" y="95"/>
                  </a:lnTo>
                  <a:lnTo>
                    <a:pt x="236" y="189"/>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2584;p42">
              <a:extLst>
                <a:ext uri="{FF2B5EF4-FFF2-40B4-BE49-F238E27FC236}">
                  <a16:creationId xmlns:a16="http://schemas.microsoft.com/office/drawing/2014/main" id="{675FDEE9-A1C2-F443-7387-BABAF1AF686C}"/>
                </a:ext>
              </a:extLst>
            </p:cNvPr>
            <p:cNvSpPr/>
            <p:nvPr/>
          </p:nvSpPr>
          <p:spPr>
            <a:xfrm>
              <a:off x="1910825" y="1919975"/>
              <a:ext cx="24775" cy="24750"/>
            </a:xfrm>
            <a:custGeom>
              <a:avLst/>
              <a:gdLst/>
              <a:ahLst/>
              <a:cxnLst/>
              <a:rect l="l" t="t" r="r" b="b"/>
              <a:pathLst>
                <a:path w="991" h="990" extrusionOk="0">
                  <a:moveTo>
                    <a:pt x="283" y="1"/>
                  </a:moveTo>
                  <a:lnTo>
                    <a:pt x="142" y="95"/>
                  </a:lnTo>
                  <a:lnTo>
                    <a:pt x="48" y="189"/>
                  </a:lnTo>
                  <a:lnTo>
                    <a:pt x="1" y="330"/>
                  </a:lnTo>
                  <a:lnTo>
                    <a:pt x="1" y="472"/>
                  </a:lnTo>
                  <a:lnTo>
                    <a:pt x="48" y="330"/>
                  </a:lnTo>
                  <a:lnTo>
                    <a:pt x="95" y="189"/>
                  </a:lnTo>
                  <a:lnTo>
                    <a:pt x="189" y="95"/>
                  </a:lnTo>
                  <a:lnTo>
                    <a:pt x="330" y="48"/>
                  </a:lnTo>
                  <a:lnTo>
                    <a:pt x="283" y="1"/>
                  </a:lnTo>
                  <a:close/>
                  <a:moveTo>
                    <a:pt x="1" y="472"/>
                  </a:moveTo>
                  <a:lnTo>
                    <a:pt x="1" y="519"/>
                  </a:lnTo>
                  <a:lnTo>
                    <a:pt x="48" y="707"/>
                  </a:lnTo>
                  <a:lnTo>
                    <a:pt x="142" y="849"/>
                  </a:lnTo>
                  <a:lnTo>
                    <a:pt x="330" y="943"/>
                  </a:lnTo>
                  <a:lnTo>
                    <a:pt x="519" y="990"/>
                  </a:lnTo>
                  <a:lnTo>
                    <a:pt x="707" y="943"/>
                  </a:lnTo>
                  <a:lnTo>
                    <a:pt x="802" y="896"/>
                  </a:lnTo>
                  <a:lnTo>
                    <a:pt x="943" y="754"/>
                  </a:lnTo>
                  <a:lnTo>
                    <a:pt x="990" y="660"/>
                  </a:lnTo>
                  <a:lnTo>
                    <a:pt x="943" y="566"/>
                  </a:lnTo>
                  <a:lnTo>
                    <a:pt x="896" y="707"/>
                  </a:lnTo>
                  <a:lnTo>
                    <a:pt x="754" y="849"/>
                  </a:lnTo>
                  <a:lnTo>
                    <a:pt x="660" y="896"/>
                  </a:lnTo>
                  <a:lnTo>
                    <a:pt x="472" y="943"/>
                  </a:lnTo>
                  <a:lnTo>
                    <a:pt x="283" y="896"/>
                  </a:lnTo>
                  <a:lnTo>
                    <a:pt x="142" y="801"/>
                  </a:lnTo>
                  <a:lnTo>
                    <a:pt x="48" y="660"/>
                  </a:lnTo>
                  <a:lnTo>
                    <a:pt x="1" y="472"/>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2585;p42">
              <a:extLst>
                <a:ext uri="{FF2B5EF4-FFF2-40B4-BE49-F238E27FC236}">
                  <a16:creationId xmlns:a16="http://schemas.microsoft.com/office/drawing/2014/main" id="{01D29A0A-3B18-51CB-000A-8E8E2517CCA6}"/>
                </a:ext>
              </a:extLst>
            </p:cNvPr>
            <p:cNvSpPr/>
            <p:nvPr/>
          </p:nvSpPr>
          <p:spPr>
            <a:xfrm>
              <a:off x="1910825" y="1919975"/>
              <a:ext cx="24775" cy="24750"/>
            </a:xfrm>
            <a:custGeom>
              <a:avLst/>
              <a:gdLst/>
              <a:ahLst/>
              <a:cxnLst/>
              <a:rect l="l" t="t" r="r" b="b"/>
              <a:pathLst>
                <a:path w="991" h="990" fill="none" extrusionOk="0">
                  <a:moveTo>
                    <a:pt x="283" y="1"/>
                  </a:moveTo>
                  <a:lnTo>
                    <a:pt x="283" y="1"/>
                  </a:lnTo>
                  <a:lnTo>
                    <a:pt x="142" y="95"/>
                  </a:lnTo>
                  <a:lnTo>
                    <a:pt x="48" y="189"/>
                  </a:lnTo>
                  <a:lnTo>
                    <a:pt x="1" y="330"/>
                  </a:lnTo>
                  <a:lnTo>
                    <a:pt x="1" y="519"/>
                  </a:lnTo>
                  <a:lnTo>
                    <a:pt x="1" y="519"/>
                  </a:lnTo>
                  <a:lnTo>
                    <a:pt x="48" y="707"/>
                  </a:lnTo>
                  <a:lnTo>
                    <a:pt x="142" y="849"/>
                  </a:lnTo>
                  <a:lnTo>
                    <a:pt x="330" y="943"/>
                  </a:lnTo>
                  <a:lnTo>
                    <a:pt x="519" y="990"/>
                  </a:lnTo>
                  <a:lnTo>
                    <a:pt x="519" y="990"/>
                  </a:lnTo>
                  <a:lnTo>
                    <a:pt x="519" y="990"/>
                  </a:lnTo>
                  <a:lnTo>
                    <a:pt x="519" y="990"/>
                  </a:lnTo>
                  <a:lnTo>
                    <a:pt x="707" y="943"/>
                  </a:lnTo>
                  <a:lnTo>
                    <a:pt x="802" y="896"/>
                  </a:lnTo>
                  <a:lnTo>
                    <a:pt x="943" y="754"/>
                  </a:lnTo>
                  <a:lnTo>
                    <a:pt x="990" y="660"/>
                  </a:lnTo>
                  <a:lnTo>
                    <a:pt x="943" y="566"/>
                  </a:lnTo>
                  <a:lnTo>
                    <a:pt x="943" y="566"/>
                  </a:lnTo>
                  <a:lnTo>
                    <a:pt x="896" y="707"/>
                  </a:lnTo>
                  <a:lnTo>
                    <a:pt x="754" y="849"/>
                  </a:lnTo>
                  <a:lnTo>
                    <a:pt x="660" y="896"/>
                  </a:lnTo>
                  <a:lnTo>
                    <a:pt x="472" y="943"/>
                  </a:lnTo>
                  <a:lnTo>
                    <a:pt x="472" y="943"/>
                  </a:lnTo>
                  <a:lnTo>
                    <a:pt x="472" y="943"/>
                  </a:lnTo>
                  <a:lnTo>
                    <a:pt x="472" y="943"/>
                  </a:lnTo>
                  <a:lnTo>
                    <a:pt x="283" y="896"/>
                  </a:lnTo>
                  <a:lnTo>
                    <a:pt x="142" y="801"/>
                  </a:lnTo>
                  <a:lnTo>
                    <a:pt x="48" y="660"/>
                  </a:lnTo>
                  <a:lnTo>
                    <a:pt x="1" y="472"/>
                  </a:lnTo>
                  <a:lnTo>
                    <a:pt x="1" y="472"/>
                  </a:lnTo>
                  <a:lnTo>
                    <a:pt x="48" y="330"/>
                  </a:lnTo>
                  <a:lnTo>
                    <a:pt x="95" y="189"/>
                  </a:lnTo>
                  <a:lnTo>
                    <a:pt x="189" y="95"/>
                  </a:lnTo>
                  <a:lnTo>
                    <a:pt x="330" y="48"/>
                  </a:lnTo>
                  <a:lnTo>
                    <a:pt x="28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2586;p42">
              <a:extLst>
                <a:ext uri="{FF2B5EF4-FFF2-40B4-BE49-F238E27FC236}">
                  <a16:creationId xmlns:a16="http://schemas.microsoft.com/office/drawing/2014/main" id="{053AE45B-5231-0AA7-A9D0-DF09399AAB3D}"/>
                </a:ext>
              </a:extLst>
            </p:cNvPr>
            <p:cNvSpPr/>
            <p:nvPr/>
          </p:nvSpPr>
          <p:spPr>
            <a:xfrm>
              <a:off x="1966175" y="1982400"/>
              <a:ext cx="25950" cy="25925"/>
            </a:xfrm>
            <a:custGeom>
              <a:avLst/>
              <a:gdLst/>
              <a:ahLst/>
              <a:cxnLst/>
              <a:rect l="l" t="t" r="r" b="b"/>
              <a:pathLst>
                <a:path w="1038" h="1037" extrusionOk="0">
                  <a:moveTo>
                    <a:pt x="708" y="48"/>
                  </a:moveTo>
                  <a:lnTo>
                    <a:pt x="849" y="189"/>
                  </a:lnTo>
                  <a:lnTo>
                    <a:pt x="943" y="330"/>
                  </a:lnTo>
                  <a:lnTo>
                    <a:pt x="990" y="472"/>
                  </a:lnTo>
                  <a:lnTo>
                    <a:pt x="990" y="519"/>
                  </a:lnTo>
                  <a:lnTo>
                    <a:pt x="943" y="660"/>
                  </a:lnTo>
                  <a:lnTo>
                    <a:pt x="849" y="848"/>
                  </a:lnTo>
                  <a:lnTo>
                    <a:pt x="708" y="943"/>
                  </a:lnTo>
                  <a:lnTo>
                    <a:pt x="331" y="943"/>
                  </a:lnTo>
                  <a:lnTo>
                    <a:pt x="189" y="848"/>
                  </a:lnTo>
                  <a:lnTo>
                    <a:pt x="95" y="707"/>
                  </a:lnTo>
                  <a:lnTo>
                    <a:pt x="48" y="519"/>
                  </a:lnTo>
                  <a:lnTo>
                    <a:pt x="95" y="330"/>
                  </a:lnTo>
                  <a:lnTo>
                    <a:pt x="189" y="189"/>
                  </a:lnTo>
                  <a:lnTo>
                    <a:pt x="331" y="95"/>
                  </a:lnTo>
                  <a:lnTo>
                    <a:pt x="519" y="48"/>
                  </a:lnTo>
                  <a:close/>
                  <a:moveTo>
                    <a:pt x="519" y="0"/>
                  </a:moveTo>
                  <a:lnTo>
                    <a:pt x="331" y="48"/>
                  </a:lnTo>
                  <a:lnTo>
                    <a:pt x="189" y="142"/>
                  </a:lnTo>
                  <a:lnTo>
                    <a:pt x="48" y="283"/>
                  </a:lnTo>
                  <a:lnTo>
                    <a:pt x="1" y="519"/>
                  </a:lnTo>
                  <a:lnTo>
                    <a:pt x="48" y="707"/>
                  </a:lnTo>
                  <a:lnTo>
                    <a:pt x="142" y="848"/>
                  </a:lnTo>
                  <a:lnTo>
                    <a:pt x="331" y="990"/>
                  </a:lnTo>
                  <a:lnTo>
                    <a:pt x="519" y="1037"/>
                  </a:lnTo>
                  <a:lnTo>
                    <a:pt x="755" y="990"/>
                  </a:lnTo>
                  <a:lnTo>
                    <a:pt x="896" y="896"/>
                  </a:lnTo>
                  <a:lnTo>
                    <a:pt x="990" y="707"/>
                  </a:lnTo>
                  <a:lnTo>
                    <a:pt x="1037" y="519"/>
                  </a:lnTo>
                  <a:lnTo>
                    <a:pt x="1037" y="283"/>
                  </a:lnTo>
                  <a:lnTo>
                    <a:pt x="896" y="142"/>
                  </a:lnTo>
                  <a:lnTo>
                    <a:pt x="755" y="48"/>
                  </a:lnTo>
                  <a:lnTo>
                    <a:pt x="566"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2587;p42">
              <a:extLst>
                <a:ext uri="{FF2B5EF4-FFF2-40B4-BE49-F238E27FC236}">
                  <a16:creationId xmlns:a16="http://schemas.microsoft.com/office/drawing/2014/main" id="{0F5D8C69-B892-A849-C7CE-BC0644A4E12A}"/>
                </a:ext>
              </a:extLst>
            </p:cNvPr>
            <p:cNvSpPr/>
            <p:nvPr/>
          </p:nvSpPr>
          <p:spPr>
            <a:xfrm>
              <a:off x="1967375" y="1983575"/>
              <a:ext cx="23575" cy="22400"/>
            </a:xfrm>
            <a:custGeom>
              <a:avLst/>
              <a:gdLst/>
              <a:ahLst/>
              <a:cxnLst/>
              <a:rect l="l" t="t" r="r" b="b"/>
              <a:pathLst>
                <a:path w="943" h="896" fill="none" extrusionOk="0">
                  <a:moveTo>
                    <a:pt x="471" y="896"/>
                  </a:moveTo>
                  <a:lnTo>
                    <a:pt x="471" y="896"/>
                  </a:lnTo>
                  <a:lnTo>
                    <a:pt x="283" y="896"/>
                  </a:lnTo>
                  <a:lnTo>
                    <a:pt x="141" y="801"/>
                  </a:lnTo>
                  <a:lnTo>
                    <a:pt x="47" y="660"/>
                  </a:lnTo>
                  <a:lnTo>
                    <a:pt x="0" y="472"/>
                  </a:lnTo>
                  <a:lnTo>
                    <a:pt x="0" y="472"/>
                  </a:lnTo>
                  <a:lnTo>
                    <a:pt x="47" y="283"/>
                  </a:lnTo>
                  <a:lnTo>
                    <a:pt x="141" y="142"/>
                  </a:lnTo>
                  <a:lnTo>
                    <a:pt x="283" y="48"/>
                  </a:lnTo>
                  <a:lnTo>
                    <a:pt x="471" y="1"/>
                  </a:lnTo>
                  <a:lnTo>
                    <a:pt x="471" y="1"/>
                  </a:lnTo>
                  <a:lnTo>
                    <a:pt x="471" y="1"/>
                  </a:lnTo>
                  <a:lnTo>
                    <a:pt x="471" y="1"/>
                  </a:lnTo>
                  <a:lnTo>
                    <a:pt x="660" y="1"/>
                  </a:lnTo>
                  <a:lnTo>
                    <a:pt x="801" y="142"/>
                  </a:lnTo>
                  <a:lnTo>
                    <a:pt x="895" y="283"/>
                  </a:lnTo>
                  <a:lnTo>
                    <a:pt x="942" y="425"/>
                  </a:lnTo>
                  <a:lnTo>
                    <a:pt x="942" y="472"/>
                  </a:lnTo>
                  <a:lnTo>
                    <a:pt x="942" y="472"/>
                  </a:lnTo>
                  <a:lnTo>
                    <a:pt x="895" y="613"/>
                  </a:lnTo>
                  <a:lnTo>
                    <a:pt x="801" y="801"/>
                  </a:lnTo>
                  <a:lnTo>
                    <a:pt x="660" y="896"/>
                  </a:lnTo>
                  <a:lnTo>
                    <a:pt x="471" y="896"/>
                  </a:lnTo>
                  <a:lnTo>
                    <a:pt x="471" y="896"/>
                  </a:lnTo>
                  <a:lnTo>
                    <a:pt x="471" y="89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2588;p42">
              <a:extLst>
                <a:ext uri="{FF2B5EF4-FFF2-40B4-BE49-F238E27FC236}">
                  <a16:creationId xmlns:a16="http://schemas.microsoft.com/office/drawing/2014/main" id="{48AEABC6-6B14-6588-6C68-A26DEC6C395A}"/>
                </a:ext>
              </a:extLst>
            </p:cNvPr>
            <p:cNvSpPr/>
            <p:nvPr/>
          </p:nvSpPr>
          <p:spPr>
            <a:xfrm>
              <a:off x="1966175" y="1982400"/>
              <a:ext cx="25950" cy="25925"/>
            </a:xfrm>
            <a:custGeom>
              <a:avLst/>
              <a:gdLst/>
              <a:ahLst/>
              <a:cxnLst/>
              <a:rect l="l" t="t" r="r" b="b"/>
              <a:pathLst>
                <a:path w="1038" h="1037" fill="none" extrusionOk="0">
                  <a:moveTo>
                    <a:pt x="519" y="0"/>
                  </a:moveTo>
                  <a:lnTo>
                    <a:pt x="519" y="0"/>
                  </a:lnTo>
                  <a:lnTo>
                    <a:pt x="331" y="48"/>
                  </a:lnTo>
                  <a:lnTo>
                    <a:pt x="189" y="142"/>
                  </a:lnTo>
                  <a:lnTo>
                    <a:pt x="48" y="283"/>
                  </a:lnTo>
                  <a:lnTo>
                    <a:pt x="1" y="519"/>
                  </a:lnTo>
                  <a:lnTo>
                    <a:pt x="1" y="519"/>
                  </a:lnTo>
                  <a:lnTo>
                    <a:pt x="48" y="707"/>
                  </a:lnTo>
                  <a:lnTo>
                    <a:pt x="142" y="848"/>
                  </a:lnTo>
                  <a:lnTo>
                    <a:pt x="331" y="990"/>
                  </a:lnTo>
                  <a:lnTo>
                    <a:pt x="519" y="1037"/>
                  </a:lnTo>
                  <a:lnTo>
                    <a:pt x="519" y="1037"/>
                  </a:lnTo>
                  <a:lnTo>
                    <a:pt x="519" y="1037"/>
                  </a:lnTo>
                  <a:lnTo>
                    <a:pt x="519" y="1037"/>
                  </a:lnTo>
                  <a:lnTo>
                    <a:pt x="755" y="990"/>
                  </a:lnTo>
                  <a:lnTo>
                    <a:pt x="896" y="896"/>
                  </a:lnTo>
                  <a:lnTo>
                    <a:pt x="990" y="707"/>
                  </a:lnTo>
                  <a:lnTo>
                    <a:pt x="1037" y="519"/>
                  </a:lnTo>
                  <a:lnTo>
                    <a:pt x="1037" y="519"/>
                  </a:lnTo>
                  <a:lnTo>
                    <a:pt x="1037" y="519"/>
                  </a:lnTo>
                  <a:lnTo>
                    <a:pt x="1037" y="283"/>
                  </a:lnTo>
                  <a:lnTo>
                    <a:pt x="896" y="142"/>
                  </a:lnTo>
                  <a:lnTo>
                    <a:pt x="755" y="48"/>
                  </a:lnTo>
                  <a:lnTo>
                    <a:pt x="566" y="0"/>
                  </a:lnTo>
                  <a:lnTo>
                    <a:pt x="519" y="0"/>
                  </a:lnTo>
                  <a:lnTo>
                    <a:pt x="519"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2589;p42">
              <a:extLst>
                <a:ext uri="{FF2B5EF4-FFF2-40B4-BE49-F238E27FC236}">
                  <a16:creationId xmlns:a16="http://schemas.microsoft.com/office/drawing/2014/main" id="{9AD082FB-926C-7655-D11A-6C5134C6F0D0}"/>
                </a:ext>
              </a:extLst>
            </p:cNvPr>
            <p:cNvSpPr/>
            <p:nvPr/>
          </p:nvSpPr>
          <p:spPr>
            <a:xfrm>
              <a:off x="2038025" y="2031875"/>
              <a:ext cx="22400" cy="22400"/>
            </a:xfrm>
            <a:custGeom>
              <a:avLst/>
              <a:gdLst/>
              <a:ahLst/>
              <a:cxnLst/>
              <a:rect l="l" t="t" r="r" b="b"/>
              <a:pathLst>
                <a:path w="896" h="896" extrusionOk="0">
                  <a:moveTo>
                    <a:pt x="236" y="0"/>
                  </a:moveTo>
                  <a:lnTo>
                    <a:pt x="142" y="94"/>
                  </a:lnTo>
                  <a:lnTo>
                    <a:pt x="48" y="189"/>
                  </a:lnTo>
                  <a:lnTo>
                    <a:pt x="1" y="283"/>
                  </a:lnTo>
                  <a:lnTo>
                    <a:pt x="1" y="424"/>
                  </a:lnTo>
                  <a:lnTo>
                    <a:pt x="48" y="613"/>
                  </a:lnTo>
                  <a:lnTo>
                    <a:pt x="142" y="754"/>
                  </a:lnTo>
                  <a:lnTo>
                    <a:pt x="283" y="848"/>
                  </a:lnTo>
                  <a:lnTo>
                    <a:pt x="472" y="895"/>
                  </a:lnTo>
                  <a:lnTo>
                    <a:pt x="613" y="848"/>
                  </a:lnTo>
                  <a:lnTo>
                    <a:pt x="707" y="801"/>
                  </a:lnTo>
                  <a:lnTo>
                    <a:pt x="802" y="707"/>
                  </a:lnTo>
                  <a:lnTo>
                    <a:pt x="896" y="613"/>
                  </a:lnTo>
                  <a:lnTo>
                    <a:pt x="236" y="0"/>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2590;p42">
              <a:extLst>
                <a:ext uri="{FF2B5EF4-FFF2-40B4-BE49-F238E27FC236}">
                  <a16:creationId xmlns:a16="http://schemas.microsoft.com/office/drawing/2014/main" id="{D83F5822-BD31-77B9-0A7B-F5C53F7EEC9A}"/>
                </a:ext>
              </a:extLst>
            </p:cNvPr>
            <p:cNvSpPr/>
            <p:nvPr/>
          </p:nvSpPr>
          <p:spPr>
            <a:xfrm>
              <a:off x="2038025" y="2031875"/>
              <a:ext cx="22400" cy="22400"/>
            </a:xfrm>
            <a:custGeom>
              <a:avLst/>
              <a:gdLst/>
              <a:ahLst/>
              <a:cxnLst/>
              <a:rect l="l" t="t" r="r" b="b"/>
              <a:pathLst>
                <a:path w="896" h="896" fill="none" extrusionOk="0">
                  <a:moveTo>
                    <a:pt x="236" y="0"/>
                  </a:moveTo>
                  <a:lnTo>
                    <a:pt x="236" y="0"/>
                  </a:lnTo>
                  <a:lnTo>
                    <a:pt x="142" y="94"/>
                  </a:lnTo>
                  <a:lnTo>
                    <a:pt x="48" y="189"/>
                  </a:lnTo>
                  <a:lnTo>
                    <a:pt x="1" y="283"/>
                  </a:lnTo>
                  <a:lnTo>
                    <a:pt x="1" y="424"/>
                  </a:lnTo>
                  <a:lnTo>
                    <a:pt x="1" y="424"/>
                  </a:lnTo>
                  <a:lnTo>
                    <a:pt x="48" y="613"/>
                  </a:lnTo>
                  <a:lnTo>
                    <a:pt x="142" y="754"/>
                  </a:lnTo>
                  <a:lnTo>
                    <a:pt x="283" y="848"/>
                  </a:lnTo>
                  <a:lnTo>
                    <a:pt x="472" y="895"/>
                  </a:lnTo>
                  <a:lnTo>
                    <a:pt x="472" y="895"/>
                  </a:lnTo>
                  <a:lnTo>
                    <a:pt x="613" y="848"/>
                  </a:lnTo>
                  <a:lnTo>
                    <a:pt x="707" y="801"/>
                  </a:lnTo>
                  <a:lnTo>
                    <a:pt x="802" y="707"/>
                  </a:lnTo>
                  <a:lnTo>
                    <a:pt x="896" y="613"/>
                  </a:lnTo>
                  <a:lnTo>
                    <a:pt x="23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2591;p42">
              <a:extLst>
                <a:ext uri="{FF2B5EF4-FFF2-40B4-BE49-F238E27FC236}">
                  <a16:creationId xmlns:a16="http://schemas.microsoft.com/office/drawing/2014/main" id="{566B6E0E-D03A-5537-9506-433C0E724AF7}"/>
                </a:ext>
              </a:extLst>
            </p:cNvPr>
            <p:cNvSpPr/>
            <p:nvPr/>
          </p:nvSpPr>
          <p:spPr>
            <a:xfrm>
              <a:off x="2035675" y="2031875"/>
              <a:ext cx="24750" cy="23575"/>
            </a:xfrm>
            <a:custGeom>
              <a:avLst/>
              <a:gdLst/>
              <a:ahLst/>
              <a:cxnLst/>
              <a:rect l="l" t="t" r="r" b="b"/>
              <a:pathLst>
                <a:path w="990" h="943" extrusionOk="0">
                  <a:moveTo>
                    <a:pt x="283" y="0"/>
                  </a:moveTo>
                  <a:lnTo>
                    <a:pt x="189" y="47"/>
                  </a:lnTo>
                  <a:lnTo>
                    <a:pt x="95" y="189"/>
                  </a:lnTo>
                  <a:lnTo>
                    <a:pt x="48" y="283"/>
                  </a:lnTo>
                  <a:lnTo>
                    <a:pt x="0" y="424"/>
                  </a:lnTo>
                  <a:lnTo>
                    <a:pt x="48" y="565"/>
                  </a:lnTo>
                  <a:lnTo>
                    <a:pt x="95" y="707"/>
                  </a:lnTo>
                  <a:lnTo>
                    <a:pt x="189" y="801"/>
                  </a:lnTo>
                  <a:lnTo>
                    <a:pt x="330" y="895"/>
                  </a:lnTo>
                  <a:lnTo>
                    <a:pt x="519" y="942"/>
                  </a:lnTo>
                  <a:lnTo>
                    <a:pt x="660" y="942"/>
                  </a:lnTo>
                  <a:lnTo>
                    <a:pt x="848" y="801"/>
                  </a:lnTo>
                  <a:lnTo>
                    <a:pt x="990" y="613"/>
                  </a:lnTo>
                  <a:lnTo>
                    <a:pt x="896" y="707"/>
                  </a:lnTo>
                  <a:lnTo>
                    <a:pt x="801" y="801"/>
                  </a:lnTo>
                  <a:lnTo>
                    <a:pt x="707" y="848"/>
                  </a:lnTo>
                  <a:lnTo>
                    <a:pt x="566" y="895"/>
                  </a:lnTo>
                  <a:lnTo>
                    <a:pt x="377" y="848"/>
                  </a:lnTo>
                  <a:lnTo>
                    <a:pt x="236" y="754"/>
                  </a:lnTo>
                  <a:lnTo>
                    <a:pt x="142" y="613"/>
                  </a:lnTo>
                  <a:lnTo>
                    <a:pt x="95" y="424"/>
                  </a:lnTo>
                  <a:lnTo>
                    <a:pt x="95" y="283"/>
                  </a:lnTo>
                  <a:lnTo>
                    <a:pt x="142" y="189"/>
                  </a:lnTo>
                  <a:lnTo>
                    <a:pt x="236" y="94"/>
                  </a:lnTo>
                  <a:lnTo>
                    <a:pt x="33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2592;p42">
              <a:extLst>
                <a:ext uri="{FF2B5EF4-FFF2-40B4-BE49-F238E27FC236}">
                  <a16:creationId xmlns:a16="http://schemas.microsoft.com/office/drawing/2014/main" id="{A4C89C74-E6EA-D510-764D-0D6B8952D8FB}"/>
                </a:ext>
              </a:extLst>
            </p:cNvPr>
            <p:cNvSpPr/>
            <p:nvPr/>
          </p:nvSpPr>
          <p:spPr>
            <a:xfrm>
              <a:off x="2035675" y="2031875"/>
              <a:ext cx="24750" cy="23575"/>
            </a:xfrm>
            <a:custGeom>
              <a:avLst/>
              <a:gdLst/>
              <a:ahLst/>
              <a:cxnLst/>
              <a:rect l="l" t="t" r="r" b="b"/>
              <a:pathLst>
                <a:path w="990" h="943" fill="none" extrusionOk="0">
                  <a:moveTo>
                    <a:pt x="283" y="0"/>
                  </a:moveTo>
                  <a:lnTo>
                    <a:pt x="283" y="0"/>
                  </a:lnTo>
                  <a:lnTo>
                    <a:pt x="189" y="47"/>
                  </a:lnTo>
                  <a:lnTo>
                    <a:pt x="95" y="189"/>
                  </a:lnTo>
                  <a:lnTo>
                    <a:pt x="48" y="283"/>
                  </a:lnTo>
                  <a:lnTo>
                    <a:pt x="0" y="424"/>
                  </a:lnTo>
                  <a:lnTo>
                    <a:pt x="0" y="424"/>
                  </a:lnTo>
                  <a:lnTo>
                    <a:pt x="48" y="565"/>
                  </a:lnTo>
                  <a:lnTo>
                    <a:pt x="95" y="707"/>
                  </a:lnTo>
                  <a:lnTo>
                    <a:pt x="189" y="801"/>
                  </a:lnTo>
                  <a:lnTo>
                    <a:pt x="330" y="895"/>
                  </a:lnTo>
                  <a:lnTo>
                    <a:pt x="330" y="895"/>
                  </a:lnTo>
                  <a:lnTo>
                    <a:pt x="330" y="895"/>
                  </a:lnTo>
                  <a:lnTo>
                    <a:pt x="330" y="895"/>
                  </a:lnTo>
                  <a:lnTo>
                    <a:pt x="519" y="942"/>
                  </a:lnTo>
                  <a:lnTo>
                    <a:pt x="519" y="942"/>
                  </a:lnTo>
                  <a:lnTo>
                    <a:pt x="566" y="942"/>
                  </a:lnTo>
                  <a:lnTo>
                    <a:pt x="566" y="942"/>
                  </a:lnTo>
                  <a:lnTo>
                    <a:pt x="613" y="942"/>
                  </a:lnTo>
                  <a:lnTo>
                    <a:pt x="613" y="942"/>
                  </a:lnTo>
                  <a:lnTo>
                    <a:pt x="660" y="942"/>
                  </a:lnTo>
                  <a:lnTo>
                    <a:pt x="660" y="942"/>
                  </a:lnTo>
                  <a:lnTo>
                    <a:pt x="848" y="801"/>
                  </a:lnTo>
                  <a:lnTo>
                    <a:pt x="990" y="613"/>
                  </a:lnTo>
                  <a:lnTo>
                    <a:pt x="990" y="613"/>
                  </a:lnTo>
                  <a:lnTo>
                    <a:pt x="990" y="613"/>
                  </a:lnTo>
                  <a:lnTo>
                    <a:pt x="896" y="707"/>
                  </a:lnTo>
                  <a:lnTo>
                    <a:pt x="801" y="801"/>
                  </a:lnTo>
                  <a:lnTo>
                    <a:pt x="707" y="848"/>
                  </a:lnTo>
                  <a:lnTo>
                    <a:pt x="566" y="895"/>
                  </a:lnTo>
                  <a:lnTo>
                    <a:pt x="566" y="895"/>
                  </a:lnTo>
                  <a:lnTo>
                    <a:pt x="377" y="848"/>
                  </a:lnTo>
                  <a:lnTo>
                    <a:pt x="236" y="754"/>
                  </a:lnTo>
                  <a:lnTo>
                    <a:pt x="142" y="613"/>
                  </a:lnTo>
                  <a:lnTo>
                    <a:pt x="95" y="424"/>
                  </a:lnTo>
                  <a:lnTo>
                    <a:pt x="95" y="424"/>
                  </a:lnTo>
                  <a:lnTo>
                    <a:pt x="95" y="283"/>
                  </a:lnTo>
                  <a:lnTo>
                    <a:pt x="142" y="189"/>
                  </a:lnTo>
                  <a:lnTo>
                    <a:pt x="236" y="94"/>
                  </a:lnTo>
                  <a:lnTo>
                    <a:pt x="330" y="0"/>
                  </a:lnTo>
                  <a:lnTo>
                    <a:pt x="28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2593;p42">
              <a:extLst>
                <a:ext uri="{FF2B5EF4-FFF2-40B4-BE49-F238E27FC236}">
                  <a16:creationId xmlns:a16="http://schemas.microsoft.com/office/drawing/2014/main" id="{B74097AD-6B59-25D9-143A-4091B558E0B4}"/>
                </a:ext>
              </a:extLst>
            </p:cNvPr>
            <p:cNvSpPr/>
            <p:nvPr/>
          </p:nvSpPr>
          <p:spPr>
            <a:xfrm>
              <a:off x="2134600" y="1657325"/>
              <a:ext cx="250900" cy="219100"/>
            </a:xfrm>
            <a:custGeom>
              <a:avLst/>
              <a:gdLst/>
              <a:ahLst/>
              <a:cxnLst/>
              <a:rect l="l" t="t" r="r" b="b"/>
              <a:pathLst>
                <a:path w="10036" h="8764" extrusionOk="0">
                  <a:moveTo>
                    <a:pt x="1" y="1"/>
                  </a:moveTo>
                  <a:lnTo>
                    <a:pt x="1" y="48"/>
                  </a:lnTo>
                  <a:lnTo>
                    <a:pt x="1179" y="1226"/>
                  </a:lnTo>
                  <a:lnTo>
                    <a:pt x="2403" y="2309"/>
                  </a:lnTo>
                  <a:lnTo>
                    <a:pt x="4853" y="4523"/>
                  </a:lnTo>
                  <a:lnTo>
                    <a:pt x="6078" y="5607"/>
                  </a:lnTo>
                  <a:lnTo>
                    <a:pt x="7350" y="6643"/>
                  </a:lnTo>
                  <a:lnTo>
                    <a:pt x="8622" y="7633"/>
                  </a:lnTo>
                  <a:lnTo>
                    <a:pt x="9282" y="8245"/>
                  </a:lnTo>
                  <a:lnTo>
                    <a:pt x="9988" y="8763"/>
                  </a:lnTo>
                  <a:lnTo>
                    <a:pt x="10035" y="8716"/>
                  </a:lnTo>
                  <a:lnTo>
                    <a:pt x="10035" y="8669"/>
                  </a:lnTo>
                  <a:lnTo>
                    <a:pt x="9517" y="8104"/>
                  </a:lnTo>
                  <a:lnTo>
                    <a:pt x="8905" y="7586"/>
                  </a:lnTo>
                  <a:lnTo>
                    <a:pt x="7680" y="6408"/>
                  </a:lnTo>
                  <a:lnTo>
                    <a:pt x="6455" y="5277"/>
                  </a:lnTo>
                  <a:lnTo>
                    <a:pt x="5230" y="4241"/>
                  </a:lnTo>
                  <a:lnTo>
                    <a:pt x="2686" y="2074"/>
                  </a:lnTo>
                  <a:lnTo>
                    <a:pt x="1414" y="990"/>
                  </a:lnTo>
                  <a:lnTo>
                    <a:pt x="4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2594;p42">
              <a:extLst>
                <a:ext uri="{FF2B5EF4-FFF2-40B4-BE49-F238E27FC236}">
                  <a16:creationId xmlns:a16="http://schemas.microsoft.com/office/drawing/2014/main" id="{A1FBA013-40F3-5BE8-FC1E-218614AE4EFE}"/>
                </a:ext>
              </a:extLst>
            </p:cNvPr>
            <p:cNvSpPr/>
            <p:nvPr/>
          </p:nvSpPr>
          <p:spPr>
            <a:xfrm>
              <a:off x="1115825" y="1545450"/>
              <a:ext cx="837425" cy="1084750"/>
            </a:xfrm>
            <a:custGeom>
              <a:avLst/>
              <a:gdLst/>
              <a:ahLst/>
              <a:cxnLst/>
              <a:rect l="l" t="t" r="r" b="b"/>
              <a:pathLst>
                <a:path w="33497" h="43390" extrusionOk="0">
                  <a:moveTo>
                    <a:pt x="17243" y="0"/>
                  </a:moveTo>
                  <a:lnTo>
                    <a:pt x="16443" y="47"/>
                  </a:lnTo>
                  <a:lnTo>
                    <a:pt x="15689" y="142"/>
                  </a:lnTo>
                  <a:lnTo>
                    <a:pt x="14888" y="236"/>
                  </a:lnTo>
                  <a:lnTo>
                    <a:pt x="14134" y="424"/>
                  </a:lnTo>
                  <a:lnTo>
                    <a:pt x="13333" y="660"/>
                  </a:lnTo>
                  <a:lnTo>
                    <a:pt x="13286" y="660"/>
                  </a:lnTo>
                  <a:lnTo>
                    <a:pt x="12721" y="943"/>
                  </a:lnTo>
                  <a:lnTo>
                    <a:pt x="12203" y="1319"/>
                  </a:lnTo>
                  <a:lnTo>
                    <a:pt x="11731" y="1838"/>
                  </a:lnTo>
                  <a:lnTo>
                    <a:pt x="11213" y="2356"/>
                  </a:lnTo>
                  <a:lnTo>
                    <a:pt x="10742" y="2968"/>
                  </a:lnTo>
                  <a:lnTo>
                    <a:pt x="10271" y="3675"/>
                  </a:lnTo>
                  <a:lnTo>
                    <a:pt x="9847" y="4382"/>
                  </a:lnTo>
                  <a:lnTo>
                    <a:pt x="9376" y="5135"/>
                  </a:lnTo>
                  <a:lnTo>
                    <a:pt x="8528" y="6784"/>
                  </a:lnTo>
                  <a:lnTo>
                    <a:pt x="7727" y="8527"/>
                  </a:lnTo>
                  <a:lnTo>
                    <a:pt x="6973" y="10412"/>
                  </a:lnTo>
                  <a:lnTo>
                    <a:pt x="6267" y="12343"/>
                  </a:lnTo>
                  <a:lnTo>
                    <a:pt x="5607" y="14322"/>
                  </a:lnTo>
                  <a:lnTo>
                    <a:pt x="4995" y="16301"/>
                  </a:lnTo>
                  <a:lnTo>
                    <a:pt x="4476" y="18232"/>
                  </a:lnTo>
                  <a:lnTo>
                    <a:pt x="3958" y="20070"/>
                  </a:lnTo>
                  <a:lnTo>
                    <a:pt x="3534" y="21860"/>
                  </a:lnTo>
                  <a:lnTo>
                    <a:pt x="2875" y="24922"/>
                  </a:lnTo>
                  <a:lnTo>
                    <a:pt x="2451" y="27230"/>
                  </a:lnTo>
                  <a:lnTo>
                    <a:pt x="660" y="38207"/>
                  </a:lnTo>
                  <a:lnTo>
                    <a:pt x="331" y="40233"/>
                  </a:lnTo>
                  <a:lnTo>
                    <a:pt x="95" y="41835"/>
                  </a:lnTo>
                  <a:lnTo>
                    <a:pt x="1" y="42918"/>
                  </a:lnTo>
                  <a:lnTo>
                    <a:pt x="1" y="43248"/>
                  </a:lnTo>
                  <a:lnTo>
                    <a:pt x="48" y="43390"/>
                  </a:lnTo>
                  <a:lnTo>
                    <a:pt x="1508" y="43295"/>
                  </a:lnTo>
                  <a:lnTo>
                    <a:pt x="5277" y="43060"/>
                  </a:lnTo>
                  <a:lnTo>
                    <a:pt x="16678" y="42259"/>
                  </a:lnTo>
                  <a:lnTo>
                    <a:pt x="22803" y="41835"/>
                  </a:lnTo>
                  <a:lnTo>
                    <a:pt x="28173" y="41411"/>
                  </a:lnTo>
                  <a:lnTo>
                    <a:pt x="31989" y="41034"/>
                  </a:lnTo>
                  <a:lnTo>
                    <a:pt x="33073" y="40940"/>
                  </a:lnTo>
                  <a:lnTo>
                    <a:pt x="33497" y="40846"/>
                  </a:lnTo>
                  <a:lnTo>
                    <a:pt x="33497" y="40704"/>
                  </a:lnTo>
                  <a:lnTo>
                    <a:pt x="33450" y="40327"/>
                  </a:lnTo>
                  <a:lnTo>
                    <a:pt x="33167" y="39150"/>
                  </a:lnTo>
                  <a:lnTo>
                    <a:pt x="32743" y="37312"/>
                  </a:lnTo>
                  <a:lnTo>
                    <a:pt x="32083" y="34957"/>
                  </a:lnTo>
                  <a:lnTo>
                    <a:pt x="30434" y="29068"/>
                  </a:lnTo>
                  <a:lnTo>
                    <a:pt x="29398" y="25723"/>
                  </a:lnTo>
                  <a:lnTo>
                    <a:pt x="28362" y="22190"/>
                  </a:lnTo>
                  <a:lnTo>
                    <a:pt x="27231" y="18656"/>
                  </a:lnTo>
                  <a:lnTo>
                    <a:pt x="26100" y="15170"/>
                  </a:lnTo>
                  <a:lnTo>
                    <a:pt x="24970" y="11872"/>
                  </a:lnTo>
                  <a:lnTo>
                    <a:pt x="23839" y="8763"/>
                  </a:lnTo>
                  <a:lnTo>
                    <a:pt x="22755" y="6030"/>
                  </a:lnTo>
                  <a:lnTo>
                    <a:pt x="22284" y="4806"/>
                  </a:lnTo>
                  <a:lnTo>
                    <a:pt x="21766" y="3722"/>
                  </a:lnTo>
                  <a:lnTo>
                    <a:pt x="21342" y="2780"/>
                  </a:lnTo>
                  <a:lnTo>
                    <a:pt x="20918" y="1979"/>
                  </a:lnTo>
                  <a:lnTo>
                    <a:pt x="20494" y="1319"/>
                  </a:lnTo>
                  <a:lnTo>
                    <a:pt x="20117" y="848"/>
                  </a:lnTo>
                  <a:lnTo>
                    <a:pt x="19976" y="660"/>
                  </a:lnTo>
                  <a:lnTo>
                    <a:pt x="19740" y="519"/>
                  </a:lnTo>
                  <a:lnTo>
                    <a:pt x="19505" y="424"/>
                  </a:lnTo>
                  <a:lnTo>
                    <a:pt x="19269" y="330"/>
                  </a:lnTo>
                  <a:lnTo>
                    <a:pt x="18657" y="142"/>
                  </a:lnTo>
                  <a:lnTo>
                    <a:pt x="17997" y="47"/>
                  </a:lnTo>
                  <a:lnTo>
                    <a:pt x="17243"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2595;p42">
              <a:extLst>
                <a:ext uri="{FF2B5EF4-FFF2-40B4-BE49-F238E27FC236}">
                  <a16:creationId xmlns:a16="http://schemas.microsoft.com/office/drawing/2014/main" id="{6F9C0F1C-3458-96D2-AC78-2CB7AB6AE713}"/>
                </a:ext>
              </a:extLst>
            </p:cNvPr>
            <p:cNvSpPr/>
            <p:nvPr/>
          </p:nvSpPr>
          <p:spPr>
            <a:xfrm>
              <a:off x="1115825" y="1545450"/>
              <a:ext cx="837425" cy="1084750"/>
            </a:xfrm>
            <a:custGeom>
              <a:avLst/>
              <a:gdLst/>
              <a:ahLst/>
              <a:cxnLst/>
              <a:rect l="l" t="t" r="r" b="b"/>
              <a:pathLst>
                <a:path w="33497" h="43390" fill="none" extrusionOk="0">
                  <a:moveTo>
                    <a:pt x="48" y="43390"/>
                  </a:moveTo>
                  <a:lnTo>
                    <a:pt x="48" y="43390"/>
                  </a:lnTo>
                  <a:lnTo>
                    <a:pt x="1508" y="43295"/>
                  </a:lnTo>
                  <a:lnTo>
                    <a:pt x="5277" y="43060"/>
                  </a:lnTo>
                  <a:lnTo>
                    <a:pt x="16678" y="42259"/>
                  </a:lnTo>
                  <a:lnTo>
                    <a:pt x="22803" y="41835"/>
                  </a:lnTo>
                  <a:lnTo>
                    <a:pt x="28173" y="41411"/>
                  </a:lnTo>
                  <a:lnTo>
                    <a:pt x="31989" y="41034"/>
                  </a:lnTo>
                  <a:lnTo>
                    <a:pt x="33073" y="40940"/>
                  </a:lnTo>
                  <a:lnTo>
                    <a:pt x="33497" y="40846"/>
                  </a:lnTo>
                  <a:lnTo>
                    <a:pt x="33497" y="40846"/>
                  </a:lnTo>
                  <a:lnTo>
                    <a:pt x="33497" y="40704"/>
                  </a:lnTo>
                  <a:lnTo>
                    <a:pt x="33450" y="40327"/>
                  </a:lnTo>
                  <a:lnTo>
                    <a:pt x="33167" y="39150"/>
                  </a:lnTo>
                  <a:lnTo>
                    <a:pt x="32743" y="37312"/>
                  </a:lnTo>
                  <a:lnTo>
                    <a:pt x="32083" y="34957"/>
                  </a:lnTo>
                  <a:lnTo>
                    <a:pt x="30434" y="29068"/>
                  </a:lnTo>
                  <a:lnTo>
                    <a:pt x="29398" y="25723"/>
                  </a:lnTo>
                  <a:lnTo>
                    <a:pt x="28362" y="22190"/>
                  </a:lnTo>
                  <a:lnTo>
                    <a:pt x="27231" y="18656"/>
                  </a:lnTo>
                  <a:lnTo>
                    <a:pt x="26100" y="15170"/>
                  </a:lnTo>
                  <a:lnTo>
                    <a:pt x="24970" y="11872"/>
                  </a:lnTo>
                  <a:lnTo>
                    <a:pt x="23839" y="8763"/>
                  </a:lnTo>
                  <a:lnTo>
                    <a:pt x="22755" y="6030"/>
                  </a:lnTo>
                  <a:lnTo>
                    <a:pt x="22284" y="4806"/>
                  </a:lnTo>
                  <a:lnTo>
                    <a:pt x="21766" y="3722"/>
                  </a:lnTo>
                  <a:lnTo>
                    <a:pt x="21342" y="2780"/>
                  </a:lnTo>
                  <a:lnTo>
                    <a:pt x="20918" y="1979"/>
                  </a:lnTo>
                  <a:lnTo>
                    <a:pt x="20494" y="1319"/>
                  </a:lnTo>
                  <a:lnTo>
                    <a:pt x="20117" y="848"/>
                  </a:lnTo>
                  <a:lnTo>
                    <a:pt x="20117" y="848"/>
                  </a:lnTo>
                  <a:lnTo>
                    <a:pt x="19976" y="660"/>
                  </a:lnTo>
                  <a:lnTo>
                    <a:pt x="19740" y="519"/>
                  </a:lnTo>
                  <a:lnTo>
                    <a:pt x="19505" y="424"/>
                  </a:lnTo>
                  <a:lnTo>
                    <a:pt x="19269" y="330"/>
                  </a:lnTo>
                  <a:lnTo>
                    <a:pt x="18657" y="142"/>
                  </a:lnTo>
                  <a:lnTo>
                    <a:pt x="17997" y="47"/>
                  </a:lnTo>
                  <a:lnTo>
                    <a:pt x="17243" y="0"/>
                  </a:lnTo>
                  <a:lnTo>
                    <a:pt x="16443" y="47"/>
                  </a:lnTo>
                  <a:lnTo>
                    <a:pt x="15689" y="142"/>
                  </a:lnTo>
                  <a:lnTo>
                    <a:pt x="14888" y="236"/>
                  </a:lnTo>
                  <a:lnTo>
                    <a:pt x="14888" y="236"/>
                  </a:lnTo>
                  <a:lnTo>
                    <a:pt x="14134" y="424"/>
                  </a:lnTo>
                  <a:lnTo>
                    <a:pt x="13333" y="660"/>
                  </a:lnTo>
                  <a:lnTo>
                    <a:pt x="13286" y="660"/>
                  </a:lnTo>
                  <a:lnTo>
                    <a:pt x="13286" y="660"/>
                  </a:lnTo>
                  <a:lnTo>
                    <a:pt x="12721" y="943"/>
                  </a:lnTo>
                  <a:lnTo>
                    <a:pt x="12203" y="1319"/>
                  </a:lnTo>
                  <a:lnTo>
                    <a:pt x="12203" y="1319"/>
                  </a:lnTo>
                  <a:lnTo>
                    <a:pt x="11731" y="1838"/>
                  </a:lnTo>
                  <a:lnTo>
                    <a:pt x="11213" y="2356"/>
                  </a:lnTo>
                  <a:lnTo>
                    <a:pt x="10742" y="2968"/>
                  </a:lnTo>
                  <a:lnTo>
                    <a:pt x="10271" y="3675"/>
                  </a:lnTo>
                  <a:lnTo>
                    <a:pt x="9847" y="4382"/>
                  </a:lnTo>
                  <a:lnTo>
                    <a:pt x="9376" y="5135"/>
                  </a:lnTo>
                  <a:lnTo>
                    <a:pt x="8528" y="6784"/>
                  </a:lnTo>
                  <a:lnTo>
                    <a:pt x="7727" y="8527"/>
                  </a:lnTo>
                  <a:lnTo>
                    <a:pt x="6973" y="10412"/>
                  </a:lnTo>
                  <a:lnTo>
                    <a:pt x="6267" y="12343"/>
                  </a:lnTo>
                  <a:lnTo>
                    <a:pt x="5607" y="14322"/>
                  </a:lnTo>
                  <a:lnTo>
                    <a:pt x="4995" y="16301"/>
                  </a:lnTo>
                  <a:lnTo>
                    <a:pt x="4476" y="18232"/>
                  </a:lnTo>
                  <a:lnTo>
                    <a:pt x="3958" y="20070"/>
                  </a:lnTo>
                  <a:lnTo>
                    <a:pt x="3534" y="21860"/>
                  </a:lnTo>
                  <a:lnTo>
                    <a:pt x="2875" y="24922"/>
                  </a:lnTo>
                  <a:lnTo>
                    <a:pt x="2451" y="27230"/>
                  </a:lnTo>
                  <a:lnTo>
                    <a:pt x="2451" y="27230"/>
                  </a:lnTo>
                  <a:lnTo>
                    <a:pt x="660" y="38207"/>
                  </a:lnTo>
                  <a:lnTo>
                    <a:pt x="331" y="40233"/>
                  </a:lnTo>
                  <a:lnTo>
                    <a:pt x="95" y="41835"/>
                  </a:lnTo>
                  <a:lnTo>
                    <a:pt x="1" y="42918"/>
                  </a:lnTo>
                  <a:lnTo>
                    <a:pt x="1" y="43248"/>
                  </a:lnTo>
                  <a:lnTo>
                    <a:pt x="48" y="4339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2596;p42">
              <a:extLst>
                <a:ext uri="{FF2B5EF4-FFF2-40B4-BE49-F238E27FC236}">
                  <a16:creationId xmlns:a16="http://schemas.microsoft.com/office/drawing/2014/main" id="{8A82F43E-3B75-59EE-C033-C209BEB91B65}"/>
                </a:ext>
              </a:extLst>
            </p:cNvPr>
            <p:cNvSpPr/>
            <p:nvPr/>
          </p:nvSpPr>
          <p:spPr>
            <a:xfrm>
              <a:off x="1376125" y="1624350"/>
              <a:ext cx="4725" cy="7100"/>
            </a:xfrm>
            <a:custGeom>
              <a:avLst/>
              <a:gdLst/>
              <a:ahLst/>
              <a:cxnLst/>
              <a:rect l="l" t="t" r="r" b="b"/>
              <a:pathLst>
                <a:path w="189" h="284" extrusionOk="0">
                  <a:moveTo>
                    <a:pt x="189" y="1"/>
                  </a:moveTo>
                  <a:lnTo>
                    <a:pt x="0" y="283"/>
                  </a:lnTo>
                  <a:lnTo>
                    <a:pt x="0" y="283"/>
                  </a:lnTo>
                  <a:lnTo>
                    <a:pt x="142" y="142"/>
                  </a:lnTo>
                  <a:lnTo>
                    <a:pt x="1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2597;p42">
              <a:extLst>
                <a:ext uri="{FF2B5EF4-FFF2-40B4-BE49-F238E27FC236}">
                  <a16:creationId xmlns:a16="http://schemas.microsoft.com/office/drawing/2014/main" id="{07246D03-5519-EDF5-636B-1FAA85EAD8C3}"/>
                </a:ext>
              </a:extLst>
            </p:cNvPr>
            <p:cNvSpPr/>
            <p:nvPr/>
          </p:nvSpPr>
          <p:spPr>
            <a:xfrm>
              <a:off x="1376125" y="1624350"/>
              <a:ext cx="4725" cy="7100"/>
            </a:xfrm>
            <a:custGeom>
              <a:avLst/>
              <a:gdLst/>
              <a:ahLst/>
              <a:cxnLst/>
              <a:rect l="l" t="t" r="r" b="b"/>
              <a:pathLst>
                <a:path w="189" h="284" fill="none" extrusionOk="0">
                  <a:moveTo>
                    <a:pt x="0" y="283"/>
                  </a:moveTo>
                  <a:lnTo>
                    <a:pt x="0" y="283"/>
                  </a:lnTo>
                  <a:lnTo>
                    <a:pt x="142" y="142"/>
                  </a:lnTo>
                  <a:lnTo>
                    <a:pt x="189" y="1"/>
                  </a:lnTo>
                  <a:lnTo>
                    <a:pt x="0" y="28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2598;p42">
              <a:extLst>
                <a:ext uri="{FF2B5EF4-FFF2-40B4-BE49-F238E27FC236}">
                  <a16:creationId xmlns:a16="http://schemas.microsoft.com/office/drawing/2014/main" id="{71EC54D8-48F6-D834-5DF7-6FD44D002335}"/>
                </a:ext>
              </a:extLst>
            </p:cNvPr>
            <p:cNvSpPr/>
            <p:nvPr/>
          </p:nvSpPr>
          <p:spPr>
            <a:xfrm>
              <a:off x="1339600" y="1823400"/>
              <a:ext cx="25950" cy="25925"/>
            </a:xfrm>
            <a:custGeom>
              <a:avLst/>
              <a:gdLst/>
              <a:ahLst/>
              <a:cxnLst/>
              <a:rect l="l" t="t" r="r" b="b"/>
              <a:pathLst>
                <a:path w="1038" h="1037" extrusionOk="0">
                  <a:moveTo>
                    <a:pt x="519" y="0"/>
                  </a:moveTo>
                  <a:lnTo>
                    <a:pt x="284" y="48"/>
                  </a:lnTo>
                  <a:lnTo>
                    <a:pt x="142" y="142"/>
                  </a:lnTo>
                  <a:lnTo>
                    <a:pt x="48" y="330"/>
                  </a:lnTo>
                  <a:lnTo>
                    <a:pt x="189" y="189"/>
                  </a:lnTo>
                  <a:lnTo>
                    <a:pt x="331" y="48"/>
                  </a:lnTo>
                  <a:lnTo>
                    <a:pt x="660" y="48"/>
                  </a:lnTo>
                  <a:lnTo>
                    <a:pt x="849" y="189"/>
                  </a:lnTo>
                  <a:lnTo>
                    <a:pt x="943" y="330"/>
                  </a:lnTo>
                  <a:lnTo>
                    <a:pt x="943" y="519"/>
                  </a:lnTo>
                  <a:lnTo>
                    <a:pt x="943" y="707"/>
                  </a:lnTo>
                  <a:lnTo>
                    <a:pt x="849" y="848"/>
                  </a:lnTo>
                  <a:lnTo>
                    <a:pt x="708" y="943"/>
                  </a:lnTo>
                  <a:lnTo>
                    <a:pt x="519" y="990"/>
                  </a:lnTo>
                  <a:lnTo>
                    <a:pt x="519" y="943"/>
                  </a:lnTo>
                  <a:lnTo>
                    <a:pt x="331" y="943"/>
                  </a:lnTo>
                  <a:lnTo>
                    <a:pt x="189" y="848"/>
                  </a:lnTo>
                  <a:lnTo>
                    <a:pt x="48" y="660"/>
                  </a:lnTo>
                  <a:lnTo>
                    <a:pt x="48" y="519"/>
                  </a:lnTo>
                  <a:lnTo>
                    <a:pt x="48" y="330"/>
                  </a:lnTo>
                  <a:lnTo>
                    <a:pt x="1" y="519"/>
                  </a:lnTo>
                  <a:lnTo>
                    <a:pt x="48" y="754"/>
                  </a:lnTo>
                  <a:lnTo>
                    <a:pt x="189" y="896"/>
                  </a:lnTo>
                  <a:lnTo>
                    <a:pt x="331" y="990"/>
                  </a:lnTo>
                  <a:lnTo>
                    <a:pt x="566" y="1037"/>
                  </a:lnTo>
                  <a:lnTo>
                    <a:pt x="755" y="990"/>
                  </a:lnTo>
                  <a:lnTo>
                    <a:pt x="896" y="848"/>
                  </a:lnTo>
                  <a:lnTo>
                    <a:pt x="990" y="707"/>
                  </a:lnTo>
                  <a:lnTo>
                    <a:pt x="1037" y="519"/>
                  </a:lnTo>
                  <a:lnTo>
                    <a:pt x="1037" y="330"/>
                  </a:lnTo>
                  <a:lnTo>
                    <a:pt x="896" y="142"/>
                  </a:lnTo>
                  <a:lnTo>
                    <a:pt x="755"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2599;p42">
              <a:extLst>
                <a:ext uri="{FF2B5EF4-FFF2-40B4-BE49-F238E27FC236}">
                  <a16:creationId xmlns:a16="http://schemas.microsoft.com/office/drawing/2014/main" id="{9F1C6B4C-EA45-C6A2-31B3-97E91CCC3CC4}"/>
                </a:ext>
              </a:extLst>
            </p:cNvPr>
            <p:cNvSpPr/>
            <p:nvPr/>
          </p:nvSpPr>
          <p:spPr>
            <a:xfrm>
              <a:off x="1339600" y="1823400"/>
              <a:ext cx="25950" cy="25925"/>
            </a:xfrm>
            <a:custGeom>
              <a:avLst/>
              <a:gdLst/>
              <a:ahLst/>
              <a:cxnLst/>
              <a:rect l="l" t="t" r="r" b="b"/>
              <a:pathLst>
                <a:path w="1038" h="1037" fill="none" extrusionOk="0">
                  <a:moveTo>
                    <a:pt x="519" y="0"/>
                  </a:moveTo>
                  <a:lnTo>
                    <a:pt x="519" y="0"/>
                  </a:lnTo>
                  <a:lnTo>
                    <a:pt x="284" y="48"/>
                  </a:lnTo>
                  <a:lnTo>
                    <a:pt x="142" y="142"/>
                  </a:lnTo>
                  <a:lnTo>
                    <a:pt x="48" y="330"/>
                  </a:lnTo>
                  <a:lnTo>
                    <a:pt x="1" y="519"/>
                  </a:lnTo>
                  <a:lnTo>
                    <a:pt x="1" y="519"/>
                  </a:lnTo>
                  <a:lnTo>
                    <a:pt x="48" y="754"/>
                  </a:lnTo>
                  <a:lnTo>
                    <a:pt x="189" y="896"/>
                  </a:lnTo>
                  <a:lnTo>
                    <a:pt x="331" y="990"/>
                  </a:lnTo>
                  <a:lnTo>
                    <a:pt x="566" y="1037"/>
                  </a:lnTo>
                  <a:lnTo>
                    <a:pt x="566" y="1037"/>
                  </a:lnTo>
                  <a:lnTo>
                    <a:pt x="755" y="990"/>
                  </a:lnTo>
                  <a:lnTo>
                    <a:pt x="896" y="848"/>
                  </a:lnTo>
                  <a:lnTo>
                    <a:pt x="990" y="707"/>
                  </a:lnTo>
                  <a:lnTo>
                    <a:pt x="1037" y="519"/>
                  </a:lnTo>
                  <a:lnTo>
                    <a:pt x="1037" y="519"/>
                  </a:lnTo>
                  <a:lnTo>
                    <a:pt x="1037" y="330"/>
                  </a:lnTo>
                  <a:lnTo>
                    <a:pt x="896" y="142"/>
                  </a:lnTo>
                  <a:lnTo>
                    <a:pt x="755" y="48"/>
                  </a:lnTo>
                  <a:lnTo>
                    <a:pt x="566" y="0"/>
                  </a:lnTo>
                  <a:lnTo>
                    <a:pt x="566"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2600;p42">
              <a:extLst>
                <a:ext uri="{FF2B5EF4-FFF2-40B4-BE49-F238E27FC236}">
                  <a16:creationId xmlns:a16="http://schemas.microsoft.com/office/drawing/2014/main" id="{F51F5C5F-5958-546B-8E7A-DE9152C70C03}"/>
                </a:ext>
              </a:extLst>
            </p:cNvPr>
            <p:cNvSpPr/>
            <p:nvPr/>
          </p:nvSpPr>
          <p:spPr>
            <a:xfrm>
              <a:off x="1340800" y="1824575"/>
              <a:ext cx="22400" cy="23575"/>
            </a:xfrm>
            <a:custGeom>
              <a:avLst/>
              <a:gdLst/>
              <a:ahLst/>
              <a:cxnLst/>
              <a:rect l="l" t="t" r="r" b="b"/>
              <a:pathLst>
                <a:path w="896" h="943" fill="none" extrusionOk="0">
                  <a:moveTo>
                    <a:pt x="471" y="896"/>
                  </a:moveTo>
                  <a:lnTo>
                    <a:pt x="471" y="896"/>
                  </a:lnTo>
                  <a:lnTo>
                    <a:pt x="283" y="896"/>
                  </a:lnTo>
                  <a:lnTo>
                    <a:pt x="141" y="801"/>
                  </a:lnTo>
                  <a:lnTo>
                    <a:pt x="0" y="613"/>
                  </a:lnTo>
                  <a:lnTo>
                    <a:pt x="0" y="472"/>
                  </a:lnTo>
                  <a:lnTo>
                    <a:pt x="0" y="472"/>
                  </a:lnTo>
                  <a:lnTo>
                    <a:pt x="0" y="283"/>
                  </a:lnTo>
                  <a:lnTo>
                    <a:pt x="141" y="142"/>
                  </a:lnTo>
                  <a:lnTo>
                    <a:pt x="283" y="1"/>
                  </a:lnTo>
                  <a:lnTo>
                    <a:pt x="471" y="1"/>
                  </a:lnTo>
                  <a:lnTo>
                    <a:pt x="471" y="1"/>
                  </a:lnTo>
                  <a:lnTo>
                    <a:pt x="612" y="1"/>
                  </a:lnTo>
                  <a:lnTo>
                    <a:pt x="801" y="142"/>
                  </a:lnTo>
                  <a:lnTo>
                    <a:pt x="895" y="283"/>
                  </a:lnTo>
                  <a:lnTo>
                    <a:pt x="895" y="472"/>
                  </a:lnTo>
                  <a:lnTo>
                    <a:pt x="895" y="472"/>
                  </a:lnTo>
                  <a:lnTo>
                    <a:pt x="895" y="472"/>
                  </a:lnTo>
                  <a:lnTo>
                    <a:pt x="895" y="660"/>
                  </a:lnTo>
                  <a:lnTo>
                    <a:pt x="801" y="801"/>
                  </a:lnTo>
                  <a:lnTo>
                    <a:pt x="660" y="896"/>
                  </a:lnTo>
                  <a:lnTo>
                    <a:pt x="471" y="943"/>
                  </a:lnTo>
                  <a:lnTo>
                    <a:pt x="471" y="943"/>
                  </a:lnTo>
                  <a:lnTo>
                    <a:pt x="471" y="89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2601;p42">
              <a:extLst>
                <a:ext uri="{FF2B5EF4-FFF2-40B4-BE49-F238E27FC236}">
                  <a16:creationId xmlns:a16="http://schemas.microsoft.com/office/drawing/2014/main" id="{E7DBF33D-C7EF-BD50-F90F-FB85F16B19EA}"/>
                </a:ext>
              </a:extLst>
            </p:cNvPr>
            <p:cNvSpPr/>
            <p:nvPr/>
          </p:nvSpPr>
          <p:spPr>
            <a:xfrm>
              <a:off x="1351400" y="1932925"/>
              <a:ext cx="25925" cy="25950"/>
            </a:xfrm>
            <a:custGeom>
              <a:avLst/>
              <a:gdLst/>
              <a:ahLst/>
              <a:cxnLst/>
              <a:rect l="l" t="t" r="r" b="b"/>
              <a:pathLst>
                <a:path w="1037" h="1038" extrusionOk="0">
                  <a:moveTo>
                    <a:pt x="518" y="48"/>
                  </a:moveTo>
                  <a:lnTo>
                    <a:pt x="707" y="95"/>
                  </a:lnTo>
                  <a:lnTo>
                    <a:pt x="848" y="189"/>
                  </a:lnTo>
                  <a:lnTo>
                    <a:pt x="942" y="331"/>
                  </a:lnTo>
                  <a:lnTo>
                    <a:pt x="989" y="519"/>
                  </a:lnTo>
                  <a:lnTo>
                    <a:pt x="942" y="707"/>
                  </a:lnTo>
                  <a:lnTo>
                    <a:pt x="848" y="849"/>
                  </a:lnTo>
                  <a:lnTo>
                    <a:pt x="707" y="943"/>
                  </a:lnTo>
                  <a:lnTo>
                    <a:pt x="518" y="990"/>
                  </a:lnTo>
                  <a:lnTo>
                    <a:pt x="330" y="943"/>
                  </a:lnTo>
                  <a:lnTo>
                    <a:pt x="188" y="849"/>
                  </a:lnTo>
                  <a:lnTo>
                    <a:pt x="94" y="707"/>
                  </a:lnTo>
                  <a:lnTo>
                    <a:pt x="47" y="519"/>
                  </a:lnTo>
                  <a:lnTo>
                    <a:pt x="94" y="331"/>
                  </a:lnTo>
                  <a:lnTo>
                    <a:pt x="188" y="189"/>
                  </a:lnTo>
                  <a:lnTo>
                    <a:pt x="330" y="95"/>
                  </a:lnTo>
                  <a:lnTo>
                    <a:pt x="518" y="48"/>
                  </a:lnTo>
                  <a:close/>
                  <a:moveTo>
                    <a:pt x="518" y="1"/>
                  </a:moveTo>
                  <a:lnTo>
                    <a:pt x="330" y="48"/>
                  </a:lnTo>
                  <a:lnTo>
                    <a:pt x="141" y="142"/>
                  </a:lnTo>
                  <a:lnTo>
                    <a:pt x="47" y="331"/>
                  </a:lnTo>
                  <a:lnTo>
                    <a:pt x="0" y="519"/>
                  </a:lnTo>
                  <a:lnTo>
                    <a:pt x="47" y="707"/>
                  </a:lnTo>
                  <a:lnTo>
                    <a:pt x="141" y="896"/>
                  </a:lnTo>
                  <a:lnTo>
                    <a:pt x="283" y="990"/>
                  </a:lnTo>
                  <a:lnTo>
                    <a:pt x="518" y="1037"/>
                  </a:lnTo>
                  <a:lnTo>
                    <a:pt x="707" y="1037"/>
                  </a:lnTo>
                  <a:lnTo>
                    <a:pt x="895" y="896"/>
                  </a:lnTo>
                  <a:lnTo>
                    <a:pt x="989" y="755"/>
                  </a:lnTo>
                  <a:lnTo>
                    <a:pt x="1036" y="519"/>
                  </a:lnTo>
                  <a:lnTo>
                    <a:pt x="989" y="331"/>
                  </a:lnTo>
                  <a:lnTo>
                    <a:pt x="895" y="142"/>
                  </a:lnTo>
                  <a:lnTo>
                    <a:pt x="707"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2602;p42">
              <a:extLst>
                <a:ext uri="{FF2B5EF4-FFF2-40B4-BE49-F238E27FC236}">
                  <a16:creationId xmlns:a16="http://schemas.microsoft.com/office/drawing/2014/main" id="{80BB3576-0FF9-1140-3151-7E7AEB46B76E}"/>
                </a:ext>
              </a:extLst>
            </p:cNvPr>
            <p:cNvSpPr/>
            <p:nvPr/>
          </p:nvSpPr>
          <p:spPr>
            <a:xfrm>
              <a:off x="1351400" y="1932925"/>
              <a:ext cx="25925" cy="25950"/>
            </a:xfrm>
            <a:custGeom>
              <a:avLst/>
              <a:gdLst/>
              <a:ahLst/>
              <a:cxnLst/>
              <a:rect l="l" t="t" r="r" b="b"/>
              <a:pathLst>
                <a:path w="1037" h="1038" fill="none" extrusionOk="0">
                  <a:moveTo>
                    <a:pt x="518" y="1"/>
                  </a:moveTo>
                  <a:lnTo>
                    <a:pt x="518" y="1"/>
                  </a:lnTo>
                  <a:lnTo>
                    <a:pt x="330" y="48"/>
                  </a:lnTo>
                  <a:lnTo>
                    <a:pt x="141" y="142"/>
                  </a:lnTo>
                  <a:lnTo>
                    <a:pt x="47" y="331"/>
                  </a:lnTo>
                  <a:lnTo>
                    <a:pt x="0" y="519"/>
                  </a:lnTo>
                  <a:lnTo>
                    <a:pt x="0" y="519"/>
                  </a:lnTo>
                  <a:lnTo>
                    <a:pt x="47" y="707"/>
                  </a:lnTo>
                  <a:lnTo>
                    <a:pt x="141" y="896"/>
                  </a:lnTo>
                  <a:lnTo>
                    <a:pt x="283" y="990"/>
                  </a:lnTo>
                  <a:lnTo>
                    <a:pt x="518" y="1037"/>
                  </a:lnTo>
                  <a:lnTo>
                    <a:pt x="518" y="1037"/>
                  </a:lnTo>
                  <a:lnTo>
                    <a:pt x="707" y="1037"/>
                  </a:lnTo>
                  <a:lnTo>
                    <a:pt x="895" y="896"/>
                  </a:lnTo>
                  <a:lnTo>
                    <a:pt x="989" y="755"/>
                  </a:lnTo>
                  <a:lnTo>
                    <a:pt x="1036" y="519"/>
                  </a:lnTo>
                  <a:lnTo>
                    <a:pt x="1036" y="519"/>
                  </a:lnTo>
                  <a:lnTo>
                    <a:pt x="1036" y="519"/>
                  </a:lnTo>
                  <a:lnTo>
                    <a:pt x="989" y="331"/>
                  </a:lnTo>
                  <a:lnTo>
                    <a:pt x="895" y="142"/>
                  </a:lnTo>
                  <a:lnTo>
                    <a:pt x="707" y="48"/>
                  </a:lnTo>
                  <a:lnTo>
                    <a:pt x="51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2603;p42">
              <a:extLst>
                <a:ext uri="{FF2B5EF4-FFF2-40B4-BE49-F238E27FC236}">
                  <a16:creationId xmlns:a16="http://schemas.microsoft.com/office/drawing/2014/main" id="{4BA4D19B-2E1D-7C6D-9359-A75DA10101B2}"/>
                </a:ext>
              </a:extLst>
            </p:cNvPr>
            <p:cNvSpPr/>
            <p:nvPr/>
          </p:nvSpPr>
          <p:spPr>
            <a:xfrm>
              <a:off x="1352575" y="1934100"/>
              <a:ext cx="23575" cy="23600"/>
            </a:xfrm>
            <a:custGeom>
              <a:avLst/>
              <a:gdLst/>
              <a:ahLst/>
              <a:cxnLst/>
              <a:rect l="l" t="t" r="r" b="b"/>
              <a:pathLst>
                <a:path w="943" h="944" fill="none" extrusionOk="0">
                  <a:moveTo>
                    <a:pt x="471" y="943"/>
                  </a:moveTo>
                  <a:lnTo>
                    <a:pt x="471" y="943"/>
                  </a:lnTo>
                  <a:lnTo>
                    <a:pt x="283" y="896"/>
                  </a:lnTo>
                  <a:lnTo>
                    <a:pt x="141" y="802"/>
                  </a:lnTo>
                  <a:lnTo>
                    <a:pt x="47" y="660"/>
                  </a:lnTo>
                  <a:lnTo>
                    <a:pt x="0" y="472"/>
                  </a:lnTo>
                  <a:lnTo>
                    <a:pt x="0" y="472"/>
                  </a:lnTo>
                  <a:lnTo>
                    <a:pt x="47" y="284"/>
                  </a:lnTo>
                  <a:lnTo>
                    <a:pt x="141" y="142"/>
                  </a:lnTo>
                  <a:lnTo>
                    <a:pt x="283" y="48"/>
                  </a:lnTo>
                  <a:lnTo>
                    <a:pt x="471" y="1"/>
                  </a:lnTo>
                  <a:lnTo>
                    <a:pt x="471" y="1"/>
                  </a:lnTo>
                  <a:lnTo>
                    <a:pt x="660" y="48"/>
                  </a:lnTo>
                  <a:lnTo>
                    <a:pt x="801" y="142"/>
                  </a:lnTo>
                  <a:lnTo>
                    <a:pt x="895" y="284"/>
                  </a:lnTo>
                  <a:lnTo>
                    <a:pt x="942" y="472"/>
                  </a:lnTo>
                  <a:lnTo>
                    <a:pt x="942" y="472"/>
                  </a:lnTo>
                  <a:lnTo>
                    <a:pt x="942" y="472"/>
                  </a:lnTo>
                  <a:lnTo>
                    <a:pt x="895" y="660"/>
                  </a:lnTo>
                  <a:lnTo>
                    <a:pt x="801" y="802"/>
                  </a:lnTo>
                  <a:lnTo>
                    <a:pt x="660"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2604;p42">
              <a:extLst>
                <a:ext uri="{FF2B5EF4-FFF2-40B4-BE49-F238E27FC236}">
                  <a16:creationId xmlns:a16="http://schemas.microsoft.com/office/drawing/2014/main" id="{98763C60-3DB1-4FA8-C786-244ADD329C2D}"/>
                </a:ext>
              </a:extLst>
            </p:cNvPr>
            <p:cNvSpPr/>
            <p:nvPr/>
          </p:nvSpPr>
          <p:spPr>
            <a:xfrm>
              <a:off x="1233600" y="1955300"/>
              <a:ext cx="18875" cy="25950"/>
            </a:xfrm>
            <a:custGeom>
              <a:avLst/>
              <a:gdLst/>
              <a:ahLst/>
              <a:cxnLst/>
              <a:rect l="l" t="t" r="r" b="b"/>
              <a:pathLst>
                <a:path w="755" h="1038" extrusionOk="0">
                  <a:moveTo>
                    <a:pt x="236" y="1"/>
                  </a:moveTo>
                  <a:lnTo>
                    <a:pt x="236" y="48"/>
                  </a:lnTo>
                  <a:lnTo>
                    <a:pt x="425" y="95"/>
                  </a:lnTo>
                  <a:lnTo>
                    <a:pt x="566" y="236"/>
                  </a:lnTo>
                  <a:lnTo>
                    <a:pt x="660" y="378"/>
                  </a:lnTo>
                  <a:lnTo>
                    <a:pt x="660" y="519"/>
                  </a:lnTo>
                  <a:lnTo>
                    <a:pt x="613" y="708"/>
                  </a:lnTo>
                  <a:lnTo>
                    <a:pt x="519" y="849"/>
                  </a:lnTo>
                  <a:lnTo>
                    <a:pt x="378" y="943"/>
                  </a:lnTo>
                  <a:lnTo>
                    <a:pt x="189" y="990"/>
                  </a:lnTo>
                  <a:lnTo>
                    <a:pt x="1" y="943"/>
                  </a:lnTo>
                  <a:lnTo>
                    <a:pt x="1" y="990"/>
                  </a:lnTo>
                  <a:lnTo>
                    <a:pt x="236" y="1037"/>
                  </a:lnTo>
                  <a:lnTo>
                    <a:pt x="425" y="1037"/>
                  </a:lnTo>
                  <a:lnTo>
                    <a:pt x="613" y="896"/>
                  </a:lnTo>
                  <a:lnTo>
                    <a:pt x="708" y="755"/>
                  </a:lnTo>
                  <a:lnTo>
                    <a:pt x="755" y="566"/>
                  </a:lnTo>
                  <a:lnTo>
                    <a:pt x="755" y="378"/>
                  </a:lnTo>
                  <a:lnTo>
                    <a:pt x="660" y="189"/>
                  </a:lnTo>
                  <a:lnTo>
                    <a:pt x="472" y="48"/>
                  </a:lnTo>
                  <a:lnTo>
                    <a:pt x="2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2605;p42">
              <a:extLst>
                <a:ext uri="{FF2B5EF4-FFF2-40B4-BE49-F238E27FC236}">
                  <a16:creationId xmlns:a16="http://schemas.microsoft.com/office/drawing/2014/main" id="{9A94460B-D3B1-11A0-C7B4-72EE3BF48778}"/>
                </a:ext>
              </a:extLst>
            </p:cNvPr>
            <p:cNvSpPr/>
            <p:nvPr/>
          </p:nvSpPr>
          <p:spPr>
            <a:xfrm>
              <a:off x="1233600" y="1955300"/>
              <a:ext cx="18875" cy="25950"/>
            </a:xfrm>
            <a:custGeom>
              <a:avLst/>
              <a:gdLst/>
              <a:ahLst/>
              <a:cxnLst/>
              <a:rect l="l" t="t" r="r" b="b"/>
              <a:pathLst>
                <a:path w="755" h="1038" fill="none" extrusionOk="0">
                  <a:moveTo>
                    <a:pt x="236" y="1"/>
                  </a:moveTo>
                  <a:lnTo>
                    <a:pt x="236" y="1"/>
                  </a:lnTo>
                  <a:lnTo>
                    <a:pt x="236" y="48"/>
                  </a:lnTo>
                  <a:lnTo>
                    <a:pt x="236" y="48"/>
                  </a:lnTo>
                  <a:lnTo>
                    <a:pt x="425" y="95"/>
                  </a:lnTo>
                  <a:lnTo>
                    <a:pt x="566" y="236"/>
                  </a:lnTo>
                  <a:lnTo>
                    <a:pt x="660" y="378"/>
                  </a:lnTo>
                  <a:lnTo>
                    <a:pt x="660" y="519"/>
                  </a:lnTo>
                  <a:lnTo>
                    <a:pt x="660" y="519"/>
                  </a:lnTo>
                  <a:lnTo>
                    <a:pt x="613" y="708"/>
                  </a:lnTo>
                  <a:lnTo>
                    <a:pt x="519" y="849"/>
                  </a:lnTo>
                  <a:lnTo>
                    <a:pt x="378" y="943"/>
                  </a:lnTo>
                  <a:lnTo>
                    <a:pt x="189" y="990"/>
                  </a:lnTo>
                  <a:lnTo>
                    <a:pt x="189" y="990"/>
                  </a:lnTo>
                  <a:lnTo>
                    <a:pt x="1" y="943"/>
                  </a:lnTo>
                  <a:lnTo>
                    <a:pt x="1" y="990"/>
                  </a:lnTo>
                  <a:lnTo>
                    <a:pt x="1" y="990"/>
                  </a:lnTo>
                  <a:lnTo>
                    <a:pt x="236" y="1037"/>
                  </a:lnTo>
                  <a:lnTo>
                    <a:pt x="236" y="1037"/>
                  </a:lnTo>
                  <a:lnTo>
                    <a:pt x="425" y="1037"/>
                  </a:lnTo>
                  <a:lnTo>
                    <a:pt x="613" y="896"/>
                  </a:lnTo>
                  <a:lnTo>
                    <a:pt x="708" y="755"/>
                  </a:lnTo>
                  <a:lnTo>
                    <a:pt x="755" y="566"/>
                  </a:lnTo>
                  <a:lnTo>
                    <a:pt x="755" y="566"/>
                  </a:lnTo>
                  <a:lnTo>
                    <a:pt x="755" y="378"/>
                  </a:lnTo>
                  <a:lnTo>
                    <a:pt x="660" y="189"/>
                  </a:lnTo>
                  <a:lnTo>
                    <a:pt x="472" y="48"/>
                  </a:lnTo>
                  <a:lnTo>
                    <a:pt x="284" y="1"/>
                  </a:lnTo>
                  <a:lnTo>
                    <a:pt x="23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2606;p42">
              <a:extLst>
                <a:ext uri="{FF2B5EF4-FFF2-40B4-BE49-F238E27FC236}">
                  <a16:creationId xmlns:a16="http://schemas.microsoft.com/office/drawing/2014/main" id="{E0FFDDE2-79D1-80F5-7687-05B5C83DE381}"/>
                </a:ext>
              </a:extLst>
            </p:cNvPr>
            <p:cNvSpPr/>
            <p:nvPr/>
          </p:nvSpPr>
          <p:spPr>
            <a:xfrm>
              <a:off x="1366700" y="1709150"/>
              <a:ext cx="27100" cy="27125"/>
            </a:xfrm>
            <a:custGeom>
              <a:avLst/>
              <a:gdLst/>
              <a:ahLst/>
              <a:cxnLst/>
              <a:rect l="l" t="t" r="r" b="b"/>
              <a:pathLst>
                <a:path w="1084" h="1085" extrusionOk="0">
                  <a:moveTo>
                    <a:pt x="566" y="48"/>
                  </a:moveTo>
                  <a:lnTo>
                    <a:pt x="754" y="95"/>
                  </a:lnTo>
                  <a:lnTo>
                    <a:pt x="896" y="189"/>
                  </a:lnTo>
                  <a:lnTo>
                    <a:pt x="990" y="330"/>
                  </a:lnTo>
                  <a:lnTo>
                    <a:pt x="1037" y="519"/>
                  </a:lnTo>
                  <a:lnTo>
                    <a:pt x="990" y="707"/>
                  </a:lnTo>
                  <a:lnTo>
                    <a:pt x="896" y="849"/>
                  </a:lnTo>
                  <a:lnTo>
                    <a:pt x="754" y="943"/>
                  </a:lnTo>
                  <a:lnTo>
                    <a:pt x="566" y="990"/>
                  </a:lnTo>
                  <a:lnTo>
                    <a:pt x="377" y="943"/>
                  </a:lnTo>
                  <a:lnTo>
                    <a:pt x="236" y="849"/>
                  </a:lnTo>
                  <a:lnTo>
                    <a:pt x="142" y="707"/>
                  </a:lnTo>
                  <a:lnTo>
                    <a:pt x="95" y="519"/>
                  </a:lnTo>
                  <a:lnTo>
                    <a:pt x="142" y="330"/>
                  </a:lnTo>
                  <a:lnTo>
                    <a:pt x="236" y="189"/>
                  </a:lnTo>
                  <a:lnTo>
                    <a:pt x="377" y="95"/>
                  </a:lnTo>
                  <a:lnTo>
                    <a:pt x="566" y="48"/>
                  </a:lnTo>
                  <a:close/>
                  <a:moveTo>
                    <a:pt x="566" y="1"/>
                  </a:moveTo>
                  <a:lnTo>
                    <a:pt x="330" y="48"/>
                  </a:lnTo>
                  <a:lnTo>
                    <a:pt x="189" y="189"/>
                  </a:lnTo>
                  <a:lnTo>
                    <a:pt x="48" y="330"/>
                  </a:lnTo>
                  <a:lnTo>
                    <a:pt x="0" y="566"/>
                  </a:lnTo>
                  <a:lnTo>
                    <a:pt x="48" y="754"/>
                  </a:lnTo>
                  <a:lnTo>
                    <a:pt x="189" y="943"/>
                  </a:lnTo>
                  <a:lnTo>
                    <a:pt x="330" y="1084"/>
                  </a:lnTo>
                  <a:lnTo>
                    <a:pt x="754" y="1084"/>
                  </a:lnTo>
                  <a:lnTo>
                    <a:pt x="943" y="943"/>
                  </a:lnTo>
                  <a:lnTo>
                    <a:pt x="1084" y="754"/>
                  </a:lnTo>
                  <a:lnTo>
                    <a:pt x="1084" y="566"/>
                  </a:lnTo>
                  <a:lnTo>
                    <a:pt x="1084" y="519"/>
                  </a:lnTo>
                  <a:lnTo>
                    <a:pt x="1084" y="330"/>
                  </a:lnTo>
                  <a:lnTo>
                    <a:pt x="943" y="142"/>
                  </a:lnTo>
                  <a:lnTo>
                    <a:pt x="801"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2607;p42">
              <a:extLst>
                <a:ext uri="{FF2B5EF4-FFF2-40B4-BE49-F238E27FC236}">
                  <a16:creationId xmlns:a16="http://schemas.microsoft.com/office/drawing/2014/main" id="{B2B96FAE-4C50-A68C-7BFA-B892BCECE872}"/>
                </a:ext>
              </a:extLst>
            </p:cNvPr>
            <p:cNvSpPr/>
            <p:nvPr/>
          </p:nvSpPr>
          <p:spPr>
            <a:xfrm>
              <a:off x="1366700" y="1709150"/>
              <a:ext cx="27100" cy="27125"/>
            </a:xfrm>
            <a:custGeom>
              <a:avLst/>
              <a:gdLst/>
              <a:ahLst/>
              <a:cxnLst/>
              <a:rect l="l" t="t" r="r" b="b"/>
              <a:pathLst>
                <a:path w="1084" h="1085" fill="none" extrusionOk="0">
                  <a:moveTo>
                    <a:pt x="566" y="1"/>
                  </a:moveTo>
                  <a:lnTo>
                    <a:pt x="566" y="1"/>
                  </a:lnTo>
                  <a:lnTo>
                    <a:pt x="330" y="48"/>
                  </a:lnTo>
                  <a:lnTo>
                    <a:pt x="189" y="189"/>
                  </a:lnTo>
                  <a:lnTo>
                    <a:pt x="48" y="330"/>
                  </a:lnTo>
                  <a:lnTo>
                    <a:pt x="0" y="566"/>
                  </a:lnTo>
                  <a:lnTo>
                    <a:pt x="0" y="566"/>
                  </a:lnTo>
                  <a:lnTo>
                    <a:pt x="48" y="754"/>
                  </a:lnTo>
                  <a:lnTo>
                    <a:pt x="189" y="943"/>
                  </a:lnTo>
                  <a:lnTo>
                    <a:pt x="330" y="1084"/>
                  </a:lnTo>
                  <a:lnTo>
                    <a:pt x="566" y="1084"/>
                  </a:lnTo>
                  <a:lnTo>
                    <a:pt x="566" y="1084"/>
                  </a:lnTo>
                  <a:lnTo>
                    <a:pt x="754" y="1084"/>
                  </a:lnTo>
                  <a:lnTo>
                    <a:pt x="943" y="943"/>
                  </a:lnTo>
                  <a:lnTo>
                    <a:pt x="1084" y="754"/>
                  </a:lnTo>
                  <a:lnTo>
                    <a:pt x="1084" y="566"/>
                  </a:lnTo>
                  <a:lnTo>
                    <a:pt x="1084" y="519"/>
                  </a:lnTo>
                  <a:lnTo>
                    <a:pt x="1084" y="519"/>
                  </a:lnTo>
                  <a:lnTo>
                    <a:pt x="1084" y="330"/>
                  </a:lnTo>
                  <a:lnTo>
                    <a:pt x="943" y="142"/>
                  </a:lnTo>
                  <a:lnTo>
                    <a:pt x="801" y="48"/>
                  </a:lnTo>
                  <a:lnTo>
                    <a:pt x="566" y="1"/>
                  </a:lnTo>
                  <a:lnTo>
                    <a:pt x="56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2608;p42">
              <a:extLst>
                <a:ext uri="{FF2B5EF4-FFF2-40B4-BE49-F238E27FC236}">
                  <a16:creationId xmlns:a16="http://schemas.microsoft.com/office/drawing/2014/main" id="{DB8E6A81-8181-55E7-0DD0-2923249298BB}"/>
                </a:ext>
              </a:extLst>
            </p:cNvPr>
            <p:cNvSpPr/>
            <p:nvPr/>
          </p:nvSpPr>
          <p:spPr>
            <a:xfrm>
              <a:off x="1369050" y="1710325"/>
              <a:ext cx="23575" cy="23600"/>
            </a:xfrm>
            <a:custGeom>
              <a:avLst/>
              <a:gdLst/>
              <a:ahLst/>
              <a:cxnLst/>
              <a:rect l="l" t="t" r="r" b="b"/>
              <a:pathLst>
                <a:path w="943" h="944" fill="none" extrusionOk="0">
                  <a:moveTo>
                    <a:pt x="472" y="943"/>
                  </a:moveTo>
                  <a:lnTo>
                    <a:pt x="472" y="943"/>
                  </a:lnTo>
                  <a:lnTo>
                    <a:pt x="283" y="896"/>
                  </a:lnTo>
                  <a:lnTo>
                    <a:pt x="142" y="802"/>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896" y="660"/>
                  </a:lnTo>
                  <a:lnTo>
                    <a:pt x="802" y="802"/>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2609;p42">
              <a:extLst>
                <a:ext uri="{FF2B5EF4-FFF2-40B4-BE49-F238E27FC236}">
                  <a16:creationId xmlns:a16="http://schemas.microsoft.com/office/drawing/2014/main" id="{352C0639-3BDE-FFBB-3858-09ECC30B3841}"/>
                </a:ext>
              </a:extLst>
            </p:cNvPr>
            <p:cNvSpPr/>
            <p:nvPr/>
          </p:nvSpPr>
          <p:spPr>
            <a:xfrm>
              <a:off x="1413800" y="1872875"/>
              <a:ext cx="25950" cy="25925"/>
            </a:xfrm>
            <a:custGeom>
              <a:avLst/>
              <a:gdLst/>
              <a:ahLst/>
              <a:cxnLst/>
              <a:rect l="l" t="t" r="r" b="b"/>
              <a:pathLst>
                <a:path w="1038" h="1037" extrusionOk="0">
                  <a:moveTo>
                    <a:pt x="519" y="47"/>
                  </a:moveTo>
                  <a:lnTo>
                    <a:pt x="708" y="94"/>
                  </a:lnTo>
                  <a:lnTo>
                    <a:pt x="849" y="189"/>
                  </a:lnTo>
                  <a:lnTo>
                    <a:pt x="943" y="330"/>
                  </a:lnTo>
                  <a:lnTo>
                    <a:pt x="990" y="518"/>
                  </a:lnTo>
                  <a:lnTo>
                    <a:pt x="943" y="707"/>
                  </a:lnTo>
                  <a:lnTo>
                    <a:pt x="849" y="848"/>
                  </a:lnTo>
                  <a:lnTo>
                    <a:pt x="708" y="942"/>
                  </a:lnTo>
                  <a:lnTo>
                    <a:pt x="519" y="989"/>
                  </a:lnTo>
                  <a:lnTo>
                    <a:pt x="331" y="942"/>
                  </a:lnTo>
                  <a:lnTo>
                    <a:pt x="189" y="848"/>
                  </a:lnTo>
                  <a:lnTo>
                    <a:pt x="95" y="707"/>
                  </a:lnTo>
                  <a:lnTo>
                    <a:pt x="48" y="518"/>
                  </a:lnTo>
                  <a:lnTo>
                    <a:pt x="95" y="330"/>
                  </a:lnTo>
                  <a:lnTo>
                    <a:pt x="189" y="189"/>
                  </a:lnTo>
                  <a:lnTo>
                    <a:pt x="331" y="94"/>
                  </a:lnTo>
                  <a:lnTo>
                    <a:pt x="519" y="47"/>
                  </a:lnTo>
                  <a:close/>
                  <a:moveTo>
                    <a:pt x="519" y="0"/>
                  </a:moveTo>
                  <a:lnTo>
                    <a:pt x="331" y="47"/>
                  </a:lnTo>
                  <a:lnTo>
                    <a:pt x="142" y="141"/>
                  </a:lnTo>
                  <a:lnTo>
                    <a:pt x="48" y="330"/>
                  </a:lnTo>
                  <a:lnTo>
                    <a:pt x="1" y="518"/>
                  </a:lnTo>
                  <a:lnTo>
                    <a:pt x="48" y="707"/>
                  </a:lnTo>
                  <a:lnTo>
                    <a:pt x="142" y="895"/>
                  </a:lnTo>
                  <a:lnTo>
                    <a:pt x="331" y="989"/>
                  </a:lnTo>
                  <a:lnTo>
                    <a:pt x="519" y="1037"/>
                  </a:lnTo>
                  <a:lnTo>
                    <a:pt x="708" y="1037"/>
                  </a:lnTo>
                  <a:lnTo>
                    <a:pt x="896" y="895"/>
                  </a:lnTo>
                  <a:lnTo>
                    <a:pt x="990" y="754"/>
                  </a:lnTo>
                  <a:lnTo>
                    <a:pt x="1037" y="565"/>
                  </a:lnTo>
                  <a:lnTo>
                    <a:pt x="1037" y="377"/>
                  </a:lnTo>
                  <a:lnTo>
                    <a:pt x="896" y="189"/>
                  </a:lnTo>
                  <a:lnTo>
                    <a:pt x="755"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2610;p42">
              <a:extLst>
                <a:ext uri="{FF2B5EF4-FFF2-40B4-BE49-F238E27FC236}">
                  <a16:creationId xmlns:a16="http://schemas.microsoft.com/office/drawing/2014/main" id="{B2175819-0E0D-ABCF-E147-0F9B300DA271}"/>
                </a:ext>
              </a:extLst>
            </p:cNvPr>
            <p:cNvSpPr/>
            <p:nvPr/>
          </p:nvSpPr>
          <p:spPr>
            <a:xfrm>
              <a:off x="1413800" y="1872875"/>
              <a:ext cx="25950" cy="25925"/>
            </a:xfrm>
            <a:custGeom>
              <a:avLst/>
              <a:gdLst/>
              <a:ahLst/>
              <a:cxnLst/>
              <a:rect l="l" t="t" r="r" b="b"/>
              <a:pathLst>
                <a:path w="1038" h="1037" fill="none" extrusionOk="0">
                  <a:moveTo>
                    <a:pt x="519" y="0"/>
                  </a:moveTo>
                  <a:lnTo>
                    <a:pt x="519" y="0"/>
                  </a:lnTo>
                  <a:lnTo>
                    <a:pt x="331" y="47"/>
                  </a:lnTo>
                  <a:lnTo>
                    <a:pt x="142" y="141"/>
                  </a:lnTo>
                  <a:lnTo>
                    <a:pt x="48" y="330"/>
                  </a:lnTo>
                  <a:lnTo>
                    <a:pt x="1" y="518"/>
                  </a:lnTo>
                  <a:lnTo>
                    <a:pt x="1" y="518"/>
                  </a:lnTo>
                  <a:lnTo>
                    <a:pt x="48" y="707"/>
                  </a:lnTo>
                  <a:lnTo>
                    <a:pt x="142" y="895"/>
                  </a:lnTo>
                  <a:lnTo>
                    <a:pt x="331" y="989"/>
                  </a:lnTo>
                  <a:lnTo>
                    <a:pt x="519" y="1037"/>
                  </a:lnTo>
                  <a:lnTo>
                    <a:pt x="519" y="1037"/>
                  </a:lnTo>
                  <a:lnTo>
                    <a:pt x="708" y="1037"/>
                  </a:lnTo>
                  <a:lnTo>
                    <a:pt x="896" y="895"/>
                  </a:lnTo>
                  <a:lnTo>
                    <a:pt x="990" y="754"/>
                  </a:lnTo>
                  <a:lnTo>
                    <a:pt x="1037" y="565"/>
                  </a:lnTo>
                  <a:lnTo>
                    <a:pt x="1037" y="565"/>
                  </a:lnTo>
                  <a:lnTo>
                    <a:pt x="1037" y="377"/>
                  </a:lnTo>
                  <a:lnTo>
                    <a:pt x="896" y="189"/>
                  </a:lnTo>
                  <a:lnTo>
                    <a:pt x="755" y="47"/>
                  </a:lnTo>
                  <a:lnTo>
                    <a:pt x="566"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2611;p42">
              <a:extLst>
                <a:ext uri="{FF2B5EF4-FFF2-40B4-BE49-F238E27FC236}">
                  <a16:creationId xmlns:a16="http://schemas.microsoft.com/office/drawing/2014/main" id="{20B00E90-A0CF-B484-0DF2-C59B60C16196}"/>
                </a:ext>
              </a:extLst>
            </p:cNvPr>
            <p:cNvSpPr/>
            <p:nvPr/>
          </p:nvSpPr>
          <p:spPr>
            <a:xfrm>
              <a:off x="1414975" y="1874050"/>
              <a:ext cx="23600" cy="23575"/>
            </a:xfrm>
            <a:custGeom>
              <a:avLst/>
              <a:gdLst/>
              <a:ahLst/>
              <a:cxnLst/>
              <a:rect l="l" t="t" r="r" b="b"/>
              <a:pathLst>
                <a:path w="944" h="943" fill="none" extrusionOk="0">
                  <a:moveTo>
                    <a:pt x="472" y="942"/>
                  </a:moveTo>
                  <a:lnTo>
                    <a:pt x="472" y="942"/>
                  </a:lnTo>
                  <a:lnTo>
                    <a:pt x="284" y="895"/>
                  </a:lnTo>
                  <a:lnTo>
                    <a:pt x="142" y="801"/>
                  </a:lnTo>
                  <a:lnTo>
                    <a:pt x="48" y="660"/>
                  </a:lnTo>
                  <a:lnTo>
                    <a:pt x="1" y="471"/>
                  </a:lnTo>
                  <a:lnTo>
                    <a:pt x="1" y="471"/>
                  </a:lnTo>
                  <a:lnTo>
                    <a:pt x="48" y="283"/>
                  </a:lnTo>
                  <a:lnTo>
                    <a:pt x="142" y="142"/>
                  </a:lnTo>
                  <a:lnTo>
                    <a:pt x="284" y="47"/>
                  </a:lnTo>
                  <a:lnTo>
                    <a:pt x="472" y="0"/>
                  </a:lnTo>
                  <a:lnTo>
                    <a:pt x="472" y="0"/>
                  </a:lnTo>
                  <a:lnTo>
                    <a:pt x="661" y="47"/>
                  </a:lnTo>
                  <a:lnTo>
                    <a:pt x="802" y="142"/>
                  </a:lnTo>
                  <a:lnTo>
                    <a:pt x="896" y="283"/>
                  </a:lnTo>
                  <a:lnTo>
                    <a:pt x="943" y="471"/>
                  </a:lnTo>
                  <a:lnTo>
                    <a:pt x="943" y="471"/>
                  </a:lnTo>
                  <a:lnTo>
                    <a:pt x="943" y="471"/>
                  </a:lnTo>
                  <a:lnTo>
                    <a:pt x="896" y="660"/>
                  </a:lnTo>
                  <a:lnTo>
                    <a:pt x="802" y="801"/>
                  </a:lnTo>
                  <a:lnTo>
                    <a:pt x="661" y="895"/>
                  </a:lnTo>
                  <a:lnTo>
                    <a:pt x="472"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2612;p42">
              <a:extLst>
                <a:ext uri="{FF2B5EF4-FFF2-40B4-BE49-F238E27FC236}">
                  <a16:creationId xmlns:a16="http://schemas.microsoft.com/office/drawing/2014/main" id="{08D5DA7B-B01E-FBD8-8A72-410BDCBA535B}"/>
                </a:ext>
              </a:extLst>
            </p:cNvPr>
            <p:cNvSpPr/>
            <p:nvPr/>
          </p:nvSpPr>
          <p:spPr>
            <a:xfrm>
              <a:off x="1510375" y="2025975"/>
              <a:ext cx="25950" cy="25950"/>
            </a:xfrm>
            <a:custGeom>
              <a:avLst/>
              <a:gdLst/>
              <a:ahLst/>
              <a:cxnLst/>
              <a:rect l="l" t="t" r="r" b="b"/>
              <a:pathLst>
                <a:path w="1038" h="1038" extrusionOk="0">
                  <a:moveTo>
                    <a:pt x="48" y="330"/>
                  </a:moveTo>
                  <a:lnTo>
                    <a:pt x="1" y="519"/>
                  </a:lnTo>
                  <a:lnTo>
                    <a:pt x="6" y="540"/>
                  </a:lnTo>
                  <a:lnTo>
                    <a:pt x="48" y="330"/>
                  </a:lnTo>
                  <a:close/>
                  <a:moveTo>
                    <a:pt x="6" y="540"/>
                  </a:moveTo>
                  <a:lnTo>
                    <a:pt x="1" y="566"/>
                  </a:lnTo>
                  <a:lnTo>
                    <a:pt x="48" y="754"/>
                  </a:lnTo>
                  <a:lnTo>
                    <a:pt x="142" y="849"/>
                  </a:lnTo>
                  <a:lnTo>
                    <a:pt x="48" y="707"/>
                  </a:lnTo>
                  <a:lnTo>
                    <a:pt x="6" y="540"/>
                  </a:lnTo>
                  <a:close/>
                  <a:moveTo>
                    <a:pt x="142" y="849"/>
                  </a:moveTo>
                  <a:lnTo>
                    <a:pt x="142" y="849"/>
                  </a:lnTo>
                  <a:lnTo>
                    <a:pt x="142" y="849"/>
                  </a:lnTo>
                  <a:lnTo>
                    <a:pt x="142" y="849"/>
                  </a:lnTo>
                  <a:lnTo>
                    <a:pt x="142" y="849"/>
                  </a:lnTo>
                  <a:close/>
                  <a:moveTo>
                    <a:pt x="472" y="1"/>
                  </a:moveTo>
                  <a:lnTo>
                    <a:pt x="284" y="48"/>
                  </a:lnTo>
                  <a:lnTo>
                    <a:pt x="142" y="189"/>
                  </a:lnTo>
                  <a:lnTo>
                    <a:pt x="284" y="95"/>
                  </a:lnTo>
                  <a:lnTo>
                    <a:pt x="472" y="48"/>
                  </a:lnTo>
                  <a:lnTo>
                    <a:pt x="661" y="95"/>
                  </a:lnTo>
                  <a:lnTo>
                    <a:pt x="802" y="189"/>
                  </a:lnTo>
                  <a:lnTo>
                    <a:pt x="896" y="330"/>
                  </a:lnTo>
                  <a:lnTo>
                    <a:pt x="943" y="519"/>
                  </a:lnTo>
                  <a:lnTo>
                    <a:pt x="896" y="707"/>
                  </a:lnTo>
                  <a:lnTo>
                    <a:pt x="802" y="849"/>
                  </a:lnTo>
                  <a:lnTo>
                    <a:pt x="661" y="943"/>
                  </a:lnTo>
                  <a:lnTo>
                    <a:pt x="472" y="990"/>
                  </a:lnTo>
                  <a:lnTo>
                    <a:pt x="284" y="943"/>
                  </a:lnTo>
                  <a:lnTo>
                    <a:pt x="142" y="849"/>
                  </a:lnTo>
                  <a:lnTo>
                    <a:pt x="142" y="849"/>
                  </a:lnTo>
                  <a:lnTo>
                    <a:pt x="189" y="896"/>
                  </a:lnTo>
                  <a:lnTo>
                    <a:pt x="331" y="1037"/>
                  </a:lnTo>
                  <a:lnTo>
                    <a:pt x="519" y="1037"/>
                  </a:lnTo>
                  <a:lnTo>
                    <a:pt x="755" y="990"/>
                  </a:lnTo>
                  <a:lnTo>
                    <a:pt x="896" y="896"/>
                  </a:lnTo>
                  <a:lnTo>
                    <a:pt x="990" y="707"/>
                  </a:lnTo>
                  <a:lnTo>
                    <a:pt x="1037" y="519"/>
                  </a:lnTo>
                  <a:lnTo>
                    <a:pt x="990" y="330"/>
                  </a:lnTo>
                  <a:lnTo>
                    <a:pt x="849" y="142"/>
                  </a:lnTo>
                  <a:lnTo>
                    <a:pt x="708" y="48"/>
                  </a:lnTo>
                  <a:lnTo>
                    <a:pt x="4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2613;p42">
              <a:extLst>
                <a:ext uri="{FF2B5EF4-FFF2-40B4-BE49-F238E27FC236}">
                  <a16:creationId xmlns:a16="http://schemas.microsoft.com/office/drawing/2014/main" id="{51906D22-7CD6-462E-9B32-4106596EE3F9}"/>
                </a:ext>
              </a:extLst>
            </p:cNvPr>
            <p:cNvSpPr/>
            <p:nvPr/>
          </p:nvSpPr>
          <p:spPr>
            <a:xfrm>
              <a:off x="1711775" y="2082500"/>
              <a:ext cx="25950" cy="25950"/>
            </a:xfrm>
            <a:custGeom>
              <a:avLst/>
              <a:gdLst/>
              <a:ahLst/>
              <a:cxnLst/>
              <a:rect l="l" t="t" r="r" b="b"/>
              <a:pathLst>
                <a:path w="1038" h="1038" extrusionOk="0">
                  <a:moveTo>
                    <a:pt x="519" y="48"/>
                  </a:moveTo>
                  <a:lnTo>
                    <a:pt x="708" y="95"/>
                  </a:lnTo>
                  <a:lnTo>
                    <a:pt x="849" y="189"/>
                  </a:lnTo>
                  <a:lnTo>
                    <a:pt x="943" y="331"/>
                  </a:lnTo>
                  <a:lnTo>
                    <a:pt x="990" y="519"/>
                  </a:lnTo>
                  <a:lnTo>
                    <a:pt x="943" y="708"/>
                  </a:lnTo>
                  <a:lnTo>
                    <a:pt x="849" y="849"/>
                  </a:lnTo>
                  <a:lnTo>
                    <a:pt x="708" y="943"/>
                  </a:lnTo>
                  <a:lnTo>
                    <a:pt x="519" y="990"/>
                  </a:lnTo>
                  <a:lnTo>
                    <a:pt x="331" y="943"/>
                  </a:lnTo>
                  <a:lnTo>
                    <a:pt x="189" y="849"/>
                  </a:lnTo>
                  <a:lnTo>
                    <a:pt x="95" y="708"/>
                  </a:lnTo>
                  <a:lnTo>
                    <a:pt x="48" y="519"/>
                  </a:lnTo>
                  <a:lnTo>
                    <a:pt x="95" y="331"/>
                  </a:lnTo>
                  <a:lnTo>
                    <a:pt x="189" y="189"/>
                  </a:lnTo>
                  <a:lnTo>
                    <a:pt x="331" y="95"/>
                  </a:lnTo>
                  <a:lnTo>
                    <a:pt x="519" y="48"/>
                  </a:lnTo>
                  <a:close/>
                  <a:moveTo>
                    <a:pt x="519" y="1"/>
                  </a:moveTo>
                  <a:lnTo>
                    <a:pt x="331" y="48"/>
                  </a:lnTo>
                  <a:lnTo>
                    <a:pt x="142" y="142"/>
                  </a:lnTo>
                  <a:lnTo>
                    <a:pt x="48" y="331"/>
                  </a:lnTo>
                  <a:lnTo>
                    <a:pt x="1" y="519"/>
                  </a:lnTo>
                  <a:lnTo>
                    <a:pt x="48" y="755"/>
                  </a:lnTo>
                  <a:lnTo>
                    <a:pt x="189" y="896"/>
                  </a:lnTo>
                  <a:lnTo>
                    <a:pt x="378" y="990"/>
                  </a:lnTo>
                  <a:lnTo>
                    <a:pt x="566" y="1037"/>
                  </a:lnTo>
                  <a:lnTo>
                    <a:pt x="755" y="990"/>
                  </a:lnTo>
                  <a:lnTo>
                    <a:pt x="896" y="849"/>
                  </a:lnTo>
                  <a:lnTo>
                    <a:pt x="1037" y="708"/>
                  </a:lnTo>
                  <a:lnTo>
                    <a:pt x="1037" y="519"/>
                  </a:lnTo>
                  <a:lnTo>
                    <a:pt x="1037" y="284"/>
                  </a:lnTo>
                  <a:lnTo>
                    <a:pt x="896" y="142"/>
                  </a:lnTo>
                  <a:lnTo>
                    <a:pt x="755"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2614;p42">
              <a:extLst>
                <a:ext uri="{FF2B5EF4-FFF2-40B4-BE49-F238E27FC236}">
                  <a16:creationId xmlns:a16="http://schemas.microsoft.com/office/drawing/2014/main" id="{E7925BB4-0752-6DED-5837-6525B1EC3CC7}"/>
                </a:ext>
              </a:extLst>
            </p:cNvPr>
            <p:cNvSpPr/>
            <p:nvPr/>
          </p:nvSpPr>
          <p:spPr>
            <a:xfrm>
              <a:off x="1456200" y="2097825"/>
              <a:ext cx="27125" cy="28300"/>
            </a:xfrm>
            <a:custGeom>
              <a:avLst/>
              <a:gdLst/>
              <a:ahLst/>
              <a:cxnLst/>
              <a:rect l="l" t="t" r="r" b="b"/>
              <a:pathLst>
                <a:path w="1085" h="1132" extrusionOk="0">
                  <a:moveTo>
                    <a:pt x="519" y="47"/>
                  </a:moveTo>
                  <a:lnTo>
                    <a:pt x="708" y="95"/>
                  </a:lnTo>
                  <a:lnTo>
                    <a:pt x="849" y="189"/>
                  </a:lnTo>
                  <a:lnTo>
                    <a:pt x="943" y="330"/>
                  </a:lnTo>
                  <a:lnTo>
                    <a:pt x="990" y="519"/>
                  </a:lnTo>
                  <a:lnTo>
                    <a:pt x="943" y="707"/>
                  </a:lnTo>
                  <a:lnTo>
                    <a:pt x="849" y="848"/>
                  </a:lnTo>
                  <a:lnTo>
                    <a:pt x="708" y="943"/>
                  </a:lnTo>
                  <a:lnTo>
                    <a:pt x="519" y="990"/>
                  </a:lnTo>
                  <a:lnTo>
                    <a:pt x="331" y="943"/>
                  </a:lnTo>
                  <a:lnTo>
                    <a:pt x="189" y="848"/>
                  </a:lnTo>
                  <a:lnTo>
                    <a:pt x="95" y="707"/>
                  </a:lnTo>
                  <a:lnTo>
                    <a:pt x="48" y="519"/>
                  </a:lnTo>
                  <a:lnTo>
                    <a:pt x="95" y="330"/>
                  </a:lnTo>
                  <a:lnTo>
                    <a:pt x="189" y="189"/>
                  </a:lnTo>
                  <a:lnTo>
                    <a:pt x="331" y="95"/>
                  </a:lnTo>
                  <a:lnTo>
                    <a:pt x="519" y="47"/>
                  </a:lnTo>
                  <a:close/>
                  <a:moveTo>
                    <a:pt x="519" y="0"/>
                  </a:moveTo>
                  <a:lnTo>
                    <a:pt x="331" y="47"/>
                  </a:lnTo>
                  <a:lnTo>
                    <a:pt x="142" y="189"/>
                  </a:lnTo>
                  <a:lnTo>
                    <a:pt x="48" y="330"/>
                  </a:lnTo>
                  <a:lnTo>
                    <a:pt x="1" y="566"/>
                  </a:lnTo>
                  <a:lnTo>
                    <a:pt x="48" y="754"/>
                  </a:lnTo>
                  <a:lnTo>
                    <a:pt x="142" y="943"/>
                  </a:lnTo>
                  <a:lnTo>
                    <a:pt x="331" y="1084"/>
                  </a:lnTo>
                  <a:lnTo>
                    <a:pt x="519" y="1131"/>
                  </a:lnTo>
                  <a:lnTo>
                    <a:pt x="755" y="1084"/>
                  </a:lnTo>
                  <a:lnTo>
                    <a:pt x="943" y="943"/>
                  </a:lnTo>
                  <a:lnTo>
                    <a:pt x="1037" y="754"/>
                  </a:lnTo>
                  <a:lnTo>
                    <a:pt x="1084" y="566"/>
                  </a:lnTo>
                  <a:lnTo>
                    <a:pt x="1084" y="519"/>
                  </a:lnTo>
                  <a:lnTo>
                    <a:pt x="1037" y="330"/>
                  </a:lnTo>
                  <a:lnTo>
                    <a:pt x="896" y="142"/>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2615;p42">
              <a:extLst>
                <a:ext uri="{FF2B5EF4-FFF2-40B4-BE49-F238E27FC236}">
                  <a16:creationId xmlns:a16="http://schemas.microsoft.com/office/drawing/2014/main" id="{879F9B7B-7C16-A270-8DA8-0CA6EAD2ABF4}"/>
                </a:ext>
              </a:extLst>
            </p:cNvPr>
            <p:cNvSpPr/>
            <p:nvPr/>
          </p:nvSpPr>
          <p:spPr>
            <a:xfrm>
              <a:off x="1309000" y="2212075"/>
              <a:ext cx="25925" cy="25925"/>
            </a:xfrm>
            <a:custGeom>
              <a:avLst/>
              <a:gdLst/>
              <a:ahLst/>
              <a:cxnLst/>
              <a:rect l="l" t="t" r="r" b="b"/>
              <a:pathLst>
                <a:path w="1037" h="1037" extrusionOk="0">
                  <a:moveTo>
                    <a:pt x="518" y="47"/>
                  </a:moveTo>
                  <a:lnTo>
                    <a:pt x="707" y="94"/>
                  </a:lnTo>
                  <a:lnTo>
                    <a:pt x="848" y="189"/>
                  </a:lnTo>
                  <a:lnTo>
                    <a:pt x="942" y="330"/>
                  </a:lnTo>
                  <a:lnTo>
                    <a:pt x="989" y="518"/>
                  </a:lnTo>
                  <a:lnTo>
                    <a:pt x="942" y="707"/>
                  </a:lnTo>
                  <a:lnTo>
                    <a:pt x="848" y="848"/>
                  </a:lnTo>
                  <a:lnTo>
                    <a:pt x="707" y="942"/>
                  </a:lnTo>
                  <a:lnTo>
                    <a:pt x="518" y="989"/>
                  </a:lnTo>
                  <a:lnTo>
                    <a:pt x="330" y="942"/>
                  </a:lnTo>
                  <a:lnTo>
                    <a:pt x="188" y="848"/>
                  </a:lnTo>
                  <a:lnTo>
                    <a:pt x="94" y="707"/>
                  </a:lnTo>
                  <a:lnTo>
                    <a:pt x="47" y="518"/>
                  </a:lnTo>
                  <a:lnTo>
                    <a:pt x="94" y="330"/>
                  </a:lnTo>
                  <a:lnTo>
                    <a:pt x="188" y="189"/>
                  </a:lnTo>
                  <a:lnTo>
                    <a:pt x="330" y="94"/>
                  </a:lnTo>
                  <a:lnTo>
                    <a:pt x="518" y="47"/>
                  </a:lnTo>
                  <a:close/>
                  <a:moveTo>
                    <a:pt x="518" y="0"/>
                  </a:moveTo>
                  <a:lnTo>
                    <a:pt x="330" y="47"/>
                  </a:lnTo>
                  <a:lnTo>
                    <a:pt x="141" y="141"/>
                  </a:lnTo>
                  <a:lnTo>
                    <a:pt x="47" y="330"/>
                  </a:lnTo>
                  <a:lnTo>
                    <a:pt x="0" y="518"/>
                  </a:lnTo>
                  <a:lnTo>
                    <a:pt x="47" y="707"/>
                  </a:lnTo>
                  <a:lnTo>
                    <a:pt x="141" y="895"/>
                  </a:lnTo>
                  <a:lnTo>
                    <a:pt x="330" y="989"/>
                  </a:lnTo>
                  <a:lnTo>
                    <a:pt x="518" y="1037"/>
                  </a:lnTo>
                  <a:lnTo>
                    <a:pt x="707" y="989"/>
                  </a:lnTo>
                  <a:lnTo>
                    <a:pt x="895" y="895"/>
                  </a:lnTo>
                  <a:lnTo>
                    <a:pt x="989" y="754"/>
                  </a:lnTo>
                  <a:lnTo>
                    <a:pt x="1036" y="565"/>
                  </a:lnTo>
                  <a:lnTo>
                    <a:pt x="989" y="330"/>
                  </a:lnTo>
                  <a:lnTo>
                    <a:pt x="895" y="189"/>
                  </a:lnTo>
                  <a:lnTo>
                    <a:pt x="754" y="47"/>
                  </a:lnTo>
                  <a:lnTo>
                    <a:pt x="5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2616;p42">
              <a:extLst>
                <a:ext uri="{FF2B5EF4-FFF2-40B4-BE49-F238E27FC236}">
                  <a16:creationId xmlns:a16="http://schemas.microsoft.com/office/drawing/2014/main" id="{C6893DD8-A1D5-9878-0DA6-6125149BBF1F}"/>
                </a:ext>
              </a:extLst>
            </p:cNvPr>
            <p:cNvSpPr/>
            <p:nvPr/>
          </p:nvSpPr>
          <p:spPr>
            <a:xfrm>
              <a:off x="1309000" y="2212075"/>
              <a:ext cx="25925" cy="25925"/>
            </a:xfrm>
            <a:custGeom>
              <a:avLst/>
              <a:gdLst/>
              <a:ahLst/>
              <a:cxnLst/>
              <a:rect l="l" t="t" r="r" b="b"/>
              <a:pathLst>
                <a:path w="1037" h="1037" fill="none" extrusionOk="0">
                  <a:moveTo>
                    <a:pt x="518" y="0"/>
                  </a:moveTo>
                  <a:lnTo>
                    <a:pt x="518" y="0"/>
                  </a:lnTo>
                  <a:lnTo>
                    <a:pt x="330" y="47"/>
                  </a:lnTo>
                  <a:lnTo>
                    <a:pt x="141" y="141"/>
                  </a:lnTo>
                  <a:lnTo>
                    <a:pt x="47" y="330"/>
                  </a:lnTo>
                  <a:lnTo>
                    <a:pt x="0" y="518"/>
                  </a:lnTo>
                  <a:lnTo>
                    <a:pt x="0" y="518"/>
                  </a:lnTo>
                  <a:lnTo>
                    <a:pt x="47" y="707"/>
                  </a:lnTo>
                  <a:lnTo>
                    <a:pt x="141" y="895"/>
                  </a:lnTo>
                  <a:lnTo>
                    <a:pt x="330" y="989"/>
                  </a:lnTo>
                  <a:lnTo>
                    <a:pt x="518" y="1037"/>
                  </a:lnTo>
                  <a:lnTo>
                    <a:pt x="518" y="1037"/>
                  </a:lnTo>
                  <a:lnTo>
                    <a:pt x="707" y="989"/>
                  </a:lnTo>
                  <a:lnTo>
                    <a:pt x="895" y="895"/>
                  </a:lnTo>
                  <a:lnTo>
                    <a:pt x="989" y="754"/>
                  </a:lnTo>
                  <a:lnTo>
                    <a:pt x="1036" y="565"/>
                  </a:lnTo>
                  <a:lnTo>
                    <a:pt x="1036" y="565"/>
                  </a:lnTo>
                  <a:lnTo>
                    <a:pt x="989" y="330"/>
                  </a:lnTo>
                  <a:lnTo>
                    <a:pt x="895" y="189"/>
                  </a:lnTo>
                  <a:lnTo>
                    <a:pt x="754" y="47"/>
                  </a:lnTo>
                  <a:lnTo>
                    <a:pt x="565" y="0"/>
                  </a:lnTo>
                  <a:lnTo>
                    <a:pt x="51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2617;p42">
              <a:extLst>
                <a:ext uri="{FF2B5EF4-FFF2-40B4-BE49-F238E27FC236}">
                  <a16:creationId xmlns:a16="http://schemas.microsoft.com/office/drawing/2014/main" id="{6C85212D-8AD8-9EB8-66B6-86D83716D986}"/>
                </a:ext>
              </a:extLst>
            </p:cNvPr>
            <p:cNvSpPr/>
            <p:nvPr/>
          </p:nvSpPr>
          <p:spPr>
            <a:xfrm>
              <a:off x="1310175" y="2213250"/>
              <a:ext cx="23575" cy="23575"/>
            </a:xfrm>
            <a:custGeom>
              <a:avLst/>
              <a:gdLst/>
              <a:ahLst/>
              <a:cxnLst/>
              <a:rect l="l" t="t" r="r" b="b"/>
              <a:pathLst>
                <a:path w="943" h="943" fill="none" extrusionOk="0">
                  <a:moveTo>
                    <a:pt x="471" y="942"/>
                  </a:moveTo>
                  <a:lnTo>
                    <a:pt x="471" y="942"/>
                  </a:lnTo>
                  <a:lnTo>
                    <a:pt x="283" y="895"/>
                  </a:lnTo>
                  <a:lnTo>
                    <a:pt x="141" y="801"/>
                  </a:lnTo>
                  <a:lnTo>
                    <a:pt x="47" y="660"/>
                  </a:lnTo>
                  <a:lnTo>
                    <a:pt x="0" y="471"/>
                  </a:lnTo>
                  <a:lnTo>
                    <a:pt x="0" y="471"/>
                  </a:lnTo>
                  <a:lnTo>
                    <a:pt x="47" y="283"/>
                  </a:lnTo>
                  <a:lnTo>
                    <a:pt x="141" y="142"/>
                  </a:lnTo>
                  <a:lnTo>
                    <a:pt x="283" y="47"/>
                  </a:lnTo>
                  <a:lnTo>
                    <a:pt x="471" y="0"/>
                  </a:lnTo>
                  <a:lnTo>
                    <a:pt x="471" y="0"/>
                  </a:lnTo>
                  <a:lnTo>
                    <a:pt x="660" y="47"/>
                  </a:lnTo>
                  <a:lnTo>
                    <a:pt x="801" y="142"/>
                  </a:lnTo>
                  <a:lnTo>
                    <a:pt x="895" y="283"/>
                  </a:lnTo>
                  <a:lnTo>
                    <a:pt x="942" y="471"/>
                  </a:lnTo>
                  <a:lnTo>
                    <a:pt x="942" y="471"/>
                  </a:lnTo>
                  <a:lnTo>
                    <a:pt x="942" y="471"/>
                  </a:lnTo>
                  <a:lnTo>
                    <a:pt x="895" y="660"/>
                  </a:lnTo>
                  <a:lnTo>
                    <a:pt x="801" y="801"/>
                  </a:lnTo>
                  <a:lnTo>
                    <a:pt x="660" y="895"/>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2618;p42">
              <a:extLst>
                <a:ext uri="{FF2B5EF4-FFF2-40B4-BE49-F238E27FC236}">
                  <a16:creationId xmlns:a16="http://schemas.microsoft.com/office/drawing/2014/main" id="{A0CA0187-380E-BFC0-88BD-A53FDC6B8F87}"/>
                </a:ext>
              </a:extLst>
            </p:cNvPr>
            <p:cNvSpPr/>
            <p:nvPr/>
          </p:nvSpPr>
          <p:spPr>
            <a:xfrm>
              <a:off x="1179425" y="2320425"/>
              <a:ext cx="27125" cy="25925"/>
            </a:xfrm>
            <a:custGeom>
              <a:avLst/>
              <a:gdLst/>
              <a:ahLst/>
              <a:cxnLst/>
              <a:rect l="l" t="t" r="r" b="b"/>
              <a:pathLst>
                <a:path w="1085" h="1037" extrusionOk="0">
                  <a:moveTo>
                    <a:pt x="519" y="47"/>
                  </a:moveTo>
                  <a:lnTo>
                    <a:pt x="707" y="95"/>
                  </a:lnTo>
                  <a:lnTo>
                    <a:pt x="849" y="189"/>
                  </a:lnTo>
                  <a:lnTo>
                    <a:pt x="990" y="330"/>
                  </a:lnTo>
                  <a:lnTo>
                    <a:pt x="990" y="519"/>
                  </a:lnTo>
                  <a:lnTo>
                    <a:pt x="990" y="707"/>
                  </a:lnTo>
                  <a:lnTo>
                    <a:pt x="896" y="848"/>
                  </a:lnTo>
                  <a:lnTo>
                    <a:pt x="707" y="943"/>
                  </a:lnTo>
                  <a:lnTo>
                    <a:pt x="566" y="990"/>
                  </a:lnTo>
                  <a:lnTo>
                    <a:pt x="378" y="943"/>
                  </a:lnTo>
                  <a:lnTo>
                    <a:pt x="236" y="848"/>
                  </a:lnTo>
                  <a:lnTo>
                    <a:pt x="95" y="707"/>
                  </a:lnTo>
                  <a:lnTo>
                    <a:pt x="95" y="519"/>
                  </a:lnTo>
                  <a:lnTo>
                    <a:pt x="95" y="330"/>
                  </a:lnTo>
                  <a:lnTo>
                    <a:pt x="189" y="189"/>
                  </a:lnTo>
                  <a:lnTo>
                    <a:pt x="378" y="95"/>
                  </a:lnTo>
                  <a:lnTo>
                    <a:pt x="519" y="47"/>
                  </a:lnTo>
                  <a:close/>
                  <a:moveTo>
                    <a:pt x="566" y="0"/>
                  </a:moveTo>
                  <a:lnTo>
                    <a:pt x="331" y="47"/>
                  </a:lnTo>
                  <a:lnTo>
                    <a:pt x="189" y="142"/>
                  </a:lnTo>
                  <a:lnTo>
                    <a:pt x="48" y="330"/>
                  </a:lnTo>
                  <a:lnTo>
                    <a:pt x="1" y="519"/>
                  </a:lnTo>
                  <a:lnTo>
                    <a:pt x="48" y="707"/>
                  </a:lnTo>
                  <a:lnTo>
                    <a:pt x="189" y="895"/>
                  </a:lnTo>
                  <a:lnTo>
                    <a:pt x="331" y="990"/>
                  </a:lnTo>
                  <a:lnTo>
                    <a:pt x="519" y="1037"/>
                  </a:lnTo>
                  <a:lnTo>
                    <a:pt x="755" y="990"/>
                  </a:lnTo>
                  <a:lnTo>
                    <a:pt x="896" y="895"/>
                  </a:lnTo>
                  <a:lnTo>
                    <a:pt x="1037" y="707"/>
                  </a:lnTo>
                  <a:lnTo>
                    <a:pt x="1084" y="519"/>
                  </a:lnTo>
                  <a:lnTo>
                    <a:pt x="1037" y="330"/>
                  </a:lnTo>
                  <a:lnTo>
                    <a:pt x="896" y="142"/>
                  </a:lnTo>
                  <a:lnTo>
                    <a:pt x="755"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2619;p42">
              <a:extLst>
                <a:ext uri="{FF2B5EF4-FFF2-40B4-BE49-F238E27FC236}">
                  <a16:creationId xmlns:a16="http://schemas.microsoft.com/office/drawing/2014/main" id="{61A94EB5-C572-5644-AFEF-9D746FF9F7B4}"/>
                </a:ext>
              </a:extLst>
            </p:cNvPr>
            <p:cNvSpPr/>
            <p:nvPr/>
          </p:nvSpPr>
          <p:spPr>
            <a:xfrm>
              <a:off x="1179425" y="2320425"/>
              <a:ext cx="27125" cy="25925"/>
            </a:xfrm>
            <a:custGeom>
              <a:avLst/>
              <a:gdLst/>
              <a:ahLst/>
              <a:cxnLst/>
              <a:rect l="l" t="t" r="r" b="b"/>
              <a:pathLst>
                <a:path w="1085" h="1037" fill="none" extrusionOk="0">
                  <a:moveTo>
                    <a:pt x="566" y="0"/>
                  </a:moveTo>
                  <a:lnTo>
                    <a:pt x="566" y="0"/>
                  </a:lnTo>
                  <a:lnTo>
                    <a:pt x="331" y="47"/>
                  </a:lnTo>
                  <a:lnTo>
                    <a:pt x="189" y="142"/>
                  </a:lnTo>
                  <a:lnTo>
                    <a:pt x="48" y="330"/>
                  </a:lnTo>
                  <a:lnTo>
                    <a:pt x="1" y="519"/>
                  </a:lnTo>
                  <a:lnTo>
                    <a:pt x="1" y="519"/>
                  </a:lnTo>
                  <a:lnTo>
                    <a:pt x="48" y="707"/>
                  </a:lnTo>
                  <a:lnTo>
                    <a:pt x="189" y="895"/>
                  </a:lnTo>
                  <a:lnTo>
                    <a:pt x="331" y="990"/>
                  </a:lnTo>
                  <a:lnTo>
                    <a:pt x="519" y="1037"/>
                  </a:lnTo>
                  <a:lnTo>
                    <a:pt x="519" y="1037"/>
                  </a:lnTo>
                  <a:lnTo>
                    <a:pt x="755" y="990"/>
                  </a:lnTo>
                  <a:lnTo>
                    <a:pt x="896" y="895"/>
                  </a:lnTo>
                  <a:lnTo>
                    <a:pt x="1037" y="707"/>
                  </a:lnTo>
                  <a:lnTo>
                    <a:pt x="1084" y="519"/>
                  </a:lnTo>
                  <a:lnTo>
                    <a:pt x="1084" y="519"/>
                  </a:lnTo>
                  <a:lnTo>
                    <a:pt x="1084" y="519"/>
                  </a:lnTo>
                  <a:lnTo>
                    <a:pt x="1037" y="330"/>
                  </a:lnTo>
                  <a:lnTo>
                    <a:pt x="896" y="142"/>
                  </a:lnTo>
                  <a:lnTo>
                    <a:pt x="755" y="47"/>
                  </a:lnTo>
                  <a:lnTo>
                    <a:pt x="56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2620;p42">
              <a:extLst>
                <a:ext uri="{FF2B5EF4-FFF2-40B4-BE49-F238E27FC236}">
                  <a16:creationId xmlns:a16="http://schemas.microsoft.com/office/drawing/2014/main" id="{8BAE4705-69A5-5AD0-9636-F14D116F1964}"/>
                </a:ext>
              </a:extLst>
            </p:cNvPr>
            <p:cNvSpPr/>
            <p:nvPr/>
          </p:nvSpPr>
          <p:spPr>
            <a:xfrm>
              <a:off x="1181800" y="2321600"/>
              <a:ext cx="22400" cy="23575"/>
            </a:xfrm>
            <a:custGeom>
              <a:avLst/>
              <a:gdLst/>
              <a:ahLst/>
              <a:cxnLst/>
              <a:rect l="l" t="t" r="r" b="b"/>
              <a:pathLst>
                <a:path w="896" h="943" fill="none" extrusionOk="0">
                  <a:moveTo>
                    <a:pt x="471" y="943"/>
                  </a:moveTo>
                  <a:lnTo>
                    <a:pt x="471" y="943"/>
                  </a:lnTo>
                  <a:lnTo>
                    <a:pt x="283" y="896"/>
                  </a:lnTo>
                  <a:lnTo>
                    <a:pt x="141" y="801"/>
                  </a:lnTo>
                  <a:lnTo>
                    <a:pt x="0" y="660"/>
                  </a:lnTo>
                  <a:lnTo>
                    <a:pt x="0" y="472"/>
                  </a:lnTo>
                  <a:lnTo>
                    <a:pt x="0" y="472"/>
                  </a:lnTo>
                  <a:lnTo>
                    <a:pt x="0" y="283"/>
                  </a:lnTo>
                  <a:lnTo>
                    <a:pt x="94" y="142"/>
                  </a:lnTo>
                  <a:lnTo>
                    <a:pt x="283" y="48"/>
                  </a:lnTo>
                  <a:lnTo>
                    <a:pt x="424" y="0"/>
                  </a:lnTo>
                  <a:lnTo>
                    <a:pt x="424" y="0"/>
                  </a:lnTo>
                  <a:lnTo>
                    <a:pt x="612" y="48"/>
                  </a:lnTo>
                  <a:lnTo>
                    <a:pt x="754" y="142"/>
                  </a:lnTo>
                  <a:lnTo>
                    <a:pt x="895" y="283"/>
                  </a:lnTo>
                  <a:lnTo>
                    <a:pt x="895" y="472"/>
                  </a:lnTo>
                  <a:lnTo>
                    <a:pt x="895" y="472"/>
                  </a:lnTo>
                  <a:lnTo>
                    <a:pt x="895" y="472"/>
                  </a:lnTo>
                  <a:lnTo>
                    <a:pt x="895" y="660"/>
                  </a:lnTo>
                  <a:lnTo>
                    <a:pt x="801" y="801"/>
                  </a:lnTo>
                  <a:lnTo>
                    <a:pt x="612"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2621;p42">
              <a:extLst>
                <a:ext uri="{FF2B5EF4-FFF2-40B4-BE49-F238E27FC236}">
                  <a16:creationId xmlns:a16="http://schemas.microsoft.com/office/drawing/2014/main" id="{DBEB39E3-A4EC-B3E9-A304-301F8F82F628}"/>
                </a:ext>
              </a:extLst>
            </p:cNvPr>
            <p:cNvSpPr/>
            <p:nvPr/>
          </p:nvSpPr>
          <p:spPr>
            <a:xfrm>
              <a:off x="1384375" y="2375775"/>
              <a:ext cx="27100" cy="27125"/>
            </a:xfrm>
            <a:custGeom>
              <a:avLst/>
              <a:gdLst/>
              <a:ahLst/>
              <a:cxnLst/>
              <a:rect l="l" t="t" r="r" b="b"/>
              <a:pathLst>
                <a:path w="1084" h="1085" extrusionOk="0">
                  <a:moveTo>
                    <a:pt x="754" y="48"/>
                  </a:moveTo>
                  <a:lnTo>
                    <a:pt x="895" y="189"/>
                  </a:lnTo>
                  <a:lnTo>
                    <a:pt x="989" y="330"/>
                  </a:lnTo>
                  <a:lnTo>
                    <a:pt x="1037" y="472"/>
                  </a:lnTo>
                  <a:lnTo>
                    <a:pt x="1037" y="519"/>
                  </a:lnTo>
                  <a:lnTo>
                    <a:pt x="989" y="660"/>
                  </a:lnTo>
                  <a:lnTo>
                    <a:pt x="895" y="849"/>
                  </a:lnTo>
                  <a:lnTo>
                    <a:pt x="754" y="943"/>
                  </a:lnTo>
                  <a:lnTo>
                    <a:pt x="377" y="943"/>
                  </a:lnTo>
                  <a:lnTo>
                    <a:pt x="236" y="849"/>
                  </a:lnTo>
                  <a:lnTo>
                    <a:pt x="141" y="707"/>
                  </a:lnTo>
                  <a:lnTo>
                    <a:pt x="94" y="519"/>
                  </a:lnTo>
                  <a:lnTo>
                    <a:pt x="141" y="330"/>
                  </a:lnTo>
                  <a:lnTo>
                    <a:pt x="236" y="189"/>
                  </a:lnTo>
                  <a:lnTo>
                    <a:pt x="377" y="95"/>
                  </a:lnTo>
                  <a:lnTo>
                    <a:pt x="565" y="48"/>
                  </a:lnTo>
                  <a:close/>
                  <a:moveTo>
                    <a:pt x="377" y="1"/>
                  </a:moveTo>
                  <a:lnTo>
                    <a:pt x="189" y="95"/>
                  </a:lnTo>
                  <a:lnTo>
                    <a:pt x="47" y="283"/>
                  </a:lnTo>
                  <a:lnTo>
                    <a:pt x="0" y="472"/>
                  </a:lnTo>
                  <a:lnTo>
                    <a:pt x="47" y="707"/>
                  </a:lnTo>
                  <a:lnTo>
                    <a:pt x="141" y="896"/>
                  </a:lnTo>
                  <a:lnTo>
                    <a:pt x="283" y="1037"/>
                  </a:lnTo>
                  <a:lnTo>
                    <a:pt x="518" y="1084"/>
                  </a:lnTo>
                  <a:lnTo>
                    <a:pt x="707" y="1037"/>
                  </a:lnTo>
                  <a:lnTo>
                    <a:pt x="895" y="943"/>
                  </a:lnTo>
                  <a:lnTo>
                    <a:pt x="1037" y="754"/>
                  </a:lnTo>
                  <a:lnTo>
                    <a:pt x="1084" y="566"/>
                  </a:lnTo>
                  <a:lnTo>
                    <a:pt x="1084" y="519"/>
                  </a:lnTo>
                  <a:lnTo>
                    <a:pt x="1084" y="330"/>
                  </a:lnTo>
                  <a:lnTo>
                    <a:pt x="942" y="142"/>
                  </a:lnTo>
                  <a:lnTo>
                    <a:pt x="801" y="48"/>
                  </a:lnTo>
                  <a:lnTo>
                    <a:pt x="6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2622;p42">
              <a:extLst>
                <a:ext uri="{FF2B5EF4-FFF2-40B4-BE49-F238E27FC236}">
                  <a16:creationId xmlns:a16="http://schemas.microsoft.com/office/drawing/2014/main" id="{C78DB658-7E59-AB94-64F0-78D3C91C5B62}"/>
                </a:ext>
              </a:extLst>
            </p:cNvPr>
            <p:cNvSpPr/>
            <p:nvPr/>
          </p:nvSpPr>
          <p:spPr>
            <a:xfrm>
              <a:off x="1384375" y="2375775"/>
              <a:ext cx="27100" cy="27125"/>
            </a:xfrm>
            <a:custGeom>
              <a:avLst/>
              <a:gdLst/>
              <a:ahLst/>
              <a:cxnLst/>
              <a:rect l="l" t="t" r="r" b="b"/>
              <a:pathLst>
                <a:path w="1084" h="1085" fill="none" extrusionOk="0">
                  <a:moveTo>
                    <a:pt x="565" y="1"/>
                  </a:moveTo>
                  <a:lnTo>
                    <a:pt x="565" y="1"/>
                  </a:lnTo>
                  <a:lnTo>
                    <a:pt x="377" y="1"/>
                  </a:lnTo>
                  <a:lnTo>
                    <a:pt x="189" y="95"/>
                  </a:lnTo>
                  <a:lnTo>
                    <a:pt x="47" y="283"/>
                  </a:lnTo>
                  <a:lnTo>
                    <a:pt x="0" y="472"/>
                  </a:lnTo>
                  <a:lnTo>
                    <a:pt x="0" y="472"/>
                  </a:lnTo>
                  <a:lnTo>
                    <a:pt x="47" y="707"/>
                  </a:lnTo>
                  <a:lnTo>
                    <a:pt x="141" y="896"/>
                  </a:lnTo>
                  <a:lnTo>
                    <a:pt x="283" y="1037"/>
                  </a:lnTo>
                  <a:lnTo>
                    <a:pt x="518" y="1084"/>
                  </a:lnTo>
                  <a:lnTo>
                    <a:pt x="518" y="1084"/>
                  </a:lnTo>
                  <a:lnTo>
                    <a:pt x="707" y="1037"/>
                  </a:lnTo>
                  <a:lnTo>
                    <a:pt x="895" y="943"/>
                  </a:lnTo>
                  <a:lnTo>
                    <a:pt x="1037" y="754"/>
                  </a:lnTo>
                  <a:lnTo>
                    <a:pt x="1084" y="566"/>
                  </a:lnTo>
                  <a:lnTo>
                    <a:pt x="1084" y="519"/>
                  </a:lnTo>
                  <a:lnTo>
                    <a:pt x="1084" y="519"/>
                  </a:lnTo>
                  <a:lnTo>
                    <a:pt x="1084" y="330"/>
                  </a:lnTo>
                  <a:lnTo>
                    <a:pt x="942" y="142"/>
                  </a:lnTo>
                  <a:lnTo>
                    <a:pt x="801" y="48"/>
                  </a:lnTo>
                  <a:lnTo>
                    <a:pt x="613" y="1"/>
                  </a:lnTo>
                  <a:lnTo>
                    <a:pt x="56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2623;p42">
              <a:extLst>
                <a:ext uri="{FF2B5EF4-FFF2-40B4-BE49-F238E27FC236}">
                  <a16:creationId xmlns:a16="http://schemas.microsoft.com/office/drawing/2014/main" id="{660C81E1-84A6-C360-D2E1-D8B3C5EE6A5D}"/>
                </a:ext>
              </a:extLst>
            </p:cNvPr>
            <p:cNvSpPr/>
            <p:nvPr/>
          </p:nvSpPr>
          <p:spPr>
            <a:xfrm>
              <a:off x="1386725" y="2376950"/>
              <a:ext cx="23575" cy="22400"/>
            </a:xfrm>
            <a:custGeom>
              <a:avLst/>
              <a:gdLst/>
              <a:ahLst/>
              <a:cxnLst/>
              <a:rect l="l" t="t" r="r" b="b"/>
              <a:pathLst>
                <a:path w="943" h="896" fill="none" extrusionOk="0">
                  <a:moveTo>
                    <a:pt x="471" y="896"/>
                  </a:moveTo>
                  <a:lnTo>
                    <a:pt x="471" y="896"/>
                  </a:lnTo>
                  <a:lnTo>
                    <a:pt x="283" y="896"/>
                  </a:lnTo>
                  <a:lnTo>
                    <a:pt x="142" y="802"/>
                  </a:lnTo>
                  <a:lnTo>
                    <a:pt x="47" y="660"/>
                  </a:lnTo>
                  <a:lnTo>
                    <a:pt x="0" y="472"/>
                  </a:lnTo>
                  <a:lnTo>
                    <a:pt x="0" y="472"/>
                  </a:lnTo>
                  <a:lnTo>
                    <a:pt x="47" y="283"/>
                  </a:lnTo>
                  <a:lnTo>
                    <a:pt x="142" y="142"/>
                  </a:lnTo>
                  <a:lnTo>
                    <a:pt x="283" y="48"/>
                  </a:lnTo>
                  <a:lnTo>
                    <a:pt x="471" y="1"/>
                  </a:lnTo>
                  <a:lnTo>
                    <a:pt x="471" y="1"/>
                  </a:lnTo>
                  <a:lnTo>
                    <a:pt x="660" y="1"/>
                  </a:lnTo>
                  <a:lnTo>
                    <a:pt x="801" y="142"/>
                  </a:lnTo>
                  <a:lnTo>
                    <a:pt x="895" y="283"/>
                  </a:lnTo>
                  <a:lnTo>
                    <a:pt x="943" y="425"/>
                  </a:lnTo>
                  <a:lnTo>
                    <a:pt x="943" y="472"/>
                  </a:lnTo>
                  <a:lnTo>
                    <a:pt x="943" y="472"/>
                  </a:lnTo>
                  <a:lnTo>
                    <a:pt x="895" y="613"/>
                  </a:lnTo>
                  <a:lnTo>
                    <a:pt x="801" y="802"/>
                  </a:lnTo>
                  <a:lnTo>
                    <a:pt x="660" y="896"/>
                  </a:lnTo>
                  <a:lnTo>
                    <a:pt x="471" y="89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2624;p42">
              <a:extLst>
                <a:ext uri="{FF2B5EF4-FFF2-40B4-BE49-F238E27FC236}">
                  <a16:creationId xmlns:a16="http://schemas.microsoft.com/office/drawing/2014/main" id="{3BA7E2E6-6D94-BEDD-3057-0112D430B31C}"/>
                </a:ext>
              </a:extLst>
            </p:cNvPr>
            <p:cNvSpPr/>
            <p:nvPr/>
          </p:nvSpPr>
          <p:spPr>
            <a:xfrm>
              <a:off x="1550425" y="1651450"/>
              <a:ext cx="27125" cy="27100"/>
            </a:xfrm>
            <a:custGeom>
              <a:avLst/>
              <a:gdLst/>
              <a:ahLst/>
              <a:cxnLst/>
              <a:rect l="l" t="t" r="r" b="b"/>
              <a:pathLst>
                <a:path w="1085" h="1084" extrusionOk="0">
                  <a:moveTo>
                    <a:pt x="519" y="47"/>
                  </a:moveTo>
                  <a:lnTo>
                    <a:pt x="707" y="94"/>
                  </a:lnTo>
                  <a:lnTo>
                    <a:pt x="849" y="189"/>
                  </a:lnTo>
                  <a:lnTo>
                    <a:pt x="943" y="330"/>
                  </a:lnTo>
                  <a:lnTo>
                    <a:pt x="990" y="518"/>
                  </a:lnTo>
                  <a:lnTo>
                    <a:pt x="943" y="707"/>
                  </a:lnTo>
                  <a:lnTo>
                    <a:pt x="849" y="848"/>
                  </a:lnTo>
                  <a:lnTo>
                    <a:pt x="707" y="942"/>
                  </a:lnTo>
                  <a:lnTo>
                    <a:pt x="519" y="990"/>
                  </a:lnTo>
                  <a:lnTo>
                    <a:pt x="331" y="942"/>
                  </a:lnTo>
                  <a:lnTo>
                    <a:pt x="189" y="848"/>
                  </a:lnTo>
                  <a:lnTo>
                    <a:pt x="95" y="707"/>
                  </a:lnTo>
                  <a:lnTo>
                    <a:pt x="48" y="518"/>
                  </a:lnTo>
                  <a:lnTo>
                    <a:pt x="95" y="330"/>
                  </a:lnTo>
                  <a:lnTo>
                    <a:pt x="189" y="189"/>
                  </a:lnTo>
                  <a:lnTo>
                    <a:pt x="331" y="94"/>
                  </a:lnTo>
                  <a:lnTo>
                    <a:pt x="519" y="47"/>
                  </a:lnTo>
                  <a:close/>
                  <a:moveTo>
                    <a:pt x="519" y="0"/>
                  </a:moveTo>
                  <a:lnTo>
                    <a:pt x="331" y="47"/>
                  </a:lnTo>
                  <a:lnTo>
                    <a:pt x="142" y="142"/>
                  </a:lnTo>
                  <a:lnTo>
                    <a:pt x="48" y="330"/>
                  </a:lnTo>
                  <a:lnTo>
                    <a:pt x="1" y="566"/>
                  </a:lnTo>
                  <a:lnTo>
                    <a:pt x="48" y="754"/>
                  </a:lnTo>
                  <a:lnTo>
                    <a:pt x="142" y="942"/>
                  </a:lnTo>
                  <a:lnTo>
                    <a:pt x="331" y="1037"/>
                  </a:lnTo>
                  <a:lnTo>
                    <a:pt x="519" y="1084"/>
                  </a:lnTo>
                  <a:lnTo>
                    <a:pt x="755" y="1037"/>
                  </a:lnTo>
                  <a:lnTo>
                    <a:pt x="896" y="942"/>
                  </a:lnTo>
                  <a:lnTo>
                    <a:pt x="1037" y="754"/>
                  </a:lnTo>
                  <a:lnTo>
                    <a:pt x="1084" y="566"/>
                  </a:lnTo>
                  <a:lnTo>
                    <a:pt x="1084" y="518"/>
                  </a:lnTo>
                  <a:lnTo>
                    <a:pt x="1037" y="330"/>
                  </a:lnTo>
                  <a:lnTo>
                    <a:pt x="896" y="142"/>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2625;p42">
              <a:extLst>
                <a:ext uri="{FF2B5EF4-FFF2-40B4-BE49-F238E27FC236}">
                  <a16:creationId xmlns:a16="http://schemas.microsoft.com/office/drawing/2014/main" id="{20C5C1E4-37A6-D94F-7130-E4D87FA8EC69}"/>
                </a:ext>
              </a:extLst>
            </p:cNvPr>
            <p:cNvSpPr/>
            <p:nvPr/>
          </p:nvSpPr>
          <p:spPr>
            <a:xfrm>
              <a:off x="1488000" y="1722100"/>
              <a:ext cx="25950" cy="25950"/>
            </a:xfrm>
            <a:custGeom>
              <a:avLst/>
              <a:gdLst/>
              <a:ahLst/>
              <a:cxnLst/>
              <a:rect l="l" t="t" r="r" b="b"/>
              <a:pathLst>
                <a:path w="1038" h="1038" extrusionOk="0">
                  <a:moveTo>
                    <a:pt x="378" y="1"/>
                  </a:moveTo>
                  <a:lnTo>
                    <a:pt x="189" y="95"/>
                  </a:lnTo>
                  <a:lnTo>
                    <a:pt x="95" y="236"/>
                  </a:lnTo>
                  <a:lnTo>
                    <a:pt x="1" y="472"/>
                  </a:lnTo>
                  <a:lnTo>
                    <a:pt x="48" y="660"/>
                  </a:lnTo>
                  <a:lnTo>
                    <a:pt x="142" y="849"/>
                  </a:lnTo>
                  <a:lnTo>
                    <a:pt x="284" y="943"/>
                  </a:lnTo>
                  <a:lnTo>
                    <a:pt x="472" y="1037"/>
                  </a:lnTo>
                  <a:lnTo>
                    <a:pt x="566" y="1037"/>
                  </a:lnTo>
                  <a:lnTo>
                    <a:pt x="802" y="943"/>
                  </a:lnTo>
                  <a:lnTo>
                    <a:pt x="943" y="849"/>
                  </a:lnTo>
                  <a:lnTo>
                    <a:pt x="1037" y="660"/>
                  </a:lnTo>
                  <a:lnTo>
                    <a:pt x="1037" y="519"/>
                  </a:lnTo>
                  <a:lnTo>
                    <a:pt x="990" y="708"/>
                  </a:lnTo>
                  <a:lnTo>
                    <a:pt x="896" y="849"/>
                  </a:lnTo>
                  <a:lnTo>
                    <a:pt x="755" y="943"/>
                  </a:lnTo>
                  <a:lnTo>
                    <a:pt x="566" y="990"/>
                  </a:lnTo>
                  <a:lnTo>
                    <a:pt x="425" y="943"/>
                  </a:lnTo>
                  <a:lnTo>
                    <a:pt x="236" y="849"/>
                  </a:lnTo>
                  <a:lnTo>
                    <a:pt x="142" y="708"/>
                  </a:lnTo>
                  <a:lnTo>
                    <a:pt x="95" y="519"/>
                  </a:lnTo>
                  <a:lnTo>
                    <a:pt x="142" y="331"/>
                  </a:lnTo>
                  <a:lnTo>
                    <a:pt x="236" y="189"/>
                  </a:lnTo>
                  <a:lnTo>
                    <a:pt x="425" y="95"/>
                  </a:lnTo>
                  <a:lnTo>
                    <a:pt x="566" y="48"/>
                  </a:lnTo>
                  <a:lnTo>
                    <a:pt x="755" y="95"/>
                  </a:lnTo>
                  <a:lnTo>
                    <a:pt x="896" y="189"/>
                  </a:lnTo>
                  <a:lnTo>
                    <a:pt x="990" y="331"/>
                  </a:lnTo>
                  <a:lnTo>
                    <a:pt x="1037" y="519"/>
                  </a:lnTo>
                  <a:lnTo>
                    <a:pt x="1037" y="472"/>
                  </a:lnTo>
                  <a:lnTo>
                    <a:pt x="990" y="284"/>
                  </a:lnTo>
                  <a:lnTo>
                    <a:pt x="896" y="142"/>
                  </a:lnTo>
                  <a:lnTo>
                    <a:pt x="755"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2626;p42">
              <a:extLst>
                <a:ext uri="{FF2B5EF4-FFF2-40B4-BE49-F238E27FC236}">
                  <a16:creationId xmlns:a16="http://schemas.microsoft.com/office/drawing/2014/main" id="{EA92D568-D933-E29D-8EB6-4EEC0011D6AF}"/>
                </a:ext>
              </a:extLst>
            </p:cNvPr>
            <p:cNvSpPr/>
            <p:nvPr/>
          </p:nvSpPr>
          <p:spPr>
            <a:xfrm>
              <a:off x="1588125" y="1868150"/>
              <a:ext cx="25925" cy="25950"/>
            </a:xfrm>
            <a:custGeom>
              <a:avLst/>
              <a:gdLst/>
              <a:ahLst/>
              <a:cxnLst/>
              <a:rect l="l" t="t" r="r" b="b"/>
              <a:pathLst>
                <a:path w="1037" h="1038" extrusionOk="0">
                  <a:moveTo>
                    <a:pt x="519" y="1"/>
                  </a:moveTo>
                  <a:lnTo>
                    <a:pt x="283" y="48"/>
                  </a:lnTo>
                  <a:lnTo>
                    <a:pt x="142" y="189"/>
                  </a:lnTo>
                  <a:lnTo>
                    <a:pt x="47" y="330"/>
                  </a:lnTo>
                  <a:lnTo>
                    <a:pt x="189" y="189"/>
                  </a:lnTo>
                  <a:lnTo>
                    <a:pt x="330" y="95"/>
                  </a:lnTo>
                  <a:lnTo>
                    <a:pt x="519" y="48"/>
                  </a:lnTo>
                  <a:lnTo>
                    <a:pt x="660" y="95"/>
                  </a:lnTo>
                  <a:lnTo>
                    <a:pt x="801" y="189"/>
                  </a:lnTo>
                  <a:lnTo>
                    <a:pt x="943" y="330"/>
                  </a:lnTo>
                  <a:lnTo>
                    <a:pt x="943" y="519"/>
                  </a:lnTo>
                  <a:lnTo>
                    <a:pt x="943" y="707"/>
                  </a:lnTo>
                  <a:lnTo>
                    <a:pt x="801" y="849"/>
                  </a:lnTo>
                  <a:lnTo>
                    <a:pt x="660" y="943"/>
                  </a:lnTo>
                  <a:lnTo>
                    <a:pt x="519" y="990"/>
                  </a:lnTo>
                  <a:lnTo>
                    <a:pt x="330" y="943"/>
                  </a:lnTo>
                  <a:lnTo>
                    <a:pt x="189" y="849"/>
                  </a:lnTo>
                  <a:lnTo>
                    <a:pt x="47" y="707"/>
                  </a:lnTo>
                  <a:lnTo>
                    <a:pt x="47" y="519"/>
                  </a:lnTo>
                  <a:lnTo>
                    <a:pt x="47" y="330"/>
                  </a:lnTo>
                  <a:lnTo>
                    <a:pt x="0" y="566"/>
                  </a:lnTo>
                  <a:lnTo>
                    <a:pt x="47" y="754"/>
                  </a:lnTo>
                  <a:lnTo>
                    <a:pt x="189" y="896"/>
                  </a:lnTo>
                  <a:lnTo>
                    <a:pt x="330" y="990"/>
                  </a:lnTo>
                  <a:lnTo>
                    <a:pt x="566" y="1037"/>
                  </a:lnTo>
                  <a:lnTo>
                    <a:pt x="754" y="990"/>
                  </a:lnTo>
                  <a:lnTo>
                    <a:pt x="895" y="896"/>
                  </a:lnTo>
                  <a:lnTo>
                    <a:pt x="990" y="707"/>
                  </a:lnTo>
                  <a:lnTo>
                    <a:pt x="1037" y="519"/>
                  </a:lnTo>
                  <a:lnTo>
                    <a:pt x="990" y="330"/>
                  </a:lnTo>
                  <a:lnTo>
                    <a:pt x="895"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2627;p42">
              <a:extLst>
                <a:ext uri="{FF2B5EF4-FFF2-40B4-BE49-F238E27FC236}">
                  <a16:creationId xmlns:a16="http://schemas.microsoft.com/office/drawing/2014/main" id="{84CB5046-ED0D-4FD8-7A3D-BECD91929A06}"/>
                </a:ext>
              </a:extLst>
            </p:cNvPr>
            <p:cNvSpPr/>
            <p:nvPr/>
          </p:nvSpPr>
          <p:spPr>
            <a:xfrm>
              <a:off x="1717675" y="1974150"/>
              <a:ext cx="25925" cy="25950"/>
            </a:xfrm>
            <a:custGeom>
              <a:avLst/>
              <a:gdLst/>
              <a:ahLst/>
              <a:cxnLst/>
              <a:rect l="l" t="t" r="r" b="b"/>
              <a:pathLst>
                <a:path w="1037" h="1038" extrusionOk="0">
                  <a:moveTo>
                    <a:pt x="283" y="1"/>
                  </a:moveTo>
                  <a:lnTo>
                    <a:pt x="142" y="142"/>
                  </a:lnTo>
                  <a:lnTo>
                    <a:pt x="48" y="283"/>
                  </a:lnTo>
                  <a:lnTo>
                    <a:pt x="0" y="472"/>
                  </a:lnTo>
                  <a:lnTo>
                    <a:pt x="0" y="707"/>
                  </a:lnTo>
                  <a:lnTo>
                    <a:pt x="142" y="849"/>
                  </a:lnTo>
                  <a:lnTo>
                    <a:pt x="283" y="990"/>
                  </a:lnTo>
                  <a:lnTo>
                    <a:pt x="519" y="1037"/>
                  </a:lnTo>
                  <a:lnTo>
                    <a:pt x="707" y="990"/>
                  </a:lnTo>
                  <a:lnTo>
                    <a:pt x="848" y="896"/>
                  </a:lnTo>
                  <a:lnTo>
                    <a:pt x="990" y="707"/>
                  </a:lnTo>
                  <a:lnTo>
                    <a:pt x="1037" y="519"/>
                  </a:lnTo>
                  <a:lnTo>
                    <a:pt x="1037" y="472"/>
                  </a:lnTo>
                  <a:lnTo>
                    <a:pt x="990" y="283"/>
                  </a:lnTo>
                  <a:lnTo>
                    <a:pt x="848" y="142"/>
                  </a:lnTo>
                  <a:lnTo>
                    <a:pt x="943" y="330"/>
                  </a:lnTo>
                  <a:lnTo>
                    <a:pt x="990" y="472"/>
                  </a:lnTo>
                  <a:lnTo>
                    <a:pt x="943" y="660"/>
                  </a:lnTo>
                  <a:lnTo>
                    <a:pt x="848" y="802"/>
                  </a:lnTo>
                  <a:lnTo>
                    <a:pt x="707" y="896"/>
                  </a:lnTo>
                  <a:lnTo>
                    <a:pt x="519" y="943"/>
                  </a:lnTo>
                  <a:lnTo>
                    <a:pt x="330" y="943"/>
                  </a:lnTo>
                  <a:lnTo>
                    <a:pt x="189" y="849"/>
                  </a:lnTo>
                  <a:lnTo>
                    <a:pt x="95" y="660"/>
                  </a:lnTo>
                  <a:lnTo>
                    <a:pt x="48" y="519"/>
                  </a:lnTo>
                  <a:lnTo>
                    <a:pt x="48" y="330"/>
                  </a:lnTo>
                  <a:lnTo>
                    <a:pt x="189" y="189"/>
                  </a:lnTo>
                  <a:lnTo>
                    <a:pt x="330" y="48"/>
                  </a:lnTo>
                  <a:lnTo>
                    <a:pt x="660" y="48"/>
                  </a:lnTo>
                  <a:lnTo>
                    <a:pt x="848" y="142"/>
                  </a:lnTo>
                  <a:lnTo>
                    <a:pt x="7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2628;p42">
              <a:extLst>
                <a:ext uri="{FF2B5EF4-FFF2-40B4-BE49-F238E27FC236}">
                  <a16:creationId xmlns:a16="http://schemas.microsoft.com/office/drawing/2014/main" id="{8296E6BC-806E-A462-2309-8F704EFF43E0}"/>
                </a:ext>
              </a:extLst>
            </p:cNvPr>
            <p:cNvSpPr/>
            <p:nvPr/>
          </p:nvSpPr>
          <p:spPr>
            <a:xfrm>
              <a:off x="1410275" y="1773925"/>
              <a:ext cx="25925" cy="25950"/>
            </a:xfrm>
            <a:custGeom>
              <a:avLst/>
              <a:gdLst/>
              <a:ahLst/>
              <a:cxnLst/>
              <a:rect l="l" t="t" r="r" b="b"/>
              <a:pathLst>
                <a:path w="1037" h="1038" extrusionOk="0">
                  <a:moveTo>
                    <a:pt x="519" y="48"/>
                  </a:moveTo>
                  <a:lnTo>
                    <a:pt x="707" y="95"/>
                  </a:lnTo>
                  <a:lnTo>
                    <a:pt x="849" y="189"/>
                  </a:lnTo>
                  <a:lnTo>
                    <a:pt x="943" y="331"/>
                  </a:lnTo>
                  <a:lnTo>
                    <a:pt x="990" y="519"/>
                  </a:lnTo>
                  <a:lnTo>
                    <a:pt x="943" y="707"/>
                  </a:lnTo>
                  <a:lnTo>
                    <a:pt x="849" y="849"/>
                  </a:lnTo>
                  <a:lnTo>
                    <a:pt x="707" y="943"/>
                  </a:lnTo>
                  <a:lnTo>
                    <a:pt x="519" y="990"/>
                  </a:lnTo>
                  <a:lnTo>
                    <a:pt x="330" y="943"/>
                  </a:lnTo>
                  <a:lnTo>
                    <a:pt x="189" y="849"/>
                  </a:lnTo>
                  <a:lnTo>
                    <a:pt x="95" y="707"/>
                  </a:lnTo>
                  <a:lnTo>
                    <a:pt x="48" y="519"/>
                  </a:lnTo>
                  <a:lnTo>
                    <a:pt x="95" y="331"/>
                  </a:lnTo>
                  <a:lnTo>
                    <a:pt x="189" y="189"/>
                  </a:lnTo>
                  <a:lnTo>
                    <a:pt x="330" y="95"/>
                  </a:lnTo>
                  <a:lnTo>
                    <a:pt x="519" y="48"/>
                  </a:lnTo>
                  <a:close/>
                  <a:moveTo>
                    <a:pt x="519" y="1"/>
                  </a:moveTo>
                  <a:lnTo>
                    <a:pt x="330" y="48"/>
                  </a:lnTo>
                  <a:lnTo>
                    <a:pt x="142" y="142"/>
                  </a:lnTo>
                  <a:lnTo>
                    <a:pt x="48" y="331"/>
                  </a:lnTo>
                  <a:lnTo>
                    <a:pt x="1" y="519"/>
                  </a:lnTo>
                  <a:lnTo>
                    <a:pt x="48" y="755"/>
                  </a:lnTo>
                  <a:lnTo>
                    <a:pt x="142" y="896"/>
                  </a:lnTo>
                  <a:lnTo>
                    <a:pt x="330" y="990"/>
                  </a:lnTo>
                  <a:lnTo>
                    <a:pt x="519" y="1037"/>
                  </a:lnTo>
                  <a:lnTo>
                    <a:pt x="707" y="990"/>
                  </a:lnTo>
                  <a:lnTo>
                    <a:pt x="896" y="896"/>
                  </a:lnTo>
                  <a:lnTo>
                    <a:pt x="990" y="755"/>
                  </a:lnTo>
                  <a:lnTo>
                    <a:pt x="1037" y="519"/>
                  </a:lnTo>
                  <a:lnTo>
                    <a:pt x="990" y="331"/>
                  </a:lnTo>
                  <a:lnTo>
                    <a:pt x="896" y="189"/>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2629;p42">
              <a:extLst>
                <a:ext uri="{FF2B5EF4-FFF2-40B4-BE49-F238E27FC236}">
                  <a16:creationId xmlns:a16="http://schemas.microsoft.com/office/drawing/2014/main" id="{C0481309-4A49-F1EB-548F-10A015A150F7}"/>
                </a:ext>
              </a:extLst>
            </p:cNvPr>
            <p:cNvSpPr/>
            <p:nvPr/>
          </p:nvSpPr>
          <p:spPr>
            <a:xfrm>
              <a:off x="1410275" y="1773925"/>
              <a:ext cx="25925" cy="25950"/>
            </a:xfrm>
            <a:custGeom>
              <a:avLst/>
              <a:gdLst/>
              <a:ahLst/>
              <a:cxnLst/>
              <a:rect l="l" t="t" r="r" b="b"/>
              <a:pathLst>
                <a:path w="1037" h="1038" fill="none" extrusionOk="0">
                  <a:moveTo>
                    <a:pt x="519" y="1"/>
                  </a:moveTo>
                  <a:lnTo>
                    <a:pt x="519" y="1"/>
                  </a:lnTo>
                  <a:lnTo>
                    <a:pt x="330" y="48"/>
                  </a:lnTo>
                  <a:lnTo>
                    <a:pt x="142" y="142"/>
                  </a:lnTo>
                  <a:lnTo>
                    <a:pt x="48" y="331"/>
                  </a:lnTo>
                  <a:lnTo>
                    <a:pt x="1" y="519"/>
                  </a:lnTo>
                  <a:lnTo>
                    <a:pt x="1" y="519"/>
                  </a:lnTo>
                  <a:lnTo>
                    <a:pt x="48" y="755"/>
                  </a:lnTo>
                  <a:lnTo>
                    <a:pt x="142" y="896"/>
                  </a:lnTo>
                  <a:lnTo>
                    <a:pt x="330" y="990"/>
                  </a:lnTo>
                  <a:lnTo>
                    <a:pt x="519" y="1037"/>
                  </a:lnTo>
                  <a:lnTo>
                    <a:pt x="519" y="1037"/>
                  </a:lnTo>
                  <a:lnTo>
                    <a:pt x="707" y="990"/>
                  </a:lnTo>
                  <a:lnTo>
                    <a:pt x="896" y="896"/>
                  </a:lnTo>
                  <a:lnTo>
                    <a:pt x="990" y="755"/>
                  </a:lnTo>
                  <a:lnTo>
                    <a:pt x="1037" y="519"/>
                  </a:lnTo>
                  <a:lnTo>
                    <a:pt x="1037" y="519"/>
                  </a:lnTo>
                  <a:lnTo>
                    <a:pt x="990" y="331"/>
                  </a:lnTo>
                  <a:lnTo>
                    <a:pt x="896" y="189"/>
                  </a:lnTo>
                  <a:lnTo>
                    <a:pt x="707" y="48"/>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2630;p42">
              <a:extLst>
                <a:ext uri="{FF2B5EF4-FFF2-40B4-BE49-F238E27FC236}">
                  <a16:creationId xmlns:a16="http://schemas.microsoft.com/office/drawing/2014/main" id="{A4F6DFCB-E6B7-7D3A-8619-E9208292068F}"/>
                </a:ext>
              </a:extLst>
            </p:cNvPr>
            <p:cNvSpPr/>
            <p:nvPr/>
          </p:nvSpPr>
          <p:spPr>
            <a:xfrm>
              <a:off x="1411450" y="1775100"/>
              <a:ext cx="23575" cy="23600"/>
            </a:xfrm>
            <a:custGeom>
              <a:avLst/>
              <a:gdLst/>
              <a:ahLst/>
              <a:cxnLst/>
              <a:rect l="l" t="t" r="r" b="b"/>
              <a:pathLst>
                <a:path w="943" h="944" fill="none" extrusionOk="0">
                  <a:moveTo>
                    <a:pt x="472" y="943"/>
                  </a:moveTo>
                  <a:lnTo>
                    <a:pt x="472" y="943"/>
                  </a:lnTo>
                  <a:lnTo>
                    <a:pt x="283" y="896"/>
                  </a:lnTo>
                  <a:lnTo>
                    <a:pt x="142" y="802"/>
                  </a:lnTo>
                  <a:lnTo>
                    <a:pt x="48" y="660"/>
                  </a:lnTo>
                  <a:lnTo>
                    <a:pt x="1" y="472"/>
                  </a:lnTo>
                  <a:lnTo>
                    <a:pt x="1" y="472"/>
                  </a:lnTo>
                  <a:lnTo>
                    <a:pt x="48" y="284"/>
                  </a:lnTo>
                  <a:lnTo>
                    <a:pt x="142" y="142"/>
                  </a:lnTo>
                  <a:lnTo>
                    <a:pt x="283" y="48"/>
                  </a:lnTo>
                  <a:lnTo>
                    <a:pt x="472" y="1"/>
                  </a:lnTo>
                  <a:lnTo>
                    <a:pt x="472" y="1"/>
                  </a:lnTo>
                  <a:lnTo>
                    <a:pt x="660" y="48"/>
                  </a:lnTo>
                  <a:lnTo>
                    <a:pt x="802" y="142"/>
                  </a:lnTo>
                  <a:lnTo>
                    <a:pt x="896" y="284"/>
                  </a:lnTo>
                  <a:lnTo>
                    <a:pt x="943" y="472"/>
                  </a:lnTo>
                  <a:lnTo>
                    <a:pt x="943" y="472"/>
                  </a:lnTo>
                  <a:lnTo>
                    <a:pt x="896" y="660"/>
                  </a:lnTo>
                  <a:lnTo>
                    <a:pt x="802" y="802"/>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2631;p42">
              <a:extLst>
                <a:ext uri="{FF2B5EF4-FFF2-40B4-BE49-F238E27FC236}">
                  <a16:creationId xmlns:a16="http://schemas.microsoft.com/office/drawing/2014/main" id="{9D537F3D-14AF-42A3-3784-FCF1AC8C0001}"/>
                </a:ext>
              </a:extLst>
            </p:cNvPr>
            <p:cNvSpPr/>
            <p:nvPr/>
          </p:nvSpPr>
          <p:spPr>
            <a:xfrm>
              <a:off x="1497425" y="1912900"/>
              <a:ext cx="25950" cy="25950"/>
            </a:xfrm>
            <a:custGeom>
              <a:avLst/>
              <a:gdLst/>
              <a:ahLst/>
              <a:cxnLst/>
              <a:rect l="l" t="t" r="r" b="b"/>
              <a:pathLst>
                <a:path w="1038" h="1038" extrusionOk="0">
                  <a:moveTo>
                    <a:pt x="519" y="48"/>
                  </a:moveTo>
                  <a:lnTo>
                    <a:pt x="707" y="95"/>
                  </a:lnTo>
                  <a:lnTo>
                    <a:pt x="849" y="189"/>
                  </a:lnTo>
                  <a:lnTo>
                    <a:pt x="943" y="331"/>
                  </a:lnTo>
                  <a:lnTo>
                    <a:pt x="990" y="519"/>
                  </a:lnTo>
                  <a:lnTo>
                    <a:pt x="943" y="708"/>
                  </a:lnTo>
                  <a:lnTo>
                    <a:pt x="849" y="849"/>
                  </a:lnTo>
                  <a:lnTo>
                    <a:pt x="707" y="943"/>
                  </a:lnTo>
                  <a:lnTo>
                    <a:pt x="519" y="990"/>
                  </a:lnTo>
                  <a:lnTo>
                    <a:pt x="331" y="943"/>
                  </a:lnTo>
                  <a:lnTo>
                    <a:pt x="189" y="849"/>
                  </a:lnTo>
                  <a:lnTo>
                    <a:pt x="95" y="708"/>
                  </a:lnTo>
                  <a:lnTo>
                    <a:pt x="48" y="519"/>
                  </a:lnTo>
                  <a:lnTo>
                    <a:pt x="95" y="331"/>
                  </a:lnTo>
                  <a:lnTo>
                    <a:pt x="189" y="189"/>
                  </a:lnTo>
                  <a:lnTo>
                    <a:pt x="331" y="95"/>
                  </a:lnTo>
                  <a:lnTo>
                    <a:pt x="519" y="48"/>
                  </a:lnTo>
                  <a:close/>
                  <a:moveTo>
                    <a:pt x="519" y="1"/>
                  </a:moveTo>
                  <a:lnTo>
                    <a:pt x="331" y="48"/>
                  </a:lnTo>
                  <a:lnTo>
                    <a:pt x="142" y="189"/>
                  </a:lnTo>
                  <a:lnTo>
                    <a:pt x="48" y="331"/>
                  </a:lnTo>
                  <a:lnTo>
                    <a:pt x="1" y="566"/>
                  </a:lnTo>
                  <a:lnTo>
                    <a:pt x="95" y="755"/>
                  </a:lnTo>
                  <a:lnTo>
                    <a:pt x="189" y="896"/>
                  </a:lnTo>
                  <a:lnTo>
                    <a:pt x="378" y="1037"/>
                  </a:lnTo>
                  <a:lnTo>
                    <a:pt x="566" y="1037"/>
                  </a:lnTo>
                  <a:lnTo>
                    <a:pt x="755" y="990"/>
                  </a:lnTo>
                  <a:lnTo>
                    <a:pt x="896" y="896"/>
                  </a:lnTo>
                  <a:lnTo>
                    <a:pt x="1037" y="708"/>
                  </a:lnTo>
                  <a:lnTo>
                    <a:pt x="1037" y="519"/>
                  </a:lnTo>
                  <a:lnTo>
                    <a:pt x="1037" y="331"/>
                  </a:lnTo>
                  <a:lnTo>
                    <a:pt x="896" y="142"/>
                  </a:lnTo>
                  <a:lnTo>
                    <a:pt x="755"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2632;p42">
              <a:extLst>
                <a:ext uri="{FF2B5EF4-FFF2-40B4-BE49-F238E27FC236}">
                  <a16:creationId xmlns:a16="http://schemas.microsoft.com/office/drawing/2014/main" id="{EB273438-F5E8-B469-91A9-9F406178B679}"/>
                </a:ext>
              </a:extLst>
            </p:cNvPr>
            <p:cNvSpPr/>
            <p:nvPr/>
          </p:nvSpPr>
          <p:spPr>
            <a:xfrm>
              <a:off x="1373775" y="2057775"/>
              <a:ext cx="25925" cy="25950"/>
            </a:xfrm>
            <a:custGeom>
              <a:avLst/>
              <a:gdLst/>
              <a:ahLst/>
              <a:cxnLst/>
              <a:rect l="l" t="t" r="r" b="b"/>
              <a:pathLst>
                <a:path w="1037" h="1038" extrusionOk="0">
                  <a:moveTo>
                    <a:pt x="518" y="48"/>
                  </a:moveTo>
                  <a:lnTo>
                    <a:pt x="707" y="95"/>
                  </a:lnTo>
                  <a:lnTo>
                    <a:pt x="848" y="189"/>
                  </a:lnTo>
                  <a:lnTo>
                    <a:pt x="942" y="330"/>
                  </a:lnTo>
                  <a:lnTo>
                    <a:pt x="989" y="519"/>
                  </a:lnTo>
                  <a:lnTo>
                    <a:pt x="942" y="707"/>
                  </a:lnTo>
                  <a:lnTo>
                    <a:pt x="848" y="849"/>
                  </a:lnTo>
                  <a:lnTo>
                    <a:pt x="707" y="943"/>
                  </a:lnTo>
                  <a:lnTo>
                    <a:pt x="518" y="990"/>
                  </a:lnTo>
                  <a:lnTo>
                    <a:pt x="330" y="943"/>
                  </a:lnTo>
                  <a:lnTo>
                    <a:pt x="189" y="849"/>
                  </a:lnTo>
                  <a:lnTo>
                    <a:pt x="94" y="707"/>
                  </a:lnTo>
                  <a:lnTo>
                    <a:pt x="47" y="519"/>
                  </a:lnTo>
                  <a:lnTo>
                    <a:pt x="94" y="330"/>
                  </a:lnTo>
                  <a:lnTo>
                    <a:pt x="189" y="189"/>
                  </a:lnTo>
                  <a:lnTo>
                    <a:pt x="330" y="95"/>
                  </a:lnTo>
                  <a:lnTo>
                    <a:pt x="518" y="48"/>
                  </a:lnTo>
                  <a:close/>
                  <a:moveTo>
                    <a:pt x="518" y="1"/>
                  </a:moveTo>
                  <a:lnTo>
                    <a:pt x="330" y="48"/>
                  </a:lnTo>
                  <a:lnTo>
                    <a:pt x="141" y="189"/>
                  </a:lnTo>
                  <a:lnTo>
                    <a:pt x="47" y="330"/>
                  </a:lnTo>
                  <a:lnTo>
                    <a:pt x="0" y="519"/>
                  </a:lnTo>
                  <a:lnTo>
                    <a:pt x="94" y="754"/>
                  </a:lnTo>
                  <a:lnTo>
                    <a:pt x="189" y="896"/>
                  </a:lnTo>
                  <a:lnTo>
                    <a:pt x="377" y="990"/>
                  </a:lnTo>
                  <a:lnTo>
                    <a:pt x="565" y="1037"/>
                  </a:lnTo>
                  <a:lnTo>
                    <a:pt x="754" y="990"/>
                  </a:lnTo>
                  <a:lnTo>
                    <a:pt x="895" y="896"/>
                  </a:lnTo>
                  <a:lnTo>
                    <a:pt x="1037" y="707"/>
                  </a:lnTo>
                  <a:lnTo>
                    <a:pt x="1037" y="519"/>
                  </a:lnTo>
                  <a:lnTo>
                    <a:pt x="1037" y="330"/>
                  </a:lnTo>
                  <a:lnTo>
                    <a:pt x="895" y="142"/>
                  </a:lnTo>
                  <a:lnTo>
                    <a:pt x="707"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2633;p42">
              <a:extLst>
                <a:ext uri="{FF2B5EF4-FFF2-40B4-BE49-F238E27FC236}">
                  <a16:creationId xmlns:a16="http://schemas.microsoft.com/office/drawing/2014/main" id="{C512F297-90D6-E25C-0DCC-1CFF738B1EF1}"/>
                </a:ext>
              </a:extLst>
            </p:cNvPr>
            <p:cNvSpPr/>
            <p:nvPr/>
          </p:nvSpPr>
          <p:spPr>
            <a:xfrm>
              <a:off x="1373775" y="2057775"/>
              <a:ext cx="25925" cy="25950"/>
            </a:xfrm>
            <a:custGeom>
              <a:avLst/>
              <a:gdLst/>
              <a:ahLst/>
              <a:cxnLst/>
              <a:rect l="l" t="t" r="r" b="b"/>
              <a:pathLst>
                <a:path w="1037" h="1038" fill="none" extrusionOk="0">
                  <a:moveTo>
                    <a:pt x="518" y="1"/>
                  </a:moveTo>
                  <a:lnTo>
                    <a:pt x="518" y="1"/>
                  </a:lnTo>
                  <a:lnTo>
                    <a:pt x="330" y="48"/>
                  </a:lnTo>
                  <a:lnTo>
                    <a:pt x="141" y="189"/>
                  </a:lnTo>
                  <a:lnTo>
                    <a:pt x="47" y="330"/>
                  </a:lnTo>
                  <a:lnTo>
                    <a:pt x="0" y="519"/>
                  </a:lnTo>
                  <a:lnTo>
                    <a:pt x="0" y="519"/>
                  </a:lnTo>
                  <a:lnTo>
                    <a:pt x="94" y="754"/>
                  </a:lnTo>
                  <a:lnTo>
                    <a:pt x="189" y="896"/>
                  </a:lnTo>
                  <a:lnTo>
                    <a:pt x="377" y="990"/>
                  </a:lnTo>
                  <a:lnTo>
                    <a:pt x="565" y="1037"/>
                  </a:lnTo>
                  <a:lnTo>
                    <a:pt x="565" y="1037"/>
                  </a:lnTo>
                  <a:lnTo>
                    <a:pt x="754" y="990"/>
                  </a:lnTo>
                  <a:lnTo>
                    <a:pt x="895" y="896"/>
                  </a:lnTo>
                  <a:lnTo>
                    <a:pt x="1037" y="707"/>
                  </a:lnTo>
                  <a:lnTo>
                    <a:pt x="1037" y="519"/>
                  </a:lnTo>
                  <a:lnTo>
                    <a:pt x="1037" y="519"/>
                  </a:lnTo>
                  <a:lnTo>
                    <a:pt x="1037" y="330"/>
                  </a:lnTo>
                  <a:lnTo>
                    <a:pt x="895" y="142"/>
                  </a:lnTo>
                  <a:lnTo>
                    <a:pt x="707" y="48"/>
                  </a:lnTo>
                  <a:lnTo>
                    <a:pt x="51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2634;p42">
              <a:extLst>
                <a:ext uri="{FF2B5EF4-FFF2-40B4-BE49-F238E27FC236}">
                  <a16:creationId xmlns:a16="http://schemas.microsoft.com/office/drawing/2014/main" id="{05DEBD02-F395-11DE-1474-C8E1D0E762AA}"/>
                </a:ext>
              </a:extLst>
            </p:cNvPr>
            <p:cNvSpPr/>
            <p:nvPr/>
          </p:nvSpPr>
          <p:spPr>
            <a:xfrm>
              <a:off x="1374950" y="2058950"/>
              <a:ext cx="23575" cy="23575"/>
            </a:xfrm>
            <a:custGeom>
              <a:avLst/>
              <a:gdLst/>
              <a:ahLst/>
              <a:cxnLst/>
              <a:rect l="l" t="t" r="r" b="b"/>
              <a:pathLst>
                <a:path w="943" h="943" fill="none" extrusionOk="0">
                  <a:moveTo>
                    <a:pt x="471" y="943"/>
                  </a:moveTo>
                  <a:lnTo>
                    <a:pt x="471" y="943"/>
                  </a:lnTo>
                  <a:lnTo>
                    <a:pt x="283" y="896"/>
                  </a:lnTo>
                  <a:lnTo>
                    <a:pt x="142" y="802"/>
                  </a:lnTo>
                  <a:lnTo>
                    <a:pt x="47" y="660"/>
                  </a:lnTo>
                  <a:lnTo>
                    <a:pt x="0" y="472"/>
                  </a:lnTo>
                  <a:lnTo>
                    <a:pt x="0" y="472"/>
                  </a:lnTo>
                  <a:lnTo>
                    <a:pt x="47" y="283"/>
                  </a:lnTo>
                  <a:lnTo>
                    <a:pt x="142" y="142"/>
                  </a:lnTo>
                  <a:lnTo>
                    <a:pt x="283" y="48"/>
                  </a:lnTo>
                  <a:lnTo>
                    <a:pt x="471" y="1"/>
                  </a:lnTo>
                  <a:lnTo>
                    <a:pt x="471" y="1"/>
                  </a:lnTo>
                  <a:lnTo>
                    <a:pt x="660" y="48"/>
                  </a:lnTo>
                  <a:lnTo>
                    <a:pt x="801" y="142"/>
                  </a:lnTo>
                  <a:lnTo>
                    <a:pt x="895" y="283"/>
                  </a:lnTo>
                  <a:lnTo>
                    <a:pt x="942" y="472"/>
                  </a:lnTo>
                  <a:lnTo>
                    <a:pt x="942" y="472"/>
                  </a:lnTo>
                  <a:lnTo>
                    <a:pt x="895" y="660"/>
                  </a:lnTo>
                  <a:lnTo>
                    <a:pt x="801" y="802"/>
                  </a:lnTo>
                  <a:lnTo>
                    <a:pt x="660"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2635;p42">
              <a:extLst>
                <a:ext uri="{FF2B5EF4-FFF2-40B4-BE49-F238E27FC236}">
                  <a16:creationId xmlns:a16="http://schemas.microsoft.com/office/drawing/2014/main" id="{51F62A77-2EDC-EF62-E0BA-9E58AB456E65}"/>
                </a:ext>
              </a:extLst>
            </p:cNvPr>
            <p:cNvSpPr/>
            <p:nvPr/>
          </p:nvSpPr>
          <p:spPr>
            <a:xfrm>
              <a:off x="1306625" y="2115500"/>
              <a:ext cx="25950" cy="25925"/>
            </a:xfrm>
            <a:custGeom>
              <a:avLst/>
              <a:gdLst/>
              <a:ahLst/>
              <a:cxnLst/>
              <a:rect l="l" t="t" r="r" b="b"/>
              <a:pathLst>
                <a:path w="1038" h="1037" extrusionOk="0">
                  <a:moveTo>
                    <a:pt x="283" y="94"/>
                  </a:moveTo>
                  <a:lnTo>
                    <a:pt x="95" y="188"/>
                  </a:lnTo>
                  <a:lnTo>
                    <a:pt x="1" y="377"/>
                  </a:lnTo>
                  <a:lnTo>
                    <a:pt x="1" y="518"/>
                  </a:lnTo>
                  <a:lnTo>
                    <a:pt x="48" y="377"/>
                  </a:lnTo>
                  <a:lnTo>
                    <a:pt x="142" y="188"/>
                  </a:lnTo>
                  <a:lnTo>
                    <a:pt x="283" y="94"/>
                  </a:lnTo>
                  <a:close/>
                  <a:moveTo>
                    <a:pt x="472" y="0"/>
                  </a:moveTo>
                  <a:lnTo>
                    <a:pt x="283" y="94"/>
                  </a:lnTo>
                  <a:lnTo>
                    <a:pt x="660" y="94"/>
                  </a:lnTo>
                  <a:lnTo>
                    <a:pt x="802" y="188"/>
                  </a:lnTo>
                  <a:lnTo>
                    <a:pt x="896" y="377"/>
                  </a:lnTo>
                  <a:lnTo>
                    <a:pt x="943" y="518"/>
                  </a:lnTo>
                  <a:lnTo>
                    <a:pt x="896" y="707"/>
                  </a:lnTo>
                  <a:lnTo>
                    <a:pt x="802" y="848"/>
                  </a:lnTo>
                  <a:lnTo>
                    <a:pt x="660" y="989"/>
                  </a:lnTo>
                  <a:lnTo>
                    <a:pt x="283" y="989"/>
                  </a:lnTo>
                  <a:lnTo>
                    <a:pt x="142" y="848"/>
                  </a:lnTo>
                  <a:lnTo>
                    <a:pt x="48" y="707"/>
                  </a:lnTo>
                  <a:lnTo>
                    <a:pt x="1" y="518"/>
                  </a:lnTo>
                  <a:lnTo>
                    <a:pt x="1" y="565"/>
                  </a:lnTo>
                  <a:lnTo>
                    <a:pt x="48" y="754"/>
                  </a:lnTo>
                  <a:lnTo>
                    <a:pt x="142" y="942"/>
                  </a:lnTo>
                  <a:lnTo>
                    <a:pt x="331" y="1036"/>
                  </a:lnTo>
                  <a:lnTo>
                    <a:pt x="707" y="1036"/>
                  </a:lnTo>
                  <a:lnTo>
                    <a:pt x="849" y="895"/>
                  </a:lnTo>
                  <a:lnTo>
                    <a:pt x="990" y="754"/>
                  </a:lnTo>
                  <a:lnTo>
                    <a:pt x="1037" y="565"/>
                  </a:lnTo>
                  <a:lnTo>
                    <a:pt x="990" y="377"/>
                  </a:lnTo>
                  <a:lnTo>
                    <a:pt x="849" y="188"/>
                  </a:lnTo>
                  <a:lnTo>
                    <a:pt x="707" y="47"/>
                  </a:lnTo>
                  <a:lnTo>
                    <a:pt x="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2636;p42">
              <a:extLst>
                <a:ext uri="{FF2B5EF4-FFF2-40B4-BE49-F238E27FC236}">
                  <a16:creationId xmlns:a16="http://schemas.microsoft.com/office/drawing/2014/main" id="{141A5F63-853C-828B-85CA-FE414B813119}"/>
                </a:ext>
              </a:extLst>
            </p:cNvPr>
            <p:cNvSpPr/>
            <p:nvPr/>
          </p:nvSpPr>
          <p:spPr>
            <a:xfrm>
              <a:off x="1306625" y="2115500"/>
              <a:ext cx="25950" cy="25925"/>
            </a:xfrm>
            <a:custGeom>
              <a:avLst/>
              <a:gdLst/>
              <a:ahLst/>
              <a:cxnLst/>
              <a:rect l="l" t="t" r="r" b="b"/>
              <a:pathLst>
                <a:path w="1038" h="1037" fill="none" extrusionOk="0">
                  <a:moveTo>
                    <a:pt x="472" y="0"/>
                  </a:moveTo>
                  <a:lnTo>
                    <a:pt x="472" y="0"/>
                  </a:lnTo>
                  <a:lnTo>
                    <a:pt x="283" y="94"/>
                  </a:lnTo>
                  <a:lnTo>
                    <a:pt x="95" y="188"/>
                  </a:lnTo>
                  <a:lnTo>
                    <a:pt x="1" y="377"/>
                  </a:lnTo>
                  <a:lnTo>
                    <a:pt x="1" y="565"/>
                  </a:lnTo>
                  <a:lnTo>
                    <a:pt x="1" y="565"/>
                  </a:lnTo>
                  <a:lnTo>
                    <a:pt x="48" y="754"/>
                  </a:lnTo>
                  <a:lnTo>
                    <a:pt x="142" y="942"/>
                  </a:lnTo>
                  <a:lnTo>
                    <a:pt x="331" y="1036"/>
                  </a:lnTo>
                  <a:lnTo>
                    <a:pt x="519" y="1036"/>
                  </a:lnTo>
                  <a:lnTo>
                    <a:pt x="519" y="1036"/>
                  </a:lnTo>
                  <a:lnTo>
                    <a:pt x="707" y="1036"/>
                  </a:lnTo>
                  <a:lnTo>
                    <a:pt x="849" y="895"/>
                  </a:lnTo>
                  <a:lnTo>
                    <a:pt x="990" y="754"/>
                  </a:lnTo>
                  <a:lnTo>
                    <a:pt x="1037" y="565"/>
                  </a:lnTo>
                  <a:lnTo>
                    <a:pt x="1037" y="565"/>
                  </a:lnTo>
                  <a:lnTo>
                    <a:pt x="990" y="377"/>
                  </a:lnTo>
                  <a:lnTo>
                    <a:pt x="849" y="188"/>
                  </a:lnTo>
                  <a:lnTo>
                    <a:pt x="707" y="47"/>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2637;p42">
              <a:extLst>
                <a:ext uri="{FF2B5EF4-FFF2-40B4-BE49-F238E27FC236}">
                  <a16:creationId xmlns:a16="http://schemas.microsoft.com/office/drawing/2014/main" id="{C0580DB7-743B-5C68-B0D2-2135B2D0EAFE}"/>
                </a:ext>
              </a:extLst>
            </p:cNvPr>
            <p:cNvSpPr/>
            <p:nvPr/>
          </p:nvSpPr>
          <p:spPr>
            <a:xfrm>
              <a:off x="1306625" y="2117850"/>
              <a:ext cx="23600" cy="22400"/>
            </a:xfrm>
            <a:custGeom>
              <a:avLst/>
              <a:gdLst/>
              <a:ahLst/>
              <a:cxnLst/>
              <a:rect l="l" t="t" r="r" b="b"/>
              <a:pathLst>
                <a:path w="944" h="896" fill="none" extrusionOk="0">
                  <a:moveTo>
                    <a:pt x="472" y="895"/>
                  </a:moveTo>
                  <a:lnTo>
                    <a:pt x="472" y="895"/>
                  </a:lnTo>
                  <a:lnTo>
                    <a:pt x="283" y="895"/>
                  </a:lnTo>
                  <a:lnTo>
                    <a:pt x="142" y="754"/>
                  </a:lnTo>
                  <a:lnTo>
                    <a:pt x="48" y="613"/>
                  </a:lnTo>
                  <a:lnTo>
                    <a:pt x="1" y="424"/>
                  </a:lnTo>
                  <a:lnTo>
                    <a:pt x="1" y="424"/>
                  </a:lnTo>
                  <a:lnTo>
                    <a:pt x="48" y="283"/>
                  </a:lnTo>
                  <a:lnTo>
                    <a:pt x="142" y="94"/>
                  </a:lnTo>
                  <a:lnTo>
                    <a:pt x="283" y="0"/>
                  </a:lnTo>
                  <a:lnTo>
                    <a:pt x="472" y="0"/>
                  </a:lnTo>
                  <a:lnTo>
                    <a:pt x="472" y="0"/>
                  </a:lnTo>
                  <a:lnTo>
                    <a:pt x="660" y="0"/>
                  </a:lnTo>
                  <a:lnTo>
                    <a:pt x="802" y="94"/>
                  </a:lnTo>
                  <a:lnTo>
                    <a:pt x="896" y="283"/>
                  </a:lnTo>
                  <a:lnTo>
                    <a:pt x="943" y="424"/>
                  </a:lnTo>
                  <a:lnTo>
                    <a:pt x="943" y="424"/>
                  </a:lnTo>
                  <a:lnTo>
                    <a:pt x="896" y="613"/>
                  </a:lnTo>
                  <a:lnTo>
                    <a:pt x="802" y="754"/>
                  </a:lnTo>
                  <a:lnTo>
                    <a:pt x="660" y="895"/>
                  </a:lnTo>
                  <a:lnTo>
                    <a:pt x="472" y="8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2638;p42">
              <a:extLst>
                <a:ext uri="{FF2B5EF4-FFF2-40B4-BE49-F238E27FC236}">
                  <a16:creationId xmlns:a16="http://schemas.microsoft.com/office/drawing/2014/main" id="{BB1A7DF1-A504-11B0-EF1E-D0C164945E07}"/>
                </a:ext>
              </a:extLst>
            </p:cNvPr>
            <p:cNvSpPr/>
            <p:nvPr/>
          </p:nvSpPr>
          <p:spPr>
            <a:xfrm>
              <a:off x="1173550" y="2229725"/>
              <a:ext cx="24750" cy="25950"/>
            </a:xfrm>
            <a:custGeom>
              <a:avLst/>
              <a:gdLst/>
              <a:ahLst/>
              <a:cxnLst/>
              <a:rect l="l" t="t" r="r" b="b"/>
              <a:pathLst>
                <a:path w="990" h="1038" extrusionOk="0">
                  <a:moveTo>
                    <a:pt x="236" y="1"/>
                  </a:moveTo>
                  <a:lnTo>
                    <a:pt x="94" y="95"/>
                  </a:lnTo>
                  <a:lnTo>
                    <a:pt x="94" y="142"/>
                  </a:lnTo>
                  <a:lnTo>
                    <a:pt x="236" y="48"/>
                  </a:lnTo>
                  <a:lnTo>
                    <a:pt x="424" y="48"/>
                  </a:lnTo>
                  <a:lnTo>
                    <a:pt x="613" y="95"/>
                  </a:lnTo>
                  <a:lnTo>
                    <a:pt x="754" y="189"/>
                  </a:lnTo>
                  <a:lnTo>
                    <a:pt x="848" y="331"/>
                  </a:lnTo>
                  <a:lnTo>
                    <a:pt x="848" y="519"/>
                  </a:lnTo>
                  <a:lnTo>
                    <a:pt x="848" y="707"/>
                  </a:lnTo>
                  <a:lnTo>
                    <a:pt x="707" y="849"/>
                  </a:lnTo>
                  <a:lnTo>
                    <a:pt x="566" y="943"/>
                  </a:lnTo>
                  <a:lnTo>
                    <a:pt x="283" y="943"/>
                  </a:lnTo>
                  <a:lnTo>
                    <a:pt x="189" y="896"/>
                  </a:lnTo>
                  <a:lnTo>
                    <a:pt x="94" y="849"/>
                  </a:lnTo>
                  <a:lnTo>
                    <a:pt x="0" y="707"/>
                  </a:lnTo>
                  <a:lnTo>
                    <a:pt x="0" y="802"/>
                  </a:lnTo>
                  <a:lnTo>
                    <a:pt x="94" y="896"/>
                  </a:lnTo>
                  <a:lnTo>
                    <a:pt x="189" y="943"/>
                  </a:lnTo>
                  <a:lnTo>
                    <a:pt x="283" y="990"/>
                  </a:lnTo>
                  <a:lnTo>
                    <a:pt x="424" y="1037"/>
                  </a:lnTo>
                  <a:lnTo>
                    <a:pt x="613" y="990"/>
                  </a:lnTo>
                  <a:lnTo>
                    <a:pt x="801" y="896"/>
                  </a:lnTo>
                  <a:lnTo>
                    <a:pt x="942" y="755"/>
                  </a:lnTo>
                  <a:lnTo>
                    <a:pt x="990" y="566"/>
                  </a:lnTo>
                  <a:lnTo>
                    <a:pt x="942" y="331"/>
                  </a:lnTo>
                  <a:lnTo>
                    <a:pt x="848" y="189"/>
                  </a:lnTo>
                  <a:lnTo>
                    <a:pt x="707"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2639;p42">
              <a:extLst>
                <a:ext uri="{FF2B5EF4-FFF2-40B4-BE49-F238E27FC236}">
                  <a16:creationId xmlns:a16="http://schemas.microsoft.com/office/drawing/2014/main" id="{AABF90BF-7566-7AC7-1C5C-4CBAE8657356}"/>
                </a:ext>
              </a:extLst>
            </p:cNvPr>
            <p:cNvSpPr/>
            <p:nvPr/>
          </p:nvSpPr>
          <p:spPr>
            <a:xfrm>
              <a:off x="1173550" y="2229725"/>
              <a:ext cx="24750" cy="25950"/>
            </a:xfrm>
            <a:custGeom>
              <a:avLst/>
              <a:gdLst/>
              <a:ahLst/>
              <a:cxnLst/>
              <a:rect l="l" t="t" r="r" b="b"/>
              <a:pathLst>
                <a:path w="990" h="1038" fill="none" extrusionOk="0">
                  <a:moveTo>
                    <a:pt x="377" y="1"/>
                  </a:moveTo>
                  <a:lnTo>
                    <a:pt x="377" y="1"/>
                  </a:lnTo>
                  <a:lnTo>
                    <a:pt x="236" y="1"/>
                  </a:lnTo>
                  <a:lnTo>
                    <a:pt x="94" y="95"/>
                  </a:lnTo>
                  <a:lnTo>
                    <a:pt x="94" y="95"/>
                  </a:lnTo>
                  <a:lnTo>
                    <a:pt x="94" y="142"/>
                  </a:lnTo>
                  <a:lnTo>
                    <a:pt x="94" y="142"/>
                  </a:lnTo>
                  <a:lnTo>
                    <a:pt x="236" y="48"/>
                  </a:lnTo>
                  <a:lnTo>
                    <a:pt x="424" y="48"/>
                  </a:lnTo>
                  <a:lnTo>
                    <a:pt x="613" y="95"/>
                  </a:lnTo>
                  <a:lnTo>
                    <a:pt x="754" y="189"/>
                  </a:lnTo>
                  <a:lnTo>
                    <a:pt x="754" y="189"/>
                  </a:lnTo>
                  <a:lnTo>
                    <a:pt x="848" y="331"/>
                  </a:lnTo>
                  <a:lnTo>
                    <a:pt x="848" y="519"/>
                  </a:lnTo>
                  <a:lnTo>
                    <a:pt x="848" y="707"/>
                  </a:lnTo>
                  <a:lnTo>
                    <a:pt x="707" y="849"/>
                  </a:lnTo>
                  <a:lnTo>
                    <a:pt x="707" y="849"/>
                  </a:lnTo>
                  <a:lnTo>
                    <a:pt x="566" y="943"/>
                  </a:lnTo>
                  <a:lnTo>
                    <a:pt x="377" y="943"/>
                  </a:lnTo>
                  <a:lnTo>
                    <a:pt x="377" y="943"/>
                  </a:lnTo>
                  <a:lnTo>
                    <a:pt x="283" y="943"/>
                  </a:lnTo>
                  <a:lnTo>
                    <a:pt x="189" y="896"/>
                  </a:lnTo>
                  <a:lnTo>
                    <a:pt x="94" y="849"/>
                  </a:lnTo>
                  <a:lnTo>
                    <a:pt x="0" y="707"/>
                  </a:lnTo>
                  <a:lnTo>
                    <a:pt x="0" y="707"/>
                  </a:lnTo>
                  <a:lnTo>
                    <a:pt x="0" y="802"/>
                  </a:lnTo>
                  <a:lnTo>
                    <a:pt x="0" y="802"/>
                  </a:lnTo>
                  <a:lnTo>
                    <a:pt x="94" y="896"/>
                  </a:lnTo>
                  <a:lnTo>
                    <a:pt x="189" y="943"/>
                  </a:lnTo>
                  <a:lnTo>
                    <a:pt x="283" y="990"/>
                  </a:lnTo>
                  <a:lnTo>
                    <a:pt x="424" y="1037"/>
                  </a:lnTo>
                  <a:lnTo>
                    <a:pt x="424" y="1037"/>
                  </a:lnTo>
                  <a:lnTo>
                    <a:pt x="613" y="990"/>
                  </a:lnTo>
                  <a:lnTo>
                    <a:pt x="801" y="896"/>
                  </a:lnTo>
                  <a:lnTo>
                    <a:pt x="942" y="755"/>
                  </a:lnTo>
                  <a:lnTo>
                    <a:pt x="990" y="566"/>
                  </a:lnTo>
                  <a:lnTo>
                    <a:pt x="990" y="566"/>
                  </a:lnTo>
                  <a:lnTo>
                    <a:pt x="942" y="331"/>
                  </a:lnTo>
                  <a:lnTo>
                    <a:pt x="848" y="189"/>
                  </a:lnTo>
                  <a:lnTo>
                    <a:pt x="707" y="48"/>
                  </a:lnTo>
                  <a:lnTo>
                    <a:pt x="518" y="1"/>
                  </a:lnTo>
                  <a:lnTo>
                    <a:pt x="518" y="1"/>
                  </a:lnTo>
                  <a:lnTo>
                    <a:pt x="424" y="1"/>
                  </a:lnTo>
                  <a:lnTo>
                    <a:pt x="37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2640;p42">
              <a:extLst>
                <a:ext uri="{FF2B5EF4-FFF2-40B4-BE49-F238E27FC236}">
                  <a16:creationId xmlns:a16="http://schemas.microsoft.com/office/drawing/2014/main" id="{2E0E1539-D143-AC12-685F-53A7DA74361A}"/>
                </a:ext>
              </a:extLst>
            </p:cNvPr>
            <p:cNvSpPr/>
            <p:nvPr/>
          </p:nvSpPr>
          <p:spPr>
            <a:xfrm>
              <a:off x="1238325" y="2167300"/>
              <a:ext cx="25925" cy="25950"/>
            </a:xfrm>
            <a:custGeom>
              <a:avLst/>
              <a:gdLst/>
              <a:ahLst/>
              <a:cxnLst/>
              <a:rect l="l" t="t" r="r" b="b"/>
              <a:pathLst>
                <a:path w="1037" h="1038" extrusionOk="0">
                  <a:moveTo>
                    <a:pt x="471" y="1"/>
                  </a:moveTo>
                  <a:lnTo>
                    <a:pt x="283" y="48"/>
                  </a:lnTo>
                  <a:lnTo>
                    <a:pt x="142" y="189"/>
                  </a:lnTo>
                  <a:lnTo>
                    <a:pt x="330" y="95"/>
                  </a:lnTo>
                  <a:lnTo>
                    <a:pt x="471" y="48"/>
                  </a:lnTo>
                  <a:lnTo>
                    <a:pt x="660" y="95"/>
                  </a:lnTo>
                  <a:lnTo>
                    <a:pt x="801" y="189"/>
                  </a:lnTo>
                  <a:lnTo>
                    <a:pt x="943" y="331"/>
                  </a:lnTo>
                  <a:lnTo>
                    <a:pt x="943" y="519"/>
                  </a:lnTo>
                  <a:lnTo>
                    <a:pt x="943" y="708"/>
                  </a:lnTo>
                  <a:lnTo>
                    <a:pt x="801" y="849"/>
                  </a:lnTo>
                  <a:lnTo>
                    <a:pt x="660" y="943"/>
                  </a:lnTo>
                  <a:lnTo>
                    <a:pt x="471" y="990"/>
                  </a:lnTo>
                  <a:lnTo>
                    <a:pt x="330" y="943"/>
                  </a:lnTo>
                  <a:lnTo>
                    <a:pt x="142" y="849"/>
                  </a:lnTo>
                  <a:lnTo>
                    <a:pt x="47" y="708"/>
                  </a:lnTo>
                  <a:lnTo>
                    <a:pt x="47" y="519"/>
                  </a:lnTo>
                  <a:lnTo>
                    <a:pt x="47" y="331"/>
                  </a:lnTo>
                  <a:lnTo>
                    <a:pt x="0" y="566"/>
                  </a:lnTo>
                  <a:lnTo>
                    <a:pt x="47" y="755"/>
                  </a:lnTo>
                  <a:lnTo>
                    <a:pt x="189" y="896"/>
                  </a:lnTo>
                  <a:lnTo>
                    <a:pt x="330" y="990"/>
                  </a:lnTo>
                  <a:lnTo>
                    <a:pt x="566" y="1037"/>
                  </a:lnTo>
                  <a:lnTo>
                    <a:pt x="754" y="990"/>
                  </a:lnTo>
                  <a:lnTo>
                    <a:pt x="895" y="896"/>
                  </a:lnTo>
                  <a:lnTo>
                    <a:pt x="990" y="708"/>
                  </a:lnTo>
                  <a:lnTo>
                    <a:pt x="1037" y="519"/>
                  </a:lnTo>
                  <a:lnTo>
                    <a:pt x="990" y="331"/>
                  </a:lnTo>
                  <a:lnTo>
                    <a:pt x="895"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2641;p42">
              <a:extLst>
                <a:ext uri="{FF2B5EF4-FFF2-40B4-BE49-F238E27FC236}">
                  <a16:creationId xmlns:a16="http://schemas.microsoft.com/office/drawing/2014/main" id="{95495070-08A7-90BF-B5A0-D66208DAFBD6}"/>
                </a:ext>
              </a:extLst>
            </p:cNvPr>
            <p:cNvSpPr/>
            <p:nvPr/>
          </p:nvSpPr>
          <p:spPr>
            <a:xfrm>
              <a:off x="1238325" y="2167300"/>
              <a:ext cx="25925" cy="25950"/>
            </a:xfrm>
            <a:custGeom>
              <a:avLst/>
              <a:gdLst/>
              <a:ahLst/>
              <a:cxnLst/>
              <a:rect l="l" t="t" r="r" b="b"/>
              <a:pathLst>
                <a:path w="1037" h="1038" fill="none" extrusionOk="0">
                  <a:moveTo>
                    <a:pt x="471" y="1"/>
                  </a:moveTo>
                  <a:lnTo>
                    <a:pt x="471" y="1"/>
                  </a:lnTo>
                  <a:lnTo>
                    <a:pt x="283" y="48"/>
                  </a:lnTo>
                  <a:lnTo>
                    <a:pt x="142" y="189"/>
                  </a:lnTo>
                  <a:lnTo>
                    <a:pt x="47" y="331"/>
                  </a:lnTo>
                  <a:lnTo>
                    <a:pt x="0" y="566"/>
                  </a:lnTo>
                  <a:lnTo>
                    <a:pt x="0" y="566"/>
                  </a:lnTo>
                  <a:lnTo>
                    <a:pt x="47" y="755"/>
                  </a:lnTo>
                  <a:lnTo>
                    <a:pt x="189" y="896"/>
                  </a:lnTo>
                  <a:lnTo>
                    <a:pt x="330" y="990"/>
                  </a:lnTo>
                  <a:lnTo>
                    <a:pt x="566" y="1037"/>
                  </a:lnTo>
                  <a:lnTo>
                    <a:pt x="566" y="1037"/>
                  </a:lnTo>
                  <a:lnTo>
                    <a:pt x="754" y="990"/>
                  </a:lnTo>
                  <a:lnTo>
                    <a:pt x="895" y="896"/>
                  </a:lnTo>
                  <a:lnTo>
                    <a:pt x="990" y="708"/>
                  </a:lnTo>
                  <a:lnTo>
                    <a:pt x="1037" y="519"/>
                  </a:lnTo>
                  <a:lnTo>
                    <a:pt x="1037" y="519"/>
                  </a:lnTo>
                  <a:lnTo>
                    <a:pt x="990" y="331"/>
                  </a:lnTo>
                  <a:lnTo>
                    <a:pt x="895" y="142"/>
                  </a:lnTo>
                  <a:lnTo>
                    <a:pt x="707" y="48"/>
                  </a:lnTo>
                  <a:lnTo>
                    <a:pt x="519" y="1"/>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2642;p42">
              <a:extLst>
                <a:ext uri="{FF2B5EF4-FFF2-40B4-BE49-F238E27FC236}">
                  <a16:creationId xmlns:a16="http://schemas.microsoft.com/office/drawing/2014/main" id="{43A2DEDA-8307-873B-1EFE-E9F0B90574FE}"/>
                </a:ext>
              </a:extLst>
            </p:cNvPr>
            <p:cNvSpPr/>
            <p:nvPr/>
          </p:nvSpPr>
          <p:spPr>
            <a:xfrm>
              <a:off x="1239500" y="2168500"/>
              <a:ext cx="22400" cy="23575"/>
            </a:xfrm>
            <a:custGeom>
              <a:avLst/>
              <a:gdLst/>
              <a:ahLst/>
              <a:cxnLst/>
              <a:rect l="l" t="t" r="r" b="b"/>
              <a:pathLst>
                <a:path w="896" h="943" fill="none" extrusionOk="0">
                  <a:moveTo>
                    <a:pt x="424" y="942"/>
                  </a:moveTo>
                  <a:lnTo>
                    <a:pt x="424" y="942"/>
                  </a:lnTo>
                  <a:lnTo>
                    <a:pt x="283" y="895"/>
                  </a:lnTo>
                  <a:lnTo>
                    <a:pt x="95" y="801"/>
                  </a:lnTo>
                  <a:lnTo>
                    <a:pt x="0" y="660"/>
                  </a:lnTo>
                  <a:lnTo>
                    <a:pt x="0" y="471"/>
                  </a:lnTo>
                  <a:lnTo>
                    <a:pt x="0" y="471"/>
                  </a:lnTo>
                  <a:lnTo>
                    <a:pt x="0" y="283"/>
                  </a:lnTo>
                  <a:lnTo>
                    <a:pt x="95" y="141"/>
                  </a:lnTo>
                  <a:lnTo>
                    <a:pt x="283" y="47"/>
                  </a:lnTo>
                  <a:lnTo>
                    <a:pt x="424" y="0"/>
                  </a:lnTo>
                  <a:lnTo>
                    <a:pt x="424" y="0"/>
                  </a:lnTo>
                  <a:lnTo>
                    <a:pt x="613" y="47"/>
                  </a:lnTo>
                  <a:lnTo>
                    <a:pt x="754" y="141"/>
                  </a:lnTo>
                  <a:lnTo>
                    <a:pt x="896" y="283"/>
                  </a:lnTo>
                  <a:lnTo>
                    <a:pt x="896" y="471"/>
                  </a:lnTo>
                  <a:lnTo>
                    <a:pt x="896" y="471"/>
                  </a:lnTo>
                  <a:lnTo>
                    <a:pt x="896" y="660"/>
                  </a:lnTo>
                  <a:lnTo>
                    <a:pt x="754" y="801"/>
                  </a:lnTo>
                  <a:lnTo>
                    <a:pt x="613" y="895"/>
                  </a:lnTo>
                  <a:lnTo>
                    <a:pt x="424"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2643;p42">
              <a:extLst>
                <a:ext uri="{FF2B5EF4-FFF2-40B4-BE49-F238E27FC236}">
                  <a16:creationId xmlns:a16="http://schemas.microsoft.com/office/drawing/2014/main" id="{B054CD33-5064-3A4D-5E93-A1E5E8A217B4}"/>
                </a:ext>
              </a:extLst>
            </p:cNvPr>
            <p:cNvSpPr/>
            <p:nvPr/>
          </p:nvSpPr>
          <p:spPr>
            <a:xfrm>
              <a:off x="1244200" y="2055425"/>
              <a:ext cx="25950" cy="25925"/>
            </a:xfrm>
            <a:custGeom>
              <a:avLst/>
              <a:gdLst/>
              <a:ahLst/>
              <a:cxnLst/>
              <a:rect l="l" t="t" r="r" b="b"/>
              <a:pathLst>
                <a:path w="1038" h="1037" extrusionOk="0">
                  <a:moveTo>
                    <a:pt x="708" y="95"/>
                  </a:moveTo>
                  <a:lnTo>
                    <a:pt x="849" y="189"/>
                  </a:lnTo>
                  <a:lnTo>
                    <a:pt x="943" y="377"/>
                  </a:lnTo>
                  <a:lnTo>
                    <a:pt x="990" y="519"/>
                  </a:lnTo>
                  <a:lnTo>
                    <a:pt x="943" y="707"/>
                  </a:lnTo>
                  <a:lnTo>
                    <a:pt x="802" y="848"/>
                  </a:lnTo>
                  <a:lnTo>
                    <a:pt x="660" y="943"/>
                  </a:lnTo>
                  <a:lnTo>
                    <a:pt x="519" y="990"/>
                  </a:lnTo>
                  <a:lnTo>
                    <a:pt x="331" y="990"/>
                  </a:lnTo>
                  <a:lnTo>
                    <a:pt x="189" y="848"/>
                  </a:lnTo>
                  <a:lnTo>
                    <a:pt x="95" y="707"/>
                  </a:lnTo>
                  <a:lnTo>
                    <a:pt x="48" y="519"/>
                  </a:lnTo>
                  <a:lnTo>
                    <a:pt x="95" y="377"/>
                  </a:lnTo>
                  <a:lnTo>
                    <a:pt x="189" y="189"/>
                  </a:lnTo>
                  <a:lnTo>
                    <a:pt x="331" y="95"/>
                  </a:lnTo>
                  <a:close/>
                  <a:moveTo>
                    <a:pt x="519" y="0"/>
                  </a:moveTo>
                  <a:lnTo>
                    <a:pt x="284" y="47"/>
                  </a:lnTo>
                  <a:lnTo>
                    <a:pt x="142" y="189"/>
                  </a:lnTo>
                  <a:lnTo>
                    <a:pt x="48" y="330"/>
                  </a:lnTo>
                  <a:lnTo>
                    <a:pt x="1" y="519"/>
                  </a:lnTo>
                  <a:lnTo>
                    <a:pt x="48" y="754"/>
                  </a:lnTo>
                  <a:lnTo>
                    <a:pt x="142" y="895"/>
                  </a:lnTo>
                  <a:lnTo>
                    <a:pt x="284" y="1037"/>
                  </a:lnTo>
                  <a:lnTo>
                    <a:pt x="708" y="1037"/>
                  </a:lnTo>
                  <a:lnTo>
                    <a:pt x="849" y="895"/>
                  </a:lnTo>
                  <a:lnTo>
                    <a:pt x="990" y="754"/>
                  </a:lnTo>
                  <a:lnTo>
                    <a:pt x="1037" y="566"/>
                  </a:lnTo>
                  <a:lnTo>
                    <a:pt x="990" y="377"/>
                  </a:lnTo>
                  <a:lnTo>
                    <a:pt x="896" y="189"/>
                  </a:lnTo>
                  <a:lnTo>
                    <a:pt x="708"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2644;p42">
              <a:extLst>
                <a:ext uri="{FF2B5EF4-FFF2-40B4-BE49-F238E27FC236}">
                  <a16:creationId xmlns:a16="http://schemas.microsoft.com/office/drawing/2014/main" id="{ADF75040-887E-0463-0585-359F3B882287}"/>
                </a:ext>
              </a:extLst>
            </p:cNvPr>
            <p:cNvSpPr/>
            <p:nvPr/>
          </p:nvSpPr>
          <p:spPr>
            <a:xfrm>
              <a:off x="1244200" y="2055425"/>
              <a:ext cx="25950" cy="25925"/>
            </a:xfrm>
            <a:custGeom>
              <a:avLst/>
              <a:gdLst/>
              <a:ahLst/>
              <a:cxnLst/>
              <a:rect l="l" t="t" r="r" b="b"/>
              <a:pathLst>
                <a:path w="1038" h="1037" fill="none" extrusionOk="0">
                  <a:moveTo>
                    <a:pt x="519" y="0"/>
                  </a:moveTo>
                  <a:lnTo>
                    <a:pt x="519" y="0"/>
                  </a:lnTo>
                  <a:lnTo>
                    <a:pt x="284" y="47"/>
                  </a:lnTo>
                  <a:lnTo>
                    <a:pt x="142" y="189"/>
                  </a:lnTo>
                  <a:lnTo>
                    <a:pt x="48" y="330"/>
                  </a:lnTo>
                  <a:lnTo>
                    <a:pt x="1" y="519"/>
                  </a:lnTo>
                  <a:lnTo>
                    <a:pt x="1" y="519"/>
                  </a:lnTo>
                  <a:lnTo>
                    <a:pt x="48" y="754"/>
                  </a:lnTo>
                  <a:lnTo>
                    <a:pt x="142" y="895"/>
                  </a:lnTo>
                  <a:lnTo>
                    <a:pt x="284" y="1037"/>
                  </a:lnTo>
                  <a:lnTo>
                    <a:pt x="519" y="1037"/>
                  </a:lnTo>
                  <a:lnTo>
                    <a:pt x="519" y="1037"/>
                  </a:lnTo>
                  <a:lnTo>
                    <a:pt x="708" y="1037"/>
                  </a:lnTo>
                  <a:lnTo>
                    <a:pt x="849" y="895"/>
                  </a:lnTo>
                  <a:lnTo>
                    <a:pt x="990" y="754"/>
                  </a:lnTo>
                  <a:lnTo>
                    <a:pt x="1037" y="566"/>
                  </a:lnTo>
                  <a:lnTo>
                    <a:pt x="1037" y="566"/>
                  </a:lnTo>
                  <a:lnTo>
                    <a:pt x="990" y="377"/>
                  </a:lnTo>
                  <a:lnTo>
                    <a:pt x="896" y="189"/>
                  </a:lnTo>
                  <a:lnTo>
                    <a:pt x="708" y="47"/>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2645;p42">
              <a:extLst>
                <a:ext uri="{FF2B5EF4-FFF2-40B4-BE49-F238E27FC236}">
                  <a16:creationId xmlns:a16="http://schemas.microsoft.com/office/drawing/2014/main" id="{BDEC6F25-3044-7B3A-1855-A8C6F819DDE0}"/>
                </a:ext>
              </a:extLst>
            </p:cNvPr>
            <p:cNvSpPr/>
            <p:nvPr/>
          </p:nvSpPr>
          <p:spPr>
            <a:xfrm>
              <a:off x="1245400" y="2057775"/>
              <a:ext cx="23575" cy="22400"/>
            </a:xfrm>
            <a:custGeom>
              <a:avLst/>
              <a:gdLst/>
              <a:ahLst/>
              <a:cxnLst/>
              <a:rect l="l" t="t" r="r" b="b"/>
              <a:pathLst>
                <a:path w="943" h="896" fill="none" extrusionOk="0">
                  <a:moveTo>
                    <a:pt x="471" y="896"/>
                  </a:moveTo>
                  <a:lnTo>
                    <a:pt x="471" y="896"/>
                  </a:lnTo>
                  <a:lnTo>
                    <a:pt x="283" y="896"/>
                  </a:lnTo>
                  <a:lnTo>
                    <a:pt x="141" y="754"/>
                  </a:lnTo>
                  <a:lnTo>
                    <a:pt x="47" y="613"/>
                  </a:lnTo>
                  <a:lnTo>
                    <a:pt x="0" y="425"/>
                  </a:lnTo>
                  <a:lnTo>
                    <a:pt x="0" y="425"/>
                  </a:lnTo>
                  <a:lnTo>
                    <a:pt x="47" y="283"/>
                  </a:lnTo>
                  <a:lnTo>
                    <a:pt x="141" y="95"/>
                  </a:lnTo>
                  <a:lnTo>
                    <a:pt x="283" y="1"/>
                  </a:lnTo>
                  <a:lnTo>
                    <a:pt x="471" y="1"/>
                  </a:lnTo>
                  <a:lnTo>
                    <a:pt x="471" y="1"/>
                  </a:lnTo>
                  <a:lnTo>
                    <a:pt x="660" y="1"/>
                  </a:lnTo>
                  <a:lnTo>
                    <a:pt x="801" y="95"/>
                  </a:lnTo>
                  <a:lnTo>
                    <a:pt x="895" y="283"/>
                  </a:lnTo>
                  <a:lnTo>
                    <a:pt x="942" y="425"/>
                  </a:lnTo>
                  <a:lnTo>
                    <a:pt x="942" y="425"/>
                  </a:lnTo>
                  <a:lnTo>
                    <a:pt x="895" y="613"/>
                  </a:lnTo>
                  <a:lnTo>
                    <a:pt x="754" y="754"/>
                  </a:lnTo>
                  <a:lnTo>
                    <a:pt x="612" y="849"/>
                  </a:lnTo>
                  <a:lnTo>
                    <a:pt x="471" y="896"/>
                  </a:lnTo>
                  <a:lnTo>
                    <a:pt x="471" y="89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2646;p42">
              <a:extLst>
                <a:ext uri="{FF2B5EF4-FFF2-40B4-BE49-F238E27FC236}">
                  <a16:creationId xmlns:a16="http://schemas.microsoft.com/office/drawing/2014/main" id="{05AD9A7F-83F9-5087-54E8-D2E63ACD35DC}"/>
                </a:ext>
              </a:extLst>
            </p:cNvPr>
            <p:cNvSpPr/>
            <p:nvPr/>
          </p:nvSpPr>
          <p:spPr>
            <a:xfrm>
              <a:off x="1385550" y="2261525"/>
              <a:ext cx="25925" cy="25950"/>
            </a:xfrm>
            <a:custGeom>
              <a:avLst/>
              <a:gdLst/>
              <a:ahLst/>
              <a:cxnLst/>
              <a:rect l="l" t="t" r="r" b="b"/>
              <a:pathLst>
                <a:path w="1037" h="1038" extrusionOk="0">
                  <a:moveTo>
                    <a:pt x="518" y="1"/>
                  </a:moveTo>
                  <a:lnTo>
                    <a:pt x="330" y="48"/>
                  </a:lnTo>
                  <a:lnTo>
                    <a:pt x="142" y="142"/>
                  </a:lnTo>
                  <a:lnTo>
                    <a:pt x="47" y="283"/>
                  </a:lnTo>
                  <a:lnTo>
                    <a:pt x="0" y="519"/>
                  </a:lnTo>
                  <a:lnTo>
                    <a:pt x="47" y="707"/>
                  </a:lnTo>
                  <a:lnTo>
                    <a:pt x="142" y="896"/>
                  </a:lnTo>
                  <a:lnTo>
                    <a:pt x="330" y="990"/>
                  </a:lnTo>
                  <a:lnTo>
                    <a:pt x="518" y="1037"/>
                  </a:lnTo>
                  <a:lnTo>
                    <a:pt x="707" y="990"/>
                  </a:lnTo>
                  <a:lnTo>
                    <a:pt x="895" y="896"/>
                  </a:lnTo>
                  <a:lnTo>
                    <a:pt x="990" y="707"/>
                  </a:lnTo>
                  <a:lnTo>
                    <a:pt x="895" y="849"/>
                  </a:lnTo>
                  <a:lnTo>
                    <a:pt x="707" y="943"/>
                  </a:lnTo>
                  <a:lnTo>
                    <a:pt x="566" y="990"/>
                  </a:lnTo>
                  <a:lnTo>
                    <a:pt x="518" y="990"/>
                  </a:lnTo>
                  <a:lnTo>
                    <a:pt x="377" y="943"/>
                  </a:lnTo>
                  <a:lnTo>
                    <a:pt x="189" y="802"/>
                  </a:lnTo>
                  <a:lnTo>
                    <a:pt x="142" y="660"/>
                  </a:lnTo>
                  <a:lnTo>
                    <a:pt x="94" y="472"/>
                  </a:lnTo>
                  <a:lnTo>
                    <a:pt x="142" y="283"/>
                  </a:lnTo>
                  <a:lnTo>
                    <a:pt x="236" y="142"/>
                  </a:lnTo>
                  <a:lnTo>
                    <a:pt x="377" y="48"/>
                  </a:lnTo>
                  <a:lnTo>
                    <a:pt x="566" y="48"/>
                  </a:lnTo>
                  <a:lnTo>
                    <a:pt x="754" y="95"/>
                  </a:lnTo>
                  <a:lnTo>
                    <a:pt x="895" y="189"/>
                  </a:lnTo>
                  <a:lnTo>
                    <a:pt x="990" y="331"/>
                  </a:lnTo>
                  <a:lnTo>
                    <a:pt x="1037" y="519"/>
                  </a:lnTo>
                  <a:lnTo>
                    <a:pt x="990" y="283"/>
                  </a:lnTo>
                  <a:lnTo>
                    <a:pt x="895" y="142"/>
                  </a:lnTo>
                  <a:lnTo>
                    <a:pt x="754"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2647;p42">
              <a:extLst>
                <a:ext uri="{FF2B5EF4-FFF2-40B4-BE49-F238E27FC236}">
                  <a16:creationId xmlns:a16="http://schemas.microsoft.com/office/drawing/2014/main" id="{1117AF95-1AF9-DE76-C46C-DF76A8695497}"/>
                </a:ext>
              </a:extLst>
            </p:cNvPr>
            <p:cNvSpPr/>
            <p:nvPr/>
          </p:nvSpPr>
          <p:spPr>
            <a:xfrm>
              <a:off x="1385550" y="2261525"/>
              <a:ext cx="25925" cy="25950"/>
            </a:xfrm>
            <a:custGeom>
              <a:avLst/>
              <a:gdLst/>
              <a:ahLst/>
              <a:cxnLst/>
              <a:rect l="l" t="t" r="r" b="b"/>
              <a:pathLst>
                <a:path w="1037" h="1038" fill="none" extrusionOk="0">
                  <a:moveTo>
                    <a:pt x="518" y="1"/>
                  </a:moveTo>
                  <a:lnTo>
                    <a:pt x="518" y="1"/>
                  </a:lnTo>
                  <a:lnTo>
                    <a:pt x="330" y="48"/>
                  </a:lnTo>
                  <a:lnTo>
                    <a:pt x="142" y="142"/>
                  </a:lnTo>
                  <a:lnTo>
                    <a:pt x="47" y="283"/>
                  </a:lnTo>
                  <a:lnTo>
                    <a:pt x="0" y="519"/>
                  </a:lnTo>
                  <a:lnTo>
                    <a:pt x="0" y="519"/>
                  </a:lnTo>
                  <a:lnTo>
                    <a:pt x="47" y="707"/>
                  </a:lnTo>
                  <a:lnTo>
                    <a:pt x="142" y="896"/>
                  </a:lnTo>
                  <a:lnTo>
                    <a:pt x="330" y="990"/>
                  </a:lnTo>
                  <a:lnTo>
                    <a:pt x="518" y="1037"/>
                  </a:lnTo>
                  <a:lnTo>
                    <a:pt x="518" y="1037"/>
                  </a:lnTo>
                  <a:lnTo>
                    <a:pt x="707" y="990"/>
                  </a:lnTo>
                  <a:lnTo>
                    <a:pt x="895" y="896"/>
                  </a:lnTo>
                  <a:lnTo>
                    <a:pt x="990" y="707"/>
                  </a:lnTo>
                  <a:lnTo>
                    <a:pt x="1037" y="519"/>
                  </a:lnTo>
                  <a:lnTo>
                    <a:pt x="1037" y="519"/>
                  </a:lnTo>
                  <a:lnTo>
                    <a:pt x="1037" y="519"/>
                  </a:lnTo>
                  <a:lnTo>
                    <a:pt x="990" y="283"/>
                  </a:lnTo>
                  <a:lnTo>
                    <a:pt x="895" y="142"/>
                  </a:lnTo>
                  <a:lnTo>
                    <a:pt x="754" y="48"/>
                  </a:lnTo>
                  <a:lnTo>
                    <a:pt x="51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2648;p42">
              <a:extLst>
                <a:ext uri="{FF2B5EF4-FFF2-40B4-BE49-F238E27FC236}">
                  <a16:creationId xmlns:a16="http://schemas.microsoft.com/office/drawing/2014/main" id="{40BAB08A-00AA-8123-C2A7-BB3B4363F6B2}"/>
                </a:ext>
              </a:extLst>
            </p:cNvPr>
            <p:cNvSpPr/>
            <p:nvPr/>
          </p:nvSpPr>
          <p:spPr>
            <a:xfrm>
              <a:off x="1387900" y="2262700"/>
              <a:ext cx="23575" cy="23600"/>
            </a:xfrm>
            <a:custGeom>
              <a:avLst/>
              <a:gdLst/>
              <a:ahLst/>
              <a:cxnLst/>
              <a:rect l="l" t="t" r="r" b="b"/>
              <a:pathLst>
                <a:path w="943" h="944" fill="none" extrusionOk="0">
                  <a:moveTo>
                    <a:pt x="424" y="943"/>
                  </a:moveTo>
                  <a:lnTo>
                    <a:pt x="424" y="943"/>
                  </a:lnTo>
                  <a:lnTo>
                    <a:pt x="283" y="896"/>
                  </a:lnTo>
                  <a:lnTo>
                    <a:pt x="95" y="755"/>
                  </a:lnTo>
                  <a:lnTo>
                    <a:pt x="48" y="613"/>
                  </a:lnTo>
                  <a:lnTo>
                    <a:pt x="0" y="425"/>
                  </a:lnTo>
                  <a:lnTo>
                    <a:pt x="0" y="425"/>
                  </a:lnTo>
                  <a:lnTo>
                    <a:pt x="48" y="236"/>
                  </a:lnTo>
                  <a:lnTo>
                    <a:pt x="142" y="95"/>
                  </a:lnTo>
                  <a:lnTo>
                    <a:pt x="283" y="1"/>
                  </a:lnTo>
                  <a:lnTo>
                    <a:pt x="472" y="1"/>
                  </a:lnTo>
                  <a:lnTo>
                    <a:pt x="472" y="1"/>
                  </a:lnTo>
                  <a:lnTo>
                    <a:pt x="660" y="48"/>
                  </a:lnTo>
                  <a:lnTo>
                    <a:pt x="801" y="142"/>
                  </a:lnTo>
                  <a:lnTo>
                    <a:pt x="896" y="284"/>
                  </a:lnTo>
                  <a:lnTo>
                    <a:pt x="943" y="472"/>
                  </a:lnTo>
                  <a:lnTo>
                    <a:pt x="943" y="472"/>
                  </a:lnTo>
                  <a:lnTo>
                    <a:pt x="943" y="472"/>
                  </a:lnTo>
                  <a:lnTo>
                    <a:pt x="896" y="660"/>
                  </a:lnTo>
                  <a:lnTo>
                    <a:pt x="801" y="802"/>
                  </a:lnTo>
                  <a:lnTo>
                    <a:pt x="613" y="896"/>
                  </a:lnTo>
                  <a:lnTo>
                    <a:pt x="472" y="943"/>
                  </a:lnTo>
                  <a:lnTo>
                    <a:pt x="424" y="943"/>
                  </a:lnTo>
                  <a:lnTo>
                    <a:pt x="424"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2649;p42">
              <a:extLst>
                <a:ext uri="{FF2B5EF4-FFF2-40B4-BE49-F238E27FC236}">
                  <a16:creationId xmlns:a16="http://schemas.microsoft.com/office/drawing/2014/main" id="{0C152EBC-22D5-3DE8-E98B-2817B26D1114}"/>
                </a:ext>
              </a:extLst>
            </p:cNvPr>
            <p:cNvSpPr/>
            <p:nvPr/>
          </p:nvSpPr>
          <p:spPr>
            <a:xfrm>
              <a:off x="1250100" y="2274500"/>
              <a:ext cx="27125" cy="25925"/>
            </a:xfrm>
            <a:custGeom>
              <a:avLst/>
              <a:gdLst/>
              <a:ahLst/>
              <a:cxnLst/>
              <a:rect l="l" t="t" r="r" b="b"/>
              <a:pathLst>
                <a:path w="1085" h="1037" extrusionOk="0">
                  <a:moveTo>
                    <a:pt x="519" y="0"/>
                  </a:moveTo>
                  <a:lnTo>
                    <a:pt x="330" y="47"/>
                  </a:lnTo>
                  <a:lnTo>
                    <a:pt x="142" y="141"/>
                  </a:lnTo>
                  <a:lnTo>
                    <a:pt x="48" y="330"/>
                  </a:lnTo>
                  <a:lnTo>
                    <a:pt x="0" y="518"/>
                  </a:lnTo>
                  <a:lnTo>
                    <a:pt x="95" y="707"/>
                  </a:lnTo>
                  <a:lnTo>
                    <a:pt x="95" y="707"/>
                  </a:lnTo>
                  <a:lnTo>
                    <a:pt x="48" y="518"/>
                  </a:lnTo>
                  <a:lnTo>
                    <a:pt x="95" y="330"/>
                  </a:lnTo>
                  <a:lnTo>
                    <a:pt x="189" y="188"/>
                  </a:lnTo>
                  <a:lnTo>
                    <a:pt x="330" y="94"/>
                  </a:lnTo>
                  <a:lnTo>
                    <a:pt x="519" y="47"/>
                  </a:lnTo>
                  <a:lnTo>
                    <a:pt x="707" y="94"/>
                  </a:lnTo>
                  <a:lnTo>
                    <a:pt x="848" y="188"/>
                  </a:lnTo>
                  <a:lnTo>
                    <a:pt x="943" y="330"/>
                  </a:lnTo>
                  <a:lnTo>
                    <a:pt x="990" y="518"/>
                  </a:lnTo>
                  <a:lnTo>
                    <a:pt x="943" y="707"/>
                  </a:lnTo>
                  <a:lnTo>
                    <a:pt x="848" y="848"/>
                  </a:lnTo>
                  <a:lnTo>
                    <a:pt x="707" y="942"/>
                  </a:lnTo>
                  <a:lnTo>
                    <a:pt x="519" y="989"/>
                  </a:lnTo>
                  <a:lnTo>
                    <a:pt x="330" y="942"/>
                  </a:lnTo>
                  <a:lnTo>
                    <a:pt x="189" y="848"/>
                  </a:lnTo>
                  <a:lnTo>
                    <a:pt x="95" y="707"/>
                  </a:lnTo>
                  <a:lnTo>
                    <a:pt x="189" y="895"/>
                  </a:lnTo>
                  <a:lnTo>
                    <a:pt x="377" y="989"/>
                  </a:lnTo>
                  <a:lnTo>
                    <a:pt x="566" y="1036"/>
                  </a:lnTo>
                  <a:lnTo>
                    <a:pt x="754" y="989"/>
                  </a:lnTo>
                  <a:lnTo>
                    <a:pt x="943" y="848"/>
                  </a:lnTo>
                  <a:lnTo>
                    <a:pt x="1037" y="707"/>
                  </a:lnTo>
                  <a:lnTo>
                    <a:pt x="1084" y="518"/>
                  </a:lnTo>
                  <a:lnTo>
                    <a:pt x="990" y="283"/>
                  </a:lnTo>
                  <a:lnTo>
                    <a:pt x="896" y="141"/>
                  </a:lnTo>
                  <a:lnTo>
                    <a:pt x="7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2650;p42">
              <a:extLst>
                <a:ext uri="{FF2B5EF4-FFF2-40B4-BE49-F238E27FC236}">
                  <a16:creationId xmlns:a16="http://schemas.microsoft.com/office/drawing/2014/main" id="{06612023-66F0-DA45-6931-2970AF9348A4}"/>
                </a:ext>
              </a:extLst>
            </p:cNvPr>
            <p:cNvSpPr/>
            <p:nvPr/>
          </p:nvSpPr>
          <p:spPr>
            <a:xfrm>
              <a:off x="1250100" y="2274500"/>
              <a:ext cx="27125" cy="25925"/>
            </a:xfrm>
            <a:custGeom>
              <a:avLst/>
              <a:gdLst/>
              <a:ahLst/>
              <a:cxnLst/>
              <a:rect l="l" t="t" r="r" b="b"/>
              <a:pathLst>
                <a:path w="1085" h="1037" fill="none" extrusionOk="0">
                  <a:moveTo>
                    <a:pt x="519" y="0"/>
                  </a:moveTo>
                  <a:lnTo>
                    <a:pt x="519" y="0"/>
                  </a:lnTo>
                  <a:lnTo>
                    <a:pt x="330" y="47"/>
                  </a:lnTo>
                  <a:lnTo>
                    <a:pt x="142" y="141"/>
                  </a:lnTo>
                  <a:lnTo>
                    <a:pt x="48" y="330"/>
                  </a:lnTo>
                  <a:lnTo>
                    <a:pt x="0" y="518"/>
                  </a:lnTo>
                  <a:lnTo>
                    <a:pt x="0" y="518"/>
                  </a:lnTo>
                  <a:lnTo>
                    <a:pt x="95" y="707"/>
                  </a:lnTo>
                  <a:lnTo>
                    <a:pt x="189" y="895"/>
                  </a:lnTo>
                  <a:lnTo>
                    <a:pt x="377" y="989"/>
                  </a:lnTo>
                  <a:lnTo>
                    <a:pt x="566" y="1036"/>
                  </a:lnTo>
                  <a:lnTo>
                    <a:pt x="566" y="1036"/>
                  </a:lnTo>
                  <a:lnTo>
                    <a:pt x="754" y="989"/>
                  </a:lnTo>
                  <a:lnTo>
                    <a:pt x="943" y="848"/>
                  </a:lnTo>
                  <a:lnTo>
                    <a:pt x="1037" y="707"/>
                  </a:lnTo>
                  <a:lnTo>
                    <a:pt x="1084" y="518"/>
                  </a:lnTo>
                  <a:lnTo>
                    <a:pt x="1084" y="518"/>
                  </a:lnTo>
                  <a:lnTo>
                    <a:pt x="990" y="283"/>
                  </a:lnTo>
                  <a:lnTo>
                    <a:pt x="896" y="141"/>
                  </a:lnTo>
                  <a:lnTo>
                    <a:pt x="707"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2651;p42">
              <a:extLst>
                <a:ext uri="{FF2B5EF4-FFF2-40B4-BE49-F238E27FC236}">
                  <a16:creationId xmlns:a16="http://schemas.microsoft.com/office/drawing/2014/main" id="{DD0B1738-C3F8-C508-7D87-965F1B8C3666}"/>
                </a:ext>
              </a:extLst>
            </p:cNvPr>
            <p:cNvSpPr/>
            <p:nvPr/>
          </p:nvSpPr>
          <p:spPr>
            <a:xfrm>
              <a:off x="1251275" y="2275675"/>
              <a:ext cx="23575" cy="23575"/>
            </a:xfrm>
            <a:custGeom>
              <a:avLst/>
              <a:gdLst/>
              <a:ahLst/>
              <a:cxnLst/>
              <a:rect l="l" t="t" r="r" b="b"/>
              <a:pathLst>
                <a:path w="943" h="943" fill="none" extrusionOk="0">
                  <a:moveTo>
                    <a:pt x="472" y="942"/>
                  </a:moveTo>
                  <a:lnTo>
                    <a:pt x="472" y="942"/>
                  </a:lnTo>
                  <a:lnTo>
                    <a:pt x="283" y="895"/>
                  </a:lnTo>
                  <a:lnTo>
                    <a:pt x="142" y="801"/>
                  </a:lnTo>
                  <a:lnTo>
                    <a:pt x="48" y="660"/>
                  </a:lnTo>
                  <a:lnTo>
                    <a:pt x="1" y="471"/>
                  </a:lnTo>
                  <a:lnTo>
                    <a:pt x="1" y="471"/>
                  </a:lnTo>
                  <a:lnTo>
                    <a:pt x="48" y="283"/>
                  </a:lnTo>
                  <a:lnTo>
                    <a:pt x="142" y="141"/>
                  </a:lnTo>
                  <a:lnTo>
                    <a:pt x="283" y="47"/>
                  </a:lnTo>
                  <a:lnTo>
                    <a:pt x="472" y="0"/>
                  </a:lnTo>
                  <a:lnTo>
                    <a:pt x="472" y="0"/>
                  </a:lnTo>
                  <a:lnTo>
                    <a:pt x="660" y="47"/>
                  </a:lnTo>
                  <a:lnTo>
                    <a:pt x="801" y="141"/>
                  </a:lnTo>
                  <a:lnTo>
                    <a:pt x="896" y="283"/>
                  </a:lnTo>
                  <a:lnTo>
                    <a:pt x="943" y="471"/>
                  </a:lnTo>
                  <a:lnTo>
                    <a:pt x="943" y="471"/>
                  </a:lnTo>
                  <a:lnTo>
                    <a:pt x="896" y="660"/>
                  </a:lnTo>
                  <a:lnTo>
                    <a:pt x="801" y="801"/>
                  </a:lnTo>
                  <a:lnTo>
                    <a:pt x="660" y="895"/>
                  </a:lnTo>
                  <a:lnTo>
                    <a:pt x="472"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2652;p42">
              <a:extLst>
                <a:ext uri="{FF2B5EF4-FFF2-40B4-BE49-F238E27FC236}">
                  <a16:creationId xmlns:a16="http://schemas.microsoft.com/office/drawing/2014/main" id="{BD9AA28C-3DD0-9F34-64AF-6BA60668A737}"/>
                </a:ext>
              </a:extLst>
            </p:cNvPr>
            <p:cNvSpPr/>
            <p:nvPr/>
          </p:nvSpPr>
          <p:spPr>
            <a:xfrm>
              <a:off x="1244200" y="2379300"/>
              <a:ext cx="25950" cy="25950"/>
            </a:xfrm>
            <a:custGeom>
              <a:avLst/>
              <a:gdLst/>
              <a:ahLst/>
              <a:cxnLst/>
              <a:rect l="l" t="t" r="r" b="b"/>
              <a:pathLst>
                <a:path w="1038" h="1038" extrusionOk="0">
                  <a:moveTo>
                    <a:pt x="519" y="48"/>
                  </a:moveTo>
                  <a:lnTo>
                    <a:pt x="708" y="95"/>
                  </a:lnTo>
                  <a:lnTo>
                    <a:pt x="849" y="189"/>
                  </a:lnTo>
                  <a:lnTo>
                    <a:pt x="943" y="331"/>
                  </a:lnTo>
                  <a:lnTo>
                    <a:pt x="990" y="519"/>
                  </a:lnTo>
                  <a:lnTo>
                    <a:pt x="943" y="708"/>
                  </a:lnTo>
                  <a:lnTo>
                    <a:pt x="849" y="849"/>
                  </a:lnTo>
                  <a:lnTo>
                    <a:pt x="708" y="943"/>
                  </a:lnTo>
                  <a:lnTo>
                    <a:pt x="519" y="990"/>
                  </a:lnTo>
                  <a:lnTo>
                    <a:pt x="331" y="943"/>
                  </a:lnTo>
                  <a:lnTo>
                    <a:pt x="189" y="849"/>
                  </a:lnTo>
                  <a:lnTo>
                    <a:pt x="95" y="708"/>
                  </a:lnTo>
                  <a:lnTo>
                    <a:pt x="48" y="519"/>
                  </a:lnTo>
                  <a:lnTo>
                    <a:pt x="95" y="331"/>
                  </a:lnTo>
                  <a:lnTo>
                    <a:pt x="189" y="189"/>
                  </a:lnTo>
                  <a:lnTo>
                    <a:pt x="331" y="95"/>
                  </a:lnTo>
                  <a:lnTo>
                    <a:pt x="519" y="48"/>
                  </a:lnTo>
                  <a:close/>
                  <a:moveTo>
                    <a:pt x="519" y="1"/>
                  </a:moveTo>
                  <a:lnTo>
                    <a:pt x="284" y="48"/>
                  </a:lnTo>
                  <a:lnTo>
                    <a:pt x="142" y="142"/>
                  </a:lnTo>
                  <a:lnTo>
                    <a:pt x="48" y="331"/>
                  </a:lnTo>
                  <a:lnTo>
                    <a:pt x="1" y="519"/>
                  </a:lnTo>
                  <a:lnTo>
                    <a:pt x="48" y="708"/>
                  </a:lnTo>
                  <a:lnTo>
                    <a:pt x="142" y="896"/>
                  </a:lnTo>
                  <a:lnTo>
                    <a:pt x="284" y="990"/>
                  </a:lnTo>
                  <a:lnTo>
                    <a:pt x="519" y="1037"/>
                  </a:lnTo>
                  <a:lnTo>
                    <a:pt x="708" y="990"/>
                  </a:lnTo>
                  <a:lnTo>
                    <a:pt x="896" y="896"/>
                  </a:lnTo>
                  <a:lnTo>
                    <a:pt x="990" y="708"/>
                  </a:lnTo>
                  <a:lnTo>
                    <a:pt x="1037" y="519"/>
                  </a:lnTo>
                  <a:lnTo>
                    <a:pt x="990" y="284"/>
                  </a:lnTo>
                  <a:lnTo>
                    <a:pt x="849" y="142"/>
                  </a:lnTo>
                  <a:lnTo>
                    <a:pt x="708"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2653;p42">
              <a:extLst>
                <a:ext uri="{FF2B5EF4-FFF2-40B4-BE49-F238E27FC236}">
                  <a16:creationId xmlns:a16="http://schemas.microsoft.com/office/drawing/2014/main" id="{C9C32F65-A5A9-BF96-4334-0C36601AEB15}"/>
                </a:ext>
              </a:extLst>
            </p:cNvPr>
            <p:cNvSpPr/>
            <p:nvPr/>
          </p:nvSpPr>
          <p:spPr>
            <a:xfrm>
              <a:off x="1244200" y="2379300"/>
              <a:ext cx="25950" cy="25950"/>
            </a:xfrm>
            <a:custGeom>
              <a:avLst/>
              <a:gdLst/>
              <a:ahLst/>
              <a:cxnLst/>
              <a:rect l="l" t="t" r="r" b="b"/>
              <a:pathLst>
                <a:path w="1038" h="1038" fill="none" extrusionOk="0">
                  <a:moveTo>
                    <a:pt x="519" y="1"/>
                  </a:moveTo>
                  <a:lnTo>
                    <a:pt x="519" y="1"/>
                  </a:lnTo>
                  <a:lnTo>
                    <a:pt x="284" y="48"/>
                  </a:lnTo>
                  <a:lnTo>
                    <a:pt x="142" y="142"/>
                  </a:lnTo>
                  <a:lnTo>
                    <a:pt x="48" y="331"/>
                  </a:lnTo>
                  <a:lnTo>
                    <a:pt x="1" y="519"/>
                  </a:lnTo>
                  <a:lnTo>
                    <a:pt x="1" y="519"/>
                  </a:lnTo>
                  <a:lnTo>
                    <a:pt x="48" y="708"/>
                  </a:lnTo>
                  <a:lnTo>
                    <a:pt x="142" y="896"/>
                  </a:lnTo>
                  <a:lnTo>
                    <a:pt x="284" y="990"/>
                  </a:lnTo>
                  <a:lnTo>
                    <a:pt x="519" y="1037"/>
                  </a:lnTo>
                  <a:lnTo>
                    <a:pt x="519" y="1037"/>
                  </a:lnTo>
                  <a:lnTo>
                    <a:pt x="708" y="990"/>
                  </a:lnTo>
                  <a:lnTo>
                    <a:pt x="896" y="896"/>
                  </a:lnTo>
                  <a:lnTo>
                    <a:pt x="990" y="708"/>
                  </a:lnTo>
                  <a:lnTo>
                    <a:pt x="1037" y="519"/>
                  </a:lnTo>
                  <a:lnTo>
                    <a:pt x="1037" y="519"/>
                  </a:lnTo>
                  <a:lnTo>
                    <a:pt x="1037" y="519"/>
                  </a:lnTo>
                  <a:lnTo>
                    <a:pt x="990" y="284"/>
                  </a:lnTo>
                  <a:lnTo>
                    <a:pt x="849" y="142"/>
                  </a:lnTo>
                  <a:lnTo>
                    <a:pt x="708" y="48"/>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2654;p42">
              <a:extLst>
                <a:ext uri="{FF2B5EF4-FFF2-40B4-BE49-F238E27FC236}">
                  <a16:creationId xmlns:a16="http://schemas.microsoft.com/office/drawing/2014/main" id="{52530D9B-C2F5-3ACE-7E02-D6E4695CD5E6}"/>
                </a:ext>
              </a:extLst>
            </p:cNvPr>
            <p:cNvSpPr/>
            <p:nvPr/>
          </p:nvSpPr>
          <p:spPr>
            <a:xfrm>
              <a:off x="1245400" y="2380500"/>
              <a:ext cx="23575" cy="23575"/>
            </a:xfrm>
            <a:custGeom>
              <a:avLst/>
              <a:gdLst/>
              <a:ahLst/>
              <a:cxnLst/>
              <a:rect l="l" t="t" r="r" b="b"/>
              <a:pathLst>
                <a:path w="943" h="943" fill="none" extrusionOk="0">
                  <a:moveTo>
                    <a:pt x="471" y="942"/>
                  </a:moveTo>
                  <a:lnTo>
                    <a:pt x="471" y="942"/>
                  </a:lnTo>
                  <a:lnTo>
                    <a:pt x="283" y="895"/>
                  </a:lnTo>
                  <a:lnTo>
                    <a:pt x="141" y="801"/>
                  </a:lnTo>
                  <a:lnTo>
                    <a:pt x="47" y="660"/>
                  </a:lnTo>
                  <a:lnTo>
                    <a:pt x="0" y="471"/>
                  </a:lnTo>
                  <a:lnTo>
                    <a:pt x="0" y="471"/>
                  </a:lnTo>
                  <a:lnTo>
                    <a:pt x="47" y="283"/>
                  </a:lnTo>
                  <a:lnTo>
                    <a:pt x="141" y="141"/>
                  </a:lnTo>
                  <a:lnTo>
                    <a:pt x="283" y="47"/>
                  </a:lnTo>
                  <a:lnTo>
                    <a:pt x="471" y="0"/>
                  </a:lnTo>
                  <a:lnTo>
                    <a:pt x="471" y="0"/>
                  </a:lnTo>
                  <a:lnTo>
                    <a:pt x="660" y="47"/>
                  </a:lnTo>
                  <a:lnTo>
                    <a:pt x="801" y="141"/>
                  </a:lnTo>
                  <a:lnTo>
                    <a:pt x="895" y="283"/>
                  </a:lnTo>
                  <a:lnTo>
                    <a:pt x="942" y="471"/>
                  </a:lnTo>
                  <a:lnTo>
                    <a:pt x="942" y="471"/>
                  </a:lnTo>
                  <a:lnTo>
                    <a:pt x="895" y="660"/>
                  </a:lnTo>
                  <a:lnTo>
                    <a:pt x="801" y="801"/>
                  </a:lnTo>
                  <a:lnTo>
                    <a:pt x="660" y="895"/>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2655;p42">
              <a:extLst>
                <a:ext uri="{FF2B5EF4-FFF2-40B4-BE49-F238E27FC236}">
                  <a16:creationId xmlns:a16="http://schemas.microsoft.com/office/drawing/2014/main" id="{E81C052E-0323-3E07-5092-0811D8180811}"/>
                </a:ext>
              </a:extLst>
            </p:cNvPr>
            <p:cNvSpPr/>
            <p:nvPr/>
          </p:nvSpPr>
          <p:spPr>
            <a:xfrm>
              <a:off x="1129975" y="2488850"/>
              <a:ext cx="12975" cy="24750"/>
            </a:xfrm>
            <a:custGeom>
              <a:avLst/>
              <a:gdLst/>
              <a:ahLst/>
              <a:cxnLst/>
              <a:rect l="l" t="t" r="r" b="b"/>
              <a:pathLst>
                <a:path w="519" h="990" extrusionOk="0">
                  <a:moveTo>
                    <a:pt x="141" y="0"/>
                  </a:moveTo>
                  <a:lnTo>
                    <a:pt x="141" y="47"/>
                  </a:lnTo>
                  <a:lnTo>
                    <a:pt x="283" y="142"/>
                  </a:lnTo>
                  <a:lnTo>
                    <a:pt x="424" y="283"/>
                  </a:lnTo>
                  <a:lnTo>
                    <a:pt x="424" y="471"/>
                  </a:lnTo>
                  <a:lnTo>
                    <a:pt x="424" y="660"/>
                  </a:lnTo>
                  <a:lnTo>
                    <a:pt x="330" y="754"/>
                  </a:lnTo>
                  <a:lnTo>
                    <a:pt x="236" y="848"/>
                  </a:lnTo>
                  <a:lnTo>
                    <a:pt x="141" y="895"/>
                  </a:lnTo>
                  <a:lnTo>
                    <a:pt x="0" y="942"/>
                  </a:lnTo>
                  <a:lnTo>
                    <a:pt x="0" y="990"/>
                  </a:lnTo>
                  <a:lnTo>
                    <a:pt x="189" y="942"/>
                  </a:lnTo>
                  <a:lnTo>
                    <a:pt x="377" y="848"/>
                  </a:lnTo>
                  <a:lnTo>
                    <a:pt x="471" y="660"/>
                  </a:lnTo>
                  <a:lnTo>
                    <a:pt x="518" y="471"/>
                  </a:lnTo>
                  <a:lnTo>
                    <a:pt x="471" y="330"/>
                  </a:lnTo>
                  <a:lnTo>
                    <a:pt x="424" y="189"/>
                  </a:lnTo>
                  <a:lnTo>
                    <a:pt x="283" y="94"/>
                  </a:lnTo>
                  <a:lnTo>
                    <a:pt x="1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2656;p42">
              <a:extLst>
                <a:ext uri="{FF2B5EF4-FFF2-40B4-BE49-F238E27FC236}">
                  <a16:creationId xmlns:a16="http://schemas.microsoft.com/office/drawing/2014/main" id="{09D81FB7-2476-AC13-46E1-E509A60A0941}"/>
                </a:ext>
              </a:extLst>
            </p:cNvPr>
            <p:cNvSpPr/>
            <p:nvPr/>
          </p:nvSpPr>
          <p:spPr>
            <a:xfrm>
              <a:off x="1129975" y="2488850"/>
              <a:ext cx="12975" cy="24750"/>
            </a:xfrm>
            <a:custGeom>
              <a:avLst/>
              <a:gdLst/>
              <a:ahLst/>
              <a:cxnLst/>
              <a:rect l="l" t="t" r="r" b="b"/>
              <a:pathLst>
                <a:path w="519" h="990" fill="none" extrusionOk="0">
                  <a:moveTo>
                    <a:pt x="141" y="0"/>
                  </a:moveTo>
                  <a:lnTo>
                    <a:pt x="141" y="47"/>
                  </a:lnTo>
                  <a:lnTo>
                    <a:pt x="141" y="47"/>
                  </a:lnTo>
                  <a:lnTo>
                    <a:pt x="283" y="142"/>
                  </a:lnTo>
                  <a:lnTo>
                    <a:pt x="424" y="283"/>
                  </a:lnTo>
                  <a:lnTo>
                    <a:pt x="424" y="471"/>
                  </a:lnTo>
                  <a:lnTo>
                    <a:pt x="424" y="660"/>
                  </a:lnTo>
                  <a:lnTo>
                    <a:pt x="424" y="660"/>
                  </a:lnTo>
                  <a:lnTo>
                    <a:pt x="330" y="754"/>
                  </a:lnTo>
                  <a:lnTo>
                    <a:pt x="236" y="848"/>
                  </a:lnTo>
                  <a:lnTo>
                    <a:pt x="141" y="895"/>
                  </a:lnTo>
                  <a:lnTo>
                    <a:pt x="0" y="942"/>
                  </a:lnTo>
                  <a:lnTo>
                    <a:pt x="0" y="942"/>
                  </a:lnTo>
                  <a:lnTo>
                    <a:pt x="0" y="990"/>
                  </a:lnTo>
                  <a:lnTo>
                    <a:pt x="0" y="990"/>
                  </a:lnTo>
                  <a:lnTo>
                    <a:pt x="189" y="942"/>
                  </a:lnTo>
                  <a:lnTo>
                    <a:pt x="377" y="848"/>
                  </a:lnTo>
                  <a:lnTo>
                    <a:pt x="471" y="660"/>
                  </a:lnTo>
                  <a:lnTo>
                    <a:pt x="518" y="471"/>
                  </a:lnTo>
                  <a:lnTo>
                    <a:pt x="518" y="471"/>
                  </a:lnTo>
                  <a:lnTo>
                    <a:pt x="471" y="330"/>
                  </a:lnTo>
                  <a:lnTo>
                    <a:pt x="424" y="189"/>
                  </a:lnTo>
                  <a:lnTo>
                    <a:pt x="283" y="94"/>
                  </a:lnTo>
                  <a:lnTo>
                    <a:pt x="14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2657;p42">
              <a:extLst>
                <a:ext uri="{FF2B5EF4-FFF2-40B4-BE49-F238E27FC236}">
                  <a16:creationId xmlns:a16="http://schemas.microsoft.com/office/drawing/2014/main" id="{212B888F-7F1D-05D9-729A-7D8F0C757443}"/>
                </a:ext>
              </a:extLst>
            </p:cNvPr>
            <p:cNvSpPr/>
            <p:nvPr/>
          </p:nvSpPr>
          <p:spPr>
            <a:xfrm>
              <a:off x="1244200" y="2487675"/>
              <a:ext cx="25950" cy="25925"/>
            </a:xfrm>
            <a:custGeom>
              <a:avLst/>
              <a:gdLst/>
              <a:ahLst/>
              <a:cxnLst/>
              <a:rect l="l" t="t" r="r" b="b"/>
              <a:pathLst>
                <a:path w="1038" h="1037" extrusionOk="0">
                  <a:moveTo>
                    <a:pt x="519" y="47"/>
                  </a:moveTo>
                  <a:lnTo>
                    <a:pt x="708" y="94"/>
                  </a:lnTo>
                  <a:lnTo>
                    <a:pt x="849" y="189"/>
                  </a:lnTo>
                  <a:lnTo>
                    <a:pt x="943" y="330"/>
                  </a:lnTo>
                  <a:lnTo>
                    <a:pt x="990" y="518"/>
                  </a:lnTo>
                  <a:lnTo>
                    <a:pt x="943" y="707"/>
                  </a:lnTo>
                  <a:lnTo>
                    <a:pt x="849" y="848"/>
                  </a:lnTo>
                  <a:lnTo>
                    <a:pt x="708" y="942"/>
                  </a:lnTo>
                  <a:lnTo>
                    <a:pt x="519" y="989"/>
                  </a:lnTo>
                  <a:lnTo>
                    <a:pt x="331" y="942"/>
                  </a:lnTo>
                  <a:lnTo>
                    <a:pt x="189" y="848"/>
                  </a:lnTo>
                  <a:lnTo>
                    <a:pt x="95" y="707"/>
                  </a:lnTo>
                  <a:lnTo>
                    <a:pt x="48" y="518"/>
                  </a:lnTo>
                  <a:lnTo>
                    <a:pt x="95" y="330"/>
                  </a:lnTo>
                  <a:lnTo>
                    <a:pt x="189" y="189"/>
                  </a:lnTo>
                  <a:lnTo>
                    <a:pt x="331" y="94"/>
                  </a:lnTo>
                  <a:lnTo>
                    <a:pt x="519" y="47"/>
                  </a:lnTo>
                  <a:close/>
                  <a:moveTo>
                    <a:pt x="519" y="0"/>
                  </a:moveTo>
                  <a:lnTo>
                    <a:pt x="284" y="47"/>
                  </a:lnTo>
                  <a:lnTo>
                    <a:pt x="142" y="189"/>
                  </a:lnTo>
                  <a:lnTo>
                    <a:pt x="48" y="330"/>
                  </a:lnTo>
                  <a:lnTo>
                    <a:pt x="1" y="518"/>
                  </a:lnTo>
                  <a:lnTo>
                    <a:pt x="48" y="754"/>
                  </a:lnTo>
                  <a:lnTo>
                    <a:pt x="142" y="895"/>
                  </a:lnTo>
                  <a:lnTo>
                    <a:pt x="284" y="1037"/>
                  </a:lnTo>
                  <a:lnTo>
                    <a:pt x="708" y="1037"/>
                  </a:lnTo>
                  <a:lnTo>
                    <a:pt x="896" y="895"/>
                  </a:lnTo>
                  <a:lnTo>
                    <a:pt x="990" y="754"/>
                  </a:lnTo>
                  <a:lnTo>
                    <a:pt x="1037" y="518"/>
                  </a:lnTo>
                  <a:lnTo>
                    <a:pt x="990" y="330"/>
                  </a:lnTo>
                  <a:lnTo>
                    <a:pt x="849" y="141"/>
                  </a:lnTo>
                  <a:lnTo>
                    <a:pt x="708"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2658;p42">
              <a:extLst>
                <a:ext uri="{FF2B5EF4-FFF2-40B4-BE49-F238E27FC236}">
                  <a16:creationId xmlns:a16="http://schemas.microsoft.com/office/drawing/2014/main" id="{4AC6DA56-D9F4-8A6E-C014-542C34F4660A}"/>
                </a:ext>
              </a:extLst>
            </p:cNvPr>
            <p:cNvSpPr/>
            <p:nvPr/>
          </p:nvSpPr>
          <p:spPr>
            <a:xfrm>
              <a:off x="1244200" y="2487675"/>
              <a:ext cx="25950" cy="25925"/>
            </a:xfrm>
            <a:custGeom>
              <a:avLst/>
              <a:gdLst/>
              <a:ahLst/>
              <a:cxnLst/>
              <a:rect l="l" t="t" r="r" b="b"/>
              <a:pathLst>
                <a:path w="1038" h="1037" fill="none" extrusionOk="0">
                  <a:moveTo>
                    <a:pt x="519" y="0"/>
                  </a:moveTo>
                  <a:lnTo>
                    <a:pt x="519" y="0"/>
                  </a:lnTo>
                  <a:lnTo>
                    <a:pt x="284" y="47"/>
                  </a:lnTo>
                  <a:lnTo>
                    <a:pt x="142" y="189"/>
                  </a:lnTo>
                  <a:lnTo>
                    <a:pt x="48" y="330"/>
                  </a:lnTo>
                  <a:lnTo>
                    <a:pt x="1" y="518"/>
                  </a:lnTo>
                  <a:lnTo>
                    <a:pt x="1" y="518"/>
                  </a:lnTo>
                  <a:lnTo>
                    <a:pt x="48" y="754"/>
                  </a:lnTo>
                  <a:lnTo>
                    <a:pt x="142" y="895"/>
                  </a:lnTo>
                  <a:lnTo>
                    <a:pt x="284" y="1037"/>
                  </a:lnTo>
                  <a:lnTo>
                    <a:pt x="519" y="1037"/>
                  </a:lnTo>
                  <a:lnTo>
                    <a:pt x="519" y="1037"/>
                  </a:lnTo>
                  <a:lnTo>
                    <a:pt x="708" y="1037"/>
                  </a:lnTo>
                  <a:lnTo>
                    <a:pt x="896" y="895"/>
                  </a:lnTo>
                  <a:lnTo>
                    <a:pt x="990" y="754"/>
                  </a:lnTo>
                  <a:lnTo>
                    <a:pt x="1037" y="518"/>
                  </a:lnTo>
                  <a:lnTo>
                    <a:pt x="1037" y="518"/>
                  </a:lnTo>
                  <a:lnTo>
                    <a:pt x="1037" y="518"/>
                  </a:lnTo>
                  <a:lnTo>
                    <a:pt x="990" y="330"/>
                  </a:lnTo>
                  <a:lnTo>
                    <a:pt x="849" y="141"/>
                  </a:lnTo>
                  <a:lnTo>
                    <a:pt x="708" y="47"/>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2659;p42">
              <a:extLst>
                <a:ext uri="{FF2B5EF4-FFF2-40B4-BE49-F238E27FC236}">
                  <a16:creationId xmlns:a16="http://schemas.microsoft.com/office/drawing/2014/main" id="{682324AE-85D4-8B6C-7911-5F3072BF6C23}"/>
                </a:ext>
              </a:extLst>
            </p:cNvPr>
            <p:cNvSpPr/>
            <p:nvPr/>
          </p:nvSpPr>
          <p:spPr>
            <a:xfrm>
              <a:off x="1245400" y="2488850"/>
              <a:ext cx="23575" cy="23575"/>
            </a:xfrm>
            <a:custGeom>
              <a:avLst/>
              <a:gdLst/>
              <a:ahLst/>
              <a:cxnLst/>
              <a:rect l="l" t="t" r="r" b="b"/>
              <a:pathLst>
                <a:path w="943" h="943" fill="none" extrusionOk="0">
                  <a:moveTo>
                    <a:pt x="471" y="942"/>
                  </a:moveTo>
                  <a:lnTo>
                    <a:pt x="471" y="942"/>
                  </a:lnTo>
                  <a:lnTo>
                    <a:pt x="283" y="895"/>
                  </a:lnTo>
                  <a:lnTo>
                    <a:pt x="141" y="801"/>
                  </a:lnTo>
                  <a:lnTo>
                    <a:pt x="47" y="660"/>
                  </a:lnTo>
                  <a:lnTo>
                    <a:pt x="0" y="471"/>
                  </a:lnTo>
                  <a:lnTo>
                    <a:pt x="0" y="471"/>
                  </a:lnTo>
                  <a:lnTo>
                    <a:pt x="47" y="283"/>
                  </a:lnTo>
                  <a:lnTo>
                    <a:pt x="141" y="142"/>
                  </a:lnTo>
                  <a:lnTo>
                    <a:pt x="283" y="47"/>
                  </a:lnTo>
                  <a:lnTo>
                    <a:pt x="471" y="0"/>
                  </a:lnTo>
                  <a:lnTo>
                    <a:pt x="471" y="0"/>
                  </a:lnTo>
                  <a:lnTo>
                    <a:pt x="660" y="47"/>
                  </a:lnTo>
                  <a:lnTo>
                    <a:pt x="801" y="142"/>
                  </a:lnTo>
                  <a:lnTo>
                    <a:pt x="895" y="283"/>
                  </a:lnTo>
                  <a:lnTo>
                    <a:pt x="942" y="471"/>
                  </a:lnTo>
                  <a:lnTo>
                    <a:pt x="942" y="471"/>
                  </a:lnTo>
                  <a:lnTo>
                    <a:pt x="895" y="660"/>
                  </a:lnTo>
                  <a:lnTo>
                    <a:pt x="801" y="801"/>
                  </a:lnTo>
                  <a:lnTo>
                    <a:pt x="660" y="895"/>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2660;p42">
              <a:extLst>
                <a:ext uri="{FF2B5EF4-FFF2-40B4-BE49-F238E27FC236}">
                  <a16:creationId xmlns:a16="http://schemas.microsoft.com/office/drawing/2014/main" id="{7B9706E3-29EA-0F9C-0AEB-99818E2EEBA1}"/>
                </a:ext>
              </a:extLst>
            </p:cNvPr>
            <p:cNvSpPr/>
            <p:nvPr/>
          </p:nvSpPr>
          <p:spPr>
            <a:xfrm>
              <a:off x="1115825" y="2597200"/>
              <a:ext cx="21225" cy="25925"/>
            </a:xfrm>
            <a:custGeom>
              <a:avLst/>
              <a:gdLst/>
              <a:ahLst/>
              <a:cxnLst/>
              <a:rect l="l" t="t" r="r" b="b"/>
              <a:pathLst>
                <a:path w="849" h="1037" extrusionOk="0">
                  <a:moveTo>
                    <a:pt x="95" y="0"/>
                  </a:moveTo>
                  <a:lnTo>
                    <a:pt x="95" y="95"/>
                  </a:lnTo>
                  <a:lnTo>
                    <a:pt x="236" y="48"/>
                  </a:lnTo>
                  <a:lnTo>
                    <a:pt x="425" y="95"/>
                  </a:lnTo>
                  <a:lnTo>
                    <a:pt x="566" y="189"/>
                  </a:lnTo>
                  <a:lnTo>
                    <a:pt x="660" y="330"/>
                  </a:lnTo>
                  <a:lnTo>
                    <a:pt x="707" y="519"/>
                  </a:lnTo>
                  <a:lnTo>
                    <a:pt x="660" y="707"/>
                  </a:lnTo>
                  <a:lnTo>
                    <a:pt x="566" y="848"/>
                  </a:lnTo>
                  <a:lnTo>
                    <a:pt x="425" y="943"/>
                  </a:lnTo>
                  <a:lnTo>
                    <a:pt x="236" y="990"/>
                  </a:lnTo>
                  <a:lnTo>
                    <a:pt x="142" y="943"/>
                  </a:lnTo>
                  <a:lnTo>
                    <a:pt x="1" y="896"/>
                  </a:lnTo>
                  <a:lnTo>
                    <a:pt x="1" y="943"/>
                  </a:lnTo>
                  <a:lnTo>
                    <a:pt x="142" y="990"/>
                  </a:lnTo>
                  <a:lnTo>
                    <a:pt x="236" y="1037"/>
                  </a:lnTo>
                  <a:lnTo>
                    <a:pt x="472" y="990"/>
                  </a:lnTo>
                  <a:lnTo>
                    <a:pt x="613" y="896"/>
                  </a:lnTo>
                  <a:lnTo>
                    <a:pt x="755" y="754"/>
                  </a:lnTo>
                  <a:lnTo>
                    <a:pt x="849" y="566"/>
                  </a:lnTo>
                  <a:lnTo>
                    <a:pt x="802" y="330"/>
                  </a:lnTo>
                  <a:lnTo>
                    <a:pt x="707" y="189"/>
                  </a:lnTo>
                  <a:lnTo>
                    <a:pt x="566" y="48"/>
                  </a:lnTo>
                  <a:lnTo>
                    <a:pt x="3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2661;p42">
              <a:extLst>
                <a:ext uri="{FF2B5EF4-FFF2-40B4-BE49-F238E27FC236}">
                  <a16:creationId xmlns:a16="http://schemas.microsoft.com/office/drawing/2014/main" id="{212B91C4-8913-6B55-8F88-1DD80F8355D1}"/>
                </a:ext>
              </a:extLst>
            </p:cNvPr>
            <p:cNvSpPr/>
            <p:nvPr/>
          </p:nvSpPr>
          <p:spPr>
            <a:xfrm>
              <a:off x="1115825" y="2597200"/>
              <a:ext cx="21225" cy="25925"/>
            </a:xfrm>
            <a:custGeom>
              <a:avLst/>
              <a:gdLst/>
              <a:ahLst/>
              <a:cxnLst/>
              <a:rect l="l" t="t" r="r" b="b"/>
              <a:pathLst>
                <a:path w="849" h="1037" fill="none" extrusionOk="0">
                  <a:moveTo>
                    <a:pt x="236" y="0"/>
                  </a:moveTo>
                  <a:lnTo>
                    <a:pt x="236" y="0"/>
                  </a:lnTo>
                  <a:lnTo>
                    <a:pt x="95" y="0"/>
                  </a:lnTo>
                  <a:lnTo>
                    <a:pt x="95" y="0"/>
                  </a:lnTo>
                  <a:lnTo>
                    <a:pt x="95" y="95"/>
                  </a:lnTo>
                  <a:lnTo>
                    <a:pt x="95" y="95"/>
                  </a:lnTo>
                  <a:lnTo>
                    <a:pt x="236" y="48"/>
                  </a:lnTo>
                  <a:lnTo>
                    <a:pt x="236" y="48"/>
                  </a:lnTo>
                  <a:lnTo>
                    <a:pt x="425" y="95"/>
                  </a:lnTo>
                  <a:lnTo>
                    <a:pt x="566" y="189"/>
                  </a:lnTo>
                  <a:lnTo>
                    <a:pt x="660" y="330"/>
                  </a:lnTo>
                  <a:lnTo>
                    <a:pt x="707" y="519"/>
                  </a:lnTo>
                  <a:lnTo>
                    <a:pt x="707" y="519"/>
                  </a:lnTo>
                  <a:lnTo>
                    <a:pt x="660" y="707"/>
                  </a:lnTo>
                  <a:lnTo>
                    <a:pt x="566" y="848"/>
                  </a:lnTo>
                  <a:lnTo>
                    <a:pt x="425" y="943"/>
                  </a:lnTo>
                  <a:lnTo>
                    <a:pt x="236" y="990"/>
                  </a:lnTo>
                  <a:lnTo>
                    <a:pt x="236" y="990"/>
                  </a:lnTo>
                  <a:lnTo>
                    <a:pt x="142" y="943"/>
                  </a:lnTo>
                  <a:lnTo>
                    <a:pt x="1" y="896"/>
                  </a:lnTo>
                  <a:lnTo>
                    <a:pt x="1" y="896"/>
                  </a:lnTo>
                  <a:lnTo>
                    <a:pt x="1" y="943"/>
                  </a:lnTo>
                  <a:lnTo>
                    <a:pt x="1" y="943"/>
                  </a:lnTo>
                  <a:lnTo>
                    <a:pt x="142" y="990"/>
                  </a:lnTo>
                  <a:lnTo>
                    <a:pt x="236" y="1037"/>
                  </a:lnTo>
                  <a:lnTo>
                    <a:pt x="236" y="1037"/>
                  </a:lnTo>
                  <a:lnTo>
                    <a:pt x="472" y="990"/>
                  </a:lnTo>
                  <a:lnTo>
                    <a:pt x="613" y="896"/>
                  </a:lnTo>
                  <a:lnTo>
                    <a:pt x="755" y="754"/>
                  </a:lnTo>
                  <a:lnTo>
                    <a:pt x="849" y="566"/>
                  </a:lnTo>
                  <a:lnTo>
                    <a:pt x="849" y="566"/>
                  </a:lnTo>
                  <a:lnTo>
                    <a:pt x="802" y="330"/>
                  </a:lnTo>
                  <a:lnTo>
                    <a:pt x="707" y="189"/>
                  </a:lnTo>
                  <a:lnTo>
                    <a:pt x="566" y="48"/>
                  </a:lnTo>
                  <a:lnTo>
                    <a:pt x="378" y="0"/>
                  </a:lnTo>
                  <a:lnTo>
                    <a:pt x="378" y="0"/>
                  </a:lnTo>
                  <a:lnTo>
                    <a:pt x="236" y="0"/>
                  </a:lnTo>
                  <a:lnTo>
                    <a:pt x="23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2662;p42">
              <a:extLst>
                <a:ext uri="{FF2B5EF4-FFF2-40B4-BE49-F238E27FC236}">
                  <a16:creationId xmlns:a16="http://schemas.microsoft.com/office/drawing/2014/main" id="{7760201D-9B82-EDF9-D74A-4F2B5DA5DFC4}"/>
                </a:ext>
              </a:extLst>
            </p:cNvPr>
            <p:cNvSpPr/>
            <p:nvPr/>
          </p:nvSpPr>
          <p:spPr>
            <a:xfrm>
              <a:off x="1194750" y="2113125"/>
              <a:ext cx="9450" cy="22400"/>
            </a:xfrm>
            <a:custGeom>
              <a:avLst/>
              <a:gdLst/>
              <a:ahLst/>
              <a:cxnLst/>
              <a:rect l="l" t="t" r="r" b="b"/>
              <a:pathLst>
                <a:path w="378" h="896" extrusionOk="0">
                  <a:moveTo>
                    <a:pt x="189" y="1"/>
                  </a:moveTo>
                  <a:lnTo>
                    <a:pt x="189" y="95"/>
                  </a:lnTo>
                  <a:lnTo>
                    <a:pt x="283" y="236"/>
                  </a:lnTo>
                  <a:lnTo>
                    <a:pt x="330" y="425"/>
                  </a:lnTo>
                  <a:lnTo>
                    <a:pt x="283" y="566"/>
                  </a:lnTo>
                  <a:lnTo>
                    <a:pt x="236" y="660"/>
                  </a:lnTo>
                  <a:lnTo>
                    <a:pt x="142" y="802"/>
                  </a:lnTo>
                  <a:lnTo>
                    <a:pt x="0" y="849"/>
                  </a:lnTo>
                  <a:lnTo>
                    <a:pt x="0" y="896"/>
                  </a:lnTo>
                  <a:lnTo>
                    <a:pt x="142" y="849"/>
                  </a:lnTo>
                  <a:lnTo>
                    <a:pt x="283" y="707"/>
                  </a:lnTo>
                  <a:lnTo>
                    <a:pt x="377" y="566"/>
                  </a:lnTo>
                  <a:lnTo>
                    <a:pt x="377" y="425"/>
                  </a:lnTo>
                  <a:lnTo>
                    <a:pt x="330" y="189"/>
                  </a:lnTo>
                  <a:lnTo>
                    <a:pt x="1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2663;p42">
              <a:extLst>
                <a:ext uri="{FF2B5EF4-FFF2-40B4-BE49-F238E27FC236}">
                  <a16:creationId xmlns:a16="http://schemas.microsoft.com/office/drawing/2014/main" id="{453E2D34-227A-7B22-AE45-CDCE99E38C6D}"/>
                </a:ext>
              </a:extLst>
            </p:cNvPr>
            <p:cNvSpPr/>
            <p:nvPr/>
          </p:nvSpPr>
          <p:spPr>
            <a:xfrm>
              <a:off x="1194750" y="2113125"/>
              <a:ext cx="9450" cy="22400"/>
            </a:xfrm>
            <a:custGeom>
              <a:avLst/>
              <a:gdLst/>
              <a:ahLst/>
              <a:cxnLst/>
              <a:rect l="l" t="t" r="r" b="b"/>
              <a:pathLst>
                <a:path w="378" h="896" fill="none" extrusionOk="0">
                  <a:moveTo>
                    <a:pt x="189" y="1"/>
                  </a:moveTo>
                  <a:lnTo>
                    <a:pt x="189" y="1"/>
                  </a:lnTo>
                  <a:lnTo>
                    <a:pt x="189" y="95"/>
                  </a:lnTo>
                  <a:lnTo>
                    <a:pt x="189" y="95"/>
                  </a:lnTo>
                  <a:lnTo>
                    <a:pt x="283" y="236"/>
                  </a:lnTo>
                  <a:lnTo>
                    <a:pt x="330" y="425"/>
                  </a:lnTo>
                  <a:lnTo>
                    <a:pt x="330" y="425"/>
                  </a:lnTo>
                  <a:lnTo>
                    <a:pt x="283" y="566"/>
                  </a:lnTo>
                  <a:lnTo>
                    <a:pt x="236" y="660"/>
                  </a:lnTo>
                  <a:lnTo>
                    <a:pt x="142" y="802"/>
                  </a:lnTo>
                  <a:lnTo>
                    <a:pt x="0" y="849"/>
                  </a:lnTo>
                  <a:lnTo>
                    <a:pt x="0" y="849"/>
                  </a:lnTo>
                  <a:lnTo>
                    <a:pt x="0" y="896"/>
                  </a:lnTo>
                  <a:lnTo>
                    <a:pt x="0" y="896"/>
                  </a:lnTo>
                  <a:lnTo>
                    <a:pt x="142" y="849"/>
                  </a:lnTo>
                  <a:lnTo>
                    <a:pt x="283" y="707"/>
                  </a:lnTo>
                  <a:lnTo>
                    <a:pt x="377" y="566"/>
                  </a:lnTo>
                  <a:lnTo>
                    <a:pt x="377" y="425"/>
                  </a:lnTo>
                  <a:lnTo>
                    <a:pt x="377" y="425"/>
                  </a:lnTo>
                  <a:lnTo>
                    <a:pt x="330" y="189"/>
                  </a:lnTo>
                  <a:lnTo>
                    <a:pt x="18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2664;p42">
              <a:extLst>
                <a:ext uri="{FF2B5EF4-FFF2-40B4-BE49-F238E27FC236}">
                  <a16:creationId xmlns:a16="http://schemas.microsoft.com/office/drawing/2014/main" id="{DCD0C3F9-0339-1E4C-32B4-6AA839BDA52A}"/>
                </a:ext>
              </a:extLst>
            </p:cNvPr>
            <p:cNvSpPr/>
            <p:nvPr/>
          </p:nvSpPr>
          <p:spPr>
            <a:xfrm>
              <a:off x="1303100" y="2003600"/>
              <a:ext cx="25925" cy="25925"/>
            </a:xfrm>
            <a:custGeom>
              <a:avLst/>
              <a:gdLst/>
              <a:ahLst/>
              <a:cxnLst/>
              <a:rect l="l" t="t" r="r" b="b"/>
              <a:pathLst>
                <a:path w="1037" h="1037" extrusionOk="0">
                  <a:moveTo>
                    <a:pt x="142" y="189"/>
                  </a:moveTo>
                  <a:lnTo>
                    <a:pt x="0" y="377"/>
                  </a:lnTo>
                  <a:lnTo>
                    <a:pt x="0" y="519"/>
                  </a:lnTo>
                  <a:lnTo>
                    <a:pt x="48" y="330"/>
                  </a:lnTo>
                  <a:lnTo>
                    <a:pt x="142" y="189"/>
                  </a:lnTo>
                  <a:close/>
                  <a:moveTo>
                    <a:pt x="472" y="0"/>
                  </a:moveTo>
                  <a:lnTo>
                    <a:pt x="283" y="48"/>
                  </a:lnTo>
                  <a:lnTo>
                    <a:pt x="142" y="189"/>
                  </a:lnTo>
                  <a:lnTo>
                    <a:pt x="283" y="95"/>
                  </a:lnTo>
                  <a:lnTo>
                    <a:pt x="472" y="48"/>
                  </a:lnTo>
                  <a:lnTo>
                    <a:pt x="660" y="95"/>
                  </a:lnTo>
                  <a:lnTo>
                    <a:pt x="801" y="189"/>
                  </a:lnTo>
                  <a:lnTo>
                    <a:pt x="896" y="330"/>
                  </a:lnTo>
                  <a:lnTo>
                    <a:pt x="943" y="519"/>
                  </a:lnTo>
                  <a:lnTo>
                    <a:pt x="896" y="707"/>
                  </a:lnTo>
                  <a:lnTo>
                    <a:pt x="801" y="848"/>
                  </a:lnTo>
                  <a:lnTo>
                    <a:pt x="660" y="943"/>
                  </a:lnTo>
                  <a:lnTo>
                    <a:pt x="472" y="990"/>
                  </a:lnTo>
                  <a:lnTo>
                    <a:pt x="283" y="943"/>
                  </a:lnTo>
                  <a:lnTo>
                    <a:pt x="142" y="848"/>
                  </a:lnTo>
                  <a:lnTo>
                    <a:pt x="48" y="707"/>
                  </a:lnTo>
                  <a:lnTo>
                    <a:pt x="0" y="519"/>
                  </a:lnTo>
                  <a:lnTo>
                    <a:pt x="0" y="566"/>
                  </a:lnTo>
                  <a:lnTo>
                    <a:pt x="48" y="754"/>
                  </a:lnTo>
                  <a:lnTo>
                    <a:pt x="142" y="943"/>
                  </a:lnTo>
                  <a:lnTo>
                    <a:pt x="330" y="1037"/>
                  </a:lnTo>
                  <a:lnTo>
                    <a:pt x="519" y="1037"/>
                  </a:lnTo>
                  <a:lnTo>
                    <a:pt x="754" y="990"/>
                  </a:lnTo>
                  <a:lnTo>
                    <a:pt x="896" y="896"/>
                  </a:lnTo>
                  <a:lnTo>
                    <a:pt x="990" y="754"/>
                  </a:lnTo>
                  <a:lnTo>
                    <a:pt x="1037" y="519"/>
                  </a:lnTo>
                  <a:lnTo>
                    <a:pt x="990" y="330"/>
                  </a:lnTo>
                  <a:lnTo>
                    <a:pt x="896" y="189"/>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2665;p42">
              <a:extLst>
                <a:ext uri="{FF2B5EF4-FFF2-40B4-BE49-F238E27FC236}">
                  <a16:creationId xmlns:a16="http://schemas.microsoft.com/office/drawing/2014/main" id="{EB8C4B9E-3A2B-E274-B889-1BB92C0E2268}"/>
                </a:ext>
              </a:extLst>
            </p:cNvPr>
            <p:cNvSpPr/>
            <p:nvPr/>
          </p:nvSpPr>
          <p:spPr>
            <a:xfrm>
              <a:off x="1303100" y="2003600"/>
              <a:ext cx="25925" cy="25925"/>
            </a:xfrm>
            <a:custGeom>
              <a:avLst/>
              <a:gdLst/>
              <a:ahLst/>
              <a:cxnLst/>
              <a:rect l="l" t="t" r="r" b="b"/>
              <a:pathLst>
                <a:path w="1037" h="1037" fill="none" extrusionOk="0">
                  <a:moveTo>
                    <a:pt x="472" y="0"/>
                  </a:moveTo>
                  <a:lnTo>
                    <a:pt x="472" y="0"/>
                  </a:lnTo>
                  <a:lnTo>
                    <a:pt x="283" y="48"/>
                  </a:lnTo>
                  <a:lnTo>
                    <a:pt x="142" y="189"/>
                  </a:lnTo>
                  <a:lnTo>
                    <a:pt x="0" y="377"/>
                  </a:lnTo>
                  <a:lnTo>
                    <a:pt x="0" y="566"/>
                  </a:lnTo>
                  <a:lnTo>
                    <a:pt x="0" y="566"/>
                  </a:lnTo>
                  <a:lnTo>
                    <a:pt x="48" y="754"/>
                  </a:lnTo>
                  <a:lnTo>
                    <a:pt x="142" y="943"/>
                  </a:lnTo>
                  <a:lnTo>
                    <a:pt x="330" y="1037"/>
                  </a:lnTo>
                  <a:lnTo>
                    <a:pt x="519" y="1037"/>
                  </a:lnTo>
                  <a:lnTo>
                    <a:pt x="519" y="1037"/>
                  </a:lnTo>
                  <a:lnTo>
                    <a:pt x="754" y="990"/>
                  </a:lnTo>
                  <a:lnTo>
                    <a:pt x="896" y="896"/>
                  </a:lnTo>
                  <a:lnTo>
                    <a:pt x="990" y="754"/>
                  </a:lnTo>
                  <a:lnTo>
                    <a:pt x="1037" y="519"/>
                  </a:lnTo>
                  <a:lnTo>
                    <a:pt x="1037" y="519"/>
                  </a:lnTo>
                  <a:lnTo>
                    <a:pt x="990" y="330"/>
                  </a:lnTo>
                  <a:lnTo>
                    <a:pt x="896" y="189"/>
                  </a:lnTo>
                  <a:lnTo>
                    <a:pt x="707" y="48"/>
                  </a:lnTo>
                  <a:lnTo>
                    <a:pt x="519" y="0"/>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2666;p42">
              <a:extLst>
                <a:ext uri="{FF2B5EF4-FFF2-40B4-BE49-F238E27FC236}">
                  <a16:creationId xmlns:a16="http://schemas.microsoft.com/office/drawing/2014/main" id="{27C9EDE1-E0CE-3B6D-7C2A-3D58F45B7E17}"/>
                </a:ext>
              </a:extLst>
            </p:cNvPr>
            <p:cNvSpPr/>
            <p:nvPr/>
          </p:nvSpPr>
          <p:spPr>
            <a:xfrm>
              <a:off x="1303100" y="2004775"/>
              <a:ext cx="23575" cy="23575"/>
            </a:xfrm>
            <a:custGeom>
              <a:avLst/>
              <a:gdLst/>
              <a:ahLst/>
              <a:cxnLst/>
              <a:rect l="l" t="t" r="r" b="b"/>
              <a:pathLst>
                <a:path w="943" h="943" fill="none" extrusionOk="0">
                  <a:moveTo>
                    <a:pt x="472" y="943"/>
                  </a:moveTo>
                  <a:lnTo>
                    <a:pt x="472" y="943"/>
                  </a:lnTo>
                  <a:lnTo>
                    <a:pt x="283" y="896"/>
                  </a:lnTo>
                  <a:lnTo>
                    <a:pt x="142" y="801"/>
                  </a:lnTo>
                  <a:lnTo>
                    <a:pt x="48" y="660"/>
                  </a:lnTo>
                  <a:lnTo>
                    <a:pt x="0" y="472"/>
                  </a:lnTo>
                  <a:lnTo>
                    <a:pt x="0" y="472"/>
                  </a:lnTo>
                  <a:lnTo>
                    <a:pt x="48" y="283"/>
                  </a:lnTo>
                  <a:lnTo>
                    <a:pt x="142" y="142"/>
                  </a:lnTo>
                  <a:lnTo>
                    <a:pt x="283" y="48"/>
                  </a:lnTo>
                  <a:lnTo>
                    <a:pt x="472" y="1"/>
                  </a:lnTo>
                  <a:lnTo>
                    <a:pt x="472" y="1"/>
                  </a:lnTo>
                  <a:lnTo>
                    <a:pt x="660" y="48"/>
                  </a:lnTo>
                  <a:lnTo>
                    <a:pt x="801" y="142"/>
                  </a:lnTo>
                  <a:lnTo>
                    <a:pt x="896" y="283"/>
                  </a:lnTo>
                  <a:lnTo>
                    <a:pt x="943" y="472"/>
                  </a:lnTo>
                  <a:lnTo>
                    <a:pt x="943" y="472"/>
                  </a:lnTo>
                  <a:lnTo>
                    <a:pt x="896" y="660"/>
                  </a:lnTo>
                  <a:lnTo>
                    <a:pt x="801" y="801"/>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2667;p42">
              <a:extLst>
                <a:ext uri="{FF2B5EF4-FFF2-40B4-BE49-F238E27FC236}">
                  <a16:creationId xmlns:a16="http://schemas.microsoft.com/office/drawing/2014/main" id="{00990D30-0D7F-1706-63DB-16D04E0047ED}"/>
                </a:ext>
              </a:extLst>
            </p:cNvPr>
            <p:cNvSpPr/>
            <p:nvPr/>
          </p:nvSpPr>
          <p:spPr>
            <a:xfrm>
              <a:off x="1273650" y="1876400"/>
              <a:ext cx="25950" cy="25925"/>
            </a:xfrm>
            <a:custGeom>
              <a:avLst/>
              <a:gdLst/>
              <a:ahLst/>
              <a:cxnLst/>
              <a:rect l="l" t="t" r="r" b="b"/>
              <a:pathLst>
                <a:path w="1038" h="1037" extrusionOk="0">
                  <a:moveTo>
                    <a:pt x="519" y="48"/>
                  </a:moveTo>
                  <a:lnTo>
                    <a:pt x="707" y="95"/>
                  </a:lnTo>
                  <a:lnTo>
                    <a:pt x="849" y="189"/>
                  </a:lnTo>
                  <a:lnTo>
                    <a:pt x="943" y="330"/>
                  </a:lnTo>
                  <a:lnTo>
                    <a:pt x="990" y="519"/>
                  </a:lnTo>
                  <a:lnTo>
                    <a:pt x="943" y="707"/>
                  </a:lnTo>
                  <a:lnTo>
                    <a:pt x="849" y="848"/>
                  </a:lnTo>
                  <a:lnTo>
                    <a:pt x="707" y="943"/>
                  </a:lnTo>
                  <a:lnTo>
                    <a:pt x="519" y="990"/>
                  </a:lnTo>
                  <a:lnTo>
                    <a:pt x="330" y="943"/>
                  </a:lnTo>
                  <a:lnTo>
                    <a:pt x="189" y="848"/>
                  </a:lnTo>
                  <a:lnTo>
                    <a:pt x="95" y="707"/>
                  </a:lnTo>
                  <a:lnTo>
                    <a:pt x="48" y="519"/>
                  </a:lnTo>
                  <a:lnTo>
                    <a:pt x="95" y="330"/>
                  </a:lnTo>
                  <a:lnTo>
                    <a:pt x="189" y="189"/>
                  </a:lnTo>
                  <a:lnTo>
                    <a:pt x="330" y="95"/>
                  </a:lnTo>
                  <a:lnTo>
                    <a:pt x="519" y="48"/>
                  </a:lnTo>
                  <a:close/>
                  <a:moveTo>
                    <a:pt x="519" y="0"/>
                  </a:moveTo>
                  <a:lnTo>
                    <a:pt x="330" y="48"/>
                  </a:lnTo>
                  <a:lnTo>
                    <a:pt x="142" y="142"/>
                  </a:lnTo>
                  <a:lnTo>
                    <a:pt x="48" y="283"/>
                  </a:lnTo>
                  <a:lnTo>
                    <a:pt x="1" y="519"/>
                  </a:lnTo>
                  <a:lnTo>
                    <a:pt x="48" y="707"/>
                  </a:lnTo>
                  <a:lnTo>
                    <a:pt x="142" y="896"/>
                  </a:lnTo>
                  <a:lnTo>
                    <a:pt x="330" y="990"/>
                  </a:lnTo>
                  <a:lnTo>
                    <a:pt x="519" y="1037"/>
                  </a:lnTo>
                  <a:lnTo>
                    <a:pt x="707" y="990"/>
                  </a:lnTo>
                  <a:lnTo>
                    <a:pt x="896" y="896"/>
                  </a:lnTo>
                  <a:lnTo>
                    <a:pt x="990" y="707"/>
                  </a:lnTo>
                  <a:lnTo>
                    <a:pt x="1037" y="519"/>
                  </a:lnTo>
                  <a:lnTo>
                    <a:pt x="990" y="283"/>
                  </a:lnTo>
                  <a:lnTo>
                    <a:pt x="896" y="142"/>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2668;p42">
              <a:extLst>
                <a:ext uri="{FF2B5EF4-FFF2-40B4-BE49-F238E27FC236}">
                  <a16:creationId xmlns:a16="http://schemas.microsoft.com/office/drawing/2014/main" id="{F021BA3D-A9F8-2BA0-24DE-8958A4F9F43E}"/>
                </a:ext>
              </a:extLst>
            </p:cNvPr>
            <p:cNvSpPr/>
            <p:nvPr/>
          </p:nvSpPr>
          <p:spPr>
            <a:xfrm>
              <a:off x="1273650" y="1876400"/>
              <a:ext cx="25950" cy="25925"/>
            </a:xfrm>
            <a:custGeom>
              <a:avLst/>
              <a:gdLst/>
              <a:ahLst/>
              <a:cxnLst/>
              <a:rect l="l" t="t" r="r" b="b"/>
              <a:pathLst>
                <a:path w="1038" h="1037" fill="none" extrusionOk="0">
                  <a:moveTo>
                    <a:pt x="519" y="0"/>
                  </a:moveTo>
                  <a:lnTo>
                    <a:pt x="519" y="0"/>
                  </a:lnTo>
                  <a:lnTo>
                    <a:pt x="330" y="48"/>
                  </a:lnTo>
                  <a:lnTo>
                    <a:pt x="142" y="142"/>
                  </a:lnTo>
                  <a:lnTo>
                    <a:pt x="48" y="283"/>
                  </a:lnTo>
                  <a:lnTo>
                    <a:pt x="1" y="519"/>
                  </a:lnTo>
                  <a:lnTo>
                    <a:pt x="1" y="519"/>
                  </a:lnTo>
                  <a:lnTo>
                    <a:pt x="48" y="707"/>
                  </a:lnTo>
                  <a:lnTo>
                    <a:pt x="142" y="896"/>
                  </a:lnTo>
                  <a:lnTo>
                    <a:pt x="330" y="990"/>
                  </a:lnTo>
                  <a:lnTo>
                    <a:pt x="519" y="1037"/>
                  </a:lnTo>
                  <a:lnTo>
                    <a:pt x="519" y="1037"/>
                  </a:lnTo>
                  <a:lnTo>
                    <a:pt x="707" y="990"/>
                  </a:lnTo>
                  <a:lnTo>
                    <a:pt x="896" y="896"/>
                  </a:lnTo>
                  <a:lnTo>
                    <a:pt x="990" y="707"/>
                  </a:lnTo>
                  <a:lnTo>
                    <a:pt x="1037" y="519"/>
                  </a:lnTo>
                  <a:lnTo>
                    <a:pt x="1037" y="519"/>
                  </a:lnTo>
                  <a:lnTo>
                    <a:pt x="990" y="283"/>
                  </a:lnTo>
                  <a:lnTo>
                    <a:pt x="896" y="142"/>
                  </a:lnTo>
                  <a:lnTo>
                    <a:pt x="707" y="48"/>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2669;p42">
              <a:extLst>
                <a:ext uri="{FF2B5EF4-FFF2-40B4-BE49-F238E27FC236}">
                  <a16:creationId xmlns:a16="http://schemas.microsoft.com/office/drawing/2014/main" id="{D80EFB75-8F31-4D33-EC09-D53DF35266E6}"/>
                </a:ext>
              </a:extLst>
            </p:cNvPr>
            <p:cNvSpPr/>
            <p:nvPr/>
          </p:nvSpPr>
          <p:spPr>
            <a:xfrm>
              <a:off x="1274825" y="1877575"/>
              <a:ext cx="23600" cy="23575"/>
            </a:xfrm>
            <a:custGeom>
              <a:avLst/>
              <a:gdLst/>
              <a:ahLst/>
              <a:cxnLst/>
              <a:rect l="l" t="t" r="r" b="b"/>
              <a:pathLst>
                <a:path w="944" h="943" fill="none" extrusionOk="0">
                  <a:moveTo>
                    <a:pt x="472" y="943"/>
                  </a:moveTo>
                  <a:lnTo>
                    <a:pt x="472" y="943"/>
                  </a:lnTo>
                  <a:lnTo>
                    <a:pt x="283" y="896"/>
                  </a:lnTo>
                  <a:lnTo>
                    <a:pt x="142" y="801"/>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896" y="660"/>
                  </a:lnTo>
                  <a:lnTo>
                    <a:pt x="802" y="801"/>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2670;p42">
              <a:extLst>
                <a:ext uri="{FF2B5EF4-FFF2-40B4-BE49-F238E27FC236}">
                  <a16:creationId xmlns:a16="http://schemas.microsoft.com/office/drawing/2014/main" id="{31DB13D2-8802-5AD6-72B2-DDA6CE2101B7}"/>
                </a:ext>
              </a:extLst>
            </p:cNvPr>
            <p:cNvSpPr/>
            <p:nvPr/>
          </p:nvSpPr>
          <p:spPr>
            <a:xfrm>
              <a:off x="1575175" y="1547800"/>
              <a:ext cx="25925" cy="17700"/>
            </a:xfrm>
            <a:custGeom>
              <a:avLst/>
              <a:gdLst/>
              <a:ahLst/>
              <a:cxnLst/>
              <a:rect l="l" t="t" r="r" b="b"/>
              <a:pathLst>
                <a:path w="1037" h="708" extrusionOk="0">
                  <a:moveTo>
                    <a:pt x="94" y="1"/>
                  </a:moveTo>
                  <a:lnTo>
                    <a:pt x="0" y="95"/>
                  </a:lnTo>
                  <a:lnTo>
                    <a:pt x="0" y="236"/>
                  </a:lnTo>
                  <a:lnTo>
                    <a:pt x="47" y="425"/>
                  </a:lnTo>
                  <a:lnTo>
                    <a:pt x="189" y="613"/>
                  </a:lnTo>
                  <a:lnTo>
                    <a:pt x="377" y="707"/>
                  </a:lnTo>
                  <a:lnTo>
                    <a:pt x="565" y="707"/>
                  </a:lnTo>
                  <a:lnTo>
                    <a:pt x="754" y="660"/>
                  </a:lnTo>
                  <a:lnTo>
                    <a:pt x="895" y="566"/>
                  </a:lnTo>
                  <a:lnTo>
                    <a:pt x="989" y="425"/>
                  </a:lnTo>
                  <a:lnTo>
                    <a:pt x="1037" y="236"/>
                  </a:lnTo>
                  <a:lnTo>
                    <a:pt x="989" y="236"/>
                  </a:lnTo>
                  <a:lnTo>
                    <a:pt x="942" y="425"/>
                  </a:lnTo>
                  <a:lnTo>
                    <a:pt x="801" y="566"/>
                  </a:lnTo>
                  <a:lnTo>
                    <a:pt x="660" y="613"/>
                  </a:lnTo>
                  <a:lnTo>
                    <a:pt x="471" y="660"/>
                  </a:lnTo>
                  <a:lnTo>
                    <a:pt x="330" y="613"/>
                  </a:lnTo>
                  <a:lnTo>
                    <a:pt x="189" y="519"/>
                  </a:lnTo>
                  <a:lnTo>
                    <a:pt x="94" y="377"/>
                  </a:lnTo>
                  <a:lnTo>
                    <a:pt x="47" y="236"/>
                  </a:lnTo>
                  <a:lnTo>
                    <a:pt x="94" y="95"/>
                  </a:lnTo>
                  <a:lnTo>
                    <a:pt x="1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2671;p42">
              <a:extLst>
                <a:ext uri="{FF2B5EF4-FFF2-40B4-BE49-F238E27FC236}">
                  <a16:creationId xmlns:a16="http://schemas.microsoft.com/office/drawing/2014/main" id="{17DA03C5-4622-0965-F06A-6D95DBBEA3EC}"/>
                </a:ext>
              </a:extLst>
            </p:cNvPr>
            <p:cNvSpPr/>
            <p:nvPr/>
          </p:nvSpPr>
          <p:spPr>
            <a:xfrm>
              <a:off x="1656425" y="1806900"/>
              <a:ext cx="25950" cy="25950"/>
            </a:xfrm>
            <a:custGeom>
              <a:avLst/>
              <a:gdLst/>
              <a:ahLst/>
              <a:cxnLst/>
              <a:rect l="l" t="t" r="r" b="b"/>
              <a:pathLst>
                <a:path w="1038" h="1038" extrusionOk="0">
                  <a:moveTo>
                    <a:pt x="707" y="95"/>
                  </a:moveTo>
                  <a:lnTo>
                    <a:pt x="849" y="189"/>
                  </a:lnTo>
                  <a:lnTo>
                    <a:pt x="943" y="378"/>
                  </a:lnTo>
                  <a:lnTo>
                    <a:pt x="990" y="519"/>
                  </a:lnTo>
                  <a:lnTo>
                    <a:pt x="943" y="708"/>
                  </a:lnTo>
                  <a:lnTo>
                    <a:pt x="849" y="849"/>
                  </a:lnTo>
                  <a:lnTo>
                    <a:pt x="707" y="990"/>
                  </a:lnTo>
                  <a:lnTo>
                    <a:pt x="331" y="990"/>
                  </a:lnTo>
                  <a:lnTo>
                    <a:pt x="189" y="849"/>
                  </a:lnTo>
                  <a:lnTo>
                    <a:pt x="95" y="708"/>
                  </a:lnTo>
                  <a:lnTo>
                    <a:pt x="48" y="519"/>
                  </a:lnTo>
                  <a:lnTo>
                    <a:pt x="95" y="378"/>
                  </a:lnTo>
                  <a:lnTo>
                    <a:pt x="189" y="189"/>
                  </a:lnTo>
                  <a:lnTo>
                    <a:pt x="331" y="95"/>
                  </a:lnTo>
                  <a:close/>
                  <a:moveTo>
                    <a:pt x="519" y="1"/>
                  </a:moveTo>
                  <a:lnTo>
                    <a:pt x="331" y="48"/>
                  </a:lnTo>
                  <a:lnTo>
                    <a:pt x="142" y="189"/>
                  </a:lnTo>
                  <a:lnTo>
                    <a:pt x="48" y="378"/>
                  </a:lnTo>
                  <a:lnTo>
                    <a:pt x="1" y="566"/>
                  </a:lnTo>
                  <a:lnTo>
                    <a:pt x="48" y="755"/>
                  </a:lnTo>
                  <a:lnTo>
                    <a:pt x="189" y="943"/>
                  </a:lnTo>
                  <a:lnTo>
                    <a:pt x="378" y="1037"/>
                  </a:lnTo>
                  <a:lnTo>
                    <a:pt x="566" y="1037"/>
                  </a:lnTo>
                  <a:lnTo>
                    <a:pt x="755" y="990"/>
                  </a:lnTo>
                  <a:lnTo>
                    <a:pt x="896" y="896"/>
                  </a:lnTo>
                  <a:lnTo>
                    <a:pt x="1037" y="755"/>
                  </a:lnTo>
                  <a:lnTo>
                    <a:pt x="1037" y="519"/>
                  </a:lnTo>
                  <a:lnTo>
                    <a:pt x="990" y="331"/>
                  </a:lnTo>
                  <a:lnTo>
                    <a:pt x="896" y="189"/>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2672;p42">
              <a:extLst>
                <a:ext uri="{FF2B5EF4-FFF2-40B4-BE49-F238E27FC236}">
                  <a16:creationId xmlns:a16="http://schemas.microsoft.com/office/drawing/2014/main" id="{2BF09D37-8B01-AC80-3666-734986695173}"/>
                </a:ext>
              </a:extLst>
            </p:cNvPr>
            <p:cNvSpPr/>
            <p:nvPr/>
          </p:nvSpPr>
          <p:spPr>
            <a:xfrm>
              <a:off x="1588125" y="1974150"/>
              <a:ext cx="25925" cy="25950"/>
            </a:xfrm>
            <a:custGeom>
              <a:avLst/>
              <a:gdLst/>
              <a:ahLst/>
              <a:cxnLst/>
              <a:rect l="l" t="t" r="r" b="b"/>
              <a:pathLst>
                <a:path w="1037" h="1038" extrusionOk="0">
                  <a:moveTo>
                    <a:pt x="519" y="1"/>
                  </a:moveTo>
                  <a:lnTo>
                    <a:pt x="283" y="48"/>
                  </a:lnTo>
                  <a:lnTo>
                    <a:pt x="142" y="142"/>
                  </a:lnTo>
                  <a:lnTo>
                    <a:pt x="47" y="330"/>
                  </a:lnTo>
                  <a:lnTo>
                    <a:pt x="47" y="330"/>
                  </a:lnTo>
                  <a:lnTo>
                    <a:pt x="189" y="189"/>
                  </a:lnTo>
                  <a:lnTo>
                    <a:pt x="330" y="48"/>
                  </a:lnTo>
                  <a:lnTo>
                    <a:pt x="660" y="48"/>
                  </a:lnTo>
                  <a:lnTo>
                    <a:pt x="801" y="189"/>
                  </a:lnTo>
                  <a:lnTo>
                    <a:pt x="943" y="330"/>
                  </a:lnTo>
                  <a:lnTo>
                    <a:pt x="943" y="472"/>
                  </a:lnTo>
                  <a:lnTo>
                    <a:pt x="943" y="660"/>
                  </a:lnTo>
                  <a:lnTo>
                    <a:pt x="801" y="802"/>
                  </a:lnTo>
                  <a:lnTo>
                    <a:pt x="660" y="943"/>
                  </a:lnTo>
                  <a:lnTo>
                    <a:pt x="330" y="943"/>
                  </a:lnTo>
                  <a:lnTo>
                    <a:pt x="189" y="802"/>
                  </a:lnTo>
                  <a:lnTo>
                    <a:pt x="47" y="660"/>
                  </a:lnTo>
                  <a:lnTo>
                    <a:pt x="47" y="472"/>
                  </a:lnTo>
                  <a:lnTo>
                    <a:pt x="47" y="330"/>
                  </a:lnTo>
                  <a:lnTo>
                    <a:pt x="0" y="519"/>
                  </a:lnTo>
                  <a:lnTo>
                    <a:pt x="47" y="707"/>
                  </a:lnTo>
                  <a:lnTo>
                    <a:pt x="189" y="896"/>
                  </a:lnTo>
                  <a:lnTo>
                    <a:pt x="330" y="990"/>
                  </a:lnTo>
                  <a:lnTo>
                    <a:pt x="566" y="1037"/>
                  </a:lnTo>
                  <a:lnTo>
                    <a:pt x="754" y="990"/>
                  </a:lnTo>
                  <a:lnTo>
                    <a:pt x="895" y="849"/>
                  </a:lnTo>
                  <a:lnTo>
                    <a:pt x="990" y="707"/>
                  </a:lnTo>
                  <a:lnTo>
                    <a:pt x="1037" y="472"/>
                  </a:lnTo>
                  <a:lnTo>
                    <a:pt x="990" y="283"/>
                  </a:lnTo>
                  <a:lnTo>
                    <a:pt x="895" y="142"/>
                  </a:lnTo>
                  <a:lnTo>
                    <a:pt x="7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2673;p42">
              <a:extLst>
                <a:ext uri="{FF2B5EF4-FFF2-40B4-BE49-F238E27FC236}">
                  <a16:creationId xmlns:a16="http://schemas.microsoft.com/office/drawing/2014/main" id="{3AED4FBF-0787-76B9-FC94-EA2A2FDEDB28}"/>
                </a:ext>
              </a:extLst>
            </p:cNvPr>
            <p:cNvSpPr/>
            <p:nvPr/>
          </p:nvSpPr>
          <p:spPr>
            <a:xfrm>
              <a:off x="1378475" y="2152000"/>
              <a:ext cx="27125" cy="27125"/>
            </a:xfrm>
            <a:custGeom>
              <a:avLst/>
              <a:gdLst/>
              <a:ahLst/>
              <a:cxnLst/>
              <a:rect l="l" t="t" r="r" b="b"/>
              <a:pathLst>
                <a:path w="1085" h="1085" extrusionOk="0">
                  <a:moveTo>
                    <a:pt x="566" y="48"/>
                  </a:moveTo>
                  <a:lnTo>
                    <a:pt x="754" y="95"/>
                  </a:lnTo>
                  <a:lnTo>
                    <a:pt x="896" y="189"/>
                  </a:lnTo>
                  <a:lnTo>
                    <a:pt x="990" y="330"/>
                  </a:lnTo>
                  <a:lnTo>
                    <a:pt x="1037" y="519"/>
                  </a:lnTo>
                  <a:lnTo>
                    <a:pt x="990" y="707"/>
                  </a:lnTo>
                  <a:lnTo>
                    <a:pt x="896" y="801"/>
                  </a:lnTo>
                  <a:lnTo>
                    <a:pt x="754" y="896"/>
                  </a:lnTo>
                  <a:lnTo>
                    <a:pt x="566" y="943"/>
                  </a:lnTo>
                  <a:lnTo>
                    <a:pt x="566" y="990"/>
                  </a:lnTo>
                  <a:lnTo>
                    <a:pt x="377" y="943"/>
                  </a:lnTo>
                  <a:lnTo>
                    <a:pt x="236" y="848"/>
                  </a:lnTo>
                  <a:lnTo>
                    <a:pt x="142" y="707"/>
                  </a:lnTo>
                  <a:lnTo>
                    <a:pt x="95" y="519"/>
                  </a:lnTo>
                  <a:lnTo>
                    <a:pt x="142" y="330"/>
                  </a:lnTo>
                  <a:lnTo>
                    <a:pt x="236" y="189"/>
                  </a:lnTo>
                  <a:lnTo>
                    <a:pt x="377" y="95"/>
                  </a:lnTo>
                  <a:lnTo>
                    <a:pt x="566" y="48"/>
                  </a:lnTo>
                  <a:close/>
                  <a:moveTo>
                    <a:pt x="377" y="0"/>
                  </a:moveTo>
                  <a:lnTo>
                    <a:pt x="189" y="142"/>
                  </a:lnTo>
                  <a:lnTo>
                    <a:pt x="48" y="283"/>
                  </a:lnTo>
                  <a:lnTo>
                    <a:pt x="1" y="519"/>
                  </a:lnTo>
                  <a:lnTo>
                    <a:pt x="48" y="707"/>
                  </a:lnTo>
                  <a:lnTo>
                    <a:pt x="142" y="896"/>
                  </a:lnTo>
                  <a:lnTo>
                    <a:pt x="330" y="1037"/>
                  </a:lnTo>
                  <a:lnTo>
                    <a:pt x="519" y="1084"/>
                  </a:lnTo>
                  <a:lnTo>
                    <a:pt x="754" y="1037"/>
                  </a:lnTo>
                  <a:lnTo>
                    <a:pt x="943" y="943"/>
                  </a:lnTo>
                  <a:lnTo>
                    <a:pt x="1037" y="754"/>
                  </a:lnTo>
                  <a:lnTo>
                    <a:pt x="1084" y="566"/>
                  </a:lnTo>
                  <a:lnTo>
                    <a:pt x="1084" y="519"/>
                  </a:lnTo>
                  <a:lnTo>
                    <a:pt x="1037" y="330"/>
                  </a:lnTo>
                  <a:lnTo>
                    <a:pt x="943" y="142"/>
                  </a:lnTo>
                  <a:lnTo>
                    <a:pt x="801"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2674;p42">
              <a:extLst>
                <a:ext uri="{FF2B5EF4-FFF2-40B4-BE49-F238E27FC236}">
                  <a16:creationId xmlns:a16="http://schemas.microsoft.com/office/drawing/2014/main" id="{10E4B9FA-4DD1-D33A-6780-05B137A3F7C1}"/>
                </a:ext>
              </a:extLst>
            </p:cNvPr>
            <p:cNvSpPr/>
            <p:nvPr/>
          </p:nvSpPr>
          <p:spPr>
            <a:xfrm>
              <a:off x="1378475" y="2152000"/>
              <a:ext cx="27125" cy="27125"/>
            </a:xfrm>
            <a:custGeom>
              <a:avLst/>
              <a:gdLst/>
              <a:ahLst/>
              <a:cxnLst/>
              <a:rect l="l" t="t" r="r" b="b"/>
              <a:pathLst>
                <a:path w="1085" h="1085" fill="none" extrusionOk="0">
                  <a:moveTo>
                    <a:pt x="566" y="0"/>
                  </a:moveTo>
                  <a:lnTo>
                    <a:pt x="566" y="0"/>
                  </a:lnTo>
                  <a:lnTo>
                    <a:pt x="377" y="0"/>
                  </a:lnTo>
                  <a:lnTo>
                    <a:pt x="189" y="142"/>
                  </a:lnTo>
                  <a:lnTo>
                    <a:pt x="48" y="283"/>
                  </a:lnTo>
                  <a:lnTo>
                    <a:pt x="1" y="519"/>
                  </a:lnTo>
                  <a:lnTo>
                    <a:pt x="1" y="519"/>
                  </a:lnTo>
                  <a:lnTo>
                    <a:pt x="48" y="707"/>
                  </a:lnTo>
                  <a:lnTo>
                    <a:pt x="142" y="896"/>
                  </a:lnTo>
                  <a:lnTo>
                    <a:pt x="330" y="1037"/>
                  </a:lnTo>
                  <a:lnTo>
                    <a:pt x="519" y="1084"/>
                  </a:lnTo>
                  <a:lnTo>
                    <a:pt x="519" y="1084"/>
                  </a:lnTo>
                  <a:lnTo>
                    <a:pt x="754" y="1037"/>
                  </a:lnTo>
                  <a:lnTo>
                    <a:pt x="943" y="943"/>
                  </a:lnTo>
                  <a:lnTo>
                    <a:pt x="1037" y="754"/>
                  </a:lnTo>
                  <a:lnTo>
                    <a:pt x="1084" y="566"/>
                  </a:lnTo>
                  <a:lnTo>
                    <a:pt x="1084" y="566"/>
                  </a:lnTo>
                  <a:lnTo>
                    <a:pt x="1084" y="519"/>
                  </a:lnTo>
                  <a:lnTo>
                    <a:pt x="1084" y="519"/>
                  </a:lnTo>
                  <a:lnTo>
                    <a:pt x="1037" y="330"/>
                  </a:lnTo>
                  <a:lnTo>
                    <a:pt x="943" y="142"/>
                  </a:lnTo>
                  <a:lnTo>
                    <a:pt x="801" y="48"/>
                  </a:lnTo>
                  <a:lnTo>
                    <a:pt x="56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2675;p42">
              <a:extLst>
                <a:ext uri="{FF2B5EF4-FFF2-40B4-BE49-F238E27FC236}">
                  <a16:creationId xmlns:a16="http://schemas.microsoft.com/office/drawing/2014/main" id="{C1108590-D7F3-2502-B56B-25D74DEB1C02}"/>
                </a:ext>
              </a:extLst>
            </p:cNvPr>
            <p:cNvSpPr/>
            <p:nvPr/>
          </p:nvSpPr>
          <p:spPr>
            <a:xfrm>
              <a:off x="1380825" y="2153175"/>
              <a:ext cx="23575" cy="23575"/>
            </a:xfrm>
            <a:custGeom>
              <a:avLst/>
              <a:gdLst/>
              <a:ahLst/>
              <a:cxnLst/>
              <a:rect l="l" t="t" r="r" b="b"/>
              <a:pathLst>
                <a:path w="943" h="943" fill="none" extrusionOk="0">
                  <a:moveTo>
                    <a:pt x="472" y="943"/>
                  </a:moveTo>
                  <a:lnTo>
                    <a:pt x="472" y="943"/>
                  </a:lnTo>
                  <a:lnTo>
                    <a:pt x="283" y="896"/>
                  </a:lnTo>
                  <a:lnTo>
                    <a:pt x="142" y="801"/>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896" y="660"/>
                  </a:lnTo>
                  <a:lnTo>
                    <a:pt x="802" y="754"/>
                  </a:lnTo>
                  <a:lnTo>
                    <a:pt x="660" y="849"/>
                  </a:lnTo>
                  <a:lnTo>
                    <a:pt x="472"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2676;p42">
              <a:extLst>
                <a:ext uri="{FF2B5EF4-FFF2-40B4-BE49-F238E27FC236}">
                  <a16:creationId xmlns:a16="http://schemas.microsoft.com/office/drawing/2014/main" id="{B29276E1-8D97-7C85-D7BA-7CD098FB1EFF}"/>
                </a:ext>
              </a:extLst>
            </p:cNvPr>
            <p:cNvSpPr/>
            <p:nvPr/>
          </p:nvSpPr>
          <p:spPr>
            <a:xfrm>
              <a:off x="1450325" y="2205000"/>
              <a:ext cx="25925" cy="25925"/>
            </a:xfrm>
            <a:custGeom>
              <a:avLst/>
              <a:gdLst/>
              <a:ahLst/>
              <a:cxnLst/>
              <a:rect l="l" t="t" r="r" b="b"/>
              <a:pathLst>
                <a:path w="1037" h="1037" extrusionOk="0">
                  <a:moveTo>
                    <a:pt x="471" y="0"/>
                  </a:moveTo>
                  <a:lnTo>
                    <a:pt x="283" y="48"/>
                  </a:lnTo>
                  <a:lnTo>
                    <a:pt x="142" y="142"/>
                  </a:lnTo>
                  <a:lnTo>
                    <a:pt x="0" y="330"/>
                  </a:lnTo>
                  <a:lnTo>
                    <a:pt x="0" y="519"/>
                  </a:lnTo>
                  <a:lnTo>
                    <a:pt x="47" y="330"/>
                  </a:lnTo>
                  <a:lnTo>
                    <a:pt x="142" y="189"/>
                  </a:lnTo>
                  <a:lnTo>
                    <a:pt x="283" y="95"/>
                  </a:lnTo>
                  <a:lnTo>
                    <a:pt x="471" y="48"/>
                  </a:lnTo>
                  <a:lnTo>
                    <a:pt x="660" y="95"/>
                  </a:lnTo>
                  <a:lnTo>
                    <a:pt x="801" y="189"/>
                  </a:lnTo>
                  <a:lnTo>
                    <a:pt x="895" y="330"/>
                  </a:lnTo>
                  <a:lnTo>
                    <a:pt x="943" y="519"/>
                  </a:lnTo>
                  <a:lnTo>
                    <a:pt x="895" y="707"/>
                  </a:lnTo>
                  <a:lnTo>
                    <a:pt x="801" y="848"/>
                  </a:lnTo>
                  <a:lnTo>
                    <a:pt x="660" y="943"/>
                  </a:lnTo>
                  <a:lnTo>
                    <a:pt x="471" y="990"/>
                  </a:lnTo>
                  <a:lnTo>
                    <a:pt x="283" y="943"/>
                  </a:lnTo>
                  <a:lnTo>
                    <a:pt x="142" y="848"/>
                  </a:lnTo>
                  <a:lnTo>
                    <a:pt x="47" y="707"/>
                  </a:lnTo>
                  <a:lnTo>
                    <a:pt x="0" y="519"/>
                  </a:lnTo>
                  <a:lnTo>
                    <a:pt x="47" y="754"/>
                  </a:lnTo>
                  <a:lnTo>
                    <a:pt x="142" y="896"/>
                  </a:lnTo>
                  <a:lnTo>
                    <a:pt x="330" y="990"/>
                  </a:lnTo>
                  <a:lnTo>
                    <a:pt x="519" y="1037"/>
                  </a:lnTo>
                  <a:lnTo>
                    <a:pt x="754" y="990"/>
                  </a:lnTo>
                  <a:lnTo>
                    <a:pt x="895" y="848"/>
                  </a:lnTo>
                  <a:lnTo>
                    <a:pt x="990" y="707"/>
                  </a:lnTo>
                  <a:lnTo>
                    <a:pt x="1037" y="519"/>
                  </a:lnTo>
                  <a:lnTo>
                    <a:pt x="990" y="283"/>
                  </a:lnTo>
                  <a:lnTo>
                    <a:pt x="895" y="142"/>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2677;p42">
              <a:extLst>
                <a:ext uri="{FF2B5EF4-FFF2-40B4-BE49-F238E27FC236}">
                  <a16:creationId xmlns:a16="http://schemas.microsoft.com/office/drawing/2014/main" id="{35AA9D54-93F5-5515-F0EC-BE56CCA285CB}"/>
                </a:ext>
              </a:extLst>
            </p:cNvPr>
            <p:cNvSpPr/>
            <p:nvPr/>
          </p:nvSpPr>
          <p:spPr>
            <a:xfrm>
              <a:off x="1717675" y="2201475"/>
              <a:ext cx="25925" cy="25925"/>
            </a:xfrm>
            <a:custGeom>
              <a:avLst/>
              <a:gdLst/>
              <a:ahLst/>
              <a:cxnLst/>
              <a:rect l="l" t="t" r="r" b="b"/>
              <a:pathLst>
                <a:path w="1037" h="1037" extrusionOk="0">
                  <a:moveTo>
                    <a:pt x="519" y="47"/>
                  </a:moveTo>
                  <a:lnTo>
                    <a:pt x="660" y="94"/>
                  </a:lnTo>
                  <a:lnTo>
                    <a:pt x="848" y="189"/>
                  </a:lnTo>
                  <a:lnTo>
                    <a:pt x="943" y="330"/>
                  </a:lnTo>
                  <a:lnTo>
                    <a:pt x="990" y="518"/>
                  </a:lnTo>
                  <a:lnTo>
                    <a:pt x="943" y="707"/>
                  </a:lnTo>
                  <a:lnTo>
                    <a:pt x="848" y="848"/>
                  </a:lnTo>
                  <a:lnTo>
                    <a:pt x="707" y="942"/>
                  </a:lnTo>
                  <a:lnTo>
                    <a:pt x="519" y="989"/>
                  </a:lnTo>
                  <a:lnTo>
                    <a:pt x="330" y="942"/>
                  </a:lnTo>
                  <a:lnTo>
                    <a:pt x="189" y="848"/>
                  </a:lnTo>
                  <a:lnTo>
                    <a:pt x="95" y="707"/>
                  </a:lnTo>
                  <a:lnTo>
                    <a:pt x="48" y="518"/>
                  </a:lnTo>
                  <a:lnTo>
                    <a:pt x="48" y="330"/>
                  </a:lnTo>
                  <a:lnTo>
                    <a:pt x="189" y="189"/>
                  </a:lnTo>
                  <a:lnTo>
                    <a:pt x="330" y="94"/>
                  </a:lnTo>
                  <a:lnTo>
                    <a:pt x="519" y="47"/>
                  </a:lnTo>
                  <a:close/>
                  <a:moveTo>
                    <a:pt x="519" y="0"/>
                  </a:moveTo>
                  <a:lnTo>
                    <a:pt x="283" y="47"/>
                  </a:lnTo>
                  <a:lnTo>
                    <a:pt x="142" y="141"/>
                  </a:lnTo>
                  <a:lnTo>
                    <a:pt x="48" y="283"/>
                  </a:lnTo>
                  <a:lnTo>
                    <a:pt x="0" y="518"/>
                  </a:lnTo>
                  <a:lnTo>
                    <a:pt x="0" y="707"/>
                  </a:lnTo>
                  <a:lnTo>
                    <a:pt x="142" y="895"/>
                  </a:lnTo>
                  <a:lnTo>
                    <a:pt x="283" y="989"/>
                  </a:lnTo>
                  <a:lnTo>
                    <a:pt x="519" y="1037"/>
                  </a:lnTo>
                  <a:lnTo>
                    <a:pt x="707" y="989"/>
                  </a:lnTo>
                  <a:lnTo>
                    <a:pt x="848" y="895"/>
                  </a:lnTo>
                  <a:lnTo>
                    <a:pt x="990" y="707"/>
                  </a:lnTo>
                  <a:lnTo>
                    <a:pt x="1037" y="518"/>
                  </a:lnTo>
                  <a:lnTo>
                    <a:pt x="990" y="330"/>
                  </a:lnTo>
                  <a:lnTo>
                    <a:pt x="896" y="141"/>
                  </a:lnTo>
                  <a:lnTo>
                    <a:pt x="707"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2678;p42">
              <a:extLst>
                <a:ext uri="{FF2B5EF4-FFF2-40B4-BE49-F238E27FC236}">
                  <a16:creationId xmlns:a16="http://schemas.microsoft.com/office/drawing/2014/main" id="{7EB468EA-0B6E-6D23-208E-C69E82562BEF}"/>
                </a:ext>
              </a:extLst>
            </p:cNvPr>
            <p:cNvSpPr/>
            <p:nvPr/>
          </p:nvSpPr>
          <p:spPr>
            <a:xfrm>
              <a:off x="1860175" y="2283900"/>
              <a:ext cx="25950" cy="25950"/>
            </a:xfrm>
            <a:custGeom>
              <a:avLst/>
              <a:gdLst/>
              <a:ahLst/>
              <a:cxnLst/>
              <a:rect l="l" t="t" r="r" b="b"/>
              <a:pathLst>
                <a:path w="1038" h="1038" extrusionOk="0">
                  <a:moveTo>
                    <a:pt x="566" y="1"/>
                  </a:moveTo>
                  <a:lnTo>
                    <a:pt x="378" y="48"/>
                  </a:lnTo>
                  <a:lnTo>
                    <a:pt x="189" y="142"/>
                  </a:lnTo>
                  <a:lnTo>
                    <a:pt x="48" y="284"/>
                  </a:lnTo>
                  <a:lnTo>
                    <a:pt x="1" y="472"/>
                  </a:lnTo>
                  <a:lnTo>
                    <a:pt x="1" y="660"/>
                  </a:lnTo>
                  <a:lnTo>
                    <a:pt x="95" y="849"/>
                  </a:lnTo>
                  <a:lnTo>
                    <a:pt x="284" y="990"/>
                  </a:lnTo>
                  <a:lnTo>
                    <a:pt x="472" y="1037"/>
                  </a:lnTo>
                  <a:lnTo>
                    <a:pt x="708" y="1037"/>
                  </a:lnTo>
                  <a:lnTo>
                    <a:pt x="849" y="943"/>
                  </a:lnTo>
                  <a:lnTo>
                    <a:pt x="943" y="896"/>
                  </a:lnTo>
                  <a:lnTo>
                    <a:pt x="1037" y="755"/>
                  </a:lnTo>
                  <a:lnTo>
                    <a:pt x="990" y="708"/>
                  </a:lnTo>
                  <a:lnTo>
                    <a:pt x="990" y="660"/>
                  </a:lnTo>
                  <a:lnTo>
                    <a:pt x="896" y="802"/>
                  </a:lnTo>
                  <a:lnTo>
                    <a:pt x="802" y="896"/>
                  </a:lnTo>
                  <a:lnTo>
                    <a:pt x="660" y="943"/>
                  </a:lnTo>
                  <a:lnTo>
                    <a:pt x="519" y="990"/>
                  </a:lnTo>
                  <a:lnTo>
                    <a:pt x="378" y="943"/>
                  </a:lnTo>
                  <a:lnTo>
                    <a:pt x="189" y="849"/>
                  </a:lnTo>
                  <a:lnTo>
                    <a:pt x="95" y="708"/>
                  </a:lnTo>
                  <a:lnTo>
                    <a:pt x="95" y="519"/>
                  </a:lnTo>
                  <a:lnTo>
                    <a:pt x="95" y="331"/>
                  </a:lnTo>
                  <a:lnTo>
                    <a:pt x="189" y="189"/>
                  </a:lnTo>
                  <a:lnTo>
                    <a:pt x="378" y="95"/>
                  </a:lnTo>
                  <a:lnTo>
                    <a:pt x="519" y="48"/>
                  </a:lnTo>
                  <a:lnTo>
                    <a:pt x="708" y="95"/>
                  </a:lnTo>
                  <a:lnTo>
                    <a:pt x="849" y="142"/>
                  </a:lnTo>
                  <a:lnTo>
                    <a:pt x="849" y="95"/>
                  </a:lnTo>
                  <a:lnTo>
                    <a:pt x="708"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2679;p42">
              <a:extLst>
                <a:ext uri="{FF2B5EF4-FFF2-40B4-BE49-F238E27FC236}">
                  <a16:creationId xmlns:a16="http://schemas.microsoft.com/office/drawing/2014/main" id="{3D4F737B-3502-51A1-BDDF-E89D0D729DEE}"/>
                </a:ext>
              </a:extLst>
            </p:cNvPr>
            <p:cNvSpPr/>
            <p:nvPr/>
          </p:nvSpPr>
          <p:spPr>
            <a:xfrm>
              <a:off x="1821325" y="2451150"/>
              <a:ext cx="25925" cy="25950"/>
            </a:xfrm>
            <a:custGeom>
              <a:avLst/>
              <a:gdLst/>
              <a:ahLst/>
              <a:cxnLst/>
              <a:rect l="l" t="t" r="r" b="b"/>
              <a:pathLst>
                <a:path w="1037" h="1038" extrusionOk="0">
                  <a:moveTo>
                    <a:pt x="518" y="48"/>
                  </a:moveTo>
                  <a:lnTo>
                    <a:pt x="707" y="95"/>
                  </a:lnTo>
                  <a:lnTo>
                    <a:pt x="848" y="189"/>
                  </a:lnTo>
                  <a:lnTo>
                    <a:pt x="942" y="330"/>
                  </a:lnTo>
                  <a:lnTo>
                    <a:pt x="990" y="519"/>
                  </a:lnTo>
                  <a:lnTo>
                    <a:pt x="942" y="707"/>
                  </a:lnTo>
                  <a:lnTo>
                    <a:pt x="848" y="849"/>
                  </a:lnTo>
                  <a:lnTo>
                    <a:pt x="707" y="943"/>
                  </a:lnTo>
                  <a:lnTo>
                    <a:pt x="518" y="990"/>
                  </a:lnTo>
                  <a:lnTo>
                    <a:pt x="377" y="943"/>
                  </a:lnTo>
                  <a:lnTo>
                    <a:pt x="189" y="849"/>
                  </a:lnTo>
                  <a:lnTo>
                    <a:pt x="94" y="707"/>
                  </a:lnTo>
                  <a:lnTo>
                    <a:pt x="47" y="519"/>
                  </a:lnTo>
                  <a:lnTo>
                    <a:pt x="94" y="330"/>
                  </a:lnTo>
                  <a:lnTo>
                    <a:pt x="189" y="189"/>
                  </a:lnTo>
                  <a:lnTo>
                    <a:pt x="377" y="95"/>
                  </a:lnTo>
                  <a:lnTo>
                    <a:pt x="518" y="48"/>
                  </a:lnTo>
                  <a:close/>
                  <a:moveTo>
                    <a:pt x="518" y="1"/>
                  </a:moveTo>
                  <a:lnTo>
                    <a:pt x="330" y="48"/>
                  </a:lnTo>
                  <a:lnTo>
                    <a:pt x="189" y="142"/>
                  </a:lnTo>
                  <a:lnTo>
                    <a:pt x="47" y="283"/>
                  </a:lnTo>
                  <a:lnTo>
                    <a:pt x="0" y="519"/>
                  </a:lnTo>
                  <a:lnTo>
                    <a:pt x="47" y="707"/>
                  </a:lnTo>
                  <a:lnTo>
                    <a:pt x="189" y="896"/>
                  </a:lnTo>
                  <a:lnTo>
                    <a:pt x="330" y="990"/>
                  </a:lnTo>
                  <a:lnTo>
                    <a:pt x="518" y="1037"/>
                  </a:lnTo>
                  <a:lnTo>
                    <a:pt x="754" y="990"/>
                  </a:lnTo>
                  <a:lnTo>
                    <a:pt x="895" y="896"/>
                  </a:lnTo>
                  <a:lnTo>
                    <a:pt x="1037" y="707"/>
                  </a:lnTo>
                  <a:lnTo>
                    <a:pt x="1037" y="519"/>
                  </a:lnTo>
                  <a:lnTo>
                    <a:pt x="990" y="283"/>
                  </a:lnTo>
                  <a:lnTo>
                    <a:pt x="895" y="142"/>
                  </a:lnTo>
                  <a:lnTo>
                    <a:pt x="754"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2680;p42">
              <a:extLst>
                <a:ext uri="{FF2B5EF4-FFF2-40B4-BE49-F238E27FC236}">
                  <a16:creationId xmlns:a16="http://schemas.microsoft.com/office/drawing/2014/main" id="{B6A35C81-F800-D324-953A-B497764A59B2}"/>
                </a:ext>
              </a:extLst>
            </p:cNvPr>
            <p:cNvSpPr/>
            <p:nvPr/>
          </p:nvSpPr>
          <p:spPr>
            <a:xfrm>
              <a:off x="1847225" y="2550100"/>
              <a:ext cx="25950" cy="25925"/>
            </a:xfrm>
            <a:custGeom>
              <a:avLst/>
              <a:gdLst/>
              <a:ahLst/>
              <a:cxnLst/>
              <a:rect l="l" t="t" r="r" b="b"/>
              <a:pathLst>
                <a:path w="1038" h="1037" extrusionOk="0">
                  <a:moveTo>
                    <a:pt x="142" y="188"/>
                  </a:moveTo>
                  <a:lnTo>
                    <a:pt x="1" y="330"/>
                  </a:lnTo>
                  <a:lnTo>
                    <a:pt x="1" y="518"/>
                  </a:lnTo>
                  <a:lnTo>
                    <a:pt x="48" y="330"/>
                  </a:lnTo>
                  <a:lnTo>
                    <a:pt x="142" y="188"/>
                  </a:lnTo>
                  <a:close/>
                  <a:moveTo>
                    <a:pt x="472" y="0"/>
                  </a:moveTo>
                  <a:lnTo>
                    <a:pt x="283" y="47"/>
                  </a:lnTo>
                  <a:lnTo>
                    <a:pt x="142" y="188"/>
                  </a:lnTo>
                  <a:lnTo>
                    <a:pt x="142" y="188"/>
                  </a:lnTo>
                  <a:lnTo>
                    <a:pt x="283" y="94"/>
                  </a:lnTo>
                  <a:lnTo>
                    <a:pt x="472" y="47"/>
                  </a:lnTo>
                  <a:lnTo>
                    <a:pt x="660" y="94"/>
                  </a:lnTo>
                  <a:lnTo>
                    <a:pt x="802" y="188"/>
                  </a:lnTo>
                  <a:lnTo>
                    <a:pt x="896" y="330"/>
                  </a:lnTo>
                  <a:lnTo>
                    <a:pt x="943" y="518"/>
                  </a:lnTo>
                  <a:lnTo>
                    <a:pt x="896" y="707"/>
                  </a:lnTo>
                  <a:lnTo>
                    <a:pt x="802" y="848"/>
                  </a:lnTo>
                  <a:lnTo>
                    <a:pt x="660" y="942"/>
                  </a:lnTo>
                  <a:lnTo>
                    <a:pt x="472" y="989"/>
                  </a:lnTo>
                  <a:lnTo>
                    <a:pt x="283" y="942"/>
                  </a:lnTo>
                  <a:lnTo>
                    <a:pt x="142" y="848"/>
                  </a:lnTo>
                  <a:lnTo>
                    <a:pt x="48" y="707"/>
                  </a:lnTo>
                  <a:lnTo>
                    <a:pt x="1" y="518"/>
                  </a:lnTo>
                  <a:lnTo>
                    <a:pt x="1" y="565"/>
                  </a:lnTo>
                  <a:lnTo>
                    <a:pt x="48" y="754"/>
                  </a:lnTo>
                  <a:lnTo>
                    <a:pt x="142" y="895"/>
                  </a:lnTo>
                  <a:lnTo>
                    <a:pt x="330" y="989"/>
                  </a:lnTo>
                  <a:lnTo>
                    <a:pt x="519" y="1036"/>
                  </a:lnTo>
                  <a:lnTo>
                    <a:pt x="707" y="989"/>
                  </a:lnTo>
                  <a:lnTo>
                    <a:pt x="896" y="895"/>
                  </a:lnTo>
                  <a:lnTo>
                    <a:pt x="990" y="707"/>
                  </a:lnTo>
                  <a:lnTo>
                    <a:pt x="1037" y="518"/>
                  </a:lnTo>
                  <a:lnTo>
                    <a:pt x="990" y="330"/>
                  </a:lnTo>
                  <a:lnTo>
                    <a:pt x="896" y="141"/>
                  </a:lnTo>
                  <a:lnTo>
                    <a:pt x="707"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2681;p42">
              <a:extLst>
                <a:ext uri="{FF2B5EF4-FFF2-40B4-BE49-F238E27FC236}">
                  <a16:creationId xmlns:a16="http://schemas.microsoft.com/office/drawing/2014/main" id="{F0BBAF8D-0AF6-AC1C-5979-7D541C8AA39F}"/>
                </a:ext>
              </a:extLst>
            </p:cNvPr>
            <p:cNvSpPr/>
            <p:nvPr/>
          </p:nvSpPr>
          <p:spPr>
            <a:xfrm>
              <a:off x="1903775" y="2480600"/>
              <a:ext cx="25925" cy="25925"/>
            </a:xfrm>
            <a:custGeom>
              <a:avLst/>
              <a:gdLst/>
              <a:ahLst/>
              <a:cxnLst/>
              <a:rect l="l" t="t" r="r" b="b"/>
              <a:pathLst>
                <a:path w="1037" h="1037" extrusionOk="0">
                  <a:moveTo>
                    <a:pt x="518" y="48"/>
                  </a:moveTo>
                  <a:lnTo>
                    <a:pt x="707" y="95"/>
                  </a:lnTo>
                  <a:lnTo>
                    <a:pt x="848" y="189"/>
                  </a:lnTo>
                  <a:lnTo>
                    <a:pt x="942" y="330"/>
                  </a:lnTo>
                  <a:lnTo>
                    <a:pt x="989" y="519"/>
                  </a:lnTo>
                  <a:lnTo>
                    <a:pt x="942" y="707"/>
                  </a:lnTo>
                  <a:lnTo>
                    <a:pt x="848" y="848"/>
                  </a:lnTo>
                  <a:lnTo>
                    <a:pt x="707" y="943"/>
                  </a:lnTo>
                  <a:lnTo>
                    <a:pt x="518" y="990"/>
                  </a:lnTo>
                  <a:lnTo>
                    <a:pt x="330" y="943"/>
                  </a:lnTo>
                  <a:lnTo>
                    <a:pt x="188" y="848"/>
                  </a:lnTo>
                  <a:lnTo>
                    <a:pt x="94" y="707"/>
                  </a:lnTo>
                  <a:lnTo>
                    <a:pt x="47" y="519"/>
                  </a:lnTo>
                  <a:lnTo>
                    <a:pt x="94" y="330"/>
                  </a:lnTo>
                  <a:lnTo>
                    <a:pt x="188" y="189"/>
                  </a:lnTo>
                  <a:lnTo>
                    <a:pt x="330" y="95"/>
                  </a:lnTo>
                  <a:lnTo>
                    <a:pt x="518" y="48"/>
                  </a:lnTo>
                  <a:close/>
                  <a:moveTo>
                    <a:pt x="518" y="0"/>
                  </a:moveTo>
                  <a:lnTo>
                    <a:pt x="330" y="48"/>
                  </a:lnTo>
                  <a:lnTo>
                    <a:pt x="141" y="142"/>
                  </a:lnTo>
                  <a:lnTo>
                    <a:pt x="47" y="330"/>
                  </a:lnTo>
                  <a:lnTo>
                    <a:pt x="0" y="519"/>
                  </a:lnTo>
                  <a:lnTo>
                    <a:pt x="47" y="707"/>
                  </a:lnTo>
                  <a:lnTo>
                    <a:pt x="141" y="896"/>
                  </a:lnTo>
                  <a:lnTo>
                    <a:pt x="330" y="990"/>
                  </a:lnTo>
                  <a:lnTo>
                    <a:pt x="518" y="1037"/>
                  </a:lnTo>
                  <a:lnTo>
                    <a:pt x="707" y="990"/>
                  </a:lnTo>
                  <a:lnTo>
                    <a:pt x="895" y="896"/>
                  </a:lnTo>
                  <a:lnTo>
                    <a:pt x="989" y="707"/>
                  </a:lnTo>
                  <a:lnTo>
                    <a:pt x="1036" y="519"/>
                  </a:lnTo>
                  <a:lnTo>
                    <a:pt x="989" y="330"/>
                  </a:lnTo>
                  <a:lnTo>
                    <a:pt x="895" y="142"/>
                  </a:lnTo>
                  <a:lnTo>
                    <a:pt x="707" y="48"/>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2682;p42">
              <a:extLst>
                <a:ext uri="{FF2B5EF4-FFF2-40B4-BE49-F238E27FC236}">
                  <a16:creationId xmlns:a16="http://schemas.microsoft.com/office/drawing/2014/main" id="{8ED2EA3C-B184-EAB2-2E4B-4ECB34182FD3}"/>
                </a:ext>
              </a:extLst>
            </p:cNvPr>
            <p:cNvSpPr/>
            <p:nvPr/>
          </p:nvSpPr>
          <p:spPr>
            <a:xfrm>
              <a:off x="1581050" y="2205000"/>
              <a:ext cx="27125" cy="27125"/>
            </a:xfrm>
            <a:custGeom>
              <a:avLst/>
              <a:gdLst/>
              <a:ahLst/>
              <a:cxnLst/>
              <a:rect l="l" t="t" r="r" b="b"/>
              <a:pathLst>
                <a:path w="1085" h="1085" extrusionOk="0">
                  <a:moveTo>
                    <a:pt x="566" y="48"/>
                  </a:moveTo>
                  <a:lnTo>
                    <a:pt x="754" y="95"/>
                  </a:lnTo>
                  <a:lnTo>
                    <a:pt x="896" y="189"/>
                  </a:lnTo>
                  <a:lnTo>
                    <a:pt x="990" y="330"/>
                  </a:lnTo>
                  <a:lnTo>
                    <a:pt x="1037" y="519"/>
                  </a:lnTo>
                  <a:lnTo>
                    <a:pt x="990" y="707"/>
                  </a:lnTo>
                  <a:lnTo>
                    <a:pt x="896" y="848"/>
                  </a:lnTo>
                  <a:lnTo>
                    <a:pt x="754" y="943"/>
                  </a:lnTo>
                  <a:lnTo>
                    <a:pt x="566" y="990"/>
                  </a:lnTo>
                  <a:lnTo>
                    <a:pt x="425" y="943"/>
                  </a:lnTo>
                  <a:lnTo>
                    <a:pt x="236" y="848"/>
                  </a:lnTo>
                  <a:lnTo>
                    <a:pt x="142" y="707"/>
                  </a:lnTo>
                  <a:lnTo>
                    <a:pt x="95" y="519"/>
                  </a:lnTo>
                  <a:lnTo>
                    <a:pt x="142" y="330"/>
                  </a:lnTo>
                  <a:lnTo>
                    <a:pt x="236" y="189"/>
                  </a:lnTo>
                  <a:lnTo>
                    <a:pt x="378" y="95"/>
                  </a:lnTo>
                  <a:lnTo>
                    <a:pt x="566" y="48"/>
                  </a:lnTo>
                  <a:close/>
                  <a:moveTo>
                    <a:pt x="378" y="0"/>
                  </a:moveTo>
                  <a:lnTo>
                    <a:pt x="189" y="142"/>
                  </a:lnTo>
                  <a:lnTo>
                    <a:pt x="48" y="283"/>
                  </a:lnTo>
                  <a:lnTo>
                    <a:pt x="1" y="519"/>
                  </a:lnTo>
                  <a:lnTo>
                    <a:pt x="48" y="707"/>
                  </a:lnTo>
                  <a:lnTo>
                    <a:pt x="142" y="896"/>
                  </a:lnTo>
                  <a:lnTo>
                    <a:pt x="330" y="1037"/>
                  </a:lnTo>
                  <a:lnTo>
                    <a:pt x="519" y="1084"/>
                  </a:lnTo>
                  <a:lnTo>
                    <a:pt x="754" y="1037"/>
                  </a:lnTo>
                  <a:lnTo>
                    <a:pt x="896" y="943"/>
                  </a:lnTo>
                  <a:lnTo>
                    <a:pt x="1037" y="754"/>
                  </a:lnTo>
                  <a:lnTo>
                    <a:pt x="1084" y="566"/>
                  </a:lnTo>
                  <a:lnTo>
                    <a:pt x="1084" y="519"/>
                  </a:lnTo>
                  <a:lnTo>
                    <a:pt x="1037" y="330"/>
                  </a:lnTo>
                  <a:lnTo>
                    <a:pt x="943" y="142"/>
                  </a:lnTo>
                  <a:lnTo>
                    <a:pt x="802"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2683;p42">
              <a:extLst>
                <a:ext uri="{FF2B5EF4-FFF2-40B4-BE49-F238E27FC236}">
                  <a16:creationId xmlns:a16="http://schemas.microsoft.com/office/drawing/2014/main" id="{3ED6113A-FC05-49F3-F9A5-40511D4A2A0C}"/>
                </a:ext>
              </a:extLst>
            </p:cNvPr>
            <p:cNvSpPr/>
            <p:nvPr/>
          </p:nvSpPr>
          <p:spPr>
            <a:xfrm>
              <a:off x="1596375" y="2320425"/>
              <a:ext cx="25925" cy="25925"/>
            </a:xfrm>
            <a:custGeom>
              <a:avLst/>
              <a:gdLst/>
              <a:ahLst/>
              <a:cxnLst/>
              <a:rect l="l" t="t" r="r" b="b"/>
              <a:pathLst>
                <a:path w="1037" h="1037" extrusionOk="0">
                  <a:moveTo>
                    <a:pt x="471" y="0"/>
                  </a:moveTo>
                  <a:lnTo>
                    <a:pt x="283" y="47"/>
                  </a:lnTo>
                  <a:lnTo>
                    <a:pt x="94" y="189"/>
                  </a:lnTo>
                  <a:lnTo>
                    <a:pt x="0" y="377"/>
                  </a:lnTo>
                  <a:lnTo>
                    <a:pt x="0" y="519"/>
                  </a:lnTo>
                  <a:lnTo>
                    <a:pt x="47" y="330"/>
                  </a:lnTo>
                  <a:lnTo>
                    <a:pt x="141" y="189"/>
                  </a:lnTo>
                  <a:lnTo>
                    <a:pt x="283" y="95"/>
                  </a:lnTo>
                  <a:lnTo>
                    <a:pt x="471" y="47"/>
                  </a:lnTo>
                  <a:lnTo>
                    <a:pt x="660" y="95"/>
                  </a:lnTo>
                  <a:lnTo>
                    <a:pt x="801" y="189"/>
                  </a:lnTo>
                  <a:lnTo>
                    <a:pt x="895" y="330"/>
                  </a:lnTo>
                  <a:lnTo>
                    <a:pt x="942" y="519"/>
                  </a:lnTo>
                  <a:lnTo>
                    <a:pt x="895" y="707"/>
                  </a:lnTo>
                  <a:lnTo>
                    <a:pt x="801" y="848"/>
                  </a:lnTo>
                  <a:lnTo>
                    <a:pt x="660" y="943"/>
                  </a:lnTo>
                  <a:lnTo>
                    <a:pt x="471" y="990"/>
                  </a:lnTo>
                  <a:lnTo>
                    <a:pt x="283" y="943"/>
                  </a:lnTo>
                  <a:lnTo>
                    <a:pt x="141" y="848"/>
                  </a:lnTo>
                  <a:lnTo>
                    <a:pt x="47" y="707"/>
                  </a:lnTo>
                  <a:lnTo>
                    <a:pt x="0" y="519"/>
                  </a:lnTo>
                  <a:lnTo>
                    <a:pt x="0" y="566"/>
                  </a:lnTo>
                  <a:lnTo>
                    <a:pt x="47" y="754"/>
                  </a:lnTo>
                  <a:lnTo>
                    <a:pt x="141" y="895"/>
                  </a:lnTo>
                  <a:lnTo>
                    <a:pt x="283" y="990"/>
                  </a:lnTo>
                  <a:lnTo>
                    <a:pt x="471" y="1037"/>
                  </a:lnTo>
                  <a:lnTo>
                    <a:pt x="660" y="990"/>
                  </a:lnTo>
                  <a:lnTo>
                    <a:pt x="848" y="895"/>
                  </a:lnTo>
                  <a:lnTo>
                    <a:pt x="989" y="754"/>
                  </a:lnTo>
                  <a:lnTo>
                    <a:pt x="1037" y="566"/>
                  </a:lnTo>
                  <a:lnTo>
                    <a:pt x="989" y="377"/>
                  </a:lnTo>
                  <a:lnTo>
                    <a:pt x="895" y="189"/>
                  </a:lnTo>
                  <a:lnTo>
                    <a:pt x="754" y="47"/>
                  </a:lnTo>
                  <a:lnTo>
                    <a:pt x="5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2684;p42">
              <a:extLst>
                <a:ext uri="{FF2B5EF4-FFF2-40B4-BE49-F238E27FC236}">
                  <a16:creationId xmlns:a16="http://schemas.microsoft.com/office/drawing/2014/main" id="{DCD06EAE-4ED9-BEFF-838F-2343B53720AC}"/>
                </a:ext>
              </a:extLst>
            </p:cNvPr>
            <p:cNvSpPr/>
            <p:nvPr/>
          </p:nvSpPr>
          <p:spPr>
            <a:xfrm>
              <a:off x="1598725" y="2425250"/>
              <a:ext cx="25925" cy="25925"/>
            </a:xfrm>
            <a:custGeom>
              <a:avLst/>
              <a:gdLst/>
              <a:ahLst/>
              <a:cxnLst/>
              <a:rect l="l" t="t" r="r" b="b"/>
              <a:pathLst>
                <a:path w="1037" h="1037" extrusionOk="0">
                  <a:moveTo>
                    <a:pt x="990" y="330"/>
                  </a:moveTo>
                  <a:lnTo>
                    <a:pt x="1031" y="498"/>
                  </a:lnTo>
                  <a:lnTo>
                    <a:pt x="1037" y="471"/>
                  </a:lnTo>
                  <a:lnTo>
                    <a:pt x="990" y="330"/>
                  </a:lnTo>
                  <a:close/>
                  <a:moveTo>
                    <a:pt x="1031" y="498"/>
                  </a:moveTo>
                  <a:lnTo>
                    <a:pt x="990" y="707"/>
                  </a:lnTo>
                  <a:lnTo>
                    <a:pt x="990" y="707"/>
                  </a:lnTo>
                  <a:lnTo>
                    <a:pt x="1037" y="518"/>
                  </a:lnTo>
                  <a:lnTo>
                    <a:pt x="1031" y="498"/>
                  </a:lnTo>
                  <a:close/>
                  <a:moveTo>
                    <a:pt x="566" y="0"/>
                  </a:moveTo>
                  <a:lnTo>
                    <a:pt x="377" y="47"/>
                  </a:lnTo>
                  <a:lnTo>
                    <a:pt x="189" y="142"/>
                  </a:lnTo>
                  <a:lnTo>
                    <a:pt x="47" y="283"/>
                  </a:lnTo>
                  <a:lnTo>
                    <a:pt x="0" y="471"/>
                  </a:lnTo>
                  <a:lnTo>
                    <a:pt x="0" y="707"/>
                  </a:lnTo>
                  <a:lnTo>
                    <a:pt x="95" y="848"/>
                  </a:lnTo>
                  <a:lnTo>
                    <a:pt x="283" y="990"/>
                  </a:lnTo>
                  <a:lnTo>
                    <a:pt x="471" y="1037"/>
                  </a:lnTo>
                  <a:lnTo>
                    <a:pt x="566" y="1037"/>
                  </a:lnTo>
                  <a:lnTo>
                    <a:pt x="566" y="990"/>
                  </a:lnTo>
                  <a:lnTo>
                    <a:pt x="377" y="942"/>
                  </a:lnTo>
                  <a:lnTo>
                    <a:pt x="236" y="848"/>
                  </a:lnTo>
                  <a:lnTo>
                    <a:pt x="142" y="707"/>
                  </a:lnTo>
                  <a:lnTo>
                    <a:pt x="95" y="518"/>
                  </a:lnTo>
                  <a:lnTo>
                    <a:pt x="142" y="377"/>
                  </a:lnTo>
                  <a:lnTo>
                    <a:pt x="236" y="189"/>
                  </a:lnTo>
                  <a:lnTo>
                    <a:pt x="377" y="94"/>
                  </a:lnTo>
                  <a:lnTo>
                    <a:pt x="566" y="47"/>
                  </a:lnTo>
                  <a:lnTo>
                    <a:pt x="754" y="94"/>
                  </a:lnTo>
                  <a:lnTo>
                    <a:pt x="895" y="189"/>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2685;p42">
              <a:extLst>
                <a:ext uri="{FF2B5EF4-FFF2-40B4-BE49-F238E27FC236}">
                  <a16:creationId xmlns:a16="http://schemas.microsoft.com/office/drawing/2014/main" id="{43669D92-74F9-214A-485E-C6CC99B54810}"/>
                </a:ext>
              </a:extLst>
            </p:cNvPr>
            <p:cNvSpPr/>
            <p:nvPr/>
          </p:nvSpPr>
          <p:spPr>
            <a:xfrm>
              <a:off x="1575175" y="2086050"/>
              <a:ext cx="25925" cy="25925"/>
            </a:xfrm>
            <a:custGeom>
              <a:avLst/>
              <a:gdLst/>
              <a:ahLst/>
              <a:cxnLst/>
              <a:rect l="l" t="t" r="r" b="b"/>
              <a:pathLst>
                <a:path w="1037" h="1037" extrusionOk="0">
                  <a:moveTo>
                    <a:pt x="518" y="47"/>
                  </a:moveTo>
                  <a:lnTo>
                    <a:pt x="707" y="94"/>
                  </a:lnTo>
                  <a:lnTo>
                    <a:pt x="848" y="189"/>
                  </a:lnTo>
                  <a:lnTo>
                    <a:pt x="942" y="330"/>
                  </a:lnTo>
                  <a:lnTo>
                    <a:pt x="989" y="518"/>
                  </a:lnTo>
                  <a:lnTo>
                    <a:pt x="942" y="707"/>
                  </a:lnTo>
                  <a:lnTo>
                    <a:pt x="848" y="848"/>
                  </a:lnTo>
                  <a:lnTo>
                    <a:pt x="707" y="942"/>
                  </a:lnTo>
                  <a:lnTo>
                    <a:pt x="518" y="990"/>
                  </a:lnTo>
                  <a:lnTo>
                    <a:pt x="330" y="942"/>
                  </a:lnTo>
                  <a:lnTo>
                    <a:pt x="189" y="848"/>
                  </a:lnTo>
                  <a:lnTo>
                    <a:pt x="94" y="707"/>
                  </a:lnTo>
                  <a:lnTo>
                    <a:pt x="47" y="518"/>
                  </a:lnTo>
                  <a:lnTo>
                    <a:pt x="94" y="330"/>
                  </a:lnTo>
                  <a:lnTo>
                    <a:pt x="189" y="189"/>
                  </a:lnTo>
                  <a:lnTo>
                    <a:pt x="330" y="94"/>
                  </a:lnTo>
                  <a:lnTo>
                    <a:pt x="518" y="47"/>
                  </a:lnTo>
                  <a:close/>
                  <a:moveTo>
                    <a:pt x="518" y="0"/>
                  </a:moveTo>
                  <a:lnTo>
                    <a:pt x="330" y="47"/>
                  </a:lnTo>
                  <a:lnTo>
                    <a:pt x="141" y="142"/>
                  </a:lnTo>
                  <a:lnTo>
                    <a:pt x="47" y="330"/>
                  </a:lnTo>
                  <a:lnTo>
                    <a:pt x="0" y="518"/>
                  </a:lnTo>
                  <a:lnTo>
                    <a:pt x="47" y="707"/>
                  </a:lnTo>
                  <a:lnTo>
                    <a:pt x="141" y="895"/>
                  </a:lnTo>
                  <a:lnTo>
                    <a:pt x="330" y="990"/>
                  </a:lnTo>
                  <a:lnTo>
                    <a:pt x="518" y="1037"/>
                  </a:lnTo>
                  <a:lnTo>
                    <a:pt x="707" y="990"/>
                  </a:lnTo>
                  <a:lnTo>
                    <a:pt x="895" y="895"/>
                  </a:lnTo>
                  <a:lnTo>
                    <a:pt x="989" y="707"/>
                  </a:lnTo>
                  <a:lnTo>
                    <a:pt x="1037" y="518"/>
                  </a:lnTo>
                  <a:lnTo>
                    <a:pt x="989" y="330"/>
                  </a:lnTo>
                  <a:lnTo>
                    <a:pt x="895" y="142"/>
                  </a:lnTo>
                  <a:lnTo>
                    <a:pt x="707"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2686;p42">
              <a:extLst>
                <a:ext uri="{FF2B5EF4-FFF2-40B4-BE49-F238E27FC236}">
                  <a16:creationId xmlns:a16="http://schemas.microsoft.com/office/drawing/2014/main" id="{D98F19E0-19A7-7B12-CDC8-731036EDC1A9}"/>
                </a:ext>
              </a:extLst>
            </p:cNvPr>
            <p:cNvSpPr/>
            <p:nvPr/>
          </p:nvSpPr>
          <p:spPr>
            <a:xfrm>
              <a:off x="1519800" y="2146100"/>
              <a:ext cx="25950" cy="25950"/>
            </a:xfrm>
            <a:custGeom>
              <a:avLst/>
              <a:gdLst/>
              <a:ahLst/>
              <a:cxnLst/>
              <a:rect l="l" t="t" r="r" b="b"/>
              <a:pathLst>
                <a:path w="1038" h="1038" extrusionOk="0">
                  <a:moveTo>
                    <a:pt x="566" y="1"/>
                  </a:moveTo>
                  <a:lnTo>
                    <a:pt x="378" y="48"/>
                  </a:lnTo>
                  <a:lnTo>
                    <a:pt x="189" y="142"/>
                  </a:lnTo>
                  <a:lnTo>
                    <a:pt x="95" y="284"/>
                  </a:lnTo>
                  <a:lnTo>
                    <a:pt x="1" y="472"/>
                  </a:lnTo>
                  <a:lnTo>
                    <a:pt x="48" y="660"/>
                  </a:lnTo>
                  <a:lnTo>
                    <a:pt x="142" y="849"/>
                  </a:lnTo>
                  <a:lnTo>
                    <a:pt x="284" y="990"/>
                  </a:lnTo>
                  <a:lnTo>
                    <a:pt x="472" y="1037"/>
                  </a:lnTo>
                  <a:lnTo>
                    <a:pt x="566" y="1037"/>
                  </a:lnTo>
                  <a:lnTo>
                    <a:pt x="802" y="990"/>
                  </a:lnTo>
                  <a:lnTo>
                    <a:pt x="943" y="849"/>
                  </a:lnTo>
                  <a:lnTo>
                    <a:pt x="1037" y="660"/>
                  </a:lnTo>
                  <a:lnTo>
                    <a:pt x="1037" y="519"/>
                  </a:lnTo>
                  <a:lnTo>
                    <a:pt x="990" y="708"/>
                  </a:lnTo>
                  <a:lnTo>
                    <a:pt x="896" y="849"/>
                  </a:lnTo>
                  <a:lnTo>
                    <a:pt x="755" y="943"/>
                  </a:lnTo>
                  <a:lnTo>
                    <a:pt x="566" y="990"/>
                  </a:lnTo>
                  <a:lnTo>
                    <a:pt x="378" y="943"/>
                  </a:lnTo>
                  <a:lnTo>
                    <a:pt x="236" y="849"/>
                  </a:lnTo>
                  <a:lnTo>
                    <a:pt x="142" y="708"/>
                  </a:lnTo>
                  <a:lnTo>
                    <a:pt x="95" y="519"/>
                  </a:lnTo>
                  <a:lnTo>
                    <a:pt x="142" y="331"/>
                  </a:lnTo>
                  <a:lnTo>
                    <a:pt x="236" y="189"/>
                  </a:lnTo>
                  <a:lnTo>
                    <a:pt x="378" y="95"/>
                  </a:lnTo>
                  <a:lnTo>
                    <a:pt x="566" y="48"/>
                  </a:lnTo>
                  <a:lnTo>
                    <a:pt x="755" y="95"/>
                  </a:lnTo>
                  <a:lnTo>
                    <a:pt x="896" y="189"/>
                  </a:lnTo>
                  <a:lnTo>
                    <a:pt x="990" y="331"/>
                  </a:lnTo>
                  <a:lnTo>
                    <a:pt x="1037" y="519"/>
                  </a:lnTo>
                  <a:lnTo>
                    <a:pt x="1037" y="472"/>
                  </a:lnTo>
                  <a:lnTo>
                    <a:pt x="990" y="284"/>
                  </a:lnTo>
                  <a:lnTo>
                    <a:pt x="896" y="142"/>
                  </a:lnTo>
                  <a:lnTo>
                    <a:pt x="755"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2687;p42">
              <a:extLst>
                <a:ext uri="{FF2B5EF4-FFF2-40B4-BE49-F238E27FC236}">
                  <a16:creationId xmlns:a16="http://schemas.microsoft.com/office/drawing/2014/main" id="{96DEAAF0-54B8-B0AD-2BB9-55F667E3D9CD}"/>
                </a:ext>
              </a:extLst>
            </p:cNvPr>
            <p:cNvSpPr/>
            <p:nvPr/>
          </p:nvSpPr>
          <p:spPr>
            <a:xfrm>
              <a:off x="1517450" y="2266250"/>
              <a:ext cx="27125" cy="27100"/>
            </a:xfrm>
            <a:custGeom>
              <a:avLst/>
              <a:gdLst/>
              <a:ahLst/>
              <a:cxnLst/>
              <a:rect l="l" t="t" r="r" b="b"/>
              <a:pathLst>
                <a:path w="1085" h="1084" extrusionOk="0">
                  <a:moveTo>
                    <a:pt x="566" y="47"/>
                  </a:moveTo>
                  <a:lnTo>
                    <a:pt x="754" y="94"/>
                  </a:lnTo>
                  <a:lnTo>
                    <a:pt x="896" y="189"/>
                  </a:lnTo>
                  <a:lnTo>
                    <a:pt x="990" y="330"/>
                  </a:lnTo>
                  <a:lnTo>
                    <a:pt x="1037" y="518"/>
                  </a:lnTo>
                  <a:lnTo>
                    <a:pt x="990" y="707"/>
                  </a:lnTo>
                  <a:lnTo>
                    <a:pt x="896" y="848"/>
                  </a:lnTo>
                  <a:lnTo>
                    <a:pt x="754" y="942"/>
                  </a:lnTo>
                  <a:lnTo>
                    <a:pt x="566" y="990"/>
                  </a:lnTo>
                  <a:lnTo>
                    <a:pt x="378" y="942"/>
                  </a:lnTo>
                  <a:lnTo>
                    <a:pt x="236" y="848"/>
                  </a:lnTo>
                  <a:lnTo>
                    <a:pt x="142" y="707"/>
                  </a:lnTo>
                  <a:lnTo>
                    <a:pt x="95" y="518"/>
                  </a:lnTo>
                  <a:lnTo>
                    <a:pt x="142" y="330"/>
                  </a:lnTo>
                  <a:lnTo>
                    <a:pt x="236" y="189"/>
                  </a:lnTo>
                  <a:lnTo>
                    <a:pt x="378" y="94"/>
                  </a:lnTo>
                  <a:lnTo>
                    <a:pt x="566" y="47"/>
                  </a:lnTo>
                  <a:close/>
                  <a:moveTo>
                    <a:pt x="566" y="0"/>
                  </a:moveTo>
                  <a:lnTo>
                    <a:pt x="330" y="47"/>
                  </a:lnTo>
                  <a:lnTo>
                    <a:pt x="189" y="142"/>
                  </a:lnTo>
                  <a:lnTo>
                    <a:pt x="48" y="330"/>
                  </a:lnTo>
                  <a:lnTo>
                    <a:pt x="1" y="518"/>
                  </a:lnTo>
                  <a:lnTo>
                    <a:pt x="1" y="754"/>
                  </a:lnTo>
                  <a:lnTo>
                    <a:pt x="142" y="895"/>
                  </a:lnTo>
                  <a:lnTo>
                    <a:pt x="283" y="1037"/>
                  </a:lnTo>
                  <a:lnTo>
                    <a:pt x="519" y="1084"/>
                  </a:lnTo>
                  <a:lnTo>
                    <a:pt x="707" y="1084"/>
                  </a:lnTo>
                  <a:lnTo>
                    <a:pt x="896" y="942"/>
                  </a:lnTo>
                  <a:lnTo>
                    <a:pt x="1037" y="801"/>
                  </a:lnTo>
                  <a:lnTo>
                    <a:pt x="1084" y="566"/>
                  </a:lnTo>
                  <a:lnTo>
                    <a:pt x="1084" y="518"/>
                  </a:lnTo>
                  <a:lnTo>
                    <a:pt x="1037" y="330"/>
                  </a:lnTo>
                  <a:lnTo>
                    <a:pt x="943" y="142"/>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2688;p42">
              <a:extLst>
                <a:ext uri="{FF2B5EF4-FFF2-40B4-BE49-F238E27FC236}">
                  <a16:creationId xmlns:a16="http://schemas.microsoft.com/office/drawing/2014/main" id="{CC3F7C5C-4169-610A-C528-E8E44A24B429}"/>
                </a:ext>
              </a:extLst>
            </p:cNvPr>
            <p:cNvSpPr/>
            <p:nvPr/>
          </p:nvSpPr>
          <p:spPr>
            <a:xfrm>
              <a:off x="1317225" y="2325125"/>
              <a:ext cx="25950" cy="25950"/>
            </a:xfrm>
            <a:custGeom>
              <a:avLst/>
              <a:gdLst/>
              <a:ahLst/>
              <a:cxnLst/>
              <a:rect l="l" t="t" r="r" b="b"/>
              <a:pathLst>
                <a:path w="1038" h="1038" extrusionOk="0">
                  <a:moveTo>
                    <a:pt x="519" y="48"/>
                  </a:moveTo>
                  <a:lnTo>
                    <a:pt x="707" y="95"/>
                  </a:lnTo>
                  <a:lnTo>
                    <a:pt x="849" y="189"/>
                  </a:lnTo>
                  <a:lnTo>
                    <a:pt x="943" y="331"/>
                  </a:lnTo>
                  <a:lnTo>
                    <a:pt x="990" y="519"/>
                  </a:lnTo>
                  <a:lnTo>
                    <a:pt x="990" y="707"/>
                  </a:lnTo>
                  <a:lnTo>
                    <a:pt x="849" y="849"/>
                  </a:lnTo>
                  <a:lnTo>
                    <a:pt x="707" y="943"/>
                  </a:lnTo>
                  <a:lnTo>
                    <a:pt x="566" y="990"/>
                  </a:lnTo>
                  <a:lnTo>
                    <a:pt x="378" y="943"/>
                  </a:lnTo>
                  <a:lnTo>
                    <a:pt x="189" y="849"/>
                  </a:lnTo>
                  <a:lnTo>
                    <a:pt x="95" y="707"/>
                  </a:lnTo>
                  <a:lnTo>
                    <a:pt x="95" y="519"/>
                  </a:lnTo>
                  <a:lnTo>
                    <a:pt x="95" y="331"/>
                  </a:lnTo>
                  <a:lnTo>
                    <a:pt x="189" y="189"/>
                  </a:lnTo>
                  <a:lnTo>
                    <a:pt x="331" y="95"/>
                  </a:lnTo>
                  <a:lnTo>
                    <a:pt x="519" y="48"/>
                  </a:lnTo>
                  <a:close/>
                  <a:moveTo>
                    <a:pt x="566" y="1"/>
                  </a:moveTo>
                  <a:lnTo>
                    <a:pt x="331" y="48"/>
                  </a:lnTo>
                  <a:lnTo>
                    <a:pt x="189" y="142"/>
                  </a:lnTo>
                  <a:lnTo>
                    <a:pt x="48" y="331"/>
                  </a:lnTo>
                  <a:lnTo>
                    <a:pt x="1" y="519"/>
                  </a:lnTo>
                  <a:lnTo>
                    <a:pt x="48" y="707"/>
                  </a:lnTo>
                  <a:lnTo>
                    <a:pt x="142" y="896"/>
                  </a:lnTo>
                  <a:lnTo>
                    <a:pt x="331" y="990"/>
                  </a:lnTo>
                  <a:lnTo>
                    <a:pt x="519" y="1037"/>
                  </a:lnTo>
                  <a:lnTo>
                    <a:pt x="755" y="990"/>
                  </a:lnTo>
                  <a:lnTo>
                    <a:pt x="896" y="896"/>
                  </a:lnTo>
                  <a:lnTo>
                    <a:pt x="1037" y="755"/>
                  </a:lnTo>
                  <a:lnTo>
                    <a:pt x="1037" y="519"/>
                  </a:lnTo>
                  <a:lnTo>
                    <a:pt x="1037" y="331"/>
                  </a:lnTo>
                  <a:lnTo>
                    <a:pt x="896" y="142"/>
                  </a:lnTo>
                  <a:lnTo>
                    <a:pt x="755"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2689;p42">
              <a:extLst>
                <a:ext uri="{FF2B5EF4-FFF2-40B4-BE49-F238E27FC236}">
                  <a16:creationId xmlns:a16="http://schemas.microsoft.com/office/drawing/2014/main" id="{D376559A-071F-0FEF-7CF8-F0C3F1B88823}"/>
                </a:ext>
              </a:extLst>
            </p:cNvPr>
            <p:cNvSpPr/>
            <p:nvPr/>
          </p:nvSpPr>
          <p:spPr>
            <a:xfrm>
              <a:off x="1317225" y="2325125"/>
              <a:ext cx="25950" cy="25950"/>
            </a:xfrm>
            <a:custGeom>
              <a:avLst/>
              <a:gdLst/>
              <a:ahLst/>
              <a:cxnLst/>
              <a:rect l="l" t="t" r="r" b="b"/>
              <a:pathLst>
                <a:path w="1038" h="1038" fill="none" extrusionOk="0">
                  <a:moveTo>
                    <a:pt x="566" y="1"/>
                  </a:moveTo>
                  <a:lnTo>
                    <a:pt x="566" y="1"/>
                  </a:lnTo>
                  <a:lnTo>
                    <a:pt x="331" y="48"/>
                  </a:lnTo>
                  <a:lnTo>
                    <a:pt x="189" y="142"/>
                  </a:lnTo>
                  <a:lnTo>
                    <a:pt x="48" y="331"/>
                  </a:lnTo>
                  <a:lnTo>
                    <a:pt x="1" y="519"/>
                  </a:lnTo>
                  <a:lnTo>
                    <a:pt x="1" y="519"/>
                  </a:lnTo>
                  <a:lnTo>
                    <a:pt x="48" y="707"/>
                  </a:lnTo>
                  <a:lnTo>
                    <a:pt x="142" y="896"/>
                  </a:lnTo>
                  <a:lnTo>
                    <a:pt x="331" y="990"/>
                  </a:lnTo>
                  <a:lnTo>
                    <a:pt x="519" y="1037"/>
                  </a:lnTo>
                  <a:lnTo>
                    <a:pt x="519" y="1037"/>
                  </a:lnTo>
                  <a:lnTo>
                    <a:pt x="755" y="990"/>
                  </a:lnTo>
                  <a:lnTo>
                    <a:pt x="896" y="896"/>
                  </a:lnTo>
                  <a:lnTo>
                    <a:pt x="1037" y="755"/>
                  </a:lnTo>
                  <a:lnTo>
                    <a:pt x="1037" y="519"/>
                  </a:lnTo>
                  <a:lnTo>
                    <a:pt x="1037" y="519"/>
                  </a:lnTo>
                  <a:lnTo>
                    <a:pt x="1037" y="519"/>
                  </a:lnTo>
                  <a:lnTo>
                    <a:pt x="1037" y="331"/>
                  </a:lnTo>
                  <a:lnTo>
                    <a:pt x="896" y="142"/>
                  </a:lnTo>
                  <a:lnTo>
                    <a:pt x="755" y="48"/>
                  </a:lnTo>
                  <a:lnTo>
                    <a:pt x="56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2690;p42">
              <a:extLst>
                <a:ext uri="{FF2B5EF4-FFF2-40B4-BE49-F238E27FC236}">
                  <a16:creationId xmlns:a16="http://schemas.microsoft.com/office/drawing/2014/main" id="{671BA177-7D32-61E1-9759-3FB43C12E914}"/>
                </a:ext>
              </a:extLst>
            </p:cNvPr>
            <p:cNvSpPr/>
            <p:nvPr/>
          </p:nvSpPr>
          <p:spPr>
            <a:xfrm>
              <a:off x="1319600" y="2326300"/>
              <a:ext cx="22400" cy="23600"/>
            </a:xfrm>
            <a:custGeom>
              <a:avLst/>
              <a:gdLst/>
              <a:ahLst/>
              <a:cxnLst/>
              <a:rect l="l" t="t" r="r" b="b"/>
              <a:pathLst>
                <a:path w="896" h="944" fill="none" extrusionOk="0">
                  <a:moveTo>
                    <a:pt x="471" y="943"/>
                  </a:moveTo>
                  <a:lnTo>
                    <a:pt x="471" y="943"/>
                  </a:lnTo>
                  <a:lnTo>
                    <a:pt x="283" y="896"/>
                  </a:lnTo>
                  <a:lnTo>
                    <a:pt x="94" y="802"/>
                  </a:lnTo>
                  <a:lnTo>
                    <a:pt x="0" y="660"/>
                  </a:lnTo>
                  <a:lnTo>
                    <a:pt x="0" y="472"/>
                  </a:lnTo>
                  <a:lnTo>
                    <a:pt x="0" y="472"/>
                  </a:lnTo>
                  <a:lnTo>
                    <a:pt x="0" y="284"/>
                  </a:lnTo>
                  <a:lnTo>
                    <a:pt x="94" y="142"/>
                  </a:lnTo>
                  <a:lnTo>
                    <a:pt x="236" y="48"/>
                  </a:lnTo>
                  <a:lnTo>
                    <a:pt x="424" y="1"/>
                  </a:lnTo>
                  <a:lnTo>
                    <a:pt x="424" y="1"/>
                  </a:lnTo>
                  <a:lnTo>
                    <a:pt x="612" y="48"/>
                  </a:lnTo>
                  <a:lnTo>
                    <a:pt x="754" y="142"/>
                  </a:lnTo>
                  <a:lnTo>
                    <a:pt x="848" y="284"/>
                  </a:lnTo>
                  <a:lnTo>
                    <a:pt x="895" y="472"/>
                  </a:lnTo>
                  <a:lnTo>
                    <a:pt x="895" y="472"/>
                  </a:lnTo>
                  <a:lnTo>
                    <a:pt x="895" y="472"/>
                  </a:lnTo>
                  <a:lnTo>
                    <a:pt x="895" y="660"/>
                  </a:lnTo>
                  <a:lnTo>
                    <a:pt x="754" y="802"/>
                  </a:lnTo>
                  <a:lnTo>
                    <a:pt x="612"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2691;p42">
              <a:extLst>
                <a:ext uri="{FF2B5EF4-FFF2-40B4-BE49-F238E27FC236}">
                  <a16:creationId xmlns:a16="http://schemas.microsoft.com/office/drawing/2014/main" id="{9C51663D-E153-BABA-0ECD-C6B15B511C6A}"/>
                </a:ext>
              </a:extLst>
            </p:cNvPr>
            <p:cNvSpPr/>
            <p:nvPr/>
          </p:nvSpPr>
          <p:spPr>
            <a:xfrm>
              <a:off x="1392600" y="2487675"/>
              <a:ext cx="25950" cy="25925"/>
            </a:xfrm>
            <a:custGeom>
              <a:avLst/>
              <a:gdLst/>
              <a:ahLst/>
              <a:cxnLst/>
              <a:rect l="l" t="t" r="r" b="b"/>
              <a:pathLst>
                <a:path w="1038" h="1037" extrusionOk="0">
                  <a:moveTo>
                    <a:pt x="519" y="0"/>
                  </a:moveTo>
                  <a:lnTo>
                    <a:pt x="284" y="47"/>
                  </a:lnTo>
                  <a:lnTo>
                    <a:pt x="142" y="141"/>
                  </a:lnTo>
                  <a:lnTo>
                    <a:pt x="48" y="330"/>
                  </a:lnTo>
                  <a:lnTo>
                    <a:pt x="1" y="518"/>
                  </a:lnTo>
                  <a:lnTo>
                    <a:pt x="1" y="754"/>
                  </a:lnTo>
                  <a:lnTo>
                    <a:pt x="142" y="895"/>
                  </a:lnTo>
                  <a:lnTo>
                    <a:pt x="284" y="989"/>
                  </a:lnTo>
                  <a:lnTo>
                    <a:pt x="519" y="1037"/>
                  </a:lnTo>
                  <a:lnTo>
                    <a:pt x="708" y="1037"/>
                  </a:lnTo>
                  <a:lnTo>
                    <a:pt x="849" y="895"/>
                  </a:lnTo>
                  <a:lnTo>
                    <a:pt x="990" y="754"/>
                  </a:lnTo>
                  <a:lnTo>
                    <a:pt x="1037" y="518"/>
                  </a:lnTo>
                  <a:lnTo>
                    <a:pt x="990" y="330"/>
                  </a:lnTo>
                  <a:lnTo>
                    <a:pt x="849" y="189"/>
                  </a:lnTo>
                  <a:lnTo>
                    <a:pt x="943" y="330"/>
                  </a:lnTo>
                  <a:lnTo>
                    <a:pt x="990" y="518"/>
                  </a:lnTo>
                  <a:lnTo>
                    <a:pt x="943" y="707"/>
                  </a:lnTo>
                  <a:lnTo>
                    <a:pt x="849" y="848"/>
                  </a:lnTo>
                  <a:lnTo>
                    <a:pt x="708" y="942"/>
                  </a:lnTo>
                  <a:lnTo>
                    <a:pt x="519" y="989"/>
                  </a:lnTo>
                  <a:lnTo>
                    <a:pt x="331" y="942"/>
                  </a:lnTo>
                  <a:lnTo>
                    <a:pt x="189" y="848"/>
                  </a:lnTo>
                  <a:lnTo>
                    <a:pt x="95" y="707"/>
                  </a:lnTo>
                  <a:lnTo>
                    <a:pt x="48" y="518"/>
                  </a:lnTo>
                  <a:lnTo>
                    <a:pt x="95" y="330"/>
                  </a:lnTo>
                  <a:lnTo>
                    <a:pt x="189" y="189"/>
                  </a:lnTo>
                  <a:lnTo>
                    <a:pt x="331" y="94"/>
                  </a:lnTo>
                  <a:lnTo>
                    <a:pt x="519" y="47"/>
                  </a:lnTo>
                  <a:lnTo>
                    <a:pt x="660" y="94"/>
                  </a:lnTo>
                  <a:lnTo>
                    <a:pt x="849" y="189"/>
                  </a:lnTo>
                  <a:lnTo>
                    <a:pt x="708"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2692;p42">
              <a:extLst>
                <a:ext uri="{FF2B5EF4-FFF2-40B4-BE49-F238E27FC236}">
                  <a16:creationId xmlns:a16="http://schemas.microsoft.com/office/drawing/2014/main" id="{0BB2B5F1-CCE1-116C-FE3D-F5483EF6DF3A}"/>
                </a:ext>
              </a:extLst>
            </p:cNvPr>
            <p:cNvSpPr/>
            <p:nvPr/>
          </p:nvSpPr>
          <p:spPr>
            <a:xfrm>
              <a:off x="1392600" y="2487675"/>
              <a:ext cx="25950" cy="25925"/>
            </a:xfrm>
            <a:custGeom>
              <a:avLst/>
              <a:gdLst/>
              <a:ahLst/>
              <a:cxnLst/>
              <a:rect l="l" t="t" r="r" b="b"/>
              <a:pathLst>
                <a:path w="1038" h="1037" fill="none" extrusionOk="0">
                  <a:moveTo>
                    <a:pt x="519" y="0"/>
                  </a:moveTo>
                  <a:lnTo>
                    <a:pt x="519" y="0"/>
                  </a:lnTo>
                  <a:lnTo>
                    <a:pt x="284" y="47"/>
                  </a:lnTo>
                  <a:lnTo>
                    <a:pt x="142" y="141"/>
                  </a:lnTo>
                  <a:lnTo>
                    <a:pt x="48" y="330"/>
                  </a:lnTo>
                  <a:lnTo>
                    <a:pt x="1" y="518"/>
                  </a:lnTo>
                  <a:lnTo>
                    <a:pt x="1" y="518"/>
                  </a:lnTo>
                  <a:lnTo>
                    <a:pt x="1" y="754"/>
                  </a:lnTo>
                  <a:lnTo>
                    <a:pt x="142" y="895"/>
                  </a:lnTo>
                  <a:lnTo>
                    <a:pt x="284" y="989"/>
                  </a:lnTo>
                  <a:lnTo>
                    <a:pt x="519" y="1037"/>
                  </a:lnTo>
                  <a:lnTo>
                    <a:pt x="519" y="1037"/>
                  </a:lnTo>
                  <a:lnTo>
                    <a:pt x="708" y="1037"/>
                  </a:lnTo>
                  <a:lnTo>
                    <a:pt x="849" y="895"/>
                  </a:lnTo>
                  <a:lnTo>
                    <a:pt x="990" y="754"/>
                  </a:lnTo>
                  <a:lnTo>
                    <a:pt x="1037" y="518"/>
                  </a:lnTo>
                  <a:lnTo>
                    <a:pt x="1037" y="518"/>
                  </a:lnTo>
                  <a:lnTo>
                    <a:pt x="1037" y="518"/>
                  </a:lnTo>
                  <a:lnTo>
                    <a:pt x="990" y="330"/>
                  </a:lnTo>
                  <a:lnTo>
                    <a:pt x="849" y="189"/>
                  </a:lnTo>
                  <a:lnTo>
                    <a:pt x="708" y="47"/>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2693;p42">
              <a:extLst>
                <a:ext uri="{FF2B5EF4-FFF2-40B4-BE49-F238E27FC236}">
                  <a16:creationId xmlns:a16="http://schemas.microsoft.com/office/drawing/2014/main" id="{FA0AA60E-4498-1C93-E02F-BE976230A5E8}"/>
                </a:ext>
              </a:extLst>
            </p:cNvPr>
            <p:cNvSpPr/>
            <p:nvPr/>
          </p:nvSpPr>
          <p:spPr>
            <a:xfrm>
              <a:off x="1393775" y="2488850"/>
              <a:ext cx="23600" cy="23575"/>
            </a:xfrm>
            <a:custGeom>
              <a:avLst/>
              <a:gdLst/>
              <a:ahLst/>
              <a:cxnLst/>
              <a:rect l="l" t="t" r="r" b="b"/>
              <a:pathLst>
                <a:path w="944" h="943" fill="none" extrusionOk="0">
                  <a:moveTo>
                    <a:pt x="472" y="942"/>
                  </a:moveTo>
                  <a:lnTo>
                    <a:pt x="472" y="942"/>
                  </a:lnTo>
                  <a:lnTo>
                    <a:pt x="284" y="895"/>
                  </a:lnTo>
                  <a:lnTo>
                    <a:pt x="142" y="801"/>
                  </a:lnTo>
                  <a:lnTo>
                    <a:pt x="48" y="660"/>
                  </a:lnTo>
                  <a:lnTo>
                    <a:pt x="1" y="471"/>
                  </a:lnTo>
                  <a:lnTo>
                    <a:pt x="1" y="471"/>
                  </a:lnTo>
                  <a:lnTo>
                    <a:pt x="48" y="283"/>
                  </a:lnTo>
                  <a:lnTo>
                    <a:pt x="142" y="142"/>
                  </a:lnTo>
                  <a:lnTo>
                    <a:pt x="284" y="47"/>
                  </a:lnTo>
                  <a:lnTo>
                    <a:pt x="472" y="0"/>
                  </a:lnTo>
                  <a:lnTo>
                    <a:pt x="472" y="0"/>
                  </a:lnTo>
                  <a:lnTo>
                    <a:pt x="613" y="47"/>
                  </a:lnTo>
                  <a:lnTo>
                    <a:pt x="802" y="142"/>
                  </a:lnTo>
                  <a:lnTo>
                    <a:pt x="896" y="283"/>
                  </a:lnTo>
                  <a:lnTo>
                    <a:pt x="943" y="471"/>
                  </a:lnTo>
                  <a:lnTo>
                    <a:pt x="943" y="471"/>
                  </a:lnTo>
                  <a:lnTo>
                    <a:pt x="943" y="471"/>
                  </a:lnTo>
                  <a:lnTo>
                    <a:pt x="896" y="660"/>
                  </a:lnTo>
                  <a:lnTo>
                    <a:pt x="802" y="801"/>
                  </a:lnTo>
                  <a:lnTo>
                    <a:pt x="661" y="895"/>
                  </a:lnTo>
                  <a:lnTo>
                    <a:pt x="472"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2694;p42">
              <a:extLst>
                <a:ext uri="{FF2B5EF4-FFF2-40B4-BE49-F238E27FC236}">
                  <a16:creationId xmlns:a16="http://schemas.microsoft.com/office/drawing/2014/main" id="{49F5D88E-07B0-02DF-8C0F-CA368F4DE0BB}"/>
                </a:ext>
              </a:extLst>
            </p:cNvPr>
            <p:cNvSpPr/>
            <p:nvPr/>
          </p:nvSpPr>
          <p:spPr>
            <a:xfrm>
              <a:off x="1238325" y="2593675"/>
              <a:ext cx="25925" cy="25925"/>
            </a:xfrm>
            <a:custGeom>
              <a:avLst/>
              <a:gdLst/>
              <a:ahLst/>
              <a:cxnLst/>
              <a:rect l="l" t="t" r="r" b="b"/>
              <a:pathLst>
                <a:path w="1037" h="1037" extrusionOk="0">
                  <a:moveTo>
                    <a:pt x="471" y="0"/>
                  </a:moveTo>
                  <a:lnTo>
                    <a:pt x="283" y="47"/>
                  </a:lnTo>
                  <a:lnTo>
                    <a:pt x="142" y="141"/>
                  </a:lnTo>
                  <a:lnTo>
                    <a:pt x="47" y="330"/>
                  </a:lnTo>
                  <a:lnTo>
                    <a:pt x="47" y="330"/>
                  </a:lnTo>
                  <a:lnTo>
                    <a:pt x="142" y="189"/>
                  </a:lnTo>
                  <a:lnTo>
                    <a:pt x="330" y="94"/>
                  </a:lnTo>
                  <a:lnTo>
                    <a:pt x="471" y="47"/>
                  </a:lnTo>
                  <a:lnTo>
                    <a:pt x="660" y="94"/>
                  </a:lnTo>
                  <a:lnTo>
                    <a:pt x="801" y="189"/>
                  </a:lnTo>
                  <a:lnTo>
                    <a:pt x="943" y="330"/>
                  </a:lnTo>
                  <a:lnTo>
                    <a:pt x="943" y="518"/>
                  </a:lnTo>
                  <a:lnTo>
                    <a:pt x="895" y="660"/>
                  </a:lnTo>
                  <a:lnTo>
                    <a:pt x="801" y="801"/>
                  </a:lnTo>
                  <a:lnTo>
                    <a:pt x="660" y="895"/>
                  </a:lnTo>
                  <a:lnTo>
                    <a:pt x="471" y="942"/>
                  </a:lnTo>
                  <a:lnTo>
                    <a:pt x="471" y="989"/>
                  </a:lnTo>
                  <a:lnTo>
                    <a:pt x="330" y="942"/>
                  </a:lnTo>
                  <a:lnTo>
                    <a:pt x="142" y="848"/>
                  </a:lnTo>
                  <a:lnTo>
                    <a:pt x="47" y="660"/>
                  </a:lnTo>
                  <a:lnTo>
                    <a:pt x="47" y="518"/>
                  </a:lnTo>
                  <a:lnTo>
                    <a:pt x="47" y="330"/>
                  </a:lnTo>
                  <a:lnTo>
                    <a:pt x="0" y="518"/>
                  </a:lnTo>
                  <a:lnTo>
                    <a:pt x="47" y="754"/>
                  </a:lnTo>
                  <a:lnTo>
                    <a:pt x="189" y="895"/>
                  </a:lnTo>
                  <a:lnTo>
                    <a:pt x="330" y="989"/>
                  </a:lnTo>
                  <a:lnTo>
                    <a:pt x="566" y="1037"/>
                  </a:lnTo>
                  <a:lnTo>
                    <a:pt x="754" y="989"/>
                  </a:lnTo>
                  <a:lnTo>
                    <a:pt x="895" y="848"/>
                  </a:lnTo>
                  <a:lnTo>
                    <a:pt x="990" y="707"/>
                  </a:lnTo>
                  <a:lnTo>
                    <a:pt x="1037" y="518"/>
                  </a:lnTo>
                  <a:lnTo>
                    <a:pt x="990" y="283"/>
                  </a:lnTo>
                  <a:lnTo>
                    <a:pt x="895" y="141"/>
                  </a:lnTo>
                  <a:lnTo>
                    <a:pt x="707"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2695;p42">
              <a:extLst>
                <a:ext uri="{FF2B5EF4-FFF2-40B4-BE49-F238E27FC236}">
                  <a16:creationId xmlns:a16="http://schemas.microsoft.com/office/drawing/2014/main" id="{16D08D0B-1AFA-1144-8045-3949581F2F57}"/>
                </a:ext>
              </a:extLst>
            </p:cNvPr>
            <p:cNvSpPr/>
            <p:nvPr/>
          </p:nvSpPr>
          <p:spPr>
            <a:xfrm>
              <a:off x="1238325" y="2593675"/>
              <a:ext cx="25925" cy="25925"/>
            </a:xfrm>
            <a:custGeom>
              <a:avLst/>
              <a:gdLst/>
              <a:ahLst/>
              <a:cxnLst/>
              <a:rect l="l" t="t" r="r" b="b"/>
              <a:pathLst>
                <a:path w="1037" h="1037" fill="none" extrusionOk="0">
                  <a:moveTo>
                    <a:pt x="471" y="0"/>
                  </a:moveTo>
                  <a:lnTo>
                    <a:pt x="471" y="0"/>
                  </a:lnTo>
                  <a:lnTo>
                    <a:pt x="283" y="47"/>
                  </a:lnTo>
                  <a:lnTo>
                    <a:pt x="142" y="141"/>
                  </a:lnTo>
                  <a:lnTo>
                    <a:pt x="47" y="330"/>
                  </a:lnTo>
                  <a:lnTo>
                    <a:pt x="0" y="518"/>
                  </a:lnTo>
                  <a:lnTo>
                    <a:pt x="0" y="518"/>
                  </a:lnTo>
                  <a:lnTo>
                    <a:pt x="47" y="754"/>
                  </a:lnTo>
                  <a:lnTo>
                    <a:pt x="189" y="895"/>
                  </a:lnTo>
                  <a:lnTo>
                    <a:pt x="330" y="989"/>
                  </a:lnTo>
                  <a:lnTo>
                    <a:pt x="566" y="1037"/>
                  </a:lnTo>
                  <a:lnTo>
                    <a:pt x="566" y="1037"/>
                  </a:lnTo>
                  <a:lnTo>
                    <a:pt x="754" y="989"/>
                  </a:lnTo>
                  <a:lnTo>
                    <a:pt x="895" y="848"/>
                  </a:lnTo>
                  <a:lnTo>
                    <a:pt x="990" y="707"/>
                  </a:lnTo>
                  <a:lnTo>
                    <a:pt x="1037" y="518"/>
                  </a:lnTo>
                  <a:lnTo>
                    <a:pt x="1037" y="518"/>
                  </a:lnTo>
                  <a:lnTo>
                    <a:pt x="990" y="283"/>
                  </a:lnTo>
                  <a:lnTo>
                    <a:pt x="895" y="141"/>
                  </a:lnTo>
                  <a:lnTo>
                    <a:pt x="707" y="47"/>
                  </a:lnTo>
                  <a:lnTo>
                    <a:pt x="519" y="0"/>
                  </a:lnTo>
                  <a:lnTo>
                    <a:pt x="4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2696;p42">
              <a:extLst>
                <a:ext uri="{FF2B5EF4-FFF2-40B4-BE49-F238E27FC236}">
                  <a16:creationId xmlns:a16="http://schemas.microsoft.com/office/drawing/2014/main" id="{09D49D0B-4086-FF75-1896-45CCB2B919BC}"/>
                </a:ext>
              </a:extLst>
            </p:cNvPr>
            <p:cNvSpPr/>
            <p:nvPr/>
          </p:nvSpPr>
          <p:spPr>
            <a:xfrm>
              <a:off x="1239500" y="2594850"/>
              <a:ext cx="22400" cy="23575"/>
            </a:xfrm>
            <a:custGeom>
              <a:avLst/>
              <a:gdLst/>
              <a:ahLst/>
              <a:cxnLst/>
              <a:rect l="l" t="t" r="r" b="b"/>
              <a:pathLst>
                <a:path w="896" h="943" fill="none" extrusionOk="0">
                  <a:moveTo>
                    <a:pt x="424" y="942"/>
                  </a:moveTo>
                  <a:lnTo>
                    <a:pt x="424" y="942"/>
                  </a:lnTo>
                  <a:lnTo>
                    <a:pt x="283" y="895"/>
                  </a:lnTo>
                  <a:lnTo>
                    <a:pt x="95" y="801"/>
                  </a:lnTo>
                  <a:lnTo>
                    <a:pt x="0" y="613"/>
                  </a:lnTo>
                  <a:lnTo>
                    <a:pt x="0" y="471"/>
                  </a:lnTo>
                  <a:lnTo>
                    <a:pt x="0" y="471"/>
                  </a:lnTo>
                  <a:lnTo>
                    <a:pt x="0" y="283"/>
                  </a:lnTo>
                  <a:lnTo>
                    <a:pt x="95" y="142"/>
                  </a:lnTo>
                  <a:lnTo>
                    <a:pt x="283" y="47"/>
                  </a:lnTo>
                  <a:lnTo>
                    <a:pt x="424" y="0"/>
                  </a:lnTo>
                  <a:lnTo>
                    <a:pt x="424" y="0"/>
                  </a:lnTo>
                  <a:lnTo>
                    <a:pt x="613" y="47"/>
                  </a:lnTo>
                  <a:lnTo>
                    <a:pt x="754" y="142"/>
                  </a:lnTo>
                  <a:lnTo>
                    <a:pt x="896" y="283"/>
                  </a:lnTo>
                  <a:lnTo>
                    <a:pt x="896" y="471"/>
                  </a:lnTo>
                  <a:lnTo>
                    <a:pt x="896" y="471"/>
                  </a:lnTo>
                  <a:lnTo>
                    <a:pt x="848" y="613"/>
                  </a:lnTo>
                  <a:lnTo>
                    <a:pt x="754" y="754"/>
                  </a:lnTo>
                  <a:lnTo>
                    <a:pt x="613" y="848"/>
                  </a:lnTo>
                  <a:lnTo>
                    <a:pt x="424" y="895"/>
                  </a:lnTo>
                  <a:lnTo>
                    <a:pt x="424"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2697;p42">
              <a:extLst>
                <a:ext uri="{FF2B5EF4-FFF2-40B4-BE49-F238E27FC236}">
                  <a16:creationId xmlns:a16="http://schemas.microsoft.com/office/drawing/2014/main" id="{6CDAE9AD-B6D9-DE7B-22A4-5193CC20DDC1}"/>
                </a:ext>
              </a:extLst>
            </p:cNvPr>
            <p:cNvSpPr/>
            <p:nvPr/>
          </p:nvSpPr>
          <p:spPr>
            <a:xfrm>
              <a:off x="1464450" y="2546550"/>
              <a:ext cx="25950" cy="25950"/>
            </a:xfrm>
            <a:custGeom>
              <a:avLst/>
              <a:gdLst/>
              <a:ahLst/>
              <a:cxnLst/>
              <a:rect l="l" t="t" r="r" b="b"/>
              <a:pathLst>
                <a:path w="1038" h="1038" extrusionOk="0">
                  <a:moveTo>
                    <a:pt x="142" y="189"/>
                  </a:moveTo>
                  <a:lnTo>
                    <a:pt x="48" y="330"/>
                  </a:lnTo>
                  <a:lnTo>
                    <a:pt x="1" y="519"/>
                  </a:lnTo>
                  <a:lnTo>
                    <a:pt x="7" y="542"/>
                  </a:lnTo>
                  <a:lnTo>
                    <a:pt x="7" y="542"/>
                  </a:lnTo>
                  <a:lnTo>
                    <a:pt x="48" y="378"/>
                  </a:lnTo>
                  <a:lnTo>
                    <a:pt x="142" y="189"/>
                  </a:lnTo>
                  <a:close/>
                  <a:moveTo>
                    <a:pt x="472" y="1"/>
                  </a:moveTo>
                  <a:lnTo>
                    <a:pt x="283" y="95"/>
                  </a:lnTo>
                  <a:lnTo>
                    <a:pt x="472" y="48"/>
                  </a:lnTo>
                  <a:lnTo>
                    <a:pt x="660" y="95"/>
                  </a:lnTo>
                  <a:lnTo>
                    <a:pt x="802" y="189"/>
                  </a:lnTo>
                  <a:lnTo>
                    <a:pt x="896" y="330"/>
                  </a:lnTo>
                  <a:lnTo>
                    <a:pt x="943" y="519"/>
                  </a:lnTo>
                  <a:lnTo>
                    <a:pt x="896" y="707"/>
                  </a:lnTo>
                  <a:lnTo>
                    <a:pt x="802" y="849"/>
                  </a:lnTo>
                  <a:lnTo>
                    <a:pt x="660" y="943"/>
                  </a:lnTo>
                  <a:lnTo>
                    <a:pt x="472" y="990"/>
                  </a:lnTo>
                  <a:lnTo>
                    <a:pt x="283" y="943"/>
                  </a:lnTo>
                  <a:lnTo>
                    <a:pt x="142" y="849"/>
                  </a:lnTo>
                  <a:lnTo>
                    <a:pt x="48" y="707"/>
                  </a:lnTo>
                  <a:lnTo>
                    <a:pt x="7" y="542"/>
                  </a:lnTo>
                  <a:lnTo>
                    <a:pt x="7" y="542"/>
                  </a:lnTo>
                  <a:lnTo>
                    <a:pt x="1" y="566"/>
                  </a:lnTo>
                  <a:lnTo>
                    <a:pt x="48" y="754"/>
                  </a:lnTo>
                  <a:lnTo>
                    <a:pt x="189" y="896"/>
                  </a:lnTo>
                  <a:lnTo>
                    <a:pt x="330" y="990"/>
                  </a:lnTo>
                  <a:lnTo>
                    <a:pt x="472" y="1037"/>
                  </a:lnTo>
                  <a:lnTo>
                    <a:pt x="707" y="1037"/>
                  </a:lnTo>
                  <a:lnTo>
                    <a:pt x="849" y="943"/>
                  </a:lnTo>
                  <a:lnTo>
                    <a:pt x="990" y="802"/>
                  </a:lnTo>
                  <a:lnTo>
                    <a:pt x="1037" y="566"/>
                  </a:lnTo>
                  <a:lnTo>
                    <a:pt x="1037" y="378"/>
                  </a:lnTo>
                  <a:lnTo>
                    <a:pt x="943" y="189"/>
                  </a:lnTo>
                  <a:lnTo>
                    <a:pt x="802" y="95"/>
                  </a:lnTo>
                  <a:lnTo>
                    <a:pt x="6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2698;p42">
              <a:extLst>
                <a:ext uri="{FF2B5EF4-FFF2-40B4-BE49-F238E27FC236}">
                  <a16:creationId xmlns:a16="http://schemas.microsoft.com/office/drawing/2014/main" id="{33F719FB-964B-275C-4E10-F678FB1B51E4}"/>
                </a:ext>
              </a:extLst>
            </p:cNvPr>
            <p:cNvSpPr/>
            <p:nvPr/>
          </p:nvSpPr>
          <p:spPr>
            <a:xfrm>
              <a:off x="1543375" y="2597200"/>
              <a:ext cx="18850" cy="4725"/>
            </a:xfrm>
            <a:custGeom>
              <a:avLst/>
              <a:gdLst/>
              <a:ahLst/>
              <a:cxnLst/>
              <a:rect l="l" t="t" r="r" b="b"/>
              <a:pathLst>
                <a:path w="754" h="189" extrusionOk="0">
                  <a:moveTo>
                    <a:pt x="377" y="0"/>
                  </a:moveTo>
                  <a:lnTo>
                    <a:pt x="141" y="48"/>
                  </a:lnTo>
                  <a:lnTo>
                    <a:pt x="0" y="189"/>
                  </a:lnTo>
                  <a:lnTo>
                    <a:pt x="47" y="189"/>
                  </a:lnTo>
                  <a:lnTo>
                    <a:pt x="189" y="95"/>
                  </a:lnTo>
                  <a:lnTo>
                    <a:pt x="377" y="48"/>
                  </a:lnTo>
                  <a:lnTo>
                    <a:pt x="518" y="48"/>
                  </a:lnTo>
                  <a:lnTo>
                    <a:pt x="660" y="142"/>
                  </a:lnTo>
                  <a:lnTo>
                    <a:pt x="754" y="142"/>
                  </a:lnTo>
                  <a:lnTo>
                    <a:pt x="5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2699;p42">
              <a:extLst>
                <a:ext uri="{FF2B5EF4-FFF2-40B4-BE49-F238E27FC236}">
                  <a16:creationId xmlns:a16="http://schemas.microsoft.com/office/drawing/2014/main" id="{102DEBCC-4D6F-C3F9-4347-B3D0CF6C3536}"/>
                </a:ext>
              </a:extLst>
            </p:cNvPr>
            <p:cNvSpPr/>
            <p:nvPr/>
          </p:nvSpPr>
          <p:spPr>
            <a:xfrm>
              <a:off x="1182975" y="2438200"/>
              <a:ext cx="25925" cy="25925"/>
            </a:xfrm>
            <a:custGeom>
              <a:avLst/>
              <a:gdLst/>
              <a:ahLst/>
              <a:cxnLst/>
              <a:rect l="l" t="t" r="r" b="b"/>
              <a:pathLst>
                <a:path w="1037" h="1037" extrusionOk="0">
                  <a:moveTo>
                    <a:pt x="518" y="48"/>
                  </a:moveTo>
                  <a:lnTo>
                    <a:pt x="707" y="95"/>
                  </a:lnTo>
                  <a:lnTo>
                    <a:pt x="848" y="189"/>
                  </a:lnTo>
                  <a:lnTo>
                    <a:pt x="942" y="330"/>
                  </a:lnTo>
                  <a:lnTo>
                    <a:pt x="989" y="519"/>
                  </a:lnTo>
                  <a:lnTo>
                    <a:pt x="942" y="707"/>
                  </a:lnTo>
                  <a:lnTo>
                    <a:pt x="848" y="848"/>
                  </a:lnTo>
                  <a:lnTo>
                    <a:pt x="707" y="943"/>
                  </a:lnTo>
                  <a:lnTo>
                    <a:pt x="518" y="990"/>
                  </a:lnTo>
                  <a:lnTo>
                    <a:pt x="330" y="943"/>
                  </a:lnTo>
                  <a:lnTo>
                    <a:pt x="189" y="848"/>
                  </a:lnTo>
                  <a:lnTo>
                    <a:pt x="94" y="707"/>
                  </a:lnTo>
                  <a:lnTo>
                    <a:pt x="47" y="519"/>
                  </a:lnTo>
                  <a:lnTo>
                    <a:pt x="94" y="330"/>
                  </a:lnTo>
                  <a:lnTo>
                    <a:pt x="189" y="189"/>
                  </a:lnTo>
                  <a:lnTo>
                    <a:pt x="330" y="95"/>
                  </a:lnTo>
                  <a:lnTo>
                    <a:pt x="518" y="48"/>
                  </a:lnTo>
                  <a:close/>
                  <a:moveTo>
                    <a:pt x="518" y="0"/>
                  </a:moveTo>
                  <a:lnTo>
                    <a:pt x="283" y="48"/>
                  </a:lnTo>
                  <a:lnTo>
                    <a:pt x="141" y="189"/>
                  </a:lnTo>
                  <a:lnTo>
                    <a:pt x="47" y="330"/>
                  </a:lnTo>
                  <a:lnTo>
                    <a:pt x="0" y="519"/>
                  </a:lnTo>
                  <a:lnTo>
                    <a:pt x="47" y="754"/>
                  </a:lnTo>
                  <a:lnTo>
                    <a:pt x="141" y="896"/>
                  </a:lnTo>
                  <a:lnTo>
                    <a:pt x="283" y="1037"/>
                  </a:lnTo>
                  <a:lnTo>
                    <a:pt x="707" y="1037"/>
                  </a:lnTo>
                  <a:lnTo>
                    <a:pt x="895" y="896"/>
                  </a:lnTo>
                  <a:lnTo>
                    <a:pt x="989" y="754"/>
                  </a:lnTo>
                  <a:lnTo>
                    <a:pt x="1037" y="519"/>
                  </a:lnTo>
                  <a:lnTo>
                    <a:pt x="989" y="330"/>
                  </a:lnTo>
                  <a:lnTo>
                    <a:pt x="848" y="142"/>
                  </a:lnTo>
                  <a:lnTo>
                    <a:pt x="707" y="48"/>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2700;p42">
              <a:extLst>
                <a:ext uri="{FF2B5EF4-FFF2-40B4-BE49-F238E27FC236}">
                  <a16:creationId xmlns:a16="http://schemas.microsoft.com/office/drawing/2014/main" id="{6266EEF2-D311-B39B-EC70-F7F3ED379665}"/>
                </a:ext>
              </a:extLst>
            </p:cNvPr>
            <p:cNvSpPr/>
            <p:nvPr/>
          </p:nvSpPr>
          <p:spPr>
            <a:xfrm>
              <a:off x="1182975" y="2438200"/>
              <a:ext cx="25925" cy="25925"/>
            </a:xfrm>
            <a:custGeom>
              <a:avLst/>
              <a:gdLst/>
              <a:ahLst/>
              <a:cxnLst/>
              <a:rect l="l" t="t" r="r" b="b"/>
              <a:pathLst>
                <a:path w="1037" h="1037" fill="none" extrusionOk="0">
                  <a:moveTo>
                    <a:pt x="518" y="0"/>
                  </a:moveTo>
                  <a:lnTo>
                    <a:pt x="518" y="0"/>
                  </a:lnTo>
                  <a:lnTo>
                    <a:pt x="283" y="48"/>
                  </a:lnTo>
                  <a:lnTo>
                    <a:pt x="141" y="189"/>
                  </a:lnTo>
                  <a:lnTo>
                    <a:pt x="47" y="330"/>
                  </a:lnTo>
                  <a:lnTo>
                    <a:pt x="0" y="519"/>
                  </a:lnTo>
                  <a:lnTo>
                    <a:pt x="0" y="519"/>
                  </a:lnTo>
                  <a:lnTo>
                    <a:pt x="47" y="754"/>
                  </a:lnTo>
                  <a:lnTo>
                    <a:pt x="141" y="896"/>
                  </a:lnTo>
                  <a:lnTo>
                    <a:pt x="283" y="1037"/>
                  </a:lnTo>
                  <a:lnTo>
                    <a:pt x="518" y="1037"/>
                  </a:lnTo>
                  <a:lnTo>
                    <a:pt x="518" y="1037"/>
                  </a:lnTo>
                  <a:lnTo>
                    <a:pt x="707" y="1037"/>
                  </a:lnTo>
                  <a:lnTo>
                    <a:pt x="895" y="896"/>
                  </a:lnTo>
                  <a:lnTo>
                    <a:pt x="989" y="754"/>
                  </a:lnTo>
                  <a:lnTo>
                    <a:pt x="1037" y="519"/>
                  </a:lnTo>
                  <a:lnTo>
                    <a:pt x="1037" y="519"/>
                  </a:lnTo>
                  <a:lnTo>
                    <a:pt x="1037" y="519"/>
                  </a:lnTo>
                  <a:lnTo>
                    <a:pt x="989" y="330"/>
                  </a:lnTo>
                  <a:lnTo>
                    <a:pt x="848" y="142"/>
                  </a:lnTo>
                  <a:lnTo>
                    <a:pt x="707" y="48"/>
                  </a:lnTo>
                  <a:lnTo>
                    <a:pt x="51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2701;p42">
              <a:extLst>
                <a:ext uri="{FF2B5EF4-FFF2-40B4-BE49-F238E27FC236}">
                  <a16:creationId xmlns:a16="http://schemas.microsoft.com/office/drawing/2014/main" id="{E18848E2-E2BE-939F-0006-CFC93BE33E5F}"/>
                </a:ext>
              </a:extLst>
            </p:cNvPr>
            <p:cNvSpPr/>
            <p:nvPr/>
          </p:nvSpPr>
          <p:spPr>
            <a:xfrm>
              <a:off x="1184150" y="2439375"/>
              <a:ext cx="23575" cy="23575"/>
            </a:xfrm>
            <a:custGeom>
              <a:avLst/>
              <a:gdLst/>
              <a:ahLst/>
              <a:cxnLst/>
              <a:rect l="l" t="t" r="r" b="b"/>
              <a:pathLst>
                <a:path w="943" h="943" fill="none" extrusionOk="0">
                  <a:moveTo>
                    <a:pt x="471" y="943"/>
                  </a:moveTo>
                  <a:lnTo>
                    <a:pt x="471" y="943"/>
                  </a:lnTo>
                  <a:lnTo>
                    <a:pt x="283" y="896"/>
                  </a:lnTo>
                  <a:lnTo>
                    <a:pt x="142" y="801"/>
                  </a:lnTo>
                  <a:lnTo>
                    <a:pt x="47" y="660"/>
                  </a:lnTo>
                  <a:lnTo>
                    <a:pt x="0" y="472"/>
                  </a:lnTo>
                  <a:lnTo>
                    <a:pt x="0" y="472"/>
                  </a:lnTo>
                  <a:lnTo>
                    <a:pt x="47" y="283"/>
                  </a:lnTo>
                  <a:lnTo>
                    <a:pt x="142" y="142"/>
                  </a:lnTo>
                  <a:lnTo>
                    <a:pt x="283" y="48"/>
                  </a:lnTo>
                  <a:lnTo>
                    <a:pt x="471" y="1"/>
                  </a:lnTo>
                  <a:lnTo>
                    <a:pt x="471" y="1"/>
                  </a:lnTo>
                  <a:lnTo>
                    <a:pt x="660" y="48"/>
                  </a:lnTo>
                  <a:lnTo>
                    <a:pt x="801" y="142"/>
                  </a:lnTo>
                  <a:lnTo>
                    <a:pt x="895" y="283"/>
                  </a:lnTo>
                  <a:lnTo>
                    <a:pt x="942" y="472"/>
                  </a:lnTo>
                  <a:lnTo>
                    <a:pt x="942" y="472"/>
                  </a:lnTo>
                  <a:lnTo>
                    <a:pt x="895" y="660"/>
                  </a:lnTo>
                  <a:lnTo>
                    <a:pt x="801" y="801"/>
                  </a:lnTo>
                  <a:lnTo>
                    <a:pt x="660"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2702;p42">
              <a:extLst>
                <a:ext uri="{FF2B5EF4-FFF2-40B4-BE49-F238E27FC236}">
                  <a16:creationId xmlns:a16="http://schemas.microsoft.com/office/drawing/2014/main" id="{29FD125D-876E-11E3-4DCC-CF0F1C398023}"/>
                </a:ext>
              </a:extLst>
            </p:cNvPr>
            <p:cNvSpPr/>
            <p:nvPr/>
          </p:nvSpPr>
          <p:spPr>
            <a:xfrm>
              <a:off x="1174725" y="2539500"/>
              <a:ext cx="25925" cy="25925"/>
            </a:xfrm>
            <a:custGeom>
              <a:avLst/>
              <a:gdLst/>
              <a:ahLst/>
              <a:cxnLst/>
              <a:rect l="l" t="t" r="r" b="b"/>
              <a:pathLst>
                <a:path w="1037" h="1037" extrusionOk="0">
                  <a:moveTo>
                    <a:pt x="519" y="47"/>
                  </a:moveTo>
                  <a:lnTo>
                    <a:pt x="707" y="94"/>
                  </a:lnTo>
                  <a:lnTo>
                    <a:pt x="848" y="188"/>
                  </a:lnTo>
                  <a:lnTo>
                    <a:pt x="943" y="330"/>
                  </a:lnTo>
                  <a:lnTo>
                    <a:pt x="990" y="518"/>
                  </a:lnTo>
                  <a:lnTo>
                    <a:pt x="943" y="707"/>
                  </a:lnTo>
                  <a:lnTo>
                    <a:pt x="848" y="848"/>
                  </a:lnTo>
                  <a:lnTo>
                    <a:pt x="707" y="942"/>
                  </a:lnTo>
                  <a:lnTo>
                    <a:pt x="519" y="989"/>
                  </a:lnTo>
                  <a:lnTo>
                    <a:pt x="330" y="942"/>
                  </a:lnTo>
                  <a:lnTo>
                    <a:pt x="189" y="848"/>
                  </a:lnTo>
                  <a:lnTo>
                    <a:pt x="95" y="707"/>
                  </a:lnTo>
                  <a:lnTo>
                    <a:pt x="47" y="518"/>
                  </a:lnTo>
                  <a:lnTo>
                    <a:pt x="95" y="330"/>
                  </a:lnTo>
                  <a:lnTo>
                    <a:pt x="189" y="188"/>
                  </a:lnTo>
                  <a:lnTo>
                    <a:pt x="330" y="94"/>
                  </a:lnTo>
                  <a:lnTo>
                    <a:pt x="519" y="47"/>
                  </a:lnTo>
                  <a:close/>
                  <a:moveTo>
                    <a:pt x="519" y="0"/>
                  </a:moveTo>
                  <a:lnTo>
                    <a:pt x="330" y="47"/>
                  </a:lnTo>
                  <a:lnTo>
                    <a:pt x="142" y="141"/>
                  </a:lnTo>
                  <a:lnTo>
                    <a:pt x="47" y="330"/>
                  </a:lnTo>
                  <a:lnTo>
                    <a:pt x="0" y="518"/>
                  </a:lnTo>
                  <a:lnTo>
                    <a:pt x="47" y="707"/>
                  </a:lnTo>
                  <a:lnTo>
                    <a:pt x="142" y="895"/>
                  </a:lnTo>
                  <a:lnTo>
                    <a:pt x="330" y="989"/>
                  </a:lnTo>
                  <a:lnTo>
                    <a:pt x="519" y="1036"/>
                  </a:lnTo>
                  <a:lnTo>
                    <a:pt x="707" y="989"/>
                  </a:lnTo>
                  <a:lnTo>
                    <a:pt x="895" y="895"/>
                  </a:lnTo>
                  <a:lnTo>
                    <a:pt x="990" y="754"/>
                  </a:lnTo>
                  <a:lnTo>
                    <a:pt x="1037" y="518"/>
                  </a:lnTo>
                  <a:lnTo>
                    <a:pt x="990" y="330"/>
                  </a:lnTo>
                  <a:lnTo>
                    <a:pt x="895" y="141"/>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2703;p42">
              <a:extLst>
                <a:ext uri="{FF2B5EF4-FFF2-40B4-BE49-F238E27FC236}">
                  <a16:creationId xmlns:a16="http://schemas.microsoft.com/office/drawing/2014/main" id="{EF48B2E6-F49A-A117-7F65-A4FF8C3D785D}"/>
                </a:ext>
              </a:extLst>
            </p:cNvPr>
            <p:cNvSpPr/>
            <p:nvPr/>
          </p:nvSpPr>
          <p:spPr>
            <a:xfrm>
              <a:off x="1174725" y="2539500"/>
              <a:ext cx="25925" cy="25925"/>
            </a:xfrm>
            <a:custGeom>
              <a:avLst/>
              <a:gdLst/>
              <a:ahLst/>
              <a:cxnLst/>
              <a:rect l="l" t="t" r="r" b="b"/>
              <a:pathLst>
                <a:path w="1037" h="1037" fill="none" extrusionOk="0">
                  <a:moveTo>
                    <a:pt x="519" y="0"/>
                  </a:moveTo>
                  <a:lnTo>
                    <a:pt x="519" y="0"/>
                  </a:lnTo>
                  <a:lnTo>
                    <a:pt x="330" y="47"/>
                  </a:lnTo>
                  <a:lnTo>
                    <a:pt x="142" y="141"/>
                  </a:lnTo>
                  <a:lnTo>
                    <a:pt x="47" y="330"/>
                  </a:lnTo>
                  <a:lnTo>
                    <a:pt x="0" y="518"/>
                  </a:lnTo>
                  <a:lnTo>
                    <a:pt x="0" y="518"/>
                  </a:lnTo>
                  <a:lnTo>
                    <a:pt x="47" y="707"/>
                  </a:lnTo>
                  <a:lnTo>
                    <a:pt x="142" y="895"/>
                  </a:lnTo>
                  <a:lnTo>
                    <a:pt x="330" y="989"/>
                  </a:lnTo>
                  <a:lnTo>
                    <a:pt x="519" y="1036"/>
                  </a:lnTo>
                  <a:lnTo>
                    <a:pt x="519" y="1036"/>
                  </a:lnTo>
                  <a:lnTo>
                    <a:pt x="707" y="989"/>
                  </a:lnTo>
                  <a:lnTo>
                    <a:pt x="895" y="895"/>
                  </a:lnTo>
                  <a:lnTo>
                    <a:pt x="990" y="754"/>
                  </a:lnTo>
                  <a:lnTo>
                    <a:pt x="1037" y="518"/>
                  </a:lnTo>
                  <a:lnTo>
                    <a:pt x="1037" y="518"/>
                  </a:lnTo>
                  <a:lnTo>
                    <a:pt x="990" y="330"/>
                  </a:lnTo>
                  <a:lnTo>
                    <a:pt x="895" y="141"/>
                  </a:lnTo>
                  <a:lnTo>
                    <a:pt x="754" y="47"/>
                  </a:lnTo>
                  <a:lnTo>
                    <a:pt x="566"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2704;p42">
              <a:extLst>
                <a:ext uri="{FF2B5EF4-FFF2-40B4-BE49-F238E27FC236}">
                  <a16:creationId xmlns:a16="http://schemas.microsoft.com/office/drawing/2014/main" id="{070209D0-AFB3-1B3E-6F6C-96778E8B4FBE}"/>
                </a:ext>
              </a:extLst>
            </p:cNvPr>
            <p:cNvSpPr/>
            <p:nvPr/>
          </p:nvSpPr>
          <p:spPr>
            <a:xfrm>
              <a:off x="1175900" y="2540675"/>
              <a:ext cx="23575" cy="23575"/>
            </a:xfrm>
            <a:custGeom>
              <a:avLst/>
              <a:gdLst/>
              <a:ahLst/>
              <a:cxnLst/>
              <a:rect l="l" t="t" r="r" b="b"/>
              <a:pathLst>
                <a:path w="943" h="943" fill="none" extrusionOk="0">
                  <a:moveTo>
                    <a:pt x="472" y="942"/>
                  </a:moveTo>
                  <a:lnTo>
                    <a:pt x="472" y="942"/>
                  </a:lnTo>
                  <a:lnTo>
                    <a:pt x="283" y="895"/>
                  </a:lnTo>
                  <a:lnTo>
                    <a:pt x="142" y="801"/>
                  </a:lnTo>
                  <a:lnTo>
                    <a:pt x="48" y="660"/>
                  </a:lnTo>
                  <a:lnTo>
                    <a:pt x="0" y="471"/>
                  </a:lnTo>
                  <a:lnTo>
                    <a:pt x="0" y="471"/>
                  </a:lnTo>
                  <a:lnTo>
                    <a:pt x="48" y="283"/>
                  </a:lnTo>
                  <a:lnTo>
                    <a:pt x="142" y="141"/>
                  </a:lnTo>
                  <a:lnTo>
                    <a:pt x="283" y="47"/>
                  </a:lnTo>
                  <a:lnTo>
                    <a:pt x="472" y="0"/>
                  </a:lnTo>
                  <a:lnTo>
                    <a:pt x="472" y="0"/>
                  </a:lnTo>
                  <a:lnTo>
                    <a:pt x="660" y="47"/>
                  </a:lnTo>
                  <a:lnTo>
                    <a:pt x="801" y="141"/>
                  </a:lnTo>
                  <a:lnTo>
                    <a:pt x="896" y="283"/>
                  </a:lnTo>
                  <a:lnTo>
                    <a:pt x="943" y="471"/>
                  </a:lnTo>
                  <a:lnTo>
                    <a:pt x="943" y="471"/>
                  </a:lnTo>
                  <a:lnTo>
                    <a:pt x="943" y="471"/>
                  </a:lnTo>
                  <a:lnTo>
                    <a:pt x="896" y="660"/>
                  </a:lnTo>
                  <a:lnTo>
                    <a:pt x="801" y="801"/>
                  </a:lnTo>
                  <a:lnTo>
                    <a:pt x="660" y="895"/>
                  </a:lnTo>
                  <a:lnTo>
                    <a:pt x="472"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2705;p42">
              <a:extLst>
                <a:ext uri="{FF2B5EF4-FFF2-40B4-BE49-F238E27FC236}">
                  <a16:creationId xmlns:a16="http://schemas.microsoft.com/office/drawing/2014/main" id="{F8F8ADA7-86F9-4521-5AD9-B3083DF0671C}"/>
                </a:ext>
              </a:extLst>
            </p:cNvPr>
            <p:cNvSpPr/>
            <p:nvPr/>
          </p:nvSpPr>
          <p:spPr>
            <a:xfrm>
              <a:off x="1528050" y="2375775"/>
              <a:ext cx="25950" cy="25950"/>
            </a:xfrm>
            <a:custGeom>
              <a:avLst/>
              <a:gdLst/>
              <a:ahLst/>
              <a:cxnLst/>
              <a:rect l="l" t="t" r="r" b="b"/>
              <a:pathLst>
                <a:path w="1038" h="1038" extrusionOk="0">
                  <a:moveTo>
                    <a:pt x="48" y="330"/>
                  </a:moveTo>
                  <a:lnTo>
                    <a:pt x="1" y="519"/>
                  </a:lnTo>
                  <a:lnTo>
                    <a:pt x="48" y="707"/>
                  </a:lnTo>
                  <a:lnTo>
                    <a:pt x="118" y="801"/>
                  </a:lnTo>
                  <a:lnTo>
                    <a:pt x="48" y="660"/>
                  </a:lnTo>
                  <a:lnTo>
                    <a:pt x="48" y="519"/>
                  </a:lnTo>
                  <a:lnTo>
                    <a:pt x="48" y="330"/>
                  </a:lnTo>
                  <a:close/>
                  <a:moveTo>
                    <a:pt x="118" y="801"/>
                  </a:moveTo>
                  <a:lnTo>
                    <a:pt x="142" y="849"/>
                  </a:lnTo>
                  <a:lnTo>
                    <a:pt x="161" y="858"/>
                  </a:lnTo>
                  <a:lnTo>
                    <a:pt x="161" y="858"/>
                  </a:lnTo>
                  <a:lnTo>
                    <a:pt x="118" y="801"/>
                  </a:lnTo>
                  <a:close/>
                  <a:moveTo>
                    <a:pt x="472" y="1"/>
                  </a:moveTo>
                  <a:lnTo>
                    <a:pt x="283" y="48"/>
                  </a:lnTo>
                  <a:lnTo>
                    <a:pt x="142" y="142"/>
                  </a:lnTo>
                  <a:lnTo>
                    <a:pt x="48" y="330"/>
                  </a:lnTo>
                  <a:lnTo>
                    <a:pt x="142" y="189"/>
                  </a:lnTo>
                  <a:lnTo>
                    <a:pt x="330" y="95"/>
                  </a:lnTo>
                  <a:lnTo>
                    <a:pt x="472" y="48"/>
                  </a:lnTo>
                  <a:lnTo>
                    <a:pt x="660" y="95"/>
                  </a:lnTo>
                  <a:lnTo>
                    <a:pt x="802" y="189"/>
                  </a:lnTo>
                  <a:lnTo>
                    <a:pt x="943" y="330"/>
                  </a:lnTo>
                  <a:lnTo>
                    <a:pt x="943" y="519"/>
                  </a:lnTo>
                  <a:lnTo>
                    <a:pt x="943" y="660"/>
                  </a:lnTo>
                  <a:lnTo>
                    <a:pt x="802" y="849"/>
                  </a:lnTo>
                  <a:lnTo>
                    <a:pt x="660" y="943"/>
                  </a:lnTo>
                  <a:lnTo>
                    <a:pt x="330" y="943"/>
                  </a:lnTo>
                  <a:lnTo>
                    <a:pt x="161" y="858"/>
                  </a:lnTo>
                  <a:lnTo>
                    <a:pt x="161" y="858"/>
                  </a:lnTo>
                  <a:lnTo>
                    <a:pt x="189" y="896"/>
                  </a:lnTo>
                  <a:lnTo>
                    <a:pt x="330" y="990"/>
                  </a:lnTo>
                  <a:lnTo>
                    <a:pt x="566" y="1037"/>
                  </a:lnTo>
                  <a:lnTo>
                    <a:pt x="754" y="990"/>
                  </a:lnTo>
                  <a:lnTo>
                    <a:pt x="896" y="849"/>
                  </a:lnTo>
                  <a:lnTo>
                    <a:pt x="990" y="707"/>
                  </a:lnTo>
                  <a:lnTo>
                    <a:pt x="1037" y="519"/>
                  </a:lnTo>
                  <a:lnTo>
                    <a:pt x="990" y="330"/>
                  </a:lnTo>
                  <a:lnTo>
                    <a:pt x="896" y="142"/>
                  </a:lnTo>
                  <a:lnTo>
                    <a:pt x="754"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2706;p42">
              <a:extLst>
                <a:ext uri="{FF2B5EF4-FFF2-40B4-BE49-F238E27FC236}">
                  <a16:creationId xmlns:a16="http://schemas.microsoft.com/office/drawing/2014/main" id="{F1DD5F2F-2E98-FE95-0033-6AB956CCF683}"/>
                </a:ext>
              </a:extLst>
            </p:cNvPr>
            <p:cNvSpPr/>
            <p:nvPr/>
          </p:nvSpPr>
          <p:spPr>
            <a:xfrm>
              <a:off x="1469175" y="2432300"/>
              <a:ext cx="25925" cy="25950"/>
            </a:xfrm>
            <a:custGeom>
              <a:avLst/>
              <a:gdLst/>
              <a:ahLst/>
              <a:cxnLst/>
              <a:rect l="l" t="t" r="r" b="b"/>
              <a:pathLst>
                <a:path w="1037" h="1038" extrusionOk="0">
                  <a:moveTo>
                    <a:pt x="518" y="48"/>
                  </a:moveTo>
                  <a:lnTo>
                    <a:pt x="660" y="95"/>
                  </a:lnTo>
                  <a:lnTo>
                    <a:pt x="848" y="189"/>
                  </a:lnTo>
                  <a:lnTo>
                    <a:pt x="942" y="331"/>
                  </a:lnTo>
                  <a:lnTo>
                    <a:pt x="989" y="519"/>
                  </a:lnTo>
                  <a:lnTo>
                    <a:pt x="942" y="708"/>
                  </a:lnTo>
                  <a:lnTo>
                    <a:pt x="848" y="849"/>
                  </a:lnTo>
                  <a:lnTo>
                    <a:pt x="707" y="943"/>
                  </a:lnTo>
                  <a:lnTo>
                    <a:pt x="518" y="990"/>
                  </a:lnTo>
                  <a:lnTo>
                    <a:pt x="330" y="943"/>
                  </a:lnTo>
                  <a:lnTo>
                    <a:pt x="189" y="849"/>
                  </a:lnTo>
                  <a:lnTo>
                    <a:pt x="94" y="708"/>
                  </a:lnTo>
                  <a:lnTo>
                    <a:pt x="47" y="519"/>
                  </a:lnTo>
                  <a:lnTo>
                    <a:pt x="94" y="331"/>
                  </a:lnTo>
                  <a:lnTo>
                    <a:pt x="189" y="189"/>
                  </a:lnTo>
                  <a:lnTo>
                    <a:pt x="330" y="95"/>
                  </a:lnTo>
                  <a:lnTo>
                    <a:pt x="518" y="48"/>
                  </a:lnTo>
                  <a:close/>
                  <a:moveTo>
                    <a:pt x="518" y="1"/>
                  </a:moveTo>
                  <a:lnTo>
                    <a:pt x="283" y="48"/>
                  </a:lnTo>
                  <a:lnTo>
                    <a:pt x="141" y="142"/>
                  </a:lnTo>
                  <a:lnTo>
                    <a:pt x="47" y="331"/>
                  </a:lnTo>
                  <a:lnTo>
                    <a:pt x="0" y="519"/>
                  </a:lnTo>
                  <a:lnTo>
                    <a:pt x="0" y="708"/>
                  </a:lnTo>
                  <a:lnTo>
                    <a:pt x="141" y="896"/>
                  </a:lnTo>
                  <a:lnTo>
                    <a:pt x="283" y="990"/>
                  </a:lnTo>
                  <a:lnTo>
                    <a:pt x="518" y="1037"/>
                  </a:lnTo>
                  <a:lnTo>
                    <a:pt x="707" y="990"/>
                  </a:lnTo>
                  <a:lnTo>
                    <a:pt x="848" y="896"/>
                  </a:lnTo>
                  <a:lnTo>
                    <a:pt x="989" y="755"/>
                  </a:lnTo>
                  <a:lnTo>
                    <a:pt x="1037" y="519"/>
                  </a:lnTo>
                  <a:lnTo>
                    <a:pt x="989" y="331"/>
                  </a:lnTo>
                  <a:lnTo>
                    <a:pt x="848" y="142"/>
                  </a:lnTo>
                  <a:lnTo>
                    <a:pt x="707"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2707;p42">
              <a:extLst>
                <a:ext uri="{FF2B5EF4-FFF2-40B4-BE49-F238E27FC236}">
                  <a16:creationId xmlns:a16="http://schemas.microsoft.com/office/drawing/2014/main" id="{F6409FED-A20E-67CA-DBAD-15F7D75F995F}"/>
                </a:ext>
              </a:extLst>
            </p:cNvPr>
            <p:cNvSpPr/>
            <p:nvPr/>
          </p:nvSpPr>
          <p:spPr>
            <a:xfrm>
              <a:off x="1389075" y="2597200"/>
              <a:ext cx="25925" cy="15325"/>
            </a:xfrm>
            <a:custGeom>
              <a:avLst/>
              <a:gdLst/>
              <a:ahLst/>
              <a:cxnLst/>
              <a:rect l="l" t="t" r="r" b="b"/>
              <a:pathLst>
                <a:path w="1037" h="613" extrusionOk="0">
                  <a:moveTo>
                    <a:pt x="566" y="0"/>
                  </a:moveTo>
                  <a:lnTo>
                    <a:pt x="754" y="48"/>
                  </a:lnTo>
                  <a:lnTo>
                    <a:pt x="867" y="123"/>
                  </a:lnTo>
                  <a:lnTo>
                    <a:pt x="867" y="123"/>
                  </a:lnTo>
                  <a:lnTo>
                    <a:pt x="849" y="95"/>
                  </a:lnTo>
                  <a:lnTo>
                    <a:pt x="660" y="0"/>
                  </a:lnTo>
                  <a:close/>
                  <a:moveTo>
                    <a:pt x="867" y="123"/>
                  </a:moveTo>
                  <a:lnTo>
                    <a:pt x="943" y="236"/>
                  </a:lnTo>
                  <a:lnTo>
                    <a:pt x="990" y="424"/>
                  </a:lnTo>
                  <a:lnTo>
                    <a:pt x="990" y="519"/>
                  </a:lnTo>
                  <a:lnTo>
                    <a:pt x="1037" y="519"/>
                  </a:lnTo>
                  <a:lnTo>
                    <a:pt x="1037" y="330"/>
                  </a:lnTo>
                  <a:lnTo>
                    <a:pt x="896" y="142"/>
                  </a:lnTo>
                  <a:lnTo>
                    <a:pt x="867" y="123"/>
                  </a:lnTo>
                  <a:close/>
                  <a:moveTo>
                    <a:pt x="377" y="0"/>
                  </a:moveTo>
                  <a:lnTo>
                    <a:pt x="189" y="95"/>
                  </a:lnTo>
                  <a:lnTo>
                    <a:pt x="95" y="283"/>
                  </a:lnTo>
                  <a:lnTo>
                    <a:pt x="1" y="472"/>
                  </a:lnTo>
                  <a:lnTo>
                    <a:pt x="1" y="519"/>
                  </a:lnTo>
                  <a:lnTo>
                    <a:pt x="1" y="613"/>
                  </a:lnTo>
                  <a:lnTo>
                    <a:pt x="95" y="613"/>
                  </a:lnTo>
                  <a:lnTo>
                    <a:pt x="95" y="519"/>
                  </a:lnTo>
                  <a:lnTo>
                    <a:pt x="95" y="330"/>
                  </a:lnTo>
                  <a:lnTo>
                    <a:pt x="189" y="189"/>
                  </a:lnTo>
                  <a:lnTo>
                    <a:pt x="330" y="48"/>
                  </a:lnTo>
                  <a:lnTo>
                    <a:pt x="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2708;p42">
              <a:extLst>
                <a:ext uri="{FF2B5EF4-FFF2-40B4-BE49-F238E27FC236}">
                  <a16:creationId xmlns:a16="http://schemas.microsoft.com/office/drawing/2014/main" id="{5955647C-4A64-149C-B99E-978369F6E936}"/>
                </a:ext>
              </a:extLst>
            </p:cNvPr>
            <p:cNvSpPr/>
            <p:nvPr/>
          </p:nvSpPr>
          <p:spPr>
            <a:xfrm>
              <a:off x="1389075" y="2597200"/>
              <a:ext cx="25925" cy="15325"/>
            </a:xfrm>
            <a:custGeom>
              <a:avLst/>
              <a:gdLst/>
              <a:ahLst/>
              <a:cxnLst/>
              <a:rect l="l" t="t" r="r" b="b"/>
              <a:pathLst>
                <a:path w="1037" h="613" fill="none" extrusionOk="0">
                  <a:moveTo>
                    <a:pt x="566" y="0"/>
                  </a:moveTo>
                  <a:lnTo>
                    <a:pt x="566" y="0"/>
                  </a:lnTo>
                  <a:lnTo>
                    <a:pt x="377" y="0"/>
                  </a:lnTo>
                  <a:lnTo>
                    <a:pt x="189" y="95"/>
                  </a:lnTo>
                  <a:lnTo>
                    <a:pt x="95" y="283"/>
                  </a:lnTo>
                  <a:lnTo>
                    <a:pt x="1" y="472"/>
                  </a:lnTo>
                  <a:lnTo>
                    <a:pt x="1" y="519"/>
                  </a:lnTo>
                  <a:lnTo>
                    <a:pt x="1" y="519"/>
                  </a:lnTo>
                  <a:lnTo>
                    <a:pt x="1" y="613"/>
                  </a:lnTo>
                  <a:lnTo>
                    <a:pt x="95" y="613"/>
                  </a:lnTo>
                  <a:lnTo>
                    <a:pt x="95" y="613"/>
                  </a:lnTo>
                  <a:lnTo>
                    <a:pt x="95" y="519"/>
                  </a:lnTo>
                  <a:lnTo>
                    <a:pt x="95" y="519"/>
                  </a:lnTo>
                  <a:lnTo>
                    <a:pt x="95" y="330"/>
                  </a:lnTo>
                  <a:lnTo>
                    <a:pt x="189" y="189"/>
                  </a:lnTo>
                  <a:lnTo>
                    <a:pt x="330" y="48"/>
                  </a:lnTo>
                  <a:lnTo>
                    <a:pt x="472" y="0"/>
                  </a:lnTo>
                  <a:lnTo>
                    <a:pt x="472" y="0"/>
                  </a:lnTo>
                  <a:lnTo>
                    <a:pt x="660" y="0"/>
                  </a:lnTo>
                  <a:lnTo>
                    <a:pt x="849" y="95"/>
                  </a:lnTo>
                  <a:lnTo>
                    <a:pt x="943" y="236"/>
                  </a:lnTo>
                  <a:lnTo>
                    <a:pt x="990" y="424"/>
                  </a:lnTo>
                  <a:lnTo>
                    <a:pt x="990" y="424"/>
                  </a:lnTo>
                  <a:lnTo>
                    <a:pt x="990" y="519"/>
                  </a:lnTo>
                  <a:lnTo>
                    <a:pt x="990" y="519"/>
                  </a:lnTo>
                  <a:lnTo>
                    <a:pt x="1037" y="519"/>
                  </a:lnTo>
                  <a:lnTo>
                    <a:pt x="1037" y="519"/>
                  </a:lnTo>
                  <a:lnTo>
                    <a:pt x="1037" y="519"/>
                  </a:lnTo>
                  <a:lnTo>
                    <a:pt x="1037" y="330"/>
                  </a:lnTo>
                  <a:lnTo>
                    <a:pt x="896" y="142"/>
                  </a:lnTo>
                  <a:lnTo>
                    <a:pt x="754" y="48"/>
                  </a:lnTo>
                  <a:lnTo>
                    <a:pt x="56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2709;p42">
              <a:extLst>
                <a:ext uri="{FF2B5EF4-FFF2-40B4-BE49-F238E27FC236}">
                  <a16:creationId xmlns:a16="http://schemas.microsoft.com/office/drawing/2014/main" id="{B601AF9C-3A6D-D20B-1B9B-6A0EB90A8C17}"/>
                </a:ext>
              </a:extLst>
            </p:cNvPr>
            <p:cNvSpPr/>
            <p:nvPr/>
          </p:nvSpPr>
          <p:spPr>
            <a:xfrm>
              <a:off x="1618750" y="2544200"/>
              <a:ext cx="25925" cy="25925"/>
            </a:xfrm>
            <a:custGeom>
              <a:avLst/>
              <a:gdLst/>
              <a:ahLst/>
              <a:cxnLst/>
              <a:rect l="l" t="t" r="r" b="b"/>
              <a:pathLst>
                <a:path w="1037" h="1037" extrusionOk="0">
                  <a:moveTo>
                    <a:pt x="283" y="48"/>
                  </a:moveTo>
                  <a:lnTo>
                    <a:pt x="94" y="189"/>
                  </a:lnTo>
                  <a:lnTo>
                    <a:pt x="0" y="330"/>
                  </a:lnTo>
                  <a:lnTo>
                    <a:pt x="0" y="519"/>
                  </a:lnTo>
                  <a:lnTo>
                    <a:pt x="47" y="330"/>
                  </a:lnTo>
                  <a:lnTo>
                    <a:pt x="142" y="189"/>
                  </a:lnTo>
                  <a:lnTo>
                    <a:pt x="283" y="48"/>
                  </a:lnTo>
                  <a:close/>
                  <a:moveTo>
                    <a:pt x="0" y="519"/>
                  </a:moveTo>
                  <a:lnTo>
                    <a:pt x="0" y="566"/>
                  </a:lnTo>
                  <a:lnTo>
                    <a:pt x="47" y="707"/>
                  </a:lnTo>
                  <a:lnTo>
                    <a:pt x="142" y="848"/>
                  </a:lnTo>
                  <a:lnTo>
                    <a:pt x="142" y="848"/>
                  </a:lnTo>
                  <a:lnTo>
                    <a:pt x="47" y="660"/>
                  </a:lnTo>
                  <a:lnTo>
                    <a:pt x="0" y="519"/>
                  </a:lnTo>
                  <a:close/>
                  <a:moveTo>
                    <a:pt x="471" y="0"/>
                  </a:moveTo>
                  <a:lnTo>
                    <a:pt x="283" y="48"/>
                  </a:lnTo>
                  <a:lnTo>
                    <a:pt x="660" y="48"/>
                  </a:lnTo>
                  <a:lnTo>
                    <a:pt x="801" y="189"/>
                  </a:lnTo>
                  <a:lnTo>
                    <a:pt x="895" y="330"/>
                  </a:lnTo>
                  <a:lnTo>
                    <a:pt x="942" y="519"/>
                  </a:lnTo>
                  <a:lnTo>
                    <a:pt x="895" y="660"/>
                  </a:lnTo>
                  <a:lnTo>
                    <a:pt x="801" y="848"/>
                  </a:lnTo>
                  <a:lnTo>
                    <a:pt x="660" y="943"/>
                  </a:lnTo>
                  <a:lnTo>
                    <a:pt x="283" y="943"/>
                  </a:lnTo>
                  <a:lnTo>
                    <a:pt x="142" y="848"/>
                  </a:lnTo>
                  <a:lnTo>
                    <a:pt x="142" y="848"/>
                  </a:lnTo>
                  <a:lnTo>
                    <a:pt x="283" y="990"/>
                  </a:lnTo>
                  <a:lnTo>
                    <a:pt x="471" y="1037"/>
                  </a:lnTo>
                  <a:lnTo>
                    <a:pt x="660" y="990"/>
                  </a:lnTo>
                  <a:lnTo>
                    <a:pt x="848" y="896"/>
                  </a:lnTo>
                  <a:lnTo>
                    <a:pt x="990" y="754"/>
                  </a:lnTo>
                  <a:lnTo>
                    <a:pt x="1037" y="566"/>
                  </a:lnTo>
                  <a:lnTo>
                    <a:pt x="990" y="330"/>
                  </a:lnTo>
                  <a:lnTo>
                    <a:pt x="895" y="189"/>
                  </a:lnTo>
                  <a:lnTo>
                    <a:pt x="754"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2710;p42">
              <a:extLst>
                <a:ext uri="{FF2B5EF4-FFF2-40B4-BE49-F238E27FC236}">
                  <a16:creationId xmlns:a16="http://schemas.microsoft.com/office/drawing/2014/main" id="{881C893D-5933-4CE3-01E3-73ABBD36BD32}"/>
                </a:ext>
              </a:extLst>
            </p:cNvPr>
            <p:cNvSpPr/>
            <p:nvPr/>
          </p:nvSpPr>
          <p:spPr>
            <a:xfrm>
              <a:off x="1700000" y="2580700"/>
              <a:ext cx="23600" cy="9450"/>
            </a:xfrm>
            <a:custGeom>
              <a:avLst/>
              <a:gdLst/>
              <a:ahLst/>
              <a:cxnLst/>
              <a:rect l="l" t="t" r="r" b="b"/>
              <a:pathLst>
                <a:path w="944" h="378" extrusionOk="0">
                  <a:moveTo>
                    <a:pt x="519" y="1"/>
                  </a:moveTo>
                  <a:lnTo>
                    <a:pt x="331" y="48"/>
                  </a:lnTo>
                  <a:lnTo>
                    <a:pt x="189" y="95"/>
                  </a:lnTo>
                  <a:lnTo>
                    <a:pt x="95" y="236"/>
                  </a:lnTo>
                  <a:lnTo>
                    <a:pt x="1" y="378"/>
                  </a:lnTo>
                  <a:lnTo>
                    <a:pt x="48" y="378"/>
                  </a:lnTo>
                  <a:lnTo>
                    <a:pt x="142" y="236"/>
                  </a:lnTo>
                  <a:lnTo>
                    <a:pt x="236" y="142"/>
                  </a:lnTo>
                  <a:lnTo>
                    <a:pt x="378" y="95"/>
                  </a:lnTo>
                  <a:lnTo>
                    <a:pt x="519" y="48"/>
                  </a:lnTo>
                  <a:lnTo>
                    <a:pt x="613" y="95"/>
                  </a:lnTo>
                  <a:lnTo>
                    <a:pt x="707" y="142"/>
                  </a:lnTo>
                  <a:lnTo>
                    <a:pt x="802" y="189"/>
                  </a:lnTo>
                  <a:lnTo>
                    <a:pt x="896" y="284"/>
                  </a:lnTo>
                  <a:lnTo>
                    <a:pt x="943" y="284"/>
                  </a:lnTo>
                  <a:lnTo>
                    <a:pt x="896" y="189"/>
                  </a:lnTo>
                  <a:lnTo>
                    <a:pt x="755" y="95"/>
                  </a:lnTo>
                  <a:lnTo>
                    <a:pt x="660"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2711;p42">
              <a:extLst>
                <a:ext uri="{FF2B5EF4-FFF2-40B4-BE49-F238E27FC236}">
                  <a16:creationId xmlns:a16="http://schemas.microsoft.com/office/drawing/2014/main" id="{3E1C8275-2E91-C7CA-AE4A-6E54C894686C}"/>
                </a:ext>
              </a:extLst>
            </p:cNvPr>
            <p:cNvSpPr/>
            <p:nvPr/>
          </p:nvSpPr>
          <p:spPr>
            <a:xfrm>
              <a:off x="1644650" y="1697375"/>
              <a:ext cx="25950" cy="25950"/>
            </a:xfrm>
            <a:custGeom>
              <a:avLst/>
              <a:gdLst/>
              <a:ahLst/>
              <a:cxnLst/>
              <a:rect l="l" t="t" r="r" b="b"/>
              <a:pathLst>
                <a:path w="1038" h="1038" extrusionOk="0">
                  <a:moveTo>
                    <a:pt x="142" y="189"/>
                  </a:moveTo>
                  <a:lnTo>
                    <a:pt x="1" y="330"/>
                  </a:lnTo>
                  <a:lnTo>
                    <a:pt x="1" y="519"/>
                  </a:lnTo>
                  <a:lnTo>
                    <a:pt x="48" y="330"/>
                  </a:lnTo>
                  <a:lnTo>
                    <a:pt x="142" y="189"/>
                  </a:lnTo>
                  <a:close/>
                  <a:moveTo>
                    <a:pt x="472" y="1"/>
                  </a:moveTo>
                  <a:lnTo>
                    <a:pt x="283" y="48"/>
                  </a:lnTo>
                  <a:lnTo>
                    <a:pt x="142" y="189"/>
                  </a:lnTo>
                  <a:lnTo>
                    <a:pt x="283" y="95"/>
                  </a:lnTo>
                  <a:lnTo>
                    <a:pt x="472" y="48"/>
                  </a:lnTo>
                  <a:lnTo>
                    <a:pt x="660" y="95"/>
                  </a:lnTo>
                  <a:lnTo>
                    <a:pt x="802" y="189"/>
                  </a:lnTo>
                  <a:lnTo>
                    <a:pt x="896" y="330"/>
                  </a:lnTo>
                  <a:lnTo>
                    <a:pt x="943" y="519"/>
                  </a:lnTo>
                  <a:lnTo>
                    <a:pt x="896" y="707"/>
                  </a:lnTo>
                  <a:lnTo>
                    <a:pt x="802" y="849"/>
                  </a:lnTo>
                  <a:lnTo>
                    <a:pt x="660" y="943"/>
                  </a:lnTo>
                  <a:lnTo>
                    <a:pt x="472" y="990"/>
                  </a:lnTo>
                  <a:lnTo>
                    <a:pt x="283" y="943"/>
                  </a:lnTo>
                  <a:lnTo>
                    <a:pt x="142" y="849"/>
                  </a:lnTo>
                  <a:lnTo>
                    <a:pt x="48" y="707"/>
                  </a:lnTo>
                  <a:lnTo>
                    <a:pt x="1" y="519"/>
                  </a:lnTo>
                  <a:lnTo>
                    <a:pt x="48" y="754"/>
                  </a:lnTo>
                  <a:lnTo>
                    <a:pt x="142" y="896"/>
                  </a:lnTo>
                  <a:lnTo>
                    <a:pt x="330" y="990"/>
                  </a:lnTo>
                  <a:lnTo>
                    <a:pt x="519" y="1037"/>
                  </a:lnTo>
                  <a:lnTo>
                    <a:pt x="754" y="990"/>
                  </a:lnTo>
                  <a:lnTo>
                    <a:pt x="896" y="849"/>
                  </a:lnTo>
                  <a:lnTo>
                    <a:pt x="990" y="707"/>
                  </a:lnTo>
                  <a:lnTo>
                    <a:pt x="1037" y="519"/>
                  </a:lnTo>
                  <a:lnTo>
                    <a:pt x="990" y="330"/>
                  </a:lnTo>
                  <a:lnTo>
                    <a:pt x="896"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2712;p42">
              <a:extLst>
                <a:ext uri="{FF2B5EF4-FFF2-40B4-BE49-F238E27FC236}">
                  <a16:creationId xmlns:a16="http://schemas.microsoft.com/office/drawing/2014/main" id="{15B0DF9B-C7E0-E483-3630-5E9AB157BCB1}"/>
                </a:ext>
              </a:extLst>
            </p:cNvPr>
            <p:cNvSpPr/>
            <p:nvPr/>
          </p:nvSpPr>
          <p:spPr>
            <a:xfrm>
              <a:off x="1497425" y="1823400"/>
              <a:ext cx="25950" cy="25925"/>
            </a:xfrm>
            <a:custGeom>
              <a:avLst/>
              <a:gdLst/>
              <a:ahLst/>
              <a:cxnLst/>
              <a:rect l="l" t="t" r="r" b="b"/>
              <a:pathLst>
                <a:path w="1038" h="1037" extrusionOk="0">
                  <a:moveTo>
                    <a:pt x="519" y="0"/>
                  </a:moveTo>
                  <a:lnTo>
                    <a:pt x="331" y="48"/>
                  </a:lnTo>
                  <a:lnTo>
                    <a:pt x="707" y="48"/>
                  </a:lnTo>
                  <a:lnTo>
                    <a:pt x="849" y="189"/>
                  </a:lnTo>
                  <a:lnTo>
                    <a:pt x="943" y="330"/>
                  </a:lnTo>
                  <a:lnTo>
                    <a:pt x="990" y="519"/>
                  </a:lnTo>
                  <a:lnTo>
                    <a:pt x="943" y="707"/>
                  </a:lnTo>
                  <a:lnTo>
                    <a:pt x="849" y="848"/>
                  </a:lnTo>
                  <a:lnTo>
                    <a:pt x="707" y="943"/>
                  </a:lnTo>
                  <a:lnTo>
                    <a:pt x="519" y="990"/>
                  </a:lnTo>
                  <a:lnTo>
                    <a:pt x="519" y="943"/>
                  </a:lnTo>
                  <a:lnTo>
                    <a:pt x="331" y="943"/>
                  </a:lnTo>
                  <a:lnTo>
                    <a:pt x="189" y="848"/>
                  </a:lnTo>
                  <a:lnTo>
                    <a:pt x="95" y="660"/>
                  </a:lnTo>
                  <a:lnTo>
                    <a:pt x="48" y="519"/>
                  </a:lnTo>
                  <a:lnTo>
                    <a:pt x="95" y="330"/>
                  </a:lnTo>
                  <a:lnTo>
                    <a:pt x="189" y="189"/>
                  </a:lnTo>
                  <a:lnTo>
                    <a:pt x="331" y="48"/>
                  </a:lnTo>
                  <a:lnTo>
                    <a:pt x="142" y="142"/>
                  </a:lnTo>
                  <a:lnTo>
                    <a:pt x="48" y="330"/>
                  </a:lnTo>
                  <a:lnTo>
                    <a:pt x="1" y="519"/>
                  </a:lnTo>
                  <a:lnTo>
                    <a:pt x="95" y="754"/>
                  </a:lnTo>
                  <a:lnTo>
                    <a:pt x="189" y="896"/>
                  </a:lnTo>
                  <a:lnTo>
                    <a:pt x="378" y="990"/>
                  </a:lnTo>
                  <a:lnTo>
                    <a:pt x="566" y="1037"/>
                  </a:lnTo>
                  <a:lnTo>
                    <a:pt x="755" y="990"/>
                  </a:lnTo>
                  <a:lnTo>
                    <a:pt x="896" y="848"/>
                  </a:lnTo>
                  <a:lnTo>
                    <a:pt x="1037" y="707"/>
                  </a:lnTo>
                  <a:lnTo>
                    <a:pt x="1037" y="519"/>
                  </a:lnTo>
                  <a:lnTo>
                    <a:pt x="1037" y="330"/>
                  </a:lnTo>
                  <a:lnTo>
                    <a:pt x="943" y="142"/>
                  </a:lnTo>
                  <a:lnTo>
                    <a:pt x="755"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2713;p42">
              <a:extLst>
                <a:ext uri="{FF2B5EF4-FFF2-40B4-BE49-F238E27FC236}">
                  <a16:creationId xmlns:a16="http://schemas.microsoft.com/office/drawing/2014/main" id="{67FB8270-B2AE-2D3A-F0DD-7047C64036A8}"/>
                </a:ext>
              </a:extLst>
            </p:cNvPr>
            <p:cNvSpPr/>
            <p:nvPr/>
          </p:nvSpPr>
          <p:spPr>
            <a:xfrm>
              <a:off x="1732975" y="1868150"/>
              <a:ext cx="23600" cy="25950"/>
            </a:xfrm>
            <a:custGeom>
              <a:avLst/>
              <a:gdLst/>
              <a:ahLst/>
              <a:cxnLst/>
              <a:rect l="l" t="t" r="r" b="b"/>
              <a:pathLst>
                <a:path w="944" h="1038" extrusionOk="0">
                  <a:moveTo>
                    <a:pt x="331" y="1"/>
                  </a:moveTo>
                  <a:lnTo>
                    <a:pt x="189" y="95"/>
                  </a:lnTo>
                  <a:lnTo>
                    <a:pt x="48" y="236"/>
                  </a:lnTo>
                  <a:lnTo>
                    <a:pt x="1" y="472"/>
                  </a:lnTo>
                  <a:lnTo>
                    <a:pt x="1" y="566"/>
                  </a:lnTo>
                  <a:lnTo>
                    <a:pt x="48" y="378"/>
                  </a:lnTo>
                  <a:lnTo>
                    <a:pt x="95" y="236"/>
                  </a:lnTo>
                  <a:lnTo>
                    <a:pt x="236" y="95"/>
                  </a:lnTo>
                  <a:lnTo>
                    <a:pt x="425" y="48"/>
                  </a:lnTo>
                  <a:lnTo>
                    <a:pt x="660" y="48"/>
                  </a:lnTo>
                  <a:lnTo>
                    <a:pt x="660" y="1"/>
                  </a:lnTo>
                  <a:close/>
                  <a:moveTo>
                    <a:pt x="1" y="566"/>
                  </a:moveTo>
                  <a:lnTo>
                    <a:pt x="1" y="660"/>
                  </a:lnTo>
                  <a:lnTo>
                    <a:pt x="95" y="849"/>
                  </a:lnTo>
                  <a:lnTo>
                    <a:pt x="236" y="943"/>
                  </a:lnTo>
                  <a:lnTo>
                    <a:pt x="425" y="1037"/>
                  </a:lnTo>
                  <a:lnTo>
                    <a:pt x="566" y="1037"/>
                  </a:lnTo>
                  <a:lnTo>
                    <a:pt x="755" y="990"/>
                  </a:lnTo>
                  <a:lnTo>
                    <a:pt x="943" y="849"/>
                  </a:lnTo>
                  <a:lnTo>
                    <a:pt x="896" y="802"/>
                  </a:lnTo>
                  <a:lnTo>
                    <a:pt x="755" y="943"/>
                  </a:lnTo>
                  <a:lnTo>
                    <a:pt x="519" y="990"/>
                  </a:lnTo>
                  <a:lnTo>
                    <a:pt x="331" y="943"/>
                  </a:lnTo>
                  <a:lnTo>
                    <a:pt x="189" y="896"/>
                  </a:lnTo>
                  <a:lnTo>
                    <a:pt x="95" y="754"/>
                  </a:lnTo>
                  <a:lnTo>
                    <a:pt x="1" y="56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2714;p42">
              <a:extLst>
                <a:ext uri="{FF2B5EF4-FFF2-40B4-BE49-F238E27FC236}">
                  <a16:creationId xmlns:a16="http://schemas.microsoft.com/office/drawing/2014/main" id="{A3A052FB-1607-265D-597A-405D4AE47BEA}"/>
                </a:ext>
              </a:extLst>
            </p:cNvPr>
            <p:cNvSpPr/>
            <p:nvPr/>
          </p:nvSpPr>
          <p:spPr>
            <a:xfrm>
              <a:off x="1430300" y="1982400"/>
              <a:ext cx="27100" cy="27125"/>
            </a:xfrm>
            <a:custGeom>
              <a:avLst/>
              <a:gdLst/>
              <a:ahLst/>
              <a:cxnLst/>
              <a:rect l="l" t="t" r="r" b="b"/>
              <a:pathLst>
                <a:path w="1084" h="1085" extrusionOk="0">
                  <a:moveTo>
                    <a:pt x="566" y="48"/>
                  </a:moveTo>
                  <a:lnTo>
                    <a:pt x="754" y="95"/>
                  </a:lnTo>
                  <a:lnTo>
                    <a:pt x="896" y="189"/>
                  </a:lnTo>
                  <a:lnTo>
                    <a:pt x="990" y="330"/>
                  </a:lnTo>
                  <a:lnTo>
                    <a:pt x="1037" y="519"/>
                  </a:lnTo>
                  <a:lnTo>
                    <a:pt x="1037" y="707"/>
                  </a:lnTo>
                  <a:lnTo>
                    <a:pt x="896" y="848"/>
                  </a:lnTo>
                  <a:lnTo>
                    <a:pt x="754" y="943"/>
                  </a:lnTo>
                  <a:lnTo>
                    <a:pt x="613" y="990"/>
                  </a:lnTo>
                  <a:lnTo>
                    <a:pt x="424" y="943"/>
                  </a:lnTo>
                  <a:lnTo>
                    <a:pt x="236" y="848"/>
                  </a:lnTo>
                  <a:lnTo>
                    <a:pt x="142" y="707"/>
                  </a:lnTo>
                  <a:lnTo>
                    <a:pt x="142" y="519"/>
                  </a:lnTo>
                  <a:lnTo>
                    <a:pt x="142" y="330"/>
                  </a:lnTo>
                  <a:lnTo>
                    <a:pt x="236" y="189"/>
                  </a:lnTo>
                  <a:lnTo>
                    <a:pt x="377" y="95"/>
                  </a:lnTo>
                  <a:lnTo>
                    <a:pt x="566" y="48"/>
                  </a:lnTo>
                  <a:close/>
                  <a:moveTo>
                    <a:pt x="613" y="0"/>
                  </a:moveTo>
                  <a:lnTo>
                    <a:pt x="377" y="48"/>
                  </a:lnTo>
                  <a:lnTo>
                    <a:pt x="189" y="142"/>
                  </a:lnTo>
                  <a:lnTo>
                    <a:pt x="48" y="283"/>
                  </a:lnTo>
                  <a:lnTo>
                    <a:pt x="0" y="519"/>
                  </a:lnTo>
                  <a:lnTo>
                    <a:pt x="48" y="707"/>
                  </a:lnTo>
                  <a:lnTo>
                    <a:pt x="142" y="896"/>
                  </a:lnTo>
                  <a:lnTo>
                    <a:pt x="330" y="1037"/>
                  </a:lnTo>
                  <a:lnTo>
                    <a:pt x="519" y="1084"/>
                  </a:lnTo>
                  <a:lnTo>
                    <a:pt x="754" y="1037"/>
                  </a:lnTo>
                  <a:lnTo>
                    <a:pt x="943" y="943"/>
                  </a:lnTo>
                  <a:lnTo>
                    <a:pt x="1037" y="801"/>
                  </a:lnTo>
                  <a:lnTo>
                    <a:pt x="1084" y="566"/>
                  </a:lnTo>
                  <a:lnTo>
                    <a:pt x="1084" y="330"/>
                  </a:lnTo>
                  <a:lnTo>
                    <a:pt x="990" y="189"/>
                  </a:lnTo>
                  <a:lnTo>
                    <a:pt x="801" y="48"/>
                  </a:lnTo>
                  <a:lnTo>
                    <a:pt x="6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2715;p42">
              <a:extLst>
                <a:ext uri="{FF2B5EF4-FFF2-40B4-BE49-F238E27FC236}">
                  <a16:creationId xmlns:a16="http://schemas.microsoft.com/office/drawing/2014/main" id="{36235C39-E220-CB77-C819-BA6762EB5F89}"/>
                </a:ext>
              </a:extLst>
            </p:cNvPr>
            <p:cNvSpPr/>
            <p:nvPr/>
          </p:nvSpPr>
          <p:spPr>
            <a:xfrm>
              <a:off x="1430300" y="1651450"/>
              <a:ext cx="27100" cy="27100"/>
            </a:xfrm>
            <a:custGeom>
              <a:avLst/>
              <a:gdLst/>
              <a:ahLst/>
              <a:cxnLst/>
              <a:rect l="l" t="t" r="r" b="b"/>
              <a:pathLst>
                <a:path w="1084" h="1084" extrusionOk="0">
                  <a:moveTo>
                    <a:pt x="566" y="47"/>
                  </a:moveTo>
                  <a:lnTo>
                    <a:pt x="754" y="94"/>
                  </a:lnTo>
                  <a:lnTo>
                    <a:pt x="896" y="189"/>
                  </a:lnTo>
                  <a:lnTo>
                    <a:pt x="990" y="330"/>
                  </a:lnTo>
                  <a:lnTo>
                    <a:pt x="1037" y="518"/>
                  </a:lnTo>
                  <a:lnTo>
                    <a:pt x="1037" y="707"/>
                  </a:lnTo>
                  <a:lnTo>
                    <a:pt x="896" y="848"/>
                  </a:lnTo>
                  <a:lnTo>
                    <a:pt x="754" y="942"/>
                  </a:lnTo>
                  <a:lnTo>
                    <a:pt x="613" y="990"/>
                  </a:lnTo>
                  <a:lnTo>
                    <a:pt x="424" y="942"/>
                  </a:lnTo>
                  <a:lnTo>
                    <a:pt x="236" y="848"/>
                  </a:lnTo>
                  <a:lnTo>
                    <a:pt x="142" y="707"/>
                  </a:lnTo>
                  <a:lnTo>
                    <a:pt x="142" y="518"/>
                  </a:lnTo>
                  <a:lnTo>
                    <a:pt x="142" y="330"/>
                  </a:lnTo>
                  <a:lnTo>
                    <a:pt x="236" y="189"/>
                  </a:lnTo>
                  <a:lnTo>
                    <a:pt x="377" y="94"/>
                  </a:lnTo>
                  <a:lnTo>
                    <a:pt x="566" y="47"/>
                  </a:lnTo>
                  <a:close/>
                  <a:moveTo>
                    <a:pt x="613" y="0"/>
                  </a:moveTo>
                  <a:lnTo>
                    <a:pt x="377" y="47"/>
                  </a:lnTo>
                  <a:lnTo>
                    <a:pt x="189" y="142"/>
                  </a:lnTo>
                  <a:lnTo>
                    <a:pt x="48" y="283"/>
                  </a:lnTo>
                  <a:lnTo>
                    <a:pt x="0" y="518"/>
                  </a:lnTo>
                  <a:lnTo>
                    <a:pt x="48" y="707"/>
                  </a:lnTo>
                  <a:lnTo>
                    <a:pt x="142" y="895"/>
                  </a:lnTo>
                  <a:lnTo>
                    <a:pt x="330" y="1037"/>
                  </a:lnTo>
                  <a:lnTo>
                    <a:pt x="519" y="1084"/>
                  </a:lnTo>
                  <a:lnTo>
                    <a:pt x="754" y="1037"/>
                  </a:lnTo>
                  <a:lnTo>
                    <a:pt x="943" y="942"/>
                  </a:lnTo>
                  <a:lnTo>
                    <a:pt x="1037" y="801"/>
                  </a:lnTo>
                  <a:lnTo>
                    <a:pt x="1084" y="566"/>
                  </a:lnTo>
                  <a:lnTo>
                    <a:pt x="1084" y="518"/>
                  </a:lnTo>
                  <a:lnTo>
                    <a:pt x="1084" y="330"/>
                  </a:lnTo>
                  <a:lnTo>
                    <a:pt x="943" y="142"/>
                  </a:lnTo>
                  <a:lnTo>
                    <a:pt x="801" y="47"/>
                  </a:lnTo>
                  <a:lnTo>
                    <a:pt x="6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2716;p42">
              <a:extLst>
                <a:ext uri="{FF2B5EF4-FFF2-40B4-BE49-F238E27FC236}">
                  <a16:creationId xmlns:a16="http://schemas.microsoft.com/office/drawing/2014/main" id="{4D3699C1-F08F-A4B8-DAA2-EF8DCFF66503}"/>
                </a:ext>
              </a:extLst>
            </p:cNvPr>
            <p:cNvSpPr/>
            <p:nvPr/>
          </p:nvSpPr>
          <p:spPr>
            <a:xfrm>
              <a:off x="1420875" y="1565475"/>
              <a:ext cx="22400" cy="15325"/>
            </a:xfrm>
            <a:custGeom>
              <a:avLst/>
              <a:gdLst/>
              <a:ahLst/>
              <a:cxnLst/>
              <a:rect l="l" t="t" r="r" b="b"/>
              <a:pathLst>
                <a:path w="896" h="613" extrusionOk="0">
                  <a:moveTo>
                    <a:pt x="849" y="0"/>
                  </a:moveTo>
                  <a:lnTo>
                    <a:pt x="801" y="47"/>
                  </a:lnTo>
                  <a:lnTo>
                    <a:pt x="801" y="142"/>
                  </a:lnTo>
                  <a:lnTo>
                    <a:pt x="754" y="283"/>
                  </a:lnTo>
                  <a:lnTo>
                    <a:pt x="660" y="424"/>
                  </a:lnTo>
                  <a:lnTo>
                    <a:pt x="519" y="566"/>
                  </a:lnTo>
                  <a:lnTo>
                    <a:pt x="189" y="566"/>
                  </a:lnTo>
                  <a:lnTo>
                    <a:pt x="48" y="471"/>
                  </a:lnTo>
                  <a:lnTo>
                    <a:pt x="1" y="518"/>
                  </a:lnTo>
                  <a:lnTo>
                    <a:pt x="142" y="613"/>
                  </a:lnTo>
                  <a:lnTo>
                    <a:pt x="519" y="613"/>
                  </a:lnTo>
                  <a:lnTo>
                    <a:pt x="707" y="471"/>
                  </a:lnTo>
                  <a:lnTo>
                    <a:pt x="801" y="330"/>
                  </a:lnTo>
                  <a:lnTo>
                    <a:pt x="896" y="142"/>
                  </a:lnTo>
                  <a:lnTo>
                    <a:pt x="8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2717;p42">
              <a:extLst>
                <a:ext uri="{FF2B5EF4-FFF2-40B4-BE49-F238E27FC236}">
                  <a16:creationId xmlns:a16="http://schemas.microsoft.com/office/drawing/2014/main" id="{493295BF-C13F-AF18-D514-A1FD4A3E3033}"/>
                </a:ext>
              </a:extLst>
            </p:cNvPr>
            <p:cNvSpPr/>
            <p:nvPr/>
          </p:nvSpPr>
          <p:spPr>
            <a:xfrm>
              <a:off x="1298400" y="1763325"/>
              <a:ext cx="17675" cy="24775"/>
            </a:xfrm>
            <a:custGeom>
              <a:avLst/>
              <a:gdLst/>
              <a:ahLst/>
              <a:cxnLst/>
              <a:rect l="l" t="t" r="r" b="b"/>
              <a:pathLst>
                <a:path w="707" h="991" extrusionOk="0">
                  <a:moveTo>
                    <a:pt x="377" y="1"/>
                  </a:moveTo>
                  <a:lnTo>
                    <a:pt x="377" y="48"/>
                  </a:lnTo>
                  <a:lnTo>
                    <a:pt x="471" y="95"/>
                  </a:lnTo>
                  <a:lnTo>
                    <a:pt x="565" y="189"/>
                  </a:lnTo>
                  <a:lnTo>
                    <a:pt x="612" y="331"/>
                  </a:lnTo>
                  <a:lnTo>
                    <a:pt x="660" y="472"/>
                  </a:lnTo>
                  <a:lnTo>
                    <a:pt x="612" y="660"/>
                  </a:lnTo>
                  <a:lnTo>
                    <a:pt x="518" y="802"/>
                  </a:lnTo>
                  <a:lnTo>
                    <a:pt x="377" y="896"/>
                  </a:lnTo>
                  <a:lnTo>
                    <a:pt x="188" y="943"/>
                  </a:lnTo>
                  <a:lnTo>
                    <a:pt x="0" y="896"/>
                  </a:lnTo>
                  <a:lnTo>
                    <a:pt x="0" y="943"/>
                  </a:lnTo>
                  <a:lnTo>
                    <a:pt x="188" y="990"/>
                  </a:lnTo>
                  <a:lnTo>
                    <a:pt x="424" y="943"/>
                  </a:lnTo>
                  <a:lnTo>
                    <a:pt x="565" y="802"/>
                  </a:lnTo>
                  <a:lnTo>
                    <a:pt x="707" y="660"/>
                  </a:lnTo>
                  <a:lnTo>
                    <a:pt x="707" y="472"/>
                  </a:lnTo>
                  <a:lnTo>
                    <a:pt x="707" y="283"/>
                  </a:lnTo>
                  <a:lnTo>
                    <a:pt x="612" y="189"/>
                  </a:lnTo>
                  <a:lnTo>
                    <a:pt x="518" y="48"/>
                  </a:lnTo>
                  <a:lnTo>
                    <a:pt x="3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2718;p42">
              <a:extLst>
                <a:ext uri="{FF2B5EF4-FFF2-40B4-BE49-F238E27FC236}">
                  <a16:creationId xmlns:a16="http://schemas.microsoft.com/office/drawing/2014/main" id="{952726F5-C2AB-BE41-66CA-55F333A3CAE0}"/>
                </a:ext>
              </a:extLst>
            </p:cNvPr>
            <p:cNvSpPr/>
            <p:nvPr/>
          </p:nvSpPr>
          <p:spPr>
            <a:xfrm>
              <a:off x="1298400" y="1763325"/>
              <a:ext cx="17675" cy="24775"/>
            </a:xfrm>
            <a:custGeom>
              <a:avLst/>
              <a:gdLst/>
              <a:ahLst/>
              <a:cxnLst/>
              <a:rect l="l" t="t" r="r" b="b"/>
              <a:pathLst>
                <a:path w="707" h="991" fill="none" extrusionOk="0">
                  <a:moveTo>
                    <a:pt x="377" y="1"/>
                  </a:moveTo>
                  <a:lnTo>
                    <a:pt x="377" y="1"/>
                  </a:lnTo>
                  <a:lnTo>
                    <a:pt x="377" y="48"/>
                  </a:lnTo>
                  <a:lnTo>
                    <a:pt x="377" y="48"/>
                  </a:lnTo>
                  <a:lnTo>
                    <a:pt x="471" y="95"/>
                  </a:lnTo>
                  <a:lnTo>
                    <a:pt x="565" y="189"/>
                  </a:lnTo>
                  <a:lnTo>
                    <a:pt x="612" y="331"/>
                  </a:lnTo>
                  <a:lnTo>
                    <a:pt x="660" y="472"/>
                  </a:lnTo>
                  <a:lnTo>
                    <a:pt x="660" y="472"/>
                  </a:lnTo>
                  <a:lnTo>
                    <a:pt x="612" y="660"/>
                  </a:lnTo>
                  <a:lnTo>
                    <a:pt x="518" y="802"/>
                  </a:lnTo>
                  <a:lnTo>
                    <a:pt x="377" y="896"/>
                  </a:lnTo>
                  <a:lnTo>
                    <a:pt x="188" y="943"/>
                  </a:lnTo>
                  <a:lnTo>
                    <a:pt x="188" y="943"/>
                  </a:lnTo>
                  <a:lnTo>
                    <a:pt x="0" y="896"/>
                  </a:lnTo>
                  <a:lnTo>
                    <a:pt x="0" y="896"/>
                  </a:lnTo>
                  <a:lnTo>
                    <a:pt x="0" y="943"/>
                  </a:lnTo>
                  <a:lnTo>
                    <a:pt x="0" y="943"/>
                  </a:lnTo>
                  <a:lnTo>
                    <a:pt x="188" y="990"/>
                  </a:lnTo>
                  <a:lnTo>
                    <a:pt x="188" y="990"/>
                  </a:lnTo>
                  <a:lnTo>
                    <a:pt x="424" y="943"/>
                  </a:lnTo>
                  <a:lnTo>
                    <a:pt x="565" y="802"/>
                  </a:lnTo>
                  <a:lnTo>
                    <a:pt x="707" y="660"/>
                  </a:lnTo>
                  <a:lnTo>
                    <a:pt x="707" y="472"/>
                  </a:lnTo>
                  <a:lnTo>
                    <a:pt x="707" y="472"/>
                  </a:lnTo>
                  <a:lnTo>
                    <a:pt x="707" y="283"/>
                  </a:lnTo>
                  <a:lnTo>
                    <a:pt x="612" y="189"/>
                  </a:lnTo>
                  <a:lnTo>
                    <a:pt x="518" y="48"/>
                  </a:lnTo>
                  <a:lnTo>
                    <a:pt x="377" y="1"/>
                  </a:lnTo>
                  <a:lnTo>
                    <a:pt x="37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2719;p42">
              <a:extLst>
                <a:ext uri="{FF2B5EF4-FFF2-40B4-BE49-F238E27FC236}">
                  <a16:creationId xmlns:a16="http://schemas.microsoft.com/office/drawing/2014/main" id="{46A453A9-97CF-6842-960E-425D2B141828}"/>
                </a:ext>
              </a:extLst>
            </p:cNvPr>
            <p:cNvSpPr/>
            <p:nvPr/>
          </p:nvSpPr>
          <p:spPr>
            <a:xfrm>
              <a:off x="1651725" y="1624350"/>
              <a:ext cx="9450" cy="16525"/>
            </a:xfrm>
            <a:custGeom>
              <a:avLst/>
              <a:gdLst/>
              <a:ahLst/>
              <a:cxnLst/>
              <a:rect l="l" t="t" r="r" b="b"/>
              <a:pathLst>
                <a:path w="378" h="661" extrusionOk="0">
                  <a:moveTo>
                    <a:pt x="47" y="1"/>
                  </a:moveTo>
                  <a:lnTo>
                    <a:pt x="0" y="189"/>
                  </a:lnTo>
                  <a:lnTo>
                    <a:pt x="47" y="330"/>
                  </a:lnTo>
                  <a:lnTo>
                    <a:pt x="95" y="472"/>
                  </a:lnTo>
                  <a:lnTo>
                    <a:pt x="236" y="613"/>
                  </a:lnTo>
                  <a:lnTo>
                    <a:pt x="377" y="660"/>
                  </a:lnTo>
                  <a:lnTo>
                    <a:pt x="377" y="613"/>
                  </a:lnTo>
                  <a:lnTo>
                    <a:pt x="236" y="519"/>
                  </a:lnTo>
                  <a:lnTo>
                    <a:pt x="189" y="425"/>
                  </a:lnTo>
                  <a:lnTo>
                    <a:pt x="95" y="330"/>
                  </a:lnTo>
                  <a:lnTo>
                    <a:pt x="95" y="189"/>
                  </a:lnTo>
                  <a:lnTo>
                    <a:pt x="95" y="48"/>
                  </a:lnTo>
                  <a:lnTo>
                    <a:pt x="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2720;p42">
              <a:extLst>
                <a:ext uri="{FF2B5EF4-FFF2-40B4-BE49-F238E27FC236}">
                  <a16:creationId xmlns:a16="http://schemas.microsoft.com/office/drawing/2014/main" id="{9564B8D6-F2BA-3A25-7E96-6069069DFC46}"/>
                </a:ext>
              </a:extLst>
            </p:cNvPr>
            <p:cNvSpPr/>
            <p:nvPr/>
          </p:nvSpPr>
          <p:spPr>
            <a:xfrm>
              <a:off x="1484475" y="1589025"/>
              <a:ext cx="25925" cy="25925"/>
            </a:xfrm>
            <a:custGeom>
              <a:avLst/>
              <a:gdLst/>
              <a:ahLst/>
              <a:cxnLst/>
              <a:rect l="l" t="t" r="r" b="b"/>
              <a:pathLst>
                <a:path w="1037" h="1037" extrusionOk="0">
                  <a:moveTo>
                    <a:pt x="519" y="48"/>
                  </a:moveTo>
                  <a:lnTo>
                    <a:pt x="707" y="95"/>
                  </a:lnTo>
                  <a:lnTo>
                    <a:pt x="849" y="189"/>
                  </a:lnTo>
                  <a:lnTo>
                    <a:pt x="943" y="330"/>
                  </a:lnTo>
                  <a:lnTo>
                    <a:pt x="990" y="519"/>
                  </a:lnTo>
                  <a:lnTo>
                    <a:pt x="943" y="707"/>
                  </a:lnTo>
                  <a:lnTo>
                    <a:pt x="849" y="848"/>
                  </a:lnTo>
                  <a:lnTo>
                    <a:pt x="707" y="943"/>
                  </a:lnTo>
                  <a:lnTo>
                    <a:pt x="566" y="990"/>
                  </a:lnTo>
                  <a:lnTo>
                    <a:pt x="377" y="943"/>
                  </a:lnTo>
                  <a:lnTo>
                    <a:pt x="189" y="848"/>
                  </a:lnTo>
                  <a:lnTo>
                    <a:pt x="95" y="707"/>
                  </a:lnTo>
                  <a:lnTo>
                    <a:pt x="95" y="519"/>
                  </a:lnTo>
                  <a:lnTo>
                    <a:pt x="95" y="330"/>
                  </a:lnTo>
                  <a:lnTo>
                    <a:pt x="189" y="189"/>
                  </a:lnTo>
                  <a:lnTo>
                    <a:pt x="330" y="95"/>
                  </a:lnTo>
                  <a:lnTo>
                    <a:pt x="519" y="48"/>
                  </a:lnTo>
                  <a:close/>
                  <a:moveTo>
                    <a:pt x="566" y="0"/>
                  </a:moveTo>
                  <a:lnTo>
                    <a:pt x="330" y="48"/>
                  </a:lnTo>
                  <a:lnTo>
                    <a:pt x="189" y="142"/>
                  </a:lnTo>
                  <a:lnTo>
                    <a:pt x="48" y="330"/>
                  </a:lnTo>
                  <a:lnTo>
                    <a:pt x="1" y="519"/>
                  </a:lnTo>
                  <a:lnTo>
                    <a:pt x="48" y="707"/>
                  </a:lnTo>
                  <a:lnTo>
                    <a:pt x="189" y="895"/>
                  </a:lnTo>
                  <a:lnTo>
                    <a:pt x="330" y="990"/>
                  </a:lnTo>
                  <a:lnTo>
                    <a:pt x="519" y="1037"/>
                  </a:lnTo>
                  <a:lnTo>
                    <a:pt x="754" y="990"/>
                  </a:lnTo>
                  <a:lnTo>
                    <a:pt x="896" y="895"/>
                  </a:lnTo>
                  <a:lnTo>
                    <a:pt x="990" y="754"/>
                  </a:lnTo>
                  <a:lnTo>
                    <a:pt x="1037" y="566"/>
                  </a:lnTo>
                  <a:lnTo>
                    <a:pt x="1037" y="330"/>
                  </a:lnTo>
                  <a:lnTo>
                    <a:pt x="943" y="189"/>
                  </a:lnTo>
                  <a:lnTo>
                    <a:pt x="754"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2721;p42">
              <a:extLst>
                <a:ext uri="{FF2B5EF4-FFF2-40B4-BE49-F238E27FC236}">
                  <a16:creationId xmlns:a16="http://schemas.microsoft.com/office/drawing/2014/main" id="{4B088E8C-D850-1118-DE20-9A87984E911F}"/>
                </a:ext>
              </a:extLst>
            </p:cNvPr>
            <p:cNvSpPr/>
            <p:nvPr/>
          </p:nvSpPr>
          <p:spPr>
            <a:xfrm>
              <a:off x="1561025" y="1757450"/>
              <a:ext cx="25950" cy="25925"/>
            </a:xfrm>
            <a:custGeom>
              <a:avLst/>
              <a:gdLst/>
              <a:ahLst/>
              <a:cxnLst/>
              <a:rect l="l" t="t" r="r" b="b"/>
              <a:pathLst>
                <a:path w="1038" h="1037" extrusionOk="0">
                  <a:moveTo>
                    <a:pt x="566" y="0"/>
                  </a:moveTo>
                  <a:lnTo>
                    <a:pt x="378" y="47"/>
                  </a:lnTo>
                  <a:lnTo>
                    <a:pt x="189" y="142"/>
                  </a:lnTo>
                  <a:lnTo>
                    <a:pt x="48" y="283"/>
                  </a:lnTo>
                  <a:lnTo>
                    <a:pt x="1" y="471"/>
                  </a:lnTo>
                  <a:lnTo>
                    <a:pt x="48" y="707"/>
                  </a:lnTo>
                  <a:lnTo>
                    <a:pt x="142" y="848"/>
                  </a:lnTo>
                  <a:lnTo>
                    <a:pt x="283" y="990"/>
                  </a:lnTo>
                  <a:lnTo>
                    <a:pt x="472" y="1037"/>
                  </a:lnTo>
                  <a:lnTo>
                    <a:pt x="566" y="1037"/>
                  </a:lnTo>
                  <a:lnTo>
                    <a:pt x="755" y="990"/>
                  </a:lnTo>
                  <a:lnTo>
                    <a:pt x="943" y="848"/>
                  </a:lnTo>
                  <a:lnTo>
                    <a:pt x="1037" y="707"/>
                  </a:lnTo>
                  <a:lnTo>
                    <a:pt x="1037" y="518"/>
                  </a:lnTo>
                  <a:lnTo>
                    <a:pt x="990" y="707"/>
                  </a:lnTo>
                  <a:lnTo>
                    <a:pt x="896" y="848"/>
                  </a:lnTo>
                  <a:lnTo>
                    <a:pt x="755" y="942"/>
                  </a:lnTo>
                  <a:lnTo>
                    <a:pt x="566" y="990"/>
                  </a:lnTo>
                  <a:lnTo>
                    <a:pt x="378" y="942"/>
                  </a:lnTo>
                  <a:lnTo>
                    <a:pt x="236" y="848"/>
                  </a:lnTo>
                  <a:lnTo>
                    <a:pt x="142" y="707"/>
                  </a:lnTo>
                  <a:lnTo>
                    <a:pt x="95" y="518"/>
                  </a:lnTo>
                  <a:lnTo>
                    <a:pt x="142" y="330"/>
                  </a:lnTo>
                  <a:lnTo>
                    <a:pt x="236" y="189"/>
                  </a:lnTo>
                  <a:lnTo>
                    <a:pt x="378" y="94"/>
                  </a:lnTo>
                  <a:lnTo>
                    <a:pt x="566" y="47"/>
                  </a:lnTo>
                  <a:lnTo>
                    <a:pt x="755" y="94"/>
                  </a:lnTo>
                  <a:lnTo>
                    <a:pt x="896" y="189"/>
                  </a:lnTo>
                  <a:lnTo>
                    <a:pt x="990" y="330"/>
                  </a:lnTo>
                  <a:lnTo>
                    <a:pt x="1037" y="518"/>
                  </a:lnTo>
                  <a:lnTo>
                    <a:pt x="1037" y="471"/>
                  </a:lnTo>
                  <a:lnTo>
                    <a:pt x="990" y="283"/>
                  </a:lnTo>
                  <a:lnTo>
                    <a:pt x="896" y="142"/>
                  </a:lnTo>
                  <a:lnTo>
                    <a:pt x="755"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2722;p42">
              <a:extLst>
                <a:ext uri="{FF2B5EF4-FFF2-40B4-BE49-F238E27FC236}">
                  <a16:creationId xmlns:a16="http://schemas.microsoft.com/office/drawing/2014/main" id="{DFBD0174-E5AA-F478-7DDF-E9AB74B4FBFF}"/>
                </a:ext>
              </a:extLst>
            </p:cNvPr>
            <p:cNvSpPr/>
            <p:nvPr/>
          </p:nvSpPr>
          <p:spPr>
            <a:xfrm>
              <a:off x="1661150" y="1918800"/>
              <a:ext cx="25925" cy="25925"/>
            </a:xfrm>
            <a:custGeom>
              <a:avLst/>
              <a:gdLst/>
              <a:ahLst/>
              <a:cxnLst/>
              <a:rect l="l" t="t" r="r" b="b"/>
              <a:pathLst>
                <a:path w="1037" h="1037" extrusionOk="0">
                  <a:moveTo>
                    <a:pt x="518" y="48"/>
                  </a:moveTo>
                  <a:lnTo>
                    <a:pt x="707" y="95"/>
                  </a:lnTo>
                  <a:lnTo>
                    <a:pt x="848" y="189"/>
                  </a:lnTo>
                  <a:lnTo>
                    <a:pt x="942" y="330"/>
                  </a:lnTo>
                  <a:lnTo>
                    <a:pt x="990" y="519"/>
                  </a:lnTo>
                  <a:lnTo>
                    <a:pt x="990" y="707"/>
                  </a:lnTo>
                  <a:lnTo>
                    <a:pt x="848" y="848"/>
                  </a:lnTo>
                  <a:lnTo>
                    <a:pt x="707" y="943"/>
                  </a:lnTo>
                  <a:lnTo>
                    <a:pt x="566" y="990"/>
                  </a:lnTo>
                  <a:lnTo>
                    <a:pt x="377" y="943"/>
                  </a:lnTo>
                  <a:lnTo>
                    <a:pt x="236" y="848"/>
                  </a:lnTo>
                  <a:lnTo>
                    <a:pt x="94" y="707"/>
                  </a:lnTo>
                  <a:lnTo>
                    <a:pt x="94" y="519"/>
                  </a:lnTo>
                  <a:lnTo>
                    <a:pt x="94" y="330"/>
                  </a:lnTo>
                  <a:lnTo>
                    <a:pt x="189" y="189"/>
                  </a:lnTo>
                  <a:lnTo>
                    <a:pt x="330" y="95"/>
                  </a:lnTo>
                  <a:lnTo>
                    <a:pt x="518" y="48"/>
                  </a:lnTo>
                  <a:close/>
                  <a:moveTo>
                    <a:pt x="566" y="0"/>
                  </a:moveTo>
                  <a:lnTo>
                    <a:pt x="330" y="48"/>
                  </a:lnTo>
                  <a:lnTo>
                    <a:pt x="189" y="142"/>
                  </a:lnTo>
                  <a:lnTo>
                    <a:pt x="47" y="330"/>
                  </a:lnTo>
                  <a:lnTo>
                    <a:pt x="0" y="519"/>
                  </a:lnTo>
                  <a:lnTo>
                    <a:pt x="47" y="707"/>
                  </a:lnTo>
                  <a:lnTo>
                    <a:pt x="189" y="896"/>
                  </a:lnTo>
                  <a:lnTo>
                    <a:pt x="330" y="990"/>
                  </a:lnTo>
                  <a:lnTo>
                    <a:pt x="518" y="1037"/>
                  </a:lnTo>
                  <a:lnTo>
                    <a:pt x="754" y="990"/>
                  </a:lnTo>
                  <a:lnTo>
                    <a:pt x="895" y="896"/>
                  </a:lnTo>
                  <a:lnTo>
                    <a:pt x="1037" y="754"/>
                  </a:lnTo>
                  <a:lnTo>
                    <a:pt x="1037" y="519"/>
                  </a:lnTo>
                  <a:lnTo>
                    <a:pt x="1037" y="330"/>
                  </a:lnTo>
                  <a:lnTo>
                    <a:pt x="895" y="142"/>
                  </a:lnTo>
                  <a:lnTo>
                    <a:pt x="754"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2723;p42">
              <a:extLst>
                <a:ext uri="{FF2B5EF4-FFF2-40B4-BE49-F238E27FC236}">
                  <a16:creationId xmlns:a16="http://schemas.microsoft.com/office/drawing/2014/main" id="{AE43D18C-1FB3-222D-182C-014D2420E6BE}"/>
                </a:ext>
              </a:extLst>
            </p:cNvPr>
            <p:cNvSpPr/>
            <p:nvPr/>
          </p:nvSpPr>
          <p:spPr>
            <a:xfrm>
              <a:off x="1773025" y="2021275"/>
              <a:ext cx="25950" cy="25925"/>
            </a:xfrm>
            <a:custGeom>
              <a:avLst/>
              <a:gdLst/>
              <a:ahLst/>
              <a:cxnLst/>
              <a:rect l="l" t="t" r="r" b="b"/>
              <a:pathLst>
                <a:path w="1038" h="1037" extrusionOk="0">
                  <a:moveTo>
                    <a:pt x="472" y="0"/>
                  </a:moveTo>
                  <a:lnTo>
                    <a:pt x="283" y="47"/>
                  </a:lnTo>
                  <a:lnTo>
                    <a:pt x="142" y="141"/>
                  </a:lnTo>
                  <a:lnTo>
                    <a:pt x="1" y="330"/>
                  </a:lnTo>
                  <a:lnTo>
                    <a:pt x="1" y="518"/>
                  </a:lnTo>
                  <a:lnTo>
                    <a:pt x="48" y="330"/>
                  </a:lnTo>
                  <a:lnTo>
                    <a:pt x="142" y="189"/>
                  </a:lnTo>
                  <a:lnTo>
                    <a:pt x="283" y="94"/>
                  </a:lnTo>
                  <a:lnTo>
                    <a:pt x="472" y="47"/>
                  </a:lnTo>
                  <a:lnTo>
                    <a:pt x="660" y="94"/>
                  </a:lnTo>
                  <a:lnTo>
                    <a:pt x="802" y="189"/>
                  </a:lnTo>
                  <a:lnTo>
                    <a:pt x="896" y="330"/>
                  </a:lnTo>
                  <a:lnTo>
                    <a:pt x="943" y="518"/>
                  </a:lnTo>
                  <a:lnTo>
                    <a:pt x="896" y="660"/>
                  </a:lnTo>
                  <a:lnTo>
                    <a:pt x="802" y="848"/>
                  </a:lnTo>
                  <a:lnTo>
                    <a:pt x="660" y="942"/>
                  </a:lnTo>
                  <a:lnTo>
                    <a:pt x="472" y="989"/>
                  </a:lnTo>
                  <a:lnTo>
                    <a:pt x="283" y="942"/>
                  </a:lnTo>
                  <a:lnTo>
                    <a:pt x="142" y="848"/>
                  </a:lnTo>
                  <a:lnTo>
                    <a:pt x="48" y="660"/>
                  </a:lnTo>
                  <a:lnTo>
                    <a:pt x="1" y="518"/>
                  </a:lnTo>
                  <a:lnTo>
                    <a:pt x="48" y="707"/>
                  </a:lnTo>
                  <a:lnTo>
                    <a:pt x="142" y="895"/>
                  </a:lnTo>
                  <a:lnTo>
                    <a:pt x="330" y="989"/>
                  </a:lnTo>
                  <a:lnTo>
                    <a:pt x="519" y="1037"/>
                  </a:lnTo>
                  <a:lnTo>
                    <a:pt x="707" y="989"/>
                  </a:lnTo>
                  <a:lnTo>
                    <a:pt x="896" y="848"/>
                  </a:lnTo>
                  <a:lnTo>
                    <a:pt x="990" y="707"/>
                  </a:lnTo>
                  <a:lnTo>
                    <a:pt x="1037" y="518"/>
                  </a:lnTo>
                  <a:lnTo>
                    <a:pt x="990" y="283"/>
                  </a:lnTo>
                  <a:lnTo>
                    <a:pt x="849" y="141"/>
                  </a:lnTo>
                  <a:lnTo>
                    <a:pt x="7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2724;p42">
              <a:extLst>
                <a:ext uri="{FF2B5EF4-FFF2-40B4-BE49-F238E27FC236}">
                  <a16:creationId xmlns:a16="http://schemas.microsoft.com/office/drawing/2014/main" id="{C7822E8D-E558-63E3-C842-13C5798D1049}"/>
                </a:ext>
              </a:extLst>
            </p:cNvPr>
            <p:cNvSpPr/>
            <p:nvPr/>
          </p:nvSpPr>
          <p:spPr>
            <a:xfrm>
              <a:off x="1854300" y="2200300"/>
              <a:ext cx="5900" cy="15325"/>
            </a:xfrm>
            <a:custGeom>
              <a:avLst/>
              <a:gdLst/>
              <a:ahLst/>
              <a:cxnLst/>
              <a:rect l="l" t="t" r="r" b="b"/>
              <a:pathLst>
                <a:path w="236" h="613" extrusionOk="0">
                  <a:moveTo>
                    <a:pt x="47" y="0"/>
                  </a:moveTo>
                  <a:lnTo>
                    <a:pt x="0" y="188"/>
                  </a:lnTo>
                  <a:lnTo>
                    <a:pt x="0" y="330"/>
                  </a:lnTo>
                  <a:lnTo>
                    <a:pt x="47" y="424"/>
                  </a:lnTo>
                  <a:lnTo>
                    <a:pt x="142" y="565"/>
                  </a:lnTo>
                  <a:lnTo>
                    <a:pt x="236" y="612"/>
                  </a:lnTo>
                  <a:lnTo>
                    <a:pt x="189" y="518"/>
                  </a:lnTo>
                  <a:lnTo>
                    <a:pt x="95" y="377"/>
                  </a:lnTo>
                  <a:lnTo>
                    <a:pt x="47" y="188"/>
                  </a:lnTo>
                  <a:lnTo>
                    <a:pt x="47" y="94"/>
                  </a:lnTo>
                  <a:lnTo>
                    <a:pt x="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2725;p42">
              <a:extLst>
                <a:ext uri="{FF2B5EF4-FFF2-40B4-BE49-F238E27FC236}">
                  <a16:creationId xmlns:a16="http://schemas.microsoft.com/office/drawing/2014/main" id="{37588AF6-2E07-D4D6-49F3-7562588ED9F0}"/>
                </a:ext>
              </a:extLst>
            </p:cNvPr>
            <p:cNvSpPr/>
            <p:nvPr/>
          </p:nvSpPr>
          <p:spPr>
            <a:xfrm>
              <a:off x="1648175" y="2029500"/>
              <a:ext cx="25950" cy="25950"/>
            </a:xfrm>
            <a:custGeom>
              <a:avLst/>
              <a:gdLst/>
              <a:ahLst/>
              <a:cxnLst/>
              <a:rect l="l" t="t" r="r" b="b"/>
              <a:pathLst>
                <a:path w="1038" h="1038" extrusionOk="0">
                  <a:moveTo>
                    <a:pt x="48" y="331"/>
                  </a:moveTo>
                  <a:lnTo>
                    <a:pt x="1" y="519"/>
                  </a:lnTo>
                  <a:lnTo>
                    <a:pt x="6" y="540"/>
                  </a:lnTo>
                  <a:lnTo>
                    <a:pt x="48" y="331"/>
                  </a:lnTo>
                  <a:close/>
                  <a:moveTo>
                    <a:pt x="6" y="540"/>
                  </a:moveTo>
                  <a:lnTo>
                    <a:pt x="1" y="566"/>
                  </a:lnTo>
                  <a:lnTo>
                    <a:pt x="48" y="755"/>
                  </a:lnTo>
                  <a:lnTo>
                    <a:pt x="142" y="849"/>
                  </a:lnTo>
                  <a:lnTo>
                    <a:pt x="48" y="708"/>
                  </a:lnTo>
                  <a:lnTo>
                    <a:pt x="6" y="540"/>
                  </a:lnTo>
                  <a:close/>
                  <a:moveTo>
                    <a:pt x="472" y="1"/>
                  </a:moveTo>
                  <a:lnTo>
                    <a:pt x="284" y="48"/>
                  </a:lnTo>
                  <a:lnTo>
                    <a:pt x="142" y="189"/>
                  </a:lnTo>
                  <a:lnTo>
                    <a:pt x="142" y="189"/>
                  </a:lnTo>
                  <a:lnTo>
                    <a:pt x="284" y="95"/>
                  </a:lnTo>
                  <a:lnTo>
                    <a:pt x="472" y="48"/>
                  </a:lnTo>
                  <a:lnTo>
                    <a:pt x="661" y="95"/>
                  </a:lnTo>
                  <a:lnTo>
                    <a:pt x="802" y="189"/>
                  </a:lnTo>
                  <a:lnTo>
                    <a:pt x="896" y="331"/>
                  </a:lnTo>
                  <a:lnTo>
                    <a:pt x="943" y="519"/>
                  </a:lnTo>
                  <a:lnTo>
                    <a:pt x="896" y="708"/>
                  </a:lnTo>
                  <a:lnTo>
                    <a:pt x="802" y="849"/>
                  </a:lnTo>
                  <a:lnTo>
                    <a:pt x="661" y="943"/>
                  </a:lnTo>
                  <a:lnTo>
                    <a:pt x="472" y="990"/>
                  </a:lnTo>
                  <a:lnTo>
                    <a:pt x="284" y="943"/>
                  </a:lnTo>
                  <a:lnTo>
                    <a:pt x="142" y="849"/>
                  </a:lnTo>
                  <a:lnTo>
                    <a:pt x="189" y="896"/>
                  </a:lnTo>
                  <a:lnTo>
                    <a:pt x="331" y="990"/>
                  </a:lnTo>
                  <a:lnTo>
                    <a:pt x="519" y="1037"/>
                  </a:lnTo>
                  <a:lnTo>
                    <a:pt x="755" y="990"/>
                  </a:lnTo>
                  <a:lnTo>
                    <a:pt x="896" y="896"/>
                  </a:lnTo>
                  <a:lnTo>
                    <a:pt x="990" y="708"/>
                  </a:lnTo>
                  <a:lnTo>
                    <a:pt x="1037" y="519"/>
                  </a:lnTo>
                  <a:lnTo>
                    <a:pt x="990" y="331"/>
                  </a:lnTo>
                  <a:lnTo>
                    <a:pt x="849" y="142"/>
                  </a:lnTo>
                  <a:lnTo>
                    <a:pt x="708" y="48"/>
                  </a:lnTo>
                  <a:lnTo>
                    <a:pt x="4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2726;p42">
              <a:extLst>
                <a:ext uri="{FF2B5EF4-FFF2-40B4-BE49-F238E27FC236}">
                  <a16:creationId xmlns:a16="http://schemas.microsoft.com/office/drawing/2014/main" id="{4988D439-C896-68E0-DE91-1902DFE0F293}"/>
                </a:ext>
              </a:extLst>
            </p:cNvPr>
            <p:cNvSpPr/>
            <p:nvPr/>
          </p:nvSpPr>
          <p:spPr>
            <a:xfrm>
              <a:off x="1652900" y="2146100"/>
              <a:ext cx="25925" cy="25950"/>
            </a:xfrm>
            <a:custGeom>
              <a:avLst/>
              <a:gdLst/>
              <a:ahLst/>
              <a:cxnLst/>
              <a:rect l="l" t="t" r="r" b="b"/>
              <a:pathLst>
                <a:path w="1037" h="1038" extrusionOk="0">
                  <a:moveTo>
                    <a:pt x="48" y="331"/>
                  </a:moveTo>
                  <a:lnTo>
                    <a:pt x="0" y="566"/>
                  </a:lnTo>
                  <a:lnTo>
                    <a:pt x="48" y="755"/>
                  </a:lnTo>
                  <a:lnTo>
                    <a:pt x="142" y="849"/>
                  </a:lnTo>
                  <a:lnTo>
                    <a:pt x="48" y="708"/>
                  </a:lnTo>
                  <a:lnTo>
                    <a:pt x="48" y="519"/>
                  </a:lnTo>
                  <a:lnTo>
                    <a:pt x="48" y="331"/>
                  </a:lnTo>
                  <a:close/>
                  <a:moveTo>
                    <a:pt x="472" y="1"/>
                  </a:moveTo>
                  <a:lnTo>
                    <a:pt x="283" y="48"/>
                  </a:lnTo>
                  <a:lnTo>
                    <a:pt x="142" y="189"/>
                  </a:lnTo>
                  <a:lnTo>
                    <a:pt x="142" y="189"/>
                  </a:lnTo>
                  <a:lnTo>
                    <a:pt x="330" y="95"/>
                  </a:lnTo>
                  <a:lnTo>
                    <a:pt x="472" y="48"/>
                  </a:lnTo>
                  <a:lnTo>
                    <a:pt x="660" y="95"/>
                  </a:lnTo>
                  <a:lnTo>
                    <a:pt x="801" y="189"/>
                  </a:lnTo>
                  <a:lnTo>
                    <a:pt x="943" y="331"/>
                  </a:lnTo>
                  <a:lnTo>
                    <a:pt x="943" y="519"/>
                  </a:lnTo>
                  <a:lnTo>
                    <a:pt x="896" y="708"/>
                  </a:lnTo>
                  <a:lnTo>
                    <a:pt x="801" y="849"/>
                  </a:lnTo>
                  <a:lnTo>
                    <a:pt x="660" y="943"/>
                  </a:lnTo>
                  <a:lnTo>
                    <a:pt x="472" y="990"/>
                  </a:lnTo>
                  <a:lnTo>
                    <a:pt x="330" y="943"/>
                  </a:lnTo>
                  <a:lnTo>
                    <a:pt x="142" y="849"/>
                  </a:lnTo>
                  <a:lnTo>
                    <a:pt x="189" y="896"/>
                  </a:lnTo>
                  <a:lnTo>
                    <a:pt x="330" y="1037"/>
                  </a:lnTo>
                  <a:lnTo>
                    <a:pt x="566" y="1037"/>
                  </a:lnTo>
                  <a:lnTo>
                    <a:pt x="754" y="990"/>
                  </a:lnTo>
                  <a:lnTo>
                    <a:pt x="896" y="896"/>
                  </a:lnTo>
                  <a:lnTo>
                    <a:pt x="990" y="708"/>
                  </a:lnTo>
                  <a:lnTo>
                    <a:pt x="1037" y="519"/>
                  </a:lnTo>
                  <a:lnTo>
                    <a:pt x="990" y="331"/>
                  </a:lnTo>
                  <a:lnTo>
                    <a:pt x="848" y="142"/>
                  </a:lnTo>
                  <a:lnTo>
                    <a:pt x="707" y="48"/>
                  </a:lnTo>
                  <a:lnTo>
                    <a:pt x="4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2727;p42">
              <a:extLst>
                <a:ext uri="{FF2B5EF4-FFF2-40B4-BE49-F238E27FC236}">
                  <a16:creationId xmlns:a16="http://schemas.microsoft.com/office/drawing/2014/main" id="{380FC658-4142-6890-BAB1-D4216E375537}"/>
                </a:ext>
              </a:extLst>
            </p:cNvPr>
            <p:cNvSpPr/>
            <p:nvPr/>
          </p:nvSpPr>
          <p:spPr>
            <a:xfrm>
              <a:off x="1776575" y="2139050"/>
              <a:ext cx="25925" cy="25925"/>
            </a:xfrm>
            <a:custGeom>
              <a:avLst/>
              <a:gdLst/>
              <a:ahLst/>
              <a:cxnLst/>
              <a:rect l="l" t="t" r="r" b="b"/>
              <a:pathLst>
                <a:path w="1037" h="1037" extrusionOk="0">
                  <a:moveTo>
                    <a:pt x="518" y="47"/>
                  </a:moveTo>
                  <a:lnTo>
                    <a:pt x="660" y="94"/>
                  </a:lnTo>
                  <a:lnTo>
                    <a:pt x="848" y="189"/>
                  </a:lnTo>
                  <a:lnTo>
                    <a:pt x="942" y="330"/>
                  </a:lnTo>
                  <a:lnTo>
                    <a:pt x="989" y="518"/>
                  </a:lnTo>
                  <a:lnTo>
                    <a:pt x="942" y="707"/>
                  </a:lnTo>
                  <a:lnTo>
                    <a:pt x="848" y="848"/>
                  </a:lnTo>
                  <a:lnTo>
                    <a:pt x="660" y="942"/>
                  </a:lnTo>
                  <a:lnTo>
                    <a:pt x="518" y="990"/>
                  </a:lnTo>
                  <a:lnTo>
                    <a:pt x="330" y="942"/>
                  </a:lnTo>
                  <a:lnTo>
                    <a:pt x="188" y="848"/>
                  </a:lnTo>
                  <a:lnTo>
                    <a:pt x="94" y="707"/>
                  </a:lnTo>
                  <a:lnTo>
                    <a:pt x="47" y="518"/>
                  </a:lnTo>
                  <a:lnTo>
                    <a:pt x="94" y="330"/>
                  </a:lnTo>
                  <a:lnTo>
                    <a:pt x="188" y="189"/>
                  </a:lnTo>
                  <a:lnTo>
                    <a:pt x="330" y="94"/>
                  </a:lnTo>
                  <a:lnTo>
                    <a:pt x="518" y="47"/>
                  </a:lnTo>
                  <a:close/>
                  <a:moveTo>
                    <a:pt x="518" y="0"/>
                  </a:moveTo>
                  <a:lnTo>
                    <a:pt x="283" y="47"/>
                  </a:lnTo>
                  <a:lnTo>
                    <a:pt x="141" y="142"/>
                  </a:lnTo>
                  <a:lnTo>
                    <a:pt x="47" y="330"/>
                  </a:lnTo>
                  <a:lnTo>
                    <a:pt x="0" y="518"/>
                  </a:lnTo>
                  <a:lnTo>
                    <a:pt x="47" y="754"/>
                  </a:lnTo>
                  <a:lnTo>
                    <a:pt x="188" y="895"/>
                  </a:lnTo>
                  <a:lnTo>
                    <a:pt x="330" y="990"/>
                  </a:lnTo>
                  <a:lnTo>
                    <a:pt x="565" y="1037"/>
                  </a:lnTo>
                  <a:lnTo>
                    <a:pt x="754" y="990"/>
                  </a:lnTo>
                  <a:lnTo>
                    <a:pt x="895" y="848"/>
                  </a:lnTo>
                  <a:lnTo>
                    <a:pt x="989" y="707"/>
                  </a:lnTo>
                  <a:lnTo>
                    <a:pt x="1036" y="518"/>
                  </a:lnTo>
                  <a:lnTo>
                    <a:pt x="989" y="330"/>
                  </a:lnTo>
                  <a:lnTo>
                    <a:pt x="895" y="142"/>
                  </a:lnTo>
                  <a:lnTo>
                    <a:pt x="754"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2728;p42">
              <a:extLst>
                <a:ext uri="{FF2B5EF4-FFF2-40B4-BE49-F238E27FC236}">
                  <a16:creationId xmlns:a16="http://schemas.microsoft.com/office/drawing/2014/main" id="{ABFBB8B1-E20E-40B5-6073-ACE74BDFBE18}"/>
                </a:ext>
              </a:extLst>
            </p:cNvPr>
            <p:cNvSpPr/>
            <p:nvPr/>
          </p:nvSpPr>
          <p:spPr>
            <a:xfrm>
              <a:off x="1656425" y="2254475"/>
              <a:ext cx="25950" cy="25925"/>
            </a:xfrm>
            <a:custGeom>
              <a:avLst/>
              <a:gdLst/>
              <a:ahLst/>
              <a:cxnLst/>
              <a:rect l="l" t="t" r="r" b="b"/>
              <a:pathLst>
                <a:path w="1038" h="1037" extrusionOk="0">
                  <a:moveTo>
                    <a:pt x="519" y="47"/>
                  </a:moveTo>
                  <a:lnTo>
                    <a:pt x="707" y="94"/>
                  </a:lnTo>
                  <a:lnTo>
                    <a:pt x="849" y="189"/>
                  </a:lnTo>
                  <a:lnTo>
                    <a:pt x="943" y="330"/>
                  </a:lnTo>
                  <a:lnTo>
                    <a:pt x="990" y="518"/>
                  </a:lnTo>
                  <a:lnTo>
                    <a:pt x="943" y="707"/>
                  </a:lnTo>
                  <a:lnTo>
                    <a:pt x="849" y="848"/>
                  </a:lnTo>
                  <a:lnTo>
                    <a:pt x="707" y="942"/>
                  </a:lnTo>
                  <a:lnTo>
                    <a:pt x="519" y="989"/>
                  </a:lnTo>
                  <a:lnTo>
                    <a:pt x="331" y="942"/>
                  </a:lnTo>
                  <a:lnTo>
                    <a:pt x="189" y="848"/>
                  </a:lnTo>
                  <a:lnTo>
                    <a:pt x="95" y="707"/>
                  </a:lnTo>
                  <a:lnTo>
                    <a:pt x="48" y="518"/>
                  </a:lnTo>
                  <a:lnTo>
                    <a:pt x="95" y="330"/>
                  </a:lnTo>
                  <a:lnTo>
                    <a:pt x="189" y="189"/>
                  </a:lnTo>
                  <a:lnTo>
                    <a:pt x="331" y="94"/>
                  </a:lnTo>
                  <a:lnTo>
                    <a:pt x="519" y="47"/>
                  </a:lnTo>
                  <a:close/>
                  <a:moveTo>
                    <a:pt x="519" y="0"/>
                  </a:moveTo>
                  <a:lnTo>
                    <a:pt x="331" y="47"/>
                  </a:lnTo>
                  <a:lnTo>
                    <a:pt x="142" y="141"/>
                  </a:lnTo>
                  <a:lnTo>
                    <a:pt x="48" y="330"/>
                  </a:lnTo>
                  <a:lnTo>
                    <a:pt x="1" y="518"/>
                  </a:lnTo>
                  <a:lnTo>
                    <a:pt x="48" y="754"/>
                  </a:lnTo>
                  <a:lnTo>
                    <a:pt x="189" y="895"/>
                  </a:lnTo>
                  <a:lnTo>
                    <a:pt x="378" y="989"/>
                  </a:lnTo>
                  <a:lnTo>
                    <a:pt x="566" y="1037"/>
                  </a:lnTo>
                  <a:lnTo>
                    <a:pt x="755" y="989"/>
                  </a:lnTo>
                  <a:lnTo>
                    <a:pt x="896" y="848"/>
                  </a:lnTo>
                  <a:lnTo>
                    <a:pt x="1037" y="707"/>
                  </a:lnTo>
                  <a:lnTo>
                    <a:pt x="1037" y="518"/>
                  </a:lnTo>
                  <a:lnTo>
                    <a:pt x="990" y="283"/>
                  </a:lnTo>
                  <a:lnTo>
                    <a:pt x="896" y="141"/>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2729;p42">
              <a:extLst>
                <a:ext uri="{FF2B5EF4-FFF2-40B4-BE49-F238E27FC236}">
                  <a16:creationId xmlns:a16="http://schemas.microsoft.com/office/drawing/2014/main" id="{BC9B879E-0D6F-1094-B979-83F65939B655}"/>
                </a:ext>
              </a:extLst>
            </p:cNvPr>
            <p:cNvSpPr/>
            <p:nvPr/>
          </p:nvSpPr>
          <p:spPr>
            <a:xfrm>
              <a:off x="1450325" y="2325125"/>
              <a:ext cx="25925" cy="25950"/>
            </a:xfrm>
            <a:custGeom>
              <a:avLst/>
              <a:gdLst/>
              <a:ahLst/>
              <a:cxnLst/>
              <a:rect l="l" t="t" r="r" b="b"/>
              <a:pathLst>
                <a:path w="1037" h="1038" extrusionOk="0">
                  <a:moveTo>
                    <a:pt x="142" y="189"/>
                  </a:moveTo>
                  <a:lnTo>
                    <a:pt x="47" y="331"/>
                  </a:lnTo>
                  <a:lnTo>
                    <a:pt x="0" y="519"/>
                  </a:lnTo>
                  <a:lnTo>
                    <a:pt x="6" y="543"/>
                  </a:lnTo>
                  <a:lnTo>
                    <a:pt x="47" y="378"/>
                  </a:lnTo>
                  <a:lnTo>
                    <a:pt x="142" y="189"/>
                  </a:lnTo>
                  <a:close/>
                  <a:moveTo>
                    <a:pt x="471" y="1"/>
                  </a:moveTo>
                  <a:lnTo>
                    <a:pt x="283" y="95"/>
                  </a:lnTo>
                  <a:lnTo>
                    <a:pt x="283" y="95"/>
                  </a:lnTo>
                  <a:lnTo>
                    <a:pt x="471" y="48"/>
                  </a:lnTo>
                  <a:lnTo>
                    <a:pt x="660" y="95"/>
                  </a:lnTo>
                  <a:lnTo>
                    <a:pt x="801" y="189"/>
                  </a:lnTo>
                  <a:lnTo>
                    <a:pt x="895" y="331"/>
                  </a:lnTo>
                  <a:lnTo>
                    <a:pt x="943" y="519"/>
                  </a:lnTo>
                  <a:lnTo>
                    <a:pt x="895" y="707"/>
                  </a:lnTo>
                  <a:lnTo>
                    <a:pt x="801" y="849"/>
                  </a:lnTo>
                  <a:lnTo>
                    <a:pt x="660" y="943"/>
                  </a:lnTo>
                  <a:lnTo>
                    <a:pt x="471" y="990"/>
                  </a:lnTo>
                  <a:lnTo>
                    <a:pt x="283" y="943"/>
                  </a:lnTo>
                  <a:lnTo>
                    <a:pt x="142" y="849"/>
                  </a:lnTo>
                  <a:lnTo>
                    <a:pt x="47" y="707"/>
                  </a:lnTo>
                  <a:lnTo>
                    <a:pt x="6" y="543"/>
                  </a:lnTo>
                  <a:lnTo>
                    <a:pt x="0" y="566"/>
                  </a:lnTo>
                  <a:lnTo>
                    <a:pt x="47" y="755"/>
                  </a:lnTo>
                  <a:lnTo>
                    <a:pt x="189" y="896"/>
                  </a:lnTo>
                  <a:lnTo>
                    <a:pt x="330" y="990"/>
                  </a:lnTo>
                  <a:lnTo>
                    <a:pt x="471" y="1037"/>
                  </a:lnTo>
                  <a:lnTo>
                    <a:pt x="707" y="1037"/>
                  </a:lnTo>
                  <a:lnTo>
                    <a:pt x="848" y="943"/>
                  </a:lnTo>
                  <a:lnTo>
                    <a:pt x="990" y="802"/>
                  </a:lnTo>
                  <a:lnTo>
                    <a:pt x="1037" y="566"/>
                  </a:lnTo>
                  <a:lnTo>
                    <a:pt x="1037" y="378"/>
                  </a:lnTo>
                  <a:lnTo>
                    <a:pt x="943" y="189"/>
                  </a:lnTo>
                  <a:lnTo>
                    <a:pt x="801" y="95"/>
                  </a:lnTo>
                  <a:lnTo>
                    <a:pt x="6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2730;p42">
              <a:extLst>
                <a:ext uri="{FF2B5EF4-FFF2-40B4-BE49-F238E27FC236}">
                  <a16:creationId xmlns:a16="http://schemas.microsoft.com/office/drawing/2014/main" id="{7DAF8D66-4279-711A-D78A-118201DF8DB5}"/>
                </a:ext>
              </a:extLst>
            </p:cNvPr>
            <p:cNvSpPr/>
            <p:nvPr/>
          </p:nvSpPr>
          <p:spPr>
            <a:xfrm>
              <a:off x="1313700" y="2438200"/>
              <a:ext cx="25925" cy="25925"/>
            </a:xfrm>
            <a:custGeom>
              <a:avLst/>
              <a:gdLst/>
              <a:ahLst/>
              <a:cxnLst/>
              <a:rect l="l" t="t" r="r" b="b"/>
              <a:pathLst>
                <a:path w="1037" h="1037" extrusionOk="0">
                  <a:moveTo>
                    <a:pt x="519" y="48"/>
                  </a:moveTo>
                  <a:lnTo>
                    <a:pt x="707" y="95"/>
                  </a:lnTo>
                  <a:lnTo>
                    <a:pt x="848" y="189"/>
                  </a:lnTo>
                  <a:lnTo>
                    <a:pt x="943" y="330"/>
                  </a:lnTo>
                  <a:lnTo>
                    <a:pt x="990" y="519"/>
                  </a:lnTo>
                  <a:lnTo>
                    <a:pt x="943" y="707"/>
                  </a:lnTo>
                  <a:lnTo>
                    <a:pt x="848" y="848"/>
                  </a:lnTo>
                  <a:lnTo>
                    <a:pt x="707" y="943"/>
                  </a:lnTo>
                  <a:lnTo>
                    <a:pt x="519" y="990"/>
                  </a:lnTo>
                  <a:lnTo>
                    <a:pt x="377" y="943"/>
                  </a:lnTo>
                  <a:lnTo>
                    <a:pt x="189" y="848"/>
                  </a:lnTo>
                  <a:lnTo>
                    <a:pt x="95" y="707"/>
                  </a:lnTo>
                  <a:lnTo>
                    <a:pt x="48" y="519"/>
                  </a:lnTo>
                  <a:lnTo>
                    <a:pt x="95" y="330"/>
                  </a:lnTo>
                  <a:lnTo>
                    <a:pt x="189" y="189"/>
                  </a:lnTo>
                  <a:lnTo>
                    <a:pt x="330" y="95"/>
                  </a:lnTo>
                  <a:lnTo>
                    <a:pt x="519" y="48"/>
                  </a:lnTo>
                  <a:close/>
                  <a:moveTo>
                    <a:pt x="519" y="0"/>
                  </a:moveTo>
                  <a:lnTo>
                    <a:pt x="330" y="48"/>
                  </a:lnTo>
                  <a:lnTo>
                    <a:pt x="189" y="142"/>
                  </a:lnTo>
                  <a:lnTo>
                    <a:pt x="48" y="330"/>
                  </a:lnTo>
                  <a:lnTo>
                    <a:pt x="0" y="519"/>
                  </a:lnTo>
                  <a:lnTo>
                    <a:pt x="48" y="754"/>
                  </a:lnTo>
                  <a:lnTo>
                    <a:pt x="142" y="896"/>
                  </a:lnTo>
                  <a:lnTo>
                    <a:pt x="330" y="990"/>
                  </a:lnTo>
                  <a:lnTo>
                    <a:pt x="519" y="1037"/>
                  </a:lnTo>
                  <a:lnTo>
                    <a:pt x="754" y="1037"/>
                  </a:lnTo>
                  <a:lnTo>
                    <a:pt x="896" y="896"/>
                  </a:lnTo>
                  <a:lnTo>
                    <a:pt x="1037" y="754"/>
                  </a:lnTo>
                  <a:lnTo>
                    <a:pt x="1037" y="519"/>
                  </a:lnTo>
                  <a:lnTo>
                    <a:pt x="1037" y="330"/>
                  </a:lnTo>
                  <a:lnTo>
                    <a:pt x="896" y="142"/>
                  </a:lnTo>
                  <a:lnTo>
                    <a:pt x="754"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2731;p42">
              <a:extLst>
                <a:ext uri="{FF2B5EF4-FFF2-40B4-BE49-F238E27FC236}">
                  <a16:creationId xmlns:a16="http://schemas.microsoft.com/office/drawing/2014/main" id="{FB70965A-7E7B-4B86-3811-8A786DFD0731}"/>
                </a:ext>
              </a:extLst>
            </p:cNvPr>
            <p:cNvSpPr/>
            <p:nvPr/>
          </p:nvSpPr>
          <p:spPr>
            <a:xfrm>
              <a:off x="1313700" y="2438200"/>
              <a:ext cx="25925" cy="25925"/>
            </a:xfrm>
            <a:custGeom>
              <a:avLst/>
              <a:gdLst/>
              <a:ahLst/>
              <a:cxnLst/>
              <a:rect l="l" t="t" r="r" b="b"/>
              <a:pathLst>
                <a:path w="1037" h="1037" fill="none" extrusionOk="0">
                  <a:moveTo>
                    <a:pt x="519" y="0"/>
                  </a:moveTo>
                  <a:lnTo>
                    <a:pt x="519" y="0"/>
                  </a:lnTo>
                  <a:lnTo>
                    <a:pt x="330" y="48"/>
                  </a:lnTo>
                  <a:lnTo>
                    <a:pt x="189" y="142"/>
                  </a:lnTo>
                  <a:lnTo>
                    <a:pt x="48" y="330"/>
                  </a:lnTo>
                  <a:lnTo>
                    <a:pt x="0" y="519"/>
                  </a:lnTo>
                  <a:lnTo>
                    <a:pt x="0" y="519"/>
                  </a:lnTo>
                  <a:lnTo>
                    <a:pt x="48" y="754"/>
                  </a:lnTo>
                  <a:lnTo>
                    <a:pt x="142" y="896"/>
                  </a:lnTo>
                  <a:lnTo>
                    <a:pt x="330" y="990"/>
                  </a:lnTo>
                  <a:lnTo>
                    <a:pt x="519" y="1037"/>
                  </a:lnTo>
                  <a:lnTo>
                    <a:pt x="519" y="1037"/>
                  </a:lnTo>
                  <a:lnTo>
                    <a:pt x="754" y="1037"/>
                  </a:lnTo>
                  <a:lnTo>
                    <a:pt x="896" y="896"/>
                  </a:lnTo>
                  <a:lnTo>
                    <a:pt x="1037" y="754"/>
                  </a:lnTo>
                  <a:lnTo>
                    <a:pt x="1037" y="519"/>
                  </a:lnTo>
                  <a:lnTo>
                    <a:pt x="1037" y="519"/>
                  </a:lnTo>
                  <a:lnTo>
                    <a:pt x="1037" y="519"/>
                  </a:lnTo>
                  <a:lnTo>
                    <a:pt x="1037" y="330"/>
                  </a:lnTo>
                  <a:lnTo>
                    <a:pt x="896" y="142"/>
                  </a:lnTo>
                  <a:lnTo>
                    <a:pt x="754" y="48"/>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2732;p42">
              <a:extLst>
                <a:ext uri="{FF2B5EF4-FFF2-40B4-BE49-F238E27FC236}">
                  <a16:creationId xmlns:a16="http://schemas.microsoft.com/office/drawing/2014/main" id="{4F19D6A7-1871-0483-4785-02126229F05E}"/>
                </a:ext>
              </a:extLst>
            </p:cNvPr>
            <p:cNvSpPr/>
            <p:nvPr/>
          </p:nvSpPr>
          <p:spPr>
            <a:xfrm>
              <a:off x="1314875" y="2439375"/>
              <a:ext cx="23575" cy="23575"/>
            </a:xfrm>
            <a:custGeom>
              <a:avLst/>
              <a:gdLst/>
              <a:ahLst/>
              <a:cxnLst/>
              <a:rect l="l" t="t" r="r" b="b"/>
              <a:pathLst>
                <a:path w="943" h="943" fill="none" extrusionOk="0">
                  <a:moveTo>
                    <a:pt x="472" y="943"/>
                  </a:moveTo>
                  <a:lnTo>
                    <a:pt x="472" y="943"/>
                  </a:lnTo>
                  <a:lnTo>
                    <a:pt x="330" y="896"/>
                  </a:lnTo>
                  <a:lnTo>
                    <a:pt x="142" y="801"/>
                  </a:lnTo>
                  <a:lnTo>
                    <a:pt x="48" y="660"/>
                  </a:lnTo>
                  <a:lnTo>
                    <a:pt x="1" y="472"/>
                  </a:lnTo>
                  <a:lnTo>
                    <a:pt x="1" y="472"/>
                  </a:lnTo>
                  <a:lnTo>
                    <a:pt x="48" y="283"/>
                  </a:lnTo>
                  <a:lnTo>
                    <a:pt x="142" y="142"/>
                  </a:lnTo>
                  <a:lnTo>
                    <a:pt x="283" y="48"/>
                  </a:lnTo>
                  <a:lnTo>
                    <a:pt x="472" y="1"/>
                  </a:lnTo>
                  <a:lnTo>
                    <a:pt x="472" y="1"/>
                  </a:lnTo>
                  <a:lnTo>
                    <a:pt x="660" y="48"/>
                  </a:lnTo>
                  <a:lnTo>
                    <a:pt x="801" y="142"/>
                  </a:lnTo>
                  <a:lnTo>
                    <a:pt x="896" y="283"/>
                  </a:lnTo>
                  <a:lnTo>
                    <a:pt x="943" y="472"/>
                  </a:lnTo>
                  <a:lnTo>
                    <a:pt x="943" y="472"/>
                  </a:lnTo>
                  <a:lnTo>
                    <a:pt x="943" y="472"/>
                  </a:lnTo>
                  <a:lnTo>
                    <a:pt x="896" y="660"/>
                  </a:lnTo>
                  <a:lnTo>
                    <a:pt x="801" y="801"/>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2733;p42">
              <a:extLst>
                <a:ext uri="{FF2B5EF4-FFF2-40B4-BE49-F238E27FC236}">
                  <a16:creationId xmlns:a16="http://schemas.microsoft.com/office/drawing/2014/main" id="{210281EC-32ED-CB30-BA51-C4972F6208AA}"/>
                </a:ext>
              </a:extLst>
            </p:cNvPr>
            <p:cNvSpPr/>
            <p:nvPr/>
          </p:nvSpPr>
          <p:spPr>
            <a:xfrm>
              <a:off x="1313700" y="2545375"/>
              <a:ext cx="25925" cy="25950"/>
            </a:xfrm>
            <a:custGeom>
              <a:avLst/>
              <a:gdLst/>
              <a:ahLst/>
              <a:cxnLst/>
              <a:rect l="l" t="t" r="r" b="b"/>
              <a:pathLst>
                <a:path w="1037" h="1038" extrusionOk="0">
                  <a:moveTo>
                    <a:pt x="519" y="48"/>
                  </a:moveTo>
                  <a:lnTo>
                    <a:pt x="707" y="95"/>
                  </a:lnTo>
                  <a:lnTo>
                    <a:pt x="848" y="189"/>
                  </a:lnTo>
                  <a:lnTo>
                    <a:pt x="943" y="330"/>
                  </a:lnTo>
                  <a:lnTo>
                    <a:pt x="990" y="519"/>
                  </a:lnTo>
                  <a:lnTo>
                    <a:pt x="943" y="707"/>
                  </a:lnTo>
                  <a:lnTo>
                    <a:pt x="848" y="849"/>
                  </a:lnTo>
                  <a:lnTo>
                    <a:pt x="707" y="943"/>
                  </a:lnTo>
                  <a:lnTo>
                    <a:pt x="519" y="990"/>
                  </a:lnTo>
                  <a:lnTo>
                    <a:pt x="377" y="943"/>
                  </a:lnTo>
                  <a:lnTo>
                    <a:pt x="189" y="849"/>
                  </a:lnTo>
                  <a:lnTo>
                    <a:pt x="95" y="707"/>
                  </a:lnTo>
                  <a:lnTo>
                    <a:pt x="48" y="519"/>
                  </a:lnTo>
                  <a:lnTo>
                    <a:pt x="95" y="330"/>
                  </a:lnTo>
                  <a:lnTo>
                    <a:pt x="189" y="189"/>
                  </a:lnTo>
                  <a:lnTo>
                    <a:pt x="330" y="95"/>
                  </a:lnTo>
                  <a:lnTo>
                    <a:pt x="519" y="48"/>
                  </a:lnTo>
                  <a:close/>
                  <a:moveTo>
                    <a:pt x="519" y="1"/>
                  </a:moveTo>
                  <a:lnTo>
                    <a:pt x="330" y="48"/>
                  </a:lnTo>
                  <a:lnTo>
                    <a:pt x="189" y="142"/>
                  </a:lnTo>
                  <a:lnTo>
                    <a:pt x="48" y="330"/>
                  </a:lnTo>
                  <a:lnTo>
                    <a:pt x="0" y="519"/>
                  </a:lnTo>
                  <a:lnTo>
                    <a:pt x="48" y="707"/>
                  </a:lnTo>
                  <a:lnTo>
                    <a:pt x="142" y="896"/>
                  </a:lnTo>
                  <a:lnTo>
                    <a:pt x="330" y="990"/>
                  </a:lnTo>
                  <a:lnTo>
                    <a:pt x="519" y="1037"/>
                  </a:lnTo>
                  <a:lnTo>
                    <a:pt x="754" y="990"/>
                  </a:lnTo>
                  <a:lnTo>
                    <a:pt x="896" y="896"/>
                  </a:lnTo>
                  <a:lnTo>
                    <a:pt x="1037" y="707"/>
                  </a:lnTo>
                  <a:lnTo>
                    <a:pt x="1037" y="519"/>
                  </a:lnTo>
                  <a:lnTo>
                    <a:pt x="1037" y="330"/>
                  </a:lnTo>
                  <a:lnTo>
                    <a:pt x="896" y="142"/>
                  </a:lnTo>
                  <a:lnTo>
                    <a:pt x="754"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2734;p42">
              <a:extLst>
                <a:ext uri="{FF2B5EF4-FFF2-40B4-BE49-F238E27FC236}">
                  <a16:creationId xmlns:a16="http://schemas.microsoft.com/office/drawing/2014/main" id="{6B522AD0-91AB-7AE5-C449-94AF9438A64E}"/>
                </a:ext>
              </a:extLst>
            </p:cNvPr>
            <p:cNvSpPr/>
            <p:nvPr/>
          </p:nvSpPr>
          <p:spPr>
            <a:xfrm>
              <a:off x="1313700" y="2545375"/>
              <a:ext cx="25925" cy="25950"/>
            </a:xfrm>
            <a:custGeom>
              <a:avLst/>
              <a:gdLst/>
              <a:ahLst/>
              <a:cxnLst/>
              <a:rect l="l" t="t" r="r" b="b"/>
              <a:pathLst>
                <a:path w="1037" h="1038" fill="none" extrusionOk="0">
                  <a:moveTo>
                    <a:pt x="519" y="1"/>
                  </a:moveTo>
                  <a:lnTo>
                    <a:pt x="519" y="1"/>
                  </a:lnTo>
                  <a:lnTo>
                    <a:pt x="330" y="48"/>
                  </a:lnTo>
                  <a:lnTo>
                    <a:pt x="189" y="142"/>
                  </a:lnTo>
                  <a:lnTo>
                    <a:pt x="48" y="330"/>
                  </a:lnTo>
                  <a:lnTo>
                    <a:pt x="0" y="519"/>
                  </a:lnTo>
                  <a:lnTo>
                    <a:pt x="0" y="519"/>
                  </a:lnTo>
                  <a:lnTo>
                    <a:pt x="48" y="707"/>
                  </a:lnTo>
                  <a:lnTo>
                    <a:pt x="142" y="896"/>
                  </a:lnTo>
                  <a:lnTo>
                    <a:pt x="330" y="990"/>
                  </a:lnTo>
                  <a:lnTo>
                    <a:pt x="519" y="1037"/>
                  </a:lnTo>
                  <a:lnTo>
                    <a:pt x="519" y="1037"/>
                  </a:lnTo>
                  <a:lnTo>
                    <a:pt x="754" y="990"/>
                  </a:lnTo>
                  <a:lnTo>
                    <a:pt x="896" y="896"/>
                  </a:lnTo>
                  <a:lnTo>
                    <a:pt x="1037" y="707"/>
                  </a:lnTo>
                  <a:lnTo>
                    <a:pt x="1037" y="519"/>
                  </a:lnTo>
                  <a:lnTo>
                    <a:pt x="1037" y="519"/>
                  </a:lnTo>
                  <a:lnTo>
                    <a:pt x="1037" y="519"/>
                  </a:lnTo>
                  <a:lnTo>
                    <a:pt x="1037" y="330"/>
                  </a:lnTo>
                  <a:lnTo>
                    <a:pt x="896" y="142"/>
                  </a:lnTo>
                  <a:lnTo>
                    <a:pt x="754" y="48"/>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2735;p42">
              <a:extLst>
                <a:ext uri="{FF2B5EF4-FFF2-40B4-BE49-F238E27FC236}">
                  <a16:creationId xmlns:a16="http://schemas.microsoft.com/office/drawing/2014/main" id="{2D4FC7C9-CFC7-7E21-F3C1-727933F7F514}"/>
                </a:ext>
              </a:extLst>
            </p:cNvPr>
            <p:cNvSpPr/>
            <p:nvPr/>
          </p:nvSpPr>
          <p:spPr>
            <a:xfrm>
              <a:off x="1314875" y="2546550"/>
              <a:ext cx="23575" cy="23575"/>
            </a:xfrm>
            <a:custGeom>
              <a:avLst/>
              <a:gdLst/>
              <a:ahLst/>
              <a:cxnLst/>
              <a:rect l="l" t="t" r="r" b="b"/>
              <a:pathLst>
                <a:path w="943" h="943" fill="none" extrusionOk="0">
                  <a:moveTo>
                    <a:pt x="472" y="943"/>
                  </a:moveTo>
                  <a:lnTo>
                    <a:pt x="472" y="943"/>
                  </a:lnTo>
                  <a:lnTo>
                    <a:pt x="330" y="896"/>
                  </a:lnTo>
                  <a:lnTo>
                    <a:pt x="142" y="802"/>
                  </a:lnTo>
                  <a:lnTo>
                    <a:pt x="48" y="660"/>
                  </a:lnTo>
                  <a:lnTo>
                    <a:pt x="1" y="472"/>
                  </a:lnTo>
                  <a:lnTo>
                    <a:pt x="1" y="472"/>
                  </a:lnTo>
                  <a:lnTo>
                    <a:pt x="48" y="283"/>
                  </a:lnTo>
                  <a:lnTo>
                    <a:pt x="142" y="142"/>
                  </a:lnTo>
                  <a:lnTo>
                    <a:pt x="283" y="48"/>
                  </a:lnTo>
                  <a:lnTo>
                    <a:pt x="472" y="1"/>
                  </a:lnTo>
                  <a:lnTo>
                    <a:pt x="472" y="1"/>
                  </a:lnTo>
                  <a:lnTo>
                    <a:pt x="660" y="48"/>
                  </a:lnTo>
                  <a:lnTo>
                    <a:pt x="801" y="142"/>
                  </a:lnTo>
                  <a:lnTo>
                    <a:pt x="896" y="283"/>
                  </a:lnTo>
                  <a:lnTo>
                    <a:pt x="943" y="472"/>
                  </a:lnTo>
                  <a:lnTo>
                    <a:pt x="943" y="472"/>
                  </a:lnTo>
                  <a:lnTo>
                    <a:pt x="943" y="472"/>
                  </a:lnTo>
                  <a:lnTo>
                    <a:pt x="896" y="660"/>
                  </a:lnTo>
                  <a:lnTo>
                    <a:pt x="801" y="802"/>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2736;p42">
              <a:extLst>
                <a:ext uri="{FF2B5EF4-FFF2-40B4-BE49-F238E27FC236}">
                  <a16:creationId xmlns:a16="http://schemas.microsoft.com/office/drawing/2014/main" id="{A592816D-2844-E441-B7EE-33FB7FF1F781}"/>
                </a:ext>
              </a:extLst>
            </p:cNvPr>
            <p:cNvSpPr/>
            <p:nvPr/>
          </p:nvSpPr>
          <p:spPr>
            <a:xfrm>
              <a:off x="1731800" y="2300400"/>
              <a:ext cx="27125" cy="28300"/>
            </a:xfrm>
            <a:custGeom>
              <a:avLst/>
              <a:gdLst/>
              <a:ahLst/>
              <a:cxnLst/>
              <a:rect l="l" t="t" r="r" b="b"/>
              <a:pathLst>
                <a:path w="1085" h="1132" extrusionOk="0">
                  <a:moveTo>
                    <a:pt x="566" y="48"/>
                  </a:moveTo>
                  <a:lnTo>
                    <a:pt x="755" y="95"/>
                  </a:lnTo>
                  <a:lnTo>
                    <a:pt x="896" y="189"/>
                  </a:lnTo>
                  <a:lnTo>
                    <a:pt x="990" y="330"/>
                  </a:lnTo>
                  <a:lnTo>
                    <a:pt x="1037" y="519"/>
                  </a:lnTo>
                  <a:lnTo>
                    <a:pt x="990" y="707"/>
                  </a:lnTo>
                  <a:lnTo>
                    <a:pt x="896" y="848"/>
                  </a:lnTo>
                  <a:lnTo>
                    <a:pt x="755" y="943"/>
                  </a:lnTo>
                  <a:lnTo>
                    <a:pt x="566" y="990"/>
                  </a:lnTo>
                  <a:lnTo>
                    <a:pt x="378" y="943"/>
                  </a:lnTo>
                  <a:lnTo>
                    <a:pt x="236" y="848"/>
                  </a:lnTo>
                  <a:lnTo>
                    <a:pt x="142" y="707"/>
                  </a:lnTo>
                  <a:lnTo>
                    <a:pt x="95" y="519"/>
                  </a:lnTo>
                  <a:lnTo>
                    <a:pt x="142" y="377"/>
                  </a:lnTo>
                  <a:lnTo>
                    <a:pt x="236" y="189"/>
                  </a:lnTo>
                  <a:lnTo>
                    <a:pt x="378" y="95"/>
                  </a:lnTo>
                  <a:lnTo>
                    <a:pt x="566" y="48"/>
                  </a:lnTo>
                  <a:close/>
                  <a:moveTo>
                    <a:pt x="566" y="0"/>
                  </a:moveTo>
                  <a:lnTo>
                    <a:pt x="378" y="48"/>
                  </a:lnTo>
                  <a:lnTo>
                    <a:pt x="189" y="142"/>
                  </a:lnTo>
                  <a:lnTo>
                    <a:pt x="48" y="330"/>
                  </a:lnTo>
                  <a:lnTo>
                    <a:pt x="1" y="519"/>
                  </a:lnTo>
                  <a:lnTo>
                    <a:pt x="48" y="754"/>
                  </a:lnTo>
                  <a:lnTo>
                    <a:pt x="142" y="943"/>
                  </a:lnTo>
                  <a:lnTo>
                    <a:pt x="283" y="1037"/>
                  </a:lnTo>
                  <a:lnTo>
                    <a:pt x="519" y="1131"/>
                  </a:lnTo>
                  <a:lnTo>
                    <a:pt x="707" y="1084"/>
                  </a:lnTo>
                  <a:lnTo>
                    <a:pt x="896" y="990"/>
                  </a:lnTo>
                  <a:lnTo>
                    <a:pt x="1037" y="801"/>
                  </a:lnTo>
                  <a:lnTo>
                    <a:pt x="1084" y="613"/>
                  </a:lnTo>
                  <a:lnTo>
                    <a:pt x="1084" y="566"/>
                  </a:lnTo>
                  <a:lnTo>
                    <a:pt x="1037" y="377"/>
                  </a:lnTo>
                  <a:lnTo>
                    <a:pt x="943" y="189"/>
                  </a:lnTo>
                  <a:lnTo>
                    <a:pt x="802"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2737;p42">
              <a:extLst>
                <a:ext uri="{FF2B5EF4-FFF2-40B4-BE49-F238E27FC236}">
                  <a16:creationId xmlns:a16="http://schemas.microsoft.com/office/drawing/2014/main" id="{4DFB82C7-12DD-54A9-BF4E-236BB1CA9712}"/>
                </a:ext>
              </a:extLst>
            </p:cNvPr>
            <p:cNvSpPr/>
            <p:nvPr/>
          </p:nvSpPr>
          <p:spPr>
            <a:xfrm>
              <a:off x="1886100" y="2384025"/>
              <a:ext cx="25925" cy="25925"/>
            </a:xfrm>
            <a:custGeom>
              <a:avLst/>
              <a:gdLst/>
              <a:ahLst/>
              <a:cxnLst/>
              <a:rect l="l" t="t" r="r" b="b"/>
              <a:pathLst>
                <a:path w="1037" h="1037" extrusionOk="0">
                  <a:moveTo>
                    <a:pt x="471" y="0"/>
                  </a:moveTo>
                  <a:lnTo>
                    <a:pt x="283" y="47"/>
                  </a:lnTo>
                  <a:lnTo>
                    <a:pt x="142" y="142"/>
                  </a:lnTo>
                  <a:lnTo>
                    <a:pt x="0" y="330"/>
                  </a:lnTo>
                  <a:lnTo>
                    <a:pt x="0" y="519"/>
                  </a:lnTo>
                  <a:lnTo>
                    <a:pt x="47" y="330"/>
                  </a:lnTo>
                  <a:lnTo>
                    <a:pt x="142" y="189"/>
                  </a:lnTo>
                  <a:lnTo>
                    <a:pt x="283" y="95"/>
                  </a:lnTo>
                  <a:lnTo>
                    <a:pt x="471" y="47"/>
                  </a:lnTo>
                  <a:lnTo>
                    <a:pt x="660" y="95"/>
                  </a:lnTo>
                  <a:lnTo>
                    <a:pt x="801" y="189"/>
                  </a:lnTo>
                  <a:lnTo>
                    <a:pt x="895" y="330"/>
                  </a:lnTo>
                  <a:lnTo>
                    <a:pt x="943" y="519"/>
                  </a:lnTo>
                  <a:lnTo>
                    <a:pt x="895" y="707"/>
                  </a:lnTo>
                  <a:lnTo>
                    <a:pt x="801" y="848"/>
                  </a:lnTo>
                  <a:lnTo>
                    <a:pt x="660" y="943"/>
                  </a:lnTo>
                  <a:lnTo>
                    <a:pt x="471" y="990"/>
                  </a:lnTo>
                  <a:lnTo>
                    <a:pt x="283" y="943"/>
                  </a:lnTo>
                  <a:lnTo>
                    <a:pt x="142" y="848"/>
                  </a:lnTo>
                  <a:lnTo>
                    <a:pt x="47" y="707"/>
                  </a:lnTo>
                  <a:lnTo>
                    <a:pt x="0" y="519"/>
                  </a:lnTo>
                  <a:lnTo>
                    <a:pt x="47" y="754"/>
                  </a:lnTo>
                  <a:lnTo>
                    <a:pt x="142" y="895"/>
                  </a:lnTo>
                  <a:lnTo>
                    <a:pt x="330" y="990"/>
                  </a:lnTo>
                  <a:lnTo>
                    <a:pt x="519" y="1037"/>
                  </a:lnTo>
                  <a:lnTo>
                    <a:pt x="707" y="990"/>
                  </a:lnTo>
                  <a:lnTo>
                    <a:pt x="895" y="848"/>
                  </a:lnTo>
                  <a:lnTo>
                    <a:pt x="990" y="707"/>
                  </a:lnTo>
                  <a:lnTo>
                    <a:pt x="1037" y="519"/>
                  </a:lnTo>
                  <a:lnTo>
                    <a:pt x="990" y="283"/>
                  </a:lnTo>
                  <a:lnTo>
                    <a:pt x="895" y="142"/>
                  </a:lnTo>
                  <a:lnTo>
                    <a:pt x="707"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2738;p42">
              <a:extLst>
                <a:ext uri="{FF2B5EF4-FFF2-40B4-BE49-F238E27FC236}">
                  <a16:creationId xmlns:a16="http://schemas.microsoft.com/office/drawing/2014/main" id="{A99AADD3-1CC6-9C0A-2C70-02A5BAFD6FB2}"/>
                </a:ext>
              </a:extLst>
            </p:cNvPr>
            <p:cNvSpPr/>
            <p:nvPr/>
          </p:nvSpPr>
          <p:spPr>
            <a:xfrm>
              <a:off x="1745950" y="2413475"/>
              <a:ext cx="25925" cy="25925"/>
            </a:xfrm>
            <a:custGeom>
              <a:avLst/>
              <a:gdLst/>
              <a:ahLst/>
              <a:cxnLst/>
              <a:rect l="l" t="t" r="r" b="b"/>
              <a:pathLst>
                <a:path w="1037" h="1037" extrusionOk="0">
                  <a:moveTo>
                    <a:pt x="518" y="0"/>
                  </a:moveTo>
                  <a:lnTo>
                    <a:pt x="283" y="47"/>
                  </a:lnTo>
                  <a:lnTo>
                    <a:pt x="141" y="189"/>
                  </a:lnTo>
                  <a:lnTo>
                    <a:pt x="47" y="377"/>
                  </a:lnTo>
                  <a:lnTo>
                    <a:pt x="189" y="189"/>
                  </a:lnTo>
                  <a:lnTo>
                    <a:pt x="330" y="94"/>
                  </a:lnTo>
                  <a:lnTo>
                    <a:pt x="660" y="94"/>
                  </a:lnTo>
                  <a:lnTo>
                    <a:pt x="848" y="189"/>
                  </a:lnTo>
                  <a:lnTo>
                    <a:pt x="942" y="377"/>
                  </a:lnTo>
                  <a:lnTo>
                    <a:pt x="942" y="518"/>
                  </a:lnTo>
                  <a:lnTo>
                    <a:pt x="942" y="707"/>
                  </a:lnTo>
                  <a:lnTo>
                    <a:pt x="848" y="848"/>
                  </a:lnTo>
                  <a:lnTo>
                    <a:pt x="660" y="989"/>
                  </a:lnTo>
                  <a:lnTo>
                    <a:pt x="330" y="989"/>
                  </a:lnTo>
                  <a:lnTo>
                    <a:pt x="189" y="848"/>
                  </a:lnTo>
                  <a:lnTo>
                    <a:pt x="47" y="707"/>
                  </a:lnTo>
                  <a:lnTo>
                    <a:pt x="47" y="518"/>
                  </a:lnTo>
                  <a:lnTo>
                    <a:pt x="47" y="377"/>
                  </a:lnTo>
                  <a:lnTo>
                    <a:pt x="0" y="565"/>
                  </a:lnTo>
                  <a:lnTo>
                    <a:pt x="47" y="754"/>
                  </a:lnTo>
                  <a:lnTo>
                    <a:pt x="189" y="942"/>
                  </a:lnTo>
                  <a:lnTo>
                    <a:pt x="330" y="1037"/>
                  </a:lnTo>
                  <a:lnTo>
                    <a:pt x="565" y="1037"/>
                  </a:lnTo>
                  <a:lnTo>
                    <a:pt x="754" y="989"/>
                  </a:lnTo>
                  <a:lnTo>
                    <a:pt x="895" y="895"/>
                  </a:lnTo>
                  <a:lnTo>
                    <a:pt x="989" y="754"/>
                  </a:lnTo>
                  <a:lnTo>
                    <a:pt x="1037" y="565"/>
                  </a:lnTo>
                  <a:lnTo>
                    <a:pt x="1037" y="377"/>
                  </a:lnTo>
                  <a:lnTo>
                    <a:pt x="895" y="189"/>
                  </a:lnTo>
                  <a:lnTo>
                    <a:pt x="754" y="47"/>
                  </a:lnTo>
                  <a:lnTo>
                    <a:pt x="5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2739;p42">
              <a:extLst>
                <a:ext uri="{FF2B5EF4-FFF2-40B4-BE49-F238E27FC236}">
                  <a16:creationId xmlns:a16="http://schemas.microsoft.com/office/drawing/2014/main" id="{5796E341-55ED-7685-347D-5305BF351EB3}"/>
                </a:ext>
              </a:extLst>
            </p:cNvPr>
            <p:cNvSpPr/>
            <p:nvPr/>
          </p:nvSpPr>
          <p:spPr>
            <a:xfrm>
              <a:off x="1676450" y="2371075"/>
              <a:ext cx="27125" cy="27100"/>
            </a:xfrm>
            <a:custGeom>
              <a:avLst/>
              <a:gdLst/>
              <a:ahLst/>
              <a:cxnLst/>
              <a:rect l="l" t="t" r="r" b="b"/>
              <a:pathLst>
                <a:path w="1085" h="1084" extrusionOk="0">
                  <a:moveTo>
                    <a:pt x="519" y="47"/>
                  </a:moveTo>
                  <a:lnTo>
                    <a:pt x="707" y="94"/>
                  </a:lnTo>
                  <a:lnTo>
                    <a:pt x="849" y="189"/>
                  </a:lnTo>
                  <a:lnTo>
                    <a:pt x="943" y="330"/>
                  </a:lnTo>
                  <a:lnTo>
                    <a:pt x="990" y="518"/>
                  </a:lnTo>
                  <a:lnTo>
                    <a:pt x="943" y="707"/>
                  </a:lnTo>
                  <a:lnTo>
                    <a:pt x="849" y="848"/>
                  </a:lnTo>
                  <a:lnTo>
                    <a:pt x="707" y="942"/>
                  </a:lnTo>
                  <a:lnTo>
                    <a:pt x="566" y="989"/>
                  </a:lnTo>
                  <a:lnTo>
                    <a:pt x="519" y="989"/>
                  </a:lnTo>
                  <a:lnTo>
                    <a:pt x="330" y="942"/>
                  </a:lnTo>
                  <a:lnTo>
                    <a:pt x="189" y="848"/>
                  </a:lnTo>
                  <a:lnTo>
                    <a:pt x="95" y="707"/>
                  </a:lnTo>
                  <a:lnTo>
                    <a:pt x="48" y="518"/>
                  </a:lnTo>
                  <a:lnTo>
                    <a:pt x="95" y="330"/>
                  </a:lnTo>
                  <a:lnTo>
                    <a:pt x="189" y="189"/>
                  </a:lnTo>
                  <a:lnTo>
                    <a:pt x="330" y="94"/>
                  </a:lnTo>
                  <a:lnTo>
                    <a:pt x="519" y="47"/>
                  </a:lnTo>
                  <a:close/>
                  <a:moveTo>
                    <a:pt x="519" y="0"/>
                  </a:moveTo>
                  <a:lnTo>
                    <a:pt x="330" y="47"/>
                  </a:lnTo>
                  <a:lnTo>
                    <a:pt x="142" y="141"/>
                  </a:lnTo>
                  <a:lnTo>
                    <a:pt x="48" y="330"/>
                  </a:lnTo>
                  <a:lnTo>
                    <a:pt x="1" y="518"/>
                  </a:lnTo>
                  <a:lnTo>
                    <a:pt x="48" y="754"/>
                  </a:lnTo>
                  <a:lnTo>
                    <a:pt x="142" y="942"/>
                  </a:lnTo>
                  <a:lnTo>
                    <a:pt x="330" y="1037"/>
                  </a:lnTo>
                  <a:lnTo>
                    <a:pt x="519" y="1084"/>
                  </a:lnTo>
                  <a:lnTo>
                    <a:pt x="754" y="1037"/>
                  </a:lnTo>
                  <a:lnTo>
                    <a:pt x="896" y="942"/>
                  </a:lnTo>
                  <a:lnTo>
                    <a:pt x="1037" y="754"/>
                  </a:lnTo>
                  <a:lnTo>
                    <a:pt x="1084" y="518"/>
                  </a:lnTo>
                  <a:lnTo>
                    <a:pt x="1037" y="330"/>
                  </a:lnTo>
                  <a:lnTo>
                    <a:pt x="943" y="141"/>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2740;p42">
              <a:extLst>
                <a:ext uri="{FF2B5EF4-FFF2-40B4-BE49-F238E27FC236}">
                  <a16:creationId xmlns:a16="http://schemas.microsoft.com/office/drawing/2014/main" id="{6A4CFC7B-32DB-F31B-326D-9866C7E7C397}"/>
                </a:ext>
              </a:extLst>
            </p:cNvPr>
            <p:cNvSpPr/>
            <p:nvPr/>
          </p:nvSpPr>
          <p:spPr>
            <a:xfrm>
              <a:off x="1539825" y="2487675"/>
              <a:ext cx="27125" cy="25925"/>
            </a:xfrm>
            <a:custGeom>
              <a:avLst/>
              <a:gdLst/>
              <a:ahLst/>
              <a:cxnLst/>
              <a:rect l="l" t="t" r="r" b="b"/>
              <a:pathLst>
                <a:path w="1085" h="1037" extrusionOk="0">
                  <a:moveTo>
                    <a:pt x="519" y="47"/>
                  </a:moveTo>
                  <a:lnTo>
                    <a:pt x="707" y="94"/>
                  </a:lnTo>
                  <a:lnTo>
                    <a:pt x="849" y="189"/>
                  </a:lnTo>
                  <a:lnTo>
                    <a:pt x="943" y="330"/>
                  </a:lnTo>
                  <a:lnTo>
                    <a:pt x="990" y="518"/>
                  </a:lnTo>
                  <a:lnTo>
                    <a:pt x="943" y="707"/>
                  </a:lnTo>
                  <a:lnTo>
                    <a:pt x="849" y="848"/>
                  </a:lnTo>
                  <a:lnTo>
                    <a:pt x="707" y="942"/>
                  </a:lnTo>
                  <a:lnTo>
                    <a:pt x="519" y="989"/>
                  </a:lnTo>
                  <a:lnTo>
                    <a:pt x="331" y="942"/>
                  </a:lnTo>
                  <a:lnTo>
                    <a:pt x="189" y="848"/>
                  </a:lnTo>
                  <a:lnTo>
                    <a:pt x="95" y="707"/>
                  </a:lnTo>
                  <a:lnTo>
                    <a:pt x="48" y="518"/>
                  </a:lnTo>
                  <a:lnTo>
                    <a:pt x="95" y="330"/>
                  </a:lnTo>
                  <a:lnTo>
                    <a:pt x="189" y="189"/>
                  </a:lnTo>
                  <a:lnTo>
                    <a:pt x="331" y="94"/>
                  </a:lnTo>
                  <a:lnTo>
                    <a:pt x="519" y="47"/>
                  </a:lnTo>
                  <a:close/>
                  <a:moveTo>
                    <a:pt x="519" y="0"/>
                  </a:moveTo>
                  <a:lnTo>
                    <a:pt x="331" y="47"/>
                  </a:lnTo>
                  <a:lnTo>
                    <a:pt x="142" y="189"/>
                  </a:lnTo>
                  <a:lnTo>
                    <a:pt x="48" y="377"/>
                  </a:lnTo>
                  <a:lnTo>
                    <a:pt x="1" y="565"/>
                  </a:lnTo>
                  <a:lnTo>
                    <a:pt x="95" y="754"/>
                  </a:lnTo>
                  <a:lnTo>
                    <a:pt x="189" y="942"/>
                  </a:lnTo>
                  <a:lnTo>
                    <a:pt x="378" y="1037"/>
                  </a:lnTo>
                  <a:lnTo>
                    <a:pt x="566" y="1037"/>
                  </a:lnTo>
                  <a:lnTo>
                    <a:pt x="755" y="989"/>
                  </a:lnTo>
                  <a:lnTo>
                    <a:pt x="943" y="895"/>
                  </a:lnTo>
                  <a:lnTo>
                    <a:pt x="1037" y="707"/>
                  </a:lnTo>
                  <a:lnTo>
                    <a:pt x="1084" y="518"/>
                  </a:lnTo>
                  <a:lnTo>
                    <a:pt x="1037" y="330"/>
                  </a:lnTo>
                  <a:lnTo>
                    <a:pt x="896" y="141"/>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2741;p42">
              <a:extLst>
                <a:ext uri="{FF2B5EF4-FFF2-40B4-BE49-F238E27FC236}">
                  <a16:creationId xmlns:a16="http://schemas.microsoft.com/office/drawing/2014/main" id="{B3A15440-A879-AE22-C06A-3270015B2B77}"/>
                </a:ext>
              </a:extLst>
            </p:cNvPr>
            <p:cNvSpPr/>
            <p:nvPr/>
          </p:nvSpPr>
          <p:spPr>
            <a:xfrm>
              <a:off x="1794225" y="2247400"/>
              <a:ext cx="27125" cy="25925"/>
            </a:xfrm>
            <a:custGeom>
              <a:avLst/>
              <a:gdLst/>
              <a:ahLst/>
              <a:cxnLst/>
              <a:rect l="l" t="t" r="r" b="b"/>
              <a:pathLst>
                <a:path w="1085" h="1037" extrusionOk="0">
                  <a:moveTo>
                    <a:pt x="519" y="48"/>
                  </a:moveTo>
                  <a:lnTo>
                    <a:pt x="707" y="95"/>
                  </a:lnTo>
                  <a:lnTo>
                    <a:pt x="849" y="189"/>
                  </a:lnTo>
                  <a:lnTo>
                    <a:pt x="943" y="330"/>
                  </a:lnTo>
                  <a:lnTo>
                    <a:pt x="990" y="519"/>
                  </a:lnTo>
                  <a:lnTo>
                    <a:pt x="943" y="707"/>
                  </a:lnTo>
                  <a:lnTo>
                    <a:pt x="849" y="848"/>
                  </a:lnTo>
                  <a:lnTo>
                    <a:pt x="707" y="943"/>
                  </a:lnTo>
                  <a:lnTo>
                    <a:pt x="519" y="990"/>
                  </a:lnTo>
                  <a:lnTo>
                    <a:pt x="330" y="943"/>
                  </a:lnTo>
                  <a:lnTo>
                    <a:pt x="189" y="848"/>
                  </a:lnTo>
                  <a:lnTo>
                    <a:pt x="95" y="707"/>
                  </a:lnTo>
                  <a:lnTo>
                    <a:pt x="48" y="519"/>
                  </a:lnTo>
                  <a:lnTo>
                    <a:pt x="95" y="330"/>
                  </a:lnTo>
                  <a:lnTo>
                    <a:pt x="189" y="189"/>
                  </a:lnTo>
                  <a:lnTo>
                    <a:pt x="330" y="95"/>
                  </a:lnTo>
                  <a:lnTo>
                    <a:pt x="519" y="48"/>
                  </a:lnTo>
                  <a:close/>
                  <a:moveTo>
                    <a:pt x="519" y="0"/>
                  </a:moveTo>
                  <a:lnTo>
                    <a:pt x="330" y="48"/>
                  </a:lnTo>
                  <a:lnTo>
                    <a:pt x="142" y="189"/>
                  </a:lnTo>
                  <a:lnTo>
                    <a:pt x="48" y="330"/>
                  </a:lnTo>
                  <a:lnTo>
                    <a:pt x="1" y="566"/>
                  </a:lnTo>
                  <a:lnTo>
                    <a:pt x="95" y="754"/>
                  </a:lnTo>
                  <a:lnTo>
                    <a:pt x="189" y="896"/>
                  </a:lnTo>
                  <a:lnTo>
                    <a:pt x="378" y="1037"/>
                  </a:lnTo>
                  <a:lnTo>
                    <a:pt x="566" y="1037"/>
                  </a:lnTo>
                  <a:lnTo>
                    <a:pt x="754" y="990"/>
                  </a:lnTo>
                  <a:lnTo>
                    <a:pt x="896" y="896"/>
                  </a:lnTo>
                  <a:lnTo>
                    <a:pt x="1037" y="707"/>
                  </a:lnTo>
                  <a:lnTo>
                    <a:pt x="1084" y="519"/>
                  </a:lnTo>
                  <a:lnTo>
                    <a:pt x="1037" y="330"/>
                  </a:lnTo>
                  <a:lnTo>
                    <a:pt x="896" y="142"/>
                  </a:lnTo>
                  <a:lnTo>
                    <a:pt x="754"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2742;p42">
              <a:extLst>
                <a:ext uri="{FF2B5EF4-FFF2-40B4-BE49-F238E27FC236}">
                  <a16:creationId xmlns:a16="http://schemas.microsoft.com/office/drawing/2014/main" id="{97DE9713-765F-7CFC-29E3-2EE65C6CBDC5}"/>
                </a:ext>
              </a:extLst>
            </p:cNvPr>
            <p:cNvSpPr/>
            <p:nvPr/>
          </p:nvSpPr>
          <p:spPr>
            <a:xfrm>
              <a:off x="1809550" y="2351050"/>
              <a:ext cx="25925" cy="25925"/>
            </a:xfrm>
            <a:custGeom>
              <a:avLst/>
              <a:gdLst/>
              <a:ahLst/>
              <a:cxnLst/>
              <a:rect l="l" t="t" r="r" b="b"/>
              <a:pathLst>
                <a:path w="1037" h="1037" extrusionOk="0">
                  <a:moveTo>
                    <a:pt x="518" y="0"/>
                  </a:moveTo>
                  <a:lnTo>
                    <a:pt x="283" y="47"/>
                  </a:lnTo>
                  <a:lnTo>
                    <a:pt x="141" y="142"/>
                  </a:lnTo>
                  <a:lnTo>
                    <a:pt x="47" y="330"/>
                  </a:lnTo>
                  <a:lnTo>
                    <a:pt x="189" y="189"/>
                  </a:lnTo>
                  <a:lnTo>
                    <a:pt x="330" y="94"/>
                  </a:lnTo>
                  <a:lnTo>
                    <a:pt x="518" y="47"/>
                  </a:lnTo>
                  <a:lnTo>
                    <a:pt x="660" y="94"/>
                  </a:lnTo>
                  <a:lnTo>
                    <a:pt x="848" y="189"/>
                  </a:lnTo>
                  <a:lnTo>
                    <a:pt x="942" y="330"/>
                  </a:lnTo>
                  <a:lnTo>
                    <a:pt x="942" y="518"/>
                  </a:lnTo>
                  <a:lnTo>
                    <a:pt x="942" y="707"/>
                  </a:lnTo>
                  <a:lnTo>
                    <a:pt x="848" y="848"/>
                  </a:lnTo>
                  <a:lnTo>
                    <a:pt x="660" y="942"/>
                  </a:lnTo>
                  <a:lnTo>
                    <a:pt x="518" y="990"/>
                  </a:lnTo>
                  <a:lnTo>
                    <a:pt x="330" y="942"/>
                  </a:lnTo>
                  <a:lnTo>
                    <a:pt x="189" y="848"/>
                  </a:lnTo>
                  <a:lnTo>
                    <a:pt x="47" y="707"/>
                  </a:lnTo>
                  <a:lnTo>
                    <a:pt x="47" y="518"/>
                  </a:lnTo>
                  <a:lnTo>
                    <a:pt x="47" y="330"/>
                  </a:lnTo>
                  <a:lnTo>
                    <a:pt x="0" y="518"/>
                  </a:lnTo>
                  <a:lnTo>
                    <a:pt x="47" y="754"/>
                  </a:lnTo>
                  <a:lnTo>
                    <a:pt x="189" y="895"/>
                  </a:lnTo>
                  <a:lnTo>
                    <a:pt x="330" y="990"/>
                  </a:lnTo>
                  <a:lnTo>
                    <a:pt x="565" y="1037"/>
                  </a:lnTo>
                  <a:lnTo>
                    <a:pt x="754" y="990"/>
                  </a:lnTo>
                  <a:lnTo>
                    <a:pt x="895" y="848"/>
                  </a:lnTo>
                  <a:lnTo>
                    <a:pt x="989" y="707"/>
                  </a:lnTo>
                  <a:lnTo>
                    <a:pt x="1037" y="518"/>
                  </a:lnTo>
                  <a:lnTo>
                    <a:pt x="989" y="283"/>
                  </a:lnTo>
                  <a:lnTo>
                    <a:pt x="895" y="142"/>
                  </a:lnTo>
                  <a:lnTo>
                    <a:pt x="707"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2743;p42">
              <a:extLst>
                <a:ext uri="{FF2B5EF4-FFF2-40B4-BE49-F238E27FC236}">
                  <a16:creationId xmlns:a16="http://schemas.microsoft.com/office/drawing/2014/main" id="{5CF7DF93-F380-ED03-87B7-E145D2B7E343}"/>
                </a:ext>
              </a:extLst>
            </p:cNvPr>
            <p:cNvSpPr/>
            <p:nvPr/>
          </p:nvSpPr>
          <p:spPr>
            <a:xfrm>
              <a:off x="1677625" y="2475900"/>
              <a:ext cx="25950" cy="25925"/>
            </a:xfrm>
            <a:custGeom>
              <a:avLst/>
              <a:gdLst/>
              <a:ahLst/>
              <a:cxnLst/>
              <a:rect l="l" t="t" r="r" b="b"/>
              <a:pathLst>
                <a:path w="1038" h="1037" extrusionOk="0">
                  <a:moveTo>
                    <a:pt x="472" y="0"/>
                  </a:moveTo>
                  <a:lnTo>
                    <a:pt x="283" y="47"/>
                  </a:lnTo>
                  <a:lnTo>
                    <a:pt x="142" y="141"/>
                  </a:lnTo>
                  <a:lnTo>
                    <a:pt x="1" y="330"/>
                  </a:lnTo>
                  <a:lnTo>
                    <a:pt x="1" y="518"/>
                  </a:lnTo>
                  <a:lnTo>
                    <a:pt x="48" y="330"/>
                  </a:lnTo>
                  <a:lnTo>
                    <a:pt x="142" y="188"/>
                  </a:lnTo>
                  <a:lnTo>
                    <a:pt x="283" y="94"/>
                  </a:lnTo>
                  <a:lnTo>
                    <a:pt x="472" y="47"/>
                  </a:lnTo>
                  <a:lnTo>
                    <a:pt x="660" y="94"/>
                  </a:lnTo>
                  <a:lnTo>
                    <a:pt x="802" y="188"/>
                  </a:lnTo>
                  <a:lnTo>
                    <a:pt x="896" y="330"/>
                  </a:lnTo>
                  <a:lnTo>
                    <a:pt x="943" y="518"/>
                  </a:lnTo>
                  <a:lnTo>
                    <a:pt x="896" y="707"/>
                  </a:lnTo>
                  <a:lnTo>
                    <a:pt x="802" y="848"/>
                  </a:lnTo>
                  <a:lnTo>
                    <a:pt x="660" y="942"/>
                  </a:lnTo>
                  <a:lnTo>
                    <a:pt x="472" y="989"/>
                  </a:lnTo>
                  <a:lnTo>
                    <a:pt x="283" y="942"/>
                  </a:lnTo>
                  <a:lnTo>
                    <a:pt x="142" y="848"/>
                  </a:lnTo>
                  <a:lnTo>
                    <a:pt x="48" y="707"/>
                  </a:lnTo>
                  <a:lnTo>
                    <a:pt x="1" y="518"/>
                  </a:lnTo>
                  <a:lnTo>
                    <a:pt x="48" y="754"/>
                  </a:lnTo>
                  <a:lnTo>
                    <a:pt x="142" y="895"/>
                  </a:lnTo>
                  <a:lnTo>
                    <a:pt x="331" y="989"/>
                  </a:lnTo>
                  <a:lnTo>
                    <a:pt x="519" y="1036"/>
                  </a:lnTo>
                  <a:lnTo>
                    <a:pt x="707" y="989"/>
                  </a:lnTo>
                  <a:lnTo>
                    <a:pt x="896" y="848"/>
                  </a:lnTo>
                  <a:lnTo>
                    <a:pt x="990" y="707"/>
                  </a:lnTo>
                  <a:lnTo>
                    <a:pt x="1037" y="518"/>
                  </a:lnTo>
                  <a:lnTo>
                    <a:pt x="990" y="330"/>
                  </a:lnTo>
                  <a:lnTo>
                    <a:pt x="896" y="141"/>
                  </a:lnTo>
                  <a:lnTo>
                    <a:pt x="707"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2744;p42">
              <a:extLst>
                <a:ext uri="{FF2B5EF4-FFF2-40B4-BE49-F238E27FC236}">
                  <a16:creationId xmlns:a16="http://schemas.microsoft.com/office/drawing/2014/main" id="{FAD70BF5-C649-EB29-1488-6503A301EB1D}"/>
                </a:ext>
              </a:extLst>
            </p:cNvPr>
            <p:cNvSpPr/>
            <p:nvPr/>
          </p:nvSpPr>
          <p:spPr>
            <a:xfrm>
              <a:off x="1761250" y="2514750"/>
              <a:ext cx="25950" cy="25950"/>
            </a:xfrm>
            <a:custGeom>
              <a:avLst/>
              <a:gdLst/>
              <a:ahLst/>
              <a:cxnLst/>
              <a:rect l="l" t="t" r="r" b="b"/>
              <a:pathLst>
                <a:path w="1038" h="1038" extrusionOk="0">
                  <a:moveTo>
                    <a:pt x="519" y="48"/>
                  </a:moveTo>
                  <a:lnTo>
                    <a:pt x="660" y="95"/>
                  </a:lnTo>
                  <a:lnTo>
                    <a:pt x="849" y="189"/>
                  </a:lnTo>
                  <a:lnTo>
                    <a:pt x="943" y="330"/>
                  </a:lnTo>
                  <a:lnTo>
                    <a:pt x="990" y="519"/>
                  </a:lnTo>
                  <a:lnTo>
                    <a:pt x="943" y="660"/>
                  </a:lnTo>
                  <a:lnTo>
                    <a:pt x="849" y="849"/>
                  </a:lnTo>
                  <a:lnTo>
                    <a:pt x="707" y="943"/>
                  </a:lnTo>
                  <a:lnTo>
                    <a:pt x="519" y="990"/>
                  </a:lnTo>
                  <a:lnTo>
                    <a:pt x="330" y="943"/>
                  </a:lnTo>
                  <a:lnTo>
                    <a:pt x="189" y="849"/>
                  </a:lnTo>
                  <a:lnTo>
                    <a:pt x="95" y="707"/>
                  </a:lnTo>
                  <a:lnTo>
                    <a:pt x="48" y="519"/>
                  </a:lnTo>
                  <a:lnTo>
                    <a:pt x="48" y="330"/>
                  </a:lnTo>
                  <a:lnTo>
                    <a:pt x="189" y="189"/>
                  </a:lnTo>
                  <a:lnTo>
                    <a:pt x="330" y="95"/>
                  </a:lnTo>
                  <a:lnTo>
                    <a:pt x="519" y="48"/>
                  </a:lnTo>
                  <a:close/>
                  <a:moveTo>
                    <a:pt x="519" y="1"/>
                  </a:moveTo>
                  <a:lnTo>
                    <a:pt x="283" y="48"/>
                  </a:lnTo>
                  <a:lnTo>
                    <a:pt x="142" y="142"/>
                  </a:lnTo>
                  <a:lnTo>
                    <a:pt x="1" y="283"/>
                  </a:lnTo>
                  <a:lnTo>
                    <a:pt x="1" y="519"/>
                  </a:lnTo>
                  <a:lnTo>
                    <a:pt x="1" y="707"/>
                  </a:lnTo>
                  <a:lnTo>
                    <a:pt x="142" y="896"/>
                  </a:lnTo>
                  <a:lnTo>
                    <a:pt x="283" y="990"/>
                  </a:lnTo>
                  <a:lnTo>
                    <a:pt x="519" y="1037"/>
                  </a:lnTo>
                  <a:lnTo>
                    <a:pt x="707" y="990"/>
                  </a:lnTo>
                  <a:lnTo>
                    <a:pt x="849" y="896"/>
                  </a:lnTo>
                  <a:lnTo>
                    <a:pt x="990" y="707"/>
                  </a:lnTo>
                  <a:lnTo>
                    <a:pt x="1037" y="519"/>
                  </a:lnTo>
                  <a:lnTo>
                    <a:pt x="990" y="283"/>
                  </a:lnTo>
                  <a:lnTo>
                    <a:pt x="849"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2745;p42">
              <a:extLst>
                <a:ext uri="{FF2B5EF4-FFF2-40B4-BE49-F238E27FC236}">
                  <a16:creationId xmlns:a16="http://schemas.microsoft.com/office/drawing/2014/main" id="{3092C7EC-D007-7CD9-09D8-217B5D0217B3}"/>
                </a:ext>
              </a:extLst>
            </p:cNvPr>
            <p:cNvSpPr/>
            <p:nvPr/>
          </p:nvSpPr>
          <p:spPr>
            <a:xfrm>
              <a:off x="1115825" y="1589025"/>
              <a:ext cx="293300" cy="1031750"/>
            </a:xfrm>
            <a:custGeom>
              <a:avLst/>
              <a:gdLst/>
              <a:ahLst/>
              <a:cxnLst/>
              <a:rect l="l" t="t" r="r" b="b"/>
              <a:pathLst>
                <a:path w="11732" h="41270" extrusionOk="0">
                  <a:moveTo>
                    <a:pt x="11731" y="0"/>
                  </a:moveTo>
                  <a:lnTo>
                    <a:pt x="11260" y="566"/>
                  </a:lnTo>
                  <a:lnTo>
                    <a:pt x="10836" y="1131"/>
                  </a:lnTo>
                  <a:lnTo>
                    <a:pt x="10601" y="1461"/>
                  </a:lnTo>
                  <a:lnTo>
                    <a:pt x="10601" y="1461"/>
                  </a:lnTo>
                  <a:lnTo>
                    <a:pt x="10601" y="1508"/>
                  </a:lnTo>
                  <a:lnTo>
                    <a:pt x="11166" y="707"/>
                  </a:lnTo>
                  <a:lnTo>
                    <a:pt x="11731" y="48"/>
                  </a:lnTo>
                  <a:lnTo>
                    <a:pt x="11731" y="0"/>
                  </a:lnTo>
                  <a:close/>
                  <a:moveTo>
                    <a:pt x="10601" y="1414"/>
                  </a:moveTo>
                  <a:lnTo>
                    <a:pt x="10412" y="1696"/>
                  </a:lnTo>
                  <a:lnTo>
                    <a:pt x="10459" y="1649"/>
                  </a:lnTo>
                  <a:lnTo>
                    <a:pt x="10401" y="1740"/>
                  </a:lnTo>
                  <a:lnTo>
                    <a:pt x="10601" y="1461"/>
                  </a:lnTo>
                  <a:lnTo>
                    <a:pt x="10601" y="1461"/>
                  </a:lnTo>
                  <a:lnTo>
                    <a:pt x="10601" y="1414"/>
                  </a:lnTo>
                  <a:close/>
                  <a:moveTo>
                    <a:pt x="10401" y="1740"/>
                  </a:moveTo>
                  <a:lnTo>
                    <a:pt x="10365" y="1791"/>
                  </a:lnTo>
                  <a:lnTo>
                    <a:pt x="9894" y="2450"/>
                  </a:lnTo>
                  <a:lnTo>
                    <a:pt x="9470" y="3204"/>
                  </a:lnTo>
                  <a:lnTo>
                    <a:pt x="9046" y="3958"/>
                  </a:lnTo>
                  <a:lnTo>
                    <a:pt x="8245" y="5607"/>
                  </a:lnTo>
                  <a:lnTo>
                    <a:pt x="7654" y="6973"/>
                  </a:lnTo>
                  <a:lnTo>
                    <a:pt x="7680" y="6973"/>
                  </a:lnTo>
                  <a:lnTo>
                    <a:pt x="8339" y="5465"/>
                  </a:lnTo>
                  <a:lnTo>
                    <a:pt x="8999" y="4099"/>
                  </a:lnTo>
                  <a:lnTo>
                    <a:pt x="9706" y="2827"/>
                  </a:lnTo>
                  <a:lnTo>
                    <a:pt x="10401" y="1740"/>
                  </a:lnTo>
                  <a:close/>
                  <a:moveTo>
                    <a:pt x="7633" y="6973"/>
                  </a:moveTo>
                  <a:lnTo>
                    <a:pt x="7491" y="7350"/>
                  </a:lnTo>
                  <a:lnTo>
                    <a:pt x="7491" y="7350"/>
                  </a:lnTo>
                  <a:lnTo>
                    <a:pt x="7491" y="7350"/>
                  </a:lnTo>
                  <a:lnTo>
                    <a:pt x="7654" y="6973"/>
                  </a:lnTo>
                  <a:close/>
                  <a:moveTo>
                    <a:pt x="7491" y="7350"/>
                  </a:moveTo>
                  <a:lnTo>
                    <a:pt x="6738" y="9187"/>
                  </a:lnTo>
                  <a:lnTo>
                    <a:pt x="6078" y="11071"/>
                  </a:lnTo>
                  <a:lnTo>
                    <a:pt x="5466" y="13003"/>
                  </a:lnTo>
                  <a:lnTo>
                    <a:pt x="4983" y="14652"/>
                  </a:lnTo>
                  <a:lnTo>
                    <a:pt x="4995" y="14652"/>
                  </a:lnTo>
                  <a:lnTo>
                    <a:pt x="5560" y="12720"/>
                  </a:lnTo>
                  <a:lnTo>
                    <a:pt x="6219" y="10789"/>
                  </a:lnTo>
                  <a:lnTo>
                    <a:pt x="6926" y="8857"/>
                  </a:lnTo>
                  <a:lnTo>
                    <a:pt x="7491" y="7350"/>
                  </a:lnTo>
                  <a:close/>
                  <a:moveTo>
                    <a:pt x="4947" y="14652"/>
                  </a:moveTo>
                  <a:lnTo>
                    <a:pt x="4947" y="14699"/>
                  </a:lnTo>
                  <a:lnTo>
                    <a:pt x="4476" y="16395"/>
                  </a:lnTo>
                  <a:lnTo>
                    <a:pt x="4052" y="17997"/>
                  </a:lnTo>
                  <a:lnTo>
                    <a:pt x="3876" y="18751"/>
                  </a:lnTo>
                  <a:lnTo>
                    <a:pt x="3911" y="18609"/>
                  </a:lnTo>
                  <a:lnTo>
                    <a:pt x="4382" y="16772"/>
                  </a:lnTo>
                  <a:lnTo>
                    <a:pt x="4900" y="14935"/>
                  </a:lnTo>
                  <a:lnTo>
                    <a:pt x="4983" y="14652"/>
                  </a:lnTo>
                  <a:close/>
                  <a:moveTo>
                    <a:pt x="3876" y="18751"/>
                  </a:moveTo>
                  <a:lnTo>
                    <a:pt x="3487" y="20305"/>
                  </a:lnTo>
                  <a:lnTo>
                    <a:pt x="2827" y="23273"/>
                  </a:lnTo>
                  <a:lnTo>
                    <a:pt x="2451" y="25487"/>
                  </a:lnTo>
                  <a:lnTo>
                    <a:pt x="2733" y="23886"/>
                  </a:lnTo>
                  <a:lnTo>
                    <a:pt x="3157" y="21813"/>
                  </a:lnTo>
                  <a:lnTo>
                    <a:pt x="3346" y="21059"/>
                  </a:lnTo>
                  <a:lnTo>
                    <a:pt x="3346" y="21012"/>
                  </a:lnTo>
                  <a:lnTo>
                    <a:pt x="3876" y="18751"/>
                  </a:lnTo>
                  <a:close/>
                  <a:moveTo>
                    <a:pt x="2451" y="25487"/>
                  </a:moveTo>
                  <a:lnTo>
                    <a:pt x="2403" y="25676"/>
                  </a:lnTo>
                  <a:lnTo>
                    <a:pt x="2403" y="25723"/>
                  </a:lnTo>
                  <a:lnTo>
                    <a:pt x="2451" y="25487"/>
                  </a:lnTo>
                  <a:close/>
                  <a:moveTo>
                    <a:pt x="2403" y="25723"/>
                  </a:moveTo>
                  <a:lnTo>
                    <a:pt x="1461" y="31471"/>
                  </a:lnTo>
                  <a:lnTo>
                    <a:pt x="2309" y="26383"/>
                  </a:lnTo>
                  <a:lnTo>
                    <a:pt x="2309" y="26335"/>
                  </a:lnTo>
                  <a:lnTo>
                    <a:pt x="2403" y="25770"/>
                  </a:lnTo>
                  <a:lnTo>
                    <a:pt x="2403" y="25723"/>
                  </a:lnTo>
                  <a:close/>
                  <a:moveTo>
                    <a:pt x="1461" y="31471"/>
                  </a:moveTo>
                  <a:lnTo>
                    <a:pt x="1461" y="31471"/>
                  </a:lnTo>
                  <a:lnTo>
                    <a:pt x="1461" y="31471"/>
                  </a:lnTo>
                  <a:lnTo>
                    <a:pt x="1461" y="31471"/>
                  </a:lnTo>
                  <a:close/>
                  <a:moveTo>
                    <a:pt x="1461" y="31471"/>
                  </a:moveTo>
                  <a:lnTo>
                    <a:pt x="613" y="36511"/>
                  </a:lnTo>
                  <a:lnTo>
                    <a:pt x="401" y="38031"/>
                  </a:lnTo>
                  <a:lnTo>
                    <a:pt x="707" y="36040"/>
                  </a:lnTo>
                  <a:lnTo>
                    <a:pt x="707" y="35993"/>
                  </a:lnTo>
                  <a:lnTo>
                    <a:pt x="1461" y="31471"/>
                  </a:lnTo>
                  <a:close/>
                  <a:moveTo>
                    <a:pt x="401" y="38031"/>
                  </a:moveTo>
                  <a:lnTo>
                    <a:pt x="331" y="38490"/>
                  </a:lnTo>
                  <a:lnTo>
                    <a:pt x="283" y="38858"/>
                  </a:lnTo>
                  <a:lnTo>
                    <a:pt x="283" y="38858"/>
                  </a:lnTo>
                  <a:lnTo>
                    <a:pt x="331" y="38537"/>
                  </a:lnTo>
                  <a:lnTo>
                    <a:pt x="401" y="38031"/>
                  </a:lnTo>
                  <a:close/>
                  <a:moveTo>
                    <a:pt x="283" y="38858"/>
                  </a:moveTo>
                  <a:lnTo>
                    <a:pt x="95" y="40139"/>
                  </a:lnTo>
                  <a:lnTo>
                    <a:pt x="1" y="41175"/>
                  </a:lnTo>
                  <a:lnTo>
                    <a:pt x="1" y="41270"/>
                  </a:lnTo>
                  <a:lnTo>
                    <a:pt x="95" y="40375"/>
                  </a:lnTo>
                  <a:lnTo>
                    <a:pt x="95" y="40327"/>
                  </a:lnTo>
                  <a:lnTo>
                    <a:pt x="283" y="38858"/>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2746;p42">
              <a:extLst>
                <a:ext uri="{FF2B5EF4-FFF2-40B4-BE49-F238E27FC236}">
                  <a16:creationId xmlns:a16="http://schemas.microsoft.com/office/drawing/2014/main" id="{33157BEA-B0BE-D408-89C9-37BB18697D2F}"/>
                </a:ext>
              </a:extLst>
            </p:cNvPr>
            <p:cNvSpPr/>
            <p:nvPr/>
          </p:nvSpPr>
          <p:spPr>
            <a:xfrm>
              <a:off x="1117000" y="2630175"/>
              <a:ext cx="25" cy="25"/>
            </a:xfrm>
            <a:custGeom>
              <a:avLst/>
              <a:gdLst/>
              <a:ahLst/>
              <a:cxnLst/>
              <a:rect l="l" t="t" r="r" b="b"/>
              <a:pathLst>
                <a:path w="1" h="1" fill="none" extrusionOk="0">
                  <a:moveTo>
                    <a:pt x="1" y="1"/>
                  </a:move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2747;p42">
              <a:extLst>
                <a:ext uri="{FF2B5EF4-FFF2-40B4-BE49-F238E27FC236}">
                  <a16:creationId xmlns:a16="http://schemas.microsoft.com/office/drawing/2014/main" id="{BB5019C9-9ACC-9E6F-B958-5FF1AC839DF0}"/>
                </a:ext>
              </a:extLst>
            </p:cNvPr>
            <p:cNvSpPr/>
            <p:nvPr/>
          </p:nvSpPr>
          <p:spPr>
            <a:xfrm>
              <a:off x="1118200" y="2627825"/>
              <a:ext cx="40050" cy="2375"/>
            </a:xfrm>
            <a:custGeom>
              <a:avLst/>
              <a:gdLst/>
              <a:ahLst/>
              <a:cxnLst/>
              <a:rect l="l" t="t" r="r" b="b"/>
              <a:pathLst>
                <a:path w="1602" h="95" fill="none" extrusionOk="0">
                  <a:moveTo>
                    <a:pt x="1602" y="0"/>
                  </a:moveTo>
                  <a:lnTo>
                    <a:pt x="1602" y="0"/>
                  </a:lnTo>
                  <a:lnTo>
                    <a:pt x="0" y="95"/>
                  </a:lnTo>
                  <a:lnTo>
                    <a:pt x="0" y="95"/>
                  </a:lnTo>
                  <a:lnTo>
                    <a:pt x="1602" y="0"/>
                  </a:lnTo>
                  <a:lnTo>
                    <a:pt x="160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2748;p42">
              <a:extLst>
                <a:ext uri="{FF2B5EF4-FFF2-40B4-BE49-F238E27FC236}">
                  <a16:creationId xmlns:a16="http://schemas.microsoft.com/office/drawing/2014/main" id="{22BEB7DE-D1B5-3874-141B-E644AF7C45EC}"/>
                </a:ext>
              </a:extLst>
            </p:cNvPr>
            <p:cNvSpPr/>
            <p:nvPr/>
          </p:nvSpPr>
          <p:spPr>
            <a:xfrm>
              <a:off x="1115825" y="2232100"/>
              <a:ext cx="60100" cy="398100"/>
            </a:xfrm>
            <a:custGeom>
              <a:avLst/>
              <a:gdLst/>
              <a:ahLst/>
              <a:cxnLst/>
              <a:rect l="l" t="t" r="r" b="b"/>
              <a:pathLst>
                <a:path w="2404" h="15924" fill="none" extrusionOk="0">
                  <a:moveTo>
                    <a:pt x="2403" y="0"/>
                  </a:moveTo>
                  <a:lnTo>
                    <a:pt x="2403" y="0"/>
                  </a:lnTo>
                  <a:lnTo>
                    <a:pt x="1461" y="5748"/>
                  </a:lnTo>
                  <a:lnTo>
                    <a:pt x="613" y="10788"/>
                  </a:lnTo>
                  <a:lnTo>
                    <a:pt x="331" y="12814"/>
                  </a:lnTo>
                  <a:lnTo>
                    <a:pt x="95" y="14416"/>
                  </a:lnTo>
                  <a:lnTo>
                    <a:pt x="1" y="15452"/>
                  </a:lnTo>
                  <a:lnTo>
                    <a:pt x="1" y="15782"/>
                  </a:lnTo>
                  <a:lnTo>
                    <a:pt x="48" y="15924"/>
                  </a:lnTo>
                  <a:lnTo>
                    <a:pt x="48" y="15924"/>
                  </a:lnTo>
                  <a:lnTo>
                    <a:pt x="1" y="15782"/>
                  </a:lnTo>
                  <a:lnTo>
                    <a:pt x="1" y="15547"/>
                  </a:lnTo>
                  <a:lnTo>
                    <a:pt x="95" y="14652"/>
                  </a:lnTo>
                  <a:lnTo>
                    <a:pt x="95" y="14652"/>
                  </a:lnTo>
                  <a:lnTo>
                    <a:pt x="95" y="14604"/>
                  </a:lnTo>
                  <a:lnTo>
                    <a:pt x="95" y="14604"/>
                  </a:lnTo>
                  <a:lnTo>
                    <a:pt x="95" y="14604"/>
                  </a:lnTo>
                  <a:lnTo>
                    <a:pt x="95" y="14604"/>
                  </a:lnTo>
                  <a:lnTo>
                    <a:pt x="331" y="12767"/>
                  </a:lnTo>
                  <a:lnTo>
                    <a:pt x="707" y="10317"/>
                  </a:lnTo>
                  <a:lnTo>
                    <a:pt x="707" y="10270"/>
                  </a:lnTo>
                  <a:lnTo>
                    <a:pt x="707" y="10270"/>
                  </a:lnTo>
                  <a:lnTo>
                    <a:pt x="707" y="10270"/>
                  </a:lnTo>
                  <a:lnTo>
                    <a:pt x="707" y="10270"/>
                  </a:lnTo>
                  <a:lnTo>
                    <a:pt x="2309" y="660"/>
                  </a:lnTo>
                  <a:lnTo>
                    <a:pt x="2309" y="660"/>
                  </a:lnTo>
                  <a:lnTo>
                    <a:pt x="2309" y="612"/>
                  </a:lnTo>
                  <a:lnTo>
                    <a:pt x="2309" y="612"/>
                  </a:lnTo>
                  <a:lnTo>
                    <a:pt x="2309" y="612"/>
                  </a:lnTo>
                  <a:lnTo>
                    <a:pt x="2309" y="612"/>
                  </a:lnTo>
                  <a:lnTo>
                    <a:pt x="2403" y="47"/>
                  </a:lnTo>
                  <a:lnTo>
                    <a:pt x="2403" y="47"/>
                  </a:lnTo>
                  <a:lnTo>
                    <a:pt x="2403" y="47"/>
                  </a:lnTo>
                  <a:lnTo>
                    <a:pt x="2403" y="47"/>
                  </a:lnTo>
                  <a:lnTo>
                    <a:pt x="240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2749;p42">
              <a:extLst>
                <a:ext uri="{FF2B5EF4-FFF2-40B4-BE49-F238E27FC236}">
                  <a16:creationId xmlns:a16="http://schemas.microsoft.com/office/drawing/2014/main" id="{C26B01BF-1010-E303-6AC9-64E002843BF9}"/>
                </a:ext>
              </a:extLst>
            </p:cNvPr>
            <p:cNvSpPr/>
            <p:nvPr/>
          </p:nvSpPr>
          <p:spPr>
            <a:xfrm>
              <a:off x="1175900" y="1589025"/>
              <a:ext cx="233225" cy="643100"/>
            </a:xfrm>
            <a:custGeom>
              <a:avLst/>
              <a:gdLst/>
              <a:ahLst/>
              <a:cxnLst/>
              <a:rect l="l" t="t" r="r" b="b"/>
              <a:pathLst>
                <a:path w="9329" h="25724" fill="none" extrusionOk="0">
                  <a:moveTo>
                    <a:pt x="9328" y="0"/>
                  </a:moveTo>
                  <a:lnTo>
                    <a:pt x="9328" y="0"/>
                  </a:lnTo>
                  <a:lnTo>
                    <a:pt x="8857" y="566"/>
                  </a:lnTo>
                  <a:lnTo>
                    <a:pt x="8433" y="1131"/>
                  </a:lnTo>
                  <a:lnTo>
                    <a:pt x="7962" y="1791"/>
                  </a:lnTo>
                  <a:lnTo>
                    <a:pt x="7491" y="2450"/>
                  </a:lnTo>
                  <a:lnTo>
                    <a:pt x="7067" y="3204"/>
                  </a:lnTo>
                  <a:lnTo>
                    <a:pt x="6643" y="3958"/>
                  </a:lnTo>
                  <a:lnTo>
                    <a:pt x="5842" y="5607"/>
                  </a:lnTo>
                  <a:lnTo>
                    <a:pt x="5088" y="7350"/>
                  </a:lnTo>
                  <a:lnTo>
                    <a:pt x="4335" y="9187"/>
                  </a:lnTo>
                  <a:lnTo>
                    <a:pt x="3675" y="11071"/>
                  </a:lnTo>
                  <a:lnTo>
                    <a:pt x="3063" y="13003"/>
                  </a:lnTo>
                  <a:lnTo>
                    <a:pt x="2497" y="14935"/>
                  </a:lnTo>
                  <a:lnTo>
                    <a:pt x="1979" y="16772"/>
                  </a:lnTo>
                  <a:lnTo>
                    <a:pt x="1508" y="18609"/>
                  </a:lnTo>
                  <a:lnTo>
                    <a:pt x="1084" y="20305"/>
                  </a:lnTo>
                  <a:lnTo>
                    <a:pt x="424" y="23273"/>
                  </a:lnTo>
                  <a:lnTo>
                    <a:pt x="48" y="25487"/>
                  </a:lnTo>
                  <a:lnTo>
                    <a:pt x="48" y="25487"/>
                  </a:lnTo>
                  <a:lnTo>
                    <a:pt x="0" y="25723"/>
                  </a:lnTo>
                  <a:lnTo>
                    <a:pt x="0" y="25723"/>
                  </a:lnTo>
                  <a:lnTo>
                    <a:pt x="0" y="25676"/>
                  </a:lnTo>
                  <a:lnTo>
                    <a:pt x="0" y="25676"/>
                  </a:lnTo>
                  <a:lnTo>
                    <a:pt x="48" y="25487"/>
                  </a:lnTo>
                  <a:lnTo>
                    <a:pt x="48" y="25487"/>
                  </a:lnTo>
                  <a:lnTo>
                    <a:pt x="330" y="23886"/>
                  </a:lnTo>
                  <a:lnTo>
                    <a:pt x="754" y="21813"/>
                  </a:lnTo>
                  <a:lnTo>
                    <a:pt x="754" y="21813"/>
                  </a:lnTo>
                  <a:lnTo>
                    <a:pt x="754" y="21813"/>
                  </a:lnTo>
                  <a:lnTo>
                    <a:pt x="754" y="21813"/>
                  </a:lnTo>
                  <a:lnTo>
                    <a:pt x="754" y="21813"/>
                  </a:lnTo>
                  <a:lnTo>
                    <a:pt x="754" y="21813"/>
                  </a:lnTo>
                  <a:lnTo>
                    <a:pt x="943" y="21059"/>
                  </a:lnTo>
                  <a:lnTo>
                    <a:pt x="943" y="21059"/>
                  </a:lnTo>
                  <a:lnTo>
                    <a:pt x="943" y="21059"/>
                  </a:lnTo>
                  <a:lnTo>
                    <a:pt x="943" y="21059"/>
                  </a:lnTo>
                  <a:lnTo>
                    <a:pt x="943" y="20965"/>
                  </a:lnTo>
                  <a:lnTo>
                    <a:pt x="943" y="20965"/>
                  </a:lnTo>
                  <a:lnTo>
                    <a:pt x="943" y="21012"/>
                  </a:lnTo>
                  <a:lnTo>
                    <a:pt x="943" y="21012"/>
                  </a:lnTo>
                  <a:lnTo>
                    <a:pt x="1649" y="17997"/>
                  </a:lnTo>
                  <a:lnTo>
                    <a:pt x="2073" y="16395"/>
                  </a:lnTo>
                  <a:lnTo>
                    <a:pt x="2544" y="14699"/>
                  </a:lnTo>
                  <a:lnTo>
                    <a:pt x="2544" y="14699"/>
                  </a:lnTo>
                  <a:lnTo>
                    <a:pt x="2544" y="14652"/>
                  </a:lnTo>
                  <a:lnTo>
                    <a:pt x="2592" y="14652"/>
                  </a:lnTo>
                  <a:lnTo>
                    <a:pt x="2592" y="14652"/>
                  </a:lnTo>
                  <a:lnTo>
                    <a:pt x="3157" y="12720"/>
                  </a:lnTo>
                  <a:lnTo>
                    <a:pt x="3816" y="10789"/>
                  </a:lnTo>
                  <a:lnTo>
                    <a:pt x="4523" y="8857"/>
                  </a:lnTo>
                  <a:lnTo>
                    <a:pt x="5230" y="6973"/>
                  </a:lnTo>
                  <a:lnTo>
                    <a:pt x="5230" y="6973"/>
                  </a:lnTo>
                  <a:lnTo>
                    <a:pt x="5277" y="6973"/>
                  </a:lnTo>
                  <a:lnTo>
                    <a:pt x="5277" y="6973"/>
                  </a:lnTo>
                  <a:lnTo>
                    <a:pt x="5277" y="6973"/>
                  </a:lnTo>
                  <a:lnTo>
                    <a:pt x="5936" y="5465"/>
                  </a:lnTo>
                  <a:lnTo>
                    <a:pt x="6596" y="4099"/>
                  </a:lnTo>
                  <a:lnTo>
                    <a:pt x="7303" y="2827"/>
                  </a:lnTo>
                  <a:lnTo>
                    <a:pt x="8056" y="1649"/>
                  </a:lnTo>
                  <a:lnTo>
                    <a:pt x="8056" y="1649"/>
                  </a:lnTo>
                  <a:lnTo>
                    <a:pt x="8009" y="1696"/>
                  </a:lnTo>
                  <a:lnTo>
                    <a:pt x="8198" y="1414"/>
                  </a:lnTo>
                  <a:lnTo>
                    <a:pt x="8198" y="1414"/>
                  </a:lnTo>
                  <a:lnTo>
                    <a:pt x="8198" y="1414"/>
                  </a:lnTo>
                  <a:lnTo>
                    <a:pt x="8198" y="1508"/>
                  </a:lnTo>
                  <a:lnTo>
                    <a:pt x="8198" y="1508"/>
                  </a:lnTo>
                  <a:lnTo>
                    <a:pt x="8763" y="707"/>
                  </a:lnTo>
                  <a:lnTo>
                    <a:pt x="9328" y="48"/>
                  </a:lnTo>
                  <a:lnTo>
                    <a:pt x="932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2750;p42">
              <a:extLst>
                <a:ext uri="{FF2B5EF4-FFF2-40B4-BE49-F238E27FC236}">
                  <a16:creationId xmlns:a16="http://schemas.microsoft.com/office/drawing/2014/main" id="{DB82B968-9118-3F5E-D14F-F49C8FB90F69}"/>
                </a:ext>
              </a:extLst>
            </p:cNvPr>
            <p:cNvSpPr/>
            <p:nvPr/>
          </p:nvSpPr>
          <p:spPr>
            <a:xfrm>
              <a:off x="1226550" y="2612500"/>
              <a:ext cx="163725" cy="10625"/>
            </a:xfrm>
            <a:custGeom>
              <a:avLst/>
              <a:gdLst/>
              <a:ahLst/>
              <a:cxnLst/>
              <a:rect l="l" t="t" r="r" b="b"/>
              <a:pathLst>
                <a:path w="6549" h="425" extrusionOk="0">
                  <a:moveTo>
                    <a:pt x="6502" y="1"/>
                  </a:moveTo>
                  <a:lnTo>
                    <a:pt x="0" y="425"/>
                  </a:lnTo>
                  <a:lnTo>
                    <a:pt x="0" y="425"/>
                  </a:lnTo>
                  <a:lnTo>
                    <a:pt x="6549" y="1"/>
                  </a:lnTo>
                  <a:close/>
                </a:path>
              </a:pathLst>
            </a:custGeom>
            <a:solidFill>
              <a:srgbClr val="3140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2751;p42">
              <a:extLst>
                <a:ext uri="{FF2B5EF4-FFF2-40B4-BE49-F238E27FC236}">
                  <a16:creationId xmlns:a16="http://schemas.microsoft.com/office/drawing/2014/main" id="{B199F133-CDA6-7E97-A51B-F16FBE02D99C}"/>
                </a:ext>
              </a:extLst>
            </p:cNvPr>
            <p:cNvSpPr/>
            <p:nvPr/>
          </p:nvSpPr>
          <p:spPr>
            <a:xfrm>
              <a:off x="1158225" y="2624300"/>
              <a:ext cx="62450" cy="3550"/>
            </a:xfrm>
            <a:custGeom>
              <a:avLst/>
              <a:gdLst/>
              <a:ahLst/>
              <a:cxnLst/>
              <a:rect l="l" t="t" r="r" b="b"/>
              <a:pathLst>
                <a:path w="2498" h="142" fill="none" extrusionOk="0">
                  <a:moveTo>
                    <a:pt x="2498" y="0"/>
                  </a:moveTo>
                  <a:lnTo>
                    <a:pt x="2498" y="0"/>
                  </a:lnTo>
                  <a:lnTo>
                    <a:pt x="1" y="141"/>
                  </a:lnTo>
                  <a:lnTo>
                    <a:pt x="1" y="141"/>
                  </a:lnTo>
                  <a:lnTo>
                    <a:pt x="1" y="141"/>
                  </a:lnTo>
                  <a:lnTo>
                    <a:pt x="2498" y="0"/>
                  </a:lnTo>
                  <a:lnTo>
                    <a:pt x="2498" y="0"/>
                  </a:lnTo>
                  <a:lnTo>
                    <a:pt x="249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2752;p42">
              <a:extLst>
                <a:ext uri="{FF2B5EF4-FFF2-40B4-BE49-F238E27FC236}">
                  <a16:creationId xmlns:a16="http://schemas.microsoft.com/office/drawing/2014/main" id="{E1A7A280-C5AA-D36F-B3E5-5E032AC588CD}"/>
                </a:ext>
              </a:extLst>
            </p:cNvPr>
            <p:cNvSpPr/>
            <p:nvPr/>
          </p:nvSpPr>
          <p:spPr>
            <a:xfrm>
              <a:off x="1226550" y="2612500"/>
              <a:ext cx="163725" cy="10625"/>
            </a:xfrm>
            <a:custGeom>
              <a:avLst/>
              <a:gdLst/>
              <a:ahLst/>
              <a:cxnLst/>
              <a:rect l="l" t="t" r="r" b="b"/>
              <a:pathLst>
                <a:path w="6549" h="425" fill="none" extrusionOk="0">
                  <a:moveTo>
                    <a:pt x="6549" y="1"/>
                  </a:moveTo>
                  <a:lnTo>
                    <a:pt x="6502" y="1"/>
                  </a:lnTo>
                  <a:lnTo>
                    <a:pt x="6502" y="1"/>
                  </a:lnTo>
                  <a:lnTo>
                    <a:pt x="0" y="425"/>
                  </a:lnTo>
                  <a:lnTo>
                    <a:pt x="0" y="425"/>
                  </a:lnTo>
                  <a:lnTo>
                    <a:pt x="0" y="425"/>
                  </a:lnTo>
                  <a:lnTo>
                    <a:pt x="0" y="425"/>
                  </a:lnTo>
                  <a:lnTo>
                    <a:pt x="654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2753;p42">
              <a:extLst>
                <a:ext uri="{FF2B5EF4-FFF2-40B4-BE49-F238E27FC236}">
                  <a16:creationId xmlns:a16="http://schemas.microsoft.com/office/drawing/2014/main" id="{76C40F86-441E-C171-B558-D5001C4C79D7}"/>
                </a:ext>
              </a:extLst>
            </p:cNvPr>
            <p:cNvSpPr/>
            <p:nvPr/>
          </p:nvSpPr>
          <p:spPr>
            <a:xfrm>
              <a:off x="1220650" y="2623100"/>
              <a:ext cx="5925" cy="1225"/>
            </a:xfrm>
            <a:custGeom>
              <a:avLst/>
              <a:gdLst/>
              <a:ahLst/>
              <a:cxnLst/>
              <a:rect l="l" t="t" r="r" b="b"/>
              <a:pathLst>
                <a:path w="237" h="49" extrusionOk="0">
                  <a:moveTo>
                    <a:pt x="236" y="1"/>
                  </a:moveTo>
                  <a:lnTo>
                    <a:pt x="236" y="1"/>
                  </a:lnTo>
                  <a:lnTo>
                    <a:pt x="1" y="48"/>
                  </a:lnTo>
                  <a:lnTo>
                    <a:pt x="1" y="48"/>
                  </a:lnTo>
                  <a:lnTo>
                    <a:pt x="1" y="48"/>
                  </a:lnTo>
                  <a:lnTo>
                    <a:pt x="1" y="48"/>
                  </a:lnTo>
                  <a:lnTo>
                    <a:pt x="236" y="1"/>
                  </a:lnTo>
                  <a:lnTo>
                    <a:pt x="236" y="1"/>
                  </a:lnTo>
                  <a:lnTo>
                    <a:pt x="236" y="1"/>
                  </a:ln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2754;p42">
              <a:extLst>
                <a:ext uri="{FF2B5EF4-FFF2-40B4-BE49-F238E27FC236}">
                  <a16:creationId xmlns:a16="http://schemas.microsoft.com/office/drawing/2014/main" id="{709B49EA-2996-8D00-314B-9D592BC709B6}"/>
                </a:ext>
              </a:extLst>
            </p:cNvPr>
            <p:cNvSpPr/>
            <p:nvPr/>
          </p:nvSpPr>
          <p:spPr>
            <a:xfrm>
              <a:off x="1220650" y="2623100"/>
              <a:ext cx="5925" cy="1225"/>
            </a:xfrm>
            <a:custGeom>
              <a:avLst/>
              <a:gdLst/>
              <a:ahLst/>
              <a:cxnLst/>
              <a:rect l="l" t="t" r="r" b="b"/>
              <a:pathLst>
                <a:path w="237" h="49" fill="none" extrusionOk="0">
                  <a:moveTo>
                    <a:pt x="236" y="1"/>
                  </a:moveTo>
                  <a:lnTo>
                    <a:pt x="236" y="1"/>
                  </a:lnTo>
                  <a:lnTo>
                    <a:pt x="1" y="48"/>
                  </a:lnTo>
                  <a:lnTo>
                    <a:pt x="1" y="48"/>
                  </a:lnTo>
                  <a:lnTo>
                    <a:pt x="1" y="48"/>
                  </a:lnTo>
                  <a:lnTo>
                    <a:pt x="1" y="48"/>
                  </a:lnTo>
                  <a:lnTo>
                    <a:pt x="236" y="1"/>
                  </a:lnTo>
                  <a:lnTo>
                    <a:pt x="236" y="1"/>
                  </a:lnTo>
                  <a:lnTo>
                    <a:pt x="23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2755;p42">
              <a:extLst>
                <a:ext uri="{FF2B5EF4-FFF2-40B4-BE49-F238E27FC236}">
                  <a16:creationId xmlns:a16="http://schemas.microsoft.com/office/drawing/2014/main" id="{6CE35C2D-0481-B517-42B9-3C4060A074AB}"/>
                </a:ext>
              </a:extLst>
            </p:cNvPr>
            <p:cNvSpPr/>
            <p:nvPr/>
          </p:nvSpPr>
          <p:spPr>
            <a:xfrm>
              <a:off x="1115825" y="1590200"/>
              <a:ext cx="298000" cy="1040000"/>
            </a:xfrm>
            <a:custGeom>
              <a:avLst/>
              <a:gdLst/>
              <a:ahLst/>
              <a:cxnLst/>
              <a:rect l="l" t="t" r="r" b="b"/>
              <a:pathLst>
                <a:path w="11920" h="41600" extrusionOk="0">
                  <a:moveTo>
                    <a:pt x="10601" y="4806"/>
                  </a:moveTo>
                  <a:lnTo>
                    <a:pt x="10412" y="4853"/>
                  </a:lnTo>
                  <a:lnTo>
                    <a:pt x="10271" y="4947"/>
                  </a:lnTo>
                  <a:lnTo>
                    <a:pt x="10177" y="5088"/>
                  </a:lnTo>
                  <a:lnTo>
                    <a:pt x="10130" y="5277"/>
                  </a:lnTo>
                  <a:lnTo>
                    <a:pt x="10177" y="5465"/>
                  </a:lnTo>
                  <a:lnTo>
                    <a:pt x="10271" y="5607"/>
                  </a:lnTo>
                  <a:lnTo>
                    <a:pt x="10412" y="5701"/>
                  </a:lnTo>
                  <a:lnTo>
                    <a:pt x="10601" y="5748"/>
                  </a:lnTo>
                  <a:lnTo>
                    <a:pt x="10789" y="5701"/>
                  </a:lnTo>
                  <a:lnTo>
                    <a:pt x="10931" y="5607"/>
                  </a:lnTo>
                  <a:lnTo>
                    <a:pt x="11025" y="5465"/>
                  </a:lnTo>
                  <a:lnTo>
                    <a:pt x="11072" y="5277"/>
                  </a:lnTo>
                  <a:lnTo>
                    <a:pt x="11025" y="5088"/>
                  </a:lnTo>
                  <a:lnTo>
                    <a:pt x="10931" y="4947"/>
                  </a:lnTo>
                  <a:lnTo>
                    <a:pt x="10789" y="4853"/>
                  </a:lnTo>
                  <a:lnTo>
                    <a:pt x="10601" y="4806"/>
                  </a:lnTo>
                  <a:close/>
                  <a:moveTo>
                    <a:pt x="10601" y="4759"/>
                  </a:moveTo>
                  <a:lnTo>
                    <a:pt x="10836" y="4806"/>
                  </a:lnTo>
                  <a:lnTo>
                    <a:pt x="10978" y="4900"/>
                  </a:lnTo>
                  <a:lnTo>
                    <a:pt x="11119" y="5088"/>
                  </a:lnTo>
                  <a:lnTo>
                    <a:pt x="11119" y="5277"/>
                  </a:lnTo>
                  <a:lnTo>
                    <a:pt x="11119" y="5324"/>
                  </a:lnTo>
                  <a:lnTo>
                    <a:pt x="11119" y="5512"/>
                  </a:lnTo>
                  <a:lnTo>
                    <a:pt x="10978" y="5701"/>
                  </a:lnTo>
                  <a:lnTo>
                    <a:pt x="10789" y="5842"/>
                  </a:lnTo>
                  <a:lnTo>
                    <a:pt x="10365" y="5842"/>
                  </a:lnTo>
                  <a:lnTo>
                    <a:pt x="10224" y="5701"/>
                  </a:lnTo>
                  <a:lnTo>
                    <a:pt x="10083" y="5512"/>
                  </a:lnTo>
                  <a:lnTo>
                    <a:pt x="10035" y="5324"/>
                  </a:lnTo>
                  <a:lnTo>
                    <a:pt x="10083" y="5088"/>
                  </a:lnTo>
                  <a:lnTo>
                    <a:pt x="10224" y="4947"/>
                  </a:lnTo>
                  <a:lnTo>
                    <a:pt x="10365" y="4806"/>
                  </a:lnTo>
                  <a:lnTo>
                    <a:pt x="10601" y="4759"/>
                  </a:lnTo>
                  <a:close/>
                  <a:moveTo>
                    <a:pt x="9282" y="9376"/>
                  </a:moveTo>
                  <a:lnTo>
                    <a:pt x="9140" y="9517"/>
                  </a:lnTo>
                  <a:lnTo>
                    <a:pt x="8999" y="9658"/>
                  </a:lnTo>
                  <a:lnTo>
                    <a:pt x="8999" y="9847"/>
                  </a:lnTo>
                  <a:lnTo>
                    <a:pt x="8999" y="9988"/>
                  </a:lnTo>
                  <a:lnTo>
                    <a:pt x="9140" y="10176"/>
                  </a:lnTo>
                  <a:lnTo>
                    <a:pt x="9282" y="10271"/>
                  </a:lnTo>
                  <a:lnTo>
                    <a:pt x="9470" y="10271"/>
                  </a:lnTo>
                  <a:lnTo>
                    <a:pt x="9470" y="10318"/>
                  </a:lnTo>
                  <a:lnTo>
                    <a:pt x="9659" y="10271"/>
                  </a:lnTo>
                  <a:lnTo>
                    <a:pt x="9800" y="10176"/>
                  </a:lnTo>
                  <a:lnTo>
                    <a:pt x="9894" y="10035"/>
                  </a:lnTo>
                  <a:lnTo>
                    <a:pt x="9894" y="9847"/>
                  </a:lnTo>
                  <a:lnTo>
                    <a:pt x="9894" y="9658"/>
                  </a:lnTo>
                  <a:lnTo>
                    <a:pt x="9800" y="9517"/>
                  </a:lnTo>
                  <a:lnTo>
                    <a:pt x="9611" y="9376"/>
                  </a:lnTo>
                  <a:close/>
                  <a:moveTo>
                    <a:pt x="9517" y="9328"/>
                  </a:moveTo>
                  <a:lnTo>
                    <a:pt x="9706" y="9376"/>
                  </a:lnTo>
                  <a:lnTo>
                    <a:pt x="9847" y="9470"/>
                  </a:lnTo>
                  <a:lnTo>
                    <a:pt x="9988" y="9658"/>
                  </a:lnTo>
                  <a:lnTo>
                    <a:pt x="9988" y="9847"/>
                  </a:lnTo>
                  <a:lnTo>
                    <a:pt x="9941" y="10035"/>
                  </a:lnTo>
                  <a:lnTo>
                    <a:pt x="9847" y="10176"/>
                  </a:lnTo>
                  <a:lnTo>
                    <a:pt x="9706" y="10318"/>
                  </a:lnTo>
                  <a:lnTo>
                    <a:pt x="9517" y="10365"/>
                  </a:lnTo>
                  <a:lnTo>
                    <a:pt x="9470" y="10365"/>
                  </a:lnTo>
                  <a:lnTo>
                    <a:pt x="9282" y="10318"/>
                  </a:lnTo>
                  <a:lnTo>
                    <a:pt x="9140" y="10224"/>
                  </a:lnTo>
                  <a:lnTo>
                    <a:pt x="8999" y="10035"/>
                  </a:lnTo>
                  <a:lnTo>
                    <a:pt x="8952" y="9847"/>
                  </a:lnTo>
                  <a:lnTo>
                    <a:pt x="8999" y="9658"/>
                  </a:lnTo>
                  <a:lnTo>
                    <a:pt x="9093" y="9470"/>
                  </a:lnTo>
                  <a:lnTo>
                    <a:pt x="9235" y="9376"/>
                  </a:lnTo>
                  <a:lnTo>
                    <a:pt x="9470" y="9328"/>
                  </a:lnTo>
                  <a:close/>
                  <a:moveTo>
                    <a:pt x="6832" y="11448"/>
                  </a:moveTo>
                  <a:lnTo>
                    <a:pt x="7020" y="11496"/>
                  </a:lnTo>
                  <a:lnTo>
                    <a:pt x="7209" y="11590"/>
                  </a:lnTo>
                  <a:lnTo>
                    <a:pt x="7303" y="11731"/>
                  </a:lnTo>
                  <a:lnTo>
                    <a:pt x="7350" y="11967"/>
                  </a:lnTo>
                  <a:lnTo>
                    <a:pt x="7303" y="12155"/>
                  </a:lnTo>
                  <a:lnTo>
                    <a:pt x="7209" y="12344"/>
                  </a:lnTo>
                  <a:lnTo>
                    <a:pt x="7020" y="12438"/>
                  </a:lnTo>
                  <a:lnTo>
                    <a:pt x="6832" y="12485"/>
                  </a:lnTo>
                  <a:lnTo>
                    <a:pt x="6643" y="12438"/>
                  </a:lnTo>
                  <a:lnTo>
                    <a:pt x="6455" y="12344"/>
                  </a:lnTo>
                  <a:lnTo>
                    <a:pt x="6361" y="12155"/>
                  </a:lnTo>
                  <a:lnTo>
                    <a:pt x="6314" y="11967"/>
                  </a:lnTo>
                  <a:lnTo>
                    <a:pt x="6361" y="11731"/>
                  </a:lnTo>
                  <a:lnTo>
                    <a:pt x="6455" y="11590"/>
                  </a:lnTo>
                  <a:lnTo>
                    <a:pt x="6643" y="11496"/>
                  </a:lnTo>
                  <a:lnTo>
                    <a:pt x="6832" y="11448"/>
                  </a:lnTo>
                  <a:close/>
                  <a:moveTo>
                    <a:pt x="9941" y="13757"/>
                  </a:moveTo>
                  <a:lnTo>
                    <a:pt x="9753" y="13804"/>
                  </a:lnTo>
                  <a:lnTo>
                    <a:pt x="9611" y="13898"/>
                  </a:lnTo>
                  <a:lnTo>
                    <a:pt x="9517" y="14040"/>
                  </a:lnTo>
                  <a:lnTo>
                    <a:pt x="9470" y="14228"/>
                  </a:lnTo>
                  <a:lnTo>
                    <a:pt x="9517" y="14416"/>
                  </a:lnTo>
                  <a:lnTo>
                    <a:pt x="9611" y="14558"/>
                  </a:lnTo>
                  <a:lnTo>
                    <a:pt x="9753" y="14652"/>
                  </a:lnTo>
                  <a:lnTo>
                    <a:pt x="9941" y="14699"/>
                  </a:lnTo>
                  <a:lnTo>
                    <a:pt x="10130" y="14652"/>
                  </a:lnTo>
                  <a:lnTo>
                    <a:pt x="10271" y="14558"/>
                  </a:lnTo>
                  <a:lnTo>
                    <a:pt x="10365" y="14416"/>
                  </a:lnTo>
                  <a:lnTo>
                    <a:pt x="10412" y="14228"/>
                  </a:lnTo>
                  <a:lnTo>
                    <a:pt x="10365" y="14040"/>
                  </a:lnTo>
                  <a:lnTo>
                    <a:pt x="10271" y="13898"/>
                  </a:lnTo>
                  <a:lnTo>
                    <a:pt x="10130" y="13804"/>
                  </a:lnTo>
                  <a:lnTo>
                    <a:pt x="9941" y="13757"/>
                  </a:lnTo>
                  <a:close/>
                  <a:moveTo>
                    <a:pt x="9941" y="13710"/>
                  </a:moveTo>
                  <a:lnTo>
                    <a:pt x="10130" y="13757"/>
                  </a:lnTo>
                  <a:lnTo>
                    <a:pt x="10318" y="13851"/>
                  </a:lnTo>
                  <a:lnTo>
                    <a:pt x="10412" y="14040"/>
                  </a:lnTo>
                  <a:lnTo>
                    <a:pt x="10459" y="14228"/>
                  </a:lnTo>
                  <a:lnTo>
                    <a:pt x="10412" y="14464"/>
                  </a:lnTo>
                  <a:lnTo>
                    <a:pt x="10318" y="14605"/>
                  </a:lnTo>
                  <a:lnTo>
                    <a:pt x="10130" y="14699"/>
                  </a:lnTo>
                  <a:lnTo>
                    <a:pt x="9941" y="14746"/>
                  </a:lnTo>
                  <a:lnTo>
                    <a:pt x="9706" y="14699"/>
                  </a:lnTo>
                  <a:lnTo>
                    <a:pt x="9564" y="14605"/>
                  </a:lnTo>
                  <a:lnTo>
                    <a:pt x="9470" y="14416"/>
                  </a:lnTo>
                  <a:lnTo>
                    <a:pt x="9423" y="14228"/>
                  </a:lnTo>
                  <a:lnTo>
                    <a:pt x="9470" y="14040"/>
                  </a:lnTo>
                  <a:lnTo>
                    <a:pt x="9564" y="13851"/>
                  </a:lnTo>
                  <a:lnTo>
                    <a:pt x="9753" y="13757"/>
                  </a:lnTo>
                  <a:lnTo>
                    <a:pt x="9941" y="13710"/>
                  </a:lnTo>
                  <a:close/>
                  <a:moveTo>
                    <a:pt x="8010" y="16536"/>
                  </a:moveTo>
                  <a:lnTo>
                    <a:pt x="8198" y="16584"/>
                  </a:lnTo>
                  <a:lnTo>
                    <a:pt x="8387" y="16725"/>
                  </a:lnTo>
                  <a:lnTo>
                    <a:pt x="8481" y="16866"/>
                  </a:lnTo>
                  <a:lnTo>
                    <a:pt x="8528" y="17055"/>
                  </a:lnTo>
                  <a:lnTo>
                    <a:pt x="8481" y="17290"/>
                  </a:lnTo>
                  <a:lnTo>
                    <a:pt x="8387" y="17432"/>
                  </a:lnTo>
                  <a:lnTo>
                    <a:pt x="8245" y="17526"/>
                  </a:lnTo>
                  <a:lnTo>
                    <a:pt x="8010" y="17573"/>
                  </a:lnTo>
                  <a:lnTo>
                    <a:pt x="7821" y="17573"/>
                  </a:lnTo>
                  <a:lnTo>
                    <a:pt x="7633" y="17432"/>
                  </a:lnTo>
                  <a:lnTo>
                    <a:pt x="7539" y="17290"/>
                  </a:lnTo>
                  <a:lnTo>
                    <a:pt x="7491" y="17102"/>
                  </a:lnTo>
                  <a:lnTo>
                    <a:pt x="7491" y="16913"/>
                  </a:lnTo>
                  <a:lnTo>
                    <a:pt x="7633" y="16725"/>
                  </a:lnTo>
                  <a:lnTo>
                    <a:pt x="7774" y="16584"/>
                  </a:lnTo>
                  <a:lnTo>
                    <a:pt x="7963" y="16536"/>
                  </a:lnTo>
                  <a:close/>
                  <a:moveTo>
                    <a:pt x="5466" y="18704"/>
                  </a:moveTo>
                  <a:lnTo>
                    <a:pt x="5324" y="18798"/>
                  </a:lnTo>
                  <a:lnTo>
                    <a:pt x="5230" y="18986"/>
                  </a:lnTo>
                  <a:lnTo>
                    <a:pt x="5183" y="19128"/>
                  </a:lnTo>
                  <a:lnTo>
                    <a:pt x="5230" y="19316"/>
                  </a:lnTo>
                  <a:lnTo>
                    <a:pt x="5324" y="19457"/>
                  </a:lnTo>
                  <a:lnTo>
                    <a:pt x="5466" y="19599"/>
                  </a:lnTo>
                  <a:lnTo>
                    <a:pt x="5654" y="19599"/>
                  </a:lnTo>
                  <a:lnTo>
                    <a:pt x="5795" y="19552"/>
                  </a:lnTo>
                  <a:lnTo>
                    <a:pt x="5984" y="19457"/>
                  </a:lnTo>
                  <a:lnTo>
                    <a:pt x="6078" y="19316"/>
                  </a:lnTo>
                  <a:lnTo>
                    <a:pt x="6125" y="19128"/>
                  </a:lnTo>
                  <a:lnTo>
                    <a:pt x="6078" y="18986"/>
                  </a:lnTo>
                  <a:lnTo>
                    <a:pt x="5984" y="18798"/>
                  </a:lnTo>
                  <a:lnTo>
                    <a:pt x="5843" y="18704"/>
                  </a:lnTo>
                  <a:close/>
                  <a:moveTo>
                    <a:pt x="5654" y="18609"/>
                  </a:moveTo>
                  <a:lnTo>
                    <a:pt x="5843" y="18656"/>
                  </a:lnTo>
                  <a:lnTo>
                    <a:pt x="6031" y="18798"/>
                  </a:lnTo>
                  <a:lnTo>
                    <a:pt x="6125" y="18986"/>
                  </a:lnTo>
                  <a:lnTo>
                    <a:pt x="6172" y="19175"/>
                  </a:lnTo>
                  <a:lnTo>
                    <a:pt x="6125" y="19363"/>
                  </a:lnTo>
                  <a:lnTo>
                    <a:pt x="5984" y="19504"/>
                  </a:lnTo>
                  <a:lnTo>
                    <a:pt x="5843" y="19646"/>
                  </a:lnTo>
                  <a:lnTo>
                    <a:pt x="5419" y="19646"/>
                  </a:lnTo>
                  <a:lnTo>
                    <a:pt x="5277" y="19504"/>
                  </a:lnTo>
                  <a:lnTo>
                    <a:pt x="5183" y="19363"/>
                  </a:lnTo>
                  <a:lnTo>
                    <a:pt x="5136" y="19128"/>
                  </a:lnTo>
                  <a:lnTo>
                    <a:pt x="5183" y="18939"/>
                  </a:lnTo>
                  <a:lnTo>
                    <a:pt x="5277" y="18798"/>
                  </a:lnTo>
                  <a:lnTo>
                    <a:pt x="5419" y="18656"/>
                  </a:lnTo>
                  <a:lnTo>
                    <a:pt x="5654" y="18609"/>
                  </a:lnTo>
                  <a:close/>
                  <a:moveTo>
                    <a:pt x="10836" y="18751"/>
                  </a:moveTo>
                  <a:lnTo>
                    <a:pt x="10648" y="18798"/>
                  </a:lnTo>
                  <a:lnTo>
                    <a:pt x="10507" y="18892"/>
                  </a:lnTo>
                  <a:lnTo>
                    <a:pt x="10412" y="19033"/>
                  </a:lnTo>
                  <a:lnTo>
                    <a:pt x="10365" y="19222"/>
                  </a:lnTo>
                  <a:lnTo>
                    <a:pt x="10412" y="19410"/>
                  </a:lnTo>
                  <a:lnTo>
                    <a:pt x="10507" y="19552"/>
                  </a:lnTo>
                  <a:lnTo>
                    <a:pt x="10648" y="19646"/>
                  </a:lnTo>
                  <a:lnTo>
                    <a:pt x="10836" y="19693"/>
                  </a:lnTo>
                  <a:lnTo>
                    <a:pt x="11025" y="19646"/>
                  </a:lnTo>
                  <a:lnTo>
                    <a:pt x="11166" y="19552"/>
                  </a:lnTo>
                  <a:lnTo>
                    <a:pt x="11260" y="19410"/>
                  </a:lnTo>
                  <a:lnTo>
                    <a:pt x="11307" y="19222"/>
                  </a:lnTo>
                  <a:lnTo>
                    <a:pt x="11260" y="19033"/>
                  </a:lnTo>
                  <a:lnTo>
                    <a:pt x="11166" y="18892"/>
                  </a:lnTo>
                  <a:lnTo>
                    <a:pt x="11025" y="18798"/>
                  </a:lnTo>
                  <a:lnTo>
                    <a:pt x="10836" y="18751"/>
                  </a:lnTo>
                  <a:close/>
                  <a:moveTo>
                    <a:pt x="10836" y="18704"/>
                  </a:moveTo>
                  <a:lnTo>
                    <a:pt x="11025" y="18751"/>
                  </a:lnTo>
                  <a:lnTo>
                    <a:pt x="11213" y="18845"/>
                  </a:lnTo>
                  <a:lnTo>
                    <a:pt x="11355" y="19033"/>
                  </a:lnTo>
                  <a:lnTo>
                    <a:pt x="11355" y="19222"/>
                  </a:lnTo>
                  <a:lnTo>
                    <a:pt x="11355" y="19410"/>
                  </a:lnTo>
                  <a:lnTo>
                    <a:pt x="11213" y="19599"/>
                  </a:lnTo>
                  <a:lnTo>
                    <a:pt x="11072" y="19693"/>
                  </a:lnTo>
                  <a:lnTo>
                    <a:pt x="10883" y="19740"/>
                  </a:lnTo>
                  <a:lnTo>
                    <a:pt x="10836" y="19740"/>
                  </a:lnTo>
                  <a:lnTo>
                    <a:pt x="10648" y="19693"/>
                  </a:lnTo>
                  <a:lnTo>
                    <a:pt x="10507" y="19599"/>
                  </a:lnTo>
                  <a:lnTo>
                    <a:pt x="10365" y="19457"/>
                  </a:lnTo>
                  <a:lnTo>
                    <a:pt x="10318" y="19222"/>
                  </a:lnTo>
                  <a:lnTo>
                    <a:pt x="10365" y="19033"/>
                  </a:lnTo>
                  <a:lnTo>
                    <a:pt x="10459" y="18892"/>
                  </a:lnTo>
                  <a:lnTo>
                    <a:pt x="10648" y="18751"/>
                  </a:lnTo>
                  <a:lnTo>
                    <a:pt x="10836" y="18704"/>
                  </a:lnTo>
                  <a:close/>
                  <a:moveTo>
                    <a:pt x="3346" y="21012"/>
                  </a:moveTo>
                  <a:lnTo>
                    <a:pt x="3157" y="21766"/>
                  </a:lnTo>
                  <a:lnTo>
                    <a:pt x="3299" y="21719"/>
                  </a:lnTo>
                  <a:lnTo>
                    <a:pt x="3393" y="21577"/>
                  </a:lnTo>
                  <a:lnTo>
                    <a:pt x="3440" y="21483"/>
                  </a:lnTo>
                  <a:lnTo>
                    <a:pt x="3487" y="21342"/>
                  </a:lnTo>
                  <a:lnTo>
                    <a:pt x="3440" y="21153"/>
                  </a:lnTo>
                  <a:lnTo>
                    <a:pt x="3346" y="21012"/>
                  </a:lnTo>
                  <a:close/>
                  <a:moveTo>
                    <a:pt x="7915" y="21106"/>
                  </a:moveTo>
                  <a:lnTo>
                    <a:pt x="7774" y="21200"/>
                  </a:lnTo>
                  <a:lnTo>
                    <a:pt x="7680" y="21389"/>
                  </a:lnTo>
                  <a:lnTo>
                    <a:pt x="7633" y="21530"/>
                  </a:lnTo>
                  <a:lnTo>
                    <a:pt x="7680" y="21719"/>
                  </a:lnTo>
                  <a:lnTo>
                    <a:pt x="7774" y="21860"/>
                  </a:lnTo>
                  <a:lnTo>
                    <a:pt x="7915" y="22001"/>
                  </a:lnTo>
                  <a:lnTo>
                    <a:pt x="8292" y="22001"/>
                  </a:lnTo>
                  <a:lnTo>
                    <a:pt x="8434" y="21860"/>
                  </a:lnTo>
                  <a:lnTo>
                    <a:pt x="8528" y="21719"/>
                  </a:lnTo>
                  <a:lnTo>
                    <a:pt x="8575" y="21530"/>
                  </a:lnTo>
                  <a:lnTo>
                    <a:pt x="8528" y="21389"/>
                  </a:lnTo>
                  <a:lnTo>
                    <a:pt x="8434" y="21200"/>
                  </a:lnTo>
                  <a:lnTo>
                    <a:pt x="8292" y="21106"/>
                  </a:lnTo>
                  <a:close/>
                  <a:moveTo>
                    <a:pt x="8104" y="21012"/>
                  </a:moveTo>
                  <a:lnTo>
                    <a:pt x="8339" y="21059"/>
                  </a:lnTo>
                  <a:lnTo>
                    <a:pt x="8481" y="21200"/>
                  </a:lnTo>
                  <a:lnTo>
                    <a:pt x="8622" y="21389"/>
                  </a:lnTo>
                  <a:lnTo>
                    <a:pt x="8669" y="21577"/>
                  </a:lnTo>
                  <a:lnTo>
                    <a:pt x="8622" y="21766"/>
                  </a:lnTo>
                  <a:lnTo>
                    <a:pt x="8481" y="21907"/>
                  </a:lnTo>
                  <a:lnTo>
                    <a:pt x="8339" y="22048"/>
                  </a:lnTo>
                  <a:lnTo>
                    <a:pt x="7915" y="22048"/>
                  </a:lnTo>
                  <a:lnTo>
                    <a:pt x="7774" y="21907"/>
                  </a:lnTo>
                  <a:lnTo>
                    <a:pt x="7680" y="21766"/>
                  </a:lnTo>
                  <a:lnTo>
                    <a:pt x="7633" y="21577"/>
                  </a:lnTo>
                  <a:lnTo>
                    <a:pt x="7633" y="21389"/>
                  </a:lnTo>
                  <a:lnTo>
                    <a:pt x="7727" y="21200"/>
                  </a:lnTo>
                  <a:lnTo>
                    <a:pt x="7915" y="21106"/>
                  </a:lnTo>
                  <a:lnTo>
                    <a:pt x="8104" y="21012"/>
                  </a:lnTo>
                  <a:close/>
                  <a:moveTo>
                    <a:pt x="11072" y="22472"/>
                  </a:moveTo>
                  <a:lnTo>
                    <a:pt x="11307" y="22520"/>
                  </a:lnTo>
                  <a:lnTo>
                    <a:pt x="11449" y="22614"/>
                  </a:lnTo>
                  <a:lnTo>
                    <a:pt x="11543" y="22802"/>
                  </a:lnTo>
                  <a:lnTo>
                    <a:pt x="11590" y="22991"/>
                  </a:lnTo>
                  <a:lnTo>
                    <a:pt x="11590" y="23038"/>
                  </a:lnTo>
                  <a:lnTo>
                    <a:pt x="11543" y="23226"/>
                  </a:lnTo>
                  <a:lnTo>
                    <a:pt x="11449" y="23415"/>
                  </a:lnTo>
                  <a:lnTo>
                    <a:pt x="11260" y="23509"/>
                  </a:lnTo>
                  <a:lnTo>
                    <a:pt x="11072" y="23556"/>
                  </a:lnTo>
                  <a:lnTo>
                    <a:pt x="11025" y="23556"/>
                  </a:lnTo>
                  <a:lnTo>
                    <a:pt x="10836" y="23509"/>
                  </a:lnTo>
                  <a:lnTo>
                    <a:pt x="10648" y="23368"/>
                  </a:lnTo>
                  <a:lnTo>
                    <a:pt x="10554" y="23179"/>
                  </a:lnTo>
                  <a:lnTo>
                    <a:pt x="10507" y="22991"/>
                  </a:lnTo>
                  <a:lnTo>
                    <a:pt x="10554" y="22755"/>
                  </a:lnTo>
                  <a:lnTo>
                    <a:pt x="10695" y="22614"/>
                  </a:lnTo>
                  <a:lnTo>
                    <a:pt x="10836" y="22520"/>
                  </a:lnTo>
                  <a:lnTo>
                    <a:pt x="11072" y="22472"/>
                  </a:lnTo>
                  <a:close/>
                  <a:moveTo>
                    <a:pt x="5419" y="23085"/>
                  </a:moveTo>
                  <a:lnTo>
                    <a:pt x="5607" y="23132"/>
                  </a:lnTo>
                  <a:lnTo>
                    <a:pt x="5795" y="23226"/>
                  </a:lnTo>
                  <a:lnTo>
                    <a:pt x="5890" y="23415"/>
                  </a:lnTo>
                  <a:lnTo>
                    <a:pt x="5937" y="23603"/>
                  </a:lnTo>
                  <a:lnTo>
                    <a:pt x="5890" y="23792"/>
                  </a:lnTo>
                  <a:lnTo>
                    <a:pt x="5795" y="23980"/>
                  </a:lnTo>
                  <a:lnTo>
                    <a:pt x="5654" y="24074"/>
                  </a:lnTo>
                  <a:lnTo>
                    <a:pt x="5466" y="24121"/>
                  </a:lnTo>
                  <a:lnTo>
                    <a:pt x="5419" y="24121"/>
                  </a:lnTo>
                  <a:lnTo>
                    <a:pt x="5230" y="24074"/>
                  </a:lnTo>
                  <a:lnTo>
                    <a:pt x="5042" y="23980"/>
                  </a:lnTo>
                  <a:lnTo>
                    <a:pt x="4947" y="23839"/>
                  </a:lnTo>
                  <a:lnTo>
                    <a:pt x="4900" y="23650"/>
                  </a:lnTo>
                  <a:lnTo>
                    <a:pt x="4947" y="23415"/>
                  </a:lnTo>
                  <a:lnTo>
                    <a:pt x="4947" y="23603"/>
                  </a:lnTo>
                  <a:lnTo>
                    <a:pt x="4947" y="23792"/>
                  </a:lnTo>
                  <a:lnTo>
                    <a:pt x="5042" y="23933"/>
                  </a:lnTo>
                  <a:lnTo>
                    <a:pt x="5230" y="24027"/>
                  </a:lnTo>
                  <a:lnTo>
                    <a:pt x="5371" y="24074"/>
                  </a:lnTo>
                  <a:lnTo>
                    <a:pt x="5560" y="24027"/>
                  </a:lnTo>
                  <a:lnTo>
                    <a:pt x="5701" y="23933"/>
                  </a:lnTo>
                  <a:lnTo>
                    <a:pt x="5843" y="23792"/>
                  </a:lnTo>
                  <a:lnTo>
                    <a:pt x="5843" y="23603"/>
                  </a:lnTo>
                  <a:lnTo>
                    <a:pt x="5843" y="23415"/>
                  </a:lnTo>
                  <a:lnTo>
                    <a:pt x="5701" y="23273"/>
                  </a:lnTo>
                  <a:lnTo>
                    <a:pt x="5560" y="23179"/>
                  </a:lnTo>
                  <a:lnTo>
                    <a:pt x="5371" y="23132"/>
                  </a:lnTo>
                  <a:lnTo>
                    <a:pt x="5230" y="23179"/>
                  </a:lnTo>
                  <a:lnTo>
                    <a:pt x="5042" y="23273"/>
                  </a:lnTo>
                  <a:lnTo>
                    <a:pt x="5183" y="23132"/>
                  </a:lnTo>
                  <a:lnTo>
                    <a:pt x="5371" y="23085"/>
                  </a:lnTo>
                  <a:close/>
                  <a:moveTo>
                    <a:pt x="8245" y="24922"/>
                  </a:moveTo>
                  <a:lnTo>
                    <a:pt x="8057" y="24969"/>
                  </a:lnTo>
                  <a:lnTo>
                    <a:pt x="7915" y="25064"/>
                  </a:lnTo>
                  <a:lnTo>
                    <a:pt x="7821" y="25205"/>
                  </a:lnTo>
                  <a:lnTo>
                    <a:pt x="7774" y="25393"/>
                  </a:lnTo>
                  <a:lnTo>
                    <a:pt x="7821" y="25582"/>
                  </a:lnTo>
                  <a:lnTo>
                    <a:pt x="7915" y="25723"/>
                  </a:lnTo>
                  <a:lnTo>
                    <a:pt x="8057" y="25817"/>
                  </a:lnTo>
                  <a:lnTo>
                    <a:pt x="8245" y="25864"/>
                  </a:lnTo>
                  <a:lnTo>
                    <a:pt x="8434" y="25817"/>
                  </a:lnTo>
                  <a:lnTo>
                    <a:pt x="8575" y="25723"/>
                  </a:lnTo>
                  <a:lnTo>
                    <a:pt x="8669" y="25582"/>
                  </a:lnTo>
                  <a:lnTo>
                    <a:pt x="8716" y="25393"/>
                  </a:lnTo>
                  <a:lnTo>
                    <a:pt x="8669" y="25205"/>
                  </a:lnTo>
                  <a:lnTo>
                    <a:pt x="8575" y="25064"/>
                  </a:lnTo>
                  <a:lnTo>
                    <a:pt x="8434" y="24969"/>
                  </a:lnTo>
                  <a:lnTo>
                    <a:pt x="8245" y="24922"/>
                  </a:lnTo>
                  <a:close/>
                  <a:moveTo>
                    <a:pt x="8292" y="24875"/>
                  </a:moveTo>
                  <a:lnTo>
                    <a:pt x="8481" y="24922"/>
                  </a:lnTo>
                  <a:lnTo>
                    <a:pt x="8622" y="25064"/>
                  </a:lnTo>
                  <a:lnTo>
                    <a:pt x="8716" y="25205"/>
                  </a:lnTo>
                  <a:lnTo>
                    <a:pt x="8763" y="25440"/>
                  </a:lnTo>
                  <a:lnTo>
                    <a:pt x="8716" y="25629"/>
                  </a:lnTo>
                  <a:lnTo>
                    <a:pt x="8622" y="25770"/>
                  </a:lnTo>
                  <a:lnTo>
                    <a:pt x="8434" y="25864"/>
                  </a:lnTo>
                  <a:lnTo>
                    <a:pt x="8245" y="25912"/>
                  </a:lnTo>
                  <a:lnTo>
                    <a:pt x="8057" y="25864"/>
                  </a:lnTo>
                  <a:lnTo>
                    <a:pt x="7868" y="25770"/>
                  </a:lnTo>
                  <a:lnTo>
                    <a:pt x="7774" y="25582"/>
                  </a:lnTo>
                  <a:lnTo>
                    <a:pt x="7727" y="25393"/>
                  </a:lnTo>
                  <a:lnTo>
                    <a:pt x="7774" y="25205"/>
                  </a:lnTo>
                  <a:lnTo>
                    <a:pt x="7868" y="25016"/>
                  </a:lnTo>
                  <a:lnTo>
                    <a:pt x="8057" y="24922"/>
                  </a:lnTo>
                  <a:lnTo>
                    <a:pt x="8245" y="24875"/>
                  </a:lnTo>
                  <a:close/>
                  <a:moveTo>
                    <a:pt x="2545" y="25629"/>
                  </a:moveTo>
                  <a:lnTo>
                    <a:pt x="2403" y="25723"/>
                  </a:lnTo>
                  <a:lnTo>
                    <a:pt x="2309" y="26288"/>
                  </a:lnTo>
                  <a:lnTo>
                    <a:pt x="2403" y="26430"/>
                  </a:lnTo>
                  <a:lnTo>
                    <a:pt x="2498" y="26477"/>
                  </a:lnTo>
                  <a:lnTo>
                    <a:pt x="2592" y="26524"/>
                  </a:lnTo>
                  <a:lnTo>
                    <a:pt x="2875" y="26524"/>
                  </a:lnTo>
                  <a:lnTo>
                    <a:pt x="3016" y="26430"/>
                  </a:lnTo>
                  <a:lnTo>
                    <a:pt x="3157" y="26288"/>
                  </a:lnTo>
                  <a:lnTo>
                    <a:pt x="3157" y="26100"/>
                  </a:lnTo>
                  <a:lnTo>
                    <a:pt x="3157" y="25912"/>
                  </a:lnTo>
                  <a:lnTo>
                    <a:pt x="3063" y="25770"/>
                  </a:lnTo>
                  <a:lnTo>
                    <a:pt x="2922" y="25629"/>
                  </a:lnTo>
                  <a:close/>
                  <a:moveTo>
                    <a:pt x="11307" y="26854"/>
                  </a:moveTo>
                  <a:lnTo>
                    <a:pt x="11543" y="26901"/>
                  </a:lnTo>
                  <a:lnTo>
                    <a:pt x="11684" y="26995"/>
                  </a:lnTo>
                  <a:lnTo>
                    <a:pt x="11779" y="27136"/>
                  </a:lnTo>
                  <a:lnTo>
                    <a:pt x="11826" y="27372"/>
                  </a:lnTo>
                  <a:lnTo>
                    <a:pt x="11779" y="27184"/>
                  </a:lnTo>
                  <a:lnTo>
                    <a:pt x="11684" y="27042"/>
                  </a:lnTo>
                  <a:lnTo>
                    <a:pt x="11543" y="26948"/>
                  </a:lnTo>
                  <a:lnTo>
                    <a:pt x="11355" y="26901"/>
                  </a:lnTo>
                  <a:lnTo>
                    <a:pt x="11166" y="26948"/>
                  </a:lnTo>
                  <a:lnTo>
                    <a:pt x="11025" y="27042"/>
                  </a:lnTo>
                  <a:lnTo>
                    <a:pt x="10931" y="27184"/>
                  </a:lnTo>
                  <a:lnTo>
                    <a:pt x="10883" y="27325"/>
                  </a:lnTo>
                  <a:lnTo>
                    <a:pt x="10931" y="27513"/>
                  </a:lnTo>
                  <a:lnTo>
                    <a:pt x="10978" y="27655"/>
                  </a:lnTo>
                  <a:lnTo>
                    <a:pt x="11166" y="27796"/>
                  </a:lnTo>
                  <a:lnTo>
                    <a:pt x="11307" y="27843"/>
                  </a:lnTo>
                  <a:lnTo>
                    <a:pt x="11355" y="27843"/>
                  </a:lnTo>
                  <a:lnTo>
                    <a:pt x="11543" y="27796"/>
                  </a:lnTo>
                  <a:lnTo>
                    <a:pt x="11684" y="27702"/>
                  </a:lnTo>
                  <a:lnTo>
                    <a:pt x="11779" y="27560"/>
                  </a:lnTo>
                  <a:lnTo>
                    <a:pt x="11684" y="27749"/>
                  </a:lnTo>
                  <a:lnTo>
                    <a:pt x="11496" y="27843"/>
                  </a:lnTo>
                  <a:lnTo>
                    <a:pt x="11307" y="27890"/>
                  </a:lnTo>
                  <a:lnTo>
                    <a:pt x="11119" y="27843"/>
                  </a:lnTo>
                  <a:lnTo>
                    <a:pt x="10931" y="27749"/>
                  </a:lnTo>
                  <a:lnTo>
                    <a:pt x="10836" y="27560"/>
                  </a:lnTo>
                  <a:lnTo>
                    <a:pt x="10789" y="27372"/>
                  </a:lnTo>
                  <a:lnTo>
                    <a:pt x="10836" y="27136"/>
                  </a:lnTo>
                  <a:lnTo>
                    <a:pt x="10931" y="26995"/>
                  </a:lnTo>
                  <a:lnTo>
                    <a:pt x="11119" y="26901"/>
                  </a:lnTo>
                  <a:lnTo>
                    <a:pt x="11307" y="26854"/>
                  </a:lnTo>
                  <a:close/>
                  <a:moveTo>
                    <a:pt x="6078" y="27372"/>
                  </a:moveTo>
                  <a:lnTo>
                    <a:pt x="6267" y="27513"/>
                  </a:lnTo>
                  <a:lnTo>
                    <a:pt x="6361" y="27655"/>
                  </a:lnTo>
                  <a:lnTo>
                    <a:pt x="6455" y="27890"/>
                  </a:lnTo>
                  <a:lnTo>
                    <a:pt x="6408" y="28079"/>
                  </a:lnTo>
                  <a:lnTo>
                    <a:pt x="6314" y="28220"/>
                  </a:lnTo>
                  <a:lnTo>
                    <a:pt x="6125" y="28361"/>
                  </a:lnTo>
                  <a:lnTo>
                    <a:pt x="5937" y="28408"/>
                  </a:lnTo>
                  <a:lnTo>
                    <a:pt x="5701" y="28361"/>
                  </a:lnTo>
                  <a:lnTo>
                    <a:pt x="5560" y="28267"/>
                  </a:lnTo>
                  <a:lnTo>
                    <a:pt x="5466" y="28079"/>
                  </a:lnTo>
                  <a:lnTo>
                    <a:pt x="5560" y="28220"/>
                  </a:lnTo>
                  <a:lnTo>
                    <a:pt x="5701" y="28314"/>
                  </a:lnTo>
                  <a:lnTo>
                    <a:pt x="5890" y="28361"/>
                  </a:lnTo>
                  <a:lnTo>
                    <a:pt x="6078" y="28314"/>
                  </a:lnTo>
                  <a:lnTo>
                    <a:pt x="6219" y="28220"/>
                  </a:lnTo>
                  <a:lnTo>
                    <a:pt x="6314" y="28079"/>
                  </a:lnTo>
                  <a:lnTo>
                    <a:pt x="6361" y="27890"/>
                  </a:lnTo>
                  <a:lnTo>
                    <a:pt x="6314" y="27702"/>
                  </a:lnTo>
                  <a:lnTo>
                    <a:pt x="6219" y="27560"/>
                  </a:lnTo>
                  <a:lnTo>
                    <a:pt x="6078" y="27466"/>
                  </a:lnTo>
                  <a:lnTo>
                    <a:pt x="5890" y="27419"/>
                  </a:lnTo>
                  <a:lnTo>
                    <a:pt x="5701" y="27466"/>
                  </a:lnTo>
                  <a:lnTo>
                    <a:pt x="5560" y="27560"/>
                  </a:lnTo>
                  <a:lnTo>
                    <a:pt x="5466" y="27702"/>
                  </a:lnTo>
                  <a:lnTo>
                    <a:pt x="5419" y="27890"/>
                  </a:lnTo>
                  <a:lnTo>
                    <a:pt x="5466" y="28079"/>
                  </a:lnTo>
                  <a:lnTo>
                    <a:pt x="5466" y="28079"/>
                  </a:lnTo>
                  <a:lnTo>
                    <a:pt x="5371" y="27890"/>
                  </a:lnTo>
                  <a:lnTo>
                    <a:pt x="5419" y="27702"/>
                  </a:lnTo>
                  <a:lnTo>
                    <a:pt x="5513" y="27513"/>
                  </a:lnTo>
                  <a:lnTo>
                    <a:pt x="5701" y="27419"/>
                  </a:lnTo>
                  <a:lnTo>
                    <a:pt x="5890" y="27372"/>
                  </a:lnTo>
                  <a:close/>
                  <a:moveTo>
                    <a:pt x="3063" y="29256"/>
                  </a:moveTo>
                  <a:lnTo>
                    <a:pt x="2922" y="29304"/>
                  </a:lnTo>
                  <a:lnTo>
                    <a:pt x="2733" y="29398"/>
                  </a:lnTo>
                  <a:lnTo>
                    <a:pt x="2639" y="29539"/>
                  </a:lnTo>
                  <a:lnTo>
                    <a:pt x="2639" y="29728"/>
                  </a:lnTo>
                  <a:lnTo>
                    <a:pt x="2639" y="29916"/>
                  </a:lnTo>
                  <a:lnTo>
                    <a:pt x="2780" y="30057"/>
                  </a:lnTo>
                  <a:lnTo>
                    <a:pt x="2922" y="30152"/>
                  </a:lnTo>
                  <a:lnTo>
                    <a:pt x="3110" y="30199"/>
                  </a:lnTo>
                  <a:lnTo>
                    <a:pt x="3251" y="30152"/>
                  </a:lnTo>
                  <a:lnTo>
                    <a:pt x="3440" y="30057"/>
                  </a:lnTo>
                  <a:lnTo>
                    <a:pt x="3534" y="29916"/>
                  </a:lnTo>
                  <a:lnTo>
                    <a:pt x="3534" y="29728"/>
                  </a:lnTo>
                  <a:lnTo>
                    <a:pt x="3534" y="29539"/>
                  </a:lnTo>
                  <a:lnTo>
                    <a:pt x="3393" y="29398"/>
                  </a:lnTo>
                  <a:lnTo>
                    <a:pt x="3251" y="29304"/>
                  </a:lnTo>
                  <a:lnTo>
                    <a:pt x="3110" y="29256"/>
                  </a:lnTo>
                  <a:close/>
                  <a:moveTo>
                    <a:pt x="3110" y="29209"/>
                  </a:moveTo>
                  <a:lnTo>
                    <a:pt x="3299" y="29256"/>
                  </a:lnTo>
                  <a:lnTo>
                    <a:pt x="3440" y="29351"/>
                  </a:lnTo>
                  <a:lnTo>
                    <a:pt x="3581" y="29539"/>
                  </a:lnTo>
                  <a:lnTo>
                    <a:pt x="3628" y="29728"/>
                  </a:lnTo>
                  <a:lnTo>
                    <a:pt x="3581" y="29916"/>
                  </a:lnTo>
                  <a:lnTo>
                    <a:pt x="3440" y="30104"/>
                  </a:lnTo>
                  <a:lnTo>
                    <a:pt x="3299" y="30199"/>
                  </a:lnTo>
                  <a:lnTo>
                    <a:pt x="3110" y="30246"/>
                  </a:lnTo>
                  <a:lnTo>
                    <a:pt x="3063" y="30246"/>
                  </a:lnTo>
                  <a:lnTo>
                    <a:pt x="2875" y="30199"/>
                  </a:lnTo>
                  <a:lnTo>
                    <a:pt x="2733" y="30104"/>
                  </a:lnTo>
                  <a:lnTo>
                    <a:pt x="2592" y="29916"/>
                  </a:lnTo>
                  <a:lnTo>
                    <a:pt x="2545" y="29728"/>
                  </a:lnTo>
                  <a:lnTo>
                    <a:pt x="2592" y="29539"/>
                  </a:lnTo>
                  <a:lnTo>
                    <a:pt x="2733" y="29351"/>
                  </a:lnTo>
                  <a:lnTo>
                    <a:pt x="2875" y="29256"/>
                  </a:lnTo>
                  <a:lnTo>
                    <a:pt x="3110" y="29209"/>
                  </a:lnTo>
                  <a:close/>
                  <a:moveTo>
                    <a:pt x="8622" y="29398"/>
                  </a:moveTo>
                  <a:lnTo>
                    <a:pt x="8811" y="29445"/>
                  </a:lnTo>
                  <a:lnTo>
                    <a:pt x="8952" y="29539"/>
                  </a:lnTo>
                  <a:lnTo>
                    <a:pt x="9093" y="29728"/>
                  </a:lnTo>
                  <a:lnTo>
                    <a:pt x="9093" y="29916"/>
                  </a:lnTo>
                  <a:lnTo>
                    <a:pt x="9093" y="30152"/>
                  </a:lnTo>
                  <a:lnTo>
                    <a:pt x="8952" y="30293"/>
                  </a:lnTo>
                  <a:lnTo>
                    <a:pt x="8811" y="30387"/>
                  </a:lnTo>
                  <a:lnTo>
                    <a:pt x="8575" y="30434"/>
                  </a:lnTo>
                  <a:lnTo>
                    <a:pt x="8387" y="30387"/>
                  </a:lnTo>
                  <a:lnTo>
                    <a:pt x="8198" y="30293"/>
                  </a:lnTo>
                  <a:lnTo>
                    <a:pt x="8104" y="30104"/>
                  </a:lnTo>
                  <a:lnTo>
                    <a:pt x="8057" y="29916"/>
                  </a:lnTo>
                  <a:lnTo>
                    <a:pt x="8104" y="29728"/>
                  </a:lnTo>
                  <a:lnTo>
                    <a:pt x="8245" y="29539"/>
                  </a:lnTo>
                  <a:lnTo>
                    <a:pt x="8387" y="29445"/>
                  </a:lnTo>
                  <a:lnTo>
                    <a:pt x="8575" y="29398"/>
                  </a:lnTo>
                  <a:close/>
                  <a:moveTo>
                    <a:pt x="11307" y="31471"/>
                  </a:moveTo>
                  <a:lnTo>
                    <a:pt x="11119" y="31518"/>
                  </a:lnTo>
                  <a:lnTo>
                    <a:pt x="10978" y="31612"/>
                  </a:lnTo>
                  <a:lnTo>
                    <a:pt x="10883" y="31753"/>
                  </a:lnTo>
                  <a:lnTo>
                    <a:pt x="10836" y="31942"/>
                  </a:lnTo>
                  <a:lnTo>
                    <a:pt x="10883" y="32130"/>
                  </a:lnTo>
                  <a:lnTo>
                    <a:pt x="10978" y="32272"/>
                  </a:lnTo>
                  <a:lnTo>
                    <a:pt x="11119" y="32366"/>
                  </a:lnTo>
                  <a:lnTo>
                    <a:pt x="11496" y="32366"/>
                  </a:lnTo>
                  <a:lnTo>
                    <a:pt x="11637" y="32272"/>
                  </a:lnTo>
                  <a:lnTo>
                    <a:pt x="11731" y="32083"/>
                  </a:lnTo>
                  <a:lnTo>
                    <a:pt x="11779" y="31942"/>
                  </a:lnTo>
                  <a:lnTo>
                    <a:pt x="11779" y="31895"/>
                  </a:lnTo>
                  <a:lnTo>
                    <a:pt x="11731" y="31753"/>
                  </a:lnTo>
                  <a:lnTo>
                    <a:pt x="11637" y="31612"/>
                  </a:lnTo>
                  <a:lnTo>
                    <a:pt x="11496" y="31471"/>
                  </a:lnTo>
                  <a:close/>
                  <a:moveTo>
                    <a:pt x="11355" y="31424"/>
                  </a:moveTo>
                  <a:lnTo>
                    <a:pt x="11543" y="31471"/>
                  </a:lnTo>
                  <a:lnTo>
                    <a:pt x="11684" y="31565"/>
                  </a:lnTo>
                  <a:lnTo>
                    <a:pt x="11826" y="31753"/>
                  </a:lnTo>
                  <a:lnTo>
                    <a:pt x="11826" y="31942"/>
                  </a:lnTo>
                  <a:lnTo>
                    <a:pt x="11826" y="31989"/>
                  </a:lnTo>
                  <a:lnTo>
                    <a:pt x="11779" y="32177"/>
                  </a:lnTo>
                  <a:lnTo>
                    <a:pt x="11684" y="32366"/>
                  </a:lnTo>
                  <a:lnTo>
                    <a:pt x="11496" y="32460"/>
                  </a:lnTo>
                  <a:lnTo>
                    <a:pt x="11307" y="32507"/>
                  </a:lnTo>
                  <a:lnTo>
                    <a:pt x="11260" y="32507"/>
                  </a:lnTo>
                  <a:lnTo>
                    <a:pt x="11025" y="32460"/>
                  </a:lnTo>
                  <a:lnTo>
                    <a:pt x="10883" y="32319"/>
                  </a:lnTo>
                  <a:lnTo>
                    <a:pt x="10789" y="32130"/>
                  </a:lnTo>
                  <a:lnTo>
                    <a:pt x="10742" y="31895"/>
                  </a:lnTo>
                  <a:lnTo>
                    <a:pt x="10789" y="31706"/>
                  </a:lnTo>
                  <a:lnTo>
                    <a:pt x="10931" y="31565"/>
                  </a:lnTo>
                  <a:lnTo>
                    <a:pt x="11072" y="31424"/>
                  </a:lnTo>
                  <a:close/>
                  <a:moveTo>
                    <a:pt x="5654" y="31565"/>
                  </a:moveTo>
                  <a:lnTo>
                    <a:pt x="5843" y="31612"/>
                  </a:lnTo>
                  <a:lnTo>
                    <a:pt x="5984" y="31706"/>
                  </a:lnTo>
                  <a:lnTo>
                    <a:pt x="6125" y="31848"/>
                  </a:lnTo>
                  <a:lnTo>
                    <a:pt x="6172" y="32083"/>
                  </a:lnTo>
                  <a:lnTo>
                    <a:pt x="6125" y="32272"/>
                  </a:lnTo>
                  <a:lnTo>
                    <a:pt x="6031" y="32460"/>
                  </a:lnTo>
                  <a:lnTo>
                    <a:pt x="5843" y="32554"/>
                  </a:lnTo>
                  <a:lnTo>
                    <a:pt x="5654" y="32601"/>
                  </a:lnTo>
                  <a:lnTo>
                    <a:pt x="5419" y="32554"/>
                  </a:lnTo>
                  <a:lnTo>
                    <a:pt x="5277" y="32460"/>
                  </a:lnTo>
                  <a:lnTo>
                    <a:pt x="5183" y="32272"/>
                  </a:lnTo>
                  <a:lnTo>
                    <a:pt x="5136" y="32083"/>
                  </a:lnTo>
                  <a:lnTo>
                    <a:pt x="5183" y="31895"/>
                  </a:lnTo>
                  <a:lnTo>
                    <a:pt x="5277" y="31706"/>
                  </a:lnTo>
                  <a:lnTo>
                    <a:pt x="5419" y="31612"/>
                  </a:lnTo>
                  <a:lnTo>
                    <a:pt x="5654" y="31565"/>
                  </a:lnTo>
                  <a:close/>
                  <a:moveTo>
                    <a:pt x="3204" y="33920"/>
                  </a:moveTo>
                  <a:lnTo>
                    <a:pt x="3393" y="33968"/>
                  </a:lnTo>
                  <a:lnTo>
                    <a:pt x="3534" y="34062"/>
                  </a:lnTo>
                  <a:lnTo>
                    <a:pt x="3675" y="34250"/>
                  </a:lnTo>
                  <a:lnTo>
                    <a:pt x="3723" y="34439"/>
                  </a:lnTo>
                  <a:lnTo>
                    <a:pt x="3675" y="34674"/>
                  </a:lnTo>
                  <a:lnTo>
                    <a:pt x="3581" y="34816"/>
                  </a:lnTo>
                  <a:lnTo>
                    <a:pt x="3393" y="34957"/>
                  </a:lnTo>
                  <a:lnTo>
                    <a:pt x="2969" y="34957"/>
                  </a:lnTo>
                  <a:lnTo>
                    <a:pt x="2827" y="34816"/>
                  </a:lnTo>
                  <a:lnTo>
                    <a:pt x="2733" y="34674"/>
                  </a:lnTo>
                  <a:lnTo>
                    <a:pt x="2686" y="34439"/>
                  </a:lnTo>
                  <a:lnTo>
                    <a:pt x="2733" y="34250"/>
                  </a:lnTo>
                  <a:lnTo>
                    <a:pt x="2827" y="34109"/>
                  </a:lnTo>
                  <a:lnTo>
                    <a:pt x="2969" y="33968"/>
                  </a:lnTo>
                  <a:lnTo>
                    <a:pt x="3204" y="33920"/>
                  </a:lnTo>
                  <a:close/>
                  <a:moveTo>
                    <a:pt x="8434" y="33920"/>
                  </a:moveTo>
                  <a:lnTo>
                    <a:pt x="8669" y="33968"/>
                  </a:lnTo>
                  <a:lnTo>
                    <a:pt x="8811" y="34062"/>
                  </a:lnTo>
                  <a:lnTo>
                    <a:pt x="8952" y="34250"/>
                  </a:lnTo>
                  <a:lnTo>
                    <a:pt x="8952" y="34439"/>
                  </a:lnTo>
                  <a:lnTo>
                    <a:pt x="8952" y="34674"/>
                  </a:lnTo>
                  <a:lnTo>
                    <a:pt x="8811" y="34816"/>
                  </a:lnTo>
                  <a:lnTo>
                    <a:pt x="8669" y="34957"/>
                  </a:lnTo>
                  <a:lnTo>
                    <a:pt x="8434" y="34957"/>
                  </a:lnTo>
                  <a:lnTo>
                    <a:pt x="8245" y="34910"/>
                  </a:lnTo>
                  <a:lnTo>
                    <a:pt x="8057" y="34816"/>
                  </a:lnTo>
                  <a:lnTo>
                    <a:pt x="7963" y="34674"/>
                  </a:lnTo>
                  <a:lnTo>
                    <a:pt x="7915" y="34439"/>
                  </a:lnTo>
                  <a:lnTo>
                    <a:pt x="7963" y="34250"/>
                  </a:lnTo>
                  <a:lnTo>
                    <a:pt x="8104" y="34062"/>
                  </a:lnTo>
                  <a:lnTo>
                    <a:pt x="8245" y="33968"/>
                  </a:lnTo>
                  <a:lnTo>
                    <a:pt x="8434" y="33920"/>
                  </a:lnTo>
                  <a:close/>
                  <a:moveTo>
                    <a:pt x="707" y="35993"/>
                  </a:moveTo>
                  <a:lnTo>
                    <a:pt x="570" y="36887"/>
                  </a:lnTo>
                  <a:lnTo>
                    <a:pt x="570" y="36887"/>
                  </a:lnTo>
                  <a:lnTo>
                    <a:pt x="707" y="36841"/>
                  </a:lnTo>
                  <a:lnTo>
                    <a:pt x="802" y="36794"/>
                  </a:lnTo>
                  <a:lnTo>
                    <a:pt x="896" y="36700"/>
                  </a:lnTo>
                  <a:lnTo>
                    <a:pt x="990" y="36606"/>
                  </a:lnTo>
                  <a:lnTo>
                    <a:pt x="990" y="36417"/>
                  </a:lnTo>
                  <a:lnTo>
                    <a:pt x="990" y="36229"/>
                  </a:lnTo>
                  <a:lnTo>
                    <a:pt x="849" y="36088"/>
                  </a:lnTo>
                  <a:lnTo>
                    <a:pt x="707" y="35993"/>
                  </a:lnTo>
                  <a:close/>
                  <a:moveTo>
                    <a:pt x="570" y="36887"/>
                  </a:moveTo>
                  <a:lnTo>
                    <a:pt x="566" y="36888"/>
                  </a:lnTo>
                  <a:lnTo>
                    <a:pt x="566" y="36912"/>
                  </a:lnTo>
                  <a:lnTo>
                    <a:pt x="570" y="36887"/>
                  </a:lnTo>
                  <a:close/>
                  <a:moveTo>
                    <a:pt x="5654" y="35899"/>
                  </a:moveTo>
                  <a:lnTo>
                    <a:pt x="5843" y="35946"/>
                  </a:lnTo>
                  <a:lnTo>
                    <a:pt x="5984" y="36040"/>
                  </a:lnTo>
                  <a:lnTo>
                    <a:pt x="6125" y="36229"/>
                  </a:lnTo>
                  <a:lnTo>
                    <a:pt x="6172" y="36417"/>
                  </a:lnTo>
                  <a:lnTo>
                    <a:pt x="6125" y="36653"/>
                  </a:lnTo>
                  <a:lnTo>
                    <a:pt x="6031" y="36794"/>
                  </a:lnTo>
                  <a:lnTo>
                    <a:pt x="5843" y="36936"/>
                  </a:lnTo>
                  <a:lnTo>
                    <a:pt x="5419" y="36936"/>
                  </a:lnTo>
                  <a:lnTo>
                    <a:pt x="5277" y="36794"/>
                  </a:lnTo>
                  <a:lnTo>
                    <a:pt x="5183" y="36653"/>
                  </a:lnTo>
                  <a:lnTo>
                    <a:pt x="5136" y="36417"/>
                  </a:lnTo>
                  <a:lnTo>
                    <a:pt x="5183" y="36229"/>
                  </a:lnTo>
                  <a:lnTo>
                    <a:pt x="5277" y="36088"/>
                  </a:lnTo>
                  <a:lnTo>
                    <a:pt x="5419" y="35946"/>
                  </a:lnTo>
                  <a:lnTo>
                    <a:pt x="5654" y="35899"/>
                  </a:lnTo>
                  <a:close/>
                  <a:moveTo>
                    <a:pt x="2922" y="37972"/>
                  </a:moveTo>
                  <a:lnTo>
                    <a:pt x="3110" y="38019"/>
                  </a:lnTo>
                  <a:lnTo>
                    <a:pt x="3251" y="38113"/>
                  </a:lnTo>
                  <a:lnTo>
                    <a:pt x="3346" y="38302"/>
                  </a:lnTo>
                  <a:lnTo>
                    <a:pt x="3393" y="38490"/>
                  </a:lnTo>
                  <a:lnTo>
                    <a:pt x="3346" y="38726"/>
                  </a:lnTo>
                  <a:lnTo>
                    <a:pt x="3251" y="38867"/>
                  </a:lnTo>
                  <a:lnTo>
                    <a:pt x="3063" y="38961"/>
                  </a:lnTo>
                  <a:lnTo>
                    <a:pt x="2875" y="39008"/>
                  </a:lnTo>
                  <a:lnTo>
                    <a:pt x="2686" y="38961"/>
                  </a:lnTo>
                  <a:lnTo>
                    <a:pt x="2498" y="38867"/>
                  </a:lnTo>
                  <a:lnTo>
                    <a:pt x="2403" y="38679"/>
                  </a:lnTo>
                  <a:lnTo>
                    <a:pt x="2356" y="38490"/>
                  </a:lnTo>
                  <a:lnTo>
                    <a:pt x="2403" y="38302"/>
                  </a:lnTo>
                  <a:lnTo>
                    <a:pt x="2498" y="38113"/>
                  </a:lnTo>
                  <a:lnTo>
                    <a:pt x="2686" y="38019"/>
                  </a:lnTo>
                  <a:lnTo>
                    <a:pt x="2875" y="37972"/>
                  </a:lnTo>
                  <a:close/>
                  <a:moveTo>
                    <a:pt x="8434" y="38208"/>
                  </a:moveTo>
                  <a:lnTo>
                    <a:pt x="8669" y="38255"/>
                  </a:lnTo>
                  <a:lnTo>
                    <a:pt x="8811" y="38349"/>
                  </a:lnTo>
                  <a:lnTo>
                    <a:pt x="8952" y="38537"/>
                  </a:lnTo>
                  <a:lnTo>
                    <a:pt x="8952" y="38726"/>
                  </a:lnTo>
                  <a:lnTo>
                    <a:pt x="8952" y="38914"/>
                  </a:lnTo>
                  <a:lnTo>
                    <a:pt x="8811" y="39103"/>
                  </a:lnTo>
                  <a:lnTo>
                    <a:pt x="8669" y="39197"/>
                  </a:lnTo>
                  <a:lnTo>
                    <a:pt x="8434" y="39244"/>
                  </a:lnTo>
                  <a:lnTo>
                    <a:pt x="8245" y="39197"/>
                  </a:lnTo>
                  <a:lnTo>
                    <a:pt x="8057" y="39103"/>
                  </a:lnTo>
                  <a:lnTo>
                    <a:pt x="7963" y="38914"/>
                  </a:lnTo>
                  <a:lnTo>
                    <a:pt x="7915" y="38726"/>
                  </a:lnTo>
                  <a:lnTo>
                    <a:pt x="7963" y="38537"/>
                  </a:lnTo>
                  <a:lnTo>
                    <a:pt x="8104" y="38349"/>
                  </a:lnTo>
                  <a:lnTo>
                    <a:pt x="8245" y="38255"/>
                  </a:lnTo>
                  <a:lnTo>
                    <a:pt x="8434" y="38208"/>
                  </a:lnTo>
                  <a:close/>
                  <a:moveTo>
                    <a:pt x="5419" y="40139"/>
                  </a:moveTo>
                  <a:lnTo>
                    <a:pt x="5607" y="40186"/>
                  </a:lnTo>
                  <a:lnTo>
                    <a:pt x="5795" y="40280"/>
                  </a:lnTo>
                  <a:lnTo>
                    <a:pt x="5890" y="40422"/>
                  </a:lnTo>
                  <a:lnTo>
                    <a:pt x="5937" y="40657"/>
                  </a:lnTo>
                  <a:lnTo>
                    <a:pt x="5890" y="40846"/>
                  </a:lnTo>
                  <a:lnTo>
                    <a:pt x="5795" y="40987"/>
                  </a:lnTo>
                  <a:lnTo>
                    <a:pt x="5654" y="41128"/>
                  </a:lnTo>
                  <a:lnTo>
                    <a:pt x="5466" y="41176"/>
                  </a:lnTo>
                  <a:lnTo>
                    <a:pt x="5419" y="41176"/>
                  </a:lnTo>
                  <a:lnTo>
                    <a:pt x="5230" y="41128"/>
                  </a:lnTo>
                  <a:lnTo>
                    <a:pt x="5042" y="41034"/>
                  </a:lnTo>
                  <a:lnTo>
                    <a:pt x="4947" y="40846"/>
                  </a:lnTo>
                  <a:lnTo>
                    <a:pt x="4900" y="40657"/>
                  </a:lnTo>
                  <a:lnTo>
                    <a:pt x="4947" y="40469"/>
                  </a:lnTo>
                  <a:lnTo>
                    <a:pt x="5042" y="40280"/>
                  </a:lnTo>
                  <a:lnTo>
                    <a:pt x="5183" y="40186"/>
                  </a:lnTo>
                  <a:lnTo>
                    <a:pt x="5371" y="40139"/>
                  </a:lnTo>
                  <a:close/>
                  <a:moveTo>
                    <a:pt x="1" y="41176"/>
                  </a:moveTo>
                  <a:lnTo>
                    <a:pt x="1" y="41223"/>
                  </a:lnTo>
                  <a:lnTo>
                    <a:pt x="6" y="41177"/>
                  </a:lnTo>
                  <a:lnTo>
                    <a:pt x="6" y="41177"/>
                  </a:lnTo>
                  <a:lnTo>
                    <a:pt x="1" y="41176"/>
                  </a:lnTo>
                  <a:close/>
                  <a:moveTo>
                    <a:pt x="95" y="40328"/>
                  </a:moveTo>
                  <a:lnTo>
                    <a:pt x="6" y="41177"/>
                  </a:lnTo>
                  <a:lnTo>
                    <a:pt x="6" y="41177"/>
                  </a:lnTo>
                  <a:lnTo>
                    <a:pt x="142" y="41223"/>
                  </a:lnTo>
                  <a:lnTo>
                    <a:pt x="236" y="41270"/>
                  </a:lnTo>
                  <a:lnTo>
                    <a:pt x="425" y="41223"/>
                  </a:lnTo>
                  <a:lnTo>
                    <a:pt x="566" y="41128"/>
                  </a:lnTo>
                  <a:lnTo>
                    <a:pt x="660" y="40987"/>
                  </a:lnTo>
                  <a:lnTo>
                    <a:pt x="707" y="40799"/>
                  </a:lnTo>
                  <a:lnTo>
                    <a:pt x="660" y="40610"/>
                  </a:lnTo>
                  <a:lnTo>
                    <a:pt x="566" y="40469"/>
                  </a:lnTo>
                  <a:lnTo>
                    <a:pt x="425" y="40375"/>
                  </a:lnTo>
                  <a:lnTo>
                    <a:pt x="236" y="40328"/>
                  </a:lnTo>
                  <a:lnTo>
                    <a:pt x="95" y="40375"/>
                  </a:lnTo>
                  <a:lnTo>
                    <a:pt x="95" y="40328"/>
                  </a:lnTo>
                  <a:close/>
                  <a:moveTo>
                    <a:pt x="11731" y="1"/>
                  </a:moveTo>
                  <a:lnTo>
                    <a:pt x="11166" y="660"/>
                  </a:lnTo>
                  <a:lnTo>
                    <a:pt x="10601" y="1461"/>
                  </a:lnTo>
                  <a:lnTo>
                    <a:pt x="10459" y="1602"/>
                  </a:lnTo>
                  <a:lnTo>
                    <a:pt x="9706" y="2780"/>
                  </a:lnTo>
                  <a:lnTo>
                    <a:pt x="8999" y="4052"/>
                  </a:lnTo>
                  <a:lnTo>
                    <a:pt x="8339" y="5418"/>
                  </a:lnTo>
                  <a:lnTo>
                    <a:pt x="7680" y="6926"/>
                  </a:lnTo>
                  <a:lnTo>
                    <a:pt x="7821" y="6973"/>
                  </a:lnTo>
                  <a:lnTo>
                    <a:pt x="7915" y="7114"/>
                  </a:lnTo>
                  <a:lnTo>
                    <a:pt x="8010" y="7208"/>
                  </a:lnTo>
                  <a:lnTo>
                    <a:pt x="8010" y="7397"/>
                  </a:lnTo>
                  <a:lnTo>
                    <a:pt x="8010" y="7585"/>
                  </a:lnTo>
                  <a:lnTo>
                    <a:pt x="7868" y="7727"/>
                  </a:lnTo>
                  <a:lnTo>
                    <a:pt x="7727" y="7868"/>
                  </a:lnTo>
                  <a:lnTo>
                    <a:pt x="7491" y="7915"/>
                  </a:lnTo>
                  <a:lnTo>
                    <a:pt x="7303" y="7868"/>
                  </a:lnTo>
                  <a:lnTo>
                    <a:pt x="7303" y="7821"/>
                  </a:lnTo>
                  <a:lnTo>
                    <a:pt x="7491" y="7868"/>
                  </a:lnTo>
                  <a:lnTo>
                    <a:pt x="7680" y="7821"/>
                  </a:lnTo>
                  <a:lnTo>
                    <a:pt x="7821" y="7727"/>
                  </a:lnTo>
                  <a:lnTo>
                    <a:pt x="7915" y="7585"/>
                  </a:lnTo>
                  <a:lnTo>
                    <a:pt x="7963" y="7397"/>
                  </a:lnTo>
                  <a:lnTo>
                    <a:pt x="7915" y="7256"/>
                  </a:lnTo>
                  <a:lnTo>
                    <a:pt x="7868" y="7114"/>
                  </a:lnTo>
                  <a:lnTo>
                    <a:pt x="7774" y="7020"/>
                  </a:lnTo>
                  <a:lnTo>
                    <a:pt x="7680" y="6973"/>
                  </a:lnTo>
                  <a:lnTo>
                    <a:pt x="7633" y="6926"/>
                  </a:lnTo>
                  <a:lnTo>
                    <a:pt x="6926" y="8810"/>
                  </a:lnTo>
                  <a:lnTo>
                    <a:pt x="6219" y="10742"/>
                  </a:lnTo>
                  <a:lnTo>
                    <a:pt x="5560" y="12673"/>
                  </a:lnTo>
                  <a:lnTo>
                    <a:pt x="4995" y="14605"/>
                  </a:lnTo>
                  <a:lnTo>
                    <a:pt x="5183" y="14652"/>
                  </a:lnTo>
                  <a:lnTo>
                    <a:pt x="5371" y="14793"/>
                  </a:lnTo>
                  <a:lnTo>
                    <a:pt x="5466" y="14982"/>
                  </a:lnTo>
                  <a:lnTo>
                    <a:pt x="5466" y="15170"/>
                  </a:lnTo>
                  <a:lnTo>
                    <a:pt x="5419" y="15359"/>
                  </a:lnTo>
                  <a:lnTo>
                    <a:pt x="5324" y="15500"/>
                  </a:lnTo>
                  <a:lnTo>
                    <a:pt x="5183" y="15594"/>
                  </a:lnTo>
                  <a:lnTo>
                    <a:pt x="4947" y="15641"/>
                  </a:lnTo>
                  <a:lnTo>
                    <a:pt x="4712" y="15594"/>
                  </a:lnTo>
                  <a:lnTo>
                    <a:pt x="4712" y="15547"/>
                  </a:lnTo>
                  <a:lnTo>
                    <a:pt x="4900" y="15594"/>
                  </a:lnTo>
                  <a:lnTo>
                    <a:pt x="5089" y="15547"/>
                  </a:lnTo>
                  <a:lnTo>
                    <a:pt x="5230" y="15453"/>
                  </a:lnTo>
                  <a:lnTo>
                    <a:pt x="5324" y="15312"/>
                  </a:lnTo>
                  <a:lnTo>
                    <a:pt x="5371" y="15123"/>
                  </a:lnTo>
                  <a:lnTo>
                    <a:pt x="5371" y="14982"/>
                  </a:lnTo>
                  <a:lnTo>
                    <a:pt x="5277" y="14840"/>
                  </a:lnTo>
                  <a:lnTo>
                    <a:pt x="5136" y="14699"/>
                  </a:lnTo>
                  <a:lnTo>
                    <a:pt x="4947" y="14652"/>
                  </a:lnTo>
                  <a:lnTo>
                    <a:pt x="4476" y="16348"/>
                  </a:lnTo>
                  <a:lnTo>
                    <a:pt x="4052" y="17950"/>
                  </a:lnTo>
                  <a:lnTo>
                    <a:pt x="3346" y="20965"/>
                  </a:lnTo>
                  <a:lnTo>
                    <a:pt x="3487" y="21106"/>
                  </a:lnTo>
                  <a:lnTo>
                    <a:pt x="3534" y="21342"/>
                  </a:lnTo>
                  <a:lnTo>
                    <a:pt x="3534" y="21483"/>
                  </a:lnTo>
                  <a:lnTo>
                    <a:pt x="3440" y="21624"/>
                  </a:lnTo>
                  <a:lnTo>
                    <a:pt x="3299" y="21766"/>
                  </a:lnTo>
                  <a:lnTo>
                    <a:pt x="3157" y="21813"/>
                  </a:lnTo>
                  <a:lnTo>
                    <a:pt x="3157" y="21766"/>
                  </a:lnTo>
                  <a:lnTo>
                    <a:pt x="2733" y="23839"/>
                  </a:lnTo>
                  <a:lnTo>
                    <a:pt x="2451" y="25440"/>
                  </a:lnTo>
                  <a:lnTo>
                    <a:pt x="2403" y="25629"/>
                  </a:lnTo>
                  <a:lnTo>
                    <a:pt x="2545" y="25582"/>
                  </a:lnTo>
                  <a:lnTo>
                    <a:pt x="2827" y="25582"/>
                  </a:lnTo>
                  <a:lnTo>
                    <a:pt x="3016" y="25629"/>
                  </a:lnTo>
                  <a:lnTo>
                    <a:pt x="3157" y="25770"/>
                  </a:lnTo>
                  <a:lnTo>
                    <a:pt x="3251" y="25912"/>
                  </a:lnTo>
                  <a:lnTo>
                    <a:pt x="3299" y="26147"/>
                  </a:lnTo>
                  <a:lnTo>
                    <a:pt x="3251" y="26336"/>
                  </a:lnTo>
                  <a:lnTo>
                    <a:pt x="3110" y="26477"/>
                  </a:lnTo>
                  <a:lnTo>
                    <a:pt x="2969" y="26571"/>
                  </a:lnTo>
                  <a:lnTo>
                    <a:pt x="2780" y="26618"/>
                  </a:lnTo>
                  <a:lnTo>
                    <a:pt x="2733" y="26618"/>
                  </a:lnTo>
                  <a:lnTo>
                    <a:pt x="2592" y="26571"/>
                  </a:lnTo>
                  <a:lnTo>
                    <a:pt x="2498" y="26524"/>
                  </a:lnTo>
                  <a:lnTo>
                    <a:pt x="2403" y="26477"/>
                  </a:lnTo>
                  <a:lnTo>
                    <a:pt x="2309" y="26383"/>
                  </a:lnTo>
                  <a:lnTo>
                    <a:pt x="2309" y="26336"/>
                  </a:lnTo>
                  <a:lnTo>
                    <a:pt x="707" y="35946"/>
                  </a:lnTo>
                  <a:lnTo>
                    <a:pt x="849" y="36040"/>
                  </a:lnTo>
                  <a:lnTo>
                    <a:pt x="990" y="36135"/>
                  </a:lnTo>
                  <a:lnTo>
                    <a:pt x="1037" y="36276"/>
                  </a:lnTo>
                  <a:lnTo>
                    <a:pt x="1084" y="36417"/>
                  </a:lnTo>
                  <a:lnTo>
                    <a:pt x="1037" y="36606"/>
                  </a:lnTo>
                  <a:lnTo>
                    <a:pt x="943" y="36794"/>
                  </a:lnTo>
                  <a:lnTo>
                    <a:pt x="755" y="36888"/>
                  </a:lnTo>
                  <a:lnTo>
                    <a:pt x="566" y="36936"/>
                  </a:lnTo>
                  <a:lnTo>
                    <a:pt x="566" y="36912"/>
                  </a:lnTo>
                  <a:lnTo>
                    <a:pt x="331" y="38443"/>
                  </a:lnTo>
                  <a:lnTo>
                    <a:pt x="95" y="40280"/>
                  </a:lnTo>
                  <a:lnTo>
                    <a:pt x="378" y="40280"/>
                  </a:lnTo>
                  <a:lnTo>
                    <a:pt x="566" y="40328"/>
                  </a:lnTo>
                  <a:lnTo>
                    <a:pt x="707" y="40469"/>
                  </a:lnTo>
                  <a:lnTo>
                    <a:pt x="802" y="40610"/>
                  </a:lnTo>
                  <a:lnTo>
                    <a:pt x="849" y="40846"/>
                  </a:lnTo>
                  <a:lnTo>
                    <a:pt x="755" y="41034"/>
                  </a:lnTo>
                  <a:lnTo>
                    <a:pt x="660" y="41176"/>
                  </a:lnTo>
                  <a:lnTo>
                    <a:pt x="519" y="41270"/>
                  </a:lnTo>
                  <a:lnTo>
                    <a:pt x="331" y="41317"/>
                  </a:lnTo>
                  <a:lnTo>
                    <a:pt x="236" y="41317"/>
                  </a:lnTo>
                  <a:lnTo>
                    <a:pt x="142" y="41270"/>
                  </a:lnTo>
                  <a:lnTo>
                    <a:pt x="1" y="41223"/>
                  </a:lnTo>
                  <a:lnTo>
                    <a:pt x="1" y="41458"/>
                  </a:lnTo>
                  <a:lnTo>
                    <a:pt x="48" y="41600"/>
                  </a:lnTo>
                  <a:lnTo>
                    <a:pt x="95" y="41600"/>
                  </a:lnTo>
                  <a:lnTo>
                    <a:pt x="1697" y="41505"/>
                  </a:lnTo>
                  <a:lnTo>
                    <a:pt x="4194" y="41364"/>
                  </a:lnTo>
                  <a:lnTo>
                    <a:pt x="4429" y="41317"/>
                  </a:lnTo>
                  <a:lnTo>
                    <a:pt x="10931" y="40893"/>
                  </a:lnTo>
                  <a:lnTo>
                    <a:pt x="10931" y="40799"/>
                  </a:lnTo>
                  <a:lnTo>
                    <a:pt x="10931" y="40752"/>
                  </a:lnTo>
                  <a:lnTo>
                    <a:pt x="10978" y="40563"/>
                  </a:lnTo>
                  <a:lnTo>
                    <a:pt x="11119" y="40422"/>
                  </a:lnTo>
                  <a:lnTo>
                    <a:pt x="11260" y="40280"/>
                  </a:lnTo>
                  <a:lnTo>
                    <a:pt x="11637" y="40280"/>
                  </a:lnTo>
                  <a:lnTo>
                    <a:pt x="11731" y="40328"/>
                  </a:lnTo>
                  <a:lnTo>
                    <a:pt x="11826" y="40422"/>
                  </a:lnTo>
                  <a:lnTo>
                    <a:pt x="11920" y="40516"/>
                  </a:lnTo>
                  <a:lnTo>
                    <a:pt x="11873" y="36841"/>
                  </a:lnTo>
                  <a:lnTo>
                    <a:pt x="11731" y="36936"/>
                  </a:lnTo>
                  <a:lnTo>
                    <a:pt x="11590" y="36936"/>
                  </a:lnTo>
                  <a:lnTo>
                    <a:pt x="11355" y="36888"/>
                  </a:lnTo>
                  <a:lnTo>
                    <a:pt x="11213" y="36794"/>
                  </a:lnTo>
                  <a:lnTo>
                    <a:pt x="11072" y="36653"/>
                  </a:lnTo>
                  <a:lnTo>
                    <a:pt x="11072" y="36417"/>
                  </a:lnTo>
                  <a:lnTo>
                    <a:pt x="11119" y="36229"/>
                  </a:lnTo>
                  <a:lnTo>
                    <a:pt x="11213" y="36040"/>
                  </a:lnTo>
                  <a:lnTo>
                    <a:pt x="11355" y="35946"/>
                  </a:lnTo>
                  <a:lnTo>
                    <a:pt x="11590" y="35899"/>
                  </a:lnTo>
                  <a:lnTo>
                    <a:pt x="11731" y="35946"/>
                  </a:lnTo>
                  <a:lnTo>
                    <a:pt x="11873" y="36040"/>
                  </a:lnTo>
                  <a:lnTo>
                    <a:pt x="11731" y="1"/>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2756;p42">
              <a:extLst>
                <a:ext uri="{FF2B5EF4-FFF2-40B4-BE49-F238E27FC236}">
                  <a16:creationId xmlns:a16="http://schemas.microsoft.com/office/drawing/2014/main" id="{24DD36C6-23EE-26EF-59A5-9CF51169765F}"/>
                </a:ext>
              </a:extLst>
            </p:cNvPr>
            <p:cNvSpPr/>
            <p:nvPr/>
          </p:nvSpPr>
          <p:spPr>
            <a:xfrm>
              <a:off x="1386725" y="2376950"/>
              <a:ext cx="23575" cy="22400"/>
            </a:xfrm>
            <a:custGeom>
              <a:avLst/>
              <a:gdLst/>
              <a:ahLst/>
              <a:cxnLst/>
              <a:rect l="l" t="t" r="r" b="b"/>
              <a:pathLst>
                <a:path w="943" h="896" fill="none" extrusionOk="0">
                  <a:moveTo>
                    <a:pt x="471" y="1"/>
                  </a:moveTo>
                  <a:lnTo>
                    <a:pt x="471" y="1"/>
                  </a:lnTo>
                  <a:lnTo>
                    <a:pt x="471" y="1"/>
                  </a:lnTo>
                  <a:lnTo>
                    <a:pt x="471" y="1"/>
                  </a:lnTo>
                  <a:lnTo>
                    <a:pt x="283" y="48"/>
                  </a:lnTo>
                  <a:lnTo>
                    <a:pt x="142" y="142"/>
                  </a:lnTo>
                  <a:lnTo>
                    <a:pt x="47" y="283"/>
                  </a:lnTo>
                  <a:lnTo>
                    <a:pt x="0" y="472"/>
                  </a:lnTo>
                  <a:lnTo>
                    <a:pt x="0" y="472"/>
                  </a:lnTo>
                  <a:lnTo>
                    <a:pt x="47" y="660"/>
                  </a:lnTo>
                  <a:lnTo>
                    <a:pt x="142" y="802"/>
                  </a:lnTo>
                  <a:lnTo>
                    <a:pt x="283" y="896"/>
                  </a:lnTo>
                  <a:lnTo>
                    <a:pt x="471" y="896"/>
                  </a:lnTo>
                  <a:lnTo>
                    <a:pt x="471" y="896"/>
                  </a:lnTo>
                  <a:lnTo>
                    <a:pt x="471" y="896"/>
                  </a:lnTo>
                  <a:lnTo>
                    <a:pt x="471" y="896"/>
                  </a:lnTo>
                  <a:lnTo>
                    <a:pt x="660" y="896"/>
                  </a:lnTo>
                  <a:lnTo>
                    <a:pt x="801" y="802"/>
                  </a:lnTo>
                  <a:lnTo>
                    <a:pt x="895" y="613"/>
                  </a:lnTo>
                  <a:lnTo>
                    <a:pt x="943" y="472"/>
                  </a:lnTo>
                  <a:lnTo>
                    <a:pt x="943" y="425"/>
                  </a:lnTo>
                  <a:lnTo>
                    <a:pt x="943" y="425"/>
                  </a:lnTo>
                  <a:lnTo>
                    <a:pt x="895" y="283"/>
                  </a:lnTo>
                  <a:lnTo>
                    <a:pt x="801" y="142"/>
                  </a:lnTo>
                  <a:lnTo>
                    <a:pt x="660" y="1"/>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2757;p42">
              <a:extLst>
                <a:ext uri="{FF2B5EF4-FFF2-40B4-BE49-F238E27FC236}">
                  <a16:creationId xmlns:a16="http://schemas.microsoft.com/office/drawing/2014/main" id="{48264432-21B3-F9E2-1964-F0DBCBC8DC93}"/>
                </a:ext>
              </a:extLst>
            </p:cNvPr>
            <p:cNvSpPr/>
            <p:nvPr/>
          </p:nvSpPr>
          <p:spPr>
            <a:xfrm>
              <a:off x="1181800" y="2321600"/>
              <a:ext cx="22400" cy="23575"/>
            </a:xfrm>
            <a:custGeom>
              <a:avLst/>
              <a:gdLst/>
              <a:ahLst/>
              <a:cxnLst/>
              <a:rect l="l" t="t" r="r" b="b"/>
              <a:pathLst>
                <a:path w="896" h="943" fill="none" extrusionOk="0">
                  <a:moveTo>
                    <a:pt x="471" y="0"/>
                  </a:moveTo>
                  <a:lnTo>
                    <a:pt x="471" y="0"/>
                  </a:lnTo>
                  <a:lnTo>
                    <a:pt x="424" y="0"/>
                  </a:lnTo>
                  <a:lnTo>
                    <a:pt x="424" y="0"/>
                  </a:lnTo>
                  <a:lnTo>
                    <a:pt x="283" y="48"/>
                  </a:lnTo>
                  <a:lnTo>
                    <a:pt x="94" y="142"/>
                  </a:lnTo>
                  <a:lnTo>
                    <a:pt x="0" y="283"/>
                  </a:lnTo>
                  <a:lnTo>
                    <a:pt x="0" y="472"/>
                  </a:lnTo>
                  <a:lnTo>
                    <a:pt x="0" y="472"/>
                  </a:lnTo>
                  <a:lnTo>
                    <a:pt x="0" y="660"/>
                  </a:lnTo>
                  <a:lnTo>
                    <a:pt x="141" y="801"/>
                  </a:lnTo>
                  <a:lnTo>
                    <a:pt x="283" y="896"/>
                  </a:lnTo>
                  <a:lnTo>
                    <a:pt x="471" y="943"/>
                  </a:lnTo>
                  <a:lnTo>
                    <a:pt x="471" y="943"/>
                  </a:lnTo>
                  <a:lnTo>
                    <a:pt x="471" y="943"/>
                  </a:lnTo>
                  <a:lnTo>
                    <a:pt x="471" y="943"/>
                  </a:lnTo>
                  <a:lnTo>
                    <a:pt x="612" y="896"/>
                  </a:lnTo>
                  <a:lnTo>
                    <a:pt x="801" y="801"/>
                  </a:lnTo>
                  <a:lnTo>
                    <a:pt x="895" y="660"/>
                  </a:lnTo>
                  <a:lnTo>
                    <a:pt x="895" y="472"/>
                  </a:lnTo>
                  <a:lnTo>
                    <a:pt x="895" y="472"/>
                  </a:lnTo>
                  <a:lnTo>
                    <a:pt x="895" y="472"/>
                  </a:lnTo>
                  <a:lnTo>
                    <a:pt x="895" y="283"/>
                  </a:lnTo>
                  <a:lnTo>
                    <a:pt x="754" y="142"/>
                  </a:lnTo>
                  <a:lnTo>
                    <a:pt x="612" y="48"/>
                  </a:lnTo>
                  <a:lnTo>
                    <a:pt x="4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2758;p42">
              <a:extLst>
                <a:ext uri="{FF2B5EF4-FFF2-40B4-BE49-F238E27FC236}">
                  <a16:creationId xmlns:a16="http://schemas.microsoft.com/office/drawing/2014/main" id="{11D9625F-E7F5-185E-AA4F-0864FE052CB7}"/>
                </a:ext>
              </a:extLst>
            </p:cNvPr>
            <p:cNvSpPr/>
            <p:nvPr/>
          </p:nvSpPr>
          <p:spPr>
            <a:xfrm>
              <a:off x="1251275" y="2275675"/>
              <a:ext cx="23575" cy="23575"/>
            </a:xfrm>
            <a:custGeom>
              <a:avLst/>
              <a:gdLst/>
              <a:ahLst/>
              <a:cxnLst/>
              <a:rect l="l" t="t" r="r" b="b"/>
              <a:pathLst>
                <a:path w="943" h="943" fill="none" extrusionOk="0">
                  <a:moveTo>
                    <a:pt x="472" y="0"/>
                  </a:moveTo>
                  <a:lnTo>
                    <a:pt x="472" y="0"/>
                  </a:lnTo>
                  <a:lnTo>
                    <a:pt x="283" y="47"/>
                  </a:lnTo>
                  <a:lnTo>
                    <a:pt x="142" y="141"/>
                  </a:lnTo>
                  <a:lnTo>
                    <a:pt x="48" y="283"/>
                  </a:lnTo>
                  <a:lnTo>
                    <a:pt x="1" y="471"/>
                  </a:lnTo>
                  <a:lnTo>
                    <a:pt x="1" y="471"/>
                  </a:lnTo>
                  <a:lnTo>
                    <a:pt x="48" y="660"/>
                  </a:lnTo>
                  <a:lnTo>
                    <a:pt x="142" y="801"/>
                  </a:lnTo>
                  <a:lnTo>
                    <a:pt x="283" y="895"/>
                  </a:lnTo>
                  <a:lnTo>
                    <a:pt x="472" y="942"/>
                  </a:lnTo>
                  <a:lnTo>
                    <a:pt x="472" y="942"/>
                  </a:lnTo>
                  <a:lnTo>
                    <a:pt x="660" y="895"/>
                  </a:lnTo>
                  <a:lnTo>
                    <a:pt x="801" y="801"/>
                  </a:lnTo>
                  <a:lnTo>
                    <a:pt x="896" y="660"/>
                  </a:lnTo>
                  <a:lnTo>
                    <a:pt x="943" y="471"/>
                  </a:lnTo>
                  <a:lnTo>
                    <a:pt x="943" y="471"/>
                  </a:lnTo>
                  <a:lnTo>
                    <a:pt x="896" y="283"/>
                  </a:lnTo>
                  <a:lnTo>
                    <a:pt x="801" y="141"/>
                  </a:lnTo>
                  <a:lnTo>
                    <a:pt x="660" y="47"/>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2759;p42">
              <a:extLst>
                <a:ext uri="{FF2B5EF4-FFF2-40B4-BE49-F238E27FC236}">
                  <a16:creationId xmlns:a16="http://schemas.microsoft.com/office/drawing/2014/main" id="{6B63464F-ED7B-550A-0E9A-34CC75B6C8B6}"/>
                </a:ext>
              </a:extLst>
            </p:cNvPr>
            <p:cNvSpPr/>
            <p:nvPr/>
          </p:nvSpPr>
          <p:spPr>
            <a:xfrm>
              <a:off x="1387900" y="2262700"/>
              <a:ext cx="23575" cy="23600"/>
            </a:xfrm>
            <a:custGeom>
              <a:avLst/>
              <a:gdLst/>
              <a:ahLst/>
              <a:cxnLst/>
              <a:rect l="l" t="t" r="r" b="b"/>
              <a:pathLst>
                <a:path w="943" h="944" fill="none" extrusionOk="0">
                  <a:moveTo>
                    <a:pt x="472" y="1"/>
                  </a:moveTo>
                  <a:lnTo>
                    <a:pt x="472" y="1"/>
                  </a:lnTo>
                  <a:lnTo>
                    <a:pt x="283" y="48"/>
                  </a:lnTo>
                  <a:lnTo>
                    <a:pt x="142" y="142"/>
                  </a:lnTo>
                  <a:lnTo>
                    <a:pt x="48" y="284"/>
                  </a:lnTo>
                  <a:lnTo>
                    <a:pt x="0" y="425"/>
                  </a:lnTo>
                  <a:lnTo>
                    <a:pt x="0" y="425"/>
                  </a:lnTo>
                  <a:lnTo>
                    <a:pt x="48" y="613"/>
                  </a:lnTo>
                  <a:lnTo>
                    <a:pt x="95" y="755"/>
                  </a:lnTo>
                  <a:lnTo>
                    <a:pt x="283" y="896"/>
                  </a:lnTo>
                  <a:lnTo>
                    <a:pt x="424" y="943"/>
                  </a:lnTo>
                  <a:lnTo>
                    <a:pt x="424" y="943"/>
                  </a:lnTo>
                  <a:lnTo>
                    <a:pt x="472" y="943"/>
                  </a:lnTo>
                  <a:lnTo>
                    <a:pt x="472" y="943"/>
                  </a:lnTo>
                  <a:lnTo>
                    <a:pt x="472" y="943"/>
                  </a:lnTo>
                  <a:lnTo>
                    <a:pt x="472" y="943"/>
                  </a:lnTo>
                  <a:lnTo>
                    <a:pt x="660" y="896"/>
                  </a:lnTo>
                  <a:lnTo>
                    <a:pt x="801" y="802"/>
                  </a:lnTo>
                  <a:lnTo>
                    <a:pt x="896" y="660"/>
                  </a:lnTo>
                  <a:lnTo>
                    <a:pt x="943" y="472"/>
                  </a:lnTo>
                  <a:lnTo>
                    <a:pt x="943" y="472"/>
                  </a:lnTo>
                  <a:lnTo>
                    <a:pt x="943" y="472"/>
                  </a:lnTo>
                  <a:lnTo>
                    <a:pt x="896" y="284"/>
                  </a:lnTo>
                  <a:lnTo>
                    <a:pt x="801" y="142"/>
                  </a:lnTo>
                  <a:lnTo>
                    <a:pt x="660" y="48"/>
                  </a:lnTo>
                  <a:lnTo>
                    <a:pt x="472" y="1"/>
                  </a:lnTo>
                  <a:lnTo>
                    <a:pt x="472" y="1"/>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2760;p42">
              <a:extLst>
                <a:ext uri="{FF2B5EF4-FFF2-40B4-BE49-F238E27FC236}">
                  <a16:creationId xmlns:a16="http://schemas.microsoft.com/office/drawing/2014/main" id="{3E8FB6E6-2713-50F4-E0E1-65F7D745A7B8}"/>
                </a:ext>
              </a:extLst>
            </p:cNvPr>
            <p:cNvSpPr/>
            <p:nvPr/>
          </p:nvSpPr>
          <p:spPr>
            <a:xfrm>
              <a:off x="1173550" y="2230900"/>
              <a:ext cx="21225" cy="22425"/>
            </a:xfrm>
            <a:custGeom>
              <a:avLst/>
              <a:gdLst/>
              <a:ahLst/>
              <a:cxnLst/>
              <a:rect l="l" t="t" r="r" b="b"/>
              <a:pathLst>
                <a:path w="849" h="897" fill="none" extrusionOk="0">
                  <a:moveTo>
                    <a:pt x="424" y="1"/>
                  </a:moveTo>
                  <a:lnTo>
                    <a:pt x="424" y="1"/>
                  </a:lnTo>
                  <a:lnTo>
                    <a:pt x="236" y="1"/>
                  </a:lnTo>
                  <a:lnTo>
                    <a:pt x="94" y="95"/>
                  </a:lnTo>
                  <a:lnTo>
                    <a:pt x="94" y="95"/>
                  </a:lnTo>
                  <a:lnTo>
                    <a:pt x="0" y="660"/>
                  </a:lnTo>
                  <a:lnTo>
                    <a:pt x="0" y="660"/>
                  </a:lnTo>
                  <a:lnTo>
                    <a:pt x="94" y="802"/>
                  </a:lnTo>
                  <a:lnTo>
                    <a:pt x="189" y="849"/>
                  </a:lnTo>
                  <a:lnTo>
                    <a:pt x="283" y="896"/>
                  </a:lnTo>
                  <a:lnTo>
                    <a:pt x="377" y="896"/>
                  </a:lnTo>
                  <a:lnTo>
                    <a:pt x="377" y="896"/>
                  </a:lnTo>
                  <a:lnTo>
                    <a:pt x="377" y="896"/>
                  </a:lnTo>
                  <a:lnTo>
                    <a:pt x="377" y="896"/>
                  </a:lnTo>
                  <a:lnTo>
                    <a:pt x="424" y="896"/>
                  </a:lnTo>
                  <a:lnTo>
                    <a:pt x="424" y="896"/>
                  </a:lnTo>
                  <a:lnTo>
                    <a:pt x="566" y="896"/>
                  </a:lnTo>
                  <a:lnTo>
                    <a:pt x="707" y="802"/>
                  </a:lnTo>
                  <a:lnTo>
                    <a:pt x="707" y="802"/>
                  </a:lnTo>
                  <a:lnTo>
                    <a:pt x="848" y="660"/>
                  </a:lnTo>
                  <a:lnTo>
                    <a:pt x="848" y="472"/>
                  </a:lnTo>
                  <a:lnTo>
                    <a:pt x="848" y="284"/>
                  </a:lnTo>
                  <a:lnTo>
                    <a:pt x="754" y="142"/>
                  </a:lnTo>
                  <a:lnTo>
                    <a:pt x="754" y="142"/>
                  </a:lnTo>
                  <a:lnTo>
                    <a:pt x="613" y="1"/>
                  </a:lnTo>
                  <a:lnTo>
                    <a:pt x="42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2761;p42">
              <a:extLst>
                <a:ext uri="{FF2B5EF4-FFF2-40B4-BE49-F238E27FC236}">
                  <a16:creationId xmlns:a16="http://schemas.microsoft.com/office/drawing/2014/main" id="{A696A7D9-23F9-6C70-C850-E97B4E5A52BC}"/>
                </a:ext>
              </a:extLst>
            </p:cNvPr>
            <p:cNvSpPr/>
            <p:nvPr/>
          </p:nvSpPr>
          <p:spPr>
            <a:xfrm>
              <a:off x="1310175" y="2213250"/>
              <a:ext cx="23575" cy="23575"/>
            </a:xfrm>
            <a:custGeom>
              <a:avLst/>
              <a:gdLst/>
              <a:ahLst/>
              <a:cxnLst/>
              <a:rect l="l" t="t" r="r" b="b"/>
              <a:pathLst>
                <a:path w="943" h="943" fill="none" extrusionOk="0">
                  <a:moveTo>
                    <a:pt x="471" y="0"/>
                  </a:moveTo>
                  <a:lnTo>
                    <a:pt x="471" y="0"/>
                  </a:lnTo>
                  <a:lnTo>
                    <a:pt x="471" y="0"/>
                  </a:lnTo>
                  <a:lnTo>
                    <a:pt x="471" y="0"/>
                  </a:lnTo>
                  <a:lnTo>
                    <a:pt x="283" y="47"/>
                  </a:lnTo>
                  <a:lnTo>
                    <a:pt x="141" y="142"/>
                  </a:lnTo>
                  <a:lnTo>
                    <a:pt x="47" y="283"/>
                  </a:lnTo>
                  <a:lnTo>
                    <a:pt x="0" y="471"/>
                  </a:lnTo>
                  <a:lnTo>
                    <a:pt x="0" y="471"/>
                  </a:lnTo>
                  <a:lnTo>
                    <a:pt x="47" y="660"/>
                  </a:lnTo>
                  <a:lnTo>
                    <a:pt x="141" y="801"/>
                  </a:lnTo>
                  <a:lnTo>
                    <a:pt x="283" y="895"/>
                  </a:lnTo>
                  <a:lnTo>
                    <a:pt x="471" y="942"/>
                  </a:lnTo>
                  <a:lnTo>
                    <a:pt x="471" y="942"/>
                  </a:lnTo>
                  <a:lnTo>
                    <a:pt x="471" y="942"/>
                  </a:lnTo>
                  <a:lnTo>
                    <a:pt x="471" y="942"/>
                  </a:lnTo>
                  <a:lnTo>
                    <a:pt x="660" y="895"/>
                  </a:lnTo>
                  <a:lnTo>
                    <a:pt x="801" y="801"/>
                  </a:lnTo>
                  <a:lnTo>
                    <a:pt x="895" y="660"/>
                  </a:lnTo>
                  <a:lnTo>
                    <a:pt x="942" y="471"/>
                  </a:lnTo>
                  <a:lnTo>
                    <a:pt x="942" y="471"/>
                  </a:lnTo>
                  <a:lnTo>
                    <a:pt x="942" y="471"/>
                  </a:lnTo>
                  <a:lnTo>
                    <a:pt x="895" y="283"/>
                  </a:lnTo>
                  <a:lnTo>
                    <a:pt x="801" y="142"/>
                  </a:lnTo>
                  <a:lnTo>
                    <a:pt x="660" y="47"/>
                  </a:lnTo>
                  <a:lnTo>
                    <a:pt x="4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2762;p42">
              <a:extLst>
                <a:ext uri="{FF2B5EF4-FFF2-40B4-BE49-F238E27FC236}">
                  <a16:creationId xmlns:a16="http://schemas.microsoft.com/office/drawing/2014/main" id="{36746376-8DCD-3EC9-F5D6-9285BCA3679E}"/>
                </a:ext>
              </a:extLst>
            </p:cNvPr>
            <p:cNvSpPr/>
            <p:nvPr/>
          </p:nvSpPr>
          <p:spPr>
            <a:xfrm>
              <a:off x="1239500" y="2168500"/>
              <a:ext cx="22400" cy="23575"/>
            </a:xfrm>
            <a:custGeom>
              <a:avLst/>
              <a:gdLst/>
              <a:ahLst/>
              <a:cxnLst/>
              <a:rect l="l" t="t" r="r" b="b"/>
              <a:pathLst>
                <a:path w="896" h="943" fill="none" extrusionOk="0">
                  <a:moveTo>
                    <a:pt x="424" y="0"/>
                  </a:moveTo>
                  <a:lnTo>
                    <a:pt x="424" y="0"/>
                  </a:lnTo>
                  <a:lnTo>
                    <a:pt x="283" y="47"/>
                  </a:lnTo>
                  <a:lnTo>
                    <a:pt x="95" y="141"/>
                  </a:lnTo>
                  <a:lnTo>
                    <a:pt x="0" y="283"/>
                  </a:lnTo>
                  <a:lnTo>
                    <a:pt x="0" y="471"/>
                  </a:lnTo>
                  <a:lnTo>
                    <a:pt x="0" y="471"/>
                  </a:lnTo>
                  <a:lnTo>
                    <a:pt x="0" y="660"/>
                  </a:lnTo>
                  <a:lnTo>
                    <a:pt x="95" y="801"/>
                  </a:lnTo>
                  <a:lnTo>
                    <a:pt x="283" y="895"/>
                  </a:lnTo>
                  <a:lnTo>
                    <a:pt x="424" y="942"/>
                  </a:lnTo>
                  <a:lnTo>
                    <a:pt x="424" y="942"/>
                  </a:lnTo>
                  <a:lnTo>
                    <a:pt x="613" y="895"/>
                  </a:lnTo>
                  <a:lnTo>
                    <a:pt x="754" y="801"/>
                  </a:lnTo>
                  <a:lnTo>
                    <a:pt x="896" y="660"/>
                  </a:lnTo>
                  <a:lnTo>
                    <a:pt x="896" y="471"/>
                  </a:lnTo>
                  <a:lnTo>
                    <a:pt x="896" y="471"/>
                  </a:lnTo>
                  <a:lnTo>
                    <a:pt x="896" y="283"/>
                  </a:lnTo>
                  <a:lnTo>
                    <a:pt x="754" y="141"/>
                  </a:lnTo>
                  <a:lnTo>
                    <a:pt x="613" y="47"/>
                  </a:lnTo>
                  <a:lnTo>
                    <a:pt x="42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2763;p42">
              <a:extLst>
                <a:ext uri="{FF2B5EF4-FFF2-40B4-BE49-F238E27FC236}">
                  <a16:creationId xmlns:a16="http://schemas.microsoft.com/office/drawing/2014/main" id="{648652AA-361B-4ECB-A8DE-1C234511313B}"/>
                </a:ext>
              </a:extLst>
            </p:cNvPr>
            <p:cNvSpPr/>
            <p:nvPr/>
          </p:nvSpPr>
          <p:spPr>
            <a:xfrm>
              <a:off x="1306625" y="2117850"/>
              <a:ext cx="23600" cy="22400"/>
            </a:xfrm>
            <a:custGeom>
              <a:avLst/>
              <a:gdLst/>
              <a:ahLst/>
              <a:cxnLst/>
              <a:rect l="l" t="t" r="r" b="b"/>
              <a:pathLst>
                <a:path w="944" h="896" fill="none" extrusionOk="0">
                  <a:moveTo>
                    <a:pt x="472" y="0"/>
                  </a:moveTo>
                  <a:lnTo>
                    <a:pt x="472" y="0"/>
                  </a:lnTo>
                  <a:lnTo>
                    <a:pt x="283" y="0"/>
                  </a:lnTo>
                  <a:lnTo>
                    <a:pt x="142" y="94"/>
                  </a:lnTo>
                  <a:lnTo>
                    <a:pt x="48" y="283"/>
                  </a:lnTo>
                  <a:lnTo>
                    <a:pt x="1" y="424"/>
                  </a:lnTo>
                  <a:lnTo>
                    <a:pt x="1" y="424"/>
                  </a:lnTo>
                  <a:lnTo>
                    <a:pt x="48" y="613"/>
                  </a:lnTo>
                  <a:lnTo>
                    <a:pt x="142" y="754"/>
                  </a:lnTo>
                  <a:lnTo>
                    <a:pt x="283" y="895"/>
                  </a:lnTo>
                  <a:lnTo>
                    <a:pt x="472" y="895"/>
                  </a:lnTo>
                  <a:lnTo>
                    <a:pt x="472" y="895"/>
                  </a:lnTo>
                  <a:lnTo>
                    <a:pt x="660" y="895"/>
                  </a:lnTo>
                  <a:lnTo>
                    <a:pt x="802" y="754"/>
                  </a:lnTo>
                  <a:lnTo>
                    <a:pt x="896" y="613"/>
                  </a:lnTo>
                  <a:lnTo>
                    <a:pt x="943" y="424"/>
                  </a:lnTo>
                  <a:lnTo>
                    <a:pt x="943" y="424"/>
                  </a:lnTo>
                  <a:lnTo>
                    <a:pt x="896" y="283"/>
                  </a:lnTo>
                  <a:lnTo>
                    <a:pt x="802" y="94"/>
                  </a:lnTo>
                  <a:lnTo>
                    <a:pt x="660" y="0"/>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2764;p42">
              <a:extLst>
                <a:ext uri="{FF2B5EF4-FFF2-40B4-BE49-F238E27FC236}">
                  <a16:creationId xmlns:a16="http://schemas.microsoft.com/office/drawing/2014/main" id="{6446C237-3CCD-55A3-ED2D-CFE93F646FCB}"/>
                </a:ext>
              </a:extLst>
            </p:cNvPr>
            <p:cNvSpPr/>
            <p:nvPr/>
          </p:nvSpPr>
          <p:spPr>
            <a:xfrm>
              <a:off x="1194750" y="2115500"/>
              <a:ext cx="8275" cy="18850"/>
            </a:xfrm>
            <a:custGeom>
              <a:avLst/>
              <a:gdLst/>
              <a:ahLst/>
              <a:cxnLst/>
              <a:rect l="l" t="t" r="r" b="b"/>
              <a:pathLst>
                <a:path w="331" h="754" fill="none" extrusionOk="0">
                  <a:moveTo>
                    <a:pt x="189" y="0"/>
                  </a:moveTo>
                  <a:lnTo>
                    <a:pt x="189" y="0"/>
                  </a:lnTo>
                  <a:lnTo>
                    <a:pt x="0" y="754"/>
                  </a:lnTo>
                  <a:lnTo>
                    <a:pt x="0" y="754"/>
                  </a:lnTo>
                  <a:lnTo>
                    <a:pt x="142" y="707"/>
                  </a:lnTo>
                  <a:lnTo>
                    <a:pt x="236" y="565"/>
                  </a:lnTo>
                  <a:lnTo>
                    <a:pt x="283" y="471"/>
                  </a:lnTo>
                  <a:lnTo>
                    <a:pt x="330" y="330"/>
                  </a:lnTo>
                  <a:lnTo>
                    <a:pt x="330" y="330"/>
                  </a:lnTo>
                  <a:lnTo>
                    <a:pt x="283" y="141"/>
                  </a:lnTo>
                  <a:lnTo>
                    <a:pt x="18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2765;p42">
              <a:extLst>
                <a:ext uri="{FF2B5EF4-FFF2-40B4-BE49-F238E27FC236}">
                  <a16:creationId xmlns:a16="http://schemas.microsoft.com/office/drawing/2014/main" id="{9B1CE2E6-26AC-36BF-061A-733ABA82C35D}"/>
                </a:ext>
              </a:extLst>
            </p:cNvPr>
            <p:cNvSpPr/>
            <p:nvPr/>
          </p:nvSpPr>
          <p:spPr>
            <a:xfrm>
              <a:off x="1374950" y="2058950"/>
              <a:ext cx="23575" cy="23575"/>
            </a:xfrm>
            <a:custGeom>
              <a:avLst/>
              <a:gdLst/>
              <a:ahLst/>
              <a:cxnLst/>
              <a:rect l="l" t="t" r="r" b="b"/>
              <a:pathLst>
                <a:path w="943" h="943" fill="none" extrusionOk="0">
                  <a:moveTo>
                    <a:pt x="471" y="1"/>
                  </a:moveTo>
                  <a:lnTo>
                    <a:pt x="471" y="1"/>
                  </a:lnTo>
                  <a:lnTo>
                    <a:pt x="283" y="48"/>
                  </a:lnTo>
                  <a:lnTo>
                    <a:pt x="142" y="142"/>
                  </a:lnTo>
                  <a:lnTo>
                    <a:pt x="47" y="283"/>
                  </a:lnTo>
                  <a:lnTo>
                    <a:pt x="0" y="472"/>
                  </a:lnTo>
                  <a:lnTo>
                    <a:pt x="0" y="472"/>
                  </a:lnTo>
                  <a:lnTo>
                    <a:pt x="47" y="660"/>
                  </a:lnTo>
                  <a:lnTo>
                    <a:pt x="142" y="802"/>
                  </a:lnTo>
                  <a:lnTo>
                    <a:pt x="283" y="896"/>
                  </a:lnTo>
                  <a:lnTo>
                    <a:pt x="471" y="943"/>
                  </a:lnTo>
                  <a:lnTo>
                    <a:pt x="471" y="943"/>
                  </a:lnTo>
                  <a:lnTo>
                    <a:pt x="660" y="896"/>
                  </a:lnTo>
                  <a:lnTo>
                    <a:pt x="801" y="802"/>
                  </a:lnTo>
                  <a:lnTo>
                    <a:pt x="895" y="660"/>
                  </a:lnTo>
                  <a:lnTo>
                    <a:pt x="942" y="472"/>
                  </a:lnTo>
                  <a:lnTo>
                    <a:pt x="942" y="472"/>
                  </a:lnTo>
                  <a:lnTo>
                    <a:pt x="895" y="283"/>
                  </a:lnTo>
                  <a:lnTo>
                    <a:pt x="801" y="142"/>
                  </a:lnTo>
                  <a:lnTo>
                    <a:pt x="660" y="48"/>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2766;p42">
              <a:extLst>
                <a:ext uri="{FF2B5EF4-FFF2-40B4-BE49-F238E27FC236}">
                  <a16:creationId xmlns:a16="http://schemas.microsoft.com/office/drawing/2014/main" id="{06899F06-BB5B-7E5B-356E-7E3F07DA1285}"/>
                </a:ext>
              </a:extLst>
            </p:cNvPr>
            <p:cNvSpPr/>
            <p:nvPr/>
          </p:nvSpPr>
          <p:spPr>
            <a:xfrm>
              <a:off x="1245400" y="2057775"/>
              <a:ext cx="23575" cy="22400"/>
            </a:xfrm>
            <a:custGeom>
              <a:avLst/>
              <a:gdLst/>
              <a:ahLst/>
              <a:cxnLst/>
              <a:rect l="l" t="t" r="r" b="b"/>
              <a:pathLst>
                <a:path w="943" h="896" fill="none" extrusionOk="0">
                  <a:moveTo>
                    <a:pt x="471" y="1"/>
                  </a:moveTo>
                  <a:lnTo>
                    <a:pt x="471" y="1"/>
                  </a:lnTo>
                  <a:lnTo>
                    <a:pt x="283" y="1"/>
                  </a:lnTo>
                  <a:lnTo>
                    <a:pt x="141" y="95"/>
                  </a:lnTo>
                  <a:lnTo>
                    <a:pt x="47" y="283"/>
                  </a:lnTo>
                  <a:lnTo>
                    <a:pt x="0" y="425"/>
                  </a:lnTo>
                  <a:lnTo>
                    <a:pt x="0" y="425"/>
                  </a:lnTo>
                  <a:lnTo>
                    <a:pt x="47" y="613"/>
                  </a:lnTo>
                  <a:lnTo>
                    <a:pt x="141" y="754"/>
                  </a:lnTo>
                  <a:lnTo>
                    <a:pt x="283" y="896"/>
                  </a:lnTo>
                  <a:lnTo>
                    <a:pt x="471" y="896"/>
                  </a:lnTo>
                  <a:lnTo>
                    <a:pt x="471" y="896"/>
                  </a:lnTo>
                  <a:lnTo>
                    <a:pt x="471" y="896"/>
                  </a:lnTo>
                  <a:lnTo>
                    <a:pt x="471" y="896"/>
                  </a:lnTo>
                  <a:lnTo>
                    <a:pt x="471" y="896"/>
                  </a:lnTo>
                  <a:lnTo>
                    <a:pt x="612" y="849"/>
                  </a:lnTo>
                  <a:lnTo>
                    <a:pt x="801" y="754"/>
                  </a:lnTo>
                  <a:lnTo>
                    <a:pt x="895" y="613"/>
                  </a:lnTo>
                  <a:lnTo>
                    <a:pt x="942" y="425"/>
                  </a:lnTo>
                  <a:lnTo>
                    <a:pt x="942" y="425"/>
                  </a:lnTo>
                  <a:lnTo>
                    <a:pt x="895" y="283"/>
                  </a:lnTo>
                  <a:lnTo>
                    <a:pt x="801" y="95"/>
                  </a:lnTo>
                  <a:lnTo>
                    <a:pt x="660" y="1"/>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2767;p42">
              <a:extLst>
                <a:ext uri="{FF2B5EF4-FFF2-40B4-BE49-F238E27FC236}">
                  <a16:creationId xmlns:a16="http://schemas.microsoft.com/office/drawing/2014/main" id="{3B64B1E4-0DC5-C4BD-282D-1972244C1DEE}"/>
                </a:ext>
              </a:extLst>
            </p:cNvPr>
            <p:cNvSpPr/>
            <p:nvPr/>
          </p:nvSpPr>
          <p:spPr>
            <a:xfrm>
              <a:off x="1352575" y="1934100"/>
              <a:ext cx="23575" cy="23600"/>
            </a:xfrm>
            <a:custGeom>
              <a:avLst/>
              <a:gdLst/>
              <a:ahLst/>
              <a:cxnLst/>
              <a:rect l="l" t="t" r="r" b="b"/>
              <a:pathLst>
                <a:path w="943" h="944" fill="none" extrusionOk="0">
                  <a:moveTo>
                    <a:pt x="471" y="1"/>
                  </a:moveTo>
                  <a:lnTo>
                    <a:pt x="471" y="1"/>
                  </a:lnTo>
                  <a:lnTo>
                    <a:pt x="471" y="1"/>
                  </a:lnTo>
                  <a:lnTo>
                    <a:pt x="471" y="1"/>
                  </a:lnTo>
                  <a:lnTo>
                    <a:pt x="283" y="48"/>
                  </a:lnTo>
                  <a:lnTo>
                    <a:pt x="141" y="142"/>
                  </a:lnTo>
                  <a:lnTo>
                    <a:pt x="47" y="284"/>
                  </a:lnTo>
                  <a:lnTo>
                    <a:pt x="0" y="472"/>
                  </a:lnTo>
                  <a:lnTo>
                    <a:pt x="0" y="472"/>
                  </a:lnTo>
                  <a:lnTo>
                    <a:pt x="47" y="660"/>
                  </a:lnTo>
                  <a:lnTo>
                    <a:pt x="141" y="802"/>
                  </a:lnTo>
                  <a:lnTo>
                    <a:pt x="283" y="896"/>
                  </a:lnTo>
                  <a:lnTo>
                    <a:pt x="471" y="943"/>
                  </a:lnTo>
                  <a:lnTo>
                    <a:pt x="471" y="943"/>
                  </a:lnTo>
                  <a:lnTo>
                    <a:pt x="471" y="943"/>
                  </a:lnTo>
                  <a:lnTo>
                    <a:pt x="471" y="943"/>
                  </a:lnTo>
                  <a:lnTo>
                    <a:pt x="660" y="896"/>
                  </a:lnTo>
                  <a:lnTo>
                    <a:pt x="801" y="802"/>
                  </a:lnTo>
                  <a:lnTo>
                    <a:pt x="895" y="660"/>
                  </a:lnTo>
                  <a:lnTo>
                    <a:pt x="942" y="472"/>
                  </a:lnTo>
                  <a:lnTo>
                    <a:pt x="942" y="472"/>
                  </a:lnTo>
                  <a:lnTo>
                    <a:pt x="942" y="472"/>
                  </a:lnTo>
                  <a:lnTo>
                    <a:pt x="895" y="284"/>
                  </a:lnTo>
                  <a:lnTo>
                    <a:pt x="801" y="142"/>
                  </a:lnTo>
                  <a:lnTo>
                    <a:pt x="660" y="48"/>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2768;p42">
              <a:extLst>
                <a:ext uri="{FF2B5EF4-FFF2-40B4-BE49-F238E27FC236}">
                  <a16:creationId xmlns:a16="http://schemas.microsoft.com/office/drawing/2014/main" id="{4484E263-381D-A1F0-A397-6B209C7204D0}"/>
                </a:ext>
              </a:extLst>
            </p:cNvPr>
            <p:cNvSpPr/>
            <p:nvPr/>
          </p:nvSpPr>
          <p:spPr>
            <a:xfrm>
              <a:off x="1340800" y="1824575"/>
              <a:ext cx="22400" cy="23575"/>
            </a:xfrm>
            <a:custGeom>
              <a:avLst/>
              <a:gdLst/>
              <a:ahLst/>
              <a:cxnLst/>
              <a:rect l="l" t="t" r="r" b="b"/>
              <a:pathLst>
                <a:path w="896" h="943" fill="none" extrusionOk="0">
                  <a:moveTo>
                    <a:pt x="471" y="1"/>
                  </a:moveTo>
                  <a:lnTo>
                    <a:pt x="471" y="1"/>
                  </a:lnTo>
                  <a:lnTo>
                    <a:pt x="283" y="1"/>
                  </a:lnTo>
                  <a:lnTo>
                    <a:pt x="141" y="142"/>
                  </a:lnTo>
                  <a:lnTo>
                    <a:pt x="0" y="283"/>
                  </a:lnTo>
                  <a:lnTo>
                    <a:pt x="0" y="472"/>
                  </a:lnTo>
                  <a:lnTo>
                    <a:pt x="0" y="472"/>
                  </a:lnTo>
                  <a:lnTo>
                    <a:pt x="0" y="613"/>
                  </a:lnTo>
                  <a:lnTo>
                    <a:pt x="141" y="801"/>
                  </a:lnTo>
                  <a:lnTo>
                    <a:pt x="283" y="896"/>
                  </a:lnTo>
                  <a:lnTo>
                    <a:pt x="471" y="896"/>
                  </a:lnTo>
                  <a:lnTo>
                    <a:pt x="471" y="943"/>
                  </a:lnTo>
                  <a:lnTo>
                    <a:pt x="471" y="943"/>
                  </a:lnTo>
                  <a:lnTo>
                    <a:pt x="471" y="943"/>
                  </a:lnTo>
                  <a:lnTo>
                    <a:pt x="660" y="896"/>
                  </a:lnTo>
                  <a:lnTo>
                    <a:pt x="801" y="801"/>
                  </a:lnTo>
                  <a:lnTo>
                    <a:pt x="895" y="660"/>
                  </a:lnTo>
                  <a:lnTo>
                    <a:pt x="895" y="472"/>
                  </a:lnTo>
                  <a:lnTo>
                    <a:pt x="895" y="472"/>
                  </a:lnTo>
                  <a:lnTo>
                    <a:pt x="895" y="472"/>
                  </a:lnTo>
                  <a:lnTo>
                    <a:pt x="895" y="283"/>
                  </a:lnTo>
                  <a:lnTo>
                    <a:pt x="801" y="142"/>
                  </a:lnTo>
                  <a:lnTo>
                    <a:pt x="612" y="1"/>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2769;p42">
              <a:extLst>
                <a:ext uri="{FF2B5EF4-FFF2-40B4-BE49-F238E27FC236}">
                  <a16:creationId xmlns:a16="http://schemas.microsoft.com/office/drawing/2014/main" id="{9EAE8B61-6BF0-68BC-25F0-4848A2FD37AA}"/>
                </a:ext>
              </a:extLst>
            </p:cNvPr>
            <p:cNvSpPr/>
            <p:nvPr/>
          </p:nvSpPr>
          <p:spPr>
            <a:xfrm>
              <a:off x="1369050" y="1710325"/>
              <a:ext cx="23575" cy="23600"/>
            </a:xfrm>
            <a:custGeom>
              <a:avLst/>
              <a:gdLst/>
              <a:ahLst/>
              <a:cxnLst/>
              <a:rect l="l" t="t" r="r" b="b"/>
              <a:pathLst>
                <a:path w="943" h="944" fill="none" extrusionOk="0">
                  <a:moveTo>
                    <a:pt x="472" y="1"/>
                  </a:moveTo>
                  <a:lnTo>
                    <a:pt x="472" y="1"/>
                  </a:lnTo>
                  <a:lnTo>
                    <a:pt x="283" y="48"/>
                  </a:lnTo>
                  <a:lnTo>
                    <a:pt x="142" y="142"/>
                  </a:lnTo>
                  <a:lnTo>
                    <a:pt x="48" y="283"/>
                  </a:lnTo>
                  <a:lnTo>
                    <a:pt x="1" y="472"/>
                  </a:lnTo>
                  <a:lnTo>
                    <a:pt x="1" y="472"/>
                  </a:lnTo>
                  <a:lnTo>
                    <a:pt x="48" y="660"/>
                  </a:lnTo>
                  <a:lnTo>
                    <a:pt x="142" y="802"/>
                  </a:lnTo>
                  <a:lnTo>
                    <a:pt x="283" y="896"/>
                  </a:lnTo>
                  <a:lnTo>
                    <a:pt x="472" y="943"/>
                  </a:lnTo>
                  <a:lnTo>
                    <a:pt x="472" y="943"/>
                  </a:lnTo>
                  <a:lnTo>
                    <a:pt x="660" y="896"/>
                  </a:lnTo>
                  <a:lnTo>
                    <a:pt x="802" y="802"/>
                  </a:lnTo>
                  <a:lnTo>
                    <a:pt x="896" y="660"/>
                  </a:lnTo>
                  <a:lnTo>
                    <a:pt x="943" y="472"/>
                  </a:lnTo>
                  <a:lnTo>
                    <a:pt x="943" y="472"/>
                  </a:lnTo>
                  <a:lnTo>
                    <a:pt x="896" y="283"/>
                  </a:lnTo>
                  <a:lnTo>
                    <a:pt x="802" y="142"/>
                  </a:lnTo>
                  <a:lnTo>
                    <a:pt x="660" y="48"/>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2770;p42">
              <a:extLst>
                <a:ext uri="{FF2B5EF4-FFF2-40B4-BE49-F238E27FC236}">
                  <a16:creationId xmlns:a16="http://schemas.microsoft.com/office/drawing/2014/main" id="{78087BCE-7DBB-C118-2ABF-5CFD575B7CF0}"/>
                </a:ext>
              </a:extLst>
            </p:cNvPr>
            <p:cNvSpPr/>
            <p:nvPr/>
          </p:nvSpPr>
          <p:spPr>
            <a:xfrm>
              <a:off x="1238325" y="2593675"/>
              <a:ext cx="25925" cy="25925"/>
            </a:xfrm>
            <a:custGeom>
              <a:avLst/>
              <a:gdLst/>
              <a:ahLst/>
              <a:cxnLst/>
              <a:rect l="l" t="t" r="r" b="b"/>
              <a:pathLst>
                <a:path w="1037" h="1037" fill="none" extrusionOk="0">
                  <a:moveTo>
                    <a:pt x="519" y="1037"/>
                  </a:moveTo>
                  <a:lnTo>
                    <a:pt x="519" y="1037"/>
                  </a:lnTo>
                  <a:lnTo>
                    <a:pt x="330" y="989"/>
                  </a:lnTo>
                  <a:lnTo>
                    <a:pt x="142" y="895"/>
                  </a:lnTo>
                  <a:lnTo>
                    <a:pt x="47" y="707"/>
                  </a:lnTo>
                  <a:lnTo>
                    <a:pt x="0" y="518"/>
                  </a:lnTo>
                  <a:lnTo>
                    <a:pt x="0" y="518"/>
                  </a:lnTo>
                  <a:lnTo>
                    <a:pt x="47" y="330"/>
                  </a:lnTo>
                  <a:lnTo>
                    <a:pt x="142" y="141"/>
                  </a:lnTo>
                  <a:lnTo>
                    <a:pt x="283" y="47"/>
                  </a:lnTo>
                  <a:lnTo>
                    <a:pt x="471" y="0"/>
                  </a:lnTo>
                  <a:lnTo>
                    <a:pt x="519" y="0"/>
                  </a:lnTo>
                  <a:lnTo>
                    <a:pt x="519" y="0"/>
                  </a:lnTo>
                  <a:lnTo>
                    <a:pt x="707" y="47"/>
                  </a:lnTo>
                  <a:lnTo>
                    <a:pt x="895" y="141"/>
                  </a:lnTo>
                  <a:lnTo>
                    <a:pt x="990" y="283"/>
                  </a:lnTo>
                  <a:lnTo>
                    <a:pt x="1037" y="518"/>
                  </a:lnTo>
                  <a:lnTo>
                    <a:pt x="1037" y="518"/>
                  </a:lnTo>
                  <a:lnTo>
                    <a:pt x="990" y="707"/>
                  </a:lnTo>
                  <a:lnTo>
                    <a:pt x="895" y="848"/>
                  </a:lnTo>
                  <a:lnTo>
                    <a:pt x="754" y="989"/>
                  </a:lnTo>
                  <a:lnTo>
                    <a:pt x="566" y="1037"/>
                  </a:lnTo>
                  <a:lnTo>
                    <a:pt x="566"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2771;p42">
              <a:extLst>
                <a:ext uri="{FF2B5EF4-FFF2-40B4-BE49-F238E27FC236}">
                  <a16:creationId xmlns:a16="http://schemas.microsoft.com/office/drawing/2014/main" id="{2C4A3C88-FED7-FAF4-54F9-77159B6C6D39}"/>
                </a:ext>
              </a:extLst>
            </p:cNvPr>
            <p:cNvSpPr/>
            <p:nvPr/>
          </p:nvSpPr>
          <p:spPr>
            <a:xfrm>
              <a:off x="1313700" y="2545375"/>
              <a:ext cx="25925" cy="25950"/>
            </a:xfrm>
            <a:custGeom>
              <a:avLst/>
              <a:gdLst/>
              <a:ahLst/>
              <a:cxnLst/>
              <a:rect l="l" t="t" r="r" b="b"/>
              <a:pathLst>
                <a:path w="1037" h="1038" fill="none" extrusionOk="0">
                  <a:moveTo>
                    <a:pt x="519" y="1037"/>
                  </a:moveTo>
                  <a:lnTo>
                    <a:pt x="519" y="1037"/>
                  </a:lnTo>
                  <a:lnTo>
                    <a:pt x="519" y="1037"/>
                  </a:lnTo>
                  <a:lnTo>
                    <a:pt x="519" y="1037"/>
                  </a:lnTo>
                  <a:lnTo>
                    <a:pt x="330" y="990"/>
                  </a:lnTo>
                  <a:lnTo>
                    <a:pt x="142" y="896"/>
                  </a:lnTo>
                  <a:lnTo>
                    <a:pt x="48" y="707"/>
                  </a:lnTo>
                  <a:lnTo>
                    <a:pt x="0" y="519"/>
                  </a:lnTo>
                  <a:lnTo>
                    <a:pt x="0" y="519"/>
                  </a:lnTo>
                  <a:lnTo>
                    <a:pt x="48" y="330"/>
                  </a:lnTo>
                  <a:lnTo>
                    <a:pt x="189" y="142"/>
                  </a:lnTo>
                  <a:lnTo>
                    <a:pt x="330" y="48"/>
                  </a:lnTo>
                  <a:lnTo>
                    <a:pt x="519" y="1"/>
                  </a:lnTo>
                  <a:lnTo>
                    <a:pt x="519" y="1"/>
                  </a:lnTo>
                  <a:lnTo>
                    <a:pt x="519" y="1"/>
                  </a:lnTo>
                  <a:lnTo>
                    <a:pt x="519" y="1"/>
                  </a:lnTo>
                  <a:lnTo>
                    <a:pt x="754" y="48"/>
                  </a:lnTo>
                  <a:lnTo>
                    <a:pt x="896" y="142"/>
                  </a:lnTo>
                  <a:lnTo>
                    <a:pt x="1037" y="330"/>
                  </a:lnTo>
                  <a:lnTo>
                    <a:pt x="1037" y="519"/>
                  </a:lnTo>
                  <a:lnTo>
                    <a:pt x="1037" y="519"/>
                  </a:lnTo>
                  <a:lnTo>
                    <a:pt x="1037" y="519"/>
                  </a:lnTo>
                  <a:lnTo>
                    <a:pt x="1037" y="707"/>
                  </a:lnTo>
                  <a:lnTo>
                    <a:pt x="896" y="896"/>
                  </a:lnTo>
                  <a:lnTo>
                    <a:pt x="754" y="990"/>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2772;p42">
              <a:extLst>
                <a:ext uri="{FF2B5EF4-FFF2-40B4-BE49-F238E27FC236}">
                  <a16:creationId xmlns:a16="http://schemas.microsoft.com/office/drawing/2014/main" id="{2993C557-4816-85CF-BB27-E67EEC680E1A}"/>
                </a:ext>
              </a:extLst>
            </p:cNvPr>
            <p:cNvSpPr/>
            <p:nvPr/>
          </p:nvSpPr>
          <p:spPr>
            <a:xfrm>
              <a:off x="1174725" y="2539500"/>
              <a:ext cx="25925" cy="25925"/>
            </a:xfrm>
            <a:custGeom>
              <a:avLst/>
              <a:gdLst/>
              <a:ahLst/>
              <a:cxnLst/>
              <a:rect l="l" t="t" r="r" b="b"/>
              <a:pathLst>
                <a:path w="1037" h="1037" fill="none" extrusionOk="0">
                  <a:moveTo>
                    <a:pt x="519" y="1036"/>
                  </a:moveTo>
                  <a:lnTo>
                    <a:pt x="519" y="1036"/>
                  </a:lnTo>
                  <a:lnTo>
                    <a:pt x="330" y="989"/>
                  </a:lnTo>
                  <a:lnTo>
                    <a:pt x="142" y="895"/>
                  </a:lnTo>
                  <a:lnTo>
                    <a:pt x="47" y="707"/>
                  </a:lnTo>
                  <a:lnTo>
                    <a:pt x="0" y="518"/>
                  </a:lnTo>
                  <a:lnTo>
                    <a:pt x="0" y="518"/>
                  </a:lnTo>
                  <a:lnTo>
                    <a:pt x="47" y="330"/>
                  </a:lnTo>
                  <a:lnTo>
                    <a:pt x="142" y="141"/>
                  </a:lnTo>
                  <a:lnTo>
                    <a:pt x="330" y="47"/>
                  </a:lnTo>
                  <a:lnTo>
                    <a:pt x="519" y="0"/>
                  </a:lnTo>
                  <a:lnTo>
                    <a:pt x="566" y="0"/>
                  </a:lnTo>
                  <a:lnTo>
                    <a:pt x="566" y="0"/>
                  </a:lnTo>
                  <a:lnTo>
                    <a:pt x="754" y="47"/>
                  </a:lnTo>
                  <a:lnTo>
                    <a:pt x="895" y="141"/>
                  </a:lnTo>
                  <a:lnTo>
                    <a:pt x="990" y="330"/>
                  </a:lnTo>
                  <a:lnTo>
                    <a:pt x="1037" y="518"/>
                  </a:lnTo>
                  <a:lnTo>
                    <a:pt x="1037" y="518"/>
                  </a:lnTo>
                  <a:lnTo>
                    <a:pt x="990" y="754"/>
                  </a:lnTo>
                  <a:lnTo>
                    <a:pt x="895" y="895"/>
                  </a:lnTo>
                  <a:lnTo>
                    <a:pt x="707" y="989"/>
                  </a:lnTo>
                  <a:lnTo>
                    <a:pt x="519" y="1036"/>
                  </a:lnTo>
                  <a:lnTo>
                    <a:pt x="519" y="1036"/>
                  </a:lnTo>
                  <a:lnTo>
                    <a:pt x="519" y="103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2773;p42">
              <a:extLst>
                <a:ext uri="{FF2B5EF4-FFF2-40B4-BE49-F238E27FC236}">
                  <a16:creationId xmlns:a16="http://schemas.microsoft.com/office/drawing/2014/main" id="{D9370090-F22D-0DC6-5CCC-620507812A64}"/>
                </a:ext>
              </a:extLst>
            </p:cNvPr>
            <p:cNvSpPr/>
            <p:nvPr/>
          </p:nvSpPr>
          <p:spPr>
            <a:xfrm>
              <a:off x="1244200" y="2487675"/>
              <a:ext cx="25950" cy="25925"/>
            </a:xfrm>
            <a:custGeom>
              <a:avLst/>
              <a:gdLst/>
              <a:ahLst/>
              <a:cxnLst/>
              <a:rect l="l" t="t" r="r" b="b"/>
              <a:pathLst>
                <a:path w="1038" h="1037" fill="none" extrusionOk="0">
                  <a:moveTo>
                    <a:pt x="519" y="1037"/>
                  </a:moveTo>
                  <a:lnTo>
                    <a:pt x="519" y="1037"/>
                  </a:lnTo>
                  <a:lnTo>
                    <a:pt x="284" y="1037"/>
                  </a:lnTo>
                  <a:lnTo>
                    <a:pt x="142" y="895"/>
                  </a:lnTo>
                  <a:lnTo>
                    <a:pt x="48" y="754"/>
                  </a:lnTo>
                  <a:lnTo>
                    <a:pt x="1" y="518"/>
                  </a:lnTo>
                  <a:lnTo>
                    <a:pt x="1" y="518"/>
                  </a:lnTo>
                  <a:lnTo>
                    <a:pt x="48" y="330"/>
                  </a:lnTo>
                  <a:lnTo>
                    <a:pt x="142" y="189"/>
                  </a:lnTo>
                  <a:lnTo>
                    <a:pt x="284" y="47"/>
                  </a:lnTo>
                  <a:lnTo>
                    <a:pt x="519" y="0"/>
                  </a:lnTo>
                  <a:lnTo>
                    <a:pt x="519" y="0"/>
                  </a:lnTo>
                  <a:lnTo>
                    <a:pt x="708" y="47"/>
                  </a:lnTo>
                  <a:lnTo>
                    <a:pt x="849" y="141"/>
                  </a:lnTo>
                  <a:lnTo>
                    <a:pt x="990" y="330"/>
                  </a:lnTo>
                  <a:lnTo>
                    <a:pt x="1037" y="518"/>
                  </a:lnTo>
                  <a:lnTo>
                    <a:pt x="1037" y="518"/>
                  </a:lnTo>
                  <a:lnTo>
                    <a:pt x="1037" y="518"/>
                  </a:lnTo>
                  <a:lnTo>
                    <a:pt x="990" y="754"/>
                  </a:lnTo>
                  <a:lnTo>
                    <a:pt x="896" y="895"/>
                  </a:lnTo>
                  <a:lnTo>
                    <a:pt x="708" y="1037"/>
                  </a:lnTo>
                  <a:lnTo>
                    <a:pt x="519" y="1037"/>
                  </a:lnTo>
                  <a:lnTo>
                    <a:pt x="519"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2774;p42">
              <a:extLst>
                <a:ext uri="{FF2B5EF4-FFF2-40B4-BE49-F238E27FC236}">
                  <a16:creationId xmlns:a16="http://schemas.microsoft.com/office/drawing/2014/main" id="{D9B76F53-0349-2892-3879-4F14BE98D011}"/>
                </a:ext>
              </a:extLst>
            </p:cNvPr>
            <p:cNvSpPr/>
            <p:nvPr/>
          </p:nvSpPr>
          <p:spPr>
            <a:xfrm>
              <a:off x="1182975" y="2438200"/>
              <a:ext cx="25925" cy="25925"/>
            </a:xfrm>
            <a:custGeom>
              <a:avLst/>
              <a:gdLst/>
              <a:ahLst/>
              <a:cxnLst/>
              <a:rect l="l" t="t" r="r" b="b"/>
              <a:pathLst>
                <a:path w="1037" h="1037" fill="none" extrusionOk="0">
                  <a:moveTo>
                    <a:pt x="518" y="1037"/>
                  </a:moveTo>
                  <a:lnTo>
                    <a:pt x="518" y="1037"/>
                  </a:lnTo>
                  <a:lnTo>
                    <a:pt x="283" y="1037"/>
                  </a:lnTo>
                  <a:lnTo>
                    <a:pt x="141" y="896"/>
                  </a:lnTo>
                  <a:lnTo>
                    <a:pt x="47" y="754"/>
                  </a:lnTo>
                  <a:lnTo>
                    <a:pt x="0" y="519"/>
                  </a:lnTo>
                  <a:lnTo>
                    <a:pt x="0" y="519"/>
                  </a:lnTo>
                  <a:lnTo>
                    <a:pt x="47" y="330"/>
                  </a:lnTo>
                  <a:lnTo>
                    <a:pt x="141" y="189"/>
                  </a:lnTo>
                  <a:lnTo>
                    <a:pt x="283" y="48"/>
                  </a:lnTo>
                  <a:lnTo>
                    <a:pt x="518" y="0"/>
                  </a:lnTo>
                  <a:lnTo>
                    <a:pt x="518" y="0"/>
                  </a:lnTo>
                  <a:lnTo>
                    <a:pt x="518" y="0"/>
                  </a:lnTo>
                  <a:lnTo>
                    <a:pt x="518" y="0"/>
                  </a:lnTo>
                  <a:lnTo>
                    <a:pt x="707" y="48"/>
                  </a:lnTo>
                  <a:lnTo>
                    <a:pt x="848" y="142"/>
                  </a:lnTo>
                  <a:lnTo>
                    <a:pt x="989" y="330"/>
                  </a:lnTo>
                  <a:lnTo>
                    <a:pt x="1037" y="519"/>
                  </a:lnTo>
                  <a:lnTo>
                    <a:pt x="1037" y="519"/>
                  </a:lnTo>
                  <a:lnTo>
                    <a:pt x="1037" y="519"/>
                  </a:lnTo>
                  <a:lnTo>
                    <a:pt x="989" y="754"/>
                  </a:lnTo>
                  <a:lnTo>
                    <a:pt x="895" y="896"/>
                  </a:lnTo>
                  <a:lnTo>
                    <a:pt x="707" y="1037"/>
                  </a:lnTo>
                  <a:lnTo>
                    <a:pt x="518" y="1037"/>
                  </a:lnTo>
                  <a:lnTo>
                    <a:pt x="518" y="1037"/>
                  </a:lnTo>
                  <a:lnTo>
                    <a:pt x="518"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2775;p42">
              <a:extLst>
                <a:ext uri="{FF2B5EF4-FFF2-40B4-BE49-F238E27FC236}">
                  <a16:creationId xmlns:a16="http://schemas.microsoft.com/office/drawing/2014/main" id="{8DB45954-1222-F214-87B0-5CEE25A20422}"/>
                </a:ext>
              </a:extLst>
            </p:cNvPr>
            <p:cNvSpPr/>
            <p:nvPr/>
          </p:nvSpPr>
          <p:spPr>
            <a:xfrm>
              <a:off x="1313700" y="2438200"/>
              <a:ext cx="25925" cy="25925"/>
            </a:xfrm>
            <a:custGeom>
              <a:avLst/>
              <a:gdLst/>
              <a:ahLst/>
              <a:cxnLst/>
              <a:rect l="l" t="t" r="r" b="b"/>
              <a:pathLst>
                <a:path w="1037" h="1037" fill="none" extrusionOk="0">
                  <a:moveTo>
                    <a:pt x="519" y="1037"/>
                  </a:moveTo>
                  <a:lnTo>
                    <a:pt x="519" y="1037"/>
                  </a:lnTo>
                  <a:lnTo>
                    <a:pt x="519" y="1037"/>
                  </a:lnTo>
                  <a:lnTo>
                    <a:pt x="519" y="1037"/>
                  </a:lnTo>
                  <a:lnTo>
                    <a:pt x="330" y="990"/>
                  </a:lnTo>
                  <a:lnTo>
                    <a:pt x="142" y="896"/>
                  </a:lnTo>
                  <a:lnTo>
                    <a:pt x="48" y="754"/>
                  </a:lnTo>
                  <a:lnTo>
                    <a:pt x="0" y="519"/>
                  </a:lnTo>
                  <a:lnTo>
                    <a:pt x="0" y="519"/>
                  </a:lnTo>
                  <a:lnTo>
                    <a:pt x="48" y="330"/>
                  </a:lnTo>
                  <a:lnTo>
                    <a:pt x="189" y="142"/>
                  </a:lnTo>
                  <a:lnTo>
                    <a:pt x="330" y="48"/>
                  </a:lnTo>
                  <a:lnTo>
                    <a:pt x="519" y="0"/>
                  </a:lnTo>
                  <a:lnTo>
                    <a:pt x="519" y="0"/>
                  </a:lnTo>
                  <a:lnTo>
                    <a:pt x="519" y="0"/>
                  </a:lnTo>
                  <a:lnTo>
                    <a:pt x="519" y="0"/>
                  </a:lnTo>
                  <a:lnTo>
                    <a:pt x="754" y="48"/>
                  </a:lnTo>
                  <a:lnTo>
                    <a:pt x="896" y="142"/>
                  </a:lnTo>
                  <a:lnTo>
                    <a:pt x="1037" y="330"/>
                  </a:lnTo>
                  <a:lnTo>
                    <a:pt x="1037" y="519"/>
                  </a:lnTo>
                  <a:lnTo>
                    <a:pt x="1037" y="519"/>
                  </a:lnTo>
                  <a:lnTo>
                    <a:pt x="1037" y="519"/>
                  </a:lnTo>
                  <a:lnTo>
                    <a:pt x="1037" y="754"/>
                  </a:lnTo>
                  <a:lnTo>
                    <a:pt x="896" y="896"/>
                  </a:lnTo>
                  <a:lnTo>
                    <a:pt x="754"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2776;p42">
              <a:extLst>
                <a:ext uri="{FF2B5EF4-FFF2-40B4-BE49-F238E27FC236}">
                  <a16:creationId xmlns:a16="http://schemas.microsoft.com/office/drawing/2014/main" id="{66320864-ADCA-44EB-0CAF-CE8DA115465F}"/>
                </a:ext>
              </a:extLst>
            </p:cNvPr>
            <p:cNvSpPr/>
            <p:nvPr/>
          </p:nvSpPr>
          <p:spPr>
            <a:xfrm>
              <a:off x="1244200" y="2379300"/>
              <a:ext cx="25950" cy="25950"/>
            </a:xfrm>
            <a:custGeom>
              <a:avLst/>
              <a:gdLst/>
              <a:ahLst/>
              <a:cxnLst/>
              <a:rect l="l" t="t" r="r" b="b"/>
              <a:pathLst>
                <a:path w="1038" h="1038" fill="none" extrusionOk="0">
                  <a:moveTo>
                    <a:pt x="519" y="1037"/>
                  </a:moveTo>
                  <a:lnTo>
                    <a:pt x="519" y="1037"/>
                  </a:lnTo>
                  <a:lnTo>
                    <a:pt x="284" y="990"/>
                  </a:lnTo>
                  <a:lnTo>
                    <a:pt x="142" y="896"/>
                  </a:lnTo>
                  <a:lnTo>
                    <a:pt x="48" y="708"/>
                  </a:lnTo>
                  <a:lnTo>
                    <a:pt x="1" y="519"/>
                  </a:lnTo>
                  <a:lnTo>
                    <a:pt x="1" y="519"/>
                  </a:lnTo>
                  <a:lnTo>
                    <a:pt x="48" y="331"/>
                  </a:lnTo>
                  <a:lnTo>
                    <a:pt x="142" y="142"/>
                  </a:lnTo>
                  <a:lnTo>
                    <a:pt x="284" y="48"/>
                  </a:lnTo>
                  <a:lnTo>
                    <a:pt x="519" y="1"/>
                  </a:lnTo>
                  <a:lnTo>
                    <a:pt x="519" y="1"/>
                  </a:lnTo>
                  <a:lnTo>
                    <a:pt x="708" y="48"/>
                  </a:lnTo>
                  <a:lnTo>
                    <a:pt x="849" y="142"/>
                  </a:lnTo>
                  <a:lnTo>
                    <a:pt x="990" y="284"/>
                  </a:lnTo>
                  <a:lnTo>
                    <a:pt x="1037" y="519"/>
                  </a:lnTo>
                  <a:lnTo>
                    <a:pt x="1037" y="519"/>
                  </a:lnTo>
                  <a:lnTo>
                    <a:pt x="1037" y="519"/>
                  </a:lnTo>
                  <a:lnTo>
                    <a:pt x="990" y="708"/>
                  </a:lnTo>
                  <a:lnTo>
                    <a:pt x="896" y="896"/>
                  </a:lnTo>
                  <a:lnTo>
                    <a:pt x="708" y="990"/>
                  </a:lnTo>
                  <a:lnTo>
                    <a:pt x="519" y="1037"/>
                  </a:lnTo>
                  <a:lnTo>
                    <a:pt x="519"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2777;p42">
              <a:extLst>
                <a:ext uri="{FF2B5EF4-FFF2-40B4-BE49-F238E27FC236}">
                  <a16:creationId xmlns:a16="http://schemas.microsoft.com/office/drawing/2014/main" id="{FBB28070-61B0-E293-4984-87E0ECBBE910}"/>
                </a:ext>
              </a:extLst>
            </p:cNvPr>
            <p:cNvSpPr/>
            <p:nvPr/>
          </p:nvSpPr>
          <p:spPr>
            <a:xfrm>
              <a:off x="1384375" y="2375775"/>
              <a:ext cx="27100" cy="27125"/>
            </a:xfrm>
            <a:custGeom>
              <a:avLst/>
              <a:gdLst/>
              <a:ahLst/>
              <a:cxnLst/>
              <a:rect l="l" t="t" r="r" b="b"/>
              <a:pathLst>
                <a:path w="1084" h="1085" fill="none" extrusionOk="0">
                  <a:moveTo>
                    <a:pt x="565" y="1084"/>
                  </a:moveTo>
                  <a:lnTo>
                    <a:pt x="565" y="1084"/>
                  </a:lnTo>
                  <a:lnTo>
                    <a:pt x="518" y="1084"/>
                  </a:lnTo>
                  <a:lnTo>
                    <a:pt x="518" y="1084"/>
                  </a:lnTo>
                  <a:lnTo>
                    <a:pt x="283" y="1037"/>
                  </a:lnTo>
                  <a:lnTo>
                    <a:pt x="141" y="896"/>
                  </a:lnTo>
                  <a:lnTo>
                    <a:pt x="47" y="707"/>
                  </a:lnTo>
                  <a:lnTo>
                    <a:pt x="0" y="472"/>
                  </a:lnTo>
                  <a:lnTo>
                    <a:pt x="0" y="472"/>
                  </a:lnTo>
                  <a:lnTo>
                    <a:pt x="47" y="283"/>
                  </a:lnTo>
                  <a:lnTo>
                    <a:pt x="189" y="142"/>
                  </a:lnTo>
                  <a:lnTo>
                    <a:pt x="330" y="1"/>
                  </a:lnTo>
                  <a:lnTo>
                    <a:pt x="565" y="1"/>
                  </a:lnTo>
                  <a:lnTo>
                    <a:pt x="565" y="1"/>
                  </a:lnTo>
                  <a:lnTo>
                    <a:pt x="565" y="1"/>
                  </a:lnTo>
                  <a:lnTo>
                    <a:pt x="613" y="1"/>
                  </a:lnTo>
                  <a:lnTo>
                    <a:pt x="613" y="1"/>
                  </a:lnTo>
                  <a:lnTo>
                    <a:pt x="801" y="48"/>
                  </a:lnTo>
                  <a:lnTo>
                    <a:pt x="942" y="142"/>
                  </a:lnTo>
                  <a:lnTo>
                    <a:pt x="1084" y="330"/>
                  </a:lnTo>
                  <a:lnTo>
                    <a:pt x="1084" y="519"/>
                  </a:lnTo>
                  <a:lnTo>
                    <a:pt x="1084" y="566"/>
                  </a:lnTo>
                  <a:lnTo>
                    <a:pt x="1084" y="566"/>
                  </a:lnTo>
                  <a:lnTo>
                    <a:pt x="1037" y="754"/>
                  </a:lnTo>
                  <a:lnTo>
                    <a:pt x="942" y="943"/>
                  </a:lnTo>
                  <a:lnTo>
                    <a:pt x="754" y="1037"/>
                  </a:lnTo>
                  <a:lnTo>
                    <a:pt x="565" y="108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2778;p42">
              <a:extLst>
                <a:ext uri="{FF2B5EF4-FFF2-40B4-BE49-F238E27FC236}">
                  <a16:creationId xmlns:a16="http://schemas.microsoft.com/office/drawing/2014/main" id="{F8124C2D-5E62-AF05-75A6-F194F5BF9076}"/>
                </a:ext>
              </a:extLst>
            </p:cNvPr>
            <p:cNvSpPr/>
            <p:nvPr/>
          </p:nvSpPr>
          <p:spPr>
            <a:xfrm>
              <a:off x="1317225" y="2325125"/>
              <a:ext cx="25950" cy="25950"/>
            </a:xfrm>
            <a:custGeom>
              <a:avLst/>
              <a:gdLst/>
              <a:ahLst/>
              <a:cxnLst/>
              <a:rect l="l" t="t" r="r" b="b"/>
              <a:pathLst>
                <a:path w="1038" h="1038" fill="none" extrusionOk="0">
                  <a:moveTo>
                    <a:pt x="519" y="1037"/>
                  </a:moveTo>
                  <a:lnTo>
                    <a:pt x="519" y="1037"/>
                  </a:lnTo>
                  <a:lnTo>
                    <a:pt x="519" y="1037"/>
                  </a:lnTo>
                  <a:lnTo>
                    <a:pt x="519" y="1037"/>
                  </a:lnTo>
                  <a:lnTo>
                    <a:pt x="331" y="990"/>
                  </a:lnTo>
                  <a:lnTo>
                    <a:pt x="142" y="896"/>
                  </a:lnTo>
                  <a:lnTo>
                    <a:pt x="48" y="707"/>
                  </a:lnTo>
                  <a:lnTo>
                    <a:pt x="1" y="519"/>
                  </a:lnTo>
                  <a:lnTo>
                    <a:pt x="1" y="519"/>
                  </a:lnTo>
                  <a:lnTo>
                    <a:pt x="48" y="331"/>
                  </a:lnTo>
                  <a:lnTo>
                    <a:pt x="189" y="142"/>
                  </a:lnTo>
                  <a:lnTo>
                    <a:pt x="331" y="48"/>
                  </a:lnTo>
                  <a:lnTo>
                    <a:pt x="519" y="1"/>
                  </a:lnTo>
                  <a:lnTo>
                    <a:pt x="519" y="1"/>
                  </a:lnTo>
                  <a:lnTo>
                    <a:pt x="566" y="1"/>
                  </a:lnTo>
                  <a:lnTo>
                    <a:pt x="566" y="1"/>
                  </a:lnTo>
                  <a:lnTo>
                    <a:pt x="755" y="48"/>
                  </a:lnTo>
                  <a:lnTo>
                    <a:pt x="896" y="142"/>
                  </a:lnTo>
                  <a:lnTo>
                    <a:pt x="1037" y="331"/>
                  </a:lnTo>
                  <a:lnTo>
                    <a:pt x="1037" y="519"/>
                  </a:lnTo>
                  <a:lnTo>
                    <a:pt x="1037" y="519"/>
                  </a:lnTo>
                  <a:lnTo>
                    <a:pt x="1037" y="519"/>
                  </a:lnTo>
                  <a:lnTo>
                    <a:pt x="1037" y="755"/>
                  </a:lnTo>
                  <a:lnTo>
                    <a:pt x="896" y="896"/>
                  </a:lnTo>
                  <a:lnTo>
                    <a:pt x="755" y="990"/>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2779;p42">
              <a:extLst>
                <a:ext uri="{FF2B5EF4-FFF2-40B4-BE49-F238E27FC236}">
                  <a16:creationId xmlns:a16="http://schemas.microsoft.com/office/drawing/2014/main" id="{3167A40C-9EA6-34C4-8CC8-E25A224B9D5D}"/>
                </a:ext>
              </a:extLst>
            </p:cNvPr>
            <p:cNvSpPr/>
            <p:nvPr/>
          </p:nvSpPr>
          <p:spPr>
            <a:xfrm>
              <a:off x="1179425" y="2320425"/>
              <a:ext cx="27125" cy="25925"/>
            </a:xfrm>
            <a:custGeom>
              <a:avLst/>
              <a:gdLst/>
              <a:ahLst/>
              <a:cxnLst/>
              <a:rect l="l" t="t" r="r" b="b"/>
              <a:pathLst>
                <a:path w="1085" h="1037" fill="none" extrusionOk="0">
                  <a:moveTo>
                    <a:pt x="566" y="1037"/>
                  </a:moveTo>
                  <a:lnTo>
                    <a:pt x="566" y="1037"/>
                  </a:lnTo>
                  <a:lnTo>
                    <a:pt x="519" y="1037"/>
                  </a:lnTo>
                  <a:lnTo>
                    <a:pt x="519" y="1037"/>
                  </a:lnTo>
                  <a:lnTo>
                    <a:pt x="331" y="990"/>
                  </a:lnTo>
                  <a:lnTo>
                    <a:pt x="189" y="895"/>
                  </a:lnTo>
                  <a:lnTo>
                    <a:pt x="48" y="707"/>
                  </a:lnTo>
                  <a:lnTo>
                    <a:pt x="1" y="519"/>
                  </a:lnTo>
                  <a:lnTo>
                    <a:pt x="1" y="519"/>
                  </a:lnTo>
                  <a:lnTo>
                    <a:pt x="48" y="330"/>
                  </a:lnTo>
                  <a:lnTo>
                    <a:pt x="189" y="142"/>
                  </a:lnTo>
                  <a:lnTo>
                    <a:pt x="331" y="47"/>
                  </a:lnTo>
                  <a:lnTo>
                    <a:pt x="566" y="0"/>
                  </a:lnTo>
                  <a:lnTo>
                    <a:pt x="566" y="0"/>
                  </a:lnTo>
                  <a:lnTo>
                    <a:pt x="566" y="0"/>
                  </a:lnTo>
                  <a:lnTo>
                    <a:pt x="566" y="0"/>
                  </a:lnTo>
                  <a:lnTo>
                    <a:pt x="755" y="47"/>
                  </a:lnTo>
                  <a:lnTo>
                    <a:pt x="896" y="142"/>
                  </a:lnTo>
                  <a:lnTo>
                    <a:pt x="1037" y="330"/>
                  </a:lnTo>
                  <a:lnTo>
                    <a:pt x="1084" y="519"/>
                  </a:lnTo>
                  <a:lnTo>
                    <a:pt x="1084" y="519"/>
                  </a:lnTo>
                  <a:lnTo>
                    <a:pt x="1084" y="519"/>
                  </a:lnTo>
                  <a:lnTo>
                    <a:pt x="1037" y="707"/>
                  </a:lnTo>
                  <a:lnTo>
                    <a:pt x="896" y="895"/>
                  </a:lnTo>
                  <a:lnTo>
                    <a:pt x="755" y="990"/>
                  </a:lnTo>
                  <a:lnTo>
                    <a:pt x="566"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2780;p42">
              <a:extLst>
                <a:ext uri="{FF2B5EF4-FFF2-40B4-BE49-F238E27FC236}">
                  <a16:creationId xmlns:a16="http://schemas.microsoft.com/office/drawing/2014/main" id="{58456E60-A4CF-FFE5-159A-139565DADFCB}"/>
                </a:ext>
              </a:extLst>
            </p:cNvPr>
            <p:cNvSpPr/>
            <p:nvPr/>
          </p:nvSpPr>
          <p:spPr>
            <a:xfrm>
              <a:off x="1250100" y="2274500"/>
              <a:ext cx="27125" cy="25925"/>
            </a:xfrm>
            <a:custGeom>
              <a:avLst/>
              <a:gdLst/>
              <a:ahLst/>
              <a:cxnLst/>
              <a:rect l="l" t="t" r="r" b="b"/>
              <a:pathLst>
                <a:path w="1085" h="1037" fill="none" extrusionOk="0">
                  <a:moveTo>
                    <a:pt x="566" y="1036"/>
                  </a:moveTo>
                  <a:lnTo>
                    <a:pt x="566" y="1036"/>
                  </a:lnTo>
                  <a:lnTo>
                    <a:pt x="330" y="989"/>
                  </a:lnTo>
                  <a:lnTo>
                    <a:pt x="189" y="895"/>
                  </a:lnTo>
                  <a:lnTo>
                    <a:pt x="95" y="707"/>
                  </a:lnTo>
                  <a:lnTo>
                    <a:pt x="0" y="518"/>
                  </a:lnTo>
                  <a:lnTo>
                    <a:pt x="0" y="518"/>
                  </a:lnTo>
                  <a:lnTo>
                    <a:pt x="48" y="330"/>
                  </a:lnTo>
                  <a:lnTo>
                    <a:pt x="142" y="141"/>
                  </a:lnTo>
                  <a:lnTo>
                    <a:pt x="330" y="47"/>
                  </a:lnTo>
                  <a:lnTo>
                    <a:pt x="519" y="0"/>
                  </a:lnTo>
                  <a:lnTo>
                    <a:pt x="519" y="0"/>
                  </a:lnTo>
                  <a:lnTo>
                    <a:pt x="519" y="0"/>
                  </a:lnTo>
                  <a:lnTo>
                    <a:pt x="519" y="0"/>
                  </a:lnTo>
                  <a:lnTo>
                    <a:pt x="707" y="0"/>
                  </a:lnTo>
                  <a:lnTo>
                    <a:pt x="896" y="141"/>
                  </a:lnTo>
                  <a:lnTo>
                    <a:pt x="990" y="283"/>
                  </a:lnTo>
                  <a:lnTo>
                    <a:pt x="1084" y="518"/>
                  </a:lnTo>
                  <a:lnTo>
                    <a:pt x="1084" y="518"/>
                  </a:lnTo>
                  <a:lnTo>
                    <a:pt x="1037" y="707"/>
                  </a:lnTo>
                  <a:lnTo>
                    <a:pt x="943" y="848"/>
                  </a:lnTo>
                  <a:lnTo>
                    <a:pt x="754" y="989"/>
                  </a:lnTo>
                  <a:lnTo>
                    <a:pt x="566" y="1036"/>
                  </a:lnTo>
                  <a:lnTo>
                    <a:pt x="566" y="1036"/>
                  </a:lnTo>
                  <a:lnTo>
                    <a:pt x="566" y="103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2781;p42">
              <a:extLst>
                <a:ext uri="{FF2B5EF4-FFF2-40B4-BE49-F238E27FC236}">
                  <a16:creationId xmlns:a16="http://schemas.microsoft.com/office/drawing/2014/main" id="{85E1613C-5E8A-6AB7-0DB0-48C7980CFD86}"/>
                </a:ext>
              </a:extLst>
            </p:cNvPr>
            <p:cNvSpPr/>
            <p:nvPr/>
          </p:nvSpPr>
          <p:spPr>
            <a:xfrm>
              <a:off x="1385550" y="2261525"/>
              <a:ext cx="25925" cy="25950"/>
            </a:xfrm>
            <a:custGeom>
              <a:avLst/>
              <a:gdLst/>
              <a:ahLst/>
              <a:cxnLst/>
              <a:rect l="l" t="t" r="r" b="b"/>
              <a:pathLst>
                <a:path w="1037" h="1038" fill="none" extrusionOk="0">
                  <a:moveTo>
                    <a:pt x="518" y="1037"/>
                  </a:moveTo>
                  <a:lnTo>
                    <a:pt x="518" y="1037"/>
                  </a:lnTo>
                  <a:lnTo>
                    <a:pt x="518" y="1037"/>
                  </a:lnTo>
                  <a:lnTo>
                    <a:pt x="518" y="1037"/>
                  </a:lnTo>
                  <a:lnTo>
                    <a:pt x="330" y="990"/>
                  </a:lnTo>
                  <a:lnTo>
                    <a:pt x="142" y="896"/>
                  </a:lnTo>
                  <a:lnTo>
                    <a:pt x="47" y="707"/>
                  </a:lnTo>
                  <a:lnTo>
                    <a:pt x="0" y="519"/>
                  </a:lnTo>
                  <a:lnTo>
                    <a:pt x="0" y="519"/>
                  </a:lnTo>
                  <a:lnTo>
                    <a:pt x="47" y="283"/>
                  </a:lnTo>
                  <a:lnTo>
                    <a:pt x="142" y="142"/>
                  </a:lnTo>
                  <a:lnTo>
                    <a:pt x="330" y="48"/>
                  </a:lnTo>
                  <a:lnTo>
                    <a:pt x="518" y="1"/>
                  </a:lnTo>
                  <a:lnTo>
                    <a:pt x="518" y="1"/>
                  </a:lnTo>
                  <a:lnTo>
                    <a:pt x="518" y="1"/>
                  </a:lnTo>
                  <a:lnTo>
                    <a:pt x="518" y="1"/>
                  </a:lnTo>
                  <a:lnTo>
                    <a:pt x="754" y="48"/>
                  </a:lnTo>
                  <a:lnTo>
                    <a:pt x="895" y="142"/>
                  </a:lnTo>
                  <a:lnTo>
                    <a:pt x="990" y="283"/>
                  </a:lnTo>
                  <a:lnTo>
                    <a:pt x="1037" y="519"/>
                  </a:lnTo>
                  <a:lnTo>
                    <a:pt x="1037" y="519"/>
                  </a:lnTo>
                  <a:lnTo>
                    <a:pt x="1037" y="519"/>
                  </a:lnTo>
                  <a:lnTo>
                    <a:pt x="990" y="707"/>
                  </a:lnTo>
                  <a:lnTo>
                    <a:pt x="895" y="896"/>
                  </a:lnTo>
                  <a:lnTo>
                    <a:pt x="707" y="990"/>
                  </a:lnTo>
                  <a:lnTo>
                    <a:pt x="518"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2782;p42">
              <a:extLst>
                <a:ext uri="{FF2B5EF4-FFF2-40B4-BE49-F238E27FC236}">
                  <a16:creationId xmlns:a16="http://schemas.microsoft.com/office/drawing/2014/main" id="{728EBF8A-8B23-B061-2AF0-D2507F0832FC}"/>
                </a:ext>
              </a:extLst>
            </p:cNvPr>
            <p:cNvSpPr/>
            <p:nvPr/>
          </p:nvSpPr>
          <p:spPr>
            <a:xfrm>
              <a:off x="1309000" y="2212075"/>
              <a:ext cx="25925" cy="25925"/>
            </a:xfrm>
            <a:custGeom>
              <a:avLst/>
              <a:gdLst/>
              <a:ahLst/>
              <a:cxnLst/>
              <a:rect l="l" t="t" r="r" b="b"/>
              <a:pathLst>
                <a:path w="1037" h="1037" fill="none" extrusionOk="0">
                  <a:moveTo>
                    <a:pt x="518" y="1037"/>
                  </a:moveTo>
                  <a:lnTo>
                    <a:pt x="518" y="1037"/>
                  </a:lnTo>
                  <a:lnTo>
                    <a:pt x="518" y="1037"/>
                  </a:lnTo>
                  <a:lnTo>
                    <a:pt x="518" y="1037"/>
                  </a:lnTo>
                  <a:lnTo>
                    <a:pt x="330" y="989"/>
                  </a:lnTo>
                  <a:lnTo>
                    <a:pt x="141" y="895"/>
                  </a:lnTo>
                  <a:lnTo>
                    <a:pt x="47" y="707"/>
                  </a:lnTo>
                  <a:lnTo>
                    <a:pt x="0" y="518"/>
                  </a:lnTo>
                  <a:lnTo>
                    <a:pt x="0" y="518"/>
                  </a:lnTo>
                  <a:lnTo>
                    <a:pt x="47" y="330"/>
                  </a:lnTo>
                  <a:lnTo>
                    <a:pt x="141" y="141"/>
                  </a:lnTo>
                  <a:lnTo>
                    <a:pt x="330" y="47"/>
                  </a:lnTo>
                  <a:lnTo>
                    <a:pt x="518" y="0"/>
                  </a:lnTo>
                  <a:lnTo>
                    <a:pt x="518" y="0"/>
                  </a:lnTo>
                  <a:lnTo>
                    <a:pt x="518" y="0"/>
                  </a:lnTo>
                  <a:lnTo>
                    <a:pt x="565" y="0"/>
                  </a:lnTo>
                  <a:lnTo>
                    <a:pt x="565" y="0"/>
                  </a:lnTo>
                  <a:lnTo>
                    <a:pt x="754" y="47"/>
                  </a:lnTo>
                  <a:lnTo>
                    <a:pt x="895" y="189"/>
                  </a:lnTo>
                  <a:lnTo>
                    <a:pt x="989" y="330"/>
                  </a:lnTo>
                  <a:lnTo>
                    <a:pt x="1036" y="565"/>
                  </a:lnTo>
                  <a:lnTo>
                    <a:pt x="1036" y="565"/>
                  </a:lnTo>
                  <a:lnTo>
                    <a:pt x="989" y="754"/>
                  </a:lnTo>
                  <a:lnTo>
                    <a:pt x="895" y="895"/>
                  </a:lnTo>
                  <a:lnTo>
                    <a:pt x="707" y="989"/>
                  </a:lnTo>
                  <a:lnTo>
                    <a:pt x="518"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2783;p42">
              <a:extLst>
                <a:ext uri="{FF2B5EF4-FFF2-40B4-BE49-F238E27FC236}">
                  <a16:creationId xmlns:a16="http://schemas.microsoft.com/office/drawing/2014/main" id="{A455EBE5-3E27-395E-E5EE-4EA4F6D9E7EC}"/>
                </a:ext>
              </a:extLst>
            </p:cNvPr>
            <p:cNvSpPr/>
            <p:nvPr/>
          </p:nvSpPr>
          <p:spPr>
            <a:xfrm>
              <a:off x="1238325" y="2167300"/>
              <a:ext cx="25925" cy="25950"/>
            </a:xfrm>
            <a:custGeom>
              <a:avLst/>
              <a:gdLst/>
              <a:ahLst/>
              <a:cxnLst/>
              <a:rect l="l" t="t" r="r" b="b"/>
              <a:pathLst>
                <a:path w="1037" h="1038" fill="none" extrusionOk="0">
                  <a:moveTo>
                    <a:pt x="519" y="1037"/>
                  </a:moveTo>
                  <a:lnTo>
                    <a:pt x="519" y="1037"/>
                  </a:lnTo>
                  <a:lnTo>
                    <a:pt x="330" y="990"/>
                  </a:lnTo>
                  <a:lnTo>
                    <a:pt x="142" y="896"/>
                  </a:lnTo>
                  <a:lnTo>
                    <a:pt x="47" y="755"/>
                  </a:lnTo>
                  <a:lnTo>
                    <a:pt x="0" y="566"/>
                  </a:lnTo>
                  <a:lnTo>
                    <a:pt x="0" y="566"/>
                  </a:lnTo>
                  <a:lnTo>
                    <a:pt x="47" y="331"/>
                  </a:lnTo>
                  <a:lnTo>
                    <a:pt x="142" y="189"/>
                  </a:lnTo>
                  <a:lnTo>
                    <a:pt x="283" y="48"/>
                  </a:lnTo>
                  <a:lnTo>
                    <a:pt x="471" y="1"/>
                  </a:lnTo>
                  <a:lnTo>
                    <a:pt x="519" y="1"/>
                  </a:lnTo>
                  <a:lnTo>
                    <a:pt x="519" y="1"/>
                  </a:lnTo>
                  <a:lnTo>
                    <a:pt x="707" y="48"/>
                  </a:lnTo>
                  <a:lnTo>
                    <a:pt x="895" y="142"/>
                  </a:lnTo>
                  <a:lnTo>
                    <a:pt x="990" y="331"/>
                  </a:lnTo>
                  <a:lnTo>
                    <a:pt x="1037" y="519"/>
                  </a:lnTo>
                  <a:lnTo>
                    <a:pt x="1037" y="519"/>
                  </a:lnTo>
                  <a:lnTo>
                    <a:pt x="990" y="708"/>
                  </a:lnTo>
                  <a:lnTo>
                    <a:pt x="895" y="896"/>
                  </a:lnTo>
                  <a:lnTo>
                    <a:pt x="754" y="990"/>
                  </a:lnTo>
                  <a:lnTo>
                    <a:pt x="566" y="1037"/>
                  </a:lnTo>
                  <a:lnTo>
                    <a:pt x="566"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2784;p42">
              <a:extLst>
                <a:ext uri="{FF2B5EF4-FFF2-40B4-BE49-F238E27FC236}">
                  <a16:creationId xmlns:a16="http://schemas.microsoft.com/office/drawing/2014/main" id="{B3EC0DEE-A736-5E76-020C-4753DF06B95B}"/>
                </a:ext>
              </a:extLst>
            </p:cNvPr>
            <p:cNvSpPr/>
            <p:nvPr/>
          </p:nvSpPr>
          <p:spPr>
            <a:xfrm>
              <a:off x="1378475" y="2152000"/>
              <a:ext cx="27125" cy="27125"/>
            </a:xfrm>
            <a:custGeom>
              <a:avLst/>
              <a:gdLst/>
              <a:ahLst/>
              <a:cxnLst/>
              <a:rect l="l" t="t" r="r" b="b"/>
              <a:pathLst>
                <a:path w="1085" h="1085" fill="none" extrusionOk="0">
                  <a:moveTo>
                    <a:pt x="566" y="1084"/>
                  </a:moveTo>
                  <a:lnTo>
                    <a:pt x="566" y="1084"/>
                  </a:lnTo>
                  <a:lnTo>
                    <a:pt x="519" y="1084"/>
                  </a:lnTo>
                  <a:lnTo>
                    <a:pt x="519" y="1084"/>
                  </a:lnTo>
                  <a:lnTo>
                    <a:pt x="330" y="1037"/>
                  </a:lnTo>
                  <a:lnTo>
                    <a:pt x="142" y="896"/>
                  </a:lnTo>
                  <a:lnTo>
                    <a:pt x="48" y="707"/>
                  </a:lnTo>
                  <a:lnTo>
                    <a:pt x="1" y="519"/>
                  </a:lnTo>
                  <a:lnTo>
                    <a:pt x="1" y="519"/>
                  </a:lnTo>
                  <a:lnTo>
                    <a:pt x="48" y="283"/>
                  </a:lnTo>
                  <a:lnTo>
                    <a:pt x="189" y="142"/>
                  </a:lnTo>
                  <a:lnTo>
                    <a:pt x="330" y="48"/>
                  </a:lnTo>
                  <a:lnTo>
                    <a:pt x="566" y="0"/>
                  </a:lnTo>
                  <a:lnTo>
                    <a:pt x="566" y="0"/>
                  </a:lnTo>
                  <a:lnTo>
                    <a:pt x="566" y="0"/>
                  </a:lnTo>
                  <a:lnTo>
                    <a:pt x="566" y="0"/>
                  </a:lnTo>
                  <a:lnTo>
                    <a:pt x="801" y="48"/>
                  </a:lnTo>
                  <a:lnTo>
                    <a:pt x="943" y="142"/>
                  </a:lnTo>
                  <a:lnTo>
                    <a:pt x="1037" y="330"/>
                  </a:lnTo>
                  <a:lnTo>
                    <a:pt x="1084" y="519"/>
                  </a:lnTo>
                  <a:lnTo>
                    <a:pt x="1084" y="519"/>
                  </a:lnTo>
                  <a:lnTo>
                    <a:pt x="1084" y="566"/>
                  </a:lnTo>
                  <a:lnTo>
                    <a:pt x="1084" y="566"/>
                  </a:lnTo>
                  <a:lnTo>
                    <a:pt x="1037" y="754"/>
                  </a:lnTo>
                  <a:lnTo>
                    <a:pt x="943" y="943"/>
                  </a:lnTo>
                  <a:lnTo>
                    <a:pt x="754" y="1037"/>
                  </a:lnTo>
                  <a:lnTo>
                    <a:pt x="566" y="108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2785;p42">
              <a:extLst>
                <a:ext uri="{FF2B5EF4-FFF2-40B4-BE49-F238E27FC236}">
                  <a16:creationId xmlns:a16="http://schemas.microsoft.com/office/drawing/2014/main" id="{A9B0D632-CF79-6DF7-F1B0-CB67D469505C}"/>
                </a:ext>
              </a:extLst>
            </p:cNvPr>
            <p:cNvSpPr/>
            <p:nvPr/>
          </p:nvSpPr>
          <p:spPr>
            <a:xfrm>
              <a:off x="1306625" y="2115500"/>
              <a:ext cx="25950" cy="25925"/>
            </a:xfrm>
            <a:custGeom>
              <a:avLst/>
              <a:gdLst/>
              <a:ahLst/>
              <a:cxnLst/>
              <a:rect l="l" t="t" r="r" b="b"/>
              <a:pathLst>
                <a:path w="1038" h="1037" fill="none" extrusionOk="0">
                  <a:moveTo>
                    <a:pt x="519" y="1036"/>
                  </a:moveTo>
                  <a:lnTo>
                    <a:pt x="519" y="1036"/>
                  </a:lnTo>
                  <a:lnTo>
                    <a:pt x="283" y="1036"/>
                  </a:lnTo>
                  <a:lnTo>
                    <a:pt x="142" y="895"/>
                  </a:lnTo>
                  <a:lnTo>
                    <a:pt x="48" y="754"/>
                  </a:lnTo>
                  <a:lnTo>
                    <a:pt x="1" y="565"/>
                  </a:lnTo>
                  <a:lnTo>
                    <a:pt x="1" y="565"/>
                  </a:lnTo>
                  <a:lnTo>
                    <a:pt x="1" y="377"/>
                  </a:lnTo>
                  <a:lnTo>
                    <a:pt x="95" y="188"/>
                  </a:lnTo>
                  <a:lnTo>
                    <a:pt x="283" y="94"/>
                  </a:lnTo>
                  <a:lnTo>
                    <a:pt x="472" y="0"/>
                  </a:lnTo>
                  <a:lnTo>
                    <a:pt x="472" y="0"/>
                  </a:lnTo>
                  <a:lnTo>
                    <a:pt x="707" y="47"/>
                  </a:lnTo>
                  <a:lnTo>
                    <a:pt x="849" y="188"/>
                  </a:lnTo>
                  <a:lnTo>
                    <a:pt x="990" y="377"/>
                  </a:lnTo>
                  <a:lnTo>
                    <a:pt x="1037" y="565"/>
                  </a:lnTo>
                  <a:lnTo>
                    <a:pt x="1037" y="565"/>
                  </a:lnTo>
                  <a:lnTo>
                    <a:pt x="990" y="754"/>
                  </a:lnTo>
                  <a:lnTo>
                    <a:pt x="849" y="895"/>
                  </a:lnTo>
                  <a:lnTo>
                    <a:pt x="707" y="1036"/>
                  </a:lnTo>
                  <a:lnTo>
                    <a:pt x="519" y="1036"/>
                  </a:lnTo>
                  <a:lnTo>
                    <a:pt x="519" y="1036"/>
                  </a:lnTo>
                  <a:lnTo>
                    <a:pt x="519" y="103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2786;p42">
              <a:extLst>
                <a:ext uri="{FF2B5EF4-FFF2-40B4-BE49-F238E27FC236}">
                  <a16:creationId xmlns:a16="http://schemas.microsoft.com/office/drawing/2014/main" id="{4C06294E-3D25-0AC5-2290-029D43ABF315}"/>
                </a:ext>
              </a:extLst>
            </p:cNvPr>
            <p:cNvSpPr/>
            <p:nvPr/>
          </p:nvSpPr>
          <p:spPr>
            <a:xfrm>
              <a:off x="1373775" y="2057775"/>
              <a:ext cx="25925" cy="25950"/>
            </a:xfrm>
            <a:custGeom>
              <a:avLst/>
              <a:gdLst/>
              <a:ahLst/>
              <a:cxnLst/>
              <a:rect l="l" t="t" r="r" b="b"/>
              <a:pathLst>
                <a:path w="1037" h="1038" fill="none" extrusionOk="0">
                  <a:moveTo>
                    <a:pt x="518" y="1037"/>
                  </a:moveTo>
                  <a:lnTo>
                    <a:pt x="518" y="1037"/>
                  </a:lnTo>
                  <a:lnTo>
                    <a:pt x="330" y="990"/>
                  </a:lnTo>
                  <a:lnTo>
                    <a:pt x="189" y="896"/>
                  </a:lnTo>
                  <a:lnTo>
                    <a:pt x="47" y="754"/>
                  </a:lnTo>
                  <a:lnTo>
                    <a:pt x="0" y="519"/>
                  </a:lnTo>
                  <a:lnTo>
                    <a:pt x="0" y="519"/>
                  </a:lnTo>
                  <a:lnTo>
                    <a:pt x="47" y="330"/>
                  </a:lnTo>
                  <a:lnTo>
                    <a:pt x="141" y="189"/>
                  </a:lnTo>
                  <a:lnTo>
                    <a:pt x="330" y="48"/>
                  </a:lnTo>
                  <a:lnTo>
                    <a:pt x="518" y="1"/>
                  </a:lnTo>
                  <a:lnTo>
                    <a:pt x="518" y="1"/>
                  </a:lnTo>
                  <a:lnTo>
                    <a:pt x="707" y="48"/>
                  </a:lnTo>
                  <a:lnTo>
                    <a:pt x="895" y="142"/>
                  </a:lnTo>
                  <a:lnTo>
                    <a:pt x="1037" y="330"/>
                  </a:lnTo>
                  <a:lnTo>
                    <a:pt x="1037" y="519"/>
                  </a:lnTo>
                  <a:lnTo>
                    <a:pt x="1037" y="519"/>
                  </a:lnTo>
                  <a:lnTo>
                    <a:pt x="1037" y="707"/>
                  </a:lnTo>
                  <a:lnTo>
                    <a:pt x="895" y="896"/>
                  </a:lnTo>
                  <a:lnTo>
                    <a:pt x="754" y="990"/>
                  </a:lnTo>
                  <a:lnTo>
                    <a:pt x="565" y="1037"/>
                  </a:lnTo>
                  <a:lnTo>
                    <a:pt x="565" y="1037"/>
                  </a:lnTo>
                  <a:lnTo>
                    <a:pt x="518"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2787;p42">
              <a:extLst>
                <a:ext uri="{FF2B5EF4-FFF2-40B4-BE49-F238E27FC236}">
                  <a16:creationId xmlns:a16="http://schemas.microsoft.com/office/drawing/2014/main" id="{42DCF224-53B5-AF7B-5D4C-EC584CC4FD9C}"/>
                </a:ext>
              </a:extLst>
            </p:cNvPr>
            <p:cNvSpPr/>
            <p:nvPr/>
          </p:nvSpPr>
          <p:spPr>
            <a:xfrm>
              <a:off x="1244200" y="2055425"/>
              <a:ext cx="25950" cy="25925"/>
            </a:xfrm>
            <a:custGeom>
              <a:avLst/>
              <a:gdLst/>
              <a:ahLst/>
              <a:cxnLst/>
              <a:rect l="l" t="t" r="r" b="b"/>
              <a:pathLst>
                <a:path w="1038" h="1037" fill="none" extrusionOk="0">
                  <a:moveTo>
                    <a:pt x="519" y="1037"/>
                  </a:moveTo>
                  <a:lnTo>
                    <a:pt x="519" y="1037"/>
                  </a:lnTo>
                  <a:lnTo>
                    <a:pt x="284" y="1037"/>
                  </a:lnTo>
                  <a:lnTo>
                    <a:pt x="142" y="895"/>
                  </a:lnTo>
                  <a:lnTo>
                    <a:pt x="48" y="754"/>
                  </a:lnTo>
                  <a:lnTo>
                    <a:pt x="1" y="519"/>
                  </a:lnTo>
                  <a:lnTo>
                    <a:pt x="1" y="519"/>
                  </a:lnTo>
                  <a:lnTo>
                    <a:pt x="48" y="330"/>
                  </a:lnTo>
                  <a:lnTo>
                    <a:pt x="142" y="189"/>
                  </a:lnTo>
                  <a:lnTo>
                    <a:pt x="284" y="47"/>
                  </a:lnTo>
                  <a:lnTo>
                    <a:pt x="519" y="0"/>
                  </a:lnTo>
                  <a:lnTo>
                    <a:pt x="519" y="0"/>
                  </a:lnTo>
                  <a:lnTo>
                    <a:pt x="708" y="47"/>
                  </a:lnTo>
                  <a:lnTo>
                    <a:pt x="896" y="189"/>
                  </a:lnTo>
                  <a:lnTo>
                    <a:pt x="990" y="377"/>
                  </a:lnTo>
                  <a:lnTo>
                    <a:pt x="1037" y="566"/>
                  </a:lnTo>
                  <a:lnTo>
                    <a:pt x="1037" y="566"/>
                  </a:lnTo>
                  <a:lnTo>
                    <a:pt x="990" y="754"/>
                  </a:lnTo>
                  <a:lnTo>
                    <a:pt x="849" y="895"/>
                  </a:lnTo>
                  <a:lnTo>
                    <a:pt x="708" y="1037"/>
                  </a:lnTo>
                  <a:lnTo>
                    <a:pt x="519" y="1037"/>
                  </a:lnTo>
                  <a:lnTo>
                    <a:pt x="519"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2788;p42">
              <a:extLst>
                <a:ext uri="{FF2B5EF4-FFF2-40B4-BE49-F238E27FC236}">
                  <a16:creationId xmlns:a16="http://schemas.microsoft.com/office/drawing/2014/main" id="{294208D8-E327-A56E-651D-F5DC9B080221}"/>
                </a:ext>
              </a:extLst>
            </p:cNvPr>
            <p:cNvSpPr/>
            <p:nvPr/>
          </p:nvSpPr>
          <p:spPr>
            <a:xfrm>
              <a:off x="1303100" y="2003600"/>
              <a:ext cx="25925" cy="25925"/>
            </a:xfrm>
            <a:custGeom>
              <a:avLst/>
              <a:gdLst/>
              <a:ahLst/>
              <a:cxnLst/>
              <a:rect l="l" t="t" r="r" b="b"/>
              <a:pathLst>
                <a:path w="1037" h="1037" fill="none" extrusionOk="0">
                  <a:moveTo>
                    <a:pt x="519" y="1037"/>
                  </a:moveTo>
                  <a:lnTo>
                    <a:pt x="519" y="1037"/>
                  </a:lnTo>
                  <a:lnTo>
                    <a:pt x="330" y="1037"/>
                  </a:lnTo>
                  <a:lnTo>
                    <a:pt x="142" y="896"/>
                  </a:lnTo>
                  <a:lnTo>
                    <a:pt x="48" y="754"/>
                  </a:lnTo>
                  <a:lnTo>
                    <a:pt x="0" y="566"/>
                  </a:lnTo>
                  <a:lnTo>
                    <a:pt x="0" y="566"/>
                  </a:lnTo>
                  <a:lnTo>
                    <a:pt x="0" y="377"/>
                  </a:lnTo>
                  <a:lnTo>
                    <a:pt x="142" y="189"/>
                  </a:lnTo>
                  <a:lnTo>
                    <a:pt x="283" y="48"/>
                  </a:lnTo>
                  <a:lnTo>
                    <a:pt x="472" y="0"/>
                  </a:lnTo>
                  <a:lnTo>
                    <a:pt x="519" y="0"/>
                  </a:lnTo>
                  <a:lnTo>
                    <a:pt x="519" y="0"/>
                  </a:lnTo>
                  <a:lnTo>
                    <a:pt x="519" y="0"/>
                  </a:lnTo>
                  <a:lnTo>
                    <a:pt x="519" y="0"/>
                  </a:lnTo>
                  <a:lnTo>
                    <a:pt x="707" y="48"/>
                  </a:lnTo>
                  <a:lnTo>
                    <a:pt x="896" y="189"/>
                  </a:lnTo>
                  <a:lnTo>
                    <a:pt x="990" y="330"/>
                  </a:lnTo>
                  <a:lnTo>
                    <a:pt x="1037" y="519"/>
                  </a:lnTo>
                  <a:lnTo>
                    <a:pt x="1037" y="519"/>
                  </a:lnTo>
                  <a:lnTo>
                    <a:pt x="990" y="754"/>
                  </a:lnTo>
                  <a:lnTo>
                    <a:pt x="896" y="896"/>
                  </a:lnTo>
                  <a:lnTo>
                    <a:pt x="754" y="990"/>
                  </a:lnTo>
                  <a:lnTo>
                    <a:pt x="519" y="1037"/>
                  </a:lnTo>
                  <a:lnTo>
                    <a:pt x="519"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2789;p42">
              <a:extLst>
                <a:ext uri="{FF2B5EF4-FFF2-40B4-BE49-F238E27FC236}">
                  <a16:creationId xmlns:a16="http://schemas.microsoft.com/office/drawing/2014/main" id="{F04A8768-B7FD-0F0F-FC65-B7A7B8186A4F}"/>
                </a:ext>
              </a:extLst>
            </p:cNvPr>
            <p:cNvSpPr/>
            <p:nvPr/>
          </p:nvSpPr>
          <p:spPr>
            <a:xfrm>
              <a:off x="1351400" y="1932925"/>
              <a:ext cx="25925" cy="25950"/>
            </a:xfrm>
            <a:custGeom>
              <a:avLst/>
              <a:gdLst/>
              <a:ahLst/>
              <a:cxnLst/>
              <a:rect l="l" t="t" r="r" b="b"/>
              <a:pathLst>
                <a:path w="1037" h="1038" fill="none" extrusionOk="0">
                  <a:moveTo>
                    <a:pt x="518" y="1037"/>
                  </a:moveTo>
                  <a:lnTo>
                    <a:pt x="518" y="1037"/>
                  </a:lnTo>
                  <a:lnTo>
                    <a:pt x="518" y="1037"/>
                  </a:lnTo>
                  <a:lnTo>
                    <a:pt x="518" y="1037"/>
                  </a:lnTo>
                  <a:lnTo>
                    <a:pt x="283" y="990"/>
                  </a:lnTo>
                  <a:lnTo>
                    <a:pt x="141" y="896"/>
                  </a:lnTo>
                  <a:lnTo>
                    <a:pt x="47" y="707"/>
                  </a:lnTo>
                  <a:lnTo>
                    <a:pt x="0" y="519"/>
                  </a:lnTo>
                  <a:lnTo>
                    <a:pt x="0" y="519"/>
                  </a:lnTo>
                  <a:lnTo>
                    <a:pt x="47" y="331"/>
                  </a:lnTo>
                  <a:lnTo>
                    <a:pt x="141" y="142"/>
                  </a:lnTo>
                  <a:lnTo>
                    <a:pt x="330" y="48"/>
                  </a:lnTo>
                  <a:lnTo>
                    <a:pt x="518" y="1"/>
                  </a:lnTo>
                  <a:lnTo>
                    <a:pt x="518" y="1"/>
                  </a:lnTo>
                  <a:lnTo>
                    <a:pt x="518" y="1"/>
                  </a:lnTo>
                  <a:lnTo>
                    <a:pt x="518" y="1"/>
                  </a:lnTo>
                  <a:lnTo>
                    <a:pt x="707" y="48"/>
                  </a:lnTo>
                  <a:lnTo>
                    <a:pt x="895" y="142"/>
                  </a:lnTo>
                  <a:lnTo>
                    <a:pt x="989" y="331"/>
                  </a:lnTo>
                  <a:lnTo>
                    <a:pt x="1036" y="519"/>
                  </a:lnTo>
                  <a:lnTo>
                    <a:pt x="1036" y="519"/>
                  </a:lnTo>
                  <a:lnTo>
                    <a:pt x="1036" y="519"/>
                  </a:lnTo>
                  <a:lnTo>
                    <a:pt x="989" y="755"/>
                  </a:lnTo>
                  <a:lnTo>
                    <a:pt x="895" y="896"/>
                  </a:lnTo>
                  <a:lnTo>
                    <a:pt x="707" y="990"/>
                  </a:lnTo>
                  <a:lnTo>
                    <a:pt x="518"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2790;p42">
              <a:extLst>
                <a:ext uri="{FF2B5EF4-FFF2-40B4-BE49-F238E27FC236}">
                  <a16:creationId xmlns:a16="http://schemas.microsoft.com/office/drawing/2014/main" id="{B85769F2-C136-8B56-353F-2D562715DECB}"/>
                </a:ext>
              </a:extLst>
            </p:cNvPr>
            <p:cNvSpPr/>
            <p:nvPr/>
          </p:nvSpPr>
          <p:spPr>
            <a:xfrm>
              <a:off x="1273650" y="1876400"/>
              <a:ext cx="25950" cy="25925"/>
            </a:xfrm>
            <a:custGeom>
              <a:avLst/>
              <a:gdLst/>
              <a:ahLst/>
              <a:cxnLst/>
              <a:rect l="l" t="t" r="r" b="b"/>
              <a:pathLst>
                <a:path w="1038" h="1037" fill="none" extrusionOk="0">
                  <a:moveTo>
                    <a:pt x="519" y="1037"/>
                  </a:moveTo>
                  <a:lnTo>
                    <a:pt x="519" y="1037"/>
                  </a:lnTo>
                  <a:lnTo>
                    <a:pt x="330" y="990"/>
                  </a:lnTo>
                  <a:lnTo>
                    <a:pt x="142" y="896"/>
                  </a:lnTo>
                  <a:lnTo>
                    <a:pt x="48" y="707"/>
                  </a:lnTo>
                  <a:lnTo>
                    <a:pt x="1" y="519"/>
                  </a:lnTo>
                  <a:lnTo>
                    <a:pt x="1" y="519"/>
                  </a:lnTo>
                  <a:lnTo>
                    <a:pt x="48" y="283"/>
                  </a:lnTo>
                  <a:lnTo>
                    <a:pt x="142" y="142"/>
                  </a:lnTo>
                  <a:lnTo>
                    <a:pt x="330" y="48"/>
                  </a:lnTo>
                  <a:lnTo>
                    <a:pt x="519" y="0"/>
                  </a:lnTo>
                  <a:lnTo>
                    <a:pt x="519" y="0"/>
                  </a:lnTo>
                  <a:lnTo>
                    <a:pt x="707" y="48"/>
                  </a:lnTo>
                  <a:lnTo>
                    <a:pt x="896" y="142"/>
                  </a:lnTo>
                  <a:lnTo>
                    <a:pt x="990" y="283"/>
                  </a:lnTo>
                  <a:lnTo>
                    <a:pt x="1037" y="519"/>
                  </a:lnTo>
                  <a:lnTo>
                    <a:pt x="1037" y="519"/>
                  </a:lnTo>
                  <a:lnTo>
                    <a:pt x="990" y="707"/>
                  </a:lnTo>
                  <a:lnTo>
                    <a:pt x="896" y="896"/>
                  </a:lnTo>
                  <a:lnTo>
                    <a:pt x="707" y="990"/>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2791;p42">
              <a:extLst>
                <a:ext uri="{FF2B5EF4-FFF2-40B4-BE49-F238E27FC236}">
                  <a16:creationId xmlns:a16="http://schemas.microsoft.com/office/drawing/2014/main" id="{8E33EC95-FECD-90E5-4ED1-D1C45631036D}"/>
                </a:ext>
              </a:extLst>
            </p:cNvPr>
            <p:cNvSpPr/>
            <p:nvPr/>
          </p:nvSpPr>
          <p:spPr>
            <a:xfrm>
              <a:off x="1339600" y="1823400"/>
              <a:ext cx="25950" cy="25925"/>
            </a:xfrm>
            <a:custGeom>
              <a:avLst/>
              <a:gdLst/>
              <a:ahLst/>
              <a:cxnLst/>
              <a:rect l="l" t="t" r="r" b="b"/>
              <a:pathLst>
                <a:path w="1038" h="1037" fill="none" extrusionOk="0">
                  <a:moveTo>
                    <a:pt x="519" y="1037"/>
                  </a:moveTo>
                  <a:lnTo>
                    <a:pt x="519" y="1037"/>
                  </a:lnTo>
                  <a:lnTo>
                    <a:pt x="331" y="990"/>
                  </a:lnTo>
                  <a:lnTo>
                    <a:pt x="189" y="896"/>
                  </a:lnTo>
                  <a:lnTo>
                    <a:pt x="48" y="707"/>
                  </a:lnTo>
                  <a:lnTo>
                    <a:pt x="1" y="519"/>
                  </a:lnTo>
                  <a:lnTo>
                    <a:pt x="1" y="519"/>
                  </a:lnTo>
                  <a:lnTo>
                    <a:pt x="48" y="330"/>
                  </a:lnTo>
                  <a:lnTo>
                    <a:pt x="142" y="142"/>
                  </a:lnTo>
                  <a:lnTo>
                    <a:pt x="284" y="48"/>
                  </a:lnTo>
                  <a:lnTo>
                    <a:pt x="519" y="0"/>
                  </a:lnTo>
                  <a:lnTo>
                    <a:pt x="519" y="0"/>
                  </a:lnTo>
                  <a:lnTo>
                    <a:pt x="519" y="0"/>
                  </a:lnTo>
                  <a:lnTo>
                    <a:pt x="519" y="0"/>
                  </a:lnTo>
                  <a:lnTo>
                    <a:pt x="566" y="0"/>
                  </a:lnTo>
                  <a:lnTo>
                    <a:pt x="566" y="0"/>
                  </a:lnTo>
                  <a:lnTo>
                    <a:pt x="755" y="48"/>
                  </a:lnTo>
                  <a:lnTo>
                    <a:pt x="896" y="142"/>
                  </a:lnTo>
                  <a:lnTo>
                    <a:pt x="1037" y="330"/>
                  </a:lnTo>
                  <a:lnTo>
                    <a:pt x="1037" y="519"/>
                  </a:lnTo>
                  <a:lnTo>
                    <a:pt x="1037" y="519"/>
                  </a:lnTo>
                  <a:lnTo>
                    <a:pt x="990" y="707"/>
                  </a:lnTo>
                  <a:lnTo>
                    <a:pt x="896" y="848"/>
                  </a:lnTo>
                  <a:lnTo>
                    <a:pt x="755" y="990"/>
                  </a:lnTo>
                  <a:lnTo>
                    <a:pt x="566" y="1037"/>
                  </a:lnTo>
                  <a:lnTo>
                    <a:pt x="566"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2792;p42">
              <a:extLst>
                <a:ext uri="{FF2B5EF4-FFF2-40B4-BE49-F238E27FC236}">
                  <a16:creationId xmlns:a16="http://schemas.microsoft.com/office/drawing/2014/main" id="{5442C61C-1E2B-658D-67CC-4CAA84059D76}"/>
                </a:ext>
              </a:extLst>
            </p:cNvPr>
            <p:cNvSpPr/>
            <p:nvPr/>
          </p:nvSpPr>
          <p:spPr>
            <a:xfrm>
              <a:off x="1366700" y="1709150"/>
              <a:ext cx="27100" cy="27125"/>
            </a:xfrm>
            <a:custGeom>
              <a:avLst/>
              <a:gdLst/>
              <a:ahLst/>
              <a:cxnLst/>
              <a:rect l="l" t="t" r="r" b="b"/>
              <a:pathLst>
                <a:path w="1084" h="1085" fill="none" extrusionOk="0">
                  <a:moveTo>
                    <a:pt x="566" y="1084"/>
                  </a:moveTo>
                  <a:lnTo>
                    <a:pt x="566" y="1084"/>
                  </a:lnTo>
                  <a:lnTo>
                    <a:pt x="330" y="1084"/>
                  </a:lnTo>
                  <a:lnTo>
                    <a:pt x="189" y="943"/>
                  </a:lnTo>
                  <a:lnTo>
                    <a:pt x="48" y="754"/>
                  </a:lnTo>
                  <a:lnTo>
                    <a:pt x="0" y="566"/>
                  </a:lnTo>
                  <a:lnTo>
                    <a:pt x="0" y="566"/>
                  </a:lnTo>
                  <a:lnTo>
                    <a:pt x="48" y="330"/>
                  </a:lnTo>
                  <a:lnTo>
                    <a:pt x="189" y="189"/>
                  </a:lnTo>
                  <a:lnTo>
                    <a:pt x="330" y="48"/>
                  </a:lnTo>
                  <a:lnTo>
                    <a:pt x="566" y="1"/>
                  </a:lnTo>
                  <a:lnTo>
                    <a:pt x="566" y="1"/>
                  </a:lnTo>
                  <a:lnTo>
                    <a:pt x="566" y="1"/>
                  </a:lnTo>
                  <a:lnTo>
                    <a:pt x="801" y="48"/>
                  </a:lnTo>
                  <a:lnTo>
                    <a:pt x="943" y="142"/>
                  </a:lnTo>
                  <a:lnTo>
                    <a:pt x="1084" y="330"/>
                  </a:lnTo>
                  <a:lnTo>
                    <a:pt x="1084" y="519"/>
                  </a:lnTo>
                  <a:lnTo>
                    <a:pt x="1084" y="566"/>
                  </a:lnTo>
                  <a:lnTo>
                    <a:pt x="1084" y="566"/>
                  </a:lnTo>
                  <a:lnTo>
                    <a:pt x="1084" y="754"/>
                  </a:lnTo>
                  <a:lnTo>
                    <a:pt x="943" y="943"/>
                  </a:lnTo>
                  <a:lnTo>
                    <a:pt x="754" y="1084"/>
                  </a:lnTo>
                  <a:lnTo>
                    <a:pt x="566" y="1084"/>
                  </a:lnTo>
                  <a:lnTo>
                    <a:pt x="566" y="1084"/>
                  </a:lnTo>
                  <a:lnTo>
                    <a:pt x="566" y="108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2793;p42">
              <a:extLst>
                <a:ext uri="{FF2B5EF4-FFF2-40B4-BE49-F238E27FC236}">
                  <a16:creationId xmlns:a16="http://schemas.microsoft.com/office/drawing/2014/main" id="{F4650EFE-5068-7CC7-1A34-54A859728A97}"/>
                </a:ext>
              </a:extLst>
            </p:cNvPr>
            <p:cNvSpPr/>
            <p:nvPr/>
          </p:nvSpPr>
          <p:spPr>
            <a:xfrm>
              <a:off x="1115825" y="1590200"/>
              <a:ext cx="298000" cy="1040000"/>
            </a:xfrm>
            <a:custGeom>
              <a:avLst/>
              <a:gdLst/>
              <a:ahLst/>
              <a:cxnLst/>
              <a:rect l="l" t="t" r="r" b="b"/>
              <a:pathLst>
                <a:path w="11920" h="41600" fill="none" extrusionOk="0">
                  <a:moveTo>
                    <a:pt x="11731" y="1"/>
                  </a:moveTo>
                  <a:lnTo>
                    <a:pt x="11731" y="1"/>
                  </a:lnTo>
                  <a:lnTo>
                    <a:pt x="11166" y="660"/>
                  </a:lnTo>
                  <a:lnTo>
                    <a:pt x="10601" y="1461"/>
                  </a:lnTo>
                  <a:lnTo>
                    <a:pt x="10601" y="1461"/>
                  </a:lnTo>
                  <a:lnTo>
                    <a:pt x="10459" y="1602"/>
                  </a:lnTo>
                  <a:lnTo>
                    <a:pt x="10459" y="1602"/>
                  </a:lnTo>
                  <a:lnTo>
                    <a:pt x="9706" y="2780"/>
                  </a:lnTo>
                  <a:lnTo>
                    <a:pt x="8999" y="4052"/>
                  </a:lnTo>
                  <a:lnTo>
                    <a:pt x="8339" y="5418"/>
                  </a:lnTo>
                  <a:lnTo>
                    <a:pt x="7680" y="6926"/>
                  </a:lnTo>
                  <a:lnTo>
                    <a:pt x="7680" y="6926"/>
                  </a:lnTo>
                  <a:lnTo>
                    <a:pt x="7680" y="6926"/>
                  </a:lnTo>
                  <a:lnTo>
                    <a:pt x="7821" y="6973"/>
                  </a:lnTo>
                  <a:lnTo>
                    <a:pt x="7915" y="7114"/>
                  </a:lnTo>
                  <a:lnTo>
                    <a:pt x="8010" y="7208"/>
                  </a:lnTo>
                  <a:lnTo>
                    <a:pt x="8010" y="7397"/>
                  </a:lnTo>
                  <a:lnTo>
                    <a:pt x="8010" y="7397"/>
                  </a:lnTo>
                  <a:lnTo>
                    <a:pt x="8010" y="7585"/>
                  </a:lnTo>
                  <a:lnTo>
                    <a:pt x="7868" y="7727"/>
                  </a:lnTo>
                  <a:lnTo>
                    <a:pt x="7727" y="7868"/>
                  </a:lnTo>
                  <a:lnTo>
                    <a:pt x="7491" y="7915"/>
                  </a:lnTo>
                  <a:lnTo>
                    <a:pt x="7491" y="7915"/>
                  </a:lnTo>
                  <a:lnTo>
                    <a:pt x="7303" y="7868"/>
                  </a:lnTo>
                  <a:lnTo>
                    <a:pt x="7303" y="7868"/>
                  </a:lnTo>
                  <a:lnTo>
                    <a:pt x="7303" y="7821"/>
                  </a:lnTo>
                  <a:lnTo>
                    <a:pt x="7303" y="7821"/>
                  </a:lnTo>
                  <a:lnTo>
                    <a:pt x="7491" y="7868"/>
                  </a:lnTo>
                  <a:lnTo>
                    <a:pt x="7491" y="7868"/>
                  </a:lnTo>
                  <a:lnTo>
                    <a:pt x="7680" y="7821"/>
                  </a:lnTo>
                  <a:lnTo>
                    <a:pt x="7821" y="7727"/>
                  </a:lnTo>
                  <a:lnTo>
                    <a:pt x="7915" y="7585"/>
                  </a:lnTo>
                  <a:lnTo>
                    <a:pt x="7963" y="7397"/>
                  </a:lnTo>
                  <a:lnTo>
                    <a:pt x="7963" y="7397"/>
                  </a:lnTo>
                  <a:lnTo>
                    <a:pt x="7915" y="7256"/>
                  </a:lnTo>
                  <a:lnTo>
                    <a:pt x="7868" y="7114"/>
                  </a:lnTo>
                  <a:lnTo>
                    <a:pt x="7774" y="7020"/>
                  </a:lnTo>
                  <a:lnTo>
                    <a:pt x="7680" y="6973"/>
                  </a:lnTo>
                  <a:lnTo>
                    <a:pt x="7680" y="6973"/>
                  </a:lnTo>
                  <a:lnTo>
                    <a:pt x="7633" y="6926"/>
                  </a:lnTo>
                  <a:lnTo>
                    <a:pt x="7633" y="6926"/>
                  </a:lnTo>
                  <a:lnTo>
                    <a:pt x="6926" y="8810"/>
                  </a:lnTo>
                  <a:lnTo>
                    <a:pt x="6219" y="10742"/>
                  </a:lnTo>
                  <a:lnTo>
                    <a:pt x="5560" y="12673"/>
                  </a:lnTo>
                  <a:lnTo>
                    <a:pt x="4995" y="14605"/>
                  </a:lnTo>
                  <a:lnTo>
                    <a:pt x="4995" y="14605"/>
                  </a:lnTo>
                  <a:lnTo>
                    <a:pt x="4995" y="14605"/>
                  </a:lnTo>
                  <a:lnTo>
                    <a:pt x="5183" y="14652"/>
                  </a:lnTo>
                  <a:lnTo>
                    <a:pt x="5371" y="14793"/>
                  </a:lnTo>
                  <a:lnTo>
                    <a:pt x="5466" y="14982"/>
                  </a:lnTo>
                  <a:lnTo>
                    <a:pt x="5466" y="15170"/>
                  </a:lnTo>
                  <a:lnTo>
                    <a:pt x="5466" y="15170"/>
                  </a:lnTo>
                  <a:lnTo>
                    <a:pt x="5419" y="15359"/>
                  </a:lnTo>
                  <a:lnTo>
                    <a:pt x="5324" y="15500"/>
                  </a:lnTo>
                  <a:lnTo>
                    <a:pt x="5183" y="15594"/>
                  </a:lnTo>
                  <a:lnTo>
                    <a:pt x="4947" y="15641"/>
                  </a:lnTo>
                  <a:lnTo>
                    <a:pt x="4947" y="15641"/>
                  </a:lnTo>
                  <a:lnTo>
                    <a:pt x="4947" y="15641"/>
                  </a:lnTo>
                  <a:lnTo>
                    <a:pt x="4947" y="15641"/>
                  </a:lnTo>
                  <a:lnTo>
                    <a:pt x="4947" y="15641"/>
                  </a:lnTo>
                  <a:lnTo>
                    <a:pt x="4947" y="15641"/>
                  </a:lnTo>
                  <a:lnTo>
                    <a:pt x="4712" y="15594"/>
                  </a:lnTo>
                  <a:lnTo>
                    <a:pt x="4712" y="15547"/>
                  </a:lnTo>
                  <a:lnTo>
                    <a:pt x="4712" y="15547"/>
                  </a:lnTo>
                  <a:lnTo>
                    <a:pt x="4900" y="15594"/>
                  </a:lnTo>
                  <a:lnTo>
                    <a:pt x="4900" y="15594"/>
                  </a:lnTo>
                  <a:lnTo>
                    <a:pt x="4900" y="15594"/>
                  </a:lnTo>
                  <a:lnTo>
                    <a:pt x="4900" y="15594"/>
                  </a:lnTo>
                  <a:lnTo>
                    <a:pt x="5089" y="15547"/>
                  </a:lnTo>
                  <a:lnTo>
                    <a:pt x="5230" y="15453"/>
                  </a:lnTo>
                  <a:lnTo>
                    <a:pt x="5324" y="15312"/>
                  </a:lnTo>
                  <a:lnTo>
                    <a:pt x="5371" y="15123"/>
                  </a:lnTo>
                  <a:lnTo>
                    <a:pt x="5371" y="15123"/>
                  </a:lnTo>
                  <a:lnTo>
                    <a:pt x="5371" y="14982"/>
                  </a:lnTo>
                  <a:lnTo>
                    <a:pt x="5277" y="14840"/>
                  </a:lnTo>
                  <a:lnTo>
                    <a:pt x="5136" y="14699"/>
                  </a:lnTo>
                  <a:lnTo>
                    <a:pt x="4947" y="14652"/>
                  </a:lnTo>
                  <a:lnTo>
                    <a:pt x="4947" y="14652"/>
                  </a:lnTo>
                  <a:lnTo>
                    <a:pt x="4947" y="14652"/>
                  </a:lnTo>
                  <a:lnTo>
                    <a:pt x="4947" y="14652"/>
                  </a:lnTo>
                  <a:lnTo>
                    <a:pt x="4476" y="16348"/>
                  </a:lnTo>
                  <a:lnTo>
                    <a:pt x="4052" y="17950"/>
                  </a:lnTo>
                  <a:lnTo>
                    <a:pt x="3346" y="20965"/>
                  </a:lnTo>
                  <a:lnTo>
                    <a:pt x="3346" y="20965"/>
                  </a:lnTo>
                  <a:lnTo>
                    <a:pt x="3487" y="21106"/>
                  </a:lnTo>
                  <a:lnTo>
                    <a:pt x="3534" y="21342"/>
                  </a:lnTo>
                  <a:lnTo>
                    <a:pt x="3534" y="21342"/>
                  </a:lnTo>
                  <a:lnTo>
                    <a:pt x="3534" y="21483"/>
                  </a:lnTo>
                  <a:lnTo>
                    <a:pt x="3440" y="21624"/>
                  </a:lnTo>
                  <a:lnTo>
                    <a:pt x="3299" y="21766"/>
                  </a:lnTo>
                  <a:lnTo>
                    <a:pt x="3157" y="21813"/>
                  </a:lnTo>
                  <a:lnTo>
                    <a:pt x="3157" y="21813"/>
                  </a:lnTo>
                  <a:lnTo>
                    <a:pt x="3157" y="21766"/>
                  </a:lnTo>
                  <a:lnTo>
                    <a:pt x="3157" y="21766"/>
                  </a:lnTo>
                  <a:lnTo>
                    <a:pt x="2733" y="23839"/>
                  </a:lnTo>
                  <a:lnTo>
                    <a:pt x="2451" y="25440"/>
                  </a:lnTo>
                  <a:lnTo>
                    <a:pt x="2451" y="25440"/>
                  </a:lnTo>
                  <a:lnTo>
                    <a:pt x="2403" y="25629"/>
                  </a:lnTo>
                  <a:lnTo>
                    <a:pt x="2403" y="25629"/>
                  </a:lnTo>
                  <a:lnTo>
                    <a:pt x="2545" y="25582"/>
                  </a:lnTo>
                  <a:lnTo>
                    <a:pt x="2686" y="25582"/>
                  </a:lnTo>
                  <a:lnTo>
                    <a:pt x="2686" y="25582"/>
                  </a:lnTo>
                  <a:lnTo>
                    <a:pt x="2686" y="25582"/>
                  </a:lnTo>
                  <a:lnTo>
                    <a:pt x="2733" y="25582"/>
                  </a:lnTo>
                  <a:lnTo>
                    <a:pt x="2733" y="25582"/>
                  </a:lnTo>
                  <a:lnTo>
                    <a:pt x="2780" y="25582"/>
                  </a:lnTo>
                  <a:lnTo>
                    <a:pt x="2780" y="25582"/>
                  </a:lnTo>
                  <a:lnTo>
                    <a:pt x="2827" y="25582"/>
                  </a:lnTo>
                  <a:lnTo>
                    <a:pt x="2827" y="25582"/>
                  </a:lnTo>
                  <a:lnTo>
                    <a:pt x="3016" y="25629"/>
                  </a:lnTo>
                  <a:lnTo>
                    <a:pt x="3157" y="25770"/>
                  </a:lnTo>
                  <a:lnTo>
                    <a:pt x="3251" y="25912"/>
                  </a:lnTo>
                  <a:lnTo>
                    <a:pt x="3299" y="26147"/>
                  </a:lnTo>
                  <a:lnTo>
                    <a:pt x="3299" y="26147"/>
                  </a:lnTo>
                  <a:lnTo>
                    <a:pt x="3251" y="26336"/>
                  </a:lnTo>
                  <a:lnTo>
                    <a:pt x="3110" y="26477"/>
                  </a:lnTo>
                  <a:lnTo>
                    <a:pt x="2969" y="26571"/>
                  </a:lnTo>
                  <a:lnTo>
                    <a:pt x="2780" y="26618"/>
                  </a:lnTo>
                  <a:lnTo>
                    <a:pt x="2780" y="26618"/>
                  </a:lnTo>
                  <a:lnTo>
                    <a:pt x="2733" y="26618"/>
                  </a:lnTo>
                  <a:lnTo>
                    <a:pt x="2733" y="26618"/>
                  </a:lnTo>
                  <a:lnTo>
                    <a:pt x="2733" y="26618"/>
                  </a:lnTo>
                  <a:lnTo>
                    <a:pt x="2733" y="26618"/>
                  </a:lnTo>
                  <a:lnTo>
                    <a:pt x="2592" y="26571"/>
                  </a:lnTo>
                  <a:lnTo>
                    <a:pt x="2498" y="26524"/>
                  </a:lnTo>
                  <a:lnTo>
                    <a:pt x="2403" y="26477"/>
                  </a:lnTo>
                  <a:lnTo>
                    <a:pt x="2309" y="26383"/>
                  </a:lnTo>
                  <a:lnTo>
                    <a:pt x="2309" y="26383"/>
                  </a:lnTo>
                  <a:lnTo>
                    <a:pt x="2309" y="26336"/>
                  </a:lnTo>
                  <a:lnTo>
                    <a:pt x="2309" y="26336"/>
                  </a:lnTo>
                  <a:lnTo>
                    <a:pt x="707" y="35946"/>
                  </a:lnTo>
                  <a:lnTo>
                    <a:pt x="707" y="35946"/>
                  </a:lnTo>
                  <a:lnTo>
                    <a:pt x="849" y="36040"/>
                  </a:lnTo>
                  <a:lnTo>
                    <a:pt x="990" y="36135"/>
                  </a:lnTo>
                  <a:lnTo>
                    <a:pt x="1037" y="36276"/>
                  </a:lnTo>
                  <a:lnTo>
                    <a:pt x="1084" y="36417"/>
                  </a:lnTo>
                  <a:lnTo>
                    <a:pt x="1084" y="36417"/>
                  </a:lnTo>
                  <a:lnTo>
                    <a:pt x="1037" y="36606"/>
                  </a:lnTo>
                  <a:lnTo>
                    <a:pt x="943" y="36794"/>
                  </a:lnTo>
                  <a:lnTo>
                    <a:pt x="755" y="36888"/>
                  </a:lnTo>
                  <a:lnTo>
                    <a:pt x="566" y="36936"/>
                  </a:lnTo>
                  <a:lnTo>
                    <a:pt x="566" y="36936"/>
                  </a:lnTo>
                  <a:lnTo>
                    <a:pt x="566" y="36888"/>
                  </a:lnTo>
                  <a:lnTo>
                    <a:pt x="566" y="36888"/>
                  </a:lnTo>
                  <a:lnTo>
                    <a:pt x="707" y="36841"/>
                  </a:lnTo>
                  <a:lnTo>
                    <a:pt x="802" y="36794"/>
                  </a:lnTo>
                  <a:lnTo>
                    <a:pt x="896" y="36700"/>
                  </a:lnTo>
                  <a:lnTo>
                    <a:pt x="990" y="36606"/>
                  </a:lnTo>
                  <a:lnTo>
                    <a:pt x="990" y="36606"/>
                  </a:lnTo>
                  <a:lnTo>
                    <a:pt x="990" y="36417"/>
                  </a:lnTo>
                  <a:lnTo>
                    <a:pt x="990" y="36229"/>
                  </a:lnTo>
                  <a:lnTo>
                    <a:pt x="849" y="36088"/>
                  </a:lnTo>
                  <a:lnTo>
                    <a:pt x="707" y="35993"/>
                  </a:lnTo>
                  <a:lnTo>
                    <a:pt x="707" y="35993"/>
                  </a:lnTo>
                  <a:lnTo>
                    <a:pt x="707" y="35993"/>
                  </a:lnTo>
                  <a:lnTo>
                    <a:pt x="331" y="38443"/>
                  </a:lnTo>
                  <a:lnTo>
                    <a:pt x="95" y="40280"/>
                  </a:lnTo>
                  <a:lnTo>
                    <a:pt x="95" y="40280"/>
                  </a:lnTo>
                  <a:lnTo>
                    <a:pt x="236" y="40280"/>
                  </a:lnTo>
                  <a:lnTo>
                    <a:pt x="236" y="40280"/>
                  </a:lnTo>
                  <a:lnTo>
                    <a:pt x="236" y="40280"/>
                  </a:lnTo>
                  <a:lnTo>
                    <a:pt x="331" y="40280"/>
                  </a:lnTo>
                  <a:lnTo>
                    <a:pt x="331" y="40280"/>
                  </a:lnTo>
                  <a:lnTo>
                    <a:pt x="378" y="40280"/>
                  </a:lnTo>
                  <a:lnTo>
                    <a:pt x="378" y="40280"/>
                  </a:lnTo>
                  <a:lnTo>
                    <a:pt x="566" y="40328"/>
                  </a:lnTo>
                  <a:lnTo>
                    <a:pt x="707" y="40469"/>
                  </a:lnTo>
                  <a:lnTo>
                    <a:pt x="802" y="40610"/>
                  </a:lnTo>
                  <a:lnTo>
                    <a:pt x="849" y="40846"/>
                  </a:lnTo>
                  <a:lnTo>
                    <a:pt x="849" y="40846"/>
                  </a:lnTo>
                  <a:lnTo>
                    <a:pt x="755" y="41034"/>
                  </a:lnTo>
                  <a:lnTo>
                    <a:pt x="660" y="41176"/>
                  </a:lnTo>
                  <a:lnTo>
                    <a:pt x="519" y="41270"/>
                  </a:lnTo>
                  <a:lnTo>
                    <a:pt x="331" y="41317"/>
                  </a:lnTo>
                  <a:lnTo>
                    <a:pt x="331" y="41317"/>
                  </a:lnTo>
                  <a:lnTo>
                    <a:pt x="236" y="41317"/>
                  </a:lnTo>
                  <a:lnTo>
                    <a:pt x="236" y="41317"/>
                  </a:lnTo>
                  <a:lnTo>
                    <a:pt x="236" y="41317"/>
                  </a:lnTo>
                  <a:lnTo>
                    <a:pt x="236" y="41317"/>
                  </a:lnTo>
                  <a:lnTo>
                    <a:pt x="142" y="41270"/>
                  </a:lnTo>
                  <a:lnTo>
                    <a:pt x="1" y="41223"/>
                  </a:lnTo>
                  <a:lnTo>
                    <a:pt x="1" y="41223"/>
                  </a:lnTo>
                  <a:lnTo>
                    <a:pt x="1" y="41176"/>
                  </a:lnTo>
                  <a:lnTo>
                    <a:pt x="1" y="41176"/>
                  </a:lnTo>
                  <a:lnTo>
                    <a:pt x="142" y="41223"/>
                  </a:lnTo>
                  <a:lnTo>
                    <a:pt x="236" y="41270"/>
                  </a:lnTo>
                  <a:lnTo>
                    <a:pt x="236" y="41270"/>
                  </a:lnTo>
                  <a:lnTo>
                    <a:pt x="425" y="41223"/>
                  </a:lnTo>
                  <a:lnTo>
                    <a:pt x="566" y="41128"/>
                  </a:lnTo>
                  <a:lnTo>
                    <a:pt x="660" y="40987"/>
                  </a:lnTo>
                  <a:lnTo>
                    <a:pt x="707" y="40799"/>
                  </a:lnTo>
                  <a:lnTo>
                    <a:pt x="707" y="40799"/>
                  </a:lnTo>
                  <a:lnTo>
                    <a:pt x="660" y="40610"/>
                  </a:lnTo>
                  <a:lnTo>
                    <a:pt x="566" y="40469"/>
                  </a:lnTo>
                  <a:lnTo>
                    <a:pt x="425" y="40375"/>
                  </a:lnTo>
                  <a:lnTo>
                    <a:pt x="236" y="40328"/>
                  </a:lnTo>
                  <a:lnTo>
                    <a:pt x="236" y="40328"/>
                  </a:lnTo>
                  <a:lnTo>
                    <a:pt x="236" y="40328"/>
                  </a:lnTo>
                  <a:lnTo>
                    <a:pt x="236" y="40328"/>
                  </a:lnTo>
                  <a:lnTo>
                    <a:pt x="95" y="40375"/>
                  </a:lnTo>
                  <a:lnTo>
                    <a:pt x="95" y="40375"/>
                  </a:lnTo>
                  <a:lnTo>
                    <a:pt x="95" y="40328"/>
                  </a:lnTo>
                  <a:lnTo>
                    <a:pt x="95" y="40328"/>
                  </a:lnTo>
                  <a:lnTo>
                    <a:pt x="1" y="41223"/>
                  </a:lnTo>
                  <a:lnTo>
                    <a:pt x="1" y="41458"/>
                  </a:lnTo>
                  <a:lnTo>
                    <a:pt x="48" y="41600"/>
                  </a:lnTo>
                  <a:lnTo>
                    <a:pt x="48" y="41600"/>
                  </a:lnTo>
                  <a:lnTo>
                    <a:pt x="48" y="41600"/>
                  </a:lnTo>
                  <a:lnTo>
                    <a:pt x="48" y="41600"/>
                  </a:lnTo>
                  <a:lnTo>
                    <a:pt x="48" y="41600"/>
                  </a:lnTo>
                  <a:lnTo>
                    <a:pt x="48" y="41600"/>
                  </a:lnTo>
                  <a:lnTo>
                    <a:pt x="48" y="41600"/>
                  </a:lnTo>
                  <a:lnTo>
                    <a:pt x="48" y="41600"/>
                  </a:lnTo>
                  <a:lnTo>
                    <a:pt x="95" y="41600"/>
                  </a:lnTo>
                  <a:lnTo>
                    <a:pt x="95" y="41600"/>
                  </a:lnTo>
                  <a:lnTo>
                    <a:pt x="1697" y="41505"/>
                  </a:lnTo>
                  <a:lnTo>
                    <a:pt x="1697" y="41505"/>
                  </a:lnTo>
                  <a:lnTo>
                    <a:pt x="4194" y="41364"/>
                  </a:lnTo>
                  <a:lnTo>
                    <a:pt x="4194" y="41364"/>
                  </a:lnTo>
                  <a:lnTo>
                    <a:pt x="4429" y="41317"/>
                  </a:lnTo>
                  <a:lnTo>
                    <a:pt x="4429" y="41317"/>
                  </a:lnTo>
                  <a:lnTo>
                    <a:pt x="10931" y="40893"/>
                  </a:lnTo>
                  <a:lnTo>
                    <a:pt x="10931" y="40893"/>
                  </a:lnTo>
                  <a:lnTo>
                    <a:pt x="10931" y="40893"/>
                  </a:lnTo>
                  <a:lnTo>
                    <a:pt x="10931" y="40799"/>
                  </a:lnTo>
                  <a:lnTo>
                    <a:pt x="10931" y="40752"/>
                  </a:lnTo>
                  <a:lnTo>
                    <a:pt x="10931" y="40752"/>
                  </a:lnTo>
                  <a:lnTo>
                    <a:pt x="10978" y="40563"/>
                  </a:lnTo>
                  <a:lnTo>
                    <a:pt x="11119" y="40422"/>
                  </a:lnTo>
                  <a:lnTo>
                    <a:pt x="11260" y="40280"/>
                  </a:lnTo>
                  <a:lnTo>
                    <a:pt x="11449" y="40280"/>
                  </a:lnTo>
                  <a:lnTo>
                    <a:pt x="11449" y="40280"/>
                  </a:lnTo>
                  <a:lnTo>
                    <a:pt x="11496" y="40280"/>
                  </a:lnTo>
                  <a:lnTo>
                    <a:pt x="11496" y="40280"/>
                  </a:lnTo>
                  <a:lnTo>
                    <a:pt x="11637" y="40280"/>
                  </a:lnTo>
                  <a:lnTo>
                    <a:pt x="11731" y="40328"/>
                  </a:lnTo>
                  <a:lnTo>
                    <a:pt x="11826" y="40422"/>
                  </a:lnTo>
                  <a:lnTo>
                    <a:pt x="11920" y="40516"/>
                  </a:lnTo>
                  <a:lnTo>
                    <a:pt x="11873" y="36841"/>
                  </a:lnTo>
                  <a:lnTo>
                    <a:pt x="11873" y="36841"/>
                  </a:lnTo>
                  <a:lnTo>
                    <a:pt x="11731" y="36936"/>
                  </a:lnTo>
                  <a:lnTo>
                    <a:pt x="11590" y="36936"/>
                  </a:lnTo>
                  <a:lnTo>
                    <a:pt x="11590" y="36936"/>
                  </a:lnTo>
                  <a:lnTo>
                    <a:pt x="11590" y="36936"/>
                  </a:lnTo>
                  <a:lnTo>
                    <a:pt x="11590" y="36936"/>
                  </a:lnTo>
                  <a:lnTo>
                    <a:pt x="11355" y="36888"/>
                  </a:lnTo>
                  <a:lnTo>
                    <a:pt x="11213" y="36794"/>
                  </a:lnTo>
                  <a:lnTo>
                    <a:pt x="11072" y="36653"/>
                  </a:lnTo>
                  <a:lnTo>
                    <a:pt x="11072" y="36417"/>
                  </a:lnTo>
                  <a:lnTo>
                    <a:pt x="11072" y="36417"/>
                  </a:lnTo>
                  <a:lnTo>
                    <a:pt x="11119" y="36229"/>
                  </a:lnTo>
                  <a:lnTo>
                    <a:pt x="11213" y="36040"/>
                  </a:lnTo>
                  <a:lnTo>
                    <a:pt x="11355" y="35946"/>
                  </a:lnTo>
                  <a:lnTo>
                    <a:pt x="11590" y="35899"/>
                  </a:lnTo>
                  <a:lnTo>
                    <a:pt x="11590" y="35899"/>
                  </a:lnTo>
                  <a:lnTo>
                    <a:pt x="11590" y="35899"/>
                  </a:lnTo>
                  <a:lnTo>
                    <a:pt x="11590" y="35899"/>
                  </a:lnTo>
                  <a:lnTo>
                    <a:pt x="11731" y="35946"/>
                  </a:lnTo>
                  <a:lnTo>
                    <a:pt x="11873" y="36040"/>
                  </a:lnTo>
                  <a:lnTo>
                    <a:pt x="1173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2794;p42">
              <a:extLst>
                <a:ext uri="{FF2B5EF4-FFF2-40B4-BE49-F238E27FC236}">
                  <a16:creationId xmlns:a16="http://schemas.microsoft.com/office/drawing/2014/main" id="{B7C0B5AB-9EE3-0AB2-1B81-791CBB8A26F5}"/>
                </a:ext>
              </a:extLst>
            </p:cNvPr>
            <p:cNvSpPr/>
            <p:nvPr/>
          </p:nvSpPr>
          <p:spPr>
            <a:xfrm>
              <a:off x="1376125" y="1624350"/>
              <a:ext cx="4725" cy="7100"/>
            </a:xfrm>
            <a:custGeom>
              <a:avLst/>
              <a:gdLst/>
              <a:ahLst/>
              <a:cxnLst/>
              <a:rect l="l" t="t" r="r" b="b"/>
              <a:pathLst>
                <a:path w="189" h="284" extrusionOk="0">
                  <a:moveTo>
                    <a:pt x="189" y="1"/>
                  </a:moveTo>
                  <a:lnTo>
                    <a:pt x="0" y="283"/>
                  </a:lnTo>
                  <a:lnTo>
                    <a:pt x="47" y="236"/>
                  </a:lnTo>
                  <a:lnTo>
                    <a:pt x="189" y="95"/>
                  </a:lnTo>
                  <a:lnTo>
                    <a:pt x="18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2795;p42">
              <a:extLst>
                <a:ext uri="{FF2B5EF4-FFF2-40B4-BE49-F238E27FC236}">
                  <a16:creationId xmlns:a16="http://schemas.microsoft.com/office/drawing/2014/main" id="{CE760E51-74DA-8FB8-0978-6F3468F5C21C}"/>
                </a:ext>
              </a:extLst>
            </p:cNvPr>
            <p:cNvSpPr/>
            <p:nvPr/>
          </p:nvSpPr>
          <p:spPr>
            <a:xfrm>
              <a:off x="1376125" y="1624350"/>
              <a:ext cx="4725" cy="7100"/>
            </a:xfrm>
            <a:custGeom>
              <a:avLst/>
              <a:gdLst/>
              <a:ahLst/>
              <a:cxnLst/>
              <a:rect l="l" t="t" r="r" b="b"/>
              <a:pathLst>
                <a:path w="189" h="284" fill="none" extrusionOk="0">
                  <a:moveTo>
                    <a:pt x="189" y="1"/>
                  </a:moveTo>
                  <a:lnTo>
                    <a:pt x="0" y="283"/>
                  </a:lnTo>
                  <a:lnTo>
                    <a:pt x="0" y="283"/>
                  </a:lnTo>
                  <a:lnTo>
                    <a:pt x="47" y="236"/>
                  </a:lnTo>
                  <a:lnTo>
                    <a:pt x="47" y="236"/>
                  </a:lnTo>
                  <a:lnTo>
                    <a:pt x="189" y="95"/>
                  </a:lnTo>
                  <a:lnTo>
                    <a:pt x="189" y="95"/>
                  </a:lnTo>
                  <a:lnTo>
                    <a:pt x="18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2796;p42">
              <a:extLst>
                <a:ext uri="{FF2B5EF4-FFF2-40B4-BE49-F238E27FC236}">
                  <a16:creationId xmlns:a16="http://schemas.microsoft.com/office/drawing/2014/main" id="{4C6C93C6-7492-6B30-9164-E3C34D63CDD4}"/>
                </a:ext>
              </a:extLst>
            </p:cNvPr>
            <p:cNvSpPr/>
            <p:nvPr/>
          </p:nvSpPr>
          <p:spPr>
            <a:xfrm>
              <a:off x="1339600" y="1823400"/>
              <a:ext cx="25950" cy="25925"/>
            </a:xfrm>
            <a:custGeom>
              <a:avLst/>
              <a:gdLst/>
              <a:ahLst/>
              <a:cxnLst/>
              <a:rect l="l" t="t" r="r" b="b"/>
              <a:pathLst>
                <a:path w="1038" h="1037" extrusionOk="0">
                  <a:moveTo>
                    <a:pt x="519" y="0"/>
                  </a:moveTo>
                  <a:lnTo>
                    <a:pt x="284" y="48"/>
                  </a:lnTo>
                  <a:lnTo>
                    <a:pt x="142" y="142"/>
                  </a:lnTo>
                  <a:lnTo>
                    <a:pt x="48" y="330"/>
                  </a:lnTo>
                  <a:lnTo>
                    <a:pt x="189" y="189"/>
                  </a:lnTo>
                  <a:lnTo>
                    <a:pt x="331" y="48"/>
                  </a:lnTo>
                  <a:lnTo>
                    <a:pt x="660" y="48"/>
                  </a:lnTo>
                  <a:lnTo>
                    <a:pt x="849" y="189"/>
                  </a:lnTo>
                  <a:lnTo>
                    <a:pt x="943" y="330"/>
                  </a:lnTo>
                  <a:lnTo>
                    <a:pt x="943" y="519"/>
                  </a:lnTo>
                  <a:lnTo>
                    <a:pt x="943" y="707"/>
                  </a:lnTo>
                  <a:lnTo>
                    <a:pt x="849" y="848"/>
                  </a:lnTo>
                  <a:lnTo>
                    <a:pt x="708" y="943"/>
                  </a:lnTo>
                  <a:lnTo>
                    <a:pt x="519" y="990"/>
                  </a:lnTo>
                  <a:lnTo>
                    <a:pt x="519" y="943"/>
                  </a:lnTo>
                  <a:lnTo>
                    <a:pt x="331" y="943"/>
                  </a:lnTo>
                  <a:lnTo>
                    <a:pt x="189" y="848"/>
                  </a:lnTo>
                  <a:lnTo>
                    <a:pt x="48" y="660"/>
                  </a:lnTo>
                  <a:lnTo>
                    <a:pt x="48" y="519"/>
                  </a:lnTo>
                  <a:lnTo>
                    <a:pt x="48" y="330"/>
                  </a:lnTo>
                  <a:lnTo>
                    <a:pt x="1" y="519"/>
                  </a:lnTo>
                  <a:lnTo>
                    <a:pt x="48" y="707"/>
                  </a:lnTo>
                  <a:lnTo>
                    <a:pt x="189" y="896"/>
                  </a:lnTo>
                  <a:lnTo>
                    <a:pt x="331" y="990"/>
                  </a:lnTo>
                  <a:lnTo>
                    <a:pt x="519" y="1037"/>
                  </a:lnTo>
                  <a:lnTo>
                    <a:pt x="566" y="1037"/>
                  </a:lnTo>
                  <a:lnTo>
                    <a:pt x="755" y="990"/>
                  </a:lnTo>
                  <a:lnTo>
                    <a:pt x="896" y="848"/>
                  </a:lnTo>
                  <a:lnTo>
                    <a:pt x="990" y="707"/>
                  </a:lnTo>
                  <a:lnTo>
                    <a:pt x="1037" y="519"/>
                  </a:lnTo>
                  <a:lnTo>
                    <a:pt x="1037" y="330"/>
                  </a:lnTo>
                  <a:lnTo>
                    <a:pt x="896" y="142"/>
                  </a:lnTo>
                  <a:lnTo>
                    <a:pt x="755" y="48"/>
                  </a:lnTo>
                  <a:lnTo>
                    <a:pt x="566"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2797;p42">
              <a:extLst>
                <a:ext uri="{FF2B5EF4-FFF2-40B4-BE49-F238E27FC236}">
                  <a16:creationId xmlns:a16="http://schemas.microsoft.com/office/drawing/2014/main" id="{4FF6B842-D4F6-B772-E879-2C734CF5AEDD}"/>
                </a:ext>
              </a:extLst>
            </p:cNvPr>
            <p:cNvSpPr/>
            <p:nvPr/>
          </p:nvSpPr>
          <p:spPr>
            <a:xfrm>
              <a:off x="1340800" y="1824575"/>
              <a:ext cx="22400" cy="23575"/>
            </a:xfrm>
            <a:custGeom>
              <a:avLst/>
              <a:gdLst/>
              <a:ahLst/>
              <a:cxnLst/>
              <a:rect l="l" t="t" r="r" b="b"/>
              <a:pathLst>
                <a:path w="896" h="943" fill="none" extrusionOk="0">
                  <a:moveTo>
                    <a:pt x="471" y="943"/>
                  </a:moveTo>
                  <a:lnTo>
                    <a:pt x="471" y="896"/>
                  </a:lnTo>
                  <a:lnTo>
                    <a:pt x="471" y="896"/>
                  </a:lnTo>
                  <a:lnTo>
                    <a:pt x="283" y="896"/>
                  </a:lnTo>
                  <a:lnTo>
                    <a:pt x="141" y="801"/>
                  </a:lnTo>
                  <a:lnTo>
                    <a:pt x="0" y="613"/>
                  </a:lnTo>
                  <a:lnTo>
                    <a:pt x="0" y="472"/>
                  </a:lnTo>
                  <a:lnTo>
                    <a:pt x="0" y="472"/>
                  </a:lnTo>
                  <a:lnTo>
                    <a:pt x="0" y="283"/>
                  </a:lnTo>
                  <a:lnTo>
                    <a:pt x="141" y="142"/>
                  </a:lnTo>
                  <a:lnTo>
                    <a:pt x="283" y="1"/>
                  </a:lnTo>
                  <a:lnTo>
                    <a:pt x="471" y="1"/>
                  </a:lnTo>
                  <a:lnTo>
                    <a:pt x="471" y="1"/>
                  </a:lnTo>
                  <a:lnTo>
                    <a:pt x="612" y="1"/>
                  </a:lnTo>
                  <a:lnTo>
                    <a:pt x="801" y="142"/>
                  </a:lnTo>
                  <a:lnTo>
                    <a:pt x="895" y="283"/>
                  </a:lnTo>
                  <a:lnTo>
                    <a:pt x="895" y="472"/>
                  </a:lnTo>
                  <a:lnTo>
                    <a:pt x="895" y="472"/>
                  </a:lnTo>
                  <a:lnTo>
                    <a:pt x="895" y="472"/>
                  </a:lnTo>
                  <a:lnTo>
                    <a:pt x="895" y="660"/>
                  </a:lnTo>
                  <a:lnTo>
                    <a:pt x="801" y="801"/>
                  </a:lnTo>
                  <a:lnTo>
                    <a:pt x="660" y="896"/>
                  </a:lnTo>
                  <a:lnTo>
                    <a:pt x="471" y="943"/>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2798;p42">
              <a:extLst>
                <a:ext uri="{FF2B5EF4-FFF2-40B4-BE49-F238E27FC236}">
                  <a16:creationId xmlns:a16="http://schemas.microsoft.com/office/drawing/2014/main" id="{0F5F0D54-4688-4D0A-FB7F-867CB433B288}"/>
                </a:ext>
              </a:extLst>
            </p:cNvPr>
            <p:cNvSpPr/>
            <p:nvPr/>
          </p:nvSpPr>
          <p:spPr>
            <a:xfrm>
              <a:off x="1339600" y="1823400"/>
              <a:ext cx="25950" cy="25925"/>
            </a:xfrm>
            <a:custGeom>
              <a:avLst/>
              <a:gdLst/>
              <a:ahLst/>
              <a:cxnLst/>
              <a:rect l="l" t="t" r="r" b="b"/>
              <a:pathLst>
                <a:path w="1038" h="1037" fill="none" extrusionOk="0">
                  <a:moveTo>
                    <a:pt x="519" y="0"/>
                  </a:moveTo>
                  <a:lnTo>
                    <a:pt x="519" y="0"/>
                  </a:lnTo>
                  <a:lnTo>
                    <a:pt x="519" y="0"/>
                  </a:lnTo>
                  <a:lnTo>
                    <a:pt x="519" y="0"/>
                  </a:lnTo>
                  <a:lnTo>
                    <a:pt x="284" y="48"/>
                  </a:lnTo>
                  <a:lnTo>
                    <a:pt x="142" y="142"/>
                  </a:lnTo>
                  <a:lnTo>
                    <a:pt x="48" y="330"/>
                  </a:lnTo>
                  <a:lnTo>
                    <a:pt x="1" y="519"/>
                  </a:lnTo>
                  <a:lnTo>
                    <a:pt x="1" y="519"/>
                  </a:lnTo>
                  <a:lnTo>
                    <a:pt x="48" y="707"/>
                  </a:lnTo>
                  <a:lnTo>
                    <a:pt x="189" y="896"/>
                  </a:lnTo>
                  <a:lnTo>
                    <a:pt x="331" y="990"/>
                  </a:lnTo>
                  <a:lnTo>
                    <a:pt x="519" y="1037"/>
                  </a:lnTo>
                  <a:lnTo>
                    <a:pt x="519" y="1037"/>
                  </a:lnTo>
                  <a:lnTo>
                    <a:pt x="566" y="1037"/>
                  </a:lnTo>
                  <a:lnTo>
                    <a:pt x="566" y="1037"/>
                  </a:lnTo>
                  <a:lnTo>
                    <a:pt x="755" y="990"/>
                  </a:lnTo>
                  <a:lnTo>
                    <a:pt x="896" y="848"/>
                  </a:lnTo>
                  <a:lnTo>
                    <a:pt x="990" y="707"/>
                  </a:lnTo>
                  <a:lnTo>
                    <a:pt x="1037" y="519"/>
                  </a:lnTo>
                  <a:lnTo>
                    <a:pt x="1037" y="519"/>
                  </a:lnTo>
                  <a:lnTo>
                    <a:pt x="1037" y="330"/>
                  </a:lnTo>
                  <a:lnTo>
                    <a:pt x="896" y="142"/>
                  </a:lnTo>
                  <a:lnTo>
                    <a:pt x="755" y="48"/>
                  </a:lnTo>
                  <a:lnTo>
                    <a:pt x="566" y="0"/>
                  </a:lnTo>
                  <a:lnTo>
                    <a:pt x="566"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2799;p42">
              <a:extLst>
                <a:ext uri="{FF2B5EF4-FFF2-40B4-BE49-F238E27FC236}">
                  <a16:creationId xmlns:a16="http://schemas.microsoft.com/office/drawing/2014/main" id="{12057B48-14FA-8C47-87ED-7BC9093CFE3C}"/>
                </a:ext>
              </a:extLst>
            </p:cNvPr>
            <p:cNvSpPr/>
            <p:nvPr/>
          </p:nvSpPr>
          <p:spPr>
            <a:xfrm>
              <a:off x="1351400" y="1932925"/>
              <a:ext cx="25925" cy="25950"/>
            </a:xfrm>
            <a:custGeom>
              <a:avLst/>
              <a:gdLst/>
              <a:ahLst/>
              <a:cxnLst/>
              <a:rect l="l" t="t" r="r" b="b"/>
              <a:pathLst>
                <a:path w="1037" h="1038" extrusionOk="0">
                  <a:moveTo>
                    <a:pt x="518" y="48"/>
                  </a:moveTo>
                  <a:lnTo>
                    <a:pt x="707" y="95"/>
                  </a:lnTo>
                  <a:lnTo>
                    <a:pt x="848" y="189"/>
                  </a:lnTo>
                  <a:lnTo>
                    <a:pt x="942" y="331"/>
                  </a:lnTo>
                  <a:lnTo>
                    <a:pt x="989" y="519"/>
                  </a:lnTo>
                  <a:lnTo>
                    <a:pt x="942" y="707"/>
                  </a:lnTo>
                  <a:lnTo>
                    <a:pt x="848" y="849"/>
                  </a:lnTo>
                  <a:lnTo>
                    <a:pt x="707" y="943"/>
                  </a:lnTo>
                  <a:lnTo>
                    <a:pt x="518" y="990"/>
                  </a:lnTo>
                  <a:lnTo>
                    <a:pt x="330" y="943"/>
                  </a:lnTo>
                  <a:lnTo>
                    <a:pt x="188" y="849"/>
                  </a:lnTo>
                  <a:lnTo>
                    <a:pt x="94" y="707"/>
                  </a:lnTo>
                  <a:lnTo>
                    <a:pt x="47" y="519"/>
                  </a:lnTo>
                  <a:lnTo>
                    <a:pt x="94" y="331"/>
                  </a:lnTo>
                  <a:lnTo>
                    <a:pt x="188" y="189"/>
                  </a:lnTo>
                  <a:lnTo>
                    <a:pt x="330" y="95"/>
                  </a:lnTo>
                  <a:lnTo>
                    <a:pt x="518" y="48"/>
                  </a:lnTo>
                  <a:close/>
                  <a:moveTo>
                    <a:pt x="518" y="1"/>
                  </a:moveTo>
                  <a:lnTo>
                    <a:pt x="330" y="48"/>
                  </a:lnTo>
                  <a:lnTo>
                    <a:pt x="141" y="142"/>
                  </a:lnTo>
                  <a:lnTo>
                    <a:pt x="47" y="331"/>
                  </a:lnTo>
                  <a:lnTo>
                    <a:pt x="0" y="519"/>
                  </a:lnTo>
                  <a:lnTo>
                    <a:pt x="47" y="707"/>
                  </a:lnTo>
                  <a:lnTo>
                    <a:pt x="141" y="896"/>
                  </a:lnTo>
                  <a:lnTo>
                    <a:pt x="283" y="990"/>
                  </a:lnTo>
                  <a:lnTo>
                    <a:pt x="518" y="1037"/>
                  </a:lnTo>
                  <a:lnTo>
                    <a:pt x="707" y="990"/>
                  </a:lnTo>
                  <a:lnTo>
                    <a:pt x="895" y="896"/>
                  </a:lnTo>
                  <a:lnTo>
                    <a:pt x="989" y="755"/>
                  </a:lnTo>
                  <a:lnTo>
                    <a:pt x="1036" y="519"/>
                  </a:lnTo>
                  <a:lnTo>
                    <a:pt x="989" y="331"/>
                  </a:lnTo>
                  <a:lnTo>
                    <a:pt x="895" y="142"/>
                  </a:lnTo>
                  <a:lnTo>
                    <a:pt x="707" y="48"/>
                  </a:lnTo>
                  <a:lnTo>
                    <a:pt x="51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2800;p42">
              <a:extLst>
                <a:ext uri="{FF2B5EF4-FFF2-40B4-BE49-F238E27FC236}">
                  <a16:creationId xmlns:a16="http://schemas.microsoft.com/office/drawing/2014/main" id="{8936A4CD-50EA-22B7-4551-48C624E68E0D}"/>
                </a:ext>
              </a:extLst>
            </p:cNvPr>
            <p:cNvSpPr/>
            <p:nvPr/>
          </p:nvSpPr>
          <p:spPr>
            <a:xfrm>
              <a:off x="1352575" y="1934100"/>
              <a:ext cx="23575" cy="23600"/>
            </a:xfrm>
            <a:custGeom>
              <a:avLst/>
              <a:gdLst/>
              <a:ahLst/>
              <a:cxnLst/>
              <a:rect l="l" t="t" r="r" b="b"/>
              <a:pathLst>
                <a:path w="943" h="944" fill="none" extrusionOk="0">
                  <a:moveTo>
                    <a:pt x="471" y="943"/>
                  </a:moveTo>
                  <a:lnTo>
                    <a:pt x="471" y="943"/>
                  </a:lnTo>
                  <a:lnTo>
                    <a:pt x="283" y="896"/>
                  </a:lnTo>
                  <a:lnTo>
                    <a:pt x="141" y="802"/>
                  </a:lnTo>
                  <a:lnTo>
                    <a:pt x="47" y="660"/>
                  </a:lnTo>
                  <a:lnTo>
                    <a:pt x="0" y="472"/>
                  </a:lnTo>
                  <a:lnTo>
                    <a:pt x="0" y="472"/>
                  </a:lnTo>
                  <a:lnTo>
                    <a:pt x="47" y="284"/>
                  </a:lnTo>
                  <a:lnTo>
                    <a:pt x="141" y="142"/>
                  </a:lnTo>
                  <a:lnTo>
                    <a:pt x="283" y="48"/>
                  </a:lnTo>
                  <a:lnTo>
                    <a:pt x="471" y="1"/>
                  </a:lnTo>
                  <a:lnTo>
                    <a:pt x="471" y="1"/>
                  </a:lnTo>
                  <a:lnTo>
                    <a:pt x="471" y="1"/>
                  </a:lnTo>
                  <a:lnTo>
                    <a:pt x="471" y="1"/>
                  </a:lnTo>
                  <a:lnTo>
                    <a:pt x="660" y="48"/>
                  </a:lnTo>
                  <a:lnTo>
                    <a:pt x="801" y="142"/>
                  </a:lnTo>
                  <a:lnTo>
                    <a:pt x="895" y="284"/>
                  </a:lnTo>
                  <a:lnTo>
                    <a:pt x="942" y="472"/>
                  </a:lnTo>
                  <a:lnTo>
                    <a:pt x="942" y="472"/>
                  </a:lnTo>
                  <a:lnTo>
                    <a:pt x="942" y="472"/>
                  </a:lnTo>
                  <a:lnTo>
                    <a:pt x="895" y="660"/>
                  </a:lnTo>
                  <a:lnTo>
                    <a:pt x="801" y="802"/>
                  </a:lnTo>
                  <a:lnTo>
                    <a:pt x="660" y="896"/>
                  </a:lnTo>
                  <a:lnTo>
                    <a:pt x="471" y="943"/>
                  </a:lnTo>
                  <a:lnTo>
                    <a:pt x="471" y="943"/>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2801;p42">
              <a:extLst>
                <a:ext uri="{FF2B5EF4-FFF2-40B4-BE49-F238E27FC236}">
                  <a16:creationId xmlns:a16="http://schemas.microsoft.com/office/drawing/2014/main" id="{C39AD857-4D39-D66F-F73F-527F2B17911E}"/>
                </a:ext>
              </a:extLst>
            </p:cNvPr>
            <p:cNvSpPr/>
            <p:nvPr/>
          </p:nvSpPr>
          <p:spPr>
            <a:xfrm>
              <a:off x="1351400" y="1932925"/>
              <a:ext cx="25925" cy="25950"/>
            </a:xfrm>
            <a:custGeom>
              <a:avLst/>
              <a:gdLst/>
              <a:ahLst/>
              <a:cxnLst/>
              <a:rect l="l" t="t" r="r" b="b"/>
              <a:pathLst>
                <a:path w="1037" h="1038" fill="none" extrusionOk="0">
                  <a:moveTo>
                    <a:pt x="518" y="1"/>
                  </a:moveTo>
                  <a:lnTo>
                    <a:pt x="518" y="1"/>
                  </a:lnTo>
                  <a:lnTo>
                    <a:pt x="330" y="48"/>
                  </a:lnTo>
                  <a:lnTo>
                    <a:pt x="141" y="142"/>
                  </a:lnTo>
                  <a:lnTo>
                    <a:pt x="47" y="331"/>
                  </a:lnTo>
                  <a:lnTo>
                    <a:pt x="0" y="519"/>
                  </a:lnTo>
                  <a:lnTo>
                    <a:pt x="0" y="519"/>
                  </a:lnTo>
                  <a:lnTo>
                    <a:pt x="47" y="707"/>
                  </a:lnTo>
                  <a:lnTo>
                    <a:pt x="141" y="896"/>
                  </a:lnTo>
                  <a:lnTo>
                    <a:pt x="283" y="990"/>
                  </a:lnTo>
                  <a:lnTo>
                    <a:pt x="518" y="1037"/>
                  </a:lnTo>
                  <a:lnTo>
                    <a:pt x="518" y="1037"/>
                  </a:lnTo>
                  <a:lnTo>
                    <a:pt x="518" y="1037"/>
                  </a:lnTo>
                  <a:lnTo>
                    <a:pt x="518" y="1037"/>
                  </a:lnTo>
                  <a:lnTo>
                    <a:pt x="707" y="990"/>
                  </a:lnTo>
                  <a:lnTo>
                    <a:pt x="895" y="896"/>
                  </a:lnTo>
                  <a:lnTo>
                    <a:pt x="989" y="755"/>
                  </a:lnTo>
                  <a:lnTo>
                    <a:pt x="1036" y="519"/>
                  </a:lnTo>
                  <a:lnTo>
                    <a:pt x="1036" y="519"/>
                  </a:lnTo>
                  <a:lnTo>
                    <a:pt x="1036" y="519"/>
                  </a:lnTo>
                  <a:lnTo>
                    <a:pt x="989" y="331"/>
                  </a:lnTo>
                  <a:lnTo>
                    <a:pt x="895" y="142"/>
                  </a:lnTo>
                  <a:lnTo>
                    <a:pt x="707" y="48"/>
                  </a:lnTo>
                  <a:lnTo>
                    <a:pt x="518" y="1"/>
                  </a:lnTo>
                  <a:lnTo>
                    <a:pt x="518" y="1"/>
                  </a:lnTo>
                  <a:lnTo>
                    <a:pt x="51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2802;p42">
              <a:extLst>
                <a:ext uri="{FF2B5EF4-FFF2-40B4-BE49-F238E27FC236}">
                  <a16:creationId xmlns:a16="http://schemas.microsoft.com/office/drawing/2014/main" id="{CC915995-24EF-99EE-9428-45D9DC463781}"/>
                </a:ext>
              </a:extLst>
            </p:cNvPr>
            <p:cNvSpPr/>
            <p:nvPr/>
          </p:nvSpPr>
          <p:spPr>
            <a:xfrm>
              <a:off x="1233600" y="1955300"/>
              <a:ext cx="18875" cy="25950"/>
            </a:xfrm>
            <a:custGeom>
              <a:avLst/>
              <a:gdLst/>
              <a:ahLst/>
              <a:cxnLst/>
              <a:rect l="l" t="t" r="r" b="b"/>
              <a:pathLst>
                <a:path w="755" h="1038" extrusionOk="0">
                  <a:moveTo>
                    <a:pt x="236" y="1"/>
                  </a:moveTo>
                  <a:lnTo>
                    <a:pt x="236" y="48"/>
                  </a:lnTo>
                  <a:lnTo>
                    <a:pt x="425" y="95"/>
                  </a:lnTo>
                  <a:lnTo>
                    <a:pt x="566" y="236"/>
                  </a:lnTo>
                  <a:lnTo>
                    <a:pt x="660" y="378"/>
                  </a:lnTo>
                  <a:lnTo>
                    <a:pt x="660" y="519"/>
                  </a:lnTo>
                  <a:lnTo>
                    <a:pt x="613" y="708"/>
                  </a:lnTo>
                  <a:lnTo>
                    <a:pt x="519" y="849"/>
                  </a:lnTo>
                  <a:lnTo>
                    <a:pt x="378" y="943"/>
                  </a:lnTo>
                  <a:lnTo>
                    <a:pt x="189" y="990"/>
                  </a:lnTo>
                  <a:lnTo>
                    <a:pt x="1" y="943"/>
                  </a:lnTo>
                  <a:lnTo>
                    <a:pt x="1" y="990"/>
                  </a:lnTo>
                  <a:lnTo>
                    <a:pt x="236" y="1037"/>
                  </a:lnTo>
                  <a:lnTo>
                    <a:pt x="472" y="990"/>
                  </a:lnTo>
                  <a:lnTo>
                    <a:pt x="613" y="896"/>
                  </a:lnTo>
                  <a:lnTo>
                    <a:pt x="708" y="755"/>
                  </a:lnTo>
                  <a:lnTo>
                    <a:pt x="755" y="566"/>
                  </a:lnTo>
                  <a:lnTo>
                    <a:pt x="755" y="378"/>
                  </a:lnTo>
                  <a:lnTo>
                    <a:pt x="660" y="189"/>
                  </a:lnTo>
                  <a:lnTo>
                    <a:pt x="472" y="48"/>
                  </a:lnTo>
                  <a:lnTo>
                    <a:pt x="284"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2803;p42">
              <a:extLst>
                <a:ext uri="{FF2B5EF4-FFF2-40B4-BE49-F238E27FC236}">
                  <a16:creationId xmlns:a16="http://schemas.microsoft.com/office/drawing/2014/main" id="{C2207715-9F61-1304-B31A-F16374273DB5}"/>
                </a:ext>
              </a:extLst>
            </p:cNvPr>
            <p:cNvSpPr/>
            <p:nvPr/>
          </p:nvSpPr>
          <p:spPr>
            <a:xfrm>
              <a:off x="1233600" y="1955300"/>
              <a:ext cx="18875" cy="25950"/>
            </a:xfrm>
            <a:custGeom>
              <a:avLst/>
              <a:gdLst/>
              <a:ahLst/>
              <a:cxnLst/>
              <a:rect l="l" t="t" r="r" b="b"/>
              <a:pathLst>
                <a:path w="755" h="1038" fill="none" extrusionOk="0">
                  <a:moveTo>
                    <a:pt x="284" y="1"/>
                  </a:moveTo>
                  <a:lnTo>
                    <a:pt x="284" y="1"/>
                  </a:lnTo>
                  <a:lnTo>
                    <a:pt x="236" y="1"/>
                  </a:lnTo>
                  <a:lnTo>
                    <a:pt x="236" y="1"/>
                  </a:lnTo>
                  <a:lnTo>
                    <a:pt x="236" y="48"/>
                  </a:lnTo>
                  <a:lnTo>
                    <a:pt x="236" y="48"/>
                  </a:lnTo>
                  <a:lnTo>
                    <a:pt x="236" y="48"/>
                  </a:lnTo>
                  <a:lnTo>
                    <a:pt x="236" y="48"/>
                  </a:lnTo>
                  <a:lnTo>
                    <a:pt x="425" y="95"/>
                  </a:lnTo>
                  <a:lnTo>
                    <a:pt x="566" y="236"/>
                  </a:lnTo>
                  <a:lnTo>
                    <a:pt x="660" y="378"/>
                  </a:lnTo>
                  <a:lnTo>
                    <a:pt x="660" y="519"/>
                  </a:lnTo>
                  <a:lnTo>
                    <a:pt x="660" y="519"/>
                  </a:lnTo>
                  <a:lnTo>
                    <a:pt x="613" y="708"/>
                  </a:lnTo>
                  <a:lnTo>
                    <a:pt x="519" y="849"/>
                  </a:lnTo>
                  <a:lnTo>
                    <a:pt x="378" y="943"/>
                  </a:lnTo>
                  <a:lnTo>
                    <a:pt x="189" y="990"/>
                  </a:lnTo>
                  <a:lnTo>
                    <a:pt x="189" y="990"/>
                  </a:lnTo>
                  <a:lnTo>
                    <a:pt x="189" y="990"/>
                  </a:lnTo>
                  <a:lnTo>
                    <a:pt x="189" y="990"/>
                  </a:lnTo>
                  <a:lnTo>
                    <a:pt x="1" y="943"/>
                  </a:lnTo>
                  <a:lnTo>
                    <a:pt x="1" y="990"/>
                  </a:lnTo>
                  <a:lnTo>
                    <a:pt x="1" y="990"/>
                  </a:lnTo>
                  <a:lnTo>
                    <a:pt x="236" y="1037"/>
                  </a:lnTo>
                  <a:lnTo>
                    <a:pt x="236" y="1037"/>
                  </a:lnTo>
                  <a:lnTo>
                    <a:pt x="236" y="1037"/>
                  </a:lnTo>
                  <a:lnTo>
                    <a:pt x="236" y="1037"/>
                  </a:lnTo>
                  <a:lnTo>
                    <a:pt x="236" y="1037"/>
                  </a:lnTo>
                  <a:lnTo>
                    <a:pt x="236" y="1037"/>
                  </a:lnTo>
                  <a:lnTo>
                    <a:pt x="472" y="990"/>
                  </a:lnTo>
                  <a:lnTo>
                    <a:pt x="613" y="896"/>
                  </a:lnTo>
                  <a:lnTo>
                    <a:pt x="708" y="755"/>
                  </a:lnTo>
                  <a:lnTo>
                    <a:pt x="755" y="566"/>
                  </a:lnTo>
                  <a:lnTo>
                    <a:pt x="755" y="566"/>
                  </a:lnTo>
                  <a:lnTo>
                    <a:pt x="755" y="378"/>
                  </a:lnTo>
                  <a:lnTo>
                    <a:pt x="660" y="189"/>
                  </a:lnTo>
                  <a:lnTo>
                    <a:pt x="472" y="48"/>
                  </a:lnTo>
                  <a:lnTo>
                    <a:pt x="28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2804;p42">
              <a:extLst>
                <a:ext uri="{FF2B5EF4-FFF2-40B4-BE49-F238E27FC236}">
                  <a16:creationId xmlns:a16="http://schemas.microsoft.com/office/drawing/2014/main" id="{A5942E23-FE2D-9FC9-6EDE-FD5C99CEBA87}"/>
                </a:ext>
              </a:extLst>
            </p:cNvPr>
            <p:cNvSpPr/>
            <p:nvPr/>
          </p:nvSpPr>
          <p:spPr>
            <a:xfrm>
              <a:off x="1366700" y="1709150"/>
              <a:ext cx="27100" cy="27125"/>
            </a:xfrm>
            <a:custGeom>
              <a:avLst/>
              <a:gdLst/>
              <a:ahLst/>
              <a:cxnLst/>
              <a:rect l="l" t="t" r="r" b="b"/>
              <a:pathLst>
                <a:path w="1084" h="1085" extrusionOk="0">
                  <a:moveTo>
                    <a:pt x="566" y="48"/>
                  </a:moveTo>
                  <a:lnTo>
                    <a:pt x="754" y="95"/>
                  </a:lnTo>
                  <a:lnTo>
                    <a:pt x="896" y="189"/>
                  </a:lnTo>
                  <a:lnTo>
                    <a:pt x="990" y="330"/>
                  </a:lnTo>
                  <a:lnTo>
                    <a:pt x="1037" y="519"/>
                  </a:lnTo>
                  <a:lnTo>
                    <a:pt x="990" y="707"/>
                  </a:lnTo>
                  <a:lnTo>
                    <a:pt x="896" y="849"/>
                  </a:lnTo>
                  <a:lnTo>
                    <a:pt x="754" y="943"/>
                  </a:lnTo>
                  <a:lnTo>
                    <a:pt x="566" y="990"/>
                  </a:lnTo>
                  <a:lnTo>
                    <a:pt x="377" y="943"/>
                  </a:lnTo>
                  <a:lnTo>
                    <a:pt x="236" y="849"/>
                  </a:lnTo>
                  <a:lnTo>
                    <a:pt x="142" y="707"/>
                  </a:lnTo>
                  <a:lnTo>
                    <a:pt x="95" y="519"/>
                  </a:lnTo>
                  <a:lnTo>
                    <a:pt x="142" y="330"/>
                  </a:lnTo>
                  <a:lnTo>
                    <a:pt x="236" y="189"/>
                  </a:lnTo>
                  <a:lnTo>
                    <a:pt x="377" y="95"/>
                  </a:lnTo>
                  <a:lnTo>
                    <a:pt x="566" y="48"/>
                  </a:lnTo>
                  <a:close/>
                  <a:moveTo>
                    <a:pt x="566" y="1"/>
                  </a:moveTo>
                  <a:lnTo>
                    <a:pt x="330" y="48"/>
                  </a:lnTo>
                  <a:lnTo>
                    <a:pt x="189" y="189"/>
                  </a:lnTo>
                  <a:lnTo>
                    <a:pt x="48" y="330"/>
                  </a:lnTo>
                  <a:lnTo>
                    <a:pt x="0" y="566"/>
                  </a:lnTo>
                  <a:lnTo>
                    <a:pt x="48" y="754"/>
                  </a:lnTo>
                  <a:lnTo>
                    <a:pt x="189" y="943"/>
                  </a:lnTo>
                  <a:lnTo>
                    <a:pt x="330" y="1084"/>
                  </a:lnTo>
                  <a:lnTo>
                    <a:pt x="754" y="1084"/>
                  </a:lnTo>
                  <a:lnTo>
                    <a:pt x="943" y="943"/>
                  </a:lnTo>
                  <a:lnTo>
                    <a:pt x="1084" y="754"/>
                  </a:lnTo>
                  <a:lnTo>
                    <a:pt x="1084" y="566"/>
                  </a:lnTo>
                  <a:lnTo>
                    <a:pt x="1084" y="519"/>
                  </a:lnTo>
                  <a:lnTo>
                    <a:pt x="1084" y="330"/>
                  </a:lnTo>
                  <a:lnTo>
                    <a:pt x="943" y="142"/>
                  </a:lnTo>
                  <a:lnTo>
                    <a:pt x="801" y="48"/>
                  </a:lnTo>
                  <a:lnTo>
                    <a:pt x="566"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2805;p42">
              <a:extLst>
                <a:ext uri="{FF2B5EF4-FFF2-40B4-BE49-F238E27FC236}">
                  <a16:creationId xmlns:a16="http://schemas.microsoft.com/office/drawing/2014/main" id="{AF967254-4616-F200-5187-1D95EFDBE902}"/>
                </a:ext>
              </a:extLst>
            </p:cNvPr>
            <p:cNvSpPr/>
            <p:nvPr/>
          </p:nvSpPr>
          <p:spPr>
            <a:xfrm>
              <a:off x="1369050" y="1710325"/>
              <a:ext cx="23575" cy="23600"/>
            </a:xfrm>
            <a:custGeom>
              <a:avLst/>
              <a:gdLst/>
              <a:ahLst/>
              <a:cxnLst/>
              <a:rect l="l" t="t" r="r" b="b"/>
              <a:pathLst>
                <a:path w="943" h="944" fill="none" extrusionOk="0">
                  <a:moveTo>
                    <a:pt x="472" y="943"/>
                  </a:moveTo>
                  <a:lnTo>
                    <a:pt x="472" y="943"/>
                  </a:lnTo>
                  <a:lnTo>
                    <a:pt x="283" y="896"/>
                  </a:lnTo>
                  <a:lnTo>
                    <a:pt x="142" y="802"/>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896" y="660"/>
                  </a:lnTo>
                  <a:lnTo>
                    <a:pt x="802" y="802"/>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2806;p42">
              <a:extLst>
                <a:ext uri="{FF2B5EF4-FFF2-40B4-BE49-F238E27FC236}">
                  <a16:creationId xmlns:a16="http://schemas.microsoft.com/office/drawing/2014/main" id="{31457D37-1AB3-8C62-ECD5-1AFA62953D52}"/>
                </a:ext>
              </a:extLst>
            </p:cNvPr>
            <p:cNvSpPr/>
            <p:nvPr/>
          </p:nvSpPr>
          <p:spPr>
            <a:xfrm>
              <a:off x="1366700" y="1709150"/>
              <a:ext cx="27100" cy="27125"/>
            </a:xfrm>
            <a:custGeom>
              <a:avLst/>
              <a:gdLst/>
              <a:ahLst/>
              <a:cxnLst/>
              <a:rect l="l" t="t" r="r" b="b"/>
              <a:pathLst>
                <a:path w="1084" h="1085" fill="none" extrusionOk="0">
                  <a:moveTo>
                    <a:pt x="566" y="1"/>
                  </a:moveTo>
                  <a:lnTo>
                    <a:pt x="566" y="1"/>
                  </a:lnTo>
                  <a:lnTo>
                    <a:pt x="566" y="1"/>
                  </a:lnTo>
                  <a:lnTo>
                    <a:pt x="330" y="48"/>
                  </a:lnTo>
                  <a:lnTo>
                    <a:pt x="189" y="189"/>
                  </a:lnTo>
                  <a:lnTo>
                    <a:pt x="48" y="330"/>
                  </a:lnTo>
                  <a:lnTo>
                    <a:pt x="0" y="566"/>
                  </a:lnTo>
                  <a:lnTo>
                    <a:pt x="0" y="566"/>
                  </a:lnTo>
                  <a:lnTo>
                    <a:pt x="48" y="754"/>
                  </a:lnTo>
                  <a:lnTo>
                    <a:pt x="189" y="943"/>
                  </a:lnTo>
                  <a:lnTo>
                    <a:pt x="330" y="1084"/>
                  </a:lnTo>
                  <a:lnTo>
                    <a:pt x="566" y="1084"/>
                  </a:lnTo>
                  <a:lnTo>
                    <a:pt x="566" y="1084"/>
                  </a:lnTo>
                  <a:lnTo>
                    <a:pt x="566" y="1084"/>
                  </a:lnTo>
                  <a:lnTo>
                    <a:pt x="566" y="1084"/>
                  </a:lnTo>
                  <a:lnTo>
                    <a:pt x="754" y="1084"/>
                  </a:lnTo>
                  <a:lnTo>
                    <a:pt x="943" y="943"/>
                  </a:lnTo>
                  <a:lnTo>
                    <a:pt x="1084" y="754"/>
                  </a:lnTo>
                  <a:lnTo>
                    <a:pt x="1084" y="566"/>
                  </a:lnTo>
                  <a:lnTo>
                    <a:pt x="1084" y="519"/>
                  </a:lnTo>
                  <a:lnTo>
                    <a:pt x="1084" y="519"/>
                  </a:lnTo>
                  <a:lnTo>
                    <a:pt x="1084" y="330"/>
                  </a:lnTo>
                  <a:lnTo>
                    <a:pt x="943" y="142"/>
                  </a:lnTo>
                  <a:lnTo>
                    <a:pt x="801" y="48"/>
                  </a:lnTo>
                  <a:lnTo>
                    <a:pt x="56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2807;p42">
              <a:extLst>
                <a:ext uri="{FF2B5EF4-FFF2-40B4-BE49-F238E27FC236}">
                  <a16:creationId xmlns:a16="http://schemas.microsoft.com/office/drawing/2014/main" id="{71FDC097-D421-FB26-2E2D-C75D864709E3}"/>
                </a:ext>
              </a:extLst>
            </p:cNvPr>
            <p:cNvSpPr/>
            <p:nvPr/>
          </p:nvSpPr>
          <p:spPr>
            <a:xfrm>
              <a:off x="1309000" y="2212075"/>
              <a:ext cx="25925" cy="25925"/>
            </a:xfrm>
            <a:custGeom>
              <a:avLst/>
              <a:gdLst/>
              <a:ahLst/>
              <a:cxnLst/>
              <a:rect l="l" t="t" r="r" b="b"/>
              <a:pathLst>
                <a:path w="1037" h="1037" extrusionOk="0">
                  <a:moveTo>
                    <a:pt x="518" y="47"/>
                  </a:moveTo>
                  <a:lnTo>
                    <a:pt x="707" y="94"/>
                  </a:lnTo>
                  <a:lnTo>
                    <a:pt x="848" y="189"/>
                  </a:lnTo>
                  <a:lnTo>
                    <a:pt x="942" y="330"/>
                  </a:lnTo>
                  <a:lnTo>
                    <a:pt x="989" y="518"/>
                  </a:lnTo>
                  <a:lnTo>
                    <a:pt x="942" y="707"/>
                  </a:lnTo>
                  <a:lnTo>
                    <a:pt x="848" y="848"/>
                  </a:lnTo>
                  <a:lnTo>
                    <a:pt x="707" y="942"/>
                  </a:lnTo>
                  <a:lnTo>
                    <a:pt x="518" y="989"/>
                  </a:lnTo>
                  <a:lnTo>
                    <a:pt x="330" y="942"/>
                  </a:lnTo>
                  <a:lnTo>
                    <a:pt x="188" y="848"/>
                  </a:lnTo>
                  <a:lnTo>
                    <a:pt x="94" y="707"/>
                  </a:lnTo>
                  <a:lnTo>
                    <a:pt x="47" y="518"/>
                  </a:lnTo>
                  <a:lnTo>
                    <a:pt x="94" y="330"/>
                  </a:lnTo>
                  <a:lnTo>
                    <a:pt x="188" y="189"/>
                  </a:lnTo>
                  <a:lnTo>
                    <a:pt x="330" y="94"/>
                  </a:lnTo>
                  <a:lnTo>
                    <a:pt x="518" y="47"/>
                  </a:lnTo>
                  <a:close/>
                  <a:moveTo>
                    <a:pt x="518" y="0"/>
                  </a:moveTo>
                  <a:lnTo>
                    <a:pt x="330" y="47"/>
                  </a:lnTo>
                  <a:lnTo>
                    <a:pt x="141" y="141"/>
                  </a:lnTo>
                  <a:lnTo>
                    <a:pt x="47" y="330"/>
                  </a:lnTo>
                  <a:lnTo>
                    <a:pt x="0" y="518"/>
                  </a:lnTo>
                  <a:lnTo>
                    <a:pt x="47" y="707"/>
                  </a:lnTo>
                  <a:lnTo>
                    <a:pt x="141" y="895"/>
                  </a:lnTo>
                  <a:lnTo>
                    <a:pt x="330" y="989"/>
                  </a:lnTo>
                  <a:lnTo>
                    <a:pt x="518" y="1037"/>
                  </a:lnTo>
                  <a:lnTo>
                    <a:pt x="707" y="989"/>
                  </a:lnTo>
                  <a:lnTo>
                    <a:pt x="895" y="895"/>
                  </a:lnTo>
                  <a:lnTo>
                    <a:pt x="989" y="754"/>
                  </a:lnTo>
                  <a:lnTo>
                    <a:pt x="1036" y="565"/>
                  </a:lnTo>
                  <a:lnTo>
                    <a:pt x="989" y="330"/>
                  </a:lnTo>
                  <a:lnTo>
                    <a:pt x="895" y="189"/>
                  </a:lnTo>
                  <a:lnTo>
                    <a:pt x="754" y="47"/>
                  </a:lnTo>
                  <a:lnTo>
                    <a:pt x="565"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2808;p42">
              <a:extLst>
                <a:ext uri="{FF2B5EF4-FFF2-40B4-BE49-F238E27FC236}">
                  <a16:creationId xmlns:a16="http://schemas.microsoft.com/office/drawing/2014/main" id="{03E93CF9-B673-599C-F286-E76F93442616}"/>
                </a:ext>
              </a:extLst>
            </p:cNvPr>
            <p:cNvSpPr/>
            <p:nvPr/>
          </p:nvSpPr>
          <p:spPr>
            <a:xfrm>
              <a:off x="1310175" y="2213250"/>
              <a:ext cx="23575" cy="23575"/>
            </a:xfrm>
            <a:custGeom>
              <a:avLst/>
              <a:gdLst/>
              <a:ahLst/>
              <a:cxnLst/>
              <a:rect l="l" t="t" r="r" b="b"/>
              <a:pathLst>
                <a:path w="943" h="943" fill="none" extrusionOk="0">
                  <a:moveTo>
                    <a:pt x="471" y="942"/>
                  </a:moveTo>
                  <a:lnTo>
                    <a:pt x="471" y="942"/>
                  </a:lnTo>
                  <a:lnTo>
                    <a:pt x="283" y="895"/>
                  </a:lnTo>
                  <a:lnTo>
                    <a:pt x="141" y="801"/>
                  </a:lnTo>
                  <a:lnTo>
                    <a:pt x="47" y="660"/>
                  </a:lnTo>
                  <a:lnTo>
                    <a:pt x="0" y="471"/>
                  </a:lnTo>
                  <a:lnTo>
                    <a:pt x="0" y="471"/>
                  </a:lnTo>
                  <a:lnTo>
                    <a:pt x="47" y="283"/>
                  </a:lnTo>
                  <a:lnTo>
                    <a:pt x="141" y="142"/>
                  </a:lnTo>
                  <a:lnTo>
                    <a:pt x="283" y="47"/>
                  </a:lnTo>
                  <a:lnTo>
                    <a:pt x="471" y="0"/>
                  </a:lnTo>
                  <a:lnTo>
                    <a:pt x="471" y="0"/>
                  </a:lnTo>
                  <a:lnTo>
                    <a:pt x="471" y="0"/>
                  </a:lnTo>
                  <a:lnTo>
                    <a:pt x="471" y="0"/>
                  </a:lnTo>
                  <a:lnTo>
                    <a:pt x="660" y="47"/>
                  </a:lnTo>
                  <a:lnTo>
                    <a:pt x="801" y="142"/>
                  </a:lnTo>
                  <a:lnTo>
                    <a:pt x="895" y="283"/>
                  </a:lnTo>
                  <a:lnTo>
                    <a:pt x="942" y="471"/>
                  </a:lnTo>
                  <a:lnTo>
                    <a:pt x="942" y="471"/>
                  </a:lnTo>
                  <a:lnTo>
                    <a:pt x="942" y="471"/>
                  </a:lnTo>
                  <a:lnTo>
                    <a:pt x="895" y="660"/>
                  </a:lnTo>
                  <a:lnTo>
                    <a:pt x="801" y="801"/>
                  </a:lnTo>
                  <a:lnTo>
                    <a:pt x="660" y="895"/>
                  </a:lnTo>
                  <a:lnTo>
                    <a:pt x="471" y="942"/>
                  </a:lnTo>
                  <a:lnTo>
                    <a:pt x="471" y="942"/>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2809;p42">
              <a:extLst>
                <a:ext uri="{FF2B5EF4-FFF2-40B4-BE49-F238E27FC236}">
                  <a16:creationId xmlns:a16="http://schemas.microsoft.com/office/drawing/2014/main" id="{96EB3166-3351-510D-A6CC-80BB76603B53}"/>
                </a:ext>
              </a:extLst>
            </p:cNvPr>
            <p:cNvSpPr/>
            <p:nvPr/>
          </p:nvSpPr>
          <p:spPr>
            <a:xfrm>
              <a:off x="1309000" y="2212075"/>
              <a:ext cx="25925" cy="25925"/>
            </a:xfrm>
            <a:custGeom>
              <a:avLst/>
              <a:gdLst/>
              <a:ahLst/>
              <a:cxnLst/>
              <a:rect l="l" t="t" r="r" b="b"/>
              <a:pathLst>
                <a:path w="1037" h="1037" fill="none" extrusionOk="0">
                  <a:moveTo>
                    <a:pt x="518" y="0"/>
                  </a:moveTo>
                  <a:lnTo>
                    <a:pt x="518" y="0"/>
                  </a:lnTo>
                  <a:lnTo>
                    <a:pt x="330" y="47"/>
                  </a:lnTo>
                  <a:lnTo>
                    <a:pt x="141" y="141"/>
                  </a:lnTo>
                  <a:lnTo>
                    <a:pt x="47" y="330"/>
                  </a:lnTo>
                  <a:lnTo>
                    <a:pt x="0" y="518"/>
                  </a:lnTo>
                  <a:lnTo>
                    <a:pt x="0" y="518"/>
                  </a:lnTo>
                  <a:lnTo>
                    <a:pt x="47" y="707"/>
                  </a:lnTo>
                  <a:lnTo>
                    <a:pt x="141" y="895"/>
                  </a:lnTo>
                  <a:lnTo>
                    <a:pt x="330" y="989"/>
                  </a:lnTo>
                  <a:lnTo>
                    <a:pt x="518" y="1037"/>
                  </a:lnTo>
                  <a:lnTo>
                    <a:pt x="518" y="1037"/>
                  </a:lnTo>
                  <a:lnTo>
                    <a:pt x="518" y="1037"/>
                  </a:lnTo>
                  <a:lnTo>
                    <a:pt x="518" y="1037"/>
                  </a:lnTo>
                  <a:lnTo>
                    <a:pt x="707" y="989"/>
                  </a:lnTo>
                  <a:lnTo>
                    <a:pt x="895" y="895"/>
                  </a:lnTo>
                  <a:lnTo>
                    <a:pt x="989" y="754"/>
                  </a:lnTo>
                  <a:lnTo>
                    <a:pt x="1036" y="565"/>
                  </a:lnTo>
                  <a:lnTo>
                    <a:pt x="1036" y="565"/>
                  </a:lnTo>
                  <a:lnTo>
                    <a:pt x="989" y="330"/>
                  </a:lnTo>
                  <a:lnTo>
                    <a:pt x="895" y="189"/>
                  </a:lnTo>
                  <a:lnTo>
                    <a:pt x="754" y="47"/>
                  </a:lnTo>
                  <a:lnTo>
                    <a:pt x="565" y="0"/>
                  </a:lnTo>
                  <a:lnTo>
                    <a:pt x="518" y="0"/>
                  </a:lnTo>
                  <a:lnTo>
                    <a:pt x="518" y="0"/>
                  </a:lnTo>
                  <a:lnTo>
                    <a:pt x="51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2810;p42">
              <a:extLst>
                <a:ext uri="{FF2B5EF4-FFF2-40B4-BE49-F238E27FC236}">
                  <a16:creationId xmlns:a16="http://schemas.microsoft.com/office/drawing/2014/main" id="{BC7D3FB9-6455-095C-8A9C-63B232A93886}"/>
                </a:ext>
              </a:extLst>
            </p:cNvPr>
            <p:cNvSpPr/>
            <p:nvPr/>
          </p:nvSpPr>
          <p:spPr>
            <a:xfrm>
              <a:off x="1179425" y="2320425"/>
              <a:ext cx="27125" cy="25925"/>
            </a:xfrm>
            <a:custGeom>
              <a:avLst/>
              <a:gdLst/>
              <a:ahLst/>
              <a:cxnLst/>
              <a:rect l="l" t="t" r="r" b="b"/>
              <a:pathLst>
                <a:path w="1085" h="1037" extrusionOk="0">
                  <a:moveTo>
                    <a:pt x="566" y="47"/>
                  </a:moveTo>
                  <a:lnTo>
                    <a:pt x="707" y="95"/>
                  </a:lnTo>
                  <a:lnTo>
                    <a:pt x="849" y="189"/>
                  </a:lnTo>
                  <a:lnTo>
                    <a:pt x="990" y="330"/>
                  </a:lnTo>
                  <a:lnTo>
                    <a:pt x="990" y="519"/>
                  </a:lnTo>
                  <a:lnTo>
                    <a:pt x="990" y="707"/>
                  </a:lnTo>
                  <a:lnTo>
                    <a:pt x="896" y="848"/>
                  </a:lnTo>
                  <a:lnTo>
                    <a:pt x="707" y="943"/>
                  </a:lnTo>
                  <a:lnTo>
                    <a:pt x="566" y="990"/>
                  </a:lnTo>
                  <a:lnTo>
                    <a:pt x="378" y="943"/>
                  </a:lnTo>
                  <a:lnTo>
                    <a:pt x="236" y="848"/>
                  </a:lnTo>
                  <a:lnTo>
                    <a:pt x="95" y="707"/>
                  </a:lnTo>
                  <a:lnTo>
                    <a:pt x="95" y="519"/>
                  </a:lnTo>
                  <a:lnTo>
                    <a:pt x="95" y="330"/>
                  </a:lnTo>
                  <a:lnTo>
                    <a:pt x="189" y="189"/>
                  </a:lnTo>
                  <a:lnTo>
                    <a:pt x="378" y="95"/>
                  </a:lnTo>
                  <a:lnTo>
                    <a:pt x="519" y="47"/>
                  </a:lnTo>
                  <a:close/>
                  <a:moveTo>
                    <a:pt x="566" y="0"/>
                  </a:moveTo>
                  <a:lnTo>
                    <a:pt x="331" y="47"/>
                  </a:lnTo>
                  <a:lnTo>
                    <a:pt x="189" y="142"/>
                  </a:lnTo>
                  <a:lnTo>
                    <a:pt x="48" y="330"/>
                  </a:lnTo>
                  <a:lnTo>
                    <a:pt x="1" y="519"/>
                  </a:lnTo>
                  <a:lnTo>
                    <a:pt x="48" y="707"/>
                  </a:lnTo>
                  <a:lnTo>
                    <a:pt x="189" y="895"/>
                  </a:lnTo>
                  <a:lnTo>
                    <a:pt x="331" y="990"/>
                  </a:lnTo>
                  <a:lnTo>
                    <a:pt x="519" y="1037"/>
                  </a:lnTo>
                  <a:lnTo>
                    <a:pt x="566" y="1037"/>
                  </a:lnTo>
                  <a:lnTo>
                    <a:pt x="755" y="990"/>
                  </a:lnTo>
                  <a:lnTo>
                    <a:pt x="896" y="895"/>
                  </a:lnTo>
                  <a:lnTo>
                    <a:pt x="1037" y="707"/>
                  </a:lnTo>
                  <a:lnTo>
                    <a:pt x="1084" y="519"/>
                  </a:lnTo>
                  <a:lnTo>
                    <a:pt x="1037" y="330"/>
                  </a:lnTo>
                  <a:lnTo>
                    <a:pt x="896" y="142"/>
                  </a:lnTo>
                  <a:lnTo>
                    <a:pt x="755" y="47"/>
                  </a:lnTo>
                  <a:lnTo>
                    <a:pt x="566"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2811;p42">
              <a:extLst>
                <a:ext uri="{FF2B5EF4-FFF2-40B4-BE49-F238E27FC236}">
                  <a16:creationId xmlns:a16="http://schemas.microsoft.com/office/drawing/2014/main" id="{3650C516-6183-619C-34E2-44AD43827B25}"/>
                </a:ext>
              </a:extLst>
            </p:cNvPr>
            <p:cNvSpPr/>
            <p:nvPr/>
          </p:nvSpPr>
          <p:spPr>
            <a:xfrm>
              <a:off x="1181800" y="2321600"/>
              <a:ext cx="22400" cy="23575"/>
            </a:xfrm>
            <a:custGeom>
              <a:avLst/>
              <a:gdLst/>
              <a:ahLst/>
              <a:cxnLst/>
              <a:rect l="l" t="t" r="r" b="b"/>
              <a:pathLst>
                <a:path w="896" h="943" fill="none" extrusionOk="0">
                  <a:moveTo>
                    <a:pt x="471" y="943"/>
                  </a:moveTo>
                  <a:lnTo>
                    <a:pt x="471" y="943"/>
                  </a:lnTo>
                  <a:lnTo>
                    <a:pt x="283" y="896"/>
                  </a:lnTo>
                  <a:lnTo>
                    <a:pt x="141" y="801"/>
                  </a:lnTo>
                  <a:lnTo>
                    <a:pt x="0" y="660"/>
                  </a:lnTo>
                  <a:lnTo>
                    <a:pt x="0" y="472"/>
                  </a:lnTo>
                  <a:lnTo>
                    <a:pt x="0" y="472"/>
                  </a:lnTo>
                  <a:lnTo>
                    <a:pt x="0" y="283"/>
                  </a:lnTo>
                  <a:lnTo>
                    <a:pt x="94" y="142"/>
                  </a:lnTo>
                  <a:lnTo>
                    <a:pt x="283" y="48"/>
                  </a:lnTo>
                  <a:lnTo>
                    <a:pt x="424" y="0"/>
                  </a:lnTo>
                  <a:lnTo>
                    <a:pt x="424" y="0"/>
                  </a:lnTo>
                  <a:lnTo>
                    <a:pt x="471" y="0"/>
                  </a:lnTo>
                  <a:lnTo>
                    <a:pt x="471" y="0"/>
                  </a:lnTo>
                  <a:lnTo>
                    <a:pt x="612" y="48"/>
                  </a:lnTo>
                  <a:lnTo>
                    <a:pt x="754" y="142"/>
                  </a:lnTo>
                  <a:lnTo>
                    <a:pt x="895" y="283"/>
                  </a:lnTo>
                  <a:lnTo>
                    <a:pt x="895" y="472"/>
                  </a:lnTo>
                  <a:lnTo>
                    <a:pt x="895" y="472"/>
                  </a:lnTo>
                  <a:lnTo>
                    <a:pt x="895" y="472"/>
                  </a:lnTo>
                  <a:lnTo>
                    <a:pt x="895" y="660"/>
                  </a:lnTo>
                  <a:lnTo>
                    <a:pt x="801" y="801"/>
                  </a:lnTo>
                  <a:lnTo>
                    <a:pt x="612" y="896"/>
                  </a:lnTo>
                  <a:lnTo>
                    <a:pt x="471" y="943"/>
                  </a:lnTo>
                  <a:lnTo>
                    <a:pt x="471" y="943"/>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2812;p42">
              <a:extLst>
                <a:ext uri="{FF2B5EF4-FFF2-40B4-BE49-F238E27FC236}">
                  <a16:creationId xmlns:a16="http://schemas.microsoft.com/office/drawing/2014/main" id="{7DF47D0D-6D56-77B6-A760-822D925FAEAB}"/>
                </a:ext>
              </a:extLst>
            </p:cNvPr>
            <p:cNvSpPr/>
            <p:nvPr/>
          </p:nvSpPr>
          <p:spPr>
            <a:xfrm>
              <a:off x="1179425" y="2320425"/>
              <a:ext cx="27125" cy="25925"/>
            </a:xfrm>
            <a:custGeom>
              <a:avLst/>
              <a:gdLst/>
              <a:ahLst/>
              <a:cxnLst/>
              <a:rect l="l" t="t" r="r" b="b"/>
              <a:pathLst>
                <a:path w="1085" h="1037" fill="none" extrusionOk="0">
                  <a:moveTo>
                    <a:pt x="566" y="0"/>
                  </a:moveTo>
                  <a:lnTo>
                    <a:pt x="566" y="0"/>
                  </a:lnTo>
                  <a:lnTo>
                    <a:pt x="331" y="47"/>
                  </a:lnTo>
                  <a:lnTo>
                    <a:pt x="189" y="142"/>
                  </a:lnTo>
                  <a:lnTo>
                    <a:pt x="48" y="330"/>
                  </a:lnTo>
                  <a:lnTo>
                    <a:pt x="1" y="519"/>
                  </a:lnTo>
                  <a:lnTo>
                    <a:pt x="1" y="519"/>
                  </a:lnTo>
                  <a:lnTo>
                    <a:pt x="48" y="707"/>
                  </a:lnTo>
                  <a:lnTo>
                    <a:pt x="189" y="895"/>
                  </a:lnTo>
                  <a:lnTo>
                    <a:pt x="331" y="990"/>
                  </a:lnTo>
                  <a:lnTo>
                    <a:pt x="519" y="1037"/>
                  </a:lnTo>
                  <a:lnTo>
                    <a:pt x="519" y="1037"/>
                  </a:lnTo>
                  <a:lnTo>
                    <a:pt x="566" y="1037"/>
                  </a:lnTo>
                  <a:lnTo>
                    <a:pt x="566" y="1037"/>
                  </a:lnTo>
                  <a:lnTo>
                    <a:pt x="755" y="990"/>
                  </a:lnTo>
                  <a:lnTo>
                    <a:pt x="896" y="895"/>
                  </a:lnTo>
                  <a:lnTo>
                    <a:pt x="1037" y="707"/>
                  </a:lnTo>
                  <a:lnTo>
                    <a:pt x="1084" y="519"/>
                  </a:lnTo>
                  <a:lnTo>
                    <a:pt x="1084" y="519"/>
                  </a:lnTo>
                  <a:lnTo>
                    <a:pt x="1084" y="519"/>
                  </a:lnTo>
                  <a:lnTo>
                    <a:pt x="1037" y="330"/>
                  </a:lnTo>
                  <a:lnTo>
                    <a:pt x="896" y="142"/>
                  </a:lnTo>
                  <a:lnTo>
                    <a:pt x="755" y="47"/>
                  </a:lnTo>
                  <a:lnTo>
                    <a:pt x="566" y="0"/>
                  </a:lnTo>
                  <a:lnTo>
                    <a:pt x="566" y="0"/>
                  </a:lnTo>
                  <a:lnTo>
                    <a:pt x="56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2813;p42">
              <a:extLst>
                <a:ext uri="{FF2B5EF4-FFF2-40B4-BE49-F238E27FC236}">
                  <a16:creationId xmlns:a16="http://schemas.microsoft.com/office/drawing/2014/main" id="{B4B7A046-1494-241F-B8BB-21D775C18DDB}"/>
                </a:ext>
              </a:extLst>
            </p:cNvPr>
            <p:cNvSpPr/>
            <p:nvPr/>
          </p:nvSpPr>
          <p:spPr>
            <a:xfrm>
              <a:off x="1384375" y="2375775"/>
              <a:ext cx="27100" cy="27125"/>
            </a:xfrm>
            <a:custGeom>
              <a:avLst/>
              <a:gdLst/>
              <a:ahLst/>
              <a:cxnLst/>
              <a:rect l="l" t="t" r="r" b="b"/>
              <a:pathLst>
                <a:path w="1084" h="1085" extrusionOk="0">
                  <a:moveTo>
                    <a:pt x="754" y="48"/>
                  </a:moveTo>
                  <a:lnTo>
                    <a:pt x="895" y="189"/>
                  </a:lnTo>
                  <a:lnTo>
                    <a:pt x="989" y="330"/>
                  </a:lnTo>
                  <a:lnTo>
                    <a:pt x="1037" y="472"/>
                  </a:lnTo>
                  <a:lnTo>
                    <a:pt x="1037" y="519"/>
                  </a:lnTo>
                  <a:lnTo>
                    <a:pt x="989" y="660"/>
                  </a:lnTo>
                  <a:lnTo>
                    <a:pt x="895" y="849"/>
                  </a:lnTo>
                  <a:lnTo>
                    <a:pt x="754" y="943"/>
                  </a:lnTo>
                  <a:lnTo>
                    <a:pt x="377" y="943"/>
                  </a:lnTo>
                  <a:lnTo>
                    <a:pt x="236" y="849"/>
                  </a:lnTo>
                  <a:lnTo>
                    <a:pt x="141" y="707"/>
                  </a:lnTo>
                  <a:lnTo>
                    <a:pt x="94" y="519"/>
                  </a:lnTo>
                  <a:lnTo>
                    <a:pt x="141" y="330"/>
                  </a:lnTo>
                  <a:lnTo>
                    <a:pt x="236" y="189"/>
                  </a:lnTo>
                  <a:lnTo>
                    <a:pt x="377" y="95"/>
                  </a:lnTo>
                  <a:lnTo>
                    <a:pt x="565" y="48"/>
                  </a:lnTo>
                  <a:close/>
                  <a:moveTo>
                    <a:pt x="330" y="1"/>
                  </a:moveTo>
                  <a:lnTo>
                    <a:pt x="189" y="142"/>
                  </a:lnTo>
                  <a:lnTo>
                    <a:pt x="47" y="283"/>
                  </a:lnTo>
                  <a:lnTo>
                    <a:pt x="0" y="472"/>
                  </a:lnTo>
                  <a:lnTo>
                    <a:pt x="47" y="707"/>
                  </a:lnTo>
                  <a:lnTo>
                    <a:pt x="141" y="896"/>
                  </a:lnTo>
                  <a:lnTo>
                    <a:pt x="283" y="1037"/>
                  </a:lnTo>
                  <a:lnTo>
                    <a:pt x="518" y="1084"/>
                  </a:lnTo>
                  <a:lnTo>
                    <a:pt x="565" y="1084"/>
                  </a:lnTo>
                  <a:lnTo>
                    <a:pt x="754" y="1037"/>
                  </a:lnTo>
                  <a:lnTo>
                    <a:pt x="942" y="943"/>
                  </a:lnTo>
                  <a:lnTo>
                    <a:pt x="1037" y="754"/>
                  </a:lnTo>
                  <a:lnTo>
                    <a:pt x="1084" y="566"/>
                  </a:lnTo>
                  <a:lnTo>
                    <a:pt x="1084" y="519"/>
                  </a:lnTo>
                  <a:lnTo>
                    <a:pt x="1084" y="330"/>
                  </a:lnTo>
                  <a:lnTo>
                    <a:pt x="942" y="142"/>
                  </a:lnTo>
                  <a:lnTo>
                    <a:pt x="801" y="48"/>
                  </a:lnTo>
                  <a:lnTo>
                    <a:pt x="613"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2814;p42">
              <a:extLst>
                <a:ext uri="{FF2B5EF4-FFF2-40B4-BE49-F238E27FC236}">
                  <a16:creationId xmlns:a16="http://schemas.microsoft.com/office/drawing/2014/main" id="{9C6D51A0-53C0-7ED3-4D03-38C5357C5C5A}"/>
                </a:ext>
              </a:extLst>
            </p:cNvPr>
            <p:cNvSpPr/>
            <p:nvPr/>
          </p:nvSpPr>
          <p:spPr>
            <a:xfrm>
              <a:off x="1386725" y="2376950"/>
              <a:ext cx="23575" cy="22400"/>
            </a:xfrm>
            <a:custGeom>
              <a:avLst/>
              <a:gdLst/>
              <a:ahLst/>
              <a:cxnLst/>
              <a:rect l="l" t="t" r="r" b="b"/>
              <a:pathLst>
                <a:path w="943" h="896" fill="none" extrusionOk="0">
                  <a:moveTo>
                    <a:pt x="471" y="896"/>
                  </a:moveTo>
                  <a:lnTo>
                    <a:pt x="471" y="896"/>
                  </a:lnTo>
                  <a:lnTo>
                    <a:pt x="283" y="896"/>
                  </a:lnTo>
                  <a:lnTo>
                    <a:pt x="142" y="802"/>
                  </a:lnTo>
                  <a:lnTo>
                    <a:pt x="47" y="660"/>
                  </a:lnTo>
                  <a:lnTo>
                    <a:pt x="0" y="472"/>
                  </a:lnTo>
                  <a:lnTo>
                    <a:pt x="0" y="472"/>
                  </a:lnTo>
                  <a:lnTo>
                    <a:pt x="47" y="283"/>
                  </a:lnTo>
                  <a:lnTo>
                    <a:pt x="142" y="142"/>
                  </a:lnTo>
                  <a:lnTo>
                    <a:pt x="283" y="48"/>
                  </a:lnTo>
                  <a:lnTo>
                    <a:pt x="471" y="1"/>
                  </a:lnTo>
                  <a:lnTo>
                    <a:pt x="471" y="1"/>
                  </a:lnTo>
                  <a:lnTo>
                    <a:pt x="471" y="1"/>
                  </a:lnTo>
                  <a:lnTo>
                    <a:pt x="471" y="1"/>
                  </a:lnTo>
                  <a:lnTo>
                    <a:pt x="660" y="1"/>
                  </a:lnTo>
                  <a:lnTo>
                    <a:pt x="801" y="142"/>
                  </a:lnTo>
                  <a:lnTo>
                    <a:pt x="895" y="283"/>
                  </a:lnTo>
                  <a:lnTo>
                    <a:pt x="943" y="425"/>
                  </a:lnTo>
                  <a:lnTo>
                    <a:pt x="943" y="472"/>
                  </a:lnTo>
                  <a:lnTo>
                    <a:pt x="943" y="472"/>
                  </a:lnTo>
                  <a:lnTo>
                    <a:pt x="895" y="613"/>
                  </a:lnTo>
                  <a:lnTo>
                    <a:pt x="801" y="802"/>
                  </a:lnTo>
                  <a:lnTo>
                    <a:pt x="660" y="896"/>
                  </a:lnTo>
                  <a:lnTo>
                    <a:pt x="471" y="896"/>
                  </a:lnTo>
                  <a:lnTo>
                    <a:pt x="471" y="896"/>
                  </a:lnTo>
                  <a:lnTo>
                    <a:pt x="471" y="89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2815;p42">
              <a:extLst>
                <a:ext uri="{FF2B5EF4-FFF2-40B4-BE49-F238E27FC236}">
                  <a16:creationId xmlns:a16="http://schemas.microsoft.com/office/drawing/2014/main" id="{730DCB6C-4B10-2FF8-8487-D8E978B4A08F}"/>
                </a:ext>
              </a:extLst>
            </p:cNvPr>
            <p:cNvSpPr/>
            <p:nvPr/>
          </p:nvSpPr>
          <p:spPr>
            <a:xfrm>
              <a:off x="1384375" y="2375775"/>
              <a:ext cx="27100" cy="27125"/>
            </a:xfrm>
            <a:custGeom>
              <a:avLst/>
              <a:gdLst/>
              <a:ahLst/>
              <a:cxnLst/>
              <a:rect l="l" t="t" r="r" b="b"/>
              <a:pathLst>
                <a:path w="1084" h="1085" fill="none" extrusionOk="0">
                  <a:moveTo>
                    <a:pt x="565" y="1"/>
                  </a:moveTo>
                  <a:lnTo>
                    <a:pt x="565" y="1"/>
                  </a:lnTo>
                  <a:lnTo>
                    <a:pt x="330" y="1"/>
                  </a:lnTo>
                  <a:lnTo>
                    <a:pt x="189" y="142"/>
                  </a:lnTo>
                  <a:lnTo>
                    <a:pt x="47" y="283"/>
                  </a:lnTo>
                  <a:lnTo>
                    <a:pt x="0" y="472"/>
                  </a:lnTo>
                  <a:lnTo>
                    <a:pt x="0" y="472"/>
                  </a:lnTo>
                  <a:lnTo>
                    <a:pt x="47" y="707"/>
                  </a:lnTo>
                  <a:lnTo>
                    <a:pt x="141" y="896"/>
                  </a:lnTo>
                  <a:lnTo>
                    <a:pt x="283" y="1037"/>
                  </a:lnTo>
                  <a:lnTo>
                    <a:pt x="518" y="1084"/>
                  </a:lnTo>
                  <a:lnTo>
                    <a:pt x="518" y="1084"/>
                  </a:lnTo>
                  <a:lnTo>
                    <a:pt x="565" y="1084"/>
                  </a:lnTo>
                  <a:lnTo>
                    <a:pt x="565" y="1084"/>
                  </a:lnTo>
                  <a:lnTo>
                    <a:pt x="754" y="1037"/>
                  </a:lnTo>
                  <a:lnTo>
                    <a:pt x="942" y="943"/>
                  </a:lnTo>
                  <a:lnTo>
                    <a:pt x="1037" y="754"/>
                  </a:lnTo>
                  <a:lnTo>
                    <a:pt x="1084" y="566"/>
                  </a:lnTo>
                  <a:lnTo>
                    <a:pt x="1084" y="519"/>
                  </a:lnTo>
                  <a:lnTo>
                    <a:pt x="1084" y="519"/>
                  </a:lnTo>
                  <a:lnTo>
                    <a:pt x="1084" y="330"/>
                  </a:lnTo>
                  <a:lnTo>
                    <a:pt x="942" y="142"/>
                  </a:lnTo>
                  <a:lnTo>
                    <a:pt x="801" y="48"/>
                  </a:lnTo>
                  <a:lnTo>
                    <a:pt x="613" y="1"/>
                  </a:lnTo>
                  <a:lnTo>
                    <a:pt x="565" y="1"/>
                  </a:lnTo>
                  <a:lnTo>
                    <a:pt x="565" y="1"/>
                  </a:lnTo>
                  <a:lnTo>
                    <a:pt x="56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2816;p42">
              <a:extLst>
                <a:ext uri="{FF2B5EF4-FFF2-40B4-BE49-F238E27FC236}">
                  <a16:creationId xmlns:a16="http://schemas.microsoft.com/office/drawing/2014/main" id="{385BEADF-6EB6-4F80-1775-842558A0C574}"/>
                </a:ext>
              </a:extLst>
            </p:cNvPr>
            <p:cNvSpPr/>
            <p:nvPr/>
          </p:nvSpPr>
          <p:spPr>
            <a:xfrm>
              <a:off x="1373775" y="2057775"/>
              <a:ext cx="25925" cy="25950"/>
            </a:xfrm>
            <a:custGeom>
              <a:avLst/>
              <a:gdLst/>
              <a:ahLst/>
              <a:cxnLst/>
              <a:rect l="l" t="t" r="r" b="b"/>
              <a:pathLst>
                <a:path w="1037" h="1038" extrusionOk="0">
                  <a:moveTo>
                    <a:pt x="518" y="48"/>
                  </a:moveTo>
                  <a:lnTo>
                    <a:pt x="707" y="95"/>
                  </a:lnTo>
                  <a:lnTo>
                    <a:pt x="848" y="189"/>
                  </a:lnTo>
                  <a:lnTo>
                    <a:pt x="942" y="330"/>
                  </a:lnTo>
                  <a:lnTo>
                    <a:pt x="989" y="519"/>
                  </a:lnTo>
                  <a:lnTo>
                    <a:pt x="942" y="707"/>
                  </a:lnTo>
                  <a:lnTo>
                    <a:pt x="848" y="849"/>
                  </a:lnTo>
                  <a:lnTo>
                    <a:pt x="707" y="943"/>
                  </a:lnTo>
                  <a:lnTo>
                    <a:pt x="518" y="990"/>
                  </a:lnTo>
                  <a:lnTo>
                    <a:pt x="330" y="943"/>
                  </a:lnTo>
                  <a:lnTo>
                    <a:pt x="189" y="849"/>
                  </a:lnTo>
                  <a:lnTo>
                    <a:pt x="94" y="707"/>
                  </a:lnTo>
                  <a:lnTo>
                    <a:pt x="47" y="519"/>
                  </a:lnTo>
                  <a:lnTo>
                    <a:pt x="94" y="330"/>
                  </a:lnTo>
                  <a:lnTo>
                    <a:pt x="189" y="189"/>
                  </a:lnTo>
                  <a:lnTo>
                    <a:pt x="330" y="95"/>
                  </a:lnTo>
                  <a:lnTo>
                    <a:pt x="518" y="48"/>
                  </a:lnTo>
                  <a:close/>
                  <a:moveTo>
                    <a:pt x="518" y="1"/>
                  </a:moveTo>
                  <a:lnTo>
                    <a:pt x="330" y="48"/>
                  </a:lnTo>
                  <a:lnTo>
                    <a:pt x="141" y="189"/>
                  </a:lnTo>
                  <a:lnTo>
                    <a:pt x="47" y="330"/>
                  </a:lnTo>
                  <a:lnTo>
                    <a:pt x="0" y="519"/>
                  </a:lnTo>
                  <a:lnTo>
                    <a:pt x="47" y="754"/>
                  </a:lnTo>
                  <a:lnTo>
                    <a:pt x="189" y="896"/>
                  </a:lnTo>
                  <a:lnTo>
                    <a:pt x="330" y="990"/>
                  </a:lnTo>
                  <a:lnTo>
                    <a:pt x="518" y="1037"/>
                  </a:lnTo>
                  <a:lnTo>
                    <a:pt x="565" y="1037"/>
                  </a:lnTo>
                  <a:lnTo>
                    <a:pt x="754" y="990"/>
                  </a:lnTo>
                  <a:lnTo>
                    <a:pt x="895" y="896"/>
                  </a:lnTo>
                  <a:lnTo>
                    <a:pt x="1037" y="707"/>
                  </a:lnTo>
                  <a:lnTo>
                    <a:pt x="1037" y="519"/>
                  </a:lnTo>
                  <a:lnTo>
                    <a:pt x="1037" y="330"/>
                  </a:lnTo>
                  <a:lnTo>
                    <a:pt x="895" y="142"/>
                  </a:lnTo>
                  <a:lnTo>
                    <a:pt x="707" y="48"/>
                  </a:lnTo>
                  <a:lnTo>
                    <a:pt x="51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2817;p42">
              <a:extLst>
                <a:ext uri="{FF2B5EF4-FFF2-40B4-BE49-F238E27FC236}">
                  <a16:creationId xmlns:a16="http://schemas.microsoft.com/office/drawing/2014/main" id="{0B461B9E-1D55-6A63-A328-D3658B34B536}"/>
                </a:ext>
              </a:extLst>
            </p:cNvPr>
            <p:cNvSpPr/>
            <p:nvPr/>
          </p:nvSpPr>
          <p:spPr>
            <a:xfrm>
              <a:off x="1374950" y="2058950"/>
              <a:ext cx="23575" cy="23575"/>
            </a:xfrm>
            <a:custGeom>
              <a:avLst/>
              <a:gdLst/>
              <a:ahLst/>
              <a:cxnLst/>
              <a:rect l="l" t="t" r="r" b="b"/>
              <a:pathLst>
                <a:path w="943" h="943" fill="none" extrusionOk="0">
                  <a:moveTo>
                    <a:pt x="471" y="943"/>
                  </a:moveTo>
                  <a:lnTo>
                    <a:pt x="471" y="943"/>
                  </a:lnTo>
                  <a:lnTo>
                    <a:pt x="283" y="896"/>
                  </a:lnTo>
                  <a:lnTo>
                    <a:pt x="142" y="802"/>
                  </a:lnTo>
                  <a:lnTo>
                    <a:pt x="47" y="660"/>
                  </a:lnTo>
                  <a:lnTo>
                    <a:pt x="0" y="472"/>
                  </a:lnTo>
                  <a:lnTo>
                    <a:pt x="0" y="472"/>
                  </a:lnTo>
                  <a:lnTo>
                    <a:pt x="47" y="283"/>
                  </a:lnTo>
                  <a:lnTo>
                    <a:pt x="142" y="142"/>
                  </a:lnTo>
                  <a:lnTo>
                    <a:pt x="283" y="48"/>
                  </a:lnTo>
                  <a:lnTo>
                    <a:pt x="471" y="1"/>
                  </a:lnTo>
                  <a:lnTo>
                    <a:pt x="471" y="1"/>
                  </a:lnTo>
                  <a:lnTo>
                    <a:pt x="660" y="48"/>
                  </a:lnTo>
                  <a:lnTo>
                    <a:pt x="801" y="142"/>
                  </a:lnTo>
                  <a:lnTo>
                    <a:pt x="895" y="283"/>
                  </a:lnTo>
                  <a:lnTo>
                    <a:pt x="942" y="472"/>
                  </a:lnTo>
                  <a:lnTo>
                    <a:pt x="942" y="472"/>
                  </a:lnTo>
                  <a:lnTo>
                    <a:pt x="895" y="660"/>
                  </a:lnTo>
                  <a:lnTo>
                    <a:pt x="801" y="802"/>
                  </a:lnTo>
                  <a:lnTo>
                    <a:pt x="660"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2818;p42">
              <a:extLst>
                <a:ext uri="{FF2B5EF4-FFF2-40B4-BE49-F238E27FC236}">
                  <a16:creationId xmlns:a16="http://schemas.microsoft.com/office/drawing/2014/main" id="{A6BC13BC-8148-D11D-1DF2-8E6C3F292CB1}"/>
                </a:ext>
              </a:extLst>
            </p:cNvPr>
            <p:cNvSpPr/>
            <p:nvPr/>
          </p:nvSpPr>
          <p:spPr>
            <a:xfrm>
              <a:off x="1373775" y="2057775"/>
              <a:ext cx="25925" cy="25950"/>
            </a:xfrm>
            <a:custGeom>
              <a:avLst/>
              <a:gdLst/>
              <a:ahLst/>
              <a:cxnLst/>
              <a:rect l="l" t="t" r="r" b="b"/>
              <a:pathLst>
                <a:path w="1037" h="1038" fill="none" extrusionOk="0">
                  <a:moveTo>
                    <a:pt x="518" y="1"/>
                  </a:moveTo>
                  <a:lnTo>
                    <a:pt x="518" y="1"/>
                  </a:lnTo>
                  <a:lnTo>
                    <a:pt x="330" y="48"/>
                  </a:lnTo>
                  <a:lnTo>
                    <a:pt x="141" y="189"/>
                  </a:lnTo>
                  <a:lnTo>
                    <a:pt x="47" y="330"/>
                  </a:lnTo>
                  <a:lnTo>
                    <a:pt x="0" y="519"/>
                  </a:lnTo>
                  <a:lnTo>
                    <a:pt x="0" y="519"/>
                  </a:lnTo>
                  <a:lnTo>
                    <a:pt x="47" y="754"/>
                  </a:lnTo>
                  <a:lnTo>
                    <a:pt x="189" y="896"/>
                  </a:lnTo>
                  <a:lnTo>
                    <a:pt x="330" y="990"/>
                  </a:lnTo>
                  <a:lnTo>
                    <a:pt x="518" y="1037"/>
                  </a:lnTo>
                  <a:lnTo>
                    <a:pt x="518" y="1037"/>
                  </a:lnTo>
                  <a:lnTo>
                    <a:pt x="565" y="1037"/>
                  </a:lnTo>
                  <a:lnTo>
                    <a:pt x="565" y="1037"/>
                  </a:lnTo>
                  <a:lnTo>
                    <a:pt x="754" y="990"/>
                  </a:lnTo>
                  <a:lnTo>
                    <a:pt x="895" y="896"/>
                  </a:lnTo>
                  <a:lnTo>
                    <a:pt x="1037" y="707"/>
                  </a:lnTo>
                  <a:lnTo>
                    <a:pt x="1037" y="519"/>
                  </a:lnTo>
                  <a:lnTo>
                    <a:pt x="1037" y="519"/>
                  </a:lnTo>
                  <a:lnTo>
                    <a:pt x="1037" y="330"/>
                  </a:lnTo>
                  <a:lnTo>
                    <a:pt x="895" y="142"/>
                  </a:lnTo>
                  <a:lnTo>
                    <a:pt x="707" y="48"/>
                  </a:lnTo>
                  <a:lnTo>
                    <a:pt x="51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2819;p42">
              <a:extLst>
                <a:ext uri="{FF2B5EF4-FFF2-40B4-BE49-F238E27FC236}">
                  <a16:creationId xmlns:a16="http://schemas.microsoft.com/office/drawing/2014/main" id="{22C6B329-2A62-176A-48E0-5E44D99296EC}"/>
                </a:ext>
              </a:extLst>
            </p:cNvPr>
            <p:cNvSpPr/>
            <p:nvPr/>
          </p:nvSpPr>
          <p:spPr>
            <a:xfrm>
              <a:off x="1306625" y="2115500"/>
              <a:ext cx="25950" cy="25925"/>
            </a:xfrm>
            <a:custGeom>
              <a:avLst/>
              <a:gdLst/>
              <a:ahLst/>
              <a:cxnLst/>
              <a:rect l="l" t="t" r="r" b="b"/>
              <a:pathLst>
                <a:path w="1038" h="1037" extrusionOk="0">
                  <a:moveTo>
                    <a:pt x="283" y="94"/>
                  </a:moveTo>
                  <a:lnTo>
                    <a:pt x="95" y="188"/>
                  </a:lnTo>
                  <a:lnTo>
                    <a:pt x="1" y="377"/>
                  </a:lnTo>
                  <a:lnTo>
                    <a:pt x="1" y="518"/>
                  </a:lnTo>
                  <a:lnTo>
                    <a:pt x="48" y="377"/>
                  </a:lnTo>
                  <a:lnTo>
                    <a:pt x="142" y="188"/>
                  </a:lnTo>
                  <a:lnTo>
                    <a:pt x="283" y="94"/>
                  </a:lnTo>
                  <a:close/>
                  <a:moveTo>
                    <a:pt x="472" y="0"/>
                  </a:moveTo>
                  <a:lnTo>
                    <a:pt x="283" y="94"/>
                  </a:lnTo>
                  <a:lnTo>
                    <a:pt x="660" y="94"/>
                  </a:lnTo>
                  <a:lnTo>
                    <a:pt x="802" y="188"/>
                  </a:lnTo>
                  <a:lnTo>
                    <a:pt x="896" y="377"/>
                  </a:lnTo>
                  <a:lnTo>
                    <a:pt x="943" y="518"/>
                  </a:lnTo>
                  <a:lnTo>
                    <a:pt x="896" y="707"/>
                  </a:lnTo>
                  <a:lnTo>
                    <a:pt x="802" y="848"/>
                  </a:lnTo>
                  <a:lnTo>
                    <a:pt x="660" y="989"/>
                  </a:lnTo>
                  <a:lnTo>
                    <a:pt x="283" y="989"/>
                  </a:lnTo>
                  <a:lnTo>
                    <a:pt x="142" y="848"/>
                  </a:lnTo>
                  <a:lnTo>
                    <a:pt x="48" y="707"/>
                  </a:lnTo>
                  <a:lnTo>
                    <a:pt x="1" y="518"/>
                  </a:lnTo>
                  <a:lnTo>
                    <a:pt x="1" y="565"/>
                  </a:lnTo>
                  <a:lnTo>
                    <a:pt x="48" y="754"/>
                  </a:lnTo>
                  <a:lnTo>
                    <a:pt x="142" y="895"/>
                  </a:lnTo>
                  <a:lnTo>
                    <a:pt x="283" y="1036"/>
                  </a:lnTo>
                  <a:lnTo>
                    <a:pt x="707" y="1036"/>
                  </a:lnTo>
                  <a:lnTo>
                    <a:pt x="849" y="895"/>
                  </a:lnTo>
                  <a:lnTo>
                    <a:pt x="990" y="754"/>
                  </a:lnTo>
                  <a:lnTo>
                    <a:pt x="1037" y="565"/>
                  </a:lnTo>
                  <a:lnTo>
                    <a:pt x="990" y="377"/>
                  </a:lnTo>
                  <a:lnTo>
                    <a:pt x="849" y="188"/>
                  </a:lnTo>
                  <a:lnTo>
                    <a:pt x="707" y="47"/>
                  </a:lnTo>
                  <a:lnTo>
                    <a:pt x="472"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2820;p42">
              <a:extLst>
                <a:ext uri="{FF2B5EF4-FFF2-40B4-BE49-F238E27FC236}">
                  <a16:creationId xmlns:a16="http://schemas.microsoft.com/office/drawing/2014/main" id="{3261B4B6-AD48-EC2B-EAD0-06E5A99EA54B}"/>
                </a:ext>
              </a:extLst>
            </p:cNvPr>
            <p:cNvSpPr/>
            <p:nvPr/>
          </p:nvSpPr>
          <p:spPr>
            <a:xfrm>
              <a:off x="1306625" y="2117850"/>
              <a:ext cx="23600" cy="22400"/>
            </a:xfrm>
            <a:custGeom>
              <a:avLst/>
              <a:gdLst/>
              <a:ahLst/>
              <a:cxnLst/>
              <a:rect l="l" t="t" r="r" b="b"/>
              <a:pathLst>
                <a:path w="944" h="896" fill="none" extrusionOk="0">
                  <a:moveTo>
                    <a:pt x="472" y="895"/>
                  </a:moveTo>
                  <a:lnTo>
                    <a:pt x="472" y="895"/>
                  </a:lnTo>
                  <a:lnTo>
                    <a:pt x="283" y="895"/>
                  </a:lnTo>
                  <a:lnTo>
                    <a:pt x="142" y="754"/>
                  </a:lnTo>
                  <a:lnTo>
                    <a:pt x="48" y="613"/>
                  </a:lnTo>
                  <a:lnTo>
                    <a:pt x="1" y="424"/>
                  </a:lnTo>
                  <a:lnTo>
                    <a:pt x="1" y="424"/>
                  </a:lnTo>
                  <a:lnTo>
                    <a:pt x="48" y="283"/>
                  </a:lnTo>
                  <a:lnTo>
                    <a:pt x="142" y="94"/>
                  </a:lnTo>
                  <a:lnTo>
                    <a:pt x="283" y="0"/>
                  </a:lnTo>
                  <a:lnTo>
                    <a:pt x="472" y="0"/>
                  </a:lnTo>
                  <a:lnTo>
                    <a:pt x="472" y="0"/>
                  </a:lnTo>
                  <a:lnTo>
                    <a:pt x="660" y="0"/>
                  </a:lnTo>
                  <a:lnTo>
                    <a:pt x="802" y="94"/>
                  </a:lnTo>
                  <a:lnTo>
                    <a:pt x="896" y="283"/>
                  </a:lnTo>
                  <a:lnTo>
                    <a:pt x="943" y="424"/>
                  </a:lnTo>
                  <a:lnTo>
                    <a:pt x="943" y="424"/>
                  </a:lnTo>
                  <a:lnTo>
                    <a:pt x="896" y="613"/>
                  </a:lnTo>
                  <a:lnTo>
                    <a:pt x="802" y="754"/>
                  </a:lnTo>
                  <a:lnTo>
                    <a:pt x="660" y="895"/>
                  </a:lnTo>
                  <a:lnTo>
                    <a:pt x="472" y="8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2821;p42">
              <a:extLst>
                <a:ext uri="{FF2B5EF4-FFF2-40B4-BE49-F238E27FC236}">
                  <a16:creationId xmlns:a16="http://schemas.microsoft.com/office/drawing/2014/main" id="{02311E38-E846-92F8-E802-9B376636BF5F}"/>
                </a:ext>
              </a:extLst>
            </p:cNvPr>
            <p:cNvSpPr/>
            <p:nvPr/>
          </p:nvSpPr>
          <p:spPr>
            <a:xfrm>
              <a:off x="1306625" y="2115500"/>
              <a:ext cx="25950" cy="25925"/>
            </a:xfrm>
            <a:custGeom>
              <a:avLst/>
              <a:gdLst/>
              <a:ahLst/>
              <a:cxnLst/>
              <a:rect l="l" t="t" r="r" b="b"/>
              <a:pathLst>
                <a:path w="1038" h="1037" fill="none" extrusionOk="0">
                  <a:moveTo>
                    <a:pt x="472" y="0"/>
                  </a:moveTo>
                  <a:lnTo>
                    <a:pt x="472" y="0"/>
                  </a:lnTo>
                  <a:lnTo>
                    <a:pt x="283" y="94"/>
                  </a:lnTo>
                  <a:lnTo>
                    <a:pt x="95" y="188"/>
                  </a:lnTo>
                  <a:lnTo>
                    <a:pt x="1" y="377"/>
                  </a:lnTo>
                  <a:lnTo>
                    <a:pt x="1" y="565"/>
                  </a:lnTo>
                  <a:lnTo>
                    <a:pt x="1" y="565"/>
                  </a:lnTo>
                  <a:lnTo>
                    <a:pt x="48" y="754"/>
                  </a:lnTo>
                  <a:lnTo>
                    <a:pt x="142" y="895"/>
                  </a:lnTo>
                  <a:lnTo>
                    <a:pt x="283" y="1036"/>
                  </a:lnTo>
                  <a:lnTo>
                    <a:pt x="519" y="1036"/>
                  </a:lnTo>
                  <a:lnTo>
                    <a:pt x="519" y="1036"/>
                  </a:lnTo>
                  <a:lnTo>
                    <a:pt x="519" y="1036"/>
                  </a:lnTo>
                  <a:lnTo>
                    <a:pt x="519" y="1036"/>
                  </a:lnTo>
                  <a:lnTo>
                    <a:pt x="707" y="1036"/>
                  </a:lnTo>
                  <a:lnTo>
                    <a:pt x="849" y="895"/>
                  </a:lnTo>
                  <a:lnTo>
                    <a:pt x="990" y="754"/>
                  </a:lnTo>
                  <a:lnTo>
                    <a:pt x="1037" y="565"/>
                  </a:lnTo>
                  <a:lnTo>
                    <a:pt x="1037" y="565"/>
                  </a:lnTo>
                  <a:lnTo>
                    <a:pt x="990" y="377"/>
                  </a:lnTo>
                  <a:lnTo>
                    <a:pt x="849" y="188"/>
                  </a:lnTo>
                  <a:lnTo>
                    <a:pt x="707" y="47"/>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2822;p42">
              <a:extLst>
                <a:ext uri="{FF2B5EF4-FFF2-40B4-BE49-F238E27FC236}">
                  <a16:creationId xmlns:a16="http://schemas.microsoft.com/office/drawing/2014/main" id="{374E55F0-E44B-DC0B-020A-AA1F44CDBDB7}"/>
                </a:ext>
              </a:extLst>
            </p:cNvPr>
            <p:cNvSpPr/>
            <p:nvPr/>
          </p:nvSpPr>
          <p:spPr>
            <a:xfrm>
              <a:off x="1173550" y="2229725"/>
              <a:ext cx="24750" cy="25950"/>
            </a:xfrm>
            <a:custGeom>
              <a:avLst/>
              <a:gdLst/>
              <a:ahLst/>
              <a:cxnLst/>
              <a:rect l="l" t="t" r="r" b="b"/>
              <a:pathLst>
                <a:path w="990" h="1038" extrusionOk="0">
                  <a:moveTo>
                    <a:pt x="236" y="1"/>
                  </a:moveTo>
                  <a:lnTo>
                    <a:pt x="94" y="48"/>
                  </a:lnTo>
                  <a:lnTo>
                    <a:pt x="94" y="95"/>
                  </a:lnTo>
                  <a:lnTo>
                    <a:pt x="94" y="142"/>
                  </a:lnTo>
                  <a:lnTo>
                    <a:pt x="236" y="48"/>
                  </a:lnTo>
                  <a:lnTo>
                    <a:pt x="613" y="48"/>
                  </a:lnTo>
                  <a:lnTo>
                    <a:pt x="754" y="189"/>
                  </a:lnTo>
                  <a:lnTo>
                    <a:pt x="848" y="331"/>
                  </a:lnTo>
                  <a:lnTo>
                    <a:pt x="848" y="519"/>
                  </a:lnTo>
                  <a:lnTo>
                    <a:pt x="848" y="707"/>
                  </a:lnTo>
                  <a:lnTo>
                    <a:pt x="707" y="849"/>
                  </a:lnTo>
                  <a:lnTo>
                    <a:pt x="566" y="943"/>
                  </a:lnTo>
                  <a:lnTo>
                    <a:pt x="283" y="943"/>
                  </a:lnTo>
                  <a:lnTo>
                    <a:pt x="189" y="896"/>
                  </a:lnTo>
                  <a:lnTo>
                    <a:pt x="94" y="849"/>
                  </a:lnTo>
                  <a:lnTo>
                    <a:pt x="0" y="707"/>
                  </a:lnTo>
                  <a:lnTo>
                    <a:pt x="0" y="755"/>
                  </a:lnTo>
                  <a:lnTo>
                    <a:pt x="0" y="802"/>
                  </a:lnTo>
                  <a:lnTo>
                    <a:pt x="94" y="896"/>
                  </a:lnTo>
                  <a:lnTo>
                    <a:pt x="189" y="943"/>
                  </a:lnTo>
                  <a:lnTo>
                    <a:pt x="283" y="990"/>
                  </a:lnTo>
                  <a:lnTo>
                    <a:pt x="424" y="1037"/>
                  </a:lnTo>
                  <a:lnTo>
                    <a:pt x="471" y="1037"/>
                  </a:lnTo>
                  <a:lnTo>
                    <a:pt x="660" y="990"/>
                  </a:lnTo>
                  <a:lnTo>
                    <a:pt x="801" y="896"/>
                  </a:lnTo>
                  <a:lnTo>
                    <a:pt x="942" y="755"/>
                  </a:lnTo>
                  <a:lnTo>
                    <a:pt x="990" y="566"/>
                  </a:lnTo>
                  <a:lnTo>
                    <a:pt x="942" y="331"/>
                  </a:lnTo>
                  <a:lnTo>
                    <a:pt x="848" y="189"/>
                  </a:lnTo>
                  <a:lnTo>
                    <a:pt x="707" y="48"/>
                  </a:lnTo>
                  <a:lnTo>
                    <a:pt x="51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2823;p42">
              <a:extLst>
                <a:ext uri="{FF2B5EF4-FFF2-40B4-BE49-F238E27FC236}">
                  <a16:creationId xmlns:a16="http://schemas.microsoft.com/office/drawing/2014/main" id="{8D840C03-8AFC-8776-5622-F1A4887546AC}"/>
                </a:ext>
              </a:extLst>
            </p:cNvPr>
            <p:cNvSpPr/>
            <p:nvPr/>
          </p:nvSpPr>
          <p:spPr>
            <a:xfrm>
              <a:off x="1173550" y="2229725"/>
              <a:ext cx="24750" cy="25950"/>
            </a:xfrm>
            <a:custGeom>
              <a:avLst/>
              <a:gdLst/>
              <a:ahLst/>
              <a:cxnLst/>
              <a:rect l="l" t="t" r="r" b="b"/>
              <a:pathLst>
                <a:path w="990" h="1038" fill="none" extrusionOk="0">
                  <a:moveTo>
                    <a:pt x="471" y="1"/>
                  </a:moveTo>
                  <a:lnTo>
                    <a:pt x="471" y="1"/>
                  </a:lnTo>
                  <a:lnTo>
                    <a:pt x="424" y="1"/>
                  </a:lnTo>
                  <a:lnTo>
                    <a:pt x="377" y="1"/>
                  </a:lnTo>
                  <a:lnTo>
                    <a:pt x="377" y="1"/>
                  </a:lnTo>
                  <a:lnTo>
                    <a:pt x="377" y="1"/>
                  </a:lnTo>
                  <a:lnTo>
                    <a:pt x="377" y="1"/>
                  </a:lnTo>
                  <a:lnTo>
                    <a:pt x="236" y="1"/>
                  </a:lnTo>
                  <a:lnTo>
                    <a:pt x="94" y="48"/>
                  </a:lnTo>
                  <a:lnTo>
                    <a:pt x="94" y="48"/>
                  </a:lnTo>
                  <a:lnTo>
                    <a:pt x="94" y="95"/>
                  </a:lnTo>
                  <a:lnTo>
                    <a:pt x="94" y="95"/>
                  </a:lnTo>
                  <a:lnTo>
                    <a:pt x="94" y="95"/>
                  </a:lnTo>
                  <a:lnTo>
                    <a:pt x="94" y="95"/>
                  </a:lnTo>
                  <a:lnTo>
                    <a:pt x="94" y="142"/>
                  </a:lnTo>
                  <a:lnTo>
                    <a:pt x="94" y="142"/>
                  </a:lnTo>
                  <a:lnTo>
                    <a:pt x="94" y="142"/>
                  </a:lnTo>
                  <a:lnTo>
                    <a:pt x="94" y="142"/>
                  </a:lnTo>
                  <a:lnTo>
                    <a:pt x="236" y="48"/>
                  </a:lnTo>
                  <a:lnTo>
                    <a:pt x="424" y="48"/>
                  </a:lnTo>
                  <a:lnTo>
                    <a:pt x="424" y="48"/>
                  </a:lnTo>
                  <a:lnTo>
                    <a:pt x="613" y="48"/>
                  </a:lnTo>
                  <a:lnTo>
                    <a:pt x="754" y="189"/>
                  </a:lnTo>
                  <a:lnTo>
                    <a:pt x="754" y="189"/>
                  </a:lnTo>
                  <a:lnTo>
                    <a:pt x="848" y="331"/>
                  </a:lnTo>
                  <a:lnTo>
                    <a:pt x="848" y="519"/>
                  </a:lnTo>
                  <a:lnTo>
                    <a:pt x="848" y="707"/>
                  </a:lnTo>
                  <a:lnTo>
                    <a:pt x="707" y="849"/>
                  </a:lnTo>
                  <a:lnTo>
                    <a:pt x="707" y="849"/>
                  </a:lnTo>
                  <a:lnTo>
                    <a:pt x="566" y="943"/>
                  </a:lnTo>
                  <a:lnTo>
                    <a:pt x="424" y="943"/>
                  </a:lnTo>
                  <a:lnTo>
                    <a:pt x="424" y="943"/>
                  </a:lnTo>
                  <a:lnTo>
                    <a:pt x="377" y="943"/>
                  </a:lnTo>
                  <a:lnTo>
                    <a:pt x="377" y="943"/>
                  </a:lnTo>
                  <a:lnTo>
                    <a:pt x="377" y="943"/>
                  </a:lnTo>
                  <a:lnTo>
                    <a:pt x="377" y="943"/>
                  </a:lnTo>
                  <a:lnTo>
                    <a:pt x="283" y="943"/>
                  </a:lnTo>
                  <a:lnTo>
                    <a:pt x="189" y="896"/>
                  </a:lnTo>
                  <a:lnTo>
                    <a:pt x="94" y="849"/>
                  </a:lnTo>
                  <a:lnTo>
                    <a:pt x="0" y="707"/>
                  </a:lnTo>
                  <a:lnTo>
                    <a:pt x="0" y="707"/>
                  </a:lnTo>
                  <a:lnTo>
                    <a:pt x="0" y="707"/>
                  </a:lnTo>
                  <a:lnTo>
                    <a:pt x="0" y="707"/>
                  </a:lnTo>
                  <a:lnTo>
                    <a:pt x="0" y="755"/>
                  </a:lnTo>
                  <a:lnTo>
                    <a:pt x="0" y="755"/>
                  </a:lnTo>
                  <a:lnTo>
                    <a:pt x="0" y="802"/>
                  </a:lnTo>
                  <a:lnTo>
                    <a:pt x="0" y="802"/>
                  </a:lnTo>
                  <a:lnTo>
                    <a:pt x="94" y="896"/>
                  </a:lnTo>
                  <a:lnTo>
                    <a:pt x="189" y="943"/>
                  </a:lnTo>
                  <a:lnTo>
                    <a:pt x="283" y="990"/>
                  </a:lnTo>
                  <a:lnTo>
                    <a:pt x="424" y="1037"/>
                  </a:lnTo>
                  <a:lnTo>
                    <a:pt x="424" y="1037"/>
                  </a:lnTo>
                  <a:lnTo>
                    <a:pt x="424" y="1037"/>
                  </a:lnTo>
                  <a:lnTo>
                    <a:pt x="424" y="1037"/>
                  </a:lnTo>
                  <a:lnTo>
                    <a:pt x="471" y="1037"/>
                  </a:lnTo>
                  <a:lnTo>
                    <a:pt x="471" y="1037"/>
                  </a:lnTo>
                  <a:lnTo>
                    <a:pt x="660" y="990"/>
                  </a:lnTo>
                  <a:lnTo>
                    <a:pt x="801" y="896"/>
                  </a:lnTo>
                  <a:lnTo>
                    <a:pt x="942" y="755"/>
                  </a:lnTo>
                  <a:lnTo>
                    <a:pt x="990" y="566"/>
                  </a:lnTo>
                  <a:lnTo>
                    <a:pt x="990" y="566"/>
                  </a:lnTo>
                  <a:lnTo>
                    <a:pt x="942" y="331"/>
                  </a:lnTo>
                  <a:lnTo>
                    <a:pt x="848" y="189"/>
                  </a:lnTo>
                  <a:lnTo>
                    <a:pt x="707" y="48"/>
                  </a:lnTo>
                  <a:lnTo>
                    <a:pt x="518" y="1"/>
                  </a:lnTo>
                  <a:lnTo>
                    <a:pt x="518" y="1"/>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2824;p42">
              <a:extLst>
                <a:ext uri="{FF2B5EF4-FFF2-40B4-BE49-F238E27FC236}">
                  <a16:creationId xmlns:a16="http://schemas.microsoft.com/office/drawing/2014/main" id="{6005223C-5F9B-9EF2-7C05-23CB6A85F2B7}"/>
                </a:ext>
              </a:extLst>
            </p:cNvPr>
            <p:cNvSpPr/>
            <p:nvPr/>
          </p:nvSpPr>
          <p:spPr>
            <a:xfrm>
              <a:off x="1238325" y="2167300"/>
              <a:ext cx="25925" cy="25950"/>
            </a:xfrm>
            <a:custGeom>
              <a:avLst/>
              <a:gdLst/>
              <a:ahLst/>
              <a:cxnLst/>
              <a:rect l="l" t="t" r="r" b="b"/>
              <a:pathLst>
                <a:path w="1037" h="1038" extrusionOk="0">
                  <a:moveTo>
                    <a:pt x="471" y="1"/>
                  </a:moveTo>
                  <a:lnTo>
                    <a:pt x="283" y="48"/>
                  </a:lnTo>
                  <a:lnTo>
                    <a:pt x="142" y="189"/>
                  </a:lnTo>
                  <a:lnTo>
                    <a:pt x="330" y="95"/>
                  </a:lnTo>
                  <a:lnTo>
                    <a:pt x="471" y="48"/>
                  </a:lnTo>
                  <a:lnTo>
                    <a:pt x="660" y="95"/>
                  </a:lnTo>
                  <a:lnTo>
                    <a:pt x="801" y="189"/>
                  </a:lnTo>
                  <a:lnTo>
                    <a:pt x="943" y="331"/>
                  </a:lnTo>
                  <a:lnTo>
                    <a:pt x="943" y="519"/>
                  </a:lnTo>
                  <a:lnTo>
                    <a:pt x="943" y="708"/>
                  </a:lnTo>
                  <a:lnTo>
                    <a:pt x="801" y="849"/>
                  </a:lnTo>
                  <a:lnTo>
                    <a:pt x="660" y="943"/>
                  </a:lnTo>
                  <a:lnTo>
                    <a:pt x="471" y="990"/>
                  </a:lnTo>
                  <a:lnTo>
                    <a:pt x="330" y="943"/>
                  </a:lnTo>
                  <a:lnTo>
                    <a:pt x="142" y="849"/>
                  </a:lnTo>
                  <a:lnTo>
                    <a:pt x="47" y="708"/>
                  </a:lnTo>
                  <a:lnTo>
                    <a:pt x="47" y="519"/>
                  </a:lnTo>
                  <a:lnTo>
                    <a:pt x="47" y="331"/>
                  </a:lnTo>
                  <a:lnTo>
                    <a:pt x="0" y="566"/>
                  </a:lnTo>
                  <a:lnTo>
                    <a:pt x="47" y="755"/>
                  </a:lnTo>
                  <a:lnTo>
                    <a:pt x="142" y="896"/>
                  </a:lnTo>
                  <a:lnTo>
                    <a:pt x="330" y="990"/>
                  </a:lnTo>
                  <a:lnTo>
                    <a:pt x="519" y="1037"/>
                  </a:lnTo>
                  <a:lnTo>
                    <a:pt x="566" y="1037"/>
                  </a:lnTo>
                  <a:lnTo>
                    <a:pt x="754" y="990"/>
                  </a:lnTo>
                  <a:lnTo>
                    <a:pt x="895" y="896"/>
                  </a:lnTo>
                  <a:lnTo>
                    <a:pt x="990" y="708"/>
                  </a:lnTo>
                  <a:lnTo>
                    <a:pt x="1037" y="519"/>
                  </a:lnTo>
                  <a:lnTo>
                    <a:pt x="990" y="331"/>
                  </a:lnTo>
                  <a:lnTo>
                    <a:pt x="895" y="142"/>
                  </a:lnTo>
                  <a:lnTo>
                    <a:pt x="707" y="48"/>
                  </a:lnTo>
                  <a:lnTo>
                    <a:pt x="51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2825;p42">
              <a:extLst>
                <a:ext uri="{FF2B5EF4-FFF2-40B4-BE49-F238E27FC236}">
                  <a16:creationId xmlns:a16="http://schemas.microsoft.com/office/drawing/2014/main" id="{D6C2361E-C0FC-D263-4CCE-589CC3E05D1A}"/>
                </a:ext>
              </a:extLst>
            </p:cNvPr>
            <p:cNvSpPr/>
            <p:nvPr/>
          </p:nvSpPr>
          <p:spPr>
            <a:xfrm>
              <a:off x="1239500" y="2168500"/>
              <a:ext cx="22400" cy="23575"/>
            </a:xfrm>
            <a:custGeom>
              <a:avLst/>
              <a:gdLst/>
              <a:ahLst/>
              <a:cxnLst/>
              <a:rect l="l" t="t" r="r" b="b"/>
              <a:pathLst>
                <a:path w="896" h="943" fill="none" extrusionOk="0">
                  <a:moveTo>
                    <a:pt x="424" y="942"/>
                  </a:moveTo>
                  <a:lnTo>
                    <a:pt x="424" y="942"/>
                  </a:lnTo>
                  <a:lnTo>
                    <a:pt x="283" y="895"/>
                  </a:lnTo>
                  <a:lnTo>
                    <a:pt x="95" y="801"/>
                  </a:lnTo>
                  <a:lnTo>
                    <a:pt x="0" y="660"/>
                  </a:lnTo>
                  <a:lnTo>
                    <a:pt x="0" y="471"/>
                  </a:lnTo>
                  <a:lnTo>
                    <a:pt x="0" y="471"/>
                  </a:lnTo>
                  <a:lnTo>
                    <a:pt x="0" y="283"/>
                  </a:lnTo>
                  <a:lnTo>
                    <a:pt x="95" y="141"/>
                  </a:lnTo>
                  <a:lnTo>
                    <a:pt x="283" y="47"/>
                  </a:lnTo>
                  <a:lnTo>
                    <a:pt x="424" y="0"/>
                  </a:lnTo>
                  <a:lnTo>
                    <a:pt x="424" y="0"/>
                  </a:lnTo>
                  <a:lnTo>
                    <a:pt x="613" y="47"/>
                  </a:lnTo>
                  <a:lnTo>
                    <a:pt x="754" y="141"/>
                  </a:lnTo>
                  <a:lnTo>
                    <a:pt x="896" y="283"/>
                  </a:lnTo>
                  <a:lnTo>
                    <a:pt x="896" y="471"/>
                  </a:lnTo>
                  <a:lnTo>
                    <a:pt x="896" y="471"/>
                  </a:lnTo>
                  <a:lnTo>
                    <a:pt x="896" y="660"/>
                  </a:lnTo>
                  <a:lnTo>
                    <a:pt x="754" y="801"/>
                  </a:lnTo>
                  <a:lnTo>
                    <a:pt x="613" y="895"/>
                  </a:lnTo>
                  <a:lnTo>
                    <a:pt x="424"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2826;p42">
              <a:extLst>
                <a:ext uri="{FF2B5EF4-FFF2-40B4-BE49-F238E27FC236}">
                  <a16:creationId xmlns:a16="http://schemas.microsoft.com/office/drawing/2014/main" id="{38F5280D-06F5-75B6-0DA0-EB91F8F555D8}"/>
                </a:ext>
              </a:extLst>
            </p:cNvPr>
            <p:cNvSpPr/>
            <p:nvPr/>
          </p:nvSpPr>
          <p:spPr>
            <a:xfrm>
              <a:off x="1238325" y="2167300"/>
              <a:ext cx="25925" cy="25950"/>
            </a:xfrm>
            <a:custGeom>
              <a:avLst/>
              <a:gdLst/>
              <a:ahLst/>
              <a:cxnLst/>
              <a:rect l="l" t="t" r="r" b="b"/>
              <a:pathLst>
                <a:path w="1037" h="1038" fill="none" extrusionOk="0">
                  <a:moveTo>
                    <a:pt x="519" y="1"/>
                  </a:moveTo>
                  <a:lnTo>
                    <a:pt x="471" y="1"/>
                  </a:lnTo>
                  <a:lnTo>
                    <a:pt x="471" y="1"/>
                  </a:lnTo>
                  <a:lnTo>
                    <a:pt x="283" y="48"/>
                  </a:lnTo>
                  <a:lnTo>
                    <a:pt x="142" y="189"/>
                  </a:lnTo>
                  <a:lnTo>
                    <a:pt x="47" y="331"/>
                  </a:lnTo>
                  <a:lnTo>
                    <a:pt x="0" y="566"/>
                  </a:lnTo>
                  <a:lnTo>
                    <a:pt x="0" y="566"/>
                  </a:lnTo>
                  <a:lnTo>
                    <a:pt x="47" y="755"/>
                  </a:lnTo>
                  <a:lnTo>
                    <a:pt x="142" y="896"/>
                  </a:lnTo>
                  <a:lnTo>
                    <a:pt x="330" y="990"/>
                  </a:lnTo>
                  <a:lnTo>
                    <a:pt x="519" y="1037"/>
                  </a:lnTo>
                  <a:lnTo>
                    <a:pt x="519" y="1037"/>
                  </a:lnTo>
                  <a:lnTo>
                    <a:pt x="566" y="1037"/>
                  </a:lnTo>
                  <a:lnTo>
                    <a:pt x="566" y="1037"/>
                  </a:lnTo>
                  <a:lnTo>
                    <a:pt x="754" y="990"/>
                  </a:lnTo>
                  <a:lnTo>
                    <a:pt x="895" y="896"/>
                  </a:lnTo>
                  <a:lnTo>
                    <a:pt x="990" y="708"/>
                  </a:lnTo>
                  <a:lnTo>
                    <a:pt x="1037" y="519"/>
                  </a:lnTo>
                  <a:lnTo>
                    <a:pt x="1037" y="519"/>
                  </a:lnTo>
                  <a:lnTo>
                    <a:pt x="990" y="331"/>
                  </a:lnTo>
                  <a:lnTo>
                    <a:pt x="895" y="142"/>
                  </a:lnTo>
                  <a:lnTo>
                    <a:pt x="707" y="48"/>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2827;p42">
              <a:extLst>
                <a:ext uri="{FF2B5EF4-FFF2-40B4-BE49-F238E27FC236}">
                  <a16:creationId xmlns:a16="http://schemas.microsoft.com/office/drawing/2014/main" id="{92A9594B-30FE-1048-D11F-79B8B8E70A72}"/>
                </a:ext>
              </a:extLst>
            </p:cNvPr>
            <p:cNvSpPr/>
            <p:nvPr/>
          </p:nvSpPr>
          <p:spPr>
            <a:xfrm>
              <a:off x="1244200" y="2055425"/>
              <a:ext cx="25950" cy="25925"/>
            </a:xfrm>
            <a:custGeom>
              <a:avLst/>
              <a:gdLst/>
              <a:ahLst/>
              <a:cxnLst/>
              <a:rect l="l" t="t" r="r" b="b"/>
              <a:pathLst>
                <a:path w="1038" h="1037" extrusionOk="0">
                  <a:moveTo>
                    <a:pt x="708" y="95"/>
                  </a:moveTo>
                  <a:lnTo>
                    <a:pt x="849" y="189"/>
                  </a:lnTo>
                  <a:lnTo>
                    <a:pt x="943" y="377"/>
                  </a:lnTo>
                  <a:lnTo>
                    <a:pt x="990" y="519"/>
                  </a:lnTo>
                  <a:lnTo>
                    <a:pt x="943" y="707"/>
                  </a:lnTo>
                  <a:lnTo>
                    <a:pt x="849" y="848"/>
                  </a:lnTo>
                  <a:lnTo>
                    <a:pt x="660" y="943"/>
                  </a:lnTo>
                  <a:lnTo>
                    <a:pt x="519" y="990"/>
                  </a:lnTo>
                  <a:lnTo>
                    <a:pt x="331" y="990"/>
                  </a:lnTo>
                  <a:lnTo>
                    <a:pt x="189" y="848"/>
                  </a:lnTo>
                  <a:lnTo>
                    <a:pt x="95" y="707"/>
                  </a:lnTo>
                  <a:lnTo>
                    <a:pt x="48" y="519"/>
                  </a:lnTo>
                  <a:lnTo>
                    <a:pt x="95" y="377"/>
                  </a:lnTo>
                  <a:lnTo>
                    <a:pt x="189" y="189"/>
                  </a:lnTo>
                  <a:lnTo>
                    <a:pt x="331" y="95"/>
                  </a:lnTo>
                  <a:close/>
                  <a:moveTo>
                    <a:pt x="519" y="0"/>
                  </a:moveTo>
                  <a:lnTo>
                    <a:pt x="284" y="47"/>
                  </a:lnTo>
                  <a:lnTo>
                    <a:pt x="142" y="189"/>
                  </a:lnTo>
                  <a:lnTo>
                    <a:pt x="48" y="330"/>
                  </a:lnTo>
                  <a:lnTo>
                    <a:pt x="1" y="519"/>
                  </a:lnTo>
                  <a:lnTo>
                    <a:pt x="48" y="754"/>
                  </a:lnTo>
                  <a:lnTo>
                    <a:pt x="142" y="895"/>
                  </a:lnTo>
                  <a:lnTo>
                    <a:pt x="284" y="1037"/>
                  </a:lnTo>
                  <a:lnTo>
                    <a:pt x="708" y="1037"/>
                  </a:lnTo>
                  <a:lnTo>
                    <a:pt x="849" y="895"/>
                  </a:lnTo>
                  <a:lnTo>
                    <a:pt x="990" y="754"/>
                  </a:lnTo>
                  <a:lnTo>
                    <a:pt x="1037" y="566"/>
                  </a:lnTo>
                  <a:lnTo>
                    <a:pt x="990" y="377"/>
                  </a:lnTo>
                  <a:lnTo>
                    <a:pt x="896" y="189"/>
                  </a:lnTo>
                  <a:lnTo>
                    <a:pt x="708" y="47"/>
                  </a:lnTo>
                  <a:lnTo>
                    <a:pt x="51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2828;p42">
              <a:extLst>
                <a:ext uri="{FF2B5EF4-FFF2-40B4-BE49-F238E27FC236}">
                  <a16:creationId xmlns:a16="http://schemas.microsoft.com/office/drawing/2014/main" id="{84F31105-D2B4-2B83-5E09-DE652086BC3F}"/>
                </a:ext>
              </a:extLst>
            </p:cNvPr>
            <p:cNvSpPr/>
            <p:nvPr/>
          </p:nvSpPr>
          <p:spPr>
            <a:xfrm>
              <a:off x="1245400" y="2057775"/>
              <a:ext cx="23575" cy="22400"/>
            </a:xfrm>
            <a:custGeom>
              <a:avLst/>
              <a:gdLst/>
              <a:ahLst/>
              <a:cxnLst/>
              <a:rect l="l" t="t" r="r" b="b"/>
              <a:pathLst>
                <a:path w="943" h="896" fill="none" extrusionOk="0">
                  <a:moveTo>
                    <a:pt x="471" y="896"/>
                  </a:moveTo>
                  <a:lnTo>
                    <a:pt x="471" y="896"/>
                  </a:lnTo>
                  <a:lnTo>
                    <a:pt x="283" y="896"/>
                  </a:lnTo>
                  <a:lnTo>
                    <a:pt x="141" y="754"/>
                  </a:lnTo>
                  <a:lnTo>
                    <a:pt x="47" y="613"/>
                  </a:lnTo>
                  <a:lnTo>
                    <a:pt x="0" y="425"/>
                  </a:lnTo>
                  <a:lnTo>
                    <a:pt x="0" y="425"/>
                  </a:lnTo>
                  <a:lnTo>
                    <a:pt x="47" y="283"/>
                  </a:lnTo>
                  <a:lnTo>
                    <a:pt x="141" y="95"/>
                  </a:lnTo>
                  <a:lnTo>
                    <a:pt x="283" y="1"/>
                  </a:lnTo>
                  <a:lnTo>
                    <a:pt x="471" y="1"/>
                  </a:lnTo>
                  <a:lnTo>
                    <a:pt x="471" y="1"/>
                  </a:lnTo>
                  <a:lnTo>
                    <a:pt x="660" y="1"/>
                  </a:lnTo>
                  <a:lnTo>
                    <a:pt x="801" y="95"/>
                  </a:lnTo>
                  <a:lnTo>
                    <a:pt x="895" y="283"/>
                  </a:lnTo>
                  <a:lnTo>
                    <a:pt x="942" y="425"/>
                  </a:lnTo>
                  <a:lnTo>
                    <a:pt x="942" y="425"/>
                  </a:lnTo>
                  <a:lnTo>
                    <a:pt x="895" y="613"/>
                  </a:lnTo>
                  <a:lnTo>
                    <a:pt x="801" y="754"/>
                  </a:lnTo>
                  <a:lnTo>
                    <a:pt x="612" y="849"/>
                  </a:lnTo>
                  <a:lnTo>
                    <a:pt x="471" y="896"/>
                  </a:lnTo>
                  <a:lnTo>
                    <a:pt x="471" y="896"/>
                  </a:lnTo>
                  <a:lnTo>
                    <a:pt x="471" y="896"/>
                  </a:lnTo>
                  <a:lnTo>
                    <a:pt x="471" y="89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2829;p42">
              <a:extLst>
                <a:ext uri="{FF2B5EF4-FFF2-40B4-BE49-F238E27FC236}">
                  <a16:creationId xmlns:a16="http://schemas.microsoft.com/office/drawing/2014/main" id="{AEF48B76-60D6-E09D-004D-8FD35BEAC391}"/>
                </a:ext>
              </a:extLst>
            </p:cNvPr>
            <p:cNvSpPr/>
            <p:nvPr/>
          </p:nvSpPr>
          <p:spPr>
            <a:xfrm>
              <a:off x="1244200" y="2055425"/>
              <a:ext cx="25950" cy="25925"/>
            </a:xfrm>
            <a:custGeom>
              <a:avLst/>
              <a:gdLst/>
              <a:ahLst/>
              <a:cxnLst/>
              <a:rect l="l" t="t" r="r" b="b"/>
              <a:pathLst>
                <a:path w="1038" h="1037" fill="none" extrusionOk="0">
                  <a:moveTo>
                    <a:pt x="519" y="0"/>
                  </a:moveTo>
                  <a:lnTo>
                    <a:pt x="519" y="0"/>
                  </a:lnTo>
                  <a:lnTo>
                    <a:pt x="284" y="47"/>
                  </a:lnTo>
                  <a:lnTo>
                    <a:pt x="142" y="189"/>
                  </a:lnTo>
                  <a:lnTo>
                    <a:pt x="48" y="330"/>
                  </a:lnTo>
                  <a:lnTo>
                    <a:pt x="1" y="519"/>
                  </a:lnTo>
                  <a:lnTo>
                    <a:pt x="1" y="519"/>
                  </a:lnTo>
                  <a:lnTo>
                    <a:pt x="48" y="754"/>
                  </a:lnTo>
                  <a:lnTo>
                    <a:pt x="142" y="895"/>
                  </a:lnTo>
                  <a:lnTo>
                    <a:pt x="284" y="1037"/>
                  </a:lnTo>
                  <a:lnTo>
                    <a:pt x="519" y="1037"/>
                  </a:lnTo>
                  <a:lnTo>
                    <a:pt x="519" y="1037"/>
                  </a:lnTo>
                  <a:lnTo>
                    <a:pt x="519" y="1037"/>
                  </a:lnTo>
                  <a:lnTo>
                    <a:pt x="519" y="1037"/>
                  </a:lnTo>
                  <a:lnTo>
                    <a:pt x="708" y="1037"/>
                  </a:lnTo>
                  <a:lnTo>
                    <a:pt x="849" y="895"/>
                  </a:lnTo>
                  <a:lnTo>
                    <a:pt x="990" y="754"/>
                  </a:lnTo>
                  <a:lnTo>
                    <a:pt x="1037" y="566"/>
                  </a:lnTo>
                  <a:lnTo>
                    <a:pt x="1037" y="566"/>
                  </a:lnTo>
                  <a:lnTo>
                    <a:pt x="990" y="377"/>
                  </a:lnTo>
                  <a:lnTo>
                    <a:pt x="896" y="189"/>
                  </a:lnTo>
                  <a:lnTo>
                    <a:pt x="708" y="47"/>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2830;p42">
              <a:extLst>
                <a:ext uri="{FF2B5EF4-FFF2-40B4-BE49-F238E27FC236}">
                  <a16:creationId xmlns:a16="http://schemas.microsoft.com/office/drawing/2014/main" id="{2226C5DB-D278-C6F0-A258-13B57A4AB262}"/>
                </a:ext>
              </a:extLst>
            </p:cNvPr>
            <p:cNvSpPr/>
            <p:nvPr/>
          </p:nvSpPr>
          <p:spPr>
            <a:xfrm>
              <a:off x="1385550" y="2261525"/>
              <a:ext cx="25925" cy="25950"/>
            </a:xfrm>
            <a:custGeom>
              <a:avLst/>
              <a:gdLst/>
              <a:ahLst/>
              <a:cxnLst/>
              <a:rect l="l" t="t" r="r" b="b"/>
              <a:pathLst>
                <a:path w="1037" h="1038" extrusionOk="0">
                  <a:moveTo>
                    <a:pt x="518" y="1"/>
                  </a:moveTo>
                  <a:lnTo>
                    <a:pt x="330" y="48"/>
                  </a:lnTo>
                  <a:lnTo>
                    <a:pt x="142" y="142"/>
                  </a:lnTo>
                  <a:lnTo>
                    <a:pt x="47" y="283"/>
                  </a:lnTo>
                  <a:lnTo>
                    <a:pt x="0" y="519"/>
                  </a:lnTo>
                  <a:lnTo>
                    <a:pt x="47" y="707"/>
                  </a:lnTo>
                  <a:lnTo>
                    <a:pt x="142" y="896"/>
                  </a:lnTo>
                  <a:lnTo>
                    <a:pt x="330" y="990"/>
                  </a:lnTo>
                  <a:lnTo>
                    <a:pt x="518" y="1037"/>
                  </a:lnTo>
                  <a:lnTo>
                    <a:pt x="707" y="990"/>
                  </a:lnTo>
                  <a:lnTo>
                    <a:pt x="895" y="896"/>
                  </a:lnTo>
                  <a:lnTo>
                    <a:pt x="990" y="707"/>
                  </a:lnTo>
                  <a:lnTo>
                    <a:pt x="895" y="849"/>
                  </a:lnTo>
                  <a:lnTo>
                    <a:pt x="754" y="943"/>
                  </a:lnTo>
                  <a:lnTo>
                    <a:pt x="566" y="990"/>
                  </a:lnTo>
                  <a:lnTo>
                    <a:pt x="518" y="990"/>
                  </a:lnTo>
                  <a:lnTo>
                    <a:pt x="377" y="943"/>
                  </a:lnTo>
                  <a:lnTo>
                    <a:pt x="189" y="802"/>
                  </a:lnTo>
                  <a:lnTo>
                    <a:pt x="142" y="660"/>
                  </a:lnTo>
                  <a:lnTo>
                    <a:pt x="94" y="472"/>
                  </a:lnTo>
                  <a:lnTo>
                    <a:pt x="142" y="331"/>
                  </a:lnTo>
                  <a:lnTo>
                    <a:pt x="236" y="189"/>
                  </a:lnTo>
                  <a:lnTo>
                    <a:pt x="377" y="95"/>
                  </a:lnTo>
                  <a:lnTo>
                    <a:pt x="566" y="48"/>
                  </a:lnTo>
                  <a:lnTo>
                    <a:pt x="754" y="95"/>
                  </a:lnTo>
                  <a:lnTo>
                    <a:pt x="895" y="189"/>
                  </a:lnTo>
                  <a:lnTo>
                    <a:pt x="990" y="331"/>
                  </a:lnTo>
                  <a:lnTo>
                    <a:pt x="1037" y="519"/>
                  </a:lnTo>
                  <a:lnTo>
                    <a:pt x="990" y="283"/>
                  </a:lnTo>
                  <a:lnTo>
                    <a:pt x="895" y="142"/>
                  </a:lnTo>
                  <a:lnTo>
                    <a:pt x="754" y="48"/>
                  </a:lnTo>
                  <a:lnTo>
                    <a:pt x="51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2831;p42">
              <a:extLst>
                <a:ext uri="{FF2B5EF4-FFF2-40B4-BE49-F238E27FC236}">
                  <a16:creationId xmlns:a16="http://schemas.microsoft.com/office/drawing/2014/main" id="{F01D1E99-2D14-FB73-8C85-57A951F25C61}"/>
                </a:ext>
              </a:extLst>
            </p:cNvPr>
            <p:cNvSpPr/>
            <p:nvPr/>
          </p:nvSpPr>
          <p:spPr>
            <a:xfrm>
              <a:off x="1387900" y="2262700"/>
              <a:ext cx="23575" cy="23600"/>
            </a:xfrm>
            <a:custGeom>
              <a:avLst/>
              <a:gdLst/>
              <a:ahLst/>
              <a:cxnLst/>
              <a:rect l="l" t="t" r="r" b="b"/>
              <a:pathLst>
                <a:path w="943" h="944" fill="none" extrusionOk="0">
                  <a:moveTo>
                    <a:pt x="472" y="943"/>
                  </a:moveTo>
                  <a:lnTo>
                    <a:pt x="472" y="943"/>
                  </a:lnTo>
                  <a:lnTo>
                    <a:pt x="472" y="943"/>
                  </a:lnTo>
                  <a:lnTo>
                    <a:pt x="424" y="943"/>
                  </a:lnTo>
                  <a:lnTo>
                    <a:pt x="424" y="943"/>
                  </a:lnTo>
                  <a:lnTo>
                    <a:pt x="424" y="943"/>
                  </a:lnTo>
                  <a:lnTo>
                    <a:pt x="283" y="896"/>
                  </a:lnTo>
                  <a:lnTo>
                    <a:pt x="95" y="755"/>
                  </a:lnTo>
                  <a:lnTo>
                    <a:pt x="48" y="613"/>
                  </a:lnTo>
                  <a:lnTo>
                    <a:pt x="0" y="425"/>
                  </a:lnTo>
                  <a:lnTo>
                    <a:pt x="0" y="425"/>
                  </a:lnTo>
                  <a:lnTo>
                    <a:pt x="48" y="284"/>
                  </a:lnTo>
                  <a:lnTo>
                    <a:pt x="142" y="142"/>
                  </a:lnTo>
                  <a:lnTo>
                    <a:pt x="283" y="48"/>
                  </a:lnTo>
                  <a:lnTo>
                    <a:pt x="472" y="1"/>
                  </a:lnTo>
                  <a:lnTo>
                    <a:pt x="472" y="1"/>
                  </a:lnTo>
                  <a:lnTo>
                    <a:pt x="472" y="1"/>
                  </a:lnTo>
                  <a:lnTo>
                    <a:pt x="472" y="1"/>
                  </a:lnTo>
                  <a:lnTo>
                    <a:pt x="660" y="48"/>
                  </a:lnTo>
                  <a:lnTo>
                    <a:pt x="801" y="142"/>
                  </a:lnTo>
                  <a:lnTo>
                    <a:pt x="896" y="284"/>
                  </a:lnTo>
                  <a:lnTo>
                    <a:pt x="943" y="472"/>
                  </a:lnTo>
                  <a:lnTo>
                    <a:pt x="943" y="472"/>
                  </a:lnTo>
                  <a:lnTo>
                    <a:pt x="943" y="472"/>
                  </a:lnTo>
                  <a:lnTo>
                    <a:pt x="896" y="660"/>
                  </a:lnTo>
                  <a:lnTo>
                    <a:pt x="801" y="802"/>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2832;p42">
              <a:extLst>
                <a:ext uri="{FF2B5EF4-FFF2-40B4-BE49-F238E27FC236}">
                  <a16:creationId xmlns:a16="http://schemas.microsoft.com/office/drawing/2014/main" id="{1D2EA871-FADE-36B7-31C8-D5D640157F10}"/>
                </a:ext>
              </a:extLst>
            </p:cNvPr>
            <p:cNvSpPr/>
            <p:nvPr/>
          </p:nvSpPr>
          <p:spPr>
            <a:xfrm>
              <a:off x="1385550" y="2261525"/>
              <a:ext cx="25925" cy="25950"/>
            </a:xfrm>
            <a:custGeom>
              <a:avLst/>
              <a:gdLst/>
              <a:ahLst/>
              <a:cxnLst/>
              <a:rect l="l" t="t" r="r" b="b"/>
              <a:pathLst>
                <a:path w="1037" h="1038" fill="none" extrusionOk="0">
                  <a:moveTo>
                    <a:pt x="518" y="1"/>
                  </a:moveTo>
                  <a:lnTo>
                    <a:pt x="518" y="1"/>
                  </a:lnTo>
                  <a:lnTo>
                    <a:pt x="330" y="48"/>
                  </a:lnTo>
                  <a:lnTo>
                    <a:pt x="142" y="142"/>
                  </a:lnTo>
                  <a:lnTo>
                    <a:pt x="47" y="283"/>
                  </a:lnTo>
                  <a:lnTo>
                    <a:pt x="0" y="519"/>
                  </a:lnTo>
                  <a:lnTo>
                    <a:pt x="0" y="519"/>
                  </a:lnTo>
                  <a:lnTo>
                    <a:pt x="47" y="707"/>
                  </a:lnTo>
                  <a:lnTo>
                    <a:pt x="142" y="896"/>
                  </a:lnTo>
                  <a:lnTo>
                    <a:pt x="330" y="990"/>
                  </a:lnTo>
                  <a:lnTo>
                    <a:pt x="518" y="1037"/>
                  </a:lnTo>
                  <a:lnTo>
                    <a:pt x="518" y="1037"/>
                  </a:lnTo>
                  <a:lnTo>
                    <a:pt x="518" y="1037"/>
                  </a:lnTo>
                  <a:lnTo>
                    <a:pt x="518" y="1037"/>
                  </a:lnTo>
                  <a:lnTo>
                    <a:pt x="707" y="990"/>
                  </a:lnTo>
                  <a:lnTo>
                    <a:pt x="895" y="896"/>
                  </a:lnTo>
                  <a:lnTo>
                    <a:pt x="990" y="707"/>
                  </a:lnTo>
                  <a:lnTo>
                    <a:pt x="1037" y="519"/>
                  </a:lnTo>
                  <a:lnTo>
                    <a:pt x="1037" y="519"/>
                  </a:lnTo>
                  <a:lnTo>
                    <a:pt x="1037" y="519"/>
                  </a:lnTo>
                  <a:lnTo>
                    <a:pt x="990" y="283"/>
                  </a:lnTo>
                  <a:lnTo>
                    <a:pt x="895" y="142"/>
                  </a:lnTo>
                  <a:lnTo>
                    <a:pt x="754" y="48"/>
                  </a:lnTo>
                  <a:lnTo>
                    <a:pt x="518" y="1"/>
                  </a:lnTo>
                  <a:lnTo>
                    <a:pt x="518" y="1"/>
                  </a:lnTo>
                  <a:lnTo>
                    <a:pt x="51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2833;p42">
              <a:extLst>
                <a:ext uri="{FF2B5EF4-FFF2-40B4-BE49-F238E27FC236}">
                  <a16:creationId xmlns:a16="http://schemas.microsoft.com/office/drawing/2014/main" id="{DE17A5DA-0762-77EB-DD13-EA08ABB159EA}"/>
                </a:ext>
              </a:extLst>
            </p:cNvPr>
            <p:cNvSpPr/>
            <p:nvPr/>
          </p:nvSpPr>
          <p:spPr>
            <a:xfrm>
              <a:off x="1250100" y="2274500"/>
              <a:ext cx="27125" cy="25925"/>
            </a:xfrm>
            <a:custGeom>
              <a:avLst/>
              <a:gdLst/>
              <a:ahLst/>
              <a:cxnLst/>
              <a:rect l="l" t="t" r="r" b="b"/>
              <a:pathLst>
                <a:path w="1085" h="1037" extrusionOk="0">
                  <a:moveTo>
                    <a:pt x="519" y="0"/>
                  </a:moveTo>
                  <a:lnTo>
                    <a:pt x="330" y="47"/>
                  </a:lnTo>
                  <a:lnTo>
                    <a:pt x="142" y="141"/>
                  </a:lnTo>
                  <a:lnTo>
                    <a:pt x="48" y="330"/>
                  </a:lnTo>
                  <a:lnTo>
                    <a:pt x="0" y="518"/>
                  </a:lnTo>
                  <a:lnTo>
                    <a:pt x="95" y="707"/>
                  </a:lnTo>
                  <a:lnTo>
                    <a:pt x="95" y="707"/>
                  </a:lnTo>
                  <a:lnTo>
                    <a:pt x="48" y="518"/>
                  </a:lnTo>
                  <a:lnTo>
                    <a:pt x="95" y="330"/>
                  </a:lnTo>
                  <a:lnTo>
                    <a:pt x="189" y="188"/>
                  </a:lnTo>
                  <a:lnTo>
                    <a:pt x="330" y="94"/>
                  </a:lnTo>
                  <a:lnTo>
                    <a:pt x="519" y="47"/>
                  </a:lnTo>
                  <a:lnTo>
                    <a:pt x="707" y="94"/>
                  </a:lnTo>
                  <a:lnTo>
                    <a:pt x="848" y="188"/>
                  </a:lnTo>
                  <a:lnTo>
                    <a:pt x="943" y="330"/>
                  </a:lnTo>
                  <a:lnTo>
                    <a:pt x="990" y="518"/>
                  </a:lnTo>
                  <a:lnTo>
                    <a:pt x="943" y="707"/>
                  </a:lnTo>
                  <a:lnTo>
                    <a:pt x="848" y="848"/>
                  </a:lnTo>
                  <a:lnTo>
                    <a:pt x="707" y="942"/>
                  </a:lnTo>
                  <a:lnTo>
                    <a:pt x="519" y="989"/>
                  </a:lnTo>
                  <a:lnTo>
                    <a:pt x="330" y="942"/>
                  </a:lnTo>
                  <a:lnTo>
                    <a:pt x="189" y="848"/>
                  </a:lnTo>
                  <a:lnTo>
                    <a:pt x="95" y="707"/>
                  </a:lnTo>
                  <a:lnTo>
                    <a:pt x="189" y="895"/>
                  </a:lnTo>
                  <a:lnTo>
                    <a:pt x="330" y="989"/>
                  </a:lnTo>
                  <a:lnTo>
                    <a:pt x="566" y="1036"/>
                  </a:lnTo>
                  <a:lnTo>
                    <a:pt x="754" y="989"/>
                  </a:lnTo>
                  <a:lnTo>
                    <a:pt x="943" y="848"/>
                  </a:lnTo>
                  <a:lnTo>
                    <a:pt x="1037" y="707"/>
                  </a:lnTo>
                  <a:lnTo>
                    <a:pt x="1084" y="518"/>
                  </a:lnTo>
                  <a:lnTo>
                    <a:pt x="990" y="283"/>
                  </a:lnTo>
                  <a:lnTo>
                    <a:pt x="896" y="141"/>
                  </a:lnTo>
                  <a:lnTo>
                    <a:pt x="7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2834;p42">
              <a:extLst>
                <a:ext uri="{FF2B5EF4-FFF2-40B4-BE49-F238E27FC236}">
                  <a16:creationId xmlns:a16="http://schemas.microsoft.com/office/drawing/2014/main" id="{6296C552-698D-71EB-EA47-597390217029}"/>
                </a:ext>
              </a:extLst>
            </p:cNvPr>
            <p:cNvSpPr/>
            <p:nvPr/>
          </p:nvSpPr>
          <p:spPr>
            <a:xfrm>
              <a:off x="1251275" y="2275675"/>
              <a:ext cx="23575" cy="23575"/>
            </a:xfrm>
            <a:custGeom>
              <a:avLst/>
              <a:gdLst/>
              <a:ahLst/>
              <a:cxnLst/>
              <a:rect l="l" t="t" r="r" b="b"/>
              <a:pathLst>
                <a:path w="943" h="943" fill="none" extrusionOk="0">
                  <a:moveTo>
                    <a:pt x="472" y="942"/>
                  </a:moveTo>
                  <a:lnTo>
                    <a:pt x="472" y="942"/>
                  </a:lnTo>
                  <a:lnTo>
                    <a:pt x="283" y="895"/>
                  </a:lnTo>
                  <a:lnTo>
                    <a:pt x="142" y="801"/>
                  </a:lnTo>
                  <a:lnTo>
                    <a:pt x="48" y="660"/>
                  </a:lnTo>
                  <a:lnTo>
                    <a:pt x="1" y="471"/>
                  </a:lnTo>
                  <a:lnTo>
                    <a:pt x="1" y="471"/>
                  </a:lnTo>
                  <a:lnTo>
                    <a:pt x="48" y="283"/>
                  </a:lnTo>
                  <a:lnTo>
                    <a:pt x="142" y="141"/>
                  </a:lnTo>
                  <a:lnTo>
                    <a:pt x="283" y="47"/>
                  </a:lnTo>
                  <a:lnTo>
                    <a:pt x="472" y="0"/>
                  </a:lnTo>
                  <a:lnTo>
                    <a:pt x="472" y="0"/>
                  </a:lnTo>
                  <a:lnTo>
                    <a:pt x="660" y="47"/>
                  </a:lnTo>
                  <a:lnTo>
                    <a:pt x="801" y="141"/>
                  </a:lnTo>
                  <a:lnTo>
                    <a:pt x="896" y="283"/>
                  </a:lnTo>
                  <a:lnTo>
                    <a:pt x="943" y="471"/>
                  </a:lnTo>
                  <a:lnTo>
                    <a:pt x="943" y="471"/>
                  </a:lnTo>
                  <a:lnTo>
                    <a:pt x="896" y="660"/>
                  </a:lnTo>
                  <a:lnTo>
                    <a:pt x="801" y="801"/>
                  </a:lnTo>
                  <a:lnTo>
                    <a:pt x="660" y="895"/>
                  </a:lnTo>
                  <a:lnTo>
                    <a:pt x="472"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2835;p42">
              <a:extLst>
                <a:ext uri="{FF2B5EF4-FFF2-40B4-BE49-F238E27FC236}">
                  <a16:creationId xmlns:a16="http://schemas.microsoft.com/office/drawing/2014/main" id="{FFF99517-7A90-EC26-CFFA-9A1F7434D2BB}"/>
                </a:ext>
              </a:extLst>
            </p:cNvPr>
            <p:cNvSpPr/>
            <p:nvPr/>
          </p:nvSpPr>
          <p:spPr>
            <a:xfrm>
              <a:off x="1250100" y="2274500"/>
              <a:ext cx="27125" cy="25925"/>
            </a:xfrm>
            <a:custGeom>
              <a:avLst/>
              <a:gdLst/>
              <a:ahLst/>
              <a:cxnLst/>
              <a:rect l="l" t="t" r="r" b="b"/>
              <a:pathLst>
                <a:path w="1085" h="1037" fill="none" extrusionOk="0">
                  <a:moveTo>
                    <a:pt x="519" y="0"/>
                  </a:moveTo>
                  <a:lnTo>
                    <a:pt x="519" y="0"/>
                  </a:lnTo>
                  <a:lnTo>
                    <a:pt x="519" y="0"/>
                  </a:lnTo>
                  <a:lnTo>
                    <a:pt x="519" y="0"/>
                  </a:lnTo>
                  <a:lnTo>
                    <a:pt x="330" y="47"/>
                  </a:lnTo>
                  <a:lnTo>
                    <a:pt x="142" y="141"/>
                  </a:lnTo>
                  <a:lnTo>
                    <a:pt x="48" y="330"/>
                  </a:lnTo>
                  <a:lnTo>
                    <a:pt x="0" y="518"/>
                  </a:lnTo>
                  <a:lnTo>
                    <a:pt x="0" y="518"/>
                  </a:lnTo>
                  <a:lnTo>
                    <a:pt x="95" y="707"/>
                  </a:lnTo>
                  <a:lnTo>
                    <a:pt x="189" y="895"/>
                  </a:lnTo>
                  <a:lnTo>
                    <a:pt x="330" y="989"/>
                  </a:lnTo>
                  <a:lnTo>
                    <a:pt x="566" y="1036"/>
                  </a:lnTo>
                  <a:lnTo>
                    <a:pt x="566" y="1036"/>
                  </a:lnTo>
                  <a:lnTo>
                    <a:pt x="566" y="1036"/>
                  </a:lnTo>
                  <a:lnTo>
                    <a:pt x="566" y="1036"/>
                  </a:lnTo>
                  <a:lnTo>
                    <a:pt x="754" y="989"/>
                  </a:lnTo>
                  <a:lnTo>
                    <a:pt x="943" y="848"/>
                  </a:lnTo>
                  <a:lnTo>
                    <a:pt x="1037" y="707"/>
                  </a:lnTo>
                  <a:lnTo>
                    <a:pt x="1084" y="518"/>
                  </a:lnTo>
                  <a:lnTo>
                    <a:pt x="1084" y="518"/>
                  </a:lnTo>
                  <a:lnTo>
                    <a:pt x="990" y="283"/>
                  </a:lnTo>
                  <a:lnTo>
                    <a:pt x="896" y="141"/>
                  </a:lnTo>
                  <a:lnTo>
                    <a:pt x="707"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2836;p42">
              <a:extLst>
                <a:ext uri="{FF2B5EF4-FFF2-40B4-BE49-F238E27FC236}">
                  <a16:creationId xmlns:a16="http://schemas.microsoft.com/office/drawing/2014/main" id="{104DF883-D9A7-9EF4-F2FE-09DBDF5CB746}"/>
                </a:ext>
              </a:extLst>
            </p:cNvPr>
            <p:cNvSpPr/>
            <p:nvPr/>
          </p:nvSpPr>
          <p:spPr>
            <a:xfrm>
              <a:off x="1175900" y="1877575"/>
              <a:ext cx="236750" cy="740850"/>
            </a:xfrm>
            <a:custGeom>
              <a:avLst/>
              <a:gdLst/>
              <a:ahLst/>
              <a:cxnLst/>
              <a:rect l="l" t="t" r="r" b="b"/>
              <a:pathLst>
                <a:path w="9470" h="29634" extrusionOk="0">
                  <a:moveTo>
                    <a:pt x="4429" y="1"/>
                  </a:moveTo>
                  <a:lnTo>
                    <a:pt x="4240" y="48"/>
                  </a:lnTo>
                  <a:lnTo>
                    <a:pt x="4099" y="142"/>
                  </a:lnTo>
                  <a:lnTo>
                    <a:pt x="4005" y="283"/>
                  </a:lnTo>
                  <a:lnTo>
                    <a:pt x="3958" y="472"/>
                  </a:lnTo>
                  <a:lnTo>
                    <a:pt x="4005" y="660"/>
                  </a:lnTo>
                  <a:lnTo>
                    <a:pt x="4099" y="801"/>
                  </a:lnTo>
                  <a:lnTo>
                    <a:pt x="4240" y="896"/>
                  </a:lnTo>
                  <a:lnTo>
                    <a:pt x="4429" y="943"/>
                  </a:lnTo>
                  <a:lnTo>
                    <a:pt x="4617" y="896"/>
                  </a:lnTo>
                  <a:lnTo>
                    <a:pt x="4759" y="801"/>
                  </a:lnTo>
                  <a:lnTo>
                    <a:pt x="4853" y="660"/>
                  </a:lnTo>
                  <a:lnTo>
                    <a:pt x="4900" y="472"/>
                  </a:lnTo>
                  <a:lnTo>
                    <a:pt x="4853" y="283"/>
                  </a:lnTo>
                  <a:lnTo>
                    <a:pt x="4759" y="142"/>
                  </a:lnTo>
                  <a:lnTo>
                    <a:pt x="4617" y="48"/>
                  </a:lnTo>
                  <a:lnTo>
                    <a:pt x="4429" y="1"/>
                  </a:lnTo>
                  <a:close/>
                  <a:moveTo>
                    <a:pt x="5560" y="5089"/>
                  </a:moveTo>
                  <a:lnTo>
                    <a:pt x="5371" y="5136"/>
                  </a:lnTo>
                  <a:lnTo>
                    <a:pt x="5230" y="5230"/>
                  </a:lnTo>
                  <a:lnTo>
                    <a:pt x="5136" y="5371"/>
                  </a:lnTo>
                  <a:lnTo>
                    <a:pt x="5088" y="5560"/>
                  </a:lnTo>
                  <a:lnTo>
                    <a:pt x="5136" y="5748"/>
                  </a:lnTo>
                  <a:lnTo>
                    <a:pt x="5230" y="5889"/>
                  </a:lnTo>
                  <a:lnTo>
                    <a:pt x="5371" y="5984"/>
                  </a:lnTo>
                  <a:lnTo>
                    <a:pt x="5560" y="6031"/>
                  </a:lnTo>
                  <a:lnTo>
                    <a:pt x="5748" y="5984"/>
                  </a:lnTo>
                  <a:lnTo>
                    <a:pt x="5889" y="5889"/>
                  </a:lnTo>
                  <a:lnTo>
                    <a:pt x="5984" y="5748"/>
                  </a:lnTo>
                  <a:lnTo>
                    <a:pt x="6031" y="5560"/>
                  </a:lnTo>
                  <a:lnTo>
                    <a:pt x="5984" y="5371"/>
                  </a:lnTo>
                  <a:lnTo>
                    <a:pt x="5889" y="5230"/>
                  </a:lnTo>
                  <a:lnTo>
                    <a:pt x="5748" y="5136"/>
                  </a:lnTo>
                  <a:lnTo>
                    <a:pt x="5560" y="5089"/>
                  </a:lnTo>
                  <a:close/>
                  <a:moveTo>
                    <a:pt x="8669" y="11025"/>
                  </a:moveTo>
                  <a:lnTo>
                    <a:pt x="8480" y="11072"/>
                  </a:lnTo>
                  <a:lnTo>
                    <a:pt x="8339" y="11166"/>
                  </a:lnTo>
                  <a:lnTo>
                    <a:pt x="8245" y="11307"/>
                  </a:lnTo>
                  <a:lnTo>
                    <a:pt x="8198" y="11496"/>
                  </a:lnTo>
                  <a:lnTo>
                    <a:pt x="8245" y="11684"/>
                  </a:lnTo>
                  <a:lnTo>
                    <a:pt x="8339" y="11825"/>
                  </a:lnTo>
                  <a:lnTo>
                    <a:pt x="8480" y="11920"/>
                  </a:lnTo>
                  <a:lnTo>
                    <a:pt x="8669" y="11967"/>
                  </a:lnTo>
                  <a:lnTo>
                    <a:pt x="8669" y="11920"/>
                  </a:lnTo>
                  <a:lnTo>
                    <a:pt x="8857" y="11873"/>
                  </a:lnTo>
                  <a:lnTo>
                    <a:pt x="8999" y="11778"/>
                  </a:lnTo>
                  <a:lnTo>
                    <a:pt x="9093" y="11684"/>
                  </a:lnTo>
                  <a:lnTo>
                    <a:pt x="9140" y="11496"/>
                  </a:lnTo>
                  <a:lnTo>
                    <a:pt x="9093" y="11307"/>
                  </a:lnTo>
                  <a:lnTo>
                    <a:pt x="8999" y="11166"/>
                  </a:lnTo>
                  <a:lnTo>
                    <a:pt x="8857" y="11072"/>
                  </a:lnTo>
                  <a:lnTo>
                    <a:pt x="8669" y="11025"/>
                  </a:lnTo>
                  <a:close/>
                  <a:moveTo>
                    <a:pt x="6172" y="17950"/>
                  </a:moveTo>
                  <a:lnTo>
                    <a:pt x="5984" y="17997"/>
                  </a:lnTo>
                  <a:lnTo>
                    <a:pt x="5842" y="18091"/>
                  </a:lnTo>
                  <a:lnTo>
                    <a:pt x="5748" y="18233"/>
                  </a:lnTo>
                  <a:lnTo>
                    <a:pt x="5748" y="18421"/>
                  </a:lnTo>
                  <a:lnTo>
                    <a:pt x="5748" y="18609"/>
                  </a:lnTo>
                  <a:lnTo>
                    <a:pt x="5842" y="18751"/>
                  </a:lnTo>
                  <a:lnTo>
                    <a:pt x="6031" y="18845"/>
                  </a:lnTo>
                  <a:lnTo>
                    <a:pt x="6172" y="18892"/>
                  </a:lnTo>
                  <a:lnTo>
                    <a:pt x="6219" y="18892"/>
                  </a:lnTo>
                  <a:lnTo>
                    <a:pt x="6360" y="18845"/>
                  </a:lnTo>
                  <a:lnTo>
                    <a:pt x="6502" y="18751"/>
                  </a:lnTo>
                  <a:lnTo>
                    <a:pt x="6643" y="18609"/>
                  </a:lnTo>
                  <a:lnTo>
                    <a:pt x="6643" y="18421"/>
                  </a:lnTo>
                  <a:lnTo>
                    <a:pt x="6596" y="18233"/>
                  </a:lnTo>
                  <a:lnTo>
                    <a:pt x="6502" y="18091"/>
                  </a:lnTo>
                  <a:lnTo>
                    <a:pt x="6360" y="17997"/>
                  </a:lnTo>
                  <a:lnTo>
                    <a:pt x="6172" y="17950"/>
                  </a:lnTo>
                  <a:close/>
                  <a:moveTo>
                    <a:pt x="3251" y="20117"/>
                  </a:moveTo>
                  <a:lnTo>
                    <a:pt x="3063" y="20164"/>
                  </a:lnTo>
                  <a:lnTo>
                    <a:pt x="2921" y="20258"/>
                  </a:lnTo>
                  <a:lnTo>
                    <a:pt x="2827" y="20400"/>
                  </a:lnTo>
                  <a:lnTo>
                    <a:pt x="2780" y="20588"/>
                  </a:lnTo>
                  <a:lnTo>
                    <a:pt x="2827" y="20777"/>
                  </a:lnTo>
                  <a:lnTo>
                    <a:pt x="2921" y="20918"/>
                  </a:lnTo>
                  <a:lnTo>
                    <a:pt x="3063" y="21012"/>
                  </a:lnTo>
                  <a:lnTo>
                    <a:pt x="3251" y="21059"/>
                  </a:lnTo>
                  <a:lnTo>
                    <a:pt x="3440" y="21012"/>
                  </a:lnTo>
                  <a:lnTo>
                    <a:pt x="3581" y="20918"/>
                  </a:lnTo>
                  <a:lnTo>
                    <a:pt x="3675" y="20777"/>
                  </a:lnTo>
                  <a:lnTo>
                    <a:pt x="3722" y="20588"/>
                  </a:lnTo>
                  <a:lnTo>
                    <a:pt x="3675" y="20400"/>
                  </a:lnTo>
                  <a:lnTo>
                    <a:pt x="3581" y="20258"/>
                  </a:lnTo>
                  <a:lnTo>
                    <a:pt x="3440" y="20164"/>
                  </a:lnTo>
                  <a:lnTo>
                    <a:pt x="3251" y="20117"/>
                  </a:lnTo>
                  <a:close/>
                  <a:moveTo>
                    <a:pt x="801" y="22473"/>
                  </a:moveTo>
                  <a:lnTo>
                    <a:pt x="613" y="22520"/>
                  </a:lnTo>
                  <a:lnTo>
                    <a:pt x="472" y="22614"/>
                  </a:lnTo>
                  <a:lnTo>
                    <a:pt x="377" y="22755"/>
                  </a:lnTo>
                  <a:lnTo>
                    <a:pt x="330" y="22944"/>
                  </a:lnTo>
                  <a:lnTo>
                    <a:pt x="377" y="23132"/>
                  </a:lnTo>
                  <a:lnTo>
                    <a:pt x="472" y="23273"/>
                  </a:lnTo>
                  <a:lnTo>
                    <a:pt x="613" y="23368"/>
                  </a:lnTo>
                  <a:lnTo>
                    <a:pt x="801" y="23415"/>
                  </a:lnTo>
                  <a:lnTo>
                    <a:pt x="990" y="23368"/>
                  </a:lnTo>
                  <a:lnTo>
                    <a:pt x="1131" y="23273"/>
                  </a:lnTo>
                  <a:lnTo>
                    <a:pt x="1225" y="23132"/>
                  </a:lnTo>
                  <a:lnTo>
                    <a:pt x="1272" y="22944"/>
                  </a:lnTo>
                  <a:lnTo>
                    <a:pt x="1225" y="22755"/>
                  </a:lnTo>
                  <a:lnTo>
                    <a:pt x="1131" y="22614"/>
                  </a:lnTo>
                  <a:lnTo>
                    <a:pt x="990" y="22520"/>
                  </a:lnTo>
                  <a:lnTo>
                    <a:pt x="801" y="22473"/>
                  </a:lnTo>
                  <a:close/>
                  <a:moveTo>
                    <a:pt x="6031" y="22473"/>
                  </a:moveTo>
                  <a:lnTo>
                    <a:pt x="5842" y="22520"/>
                  </a:lnTo>
                  <a:lnTo>
                    <a:pt x="5701" y="22614"/>
                  </a:lnTo>
                  <a:lnTo>
                    <a:pt x="5607" y="22755"/>
                  </a:lnTo>
                  <a:lnTo>
                    <a:pt x="5560" y="22944"/>
                  </a:lnTo>
                  <a:lnTo>
                    <a:pt x="5607" y="23132"/>
                  </a:lnTo>
                  <a:lnTo>
                    <a:pt x="5701" y="23273"/>
                  </a:lnTo>
                  <a:lnTo>
                    <a:pt x="5889" y="23368"/>
                  </a:lnTo>
                  <a:lnTo>
                    <a:pt x="6031" y="23415"/>
                  </a:lnTo>
                  <a:lnTo>
                    <a:pt x="6219" y="23368"/>
                  </a:lnTo>
                  <a:lnTo>
                    <a:pt x="6360" y="23273"/>
                  </a:lnTo>
                  <a:lnTo>
                    <a:pt x="6455" y="23132"/>
                  </a:lnTo>
                  <a:lnTo>
                    <a:pt x="6502" y="22944"/>
                  </a:lnTo>
                  <a:lnTo>
                    <a:pt x="6455" y="22755"/>
                  </a:lnTo>
                  <a:lnTo>
                    <a:pt x="6360" y="22614"/>
                  </a:lnTo>
                  <a:lnTo>
                    <a:pt x="6219" y="22520"/>
                  </a:lnTo>
                  <a:lnTo>
                    <a:pt x="6031" y="22473"/>
                  </a:lnTo>
                  <a:close/>
                  <a:moveTo>
                    <a:pt x="3251" y="24451"/>
                  </a:moveTo>
                  <a:lnTo>
                    <a:pt x="3063" y="24498"/>
                  </a:lnTo>
                  <a:lnTo>
                    <a:pt x="2921" y="24593"/>
                  </a:lnTo>
                  <a:lnTo>
                    <a:pt x="2827" y="24734"/>
                  </a:lnTo>
                  <a:lnTo>
                    <a:pt x="2780" y="24922"/>
                  </a:lnTo>
                  <a:lnTo>
                    <a:pt x="2827" y="25111"/>
                  </a:lnTo>
                  <a:lnTo>
                    <a:pt x="2921" y="25252"/>
                  </a:lnTo>
                  <a:lnTo>
                    <a:pt x="3063" y="25346"/>
                  </a:lnTo>
                  <a:lnTo>
                    <a:pt x="3251" y="25393"/>
                  </a:lnTo>
                  <a:lnTo>
                    <a:pt x="3440" y="25346"/>
                  </a:lnTo>
                  <a:lnTo>
                    <a:pt x="3581" y="25252"/>
                  </a:lnTo>
                  <a:lnTo>
                    <a:pt x="3675" y="25111"/>
                  </a:lnTo>
                  <a:lnTo>
                    <a:pt x="3722" y="24922"/>
                  </a:lnTo>
                  <a:lnTo>
                    <a:pt x="3675" y="24734"/>
                  </a:lnTo>
                  <a:lnTo>
                    <a:pt x="3581" y="24593"/>
                  </a:lnTo>
                  <a:lnTo>
                    <a:pt x="3440" y="24498"/>
                  </a:lnTo>
                  <a:lnTo>
                    <a:pt x="3251" y="24451"/>
                  </a:lnTo>
                  <a:close/>
                  <a:moveTo>
                    <a:pt x="9187" y="24451"/>
                  </a:moveTo>
                  <a:lnTo>
                    <a:pt x="8999" y="24498"/>
                  </a:lnTo>
                  <a:lnTo>
                    <a:pt x="8857" y="24593"/>
                  </a:lnTo>
                  <a:lnTo>
                    <a:pt x="8763" y="24734"/>
                  </a:lnTo>
                  <a:lnTo>
                    <a:pt x="8716" y="24922"/>
                  </a:lnTo>
                  <a:lnTo>
                    <a:pt x="8763" y="25111"/>
                  </a:lnTo>
                  <a:lnTo>
                    <a:pt x="8857" y="25252"/>
                  </a:lnTo>
                  <a:lnTo>
                    <a:pt x="8999" y="25346"/>
                  </a:lnTo>
                  <a:lnTo>
                    <a:pt x="9187" y="25393"/>
                  </a:lnTo>
                  <a:lnTo>
                    <a:pt x="9328" y="25346"/>
                  </a:lnTo>
                  <a:lnTo>
                    <a:pt x="9470" y="25252"/>
                  </a:lnTo>
                  <a:lnTo>
                    <a:pt x="9470" y="24593"/>
                  </a:lnTo>
                  <a:lnTo>
                    <a:pt x="9328" y="24498"/>
                  </a:lnTo>
                  <a:lnTo>
                    <a:pt x="9187" y="24451"/>
                  </a:lnTo>
                  <a:close/>
                  <a:moveTo>
                    <a:pt x="472" y="26524"/>
                  </a:moveTo>
                  <a:lnTo>
                    <a:pt x="283" y="26571"/>
                  </a:lnTo>
                  <a:lnTo>
                    <a:pt x="142" y="26665"/>
                  </a:lnTo>
                  <a:lnTo>
                    <a:pt x="48" y="26807"/>
                  </a:lnTo>
                  <a:lnTo>
                    <a:pt x="0" y="26995"/>
                  </a:lnTo>
                  <a:lnTo>
                    <a:pt x="48" y="27184"/>
                  </a:lnTo>
                  <a:lnTo>
                    <a:pt x="142" y="27325"/>
                  </a:lnTo>
                  <a:lnTo>
                    <a:pt x="283" y="27419"/>
                  </a:lnTo>
                  <a:lnTo>
                    <a:pt x="472" y="27466"/>
                  </a:lnTo>
                  <a:lnTo>
                    <a:pt x="660" y="27419"/>
                  </a:lnTo>
                  <a:lnTo>
                    <a:pt x="801" y="27325"/>
                  </a:lnTo>
                  <a:lnTo>
                    <a:pt x="896" y="27184"/>
                  </a:lnTo>
                  <a:lnTo>
                    <a:pt x="943" y="26995"/>
                  </a:lnTo>
                  <a:lnTo>
                    <a:pt x="896" y="26807"/>
                  </a:lnTo>
                  <a:lnTo>
                    <a:pt x="801" y="26665"/>
                  </a:lnTo>
                  <a:lnTo>
                    <a:pt x="660" y="26571"/>
                  </a:lnTo>
                  <a:lnTo>
                    <a:pt x="472" y="26524"/>
                  </a:lnTo>
                  <a:close/>
                  <a:moveTo>
                    <a:pt x="2968" y="28691"/>
                  </a:moveTo>
                  <a:lnTo>
                    <a:pt x="2827" y="28738"/>
                  </a:lnTo>
                  <a:lnTo>
                    <a:pt x="2639" y="28833"/>
                  </a:lnTo>
                  <a:lnTo>
                    <a:pt x="2544" y="28974"/>
                  </a:lnTo>
                  <a:lnTo>
                    <a:pt x="2544" y="29162"/>
                  </a:lnTo>
                  <a:lnTo>
                    <a:pt x="2544" y="29304"/>
                  </a:lnTo>
                  <a:lnTo>
                    <a:pt x="2639" y="29492"/>
                  </a:lnTo>
                  <a:lnTo>
                    <a:pt x="2827" y="29586"/>
                  </a:lnTo>
                  <a:lnTo>
                    <a:pt x="2968" y="29633"/>
                  </a:lnTo>
                  <a:lnTo>
                    <a:pt x="2968" y="29586"/>
                  </a:lnTo>
                  <a:lnTo>
                    <a:pt x="3157" y="29539"/>
                  </a:lnTo>
                  <a:lnTo>
                    <a:pt x="3298" y="29445"/>
                  </a:lnTo>
                  <a:lnTo>
                    <a:pt x="3392" y="29304"/>
                  </a:lnTo>
                  <a:lnTo>
                    <a:pt x="3440" y="29162"/>
                  </a:lnTo>
                  <a:lnTo>
                    <a:pt x="3440" y="28974"/>
                  </a:lnTo>
                  <a:lnTo>
                    <a:pt x="3298" y="28833"/>
                  </a:lnTo>
                  <a:lnTo>
                    <a:pt x="3157" y="28738"/>
                  </a:lnTo>
                  <a:lnTo>
                    <a:pt x="2968" y="28691"/>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2837;p42">
              <a:extLst>
                <a:ext uri="{FF2B5EF4-FFF2-40B4-BE49-F238E27FC236}">
                  <a16:creationId xmlns:a16="http://schemas.microsoft.com/office/drawing/2014/main" id="{80A1624F-6D80-0853-B836-E57C44633068}"/>
                </a:ext>
              </a:extLst>
            </p:cNvPr>
            <p:cNvSpPr/>
            <p:nvPr/>
          </p:nvSpPr>
          <p:spPr>
            <a:xfrm>
              <a:off x="1239500" y="2594850"/>
              <a:ext cx="22400" cy="23575"/>
            </a:xfrm>
            <a:custGeom>
              <a:avLst/>
              <a:gdLst/>
              <a:ahLst/>
              <a:cxnLst/>
              <a:rect l="l" t="t" r="r" b="b"/>
              <a:pathLst>
                <a:path w="896" h="943" fill="none" extrusionOk="0">
                  <a:moveTo>
                    <a:pt x="424" y="0"/>
                  </a:moveTo>
                  <a:lnTo>
                    <a:pt x="424" y="0"/>
                  </a:lnTo>
                  <a:lnTo>
                    <a:pt x="283" y="47"/>
                  </a:lnTo>
                  <a:lnTo>
                    <a:pt x="95" y="142"/>
                  </a:lnTo>
                  <a:lnTo>
                    <a:pt x="0" y="283"/>
                  </a:lnTo>
                  <a:lnTo>
                    <a:pt x="0" y="471"/>
                  </a:lnTo>
                  <a:lnTo>
                    <a:pt x="0" y="471"/>
                  </a:lnTo>
                  <a:lnTo>
                    <a:pt x="0" y="613"/>
                  </a:lnTo>
                  <a:lnTo>
                    <a:pt x="95" y="801"/>
                  </a:lnTo>
                  <a:lnTo>
                    <a:pt x="283" y="895"/>
                  </a:lnTo>
                  <a:lnTo>
                    <a:pt x="424" y="942"/>
                  </a:lnTo>
                  <a:lnTo>
                    <a:pt x="424" y="895"/>
                  </a:lnTo>
                  <a:lnTo>
                    <a:pt x="424" y="895"/>
                  </a:lnTo>
                  <a:lnTo>
                    <a:pt x="613" y="848"/>
                  </a:lnTo>
                  <a:lnTo>
                    <a:pt x="754" y="754"/>
                  </a:lnTo>
                  <a:lnTo>
                    <a:pt x="848" y="613"/>
                  </a:lnTo>
                  <a:lnTo>
                    <a:pt x="896" y="471"/>
                  </a:lnTo>
                  <a:lnTo>
                    <a:pt x="896" y="471"/>
                  </a:lnTo>
                  <a:lnTo>
                    <a:pt x="896" y="283"/>
                  </a:lnTo>
                  <a:lnTo>
                    <a:pt x="754" y="142"/>
                  </a:lnTo>
                  <a:lnTo>
                    <a:pt x="613" y="47"/>
                  </a:lnTo>
                  <a:lnTo>
                    <a:pt x="42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2838;p42">
              <a:extLst>
                <a:ext uri="{FF2B5EF4-FFF2-40B4-BE49-F238E27FC236}">
                  <a16:creationId xmlns:a16="http://schemas.microsoft.com/office/drawing/2014/main" id="{B6AA2AB4-BCF0-17CE-4F77-C4F1D0BB86F0}"/>
                </a:ext>
              </a:extLst>
            </p:cNvPr>
            <p:cNvSpPr/>
            <p:nvPr/>
          </p:nvSpPr>
          <p:spPr>
            <a:xfrm>
              <a:off x="1175900" y="2540675"/>
              <a:ext cx="23575" cy="23575"/>
            </a:xfrm>
            <a:custGeom>
              <a:avLst/>
              <a:gdLst/>
              <a:ahLst/>
              <a:cxnLst/>
              <a:rect l="l" t="t" r="r" b="b"/>
              <a:pathLst>
                <a:path w="943" h="943" fill="none" extrusionOk="0">
                  <a:moveTo>
                    <a:pt x="472" y="0"/>
                  </a:moveTo>
                  <a:lnTo>
                    <a:pt x="472" y="0"/>
                  </a:lnTo>
                  <a:lnTo>
                    <a:pt x="283" y="47"/>
                  </a:lnTo>
                  <a:lnTo>
                    <a:pt x="142" y="141"/>
                  </a:lnTo>
                  <a:lnTo>
                    <a:pt x="48" y="283"/>
                  </a:lnTo>
                  <a:lnTo>
                    <a:pt x="0" y="471"/>
                  </a:lnTo>
                  <a:lnTo>
                    <a:pt x="0" y="471"/>
                  </a:lnTo>
                  <a:lnTo>
                    <a:pt x="48" y="660"/>
                  </a:lnTo>
                  <a:lnTo>
                    <a:pt x="142" y="801"/>
                  </a:lnTo>
                  <a:lnTo>
                    <a:pt x="283" y="895"/>
                  </a:lnTo>
                  <a:lnTo>
                    <a:pt x="472" y="942"/>
                  </a:lnTo>
                  <a:lnTo>
                    <a:pt x="472" y="942"/>
                  </a:lnTo>
                  <a:lnTo>
                    <a:pt x="660" y="895"/>
                  </a:lnTo>
                  <a:lnTo>
                    <a:pt x="801" y="801"/>
                  </a:lnTo>
                  <a:lnTo>
                    <a:pt x="896" y="660"/>
                  </a:lnTo>
                  <a:lnTo>
                    <a:pt x="943" y="471"/>
                  </a:lnTo>
                  <a:lnTo>
                    <a:pt x="943" y="471"/>
                  </a:lnTo>
                  <a:lnTo>
                    <a:pt x="943" y="471"/>
                  </a:lnTo>
                  <a:lnTo>
                    <a:pt x="896" y="283"/>
                  </a:lnTo>
                  <a:lnTo>
                    <a:pt x="801" y="141"/>
                  </a:lnTo>
                  <a:lnTo>
                    <a:pt x="660" y="47"/>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2839;p42">
              <a:extLst>
                <a:ext uri="{FF2B5EF4-FFF2-40B4-BE49-F238E27FC236}">
                  <a16:creationId xmlns:a16="http://schemas.microsoft.com/office/drawing/2014/main" id="{29FC5F68-8AD0-CD74-3D64-B301C2C99437}"/>
                </a:ext>
              </a:extLst>
            </p:cNvPr>
            <p:cNvSpPr/>
            <p:nvPr/>
          </p:nvSpPr>
          <p:spPr>
            <a:xfrm>
              <a:off x="1245400" y="2488850"/>
              <a:ext cx="23575" cy="23575"/>
            </a:xfrm>
            <a:custGeom>
              <a:avLst/>
              <a:gdLst/>
              <a:ahLst/>
              <a:cxnLst/>
              <a:rect l="l" t="t" r="r" b="b"/>
              <a:pathLst>
                <a:path w="943" h="943" fill="none" extrusionOk="0">
                  <a:moveTo>
                    <a:pt x="471" y="0"/>
                  </a:moveTo>
                  <a:lnTo>
                    <a:pt x="471" y="0"/>
                  </a:lnTo>
                  <a:lnTo>
                    <a:pt x="283" y="47"/>
                  </a:lnTo>
                  <a:lnTo>
                    <a:pt x="141" y="142"/>
                  </a:lnTo>
                  <a:lnTo>
                    <a:pt x="47" y="283"/>
                  </a:lnTo>
                  <a:lnTo>
                    <a:pt x="0" y="471"/>
                  </a:lnTo>
                  <a:lnTo>
                    <a:pt x="0" y="471"/>
                  </a:lnTo>
                  <a:lnTo>
                    <a:pt x="47" y="660"/>
                  </a:lnTo>
                  <a:lnTo>
                    <a:pt x="141" y="801"/>
                  </a:lnTo>
                  <a:lnTo>
                    <a:pt x="283" y="895"/>
                  </a:lnTo>
                  <a:lnTo>
                    <a:pt x="471" y="942"/>
                  </a:lnTo>
                  <a:lnTo>
                    <a:pt x="471" y="942"/>
                  </a:lnTo>
                  <a:lnTo>
                    <a:pt x="660" y="895"/>
                  </a:lnTo>
                  <a:lnTo>
                    <a:pt x="801" y="801"/>
                  </a:lnTo>
                  <a:lnTo>
                    <a:pt x="895" y="660"/>
                  </a:lnTo>
                  <a:lnTo>
                    <a:pt x="942" y="471"/>
                  </a:lnTo>
                  <a:lnTo>
                    <a:pt x="942" y="471"/>
                  </a:lnTo>
                  <a:lnTo>
                    <a:pt x="895" y="283"/>
                  </a:lnTo>
                  <a:lnTo>
                    <a:pt x="801" y="142"/>
                  </a:lnTo>
                  <a:lnTo>
                    <a:pt x="660" y="47"/>
                  </a:lnTo>
                  <a:lnTo>
                    <a:pt x="4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2840;p42">
              <a:extLst>
                <a:ext uri="{FF2B5EF4-FFF2-40B4-BE49-F238E27FC236}">
                  <a16:creationId xmlns:a16="http://schemas.microsoft.com/office/drawing/2014/main" id="{E3058EB5-94D7-BF6E-186F-A9E43D3125F0}"/>
                </a:ext>
              </a:extLst>
            </p:cNvPr>
            <p:cNvSpPr/>
            <p:nvPr/>
          </p:nvSpPr>
          <p:spPr>
            <a:xfrm>
              <a:off x="1393775" y="2488850"/>
              <a:ext cx="18875" cy="23575"/>
            </a:xfrm>
            <a:custGeom>
              <a:avLst/>
              <a:gdLst/>
              <a:ahLst/>
              <a:cxnLst/>
              <a:rect l="l" t="t" r="r" b="b"/>
              <a:pathLst>
                <a:path w="755" h="943" fill="none" extrusionOk="0">
                  <a:moveTo>
                    <a:pt x="472" y="0"/>
                  </a:moveTo>
                  <a:lnTo>
                    <a:pt x="472" y="0"/>
                  </a:lnTo>
                  <a:lnTo>
                    <a:pt x="472" y="0"/>
                  </a:lnTo>
                  <a:lnTo>
                    <a:pt x="472" y="0"/>
                  </a:lnTo>
                  <a:lnTo>
                    <a:pt x="284" y="47"/>
                  </a:lnTo>
                  <a:lnTo>
                    <a:pt x="142" y="142"/>
                  </a:lnTo>
                  <a:lnTo>
                    <a:pt x="48" y="283"/>
                  </a:lnTo>
                  <a:lnTo>
                    <a:pt x="1" y="471"/>
                  </a:lnTo>
                  <a:lnTo>
                    <a:pt x="1" y="471"/>
                  </a:lnTo>
                  <a:lnTo>
                    <a:pt x="48" y="660"/>
                  </a:lnTo>
                  <a:lnTo>
                    <a:pt x="142" y="801"/>
                  </a:lnTo>
                  <a:lnTo>
                    <a:pt x="284" y="895"/>
                  </a:lnTo>
                  <a:lnTo>
                    <a:pt x="472" y="942"/>
                  </a:lnTo>
                  <a:lnTo>
                    <a:pt x="472" y="942"/>
                  </a:lnTo>
                  <a:lnTo>
                    <a:pt x="472" y="942"/>
                  </a:lnTo>
                  <a:lnTo>
                    <a:pt x="472" y="942"/>
                  </a:lnTo>
                  <a:lnTo>
                    <a:pt x="613" y="895"/>
                  </a:lnTo>
                  <a:lnTo>
                    <a:pt x="755" y="801"/>
                  </a:lnTo>
                  <a:lnTo>
                    <a:pt x="755" y="142"/>
                  </a:lnTo>
                  <a:lnTo>
                    <a:pt x="755" y="142"/>
                  </a:lnTo>
                  <a:lnTo>
                    <a:pt x="613" y="47"/>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2841;p42">
              <a:extLst>
                <a:ext uri="{FF2B5EF4-FFF2-40B4-BE49-F238E27FC236}">
                  <a16:creationId xmlns:a16="http://schemas.microsoft.com/office/drawing/2014/main" id="{74852575-5429-B093-A9BB-374707852866}"/>
                </a:ext>
              </a:extLst>
            </p:cNvPr>
            <p:cNvSpPr/>
            <p:nvPr/>
          </p:nvSpPr>
          <p:spPr>
            <a:xfrm>
              <a:off x="1184150" y="2439375"/>
              <a:ext cx="23575" cy="23575"/>
            </a:xfrm>
            <a:custGeom>
              <a:avLst/>
              <a:gdLst/>
              <a:ahLst/>
              <a:cxnLst/>
              <a:rect l="l" t="t" r="r" b="b"/>
              <a:pathLst>
                <a:path w="943" h="943" fill="none" extrusionOk="0">
                  <a:moveTo>
                    <a:pt x="471" y="1"/>
                  </a:moveTo>
                  <a:lnTo>
                    <a:pt x="471" y="1"/>
                  </a:lnTo>
                  <a:lnTo>
                    <a:pt x="283" y="48"/>
                  </a:lnTo>
                  <a:lnTo>
                    <a:pt x="142" y="142"/>
                  </a:lnTo>
                  <a:lnTo>
                    <a:pt x="47" y="283"/>
                  </a:lnTo>
                  <a:lnTo>
                    <a:pt x="0" y="472"/>
                  </a:lnTo>
                  <a:lnTo>
                    <a:pt x="0" y="472"/>
                  </a:lnTo>
                  <a:lnTo>
                    <a:pt x="47" y="660"/>
                  </a:lnTo>
                  <a:lnTo>
                    <a:pt x="142" y="801"/>
                  </a:lnTo>
                  <a:lnTo>
                    <a:pt x="283" y="896"/>
                  </a:lnTo>
                  <a:lnTo>
                    <a:pt x="471" y="943"/>
                  </a:lnTo>
                  <a:lnTo>
                    <a:pt x="471" y="943"/>
                  </a:lnTo>
                  <a:lnTo>
                    <a:pt x="660" y="896"/>
                  </a:lnTo>
                  <a:lnTo>
                    <a:pt x="801" y="801"/>
                  </a:lnTo>
                  <a:lnTo>
                    <a:pt x="895" y="660"/>
                  </a:lnTo>
                  <a:lnTo>
                    <a:pt x="942" y="472"/>
                  </a:lnTo>
                  <a:lnTo>
                    <a:pt x="942" y="472"/>
                  </a:lnTo>
                  <a:lnTo>
                    <a:pt x="895" y="283"/>
                  </a:lnTo>
                  <a:lnTo>
                    <a:pt x="801" y="142"/>
                  </a:lnTo>
                  <a:lnTo>
                    <a:pt x="660" y="48"/>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2842;p42">
              <a:extLst>
                <a:ext uri="{FF2B5EF4-FFF2-40B4-BE49-F238E27FC236}">
                  <a16:creationId xmlns:a16="http://schemas.microsoft.com/office/drawing/2014/main" id="{7E4C38D1-669F-C8F5-5277-FF8668D6EB13}"/>
                </a:ext>
              </a:extLst>
            </p:cNvPr>
            <p:cNvSpPr/>
            <p:nvPr/>
          </p:nvSpPr>
          <p:spPr>
            <a:xfrm>
              <a:off x="1314875" y="2439375"/>
              <a:ext cx="23575" cy="23575"/>
            </a:xfrm>
            <a:custGeom>
              <a:avLst/>
              <a:gdLst/>
              <a:ahLst/>
              <a:cxnLst/>
              <a:rect l="l" t="t" r="r" b="b"/>
              <a:pathLst>
                <a:path w="943" h="943" fill="none" extrusionOk="0">
                  <a:moveTo>
                    <a:pt x="472" y="1"/>
                  </a:moveTo>
                  <a:lnTo>
                    <a:pt x="472" y="1"/>
                  </a:lnTo>
                  <a:lnTo>
                    <a:pt x="472" y="1"/>
                  </a:lnTo>
                  <a:lnTo>
                    <a:pt x="472" y="1"/>
                  </a:lnTo>
                  <a:lnTo>
                    <a:pt x="283" y="48"/>
                  </a:lnTo>
                  <a:lnTo>
                    <a:pt x="142" y="142"/>
                  </a:lnTo>
                  <a:lnTo>
                    <a:pt x="48" y="283"/>
                  </a:lnTo>
                  <a:lnTo>
                    <a:pt x="1" y="472"/>
                  </a:lnTo>
                  <a:lnTo>
                    <a:pt x="1" y="472"/>
                  </a:lnTo>
                  <a:lnTo>
                    <a:pt x="48" y="660"/>
                  </a:lnTo>
                  <a:lnTo>
                    <a:pt x="142" y="801"/>
                  </a:lnTo>
                  <a:lnTo>
                    <a:pt x="330" y="896"/>
                  </a:lnTo>
                  <a:lnTo>
                    <a:pt x="472" y="943"/>
                  </a:lnTo>
                  <a:lnTo>
                    <a:pt x="472" y="943"/>
                  </a:lnTo>
                  <a:lnTo>
                    <a:pt x="472" y="943"/>
                  </a:lnTo>
                  <a:lnTo>
                    <a:pt x="472" y="943"/>
                  </a:lnTo>
                  <a:lnTo>
                    <a:pt x="660" y="896"/>
                  </a:lnTo>
                  <a:lnTo>
                    <a:pt x="801" y="801"/>
                  </a:lnTo>
                  <a:lnTo>
                    <a:pt x="896" y="660"/>
                  </a:lnTo>
                  <a:lnTo>
                    <a:pt x="943" y="472"/>
                  </a:lnTo>
                  <a:lnTo>
                    <a:pt x="943" y="472"/>
                  </a:lnTo>
                  <a:lnTo>
                    <a:pt x="943" y="472"/>
                  </a:lnTo>
                  <a:lnTo>
                    <a:pt x="896" y="283"/>
                  </a:lnTo>
                  <a:lnTo>
                    <a:pt x="801" y="142"/>
                  </a:lnTo>
                  <a:lnTo>
                    <a:pt x="660" y="48"/>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2843;p42">
              <a:extLst>
                <a:ext uri="{FF2B5EF4-FFF2-40B4-BE49-F238E27FC236}">
                  <a16:creationId xmlns:a16="http://schemas.microsoft.com/office/drawing/2014/main" id="{FDF7E328-3D78-9DFC-34EA-4C4716C99597}"/>
                </a:ext>
              </a:extLst>
            </p:cNvPr>
            <p:cNvSpPr/>
            <p:nvPr/>
          </p:nvSpPr>
          <p:spPr>
            <a:xfrm>
              <a:off x="1245400" y="2380500"/>
              <a:ext cx="23575" cy="23575"/>
            </a:xfrm>
            <a:custGeom>
              <a:avLst/>
              <a:gdLst/>
              <a:ahLst/>
              <a:cxnLst/>
              <a:rect l="l" t="t" r="r" b="b"/>
              <a:pathLst>
                <a:path w="943" h="943" fill="none" extrusionOk="0">
                  <a:moveTo>
                    <a:pt x="471" y="0"/>
                  </a:moveTo>
                  <a:lnTo>
                    <a:pt x="471" y="0"/>
                  </a:lnTo>
                  <a:lnTo>
                    <a:pt x="283" y="47"/>
                  </a:lnTo>
                  <a:lnTo>
                    <a:pt x="141" y="141"/>
                  </a:lnTo>
                  <a:lnTo>
                    <a:pt x="47" y="283"/>
                  </a:lnTo>
                  <a:lnTo>
                    <a:pt x="0" y="471"/>
                  </a:lnTo>
                  <a:lnTo>
                    <a:pt x="0" y="471"/>
                  </a:lnTo>
                  <a:lnTo>
                    <a:pt x="47" y="660"/>
                  </a:lnTo>
                  <a:lnTo>
                    <a:pt x="141" y="801"/>
                  </a:lnTo>
                  <a:lnTo>
                    <a:pt x="283" y="895"/>
                  </a:lnTo>
                  <a:lnTo>
                    <a:pt x="471" y="942"/>
                  </a:lnTo>
                  <a:lnTo>
                    <a:pt x="471" y="942"/>
                  </a:lnTo>
                  <a:lnTo>
                    <a:pt x="660" y="895"/>
                  </a:lnTo>
                  <a:lnTo>
                    <a:pt x="801" y="801"/>
                  </a:lnTo>
                  <a:lnTo>
                    <a:pt x="895" y="660"/>
                  </a:lnTo>
                  <a:lnTo>
                    <a:pt x="942" y="471"/>
                  </a:lnTo>
                  <a:lnTo>
                    <a:pt x="942" y="471"/>
                  </a:lnTo>
                  <a:lnTo>
                    <a:pt x="895" y="283"/>
                  </a:lnTo>
                  <a:lnTo>
                    <a:pt x="801" y="141"/>
                  </a:lnTo>
                  <a:lnTo>
                    <a:pt x="660" y="47"/>
                  </a:lnTo>
                  <a:lnTo>
                    <a:pt x="4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2844;p42">
              <a:extLst>
                <a:ext uri="{FF2B5EF4-FFF2-40B4-BE49-F238E27FC236}">
                  <a16:creationId xmlns:a16="http://schemas.microsoft.com/office/drawing/2014/main" id="{F949E5AB-6DD2-7551-075E-1A735E90DE4F}"/>
                </a:ext>
              </a:extLst>
            </p:cNvPr>
            <p:cNvSpPr/>
            <p:nvPr/>
          </p:nvSpPr>
          <p:spPr>
            <a:xfrm>
              <a:off x="1319600" y="2326300"/>
              <a:ext cx="22400" cy="23600"/>
            </a:xfrm>
            <a:custGeom>
              <a:avLst/>
              <a:gdLst/>
              <a:ahLst/>
              <a:cxnLst/>
              <a:rect l="l" t="t" r="r" b="b"/>
              <a:pathLst>
                <a:path w="896" h="944" fill="none" extrusionOk="0">
                  <a:moveTo>
                    <a:pt x="424" y="1"/>
                  </a:moveTo>
                  <a:lnTo>
                    <a:pt x="424" y="1"/>
                  </a:lnTo>
                  <a:lnTo>
                    <a:pt x="424" y="1"/>
                  </a:lnTo>
                  <a:lnTo>
                    <a:pt x="424" y="1"/>
                  </a:lnTo>
                  <a:lnTo>
                    <a:pt x="236" y="48"/>
                  </a:lnTo>
                  <a:lnTo>
                    <a:pt x="94" y="142"/>
                  </a:lnTo>
                  <a:lnTo>
                    <a:pt x="0" y="284"/>
                  </a:lnTo>
                  <a:lnTo>
                    <a:pt x="0" y="472"/>
                  </a:lnTo>
                  <a:lnTo>
                    <a:pt x="0" y="472"/>
                  </a:lnTo>
                  <a:lnTo>
                    <a:pt x="0" y="660"/>
                  </a:lnTo>
                  <a:lnTo>
                    <a:pt x="94" y="802"/>
                  </a:lnTo>
                  <a:lnTo>
                    <a:pt x="283" y="896"/>
                  </a:lnTo>
                  <a:lnTo>
                    <a:pt x="424" y="943"/>
                  </a:lnTo>
                  <a:lnTo>
                    <a:pt x="424" y="943"/>
                  </a:lnTo>
                  <a:lnTo>
                    <a:pt x="471" y="943"/>
                  </a:lnTo>
                  <a:lnTo>
                    <a:pt x="471" y="943"/>
                  </a:lnTo>
                  <a:lnTo>
                    <a:pt x="612" y="896"/>
                  </a:lnTo>
                  <a:lnTo>
                    <a:pt x="754" y="802"/>
                  </a:lnTo>
                  <a:lnTo>
                    <a:pt x="895" y="660"/>
                  </a:lnTo>
                  <a:lnTo>
                    <a:pt x="895" y="472"/>
                  </a:lnTo>
                  <a:lnTo>
                    <a:pt x="895" y="472"/>
                  </a:lnTo>
                  <a:lnTo>
                    <a:pt x="895" y="472"/>
                  </a:lnTo>
                  <a:lnTo>
                    <a:pt x="848" y="284"/>
                  </a:lnTo>
                  <a:lnTo>
                    <a:pt x="754" y="142"/>
                  </a:lnTo>
                  <a:lnTo>
                    <a:pt x="612" y="48"/>
                  </a:lnTo>
                  <a:lnTo>
                    <a:pt x="42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2845;p42">
              <a:extLst>
                <a:ext uri="{FF2B5EF4-FFF2-40B4-BE49-F238E27FC236}">
                  <a16:creationId xmlns:a16="http://schemas.microsoft.com/office/drawing/2014/main" id="{ED9A5872-4198-0FE3-7C58-EFB92169F79E}"/>
                </a:ext>
              </a:extLst>
            </p:cNvPr>
            <p:cNvSpPr/>
            <p:nvPr/>
          </p:nvSpPr>
          <p:spPr>
            <a:xfrm>
              <a:off x="1380825" y="2153175"/>
              <a:ext cx="23575" cy="23575"/>
            </a:xfrm>
            <a:custGeom>
              <a:avLst/>
              <a:gdLst/>
              <a:ahLst/>
              <a:cxnLst/>
              <a:rect l="l" t="t" r="r" b="b"/>
              <a:pathLst>
                <a:path w="943" h="943" fill="none" extrusionOk="0">
                  <a:moveTo>
                    <a:pt x="472" y="1"/>
                  </a:moveTo>
                  <a:lnTo>
                    <a:pt x="472" y="1"/>
                  </a:lnTo>
                  <a:lnTo>
                    <a:pt x="283" y="48"/>
                  </a:lnTo>
                  <a:lnTo>
                    <a:pt x="142" y="142"/>
                  </a:lnTo>
                  <a:lnTo>
                    <a:pt x="48" y="283"/>
                  </a:lnTo>
                  <a:lnTo>
                    <a:pt x="1" y="472"/>
                  </a:lnTo>
                  <a:lnTo>
                    <a:pt x="1" y="472"/>
                  </a:lnTo>
                  <a:lnTo>
                    <a:pt x="48" y="660"/>
                  </a:lnTo>
                  <a:lnTo>
                    <a:pt x="142" y="801"/>
                  </a:lnTo>
                  <a:lnTo>
                    <a:pt x="283" y="896"/>
                  </a:lnTo>
                  <a:lnTo>
                    <a:pt x="472" y="943"/>
                  </a:lnTo>
                  <a:lnTo>
                    <a:pt x="472" y="896"/>
                  </a:lnTo>
                  <a:lnTo>
                    <a:pt x="472" y="896"/>
                  </a:lnTo>
                  <a:lnTo>
                    <a:pt x="472" y="896"/>
                  </a:lnTo>
                  <a:lnTo>
                    <a:pt x="472" y="896"/>
                  </a:lnTo>
                  <a:lnTo>
                    <a:pt x="660" y="849"/>
                  </a:lnTo>
                  <a:lnTo>
                    <a:pt x="802" y="754"/>
                  </a:lnTo>
                  <a:lnTo>
                    <a:pt x="896" y="660"/>
                  </a:lnTo>
                  <a:lnTo>
                    <a:pt x="943" y="472"/>
                  </a:lnTo>
                  <a:lnTo>
                    <a:pt x="943" y="472"/>
                  </a:lnTo>
                  <a:lnTo>
                    <a:pt x="896" y="283"/>
                  </a:lnTo>
                  <a:lnTo>
                    <a:pt x="802" y="142"/>
                  </a:lnTo>
                  <a:lnTo>
                    <a:pt x="660" y="48"/>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2846;p42">
              <a:extLst>
                <a:ext uri="{FF2B5EF4-FFF2-40B4-BE49-F238E27FC236}">
                  <a16:creationId xmlns:a16="http://schemas.microsoft.com/office/drawing/2014/main" id="{06584984-A147-BFE8-8C7A-32F0473EF84F}"/>
                </a:ext>
              </a:extLst>
            </p:cNvPr>
            <p:cNvSpPr/>
            <p:nvPr/>
          </p:nvSpPr>
          <p:spPr>
            <a:xfrm>
              <a:off x="1303100" y="2004775"/>
              <a:ext cx="23575" cy="23575"/>
            </a:xfrm>
            <a:custGeom>
              <a:avLst/>
              <a:gdLst/>
              <a:ahLst/>
              <a:cxnLst/>
              <a:rect l="l" t="t" r="r" b="b"/>
              <a:pathLst>
                <a:path w="943" h="943" fill="none" extrusionOk="0">
                  <a:moveTo>
                    <a:pt x="472" y="1"/>
                  </a:moveTo>
                  <a:lnTo>
                    <a:pt x="472" y="1"/>
                  </a:lnTo>
                  <a:lnTo>
                    <a:pt x="283" y="48"/>
                  </a:lnTo>
                  <a:lnTo>
                    <a:pt x="142" y="142"/>
                  </a:lnTo>
                  <a:lnTo>
                    <a:pt x="48" y="283"/>
                  </a:lnTo>
                  <a:lnTo>
                    <a:pt x="0" y="472"/>
                  </a:lnTo>
                  <a:lnTo>
                    <a:pt x="0" y="472"/>
                  </a:lnTo>
                  <a:lnTo>
                    <a:pt x="48" y="660"/>
                  </a:lnTo>
                  <a:lnTo>
                    <a:pt x="142" y="801"/>
                  </a:lnTo>
                  <a:lnTo>
                    <a:pt x="283" y="896"/>
                  </a:lnTo>
                  <a:lnTo>
                    <a:pt x="472" y="943"/>
                  </a:lnTo>
                  <a:lnTo>
                    <a:pt x="472" y="943"/>
                  </a:lnTo>
                  <a:lnTo>
                    <a:pt x="660" y="896"/>
                  </a:lnTo>
                  <a:lnTo>
                    <a:pt x="801" y="801"/>
                  </a:lnTo>
                  <a:lnTo>
                    <a:pt x="896" y="660"/>
                  </a:lnTo>
                  <a:lnTo>
                    <a:pt x="943" y="472"/>
                  </a:lnTo>
                  <a:lnTo>
                    <a:pt x="943" y="472"/>
                  </a:lnTo>
                  <a:lnTo>
                    <a:pt x="896" y="283"/>
                  </a:lnTo>
                  <a:lnTo>
                    <a:pt x="801" y="142"/>
                  </a:lnTo>
                  <a:lnTo>
                    <a:pt x="660" y="48"/>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2847;p42">
              <a:extLst>
                <a:ext uri="{FF2B5EF4-FFF2-40B4-BE49-F238E27FC236}">
                  <a16:creationId xmlns:a16="http://schemas.microsoft.com/office/drawing/2014/main" id="{1C665EF8-372D-FDFB-7C71-250D47F3D4A4}"/>
                </a:ext>
              </a:extLst>
            </p:cNvPr>
            <p:cNvSpPr/>
            <p:nvPr/>
          </p:nvSpPr>
          <p:spPr>
            <a:xfrm>
              <a:off x="1274825" y="1877575"/>
              <a:ext cx="23600" cy="23575"/>
            </a:xfrm>
            <a:custGeom>
              <a:avLst/>
              <a:gdLst/>
              <a:ahLst/>
              <a:cxnLst/>
              <a:rect l="l" t="t" r="r" b="b"/>
              <a:pathLst>
                <a:path w="944" h="943" fill="none" extrusionOk="0">
                  <a:moveTo>
                    <a:pt x="472" y="1"/>
                  </a:moveTo>
                  <a:lnTo>
                    <a:pt x="472" y="1"/>
                  </a:lnTo>
                  <a:lnTo>
                    <a:pt x="283" y="48"/>
                  </a:lnTo>
                  <a:lnTo>
                    <a:pt x="142" y="142"/>
                  </a:lnTo>
                  <a:lnTo>
                    <a:pt x="48" y="283"/>
                  </a:lnTo>
                  <a:lnTo>
                    <a:pt x="1" y="472"/>
                  </a:lnTo>
                  <a:lnTo>
                    <a:pt x="1" y="472"/>
                  </a:lnTo>
                  <a:lnTo>
                    <a:pt x="48" y="660"/>
                  </a:lnTo>
                  <a:lnTo>
                    <a:pt x="142" y="801"/>
                  </a:lnTo>
                  <a:lnTo>
                    <a:pt x="283" y="896"/>
                  </a:lnTo>
                  <a:lnTo>
                    <a:pt x="472" y="943"/>
                  </a:lnTo>
                  <a:lnTo>
                    <a:pt x="472" y="943"/>
                  </a:lnTo>
                  <a:lnTo>
                    <a:pt x="660" y="896"/>
                  </a:lnTo>
                  <a:lnTo>
                    <a:pt x="802" y="801"/>
                  </a:lnTo>
                  <a:lnTo>
                    <a:pt x="896" y="660"/>
                  </a:lnTo>
                  <a:lnTo>
                    <a:pt x="943" y="472"/>
                  </a:lnTo>
                  <a:lnTo>
                    <a:pt x="943" y="472"/>
                  </a:lnTo>
                  <a:lnTo>
                    <a:pt x="896" y="283"/>
                  </a:lnTo>
                  <a:lnTo>
                    <a:pt x="802" y="142"/>
                  </a:lnTo>
                  <a:lnTo>
                    <a:pt x="660" y="48"/>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2848;p42">
              <a:extLst>
                <a:ext uri="{FF2B5EF4-FFF2-40B4-BE49-F238E27FC236}">
                  <a16:creationId xmlns:a16="http://schemas.microsoft.com/office/drawing/2014/main" id="{35B0D076-13A9-0872-61D8-12F7D57F4E4F}"/>
                </a:ext>
              </a:extLst>
            </p:cNvPr>
            <p:cNvSpPr/>
            <p:nvPr/>
          </p:nvSpPr>
          <p:spPr>
            <a:xfrm>
              <a:off x="1391425" y="2610150"/>
              <a:ext cx="22400" cy="2375"/>
            </a:xfrm>
            <a:custGeom>
              <a:avLst/>
              <a:gdLst/>
              <a:ahLst/>
              <a:cxnLst/>
              <a:rect l="l" t="t" r="r" b="b"/>
              <a:pathLst>
                <a:path w="896" h="95" extrusionOk="0">
                  <a:moveTo>
                    <a:pt x="896" y="1"/>
                  </a:moveTo>
                  <a:lnTo>
                    <a:pt x="896" y="1"/>
                  </a:lnTo>
                  <a:lnTo>
                    <a:pt x="1" y="95"/>
                  </a:lnTo>
                  <a:lnTo>
                    <a:pt x="1" y="95"/>
                  </a:lnTo>
                  <a:lnTo>
                    <a:pt x="1" y="95"/>
                  </a:lnTo>
                  <a:lnTo>
                    <a:pt x="1" y="95"/>
                  </a:lnTo>
                  <a:lnTo>
                    <a:pt x="896" y="1"/>
                  </a:lnTo>
                  <a:lnTo>
                    <a:pt x="896" y="1"/>
                  </a:lnTo>
                  <a:close/>
                </a:path>
              </a:pathLst>
            </a:custGeom>
            <a:solidFill>
              <a:srgbClr val="3140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2849;p42">
              <a:extLst>
                <a:ext uri="{FF2B5EF4-FFF2-40B4-BE49-F238E27FC236}">
                  <a16:creationId xmlns:a16="http://schemas.microsoft.com/office/drawing/2014/main" id="{6E0814AA-565A-037F-4733-6F1A53039122}"/>
                </a:ext>
              </a:extLst>
            </p:cNvPr>
            <p:cNvSpPr/>
            <p:nvPr/>
          </p:nvSpPr>
          <p:spPr>
            <a:xfrm>
              <a:off x="1391425" y="2610150"/>
              <a:ext cx="22400" cy="2375"/>
            </a:xfrm>
            <a:custGeom>
              <a:avLst/>
              <a:gdLst/>
              <a:ahLst/>
              <a:cxnLst/>
              <a:rect l="l" t="t" r="r" b="b"/>
              <a:pathLst>
                <a:path w="896" h="95" fill="none" extrusionOk="0">
                  <a:moveTo>
                    <a:pt x="896" y="1"/>
                  </a:moveTo>
                  <a:lnTo>
                    <a:pt x="896" y="1"/>
                  </a:lnTo>
                  <a:lnTo>
                    <a:pt x="1" y="95"/>
                  </a:lnTo>
                  <a:lnTo>
                    <a:pt x="1" y="95"/>
                  </a:lnTo>
                  <a:lnTo>
                    <a:pt x="1" y="95"/>
                  </a:lnTo>
                  <a:lnTo>
                    <a:pt x="1" y="95"/>
                  </a:lnTo>
                  <a:lnTo>
                    <a:pt x="896" y="1"/>
                  </a:lnTo>
                  <a:lnTo>
                    <a:pt x="89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2850;p42">
              <a:extLst>
                <a:ext uri="{FF2B5EF4-FFF2-40B4-BE49-F238E27FC236}">
                  <a16:creationId xmlns:a16="http://schemas.microsoft.com/office/drawing/2014/main" id="{585B6F58-CD7A-879F-A936-B27BF87A3ABD}"/>
                </a:ext>
              </a:extLst>
            </p:cNvPr>
            <p:cNvSpPr/>
            <p:nvPr/>
          </p:nvSpPr>
          <p:spPr>
            <a:xfrm>
              <a:off x="1391425" y="2597200"/>
              <a:ext cx="22400" cy="15325"/>
            </a:xfrm>
            <a:custGeom>
              <a:avLst/>
              <a:gdLst/>
              <a:ahLst/>
              <a:cxnLst/>
              <a:rect l="l" t="t" r="r" b="b"/>
              <a:pathLst>
                <a:path w="896" h="613" extrusionOk="0">
                  <a:moveTo>
                    <a:pt x="378" y="0"/>
                  </a:moveTo>
                  <a:lnTo>
                    <a:pt x="236" y="48"/>
                  </a:lnTo>
                  <a:lnTo>
                    <a:pt x="95" y="189"/>
                  </a:lnTo>
                  <a:lnTo>
                    <a:pt x="1" y="330"/>
                  </a:lnTo>
                  <a:lnTo>
                    <a:pt x="1" y="519"/>
                  </a:lnTo>
                  <a:lnTo>
                    <a:pt x="1" y="613"/>
                  </a:lnTo>
                  <a:lnTo>
                    <a:pt x="896" y="519"/>
                  </a:lnTo>
                  <a:lnTo>
                    <a:pt x="896" y="283"/>
                  </a:lnTo>
                  <a:lnTo>
                    <a:pt x="802" y="189"/>
                  </a:lnTo>
                  <a:lnTo>
                    <a:pt x="707" y="95"/>
                  </a:lnTo>
                  <a:lnTo>
                    <a:pt x="566" y="0"/>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2851;p42">
              <a:extLst>
                <a:ext uri="{FF2B5EF4-FFF2-40B4-BE49-F238E27FC236}">
                  <a16:creationId xmlns:a16="http://schemas.microsoft.com/office/drawing/2014/main" id="{0B308F0E-3B97-A1EF-4ABD-A04C2DFAF354}"/>
                </a:ext>
              </a:extLst>
            </p:cNvPr>
            <p:cNvSpPr/>
            <p:nvPr/>
          </p:nvSpPr>
          <p:spPr>
            <a:xfrm>
              <a:off x="1391425" y="2597200"/>
              <a:ext cx="22400" cy="15325"/>
            </a:xfrm>
            <a:custGeom>
              <a:avLst/>
              <a:gdLst/>
              <a:ahLst/>
              <a:cxnLst/>
              <a:rect l="l" t="t" r="r" b="b"/>
              <a:pathLst>
                <a:path w="896" h="613" fill="none" extrusionOk="0">
                  <a:moveTo>
                    <a:pt x="425" y="0"/>
                  </a:moveTo>
                  <a:lnTo>
                    <a:pt x="425" y="0"/>
                  </a:lnTo>
                  <a:lnTo>
                    <a:pt x="378" y="0"/>
                  </a:lnTo>
                  <a:lnTo>
                    <a:pt x="378" y="0"/>
                  </a:lnTo>
                  <a:lnTo>
                    <a:pt x="236" y="48"/>
                  </a:lnTo>
                  <a:lnTo>
                    <a:pt x="95" y="189"/>
                  </a:lnTo>
                  <a:lnTo>
                    <a:pt x="1" y="330"/>
                  </a:lnTo>
                  <a:lnTo>
                    <a:pt x="1" y="519"/>
                  </a:lnTo>
                  <a:lnTo>
                    <a:pt x="1" y="519"/>
                  </a:lnTo>
                  <a:lnTo>
                    <a:pt x="1" y="613"/>
                  </a:lnTo>
                  <a:lnTo>
                    <a:pt x="1" y="613"/>
                  </a:lnTo>
                  <a:lnTo>
                    <a:pt x="896" y="519"/>
                  </a:lnTo>
                  <a:lnTo>
                    <a:pt x="896" y="283"/>
                  </a:lnTo>
                  <a:lnTo>
                    <a:pt x="896" y="283"/>
                  </a:lnTo>
                  <a:lnTo>
                    <a:pt x="802" y="189"/>
                  </a:lnTo>
                  <a:lnTo>
                    <a:pt x="707" y="95"/>
                  </a:lnTo>
                  <a:lnTo>
                    <a:pt x="566" y="0"/>
                  </a:lnTo>
                  <a:lnTo>
                    <a:pt x="42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2852;p42">
              <a:extLst>
                <a:ext uri="{FF2B5EF4-FFF2-40B4-BE49-F238E27FC236}">
                  <a16:creationId xmlns:a16="http://schemas.microsoft.com/office/drawing/2014/main" id="{07453885-E806-E759-6027-1E3C18818E0F}"/>
                </a:ext>
              </a:extLst>
            </p:cNvPr>
            <p:cNvSpPr/>
            <p:nvPr/>
          </p:nvSpPr>
          <p:spPr>
            <a:xfrm>
              <a:off x="1244200" y="2379300"/>
              <a:ext cx="25950" cy="25950"/>
            </a:xfrm>
            <a:custGeom>
              <a:avLst/>
              <a:gdLst/>
              <a:ahLst/>
              <a:cxnLst/>
              <a:rect l="l" t="t" r="r" b="b"/>
              <a:pathLst>
                <a:path w="1038" h="1038" extrusionOk="0">
                  <a:moveTo>
                    <a:pt x="519" y="48"/>
                  </a:moveTo>
                  <a:lnTo>
                    <a:pt x="708" y="95"/>
                  </a:lnTo>
                  <a:lnTo>
                    <a:pt x="849" y="189"/>
                  </a:lnTo>
                  <a:lnTo>
                    <a:pt x="943" y="331"/>
                  </a:lnTo>
                  <a:lnTo>
                    <a:pt x="990" y="519"/>
                  </a:lnTo>
                  <a:lnTo>
                    <a:pt x="943" y="708"/>
                  </a:lnTo>
                  <a:lnTo>
                    <a:pt x="849" y="849"/>
                  </a:lnTo>
                  <a:lnTo>
                    <a:pt x="708" y="943"/>
                  </a:lnTo>
                  <a:lnTo>
                    <a:pt x="519" y="990"/>
                  </a:lnTo>
                  <a:lnTo>
                    <a:pt x="331" y="943"/>
                  </a:lnTo>
                  <a:lnTo>
                    <a:pt x="189" y="849"/>
                  </a:lnTo>
                  <a:lnTo>
                    <a:pt x="95" y="708"/>
                  </a:lnTo>
                  <a:lnTo>
                    <a:pt x="48" y="519"/>
                  </a:lnTo>
                  <a:lnTo>
                    <a:pt x="95" y="331"/>
                  </a:lnTo>
                  <a:lnTo>
                    <a:pt x="189" y="189"/>
                  </a:lnTo>
                  <a:lnTo>
                    <a:pt x="331" y="95"/>
                  </a:lnTo>
                  <a:lnTo>
                    <a:pt x="519" y="48"/>
                  </a:lnTo>
                  <a:close/>
                  <a:moveTo>
                    <a:pt x="519" y="1"/>
                  </a:moveTo>
                  <a:lnTo>
                    <a:pt x="284" y="48"/>
                  </a:lnTo>
                  <a:lnTo>
                    <a:pt x="142" y="142"/>
                  </a:lnTo>
                  <a:lnTo>
                    <a:pt x="48" y="331"/>
                  </a:lnTo>
                  <a:lnTo>
                    <a:pt x="1" y="519"/>
                  </a:lnTo>
                  <a:lnTo>
                    <a:pt x="48" y="708"/>
                  </a:lnTo>
                  <a:lnTo>
                    <a:pt x="142" y="896"/>
                  </a:lnTo>
                  <a:lnTo>
                    <a:pt x="284" y="990"/>
                  </a:lnTo>
                  <a:lnTo>
                    <a:pt x="519" y="1037"/>
                  </a:lnTo>
                  <a:lnTo>
                    <a:pt x="708" y="990"/>
                  </a:lnTo>
                  <a:lnTo>
                    <a:pt x="896" y="896"/>
                  </a:lnTo>
                  <a:lnTo>
                    <a:pt x="990" y="708"/>
                  </a:lnTo>
                  <a:lnTo>
                    <a:pt x="1037" y="519"/>
                  </a:lnTo>
                  <a:lnTo>
                    <a:pt x="990" y="284"/>
                  </a:lnTo>
                  <a:lnTo>
                    <a:pt x="849" y="142"/>
                  </a:lnTo>
                  <a:lnTo>
                    <a:pt x="708" y="48"/>
                  </a:lnTo>
                  <a:lnTo>
                    <a:pt x="51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2853;p42">
              <a:extLst>
                <a:ext uri="{FF2B5EF4-FFF2-40B4-BE49-F238E27FC236}">
                  <a16:creationId xmlns:a16="http://schemas.microsoft.com/office/drawing/2014/main" id="{7F94C2D4-709E-E1E2-9128-8F89002D3D65}"/>
                </a:ext>
              </a:extLst>
            </p:cNvPr>
            <p:cNvSpPr/>
            <p:nvPr/>
          </p:nvSpPr>
          <p:spPr>
            <a:xfrm>
              <a:off x="1245400" y="2380500"/>
              <a:ext cx="23575" cy="23575"/>
            </a:xfrm>
            <a:custGeom>
              <a:avLst/>
              <a:gdLst/>
              <a:ahLst/>
              <a:cxnLst/>
              <a:rect l="l" t="t" r="r" b="b"/>
              <a:pathLst>
                <a:path w="943" h="943" fill="none" extrusionOk="0">
                  <a:moveTo>
                    <a:pt x="471" y="942"/>
                  </a:moveTo>
                  <a:lnTo>
                    <a:pt x="471" y="942"/>
                  </a:lnTo>
                  <a:lnTo>
                    <a:pt x="283" y="895"/>
                  </a:lnTo>
                  <a:lnTo>
                    <a:pt x="141" y="801"/>
                  </a:lnTo>
                  <a:lnTo>
                    <a:pt x="47" y="660"/>
                  </a:lnTo>
                  <a:lnTo>
                    <a:pt x="0" y="471"/>
                  </a:lnTo>
                  <a:lnTo>
                    <a:pt x="0" y="471"/>
                  </a:lnTo>
                  <a:lnTo>
                    <a:pt x="47" y="283"/>
                  </a:lnTo>
                  <a:lnTo>
                    <a:pt x="141" y="141"/>
                  </a:lnTo>
                  <a:lnTo>
                    <a:pt x="283" y="47"/>
                  </a:lnTo>
                  <a:lnTo>
                    <a:pt x="471" y="0"/>
                  </a:lnTo>
                  <a:lnTo>
                    <a:pt x="471" y="0"/>
                  </a:lnTo>
                  <a:lnTo>
                    <a:pt x="660" y="47"/>
                  </a:lnTo>
                  <a:lnTo>
                    <a:pt x="801" y="141"/>
                  </a:lnTo>
                  <a:lnTo>
                    <a:pt x="895" y="283"/>
                  </a:lnTo>
                  <a:lnTo>
                    <a:pt x="942" y="471"/>
                  </a:lnTo>
                  <a:lnTo>
                    <a:pt x="942" y="471"/>
                  </a:lnTo>
                  <a:lnTo>
                    <a:pt x="895" y="660"/>
                  </a:lnTo>
                  <a:lnTo>
                    <a:pt x="801" y="801"/>
                  </a:lnTo>
                  <a:lnTo>
                    <a:pt x="660" y="895"/>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2854;p42">
              <a:extLst>
                <a:ext uri="{FF2B5EF4-FFF2-40B4-BE49-F238E27FC236}">
                  <a16:creationId xmlns:a16="http://schemas.microsoft.com/office/drawing/2014/main" id="{1FC9D9AF-CC6F-141A-11FC-CABD2AB0CD2C}"/>
                </a:ext>
              </a:extLst>
            </p:cNvPr>
            <p:cNvSpPr/>
            <p:nvPr/>
          </p:nvSpPr>
          <p:spPr>
            <a:xfrm>
              <a:off x="1244200" y="2379300"/>
              <a:ext cx="25950" cy="25950"/>
            </a:xfrm>
            <a:custGeom>
              <a:avLst/>
              <a:gdLst/>
              <a:ahLst/>
              <a:cxnLst/>
              <a:rect l="l" t="t" r="r" b="b"/>
              <a:pathLst>
                <a:path w="1038" h="1038" fill="none" extrusionOk="0">
                  <a:moveTo>
                    <a:pt x="519" y="1"/>
                  </a:moveTo>
                  <a:lnTo>
                    <a:pt x="519" y="1"/>
                  </a:lnTo>
                  <a:lnTo>
                    <a:pt x="284" y="48"/>
                  </a:lnTo>
                  <a:lnTo>
                    <a:pt x="142" y="142"/>
                  </a:lnTo>
                  <a:lnTo>
                    <a:pt x="48" y="331"/>
                  </a:lnTo>
                  <a:lnTo>
                    <a:pt x="1" y="519"/>
                  </a:lnTo>
                  <a:lnTo>
                    <a:pt x="1" y="519"/>
                  </a:lnTo>
                  <a:lnTo>
                    <a:pt x="48" y="708"/>
                  </a:lnTo>
                  <a:lnTo>
                    <a:pt x="142" y="896"/>
                  </a:lnTo>
                  <a:lnTo>
                    <a:pt x="284" y="990"/>
                  </a:lnTo>
                  <a:lnTo>
                    <a:pt x="519" y="1037"/>
                  </a:lnTo>
                  <a:lnTo>
                    <a:pt x="519" y="1037"/>
                  </a:lnTo>
                  <a:lnTo>
                    <a:pt x="519" y="1037"/>
                  </a:lnTo>
                  <a:lnTo>
                    <a:pt x="519" y="1037"/>
                  </a:lnTo>
                  <a:lnTo>
                    <a:pt x="708" y="990"/>
                  </a:lnTo>
                  <a:lnTo>
                    <a:pt x="896" y="896"/>
                  </a:lnTo>
                  <a:lnTo>
                    <a:pt x="990" y="708"/>
                  </a:lnTo>
                  <a:lnTo>
                    <a:pt x="1037" y="519"/>
                  </a:lnTo>
                  <a:lnTo>
                    <a:pt x="1037" y="519"/>
                  </a:lnTo>
                  <a:lnTo>
                    <a:pt x="1037" y="519"/>
                  </a:lnTo>
                  <a:lnTo>
                    <a:pt x="990" y="284"/>
                  </a:lnTo>
                  <a:lnTo>
                    <a:pt x="849" y="142"/>
                  </a:lnTo>
                  <a:lnTo>
                    <a:pt x="708" y="48"/>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2855;p42">
              <a:extLst>
                <a:ext uri="{FF2B5EF4-FFF2-40B4-BE49-F238E27FC236}">
                  <a16:creationId xmlns:a16="http://schemas.microsoft.com/office/drawing/2014/main" id="{EEE77423-5074-4F97-6B9B-8CBDEAAE1453}"/>
                </a:ext>
              </a:extLst>
            </p:cNvPr>
            <p:cNvSpPr/>
            <p:nvPr/>
          </p:nvSpPr>
          <p:spPr>
            <a:xfrm>
              <a:off x="1129975" y="2488850"/>
              <a:ext cx="12975" cy="24750"/>
            </a:xfrm>
            <a:custGeom>
              <a:avLst/>
              <a:gdLst/>
              <a:ahLst/>
              <a:cxnLst/>
              <a:rect l="l" t="t" r="r" b="b"/>
              <a:pathLst>
                <a:path w="519" h="990" extrusionOk="0">
                  <a:moveTo>
                    <a:pt x="141" y="0"/>
                  </a:moveTo>
                  <a:lnTo>
                    <a:pt x="141" y="47"/>
                  </a:lnTo>
                  <a:lnTo>
                    <a:pt x="283" y="142"/>
                  </a:lnTo>
                  <a:lnTo>
                    <a:pt x="424" y="283"/>
                  </a:lnTo>
                  <a:lnTo>
                    <a:pt x="424" y="471"/>
                  </a:lnTo>
                  <a:lnTo>
                    <a:pt x="424" y="660"/>
                  </a:lnTo>
                  <a:lnTo>
                    <a:pt x="330" y="754"/>
                  </a:lnTo>
                  <a:lnTo>
                    <a:pt x="236" y="848"/>
                  </a:lnTo>
                  <a:lnTo>
                    <a:pt x="141" y="895"/>
                  </a:lnTo>
                  <a:lnTo>
                    <a:pt x="0" y="942"/>
                  </a:lnTo>
                  <a:lnTo>
                    <a:pt x="0" y="990"/>
                  </a:lnTo>
                  <a:lnTo>
                    <a:pt x="189" y="942"/>
                  </a:lnTo>
                  <a:lnTo>
                    <a:pt x="377" y="848"/>
                  </a:lnTo>
                  <a:lnTo>
                    <a:pt x="471" y="660"/>
                  </a:lnTo>
                  <a:lnTo>
                    <a:pt x="518" y="471"/>
                  </a:lnTo>
                  <a:lnTo>
                    <a:pt x="471" y="330"/>
                  </a:lnTo>
                  <a:lnTo>
                    <a:pt x="424" y="189"/>
                  </a:lnTo>
                  <a:lnTo>
                    <a:pt x="283" y="94"/>
                  </a:lnTo>
                  <a:lnTo>
                    <a:pt x="14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2856;p42">
              <a:extLst>
                <a:ext uri="{FF2B5EF4-FFF2-40B4-BE49-F238E27FC236}">
                  <a16:creationId xmlns:a16="http://schemas.microsoft.com/office/drawing/2014/main" id="{247F4818-FA7E-E5EC-CD66-EC7671330872}"/>
                </a:ext>
              </a:extLst>
            </p:cNvPr>
            <p:cNvSpPr/>
            <p:nvPr/>
          </p:nvSpPr>
          <p:spPr>
            <a:xfrm>
              <a:off x="1129975" y="2488850"/>
              <a:ext cx="12975" cy="24750"/>
            </a:xfrm>
            <a:custGeom>
              <a:avLst/>
              <a:gdLst/>
              <a:ahLst/>
              <a:cxnLst/>
              <a:rect l="l" t="t" r="r" b="b"/>
              <a:pathLst>
                <a:path w="519" h="990" fill="none" extrusionOk="0">
                  <a:moveTo>
                    <a:pt x="141" y="0"/>
                  </a:moveTo>
                  <a:lnTo>
                    <a:pt x="141" y="47"/>
                  </a:lnTo>
                  <a:lnTo>
                    <a:pt x="141" y="47"/>
                  </a:lnTo>
                  <a:lnTo>
                    <a:pt x="141" y="47"/>
                  </a:lnTo>
                  <a:lnTo>
                    <a:pt x="283" y="142"/>
                  </a:lnTo>
                  <a:lnTo>
                    <a:pt x="424" y="283"/>
                  </a:lnTo>
                  <a:lnTo>
                    <a:pt x="424" y="471"/>
                  </a:lnTo>
                  <a:lnTo>
                    <a:pt x="424" y="660"/>
                  </a:lnTo>
                  <a:lnTo>
                    <a:pt x="424" y="660"/>
                  </a:lnTo>
                  <a:lnTo>
                    <a:pt x="330" y="754"/>
                  </a:lnTo>
                  <a:lnTo>
                    <a:pt x="236" y="848"/>
                  </a:lnTo>
                  <a:lnTo>
                    <a:pt x="141" y="895"/>
                  </a:lnTo>
                  <a:lnTo>
                    <a:pt x="0" y="942"/>
                  </a:lnTo>
                  <a:lnTo>
                    <a:pt x="0" y="942"/>
                  </a:lnTo>
                  <a:lnTo>
                    <a:pt x="0" y="990"/>
                  </a:lnTo>
                  <a:lnTo>
                    <a:pt x="0" y="990"/>
                  </a:lnTo>
                  <a:lnTo>
                    <a:pt x="189" y="942"/>
                  </a:lnTo>
                  <a:lnTo>
                    <a:pt x="377" y="848"/>
                  </a:lnTo>
                  <a:lnTo>
                    <a:pt x="471" y="660"/>
                  </a:lnTo>
                  <a:lnTo>
                    <a:pt x="518" y="471"/>
                  </a:lnTo>
                  <a:lnTo>
                    <a:pt x="518" y="471"/>
                  </a:lnTo>
                  <a:lnTo>
                    <a:pt x="471" y="330"/>
                  </a:lnTo>
                  <a:lnTo>
                    <a:pt x="424" y="189"/>
                  </a:lnTo>
                  <a:lnTo>
                    <a:pt x="283" y="94"/>
                  </a:lnTo>
                  <a:lnTo>
                    <a:pt x="141" y="0"/>
                  </a:lnTo>
                  <a:lnTo>
                    <a:pt x="141" y="0"/>
                  </a:lnTo>
                  <a:lnTo>
                    <a:pt x="14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2857;p42">
              <a:extLst>
                <a:ext uri="{FF2B5EF4-FFF2-40B4-BE49-F238E27FC236}">
                  <a16:creationId xmlns:a16="http://schemas.microsoft.com/office/drawing/2014/main" id="{BF71BD2B-93F4-4408-98D2-BA8C9A702C73}"/>
                </a:ext>
              </a:extLst>
            </p:cNvPr>
            <p:cNvSpPr/>
            <p:nvPr/>
          </p:nvSpPr>
          <p:spPr>
            <a:xfrm>
              <a:off x="1244200" y="2487675"/>
              <a:ext cx="25950" cy="25925"/>
            </a:xfrm>
            <a:custGeom>
              <a:avLst/>
              <a:gdLst/>
              <a:ahLst/>
              <a:cxnLst/>
              <a:rect l="l" t="t" r="r" b="b"/>
              <a:pathLst>
                <a:path w="1038" h="1037" extrusionOk="0">
                  <a:moveTo>
                    <a:pt x="519" y="47"/>
                  </a:moveTo>
                  <a:lnTo>
                    <a:pt x="708" y="94"/>
                  </a:lnTo>
                  <a:lnTo>
                    <a:pt x="849" y="189"/>
                  </a:lnTo>
                  <a:lnTo>
                    <a:pt x="943" y="330"/>
                  </a:lnTo>
                  <a:lnTo>
                    <a:pt x="990" y="518"/>
                  </a:lnTo>
                  <a:lnTo>
                    <a:pt x="943" y="707"/>
                  </a:lnTo>
                  <a:lnTo>
                    <a:pt x="849" y="848"/>
                  </a:lnTo>
                  <a:lnTo>
                    <a:pt x="708" y="942"/>
                  </a:lnTo>
                  <a:lnTo>
                    <a:pt x="519" y="989"/>
                  </a:lnTo>
                  <a:lnTo>
                    <a:pt x="331" y="942"/>
                  </a:lnTo>
                  <a:lnTo>
                    <a:pt x="189" y="848"/>
                  </a:lnTo>
                  <a:lnTo>
                    <a:pt x="95" y="707"/>
                  </a:lnTo>
                  <a:lnTo>
                    <a:pt x="48" y="518"/>
                  </a:lnTo>
                  <a:lnTo>
                    <a:pt x="95" y="330"/>
                  </a:lnTo>
                  <a:lnTo>
                    <a:pt x="189" y="189"/>
                  </a:lnTo>
                  <a:lnTo>
                    <a:pt x="331" y="94"/>
                  </a:lnTo>
                  <a:lnTo>
                    <a:pt x="519" y="47"/>
                  </a:lnTo>
                  <a:close/>
                  <a:moveTo>
                    <a:pt x="519" y="0"/>
                  </a:moveTo>
                  <a:lnTo>
                    <a:pt x="284" y="47"/>
                  </a:lnTo>
                  <a:lnTo>
                    <a:pt x="142" y="189"/>
                  </a:lnTo>
                  <a:lnTo>
                    <a:pt x="48" y="330"/>
                  </a:lnTo>
                  <a:lnTo>
                    <a:pt x="1" y="518"/>
                  </a:lnTo>
                  <a:lnTo>
                    <a:pt x="48" y="754"/>
                  </a:lnTo>
                  <a:lnTo>
                    <a:pt x="142" y="895"/>
                  </a:lnTo>
                  <a:lnTo>
                    <a:pt x="284" y="1037"/>
                  </a:lnTo>
                  <a:lnTo>
                    <a:pt x="708" y="1037"/>
                  </a:lnTo>
                  <a:lnTo>
                    <a:pt x="896" y="895"/>
                  </a:lnTo>
                  <a:lnTo>
                    <a:pt x="990" y="754"/>
                  </a:lnTo>
                  <a:lnTo>
                    <a:pt x="1037" y="518"/>
                  </a:lnTo>
                  <a:lnTo>
                    <a:pt x="990" y="330"/>
                  </a:lnTo>
                  <a:lnTo>
                    <a:pt x="849" y="141"/>
                  </a:lnTo>
                  <a:lnTo>
                    <a:pt x="708" y="47"/>
                  </a:lnTo>
                  <a:lnTo>
                    <a:pt x="51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2858;p42">
              <a:extLst>
                <a:ext uri="{FF2B5EF4-FFF2-40B4-BE49-F238E27FC236}">
                  <a16:creationId xmlns:a16="http://schemas.microsoft.com/office/drawing/2014/main" id="{822C5FA0-83A6-5714-B434-E25523CCD9A6}"/>
                </a:ext>
              </a:extLst>
            </p:cNvPr>
            <p:cNvSpPr/>
            <p:nvPr/>
          </p:nvSpPr>
          <p:spPr>
            <a:xfrm>
              <a:off x="1245400" y="2488850"/>
              <a:ext cx="23575" cy="23575"/>
            </a:xfrm>
            <a:custGeom>
              <a:avLst/>
              <a:gdLst/>
              <a:ahLst/>
              <a:cxnLst/>
              <a:rect l="l" t="t" r="r" b="b"/>
              <a:pathLst>
                <a:path w="943" h="943" fill="none" extrusionOk="0">
                  <a:moveTo>
                    <a:pt x="471" y="942"/>
                  </a:moveTo>
                  <a:lnTo>
                    <a:pt x="471" y="942"/>
                  </a:lnTo>
                  <a:lnTo>
                    <a:pt x="283" y="895"/>
                  </a:lnTo>
                  <a:lnTo>
                    <a:pt x="141" y="801"/>
                  </a:lnTo>
                  <a:lnTo>
                    <a:pt x="47" y="660"/>
                  </a:lnTo>
                  <a:lnTo>
                    <a:pt x="0" y="471"/>
                  </a:lnTo>
                  <a:lnTo>
                    <a:pt x="0" y="471"/>
                  </a:lnTo>
                  <a:lnTo>
                    <a:pt x="47" y="283"/>
                  </a:lnTo>
                  <a:lnTo>
                    <a:pt x="141" y="142"/>
                  </a:lnTo>
                  <a:lnTo>
                    <a:pt x="283" y="47"/>
                  </a:lnTo>
                  <a:lnTo>
                    <a:pt x="471" y="0"/>
                  </a:lnTo>
                  <a:lnTo>
                    <a:pt x="471" y="0"/>
                  </a:lnTo>
                  <a:lnTo>
                    <a:pt x="660" y="47"/>
                  </a:lnTo>
                  <a:lnTo>
                    <a:pt x="801" y="142"/>
                  </a:lnTo>
                  <a:lnTo>
                    <a:pt x="895" y="283"/>
                  </a:lnTo>
                  <a:lnTo>
                    <a:pt x="942" y="471"/>
                  </a:lnTo>
                  <a:lnTo>
                    <a:pt x="942" y="471"/>
                  </a:lnTo>
                  <a:lnTo>
                    <a:pt x="895" y="660"/>
                  </a:lnTo>
                  <a:lnTo>
                    <a:pt x="801" y="801"/>
                  </a:lnTo>
                  <a:lnTo>
                    <a:pt x="660" y="895"/>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2859;p42">
              <a:extLst>
                <a:ext uri="{FF2B5EF4-FFF2-40B4-BE49-F238E27FC236}">
                  <a16:creationId xmlns:a16="http://schemas.microsoft.com/office/drawing/2014/main" id="{AF047385-2A4D-96E9-7D38-D69A4CACD5AA}"/>
                </a:ext>
              </a:extLst>
            </p:cNvPr>
            <p:cNvSpPr/>
            <p:nvPr/>
          </p:nvSpPr>
          <p:spPr>
            <a:xfrm>
              <a:off x="1244200" y="2487675"/>
              <a:ext cx="25950" cy="25925"/>
            </a:xfrm>
            <a:custGeom>
              <a:avLst/>
              <a:gdLst/>
              <a:ahLst/>
              <a:cxnLst/>
              <a:rect l="l" t="t" r="r" b="b"/>
              <a:pathLst>
                <a:path w="1038" h="1037" fill="none" extrusionOk="0">
                  <a:moveTo>
                    <a:pt x="519" y="0"/>
                  </a:moveTo>
                  <a:lnTo>
                    <a:pt x="519" y="0"/>
                  </a:lnTo>
                  <a:lnTo>
                    <a:pt x="284" y="47"/>
                  </a:lnTo>
                  <a:lnTo>
                    <a:pt x="142" y="189"/>
                  </a:lnTo>
                  <a:lnTo>
                    <a:pt x="48" y="330"/>
                  </a:lnTo>
                  <a:lnTo>
                    <a:pt x="1" y="518"/>
                  </a:lnTo>
                  <a:lnTo>
                    <a:pt x="1" y="518"/>
                  </a:lnTo>
                  <a:lnTo>
                    <a:pt x="48" y="754"/>
                  </a:lnTo>
                  <a:lnTo>
                    <a:pt x="142" y="895"/>
                  </a:lnTo>
                  <a:lnTo>
                    <a:pt x="284" y="1037"/>
                  </a:lnTo>
                  <a:lnTo>
                    <a:pt x="519" y="1037"/>
                  </a:lnTo>
                  <a:lnTo>
                    <a:pt x="519" y="1037"/>
                  </a:lnTo>
                  <a:lnTo>
                    <a:pt x="519" y="1037"/>
                  </a:lnTo>
                  <a:lnTo>
                    <a:pt x="519" y="1037"/>
                  </a:lnTo>
                  <a:lnTo>
                    <a:pt x="708" y="1037"/>
                  </a:lnTo>
                  <a:lnTo>
                    <a:pt x="896" y="895"/>
                  </a:lnTo>
                  <a:lnTo>
                    <a:pt x="990" y="754"/>
                  </a:lnTo>
                  <a:lnTo>
                    <a:pt x="1037" y="518"/>
                  </a:lnTo>
                  <a:lnTo>
                    <a:pt x="1037" y="518"/>
                  </a:lnTo>
                  <a:lnTo>
                    <a:pt x="1037" y="518"/>
                  </a:lnTo>
                  <a:lnTo>
                    <a:pt x="990" y="330"/>
                  </a:lnTo>
                  <a:lnTo>
                    <a:pt x="849" y="141"/>
                  </a:lnTo>
                  <a:lnTo>
                    <a:pt x="708" y="47"/>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2860;p42">
              <a:extLst>
                <a:ext uri="{FF2B5EF4-FFF2-40B4-BE49-F238E27FC236}">
                  <a16:creationId xmlns:a16="http://schemas.microsoft.com/office/drawing/2014/main" id="{71F0FCAA-E4FB-536A-3ED8-F01D76123C18}"/>
                </a:ext>
              </a:extLst>
            </p:cNvPr>
            <p:cNvSpPr/>
            <p:nvPr/>
          </p:nvSpPr>
          <p:spPr>
            <a:xfrm>
              <a:off x="1115825" y="2597200"/>
              <a:ext cx="21225" cy="25925"/>
            </a:xfrm>
            <a:custGeom>
              <a:avLst/>
              <a:gdLst/>
              <a:ahLst/>
              <a:cxnLst/>
              <a:rect l="l" t="t" r="r" b="b"/>
              <a:pathLst>
                <a:path w="849" h="1037" extrusionOk="0">
                  <a:moveTo>
                    <a:pt x="95" y="0"/>
                  </a:moveTo>
                  <a:lnTo>
                    <a:pt x="95" y="48"/>
                  </a:lnTo>
                  <a:lnTo>
                    <a:pt x="95" y="95"/>
                  </a:lnTo>
                  <a:lnTo>
                    <a:pt x="236" y="48"/>
                  </a:lnTo>
                  <a:lnTo>
                    <a:pt x="425" y="95"/>
                  </a:lnTo>
                  <a:lnTo>
                    <a:pt x="566" y="189"/>
                  </a:lnTo>
                  <a:lnTo>
                    <a:pt x="660" y="330"/>
                  </a:lnTo>
                  <a:lnTo>
                    <a:pt x="707" y="519"/>
                  </a:lnTo>
                  <a:lnTo>
                    <a:pt x="660" y="707"/>
                  </a:lnTo>
                  <a:lnTo>
                    <a:pt x="566" y="848"/>
                  </a:lnTo>
                  <a:lnTo>
                    <a:pt x="425" y="943"/>
                  </a:lnTo>
                  <a:lnTo>
                    <a:pt x="236" y="990"/>
                  </a:lnTo>
                  <a:lnTo>
                    <a:pt x="142" y="943"/>
                  </a:lnTo>
                  <a:lnTo>
                    <a:pt x="1" y="896"/>
                  </a:lnTo>
                  <a:lnTo>
                    <a:pt x="1" y="943"/>
                  </a:lnTo>
                  <a:lnTo>
                    <a:pt x="142" y="990"/>
                  </a:lnTo>
                  <a:lnTo>
                    <a:pt x="236" y="1037"/>
                  </a:lnTo>
                  <a:lnTo>
                    <a:pt x="331" y="1037"/>
                  </a:lnTo>
                  <a:lnTo>
                    <a:pt x="519" y="990"/>
                  </a:lnTo>
                  <a:lnTo>
                    <a:pt x="660" y="896"/>
                  </a:lnTo>
                  <a:lnTo>
                    <a:pt x="755" y="754"/>
                  </a:lnTo>
                  <a:lnTo>
                    <a:pt x="849" y="566"/>
                  </a:lnTo>
                  <a:lnTo>
                    <a:pt x="802" y="330"/>
                  </a:lnTo>
                  <a:lnTo>
                    <a:pt x="707" y="189"/>
                  </a:lnTo>
                  <a:lnTo>
                    <a:pt x="566" y="48"/>
                  </a:lnTo>
                  <a:lnTo>
                    <a:pt x="37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2861;p42">
              <a:extLst>
                <a:ext uri="{FF2B5EF4-FFF2-40B4-BE49-F238E27FC236}">
                  <a16:creationId xmlns:a16="http://schemas.microsoft.com/office/drawing/2014/main" id="{20DAE7AF-1E44-313D-03F6-BA09233497D2}"/>
                </a:ext>
              </a:extLst>
            </p:cNvPr>
            <p:cNvSpPr/>
            <p:nvPr/>
          </p:nvSpPr>
          <p:spPr>
            <a:xfrm>
              <a:off x="1115825" y="2597200"/>
              <a:ext cx="21225" cy="25925"/>
            </a:xfrm>
            <a:custGeom>
              <a:avLst/>
              <a:gdLst/>
              <a:ahLst/>
              <a:cxnLst/>
              <a:rect l="l" t="t" r="r" b="b"/>
              <a:pathLst>
                <a:path w="849" h="1037" fill="none" extrusionOk="0">
                  <a:moveTo>
                    <a:pt x="331" y="0"/>
                  </a:moveTo>
                  <a:lnTo>
                    <a:pt x="331" y="0"/>
                  </a:lnTo>
                  <a:lnTo>
                    <a:pt x="236" y="0"/>
                  </a:lnTo>
                  <a:lnTo>
                    <a:pt x="236" y="0"/>
                  </a:lnTo>
                  <a:lnTo>
                    <a:pt x="236" y="0"/>
                  </a:lnTo>
                  <a:lnTo>
                    <a:pt x="95" y="0"/>
                  </a:lnTo>
                  <a:lnTo>
                    <a:pt x="95" y="0"/>
                  </a:lnTo>
                  <a:lnTo>
                    <a:pt x="95" y="0"/>
                  </a:lnTo>
                  <a:lnTo>
                    <a:pt x="95" y="0"/>
                  </a:lnTo>
                  <a:lnTo>
                    <a:pt x="95" y="48"/>
                  </a:lnTo>
                  <a:lnTo>
                    <a:pt x="95" y="48"/>
                  </a:lnTo>
                  <a:lnTo>
                    <a:pt x="95" y="95"/>
                  </a:lnTo>
                  <a:lnTo>
                    <a:pt x="95" y="95"/>
                  </a:lnTo>
                  <a:lnTo>
                    <a:pt x="236" y="48"/>
                  </a:lnTo>
                  <a:lnTo>
                    <a:pt x="236" y="48"/>
                  </a:lnTo>
                  <a:lnTo>
                    <a:pt x="236" y="48"/>
                  </a:lnTo>
                  <a:lnTo>
                    <a:pt x="236" y="48"/>
                  </a:lnTo>
                  <a:lnTo>
                    <a:pt x="425" y="95"/>
                  </a:lnTo>
                  <a:lnTo>
                    <a:pt x="566" y="189"/>
                  </a:lnTo>
                  <a:lnTo>
                    <a:pt x="660" y="330"/>
                  </a:lnTo>
                  <a:lnTo>
                    <a:pt x="707" y="519"/>
                  </a:lnTo>
                  <a:lnTo>
                    <a:pt x="707" y="519"/>
                  </a:lnTo>
                  <a:lnTo>
                    <a:pt x="660" y="707"/>
                  </a:lnTo>
                  <a:lnTo>
                    <a:pt x="566" y="848"/>
                  </a:lnTo>
                  <a:lnTo>
                    <a:pt x="425" y="943"/>
                  </a:lnTo>
                  <a:lnTo>
                    <a:pt x="236" y="990"/>
                  </a:lnTo>
                  <a:lnTo>
                    <a:pt x="236" y="990"/>
                  </a:lnTo>
                  <a:lnTo>
                    <a:pt x="142" y="943"/>
                  </a:lnTo>
                  <a:lnTo>
                    <a:pt x="1" y="896"/>
                  </a:lnTo>
                  <a:lnTo>
                    <a:pt x="1" y="896"/>
                  </a:lnTo>
                  <a:lnTo>
                    <a:pt x="1" y="943"/>
                  </a:lnTo>
                  <a:lnTo>
                    <a:pt x="1" y="943"/>
                  </a:lnTo>
                  <a:lnTo>
                    <a:pt x="142" y="990"/>
                  </a:lnTo>
                  <a:lnTo>
                    <a:pt x="236" y="1037"/>
                  </a:lnTo>
                  <a:lnTo>
                    <a:pt x="236" y="1037"/>
                  </a:lnTo>
                  <a:lnTo>
                    <a:pt x="236" y="1037"/>
                  </a:lnTo>
                  <a:lnTo>
                    <a:pt x="236" y="1037"/>
                  </a:lnTo>
                  <a:lnTo>
                    <a:pt x="331" y="1037"/>
                  </a:lnTo>
                  <a:lnTo>
                    <a:pt x="331" y="1037"/>
                  </a:lnTo>
                  <a:lnTo>
                    <a:pt x="519" y="990"/>
                  </a:lnTo>
                  <a:lnTo>
                    <a:pt x="660" y="896"/>
                  </a:lnTo>
                  <a:lnTo>
                    <a:pt x="755" y="754"/>
                  </a:lnTo>
                  <a:lnTo>
                    <a:pt x="849" y="566"/>
                  </a:lnTo>
                  <a:lnTo>
                    <a:pt x="849" y="566"/>
                  </a:lnTo>
                  <a:lnTo>
                    <a:pt x="802" y="330"/>
                  </a:lnTo>
                  <a:lnTo>
                    <a:pt x="707" y="189"/>
                  </a:lnTo>
                  <a:lnTo>
                    <a:pt x="566" y="48"/>
                  </a:lnTo>
                  <a:lnTo>
                    <a:pt x="378" y="0"/>
                  </a:lnTo>
                  <a:lnTo>
                    <a:pt x="378" y="0"/>
                  </a:lnTo>
                  <a:lnTo>
                    <a:pt x="33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2862;p42">
              <a:extLst>
                <a:ext uri="{FF2B5EF4-FFF2-40B4-BE49-F238E27FC236}">
                  <a16:creationId xmlns:a16="http://schemas.microsoft.com/office/drawing/2014/main" id="{087BB058-2B4C-0EBE-44B6-A60853404D2B}"/>
                </a:ext>
              </a:extLst>
            </p:cNvPr>
            <p:cNvSpPr/>
            <p:nvPr/>
          </p:nvSpPr>
          <p:spPr>
            <a:xfrm>
              <a:off x="1194750" y="2114300"/>
              <a:ext cx="9450" cy="21225"/>
            </a:xfrm>
            <a:custGeom>
              <a:avLst/>
              <a:gdLst/>
              <a:ahLst/>
              <a:cxnLst/>
              <a:rect l="l" t="t" r="r" b="b"/>
              <a:pathLst>
                <a:path w="378" h="849" extrusionOk="0">
                  <a:moveTo>
                    <a:pt x="189" y="1"/>
                  </a:moveTo>
                  <a:lnTo>
                    <a:pt x="189" y="48"/>
                  </a:lnTo>
                  <a:lnTo>
                    <a:pt x="283" y="189"/>
                  </a:lnTo>
                  <a:lnTo>
                    <a:pt x="330" y="378"/>
                  </a:lnTo>
                  <a:lnTo>
                    <a:pt x="283" y="519"/>
                  </a:lnTo>
                  <a:lnTo>
                    <a:pt x="236" y="613"/>
                  </a:lnTo>
                  <a:lnTo>
                    <a:pt x="142" y="755"/>
                  </a:lnTo>
                  <a:lnTo>
                    <a:pt x="0" y="802"/>
                  </a:lnTo>
                  <a:lnTo>
                    <a:pt x="0" y="849"/>
                  </a:lnTo>
                  <a:lnTo>
                    <a:pt x="142" y="802"/>
                  </a:lnTo>
                  <a:lnTo>
                    <a:pt x="283" y="660"/>
                  </a:lnTo>
                  <a:lnTo>
                    <a:pt x="377" y="519"/>
                  </a:lnTo>
                  <a:lnTo>
                    <a:pt x="377" y="378"/>
                  </a:lnTo>
                  <a:lnTo>
                    <a:pt x="330" y="142"/>
                  </a:lnTo>
                  <a:lnTo>
                    <a:pt x="18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2863;p42">
              <a:extLst>
                <a:ext uri="{FF2B5EF4-FFF2-40B4-BE49-F238E27FC236}">
                  <a16:creationId xmlns:a16="http://schemas.microsoft.com/office/drawing/2014/main" id="{8F8518E8-873C-C545-28A0-878DB642460B}"/>
                </a:ext>
              </a:extLst>
            </p:cNvPr>
            <p:cNvSpPr/>
            <p:nvPr/>
          </p:nvSpPr>
          <p:spPr>
            <a:xfrm>
              <a:off x="1194750" y="2113125"/>
              <a:ext cx="9450" cy="22400"/>
            </a:xfrm>
            <a:custGeom>
              <a:avLst/>
              <a:gdLst/>
              <a:ahLst/>
              <a:cxnLst/>
              <a:rect l="l" t="t" r="r" b="b"/>
              <a:pathLst>
                <a:path w="378" h="896" fill="none" extrusionOk="0">
                  <a:moveTo>
                    <a:pt x="189" y="1"/>
                  </a:moveTo>
                  <a:lnTo>
                    <a:pt x="189" y="1"/>
                  </a:lnTo>
                  <a:lnTo>
                    <a:pt x="189" y="95"/>
                  </a:lnTo>
                  <a:lnTo>
                    <a:pt x="189" y="95"/>
                  </a:lnTo>
                  <a:lnTo>
                    <a:pt x="189" y="95"/>
                  </a:lnTo>
                  <a:lnTo>
                    <a:pt x="189" y="95"/>
                  </a:lnTo>
                  <a:lnTo>
                    <a:pt x="283" y="236"/>
                  </a:lnTo>
                  <a:lnTo>
                    <a:pt x="330" y="425"/>
                  </a:lnTo>
                  <a:lnTo>
                    <a:pt x="330" y="425"/>
                  </a:lnTo>
                  <a:lnTo>
                    <a:pt x="283" y="566"/>
                  </a:lnTo>
                  <a:lnTo>
                    <a:pt x="236" y="660"/>
                  </a:lnTo>
                  <a:lnTo>
                    <a:pt x="142" y="802"/>
                  </a:lnTo>
                  <a:lnTo>
                    <a:pt x="0" y="849"/>
                  </a:lnTo>
                  <a:lnTo>
                    <a:pt x="0" y="849"/>
                  </a:lnTo>
                  <a:lnTo>
                    <a:pt x="0" y="849"/>
                  </a:lnTo>
                  <a:lnTo>
                    <a:pt x="0" y="849"/>
                  </a:lnTo>
                  <a:lnTo>
                    <a:pt x="0" y="849"/>
                  </a:lnTo>
                  <a:lnTo>
                    <a:pt x="0" y="849"/>
                  </a:lnTo>
                  <a:lnTo>
                    <a:pt x="0" y="896"/>
                  </a:lnTo>
                  <a:lnTo>
                    <a:pt x="0" y="896"/>
                  </a:lnTo>
                  <a:lnTo>
                    <a:pt x="142" y="849"/>
                  </a:lnTo>
                  <a:lnTo>
                    <a:pt x="283" y="707"/>
                  </a:lnTo>
                  <a:lnTo>
                    <a:pt x="377" y="566"/>
                  </a:lnTo>
                  <a:lnTo>
                    <a:pt x="377" y="425"/>
                  </a:lnTo>
                  <a:lnTo>
                    <a:pt x="377" y="425"/>
                  </a:lnTo>
                  <a:lnTo>
                    <a:pt x="330" y="189"/>
                  </a:lnTo>
                  <a:lnTo>
                    <a:pt x="189" y="48"/>
                  </a:lnTo>
                  <a:lnTo>
                    <a:pt x="189" y="48"/>
                  </a:lnTo>
                  <a:lnTo>
                    <a:pt x="18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2864;p42">
              <a:extLst>
                <a:ext uri="{FF2B5EF4-FFF2-40B4-BE49-F238E27FC236}">
                  <a16:creationId xmlns:a16="http://schemas.microsoft.com/office/drawing/2014/main" id="{30A758E6-91CB-4AE3-E6AA-E73571D39BF8}"/>
                </a:ext>
              </a:extLst>
            </p:cNvPr>
            <p:cNvSpPr/>
            <p:nvPr/>
          </p:nvSpPr>
          <p:spPr>
            <a:xfrm>
              <a:off x="1303100" y="2003600"/>
              <a:ext cx="25925" cy="25925"/>
            </a:xfrm>
            <a:custGeom>
              <a:avLst/>
              <a:gdLst/>
              <a:ahLst/>
              <a:cxnLst/>
              <a:rect l="l" t="t" r="r" b="b"/>
              <a:pathLst>
                <a:path w="1037" h="1037" extrusionOk="0">
                  <a:moveTo>
                    <a:pt x="142" y="189"/>
                  </a:moveTo>
                  <a:lnTo>
                    <a:pt x="0" y="377"/>
                  </a:lnTo>
                  <a:lnTo>
                    <a:pt x="0" y="519"/>
                  </a:lnTo>
                  <a:lnTo>
                    <a:pt x="48" y="330"/>
                  </a:lnTo>
                  <a:lnTo>
                    <a:pt x="142" y="189"/>
                  </a:lnTo>
                  <a:close/>
                  <a:moveTo>
                    <a:pt x="472" y="0"/>
                  </a:moveTo>
                  <a:lnTo>
                    <a:pt x="283" y="48"/>
                  </a:lnTo>
                  <a:lnTo>
                    <a:pt x="142" y="189"/>
                  </a:lnTo>
                  <a:lnTo>
                    <a:pt x="283" y="95"/>
                  </a:lnTo>
                  <a:lnTo>
                    <a:pt x="472" y="48"/>
                  </a:lnTo>
                  <a:lnTo>
                    <a:pt x="660" y="95"/>
                  </a:lnTo>
                  <a:lnTo>
                    <a:pt x="801" y="189"/>
                  </a:lnTo>
                  <a:lnTo>
                    <a:pt x="896" y="330"/>
                  </a:lnTo>
                  <a:lnTo>
                    <a:pt x="943" y="519"/>
                  </a:lnTo>
                  <a:lnTo>
                    <a:pt x="896" y="707"/>
                  </a:lnTo>
                  <a:lnTo>
                    <a:pt x="801" y="848"/>
                  </a:lnTo>
                  <a:lnTo>
                    <a:pt x="660" y="943"/>
                  </a:lnTo>
                  <a:lnTo>
                    <a:pt x="472" y="990"/>
                  </a:lnTo>
                  <a:lnTo>
                    <a:pt x="283" y="943"/>
                  </a:lnTo>
                  <a:lnTo>
                    <a:pt x="142" y="848"/>
                  </a:lnTo>
                  <a:lnTo>
                    <a:pt x="48" y="707"/>
                  </a:lnTo>
                  <a:lnTo>
                    <a:pt x="0" y="519"/>
                  </a:lnTo>
                  <a:lnTo>
                    <a:pt x="0" y="566"/>
                  </a:lnTo>
                  <a:lnTo>
                    <a:pt x="48" y="754"/>
                  </a:lnTo>
                  <a:lnTo>
                    <a:pt x="142" y="896"/>
                  </a:lnTo>
                  <a:lnTo>
                    <a:pt x="330" y="1037"/>
                  </a:lnTo>
                  <a:lnTo>
                    <a:pt x="519" y="1037"/>
                  </a:lnTo>
                  <a:lnTo>
                    <a:pt x="754" y="990"/>
                  </a:lnTo>
                  <a:lnTo>
                    <a:pt x="896" y="896"/>
                  </a:lnTo>
                  <a:lnTo>
                    <a:pt x="990" y="754"/>
                  </a:lnTo>
                  <a:lnTo>
                    <a:pt x="1037" y="519"/>
                  </a:lnTo>
                  <a:lnTo>
                    <a:pt x="990" y="330"/>
                  </a:lnTo>
                  <a:lnTo>
                    <a:pt x="896" y="189"/>
                  </a:lnTo>
                  <a:lnTo>
                    <a:pt x="707" y="48"/>
                  </a:lnTo>
                  <a:lnTo>
                    <a:pt x="51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2865;p42">
              <a:extLst>
                <a:ext uri="{FF2B5EF4-FFF2-40B4-BE49-F238E27FC236}">
                  <a16:creationId xmlns:a16="http://schemas.microsoft.com/office/drawing/2014/main" id="{5A26D949-2E38-1493-DFCC-2760BF702191}"/>
                </a:ext>
              </a:extLst>
            </p:cNvPr>
            <p:cNvSpPr/>
            <p:nvPr/>
          </p:nvSpPr>
          <p:spPr>
            <a:xfrm>
              <a:off x="1303100" y="2004775"/>
              <a:ext cx="23575" cy="23575"/>
            </a:xfrm>
            <a:custGeom>
              <a:avLst/>
              <a:gdLst/>
              <a:ahLst/>
              <a:cxnLst/>
              <a:rect l="l" t="t" r="r" b="b"/>
              <a:pathLst>
                <a:path w="943" h="943" fill="none" extrusionOk="0">
                  <a:moveTo>
                    <a:pt x="472" y="943"/>
                  </a:moveTo>
                  <a:lnTo>
                    <a:pt x="472" y="943"/>
                  </a:lnTo>
                  <a:lnTo>
                    <a:pt x="283" y="896"/>
                  </a:lnTo>
                  <a:lnTo>
                    <a:pt x="142" y="801"/>
                  </a:lnTo>
                  <a:lnTo>
                    <a:pt x="48" y="660"/>
                  </a:lnTo>
                  <a:lnTo>
                    <a:pt x="0" y="472"/>
                  </a:lnTo>
                  <a:lnTo>
                    <a:pt x="0" y="472"/>
                  </a:lnTo>
                  <a:lnTo>
                    <a:pt x="48" y="283"/>
                  </a:lnTo>
                  <a:lnTo>
                    <a:pt x="142" y="142"/>
                  </a:lnTo>
                  <a:lnTo>
                    <a:pt x="283" y="48"/>
                  </a:lnTo>
                  <a:lnTo>
                    <a:pt x="472" y="1"/>
                  </a:lnTo>
                  <a:lnTo>
                    <a:pt x="472" y="1"/>
                  </a:lnTo>
                  <a:lnTo>
                    <a:pt x="660" y="48"/>
                  </a:lnTo>
                  <a:lnTo>
                    <a:pt x="801" y="142"/>
                  </a:lnTo>
                  <a:lnTo>
                    <a:pt x="896" y="283"/>
                  </a:lnTo>
                  <a:lnTo>
                    <a:pt x="943" y="472"/>
                  </a:lnTo>
                  <a:lnTo>
                    <a:pt x="943" y="472"/>
                  </a:lnTo>
                  <a:lnTo>
                    <a:pt x="896" y="660"/>
                  </a:lnTo>
                  <a:lnTo>
                    <a:pt x="801" y="801"/>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2866;p42">
              <a:extLst>
                <a:ext uri="{FF2B5EF4-FFF2-40B4-BE49-F238E27FC236}">
                  <a16:creationId xmlns:a16="http://schemas.microsoft.com/office/drawing/2014/main" id="{8E77DF2E-97B9-C097-E325-D90AE5792656}"/>
                </a:ext>
              </a:extLst>
            </p:cNvPr>
            <p:cNvSpPr/>
            <p:nvPr/>
          </p:nvSpPr>
          <p:spPr>
            <a:xfrm>
              <a:off x="1303100" y="2003600"/>
              <a:ext cx="25925" cy="25925"/>
            </a:xfrm>
            <a:custGeom>
              <a:avLst/>
              <a:gdLst/>
              <a:ahLst/>
              <a:cxnLst/>
              <a:rect l="l" t="t" r="r" b="b"/>
              <a:pathLst>
                <a:path w="1037" h="1037" fill="none" extrusionOk="0">
                  <a:moveTo>
                    <a:pt x="519" y="0"/>
                  </a:moveTo>
                  <a:lnTo>
                    <a:pt x="519" y="0"/>
                  </a:lnTo>
                  <a:lnTo>
                    <a:pt x="519" y="0"/>
                  </a:lnTo>
                  <a:lnTo>
                    <a:pt x="472" y="0"/>
                  </a:lnTo>
                  <a:lnTo>
                    <a:pt x="472" y="0"/>
                  </a:lnTo>
                  <a:lnTo>
                    <a:pt x="283" y="48"/>
                  </a:lnTo>
                  <a:lnTo>
                    <a:pt x="142" y="189"/>
                  </a:lnTo>
                  <a:lnTo>
                    <a:pt x="0" y="377"/>
                  </a:lnTo>
                  <a:lnTo>
                    <a:pt x="0" y="566"/>
                  </a:lnTo>
                  <a:lnTo>
                    <a:pt x="0" y="566"/>
                  </a:lnTo>
                  <a:lnTo>
                    <a:pt x="48" y="754"/>
                  </a:lnTo>
                  <a:lnTo>
                    <a:pt x="142" y="896"/>
                  </a:lnTo>
                  <a:lnTo>
                    <a:pt x="330" y="1037"/>
                  </a:lnTo>
                  <a:lnTo>
                    <a:pt x="519" y="1037"/>
                  </a:lnTo>
                  <a:lnTo>
                    <a:pt x="519" y="1037"/>
                  </a:lnTo>
                  <a:lnTo>
                    <a:pt x="519" y="1037"/>
                  </a:lnTo>
                  <a:lnTo>
                    <a:pt x="519" y="1037"/>
                  </a:lnTo>
                  <a:lnTo>
                    <a:pt x="754" y="990"/>
                  </a:lnTo>
                  <a:lnTo>
                    <a:pt x="896" y="896"/>
                  </a:lnTo>
                  <a:lnTo>
                    <a:pt x="990" y="754"/>
                  </a:lnTo>
                  <a:lnTo>
                    <a:pt x="1037" y="519"/>
                  </a:lnTo>
                  <a:lnTo>
                    <a:pt x="1037" y="519"/>
                  </a:lnTo>
                  <a:lnTo>
                    <a:pt x="990" y="330"/>
                  </a:lnTo>
                  <a:lnTo>
                    <a:pt x="896" y="189"/>
                  </a:lnTo>
                  <a:lnTo>
                    <a:pt x="707" y="48"/>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2867;p42">
              <a:extLst>
                <a:ext uri="{FF2B5EF4-FFF2-40B4-BE49-F238E27FC236}">
                  <a16:creationId xmlns:a16="http://schemas.microsoft.com/office/drawing/2014/main" id="{4438FF5F-2B03-D5DB-78D5-8E8E555AF56F}"/>
                </a:ext>
              </a:extLst>
            </p:cNvPr>
            <p:cNvSpPr/>
            <p:nvPr/>
          </p:nvSpPr>
          <p:spPr>
            <a:xfrm>
              <a:off x="1273650" y="1876400"/>
              <a:ext cx="25950" cy="25925"/>
            </a:xfrm>
            <a:custGeom>
              <a:avLst/>
              <a:gdLst/>
              <a:ahLst/>
              <a:cxnLst/>
              <a:rect l="l" t="t" r="r" b="b"/>
              <a:pathLst>
                <a:path w="1038" h="1037" extrusionOk="0">
                  <a:moveTo>
                    <a:pt x="519" y="48"/>
                  </a:moveTo>
                  <a:lnTo>
                    <a:pt x="707" y="95"/>
                  </a:lnTo>
                  <a:lnTo>
                    <a:pt x="849" y="189"/>
                  </a:lnTo>
                  <a:lnTo>
                    <a:pt x="943" y="330"/>
                  </a:lnTo>
                  <a:lnTo>
                    <a:pt x="990" y="519"/>
                  </a:lnTo>
                  <a:lnTo>
                    <a:pt x="943" y="707"/>
                  </a:lnTo>
                  <a:lnTo>
                    <a:pt x="849" y="848"/>
                  </a:lnTo>
                  <a:lnTo>
                    <a:pt x="707" y="943"/>
                  </a:lnTo>
                  <a:lnTo>
                    <a:pt x="519" y="990"/>
                  </a:lnTo>
                  <a:lnTo>
                    <a:pt x="330" y="943"/>
                  </a:lnTo>
                  <a:lnTo>
                    <a:pt x="189" y="848"/>
                  </a:lnTo>
                  <a:lnTo>
                    <a:pt x="95" y="707"/>
                  </a:lnTo>
                  <a:lnTo>
                    <a:pt x="48" y="519"/>
                  </a:lnTo>
                  <a:lnTo>
                    <a:pt x="95" y="330"/>
                  </a:lnTo>
                  <a:lnTo>
                    <a:pt x="189" y="189"/>
                  </a:lnTo>
                  <a:lnTo>
                    <a:pt x="330" y="95"/>
                  </a:lnTo>
                  <a:lnTo>
                    <a:pt x="519" y="48"/>
                  </a:lnTo>
                  <a:close/>
                  <a:moveTo>
                    <a:pt x="519" y="0"/>
                  </a:moveTo>
                  <a:lnTo>
                    <a:pt x="330" y="48"/>
                  </a:lnTo>
                  <a:lnTo>
                    <a:pt x="142" y="142"/>
                  </a:lnTo>
                  <a:lnTo>
                    <a:pt x="48" y="283"/>
                  </a:lnTo>
                  <a:lnTo>
                    <a:pt x="1" y="519"/>
                  </a:lnTo>
                  <a:lnTo>
                    <a:pt x="48" y="707"/>
                  </a:lnTo>
                  <a:lnTo>
                    <a:pt x="142" y="896"/>
                  </a:lnTo>
                  <a:lnTo>
                    <a:pt x="330" y="990"/>
                  </a:lnTo>
                  <a:lnTo>
                    <a:pt x="519" y="1037"/>
                  </a:lnTo>
                  <a:lnTo>
                    <a:pt x="707" y="990"/>
                  </a:lnTo>
                  <a:lnTo>
                    <a:pt x="896" y="896"/>
                  </a:lnTo>
                  <a:lnTo>
                    <a:pt x="990" y="707"/>
                  </a:lnTo>
                  <a:lnTo>
                    <a:pt x="1037" y="519"/>
                  </a:lnTo>
                  <a:lnTo>
                    <a:pt x="990" y="283"/>
                  </a:lnTo>
                  <a:lnTo>
                    <a:pt x="896" y="142"/>
                  </a:lnTo>
                  <a:lnTo>
                    <a:pt x="707" y="48"/>
                  </a:lnTo>
                  <a:lnTo>
                    <a:pt x="51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2868;p42">
              <a:extLst>
                <a:ext uri="{FF2B5EF4-FFF2-40B4-BE49-F238E27FC236}">
                  <a16:creationId xmlns:a16="http://schemas.microsoft.com/office/drawing/2014/main" id="{F1EEF027-CE99-48CA-3D54-B96AD6B32AED}"/>
                </a:ext>
              </a:extLst>
            </p:cNvPr>
            <p:cNvSpPr/>
            <p:nvPr/>
          </p:nvSpPr>
          <p:spPr>
            <a:xfrm>
              <a:off x="1274825" y="1877575"/>
              <a:ext cx="23600" cy="23575"/>
            </a:xfrm>
            <a:custGeom>
              <a:avLst/>
              <a:gdLst/>
              <a:ahLst/>
              <a:cxnLst/>
              <a:rect l="l" t="t" r="r" b="b"/>
              <a:pathLst>
                <a:path w="944" h="943" fill="none" extrusionOk="0">
                  <a:moveTo>
                    <a:pt x="472" y="943"/>
                  </a:moveTo>
                  <a:lnTo>
                    <a:pt x="472" y="943"/>
                  </a:lnTo>
                  <a:lnTo>
                    <a:pt x="283" y="896"/>
                  </a:lnTo>
                  <a:lnTo>
                    <a:pt x="142" y="801"/>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896" y="660"/>
                  </a:lnTo>
                  <a:lnTo>
                    <a:pt x="802" y="801"/>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2869;p42">
              <a:extLst>
                <a:ext uri="{FF2B5EF4-FFF2-40B4-BE49-F238E27FC236}">
                  <a16:creationId xmlns:a16="http://schemas.microsoft.com/office/drawing/2014/main" id="{81B516D8-6127-BAED-3B72-1B43E22C9227}"/>
                </a:ext>
              </a:extLst>
            </p:cNvPr>
            <p:cNvSpPr/>
            <p:nvPr/>
          </p:nvSpPr>
          <p:spPr>
            <a:xfrm>
              <a:off x="1273650" y="1876400"/>
              <a:ext cx="25950" cy="25925"/>
            </a:xfrm>
            <a:custGeom>
              <a:avLst/>
              <a:gdLst/>
              <a:ahLst/>
              <a:cxnLst/>
              <a:rect l="l" t="t" r="r" b="b"/>
              <a:pathLst>
                <a:path w="1038" h="1037" fill="none" extrusionOk="0">
                  <a:moveTo>
                    <a:pt x="519" y="0"/>
                  </a:moveTo>
                  <a:lnTo>
                    <a:pt x="519" y="0"/>
                  </a:lnTo>
                  <a:lnTo>
                    <a:pt x="330" y="48"/>
                  </a:lnTo>
                  <a:lnTo>
                    <a:pt x="142" y="142"/>
                  </a:lnTo>
                  <a:lnTo>
                    <a:pt x="48" y="283"/>
                  </a:lnTo>
                  <a:lnTo>
                    <a:pt x="1" y="519"/>
                  </a:lnTo>
                  <a:lnTo>
                    <a:pt x="1" y="519"/>
                  </a:lnTo>
                  <a:lnTo>
                    <a:pt x="48" y="707"/>
                  </a:lnTo>
                  <a:lnTo>
                    <a:pt x="142" y="896"/>
                  </a:lnTo>
                  <a:lnTo>
                    <a:pt x="330" y="990"/>
                  </a:lnTo>
                  <a:lnTo>
                    <a:pt x="519" y="1037"/>
                  </a:lnTo>
                  <a:lnTo>
                    <a:pt x="519" y="1037"/>
                  </a:lnTo>
                  <a:lnTo>
                    <a:pt x="707" y="990"/>
                  </a:lnTo>
                  <a:lnTo>
                    <a:pt x="896" y="896"/>
                  </a:lnTo>
                  <a:lnTo>
                    <a:pt x="990" y="707"/>
                  </a:lnTo>
                  <a:lnTo>
                    <a:pt x="1037" y="519"/>
                  </a:lnTo>
                  <a:lnTo>
                    <a:pt x="1037" y="519"/>
                  </a:lnTo>
                  <a:lnTo>
                    <a:pt x="990" y="283"/>
                  </a:lnTo>
                  <a:lnTo>
                    <a:pt x="896" y="142"/>
                  </a:lnTo>
                  <a:lnTo>
                    <a:pt x="707" y="48"/>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2870;p42">
              <a:extLst>
                <a:ext uri="{FF2B5EF4-FFF2-40B4-BE49-F238E27FC236}">
                  <a16:creationId xmlns:a16="http://schemas.microsoft.com/office/drawing/2014/main" id="{6196105A-7219-5A90-5E77-8C9AC14610B6}"/>
                </a:ext>
              </a:extLst>
            </p:cNvPr>
            <p:cNvSpPr/>
            <p:nvPr/>
          </p:nvSpPr>
          <p:spPr>
            <a:xfrm>
              <a:off x="1378475" y="2152000"/>
              <a:ext cx="27125" cy="27125"/>
            </a:xfrm>
            <a:custGeom>
              <a:avLst/>
              <a:gdLst/>
              <a:ahLst/>
              <a:cxnLst/>
              <a:rect l="l" t="t" r="r" b="b"/>
              <a:pathLst>
                <a:path w="1085" h="1085" extrusionOk="0">
                  <a:moveTo>
                    <a:pt x="566" y="48"/>
                  </a:moveTo>
                  <a:lnTo>
                    <a:pt x="754" y="95"/>
                  </a:lnTo>
                  <a:lnTo>
                    <a:pt x="896" y="189"/>
                  </a:lnTo>
                  <a:lnTo>
                    <a:pt x="990" y="330"/>
                  </a:lnTo>
                  <a:lnTo>
                    <a:pt x="1037" y="519"/>
                  </a:lnTo>
                  <a:lnTo>
                    <a:pt x="990" y="707"/>
                  </a:lnTo>
                  <a:lnTo>
                    <a:pt x="896" y="801"/>
                  </a:lnTo>
                  <a:lnTo>
                    <a:pt x="754" y="896"/>
                  </a:lnTo>
                  <a:lnTo>
                    <a:pt x="566" y="943"/>
                  </a:lnTo>
                  <a:lnTo>
                    <a:pt x="566" y="990"/>
                  </a:lnTo>
                  <a:lnTo>
                    <a:pt x="377" y="943"/>
                  </a:lnTo>
                  <a:lnTo>
                    <a:pt x="236" y="848"/>
                  </a:lnTo>
                  <a:lnTo>
                    <a:pt x="142" y="707"/>
                  </a:lnTo>
                  <a:lnTo>
                    <a:pt x="95" y="519"/>
                  </a:lnTo>
                  <a:lnTo>
                    <a:pt x="142" y="330"/>
                  </a:lnTo>
                  <a:lnTo>
                    <a:pt x="236" y="189"/>
                  </a:lnTo>
                  <a:lnTo>
                    <a:pt x="377" y="95"/>
                  </a:lnTo>
                  <a:lnTo>
                    <a:pt x="566" y="48"/>
                  </a:lnTo>
                  <a:close/>
                  <a:moveTo>
                    <a:pt x="566" y="0"/>
                  </a:moveTo>
                  <a:lnTo>
                    <a:pt x="330" y="48"/>
                  </a:lnTo>
                  <a:lnTo>
                    <a:pt x="189" y="142"/>
                  </a:lnTo>
                  <a:lnTo>
                    <a:pt x="48" y="283"/>
                  </a:lnTo>
                  <a:lnTo>
                    <a:pt x="1" y="519"/>
                  </a:lnTo>
                  <a:lnTo>
                    <a:pt x="48" y="707"/>
                  </a:lnTo>
                  <a:lnTo>
                    <a:pt x="142" y="896"/>
                  </a:lnTo>
                  <a:lnTo>
                    <a:pt x="330" y="1037"/>
                  </a:lnTo>
                  <a:lnTo>
                    <a:pt x="519" y="1084"/>
                  </a:lnTo>
                  <a:lnTo>
                    <a:pt x="566" y="1084"/>
                  </a:lnTo>
                  <a:lnTo>
                    <a:pt x="754" y="1037"/>
                  </a:lnTo>
                  <a:lnTo>
                    <a:pt x="943" y="943"/>
                  </a:lnTo>
                  <a:lnTo>
                    <a:pt x="1037" y="754"/>
                  </a:lnTo>
                  <a:lnTo>
                    <a:pt x="1084" y="566"/>
                  </a:lnTo>
                  <a:lnTo>
                    <a:pt x="1084" y="519"/>
                  </a:lnTo>
                  <a:lnTo>
                    <a:pt x="1037" y="330"/>
                  </a:lnTo>
                  <a:lnTo>
                    <a:pt x="943" y="142"/>
                  </a:lnTo>
                  <a:lnTo>
                    <a:pt x="801" y="48"/>
                  </a:lnTo>
                  <a:lnTo>
                    <a:pt x="566"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2871;p42">
              <a:extLst>
                <a:ext uri="{FF2B5EF4-FFF2-40B4-BE49-F238E27FC236}">
                  <a16:creationId xmlns:a16="http://schemas.microsoft.com/office/drawing/2014/main" id="{12484A10-95EC-B20B-3F80-9FAF5BA3F5DD}"/>
                </a:ext>
              </a:extLst>
            </p:cNvPr>
            <p:cNvSpPr/>
            <p:nvPr/>
          </p:nvSpPr>
          <p:spPr>
            <a:xfrm>
              <a:off x="1380825" y="2153175"/>
              <a:ext cx="23575" cy="23575"/>
            </a:xfrm>
            <a:custGeom>
              <a:avLst/>
              <a:gdLst/>
              <a:ahLst/>
              <a:cxnLst/>
              <a:rect l="l" t="t" r="r" b="b"/>
              <a:pathLst>
                <a:path w="943" h="943" fill="none" extrusionOk="0">
                  <a:moveTo>
                    <a:pt x="472" y="943"/>
                  </a:moveTo>
                  <a:lnTo>
                    <a:pt x="472" y="943"/>
                  </a:lnTo>
                  <a:lnTo>
                    <a:pt x="283" y="896"/>
                  </a:lnTo>
                  <a:lnTo>
                    <a:pt x="142" y="801"/>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896" y="660"/>
                  </a:lnTo>
                  <a:lnTo>
                    <a:pt x="802" y="754"/>
                  </a:lnTo>
                  <a:lnTo>
                    <a:pt x="660" y="849"/>
                  </a:lnTo>
                  <a:lnTo>
                    <a:pt x="472" y="896"/>
                  </a:lnTo>
                  <a:lnTo>
                    <a:pt x="472" y="896"/>
                  </a:lnTo>
                  <a:lnTo>
                    <a:pt x="472"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2872;p42">
              <a:extLst>
                <a:ext uri="{FF2B5EF4-FFF2-40B4-BE49-F238E27FC236}">
                  <a16:creationId xmlns:a16="http://schemas.microsoft.com/office/drawing/2014/main" id="{19B2A90E-AD74-F96A-6397-07692867C586}"/>
                </a:ext>
              </a:extLst>
            </p:cNvPr>
            <p:cNvSpPr/>
            <p:nvPr/>
          </p:nvSpPr>
          <p:spPr>
            <a:xfrm>
              <a:off x="1378475" y="2152000"/>
              <a:ext cx="27125" cy="27125"/>
            </a:xfrm>
            <a:custGeom>
              <a:avLst/>
              <a:gdLst/>
              <a:ahLst/>
              <a:cxnLst/>
              <a:rect l="l" t="t" r="r" b="b"/>
              <a:pathLst>
                <a:path w="1085" h="1085" fill="none" extrusionOk="0">
                  <a:moveTo>
                    <a:pt x="566" y="0"/>
                  </a:moveTo>
                  <a:lnTo>
                    <a:pt x="566" y="0"/>
                  </a:lnTo>
                  <a:lnTo>
                    <a:pt x="330" y="48"/>
                  </a:lnTo>
                  <a:lnTo>
                    <a:pt x="189" y="142"/>
                  </a:lnTo>
                  <a:lnTo>
                    <a:pt x="48" y="283"/>
                  </a:lnTo>
                  <a:lnTo>
                    <a:pt x="1" y="519"/>
                  </a:lnTo>
                  <a:lnTo>
                    <a:pt x="1" y="519"/>
                  </a:lnTo>
                  <a:lnTo>
                    <a:pt x="48" y="707"/>
                  </a:lnTo>
                  <a:lnTo>
                    <a:pt x="142" y="896"/>
                  </a:lnTo>
                  <a:lnTo>
                    <a:pt x="330" y="1037"/>
                  </a:lnTo>
                  <a:lnTo>
                    <a:pt x="519" y="1084"/>
                  </a:lnTo>
                  <a:lnTo>
                    <a:pt x="519" y="1084"/>
                  </a:lnTo>
                  <a:lnTo>
                    <a:pt x="566" y="1084"/>
                  </a:lnTo>
                  <a:lnTo>
                    <a:pt x="566" y="1084"/>
                  </a:lnTo>
                  <a:lnTo>
                    <a:pt x="754" y="1037"/>
                  </a:lnTo>
                  <a:lnTo>
                    <a:pt x="943" y="943"/>
                  </a:lnTo>
                  <a:lnTo>
                    <a:pt x="1037" y="754"/>
                  </a:lnTo>
                  <a:lnTo>
                    <a:pt x="1084" y="566"/>
                  </a:lnTo>
                  <a:lnTo>
                    <a:pt x="1084" y="566"/>
                  </a:lnTo>
                  <a:lnTo>
                    <a:pt x="1084" y="519"/>
                  </a:lnTo>
                  <a:lnTo>
                    <a:pt x="1084" y="519"/>
                  </a:lnTo>
                  <a:lnTo>
                    <a:pt x="1037" y="330"/>
                  </a:lnTo>
                  <a:lnTo>
                    <a:pt x="943" y="142"/>
                  </a:lnTo>
                  <a:lnTo>
                    <a:pt x="801" y="48"/>
                  </a:lnTo>
                  <a:lnTo>
                    <a:pt x="566" y="0"/>
                  </a:lnTo>
                  <a:lnTo>
                    <a:pt x="566" y="0"/>
                  </a:lnTo>
                  <a:lnTo>
                    <a:pt x="56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2873;p42">
              <a:extLst>
                <a:ext uri="{FF2B5EF4-FFF2-40B4-BE49-F238E27FC236}">
                  <a16:creationId xmlns:a16="http://schemas.microsoft.com/office/drawing/2014/main" id="{523EE8E7-53E5-0C6A-F743-B353576E00F9}"/>
                </a:ext>
              </a:extLst>
            </p:cNvPr>
            <p:cNvSpPr/>
            <p:nvPr/>
          </p:nvSpPr>
          <p:spPr>
            <a:xfrm>
              <a:off x="1317225" y="2325125"/>
              <a:ext cx="25950" cy="25950"/>
            </a:xfrm>
            <a:custGeom>
              <a:avLst/>
              <a:gdLst/>
              <a:ahLst/>
              <a:cxnLst/>
              <a:rect l="l" t="t" r="r" b="b"/>
              <a:pathLst>
                <a:path w="1038" h="1038" extrusionOk="0">
                  <a:moveTo>
                    <a:pt x="519" y="48"/>
                  </a:moveTo>
                  <a:lnTo>
                    <a:pt x="707" y="95"/>
                  </a:lnTo>
                  <a:lnTo>
                    <a:pt x="849" y="189"/>
                  </a:lnTo>
                  <a:lnTo>
                    <a:pt x="943" y="331"/>
                  </a:lnTo>
                  <a:lnTo>
                    <a:pt x="990" y="519"/>
                  </a:lnTo>
                  <a:lnTo>
                    <a:pt x="990" y="707"/>
                  </a:lnTo>
                  <a:lnTo>
                    <a:pt x="849" y="849"/>
                  </a:lnTo>
                  <a:lnTo>
                    <a:pt x="707" y="943"/>
                  </a:lnTo>
                  <a:lnTo>
                    <a:pt x="566" y="990"/>
                  </a:lnTo>
                  <a:lnTo>
                    <a:pt x="519" y="990"/>
                  </a:lnTo>
                  <a:lnTo>
                    <a:pt x="378" y="943"/>
                  </a:lnTo>
                  <a:lnTo>
                    <a:pt x="189" y="849"/>
                  </a:lnTo>
                  <a:lnTo>
                    <a:pt x="95" y="707"/>
                  </a:lnTo>
                  <a:lnTo>
                    <a:pt x="95" y="519"/>
                  </a:lnTo>
                  <a:lnTo>
                    <a:pt x="95" y="331"/>
                  </a:lnTo>
                  <a:lnTo>
                    <a:pt x="189" y="189"/>
                  </a:lnTo>
                  <a:lnTo>
                    <a:pt x="331" y="95"/>
                  </a:lnTo>
                  <a:lnTo>
                    <a:pt x="519" y="48"/>
                  </a:lnTo>
                  <a:close/>
                  <a:moveTo>
                    <a:pt x="519" y="1"/>
                  </a:moveTo>
                  <a:lnTo>
                    <a:pt x="331" y="48"/>
                  </a:lnTo>
                  <a:lnTo>
                    <a:pt x="189" y="142"/>
                  </a:lnTo>
                  <a:lnTo>
                    <a:pt x="48" y="331"/>
                  </a:lnTo>
                  <a:lnTo>
                    <a:pt x="1" y="519"/>
                  </a:lnTo>
                  <a:lnTo>
                    <a:pt x="48" y="707"/>
                  </a:lnTo>
                  <a:lnTo>
                    <a:pt x="142" y="896"/>
                  </a:lnTo>
                  <a:lnTo>
                    <a:pt x="331" y="990"/>
                  </a:lnTo>
                  <a:lnTo>
                    <a:pt x="519" y="1037"/>
                  </a:lnTo>
                  <a:lnTo>
                    <a:pt x="755" y="990"/>
                  </a:lnTo>
                  <a:lnTo>
                    <a:pt x="896" y="896"/>
                  </a:lnTo>
                  <a:lnTo>
                    <a:pt x="1037" y="755"/>
                  </a:lnTo>
                  <a:lnTo>
                    <a:pt x="1037" y="519"/>
                  </a:lnTo>
                  <a:lnTo>
                    <a:pt x="1037" y="331"/>
                  </a:lnTo>
                  <a:lnTo>
                    <a:pt x="896" y="142"/>
                  </a:lnTo>
                  <a:lnTo>
                    <a:pt x="755" y="48"/>
                  </a:lnTo>
                  <a:lnTo>
                    <a:pt x="566"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2874;p42">
              <a:extLst>
                <a:ext uri="{FF2B5EF4-FFF2-40B4-BE49-F238E27FC236}">
                  <a16:creationId xmlns:a16="http://schemas.microsoft.com/office/drawing/2014/main" id="{40D3A062-EB11-1BC1-AC97-61A82BF11D7F}"/>
                </a:ext>
              </a:extLst>
            </p:cNvPr>
            <p:cNvSpPr/>
            <p:nvPr/>
          </p:nvSpPr>
          <p:spPr>
            <a:xfrm>
              <a:off x="1319600" y="2326300"/>
              <a:ext cx="22400" cy="23600"/>
            </a:xfrm>
            <a:custGeom>
              <a:avLst/>
              <a:gdLst/>
              <a:ahLst/>
              <a:cxnLst/>
              <a:rect l="l" t="t" r="r" b="b"/>
              <a:pathLst>
                <a:path w="896" h="944" fill="none" extrusionOk="0">
                  <a:moveTo>
                    <a:pt x="424" y="943"/>
                  </a:moveTo>
                  <a:lnTo>
                    <a:pt x="424" y="943"/>
                  </a:lnTo>
                  <a:lnTo>
                    <a:pt x="283" y="896"/>
                  </a:lnTo>
                  <a:lnTo>
                    <a:pt x="94" y="802"/>
                  </a:lnTo>
                  <a:lnTo>
                    <a:pt x="0" y="660"/>
                  </a:lnTo>
                  <a:lnTo>
                    <a:pt x="0" y="472"/>
                  </a:lnTo>
                  <a:lnTo>
                    <a:pt x="0" y="472"/>
                  </a:lnTo>
                  <a:lnTo>
                    <a:pt x="0" y="284"/>
                  </a:lnTo>
                  <a:lnTo>
                    <a:pt x="94" y="142"/>
                  </a:lnTo>
                  <a:lnTo>
                    <a:pt x="236" y="48"/>
                  </a:lnTo>
                  <a:lnTo>
                    <a:pt x="424" y="1"/>
                  </a:lnTo>
                  <a:lnTo>
                    <a:pt x="424" y="1"/>
                  </a:lnTo>
                  <a:lnTo>
                    <a:pt x="424" y="1"/>
                  </a:lnTo>
                  <a:lnTo>
                    <a:pt x="424" y="1"/>
                  </a:lnTo>
                  <a:lnTo>
                    <a:pt x="612" y="48"/>
                  </a:lnTo>
                  <a:lnTo>
                    <a:pt x="754" y="142"/>
                  </a:lnTo>
                  <a:lnTo>
                    <a:pt x="848" y="284"/>
                  </a:lnTo>
                  <a:lnTo>
                    <a:pt x="895" y="472"/>
                  </a:lnTo>
                  <a:lnTo>
                    <a:pt x="895" y="472"/>
                  </a:lnTo>
                  <a:lnTo>
                    <a:pt x="895" y="472"/>
                  </a:lnTo>
                  <a:lnTo>
                    <a:pt x="895" y="660"/>
                  </a:lnTo>
                  <a:lnTo>
                    <a:pt x="754" y="802"/>
                  </a:lnTo>
                  <a:lnTo>
                    <a:pt x="612" y="896"/>
                  </a:lnTo>
                  <a:lnTo>
                    <a:pt x="471" y="943"/>
                  </a:lnTo>
                  <a:lnTo>
                    <a:pt x="471" y="943"/>
                  </a:lnTo>
                  <a:lnTo>
                    <a:pt x="424"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2875;p42">
              <a:extLst>
                <a:ext uri="{FF2B5EF4-FFF2-40B4-BE49-F238E27FC236}">
                  <a16:creationId xmlns:a16="http://schemas.microsoft.com/office/drawing/2014/main" id="{159C4112-E41D-96B2-E796-03AFB8AAC4BA}"/>
                </a:ext>
              </a:extLst>
            </p:cNvPr>
            <p:cNvSpPr/>
            <p:nvPr/>
          </p:nvSpPr>
          <p:spPr>
            <a:xfrm>
              <a:off x="1317225" y="2325125"/>
              <a:ext cx="25950" cy="25950"/>
            </a:xfrm>
            <a:custGeom>
              <a:avLst/>
              <a:gdLst/>
              <a:ahLst/>
              <a:cxnLst/>
              <a:rect l="l" t="t" r="r" b="b"/>
              <a:pathLst>
                <a:path w="1038" h="1038" fill="none" extrusionOk="0">
                  <a:moveTo>
                    <a:pt x="519" y="1"/>
                  </a:moveTo>
                  <a:lnTo>
                    <a:pt x="519" y="1"/>
                  </a:lnTo>
                  <a:lnTo>
                    <a:pt x="331" y="48"/>
                  </a:lnTo>
                  <a:lnTo>
                    <a:pt x="189" y="142"/>
                  </a:lnTo>
                  <a:lnTo>
                    <a:pt x="48" y="331"/>
                  </a:lnTo>
                  <a:lnTo>
                    <a:pt x="1" y="519"/>
                  </a:lnTo>
                  <a:lnTo>
                    <a:pt x="1" y="519"/>
                  </a:lnTo>
                  <a:lnTo>
                    <a:pt x="48" y="707"/>
                  </a:lnTo>
                  <a:lnTo>
                    <a:pt x="142" y="896"/>
                  </a:lnTo>
                  <a:lnTo>
                    <a:pt x="331" y="990"/>
                  </a:lnTo>
                  <a:lnTo>
                    <a:pt x="519" y="1037"/>
                  </a:lnTo>
                  <a:lnTo>
                    <a:pt x="519" y="1037"/>
                  </a:lnTo>
                  <a:lnTo>
                    <a:pt x="519" y="1037"/>
                  </a:lnTo>
                  <a:lnTo>
                    <a:pt x="519" y="1037"/>
                  </a:lnTo>
                  <a:lnTo>
                    <a:pt x="755" y="990"/>
                  </a:lnTo>
                  <a:lnTo>
                    <a:pt x="896" y="896"/>
                  </a:lnTo>
                  <a:lnTo>
                    <a:pt x="1037" y="755"/>
                  </a:lnTo>
                  <a:lnTo>
                    <a:pt x="1037" y="519"/>
                  </a:lnTo>
                  <a:lnTo>
                    <a:pt x="1037" y="519"/>
                  </a:lnTo>
                  <a:lnTo>
                    <a:pt x="1037" y="519"/>
                  </a:lnTo>
                  <a:lnTo>
                    <a:pt x="1037" y="331"/>
                  </a:lnTo>
                  <a:lnTo>
                    <a:pt x="896" y="142"/>
                  </a:lnTo>
                  <a:lnTo>
                    <a:pt x="755" y="48"/>
                  </a:lnTo>
                  <a:lnTo>
                    <a:pt x="566" y="1"/>
                  </a:lnTo>
                  <a:lnTo>
                    <a:pt x="566" y="1"/>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2876;p42">
              <a:extLst>
                <a:ext uri="{FF2B5EF4-FFF2-40B4-BE49-F238E27FC236}">
                  <a16:creationId xmlns:a16="http://schemas.microsoft.com/office/drawing/2014/main" id="{699B654B-6ED0-73E8-27E3-946242923397}"/>
                </a:ext>
              </a:extLst>
            </p:cNvPr>
            <p:cNvSpPr/>
            <p:nvPr/>
          </p:nvSpPr>
          <p:spPr>
            <a:xfrm>
              <a:off x="1392600" y="2487675"/>
              <a:ext cx="20050" cy="25925"/>
            </a:xfrm>
            <a:custGeom>
              <a:avLst/>
              <a:gdLst/>
              <a:ahLst/>
              <a:cxnLst/>
              <a:rect l="l" t="t" r="r" b="b"/>
              <a:pathLst>
                <a:path w="802" h="1037" extrusionOk="0">
                  <a:moveTo>
                    <a:pt x="519" y="0"/>
                  </a:moveTo>
                  <a:lnTo>
                    <a:pt x="284" y="47"/>
                  </a:lnTo>
                  <a:lnTo>
                    <a:pt x="142" y="141"/>
                  </a:lnTo>
                  <a:lnTo>
                    <a:pt x="48" y="330"/>
                  </a:lnTo>
                  <a:lnTo>
                    <a:pt x="1" y="518"/>
                  </a:lnTo>
                  <a:lnTo>
                    <a:pt x="1" y="754"/>
                  </a:lnTo>
                  <a:lnTo>
                    <a:pt x="142" y="895"/>
                  </a:lnTo>
                  <a:lnTo>
                    <a:pt x="284" y="989"/>
                  </a:lnTo>
                  <a:lnTo>
                    <a:pt x="519" y="1037"/>
                  </a:lnTo>
                  <a:lnTo>
                    <a:pt x="660" y="1037"/>
                  </a:lnTo>
                  <a:lnTo>
                    <a:pt x="802" y="942"/>
                  </a:lnTo>
                  <a:lnTo>
                    <a:pt x="802" y="848"/>
                  </a:lnTo>
                  <a:lnTo>
                    <a:pt x="660" y="942"/>
                  </a:lnTo>
                  <a:lnTo>
                    <a:pt x="519" y="989"/>
                  </a:lnTo>
                  <a:lnTo>
                    <a:pt x="331" y="942"/>
                  </a:lnTo>
                  <a:lnTo>
                    <a:pt x="189" y="848"/>
                  </a:lnTo>
                  <a:lnTo>
                    <a:pt x="95" y="707"/>
                  </a:lnTo>
                  <a:lnTo>
                    <a:pt x="48" y="518"/>
                  </a:lnTo>
                  <a:lnTo>
                    <a:pt x="95" y="330"/>
                  </a:lnTo>
                  <a:lnTo>
                    <a:pt x="189" y="189"/>
                  </a:lnTo>
                  <a:lnTo>
                    <a:pt x="331" y="94"/>
                  </a:lnTo>
                  <a:lnTo>
                    <a:pt x="519" y="47"/>
                  </a:lnTo>
                  <a:lnTo>
                    <a:pt x="660" y="94"/>
                  </a:lnTo>
                  <a:lnTo>
                    <a:pt x="802" y="189"/>
                  </a:lnTo>
                  <a:lnTo>
                    <a:pt x="802" y="141"/>
                  </a:lnTo>
                  <a:lnTo>
                    <a:pt x="660" y="47"/>
                  </a:lnTo>
                  <a:lnTo>
                    <a:pt x="51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2877;p42">
              <a:extLst>
                <a:ext uri="{FF2B5EF4-FFF2-40B4-BE49-F238E27FC236}">
                  <a16:creationId xmlns:a16="http://schemas.microsoft.com/office/drawing/2014/main" id="{6B46495B-C7F9-13D3-0CC5-62E39DF6B917}"/>
                </a:ext>
              </a:extLst>
            </p:cNvPr>
            <p:cNvSpPr/>
            <p:nvPr/>
          </p:nvSpPr>
          <p:spPr>
            <a:xfrm>
              <a:off x="1392600" y="2487675"/>
              <a:ext cx="20050" cy="25925"/>
            </a:xfrm>
            <a:custGeom>
              <a:avLst/>
              <a:gdLst/>
              <a:ahLst/>
              <a:cxnLst/>
              <a:rect l="l" t="t" r="r" b="b"/>
              <a:pathLst>
                <a:path w="802" h="1037" fill="none" extrusionOk="0">
                  <a:moveTo>
                    <a:pt x="519" y="0"/>
                  </a:moveTo>
                  <a:lnTo>
                    <a:pt x="519" y="0"/>
                  </a:lnTo>
                  <a:lnTo>
                    <a:pt x="284" y="47"/>
                  </a:lnTo>
                  <a:lnTo>
                    <a:pt x="142" y="141"/>
                  </a:lnTo>
                  <a:lnTo>
                    <a:pt x="48" y="330"/>
                  </a:lnTo>
                  <a:lnTo>
                    <a:pt x="1" y="518"/>
                  </a:lnTo>
                  <a:lnTo>
                    <a:pt x="1" y="518"/>
                  </a:lnTo>
                  <a:lnTo>
                    <a:pt x="1" y="754"/>
                  </a:lnTo>
                  <a:lnTo>
                    <a:pt x="142" y="895"/>
                  </a:lnTo>
                  <a:lnTo>
                    <a:pt x="284" y="989"/>
                  </a:lnTo>
                  <a:lnTo>
                    <a:pt x="519" y="1037"/>
                  </a:lnTo>
                  <a:lnTo>
                    <a:pt x="519" y="1037"/>
                  </a:lnTo>
                  <a:lnTo>
                    <a:pt x="519" y="1037"/>
                  </a:lnTo>
                  <a:lnTo>
                    <a:pt x="519" y="1037"/>
                  </a:lnTo>
                  <a:lnTo>
                    <a:pt x="660" y="1037"/>
                  </a:lnTo>
                  <a:lnTo>
                    <a:pt x="802" y="942"/>
                  </a:lnTo>
                  <a:lnTo>
                    <a:pt x="802" y="848"/>
                  </a:lnTo>
                  <a:lnTo>
                    <a:pt x="802" y="848"/>
                  </a:lnTo>
                  <a:lnTo>
                    <a:pt x="660" y="942"/>
                  </a:lnTo>
                  <a:lnTo>
                    <a:pt x="519" y="989"/>
                  </a:lnTo>
                  <a:lnTo>
                    <a:pt x="519" y="989"/>
                  </a:lnTo>
                  <a:lnTo>
                    <a:pt x="519" y="989"/>
                  </a:lnTo>
                  <a:lnTo>
                    <a:pt x="519" y="989"/>
                  </a:lnTo>
                  <a:lnTo>
                    <a:pt x="331" y="942"/>
                  </a:lnTo>
                  <a:lnTo>
                    <a:pt x="189" y="848"/>
                  </a:lnTo>
                  <a:lnTo>
                    <a:pt x="95" y="707"/>
                  </a:lnTo>
                  <a:lnTo>
                    <a:pt x="48" y="518"/>
                  </a:lnTo>
                  <a:lnTo>
                    <a:pt x="48" y="518"/>
                  </a:lnTo>
                  <a:lnTo>
                    <a:pt x="95" y="330"/>
                  </a:lnTo>
                  <a:lnTo>
                    <a:pt x="189" y="189"/>
                  </a:lnTo>
                  <a:lnTo>
                    <a:pt x="331" y="94"/>
                  </a:lnTo>
                  <a:lnTo>
                    <a:pt x="519" y="47"/>
                  </a:lnTo>
                  <a:lnTo>
                    <a:pt x="519" y="47"/>
                  </a:lnTo>
                  <a:lnTo>
                    <a:pt x="519" y="47"/>
                  </a:lnTo>
                  <a:lnTo>
                    <a:pt x="519" y="47"/>
                  </a:lnTo>
                  <a:lnTo>
                    <a:pt x="660" y="94"/>
                  </a:lnTo>
                  <a:lnTo>
                    <a:pt x="802" y="189"/>
                  </a:lnTo>
                  <a:lnTo>
                    <a:pt x="802" y="141"/>
                  </a:lnTo>
                  <a:lnTo>
                    <a:pt x="802" y="141"/>
                  </a:lnTo>
                  <a:lnTo>
                    <a:pt x="660" y="47"/>
                  </a:lnTo>
                  <a:lnTo>
                    <a:pt x="519" y="0"/>
                  </a:lnTo>
                  <a:lnTo>
                    <a:pt x="519"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2878;p42">
              <a:extLst>
                <a:ext uri="{FF2B5EF4-FFF2-40B4-BE49-F238E27FC236}">
                  <a16:creationId xmlns:a16="http://schemas.microsoft.com/office/drawing/2014/main" id="{A7E55680-8030-83BF-8B2E-F77DF789A951}"/>
                </a:ext>
              </a:extLst>
            </p:cNvPr>
            <p:cNvSpPr/>
            <p:nvPr/>
          </p:nvSpPr>
          <p:spPr>
            <a:xfrm>
              <a:off x="1238325" y="2593675"/>
              <a:ext cx="25925" cy="25925"/>
            </a:xfrm>
            <a:custGeom>
              <a:avLst/>
              <a:gdLst/>
              <a:ahLst/>
              <a:cxnLst/>
              <a:rect l="l" t="t" r="r" b="b"/>
              <a:pathLst>
                <a:path w="1037" h="1037" extrusionOk="0">
                  <a:moveTo>
                    <a:pt x="471" y="0"/>
                  </a:moveTo>
                  <a:lnTo>
                    <a:pt x="283" y="47"/>
                  </a:lnTo>
                  <a:lnTo>
                    <a:pt x="142" y="141"/>
                  </a:lnTo>
                  <a:lnTo>
                    <a:pt x="47" y="330"/>
                  </a:lnTo>
                  <a:lnTo>
                    <a:pt x="47" y="330"/>
                  </a:lnTo>
                  <a:lnTo>
                    <a:pt x="142" y="189"/>
                  </a:lnTo>
                  <a:lnTo>
                    <a:pt x="330" y="94"/>
                  </a:lnTo>
                  <a:lnTo>
                    <a:pt x="471" y="47"/>
                  </a:lnTo>
                  <a:lnTo>
                    <a:pt x="660" y="94"/>
                  </a:lnTo>
                  <a:lnTo>
                    <a:pt x="801" y="189"/>
                  </a:lnTo>
                  <a:lnTo>
                    <a:pt x="943" y="330"/>
                  </a:lnTo>
                  <a:lnTo>
                    <a:pt x="943" y="518"/>
                  </a:lnTo>
                  <a:lnTo>
                    <a:pt x="895" y="660"/>
                  </a:lnTo>
                  <a:lnTo>
                    <a:pt x="801" y="801"/>
                  </a:lnTo>
                  <a:lnTo>
                    <a:pt x="660" y="895"/>
                  </a:lnTo>
                  <a:lnTo>
                    <a:pt x="471" y="942"/>
                  </a:lnTo>
                  <a:lnTo>
                    <a:pt x="471" y="989"/>
                  </a:lnTo>
                  <a:lnTo>
                    <a:pt x="330" y="942"/>
                  </a:lnTo>
                  <a:lnTo>
                    <a:pt x="142" y="848"/>
                  </a:lnTo>
                  <a:lnTo>
                    <a:pt x="47" y="660"/>
                  </a:lnTo>
                  <a:lnTo>
                    <a:pt x="47" y="518"/>
                  </a:lnTo>
                  <a:lnTo>
                    <a:pt x="47" y="330"/>
                  </a:lnTo>
                  <a:lnTo>
                    <a:pt x="0" y="518"/>
                  </a:lnTo>
                  <a:lnTo>
                    <a:pt x="47" y="707"/>
                  </a:lnTo>
                  <a:lnTo>
                    <a:pt x="142" y="895"/>
                  </a:lnTo>
                  <a:lnTo>
                    <a:pt x="330" y="989"/>
                  </a:lnTo>
                  <a:lnTo>
                    <a:pt x="519" y="1037"/>
                  </a:lnTo>
                  <a:lnTo>
                    <a:pt x="566" y="1037"/>
                  </a:lnTo>
                  <a:lnTo>
                    <a:pt x="754" y="989"/>
                  </a:lnTo>
                  <a:lnTo>
                    <a:pt x="895" y="848"/>
                  </a:lnTo>
                  <a:lnTo>
                    <a:pt x="990" y="707"/>
                  </a:lnTo>
                  <a:lnTo>
                    <a:pt x="1037" y="518"/>
                  </a:lnTo>
                  <a:lnTo>
                    <a:pt x="990" y="283"/>
                  </a:lnTo>
                  <a:lnTo>
                    <a:pt x="895" y="141"/>
                  </a:lnTo>
                  <a:lnTo>
                    <a:pt x="707" y="47"/>
                  </a:lnTo>
                  <a:lnTo>
                    <a:pt x="51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2879;p42">
              <a:extLst>
                <a:ext uri="{FF2B5EF4-FFF2-40B4-BE49-F238E27FC236}">
                  <a16:creationId xmlns:a16="http://schemas.microsoft.com/office/drawing/2014/main" id="{388AD979-0A99-D22D-903D-CBE291DCE2C2}"/>
                </a:ext>
              </a:extLst>
            </p:cNvPr>
            <p:cNvSpPr/>
            <p:nvPr/>
          </p:nvSpPr>
          <p:spPr>
            <a:xfrm>
              <a:off x="1239500" y="2594850"/>
              <a:ext cx="22400" cy="23575"/>
            </a:xfrm>
            <a:custGeom>
              <a:avLst/>
              <a:gdLst/>
              <a:ahLst/>
              <a:cxnLst/>
              <a:rect l="l" t="t" r="r" b="b"/>
              <a:pathLst>
                <a:path w="896" h="943" fill="none" extrusionOk="0">
                  <a:moveTo>
                    <a:pt x="424" y="942"/>
                  </a:moveTo>
                  <a:lnTo>
                    <a:pt x="424" y="942"/>
                  </a:lnTo>
                  <a:lnTo>
                    <a:pt x="283" y="895"/>
                  </a:lnTo>
                  <a:lnTo>
                    <a:pt x="95" y="801"/>
                  </a:lnTo>
                  <a:lnTo>
                    <a:pt x="0" y="613"/>
                  </a:lnTo>
                  <a:lnTo>
                    <a:pt x="0" y="471"/>
                  </a:lnTo>
                  <a:lnTo>
                    <a:pt x="0" y="471"/>
                  </a:lnTo>
                  <a:lnTo>
                    <a:pt x="0" y="283"/>
                  </a:lnTo>
                  <a:lnTo>
                    <a:pt x="95" y="142"/>
                  </a:lnTo>
                  <a:lnTo>
                    <a:pt x="283" y="47"/>
                  </a:lnTo>
                  <a:lnTo>
                    <a:pt x="424" y="0"/>
                  </a:lnTo>
                  <a:lnTo>
                    <a:pt x="424" y="0"/>
                  </a:lnTo>
                  <a:lnTo>
                    <a:pt x="613" y="47"/>
                  </a:lnTo>
                  <a:lnTo>
                    <a:pt x="754" y="142"/>
                  </a:lnTo>
                  <a:lnTo>
                    <a:pt x="896" y="283"/>
                  </a:lnTo>
                  <a:lnTo>
                    <a:pt x="896" y="471"/>
                  </a:lnTo>
                  <a:lnTo>
                    <a:pt x="896" y="471"/>
                  </a:lnTo>
                  <a:lnTo>
                    <a:pt x="848" y="613"/>
                  </a:lnTo>
                  <a:lnTo>
                    <a:pt x="754" y="754"/>
                  </a:lnTo>
                  <a:lnTo>
                    <a:pt x="613" y="848"/>
                  </a:lnTo>
                  <a:lnTo>
                    <a:pt x="424" y="895"/>
                  </a:lnTo>
                  <a:lnTo>
                    <a:pt x="424"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2880;p42">
              <a:extLst>
                <a:ext uri="{FF2B5EF4-FFF2-40B4-BE49-F238E27FC236}">
                  <a16:creationId xmlns:a16="http://schemas.microsoft.com/office/drawing/2014/main" id="{7E9854E7-C9FD-CF45-3180-F8379CC4F2B9}"/>
                </a:ext>
              </a:extLst>
            </p:cNvPr>
            <p:cNvSpPr/>
            <p:nvPr/>
          </p:nvSpPr>
          <p:spPr>
            <a:xfrm>
              <a:off x="1238325" y="2593675"/>
              <a:ext cx="25925" cy="25925"/>
            </a:xfrm>
            <a:custGeom>
              <a:avLst/>
              <a:gdLst/>
              <a:ahLst/>
              <a:cxnLst/>
              <a:rect l="l" t="t" r="r" b="b"/>
              <a:pathLst>
                <a:path w="1037" h="1037" fill="none" extrusionOk="0">
                  <a:moveTo>
                    <a:pt x="519" y="0"/>
                  </a:moveTo>
                  <a:lnTo>
                    <a:pt x="471" y="0"/>
                  </a:lnTo>
                  <a:lnTo>
                    <a:pt x="471" y="0"/>
                  </a:lnTo>
                  <a:lnTo>
                    <a:pt x="283" y="47"/>
                  </a:lnTo>
                  <a:lnTo>
                    <a:pt x="142" y="141"/>
                  </a:lnTo>
                  <a:lnTo>
                    <a:pt x="47" y="330"/>
                  </a:lnTo>
                  <a:lnTo>
                    <a:pt x="0" y="518"/>
                  </a:lnTo>
                  <a:lnTo>
                    <a:pt x="0" y="518"/>
                  </a:lnTo>
                  <a:lnTo>
                    <a:pt x="47" y="707"/>
                  </a:lnTo>
                  <a:lnTo>
                    <a:pt x="142" y="895"/>
                  </a:lnTo>
                  <a:lnTo>
                    <a:pt x="330" y="989"/>
                  </a:lnTo>
                  <a:lnTo>
                    <a:pt x="519" y="1037"/>
                  </a:lnTo>
                  <a:lnTo>
                    <a:pt x="519" y="1037"/>
                  </a:lnTo>
                  <a:lnTo>
                    <a:pt x="566" y="1037"/>
                  </a:lnTo>
                  <a:lnTo>
                    <a:pt x="566" y="1037"/>
                  </a:lnTo>
                  <a:lnTo>
                    <a:pt x="754" y="989"/>
                  </a:lnTo>
                  <a:lnTo>
                    <a:pt x="895" y="848"/>
                  </a:lnTo>
                  <a:lnTo>
                    <a:pt x="990" y="707"/>
                  </a:lnTo>
                  <a:lnTo>
                    <a:pt x="1037" y="518"/>
                  </a:lnTo>
                  <a:lnTo>
                    <a:pt x="1037" y="518"/>
                  </a:lnTo>
                  <a:lnTo>
                    <a:pt x="990" y="283"/>
                  </a:lnTo>
                  <a:lnTo>
                    <a:pt x="895" y="141"/>
                  </a:lnTo>
                  <a:lnTo>
                    <a:pt x="707" y="47"/>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2881;p42">
              <a:extLst>
                <a:ext uri="{FF2B5EF4-FFF2-40B4-BE49-F238E27FC236}">
                  <a16:creationId xmlns:a16="http://schemas.microsoft.com/office/drawing/2014/main" id="{43B96AF0-FAB3-3108-3767-655D14D1A128}"/>
                </a:ext>
              </a:extLst>
            </p:cNvPr>
            <p:cNvSpPr/>
            <p:nvPr/>
          </p:nvSpPr>
          <p:spPr>
            <a:xfrm>
              <a:off x="1182975" y="2438200"/>
              <a:ext cx="25925" cy="25925"/>
            </a:xfrm>
            <a:custGeom>
              <a:avLst/>
              <a:gdLst/>
              <a:ahLst/>
              <a:cxnLst/>
              <a:rect l="l" t="t" r="r" b="b"/>
              <a:pathLst>
                <a:path w="1037" h="1037" extrusionOk="0">
                  <a:moveTo>
                    <a:pt x="518" y="48"/>
                  </a:moveTo>
                  <a:lnTo>
                    <a:pt x="707" y="95"/>
                  </a:lnTo>
                  <a:lnTo>
                    <a:pt x="848" y="189"/>
                  </a:lnTo>
                  <a:lnTo>
                    <a:pt x="942" y="330"/>
                  </a:lnTo>
                  <a:lnTo>
                    <a:pt x="989" y="519"/>
                  </a:lnTo>
                  <a:lnTo>
                    <a:pt x="942" y="707"/>
                  </a:lnTo>
                  <a:lnTo>
                    <a:pt x="848" y="848"/>
                  </a:lnTo>
                  <a:lnTo>
                    <a:pt x="707" y="943"/>
                  </a:lnTo>
                  <a:lnTo>
                    <a:pt x="518" y="990"/>
                  </a:lnTo>
                  <a:lnTo>
                    <a:pt x="330" y="943"/>
                  </a:lnTo>
                  <a:lnTo>
                    <a:pt x="189" y="848"/>
                  </a:lnTo>
                  <a:lnTo>
                    <a:pt x="94" y="707"/>
                  </a:lnTo>
                  <a:lnTo>
                    <a:pt x="47" y="519"/>
                  </a:lnTo>
                  <a:lnTo>
                    <a:pt x="94" y="330"/>
                  </a:lnTo>
                  <a:lnTo>
                    <a:pt x="189" y="189"/>
                  </a:lnTo>
                  <a:lnTo>
                    <a:pt x="330" y="95"/>
                  </a:lnTo>
                  <a:lnTo>
                    <a:pt x="518" y="48"/>
                  </a:lnTo>
                  <a:close/>
                  <a:moveTo>
                    <a:pt x="518" y="0"/>
                  </a:moveTo>
                  <a:lnTo>
                    <a:pt x="283" y="48"/>
                  </a:lnTo>
                  <a:lnTo>
                    <a:pt x="141" y="189"/>
                  </a:lnTo>
                  <a:lnTo>
                    <a:pt x="47" y="330"/>
                  </a:lnTo>
                  <a:lnTo>
                    <a:pt x="0" y="519"/>
                  </a:lnTo>
                  <a:lnTo>
                    <a:pt x="47" y="754"/>
                  </a:lnTo>
                  <a:lnTo>
                    <a:pt x="141" y="896"/>
                  </a:lnTo>
                  <a:lnTo>
                    <a:pt x="283" y="1037"/>
                  </a:lnTo>
                  <a:lnTo>
                    <a:pt x="707" y="1037"/>
                  </a:lnTo>
                  <a:lnTo>
                    <a:pt x="895" y="896"/>
                  </a:lnTo>
                  <a:lnTo>
                    <a:pt x="989" y="754"/>
                  </a:lnTo>
                  <a:lnTo>
                    <a:pt x="1037" y="519"/>
                  </a:lnTo>
                  <a:lnTo>
                    <a:pt x="989" y="330"/>
                  </a:lnTo>
                  <a:lnTo>
                    <a:pt x="848" y="142"/>
                  </a:lnTo>
                  <a:lnTo>
                    <a:pt x="707" y="48"/>
                  </a:lnTo>
                  <a:lnTo>
                    <a:pt x="51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2882;p42">
              <a:extLst>
                <a:ext uri="{FF2B5EF4-FFF2-40B4-BE49-F238E27FC236}">
                  <a16:creationId xmlns:a16="http://schemas.microsoft.com/office/drawing/2014/main" id="{EE22AC22-51C3-9D7E-4E7F-C2949786CCBA}"/>
                </a:ext>
              </a:extLst>
            </p:cNvPr>
            <p:cNvSpPr/>
            <p:nvPr/>
          </p:nvSpPr>
          <p:spPr>
            <a:xfrm>
              <a:off x="1184150" y="2439375"/>
              <a:ext cx="23575" cy="23575"/>
            </a:xfrm>
            <a:custGeom>
              <a:avLst/>
              <a:gdLst/>
              <a:ahLst/>
              <a:cxnLst/>
              <a:rect l="l" t="t" r="r" b="b"/>
              <a:pathLst>
                <a:path w="943" h="943" fill="none" extrusionOk="0">
                  <a:moveTo>
                    <a:pt x="471" y="943"/>
                  </a:moveTo>
                  <a:lnTo>
                    <a:pt x="471" y="943"/>
                  </a:lnTo>
                  <a:lnTo>
                    <a:pt x="283" y="896"/>
                  </a:lnTo>
                  <a:lnTo>
                    <a:pt x="142" y="801"/>
                  </a:lnTo>
                  <a:lnTo>
                    <a:pt x="47" y="660"/>
                  </a:lnTo>
                  <a:lnTo>
                    <a:pt x="0" y="472"/>
                  </a:lnTo>
                  <a:lnTo>
                    <a:pt x="0" y="472"/>
                  </a:lnTo>
                  <a:lnTo>
                    <a:pt x="47" y="283"/>
                  </a:lnTo>
                  <a:lnTo>
                    <a:pt x="142" y="142"/>
                  </a:lnTo>
                  <a:lnTo>
                    <a:pt x="283" y="48"/>
                  </a:lnTo>
                  <a:lnTo>
                    <a:pt x="471" y="1"/>
                  </a:lnTo>
                  <a:lnTo>
                    <a:pt x="471" y="1"/>
                  </a:lnTo>
                  <a:lnTo>
                    <a:pt x="660" y="48"/>
                  </a:lnTo>
                  <a:lnTo>
                    <a:pt x="801" y="142"/>
                  </a:lnTo>
                  <a:lnTo>
                    <a:pt x="895" y="283"/>
                  </a:lnTo>
                  <a:lnTo>
                    <a:pt x="942" y="472"/>
                  </a:lnTo>
                  <a:lnTo>
                    <a:pt x="942" y="472"/>
                  </a:lnTo>
                  <a:lnTo>
                    <a:pt x="895" y="660"/>
                  </a:lnTo>
                  <a:lnTo>
                    <a:pt x="801" y="801"/>
                  </a:lnTo>
                  <a:lnTo>
                    <a:pt x="660"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2883;p42">
              <a:extLst>
                <a:ext uri="{FF2B5EF4-FFF2-40B4-BE49-F238E27FC236}">
                  <a16:creationId xmlns:a16="http://schemas.microsoft.com/office/drawing/2014/main" id="{15B0A454-5119-79A1-AD34-0F9227298E7A}"/>
                </a:ext>
              </a:extLst>
            </p:cNvPr>
            <p:cNvSpPr/>
            <p:nvPr/>
          </p:nvSpPr>
          <p:spPr>
            <a:xfrm>
              <a:off x="1182975" y="2438200"/>
              <a:ext cx="25925" cy="25925"/>
            </a:xfrm>
            <a:custGeom>
              <a:avLst/>
              <a:gdLst/>
              <a:ahLst/>
              <a:cxnLst/>
              <a:rect l="l" t="t" r="r" b="b"/>
              <a:pathLst>
                <a:path w="1037" h="1037" fill="none" extrusionOk="0">
                  <a:moveTo>
                    <a:pt x="518" y="0"/>
                  </a:moveTo>
                  <a:lnTo>
                    <a:pt x="518" y="0"/>
                  </a:lnTo>
                  <a:lnTo>
                    <a:pt x="518" y="0"/>
                  </a:lnTo>
                  <a:lnTo>
                    <a:pt x="518" y="0"/>
                  </a:lnTo>
                  <a:lnTo>
                    <a:pt x="283" y="48"/>
                  </a:lnTo>
                  <a:lnTo>
                    <a:pt x="141" y="189"/>
                  </a:lnTo>
                  <a:lnTo>
                    <a:pt x="47" y="330"/>
                  </a:lnTo>
                  <a:lnTo>
                    <a:pt x="0" y="519"/>
                  </a:lnTo>
                  <a:lnTo>
                    <a:pt x="0" y="519"/>
                  </a:lnTo>
                  <a:lnTo>
                    <a:pt x="47" y="754"/>
                  </a:lnTo>
                  <a:lnTo>
                    <a:pt x="141" y="896"/>
                  </a:lnTo>
                  <a:lnTo>
                    <a:pt x="283" y="1037"/>
                  </a:lnTo>
                  <a:lnTo>
                    <a:pt x="518" y="1037"/>
                  </a:lnTo>
                  <a:lnTo>
                    <a:pt x="518" y="1037"/>
                  </a:lnTo>
                  <a:lnTo>
                    <a:pt x="518" y="1037"/>
                  </a:lnTo>
                  <a:lnTo>
                    <a:pt x="518" y="1037"/>
                  </a:lnTo>
                  <a:lnTo>
                    <a:pt x="707" y="1037"/>
                  </a:lnTo>
                  <a:lnTo>
                    <a:pt x="895" y="896"/>
                  </a:lnTo>
                  <a:lnTo>
                    <a:pt x="989" y="754"/>
                  </a:lnTo>
                  <a:lnTo>
                    <a:pt x="1037" y="519"/>
                  </a:lnTo>
                  <a:lnTo>
                    <a:pt x="1037" y="519"/>
                  </a:lnTo>
                  <a:lnTo>
                    <a:pt x="1037" y="519"/>
                  </a:lnTo>
                  <a:lnTo>
                    <a:pt x="989" y="330"/>
                  </a:lnTo>
                  <a:lnTo>
                    <a:pt x="848" y="142"/>
                  </a:lnTo>
                  <a:lnTo>
                    <a:pt x="707" y="48"/>
                  </a:lnTo>
                  <a:lnTo>
                    <a:pt x="51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2884;p42">
              <a:extLst>
                <a:ext uri="{FF2B5EF4-FFF2-40B4-BE49-F238E27FC236}">
                  <a16:creationId xmlns:a16="http://schemas.microsoft.com/office/drawing/2014/main" id="{920FC5D3-2E9C-E8B5-5D68-C5E380AFE74F}"/>
                </a:ext>
              </a:extLst>
            </p:cNvPr>
            <p:cNvSpPr/>
            <p:nvPr/>
          </p:nvSpPr>
          <p:spPr>
            <a:xfrm>
              <a:off x="1174725" y="2539500"/>
              <a:ext cx="25925" cy="25925"/>
            </a:xfrm>
            <a:custGeom>
              <a:avLst/>
              <a:gdLst/>
              <a:ahLst/>
              <a:cxnLst/>
              <a:rect l="l" t="t" r="r" b="b"/>
              <a:pathLst>
                <a:path w="1037" h="1037" extrusionOk="0">
                  <a:moveTo>
                    <a:pt x="519" y="47"/>
                  </a:moveTo>
                  <a:lnTo>
                    <a:pt x="707" y="94"/>
                  </a:lnTo>
                  <a:lnTo>
                    <a:pt x="848" y="188"/>
                  </a:lnTo>
                  <a:lnTo>
                    <a:pt x="943" y="330"/>
                  </a:lnTo>
                  <a:lnTo>
                    <a:pt x="990" y="518"/>
                  </a:lnTo>
                  <a:lnTo>
                    <a:pt x="943" y="707"/>
                  </a:lnTo>
                  <a:lnTo>
                    <a:pt x="848" y="848"/>
                  </a:lnTo>
                  <a:lnTo>
                    <a:pt x="707" y="942"/>
                  </a:lnTo>
                  <a:lnTo>
                    <a:pt x="519" y="989"/>
                  </a:lnTo>
                  <a:lnTo>
                    <a:pt x="330" y="942"/>
                  </a:lnTo>
                  <a:lnTo>
                    <a:pt x="189" y="848"/>
                  </a:lnTo>
                  <a:lnTo>
                    <a:pt x="95" y="707"/>
                  </a:lnTo>
                  <a:lnTo>
                    <a:pt x="47" y="518"/>
                  </a:lnTo>
                  <a:lnTo>
                    <a:pt x="95" y="330"/>
                  </a:lnTo>
                  <a:lnTo>
                    <a:pt x="189" y="188"/>
                  </a:lnTo>
                  <a:lnTo>
                    <a:pt x="330" y="94"/>
                  </a:lnTo>
                  <a:lnTo>
                    <a:pt x="519" y="47"/>
                  </a:lnTo>
                  <a:close/>
                  <a:moveTo>
                    <a:pt x="519" y="0"/>
                  </a:moveTo>
                  <a:lnTo>
                    <a:pt x="330" y="47"/>
                  </a:lnTo>
                  <a:lnTo>
                    <a:pt x="142" y="141"/>
                  </a:lnTo>
                  <a:lnTo>
                    <a:pt x="47" y="330"/>
                  </a:lnTo>
                  <a:lnTo>
                    <a:pt x="0" y="518"/>
                  </a:lnTo>
                  <a:lnTo>
                    <a:pt x="47" y="707"/>
                  </a:lnTo>
                  <a:lnTo>
                    <a:pt x="142" y="895"/>
                  </a:lnTo>
                  <a:lnTo>
                    <a:pt x="330" y="989"/>
                  </a:lnTo>
                  <a:lnTo>
                    <a:pt x="519" y="1036"/>
                  </a:lnTo>
                  <a:lnTo>
                    <a:pt x="707" y="989"/>
                  </a:lnTo>
                  <a:lnTo>
                    <a:pt x="895" y="895"/>
                  </a:lnTo>
                  <a:lnTo>
                    <a:pt x="990" y="754"/>
                  </a:lnTo>
                  <a:lnTo>
                    <a:pt x="1037" y="518"/>
                  </a:lnTo>
                  <a:lnTo>
                    <a:pt x="990" y="330"/>
                  </a:lnTo>
                  <a:lnTo>
                    <a:pt x="895" y="141"/>
                  </a:lnTo>
                  <a:lnTo>
                    <a:pt x="754" y="47"/>
                  </a:lnTo>
                  <a:lnTo>
                    <a:pt x="566"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2885;p42">
              <a:extLst>
                <a:ext uri="{FF2B5EF4-FFF2-40B4-BE49-F238E27FC236}">
                  <a16:creationId xmlns:a16="http://schemas.microsoft.com/office/drawing/2014/main" id="{4EA2A560-8F36-4062-E638-81D407F78890}"/>
                </a:ext>
              </a:extLst>
            </p:cNvPr>
            <p:cNvSpPr/>
            <p:nvPr/>
          </p:nvSpPr>
          <p:spPr>
            <a:xfrm>
              <a:off x="1175900" y="2540675"/>
              <a:ext cx="23575" cy="23575"/>
            </a:xfrm>
            <a:custGeom>
              <a:avLst/>
              <a:gdLst/>
              <a:ahLst/>
              <a:cxnLst/>
              <a:rect l="l" t="t" r="r" b="b"/>
              <a:pathLst>
                <a:path w="943" h="943" fill="none" extrusionOk="0">
                  <a:moveTo>
                    <a:pt x="472" y="942"/>
                  </a:moveTo>
                  <a:lnTo>
                    <a:pt x="472" y="942"/>
                  </a:lnTo>
                  <a:lnTo>
                    <a:pt x="283" y="895"/>
                  </a:lnTo>
                  <a:lnTo>
                    <a:pt x="142" y="801"/>
                  </a:lnTo>
                  <a:lnTo>
                    <a:pt x="48" y="660"/>
                  </a:lnTo>
                  <a:lnTo>
                    <a:pt x="0" y="471"/>
                  </a:lnTo>
                  <a:lnTo>
                    <a:pt x="0" y="471"/>
                  </a:lnTo>
                  <a:lnTo>
                    <a:pt x="48" y="283"/>
                  </a:lnTo>
                  <a:lnTo>
                    <a:pt x="142" y="141"/>
                  </a:lnTo>
                  <a:lnTo>
                    <a:pt x="283" y="47"/>
                  </a:lnTo>
                  <a:lnTo>
                    <a:pt x="472" y="0"/>
                  </a:lnTo>
                  <a:lnTo>
                    <a:pt x="472" y="0"/>
                  </a:lnTo>
                  <a:lnTo>
                    <a:pt x="660" y="47"/>
                  </a:lnTo>
                  <a:lnTo>
                    <a:pt x="801" y="141"/>
                  </a:lnTo>
                  <a:lnTo>
                    <a:pt x="896" y="283"/>
                  </a:lnTo>
                  <a:lnTo>
                    <a:pt x="943" y="471"/>
                  </a:lnTo>
                  <a:lnTo>
                    <a:pt x="943" y="471"/>
                  </a:lnTo>
                  <a:lnTo>
                    <a:pt x="943" y="471"/>
                  </a:lnTo>
                  <a:lnTo>
                    <a:pt x="896" y="660"/>
                  </a:lnTo>
                  <a:lnTo>
                    <a:pt x="801" y="801"/>
                  </a:lnTo>
                  <a:lnTo>
                    <a:pt x="660" y="895"/>
                  </a:lnTo>
                  <a:lnTo>
                    <a:pt x="472"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2886;p42">
              <a:extLst>
                <a:ext uri="{FF2B5EF4-FFF2-40B4-BE49-F238E27FC236}">
                  <a16:creationId xmlns:a16="http://schemas.microsoft.com/office/drawing/2014/main" id="{8273ADA1-41BE-0D26-EBC8-E73403761C91}"/>
                </a:ext>
              </a:extLst>
            </p:cNvPr>
            <p:cNvSpPr/>
            <p:nvPr/>
          </p:nvSpPr>
          <p:spPr>
            <a:xfrm>
              <a:off x="1174725" y="2539500"/>
              <a:ext cx="25925" cy="25925"/>
            </a:xfrm>
            <a:custGeom>
              <a:avLst/>
              <a:gdLst/>
              <a:ahLst/>
              <a:cxnLst/>
              <a:rect l="l" t="t" r="r" b="b"/>
              <a:pathLst>
                <a:path w="1037" h="1037" fill="none" extrusionOk="0">
                  <a:moveTo>
                    <a:pt x="519" y="0"/>
                  </a:moveTo>
                  <a:lnTo>
                    <a:pt x="519" y="0"/>
                  </a:lnTo>
                  <a:lnTo>
                    <a:pt x="330" y="47"/>
                  </a:lnTo>
                  <a:lnTo>
                    <a:pt x="142" y="141"/>
                  </a:lnTo>
                  <a:lnTo>
                    <a:pt x="47" y="330"/>
                  </a:lnTo>
                  <a:lnTo>
                    <a:pt x="0" y="518"/>
                  </a:lnTo>
                  <a:lnTo>
                    <a:pt x="0" y="518"/>
                  </a:lnTo>
                  <a:lnTo>
                    <a:pt x="47" y="707"/>
                  </a:lnTo>
                  <a:lnTo>
                    <a:pt x="142" y="895"/>
                  </a:lnTo>
                  <a:lnTo>
                    <a:pt x="330" y="989"/>
                  </a:lnTo>
                  <a:lnTo>
                    <a:pt x="519" y="1036"/>
                  </a:lnTo>
                  <a:lnTo>
                    <a:pt x="519" y="1036"/>
                  </a:lnTo>
                  <a:lnTo>
                    <a:pt x="519" y="1036"/>
                  </a:lnTo>
                  <a:lnTo>
                    <a:pt x="519" y="1036"/>
                  </a:lnTo>
                  <a:lnTo>
                    <a:pt x="707" y="989"/>
                  </a:lnTo>
                  <a:lnTo>
                    <a:pt x="895" y="895"/>
                  </a:lnTo>
                  <a:lnTo>
                    <a:pt x="990" y="754"/>
                  </a:lnTo>
                  <a:lnTo>
                    <a:pt x="1037" y="518"/>
                  </a:lnTo>
                  <a:lnTo>
                    <a:pt x="1037" y="518"/>
                  </a:lnTo>
                  <a:lnTo>
                    <a:pt x="990" y="330"/>
                  </a:lnTo>
                  <a:lnTo>
                    <a:pt x="895" y="141"/>
                  </a:lnTo>
                  <a:lnTo>
                    <a:pt x="754" y="47"/>
                  </a:lnTo>
                  <a:lnTo>
                    <a:pt x="566"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2887;p42">
              <a:extLst>
                <a:ext uri="{FF2B5EF4-FFF2-40B4-BE49-F238E27FC236}">
                  <a16:creationId xmlns:a16="http://schemas.microsoft.com/office/drawing/2014/main" id="{497E86E6-8B11-2FA0-A797-018A3D65D3FB}"/>
                </a:ext>
              </a:extLst>
            </p:cNvPr>
            <p:cNvSpPr/>
            <p:nvPr/>
          </p:nvSpPr>
          <p:spPr>
            <a:xfrm>
              <a:off x="1389075" y="2597200"/>
              <a:ext cx="24750" cy="15325"/>
            </a:xfrm>
            <a:custGeom>
              <a:avLst/>
              <a:gdLst/>
              <a:ahLst/>
              <a:cxnLst/>
              <a:rect l="l" t="t" r="r" b="b"/>
              <a:pathLst>
                <a:path w="990" h="613" extrusionOk="0">
                  <a:moveTo>
                    <a:pt x="660" y="0"/>
                  </a:moveTo>
                  <a:lnTo>
                    <a:pt x="801" y="95"/>
                  </a:lnTo>
                  <a:lnTo>
                    <a:pt x="896" y="189"/>
                  </a:lnTo>
                  <a:lnTo>
                    <a:pt x="990" y="283"/>
                  </a:lnTo>
                  <a:lnTo>
                    <a:pt x="990" y="236"/>
                  </a:lnTo>
                  <a:lnTo>
                    <a:pt x="896" y="142"/>
                  </a:lnTo>
                  <a:lnTo>
                    <a:pt x="801" y="48"/>
                  </a:lnTo>
                  <a:lnTo>
                    <a:pt x="707" y="0"/>
                  </a:lnTo>
                  <a:close/>
                  <a:moveTo>
                    <a:pt x="330" y="0"/>
                  </a:moveTo>
                  <a:lnTo>
                    <a:pt x="189" y="142"/>
                  </a:lnTo>
                  <a:lnTo>
                    <a:pt x="48" y="283"/>
                  </a:lnTo>
                  <a:lnTo>
                    <a:pt x="1" y="472"/>
                  </a:lnTo>
                  <a:lnTo>
                    <a:pt x="1" y="519"/>
                  </a:lnTo>
                  <a:lnTo>
                    <a:pt x="1" y="613"/>
                  </a:lnTo>
                  <a:lnTo>
                    <a:pt x="95" y="613"/>
                  </a:lnTo>
                  <a:lnTo>
                    <a:pt x="95" y="519"/>
                  </a:lnTo>
                  <a:lnTo>
                    <a:pt x="95" y="330"/>
                  </a:lnTo>
                  <a:lnTo>
                    <a:pt x="189" y="189"/>
                  </a:lnTo>
                  <a:lnTo>
                    <a:pt x="330" y="48"/>
                  </a:lnTo>
                  <a:lnTo>
                    <a:pt x="472"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2888;p42">
              <a:extLst>
                <a:ext uri="{FF2B5EF4-FFF2-40B4-BE49-F238E27FC236}">
                  <a16:creationId xmlns:a16="http://schemas.microsoft.com/office/drawing/2014/main" id="{19702A7C-A0FF-337B-F958-7014487E9FE3}"/>
                </a:ext>
              </a:extLst>
            </p:cNvPr>
            <p:cNvSpPr/>
            <p:nvPr/>
          </p:nvSpPr>
          <p:spPr>
            <a:xfrm>
              <a:off x="1389075" y="2597200"/>
              <a:ext cx="24750" cy="15325"/>
            </a:xfrm>
            <a:custGeom>
              <a:avLst/>
              <a:gdLst/>
              <a:ahLst/>
              <a:cxnLst/>
              <a:rect l="l" t="t" r="r" b="b"/>
              <a:pathLst>
                <a:path w="990" h="613" fill="none" extrusionOk="0">
                  <a:moveTo>
                    <a:pt x="519" y="0"/>
                  </a:moveTo>
                  <a:lnTo>
                    <a:pt x="519" y="0"/>
                  </a:lnTo>
                  <a:lnTo>
                    <a:pt x="330" y="0"/>
                  </a:lnTo>
                  <a:lnTo>
                    <a:pt x="189" y="142"/>
                  </a:lnTo>
                  <a:lnTo>
                    <a:pt x="48" y="283"/>
                  </a:lnTo>
                  <a:lnTo>
                    <a:pt x="1" y="472"/>
                  </a:lnTo>
                  <a:lnTo>
                    <a:pt x="1" y="519"/>
                  </a:lnTo>
                  <a:lnTo>
                    <a:pt x="1" y="519"/>
                  </a:lnTo>
                  <a:lnTo>
                    <a:pt x="1" y="613"/>
                  </a:lnTo>
                  <a:lnTo>
                    <a:pt x="1" y="613"/>
                  </a:lnTo>
                  <a:lnTo>
                    <a:pt x="48" y="613"/>
                  </a:lnTo>
                  <a:lnTo>
                    <a:pt x="48" y="613"/>
                  </a:lnTo>
                  <a:lnTo>
                    <a:pt x="95" y="613"/>
                  </a:lnTo>
                  <a:lnTo>
                    <a:pt x="95" y="613"/>
                  </a:lnTo>
                  <a:lnTo>
                    <a:pt x="95" y="613"/>
                  </a:lnTo>
                  <a:lnTo>
                    <a:pt x="95" y="613"/>
                  </a:lnTo>
                  <a:lnTo>
                    <a:pt x="95" y="519"/>
                  </a:lnTo>
                  <a:lnTo>
                    <a:pt x="95" y="519"/>
                  </a:lnTo>
                  <a:lnTo>
                    <a:pt x="95" y="330"/>
                  </a:lnTo>
                  <a:lnTo>
                    <a:pt x="189" y="189"/>
                  </a:lnTo>
                  <a:lnTo>
                    <a:pt x="330" y="48"/>
                  </a:lnTo>
                  <a:lnTo>
                    <a:pt x="472" y="0"/>
                  </a:lnTo>
                  <a:lnTo>
                    <a:pt x="472" y="0"/>
                  </a:lnTo>
                  <a:lnTo>
                    <a:pt x="519" y="0"/>
                  </a:lnTo>
                  <a:lnTo>
                    <a:pt x="519" y="0"/>
                  </a:lnTo>
                  <a:lnTo>
                    <a:pt x="660" y="0"/>
                  </a:lnTo>
                  <a:lnTo>
                    <a:pt x="801" y="95"/>
                  </a:lnTo>
                  <a:lnTo>
                    <a:pt x="896" y="189"/>
                  </a:lnTo>
                  <a:lnTo>
                    <a:pt x="990" y="283"/>
                  </a:lnTo>
                  <a:lnTo>
                    <a:pt x="990" y="236"/>
                  </a:lnTo>
                  <a:lnTo>
                    <a:pt x="990" y="236"/>
                  </a:lnTo>
                  <a:lnTo>
                    <a:pt x="896" y="142"/>
                  </a:lnTo>
                  <a:lnTo>
                    <a:pt x="801" y="48"/>
                  </a:lnTo>
                  <a:lnTo>
                    <a:pt x="707" y="0"/>
                  </a:lnTo>
                  <a:lnTo>
                    <a:pt x="566" y="0"/>
                  </a:lnTo>
                  <a:lnTo>
                    <a:pt x="566"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2889;p42">
              <a:extLst>
                <a:ext uri="{FF2B5EF4-FFF2-40B4-BE49-F238E27FC236}">
                  <a16:creationId xmlns:a16="http://schemas.microsoft.com/office/drawing/2014/main" id="{90E31A2B-F177-FE1D-C1E9-AF2F2C047BB3}"/>
                </a:ext>
              </a:extLst>
            </p:cNvPr>
            <p:cNvSpPr/>
            <p:nvPr/>
          </p:nvSpPr>
          <p:spPr>
            <a:xfrm>
              <a:off x="1298400" y="1763325"/>
              <a:ext cx="17675" cy="24775"/>
            </a:xfrm>
            <a:custGeom>
              <a:avLst/>
              <a:gdLst/>
              <a:ahLst/>
              <a:cxnLst/>
              <a:rect l="l" t="t" r="r" b="b"/>
              <a:pathLst>
                <a:path w="707" h="991" extrusionOk="0">
                  <a:moveTo>
                    <a:pt x="330" y="1"/>
                  </a:moveTo>
                  <a:lnTo>
                    <a:pt x="377" y="48"/>
                  </a:lnTo>
                  <a:lnTo>
                    <a:pt x="471" y="95"/>
                  </a:lnTo>
                  <a:lnTo>
                    <a:pt x="565" y="189"/>
                  </a:lnTo>
                  <a:lnTo>
                    <a:pt x="612" y="331"/>
                  </a:lnTo>
                  <a:lnTo>
                    <a:pt x="660" y="472"/>
                  </a:lnTo>
                  <a:lnTo>
                    <a:pt x="612" y="660"/>
                  </a:lnTo>
                  <a:lnTo>
                    <a:pt x="518" y="802"/>
                  </a:lnTo>
                  <a:lnTo>
                    <a:pt x="377" y="896"/>
                  </a:lnTo>
                  <a:lnTo>
                    <a:pt x="188" y="943"/>
                  </a:lnTo>
                  <a:lnTo>
                    <a:pt x="0" y="896"/>
                  </a:lnTo>
                  <a:lnTo>
                    <a:pt x="0" y="943"/>
                  </a:lnTo>
                  <a:lnTo>
                    <a:pt x="188" y="990"/>
                  </a:lnTo>
                  <a:lnTo>
                    <a:pt x="424" y="943"/>
                  </a:lnTo>
                  <a:lnTo>
                    <a:pt x="565" y="802"/>
                  </a:lnTo>
                  <a:lnTo>
                    <a:pt x="707" y="660"/>
                  </a:lnTo>
                  <a:lnTo>
                    <a:pt x="707" y="472"/>
                  </a:lnTo>
                  <a:lnTo>
                    <a:pt x="707" y="283"/>
                  </a:lnTo>
                  <a:lnTo>
                    <a:pt x="612" y="189"/>
                  </a:lnTo>
                  <a:lnTo>
                    <a:pt x="518" y="48"/>
                  </a:lnTo>
                  <a:lnTo>
                    <a:pt x="37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2890;p42">
              <a:extLst>
                <a:ext uri="{FF2B5EF4-FFF2-40B4-BE49-F238E27FC236}">
                  <a16:creationId xmlns:a16="http://schemas.microsoft.com/office/drawing/2014/main" id="{3277D5A3-2DAE-8859-E316-9BF43CD2B46F}"/>
                </a:ext>
              </a:extLst>
            </p:cNvPr>
            <p:cNvSpPr/>
            <p:nvPr/>
          </p:nvSpPr>
          <p:spPr>
            <a:xfrm>
              <a:off x="1298400" y="1763325"/>
              <a:ext cx="17675" cy="24775"/>
            </a:xfrm>
            <a:custGeom>
              <a:avLst/>
              <a:gdLst/>
              <a:ahLst/>
              <a:cxnLst/>
              <a:rect l="l" t="t" r="r" b="b"/>
              <a:pathLst>
                <a:path w="707" h="991" fill="none" extrusionOk="0">
                  <a:moveTo>
                    <a:pt x="377" y="1"/>
                  </a:moveTo>
                  <a:lnTo>
                    <a:pt x="377" y="1"/>
                  </a:lnTo>
                  <a:lnTo>
                    <a:pt x="377" y="1"/>
                  </a:lnTo>
                  <a:lnTo>
                    <a:pt x="377" y="1"/>
                  </a:lnTo>
                  <a:lnTo>
                    <a:pt x="330" y="1"/>
                  </a:lnTo>
                  <a:lnTo>
                    <a:pt x="330" y="1"/>
                  </a:lnTo>
                  <a:lnTo>
                    <a:pt x="377" y="48"/>
                  </a:lnTo>
                  <a:lnTo>
                    <a:pt x="377" y="48"/>
                  </a:lnTo>
                  <a:lnTo>
                    <a:pt x="471" y="95"/>
                  </a:lnTo>
                  <a:lnTo>
                    <a:pt x="565" y="189"/>
                  </a:lnTo>
                  <a:lnTo>
                    <a:pt x="612" y="331"/>
                  </a:lnTo>
                  <a:lnTo>
                    <a:pt x="660" y="472"/>
                  </a:lnTo>
                  <a:lnTo>
                    <a:pt x="660" y="472"/>
                  </a:lnTo>
                  <a:lnTo>
                    <a:pt x="612" y="660"/>
                  </a:lnTo>
                  <a:lnTo>
                    <a:pt x="518" y="802"/>
                  </a:lnTo>
                  <a:lnTo>
                    <a:pt x="377" y="896"/>
                  </a:lnTo>
                  <a:lnTo>
                    <a:pt x="188" y="943"/>
                  </a:lnTo>
                  <a:lnTo>
                    <a:pt x="188" y="943"/>
                  </a:lnTo>
                  <a:lnTo>
                    <a:pt x="0" y="896"/>
                  </a:lnTo>
                  <a:lnTo>
                    <a:pt x="0" y="896"/>
                  </a:lnTo>
                  <a:lnTo>
                    <a:pt x="0" y="943"/>
                  </a:lnTo>
                  <a:lnTo>
                    <a:pt x="0" y="943"/>
                  </a:lnTo>
                  <a:lnTo>
                    <a:pt x="188" y="990"/>
                  </a:lnTo>
                  <a:lnTo>
                    <a:pt x="188" y="990"/>
                  </a:lnTo>
                  <a:lnTo>
                    <a:pt x="424" y="943"/>
                  </a:lnTo>
                  <a:lnTo>
                    <a:pt x="565" y="802"/>
                  </a:lnTo>
                  <a:lnTo>
                    <a:pt x="707" y="660"/>
                  </a:lnTo>
                  <a:lnTo>
                    <a:pt x="707" y="472"/>
                  </a:lnTo>
                  <a:lnTo>
                    <a:pt x="707" y="472"/>
                  </a:lnTo>
                  <a:lnTo>
                    <a:pt x="707" y="283"/>
                  </a:lnTo>
                  <a:lnTo>
                    <a:pt x="612" y="189"/>
                  </a:lnTo>
                  <a:lnTo>
                    <a:pt x="518" y="48"/>
                  </a:lnTo>
                  <a:lnTo>
                    <a:pt x="37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2891;p42">
              <a:extLst>
                <a:ext uri="{FF2B5EF4-FFF2-40B4-BE49-F238E27FC236}">
                  <a16:creationId xmlns:a16="http://schemas.microsoft.com/office/drawing/2014/main" id="{9567A393-8C7F-05CB-FFDA-B20FB6E25509}"/>
                </a:ext>
              </a:extLst>
            </p:cNvPr>
            <p:cNvSpPr/>
            <p:nvPr/>
          </p:nvSpPr>
          <p:spPr>
            <a:xfrm>
              <a:off x="1313700" y="2438200"/>
              <a:ext cx="25925" cy="25925"/>
            </a:xfrm>
            <a:custGeom>
              <a:avLst/>
              <a:gdLst/>
              <a:ahLst/>
              <a:cxnLst/>
              <a:rect l="l" t="t" r="r" b="b"/>
              <a:pathLst>
                <a:path w="1037" h="1037" extrusionOk="0">
                  <a:moveTo>
                    <a:pt x="519" y="48"/>
                  </a:moveTo>
                  <a:lnTo>
                    <a:pt x="707" y="95"/>
                  </a:lnTo>
                  <a:lnTo>
                    <a:pt x="848" y="189"/>
                  </a:lnTo>
                  <a:lnTo>
                    <a:pt x="943" y="330"/>
                  </a:lnTo>
                  <a:lnTo>
                    <a:pt x="990" y="519"/>
                  </a:lnTo>
                  <a:lnTo>
                    <a:pt x="943" y="707"/>
                  </a:lnTo>
                  <a:lnTo>
                    <a:pt x="848" y="848"/>
                  </a:lnTo>
                  <a:lnTo>
                    <a:pt x="707" y="943"/>
                  </a:lnTo>
                  <a:lnTo>
                    <a:pt x="519" y="990"/>
                  </a:lnTo>
                  <a:lnTo>
                    <a:pt x="377" y="943"/>
                  </a:lnTo>
                  <a:lnTo>
                    <a:pt x="189" y="848"/>
                  </a:lnTo>
                  <a:lnTo>
                    <a:pt x="95" y="707"/>
                  </a:lnTo>
                  <a:lnTo>
                    <a:pt x="48" y="519"/>
                  </a:lnTo>
                  <a:lnTo>
                    <a:pt x="95" y="330"/>
                  </a:lnTo>
                  <a:lnTo>
                    <a:pt x="189" y="189"/>
                  </a:lnTo>
                  <a:lnTo>
                    <a:pt x="330" y="95"/>
                  </a:lnTo>
                  <a:lnTo>
                    <a:pt x="519" y="48"/>
                  </a:lnTo>
                  <a:close/>
                  <a:moveTo>
                    <a:pt x="519" y="0"/>
                  </a:moveTo>
                  <a:lnTo>
                    <a:pt x="330" y="48"/>
                  </a:lnTo>
                  <a:lnTo>
                    <a:pt x="189" y="142"/>
                  </a:lnTo>
                  <a:lnTo>
                    <a:pt x="48" y="330"/>
                  </a:lnTo>
                  <a:lnTo>
                    <a:pt x="0" y="519"/>
                  </a:lnTo>
                  <a:lnTo>
                    <a:pt x="48" y="754"/>
                  </a:lnTo>
                  <a:lnTo>
                    <a:pt x="142" y="896"/>
                  </a:lnTo>
                  <a:lnTo>
                    <a:pt x="330" y="990"/>
                  </a:lnTo>
                  <a:lnTo>
                    <a:pt x="519" y="1037"/>
                  </a:lnTo>
                  <a:lnTo>
                    <a:pt x="754" y="1037"/>
                  </a:lnTo>
                  <a:lnTo>
                    <a:pt x="896" y="896"/>
                  </a:lnTo>
                  <a:lnTo>
                    <a:pt x="1037" y="754"/>
                  </a:lnTo>
                  <a:lnTo>
                    <a:pt x="1037" y="519"/>
                  </a:lnTo>
                  <a:lnTo>
                    <a:pt x="1037" y="330"/>
                  </a:lnTo>
                  <a:lnTo>
                    <a:pt x="896" y="142"/>
                  </a:lnTo>
                  <a:lnTo>
                    <a:pt x="754" y="48"/>
                  </a:lnTo>
                  <a:lnTo>
                    <a:pt x="51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2892;p42">
              <a:extLst>
                <a:ext uri="{FF2B5EF4-FFF2-40B4-BE49-F238E27FC236}">
                  <a16:creationId xmlns:a16="http://schemas.microsoft.com/office/drawing/2014/main" id="{56CC6304-AEA0-B495-FC4F-108B7F5BE2F9}"/>
                </a:ext>
              </a:extLst>
            </p:cNvPr>
            <p:cNvSpPr/>
            <p:nvPr/>
          </p:nvSpPr>
          <p:spPr>
            <a:xfrm>
              <a:off x="1314875" y="2439375"/>
              <a:ext cx="23575" cy="23575"/>
            </a:xfrm>
            <a:custGeom>
              <a:avLst/>
              <a:gdLst/>
              <a:ahLst/>
              <a:cxnLst/>
              <a:rect l="l" t="t" r="r" b="b"/>
              <a:pathLst>
                <a:path w="943" h="943" fill="none" extrusionOk="0">
                  <a:moveTo>
                    <a:pt x="472" y="943"/>
                  </a:moveTo>
                  <a:lnTo>
                    <a:pt x="472" y="943"/>
                  </a:lnTo>
                  <a:lnTo>
                    <a:pt x="330" y="896"/>
                  </a:lnTo>
                  <a:lnTo>
                    <a:pt x="142" y="801"/>
                  </a:lnTo>
                  <a:lnTo>
                    <a:pt x="48" y="660"/>
                  </a:lnTo>
                  <a:lnTo>
                    <a:pt x="1" y="472"/>
                  </a:lnTo>
                  <a:lnTo>
                    <a:pt x="1" y="472"/>
                  </a:lnTo>
                  <a:lnTo>
                    <a:pt x="48" y="283"/>
                  </a:lnTo>
                  <a:lnTo>
                    <a:pt x="142" y="142"/>
                  </a:lnTo>
                  <a:lnTo>
                    <a:pt x="283" y="48"/>
                  </a:lnTo>
                  <a:lnTo>
                    <a:pt x="472" y="1"/>
                  </a:lnTo>
                  <a:lnTo>
                    <a:pt x="472" y="1"/>
                  </a:lnTo>
                  <a:lnTo>
                    <a:pt x="472" y="1"/>
                  </a:lnTo>
                  <a:lnTo>
                    <a:pt x="472" y="1"/>
                  </a:lnTo>
                  <a:lnTo>
                    <a:pt x="660" y="48"/>
                  </a:lnTo>
                  <a:lnTo>
                    <a:pt x="801" y="142"/>
                  </a:lnTo>
                  <a:lnTo>
                    <a:pt x="896" y="283"/>
                  </a:lnTo>
                  <a:lnTo>
                    <a:pt x="943" y="472"/>
                  </a:lnTo>
                  <a:lnTo>
                    <a:pt x="943" y="472"/>
                  </a:lnTo>
                  <a:lnTo>
                    <a:pt x="943" y="472"/>
                  </a:lnTo>
                  <a:lnTo>
                    <a:pt x="896" y="660"/>
                  </a:lnTo>
                  <a:lnTo>
                    <a:pt x="801" y="801"/>
                  </a:lnTo>
                  <a:lnTo>
                    <a:pt x="660" y="896"/>
                  </a:lnTo>
                  <a:lnTo>
                    <a:pt x="472" y="943"/>
                  </a:lnTo>
                  <a:lnTo>
                    <a:pt x="472" y="943"/>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2893;p42">
              <a:extLst>
                <a:ext uri="{FF2B5EF4-FFF2-40B4-BE49-F238E27FC236}">
                  <a16:creationId xmlns:a16="http://schemas.microsoft.com/office/drawing/2014/main" id="{CB7D80B0-1ABB-5B60-0361-0FF645FB5C78}"/>
                </a:ext>
              </a:extLst>
            </p:cNvPr>
            <p:cNvSpPr/>
            <p:nvPr/>
          </p:nvSpPr>
          <p:spPr>
            <a:xfrm>
              <a:off x="1313700" y="2438200"/>
              <a:ext cx="25925" cy="25925"/>
            </a:xfrm>
            <a:custGeom>
              <a:avLst/>
              <a:gdLst/>
              <a:ahLst/>
              <a:cxnLst/>
              <a:rect l="l" t="t" r="r" b="b"/>
              <a:pathLst>
                <a:path w="1037" h="1037" fill="none" extrusionOk="0">
                  <a:moveTo>
                    <a:pt x="519" y="0"/>
                  </a:moveTo>
                  <a:lnTo>
                    <a:pt x="519" y="0"/>
                  </a:lnTo>
                  <a:lnTo>
                    <a:pt x="330" y="48"/>
                  </a:lnTo>
                  <a:lnTo>
                    <a:pt x="189" y="142"/>
                  </a:lnTo>
                  <a:lnTo>
                    <a:pt x="48" y="330"/>
                  </a:lnTo>
                  <a:lnTo>
                    <a:pt x="0" y="519"/>
                  </a:lnTo>
                  <a:lnTo>
                    <a:pt x="0" y="519"/>
                  </a:lnTo>
                  <a:lnTo>
                    <a:pt x="48" y="754"/>
                  </a:lnTo>
                  <a:lnTo>
                    <a:pt x="142" y="896"/>
                  </a:lnTo>
                  <a:lnTo>
                    <a:pt x="330" y="990"/>
                  </a:lnTo>
                  <a:lnTo>
                    <a:pt x="519" y="1037"/>
                  </a:lnTo>
                  <a:lnTo>
                    <a:pt x="519" y="1037"/>
                  </a:lnTo>
                  <a:lnTo>
                    <a:pt x="519" y="1037"/>
                  </a:lnTo>
                  <a:lnTo>
                    <a:pt x="519" y="1037"/>
                  </a:lnTo>
                  <a:lnTo>
                    <a:pt x="754" y="1037"/>
                  </a:lnTo>
                  <a:lnTo>
                    <a:pt x="896" y="896"/>
                  </a:lnTo>
                  <a:lnTo>
                    <a:pt x="1037" y="754"/>
                  </a:lnTo>
                  <a:lnTo>
                    <a:pt x="1037" y="519"/>
                  </a:lnTo>
                  <a:lnTo>
                    <a:pt x="1037" y="519"/>
                  </a:lnTo>
                  <a:lnTo>
                    <a:pt x="1037" y="519"/>
                  </a:lnTo>
                  <a:lnTo>
                    <a:pt x="1037" y="330"/>
                  </a:lnTo>
                  <a:lnTo>
                    <a:pt x="896" y="142"/>
                  </a:lnTo>
                  <a:lnTo>
                    <a:pt x="754" y="48"/>
                  </a:lnTo>
                  <a:lnTo>
                    <a:pt x="519" y="0"/>
                  </a:lnTo>
                  <a:lnTo>
                    <a:pt x="519"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2894;p42">
              <a:extLst>
                <a:ext uri="{FF2B5EF4-FFF2-40B4-BE49-F238E27FC236}">
                  <a16:creationId xmlns:a16="http://schemas.microsoft.com/office/drawing/2014/main" id="{81A7A04B-9159-4F0A-F5FB-FE1AF2C74A65}"/>
                </a:ext>
              </a:extLst>
            </p:cNvPr>
            <p:cNvSpPr/>
            <p:nvPr/>
          </p:nvSpPr>
          <p:spPr>
            <a:xfrm>
              <a:off x="1314875" y="2546550"/>
              <a:ext cx="23575" cy="23575"/>
            </a:xfrm>
            <a:custGeom>
              <a:avLst/>
              <a:gdLst/>
              <a:ahLst/>
              <a:cxnLst/>
              <a:rect l="l" t="t" r="r" b="b"/>
              <a:pathLst>
                <a:path w="943" h="943" extrusionOk="0">
                  <a:moveTo>
                    <a:pt x="472" y="1"/>
                  </a:moveTo>
                  <a:lnTo>
                    <a:pt x="283" y="48"/>
                  </a:lnTo>
                  <a:lnTo>
                    <a:pt x="142" y="142"/>
                  </a:lnTo>
                  <a:lnTo>
                    <a:pt x="48" y="283"/>
                  </a:lnTo>
                  <a:lnTo>
                    <a:pt x="1" y="472"/>
                  </a:lnTo>
                  <a:lnTo>
                    <a:pt x="48" y="660"/>
                  </a:lnTo>
                  <a:lnTo>
                    <a:pt x="142" y="802"/>
                  </a:lnTo>
                  <a:lnTo>
                    <a:pt x="330" y="896"/>
                  </a:lnTo>
                  <a:lnTo>
                    <a:pt x="472" y="943"/>
                  </a:lnTo>
                  <a:lnTo>
                    <a:pt x="660" y="896"/>
                  </a:lnTo>
                  <a:lnTo>
                    <a:pt x="801" y="802"/>
                  </a:lnTo>
                  <a:lnTo>
                    <a:pt x="896" y="660"/>
                  </a:lnTo>
                  <a:lnTo>
                    <a:pt x="943" y="472"/>
                  </a:lnTo>
                  <a:lnTo>
                    <a:pt x="896" y="283"/>
                  </a:lnTo>
                  <a:lnTo>
                    <a:pt x="801" y="142"/>
                  </a:lnTo>
                  <a:lnTo>
                    <a:pt x="660" y="48"/>
                  </a:lnTo>
                  <a:lnTo>
                    <a:pt x="472" y="1"/>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2895;p42">
              <a:extLst>
                <a:ext uri="{FF2B5EF4-FFF2-40B4-BE49-F238E27FC236}">
                  <a16:creationId xmlns:a16="http://schemas.microsoft.com/office/drawing/2014/main" id="{2C65AF98-81FD-F74C-0A34-886A60595214}"/>
                </a:ext>
              </a:extLst>
            </p:cNvPr>
            <p:cNvSpPr/>
            <p:nvPr/>
          </p:nvSpPr>
          <p:spPr>
            <a:xfrm>
              <a:off x="1314875" y="2546550"/>
              <a:ext cx="23575" cy="23575"/>
            </a:xfrm>
            <a:custGeom>
              <a:avLst/>
              <a:gdLst/>
              <a:ahLst/>
              <a:cxnLst/>
              <a:rect l="l" t="t" r="r" b="b"/>
              <a:pathLst>
                <a:path w="943" h="943" fill="none" extrusionOk="0">
                  <a:moveTo>
                    <a:pt x="472" y="1"/>
                  </a:moveTo>
                  <a:lnTo>
                    <a:pt x="472" y="1"/>
                  </a:lnTo>
                  <a:lnTo>
                    <a:pt x="472" y="1"/>
                  </a:lnTo>
                  <a:lnTo>
                    <a:pt x="472" y="1"/>
                  </a:lnTo>
                  <a:lnTo>
                    <a:pt x="283" y="48"/>
                  </a:lnTo>
                  <a:lnTo>
                    <a:pt x="142" y="142"/>
                  </a:lnTo>
                  <a:lnTo>
                    <a:pt x="48" y="283"/>
                  </a:lnTo>
                  <a:lnTo>
                    <a:pt x="1" y="472"/>
                  </a:lnTo>
                  <a:lnTo>
                    <a:pt x="1" y="472"/>
                  </a:lnTo>
                  <a:lnTo>
                    <a:pt x="48" y="660"/>
                  </a:lnTo>
                  <a:lnTo>
                    <a:pt x="142" y="802"/>
                  </a:lnTo>
                  <a:lnTo>
                    <a:pt x="330" y="896"/>
                  </a:lnTo>
                  <a:lnTo>
                    <a:pt x="472" y="943"/>
                  </a:lnTo>
                  <a:lnTo>
                    <a:pt x="472" y="943"/>
                  </a:lnTo>
                  <a:lnTo>
                    <a:pt x="472" y="943"/>
                  </a:lnTo>
                  <a:lnTo>
                    <a:pt x="472" y="943"/>
                  </a:lnTo>
                  <a:lnTo>
                    <a:pt x="660" y="896"/>
                  </a:lnTo>
                  <a:lnTo>
                    <a:pt x="801" y="802"/>
                  </a:lnTo>
                  <a:lnTo>
                    <a:pt x="896" y="660"/>
                  </a:lnTo>
                  <a:lnTo>
                    <a:pt x="943" y="472"/>
                  </a:lnTo>
                  <a:lnTo>
                    <a:pt x="943" y="472"/>
                  </a:lnTo>
                  <a:lnTo>
                    <a:pt x="943" y="472"/>
                  </a:lnTo>
                  <a:lnTo>
                    <a:pt x="896" y="283"/>
                  </a:lnTo>
                  <a:lnTo>
                    <a:pt x="801" y="142"/>
                  </a:lnTo>
                  <a:lnTo>
                    <a:pt x="660" y="48"/>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2896;p42">
              <a:extLst>
                <a:ext uri="{FF2B5EF4-FFF2-40B4-BE49-F238E27FC236}">
                  <a16:creationId xmlns:a16="http://schemas.microsoft.com/office/drawing/2014/main" id="{5558B354-5BC0-0B80-AB00-19FBF5394987}"/>
                </a:ext>
              </a:extLst>
            </p:cNvPr>
            <p:cNvSpPr/>
            <p:nvPr/>
          </p:nvSpPr>
          <p:spPr>
            <a:xfrm>
              <a:off x="1313700" y="2545375"/>
              <a:ext cx="25925" cy="25950"/>
            </a:xfrm>
            <a:custGeom>
              <a:avLst/>
              <a:gdLst/>
              <a:ahLst/>
              <a:cxnLst/>
              <a:rect l="l" t="t" r="r" b="b"/>
              <a:pathLst>
                <a:path w="1037" h="1038" extrusionOk="0">
                  <a:moveTo>
                    <a:pt x="519" y="48"/>
                  </a:moveTo>
                  <a:lnTo>
                    <a:pt x="707" y="95"/>
                  </a:lnTo>
                  <a:lnTo>
                    <a:pt x="848" y="189"/>
                  </a:lnTo>
                  <a:lnTo>
                    <a:pt x="943" y="330"/>
                  </a:lnTo>
                  <a:lnTo>
                    <a:pt x="990" y="519"/>
                  </a:lnTo>
                  <a:lnTo>
                    <a:pt x="943" y="707"/>
                  </a:lnTo>
                  <a:lnTo>
                    <a:pt x="848" y="849"/>
                  </a:lnTo>
                  <a:lnTo>
                    <a:pt x="707" y="943"/>
                  </a:lnTo>
                  <a:lnTo>
                    <a:pt x="519" y="990"/>
                  </a:lnTo>
                  <a:lnTo>
                    <a:pt x="377" y="943"/>
                  </a:lnTo>
                  <a:lnTo>
                    <a:pt x="189" y="849"/>
                  </a:lnTo>
                  <a:lnTo>
                    <a:pt x="95" y="707"/>
                  </a:lnTo>
                  <a:lnTo>
                    <a:pt x="48" y="519"/>
                  </a:lnTo>
                  <a:lnTo>
                    <a:pt x="95" y="330"/>
                  </a:lnTo>
                  <a:lnTo>
                    <a:pt x="189" y="189"/>
                  </a:lnTo>
                  <a:lnTo>
                    <a:pt x="330" y="95"/>
                  </a:lnTo>
                  <a:lnTo>
                    <a:pt x="519" y="48"/>
                  </a:lnTo>
                  <a:close/>
                  <a:moveTo>
                    <a:pt x="519" y="1"/>
                  </a:moveTo>
                  <a:lnTo>
                    <a:pt x="330" y="48"/>
                  </a:lnTo>
                  <a:lnTo>
                    <a:pt x="189" y="142"/>
                  </a:lnTo>
                  <a:lnTo>
                    <a:pt x="48" y="330"/>
                  </a:lnTo>
                  <a:lnTo>
                    <a:pt x="0" y="519"/>
                  </a:lnTo>
                  <a:lnTo>
                    <a:pt x="48" y="707"/>
                  </a:lnTo>
                  <a:lnTo>
                    <a:pt x="142" y="896"/>
                  </a:lnTo>
                  <a:lnTo>
                    <a:pt x="330" y="990"/>
                  </a:lnTo>
                  <a:lnTo>
                    <a:pt x="519" y="1037"/>
                  </a:lnTo>
                  <a:lnTo>
                    <a:pt x="754" y="990"/>
                  </a:lnTo>
                  <a:lnTo>
                    <a:pt x="896" y="896"/>
                  </a:lnTo>
                  <a:lnTo>
                    <a:pt x="1037" y="707"/>
                  </a:lnTo>
                  <a:lnTo>
                    <a:pt x="1037" y="519"/>
                  </a:lnTo>
                  <a:lnTo>
                    <a:pt x="1037" y="330"/>
                  </a:lnTo>
                  <a:lnTo>
                    <a:pt x="896" y="142"/>
                  </a:lnTo>
                  <a:lnTo>
                    <a:pt x="754" y="48"/>
                  </a:lnTo>
                  <a:lnTo>
                    <a:pt x="51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2897;p42">
              <a:extLst>
                <a:ext uri="{FF2B5EF4-FFF2-40B4-BE49-F238E27FC236}">
                  <a16:creationId xmlns:a16="http://schemas.microsoft.com/office/drawing/2014/main" id="{1AE97462-32EB-E4F6-0AA9-8223B18659A4}"/>
                </a:ext>
              </a:extLst>
            </p:cNvPr>
            <p:cNvSpPr/>
            <p:nvPr/>
          </p:nvSpPr>
          <p:spPr>
            <a:xfrm>
              <a:off x="1314875" y="2546550"/>
              <a:ext cx="23575" cy="23575"/>
            </a:xfrm>
            <a:custGeom>
              <a:avLst/>
              <a:gdLst/>
              <a:ahLst/>
              <a:cxnLst/>
              <a:rect l="l" t="t" r="r" b="b"/>
              <a:pathLst>
                <a:path w="943" h="943" fill="none" extrusionOk="0">
                  <a:moveTo>
                    <a:pt x="472" y="943"/>
                  </a:moveTo>
                  <a:lnTo>
                    <a:pt x="472" y="943"/>
                  </a:lnTo>
                  <a:lnTo>
                    <a:pt x="330" y="896"/>
                  </a:lnTo>
                  <a:lnTo>
                    <a:pt x="142" y="802"/>
                  </a:lnTo>
                  <a:lnTo>
                    <a:pt x="48" y="660"/>
                  </a:lnTo>
                  <a:lnTo>
                    <a:pt x="1" y="472"/>
                  </a:lnTo>
                  <a:lnTo>
                    <a:pt x="1" y="472"/>
                  </a:lnTo>
                  <a:lnTo>
                    <a:pt x="48" y="283"/>
                  </a:lnTo>
                  <a:lnTo>
                    <a:pt x="142" y="142"/>
                  </a:lnTo>
                  <a:lnTo>
                    <a:pt x="283" y="48"/>
                  </a:lnTo>
                  <a:lnTo>
                    <a:pt x="472" y="1"/>
                  </a:lnTo>
                  <a:lnTo>
                    <a:pt x="472" y="1"/>
                  </a:lnTo>
                  <a:lnTo>
                    <a:pt x="472" y="1"/>
                  </a:lnTo>
                  <a:lnTo>
                    <a:pt x="472" y="1"/>
                  </a:lnTo>
                  <a:lnTo>
                    <a:pt x="660" y="48"/>
                  </a:lnTo>
                  <a:lnTo>
                    <a:pt x="801" y="142"/>
                  </a:lnTo>
                  <a:lnTo>
                    <a:pt x="896" y="283"/>
                  </a:lnTo>
                  <a:lnTo>
                    <a:pt x="943" y="472"/>
                  </a:lnTo>
                  <a:lnTo>
                    <a:pt x="943" y="472"/>
                  </a:lnTo>
                  <a:lnTo>
                    <a:pt x="943" y="472"/>
                  </a:lnTo>
                  <a:lnTo>
                    <a:pt x="896" y="660"/>
                  </a:lnTo>
                  <a:lnTo>
                    <a:pt x="801" y="802"/>
                  </a:lnTo>
                  <a:lnTo>
                    <a:pt x="660" y="896"/>
                  </a:lnTo>
                  <a:lnTo>
                    <a:pt x="472" y="943"/>
                  </a:lnTo>
                  <a:lnTo>
                    <a:pt x="472" y="943"/>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2898;p42">
              <a:extLst>
                <a:ext uri="{FF2B5EF4-FFF2-40B4-BE49-F238E27FC236}">
                  <a16:creationId xmlns:a16="http://schemas.microsoft.com/office/drawing/2014/main" id="{3E7C12F7-6A5E-6CD2-9347-1676B2EE96EB}"/>
                </a:ext>
              </a:extLst>
            </p:cNvPr>
            <p:cNvSpPr/>
            <p:nvPr/>
          </p:nvSpPr>
          <p:spPr>
            <a:xfrm>
              <a:off x="1313700" y="2545375"/>
              <a:ext cx="25925" cy="25950"/>
            </a:xfrm>
            <a:custGeom>
              <a:avLst/>
              <a:gdLst/>
              <a:ahLst/>
              <a:cxnLst/>
              <a:rect l="l" t="t" r="r" b="b"/>
              <a:pathLst>
                <a:path w="1037" h="1038" fill="none" extrusionOk="0">
                  <a:moveTo>
                    <a:pt x="519" y="1"/>
                  </a:moveTo>
                  <a:lnTo>
                    <a:pt x="519" y="1"/>
                  </a:lnTo>
                  <a:lnTo>
                    <a:pt x="330" y="48"/>
                  </a:lnTo>
                  <a:lnTo>
                    <a:pt x="189" y="142"/>
                  </a:lnTo>
                  <a:lnTo>
                    <a:pt x="48" y="330"/>
                  </a:lnTo>
                  <a:lnTo>
                    <a:pt x="0" y="519"/>
                  </a:lnTo>
                  <a:lnTo>
                    <a:pt x="0" y="519"/>
                  </a:lnTo>
                  <a:lnTo>
                    <a:pt x="48" y="707"/>
                  </a:lnTo>
                  <a:lnTo>
                    <a:pt x="142" y="896"/>
                  </a:lnTo>
                  <a:lnTo>
                    <a:pt x="330" y="990"/>
                  </a:lnTo>
                  <a:lnTo>
                    <a:pt x="519" y="1037"/>
                  </a:lnTo>
                  <a:lnTo>
                    <a:pt x="519" y="1037"/>
                  </a:lnTo>
                  <a:lnTo>
                    <a:pt x="519" y="1037"/>
                  </a:lnTo>
                  <a:lnTo>
                    <a:pt x="519" y="1037"/>
                  </a:lnTo>
                  <a:lnTo>
                    <a:pt x="754" y="990"/>
                  </a:lnTo>
                  <a:lnTo>
                    <a:pt x="896" y="896"/>
                  </a:lnTo>
                  <a:lnTo>
                    <a:pt x="1037" y="707"/>
                  </a:lnTo>
                  <a:lnTo>
                    <a:pt x="1037" y="519"/>
                  </a:lnTo>
                  <a:lnTo>
                    <a:pt x="1037" y="519"/>
                  </a:lnTo>
                  <a:lnTo>
                    <a:pt x="1037" y="519"/>
                  </a:lnTo>
                  <a:lnTo>
                    <a:pt x="1037" y="330"/>
                  </a:lnTo>
                  <a:lnTo>
                    <a:pt x="896" y="142"/>
                  </a:lnTo>
                  <a:lnTo>
                    <a:pt x="754" y="48"/>
                  </a:lnTo>
                  <a:lnTo>
                    <a:pt x="519" y="1"/>
                  </a:lnTo>
                  <a:lnTo>
                    <a:pt x="519" y="1"/>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2899;p42">
              <a:extLst>
                <a:ext uri="{FF2B5EF4-FFF2-40B4-BE49-F238E27FC236}">
                  <a16:creationId xmlns:a16="http://schemas.microsoft.com/office/drawing/2014/main" id="{72CFAFE0-37C6-F52A-E857-FB91BD94C351}"/>
                </a:ext>
              </a:extLst>
            </p:cNvPr>
            <p:cNvSpPr/>
            <p:nvPr/>
          </p:nvSpPr>
          <p:spPr>
            <a:xfrm>
              <a:off x="1452675" y="1392325"/>
              <a:ext cx="197900" cy="294475"/>
            </a:xfrm>
            <a:custGeom>
              <a:avLst/>
              <a:gdLst/>
              <a:ahLst/>
              <a:cxnLst/>
              <a:rect l="l" t="t" r="r" b="b"/>
              <a:pathLst>
                <a:path w="7916" h="11779" extrusionOk="0">
                  <a:moveTo>
                    <a:pt x="1084" y="1"/>
                  </a:moveTo>
                  <a:lnTo>
                    <a:pt x="990" y="48"/>
                  </a:lnTo>
                  <a:lnTo>
                    <a:pt x="943" y="95"/>
                  </a:lnTo>
                  <a:lnTo>
                    <a:pt x="754" y="1838"/>
                  </a:lnTo>
                  <a:lnTo>
                    <a:pt x="519" y="3534"/>
                  </a:lnTo>
                  <a:lnTo>
                    <a:pt x="95" y="5843"/>
                  </a:lnTo>
                  <a:lnTo>
                    <a:pt x="1" y="6596"/>
                  </a:lnTo>
                  <a:lnTo>
                    <a:pt x="1" y="6926"/>
                  </a:lnTo>
                  <a:lnTo>
                    <a:pt x="189" y="7350"/>
                  </a:lnTo>
                  <a:lnTo>
                    <a:pt x="425" y="7774"/>
                  </a:lnTo>
                  <a:lnTo>
                    <a:pt x="1037" y="8622"/>
                  </a:lnTo>
                  <a:lnTo>
                    <a:pt x="1791" y="9470"/>
                  </a:lnTo>
                  <a:lnTo>
                    <a:pt x="2592" y="10271"/>
                  </a:lnTo>
                  <a:lnTo>
                    <a:pt x="2969" y="10601"/>
                  </a:lnTo>
                  <a:lnTo>
                    <a:pt x="3393" y="10931"/>
                  </a:lnTo>
                  <a:lnTo>
                    <a:pt x="3817" y="11166"/>
                  </a:lnTo>
                  <a:lnTo>
                    <a:pt x="4241" y="11402"/>
                  </a:lnTo>
                  <a:lnTo>
                    <a:pt x="4617" y="11590"/>
                  </a:lnTo>
                  <a:lnTo>
                    <a:pt x="4994" y="11731"/>
                  </a:lnTo>
                  <a:lnTo>
                    <a:pt x="5371" y="11779"/>
                  </a:lnTo>
                  <a:lnTo>
                    <a:pt x="5701" y="11731"/>
                  </a:lnTo>
                  <a:lnTo>
                    <a:pt x="5984" y="11637"/>
                  </a:lnTo>
                  <a:lnTo>
                    <a:pt x="6219" y="11496"/>
                  </a:lnTo>
                  <a:lnTo>
                    <a:pt x="6408" y="11260"/>
                  </a:lnTo>
                  <a:lnTo>
                    <a:pt x="6596" y="11025"/>
                  </a:lnTo>
                  <a:lnTo>
                    <a:pt x="6737" y="10695"/>
                  </a:lnTo>
                  <a:lnTo>
                    <a:pt x="6832" y="10365"/>
                  </a:lnTo>
                  <a:lnTo>
                    <a:pt x="6973" y="9659"/>
                  </a:lnTo>
                  <a:lnTo>
                    <a:pt x="7020" y="8858"/>
                  </a:lnTo>
                  <a:lnTo>
                    <a:pt x="7020" y="8151"/>
                  </a:lnTo>
                  <a:lnTo>
                    <a:pt x="6926" y="7115"/>
                  </a:lnTo>
                  <a:lnTo>
                    <a:pt x="6926" y="7020"/>
                  </a:lnTo>
                  <a:lnTo>
                    <a:pt x="6926" y="6549"/>
                  </a:lnTo>
                  <a:lnTo>
                    <a:pt x="7067" y="5466"/>
                  </a:lnTo>
                  <a:lnTo>
                    <a:pt x="7303" y="4382"/>
                  </a:lnTo>
                  <a:lnTo>
                    <a:pt x="7585" y="3299"/>
                  </a:lnTo>
                  <a:lnTo>
                    <a:pt x="7915" y="2262"/>
                  </a:lnTo>
                  <a:lnTo>
                    <a:pt x="3157" y="802"/>
                  </a:lnTo>
                  <a:lnTo>
                    <a:pt x="1744" y="331"/>
                  </a:lnTo>
                  <a:lnTo>
                    <a:pt x="1320" y="142"/>
                  </a:lnTo>
                  <a:lnTo>
                    <a:pt x="1084"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2900;p42">
              <a:extLst>
                <a:ext uri="{FF2B5EF4-FFF2-40B4-BE49-F238E27FC236}">
                  <a16:creationId xmlns:a16="http://schemas.microsoft.com/office/drawing/2014/main" id="{B367C759-C79C-8F71-8158-53BDE9F0220E}"/>
                </a:ext>
              </a:extLst>
            </p:cNvPr>
            <p:cNvSpPr/>
            <p:nvPr/>
          </p:nvSpPr>
          <p:spPr>
            <a:xfrm>
              <a:off x="1484475" y="1406475"/>
              <a:ext cx="166100" cy="163725"/>
            </a:xfrm>
            <a:custGeom>
              <a:avLst/>
              <a:gdLst/>
              <a:ahLst/>
              <a:cxnLst/>
              <a:rect l="l" t="t" r="r" b="b"/>
              <a:pathLst>
                <a:path w="6644" h="6549" extrusionOk="0">
                  <a:moveTo>
                    <a:pt x="1" y="0"/>
                  </a:moveTo>
                  <a:lnTo>
                    <a:pt x="48" y="283"/>
                  </a:lnTo>
                  <a:lnTo>
                    <a:pt x="142" y="942"/>
                  </a:lnTo>
                  <a:lnTo>
                    <a:pt x="330" y="1932"/>
                  </a:lnTo>
                  <a:lnTo>
                    <a:pt x="472" y="2497"/>
                  </a:lnTo>
                  <a:lnTo>
                    <a:pt x="707" y="3110"/>
                  </a:lnTo>
                  <a:lnTo>
                    <a:pt x="990" y="3675"/>
                  </a:lnTo>
                  <a:lnTo>
                    <a:pt x="1320" y="4287"/>
                  </a:lnTo>
                  <a:lnTo>
                    <a:pt x="1697" y="4806"/>
                  </a:lnTo>
                  <a:lnTo>
                    <a:pt x="2168" y="5324"/>
                  </a:lnTo>
                  <a:lnTo>
                    <a:pt x="2733" y="5748"/>
                  </a:lnTo>
                  <a:lnTo>
                    <a:pt x="3063" y="5936"/>
                  </a:lnTo>
                  <a:lnTo>
                    <a:pt x="3393" y="6125"/>
                  </a:lnTo>
                  <a:lnTo>
                    <a:pt x="3722" y="6266"/>
                  </a:lnTo>
                  <a:lnTo>
                    <a:pt x="4099" y="6360"/>
                  </a:lnTo>
                  <a:lnTo>
                    <a:pt x="4523" y="6454"/>
                  </a:lnTo>
                  <a:lnTo>
                    <a:pt x="4947" y="6502"/>
                  </a:lnTo>
                  <a:lnTo>
                    <a:pt x="5324" y="6549"/>
                  </a:lnTo>
                  <a:lnTo>
                    <a:pt x="5701" y="6502"/>
                  </a:lnTo>
                  <a:lnTo>
                    <a:pt x="5701" y="6454"/>
                  </a:lnTo>
                  <a:lnTo>
                    <a:pt x="5654" y="5983"/>
                  </a:lnTo>
                  <a:lnTo>
                    <a:pt x="5842" y="4900"/>
                  </a:lnTo>
                  <a:lnTo>
                    <a:pt x="6031" y="3816"/>
                  </a:lnTo>
                  <a:lnTo>
                    <a:pt x="6313" y="2733"/>
                  </a:lnTo>
                  <a:lnTo>
                    <a:pt x="6643" y="1696"/>
                  </a:lnTo>
                  <a:lnTo>
                    <a:pt x="1885" y="189"/>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2901;p42">
              <a:extLst>
                <a:ext uri="{FF2B5EF4-FFF2-40B4-BE49-F238E27FC236}">
                  <a16:creationId xmlns:a16="http://schemas.microsoft.com/office/drawing/2014/main" id="{EDB06168-8F3E-42DA-E0AC-340E47300892}"/>
                </a:ext>
              </a:extLst>
            </p:cNvPr>
            <p:cNvSpPr/>
            <p:nvPr/>
          </p:nvSpPr>
          <p:spPr>
            <a:xfrm>
              <a:off x="1663500" y="1128500"/>
              <a:ext cx="80100" cy="184950"/>
            </a:xfrm>
            <a:custGeom>
              <a:avLst/>
              <a:gdLst/>
              <a:ahLst/>
              <a:cxnLst/>
              <a:rect l="l" t="t" r="r" b="b"/>
              <a:pathLst>
                <a:path w="3204" h="7398" extrusionOk="0">
                  <a:moveTo>
                    <a:pt x="0" y="1"/>
                  </a:moveTo>
                  <a:lnTo>
                    <a:pt x="1414" y="3770"/>
                  </a:lnTo>
                  <a:lnTo>
                    <a:pt x="2450" y="6314"/>
                  </a:lnTo>
                  <a:lnTo>
                    <a:pt x="2827" y="7115"/>
                  </a:lnTo>
                  <a:lnTo>
                    <a:pt x="2968" y="7350"/>
                  </a:lnTo>
                  <a:lnTo>
                    <a:pt x="3015" y="7397"/>
                  </a:lnTo>
                  <a:lnTo>
                    <a:pt x="3063" y="7256"/>
                  </a:lnTo>
                  <a:lnTo>
                    <a:pt x="3157" y="6926"/>
                  </a:lnTo>
                  <a:lnTo>
                    <a:pt x="3204" y="6455"/>
                  </a:lnTo>
                  <a:lnTo>
                    <a:pt x="3204" y="5843"/>
                  </a:lnTo>
                  <a:lnTo>
                    <a:pt x="3204" y="5183"/>
                  </a:lnTo>
                  <a:lnTo>
                    <a:pt x="3157" y="4429"/>
                  </a:lnTo>
                  <a:lnTo>
                    <a:pt x="3015" y="3629"/>
                  </a:lnTo>
                  <a:lnTo>
                    <a:pt x="2827" y="2828"/>
                  </a:lnTo>
                  <a:lnTo>
                    <a:pt x="2686" y="2451"/>
                  </a:lnTo>
                  <a:lnTo>
                    <a:pt x="2544" y="2074"/>
                  </a:lnTo>
                  <a:lnTo>
                    <a:pt x="2356" y="1744"/>
                  </a:lnTo>
                  <a:lnTo>
                    <a:pt x="2120" y="1461"/>
                  </a:lnTo>
                  <a:lnTo>
                    <a:pt x="1885" y="1226"/>
                  </a:lnTo>
                  <a:lnTo>
                    <a:pt x="1649" y="990"/>
                  </a:lnTo>
                  <a:lnTo>
                    <a:pt x="1178" y="613"/>
                  </a:lnTo>
                  <a:lnTo>
                    <a:pt x="707" y="331"/>
                  </a:lnTo>
                  <a:lnTo>
                    <a:pt x="330" y="142"/>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2902;p42">
              <a:extLst>
                <a:ext uri="{FF2B5EF4-FFF2-40B4-BE49-F238E27FC236}">
                  <a16:creationId xmlns:a16="http://schemas.microsoft.com/office/drawing/2014/main" id="{D8392240-1799-733B-A39F-0644AAC48D0A}"/>
                </a:ext>
              </a:extLst>
            </p:cNvPr>
            <p:cNvSpPr/>
            <p:nvPr/>
          </p:nvSpPr>
          <p:spPr>
            <a:xfrm>
              <a:off x="1432650" y="1102600"/>
              <a:ext cx="321550" cy="427550"/>
            </a:xfrm>
            <a:custGeom>
              <a:avLst/>
              <a:gdLst/>
              <a:ahLst/>
              <a:cxnLst/>
              <a:rect l="l" t="t" r="r" b="b"/>
              <a:pathLst>
                <a:path w="12862" h="17102" extrusionOk="0">
                  <a:moveTo>
                    <a:pt x="6219" y="1"/>
                  </a:moveTo>
                  <a:lnTo>
                    <a:pt x="5560" y="48"/>
                  </a:lnTo>
                  <a:lnTo>
                    <a:pt x="4853" y="142"/>
                  </a:lnTo>
                  <a:lnTo>
                    <a:pt x="4194" y="330"/>
                  </a:lnTo>
                  <a:lnTo>
                    <a:pt x="3534" y="613"/>
                  </a:lnTo>
                  <a:lnTo>
                    <a:pt x="2874" y="943"/>
                  </a:lnTo>
                  <a:lnTo>
                    <a:pt x="2309" y="1320"/>
                  </a:lnTo>
                  <a:lnTo>
                    <a:pt x="1744" y="1791"/>
                  </a:lnTo>
                  <a:lnTo>
                    <a:pt x="1273" y="2262"/>
                  </a:lnTo>
                  <a:lnTo>
                    <a:pt x="849" y="2827"/>
                  </a:lnTo>
                  <a:lnTo>
                    <a:pt x="519" y="3440"/>
                  </a:lnTo>
                  <a:lnTo>
                    <a:pt x="236" y="4099"/>
                  </a:lnTo>
                  <a:lnTo>
                    <a:pt x="48" y="4806"/>
                  </a:lnTo>
                  <a:lnTo>
                    <a:pt x="1" y="5324"/>
                  </a:lnTo>
                  <a:lnTo>
                    <a:pt x="1" y="5937"/>
                  </a:lnTo>
                  <a:lnTo>
                    <a:pt x="48" y="6643"/>
                  </a:lnTo>
                  <a:lnTo>
                    <a:pt x="142" y="7397"/>
                  </a:lnTo>
                  <a:lnTo>
                    <a:pt x="330" y="8198"/>
                  </a:lnTo>
                  <a:lnTo>
                    <a:pt x="519" y="9046"/>
                  </a:lnTo>
                  <a:lnTo>
                    <a:pt x="707" y="9894"/>
                  </a:lnTo>
                  <a:lnTo>
                    <a:pt x="990" y="10742"/>
                  </a:lnTo>
                  <a:lnTo>
                    <a:pt x="1273" y="11590"/>
                  </a:lnTo>
                  <a:lnTo>
                    <a:pt x="1602" y="12391"/>
                  </a:lnTo>
                  <a:lnTo>
                    <a:pt x="1932" y="13145"/>
                  </a:lnTo>
                  <a:lnTo>
                    <a:pt x="2262" y="13851"/>
                  </a:lnTo>
                  <a:lnTo>
                    <a:pt x="2639" y="14511"/>
                  </a:lnTo>
                  <a:lnTo>
                    <a:pt x="2969" y="15076"/>
                  </a:lnTo>
                  <a:lnTo>
                    <a:pt x="3346" y="15500"/>
                  </a:lnTo>
                  <a:lnTo>
                    <a:pt x="3722" y="15830"/>
                  </a:lnTo>
                  <a:lnTo>
                    <a:pt x="4288" y="16160"/>
                  </a:lnTo>
                  <a:lnTo>
                    <a:pt x="4853" y="16489"/>
                  </a:lnTo>
                  <a:lnTo>
                    <a:pt x="5466" y="16725"/>
                  </a:lnTo>
                  <a:lnTo>
                    <a:pt x="6078" y="16913"/>
                  </a:lnTo>
                  <a:lnTo>
                    <a:pt x="6690" y="17008"/>
                  </a:lnTo>
                  <a:lnTo>
                    <a:pt x="7303" y="17102"/>
                  </a:lnTo>
                  <a:lnTo>
                    <a:pt x="7915" y="17102"/>
                  </a:lnTo>
                  <a:lnTo>
                    <a:pt x="8528" y="17055"/>
                  </a:lnTo>
                  <a:lnTo>
                    <a:pt x="9140" y="16913"/>
                  </a:lnTo>
                  <a:lnTo>
                    <a:pt x="9706" y="16725"/>
                  </a:lnTo>
                  <a:lnTo>
                    <a:pt x="10271" y="16489"/>
                  </a:lnTo>
                  <a:lnTo>
                    <a:pt x="10789" y="16160"/>
                  </a:lnTo>
                  <a:lnTo>
                    <a:pt x="11260" y="15783"/>
                  </a:lnTo>
                  <a:lnTo>
                    <a:pt x="11731" y="15359"/>
                  </a:lnTo>
                  <a:lnTo>
                    <a:pt x="12108" y="14841"/>
                  </a:lnTo>
                  <a:lnTo>
                    <a:pt x="12438" y="14228"/>
                  </a:lnTo>
                  <a:lnTo>
                    <a:pt x="12579" y="13898"/>
                  </a:lnTo>
                  <a:lnTo>
                    <a:pt x="12673" y="13569"/>
                  </a:lnTo>
                  <a:lnTo>
                    <a:pt x="12768" y="13192"/>
                  </a:lnTo>
                  <a:lnTo>
                    <a:pt x="12815" y="12768"/>
                  </a:lnTo>
                  <a:lnTo>
                    <a:pt x="12862" y="11873"/>
                  </a:lnTo>
                  <a:lnTo>
                    <a:pt x="12815" y="10930"/>
                  </a:lnTo>
                  <a:lnTo>
                    <a:pt x="12721" y="9894"/>
                  </a:lnTo>
                  <a:lnTo>
                    <a:pt x="12532" y="8857"/>
                  </a:lnTo>
                  <a:lnTo>
                    <a:pt x="12297" y="7774"/>
                  </a:lnTo>
                  <a:lnTo>
                    <a:pt x="12014" y="6690"/>
                  </a:lnTo>
                  <a:lnTo>
                    <a:pt x="11684" y="5654"/>
                  </a:lnTo>
                  <a:lnTo>
                    <a:pt x="11354" y="4617"/>
                  </a:lnTo>
                  <a:lnTo>
                    <a:pt x="10930" y="3675"/>
                  </a:lnTo>
                  <a:lnTo>
                    <a:pt x="10554" y="2827"/>
                  </a:lnTo>
                  <a:lnTo>
                    <a:pt x="10130" y="2073"/>
                  </a:lnTo>
                  <a:lnTo>
                    <a:pt x="9706" y="1461"/>
                  </a:lnTo>
                  <a:lnTo>
                    <a:pt x="9234" y="990"/>
                  </a:lnTo>
                  <a:lnTo>
                    <a:pt x="9046" y="801"/>
                  </a:lnTo>
                  <a:lnTo>
                    <a:pt x="8858" y="660"/>
                  </a:lnTo>
                  <a:lnTo>
                    <a:pt x="8245" y="377"/>
                  </a:lnTo>
                  <a:lnTo>
                    <a:pt x="7586" y="142"/>
                  </a:lnTo>
                  <a:lnTo>
                    <a:pt x="6926" y="48"/>
                  </a:lnTo>
                  <a:lnTo>
                    <a:pt x="6219"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2903;p42">
              <a:extLst>
                <a:ext uri="{FF2B5EF4-FFF2-40B4-BE49-F238E27FC236}">
                  <a16:creationId xmlns:a16="http://schemas.microsoft.com/office/drawing/2014/main" id="{2357A720-0A98-9F25-907E-CF9CA2F88E2F}"/>
                </a:ext>
              </a:extLst>
            </p:cNvPr>
            <p:cNvSpPr/>
            <p:nvPr/>
          </p:nvSpPr>
          <p:spPr>
            <a:xfrm>
              <a:off x="1616375" y="1319300"/>
              <a:ext cx="8275" cy="35375"/>
            </a:xfrm>
            <a:custGeom>
              <a:avLst/>
              <a:gdLst/>
              <a:ahLst/>
              <a:cxnLst/>
              <a:rect l="l" t="t" r="r" b="b"/>
              <a:pathLst>
                <a:path w="331" h="1415" extrusionOk="0">
                  <a:moveTo>
                    <a:pt x="142" y="1"/>
                  </a:moveTo>
                  <a:lnTo>
                    <a:pt x="142" y="48"/>
                  </a:lnTo>
                  <a:lnTo>
                    <a:pt x="237" y="425"/>
                  </a:lnTo>
                  <a:lnTo>
                    <a:pt x="284" y="755"/>
                  </a:lnTo>
                  <a:lnTo>
                    <a:pt x="284" y="943"/>
                  </a:lnTo>
                  <a:lnTo>
                    <a:pt x="237" y="1085"/>
                  </a:lnTo>
                  <a:lnTo>
                    <a:pt x="142" y="1226"/>
                  </a:lnTo>
                  <a:lnTo>
                    <a:pt x="1" y="1367"/>
                  </a:lnTo>
                  <a:lnTo>
                    <a:pt x="1" y="1414"/>
                  </a:lnTo>
                  <a:lnTo>
                    <a:pt x="189" y="1273"/>
                  </a:lnTo>
                  <a:lnTo>
                    <a:pt x="284" y="1132"/>
                  </a:lnTo>
                  <a:lnTo>
                    <a:pt x="331" y="943"/>
                  </a:lnTo>
                  <a:lnTo>
                    <a:pt x="331" y="755"/>
                  </a:lnTo>
                  <a:lnTo>
                    <a:pt x="331" y="566"/>
                  </a:lnTo>
                  <a:lnTo>
                    <a:pt x="284" y="378"/>
                  </a:lnTo>
                  <a:lnTo>
                    <a:pt x="14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2904;p42">
              <a:extLst>
                <a:ext uri="{FF2B5EF4-FFF2-40B4-BE49-F238E27FC236}">
                  <a16:creationId xmlns:a16="http://schemas.microsoft.com/office/drawing/2014/main" id="{73DE4AEA-5E67-5DFF-EBE5-F6F9514CB921}"/>
                </a:ext>
              </a:extLst>
            </p:cNvPr>
            <p:cNvSpPr/>
            <p:nvPr/>
          </p:nvSpPr>
          <p:spPr>
            <a:xfrm>
              <a:off x="1595175" y="1309900"/>
              <a:ext cx="28300" cy="38875"/>
            </a:xfrm>
            <a:custGeom>
              <a:avLst/>
              <a:gdLst/>
              <a:ahLst/>
              <a:cxnLst/>
              <a:rect l="l" t="t" r="r" b="b"/>
              <a:pathLst>
                <a:path w="1132" h="1555" extrusionOk="0">
                  <a:moveTo>
                    <a:pt x="425" y="0"/>
                  </a:moveTo>
                  <a:lnTo>
                    <a:pt x="284" y="47"/>
                  </a:lnTo>
                  <a:lnTo>
                    <a:pt x="189" y="94"/>
                  </a:lnTo>
                  <a:lnTo>
                    <a:pt x="95" y="236"/>
                  </a:lnTo>
                  <a:lnTo>
                    <a:pt x="48" y="330"/>
                  </a:lnTo>
                  <a:lnTo>
                    <a:pt x="1" y="613"/>
                  </a:lnTo>
                  <a:lnTo>
                    <a:pt x="1" y="895"/>
                  </a:lnTo>
                  <a:lnTo>
                    <a:pt x="142" y="1178"/>
                  </a:lnTo>
                  <a:lnTo>
                    <a:pt x="284" y="1413"/>
                  </a:lnTo>
                  <a:lnTo>
                    <a:pt x="378" y="1508"/>
                  </a:lnTo>
                  <a:lnTo>
                    <a:pt x="519" y="1555"/>
                  </a:lnTo>
                  <a:lnTo>
                    <a:pt x="755" y="1555"/>
                  </a:lnTo>
                  <a:lnTo>
                    <a:pt x="896" y="1508"/>
                  </a:lnTo>
                  <a:lnTo>
                    <a:pt x="990" y="1461"/>
                  </a:lnTo>
                  <a:lnTo>
                    <a:pt x="1037" y="1319"/>
                  </a:lnTo>
                  <a:lnTo>
                    <a:pt x="1085" y="1225"/>
                  </a:lnTo>
                  <a:lnTo>
                    <a:pt x="1132" y="942"/>
                  </a:lnTo>
                  <a:lnTo>
                    <a:pt x="1085" y="660"/>
                  </a:lnTo>
                  <a:lnTo>
                    <a:pt x="990" y="377"/>
                  </a:lnTo>
                  <a:lnTo>
                    <a:pt x="849" y="141"/>
                  </a:lnTo>
                  <a:lnTo>
                    <a:pt x="6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2905;p42">
              <a:extLst>
                <a:ext uri="{FF2B5EF4-FFF2-40B4-BE49-F238E27FC236}">
                  <a16:creationId xmlns:a16="http://schemas.microsoft.com/office/drawing/2014/main" id="{EFEE410B-3D75-F0DA-DC8E-2D89111BB41B}"/>
                </a:ext>
              </a:extLst>
            </p:cNvPr>
            <p:cNvSpPr/>
            <p:nvPr/>
          </p:nvSpPr>
          <p:spPr>
            <a:xfrm>
              <a:off x="1692950" y="1298100"/>
              <a:ext cx="21225" cy="28300"/>
            </a:xfrm>
            <a:custGeom>
              <a:avLst/>
              <a:gdLst/>
              <a:ahLst/>
              <a:cxnLst/>
              <a:rect l="l" t="t" r="r" b="b"/>
              <a:pathLst>
                <a:path w="849" h="1132" extrusionOk="0">
                  <a:moveTo>
                    <a:pt x="0" y="1"/>
                  </a:moveTo>
                  <a:lnTo>
                    <a:pt x="94" y="378"/>
                  </a:lnTo>
                  <a:lnTo>
                    <a:pt x="142" y="566"/>
                  </a:lnTo>
                  <a:lnTo>
                    <a:pt x="236" y="755"/>
                  </a:lnTo>
                  <a:lnTo>
                    <a:pt x="330" y="943"/>
                  </a:lnTo>
                  <a:lnTo>
                    <a:pt x="471" y="1037"/>
                  </a:lnTo>
                  <a:lnTo>
                    <a:pt x="660" y="1132"/>
                  </a:lnTo>
                  <a:lnTo>
                    <a:pt x="848" y="1132"/>
                  </a:lnTo>
                  <a:lnTo>
                    <a:pt x="848" y="1085"/>
                  </a:lnTo>
                  <a:lnTo>
                    <a:pt x="707" y="1085"/>
                  </a:lnTo>
                  <a:lnTo>
                    <a:pt x="518" y="990"/>
                  </a:lnTo>
                  <a:lnTo>
                    <a:pt x="424" y="849"/>
                  </a:lnTo>
                  <a:lnTo>
                    <a:pt x="330" y="755"/>
                  </a:lnTo>
                  <a:lnTo>
                    <a:pt x="142" y="378"/>
                  </a:lnTo>
                  <a:lnTo>
                    <a:pt x="47" y="48"/>
                  </a:lnTo>
                  <a:lnTo>
                    <a:pt x="4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2906;p42">
              <a:extLst>
                <a:ext uri="{FF2B5EF4-FFF2-40B4-BE49-F238E27FC236}">
                  <a16:creationId xmlns:a16="http://schemas.microsoft.com/office/drawing/2014/main" id="{8EDE24A9-83F6-1F8B-812D-EA11223549C3}"/>
                </a:ext>
              </a:extLst>
            </p:cNvPr>
            <p:cNvSpPr/>
            <p:nvPr/>
          </p:nvSpPr>
          <p:spPr>
            <a:xfrm>
              <a:off x="1694125" y="1281625"/>
              <a:ext cx="28275" cy="40075"/>
            </a:xfrm>
            <a:custGeom>
              <a:avLst/>
              <a:gdLst/>
              <a:ahLst/>
              <a:cxnLst/>
              <a:rect l="l" t="t" r="r" b="b"/>
              <a:pathLst>
                <a:path w="1131" h="1603" extrusionOk="0">
                  <a:moveTo>
                    <a:pt x="377" y="0"/>
                  </a:moveTo>
                  <a:lnTo>
                    <a:pt x="236" y="48"/>
                  </a:lnTo>
                  <a:lnTo>
                    <a:pt x="142" y="95"/>
                  </a:lnTo>
                  <a:lnTo>
                    <a:pt x="95" y="189"/>
                  </a:lnTo>
                  <a:lnTo>
                    <a:pt x="0" y="424"/>
                  </a:lnTo>
                  <a:lnTo>
                    <a:pt x="0" y="707"/>
                  </a:lnTo>
                  <a:lnTo>
                    <a:pt x="47" y="990"/>
                  </a:lnTo>
                  <a:lnTo>
                    <a:pt x="189" y="1272"/>
                  </a:lnTo>
                  <a:lnTo>
                    <a:pt x="330" y="1461"/>
                  </a:lnTo>
                  <a:lnTo>
                    <a:pt x="424" y="1555"/>
                  </a:lnTo>
                  <a:lnTo>
                    <a:pt x="566" y="1555"/>
                  </a:lnTo>
                  <a:lnTo>
                    <a:pt x="660" y="1602"/>
                  </a:lnTo>
                  <a:lnTo>
                    <a:pt x="801" y="1555"/>
                  </a:lnTo>
                  <a:lnTo>
                    <a:pt x="895" y="1508"/>
                  </a:lnTo>
                  <a:lnTo>
                    <a:pt x="990" y="1414"/>
                  </a:lnTo>
                  <a:lnTo>
                    <a:pt x="1084" y="1320"/>
                  </a:lnTo>
                  <a:lnTo>
                    <a:pt x="1131" y="1178"/>
                  </a:lnTo>
                  <a:lnTo>
                    <a:pt x="1131" y="896"/>
                  </a:lnTo>
                  <a:lnTo>
                    <a:pt x="1084" y="613"/>
                  </a:lnTo>
                  <a:lnTo>
                    <a:pt x="942" y="330"/>
                  </a:lnTo>
                  <a:lnTo>
                    <a:pt x="754" y="142"/>
                  </a:lnTo>
                  <a:lnTo>
                    <a:pt x="660" y="48"/>
                  </a:lnTo>
                  <a:lnTo>
                    <a:pt x="518" y="48"/>
                  </a:lnTo>
                  <a:lnTo>
                    <a:pt x="37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2907;p42">
              <a:extLst>
                <a:ext uri="{FF2B5EF4-FFF2-40B4-BE49-F238E27FC236}">
                  <a16:creationId xmlns:a16="http://schemas.microsoft.com/office/drawing/2014/main" id="{2788F9C2-115C-0897-737B-C1F788907669}"/>
                </a:ext>
              </a:extLst>
            </p:cNvPr>
            <p:cNvSpPr/>
            <p:nvPr/>
          </p:nvSpPr>
          <p:spPr>
            <a:xfrm>
              <a:off x="1572800" y="1263950"/>
              <a:ext cx="38900" cy="33000"/>
            </a:xfrm>
            <a:custGeom>
              <a:avLst/>
              <a:gdLst/>
              <a:ahLst/>
              <a:cxnLst/>
              <a:rect l="l" t="t" r="r" b="b"/>
              <a:pathLst>
                <a:path w="1556" h="1320" extrusionOk="0">
                  <a:moveTo>
                    <a:pt x="943" y="1"/>
                  </a:moveTo>
                  <a:lnTo>
                    <a:pt x="708" y="48"/>
                  </a:lnTo>
                  <a:lnTo>
                    <a:pt x="519" y="189"/>
                  </a:lnTo>
                  <a:lnTo>
                    <a:pt x="378" y="331"/>
                  </a:lnTo>
                  <a:lnTo>
                    <a:pt x="189" y="472"/>
                  </a:lnTo>
                  <a:lnTo>
                    <a:pt x="95" y="660"/>
                  </a:lnTo>
                  <a:lnTo>
                    <a:pt x="1" y="896"/>
                  </a:lnTo>
                  <a:lnTo>
                    <a:pt x="1" y="1037"/>
                  </a:lnTo>
                  <a:lnTo>
                    <a:pt x="48" y="1131"/>
                  </a:lnTo>
                  <a:lnTo>
                    <a:pt x="142" y="1273"/>
                  </a:lnTo>
                  <a:lnTo>
                    <a:pt x="236" y="1320"/>
                  </a:lnTo>
                  <a:lnTo>
                    <a:pt x="378" y="1320"/>
                  </a:lnTo>
                  <a:lnTo>
                    <a:pt x="519" y="1273"/>
                  </a:lnTo>
                  <a:lnTo>
                    <a:pt x="1037" y="896"/>
                  </a:lnTo>
                  <a:lnTo>
                    <a:pt x="1320" y="707"/>
                  </a:lnTo>
                  <a:lnTo>
                    <a:pt x="1461" y="613"/>
                  </a:lnTo>
                  <a:lnTo>
                    <a:pt x="1556" y="425"/>
                  </a:lnTo>
                  <a:lnTo>
                    <a:pt x="1556" y="331"/>
                  </a:lnTo>
                  <a:lnTo>
                    <a:pt x="1508" y="236"/>
                  </a:lnTo>
                  <a:lnTo>
                    <a:pt x="1461" y="142"/>
                  </a:lnTo>
                  <a:lnTo>
                    <a:pt x="1367" y="48"/>
                  </a:lnTo>
                  <a:lnTo>
                    <a:pt x="117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2908;p42">
              <a:extLst>
                <a:ext uri="{FF2B5EF4-FFF2-40B4-BE49-F238E27FC236}">
                  <a16:creationId xmlns:a16="http://schemas.microsoft.com/office/drawing/2014/main" id="{34EC2878-1173-D690-1699-25B1CE5E8039}"/>
                </a:ext>
              </a:extLst>
            </p:cNvPr>
            <p:cNvSpPr/>
            <p:nvPr/>
          </p:nvSpPr>
          <p:spPr>
            <a:xfrm>
              <a:off x="1674100" y="1236875"/>
              <a:ext cx="44775" cy="22400"/>
            </a:xfrm>
            <a:custGeom>
              <a:avLst/>
              <a:gdLst/>
              <a:ahLst/>
              <a:cxnLst/>
              <a:rect l="l" t="t" r="r" b="b"/>
              <a:pathLst>
                <a:path w="1791" h="896" extrusionOk="0">
                  <a:moveTo>
                    <a:pt x="566" y="0"/>
                  </a:moveTo>
                  <a:lnTo>
                    <a:pt x="377" y="94"/>
                  </a:lnTo>
                  <a:lnTo>
                    <a:pt x="189" y="189"/>
                  </a:lnTo>
                  <a:lnTo>
                    <a:pt x="48" y="377"/>
                  </a:lnTo>
                  <a:lnTo>
                    <a:pt x="0" y="471"/>
                  </a:lnTo>
                  <a:lnTo>
                    <a:pt x="0" y="566"/>
                  </a:lnTo>
                  <a:lnTo>
                    <a:pt x="48" y="707"/>
                  </a:lnTo>
                  <a:lnTo>
                    <a:pt x="142" y="754"/>
                  </a:lnTo>
                  <a:lnTo>
                    <a:pt x="283" y="848"/>
                  </a:lnTo>
                  <a:lnTo>
                    <a:pt x="472" y="895"/>
                  </a:lnTo>
                  <a:lnTo>
                    <a:pt x="1461" y="895"/>
                  </a:lnTo>
                  <a:lnTo>
                    <a:pt x="1602" y="848"/>
                  </a:lnTo>
                  <a:lnTo>
                    <a:pt x="1696" y="801"/>
                  </a:lnTo>
                  <a:lnTo>
                    <a:pt x="1743" y="660"/>
                  </a:lnTo>
                  <a:lnTo>
                    <a:pt x="1791" y="518"/>
                  </a:lnTo>
                  <a:lnTo>
                    <a:pt x="1743" y="377"/>
                  </a:lnTo>
                  <a:lnTo>
                    <a:pt x="1649" y="283"/>
                  </a:lnTo>
                  <a:lnTo>
                    <a:pt x="1461" y="142"/>
                  </a:lnTo>
                  <a:lnTo>
                    <a:pt x="1272" y="47"/>
                  </a:lnTo>
                  <a:lnTo>
                    <a:pt x="103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2909;p42">
              <a:extLst>
                <a:ext uri="{FF2B5EF4-FFF2-40B4-BE49-F238E27FC236}">
                  <a16:creationId xmlns:a16="http://schemas.microsoft.com/office/drawing/2014/main" id="{26A81528-3578-9574-A3BE-07C7E88093FF}"/>
                </a:ext>
              </a:extLst>
            </p:cNvPr>
            <p:cNvSpPr/>
            <p:nvPr/>
          </p:nvSpPr>
          <p:spPr>
            <a:xfrm>
              <a:off x="1636400" y="1427675"/>
              <a:ext cx="24775" cy="10625"/>
            </a:xfrm>
            <a:custGeom>
              <a:avLst/>
              <a:gdLst/>
              <a:ahLst/>
              <a:cxnLst/>
              <a:rect l="l" t="t" r="r" b="b"/>
              <a:pathLst>
                <a:path w="991" h="425" extrusionOk="0">
                  <a:moveTo>
                    <a:pt x="990" y="0"/>
                  </a:moveTo>
                  <a:lnTo>
                    <a:pt x="802" y="142"/>
                  </a:lnTo>
                  <a:lnTo>
                    <a:pt x="519" y="236"/>
                  </a:lnTo>
                  <a:lnTo>
                    <a:pt x="378" y="236"/>
                  </a:lnTo>
                  <a:lnTo>
                    <a:pt x="284" y="189"/>
                  </a:lnTo>
                  <a:lnTo>
                    <a:pt x="48" y="47"/>
                  </a:lnTo>
                  <a:lnTo>
                    <a:pt x="1" y="94"/>
                  </a:lnTo>
                  <a:lnTo>
                    <a:pt x="48" y="236"/>
                  </a:lnTo>
                  <a:lnTo>
                    <a:pt x="189" y="330"/>
                  </a:lnTo>
                  <a:lnTo>
                    <a:pt x="331" y="377"/>
                  </a:lnTo>
                  <a:lnTo>
                    <a:pt x="472" y="424"/>
                  </a:lnTo>
                  <a:lnTo>
                    <a:pt x="660" y="377"/>
                  </a:lnTo>
                  <a:lnTo>
                    <a:pt x="802" y="283"/>
                  </a:lnTo>
                  <a:lnTo>
                    <a:pt x="943" y="142"/>
                  </a:lnTo>
                  <a:lnTo>
                    <a:pt x="99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2910;p42">
              <a:extLst>
                <a:ext uri="{FF2B5EF4-FFF2-40B4-BE49-F238E27FC236}">
                  <a16:creationId xmlns:a16="http://schemas.microsoft.com/office/drawing/2014/main" id="{65F9B547-7B0D-7FC8-22ED-E2F3355CE1C2}"/>
                </a:ext>
              </a:extLst>
            </p:cNvPr>
            <p:cNvSpPr/>
            <p:nvPr/>
          </p:nvSpPr>
          <p:spPr>
            <a:xfrm>
              <a:off x="1641125" y="1247475"/>
              <a:ext cx="68325" cy="153125"/>
            </a:xfrm>
            <a:custGeom>
              <a:avLst/>
              <a:gdLst/>
              <a:ahLst/>
              <a:cxnLst/>
              <a:rect l="l" t="t" r="r" b="b"/>
              <a:pathLst>
                <a:path w="2733" h="6125" extrusionOk="0">
                  <a:moveTo>
                    <a:pt x="754" y="0"/>
                  </a:moveTo>
                  <a:lnTo>
                    <a:pt x="754" y="47"/>
                  </a:lnTo>
                  <a:lnTo>
                    <a:pt x="1084" y="1178"/>
                  </a:lnTo>
                  <a:lnTo>
                    <a:pt x="1508" y="2309"/>
                  </a:lnTo>
                  <a:lnTo>
                    <a:pt x="1932" y="3392"/>
                  </a:lnTo>
                  <a:lnTo>
                    <a:pt x="2309" y="4570"/>
                  </a:lnTo>
                  <a:lnTo>
                    <a:pt x="1885" y="4523"/>
                  </a:lnTo>
                  <a:lnTo>
                    <a:pt x="1508" y="4523"/>
                  </a:lnTo>
                  <a:lnTo>
                    <a:pt x="1508" y="4711"/>
                  </a:lnTo>
                  <a:lnTo>
                    <a:pt x="1649" y="5088"/>
                  </a:lnTo>
                  <a:lnTo>
                    <a:pt x="1885" y="5748"/>
                  </a:lnTo>
                  <a:lnTo>
                    <a:pt x="1414" y="5889"/>
                  </a:lnTo>
                  <a:lnTo>
                    <a:pt x="943" y="5889"/>
                  </a:lnTo>
                  <a:lnTo>
                    <a:pt x="519" y="5842"/>
                  </a:lnTo>
                  <a:lnTo>
                    <a:pt x="47" y="5654"/>
                  </a:lnTo>
                  <a:lnTo>
                    <a:pt x="0" y="5654"/>
                  </a:lnTo>
                  <a:lnTo>
                    <a:pt x="0" y="5701"/>
                  </a:lnTo>
                  <a:lnTo>
                    <a:pt x="283" y="5889"/>
                  </a:lnTo>
                  <a:lnTo>
                    <a:pt x="566" y="6078"/>
                  </a:lnTo>
                  <a:lnTo>
                    <a:pt x="943" y="6125"/>
                  </a:lnTo>
                  <a:lnTo>
                    <a:pt x="1555" y="6125"/>
                  </a:lnTo>
                  <a:lnTo>
                    <a:pt x="1885" y="6030"/>
                  </a:lnTo>
                  <a:lnTo>
                    <a:pt x="1979" y="5983"/>
                  </a:lnTo>
                  <a:lnTo>
                    <a:pt x="2073" y="5936"/>
                  </a:lnTo>
                  <a:lnTo>
                    <a:pt x="2120" y="5889"/>
                  </a:lnTo>
                  <a:lnTo>
                    <a:pt x="2167" y="5795"/>
                  </a:lnTo>
                  <a:lnTo>
                    <a:pt x="2167" y="5748"/>
                  </a:lnTo>
                  <a:lnTo>
                    <a:pt x="2167" y="5701"/>
                  </a:lnTo>
                  <a:lnTo>
                    <a:pt x="1979" y="5088"/>
                  </a:lnTo>
                  <a:lnTo>
                    <a:pt x="1885" y="4806"/>
                  </a:lnTo>
                  <a:lnTo>
                    <a:pt x="2403" y="4853"/>
                  </a:lnTo>
                  <a:lnTo>
                    <a:pt x="2733" y="4853"/>
                  </a:lnTo>
                  <a:lnTo>
                    <a:pt x="2733" y="4806"/>
                  </a:lnTo>
                  <a:lnTo>
                    <a:pt x="2356" y="3534"/>
                  </a:lnTo>
                  <a:lnTo>
                    <a:pt x="1885" y="2356"/>
                  </a:lnTo>
                  <a:lnTo>
                    <a:pt x="1367" y="1178"/>
                  </a:lnTo>
                  <a:lnTo>
                    <a:pt x="8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2911;p42">
              <a:extLst>
                <a:ext uri="{FF2B5EF4-FFF2-40B4-BE49-F238E27FC236}">
                  <a16:creationId xmlns:a16="http://schemas.microsoft.com/office/drawing/2014/main" id="{F4FC9B77-7454-9CF8-17D8-0F5662C89BF0}"/>
                </a:ext>
              </a:extLst>
            </p:cNvPr>
            <p:cNvSpPr/>
            <p:nvPr/>
          </p:nvSpPr>
          <p:spPr>
            <a:xfrm>
              <a:off x="1638775" y="1389975"/>
              <a:ext cx="42425" cy="29475"/>
            </a:xfrm>
            <a:custGeom>
              <a:avLst/>
              <a:gdLst/>
              <a:ahLst/>
              <a:cxnLst/>
              <a:rect l="l" t="t" r="r" b="b"/>
              <a:pathLst>
                <a:path w="1697" h="1179" extrusionOk="0">
                  <a:moveTo>
                    <a:pt x="47" y="1"/>
                  </a:moveTo>
                  <a:lnTo>
                    <a:pt x="0" y="236"/>
                  </a:lnTo>
                  <a:lnTo>
                    <a:pt x="0" y="472"/>
                  </a:lnTo>
                  <a:lnTo>
                    <a:pt x="47" y="754"/>
                  </a:lnTo>
                  <a:lnTo>
                    <a:pt x="141" y="943"/>
                  </a:lnTo>
                  <a:lnTo>
                    <a:pt x="189" y="1037"/>
                  </a:lnTo>
                  <a:lnTo>
                    <a:pt x="283" y="1131"/>
                  </a:lnTo>
                  <a:lnTo>
                    <a:pt x="377" y="1131"/>
                  </a:lnTo>
                  <a:lnTo>
                    <a:pt x="518" y="1178"/>
                  </a:lnTo>
                  <a:lnTo>
                    <a:pt x="801" y="1131"/>
                  </a:lnTo>
                  <a:lnTo>
                    <a:pt x="1084" y="990"/>
                  </a:lnTo>
                  <a:lnTo>
                    <a:pt x="1272" y="802"/>
                  </a:lnTo>
                  <a:lnTo>
                    <a:pt x="1461" y="613"/>
                  </a:lnTo>
                  <a:lnTo>
                    <a:pt x="1602" y="425"/>
                  </a:lnTo>
                  <a:lnTo>
                    <a:pt x="1696" y="189"/>
                  </a:lnTo>
                  <a:lnTo>
                    <a:pt x="1272" y="236"/>
                  </a:lnTo>
                  <a:lnTo>
                    <a:pt x="848" y="236"/>
                  </a:lnTo>
                  <a:lnTo>
                    <a:pt x="471" y="142"/>
                  </a:lnTo>
                  <a:lnTo>
                    <a:pt x="4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2912;p42">
              <a:extLst>
                <a:ext uri="{FF2B5EF4-FFF2-40B4-BE49-F238E27FC236}">
                  <a16:creationId xmlns:a16="http://schemas.microsoft.com/office/drawing/2014/main" id="{A49AA310-A6A1-B0DD-B02D-80CEF61A98B3}"/>
                </a:ext>
              </a:extLst>
            </p:cNvPr>
            <p:cNvSpPr/>
            <p:nvPr/>
          </p:nvSpPr>
          <p:spPr>
            <a:xfrm>
              <a:off x="1638775" y="1401750"/>
              <a:ext cx="27100" cy="17700"/>
            </a:xfrm>
            <a:custGeom>
              <a:avLst/>
              <a:gdLst/>
              <a:ahLst/>
              <a:cxnLst/>
              <a:rect l="l" t="t" r="r" b="b"/>
              <a:pathLst>
                <a:path w="1084" h="708" extrusionOk="0">
                  <a:moveTo>
                    <a:pt x="0" y="1"/>
                  </a:moveTo>
                  <a:lnTo>
                    <a:pt x="47" y="283"/>
                  </a:lnTo>
                  <a:lnTo>
                    <a:pt x="141" y="472"/>
                  </a:lnTo>
                  <a:lnTo>
                    <a:pt x="189" y="566"/>
                  </a:lnTo>
                  <a:lnTo>
                    <a:pt x="283" y="660"/>
                  </a:lnTo>
                  <a:lnTo>
                    <a:pt x="377" y="660"/>
                  </a:lnTo>
                  <a:lnTo>
                    <a:pt x="518" y="707"/>
                  </a:lnTo>
                  <a:lnTo>
                    <a:pt x="801" y="660"/>
                  </a:lnTo>
                  <a:lnTo>
                    <a:pt x="1084" y="519"/>
                  </a:lnTo>
                  <a:lnTo>
                    <a:pt x="989" y="378"/>
                  </a:lnTo>
                  <a:lnTo>
                    <a:pt x="895" y="283"/>
                  </a:lnTo>
                  <a:lnTo>
                    <a:pt x="613" y="95"/>
                  </a:lnTo>
                  <a:lnTo>
                    <a:pt x="330" y="1"/>
                  </a:lnTo>
                  <a:close/>
                </a:path>
              </a:pathLst>
            </a:custGeom>
            <a:solidFill>
              <a:srgbClr val="FF9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2913;p42">
              <a:extLst>
                <a:ext uri="{FF2B5EF4-FFF2-40B4-BE49-F238E27FC236}">
                  <a16:creationId xmlns:a16="http://schemas.microsoft.com/office/drawing/2014/main" id="{52BC0ABA-5856-77B2-CC0B-8ED60A7DD24F}"/>
                </a:ext>
              </a:extLst>
            </p:cNvPr>
            <p:cNvSpPr/>
            <p:nvPr/>
          </p:nvSpPr>
          <p:spPr>
            <a:xfrm>
              <a:off x="1393775" y="1047250"/>
              <a:ext cx="329825" cy="316850"/>
            </a:xfrm>
            <a:custGeom>
              <a:avLst/>
              <a:gdLst/>
              <a:ahLst/>
              <a:cxnLst/>
              <a:rect l="l" t="t" r="r" b="b"/>
              <a:pathLst>
                <a:path w="13193" h="12674" extrusionOk="0">
                  <a:moveTo>
                    <a:pt x="10789" y="0"/>
                  </a:moveTo>
                  <a:lnTo>
                    <a:pt x="10365" y="47"/>
                  </a:lnTo>
                  <a:lnTo>
                    <a:pt x="9989" y="142"/>
                  </a:lnTo>
                  <a:lnTo>
                    <a:pt x="9612" y="236"/>
                  </a:lnTo>
                  <a:lnTo>
                    <a:pt x="8905" y="566"/>
                  </a:lnTo>
                  <a:lnTo>
                    <a:pt x="8245" y="943"/>
                  </a:lnTo>
                  <a:lnTo>
                    <a:pt x="7774" y="1272"/>
                  </a:lnTo>
                  <a:lnTo>
                    <a:pt x="7303" y="1649"/>
                  </a:lnTo>
                  <a:lnTo>
                    <a:pt x="6549" y="1649"/>
                  </a:lnTo>
                  <a:lnTo>
                    <a:pt x="5749" y="1696"/>
                  </a:lnTo>
                  <a:lnTo>
                    <a:pt x="5277" y="1791"/>
                  </a:lnTo>
                  <a:lnTo>
                    <a:pt x="4806" y="1885"/>
                  </a:lnTo>
                  <a:lnTo>
                    <a:pt x="4335" y="2026"/>
                  </a:lnTo>
                  <a:lnTo>
                    <a:pt x="3817" y="2215"/>
                  </a:lnTo>
                  <a:lnTo>
                    <a:pt x="3346" y="2450"/>
                  </a:lnTo>
                  <a:lnTo>
                    <a:pt x="2922" y="2733"/>
                  </a:lnTo>
                  <a:lnTo>
                    <a:pt x="2545" y="3110"/>
                  </a:lnTo>
                  <a:lnTo>
                    <a:pt x="2215" y="3534"/>
                  </a:lnTo>
                  <a:lnTo>
                    <a:pt x="1933" y="4052"/>
                  </a:lnTo>
                  <a:lnTo>
                    <a:pt x="1744" y="4617"/>
                  </a:lnTo>
                  <a:lnTo>
                    <a:pt x="1320" y="4806"/>
                  </a:lnTo>
                  <a:lnTo>
                    <a:pt x="943" y="5041"/>
                  </a:lnTo>
                  <a:lnTo>
                    <a:pt x="613" y="5324"/>
                  </a:lnTo>
                  <a:lnTo>
                    <a:pt x="331" y="5654"/>
                  </a:lnTo>
                  <a:lnTo>
                    <a:pt x="142" y="6078"/>
                  </a:lnTo>
                  <a:lnTo>
                    <a:pt x="1" y="6502"/>
                  </a:lnTo>
                  <a:lnTo>
                    <a:pt x="1" y="6926"/>
                  </a:lnTo>
                  <a:lnTo>
                    <a:pt x="1" y="7397"/>
                  </a:lnTo>
                  <a:lnTo>
                    <a:pt x="95" y="7821"/>
                  </a:lnTo>
                  <a:lnTo>
                    <a:pt x="237" y="8292"/>
                  </a:lnTo>
                  <a:lnTo>
                    <a:pt x="378" y="8763"/>
                  </a:lnTo>
                  <a:lnTo>
                    <a:pt x="613" y="9187"/>
                  </a:lnTo>
                  <a:lnTo>
                    <a:pt x="1085" y="10129"/>
                  </a:lnTo>
                  <a:lnTo>
                    <a:pt x="1603" y="10977"/>
                  </a:lnTo>
                  <a:lnTo>
                    <a:pt x="2168" y="11684"/>
                  </a:lnTo>
                  <a:lnTo>
                    <a:pt x="2451" y="12014"/>
                  </a:lnTo>
                  <a:lnTo>
                    <a:pt x="2733" y="12249"/>
                  </a:lnTo>
                  <a:lnTo>
                    <a:pt x="3016" y="12438"/>
                  </a:lnTo>
                  <a:lnTo>
                    <a:pt x="3252" y="12579"/>
                  </a:lnTo>
                  <a:lnTo>
                    <a:pt x="3487" y="12673"/>
                  </a:lnTo>
                  <a:lnTo>
                    <a:pt x="3676" y="12673"/>
                  </a:lnTo>
                  <a:lnTo>
                    <a:pt x="3864" y="12579"/>
                  </a:lnTo>
                  <a:lnTo>
                    <a:pt x="4053" y="12438"/>
                  </a:lnTo>
                  <a:lnTo>
                    <a:pt x="4147" y="12249"/>
                  </a:lnTo>
                  <a:lnTo>
                    <a:pt x="4241" y="12014"/>
                  </a:lnTo>
                  <a:lnTo>
                    <a:pt x="4335" y="11731"/>
                  </a:lnTo>
                  <a:lnTo>
                    <a:pt x="4335" y="11448"/>
                  </a:lnTo>
                  <a:lnTo>
                    <a:pt x="4382" y="10883"/>
                  </a:lnTo>
                  <a:lnTo>
                    <a:pt x="4335" y="10318"/>
                  </a:lnTo>
                  <a:lnTo>
                    <a:pt x="4241" y="9799"/>
                  </a:lnTo>
                  <a:lnTo>
                    <a:pt x="4147" y="9328"/>
                  </a:lnTo>
                  <a:lnTo>
                    <a:pt x="4477" y="9187"/>
                  </a:lnTo>
                  <a:lnTo>
                    <a:pt x="4759" y="8951"/>
                  </a:lnTo>
                  <a:lnTo>
                    <a:pt x="5136" y="8622"/>
                  </a:lnTo>
                  <a:lnTo>
                    <a:pt x="5513" y="8151"/>
                  </a:lnTo>
                  <a:lnTo>
                    <a:pt x="5701" y="7868"/>
                  </a:lnTo>
                  <a:lnTo>
                    <a:pt x="5890" y="7585"/>
                  </a:lnTo>
                  <a:lnTo>
                    <a:pt x="6031" y="7208"/>
                  </a:lnTo>
                  <a:lnTo>
                    <a:pt x="6173" y="6784"/>
                  </a:lnTo>
                  <a:lnTo>
                    <a:pt x="6314" y="6360"/>
                  </a:lnTo>
                  <a:lnTo>
                    <a:pt x="6408" y="5842"/>
                  </a:lnTo>
                  <a:lnTo>
                    <a:pt x="6879" y="5983"/>
                  </a:lnTo>
                  <a:lnTo>
                    <a:pt x="7397" y="6125"/>
                  </a:lnTo>
                  <a:lnTo>
                    <a:pt x="8010" y="6266"/>
                  </a:lnTo>
                  <a:lnTo>
                    <a:pt x="8764" y="6360"/>
                  </a:lnTo>
                  <a:lnTo>
                    <a:pt x="9565" y="6407"/>
                  </a:lnTo>
                  <a:lnTo>
                    <a:pt x="9941" y="6407"/>
                  </a:lnTo>
                  <a:lnTo>
                    <a:pt x="10318" y="6313"/>
                  </a:lnTo>
                  <a:lnTo>
                    <a:pt x="10742" y="6266"/>
                  </a:lnTo>
                  <a:lnTo>
                    <a:pt x="11119" y="6125"/>
                  </a:lnTo>
                  <a:lnTo>
                    <a:pt x="11637" y="5889"/>
                  </a:lnTo>
                  <a:lnTo>
                    <a:pt x="12061" y="5559"/>
                  </a:lnTo>
                  <a:lnTo>
                    <a:pt x="12438" y="5183"/>
                  </a:lnTo>
                  <a:lnTo>
                    <a:pt x="12721" y="4759"/>
                  </a:lnTo>
                  <a:lnTo>
                    <a:pt x="12909" y="4335"/>
                  </a:lnTo>
                  <a:lnTo>
                    <a:pt x="13098" y="3863"/>
                  </a:lnTo>
                  <a:lnTo>
                    <a:pt x="13145" y="3392"/>
                  </a:lnTo>
                  <a:lnTo>
                    <a:pt x="13192" y="2921"/>
                  </a:lnTo>
                  <a:lnTo>
                    <a:pt x="13145" y="2450"/>
                  </a:lnTo>
                  <a:lnTo>
                    <a:pt x="13098" y="2026"/>
                  </a:lnTo>
                  <a:lnTo>
                    <a:pt x="12956" y="1555"/>
                  </a:lnTo>
                  <a:lnTo>
                    <a:pt x="12815" y="1178"/>
                  </a:lnTo>
                  <a:lnTo>
                    <a:pt x="12627" y="848"/>
                  </a:lnTo>
                  <a:lnTo>
                    <a:pt x="12391" y="566"/>
                  </a:lnTo>
                  <a:lnTo>
                    <a:pt x="12156" y="330"/>
                  </a:lnTo>
                  <a:lnTo>
                    <a:pt x="11920" y="189"/>
                  </a:lnTo>
                  <a:lnTo>
                    <a:pt x="11543" y="47"/>
                  </a:lnTo>
                  <a:lnTo>
                    <a:pt x="111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2914;p42">
              <a:extLst>
                <a:ext uri="{FF2B5EF4-FFF2-40B4-BE49-F238E27FC236}">
                  <a16:creationId xmlns:a16="http://schemas.microsoft.com/office/drawing/2014/main" id="{7BB9C0DA-E9C6-9CA0-C107-0E2F9A99518D}"/>
                </a:ext>
              </a:extLst>
            </p:cNvPr>
            <p:cNvSpPr/>
            <p:nvPr/>
          </p:nvSpPr>
          <p:spPr>
            <a:xfrm>
              <a:off x="1488000" y="1173275"/>
              <a:ext cx="70700" cy="121325"/>
            </a:xfrm>
            <a:custGeom>
              <a:avLst/>
              <a:gdLst/>
              <a:ahLst/>
              <a:cxnLst/>
              <a:rect l="l" t="t" r="r" b="b"/>
              <a:pathLst>
                <a:path w="2828" h="4853" extrusionOk="0">
                  <a:moveTo>
                    <a:pt x="2356" y="0"/>
                  </a:moveTo>
                  <a:lnTo>
                    <a:pt x="2309" y="47"/>
                  </a:lnTo>
                  <a:lnTo>
                    <a:pt x="2451" y="424"/>
                  </a:lnTo>
                  <a:lnTo>
                    <a:pt x="2545" y="754"/>
                  </a:lnTo>
                  <a:lnTo>
                    <a:pt x="2592" y="1131"/>
                  </a:lnTo>
                  <a:lnTo>
                    <a:pt x="2592" y="1508"/>
                  </a:lnTo>
                  <a:lnTo>
                    <a:pt x="2545" y="1885"/>
                  </a:lnTo>
                  <a:lnTo>
                    <a:pt x="2451" y="2262"/>
                  </a:lnTo>
                  <a:lnTo>
                    <a:pt x="2356" y="2638"/>
                  </a:lnTo>
                  <a:lnTo>
                    <a:pt x="2168" y="2968"/>
                  </a:lnTo>
                  <a:lnTo>
                    <a:pt x="1980" y="3251"/>
                  </a:lnTo>
                  <a:lnTo>
                    <a:pt x="1744" y="3534"/>
                  </a:lnTo>
                  <a:lnTo>
                    <a:pt x="1508" y="3816"/>
                  </a:lnTo>
                  <a:lnTo>
                    <a:pt x="1226" y="4052"/>
                  </a:lnTo>
                  <a:lnTo>
                    <a:pt x="943" y="4240"/>
                  </a:lnTo>
                  <a:lnTo>
                    <a:pt x="660" y="4429"/>
                  </a:lnTo>
                  <a:lnTo>
                    <a:pt x="331" y="4617"/>
                  </a:lnTo>
                  <a:lnTo>
                    <a:pt x="1" y="4758"/>
                  </a:lnTo>
                  <a:lnTo>
                    <a:pt x="1" y="4806"/>
                  </a:lnTo>
                  <a:lnTo>
                    <a:pt x="48" y="4853"/>
                  </a:lnTo>
                  <a:lnTo>
                    <a:pt x="425" y="4758"/>
                  </a:lnTo>
                  <a:lnTo>
                    <a:pt x="802" y="4664"/>
                  </a:lnTo>
                  <a:lnTo>
                    <a:pt x="1179" y="4523"/>
                  </a:lnTo>
                  <a:lnTo>
                    <a:pt x="1508" y="4334"/>
                  </a:lnTo>
                  <a:lnTo>
                    <a:pt x="1791" y="4052"/>
                  </a:lnTo>
                  <a:lnTo>
                    <a:pt x="2074" y="3816"/>
                  </a:lnTo>
                  <a:lnTo>
                    <a:pt x="2309" y="3486"/>
                  </a:lnTo>
                  <a:lnTo>
                    <a:pt x="2498" y="3157"/>
                  </a:lnTo>
                  <a:lnTo>
                    <a:pt x="2639" y="2733"/>
                  </a:lnTo>
                  <a:lnTo>
                    <a:pt x="2733" y="2356"/>
                  </a:lnTo>
                  <a:lnTo>
                    <a:pt x="2780" y="1979"/>
                  </a:lnTo>
                  <a:lnTo>
                    <a:pt x="2828" y="1555"/>
                  </a:lnTo>
                  <a:lnTo>
                    <a:pt x="2780" y="1178"/>
                  </a:lnTo>
                  <a:lnTo>
                    <a:pt x="2686" y="754"/>
                  </a:lnTo>
                  <a:lnTo>
                    <a:pt x="2592" y="377"/>
                  </a:lnTo>
                  <a:lnTo>
                    <a:pt x="240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2915;p42">
              <a:extLst>
                <a:ext uri="{FF2B5EF4-FFF2-40B4-BE49-F238E27FC236}">
                  <a16:creationId xmlns:a16="http://schemas.microsoft.com/office/drawing/2014/main" id="{BD924A05-7091-7CC3-2461-78E5242BBC0F}"/>
                </a:ext>
              </a:extLst>
            </p:cNvPr>
            <p:cNvSpPr/>
            <p:nvPr/>
          </p:nvSpPr>
          <p:spPr>
            <a:xfrm>
              <a:off x="1378475" y="1165025"/>
              <a:ext cx="104850" cy="196700"/>
            </a:xfrm>
            <a:custGeom>
              <a:avLst/>
              <a:gdLst/>
              <a:ahLst/>
              <a:cxnLst/>
              <a:rect l="l" t="t" r="r" b="b"/>
              <a:pathLst>
                <a:path w="4194" h="7868" extrusionOk="0">
                  <a:moveTo>
                    <a:pt x="2592" y="0"/>
                  </a:moveTo>
                  <a:lnTo>
                    <a:pt x="1885" y="142"/>
                  </a:lnTo>
                  <a:lnTo>
                    <a:pt x="1508" y="283"/>
                  </a:lnTo>
                  <a:lnTo>
                    <a:pt x="1225" y="424"/>
                  </a:lnTo>
                  <a:lnTo>
                    <a:pt x="896" y="613"/>
                  </a:lnTo>
                  <a:lnTo>
                    <a:pt x="660" y="801"/>
                  </a:lnTo>
                  <a:lnTo>
                    <a:pt x="425" y="1084"/>
                  </a:lnTo>
                  <a:lnTo>
                    <a:pt x="189" y="1414"/>
                  </a:lnTo>
                  <a:lnTo>
                    <a:pt x="95" y="1744"/>
                  </a:lnTo>
                  <a:lnTo>
                    <a:pt x="1" y="2073"/>
                  </a:lnTo>
                  <a:lnTo>
                    <a:pt x="1" y="2403"/>
                  </a:lnTo>
                  <a:lnTo>
                    <a:pt x="1" y="2780"/>
                  </a:lnTo>
                  <a:lnTo>
                    <a:pt x="48" y="3110"/>
                  </a:lnTo>
                  <a:lnTo>
                    <a:pt x="142" y="3487"/>
                  </a:lnTo>
                  <a:lnTo>
                    <a:pt x="377" y="4146"/>
                  </a:lnTo>
                  <a:lnTo>
                    <a:pt x="660" y="4759"/>
                  </a:lnTo>
                  <a:lnTo>
                    <a:pt x="1037" y="5324"/>
                  </a:lnTo>
                  <a:lnTo>
                    <a:pt x="1461" y="5889"/>
                  </a:lnTo>
                  <a:lnTo>
                    <a:pt x="1885" y="6408"/>
                  </a:lnTo>
                  <a:lnTo>
                    <a:pt x="2403" y="6832"/>
                  </a:lnTo>
                  <a:lnTo>
                    <a:pt x="2969" y="7256"/>
                  </a:lnTo>
                  <a:lnTo>
                    <a:pt x="3581" y="7585"/>
                  </a:lnTo>
                  <a:lnTo>
                    <a:pt x="4193" y="7868"/>
                  </a:lnTo>
                  <a:lnTo>
                    <a:pt x="4193" y="7821"/>
                  </a:lnTo>
                  <a:lnTo>
                    <a:pt x="3628" y="7538"/>
                  </a:lnTo>
                  <a:lnTo>
                    <a:pt x="3110" y="7208"/>
                  </a:lnTo>
                  <a:lnTo>
                    <a:pt x="2639" y="6832"/>
                  </a:lnTo>
                  <a:lnTo>
                    <a:pt x="2168" y="6455"/>
                  </a:lnTo>
                  <a:lnTo>
                    <a:pt x="1744" y="5984"/>
                  </a:lnTo>
                  <a:lnTo>
                    <a:pt x="1367" y="5465"/>
                  </a:lnTo>
                  <a:lnTo>
                    <a:pt x="1037" y="4947"/>
                  </a:lnTo>
                  <a:lnTo>
                    <a:pt x="754" y="4382"/>
                  </a:lnTo>
                  <a:lnTo>
                    <a:pt x="519" y="3769"/>
                  </a:lnTo>
                  <a:lnTo>
                    <a:pt x="377" y="3157"/>
                  </a:lnTo>
                  <a:lnTo>
                    <a:pt x="330" y="2827"/>
                  </a:lnTo>
                  <a:lnTo>
                    <a:pt x="330" y="2497"/>
                  </a:lnTo>
                  <a:lnTo>
                    <a:pt x="377" y="2168"/>
                  </a:lnTo>
                  <a:lnTo>
                    <a:pt x="472" y="1838"/>
                  </a:lnTo>
                  <a:lnTo>
                    <a:pt x="613" y="1508"/>
                  </a:lnTo>
                  <a:lnTo>
                    <a:pt x="801" y="1178"/>
                  </a:lnTo>
                  <a:lnTo>
                    <a:pt x="1037" y="943"/>
                  </a:lnTo>
                  <a:lnTo>
                    <a:pt x="1273" y="660"/>
                  </a:lnTo>
                  <a:lnTo>
                    <a:pt x="1555" y="472"/>
                  </a:lnTo>
                  <a:lnTo>
                    <a:pt x="1885" y="283"/>
                  </a:lnTo>
                  <a:lnTo>
                    <a:pt x="2215" y="189"/>
                  </a:lnTo>
                  <a:lnTo>
                    <a:pt x="2592" y="95"/>
                  </a:lnTo>
                  <a:lnTo>
                    <a:pt x="2592" y="48"/>
                  </a:lnTo>
                  <a:lnTo>
                    <a:pt x="259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2916;p42">
              <a:extLst>
                <a:ext uri="{FF2B5EF4-FFF2-40B4-BE49-F238E27FC236}">
                  <a16:creationId xmlns:a16="http://schemas.microsoft.com/office/drawing/2014/main" id="{0EC230A4-7FE4-268B-9FD7-3FAA194E0256}"/>
                </a:ext>
              </a:extLst>
            </p:cNvPr>
            <p:cNvSpPr/>
            <p:nvPr/>
          </p:nvSpPr>
          <p:spPr>
            <a:xfrm>
              <a:off x="1573975" y="1041350"/>
              <a:ext cx="143725" cy="104850"/>
            </a:xfrm>
            <a:custGeom>
              <a:avLst/>
              <a:gdLst/>
              <a:ahLst/>
              <a:cxnLst/>
              <a:rect l="l" t="t" r="r" b="b"/>
              <a:pathLst>
                <a:path w="5749" h="4194" extrusionOk="0">
                  <a:moveTo>
                    <a:pt x="2828" y="1"/>
                  </a:moveTo>
                  <a:lnTo>
                    <a:pt x="2498" y="48"/>
                  </a:lnTo>
                  <a:lnTo>
                    <a:pt x="2168" y="95"/>
                  </a:lnTo>
                  <a:lnTo>
                    <a:pt x="1838" y="236"/>
                  </a:lnTo>
                  <a:lnTo>
                    <a:pt x="1509" y="378"/>
                  </a:lnTo>
                  <a:lnTo>
                    <a:pt x="1037" y="660"/>
                  </a:lnTo>
                  <a:lnTo>
                    <a:pt x="613" y="1084"/>
                  </a:lnTo>
                  <a:lnTo>
                    <a:pt x="284" y="1555"/>
                  </a:lnTo>
                  <a:lnTo>
                    <a:pt x="1" y="2074"/>
                  </a:lnTo>
                  <a:lnTo>
                    <a:pt x="95" y="2074"/>
                  </a:lnTo>
                  <a:lnTo>
                    <a:pt x="189" y="1838"/>
                  </a:lnTo>
                  <a:lnTo>
                    <a:pt x="378" y="1555"/>
                  </a:lnTo>
                  <a:lnTo>
                    <a:pt x="566" y="1367"/>
                  </a:lnTo>
                  <a:lnTo>
                    <a:pt x="755" y="1131"/>
                  </a:lnTo>
                  <a:lnTo>
                    <a:pt x="990" y="990"/>
                  </a:lnTo>
                  <a:lnTo>
                    <a:pt x="1226" y="802"/>
                  </a:lnTo>
                  <a:lnTo>
                    <a:pt x="1744" y="566"/>
                  </a:lnTo>
                  <a:lnTo>
                    <a:pt x="2309" y="425"/>
                  </a:lnTo>
                  <a:lnTo>
                    <a:pt x="2875" y="331"/>
                  </a:lnTo>
                  <a:lnTo>
                    <a:pt x="3440" y="378"/>
                  </a:lnTo>
                  <a:lnTo>
                    <a:pt x="4005" y="425"/>
                  </a:lnTo>
                  <a:lnTo>
                    <a:pt x="4288" y="519"/>
                  </a:lnTo>
                  <a:lnTo>
                    <a:pt x="4524" y="660"/>
                  </a:lnTo>
                  <a:lnTo>
                    <a:pt x="4759" y="802"/>
                  </a:lnTo>
                  <a:lnTo>
                    <a:pt x="4948" y="990"/>
                  </a:lnTo>
                  <a:lnTo>
                    <a:pt x="5136" y="1179"/>
                  </a:lnTo>
                  <a:lnTo>
                    <a:pt x="5277" y="1414"/>
                  </a:lnTo>
                  <a:lnTo>
                    <a:pt x="5419" y="1650"/>
                  </a:lnTo>
                  <a:lnTo>
                    <a:pt x="5466" y="1932"/>
                  </a:lnTo>
                  <a:lnTo>
                    <a:pt x="5560" y="2498"/>
                  </a:lnTo>
                  <a:lnTo>
                    <a:pt x="5560" y="3063"/>
                  </a:lnTo>
                  <a:lnTo>
                    <a:pt x="5419" y="3628"/>
                  </a:lnTo>
                  <a:lnTo>
                    <a:pt x="5230" y="4194"/>
                  </a:lnTo>
                  <a:lnTo>
                    <a:pt x="5277" y="4194"/>
                  </a:lnTo>
                  <a:lnTo>
                    <a:pt x="5560" y="3581"/>
                  </a:lnTo>
                  <a:lnTo>
                    <a:pt x="5701" y="2969"/>
                  </a:lnTo>
                  <a:lnTo>
                    <a:pt x="5748" y="2309"/>
                  </a:lnTo>
                  <a:lnTo>
                    <a:pt x="5654" y="1697"/>
                  </a:lnTo>
                  <a:lnTo>
                    <a:pt x="5560" y="1414"/>
                  </a:lnTo>
                  <a:lnTo>
                    <a:pt x="5466" y="1131"/>
                  </a:lnTo>
                  <a:lnTo>
                    <a:pt x="5324" y="896"/>
                  </a:lnTo>
                  <a:lnTo>
                    <a:pt x="5136" y="707"/>
                  </a:lnTo>
                  <a:lnTo>
                    <a:pt x="4948" y="519"/>
                  </a:lnTo>
                  <a:lnTo>
                    <a:pt x="4712" y="331"/>
                  </a:lnTo>
                  <a:lnTo>
                    <a:pt x="4477" y="236"/>
                  </a:lnTo>
                  <a:lnTo>
                    <a:pt x="4194" y="95"/>
                  </a:lnTo>
                  <a:lnTo>
                    <a:pt x="3864" y="48"/>
                  </a:lnTo>
                  <a:lnTo>
                    <a:pt x="353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2917;p42">
              <a:extLst>
                <a:ext uri="{FF2B5EF4-FFF2-40B4-BE49-F238E27FC236}">
                  <a16:creationId xmlns:a16="http://schemas.microsoft.com/office/drawing/2014/main" id="{222213C5-EF94-6754-751C-08BD275C9432}"/>
                </a:ext>
              </a:extLst>
            </p:cNvPr>
            <p:cNvSpPr/>
            <p:nvPr/>
          </p:nvSpPr>
          <p:spPr>
            <a:xfrm>
              <a:off x="1410275" y="1326375"/>
              <a:ext cx="96600" cy="110750"/>
            </a:xfrm>
            <a:custGeom>
              <a:avLst/>
              <a:gdLst/>
              <a:ahLst/>
              <a:cxnLst/>
              <a:rect l="l" t="t" r="r" b="b"/>
              <a:pathLst>
                <a:path w="3864" h="4430" extrusionOk="0">
                  <a:moveTo>
                    <a:pt x="660" y="1"/>
                  </a:moveTo>
                  <a:lnTo>
                    <a:pt x="472" y="48"/>
                  </a:lnTo>
                  <a:lnTo>
                    <a:pt x="283" y="142"/>
                  </a:lnTo>
                  <a:lnTo>
                    <a:pt x="95" y="330"/>
                  </a:lnTo>
                  <a:lnTo>
                    <a:pt x="1" y="519"/>
                  </a:lnTo>
                  <a:lnTo>
                    <a:pt x="1" y="802"/>
                  </a:lnTo>
                  <a:lnTo>
                    <a:pt x="1" y="1084"/>
                  </a:lnTo>
                  <a:lnTo>
                    <a:pt x="48" y="1414"/>
                  </a:lnTo>
                  <a:lnTo>
                    <a:pt x="142" y="1744"/>
                  </a:lnTo>
                  <a:lnTo>
                    <a:pt x="425" y="2450"/>
                  </a:lnTo>
                  <a:lnTo>
                    <a:pt x="801" y="3110"/>
                  </a:lnTo>
                  <a:lnTo>
                    <a:pt x="1037" y="3393"/>
                  </a:lnTo>
                  <a:lnTo>
                    <a:pt x="1273" y="3675"/>
                  </a:lnTo>
                  <a:lnTo>
                    <a:pt x="1555" y="3958"/>
                  </a:lnTo>
                  <a:lnTo>
                    <a:pt x="1791" y="4146"/>
                  </a:lnTo>
                  <a:lnTo>
                    <a:pt x="2026" y="4288"/>
                  </a:lnTo>
                  <a:lnTo>
                    <a:pt x="2309" y="4382"/>
                  </a:lnTo>
                  <a:lnTo>
                    <a:pt x="2545" y="4429"/>
                  </a:lnTo>
                  <a:lnTo>
                    <a:pt x="2780" y="4429"/>
                  </a:lnTo>
                  <a:lnTo>
                    <a:pt x="3016" y="4335"/>
                  </a:lnTo>
                  <a:lnTo>
                    <a:pt x="3251" y="4241"/>
                  </a:lnTo>
                  <a:lnTo>
                    <a:pt x="3440" y="4099"/>
                  </a:lnTo>
                  <a:lnTo>
                    <a:pt x="3628" y="3958"/>
                  </a:lnTo>
                  <a:lnTo>
                    <a:pt x="3769" y="3722"/>
                  </a:lnTo>
                  <a:lnTo>
                    <a:pt x="3864" y="3487"/>
                  </a:lnTo>
                  <a:lnTo>
                    <a:pt x="3864" y="3440"/>
                  </a:lnTo>
                  <a:lnTo>
                    <a:pt x="3204" y="1508"/>
                  </a:lnTo>
                  <a:lnTo>
                    <a:pt x="2874" y="1226"/>
                  </a:lnTo>
                  <a:lnTo>
                    <a:pt x="2545" y="896"/>
                  </a:lnTo>
                  <a:lnTo>
                    <a:pt x="2073" y="566"/>
                  </a:lnTo>
                  <a:lnTo>
                    <a:pt x="1602" y="283"/>
                  </a:lnTo>
                  <a:lnTo>
                    <a:pt x="1367" y="142"/>
                  </a:lnTo>
                  <a:lnTo>
                    <a:pt x="1131" y="48"/>
                  </a:lnTo>
                  <a:lnTo>
                    <a:pt x="896"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2918;p42">
              <a:extLst>
                <a:ext uri="{FF2B5EF4-FFF2-40B4-BE49-F238E27FC236}">
                  <a16:creationId xmlns:a16="http://schemas.microsoft.com/office/drawing/2014/main" id="{1C3EBC0C-83D5-2B2C-F60C-D036157E445E}"/>
                </a:ext>
              </a:extLst>
            </p:cNvPr>
            <p:cNvSpPr/>
            <p:nvPr/>
          </p:nvSpPr>
          <p:spPr>
            <a:xfrm>
              <a:off x="1429125" y="1352300"/>
              <a:ext cx="60075" cy="65975"/>
            </a:xfrm>
            <a:custGeom>
              <a:avLst/>
              <a:gdLst/>
              <a:ahLst/>
              <a:cxnLst/>
              <a:rect l="l" t="t" r="r" b="b"/>
              <a:pathLst>
                <a:path w="2403" h="2639" extrusionOk="0">
                  <a:moveTo>
                    <a:pt x="0" y="0"/>
                  </a:moveTo>
                  <a:lnTo>
                    <a:pt x="0" y="47"/>
                  </a:lnTo>
                  <a:lnTo>
                    <a:pt x="330" y="189"/>
                  </a:lnTo>
                  <a:lnTo>
                    <a:pt x="660" y="330"/>
                  </a:lnTo>
                  <a:lnTo>
                    <a:pt x="895" y="518"/>
                  </a:lnTo>
                  <a:lnTo>
                    <a:pt x="1178" y="754"/>
                  </a:lnTo>
                  <a:lnTo>
                    <a:pt x="1414" y="989"/>
                  </a:lnTo>
                  <a:lnTo>
                    <a:pt x="1602" y="1272"/>
                  </a:lnTo>
                  <a:lnTo>
                    <a:pt x="1791" y="1555"/>
                  </a:lnTo>
                  <a:lnTo>
                    <a:pt x="1932" y="1837"/>
                  </a:lnTo>
                  <a:lnTo>
                    <a:pt x="1838" y="1743"/>
                  </a:lnTo>
                  <a:lnTo>
                    <a:pt x="1743" y="1649"/>
                  </a:lnTo>
                  <a:lnTo>
                    <a:pt x="1461" y="1555"/>
                  </a:lnTo>
                  <a:lnTo>
                    <a:pt x="1225" y="1602"/>
                  </a:lnTo>
                  <a:lnTo>
                    <a:pt x="1084" y="1649"/>
                  </a:lnTo>
                  <a:lnTo>
                    <a:pt x="943" y="1696"/>
                  </a:lnTo>
                  <a:lnTo>
                    <a:pt x="895" y="1790"/>
                  </a:lnTo>
                  <a:lnTo>
                    <a:pt x="895" y="1837"/>
                  </a:lnTo>
                  <a:lnTo>
                    <a:pt x="1131" y="1790"/>
                  </a:lnTo>
                  <a:lnTo>
                    <a:pt x="1367" y="1790"/>
                  </a:lnTo>
                  <a:lnTo>
                    <a:pt x="1555" y="1837"/>
                  </a:lnTo>
                  <a:lnTo>
                    <a:pt x="1791" y="1979"/>
                  </a:lnTo>
                  <a:lnTo>
                    <a:pt x="2026" y="2309"/>
                  </a:lnTo>
                  <a:lnTo>
                    <a:pt x="2262" y="2638"/>
                  </a:lnTo>
                  <a:lnTo>
                    <a:pt x="2403" y="2638"/>
                  </a:lnTo>
                  <a:lnTo>
                    <a:pt x="2403" y="2591"/>
                  </a:lnTo>
                  <a:lnTo>
                    <a:pt x="2403" y="2544"/>
                  </a:lnTo>
                  <a:lnTo>
                    <a:pt x="2309" y="2120"/>
                  </a:lnTo>
                  <a:lnTo>
                    <a:pt x="2167" y="1649"/>
                  </a:lnTo>
                  <a:lnTo>
                    <a:pt x="1932" y="1225"/>
                  </a:lnTo>
                  <a:lnTo>
                    <a:pt x="1649" y="848"/>
                  </a:lnTo>
                  <a:lnTo>
                    <a:pt x="1272" y="518"/>
                  </a:lnTo>
                  <a:lnTo>
                    <a:pt x="895" y="236"/>
                  </a:lnTo>
                  <a:lnTo>
                    <a:pt x="660" y="141"/>
                  </a:lnTo>
                  <a:lnTo>
                    <a:pt x="471" y="47"/>
                  </a:lnTo>
                  <a:lnTo>
                    <a:pt x="236" y="47"/>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2919;p42">
              <a:extLst>
                <a:ext uri="{FF2B5EF4-FFF2-40B4-BE49-F238E27FC236}">
                  <a16:creationId xmlns:a16="http://schemas.microsoft.com/office/drawing/2014/main" id="{13DBE73C-4488-9493-1BBA-AB7D0C693BF2}"/>
                </a:ext>
              </a:extLst>
            </p:cNvPr>
            <p:cNvSpPr/>
            <p:nvPr/>
          </p:nvSpPr>
          <p:spPr>
            <a:xfrm>
              <a:off x="1543375" y="1689125"/>
              <a:ext cx="97775" cy="124875"/>
            </a:xfrm>
            <a:custGeom>
              <a:avLst/>
              <a:gdLst/>
              <a:ahLst/>
              <a:cxnLst/>
              <a:rect l="l" t="t" r="r" b="b"/>
              <a:pathLst>
                <a:path w="3911" h="4995" extrusionOk="0">
                  <a:moveTo>
                    <a:pt x="1743" y="1"/>
                  </a:moveTo>
                  <a:lnTo>
                    <a:pt x="0" y="2969"/>
                  </a:lnTo>
                  <a:lnTo>
                    <a:pt x="1178" y="4995"/>
                  </a:lnTo>
                  <a:lnTo>
                    <a:pt x="3345" y="4712"/>
                  </a:lnTo>
                  <a:lnTo>
                    <a:pt x="3910" y="2356"/>
                  </a:lnTo>
                  <a:lnTo>
                    <a:pt x="174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2920;p42">
              <a:extLst>
                <a:ext uri="{FF2B5EF4-FFF2-40B4-BE49-F238E27FC236}">
                  <a16:creationId xmlns:a16="http://schemas.microsoft.com/office/drawing/2014/main" id="{A76D9C9E-46EC-C374-0957-AFC1A5246879}"/>
                </a:ext>
              </a:extLst>
            </p:cNvPr>
            <p:cNvSpPr/>
            <p:nvPr/>
          </p:nvSpPr>
          <p:spPr>
            <a:xfrm>
              <a:off x="1558675" y="1806900"/>
              <a:ext cx="171975" cy="799750"/>
            </a:xfrm>
            <a:custGeom>
              <a:avLst/>
              <a:gdLst/>
              <a:ahLst/>
              <a:cxnLst/>
              <a:rect l="l" t="t" r="r" b="b"/>
              <a:pathLst>
                <a:path w="6879" h="31990" extrusionOk="0">
                  <a:moveTo>
                    <a:pt x="2733" y="1"/>
                  </a:moveTo>
                  <a:lnTo>
                    <a:pt x="566" y="284"/>
                  </a:lnTo>
                  <a:lnTo>
                    <a:pt x="1" y="23933"/>
                  </a:lnTo>
                  <a:lnTo>
                    <a:pt x="4523" y="31989"/>
                  </a:lnTo>
                  <a:lnTo>
                    <a:pt x="6879" y="22991"/>
                  </a:lnTo>
                  <a:lnTo>
                    <a:pt x="273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2921;p42">
              <a:extLst>
                <a:ext uri="{FF2B5EF4-FFF2-40B4-BE49-F238E27FC236}">
                  <a16:creationId xmlns:a16="http://schemas.microsoft.com/office/drawing/2014/main" id="{506290E8-A67E-4779-EA51-4456A65BFE07}"/>
                </a:ext>
              </a:extLst>
            </p:cNvPr>
            <p:cNvSpPr/>
            <p:nvPr/>
          </p:nvSpPr>
          <p:spPr>
            <a:xfrm>
              <a:off x="1418525" y="1536025"/>
              <a:ext cx="230875" cy="245000"/>
            </a:xfrm>
            <a:custGeom>
              <a:avLst/>
              <a:gdLst/>
              <a:ahLst/>
              <a:cxnLst/>
              <a:rect l="l" t="t" r="r" b="b"/>
              <a:pathLst>
                <a:path w="9235" h="9800" extrusionOk="0">
                  <a:moveTo>
                    <a:pt x="1508" y="0"/>
                  </a:moveTo>
                  <a:lnTo>
                    <a:pt x="0" y="1696"/>
                  </a:lnTo>
                  <a:lnTo>
                    <a:pt x="2497" y="5889"/>
                  </a:lnTo>
                  <a:lnTo>
                    <a:pt x="4240" y="8669"/>
                  </a:lnTo>
                  <a:lnTo>
                    <a:pt x="4806" y="9564"/>
                  </a:lnTo>
                  <a:lnTo>
                    <a:pt x="4947" y="9752"/>
                  </a:lnTo>
                  <a:lnTo>
                    <a:pt x="4994" y="9799"/>
                  </a:lnTo>
                  <a:lnTo>
                    <a:pt x="5041" y="9799"/>
                  </a:lnTo>
                  <a:lnTo>
                    <a:pt x="6784" y="6219"/>
                  </a:lnTo>
                  <a:lnTo>
                    <a:pt x="9234" y="8716"/>
                  </a:lnTo>
                  <a:lnTo>
                    <a:pt x="9093" y="2450"/>
                  </a:lnTo>
                  <a:lnTo>
                    <a:pt x="8339" y="1225"/>
                  </a:lnTo>
                  <a:lnTo>
                    <a:pt x="6643" y="5371"/>
                  </a:lnTo>
                  <a:lnTo>
                    <a:pt x="1508"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2922;p42">
              <a:extLst>
                <a:ext uri="{FF2B5EF4-FFF2-40B4-BE49-F238E27FC236}">
                  <a16:creationId xmlns:a16="http://schemas.microsoft.com/office/drawing/2014/main" id="{45165687-28B1-084F-3B99-376A910176B0}"/>
                </a:ext>
              </a:extLst>
            </p:cNvPr>
            <p:cNvSpPr/>
            <p:nvPr/>
          </p:nvSpPr>
          <p:spPr>
            <a:xfrm>
              <a:off x="1424400" y="1589025"/>
              <a:ext cx="229700" cy="200250"/>
            </a:xfrm>
            <a:custGeom>
              <a:avLst/>
              <a:gdLst/>
              <a:ahLst/>
              <a:cxnLst/>
              <a:rect l="l" t="t" r="r" b="b"/>
              <a:pathLst>
                <a:path w="9188" h="8010" extrusionOk="0">
                  <a:moveTo>
                    <a:pt x="1" y="0"/>
                  </a:moveTo>
                  <a:lnTo>
                    <a:pt x="1" y="48"/>
                  </a:lnTo>
                  <a:lnTo>
                    <a:pt x="378" y="801"/>
                  </a:lnTo>
                  <a:lnTo>
                    <a:pt x="1037" y="1885"/>
                  </a:lnTo>
                  <a:lnTo>
                    <a:pt x="2592" y="4570"/>
                  </a:lnTo>
                  <a:lnTo>
                    <a:pt x="4052" y="6973"/>
                  </a:lnTo>
                  <a:lnTo>
                    <a:pt x="4759" y="8009"/>
                  </a:lnTo>
                  <a:lnTo>
                    <a:pt x="5701" y="6125"/>
                  </a:lnTo>
                  <a:lnTo>
                    <a:pt x="6596" y="4193"/>
                  </a:lnTo>
                  <a:lnTo>
                    <a:pt x="8010" y="5795"/>
                  </a:lnTo>
                  <a:lnTo>
                    <a:pt x="8811" y="6643"/>
                  </a:lnTo>
                  <a:lnTo>
                    <a:pt x="9046" y="6879"/>
                  </a:lnTo>
                  <a:lnTo>
                    <a:pt x="9140" y="6926"/>
                  </a:lnTo>
                  <a:lnTo>
                    <a:pt x="9188" y="5183"/>
                  </a:lnTo>
                  <a:lnTo>
                    <a:pt x="9140" y="3487"/>
                  </a:lnTo>
                  <a:lnTo>
                    <a:pt x="9046" y="1932"/>
                  </a:lnTo>
                  <a:lnTo>
                    <a:pt x="8952" y="377"/>
                  </a:lnTo>
                  <a:lnTo>
                    <a:pt x="8905" y="330"/>
                  </a:lnTo>
                  <a:lnTo>
                    <a:pt x="8858" y="377"/>
                  </a:lnTo>
                  <a:lnTo>
                    <a:pt x="8811" y="895"/>
                  </a:lnTo>
                  <a:lnTo>
                    <a:pt x="8764" y="1602"/>
                  </a:lnTo>
                  <a:lnTo>
                    <a:pt x="8764" y="3345"/>
                  </a:lnTo>
                  <a:lnTo>
                    <a:pt x="8858" y="6313"/>
                  </a:lnTo>
                  <a:lnTo>
                    <a:pt x="7680" y="5135"/>
                  </a:lnTo>
                  <a:lnTo>
                    <a:pt x="6926" y="4429"/>
                  </a:lnTo>
                  <a:lnTo>
                    <a:pt x="6549" y="4099"/>
                  </a:lnTo>
                  <a:lnTo>
                    <a:pt x="6125" y="4853"/>
                  </a:lnTo>
                  <a:lnTo>
                    <a:pt x="5560" y="5936"/>
                  </a:lnTo>
                  <a:lnTo>
                    <a:pt x="4806" y="7538"/>
                  </a:lnTo>
                  <a:lnTo>
                    <a:pt x="2498" y="3722"/>
                  </a:lnTo>
                  <a:lnTo>
                    <a:pt x="1084" y="1555"/>
                  </a:lnTo>
                  <a:lnTo>
                    <a:pt x="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2923;p42">
              <a:extLst>
                <a:ext uri="{FF2B5EF4-FFF2-40B4-BE49-F238E27FC236}">
                  <a16:creationId xmlns:a16="http://schemas.microsoft.com/office/drawing/2014/main" id="{9FE1939E-DA0E-DD77-B257-657B21FF26CA}"/>
                </a:ext>
              </a:extLst>
            </p:cNvPr>
            <p:cNvSpPr/>
            <p:nvPr/>
          </p:nvSpPr>
          <p:spPr>
            <a:xfrm>
              <a:off x="1785975" y="2064850"/>
              <a:ext cx="666650" cy="724350"/>
            </a:xfrm>
            <a:custGeom>
              <a:avLst/>
              <a:gdLst/>
              <a:ahLst/>
              <a:cxnLst/>
              <a:rect l="l" t="t" r="r" b="b"/>
              <a:pathLst>
                <a:path w="26666" h="28974" extrusionOk="0">
                  <a:moveTo>
                    <a:pt x="8010" y="0"/>
                  </a:moveTo>
                  <a:lnTo>
                    <a:pt x="1" y="25770"/>
                  </a:lnTo>
                  <a:lnTo>
                    <a:pt x="18657" y="28974"/>
                  </a:lnTo>
                  <a:lnTo>
                    <a:pt x="26666" y="3157"/>
                  </a:lnTo>
                  <a:lnTo>
                    <a:pt x="801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2924;p42">
              <a:extLst>
                <a:ext uri="{FF2B5EF4-FFF2-40B4-BE49-F238E27FC236}">
                  <a16:creationId xmlns:a16="http://schemas.microsoft.com/office/drawing/2014/main" id="{E7087C93-10F1-502D-410A-79BD7C76092F}"/>
                </a:ext>
              </a:extLst>
            </p:cNvPr>
            <p:cNvSpPr/>
            <p:nvPr/>
          </p:nvSpPr>
          <p:spPr>
            <a:xfrm>
              <a:off x="1808375" y="2068375"/>
              <a:ext cx="667800" cy="724350"/>
            </a:xfrm>
            <a:custGeom>
              <a:avLst/>
              <a:gdLst/>
              <a:ahLst/>
              <a:cxnLst/>
              <a:rect l="l" t="t" r="r" b="b"/>
              <a:pathLst>
                <a:path w="26712" h="28974" extrusionOk="0">
                  <a:moveTo>
                    <a:pt x="8056" y="1"/>
                  </a:moveTo>
                  <a:lnTo>
                    <a:pt x="0" y="25817"/>
                  </a:lnTo>
                  <a:lnTo>
                    <a:pt x="18656" y="28974"/>
                  </a:lnTo>
                  <a:lnTo>
                    <a:pt x="26712" y="3204"/>
                  </a:lnTo>
                  <a:lnTo>
                    <a:pt x="8056"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2925;p42">
              <a:extLst>
                <a:ext uri="{FF2B5EF4-FFF2-40B4-BE49-F238E27FC236}">
                  <a16:creationId xmlns:a16="http://schemas.microsoft.com/office/drawing/2014/main" id="{F42A9C18-9A3F-D42A-AB6A-25BE3BF3BBE5}"/>
                </a:ext>
              </a:extLst>
            </p:cNvPr>
            <p:cNvSpPr/>
            <p:nvPr/>
          </p:nvSpPr>
          <p:spPr>
            <a:xfrm>
              <a:off x="2115750" y="2359300"/>
              <a:ext cx="94250" cy="90700"/>
            </a:xfrm>
            <a:custGeom>
              <a:avLst/>
              <a:gdLst/>
              <a:ahLst/>
              <a:cxnLst/>
              <a:rect l="l" t="t" r="r" b="b"/>
              <a:pathLst>
                <a:path w="3770" h="3628" extrusionOk="0">
                  <a:moveTo>
                    <a:pt x="1980" y="0"/>
                  </a:moveTo>
                  <a:lnTo>
                    <a:pt x="1603" y="47"/>
                  </a:lnTo>
                  <a:lnTo>
                    <a:pt x="1273" y="141"/>
                  </a:lnTo>
                  <a:lnTo>
                    <a:pt x="943" y="330"/>
                  </a:lnTo>
                  <a:lnTo>
                    <a:pt x="661" y="518"/>
                  </a:lnTo>
                  <a:lnTo>
                    <a:pt x="425" y="801"/>
                  </a:lnTo>
                  <a:lnTo>
                    <a:pt x="237" y="1131"/>
                  </a:lnTo>
                  <a:lnTo>
                    <a:pt x="95" y="1508"/>
                  </a:lnTo>
                  <a:lnTo>
                    <a:pt x="48" y="1743"/>
                  </a:lnTo>
                  <a:lnTo>
                    <a:pt x="1" y="2073"/>
                  </a:lnTo>
                  <a:lnTo>
                    <a:pt x="48" y="2403"/>
                  </a:lnTo>
                  <a:lnTo>
                    <a:pt x="189" y="2685"/>
                  </a:lnTo>
                  <a:lnTo>
                    <a:pt x="331" y="2968"/>
                  </a:lnTo>
                  <a:lnTo>
                    <a:pt x="566" y="3204"/>
                  </a:lnTo>
                  <a:lnTo>
                    <a:pt x="802" y="3392"/>
                  </a:lnTo>
                  <a:lnTo>
                    <a:pt x="1085" y="3486"/>
                  </a:lnTo>
                  <a:lnTo>
                    <a:pt x="1414" y="3580"/>
                  </a:lnTo>
                  <a:lnTo>
                    <a:pt x="1791" y="3628"/>
                  </a:lnTo>
                  <a:lnTo>
                    <a:pt x="2168" y="3580"/>
                  </a:lnTo>
                  <a:lnTo>
                    <a:pt x="2545" y="3439"/>
                  </a:lnTo>
                  <a:lnTo>
                    <a:pt x="2828" y="3298"/>
                  </a:lnTo>
                  <a:lnTo>
                    <a:pt x="3157" y="3062"/>
                  </a:lnTo>
                  <a:lnTo>
                    <a:pt x="3393" y="2780"/>
                  </a:lnTo>
                  <a:lnTo>
                    <a:pt x="3581" y="2450"/>
                  </a:lnTo>
                  <a:lnTo>
                    <a:pt x="3723" y="2120"/>
                  </a:lnTo>
                  <a:lnTo>
                    <a:pt x="3770" y="1884"/>
                  </a:lnTo>
                  <a:lnTo>
                    <a:pt x="3770" y="1555"/>
                  </a:lnTo>
                  <a:lnTo>
                    <a:pt x="3723" y="1225"/>
                  </a:lnTo>
                  <a:lnTo>
                    <a:pt x="3629" y="942"/>
                  </a:lnTo>
                  <a:lnTo>
                    <a:pt x="3440" y="660"/>
                  </a:lnTo>
                  <a:lnTo>
                    <a:pt x="3252" y="424"/>
                  </a:lnTo>
                  <a:lnTo>
                    <a:pt x="2969" y="236"/>
                  </a:lnTo>
                  <a:lnTo>
                    <a:pt x="2686" y="94"/>
                  </a:lnTo>
                  <a:lnTo>
                    <a:pt x="23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2926;p42">
              <a:extLst>
                <a:ext uri="{FF2B5EF4-FFF2-40B4-BE49-F238E27FC236}">
                  <a16:creationId xmlns:a16="http://schemas.microsoft.com/office/drawing/2014/main" id="{A01C7E4C-C665-A3E1-31B8-691459ED3571}"/>
                </a:ext>
              </a:extLst>
            </p:cNvPr>
            <p:cNvSpPr/>
            <p:nvPr/>
          </p:nvSpPr>
          <p:spPr>
            <a:xfrm>
              <a:off x="967425" y="1601975"/>
              <a:ext cx="783250" cy="1140125"/>
            </a:xfrm>
            <a:custGeom>
              <a:avLst/>
              <a:gdLst/>
              <a:ahLst/>
              <a:cxnLst/>
              <a:rect l="l" t="t" r="r" b="b"/>
              <a:pathLst>
                <a:path w="31330" h="45605" extrusionOk="0">
                  <a:moveTo>
                    <a:pt x="17526" y="1"/>
                  </a:moveTo>
                  <a:lnTo>
                    <a:pt x="17149" y="95"/>
                  </a:lnTo>
                  <a:lnTo>
                    <a:pt x="16772" y="283"/>
                  </a:lnTo>
                  <a:lnTo>
                    <a:pt x="16395" y="566"/>
                  </a:lnTo>
                  <a:lnTo>
                    <a:pt x="16019" y="896"/>
                  </a:lnTo>
                  <a:lnTo>
                    <a:pt x="15689" y="1320"/>
                  </a:lnTo>
                  <a:lnTo>
                    <a:pt x="14511" y="2827"/>
                  </a:lnTo>
                  <a:lnTo>
                    <a:pt x="13239" y="4617"/>
                  </a:lnTo>
                  <a:lnTo>
                    <a:pt x="11873" y="6549"/>
                  </a:lnTo>
                  <a:lnTo>
                    <a:pt x="10459" y="8669"/>
                  </a:lnTo>
                  <a:lnTo>
                    <a:pt x="8952" y="10930"/>
                  </a:lnTo>
                  <a:lnTo>
                    <a:pt x="7491" y="13239"/>
                  </a:lnTo>
                  <a:lnTo>
                    <a:pt x="6078" y="15594"/>
                  </a:lnTo>
                  <a:lnTo>
                    <a:pt x="4712" y="17950"/>
                  </a:lnTo>
                  <a:lnTo>
                    <a:pt x="3440" y="20258"/>
                  </a:lnTo>
                  <a:lnTo>
                    <a:pt x="2356" y="22520"/>
                  </a:lnTo>
                  <a:lnTo>
                    <a:pt x="1838" y="23603"/>
                  </a:lnTo>
                  <a:lnTo>
                    <a:pt x="1414" y="24640"/>
                  </a:lnTo>
                  <a:lnTo>
                    <a:pt x="1037" y="25629"/>
                  </a:lnTo>
                  <a:lnTo>
                    <a:pt x="708" y="26571"/>
                  </a:lnTo>
                  <a:lnTo>
                    <a:pt x="425" y="27513"/>
                  </a:lnTo>
                  <a:lnTo>
                    <a:pt x="189" y="28361"/>
                  </a:lnTo>
                  <a:lnTo>
                    <a:pt x="48" y="29162"/>
                  </a:lnTo>
                  <a:lnTo>
                    <a:pt x="1" y="29869"/>
                  </a:lnTo>
                  <a:lnTo>
                    <a:pt x="1" y="30529"/>
                  </a:lnTo>
                  <a:lnTo>
                    <a:pt x="95" y="31094"/>
                  </a:lnTo>
                  <a:lnTo>
                    <a:pt x="189" y="31377"/>
                  </a:lnTo>
                  <a:lnTo>
                    <a:pt x="284" y="31612"/>
                  </a:lnTo>
                  <a:lnTo>
                    <a:pt x="425" y="31848"/>
                  </a:lnTo>
                  <a:lnTo>
                    <a:pt x="566" y="32036"/>
                  </a:lnTo>
                  <a:lnTo>
                    <a:pt x="1132" y="32649"/>
                  </a:lnTo>
                  <a:lnTo>
                    <a:pt x="1744" y="33261"/>
                  </a:lnTo>
                  <a:lnTo>
                    <a:pt x="2356" y="33826"/>
                  </a:lnTo>
                  <a:lnTo>
                    <a:pt x="3063" y="34439"/>
                  </a:lnTo>
                  <a:lnTo>
                    <a:pt x="4524" y="35617"/>
                  </a:lnTo>
                  <a:lnTo>
                    <a:pt x="6078" y="36700"/>
                  </a:lnTo>
                  <a:lnTo>
                    <a:pt x="7727" y="37831"/>
                  </a:lnTo>
                  <a:lnTo>
                    <a:pt x="9423" y="38867"/>
                  </a:lnTo>
                  <a:lnTo>
                    <a:pt x="11213" y="39857"/>
                  </a:lnTo>
                  <a:lnTo>
                    <a:pt x="12956" y="40799"/>
                  </a:lnTo>
                  <a:lnTo>
                    <a:pt x="14699" y="41647"/>
                  </a:lnTo>
                  <a:lnTo>
                    <a:pt x="16395" y="42448"/>
                  </a:lnTo>
                  <a:lnTo>
                    <a:pt x="18044" y="43201"/>
                  </a:lnTo>
                  <a:lnTo>
                    <a:pt x="19599" y="43861"/>
                  </a:lnTo>
                  <a:lnTo>
                    <a:pt x="21012" y="44426"/>
                  </a:lnTo>
                  <a:lnTo>
                    <a:pt x="22284" y="44897"/>
                  </a:lnTo>
                  <a:lnTo>
                    <a:pt x="23415" y="45321"/>
                  </a:lnTo>
                  <a:lnTo>
                    <a:pt x="24310" y="45604"/>
                  </a:lnTo>
                  <a:lnTo>
                    <a:pt x="24499" y="45604"/>
                  </a:lnTo>
                  <a:lnTo>
                    <a:pt x="24734" y="45557"/>
                  </a:lnTo>
                  <a:lnTo>
                    <a:pt x="24970" y="45416"/>
                  </a:lnTo>
                  <a:lnTo>
                    <a:pt x="25205" y="45180"/>
                  </a:lnTo>
                  <a:lnTo>
                    <a:pt x="25488" y="44945"/>
                  </a:lnTo>
                  <a:lnTo>
                    <a:pt x="25771" y="44615"/>
                  </a:lnTo>
                  <a:lnTo>
                    <a:pt x="26383" y="43767"/>
                  </a:lnTo>
                  <a:lnTo>
                    <a:pt x="27043" y="42777"/>
                  </a:lnTo>
                  <a:lnTo>
                    <a:pt x="27749" y="41647"/>
                  </a:lnTo>
                  <a:lnTo>
                    <a:pt x="28409" y="40469"/>
                  </a:lnTo>
                  <a:lnTo>
                    <a:pt x="29021" y="39150"/>
                  </a:lnTo>
                  <a:lnTo>
                    <a:pt x="29634" y="37878"/>
                  </a:lnTo>
                  <a:lnTo>
                    <a:pt x="30199" y="36606"/>
                  </a:lnTo>
                  <a:lnTo>
                    <a:pt x="30623" y="35381"/>
                  </a:lnTo>
                  <a:lnTo>
                    <a:pt x="31000" y="34250"/>
                  </a:lnTo>
                  <a:lnTo>
                    <a:pt x="31235" y="33261"/>
                  </a:lnTo>
                  <a:lnTo>
                    <a:pt x="31282" y="32837"/>
                  </a:lnTo>
                  <a:lnTo>
                    <a:pt x="31330" y="32460"/>
                  </a:lnTo>
                  <a:lnTo>
                    <a:pt x="31330" y="32130"/>
                  </a:lnTo>
                  <a:lnTo>
                    <a:pt x="31282" y="31848"/>
                  </a:lnTo>
                  <a:lnTo>
                    <a:pt x="31188" y="31612"/>
                  </a:lnTo>
                  <a:lnTo>
                    <a:pt x="31047" y="31471"/>
                  </a:lnTo>
                  <a:lnTo>
                    <a:pt x="30529" y="31188"/>
                  </a:lnTo>
                  <a:lnTo>
                    <a:pt x="29775" y="30858"/>
                  </a:lnTo>
                  <a:lnTo>
                    <a:pt x="27655" y="30010"/>
                  </a:lnTo>
                  <a:lnTo>
                    <a:pt x="22284" y="27890"/>
                  </a:lnTo>
                  <a:lnTo>
                    <a:pt x="19552" y="26807"/>
                  </a:lnTo>
                  <a:lnTo>
                    <a:pt x="18374" y="26336"/>
                  </a:lnTo>
                  <a:lnTo>
                    <a:pt x="17291" y="25817"/>
                  </a:lnTo>
                  <a:lnTo>
                    <a:pt x="16395" y="25393"/>
                  </a:lnTo>
                  <a:lnTo>
                    <a:pt x="15689" y="24969"/>
                  </a:lnTo>
                  <a:lnTo>
                    <a:pt x="15453" y="24828"/>
                  </a:lnTo>
                  <a:lnTo>
                    <a:pt x="15265" y="24640"/>
                  </a:lnTo>
                  <a:lnTo>
                    <a:pt x="15171" y="24498"/>
                  </a:lnTo>
                  <a:lnTo>
                    <a:pt x="15123" y="24357"/>
                  </a:lnTo>
                  <a:lnTo>
                    <a:pt x="15218" y="23792"/>
                  </a:lnTo>
                  <a:lnTo>
                    <a:pt x="15453" y="22614"/>
                  </a:lnTo>
                  <a:lnTo>
                    <a:pt x="16254" y="18892"/>
                  </a:lnTo>
                  <a:lnTo>
                    <a:pt x="17338" y="13851"/>
                  </a:lnTo>
                  <a:lnTo>
                    <a:pt x="18468" y="8151"/>
                  </a:lnTo>
                  <a:lnTo>
                    <a:pt x="18751" y="6596"/>
                  </a:lnTo>
                  <a:lnTo>
                    <a:pt x="18892" y="5183"/>
                  </a:lnTo>
                  <a:lnTo>
                    <a:pt x="18987" y="4005"/>
                  </a:lnTo>
                  <a:lnTo>
                    <a:pt x="19034" y="2969"/>
                  </a:lnTo>
                  <a:lnTo>
                    <a:pt x="18987" y="2121"/>
                  </a:lnTo>
                  <a:lnTo>
                    <a:pt x="18845" y="1414"/>
                  </a:lnTo>
                  <a:lnTo>
                    <a:pt x="18657" y="849"/>
                  </a:lnTo>
                  <a:lnTo>
                    <a:pt x="18421" y="472"/>
                  </a:lnTo>
                  <a:lnTo>
                    <a:pt x="18327" y="283"/>
                  </a:lnTo>
                  <a:lnTo>
                    <a:pt x="18186" y="189"/>
                  </a:lnTo>
                  <a:lnTo>
                    <a:pt x="17997" y="95"/>
                  </a:lnTo>
                  <a:lnTo>
                    <a:pt x="17856" y="48"/>
                  </a:lnTo>
                  <a:lnTo>
                    <a:pt x="17715"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2927;p42">
              <a:extLst>
                <a:ext uri="{FF2B5EF4-FFF2-40B4-BE49-F238E27FC236}">
                  <a16:creationId xmlns:a16="http://schemas.microsoft.com/office/drawing/2014/main" id="{8A8072D6-1791-7149-773F-577CF07AB623}"/>
                </a:ext>
              </a:extLst>
            </p:cNvPr>
            <p:cNvSpPr/>
            <p:nvPr/>
          </p:nvSpPr>
          <p:spPr>
            <a:xfrm>
              <a:off x="1566925" y="2280375"/>
              <a:ext cx="734950" cy="460550"/>
            </a:xfrm>
            <a:custGeom>
              <a:avLst/>
              <a:gdLst/>
              <a:ahLst/>
              <a:cxnLst/>
              <a:rect l="l" t="t" r="r" b="b"/>
              <a:pathLst>
                <a:path w="29398" h="18422" extrusionOk="0">
                  <a:moveTo>
                    <a:pt x="15641" y="1"/>
                  </a:moveTo>
                  <a:lnTo>
                    <a:pt x="14652" y="48"/>
                  </a:lnTo>
                  <a:lnTo>
                    <a:pt x="13615" y="142"/>
                  </a:lnTo>
                  <a:lnTo>
                    <a:pt x="12579" y="283"/>
                  </a:lnTo>
                  <a:lnTo>
                    <a:pt x="11542" y="472"/>
                  </a:lnTo>
                  <a:lnTo>
                    <a:pt x="10600" y="660"/>
                  </a:lnTo>
                  <a:lnTo>
                    <a:pt x="9752" y="849"/>
                  </a:lnTo>
                  <a:lnTo>
                    <a:pt x="6690" y="1649"/>
                  </a:lnTo>
                  <a:lnTo>
                    <a:pt x="3628" y="2450"/>
                  </a:lnTo>
                  <a:lnTo>
                    <a:pt x="283" y="3393"/>
                  </a:lnTo>
                  <a:lnTo>
                    <a:pt x="189" y="5748"/>
                  </a:lnTo>
                  <a:lnTo>
                    <a:pt x="47" y="10930"/>
                  </a:lnTo>
                  <a:lnTo>
                    <a:pt x="0" y="13663"/>
                  </a:lnTo>
                  <a:lnTo>
                    <a:pt x="47" y="16065"/>
                  </a:lnTo>
                  <a:lnTo>
                    <a:pt x="47" y="17055"/>
                  </a:lnTo>
                  <a:lnTo>
                    <a:pt x="142" y="17761"/>
                  </a:lnTo>
                  <a:lnTo>
                    <a:pt x="189" y="18233"/>
                  </a:lnTo>
                  <a:lnTo>
                    <a:pt x="236" y="18374"/>
                  </a:lnTo>
                  <a:lnTo>
                    <a:pt x="330" y="18421"/>
                  </a:lnTo>
                  <a:lnTo>
                    <a:pt x="1414" y="18421"/>
                  </a:lnTo>
                  <a:lnTo>
                    <a:pt x="2591" y="18374"/>
                  </a:lnTo>
                  <a:lnTo>
                    <a:pt x="3251" y="18280"/>
                  </a:lnTo>
                  <a:lnTo>
                    <a:pt x="3863" y="18185"/>
                  </a:lnTo>
                  <a:lnTo>
                    <a:pt x="4570" y="17997"/>
                  </a:lnTo>
                  <a:lnTo>
                    <a:pt x="5230" y="17809"/>
                  </a:lnTo>
                  <a:lnTo>
                    <a:pt x="5936" y="17573"/>
                  </a:lnTo>
                  <a:lnTo>
                    <a:pt x="6690" y="17243"/>
                  </a:lnTo>
                  <a:lnTo>
                    <a:pt x="7444" y="16866"/>
                  </a:lnTo>
                  <a:lnTo>
                    <a:pt x="8198" y="16395"/>
                  </a:lnTo>
                  <a:lnTo>
                    <a:pt x="8951" y="15877"/>
                  </a:lnTo>
                  <a:lnTo>
                    <a:pt x="9752" y="15312"/>
                  </a:lnTo>
                  <a:lnTo>
                    <a:pt x="10553" y="14605"/>
                  </a:lnTo>
                  <a:lnTo>
                    <a:pt x="11354" y="13851"/>
                  </a:lnTo>
                  <a:lnTo>
                    <a:pt x="12673" y="14464"/>
                  </a:lnTo>
                  <a:lnTo>
                    <a:pt x="13992" y="15076"/>
                  </a:lnTo>
                  <a:lnTo>
                    <a:pt x="15594" y="15689"/>
                  </a:lnTo>
                  <a:lnTo>
                    <a:pt x="16442" y="15971"/>
                  </a:lnTo>
                  <a:lnTo>
                    <a:pt x="17290" y="16207"/>
                  </a:lnTo>
                  <a:lnTo>
                    <a:pt x="18091" y="16395"/>
                  </a:lnTo>
                  <a:lnTo>
                    <a:pt x="18845" y="16489"/>
                  </a:lnTo>
                  <a:lnTo>
                    <a:pt x="19881" y="16489"/>
                  </a:lnTo>
                  <a:lnTo>
                    <a:pt x="20164" y="16442"/>
                  </a:lnTo>
                  <a:lnTo>
                    <a:pt x="20399" y="16348"/>
                  </a:lnTo>
                  <a:lnTo>
                    <a:pt x="20635" y="16207"/>
                  </a:lnTo>
                  <a:lnTo>
                    <a:pt x="20823" y="16065"/>
                  </a:lnTo>
                  <a:lnTo>
                    <a:pt x="21012" y="15877"/>
                  </a:lnTo>
                  <a:lnTo>
                    <a:pt x="21106" y="15689"/>
                  </a:lnTo>
                  <a:lnTo>
                    <a:pt x="21153" y="15500"/>
                  </a:lnTo>
                  <a:lnTo>
                    <a:pt x="21153" y="15312"/>
                  </a:lnTo>
                  <a:lnTo>
                    <a:pt x="21153" y="15076"/>
                  </a:lnTo>
                  <a:lnTo>
                    <a:pt x="21059" y="14888"/>
                  </a:lnTo>
                  <a:lnTo>
                    <a:pt x="20918" y="14652"/>
                  </a:lnTo>
                  <a:lnTo>
                    <a:pt x="20588" y="14228"/>
                  </a:lnTo>
                  <a:lnTo>
                    <a:pt x="20117" y="13757"/>
                  </a:lnTo>
                  <a:lnTo>
                    <a:pt x="19598" y="13333"/>
                  </a:lnTo>
                  <a:lnTo>
                    <a:pt x="18939" y="12909"/>
                  </a:lnTo>
                  <a:lnTo>
                    <a:pt x="18711" y="12751"/>
                  </a:lnTo>
                  <a:lnTo>
                    <a:pt x="18711" y="12751"/>
                  </a:lnTo>
                  <a:lnTo>
                    <a:pt x="18939" y="12862"/>
                  </a:lnTo>
                  <a:lnTo>
                    <a:pt x="19834" y="13239"/>
                  </a:lnTo>
                  <a:lnTo>
                    <a:pt x="20682" y="13569"/>
                  </a:lnTo>
                  <a:lnTo>
                    <a:pt x="21483" y="13851"/>
                  </a:lnTo>
                  <a:lnTo>
                    <a:pt x="22284" y="14087"/>
                  </a:lnTo>
                  <a:lnTo>
                    <a:pt x="22990" y="14181"/>
                  </a:lnTo>
                  <a:lnTo>
                    <a:pt x="23273" y="14228"/>
                  </a:lnTo>
                  <a:lnTo>
                    <a:pt x="23603" y="14181"/>
                  </a:lnTo>
                  <a:lnTo>
                    <a:pt x="23838" y="14134"/>
                  </a:lnTo>
                  <a:lnTo>
                    <a:pt x="24074" y="14087"/>
                  </a:lnTo>
                  <a:lnTo>
                    <a:pt x="24262" y="13945"/>
                  </a:lnTo>
                  <a:lnTo>
                    <a:pt x="24404" y="13804"/>
                  </a:lnTo>
                  <a:lnTo>
                    <a:pt x="24545" y="13569"/>
                  </a:lnTo>
                  <a:lnTo>
                    <a:pt x="24639" y="13333"/>
                  </a:lnTo>
                  <a:lnTo>
                    <a:pt x="24686" y="13097"/>
                  </a:lnTo>
                  <a:lnTo>
                    <a:pt x="24639" y="12815"/>
                  </a:lnTo>
                  <a:lnTo>
                    <a:pt x="24592" y="12579"/>
                  </a:lnTo>
                  <a:lnTo>
                    <a:pt x="24451" y="12297"/>
                  </a:lnTo>
                  <a:lnTo>
                    <a:pt x="24310" y="12061"/>
                  </a:lnTo>
                  <a:lnTo>
                    <a:pt x="24074" y="11778"/>
                  </a:lnTo>
                  <a:lnTo>
                    <a:pt x="23556" y="11260"/>
                  </a:lnTo>
                  <a:lnTo>
                    <a:pt x="22943" y="10742"/>
                  </a:lnTo>
                  <a:lnTo>
                    <a:pt x="22896" y="10707"/>
                  </a:lnTo>
                  <a:lnTo>
                    <a:pt x="23650" y="11025"/>
                  </a:lnTo>
                  <a:lnTo>
                    <a:pt x="24545" y="11354"/>
                  </a:lnTo>
                  <a:lnTo>
                    <a:pt x="25346" y="11543"/>
                  </a:lnTo>
                  <a:lnTo>
                    <a:pt x="25723" y="11637"/>
                  </a:lnTo>
                  <a:lnTo>
                    <a:pt x="26430" y="11637"/>
                  </a:lnTo>
                  <a:lnTo>
                    <a:pt x="26712" y="11590"/>
                  </a:lnTo>
                  <a:lnTo>
                    <a:pt x="26995" y="11543"/>
                  </a:lnTo>
                  <a:lnTo>
                    <a:pt x="27230" y="11401"/>
                  </a:lnTo>
                  <a:lnTo>
                    <a:pt x="27419" y="11213"/>
                  </a:lnTo>
                  <a:lnTo>
                    <a:pt x="27560" y="11025"/>
                  </a:lnTo>
                  <a:lnTo>
                    <a:pt x="27702" y="10789"/>
                  </a:lnTo>
                  <a:lnTo>
                    <a:pt x="27749" y="10506"/>
                  </a:lnTo>
                  <a:lnTo>
                    <a:pt x="27702" y="10271"/>
                  </a:lnTo>
                  <a:lnTo>
                    <a:pt x="27654" y="9988"/>
                  </a:lnTo>
                  <a:lnTo>
                    <a:pt x="27560" y="9753"/>
                  </a:lnTo>
                  <a:lnTo>
                    <a:pt x="27419" y="9470"/>
                  </a:lnTo>
                  <a:lnTo>
                    <a:pt x="27230" y="9234"/>
                  </a:lnTo>
                  <a:lnTo>
                    <a:pt x="26995" y="8952"/>
                  </a:lnTo>
                  <a:lnTo>
                    <a:pt x="26477" y="8433"/>
                  </a:lnTo>
                  <a:lnTo>
                    <a:pt x="25817" y="7915"/>
                  </a:lnTo>
                  <a:lnTo>
                    <a:pt x="25110" y="7397"/>
                  </a:lnTo>
                  <a:lnTo>
                    <a:pt x="24310" y="6926"/>
                  </a:lnTo>
                  <a:lnTo>
                    <a:pt x="23556" y="6502"/>
                  </a:lnTo>
                  <a:lnTo>
                    <a:pt x="22894" y="6129"/>
                  </a:lnTo>
                  <a:lnTo>
                    <a:pt x="22894" y="6129"/>
                  </a:lnTo>
                  <a:lnTo>
                    <a:pt x="24404" y="6690"/>
                  </a:lnTo>
                  <a:lnTo>
                    <a:pt x="25205" y="6973"/>
                  </a:lnTo>
                  <a:lnTo>
                    <a:pt x="26053" y="7209"/>
                  </a:lnTo>
                  <a:lnTo>
                    <a:pt x="26854" y="7397"/>
                  </a:lnTo>
                  <a:lnTo>
                    <a:pt x="27560" y="7491"/>
                  </a:lnTo>
                  <a:lnTo>
                    <a:pt x="28455" y="7491"/>
                  </a:lnTo>
                  <a:lnTo>
                    <a:pt x="28691" y="7397"/>
                  </a:lnTo>
                  <a:lnTo>
                    <a:pt x="28926" y="7303"/>
                  </a:lnTo>
                  <a:lnTo>
                    <a:pt x="29115" y="7209"/>
                  </a:lnTo>
                  <a:lnTo>
                    <a:pt x="29256" y="7020"/>
                  </a:lnTo>
                  <a:lnTo>
                    <a:pt x="29350" y="6832"/>
                  </a:lnTo>
                  <a:lnTo>
                    <a:pt x="29398" y="6596"/>
                  </a:lnTo>
                  <a:lnTo>
                    <a:pt x="29350" y="6361"/>
                  </a:lnTo>
                  <a:lnTo>
                    <a:pt x="29303" y="6078"/>
                  </a:lnTo>
                  <a:lnTo>
                    <a:pt x="29162" y="5842"/>
                  </a:lnTo>
                  <a:lnTo>
                    <a:pt x="28974" y="5560"/>
                  </a:lnTo>
                  <a:lnTo>
                    <a:pt x="28738" y="5324"/>
                  </a:lnTo>
                  <a:lnTo>
                    <a:pt x="28173" y="4759"/>
                  </a:lnTo>
                  <a:lnTo>
                    <a:pt x="27419" y="4241"/>
                  </a:lnTo>
                  <a:lnTo>
                    <a:pt x="26524" y="3722"/>
                  </a:lnTo>
                  <a:lnTo>
                    <a:pt x="25582" y="3204"/>
                  </a:lnTo>
                  <a:lnTo>
                    <a:pt x="24545" y="2686"/>
                  </a:lnTo>
                  <a:lnTo>
                    <a:pt x="23462" y="2215"/>
                  </a:lnTo>
                  <a:lnTo>
                    <a:pt x="22378" y="1791"/>
                  </a:lnTo>
                  <a:lnTo>
                    <a:pt x="20305" y="990"/>
                  </a:lnTo>
                  <a:lnTo>
                    <a:pt x="18515" y="425"/>
                  </a:lnTo>
                  <a:lnTo>
                    <a:pt x="17761" y="236"/>
                  </a:lnTo>
                  <a:lnTo>
                    <a:pt x="17196" y="95"/>
                  </a:lnTo>
                  <a:lnTo>
                    <a:pt x="16489"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2928;p42">
              <a:extLst>
                <a:ext uri="{FF2B5EF4-FFF2-40B4-BE49-F238E27FC236}">
                  <a16:creationId xmlns:a16="http://schemas.microsoft.com/office/drawing/2014/main" id="{FD372F19-2095-70BF-160A-81AB6DEAE1B7}"/>
                </a:ext>
              </a:extLst>
            </p:cNvPr>
            <p:cNvSpPr/>
            <p:nvPr/>
          </p:nvSpPr>
          <p:spPr>
            <a:xfrm>
              <a:off x="2002700" y="2369900"/>
              <a:ext cx="235575" cy="129575"/>
            </a:xfrm>
            <a:custGeom>
              <a:avLst/>
              <a:gdLst/>
              <a:ahLst/>
              <a:cxnLst/>
              <a:rect l="l" t="t" r="r" b="b"/>
              <a:pathLst>
                <a:path w="9423" h="5183" extrusionOk="0">
                  <a:moveTo>
                    <a:pt x="0" y="0"/>
                  </a:moveTo>
                  <a:lnTo>
                    <a:pt x="1319" y="660"/>
                  </a:lnTo>
                  <a:lnTo>
                    <a:pt x="2639" y="1319"/>
                  </a:lnTo>
                  <a:lnTo>
                    <a:pt x="3816" y="1884"/>
                  </a:lnTo>
                  <a:lnTo>
                    <a:pt x="5654" y="2827"/>
                  </a:lnTo>
                  <a:lnTo>
                    <a:pt x="6643" y="3392"/>
                  </a:lnTo>
                  <a:lnTo>
                    <a:pt x="7632" y="3957"/>
                  </a:lnTo>
                  <a:lnTo>
                    <a:pt x="8575" y="4570"/>
                  </a:lnTo>
                  <a:lnTo>
                    <a:pt x="9423" y="5182"/>
                  </a:lnTo>
                  <a:lnTo>
                    <a:pt x="9423" y="5182"/>
                  </a:lnTo>
                  <a:lnTo>
                    <a:pt x="9328" y="5088"/>
                  </a:lnTo>
                  <a:lnTo>
                    <a:pt x="8951" y="4711"/>
                  </a:lnTo>
                  <a:lnTo>
                    <a:pt x="8292" y="4146"/>
                  </a:lnTo>
                  <a:lnTo>
                    <a:pt x="7303" y="3392"/>
                  </a:lnTo>
                  <a:lnTo>
                    <a:pt x="6690" y="3015"/>
                  </a:lnTo>
                  <a:lnTo>
                    <a:pt x="5983" y="2591"/>
                  </a:lnTo>
                  <a:lnTo>
                    <a:pt x="5230" y="2167"/>
                  </a:lnTo>
                  <a:lnTo>
                    <a:pt x="4382" y="1696"/>
                  </a:lnTo>
                  <a:lnTo>
                    <a:pt x="3392" y="1272"/>
                  </a:lnTo>
                  <a:lnTo>
                    <a:pt x="2356" y="801"/>
                  </a:lnTo>
                  <a:lnTo>
                    <a:pt x="1225" y="377"/>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2929;p42">
              <a:extLst>
                <a:ext uri="{FF2B5EF4-FFF2-40B4-BE49-F238E27FC236}">
                  <a16:creationId xmlns:a16="http://schemas.microsoft.com/office/drawing/2014/main" id="{E23F7FAD-6959-3A37-B170-5A5619E6B446}"/>
                </a:ext>
              </a:extLst>
            </p:cNvPr>
            <p:cNvSpPr/>
            <p:nvPr/>
          </p:nvSpPr>
          <p:spPr>
            <a:xfrm>
              <a:off x="1947350" y="2457050"/>
              <a:ext cx="196700" cy="93075"/>
            </a:xfrm>
            <a:custGeom>
              <a:avLst/>
              <a:gdLst/>
              <a:ahLst/>
              <a:cxnLst/>
              <a:rect l="l" t="t" r="r" b="b"/>
              <a:pathLst>
                <a:path w="7868" h="3723" extrusionOk="0">
                  <a:moveTo>
                    <a:pt x="0" y="0"/>
                  </a:moveTo>
                  <a:lnTo>
                    <a:pt x="0" y="47"/>
                  </a:lnTo>
                  <a:lnTo>
                    <a:pt x="3863" y="1838"/>
                  </a:lnTo>
                  <a:lnTo>
                    <a:pt x="7726" y="3722"/>
                  </a:lnTo>
                  <a:lnTo>
                    <a:pt x="7868" y="3722"/>
                  </a:lnTo>
                  <a:lnTo>
                    <a:pt x="7821" y="3675"/>
                  </a:lnTo>
                  <a:lnTo>
                    <a:pt x="6925" y="3062"/>
                  </a:lnTo>
                  <a:lnTo>
                    <a:pt x="5983" y="2497"/>
                  </a:lnTo>
                  <a:lnTo>
                    <a:pt x="5041" y="1979"/>
                  </a:lnTo>
                  <a:lnTo>
                    <a:pt x="4052" y="1508"/>
                  </a:lnTo>
                  <a:lnTo>
                    <a:pt x="3062" y="1037"/>
                  </a:lnTo>
                  <a:lnTo>
                    <a:pt x="2073" y="660"/>
                  </a:lnTo>
                  <a:lnTo>
                    <a:pt x="1037" y="330"/>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2930;p42">
              <a:extLst>
                <a:ext uri="{FF2B5EF4-FFF2-40B4-BE49-F238E27FC236}">
                  <a16:creationId xmlns:a16="http://schemas.microsoft.com/office/drawing/2014/main" id="{10E064F2-58C8-0A0F-8246-F9C9E83E8772}"/>
                </a:ext>
              </a:extLst>
            </p:cNvPr>
            <p:cNvSpPr/>
            <p:nvPr/>
          </p:nvSpPr>
          <p:spPr>
            <a:xfrm>
              <a:off x="1893175" y="2530075"/>
              <a:ext cx="151950" cy="76575"/>
            </a:xfrm>
            <a:custGeom>
              <a:avLst/>
              <a:gdLst/>
              <a:ahLst/>
              <a:cxnLst/>
              <a:rect l="l" t="t" r="r" b="b"/>
              <a:pathLst>
                <a:path w="6078" h="3063" extrusionOk="0">
                  <a:moveTo>
                    <a:pt x="0" y="0"/>
                  </a:moveTo>
                  <a:lnTo>
                    <a:pt x="47" y="47"/>
                  </a:lnTo>
                  <a:lnTo>
                    <a:pt x="1696" y="848"/>
                  </a:lnTo>
                  <a:lnTo>
                    <a:pt x="3156" y="1555"/>
                  </a:lnTo>
                  <a:lnTo>
                    <a:pt x="5936" y="3015"/>
                  </a:lnTo>
                  <a:lnTo>
                    <a:pt x="6030" y="3062"/>
                  </a:lnTo>
                  <a:lnTo>
                    <a:pt x="6077" y="3015"/>
                  </a:lnTo>
                  <a:lnTo>
                    <a:pt x="6030" y="2968"/>
                  </a:lnTo>
                  <a:lnTo>
                    <a:pt x="5324" y="2497"/>
                  </a:lnTo>
                  <a:lnTo>
                    <a:pt x="4617" y="2026"/>
                  </a:lnTo>
                  <a:lnTo>
                    <a:pt x="3910" y="1602"/>
                  </a:lnTo>
                  <a:lnTo>
                    <a:pt x="3156" y="1225"/>
                  </a:lnTo>
                  <a:lnTo>
                    <a:pt x="2403" y="848"/>
                  </a:lnTo>
                  <a:lnTo>
                    <a:pt x="1649" y="518"/>
                  </a:lnTo>
                  <a:lnTo>
                    <a:pt x="848" y="236"/>
                  </a:lnTo>
                  <a:lnTo>
                    <a:pt x="4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2931;p42">
              <a:extLst>
                <a:ext uri="{FF2B5EF4-FFF2-40B4-BE49-F238E27FC236}">
                  <a16:creationId xmlns:a16="http://schemas.microsoft.com/office/drawing/2014/main" id="{0D7C44A0-0D37-1954-2E28-BD607A961CFA}"/>
                </a:ext>
              </a:extLst>
            </p:cNvPr>
            <p:cNvSpPr/>
            <p:nvPr/>
          </p:nvSpPr>
          <p:spPr>
            <a:xfrm>
              <a:off x="953300" y="1585500"/>
              <a:ext cx="584200" cy="1097700"/>
            </a:xfrm>
            <a:custGeom>
              <a:avLst/>
              <a:gdLst/>
              <a:ahLst/>
              <a:cxnLst/>
              <a:rect l="l" t="t" r="r" b="b"/>
              <a:pathLst>
                <a:path w="23368" h="43908" extrusionOk="0">
                  <a:moveTo>
                    <a:pt x="18562" y="0"/>
                  </a:moveTo>
                  <a:lnTo>
                    <a:pt x="18374" y="94"/>
                  </a:lnTo>
                  <a:lnTo>
                    <a:pt x="18091" y="189"/>
                  </a:lnTo>
                  <a:lnTo>
                    <a:pt x="17573" y="518"/>
                  </a:lnTo>
                  <a:lnTo>
                    <a:pt x="17055" y="942"/>
                  </a:lnTo>
                  <a:lnTo>
                    <a:pt x="16536" y="1413"/>
                  </a:lnTo>
                  <a:lnTo>
                    <a:pt x="16018" y="1884"/>
                  </a:lnTo>
                  <a:lnTo>
                    <a:pt x="15264" y="2732"/>
                  </a:lnTo>
                  <a:lnTo>
                    <a:pt x="14652" y="3533"/>
                  </a:lnTo>
                  <a:lnTo>
                    <a:pt x="13851" y="4664"/>
                  </a:lnTo>
                  <a:lnTo>
                    <a:pt x="11637" y="7726"/>
                  </a:lnTo>
                  <a:lnTo>
                    <a:pt x="10365" y="9611"/>
                  </a:lnTo>
                  <a:lnTo>
                    <a:pt x="9046" y="11636"/>
                  </a:lnTo>
                  <a:lnTo>
                    <a:pt x="7680" y="13804"/>
                  </a:lnTo>
                  <a:lnTo>
                    <a:pt x="6313" y="16018"/>
                  </a:lnTo>
                  <a:lnTo>
                    <a:pt x="4994" y="18279"/>
                  </a:lnTo>
                  <a:lnTo>
                    <a:pt x="3722" y="20540"/>
                  </a:lnTo>
                  <a:lnTo>
                    <a:pt x="2592" y="22708"/>
                  </a:lnTo>
                  <a:lnTo>
                    <a:pt x="1649" y="24780"/>
                  </a:lnTo>
                  <a:lnTo>
                    <a:pt x="1225" y="25770"/>
                  </a:lnTo>
                  <a:lnTo>
                    <a:pt x="849" y="26712"/>
                  </a:lnTo>
                  <a:lnTo>
                    <a:pt x="566" y="27560"/>
                  </a:lnTo>
                  <a:lnTo>
                    <a:pt x="330" y="28408"/>
                  </a:lnTo>
                  <a:lnTo>
                    <a:pt x="142" y="29209"/>
                  </a:lnTo>
                  <a:lnTo>
                    <a:pt x="48" y="29916"/>
                  </a:lnTo>
                  <a:lnTo>
                    <a:pt x="1" y="30528"/>
                  </a:lnTo>
                  <a:lnTo>
                    <a:pt x="48" y="31093"/>
                  </a:lnTo>
                  <a:lnTo>
                    <a:pt x="189" y="31612"/>
                  </a:lnTo>
                  <a:lnTo>
                    <a:pt x="425" y="32177"/>
                  </a:lnTo>
                  <a:lnTo>
                    <a:pt x="707" y="32695"/>
                  </a:lnTo>
                  <a:lnTo>
                    <a:pt x="1084" y="33260"/>
                  </a:lnTo>
                  <a:lnTo>
                    <a:pt x="1461" y="33779"/>
                  </a:lnTo>
                  <a:lnTo>
                    <a:pt x="1932" y="34344"/>
                  </a:lnTo>
                  <a:lnTo>
                    <a:pt x="2497" y="34909"/>
                  </a:lnTo>
                  <a:lnTo>
                    <a:pt x="3063" y="35428"/>
                  </a:lnTo>
                  <a:lnTo>
                    <a:pt x="4288" y="36511"/>
                  </a:lnTo>
                  <a:lnTo>
                    <a:pt x="5654" y="37595"/>
                  </a:lnTo>
                  <a:lnTo>
                    <a:pt x="7067" y="38584"/>
                  </a:lnTo>
                  <a:lnTo>
                    <a:pt x="8528" y="39573"/>
                  </a:lnTo>
                  <a:lnTo>
                    <a:pt x="9988" y="40468"/>
                  </a:lnTo>
                  <a:lnTo>
                    <a:pt x="11401" y="41316"/>
                  </a:lnTo>
                  <a:lnTo>
                    <a:pt x="13851" y="42683"/>
                  </a:lnTo>
                  <a:lnTo>
                    <a:pt x="15594" y="43578"/>
                  </a:lnTo>
                  <a:lnTo>
                    <a:pt x="16254" y="43908"/>
                  </a:lnTo>
                  <a:lnTo>
                    <a:pt x="23368" y="28361"/>
                  </a:lnTo>
                  <a:lnTo>
                    <a:pt x="22284" y="27890"/>
                  </a:lnTo>
                  <a:lnTo>
                    <a:pt x="19928" y="26853"/>
                  </a:lnTo>
                  <a:lnTo>
                    <a:pt x="18656" y="26288"/>
                  </a:lnTo>
                  <a:lnTo>
                    <a:pt x="17479" y="25723"/>
                  </a:lnTo>
                  <a:lnTo>
                    <a:pt x="16678" y="25252"/>
                  </a:lnTo>
                  <a:lnTo>
                    <a:pt x="16395" y="25063"/>
                  </a:lnTo>
                  <a:lnTo>
                    <a:pt x="16254" y="24922"/>
                  </a:lnTo>
                  <a:lnTo>
                    <a:pt x="16254" y="24686"/>
                  </a:lnTo>
                  <a:lnTo>
                    <a:pt x="16348" y="24168"/>
                  </a:lnTo>
                  <a:lnTo>
                    <a:pt x="16725" y="22378"/>
                  </a:lnTo>
                  <a:lnTo>
                    <a:pt x="17950" y="16960"/>
                  </a:lnTo>
                  <a:lnTo>
                    <a:pt x="18656" y="13804"/>
                  </a:lnTo>
                  <a:lnTo>
                    <a:pt x="19269" y="10694"/>
                  </a:lnTo>
                  <a:lnTo>
                    <a:pt x="19552" y="9234"/>
                  </a:lnTo>
                  <a:lnTo>
                    <a:pt x="19740" y="7868"/>
                  </a:lnTo>
                  <a:lnTo>
                    <a:pt x="19881" y="6643"/>
                  </a:lnTo>
                  <a:lnTo>
                    <a:pt x="19928" y="5653"/>
                  </a:lnTo>
                  <a:lnTo>
                    <a:pt x="19976" y="3204"/>
                  </a:lnTo>
                  <a:lnTo>
                    <a:pt x="19976" y="2261"/>
                  </a:lnTo>
                  <a:lnTo>
                    <a:pt x="19881" y="1508"/>
                  </a:lnTo>
                  <a:lnTo>
                    <a:pt x="19787" y="895"/>
                  </a:lnTo>
                  <a:lnTo>
                    <a:pt x="19693" y="660"/>
                  </a:lnTo>
                  <a:lnTo>
                    <a:pt x="19599" y="471"/>
                  </a:lnTo>
                  <a:lnTo>
                    <a:pt x="19504" y="283"/>
                  </a:lnTo>
                  <a:lnTo>
                    <a:pt x="19363" y="141"/>
                  </a:lnTo>
                  <a:lnTo>
                    <a:pt x="19175" y="47"/>
                  </a:lnTo>
                  <a:lnTo>
                    <a:pt x="18986"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2932;p42">
              <a:extLst>
                <a:ext uri="{FF2B5EF4-FFF2-40B4-BE49-F238E27FC236}">
                  <a16:creationId xmlns:a16="http://schemas.microsoft.com/office/drawing/2014/main" id="{95517D89-CE3C-64F5-A859-0BD66488D14A}"/>
                </a:ext>
              </a:extLst>
            </p:cNvPr>
            <p:cNvSpPr/>
            <p:nvPr/>
          </p:nvSpPr>
          <p:spPr>
            <a:xfrm>
              <a:off x="1357275" y="1611400"/>
              <a:ext cx="23575" cy="22400"/>
            </a:xfrm>
            <a:custGeom>
              <a:avLst/>
              <a:gdLst/>
              <a:ahLst/>
              <a:cxnLst/>
              <a:rect l="l" t="t" r="r" b="b"/>
              <a:pathLst>
                <a:path w="943" h="896" extrusionOk="0">
                  <a:moveTo>
                    <a:pt x="754" y="0"/>
                  </a:moveTo>
                  <a:lnTo>
                    <a:pt x="707" y="48"/>
                  </a:lnTo>
                  <a:lnTo>
                    <a:pt x="849" y="189"/>
                  </a:lnTo>
                  <a:lnTo>
                    <a:pt x="896" y="377"/>
                  </a:lnTo>
                  <a:lnTo>
                    <a:pt x="849" y="566"/>
                  </a:lnTo>
                  <a:lnTo>
                    <a:pt x="754" y="707"/>
                  </a:lnTo>
                  <a:lnTo>
                    <a:pt x="613" y="801"/>
                  </a:lnTo>
                  <a:lnTo>
                    <a:pt x="472" y="848"/>
                  </a:lnTo>
                  <a:lnTo>
                    <a:pt x="330" y="848"/>
                  </a:lnTo>
                  <a:lnTo>
                    <a:pt x="236" y="801"/>
                  </a:lnTo>
                  <a:lnTo>
                    <a:pt x="142" y="754"/>
                  </a:lnTo>
                  <a:lnTo>
                    <a:pt x="48" y="660"/>
                  </a:lnTo>
                  <a:lnTo>
                    <a:pt x="1" y="707"/>
                  </a:lnTo>
                  <a:lnTo>
                    <a:pt x="95" y="801"/>
                  </a:lnTo>
                  <a:lnTo>
                    <a:pt x="189" y="848"/>
                  </a:lnTo>
                  <a:lnTo>
                    <a:pt x="330" y="896"/>
                  </a:lnTo>
                  <a:lnTo>
                    <a:pt x="660" y="896"/>
                  </a:lnTo>
                  <a:lnTo>
                    <a:pt x="801" y="754"/>
                  </a:lnTo>
                  <a:lnTo>
                    <a:pt x="943" y="613"/>
                  </a:lnTo>
                  <a:lnTo>
                    <a:pt x="943" y="377"/>
                  </a:lnTo>
                  <a:lnTo>
                    <a:pt x="896" y="189"/>
                  </a:lnTo>
                  <a:lnTo>
                    <a:pt x="7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2933;p42">
              <a:extLst>
                <a:ext uri="{FF2B5EF4-FFF2-40B4-BE49-F238E27FC236}">
                  <a16:creationId xmlns:a16="http://schemas.microsoft.com/office/drawing/2014/main" id="{0484BB39-7120-524C-0828-5E32B1521B49}"/>
                </a:ext>
              </a:extLst>
            </p:cNvPr>
            <p:cNvSpPr/>
            <p:nvPr/>
          </p:nvSpPr>
          <p:spPr>
            <a:xfrm>
              <a:off x="1339600" y="1823400"/>
              <a:ext cx="25950" cy="25925"/>
            </a:xfrm>
            <a:custGeom>
              <a:avLst/>
              <a:gdLst/>
              <a:ahLst/>
              <a:cxnLst/>
              <a:rect l="l" t="t" r="r" b="b"/>
              <a:pathLst>
                <a:path w="1038" h="1037" extrusionOk="0">
                  <a:moveTo>
                    <a:pt x="519" y="0"/>
                  </a:moveTo>
                  <a:lnTo>
                    <a:pt x="284" y="48"/>
                  </a:lnTo>
                  <a:lnTo>
                    <a:pt x="142" y="142"/>
                  </a:lnTo>
                  <a:lnTo>
                    <a:pt x="48" y="330"/>
                  </a:lnTo>
                  <a:lnTo>
                    <a:pt x="189" y="189"/>
                  </a:lnTo>
                  <a:lnTo>
                    <a:pt x="331" y="48"/>
                  </a:lnTo>
                  <a:lnTo>
                    <a:pt x="660" y="48"/>
                  </a:lnTo>
                  <a:lnTo>
                    <a:pt x="849" y="189"/>
                  </a:lnTo>
                  <a:lnTo>
                    <a:pt x="943" y="330"/>
                  </a:lnTo>
                  <a:lnTo>
                    <a:pt x="943" y="519"/>
                  </a:lnTo>
                  <a:lnTo>
                    <a:pt x="943" y="707"/>
                  </a:lnTo>
                  <a:lnTo>
                    <a:pt x="849" y="848"/>
                  </a:lnTo>
                  <a:lnTo>
                    <a:pt x="708" y="943"/>
                  </a:lnTo>
                  <a:lnTo>
                    <a:pt x="519" y="990"/>
                  </a:lnTo>
                  <a:lnTo>
                    <a:pt x="519" y="943"/>
                  </a:lnTo>
                  <a:lnTo>
                    <a:pt x="331" y="943"/>
                  </a:lnTo>
                  <a:lnTo>
                    <a:pt x="189" y="848"/>
                  </a:lnTo>
                  <a:lnTo>
                    <a:pt x="48" y="660"/>
                  </a:lnTo>
                  <a:lnTo>
                    <a:pt x="48" y="519"/>
                  </a:lnTo>
                  <a:lnTo>
                    <a:pt x="48" y="330"/>
                  </a:lnTo>
                  <a:lnTo>
                    <a:pt x="1" y="519"/>
                  </a:lnTo>
                  <a:lnTo>
                    <a:pt x="48" y="754"/>
                  </a:lnTo>
                  <a:lnTo>
                    <a:pt x="189" y="896"/>
                  </a:lnTo>
                  <a:lnTo>
                    <a:pt x="331" y="990"/>
                  </a:lnTo>
                  <a:lnTo>
                    <a:pt x="566" y="1037"/>
                  </a:lnTo>
                  <a:lnTo>
                    <a:pt x="755" y="990"/>
                  </a:lnTo>
                  <a:lnTo>
                    <a:pt x="896" y="848"/>
                  </a:lnTo>
                  <a:lnTo>
                    <a:pt x="990" y="707"/>
                  </a:lnTo>
                  <a:lnTo>
                    <a:pt x="1037" y="519"/>
                  </a:lnTo>
                  <a:lnTo>
                    <a:pt x="1037" y="330"/>
                  </a:lnTo>
                  <a:lnTo>
                    <a:pt x="896" y="142"/>
                  </a:lnTo>
                  <a:lnTo>
                    <a:pt x="755"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2934;p42">
              <a:extLst>
                <a:ext uri="{FF2B5EF4-FFF2-40B4-BE49-F238E27FC236}">
                  <a16:creationId xmlns:a16="http://schemas.microsoft.com/office/drawing/2014/main" id="{227AD0D7-8226-80AF-ECBE-18ACF9C36370}"/>
                </a:ext>
              </a:extLst>
            </p:cNvPr>
            <p:cNvSpPr/>
            <p:nvPr/>
          </p:nvSpPr>
          <p:spPr>
            <a:xfrm>
              <a:off x="1221825" y="1815150"/>
              <a:ext cx="25950" cy="25950"/>
            </a:xfrm>
            <a:custGeom>
              <a:avLst/>
              <a:gdLst/>
              <a:ahLst/>
              <a:cxnLst/>
              <a:rect l="l" t="t" r="r" b="b"/>
              <a:pathLst>
                <a:path w="1038" h="1038" extrusionOk="0">
                  <a:moveTo>
                    <a:pt x="472" y="1"/>
                  </a:moveTo>
                  <a:lnTo>
                    <a:pt x="283" y="48"/>
                  </a:lnTo>
                  <a:lnTo>
                    <a:pt x="95" y="189"/>
                  </a:lnTo>
                  <a:lnTo>
                    <a:pt x="1" y="378"/>
                  </a:lnTo>
                  <a:lnTo>
                    <a:pt x="1" y="519"/>
                  </a:lnTo>
                  <a:lnTo>
                    <a:pt x="48" y="330"/>
                  </a:lnTo>
                  <a:lnTo>
                    <a:pt x="142" y="189"/>
                  </a:lnTo>
                  <a:lnTo>
                    <a:pt x="283" y="95"/>
                  </a:lnTo>
                  <a:lnTo>
                    <a:pt x="472" y="48"/>
                  </a:lnTo>
                  <a:lnTo>
                    <a:pt x="660" y="95"/>
                  </a:lnTo>
                  <a:lnTo>
                    <a:pt x="802" y="189"/>
                  </a:lnTo>
                  <a:lnTo>
                    <a:pt x="896" y="330"/>
                  </a:lnTo>
                  <a:lnTo>
                    <a:pt x="943" y="519"/>
                  </a:lnTo>
                  <a:lnTo>
                    <a:pt x="896" y="707"/>
                  </a:lnTo>
                  <a:lnTo>
                    <a:pt x="802" y="849"/>
                  </a:lnTo>
                  <a:lnTo>
                    <a:pt x="660" y="943"/>
                  </a:lnTo>
                  <a:lnTo>
                    <a:pt x="472" y="990"/>
                  </a:lnTo>
                  <a:lnTo>
                    <a:pt x="283" y="943"/>
                  </a:lnTo>
                  <a:lnTo>
                    <a:pt x="142" y="849"/>
                  </a:lnTo>
                  <a:lnTo>
                    <a:pt x="48" y="707"/>
                  </a:lnTo>
                  <a:lnTo>
                    <a:pt x="1" y="519"/>
                  </a:lnTo>
                  <a:lnTo>
                    <a:pt x="1" y="566"/>
                  </a:lnTo>
                  <a:lnTo>
                    <a:pt x="48" y="754"/>
                  </a:lnTo>
                  <a:lnTo>
                    <a:pt x="142" y="943"/>
                  </a:lnTo>
                  <a:lnTo>
                    <a:pt x="331" y="1037"/>
                  </a:lnTo>
                  <a:lnTo>
                    <a:pt x="519" y="1037"/>
                  </a:lnTo>
                  <a:lnTo>
                    <a:pt x="707" y="990"/>
                  </a:lnTo>
                  <a:lnTo>
                    <a:pt x="896" y="896"/>
                  </a:lnTo>
                  <a:lnTo>
                    <a:pt x="990" y="754"/>
                  </a:lnTo>
                  <a:lnTo>
                    <a:pt x="1037" y="519"/>
                  </a:lnTo>
                  <a:lnTo>
                    <a:pt x="990" y="330"/>
                  </a:lnTo>
                  <a:lnTo>
                    <a:pt x="849" y="189"/>
                  </a:lnTo>
                  <a:lnTo>
                    <a:pt x="660" y="48"/>
                  </a:lnTo>
                  <a:lnTo>
                    <a:pt x="4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2935;p42">
              <a:extLst>
                <a:ext uri="{FF2B5EF4-FFF2-40B4-BE49-F238E27FC236}">
                  <a16:creationId xmlns:a16="http://schemas.microsoft.com/office/drawing/2014/main" id="{5549A74F-8A57-522D-282F-B797D3DBD9B6}"/>
                </a:ext>
              </a:extLst>
            </p:cNvPr>
            <p:cNvSpPr/>
            <p:nvPr/>
          </p:nvSpPr>
          <p:spPr>
            <a:xfrm>
              <a:off x="1351400" y="1932925"/>
              <a:ext cx="25925" cy="25950"/>
            </a:xfrm>
            <a:custGeom>
              <a:avLst/>
              <a:gdLst/>
              <a:ahLst/>
              <a:cxnLst/>
              <a:rect l="l" t="t" r="r" b="b"/>
              <a:pathLst>
                <a:path w="1037" h="1038" extrusionOk="0">
                  <a:moveTo>
                    <a:pt x="518" y="48"/>
                  </a:moveTo>
                  <a:lnTo>
                    <a:pt x="707" y="95"/>
                  </a:lnTo>
                  <a:lnTo>
                    <a:pt x="848" y="189"/>
                  </a:lnTo>
                  <a:lnTo>
                    <a:pt x="942" y="331"/>
                  </a:lnTo>
                  <a:lnTo>
                    <a:pt x="989" y="519"/>
                  </a:lnTo>
                  <a:lnTo>
                    <a:pt x="942" y="707"/>
                  </a:lnTo>
                  <a:lnTo>
                    <a:pt x="848" y="849"/>
                  </a:lnTo>
                  <a:lnTo>
                    <a:pt x="707" y="943"/>
                  </a:lnTo>
                  <a:lnTo>
                    <a:pt x="518" y="990"/>
                  </a:lnTo>
                  <a:lnTo>
                    <a:pt x="330" y="943"/>
                  </a:lnTo>
                  <a:lnTo>
                    <a:pt x="188" y="849"/>
                  </a:lnTo>
                  <a:lnTo>
                    <a:pt x="94" y="707"/>
                  </a:lnTo>
                  <a:lnTo>
                    <a:pt x="47" y="519"/>
                  </a:lnTo>
                  <a:lnTo>
                    <a:pt x="94" y="331"/>
                  </a:lnTo>
                  <a:lnTo>
                    <a:pt x="188" y="189"/>
                  </a:lnTo>
                  <a:lnTo>
                    <a:pt x="330" y="95"/>
                  </a:lnTo>
                  <a:lnTo>
                    <a:pt x="518" y="48"/>
                  </a:lnTo>
                  <a:close/>
                  <a:moveTo>
                    <a:pt x="518" y="1"/>
                  </a:moveTo>
                  <a:lnTo>
                    <a:pt x="330" y="48"/>
                  </a:lnTo>
                  <a:lnTo>
                    <a:pt x="141" y="142"/>
                  </a:lnTo>
                  <a:lnTo>
                    <a:pt x="47" y="331"/>
                  </a:lnTo>
                  <a:lnTo>
                    <a:pt x="0" y="519"/>
                  </a:lnTo>
                  <a:lnTo>
                    <a:pt x="47" y="755"/>
                  </a:lnTo>
                  <a:lnTo>
                    <a:pt x="141" y="896"/>
                  </a:lnTo>
                  <a:lnTo>
                    <a:pt x="283" y="990"/>
                  </a:lnTo>
                  <a:lnTo>
                    <a:pt x="518" y="1037"/>
                  </a:lnTo>
                  <a:lnTo>
                    <a:pt x="707" y="1037"/>
                  </a:lnTo>
                  <a:lnTo>
                    <a:pt x="895" y="896"/>
                  </a:lnTo>
                  <a:lnTo>
                    <a:pt x="989" y="755"/>
                  </a:lnTo>
                  <a:lnTo>
                    <a:pt x="1036" y="519"/>
                  </a:lnTo>
                  <a:lnTo>
                    <a:pt x="989" y="331"/>
                  </a:lnTo>
                  <a:lnTo>
                    <a:pt x="895" y="142"/>
                  </a:lnTo>
                  <a:lnTo>
                    <a:pt x="707"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2936;p42">
              <a:extLst>
                <a:ext uri="{FF2B5EF4-FFF2-40B4-BE49-F238E27FC236}">
                  <a16:creationId xmlns:a16="http://schemas.microsoft.com/office/drawing/2014/main" id="{0E79CE02-C3DC-7AC2-BC42-31697A06818D}"/>
                </a:ext>
              </a:extLst>
            </p:cNvPr>
            <p:cNvSpPr/>
            <p:nvPr/>
          </p:nvSpPr>
          <p:spPr>
            <a:xfrm>
              <a:off x="1225375" y="1955300"/>
              <a:ext cx="25925" cy="25950"/>
            </a:xfrm>
            <a:custGeom>
              <a:avLst/>
              <a:gdLst/>
              <a:ahLst/>
              <a:cxnLst/>
              <a:rect l="l" t="t" r="r" b="b"/>
              <a:pathLst>
                <a:path w="1037" h="1038" extrusionOk="0">
                  <a:moveTo>
                    <a:pt x="518" y="48"/>
                  </a:moveTo>
                  <a:lnTo>
                    <a:pt x="707" y="95"/>
                  </a:lnTo>
                  <a:lnTo>
                    <a:pt x="848" y="189"/>
                  </a:lnTo>
                  <a:lnTo>
                    <a:pt x="942" y="331"/>
                  </a:lnTo>
                  <a:lnTo>
                    <a:pt x="989" y="519"/>
                  </a:lnTo>
                  <a:lnTo>
                    <a:pt x="942" y="708"/>
                  </a:lnTo>
                  <a:lnTo>
                    <a:pt x="848" y="849"/>
                  </a:lnTo>
                  <a:lnTo>
                    <a:pt x="707" y="943"/>
                  </a:lnTo>
                  <a:lnTo>
                    <a:pt x="518" y="990"/>
                  </a:lnTo>
                  <a:lnTo>
                    <a:pt x="330" y="943"/>
                  </a:lnTo>
                  <a:lnTo>
                    <a:pt x="189" y="849"/>
                  </a:lnTo>
                  <a:lnTo>
                    <a:pt x="94" y="708"/>
                  </a:lnTo>
                  <a:lnTo>
                    <a:pt x="47" y="519"/>
                  </a:lnTo>
                  <a:lnTo>
                    <a:pt x="94" y="331"/>
                  </a:lnTo>
                  <a:lnTo>
                    <a:pt x="189" y="189"/>
                  </a:lnTo>
                  <a:lnTo>
                    <a:pt x="330" y="95"/>
                  </a:lnTo>
                  <a:lnTo>
                    <a:pt x="518" y="48"/>
                  </a:lnTo>
                  <a:close/>
                  <a:moveTo>
                    <a:pt x="518" y="1"/>
                  </a:moveTo>
                  <a:lnTo>
                    <a:pt x="330" y="48"/>
                  </a:lnTo>
                  <a:lnTo>
                    <a:pt x="141" y="142"/>
                  </a:lnTo>
                  <a:lnTo>
                    <a:pt x="47" y="331"/>
                  </a:lnTo>
                  <a:lnTo>
                    <a:pt x="0" y="519"/>
                  </a:lnTo>
                  <a:lnTo>
                    <a:pt x="47" y="708"/>
                  </a:lnTo>
                  <a:lnTo>
                    <a:pt x="141" y="896"/>
                  </a:lnTo>
                  <a:lnTo>
                    <a:pt x="330" y="990"/>
                  </a:lnTo>
                  <a:lnTo>
                    <a:pt x="518" y="1037"/>
                  </a:lnTo>
                  <a:lnTo>
                    <a:pt x="707" y="990"/>
                  </a:lnTo>
                  <a:lnTo>
                    <a:pt x="895" y="896"/>
                  </a:lnTo>
                  <a:lnTo>
                    <a:pt x="989" y="755"/>
                  </a:lnTo>
                  <a:lnTo>
                    <a:pt x="1037" y="519"/>
                  </a:lnTo>
                  <a:lnTo>
                    <a:pt x="989" y="331"/>
                  </a:lnTo>
                  <a:lnTo>
                    <a:pt x="895" y="142"/>
                  </a:lnTo>
                  <a:lnTo>
                    <a:pt x="707"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2937;p42">
              <a:extLst>
                <a:ext uri="{FF2B5EF4-FFF2-40B4-BE49-F238E27FC236}">
                  <a16:creationId xmlns:a16="http://schemas.microsoft.com/office/drawing/2014/main" id="{4BD8BB61-C06F-7F57-5191-F29B0B6CA362}"/>
                </a:ext>
              </a:extLst>
            </p:cNvPr>
            <p:cNvSpPr/>
            <p:nvPr/>
          </p:nvSpPr>
          <p:spPr>
            <a:xfrm>
              <a:off x="1165300" y="1888175"/>
              <a:ext cx="25925" cy="25950"/>
            </a:xfrm>
            <a:custGeom>
              <a:avLst/>
              <a:gdLst/>
              <a:ahLst/>
              <a:cxnLst/>
              <a:rect l="l" t="t" r="r" b="b"/>
              <a:pathLst>
                <a:path w="1037" h="1038" extrusionOk="0">
                  <a:moveTo>
                    <a:pt x="519" y="48"/>
                  </a:moveTo>
                  <a:lnTo>
                    <a:pt x="707" y="95"/>
                  </a:lnTo>
                  <a:lnTo>
                    <a:pt x="848" y="189"/>
                  </a:lnTo>
                  <a:lnTo>
                    <a:pt x="943" y="330"/>
                  </a:lnTo>
                  <a:lnTo>
                    <a:pt x="990" y="519"/>
                  </a:lnTo>
                  <a:lnTo>
                    <a:pt x="943" y="707"/>
                  </a:lnTo>
                  <a:lnTo>
                    <a:pt x="848" y="849"/>
                  </a:lnTo>
                  <a:lnTo>
                    <a:pt x="707" y="943"/>
                  </a:lnTo>
                  <a:lnTo>
                    <a:pt x="519" y="990"/>
                  </a:lnTo>
                  <a:lnTo>
                    <a:pt x="330" y="943"/>
                  </a:lnTo>
                  <a:lnTo>
                    <a:pt x="189" y="849"/>
                  </a:lnTo>
                  <a:lnTo>
                    <a:pt x="95" y="707"/>
                  </a:lnTo>
                  <a:lnTo>
                    <a:pt x="48" y="519"/>
                  </a:lnTo>
                  <a:lnTo>
                    <a:pt x="95" y="330"/>
                  </a:lnTo>
                  <a:lnTo>
                    <a:pt x="189" y="189"/>
                  </a:lnTo>
                  <a:lnTo>
                    <a:pt x="330" y="95"/>
                  </a:lnTo>
                  <a:lnTo>
                    <a:pt x="519" y="48"/>
                  </a:lnTo>
                  <a:close/>
                  <a:moveTo>
                    <a:pt x="519" y="1"/>
                  </a:moveTo>
                  <a:lnTo>
                    <a:pt x="330" y="48"/>
                  </a:lnTo>
                  <a:lnTo>
                    <a:pt x="142" y="142"/>
                  </a:lnTo>
                  <a:lnTo>
                    <a:pt x="48" y="330"/>
                  </a:lnTo>
                  <a:lnTo>
                    <a:pt x="0"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2938;p42">
              <a:extLst>
                <a:ext uri="{FF2B5EF4-FFF2-40B4-BE49-F238E27FC236}">
                  <a16:creationId xmlns:a16="http://schemas.microsoft.com/office/drawing/2014/main" id="{12836B6E-B5B8-67B3-0901-8F2498B4A8A3}"/>
                </a:ext>
              </a:extLst>
            </p:cNvPr>
            <p:cNvSpPr/>
            <p:nvPr/>
          </p:nvSpPr>
          <p:spPr>
            <a:xfrm>
              <a:off x="1366700" y="1709150"/>
              <a:ext cx="27100" cy="27125"/>
            </a:xfrm>
            <a:custGeom>
              <a:avLst/>
              <a:gdLst/>
              <a:ahLst/>
              <a:cxnLst/>
              <a:rect l="l" t="t" r="r" b="b"/>
              <a:pathLst>
                <a:path w="1084" h="1085" extrusionOk="0">
                  <a:moveTo>
                    <a:pt x="566" y="48"/>
                  </a:moveTo>
                  <a:lnTo>
                    <a:pt x="754" y="95"/>
                  </a:lnTo>
                  <a:lnTo>
                    <a:pt x="896" y="189"/>
                  </a:lnTo>
                  <a:lnTo>
                    <a:pt x="990" y="330"/>
                  </a:lnTo>
                  <a:lnTo>
                    <a:pt x="1037" y="519"/>
                  </a:lnTo>
                  <a:lnTo>
                    <a:pt x="990" y="707"/>
                  </a:lnTo>
                  <a:lnTo>
                    <a:pt x="896" y="849"/>
                  </a:lnTo>
                  <a:lnTo>
                    <a:pt x="754" y="943"/>
                  </a:lnTo>
                  <a:lnTo>
                    <a:pt x="566" y="990"/>
                  </a:lnTo>
                  <a:lnTo>
                    <a:pt x="377" y="943"/>
                  </a:lnTo>
                  <a:lnTo>
                    <a:pt x="236" y="849"/>
                  </a:lnTo>
                  <a:lnTo>
                    <a:pt x="142" y="707"/>
                  </a:lnTo>
                  <a:lnTo>
                    <a:pt x="95" y="519"/>
                  </a:lnTo>
                  <a:lnTo>
                    <a:pt x="142" y="330"/>
                  </a:lnTo>
                  <a:lnTo>
                    <a:pt x="236" y="189"/>
                  </a:lnTo>
                  <a:lnTo>
                    <a:pt x="377" y="95"/>
                  </a:lnTo>
                  <a:lnTo>
                    <a:pt x="566" y="48"/>
                  </a:lnTo>
                  <a:close/>
                  <a:moveTo>
                    <a:pt x="566" y="1"/>
                  </a:moveTo>
                  <a:lnTo>
                    <a:pt x="330" y="48"/>
                  </a:lnTo>
                  <a:lnTo>
                    <a:pt x="189" y="189"/>
                  </a:lnTo>
                  <a:lnTo>
                    <a:pt x="48" y="330"/>
                  </a:lnTo>
                  <a:lnTo>
                    <a:pt x="0" y="566"/>
                  </a:lnTo>
                  <a:lnTo>
                    <a:pt x="48" y="754"/>
                  </a:lnTo>
                  <a:lnTo>
                    <a:pt x="189" y="943"/>
                  </a:lnTo>
                  <a:lnTo>
                    <a:pt x="330" y="1084"/>
                  </a:lnTo>
                  <a:lnTo>
                    <a:pt x="754" y="1084"/>
                  </a:lnTo>
                  <a:lnTo>
                    <a:pt x="943" y="943"/>
                  </a:lnTo>
                  <a:lnTo>
                    <a:pt x="1084" y="754"/>
                  </a:lnTo>
                  <a:lnTo>
                    <a:pt x="1084" y="566"/>
                  </a:lnTo>
                  <a:lnTo>
                    <a:pt x="1084" y="519"/>
                  </a:lnTo>
                  <a:lnTo>
                    <a:pt x="1084" y="330"/>
                  </a:lnTo>
                  <a:lnTo>
                    <a:pt x="943" y="142"/>
                  </a:lnTo>
                  <a:lnTo>
                    <a:pt x="801"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2939;p42">
              <a:extLst>
                <a:ext uri="{FF2B5EF4-FFF2-40B4-BE49-F238E27FC236}">
                  <a16:creationId xmlns:a16="http://schemas.microsoft.com/office/drawing/2014/main" id="{77966CA1-F4D1-4568-7352-8A40A0BF414F}"/>
                </a:ext>
              </a:extLst>
            </p:cNvPr>
            <p:cNvSpPr/>
            <p:nvPr/>
          </p:nvSpPr>
          <p:spPr>
            <a:xfrm>
              <a:off x="1413800" y="1872875"/>
              <a:ext cx="16525" cy="27100"/>
            </a:xfrm>
            <a:custGeom>
              <a:avLst/>
              <a:gdLst/>
              <a:ahLst/>
              <a:cxnLst/>
              <a:rect l="l" t="t" r="r" b="b"/>
              <a:pathLst>
                <a:path w="661" h="1084" extrusionOk="0">
                  <a:moveTo>
                    <a:pt x="519" y="0"/>
                  </a:moveTo>
                  <a:lnTo>
                    <a:pt x="331" y="47"/>
                  </a:lnTo>
                  <a:lnTo>
                    <a:pt x="142" y="141"/>
                  </a:lnTo>
                  <a:lnTo>
                    <a:pt x="48" y="283"/>
                  </a:lnTo>
                  <a:lnTo>
                    <a:pt x="1" y="471"/>
                  </a:lnTo>
                  <a:lnTo>
                    <a:pt x="1" y="565"/>
                  </a:lnTo>
                  <a:lnTo>
                    <a:pt x="1" y="754"/>
                  </a:lnTo>
                  <a:lnTo>
                    <a:pt x="142" y="895"/>
                  </a:lnTo>
                  <a:lnTo>
                    <a:pt x="284" y="1037"/>
                  </a:lnTo>
                  <a:lnTo>
                    <a:pt x="472" y="1084"/>
                  </a:lnTo>
                  <a:lnTo>
                    <a:pt x="472" y="989"/>
                  </a:lnTo>
                  <a:lnTo>
                    <a:pt x="284" y="989"/>
                  </a:lnTo>
                  <a:lnTo>
                    <a:pt x="142" y="848"/>
                  </a:lnTo>
                  <a:lnTo>
                    <a:pt x="48" y="707"/>
                  </a:lnTo>
                  <a:lnTo>
                    <a:pt x="48" y="565"/>
                  </a:lnTo>
                  <a:lnTo>
                    <a:pt x="48" y="377"/>
                  </a:lnTo>
                  <a:lnTo>
                    <a:pt x="142" y="236"/>
                  </a:lnTo>
                  <a:lnTo>
                    <a:pt x="284" y="141"/>
                  </a:lnTo>
                  <a:lnTo>
                    <a:pt x="472" y="94"/>
                  </a:lnTo>
                  <a:lnTo>
                    <a:pt x="660" y="141"/>
                  </a:lnTo>
                  <a:lnTo>
                    <a:pt x="660"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2940;p42">
              <a:extLst>
                <a:ext uri="{FF2B5EF4-FFF2-40B4-BE49-F238E27FC236}">
                  <a16:creationId xmlns:a16="http://schemas.microsoft.com/office/drawing/2014/main" id="{65206724-BBA7-0A0B-3D49-76DA1F9B1A66}"/>
                </a:ext>
              </a:extLst>
            </p:cNvPr>
            <p:cNvSpPr/>
            <p:nvPr/>
          </p:nvSpPr>
          <p:spPr>
            <a:xfrm>
              <a:off x="1309000" y="2212075"/>
              <a:ext cx="25925" cy="25925"/>
            </a:xfrm>
            <a:custGeom>
              <a:avLst/>
              <a:gdLst/>
              <a:ahLst/>
              <a:cxnLst/>
              <a:rect l="l" t="t" r="r" b="b"/>
              <a:pathLst>
                <a:path w="1037" h="1037" extrusionOk="0">
                  <a:moveTo>
                    <a:pt x="518" y="47"/>
                  </a:moveTo>
                  <a:lnTo>
                    <a:pt x="707" y="94"/>
                  </a:lnTo>
                  <a:lnTo>
                    <a:pt x="848" y="189"/>
                  </a:lnTo>
                  <a:lnTo>
                    <a:pt x="942" y="330"/>
                  </a:lnTo>
                  <a:lnTo>
                    <a:pt x="989" y="518"/>
                  </a:lnTo>
                  <a:lnTo>
                    <a:pt x="942" y="707"/>
                  </a:lnTo>
                  <a:lnTo>
                    <a:pt x="848" y="848"/>
                  </a:lnTo>
                  <a:lnTo>
                    <a:pt x="707" y="942"/>
                  </a:lnTo>
                  <a:lnTo>
                    <a:pt x="518" y="989"/>
                  </a:lnTo>
                  <a:lnTo>
                    <a:pt x="330" y="942"/>
                  </a:lnTo>
                  <a:lnTo>
                    <a:pt x="188" y="848"/>
                  </a:lnTo>
                  <a:lnTo>
                    <a:pt x="94" y="707"/>
                  </a:lnTo>
                  <a:lnTo>
                    <a:pt x="47" y="518"/>
                  </a:lnTo>
                  <a:lnTo>
                    <a:pt x="94" y="330"/>
                  </a:lnTo>
                  <a:lnTo>
                    <a:pt x="188" y="189"/>
                  </a:lnTo>
                  <a:lnTo>
                    <a:pt x="330" y="94"/>
                  </a:lnTo>
                  <a:lnTo>
                    <a:pt x="518" y="47"/>
                  </a:lnTo>
                  <a:close/>
                  <a:moveTo>
                    <a:pt x="518" y="0"/>
                  </a:moveTo>
                  <a:lnTo>
                    <a:pt x="330" y="47"/>
                  </a:lnTo>
                  <a:lnTo>
                    <a:pt x="141" y="141"/>
                  </a:lnTo>
                  <a:lnTo>
                    <a:pt x="47" y="330"/>
                  </a:lnTo>
                  <a:lnTo>
                    <a:pt x="0" y="518"/>
                  </a:lnTo>
                  <a:lnTo>
                    <a:pt x="47" y="707"/>
                  </a:lnTo>
                  <a:lnTo>
                    <a:pt x="141" y="895"/>
                  </a:lnTo>
                  <a:lnTo>
                    <a:pt x="330" y="989"/>
                  </a:lnTo>
                  <a:lnTo>
                    <a:pt x="518" y="1037"/>
                  </a:lnTo>
                  <a:lnTo>
                    <a:pt x="707" y="989"/>
                  </a:lnTo>
                  <a:lnTo>
                    <a:pt x="895" y="895"/>
                  </a:lnTo>
                  <a:lnTo>
                    <a:pt x="989" y="754"/>
                  </a:lnTo>
                  <a:lnTo>
                    <a:pt x="1036" y="565"/>
                  </a:lnTo>
                  <a:lnTo>
                    <a:pt x="989" y="330"/>
                  </a:lnTo>
                  <a:lnTo>
                    <a:pt x="895" y="189"/>
                  </a:lnTo>
                  <a:lnTo>
                    <a:pt x="754" y="47"/>
                  </a:lnTo>
                  <a:lnTo>
                    <a:pt x="5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2941;p42">
              <a:extLst>
                <a:ext uri="{FF2B5EF4-FFF2-40B4-BE49-F238E27FC236}">
                  <a16:creationId xmlns:a16="http://schemas.microsoft.com/office/drawing/2014/main" id="{E02A56C6-16A0-6F41-75BC-11BC6E43E202}"/>
                </a:ext>
              </a:extLst>
            </p:cNvPr>
            <p:cNvSpPr/>
            <p:nvPr/>
          </p:nvSpPr>
          <p:spPr>
            <a:xfrm>
              <a:off x="1179425" y="2320425"/>
              <a:ext cx="27125" cy="25925"/>
            </a:xfrm>
            <a:custGeom>
              <a:avLst/>
              <a:gdLst/>
              <a:ahLst/>
              <a:cxnLst/>
              <a:rect l="l" t="t" r="r" b="b"/>
              <a:pathLst>
                <a:path w="1085" h="1037" extrusionOk="0">
                  <a:moveTo>
                    <a:pt x="519" y="47"/>
                  </a:moveTo>
                  <a:lnTo>
                    <a:pt x="707" y="95"/>
                  </a:lnTo>
                  <a:lnTo>
                    <a:pt x="849" y="189"/>
                  </a:lnTo>
                  <a:lnTo>
                    <a:pt x="990" y="330"/>
                  </a:lnTo>
                  <a:lnTo>
                    <a:pt x="990" y="519"/>
                  </a:lnTo>
                  <a:lnTo>
                    <a:pt x="990" y="707"/>
                  </a:lnTo>
                  <a:lnTo>
                    <a:pt x="896" y="848"/>
                  </a:lnTo>
                  <a:lnTo>
                    <a:pt x="707" y="943"/>
                  </a:lnTo>
                  <a:lnTo>
                    <a:pt x="566" y="990"/>
                  </a:lnTo>
                  <a:lnTo>
                    <a:pt x="378" y="943"/>
                  </a:lnTo>
                  <a:lnTo>
                    <a:pt x="236" y="848"/>
                  </a:lnTo>
                  <a:lnTo>
                    <a:pt x="95" y="707"/>
                  </a:lnTo>
                  <a:lnTo>
                    <a:pt x="95" y="519"/>
                  </a:lnTo>
                  <a:lnTo>
                    <a:pt x="95" y="330"/>
                  </a:lnTo>
                  <a:lnTo>
                    <a:pt x="189" y="189"/>
                  </a:lnTo>
                  <a:lnTo>
                    <a:pt x="378" y="95"/>
                  </a:lnTo>
                  <a:lnTo>
                    <a:pt x="519" y="47"/>
                  </a:lnTo>
                  <a:close/>
                  <a:moveTo>
                    <a:pt x="566" y="0"/>
                  </a:moveTo>
                  <a:lnTo>
                    <a:pt x="331" y="47"/>
                  </a:lnTo>
                  <a:lnTo>
                    <a:pt x="189" y="142"/>
                  </a:lnTo>
                  <a:lnTo>
                    <a:pt x="48" y="330"/>
                  </a:lnTo>
                  <a:lnTo>
                    <a:pt x="1" y="519"/>
                  </a:lnTo>
                  <a:lnTo>
                    <a:pt x="48" y="707"/>
                  </a:lnTo>
                  <a:lnTo>
                    <a:pt x="189" y="895"/>
                  </a:lnTo>
                  <a:lnTo>
                    <a:pt x="331" y="990"/>
                  </a:lnTo>
                  <a:lnTo>
                    <a:pt x="519" y="1037"/>
                  </a:lnTo>
                  <a:lnTo>
                    <a:pt x="755" y="990"/>
                  </a:lnTo>
                  <a:lnTo>
                    <a:pt x="896" y="895"/>
                  </a:lnTo>
                  <a:lnTo>
                    <a:pt x="1037" y="707"/>
                  </a:lnTo>
                  <a:lnTo>
                    <a:pt x="1084" y="519"/>
                  </a:lnTo>
                  <a:lnTo>
                    <a:pt x="1037" y="330"/>
                  </a:lnTo>
                  <a:lnTo>
                    <a:pt x="896" y="142"/>
                  </a:lnTo>
                  <a:lnTo>
                    <a:pt x="755"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2942;p42">
              <a:extLst>
                <a:ext uri="{FF2B5EF4-FFF2-40B4-BE49-F238E27FC236}">
                  <a16:creationId xmlns:a16="http://schemas.microsoft.com/office/drawing/2014/main" id="{B02905E7-5F9C-2132-BF4A-DC5641C0BBA4}"/>
                </a:ext>
              </a:extLst>
            </p:cNvPr>
            <p:cNvSpPr/>
            <p:nvPr/>
          </p:nvSpPr>
          <p:spPr>
            <a:xfrm>
              <a:off x="1034575" y="2212075"/>
              <a:ext cx="25925" cy="25925"/>
            </a:xfrm>
            <a:custGeom>
              <a:avLst/>
              <a:gdLst/>
              <a:ahLst/>
              <a:cxnLst/>
              <a:rect l="l" t="t" r="r" b="b"/>
              <a:pathLst>
                <a:path w="1037" h="1037" extrusionOk="0">
                  <a:moveTo>
                    <a:pt x="518" y="47"/>
                  </a:moveTo>
                  <a:lnTo>
                    <a:pt x="707" y="94"/>
                  </a:lnTo>
                  <a:lnTo>
                    <a:pt x="848" y="189"/>
                  </a:lnTo>
                  <a:lnTo>
                    <a:pt x="942" y="330"/>
                  </a:lnTo>
                  <a:lnTo>
                    <a:pt x="990" y="518"/>
                  </a:lnTo>
                  <a:lnTo>
                    <a:pt x="942" y="707"/>
                  </a:lnTo>
                  <a:lnTo>
                    <a:pt x="848" y="848"/>
                  </a:lnTo>
                  <a:lnTo>
                    <a:pt x="707" y="942"/>
                  </a:lnTo>
                  <a:lnTo>
                    <a:pt x="518" y="989"/>
                  </a:lnTo>
                  <a:lnTo>
                    <a:pt x="330" y="942"/>
                  </a:lnTo>
                  <a:lnTo>
                    <a:pt x="189" y="848"/>
                  </a:lnTo>
                  <a:lnTo>
                    <a:pt x="94" y="707"/>
                  </a:lnTo>
                  <a:lnTo>
                    <a:pt x="47" y="518"/>
                  </a:lnTo>
                  <a:lnTo>
                    <a:pt x="94" y="330"/>
                  </a:lnTo>
                  <a:lnTo>
                    <a:pt x="189" y="189"/>
                  </a:lnTo>
                  <a:lnTo>
                    <a:pt x="330" y="94"/>
                  </a:lnTo>
                  <a:lnTo>
                    <a:pt x="518" y="47"/>
                  </a:lnTo>
                  <a:close/>
                  <a:moveTo>
                    <a:pt x="518" y="0"/>
                  </a:moveTo>
                  <a:lnTo>
                    <a:pt x="330" y="47"/>
                  </a:lnTo>
                  <a:lnTo>
                    <a:pt x="142" y="189"/>
                  </a:lnTo>
                  <a:lnTo>
                    <a:pt x="47" y="330"/>
                  </a:lnTo>
                  <a:lnTo>
                    <a:pt x="0" y="565"/>
                  </a:lnTo>
                  <a:lnTo>
                    <a:pt x="47" y="754"/>
                  </a:lnTo>
                  <a:lnTo>
                    <a:pt x="189" y="895"/>
                  </a:lnTo>
                  <a:lnTo>
                    <a:pt x="377" y="989"/>
                  </a:lnTo>
                  <a:lnTo>
                    <a:pt x="566" y="1037"/>
                  </a:lnTo>
                  <a:lnTo>
                    <a:pt x="754" y="989"/>
                  </a:lnTo>
                  <a:lnTo>
                    <a:pt x="895" y="895"/>
                  </a:lnTo>
                  <a:lnTo>
                    <a:pt x="990" y="754"/>
                  </a:lnTo>
                  <a:lnTo>
                    <a:pt x="1037" y="565"/>
                  </a:lnTo>
                  <a:lnTo>
                    <a:pt x="1037" y="330"/>
                  </a:lnTo>
                  <a:lnTo>
                    <a:pt x="942" y="189"/>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2943;p42">
              <a:extLst>
                <a:ext uri="{FF2B5EF4-FFF2-40B4-BE49-F238E27FC236}">
                  <a16:creationId xmlns:a16="http://schemas.microsoft.com/office/drawing/2014/main" id="{3A5C465B-F566-8612-73CE-F6C02E6FD1C7}"/>
                </a:ext>
              </a:extLst>
            </p:cNvPr>
            <p:cNvSpPr/>
            <p:nvPr/>
          </p:nvSpPr>
          <p:spPr>
            <a:xfrm>
              <a:off x="1113475" y="2167300"/>
              <a:ext cx="25950" cy="25950"/>
            </a:xfrm>
            <a:custGeom>
              <a:avLst/>
              <a:gdLst/>
              <a:ahLst/>
              <a:cxnLst/>
              <a:rect l="l" t="t" r="r" b="b"/>
              <a:pathLst>
                <a:path w="1038" h="1038" extrusionOk="0">
                  <a:moveTo>
                    <a:pt x="142" y="189"/>
                  </a:moveTo>
                  <a:lnTo>
                    <a:pt x="48" y="331"/>
                  </a:lnTo>
                  <a:lnTo>
                    <a:pt x="1" y="519"/>
                  </a:lnTo>
                  <a:lnTo>
                    <a:pt x="6" y="543"/>
                  </a:lnTo>
                  <a:lnTo>
                    <a:pt x="6" y="543"/>
                  </a:lnTo>
                  <a:lnTo>
                    <a:pt x="48" y="378"/>
                  </a:lnTo>
                  <a:lnTo>
                    <a:pt x="142" y="189"/>
                  </a:lnTo>
                  <a:close/>
                  <a:moveTo>
                    <a:pt x="472" y="1"/>
                  </a:moveTo>
                  <a:lnTo>
                    <a:pt x="283" y="48"/>
                  </a:lnTo>
                  <a:lnTo>
                    <a:pt x="142" y="189"/>
                  </a:lnTo>
                  <a:lnTo>
                    <a:pt x="283" y="95"/>
                  </a:lnTo>
                  <a:lnTo>
                    <a:pt x="472" y="48"/>
                  </a:lnTo>
                  <a:lnTo>
                    <a:pt x="660" y="95"/>
                  </a:lnTo>
                  <a:lnTo>
                    <a:pt x="801" y="189"/>
                  </a:lnTo>
                  <a:lnTo>
                    <a:pt x="896" y="331"/>
                  </a:lnTo>
                  <a:lnTo>
                    <a:pt x="943" y="519"/>
                  </a:lnTo>
                  <a:lnTo>
                    <a:pt x="896" y="708"/>
                  </a:lnTo>
                  <a:lnTo>
                    <a:pt x="801" y="849"/>
                  </a:lnTo>
                  <a:lnTo>
                    <a:pt x="660" y="943"/>
                  </a:lnTo>
                  <a:lnTo>
                    <a:pt x="472" y="990"/>
                  </a:lnTo>
                  <a:lnTo>
                    <a:pt x="283" y="943"/>
                  </a:lnTo>
                  <a:lnTo>
                    <a:pt x="142" y="849"/>
                  </a:lnTo>
                  <a:lnTo>
                    <a:pt x="48" y="708"/>
                  </a:lnTo>
                  <a:lnTo>
                    <a:pt x="6" y="543"/>
                  </a:lnTo>
                  <a:lnTo>
                    <a:pt x="6" y="543"/>
                  </a:lnTo>
                  <a:lnTo>
                    <a:pt x="1" y="566"/>
                  </a:lnTo>
                  <a:lnTo>
                    <a:pt x="48" y="755"/>
                  </a:lnTo>
                  <a:lnTo>
                    <a:pt x="142" y="896"/>
                  </a:lnTo>
                  <a:lnTo>
                    <a:pt x="330" y="990"/>
                  </a:lnTo>
                  <a:lnTo>
                    <a:pt x="472" y="1037"/>
                  </a:lnTo>
                  <a:lnTo>
                    <a:pt x="707" y="990"/>
                  </a:lnTo>
                  <a:lnTo>
                    <a:pt x="849" y="896"/>
                  </a:lnTo>
                  <a:lnTo>
                    <a:pt x="990" y="755"/>
                  </a:lnTo>
                  <a:lnTo>
                    <a:pt x="1037" y="566"/>
                  </a:lnTo>
                  <a:lnTo>
                    <a:pt x="1037" y="378"/>
                  </a:lnTo>
                  <a:lnTo>
                    <a:pt x="943" y="189"/>
                  </a:lnTo>
                  <a:lnTo>
                    <a:pt x="801"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2944;p42">
              <a:extLst>
                <a:ext uri="{FF2B5EF4-FFF2-40B4-BE49-F238E27FC236}">
                  <a16:creationId xmlns:a16="http://schemas.microsoft.com/office/drawing/2014/main" id="{34FA8F3F-04F6-41B1-8854-E36C24C699EF}"/>
                </a:ext>
              </a:extLst>
            </p:cNvPr>
            <p:cNvSpPr/>
            <p:nvPr/>
          </p:nvSpPr>
          <p:spPr>
            <a:xfrm>
              <a:off x="1384375" y="2375775"/>
              <a:ext cx="27100" cy="27125"/>
            </a:xfrm>
            <a:custGeom>
              <a:avLst/>
              <a:gdLst/>
              <a:ahLst/>
              <a:cxnLst/>
              <a:rect l="l" t="t" r="r" b="b"/>
              <a:pathLst>
                <a:path w="1084" h="1085" extrusionOk="0">
                  <a:moveTo>
                    <a:pt x="754" y="48"/>
                  </a:moveTo>
                  <a:lnTo>
                    <a:pt x="895" y="189"/>
                  </a:lnTo>
                  <a:lnTo>
                    <a:pt x="989" y="330"/>
                  </a:lnTo>
                  <a:lnTo>
                    <a:pt x="1037" y="472"/>
                  </a:lnTo>
                  <a:lnTo>
                    <a:pt x="1037" y="519"/>
                  </a:lnTo>
                  <a:lnTo>
                    <a:pt x="989" y="660"/>
                  </a:lnTo>
                  <a:lnTo>
                    <a:pt x="895" y="849"/>
                  </a:lnTo>
                  <a:lnTo>
                    <a:pt x="754" y="943"/>
                  </a:lnTo>
                  <a:lnTo>
                    <a:pt x="377" y="943"/>
                  </a:lnTo>
                  <a:lnTo>
                    <a:pt x="236" y="849"/>
                  </a:lnTo>
                  <a:lnTo>
                    <a:pt x="141" y="707"/>
                  </a:lnTo>
                  <a:lnTo>
                    <a:pt x="94" y="519"/>
                  </a:lnTo>
                  <a:lnTo>
                    <a:pt x="141" y="330"/>
                  </a:lnTo>
                  <a:lnTo>
                    <a:pt x="236" y="189"/>
                  </a:lnTo>
                  <a:lnTo>
                    <a:pt x="377" y="95"/>
                  </a:lnTo>
                  <a:lnTo>
                    <a:pt x="565" y="48"/>
                  </a:lnTo>
                  <a:close/>
                  <a:moveTo>
                    <a:pt x="377" y="1"/>
                  </a:moveTo>
                  <a:lnTo>
                    <a:pt x="189" y="95"/>
                  </a:lnTo>
                  <a:lnTo>
                    <a:pt x="47" y="283"/>
                  </a:lnTo>
                  <a:lnTo>
                    <a:pt x="0" y="472"/>
                  </a:lnTo>
                  <a:lnTo>
                    <a:pt x="47" y="707"/>
                  </a:lnTo>
                  <a:lnTo>
                    <a:pt x="141" y="896"/>
                  </a:lnTo>
                  <a:lnTo>
                    <a:pt x="283" y="1037"/>
                  </a:lnTo>
                  <a:lnTo>
                    <a:pt x="518" y="1084"/>
                  </a:lnTo>
                  <a:lnTo>
                    <a:pt x="707" y="1037"/>
                  </a:lnTo>
                  <a:lnTo>
                    <a:pt x="895" y="943"/>
                  </a:lnTo>
                  <a:lnTo>
                    <a:pt x="1037" y="754"/>
                  </a:lnTo>
                  <a:lnTo>
                    <a:pt x="1084" y="566"/>
                  </a:lnTo>
                  <a:lnTo>
                    <a:pt x="1084" y="519"/>
                  </a:lnTo>
                  <a:lnTo>
                    <a:pt x="1084" y="330"/>
                  </a:lnTo>
                  <a:lnTo>
                    <a:pt x="942" y="142"/>
                  </a:lnTo>
                  <a:lnTo>
                    <a:pt x="801" y="48"/>
                  </a:lnTo>
                  <a:lnTo>
                    <a:pt x="6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2945;p42">
              <a:extLst>
                <a:ext uri="{FF2B5EF4-FFF2-40B4-BE49-F238E27FC236}">
                  <a16:creationId xmlns:a16="http://schemas.microsoft.com/office/drawing/2014/main" id="{FD8DA620-C834-7109-6283-22F8E6D295B3}"/>
                </a:ext>
              </a:extLst>
            </p:cNvPr>
            <p:cNvSpPr/>
            <p:nvPr/>
          </p:nvSpPr>
          <p:spPr>
            <a:xfrm>
              <a:off x="1410275" y="1773925"/>
              <a:ext cx="25925" cy="25950"/>
            </a:xfrm>
            <a:custGeom>
              <a:avLst/>
              <a:gdLst/>
              <a:ahLst/>
              <a:cxnLst/>
              <a:rect l="l" t="t" r="r" b="b"/>
              <a:pathLst>
                <a:path w="1037" h="1038" extrusionOk="0">
                  <a:moveTo>
                    <a:pt x="519" y="48"/>
                  </a:moveTo>
                  <a:lnTo>
                    <a:pt x="707" y="95"/>
                  </a:lnTo>
                  <a:lnTo>
                    <a:pt x="849" y="189"/>
                  </a:lnTo>
                  <a:lnTo>
                    <a:pt x="943" y="331"/>
                  </a:lnTo>
                  <a:lnTo>
                    <a:pt x="990" y="519"/>
                  </a:lnTo>
                  <a:lnTo>
                    <a:pt x="943" y="707"/>
                  </a:lnTo>
                  <a:lnTo>
                    <a:pt x="849" y="849"/>
                  </a:lnTo>
                  <a:lnTo>
                    <a:pt x="707" y="943"/>
                  </a:lnTo>
                  <a:lnTo>
                    <a:pt x="519" y="990"/>
                  </a:lnTo>
                  <a:lnTo>
                    <a:pt x="330" y="943"/>
                  </a:lnTo>
                  <a:lnTo>
                    <a:pt x="189" y="849"/>
                  </a:lnTo>
                  <a:lnTo>
                    <a:pt x="95" y="707"/>
                  </a:lnTo>
                  <a:lnTo>
                    <a:pt x="48" y="519"/>
                  </a:lnTo>
                  <a:lnTo>
                    <a:pt x="95" y="331"/>
                  </a:lnTo>
                  <a:lnTo>
                    <a:pt x="189" y="189"/>
                  </a:lnTo>
                  <a:lnTo>
                    <a:pt x="330" y="95"/>
                  </a:lnTo>
                  <a:lnTo>
                    <a:pt x="519" y="48"/>
                  </a:lnTo>
                  <a:close/>
                  <a:moveTo>
                    <a:pt x="519" y="1"/>
                  </a:moveTo>
                  <a:lnTo>
                    <a:pt x="330" y="48"/>
                  </a:lnTo>
                  <a:lnTo>
                    <a:pt x="142" y="142"/>
                  </a:lnTo>
                  <a:lnTo>
                    <a:pt x="48" y="331"/>
                  </a:lnTo>
                  <a:lnTo>
                    <a:pt x="1" y="519"/>
                  </a:lnTo>
                  <a:lnTo>
                    <a:pt x="48" y="755"/>
                  </a:lnTo>
                  <a:lnTo>
                    <a:pt x="142" y="896"/>
                  </a:lnTo>
                  <a:lnTo>
                    <a:pt x="330" y="990"/>
                  </a:lnTo>
                  <a:lnTo>
                    <a:pt x="519" y="1037"/>
                  </a:lnTo>
                  <a:lnTo>
                    <a:pt x="707" y="990"/>
                  </a:lnTo>
                  <a:lnTo>
                    <a:pt x="896" y="896"/>
                  </a:lnTo>
                  <a:lnTo>
                    <a:pt x="990" y="755"/>
                  </a:lnTo>
                  <a:lnTo>
                    <a:pt x="1037" y="519"/>
                  </a:lnTo>
                  <a:lnTo>
                    <a:pt x="990" y="331"/>
                  </a:lnTo>
                  <a:lnTo>
                    <a:pt x="896" y="189"/>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2946;p42">
              <a:extLst>
                <a:ext uri="{FF2B5EF4-FFF2-40B4-BE49-F238E27FC236}">
                  <a16:creationId xmlns:a16="http://schemas.microsoft.com/office/drawing/2014/main" id="{6EBE96F0-5635-2B09-A1A2-7293546B22BD}"/>
                </a:ext>
              </a:extLst>
            </p:cNvPr>
            <p:cNvSpPr/>
            <p:nvPr/>
          </p:nvSpPr>
          <p:spPr>
            <a:xfrm>
              <a:off x="1374950" y="2057775"/>
              <a:ext cx="15325" cy="25950"/>
            </a:xfrm>
            <a:custGeom>
              <a:avLst/>
              <a:gdLst/>
              <a:ahLst/>
              <a:cxnLst/>
              <a:rect l="l" t="t" r="r" b="b"/>
              <a:pathLst>
                <a:path w="613" h="1038" extrusionOk="0">
                  <a:moveTo>
                    <a:pt x="471" y="1"/>
                  </a:moveTo>
                  <a:lnTo>
                    <a:pt x="283" y="95"/>
                  </a:lnTo>
                  <a:lnTo>
                    <a:pt x="471" y="48"/>
                  </a:lnTo>
                  <a:lnTo>
                    <a:pt x="613" y="95"/>
                  </a:lnTo>
                  <a:lnTo>
                    <a:pt x="613" y="1"/>
                  </a:lnTo>
                  <a:close/>
                  <a:moveTo>
                    <a:pt x="283" y="95"/>
                  </a:moveTo>
                  <a:lnTo>
                    <a:pt x="142" y="142"/>
                  </a:lnTo>
                  <a:lnTo>
                    <a:pt x="47" y="283"/>
                  </a:lnTo>
                  <a:lnTo>
                    <a:pt x="0" y="425"/>
                  </a:lnTo>
                  <a:lnTo>
                    <a:pt x="0" y="613"/>
                  </a:lnTo>
                  <a:lnTo>
                    <a:pt x="94" y="801"/>
                  </a:lnTo>
                  <a:lnTo>
                    <a:pt x="47" y="660"/>
                  </a:lnTo>
                  <a:lnTo>
                    <a:pt x="47" y="425"/>
                  </a:lnTo>
                  <a:lnTo>
                    <a:pt x="142" y="236"/>
                  </a:lnTo>
                  <a:lnTo>
                    <a:pt x="283" y="95"/>
                  </a:lnTo>
                  <a:close/>
                  <a:moveTo>
                    <a:pt x="94" y="801"/>
                  </a:moveTo>
                  <a:lnTo>
                    <a:pt x="189" y="896"/>
                  </a:lnTo>
                  <a:lnTo>
                    <a:pt x="283" y="990"/>
                  </a:lnTo>
                  <a:lnTo>
                    <a:pt x="377" y="1037"/>
                  </a:lnTo>
                  <a:lnTo>
                    <a:pt x="377" y="990"/>
                  </a:lnTo>
                  <a:lnTo>
                    <a:pt x="236" y="896"/>
                  </a:lnTo>
                  <a:lnTo>
                    <a:pt x="94" y="80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2947;p42">
              <a:extLst>
                <a:ext uri="{FF2B5EF4-FFF2-40B4-BE49-F238E27FC236}">
                  <a16:creationId xmlns:a16="http://schemas.microsoft.com/office/drawing/2014/main" id="{6A3DB611-5AE3-A2F5-3BB7-902CC209C337}"/>
                </a:ext>
              </a:extLst>
            </p:cNvPr>
            <p:cNvSpPr/>
            <p:nvPr/>
          </p:nvSpPr>
          <p:spPr>
            <a:xfrm>
              <a:off x="1306625" y="2115500"/>
              <a:ext cx="25950" cy="25925"/>
            </a:xfrm>
            <a:custGeom>
              <a:avLst/>
              <a:gdLst/>
              <a:ahLst/>
              <a:cxnLst/>
              <a:rect l="l" t="t" r="r" b="b"/>
              <a:pathLst>
                <a:path w="1038" h="1037" extrusionOk="0">
                  <a:moveTo>
                    <a:pt x="283" y="94"/>
                  </a:moveTo>
                  <a:lnTo>
                    <a:pt x="95" y="188"/>
                  </a:lnTo>
                  <a:lnTo>
                    <a:pt x="1" y="377"/>
                  </a:lnTo>
                  <a:lnTo>
                    <a:pt x="1" y="518"/>
                  </a:lnTo>
                  <a:lnTo>
                    <a:pt x="48" y="377"/>
                  </a:lnTo>
                  <a:lnTo>
                    <a:pt x="142" y="188"/>
                  </a:lnTo>
                  <a:lnTo>
                    <a:pt x="283" y="94"/>
                  </a:lnTo>
                  <a:close/>
                  <a:moveTo>
                    <a:pt x="472" y="0"/>
                  </a:moveTo>
                  <a:lnTo>
                    <a:pt x="283" y="94"/>
                  </a:lnTo>
                  <a:lnTo>
                    <a:pt x="660" y="94"/>
                  </a:lnTo>
                  <a:lnTo>
                    <a:pt x="802" y="188"/>
                  </a:lnTo>
                  <a:lnTo>
                    <a:pt x="896" y="377"/>
                  </a:lnTo>
                  <a:lnTo>
                    <a:pt x="943" y="518"/>
                  </a:lnTo>
                  <a:lnTo>
                    <a:pt x="896" y="707"/>
                  </a:lnTo>
                  <a:lnTo>
                    <a:pt x="802" y="848"/>
                  </a:lnTo>
                  <a:lnTo>
                    <a:pt x="660" y="989"/>
                  </a:lnTo>
                  <a:lnTo>
                    <a:pt x="283" y="989"/>
                  </a:lnTo>
                  <a:lnTo>
                    <a:pt x="142" y="848"/>
                  </a:lnTo>
                  <a:lnTo>
                    <a:pt x="48" y="707"/>
                  </a:lnTo>
                  <a:lnTo>
                    <a:pt x="1" y="518"/>
                  </a:lnTo>
                  <a:lnTo>
                    <a:pt x="1" y="565"/>
                  </a:lnTo>
                  <a:lnTo>
                    <a:pt x="48" y="754"/>
                  </a:lnTo>
                  <a:lnTo>
                    <a:pt x="142" y="942"/>
                  </a:lnTo>
                  <a:lnTo>
                    <a:pt x="331" y="1036"/>
                  </a:lnTo>
                  <a:lnTo>
                    <a:pt x="707" y="1036"/>
                  </a:lnTo>
                  <a:lnTo>
                    <a:pt x="849" y="895"/>
                  </a:lnTo>
                  <a:lnTo>
                    <a:pt x="990" y="754"/>
                  </a:lnTo>
                  <a:lnTo>
                    <a:pt x="1037" y="565"/>
                  </a:lnTo>
                  <a:lnTo>
                    <a:pt x="990" y="377"/>
                  </a:lnTo>
                  <a:lnTo>
                    <a:pt x="849" y="188"/>
                  </a:lnTo>
                  <a:lnTo>
                    <a:pt x="707" y="47"/>
                  </a:lnTo>
                  <a:lnTo>
                    <a:pt x="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2948;p42">
              <a:extLst>
                <a:ext uri="{FF2B5EF4-FFF2-40B4-BE49-F238E27FC236}">
                  <a16:creationId xmlns:a16="http://schemas.microsoft.com/office/drawing/2014/main" id="{4EE7D887-A53F-34D3-0CD3-37E15615FEEE}"/>
                </a:ext>
              </a:extLst>
            </p:cNvPr>
            <p:cNvSpPr/>
            <p:nvPr/>
          </p:nvSpPr>
          <p:spPr>
            <a:xfrm>
              <a:off x="1171200" y="2229725"/>
              <a:ext cx="25925" cy="25950"/>
            </a:xfrm>
            <a:custGeom>
              <a:avLst/>
              <a:gdLst/>
              <a:ahLst/>
              <a:cxnLst/>
              <a:rect l="l" t="t" r="r" b="b"/>
              <a:pathLst>
                <a:path w="1037" h="1038" extrusionOk="0">
                  <a:moveTo>
                    <a:pt x="47" y="331"/>
                  </a:moveTo>
                  <a:lnTo>
                    <a:pt x="0" y="519"/>
                  </a:lnTo>
                  <a:lnTo>
                    <a:pt x="6" y="537"/>
                  </a:lnTo>
                  <a:lnTo>
                    <a:pt x="6" y="537"/>
                  </a:lnTo>
                  <a:lnTo>
                    <a:pt x="47" y="331"/>
                  </a:lnTo>
                  <a:close/>
                  <a:moveTo>
                    <a:pt x="6" y="537"/>
                  </a:moveTo>
                  <a:lnTo>
                    <a:pt x="0" y="566"/>
                  </a:lnTo>
                  <a:lnTo>
                    <a:pt x="47" y="707"/>
                  </a:lnTo>
                  <a:lnTo>
                    <a:pt x="94" y="755"/>
                  </a:lnTo>
                  <a:lnTo>
                    <a:pt x="94" y="755"/>
                  </a:lnTo>
                  <a:lnTo>
                    <a:pt x="47" y="660"/>
                  </a:lnTo>
                  <a:lnTo>
                    <a:pt x="6" y="537"/>
                  </a:lnTo>
                  <a:close/>
                  <a:moveTo>
                    <a:pt x="94" y="755"/>
                  </a:moveTo>
                  <a:lnTo>
                    <a:pt x="141" y="849"/>
                  </a:lnTo>
                  <a:lnTo>
                    <a:pt x="283" y="943"/>
                  </a:lnTo>
                  <a:lnTo>
                    <a:pt x="283" y="943"/>
                  </a:lnTo>
                  <a:lnTo>
                    <a:pt x="188" y="849"/>
                  </a:lnTo>
                  <a:lnTo>
                    <a:pt x="94" y="755"/>
                  </a:lnTo>
                  <a:close/>
                  <a:moveTo>
                    <a:pt x="471" y="1"/>
                  </a:moveTo>
                  <a:lnTo>
                    <a:pt x="283" y="48"/>
                  </a:lnTo>
                  <a:lnTo>
                    <a:pt x="660" y="48"/>
                  </a:lnTo>
                  <a:lnTo>
                    <a:pt x="801" y="189"/>
                  </a:lnTo>
                  <a:lnTo>
                    <a:pt x="895" y="331"/>
                  </a:lnTo>
                  <a:lnTo>
                    <a:pt x="942" y="519"/>
                  </a:lnTo>
                  <a:lnTo>
                    <a:pt x="895" y="660"/>
                  </a:lnTo>
                  <a:lnTo>
                    <a:pt x="801" y="849"/>
                  </a:lnTo>
                  <a:lnTo>
                    <a:pt x="660" y="943"/>
                  </a:lnTo>
                  <a:lnTo>
                    <a:pt x="283" y="943"/>
                  </a:lnTo>
                  <a:lnTo>
                    <a:pt x="330" y="990"/>
                  </a:lnTo>
                  <a:lnTo>
                    <a:pt x="471" y="1037"/>
                  </a:lnTo>
                  <a:lnTo>
                    <a:pt x="707" y="990"/>
                  </a:lnTo>
                  <a:lnTo>
                    <a:pt x="848" y="896"/>
                  </a:lnTo>
                  <a:lnTo>
                    <a:pt x="989" y="755"/>
                  </a:lnTo>
                  <a:lnTo>
                    <a:pt x="1036" y="566"/>
                  </a:lnTo>
                  <a:lnTo>
                    <a:pt x="1036" y="331"/>
                  </a:lnTo>
                  <a:lnTo>
                    <a:pt x="942" y="189"/>
                  </a:lnTo>
                  <a:lnTo>
                    <a:pt x="801" y="48"/>
                  </a:lnTo>
                  <a:lnTo>
                    <a:pt x="6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2949;p42">
              <a:extLst>
                <a:ext uri="{FF2B5EF4-FFF2-40B4-BE49-F238E27FC236}">
                  <a16:creationId xmlns:a16="http://schemas.microsoft.com/office/drawing/2014/main" id="{37F57358-4EA3-89B3-E8DD-17243E9A18E9}"/>
                </a:ext>
              </a:extLst>
            </p:cNvPr>
            <p:cNvSpPr/>
            <p:nvPr/>
          </p:nvSpPr>
          <p:spPr>
            <a:xfrm>
              <a:off x="1238325" y="2167300"/>
              <a:ext cx="25925" cy="25950"/>
            </a:xfrm>
            <a:custGeom>
              <a:avLst/>
              <a:gdLst/>
              <a:ahLst/>
              <a:cxnLst/>
              <a:rect l="l" t="t" r="r" b="b"/>
              <a:pathLst>
                <a:path w="1037" h="1038" extrusionOk="0">
                  <a:moveTo>
                    <a:pt x="471" y="1"/>
                  </a:moveTo>
                  <a:lnTo>
                    <a:pt x="283" y="48"/>
                  </a:lnTo>
                  <a:lnTo>
                    <a:pt x="142" y="189"/>
                  </a:lnTo>
                  <a:lnTo>
                    <a:pt x="330" y="95"/>
                  </a:lnTo>
                  <a:lnTo>
                    <a:pt x="471" y="48"/>
                  </a:lnTo>
                  <a:lnTo>
                    <a:pt x="660" y="95"/>
                  </a:lnTo>
                  <a:lnTo>
                    <a:pt x="801" y="189"/>
                  </a:lnTo>
                  <a:lnTo>
                    <a:pt x="943" y="331"/>
                  </a:lnTo>
                  <a:lnTo>
                    <a:pt x="943" y="519"/>
                  </a:lnTo>
                  <a:lnTo>
                    <a:pt x="943" y="708"/>
                  </a:lnTo>
                  <a:lnTo>
                    <a:pt x="801" y="849"/>
                  </a:lnTo>
                  <a:lnTo>
                    <a:pt x="660" y="943"/>
                  </a:lnTo>
                  <a:lnTo>
                    <a:pt x="471" y="990"/>
                  </a:lnTo>
                  <a:lnTo>
                    <a:pt x="330" y="943"/>
                  </a:lnTo>
                  <a:lnTo>
                    <a:pt x="142" y="849"/>
                  </a:lnTo>
                  <a:lnTo>
                    <a:pt x="47" y="708"/>
                  </a:lnTo>
                  <a:lnTo>
                    <a:pt x="47" y="519"/>
                  </a:lnTo>
                  <a:lnTo>
                    <a:pt x="47" y="331"/>
                  </a:lnTo>
                  <a:lnTo>
                    <a:pt x="0" y="566"/>
                  </a:lnTo>
                  <a:lnTo>
                    <a:pt x="47" y="755"/>
                  </a:lnTo>
                  <a:lnTo>
                    <a:pt x="189" y="896"/>
                  </a:lnTo>
                  <a:lnTo>
                    <a:pt x="330" y="990"/>
                  </a:lnTo>
                  <a:lnTo>
                    <a:pt x="566" y="1037"/>
                  </a:lnTo>
                  <a:lnTo>
                    <a:pt x="754" y="990"/>
                  </a:lnTo>
                  <a:lnTo>
                    <a:pt x="895" y="896"/>
                  </a:lnTo>
                  <a:lnTo>
                    <a:pt x="990" y="708"/>
                  </a:lnTo>
                  <a:lnTo>
                    <a:pt x="1037" y="519"/>
                  </a:lnTo>
                  <a:lnTo>
                    <a:pt x="990" y="331"/>
                  </a:lnTo>
                  <a:lnTo>
                    <a:pt x="895"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2950;p42">
              <a:extLst>
                <a:ext uri="{FF2B5EF4-FFF2-40B4-BE49-F238E27FC236}">
                  <a16:creationId xmlns:a16="http://schemas.microsoft.com/office/drawing/2014/main" id="{B40C7349-4279-E1BF-DDFA-E3CF291B756D}"/>
                </a:ext>
              </a:extLst>
            </p:cNvPr>
            <p:cNvSpPr/>
            <p:nvPr/>
          </p:nvSpPr>
          <p:spPr>
            <a:xfrm>
              <a:off x="1244200" y="2055425"/>
              <a:ext cx="25950" cy="25925"/>
            </a:xfrm>
            <a:custGeom>
              <a:avLst/>
              <a:gdLst/>
              <a:ahLst/>
              <a:cxnLst/>
              <a:rect l="l" t="t" r="r" b="b"/>
              <a:pathLst>
                <a:path w="1038" h="1037" extrusionOk="0">
                  <a:moveTo>
                    <a:pt x="708" y="95"/>
                  </a:moveTo>
                  <a:lnTo>
                    <a:pt x="849" y="189"/>
                  </a:lnTo>
                  <a:lnTo>
                    <a:pt x="943" y="377"/>
                  </a:lnTo>
                  <a:lnTo>
                    <a:pt x="990" y="519"/>
                  </a:lnTo>
                  <a:lnTo>
                    <a:pt x="943" y="707"/>
                  </a:lnTo>
                  <a:lnTo>
                    <a:pt x="802" y="848"/>
                  </a:lnTo>
                  <a:lnTo>
                    <a:pt x="660" y="943"/>
                  </a:lnTo>
                  <a:lnTo>
                    <a:pt x="519" y="990"/>
                  </a:lnTo>
                  <a:lnTo>
                    <a:pt x="331" y="990"/>
                  </a:lnTo>
                  <a:lnTo>
                    <a:pt x="189" y="848"/>
                  </a:lnTo>
                  <a:lnTo>
                    <a:pt x="95" y="707"/>
                  </a:lnTo>
                  <a:lnTo>
                    <a:pt x="48" y="519"/>
                  </a:lnTo>
                  <a:lnTo>
                    <a:pt x="95" y="377"/>
                  </a:lnTo>
                  <a:lnTo>
                    <a:pt x="189" y="189"/>
                  </a:lnTo>
                  <a:lnTo>
                    <a:pt x="331" y="95"/>
                  </a:lnTo>
                  <a:close/>
                  <a:moveTo>
                    <a:pt x="519" y="0"/>
                  </a:moveTo>
                  <a:lnTo>
                    <a:pt x="284" y="47"/>
                  </a:lnTo>
                  <a:lnTo>
                    <a:pt x="142" y="189"/>
                  </a:lnTo>
                  <a:lnTo>
                    <a:pt x="48" y="330"/>
                  </a:lnTo>
                  <a:lnTo>
                    <a:pt x="1" y="519"/>
                  </a:lnTo>
                  <a:lnTo>
                    <a:pt x="48" y="754"/>
                  </a:lnTo>
                  <a:lnTo>
                    <a:pt x="142" y="895"/>
                  </a:lnTo>
                  <a:lnTo>
                    <a:pt x="284" y="1037"/>
                  </a:lnTo>
                  <a:lnTo>
                    <a:pt x="708" y="1037"/>
                  </a:lnTo>
                  <a:lnTo>
                    <a:pt x="849" y="895"/>
                  </a:lnTo>
                  <a:lnTo>
                    <a:pt x="990" y="754"/>
                  </a:lnTo>
                  <a:lnTo>
                    <a:pt x="1037" y="566"/>
                  </a:lnTo>
                  <a:lnTo>
                    <a:pt x="990" y="377"/>
                  </a:lnTo>
                  <a:lnTo>
                    <a:pt x="896" y="189"/>
                  </a:lnTo>
                  <a:lnTo>
                    <a:pt x="708"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2951;p42">
              <a:extLst>
                <a:ext uri="{FF2B5EF4-FFF2-40B4-BE49-F238E27FC236}">
                  <a16:creationId xmlns:a16="http://schemas.microsoft.com/office/drawing/2014/main" id="{577CBC5B-87F3-7E4C-0FFE-AE12FB9B7138}"/>
                </a:ext>
              </a:extLst>
            </p:cNvPr>
            <p:cNvSpPr/>
            <p:nvPr/>
          </p:nvSpPr>
          <p:spPr>
            <a:xfrm>
              <a:off x="1165300" y="2014200"/>
              <a:ext cx="25925" cy="25925"/>
            </a:xfrm>
            <a:custGeom>
              <a:avLst/>
              <a:gdLst/>
              <a:ahLst/>
              <a:cxnLst/>
              <a:rect l="l" t="t" r="r" b="b"/>
              <a:pathLst>
                <a:path w="1037" h="1037" extrusionOk="0">
                  <a:moveTo>
                    <a:pt x="519" y="48"/>
                  </a:moveTo>
                  <a:lnTo>
                    <a:pt x="707" y="95"/>
                  </a:lnTo>
                  <a:lnTo>
                    <a:pt x="848" y="189"/>
                  </a:lnTo>
                  <a:lnTo>
                    <a:pt x="943" y="330"/>
                  </a:lnTo>
                  <a:lnTo>
                    <a:pt x="990" y="519"/>
                  </a:lnTo>
                  <a:lnTo>
                    <a:pt x="943" y="707"/>
                  </a:lnTo>
                  <a:lnTo>
                    <a:pt x="848" y="848"/>
                  </a:lnTo>
                  <a:lnTo>
                    <a:pt x="707" y="943"/>
                  </a:lnTo>
                  <a:lnTo>
                    <a:pt x="519" y="990"/>
                  </a:lnTo>
                  <a:lnTo>
                    <a:pt x="330" y="943"/>
                  </a:lnTo>
                  <a:lnTo>
                    <a:pt x="189" y="848"/>
                  </a:lnTo>
                  <a:lnTo>
                    <a:pt x="95" y="707"/>
                  </a:lnTo>
                  <a:lnTo>
                    <a:pt x="48" y="519"/>
                  </a:lnTo>
                  <a:lnTo>
                    <a:pt x="95" y="330"/>
                  </a:lnTo>
                  <a:lnTo>
                    <a:pt x="189" y="189"/>
                  </a:lnTo>
                  <a:lnTo>
                    <a:pt x="330" y="95"/>
                  </a:lnTo>
                  <a:lnTo>
                    <a:pt x="519" y="48"/>
                  </a:lnTo>
                  <a:close/>
                  <a:moveTo>
                    <a:pt x="519" y="0"/>
                  </a:moveTo>
                  <a:lnTo>
                    <a:pt x="330" y="48"/>
                  </a:lnTo>
                  <a:lnTo>
                    <a:pt x="142" y="142"/>
                  </a:lnTo>
                  <a:lnTo>
                    <a:pt x="48" y="283"/>
                  </a:lnTo>
                  <a:lnTo>
                    <a:pt x="0" y="519"/>
                  </a:lnTo>
                  <a:lnTo>
                    <a:pt x="48" y="707"/>
                  </a:lnTo>
                  <a:lnTo>
                    <a:pt x="142" y="896"/>
                  </a:lnTo>
                  <a:lnTo>
                    <a:pt x="330" y="990"/>
                  </a:lnTo>
                  <a:lnTo>
                    <a:pt x="519" y="1037"/>
                  </a:lnTo>
                  <a:lnTo>
                    <a:pt x="707" y="990"/>
                  </a:lnTo>
                  <a:lnTo>
                    <a:pt x="896" y="896"/>
                  </a:lnTo>
                  <a:lnTo>
                    <a:pt x="990" y="707"/>
                  </a:lnTo>
                  <a:lnTo>
                    <a:pt x="1037" y="519"/>
                  </a:lnTo>
                  <a:lnTo>
                    <a:pt x="990" y="283"/>
                  </a:lnTo>
                  <a:lnTo>
                    <a:pt x="896" y="142"/>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2952;p42">
              <a:extLst>
                <a:ext uri="{FF2B5EF4-FFF2-40B4-BE49-F238E27FC236}">
                  <a16:creationId xmlns:a16="http://schemas.microsoft.com/office/drawing/2014/main" id="{EEF24665-1022-6FB9-1BB8-7FCD249D0CFD}"/>
                </a:ext>
              </a:extLst>
            </p:cNvPr>
            <p:cNvSpPr/>
            <p:nvPr/>
          </p:nvSpPr>
          <p:spPr>
            <a:xfrm>
              <a:off x="1385550" y="2261525"/>
              <a:ext cx="25925" cy="25950"/>
            </a:xfrm>
            <a:custGeom>
              <a:avLst/>
              <a:gdLst/>
              <a:ahLst/>
              <a:cxnLst/>
              <a:rect l="l" t="t" r="r" b="b"/>
              <a:pathLst>
                <a:path w="1037" h="1038" extrusionOk="0">
                  <a:moveTo>
                    <a:pt x="518" y="1"/>
                  </a:moveTo>
                  <a:lnTo>
                    <a:pt x="330" y="48"/>
                  </a:lnTo>
                  <a:lnTo>
                    <a:pt x="142" y="142"/>
                  </a:lnTo>
                  <a:lnTo>
                    <a:pt x="47" y="283"/>
                  </a:lnTo>
                  <a:lnTo>
                    <a:pt x="0" y="519"/>
                  </a:lnTo>
                  <a:lnTo>
                    <a:pt x="47" y="707"/>
                  </a:lnTo>
                  <a:lnTo>
                    <a:pt x="142" y="896"/>
                  </a:lnTo>
                  <a:lnTo>
                    <a:pt x="330" y="990"/>
                  </a:lnTo>
                  <a:lnTo>
                    <a:pt x="518" y="1037"/>
                  </a:lnTo>
                  <a:lnTo>
                    <a:pt x="707" y="990"/>
                  </a:lnTo>
                  <a:lnTo>
                    <a:pt x="895" y="896"/>
                  </a:lnTo>
                  <a:lnTo>
                    <a:pt x="990" y="707"/>
                  </a:lnTo>
                  <a:lnTo>
                    <a:pt x="895" y="849"/>
                  </a:lnTo>
                  <a:lnTo>
                    <a:pt x="707" y="943"/>
                  </a:lnTo>
                  <a:lnTo>
                    <a:pt x="566" y="990"/>
                  </a:lnTo>
                  <a:lnTo>
                    <a:pt x="518" y="990"/>
                  </a:lnTo>
                  <a:lnTo>
                    <a:pt x="377" y="943"/>
                  </a:lnTo>
                  <a:lnTo>
                    <a:pt x="189" y="802"/>
                  </a:lnTo>
                  <a:lnTo>
                    <a:pt x="142" y="660"/>
                  </a:lnTo>
                  <a:lnTo>
                    <a:pt x="94" y="472"/>
                  </a:lnTo>
                  <a:lnTo>
                    <a:pt x="142" y="283"/>
                  </a:lnTo>
                  <a:lnTo>
                    <a:pt x="236" y="142"/>
                  </a:lnTo>
                  <a:lnTo>
                    <a:pt x="377" y="48"/>
                  </a:lnTo>
                  <a:lnTo>
                    <a:pt x="566" y="48"/>
                  </a:lnTo>
                  <a:lnTo>
                    <a:pt x="754" y="95"/>
                  </a:lnTo>
                  <a:lnTo>
                    <a:pt x="895" y="189"/>
                  </a:lnTo>
                  <a:lnTo>
                    <a:pt x="990" y="331"/>
                  </a:lnTo>
                  <a:lnTo>
                    <a:pt x="1037" y="519"/>
                  </a:lnTo>
                  <a:lnTo>
                    <a:pt x="990" y="283"/>
                  </a:lnTo>
                  <a:lnTo>
                    <a:pt x="895" y="142"/>
                  </a:lnTo>
                  <a:lnTo>
                    <a:pt x="754"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2953;p42">
              <a:extLst>
                <a:ext uri="{FF2B5EF4-FFF2-40B4-BE49-F238E27FC236}">
                  <a16:creationId xmlns:a16="http://schemas.microsoft.com/office/drawing/2014/main" id="{17CAFE0F-F78E-537B-B9E5-42CAC62BB7DD}"/>
                </a:ext>
              </a:extLst>
            </p:cNvPr>
            <p:cNvSpPr/>
            <p:nvPr/>
          </p:nvSpPr>
          <p:spPr>
            <a:xfrm>
              <a:off x="1250100" y="2274500"/>
              <a:ext cx="27125" cy="25925"/>
            </a:xfrm>
            <a:custGeom>
              <a:avLst/>
              <a:gdLst/>
              <a:ahLst/>
              <a:cxnLst/>
              <a:rect l="l" t="t" r="r" b="b"/>
              <a:pathLst>
                <a:path w="1085" h="1037" extrusionOk="0">
                  <a:moveTo>
                    <a:pt x="519" y="0"/>
                  </a:moveTo>
                  <a:lnTo>
                    <a:pt x="330" y="47"/>
                  </a:lnTo>
                  <a:lnTo>
                    <a:pt x="142" y="141"/>
                  </a:lnTo>
                  <a:lnTo>
                    <a:pt x="48" y="330"/>
                  </a:lnTo>
                  <a:lnTo>
                    <a:pt x="0" y="518"/>
                  </a:lnTo>
                  <a:lnTo>
                    <a:pt x="95" y="707"/>
                  </a:lnTo>
                  <a:lnTo>
                    <a:pt x="95" y="707"/>
                  </a:lnTo>
                  <a:lnTo>
                    <a:pt x="48" y="518"/>
                  </a:lnTo>
                  <a:lnTo>
                    <a:pt x="95" y="330"/>
                  </a:lnTo>
                  <a:lnTo>
                    <a:pt x="189" y="188"/>
                  </a:lnTo>
                  <a:lnTo>
                    <a:pt x="330" y="94"/>
                  </a:lnTo>
                  <a:lnTo>
                    <a:pt x="519" y="47"/>
                  </a:lnTo>
                  <a:lnTo>
                    <a:pt x="707" y="94"/>
                  </a:lnTo>
                  <a:lnTo>
                    <a:pt x="848" y="188"/>
                  </a:lnTo>
                  <a:lnTo>
                    <a:pt x="943" y="330"/>
                  </a:lnTo>
                  <a:lnTo>
                    <a:pt x="990" y="518"/>
                  </a:lnTo>
                  <a:lnTo>
                    <a:pt x="943" y="707"/>
                  </a:lnTo>
                  <a:lnTo>
                    <a:pt x="848" y="848"/>
                  </a:lnTo>
                  <a:lnTo>
                    <a:pt x="707" y="942"/>
                  </a:lnTo>
                  <a:lnTo>
                    <a:pt x="519" y="989"/>
                  </a:lnTo>
                  <a:lnTo>
                    <a:pt x="330" y="942"/>
                  </a:lnTo>
                  <a:lnTo>
                    <a:pt x="189" y="848"/>
                  </a:lnTo>
                  <a:lnTo>
                    <a:pt x="95" y="707"/>
                  </a:lnTo>
                  <a:lnTo>
                    <a:pt x="189" y="895"/>
                  </a:lnTo>
                  <a:lnTo>
                    <a:pt x="377" y="989"/>
                  </a:lnTo>
                  <a:lnTo>
                    <a:pt x="566" y="1036"/>
                  </a:lnTo>
                  <a:lnTo>
                    <a:pt x="754" y="989"/>
                  </a:lnTo>
                  <a:lnTo>
                    <a:pt x="943" y="848"/>
                  </a:lnTo>
                  <a:lnTo>
                    <a:pt x="1037" y="707"/>
                  </a:lnTo>
                  <a:lnTo>
                    <a:pt x="1084" y="518"/>
                  </a:lnTo>
                  <a:lnTo>
                    <a:pt x="990" y="283"/>
                  </a:lnTo>
                  <a:lnTo>
                    <a:pt x="896" y="141"/>
                  </a:lnTo>
                  <a:lnTo>
                    <a:pt x="7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2954;p42">
              <a:extLst>
                <a:ext uri="{FF2B5EF4-FFF2-40B4-BE49-F238E27FC236}">
                  <a16:creationId xmlns:a16="http://schemas.microsoft.com/office/drawing/2014/main" id="{55D56AED-3182-15A0-C11A-820C4AF2FF21}"/>
                </a:ext>
              </a:extLst>
            </p:cNvPr>
            <p:cNvSpPr/>
            <p:nvPr/>
          </p:nvSpPr>
          <p:spPr>
            <a:xfrm>
              <a:off x="1119375" y="2375775"/>
              <a:ext cx="27100" cy="25950"/>
            </a:xfrm>
            <a:custGeom>
              <a:avLst/>
              <a:gdLst/>
              <a:ahLst/>
              <a:cxnLst/>
              <a:rect l="l" t="t" r="r" b="b"/>
              <a:pathLst>
                <a:path w="1084" h="1038" extrusionOk="0">
                  <a:moveTo>
                    <a:pt x="518" y="48"/>
                  </a:moveTo>
                  <a:lnTo>
                    <a:pt x="707" y="95"/>
                  </a:lnTo>
                  <a:lnTo>
                    <a:pt x="848" y="189"/>
                  </a:lnTo>
                  <a:lnTo>
                    <a:pt x="942" y="330"/>
                  </a:lnTo>
                  <a:lnTo>
                    <a:pt x="989" y="519"/>
                  </a:lnTo>
                  <a:lnTo>
                    <a:pt x="942" y="660"/>
                  </a:lnTo>
                  <a:lnTo>
                    <a:pt x="848" y="849"/>
                  </a:lnTo>
                  <a:lnTo>
                    <a:pt x="707" y="943"/>
                  </a:lnTo>
                  <a:lnTo>
                    <a:pt x="330" y="943"/>
                  </a:lnTo>
                  <a:lnTo>
                    <a:pt x="189" y="849"/>
                  </a:lnTo>
                  <a:lnTo>
                    <a:pt x="94" y="660"/>
                  </a:lnTo>
                  <a:lnTo>
                    <a:pt x="47" y="519"/>
                  </a:lnTo>
                  <a:lnTo>
                    <a:pt x="94" y="330"/>
                  </a:lnTo>
                  <a:lnTo>
                    <a:pt x="189" y="189"/>
                  </a:lnTo>
                  <a:lnTo>
                    <a:pt x="330" y="95"/>
                  </a:lnTo>
                  <a:lnTo>
                    <a:pt x="518" y="48"/>
                  </a:lnTo>
                  <a:close/>
                  <a:moveTo>
                    <a:pt x="518" y="1"/>
                  </a:moveTo>
                  <a:lnTo>
                    <a:pt x="330" y="48"/>
                  </a:lnTo>
                  <a:lnTo>
                    <a:pt x="141" y="142"/>
                  </a:lnTo>
                  <a:lnTo>
                    <a:pt x="47" y="330"/>
                  </a:lnTo>
                  <a:lnTo>
                    <a:pt x="0" y="519"/>
                  </a:lnTo>
                  <a:lnTo>
                    <a:pt x="94" y="707"/>
                  </a:lnTo>
                  <a:lnTo>
                    <a:pt x="189" y="896"/>
                  </a:lnTo>
                  <a:lnTo>
                    <a:pt x="377" y="990"/>
                  </a:lnTo>
                  <a:lnTo>
                    <a:pt x="565" y="1037"/>
                  </a:lnTo>
                  <a:lnTo>
                    <a:pt x="754" y="990"/>
                  </a:lnTo>
                  <a:lnTo>
                    <a:pt x="895" y="849"/>
                  </a:lnTo>
                  <a:lnTo>
                    <a:pt x="1037" y="707"/>
                  </a:lnTo>
                  <a:lnTo>
                    <a:pt x="1084" y="519"/>
                  </a:lnTo>
                  <a:lnTo>
                    <a:pt x="1037" y="330"/>
                  </a:lnTo>
                  <a:lnTo>
                    <a:pt x="895" y="142"/>
                  </a:lnTo>
                  <a:lnTo>
                    <a:pt x="7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2955;p42">
              <a:extLst>
                <a:ext uri="{FF2B5EF4-FFF2-40B4-BE49-F238E27FC236}">
                  <a16:creationId xmlns:a16="http://schemas.microsoft.com/office/drawing/2014/main" id="{EA805BA3-528E-0492-9472-1C821E2048A9}"/>
                </a:ext>
              </a:extLst>
            </p:cNvPr>
            <p:cNvSpPr/>
            <p:nvPr/>
          </p:nvSpPr>
          <p:spPr>
            <a:xfrm>
              <a:off x="1015725" y="2335725"/>
              <a:ext cx="27100" cy="27125"/>
            </a:xfrm>
            <a:custGeom>
              <a:avLst/>
              <a:gdLst/>
              <a:ahLst/>
              <a:cxnLst/>
              <a:rect l="l" t="t" r="r" b="b"/>
              <a:pathLst>
                <a:path w="1084" h="1085" extrusionOk="0">
                  <a:moveTo>
                    <a:pt x="330" y="1"/>
                  </a:moveTo>
                  <a:lnTo>
                    <a:pt x="142" y="142"/>
                  </a:lnTo>
                  <a:lnTo>
                    <a:pt x="48" y="283"/>
                  </a:lnTo>
                  <a:lnTo>
                    <a:pt x="0" y="519"/>
                  </a:lnTo>
                  <a:lnTo>
                    <a:pt x="0" y="707"/>
                  </a:lnTo>
                  <a:lnTo>
                    <a:pt x="142" y="896"/>
                  </a:lnTo>
                  <a:lnTo>
                    <a:pt x="283" y="1037"/>
                  </a:lnTo>
                  <a:lnTo>
                    <a:pt x="519" y="1084"/>
                  </a:lnTo>
                  <a:lnTo>
                    <a:pt x="707" y="1037"/>
                  </a:lnTo>
                  <a:lnTo>
                    <a:pt x="896" y="943"/>
                  </a:lnTo>
                  <a:lnTo>
                    <a:pt x="1037" y="755"/>
                  </a:lnTo>
                  <a:lnTo>
                    <a:pt x="1084" y="566"/>
                  </a:lnTo>
                  <a:lnTo>
                    <a:pt x="1084" y="519"/>
                  </a:lnTo>
                  <a:lnTo>
                    <a:pt x="1037" y="283"/>
                  </a:lnTo>
                  <a:lnTo>
                    <a:pt x="943" y="142"/>
                  </a:lnTo>
                  <a:lnTo>
                    <a:pt x="754" y="48"/>
                  </a:lnTo>
                  <a:lnTo>
                    <a:pt x="896" y="189"/>
                  </a:lnTo>
                  <a:lnTo>
                    <a:pt x="990" y="331"/>
                  </a:lnTo>
                  <a:lnTo>
                    <a:pt x="1037" y="519"/>
                  </a:lnTo>
                  <a:lnTo>
                    <a:pt x="990" y="660"/>
                  </a:lnTo>
                  <a:lnTo>
                    <a:pt x="896" y="849"/>
                  </a:lnTo>
                  <a:lnTo>
                    <a:pt x="754" y="943"/>
                  </a:lnTo>
                  <a:lnTo>
                    <a:pt x="566" y="990"/>
                  </a:lnTo>
                  <a:lnTo>
                    <a:pt x="377" y="943"/>
                  </a:lnTo>
                  <a:lnTo>
                    <a:pt x="236" y="849"/>
                  </a:lnTo>
                  <a:lnTo>
                    <a:pt x="142" y="707"/>
                  </a:lnTo>
                  <a:lnTo>
                    <a:pt x="95" y="519"/>
                  </a:lnTo>
                  <a:lnTo>
                    <a:pt x="142" y="331"/>
                  </a:lnTo>
                  <a:lnTo>
                    <a:pt x="236" y="189"/>
                  </a:lnTo>
                  <a:lnTo>
                    <a:pt x="377" y="95"/>
                  </a:lnTo>
                  <a:lnTo>
                    <a:pt x="566" y="48"/>
                  </a:lnTo>
                  <a:lnTo>
                    <a:pt x="754"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2956;p42">
              <a:extLst>
                <a:ext uri="{FF2B5EF4-FFF2-40B4-BE49-F238E27FC236}">
                  <a16:creationId xmlns:a16="http://schemas.microsoft.com/office/drawing/2014/main" id="{E9FCD299-BD10-437B-F471-D087E74E2381}"/>
                </a:ext>
              </a:extLst>
            </p:cNvPr>
            <p:cNvSpPr/>
            <p:nvPr/>
          </p:nvSpPr>
          <p:spPr>
            <a:xfrm>
              <a:off x="1244200" y="2379300"/>
              <a:ext cx="25950" cy="25950"/>
            </a:xfrm>
            <a:custGeom>
              <a:avLst/>
              <a:gdLst/>
              <a:ahLst/>
              <a:cxnLst/>
              <a:rect l="l" t="t" r="r" b="b"/>
              <a:pathLst>
                <a:path w="1038" h="1038" extrusionOk="0">
                  <a:moveTo>
                    <a:pt x="519" y="48"/>
                  </a:moveTo>
                  <a:lnTo>
                    <a:pt x="708" y="95"/>
                  </a:lnTo>
                  <a:lnTo>
                    <a:pt x="849" y="189"/>
                  </a:lnTo>
                  <a:lnTo>
                    <a:pt x="943" y="331"/>
                  </a:lnTo>
                  <a:lnTo>
                    <a:pt x="990" y="519"/>
                  </a:lnTo>
                  <a:lnTo>
                    <a:pt x="943" y="708"/>
                  </a:lnTo>
                  <a:lnTo>
                    <a:pt x="849" y="849"/>
                  </a:lnTo>
                  <a:lnTo>
                    <a:pt x="708" y="943"/>
                  </a:lnTo>
                  <a:lnTo>
                    <a:pt x="519" y="990"/>
                  </a:lnTo>
                  <a:lnTo>
                    <a:pt x="331" y="943"/>
                  </a:lnTo>
                  <a:lnTo>
                    <a:pt x="189" y="849"/>
                  </a:lnTo>
                  <a:lnTo>
                    <a:pt x="95" y="708"/>
                  </a:lnTo>
                  <a:lnTo>
                    <a:pt x="48" y="519"/>
                  </a:lnTo>
                  <a:lnTo>
                    <a:pt x="95" y="331"/>
                  </a:lnTo>
                  <a:lnTo>
                    <a:pt x="189" y="189"/>
                  </a:lnTo>
                  <a:lnTo>
                    <a:pt x="331" y="95"/>
                  </a:lnTo>
                  <a:lnTo>
                    <a:pt x="519" y="48"/>
                  </a:lnTo>
                  <a:close/>
                  <a:moveTo>
                    <a:pt x="519" y="1"/>
                  </a:moveTo>
                  <a:lnTo>
                    <a:pt x="284" y="48"/>
                  </a:lnTo>
                  <a:lnTo>
                    <a:pt x="142" y="142"/>
                  </a:lnTo>
                  <a:lnTo>
                    <a:pt x="48" y="331"/>
                  </a:lnTo>
                  <a:lnTo>
                    <a:pt x="1" y="519"/>
                  </a:lnTo>
                  <a:lnTo>
                    <a:pt x="48" y="708"/>
                  </a:lnTo>
                  <a:lnTo>
                    <a:pt x="142" y="896"/>
                  </a:lnTo>
                  <a:lnTo>
                    <a:pt x="284" y="990"/>
                  </a:lnTo>
                  <a:lnTo>
                    <a:pt x="519" y="1037"/>
                  </a:lnTo>
                  <a:lnTo>
                    <a:pt x="708" y="990"/>
                  </a:lnTo>
                  <a:lnTo>
                    <a:pt x="896" y="896"/>
                  </a:lnTo>
                  <a:lnTo>
                    <a:pt x="990" y="708"/>
                  </a:lnTo>
                  <a:lnTo>
                    <a:pt x="1037" y="519"/>
                  </a:lnTo>
                  <a:lnTo>
                    <a:pt x="990" y="284"/>
                  </a:lnTo>
                  <a:lnTo>
                    <a:pt x="849" y="142"/>
                  </a:lnTo>
                  <a:lnTo>
                    <a:pt x="708"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2957;p42">
              <a:extLst>
                <a:ext uri="{FF2B5EF4-FFF2-40B4-BE49-F238E27FC236}">
                  <a16:creationId xmlns:a16="http://schemas.microsoft.com/office/drawing/2014/main" id="{FE03E98F-CFDB-9FCB-D436-141F0AD703A8}"/>
                </a:ext>
              </a:extLst>
            </p:cNvPr>
            <p:cNvSpPr/>
            <p:nvPr/>
          </p:nvSpPr>
          <p:spPr>
            <a:xfrm>
              <a:off x="1093450" y="2278025"/>
              <a:ext cx="25950" cy="25925"/>
            </a:xfrm>
            <a:custGeom>
              <a:avLst/>
              <a:gdLst/>
              <a:ahLst/>
              <a:cxnLst/>
              <a:rect l="l" t="t" r="r" b="b"/>
              <a:pathLst>
                <a:path w="1038" h="1037" extrusionOk="0">
                  <a:moveTo>
                    <a:pt x="142" y="189"/>
                  </a:moveTo>
                  <a:lnTo>
                    <a:pt x="1" y="330"/>
                  </a:lnTo>
                  <a:lnTo>
                    <a:pt x="1" y="519"/>
                  </a:lnTo>
                  <a:lnTo>
                    <a:pt x="48" y="330"/>
                  </a:lnTo>
                  <a:lnTo>
                    <a:pt x="142" y="189"/>
                  </a:lnTo>
                  <a:close/>
                  <a:moveTo>
                    <a:pt x="472" y="0"/>
                  </a:moveTo>
                  <a:lnTo>
                    <a:pt x="283" y="47"/>
                  </a:lnTo>
                  <a:lnTo>
                    <a:pt x="142" y="189"/>
                  </a:lnTo>
                  <a:lnTo>
                    <a:pt x="283" y="95"/>
                  </a:lnTo>
                  <a:lnTo>
                    <a:pt x="472" y="47"/>
                  </a:lnTo>
                  <a:lnTo>
                    <a:pt x="660" y="95"/>
                  </a:lnTo>
                  <a:lnTo>
                    <a:pt x="802" y="189"/>
                  </a:lnTo>
                  <a:lnTo>
                    <a:pt x="896" y="330"/>
                  </a:lnTo>
                  <a:lnTo>
                    <a:pt x="943" y="519"/>
                  </a:lnTo>
                  <a:lnTo>
                    <a:pt x="896" y="707"/>
                  </a:lnTo>
                  <a:lnTo>
                    <a:pt x="802" y="848"/>
                  </a:lnTo>
                  <a:lnTo>
                    <a:pt x="660" y="943"/>
                  </a:lnTo>
                  <a:lnTo>
                    <a:pt x="472" y="990"/>
                  </a:lnTo>
                  <a:lnTo>
                    <a:pt x="283" y="943"/>
                  </a:lnTo>
                  <a:lnTo>
                    <a:pt x="142" y="848"/>
                  </a:lnTo>
                  <a:lnTo>
                    <a:pt x="48" y="707"/>
                  </a:lnTo>
                  <a:lnTo>
                    <a:pt x="1" y="519"/>
                  </a:lnTo>
                  <a:lnTo>
                    <a:pt x="1" y="566"/>
                  </a:lnTo>
                  <a:lnTo>
                    <a:pt x="48" y="754"/>
                  </a:lnTo>
                  <a:lnTo>
                    <a:pt x="142" y="895"/>
                  </a:lnTo>
                  <a:lnTo>
                    <a:pt x="330" y="1037"/>
                  </a:lnTo>
                  <a:lnTo>
                    <a:pt x="519" y="1037"/>
                  </a:lnTo>
                  <a:lnTo>
                    <a:pt x="707" y="990"/>
                  </a:lnTo>
                  <a:lnTo>
                    <a:pt x="896" y="895"/>
                  </a:lnTo>
                  <a:lnTo>
                    <a:pt x="990" y="754"/>
                  </a:lnTo>
                  <a:lnTo>
                    <a:pt x="1037" y="566"/>
                  </a:lnTo>
                  <a:lnTo>
                    <a:pt x="990" y="330"/>
                  </a:lnTo>
                  <a:lnTo>
                    <a:pt x="896" y="189"/>
                  </a:lnTo>
                  <a:lnTo>
                    <a:pt x="754"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2958;p42">
              <a:extLst>
                <a:ext uri="{FF2B5EF4-FFF2-40B4-BE49-F238E27FC236}">
                  <a16:creationId xmlns:a16="http://schemas.microsoft.com/office/drawing/2014/main" id="{452CA736-E8D7-8AF5-CECD-1576314927A9}"/>
                </a:ext>
              </a:extLst>
            </p:cNvPr>
            <p:cNvSpPr/>
            <p:nvPr/>
          </p:nvSpPr>
          <p:spPr>
            <a:xfrm>
              <a:off x="966250" y="2270950"/>
              <a:ext cx="25950" cy="25950"/>
            </a:xfrm>
            <a:custGeom>
              <a:avLst/>
              <a:gdLst/>
              <a:ahLst/>
              <a:cxnLst/>
              <a:rect l="l" t="t" r="r" b="b"/>
              <a:pathLst>
                <a:path w="1038" h="1038" extrusionOk="0">
                  <a:moveTo>
                    <a:pt x="519" y="48"/>
                  </a:moveTo>
                  <a:lnTo>
                    <a:pt x="707" y="95"/>
                  </a:lnTo>
                  <a:lnTo>
                    <a:pt x="849" y="189"/>
                  </a:lnTo>
                  <a:lnTo>
                    <a:pt x="943" y="330"/>
                  </a:lnTo>
                  <a:lnTo>
                    <a:pt x="990" y="519"/>
                  </a:lnTo>
                  <a:lnTo>
                    <a:pt x="990" y="707"/>
                  </a:lnTo>
                  <a:lnTo>
                    <a:pt x="849" y="849"/>
                  </a:lnTo>
                  <a:lnTo>
                    <a:pt x="707" y="943"/>
                  </a:lnTo>
                  <a:lnTo>
                    <a:pt x="566" y="990"/>
                  </a:lnTo>
                  <a:lnTo>
                    <a:pt x="378" y="943"/>
                  </a:lnTo>
                  <a:lnTo>
                    <a:pt x="236" y="849"/>
                  </a:lnTo>
                  <a:lnTo>
                    <a:pt x="95" y="707"/>
                  </a:lnTo>
                  <a:lnTo>
                    <a:pt x="95" y="519"/>
                  </a:lnTo>
                  <a:lnTo>
                    <a:pt x="95" y="330"/>
                  </a:lnTo>
                  <a:lnTo>
                    <a:pt x="189" y="189"/>
                  </a:lnTo>
                  <a:lnTo>
                    <a:pt x="331" y="95"/>
                  </a:lnTo>
                  <a:lnTo>
                    <a:pt x="519" y="48"/>
                  </a:lnTo>
                  <a:close/>
                  <a:moveTo>
                    <a:pt x="566" y="1"/>
                  </a:moveTo>
                  <a:lnTo>
                    <a:pt x="331" y="48"/>
                  </a:lnTo>
                  <a:lnTo>
                    <a:pt x="189" y="142"/>
                  </a:lnTo>
                  <a:lnTo>
                    <a:pt x="48" y="330"/>
                  </a:lnTo>
                  <a:lnTo>
                    <a:pt x="1" y="519"/>
                  </a:lnTo>
                  <a:lnTo>
                    <a:pt x="48" y="754"/>
                  </a:lnTo>
                  <a:lnTo>
                    <a:pt x="189" y="896"/>
                  </a:lnTo>
                  <a:lnTo>
                    <a:pt x="331" y="990"/>
                  </a:lnTo>
                  <a:lnTo>
                    <a:pt x="519" y="1037"/>
                  </a:lnTo>
                  <a:lnTo>
                    <a:pt x="755" y="1037"/>
                  </a:lnTo>
                  <a:lnTo>
                    <a:pt x="896" y="896"/>
                  </a:lnTo>
                  <a:lnTo>
                    <a:pt x="1037" y="754"/>
                  </a:lnTo>
                  <a:lnTo>
                    <a:pt x="1037" y="519"/>
                  </a:lnTo>
                  <a:lnTo>
                    <a:pt x="1037" y="330"/>
                  </a:lnTo>
                  <a:lnTo>
                    <a:pt x="896" y="142"/>
                  </a:lnTo>
                  <a:lnTo>
                    <a:pt x="755"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2959;p42">
              <a:extLst>
                <a:ext uri="{FF2B5EF4-FFF2-40B4-BE49-F238E27FC236}">
                  <a16:creationId xmlns:a16="http://schemas.microsoft.com/office/drawing/2014/main" id="{410950C6-6518-6363-E1DD-3FE51659D6F3}"/>
                </a:ext>
              </a:extLst>
            </p:cNvPr>
            <p:cNvSpPr/>
            <p:nvPr/>
          </p:nvSpPr>
          <p:spPr>
            <a:xfrm>
              <a:off x="1041625" y="2115500"/>
              <a:ext cx="25950" cy="25925"/>
            </a:xfrm>
            <a:custGeom>
              <a:avLst/>
              <a:gdLst/>
              <a:ahLst/>
              <a:cxnLst/>
              <a:rect l="l" t="t" r="r" b="b"/>
              <a:pathLst>
                <a:path w="1038" h="1037" extrusionOk="0">
                  <a:moveTo>
                    <a:pt x="708" y="94"/>
                  </a:moveTo>
                  <a:lnTo>
                    <a:pt x="849" y="188"/>
                  </a:lnTo>
                  <a:lnTo>
                    <a:pt x="943" y="377"/>
                  </a:lnTo>
                  <a:lnTo>
                    <a:pt x="990" y="518"/>
                  </a:lnTo>
                  <a:lnTo>
                    <a:pt x="943" y="707"/>
                  </a:lnTo>
                  <a:lnTo>
                    <a:pt x="849" y="848"/>
                  </a:lnTo>
                  <a:lnTo>
                    <a:pt x="708" y="989"/>
                  </a:lnTo>
                  <a:lnTo>
                    <a:pt x="331" y="989"/>
                  </a:lnTo>
                  <a:lnTo>
                    <a:pt x="189" y="848"/>
                  </a:lnTo>
                  <a:lnTo>
                    <a:pt x="95" y="707"/>
                  </a:lnTo>
                  <a:lnTo>
                    <a:pt x="48" y="518"/>
                  </a:lnTo>
                  <a:lnTo>
                    <a:pt x="95" y="377"/>
                  </a:lnTo>
                  <a:lnTo>
                    <a:pt x="189" y="188"/>
                  </a:lnTo>
                  <a:lnTo>
                    <a:pt x="331" y="94"/>
                  </a:lnTo>
                  <a:close/>
                  <a:moveTo>
                    <a:pt x="519" y="0"/>
                  </a:moveTo>
                  <a:lnTo>
                    <a:pt x="331" y="47"/>
                  </a:lnTo>
                  <a:lnTo>
                    <a:pt x="142" y="188"/>
                  </a:lnTo>
                  <a:lnTo>
                    <a:pt x="48" y="330"/>
                  </a:lnTo>
                  <a:lnTo>
                    <a:pt x="1" y="518"/>
                  </a:lnTo>
                  <a:lnTo>
                    <a:pt x="48" y="754"/>
                  </a:lnTo>
                  <a:lnTo>
                    <a:pt x="142" y="895"/>
                  </a:lnTo>
                  <a:lnTo>
                    <a:pt x="331" y="1036"/>
                  </a:lnTo>
                  <a:lnTo>
                    <a:pt x="708" y="1036"/>
                  </a:lnTo>
                  <a:lnTo>
                    <a:pt x="896" y="895"/>
                  </a:lnTo>
                  <a:lnTo>
                    <a:pt x="990" y="754"/>
                  </a:lnTo>
                  <a:lnTo>
                    <a:pt x="1037" y="565"/>
                  </a:lnTo>
                  <a:lnTo>
                    <a:pt x="990" y="377"/>
                  </a:lnTo>
                  <a:lnTo>
                    <a:pt x="896" y="188"/>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2960;p42">
              <a:extLst>
                <a:ext uri="{FF2B5EF4-FFF2-40B4-BE49-F238E27FC236}">
                  <a16:creationId xmlns:a16="http://schemas.microsoft.com/office/drawing/2014/main" id="{54232732-5F4B-DE31-43F8-E2C7C28C24EC}"/>
                </a:ext>
              </a:extLst>
            </p:cNvPr>
            <p:cNvSpPr/>
            <p:nvPr/>
          </p:nvSpPr>
          <p:spPr>
            <a:xfrm>
              <a:off x="1115825" y="2487675"/>
              <a:ext cx="25950" cy="25925"/>
            </a:xfrm>
            <a:custGeom>
              <a:avLst/>
              <a:gdLst/>
              <a:ahLst/>
              <a:cxnLst/>
              <a:rect l="l" t="t" r="r" b="b"/>
              <a:pathLst>
                <a:path w="1038" h="1037" extrusionOk="0">
                  <a:moveTo>
                    <a:pt x="519" y="0"/>
                  </a:moveTo>
                  <a:lnTo>
                    <a:pt x="331" y="47"/>
                  </a:lnTo>
                  <a:lnTo>
                    <a:pt x="189" y="189"/>
                  </a:lnTo>
                  <a:lnTo>
                    <a:pt x="331" y="94"/>
                  </a:lnTo>
                  <a:lnTo>
                    <a:pt x="519" y="47"/>
                  </a:lnTo>
                  <a:lnTo>
                    <a:pt x="707" y="94"/>
                  </a:lnTo>
                  <a:lnTo>
                    <a:pt x="849" y="189"/>
                  </a:lnTo>
                  <a:lnTo>
                    <a:pt x="943" y="330"/>
                  </a:lnTo>
                  <a:lnTo>
                    <a:pt x="990" y="518"/>
                  </a:lnTo>
                  <a:lnTo>
                    <a:pt x="943" y="707"/>
                  </a:lnTo>
                  <a:lnTo>
                    <a:pt x="849" y="848"/>
                  </a:lnTo>
                  <a:lnTo>
                    <a:pt x="707" y="942"/>
                  </a:lnTo>
                  <a:lnTo>
                    <a:pt x="519" y="989"/>
                  </a:lnTo>
                  <a:lnTo>
                    <a:pt x="331" y="942"/>
                  </a:lnTo>
                  <a:lnTo>
                    <a:pt x="189" y="848"/>
                  </a:lnTo>
                  <a:lnTo>
                    <a:pt x="95" y="707"/>
                  </a:lnTo>
                  <a:lnTo>
                    <a:pt x="48" y="518"/>
                  </a:lnTo>
                  <a:lnTo>
                    <a:pt x="95" y="330"/>
                  </a:lnTo>
                  <a:lnTo>
                    <a:pt x="189" y="189"/>
                  </a:lnTo>
                  <a:lnTo>
                    <a:pt x="48" y="330"/>
                  </a:lnTo>
                  <a:lnTo>
                    <a:pt x="1" y="518"/>
                  </a:lnTo>
                  <a:lnTo>
                    <a:pt x="48" y="754"/>
                  </a:lnTo>
                  <a:lnTo>
                    <a:pt x="189" y="895"/>
                  </a:lnTo>
                  <a:lnTo>
                    <a:pt x="331" y="1037"/>
                  </a:lnTo>
                  <a:lnTo>
                    <a:pt x="755" y="1037"/>
                  </a:lnTo>
                  <a:lnTo>
                    <a:pt x="896" y="895"/>
                  </a:lnTo>
                  <a:lnTo>
                    <a:pt x="990" y="754"/>
                  </a:lnTo>
                  <a:lnTo>
                    <a:pt x="1037" y="518"/>
                  </a:lnTo>
                  <a:lnTo>
                    <a:pt x="990" y="330"/>
                  </a:lnTo>
                  <a:lnTo>
                    <a:pt x="896" y="141"/>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2961;p42">
              <a:extLst>
                <a:ext uri="{FF2B5EF4-FFF2-40B4-BE49-F238E27FC236}">
                  <a16:creationId xmlns:a16="http://schemas.microsoft.com/office/drawing/2014/main" id="{6B80D823-7469-023C-4A07-8AB029C3FF2A}"/>
                </a:ext>
              </a:extLst>
            </p:cNvPr>
            <p:cNvSpPr/>
            <p:nvPr/>
          </p:nvSpPr>
          <p:spPr>
            <a:xfrm>
              <a:off x="1244200" y="2487675"/>
              <a:ext cx="25950" cy="25925"/>
            </a:xfrm>
            <a:custGeom>
              <a:avLst/>
              <a:gdLst/>
              <a:ahLst/>
              <a:cxnLst/>
              <a:rect l="l" t="t" r="r" b="b"/>
              <a:pathLst>
                <a:path w="1038" h="1037" extrusionOk="0">
                  <a:moveTo>
                    <a:pt x="519" y="47"/>
                  </a:moveTo>
                  <a:lnTo>
                    <a:pt x="708" y="94"/>
                  </a:lnTo>
                  <a:lnTo>
                    <a:pt x="849" y="189"/>
                  </a:lnTo>
                  <a:lnTo>
                    <a:pt x="943" y="330"/>
                  </a:lnTo>
                  <a:lnTo>
                    <a:pt x="990" y="518"/>
                  </a:lnTo>
                  <a:lnTo>
                    <a:pt x="943" y="707"/>
                  </a:lnTo>
                  <a:lnTo>
                    <a:pt x="849" y="848"/>
                  </a:lnTo>
                  <a:lnTo>
                    <a:pt x="708" y="942"/>
                  </a:lnTo>
                  <a:lnTo>
                    <a:pt x="519" y="989"/>
                  </a:lnTo>
                  <a:lnTo>
                    <a:pt x="331" y="942"/>
                  </a:lnTo>
                  <a:lnTo>
                    <a:pt x="189" y="848"/>
                  </a:lnTo>
                  <a:lnTo>
                    <a:pt x="95" y="707"/>
                  </a:lnTo>
                  <a:lnTo>
                    <a:pt x="48" y="518"/>
                  </a:lnTo>
                  <a:lnTo>
                    <a:pt x="95" y="330"/>
                  </a:lnTo>
                  <a:lnTo>
                    <a:pt x="189" y="189"/>
                  </a:lnTo>
                  <a:lnTo>
                    <a:pt x="331" y="94"/>
                  </a:lnTo>
                  <a:lnTo>
                    <a:pt x="519" y="47"/>
                  </a:lnTo>
                  <a:close/>
                  <a:moveTo>
                    <a:pt x="519" y="0"/>
                  </a:moveTo>
                  <a:lnTo>
                    <a:pt x="284" y="47"/>
                  </a:lnTo>
                  <a:lnTo>
                    <a:pt x="142" y="189"/>
                  </a:lnTo>
                  <a:lnTo>
                    <a:pt x="48" y="330"/>
                  </a:lnTo>
                  <a:lnTo>
                    <a:pt x="1" y="518"/>
                  </a:lnTo>
                  <a:lnTo>
                    <a:pt x="48" y="754"/>
                  </a:lnTo>
                  <a:lnTo>
                    <a:pt x="142" y="895"/>
                  </a:lnTo>
                  <a:lnTo>
                    <a:pt x="284" y="1037"/>
                  </a:lnTo>
                  <a:lnTo>
                    <a:pt x="708" y="1037"/>
                  </a:lnTo>
                  <a:lnTo>
                    <a:pt x="896" y="895"/>
                  </a:lnTo>
                  <a:lnTo>
                    <a:pt x="990" y="754"/>
                  </a:lnTo>
                  <a:lnTo>
                    <a:pt x="1037" y="518"/>
                  </a:lnTo>
                  <a:lnTo>
                    <a:pt x="990" y="330"/>
                  </a:lnTo>
                  <a:lnTo>
                    <a:pt x="849" y="141"/>
                  </a:lnTo>
                  <a:lnTo>
                    <a:pt x="708"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2962;p42">
              <a:extLst>
                <a:ext uri="{FF2B5EF4-FFF2-40B4-BE49-F238E27FC236}">
                  <a16:creationId xmlns:a16="http://schemas.microsoft.com/office/drawing/2014/main" id="{F28EC2AD-97E0-A2CD-B4A5-EBCD0B162AB9}"/>
                </a:ext>
              </a:extLst>
            </p:cNvPr>
            <p:cNvSpPr/>
            <p:nvPr/>
          </p:nvSpPr>
          <p:spPr>
            <a:xfrm>
              <a:off x="1178250" y="2110775"/>
              <a:ext cx="25950" cy="25950"/>
            </a:xfrm>
            <a:custGeom>
              <a:avLst/>
              <a:gdLst/>
              <a:ahLst/>
              <a:cxnLst/>
              <a:rect l="l" t="t" r="r" b="b"/>
              <a:pathLst>
                <a:path w="1038" h="1038" extrusionOk="0">
                  <a:moveTo>
                    <a:pt x="519" y="48"/>
                  </a:moveTo>
                  <a:lnTo>
                    <a:pt x="660" y="95"/>
                  </a:lnTo>
                  <a:lnTo>
                    <a:pt x="849" y="189"/>
                  </a:lnTo>
                  <a:lnTo>
                    <a:pt x="943" y="330"/>
                  </a:lnTo>
                  <a:lnTo>
                    <a:pt x="990" y="519"/>
                  </a:lnTo>
                  <a:lnTo>
                    <a:pt x="943" y="707"/>
                  </a:lnTo>
                  <a:lnTo>
                    <a:pt x="849" y="849"/>
                  </a:lnTo>
                  <a:lnTo>
                    <a:pt x="660" y="943"/>
                  </a:lnTo>
                  <a:lnTo>
                    <a:pt x="519" y="990"/>
                  </a:lnTo>
                  <a:lnTo>
                    <a:pt x="330" y="943"/>
                  </a:lnTo>
                  <a:lnTo>
                    <a:pt x="189" y="849"/>
                  </a:lnTo>
                  <a:lnTo>
                    <a:pt x="95" y="707"/>
                  </a:lnTo>
                  <a:lnTo>
                    <a:pt x="48" y="519"/>
                  </a:lnTo>
                  <a:lnTo>
                    <a:pt x="95" y="330"/>
                  </a:lnTo>
                  <a:lnTo>
                    <a:pt x="189" y="189"/>
                  </a:lnTo>
                  <a:lnTo>
                    <a:pt x="330" y="95"/>
                  </a:lnTo>
                  <a:lnTo>
                    <a:pt x="519" y="48"/>
                  </a:lnTo>
                  <a:close/>
                  <a:moveTo>
                    <a:pt x="519" y="1"/>
                  </a:moveTo>
                  <a:lnTo>
                    <a:pt x="283" y="48"/>
                  </a:lnTo>
                  <a:lnTo>
                    <a:pt x="142" y="142"/>
                  </a:lnTo>
                  <a:lnTo>
                    <a:pt x="1" y="330"/>
                  </a:lnTo>
                  <a:lnTo>
                    <a:pt x="1" y="519"/>
                  </a:lnTo>
                  <a:lnTo>
                    <a:pt x="1" y="707"/>
                  </a:lnTo>
                  <a:lnTo>
                    <a:pt x="142" y="896"/>
                  </a:lnTo>
                  <a:lnTo>
                    <a:pt x="283" y="990"/>
                  </a:lnTo>
                  <a:lnTo>
                    <a:pt x="519" y="1037"/>
                  </a:lnTo>
                  <a:lnTo>
                    <a:pt x="707" y="990"/>
                  </a:lnTo>
                  <a:lnTo>
                    <a:pt x="849" y="896"/>
                  </a:lnTo>
                  <a:lnTo>
                    <a:pt x="990" y="707"/>
                  </a:lnTo>
                  <a:lnTo>
                    <a:pt x="1037" y="519"/>
                  </a:lnTo>
                  <a:lnTo>
                    <a:pt x="990" y="330"/>
                  </a:lnTo>
                  <a:lnTo>
                    <a:pt x="849"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2963;p42">
              <a:extLst>
                <a:ext uri="{FF2B5EF4-FFF2-40B4-BE49-F238E27FC236}">
                  <a16:creationId xmlns:a16="http://schemas.microsoft.com/office/drawing/2014/main" id="{D0CAC924-3A2B-A506-7D4B-3BDB8444BFAE}"/>
                </a:ext>
              </a:extLst>
            </p:cNvPr>
            <p:cNvSpPr/>
            <p:nvPr/>
          </p:nvSpPr>
          <p:spPr>
            <a:xfrm>
              <a:off x="1102875" y="2062500"/>
              <a:ext cx="28300" cy="27100"/>
            </a:xfrm>
            <a:custGeom>
              <a:avLst/>
              <a:gdLst/>
              <a:ahLst/>
              <a:cxnLst/>
              <a:rect l="l" t="t" r="r" b="b"/>
              <a:pathLst>
                <a:path w="1132" h="1084" extrusionOk="0">
                  <a:moveTo>
                    <a:pt x="613" y="47"/>
                  </a:moveTo>
                  <a:lnTo>
                    <a:pt x="801" y="94"/>
                  </a:lnTo>
                  <a:lnTo>
                    <a:pt x="943" y="188"/>
                  </a:lnTo>
                  <a:lnTo>
                    <a:pt x="1037" y="330"/>
                  </a:lnTo>
                  <a:lnTo>
                    <a:pt x="1084" y="518"/>
                  </a:lnTo>
                  <a:lnTo>
                    <a:pt x="1037" y="707"/>
                  </a:lnTo>
                  <a:lnTo>
                    <a:pt x="943" y="848"/>
                  </a:lnTo>
                  <a:lnTo>
                    <a:pt x="801" y="942"/>
                  </a:lnTo>
                  <a:lnTo>
                    <a:pt x="613" y="989"/>
                  </a:lnTo>
                  <a:lnTo>
                    <a:pt x="425" y="942"/>
                  </a:lnTo>
                  <a:lnTo>
                    <a:pt x="283" y="848"/>
                  </a:lnTo>
                  <a:lnTo>
                    <a:pt x="189" y="707"/>
                  </a:lnTo>
                  <a:lnTo>
                    <a:pt x="142" y="518"/>
                  </a:lnTo>
                  <a:lnTo>
                    <a:pt x="189" y="330"/>
                  </a:lnTo>
                  <a:lnTo>
                    <a:pt x="283" y="188"/>
                  </a:lnTo>
                  <a:lnTo>
                    <a:pt x="425" y="94"/>
                  </a:lnTo>
                  <a:lnTo>
                    <a:pt x="613" y="47"/>
                  </a:lnTo>
                  <a:close/>
                  <a:moveTo>
                    <a:pt x="377" y="0"/>
                  </a:moveTo>
                  <a:lnTo>
                    <a:pt x="189" y="141"/>
                  </a:lnTo>
                  <a:lnTo>
                    <a:pt x="95" y="283"/>
                  </a:lnTo>
                  <a:lnTo>
                    <a:pt x="1" y="518"/>
                  </a:lnTo>
                  <a:lnTo>
                    <a:pt x="48" y="707"/>
                  </a:lnTo>
                  <a:lnTo>
                    <a:pt x="142" y="895"/>
                  </a:lnTo>
                  <a:lnTo>
                    <a:pt x="330" y="1036"/>
                  </a:lnTo>
                  <a:lnTo>
                    <a:pt x="566" y="1084"/>
                  </a:lnTo>
                  <a:lnTo>
                    <a:pt x="754" y="1036"/>
                  </a:lnTo>
                  <a:lnTo>
                    <a:pt x="943" y="942"/>
                  </a:lnTo>
                  <a:lnTo>
                    <a:pt x="1084" y="754"/>
                  </a:lnTo>
                  <a:lnTo>
                    <a:pt x="1131" y="565"/>
                  </a:lnTo>
                  <a:lnTo>
                    <a:pt x="1131" y="518"/>
                  </a:lnTo>
                  <a:lnTo>
                    <a:pt x="1084" y="330"/>
                  </a:lnTo>
                  <a:lnTo>
                    <a:pt x="943" y="141"/>
                  </a:lnTo>
                  <a:lnTo>
                    <a:pt x="801" y="47"/>
                  </a:lnTo>
                  <a:lnTo>
                    <a:pt x="6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2964;p42">
              <a:extLst>
                <a:ext uri="{FF2B5EF4-FFF2-40B4-BE49-F238E27FC236}">
                  <a16:creationId xmlns:a16="http://schemas.microsoft.com/office/drawing/2014/main" id="{D07075FE-4E98-E17D-37F4-5AC12A625B17}"/>
                </a:ext>
              </a:extLst>
            </p:cNvPr>
            <p:cNvSpPr/>
            <p:nvPr/>
          </p:nvSpPr>
          <p:spPr>
            <a:xfrm>
              <a:off x="1117000" y="1956500"/>
              <a:ext cx="22425" cy="24750"/>
            </a:xfrm>
            <a:custGeom>
              <a:avLst/>
              <a:gdLst/>
              <a:ahLst/>
              <a:cxnLst/>
              <a:rect l="l" t="t" r="r" b="b"/>
              <a:pathLst>
                <a:path w="897" h="990" extrusionOk="0">
                  <a:moveTo>
                    <a:pt x="472" y="0"/>
                  </a:moveTo>
                  <a:lnTo>
                    <a:pt x="425" y="47"/>
                  </a:lnTo>
                  <a:lnTo>
                    <a:pt x="613" y="94"/>
                  </a:lnTo>
                  <a:lnTo>
                    <a:pt x="708" y="236"/>
                  </a:lnTo>
                  <a:lnTo>
                    <a:pt x="802" y="377"/>
                  </a:lnTo>
                  <a:lnTo>
                    <a:pt x="802" y="565"/>
                  </a:lnTo>
                  <a:lnTo>
                    <a:pt x="708" y="754"/>
                  </a:lnTo>
                  <a:lnTo>
                    <a:pt x="566" y="848"/>
                  </a:lnTo>
                  <a:lnTo>
                    <a:pt x="425" y="942"/>
                  </a:lnTo>
                  <a:lnTo>
                    <a:pt x="236" y="942"/>
                  </a:lnTo>
                  <a:lnTo>
                    <a:pt x="95" y="848"/>
                  </a:lnTo>
                  <a:lnTo>
                    <a:pt x="1" y="754"/>
                  </a:lnTo>
                  <a:lnTo>
                    <a:pt x="1" y="801"/>
                  </a:lnTo>
                  <a:lnTo>
                    <a:pt x="142" y="942"/>
                  </a:lnTo>
                  <a:lnTo>
                    <a:pt x="378" y="989"/>
                  </a:lnTo>
                  <a:lnTo>
                    <a:pt x="566" y="989"/>
                  </a:lnTo>
                  <a:lnTo>
                    <a:pt x="755" y="848"/>
                  </a:lnTo>
                  <a:lnTo>
                    <a:pt x="849" y="707"/>
                  </a:lnTo>
                  <a:lnTo>
                    <a:pt x="896" y="518"/>
                  </a:lnTo>
                  <a:lnTo>
                    <a:pt x="896" y="330"/>
                  </a:lnTo>
                  <a:lnTo>
                    <a:pt x="802" y="188"/>
                  </a:lnTo>
                  <a:lnTo>
                    <a:pt x="660" y="47"/>
                  </a:lnTo>
                  <a:lnTo>
                    <a:pt x="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2965;p42">
              <a:extLst>
                <a:ext uri="{FF2B5EF4-FFF2-40B4-BE49-F238E27FC236}">
                  <a16:creationId xmlns:a16="http://schemas.microsoft.com/office/drawing/2014/main" id="{74DDF3AD-D984-245F-0A0A-E75759E6EA0B}"/>
                </a:ext>
              </a:extLst>
            </p:cNvPr>
            <p:cNvSpPr/>
            <p:nvPr/>
          </p:nvSpPr>
          <p:spPr>
            <a:xfrm>
              <a:off x="1303100" y="2003600"/>
              <a:ext cx="25925" cy="25925"/>
            </a:xfrm>
            <a:custGeom>
              <a:avLst/>
              <a:gdLst/>
              <a:ahLst/>
              <a:cxnLst/>
              <a:rect l="l" t="t" r="r" b="b"/>
              <a:pathLst>
                <a:path w="1037" h="1037" extrusionOk="0">
                  <a:moveTo>
                    <a:pt x="142" y="189"/>
                  </a:moveTo>
                  <a:lnTo>
                    <a:pt x="0" y="377"/>
                  </a:lnTo>
                  <a:lnTo>
                    <a:pt x="0" y="519"/>
                  </a:lnTo>
                  <a:lnTo>
                    <a:pt x="48" y="330"/>
                  </a:lnTo>
                  <a:lnTo>
                    <a:pt x="142" y="189"/>
                  </a:lnTo>
                  <a:close/>
                  <a:moveTo>
                    <a:pt x="472" y="0"/>
                  </a:moveTo>
                  <a:lnTo>
                    <a:pt x="283" y="48"/>
                  </a:lnTo>
                  <a:lnTo>
                    <a:pt x="142" y="189"/>
                  </a:lnTo>
                  <a:lnTo>
                    <a:pt x="283" y="95"/>
                  </a:lnTo>
                  <a:lnTo>
                    <a:pt x="472" y="48"/>
                  </a:lnTo>
                  <a:lnTo>
                    <a:pt x="660" y="95"/>
                  </a:lnTo>
                  <a:lnTo>
                    <a:pt x="801" y="189"/>
                  </a:lnTo>
                  <a:lnTo>
                    <a:pt x="896" y="330"/>
                  </a:lnTo>
                  <a:lnTo>
                    <a:pt x="943" y="519"/>
                  </a:lnTo>
                  <a:lnTo>
                    <a:pt x="896" y="707"/>
                  </a:lnTo>
                  <a:lnTo>
                    <a:pt x="801" y="848"/>
                  </a:lnTo>
                  <a:lnTo>
                    <a:pt x="660" y="943"/>
                  </a:lnTo>
                  <a:lnTo>
                    <a:pt x="472" y="990"/>
                  </a:lnTo>
                  <a:lnTo>
                    <a:pt x="283" y="943"/>
                  </a:lnTo>
                  <a:lnTo>
                    <a:pt x="142" y="848"/>
                  </a:lnTo>
                  <a:lnTo>
                    <a:pt x="48" y="707"/>
                  </a:lnTo>
                  <a:lnTo>
                    <a:pt x="0" y="519"/>
                  </a:lnTo>
                  <a:lnTo>
                    <a:pt x="0" y="566"/>
                  </a:lnTo>
                  <a:lnTo>
                    <a:pt x="48" y="754"/>
                  </a:lnTo>
                  <a:lnTo>
                    <a:pt x="142" y="943"/>
                  </a:lnTo>
                  <a:lnTo>
                    <a:pt x="330" y="1037"/>
                  </a:lnTo>
                  <a:lnTo>
                    <a:pt x="519" y="1037"/>
                  </a:lnTo>
                  <a:lnTo>
                    <a:pt x="754" y="990"/>
                  </a:lnTo>
                  <a:lnTo>
                    <a:pt x="896" y="896"/>
                  </a:lnTo>
                  <a:lnTo>
                    <a:pt x="990" y="754"/>
                  </a:lnTo>
                  <a:lnTo>
                    <a:pt x="1037" y="519"/>
                  </a:lnTo>
                  <a:lnTo>
                    <a:pt x="990" y="330"/>
                  </a:lnTo>
                  <a:lnTo>
                    <a:pt x="896" y="189"/>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2966;p42">
              <a:extLst>
                <a:ext uri="{FF2B5EF4-FFF2-40B4-BE49-F238E27FC236}">
                  <a16:creationId xmlns:a16="http://schemas.microsoft.com/office/drawing/2014/main" id="{014F06F5-76FE-AF7C-950A-8E03D0707422}"/>
                </a:ext>
              </a:extLst>
            </p:cNvPr>
            <p:cNvSpPr/>
            <p:nvPr/>
          </p:nvSpPr>
          <p:spPr>
            <a:xfrm>
              <a:off x="1273650" y="1876400"/>
              <a:ext cx="25950" cy="25925"/>
            </a:xfrm>
            <a:custGeom>
              <a:avLst/>
              <a:gdLst/>
              <a:ahLst/>
              <a:cxnLst/>
              <a:rect l="l" t="t" r="r" b="b"/>
              <a:pathLst>
                <a:path w="1038" h="1037" extrusionOk="0">
                  <a:moveTo>
                    <a:pt x="519" y="48"/>
                  </a:moveTo>
                  <a:lnTo>
                    <a:pt x="707" y="95"/>
                  </a:lnTo>
                  <a:lnTo>
                    <a:pt x="849" y="189"/>
                  </a:lnTo>
                  <a:lnTo>
                    <a:pt x="943" y="330"/>
                  </a:lnTo>
                  <a:lnTo>
                    <a:pt x="990" y="519"/>
                  </a:lnTo>
                  <a:lnTo>
                    <a:pt x="943" y="707"/>
                  </a:lnTo>
                  <a:lnTo>
                    <a:pt x="849" y="848"/>
                  </a:lnTo>
                  <a:lnTo>
                    <a:pt x="707" y="943"/>
                  </a:lnTo>
                  <a:lnTo>
                    <a:pt x="519" y="990"/>
                  </a:lnTo>
                  <a:lnTo>
                    <a:pt x="330" y="943"/>
                  </a:lnTo>
                  <a:lnTo>
                    <a:pt x="189" y="848"/>
                  </a:lnTo>
                  <a:lnTo>
                    <a:pt x="95" y="707"/>
                  </a:lnTo>
                  <a:lnTo>
                    <a:pt x="48" y="519"/>
                  </a:lnTo>
                  <a:lnTo>
                    <a:pt x="95" y="330"/>
                  </a:lnTo>
                  <a:lnTo>
                    <a:pt x="189" y="189"/>
                  </a:lnTo>
                  <a:lnTo>
                    <a:pt x="330" y="95"/>
                  </a:lnTo>
                  <a:lnTo>
                    <a:pt x="519" y="48"/>
                  </a:lnTo>
                  <a:close/>
                  <a:moveTo>
                    <a:pt x="519" y="0"/>
                  </a:moveTo>
                  <a:lnTo>
                    <a:pt x="330" y="48"/>
                  </a:lnTo>
                  <a:lnTo>
                    <a:pt x="142" y="142"/>
                  </a:lnTo>
                  <a:lnTo>
                    <a:pt x="48" y="283"/>
                  </a:lnTo>
                  <a:lnTo>
                    <a:pt x="1" y="519"/>
                  </a:lnTo>
                  <a:lnTo>
                    <a:pt x="48" y="707"/>
                  </a:lnTo>
                  <a:lnTo>
                    <a:pt x="142" y="896"/>
                  </a:lnTo>
                  <a:lnTo>
                    <a:pt x="330" y="990"/>
                  </a:lnTo>
                  <a:lnTo>
                    <a:pt x="519" y="1037"/>
                  </a:lnTo>
                  <a:lnTo>
                    <a:pt x="707" y="990"/>
                  </a:lnTo>
                  <a:lnTo>
                    <a:pt x="896" y="896"/>
                  </a:lnTo>
                  <a:lnTo>
                    <a:pt x="990" y="707"/>
                  </a:lnTo>
                  <a:lnTo>
                    <a:pt x="1037" y="519"/>
                  </a:lnTo>
                  <a:lnTo>
                    <a:pt x="990" y="283"/>
                  </a:lnTo>
                  <a:lnTo>
                    <a:pt x="896" y="142"/>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2967;p42">
              <a:extLst>
                <a:ext uri="{FF2B5EF4-FFF2-40B4-BE49-F238E27FC236}">
                  <a16:creationId xmlns:a16="http://schemas.microsoft.com/office/drawing/2014/main" id="{A81652AD-E256-0B53-4A00-20780610FE86}"/>
                </a:ext>
              </a:extLst>
            </p:cNvPr>
            <p:cNvSpPr/>
            <p:nvPr/>
          </p:nvSpPr>
          <p:spPr>
            <a:xfrm>
              <a:off x="1299575" y="1678525"/>
              <a:ext cx="20050" cy="23600"/>
            </a:xfrm>
            <a:custGeom>
              <a:avLst/>
              <a:gdLst/>
              <a:ahLst/>
              <a:cxnLst/>
              <a:rect l="l" t="t" r="r" b="b"/>
              <a:pathLst>
                <a:path w="802" h="944" extrusionOk="0">
                  <a:moveTo>
                    <a:pt x="613" y="1"/>
                  </a:moveTo>
                  <a:lnTo>
                    <a:pt x="613" y="48"/>
                  </a:lnTo>
                  <a:lnTo>
                    <a:pt x="707" y="189"/>
                  </a:lnTo>
                  <a:lnTo>
                    <a:pt x="754" y="378"/>
                  </a:lnTo>
                  <a:lnTo>
                    <a:pt x="754" y="566"/>
                  </a:lnTo>
                  <a:lnTo>
                    <a:pt x="660" y="707"/>
                  </a:lnTo>
                  <a:lnTo>
                    <a:pt x="471" y="849"/>
                  </a:lnTo>
                  <a:lnTo>
                    <a:pt x="283" y="896"/>
                  </a:lnTo>
                  <a:lnTo>
                    <a:pt x="141" y="849"/>
                  </a:lnTo>
                  <a:lnTo>
                    <a:pt x="47" y="802"/>
                  </a:lnTo>
                  <a:lnTo>
                    <a:pt x="0" y="849"/>
                  </a:lnTo>
                  <a:lnTo>
                    <a:pt x="141" y="896"/>
                  </a:lnTo>
                  <a:lnTo>
                    <a:pt x="283" y="943"/>
                  </a:lnTo>
                  <a:lnTo>
                    <a:pt x="471" y="896"/>
                  </a:lnTo>
                  <a:lnTo>
                    <a:pt x="660" y="755"/>
                  </a:lnTo>
                  <a:lnTo>
                    <a:pt x="754" y="613"/>
                  </a:lnTo>
                  <a:lnTo>
                    <a:pt x="801" y="425"/>
                  </a:lnTo>
                  <a:lnTo>
                    <a:pt x="754" y="189"/>
                  </a:lnTo>
                  <a:lnTo>
                    <a:pt x="6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2968;p42">
              <a:extLst>
                <a:ext uri="{FF2B5EF4-FFF2-40B4-BE49-F238E27FC236}">
                  <a16:creationId xmlns:a16="http://schemas.microsoft.com/office/drawing/2014/main" id="{0CDEC3F8-4196-634F-1D07-036F0C75F2A2}"/>
                </a:ext>
              </a:extLst>
            </p:cNvPr>
            <p:cNvSpPr/>
            <p:nvPr/>
          </p:nvSpPr>
          <p:spPr>
            <a:xfrm>
              <a:off x="1522175" y="2288625"/>
              <a:ext cx="9425" cy="4725"/>
            </a:xfrm>
            <a:custGeom>
              <a:avLst/>
              <a:gdLst/>
              <a:ahLst/>
              <a:cxnLst/>
              <a:rect l="l" t="t" r="r" b="b"/>
              <a:pathLst>
                <a:path w="377" h="189" extrusionOk="0">
                  <a:moveTo>
                    <a:pt x="0" y="0"/>
                  </a:moveTo>
                  <a:lnTo>
                    <a:pt x="189" y="142"/>
                  </a:lnTo>
                  <a:lnTo>
                    <a:pt x="377" y="189"/>
                  </a:lnTo>
                  <a:lnTo>
                    <a:pt x="377" y="189"/>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2969;p42">
              <a:extLst>
                <a:ext uri="{FF2B5EF4-FFF2-40B4-BE49-F238E27FC236}">
                  <a16:creationId xmlns:a16="http://schemas.microsoft.com/office/drawing/2014/main" id="{AACCD291-AF2C-68D4-6BC6-4F244A8E00C9}"/>
                </a:ext>
              </a:extLst>
            </p:cNvPr>
            <p:cNvSpPr/>
            <p:nvPr/>
          </p:nvSpPr>
          <p:spPr>
            <a:xfrm>
              <a:off x="1317225" y="2325125"/>
              <a:ext cx="25950" cy="25950"/>
            </a:xfrm>
            <a:custGeom>
              <a:avLst/>
              <a:gdLst/>
              <a:ahLst/>
              <a:cxnLst/>
              <a:rect l="l" t="t" r="r" b="b"/>
              <a:pathLst>
                <a:path w="1038" h="1038" extrusionOk="0">
                  <a:moveTo>
                    <a:pt x="519" y="48"/>
                  </a:moveTo>
                  <a:lnTo>
                    <a:pt x="707" y="95"/>
                  </a:lnTo>
                  <a:lnTo>
                    <a:pt x="849" y="189"/>
                  </a:lnTo>
                  <a:lnTo>
                    <a:pt x="943" y="331"/>
                  </a:lnTo>
                  <a:lnTo>
                    <a:pt x="990" y="519"/>
                  </a:lnTo>
                  <a:lnTo>
                    <a:pt x="990" y="707"/>
                  </a:lnTo>
                  <a:lnTo>
                    <a:pt x="849" y="849"/>
                  </a:lnTo>
                  <a:lnTo>
                    <a:pt x="707" y="943"/>
                  </a:lnTo>
                  <a:lnTo>
                    <a:pt x="566" y="990"/>
                  </a:lnTo>
                  <a:lnTo>
                    <a:pt x="378" y="943"/>
                  </a:lnTo>
                  <a:lnTo>
                    <a:pt x="189" y="849"/>
                  </a:lnTo>
                  <a:lnTo>
                    <a:pt x="95" y="707"/>
                  </a:lnTo>
                  <a:lnTo>
                    <a:pt x="95" y="519"/>
                  </a:lnTo>
                  <a:lnTo>
                    <a:pt x="95" y="331"/>
                  </a:lnTo>
                  <a:lnTo>
                    <a:pt x="189" y="189"/>
                  </a:lnTo>
                  <a:lnTo>
                    <a:pt x="331" y="95"/>
                  </a:lnTo>
                  <a:lnTo>
                    <a:pt x="519" y="48"/>
                  </a:lnTo>
                  <a:close/>
                  <a:moveTo>
                    <a:pt x="566" y="1"/>
                  </a:moveTo>
                  <a:lnTo>
                    <a:pt x="331" y="48"/>
                  </a:lnTo>
                  <a:lnTo>
                    <a:pt x="189" y="142"/>
                  </a:lnTo>
                  <a:lnTo>
                    <a:pt x="48" y="331"/>
                  </a:lnTo>
                  <a:lnTo>
                    <a:pt x="1" y="519"/>
                  </a:lnTo>
                  <a:lnTo>
                    <a:pt x="48" y="707"/>
                  </a:lnTo>
                  <a:lnTo>
                    <a:pt x="142" y="896"/>
                  </a:lnTo>
                  <a:lnTo>
                    <a:pt x="331" y="990"/>
                  </a:lnTo>
                  <a:lnTo>
                    <a:pt x="519" y="1037"/>
                  </a:lnTo>
                  <a:lnTo>
                    <a:pt x="755" y="990"/>
                  </a:lnTo>
                  <a:lnTo>
                    <a:pt x="896" y="896"/>
                  </a:lnTo>
                  <a:lnTo>
                    <a:pt x="1037" y="755"/>
                  </a:lnTo>
                  <a:lnTo>
                    <a:pt x="1037" y="519"/>
                  </a:lnTo>
                  <a:lnTo>
                    <a:pt x="1037" y="331"/>
                  </a:lnTo>
                  <a:lnTo>
                    <a:pt x="896" y="142"/>
                  </a:lnTo>
                  <a:lnTo>
                    <a:pt x="755"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2970;p42">
              <a:extLst>
                <a:ext uri="{FF2B5EF4-FFF2-40B4-BE49-F238E27FC236}">
                  <a16:creationId xmlns:a16="http://schemas.microsoft.com/office/drawing/2014/main" id="{09584BF4-D200-9EBB-F4FB-04F5ADD6D842}"/>
                </a:ext>
              </a:extLst>
            </p:cNvPr>
            <p:cNvSpPr/>
            <p:nvPr/>
          </p:nvSpPr>
          <p:spPr>
            <a:xfrm>
              <a:off x="1392600" y="2487675"/>
              <a:ext cx="25950" cy="25925"/>
            </a:xfrm>
            <a:custGeom>
              <a:avLst/>
              <a:gdLst/>
              <a:ahLst/>
              <a:cxnLst/>
              <a:rect l="l" t="t" r="r" b="b"/>
              <a:pathLst>
                <a:path w="1038" h="1037" extrusionOk="0">
                  <a:moveTo>
                    <a:pt x="519" y="0"/>
                  </a:moveTo>
                  <a:lnTo>
                    <a:pt x="284" y="47"/>
                  </a:lnTo>
                  <a:lnTo>
                    <a:pt x="142" y="141"/>
                  </a:lnTo>
                  <a:lnTo>
                    <a:pt x="48" y="330"/>
                  </a:lnTo>
                  <a:lnTo>
                    <a:pt x="1" y="518"/>
                  </a:lnTo>
                  <a:lnTo>
                    <a:pt x="1" y="754"/>
                  </a:lnTo>
                  <a:lnTo>
                    <a:pt x="142" y="895"/>
                  </a:lnTo>
                  <a:lnTo>
                    <a:pt x="284" y="989"/>
                  </a:lnTo>
                  <a:lnTo>
                    <a:pt x="519" y="1037"/>
                  </a:lnTo>
                  <a:lnTo>
                    <a:pt x="708" y="1037"/>
                  </a:lnTo>
                  <a:lnTo>
                    <a:pt x="849" y="895"/>
                  </a:lnTo>
                  <a:lnTo>
                    <a:pt x="990" y="754"/>
                  </a:lnTo>
                  <a:lnTo>
                    <a:pt x="1037" y="518"/>
                  </a:lnTo>
                  <a:lnTo>
                    <a:pt x="990" y="330"/>
                  </a:lnTo>
                  <a:lnTo>
                    <a:pt x="849" y="189"/>
                  </a:lnTo>
                  <a:lnTo>
                    <a:pt x="943" y="330"/>
                  </a:lnTo>
                  <a:lnTo>
                    <a:pt x="990" y="518"/>
                  </a:lnTo>
                  <a:lnTo>
                    <a:pt x="943" y="707"/>
                  </a:lnTo>
                  <a:lnTo>
                    <a:pt x="849" y="848"/>
                  </a:lnTo>
                  <a:lnTo>
                    <a:pt x="708" y="942"/>
                  </a:lnTo>
                  <a:lnTo>
                    <a:pt x="519" y="989"/>
                  </a:lnTo>
                  <a:lnTo>
                    <a:pt x="331" y="942"/>
                  </a:lnTo>
                  <a:lnTo>
                    <a:pt x="189" y="848"/>
                  </a:lnTo>
                  <a:lnTo>
                    <a:pt x="95" y="707"/>
                  </a:lnTo>
                  <a:lnTo>
                    <a:pt x="48" y="518"/>
                  </a:lnTo>
                  <a:lnTo>
                    <a:pt x="95" y="330"/>
                  </a:lnTo>
                  <a:lnTo>
                    <a:pt x="189" y="189"/>
                  </a:lnTo>
                  <a:lnTo>
                    <a:pt x="331" y="94"/>
                  </a:lnTo>
                  <a:lnTo>
                    <a:pt x="519" y="47"/>
                  </a:lnTo>
                  <a:lnTo>
                    <a:pt x="660" y="94"/>
                  </a:lnTo>
                  <a:lnTo>
                    <a:pt x="849" y="189"/>
                  </a:lnTo>
                  <a:lnTo>
                    <a:pt x="708"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2971;p42">
              <a:extLst>
                <a:ext uri="{FF2B5EF4-FFF2-40B4-BE49-F238E27FC236}">
                  <a16:creationId xmlns:a16="http://schemas.microsoft.com/office/drawing/2014/main" id="{752AD5A7-79B9-9A2F-45F2-68A170E1B892}"/>
                </a:ext>
              </a:extLst>
            </p:cNvPr>
            <p:cNvSpPr/>
            <p:nvPr/>
          </p:nvSpPr>
          <p:spPr>
            <a:xfrm>
              <a:off x="1238325" y="2593675"/>
              <a:ext cx="25925" cy="25925"/>
            </a:xfrm>
            <a:custGeom>
              <a:avLst/>
              <a:gdLst/>
              <a:ahLst/>
              <a:cxnLst/>
              <a:rect l="l" t="t" r="r" b="b"/>
              <a:pathLst>
                <a:path w="1037" h="1037" extrusionOk="0">
                  <a:moveTo>
                    <a:pt x="471" y="0"/>
                  </a:moveTo>
                  <a:lnTo>
                    <a:pt x="283" y="47"/>
                  </a:lnTo>
                  <a:lnTo>
                    <a:pt x="142" y="141"/>
                  </a:lnTo>
                  <a:lnTo>
                    <a:pt x="47" y="330"/>
                  </a:lnTo>
                  <a:lnTo>
                    <a:pt x="47" y="330"/>
                  </a:lnTo>
                  <a:lnTo>
                    <a:pt x="142" y="189"/>
                  </a:lnTo>
                  <a:lnTo>
                    <a:pt x="330" y="94"/>
                  </a:lnTo>
                  <a:lnTo>
                    <a:pt x="471" y="47"/>
                  </a:lnTo>
                  <a:lnTo>
                    <a:pt x="660" y="94"/>
                  </a:lnTo>
                  <a:lnTo>
                    <a:pt x="801" y="189"/>
                  </a:lnTo>
                  <a:lnTo>
                    <a:pt x="943" y="330"/>
                  </a:lnTo>
                  <a:lnTo>
                    <a:pt x="943" y="518"/>
                  </a:lnTo>
                  <a:lnTo>
                    <a:pt x="895" y="660"/>
                  </a:lnTo>
                  <a:lnTo>
                    <a:pt x="801" y="801"/>
                  </a:lnTo>
                  <a:lnTo>
                    <a:pt x="660" y="895"/>
                  </a:lnTo>
                  <a:lnTo>
                    <a:pt x="471" y="942"/>
                  </a:lnTo>
                  <a:lnTo>
                    <a:pt x="471" y="989"/>
                  </a:lnTo>
                  <a:lnTo>
                    <a:pt x="330" y="942"/>
                  </a:lnTo>
                  <a:lnTo>
                    <a:pt x="142" y="848"/>
                  </a:lnTo>
                  <a:lnTo>
                    <a:pt x="47" y="660"/>
                  </a:lnTo>
                  <a:lnTo>
                    <a:pt x="47" y="518"/>
                  </a:lnTo>
                  <a:lnTo>
                    <a:pt x="47" y="330"/>
                  </a:lnTo>
                  <a:lnTo>
                    <a:pt x="0" y="518"/>
                  </a:lnTo>
                  <a:lnTo>
                    <a:pt x="47" y="754"/>
                  </a:lnTo>
                  <a:lnTo>
                    <a:pt x="189" y="895"/>
                  </a:lnTo>
                  <a:lnTo>
                    <a:pt x="330" y="989"/>
                  </a:lnTo>
                  <a:lnTo>
                    <a:pt x="566" y="1037"/>
                  </a:lnTo>
                  <a:lnTo>
                    <a:pt x="754" y="989"/>
                  </a:lnTo>
                  <a:lnTo>
                    <a:pt x="895" y="848"/>
                  </a:lnTo>
                  <a:lnTo>
                    <a:pt x="990" y="707"/>
                  </a:lnTo>
                  <a:lnTo>
                    <a:pt x="1037" y="518"/>
                  </a:lnTo>
                  <a:lnTo>
                    <a:pt x="990" y="283"/>
                  </a:lnTo>
                  <a:lnTo>
                    <a:pt x="895" y="141"/>
                  </a:lnTo>
                  <a:lnTo>
                    <a:pt x="707"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2972;p42">
              <a:extLst>
                <a:ext uri="{FF2B5EF4-FFF2-40B4-BE49-F238E27FC236}">
                  <a16:creationId xmlns:a16="http://schemas.microsoft.com/office/drawing/2014/main" id="{160134AC-A57C-3A2C-39D1-2BCB6831E130}"/>
                </a:ext>
              </a:extLst>
            </p:cNvPr>
            <p:cNvSpPr/>
            <p:nvPr/>
          </p:nvSpPr>
          <p:spPr>
            <a:xfrm>
              <a:off x="1182975" y="2438200"/>
              <a:ext cx="25925" cy="25925"/>
            </a:xfrm>
            <a:custGeom>
              <a:avLst/>
              <a:gdLst/>
              <a:ahLst/>
              <a:cxnLst/>
              <a:rect l="l" t="t" r="r" b="b"/>
              <a:pathLst>
                <a:path w="1037" h="1037" extrusionOk="0">
                  <a:moveTo>
                    <a:pt x="518" y="48"/>
                  </a:moveTo>
                  <a:lnTo>
                    <a:pt x="707" y="95"/>
                  </a:lnTo>
                  <a:lnTo>
                    <a:pt x="848" y="189"/>
                  </a:lnTo>
                  <a:lnTo>
                    <a:pt x="942" y="330"/>
                  </a:lnTo>
                  <a:lnTo>
                    <a:pt x="989" y="519"/>
                  </a:lnTo>
                  <a:lnTo>
                    <a:pt x="942" y="707"/>
                  </a:lnTo>
                  <a:lnTo>
                    <a:pt x="848" y="848"/>
                  </a:lnTo>
                  <a:lnTo>
                    <a:pt x="707" y="943"/>
                  </a:lnTo>
                  <a:lnTo>
                    <a:pt x="518" y="990"/>
                  </a:lnTo>
                  <a:lnTo>
                    <a:pt x="330" y="943"/>
                  </a:lnTo>
                  <a:lnTo>
                    <a:pt x="189" y="848"/>
                  </a:lnTo>
                  <a:lnTo>
                    <a:pt x="94" y="707"/>
                  </a:lnTo>
                  <a:lnTo>
                    <a:pt x="47" y="519"/>
                  </a:lnTo>
                  <a:lnTo>
                    <a:pt x="94" y="330"/>
                  </a:lnTo>
                  <a:lnTo>
                    <a:pt x="189" y="189"/>
                  </a:lnTo>
                  <a:lnTo>
                    <a:pt x="330" y="95"/>
                  </a:lnTo>
                  <a:lnTo>
                    <a:pt x="518" y="48"/>
                  </a:lnTo>
                  <a:close/>
                  <a:moveTo>
                    <a:pt x="518" y="0"/>
                  </a:moveTo>
                  <a:lnTo>
                    <a:pt x="283" y="48"/>
                  </a:lnTo>
                  <a:lnTo>
                    <a:pt x="141" y="189"/>
                  </a:lnTo>
                  <a:lnTo>
                    <a:pt x="47" y="330"/>
                  </a:lnTo>
                  <a:lnTo>
                    <a:pt x="0" y="519"/>
                  </a:lnTo>
                  <a:lnTo>
                    <a:pt x="47" y="754"/>
                  </a:lnTo>
                  <a:lnTo>
                    <a:pt x="141" y="896"/>
                  </a:lnTo>
                  <a:lnTo>
                    <a:pt x="283" y="1037"/>
                  </a:lnTo>
                  <a:lnTo>
                    <a:pt x="707" y="1037"/>
                  </a:lnTo>
                  <a:lnTo>
                    <a:pt x="895" y="896"/>
                  </a:lnTo>
                  <a:lnTo>
                    <a:pt x="989" y="754"/>
                  </a:lnTo>
                  <a:lnTo>
                    <a:pt x="1037" y="519"/>
                  </a:lnTo>
                  <a:lnTo>
                    <a:pt x="989" y="330"/>
                  </a:lnTo>
                  <a:lnTo>
                    <a:pt x="848" y="142"/>
                  </a:lnTo>
                  <a:lnTo>
                    <a:pt x="707" y="48"/>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2973;p42">
              <a:extLst>
                <a:ext uri="{FF2B5EF4-FFF2-40B4-BE49-F238E27FC236}">
                  <a16:creationId xmlns:a16="http://schemas.microsoft.com/office/drawing/2014/main" id="{5CB687BD-AF4F-6671-E08E-78EF60A1E702}"/>
                </a:ext>
              </a:extLst>
            </p:cNvPr>
            <p:cNvSpPr/>
            <p:nvPr/>
          </p:nvSpPr>
          <p:spPr>
            <a:xfrm>
              <a:off x="1046350" y="2420525"/>
              <a:ext cx="25925" cy="25950"/>
            </a:xfrm>
            <a:custGeom>
              <a:avLst/>
              <a:gdLst/>
              <a:ahLst/>
              <a:cxnLst/>
              <a:rect l="l" t="t" r="r" b="b"/>
              <a:pathLst>
                <a:path w="1037" h="1038" extrusionOk="0">
                  <a:moveTo>
                    <a:pt x="519" y="48"/>
                  </a:moveTo>
                  <a:lnTo>
                    <a:pt x="707" y="95"/>
                  </a:lnTo>
                  <a:lnTo>
                    <a:pt x="848" y="189"/>
                  </a:lnTo>
                  <a:lnTo>
                    <a:pt x="943" y="331"/>
                  </a:lnTo>
                  <a:lnTo>
                    <a:pt x="990" y="519"/>
                  </a:lnTo>
                  <a:lnTo>
                    <a:pt x="943" y="707"/>
                  </a:lnTo>
                  <a:lnTo>
                    <a:pt x="848" y="849"/>
                  </a:lnTo>
                  <a:lnTo>
                    <a:pt x="707" y="943"/>
                  </a:lnTo>
                  <a:lnTo>
                    <a:pt x="519" y="990"/>
                  </a:lnTo>
                  <a:lnTo>
                    <a:pt x="330" y="943"/>
                  </a:lnTo>
                  <a:lnTo>
                    <a:pt x="189" y="849"/>
                  </a:lnTo>
                  <a:lnTo>
                    <a:pt x="95" y="660"/>
                  </a:lnTo>
                  <a:lnTo>
                    <a:pt x="47" y="519"/>
                  </a:lnTo>
                  <a:lnTo>
                    <a:pt x="95" y="331"/>
                  </a:lnTo>
                  <a:lnTo>
                    <a:pt x="189" y="189"/>
                  </a:lnTo>
                  <a:lnTo>
                    <a:pt x="330" y="95"/>
                  </a:lnTo>
                  <a:lnTo>
                    <a:pt x="519" y="48"/>
                  </a:lnTo>
                  <a:close/>
                  <a:moveTo>
                    <a:pt x="519" y="1"/>
                  </a:moveTo>
                  <a:lnTo>
                    <a:pt x="330" y="48"/>
                  </a:lnTo>
                  <a:lnTo>
                    <a:pt x="142" y="142"/>
                  </a:lnTo>
                  <a:lnTo>
                    <a:pt x="47" y="283"/>
                  </a:lnTo>
                  <a:lnTo>
                    <a:pt x="0" y="519"/>
                  </a:lnTo>
                  <a:lnTo>
                    <a:pt x="47" y="707"/>
                  </a:lnTo>
                  <a:lnTo>
                    <a:pt x="142" y="896"/>
                  </a:lnTo>
                  <a:lnTo>
                    <a:pt x="330" y="990"/>
                  </a:lnTo>
                  <a:lnTo>
                    <a:pt x="519" y="1037"/>
                  </a:lnTo>
                  <a:lnTo>
                    <a:pt x="707" y="990"/>
                  </a:lnTo>
                  <a:lnTo>
                    <a:pt x="895" y="896"/>
                  </a:lnTo>
                  <a:lnTo>
                    <a:pt x="990" y="707"/>
                  </a:lnTo>
                  <a:lnTo>
                    <a:pt x="1037" y="519"/>
                  </a:lnTo>
                  <a:lnTo>
                    <a:pt x="1037" y="331"/>
                  </a:lnTo>
                  <a:lnTo>
                    <a:pt x="895" y="142"/>
                  </a:lnTo>
                  <a:lnTo>
                    <a:pt x="754"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2974;p42">
              <a:extLst>
                <a:ext uri="{FF2B5EF4-FFF2-40B4-BE49-F238E27FC236}">
                  <a16:creationId xmlns:a16="http://schemas.microsoft.com/office/drawing/2014/main" id="{E7FB6D89-103A-DE0E-2008-DE0190F458B6}"/>
                </a:ext>
              </a:extLst>
            </p:cNvPr>
            <p:cNvSpPr/>
            <p:nvPr/>
          </p:nvSpPr>
          <p:spPr>
            <a:xfrm>
              <a:off x="1174725" y="2539500"/>
              <a:ext cx="25925" cy="25925"/>
            </a:xfrm>
            <a:custGeom>
              <a:avLst/>
              <a:gdLst/>
              <a:ahLst/>
              <a:cxnLst/>
              <a:rect l="l" t="t" r="r" b="b"/>
              <a:pathLst>
                <a:path w="1037" h="1037" extrusionOk="0">
                  <a:moveTo>
                    <a:pt x="519" y="47"/>
                  </a:moveTo>
                  <a:lnTo>
                    <a:pt x="707" y="94"/>
                  </a:lnTo>
                  <a:lnTo>
                    <a:pt x="848" y="188"/>
                  </a:lnTo>
                  <a:lnTo>
                    <a:pt x="943" y="330"/>
                  </a:lnTo>
                  <a:lnTo>
                    <a:pt x="990" y="518"/>
                  </a:lnTo>
                  <a:lnTo>
                    <a:pt x="943" y="707"/>
                  </a:lnTo>
                  <a:lnTo>
                    <a:pt x="848" y="848"/>
                  </a:lnTo>
                  <a:lnTo>
                    <a:pt x="707" y="942"/>
                  </a:lnTo>
                  <a:lnTo>
                    <a:pt x="519" y="989"/>
                  </a:lnTo>
                  <a:lnTo>
                    <a:pt x="330" y="942"/>
                  </a:lnTo>
                  <a:lnTo>
                    <a:pt x="189" y="848"/>
                  </a:lnTo>
                  <a:lnTo>
                    <a:pt x="95" y="707"/>
                  </a:lnTo>
                  <a:lnTo>
                    <a:pt x="47" y="518"/>
                  </a:lnTo>
                  <a:lnTo>
                    <a:pt x="95" y="330"/>
                  </a:lnTo>
                  <a:lnTo>
                    <a:pt x="189" y="188"/>
                  </a:lnTo>
                  <a:lnTo>
                    <a:pt x="330" y="94"/>
                  </a:lnTo>
                  <a:lnTo>
                    <a:pt x="519" y="47"/>
                  </a:lnTo>
                  <a:close/>
                  <a:moveTo>
                    <a:pt x="519" y="0"/>
                  </a:moveTo>
                  <a:lnTo>
                    <a:pt x="330" y="47"/>
                  </a:lnTo>
                  <a:lnTo>
                    <a:pt x="142" y="141"/>
                  </a:lnTo>
                  <a:lnTo>
                    <a:pt x="47" y="330"/>
                  </a:lnTo>
                  <a:lnTo>
                    <a:pt x="0" y="518"/>
                  </a:lnTo>
                  <a:lnTo>
                    <a:pt x="47" y="707"/>
                  </a:lnTo>
                  <a:lnTo>
                    <a:pt x="142" y="895"/>
                  </a:lnTo>
                  <a:lnTo>
                    <a:pt x="330" y="989"/>
                  </a:lnTo>
                  <a:lnTo>
                    <a:pt x="519" y="1036"/>
                  </a:lnTo>
                  <a:lnTo>
                    <a:pt x="707" y="989"/>
                  </a:lnTo>
                  <a:lnTo>
                    <a:pt x="895" y="895"/>
                  </a:lnTo>
                  <a:lnTo>
                    <a:pt x="990" y="754"/>
                  </a:lnTo>
                  <a:lnTo>
                    <a:pt x="1037" y="518"/>
                  </a:lnTo>
                  <a:lnTo>
                    <a:pt x="990" y="330"/>
                  </a:lnTo>
                  <a:lnTo>
                    <a:pt x="895" y="141"/>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2975;p42">
              <a:extLst>
                <a:ext uri="{FF2B5EF4-FFF2-40B4-BE49-F238E27FC236}">
                  <a16:creationId xmlns:a16="http://schemas.microsoft.com/office/drawing/2014/main" id="{2F6AD5A1-7CDC-C0B1-D3A4-04BEA9015390}"/>
                </a:ext>
              </a:extLst>
            </p:cNvPr>
            <p:cNvSpPr/>
            <p:nvPr/>
          </p:nvSpPr>
          <p:spPr>
            <a:xfrm>
              <a:off x="1390250" y="2598375"/>
              <a:ext cx="7100" cy="14150"/>
            </a:xfrm>
            <a:custGeom>
              <a:avLst/>
              <a:gdLst/>
              <a:ahLst/>
              <a:cxnLst/>
              <a:rect l="l" t="t" r="r" b="b"/>
              <a:pathLst>
                <a:path w="284" h="566" extrusionOk="0">
                  <a:moveTo>
                    <a:pt x="283" y="1"/>
                  </a:moveTo>
                  <a:lnTo>
                    <a:pt x="142" y="95"/>
                  </a:lnTo>
                  <a:lnTo>
                    <a:pt x="95" y="189"/>
                  </a:lnTo>
                  <a:lnTo>
                    <a:pt x="1" y="330"/>
                  </a:lnTo>
                  <a:lnTo>
                    <a:pt x="1" y="472"/>
                  </a:lnTo>
                  <a:lnTo>
                    <a:pt x="1" y="566"/>
                  </a:lnTo>
                  <a:lnTo>
                    <a:pt x="48" y="472"/>
                  </a:lnTo>
                  <a:lnTo>
                    <a:pt x="95" y="236"/>
                  </a:lnTo>
                  <a:lnTo>
                    <a:pt x="236" y="95"/>
                  </a:lnTo>
                  <a:lnTo>
                    <a:pt x="2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2976;p42">
              <a:extLst>
                <a:ext uri="{FF2B5EF4-FFF2-40B4-BE49-F238E27FC236}">
                  <a16:creationId xmlns:a16="http://schemas.microsoft.com/office/drawing/2014/main" id="{3B66C981-8EB6-A367-5D0F-1EC034C6C037}"/>
                </a:ext>
              </a:extLst>
            </p:cNvPr>
            <p:cNvSpPr/>
            <p:nvPr/>
          </p:nvSpPr>
          <p:spPr>
            <a:xfrm>
              <a:off x="1431475" y="1651450"/>
              <a:ext cx="20050" cy="25925"/>
            </a:xfrm>
            <a:custGeom>
              <a:avLst/>
              <a:gdLst/>
              <a:ahLst/>
              <a:cxnLst/>
              <a:rect l="l" t="t" r="r" b="b"/>
              <a:pathLst>
                <a:path w="802" h="1037" extrusionOk="0">
                  <a:moveTo>
                    <a:pt x="566" y="0"/>
                  </a:moveTo>
                  <a:lnTo>
                    <a:pt x="330" y="47"/>
                  </a:lnTo>
                  <a:lnTo>
                    <a:pt x="189" y="142"/>
                  </a:lnTo>
                  <a:lnTo>
                    <a:pt x="48" y="330"/>
                  </a:lnTo>
                  <a:lnTo>
                    <a:pt x="1" y="518"/>
                  </a:lnTo>
                  <a:lnTo>
                    <a:pt x="48" y="707"/>
                  </a:lnTo>
                  <a:lnTo>
                    <a:pt x="189" y="895"/>
                  </a:lnTo>
                  <a:lnTo>
                    <a:pt x="330" y="990"/>
                  </a:lnTo>
                  <a:lnTo>
                    <a:pt x="519" y="1037"/>
                  </a:lnTo>
                  <a:lnTo>
                    <a:pt x="707" y="1037"/>
                  </a:lnTo>
                  <a:lnTo>
                    <a:pt x="801" y="942"/>
                  </a:lnTo>
                  <a:lnTo>
                    <a:pt x="801" y="895"/>
                  </a:lnTo>
                  <a:lnTo>
                    <a:pt x="707" y="942"/>
                  </a:lnTo>
                  <a:lnTo>
                    <a:pt x="566" y="990"/>
                  </a:lnTo>
                  <a:lnTo>
                    <a:pt x="377" y="942"/>
                  </a:lnTo>
                  <a:lnTo>
                    <a:pt x="236" y="848"/>
                  </a:lnTo>
                  <a:lnTo>
                    <a:pt x="95" y="707"/>
                  </a:lnTo>
                  <a:lnTo>
                    <a:pt x="95" y="518"/>
                  </a:lnTo>
                  <a:lnTo>
                    <a:pt x="95" y="330"/>
                  </a:lnTo>
                  <a:lnTo>
                    <a:pt x="189" y="189"/>
                  </a:lnTo>
                  <a:lnTo>
                    <a:pt x="377" y="94"/>
                  </a:lnTo>
                  <a:lnTo>
                    <a:pt x="519" y="47"/>
                  </a:lnTo>
                  <a:lnTo>
                    <a:pt x="566" y="47"/>
                  </a:lnTo>
                  <a:lnTo>
                    <a:pt x="707" y="94"/>
                  </a:lnTo>
                  <a:lnTo>
                    <a:pt x="801" y="142"/>
                  </a:lnTo>
                  <a:lnTo>
                    <a:pt x="801" y="94"/>
                  </a:lnTo>
                  <a:lnTo>
                    <a:pt x="7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2977;p42">
              <a:extLst>
                <a:ext uri="{FF2B5EF4-FFF2-40B4-BE49-F238E27FC236}">
                  <a16:creationId xmlns:a16="http://schemas.microsoft.com/office/drawing/2014/main" id="{FFA4CEC3-A44C-B82C-BB44-B6E14F4C82E8}"/>
                </a:ext>
              </a:extLst>
            </p:cNvPr>
            <p:cNvSpPr/>
            <p:nvPr/>
          </p:nvSpPr>
          <p:spPr>
            <a:xfrm>
              <a:off x="1291325" y="1762150"/>
              <a:ext cx="25925" cy="25950"/>
            </a:xfrm>
            <a:custGeom>
              <a:avLst/>
              <a:gdLst/>
              <a:ahLst/>
              <a:cxnLst/>
              <a:rect l="l" t="t" r="r" b="b"/>
              <a:pathLst>
                <a:path w="1037" h="1038" extrusionOk="0">
                  <a:moveTo>
                    <a:pt x="47" y="283"/>
                  </a:moveTo>
                  <a:lnTo>
                    <a:pt x="0" y="330"/>
                  </a:lnTo>
                  <a:lnTo>
                    <a:pt x="0" y="378"/>
                  </a:lnTo>
                  <a:lnTo>
                    <a:pt x="47" y="283"/>
                  </a:lnTo>
                  <a:close/>
                  <a:moveTo>
                    <a:pt x="0" y="566"/>
                  </a:moveTo>
                  <a:lnTo>
                    <a:pt x="0" y="707"/>
                  </a:lnTo>
                  <a:lnTo>
                    <a:pt x="47" y="754"/>
                  </a:lnTo>
                  <a:lnTo>
                    <a:pt x="47" y="754"/>
                  </a:lnTo>
                  <a:lnTo>
                    <a:pt x="0" y="566"/>
                  </a:lnTo>
                  <a:close/>
                  <a:moveTo>
                    <a:pt x="471" y="1"/>
                  </a:moveTo>
                  <a:lnTo>
                    <a:pt x="236" y="48"/>
                  </a:lnTo>
                  <a:lnTo>
                    <a:pt x="95" y="189"/>
                  </a:lnTo>
                  <a:lnTo>
                    <a:pt x="47" y="283"/>
                  </a:lnTo>
                  <a:lnTo>
                    <a:pt x="47" y="283"/>
                  </a:lnTo>
                  <a:lnTo>
                    <a:pt x="142" y="189"/>
                  </a:lnTo>
                  <a:lnTo>
                    <a:pt x="283" y="95"/>
                  </a:lnTo>
                  <a:lnTo>
                    <a:pt x="471" y="48"/>
                  </a:lnTo>
                  <a:lnTo>
                    <a:pt x="613" y="95"/>
                  </a:lnTo>
                  <a:lnTo>
                    <a:pt x="801" y="189"/>
                  </a:lnTo>
                  <a:lnTo>
                    <a:pt x="895" y="330"/>
                  </a:lnTo>
                  <a:lnTo>
                    <a:pt x="895" y="519"/>
                  </a:lnTo>
                  <a:lnTo>
                    <a:pt x="895" y="707"/>
                  </a:lnTo>
                  <a:lnTo>
                    <a:pt x="801" y="849"/>
                  </a:lnTo>
                  <a:lnTo>
                    <a:pt x="613" y="943"/>
                  </a:lnTo>
                  <a:lnTo>
                    <a:pt x="471" y="990"/>
                  </a:lnTo>
                  <a:lnTo>
                    <a:pt x="283" y="943"/>
                  </a:lnTo>
                  <a:lnTo>
                    <a:pt x="142" y="849"/>
                  </a:lnTo>
                  <a:lnTo>
                    <a:pt x="47" y="754"/>
                  </a:lnTo>
                  <a:lnTo>
                    <a:pt x="47" y="754"/>
                  </a:lnTo>
                  <a:lnTo>
                    <a:pt x="142" y="896"/>
                  </a:lnTo>
                  <a:lnTo>
                    <a:pt x="283" y="990"/>
                  </a:lnTo>
                  <a:lnTo>
                    <a:pt x="471" y="1037"/>
                  </a:lnTo>
                  <a:lnTo>
                    <a:pt x="660" y="990"/>
                  </a:lnTo>
                  <a:lnTo>
                    <a:pt x="848" y="896"/>
                  </a:lnTo>
                  <a:lnTo>
                    <a:pt x="943" y="754"/>
                  </a:lnTo>
                  <a:lnTo>
                    <a:pt x="1037" y="566"/>
                  </a:lnTo>
                  <a:lnTo>
                    <a:pt x="990" y="378"/>
                  </a:lnTo>
                  <a:lnTo>
                    <a:pt x="895" y="189"/>
                  </a:lnTo>
                  <a:lnTo>
                    <a:pt x="754"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2978;p42">
              <a:extLst>
                <a:ext uri="{FF2B5EF4-FFF2-40B4-BE49-F238E27FC236}">
                  <a16:creationId xmlns:a16="http://schemas.microsoft.com/office/drawing/2014/main" id="{0595658B-5797-BA59-1A86-F1E56FE046A3}"/>
                </a:ext>
              </a:extLst>
            </p:cNvPr>
            <p:cNvSpPr/>
            <p:nvPr/>
          </p:nvSpPr>
          <p:spPr>
            <a:xfrm>
              <a:off x="1450325" y="2325125"/>
              <a:ext cx="25925" cy="25950"/>
            </a:xfrm>
            <a:custGeom>
              <a:avLst/>
              <a:gdLst/>
              <a:ahLst/>
              <a:cxnLst/>
              <a:rect l="l" t="t" r="r" b="b"/>
              <a:pathLst>
                <a:path w="1037" h="1038" extrusionOk="0">
                  <a:moveTo>
                    <a:pt x="142" y="189"/>
                  </a:moveTo>
                  <a:lnTo>
                    <a:pt x="47" y="331"/>
                  </a:lnTo>
                  <a:lnTo>
                    <a:pt x="0" y="519"/>
                  </a:lnTo>
                  <a:lnTo>
                    <a:pt x="6" y="543"/>
                  </a:lnTo>
                  <a:lnTo>
                    <a:pt x="47" y="378"/>
                  </a:lnTo>
                  <a:lnTo>
                    <a:pt x="142" y="189"/>
                  </a:lnTo>
                  <a:close/>
                  <a:moveTo>
                    <a:pt x="471" y="1"/>
                  </a:moveTo>
                  <a:lnTo>
                    <a:pt x="283" y="95"/>
                  </a:lnTo>
                  <a:lnTo>
                    <a:pt x="283" y="95"/>
                  </a:lnTo>
                  <a:lnTo>
                    <a:pt x="471" y="48"/>
                  </a:lnTo>
                  <a:lnTo>
                    <a:pt x="660" y="95"/>
                  </a:lnTo>
                  <a:lnTo>
                    <a:pt x="801" y="189"/>
                  </a:lnTo>
                  <a:lnTo>
                    <a:pt x="895" y="331"/>
                  </a:lnTo>
                  <a:lnTo>
                    <a:pt x="943" y="519"/>
                  </a:lnTo>
                  <a:lnTo>
                    <a:pt x="895" y="707"/>
                  </a:lnTo>
                  <a:lnTo>
                    <a:pt x="801" y="849"/>
                  </a:lnTo>
                  <a:lnTo>
                    <a:pt x="660" y="943"/>
                  </a:lnTo>
                  <a:lnTo>
                    <a:pt x="471" y="990"/>
                  </a:lnTo>
                  <a:lnTo>
                    <a:pt x="283" y="943"/>
                  </a:lnTo>
                  <a:lnTo>
                    <a:pt x="142" y="849"/>
                  </a:lnTo>
                  <a:lnTo>
                    <a:pt x="47" y="707"/>
                  </a:lnTo>
                  <a:lnTo>
                    <a:pt x="6" y="543"/>
                  </a:lnTo>
                  <a:lnTo>
                    <a:pt x="0" y="566"/>
                  </a:lnTo>
                  <a:lnTo>
                    <a:pt x="47" y="755"/>
                  </a:lnTo>
                  <a:lnTo>
                    <a:pt x="189" y="896"/>
                  </a:lnTo>
                  <a:lnTo>
                    <a:pt x="330" y="990"/>
                  </a:lnTo>
                  <a:lnTo>
                    <a:pt x="471" y="1037"/>
                  </a:lnTo>
                  <a:lnTo>
                    <a:pt x="707" y="1037"/>
                  </a:lnTo>
                  <a:lnTo>
                    <a:pt x="848" y="943"/>
                  </a:lnTo>
                  <a:lnTo>
                    <a:pt x="990" y="802"/>
                  </a:lnTo>
                  <a:lnTo>
                    <a:pt x="1037" y="566"/>
                  </a:lnTo>
                  <a:lnTo>
                    <a:pt x="1037" y="378"/>
                  </a:lnTo>
                  <a:lnTo>
                    <a:pt x="943" y="189"/>
                  </a:lnTo>
                  <a:lnTo>
                    <a:pt x="801" y="95"/>
                  </a:lnTo>
                  <a:lnTo>
                    <a:pt x="6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2979;p42">
              <a:extLst>
                <a:ext uri="{FF2B5EF4-FFF2-40B4-BE49-F238E27FC236}">
                  <a16:creationId xmlns:a16="http://schemas.microsoft.com/office/drawing/2014/main" id="{BDBFD190-003E-7936-1AF6-CCFB4309FC8A}"/>
                </a:ext>
              </a:extLst>
            </p:cNvPr>
            <p:cNvSpPr/>
            <p:nvPr/>
          </p:nvSpPr>
          <p:spPr>
            <a:xfrm>
              <a:off x="1313700" y="2438200"/>
              <a:ext cx="25925" cy="25925"/>
            </a:xfrm>
            <a:custGeom>
              <a:avLst/>
              <a:gdLst/>
              <a:ahLst/>
              <a:cxnLst/>
              <a:rect l="l" t="t" r="r" b="b"/>
              <a:pathLst>
                <a:path w="1037" h="1037" extrusionOk="0">
                  <a:moveTo>
                    <a:pt x="519" y="48"/>
                  </a:moveTo>
                  <a:lnTo>
                    <a:pt x="707" y="95"/>
                  </a:lnTo>
                  <a:lnTo>
                    <a:pt x="848" y="189"/>
                  </a:lnTo>
                  <a:lnTo>
                    <a:pt x="943" y="330"/>
                  </a:lnTo>
                  <a:lnTo>
                    <a:pt x="990" y="519"/>
                  </a:lnTo>
                  <a:lnTo>
                    <a:pt x="943" y="707"/>
                  </a:lnTo>
                  <a:lnTo>
                    <a:pt x="848" y="848"/>
                  </a:lnTo>
                  <a:lnTo>
                    <a:pt x="707" y="943"/>
                  </a:lnTo>
                  <a:lnTo>
                    <a:pt x="519" y="990"/>
                  </a:lnTo>
                  <a:lnTo>
                    <a:pt x="377" y="943"/>
                  </a:lnTo>
                  <a:lnTo>
                    <a:pt x="189" y="848"/>
                  </a:lnTo>
                  <a:lnTo>
                    <a:pt x="95" y="707"/>
                  </a:lnTo>
                  <a:lnTo>
                    <a:pt x="48" y="519"/>
                  </a:lnTo>
                  <a:lnTo>
                    <a:pt x="95" y="330"/>
                  </a:lnTo>
                  <a:lnTo>
                    <a:pt x="189" y="189"/>
                  </a:lnTo>
                  <a:lnTo>
                    <a:pt x="330" y="95"/>
                  </a:lnTo>
                  <a:lnTo>
                    <a:pt x="519" y="48"/>
                  </a:lnTo>
                  <a:close/>
                  <a:moveTo>
                    <a:pt x="519" y="0"/>
                  </a:moveTo>
                  <a:lnTo>
                    <a:pt x="330" y="48"/>
                  </a:lnTo>
                  <a:lnTo>
                    <a:pt x="189" y="142"/>
                  </a:lnTo>
                  <a:lnTo>
                    <a:pt x="48" y="330"/>
                  </a:lnTo>
                  <a:lnTo>
                    <a:pt x="0" y="519"/>
                  </a:lnTo>
                  <a:lnTo>
                    <a:pt x="48" y="754"/>
                  </a:lnTo>
                  <a:lnTo>
                    <a:pt x="142" y="896"/>
                  </a:lnTo>
                  <a:lnTo>
                    <a:pt x="330" y="990"/>
                  </a:lnTo>
                  <a:lnTo>
                    <a:pt x="519" y="1037"/>
                  </a:lnTo>
                  <a:lnTo>
                    <a:pt x="754" y="1037"/>
                  </a:lnTo>
                  <a:lnTo>
                    <a:pt x="896" y="896"/>
                  </a:lnTo>
                  <a:lnTo>
                    <a:pt x="1037" y="754"/>
                  </a:lnTo>
                  <a:lnTo>
                    <a:pt x="1037" y="519"/>
                  </a:lnTo>
                  <a:lnTo>
                    <a:pt x="1037" y="330"/>
                  </a:lnTo>
                  <a:lnTo>
                    <a:pt x="896" y="142"/>
                  </a:lnTo>
                  <a:lnTo>
                    <a:pt x="754"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2980;p42">
              <a:extLst>
                <a:ext uri="{FF2B5EF4-FFF2-40B4-BE49-F238E27FC236}">
                  <a16:creationId xmlns:a16="http://schemas.microsoft.com/office/drawing/2014/main" id="{F265FC0C-FC6B-45FA-6C67-D1B8E77CD371}"/>
                </a:ext>
              </a:extLst>
            </p:cNvPr>
            <p:cNvSpPr/>
            <p:nvPr/>
          </p:nvSpPr>
          <p:spPr>
            <a:xfrm>
              <a:off x="1313700" y="2545375"/>
              <a:ext cx="25925" cy="25950"/>
            </a:xfrm>
            <a:custGeom>
              <a:avLst/>
              <a:gdLst/>
              <a:ahLst/>
              <a:cxnLst/>
              <a:rect l="l" t="t" r="r" b="b"/>
              <a:pathLst>
                <a:path w="1037" h="1038" extrusionOk="0">
                  <a:moveTo>
                    <a:pt x="519" y="48"/>
                  </a:moveTo>
                  <a:lnTo>
                    <a:pt x="707" y="95"/>
                  </a:lnTo>
                  <a:lnTo>
                    <a:pt x="848" y="189"/>
                  </a:lnTo>
                  <a:lnTo>
                    <a:pt x="943" y="330"/>
                  </a:lnTo>
                  <a:lnTo>
                    <a:pt x="990" y="519"/>
                  </a:lnTo>
                  <a:lnTo>
                    <a:pt x="943" y="707"/>
                  </a:lnTo>
                  <a:lnTo>
                    <a:pt x="848" y="849"/>
                  </a:lnTo>
                  <a:lnTo>
                    <a:pt x="707" y="943"/>
                  </a:lnTo>
                  <a:lnTo>
                    <a:pt x="519" y="990"/>
                  </a:lnTo>
                  <a:lnTo>
                    <a:pt x="377" y="943"/>
                  </a:lnTo>
                  <a:lnTo>
                    <a:pt x="189" y="849"/>
                  </a:lnTo>
                  <a:lnTo>
                    <a:pt x="95" y="707"/>
                  </a:lnTo>
                  <a:lnTo>
                    <a:pt x="48" y="519"/>
                  </a:lnTo>
                  <a:lnTo>
                    <a:pt x="95" y="330"/>
                  </a:lnTo>
                  <a:lnTo>
                    <a:pt x="189" y="189"/>
                  </a:lnTo>
                  <a:lnTo>
                    <a:pt x="330" y="95"/>
                  </a:lnTo>
                  <a:lnTo>
                    <a:pt x="519" y="48"/>
                  </a:lnTo>
                  <a:close/>
                  <a:moveTo>
                    <a:pt x="519" y="1"/>
                  </a:moveTo>
                  <a:lnTo>
                    <a:pt x="330" y="48"/>
                  </a:lnTo>
                  <a:lnTo>
                    <a:pt x="189" y="142"/>
                  </a:lnTo>
                  <a:lnTo>
                    <a:pt x="48" y="330"/>
                  </a:lnTo>
                  <a:lnTo>
                    <a:pt x="0" y="519"/>
                  </a:lnTo>
                  <a:lnTo>
                    <a:pt x="48" y="707"/>
                  </a:lnTo>
                  <a:lnTo>
                    <a:pt x="142" y="896"/>
                  </a:lnTo>
                  <a:lnTo>
                    <a:pt x="330" y="990"/>
                  </a:lnTo>
                  <a:lnTo>
                    <a:pt x="519" y="1037"/>
                  </a:lnTo>
                  <a:lnTo>
                    <a:pt x="754" y="990"/>
                  </a:lnTo>
                  <a:lnTo>
                    <a:pt x="896" y="896"/>
                  </a:lnTo>
                  <a:lnTo>
                    <a:pt x="1037" y="707"/>
                  </a:lnTo>
                  <a:lnTo>
                    <a:pt x="1037" y="519"/>
                  </a:lnTo>
                  <a:lnTo>
                    <a:pt x="1037" y="330"/>
                  </a:lnTo>
                  <a:lnTo>
                    <a:pt x="896" y="142"/>
                  </a:lnTo>
                  <a:lnTo>
                    <a:pt x="754"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2981;p42">
              <a:extLst>
                <a:ext uri="{FF2B5EF4-FFF2-40B4-BE49-F238E27FC236}">
                  <a16:creationId xmlns:a16="http://schemas.microsoft.com/office/drawing/2014/main" id="{3AF2767B-61AC-97A1-51B5-6CD66ECF6554}"/>
                </a:ext>
              </a:extLst>
            </p:cNvPr>
            <p:cNvSpPr/>
            <p:nvPr/>
          </p:nvSpPr>
          <p:spPr>
            <a:xfrm>
              <a:off x="1307800" y="2640775"/>
              <a:ext cx="25950" cy="25950"/>
            </a:xfrm>
            <a:custGeom>
              <a:avLst/>
              <a:gdLst/>
              <a:ahLst/>
              <a:cxnLst/>
              <a:rect l="l" t="t" r="r" b="b"/>
              <a:pathLst>
                <a:path w="1038" h="1038" extrusionOk="0">
                  <a:moveTo>
                    <a:pt x="95" y="330"/>
                  </a:moveTo>
                  <a:lnTo>
                    <a:pt x="1" y="519"/>
                  </a:lnTo>
                  <a:lnTo>
                    <a:pt x="1" y="660"/>
                  </a:lnTo>
                  <a:lnTo>
                    <a:pt x="95" y="707"/>
                  </a:lnTo>
                  <a:lnTo>
                    <a:pt x="48" y="519"/>
                  </a:lnTo>
                  <a:lnTo>
                    <a:pt x="95" y="330"/>
                  </a:lnTo>
                  <a:close/>
                  <a:moveTo>
                    <a:pt x="566" y="1"/>
                  </a:moveTo>
                  <a:lnTo>
                    <a:pt x="378" y="48"/>
                  </a:lnTo>
                  <a:lnTo>
                    <a:pt x="189" y="142"/>
                  </a:lnTo>
                  <a:lnTo>
                    <a:pt x="95" y="330"/>
                  </a:lnTo>
                  <a:lnTo>
                    <a:pt x="189" y="189"/>
                  </a:lnTo>
                  <a:lnTo>
                    <a:pt x="331" y="95"/>
                  </a:lnTo>
                  <a:lnTo>
                    <a:pt x="519" y="48"/>
                  </a:lnTo>
                  <a:lnTo>
                    <a:pt x="708" y="95"/>
                  </a:lnTo>
                  <a:lnTo>
                    <a:pt x="849" y="189"/>
                  </a:lnTo>
                  <a:lnTo>
                    <a:pt x="943" y="330"/>
                  </a:lnTo>
                  <a:lnTo>
                    <a:pt x="990" y="519"/>
                  </a:lnTo>
                  <a:lnTo>
                    <a:pt x="943" y="707"/>
                  </a:lnTo>
                  <a:lnTo>
                    <a:pt x="896" y="849"/>
                  </a:lnTo>
                  <a:lnTo>
                    <a:pt x="755" y="943"/>
                  </a:lnTo>
                  <a:lnTo>
                    <a:pt x="613" y="990"/>
                  </a:lnTo>
                  <a:lnTo>
                    <a:pt x="660" y="1037"/>
                  </a:lnTo>
                  <a:lnTo>
                    <a:pt x="802" y="943"/>
                  </a:lnTo>
                  <a:lnTo>
                    <a:pt x="943" y="849"/>
                  </a:lnTo>
                  <a:lnTo>
                    <a:pt x="990" y="707"/>
                  </a:lnTo>
                  <a:lnTo>
                    <a:pt x="1037" y="519"/>
                  </a:lnTo>
                  <a:lnTo>
                    <a:pt x="990" y="330"/>
                  </a:lnTo>
                  <a:lnTo>
                    <a:pt x="896" y="189"/>
                  </a:lnTo>
                  <a:lnTo>
                    <a:pt x="755" y="95"/>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2982;p42">
              <a:extLst>
                <a:ext uri="{FF2B5EF4-FFF2-40B4-BE49-F238E27FC236}">
                  <a16:creationId xmlns:a16="http://schemas.microsoft.com/office/drawing/2014/main" id="{C3A4AD6C-1CE2-510F-5330-C6C511381065}"/>
                </a:ext>
              </a:extLst>
            </p:cNvPr>
            <p:cNvSpPr/>
            <p:nvPr/>
          </p:nvSpPr>
          <p:spPr>
            <a:xfrm>
              <a:off x="1316050" y="2286275"/>
              <a:ext cx="151950" cy="320375"/>
            </a:xfrm>
            <a:custGeom>
              <a:avLst/>
              <a:gdLst/>
              <a:ahLst/>
              <a:cxnLst/>
              <a:rect l="l" t="t" r="r" b="b"/>
              <a:pathLst>
                <a:path w="6078" h="12815" extrusionOk="0">
                  <a:moveTo>
                    <a:pt x="6031" y="0"/>
                  </a:moveTo>
                  <a:lnTo>
                    <a:pt x="5560" y="801"/>
                  </a:lnTo>
                  <a:lnTo>
                    <a:pt x="5183" y="1602"/>
                  </a:lnTo>
                  <a:lnTo>
                    <a:pt x="4429" y="3204"/>
                  </a:lnTo>
                  <a:lnTo>
                    <a:pt x="2874" y="6360"/>
                  </a:lnTo>
                  <a:lnTo>
                    <a:pt x="1367" y="9564"/>
                  </a:lnTo>
                  <a:lnTo>
                    <a:pt x="660" y="11118"/>
                  </a:lnTo>
                  <a:lnTo>
                    <a:pt x="330" y="11919"/>
                  </a:lnTo>
                  <a:lnTo>
                    <a:pt x="142" y="12343"/>
                  </a:lnTo>
                  <a:lnTo>
                    <a:pt x="1" y="12767"/>
                  </a:lnTo>
                  <a:lnTo>
                    <a:pt x="48" y="12814"/>
                  </a:lnTo>
                  <a:lnTo>
                    <a:pt x="95" y="12767"/>
                  </a:lnTo>
                  <a:lnTo>
                    <a:pt x="330" y="12390"/>
                  </a:lnTo>
                  <a:lnTo>
                    <a:pt x="519" y="12013"/>
                  </a:lnTo>
                  <a:lnTo>
                    <a:pt x="943" y="11213"/>
                  </a:lnTo>
                  <a:lnTo>
                    <a:pt x="1367" y="10412"/>
                  </a:lnTo>
                  <a:lnTo>
                    <a:pt x="1744" y="9611"/>
                  </a:lnTo>
                  <a:lnTo>
                    <a:pt x="3204" y="6454"/>
                  </a:lnTo>
                  <a:lnTo>
                    <a:pt x="4618" y="3345"/>
                  </a:lnTo>
                  <a:lnTo>
                    <a:pt x="5371" y="1743"/>
                  </a:lnTo>
                  <a:lnTo>
                    <a:pt x="5748" y="895"/>
                  </a:lnTo>
                  <a:lnTo>
                    <a:pt x="6078" y="47"/>
                  </a:lnTo>
                  <a:lnTo>
                    <a:pt x="607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2983;p42">
              <a:extLst>
                <a:ext uri="{FF2B5EF4-FFF2-40B4-BE49-F238E27FC236}">
                  <a16:creationId xmlns:a16="http://schemas.microsoft.com/office/drawing/2014/main" id="{3672E6CC-EAAF-B2E1-E11D-6DCCB7B874D2}"/>
                </a:ext>
              </a:extLst>
            </p:cNvPr>
            <p:cNvSpPr/>
            <p:nvPr/>
          </p:nvSpPr>
          <p:spPr>
            <a:xfrm>
              <a:off x="1360800" y="2210900"/>
              <a:ext cx="175525" cy="86000"/>
            </a:xfrm>
            <a:custGeom>
              <a:avLst/>
              <a:gdLst/>
              <a:ahLst/>
              <a:cxnLst/>
              <a:rect l="l" t="t" r="r" b="b"/>
              <a:pathLst>
                <a:path w="7021" h="3440" extrusionOk="0">
                  <a:moveTo>
                    <a:pt x="1" y="0"/>
                  </a:moveTo>
                  <a:lnTo>
                    <a:pt x="1" y="47"/>
                  </a:lnTo>
                  <a:lnTo>
                    <a:pt x="755" y="565"/>
                  </a:lnTo>
                  <a:lnTo>
                    <a:pt x="1744" y="1084"/>
                  </a:lnTo>
                  <a:lnTo>
                    <a:pt x="2828" y="1649"/>
                  </a:lnTo>
                  <a:lnTo>
                    <a:pt x="3911" y="2167"/>
                  </a:lnTo>
                  <a:lnTo>
                    <a:pt x="5890" y="3015"/>
                  </a:lnTo>
                  <a:lnTo>
                    <a:pt x="6973" y="3439"/>
                  </a:lnTo>
                  <a:lnTo>
                    <a:pt x="7020" y="3392"/>
                  </a:lnTo>
                  <a:lnTo>
                    <a:pt x="6973" y="3345"/>
                  </a:lnTo>
                  <a:lnTo>
                    <a:pt x="5937" y="2732"/>
                  </a:lnTo>
                  <a:lnTo>
                    <a:pt x="4005" y="1743"/>
                  </a:lnTo>
                  <a:lnTo>
                    <a:pt x="2922" y="1178"/>
                  </a:lnTo>
                  <a:lnTo>
                    <a:pt x="1838" y="660"/>
                  </a:lnTo>
                  <a:lnTo>
                    <a:pt x="849" y="236"/>
                  </a:lnTo>
                  <a:lnTo>
                    <a:pt x="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7712838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640"/>
        <p:cNvGrpSpPr/>
        <p:nvPr/>
      </p:nvGrpSpPr>
      <p:grpSpPr>
        <a:xfrm>
          <a:off x="0" y="0"/>
          <a:ext cx="0" cy="0"/>
          <a:chOff x="0" y="0"/>
          <a:chExt cx="0" cy="0"/>
        </a:xfrm>
      </p:grpSpPr>
      <p:sp>
        <p:nvSpPr>
          <p:cNvPr id="4641" name="Google Shape;4641;p73"/>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4642" name="Google Shape;4642;p73"/>
          <p:cNvGrpSpPr/>
          <p:nvPr/>
        </p:nvGrpSpPr>
        <p:grpSpPr>
          <a:xfrm>
            <a:off x="5156078" y="3085736"/>
            <a:ext cx="474294" cy="551291"/>
            <a:chOff x="4727025" y="1332775"/>
            <a:chExt cx="59900" cy="69625"/>
          </a:xfrm>
        </p:grpSpPr>
        <p:sp>
          <p:nvSpPr>
            <p:cNvPr id="4643" name="Google Shape;4643;p7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5" name="Google Shape;4645;p73"/>
          <p:cNvGrpSpPr/>
          <p:nvPr/>
        </p:nvGrpSpPr>
        <p:grpSpPr>
          <a:xfrm>
            <a:off x="5769734" y="2314340"/>
            <a:ext cx="555653" cy="557031"/>
            <a:chOff x="4820425" y="1329900"/>
            <a:chExt cx="70175" cy="70350"/>
          </a:xfrm>
        </p:grpSpPr>
        <p:sp>
          <p:nvSpPr>
            <p:cNvPr id="4646" name="Google Shape;4646;p7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0" name="Google Shape;4650;p73"/>
          <p:cNvGrpSpPr/>
          <p:nvPr/>
        </p:nvGrpSpPr>
        <p:grpSpPr>
          <a:xfrm>
            <a:off x="6396103" y="2318845"/>
            <a:ext cx="582574" cy="533871"/>
            <a:chOff x="4903200" y="1331525"/>
            <a:chExt cx="73575" cy="67425"/>
          </a:xfrm>
        </p:grpSpPr>
        <p:sp>
          <p:nvSpPr>
            <p:cNvPr id="4651" name="Google Shape;4651;p7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3" name="Google Shape;4653;p73"/>
          <p:cNvGrpSpPr/>
          <p:nvPr/>
        </p:nvGrpSpPr>
        <p:grpSpPr>
          <a:xfrm>
            <a:off x="5755581" y="3078709"/>
            <a:ext cx="583960" cy="565345"/>
            <a:chOff x="4815575" y="1416800"/>
            <a:chExt cx="73750" cy="71400"/>
          </a:xfrm>
        </p:grpSpPr>
        <p:sp>
          <p:nvSpPr>
            <p:cNvPr id="4654" name="Google Shape;4654;p7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7" name="Google Shape;4657;p73"/>
          <p:cNvGrpSpPr/>
          <p:nvPr/>
        </p:nvGrpSpPr>
        <p:grpSpPr>
          <a:xfrm>
            <a:off x="6390362" y="3108896"/>
            <a:ext cx="589898" cy="504970"/>
            <a:chOff x="4902475" y="1418875"/>
            <a:chExt cx="74500" cy="63775"/>
          </a:xfrm>
        </p:grpSpPr>
        <p:sp>
          <p:nvSpPr>
            <p:cNvPr id="4658" name="Google Shape;4658;p7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3"/>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73"/>
          <p:cNvGrpSpPr/>
          <p:nvPr/>
        </p:nvGrpSpPr>
        <p:grpSpPr>
          <a:xfrm>
            <a:off x="5765577" y="3826000"/>
            <a:ext cx="563967" cy="567127"/>
            <a:chOff x="4818100" y="1507675"/>
            <a:chExt cx="71225" cy="71625"/>
          </a:xfrm>
        </p:grpSpPr>
        <p:sp>
          <p:nvSpPr>
            <p:cNvPr id="4661" name="Google Shape;4661;p7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5" name="Google Shape;4665;p73"/>
          <p:cNvGrpSpPr/>
          <p:nvPr/>
        </p:nvGrpSpPr>
        <p:grpSpPr>
          <a:xfrm>
            <a:off x="5079075" y="3829461"/>
            <a:ext cx="628301" cy="588505"/>
            <a:chOff x="4721450" y="1509475"/>
            <a:chExt cx="79350" cy="74325"/>
          </a:xfrm>
        </p:grpSpPr>
        <p:sp>
          <p:nvSpPr>
            <p:cNvPr id="4666" name="Google Shape;4666;p7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73"/>
          <p:cNvGrpSpPr/>
          <p:nvPr/>
        </p:nvGrpSpPr>
        <p:grpSpPr>
          <a:xfrm>
            <a:off x="6424608" y="3814027"/>
            <a:ext cx="557038" cy="562772"/>
            <a:chOff x="4906800" y="1507500"/>
            <a:chExt cx="70350" cy="71075"/>
          </a:xfrm>
        </p:grpSpPr>
        <p:sp>
          <p:nvSpPr>
            <p:cNvPr id="4671" name="Google Shape;4671;p7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6" name="Google Shape;4676;p73"/>
          <p:cNvGrpSpPr/>
          <p:nvPr/>
        </p:nvGrpSpPr>
        <p:grpSpPr>
          <a:xfrm>
            <a:off x="4462216" y="2340963"/>
            <a:ext cx="517934" cy="517934"/>
            <a:chOff x="3736598" y="2170606"/>
            <a:chExt cx="404889" cy="404889"/>
          </a:xfrm>
        </p:grpSpPr>
        <p:sp>
          <p:nvSpPr>
            <p:cNvPr id="4677" name="Google Shape;4677;p7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1" name="Google Shape;4681;p73"/>
          <p:cNvGrpSpPr/>
          <p:nvPr/>
        </p:nvGrpSpPr>
        <p:grpSpPr>
          <a:xfrm>
            <a:off x="3729277" y="2341061"/>
            <a:ext cx="586986" cy="517740"/>
            <a:chOff x="3161917" y="2170682"/>
            <a:chExt cx="458870" cy="404737"/>
          </a:xfrm>
        </p:grpSpPr>
        <p:sp>
          <p:nvSpPr>
            <p:cNvPr id="4682" name="Google Shape;4682;p7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5" name="Google Shape;4685;p73"/>
          <p:cNvGrpSpPr/>
          <p:nvPr/>
        </p:nvGrpSpPr>
        <p:grpSpPr>
          <a:xfrm>
            <a:off x="3752299" y="3102400"/>
            <a:ext cx="540943" cy="517963"/>
            <a:chOff x="3179914" y="2889488"/>
            <a:chExt cx="422876" cy="404911"/>
          </a:xfrm>
        </p:grpSpPr>
        <p:sp>
          <p:nvSpPr>
            <p:cNvPr id="4686" name="Google Shape;4686;p7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2" name="Google Shape;4692;p73"/>
          <p:cNvGrpSpPr/>
          <p:nvPr/>
        </p:nvGrpSpPr>
        <p:grpSpPr>
          <a:xfrm>
            <a:off x="4453093" y="3102358"/>
            <a:ext cx="536180" cy="518047"/>
            <a:chOff x="3729467" y="2889422"/>
            <a:chExt cx="419153" cy="404977"/>
          </a:xfrm>
        </p:grpSpPr>
        <p:sp>
          <p:nvSpPr>
            <p:cNvPr id="4693" name="Google Shape;4693;p7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0" name="Google Shape;4700;p73"/>
          <p:cNvGrpSpPr/>
          <p:nvPr/>
        </p:nvGrpSpPr>
        <p:grpSpPr>
          <a:xfrm>
            <a:off x="1990126" y="3445787"/>
            <a:ext cx="965351" cy="134611"/>
            <a:chOff x="4411970" y="2962952"/>
            <a:chExt cx="706544" cy="104212"/>
          </a:xfrm>
        </p:grpSpPr>
        <p:sp>
          <p:nvSpPr>
            <p:cNvPr id="4701" name="Google Shape;4701;p7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5" name="Google Shape;4705;p73"/>
          <p:cNvGrpSpPr/>
          <p:nvPr/>
        </p:nvGrpSpPr>
        <p:grpSpPr>
          <a:xfrm>
            <a:off x="1990126" y="3041077"/>
            <a:ext cx="960158" cy="289172"/>
            <a:chOff x="4411970" y="2726085"/>
            <a:chExt cx="643107" cy="193659"/>
          </a:xfrm>
        </p:grpSpPr>
        <p:sp>
          <p:nvSpPr>
            <p:cNvPr id="4706" name="Google Shape;4706;p7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9" name="Google Shape;4709;p73"/>
          <p:cNvGrpSpPr/>
          <p:nvPr/>
        </p:nvGrpSpPr>
        <p:grpSpPr>
          <a:xfrm>
            <a:off x="998624" y="3295400"/>
            <a:ext cx="811503" cy="252584"/>
            <a:chOff x="4411970" y="4340222"/>
            <a:chExt cx="779467" cy="242683"/>
          </a:xfrm>
        </p:grpSpPr>
        <p:sp>
          <p:nvSpPr>
            <p:cNvPr id="4710" name="Google Shape;4710;p7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3" name="Google Shape;4713;p73"/>
          <p:cNvGrpSpPr/>
          <p:nvPr/>
        </p:nvGrpSpPr>
        <p:grpSpPr>
          <a:xfrm>
            <a:off x="1990126" y="2709308"/>
            <a:ext cx="965160" cy="216230"/>
            <a:chOff x="4411970" y="2468674"/>
            <a:chExt cx="747317" cy="167425"/>
          </a:xfrm>
        </p:grpSpPr>
        <p:sp>
          <p:nvSpPr>
            <p:cNvPr id="4714" name="Google Shape;4714;p7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6" name="Google Shape;4716;p73"/>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7" name="Google Shape;4717;p73"/>
          <p:cNvGrpSpPr/>
          <p:nvPr/>
        </p:nvGrpSpPr>
        <p:grpSpPr>
          <a:xfrm>
            <a:off x="997692" y="2334687"/>
            <a:ext cx="1959041" cy="208784"/>
            <a:chOff x="6336019" y="3733725"/>
            <a:chExt cx="2566206" cy="351310"/>
          </a:xfrm>
        </p:grpSpPr>
        <p:sp>
          <p:nvSpPr>
            <p:cNvPr id="4718" name="Google Shape;4718;p73"/>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3"/>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3"/>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3"/>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2" name="Google Shape;4722;p73"/>
          <p:cNvGrpSpPr/>
          <p:nvPr/>
        </p:nvGrpSpPr>
        <p:grpSpPr>
          <a:xfrm>
            <a:off x="1990126" y="3950602"/>
            <a:ext cx="946551" cy="153200"/>
            <a:chOff x="4404545" y="3301592"/>
            <a:chExt cx="782403" cy="129272"/>
          </a:xfrm>
        </p:grpSpPr>
        <p:sp>
          <p:nvSpPr>
            <p:cNvPr id="4723" name="Google Shape;4723;p7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3"/>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5" name="Google Shape;4725;p73"/>
          <p:cNvGrpSpPr/>
          <p:nvPr/>
        </p:nvGrpSpPr>
        <p:grpSpPr>
          <a:xfrm>
            <a:off x="1990126" y="3695937"/>
            <a:ext cx="962257" cy="139127"/>
            <a:chOff x="4411970" y="3131459"/>
            <a:chExt cx="710520" cy="117397"/>
          </a:xfrm>
        </p:grpSpPr>
        <p:sp>
          <p:nvSpPr>
            <p:cNvPr id="4726" name="Google Shape;4726;p7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8" name="Google Shape;4728;p73"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9" name="Google Shape;4729;p73"/>
          <p:cNvGrpSpPr/>
          <p:nvPr/>
        </p:nvGrpSpPr>
        <p:grpSpPr>
          <a:xfrm>
            <a:off x="990271" y="3621603"/>
            <a:ext cx="823838" cy="458988"/>
            <a:chOff x="4411970" y="1801825"/>
            <a:chExt cx="734586" cy="409262"/>
          </a:xfrm>
        </p:grpSpPr>
        <p:sp>
          <p:nvSpPr>
            <p:cNvPr id="4730" name="Google Shape;4730;p7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2" name="Google Shape;4732;p73"/>
          <p:cNvGrpSpPr/>
          <p:nvPr/>
        </p:nvGrpSpPr>
        <p:grpSpPr>
          <a:xfrm>
            <a:off x="3095243" y="2339173"/>
            <a:ext cx="521514" cy="521514"/>
            <a:chOff x="5681300" y="2527788"/>
            <a:chExt cx="805800" cy="805800"/>
          </a:xfrm>
        </p:grpSpPr>
        <p:sp>
          <p:nvSpPr>
            <p:cNvPr id="4733" name="Google Shape;4733;p73"/>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5" name="Google Shape;4735;p73"/>
          <p:cNvGrpSpPr/>
          <p:nvPr/>
        </p:nvGrpSpPr>
        <p:grpSpPr>
          <a:xfrm>
            <a:off x="3089483" y="3094865"/>
            <a:ext cx="533033" cy="533033"/>
            <a:chOff x="4049800" y="640400"/>
            <a:chExt cx="858900" cy="858900"/>
          </a:xfrm>
        </p:grpSpPr>
        <p:sp>
          <p:nvSpPr>
            <p:cNvPr id="4736" name="Google Shape;4736;p73"/>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3"/>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8" name="Google Shape;4738;p73"/>
          <p:cNvGrpSpPr/>
          <p:nvPr/>
        </p:nvGrpSpPr>
        <p:grpSpPr>
          <a:xfrm>
            <a:off x="3014966" y="3772543"/>
            <a:ext cx="682068" cy="682068"/>
            <a:chOff x="5080188" y="927900"/>
            <a:chExt cx="961200" cy="961200"/>
          </a:xfrm>
        </p:grpSpPr>
        <p:sp>
          <p:nvSpPr>
            <p:cNvPr id="4739" name="Google Shape;4739;p73"/>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3"/>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3"/>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3"/>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7" name="Google Shape;4747;p73"/>
          <p:cNvGrpSpPr/>
          <p:nvPr/>
        </p:nvGrpSpPr>
        <p:grpSpPr>
          <a:xfrm>
            <a:off x="4478465" y="3869234"/>
            <a:ext cx="505650" cy="504006"/>
            <a:chOff x="6039282" y="1042577"/>
            <a:chExt cx="734315" cy="731929"/>
          </a:xfrm>
        </p:grpSpPr>
        <p:sp>
          <p:nvSpPr>
            <p:cNvPr id="4748" name="Google Shape;4748;p7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9" name="Google Shape;4769;p73"/>
          <p:cNvGrpSpPr/>
          <p:nvPr/>
        </p:nvGrpSpPr>
        <p:grpSpPr>
          <a:xfrm>
            <a:off x="5091067" y="2298862"/>
            <a:ext cx="567744" cy="602136"/>
            <a:chOff x="1825800" y="1651625"/>
            <a:chExt cx="539989" cy="571775"/>
          </a:xfrm>
        </p:grpSpPr>
        <p:sp>
          <p:nvSpPr>
            <p:cNvPr id="4770" name="Google Shape;4770;p73"/>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3"/>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3"/>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4" name="Google Shape;4774;p73"/>
          <p:cNvGrpSpPr/>
          <p:nvPr/>
        </p:nvGrpSpPr>
        <p:grpSpPr>
          <a:xfrm>
            <a:off x="3765995" y="3855579"/>
            <a:ext cx="508123" cy="507955"/>
            <a:chOff x="1897577" y="2802432"/>
            <a:chExt cx="492176" cy="492014"/>
          </a:xfrm>
        </p:grpSpPr>
        <p:sp>
          <p:nvSpPr>
            <p:cNvPr id="4775" name="Google Shape;4775;p73"/>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3"/>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3"/>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3"/>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3"/>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3"/>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3"/>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3"/>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3"/>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3"/>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7" name="Google Shape;4787;p73"/>
          <p:cNvGrpSpPr/>
          <p:nvPr/>
        </p:nvGrpSpPr>
        <p:grpSpPr>
          <a:xfrm>
            <a:off x="997525" y="4169123"/>
            <a:ext cx="809227" cy="200842"/>
            <a:chOff x="2013045" y="4813233"/>
            <a:chExt cx="921986" cy="228854"/>
          </a:xfrm>
        </p:grpSpPr>
        <p:sp>
          <p:nvSpPr>
            <p:cNvPr id="4788" name="Google Shape;4788;p73"/>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3"/>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0" name="Google Shape;4790;p73"/>
          <p:cNvGrpSpPr/>
          <p:nvPr/>
        </p:nvGrpSpPr>
        <p:grpSpPr>
          <a:xfrm>
            <a:off x="1005985" y="2656004"/>
            <a:ext cx="792421" cy="269941"/>
            <a:chOff x="1046767" y="4756633"/>
            <a:chExt cx="859646" cy="292841"/>
          </a:xfrm>
        </p:grpSpPr>
        <p:sp>
          <p:nvSpPr>
            <p:cNvPr id="4791" name="Google Shape;4791;p73"/>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3"/>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3"/>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4" name="Google Shape;4794;p73"/>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3"/>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3"/>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3"/>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8" name="Google Shape;4798;p73"/>
          <p:cNvGrpSpPr/>
          <p:nvPr/>
        </p:nvGrpSpPr>
        <p:grpSpPr>
          <a:xfrm>
            <a:off x="7141841" y="2550562"/>
            <a:ext cx="166473" cy="141497"/>
            <a:chOff x="4660325" y="1866850"/>
            <a:chExt cx="68350" cy="58100"/>
          </a:xfrm>
        </p:grpSpPr>
        <p:sp>
          <p:nvSpPr>
            <p:cNvPr id="4799" name="Google Shape;4799;p7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1" name="Google Shape;4801;p73"/>
          <p:cNvGrpSpPr/>
          <p:nvPr/>
        </p:nvGrpSpPr>
        <p:grpSpPr>
          <a:xfrm>
            <a:off x="7451186" y="2576286"/>
            <a:ext cx="162515" cy="90049"/>
            <a:chOff x="4791775" y="1877500"/>
            <a:chExt cx="66725" cy="36975"/>
          </a:xfrm>
        </p:grpSpPr>
        <p:sp>
          <p:nvSpPr>
            <p:cNvPr id="4802" name="Google Shape;4802;p7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4" name="Google Shape;4804;p73"/>
          <p:cNvGrpSpPr/>
          <p:nvPr/>
        </p:nvGrpSpPr>
        <p:grpSpPr>
          <a:xfrm>
            <a:off x="7772899" y="2576286"/>
            <a:ext cx="144979" cy="90049"/>
            <a:chOff x="4923925" y="1877500"/>
            <a:chExt cx="59525" cy="36975"/>
          </a:xfrm>
        </p:grpSpPr>
        <p:sp>
          <p:nvSpPr>
            <p:cNvPr id="4805" name="Google Shape;4805;p7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7" name="Google Shape;4807;p73"/>
          <p:cNvGrpSpPr/>
          <p:nvPr/>
        </p:nvGrpSpPr>
        <p:grpSpPr>
          <a:xfrm>
            <a:off x="8067390" y="2558477"/>
            <a:ext cx="141447" cy="125667"/>
            <a:chOff x="5058450" y="1870100"/>
            <a:chExt cx="58075" cy="51600"/>
          </a:xfrm>
        </p:grpSpPr>
        <p:sp>
          <p:nvSpPr>
            <p:cNvPr id="4808" name="Google Shape;4808;p7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0" name="Google Shape;4810;p73"/>
          <p:cNvGrpSpPr/>
          <p:nvPr/>
        </p:nvGrpSpPr>
        <p:grpSpPr>
          <a:xfrm>
            <a:off x="7481905" y="2980885"/>
            <a:ext cx="101077" cy="107645"/>
            <a:chOff x="4811425" y="2065025"/>
            <a:chExt cx="41500" cy="44200"/>
          </a:xfrm>
        </p:grpSpPr>
        <p:sp>
          <p:nvSpPr>
            <p:cNvPr id="4811" name="Google Shape;4811;p7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3" name="Google Shape;4813;p73"/>
          <p:cNvGrpSpPr/>
          <p:nvPr/>
        </p:nvGrpSpPr>
        <p:grpSpPr>
          <a:xfrm>
            <a:off x="7774342" y="2981098"/>
            <a:ext cx="120867" cy="107218"/>
            <a:chOff x="4929875" y="2065025"/>
            <a:chExt cx="49625" cy="44025"/>
          </a:xfrm>
        </p:grpSpPr>
        <p:sp>
          <p:nvSpPr>
            <p:cNvPr id="4814" name="Google Shape;4814;p7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6" name="Google Shape;4816;p73"/>
          <p:cNvGrpSpPr/>
          <p:nvPr/>
        </p:nvGrpSpPr>
        <p:grpSpPr>
          <a:xfrm>
            <a:off x="8103011" y="2984112"/>
            <a:ext cx="70206" cy="101191"/>
            <a:chOff x="5083925" y="2066350"/>
            <a:chExt cx="28825" cy="41550"/>
          </a:xfrm>
        </p:grpSpPr>
        <p:sp>
          <p:nvSpPr>
            <p:cNvPr id="4817" name="Google Shape;4817;p7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9" name="Google Shape;4819;p73"/>
          <p:cNvGrpSpPr/>
          <p:nvPr/>
        </p:nvGrpSpPr>
        <p:grpSpPr>
          <a:xfrm>
            <a:off x="7134565" y="2999759"/>
            <a:ext cx="181026" cy="69896"/>
            <a:chOff x="4659775" y="2072775"/>
            <a:chExt cx="74325" cy="28700"/>
          </a:xfrm>
        </p:grpSpPr>
        <p:sp>
          <p:nvSpPr>
            <p:cNvPr id="4820" name="Google Shape;4820;p7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3" name="Google Shape;4823;p73"/>
          <p:cNvGrpSpPr/>
          <p:nvPr/>
        </p:nvGrpSpPr>
        <p:grpSpPr>
          <a:xfrm>
            <a:off x="8054421" y="2790324"/>
            <a:ext cx="167387" cy="89197"/>
            <a:chOff x="4662475" y="1976500"/>
            <a:chExt cx="68725" cy="36625"/>
          </a:xfrm>
        </p:grpSpPr>
        <p:sp>
          <p:nvSpPr>
            <p:cNvPr id="4824" name="Google Shape;4824;p7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7" name="Google Shape;4827;p73"/>
          <p:cNvGrpSpPr/>
          <p:nvPr/>
        </p:nvGrpSpPr>
        <p:grpSpPr>
          <a:xfrm>
            <a:off x="7751326" y="2793764"/>
            <a:ext cx="166899" cy="82317"/>
            <a:chOff x="4920150" y="1977875"/>
            <a:chExt cx="68525" cy="33800"/>
          </a:xfrm>
        </p:grpSpPr>
        <p:sp>
          <p:nvSpPr>
            <p:cNvPr id="4828" name="Google Shape;4828;p7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1" name="Google Shape;4831;p73"/>
          <p:cNvGrpSpPr/>
          <p:nvPr/>
        </p:nvGrpSpPr>
        <p:grpSpPr>
          <a:xfrm>
            <a:off x="7162483" y="3197682"/>
            <a:ext cx="125190" cy="127859"/>
            <a:chOff x="4676550" y="2160575"/>
            <a:chExt cx="51400" cy="52500"/>
          </a:xfrm>
        </p:grpSpPr>
        <p:sp>
          <p:nvSpPr>
            <p:cNvPr id="4832" name="Google Shape;4832;p7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5" name="Google Shape;4835;p73"/>
          <p:cNvGrpSpPr/>
          <p:nvPr/>
        </p:nvGrpSpPr>
        <p:grpSpPr>
          <a:xfrm>
            <a:off x="7459741" y="3204714"/>
            <a:ext cx="145405" cy="113794"/>
            <a:chOff x="4768325" y="2163475"/>
            <a:chExt cx="59700" cy="46725"/>
          </a:xfrm>
        </p:grpSpPr>
        <p:sp>
          <p:nvSpPr>
            <p:cNvPr id="4836" name="Google Shape;4836;p7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8" name="Google Shape;4838;p73"/>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3"/>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3"/>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3"/>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3"/>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3"/>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4" name="Google Shape;4844;p73"/>
          <p:cNvGrpSpPr/>
          <p:nvPr/>
        </p:nvGrpSpPr>
        <p:grpSpPr>
          <a:xfrm>
            <a:off x="7476059" y="3459808"/>
            <a:ext cx="112768" cy="106853"/>
            <a:chOff x="4768575" y="2253950"/>
            <a:chExt cx="46300" cy="43875"/>
          </a:xfrm>
        </p:grpSpPr>
        <p:sp>
          <p:nvSpPr>
            <p:cNvPr id="4845" name="Google Shape;4845;p7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7" name="Google Shape;4847;p73"/>
          <p:cNvGrpSpPr/>
          <p:nvPr/>
        </p:nvGrpSpPr>
        <p:grpSpPr>
          <a:xfrm>
            <a:off x="7775682" y="3948834"/>
            <a:ext cx="118187" cy="146246"/>
            <a:chOff x="4960900" y="2433225"/>
            <a:chExt cx="48525" cy="60050"/>
          </a:xfrm>
        </p:grpSpPr>
        <p:sp>
          <p:nvSpPr>
            <p:cNvPr id="4848" name="Google Shape;4848;p7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0" name="Google Shape;4850;p73"/>
          <p:cNvGrpSpPr/>
          <p:nvPr/>
        </p:nvGrpSpPr>
        <p:grpSpPr>
          <a:xfrm>
            <a:off x="7464247" y="4212895"/>
            <a:ext cx="136394" cy="143810"/>
            <a:chOff x="4854075" y="2527625"/>
            <a:chExt cx="56000" cy="59050"/>
          </a:xfrm>
        </p:grpSpPr>
        <p:sp>
          <p:nvSpPr>
            <p:cNvPr id="4851" name="Google Shape;4851;p7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3" name="Google Shape;4853;p73"/>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3"/>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3"/>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6" name="Google Shape;4856;p73"/>
          <p:cNvGrpSpPr/>
          <p:nvPr/>
        </p:nvGrpSpPr>
        <p:grpSpPr>
          <a:xfrm>
            <a:off x="8088458" y="3676639"/>
            <a:ext cx="99312" cy="160797"/>
            <a:chOff x="5059700" y="2334775"/>
            <a:chExt cx="40775" cy="66025"/>
          </a:xfrm>
        </p:grpSpPr>
        <p:sp>
          <p:nvSpPr>
            <p:cNvPr id="4857" name="Google Shape;4857;p7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6" name="Google Shape;4866;p73"/>
          <p:cNvGrpSpPr/>
          <p:nvPr/>
        </p:nvGrpSpPr>
        <p:grpSpPr>
          <a:xfrm>
            <a:off x="8045622" y="3941771"/>
            <a:ext cx="184984" cy="160371"/>
            <a:chOff x="5037700" y="2430325"/>
            <a:chExt cx="75950" cy="65850"/>
          </a:xfrm>
        </p:grpSpPr>
        <p:sp>
          <p:nvSpPr>
            <p:cNvPr id="4867" name="Google Shape;4867;p7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9" name="Google Shape;4869;p73"/>
          <p:cNvGrpSpPr/>
          <p:nvPr/>
        </p:nvGrpSpPr>
        <p:grpSpPr>
          <a:xfrm>
            <a:off x="7465128" y="3708223"/>
            <a:ext cx="173014" cy="97629"/>
            <a:chOff x="4756975" y="2341800"/>
            <a:chExt cx="91975" cy="51925"/>
          </a:xfrm>
        </p:grpSpPr>
        <p:sp>
          <p:nvSpPr>
            <p:cNvPr id="4870" name="Google Shape;4870;p7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0" name="Google Shape;4890;p73"/>
          <p:cNvGrpSpPr/>
          <p:nvPr/>
        </p:nvGrpSpPr>
        <p:grpSpPr>
          <a:xfrm>
            <a:off x="7732065" y="4196920"/>
            <a:ext cx="212497" cy="175761"/>
            <a:chOff x="4943575" y="2516350"/>
            <a:chExt cx="98675" cy="81700"/>
          </a:xfrm>
        </p:grpSpPr>
        <p:sp>
          <p:nvSpPr>
            <p:cNvPr id="4891" name="Google Shape;4891;p7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9" name="Google Shape;4969;p73"/>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3"/>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3"/>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3"/>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977"/>
        <p:cNvGrpSpPr/>
        <p:nvPr/>
      </p:nvGrpSpPr>
      <p:grpSpPr>
        <a:xfrm>
          <a:off x="0" y="0"/>
          <a:ext cx="0" cy="0"/>
          <a:chOff x="0" y="0"/>
          <a:chExt cx="0" cy="0"/>
        </a:xfrm>
      </p:grpSpPr>
      <p:grpSp>
        <p:nvGrpSpPr>
          <p:cNvPr id="4978" name="Google Shape;4978;p74"/>
          <p:cNvGrpSpPr/>
          <p:nvPr/>
        </p:nvGrpSpPr>
        <p:grpSpPr>
          <a:xfrm>
            <a:off x="745571" y="1168666"/>
            <a:ext cx="2492868" cy="1379876"/>
            <a:chOff x="2654821" y="2311071"/>
            <a:chExt cx="2279715" cy="1262120"/>
          </a:xfrm>
        </p:grpSpPr>
        <p:grpSp>
          <p:nvGrpSpPr>
            <p:cNvPr id="4979" name="Google Shape;4979;p74"/>
            <p:cNvGrpSpPr/>
            <p:nvPr/>
          </p:nvGrpSpPr>
          <p:grpSpPr>
            <a:xfrm>
              <a:off x="4034269" y="2840745"/>
              <a:ext cx="40212" cy="36437"/>
              <a:chOff x="4293400" y="2574725"/>
              <a:chExt cx="84425" cy="80100"/>
            </a:xfrm>
          </p:grpSpPr>
          <p:sp>
            <p:nvSpPr>
              <p:cNvPr id="4980" name="Google Shape;4980;p7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981" name="Google Shape;4981;p7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2" name="Google Shape;4982;p74"/>
            <p:cNvGrpSpPr/>
            <p:nvPr/>
          </p:nvGrpSpPr>
          <p:grpSpPr>
            <a:xfrm>
              <a:off x="3894606" y="2334874"/>
              <a:ext cx="913198" cy="518984"/>
              <a:chOff x="4000175" y="1462675"/>
              <a:chExt cx="1917275" cy="1140875"/>
            </a:xfrm>
          </p:grpSpPr>
          <p:sp>
            <p:nvSpPr>
              <p:cNvPr id="4983" name="Google Shape;4983;p7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984" name="Google Shape;4984;p74"/>
              <p:cNvGrpSpPr/>
              <p:nvPr/>
            </p:nvGrpSpPr>
            <p:grpSpPr>
              <a:xfrm>
                <a:off x="4000175" y="1462675"/>
                <a:ext cx="1917275" cy="1140875"/>
                <a:chOff x="4000175" y="1462675"/>
                <a:chExt cx="1917275" cy="1140875"/>
              </a:xfrm>
            </p:grpSpPr>
            <p:sp>
              <p:nvSpPr>
                <p:cNvPr id="4985" name="Google Shape;4985;p7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986" name="Google Shape;4986;p7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990" name="Google Shape;4990;p7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91" name="Google Shape;4991;p74"/>
            <p:cNvGrpSpPr/>
            <p:nvPr/>
          </p:nvGrpSpPr>
          <p:grpSpPr>
            <a:xfrm>
              <a:off x="3875768" y="2846704"/>
              <a:ext cx="44796" cy="47366"/>
              <a:chOff x="3960625" y="2587825"/>
              <a:chExt cx="94050" cy="104125"/>
            </a:xfrm>
          </p:grpSpPr>
          <p:sp>
            <p:nvSpPr>
              <p:cNvPr id="4992" name="Google Shape;4992;p7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993" name="Google Shape;4993;p7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74"/>
            <p:cNvGrpSpPr/>
            <p:nvPr/>
          </p:nvGrpSpPr>
          <p:grpSpPr>
            <a:xfrm>
              <a:off x="3782759" y="2807162"/>
              <a:ext cx="82686" cy="85487"/>
              <a:chOff x="3765350" y="2500900"/>
              <a:chExt cx="173600" cy="187925"/>
            </a:xfrm>
          </p:grpSpPr>
          <p:sp>
            <p:nvSpPr>
              <p:cNvPr id="4995" name="Google Shape;4995;p7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996" name="Google Shape;4996;p7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1" name="Google Shape;5001;p74"/>
            <p:cNvGrpSpPr/>
            <p:nvPr/>
          </p:nvGrpSpPr>
          <p:grpSpPr>
            <a:xfrm>
              <a:off x="3775674" y="2798496"/>
              <a:ext cx="40545" cy="23564"/>
              <a:chOff x="3750475" y="2481850"/>
              <a:chExt cx="85125" cy="51800"/>
            </a:xfrm>
          </p:grpSpPr>
          <p:sp>
            <p:nvSpPr>
              <p:cNvPr id="5002" name="Google Shape;5002;p7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5004" name="Google Shape;5004;p74"/>
            <p:cNvGrpSpPr/>
            <p:nvPr/>
          </p:nvGrpSpPr>
          <p:grpSpPr>
            <a:xfrm>
              <a:off x="3716946" y="2776024"/>
              <a:ext cx="81971" cy="76912"/>
              <a:chOff x="3627175" y="2432450"/>
              <a:chExt cx="172100" cy="169075"/>
            </a:xfrm>
          </p:grpSpPr>
          <p:sp>
            <p:nvSpPr>
              <p:cNvPr id="5005" name="Google Shape;5005;p7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5007" name="Google Shape;5007;p7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5008" name="Google Shape;5008;p74"/>
            <p:cNvGrpSpPr/>
            <p:nvPr/>
          </p:nvGrpSpPr>
          <p:grpSpPr>
            <a:xfrm>
              <a:off x="3685682" y="2845624"/>
              <a:ext cx="29311" cy="45055"/>
              <a:chOff x="3561536" y="2585450"/>
              <a:chExt cx="61539" cy="99045"/>
            </a:xfrm>
          </p:grpSpPr>
          <p:sp>
            <p:nvSpPr>
              <p:cNvPr id="5009" name="Google Shape;5009;p7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5011" name="Google Shape;5011;p74"/>
            <p:cNvGrpSpPr/>
            <p:nvPr/>
          </p:nvGrpSpPr>
          <p:grpSpPr>
            <a:xfrm>
              <a:off x="3849905" y="2572252"/>
              <a:ext cx="74339" cy="119559"/>
              <a:chOff x="3906325" y="1984500"/>
              <a:chExt cx="156075" cy="262825"/>
            </a:xfrm>
          </p:grpSpPr>
          <p:sp>
            <p:nvSpPr>
              <p:cNvPr id="5012" name="Google Shape;5012;p7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5013" name="Google Shape;5013;p7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4" name="Google Shape;5014;p74"/>
            <p:cNvGrpSpPr/>
            <p:nvPr/>
          </p:nvGrpSpPr>
          <p:grpSpPr>
            <a:xfrm>
              <a:off x="2654821" y="2414345"/>
              <a:ext cx="667570" cy="558731"/>
              <a:chOff x="1397225" y="1637375"/>
              <a:chExt cx="1401575" cy="1228250"/>
            </a:xfrm>
          </p:grpSpPr>
          <p:sp>
            <p:nvSpPr>
              <p:cNvPr id="5015" name="Google Shape;5015;p7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5016" name="Google Shape;5016;p74"/>
              <p:cNvGrpSpPr/>
              <p:nvPr/>
            </p:nvGrpSpPr>
            <p:grpSpPr>
              <a:xfrm>
                <a:off x="1397225" y="1637375"/>
                <a:ext cx="1398775" cy="1228250"/>
                <a:chOff x="1397225" y="1637375"/>
                <a:chExt cx="1398775" cy="1228250"/>
              </a:xfrm>
            </p:grpSpPr>
            <p:sp>
              <p:nvSpPr>
                <p:cNvPr id="5017" name="Google Shape;5017;p7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19" name="Google Shape;5019;p74"/>
            <p:cNvGrpSpPr/>
            <p:nvPr/>
          </p:nvGrpSpPr>
          <p:grpSpPr>
            <a:xfrm>
              <a:off x="3230417" y="3103734"/>
              <a:ext cx="282982" cy="280332"/>
              <a:chOff x="2605700" y="3152850"/>
              <a:chExt cx="594125" cy="616250"/>
            </a:xfrm>
          </p:grpSpPr>
          <p:sp>
            <p:nvSpPr>
              <p:cNvPr id="5020" name="Google Shape;5020;p7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5021" name="Google Shape;5021;p7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5022" name="Google Shape;5022;p74"/>
            <p:cNvGrpSpPr/>
            <p:nvPr/>
          </p:nvGrpSpPr>
          <p:grpSpPr>
            <a:xfrm>
              <a:off x="3265985" y="3226989"/>
              <a:ext cx="87151" cy="346202"/>
              <a:chOff x="2680375" y="3423800"/>
              <a:chExt cx="182975" cy="761050"/>
            </a:xfrm>
          </p:grpSpPr>
          <p:sp>
            <p:nvSpPr>
              <p:cNvPr id="5023" name="Google Shape;5023;p7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5024" name="Google Shape;5024;p7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5" name="Google Shape;5025;p74"/>
            <p:cNvGrpSpPr/>
            <p:nvPr/>
          </p:nvGrpSpPr>
          <p:grpSpPr>
            <a:xfrm>
              <a:off x="3855466" y="3289811"/>
              <a:ext cx="112514" cy="94210"/>
              <a:chOff x="3918000" y="3561900"/>
              <a:chExt cx="236225" cy="207100"/>
            </a:xfrm>
          </p:grpSpPr>
          <p:sp>
            <p:nvSpPr>
              <p:cNvPr id="5026" name="Google Shape;5026;p7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5027" name="Google Shape;5027;p7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8" name="Google Shape;5028;p7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5031" name="Google Shape;5031;p74"/>
            <p:cNvGrpSpPr/>
            <p:nvPr/>
          </p:nvGrpSpPr>
          <p:grpSpPr>
            <a:xfrm>
              <a:off x="2905224" y="2311071"/>
              <a:ext cx="596721" cy="528992"/>
              <a:chOff x="1922950" y="1410350"/>
              <a:chExt cx="1252825" cy="1162875"/>
            </a:xfrm>
          </p:grpSpPr>
          <p:sp>
            <p:nvSpPr>
              <p:cNvPr id="5032" name="Google Shape;5032;p7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5048" name="Google Shape;5048;p7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068" name="Google Shape;5068;p7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069" name="Google Shape;5069;p7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0" name="Google Shape;5070;p74"/>
            <p:cNvGrpSpPr/>
            <p:nvPr/>
          </p:nvGrpSpPr>
          <p:grpSpPr>
            <a:xfrm>
              <a:off x="3280929" y="3294542"/>
              <a:ext cx="109894" cy="272224"/>
              <a:chOff x="2711750" y="3572300"/>
              <a:chExt cx="230725" cy="598425"/>
            </a:xfrm>
          </p:grpSpPr>
          <p:sp>
            <p:nvSpPr>
              <p:cNvPr id="5071" name="Google Shape;5071;p7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3" name="Google Shape;5073;p7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4" name="Google Shape;5074;p74"/>
            <p:cNvGrpSpPr/>
            <p:nvPr/>
          </p:nvGrpSpPr>
          <p:grpSpPr>
            <a:xfrm>
              <a:off x="3790439" y="2408636"/>
              <a:ext cx="73017" cy="75684"/>
              <a:chOff x="3781475" y="1624825"/>
              <a:chExt cx="153300" cy="166375"/>
            </a:xfrm>
          </p:grpSpPr>
          <p:sp>
            <p:nvSpPr>
              <p:cNvPr id="5075" name="Google Shape;5075;p7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9" name="Google Shape;5079;p7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6" name="Google Shape;5086;p74"/>
            <p:cNvGrpSpPr/>
            <p:nvPr/>
          </p:nvGrpSpPr>
          <p:grpSpPr>
            <a:xfrm>
              <a:off x="4403342" y="3107749"/>
              <a:ext cx="316680" cy="101374"/>
              <a:chOff x="5068275" y="3161675"/>
              <a:chExt cx="664875" cy="222850"/>
            </a:xfrm>
          </p:grpSpPr>
          <p:sp>
            <p:nvSpPr>
              <p:cNvPr id="5087" name="Google Shape;5087;p7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1" name="Google Shape;5091;p7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0" name="Google Shape;5120;p74"/>
            <p:cNvGrpSpPr/>
            <p:nvPr/>
          </p:nvGrpSpPr>
          <p:grpSpPr>
            <a:xfrm>
              <a:off x="3697513" y="2707266"/>
              <a:ext cx="59549" cy="79733"/>
              <a:chOff x="3586375" y="2281300"/>
              <a:chExt cx="125025" cy="175275"/>
            </a:xfrm>
          </p:grpSpPr>
          <p:sp>
            <p:nvSpPr>
              <p:cNvPr id="5121" name="Google Shape;5121;p7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23" name="Google Shape;5123;p7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4" name="Google Shape;5124;p74"/>
            <p:cNvGrpSpPr/>
            <p:nvPr/>
          </p:nvGrpSpPr>
          <p:grpSpPr>
            <a:xfrm>
              <a:off x="4513224" y="3221724"/>
              <a:ext cx="274563" cy="280321"/>
              <a:chOff x="5298975" y="3412225"/>
              <a:chExt cx="576450" cy="616225"/>
            </a:xfrm>
          </p:grpSpPr>
          <p:sp>
            <p:nvSpPr>
              <p:cNvPr id="5125" name="Google Shape;5125;p7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126" name="Google Shape;5126;p7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7" name="Google Shape;5127;p74"/>
            <p:cNvGrpSpPr/>
            <p:nvPr/>
          </p:nvGrpSpPr>
          <p:grpSpPr>
            <a:xfrm>
              <a:off x="4824403" y="3421846"/>
              <a:ext cx="110132" cy="130647"/>
              <a:chOff x="5952300" y="3852150"/>
              <a:chExt cx="231225" cy="287200"/>
            </a:xfrm>
          </p:grpSpPr>
          <p:sp>
            <p:nvSpPr>
              <p:cNvPr id="5128" name="Google Shape;5128;p7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0" name="Google Shape;5130;p7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8" name="Google Shape;5138;p74"/>
            <p:cNvGrpSpPr/>
            <p:nvPr/>
          </p:nvGrpSpPr>
          <p:grpSpPr>
            <a:xfrm>
              <a:off x="4295710" y="3079670"/>
              <a:ext cx="14968" cy="27135"/>
              <a:chOff x="4842300" y="3099950"/>
              <a:chExt cx="31425" cy="59650"/>
            </a:xfrm>
          </p:grpSpPr>
          <p:sp>
            <p:nvSpPr>
              <p:cNvPr id="5139" name="Google Shape;5139;p7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3" name="Google Shape;5143;p7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1" name="Google Shape;5151;p74"/>
            <p:cNvGrpSpPr/>
            <p:nvPr/>
          </p:nvGrpSpPr>
          <p:grpSpPr>
            <a:xfrm>
              <a:off x="3831056" y="2816010"/>
              <a:ext cx="37378" cy="27612"/>
              <a:chOff x="3866750" y="2520350"/>
              <a:chExt cx="78475" cy="60700"/>
            </a:xfrm>
          </p:grpSpPr>
          <p:sp>
            <p:nvSpPr>
              <p:cNvPr id="5152" name="Google Shape;5152;p7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6" name="Google Shape;5156;p7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173" name="Google Shape;5173;p7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185" name="Google Shape;5185;p7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8" name="Google Shape;5198;p74"/>
            <p:cNvGrpSpPr/>
            <p:nvPr/>
          </p:nvGrpSpPr>
          <p:grpSpPr>
            <a:xfrm>
              <a:off x="3632736" y="3051591"/>
              <a:ext cx="63288" cy="45217"/>
              <a:chOff x="3450375" y="3038225"/>
              <a:chExt cx="132875" cy="99400"/>
            </a:xfrm>
          </p:grpSpPr>
          <p:sp>
            <p:nvSpPr>
              <p:cNvPr id="5199" name="Google Shape;5199;p7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1" name="Google Shape;5201;p7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210" name="Google Shape;5210;p7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220" name="Google Shape;5220;p7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226" name="Google Shape;5226;p7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4"/>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6" name="Google Shape;5236;p74"/>
          <p:cNvGrpSpPr/>
          <p:nvPr/>
        </p:nvGrpSpPr>
        <p:grpSpPr>
          <a:xfrm>
            <a:off x="3554131" y="1233340"/>
            <a:ext cx="2078182" cy="1366558"/>
            <a:chOff x="235800" y="830650"/>
            <a:chExt cx="6978450" cy="4588844"/>
          </a:xfrm>
        </p:grpSpPr>
        <p:sp>
          <p:nvSpPr>
            <p:cNvPr id="5237" name="Google Shape;5237;p74"/>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4"/>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4"/>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4"/>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4"/>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4"/>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3" name="Google Shape;5243;p74"/>
          <p:cNvGrpSpPr/>
          <p:nvPr/>
        </p:nvGrpSpPr>
        <p:grpSpPr>
          <a:xfrm>
            <a:off x="742628" y="3064442"/>
            <a:ext cx="2622876" cy="1333540"/>
            <a:chOff x="238125" y="1038125"/>
            <a:chExt cx="7146800" cy="3633625"/>
          </a:xfrm>
        </p:grpSpPr>
        <p:sp>
          <p:nvSpPr>
            <p:cNvPr id="5244" name="Google Shape;5244;p7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74"/>
          <p:cNvGrpSpPr/>
          <p:nvPr/>
        </p:nvGrpSpPr>
        <p:grpSpPr>
          <a:xfrm>
            <a:off x="5857556" y="1206552"/>
            <a:ext cx="2590840" cy="1380235"/>
            <a:chOff x="233350" y="949250"/>
            <a:chExt cx="7137300" cy="3802300"/>
          </a:xfrm>
        </p:grpSpPr>
        <p:sp>
          <p:nvSpPr>
            <p:cNvPr id="6817" name="Google Shape;6817;p7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8" name="Google Shape;6868;p74"/>
          <p:cNvGrpSpPr/>
          <p:nvPr/>
        </p:nvGrpSpPr>
        <p:grpSpPr>
          <a:xfrm>
            <a:off x="7671985" y="3251325"/>
            <a:ext cx="104231" cy="320340"/>
            <a:chOff x="7564426" y="3224343"/>
            <a:chExt cx="119985" cy="368801"/>
          </a:xfrm>
        </p:grpSpPr>
        <p:sp>
          <p:nvSpPr>
            <p:cNvPr id="6869" name="Google Shape;6869;p7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1" name="Google Shape;6871;p74"/>
          <p:cNvGrpSpPr/>
          <p:nvPr/>
        </p:nvGrpSpPr>
        <p:grpSpPr>
          <a:xfrm>
            <a:off x="7371473" y="3245427"/>
            <a:ext cx="189489" cy="332132"/>
            <a:chOff x="8370831" y="3202002"/>
            <a:chExt cx="218129" cy="382376"/>
          </a:xfrm>
        </p:grpSpPr>
        <p:sp>
          <p:nvSpPr>
            <p:cNvPr id="6872" name="Google Shape;6872;p7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74"/>
          <p:cNvGrpSpPr/>
          <p:nvPr/>
        </p:nvGrpSpPr>
        <p:grpSpPr>
          <a:xfrm>
            <a:off x="8094863" y="3656559"/>
            <a:ext cx="309429" cy="267000"/>
            <a:chOff x="6742064" y="3750480"/>
            <a:chExt cx="399315" cy="344560"/>
          </a:xfrm>
        </p:grpSpPr>
        <p:sp>
          <p:nvSpPr>
            <p:cNvPr id="6875" name="Google Shape;6875;p7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7" name="Google Shape;6877;p74"/>
          <p:cNvGrpSpPr/>
          <p:nvPr/>
        </p:nvGrpSpPr>
        <p:grpSpPr>
          <a:xfrm>
            <a:off x="7633882" y="4007606"/>
            <a:ext cx="180437" cy="281608"/>
            <a:chOff x="7248525" y="3739696"/>
            <a:chExt cx="230531" cy="359790"/>
          </a:xfrm>
        </p:grpSpPr>
        <p:sp>
          <p:nvSpPr>
            <p:cNvPr id="6878" name="Google Shape;6878;p7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0" name="Google Shape;6880;p74"/>
          <p:cNvGrpSpPr/>
          <p:nvPr/>
        </p:nvGrpSpPr>
        <p:grpSpPr>
          <a:xfrm>
            <a:off x="7879801" y="3650830"/>
            <a:ext cx="162896" cy="278710"/>
            <a:chOff x="7601242" y="3729267"/>
            <a:chExt cx="222566" cy="380803"/>
          </a:xfrm>
        </p:grpSpPr>
        <p:sp>
          <p:nvSpPr>
            <p:cNvPr id="6881" name="Google Shape;6881;p7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83" name="Google Shape;6883;p74"/>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4" name="Google Shape;6884;p74"/>
          <p:cNvGrpSpPr/>
          <p:nvPr/>
        </p:nvGrpSpPr>
        <p:grpSpPr>
          <a:xfrm>
            <a:off x="7369446" y="3651971"/>
            <a:ext cx="193543" cy="275990"/>
            <a:chOff x="8304647" y="3738687"/>
            <a:chExt cx="225076" cy="320956"/>
          </a:xfrm>
        </p:grpSpPr>
        <p:sp>
          <p:nvSpPr>
            <p:cNvPr id="6885" name="Google Shape;6885;p7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74"/>
          <p:cNvGrpSpPr/>
          <p:nvPr/>
        </p:nvGrpSpPr>
        <p:grpSpPr>
          <a:xfrm>
            <a:off x="7641939" y="3651971"/>
            <a:ext cx="178492" cy="275990"/>
            <a:chOff x="8615101" y="3738687"/>
            <a:chExt cx="207573" cy="320956"/>
          </a:xfrm>
        </p:grpSpPr>
        <p:sp>
          <p:nvSpPr>
            <p:cNvPr id="6889" name="Google Shape;6889;p74"/>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2" name="Google Shape;6892;p74"/>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3" name="Google Shape;6893;p74"/>
          <p:cNvGrpSpPr/>
          <p:nvPr/>
        </p:nvGrpSpPr>
        <p:grpSpPr>
          <a:xfrm>
            <a:off x="6036644" y="3773459"/>
            <a:ext cx="557670" cy="511283"/>
            <a:chOff x="6015419" y="3716859"/>
            <a:chExt cx="557671" cy="511283"/>
          </a:xfrm>
        </p:grpSpPr>
        <p:sp>
          <p:nvSpPr>
            <p:cNvPr id="6894" name="Google Shape;6894;p74"/>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5" name="Google Shape;6895;p74"/>
            <p:cNvGrpSpPr/>
            <p:nvPr/>
          </p:nvGrpSpPr>
          <p:grpSpPr>
            <a:xfrm>
              <a:off x="6036094" y="3716980"/>
              <a:ext cx="529860" cy="510468"/>
              <a:chOff x="6036094" y="3716980"/>
              <a:chExt cx="529860" cy="510468"/>
            </a:xfrm>
          </p:grpSpPr>
          <p:sp>
            <p:nvSpPr>
              <p:cNvPr id="6896" name="Google Shape;6896;p74"/>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4"/>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4"/>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4"/>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4"/>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4"/>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4"/>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4"/>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4"/>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4"/>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06" name="Google Shape;6906;p74"/>
          <p:cNvGrpSpPr/>
          <p:nvPr/>
        </p:nvGrpSpPr>
        <p:grpSpPr>
          <a:xfrm>
            <a:off x="6665529" y="3130228"/>
            <a:ext cx="576302" cy="511871"/>
            <a:chOff x="6644304" y="3073628"/>
            <a:chExt cx="576302" cy="511871"/>
          </a:xfrm>
        </p:grpSpPr>
        <p:sp>
          <p:nvSpPr>
            <p:cNvPr id="6907" name="Google Shape;6907;p7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8" name="Google Shape;6908;p74"/>
            <p:cNvGrpSpPr/>
            <p:nvPr/>
          </p:nvGrpSpPr>
          <p:grpSpPr>
            <a:xfrm>
              <a:off x="6712169" y="3085440"/>
              <a:ext cx="481622" cy="494913"/>
              <a:chOff x="6712169" y="3085440"/>
              <a:chExt cx="481622" cy="494913"/>
            </a:xfrm>
          </p:grpSpPr>
          <p:sp>
            <p:nvSpPr>
              <p:cNvPr id="6909" name="Google Shape;6909;p74"/>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4"/>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4"/>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4"/>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4"/>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4" name="Google Shape;6914;p74"/>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4"/>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4"/>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7" name="Google Shape;6917;p74"/>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8" name="Google Shape;6918;p74"/>
          <p:cNvGrpSpPr/>
          <p:nvPr/>
        </p:nvGrpSpPr>
        <p:grpSpPr>
          <a:xfrm>
            <a:off x="6673379" y="3773223"/>
            <a:ext cx="560631" cy="511352"/>
            <a:chOff x="6652154" y="3716623"/>
            <a:chExt cx="560631" cy="511352"/>
          </a:xfrm>
        </p:grpSpPr>
        <p:sp>
          <p:nvSpPr>
            <p:cNvPr id="6919" name="Google Shape;6919;p74"/>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0" name="Google Shape;6920;p74"/>
            <p:cNvGrpSpPr/>
            <p:nvPr/>
          </p:nvGrpSpPr>
          <p:grpSpPr>
            <a:xfrm>
              <a:off x="6669657" y="3716715"/>
              <a:ext cx="466779" cy="464290"/>
              <a:chOff x="6669657" y="3716715"/>
              <a:chExt cx="466779" cy="464290"/>
            </a:xfrm>
          </p:grpSpPr>
          <p:sp>
            <p:nvSpPr>
              <p:cNvPr id="6921" name="Google Shape;6921;p74"/>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4"/>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4"/>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4"/>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4"/>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4"/>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4"/>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4"/>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4"/>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4"/>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4"/>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4"/>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4"/>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34" name="Google Shape;6934;p74"/>
          <p:cNvGrpSpPr/>
          <p:nvPr/>
        </p:nvGrpSpPr>
        <p:grpSpPr>
          <a:xfrm>
            <a:off x="7867470" y="4054631"/>
            <a:ext cx="187557" cy="187557"/>
            <a:chOff x="8565775" y="671075"/>
            <a:chExt cx="441000" cy="441000"/>
          </a:xfrm>
        </p:grpSpPr>
        <p:sp>
          <p:nvSpPr>
            <p:cNvPr id="6935" name="Google Shape;6935;p7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4"/>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7" name="Google Shape;6937;p74"/>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4"/>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9" name="Google Shape;6939;p74"/>
          <p:cNvGrpSpPr/>
          <p:nvPr/>
        </p:nvGrpSpPr>
        <p:grpSpPr>
          <a:xfrm>
            <a:off x="6021325" y="3132850"/>
            <a:ext cx="587871" cy="512373"/>
            <a:chOff x="6000100" y="3076250"/>
            <a:chExt cx="587871" cy="512373"/>
          </a:xfrm>
        </p:grpSpPr>
        <p:sp>
          <p:nvSpPr>
            <p:cNvPr id="6940" name="Google Shape;6940;p74"/>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1" name="Google Shape;6941;p74"/>
            <p:cNvGrpSpPr/>
            <p:nvPr/>
          </p:nvGrpSpPr>
          <p:grpSpPr>
            <a:xfrm>
              <a:off x="6031360" y="3076713"/>
              <a:ext cx="539107" cy="480965"/>
              <a:chOff x="6031360" y="3076713"/>
              <a:chExt cx="539107" cy="480965"/>
            </a:xfrm>
          </p:grpSpPr>
          <p:sp>
            <p:nvSpPr>
              <p:cNvPr id="6942" name="Google Shape;6942;p74"/>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4"/>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4"/>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4"/>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4"/>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4"/>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4"/>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49" name="Google Shape;6949;p74"/>
          <p:cNvGrpSpPr/>
          <p:nvPr/>
        </p:nvGrpSpPr>
        <p:grpSpPr>
          <a:xfrm>
            <a:off x="3597785" y="3065882"/>
            <a:ext cx="2241344" cy="1330656"/>
            <a:chOff x="3597785" y="3065882"/>
            <a:chExt cx="2241344" cy="1330656"/>
          </a:xfrm>
        </p:grpSpPr>
        <p:grpSp>
          <p:nvGrpSpPr>
            <p:cNvPr id="6950" name="Google Shape;6950;p74"/>
            <p:cNvGrpSpPr/>
            <p:nvPr/>
          </p:nvGrpSpPr>
          <p:grpSpPr>
            <a:xfrm>
              <a:off x="5296908" y="3937355"/>
              <a:ext cx="143198" cy="32380"/>
              <a:chOff x="5296908" y="3937355"/>
              <a:chExt cx="143198" cy="32380"/>
            </a:xfrm>
          </p:grpSpPr>
          <p:sp>
            <p:nvSpPr>
              <p:cNvPr id="6951" name="Google Shape;6951;p74"/>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2" name="Google Shape;6952;p74"/>
              <p:cNvGrpSpPr/>
              <p:nvPr/>
            </p:nvGrpSpPr>
            <p:grpSpPr>
              <a:xfrm>
                <a:off x="5402331" y="3937355"/>
                <a:ext cx="37776" cy="32380"/>
                <a:chOff x="5402331" y="3937355"/>
                <a:chExt cx="37776" cy="32380"/>
              </a:xfrm>
            </p:grpSpPr>
            <p:sp>
              <p:nvSpPr>
                <p:cNvPr id="6953" name="Google Shape;6953;p74"/>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4"/>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5" name="Google Shape;6955;p74"/>
              <p:cNvGrpSpPr/>
              <p:nvPr/>
            </p:nvGrpSpPr>
            <p:grpSpPr>
              <a:xfrm>
                <a:off x="5296908" y="3937355"/>
                <a:ext cx="37783" cy="32380"/>
                <a:chOff x="5296908" y="3937355"/>
                <a:chExt cx="37783" cy="32380"/>
              </a:xfrm>
            </p:grpSpPr>
            <p:sp>
              <p:nvSpPr>
                <p:cNvPr id="6956" name="Google Shape;6956;p74"/>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4"/>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58" name="Google Shape;6958;p74"/>
            <p:cNvGrpSpPr/>
            <p:nvPr/>
          </p:nvGrpSpPr>
          <p:grpSpPr>
            <a:xfrm>
              <a:off x="4724163" y="3119631"/>
              <a:ext cx="120838" cy="84218"/>
              <a:chOff x="4724163" y="3119631"/>
              <a:chExt cx="120838" cy="84218"/>
            </a:xfrm>
          </p:grpSpPr>
          <p:grpSp>
            <p:nvGrpSpPr>
              <p:cNvPr id="6959" name="Google Shape;6959;p74"/>
              <p:cNvGrpSpPr/>
              <p:nvPr/>
            </p:nvGrpSpPr>
            <p:grpSpPr>
              <a:xfrm>
                <a:off x="4746712" y="3132773"/>
                <a:ext cx="86869" cy="56424"/>
                <a:chOff x="4746712" y="3132773"/>
                <a:chExt cx="86869" cy="56424"/>
              </a:xfrm>
            </p:grpSpPr>
            <p:sp>
              <p:nvSpPr>
                <p:cNvPr id="6960" name="Google Shape;6960;p74"/>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4"/>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2" name="Google Shape;6962;p74"/>
              <p:cNvGrpSpPr/>
              <p:nvPr/>
            </p:nvGrpSpPr>
            <p:grpSpPr>
              <a:xfrm>
                <a:off x="4773634" y="3143336"/>
                <a:ext cx="37776" cy="32451"/>
                <a:chOff x="4773634" y="3143336"/>
                <a:chExt cx="37776" cy="32451"/>
              </a:xfrm>
            </p:grpSpPr>
            <p:sp>
              <p:nvSpPr>
                <p:cNvPr id="6963" name="Google Shape;6963;p74"/>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4"/>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74"/>
              <p:cNvGrpSpPr/>
              <p:nvPr/>
            </p:nvGrpSpPr>
            <p:grpSpPr>
              <a:xfrm>
                <a:off x="4724163" y="3131248"/>
                <a:ext cx="37776" cy="32459"/>
                <a:chOff x="4724163" y="3131248"/>
                <a:chExt cx="37776" cy="32459"/>
              </a:xfrm>
            </p:grpSpPr>
            <p:sp>
              <p:nvSpPr>
                <p:cNvPr id="6966" name="Google Shape;6966;p74"/>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4"/>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74"/>
              <p:cNvGrpSpPr/>
              <p:nvPr/>
            </p:nvGrpSpPr>
            <p:grpSpPr>
              <a:xfrm>
                <a:off x="4755081" y="3176054"/>
                <a:ext cx="32357" cy="27795"/>
                <a:chOff x="4755081" y="3176054"/>
                <a:chExt cx="32357" cy="27795"/>
              </a:xfrm>
            </p:grpSpPr>
            <p:sp>
              <p:nvSpPr>
                <p:cNvPr id="6969" name="Google Shape;6969;p74"/>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4"/>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74"/>
              <p:cNvGrpSpPr/>
              <p:nvPr/>
            </p:nvGrpSpPr>
            <p:grpSpPr>
              <a:xfrm>
                <a:off x="4812550" y="3119631"/>
                <a:ext cx="32451" cy="27803"/>
                <a:chOff x="4812550" y="3119631"/>
                <a:chExt cx="32451" cy="27803"/>
              </a:xfrm>
            </p:grpSpPr>
            <p:sp>
              <p:nvSpPr>
                <p:cNvPr id="6972" name="Google Shape;6972;p74"/>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4"/>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74" name="Google Shape;6974;p74"/>
            <p:cNvGrpSpPr/>
            <p:nvPr/>
          </p:nvGrpSpPr>
          <p:grpSpPr>
            <a:xfrm>
              <a:off x="5382826" y="4027197"/>
              <a:ext cx="268967" cy="250422"/>
              <a:chOff x="5382826" y="4027197"/>
              <a:chExt cx="268967" cy="250422"/>
            </a:xfrm>
          </p:grpSpPr>
          <p:grpSp>
            <p:nvGrpSpPr>
              <p:cNvPr id="6975" name="Google Shape;6975;p74"/>
              <p:cNvGrpSpPr/>
              <p:nvPr/>
            </p:nvGrpSpPr>
            <p:grpSpPr>
              <a:xfrm>
                <a:off x="5405280" y="4042510"/>
                <a:ext cx="237570" cy="218647"/>
                <a:chOff x="5405280" y="4042510"/>
                <a:chExt cx="237570" cy="218647"/>
              </a:xfrm>
            </p:grpSpPr>
            <p:sp>
              <p:nvSpPr>
                <p:cNvPr id="6976" name="Google Shape;6976;p74"/>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4"/>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4"/>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4"/>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4"/>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4"/>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2" name="Google Shape;6982;p74"/>
              <p:cNvGrpSpPr/>
              <p:nvPr/>
            </p:nvGrpSpPr>
            <p:grpSpPr>
              <a:xfrm>
                <a:off x="5382826" y="4125549"/>
                <a:ext cx="37776" cy="32380"/>
                <a:chOff x="5382826" y="4125549"/>
                <a:chExt cx="37776" cy="32380"/>
              </a:xfrm>
            </p:grpSpPr>
            <p:sp>
              <p:nvSpPr>
                <p:cNvPr id="6983" name="Google Shape;6983;p74"/>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4"/>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74"/>
              <p:cNvGrpSpPr/>
              <p:nvPr/>
            </p:nvGrpSpPr>
            <p:grpSpPr>
              <a:xfrm>
                <a:off x="5475680" y="4195587"/>
                <a:ext cx="37783" cy="32364"/>
                <a:chOff x="5475680" y="4195587"/>
                <a:chExt cx="37783" cy="32364"/>
              </a:xfrm>
            </p:grpSpPr>
            <p:sp>
              <p:nvSpPr>
                <p:cNvPr id="6986" name="Google Shape;6986;p74"/>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4"/>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74"/>
              <p:cNvGrpSpPr/>
              <p:nvPr/>
            </p:nvGrpSpPr>
            <p:grpSpPr>
              <a:xfrm>
                <a:off x="5532575" y="4027197"/>
                <a:ext cx="33308" cy="32262"/>
                <a:chOff x="5532575" y="4027197"/>
                <a:chExt cx="33308" cy="32262"/>
              </a:xfrm>
            </p:grpSpPr>
            <p:sp>
              <p:nvSpPr>
                <p:cNvPr id="6989" name="Google Shape;6989;p74"/>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4"/>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74"/>
              <p:cNvGrpSpPr/>
              <p:nvPr/>
            </p:nvGrpSpPr>
            <p:grpSpPr>
              <a:xfrm>
                <a:off x="5590706" y="4245348"/>
                <a:ext cx="33497" cy="32270"/>
                <a:chOff x="5590706" y="4245348"/>
                <a:chExt cx="33497" cy="32270"/>
              </a:xfrm>
            </p:grpSpPr>
            <p:sp>
              <p:nvSpPr>
                <p:cNvPr id="6992" name="Google Shape;6992;p74"/>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4"/>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74"/>
              <p:cNvGrpSpPr/>
              <p:nvPr/>
            </p:nvGrpSpPr>
            <p:grpSpPr>
              <a:xfrm>
                <a:off x="5618681" y="4109677"/>
                <a:ext cx="33112" cy="32357"/>
                <a:chOff x="5618681" y="4109677"/>
                <a:chExt cx="33112" cy="32357"/>
              </a:xfrm>
            </p:grpSpPr>
            <p:sp>
              <p:nvSpPr>
                <p:cNvPr id="6995" name="Google Shape;6995;p74"/>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4"/>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74"/>
              <p:cNvGrpSpPr/>
              <p:nvPr/>
            </p:nvGrpSpPr>
            <p:grpSpPr>
              <a:xfrm>
                <a:off x="5479298" y="4128262"/>
                <a:ext cx="31405" cy="26906"/>
                <a:chOff x="5479298" y="4128262"/>
                <a:chExt cx="31405" cy="26906"/>
              </a:xfrm>
            </p:grpSpPr>
            <p:sp>
              <p:nvSpPr>
                <p:cNvPr id="6998" name="Google Shape;6998;p74"/>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4"/>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0" name="Google Shape;7000;p74"/>
              <p:cNvGrpSpPr/>
              <p:nvPr/>
            </p:nvGrpSpPr>
            <p:grpSpPr>
              <a:xfrm>
                <a:off x="5582903" y="4180116"/>
                <a:ext cx="31499" cy="26898"/>
                <a:chOff x="5582903" y="4180116"/>
                <a:chExt cx="31499" cy="26898"/>
              </a:xfrm>
            </p:grpSpPr>
            <p:sp>
              <p:nvSpPr>
                <p:cNvPr id="7001" name="Google Shape;7001;p74"/>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4"/>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03" name="Google Shape;7003;p74"/>
            <p:cNvGrpSpPr/>
            <p:nvPr/>
          </p:nvGrpSpPr>
          <p:grpSpPr>
            <a:xfrm>
              <a:off x="3977681" y="3230323"/>
              <a:ext cx="94584" cy="84085"/>
              <a:chOff x="3977681" y="3230323"/>
              <a:chExt cx="94584" cy="84085"/>
            </a:xfrm>
          </p:grpSpPr>
          <p:grpSp>
            <p:nvGrpSpPr>
              <p:cNvPr id="7004" name="Google Shape;7004;p74"/>
              <p:cNvGrpSpPr/>
              <p:nvPr/>
            </p:nvGrpSpPr>
            <p:grpSpPr>
              <a:xfrm>
                <a:off x="4000135" y="3243041"/>
                <a:ext cx="59570" cy="57186"/>
                <a:chOff x="4000135" y="3243041"/>
                <a:chExt cx="59570" cy="57186"/>
              </a:xfrm>
            </p:grpSpPr>
            <p:sp>
              <p:nvSpPr>
                <p:cNvPr id="7005" name="Google Shape;7005;p74"/>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4"/>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4"/>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8" name="Google Shape;7008;p74"/>
              <p:cNvGrpSpPr/>
              <p:nvPr/>
            </p:nvGrpSpPr>
            <p:grpSpPr>
              <a:xfrm>
                <a:off x="3977681" y="3245872"/>
                <a:ext cx="37783" cy="32380"/>
                <a:chOff x="3977681" y="3245872"/>
                <a:chExt cx="37783" cy="32380"/>
              </a:xfrm>
            </p:grpSpPr>
            <p:sp>
              <p:nvSpPr>
                <p:cNvPr id="7009" name="Google Shape;7009;p74"/>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4"/>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74"/>
              <p:cNvGrpSpPr/>
              <p:nvPr/>
            </p:nvGrpSpPr>
            <p:grpSpPr>
              <a:xfrm>
                <a:off x="4040860" y="3262672"/>
                <a:ext cx="31405" cy="27001"/>
                <a:chOff x="4040860" y="3262672"/>
                <a:chExt cx="31405" cy="27001"/>
              </a:xfrm>
            </p:grpSpPr>
            <p:sp>
              <p:nvSpPr>
                <p:cNvPr id="7012" name="Google Shape;7012;p74"/>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4"/>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4" name="Google Shape;7014;p74"/>
              <p:cNvGrpSpPr/>
              <p:nvPr/>
            </p:nvGrpSpPr>
            <p:grpSpPr>
              <a:xfrm>
                <a:off x="4021072" y="3230323"/>
                <a:ext cx="31397" cy="26906"/>
                <a:chOff x="4021072" y="3230323"/>
                <a:chExt cx="31397" cy="26906"/>
              </a:xfrm>
            </p:grpSpPr>
            <p:sp>
              <p:nvSpPr>
                <p:cNvPr id="7015" name="Google Shape;7015;p74"/>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4"/>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7" name="Google Shape;7017;p74"/>
              <p:cNvGrpSpPr/>
              <p:nvPr/>
            </p:nvGrpSpPr>
            <p:grpSpPr>
              <a:xfrm>
                <a:off x="4001472" y="3287462"/>
                <a:ext cx="31499" cy="26945"/>
                <a:chOff x="4001472" y="3287462"/>
                <a:chExt cx="31499" cy="26945"/>
              </a:xfrm>
            </p:grpSpPr>
            <p:sp>
              <p:nvSpPr>
                <p:cNvPr id="7018" name="Google Shape;7018;p74"/>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4"/>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20" name="Google Shape;7020;p74"/>
            <p:cNvGrpSpPr/>
            <p:nvPr/>
          </p:nvGrpSpPr>
          <p:grpSpPr>
            <a:xfrm>
              <a:off x="4084715" y="3258865"/>
              <a:ext cx="184961" cy="137268"/>
              <a:chOff x="4084715" y="3258865"/>
              <a:chExt cx="184961" cy="137268"/>
            </a:xfrm>
          </p:grpSpPr>
          <p:grpSp>
            <p:nvGrpSpPr>
              <p:cNvPr id="7021" name="Google Shape;7021;p74"/>
              <p:cNvGrpSpPr/>
              <p:nvPr/>
            </p:nvGrpSpPr>
            <p:grpSpPr>
              <a:xfrm>
                <a:off x="4107453" y="3271583"/>
                <a:ext cx="153470" cy="110275"/>
                <a:chOff x="4107453" y="3271583"/>
                <a:chExt cx="153470" cy="110275"/>
              </a:xfrm>
            </p:grpSpPr>
            <p:sp>
              <p:nvSpPr>
                <p:cNvPr id="7022" name="Google Shape;7022;p74"/>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4"/>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4"/>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4"/>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74"/>
              <p:cNvGrpSpPr/>
              <p:nvPr/>
            </p:nvGrpSpPr>
            <p:grpSpPr>
              <a:xfrm>
                <a:off x="4136947" y="3258865"/>
                <a:ext cx="31499" cy="27001"/>
                <a:chOff x="4136947" y="3258865"/>
                <a:chExt cx="31499" cy="27001"/>
              </a:xfrm>
            </p:grpSpPr>
            <p:sp>
              <p:nvSpPr>
                <p:cNvPr id="7027" name="Google Shape;7027;p74"/>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4"/>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74"/>
              <p:cNvGrpSpPr/>
              <p:nvPr/>
            </p:nvGrpSpPr>
            <p:grpSpPr>
              <a:xfrm>
                <a:off x="4084715" y="3266478"/>
                <a:ext cx="31468" cy="26898"/>
                <a:chOff x="4084715" y="3266478"/>
                <a:chExt cx="31468" cy="26898"/>
              </a:xfrm>
            </p:grpSpPr>
            <p:sp>
              <p:nvSpPr>
                <p:cNvPr id="7030" name="Google Shape;7030;p74"/>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4"/>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74"/>
              <p:cNvGrpSpPr/>
              <p:nvPr/>
            </p:nvGrpSpPr>
            <p:grpSpPr>
              <a:xfrm>
                <a:off x="4159213" y="3279849"/>
                <a:ext cx="31405" cy="26945"/>
                <a:chOff x="4159213" y="3279849"/>
                <a:chExt cx="31405" cy="26945"/>
              </a:xfrm>
            </p:grpSpPr>
            <p:sp>
              <p:nvSpPr>
                <p:cNvPr id="7033" name="Google Shape;7033;p74"/>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4"/>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74"/>
              <p:cNvGrpSpPr/>
              <p:nvPr/>
            </p:nvGrpSpPr>
            <p:grpSpPr>
              <a:xfrm>
                <a:off x="4201550" y="3266502"/>
                <a:ext cx="31405" cy="26883"/>
                <a:chOff x="4201550" y="3266502"/>
                <a:chExt cx="31405" cy="26883"/>
              </a:xfrm>
            </p:grpSpPr>
            <p:sp>
              <p:nvSpPr>
                <p:cNvPr id="7036" name="Google Shape;7036;p74"/>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4"/>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74"/>
              <p:cNvGrpSpPr/>
              <p:nvPr/>
            </p:nvGrpSpPr>
            <p:grpSpPr>
              <a:xfrm>
                <a:off x="4201550" y="3338278"/>
                <a:ext cx="31405" cy="26930"/>
                <a:chOff x="4201550" y="3338278"/>
                <a:chExt cx="31405" cy="26930"/>
              </a:xfrm>
            </p:grpSpPr>
            <p:sp>
              <p:nvSpPr>
                <p:cNvPr id="7039" name="Google Shape;7039;p74"/>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4"/>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74"/>
              <p:cNvGrpSpPr/>
              <p:nvPr/>
            </p:nvGrpSpPr>
            <p:grpSpPr>
              <a:xfrm>
                <a:off x="4238272" y="3369132"/>
                <a:ext cx="31405" cy="27001"/>
                <a:chOff x="4238272" y="3369132"/>
                <a:chExt cx="31405" cy="27001"/>
              </a:xfrm>
            </p:grpSpPr>
            <p:sp>
              <p:nvSpPr>
                <p:cNvPr id="7042" name="Google Shape;7042;p74"/>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4"/>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44" name="Google Shape;7044;p74"/>
            <p:cNvGrpSpPr/>
            <p:nvPr/>
          </p:nvGrpSpPr>
          <p:grpSpPr>
            <a:xfrm>
              <a:off x="4068639" y="3200169"/>
              <a:ext cx="77643" cy="37272"/>
              <a:chOff x="4068639" y="3200169"/>
              <a:chExt cx="77643" cy="37272"/>
            </a:xfrm>
          </p:grpSpPr>
          <p:sp>
            <p:nvSpPr>
              <p:cNvPr id="7045" name="Google Shape;7045;p74"/>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6" name="Google Shape;7046;p74"/>
              <p:cNvGrpSpPr/>
              <p:nvPr/>
            </p:nvGrpSpPr>
            <p:grpSpPr>
              <a:xfrm>
                <a:off x="4114878" y="3200169"/>
                <a:ext cx="31405" cy="26993"/>
                <a:chOff x="4114878" y="3200169"/>
                <a:chExt cx="31405" cy="26993"/>
              </a:xfrm>
            </p:grpSpPr>
            <p:sp>
              <p:nvSpPr>
                <p:cNvPr id="7047" name="Google Shape;7047;p74"/>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4"/>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74"/>
              <p:cNvGrpSpPr/>
              <p:nvPr/>
            </p:nvGrpSpPr>
            <p:grpSpPr>
              <a:xfrm>
                <a:off x="4068639" y="3210535"/>
                <a:ext cx="31499" cy="26906"/>
                <a:chOff x="4068639" y="3210535"/>
                <a:chExt cx="31499" cy="26906"/>
              </a:xfrm>
            </p:grpSpPr>
            <p:sp>
              <p:nvSpPr>
                <p:cNvPr id="7050" name="Google Shape;7050;p74"/>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4"/>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52" name="Google Shape;7052;p74"/>
            <p:cNvGrpSpPr/>
            <p:nvPr/>
          </p:nvGrpSpPr>
          <p:grpSpPr>
            <a:xfrm>
              <a:off x="3869702" y="3066935"/>
              <a:ext cx="382664" cy="190294"/>
              <a:chOff x="3869702" y="3066935"/>
              <a:chExt cx="382664" cy="190294"/>
            </a:xfrm>
          </p:grpSpPr>
          <p:grpSp>
            <p:nvGrpSpPr>
              <p:cNvPr id="7053" name="Google Shape;7053;p74"/>
              <p:cNvGrpSpPr/>
              <p:nvPr/>
            </p:nvGrpSpPr>
            <p:grpSpPr>
              <a:xfrm>
                <a:off x="3888633" y="3082351"/>
                <a:ext cx="351172" cy="160698"/>
                <a:chOff x="3888633" y="3082351"/>
                <a:chExt cx="351172" cy="160698"/>
              </a:xfrm>
            </p:grpSpPr>
            <p:sp>
              <p:nvSpPr>
                <p:cNvPr id="7054" name="Google Shape;7054;p74"/>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4"/>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4"/>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4"/>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4"/>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4"/>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74"/>
              <p:cNvGrpSpPr/>
              <p:nvPr/>
            </p:nvGrpSpPr>
            <p:grpSpPr>
              <a:xfrm>
                <a:off x="4143703" y="3066935"/>
                <a:ext cx="37783" cy="32357"/>
                <a:chOff x="4143703" y="3066935"/>
                <a:chExt cx="37783" cy="32357"/>
              </a:xfrm>
            </p:grpSpPr>
            <p:sp>
              <p:nvSpPr>
                <p:cNvPr id="7061" name="Google Shape;7061;p74"/>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4"/>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74"/>
              <p:cNvGrpSpPr/>
              <p:nvPr/>
            </p:nvGrpSpPr>
            <p:grpSpPr>
              <a:xfrm>
                <a:off x="4044565" y="3103563"/>
                <a:ext cx="37783" cy="32451"/>
                <a:chOff x="4044565" y="3103563"/>
                <a:chExt cx="37783" cy="32451"/>
              </a:xfrm>
            </p:grpSpPr>
            <p:sp>
              <p:nvSpPr>
                <p:cNvPr id="7064" name="Google Shape;7064;p74"/>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4"/>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74"/>
              <p:cNvGrpSpPr/>
              <p:nvPr/>
            </p:nvGrpSpPr>
            <p:grpSpPr>
              <a:xfrm>
                <a:off x="4017454" y="3188237"/>
                <a:ext cx="37776" cy="32357"/>
                <a:chOff x="4017454" y="3188237"/>
                <a:chExt cx="37776" cy="32357"/>
              </a:xfrm>
            </p:grpSpPr>
            <p:sp>
              <p:nvSpPr>
                <p:cNvPr id="7067" name="Google Shape;7067;p74"/>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4"/>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74"/>
              <p:cNvGrpSpPr/>
              <p:nvPr/>
            </p:nvGrpSpPr>
            <p:grpSpPr>
              <a:xfrm>
                <a:off x="3921548" y="3157509"/>
                <a:ext cx="37783" cy="32357"/>
                <a:chOff x="3921548" y="3157509"/>
                <a:chExt cx="37783" cy="32357"/>
              </a:xfrm>
            </p:grpSpPr>
            <p:sp>
              <p:nvSpPr>
                <p:cNvPr id="7070" name="Google Shape;7070;p74"/>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4"/>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2" name="Google Shape;7072;p74"/>
              <p:cNvGrpSpPr/>
              <p:nvPr/>
            </p:nvGrpSpPr>
            <p:grpSpPr>
              <a:xfrm>
                <a:off x="3939056" y="3211620"/>
                <a:ext cx="37783" cy="32380"/>
                <a:chOff x="3939056" y="3211620"/>
                <a:chExt cx="37783" cy="32380"/>
              </a:xfrm>
            </p:grpSpPr>
            <p:sp>
              <p:nvSpPr>
                <p:cNvPr id="7073" name="Google Shape;7073;p74"/>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4"/>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5" name="Google Shape;7075;p74"/>
              <p:cNvGrpSpPr/>
              <p:nvPr/>
            </p:nvGrpSpPr>
            <p:grpSpPr>
              <a:xfrm>
                <a:off x="4176240" y="3136965"/>
                <a:ext cx="31405" cy="26930"/>
                <a:chOff x="4176240" y="3136965"/>
                <a:chExt cx="31405" cy="26930"/>
              </a:xfrm>
            </p:grpSpPr>
            <p:sp>
              <p:nvSpPr>
                <p:cNvPr id="7076" name="Google Shape;7076;p74"/>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4"/>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74"/>
              <p:cNvGrpSpPr/>
              <p:nvPr/>
            </p:nvGrpSpPr>
            <p:grpSpPr>
              <a:xfrm>
                <a:off x="4133148" y="3152593"/>
                <a:ext cx="31499" cy="27001"/>
                <a:chOff x="4133148" y="3152593"/>
                <a:chExt cx="31499" cy="27001"/>
              </a:xfrm>
            </p:grpSpPr>
            <p:sp>
              <p:nvSpPr>
                <p:cNvPr id="7079" name="Google Shape;7079;p74"/>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4"/>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1" name="Google Shape;7081;p74"/>
              <p:cNvGrpSpPr/>
              <p:nvPr/>
            </p:nvGrpSpPr>
            <p:grpSpPr>
              <a:xfrm>
                <a:off x="4220866" y="3073534"/>
                <a:ext cx="31499" cy="26898"/>
                <a:chOff x="4220866" y="3073534"/>
                <a:chExt cx="31499" cy="26898"/>
              </a:xfrm>
            </p:grpSpPr>
            <p:sp>
              <p:nvSpPr>
                <p:cNvPr id="7082" name="Google Shape;7082;p74"/>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4"/>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4" name="Google Shape;7084;p74"/>
              <p:cNvGrpSpPr/>
              <p:nvPr/>
            </p:nvGrpSpPr>
            <p:grpSpPr>
              <a:xfrm>
                <a:off x="3869702" y="3230323"/>
                <a:ext cx="31499" cy="26906"/>
                <a:chOff x="3869702" y="3230323"/>
                <a:chExt cx="31499" cy="26906"/>
              </a:xfrm>
            </p:grpSpPr>
            <p:sp>
              <p:nvSpPr>
                <p:cNvPr id="7085" name="Google Shape;7085;p74"/>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4"/>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87" name="Google Shape;7087;p74"/>
            <p:cNvGrpSpPr/>
            <p:nvPr/>
          </p:nvGrpSpPr>
          <p:grpSpPr>
            <a:xfrm>
              <a:off x="4271383" y="3065882"/>
              <a:ext cx="304556" cy="341663"/>
              <a:chOff x="4271383" y="3065882"/>
              <a:chExt cx="304556" cy="341663"/>
            </a:xfrm>
          </p:grpSpPr>
          <p:grpSp>
            <p:nvGrpSpPr>
              <p:cNvPr id="7088" name="Google Shape;7088;p74"/>
              <p:cNvGrpSpPr/>
              <p:nvPr/>
            </p:nvGrpSpPr>
            <p:grpSpPr>
              <a:xfrm>
                <a:off x="4293838" y="3078639"/>
                <a:ext cx="269353" cy="311973"/>
                <a:chOff x="4293838" y="3078639"/>
                <a:chExt cx="269353" cy="311973"/>
              </a:xfrm>
            </p:grpSpPr>
            <p:sp>
              <p:nvSpPr>
                <p:cNvPr id="7089" name="Google Shape;7089;p74"/>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4"/>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4"/>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4"/>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4"/>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4"/>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4"/>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4"/>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4"/>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4"/>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4"/>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4"/>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4"/>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4"/>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4"/>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4"/>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4"/>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74"/>
              <p:cNvGrpSpPr/>
              <p:nvPr/>
            </p:nvGrpSpPr>
            <p:grpSpPr>
              <a:xfrm>
                <a:off x="4538164" y="3342061"/>
                <a:ext cx="37776" cy="32380"/>
                <a:chOff x="4538164" y="3342061"/>
                <a:chExt cx="37776" cy="32380"/>
              </a:xfrm>
            </p:grpSpPr>
            <p:sp>
              <p:nvSpPr>
                <p:cNvPr id="7107" name="Google Shape;7107;p74"/>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4"/>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74"/>
              <p:cNvGrpSpPr/>
              <p:nvPr/>
            </p:nvGrpSpPr>
            <p:grpSpPr>
              <a:xfrm>
                <a:off x="4271383" y="3194742"/>
                <a:ext cx="37783" cy="32420"/>
                <a:chOff x="4271383" y="3194742"/>
                <a:chExt cx="37783" cy="32420"/>
              </a:xfrm>
            </p:grpSpPr>
            <p:sp>
              <p:nvSpPr>
                <p:cNvPr id="7110" name="Google Shape;7110;p74"/>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4"/>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2" name="Google Shape;7112;p74"/>
              <p:cNvGrpSpPr/>
              <p:nvPr/>
            </p:nvGrpSpPr>
            <p:grpSpPr>
              <a:xfrm>
                <a:off x="4284416" y="3084058"/>
                <a:ext cx="37783" cy="32357"/>
                <a:chOff x="4284416" y="3084058"/>
                <a:chExt cx="37783" cy="32357"/>
              </a:xfrm>
            </p:grpSpPr>
            <p:sp>
              <p:nvSpPr>
                <p:cNvPr id="7113" name="Google Shape;7113;p74"/>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4"/>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5" name="Google Shape;7115;p74"/>
              <p:cNvGrpSpPr/>
              <p:nvPr/>
            </p:nvGrpSpPr>
            <p:grpSpPr>
              <a:xfrm>
                <a:off x="4478697" y="3297561"/>
                <a:ext cx="37776" cy="32451"/>
                <a:chOff x="4478697" y="3297561"/>
                <a:chExt cx="37776" cy="32451"/>
              </a:xfrm>
            </p:grpSpPr>
            <p:sp>
              <p:nvSpPr>
                <p:cNvPr id="7116" name="Google Shape;7116;p74"/>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4"/>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74"/>
              <p:cNvGrpSpPr/>
              <p:nvPr/>
            </p:nvGrpSpPr>
            <p:grpSpPr>
              <a:xfrm>
                <a:off x="4411813" y="3331711"/>
                <a:ext cx="37776" cy="32451"/>
                <a:chOff x="4411813" y="3331711"/>
                <a:chExt cx="37776" cy="32451"/>
              </a:xfrm>
            </p:grpSpPr>
            <p:sp>
              <p:nvSpPr>
                <p:cNvPr id="7119" name="Google Shape;7119;p74"/>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4"/>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74"/>
              <p:cNvGrpSpPr/>
              <p:nvPr/>
            </p:nvGrpSpPr>
            <p:grpSpPr>
              <a:xfrm>
                <a:off x="4337984" y="3375188"/>
                <a:ext cx="37776" cy="32357"/>
                <a:chOff x="4337984" y="3375188"/>
                <a:chExt cx="37776" cy="32357"/>
              </a:xfrm>
            </p:grpSpPr>
            <p:sp>
              <p:nvSpPr>
                <p:cNvPr id="7122" name="Google Shape;7122;p74"/>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4"/>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4" name="Google Shape;7124;p74"/>
              <p:cNvGrpSpPr/>
              <p:nvPr/>
            </p:nvGrpSpPr>
            <p:grpSpPr>
              <a:xfrm>
                <a:off x="4494867" y="3090530"/>
                <a:ext cx="37878" cy="32451"/>
                <a:chOff x="4494867" y="3090530"/>
                <a:chExt cx="37878" cy="32451"/>
              </a:xfrm>
            </p:grpSpPr>
            <p:sp>
              <p:nvSpPr>
                <p:cNvPr id="7125" name="Google Shape;7125;p74"/>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4"/>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74"/>
              <p:cNvGrpSpPr/>
              <p:nvPr/>
            </p:nvGrpSpPr>
            <p:grpSpPr>
              <a:xfrm>
                <a:off x="4525124" y="3207774"/>
                <a:ext cx="37783" cy="32420"/>
                <a:chOff x="4525124" y="3207774"/>
                <a:chExt cx="37783" cy="32420"/>
              </a:xfrm>
            </p:grpSpPr>
            <p:sp>
              <p:nvSpPr>
                <p:cNvPr id="7128" name="Google Shape;7128;p74"/>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4"/>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74"/>
              <p:cNvGrpSpPr/>
              <p:nvPr/>
            </p:nvGrpSpPr>
            <p:grpSpPr>
              <a:xfrm>
                <a:off x="4440544" y="3176479"/>
                <a:ext cx="31499" cy="26898"/>
                <a:chOff x="4440544" y="3176479"/>
                <a:chExt cx="31499" cy="26898"/>
              </a:xfrm>
            </p:grpSpPr>
            <p:sp>
              <p:nvSpPr>
                <p:cNvPr id="7131" name="Google Shape;7131;p74"/>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4"/>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74"/>
              <p:cNvGrpSpPr/>
              <p:nvPr/>
            </p:nvGrpSpPr>
            <p:grpSpPr>
              <a:xfrm>
                <a:off x="4350545" y="3156400"/>
                <a:ext cx="31405" cy="27001"/>
                <a:chOff x="4350545" y="3156400"/>
                <a:chExt cx="31405" cy="27001"/>
              </a:xfrm>
            </p:grpSpPr>
            <p:sp>
              <p:nvSpPr>
                <p:cNvPr id="7134" name="Google Shape;7134;p74"/>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4"/>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74"/>
              <p:cNvGrpSpPr/>
              <p:nvPr/>
            </p:nvGrpSpPr>
            <p:grpSpPr>
              <a:xfrm>
                <a:off x="4376703" y="3255058"/>
                <a:ext cx="31405" cy="27001"/>
                <a:chOff x="4376703" y="3255058"/>
                <a:chExt cx="31405" cy="27001"/>
              </a:xfrm>
            </p:grpSpPr>
            <p:sp>
              <p:nvSpPr>
                <p:cNvPr id="7137" name="Google Shape;7137;p74"/>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4"/>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9" name="Google Shape;7139;p74"/>
              <p:cNvGrpSpPr/>
              <p:nvPr/>
            </p:nvGrpSpPr>
            <p:grpSpPr>
              <a:xfrm>
                <a:off x="4331322" y="3283656"/>
                <a:ext cx="31405" cy="26945"/>
                <a:chOff x="4331322" y="3283656"/>
                <a:chExt cx="31405" cy="26945"/>
              </a:xfrm>
            </p:grpSpPr>
            <p:sp>
              <p:nvSpPr>
                <p:cNvPr id="7140" name="Google Shape;7140;p74"/>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4"/>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2" name="Google Shape;7142;p74"/>
              <p:cNvGrpSpPr/>
              <p:nvPr/>
            </p:nvGrpSpPr>
            <p:grpSpPr>
              <a:xfrm>
                <a:off x="4380510" y="3065882"/>
                <a:ext cx="31405" cy="26938"/>
                <a:chOff x="4380510" y="3065882"/>
                <a:chExt cx="31405" cy="26938"/>
              </a:xfrm>
            </p:grpSpPr>
            <p:sp>
              <p:nvSpPr>
                <p:cNvPr id="7143" name="Google Shape;7143;p74"/>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4"/>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45" name="Google Shape;7145;p74"/>
            <p:cNvGrpSpPr/>
            <p:nvPr/>
          </p:nvGrpSpPr>
          <p:grpSpPr>
            <a:xfrm>
              <a:off x="4558998" y="3188237"/>
              <a:ext cx="1280131" cy="1052746"/>
              <a:chOff x="4558998" y="3188237"/>
              <a:chExt cx="1280131" cy="1052746"/>
            </a:xfrm>
          </p:grpSpPr>
          <p:sp>
            <p:nvSpPr>
              <p:cNvPr id="7146" name="Google Shape;7146;p74"/>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7" name="Google Shape;7147;p74"/>
              <p:cNvGrpSpPr/>
              <p:nvPr/>
            </p:nvGrpSpPr>
            <p:grpSpPr>
              <a:xfrm>
                <a:off x="4579164" y="3203653"/>
                <a:ext cx="1244833" cy="1020397"/>
                <a:chOff x="4579164" y="3203653"/>
                <a:chExt cx="1244833" cy="1020397"/>
              </a:xfrm>
            </p:grpSpPr>
            <p:sp>
              <p:nvSpPr>
                <p:cNvPr id="7148" name="Google Shape;7148;p74"/>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4"/>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0" name="Google Shape;7150;p74"/>
                <p:cNvGrpSpPr/>
                <p:nvPr/>
              </p:nvGrpSpPr>
              <p:grpSpPr>
                <a:xfrm>
                  <a:off x="4579164" y="3203653"/>
                  <a:ext cx="1244833" cy="1020397"/>
                  <a:chOff x="4579164" y="3203653"/>
                  <a:chExt cx="1244833" cy="1020397"/>
                </a:xfrm>
              </p:grpSpPr>
              <p:sp>
                <p:nvSpPr>
                  <p:cNvPr id="7151" name="Google Shape;7151;p74"/>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4"/>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3" name="Google Shape;7153;p74"/>
                  <p:cNvGrpSpPr/>
                  <p:nvPr/>
                </p:nvGrpSpPr>
                <p:grpSpPr>
                  <a:xfrm>
                    <a:off x="4579164" y="3203653"/>
                    <a:ext cx="1244833" cy="1020397"/>
                    <a:chOff x="4579164" y="3203653"/>
                    <a:chExt cx="1244833" cy="1020397"/>
                  </a:xfrm>
                </p:grpSpPr>
                <p:sp>
                  <p:nvSpPr>
                    <p:cNvPr id="7154" name="Google Shape;7154;p74"/>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4"/>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4"/>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4"/>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4"/>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4"/>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4"/>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4"/>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2" name="Google Shape;7162;p74"/>
                    <p:cNvGrpSpPr/>
                    <p:nvPr/>
                  </p:nvGrpSpPr>
                  <p:grpSpPr>
                    <a:xfrm>
                      <a:off x="4579164" y="3203653"/>
                      <a:ext cx="1244833" cy="1020397"/>
                      <a:chOff x="4579164" y="3203653"/>
                      <a:chExt cx="1244833" cy="1020397"/>
                    </a:xfrm>
                  </p:grpSpPr>
                  <p:sp>
                    <p:nvSpPr>
                      <p:cNvPr id="7163" name="Google Shape;7163;p74"/>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4"/>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4"/>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4"/>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4"/>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4"/>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4"/>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4"/>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4"/>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4"/>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4"/>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4"/>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4"/>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4"/>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7" name="Google Shape;7177;p74"/>
                      <p:cNvGrpSpPr/>
                      <p:nvPr/>
                    </p:nvGrpSpPr>
                    <p:grpSpPr>
                      <a:xfrm>
                        <a:off x="4579164" y="3203653"/>
                        <a:ext cx="1244833" cy="1020397"/>
                        <a:chOff x="4579164" y="3203653"/>
                        <a:chExt cx="1244833" cy="1020397"/>
                      </a:xfrm>
                    </p:grpSpPr>
                    <p:sp>
                      <p:nvSpPr>
                        <p:cNvPr id="7178" name="Google Shape;7178;p74"/>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4"/>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4"/>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4"/>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4"/>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4"/>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4"/>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4"/>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4"/>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4"/>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4"/>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4"/>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4"/>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4"/>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4"/>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4"/>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4"/>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4"/>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4"/>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4"/>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4"/>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4"/>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4"/>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4"/>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2" name="Google Shape;7202;p74"/>
                        <p:cNvGrpSpPr/>
                        <p:nvPr/>
                      </p:nvGrpSpPr>
                      <p:grpSpPr>
                        <a:xfrm>
                          <a:off x="4579164" y="3203653"/>
                          <a:ext cx="1244833" cy="1020397"/>
                          <a:chOff x="4579164" y="3203653"/>
                          <a:chExt cx="1244833" cy="1020397"/>
                        </a:xfrm>
                      </p:grpSpPr>
                      <p:sp>
                        <p:nvSpPr>
                          <p:cNvPr id="7203" name="Google Shape;7203;p74"/>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4" name="Google Shape;7204;p74"/>
                          <p:cNvGrpSpPr/>
                          <p:nvPr/>
                        </p:nvGrpSpPr>
                        <p:grpSpPr>
                          <a:xfrm>
                            <a:off x="4579164" y="3203653"/>
                            <a:ext cx="1244833" cy="1020397"/>
                            <a:chOff x="4579164" y="3203653"/>
                            <a:chExt cx="1244833" cy="1020397"/>
                          </a:xfrm>
                        </p:grpSpPr>
                        <p:sp>
                          <p:nvSpPr>
                            <p:cNvPr id="7205" name="Google Shape;7205;p74"/>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4"/>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4"/>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4"/>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4"/>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4"/>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4"/>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2" name="Google Shape;7212;p74"/>
                            <p:cNvGrpSpPr/>
                            <p:nvPr/>
                          </p:nvGrpSpPr>
                          <p:grpSpPr>
                            <a:xfrm>
                              <a:off x="4579164" y="3203653"/>
                              <a:ext cx="1244833" cy="1020397"/>
                              <a:chOff x="4579164" y="3203653"/>
                              <a:chExt cx="1244833" cy="1020397"/>
                            </a:xfrm>
                          </p:grpSpPr>
                          <p:sp>
                            <p:nvSpPr>
                              <p:cNvPr id="7213" name="Google Shape;7213;p74"/>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4"/>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4"/>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4"/>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4"/>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4"/>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4"/>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4"/>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4"/>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4"/>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4"/>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4"/>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4"/>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6" name="Google Shape;7226;p74"/>
                              <p:cNvGrpSpPr/>
                              <p:nvPr/>
                            </p:nvGrpSpPr>
                            <p:grpSpPr>
                              <a:xfrm>
                                <a:off x="4579164" y="3203653"/>
                                <a:ext cx="1244833" cy="1020397"/>
                                <a:chOff x="4579164" y="3203653"/>
                                <a:chExt cx="1244833" cy="1020397"/>
                              </a:xfrm>
                            </p:grpSpPr>
                            <p:sp>
                              <p:nvSpPr>
                                <p:cNvPr id="7227" name="Google Shape;7227;p74"/>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4"/>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4"/>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4"/>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4"/>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4"/>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4"/>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4" name="Google Shape;7234;p74"/>
                                <p:cNvGrpSpPr/>
                                <p:nvPr/>
                              </p:nvGrpSpPr>
                              <p:grpSpPr>
                                <a:xfrm>
                                  <a:off x="4579164" y="3203653"/>
                                  <a:ext cx="1244833" cy="1020397"/>
                                  <a:chOff x="4579164" y="3203653"/>
                                  <a:chExt cx="1244833" cy="1020397"/>
                                </a:xfrm>
                              </p:grpSpPr>
                              <p:sp>
                                <p:nvSpPr>
                                  <p:cNvPr id="7235" name="Google Shape;7235;p74"/>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4"/>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4"/>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4"/>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4"/>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0" name="Google Shape;7240;p74"/>
                                  <p:cNvGrpSpPr/>
                                  <p:nvPr/>
                                </p:nvGrpSpPr>
                                <p:grpSpPr>
                                  <a:xfrm>
                                    <a:off x="4579164" y="3203653"/>
                                    <a:ext cx="1244833" cy="1020397"/>
                                    <a:chOff x="4579164" y="3203653"/>
                                    <a:chExt cx="1244833" cy="1020397"/>
                                  </a:xfrm>
                                </p:grpSpPr>
                                <p:sp>
                                  <p:nvSpPr>
                                    <p:cNvPr id="7241" name="Google Shape;7241;p74"/>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4"/>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4"/>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4"/>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245" name="Google Shape;7245;p74"/>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4"/>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4"/>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48" name="Google Shape;7248;p74"/>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249" name="Google Shape;7249;p74"/>
              <p:cNvGrpSpPr/>
              <p:nvPr/>
            </p:nvGrpSpPr>
            <p:grpSpPr>
              <a:xfrm>
                <a:off x="4595437" y="3598775"/>
                <a:ext cx="37776" cy="32451"/>
                <a:chOff x="4595437" y="3598775"/>
                <a:chExt cx="37776" cy="32451"/>
              </a:xfrm>
            </p:grpSpPr>
            <p:sp>
              <p:nvSpPr>
                <p:cNvPr id="7250" name="Google Shape;7250;p74"/>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4"/>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2" name="Google Shape;7252;p74"/>
              <p:cNvGrpSpPr/>
              <p:nvPr/>
            </p:nvGrpSpPr>
            <p:grpSpPr>
              <a:xfrm>
                <a:off x="4641864" y="3524443"/>
                <a:ext cx="37776" cy="32380"/>
                <a:chOff x="4641864" y="3524443"/>
                <a:chExt cx="37776" cy="32380"/>
              </a:xfrm>
            </p:grpSpPr>
            <p:sp>
              <p:nvSpPr>
                <p:cNvPr id="7253" name="Google Shape;7253;p74"/>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4"/>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5" name="Google Shape;7255;p74"/>
              <p:cNvGrpSpPr/>
              <p:nvPr/>
            </p:nvGrpSpPr>
            <p:grpSpPr>
              <a:xfrm>
                <a:off x="4648431" y="3893901"/>
                <a:ext cx="37776" cy="32357"/>
                <a:chOff x="4648431" y="3893901"/>
                <a:chExt cx="37776" cy="32357"/>
              </a:xfrm>
            </p:grpSpPr>
            <p:sp>
              <p:nvSpPr>
                <p:cNvPr id="7256" name="Google Shape;7256;p74"/>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4"/>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74"/>
              <p:cNvGrpSpPr/>
              <p:nvPr/>
            </p:nvGrpSpPr>
            <p:grpSpPr>
              <a:xfrm>
                <a:off x="4567752" y="3722908"/>
                <a:ext cx="37870" cy="32380"/>
                <a:chOff x="4567752" y="3722908"/>
                <a:chExt cx="37870" cy="32380"/>
              </a:xfrm>
            </p:grpSpPr>
            <p:sp>
              <p:nvSpPr>
                <p:cNvPr id="7259" name="Google Shape;7259;p74"/>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4"/>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1" name="Google Shape;7261;p74"/>
              <p:cNvGrpSpPr/>
              <p:nvPr/>
            </p:nvGrpSpPr>
            <p:grpSpPr>
              <a:xfrm>
                <a:off x="4617506" y="3652052"/>
                <a:ext cx="37783" cy="32357"/>
                <a:chOff x="4617506" y="3652052"/>
                <a:chExt cx="37783" cy="32357"/>
              </a:xfrm>
            </p:grpSpPr>
            <p:sp>
              <p:nvSpPr>
                <p:cNvPr id="7262" name="Google Shape;7262;p74"/>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4"/>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74"/>
              <p:cNvGrpSpPr/>
              <p:nvPr/>
            </p:nvGrpSpPr>
            <p:grpSpPr>
              <a:xfrm>
                <a:off x="4739005" y="3554149"/>
                <a:ext cx="37870" cy="32357"/>
                <a:chOff x="4739005" y="3554149"/>
                <a:chExt cx="37870" cy="32357"/>
              </a:xfrm>
            </p:grpSpPr>
            <p:sp>
              <p:nvSpPr>
                <p:cNvPr id="7265" name="Google Shape;7265;p74"/>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4"/>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7" name="Google Shape;7267;p74"/>
              <p:cNvGrpSpPr/>
              <p:nvPr/>
            </p:nvGrpSpPr>
            <p:grpSpPr>
              <a:xfrm>
                <a:off x="4806557" y="3630258"/>
                <a:ext cx="37776" cy="32364"/>
                <a:chOff x="4806557" y="3630258"/>
                <a:chExt cx="37776" cy="32364"/>
              </a:xfrm>
            </p:grpSpPr>
            <p:sp>
              <p:nvSpPr>
                <p:cNvPr id="7268" name="Google Shape;7268;p74"/>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4"/>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0" name="Google Shape;7270;p74"/>
              <p:cNvGrpSpPr/>
              <p:nvPr/>
            </p:nvGrpSpPr>
            <p:grpSpPr>
              <a:xfrm>
                <a:off x="4737007" y="4004357"/>
                <a:ext cx="37870" cy="32357"/>
                <a:chOff x="4737007" y="4004357"/>
                <a:chExt cx="37870" cy="32357"/>
              </a:xfrm>
            </p:grpSpPr>
            <p:sp>
              <p:nvSpPr>
                <p:cNvPr id="7271" name="Google Shape;7271;p74"/>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4"/>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74"/>
              <p:cNvGrpSpPr/>
              <p:nvPr/>
            </p:nvGrpSpPr>
            <p:grpSpPr>
              <a:xfrm>
                <a:off x="4773634" y="4208627"/>
                <a:ext cx="37776" cy="32357"/>
                <a:chOff x="4773634" y="4208627"/>
                <a:chExt cx="37776" cy="32357"/>
              </a:xfrm>
            </p:grpSpPr>
            <p:sp>
              <p:nvSpPr>
                <p:cNvPr id="7274" name="Google Shape;7274;p74"/>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4"/>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74"/>
              <p:cNvGrpSpPr/>
              <p:nvPr/>
            </p:nvGrpSpPr>
            <p:grpSpPr>
              <a:xfrm>
                <a:off x="4888282" y="4074764"/>
                <a:ext cx="37776" cy="32451"/>
                <a:chOff x="4888282" y="4074764"/>
                <a:chExt cx="37776" cy="32451"/>
              </a:xfrm>
            </p:grpSpPr>
            <p:sp>
              <p:nvSpPr>
                <p:cNvPr id="7277" name="Google Shape;7277;p74"/>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4"/>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74"/>
              <p:cNvGrpSpPr/>
              <p:nvPr/>
            </p:nvGrpSpPr>
            <p:grpSpPr>
              <a:xfrm>
                <a:off x="4901315" y="3804271"/>
                <a:ext cx="37776" cy="32364"/>
                <a:chOff x="4901315" y="3804271"/>
                <a:chExt cx="37776" cy="32364"/>
              </a:xfrm>
            </p:grpSpPr>
            <p:sp>
              <p:nvSpPr>
                <p:cNvPr id="7280" name="Google Shape;7280;p74"/>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4"/>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2" name="Google Shape;7282;p74"/>
              <p:cNvGrpSpPr/>
              <p:nvPr/>
            </p:nvGrpSpPr>
            <p:grpSpPr>
              <a:xfrm>
                <a:off x="4866394" y="3715035"/>
                <a:ext cx="37846" cy="32357"/>
                <a:chOff x="4866394" y="3715035"/>
                <a:chExt cx="37846" cy="32357"/>
              </a:xfrm>
            </p:grpSpPr>
            <p:sp>
              <p:nvSpPr>
                <p:cNvPr id="7283" name="Google Shape;7283;p74"/>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4"/>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5" name="Google Shape;7285;p74"/>
              <p:cNvGrpSpPr/>
              <p:nvPr/>
            </p:nvGrpSpPr>
            <p:grpSpPr>
              <a:xfrm>
                <a:off x="4979233" y="3839798"/>
                <a:ext cx="37878" cy="32420"/>
                <a:chOff x="4979233" y="3839798"/>
                <a:chExt cx="37878" cy="32420"/>
              </a:xfrm>
            </p:grpSpPr>
            <p:sp>
              <p:nvSpPr>
                <p:cNvPr id="7286" name="Google Shape;7286;p74"/>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4"/>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8" name="Google Shape;7288;p74"/>
              <p:cNvGrpSpPr/>
              <p:nvPr/>
            </p:nvGrpSpPr>
            <p:grpSpPr>
              <a:xfrm>
                <a:off x="4790662" y="3679147"/>
                <a:ext cx="37783" cy="32380"/>
                <a:chOff x="4790662" y="3679147"/>
                <a:chExt cx="37783" cy="32380"/>
              </a:xfrm>
            </p:grpSpPr>
            <p:sp>
              <p:nvSpPr>
                <p:cNvPr id="7289" name="Google Shape;7289;p74"/>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4"/>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74"/>
              <p:cNvGrpSpPr/>
              <p:nvPr/>
            </p:nvGrpSpPr>
            <p:grpSpPr>
              <a:xfrm>
                <a:off x="4857263" y="3557861"/>
                <a:ext cx="37776" cy="32357"/>
                <a:chOff x="4857263" y="3557861"/>
                <a:chExt cx="37776" cy="32357"/>
              </a:xfrm>
            </p:grpSpPr>
            <p:sp>
              <p:nvSpPr>
                <p:cNvPr id="7292" name="Google Shape;7292;p74"/>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4"/>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4" name="Google Shape;7294;p74"/>
              <p:cNvGrpSpPr/>
              <p:nvPr/>
            </p:nvGrpSpPr>
            <p:grpSpPr>
              <a:xfrm>
                <a:off x="4883902" y="3648033"/>
                <a:ext cx="37783" cy="32380"/>
                <a:chOff x="4883902" y="3648033"/>
                <a:chExt cx="37783" cy="32380"/>
              </a:xfrm>
            </p:grpSpPr>
            <p:sp>
              <p:nvSpPr>
                <p:cNvPr id="7295" name="Google Shape;7295;p74"/>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4"/>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7" name="Google Shape;7297;p74"/>
              <p:cNvGrpSpPr/>
              <p:nvPr/>
            </p:nvGrpSpPr>
            <p:grpSpPr>
              <a:xfrm>
                <a:off x="4907780" y="3347220"/>
                <a:ext cx="37878" cy="32357"/>
                <a:chOff x="4907780" y="3347220"/>
                <a:chExt cx="37878" cy="32357"/>
              </a:xfrm>
            </p:grpSpPr>
            <p:sp>
              <p:nvSpPr>
                <p:cNvPr id="7298" name="Google Shape;7298;p74"/>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4"/>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74"/>
              <p:cNvGrpSpPr/>
              <p:nvPr/>
            </p:nvGrpSpPr>
            <p:grpSpPr>
              <a:xfrm>
                <a:off x="5065048" y="3738150"/>
                <a:ext cx="37783" cy="32364"/>
                <a:chOff x="5065048" y="3738150"/>
                <a:chExt cx="37783" cy="32364"/>
              </a:xfrm>
            </p:grpSpPr>
            <p:sp>
              <p:nvSpPr>
                <p:cNvPr id="7301" name="Google Shape;7301;p74"/>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4"/>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74"/>
              <p:cNvGrpSpPr/>
              <p:nvPr/>
            </p:nvGrpSpPr>
            <p:grpSpPr>
              <a:xfrm>
                <a:off x="5071616" y="3284615"/>
                <a:ext cx="37783" cy="32357"/>
                <a:chOff x="5071616" y="3284615"/>
                <a:chExt cx="37783" cy="32357"/>
              </a:xfrm>
            </p:grpSpPr>
            <p:sp>
              <p:nvSpPr>
                <p:cNvPr id="7304" name="Google Shape;7304;p74"/>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4"/>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74"/>
              <p:cNvGrpSpPr/>
              <p:nvPr/>
            </p:nvGrpSpPr>
            <p:grpSpPr>
              <a:xfrm>
                <a:off x="5389291" y="3759921"/>
                <a:ext cx="37783" cy="32380"/>
                <a:chOff x="5389291" y="3759921"/>
                <a:chExt cx="37783" cy="32380"/>
              </a:xfrm>
            </p:grpSpPr>
            <p:sp>
              <p:nvSpPr>
                <p:cNvPr id="7307" name="Google Shape;7307;p74"/>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4"/>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74"/>
              <p:cNvGrpSpPr/>
              <p:nvPr/>
            </p:nvGrpSpPr>
            <p:grpSpPr>
              <a:xfrm>
                <a:off x="5431534" y="3632932"/>
                <a:ext cx="37878" cy="32451"/>
                <a:chOff x="5431534" y="3632932"/>
                <a:chExt cx="37878" cy="32451"/>
              </a:xfrm>
            </p:grpSpPr>
            <p:sp>
              <p:nvSpPr>
                <p:cNvPr id="7310" name="Google Shape;7310;p74"/>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4"/>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74"/>
              <p:cNvGrpSpPr/>
              <p:nvPr/>
            </p:nvGrpSpPr>
            <p:grpSpPr>
              <a:xfrm>
                <a:off x="5540755" y="3544829"/>
                <a:ext cx="37783" cy="32357"/>
                <a:chOff x="5540755" y="3544829"/>
                <a:chExt cx="37783" cy="32357"/>
              </a:xfrm>
            </p:grpSpPr>
            <p:sp>
              <p:nvSpPr>
                <p:cNvPr id="7313" name="Google Shape;7313;p74"/>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4"/>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74"/>
              <p:cNvGrpSpPr/>
              <p:nvPr/>
            </p:nvGrpSpPr>
            <p:grpSpPr>
              <a:xfrm>
                <a:off x="5579293" y="3412107"/>
                <a:ext cx="37776" cy="32357"/>
                <a:chOff x="5579293" y="3412107"/>
                <a:chExt cx="37776" cy="32357"/>
              </a:xfrm>
            </p:grpSpPr>
            <p:sp>
              <p:nvSpPr>
                <p:cNvPr id="7316" name="Google Shape;7316;p74"/>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4"/>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8" name="Google Shape;7318;p74"/>
              <p:cNvGrpSpPr/>
              <p:nvPr/>
            </p:nvGrpSpPr>
            <p:grpSpPr>
              <a:xfrm>
                <a:off x="5801346" y="3284615"/>
                <a:ext cx="37783" cy="32357"/>
                <a:chOff x="5801346" y="3284615"/>
                <a:chExt cx="37783" cy="32357"/>
              </a:xfrm>
            </p:grpSpPr>
            <p:sp>
              <p:nvSpPr>
                <p:cNvPr id="7319" name="Google Shape;7319;p74"/>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4"/>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74"/>
              <p:cNvGrpSpPr/>
              <p:nvPr/>
            </p:nvGrpSpPr>
            <p:grpSpPr>
              <a:xfrm>
                <a:off x="5763578" y="3399067"/>
                <a:ext cx="37776" cy="32364"/>
                <a:chOff x="5763578" y="3399067"/>
                <a:chExt cx="37776" cy="32364"/>
              </a:xfrm>
            </p:grpSpPr>
            <p:sp>
              <p:nvSpPr>
                <p:cNvPr id="7322" name="Google Shape;7322;p74"/>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4"/>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74"/>
              <p:cNvGrpSpPr/>
              <p:nvPr/>
            </p:nvGrpSpPr>
            <p:grpSpPr>
              <a:xfrm>
                <a:off x="5395858" y="3230952"/>
                <a:ext cx="37776" cy="32364"/>
                <a:chOff x="5395858" y="3230952"/>
                <a:chExt cx="37776" cy="32364"/>
              </a:xfrm>
            </p:grpSpPr>
            <p:sp>
              <p:nvSpPr>
                <p:cNvPr id="7325" name="Google Shape;7325;p74"/>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4"/>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7" name="Google Shape;7327;p74"/>
              <p:cNvGrpSpPr/>
              <p:nvPr/>
            </p:nvGrpSpPr>
            <p:grpSpPr>
              <a:xfrm>
                <a:off x="5264088" y="3188237"/>
                <a:ext cx="37776" cy="32357"/>
                <a:chOff x="5264088" y="3188237"/>
                <a:chExt cx="37776" cy="32357"/>
              </a:xfrm>
            </p:grpSpPr>
            <p:sp>
              <p:nvSpPr>
                <p:cNvPr id="7328" name="Google Shape;7328;p74"/>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4"/>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74"/>
              <p:cNvGrpSpPr/>
              <p:nvPr/>
            </p:nvGrpSpPr>
            <p:grpSpPr>
              <a:xfrm>
                <a:off x="5585758" y="3237425"/>
                <a:ext cx="37878" cy="32357"/>
                <a:chOff x="5585758" y="3237425"/>
                <a:chExt cx="37878" cy="32357"/>
              </a:xfrm>
            </p:grpSpPr>
            <p:sp>
              <p:nvSpPr>
                <p:cNvPr id="7331" name="Google Shape;7331;p74"/>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4"/>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74"/>
              <p:cNvGrpSpPr/>
              <p:nvPr/>
            </p:nvGrpSpPr>
            <p:grpSpPr>
              <a:xfrm>
                <a:off x="4874196" y="3291088"/>
                <a:ext cx="37878" cy="32451"/>
                <a:chOff x="4874196" y="3291088"/>
                <a:chExt cx="37878" cy="32451"/>
              </a:xfrm>
            </p:grpSpPr>
            <p:sp>
              <p:nvSpPr>
                <p:cNvPr id="7334" name="Google Shape;7334;p74"/>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4"/>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74"/>
              <p:cNvGrpSpPr/>
              <p:nvPr/>
            </p:nvGrpSpPr>
            <p:grpSpPr>
              <a:xfrm>
                <a:off x="5197770" y="3785466"/>
                <a:ext cx="37783" cy="32427"/>
                <a:chOff x="5197770" y="3785466"/>
                <a:chExt cx="37783" cy="32427"/>
              </a:xfrm>
            </p:grpSpPr>
            <p:sp>
              <p:nvSpPr>
                <p:cNvPr id="7337" name="Google Shape;7337;p74"/>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4"/>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74"/>
              <p:cNvGrpSpPr/>
              <p:nvPr/>
            </p:nvGrpSpPr>
            <p:grpSpPr>
              <a:xfrm>
                <a:off x="5177699" y="3492117"/>
                <a:ext cx="37776" cy="32357"/>
                <a:chOff x="5177699" y="3492117"/>
                <a:chExt cx="37776" cy="32357"/>
              </a:xfrm>
            </p:grpSpPr>
            <p:sp>
              <p:nvSpPr>
                <p:cNvPr id="7340" name="Google Shape;7340;p74"/>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4"/>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74"/>
              <p:cNvGrpSpPr/>
              <p:nvPr/>
            </p:nvGrpSpPr>
            <p:grpSpPr>
              <a:xfrm>
                <a:off x="5349431" y="3622346"/>
                <a:ext cx="37870" cy="32380"/>
                <a:chOff x="5349431" y="3622346"/>
                <a:chExt cx="37870" cy="32380"/>
              </a:xfrm>
            </p:grpSpPr>
            <p:sp>
              <p:nvSpPr>
                <p:cNvPr id="7343" name="Google Shape;7343;p74"/>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4"/>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74"/>
              <p:cNvGrpSpPr/>
              <p:nvPr/>
            </p:nvGrpSpPr>
            <p:grpSpPr>
              <a:xfrm>
                <a:off x="5068855" y="3563980"/>
                <a:ext cx="53954" cy="46223"/>
                <a:chOff x="5068855" y="3563980"/>
                <a:chExt cx="53954" cy="46223"/>
              </a:xfrm>
            </p:grpSpPr>
            <p:sp>
              <p:nvSpPr>
                <p:cNvPr id="7346" name="Google Shape;7346;p74"/>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4"/>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8" name="Google Shape;7348;p74"/>
              <p:cNvGrpSpPr/>
              <p:nvPr/>
            </p:nvGrpSpPr>
            <p:grpSpPr>
              <a:xfrm>
                <a:off x="5037654" y="3392507"/>
                <a:ext cx="37870" cy="32451"/>
                <a:chOff x="5037654" y="3392507"/>
                <a:chExt cx="37870" cy="32451"/>
              </a:xfrm>
            </p:grpSpPr>
            <p:sp>
              <p:nvSpPr>
                <p:cNvPr id="7349" name="Google Shape;7349;p74"/>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4"/>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74"/>
              <p:cNvGrpSpPr/>
              <p:nvPr/>
            </p:nvGrpSpPr>
            <p:grpSpPr>
              <a:xfrm>
                <a:off x="5456560" y="3368629"/>
                <a:ext cx="37870" cy="32451"/>
                <a:chOff x="5456560" y="3368629"/>
                <a:chExt cx="37870" cy="32451"/>
              </a:xfrm>
            </p:grpSpPr>
            <p:sp>
              <p:nvSpPr>
                <p:cNvPr id="7352" name="Google Shape;7352;p74"/>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4"/>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74"/>
              <p:cNvGrpSpPr/>
              <p:nvPr/>
            </p:nvGrpSpPr>
            <p:grpSpPr>
              <a:xfrm>
                <a:off x="4755749" y="3501516"/>
                <a:ext cx="46246" cy="39608"/>
                <a:chOff x="4755749" y="3501516"/>
                <a:chExt cx="46246" cy="39608"/>
              </a:xfrm>
            </p:grpSpPr>
            <p:sp>
              <p:nvSpPr>
                <p:cNvPr id="7355" name="Google Shape;7355;p74"/>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4"/>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7" name="Google Shape;7357;p74"/>
              <p:cNvGrpSpPr/>
              <p:nvPr/>
            </p:nvGrpSpPr>
            <p:grpSpPr>
              <a:xfrm>
                <a:off x="4681346" y="3485582"/>
                <a:ext cx="37783" cy="32427"/>
                <a:chOff x="4681346" y="3485582"/>
                <a:chExt cx="37783" cy="32427"/>
              </a:xfrm>
            </p:grpSpPr>
            <p:sp>
              <p:nvSpPr>
                <p:cNvPr id="7358" name="Google Shape;7358;p74"/>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4"/>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74"/>
              <p:cNvGrpSpPr/>
              <p:nvPr/>
            </p:nvGrpSpPr>
            <p:grpSpPr>
              <a:xfrm>
                <a:off x="4767067" y="3291088"/>
                <a:ext cx="37878" cy="32451"/>
                <a:chOff x="4767067" y="3291088"/>
                <a:chExt cx="37878" cy="32451"/>
              </a:xfrm>
            </p:grpSpPr>
            <p:sp>
              <p:nvSpPr>
                <p:cNvPr id="7361" name="Google Shape;7361;p74"/>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4"/>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74"/>
              <p:cNvGrpSpPr/>
              <p:nvPr/>
            </p:nvGrpSpPr>
            <p:grpSpPr>
              <a:xfrm>
                <a:off x="4687819" y="3405539"/>
                <a:ext cx="37776" cy="32451"/>
                <a:chOff x="4687819" y="3405539"/>
                <a:chExt cx="37776" cy="32451"/>
              </a:xfrm>
            </p:grpSpPr>
            <p:sp>
              <p:nvSpPr>
                <p:cNvPr id="7364" name="Google Shape;7364;p74"/>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4"/>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74"/>
              <p:cNvGrpSpPr/>
              <p:nvPr/>
            </p:nvGrpSpPr>
            <p:grpSpPr>
              <a:xfrm>
                <a:off x="4923101" y="3444809"/>
                <a:ext cx="52813" cy="45318"/>
                <a:chOff x="4923101" y="3444809"/>
                <a:chExt cx="52813" cy="45318"/>
              </a:xfrm>
            </p:grpSpPr>
            <p:sp>
              <p:nvSpPr>
                <p:cNvPr id="7367" name="Google Shape;7367;p74"/>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4"/>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9" name="Google Shape;7369;p74"/>
              <p:cNvGrpSpPr/>
              <p:nvPr/>
            </p:nvGrpSpPr>
            <p:grpSpPr>
              <a:xfrm>
                <a:off x="4846040" y="3654750"/>
                <a:ext cx="31405" cy="26993"/>
                <a:chOff x="4846040" y="3654750"/>
                <a:chExt cx="31405" cy="26993"/>
              </a:xfrm>
            </p:grpSpPr>
            <p:sp>
              <p:nvSpPr>
                <p:cNvPr id="7370" name="Google Shape;7370;p74"/>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4"/>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2" name="Google Shape;7372;p74"/>
              <p:cNvGrpSpPr/>
              <p:nvPr/>
            </p:nvGrpSpPr>
            <p:grpSpPr>
              <a:xfrm>
                <a:off x="4925673" y="3691700"/>
                <a:ext cx="40253" cy="34472"/>
                <a:chOff x="4925673" y="3691700"/>
                <a:chExt cx="40253" cy="34472"/>
              </a:xfrm>
            </p:grpSpPr>
            <p:sp>
              <p:nvSpPr>
                <p:cNvPr id="7373" name="Google Shape;7373;p74"/>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4"/>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5" name="Google Shape;7375;p74"/>
              <p:cNvGrpSpPr/>
              <p:nvPr/>
            </p:nvGrpSpPr>
            <p:grpSpPr>
              <a:xfrm>
                <a:off x="4894653" y="3740848"/>
                <a:ext cx="31405" cy="26906"/>
                <a:chOff x="4894653" y="3740848"/>
                <a:chExt cx="31405" cy="26906"/>
              </a:xfrm>
            </p:grpSpPr>
            <p:sp>
              <p:nvSpPr>
                <p:cNvPr id="7376" name="Google Shape;7376;p74"/>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4"/>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8" name="Google Shape;7378;p74"/>
              <p:cNvGrpSpPr/>
              <p:nvPr/>
            </p:nvGrpSpPr>
            <p:grpSpPr>
              <a:xfrm>
                <a:off x="4962300" y="3696348"/>
                <a:ext cx="38255" cy="32773"/>
                <a:chOff x="4962300" y="3696348"/>
                <a:chExt cx="38255" cy="32773"/>
              </a:xfrm>
            </p:grpSpPr>
            <p:sp>
              <p:nvSpPr>
                <p:cNvPr id="7379" name="Google Shape;7379;p74"/>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4"/>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74"/>
              <p:cNvGrpSpPr/>
              <p:nvPr/>
            </p:nvGrpSpPr>
            <p:grpSpPr>
              <a:xfrm>
                <a:off x="4980185" y="3743349"/>
                <a:ext cx="31499" cy="26969"/>
                <a:chOff x="4980185" y="3743349"/>
                <a:chExt cx="31499" cy="26969"/>
              </a:xfrm>
            </p:grpSpPr>
            <p:sp>
              <p:nvSpPr>
                <p:cNvPr id="7382" name="Google Shape;7382;p74"/>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4"/>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4" name="Google Shape;7384;p74"/>
              <p:cNvGrpSpPr/>
              <p:nvPr/>
            </p:nvGrpSpPr>
            <p:grpSpPr>
              <a:xfrm>
                <a:off x="5013768" y="3734312"/>
                <a:ext cx="31499" cy="26969"/>
                <a:chOff x="5013768" y="3734312"/>
                <a:chExt cx="31499" cy="26969"/>
              </a:xfrm>
            </p:grpSpPr>
            <p:sp>
              <p:nvSpPr>
                <p:cNvPr id="7385" name="Google Shape;7385;p74"/>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4"/>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74"/>
              <p:cNvGrpSpPr/>
              <p:nvPr/>
            </p:nvGrpSpPr>
            <p:grpSpPr>
              <a:xfrm>
                <a:off x="5036703" y="3764545"/>
                <a:ext cx="31499" cy="26898"/>
                <a:chOff x="5036703" y="3764545"/>
                <a:chExt cx="31499" cy="26898"/>
              </a:xfrm>
            </p:grpSpPr>
            <p:sp>
              <p:nvSpPr>
                <p:cNvPr id="7388" name="Google Shape;7388;p74"/>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4"/>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74"/>
              <p:cNvGrpSpPr/>
              <p:nvPr/>
            </p:nvGrpSpPr>
            <p:grpSpPr>
              <a:xfrm>
                <a:off x="4953546" y="3768352"/>
                <a:ext cx="31405" cy="26898"/>
                <a:chOff x="4953546" y="3768352"/>
                <a:chExt cx="31405" cy="26898"/>
              </a:xfrm>
            </p:grpSpPr>
            <p:sp>
              <p:nvSpPr>
                <p:cNvPr id="7391" name="Google Shape;7391;p74"/>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4"/>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3" name="Google Shape;7393;p74"/>
              <p:cNvGrpSpPr/>
              <p:nvPr/>
            </p:nvGrpSpPr>
            <p:grpSpPr>
              <a:xfrm>
                <a:off x="4964770" y="3814016"/>
                <a:ext cx="31499" cy="26993"/>
                <a:chOff x="4964770" y="3814016"/>
                <a:chExt cx="31499" cy="26993"/>
              </a:xfrm>
            </p:grpSpPr>
            <p:sp>
              <p:nvSpPr>
                <p:cNvPr id="7394" name="Google Shape;7394;p74"/>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4"/>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6" name="Google Shape;7396;p74"/>
              <p:cNvGrpSpPr/>
              <p:nvPr/>
            </p:nvGrpSpPr>
            <p:grpSpPr>
              <a:xfrm>
                <a:off x="4923290" y="3800504"/>
                <a:ext cx="31468" cy="26898"/>
                <a:chOff x="4923290" y="3800504"/>
                <a:chExt cx="31468" cy="26898"/>
              </a:xfrm>
            </p:grpSpPr>
            <p:sp>
              <p:nvSpPr>
                <p:cNvPr id="7397" name="Google Shape;7397;p74"/>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4"/>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74"/>
              <p:cNvGrpSpPr/>
              <p:nvPr/>
            </p:nvGrpSpPr>
            <p:grpSpPr>
              <a:xfrm>
                <a:off x="5108534" y="3650943"/>
                <a:ext cx="31405" cy="26993"/>
                <a:chOff x="5108534" y="3650943"/>
                <a:chExt cx="31405" cy="26993"/>
              </a:xfrm>
            </p:grpSpPr>
            <p:sp>
              <p:nvSpPr>
                <p:cNvPr id="7400" name="Google Shape;7400;p74"/>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4"/>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74"/>
              <p:cNvGrpSpPr/>
              <p:nvPr/>
            </p:nvGrpSpPr>
            <p:grpSpPr>
              <a:xfrm>
                <a:off x="5119380" y="3760739"/>
                <a:ext cx="31499" cy="26993"/>
                <a:chOff x="5119380" y="3760739"/>
                <a:chExt cx="31499" cy="26993"/>
              </a:xfrm>
            </p:grpSpPr>
            <p:sp>
              <p:nvSpPr>
                <p:cNvPr id="7403" name="Google Shape;7403;p74"/>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4"/>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74"/>
              <p:cNvGrpSpPr/>
              <p:nvPr/>
            </p:nvGrpSpPr>
            <p:grpSpPr>
              <a:xfrm>
                <a:off x="5119380" y="3788235"/>
                <a:ext cx="31499" cy="26993"/>
                <a:chOff x="5119380" y="3788235"/>
                <a:chExt cx="31499" cy="26993"/>
              </a:xfrm>
            </p:grpSpPr>
            <p:sp>
              <p:nvSpPr>
                <p:cNvPr id="7406" name="Google Shape;7406;p74"/>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4"/>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74"/>
              <p:cNvGrpSpPr/>
              <p:nvPr/>
            </p:nvGrpSpPr>
            <p:grpSpPr>
              <a:xfrm>
                <a:off x="5158005" y="3875284"/>
                <a:ext cx="31405" cy="27001"/>
                <a:chOff x="5158005" y="3875284"/>
                <a:chExt cx="31405" cy="27001"/>
              </a:xfrm>
            </p:grpSpPr>
            <p:sp>
              <p:nvSpPr>
                <p:cNvPr id="7409" name="Google Shape;7409;p74"/>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4"/>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74"/>
              <p:cNvGrpSpPr/>
              <p:nvPr/>
            </p:nvGrpSpPr>
            <p:grpSpPr>
              <a:xfrm>
                <a:off x="5233163" y="3764545"/>
                <a:ext cx="31499" cy="26898"/>
                <a:chOff x="5233163" y="3764545"/>
                <a:chExt cx="31499" cy="26898"/>
              </a:xfrm>
            </p:grpSpPr>
            <p:sp>
              <p:nvSpPr>
                <p:cNvPr id="7412" name="Google Shape;7412;p74"/>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4"/>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74"/>
              <p:cNvGrpSpPr/>
              <p:nvPr/>
            </p:nvGrpSpPr>
            <p:grpSpPr>
              <a:xfrm>
                <a:off x="5276168" y="3805545"/>
                <a:ext cx="31499" cy="26906"/>
                <a:chOff x="5276168" y="3805545"/>
                <a:chExt cx="31499" cy="26906"/>
              </a:xfrm>
            </p:grpSpPr>
            <p:sp>
              <p:nvSpPr>
                <p:cNvPr id="7415" name="Google Shape;7415;p74"/>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4"/>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74"/>
              <p:cNvGrpSpPr/>
              <p:nvPr/>
            </p:nvGrpSpPr>
            <p:grpSpPr>
              <a:xfrm>
                <a:off x="5294053" y="3851933"/>
                <a:ext cx="31405" cy="26945"/>
                <a:chOff x="5294053" y="3851933"/>
                <a:chExt cx="31405" cy="26945"/>
              </a:xfrm>
            </p:grpSpPr>
            <p:sp>
              <p:nvSpPr>
                <p:cNvPr id="7418" name="Google Shape;7418;p74"/>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4"/>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74"/>
              <p:cNvGrpSpPr/>
              <p:nvPr/>
            </p:nvGrpSpPr>
            <p:grpSpPr>
              <a:xfrm>
                <a:off x="5341723" y="3851902"/>
                <a:ext cx="31405" cy="26977"/>
                <a:chOff x="5341723" y="3851902"/>
                <a:chExt cx="31405" cy="26977"/>
              </a:xfrm>
            </p:grpSpPr>
            <p:sp>
              <p:nvSpPr>
                <p:cNvPr id="7421" name="Google Shape;7421;p74"/>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4"/>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3" name="Google Shape;7423;p74"/>
              <p:cNvGrpSpPr/>
              <p:nvPr/>
            </p:nvGrpSpPr>
            <p:grpSpPr>
              <a:xfrm>
                <a:off x="5054871" y="3507855"/>
                <a:ext cx="31405" cy="26993"/>
                <a:chOff x="5054871" y="3507855"/>
                <a:chExt cx="31405" cy="26993"/>
              </a:xfrm>
            </p:grpSpPr>
            <p:sp>
              <p:nvSpPr>
                <p:cNvPr id="7424" name="Google Shape;7424;p74"/>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4"/>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74"/>
              <p:cNvGrpSpPr/>
              <p:nvPr/>
            </p:nvGrpSpPr>
            <p:grpSpPr>
              <a:xfrm>
                <a:off x="4876579" y="3675325"/>
                <a:ext cx="31405" cy="26969"/>
                <a:chOff x="4876579" y="3675325"/>
                <a:chExt cx="31405" cy="26969"/>
              </a:xfrm>
            </p:grpSpPr>
            <p:sp>
              <p:nvSpPr>
                <p:cNvPr id="7427" name="Google Shape;7427;p74"/>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4"/>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9" name="Google Shape;7429;p74"/>
              <p:cNvGrpSpPr/>
              <p:nvPr/>
            </p:nvGrpSpPr>
            <p:grpSpPr>
              <a:xfrm>
                <a:off x="4842233" y="3688333"/>
                <a:ext cx="31405" cy="26993"/>
                <a:chOff x="4842233" y="3688333"/>
                <a:chExt cx="31405" cy="26993"/>
              </a:xfrm>
            </p:grpSpPr>
            <p:sp>
              <p:nvSpPr>
                <p:cNvPr id="7430" name="Google Shape;7430;p74"/>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4"/>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2" name="Google Shape;7432;p74"/>
              <p:cNvGrpSpPr/>
              <p:nvPr/>
            </p:nvGrpSpPr>
            <p:grpSpPr>
              <a:xfrm>
                <a:off x="5187876" y="3608032"/>
                <a:ext cx="31405" cy="27001"/>
                <a:chOff x="5187876" y="3608032"/>
                <a:chExt cx="31405" cy="27001"/>
              </a:xfrm>
            </p:grpSpPr>
            <p:sp>
              <p:nvSpPr>
                <p:cNvPr id="7433" name="Google Shape;7433;p74"/>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4"/>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5" name="Google Shape;7435;p74"/>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4"/>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7" name="Google Shape;7437;p74"/>
              <p:cNvGrpSpPr/>
              <p:nvPr/>
            </p:nvGrpSpPr>
            <p:grpSpPr>
              <a:xfrm>
                <a:off x="5269224" y="3304167"/>
                <a:ext cx="40253" cy="34402"/>
                <a:chOff x="5269224" y="3304167"/>
                <a:chExt cx="40253" cy="34402"/>
              </a:xfrm>
            </p:grpSpPr>
            <p:sp>
              <p:nvSpPr>
                <p:cNvPr id="7438" name="Google Shape;7438;p74"/>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4"/>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74"/>
              <p:cNvGrpSpPr/>
              <p:nvPr/>
            </p:nvGrpSpPr>
            <p:grpSpPr>
              <a:xfrm>
                <a:off x="5327354" y="3476615"/>
                <a:ext cx="49864" cy="42723"/>
                <a:chOff x="5327354" y="3476615"/>
                <a:chExt cx="49864" cy="42723"/>
              </a:xfrm>
            </p:grpSpPr>
            <p:sp>
              <p:nvSpPr>
                <p:cNvPr id="7441" name="Google Shape;7441;p74"/>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4"/>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3" name="Google Shape;7443;p74"/>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4"/>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5" name="Google Shape;7445;p74"/>
              <p:cNvGrpSpPr/>
              <p:nvPr/>
            </p:nvGrpSpPr>
            <p:grpSpPr>
              <a:xfrm>
                <a:off x="5341723" y="3775957"/>
                <a:ext cx="31405" cy="26898"/>
                <a:chOff x="5341723" y="3775957"/>
                <a:chExt cx="31405" cy="26898"/>
              </a:xfrm>
            </p:grpSpPr>
            <p:sp>
              <p:nvSpPr>
                <p:cNvPr id="7446" name="Google Shape;7446;p74"/>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4"/>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74"/>
              <p:cNvGrpSpPr/>
              <p:nvPr/>
            </p:nvGrpSpPr>
            <p:grpSpPr>
              <a:xfrm>
                <a:off x="5439053" y="3699274"/>
                <a:ext cx="31405" cy="26898"/>
                <a:chOff x="5439053" y="3699274"/>
                <a:chExt cx="31405" cy="26898"/>
              </a:xfrm>
            </p:grpSpPr>
            <p:sp>
              <p:nvSpPr>
                <p:cNvPr id="7449" name="Google Shape;7449;p74"/>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4"/>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74"/>
              <p:cNvGrpSpPr/>
              <p:nvPr/>
            </p:nvGrpSpPr>
            <p:grpSpPr>
              <a:xfrm>
                <a:off x="5412414" y="3622307"/>
                <a:ext cx="31499" cy="26993"/>
                <a:chOff x="5412414" y="3622307"/>
                <a:chExt cx="31499" cy="26993"/>
              </a:xfrm>
            </p:grpSpPr>
            <p:sp>
              <p:nvSpPr>
                <p:cNvPr id="7452" name="Google Shape;7452;p74"/>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4"/>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74"/>
              <p:cNvGrpSpPr/>
              <p:nvPr/>
            </p:nvGrpSpPr>
            <p:grpSpPr>
              <a:xfrm>
                <a:off x="5476254" y="3473949"/>
                <a:ext cx="26835" cy="26930"/>
                <a:chOff x="5476254" y="3473949"/>
                <a:chExt cx="26835" cy="26930"/>
              </a:xfrm>
            </p:grpSpPr>
            <p:sp>
              <p:nvSpPr>
                <p:cNvPr id="7455" name="Google Shape;7455;p74"/>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4"/>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74"/>
              <p:cNvGrpSpPr/>
              <p:nvPr/>
            </p:nvGrpSpPr>
            <p:grpSpPr>
              <a:xfrm>
                <a:off x="5564547" y="3481594"/>
                <a:ext cx="31397" cy="26898"/>
                <a:chOff x="5564547" y="3481594"/>
                <a:chExt cx="31397" cy="26898"/>
              </a:xfrm>
            </p:grpSpPr>
            <p:sp>
              <p:nvSpPr>
                <p:cNvPr id="7458" name="Google Shape;7458;p74"/>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4"/>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74"/>
              <p:cNvGrpSpPr/>
              <p:nvPr/>
            </p:nvGrpSpPr>
            <p:grpSpPr>
              <a:xfrm>
                <a:off x="5534101" y="3470174"/>
                <a:ext cx="31397" cy="26906"/>
                <a:chOff x="5534101" y="3470174"/>
                <a:chExt cx="31397" cy="26906"/>
              </a:xfrm>
            </p:grpSpPr>
            <p:sp>
              <p:nvSpPr>
                <p:cNvPr id="7461" name="Google Shape;7461;p74"/>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4"/>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74"/>
              <p:cNvGrpSpPr/>
              <p:nvPr/>
            </p:nvGrpSpPr>
            <p:grpSpPr>
              <a:xfrm>
                <a:off x="5610879" y="3314486"/>
                <a:ext cx="31499" cy="26938"/>
                <a:chOff x="5610879" y="3314486"/>
                <a:chExt cx="31499" cy="26938"/>
              </a:xfrm>
            </p:grpSpPr>
            <p:sp>
              <p:nvSpPr>
                <p:cNvPr id="7464" name="Google Shape;7464;p74"/>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4"/>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74"/>
              <p:cNvGrpSpPr/>
              <p:nvPr/>
            </p:nvGrpSpPr>
            <p:grpSpPr>
              <a:xfrm>
                <a:off x="4834525" y="3501382"/>
                <a:ext cx="31499" cy="26898"/>
                <a:chOff x="4834525" y="3501382"/>
                <a:chExt cx="31499" cy="26898"/>
              </a:xfrm>
            </p:grpSpPr>
            <p:sp>
              <p:nvSpPr>
                <p:cNvPr id="7467" name="Google Shape;7467;p74"/>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4"/>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9" name="Google Shape;7469;p74"/>
              <p:cNvGrpSpPr/>
              <p:nvPr/>
            </p:nvGrpSpPr>
            <p:grpSpPr>
              <a:xfrm>
                <a:off x="4898460" y="3580158"/>
                <a:ext cx="31405" cy="26898"/>
                <a:chOff x="4898460" y="3580158"/>
                <a:chExt cx="31405" cy="26898"/>
              </a:xfrm>
            </p:grpSpPr>
            <p:sp>
              <p:nvSpPr>
                <p:cNvPr id="7470" name="Google Shape;7470;p74"/>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4"/>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74"/>
              <p:cNvGrpSpPr/>
              <p:nvPr/>
            </p:nvGrpSpPr>
            <p:grpSpPr>
              <a:xfrm>
                <a:off x="4882667" y="3608032"/>
                <a:ext cx="31499" cy="27001"/>
                <a:chOff x="4882667" y="3608032"/>
                <a:chExt cx="31499" cy="27001"/>
              </a:xfrm>
            </p:grpSpPr>
            <p:sp>
              <p:nvSpPr>
                <p:cNvPr id="7473" name="Google Shape;7473;p74"/>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4"/>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74"/>
              <p:cNvGrpSpPr/>
              <p:nvPr/>
            </p:nvGrpSpPr>
            <p:grpSpPr>
              <a:xfrm>
                <a:off x="4843373" y="3631407"/>
                <a:ext cx="16273" cy="16186"/>
                <a:chOff x="4843373" y="3631407"/>
                <a:chExt cx="16273" cy="16186"/>
              </a:xfrm>
            </p:grpSpPr>
            <p:sp>
              <p:nvSpPr>
                <p:cNvPr id="7476" name="Google Shape;7476;p74"/>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4"/>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74"/>
              <p:cNvGrpSpPr/>
              <p:nvPr/>
            </p:nvGrpSpPr>
            <p:grpSpPr>
              <a:xfrm>
                <a:off x="4727773" y="3591578"/>
                <a:ext cx="31499" cy="26898"/>
                <a:chOff x="4727773" y="3591578"/>
                <a:chExt cx="31499" cy="26898"/>
              </a:xfrm>
            </p:grpSpPr>
            <p:sp>
              <p:nvSpPr>
                <p:cNvPr id="7479" name="Google Shape;7479;p74"/>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4"/>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1" name="Google Shape;7481;p74"/>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4"/>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3" name="Google Shape;7483;p74"/>
              <p:cNvGrpSpPr/>
              <p:nvPr/>
            </p:nvGrpSpPr>
            <p:grpSpPr>
              <a:xfrm>
                <a:off x="4609421" y="3577398"/>
                <a:ext cx="31499" cy="27001"/>
                <a:chOff x="4609421" y="3577398"/>
                <a:chExt cx="31499" cy="27001"/>
              </a:xfrm>
            </p:grpSpPr>
            <p:sp>
              <p:nvSpPr>
                <p:cNvPr id="7484" name="Google Shape;7484;p74"/>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4"/>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74"/>
              <p:cNvGrpSpPr/>
              <p:nvPr/>
            </p:nvGrpSpPr>
            <p:grpSpPr>
              <a:xfrm>
                <a:off x="4649289" y="3577398"/>
                <a:ext cx="31499" cy="27001"/>
                <a:chOff x="4649289" y="3577398"/>
                <a:chExt cx="31499" cy="27001"/>
              </a:xfrm>
            </p:grpSpPr>
            <p:sp>
              <p:nvSpPr>
                <p:cNvPr id="7487" name="Google Shape;7487;p74"/>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4"/>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9" name="Google Shape;7489;p74"/>
              <p:cNvGrpSpPr/>
              <p:nvPr/>
            </p:nvGrpSpPr>
            <p:grpSpPr>
              <a:xfrm>
                <a:off x="4605614" y="3639523"/>
                <a:ext cx="31499" cy="26906"/>
                <a:chOff x="4605614" y="3639523"/>
                <a:chExt cx="31499" cy="26906"/>
              </a:xfrm>
            </p:grpSpPr>
            <p:sp>
              <p:nvSpPr>
                <p:cNvPr id="7490" name="Google Shape;7490;p74"/>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4"/>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74"/>
              <p:cNvGrpSpPr/>
              <p:nvPr/>
            </p:nvGrpSpPr>
            <p:grpSpPr>
              <a:xfrm>
                <a:off x="4785149" y="3618846"/>
                <a:ext cx="26930" cy="26843"/>
                <a:chOff x="4785149" y="3618846"/>
                <a:chExt cx="26930" cy="26843"/>
              </a:xfrm>
            </p:grpSpPr>
            <p:sp>
              <p:nvSpPr>
                <p:cNvPr id="7493" name="Google Shape;7493;p74"/>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4"/>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74"/>
              <p:cNvGrpSpPr/>
              <p:nvPr/>
            </p:nvGrpSpPr>
            <p:grpSpPr>
              <a:xfrm>
                <a:off x="4810167" y="3601567"/>
                <a:ext cx="31405" cy="26898"/>
                <a:chOff x="4810167" y="3601567"/>
                <a:chExt cx="31405" cy="26898"/>
              </a:xfrm>
            </p:grpSpPr>
            <p:sp>
              <p:nvSpPr>
                <p:cNvPr id="7496" name="Google Shape;7496;p74"/>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4"/>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74"/>
              <p:cNvGrpSpPr/>
              <p:nvPr/>
            </p:nvGrpSpPr>
            <p:grpSpPr>
              <a:xfrm>
                <a:off x="4831002" y="3373230"/>
                <a:ext cx="31405" cy="26898"/>
                <a:chOff x="4831002" y="3373230"/>
                <a:chExt cx="31405" cy="26898"/>
              </a:xfrm>
            </p:grpSpPr>
            <p:sp>
              <p:nvSpPr>
                <p:cNvPr id="7499" name="Google Shape;7499;p74"/>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4"/>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74"/>
              <p:cNvGrpSpPr/>
              <p:nvPr/>
            </p:nvGrpSpPr>
            <p:grpSpPr>
              <a:xfrm>
                <a:off x="4719311" y="3355054"/>
                <a:ext cx="31499" cy="27001"/>
                <a:chOff x="4719311" y="3355054"/>
                <a:chExt cx="31499" cy="27001"/>
              </a:xfrm>
            </p:grpSpPr>
            <p:sp>
              <p:nvSpPr>
                <p:cNvPr id="7502" name="Google Shape;7502;p74"/>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4"/>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74"/>
              <p:cNvGrpSpPr/>
              <p:nvPr/>
            </p:nvGrpSpPr>
            <p:grpSpPr>
              <a:xfrm>
                <a:off x="4798755" y="3450260"/>
                <a:ext cx="26930" cy="26930"/>
                <a:chOff x="4798755" y="3450260"/>
                <a:chExt cx="26930" cy="26930"/>
              </a:xfrm>
            </p:grpSpPr>
            <p:sp>
              <p:nvSpPr>
                <p:cNvPr id="7505" name="Google Shape;7505;p74"/>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4"/>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74"/>
              <p:cNvGrpSpPr/>
              <p:nvPr/>
            </p:nvGrpSpPr>
            <p:grpSpPr>
              <a:xfrm>
                <a:off x="4645576" y="3467555"/>
                <a:ext cx="31405" cy="26953"/>
                <a:chOff x="4645576" y="3467555"/>
                <a:chExt cx="31405" cy="26953"/>
              </a:xfrm>
            </p:grpSpPr>
            <p:sp>
              <p:nvSpPr>
                <p:cNvPr id="7508" name="Google Shape;7508;p74"/>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4"/>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74"/>
              <p:cNvGrpSpPr/>
              <p:nvPr/>
            </p:nvGrpSpPr>
            <p:grpSpPr>
              <a:xfrm>
                <a:off x="4687631" y="3583965"/>
                <a:ext cx="31499" cy="26898"/>
                <a:chOff x="4687631" y="3583965"/>
                <a:chExt cx="31499" cy="26898"/>
              </a:xfrm>
            </p:grpSpPr>
            <p:sp>
              <p:nvSpPr>
                <p:cNvPr id="7511" name="Google Shape;7511;p74"/>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4"/>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74"/>
              <p:cNvGrpSpPr/>
              <p:nvPr/>
            </p:nvGrpSpPr>
            <p:grpSpPr>
              <a:xfrm>
                <a:off x="4719311" y="3471314"/>
                <a:ext cx="31499" cy="27001"/>
                <a:chOff x="4719311" y="3471314"/>
                <a:chExt cx="31499" cy="27001"/>
              </a:xfrm>
            </p:grpSpPr>
            <p:sp>
              <p:nvSpPr>
                <p:cNvPr id="7514" name="Google Shape;7514;p74"/>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4"/>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74"/>
              <p:cNvGrpSpPr/>
              <p:nvPr/>
            </p:nvGrpSpPr>
            <p:grpSpPr>
              <a:xfrm>
                <a:off x="4719311" y="3434404"/>
                <a:ext cx="31499" cy="26898"/>
                <a:chOff x="4719311" y="3434404"/>
                <a:chExt cx="31499" cy="26898"/>
              </a:xfrm>
            </p:grpSpPr>
            <p:sp>
              <p:nvSpPr>
                <p:cNvPr id="7517" name="Google Shape;7517;p74"/>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4"/>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74"/>
              <p:cNvGrpSpPr/>
              <p:nvPr/>
            </p:nvGrpSpPr>
            <p:grpSpPr>
              <a:xfrm>
                <a:off x="4768876" y="3401772"/>
                <a:ext cx="31499" cy="26898"/>
                <a:chOff x="4768876" y="3401772"/>
                <a:chExt cx="31499" cy="26898"/>
              </a:xfrm>
            </p:grpSpPr>
            <p:sp>
              <p:nvSpPr>
                <p:cNvPr id="7520" name="Google Shape;7520;p74"/>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4"/>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2" name="Google Shape;7522;p74"/>
              <p:cNvGrpSpPr/>
              <p:nvPr/>
            </p:nvGrpSpPr>
            <p:grpSpPr>
              <a:xfrm>
                <a:off x="4762214" y="3471377"/>
                <a:ext cx="26938" cy="26938"/>
                <a:chOff x="4762214" y="3471377"/>
                <a:chExt cx="26938" cy="26938"/>
              </a:xfrm>
            </p:grpSpPr>
            <p:sp>
              <p:nvSpPr>
                <p:cNvPr id="7523" name="Google Shape;7523;p74"/>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4"/>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74"/>
              <p:cNvGrpSpPr/>
              <p:nvPr/>
            </p:nvGrpSpPr>
            <p:grpSpPr>
              <a:xfrm>
                <a:off x="4790473" y="3344782"/>
                <a:ext cx="31405" cy="26898"/>
                <a:chOff x="4790473" y="3344782"/>
                <a:chExt cx="31405" cy="26898"/>
              </a:xfrm>
            </p:grpSpPr>
            <p:sp>
              <p:nvSpPr>
                <p:cNvPr id="7526" name="Google Shape;7526;p74"/>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4"/>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8" name="Google Shape;7528;p74"/>
              <p:cNvGrpSpPr/>
              <p:nvPr/>
            </p:nvGrpSpPr>
            <p:grpSpPr>
              <a:xfrm>
                <a:off x="4823774" y="3950733"/>
                <a:ext cx="37398" cy="32034"/>
                <a:chOff x="4823774" y="3950733"/>
                <a:chExt cx="37398" cy="32034"/>
              </a:xfrm>
            </p:grpSpPr>
            <p:sp>
              <p:nvSpPr>
                <p:cNvPr id="7529" name="Google Shape;7529;p74"/>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4"/>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74"/>
              <p:cNvGrpSpPr/>
              <p:nvPr/>
            </p:nvGrpSpPr>
            <p:grpSpPr>
              <a:xfrm>
                <a:off x="4823396" y="4110566"/>
                <a:ext cx="31405" cy="26906"/>
                <a:chOff x="4823396" y="4110566"/>
                <a:chExt cx="31405" cy="26906"/>
              </a:xfrm>
            </p:grpSpPr>
            <p:sp>
              <p:nvSpPr>
                <p:cNvPr id="7532" name="Google Shape;7532;p74"/>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4"/>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74"/>
              <p:cNvGrpSpPr/>
              <p:nvPr/>
            </p:nvGrpSpPr>
            <p:grpSpPr>
              <a:xfrm>
                <a:off x="4838332" y="3821150"/>
                <a:ext cx="31499" cy="26898"/>
                <a:chOff x="4838332" y="3821150"/>
                <a:chExt cx="31499" cy="26898"/>
              </a:xfrm>
            </p:grpSpPr>
            <p:sp>
              <p:nvSpPr>
                <p:cNvPr id="7535" name="Google Shape;7535;p74"/>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4"/>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7" name="Google Shape;7537;p74"/>
              <p:cNvGrpSpPr/>
              <p:nvPr/>
            </p:nvGrpSpPr>
            <p:grpSpPr>
              <a:xfrm>
                <a:off x="4661275" y="3815007"/>
                <a:ext cx="36824" cy="31523"/>
                <a:chOff x="4661275" y="3815007"/>
                <a:chExt cx="36824" cy="31523"/>
              </a:xfrm>
            </p:grpSpPr>
            <p:sp>
              <p:nvSpPr>
                <p:cNvPr id="7538" name="Google Shape;7538;p74"/>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4"/>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74"/>
              <p:cNvGrpSpPr/>
              <p:nvPr/>
            </p:nvGrpSpPr>
            <p:grpSpPr>
              <a:xfrm>
                <a:off x="4558998" y="3851037"/>
                <a:ext cx="33591" cy="28699"/>
                <a:chOff x="4558998" y="3851037"/>
                <a:chExt cx="33591" cy="28699"/>
              </a:xfrm>
            </p:grpSpPr>
            <p:sp>
              <p:nvSpPr>
                <p:cNvPr id="7541" name="Google Shape;7541;p74"/>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4"/>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74"/>
              <p:cNvGrpSpPr/>
              <p:nvPr/>
            </p:nvGrpSpPr>
            <p:grpSpPr>
              <a:xfrm>
                <a:off x="4696762" y="3638587"/>
                <a:ext cx="33591" cy="28794"/>
                <a:chOff x="4696762" y="3638587"/>
                <a:chExt cx="33591" cy="28794"/>
              </a:xfrm>
            </p:grpSpPr>
            <p:sp>
              <p:nvSpPr>
                <p:cNvPr id="7544" name="Google Shape;7544;p74"/>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4"/>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74"/>
              <p:cNvGrpSpPr/>
              <p:nvPr/>
            </p:nvGrpSpPr>
            <p:grpSpPr>
              <a:xfrm>
                <a:off x="4929479" y="3939140"/>
                <a:ext cx="33497" cy="28692"/>
                <a:chOff x="4929479" y="3939140"/>
                <a:chExt cx="33497" cy="28692"/>
              </a:xfrm>
            </p:grpSpPr>
            <p:sp>
              <p:nvSpPr>
                <p:cNvPr id="7547" name="Google Shape;7547;p74"/>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4"/>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74"/>
              <p:cNvGrpSpPr/>
              <p:nvPr/>
            </p:nvGrpSpPr>
            <p:grpSpPr>
              <a:xfrm>
                <a:off x="4907119" y="3986039"/>
                <a:ext cx="33497" cy="28699"/>
                <a:chOff x="4907119" y="3986039"/>
                <a:chExt cx="33497" cy="28699"/>
              </a:xfrm>
            </p:grpSpPr>
            <p:sp>
              <p:nvSpPr>
                <p:cNvPr id="7550" name="Google Shape;7550;p74"/>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4"/>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74"/>
              <p:cNvGrpSpPr/>
              <p:nvPr/>
            </p:nvGrpSpPr>
            <p:grpSpPr>
              <a:xfrm>
                <a:off x="4911783" y="4048102"/>
                <a:ext cx="33591" cy="28762"/>
                <a:chOff x="4911783" y="4048102"/>
                <a:chExt cx="33591" cy="28762"/>
              </a:xfrm>
            </p:grpSpPr>
            <p:sp>
              <p:nvSpPr>
                <p:cNvPr id="7553" name="Google Shape;7553;p74"/>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4"/>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5" name="Google Shape;7555;p74"/>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4"/>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7" name="Google Shape;7557;p74"/>
              <p:cNvGrpSpPr/>
              <p:nvPr/>
            </p:nvGrpSpPr>
            <p:grpSpPr>
              <a:xfrm>
                <a:off x="4762623" y="3837847"/>
                <a:ext cx="42416" cy="36273"/>
                <a:chOff x="4762623" y="3837847"/>
                <a:chExt cx="42416" cy="36273"/>
              </a:xfrm>
            </p:grpSpPr>
            <p:sp>
              <p:nvSpPr>
                <p:cNvPr id="7558" name="Google Shape;7558;p74"/>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4"/>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74"/>
              <p:cNvGrpSpPr/>
              <p:nvPr/>
            </p:nvGrpSpPr>
            <p:grpSpPr>
              <a:xfrm>
                <a:off x="4746044" y="4104966"/>
                <a:ext cx="33497" cy="28699"/>
                <a:chOff x="4746044" y="4104966"/>
                <a:chExt cx="33497" cy="28699"/>
              </a:xfrm>
            </p:grpSpPr>
            <p:sp>
              <p:nvSpPr>
                <p:cNvPr id="7561" name="Google Shape;7561;p74"/>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4"/>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74"/>
              <p:cNvGrpSpPr/>
              <p:nvPr/>
            </p:nvGrpSpPr>
            <p:grpSpPr>
              <a:xfrm>
                <a:off x="4859646" y="4162554"/>
                <a:ext cx="33591" cy="28762"/>
                <a:chOff x="4859646" y="4162554"/>
                <a:chExt cx="33591" cy="28762"/>
              </a:xfrm>
            </p:grpSpPr>
            <p:sp>
              <p:nvSpPr>
                <p:cNvPr id="7564" name="Google Shape;7564;p74"/>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4"/>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6" name="Google Shape;7566;p74"/>
            <p:cNvGrpSpPr/>
            <p:nvPr/>
          </p:nvGrpSpPr>
          <p:grpSpPr>
            <a:xfrm>
              <a:off x="3597785" y="3274438"/>
              <a:ext cx="855610" cy="1122100"/>
              <a:chOff x="3597785" y="3274438"/>
              <a:chExt cx="855610" cy="1122100"/>
            </a:xfrm>
          </p:grpSpPr>
          <p:grpSp>
            <p:nvGrpSpPr>
              <p:cNvPr id="7567" name="Google Shape;7567;p74"/>
              <p:cNvGrpSpPr/>
              <p:nvPr/>
            </p:nvGrpSpPr>
            <p:grpSpPr>
              <a:xfrm>
                <a:off x="3617857" y="3284717"/>
                <a:ext cx="826785" cy="1099165"/>
                <a:chOff x="3617857" y="3284717"/>
                <a:chExt cx="826785" cy="1099165"/>
              </a:xfrm>
            </p:grpSpPr>
            <p:sp>
              <p:nvSpPr>
                <p:cNvPr id="7568" name="Google Shape;7568;p74"/>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4"/>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4"/>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4"/>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4"/>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4"/>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4"/>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4"/>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4"/>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4"/>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4"/>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4"/>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4"/>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4"/>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4"/>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4"/>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4"/>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4"/>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4"/>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4"/>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4"/>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4"/>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4"/>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4"/>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4"/>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4"/>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4"/>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4"/>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4"/>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4"/>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4"/>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4"/>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4"/>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4"/>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4"/>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4"/>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4"/>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4"/>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4"/>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4"/>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4"/>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4"/>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4"/>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4"/>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4"/>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4"/>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4"/>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4"/>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4"/>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4"/>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4"/>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4"/>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4"/>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4"/>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4"/>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4"/>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74"/>
              <p:cNvGrpSpPr/>
              <p:nvPr/>
            </p:nvGrpSpPr>
            <p:grpSpPr>
              <a:xfrm>
                <a:off x="4180904" y="4251758"/>
                <a:ext cx="37783" cy="32420"/>
                <a:chOff x="4180904" y="4251758"/>
                <a:chExt cx="37783" cy="32420"/>
              </a:xfrm>
            </p:grpSpPr>
            <p:sp>
              <p:nvSpPr>
                <p:cNvPr id="7625" name="Google Shape;7625;p74"/>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4"/>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74"/>
              <p:cNvGrpSpPr/>
              <p:nvPr/>
            </p:nvGrpSpPr>
            <p:grpSpPr>
              <a:xfrm>
                <a:off x="4201644" y="4081324"/>
                <a:ext cx="37783" cy="32364"/>
                <a:chOff x="4201644" y="4081324"/>
                <a:chExt cx="37783" cy="32364"/>
              </a:xfrm>
            </p:grpSpPr>
            <p:sp>
              <p:nvSpPr>
                <p:cNvPr id="7628" name="Google Shape;7628;p74"/>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4"/>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74"/>
              <p:cNvGrpSpPr/>
              <p:nvPr/>
            </p:nvGrpSpPr>
            <p:grpSpPr>
              <a:xfrm>
                <a:off x="4284416" y="3887428"/>
                <a:ext cx="37783" cy="32451"/>
                <a:chOff x="4284416" y="3887428"/>
                <a:chExt cx="37783" cy="32451"/>
              </a:xfrm>
            </p:grpSpPr>
            <p:sp>
              <p:nvSpPr>
                <p:cNvPr id="7631" name="Google Shape;7631;p74"/>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4"/>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74"/>
              <p:cNvGrpSpPr/>
              <p:nvPr/>
            </p:nvGrpSpPr>
            <p:grpSpPr>
              <a:xfrm>
                <a:off x="4223721" y="3860404"/>
                <a:ext cx="37870" cy="32364"/>
                <a:chOff x="4223721" y="3860404"/>
                <a:chExt cx="37870" cy="32364"/>
              </a:xfrm>
            </p:grpSpPr>
            <p:sp>
              <p:nvSpPr>
                <p:cNvPr id="7634" name="Google Shape;7634;p74"/>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4"/>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74"/>
              <p:cNvGrpSpPr/>
              <p:nvPr/>
            </p:nvGrpSpPr>
            <p:grpSpPr>
              <a:xfrm>
                <a:off x="4104889" y="3699242"/>
                <a:ext cx="37776" cy="32357"/>
                <a:chOff x="4104889" y="3699242"/>
                <a:chExt cx="37776" cy="32357"/>
              </a:xfrm>
            </p:grpSpPr>
            <p:sp>
              <p:nvSpPr>
                <p:cNvPr id="7637" name="Google Shape;7637;p74"/>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4"/>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74"/>
              <p:cNvGrpSpPr/>
              <p:nvPr/>
            </p:nvGrpSpPr>
            <p:grpSpPr>
              <a:xfrm>
                <a:off x="4143608" y="3475121"/>
                <a:ext cx="37878" cy="32420"/>
                <a:chOff x="4143608" y="3475121"/>
                <a:chExt cx="37878" cy="32420"/>
              </a:xfrm>
            </p:grpSpPr>
            <p:sp>
              <p:nvSpPr>
                <p:cNvPr id="7640" name="Google Shape;7640;p74"/>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4"/>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74"/>
              <p:cNvGrpSpPr/>
              <p:nvPr/>
            </p:nvGrpSpPr>
            <p:grpSpPr>
              <a:xfrm>
                <a:off x="4217248" y="3570893"/>
                <a:ext cx="37776" cy="32364"/>
                <a:chOff x="4217248" y="3570893"/>
                <a:chExt cx="37776" cy="32364"/>
              </a:xfrm>
            </p:grpSpPr>
            <p:sp>
              <p:nvSpPr>
                <p:cNvPr id="7643" name="Google Shape;7643;p74"/>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4"/>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74"/>
              <p:cNvGrpSpPr/>
              <p:nvPr/>
            </p:nvGrpSpPr>
            <p:grpSpPr>
              <a:xfrm>
                <a:off x="4255307" y="3431612"/>
                <a:ext cx="37776" cy="32451"/>
                <a:chOff x="4255307" y="3431612"/>
                <a:chExt cx="37776" cy="32451"/>
              </a:xfrm>
            </p:grpSpPr>
            <p:sp>
              <p:nvSpPr>
                <p:cNvPr id="7646" name="Google Shape;7646;p74"/>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4"/>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8" name="Google Shape;7648;p74"/>
              <p:cNvGrpSpPr/>
              <p:nvPr/>
            </p:nvGrpSpPr>
            <p:grpSpPr>
              <a:xfrm>
                <a:off x="3853052" y="3577398"/>
                <a:ext cx="37776" cy="32420"/>
                <a:chOff x="3853052" y="3577398"/>
                <a:chExt cx="37776" cy="32420"/>
              </a:xfrm>
            </p:grpSpPr>
            <p:sp>
              <p:nvSpPr>
                <p:cNvPr id="7649" name="Google Shape;7649;p74"/>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4"/>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74"/>
              <p:cNvGrpSpPr/>
              <p:nvPr/>
            </p:nvGrpSpPr>
            <p:grpSpPr>
              <a:xfrm>
                <a:off x="4039908" y="3412107"/>
                <a:ext cx="37776" cy="32357"/>
                <a:chOff x="4039908" y="3412107"/>
                <a:chExt cx="37776" cy="32357"/>
              </a:xfrm>
            </p:grpSpPr>
            <p:sp>
              <p:nvSpPr>
                <p:cNvPr id="7652" name="Google Shape;7652;p74"/>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4"/>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74"/>
              <p:cNvGrpSpPr/>
              <p:nvPr/>
            </p:nvGrpSpPr>
            <p:grpSpPr>
              <a:xfrm>
                <a:off x="4017360" y="3342061"/>
                <a:ext cx="37870" cy="32380"/>
                <a:chOff x="4017360" y="3342061"/>
                <a:chExt cx="37870" cy="32380"/>
              </a:xfrm>
            </p:grpSpPr>
            <p:sp>
              <p:nvSpPr>
                <p:cNvPr id="7655" name="Google Shape;7655;p74"/>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4"/>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7" name="Google Shape;7657;p74"/>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4"/>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9" name="Google Shape;7659;p74"/>
              <p:cNvGrpSpPr/>
              <p:nvPr/>
            </p:nvGrpSpPr>
            <p:grpSpPr>
              <a:xfrm>
                <a:off x="3750870" y="3418650"/>
                <a:ext cx="37776" cy="32380"/>
                <a:chOff x="3750870" y="3418650"/>
                <a:chExt cx="37776" cy="32380"/>
              </a:xfrm>
            </p:grpSpPr>
            <p:sp>
              <p:nvSpPr>
                <p:cNvPr id="7660" name="Google Shape;7660;p74"/>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4"/>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74"/>
              <p:cNvGrpSpPr/>
              <p:nvPr/>
            </p:nvGrpSpPr>
            <p:grpSpPr>
              <a:xfrm>
                <a:off x="3632509" y="3274438"/>
                <a:ext cx="37783" cy="32357"/>
                <a:chOff x="3632509" y="3274438"/>
                <a:chExt cx="37783" cy="32357"/>
              </a:xfrm>
            </p:grpSpPr>
            <p:sp>
              <p:nvSpPr>
                <p:cNvPr id="7663" name="Google Shape;7663;p74"/>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4"/>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74"/>
              <p:cNvGrpSpPr/>
              <p:nvPr/>
            </p:nvGrpSpPr>
            <p:grpSpPr>
              <a:xfrm>
                <a:off x="3906424" y="3297561"/>
                <a:ext cx="37776" cy="32451"/>
                <a:chOff x="3906424" y="3297561"/>
                <a:chExt cx="37776" cy="32451"/>
              </a:xfrm>
            </p:grpSpPr>
            <p:sp>
              <p:nvSpPr>
                <p:cNvPr id="7666" name="Google Shape;7666;p74"/>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4"/>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74"/>
              <p:cNvGrpSpPr/>
              <p:nvPr/>
            </p:nvGrpSpPr>
            <p:grpSpPr>
              <a:xfrm>
                <a:off x="3866084" y="3412107"/>
                <a:ext cx="37776" cy="32357"/>
                <a:chOff x="3866084" y="3412107"/>
                <a:chExt cx="37776" cy="32357"/>
              </a:xfrm>
            </p:grpSpPr>
            <p:sp>
              <p:nvSpPr>
                <p:cNvPr id="7669" name="Google Shape;7669;p74"/>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4"/>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74"/>
              <p:cNvGrpSpPr/>
              <p:nvPr/>
            </p:nvGrpSpPr>
            <p:grpSpPr>
              <a:xfrm>
                <a:off x="4023919" y="3766409"/>
                <a:ext cx="37783" cy="32357"/>
                <a:chOff x="4023919" y="3766409"/>
                <a:chExt cx="37783" cy="32357"/>
              </a:xfrm>
            </p:grpSpPr>
            <p:sp>
              <p:nvSpPr>
                <p:cNvPr id="7672" name="Google Shape;7672;p74"/>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4"/>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74"/>
              <p:cNvGrpSpPr/>
              <p:nvPr/>
            </p:nvGrpSpPr>
            <p:grpSpPr>
              <a:xfrm>
                <a:off x="3973882" y="3779449"/>
                <a:ext cx="37776" cy="32357"/>
                <a:chOff x="3973882" y="3779449"/>
                <a:chExt cx="37776" cy="32357"/>
              </a:xfrm>
            </p:grpSpPr>
            <p:sp>
              <p:nvSpPr>
                <p:cNvPr id="7675" name="Google Shape;7675;p74"/>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4"/>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7" name="Google Shape;7677;p74"/>
              <p:cNvGrpSpPr/>
              <p:nvPr/>
            </p:nvGrpSpPr>
            <p:grpSpPr>
              <a:xfrm>
                <a:off x="4073398" y="3838028"/>
                <a:ext cx="37776" cy="32380"/>
                <a:chOff x="4073398" y="3838028"/>
                <a:chExt cx="37776" cy="32380"/>
              </a:xfrm>
            </p:grpSpPr>
            <p:sp>
              <p:nvSpPr>
                <p:cNvPr id="7678" name="Google Shape;7678;p74"/>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4"/>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74"/>
              <p:cNvGrpSpPr/>
              <p:nvPr/>
            </p:nvGrpSpPr>
            <p:grpSpPr>
              <a:xfrm>
                <a:off x="4342672" y="4144496"/>
                <a:ext cx="37752" cy="32364"/>
                <a:chOff x="4342672" y="4144496"/>
                <a:chExt cx="37752" cy="32364"/>
              </a:xfrm>
            </p:grpSpPr>
            <p:sp>
              <p:nvSpPr>
                <p:cNvPr id="7681" name="Google Shape;7681;p74"/>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4"/>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74"/>
              <p:cNvGrpSpPr/>
              <p:nvPr/>
            </p:nvGrpSpPr>
            <p:grpSpPr>
              <a:xfrm>
                <a:off x="4406386" y="4056872"/>
                <a:ext cx="37783" cy="32364"/>
                <a:chOff x="4406386" y="4056872"/>
                <a:chExt cx="37783" cy="32364"/>
              </a:xfrm>
            </p:grpSpPr>
            <p:sp>
              <p:nvSpPr>
                <p:cNvPr id="7684" name="Google Shape;7684;p74"/>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4"/>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74"/>
              <p:cNvGrpSpPr/>
              <p:nvPr/>
            </p:nvGrpSpPr>
            <p:grpSpPr>
              <a:xfrm>
                <a:off x="4284416" y="4245254"/>
                <a:ext cx="37783" cy="32357"/>
                <a:chOff x="4284416" y="4245254"/>
                <a:chExt cx="37783" cy="32357"/>
              </a:xfrm>
            </p:grpSpPr>
            <p:sp>
              <p:nvSpPr>
                <p:cNvPr id="7687" name="Google Shape;7687;p74"/>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4"/>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74"/>
              <p:cNvGrpSpPr/>
              <p:nvPr/>
            </p:nvGrpSpPr>
            <p:grpSpPr>
              <a:xfrm>
                <a:off x="4219057" y="4331258"/>
                <a:ext cx="37776" cy="32364"/>
                <a:chOff x="4219057" y="4331258"/>
                <a:chExt cx="37776" cy="32364"/>
              </a:xfrm>
            </p:grpSpPr>
            <p:sp>
              <p:nvSpPr>
                <p:cNvPr id="7690" name="Google Shape;7690;p74"/>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4"/>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74"/>
              <p:cNvGrpSpPr/>
              <p:nvPr/>
            </p:nvGrpSpPr>
            <p:grpSpPr>
              <a:xfrm>
                <a:off x="4204122" y="4141688"/>
                <a:ext cx="33497" cy="28699"/>
                <a:chOff x="4204122" y="4141688"/>
                <a:chExt cx="33497" cy="28699"/>
              </a:xfrm>
            </p:grpSpPr>
            <p:sp>
              <p:nvSpPr>
                <p:cNvPr id="7693" name="Google Shape;7693;p74"/>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4"/>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5" name="Google Shape;7695;p74"/>
              <p:cNvGrpSpPr/>
              <p:nvPr/>
            </p:nvGrpSpPr>
            <p:grpSpPr>
              <a:xfrm>
                <a:off x="4301546" y="4003869"/>
                <a:ext cx="38916" cy="33324"/>
                <a:chOff x="4301546" y="4003869"/>
                <a:chExt cx="38916" cy="33324"/>
              </a:xfrm>
            </p:grpSpPr>
            <p:sp>
              <p:nvSpPr>
                <p:cNvPr id="7696" name="Google Shape;7696;p74"/>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4"/>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8" name="Google Shape;7698;p74"/>
              <p:cNvGrpSpPr/>
              <p:nvPr/>
            </p:nvGrpSpPr>
            <p:grpSpPr>
              <a:xfrm>
                <a:off x="4210681" y="3924669"/>
                <a:ext cx="36549" cy="31366"/>
                <a:chOff x="4210681" y="3924669"/>
                <a:chExt cx="36549" cy="31366"/>
              </a:xfrm>
            </p:grpSpPr>
            <p:sp>
              <p:nvSpPr>
                <p:cNvPr id="7699" name="Google Shape;7699;p74"/>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4"/>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1" name="Google Shape;7701;p74"/>
              <p:cNvGrpSpPr/>
              <p:nvPr/>
            </p:nvGrpSpPr>
            <p:grpSpPr>
              <a:xfrm>
                <a:off x="3987771" y="3628874"/>
                <a:ext cx="31499" cy="26993"/>
                <a:chOff x="3987771" y="3628874"/>
                <a:chExt cx="31499" cy="26993"/>
              </a:xfrm>
            </p:grpSpPr>
            <p:sp>
              <p:nvSpPr>
                <p:cNvPr id="7702" name="Google Shape;7702;p74"/>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4"/>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4" name="Google Shape;7704;p74"/>
              <p:cNvGrpSpPr/>
              <p:nvPr/>
            </p:nvGrpSpPr>
            <p:grpSpPr>
              <a:xfrm>
                <a:off x="4087382" y="3775674"/>
                <a:ext cx="31405" cy="26898"/>
                <a:chOff x="4087382" y="3775674"/>
                <a:chExt cx="31405" cy="26898"/>
              </a:xfrm>
            </p:grpSpPr>
            <p:sp>
              <p:nvSpPr>
                <p:cNvPr id="7705" name="Google Shape;7705;p74"/>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4"/>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7" name="Google Shape;7707;p74"/>
              <p:cNvGrpSpPr/>
              <p:nvPr/>
            </p:nvGrpSpPr>
            <p:grpSpPr>
              <a:xfrm>
                <a:off x="4118873" y="3856637"/>
                <a:ext cx="31405" cy="26906"/>
                <a:chOff x="4118873" y="3856637"/>
                <a:chExt cx="31405" cy="26906"/>
              </a:xfrm>
            </p:grpSpPr>
            <p:sp>
              <p:nvSpPr>
                <p:cNvPr id="7708" name="Google Shape;7708;p74"/>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4"/>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74"/>
              <p:cNvGrpSpPr/>
              <p:nvPr/>
            </p:nvGrpSpPr>
            <p:grpSpPr>
              <a:xfrm>
                <a:off x="4168541" y="3639523"/>
                <a:ext cx="31499" cy="26906"/>
                <a:chOff x="4168541" y="3639523"/>
                <a:chExt cx="31499" cy="26906"/>
              </a:xfrm>
            </p:grpSpPr>
            <p:sp>
              <p:nvSpPr>
                <p:cNvPr id="7711" name="Google Shape;7711;p74"/>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4"/>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74"/>
              <p:cNvGrpSpPr/>
              <p:nvPr/>
            </p:nvGrpSpPr>
            <p:grpSpPr>
              <a:xfrm>
                <a:off x="3965789" y="3393545"/>
                <a:ext cx="31405" cy="26945"/>
                <a:chOff x="3965789" y="3393545"/>
                <a:chExt cx="31405" cy="26945"/>
              </a:xfrm>
            </p:grpSpPr>
            <p:sp>
              <p:nvSpPr>
                <p:cNvPr id="7714" name="Google Shape;7714;p74"/>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4"/>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74"/>
              <p:cNvGrpSpPr/>
              <p:nvPr/>
            </p:nvGrpSpPr>
            <p:grpSpPr>
              <a:xfrm>
                <a:off x="3925166" y="3491008"/>
                <a:ext cx="31405" cy="27001"/>
                <a:chOff x="3925166" y="3491008"/>
                <a:chExt cx="31405" cy="27001"/>
              </a:xfrm>
            </p:grpSpPr>
            <p:sp>
              <p:nvSpPr>
                <p:cNvPr id="7717" name="Google Shape;7717;p74"/>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4"/>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9" name="Google Shape;7719;p74"/>
              <p:cNvGrpSpPr/>
              <p:nvPr/>
            </p:nvGrpSpPr>
            <p:grpSpPr>
              <a:xfrm>
                <a:off x="3682845" y="3340976"/>
                <a:ext cx="31397" cy="26898"/>
                <a:chOff x="3682845" y="3340976"/>
                <a:chExt cx="31397" cy="26898"/>
              </a:xfrm>
            </p:grpSpPr>
            <p:sp>
              <p:nvSpPr>
                <p:cNvPr id="7720" name="Google Shape;7720;p74"/>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4"/>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74"/>
              <p:cNvGrpSpPr/>
              <p:nvPr/>
            </p:nvGrpSpPr>
            <p:grpSpPr>
              <a:xfrm>
                <a:off x="3795393" y="3353725"/>
                <a:ext cx="31499" cy="26993"/>
                <a:chOff x="3795393" y="3353725"/>
                <a:chExt cx="31499" cy="26993"/>
              </a:xfrm>
            </p:grpSpPr>
            <p:sp>
              <p:nvSpPr>
                <p:cNvPr id="7723" name="Google Shape;7723;p74"/>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4"/>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5" name="Google Shape;7725;p74"/>
              <p:cNvGrpSpPr/>
              <p:nvPr/>
            </p:nvGrpSpPr>
            <p:grpSpPr>
              <a:xfrm>
                <a:off x="4176909" y="4363221"/>
                <a:ext cx="38924" cy="33316"/>
                <a:chOff x="4176909" y="4363221"/>
                <a:chExt cx="38924" cy="33316"/>
              </a:xfrm>
            </p:grpSpPr>
            <p:sp>
              <p:nvSpPr>
                <p:cNvPr id="7726" name="Google Shape;7726;p74"/>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4"/>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8" name="Google Shape;7728;p74"/>
              <p:cNvGrpSpPr/>
              <p:nvPr/>
            </p:nvGrpSpPr>
            <p:grpSpPr>
              <a:xfrm>
                <a:off x="4226191" y="4007660"/>
                <a:ext cx="33560" cy="28770"/>
                <a:chOff x="4226191" y="4007660"/>
                <a:chExt cx="33560" cy="28770"/>
              </a:xfrm>
            </p:grpSpPr>
            <p:sp>
              <p:nvSpPr>
                <p:cNvPr id="7729" name="Google Shape;7729;p74"/>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4"/>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1" name="Google Shape;7731;p74"/>
              <p:cNvGrpSpPr/>
              <p:nvPr/>
            </p:nvGrpSpPr>
            <p:grpSpPr>
              <a:xfrm>
                <a:off x="3597785" y="3377045"/>
                <a:ext cx="33591" cy="28699"/>
                <a:chOff x="3597785" y="3377045"/>
                <a:chExt cx="33591" cy="28699"/>
              </a:xfrm>
            </p:grpSpPr>
            <p:sp>
              <p:nvSpPr>
                <p:cNvPr id="7732" name="Google Shape;7732;p74"/>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4"/>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74"/>
              <p:cNvGrpSpPr/>
              <p:nvPr/>
            </p:nvGrpSpPr>
            <p:grpSpPr>
              <a:xfrm>
                <a:off x="3887870" y="3669796"/>
                <a:ext cx="33591" cy="28692"/>
                <a:chOff x="3887870" y="3669796"/>
                <a:chExt cx="33591" cy="28692"/>
              </a:xfrm>
            </p:grpSpPr>
            <p:sp>
              <p:nvSpPr>
                <p:cNvPr id="7735" name="Google Shape;7735;p74"/>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4"/>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74"/>
              <p:cNvGrpSpPr/>
              <p:nvPr/>
            </p:nvGrpSpPr>
            <p:grpSpPr>
              <a:xfrm>
                <a:off x="3818320" y="3481625"/>
                <a:ext cx="33497" cy="28770"/>
                <a:chOff x="3818320" y="3481625"/>
                <a:chExt cx="33497" cy="28770"/>
              </a:xfrm>
            </p:grpSpPr>
            <p:sp>
              <p:nvSpPr>
                <p:cNvPr id="7738" name="Google Shape;7738;p74"/>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4"/>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0" name="Google Shape;7740;p74"/>
              <p:cNvGrpSpPr/>
              <p:nvPr/>
            </p:nvGrpSpPr>
            <p:grpSpPr>
              <a:xfrm>
                <a:off x="4278139" y="4120948"/>
                <a:ext cx="37492" cy="32129"/>
                <a:chOff x="4278139" y="4120948"/>
                <a:chExt cx="37492" cy="32129"/>
              </a:xfrm>
            </p:grpSpPr>
            <p:sp>
              <p:nvSpPr>
                <p:cNvPr id="7741" name="Google Shape;7741;p74"/>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4"/>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74"/>
              <p:cNvGrpSpPr/>
              <p:nvPr/>
            </p:nvGrpSpPr>
            <p:grpSpPr>
              <a:xfrm>
                <a:off x="4419898" y="3977388"/>
                <a:ext cx="33497" cy="28692"/>
                <a:chOff x="4419898" y="3977388"/>
                <a:chExt cx="33497" cy="28692"/>
              </a:xfrm>
            </p:grpSpPr>
            <p:sp>
              <p:nvSpPr>
                <p:cNvPr id="7744" name="Google Shape;7744;p74"/>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4"/>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74"/>
              <p:cNvGrpSpPr/>
              <p:nvPr/>
            </p:nvGrpSpPr>
            <p:grpSpPr>
              <a:xfrm>
                <a:off x="4158930" y="4034684"/>
                <a:ext cx="33497" cy="28762"/>
                <a:chOff x="4158930" y="4034684"/>
                <a:chExt cx="33497" cy="28762"/>
              </a:xfrm>
            </p:grpSpPr>
            <p:sp>
              <p:nvSpPr>
                <p:cNvPr id="7747" name="Google Shape;7747;p74"/>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4"/>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9" name="Google Shape;7749;p74"/>
              <p:cNvGrpSpPr/>
              <p:nvPr/>
            </p:nvGrpSpPr>
            <p:grpSpPr>
              <a:xfrm>
                <a:off x="4134949" y="3957049"/>
                <a:ext cx="33497" cy="28770"/>
                <a:chOff x="4134949" y="3957049"/>
                <a:chExt cx="33497" cy="28770"/>
              </a:xfrm>
            </p:grpSpPr>
            <p:sp>
              <p:nvSpPr>
                <p:cNvPr id="7750" name="Google Shape;7750;p74"/>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4"/>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74"/>
              <p:cNvGrpSpPr/>
              <p:nvPr/>
            </p:nvGrpSpPr>
            <p:grpSpPr>
              <a:xfrm>
                <a:off x="4193653" y="4184403"/>
                <a:ext cx="43580" cy="37264"/>
                <a:chOff x="4193653" y="4184403"/>
                <a:chExt cx="43580" cy="37264"/>
              </a:xfrm>
            </p:grpSpPr>
            <p:sp>
              <p:nvSpPr>
                <p:cNvPr id="7753" name="Google Shape;7753;p74"/>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4"/>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74"/>
              <p:cNvGrpSpPr/>
              <p:nvPr/>
            </p:nvGrpSpPr>
            <p:grpSpPr>
              <a:xfrm>
                <a:off x="4343600" y="3943844"/>
                <a:ext cx="43580" cy="37312"/>
                <a:chOff x="4343600" y="3943844"/>
                <a:chExt cx="43580" cy="37312"/>
              </a:xfrm>
            </p:grpSpPr>
            <p:sp>
              <p:nvSpPr>
                <p:cNvPr id="7756" name="Google Shape;7756;p74"/>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4"/>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74"/>
              <p:cNvGrpSpPr/>
              <p:nvPr/>
            </p:nvGrpSpPr>
            <p:grpSpPr>
              <a:xfrm>
                <a:off x="4172339" y="3381693"/>
                <a:ext cx="31499" cy="27001"/>
                <a:chOff x="4172339" y="3381693"/>
                <a:chExt cx="31499" cy="27001"/>
              </a:xfrm>
            </p:grpSpPr>
            <p:sp>
              <p:nvSpPr>
                <p:cNvPr id="7759" name="Google Shape;7759;p74"/>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4"/>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764"/>
        <p:cNvGrpSpPr/>
        <p:nvPr/>
      </p:nvGrpSpPr>
      <p:grpSpPr>
        <a:xfrm>
          <a:off x="0" y="0"/>
          <a:ext cx="0" cy="0"/>
          <a:chOff x="0" y="0"/>
          <a:chExt cx="0" cy="0"/>
        </a:xfrm>
      </p:grpSpPr>
      <p:grpSp>
        <p:nvGrpSpPr>
          <p:cNvPr id="7765" name="Google Shape;7765;p75"/>
          <p:cNvGrpSpPr/>
          <p:nvPr/>
        </p:nvGrpSpPr>
        <p:grpSpPr>
          <a:xfrm>
            <a:off x="729274" y="1175734"/>
            <a:ext cx="2507799" cy="206239"/>
            <a:chOff x="106648" y="895722"/>
            <a:chExt cx="4481413" cy="374300"/>
          </a:xfrm>
        </p:grpSpPr>
        <p:grpSp>
          <p:nvGrpSpPr>
            <p:cNvPr id="7766" name="Google Shape;7766;p75"/>
            <p:cNvGrpSpPr/>
            <p:nvPr/>
          </p:nvGrpSpPr>
          <p:grpSpPr>
            <a:xfrm>
              <a:off x="2233276" y="895722"/>
              <a:ext cx="1082667" cy="223591"/>
              <a:chOff x="4808316" y="2800065"/>
              <a:chExt cx="1999386" cy="412910"/>
            </a:xfrm>
          </p:grpSpPr>
          <p:sp>
            <p:nvSpPr>
              <p:cNvPr id="7767" name="Google Shape;7767;p75"/>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8" name="Google Shape;7768;p75"/>
              <p:cNvGrpSpPr/>
              <p:nvPr/>
            </p:nvGrpSpPr>
            <p:grpSpPr>
              <a:xfrm>
                <a:off x="4808316" y="2800065"/>
                <a:ext cx="92400" cy="411825"/>
                <a:chOff x="845575" y="2563700"/>
                <a:chExt cx="92400" cy="411825"/>
              </a:xfrm>
            </p:grpSpPr>
            <p:cxnSp>
              <p:nvCxnSpPr>
                <p:cNvPr id="7769" name="Google Shape;7769;p7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70" name="Google Shape;7770;p7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1" name="Google Shape;7771;p75"/>
            <p:cNvGrpSpPr/>
            <p:nvPr/>
          </p:nvGrpSpPr>
          <p:grpSpPr>
            <a:xfrm>
              <a:off x="106648" y="895722"/>
              <a:ext cx="1088401" cy="223591"/>
              <a:chOff x="881025" y="2800065"/>
              <a:chExt cx="2009975" cy="412910"/>
            </a:xfrm>
          </p:grpSpPr>
          <p:sp>
            <p:nvSpPr>
              <p:cNvPr id="7772" name="Google Shape;7772;p75"/>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73" name="Google Shape;7773;p75"/>
              <p:cNvGrpSpPr/>
              <p:nvPr/>
            </p:nvGrpSpPr>
            <p:grpSpPr>
              <a:xfrm>
                <a:off x="881025" y="2800065"/>
                <a:ext cx="92400" cy="411825"/>
                <a:chOff x="845575" y="2563700"/>
                <a:chExt cx="92400" cy="411825"/>
              </a:xfrm>
            </p:grpSpPr>
            <p:cxnSp>
              <p:nvCxnSpPr>
                <p:cNvPr id="7774" name="Google Shape;7774;p7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75" name="Google Shape;7775;p7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6" name="Google Shape;7776;p75"/>
            <p:cNvGrpSpPr/>
            <p:nvPr/>
          </p:nvGrpSpPr>
          <p:grpSpPr>
            <a:xfrm>
              <a:off x="1172346" y="1047018"/>
              <a:ext cx="1083151" cy="223003"/>
              <a:chOff x="2849073" y="3079467"/>
              <a:chExt cx="2000279" cy="411825"/>
            </a:xfrm>
          </p:grpSpPr>
          <p:sp>
            <p:nvSpPr>
              <p:cNvPr id="7777" name="Google Shape;7777;p75"/>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78" name="Google Shape;7778;p75"/>
              <p:cNvGrpSpPr/>
              <p:nvPr/>
            </p:nvGrpSpPr>
            <p:grpSpPr>
              <a:xfrm rot="10800000">
                <a:off x="2849073" y="3079467"/>
                <a:ext cx="92400" cy="411825"/>
                <a:chOff x="2070100" y="2563700"/>
                <a:chExt cx="92400" cy="411825"/>
              </a:xfrm>
            </p:grpSpPr>
            <p:cxnSp>
              <p:nvCxnSpPr>
                <p:cNvPr id="7779" name="Google Shape;7779;p7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80" name="Google Shape;7780;p7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81" name="Google Shape;7781;p75"/>
            <p:cNvGrpSpPr/>
            <p:nvPr/>
          </p:nvGrpSpPr>
          <p:grpSpPr>
            <a:xfrm>
              <a:off x="3290132" y="1047018"/>
              <a:ext cx="1297929" cy="223003"/>
              <a:chOff x="6760035" y="3079467"/>
              <a:chExt cx="2396914" cy="411825"/>
            </a:xfrm>
          </p:grpSpPr>
          <p:sp>
            <p:nvSpPr>
              <p:cNvPr id="7782" name="Google Shape;7782;p75"/>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3" name="Google Shape;7783;p75"/>
              <p:cNvGrpSpPr/>
              <p:nvPr/>
            </p:nvGrpSpPr>
            <p:grpSpPr>
              <a:xfrm rot="10800000">
                <a:off x="6760035" y="3079467"/>
                <a:ext cx="92400" cy="411825"/>
                <a:chOff x="2070100" y="2563700"/>
                <a:chExt cx="92400" cy="411825"/>
              </a:xfrm>
            </p:grpSpPr>
            <p:cxnSp>
              <p:nvCxnSpPr>
                <p:cNvPr id="7784" name="Google Shape;7784;p7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85" name="Google Shape;7785;p7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86" name="Google Shape;7786;p75"/>
          <p:cNvGrpSpPr/>
          <p:nvPr/>
        </p:nvGrpSpPr>
        <p:grpSpPr>
          <a:xfrm>
            <a:off x="2147036" y="3575105"/>
            <a:ext cx="1086701" cy="799429"/>
            <a:chOff x="2183288" y="3555572"/>
            <a:chExt cx="1136241" cy="835873"/>
          </a:xfrm>
        </p:grpSpPr>
        <p:sp>
          <p:nvSpPr>
            <p:cNvPr id="7787" name="Google Shape;7787;p75"/>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8" name="Google Shape;7788;p75"/>
            <p:cNvGrpSpPr/>
            <p:nvPr/>
          </p:nvGrpSpPr>
          <p:grpSpPr>
            <a:xfrm>
              <a:off x="2205895" y="3637269"/>
              <a:ext cx="1089848" cy="724993"/>
              <a:chOff x="2205895" y="3637269"/>
              <a:chExt cx="1089848" cy="724993"/>
            </a:xfrm>
          </p:grpSpPr>
          <p:sp>
            <p:nvSpPr>
              <p:cNvPr id="7789" name="Google Shape;7789;p75"/>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5"/>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5"/>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5"/>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5"/>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5"/>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5" name="Google Shape;7795;p75"/>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96" name="Google Shape;7796;p75"/>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797" name="Google Shape;7797;p75"/>
            <p:cNvGrpSpPr/>
            <p:nvPr/>
          </p:nvGrpSpPr>
          <p:grpSpPr>
            <a:xfrm>
              <a:off x="3173850" y="3779426"/>
              <a:ext cx="145679" cy="70048"/>
              <a:chOff x="3173850" y="3779426"/>
              <a:chExt cx="145679" cy="70048"/>
            </a:xfrm>
          </p:grpSpPr>
          <p:cxnSp>
            <p:nvCxnSpPr>
              <p:cNvPr id="7798" name="Google Shape;7798;p75"/>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7799" name="Google Shape;7799;p75"/>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75"/>
            <p:cNvGrpSpPr/>
            <p:nvPr/>
          </p:nvGrpSpPr>
          <p:grpSpPr>
            <a:xfrm>
              <a:off x="2183288" y="4139483"/>
              <a:ext cx="145133" cy="70048"/>
              <a:chOff x="2183288" y="4139483"/>
              <a:chExt cx="145133" cy="70048"/>
            </a:xfrm>
          </p:grpSpPr>
          <p:cxnSp>
            <p:nvCxnSpPr>
              <p:cNvPr id="7801" name="Google Shape;7801;p75"/>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7802" name="Google Shape;7802;p75"/>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03" name="Google Shape;7803;p75"/>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04" name="Google Shape;7804;p75"/>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805" name="Google Shape;7805;p75"/>
            <p:cNvGrpSpPr/>
            <p:nvPr/>
          </p:nvGrpSpPr>
          <p:grpSpPr>
            <a:xfrm>
              <a:off x="2943836" y="4268886"/>
              <a:ext cx="60717" cy="122559"/>
              <a:chOff x="2943836" y="4268886"/>
              <a:chExt cx="60717" cy="122559"/>
            </a:xfrm>
          </p:grpSpPr>
          <p:sp>
            <p:nvSpPr>
              <p:cNvPr id="7806" name="Google Shape;7806;p75"/>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07" name="Google Shape;7807;p75"/>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7808" name="Google Shape;7808;p75"/>
          <p:cNvGrpSpPr/>
          <p:nvPr/>
        </p:nvGrpSpPr>
        <p:grpSpPr>
          <a:xfrm>
            <a:off x="3409981" y="1496104"/>
            <a:ext cx="1675870" cy="758251"/>
            <a:chOff x="3530532" y="1496185"/>
            <a:chExt cx="1562000" cy="706730"/>
          </a:xfrm>
        </p:grpSpPr>
        <p:cxnSp>
          <p:nvCxnSpPr>
            <p:cNvPr id="7809" name="Google Shape;7809;p75"/>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7810" name="Google Shape;7810;p75"/>
            <p:cNvGrpSpPr/>
            <p:nvPr/>
          </p:nvGrpSpPr>
          <p:grpSpPr>
            <a:xfrm>
              <a:off x="3530532" y="1496185"/>
              <a:ext cx="323430" cy="463587"/>
              <a:chOff x="3530532" y="1496185"/>
              <a:chExt cx="323430" cy="463587"/>
            </a:xfrm>
          </p:grpSpPr>
          <p:grpSp>
            <p:nvGrpSpPr>
              <p:cNvPr id="7811" name="Google Shape;7811;p75"/>
              <p:cNvGrpSpPr/>
              <p:nvPr/>
            </p:nvGrpSpPr>
            <p:grpSpPr>
              <a:xfrm>
                <a:off x="3567462" y="1496185"/>
                <a:ext cx="286500" cy="361376"/>
                <a:chOff x="3567462" y="1496185"/>
                <a:chExt cx="286500" cy="361376"/>
              </a:xfrm>
            </p:grpSpPr>
            <p:cxnSp>
              <p:nvCxnSpPr>
                <p:cNvPr id="7812" name="Google Shape;7812;p75"/>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813" name="Google Shape;7813;p75"/>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4" name="Google Shape;7814;p75"/>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75"/>
            <p:cNvGrpSpPr/>
            <p:nvPr/>
          </p:nvGrpSpPr>
          <p:grpSpPr>
            <a:xfrm>
              <a:off x="3891569" y="1779209"/>
              <a:ext cx="323945" cy="423706"/>
              <a:chOff x="3891569" y="1779209"/>
              <a:chExt cx="323945" cy="423706"/>
            </a:xfrm>
          </p:grpSpPr>
          <p:grpSp>
            <p:nvGrpSpPr>
              <p:cNvPr id="7816" name="Google Shape;7816;p75"/>
              <p:cNvGrpSpPr/>
              <p:nvPr/>
            </p:nvGrpSpPr>
            <p:grpSpPr>
              <a:xfrm>
                <a:off x="3929014" y="1881638"/>
                <a:ext cx="286500" cy="321278"/>
                <a:chOff x="3929014" y="1881638"/>
                <a:chExt cx="286500" cy="321278"/>
              </a:xfrm>
            </p:grpSpPr>
            <p:cxnSp>
              <p:nvCxnSpPr>
                <p:cNvPr id="7817" name="Google Shape;7817;p75"/>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7818" name="Google Shape;7818;p75"/>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9" name="Google Shape;7819;p75"/>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0" name="Google Shape;7820;p75"/>
            <p:cNvGrpSpPr/>
            <p:nvPr/>
          </p:nvGrpSpPr>
          <p:grpSpPr>
            <a:xfrm>
              <a:off x="4252606" y="1496185"/>
              <a:ext cx="324721" cy="463587"/>
              <a:chOff x="4252606" y="1496185"/>
              <a:chExt cx="324721" cy="463587"/>
            </a:xfrm>
          </p:grpSpPr>
          <p:grpSp>
            <p:nvGrpSpPr>
              <p:cNvPr id="7821" name="Google Shape;7821;p75"/>
              <p:cNvGrpSpPr/>
              <p:nvPr/>
            </p:nvGrpSpPr>
            <p:grpSpPr>
              <a:xfrm>
                <a:off x="4290828" y="1496185"/>
                <a:ext cx="286500" cy="361376"/>
                <a:chOff x="4290828" y="1496185"/>
                <a:chExt cx="286500" cy="361376"/>
              </a:xfrm>
            </p:grpSpPr>
            <p:cxnSp>
              <p:nvCxnSpPr>
                <p:cNvPr id="7822" name="Google Shape;7822;p75"/>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823" name="Google Shape;7823;p75"/>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4" name="Google Shape;7824;p75"/>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75"/>
            <p:cNvGrpSpPr/>
            <p:nvPr/>
          </p:nvGrpSpPr>
          <p:grpSpPr>
            <a:xfrm>
              <a:off x="4613643" y="1763716"/>
              <a:ext cx="325308" cy="439200"/>
              <a:chOff x="4613643" y="1763716"/>
              <a:chExt cx="325308" cy="439200"/>
            </a:xfrm>
          </p:grpSpPr>
          <p:grpSp>
            <p:nvGrpSpPr>
              <p:cNvPr id="7826" name="Google Shape;7826;p75"/>
              <p:cNvGrpSpPr/>
              <p:nvPr/>
            </p:nvGrpSpPr>
            <p:grpSpPr>
              <a:xfrm>
                <a:off x="4652451" y="1879538"/>
                <a:ext cx="286500" cy="323378"/>
                <a:chOff x="4652451" y="1879538"/>
                <a:chExt cx="286500" cy="323378"/>
              </a:xfrm>
            </p:grpSpPr>
            <p:cxnSp>
              <p:nvCxnSpPr>
                <p:cNvPr id="7827" name="Google Shape;7827;p75"/>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7828" name="Google Shape;7828;p75"/>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9" name="Google Shape;7829;p75"/>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0" name="Google Shape;7830;p75"/>
          <p:cNvGrpSpPr/>
          <p:nvPr/>
        </p:nvGrpSpPr>
        <p:grpSpPr>
          <a:xfrm>
            <a:off x="3421841" y="2349730"/>
            <a:ext cx="1652173" cy="391517"/>
            <a:chOff x="3512551" y="2358270"/>
            <a:chExt cx="1597383" cy="378533"/>
          </a:xfrm>
        </p:grpSpPr>
        <p:cxnSp>
          <p:nvCxnSpPr>
            <p:cNvPr id="7831" name="Google Shape;7831;p75"/>
            <p:cNvCxnSpPr>
              <a:stCxn id="7832" idx="6"/>
              <a:endCxn id="7833"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7834" name="Google Shape;7834;p75"/>
            <p:cNvGrpSpPr/>
            <p:nvPr/>
          </p:nvGrpSpPr>
          <p:grpSpPr>
            <a:xfrm>
              <a:off x="3512551" y="2358270"/>
              <a:ext cx="225647" cy="307714"/>
              <a:chOff x="2182679" y="2004714"/>
              <a:chExt cx="792300" cy="1080458"/>
            </a:xfrm>
          </p:grpSpPr>
          <p:cxnSp>
            <p:nvCxnSpPr>
              <p:cNvPr id="7835" name="Google Shape;7835;p75"/>
              <p:cNvCxnSpPr>
                <a:stCxn id="7836"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832" name="Google Shape;7832;p75"/>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5"/>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75"/>
            <p:cNvGrpSpPr/>
            <p:nvPr/>
          </p:nvGrpSpPr>
          <p:grpSpPr>
            <a:xfrm>
              <a:off x="3969644" y="2440153"/>
              <a:ext cx="225853" cy="296651"/>
              <a:chOff x="3775710" y="1729289"/>
              <a:chExt cx="136500" cy="179289"/>
            </a:xfrm>
          </p:grpSpPr>
          <p:cxnSp>
            <p:nvCxnSpPr>
              <p:cNvPr id="7838" name="Google Shape;7838;p75"/>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7839" name="Google Shape;7839;p75"/>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5"/>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75"/>
            <p:cNvGrpSpPr/>
            <p:nvPr/>
          </p:nvGrpSpPr>
          <p:grpSpPr>
            <a:xfrm>
              <a:off x="4427051" y="2358270"/>
              <a:ext cx="225647" cy="307714"/>
              <a:chOff x="5393704" y="2004714"/>
              <a:chExt cx="792300" cy="1080458"/>
            </a:xfrm>
          </p:grpSpPr>
          <p:cxnSp>
            <p:nvCxnSpPr>
              <p:cNvPr id="7842" name="Google Shape;7842;p75"/>
              <p:cNvCxnSpPr>
                <a:stCxn id="7843"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844" name="Google Shape;7844;p75"/>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5"/>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75"/>
            <p:cNvGrpSpPr/>
            <p:nvPr/>
          </p:nvGrpSpPr>
          <p:grpSpPr>
            <a:xfrm>
              <a:off x="4884287" y="2440252"/>
              <a:ext cx="225647" cy="296532"/>
              <a:chOff x="6999166" y="2292572"/>
              <a:chExt cx="792300" cy="1041192"/>
            </a:xfrm>
          </p:grpSpPr>
          <p:cxnSp>
            <p:nvCxnSpPr>
              <p:cNvPr id="7846" name="Google Shape;7846;p75"/>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7833" name="Google Shape;7833;p75"/>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5"/>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48" name="Google Shape;7848;p75"/>
          <p:cNvGrpSpPr/>
          <p:nvPr/>
        </p:nvGrpSpPr>
        <p:grpSpPr>
          <a:xfrm>
            <a:off x="6842649" y="1185930"/>
            <a:ext cx="1581844" cy="732818"/>
            <a:chOff x="634175" y="2986275"/>
            <a:chExt cx="3147949" cy="1458344"/>
          </a:xfrm>
        </p:grpSpPr>
        <p:cxnSp>
          <p:nvCxnSpPr>
            <p:cNvPr id="7849" name="Google Shape;7849;p75"/>
            <p:cNvCxnSpPr>
              <a:stCxn id="7850" idx="4"/>
              <a:endCxn id="7851"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7852" name="Google Shape;7852;p75"/>
            <p:cNvCxnSpPr>
              <a:stCxn id="7851" idx="0"/>
              <a:endCxn id="7853"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854" name="Google Shape;7854;p75"/>
            <p:cNvCxnSpPr>
              <a:stCxn id="7853" idx="4"/>
              <a:endCxn id="7855"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856" name="Google Shape;7856;p75"/>
            <p:cNvCxnSpPr>
              <a:stCxn id="7855" idx="0"/>
              <a:endCxn id="7857"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7857" name="Google Shape;7857;p75"/>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53" name="Google Shape;7853;p75"/>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50" name="Google Shape;7850;p75"/>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55" name="Google Shape;7855;p75"/>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51" name="Google Shape;7851;p75"/>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858" name="Google Shape;7858;p75"/>
          <p:cNvGrpSpPr/>
          <p:nvPr/>
        </p:nvGrpSpPr>
        <p:grpSpPr>
          <a:xfrm>
            <a:off x="3410364" y="2880240"/>
            <a:ext cx="1675128" cy="313674"/>
            <a:chOff x="998425" y="1182125"/>
            <a:chExt cx="1065400" cy="199500"/>
          </a:xfrm>
        </p:grpSpPr>
        <p:sp>
          <p:nvSpPr>
            <p:cNvPr id="7859" name="Google Shape;7859;p7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75"/>
          <p:cNvGrpSpPr/>
          <p:nvPr/>
        </p:nvGrpSpPr>
        <p:grpSpPr>
          <a:xfrm>
            <a:off x="3410363" y="3836206"/>
            <a:ext cx="1675129" cy="525345"/>
            <a:chOff x="5194708" y="3484366"/>
            <a:chExt cx="3148148" cy="987304"/>
          </a:xfrm>
        </p:grpSpPr>
        <p:grpSp>
          <p:nvGrpSpPr>
            <p:cNvPr id="7865" name="Google Shape;7865;p75"/>
            <p:cNvGrpSpPr/>
            <p:nvPr/>
          </p:nvGrpSpPr>
          <p:grpSpPr>
            <a:xfrm>
              <a:off x="7531521" y="3484366"/>
              <a:ext cx="811335" cy="987304"/>
              <a:chOff x="3379425" y="1617275"/>
              <a:chExt cx="1090650" cy="1327200"/>
            </a:xfrm>
          </p:grpSpPr>
          <p:sp>
            <p:nvSpPr>
              <p:cNvPr id="7866" name="Google Shape;7866;p7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75"/>
            <p:cNvGrpSpPr/>
            <p:nvPr/>
          </p:nvGrpSpPr>
          <p:grpSpPr>
            <a:xfrm>
              <a:off x="6752546" y="3484366"/>
              <a:ext cx="811428" cy="987304"/>
              <a:chOff x="2332275" y="1617275"/>
              <a:chExt cx="1090775" cy="1327200"/>
            </a:xfrm>
          </p:grpSpPr>
          <p:sp>
            <p:nvSpPr>
              <p:cNvPr id="7870" name="Google Shape;7870;p7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75"/>
            <p:cNvGrpSpPr/>
            <p:nvPr/>
          </p:nvGrpSpPr>
          <p:grpSpPr>
            <a:xfrm>
              <a:off x="5973664" y="3484366"/>
              <a:ext cx="811335" cy="987304"/>
              <a:chOff x="1285250" y="1617275"/>
              <a:chExt cx="1090650" cy="1327200"/>
            </a:xfrm>
          </p:grpSpPr>
          <p:sp>
            <p:nvSpPr>
              <p:cNvPr id="7874" name="Google Shape;7874;p7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7" name="Google Shape;7877;p75"/>
            <p:cNvGrpSpPr/>
            <p:nvPr/>
          </p:nvGrpSpPr>
          <p:grpSpPr>
            <a:xfrm>
              <a:off x="5194708" y="3484366"/>
              <a:ext cx="811409" cy="987304"/>
              <a:chOff x="238125" y="1617275"/>
              <a:chExt cx="1090750" cy="1327200"/>
            </a:xfrm>
          </p:grpSpPr>
          <p:sp>
            <p:nvSpPr>
              <p:cNvPr id="7878" name="Google Shape;7878;p7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81" name="Google Shape;7881;p75"/>
          <p:cNvGrpSpPr/>
          <p:nvPr/>
        </p:nvGrpSpPr>
        <p:grpSpPr>
          <a:xfrm>
            <a:off x="6844048" y="2482095"/>
            <a:ext cx="1579046" cy="522230"/>
            <a:chOff x="6853641" y="2534077"/>
            <a:chExt cx="1515545" cy="501229"/>
          </a:xfrm>
        </p:grpSpPr>
        <p:grpSp>
          <p:nvGrpSpPr>
            <p:cNvPr id="7882" name="Google Shape;7882;p75"/>
            <p:cNvGrpSpPr/>
            <p:nvPr/>
          </p:nvGrpSpPr>
          <p:grpSpPr>
            <a:xfrm>
              <a:off x="6853641" y="2618923"/>
              <a:ext cx="1515545" cy="324556"/>
              <a:chOff x="6853641" y="2618923"/>
              <a:chExt cx="1515545" cy="324556"/>
            </a:xfrm>
          </p:grpSpPr>
          <p:sp>
            <p:nvSpPr>
              <p:cNvPr id="7883" name="Google Shape;7883;p75"/>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5"/>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5"/>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5"/>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5"/>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88" name="Google Shape;7888;p75"/>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5"/>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5"/>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5"/>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5"/>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75"/>
          <p:cNvGrpSpPr/>
          <p:nvPr/>
        </p:nvGrpSpPr>
        <p:grpSpPr>
          <a:xfrm>
            <a:off x="3438940" y="3357136"/>
            <a:ext cx="1617976" cy="346616"/>
            <a:chOff x="1808063" y="4294338"/>
            <a:chExt cx="3370782" cy="721817"/>
          </a:xfrm>
        </p:grpSpPr>
        <p:sp>
          <p:nvSpPr>
            <p:cNvPr id="7894" name="Google Shape;7894;p7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75"/>
          <p:cNvGrpSpPr/>
          <p:nvPr/>
        </p:nvGrpSpPr>
        <p:grpSpPr>
          <a:xfrm>
            <a:off x="5264936" y="4023886"/>
            <a:ext cx="1417067" cy="350605"/>
            <a:chOff x="4234950" y="2101012"/>
            <a:chExt cx="4219974" cy="1044090"/>
          </a:xfrm>
        </p:grpSpPr>
        <p:sp>
          <p:nvSpPr>
            <p:cNvPr id="7905" name="Google Shape;7905;p75"/>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5"/>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5"/>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5"/>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5"/>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5"/>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5"/>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5"/>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5"/>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5"/>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5"/>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5"/>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5"/>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5"/>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5"/>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5"/>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1" name="Google Shape;7921;p75"/>
          <p:cNvGrpSpPr/>
          <p:nvPr/>
        </p:nvGrpSpPr>
        <p:grpSpPr>
          <a:xfrm>
            <a:off x="6840408" y="2014643"/>
            <a:ext cx="1586327" cy="371557"/>
            <a:chOff x="1247650" y="2075423"/>
            <a:chExt cx="6648477" cy="1557238"/>
          </a:xfrm>
        </p:grpSpPr>
        <p:sp>
          <p:nvSpPr>
            <p:cNvPr id="7922" name="Google Shape;7922;p7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75"/>
          <p:cNvGrpSpPr/>
          <p:nvPr/>
        </p:nvGrpSpPr>
        <p:grpSpPr>
          <a:xfrm>
            <a:off x="5271678" y="1167833"/>
            <a:ext cx="1415601" cy="1648533"/>
            <a:chOff x="1839112" y="2209163"/>
            <a:chExt cx="1918159" cy="2233784"/>
          </a:xfrm>
        </p:grpSpPr>
        <p:sp>
          <p:nvSpPr>
            <p:cNvPr id="7929" name="Google Shape;7929;p75"/>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5"/>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5"/>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32" name="Google Shape;7932;p75"/>
            <p:cNvCxnSpPr>
              <a:stCxn id="7929" idx="6"/>
              <a:endCxn id="7930"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933" name="Google Shape;7933;p75"/>
            <p:cNvCxnSpPr>
              <a:stCxn id="7930" idx="4"/>
              <a:endCxn id="7934"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7935" name="Google Shape;7935;p75"/>
            <p:cNvCxnSpPr>
              <a:stCxn id="7934" idx="6"/>
              <a:endCxn id="7931"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936" name="Google Shape;7936;p75"/>
            <p:cNvCxnSpPr>
              <a:stCxn id="7931" idx="4"/>
              <a:endCxn id="7937"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7934" name="Google Shape;7934;p75"/>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5"/>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5"/>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39" name="Google Shape;7939;p75"/>
            <p:cNvCxnSpPr>
              <a:endCxn id="7938"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7940" name="Google Shape;7940;p75"/>
          <p:cNvGrpSpPr/>
          <p:nvPr/>
        </p:nvGrpSpPr>
        <p:grpSpPr>
          <a:xfrm>
            <a:off x="3428944" y="1185917"/>
            <a:ext cx="1637968" cy="154942"/>
            <a:chOff x="238125" y="2506075"/>
            <a:chExt cx="7115411" cy="673075"/>
          </a:xfrm>
        </p:grpSpPr>
        <p:sp>
          <p:nvSpPr>
            <p:cNvPr id="7941" name="Google Shape;7941;p7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75"/>
          <p:cNvGrpSpPr/>
          <p:nvPr/>
        </p:nvGrpSpPr>
        <p:grpSpPr>
          <a:xfrm>
            <a:off x="1969680" y="1500635"/>
            <a:ext cx="1262932" cy="785408"/>
            <a:chOff x="548861" y="389676"/>
            <a:chExt cx="3843371" cy="2390163"/>
          </a:xfrm>
        </p:grpSpPr>
        <p:cxnSp>
          <p:nvCxnSpPr>
            <p:cNvPr id="7947" name="Google Shape;7947;p75"/>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948" name="Google Shape;7948;p75"/>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949" name="Google Shape;7949;p75"/>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950" name="Google Shape;7950;p75"/>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7951" name="Google Shape;7951;p75"/>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952" name="Google Shape;7952;p75"/>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53" name="Google Shape;7953;p75"/>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954" name="Google Shape;7954;p75"/>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5"/>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5"/>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5"/>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5"/>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5"/>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0" name="Google Shape;7960;p75"/>
          <p:cNvGrpSpPr/>
          <p:nvPr/>
        </p:nvGrpSpPr>
        <p:grpSpPr>
          <a:xfrm>
            <a:off x="757812" y="2607512"/>
            <a:ext cx="1412054" cy="633562"/>
            <a:chOff x="1187400" y="2529299"/>
            <a:chExt cx="6769193" cy="2241903"/>
          </a:xfrm>
        </p:grpSpPr>
        <p:sp>
          <p:nvSpPr>
            <p:cNvPr id="7961" name="Google Shape;7961;p75"/>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962" name="Google Shape;7962;p75"/>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63" name="Google Shape;7963;p75"/>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64" name="Google Shape;7964;p75"/>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65" name="Google Shape;7965;p75"/>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66" name="Google Shape;7966;p75"/>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67" name="Google Shape;7967;p75"/>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7968" name="Google Shape;7968;p75"/>
            <p:cNvCxnSpPr>
              <a:stCxn id="7961" idx="2"/>
              <a:endCxn id="7962"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969" name="Google Shape;7969;p75"/>
            <p:cNvCxnSpPr>
              <a:stCxn id="7963" idx="0"/>
              <a:endCxn id="7961"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970" name="Google Shape;7970;p75"/>
            <p:cNvCxnSpPr>
              <a:stCxn id="7963" idx="2"/>
              <a:endCxn id="7965"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971" name="Google Shape;7971;p75"/>
            <p:cNvCxnSpPr>
              <a:stCxn id="7964" idx="0"/>
              <a:endCxn id="7963"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972" name="Google Shape;7972;p75"/>
            <p:cNvCxnSpPr>
              <a:stCxn id="7962" idx="2"/>
              <a:endCxn id="7967"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973" name="Google Shape;7973;p75"/>
            <p:cNvCxnSpPr>
              <a:stCxn id="7966" idx="0"/>
              <a:endCxn id="7962"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7974" name="Google Shape;7974;p75"/>
          <p:cNvGrpSpPr/>
          <p:nvPr/>
        </p:nvGrpSpPr>
        <p:grpSpPr>
          <a:xfrm>
            <a:off x="6844058" y="3100221"/>
            <a:ext cx="1579035" cy="540873"/>
            <a:chOff x="6895650" y="3126697"/>
            <a:chExt cx="1436662" cy="492105"/>
          </a:xfrm>
        </p:grpSpPr>
        <p:sp>
          <p:nvSpPr>
            <p:cNvPr id="7975" name="Google Shape;7975;p75"/>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5"/>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5"/>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5"/>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5"/>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0" name="Google Shape;7980;p75"/>
            <p:cNvGrpSpPr/>
            <p:nvPr/>
          </p:nvGrpSpPr>
          <p:grpSpPr>
            <a:xfrm>
              <a:off x="6995957" y="3335810"/>
              <a:ext cx="1230393" cy="71754"/>
              <a:chOff x="6995957" y="3287964"/>
              <a:chExt cx="1230393" cy="71754"/>
            </a:xfrm>
          </p:grpSpPr>
          <p:sp>
            <p:nvSpPr>
              <p:cNvPr id="7981" name="Google Shape;7981;p75"/>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5"/>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5"/>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5"/>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5"/>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86" name="Google Shape;7986;p75"/>
          <p:cNvGrpSpPr/>
          <p:nvPr/>
        </p:nvGrpSpPr>
        <p:grpSpPr>
          <a:xfrm>
            <a:off x="6842640" y="3736984"/>
            <a:ext cx="1581862" cy="650625"/>
            <a:chOff x="6777990" y="3710194"/>
            <a:chExt cx="1646915" cy="677382"/>
          </a:xfrm>
        </p:grpSpPr>
        <p:grpSp>
          <p:nvGrpSpPr>
            <p:cNvPr id="7987" name="Google Shape;7987;p75"/>
            <p:cNvGrpSpPr/>
            <p:nvPr/>
          </p:nvGrpSpPr>
          <p:grpSpPr>
            <a:xfrm>
              <a:off x="6777990" y="3874492"/>
              <a:ext cx="411129" cy="513083"/>
              <a:chOff x="6777990" y="3874492"/>
              <a:chExt cx="411129" cy="513083"/>
            </a:xfrm>
          </p:grpSpPr>
          <p:cxnSp>
            <p:nvCxnSpPr>
              <p:cNvPr id="7988" name="Google Shape;7988;p75"/>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989" name="Google Shape;7989;p75"/>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0" name="Google Shape;7990;p75"/>
            <p:cNvGrpSpPr/>
            <p:nvPr/>
          </p:nvGrpSpPr>
          <p:grpSpPr>
            <a:xfrm>
              <a:off x="7188425" y="3710194"/>
              <a:ext cx="411123" cy="520535"/>
              <a:chOff x="7188425" y="3710194"/>
              <a:chExt cx="411123" cy="520535"/>
            </a:xfrm>
          </p:grpSpPr>
          <p:cxnSp>
            <p:nvCxnSpPr>
              <p:cNvPr id="7991" name="Google Shape;7991;p75"/>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7992" name="Google Shape;7992;p75"/>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75"/>
            <p:cNvGrpSpPr/>
            <p:nvPr/>
          </p:nvGrpSpPr>
          <p:grpSpPr>
            <a:xfrm>
              <a:off x="7603341" y="3874492"/>
              <a:ext cx="411474" cy="513083"/>
              <a:chOff x="7603341" y="3874492"/>
              <a:chExt cx="411474" cy="513083"/>
            </a:xfrm>
          </p:grpSpPr>
          <p:cxnSp>
            <p:nvCxnSpPr>
              <p:cNvPr id="7994" name="Google Shape;7994;p75"/>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995" name="Google Shape;7995;p75"/>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75"/>
            <p:cNvGrpSpPr/>
            <p:nvPr/>
          </p:nvGrpSpPr>
          <p:grpSpPr>
            <a:xfrm>
              <a:off x="8013776" y="3722847"/>
              <a:ext cx="411129" cy="507881"/>
              <a:chOff x="8013776" y="3722847"/>
              <a:chExt cx="411129" cy="507881"/>
            </a:xfrm>
          </p:grpSpPr>
          <p:cxnSp>
            <p:nvCxnSpPr>
              <p:cNvPr id="7997" name="Google Shape;7997;p75"/>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7998" name="Google Shape;7998;p75"/>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99" name="Google Shape;7999;p75"/>
          <p:cNvGrpSpPr/>
          <p:nvPr/>
        </p:nvGrpSpPr>
        <p:grpSpPr>
          <a:xfrm>
            <a:off x="5262155" y="2909824"/>
            <a:ext cx="1421889" cy="1020603"/>
            <a:chOff x="5190863" y="2824811"/>
            <a:chExt cx="1544860" cy="1108869"/>
          </a:xfrm>
        </p:grpSpPr>
        <p:grpSp>
          <p:nvGrpSpPr>
            <p:cNvPr id="8000" name="Google Shape;8000;p75"/>
            <p:cNvGrpSpPr/>
            <p:nvPr/>
          </p:nvGrpSpPr>
          <p:grpSpPr>
            <a:xfrm>
              <a:off x="5938695" y="3176919"/>
              <a:ext cx="685761" cy="404739"/>
              <a:chOff x="5938695" y="3176919"/>
              <a:chExt cx="685761" cy="404739"/>
            </a:xfrm>
          </p:grpSpPr>
          <p:grpSp>
            <p:nvGrpSpPr>
              <p:cNvPr id="8001" name="Google Shape;8001;p75"/>
              <p:cNvGrpSpPr/>
              <p:nvPr/>
            </p:nvGrpSpPr>
            <p:grpSpPr>
              <a:xfrm>
                <a:off x="5938695" y="3176919"/>
                <a:ext cx="685761" cy="404739"/>
                <a:chOff x="5938695" y="3176919"/>
                <a:chExt cx="685761" cy="404739"/>
              </a:xfrm>
            </p:grpSpPr>
            <p:sp>
              <p:nvSpPr>
                <p:cNvPr id="8002" name="Google Shape;8002;p75"/>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5"/>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4" name="Google Shape;8004;p75"/>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5" name="Google Shape;8005;p75"/>
            <p:cNvGrpSpPr/>
            <p:nvPr/>
          </p:nvGrpSpPr>
          <p:grpSpPr>
            <a:xfrm>
              <a:off x="5305233" y="3176835"/>
              <a:ext cx="685971" cy="404655"/>
              <a:chOff x="5305233" y="3176835"/>
              <a:chExt cx="685971" cy="404655"/>
            </a:xfrm>
          </p:grpSpPr>
          <p:grpSp>
            <p:nvGrpSpPr>
              <p:cNvPr id="8006" name="Google Shape;8006;p75"/>
              <p:cNvGrpSpPr/>
              <p:nvPr/>
            </p:nvGrpSpPr>
            <p:grpSpPr>
              <a:xfrm>
                <a:off x="5305233" y="3176835"/>
                <a:ext cx="685971" cy="404655"/>
                <a:chOff x="5305233" y="3176835"/>
                <a:chExt cx="685971" cy="404655"/>
              </a:xfrm>
            </p:grpSpPr>
            <p:sp>
              <p:nvSpPr>
                <p:cNvPr id="8007" name="Google Shape;8007;p75"/>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5"/>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9" name="Google Shape;8009;p75"/>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0" name="Google Shape;8010;p75"/>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1" name="Google Shape;8011;p75"/>
            <p:cNvGrpSpPr/>
            <p:nvPr/>
          </p:nvGrpSpPr>
          <p:grpSpPr>
            <a:xfrm>
              <a:off x="5657361" y="2824811"/>
              <a:ext cx="1078361" cy="404655"/>
              <a:chOff x="5657361" y="2824811"/>
              <a:chExt cx="1078361" cy="404655"/>
            </a:xfrm>
          </p:grpSpPr>
          <p:grpSp>
            <p:nvGrpSpPr>
              <p:cNvPr id="8012" name="Google Shape;8012;p75"/>
              <p:cNvGrpSpPr/>
              <p:nvPr/>
            </p:nvGrpSpPr>
            <p:grpSpPr>
              <a:xfrm>
                <a:off x="5657361" y="2824811"/>
                <a:ext cx="1078361" cy="404655"/>
                <a:chOff x="5657361" y="2824811"/>
                <a:chExt cx="1078361" cy="404655"/>
              </a:xfrm>
            </p:grpSpPr>
            <p:grpSp>
              <p:nvGrpSpPr>
                <p:cNvPr id="8013" name="Google Shape;8013;p75"/>
                <p:cNvGrpSpPr/>
                <p:nvPr/>
              </p:nvGrpSpPr>
              <p:grpSpPr>
                <a:xfrm>
                  <a:off x="5938485" y="2824811"/>
                  <a:ext cx="797237" cy="404655"/>
                  <a:chOff x="5938485" y="2824811"/>
                  <a:chExt cx="797237" cy="404655"/>
                </a:xfrm>
              </p:grpSpPr>
              <p:sp>
                <p:nvSpPr>
                  <p:cNvPr id="8014" name="Google Shape;8014;p75"/>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5"/>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6" name="Google Shape;8016;p75"/>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7" name="Google Shape;8017;p75"/>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75"/>
            <p:cNvGrpSpPr/>
            <p:nvPr/>
          </p:nvGrpSpPr>
          <p:grpSpPr>
            <a:xfrm>
              <a:off x="5190863" y="3528942"/>
              <a:ext cx="1078026" cy="404739"/>
              <a:chOff x="5190863" y="3528942"/>
              <a:chExt cx="1078026" cy="404739"/>
            </a:xfrm>
          </p:grpSpPr>
          <p:sp>
            <p:nvSpPr>
              <p:cNvPr id="8019" name="Google Shape;8019;p75"/>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0" name="Google Shape;8020;p75"/>
              <p:cNvGrpSpPr/>
              <p:nvPr/>
            </p:nvGrpSpPr>
            <p:grpSpPr>
              <a:xfrm>
                <a:off x="5190863" y="3528942"/>
                <a:ext cx="1078026" cy="404739"/>
                <a:chOff x="5190863" y="3528942"/>
                <a:chExt cx="1078026" cy="404739"/>
              </a:xfrm>
            </p:grpSpPr>
            <p:sp>
              <p:nvSpPr>
                <p:cNvPr id="8021" name="Google Shape;8021;p75"/>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5"/>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23" name="Google Shape;8023;p75"/>
          <p:cNvGrpSpPr/>
          <p:nvPr/>
        </p:nvGrpSpPr>
        <p:grpSpPr>
          <a:xfrm>
            <a:off x="728162" y="1474292"/>
            <a:ext cx="1086719" cy="879487"/>
            <a:chOff x="803162" y="1474292"/>
            <a:chExt cx="1086719" cy="879487"/>
          </a:xfrm>
        </p:grpSpPr>
        <p:grpSp>
          <p:nvGrpSpPr>
            <p:cNvPr id="8024" name="Google Shape;8024;p75"/>
            <p:cNvGrpSpPr/>
            <p:nvPr/>
          </p:nvGrpSpPr>
          <p:grpSpPr>
            <a:xfrm>
              <a:off x="803162" y="1625948"/>
              <a:ext cx="445856" cy="576579"/>
              <a:chOff x="803162" y="1625948"/>
              <a:chExt cx="445856" cy="576579"/>
            </a:xfrm>
          </p:grpSpPr>
          <p:sp>
            <p:nvSpPr>
              <p:cNvPr id="8025" name="Google Shape;8025;p75"/>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6" name="Google Shape;8026;p75"/>
              <p:cNvGrpSpPr/>
              <p:nvPr/>
            </p:nvGrpSpPr>
            <p:grpSpPr>
              <a:xfrm>
                <a:off x="1056023" y="1625948"/>
                <a:ext cx="192995" cy="576579"/>
                <a:chOff x="1056023" y="1625948"/>
                <a:chExt cx="192995" cy="576579"/>
              </a:xfrm>
            </p:grpSpPr>
            <p:sp>
              <p:nvSpPr>
                <p:cNvPr id="8027" name="Google Shape;8027;p75"/>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5"/>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5"/>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5"/>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5"/>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32" name="Google Shape;8032;p75"/>
            <p:cNvGrpSpPr/>
            <p:nvPr/>
          </p:nvGrpSpPr>
          <p:grpSpPr>
            <a:xfrm>
              <a:off x="1371406" y="1474292"/>
              <a:ext cx="518475" cy="879487"/>
              <a:chOff x="1398231" y="1474292"/>
              <a:chExt cx="518475" cy="879487"/>
            </a:xfrm>
          </p:grpSpPr>
          <p:grpSp>
            <p:nvGrpSpPr>
              <p:cNvPr id="8033" name="Google Shape;8033;p75"/>
              <p:cNvGrpSpPr/>
              <p:nvPr/>
            </p:nvGrpSpPr>
            <p:grpSpPr>
              <a:xfrm>
                <a:off x="1398231" y="1474292"/>
                <a:ext cx="518475" cy="341643"/>
                <a:chOff x="1398231" y="1474292"/>
                <a:chExt cx="518475" cy="341643"/>
              </a:xfrm>
            </p:grpSpPr>
            <p:sp>
              <p:nvSpPr>
                <p:cNvPr id="8034" name="Google Shape;8034;p75"/>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5" name="Google Shape;8035;p75"/>
                <p:cNvGrpSpPr/>
                <p:nvPr/>
              </p:nvGrpSpPr>
              <p:grpSpPr>
                <a:xfrm>
                  <a:off x="1616453" y="1474292"/>
                  <a:ext cx="300253" cy="341643"/>
                  <a:chOff x="1616453" y="1475379"/>
                  <a:chExt cx="300253" cy="341643"/>
                </a:xfrm>
              </p:grpSpPr>
              <p:sp>
                <p:nvSpPr>
                  <p:cNvPr id="8036" name="Google Shape;8036;p75"/>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5"/>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5"/>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5"/>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5"/>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5"/>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5"/>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3" name="Google Shape;8043;p75"/>
                  <p:cNvGrpSpPr/>
                  <p:nvPr/>
                </p:nvGrpSpPr>
                <p:grpSpPr>
                  <a:xfrm>
                    <a:off x="1839639" y="1475379"/>
                    <a:ext cx="77067" cy="341643"/>
                    <a:chOff x="1839639" y="1475379"/>
                    <a:chExt cx="77067" cy="341643"/>
                  </a:xfrm>
                </p:grpSpPr>
                <p:sp>
                  <p:nvSpPr>
                    <p:cNvPr id="8044" name="Google Shape;8044;p75"/>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5"/>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46" name="Google Shape;8046;p75"/>
              <p:cNvGrpSpPr/>
              <p:nvPr/>
            </p:nvGrpSpPr>
            <p:grpSpPr>
              <a:xfrm>
                <a:off x="1398451" y="2012951"/>
                <a:ext cx="518255" cy="340828"/>
                <a:chOff x="1398451" y="2012951"/>
                <a:chExt cx="518255" cy="340828"/>
              </a:xfrm>
            </p:grpSpPr>
            <p:sp>
              <p:nvSpPr>
                <p:cNvPr id="8047" name="Google Shape;8047;p75"/>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8" name="Google Shape;8048;p75"/>
                <p:cNvGrpSpPr/>
                <p:nvPr/>
              </p:nvGrpSpPr>
              <p:grpSpPr>
                <a:xfrm>
                  <a:off x="1616453" y="2012951"/>
                  <a:ext cx="300253" cy="340828"/>
                  <a:chOff x="1616453" y="2013538"/>
                  <a:chExt cx="300253" cy="340828"/>
                </a:xfrm>
              </p:grpSpPr>
              <p:sp>
                <p:nvSpPr>
                  <p:cNvPr id="8049" name="Google Shape;8049;p75"/>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5"/>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5"/>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5"/>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5"/>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5"/>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5"/>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6" name="Google Shape;8056;p75"/>
                  <p:cNvGrpSpPr/>
                  <p:nvPr/>
                </p:nvGrpSpPr>
                <p:grpSpPr>
                  <a:xfrm>
                    <a:off x="1839639" y="2013538"/>
                    <a:ext cx="77067" cy="340828"/>
                    <a:chOff x="1839639" y="2013538"/>
                    <a:chExt cx="77067" cy="340828"/>
                  </a:xfrm>
                </p:grpSpPr>
                <p:sp>
                  <p:nvSpPr>
                    <p:cNvPr id="8057" name="Google Shape;8057;p75"/>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5"/>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059" name="Google Shape;8059;p75"/>
          <p:cNvGrpSpPr/>
          <p:nvPr/>
        </p:nvGrpSpPr>
        <p:grpSpPr>
          <a:xfrm>
            <a:off x="724986" y="3605478"/>
            <a:ext cx="1368681" cy="682918"/>
            <a:chOff x="724986" y="3605478"/>
            <a:chExt cx="1368681" cy="682918"/>
          </a:xfrm>
        </p:grpSpPr>
        <p:grpSp>
          <p:nvGrpSpPr>
            <p:cNvPr id="8060" name="Google Shape;8060;p75"/>
            <p:cNvGrpSpPr/>
            <p:nvPr/>
          </p:nvGrpSpPr>
          <p:grpSpPr>
            <a:xfrm>
              <a:off x="1289102" y="3823629"/>
              <a:ext cx="240442" cy="250435"/>
              <a:chOff x="-165066" y="3843615"/>
              <a:chExt cx="221259" cy="230455"/>
            </a:xfrm>
          </p:grpSpPr>
          <p:sp>
            <p:nvSpPr>
              <p:cNvPr id="8061" name="Google Shape;8061;p75"/>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5"/>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5"/>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5"/>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5"/>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5"/>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5"/>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5"/>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5"/>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5"/>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5"/>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5"/>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5"/>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5"/>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5"/>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5"/>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5"/>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5"/>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5"/>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5"/>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75"/>
            <p:cNvGrpSpPr/>
            <p:nvPr/>
          </p:nvGrpSpPr>
          <p:grpSpPr>
            <a:xfrm>
              <a:off x="724986" y="3605478"/>
              <a:ext cx="1368681" cy="682918"/>
              <a:chOff x="724986" y="3605478"/>
              <a:chExt cx="1368681" cy="682918"/>
            </a:xfrm>
          </p:grpSpPr>
          <p:grpSp>
            <p:nvGrpSpPr>
              <p:cNvPr id="8082" name="Google Shape;8082;p75"/>
              <p:cNvGrpSpPr/>
              <p:nvPr/>
            </p:nvGrpSpPr>
            <p:grpSpPr>
              <a:xfrm>
                <a:off x="1498221" y="4047614"/>
                <a:ext cx="529172" cy="240783"/>
                <a:chOff x="1498221" y="4047614"/>
                <a:chExt cx="529172" cy="240783"/>
              </a:xfrm>
            </p:grpSpPr>
            <p:grpSp>
              <p:nvGrpSpPr>
                <p:cNvPr id="8083" name="Google Shape;8083;p75"/>
                <p:cNvGrpSpPr/>
                <p:nvPr/>
              </p:nvGrpSpPr>
              <p:grpSpPr>
                <a:xfrm>
                  <a:off x="1826655" y="4224370"/>
                  <a:ext cx="200738" cy="25631"/>
                  <a:chOff x="1826655" y="4224370"/>
                  <a:chExt cx="200738" cy="25631"/>
                </a:xfrm>
              </p:grpSpPr>
              <p:sp>
                <p:nvSpPr>
                  <p:cNvPr id="8084" name="Google Shape;8084;p75"/>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5"/>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6" name="Google Shape;8086;p75"/>
                <p:cNvGrpSpPr/>
                <p:nvPr/>
              </p:nvGrpSpPr>
              <p:grpSpPr>
                <a:xfrm>
                  <a:off x="1498221" y="4047614"/>
                  <a:ext cx="328444" cy="240783"/>
                  <a:chOff x="1498221" y="4047614"/>
                  <a:chExt cx="328444" cy="240783"/>
                </a:xfrm>
              </p:grpSpPr>
              <p:sp>
                <p:nvSpPr>
                  <p:cNvPr id="8087" name="Google Shape;8087;p75"/>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8" name="Google Shape;8088;p75"/>
                  <p:cNvGrpSpPr/>
                  <p:nvPr/>
                </p:nvGrpSpPr>
                <p:grpSpPr>
                  <a:xfrm>
                    <a:off x="1498221" y="4047614"/>
                    <a:ext cx="150566" cy="190416"/>
                    <a:chOff x="1498221" y="4047614"/>
                    <a:chExt cx="150566" cy="190416"/>
                  </a:xfrm>
                </p:grpSpPr>
                <p:sp>
                  <p:nvSpPr>
                    <p:cNvPr id="8089" name="Google Shape;8089;p75"/>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5"/>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91" name="Google Shape;8091;p75"/>
              <p:cNvGrpSpPr/>
              <p:nvPr/>
            </p:nvGrpSpPr>
            <p:grpSpPr>
              <a:xfrm>
                <a:off x="1560718" y="3800594"/>
                <a:ext cx="532948" cy="302090"/>
                <a:chOff x="1560718" y="3800594"/>
                <a:chExt cx="532948" cy="302090"/>
              </a:xfrm>
            </p:grpSpPr>
            <p:grpSp>
              <p:nvGrpSpPr>
                <p:cNvPr id="8092" name="Google Shape;8092;p75"/>
                <p:cNvGrpSpPr/>
                <p:nvPr/>
              </p:nvGrpSpPr>
              <p:grpSpPr>
                <a:xfrm>
                  <a:off x="1912179" y="3827344"/>
                  <a:ext cx="181487" cy="25631"/>
                  <a:chOff x="1912179" y="3827344"/>
                  <a:chExt cx="181487" cy="25631"/>
                </a:xfrm>
              </p:grpSpPr>
              <p:sp>
                <p:nvSpPr>
                  <p:cNvPr id="8093" name="Google Shape;8093;p75"/>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5"/>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75"/>
                <p:cNvGrpSpPr/>
                <p:nvPr/>
              </p:nvGrpSpPr>
              <p:grpSpPr>
                <a:xfrm>
                  <a:off x="1912179" y="4044505"/>
                  <a:ext cx="181487" cy="25622"/>
                  <a:chOff x="1912179" y="4044506"/>
                  <a:chExt cx="181487" cy="25622"/>
                </a:xfrm>
              </p:grpSpPr>
              <p:sp>
                <p:nvSpPr>
                  <p:cNvPr id="8096" name="Google Shape;8096;p75"/>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5"/>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75"/>
                <p:cNvGrpSpPr/>
                <p:nvPr/>
              </p:nvGrpSpPr>
              <p:grpSpPr>
                <a:xfrm>
                  <a:off x="1560718" y="3800594"/>
                  <a:ext cx="351472" cy="302090"/>
                  <a:chOff x="1560718" y="3800594"/>
                  <a:chExt cx="351472" cy="302090"/>
                </a:xfrm>
              </p:grpSpPr>
              <p:grpSp>
                <p:nvGrpSpPr>
                  <p:cNvPr id="8099" name="Google Shape;8099;p75"/>
                  <p:cNvGrpSpPr/>
                  <p:nvPr/>
                </p:nvGrpSpPr>
                <p:grpSpPr>
                  <a:xfrm>
                    <a:off x="1560718" y="3842857"/>
                    <a:ext cx="173586" cy="217131"/>
                    <a:chOff x="1560718" y="3842857"/>
                    <a:chExt cx="173586" cy="217131"/>
                  </a:xfrm>
                </p:grpSpPr>
                <p:sp>
                  <p:nvSpPr>
                    <p:cNvPr id="8100" name="Google Shape;8100;p75"/>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5"/>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5"/>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3" name="Google Shape;8103;p75"/>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5"/>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105" name="Google Shape;8105;p75"/>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6" name="Google Shape;8106;p75"/>
              <p:cNvGrpSpPr/>
              <p:nvPr/>
            </p:nvGrpSpPr>
            <p:grpSpPr>
              <a:xfrm>
                <a:off x="785350" y="3605478"/>
                <a:ext cx="535311" cy="249245"/>
                <a:chOff x="785350" y="3605478"/>
                <a:chExt cx="535311" cy="249245"/>
              </a:xfrm>
            </p:grpSpPr>
            <p:grpSp>
              <p:nvGrpSpPr>
                <p:cNvPr id="8107" name="Google Shape;8107;p75"/>
                <p:cNvGrpSpPr/>
                <p:nvPr/>
              </p:nvGrpSpPr>
              <p:grpSpPr>
                <a:xfrm>
                  <a:off x="785350" y="3605478"/>
                  <a:ext cx="376191" cy="102736"/>
                  <a:chOff x="785350" y="3605478"/>
                  <a:chExt cx="376191" cy="102736"/>
                </a:xfrm>
              </p:grpSpPr>
              <p:sp>
                <p:nvSpPr>
                  <p:cNvPr id="8108" name="Google Shape;8108;p75"/>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5"/>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5"/>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75"/>
                <p:cNvGrpSpPr/>
                <p:nvPr/>
              </p:nvGrpSpPr>
              <p:grpSpPr>
                <a:xfrm>
                  <a:off x="1161530" y="3655851"/>
                  <a:ext cx="159131" cy="198872"/>
                  <a:chOff x="1161530" y="3655851"/>
                  <a:chExt cx="159131" cy="198872"/>
                </a:xfrm>
              </p:grpSpPr>
              <p:sp>
                <p:nvSpPr>
                  <p:cNvPr id="8112" name="Google Shape;8112;p75"/>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5"/>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4" name="Google Shape;8114;p75"/>
              <p:cNvGrpSpPr/>
              <p:nvPr/>
            </p:nvGrpSpPr>
            <p:grpSpPr>
              <a:xfrm>
                <a:off x="785350" y="4047614"/>
                <a:ext cx="535311" cy="240783"/>
                <a:chOff x="785350" y="4047614"/>
                <a:chExt cx="535311" cy="240783"/>
              </a:xfrm>
            </p:grpSpPr>
            <p:grpSp>
              <p:nvGrpSpPr>
                <p:cNvPr id="8115" name="Google Shape;8115;p75"/>
                <p:cNvGrpSpPr/>
                <p:nvPr/>
              </p:nvGrpSpPr>
              <p:grpSpPr>
                <a:xfrm>
                  <a:off x="1161636" y="4047614"/>
                  <a:ext cx="159025" cy="190415"/>
                  <a:chOff x="1161636" y="4047614"/>
                  <a:chExt cx="159025" cy="190415"/>
                </a:xfrm>
              </p:grpSpPr>
              <p:sp>
                <p:nvSpPr>
                  <p:cNvPr id="8116" name="Google Shape;8116;p75"/>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5"/>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8" name="Google Shape;8118;p75"/>
                <p:cNvGrpSpPr/>
                <p:nvPr/>
              </p:nvGrpSpPr>
              <p:grpSpPr>
                <a:xfrm>
                  <a:off x="785350" y="4185661"/>
                  <a:ext cx="376191" cy="102736"/>
                  <a:chOff x="785350" y="4185661"/>
                  <a:chExt cx="376191" cy="102736"/>
                </a:xfrm>
              </p:grpSpPr>
              <p:sp>
                <p:nvSpPr>
                  <p:cNvPr id="8119" name="Google Shape;8119;p75"/>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5"/>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5"/>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2" name="Google Shape;8122;p75"/>
              <p:cNvGrpSpPr/>
              <p:nvPr/>
            </p:nvGrpSpPr>
            <p:grpSpPr>
              <a:xfrm>
                <a:off x="1501054" y="3605478"/>
                <a:ext cx="526340" cy="249240"/>
                <a:chOff x="1501054" y="3605478"/>
                <a:chExt cx="526340" cy="249240"/>
              </a:xfrm>
            </p:grpSpPr>
            <p:grpSp>
              <p:nvGrpSpPr>
                <p:cNvPr id="8123" name="Google Shape;8123;p75"/>
                <p:cNvGrpSpPr/>
                <p:nvPr/>
              </p:nvGrpSpPr>
              <p:grpSpPr>
                <a:xfrm>
                  <a:off x="1834208" y="3643867"/>
                  <a:ext cx="193185" cy="25622"/>
                  <a:chOff x="1834208" y="3643867"/>
                  <a:chExt cx="193185" cy="25622"/>
                </a:xfrm>
              </p:grpSpPr>
              <p:sp>
                <p:nvSpPr>
                  <p:cNvPr id="8124" name="Google Shape;8124;p75"/>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5"/>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75"/>
                <p:cNvGrpSpPr/>
                <p:nvPr/>
              </p:nvGrpSpPr>
              <p:grpSpPr>
                <a:xfrm>
                  <a:off x="1501054" y="3605478"/>
                  <a:ext cx="333165" cy="249240"/>
                  <a:chOff x="1501054" y="3605478"/>
                  <a:chExt cx="333165" cy="249240"/>
                </a:xfrm>
              </p:grpSpPr>
              <p:sp>
                <p:nvSpPr>
                  <p:cNvPr id="8127" name="Google Shape;8127;p75"/>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8" name="Google Shape;8128;p75"/>
                  <p:cNvGrpSpPr/>
                  <p:nvPr/>
                </p:nvGrpSpPr>
                <p:grpSpPr>
                  <a:xfrm>
                    <a:off x="1501054" y="3655851"/>
                    <a:ext cx="155286" cy="198867"/>
                    <a:chOff x="1501054" y="3655851"/>
                    <a:chExt cx="155286" cy="198867"/>
                  </a:xfrm>
                </p:grpSpPr>
                <p:sp>
                  <p:nvSpPr>
                    <p:cNvPr id="8129" name="Google Shape;8129;p75"/>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5"/>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31" name="Google Shape;8131;p75"/>
              <p:cNvGrpSpPr/>
              <p:nvPr/>
            </p:nvGrpSpPr>
            <p:grpSpPr>
              <a:xfrm>
                <a:off x="724986" y="3800594"/>
                <a:ext cx="532950" cy="302090"/>
                <a:chOff x="724986" y="3800594"/>
                <a:chExt cx="532950" cy="302090"/>
              </a:xfrm>
            </p:grpSpPr>
            <p:grpSp>
              <p:nvGrpSpPr>
                <p:cNvPr id="8132" name="Google Shape;8132;p75"/>
                <p:cNvGrpSpPr/>
                <p:nvPr/>
              </p:nvGrpSpPr>
              <p:grpSpPr>
                <a:xfrm>
                  <a:off x="724986" y="4044367"/>
                  <a:ext cx="181314" cy="25626"/>
                  <a:chOff x="724986" y="4044367"/>
                  <a:chExt cx="181314" cy="25626"/>
                </a:xfrm>
              </p:grpSpPr>
              <p:sp>
                <p:nvSpPr>
                  <p:cNvPr id="8133" name="Google Shape;8133;p75"/>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5"/>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5" name="Google Shape;8135;p75"/>
                <p:cNvGrpSpPr/>
                <p:nvPr/>
              </p:nvGrpSpPr>
              <p:grpSpPr>
                <a:xfrm>
                  <a:off x="906290" y="3800594"/>
                  <a:ext cx="351646" cy="302090"/>
                  <a:chOff x="906290" y="3800594"/>
                  <a:chExt cx="351646" cy="302090"/>
                </a:xfrm>
              </p:grpSpPr>
              <p:grpSp>
                <p:nvGrpSpPr>
                  <p:cNvPr id="8136" name="Google Shape;8136;p75"/>
                  <p:cNvGrpSpPr/>
                  <p:nvPr/>
                </p:nvGrpSpPr>
                <p:grpSpPr>
                  <a:xfrm>
                    <a:off x="1084172" y="3842857"/>
                    <a:ext cx="173764" cy="217131"/>
                    <a:chOff x="1084172" y="3842857"/>
                    <a:chExt cx="173764" cy="217131"/>
                  </a:xfrm>
                </p:grpSpPr>
                <p:grpSp>
                  <p:nvGrpSpPr>
                    <p:cNvPr id="8137" name="Google Shape;8137;p75"/>
                    <p:cNvGrpSpPr/>
                    <p:nvPr/>
                  </p:nvGrpSpPr>
                  <p:grpSpPr>
                    <a:xfrm>
                      <a:off x="1156862" y="3936509"/>
                      <a:ext cx="101073" cy="25622"/>
                      <a:chOff x="1156862" y="3936509"/>
                      <a:chExt cx="101073" cy="25622"/>
                    </a:xfrm>
                  </p:grpSpPr>
                  <p:sp>
                    <p:nvSpPr>
                      <p:cNvPr id="8138" name="Google Shape;8138;p75"/>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5"/>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0" name="Google Shape;8140;p75"/>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1" name="Google Shape;8141;p75"/>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5"/>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75"/>
                <p:cNvGrpSpPr/>
                <p:nvPr/>
              </p:nvGrpSpPr>
              <p:grpSpPr>
                <a:xfrm>
                  <a:off x="724986" y="3830189"/>
                  <a:ext cx="189533" cy="25626"/>
                  <a:chOff x="724986" y="3830189"/>
                  <a:chExt cx="189533" cy="25626"/>
                </a:xfrm>
              </p:grpSpPr>
              <p:sp>
                <p:nvSpPr>
                  <p:cNvPr id="8144" name="Google Shape;8144;p75"/>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5"/>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146" name="Google Shape;8146;p75"/>
          <p:cNvGrpSpPr/>
          <p:nvPr/>
        </p:nvGrpSpPr>
        <p:grpSpPr>
          <a:xfrm>
            <a:off x="2253298" y="2455640"/>
            <a:ext cx="948701" cy="935378"/>
            <a:chOff x="2253298" y="2428317"/>
            <a:chExt cx="948701" cy="935378"/>
          </a:xfrm>
        </p:grpSpPr>
        <p:sp>
          <p:nvSpPr>
            <p:cNvPr id="8147" name="Google Shape;8147;p75"/>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5"/>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5"/>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5"/>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5"/>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5"/>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5"/>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5"/>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5"/>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5"/>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5"/>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5"/>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5"/>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5"/>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5"/>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5"/>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5"/>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5"/>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5"/>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5"/>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5"/>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5"/>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5"/>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5"/>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5"/>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5"/>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5"/>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5"/>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5"/>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5"/>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5"/>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5"/>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5"/>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183"/>
        <p:cNvGrpSpPr/>
        <p:nvPr/>
      </p:nvGrpSpPr>
      <p:grpSpPr>
        <a:xfrm>
          <a:off x="0" y="0"/>
          <a:ext cx="0" cy="0"/>
          <a:chOff x="0" y="0"/>
          <a:chExt cx="0" cy="0"/>
        </a:xfrm>
      </p:grpSpPr>
      <p:grpSp>
        <p:nvGrpSpPr>
          <p:cNvPr id="8184" name="Google Shape;8184;p76"/>
          <p:cNvGrpSpPr/>
          <p:nvPr/>
        </p:nvGrpSpPr>
        <p:grpSpPr>
          <a:xfrm>
            <a:off x="3353582" y="1145627"/>
            <a:ext cx="2363393" cy="1017867"/>
            <a:chOff x="3292400" y="1219146"/>
            <a:chExt cx="2615240" cy="1110239"/>
          </a:xfrm>
        </p:grpSpPr>
        <p:sp>
          <p:nvSpPr>
            <p:cNvPr id="8185" name="Google Shape;8185;p76"/>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8186" name="Google Shape;8186;p76"/>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87" name="Google Shape;8187;p76"/>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188" name="Google Shape;8188;p76"/>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189" name="Google Shape;8189;p76"/>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190" name="Google Shape;8190;p76"/>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191" name="Google Shape;8191;p76"/>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192" name="Google Shape;8192;p76"/>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193" name="Google Shape;8193;p76"/>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194" name="Google Shape;8194;p76"/>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195" name="Google Shape;8195;p76"/>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196" name="Google Shape;8196;p76"/>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197" name="Google Shape;8197;p76"/>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198" name="Google Shape;8198;p76"/>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199" name="Google Shape;8199;p76"/>
            <p:cNvGrpSpPr/>
            <p:nvPr/>
          </p:nvGrpSpPr>
          <p:grpSpPr>
            <a:xfrm>
              <a:off x="3748438" y="1378608"/>
              <a:ext cx="2159202" cy="903971"/>
              <a:chOff x="1683525" y="2179850"/>
              <a:chExt cx="4519050" cy="2134525"/>
            </a:xfrm>
          </p:grpSpPr>
          <p:sp>
            <p:nvSpPr>
              <p:cNvPr id="8200" name="Google Shape;8200;p7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1" name="Google Shape;8201;p7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2" name="Google Shape;8202;p7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3" name="Google Shape;8203;p7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4" name="Google Shape;8204;p7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5" name="Google Shape;8205;p7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6" name="Google Shape;8206;p7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7" name="Google Shape;8207;p7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8" name="Google Shape;8208;p7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9" name="Google Shape;8209;p7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10" name="Google Shape;8210;p7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11" name="Google Shape;8211;p7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8212" name="Google Shape;8212;p76"/>
          <p:cNvGraphicFramePr/>
          <p:nvPr/>
        </p:nvGraphicFramePr>
        <p:xfrm>
          <a:off x="5949675" y="2323100"/>
          <a:ext cx="3000000" cy="3000000"/>
        </p:xfrm>
        <a:graphic>
          <a:graphicData uri="http://schemas.openxmlformats.org/drawingml/2006/table">
            <a:tbl>
              <a:tblPr>
                <a:noFill/>
                <a:tableStyleId>{C1A6025A-BF68-41D1-B1AB-978C2909C171}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213" name="Google Shape;8213;p76"/>
          <p:cNvGrpSpPr/>
          <p:nvPr/>
        </p:nvGrpSpPr>
        <p:grpSpPr>
          <a:xfrm>
            <a:off x="5926924" y="3381697"/>
            <a:ext cx="2519825" cy="1001454"/>
            <a:chOff x="1906114" y="789980"/>
            <a:chExt cx="1487676" cy="606868"/>
          </a:xfrm>
        </p:grpSpPr>
        <p:cxnSp>
          <p:nvCxnSpPr>
            <p:cNvPr id="8214" name="Google Shape;8214;p7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215" name="Google Shape;8215;p7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216" name="Google Shape;8216;p7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217" name="Google Shape;8217;p76"/>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218" name="Google Shape;8218;p76"/>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219" name="Google Shape;8219;p76"/>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220" name="Google Shape;8220;p76"/>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221" name="Google Shape;8221;p7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6"/>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228" name="Google Shape;8228;p76"/>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229" name="Google Shape;8229;p76"/>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230" name="Google Shape;8230;p7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76"/>
          <p:cNvGrpSpPr/>
          <p:nvPr/>
        </p:nvGrpSpPr>
        <p:grpSpPr>
          <a:xfrm>
            <a:off x="726399" y="1190655"/>
            <a:ext cx="2394370" cy="976502"/>
            <a:chOff x="749309" y="1112739"/>
            <a:chExt cx="2371603" cy="976502"/>
          </a:xfrm>
        </p:grpSpPr>
        <p:sp>
          <p:nvSpPr>
            <p:cNvPr id="8232" name="Google Shape;8232;p76"/>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6"/>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6"/>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6"/>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6"/>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6"/>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6"/>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6"/>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6"/>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6"/>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6"/>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6"/>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6"/>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6"/>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6"/>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6"/>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6"/>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6"/>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6"/>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6"/>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6"/>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6"/>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6"/>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6"/>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6"/>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6"/>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6"/>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6"/>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264" name="Google Shape;8264;p76"/>
          <p:cNvGraphicFramePr/>
          <p:nvPr/>
        </p:nvGraphicFramePr>
        <p:xfrm>
          <a:off x="5949700" y="1188950"/>
          <a:ext cx="3000000" cy="3000000"/>
        </p:xfrm>
        <a:graphic>
          <a:graphicData uri="http://schemas.openxmlformats.org/drawingml/2006/table">
            <a:tbl>
              <a:tblPr>
                <a:noFill/>
                <a:tableStyleId>{C1A6025A-BF68-41D1-B1AB-978C2909C171}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8265" name="Google Shape;8265;p76"/>
          <p:cNvGraphicFramePr/>
          <p:nvPr/>
        </p:nvGraphicFramePr>
        <p:xfrm>
          <a:off x="3356413" y="2323100"/>
          <a:ext cx="3000000" cy="3000000"/>
        </p:xfrm>
        <a:graphic>
          <a:graphicData uri="http://schemas.openxmlformats.org/drawingml/2006/table">
            <a:tbl>
              <a:tblPr>
                <a:noFill/>
                <a:tableStyleId>{C1A6025A-BF68-41D1-B1AB-978C2909C171}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266" name="Google Shape;8266;p76"/>
          <p:cNvGrpSpPr/>
          <p:nvPr/>
        </p:nvGrpSpPr>
        <p:grpSpPr>
          <a:xfrm>
            <a:off x="4100342" y="2709743"/>
            <a:ext cx="1517436" cy="74460"/>
            <a:chOff x="3980086" y="2804397"/>
            <a:chExt cx="1227600" cy="66900"/>
          </a:xfrm>
        </p:grpSpPr>
        <p:sp>
          <p:nvSpPr>
            <p:cNvPr id="8267" name="Google Shape;8267;p7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76"/>
          <p:cNvGrpSpPr/>
          <p:nvPr/>
        </p:nvGrpSpPr>
        <p:grpSpPr>
          <a:xfrm>
            <a:off x="4725406" y="3002330"/>
            <a:ext cx="892956" cy="74460"/>
            <a:chOff x="3980086" y="2804397"/>
            <a:chExt cx="1227600" cy="66900"/>
          </a:xfrm>
        </p:grpSpPr>
        <p:sp>
          <p:nvSpPr>
            <p:cNvPr id="8270" name="Google Shape;8270;p7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76"/>
          <p:cNvGrpSpPr/>
          <p:nvPr/>
        </p:nvGrpSpPr>
        <p:grpSpPr>
          <a:xfrm>
            <a:off x="3358498" y="3361213"/>
            <a:ext cx="2363244" cy="1005943"/>
            <a:chOff x="3358415" y="3361302"/>
            <a:chExt cx="2363244" cy="1024695"/>
          </a:xfrm>
        </p:grpSpPr>
        <p:grpSp>
          <p:nvGrpSpPr>
            <p:cNvPr id="8273" name="Google Shape;8273;p76"/>
            <p:cNvGrpSpPr/>
            <p:nvPr/>
          </p:nvGrpSpPr>
          <p:grpSpPr>
            <a:xfrm>
              <a:off x="3358415" y="3361302"/>
              <a:ext cx="441300" cy="1024695"/>
              <a:chOff x="3358415" y="3361302"/>
              <a:chExt cx="441300" cy="1024695"/>
            </a:xfrm>
          </p:grpSpPr>
          <p:sp>
            <p:nvSpPr>
              <p:cNvPr id="8274" name="Google Shape;8274;p76"/>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6"/>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6"/>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6"/>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6"/>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6"/>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76"/>
            <p:cNvGrpSpPr/>
            <p:nvPr/>
          </p:nvGrpSpPr>
          <p:grpSpPr>
            <a:xfrm>
              <a:off x="3838901" y="3361302"/>
              <a:ext cx="441300" cy="1024695"/>
              <a:chOff x="3838901" y="3361302"/>
              <a:chExt cx="441300" cy="1024695"/>
            </a:xfrm>
          </p:grpSpPr>
          <p:sp>
            <p:nvSpPr>
              <p:cNvPr id="8281" name="Google Shape;8281;p76"/>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6"/>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6"/>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6"/>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6"/>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6"/>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76"/>
            <p:cNvGrpSpPr/>
            <p:nvPr/>
          </p:nvGrpSpPr>
          <p:grpSpPr>
            <a:xfrm>
              <a:off x="4319387" y="3361302"/>
              <a:ext cx="441300" cy="1024695"/>
              <a:chOff x="4319387" y="3361302"/>
              <a:chExt cx="441300" cy="1024695"/>
            </a:xfrm>
          </p:grpSpPr>
          <p:sp>
            <p:nvSpPr>
              <p:cNvPr id="8288" name="Google Shape;8288;p76"/>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6"/>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6"/>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6"/>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6"/>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6"/>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4" name="Google Shape;8294;p76"/>
            <p:cNvGrpSpPr/>
            <p:nvPr/>
          </p:nvGrpSpPr>
          <p:grpSpPr>
            <a:xfrm>
              <a:off x="4799873" y="3361302"/>
              <a:ext cx="441300" cy="1024695"/>
              <a:chOff x="4799873" y="3361302"/>
              <a:chExt cx="441300" cy="1024695"/>
            </a:xfrm>
          </p:grpSpPr>
          <p:sp>
            <p:nvSpPr>
              <p:cNvPr id="8295" name="Google Shape;8295;p76"/>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6"/>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6"/>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6"/>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6"/>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6"/>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76"/>
            <p:cNvGrpSpPr/>
            <p:nvPr/>
          </p:nvGrpSpPr>
          <p:grpSpPr>
            <a:xfrm>
              <a:off x="5280360" y="3361302"/>
              <a:ext cx="441300" cy="1024695"/>
              <a:chOff x="5280360" y="3361302"/>
              <a:chExt cx="441300" cy="1024695"/>
            </a:xfrm>
          </p:grpSpPr>
          <p:sp>
            <p:nvSpPr>
              <p:cNvPr id="8302" name="Google Shape;8302;p76"/>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6"/>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6"/>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6"/>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6"/>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6"/>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308" name="Google Shape;8308;p76"/>
          <p:cNvGraphicFramePr/>
          <p:nvPr/>
        </p:nvGraphicFramePr>
        <p:xfrm>
          <a:off x="724925" y="2323100"/>
          <a:ext cx="3000000" cy="3000000"/>
        </p:xfrm>
        <a:graphic>
          <a:graphicData uri="http://schemas.openxmlformats.org/drawingml/2006/table">
            <a:tbl>
              <a:tblPr>
                <a:noFill/>
                <a:tableStyleId>{C1A6025A-BF68-41D1-B1AB-978C2909C171}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309" name="Google Shape;8309;p76"/>
          <p:cNvGrpSpPr/>
          <p:nvPr/>
        </p:nvGrpSpPr>
        <p:grpSpPr>
          <a:xfrm>
            <a:off x="726450" y="3372825"/>
            <a:ext cx="2403614" cy="1005900"/>
            <a:chOff x="726450" y="3372825"/>
            <a:chExt cx="2403614" cy="1005900"/>
          </a:xfrm>
        </p:grpSpPr>
        <p:grpSp>
          <p:nvGrpSpPr>
            <p:cNvPr id="8310" name="Google Shape;8310;p76"/>
            <p:cNvGrpSpPr/>
            <p:nvPr/>
          </p:nvGrpSpPr>
          <p:grpSpPr>
            <a:xfrm>
              <a:off x="726450" y="3696000"/>
              <a:ext cx="2403614" cy="500898"/>
              <a:chOff x="726450" y="3696000"/>
              <a:chExt cx="2403614" cy="500898"/>
            </a:xfrm>
          </p:grpSpPr>
          <p:sp>
            <p:nvSpPr>
              <p:cNvPr id="8311" name="Google Shape;8311;p76"/>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12" name="Google Shape;8312;p76"/>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313" name="Google Shape;8313;p76"/>
            <p:cNvGrpSpPr/>
            <p:nvPr/>
          </p:nvGrpSpPr>
          <p:grpSpPr>
            <a:xfrm>
              <a:off x="1348050" y="3372825"/>
              <a:ext cx="1720425" cy="1005900"/>
              <a:chOff x="1348050" y="3372825"/>
              <a:chExt cx="1720425" cy="1005900"/>
            </a:xfrm>
          </p:grpSpPr>
          <p:sp>
            <p:nvSpPr>
              <p:cNvPr id="8314" name="Google Shape;8314;p76"/>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15" name="Google Shape;8315;p76"/>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16" name="Google Shape;8316;p76"/>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17" name="Google Shape;8317;p76"/>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18" name="Google Shape;8318;p76"/>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319" name="Google Shape;8319;p76"/>
            <p:cNvGrpSpPr/>
            <p:nvPr/>
          </p:nvGrpSpPr>
          <p:grpSpPr>
            <a:xfrm>
              <a:off x="1455707" y="3731058"/>
              <a:ext cx="1491150" cy="417657"/>
              <a:chOff x="1455707" y="3731058"/>
              <a:chExt cx="1491150" cy="417657"/>
            </a:xfrm>
          </p:grpSpPr>
          <p:grpSp>
            <p:nvGrpSpPr>
              <p:cNvPr id="8320" name="Google Shape;8320;p76"/>
              <p:cNvGrpSpPr/>
              <p:nvPr/>
            </p:nvGrpSpPr>
            <p:grpSpPr>
              <a:xfrm>
                <a:off x="1472938" y="3745828"/>
                <a:ext cx="72126" cy="53788"/>
                <a:chOff x="1472938" y="3745828"/>
                <a:chExt cx="72126" cy="53788"/>
              </a:xfrm>
            </p:grpSpPr>
            <p:sp>
              <p:nvSpPr>
                <p:cNvPr id="8321" name="Google Shape;8321;p76"/>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6"/>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3" name="Google Shape;8323;p76"/>
              <p:cNvGrpSpPr/>
              <p:nvPr/>
            </p:nvGrpSpPr>
            <p:grpSpPr>
              <a:xfrm>
                <a:off x="1819181" y="4089633"/>
                <a:ext cx="72126" cy="53788"/>
                <a:chOff x="1819181" y="4089633"/>
                <a:chExt cx="72126" cy="53788"/>
              </a:xfrm>
            </p:grpSpPr>
            <p:sp>
              <p:nvSpPr>
                <p:cNvPr id="8324" name="Google Shape;8324;p76"/>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6"/>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76"/>
              <p:cNvGrpSpPr/>
              <p:nvPr/>
            </p:nvGrpSpPr>
            <p:grpSpPr>
              <a:xfrm>
                <a:off x="1455707" y="4084171"/>
                <a:ext cx="64321" cy="64544"/>
                <a:chOff x="1455707" y="4084171"/>
                <a:chExt cx="64321" cy="64544"/>
              </a:xfrm>
            </p:grpSpPr>
            <p:sp>
              <p:nvSpPr>
                <p:cNvPr id="8327" name="Google Shape;8327;p76"/>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6"/>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76"/>
              <p:cNvGrpSpPr/>
              <p:nvPr/>
            </p:nvGrpSpPr>
            <p:grpSpPr>
              <a:xfrm>
                <a:off x="1818610" y="3731058"/>
                <a:ext cx="64321" cy="64544"/>
                <a:chOff x="1818610" y="3731058"/>
                <a:chExt cx="64321" cy="64544"/>
              </a:xfrm>
            </p:grpSpPr>
            <p:sp>
              <p:nvSpPr>
                <p:cNvPr id="8330" name="Google Shape;8330;p76"/>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6"/>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76"/>
              <p:cNvGrpSpPr/>
              <p:nvPr/>
            </p:nvGrpSpPr>
            <p:grpSpPr>
              <a:xfrm>
                <a:off x="2172491" y="4089633"/>
                <a:ext cx="72126" cy="53788"/>
                <a:chOff x="2172491" y="4089633"/>
                <a:chExt cx="72126" cy="53788"/>
              </a:xfrm>
            </p:grpSpPr>
            <p:sp>
              <p:nvSpPr>
                <p:cNvPr id="8333" name="Google Shape;8333;p76"/>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6"/>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76"/>
              <p:cNvGrpSpPr/>
              <p:nvPr/>
            </p:nvGrpSpPr>
            <p:grpSpPr>
              <a:xfrm>
                <a:off x="2171920" y="3731058"/>
                <a:ext cx="64321" cy="64544"/>
                <a:chOff x="2171920" y="3731058"/>
                <a:chExt cx="64321" cy="64544"/>
              </a:xfrm>
            </p:grpSpPr>
            <p:sp>
              <p:nvSpPr>
                <p:cNvPr id="8336" name="Google Shape;8336;p76"/>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6"/>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76"/>
              <p:cNvGrpSpPr/>
              <p:nvPr/>
            </p:nvGrpSpPr>
            <p:grpSpPr>
              <a:xfrm>
                <a:off x="2874730" y="3745828"/>
                <a:ext cx="72126" cy="53788"/>
                <a:chOff x="2874730" y="3745828"/>
                <a:chExt cx="72126" cy="53788"/>
              </a:xfrm>
            </p:grpSpPr>
            <p:sp>
              <p:nvSpPr>
                <p:cNvPr id="8339" name="Google Shape;8339;p76"/>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6"/>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76"/>
              <p:cNvGrpSpPr/>
              <p:nvPr/>
            </p:nvGrpSpPr>
            <p:grpSpPr>
              <a:xfrm>
                <a:off x="2878589" y="4081481"/>
                <a:ext cx="64321" cy="64544"/>
                <a:chOff x="2878589" y="4081481"/>
                <a:chExt cx="64321" cy="64544"/>
              </a:xfrm>
            </p:grpSpPr>
            <p:sp>
              <p:nvSpPr>
                <p:cNvPr id="8342" name="Google Shape;8342;p76"/>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6"/>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76"/>
              <p:cNvGrpSpPr/>
              <p:nvPr/>
            </p:nvGrpSpPr>
            <p:grpSpPr>
              <a:xfrm>
                <a:off x="2525796" y="4089633"/>
                <a:ext cx="72126" cy="53788"/>
                <a:chOff x="2525796" y="4089633"/>
                <a:chExt cx="72126" cy="53788"/>
              </a:xfrm>
            </p:grpSpPr>
            <p:sp>
              <p:nvSpPr>
                <p:cNvPr id="8345" name="Google Shape;8345;p76"/>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6"/>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76"/>
              <p:cNvGrpSpPr/>
              <p:nvPr/>
            </p:nvGrpSpPr>
            <p:grpSpPr>
              <a:xfrm>
                <a:off x="2525225" y="3731058"/>
                <a:ext cx="64321" cy="64544"/>
                <a:chOff x="2525225" y="3731058"/>
                <a:chExt cx="64321" cy="64544"/>
              </a:xfrm>
            </p:grpSpPr>
            <p:sp>
              <p:nvSpPr>
                <p:cNvPr id="8348" name="Google Shape;8348;p76"/>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6"/>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353"/>
        <p:cNvGrpSpPr/>
        <p:nvPr/>
      </p:nvGrpSpPr>
      <p:grpSpPr>
        <a:xfrm>
          <a:off x="0" y="0"/>
          <a:ext cx="0" cy="0"/>
          <a:chOff x="0" y="0"/>
          <a:chExt cx="0" cy="0"/>
        </a:xfrm>
      </p:grpSpPr>
      <p:grpSp>
        <p:nvGrpSpPr>
          <p:cNvPr id="8354" name="Google Shape;8354;p77"/>
          <p:cNvGrpSpPr/>
          <p:nvPr/>
        </p:nvGrpSpPr>
        <p:grpSpPr>
          <a:xfrm>
            <a:off x="732428" y="1171356"/>
            <a:ext cx="845921" cy="690752"/>
            <a:chOff x="732428" y="1198513"/>
            <a:chExt cx="845921" cy="690752"/>
          </a:xfrm>
        </p:grpSpPr>
        <p:grpSp>
          <p:nvGrpSpPr>
            <p:cNvPr id="8355" name="Google Shape;8355;p77"/>
            <p:cNvGrpSpPr/>
            <p:nvPr/>
          </p:nvGrpSpPr>
          <p:grpSpPr>
            <a:xfrm>
              <a:off x="823030" y="1198513"/>
              <a:ext cx="755319" cy="690752"/>
              <a:chOff x="823030" y="1198513"/>
              <a:chExt cx="755319" cy="690752"/>
            </a:xfrm>
          </p:grpSpPr>
          <p:sp>
            <p:nvSpPr>
              <p:cNvPr id="8356" name="Google Shape;8356;p77"/>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7"/>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77"/>
            <p:cNvGrpSpPr/>
            <p:nvPr/>
          </p:nvGrpSpPr>
          <p:grpSpPr>
            <a:xfrm>
              <a:off x="732428" y="1239937"/>
              <a:ext cx="739912" cy="607886"/>
              <a:chOff x="732428" y="1239937"/>
              <a:chExt cx="739912" cy="607886"/>
            </a:xfrm>
          </p:grpSpPr>
          <p:sp>
            <p:nvSpPr>
              <p:cNvPr id="8359" name="Google Shape;8359;p77"/>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7"/>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77"/>
            <p:cNvGrpSpPr/>
            <p:nvPr/>
          </p:nvGrpSpPr>
          <p:grpSpPr>
            <a:xfrm>
              <a:off x="732428" y="1277018"/>
              <a:ext cx="702832" cy="533758"/>
              <a:chOff x="732428" y="1277018"/>
              <a:chExt cx="702832" cy="533758"/>
            </a:xfrm>
          </p:grpSpPr>
          <p:sp>
            <p:nvSpPr>
              <p:cNvPr id="8362" name="Google Shape;8362;p77"/>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7"/>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4" name="Google Shape;8364;p77"/>
            <p:cNvGrpSpPr/>
            <p:nvPr/>
          </p:nvGrpSpPr>
          <p:grpSpPr>
            <a:xfrm>
              <a:off x="931170" y="1306653"/>
              <a:ext cx="647179" cy="474455"/>
              <a:chOff x="931170" y="1306653"/>
              <a:chExt cx="647179" cy="474455"/>
            </a:xfrm>
          </p:grpSpPr>
          <p:sp>
            <p:nvSpPr>
              <p:cNvPr id="8365" name="Google Shape;8365;p77"/>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7"/>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7" name="Google Shape;8367;p77"/>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77"/>
          <p:cNvGrpSpPr/>
          <p:nvPr/>
        </p:nvGrpSpPr>
        <p:grpSpPr>
          <a:xfrm>
            <a:off x="3964037" y="1171363"/>
            <a:ext cx="634656" cy="699982"/>
            <a:chOff x="5985650" y="2860025"/>
            <a:chExt cx="1396075" cy="1539775"/>
          </a:xfrm>
        </p:grpSpPr>
        <p:sp>
          <p:nvSpPr>
            <p:cNvPr id="8369" name="Google Shape;8369;p77"/>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7"/>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7"/>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7"/>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7"/>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7"/>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7"/>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7"/>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7"/>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7"/>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7"/>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7"/>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7"/>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7"/>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7"/>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7"/>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7"/>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7"/>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7"/>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7"/>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7"/>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7"/>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7"/>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7"/>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7"/>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7"/>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7"/>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7"/>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7"/>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7"/>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7"/>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7"/>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77"/>
          <p:cNvGrpSpPr/>
          <p:nvPr/>
        </p:nvGrpSpPr>
        <p:grpSpPr>
          <a:xfrm>
            <a:off x="4719687" y="1171356"/>
            <a:ext cx="725845" cy="699975"/>
            <a:chOff x="4249973" y="1201875"/>
            <a:chExt cx="1958568" cy="1888762"/>
          </a:xfrm>
        </p:grpSpPr>
        <p:sp>
          <p:nvSpPr>
            <p:cNvPr id="8402" name="Google Shape;8402;p77"/>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3" name="Google Shape;8403;p77"/>
            <p:cNvGrpSpPr/>
            <p:nvPr/>
          </p:nvGrpSpPr>
          <p:grpSpPr>
            <a:xfrm>
              <a:off x="5853086" y="1789142"/>
              <a:ext cx="355454" cy="1048099"/>
              <a:chOff x="5576108" y="2016725"/>
              <a:chExt cx="565200" cy="1666560"/>
            </a:xfrm>
          </p:grpSpPr>
          <p:sp>
            <p:nvSpPr>
              <p:cNvPr id="8404" name="Google Shape;8404;p77"/>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05" name="Google Shape;8405;p7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6" name="Google Shape;8406;p77"/>
            <p:cNvGrpSpPr/>
            <p:nvPr/>
          </p:nvGrpSpPr>
          <p:grpSpPr>
            <a:xfrm>
              <a:off x="4869455" y="2691676"/>
              <a:ext cx="1013897" cy="398961"/>
              <a:chOff x="4012057" y="3451825"/>
              <a:chExt cx="1612175" cy="634379"/>
            </a:xfrm>
          </p:grpSpPr>
          <p:sp>
            <p:nvSpPr>
              <p:cNvPr id="8407" name="Google Shape;8407;p77"/>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08" name="Google Shape;8408;p7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9" name="Google Shape;8409;p77"/>
            <p:cNvGrpSpPr/>
            <p:nvPr/>
          </p:nvGrpSpPr>
          <p:grpSpPr>
            <a:xfrm>
              <a:off x="4276937" y="2155961"/>
              <a:ext cx="651965" cy="891358"/>
              <a:chOff x="3069908" y="2599997"/>
              <a:chExt cx="1036675" cy="1417328"/>
            </a:xfrm>
          </p:grpSpPr>
          <p:sp>
            <p:nvSpPr>
              <p:cNvPr id="8410" name="Google Shape;8410;p77"/>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11" name="Google Shape;8411;p7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77"/>
            <p:cNvGrpSpPr/>
            <p:nvPr/>
          </p:nvGrpSpPr>
          <p:grpSpPr>
            <a:xfrm>
              <a:off x="5054918" y="1201875"/>
              <a:ext cx="999548" cy="602711"/>
              <a:chOff x="4306958" y="1082925"/>
              <a:chExt cx="1589359" cy="958358"/>
            </a:xfrm>
          </p:grpSpPr>
          <p:sp>
            <p:nvSpPr>
              <p:cNvPr id="8413" name="Google Shape;8413;p77"/>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14" name="Google Shape;8414;p7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77"/>
            <p:cNvGrpSpPr/>
            <p:nvPr/>
          </p:nvGrpSpPr>
          <p:grpSpPr>
            <a:xfrm>
              <a:off x="4249973" y="1303451"/>
              <a:ext cx="799317" cy="841334"/>
              <a:chOff x="3027033" y="1244439"/>
              <a:chExt cx="1270977" cy="1337786"/>
            </a:xfrm>
          </p:grpSpPr>
          <p:sp>
            <p:nvSpPr>
              <p:cNvPr id="8416" name="Google Shape;8416;p77"/>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17" name="Google Shape;8417;p7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18" name="Google Shape;8418;p77"/>
          <p:cNvGrpSpPr/>
          <p:nvPr/>
        </p:nvGrpSpPr>
        <p:grpSpPr>
          <a:xfrm>
            <a:off x="4072551" y="2058137"/>
            <a:ext cx="750769" cy="683784"/>
            <a:chOff x="4204684" y="2104422"/>
            <a:chExt cx="699822" cy="637382"/>
          </a:xfrm>
        </p:grpSpPr>
        <p:grpSp>
          <p:nvGrpSpPr>
            <p:cNvPr id="8419" name="Google Shape;8419;p77"/>
            <p:cNvGrpSpPr/>
            <p:nvPr/>
          </p:nvGrpSpPr>
          <p:grpSpPr>
            <a:xfrm>
              <a:off x="4204684" y="2430067"/>
              <a:ext cx="342957" cy="311738"/>
              <a:chOff x="4204684" y="2430067"/>
              <a:chExt cx="342957" cy="311738"/>
            </a:xfrm>
          </p:grpSpPr>
          <p:sp>
            <p:nvSpPr>
              <p:cNvPr id="8420" name="Google Shape;8420;p77"/>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7"/>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77"/>
            <p:cNvGrpSpPr/>
            <p:nvPr/>
          </p:nvGrpSpPr>
          <p:grpSpPr>
            <a:xfrm>
              <a:off x="4561586" y="2430067"/>
              <a:ext cx="342920" cy="311738"/>
              <a:chOff x="4561586" y="2430067"/>
              <a:chExt cx="342920" cy="311738"/>
            </a:xfrm>
          </p:grpSpPr>
          <p:sp>
            <p:nvSpPr>
              <p:cNvPr id="8423" name="Google Shape;8423;p77"/>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7"/>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77"/>
            <p:cNvGrpSpPr/>
            <p:nvPr/>
          </p:nvGrpSpPr>
          <p:grpSpPr>
            <a:xfrm>
              <a:off x="4561586" y="2104422"/>
              <a:ext cx="342920" cy="311738"/>
              <a:chOff x="4561586" y="2104422"/>
              <a:chExt cx="342920" cy="311738"/>
            </a:xfrm>
          </p:grpSpPr>
          <p:sp>
            <p:nvSpPr>
              <p:cNvPr id="8426" name="Google Shape;8426;p77"/>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7"/>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77"/>
            <p:cNvGrpSpPr/>
            <p:nvPr/>
          </p:nvGrpSpPr>
          <p:grpSpPr>
            <a:xfrm>
              <a:off x="4204684" y="2104422"/>
              <a:ext cx="342957" cy="311664"/>
              <a:chOff x="4204684" y="2104422"/>
              <a:chExt cx="342957" cy="311664"/>
            </a:xfrm>
          </p:grpSpPr>
          <p:sp>
            <p:nvSpPr>
              <p:cNvPr id="8429" name="Google Shape;8429;p77"/>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7"/>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31" name="Google Shape;8431;p77"/>
          <p:cNvGrpSpPr/>
          <p:nvPr/>
        </p:nvGrpSpPr>
        <p:grpSpPr>
          <a:xfrm>
            <a:off x="5536984" y="1171351"/>
            <a:ext cx="660591" cy="688867"/>
            <a:chOff x="5830645" y="1267368"/>
            <a:chExt cx="530340" cy="553040"/>
          </a:xfrm>
        </p:grpSpPr>
        <p:sp>
          <p:nvSpPr>
            <p:cNvPr id="8432" name="Google Shape;8432;p77"/>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3" name="Google Shape;8433;p77"/>
            <p:cNvGrpSpPr/>
            <p:nvPr/>
          </p:nvGrpSpPr>
          <p:grpSpPr>
            <a:xfrm>
              <a:off x="5830645" y="1267368"/>
              <a:ext cx="259743" cy="269909"/>
              <a:chOff x="5830645" y="1267368"/>
              <a:chExt cx="259743" cy="269909"/>
            </a:xfrm>
          </p:grpSpPr>
          <p:sp>
            <p:nvSpPr>
              <p:cNvPr id="8434" name="Google Shape;8434;p77"/>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7"/>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77"/>
            <p:cNvGrpSpPr/>
            <p:nvPr/>
          </p:nvGrpSpPr>
          <p:grpSpPr>
            <a:xfrm>
              <a:off x="6101293" y="1267368"/>
              <a:ext cx="259692" cy="269909"/>
              <a:chOff x="6101293" y="1267368"/>
              <a:chExt cx="259692" cy="269909"/>
            </a:xfrm>
          </p:grpSpPr>
          <p:sp>
            <p:nvSpPr>
              <p:cNvPr id="8437" name="Google Shape;8437;p77"/>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7"/>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77"/>
            <p:cNvGrpSpPr/>
            <p:nvPr/>
          </p:nvGrpSpPr>
          <p:grpSpPr>
            <a:xfrm>
              <a:off x="5830645" y="1550500"/>
              <a:ext cx="259692" cy="269909"/>
              <a:chOff x="5830645" y="1550500"/>
              <a:chExt cx="259692" cy="269909"/>
            </a:xfrm>
          </p:grpSpPr>
          <p:sp>
            <p:nvSpPr>
              <p:cNvPr id="8440" name="Google Shape;8440;p77"/>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7"/>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77"/>
            <p:cNvGrpSpPr/>
            <p:nvPr/>
          </p:nvGrpSpPr>
          <p:grpSpPr>
            <a:xfrm>
              <a:off x="6101293" y="1550500"/>
              <a:ext cx="259692" cy="269909"/>
              <a:chOff x="6101293" y="1550500"/>
              <a:chExt cx="259692" cy="269909"/>
            </a:xfrm>
          </p:grpSpPr>
          <p:sp>
            <p:nvSpPr>
              <p:cNvPr id="8443" name="Google Shape;8443;p77"/>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7"/>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5" name="Google Shape;8445;p77"/>
          <p:cNvGrpSpPr/>
          <p:nvPr/>
        </p:nvGrpSpPr>
        <p:grpSpPr>
          <a:xfrm>
            <a:off x="739138" y="2061810"/>
            <a:ext cx="697154" cy="679574"/>
            <a:chOff x="2679875" y="2361475"/>
            <a:chExt cx="780425" cy="760575"/>
          </a:xfrm>
        </p:grpSpPr>
        <p:sp>
          <p:nvSpPr>
            <p:cNvPr id="8446" name="Google Shape;8446;p77"/>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7"/>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7"/>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77"/>
          <p:cNvGrpSpPr/>
          <p:nvPr/>
        </p:nvGrpSpPr>
        <p:grpSpPr>
          <a:xfrm>
            <a:off x="3138297" y="1171402"/>
            <a:ext cx="735829" cy="684547"/>
            <a:chOff x="3351965" y="1148808"/>
            <a:chExt cx="750770" cy="698375"/>
          </a:xfrm>
        </p:grpSpPr>
        <p:grpSp>
          <p:nvGrpSpPr>
            <p:cNvPr id="8453" name="Google Shape;8453;p77"/>
            <p:cNvGrpSpPr/>
            <p:nvPr/>
          </p:nvGrpSpPr>
          <p:grpSpPr>
            <a:xfrm>
              <a:off x="3586796" y="1148808"/>
              <a:ext cx="294857" cy="286830"/>
              <a:chOff x="3750225" y="1774000"/>
              <a:chExt cx="149575" cy="145525"/>
            </a:xfrm>
          </p:grpSpPr>
          <p:sp>
            <p:nvSpPr>
              <p:cNvPr id="8454" name="Google Shape;8454;p7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6" name="Google Shape;8456;p77"/>
            <p:cNvGrpSpPr/>
            <p:nvPr/>
          </p:nvGrpSpPr>
          <p:grpSpPr>
            <a:xfrm>
              <a:off x="3779245" y="1375768"/>
              <a:ext cx="323490" cy="286978"/>
              <a:chOff x="3847850" y="1889150"/>
              <a:chExt cx="164100" cy="145600"/>
            </a:xfrm>
          </p:grpSpPr>
          <p:sp>
            <p:nvSpPr>
              <p:cNvPr id="8457" name="Google Shape;8457;p7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77"/>
            <p:cNvGrpSpPr/>
            <p:nvPr/>
          </p:nvGrpSpPr>
          <p:grpSpPr>
            <a:xfrm>
              <a:off x="3351965" y="1330435"/>
              <a:ext cx="295449" cy="285401"/>
              <a:chOff x="3631100" y="1866150"/>
              <a:chExt cx="149875" cy="144800"/>
            </a:xfrm>
          </p:grpSpPr>
          <p:sp>
            <p:nvSpPr>
              <p:cNvPr id="8460" name="Google Shape;8460;p7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77"/>
            <p:cNvGrpSpPr/>
            <p:nvPr/>
          </p:nvGrpSpPr>
          <p:grpSpPr>
            <a:xfrm>
              <a:off x="3548208" y="1560352"/>
              <a:ext cx="294808" cy="286830"/>
              <a:chOff x="3730650" y="1982800"/>
              <a:chExt cx="149550" cy="145525"/>
            </a:xfrm>
          </p:grpSpPr>
          <p:sp>
            <p:nvSpPr>
              <p:cNvPr id="8463" name="Google Shape;8463;p7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5" name="Google Shape;8465;p77"/>
          <p:cNvGrpSpPr/>
          <p:nvPr/>
        </p:nvGrpSpPr>
        <p:grpSpPr>
          <a:xfrm>
            <a:off x="7639949" y="1171356"/>
            <a:ext cx="804565" cy="677795"/>
            <a:chOff x="7636443" y="1204988"/>
            <a:chExt cx="804565" cy="677795"/>
          </a:xfrm>
        </p:grpSpPr>
        <p:grpSp>
          <p:nvGrpSpPr>
            <p:cNvPr id="8466" name="Google Shape;8466;p77"/>
            <p:cNvGrpSpPr/>
            <p:nvPr/>
          </p:nvGrpSpPr>
          <p:grpSpPr>
            <a:xfrm>
              <a:off x="7636443" y="1509705"/>
              <a:ext cx="804565" cy="373078"/>
              <a:chOff x="7636443" y="1509705"/>
              <a:chExt cx="804565" cy="373078"/>
            </a:xfrm>
          </p:grpSpPr>
          <p:sp>
            <p:nvSpPr>
              <p:cNvPr id="8467" name="Google Shape;8467;p77"/>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7"/>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77"/>
            <p:cNvGrpSpPr/>
            <p:nvPr/>
          </p:nvGrpSpPr>
          <p:grpSpPr>
            <a:xfrm>
              <a:off x="7636443" y="1408133"/>
              <a:ext cx="804565" cy="373078"/>
              <a:chOff x="7636443" y="1408133"/>
              <a:chExt cx="804565" cy="373078"/>
            </a:xfrm>
          </p:grpSpPr>
          <p:sp>
            <p:nvSpPr>
              <p:cNvPr id="8470" name="Google Shape;8470;p77"/>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7"/>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77"/>
            <p:cNvGrpSpPr/>
            <p:nvPr/>
          </p:nvGrpSpPr>
          <p:grpSpPr>
            <a:xfrm>
              <a:off x="7636443" y="1306560"/>
              <a:ext cx="804565" cy="373078"/>
              <a:chOff x="7636443" y="1306560"/>
              <a:chExt cx="804565" cy="373078"/>
            </a:xfrm>
          </p:grpSpPr>
          <p:sp>
            <p:nvSpPr>
              <p:cNvPr id="8473" name="Google Shape;8473;p77"/>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7"/>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5" name="Google Shape;8475;p77"/>
            <p:cNvGrpSpPr/>
            <p:nvPr/>
          </p:nvGrpSpPr>
          <p:grpSpPr>
            <a:xfrm>
              <a:off x="7636443" y="1204988"/>
              <a:ext cx="804565" cy="373078"/>
              <a:chOff x="7636443" y="1204988"/>
              <a:chExt cx="804565" cy="373078"/>
            </a:xfrm>
          </p:grpSpPr>
          <p:sp>
            <p:nvSpPr>
              <p:cNvPr id="8476" name="Google Shape;8476;p77"/>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7"/>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8" name="Google Shape;8478;p77"/>
          <p:cNvGrpSpPr/>
          <p:nvPr/>
        </p:nvGrpSpPr>
        <p:grpSpPr>
          <a:xfrm>
            <a:off x="4978796" y="2078771"/>
            <a:ext cx="661339" cy="661188"/>
            <a:chOff x="3990000" y="975400"/>
            <a:chExt cx="3934200" cy="3933300"/>
          </a:xfrm>
        </p:grpSpPr>
        <p:sp>
          <p:nvSpPr>
            <p:cNvPr id="8479" name="Google Shape;8479;p77"/>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7"/>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7"/>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7"/>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77"/>
          <p:cNvGrpSpPr/>
          <p:nvPr/>
        </p:nvGrpSpPr>
        <p:grpSpPr>
          <a:xfrm>
            <a:off x="6622444" y="2057409"/>
            <a:ext cx="868881" cy="684241"/>
            <a:chOff x="6598259" y="2078634"/>
            <a:chExt cx="868881" cy="684241"/>
          </a:xfrm>
        </p:grpSpPr>
        <p:sp>
          <p:nvSpPr>
            <p:cNvPr id="8484" name="Google Shape;8484;p77"/>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7"/>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7"/>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7"/>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7"/>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7"/>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0" name="Google Shape;8490;p77"/>
            <p:cNvGrpSpPr/>
            <p:nvPr/>
          </p:nvGrpSpPr>
          <p:grpSpPr>
            <a:xfrm>
              <a:off x="6808175" y="2078634"/>
              <a:ext cx="452229" cy="684241"/>
              <a:chOff x="6808175" y="2078634"/>
              <a:chExt cx="452229" cy="684241"/>
            </a:xfrm>
          </p:grpSpPr>
          <p:sp>
            <p:nvSpPr>
              <p:cNvPr id="8491" name="Google Shape;8491;p77"/>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7"/>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7"/>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7"/>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7"/>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7"/>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7" name="Google Shape;8497;p77"/>
              <p:cNvGrpSpPr/>
              <p:nvPr/>
            </p:nvGrpSpPr>
            <p:grpSpPr>
              <a:xfrm>
                <a:off x="6821586" y="2078634"/>
                <a:ext cx="426871" cy="684241"/>
                <a:chOff x="6821586" y="2078634"/>
                <a:chExt cx="426871" cy="684241"/>
              </a:xfrm>
            </p:grpSpPr>
            <p:grpSp>
              <p:nvGrpSpPr>
                <p:cNvPr id="8498" name="Google Shape;8498;p77"/>
                <p:cNvGrpSpPr/>
                <p:nvPr/>
              </p:nvGrpSpPr>
              <p:grpSpPr>
                <a:xfrm>
                  <a:off x="6821586" y="2078634"/>
                  <a:ext cx="426871" cy="684241"/>
                  <a:chOff x="6821586" y="2078634"/>
                  <a:chExt cx="426871" cy="684241"/>
                </a:xfrm>
              </p:grpSpPr>
              <p:sp>
                <p:nvSpPr>
                  <p:cNvPr id="8499" name="Google Shape;8499;p77"/>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7"/>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7"/>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7"/>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7"/>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7"/>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7"/>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7"/>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7"/>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7"/>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7"/>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7"/>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7"/>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7"/>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7"/>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7"/>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7"/>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7"/>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7"/>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8" name="Google Shape;8518;p77"/>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7"/>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7"/>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7"/>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7"/>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7"/>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24" name="Google Shape;8524;p77"/>
          <p:cNvGrpSpPr/>
          <p:nvPr/>
        </p:nvGrpSpPr>
        <p:grpSpPr>
          <a:xfrm>
            <a:off x="5795610" y="2063018"/>
            <a:ext cx="671358" cy="671358"/>
            <a:chOff x="6535625" y="760425"/>
            <a:chExt cx="1665900" cy="1665900"/>
          </a:xfrm>
        </p:grpSpPr>
        <p:sp>
          <p:nvSpPr>
            <p:cNvPr id="8525" name="Google Shape;8525;p77"/>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7"/>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7"/>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7"/>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77"/>
          <p:cNvGrpSpPr/>
          <p:nvPr/>
        </p:nvGrpSpPr>
        <p:grpSpPr>
          <a:xfrm>
            <a:off x="732427" y="3731418"/>
            <a:ext cx="1340789" cy="640830"/>
            <a:chOff x="238125" y="1151100"/>
            <a:chExt cx="7139450" cy="3412300"/>
          </a:xfrm>
        </p:grpSpPr>
        <p:sp>
          <p:nvSpPr>
            <p:cNvPr id="8530" name="Google Shape;8530;p77"/>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7"/>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7"/>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7"/>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7"/>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7"/>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7"/>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7"/>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7"/>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7"/>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7"/>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7"/>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77"/>
          <p:cNvGrpSpPr/>
          <p:nvPr/>
        </p:nvGrpSpPr>
        <p:grpSpPr>
          <a:xfrm>
            <a:off x="5599650" y="2934699"/>
            <a:ext cx="985357" cy="585764"/>
            <a:chOff x="5145061" y="2881789"/>
            <a:chExt cx="1107641" cy="658458"/>
          </a:xfrm>
        </p:grpSpPr>
        <p:grpSp>
          <p:nvGrpSpPr>
            <p:cNvPr id="8543" name="Google Shape;8543;p77"/>
            <p:cNvGrpSpPr/>
            <p:nvPr/>
          </p:nvGrpSpPr>
          <p:grpSpPr>
            <a:xfrm>
              <a:off x="5722989" y="3244587"/>
              <a:ext cx="529713" cy="295659"/>
              <a:chOff x="5722989" y="3244587"/>
              <a:chExt cx="529713" cy="295659"/>
            </a:xfrm>
          </p:grpSpPr>
          <p:sp>
            <p:nvSpPr>
              <p:cNvPr id="8544" name="Google Shape;8544;p77"/>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45" name="Google Shape;8545;p77"/>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46" name="Google Shape;8546;p77"/>
            <p:cNvGrpSpPr/>
            <p:nvPr/>
          </p:nvGrpSpPr>
          <p:grpSpPr>
            <a:xfrm>
              <a:off x="5145061" y="3244587"/>
              <a:ext cx="536807" cy="295659"/>
              <a:chOff x="5145061" y="3244587"/>
              <a:chExt cx="536807" cy="295659"/>
            </a:xfrm>
          </p:grpSpPr>
          <p:sp>
            <p:nvSpPr>
              <p:cNvPr id="8547" name="Google Shape;8547;p77"/>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48" name="Google Shape;8548;p77"/>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49" name="Google Shape;8549;p77"/>
            <p:cNvGrpSpPr/>
            <p:nvPr/>
          </p:nvGrpSpPr>
          <p:grpSpPr>
            <a:xfrm>
              <a:off x="5341327" y="2898245"/>
              <a:ext cx="532309" cy="614891"/>
              <a:chOff x="5341327" y="2898245"/>
              <a:chExt cx="532309" cy="614891"/>
            </a:xfrm>
          </p:grpSpPr>
          <p:sp>
            <p:nvSpPr>
              <p:cNvPr id="8550" name="Google Shape;8550;p77"/>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51" name="Google Shape;8551;p77"/>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52" name="Google Shape;8552;p77"/>
            <p:cNvGrpSpPr/>
            <p:nvPr/>
          </p:nvGrpSpPr>
          <p:grpSpPr>
            <a:xfrm>
              <a:off x="5532290" y="2881789"/>
              <a:ext cx="620516" cy="305456"/>
              <a:chOff x="5532290" y="2881789"/>
              <a:chExt cx="620516" cy="305456"/>
            </a:xfrm>
          </p:grpSpPr>
          <p:sp>
            <p:nvSpPr>
              <p:cNvPr id="8553" name="Google Shape;8553;p77"/>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54" name="Google Shape;8554;p77"/>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555" name="Google Shape;8555;p77"/>
          <p:cNvGrpSpPr/>
          <p:nvPr/>
        </p:nvGrpSpPr>
        <p:grpSpPr>
          <a:xfrm>
            <a:off x="8178573" y="3726757"/>
            <a:ext cx="269068" cy="645491"/>
            <a:chOff x="7026852" y="3311869"/>
            <a:chExt cx="434331" cy="1041954"/>
          </a:xfrm>
        </p:grpSpPr>
        <p:sp>
          <p:nvSpPr>
            <p:cNvPr id="8556" name="Google Shape;8556;p77"/>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7"/>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7"/>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9" name="Google Shape;8559;p77"/>
          <p:cNvGrpSpPr/>
          <p:nvPr/>
        </p:nvGrpSpPr>
        <p:grpSpPr>
          <a:xfrm>
            <a:off x="6195154" y="3765995"/>
            <a:ext cx="293882" cy="293836"/>
            <a:chOff x="4873519" y="3311869"/>
            <a:chExt cx="499374" cy="499296"/>
          </a:xfrm>
        </p:grpSpPr>
        <p:sp>
          <p:nvSpPr>
            <p:cNvPr id="8560" name="Google Shape;8560;p77"/>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7"/>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77"/>
          <p:cNvGrpSpPr/>
          <p:nvPr/>
        </p:nvGrpSpPr>
        <p:grpSpPr>
          <a:xfrm>
            <a:off x="6195154" y="4078366"/>
            <a:ext cx="293882" cy="293882"/>
            <a:chOff x="4873519" y="3875839"/>
            <a:chExt cx="499374" cy="499374"/>
          </a:xfrm>
        </p:grpSpPr>
        <p:sp>
          <p:nvSpPr>
            <p:cNvPr id="8563" name="Google Shape;8563;p77"/>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7"/>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77"/>
          <p:cNvGrpSpPr/>
          <p:nvPr/>
        </p:nvGrpSpPr>
        <p:grpSpPr>
          <a:xfrm>
            <a:off x="2425681" y="2050319"/>
            <a:ext cx="698104" cy="698208"/>
            <a:chOff x="2565073" y="2075876"/>
            <a:chExt cx="672482" cy="672518"/>
          </a:xfrm>
        </p:grpSpPr>
        <p:sp>
          <p:nvSpPr>
            <p:cNvPr id="8566" name="Google Shape;8566;p77"/>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7"/>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7"/>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7"/>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7"/>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7"/>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77"/>
          <p:cNvGrpSpPr/>
          <p:nvPr/>
        </p:nvGrpSpPr>
        <p:grpSpPr>
          <a:xfrm>
            <a:off x="5649092" y="3734919"/>
            <a:ext cx="438354" cy="637329"/>
            <a:chOff x="1697726" y="3244179"/>
            <a:chExt cx="788124" cy="1146069"/>
          </a:xfrm>
        </p:grpSpPr>
        <p:sp>
          <p:nvSpPr>
            <p:cNvPr id="8573" name="Google Shape;8573;p7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75" name="Google Shape;8575;p77"/>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6" name="Google Shape;8576;p77"/>
          <p:cNvGrpSpPr/>
          <p:nvPr/>
        </p:nvGrpSpPr>
        <p:grpSpPr>
          <a:xfrm>
            <a:off x="7650306" y="2063282"/>
            <a:ext cx="799565" cy="670282"/>
            <a:chOff x="7617850" y="2063282"/>
            <a:chExt cx="799565" cy="670282"/>
          </a:xfrm>
        </p:grpSpPr>
        <p:cxnSp>
          <p:nvCxnSpPr>
            <p:cNvPr id="8577" name="Google Shape;8577;p77"/>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78" name="Google Shape;8578;p77"/>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79" name="Google Shape;8579;p77"/>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80" name="Google Shape;8580;p77"/>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81" name="Google Shape;8581;p77"/>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582" name="Google Shape;8582;p77"/>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583" name="Google Shape;8583;p77"/>
            <p:cNvGrpSpPr/>
            <p:nvPr/>
          </p:nvGrpSpPr>
          <p:grpSpPr>
            <a:xfrm>
              <a:off x="7734309" y="2063282"/>
              <a:ext cx="570957" cy="620095"/>
              <a:chOff x="7734309" y="2063282"/>
              <a:chExt cx="570957" cy="620095"/>
            </a:xfrm>
          </p:grpSpPr>
          <p:grpSp>
            <p:nvGrpSpPr>
              <p:cNvPr id="8584" name="Google Shape;8584;p77"/>
              <p:cNvGrpSpPr/>
              <p:nvPr/>
            </p:nvGrpSpPr>
            <p:grpSpPr>
              <a:xfrm>
                <a:off x="8031573" y="2063282"/>
                <a:ext cx="273693" cy="620095"/>
                <a:chOff x="8031573" y="2063282"/>
                <a:chExt cx="273693" cy="620095"/>
              </a:xfrm>
            </p:grpSpPr>
            <p:sp>
              <p:nvSpPr>
                <p:cNvPr id="8585" name="Google Shape;8585;p7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77"/>
              <p:cNvGrpSpPr/>
              <p:nvPr/>
            </p:nvGrpSpPr>
            <p:grpSpPr>
              <a:xfrm flipH="1">
                <a:off x="7734309" y="2063282"/>
                <a:ext cx="273693" cy="620095"/>
                <a:chOff x="8031573" y="2063282"/>
                <a:chExt cx="273693" cy="620095"/>
              </a:xfrm>
            </p:grpSpPr>
            <p:sp>
              <p:nvSpPr>
                <p:cNvPr id="8590" name="Google Shape;8590;p7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594" name="Google Shape;8594;p77"/>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7"/>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6" name="Google Shape;8596;p77"/>
          <p:cNvGrpSpPr/>
          <p:nvPr/>
        </p:nvGrpSpPr>
        <p:grpSpPr>
          <a:xfrm>
            <a:off x="7836913" y="2916765"/>
            <a:ext cx="602567" cy="601884"/>
            <a:chOff x="1186975" y="238125"/>
            <a:chExt cx="5244275" cy="5238325"/>
          </a:xfrm>
        </p:grpSpPr>
        <p:sp>
          <p:nvSpPr>
            <p:cNvPr id="8597" name="Google Shape;8597;p7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7"/>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7"/>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7"/>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77"/>
          <p:cNvGrpSpPr/>
          <p:nvPr/>
        </p:nvGrpSpPr>
        <p:grpSpPr>
          <a:xfrm>
            <a:off x="3279650" y="2056249"/>
            <a:ext cx="651848" cy="687338"/>
            <a:chOff x="3400515" y="2056248"/>
            <a:chExt cx="698134" cy="735987"/>
          </a:xfrm>
        </p:grpSpPr>
        <p:grpSp>
          <p:nvGrpSpPr>
            <p:cNvPr id="8602" name="Google Shape;8602;p77"/>
            <p:cNvGrpSpPr/>
            <p:nvPr/>
          </p:nvGrpSpPr>
          <p:grpSpPr>
            <a:xfrm>
              <a:off x="3400515" y="2283913"/>
              <a:ext cx="312919" cy="219900"/>
              <a:chOff x="3400515" y="2283913"/>
              <a:chExt cx="312919" cy="219900"/>
            </a:xfrm>
          </p:grpSpPr>
          <p:sp>
            <p:nvSpPr>
              <p:cNvPr id="8603" name="Google Shape;8603;p77"/>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04" name="Google Shape;8604;p77"/>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8605" name="Google Shape;8605;p77"/>
            <p:cNvGrpSpPr/>
            <p:nvPr/>
          </p:nvGrpSpPr>
          <p:grpSpPr>
            <a:xfrm>
              <a:off x="3547823" y="2461089"/>
              <a:ext cx="219900" cy="331146"/>
              <a:chOff x="3547823" y="2461089"/>
              <a:chExt cx="219900" cy="331146"/>
            </a:xfrm>
          </p:grpSpPr>
          <p:sp>
            <p:nvSpPr>
              <p:cNvPr id="8606" name="Google Shape;8606;p77"/>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07" name="Google Shape;8607;p77"/>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8608" name="Google Shape;8608;p77"/>
            <p:cNvGrpSpPr/>
            <p:nvPr/>
          </p:nvGrpSpPr>
          <p:grpSpPr>
            <a:xfrm>
              <a:off x="3734138" y="2461089"/>
              <a:ext cx="219900" cy="331146"/>
              <a:chOff x="3734138" y="2461089"/>
              <a:chExt cx="219900" cy="331146"/>
            </a:xfrm>
          </p:grpSpPr>
          <p:sp>
            <p:nvSpPr>
              <p:cNvPr id="8609" name="Google Shape;8609;p77"/>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10" name="Google Shape;8610;p77"/>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8611" name="Google Shape;8611;p77"/>
            <p:cNvGrpSpPr/>
            <p:nvPr/>
          </p:nvGrpSpPr>
          <p:grpSpPr>
            <a:xfrm>
              <a:off x="3787560" y="2281742"/>
              <a:ext cx="311089" cy="219900"/>
              <a:chOff x="3787560" y="2281742"/>
              <a:chExt cx="311089" cy="219900"/>
            </a:xfrm>
          </p:grpSpPr>
          <p:sp>
            <p:nvSpPr>
              <p:cNvPr id="8612" name="Google Shape;8612;p77"/>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13" name="Google Shape;8613;p77"/>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8614" name="Google Shape;8614;p77"/>
            <p:cNvGrpSpPr/>
            <p:nvPr/>
          </p:nvGrpSpPr>
          <p:grpSpPr>
            <a:xfrm>
              <a:off x="3637290" y="2056248"/>
              <a:ext cx="219900" cy="330736"/>
              <a:chOff x="3637290" y="2056248"/>
              <a:chExt cx="219900" cy="330736"/>
            </a:xfrm>
          </p:grpSpPr>
          <p:sp>
            <p:nvSpPr>
              <p:cNvPr id="8615" name="Google Shape;8615;p77"/>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616" name="Google Shape;8616;p77"/>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8617" name="Google Shape;8617;p77"/>
          <p:cNvGrpSpPr/>
          <p:nvPr/>
        </p:nvGrpSpPr>
        <p:grpSpPr>
          <a:xfrm>
            <a:off x="2571356" y="2926255"/>
            <a:ext cx="1268144" cy="592394"/>
            <a:chOff x="238125" y="1188750"/>
            <a:chExt cx="7140450" cy="3335550"/>
          </a:xfrm>
        </p:grpSpPr>
        <p:sp>
          <p:nvSpPr>
            <p:cNvPr id="8618" name="Google Shape;8618;p7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77"/>
          <p:cNvGrpSpPr/>
          <p:nvPr/>
        </p:nvGrpSpPr>
        <p:grpSpPr>
          <a:xfrm>
            <a:off x="6679257" y="2928410"/>
            <a:ext cx="1053944" cy="590147"/>
            <a:chOff x="238125" y="1335475"/>
            <a:chExt cx="5418735" cy="3034175"/>
          </a:xfrm>
        </p:grpSpPr>
        <p:sp>
          <p:nvSpPr>
            <p:cNvPr id="8624" name="Google Shape;8624;p7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7" name="Google Shape;8627;p77"/>
          <p:cNvGrpSpPr/>
          <p:nvPr/>
        </p:nvGrpSpPr>
        <p:grpSpPr>
          <a:xfrm>
            <a:off x="4110066" y="3733309"/>
            <a:ext cx="1268207" cy="638939"/>
            <a:chOff x="3967651" y="3645904"/>
            <a:chExt cx="1479304" cy="745292"/>
          </a:xfrm>
        </p:grpSpPr>
        <p:grpSp>
          <p:nvGrpSpPr>
            <p:cNvPr id="8628" name="Google Shape;8628;p77"/>
            <p:cNvGrpSpPr/>
            <p:nvPr/>
          </p:nvGrpSpPr>
          <p:grpSpPr>
            <a:xfrm>
              <a:off x="3967651" y="4009026"/>
              <a:ext cx="1479304" cy="382170"/>
              <a:chOff x="3967651" y="4009026"/>
              <a:chExt cx="1479304" cy="382170"/>
            </a:xfrm>
          </p:grpSpPr>
          <p:grpSp>
            <p:nvGrpSpPr>
              <p:cNvPr id="8629" name="Google Shape;8629;p77"/>
              <p:cNvGrpSpPr/>
              <p:nvPr/>
            </p:nvGrpSpPr>
            <p:grpSpPr>
              <a:xfrm>
                <a:off x="4892216" y="4195630"/>
                <a:ext cx="554739" cy="195566"/>
                <a:chOff x="3604375" y="4892160"/>
                <a:chExt cx="1651500" cy="582215"/>
              </a:xfrm>
            </p:grpSpPr>
            <p:sp>
              <p:nvSpPr>
                <p:cNvPr id="8630" name="Google Shape;8630;p77"/>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7"/>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2" name="Google Shape;8632;p77"/>
              <p:cNvGrpSpPr/>
              <p:nvPr/>
            </p:nvGrpSpPr>
            <p:grpSpPr>
              <a:xfrm>
                <a:off x="3967651" y="4146303"/>
                <a:ext cx="579402" cy="244893"/>
                <a:chOff x="851875" y="4745310"/>
                <a:chExt cx="1724925" cy="729065"/>
              </a:xfrm>
            </p:grpSpPr>
            <p:sp>
              <p:nvSpPr>
                <p:cNvPr id="8633" name="Google Shape;8633;p77"/>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7"/>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77"/>
              <p:cNvGrpSpPr/>
              <p:nvPr/>
            </p:nvGrpSpPr>
            <p:grpSpPr>
              <a:xfrm>
                <a:off x="4460753" y="4009026"/>
                <a:ext cx="493110" cy="382170"/>
                <a:chOff x="2319875" y="4336625"/>
                <a:chExt cx="1468025" cy="1137750"/>
              </a:xfrm>
            </p:grpSpPr>
            <p:sp>
              <p:nvSpPr>
                <p:cNvPr id="8636" name="Google Shape;8636;p77"/>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7"/>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38" name="Google Shape;8638;p77"/>
            <p:cNvGrpSpPr/>
            <p:nvPr/>
          </p:nvGrpSpPr>
          <p:grpSpPr>
            <a:xfrm>
              <a:off x="4479443" y="3645904"/>
              <a:ext cx="455965" cy="388789"/>
              <a:chOff x="2957425" y="238100"/>
              <a:chExt cx="1910200" cy="1628775"/>
            </a:xfrm>
          </p:grpSpPr>
          <p:sp>
            <p:nvSpPr>
              <p:cNvPr id="8639" name="Google Shape;8639;p77"/>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7"/>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7"/>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7"/>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7"/>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7"/>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7"/>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7"/>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7"/>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7"/>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9" name="Google Shape;8649;p77"/>
          <p:cNvGrpSpPr/>
          <p:nvPr/>
        </p:nvGrpSpPr>
        <p:grpSpPr>
          <a:xfrm>
            <a:off x="2496179" y="3734510"/>
            <a:ext cx="1243128" cy="637739"/>
            <a:chOff x="2496310" y="3693351"/>
            <a:chExt cx="1342906" cy="688926"/>
          </a:xfrm>
        </p:grpSpPr>
        <p:grpSp>
          <p:nvGrpSpPr>
            <p:cNvPr id="8650" name="Google Shape;8650;p77"/>
            <p:cNvGrpSpPr/>
            <p:nvPr/>
          </p:nvGrpSpPr>
          <p:grpSpPr>
            <a:xfrm>
              <a:off x="2496310" y="3693351"/>
              <a:ext cx="1342906" cy="688875"/>
              <a:chOff x="2496310" y="3693351"/>
              <a:chExt cx="1342906" cy="688875"/>
            </a:xfrm>
          </p:grpSpPr>
          <p:sp>
            <p:nvSpPr>
              <p:cNvPr id="8651" name="Google Shape;8651;p77"/>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7"/>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7"/>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7"/>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7"/>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7"/>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57" name="Google Shape;8657;p77"/>
              <p:cNvCxnSpPr>
                <a:stCxn id="8655"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8658" name="Google Shape;8658;p77"/>
              <p:cNvCxnSpPr>
                <a:stCxn id="8652"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8659" name="Google Shape;8659;p77"/>
              <p:cNvCxnSpPr>
                <a:stCxn id="8653"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660" name="Google Shape;8660;p77"/>
              <p:cNvCxnSpPr>
                <a:stCxn id="8656"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661" name="Google Shape;8661;p77"/>
              <p:cNvCxnSpPr>
                <a:stCxn id="8654"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62" name="Google Shape;8662;p77"/>
            <p:cNvGrpSpPr/>
            <p:nvPr/>
          </p:nvGrpSpPr>
          <p:grpSpPr>
            <a:xfrm>
              <a:off x="2675275" y="3930557"/>
              <a:ext cx="1003306" cy="451719"/>
              <a:chOff x="2675275" y="4174282"/>
              <a:chExt cx="1003306" cy="451719"/>
            </a:xfrm>
          </p:grpSpPr>
          <p:sp>
            <p:nvSpPr>
              <p:cNvPr id="8663" name="Google Shape;8663;p77"/>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7"/>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7"/>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66" name="Google Shape;8666;p77"/>
          <p:cNvGrpSpPr/>
          <p:nvPr/>
        </p:nvGrpSpPr>
        <p:grpSpPr>
          <a:xfrm>
            <a:off x="1669850" y="1171356"/>
            <a:ext cx="574511" cy="874709"/>
            <a:chOff x="1715404" y="1112080"/>
            <a:chExt cx="642270" cy="977984"/>
          </a:xfrm>
        </p:grpSpPr>
        <p:grpSp>
          <p:nvGrpSpPr>
            <p:cNvPr id="8667" name="Google Shape;8667;p77"/>
            <p:cNvGrpSpPr/>
            <p:nvPr/>
          </p:nvGrpSpPr>
          <p:grpSpPr>
            <a:xfrm>
              <a:off x="1715404" y="1112080"/>
              <a:ext cx="642270" cy="977984"/>
              <a:chOff x="1715404" y="1112080"/>
              <a:chExt cx="642270" cy="977984"/>
            </a:xfrm>
          </p:grpSpPr>
          <p:sp>
            <p:nvSpPr>
              <p:cNvPr id="8668" name="Google Shape;8668;p77"/>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7"/>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77"/>
            <p:cNvGrpSpPr/>
            <p:nvPr/>
          </p:nvGrpSpPr>
          <p:grpSpPr>
            <a:xfrm>
              <a:off x="1768927" y="1165603"/>
              <a:ext cx="535225" cy="851367"/>
              <a:chOff x="1768927" y="1165603"/>
              <a:chExt cx="535225" cy="851367"/>
            </a:xfrm>
          </p:grpSpPr>
          <p:sp>
            <p:nvSpPr>
              <p:cNvPr id="8671" name="Google Shape;8671;p77"/>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7"/>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77"/>
            <p:cNvGrpSpPr/>
            <p:nvPr/>
          </p:nvGrpSpPr>
          <p:grpSpPr>
            <a:xfrm>
              <a:off x="1822449" y="1219125"/>
              <a:ext cx="428180" cy="718859"/>
              <a:chOff x="1822449" y="1219125"/>
              <a:chExt cx="428180" cy="718859"/>
            </a:xfrm>
          </p:grpSpPr>
          <p:sp>
            <p:nvSpPr>
              <p:cNvPr id="8674" name="Google Shape;8674;p77"/>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7"/>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77"/>
            <p:cNvGrpSpPr/>
            <p:nvPr/>
          </p:nvGrpSpPr>
          <p:grpSpPr>
            <a:xfrm>
              <a:off x="1875972" y="1272648"/>
              <a:ext cx="321135" cy="586939"/>
              <a:chOff x="1875972" y="1272648"/>
              <a:chExt cx="321135" cy="586939"/>
            </a:xfrm>
          </p:grpSpPr>
          <p:sp>
            <p:nvSpPr>
              <p:cNvPr id="8677" name="Google Shape;8677;p77"/>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7"/>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9" name="Google Shape;8679;p77"/>
          <p:cNvGrpSpPr/>
          <p:nvPr/>
        </p:nvGrpSpPr>
        <p:grpSpPr>
          <a:xfrm>
            <a:off x="7777011" y="3728078"/>
            <a:ext cx="293855" cy="644170"/>
            <a:chOff x="241025" y="3151575"/>
            <a:chExt cx="293855" cy="644170"/>
          </a:xfrm>
        </p:grpSpPr>
        <p:sp>
          <p:nvSpPr>
            <p:cNvPr id="8680" name="Google Shape;8680;p77"/>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7"/>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77"/>
          <p:cNvGrpSpPr/>
          <p:nvPr/>
        </p:nvGrpSpPr>
        <p:grpSpPr>
          <a:xfrm>
            <a:off x="724994" y="2928078"/>
            <a:ext cx="1779649" cy="591620"/>
            <a:chOff x="246070" y="1983375"/>
            <a:chExt cx="1855347" cy="616849"/>
          </a:xfrm>
        </p:grpSpPr>
        <p:sp>
          <p:nvSpPr>
            <p:cNvPr id="8683" name="Google Shape;8683;p77"/>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7"/>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7"/>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7"/>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7"/>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7"/>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7"/>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7"/>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7"/>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77"/>
          <p:cNvGrpSpPr/>
          <p:nvPr/>
        </p:nvGrpSpPr>
        <p:grpSpPr>
          <a:xfrm>
            <a:off x="2335861" y="1171356"/>
            <a:ext cx="711055" cy="745993"/>
            <a:chOff x="2496269" y="1171698"/>
            <a:chExt cx="761953" cy="799392"/>
          </a:xfrm>
        </p:grpSpPr>
        <p:grpSp>
          <p:nvGrpSpPr>
            <p:cNvPr id="8693" name="Google Shape;8693;p77"/>
            <p:cNvGrpSpPr/>
            <p:nvPr/>
          </p:nvGrpSpPr>
          <p:grpSpPr>
            <a:xfrm>
              <a:off x="2496269" y="1171698"/>
              <a:ext cx="761953" cy="723022"/>
              <a:chOff x="2496269" y="1171698"/>
              <a:chExt cx="761953" cy="723022"/>
            </a:xfrm>
          </p:grpSpPr>
          <p:sp>
            <p:nvSpPr>
              <p:cNvPr id="8694" name="Google Shape;8694;p77"/>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7"/>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6" name="Google Shape;8696;p77"/>
              <p:cNvGrpSpPr/>
              <p:nvPr/>
            </p:nvGrpSpPr>
            <p:grpSpPr>
              <a:xfrm>
                <a:off x="2496269" y="1171698"/>
                <a:ext cx="761953" cy="723022"/>
                <a:chOff x="2496269" y="1120652"/>
                <a:chExt cx="761953" cy="723022"/>
              </a:xfrm>
            </p:grpSpPr>
            <p:grpSp>
              <p:nvGrpSpPr>
                <p:cNvPr id="8697" name="Google Shape;8697;p77"/>
                <p:cNvGrpSpPr/>
                <p:nvPr/>
              </p:nvGrpSpPr>
              <p:grpSpPr>
                <a:xfrm>
                  <a:off x="2496269" y="1120652"/>
                  <a:ext cx="761953" cy="723022"/>
                  <a:chOff x="2496269" y="1120652"/>
                  <a:chExt cx="761953" cy="723022"/>
                </a:xfrm>
              </p:grpSpPr>
              <p:grpSp>
                <p:nvGrpSpPr>
                  <p:cNvPr id="8698" name="Google Shape;8698;p77"/>
                  <p:cNvGrpSpPr/>
                  <p:nvPr/>
                </p:nvGrpSpPr>
                <p:grpSpPr>
                  <a:xfrm>
                    <a:off x="2496269" y="1304589"/>
                    <a:ext cx="407089" cy="305057"/>
                    <a:chOff x="2496269" y="1304589"/>
                    <a:chExt cx="407089" cy="305057"/>
                  </a:xfrm>
                </p:grpSpPr>
                <p:sp>
                  <p:nvSpPr>
                    <p:cNvPr id="8699" name="Google Shape;8699;p77"/>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7"/>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77"/>
                  <p:cNvGrpSpPr/>
                  <p:nvPr/>
                </p:nvGrpSpPr>
                <p:grpSpPr>
                  <a:xfrm>
                    <a:off x="2586468" y="1493376"/>
                    <a:ext cx="358850" cy="349656"/>
                    <a:chOff x="2586468" y="1493376"/>
                    <a:chExt cx="358850" cy="349656"/>
                  </a:xfrm>
                </p:grpSpPr>
                <p:sp>
                  <p:nvSpPr>
                    <p:cNvPr id="8702" name="Google Shape;8702;p77"/>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7"/>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77"/>
                  <p:cNvGrpSpPr/>
                  <p:nvPr/>
                </p:nvGrpSpPr>
                <p:grpSpPr>
                  <a:xfrm>
                    <a:off x="2807939" y="1494024"/>
                    <a:ext cx="358857" cy="349650"/>
                    <a:chOff x="2807939" y="1494024"/>
                    <a:chExt cx="358857" cy="349650"/>
                  </a:xfrm>
                </p:grpSpPr>
                <p:sp>
                  <p:nvSpPr>
                    <p:cNvPr id="8705" name="Google Shape;8705;p77"/>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7"/>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7" name="Google Shape;8707;p77"/>
                  <p:cNvGrpSpPr/>
                  <p:nvPr/>
                </p:nvGrpSpPr>
                <p:grpSpPr>
                  <a:xfrm>
                    <a:off x="2851133" y="1305635"/>
                    <a:ext cx="407089" cy="305057"/>
                    <a:chOff x="2851133" y="1305635"/>
                    <a:chExt cx="407089" cy="305057"/>
                  </a:xfrm>
                </p:grpSpPr>
                <p:sp>
                  <p:nvSpPr>
                    <p:cNvPr id="8708" name="Google Shape;8708;p77"/>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7"/>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77"/>
                  <p:cNvGrpSpPr/>
                  <p:nvPr/>
                </p:nvGrpSpPr>
                <p:grpSpPr>
                  <a:xfrm>
                    <a:off x="2727495" y="1120652"/>
                    <a:ext cx="300271" cy="396358"/>
                    <a:chOff x="2727495" y="1120652"/>
                    <a:chExt cx="300271" cy="396358"/>
                  </a:xfrm>
                </p:grpSpPr>
                <p:sp>
                  <p:nvSpPr>
                    <p:cNvPr id="8711" name="Google Shape;8711;p77"/>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7"/>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3" name="Google Shape;8713;p77"/>
                <p:cNvGrpSpPr/>
                <p:nvPr/>
              </p:nvGrpSpPr>
              <p:grpSpPr>
                <a:xfrm>
                  <a:off x="2722305" y="1350460"/>
                  <a:ext cx="308357" cy="308344"/>
                  <a:chOff x="2722305" y="1350460"/>
                  <a:chExt cx="308357" cy="308344"/>
                </a:xfrm>
              </p:grpSpPr>
              <p:sp>
                <p:nvSpPr>
                  <p:cNvPr id="8714" name="Google Shape;8714;p77"/>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5" name="Google Shape;8715;p77"/>
                  <p:cNvGrpSpPr/>
                  <p:nvPr/>
                </p:nvGrpSpPr>
                <p:grpSpPr>
                  <a:xfrm>
                    <a:off x="2725064" y="1364529"/>
                    <a:ext cx="297954" cy="280182"/>
                    <a:chOff x="2725064" y="1364529"/>
                    <a:chExt cx="297954" cy="280182"/>
                  </a:xfrm>
                </p:grpSpPr>
                <p:sp>
                  <p:nvSpPr>
                    <p:cNvPr id="8716" name="Google Shape;8716;p77"/>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7"/>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7"/>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7"/>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7"/>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721" name="Google Shape;8721;p77"/>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7"/>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7"/>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7"/>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7"/>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77"/>
          <p:cNvGrpSpPr/>
          <p:nvPr/>
        </p:nvGrpSpPr>
        <p:grpSpPr>
          <a:xfrm>
            <a:off x="3924561" y="2927462"/>
            <a:ext cx="1569144" cy="591015"/>
            <a:chOff x="3820100" y="3023049"/>
            <a:chExt cx="1303926" cy="491162"/>
          </a:xfrm>
        </p:grpSpPr>
        <p:grpSp>
          <p:nvGrpSpPr>
            <p:cNvPr id="8727" name="Google Shape;8727;p77"/>
            <p:cNvGrpSpPr/>
            <p:nvPr/>
          </p:nvGrpSpPr>
          <p:grpSpPr>
            <a:xfrm>
              <a:off x="3820100" y="3023072"/>
              <a:ext cx="1303926" cy="491139"/>
              <a:chOff x="3820100" y="3023072"/>
              <a:chExt cx="1303926" cy="491139"/>
            </a:xfrm>
          </p:grpSpPr>
          <p:sp>
            <p:nvSpPr>
              <p:cNvPr id="8728" name="Google Shape;8728;p77"/>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7"/>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77"/>
            <p:cNvGrpSpPr/>
            <p:nvPr/>
          </p:nvGrpSpPr>
          <p:grpSpPr>
            <a:xfrm>
              <a:off x="4132439" y="3023645"/>
              <a:ext cx="393633" cy="177096"/>
              <a:chOff x="4132439" y="3023645"/>
              <a:chExt cx="393633" cy="177096"/>
            </a:xfrm>
          </p:grpSpPr>
          <p:sp>
            <p:nvSpPr>
              <p:cNvPr id="8731" name="Google Shape;8731;p77"/>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7"/>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77"/>
            <p:cNvGrpSpPr/>
            <p:nvPr/>
          </p:nvGrpSpPr>
          <p:grpSpPr>
            <a:xfrm>
              <a:off x="3921811" y="3023049"/>
              <a:ext cx="1002397" cy="388943"/>
              <a:chOff x="3921811" y="3023049"/>
              <a:chExt cx="1002397" cy="388943"/>
            </a:xfrm>
          </p:grpSpPr>
          <p:sp>
            <p:nvSpPr>
              <p:cNvPr id="8734" name="Google Shape;8734;p77"/>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7"/>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77"/>
            <p:cNvGrpSpPr/>
            <p:nvPr/>
          </p:nvGrpSpPr>
          <p:grpSpPr>
            <a:xfrm>
              <a:off x="4023645" y="3023049"/>
              <a:ext cx="683032" cy="286722"/>
              <a:chOff x="4023645" y="3023049"/>
              <a:chExt cx="683032" cy="286722"/>
            </a:xfrm>
          </p:grpSpPr>
          <p:sp>
            <p:nvSpPr>
              <p:cNvPr id="8737" name="Google Shape;8737;p77"/>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7"/>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39" name="Google Shape;8739;p77"/>
          <p:cNvGrpSpPr/>
          <p:nvPr/>
        </p:nvGrpSpPr>
        <p:grpSpPr>
          <a:xfrm>
            <a:off x="1556683" y="2054307"/>
            <a:ext cx="713522" cy="688025"/>
            <a:chOff x="1706078" y="2092648"/>
            <a:chExt cx="660913" cy="637296"/>
          </a:xfrm>
        </p:grpSpPr>
        <p:sp>
          <p:nvSpPr>
            <p:cNvPr id="8740" name="Google Shape;8740;p77"/>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1" name="Google Shape;8741;p77"/>
            <p:cNvGrpSpPr/>
            <p:nvPr/>
          </p:nvGrpSpPr>
          <p:grpSpPr>
            <a:xfrm>
              <a:off x="1706078" y="2092648"/>
              <a:ext cx="660913" cy="575241"/>
              <a:chOff x="1706078" y="2092648"/>
              <a:chExt cx="660913" cy="575241"/>
            </a:xfrm>
          </p:grpSpPr>
          <p:sp>
            <p:nvSpPr>
              <p:cNvPr id="8742" name="Google Shape;8742;p77"/>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7"/>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7"/>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5" name="Google Shape;8745;p77"/>
          <p:cNvGrpSpPr/>
          <p:nvPr/>
        </p:nvGrpSpPr>
        <p:grpSpPr>
          <a:xfrm>
            <a:off x="6318542" y="1171856"/>
            <a:ext cx="1317459" cy="684168"/>
            <a:chOff x="238125" y="999450"/>
            <a:chExt cx="7140700" cy="3708225"/>
          </a:xfrm>
        </p:grpSpPr>
        <p:sp>
          <p:nvSpPr>
            <p:cNvPr id="8746" name="Google Shape;8746;p7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7"/>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758"/>
        <p:cNvGrpSpPr/>
        <p:nvPr/>
      </p:nvGrpSpPr>
      <p:grpSpPr>
        <a:xfrm>
          <a:off x="0" y="0"/>
          <a:ext cx="0" cy="0"/>
          <a:chOff x="0" y="0"/>
          <a:chExt cx="0" cy="0"/>
        </a:xfrm>
      </p:grpSpPr>
      <p:grpSp>
        <p:nvGrpSpPr>
          <p:cNvPr id="8759" name="Google Shape;8759;p78"/>
          <p:cNvGrpSpPr/>
          <p:nvPr/>
        </p:nvGrpSpPr>
        <p:grpSpPr>
          <a:xfrm>
            <a:off x="729238" y="1179665"/>
            <a:ext cx="1636117" cy="1526144"/>
            <a:chOff x="729238" y="1179665"/>
            <a:chExt cx="1636117" cy="1526144"/>
          </a:xfrm>
        </p:grpSpPr>
        <p:grpSp>
          <p:nvGrpSpPr>
            <p:cNvPr id="8760" name="Google Shape;8760;p78"/>
            <p:cNvGrpSpPr/>
            <p:nvPr/>
          </p:nvGrpSpPr>
          <p:grpSpPr>
            <a:xfrm>
              <a:off x="729238" y="1179665"/>
              <a:ext cx="80700" cy="1526144"/>
              <a:chOff x="729238" y="1179665"/>
              <a:chExt cx="80700" cy="1526144"/>
            </a:xfrm>
          </p:grpSpPr>
          <p:sp>
            <p:nvSpPr>
              <p:cNvPr id="8761" name="Google Shape;8761;p78"/>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8"/>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8"/>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8"/>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78"/>
            <p:cNvGrpSpPr/>
            <p:nvPr/>
          </p:nvGrpSpPr>
          <p:grpSpPr>
            <a:xfrm>
              <a:off x="903098" y="1179665"/>
              <a:ext cx="80700" cy="1526144"/>
              <a:chOff x="903098" y="1179665"/>
              <a:chExt cx="80700" cy="1526144"/>
            </a:xfrm>
          </p:grpSpPr>
          <p:sp>
            <p:nvSpPr>
              <p:cNvPr id="8772" name="Google Shape;8772;p78"/>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8"/>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8"/>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8"/>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8"/>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8"/>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78"/>
            <p:cNvGrpSpPr/>
            <p:nvPr/>
          </p:nvGrpSpPr>
          <p:grpSpPr>
            <a:xfrm>
              <a:off x="1076958" y="1179665"/>
              <a:ext cx="80700" cy="1526144"/>
              <a:chOff x="1076958" y="1179665"/>
              <a:chExt cx="80700" cy="1526144"/>
            </a:xfrm>
          </p:grpSpPr>
          <p:sp>
            <p:nvSpPr>
              <p:cNvPr id="8783" name="Google Shape;8783;p78"/>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8"/>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8"/>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8"/>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8"/>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8"/>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8"/>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78"/>
            <p:cNvGrpSpPr/>
            <p:nvPr/>
          </p:nvGrpSpPr>
          <p:grpSpPr>
            <a:xfrm>
              <a:off x="1247707" y="1179665"/>
              <a:ext cx="80700" cy="1526144"/>
              <a:chOff x="1247707" y="1179665"/>
              <a:chExt cx="80700" cy="1526144"/>
            </a:xfrm>
          </p:grpSpPr>
          <p:sp>
            <p:nvSpPr>
              <p:cNvPr id="8794" name="Google Shape;8794;p78"/>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8"/>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8"/>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78"/>
            <p:cNvGrpSpPr/>
            <p:nvPr/>
          </p:nvGrpSpPr>
          <p:grpSpPr>
            <a:xfrm>
              <a:off x="1421567" y="1179665"/>
              <a:ext cx="80700" cy="1526144"/>
              <a:chOff x="1421567" y="1179665"/>
              <a:chExt cx="80700" cy="1526144"/>
            </a:xfrm>
          </p:grpSpPr>
          <p:sp>
            <p:nvSpPr>
              <p:cNvPr id="8805" name="Google Shape;8805;p78"/>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8"/>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8"/>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8"/>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8"/>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8"/>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8"/>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8"/>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78"/>
            <p:cNvGrpSpPr/>
            <p:nvPr/>
          </p:nvGrpSpPr>
          <p:grpSpPr>
            <a:xfrm>
              <a:off x="1592327" y="1179665"/>
              <a:ext cx="80700" cy="1526144"/>
              <a:chOff x="1592327" y="1179665"/>
              <a:chExt cx="80700" cy="1526144"/>
            </a:xfrm>
          </p:grpSpPr>
          <p:sp>
            <p:nvSpPr>
              <p:cNvPr id="8816" name="Google Shape;8816;p78"/>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8"/>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8"/>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8"/>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8"/>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8"/>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78"/>
            <p:cNvGrpSpPr/>
            <p:nvPr/>
          </p:nvGrpSpPr>
          <p:grpSpPr>
            <a:xfrm>
              <a:off x="1766187" y="1179665"/>
              <a:ext cx="80700" cy="1526144"/>
              <a:chOff x="1766187" y="1179665"/>
              <a:chExt cx="80700" cy="1526144"/>
            </a:xfrm>
          </p:grpSpPr>
          <p:sp>
            <p:nvSpPr>
              <p:cNvPr id="8827" name="Google Shape;8827;p78"/>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8"/>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8"/>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8"/>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8"/>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8"/>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8"/>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8"/>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8"/>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7" name="Google Shape;8837;p78"/>
            <p:cNvGrpSpPr/>
            <p:nvPr/>
          </p:nvGrpSpPr>
          <p:grpSpPr>
            <a:xfrm>
              <a:off x="1936935" y="1179665"/>
              <a:ext cx="80700" cy="1526144"/>
              <a:chOff x="1936935" y="1179665"/>
              <a:chExt cx="80700" cy="1526144"/>
            </a:xfrm>
          </p:grpSpPr>
          <p:sp>
            <p:nvSpPr>
              <p:cNvPr id="8838" name="Google Shape;8838;p78"/>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8"/>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8"/>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8"/>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8"/>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78"/>
            <p:cNvGrpSpPr/>
            <p:nvPr/>
          </p:nvGrpSpPr>
          <p:grpSpPr>
            <a:xfrm>
              <a:off x="2110795" y="1179665"/>
              <a:ext cx="80700" cy="1526144"/>
              <a:chOff x="2110795" y="1179665"/>
              <a:chExt cx="80700" cy="1526144"/>
            </a:xfrm>
          </p:grpSpPr>
          <p:sp>
            <p:nvSpPr>
              <p:cNvPr id="8849" name="Google Shape;8849;p78"/>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8"/>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8"/>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8"/>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78"/>
            <p:cNvGrpSpPr/>
            <p:nvPr/>
          </p:nvGrpSpPr>
          <p:grpSpPr>
            <a:xfrm>
              <a:off x="2284655" y="1179665"/>
              <a:ext cx="80700" cy="1526144"/>
              <a:chOff x="2284655" y="1179665"/>
              <a:chExt cx="80700" cy="1526144"/>
            </a:xfrm>
          </p:grpSpPr>
          <p:sp>
            <p:nvSpPr>
              <p:cNvPr id="8860" name="Google Shape;8860;p78"/>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8"/>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8"/>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8"/>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8"/>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8"/>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70" name="Google Shape;8870;p78"/>
          <p:cNvGrpSpPr/>
          <p:nvPr/>
        </p:nvGrpSpPr>
        <p:grpSpPr>
          <a:xfrm>
            <a:off x="2623904" y="1198803"/>
            <a:ext cx="1364248" cy="1102133"/>
            <a:chOff x="2623904" y="1198803"/>
            <a:chExt cx="1364248" cy="1102133"/>
          </a:xfrm>
        </p:grpSpPr>
        <p:grpSp>
          <p:nvGrpSpPr>
            <p:cNvPr id="8871" name="Google Shape;8871;p78"/>
            <p:cNvGrpSpPr/>
            <p:nvPr/>
          </p:nvGrpSpPr>
          <p:grpSpPr>
            <a:xfrm>
              <a:off x="2623907" y="1198803"/>
              <a:ext cx="1364245" cy="273000"/>
              <a:chOff x="2623907" y="1198803"/>
              <a:chExt cx="1364245" cy="273000"/>
            </a:xfrm>
          </p:grpSpPr>
          <p:sp>
            <p:nvSpPr>
              <p:cNvPr id="8872" name="Google Shape;8872;p7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8"/>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78"/>
            <p:cNvGrpSpPr/>
            <p:nvPr/>
          </p:nvGrpSpPr>
          <p:grpSpPr>
            <a:xfrm>
              <a:off x="2623904" y="1476964"/>
              <a:ext cx="1364245" cy="273000"/>
              <a:chOff x="2623904" y="1476964"/>
              <a:chExt cx="1364245" cy="273000"/>
            </a:xfrm>
          </p:grpSpPr>
          <p:sp>
            <p:nvSpPr>
              <p:cNvPr id="8878" name="Google Shape;8878;p7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8"/>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8"/>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8"/>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78"/>
            <p:cNvGrpSpPr/>
            <p:nvPr/>
          </p:nvGrpSpPr>
          <p:grpSpPr>
            <a:xfrm>
              <a:off x="2623907" y="1749775"/>
              <a:ext cx="1364245" cy="273000"/>
              <a:chOff x="2623907" y="1749775"/>
              <a:chExt cx="1364245" cy="273000"/>
            </a:xfrm>
          </p:grpSpPr>
          <p:sp>
            <p:nvSpPr>
              <p:cNvPr id="8884" name="Google Shape;8884;p7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8"/>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8"/>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78"/>
            <p:cNvGrpSpPr/>
            <p:nvPr/>
          </p:nvGrpSpPr>
          <p:grpSpPr>
            <a:xfrm>
              <a:off x="2623904" y="2027936"/>
              <a:ext cx="1364245" cy="273000"/>
              <a:chOff x="2623904" y="2027936"/>
              <a:chExt cx="1364245" cy="273000"/>
            </a:xfrm>
          </p:grpSpPr>
          <p:sp>
            <p:nvSpPr>
              <p:cNvPr id="8890" name="Google Shape;8890;p7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95" name="Google Shape;8895;p78"/>
          <p:cNvGrpSpPr/>
          <p:nvPr/>
        </p:nvGrpSpPr>
        <p:grpSpPr>
          <a:xfrm>
            <a:off x="2613365" y="2657876"/>
            <a:ext cx="1387541" cy="159124"/>
            <a:chOff x="3200660" y="2180272"/>
            <a:chExt cx="2563824" cy="378237"/>
          </a:xfrm>
        </p:grpSpPr>
        <p:sp>
          <p:nvSpPr>
            <p:cNvPr id="8896" name="Google Shape;8896;p7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78"/>
          <p:cNvGrpSpPr/>
          <p:nvPr/>
        </p:nvGrpSpPr>
        <p:grpSpPr>
          <a:xfrm>
            <a:off x="2609890" y="2935640"/>
            <a:ext cx="1390502" cy="159625"/>
            <a:chOff x="3530150" y="2790075"/>
            <a:chExt cx="1962600" cy="225300"/>
          </a:xfrm>
        </p:grpSpPr>
        <p:sp>
          <p:nvSpPr>
            <p:cNvPr id="8915" name="Google Shape;8915;p78"/>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8"/>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7" name="Google Shape;8917;p78"/>
          <p:cNvGrpSpPr/>
          <p:nvPr/>
        </p:nvGrpSpPr>
        <p:grpSpPr>
          <a:xfrm>
            <a:off x="2609948" y="3213905"/>
            <a:ext cx="1411629" cy="154175"/>
            <a:chOff x="3558802" y="4011244"/>
            <a:chExt cx="1866000" cy="111600"/>
          </a:xfrm>
        </p:grpSpPr>
        <p:sp>
          <p:nvSpPr>
            <p:cNvPr id="8918" name="Google Shape;8918;p78"/>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8"/>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78"/>
          <p:cNvGrpSpPr/>
          <p:nvPr/>
        </p:nvGrpSpPr>
        <p:grpSpPr>
          <a:xfrm>
            <a:off x="2610235" y="2419475"/>
            <a:ext cx="1383503" cy="119761"/>
            <a:chOff x="3465975" y="2270258"/>
            <a:chExt cx="1986364" cy="171947"/>
          </a:xfrm>
        </p:grpSpPr>
        <p:sp>
          <p:nvSpPr>
            <p:cNvPr id="8921" name="Google Shape;8921;p7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8"/>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8"/>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8"/>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8"/>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8"/>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78"/>
          <p:cNvGrpSpPr/>
          <p:nvPr/>
        </p:nvGrpSpPr>
        <p:grpSpPr>
          <a:xfrm>
            <a:off x="2621243" y="3783248"/>
            <a:ext cx="1369531" cy="195460"/>
            <a:chOff x="723300" y="4253549"/>
            <a:chExt cx="2276482" cy="324900"/>
          </a:xfrm>
        </p:grpSpPr>
        <p:sp>
          <p:nvSpPr>
            <p:cNvPr id="8930" name="Google Shape;8930;p7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8"/>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5" name="Google Shape;8935;p78"/>
          <p:cNvGrpSpPr/>
          <p:nvPr/>
        </p:nvGrpSpPr>
        <p:grpSpPr>
          <a:xfrm>
            <a:off x="2610803" y="3484489"/>
            <a:ext cx="1389066" cy="180119"/>
            <a:chOff x="705948" y="3788465"/>
            <a:chExt cx="2308953" cy="299400"/>
          </a:xfrm>
        </p:grpSpPr>
        <p:sp>
          <p:nvSpPr>
            <p:cNvPr id="8936" name="Google Shape;8936;p7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8"/>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8"/>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78"/>
          <p:cNvGrpSpPr/>
          <p:nvPr/>
        </p:nvGrpSpPr>
        <p:grpSpPr>
          <a:xfrm>
            <a:off x="4207794" y="2088443"/>
            <a:ext cx="1433821" cy="191501"/>
            <a:chOff x="4273350" y="2088443"/>
            <a:chExt cx="1433821" cy="191501"/>
          </a:xfrm>
        </p:grpSpPr>
        <p:grpSp>
          <p:nvGrpSpPr>
            <p:cNvPr id="8942" name="Google Shape;8942;p78"/>
            <p:cNvGrpSpPr/>
            <p:nvPr/>
          </p:nvGrpSpPr>
          <p:grpSpPr>
            <a:xfrm>
              <a:off x="4273350" y="2088443"/>
              <a:ext cx="1433821" cy="0"/>
              <a:chOff x="5224975" y="2962250"/>
              <a:chExt cx="1544400" cy="0"/>
            </a:xfrm>
          </p:grpSpPr>
          <p:cxnSp>
            <p:nvCxnSpPr>
              <p:cNvPr id="8943" name="Google Shape;8943;p7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944" name="Google Shape;8944;p78"/>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8945" name="Google Shape;8945;p78"/>
            <p:cNvGrpSpPr/>
            <p:nvPr/>
          </p:nvGrpSpPr>
          <p:grpSpPr>
            <a:xfrm>
              <a:off x="4273350" y="2279944"/>
              <a:ext cx="1433821" cy="0"/>
              <a:chOff x="5224975" y="2962250"/>
              <a:chExt cx="1544400" cy="0"/>
            </a:xfrm>
          </p:grpSpPr>
          <p:cxnSp>
            <p:nvCxnSpPr>
              <p:cNvPr id="8946" name="Google Shape;8946;p7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947" name="Google Shape;8947;p78"/>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8948" name="Google Shape;8948;p78"/>
          <p:cNvGrpSpPr/>
          <p:nvPr/>
        </p:nvGrpSpPr>
        <p:grpSpPr>
          <a:xfrm>
            <a:off x="2658741" y="4097347"/>
            <a:ext cx="1304609" cy="294074"/>
            <a:chOff x="2658741" y="4097347"/>
            <a:chExt cx="1304609" cy="294074"/>
          </a:xfrm>
        </p:grpSpPr>
        <p:grpSp>
          <p:nvGrpSpPr>
            <p:cNvPr id="8949" name="Google Shape;8949;p78"/>
            <p:cNvGrpSpPr/>
            <p:nvPr/>
          </p:nvGrpSpPr>
          <p:grpSpPr>
            <a:xfrm>
              <a:off x="2658741" y="4097347"/>
              <a:ext cx="118572" cy="294074"/>
              <a:chOff x="3343310" y="4475555"/>
              <a:chExt cx="127717" cy="316753"/>
            </a:xfrm>
          </p:grpSpPr>
          <p:sp>
            <p:nvSpPr>
              <p:cNvPr id="8950" name="Google Shape;8950;p7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2" name="Google Shape;8952;p78"/>
            <p:cNvGrpSpPr/>
            <p:nvPr/>
          </p:nvGrpSpPr>
          <p:grpSpPr>
            <a:xfrm>
              <a:off x="3815519" y="4098388"/>
              <a:ext cx="147831" cy="291991"/>
              <a:chOff x="3527539" y="4476677"/>
              <a:chExt cx="159232" cy="314510"/>
            </a:xfrm>
          </p:grpSpPr>
          <p:sp>
            <p:nvSpPr>
              <p:cNvPr id="8953" name="Google Shape;8953;p7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78"/>
            <p:cNvGrpSpPr/>
            <p:nvPr/>
          </p:nvGrpSpPr>
          <p:grpSpPr>
            <a:xfrm>
              <a:off x="3511696" y="4098388"/>
              <a:ext cx="147831" cy="291991"/>
              <a:chOff x="3527539" y="4476677"/>
              <a:chExt cx="159232" cy="314510"/>
            </a:xfrm>
          </p:grpSpPr>
          <p:sp>
            <p:nvSpPr>
              <p:cNvPr id="8956" name="Google Shape;8956;p7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78"/>
            <p:cNvGrpSpPr/>
            <p:nvPr/>
          </p:nvGrpSpPr>
          <p:grpSpPr>
            <a:xfrm>
              <a:off x="3207874" y="4098388"/>
              <a:ext cx="147831" cy="291991"/>
              <a:chOff x="3527539" y="4476677"/>
              <a:chExt cx="159232" cy="314510"/>
            </a:xfrm>
          </p:grpSpPr>
          <p:sp>
            <p:nvSpPr>
              <p:cNvPr id="8959" name="Google Shape;8959;p7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78"/>
            <p:cNvGrpSpPr/>
            <p:nvPr/>
          </p:nvGrpSpPr>
          <p:grpSpPr>
            <a:xfrm>
              <a:off x="2933305" y="4097347"/>
              <a:ext cx="118572" cy="294074"/>
              <a:chOff x="3343310" y="4475555"/>
              <a:chExt cx="127717" cy="316753"/>
            </a:xfrm>
          </p:grpSpPr>
          <p:sp>
            <p:nvSpPr>
              <p:cNvPr id="8962" name="Google Shape;8962;p7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64" name="Google Shape;8964;p78"/>
          <p:cNvGrpSpPr/>
          <p:nvPr/>
        </p:nvGrpSpPr>
        <p:grpSpPr>
          <a:xfrm>
            <a:off x="4209349" y="1176041"/>
            <a:ext cx="1430711" cy="751237"/>
            <a:chOff x="5159450" y="1919950"/>
            <a:chExt cx="1541050" cy="862500"/>
          </a:xfrm>
        </p:grpSpPr>
        <p:sp>
          <p:nvSpPr>
            <p:cNvPr id="8965" name="Google Shape;8965;p7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966" name="Google Shape;8966;p78"/>
            <p:cNvGrpSpPr/>
            <p:nvPr/>
          </p:nvGrpSpPr>
          <p:grpSpPr>
            <a:xfrm>
              <a:off x="5159450" y="1919950"/>
              <a:ext cx="1541050" cy="862500"/>
              <a:chOff x="5159450" y="1919950"/>
              <a:chExt cx="1541050" cy="862500"/>
            </a:xfrm>
          </p:grpSpPr>
          <p:cxnSp>
            <p:nvCxnSpPr>
              <p:cNvPr id="8967" name="Google Shape;8967;p7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968" name="Google Shape;8968;p7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969" name="Google Shape;8969;p78"/>
          <p:cNvGrpSpPr/>
          <p:nvPr/>
        </p:nvGrpSpPr>
        <p:grpSpPr>
          <a:xfrm>
            <a:off x="4257486" y="2439811"/>
            <a:ext cx="1334436" cy="967914"/>
            <a:chOff x="4294923" y="2439811"/>
            <a:chExt cx="1334436" cy="967914"/>
          </a:xfrm>
        </p:grpSpPr>
        <p:grpSp>
          <p:nvGrpSpPr>
            <p:cNvPr id="8970" name="Google Shape;8970;p78"/>
            <p:cNvGrpSpPr/>
            <p:nvPr/>
          </p:nvGrpSpPr>
          <p:grpSpPr>
            <a:xfrm>
              <a:off x="4960455" y="2469658"/>
              <a:ext cx="668904" cy="885524"/>
              <a:chOff x="4960455" y="2469658"/>
              <a:chExt cx="668904" cy="885524"/>
            </a:xfrm>
          </p:grpSpPr>
          <p:sp>
            <p:nvSpPr>
              <p:cNvPr id="8971" name="Google Shape;8971;p78"/>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8"/>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78"/>
            <p:cNvGrpSpPr/>
            <p:nvPr/>
          </p:nvGrpSpPr>
          <p:grpSpPr>
            <a:xfrm>
              <a:off x="4294923" y="2469658"/>
              <a:ext cx="668951" cy="885524"/>
              <a:chOff x="4294923" y="2469658"/>
              <a:chExt cx="668951" cy="885524"/>
            </a:xfrm>
          </p:grpSpPr>
          <p:sp>
            <p:nvSpPr>
              <p:cNvPr id="8978" name="Google Shape;8978;p78"/>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8"/>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4" name="Google Shape;8984;p7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5" name="Google Shape;8985;p78"/>
          <p:cNvGrpSpPr/>
          <p:nvPr/>
        </p:nvGrpSpPr>
        <p:grpSpPr>
          <a:xfrm>
            <a:off x="4243690" y="3494256"/>
            <a:ext cx="1430949" cy="897289"/>
            <a:chOff x="4351371" y="3547942"/>
            <a:chExt cx="1345130" cy="843475"/>
          </a:xfrm>
        </p:grpSpPr>
        <p:grpSp>
          <p:nvGrpSpPr>
            <p:cNvPr id="8986" name="Google Shape;8986;p78"/>
            <p:cNvGrpSpPr/>
            <p:nvPr/>
          </p:nvGrpSpPr>
          <p:grpSpPr>
            <a:xfrm>
              <a:off x="4351371" y="4209917"/>
              <a:ext cx="1345130" cy="181500"/>
              <a:chOff x="4351371" y="4209917"/>
              <a:chExt cx="1345130" cy="181500"/>
            </a:xfrm>
          </p:grpSpPr>
          <p:sp>
            <p:nvSpPr>
              <p:cNvPr id="8987" name="Google Shape;8987;p78"/>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88" name="Google Shape;8988;p78"/>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8989" name="Google Shape;8989;p78"/>
            <p:cNvGrpSpPr/>
            <p:nvPr/>
          </p:nvGrpSpPr>
          <p:grpSpPr>
            <a:xfrm>
              <a:off x="4403010" y="3985221"/>
              <a:ext cx="1109518" cy="181500"/>
              <a:chOff x="4403010" y="3985221"/>
              <a:chExt cx="1109518" cy="181500"/>
            </a:xfrm>
          </p:grpSpPr>
          <p:sp>
            <p:nvSpPr>
              <p:cNvPr id="8990" name="Google Shape;8990;p78"/>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1" name="Google Shape;8991;p78"/>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8992" name="Google Shape;8992;p78"/>
            <p:cNvGrpSpPr/>
            <p:nvPr/>
          </p:nvGrpSpPr>
          <p:grpSpPr>
            <a:xfrm>
              <a:off x="4618704" y="3766582"/>
              <a:ext cx="807858" cy="181500"/>
              <a:chOff x="4618704" y="3766582"/>
              <a:chExt cx="807858" cy="181500"/>
            </a:xfrm>
          </p:grpSpPr>
          <p:sp>
            <p:nvSpPr>
              <p:cNvPr id="8993" name="Google Shape;8993;p78"/>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4" name="Google Shape;8994;p78"/>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8995" name="Google Shape;8995;p78"/>
            <p:cNvGrpSpPr/>
            <p:nvPr/>
          </p:nvGrpSpPr>
          <p:grpSpPr>
            <a:xfrm>
              <a:off x="4735238" y="3547942"/>
              <a:ext cx="462839" cy="181500"/>
              <a:chOff x="4735238" y="3547942"/>
              <a:chExt cx="462839" cy="181500"/>
            </a:xfrm>
          </p:grpSpPr>
          <p:sp>
            <p:nvSpPr>
              <p:cNvPr id="8996" name="Google Shape;8996;p78"/>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7" name="Google Shape;8997;p78"/>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8998" name="Google Shape;8998;p78"/>
          <p:cNvGrpSpPr/>
          <p:nvPr/>
        </p:nvGrpSpPr>
        <p:grpSpPr>
          <a:xfrm>
            <a:off x="7420047" y="2429580"/>
            <a:ext cx="1020955" cy="928853"/>
            <a:chOff x="926675" y="238125"/>
            <a:chExt cx="5755100" cy="5232975"/>
          </a:xfrm>
        </p:grpSpPr>
        <p:sp>
          <p:nvSpPr>
            <p:cNvPr id="8999" name="Google Shape;8999;p78"/>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8"/>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8"/>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8"/>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78"/>
          <p:cNvGrpSpPr/>
          <p:nvPr/>
        </p:nvGrpSpPr>
        <p:grpSpPr>
          <a:xfrm>
            <a:off x="727421" y="2828315"/>
            <a:ext cx="1695374" cy="1560837"/>
            <a:chOff x="727421" y="2828315"/>
            <a:chExt cx="1695374" cy="1560837"/>
          </a:xfrm>
        </p:grpSpPr>
        <p:grpSp>
          <p:nvGrpSpPr>
            <p:cNvPr id="9004" name="Google Shape;9004;p78"/>
            <p:cNvGrpSpPr/>
            <p:nvPr/>
          </p:nvGrpSpPr>
          <p:grpSpPr>
            <a:xfrm>
              <a:off x="727421" y="2828315"/>
              <a:ext cx="1695374" cy="1560837"/>
              <a:chOff x="734799" y="2782450"/>
              <a:chExt cx="1571100" cy="1577400"/>
            </a:xfrm>
          </p:grpSpPr>
          <p:cxnSp>
            <p:nvCxnSpPr>
              <p:cNvPr id="9005" name="Google Shape;9005;p7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006" name="Google Shape;9006;p7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007" name="Google Shape;9007;p78"/>
            <p:cNvGrpSpPr/>
            <p:nvPr/>
          </p:nvGrpSpPr>
          <p:grpSpPr>
            <a:xfrm>
              <a:off x="819108" y="2882501"/>
              <a:ext cx="1556791" cy="1426186"/>
              <a:chOff x="819108" y="2882501"/>
              <a:chExt cx="1556791" cy="1426186"/>
            </a:xfrm>
          </p:grpSpPr>
          <p:grpSp>
            <p:nvGrpSpPr>
              <p:cNvPr id="9008" name="Google Shape;9008;p78"/>
              <p:cNvGrpSpPr/>
              <p:nvPr/>
            </p:nvGrpSpPr>
            <p:grpSpPr>
              <a:xfrm>
                <a:off x="819108" y="2882501"/>
                <a:ext cx="103104" cy="1426186"/>
                <a:chOff x="4674013" y="3100904"/>
                <a:chExt cx="122758" cy="1698043"/>
              </a:xfrm>
            </p:grpSpPr>
            <p:sp>
              <p:nvSpPr>
                <p:cNvPr id="9009" name="Google Shape;9009;p7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78"/>
              <p:cNvGrpSpPr/>
              <p:nvPr/>
            </p:nvGrpSpPr>
            <p:grpSpPr>
              <a:xfrm>
                <a:off x="1062475" y="2882501"/>
                <a:ext cx="103104" cy="1426186"/>
                <a:chOff x="4940438" y="3100904"/>
                <a:chExt cx="122758" cy="1698043"/>
              </a:xfrm>
            </p:grpSpPr>
            <p:sp>
              <p:nvSpPr>
                <p:cNvPr id="9017" name="Google Shape;9017;p7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78"/>
              <p:cNvGrpSpPr/>
              <p:nvPr/>
            </p:nvGrpSpPr>
            <p:grpSpPr>
              <a:xfrm>
                <a:off x="1299324" y="2882501"/>
                <a:ext cx="103104" cy="1426186"/>
                <a:chOff x="5206863" y="3100904"/>
                <a:chExt cx="122758" cy="1698043"/>
              </a:xfrm>
            </p:grpSpPr>
            <p:sp>
              <p:nvSpPr>
                <p:cNvPr id="9025" name="Google Shape;9025;p7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78"/>
              <p:cNvGrpSpPr/>
              <p:nvPr/>
            </p:nvGrpSpPr>
            <p:grpSpPr>
              <a:xfrm>
                <a:off x="1786057" y="2882501"/>
                <a:ext cx="103104" cy="1426186"/>
                <a:chOff x="6006138" y="3143629"/>
                <a:chExt cx="122758" cy="1698043"/>
              </a:xfrm>
            </p:grpSpPr>
            <p:sp>
              <p:nvSpPr>
                <p:cNvPr id="9033" name="Google Shape;9033;p7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0" name="Google Shape;9040;p78"/>
              <p:cNvGrpSpPr/>
              <p:nvPr/>
            </p:nvGrpSpPr>
            <p:grpSpPr>
              <a:xfrm>
                <a:off x="2029422" y="2882501"/>
                <a:ext cx="103104" cy="1426186"/>
                <a:chOff x="6805413" y="3100904"/>
                <a:chExt cx="122758" cy="1698043"/>
              </a:xfrm>
            </p:grpSpPr>
            <p:sp>
              <p:nvSpPr>
                <p:cNvPr id="9041" name="Google Shape;9041;p7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78"/>
              <p:cNvGrpSpPr/>
              <p:nvPr/>
            </p:nvGrpSpPr>
            <p:grpSpPr>
              <a:xfrm>
                <a:off x="2272795" y="2882501"/>
                <a:ext cx="103104" cy="1426186"/>
                <a:chOff x="5206863" y="3100904"/>
                <a:chExt cx="122758" cy="1698043"/>
              </a:xfrm>
            </p:grpSpPr>
            <p:sp>
              <p:nvSpPr>
                <p:cNvPr id="9049" name="Google Shape;9049;p7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6" name="Google Shape;9056;p78"/>
              <p:cNvGrpSpPr/>
              <p:nvPr/>
            </p:nvGrpSpPr>
            <p:grpSpPr>
              <a:xfrm>
                <a:off x="1542694" y="2882501"/>
                <a:ext cx="103104" cy="1426186"/>
                <a:chOff x="6006138" y="3143629"/>
                <a:chExt cx="122758" cy="1698043"/>
              </a:xfrm>
            </p:grpSpPr>
            <p:sp>
              <p:nvSpPr>
                <p:cNvPr id="9057" name="Google Shape;9057;p7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64" name="Google Shape;9064;p78"/>
          <p:cNvGrpSpPr/>
          <p:nvPr/>
        </p:nvGrpSpPr>
        <p:grpSpPr>
          <a:xfrm>
            <a:off x="5683472" y="3518037"/>
            <a:ext cx="2749952" cy="870677"/>
            <a:chOff x="238125" y="1725700"/>
            <a:chExt cx="7139025" cy="2260325"/>
          </a:xfrm>
        </p:grpSpPr>
        <p:sp>
          <p:nvSpPr>
            <p:cNvPr id="9065" name="Google Shape;9065;p78"/>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8"/>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8"/>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8"/>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8"/>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8"/>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8"/>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8"/>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8"/>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8"/>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5" name="Google Shape;9075;p78"/>
          <p:cNvGrpSpPr/>
          <p:nvPr/>
        </p:nvGrpSpPr>
        <p:grpSpPr>
          <a:xfrm>
            <a:off x="5953636" y="2459783"/>
            <a:ext cx="1105452" cy="916747"/>
            <a:chOff x="5249100" y="1210600"/>
            <a:chExt cx="3502700" cy="2904775"/>
          </a:xfrm>
        </p:grpSpPr>
        <p:sp>
          <p:nvSpPr>
            <p:cNvPr id="9076" name="Google Shape;9076;p7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80" name="Google Shape;9080;p78"/>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9081" name="Google Shape;9081;p78"/>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9082" name="Google Shape;9082;p78"/>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9083" name="Google Shape;9083;p78"/>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9084" name="Google Shape;9084;p78"/>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5" name="Google Shape;9085;p78"/>
          <p:cNvGrpSpPr/>
          <p:nvPr/>
        </p:nvGrpSpPr>
        <p:grpSpPr>
          <a:xfrm>
            <a:off x="7136183" y="1179201"/>
            <a:ext cx="1304650" cy="1124856"/>
            <a:chOff x="7287122" y="1165658"/>
            <a:chExt cx="1219413" cy="1051365"/>
          </a:xfrm>
        </p:grpSpPr>
        <p:grpSp>
          <p:nvGrpSpPr>
            <p:cNvPr id="9086" name="Google Shape;9086;p78"/>
            <p:cNvGrpSpPr/>
            <p:nvPr/>
          </p:nvGrpSpPr>
          <p:grpSpPr>
            <a:xfrm>
              <a:off x="7287122" y="1969723"/>
              <a:ext cx="1219413" cy="247300"/>
              <a:chOff x="7287122" y="1969723"/>
              <a:chExt cx="1219413" cy="247300"/>
            </a:xfrm>
          </p:grpSpPr>
          <p:sp>
            <p:nvSpPr>
              <p:cNvPr id="9087" name="Google Shape;9087;p7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8" name="Google Shape;9088;p78"/>
              <p:cNvGrpSpPr/>
              <p:nvPr/>
            </p:nvGrpSpPr>
            <p:grpSpPr>
              <a:xfrm>
                <a:off x="7287122" y="2063892"/>
                <a:ext cx="1151753" cy="73428"/>
                <a:chOff x="7287122" y="2063892"/>
                <a:chExt cx="1151753" cy="73428"/>
              </a:xfrm>
            </p:grpSpPr>
            <p:sp>
              <p:nvSpPr>
                <p:cNvPr id="9089" name="Google Shape;9089;p7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90" name="Google Shape;9090;p7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091" name="Google Shape;9091;p78"/>
            <p:cNvGrpSpPr/>
            <p:nvPr/>
          </p:nvGrpSpPr>
          <p:grpSpPr>
            <a:xfrm>
              <a:off x="7287122" y="1712201"/>
              <a:ext cx="1219403" cy="246767"/>
              <a:chOff x="7287122" y="1712201"/>
              <a:chExt cx="1219403" cy="246767"/>
            </a:xfrm>
          </p:grpSpPr>
          <p:sp>
            <p:nvSpPr>
              <p:cNvPr id="9092" name="Google Shape;9092;p7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3" name="Google Shape;9093;p78"/>
              <p:cNvGrpSpPr/>
              <p:nvPr/>
            </p:nvGrpSpPr>
            <p:grpSpPr>
              <a:xfrm>
                <a:off x="7287122" y="1842861"/>
                <a:ext cx="1005303" cy="73419"/>
                <a:chOff x="7287122" y="1842861"/>
                <a:chExt cx="1005303" cy="73419"/>
              </a:xfrm>
            </p:grpSpPr>
            <p:sp>
              <p:nvSpPr>
                <p:cNvPr id="9094" name="Google Shape;9094;p7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95" name="Google Shape;9095;p7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096" name="Google Shape;9096;p78"/>
            <p:cNvGrpSpPr/>
            <p:nvPr/>
          </p:nvGrpSpPr>
          <p:grpSpPr>
            <a:xfrm>
              <a:off x="7287122" y="1447520"/>
              <a:ext cx="1219403" cy="286667"/>
              <a:chOff x="7287122" y="1447520"/>
              <a:chExt cx="1219403" cy="286667"/>
            </a:xfrm>
          </p:grpSpPr>
          <p:sp>
            <p:nvSpPr>
              <p:cNvPr id="9097" name="Google Shape;9097;p7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8" name="Google Shape;9098;p78"/>
              <p:cNvGrpSpPr/>
              <p:nvPr/>
            </p:nvGrpSpPr>
            <p:grpSpPr>
              <a:xfrm>
                <a:off x="7287122" y="1581977"/>
                <a:ext cx="852803" cy="73428"/>
                <a:chOff x="7287122" y="1581977"/>
                <a:chExt cx="852803" cy="73428"/>
              </a:xfrm>
            </p:grpSpPr>
            <p:sp>
              <p:nvSpPr>
                <p:cNvPr id="9099" name="Google Shape;9099;p7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0" name="Google Shape;9100;p7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101" name="Google Shape;9101;p78"/>
            <p:cNvGrpSpPr/>
            <p:nvPr/>
          </p:nvGrpSpPr>
          <p:grpSpPr>
            <a:xfrm>
              <a:off x="7287122" y="1165658"/>
              <a:ext cx="1219403" cy="344253"/>
              <a:chOff x="7287122" y="1165658"/>
              <a:chExt cx="1219403" cy="344253"/>
            </a:xfrm>
          </p:grpSpPr>
          <p:sp>
            <p:nvSpPr>
              <p:cNvPr id="9102" name="Google Shape;9102;p7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3" name="Google Shape;9103;p78"/>
              <p:cNvGrpSpPr/>
              <p:nvPr/>
            </p:nvGrpSpPr>
            <p:grpSpPr>
              <a:xfrm>
                <a:off x="7287122" y="1341025"/>
                <a:ext cx="695703" cy="73419"/>
                <a:chOff x="7287122" y="1341025"/>
                <a:chExt cx="695703" cy="73419"/>
              </a:xfrm>
            </p:grpSpPr>
            <p:sp>
              <p:nvSpPr>
                <p:cNvPr id="9104" name="Google Shape;9104;p7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5" name="Google Shape;9105;p7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9106" name="Google Shape;9106;p78"/>
          <p:cNvGrpSpPr/>
          <p:nvPr/>
        </p:nvGrpSpPr>
        <p:grpSpPr>
          <a:xfrm>
            <a:off x="5802676" y="1185224"/>
            <a:ext cx="1397729" cy="1098540"/>
            <a:chOff x="5900602" y="1193063"/>
            <a:chExt cx="1299851" cy="1021707"/>
          </a:xfrm>
        </p:grpSpPr>
        <p:grpSp>
          <p:nvGrpSpPr>
            <p:cNvPr id="9107" name="Google Shape;9107;p78"/>
            <p:cNvGrpSpPr/>
            <p:nvPr/>
          </p:nvGrpSpPr>
          <p:grpSpPr>
            <a:xfrm>
              <a:off x="6520337" y="1193063"/>
              <a:ext cx="341815" cy="799959"/>
              <a:chOff x="6520337" y="1193063"/>
              <a:chExt cx="341815" cy="799959"/>
            </a:xfrm>
          </p:grpSpPr>
          <p:grpSp>
            <p:nvGrpSpPr>
              <p:cNvPr id="9108" name="Google Shape;9108;p78"/>
              <p:cNvGrpSpPr/>
              <p:nvPr/>
            </p:nvGrpSpPr>
            <p:grpSpPr>
              <a:xfrm>
                <a:off x="6520337" y="1589527"/>
                <a:ext cx="213950" cy="403494"/>
                <a:chOff x="6520337" y="1589527"/>
                <a:chExt cx="213950" cy="403494"/>
              </a:xfrm>
            </p:grpSpPr>
            <p:sp>
              <p:nvSpPr>
                <p:cNvPr id="9109" name="Google Shape;9109;p7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8"/>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1" name="Google Shape;9111;p78"/>
              <p:cNvGrpSpPr/>
              <p:nvPr/>
            </p:nvGrpSpPr>
            <p:grpSpPr>
              <a:xfrm>
                <a:off x="6577204" y="1193063"/>
                <a:ext cx="284947" cy="464512"/>
                <a:chOff x="6577204" y="1193063"/>
                <a:chExt cx="284947" cy="464512"/>
              </a:xfrm>
            </p:grpSpPr>
            <p:sp>
              <p:nvSpPr>
                <p:cNvPr id="9112" name="Google Shape;9112;p7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13" name="Google Shape;9113;p78"/>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9114" name="Google Shape;9114;p78"/>
            <p:cNvGrpSpPr/>
            <p:nvPr/>
          </p:nvGrpSpPr>
          <p:grpSpPr>
            <a:xfrm>
              <a:off x="6238903" y="1193063"/>
              <a:ext cx="300475" cy="900152"/>
              <a:chOff x="6238903" y="1193063"/>
              <a:chExt cx="300475" cy="900152"/>
            </a:xfrm>
          </p:grpSpPr>
          <p:grpSp>
            <p:nvGrpSpPr>
              <p:cNvPr id="9115" name="Google Shape;9115;p78"/>
              <p:cNvGrpSpPr/>
              <p:nvPr/>
            </p:nvGrpSpPr>
            <p:grpSpPr>
              <a:xfrm>
                <a:off x="6290865" y="1489315"/>
                <a:ext cx="248514" cy="603900"/>
                <a:chOff x="6290865" y="1489315"/>
                <a:chExt cx="248514" cy="603900"/>
              </a:xfrm>
            </p:grpSpPr>
            <p:sp>
              <p:nvSpPr>
                <p:cNvPr id="9116" name="Google Shape;9116;p7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8"/>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8" name="Google Shape;9118;p78"/>
              <p:cNvGrpSpPr/>
              <p:nvPr/>
            </p:nvGrpSpPr>
            <p:grpSpPr>
              <a:xfrm>
                <a:off x="6238903" y="1193063"/>
                <a:ext cx="284947" cy="333087"/>
                <a:chOff x="6238903" y="1193063"/>
                <a:chExt cx="284947" cy="333087"/>
              </a:xfrm>
            </p:grpSpPr>
            <p:sp>
              <p:nvSpPr>
                <p:cNvPr id="9119" name="Google Shape;9119;p7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20" name="Google Shape;9120;p78"/>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9121" name="Google Shape;9121;p78"/>
            <p:cNvGrpSpPr/>
            <p:nvPr/>
          </p:nvGrpSpPr>
          <p:grpSpPr>
            <a:xfrm>
              <a:off x="5900602" y="1193063"/>
              <a:ext cx="444345" cy="1021707"/>
              <a:chOff x="5900602" y="1193063"/>
              <a:chExt cx="444345" cy="1021707"/>
            </a:xfrm>
          </p:grpSpPr>
          <p:grpSp>
            <p:nvGrpSpPr>
              <p:cNvPr id="9122" name="Google Shape;9122;p78"/>
              <p:cNvGrpSpPr/>
              <p:nvPr/>
            </p:nvGrpSpPr>
            <p:grpSpPr>
              <a:xfrm>
                <a:off x="6046501" y="1367785"/>
                <a:ext cx="298446" cy="846986"/>
                <a:chOff x="6046501" y="1367785"/>
                <a:chExt cx="298446" cy="846986"/>
              </a:xfrm>
            </p:grpSpPr>
            <p:sp>
              <p:nvSpPr>
                <p:cNvPr id="9123" name="Google Shape;9123;p7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8"/>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78"/>
              <p:cNvGrpSpPr/>
              <p:nvPr/>
            </p:nvGrpSpPr>
            <p:grpSpPr>
              <a:xfrm>
                <a:off x="5900602" y="1193063"/>
                <a:ext cx="284947" cy="182312"/>
                <a:chOff x="5900602" y="1193063"/>
                <a:chExt cx="284947" cy="182312"/>
              </a:xfrm>
            </p:grpSpPr>
            <p:sp>
              <p:nvSpPr>
                <p:cNvPr id="9126" name="Google Shape;9126;p7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27" name="Google Shape;9127;p7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9128" name="Google Shape;9128;p78"/>
            <p:cNvGrpSpPr/>
            <p:nvPr/>
          </p:nvGrpSpPr>
          <p:grpSpPr>
            <a:xfrm>
              <a:off x="6738300" y="1193063"/>
              <a:ext cx="462153" cy="707634"/>
              <a:chOff x="6738300" y="1193063"/>
              <a:chExt cx="462153" cy="707634"/>
            </a:xfrm>
          </p:grpSpPr>
          <p:grpSp>
            <p:nvGrpSpPr>
              <p:cNvPr id="9129" name="Google Shape;9129;p78"/>
              <p:cNvGrpSpPr/>
              <p:nvPr/>
            </p:nvGrpSpPr>
            <p:grpSpPr>
              <a:xfrm>
                <a:off x="6915505" y="1193063"/>
                <a:ext cx="284947" cy="597387"/>
                <a:chOff x="6915505" y="1193063"/>
                <a:chExt cx="284947" cy="597387"/>
              </a:xfrm>
            </p:grpSpPr>
            <p:sp>
              <p:nvSpPr>
                <p:cNvPr id="9130" name="Google Shape;9130;p7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31" name="Google Shape;9131;p78"/>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9132" name="Google Shape;9132;p78"/>
              <p:cNvGrpSpPr/>
              <p:nvPr/>
            </p:nvGrpSpPr>
            <p:grpSpPr>
              <a:xfrm>
                <a:off x="6738300" y="1684725"/>
                <a:ext cx="230066" cy="215971"/>
                <a:chOff x="6738300" y="1684725"/>
                <a:chExt cx="230066" cy="215971"/>
              </a:xfrm>
            </p:grpSpPr>
            <p:sp>
              <p:nvSpPr>
                <p:cNvPr id="9133" name="Google Shape;9133;p78"/>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8"/>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38"/>
        <p:cNvGrpSpPr/>
        <p:nvPr/>
      </p:nvGrpSpPr>
      <p:grpSpPr>
        <a:xfrm>
          <a:off x="0" y="0"/>
          <a:ext cx="0" cy="0"/>
          <a:chOff x="0" y="0"/>
          <a:chExt cx="0" cy="0"/>
        </a:xfrm>
      </p:grpSpPr>
      <p:sp>
        <p:nvSpPr>
          <p:cNvPr id="9139" name="Google Shape;9139;p7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140" name="Google Shape;9140;p79"/>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141" name="Google Shape;9141;p79"/>
          <p:cNvGrpSpPr/>
          <p:nvPr/>
        </p:nvGrpSpPr>
        <p:grpSpPr>
          <a:xfrm>
            <a:off x="829359" y="2307635"/>
            <a:ext cx="339235" cy="298186"/>
            <a:chOff x="898875" y="244725"/>
            <a:chExt cx="481800" cy="423500"/>
          </a:xfrm>
        </p:grpSpPr>
        <p:sp>
          <p:nvSpPr>
            <p:cNvPr id="9142" name="Google Shape;9142;p79"/>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3" name="Google Shape;9143;p79"/>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4" name="Google Shape;9144;p79"/>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5" name="Google Shape;9145;p79"/>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6" name="Google Shape;9146;p79"/>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7" name="Google Shape;9147;p79"/>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8" name="Google Shape;9148;p79"/>
          <p:cNvGrpSpPr/>
          <p:nvPr/>
        </p:nvGrpSpPr>
        <p:grpSpPr>
          <a:xfrm>
            <a:off x="1267741" y="2287103"/>
            <a:ext cx="298169" cy="339253"/>
            <a:chOff x="1529350" y="258825"/>
            <a:chExt cx="423475" cy="481825"/>
          </a:xfrm>
        </p:grpSpPr>
        <p:sp>
          <p:nvSpPr>
            <p:cNvPr id="9149" name="Google Shape;9149;p79"/>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0" name="Google Shape;9150;p79"/>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1" name="Google Shape;9151;p79"/>
          <p:cNvGrpSpPr/>
          <p:nvPr/>
        </p:nvGrpSpPr>
        <p:grpSpPr>
          <a:xfrm>
            <a:off x="1660716" y="2367273"/>
            <a:ext cx="340890" cy="178912"/>
            <a:chOff x="2084325" y="363300"/>
            <a:chExt cx="484150" cy="254100"/>
          </a:xfrm>
        </p:grpSpPr>
        <p:sp>
          <p:nvSpPr>
            <p:cNvPr id="9152" name="Google Shape;9152;p79"/>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3" name="Google Shape;9153;p79"/>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4" name="Google Shape;9154;p79"/>
          <p:cNvGrpSpPr/>
          <p:nvPr/>
        </p:nvGrpSpPr>
        <p:grpSpPr>
          <a:xfrm>
            <a:off x="2110011" y="2287102"/>
            <a:ext cx="298169" cy="339253"/>
            <a:chOff x="2707500" y="249400"/>
            <a:chExt cx="423475" cy="481825"/>
          </a:xfrm>
        </p:grpSpPr>
        <p:sp>
          <p:nvSpPr>
            <p:cNvPr id="9155" name="Google Shape;9155;p79"/>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6" name="Google Shape;9156;p79"/>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7" name="Google Shape;9157;p79"/>
          <p:cNvGrpSpPr/>
          <p:nvPr/>
        </p:nvGrpSpPr>
        <p:grpSpPr>
          <a:xfrm>
            <a:off x="2523626" y="2287428"/>
            <a:ext cx="305386" cy="338602"/>
            <a:chOff x="3300325" y="249875"/>
            <a:chExt cx="433725" cy="480900"/>
          </a:xfrm>
        </p:grpSpPr>
        <p:sp>
          <p:nvSpPr>
            <p:cNvPr id="9158" name="Google Shape;9158;p79"/>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9" name="Google Shape;9159;p79"/>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0" name="Google Shape;9160;p79"/>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1" name="Google Shape;9161;p79"/>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2" name="Google Shape;9162;p79"/>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3" name="Google Shape;9163;p79"/>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4" name="Google Shape;9164;p79"/>
          <p:cNvGrpSpPr/>
          <p:nvPr/>
        </p:nvGrpSpPr>
        <p:grpSpPr>
          <a:xfrm>
            <a:off x="2912712" y="2287349"/>
            <a:ext cx="352349" cy="338760"/>
            <a:chOff x="3854700" y="249750"/>
            <a:chExt cx="500425" cy="481125"/>
          </a:xfrm>
        </p:grpSpPr>
        <p:sp>
          <p:nvSpPr>
            <p:cNvPr id="9165" name="Google Shape;9165;p79"/>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6" name="Google Shape;9166;p79"/>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7" name="Google Shape;9167;p79"/>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8" name="Google Shape;9168;p79"/>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9" name="Google Shape;9169;p79"/>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0" name="Google Shape;9170;p79"/>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1" name="Google Shape;9171;p79"/>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2" name="Google Shape;9172;p79"/>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73" name="Google Shape;9173;p79"/>
          <p:cNvGrpSpPr/>
          <p:nvPr/>
        </p:nvGrpSpPr>
        <p:grpSpPr>
          <a:xfrm>
            <a:off x="3330701" y="2287349"/>
            <a:ext cx="352349" cy="338760"/>
            <a:chOff x="4447550" y="249750"/>
            <a:chExt cx="500425" cy="481125"/>
          </a:xfrm>
        </p:grpSpPr>
        <p:sp>
          <p:nvSpPr>
            <p:cNvPr id="9174" name="Google Shape;9174;p79"/>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5" name="Google Shape;9175;p79"/>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76" name="Google Shape;9176;p79"/>
          <p:cNvGrpSpPr/>
          <p:nvPr/>
        </p:nvGrpSpPr>
        <p:grpSpPr>
          <a:xfrm>
            <a:off x="3759902" y="2287102"/>
            <a:ext cx="339253" cy="339253"/>
            <a:chOff x="5049725" y="249400"/>
            <a:chExt cx="481825" cy="481825"/>
          </a:xfrm>
        </p:grpSpPr>
        <p:sp>
          <p:nvSpPr>
            <p:cNvPr id="9177" name="Google Shape;9177;p79"/>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8" name="Google Shape;9178;p79"/>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79" name="Google Shape;9179;p79"/>
          <p:cNvGrpSpPr/>
          <p:nvPr/>
        </p:nvGrpSpPr>
        <p:grpSpPr>
          <a:xfrm>
            <a:off x="4173843" y="2287102"/>
            <a:ext cx="339253" cy="339253"/>
            <a:chOff x="5660400" y="238125"/>
            <a:chExt cx="481825" cy="481825"/>
          </a:xfrm>
        </p:grpSpPr>
        <p:sp>
          <p:nvSpPr>
            <p:cNvPr id="9180" name="Google Shape;9180;p79"/>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1" name="Google Shape;9181;p79"/>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2" name="Google Shape;9182;p79"/>
          <p:cNvGrpSpPr/>
          <p:nvPr/>
        </p:nvGrpSpPr>
        <p:grpSpPr>
          <a:xfrm>
            <a:off x="4590529" y="2287102"/>
            <a:ext cx="339253" cy="339253"/>
            <a:chOff x="6235400" y="249400"/>
            <a:chExt cx="481825" cy="481825"/>
          </a:xfrm>
        </p:grpSpPr>
        <p:sp>
          <p:nvSpPr>
            <p:cNvPr id="9183" name="Google Shape;9183;p79"/>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4" name="Google Shape;9184;p79"/>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5" name="Google Shape;9185;p79"/>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6" name="Google Shape;9186;p79"/>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7" name="Google Shape;9187;p79"/>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8" name="Google Shape;9188;p79"/>
          <p:cNvGrpSpPr/>
          <p:nvPr/>
        </p:nvGrpSpPr>
        <p:grpSpPr>
          <a:xfrm>
            <a:off x="828875" y="2731810"/>
            <a:ext cx="340204" cy="298116"/>
            <a:chOff x="899850" y="871450"/>
            <a:chExt cx="483175" cy="423400"/>
          </a:xfrm>
        </p:grpSpPr>
        <p:sp>
          <p:nvSpPr>
            <p:cNvPr id="9189" name="Google Shape;9189;p79"/>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0" name="Google Shape;9190;p79"/>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1" name="Google Shape;9191;p79"/>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2" name="Google Shape;9192;p79"/>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93" name="Google Shape;9193;p79"/>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94" name="Google Shape;9194;p79"/>
          <p:cNvGrpSpPr/>
          <p:nvPr/>
        </p:nvGrpSpPr>
        <p:grpSpPr>
          <a:xfrm>
            <a:off x="1660875" y="2711232"/>
            <a:ext cx="340573" cy="339271"/>
            <a:chOff x="2085450" y="842250"/>
            <a:chExt cx="483700" cy="481850"/>
          </a:xfrm>
        </p:grpSpPr>
        <p:sp>
          <p:nvSpPr>
            <p:cNvPr id="9195" name="Google Shape;9195;p79"/>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6" name="Google Shape;9196;p79"/>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7" name="Google Shape;9197;p79"/>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8" name="Google Shape;9198;p79"/>
          <p:cNvGrpSpPr/>
          <p:nvPr/>
        </p:nvGrpSpPr>
        <p:grpSpPr>
          <a:xfrm>
            <a:off x="2089443" y="2711241"/>
            <a:ext cx="339306" cy="339253"/>
            <a:chOff x="2685825" y="840375"/>
            <a:chExt cx="481900" cy="481825"/>
          </a:xfrm>
        </p:grpSpPr>
        <p:sp>
          <p:nvSpPr>
            <p:cNvPr id="9199" name="Google Shape;9199;p7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0" name="Google Shape;9200;p7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1" name="Google Shape;9201;p79"/>
          <p:cNvGrpSpPr/>
          <p:nvPr/>
        </p:nvGrpSpPr>
        <p:grpSpPr>
          <a:xfrm>
            <a:off x="2501104" y="2710924"/>
            <a:ext cx="350431" cy="339887"/>
            <a:chOff x="3270675" y="841800"/>
            <a:chExt cx="497700" cy="482725"/>
          </a:xfrm>
        </p:grpSpPr>
        <p:sp>
          <p:nvSpPr>
            <p:cNvPr id="9202" name="Google Shape;9202;p7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3" name="Google Shape;9203;p7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4" name="Google Shape;9204;p7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05" name="Google Shape;9205;p79"/>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06" name="Google Shape;9206;p79"/>
          <p:cNvGrpSpPr/>
          <p:nvPr/>
        </p:nvGrpSpPr>
        <p:grpSpPr>
          <a:xfrm>
            <a:off x="3337249" y="2731783"/>
            <a:ext cx="339253" cy="298169"/>
            <a:chOff x="4467200" y="877100"/>
            <a:chExt cx="481825" cy="423475"/>
          </a:xfrm>
        </p:grpSpPr>
        <p:sp>
          <p:nvSpPr>
            <p:cNvPr id="9207" name="Google Shape;9207;p79"/>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8" name="Google Shape;9208;p79"/>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9" name="Google Shape;9209;p79"/>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0" name="Google Shape;9210;p79"/>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1" name="Google Shape;9211;p79"/>
          <p:cNvGrpSpPr/>
          <p:nvPr/>
        </p:nvGrpSpPr>
        <p:grpSpPr>
          <a:xfrm>
            <a:off x="3752140" y="2711232"/>
            <a:ext cx="354778" cy="339271"/>
            <a:chOff x="5045500" y="842250"/>
            <a:chExt cx="503875" cy="481850"/>
          </a:xfrm>
        </p:grpSpPr>
        <p:sp>
          <p:nvSpPr>
            <p:cNvPr id="9212" name="Google Shape;9212;p7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3" name="Google Shape;9213;p7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4" name="Google Shape;9214;p79"/>
          <p:cNvGrpSpPr/>
          <p:nvPr/>
        </p:nvGrpSpPr>
        <p:grpSpPr>
          <a:xfrm>
            <a:off x="4174987" y="2737451"/>
            <a:ext cx="336965" cy="286833"/>
            <a:chOff x="5645200" y="879425"/>
            <a:chExt cx="478575" cy="407375"/>
          </a:xfrm>
        </p:grpSpPr>
        <p:sp>
          <p:nvSpPr>
            <p:cNvPr id="9215" name="Google Shape;9215;p7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6" name="Google Shape;9216;p7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7" name="Google Shape;9217;p7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8" name="Google Shape;9218;p7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9" name="Google Shape;9219;p7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0" name="Google Shape;9220;p7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21" name="Google Shape;9221;p79"/>
          <p:cNvGrpSpPr/>
          <p:nvPr/>
        </p:nvGrpSpPr>
        <p:grpSpPr>
          <a:xfrm>
            <a:off x="4611062" y="2711241"/>
            <a:ext cx="298186" cy="339253"/>
            <a:chOff x="6264525" y="842250"/>
            <a:chExt cx="423500" cy="481825"/>
          </a:xfrm>
        </p:grpSpPr>
        <p:sp>
          <p:nvSpPr>
            <p:cNvPr id="9222" name="Google Shape;9222;p79"/>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3" name="Google Shape;9223;p79"/>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4" name="Google Shape;9224;p79"/>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5" name="Google Shape;9225;p79"/>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6" name="Google Shape;9226;p79"/>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7" name="Google Shape;9227;p79"/>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8" name="Google Shape;9228;p79"/>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29" name="Google Shape;9229;p79"/>
          <p:cNvGrpSpPr/>
          <p:nvPr/>
        </p:nvGrpSpPr>
        <p:grpSpPr>
          <a:xfrm>
            <a:off x="829350" y="3125895"/>
            <a:ext cx="339253" cy="339253"/>
            <a:chOff x="900750" y="1436075"/>
            <a:chExt cx="481825" cy="481825"/>
          </a:xfrm>
        </p:grpSpPr>
        <p:sp>
          <p:nvSpPr>
            <p:cNvPr id="9230" name="Google Shape;9230;p79"/>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1" name="Google Shape;9231;p79"/>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2" name="Google Shape;9232;p79"/>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3" name="Google Shape;9233;p79"/>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34" name="Google Shape;9234;p79"/>
          <p:cNvGrpSpPr/>
          <p:nvPr/>
        </p:nvGrpSpPr>
        <p:grpSpPr>
          <a:xfrm>
            <a:off x="1247198" y="3186183"/>
            <a:ext cx="339253" cy="218676"/>
            <a:chOff x="1492675" y="1520750"/>
            <a:chExt cx="481825" cy="310575"/>
          </a:xfrm>
        </p:grpSpPr>
        <p:sp>
          <p:nvSpPr>
            <p:cNvPr id="9235" name="Google Shape;9235;p79"/>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6" name="Google Shape;9236;p79"/>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37" name="Google Shape;9237;p79"/>
          <p:cNvGrpSpPr/>
          <p:nvPr/>
        </p:nvGrpSpPr>
        <p:grpSpPr>
          <a:xfrm>
            <a:off x="1654995" y="3125877"/>
            <a:ext cx="352332" cy="339288"/>
            <a:chOff x="2071000" y="1435025"/>
            <a:chExt cx="500400" cy="481875"/>
          </a:xfrm>
        </p:grpSpPr>
        <p:sp>
          <p:nvSpPr>
            <p:cNvPr id="9238" name="Google Shape;9238;p79"/>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9" name="Google Shape;9239;p79"/>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0" name="Google Shape;9240;p79"/>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41" name="Google Shape;9241;p79"/>
          <p:cNvGrpSpPr/>
          <p:nvPr/>
        </p:nvGrpSpPr>
        <p:grpSpPr>
          <a:xfrm>
            <a:off x="2083159" y="3146709"/>
            <a:ext cx="351874" cy="297623"/>
            <a:chOff x="2678350" y="1464650"/>
            <a:chExt cx="499750" cy="422700"/>
          </a:xfrm>
        </p:grpSpPr>
        <p:sp>
          <p:nvSpPr>
            <p:cNvPr id="9242" name="Google Shape;9242;p79"/>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3" name="Google Shape;9243;p79"/>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4" name="Google Shape;9244;p79"/>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45" name="Google Shape;9245;p79"/>
          <p:cNvGrpSpPr/>
          <p:nvPr/>
        </p:nvGrpSpPr>
        <p:grpSpPr>
          <a:xfrm>
            <a:off x="2506692" y="3125895"/>
            <a:ext cx="339253" cy="339253"/>
            <a:chOff x="3271200" y="1435075"/>
            <a:chExt cx="481825" cy="481825"/>
          </a:xfrm>
        </p:grpSpPr>
        <p:sp>
          <p:nvSpPr>
            <p:cNvPr id="9246" name="Google Shape;9246;p7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7" name="Google Shape;9247;p7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48" name="Google Shape;9248;p79"/>
          <p:cNvGrpSpPr/>
          <p:nvPr/>
        </p:nvGrpSpPr>
        <p:grpSpPr>
          <a:xfrm>
            <a:off x="2917165" y="3125877"/>
            <a:ext cx="343442" cy="339288"/>
            <a:chOff x="3858100" y="1435075"/>
            <a:chExt cx="487775" cy="481875"/>
          </a:xfrm>
        </p:grpSpPr>
        <p:sp>
          <p:nvSpPr>
            <p:cNvPr id="9249" name="Google Shape;9249;p79"/>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0" name="Google Shape;9250;p79"/>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1" name="Google Shape;9251;p79"/>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2" name="Google Shape;9252;p79"/>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3" name="Google Shape;9253;p79"/>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54" name="Google Shape;9254;p79"/>
          <p:cNvGrpSpPr/>
          <p:nvPr/>
        </p:nvGrpSpPr>
        <p:grpSpPr>
          <a:xfrm>
            <a:off x="3337249" y="3125895"/>
            <a:ext cx="339253" cy="339253"/>
            <a:chOff x="4456875" y="1435075"/>
            <a:chExt cx="481825" cy="481825"/>
          </a:xfrm>
        </p:grpSpPr>
        <p:sp>
          <p:nvSpPr>
            <p:cNvPr id="9255" name="Google Shape;9255;p79"/>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6" name="Google Shape;9256;p79"/>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7" name="Google Shape;9257;p79"/>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8" name="Google Shape;9258;p79"/>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9" name="Google Shape;9259;p79"/>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0" name="Google Shape;9260;p79"/>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1" name="Google Shape;9261;p79"/>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2" name="Google Shape;9262;p79"/>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3" name="Google Shape;9263;p79"/>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4" name="Google Shape;9264;p79"/>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5" name="Google Shape;9265;p79"/>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6" name="Google Shape;9266;p79"/>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7" name="Google Shape;9267;p79"/>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8" name="Google Shape;9268;p79"/>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9" name="Google Shape;9269;p79"/>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0" name="Google Shape;9270;p79"/>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1" name="Google Shape;9271;p79"/>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2" name="Google Shape;9272;p79"/>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3" name="Google Shape;9273;p79"/>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74" name="Google Shape;9274;p79"/>
          <p:cNvGrpSpPr/>
          <p:nvPr/>
        </p:nvGrpSpPr>
        <p:grpSpPr>
          <a:xfrm>
            <a:off x="3758239" y="3125886"/>
            <a:ext cx="342580" cy="339271"/>
            <a:chOff x="5049725" y="1435050"/>
            <a:chExt cx="486550" cy="481850"/>
          </a:xfrm>
        </p:grpSpPr>
        <p:sp>
          <p:nvSpPr>
            <p:cNvPr id="9275" name="Google Shape;9275;p7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6" name="Google Shape;9276;p7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7" name="Google Shape;9277;p7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8" name="Google Shape;9278;p7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79" name="Google Shape;9279;p79"/>
          <p:cNvGrpSpPr/>
          <p:nvPr/>
        </p:nvGrpSpPr>
        <p:grpSpPr>
          <a:xfrm>
            <a:off x="4173790" y="3125895"/>
            <a:ext cx="339359" cy="339253"/>
            <a:chOff x="5642475" y="1435075"/>
            <a:chExt cx="481975" cy="481825"/>
          </a:xfrm>
        </p:grpSpPr>
        <p:sp>
          <p:nvSpPr>
            <p:cNvPr id="9280" name="Google Shape;9280;p79"/>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1" name="Google Shape;9281;p79"/>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2" name="Google Shape;9282;p79"/>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83" name="Google Shape;9283;p79"/>
          <p:cNvGrpSpPr/>
          <p:nvPr/>
        </p:nvGrpSpPr>
        <p:grpSpPr>
          <a:xfrm>
            <a:off x="4588276" y="3125886"/>
            <a:ext cx="343759" cy="339271"/>
            <a:chOff x="6232000" y="1435050"/>
            <a:chExt cx="488225" cy="481850"/>
          </a:xfrm>
        </p:grpSpPr>
        <p:sp>
          <p:nvSpPr>
            <p:cNvPr id="9284" name="Google Shape;9284;p79"/>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5" name="Google Shape;9285;p79"/>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6" name="Google Shape;9286;p79"/>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7" name="Google Shape;9287;p79"/>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8" name="Google Shape;9288;p79"/>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89" name="Google Shape;9289;p79"/>
          <p:cNvGrpSpPr/>
          <p:nvPr/>
        </p:nvGrpSpPr>
        <p:grpSpPr>
          <a:xfrm>
            <a:off x="849012" y="3539545"/>
            <a:ext cx="299929" cy="337792"/>
            <a:chOff x="924450" y="2028975"/>
            <a:chExt cx="425975" cy="479750"/>
          </a:xfrm>
        </p:grpSpPr>
        <p:sp>
          <p:nvSpPr>
            <p:cNvPr id="9290" name="Google Shape;9290;p79"/>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1" name="Google Shape;9291;p79"/>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2" name="Google Shape;9292;p79"/>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3" name="Google Shape;9293;p79"/>
          <p:cNvGrpSpPr/>
          <p:nvPr/>
        </p:nvGrpSpPr>
        <p:grpSpPr>
          <a:xfrm>
            <a:off x="1661509" y="3559347"/>
            <a:ext cx="339306" cy="298186"/>
            <a:chOff x="2085450" y="2057100"/>
            <a:chExt cx="481900" cy="423500"/>
          </a:xfrm>
        </p:grpSpPr>
        <p:sp>
          <p:nvSpPr>
            <p:cNvPr id="9294" name="Google Shape;9294;p79"/>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5" name="Google Shape;9295;p79"/>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6" name="Google Shape;9296;p79"/>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7" name="Google Shape;9297;p79"/>
          <p:cNvGrpSpPr/>
          <p:nvPr/>
        </p:nvGrpSpPr>
        <p:grpSpPr>
          <a:xfrm>
            <a:off x="2089442" y="3582592"/>
            <a:ext cx="339306" cy="251698"/>
            <a:chOff x="2678275" y="2090100"/>
            <a:chExt cx="481900" cy="357475"/>
          </a:xfrm>
        </p:grpSpPr>
        <p:sp>
          <p:nvSpPr>
            <p:cNvPr id="9298" name="Google Shape;9298;p79"/>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9" name="Google Shape;9299;p79"/>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0" name="Google Shape;9300;p79"/>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1" name="Google Shape;9301;p79"/>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2" name="Google Shape;9302;p79"/>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3" name="Google Shape;9303;p79"/>
          <p:cNvGrpSpPr/>
          <p:nvPr/>
        </p:nvGrpSpPr>
        <p:grpSpPr>
          <a:xfrm>
            <a:off x="2566646" y="3594790"/>
            <a:ext cx="219345" cy="227301"/>
            <a:chOff x="3357325" y="2093500"/>
            <a:chExt cx="311525" cy="322825"/>
          </a:xfrm>
        </p:grpSpPr>
        <p:sp>
          <p:nvSpPr>
            <p:cNvPr id="9304" name="Google Shape;9304;p79"/>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5" name="Google Shape;9305;p79"/>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6" name="Google Shape;9306;p79"/>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07" name="Google Shape;9307;p79"/>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08" name="Google Shape;9308;p79"/>
          <p:cNvGrpSpPr/>
          <p:nvPr/>
        </p:nvGrpSpPr>
        <p:grpSpPr>
          <a:xfrm>
            <a:off x="3360836" y="3538814"/>
            <a:ext cx="292078" cy="339253"/>
            <a:chOff x="4492800" y="2027925"/>
            <a:chExt cx="414825" cy="481825"/>
          </a:xfrm>
        </p:grpSpPr>
        <p:sp>
          <p:nvSpPr>
            <p:cNvPr id="9309" name="Google Shape;9309;p79"/>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0" name="Google Shape;9310;p79"/>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11" name="Google Shape;9311;p79"/>
          <p:cNvGrpSpPr/>
          <p:nvPr/>
        </p:nvGrpSpPr>
        <p:grpSpPr>
          <a:xfrm>
            <a:off x="3759928" y="3538805"/>
            <a:ext cx="339200" cy="339271"/>
            <a:chOff x="5049725" y="2027900"/>
            <a:chExt cx="481750" cy="481850"/>
          </a:xfrm>
        </p:grpSpPr>
        <p:sp>
          <p:nvSpPr>
            <p:cNvPr id="9312" name="Google Shape;9312;p79"/>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3" name="Google Shape;9313;p79"/>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4" name="Google Shape;9314;p79"/>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5" name="Google Shape;9315;p79"/>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6" name="Google Shape;9316;p79"/>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7" name="Google Shape;9317;p79"/>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8" name="Google Shape;9318;p79"/>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9" name="Google Shape;9319;p79"/>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0" name="Google Shape;9320;p79"/>
          <p:cNvGrpSpPr/>
          <p:nvPr/>
        </p:nvGrpSpPr>
        <p:grpSpPr>
          <a:xfrm>
            <a:off x="4233524" y="3538893"/>
            <a:ext cx="219890" cy="339095"/>
            <a:chOff x="5726350" y="2028150"/>
            <a:chExt cx="312300" cy="481600"/>
          </a:xfrm>
        </p:grpSpPr>
        <p:sp>
          <p:nvSpPr>
            <p:cNvPr id="9321" name="Google Shape;9321;p79"/>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2" name="Google Shape;9322;p79"/>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3" name="Google Shape;9323;p79"/>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4" name="Google Shape;9324;p79"/>
          <p:cNvGrpSpPr/>
          <p:nvPr/>
        </p:nvGrpSpPr>
        <p:grpSpPr>
          <a:xfrm>
            <a:off x="4593715" y="3542000"/>
            <a:ext cx="332881" cy="332881"/>
            <a:chOff x="6239925" y="2032450"/>
            <a:chExt cx="472775" cy="472775"/>
          </a:xfrm>
        </p:grpSpPr>
        <p:sp>
          <p:nvSpPr>
            <p:cNvPr id="9325" name="Google Shape;9325;p7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6" name="Google Shape;9326;p7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7" name="Google Shape;9327;p79"/>
          <p:cNvGrpSpPr/>
          <p:nvPr/>
        </p:nvGrpSpPr>
        <p:grpSpPr>
          <a:xfrm>
            <a:off x="5042807" y="2364092"/>
            <a:ext cx="334641" cy="185425"/>
            <a:chOff x="903075" y="2730000"/>
            <a:chExt cx="475275" cy="263350"/>
          </a:xfrm>
        </p:grpSpPr>
        <p:sp>
          <p:nvSpPr>
            <p:cNvPr id="9328" name="Google Shape;9328;p79"/>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9" name="Google Shape;9329;p79"/>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0" name="Google Shape;9330;p79"/>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1" name="Google Shape;9331;p79"/>
          <p:cNvGrpSpPr/>
          <p:nvPr/>
        </p:nvGrpSpPr>
        <p:grpSpPr>
          <a:xfrm>
            <a:off x="1247198" y="3538814"/>
            <a:ext cx="339253" cy="339253"/>
            <a:chOff x="1492675" y="2027925"/>
            <a:chExt cx="481825" cy="481825"/>
          </a:xfrm>
        </p:grpSpPr>
        <p:sp>
          <p:nvSpPr>
            <p:cNvPr id="9332" name="Google Shape;9332;p79"/>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3" name="Google Shape;9333;p79"/>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4" name="Google Shape;9334;p79"/>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5" name="Google Shape;9335;p79"/>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6" name="Google Shape;9336;p79"/>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7" name="Google Shape;9337;p79"/>
          <p:cNvGrpSpPr/>
          <p:nvPr/>
        </p:nvGrpSpPr>
        <p:grpSpPr>
          <a:xfrm>
            <a:off x="5473575" y="2287178"/>
            <a:ext cx="339253" cy="339253"/>
            <a:chOff x="1492675" y="2620775"/>
            <a:chExt cx="481825" cy="481825"/>
          </a:xfrm>
        </p:grpSpPr>
        <p:sp>
          <p:nvSpPr>
            <p:cNvPr id="9338" name="Google Shape;9338;p79"/>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9" name="Google Shape;9339;p79"/>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40" name="Google Shape;9340;p79"/>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41" name="Google Shape;9341;p79"/>
          <p:cNvGrpSpPr/>
          <p:nvPr/>
        </p:nvGrpSpPr>
        <p:grpSpPr>
          <a:xfrm>
            <a:off x="6297328" y="2303161"/>
            <a:ext cx="333585" cy="307287"/>
            <a:chOff x="2682350" y="2643425"/>
            <a:chExt cx="473775" cy="436425"/>
          </a:xfrm>
        </p:grpSpPr>
        <p:sp>
          <p:nvSpPr>
            <p:cNvPr id="9342" name="Google Shape;9342;p79"/>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3" name="Google Shape;9343;p79"/>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4" name="Google Shape;9344;p79"/>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5" name="Google Shape;9345;p79"/>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6" name="Google Shape;9346;p79"/>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7" name="Google Shape;9347;p79"/>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8" name="Google Shape;9348;p79"/>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49" name="Google Shape;9349;p79"/>
          <p:cNvGrpSpPr/>
          <p:nvPr/>
        </p:nvGrpSpPr>
        <p:grpSpPr>
          <a:xfrm>
            <a:off x="6762818" y="2287178"/>
            <a:ext cx="238531" cy="339253"/>
            <a:chOff x="3342725" y="2620775"/>
            <a:chExt cx="338775" cy="481825"/>
          </a:xfrm>
        </p:grpSpPr>
        <p:sp>
          <p:nvSpPr>
            <p:cNvPr id="9350" name="Google Shape;9350;p79"/>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1" name="Google Shape;9351;p79"/>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2" name="Google Shape;9352;p79"/>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3" name="Google Shape;9353;p79"/>
          <p:cNvGrpSpPr/>
          <p:nvPr/>
        </p:nvGrpSpPr>
        <p:grpSpPr>
          <a:xfrm>
            <a:off x="7156568" y="2287178"/>
            <a:ext cx="278296" cy="339253"/>
            <a:chOff x="3907325" y="2620775"/>
            <a:chExt cx="395250" cy="481825"/>
          </a:xfrm>
        </p:grpSpPr>
        <p:sp>
          <p:nvSpPr>
            <p:cNvPr id="9354" name="Google Shape;9354;p79"/>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5" name="Google Shape;9355;p79"/>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6" name="Google Shape;9356;p79"/>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7" name="Google Shape;9357;p79"/>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8" name="Google Shape;9358;p79"/>
          <p:cNvGrpSpPr/>
          <p:nvPr/>
        </p:nvGrpSpPr>
        <p:grpSpPr>
          <a:xfrm>
            <a:off x="7549755" y="2297783"/>
            <a:ext cx="339253" cy="318042"/>
            <a:chOff x="4456875" y="2635825"/>
            <a:chExt cx="481825" cy="451700"/>
          </a:xfrm>
        </p:grpSpPr>
        <p:sp>
          <p:nvSpPr>
            <p:cNvPr id="9359" name="Google Shape;9359;p79"/>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0" name="Google Shape;9360;p79"/>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1" name="Google Shape;9361;p79"/>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2" name="Google Shape;9362;p79"/>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3" name="Google Shape;9363;p79"/>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4" name="Google Shape;9364;p79"/>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5" name="Google Shape;9365;p79"/>
          <p:cNvGrpSpPr/>
          <p:nvPr/>
        </p:nvGrpSpPr>
        <p:grpSpPr>
          <a:xfrm>
            <a:off x="7974679" y="2297783"/>
            <a:ext cx="339253" cy="318042"/>
            <a:chOff x="5049725" y="2635825"/>
            <a:chExt cx="481825" cy="451700"/>
          </a:xfrm>
        </p:grpSpPr>
        <p:sp>
          <p:nvSpPr>
            <p:cNvPr id="9366" name="Google Shape;9366;p79"/>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7" name="Google Shape;9367;p79"/>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8" name="Google Shape;9368;p79"/>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9" name="Google Shape;9369;p79"/>
          <p:cNvGrpSpPr/>
          <p:nvPr/>
        </p:nvGrpSpPr>
        <p:grpSpPr>
          <a:xfrm>
            <a:off x="2375386" y="3952243"/>
            <a:ext cx="338566" cy="338373"/>
            <a:chOff x="5643000" y="2621375"/>
            <a:chExt cx="480850" cy="480575"/>
          </a:xfrm>
        </p:grpSpPr>
        <p:sp>
          <p:nvSpPr>
            <p:cNvPr id="9370" name="Google Shape;9370;p79"/>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1" name="Google Shape;9371;p79"/>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2" name="Google Shape;9372;p79"/>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3" name="Google Shape;9373;p79"/>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4" name="Google Shape;9374;p79"/>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5" name="Google Shape;9375;p79"/>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6" name="Google Shape;9376;p79"/>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7" name="Google Shape;9377;p79"/>
          <p:cNvGrpSpPr/>
          <p:nvPr/>
        </p:nvGrpSpPr>
        <p:grpSpPr>
          <a:xfrm>
            <a:off x="4192782" y="3951803"/>
            <a:ext cx="339359" cy="339253"/>
            <a:chOff x="6235250" y="2620775"/>
            <a:chExt cx="481975" cy="481825"/>
          </a:xfrm>
        </p:grpSpPr>
        <p:sp>
          <p:nvSpPr>
            <p:cNvPr id="9378" name="Google Shape;9378;p79"/>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9" name="Google Shape;9379;p79"/>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0" name="Google Shape;9380;p79"/>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1" name="Google Shape;9381;p79"/>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2" name="Google Shape;9382;p79"/>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83" name="Google Shape;9383;p79"/>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84" name="Google Shape;9384;p79"/>
          <p:cNvGrpSpPr/>
          <p:nvPr/>
        </p:nvGrpSpPr>
        <p:grpSpPr>
          <a:xfrm>
            <a:off x="5472652" y="2711317"/>
            <a:ext cx="341101" cy="339253"/>
            <a:chOff x="1535000" y="3223325"/>
            <a:chExt cx="484450" cy="481825"/>
          </a:xfrm>
        </p:grpSpPr>
        <p:sp>
          <p:nvSpPr>
            <p:cNvPr id="9385" name="Google Shape;9385;p79"/>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6" name="Google Shape;9386;p79"/>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7" name="Google Shape;9387;p79"/>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8" name="Google Shape;9388;p79"/>
          <p:cNvGrpSpPr/>
          <p:nvPr/>
        </p:nvGrpSpPr>
        <p:grpSpPr>
          <a:xfrm>
            <a:off x="5880219" y="2746618"/>
            <a:ext cx="339253" cy="268649"/>
            <a:chOff x="2085525" y="3263750"/>
            <a:chExt cx="481825" cy="381550"/>
          </a:xfrm>
        </p:grpSpPr>
        <p:sp>
          <p:nvSpPr>
            <p:cNvPr id="9389" name="Google Shape;9389;p79"/>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0" name="Google Shape;9390;p79"/>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91" name="Google Shape;9391;p79"/>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92" name="Google Shape;9392;p79"/>
          <p:cNvGrpSpPr/>
          <p:nvPr/>
        </p:nvGrpSpPr>
        <p:grpSpPr>
          <a:xfrm>
            <a:off x="6711982" y="2711308"/>
            <a:ext cx="340204" cy="339271"/>
            <a:chOff x="3270450" y="3213625"/>
            <a:chExt cx="483175" cy="481850"/>
          </a:xfrm>
        </p:grpSpPr>
        <p:sp>
          <p:nvSpPr>
            <p:cNvPr id="9393" name="Google Shape;9393;p79"/>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4" name="Google Shape;9394;p79"/>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5" name="Google Shape;9395;p79"/>
          <p:cNvGrpSpPr/>
          <p:nvPr/>
        </p:nvGrpSpPr>
        <p:grpSpPr>
          <a:xfrm>
            <a:off x="7211250" y="2711317"/>
            <a:ext cx="168931" cy="339253"/>
            <a:chOff x="3984950" y="3213600"/>
            <a:chExt cx="239925" cy="481825"/>
          </a:xfrm>
        </p:grpSpPr>
        <p:sp>
          <p:nvSpPr>
            <p:cNvPr id="9396" name="Google Shape;9396;p79"/>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7" name="Google Shape;9397;p79"/>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98" name="Google Shape;9398;p79"/>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9" name="Google Shape;9399;p79"/>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00" name="Google Shape;9400;p79"/>
          <p:cNvGrpSpPr/>
          <p:nvPr/>
        </p:nvGrpSpPr>
        <p:grpSpPr>
          <a:xfrm>
            <a:off x="1874281" y="3981487"/>
            <a:ext cx="355218" cy="279880"/>
            <a:chOff x="5629975" y="3255775"/>
            <a:chExt cx="504500" cy="397500"/>
          </a:xfrm>
        </p:grpSpPr>
        <p:sp>
          <p:nvSpPr>
            <p:cNvPr id="9401" name="Google Shape;9401;p79"/>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2" name="Google Shape;9402;p79"/>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3" name="Google Shape;9403;p79"/>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4" name="Google Shape;9404;p79"/>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5" name="Google Shape;9405;p79"/>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06" name="Google Shape;9406;p79"/>
          <p:cNvGrpSpPr/>
          <p:nvPr/>
        </p:nvGrpSpPr>
        <p:grpSpPr>
          <a:xfrm>
            <a:off x="3755839" y="3981593"/>
            <a:ext cx="340256" cy="279669"/>
            <a:chOff x="6234950" y="3255925"/>
            <a:chExt cx="483250" cy="397200"/>
          </a:xfrm>
        </p:grpSpPr>
        <p:sp>
          <p:nvSpPr>
            <p:cNvPr id="9407" name="Google Shape;9407;p79"/>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8" name="Google Shape;9408;p79"/>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9" name="Google Shape;9409;p79"/>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0" name="Google Shape;9410;p79"/>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1" name="Google Shape;9411;p79"/>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2" name="Google Shape;9412;p79"/>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3" name="Google Shape;9413;p79"/>
          <p:cNvGrpSpPr/>
          <p:nvPr/>
        </p:nvGrpSpPr>
        <p:grpSpPr>
          <a:xfrm>
            <a:off x="5051107" y="3125970"/>
            <a:ext cx="318042" cy="339253"/>
            <a:chOff x="914900" y="3806450"/>
            <a:chExt cx="451700" cy="481825"/>
          </a:xfrm>
        </p:grpSpPr>
        <p:sp>
          <p:nvSpPr>
            <p:cNvPr id="9414" name="Google Shape;9414;p79"/>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5" name="Google Shape;9415;p79"/>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6" name="Google Shape;9416;p79"/>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7" name="Google Shape;9417;p79"/>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8" name="Google Shape;9418;p79"/>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9" name="Google Shape;9419;p79"/>
          <p:cNvGrpSpPr/>
          <p:nvPr/>
        </p:nvGrpSpPr>
        <p:grpSpPr>
          <a:xfrm>
            <a:off x="5470028" y="3125785"/>
            <a:ext cx="346347" cy="339623"/>
            <a:chOff x="1490050" y="3805975"/>
            <a:chExt cx="491900" cy="482350"/>
          </a:xfrm>
        </p:grpSpPr>
        <p:sp>
          <p:nvSpPr>
            <p:cNvPr id="9420" name="Google Shape;9420;p79"/>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1" name="Google Shape;9421;p79"/>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2" name="Google Shape;9422;p79"/>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3" name="Google Shape;9423;p79"/>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4" name="Google Shape;9424;p79"/>
          <p:cNvGrpSpPr/>
          <p:nvPr/>
        </p:nvGrpSpPr>
        <p:grpSpPr>
          <a:xfrm>
            <a:off x="5893896" y="3125970"/>
            <a:ext cx="311899" cy="339253"/>
            <a:chOff x="2104275" y="3806450"/>
            <a:chExt cx="442975" cy="481825"/>
          </a:xfrm>
        </p:grpSpPr>
        <p:sp>
          <p:nvSpPr>
            <p:cNvPr id="9425" name="Google Shape;9425;p79"/>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6" name="Google Shape;9426;p79"/>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7" name="Google Shape;9427;p79"/>
          <p:cNvGrpSpPr/>
          <p:nvPr/>
        </p:nvGrpSpPr>
        <p:grpSpPr>
          <a:xfrm>
            <a:off x="6317413" y="3125970"/>
            <a:ext cx="293416" cy="339253"/>
            <a:chOff x="2710875" y="3806450"/>
            <a:chExt cx="416725" cy="481825"/>
          </a:xfrm>
        </p:grpSpPr>
        <p:sp>
          <p:nvSpPr>
            <p:cNvPr id="9428" name="Google Shape;9428;p79"/>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9" name="Google Shape;9429;p79"/>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0" name="Google Shape;9430;p79"/>
          <p:cNvGrpSpPr/>
          <p:nvPr/>
        </p:nvGrpSpPr>
        <p:grpSpPr>
          <a:xfrm>
            <a:off x="6712457" y="3166412"/>
            <a:ext cx="339253" cy="258369"/>
            <a:chOff x="3271200" y="3863875"/>
            <a:chExt cx="481825" cy="366950"/>
          </a:xfrm>
        </p:grpSpPr>
        <p:sp>
          <p:nvSpPr>
            <p:cNvPr id="9431" name="Google Shape;9431;p79"/>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2" name="Google Shape;9432;p79"/>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3" name="Google Shape;9433;p79"/>
          <p:cNvGrpSpPr/>
          <p:nvPr/>
        </p:nvGrpSpPr>
        <p:grpSpPr>
          <a:xfrm>
            <a:off x="7147952" y="3126199"/>
            <a:ext cx="295528" cy="338795"/>
            <a:chOff x="3895050" y="3806775"/>
            <a:chExt cx="419725" cy="481175"/>
          </a:xfrm>
        </p:grpSpPr>
        <p:sp>
          <p:nvSpPr>
            <p:cNvPr id="9434" name="Google Shape;9434;p79"/>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5" name="Google Shape;9435;p79"/>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6" name="Google Shape;9436;p79"/>
          <p:cNvGrpSpPr/>
          <p:nvPr/>
        </p:nvGrpSpPr>
        <p:grpSpPr>
          <a:xfrm>
            <a:off x="7551234" y="3125979"/>
            <a:ext cx="336296" cy="339235"/>
            <a:chOff x="4464775" y="3806475"/>
            <a:chExt cx="477625" cy="481800"/>
          </a:xfrm>
        </p:grpSpPr>
        <p:sp>
          <p:nvSpPr>
            <p:cNvPr id="9437" name="Google Shape;9437;p79"/>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8" name="Google Shape;9438;p79"/>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9" name="Google Shape;9439;p79"/>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0" name="Google Shape;9440;p79"/>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1" name="Google Shape;9441;p79"/>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2" name="Google Shape;9442;p79"/>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3" name="Google Shape;9443;p79"/>
          <p:cNvGrpSpPr/>
          <p:nvPr/>
        </p:nvGrpSpPr>
        <p:grpSpPr>
          <a:xfrm>
            <a:off x="7974679" y="3125970"/>
            <a:ext cx="339253" cy="339253"/>
            <a:chOff x="5049725" y="3806450"/>
            <a:chExt cx="481825" cy="481825"/>
          </a:xfrm>
        </p:grpSpPr>
        <p:sp>
          <p:nvSpPr>
            <p:cNvPr id="9444" name="Google Shape;9444;p79"/>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5" name="Google Shape;9445;p79"/>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6" name="Google Shape;9446;p79"/>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7" name="Google Shape;9447;p79"/>
          <p:cNvGrpSpPr/>
          <p:nvPr/>
        </p:nvGrpSpPr>
        <p:grpSpPr>
          <a:xfrm>
            <a:off x="1461983" y="3951798"/>
            <a:ext cx="339253" cy="339253"/>
            <a:chOff x="5651375" y="3806450"/>
            <a:chExt cx="481825" cy="481825"/>
          </a:xfrm>
        </p:grpSpPr>
        <p:sp>
          <p:nvSpPr>
            <p:cNvPr id="9448" name="Google Shape;9448;p79"/>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9" name="Google Shape;9449;p79"/>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0" name="Google Shape;9450;p79"/>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1" name="Google Shape;9451;p79"/>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2" name="Google Shape;9452;p79"/>
          <p:cNvGrpSpPr/>
          <p:nvPr/>
        </p:nvGrpSpPr>
        <p:grpSpPr>
          <a:xfrm>
            <a:off x="3360663" y="3953787"/>
            <a:ext cx="298503" cy="335275"/>
            <a:chOff x="6264300" y="3809300"/>
            <a:chExt cx="423950" cy="476175"/>
          </a:xfrm>
        </p:grpSpPr>
        <p:sp>
          <p:nvSpPr>
            <p:cNvPr id="9453" name="Google Shape;9453;p79"/>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4" name="Google Shape;9454;p79"/>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5" name="Google Shape;9455;p79"/>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6" name="Google Shape;9456;p79"/>
          <p:cNvGrpSpPr/>
          <p:nvPr/>
        </p:nvGrpSpPr>
        <p:grpSpPr>
          <a:xfrm>
            <a:off x="5039841" y="3538881"/>
            <a:ext cx="340573" cy="339271"/>
            <a:chOff x="898875" y="4399275"/>
            <a:chExt cx="483700" cy="481850"/>
          </a:xfrm>
        </p:grpSpPr>
        <p:sp>
          <p:nvSpPr>
            <p:cNvPr id="9457" name="Google Shape;9457;p79"/>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8" name="Google Shape;9458;p79"/>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9" name="Google Shape;9459;p79"/>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0" name="Google Shape;9460;p79"/>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1" name="Google Shape;9461;p79"/>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2" name="Google Shape;9462;p79"/>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3" name="Google Shape;9463;p79"/>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4" name="Google Shape;9464;p79"/>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65" name="Google Shape;9465;p79"/>
          <p:cNvGrpSpPr/>
          <p:nvPr/>
        </p:nvGrpSpPr>
        <p:grpSpPr>
          <a:xfrm>
            <a:off x="5473575" y="3554133"/>
            <a:ext cx="339253" cy="308765"/>
            <a:chOff x="1492675" y="4420975"/>
            <a:chExt cx="481825" cy="438525"/>
          </a:xfrm>
        </p:grpSpPr>
        <p:sp>
          <p:nvSpPr>
            <p:cNvPr id="9466" name="Google Shape;9466;p79"/>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7" name="Google Shape;9467;p79"/>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8" name="Google Shape;9468;p79"/>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9" name="Google Shape;9469;p79"/>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0" name="Google Shape;9470;p79"/>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1" name="Google Shape;9471;p79"/>
          <p:cNvGrpSpPr/>
          <p:nvPr/>
        </p:nvGrpSpPr>
        <p:grpSpPr>
          <a:xfrm>
            <a:off x="5878556" y="3539558"/>
            <a:ext cx="342580" cy="337915"/>
            <a:chOff x="2084100" y="4400250"/>
            <a:chExt cx="486550" cy="479925"/>
          </a:xfrm>
        </p:grpSpPr>
        <p:sp>
          <p:nvSpPr>
            <p:cNvPr id="9472" name="Google Shape;9472;p79"/>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3" name="Google Shape;9473;p79"/>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4" name="Google Shape;9474;p79"/>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5" name="Google Shape;9475;p79"/>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6" name="Google Shape;9476;p79"/>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7" name="Google Shape;9477;p79"/>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8" name="Google Shape;9478;p79"/>
          <p:cNvGrpSpPr/>
          <p:nvPr/>
        </p:nvGrpSpPr>
        <p:grpSpPr>
          <a:xfrm>
            <a:off x="6315036" y="3538907"/>
            <a:ext cx="298169" cy="339218"/>
            <a:chOff x="2707950" y="4399325"/>
            <a:chExt cx="423475" cy="481775"/>
          </a:xfrm>
        </p:grpSpPr>
        <p:sp>
          <p:nvSpPr>
            <p:cNvPr id="9479" name="Google Shape;9479;p79"/>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0" name="Google Shape;9480;p79"/>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1" name="Google Shape;9481;p79"/>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2" name="Google Shape;9482;p79"/>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3" name="Google Shape;9483;p79"/>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4" name="Google Shape;9484;p79"/>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5" name="Google Shape;9485;p79"/>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6" name="Google Shape;9486;p79"/>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7" name="Google Shape;9487;p79"/>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8" name="Google Shape;9488;p79"/>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9" name="Google Shape;9489;p79"/>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0" name="Google Shape;9490;p79"/>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91" name="Google Shape;9491;p79"/>
          <p:cNvGrpSpPr/>
          <p:nvPr/>
        </p:nvGrpSpPr>
        <p:grpSpPr>
          <a:xfrm>
            <a:off x="6744555" y="3538881"/>
            <a:ext cx="275057" cy="339271"/>
            <a:chOff x="3330525" y="4399275"/>
            <a:chExt cx="390650" cy="481850"/>
          </a:xfrm>
        </p:grpSpPr>
        <p:sp>
          <p:nvSpPr>
            <p:cNvPr id="9492" name="Google Shape;9492;p79"/>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3" name="Google Shape;9493;p79"/>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4" name="Google Shape;9494;p79"/>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5" name="Google Shape;9495;p79"/>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6" name="Google Shape;9496;p79"/>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7" name="Google Shape;9497;p79"/>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8" name="Google Shape;9498;p79"/>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99" name="Google Shape;9499;p79"/>
          <p:cNvGrpSpPr/>
          <p:nvPr/>
        </p:nvGrpSpPr>
        <p:grpSpPr>
          <a:xfrm>
            <a:off x="7169084" y="3538890"/>
            <a:ext cx="253265" cy="339253"/>
            <a:chOff x="3938800" y="4399275"/>
            <a:chExt cx="359700" cy="481825"/>
          </a:xfrm>
        </p:grpSpPr>
        <p:sp>
          <p:nvSpPr>
            <p:cNvPr id="9500" name="Google Shape;9500;p79"/>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1" name="Google Shape;9501;p79"/>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2" name="Google Shape;9502;p79"/>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3" name="Google Shape;9503;p79"/>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4" name="Google Shape;9504;p79"/>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5" name="Google Shape;9505;p79"/>
          <p:cNvGrpSpPr/>
          <p:nvPr/>
        </p:nvGrpSpPr>
        <p:grpSpPr>
          <a:xfrm>
            <a:off x="7639862" y="3538890"/>
            <a:ext cx="159039" cy="339253"/>
            <a:chOff x="4584850" y="4399275"/>
            <a:chExt cx="225875" cy="481825"/>
          </a:xfrm>
        </p:grpSpPr>
        <p:sp>
          <p:nvSpPr>
            <p:cNvPr id="9506" name="Google Shape;9506;p79"/>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7" name="Google Shape;9507;p79"/>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08" name="Google Shape;9508;p79"/>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09" name="Google Shape;9509;p79"/>
          <p:cNvGrpSpPr/>
          <p:nvPr/>
        </p:nvGrpSpPr>
        <p:grpSpPr>
          <a:xfrm>
            <a:off x="1049680" y="3951795"/>
            <a:ext cx="339253" cy="339253"/>
            <a:chOff x="5642550" y="4399275"/>
            <a:chExt cx="481825" cy="481825"/>
          </a:xfrm>
        </p:grpSpPr>
        <p:sp>
          <p:nvSpPr>
            <p:cNvPr id="9510" name="Google Shape;9510;p79"/>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1" name="Google Shape;9511;p79"/>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2" name="Google Shape;9512;p79"/>
          <p:cNvGrpSpPr/>
          <p:nvPr/>
        </p:nvGrpSpPr>
        <p:grpSpPr>
          <a:xfrm>
            <a:off x="2859815" y="3963703"/>
            <a:ext cx="363316" cy="315437"/>
            <a:chOff x="6218300" y="4416175"/>
            <a:chExt cx="516000" cy="448000"/>
          </a:xfrm>
        </p:grpSpPr>
        <p:sp>
          <p:nvSpPr>
            <p:cNvPr id="9513" name="Google Shape;9513;p79"/>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4" name="Google Shape;9514;p79"/>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5" name="Google Shape;9515;p79"/>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6" name="Google Shape;9516;p79"/>
          <p:cNvGrpSpPr/>
          <p:nvPr/>
        </p:nvGrpSpPr>
        <p:grpSpPr>
          <a:xfrm>
            <a:off x="5918879" y="3951792"/>
            <a:ext cx="339253" cy="339253"/>
            <a:chOff x="899850" y="4992125"/>
            <a:chExt cx="481825" cy="481825"/>
          </a:xfrm>
        </p:grpSpPr>
        <p:sp>
          <p:nvSpPr>
            <p:cNvPr id="9517" name="Google Shape;9517;p79"/>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8" name="Google Shape;9518;p79"/>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9" name="Google Shape;9519;p79"/>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0" name="Google Shape;9520;p79"/>
          <p:cNvGrpSpPr/>
          <p:nvPr/>
        </p:nvGrpSpPr>
        <p:grpSpPr>
          <a:xfrm>
            <a:off x="5461708" y="3951792"/>
            <a:ext cx="339253" cy="339253"/>
            <a:chOff x="1492675" y="4992125"/>
            <a:chExt cx="481825" cy="481825"/>
          </a:xfrm>
        </p:grpSpPr>
        <p:sp>
          <p:nvSpPr>
            <p:cNvPr id="9521" name="Google Shape;9521;p79"/>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2" name="Google Shape;9522;p79"/>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3" name="Google Shape;9523;p79"/>
          <p:cNvGrpSpPr/>
          <p:nvPr/>
        </p:nvGrpSpPr>
        <p:grpSpPr>
          <a:xfrm>
            <a:off x="5004462" y="3951792"/>
            <a:ext cx="339253" cy="339253"/>
            <a:chOff x="2085525" y="4992125"/>
            <a:chExt cx="481825" cy="481825"/>
          </a:xfrm>
        </p:grpSpPr>
        <p:sp>
          <p:nvSpPr>
            <p:cNvPr id="9524" name="Google Shape;9524;p79"/>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5" name="Google Shape;9525;p79"/>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6" name="Google Shape;9526;p79"/>
          <p:cNvGrpSpPr/>
          <p:nvPr/>
        </p:nvGrpSpPr>
        <p:grpSpPr>
          <a:xfrm>
            <a:off x="6833221" y="3951792"/>
            <a:ext cx="339253" cy="339253"/>
            <a:chOff x="2678350" y="4992125"/>
            <a:chExt cx="481825" cy="481825"/>
          </a:xfrm>
        </p:grpSpPr>
        <p:sp>
          <p:nvSpPr>
            <p:cNvPr id="9527" name="Google Shape;9527;p79"/>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8" name="Google Shape;9528;p79"/>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9" name="Google Shape;9529;p79"/>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30" name="Google Shape;9530;p79"/>
          <p:cNvGrpSpPr/>
          <p:nvPr/>
        </p:nvGrpSpPr>
        <p:grpSpPr>
          <a:xfrm>
            <a:off x="4628816" y="3951792"/>
            <a:ext cx="339253" cy="339253"/>
            <a:chOff x="3271200" y="4992125"/>
            <a:chExt cx="481825" cy="481825"/>
          </a:xfrm>
        </p:grpSpPr>
        <p:sp>
          <p:nvSpPr>
            <p:cNvPr id="9531" name="Google Shape;9531;p79"/>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2" name="Google Shape;9532;p79"/>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3" name="Google Shape;9533;p79"/>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34" name="Google Shape;9534;p79"/>
          <p:cNvGrpSpPr/>
          <p:nvPr/>
        </p:nvGrpSpPr>
        <p:grpSpPr>
          <a:xfrm>
            <a:off x="7290263" y="3952822"/>
            <a:ext cx="339411" cy="337193"/>
            <a:chOff x="3863900" y="4993625"/>
            <a:chExt cx="482050" cy="478900"/>
          </a:xfrm>
        </p:grpSpPr>
        <p:sp>
          <p:nvSpPr>
            <p:cNvPr id="9535" name="Google Shape;9535;p79"/>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6" name="Google Shape;9536;p79"/>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7" name="Google Shape;9537;p79"/>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8" name="Google Shape;9538;p79"/>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39" name="Google Shape;9539;p79"/>
          <p:cNvGrpSpPr/>
          <p:nvPr/>
        </p:nvGrpSpPr>
        <p:grpSpPr>
          <a:xfrm>
            <a:off x="7747437" y="3952822"/>
            <a:ext cx="339411" cy="337193"/>
            <a:chOff x="4456725" y="4993625"/>
            <a:chExt cx="482050" cy="478900"/>
          </a:xfrm>
        </p:grpSpPr>
        <p:sp>
          <p:nvSpPr>
            <p:cNvPr id="9540" name="Google Shape;9540;p79"/>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1" name="Google Shape;9541;p79"/>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2" name="Google Shape;9542;p79"/>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3" name="Google Shape;9543;p79"/>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44" name="Google Shape;9544;p79"/>
          <p:cNvGrpSpPr/>
          <p:nvPr/>
        </p:nvGrpSpPr>
        <p:grpSpPr>
          <a:xfrm>
            <a:off x="6376030" y="3952813"/>
            <a:ext cx="339411" cy="337211"/>
            <a:chOff x="5049575" y="4993600"/>
            <a:chExt cx="482050" cy="478925"/>
          </a:xfrm>
        </p:grpSpPr>
        <p:sp>
          <p:nvSpPr>
            <p:cNvPr id="9545" name="Google Shape;9545;p79"/>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6" name="Google Shape;9546;p79"/>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7" name="Google Shape;9547;p79"/>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8" name="Google Shape;9548;p79"/>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52"/>
        <p:cNvGrpSpPr/>
        <p:nvPr/>
      </p:nvGrpSpPr>
      <p:grpSpPr>
        <a:xfrm>
          <a:off x="0" y="0"/>
          <a:ext cx="0" cy="0"/>
          <a:chOff x="0" y="0"/>
          <a:chExt cx="0" cy="0"/>
        </a:xfrm>
      </p:grpSpPr>
      <p:sp>
        <p:nvSpPr>
          <p:cNvPr id="9553" name="Google Shape;9553;p80"/>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554" name="Google Shape;9554;p80"/>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9555" name="Google Shape;9555;p80"/>
          <p:cNvGrpSpPr/>
          <p:nvPr/>
        </p:nvGrpSpPr>
        <p:grpSpPr>
          <a:xfrm>
            <a:off x="876361" y="1533504"/>
            <a:ext cx="322099" cy="370529"/>
            <a:chOff x="-42971725" y="3217825"/>
            <a:chExt cx="275675" cy="317125"/>
          </a:xfrm>
        </p:grpSpPr>
        <p:sp>
          <p:nvSpPr>
            <p:cNvPr id="9556" name="Google Shape;9556;p80"/>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0"/>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0"/>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80"/>
          <p:cNvGrpSpPr/>
          <p:nvPr/>
        </p:nvGrpSpPr>
        <p:grpSpPr>
          <a:xfrm>
            <a:off x="848276" y="2002160"/>
            <a:ext cx="378270" cy="337551"/>
            <a:chOff x="-42996150" y="3612600"/>
            <a:chExt cx="323750" cy="288900"/>
          </a:xfrm>
        </p:grpSpPr>
        <p:sp>
          <p:nvSpPr>
            <p:cNvPr id="9560" name="Google Shape;9560;p80"/>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0"/>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0"/>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80"/>
          <p:cNvGrpSpPr/>
          <p:nvPr/>
        </p:nvGrpSpPr>
        <p:grpSpPr>
          <a:xfrm>
            <a:off x="851036" y="2411530"/>
            <a:ext cx="372749" cy="370909"/>
            <a:chOff x="-42994575" y="3950300"/>
            <a:chExt cx="319025" cy="317450"/>
          </a:xfrm>
        </p:grpSpPr>
        <p:sp>
          <p:nvSpPr>
            <p:cNvPr id="9564" name="Google Shape;9564;p80"/>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0"/>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0"/>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80"/>
          <p:cNvGrpSpPr/>
          <p:nvPr/>
        </p:nvGrpSpPr>
        <p:grpSpPr>
          <a:xfrm>
            <a:off x="3004431" y="1558362"/>
            <a:ext cx="371785" cy="370879"/>
            <a:chOff x="-41111350" y="3239100"/>
            <a:chExt cx="318200" cy="317425"/>
          </a:xfrm>
        </p:grpSpPr>
        <p:sp>
          <p:nvSpPr>
            <p:cNvPr id="9568" name="Google Shape;9568;p80"/>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0"/>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0"/>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0"/>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2" name="Google Shape;9572;p80"/>
          <p:cNvGrpSpPr/>
          <p:nvPr/>
        </p:nvGrpSpPr>
        <p:grpSpPr>
          <a:xfrm>
            <a:off x="3000751" y="1993894"/>
            <a:ext cx="379146" cy="370967"/>
            <a:chOff x="-41117650" y="3605525"/>
            <a:chExt cx="324500" cy="317500"/>
          </a:xfrm>
        </p:grpSpPr>
        <p:sp>
          <p:nvSpPr>
            <p:cNvPr id="9573" name="Google Shape;9573;p80"/>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0"/>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0"/>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6" name="Google Shape;9576;p80"/>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7" name="Google Shape;9577;p80"/>
          <p:cNvGrpSpPr/>
          <p:nvPr/>
        </p:nvGrpSpPr>
        <p:grpSpPr>
          <a:xfrm>
            <a:off x="1827005" y="2885417"/>
            <a:ext cx="216271" cy="371814"/>
            <a:chOff x="-39205300" y="3220175"/>
            <a:chExt cx="185100" cy="318225"/>
          </a:xfrm>
        </p:grpSpPr>
        <p:sp>
          <p:nvSpPr>
            <p:cNvPr id="9578" name="Google Shape;9578;p80"/>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0"/>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80"/>
          <p:cNvGrpSpPr/>
          <p:nvPr/>
        </p:nvGrpSpPr>
        <p:grpSpPr>
          <a:xfrm>
            <a:off x="1792533" y="3345488"/>
            <a:ext cx="300016" cy="369273"/>
            <a:chOff x="-39248625" y="3588600"/>
            <a:chExt cx="256775" cy="316050"/>
          </a:xfrm>
        </p:grpSpPr>
        <p:sp>
          <p:nvSpPr>
            <p:cNvPr id="9581" name="Google Shape;9581;p80"/>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0"/>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3" name="Google Shape;9583;p80"/>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0"/>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5" name="Google Shape;9585;p80"/>
          <p:cNvGrpSpPr/>
          <p:nvPr/>
        </p:nvGrpSpPr>
        <p:grpSpPr>
          <a:xfrm>
            <a:off x="1243246" y="1533504"/>
            <a:ext cx="429504" cy="370879"/>
            <a:chOff x="-42651700" y="3217825"/>
            <a:chExt cx="367600" cy="317425"/>
          </a:xfrm>
        </p:grpSpPr>
        <p:sp>
          <p:nvSpPr>
            <p:cNvPr id="9586" name="Google Shape;9586;p80"/>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0"/>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0"/>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0"/>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0" name="Google Shape;9590;p80"/>
          <p:cNvGrpSpPr/>
          <p:nvPr/>
        </p:nvGrpSpPr>
        <p:grpSpPr>
          <a:xfrm>
            <a:off x="1278678" y="1973154"/>
            <a:ext cx="358640" cy="363226"/>
            <a:chOff x="-42617300" y="3587775"/>
            <a:chExt cx="306950" cy="310875"/>
          </a:xfrm>
        </p:grpSpPr>
        <p:sp>
          <p:nvSpPr>
            <p:cNvPr id="9591" name="Google Shape;9591;p80"/>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0"/>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3" name="Google Shape;9593;p80"/>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4" name="Google Shape;9594;p80"/>
          <p:cNvGrpSpPr/>
          <p:nvPr/>
        </p:nvGrpSpPr>
        <p:grpSpPr>
          <a:xfrm>
            <a:off x="3450506" y="1557895"/>
            <a:ext cx="376926" cy="370324"/>
            <a:chOff x="-40748275" y="3238700"/>
            <a:chExt cx="322600" cy="316950"/>
          </a:xfrm>
        </p:grpSpPr>
        <p:sp>
          <p:nvSpPr>
            <p:cNvPr id="9595" name="Google Shape;9595;p80"/>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0"/>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0"/>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0"/>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0"/>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0"/>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1" name="Google Shape;9601;p80"/>
          <p:cNvGrpSpPr/>
          <p:nvPr/>
        </p:nvGrpSpPr>
        <p:grpSpPr>
          <a:xfrm>
            <a:off x="3453062" y="2025879"/>
            <a:ext cx="371814" cy="338690"/>
            <a:chOff x="-40745125" y="3632900"/>
            <a:chExt cx="318225" cy="289875"/>
          </a:xfrm>
        </p:grpSpPr>
        <p:sp>
          <p:nvSpPr>
            <p:cNvPr id="9602" name="Google Shape;9602;p80"/>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0"/>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0"/>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0"/>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0"/>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0"/>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0"/>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80"/>
          <p:cNvGrpSpPr/>
          <p:nvPr/>
        </p:nvGrpSpPr>
        <p:grpSpPr>
          <a:xfrm>
            <a:off x="3457209" y="2437089"/>
            <a:ext cx="363518" cy="370178"/>
            <a:chOff x="-40742750" y="3972175"/>
            <a:chExt cx="311125" cy="316825"/>
          </a:xfrm>
        </p:grpSpPr>
        <p:sp>
          <p:nvSpPr>
            <p:cNvPr id="9610" name="Google Shape;9610;p80"/>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0"/>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80"/>
          <p:cNvGrpSpPr/>
          <p:nvPr/>
        </p:nvGrpSpPr>
        <p:grpSpPr>
          <a:xfrm>
            <a:off x="2239871" y="2887257"/>
            <a:ext cx="266892" cy="369974"/>
            <a:chOff x="-38860325" y="3221750"/>
            <a:chExt cx="228425" cy="316650"/>
          </a:xfrm>
        </p:grpSpPr>
        <p:sp>
          <p:nvSpPr>
            <p:cNvPr id="9613" name="Google Shape;9613;p80"/>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0"/>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0"/>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0"/>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80"/>
          <p:cNvGrpSpPr/>
          <p:nvPr/>
        </p:nvGrpSpPr>
        <p:grpSpPr>
          <a:xfrm>
            <a:off x="2190678" y="3349314"/>
            <a:ext cx="380081" cy="367111"/>
            <a:chOff x="-38905225" y="3591875"/>
            <a:chExt cx="325300" cy="314200"/>
          </a:xfrm>
        </p:grpSpPr>
        <p:sp>
          <p:nvSpPr>
            <p:cNvPr id="9618" name="Google Shape;9618;p8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1" name="Google Shape;9621;p80"/>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2" name="Google Shape;9622;p80"/>
          <p:cNvGrpSpPr/>
          <p:nvPr/>
        </p:nvGrpSpPr>
        <p:grpSpPr>
          <a:xfrm>
            <a:off x="3997427" y="3334394"/>
            <a:ext cx="290815" cy="369740"/>
            <a:chOff x="-37370925" y="3579105"/>
            <a:chExt cx="248900" cy="316450"/>
          </a:xfrm>
        </p:grpSpPr>
        <p:sp>
          <p:nvSpPr>
            <p:cNvPr id="9623" name="Google Shape;9623;p80"/>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0"/>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5" name="Google Shape;9625;p80"/>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0"/>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7" name="Google Shape;9627;p80"/>
          <p:cNvGrpSpPr/>
          <p:nvPr/>
        </p:nvGrpSpPr>
        <p:grpSpPr>
          <a:xfrm>
            <a:off x="1690803" y="2412465"/>
            <a:ext cx="371814" cy="369974"/>
            <a:chOff x="-42259725" y="3951100"/>
            <a:chExt cx="318225" cy="316650"/>
          </a:xfrm>
        </p:grpSpPr>
        <p:sp>
          <p:nvSpPr>
            <p:cNvPr id="9628" name="Google Shape;9628;p80"/>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0"/>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80"/>
          <p:cNvGrpSpPr/>
          <p:nvPr/>
        </p:nvGrpSpPr>
        <p:grpSpPr>
          <a:xfrm>
            <a:off x="3889164" y="1591486"/>
            <a:ext cx="370879" cy="337755"/>
            <a:chOff x="-40378075" y="3267450"/>
            <a:chExt cx="317425" cy="289075"/>
          </a:xfrm>
        </p:grpSpPr>
        <p:sp>
          <p:nvSpPr>
            <p:cNvPr id="9631" name="Google Shape;9631;p80"/>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0"/>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0"/>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0"/>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80"/>
          <p:cNvGrpSpPr/>
          <p:nvPr/>
        </p:nvGrpSpPr>
        <p:grpSpPr>
          <a:xfrm>
            <a:off x="3892830" y="1992754"/>
            <a:ext cx="363548" cy="369974"/>
            <a:chOff x="-40372575" y="3604550"/>
            <a:chExt cx="311150" cy="316650"/>
          </a:xfrm>
        </p:grpSpPr>
        <p:sp>
          <p:nvSpPr>
            <p:cNvPr id="9636" name="Google Shape;9636;p80"/>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0"/>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0"/>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9" name="Google Shape;9639;p80"/>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0" name="Google Shape;9640;p80"/>
          <p:cNvGrpSpPr/>
          <p:nvPr/>
        </p:nvGrpSpPr>
        <p:grpSpPr>
          <a:xfrm>
            <a:off x="2616780" y="2885417"/>
            <a:ext cx="399038" cy="372165"/>
            <a:chOff x="-38542250" y="3220175"/>
            <a:chExt cx="341525" cy="318525"/>
          </a:xfrm>
        </p:grpSpPr>
        <p:sp>
          <p:nvSpPr>
            <p:cNvPr id="9641" name="Google Shape;9641;p80"/>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0"/>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0"/>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80"/>
          <p:cNvGrpSpPr/>
          <p:nvPr/>
        </p:nvGrpSpPr>
        <p:grpSpPr>
          <a:xfrm>
            <a:off x="2638712" y="3344787"/>
            <a:ext cx="369974" cy="369068"/>
            <a:chOff x="-38537400" y="3588000"/>
            <a:chExt cx="316650" cy="315875"/>
          </a:xfrm>
        </p:grpSpPr>
        <p:sp>
          <p:nvSpPr>
            <p:cNvPr id="9645" name="Google Shape;9645;p80"/>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0"/>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0"/>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0"/>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80"/>
          <p:cNvGrpSpPr/>
          <p:nvPr/>
        </p:nvGrpSpPr>
        <p:grpSpPr>
          <a:xfrm>
            <a:off x="2637792" y="3802316"/>
            <a:ext cx="371814" cy="369974"/>
            <a:chOff x="-38538975" y="3954250"/>
            <a:chExt cx="318225" cy="316650"/>
          </a:xfrm>
        </p:grpSpPr>
        <p:sp>
          <p:nvSpPr>
            <p:cNvPr id="9650" name="Google Shape;9650;p80"/>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0"/>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80"/>
          <p:cNvGrpSpPr/>
          <p:nvPr/>
        </p:nvGrpSpPr>
        <p:grpSpPr>
          <a:xfrm>
            <a:off x="3955104" y="3797243"/>
            <a:ext cx="375465" cy="371814"/>
            <a:chOff x="-37385100" y="3949908"/>
            <a:chExt cx="321350" cy="318225"/>
          </a:xfrm>
        </p:grpSpPr>
        <p:sp>
          <p:nvSpPr>
            <p:cNvPr id="9653" name="Google Shape;9653;p80"/>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0"/>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80"/>
          <p:cNvGrpSpPr/>
          <p:nvPr/>
        </p:nvGrpSpPr>
        <p:grpSpPr>
          <a:xfrm>
            <a:off x="2130763" y="1532803"/>
            <a:ext cx="370909" cy="370675"/>
            <a:chOff x="-41895050" y="3217225"/>
            <a:chExt cx="317450" cy="317250"/>
          </a:xfrm>
        </p:grpSpPr>
        <p:sp>
          <p:nvSpPr>
            <p:cNvPr id="9656" name="Google Shape;9656;p80"/>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0"/>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0"/>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0"/>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0"/>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80"/>
          <p:cNvGrpSpPr/>
          <p:nvPr/>
        </p:nvGrpSpPr>
        <p:grpSpPr>
          <a:xfrm>
            <a:off x="2130310" y="1969737"/>
            <a:ext cx="371814" cy="369974"/>
            <a:chOff x="-41893475" y="3584850"/>
            <a:chExt cx="318225" cy="316650"/>
          </a:xfrm>
        </p:grpSpPr>
        <p:sp>
          <p:nvSpPr>
            <p:cNvPr id="9662" name="Google Shape;9662;p80"/>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0"/>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0"/>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0"/>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6" name="Google Shape;9666;p80"/>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0"/>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8" name="Google Shape;9668;p80"/>
          <p:cNvGrpSpPr/>
          <p:nvPr/>
        </p:nvGrpSpPr>
        <p:grpSpPr>
          <a:xfrm>
            <a:off x="900338" y="3365029"/>
            <a:ext cx="337522" cy="370909"/>
            <a:chOff x="-39998250" y="3605325"/>
            <a:chExt cx="288875" cy="317450"/>
          </a:xfrm>
        </p:grpSpPr>
        <p:sp>
          <p:nvSpPr>
            <p:cNvPr id="9669" name="Google Shape;9669;p80"/>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0"/>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80"/>
          <p:cNvGrpSpPr/>
          <p:nvPr/>
        </p:nvGrpSpPr>
        <p:grpSpPr>
          <a:xfrm>
            <a:off x="884112" y="3823493"/>
            <a:ext cx="369974" cy="369945"/>
            <a:chOff x="-40011050" y="3972375"/>
            <a:chExt cx="316650" cy="316625"/>
          </a:xfrm>
        </p:grpSpPr>
        <p:sp>
          <p:nvSpPr>
            <p:cNvPr id="9672" name="Google Shape;9672;p80"/>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0"/>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80"/>
          <p:cNvGrpSpPr/>
          <p:nvPr/>
        </p:nvGrpSpPr>
        <p:grpSpPr>
          <a:xfrm>
            <a:off x="3116043" y="2888192"/>
            <a:ext cx="266921" cy="369039"/>
            <a:chOff x="-38129425" y="3222550"/>
            <a:chExt cx="228450" cy="315850"/>
          </a:xfrm>
        </p:grpSpPr>
        <p:sp>
          <p:nvSpPr>
            <p:cNvPr id="9675" name="Google Shape;9675;p80"/>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0"/>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80"/>
          <p:cNvGrpSpPr/>
          <p:nvPr/>
        </p:nvGrpSpPr>
        <p:grpSpPr>
          <a:xfrm>
            <a:off x="3071012" y="3344787"/>
            <a:ext cx="371785" cy="369974"/>
            <a:chOff x="-38172725" y="3588000"/>
            <a:chExt cx="318200" cy="316650"/>
          </a:xfrm>
        </p:grpSpPr>
        <p:sp>
          <p:nvSpPr>
            <p:cNvPr id="9678" name="Google Shape;9678;p80"/>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0"/>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0"/>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0"/>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0"/>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0"/>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0"/>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0"/>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80"/>
          <p:cNvGrpSpPr/>
          <p:nvPr/>
        </p:nvGrpSpPr>
        <p:grpSpPr>
          <a:xfrm>
            <a:off x="3146914" y="3803222"/>
            <a:ext cx="219981" cy="369974"/>
            <a:chOff x="-38109725" y="3955025"/>
            <a:chExt cx="188275" cy="316650"/>
          </a:xfrm>
        </p:grpSpPr>
        <p:sp>
          <p:nvSpPr>
            <p:cNvPr id="9687" name="Google Shape;9687;p80"/>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0"/>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9" name="Google Shape;9689;p80"/>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0" name="Google Shape;9690;p80"/>
          <p:cNvGrpSpPr/>
          <p:nvPr/>
        </p:nvGrpSpPr>
        <p:grpSpPr>
          <a:xfrm>
            <a:off x="2562313" y="1534643"/>
            <a:ext cx="373654" cy="369068"/>
            <a:chOff x="-41530375" y="3218800"/>
            <a:chExt cx="319800" cy="315875"/>
          </a:xfrm>
        </p:grpSpPr>
        <p:sp>
          <p:nvSpPr>
            <p:cNvPr id="9691" name="Google Shape;9691;p80"/>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0"/>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80"/>
          <p:cNvGrpSpPr/>
          <p:nvPr/>
        </p:nvGrpSpPr>
        <p:grpSpPr>
          <a:xfrm>
            <a:off x="2564607" y="2049801"/>
            <a:ext cx="369068" cy="289004"/>
            <a:chOff x="-41526450" y="3653375"/>
            <a:chExt cx="315875" cy="247350"/>
          </a:xfrm>
        </p:grpSpPr>
        <p:sp>
          <p:nvSpPr>
            <p:cNvPr id="9694" name="Google Shape;9694;p80"/>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0"/>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80"/>
          <p:cNvGrpSpPr/>
          <p:nvPr/>
        </p:nvGrpSpPr>
        <p:grpSpPr>
          <a:xfrm>
            <a:off x="2565994" y="2412465"/>
            <a:ext cx="366293" cy="369974"/>
            <a:chOff x="-41526450" y="3951100"/>
            <a:chExt cx="313500" cy="316650"/>
          </a:xfrm>
        </p:grpSpPr>
        <p:sp>
          <p:nvSpPr>
            <p:cNvPr id="9697" name="Google Shape;9697;p80"/>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0"/>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0"/>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0" name="Google Shape;9700;p80"/>
          <p:cNvGrpSpPr/>
          <p:nvPr/>
        </p:nvGrpSpPr>
        <p:grpSpPr>
          <a:xfrm>
            <a:off x="1331249" y="2906594"/>
            <a:ext cx="339595" cy="371814"/>
            <a:chOff x="-39625900" y="3238300"/>
            <a:chExt cx="290650" cy="318225"/>
          </a:xfrm>
        </p:grpSpPr>
        <p:sp>
          <p:nvSpPr>
            <p:cNvPr id="9701" name="Google Shape;9701;p80"/>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0"/>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3" name="Google Shape;9703;p80"/>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4" name="Google Shape;9704;p80"/>
          <p:cNvGrpSpPr/>
          <p:nvPr/>
        </p:nvGrpSpPr>
        <p:grpSpPr>
          <a:xfrm>
            <a:off x="1325300" y="3823055"/>
            <a:ext cx="366293" cy="370441"/>
            <a:chOff x="-39647175" y="3972000"/>
            <a:chExt cx="313500" cy="317050"/>
          </a:xfrm>
        </p:grpSpPr>
        <p:sp>
          <p:nvSpPr>
            <p:cNvPr id="9705" name="Google Shape;9705;p80"/>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0"/>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0"/>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80"/>
          <p:cNvGrpSpPr/>
          <p:nvPr/>
        </p:nvGrpSpPr>
        <p:grpSpPr>
          <a:xfrm>
            <a:off x="3494427" y="2887053"/>
            <a:ext cx="375495" cy="370879"/>
            <a:chOff x="-37808850" y="3221575"/>
            <a:chExt cx="321375" cy="317425"/>
          </a:xfrm>
        </p:grpSpPr>
        <p:sp>
          <p:nvSpPr>
            <p:cNvPr id="9709" name="Google Shape;9709;p80"/>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0"/>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1" name="Google Shape;9711;p80"/>
          <p:cNvGrpSpPr/>
          <p:nvPr/>
        </p:nvGrpSpPr>
        <p:grpSpPr>
          <a:xfrm>
            <a:off x="3503201" y="3409084"/>
            <a:ext cx="372749" cy="241158"/>
            <a:chOff x="-37806500" y="3643030"/>
            <a:chExt cx="319025" cy="206400"/>
          </a:xfrm>
        </p:grpSpPr>
        <p:sp>
          <p:nvSpPr>
            <p:cNvPr id="9712" name="Google Shape;9712;p80"/>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0"/>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4" name="Google Shape;9714;p80"/>
          <p:cNvGrpSpPr/>
          <p:nvPr/>
        </p:nvGrpSpPr>
        <p:grpSpPr>
          <a:xfrm>
            <a:off x="3505508" y="3801381"/>
            <a:ext cx="368134" cy="371814"/>
            <a:chOff x="-37804925" y="3953450"/>
            <a:chExt cx="315075" cy="318225"/>
          </a:xfrm>
        </p:grpSpPr>
        <p:sp>
          <p:nvSpPr>
            <p:cNvPr id="9715" name="Google Shape;9715;p80"/>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0"/>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0"/>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8" name="Google Shape;9718;p80"/>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9" name="Google Shape;9719;p80"/>
          <p:cNvGrpSpPr/>
          <p:nvPr/>
        </p:nvGrpSpPr>
        <p:grpSpPr>
          <a:xfrm>
            <a:off x="4860977" y="1553988"/>
            <a:ext cx="355663" cy="308725"/>
            <a:chOff x="-28462125" y="3199700"/>
            <a:chExt cx="298550" cy="259150"/>
          </a:xfrm>
        </p:grpSpPr>
        <p:sp>
          <p:nvSpPr>
            <p:cNvPr id="9720" name="Google Shape;9720;p8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80"/>
          <p:cNvGrpSpPr/>
          <p:nvPr/>
        </p:nvGrpSpPr>
        <p:grpSpPr>
          <a:xfrm>
            <a:off x="4861930" y="1988678"/>
            <a:ext cx="353757" cy="352833"/>
            <a:chOff x="-28461325" y="3545475"/>
            <a:chExt cx="296950" cy="296175"/>
          </a:xfrm>
        </p:grpSpPr>
        <p:sp>
          <p:nvSpPr>
            <p:cNvPr id="9724" name="Google Shape;9724;p8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0" name="Google Shape;9730;p80"/>
          <p:cNvGrpSpPr/>
          <p:nvPr/>
        </p:nvGrpSpPr>
        <p:grpSpPr>
          <a:xfrm>
            <a:off x="4858162" y="2438722"/>
            <a:ext cx="361292" cy="352803"/>
            <a:chOff x="-28463700" y="3914875"/>
            <a:chExt cx="303275" cy="296150"/>
          </a:xfrm>
        </p:grpSpPr>
        <p:sp>
          <p:nvSpPr>
            <p:cNvPr id="9731" name="Google Shape;9731;p8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3" name="Google Shape;9733;p80"/>
          <p:cNvGrpSpPr/>
          <p:nvPr/>
        </p:nvGrpSpPr>
        <p:grpSpPr>
          <a:xfrm>
            <a:off x="7092947" y="1594805"/>
            <a:ext cx="351880" cy="227092"/>
            <a:chOff x="-26573400" y="3224125"/>
            <a:chExt cx="295375" cy="190625"/>
          </a:xfrm>
        </p:grpSpPr>
        <p:sp>
          <p:nvSpPr>
            <p:cNvPr id="9734" name="Google Shape;9734;p8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80"/>
          <p:cNvGrpSpPr/>
          <p:nvPr/>
        </p:nvGrpSpPr>
        <p:grpSpPr>
          <a:xfrm>
            <a:off x="7092947" y="1989140"/>
            <a:ext cx="351880" cy="351910"/>
            <a:chOff x="-26573400" y="3546250"/>
            <a:chExt cx="295375" cy="295400"/>
          </a:xfrm>
        </p:grpSpPr>
        <p:sp>
          <p:nvSpPr>
            <p:cNvPr id="9737" name="Google Shape;9737;p8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80"/>
          <p:cNvGrpSpPr/>
          <p:nvPr/>
        </p:nvGrpSpPr>
        <p:grpSpPr>
          <a:xfrm>
            <a:off x="7081228" y="2439049"/>
            <a:ext cx="375319" cy="352148"/>
            <a:chOff x="-26583625" y="3917025"/>
            <a:chExt cx="315050" cy="295600"/>
          </a:xfrm>
        </p:grpSpPr>
        <p:sp>
          <p:nvSpPr>
            <p:cNvPr id="9743" name="Google Shape;9743;p8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7" name="Google Shape;9747;p80"/>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8" name="Google Shape;9748;p80"/>
          <p:cNvGrpSpPr/>
          <p:nvPr/>
        </p:nvGrpSpPr>
        <p:grpSpPr>
          <a:xfrm>
            <a:off x="5779742" y="3398079"/>
            <a:ext cx="289039" cy="352833"/>
            <a:chOff x="-24694925" y="3518700"/>
            <a:chExt cx="242625" cy="296175"/>
          </a:xfrm>
        </p:grpSpPr>
        <p:sp>
          <p:nvSpPr>
            <p:cNvPr id="9749" name="Google Shape;9749;p8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3" name="Google Shape;9753;p80"/>
          <p:cNvGrpSpPr/>
          <p:nvPr/>
        </p:nvGrpSpPr>
        <p:grpSpPr>
          <a:xfrm>
            <a:off x="5779280" y="3848107"/>
            <a:ext cx="289962" cy="352833"/>
            <a:chOff x="-24709100" y="3888875"/>
            <a:chExt cx="243400" cy="296175"/>
          </a:xfrm>
        </p:grpSpPr>
        <p:sp>
          <p:nvSpPr>
            <p:cNvPr id="9754" name="Google Shape;9754;p8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80"/>
          <p:cNvGrpSpPr/>
          <p:nvPr/>
        </p:nvGrpSpPr>
        <p:grpSpPr>
          <a:xfrm>
            <a:off x="7979280" y="2920770"/>
            <a:ext cx="356556" cy="349557"/>
            <a:chOff x="-22863675" y="3131775"/>
            <a:chExt cx="299300" cy="293425"/>
          </a:xfrm>
        </p:grpSpPr>
        <p:sp>
          <p:nvSpPr>
            <p:cNvPr id="9758" name="Google Shape;9758;p8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1" name="Google Shape;9761;p80"/>
          <p:cNvGrpSpPr/>
          <p:nvPr/>
        </p:nvGrpSpPr>
        <p:grpSpPr>
          <a:xfrm>
            <a:off x="5322144" y="1531949"/>
            <a:ext cx="310602" cy="352803"/>
            <a:chOff x="-28069875" y="3175300"/>
            <a:chExt cx="260725" cy="296150"/>
          </a:xfrm>
        </p:grpSpPr>
        <p:sp>
          <p:nvSpPr>
            <p:cNvPr id="9762" name="Google Shape;9762;p8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1" name="Google Shape;9771;p80"/>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2" name="Google Shape;9772;p80"/>
          <p:cNvGrpSpPr/>
          <p:nvPr/>
        </p:nvGrpSpPr>
        <p:grpSpPr>
          <a:xfrm>
            <a:off x="5363423" y="2439183"/>
            <a:ext cx="228045" cy="351880"/>
            <a:chOff x="-28032075" y="3916450"/>
            <a:chExt cx="191425" cy="295375"/>
          </a:xfrm>
        </p:grpSpPr>
        <p:sp>
          <p:nvSpPr>
            <p:cNvPr id="9773" name="Google Shape;9773;p8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80"/>
          <p:cNvGrpSpPr/>
          <p:nvPr/>
        </p:nvGrpSpPr>
        <p:grpSpPr>
          <a:xfrm>
            <a:off x="7528769" y="1531934"/>
            <a:ext cx="352833" cy="352833"/>
            <a:chOff x="-26201650" y="3176075"/>
            <a:chExt cx="296175" cy="296175"/>
          </a:xfrm>
        </p:grpSpPr>
        <p:sp>
          <p:nvSpPr>
            <p:cNvPr id="9777" name="Google Shape;9777;p8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9" name="Google Shape;9779;p80"/>
          <p:cNvGrpSpPr/>
          <p:nvPr/>
        </p:nvGrpSpPr>
        <p:grpSpPr>
          <a:xfrm>
            <a:off x="7528293" y="1989155"/>
            <a:ext cx="353786" cy="351880"/>
            <a:chOff x="-26204800" y="3547050"/>
            <a:chExt cx="296975" cy="295375"/>
          </a:xfrm>
        </p:grpSpPr>
        <p:sp>
          <p:nvSpPr>
            <p:cNvPr id="9780" name="Google Shape;9780;p8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2" name="Google Shape;9782;p80"/>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3" name="Google Shape;9783;p80"/>
          <p:cNvGrpSpPr/>
          <p:nvPr/>
        </p:nvGrpSpPr>
        <p:grpSpPr>
          <a:xfrm>
            <a:off x="6199548" y="2919133"/>
            <a:ext cx="345328" cy="352833"/>
            <a:chOff x="-24353875" y="3147725"/>
            <a:chExt cx="289875" cy="296175"/>
          </a:xfrm>
        </p:grpSpPr>
        <p:sp>
          <p:nvSpPr>
            <p:cNvPr id="9784" name="Google Shape;9784;p8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80"/>
          <p:cNvGrpSpPr/>
          <p:nvPr/>
        </p:nvGrpSpPr>
        <p:grpSpPr>
          <a:xfrm>
            <a:off x="6207530" y="3398540"/>
            <a:ext cx="329365" cy="351910"/>
            <a:chOff x="-24344425" y="3519475"/>
            <a:chExt cx="276475" cy="295400"/>
          </a:xfrm>
        </p:grpSpPr>
        <p:sp>
          <p:nvSpPr>
            <p:cNvPr id="9787" name="Google Shape;9787;p8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80"/>
          <p:cNvGrpSpPr/>
          <p:nvPr/>
        </p:nvGrpSpPr>
        <p:grpSpPr>
          <a:xfrm>
            <a:off x="6197210" y="3850460"/>
            <a:ext cx="350004" cy="348128"/>
            <a:chOff x="-24353075" y="3891250"/>
            <a:chExt cx="293800" cy="292225"/>
          </a:xfrm>
        </p:grpSpPr>
        <p:sp>
          <p:nvSpPr>
            <p:cNvPr id="9790" name="Google Shape;9790;p8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80"/>
          <p:cNvGrpSpPr/>
          <p:nvPr/>
        </p:nvGrpSpPr>
        <p:grpSpPr>
          <a:xfrm>
            <a:off x="7980681" y="3398763"/>
            <a:ext cx="353757" cy="351463"/>
            <a:chOff x="-22845575" y="3504075"/>
            <a:chExt cx="296950" cy="295025"/>
          </a:xfrm>
        </p:grpSpPr>
        <p:sp>
          <p:nvSpPr>
            <p:cNvPr id="9793" name="Google Shape;9793;p8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80"/>
          <p:cNvGrpSpPr/>
          <p:nvPr/>
        </p:nvGrpSpPr>
        <p:grpSpPr>
          <a:xfrm>
            <a:off x="5773862" y="1532411"/>
            <a:ext cx="299344" cy="351880"/>
            <a:chOff x="-27691025" y="3175300"/>
            <a:chExt cx="251275" cy="295375"/>
          </a:xfrm>
        </p:grpSpPr>
        <p:sp>
          <p:nvSpPr>
            <p:cNvPr id="9796" name="Google Shape;9796;p8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80"/>
          <p:cNvGrpSpPr/>
          <p:nvPr/>
        </p:nvGrpSpPr>
        <p:grpSpPr>
          <a:xfrm>
            <a:off x="5746179" y="2051087"/>
            <a:ext cx="354710" cy="228015"/>
            <a:chOff x="-27721750" y="3598250"/>
            <a:chExt cx="297750" cy="191400"/>
          </a:xfrm>
        </p:grpSpPr>
        <p:sp>
          <p:nvSpPr>
            <p:cNvPr id="9801" name="Google Shape;9801;p8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80"/>
          <p:cNvGrpSpPr/>
          <p:nvPr/>
        </p:nvGrpSpPr>
        <p:grpSpPr>
          <a:xfrm>
            <a:off x="5747579" y="2444633"/>
            <a:ext cx="351910" cy="340980"/>
            <a:chOff x="-27719400" y="3925600"/>
            <a:chExt cx="295400" cy="286225"/>
          </a:xfrm>
        </p:grpSpPr>
        <p:sp>
          <p:nvSpPr>
            <p:cNvPr id="9804" name="Google Shape;9804;p8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80"/>
          <p:cNvGrpSpPr/>
          <p:nvPr/>
        </p:nvGrpSpPr>
        <p:grpSpPr>
          <a:xfrm>
            <a:off x="7968851" y="1531473"/>
            <a:ext cx="353757" cy="353757"/>
            <a:chOff x="-25834600" y="3176875"/>
            <a:chExt cx="296950" cy="296950"/>
          </a:xfrm>
        </p:grpSpPr>
        <p:sp>
          <p:nvSpPr>
            <p:cNvPr id="9807" name="Google Shape;9807;p8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2" name="Google Shape;9812;p80"/>
          <p:cNvGrpSpPr/>
          <p:nvPr/>
        </p:nvGrpSpPr>
        <p:grpSpPr>
          <a:xfrm>
            <a:off x="7968851" y="1999474"/>
            <a:ext cx="353757" cy="331241"/>
            <a:chOff x="-25834600" y="3564375"/>
            <a:chExt cx="296950" cy="278050"/>
          </a:xfrm>
        </p:grpSpPr>
        <p:sp>
          <p:nvSpPr>
            <p:cNvPr id="9813" name="Google Shape;9813;p8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80"/>
          <p:cNvGrpSpPr/>
          <p:nvPr/>
        </p:nvGrpSpPr>
        <p:grpSpPr>
          <a:xfrm>
            <a:off x="7966974" y="2438826"/>
            <a:ext cx="357509" cy="352595"/>
            <a:chOff x="-25834600" y="3915850"/>
            <a:chExt cx="300100" cy="295975"/>
          </a:xfrm>
        </p:grpSpPr>
        <p:sp>
          <p:nvSpPr>
            <p:cNvPr id="9822" name="Google Shape;9822;p8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5" name="Google Shape;9825;p80"/>
          <p:cNvGrpSpPr/>
          <p:nvPr/>
        </p:nvGrpSpPr>
        <p:grpSpPr>
          <a:xfrm>
            <a:off x="6702402" y="2920056"/>
            <a:ext cx="228968" cy="350987"/>
            <a:chOff x="-23930925" y="3149300"/>
            <a:chExt cx="192200" cy="294625"/>
          </a:xfrm>
        </p:grpSpPr>
        <p:sp>
          <p:nvSpPr>
            <p:cNvPr id="9826" name="Google Shape;9826;p8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80"/>
          <p:cNvGrpSpPr/>
          <p:nvPr/>
        </p:nvGrpSpPr>
        <p:grpSpPr>
          <a:xfrm>
            <a:off x="6659232" y="3398540"/>
            <a:ext cx="315307" cy="351910"/>
            <a:chOff x="-23962425" y="3519475"/>
            <a:chExt cx="264675" cy="295400"/>
          </a:xfrm>
        </p:grpSpPr>
        <p:sp>
          <p:nvSpPr>
            <p:cNvPr id="9831" name="Google Shape;9831;p8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3" name="Google Shape;9833;p80"/>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4" name="Google Shape;9834;p80"/>
          <p:cNvGrpSpPr/>
          <p:nvPr/>
        </p:nvGrpSpPr>
        <p:grpSpPr>
          <a:xfrm>
            <a:off x="8037908" y="3848584"/>
            <a:ext cx="239302" cy="351880"/>
            <a:chOff x="-22788075" y="3904625"/>
            <a:chExt cx="200875" cy="295375"/>
          </a:xfrm>
        </p:grpSpPr>
        <p:sp>
          <p:nvSpPr>
            <p:cNvPr id="9835" name="Google Shape;9835;p8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80"/>
          <p:cNvGrpSpPr/>
          <p:nvPr/>
        </p:nvGrpSpPr>
        <p:grpSpPr>
          <a:xfrm>
            <a:off x="6193206" y="1531949"/>
            <a:ext cx="354710" cy="352803"/>
            <a:chOff x="-27351575" y="3175300"/>
            <a:chExt cx="297750" cy="296150"/>
          </a:xfrm>
        </p:grpSpPr>
        <p:sp>
          <p:nvSpPr>
            <p:cNvPr id="9840" name="Google Shape;9840;p8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80"/>
          <p:cNvGrpSpPr/>
          <p:nvPr/>
        </p:nvGrpSpPr>
        <p:grpSpPr>
          <a:xfrm>
            <a:off x="6235914" y="1988559"/>
            <a:ext cx="269293" cy="353072"/>
            <a:chOff x="-27313750" y="3545275"/>
            <a:chExt cx="226050" cy="296375"/>
          </a:xfrm>
        </p:grpSpPr>
        <p:sp>
          <p:nvSpPr>
            <p:cNvPr id="9845" name="Google Shape;9845;p8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80"/>
          <p:cNvGrpSpPr/>
          <p:nvPr/>
        </p:nvGrpSpPr>
        <p:grpSpPr>
          <a:xfrm>
            <a:off x="6193206" y="2436830"/>
            <a:ext cx="354710" cy="356586"/>
            <a:chOff x="-27351575" y="3915650"/>
            <a:chExt cx="297750" cy="299325"/>
          </a:xfrm>
        </p:grpSpPr>
        <p:sp>
          <p:nvSpPr>
            <p:cNvPr id="9849" name="Google Shape;9849;p8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80"/>
          <p:cNvGrpSpPr/>
          <p:nvPr/>
        </p:nvGrpSpPr>
        <p:grpSpPr>
          <a:xfrm>
            <a:off x="4880696" y="2919029"/>
            <a:ext cx="319060" cy="353042"/>
            <a:chOff x="-25445525" y="3175900"/>
            <a:chExt cx="267825" cy="296350"/>
          </a:xfrm>
        </p:grpSpPr>
        <p:sp>
          <p:nvSpPr>
            <p:cNvPr id="9852" name="Google Shape;9852;p8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80"/>
          <p:cNvGrpSpPr/>
          <p:nvPr/>
        </p:nvGrpSpPr>
        <p:grpSpPr>
          <a:xfrm>
            <a:off x="4862410" y="3409352"/>
            <a:ext cx="355633" cy="330288"/>
            <a:chOff x="-25465200" y="3565175"/>
            <a:chExt cx="298525" cy="277250"/>
          </a:xfrm>
        </p:grpSpPr>
        <p:sp>
          <p:nvSpPr>
            <p:cNvPr id="9856" name="Google Shape;9856;p8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80"/>
          <p:cNvGrpSpPr/>
          <p:nvPr/>
        </p:nvGrpSpPr>
        <p:grpSpPr>
          <a:xfrm>
            <a:off x="4861948" y="3848882"/>
            <a:ext cx="356556" cy="351285"/>
            <a:chOff x="-25465200" y="3916150"/>
            <a:chExt cx="299300" cy="294875"/>
          </a:xfrm>
        </p:grpSpPr>
        <p:sp>
          <p:nvSpPr>
            <p:cNvPr id="9859" name="Google Shape;9859;p8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80"/>
          <p:cNvGrpSpPr/>
          <p:nvPr/>
        </p:nvGrpSpPr>
        <p:grpSpPr>
          <a:xfrm>
            <a:off x="7089388" y="2919148"/>
            <a:ext cx="351880" cy="352803"/>
            <a:chOff x="-23615075" y="3148525"/>
            <a:chExt cx="295375" cy="296150"/>
          </a:xfrm>
        </p:grpSpPr>
        <p:sp>
          <p:nvSpPr>
            <p:cNvPr id="9862" name="Google Shape;9862;p8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6" name="Google Shape;9866;p80"/>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7" name="Google Shape;9867;p80"/>
          <p:cNvGrpSpPr/>
          <p:nvPr/>
        </p:nvGrpSpPr>
        <p:grpSpPr>
          <a:xfrm>
            <a:off x="7088911" y="3858427"/>
            <a:ext cx="352833" cy="332194"/>
            <a:chOff x="-23615075" y="3906200"/>
            <a:chExt cx="296175" cy="278850"/>
          </a:xfrm>
        </p:grpSpPr>
        <p:sp>
          <p:nvSpPr>
            <p:cNvPr id="9868" name="Google Shape;9868;p8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1" name="Google Shape;9871;p80"/>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2" name="Google Shape;9872;p80"/>
          <p:cNvGrpSpPr/>
          <p:nvPr/>
        </p:nvGrpSpPr>
        <p:grpSpPr>
          <a:xfrm>
            <a:off x="6637880" y="1532068"/>
            <a:ext cx="353757" cy="352565"/>
            <a:chOff x="-26980600" y="3175500"/>
            <a:chExt cx="296950" cy="295950"/>
          </a:xfrm>
        </p:grpSpPr>
        <p:sp>
          <p:nvSpPr>
            <p:cNvPr id="9873" name="Google Shape;9873;p8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6" name="Google Shape;9876;p80"/>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7" name="Google Shape;9877;p80"/>
          <p:cNvGrpSpPr/>
          <p:nvPr/>
        </p:nvGrpSpPr>
        <p:grpSpPr>
          <a:xfrm>
            <a:off x="6638357" y="2470604"/>
            <a:ext cx="352803" cy="289039"/>
            <a:chOff x="-26981375" y="3951875"/>
            <a:chExt cx="296150" cy="242625"/>
          </a:xfrm>
        </p:grpSpPr>
        <p:sp>
          <p:nvSpPr>
            <p:cNvPr id="9878" name="Google Shape;9878;p8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1" name="Google Shape;9881;p80"/>
          <p:cNvGrpSpPr/>
          <p:nvPr/>
        </p:nvGrpSpPr>
        <p:grpSpPr>
          <a:xfrm>
            <a:off x="5303399" y="2918195"/>
            <a:ext cx="351910" cy="354710"/>
            <a:chOff x="-25094250" y="3176075"/>
            <a:chExt cx="295400" cy="297750"/>
          </a:xfrm>
        </p:grpSpPr>
        <p:sp>
          <p:nvSpPr>
            <p:cNvPr id="9882" name="Google Shape;9882;p8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80"/>
          <p:cNvGrpSpPr/>
          <p:nvPr/>
        </p:nvGrpSpPr>
        <p:grpSpPr>
          <a:xfrm>
            <a:off x="5303399" y="3398556"/>
            <a:ext cx="351910" cy="351880"/>
            <a:chOff x="-25094250" y="3547050"/>
            <a:chExt cx="295400" cy="295375"/>
          </a:xfrm>
        </p:grpSpPr>
        <p:sp>
          <p:nvSpPr>
            <p:cNvPr id="9886" name="Google Shape;9886;p8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1" name="Google Shape;9891;p80"/>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2" name="Google Shape;9892;p80"/>
          <p:cNvGrpSpPr/>
          <p:nvPr/>
        </p:nvGrpSpPr>
        <p:grpSpPr>
          <a:xfrm>
            <a:off x="7535476" y="2919148"/>
            <a:ext cx="352803" cy="352803"/>
            <a:chOff x="-23245675" y="3148525"/>
            <a:chExt cx="296150" cy="296150"/>
          </a:xfrm>
        </p:grpSpPr>
        <p:sp>
          <p:nvSpPr>
            <p:cNvPr id="9893" name="Google Shape;9893;p8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6" name="Google Shape;9896;p80"/>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7" name="Google Shape;9897;p80"/>
          <p:cNvGrpSpPr/>
          <p:nvPr/>
        </p:nvGrpSpPr>
        <p:grpSpPr>
          <a:xfrm>
            <a:off x="7535938" y="3848122"/>
            <a:ext cx="351880" cy="352803"/>
            <a:chOff x="-23244900" y="3888100"/>
            <a:chExt cx="295375" cy="296150"/>
          </a:xfrm>
        </p:grpSpPr>
        <p:sp>
          <p:nvSpPr>
            <p:cNvPr id="9898" name="Google Shape;9898;p8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9" name="Google Shape;9909;p80"/>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13"/>
        <p:cNvGrpSpPr/>
        <p:nvPr/>
      </p:nvGrpSpPr>
      <p:grpSpPr>
        <a:xfrm>
          <a:off x="0" y="0"/>
          <a:ext cx="0" cy="0"/>
          <a:chOff x="0" y="0"/>
          <a:chExt cx="0" cy="0"/>
        </a:xfrm>
      </p:grpSpPr>
      <p:sp>
        <p:nvSpPr>
          <p:cNvPr id="9914" name="Google Shape;9914;p81"/>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915" name="Google Shape;9915;p81"/>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9916" name="Google Shape;9916;p81"/>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7" name="Google Shape;9917;p81"/>
          <p:cNvGrpSpPr/>
          <p:nvPr/>
        </p:nvGrpSpPr>
        <p:grpSpPr>
          <a:xfrm>
            <a:off x="850004" y="1975418"/>
            <a:ext cx="367261" cy="367261"/>
            <a:chOff x="-65145700" y="3727425"/>
            <a:chExt cx="317425" cy="317425"/>
          </a:xfrm>
        </p:grpSpPr>
        <p:sp>
          <p:nvSpPr>
            <p:cNvPr id="9918" name="Google Shape;9918;p81"/>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1"/>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0" name="Google Shape;9920;p81"/>
          <p:cNvGrpSpPr/>
          <p:nvPr/>
        </p:nvGrpSpPr>
        <p:grpSpPr>
          <a:xfrm>
            <a:off x="853201" y="2404333"/>
            <a:ext cx="360868" cy="367261"/>
            <a:chOff x="-65144125" y="4094450"/>
            <a:chExt cx="311900" cy="317425"/>
          </a:xfrm>
        </p:grpSpPr>
        <p:sp>
          <p:nvSpPr>
            <p:cNvPr id="9921" name="Google Shape;9921;p81"/>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1"/>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1"/>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4" name="Google Shape;9924;p81"/>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5" name="Google Shape;9925;p81"/>
          <p:cNvGrpSpPr/>
          <p:nvPr/>
        </p:nvGrpSpPr>
        <p:grpSpPr>
          <a:xfrm>
            <a:off x="3056770" y="1975028"/>
            <a:ext cx="370645" cy="368042"/>
            <a:chOff x="-63250675" y="3744075"/>
            <a:chExt cx="320350" cy="318100"/>
          </a:xfrm>
        </p:grpSpPr>
        <p:sp>
          <p:nvSpPr>
            <p:cNvPr id="9926" name="Google Shape;9926;p81"/>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1"/>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1"/>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81"/>
          <p:cNvGrpSpPr/>
          <p:nvPr/>
        </p:nvGrpSpPr>
        <p:grpSpPr>
          <a:xfrm>
            <a:off x="3058462" y="2404333"/>
            <a:ext cx="367261" cy="367261"/>
            <a:chOff x="-63250675" y="4110200"/>
            <a:chExt cx="317425" cy="317425"/>
          </a:xfrm>
        </p:grpSpPr>
        <p:sp>
          <p:nvSpPr>
            <p:cNvPr id="9930" name="Google Shape;9930;p81"/>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1"/>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1"/>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1"/>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1"/>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1"/>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1"/>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1"/>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1"/>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81"/>
          <p:cNvGrpSpPr/>
          <p:nvPr/>
        </p:nvGrpSpPr>
        <p:grpSpPr>
          <a:xfrm>
            <a:off x="1737509" y="2901428"/>
            <a:ext cx="359075" cy="358844"/>
            <a:chOff x="-61351725" y="3372400"/>
            <a:chExt cx="310350" cy="310150"/>
          </a:xfrm>
        </p:grpSpPr>
        <p:sp>
          <p:nvSpPr>
            <p:cNvPr id="9940" name="Google Shape;9940;p81"/>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1"/>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1"/>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3" name="Google Shape;9943;p81"/>
          <p:cNvGrpSpPr/>
          <p:nvPr/>
        </p:nvGrpSpPr>
        <p:grpSpPr>
          <a:xfrm>
            <a:off x="1733864" y="3364484"/>
            <a:ext cx="366364" cy="333534"/>
            <a:chOff x="-61354875" y="3751050"/>
            <a:chExt cx="316650" cy="288275"/>
          </a:xfrm>
        </p:grpSpPr>
        <p:sp>
          <p:nvSpPr>
            <p:cNvPr id="9944" name="Google Shape;9944;p81"/>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1"/>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1"/>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81"/>
          <p:cNvGrpSpPr/>
          <p:nvPr/>
        </p:nvGrpSpPr>
        <p:grpSpPr>
          <a:xfrm>
            <a:off x="1733864" y="3806124"/>
            <a:ext cx="366364" cy="367290"/>
            <a:chOff x="-61354875" y="4101525"/>
            <a:chExt cx="316650" cy="317450"/>
          </a:xfrm>
        </p:grpSpPr>
        <p:sp>
          <p:nvSpPr>
            <p:cNvPr id="9948" name="Google Shape;9948;p81"/>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1"/>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0" name="Google Shape;9950;p81"/>
          <p:cNvGrpSpPr/>
          <p:nvPr/>
        </p:nvGrpSpPr>
        <p:grpSpPr>
          <a:xfrm>
            <a:off x="3950299" y="2898000"/>
            <a:ext cx="368157" cy="365699"/>
            <a:chOff x="-59470075" y="3308975"/>
            <a:chExt cx="318200" cy="316075"/>
          </a:xfrm>
        </p:grpSpPr>
        <p:sp>
          <p:nvSpPr>
            <p:cNvPr id="9951" name="Google Shape;9951;p81"/>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1"/>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1"/>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1"/>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1"/>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1"/>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1"/>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1"/>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1"/>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81"/>
          <p:cNvGrpSpPr/>
          <p:nvPr/>
        </p:nvGrpSpPr>
        <p:grpSpPr>
          <a:xfrm>
            <a:off x="1295729" y="1533705"/>
            <a:ext cx="367261" cy="364686"/>
            <a:chOff x="-64781025" y="3361050"/>
            <a:chExt cx="317425" cy="315200"/>
          </a:xfrm>
        </p:grpSpPr>
        <p:sp>
          <p:nvSpPr>
            <p:cNvPr id="9961" name="Google Shape;9961;p81"/>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1"/>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1"/>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1"/>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5" name="Google Shape;9965;p81"/>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1"/>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1"/>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8" name="Google Shape;9968;p81"/>
          <p:cNvGrpSpPr/>
          <p:nvPr/>
        </p:nvGrpSpPr>
        <p:grpSpPr>
          <a:xfrm>
            <a:off x="3500129" y="1975144"/>
            <a:ext cx="382765" cy="367810"/>
            <a:chOff x="-62890750" y="3747425"/>
            <a:chExt cx="330825" cy="317900"/>
          </a:xfrm>
        </p:grpSpPr>
        <p:sp>
          <p:nvSpPr>
            <p:cNvPr id="9969" name="Google Shape;9969;p81"/>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1"/>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1"/>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1"/>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1"/>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1"/>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1"/>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1"/>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1"/>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1"/>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1"/>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1"/>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1"/>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1"/>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3" name="Google Shape;9983;p81"/>
          <p:cNvGrpSpPr/>
          <p:nvPr/>
        </p:nvGrpSpPr>
        <p:grpSpPr>
          <a:xfrm>
            <a:off x="3507881" y="2404781"/>
            <a:ext cx="367261" cy="366364"/>
            <a:chOff x="-62884425" y="4111775"/>
            <a:chExt cx="317425" cy="316650"/>
          </a:xfrm>
        </p:grpSpPr>
        <p:sp>
          <p:nvSpPr>
            <p:cNvPr id="9984" name="Google Shape;9984;p81"/>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1"/>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81"/>
          <p:cNvGrpSpPr/>
          <p:nvPr/>
        </p:nvGrpSpPr>
        <p:grpSpPr>
          <a:xfrm>
            <a:off x="2180515" y="2900850"/>
            <a:ext cx="365438" cy="360001"/>
            <a:chOff x="-60991775" y="3376900"/>
            <a:chExt cx="315850" cy="311150"/>
          </a:xfrm>
        </p:grpSpPr>
        <p:sp>
          <p:nvSpPr>
            <p:cNvPr id="9987" name="Google Shape;9987;p81"/>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1"/>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1"/>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0" name="Google Shape;9990;p81"/>
          <p:cNvGrpSpPr/>
          <p:nvPr/>
        </p:nvGrpSpPr>
        <p:grpSpPr>
          <a:xfrm>
            <a:off x="2180052" y="3351714"/>
            <a:ext cx="366364" cy="359075"/>
            <a:chOff x="-60988625" y="3740800"/>
            <a:chExt cx="316650" cy="310350"/>
          </a:xfrm>
        </p:grpSpPr>
        <p:sp>
          <p:nvSpPr>
            <p:cNvPr id="9991" name="Google Shape;9991;p81"/>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1"/>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1"/>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4" name="Google Shape;9994;p81"/>
          <p:cNvGrpSpPr/>
          <p:nvPr/>
        </p:nvGrpSpPr>
        <p:grpSpPr>
          <a:xfrm>
            <a:off x="2180052" y="3807165"/>
            <a:ext cx="366364" cy="365207"/>
            <a:chOff x="-60987850" y="4100950"/>
            <a:chExt cx="316650" cy="315650"/>
          </a:xfrm>
        </p:grpSpPr>
        <p:sp>
          <p:nvSpPr>
            <p:cNvPr id="9995" name="Google Shape;9995;p81"/>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1"/>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1"/>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1"/>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1"/>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81"/>
          <p:cNvGrpSpPr/>
          <p:nvPr/>
        </p:nvGrpSpPr>
        <p:grpSpPr>
          <a:xfrm>
            <a:off x="3949836" y="3352625"/>
            <a:ext cx="369083" cy="357253"/>
            <a:chOff x="-59447250" y="3706150"/>
            <a:chExt cx="319000" cy="308775"/>
          </a:xfrm>
        </p:grpSpPr>
        <p:sp>
          <p:nvSpPr>
            <p:cNvPr id="10001" name="Google Shape;10001;p81"/>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1"/>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1"/>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1"/>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81"/>
          <p:cNvGrpSpPr/>
          <p:nvPr/>
        </p:nvGrpSpPr>
        <p:grpSpPr>
          <a:xfrm>
            <a:off x="1738564" y="1545199"/>
            <a:ext cx="368186" cy="364224"/>
            <a:chOff x="-64406125" y="3362225"/>
            <a:chExt cx="318225" cy="314800"/>
          </a:xfrm>
        </p:grpSpPr>
        <p:sp>
          <p:nvSpPr>
            <p:cNvPr id="10006" name="Google Shape;10006;p81"/>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1"/>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8" name="Google Shape;10008;p81"/>
          <p:cNvSpPr/>
          <p:nvPr/>
        </p:nvSpPr>
        <p:spPr>
          <a:xfrm>
            <a:off x="1801771" y="1986663"/>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9" name="Google Shape;10009;p81"/>
          <p:cNvGrpSpPr/>
          <p:nvPr/>
        </p:nvGrpSpPr>
        <p:grpSpPr>
          <a:xfrm>
            <a:off x="1739027" y="2416044"/>
            <a:ext cx="367261" cy="366364"/>
            <a:chOff x="-64410850" y="4094450"/>
            <a:chExt cx="317425" cy="316650"/>
          </a:xfrm>
        </p:grpSpPr>
        <p:sp>
          <p:nvSpPr>
            <p:cNvPr id="10010" name="Google Shape;10010;p81"/>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1"/>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1"/>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3" name="Google Shape;10013;p81"/>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4" name="Google Shape;10014;p81"/>
          <p:cNvGrpSpPr/>
          <p:nvPr/>
        </p:nvGrpSpPr>
        <p:grpSpPr>
          <a:xfrm>
            <a:off x="3960575" y="1974854"/>
            <a:ext cx="365467" cy="368389"/>
            <a:chOff x="-62516625" y="3743175"/>
            <a:chExt cx="315875" cy="318400"/>
          </a:xfrm>
        </p:grpSpPr>
        <p:sp>
          <p:nvSpPr>
            <p:cNvPr id="10015" name="Google Shape;10015;p81"/>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1"/>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81"/>
          <p:cNvGrpSpPr/>
          <p:nvPr/>
        </p:nvGrpSpPr>
        <p:grpSpPr>
          <a:xfrm>
            <a:off x="3967415" y="2424826"/>
            <a:ext cx="351786" cy="326274"/>
            <a:chOff x="-62511900" y="4129100"/>
            <a:chExt cx="304050" cy="282000"/>
          </a:xfrm>
        </p:grpSpPr>
        <p:sp>
          <p:nvSpPr>
            <p:cNvPr id="10018" name="Google Shape;10018;p81"/>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1"/>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1"/>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1"/>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1"/>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81"/>
          <p:cNvGrpSpPr/>
          <p:nvPr/>
        </p:nvGrpSpPr>
        <p:grpSpPr>
          <a:xfrm>
            <a:off x="2645537" y="2897220"/>
            <a:ext cx="310770" cy="367261"/>
            <a:chOff x="-60597975" y="3367475"/>
            <a:chExt cx="268600" cy="317425"/>
          </a:xfrm>
        </p:grpSpPr>
        <p:sp>
          <p:nvSpPr>
            <p:cNvPr id="10024" name="Google Shape;10024;p81"/>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1"/>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1"/>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1"/>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1"/>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9" name="Google Shape;10029;p81"/>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0" name="Google Shape;10030;p81"/>
          <p:cNvGrpSpPr/>
          <p:nvPr/>
        </p:nvGrpSpPr>
        <p:grpSpPr>
          <a:xfrm>
            <a:off x="2617740" y="3858536"/>
            <a:ext cx="366364" cy="262465"/>
            <a:chOff x="-60621600" y="4145650"/>
            <a:chExt cx="316650" cy="226850"/>
          </a:xfrm>
        </p:grpSpPr>
        <p:sp>
          <p:nvSpPr>
            <p:cNvPr id="10031" name="Google Shape;10031;p81"/>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1"/>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1"/>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81"/>
          <p:cNvGrpSpPr/>
          <p:nvPr/>
        </p:nvGrpSpPr>
        <p:grpSpPr>
          <a:xfrm>
            <a:off x="3954392" y="3807035"/>
            <a:ext cx="359972" cy="365467"/>
            <a:chOff x="-59400775" y="4084200"/>
            <a:chExt cx="311125" cy="315875"/>
          </a:xfrm>
        </p:grpSpPr>
        <p:sp>
          <p:nvSpPr>
            <p:cNvPr id="10035" name="Google Shape;10035;p81"/>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1"/>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1"/>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1"/>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1"/>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1"/>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81"/>
          <p:cNvGrpSpPr/>
          <p:nvPr/>
        </p:nvGrpSpPr>
        <p:grpSpPr>
          <a:xfrm>
            <a:off x="2178486" y="1532866"/>
            <a:ext cx="365438" cy="366364"/>
            <a:chOff x="-64044600" y="3360375"/>
            <a:chExt cx="315850" cy="316650"/>
          </a:xfrm>
        </p:grpSpPr>
        <p:sp>
          <p:nvSpPr>
            <p:cNvPr id="10042" name="Google Shape;10042;p81"/>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1"/>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1"/>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81"/>
          <p:cNvGrpSpPr/>
          <p:nvPr/>
        </p:nvGrpSpPr>
        <p:grpSpPr>
          <a:xfrm>
            <a:off x="2204909" y="1975418"/>
            <a:ext cx="312592" cy="367261"/>
            <a:chOff x="-64022550" y="3727425"/>
            <a:chExt cx="270175" cy="317425"/>
          </a:xfrm>
        </p:grpSpPr>
        <p:sp>
          <p:nvSpPr>
            <p:cNvPr id="10046" name="Google Shape;10046;p81"/>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1"/>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1"/>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9" name="Google Shape;10049;p81"/>
          <p:cNvGrpSpPr/>
          <p:nvPr/>
        </p:nvGrpSpPr>
        <p:grpSpPr>
          <a:xfrm>
            <a:off x="2229047" y="2404318"/>
            <a:ext cx="264317" cy="367290"/>
            <a:chOff x="-64001300" y="4093650"/>
            <a:chExt cx="228450" cy="317450"/>
          </a:xfrm>
        </p:grpSpPr>
        <p:sp>
          <p:nvSpPr>
            <p:cNvPr id="10050" name="Google Shape;10050;p81"/>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1"/>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1"/>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1"/>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81"/>
          <p:cNvGrpSpPr/>
          <p:nvPr/>
        </p:nvGrpSpPr>
        <p:grpSpPr>
          <a:xfrm>
            <a:off x="848051" y="2897610"/>
            <a:ext cx="359972" cy="366480"/>
            <a:chOff x="-62148800" y="3377700"/>
            <a:chExt cx="311125" cy="316750"/>
          </a:xfrm>
        </p:grpSpPr>
        <p:sp>
          <p:nvSpPr>
            <p:cNvPr id="10055" name="Google Shape;10055;p81"/>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1"/>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7" name="Google Shape;10057;p81"/>
          <p:cNvGrpSpPr/>
          <p:nvPr/>
        </p:nvGrpSpPr>
        <p:grpSpPr>
          <a:xfrm>
            <a:off x="843958" y="3347607"/>
            <a:ext cx="368157" cy="367290"/>
            <a:chOff x="-62154300" y="3743950"/>
            <a:chExt cx="318200" cy="317450"/>
          </a:xfrm>
        </p:grpSpPr>
        <p:sp>
          <p:nvSpPr>
            <p:cNvPr id="10058" name="Google Shape;10058;p81"/>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1"/>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81"/>
          <p:cNvGrpSpPr/>
          <p:nvPr/>
        </p:nvGrpSpPr>
        <p:grpSpPr>
          <a:xfrm>
            <a:off x="843944" y="3806587"/>
            <a:ext cx="368186" cy="366364"/>
            <a:chOff x="-62151950" y="4111775"/>
            <a:chExt cx="318225" cy="316650"/>
          </a:xfrm>
        </p:grpSpPr>
        <p:sp>
          <p:nvSpPr>
            <p:cNvPr id="10061" name="Google Shape;10061;p81"/>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1"/>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1"/>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1"/>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5" name="Google Shape;10065;p81"/>
          <p:cNvGrpSpPr/>
          <p:nvPr/>
        </p:nvGrpSpPr>
        <p:grpSpPr>
          <a:xfrm>
            <a:off x="3062568" y="2897133"/>
            <a:ext cx="368157" cy="367434"/>
            <a:chOff x="-60254550" y="3367325"/>
            <a:chExt cx="318200" cy="317575"/>
          </a:xfrm>
        </p:grpSpPr>
        <p:sp>
          <p:nvSpPr>
            <p:cNvPr id="10066" name="Google Shape;10066;p81"/>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1"/>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1"/>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1"/>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81"/>
          <p:cNvGrpSpPr/>
          <p:nvPr/>
        </p:nvGrpSpPr>
        <p:grpSpPr>
          <a:xfrm>
            <a:off x="3063465" y="3348127"/>
            <a:ext cx="366364" cy="366248"/>
            <a:chOff x="-60255350" y="3733825"/>
            <a:chExt cx="316650" cy="316550"/>
          </a:xfrm>
        </p:grpSpPr>
        <p:sp>
          <p:nvSpPr>
            <p:cNvPr id="10071" name="Google Shape;10071;p81"/>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1"/>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1"/>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1"/>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1"/>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1"/>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1"/>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8" name="Google Shape;10078;p81"/>
          <p:cNvGrpSpPr/>
          <p:nvPr/>
        </p:nvGrpSpPr>
        <p:grpSpPr>
          <a:xfrm>
            <a:off x="3091262" y="3807035"/>
            <a:ext cx="310770" cy="365467"/>
            <a:chOff x="-60232500" y="4101525"/>
            <a:chExt cx="268600" cy="315875"/>
          </a:xfrm>
        </p:grpSpPr>
        <p:sp>
          <p:nvSpPr>
            <p:cNvPr id="10079" name="Google Shape;10079;p81"/>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1"/>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1" name="Google Shape;10081;p81"/>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2" name="Google Shape;10082;p81"/>
          <p:cNvGrpSpPr/>
          <p:nvPr/>
        </p:nvGrpSpPr>
        <p:grpSpPr>
          <a:xfrm>
            <a:off x="2624262" y="1532866"/>
            <a:ext cx="368186" cy="366364"/>
            <a:chOff x="-63679950" y="3360375"/>
            <a:chExt cx="318225" cy="316650"/>
          </a:xfrm>
        </p:grpSpPr>
        <p:sp>
          <p:nvSpPr>
            <p:cNvPr id="10083" name="Google Shape;10083;p81"/>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1"/>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1"/>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1"/>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7" name="Google Shape;10087;p81"/>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8" name="Google Shape;10088;p81"/>
          <p:cNvGrpSpPr/>
          <p:nvPr/>
        </p:nvGrpSpPr>
        <p:grpSpPr>
          <a:xfrm>
            <a:off x="2622889" y="2404203"/>
            <a:ext cx="370934" cy="367521"/>
            <a:chOff x="-63679950" y="4093450"/>
            <a:chExt cx="320600" cy="317650"/>
          </a:xfrm>
        </p:grpSpPr>
        <p:sp>
          <p:nvSpPr>
            <p:cNvPr id="10089" name="Google Shape;10089;p81"/>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1"/>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1"/>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2" name="Google Shape;10092;p81"/>
          <p:cNvGrpSpPr/>
          <p:nvPr/>
        </p:nvGrpSpPr>
        <p:grpSpPr>
          <a:xfrm>
            <a:off x="1283006" y="2897205"/>
            <a:ext cx="366364" cy="367290"/>
            <a:chOff x="-61784125" y="3377700"/>
            <a:chExt cx="316650" cy="317450"/>
          </a:xfrm>
        </p:grpSpPr>
        <p:sp>
          <p:nvSpPr>
            <p:cNvPr id="10093" name="Google Shape;10093;p81"/>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1"/>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1"/>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1"/>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1"/>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1"/>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1"/>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81"/>
          <p:cNvGrpSpPr/>
          <p:nvPr/>
        </p:nvGrpSpPr>
        <p:grpSpPr>
          <a:xfrm>
            <a:off x="1283006" y="3347607"/>
            <a:ext cx="366364" cy="367290"/>
            <a:chOff x="-61783350" y="3743950"/>
            <a:chExt cx="316650" cy="317450"/>
          </a:xfrm>
        </p:grpSpPr>
        <p:sp>
          <p:nvSpPr>
            <p:cNvPr id="10101" name="Google Shape;10101;p81"/>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1"/>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3" name="Google Shape;10103;p81"/>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1"/>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1"/>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6" name="Google Shape;10106;p81"/>
          <p:cNvGrpSpPr/>
          <p:nvPr/>
        </p:nvGrpSpPr>
        <p:grpSpPr>
          <a:xfrm>
            <a:off x="3504430" y="3807440"/>
            <a:ext cx="369112" cy="364657"/>
            <a:chOff x="-59869425" y="4102225"/>
            <a:chExt cx="319025" cy="315175"/>
          </a:xfrm>
        </p:grpSpPr>
        <p:sp>
          <p:nvSpPr>
            <p:cNvPr id="10107" name="Google Shape;10107;p81"/>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1"/>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1"/>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1"/>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81"/>
          <p:cNvGrpSpPr/>
          <p:nvPr/>
        </p:nvGrpSpPr>
        <p:grpSpPr>
          <a:xfrm>
            <a:off x="2623233" y="4276262"/>
            <a:ext cx="366364" cy="365467"/>
            <a:chOff x="-59029025" y="3711650"/>
            <a:chExt cx="316650" cy="315875"/>
          </a:xfrm>
        </p:grpSpPr>
        <p:sp>
          <p:nvSpPr>
            <p:cNvPr id="10112" name="Google Shape;10112;p81"/>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1"/>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1"/>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1"/>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1"/>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1"/>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1"/>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81"/>
          <p:cNvGrpSpPr/>
          <p:nvPr/>
        </p:nvGrpSpPr>
        <p:grpSpPr>
          <a:xfrm>
            <a:off x="4859311" y="1532317"/>
            <a:ext cx="351940" cy="348188"/>
            <a:chOff x="581525" y="3254850"/>
            <a:chExt cx="297750" cy="294575"/>
          </a:xfrm>
        </p:grpSpPr>
        <p:sp>
          <p:nvSpPr>
            <p:cNvPr id="10120" name="Google Shape;10120;p81"/>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1"/>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1"/>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81"/>
          <p:cNvGrpSpPr/>
          <p:nvPr/>
        </p:nvGrpSpPr>
        <p:grpSpPr>
          <a:xfrm>
            <a:off x="4858380" y="1971253"/>
            <a:ext cx="353802" cy="351497"/>
            <a:chOff x="580725" y="3617925"/>
            <a:chExt cx="299325" cy="297375"/>
          </a:xfrm>
        </p:grpSpPr>
        <p:sp>
          <p:nvSpPr>
            <p:cNvPr id="10124" name="Google Shape;10124;p81"/>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1"/>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1"/>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1"/>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1"/>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81"/>
          <p:cNvGrpSpPr/>
          <p:nvPr/>
        </p:nvGrpSpPr>
        <p:grpSpPr>
          <a:xfrm>
            <a:off x="4860242" y="2418443"/>
            <a:ext cx="350079" cy="350079"/>
            <a:chOff x="583100" y="3982600"/>
            <a:chExt cx="296175" cy="296175"/>
          </a:xfrm>
        </p:grpSpPr>
        <p:sp>
          <p:nvSpPr>
            <p:cNvPr id="10130" name="Google Shape;10130;p81"/>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1"/>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1"/>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1"/>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1"/>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1"/>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1"/>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81"/>
          <p:cNvGrpSpPr/>
          <p:nvPr/>
        </p:nvGrpSpPr>
        <p:grpSpPr>
          <a:xfrm>
            <a:off x="7092856" y="1532067"/>
            <a:ext cx="307231" cy="348690"/>
            <a:chOff x="2423775" y="3226875"/>
            <a:chExt cx="259925" cy="295000"/>
          </a:xfrm>
        </p:grpSpPr>
        <p:sp>
          <p:nvSpPr>
            <p:cNvPr id="10138" name="Google Shape;10138;p81"/>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1"/>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1"/>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81"/>
          <p:cNvGrpSpPr/>
          <p:nvPr/>
        </p:nvGrpSpPr>
        <p:grpSpPr>
          <a:xfrm>
            <a:off x="7070043" y="1973352"/>
            <a:ext cx="352857" cy="347301"/>
            <a:chOff x="2404875" y="3592725"/>
            <a:chExt cx="298525" cy="293825"/>
          </a:xfrm>
        </p:grpSpPr>
        <p:sp>
          <p:nvSpPr>
            <p:cNvPr id="10142" name="Google Shape;10142;p81"/>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1"/>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1"/>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81"/>
          <p:cNvGrpSpPr/>
          <p:nvPr/>
        </p:nvGrpSpPr>
        <p:grpSpPr>
          <a:xfrm>
            <a:off x="7070974" y="2418917"/>
            <a:ext cx="350995" cy="349133"/>
            <a:chOff x="2404875" y="3955825"/>
            <a:chExt cx="296950" cy="295375"/>
          </a:xfrm>
        </p:grpSpPr>
        <p:sp>
          <p:nvSpPr>
            <p:cNvPr id="10146" name="Google Shape;10146;p81"/>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1"/>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1"/>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1"/>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81"/>
          <p:cNvGrpSpPr/>
          <p:nvPr/>
        </p:nvGrpSpPr>
        <p:grpSpPr>
          <a:xfrm>
            <a:off x="5764954" y="2883111"/>
            <a:ext cx="349163" cy="350079"/>
            <a:chOff x="4263650" y="3235150"/>
            <a:chExt cx="295400" cy="296175"/>
          </a:xfrm>
        </p:grpSpPr>
        <p:sp>
          <p:nvSpPr>
            <p:cNvPr id="10151" name="Google Shape;10151;p81"/>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1"/>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1"/>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1"/>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1"/>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6" name="Google Shape;10156;p81"/>
          <p:cNvGrpSpPr/>
          <p:nvPr/>
        </p:nvGrpSpPr>
        <p:grpSpPr>
          <a:xfrm>
            <a:off x="5762634" y="3342272"/>
            <a:ext cx="353802" cy="327739"/>
            <a:chOff x="4266025" y="3609275"/>
            <a:chExt cx="299325" cy="277275"/>
          </a:xfrm>
        </p:grpSpPr>
        <p:sp>
          <p:nvSpPr>
            <p:cNvPr id="10157" name="Google Shape;10157;p81"/>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1"/>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81"/>
          <p:cNvGrpSpPr/>
          <p:nvPr/>
        </p:nvGrpSpPr>
        <p:grpSpPr>
          <a:xfrm>
            <a:off x="5763092" y="3807659"/>
            <a:ext cx="352886" cy="349133"/>
            <a:chOff x="4263650" y="3963700"/>
            <a:chExt cx="298550" cy="295375"/>
          </a:xfrm>
        </p:grpSpPr>
        <p:sp>
          <p:nvSpPr>
            <p:cNvPr id="10160" name="Google Shape;10160;p81"/>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1"/>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1"/>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1"/>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1"/>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1"/>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1"/>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7" name="Google Shape;10167;p81"/>
          <p:cNvGrpSpPr/>
          <p:nvPr/>
        </p:nvGrpSpPr>
        <p:grpSpPr>
          <a:xfrm>
            <a:off x="8041429" y="2883111"/>
            <a:ext cx="226264" cy="350079"/>
            <a:chOff x="6164975" y="3211525"/>
            <a:chExt cx="191425" cy="296175"/>
          </a:xfrm>
        </p:grpSpPr>
        <p:sp>
          <p:nvSpPr>
            <p:cNvPr id="10168" name="Google Shape;10168;p81"/>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1"/>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1"/>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1"/>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1"/>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1"/>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1"/>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81"/>
          <p:cNvGrpSpPr/>
          <p:nvPr/>
        </p:nvGrpSpPr>
        <p:grpSpPr>
          <a:xfrm>
            <a:off x="5303466" y="1531387"/>
            <a:ext cx="352886" cy="350049"/>
            <a:chOff x="946175" y="3253275"/>
            <a:chExt cx="298550" cy="296150"/>
          </a:xfrm>
        </p:grpSpPr>
        <p:sp>
          <p:nvSpPr>
            <p:cNvPr id="10176" name="Google Shape;10176;p81"/>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1"/>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1"/>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1"/>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1"/>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1" name="Google Shape;10181;p81"/>
          <p:cNvGrpSpPr/>
          <p:nvPr/>
        </p:nvGrpSpPr>
        <p:grpSpPr>
          <a:xfrm>
            <a:off x="5304397" y="1973351"/>
            <a:ext cx="351024" cy="347301"/>
            <a:chOff x="946175" y="3619500"/>
            <a:chExt cx="296975" cy="293825"/>
          </a:xfrm>
        </p:grpSpPr>
        <p:sp>
          <p:nvSpPr>
            <p:cNvPr id="10182" name="Google Shape;10182;p81"/>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1"/>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1"/>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1"/>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1"/>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1"/>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8" name="Google Shape;10188;p81"/>
          <p:cNvGrpSpPr/>
          <p:nvPr/>
        </p:nvGrpSpPr>
        <p:grpSpPr>
          <a:xfrm>
            <a:off x="5303939" y="2417985"/>
            <a:ext cx="351940" cy="350995"/>
            <a:chOff x="944600" y="3981825"/>
            <a:chExt cx="297750" cy="296950"/>
          </a:xfrm>
        </p:grpSpPr>
        <p:sp>
          <p:nvSpPr>
            <p:cNvPr id="10189" name="Google Shape;10189;p81"/>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1"/>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1"/>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1"/>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3" name="Google Shape;10193;p81"/>
          <p:cNvGrpSpPr/>
          <p:nvPr/>
        </p:nvGrpSpPr>
        <p:grpSpPr>
          <a:xfrm>
            <a:off x="7520875" y="1531845"/>
            <a:ext cx="350079" cy="349133"/>
            <a:chOff x="2768750" y="3227275"/>
            <a:chExt cx="296175" cy="295375"/>
          </a:xfrm>
        </p:grpSpPr>
        <p:sp>
          <p:nvSpPr>
            <p:cNvPr id="10194" name="Google Shape;10194;p81"/>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1"/>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1"/>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1"/>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1"/>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1"/>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1"/>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1"/>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81"/>
          <p:cNvGrpSpPr/>
          <p:nvPr/>
        </p:nvGrpSpPr>
        <p:grpSpPr>
          <a:xfrm>
            <a:off x="7541826" y="1972717"/>
            <a:ext cx="308177" cy="348572"/>
            <a:chOff x="2786075" y="3591800"/>
            <a:chExt cx="260725" cy="294900"/>
          </a:xfrm>
        </p:grpSpPr>
        <p:sp>
          <p:nvSpPr>
            <p:cNvPr id="10203" name="Google Shape;10203;p81"/>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1"/>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1"/>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1"/>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1"/>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81"/>
          <p:cNvGrpSpPr/>
          <p:nvPr/>
        </p:nvGrpSpPr>
        <p:grpSpPr>
          <a:xfrm>
            <a:off x="7582324" y="2418444"/>
            <a:ext cx="227180" cy="350079"/>
            <a:chOff x="2819150" y="3955025"/>
            <a:chExt cx="192200" cy="296175"/>
          </a:xfrm>
        </p:grpSpPr>
        <p:sp>
          <p:nvSpPr>
            <p:cNvPr id="10209" name="Google Shape;10209;p81"/>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1"/>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1"/>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1"/>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81"/>
          <p:cNvGrpSpPr/>
          <p:nvPr/>
        </p:nvGrpSpPr>
        <p:grpSpPr>
          <a:xfrm>
            <a:off x="6206097" y="2884042"/>
            <a:ext cx="349133" cy="348217"/>
            <a:chOff x="4629125" y="3235150"/>
            <a:chExt cx="295375" cy="294600"/>
          </a:xfrm>
        </p:grpSpPr>
        <p:sp>
          <p:nvSpPr>
            <p:cNvPr id="10214" name="Google Shape;10214;p81"/>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1"/>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1"/>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1"/>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1"/>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81"/>
          <p:cNvGrpSpPr/>
          <p:nvPr/>
        </p:nvGrpSpPr>
        <p:grpSpPr>
          <a:xfrm>
            <a:off x="6206082" y="3331575"/>
            <a:ext cx="349163" cy="349133"/>
            <a:chOff x="4628325" y="3599825"/>
            <a:chExt cx="295400" cy="295375"/>
          </a:xfrm>
        </p:grpSpPr>
        <p:sp>
          <p:nvSpPr>
            <p:cNvPr id="10220" name="Google Shape;10220;p81"/>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1"/>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1"/>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1"/>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1"/>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1"/>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1"/>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1"/>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1"/>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1"/>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1"/>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1"/>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2" name="Google Shape;10232;p81"/>
          <p:cNvGrpSpPr/>
          <p:nvPr/>
        </p:nvGrpSpPr>
        <p:grpSpPr>
          <a:xfrm>
            <a:off x="6227033" y="3807186"/>
            <a:ext cx="307261" cy="350079"/>
            <a:chOff x="4645650" y="3962900"/>
            <a:chExt cx="259950" cy="296175"/>
          </a:xfrm>
        </p:grpSpPr>
        <p:sp>
          <p:nvSpPr>
            <p:cNvPr id="10233" name="Google Shape;10233;p81"/>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1"/>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1"/>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1"/>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1"/>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1"/>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9" name="Google Shape;10239;p81"/>
          <p:cNvGrpSpPr/>
          <p:nvPr/>
        </p:nvGrpSpPr>
        <p:grpSpPr>
          <a:xfrm>
            <a:off x="7979994" y="3332048"/>
            <a:ext cx="349133" cy="348188"/>
            <a:chOff x="6143725" y="3582500"/>
            <a:chExt cx="295375" cy="294575"/>
          </a:xfrm>
        </p:grpSpPr>
        <p:sp>
          <p:nvSpPr>
            <p:cNvPr id="10240" name="Google Shape;10240;p81"/>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1"/>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1"/>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1"/>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1"/>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1"/>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1"/>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81"/>
          <p:cNvGrpSpPr/>
          <p:nvPr/>
        </p:nvGrpSpPr>
        <p:grpSpPr>
          <a:xfrm>
            <a:off x="5748820" y="1531387"/>
            <a:ext cx="350995" cy="350049"/>
            <a:chOff x="1310075" y="3253275"/>
            <a:chExt cx="296950" cy="296150"/>
          </a:xfrm>
        </p:grpSpPr>
        <p:sp>
          <p:nvSpPr>
            <p:cNvPr id="10248" name="Google Shape;10248;p81"/>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1"/>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1"/>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1" name="Google Shape;10251;p81"/>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2" name="Google Shape;10252;p81"/>
          <p:cNvGrpSpPr/>
          <p:nvPr/>
        </p:nvGrpSpPr>
        <p:grpSpPr>
          <a:xfrm>
            <a:off x="5748347" y="2417646"/>
            <a:ext cx="351941" cy="351675"/>
            <a:chOff x="1310075" y="3980250"/>
            <a:chExt cx="297750" cy="297525"/>
          </a:xfrm>
        </p:grpSpPr>
        <p:sp>
          <p:nvSpPr>
            <p:cNvPr id="10253" name="Google Shape;10253;p81"/>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1"/>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1"/>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1"/>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81"/>
          <p:cNvGrpSpPr/>
          <p:nvPr/>
        </p:nvGrpSpPr>
        <p:grpSpPr>
          <a:xfrm>
            <a:off x="8013136" y="1531845"/>
            <a:ext cx="266305" cy="349133"/>
            <a:chOff x="3167275" y="3227275"/>
            <a:chExt cx="225300" cy="295375"/>
          </a:xfrm>
        </p:grpSpPr>
        <p:sp>
          <p:nvSpPr>
            <p:cNvPr id="10258" name="Google Shape;10258;p81"/>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1"/>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1"/>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1"/>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1"/>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3" name="Google Shape;10263;p81"/>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4" name="Google Shape;10264;p81"/>
          <p:cNvGrpSpPr/>
          <p:nvPr/>
        </p:nvGrpSpPr>
        <p:grpSpPr>
          <a:xfrm>
            <a:off x="7970318" y="2418902"/>
            <a:ext cx="351940" cy="349163"/>
            <a:chOff x="3133425" y="3955025"/>
            <a:chExt cx="297750" cy="295400"/>
          </a:xfrm>
        </p:grpSpPr>
        <p:sp>
          <p:nvSpPr>
            <p:cNvPr id="10265" name="Google Shape;10265;p81"/>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1"/>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1"/>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81"/>
          <p:cNvGrpSpPr/>
          <p:nvPr/>
        </p:nvGrpSpPr>
        <p:grpSpPr>
          <a:xfrm>
            <a:off x="6650491" y="2882490"/>
            <a:ext cx="350079" cy="351320"/>
            <a:chOff x="4991425" y="3234750"/>
            <a:chExt cx="296175" cy="297225"/>
          </a:xfrm>
        </p:grpSpPr>
        <p:sp>
          <p:nvSpPr>
            <p:cNvPr id="10269" name="Google Shape;10269;p81"/>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1"/>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1"/>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1"/>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1"/>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1"/>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81"/>
          <p:cNvGrpSpPr/>
          <p:nvPr/>
        </p:nvGrpSpPr>
        <p:grpSpPr>
          <a:xfrm>
            <a:off x="6650491" y="3352053"/>
            <a:ext cx="350079" cy="308177"/>
            <a:chOff x="4991425" y="3617150"/>
            <a:chExt cx="296175" cy="260725"/>
          </a:xfrm>
        </p:grpSpPr>
        <p:sp>
          <p:nvSpPr>
            <p:cNvPr id="10276" name="Google Shape;10276;p81"/>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1"/>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1"/>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1"/>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1"/>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1"/>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1"/>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81"/>
          <p:cNvGrpSpPr/>
          <p:nvPr/>
        </p:nvGrpSpPr>
        <p:grpSpPr>
          <a:xfrm>
            <a:off x="6727764" y="3807644"/>
            <a:ext cx="195532" cy="349163"/>
            <a:chOff x="5056800" y="3962900"/>
            <a:chExt cx="165425" cy="295400"/>
          </a:xfrm>
        </p:grpSpPr>
        <p:sp>
          <p:nvSpPr>
            <p:cNvPr id="10284" name="Google Shape;10284;p81"/>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1"/>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1"/>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81"/>
          <p:cNvGrpSpPr/>
          <p:nvPr/>
        </p:nvGrpSpPr>
        <p:grpSpPr>
          <a:xfrm>
            <a:off x="7979062" y="3807660"/>
            <a:ext cx="350995" cy="349133"/>
            <a:chOff x="6168925" y="3936925"/>
            <a:chExt cx="296950" cy="295375"/>
          </a:xfrm>
        </p:grpSpPr>
        <p:sp>
          <p:nvSpPr>
            <p:cNvPr id="10288" name="Google Shape;10288;p81"/>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1"/>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1"/>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1"/>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1"/>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1"/>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81"/>
          <p:cNvGrpSpPr/>
          <p:nvPr/>
        </p:nvGrpSpPr>
        <p:grpSpPr>
          <a:xfrm>
            <a:off x="6192756" y="1531845"/>
            <a:ext cx="348188" cy="349133"/>
            <a:chOff x="1674750" y="3254050"/>
            <a:chExt cx="294575" cy="295375"/>
          </a:xfrm>
        </p:grpSpPr>
        <p:sp>
          <p:nvSpPr>
            <p:cNvPr id="10295" name="Google Shape;10295;p81"/>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1"/>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1"/>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8" name="Google Shape;10298;p81"/>
          <p:cNvGrpSpPr/>
          <p:nvPr/>
        </p:nvGrpSpPr>
        <p:grpSpPr>
          <a:xfrm>
            <a:off x="6207177" y="1972435"/>
            <a:ext cx="319347" cy="349133"/>
            <a:chOff x="1687350" y="3618725"/>
            <a:chExt cx="270175" cy="295375"/>
          </a:xfrm>
        </p:grpSpPr>
        <p:sp>
          <p:nvSpPr>
            <p:cNvPr id="10299" name="Google Shape;10299;p81"/>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1"/>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1"/>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2" name="Google Shape;10302;p81"/>
          <p:cNvGrpSpPr/>
          <p:nvPr/>
        </p:nvGrpSpPr>
        <p:grpSpPr>
          <a:xfrm>
            <a:off x="6190880" y="2418916"/>
            <a:ext cx="351940" cy="349133"/>
            <a:chOff x="1672375" y="3982600"/>
            <a:chExt cx="297750" cy="295375"/>
          </a:xfrm>
        </p:grpSpPr>
        <p:sp>
          <p:nvSpPr>
            <p:cNvPr id="10303" name="Google Shape;10303;p81"/>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1"/>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1"/>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81"/>
          <p:cNvGrpSpPr/>
          <p:nvPr/>
        </p:nvGrpSpPr>
        <p:grpSpPr>
          <a:xfrm>
            <a:off x="4882872" y="2883111"/>
            <a:ext cx="350079" cy="350079"/>
            <a:chOff x="3497300" y="3227275"/>
            <a:chExt cx="296175" cy="296175"/>
          </a:xfrm>
        </p:grpSpPr>
        <p:sp>
          <p:nvSpPr>
            <p:cNvPr id="10307" name="Google Shape;10307;p81"/>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1"/>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1"/>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1"/>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1"/>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1"/>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1"/>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1"/>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81"/>
          <p:cNvGrpSpPr/>
          <p:nvPr/>
        </p:nvGrpSpPr>
        <p:grpSpPr>
          <a:xfrm>
            <a:off x="4883345" y="3332506"/>
            <a:ext cx="349133" cy="347272"/>
            <a:chOff x="3497300" y="3591950"/>
            <a:chExt cx="295375" cy="293800"/>
          </a:xfrm>
        </p:grpSpPr>
        <p:sp>
          <p:nvSpPr>
            <p:cNvPr id="10316" name="Google Shape;10316;p81"/>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1"/>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1"/>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1"/>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1"/>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1"/>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1"/>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1"/>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81"/>
          <p:cNvGrpSpPr/>
          <p:nvPr/>
        </p:nvGrpSpPr>
        <p:grpSpPr>
          <a:xfrm>
            <a:off x="4883345" y="3807644"/>
            <a:ext cx="349133" cy="349163"/>
            <a:chOff x="3497300" y="3955025"/>
            <a:chExt cx="295375" cy="295400"/>
          </a:xfrm>
        </p:grpSpPr>
        <p:sp>
          <p:nvSpPr>
            <p:cNvPr id="10325" name="Google Shape;10325;p81"/>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1"/>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1"/>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81"/>
          <p:cNvGrpSpPr/>
          <p:nvPr/>
        </p:nvGrpSpPr>
        <p:grpSpPr>
          <a:xfrm>
            <a:off x="7107917" y="2883835"/>
            <a:ext cx="327739" cy="348631"/>
            <a:chOff x="5364750" y="3235150"/>
            <a:chExt cx="277275" cy="294950"/>
          </a:xfrm>
        </p:grpSpPr>
        <p:sp>
          <p:nvSpPr>
            <p:cNvPr id="10329" name="Google Shape;10329;p81"/>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1"/>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1"/>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1"/>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1"/>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1"/>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1"/>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1"/>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81"/>
          <p:cNvGrpSpPr/>
          <p:nvPr/>
        </p:nvGrpSpPr>
        <p:grpSpPr>
          <a:xfrm>
            <a:off x="7096274" y="3330171"/>
            <a:ext cx="351024" cy="351940"/>
            <a:chOff x="5355300" y="3598250"/>
            <a:chExt cx="296975" cy="297750"/>
          </a:xfrm>
        </p:grpSpPr>
        <p:sp>
          <p:nvSpPr>
            <p:cNvPr id="10338" name="Google Shape;10338;p81"/>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1"/>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1"/>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1"/>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1"/>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1"/>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1"/>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1"/>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81"/>
          <p:cNvGrpSpPr/>
          <p:nvPr/>
        </p:nvGrpSpPr>
        <p:grpSpPr>
          <a:xfrm>
            <a:off x="7100470" y="3869093"/>
            <a:ext cx="342632" cy="226264"/>
            <a:chOff x="5358450" y="4015675"/>
            <a:chExt cx="289875" cy="191425"/>
          </a:xfrm>
        </p:grpSpPr>
        <p:sp>
          <p:nvSpPr>
            <p:cNvPr id="10347" name="Google Shape;10347;p81"/>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1"/>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1"/>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1"/>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1" name="Google Shape;10351;p81"/>
          <p:cNvGrpSpPr/>
          <p:nvPr/>
        </p:nvGrpSpPr>
        <p:grpSpPr>
          <a:xfrm>
            <a:off x="6226953" y="4251624"/>
            <a:ext cx="351024" cy="325464"/>
            <a:chOff x="6543825" y="3202075"/>
            <a:chExt cx="296975" cy="275350"/>
          </a:xfrm>
        </p:grpSpPr>
        <p:sp>
          <p:nvSpPr>
            <p:cNvPr id="10352" name="Google Shape;10352;p81"/>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1"/>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1"/>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1"/>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1"/>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1"/>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1"/>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81"/>
          <p:cNvGrpSpPr/>
          <p:nvPr/>
        </p:nvGrpSpPr>
        <p:grpSpPr>
          <a:xfrm>
            <a:off x="6633934" y="1531372"/>
            <a:ext cx="350079" cy="350079"/>
            <a:chOff x="2037825" y="3254050"/>
            <a:chExt cx="296175" cy="296175"/>
          </a:xfrm>
        </p:grpSpPr>
        <p:sp>
          <p:nvSpPr>
            <p:cNvPr id="10360" name="Google Shape;10360;p81"/>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1"/>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1"/>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1"/>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1"/>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1"/>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81"/>
          <p:cNvGrpSpPr/>
          <p:nvPr/>
        </p:nvGrpSpPr>
        <p:grpSpPr>
          <a:xfrm>
            <a:off x="6632072" y="1972539"/>
            <a:ext cx="353802" cy="348926"/>
            <a:chOff x="2034675" y="3617925"/>
            <a:chExt cx="299325" cy="295200"/>
          </a:xfrm>
        </p:grpSpPr>
        <p:sp>
          <p:nvSpPr>
            <p:cNvPr id="10367" name="Google Shape;10367;p81"/>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1"/>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1"/>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1"/>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1"/>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81"/>
          <p:cNvGrpSpPr/>
          <p:nvPr/>
        </p:nvGrpSpPr>
        <p:grpSpPr>
          <a:xfrm>
            <a:off x="6633934" y="2418916"/>
            <a:ext cx="350079" cy="349133"/>
            <a:chOff x="2037825" y="3981825"/>
            <a:chExt cx="296175" cy="295375"/>
          </a:xfrm>
        </p:grpSpPr>
        <p:sp>
          <p:nvSpPr>
            <p:cNvPr id="10373" name="Google Shape;10373;p81"/>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1"/>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1"/>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81"/>
          <p:cNvGrpSpPr/>
          <p:nvPr/>
        </p:nvGrpSpPr>
        <p:grpSpPr>
          <a:xfrm>
            <a:off x="5318952" y="2915232"/>
            <a:ext cx="350079" cy="285837"/>
            <a:chOff x="3860400" y="3254050"/>
            <a:chExt cx="296175" cy="241825"/>
          </a:xfrm>
        </p:grpSpPr>
        <p:sp>
          <p:nvSpPr>
            <p:cNvPr id="10377" name="Google Shape;10377;p81"/>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1"/>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1"/>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1"/>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1"/>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1"/>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1"/>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4" name="Google Shape;10384;p81"/>
          <p:cNvGrpSpPr/>
          <p:nvPr/>
        </p:nvGrpSpPr>
        <p:grpSpPr>
          <a:xfrm>
            <a:off x="5318479" y="3331102"/>
            <a:ext cx="351024" cy="350079"/>
            <a:chOff x="3859600" y="3591950"/>
            <a:chExt cx="296975" cy="296175"/>
          </a:xfrm>
        </p:grpSpPr>
        <p:sp>
          <p:nvSpPr>
            <p:cNvPr id="10385" name="Google Shape;10385;p81"/>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1"/>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1"/>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81"/>
          <p:cNvGrpSpPr/>
          <p:nvPr/>
        </p:nvGrpSpPr>
        <p:grpSpPr>
          <a:xfrm>
            <a:off x="5318952" y="3807186"/>
            <a:ext cx="350079" cy="350079"/>
            <a:chOff x="3860400" y="3955025"/>
            <a:chExt cx="296175" cy="296175"/>
          </a:xfrm>
        </p:grpSpPr>
        <p:sp>
          <p:nvSpPr>
            <p:cNvPr id="10389" name="Google Shape;10389;p81"/>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1"/>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1"/>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1"/>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1"/>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81"/>
          <p:cNvGrpSpPr/>
          <p:nvPr/>
        </p:nvGrpSpPr>
        <p:grpSpPr>
          <a:xfrm>
            <a:off x="7534167" y="2883584"/>
            <a:ext cx="355664" cy="349133"/>
            <a:chOff x="5716825" y="3235950"/>
            <a:chExt cx="300900" cy="295375"/>
          </a:xfrm>
        </p:grpSpPr>
        <p:sp>
          <p:nvSpPr>
            <p:cNvPr id="10395" name="Google Shape;10395;p81"/>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1"/>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1"/>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1"/>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81"/>
          <p:cNvGrpSpPr/>
          <p:nvPr/>
        </p:nvGrpSpPr>
        <p:grpSpPr>
          <a:xfrm>
            <a:off x="7547199" y="3342272"/>
            <a:ext cx="329601" cy="327739"/>
            <a:chOff x="5727850" y="3609275"/>
            <a:chExt cx="278850" cy="277275"/>
          </a:xfrm>
        </p:grpSpPr>
        <p:sp>
          <p:nvSpPr>
            <p:cNvPr id="10400" name="Google Shape;10400;p81"/>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1"/>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1"/>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1"/>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1"/>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5" name="Google Shape;10405;p81"/>
          <p:cNvGrpSpPr/>
          <p:nvPr/>
        </p:nvGrpSpPr>
        <p:grpSpPr>
          <a:xfrm>
            <a:off x="7558383" y="3807659"/>
            <a:ext cx="307231" cy="349133"/>
            <a:chOff x="5736525" y="3963700"/>
            <a:chExt cx="259925" cy="295375"/>
          </a:xfrm>
        </p:grpSpPr>
        <p:sp>
          <p:nvSpPr>
            <p:cNvPr id="10406" name="Google Shape;10406;p81"/>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1"/>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1"/>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1"/>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1"/>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1"/>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1"/>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3" name="Google Shape;10413;p81"/>
          <p:cNvGrpSpPr/>
          <p:nvPr/>
        </p:nvGrpSpPr>
        <p:grpSpPr>
          <a:xfrm>
            <a:off x="6649963" y="4256985"/>
            <a:ext cx="351024" cy="350079"/>
            <a:chOff x="6553275" y="3604550"/>
            <a:chExt cx="296975" cy="296175"/>
          </a:xfrm>
        </p:grpSpPr>
        <p:sp>
          <p:nvSpPr>
            <p:cNvPr id="10414" name="Google Shape;10414;p81"/>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1"/>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1"/>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1"/>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1"/>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1"/>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23"/>
        <p:cNvGrpSpPr/>
        <p:nvPr/>
      </p:nvGrpSpPr>
      <p:grpSpPr>
        <a:xfrm>
          <a:off x="0" y="0"/>
          <a:ext cx="0" cy="0"/>
          <a:chOff x="0" y="0"/>
          <a:chExt cx="0" cy="0"/>
        </a:xfrm>
      </p:grpSpPr>
      <p:sp>
        <p:nvSpPr>
          <p:cNvPr id="10424" name="Google Shape;10424;p8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425" name="Google Shape;10425;p8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426" name="Google Shape;10426;p82"/>
          <p:cNvGrpSpPr/>
          <p:nvPr/>
        </p:nvGrpSpPr>
        <p:grpSpPr>
          <a:xfrm>
            <a:off x="877057" y="1532946"/>
            <a:ext cx="294401" cy="353645"/>
            <a:chOff x="-35814600" y="3202075"/>
            <a:chExt cx="242625" cy="291450"/>
          </a:xfrm>
        </p:grpSpPr>
        <p:sp>
          <p:nvSpPr>
            <p:cNvPr id="10427" name="Google Shape;10427;p82"/>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2"/>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2"/>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2"/>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2"/>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2"/>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2"/>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4" name="Google Shape;10434;p82"/>
          <p:cNvGrpSpPr/>
          <p:nvPr/>
        </p:nvGrpSpPr>
        <p:grpSpPr>
          <a:xfrm>
            <a:off x="847435" y="1973866"/>
            <a:ext cx="353645" cy="353888"/>
            <a:chOff x="-35839800" y="3561025"/>
            <a:chExt cx="291450" cy="291650"/>
          </a:xfrm>
        </p:grpSpPr>
        <p:sp>
          <p:nvSpPr>
            <p:cNvPr id="10435" name="Google Shape;10435;p82"/>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2"/>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2"/>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2"/>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2"/>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2"/>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2"/>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2" name="Google Shape;10442;p82"/>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3" name="Google Shape;10443;p82"/>
          <p:cNvGrpSpPr/>
          <p:nvPr/>
        </p:nvGrpSpPr>
        <p:grpSpPr>
          <a:xfrm>
            <a:off x="3084980" y="1532946"/>
            <a:ext cx="353645" cy="353645"/>
            <a:chOff x="-34003850" y="3227275"/>
            <a:chExt cx="291450" cy="291450"/>
          </a:xfrm>
        </p:grpSpPr>
        <p:sp>
          <p:nvSpPr>
            <p:cNvPr id="10444" name="Google Shape;10444;p82"/>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2"/>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2"/>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2"/>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2"/>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9" name="Google Shape;10449;p82"/>
          <p:cNvGrpSpPr/>
          <p:nvPr/>
        </p:nvGrpSpPr>
        <p:grpSpPr>
          <a:xfrm>
            <a:off x="3084510" y="1973638"/>
            <a:ext cx="354586" cy="354343"/>
            <a:chOff x="-34004625" y="3585850"/>
            <a:chExt cx="292225" cy="292025"/>
          </a:xfrm>
        </p:grpSpPr>
        <p:sp>
          <p:nvSpPr>
            <p:cNvPr id="10450" name="Google Shape;10450;p82"/>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2"/>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2"/>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2"/>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2"/>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5" name="Google Shape;10455;p82"/>
          <p:cNvGrpSpPr/>
          <p:nvPr/>
        </p:nvGrpSpPr>
        <p:grpSpPr>
          <a:xfrm>
            <a:off x="3084025" y="2408839"/>
            <a:ext cx="355557" cy="354616"/>
            <a:chOff x="-34005425" y="3945575"/>
            <a:chExt cx="293025" cy="292250"/>
          </a:xfrm>
        </p:grpSpPr>
        <p:sp>
          <p:nvSpPr>
            <p:cNvPr id="10456" name="Google Shape;10456;p82"/>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2"/>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2"/>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82"/>
          <p:cNvGrpSpPr/>
          <p:nvPr/>
        </p:nvGrpSpPr>
        <p:grpSpPr>
          <a:xfrm>
            <a:off x="1731124" y="2882015"/>
            <a:ext cx="358408" cy="355557"/>
            <a:chOff x="-32174975" y="3192625"/>
            <a:chExt cx="295375" cy="293025"/>
          </a:xfrm>
        </p:grpSpPr>
        <p:sp>
          <p:nvSpPr>
            <p:cNvPr id="10460" name="Google Shape;10460;p82"/>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2"/>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2"/>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2"/>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4" name="Google Shape;10464;p82"/>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2"/>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6" name="Google Shape;10466;p82"/>
          <p:cNvGrpSpPr/>
          <p:nvPr/>
        </p:nvGrpSpPr>
        <p:grpSpPr>
          <a:xfrm>
            <a:off x="3970274" y="2882970"/>
            <a:ext cx="354586" cy="353645"/>
            <a:chOff x="-30345325" y="3184750"/>
            <a:chExt cx="292225" cy="291450"/>
          </a:xfrm>
        </p:grpSpPr>
        <p:sp>
          <p:nvSpPr>
            <p:cNvPr id="10467" name="Google Shape;10467;p82"/>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2"/>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2"/>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2"/>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2"/>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82"/>
          <p:cNvGrpSpPr/>
          <p:nvPr/>
        </p:nvGrpSpPr>
        <p:grpSpPr>
          <a:xfrm>
            <a:off x="1295026" y="1532946"/>
            <a:ext cx="353645" cy="353645"/>
            <a:chOff x="-35481425" y="3202075"/>
            <a:chExt cx="291450" cy="291450"/>
          </a:xfrm>
        </p:grpSpPr>
        <p:sp>
          <p:nvSpPr>
            <p:cNvPr id="10473" name="Google Shape;10473;p82"/>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2"/>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2"/>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2"/>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2"/>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2"/>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2"/>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82"/>
          <p:cNvGrpSpPr/>
          <p:nvPr/>
        </p:nvGrpSpPr>
        <p:grpSpPr>
          <a:xfrm>
            <a:off x="1294556" y="1974472"/>
            <a:ext cx="354586" cy="352675"/>
            <a:chOff x="-35482200" y="3561225"/>
            <a:chExt cx="292225" cy="290650"/>
          </a:xfrm>
        </p:grpSpPr>
        <p:sp>
          <p:nvSpPr>
            <p:cNvPr id="10481" name="Google Shape;10481;p82"/>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2"/>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2"/>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82"/>
          <p:cNvGrpSpPr/>
          <p:nvPr/>
        </p:nvGrpSpPr>
        <p:grpSpPr>
          <a:xfrm>
            <a:off x="1295026" y="2409340"/>
            <a:ext cx="353645" cy="353615"/>
            <a:chOff x="-35481425" y="3919600"/>
            <a:chExt cx="291450" cy="291425"/>
          </a:xfrm>
        </p:grpSpPr>
        <p:sp>
          <p:nvSpPr>
            <p:cNvPr id="10485" name="Google Shape;10485;p82"/>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2"/>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2"/>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2"/>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2"/>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2"/>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2"/>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2"/>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82"/>
          <p:cNvGrpSpPr/>
          <p:nvPr/>
        </p:nvGrpSpPr>
        <p:grpSpPr>
          <a:xfrm>
            <a:off x="3530661" y="1533431"/>
            <a:ext cx="357468" cy="352675"/>
            <a:chOff x="-33645475" y="3228075"/>
            <a:chExt cx="294600" cy="290650"/>
          </a:xfrm>
        </p:grpSpPr>
        <p:sp>
          <p:nvSpPr>
            <p:cNvPr id="10494" name="Google Shape;10494;p82"/>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2"/>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2"/>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2"/>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2"/>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2"/>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2"/>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82"/>
          <p:cNvGrpSpPr/>
          <p:nvPr/>
        </p:nvGrpSpPr>
        <p:grpSpPr>
          <a:xfrm>
            <a:off x="3531631" y="1973516"/>
            <a:ext cx="355526" cy="354586"/>
            <a:chOff x="-33646250" y="3586425"/>
            <a:chExt cx="293000" cy="292225"/>
          </a:xfrm>
        </p:grpSpPr>
        <p:sp>
          <p:nvSpPr>
            <p:cNvPr id="10502" name="Google Shape;10502;p82"/>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2"/>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82"/>
          <p:cNvGrpSpPr/>
          <p:nvPr/>
        </p:nvGrpSpPr>
        <p:grpSpPr>
          <a:xfrm>
            <a:off x="3532101" y="2408369"/>
            <a:ext cx="354586" cy="355557"/>
            <a:chOff x="-33645475" y="3944800"/>
            <a:chExt cx="292225" cy="293025"/>
          </a:xfrm>
        </p:grpSpPr>
        <p:sp>
          <p:nvSpPr>
            <p:cNvPr id="10505" name="Google Shape;10505;p82"/>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2"/>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2"/>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2"/>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2"/>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2"/>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2"/>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2"/>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2"/>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2"/>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82"/>
          <p:cNvGrpSpPr/>
          <p:nvPr/>
        </p:nvGrpSpPr>
        <p:grpSpPr>
          <a:xfrm>
            <a:off x="2185320" y="2882106"/>
            <a:ext cx="352675" cy="355375"/>
            <a:chOff x="-31809525" y="3192625"/>
            <a:chExt cx="290650" cy="292875"/>
          </a:xfrm>
        </p:grpSpPr>
        <p:sp>
          <p:nvSpPr>
            <p:cNvPr id="10516" name="Google Shape;10516;p82"/>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2"/>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2"/>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2"/>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82"/>
          <p:cNvGrpSpPr/>
          <p:nvPr/>
        </p:nvGrpSpPr>
        <p:grpSpPr>
          <a:xfrm>
            <a:off x="2184835" y="3352658"/>
            <a:ext cx="353645" cy="355557"/>
            <a:chOff x="-31811100" y="3550975"/>
            <a:chExt cx="291450" cy="293025"/>
          </a:xfrm>
        </p:grpSpPr>
        <p:sp>
          <p:nvSpPr>
            <p:cNvPr id="10521" name="Google Shape;10521;p82"/>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2"/>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2"/>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2"/>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2"/>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2"/>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2"/>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82"/>
          <p:cNvGrpSpPr/>
          <p:nvPr/>
        </p:nvGrpSpPr>
        <p:grpSpPr>
          <a:xfrm>
            <a:off x="2178631" y="3816962"/>
            <a:ext cx="366052" cy="356831"/>
            <a:chOff x="-31817400" y="3910025"/>
            <a:chExt cx="301675" cy="294075"/>
          </a:xfrm>
        </p:grpSpPr>
        <p:sp>
          <p:nvSpPr>
            <p:cNvPr id="10529" name="Google Shape;10529;p82"/>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2"/>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2"/>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2" name="Google Shape;10532;p82"/>
          <p:cNvGrpSpPr/>
          <p:nvPr/>
        </p:nvGrpSpPr>
        <p:grpSpPr>
          <a:xfrm>
            <a:off x="3970259" y="3353143"/>
            <a:ext cx="354616" cy="354586"/>
            <a:chOff x="-30354000" y="3569100"/>
            <a:chExt cx="292250" cy="292225"/>
          </a:xfrm>
        </p:grpSpPr>
        <p:sp>
          <p:nvSpPr>
            <p:cNvPr id="10533" name="Google Shape;10533;p82"/>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2"/>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2"/>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2"/>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2"/>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2"/>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82"/>
          <p:cNvGrpSpPr/>
          <p:nvPr/>
        </p:nvGrpSpPr>
        <p:grpSpPr>
          <a:xfrm>
            <a:off x="1748837" y="1532946"/>
            <a:ext cx="342148" cy="353645"/>
            <a:chOff x="-35118325" y="3202075"/>
            <a:chExt cx="281975" cy="291450"/>
          </a:xfrm>
        </p:grpSpPr>
        <p:sp>
          <p:nvSpPr>
            <p:cNvPr id="10540" name="Google Shape;10540;p82"/>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2"/>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2"/>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2"/>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4" name="Google Shape;10544;p82"/>
          <p:cNvGrpSpPr/>
          <p:nvPr/>
        </p:nvGrpSpPr>
        <p:grpSpPr>
          <a:xfrm>
            <a:off x="1742618" y="1974199"/>
            <a:ext cx="354586" cy="353221"/>
            <a:chOff x="-35123050" y="3561225"/>
            <a:chExt cx="292225" cy="291100"/>
          </a:xfrm>
        </p:grpSpPr>
        <p:sp>
          <p:nvSpPr>
            <p:cNvPr id="10545" name="Google Shape;10545;p82"/>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2"/>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7" name="Google Shape;10547;p82"/>
          <p:cNvGrpSpPr/>
          <p:nvPr/>
        </p:nvGrpSpPr>
        <p:grpSpPr>
          <a:xfrm>
            <a:off x="1784677" y="2409340"/>
            <a:ext cx="270467" cy="353615"/>
            <a:chOff x="-35089175" y="3919600"/>
            <a:chExt cx="222900" cy="291425"/>
          </a:xfrm>
        </p:grpSpPr>
        <p:sp>
          <p:nvSpPr>
            <p:cNvPr id="10548" name="Google Shape;10548;p82"/>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2"/>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0" name="Google Shape;10550;p82"/>
          <p:cNvGrpSpPr/>
          <p:nvPr/>
        </p:nvGrpSpPr>
        <p:grpSpPr>
          <a:xfrm>
            <a:off x="3981673" y="1532703"/>
            <a:ext cx="336445" cy="354131"/>
            <a:chOff x="-33277650" y="3226875"/>
            <a:chExt cx="277275" cy="291850"/>
          </a:xfrm>
        </p:grpSpPr>
        <p:sp>
          <p:nvSpPr>
            <p:cNvPr id="10551" name="Google Shape;10551;p82"/>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2"/>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2"/>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2"/>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2"/>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2"/>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2"/>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82"/>
          <p:cNvGrpSpPr/>
          <p:nvPr/>
        </p:nvGrpSpPr>
        <p:grpSpPr>
          <a:xfrm>
            <a:off x="3973073" y="1973987"/>
            <a:ext cx="353645" cy="353645"/>
            <a:chOff x="-33286325" y="3586425"/>
            <a:chExt cx="291450" cy="291450"/>
          </a:xfrm>
        </p:grpSpPr>
        <p:sp>
          <p:nvSpPr>
            <p:cNvPr id="10559" name="Google Shape;10559;p82"/>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2"/>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2"/>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2"/>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2"/>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82"/>
          <p:cNvGrpSpPr/>
          <p:nvPr/>
        </p:nvGrpSpPr>
        <p:grpSpPr>
          <a:xfrm>
            <a:off x="3973073" y="2408369"/>
            <a:ext cx="353645" cy="355557"/>
            <a:chOff x="-33286325" y="3944800"/>
            <a:chExt cx="291450" cy="293025"/>
          </a:xfrm>
        </p:grpSpPr>
        <p:sp>
          <p:nvSpPr>
            <p:cNvPr id="10565" name="Google Shape;10565;p82"/>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2"/>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2"/>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2"/>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82"/>
          <p:cNvGrpSpPr/>
          <p:nvPr/>
        </p:nvGrpSpPr>
        <p:grpSpPr>
          <a:xfrm>
            <a:off x="2631470" y="2881529"/>
            <a:ext cx="353645" cy="356527"/>
            <a:chOff x="-31452725" y="3191825"/>
            <a:chExt cx="291450" cy="293825"/>
          </a:xfrm>
        </p:grpSpPr>
        <p:sp>
          <p:nvSpPr>
            <p:cNvPr id="10570" name="Google Shape;10570;p82"/>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2"/>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2"/>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2"/>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82"/>
          <p:cNvGrpSpPr/>
          <p:nvPr/>
        </p:nvGrpSpPr>
        <p:grpSpPr>
          <a:xfrm>
            <a:off x="2631000" y="3353144"/>
            <a:ext cx="354586" cy="354586"/>
            <a:chOff x="-31452725" y="3551775"/>
            <a:chExt cx="292225" cy="292225"/>
          </a:xfrm>
        </p:grpSpPr>
        <p:sp>
          <p:nvSpPr>
            <p:cNvPr id="10575" name="Google Shape;10575;p82"/>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2"/>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2"/>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2"/>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9" name="Google Shape;10579;p82"/>
          <p:cNvGrpSpPr/>
          <p:nvPr/>
        </p:nvGrpSpPr>
        <p:grpSpPr>
          <a:xfrm>
            <a:off x="2629559" y="3817129"/>
            <a:ext cx="357468" cy="356497"/>
            <a:chOff x="-31455100" y="3909350"/>
            <a:chExt cx="294600" cy="293800"/>
          </a:xfrm>
        </p:grpSpPr>
        <p:sp>
          <p:nvSpPr>
            <p:cNvPr id="10580" name="Google Shape;10580;p82"/>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2"/>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82"/>
          <p:cNvGrpSpPr/>
          <p:nvPr/>
        </p:nvGrpSpPr>
        <p:grpSpPr>
          <a:xfrm>
            <a:off x="3970744" y="3818084"/>
            <a:ext cx="353645" cy="354586"/>
            <a:chOff x="-30345325" y="3918800"/>
            <a:chExt cx="291450" cy="292225"/>
          </a:xfrm>
        </p:grpSpPr>
        <p:sp>
          <p:nvSpPr>
            <p:cNvPr id="10583" name="Google Shape;10583;p82"/>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2"/>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2"/>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2"/>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2"/>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82"/>
          <p:cNvGrpSpPr/>
          <p:nvPr/>
        </p:nvGrpSpPr>
        <p:grpSpPr>
          <a:xfrm>
            <a:off x="2200736" y="1532946"/>
            <a:ext cx="332593" cy="353645"/>
            <a:chOff x="-34755225" y="3202075"/>
            <a:chExt cx="274100" cy="291450"/>
          </a:xfrm>
        </p:grpSpPr>
        <p:sp>
          <p:nvSpPr>
            <p:cNvPr id="10589" name="Google Shape;10589;p82"/>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2"/>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2"/>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2"/>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2"/>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2"/>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2"/>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82"/>
          <p:cNvGrpSpPr/>
          <p:nvPr/>
        </p:nvGrpSpPr>
        <p:grpSpPr>
          <a:xfrm>
            <a:off x="2190209" y="1973987"/>
            <a:ext cx="353645" cy="353645"/>
            <a:chOff x="-34763900" y="3561225"/>
            <a:chExt cx="291450" cy="291450"/>
          </a:xfrm>
        </p:grpSpPr>
        <p:sp>
          <p:nvSpPr>
            <p:cNvPr id="10597" name="Google Shape;10597;p82"/>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2"/>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2"/>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0" name="Google Shape;10600;p82"/>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1" name="Google Shape;10601;p82"/>
          <p:cNvGrpSpPr/>
          <p:nvPr/>
        </p:nvGrpSpPr>
        <p:grpSpPr>
          <a:xfrm>
            <a:off x="845106" y="2882499"/>
            <a:ext cx="354586" cy="354586"/>
            <a:chOff x="-32927950" y="3227275"/>
            <a:chExt cx="292225" cy="292225"/>
          </a:xfrm>
        </p:grpSpPr>
        <p:sp>
          <p:nvSpPr>
            <p:cNvPr id="10602" name="Google Shape;10602;p82"/>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2"/>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2"/>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2"/>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2"/>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82"/>
          <p:cNvGrpSpPr/>
          <p:nvPr/>
        </p:nvGrpSpPr>
        <p:grpSpPr>
          <a:xfrm>
            <a:off x="844621" y="3353613"/>
            <a:ext cx="355557" cy="353645"/>
            <a:chOff x="-32927950" y="3586425"/>
            <a:chExt cx="293025" cy="291450"/>
          </a:xfrm>
        </p:grpSpPr>
        <p:sp>
          <p:nvSpPr>
            <p:cNvPr id="10608" name="Google Shape;10608;p82"/>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2"/>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2"/>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2"/>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2"/>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82"/>
          <p:cNvGrpSpPr/>
          <p:nvPr/>
        </p:nvGrpSpPr>
        <p:grpSpPr>
          <a:xfrm>
            <a:off x="845106" y="3817598"/>
            <a:ext cx="354586" cy="355557"/>
            <a:chOff x="-32927950" y="3944800"/>
            <a:chExt cx="292225" cy="293025"/>
          </a:xfrm>
        </p:grpSpPr>
        <p:sp>
          <p:nvSpPr>
            <p:cNvPr id="10614" name="Google Shape;10614;p82"/>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2"/>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2"/>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2"/>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2"/>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2"/>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2"/>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2"/>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2"/>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82"/>
          <p:cNvGrpSpPr/>
          <p:nvPr/>
        </p:nvGrpSpPr>
        <p:grpSpPr>
          <a:xfrm>
            <a:off x="3073898" y="2882849"/>
            <a:ext cx="354586" cy="353888"/>
            <a:chOff x="-31094350" y="3194000"/>
            <a:chExt cx="292225" cy="291650"/>
          </a:xfrm>
        </p:grpSpPr>
        <p:sp>
          <p:nvSpPr>
            <p:cNvPr id="10624" name="Google Shape;10624;p82"/>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2"/>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2"/>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2"/>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2"/>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2"/>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2"/>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2"/>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82"/>
          <p:cNvGrpSpPr/>
          <p:nvPr/>
        </p:nvGrpSpPr>
        <p:grpSpPr>
          <a:xfrm>
            <a:off x="3074368" y="3353341"/>
            <a:ext cx="353645" cy="354191"/>
            <a:chOff x="-31093575" y="3552550"/>
            <a:chExt cx="291450" cy="291900"/>
          </a:xfrm>
        </p:grpSpPr>
        <p:sp>
          <p:nvSpPr>
            <p:cNvPr id="10633" name="Google Shape;10633;p82"/>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2"/>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2"/>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2"/>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82"/>
          <p:cNvGrpSpPr/>
          <p:nvPr/>
        </p:nvGrpSpPr>
        <p:grpSpPr>
          <a:xfrm>
            <a:off x="3074368" y="3818569"/>
            <a:ext cx="353645" cy="353615"/>
            <a:chOff x="-31093575" y="3911725"/>
            <a:chExt cx="291450" cy="291425"/>
          </a:xfrm>
        </p:grpSpPr>
        <p:sp>
          <p:nvSpPr>
            <p:cNvPr id="10638" name="Google Shape;10638;p82"/>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2"/>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0" name="Google Shape;10640;p82"/>
          <p:cNvGrpSpPr/>
          <p:nvPr/>
        </p:nvGrpSpPr>
        <p:grpSpPr>
          <a:xfrm>
            <a:off x="2183798" y="4275536"/>
            <a:ext cx="356497" cy="354586"/>
            <a:chOff x="-29946000" y="3183175"/>
            <a:chExt cx="293800" cy="292225"/>
          </a:xfrm>
        </p:grpSpPr>
        <p:sp>
          <p:nvSpPr>
            <p:cNvPr id="10641" name="Google Shape;10641;p82"/>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2"/>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2"/>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2"/>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2"/>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2"/>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82"/>
          <p:cNvGrpSpPr/>
          <p:nvPr/>
        </p:nvGrpSpPr>
        <p:grpSpPr>
          <a:xfrm>
            <a:off x="2628330" y="1532689"/>
            <a:ext cx="358408" cy="354161"/>
            <a:chOff x="-34408675" y="3202075"/>
            <a:chExt cx="295375" cy="291875"/>
          </a:xfrm>
        </p:grpSpPr>
        <p:sp>
          <p:nvSpPr>
            <p:cNvPr id="10648" name="Google Shape;10648;p82"/>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2"/>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2"/>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2"/>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82"/>
          <p:cNvGrpSpPr/>
          <p:nvPr/>
        </p:nvGrpSpPr>
        <p:grpSpPr>
          <a:xfrm>
            <a:off x="2630241" y="1972683"/>
            <a:ext cx="354586" cy="356254"/>
            <a:chOff x="-34405525" y="3558075"/>
            <a:chExt cx="292225" cy="293600"/>
          </a:xfrm>
        </p:grpSpPr>
        <p:sp>
          <p:nvSpPr>
            <p:cNvPr id="10653" name="Google Shape;10653;p82"/>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2"/>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2"/>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82"/>
          <p:cNvGrpSpPr/>
          <p:nvPr/>
        </p:nvGrpSpPr>
        <p:grpSpPr>
          <a:xfrm>
            <a:off x="2629755" y="2409340"/>
            <a:ext cx="355557" cy="353615"/>
            <a:chOff x="-34406325" y="3919600"/>
            <a:chExt cx="293025" cy="291425"/>
          </a:xfrm>
        </p:grpSpPr>
        <p:sp>
          <p:nvSpPr>
            <p:cNvPr id="10657" name="Google Shape;10657;p82"/>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2"/>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2"/>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2"/>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2"/>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2"/>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2"/>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82"/>
          <p:cNvGrpSpPr/>
          <p:nvPr/>
        </p:nvGrpSpPr>
        <p:grpSpPr>
          <a:xfrm>
            <a:off x="1293653" y="2888703"/>
            <a:ext cx="353645" cy="342179"/>
            <a:chOff x="-32568800" y="3232000"/>
            <a:chExt cx="291450" cy="282000"/>
          </a:xfrm>
        </p:grpSpPr>
        <p:sp>
          <p:nvSpPr>
            <p:cNvPr id="10665" name="Google Shape;10665;p82"/>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2"/>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7" name="Google Shape;10667;p82"/>
          <p:cNvGrpSpPr/>
          <p:nvPr/>
        </p:nvGrpSpPr>
        <p:grpSpPr>
          <a:xfrm>
            <a:off x="1293183" y="3353613"/>
            <a:ext cx="354586" cy="353645"/>
            <a:chOff x="-32569575" y="3586425"/>
            <a:chExt cx="292225" cy="291450"/>
          </a:xfrm>
        </p:grpSpPr>
        <p:sp>
          <p:nvSpPr>
            <p:cNvPr id="10668" name="Google Shape;10668;p82"/>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2"/>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0" name="Google Shape;10670;p82"/>
          <p:cNvGrpSpPr/>
          <p:nvPr/>
        </p:nvGrpSpPr>
        <p:grpSpPr>
          <a:xfrm>
            <a:off x="1284098" y="3818205"/>
            <a:ext cx="372756" cy="354343"/>
            <a:chOff x="-32576675" y="3944600"/>
            <a:chExt cx="307200" cy="292025"/>
          </a:xfrm>
        </p:grpSpPr>
        <p:sp>
          <p:nvSpPr>
            <p:cNvPr id="10671" name="Google Shape;10671;p82"/>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2"/>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3" name="Google Shape;10673;p82"/>
          <p:cNvGrpSpPr/>
          <p:nvPr/>
        </p:nvGrpSpPr>
        <p:grpSpPr>
          <a:xfrm>
            <a:off x="3529065" y="2882500"/>
            <a:ext cx="354586" cy="354586"/>
            <a:chOff x="-30735200" y="3192625"/>
            <a:chExt cx="292225" cy="292225"/>
          </a:xfrm>
        </p:grpSpPr>
        <p:sp>
          <p:nvSpPr>
            <p:cNvPr id="10674" name="Google Shape;10674;p82"/>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2"/>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2"/>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2"/>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2"/>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2"/>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2"/>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82"/>
          <p:cNvGrpSpPr/>
          <p:nvPr/>
        </p:nvGrpSpPr>
        <p:grpSpPr>
          <a:xfrm>
            <a:off x="3529065" y="3353932"/>
            <a:ext cx="354586" cy="353008"/>
            <a:chOff x="-30735200" y="3552550"/>
            <a:chExt cx="292225" cy="290925"/>
          </a:xfrm>
        </p:grpSpPr>
        <p:sp>
          <p:nvSpPr>
            <p:cNvPr id="10682" name="Google Shape;10682;p82"/>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2"/>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82"/>
          <p:cNvGrpSpPr/>
          <p:nvPr/>
        </p:nvGrpSpPr>
        <p:grpSpPr>
          <a:xfrm>
            <a:off x="3529065" y="3818554"/>
            <a:ext cx="354586" cy="353645"/>
            <a:chOff x="-30735200" y="3910925"/>
            <a:chExt cx="292225" cy="291450"/>
          </a:xfrm>
        </p:grpSpPr>
        <p:sp>
          <p:nvSpPr>
            <p:cNvPr id="10685" name="Google Shape;10685;p82"/>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2"/>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7" name="Google Shape;10687;p82"/>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8" name="Google Shape;10688;p82"/>
          <p:cNvGrpSpPr/>
          <p:nvPr/>
        </p:nvGrpSpPr>
        <p:grpSpPr>
          <a:xfrm>
            <a:off x="4882910" y="1531421"/>
            <a:ext cx="358971" cy="359224"/>
            <a:chOff x="-57956275" y="3197925"/>
            <a:chExt cx="319000" cy="319225"/>
          </a:xfrm>
        </p:grpSpPr>
        <p:sp>
          <p:nvSpPr>
            <p:cNvPr id="10689" name="Google Shape;10689;p82"/>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2"/>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2"/>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2"/>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2"/>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2"/>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2"/>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82"/>
          <p:cNvGrpSpPr/>
          <p:nvPr/>
        </p:nvGrpSpPr>
        <p:grpSpPr>
          <a:xfrm>
            <a:off x="4905064" y="1987846"/>
            <a:ext cx="314662" cy="358971"/>
            <a:chOff x="-57940525" y="3590375"/>
            <a:chExt cx="279625" cy="319000"/>
          </a:xfrm>
        </p:grpSpPr>
        <p:sp>
          <p:nvSpPr>
            <p:cNvPr id="10697" name="Google Shape;10697;p82"/>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2"/>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2"/>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2"/>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2"/>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82"/>
          <p:cNvGrpSpPr/>
          <p:nvPr/>
        </p:nvGrpSpPr>
        <p:grpSpPr>
          <a:xfrm>
            <a:off x="4875945" y="2429217"/>
            <a:ext cx="358099" cy="358999"/>
            <a:chOff x="-57959425" y="3982600"/>
            <a:chExt cx="318225" cy="319025"/>
          </a:xfrm>
        </p:grpSpPr>
        <p:sp>
          <p:nvSpPr>
            <p:cNvPr id="10703" name="Google Shape;10703;p82"/>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2"/>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2"/>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2"/>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7" name="Google Shape;10707;p82"/>
          <p:cNvGrpSpPr/>
          <p:nvPr/>
        </p:nvGrpSpPr>
        <p:grpSpPr>
          <a:xfrm>
            <a:off x="7076112" y="1532546"/>
            <a:ext cx="357226" cy="357226"/>
            <a:chOff x="-55987225" y="3198925"/>
            <a:chExt cx="317450" cy="317450"/>
          </a:xfrm>
        </p:grpSpPr>
        <p:sp>
          <p:nvSpPr>
            <p:cNvPr id="10708" name="Google Shape;10708;p82"/>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2"/>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2"/>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2"/>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82"/>
          <p:cNvGrpSpPr/>
          <p:nvPr/>
        </p:nvGrpSpPr>
        <p:grpSpPr>
          <a:xfrm>
            <a:off x="7076112" y="1988578"/>
            <a:ext cx="357226" cy="357367"/>
            <a:chOff x="-55987225" y="3591025"/>
            <a:chExt cx="317450" cy="317575"/>
          </a:xfrm>
        </p:grpSpPr>
        <p:sp>
          <p:nvSpPr>
            <p:cNvPr id="10713" name="Google Shape;10713;p82"/>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2"/>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2"/>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2"/>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2"/>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82"/>
          <p:cNvGrpSpPr/>
          <p:nvPr/>
        </p:nvGrpSpPr>
        <p:grpSpPr>
          <a:xfrm>
            <a:off x="7090027" y="2429217"/>
            <a:ext cx="358999" cy="358999"/>
            <a:chOff x="-55988800" y="3982600"/>
            <a:chExt cx="319025" cy="319025"/>
          </a:xfrm>
        </p:grpSpPr>
        <p:sp>
          <p:nvSpPr>
            <p:cNvPr id="10719" name="Google Shape;10719;p82"/>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2"/>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2"/>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2"/>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2"/>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82"/>
          <p:cNvGrpSpPr/>
          <p:nvPr/>
        </p:nvGrpSpPr>
        <p:grpSpPr>
          <a:xfrm>
            <a:off x="5748546" y="2887174"/>
            <a:ext cx="356326" cy="358971"/>
            <a:chOff x="-54026025" y="3192625"/>
            <a:chExt cx="316650" cy="319000"/>
          </a:xfrm>
        </p:grpSpPr>
        <p:sp>
          <p:nvSpPr>
            <p:cNvPr id="10725" name="Google Shape;10725;p82"/>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2"/>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2"/>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2"/>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2"/>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2"/>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2"/>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2"/>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3" name="Google Shape;10733;p82"/>
          <p:cNvGrpSpPr/>
          <p:nvPr/>
        </p:nvGrpSpPr>
        <p:grpSpPr>
          <a:xfrm>
            <a:off x="5768492" y="3358148"/>
            <a:ext cx="316434" cy="358099"/>
            <a:chOff x="-54007925" y="3584850"/>
            <a:chExt cx="281200" cy="318225"/>
          </a:xfrm>
        </p:grpSpPr>
        <p:sp>
          <p:nvSpPr>
            <p:cNvPr id="10734" name="Google Shape;10734;p82"/>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2"/>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2"/>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2"/>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2"/>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2"/>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82"/>
          <p:cNvGrpSpPr/>
          <p:nvPr/>
        </p:nvGrpSpPr>
        <p:grpSpPr>
          <a:xfrm>
            <a:off x="5768492" y="3820033"/>
            <a:ext cx="316434" cy="358914"/>
            <a:chOff x="-54007925" y="3975575"/>
            <a:chExt cx="281200" cy="318950"/>
          </a:xfrm>
        </p:grpSpPr>
        <p:sp>
          <p:nvSpPr>
            <p:cNvPr id="10741" name="Google Shape;10741;p82"/>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2"/>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2"/>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2"/>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82"/>
          <p:cNvGrpSpPr/>
          <p:nvPr/>
        </p:nvGrpSpPr>
        <p:grpSpPr>
          <a:xfrm>
            <a:off x="8003359" y="2904504"/>
            <a:ext cx="274770" cy="358492"/>
            <a:chOff x="-52005775" y="3208025"/>
            <a:chExt cx="244175" cy="318575"/>
          </a:xfrm>
        </p:grpSpPr>
        <p:sp>
          <p:nvSpPr>
            <p:cNvPr id="10746" name="Google Shape;10746;p82"/>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2"/>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2"/>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2"/>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2"/>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2"/>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2"/>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2"/>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2"/>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2"/>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2"/>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82"/>
          <p:cNvGrpSpPr/>
          <p:nvPr/>
        </p:nvGrpSpPr>
        <p:grpSpPr>
          <a:xfrm>
            <a:off x="5309825" y="1532546"/>
            <a:ext cx="358099" cy="358099"/>
            <a:chOff x="-57568775" y="3198925"/>
            <a:chExt cx="318225" cy="318225"/>
          </a:xfrm>
        </p:grpSpPr>
        <p:sp>
          <p:nvSpPr>
            <p:cNvPr id="10758" name="Google Shape;10758;p82"/>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2"/>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2"/>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2"/>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2"/>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2"/>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82"/>
          <p:cNvGrpSpPr/>
          <p:nvPr/>
        </p:nvGrpSpPr>
        <p:grpSpPr>
          <a:xfrm>
            <a:off x="5331543" y="1987846"/>
            <a:ext cx="314662" cy="358099"/>
            <a:chOff x="-57549075" y="3590375"/>
            <a:chExt cx="279625" cy="318225"/>
          </a:xfrm>
        </p:grpSpPr>
        <p:sp>
          <p:nvSpPr>
            <p:cNvPr id="10765" name="Google Shape;10765;p82"/>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2"/>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2"/>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2"/>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82"/>
          <p:cNvGrpSpPr/>
          <p:nvPr/>
        </p:nvGrpSpPr>
        <p:grpSpPr>
          <a:xfrm>
            <a:off x="5323740" y="2429217"/>
            <a:ext cx="359871" cy="359871"/>
            <a:chOff x="-57570350" y="3982600"/>
            <a:chExt cx="319800" cy="319800"/>
          </a:xfrm>
        </p:grpSpPr>
        <p:sp>
          <p:nvSpPr>
            <p:cNvPr id="10770" name="Google Shape;10770;p82"/>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2"/>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2"/>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2"/>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82"/>
          <p:cNvGrpSpPr/>
          <p:nvPr/>
        </p:nvGrpSpPr>
        <p:grpSpPr>
          <a:xfrm>
            <a:off x="7538779" y="1531646"/>
            <a:ext cx="314662" cy="358999"/>
            <a:chOff x="-55576850" y="3198125"/>
            <a:chExt cx="279625" cy="319025"/>
          </a:xfrm>
        </p:grpSpPr>
        <p:sp>
          <p:nvSpPr>
            <p:cNvPr id="10775" name="Google Shape;10775;p82"/>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2"/>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2"/>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2"/>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9" name="Google Shape;10779;p82"/>
          <p:cNvGrpSpPr/>
          <p:nvPr/>
        </p:nvGrpSpPr>
        <p:grpSpPr>
          <a:xfrm>
            <a:off x="7516174" y="1987621"/>
            <a:ext cx="359871" cy="358324"/>
            <a:chOff x="-55596550" y="3590175"/>
            <a:chExt cx="319800" cy="318425"/>
          </a:xfrm>
        </p:grpSpPr>
        <p:sp>
          <p:nvSpPr>
            <p:cNvPr id="10780" name="Google Shape;10780;p82"/>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2"/>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2"/>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2"/>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82"/>
          <p:cNvGrpSpPr/>
          <p:nvPr/>
        </p:nvGrpSpPr>
        <p:grpSpPr>
          <a:xfrm>
            <a:off x="7531412" y="2428964"/>
            <a:ext cx="358999" cy="359252"/>
            <a:chOff x="-55595775" y="3982375"/>
            <a:chExt cx="319025" cy="319250"/>
          </a:xfrm>
        </p:grpSpPr>
        <p:sp>
          <p:nvSpPr>
            <p:cNvPr id="10785" name="Google Shape;10785;p82"/>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2"/>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2"/>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2"/>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2"/>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2"/>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82"/>
          <p:cNvGrpSpPr/>
          <p:nvPr/>
        </p:nvGrpSpPr>
        <p:grpSpPr>
          <a:xfrm>
            <a:off x="6188595" y="2887174"/>
            <a:ext cx="358999" cy="358099"/>
            <a:chOff x="-53635375" y="3192625"/>
            <a:chExt cx="319025" cy="318225"/>
          </a:xfrm>
        </p:grpSpPr>
        <p:sp>
          <p:nvSpPr>
            <p:cNvPr id="10792" name="Google Shape;10792;p82"/>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2"/>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2"/>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82"/>
          <p:cNvGrpSpPr/>
          <p:nvPr/>
        </p:nvGrpSpPr>
        <p:grpSpPr>
          <a:xfrm>
            <a:off x="6210763" y="3358148"/>
            <a:ext cx="314662" cy="358999"/>
            <a:chOff x="-53615675" y="3584850"/>
            <a:chExt cx="279625" cy="319025"/>
          </a:xfrm>
        </p:grpSpPr>
        <p:sp>
          <p:nvSpPr>
            <p:cNvPr id="10796" name="Google Shape;10796;p82"/>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2"/>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2"/>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82"/>
          <p:cNvGrpSpPr/>
          <p:nvPr/>
        </p:nvGrpSpPr>
        <p:grpSpPr>
          <a:xfrm>
            <a:off x="6188609" y="3821074"/>
            <a:ext cx="358971" cy="357874"/>
            <a:chOff x="-53634575" y="3976500"/>
            <a:chExt cx="319000" cy="318025"/>
          </a:xfrm>
        </p:grpSpPr>
        <p:sp>
          <p:nvSpPr>
            <p:cNvPr id="10800" name="Google Shape;10800;p82"/>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2"/>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2"/>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2"/>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2"/>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2"/>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2"/>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2"/>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8" name="Google Shape;10808;p82"/>
          <p:cNvGrpSpPr/>
          <p:nvPr/>
        </p:nvGrpSpPr>
        <p:grpSpPr>
          <a:xfrm>
            <a:off x="7983413" y="3364028"/>
            <a:ext cx="314662" cy="358436"/>
            <a:chOff x="-52023900" y="3590075"/>
            <a:chExt cx="279625" cy="318525"/>
          </a:xfrm>
        </p:grpSpPr>
        <p:sp>
          <p:nvSpPr>
            <p:cNvPr id="10809" name="Google Shape;10809;p82"/>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2"/>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2"/>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2"/>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2"/>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2"/>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2"/>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6" name="Google Shape;10816;p82"/>
          <p:cNvGrpSpPr/>
          <p:nvPr/>
        </p:nvGrpSpPr>
        <p:grpSpPr>
          <a:xfrm>
            <a:off x="5746654" y="1532546"/>
            <a:ext cx="358971" cy="358971"/>
            <a:chOff x="-57173375" y="3198925"/>
            <a:chExt cx="319000" cy="319000"/>
          </a:xfrm>
        </p:grpSpPr>
        <p:sp>
          <p:nvSpPr>
            <p:cNvPr id="10817" name="Google Shape;10817;p82"/>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2"/>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2"/>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2"/>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1" name="Google Shape;10821;p82"/>
          <p:cNvGrpSpPr/>
          <p:nvPr/>
        </p:nvGrpSpPr>
        <p:grpSpPr>
          <a:xfrm>
            <a:off x="5747541" y="2009987"/>
            <a:ext cx="357198" cy="314690"/>
            <a:chOff x="-57176525" y="3610050"/>
            <a:chExt cx="317425" cy="279650"/>
          </a:xfrm>
        </p:grpSpPr>
        <p:sp>
          <p:nvSpPr>
            <p:cNvPr id="10822" name="Google Shape;10822;p82"/>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2"/>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2"/>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2"/>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2"/>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82"/>
          <p:cNvGrpSpPr/>
          <p:nvPr/>
        </p:nvGrpSpPr>
        <p:grpSpPr>
          <a:xfrm>
            <a:off x="5779179" y="2428542"/>
            <a:ext cx="323524" cy="358774"/>
            <a:chOff x="-57162350" y="3982000"/>
            <a:chExt cx="287500" cy="318825"/>
          </a:xfrm>
        </p:grpSpPr>
        <p:sp>
          <p:nvSpPr>
            <p:cNvPr id="10828" name="Google Shape;10828;p82"/>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2"/>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2"/>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2"/>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2"/>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2"/>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2"/>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2"/>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82"/>
          <p:cNvGrpSpPr/>
          <p:nvPr/>
        </p:nvGrpSpPr>
        <p:grpSpPr>
          <a:xfrm>
            <a:off x="7957995" y="1532546"/>
            <a:ext cx="358099" cy="356326"/>
            <a:chOff x="-55202750" y="3198925"/>
            <a:chExt cx="318225" cy="316650"/>
          </a:xfrm>
        </p:grpSpPr>
        <p:sp>
          <p:nvSpPr>
            <p:cNvPr id="10837" name="Google Shape;10837;p82"/>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2"/>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9" name="Google Shape;10839;p82"/>
          <p:cNvGrpSpPr/>
          <p:nvPr/>
        </p:nvGrpSpPr>
        <p:grpSpPr>
          <a:xfrm>
            <a:off x="7968629" y="1987846"/>
            <a:ext cx="336830" cy="358099"/>
            <a:chOff x="-55194875" y="3590375"/>
            <a:chExt cx="299325" cy="318225"/>
          </a:xfrm>
        </p:grpSpPr>
        <p:sp>
          <p:nvSpPr>
            <p:cNvPr id="10840" name="Google Shape;10840;p82"/>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2"/>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2"/>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2"/>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2"/>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82"/>
          <p:cNvGrpSpPr/>
          <p:nvPr/>
        </p:nvGrpSpPr>
        <p:grpSpPr>
          <a:xfrm>
            <a:off x="7973247" y="2430117"/>
            <a:ext cx="357198" cy="357198"/>
            <a:chOff x="-55203525" y="3983400"/>
            <a:chExt cx="317425" cy="317425"/>
          </a:xfrm>
        </p:grpSpPr>
        <p:sp>
          <p:nvSpPr>
            <p:cNvPr id="10846" name="Google Shape;10846;p82"/>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2"/>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2"/>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82"/>
          <p:cNvGrpSpPr/>
          <p:nvPr/>
        </p:nvGrpSpPr>
        <p:grpSpPr>
          <a:xfrm>
            <a:off x="6639727" y="2887174"/>
            <a:ext cx="335930" cy="358971"/>
            <a:chOff x="-53232900" y="3192625"/>
            <a:chExt cx="298525" cy="319000"/>
          </a:xfrm>
        </p:grpSpPr>
        <p:sp>
          <p:nvSpPr>
            <p:cNvPr id="10850" name="Google Shape;10850;p82"/>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2"/>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2"/>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2"/>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2"/>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2"/>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2"/>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2"/>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82"/>
          <p:cNvGrpSpPr/>
          <p:nvPr/>
        </p:nvGrpSpPr>
        <p:grpSpPr>
          <a:xfrm>
            <a:off x="6629093" y="3358148"/>
            <a:ext cx="357198" cy="356326"/>
            <a:chOff x="-53242350" y="3584850"/>
            <a:chExt cx="317425" cy="316650"/>
          </a:xfrm>
        </p:grpSpPr>
        <p:sp>
          <p:nvSpPr>
            <p:cNvPr id="10859" name="Google Shape;10859;p82"/>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2"/>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2"/>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2"/>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2"/>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4" name="Google Shape;10864;p82"/>
          <p:cNvGrpSpPr/>
          <p:nvPr/>
        </p:nvGrpSpPr>
        <p:grpSpPr>
          <a:xfrm>
            <a:off x="6650362" y="3820849"/>
            <a:ext cx="314662" cy="358999"/>
            <a:chOff x="-53224225" y="3976300"/>
            <a:chExt cx="279625" cy="319025"/>
          </a:xfrm>
        </p:grpSpPr>
        <p:sp>
          <p:nvSpPr>
            <p:cNvPr id="10865" name="Google Shape;10865;p82"/>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2"/>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2"/>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2"/>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2"/>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2"/>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2"/>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82"/>
          <p:cNvGrpSpPr/>
          <p:nvPr/>
        </p:nvGrpSpPr>
        <p:grpSpPr>
          <a:xfrm>
            <a:off x="7961258" y="3828529"/>
            <a:ext cx="358971" cy="358408"/>
            <a:chOff x="-52043575" y="3983125"/>
            <a:chExt cx="319000" cy="318500"/>
          </a:xfrm>
        </p:grpSpPr>
        <p:sp>
          <p:nvSpPr>
            <p:cNvPr id="10873" name="Google Shape;10873;p82"/>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2"/>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2"/>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2"/>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2"/>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2"/>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2"/>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2"/>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2"/>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2" name="Google Shape;10882;p82"/>
          <p:cNvGrpSpPr/>
          <p:nvPr/>
        </p:nvGrpSpPr>
        <p:grpSpPr>
          <a:xfrm>
            <a:off x="6215199" y="1532546"/>
            <a:ext cx="314662" cy="358971"/>
            <a:chOff x="-56766175" y="3198925"/>
            <a:chExt cx="279625" cy="319000"/>
          </a:xfrm>
        </p:grpSpPr>
        <p:sp>
          <p:nvSpPr>
            <p:cNvPr id="10883" name="Google Shape;10883;p82"/>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2"/>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2"/>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2"/>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2"/>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2"/>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2"/>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0" name="Google Shape;10890;p82"/>
          <p:cNvGrpSpPr/>
          <p:nvPr/>
        </p:nvGrpSpPr>
        <p:grpSpPr>
          <a:xfrm>
            <a:off x="6214313" y="1987846"/>
            <a:ext cx="316434" cy="358099"/>
            <a:chOff x="-56766175" y="3590375"/>
            <a:chExt cx="281200" cy="318225"/>
          </a:xfrm>
        </p:grpSpPr>
        <p:sp>
          <p:nvSpPr>
            <p:cNvPr id="10891" name="Google Shape;10891;p82"/>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2"/>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2"/>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2"/>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82"/>
          <p:cNvGrpSpPr/>
          <p:nvPr/>
        </p:nvGrpSpPr>
        <p:grpSpPr>
          <a:xfrm>
            <a:off x="6251269" y="2429217"/>
            <a:ext cx="272126" cy="358099"/>
            <a:chOff x="-56747275" y="3982600"/>
            <a:chExt cx="241825" cy="318225"/>
          </a:xfrm>
        </p:grpSpPr>
        <p:sp>
          <p:nvSpPr>
            <p:cNvPr id="10896" name="Google Shape;10896;p82"/>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2"/>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2"/>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2"/>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2"/>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2"/>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2"/>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82"/>
          <p:cNvGrpSpPr/>
          <p:nvPr/>
        </p:nvGrpSpPr>
        <p:grpSpPr>
          <a:xfrm>
            <a:off x="4881188" y="2894264"/>
            <a:ext cx="314662" cy="358971"/>
            <a:chOff x="-54793175" y="3198925"/>
            <a:chExt cx="279625" cy="319000"/>
          </a:xfrm>
        </p:grpSpPr>
        <p:sp>
          <p:nvSpPr>
            <p:cNvPr id="10904" name="Google Shape;10904;p82"/>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2"/>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2"/>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2"/>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2"/>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2"/>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2"/>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1" name="Google Shape;10911;p82"/>
          <p:cNvGrpSpPr/>
          <p:nvPr/>
        </p:nvGrpSpPr>
        <p:grpSpPr>
          <a:xfrm>
            <a:off x="4859020" y="3371455"/>
            <a:ext cx="358999" cy="342991"/>
            <a:chOff x="-54812875" y="3596675"/>
            <a:chExt cx="319025" cy="304800"/>
          </a:xfrm>
        </p:grpSpPr>
        <p:sp>
          <p:nvSpPr>
            <p:cNvPr id="10912" name="Google Shape;10912;p82"/>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2"/>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2"/>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2"/>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2"/>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2"/>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2"/>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9" name="Google Shape;10919;p82"/>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2"/>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1" name="Google Shape;10921;p82"/>
          <p:cNvGrpSpPr/>
          <p:nvPr/>
        </p:nvGrpSpPr>
        <p:grpSpPr>
          <a:xfrm>
            <a:off x="4881188" y="3827938"/>
            <a:ext cx="314662" cy="358099"/>
            <a:chOff x="-54793175" y="3982600"/>
            <a:chExt cx="279625" cy="318225"/>
          </a:xfrm>
        </p:grpSpPr>
        <p:sp>
          <p:nvSpPr>
            <p:cNvPr id="10922" name="Google Shape;10922;p82"/>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2"/>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2"/>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2"/>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2"/>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2"/>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2"/>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82"/>
          <p:cNvGrpSpPr/>
          <p:nvPr/>
        </p:nvGrpSpPr>
        <p:grpSpPr>
          <a:xfrm>
            <a:off x="7092647" y="2887174"/>
            <a:ext cx="314662" cy="358099"/>
            <a:chOff x="-52832000" y="3192625"/>
            <a:chExt cx="279625" cy="318225"/>
          </a:xfrm>
        </p:grpSpPr>
        <p:sp>
          <p:nvSpPr>
            <p:cNvPr id="10930" name="Google Shape;10930;p82"/>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2"/>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2"/>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2"/>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2"/>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2"/>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2"/>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2"/>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82"/>
          <p:cNvGrpSpPr/>
          <p:nvPr/>
        </p:nvGrpSpPr>
        <p:grpSpPr>
          <a:xfrm>
            <a:off x="7070492" y="3359048"/>
            <a:ext cx="358971" cy="357198"/>
            <a:chOff x="-52851675" y="3585650"/>
            <a:chExt cx="319000" cy="317425"/>
          </a:xfrm>
        </p:grpSpPr>
        <p:sp>
          <p:nvSpPr>
            <p:cNvPr id="10939" name="Google Shape;10939;p82"/>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2"/>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2"/>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2"/>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2"/>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2"/>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5" name="Google Shape;10945;p82"/>
          <p:cNvGrpSpPr/>
          <p:nvPr/>
        </p:nvGrpSpPr>
        <p:grpSpPr>
          <a:xfrm>
            <a:off x="7092647" y="3820849"/>
            <a:ext cx="314662" cy="358999"/>
            <a:chOff x="-52832000" y="3976300"/>
            <a:chExt cx="279625" cy="319025"/>
          </a:xfrm>
        </p:grpSpPr>
        <p:sp>
          <p:nvSpPr>
            <p:cNvPr id="10946" name="Google Shape;10946;p82"/>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2"/>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2"/>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2"/>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2"/>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1" name="Google Shape;10951;p82"/>
          <p:cNvGrpSpPr/>
          <p:nvPr/>
        </p:nvGrpSpPr>
        <p:grpSpPr>
          <a:xfrm>
            <a:off x="6209853" y="4275497"/>
            <a:ext cx="316434" cy="358099"/>
            <a:chOff x="-51633225" y="3198925"/>
            <a:chExt cx="281200" cy="318225"/>
          </a:xfrm>
        </p:grpSpPr>
        <p:sp>
          <p:nvSpPr>
            <p:cNvPr id="10952" name="Google Shape;10952;p82"/>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2"/>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2"/>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2"/>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2"/>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2"/>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2"/>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9" name="Google Shape;10959;p82"/>
          <p:cNvGrpSpPr/>
          <p:nvPr/>
        </p:nvGrpSpPr>
        <p:grpSpPr>
          <a:xfrm>
            <a:off x="6628676" y="1533418"/>
            <a:ext cx="365188" cy="357226"/>
            <a:chOff x="-56396775" y="3199700"/>
            <a:chExt cx="324525" cy="317450"/>
          </a:xfrm>
        </p:grpSpPr>
        <p:sp>
          <p:nvSpPr>
            <p:cNvPr id="10960" name="Google Shape;10960;p82"/>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2"/>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2"/>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2"/>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2"/>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2"/>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82"/>
          <p:cNvGrpSpPr/>
          <p:nvPr/>
        </p:nvGrpSpPr>
        <p:grpSpPr>
          <a:xfrm>
            <a:off x="6631771" y="1999353"/>
            <a:ext cx="358999" cy="335958"/>
            <a:chOff x="-56394425" y="3600600"/>
            <a:chExt cx="319025" cy="298550"/>
          </a:xfrm>
        </p:grpSpPr>
        <p:sp>
          <p:nvSpPr>
            <p:cNvPr id="10967" name="Google Shape;10967;p82"/>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2"/>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2"/>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82"/>
          <p:cNvGrpSpPr/>
          <p:nvPr/>
        </p:nvGrpSpPr>
        <p:grpSpPr>
          <a:xfrm>
            <a:off x="6662538" y="2430117"/>
            <a:ext cx="327068" cy="357198"/>
            <a:chOff x="-56379450" y="3983400"/>
            <a:chExt cx="290650" cy="317425"/>
          </a:xfrm>
        </p:grpSpPr>
        <p:sp>
          <p:nvSpPr>
            <p:cNvPr id="10971" name="Google Shape;10971;p82"/>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2"/>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2"/>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2"/>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2"/>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2"/>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2"/>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2"/>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82"/>
          <p:cNvGrpSpPr/>
          <p:nvPr/>
        </p:nvGrpSpPr>
        <p:grpSpPr>
          <a:xfrm>
            <a:off x="5326242" y="2894264"/>
            <a:ext cx="316434" cy="358971"/>
            <a:chOff x="-54401725" y="3198925"/>
            <a:chExt cx="281200" cy="319000"/>
          </a:xfrm>
        </p:grpSpPr>
        <p:sp>
          <p:nvSpPr>
            <p:cNvPr id="10980" name="Google Shape;10980;p82"/>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2"/>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2"/>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2"/>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2"/>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2"/>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2"/>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2"/>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2"/>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2"/>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2"/>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1" name="Google Shape;10991;p82"/>
          <p:cNvGrpSpPr/>
          <p:nvPr/>
        </p:nvGrpSpPr>
        <p:grpSpPr>
          <a:xfrm>
            <a:off x="5327128" y="3364365"/>
            <a:ext cx="314662" cy="358099"/>
            <a:chOff x="-54401725" y="3590375"/>
            <a:chExt cx="279625" cy="318225"/>
          </a:xfrm>
        </p:grpSpPr>
        <p:sp>
          <p:nvSpPr>
            <p:cNvPr id="10992" name="Google Shape;10992;p82"/>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2"/>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2"/>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2"/>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2"/>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2"/>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82"/>
          <p:cNvGrpSpPr/>
          <p:nvPr/>
        </p:nvGrpSpPr>
        <p:grpSpPr>
          <a:xfrm>
            <a:off x="5324920" y="3827938"/>
            <a:ext cx="319079" cy="358099"/>
            <a:chOff x="-54403300" y="3982600"/>
            <a:chExt cx="283550" cy="318225"/>
          </a:xfrm>
        </p:grpSpPr>
        <p:sp>
          <p:nvSpPr>
            <p:cNvPr id="10999" name="Google Shape;10999;p82"/>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2"/>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2"/>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2"/>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2"/>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4" name="Google Shape;11004;p82"/>
          <p:cNvGrpSpPr/>
          <p:nvPr/>
        </p:nvGrpSpPr>
        <p:grpSpPr>
          <a:xfrm>
            <a:off x="7512313" y="2889172"/>
            <a:ext cx="356298" cy="356973"/>
            <a:chOff x="-52458650" y="3194400"/>
            <a:chExt cx="316625" cy="317225"/>
          </a:xfrm>
        </p:grpSpPr>
        <p:sp>
          <p:nvSpPr>
            <p:cNvPr id="11005" name="Google Shape;11005;p82"/>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2"/>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2"/>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2"/>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2"/>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2"/>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2"/>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2"/>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3" name="Google Shape;11013;p82"/>
          <p:cNvGrpSpPr/>
          <p:nvPr/>
        </p:nvGrpSpPr>
        <p:grpSpPr>
          <a:xfrm>
            <a:off x="7521611" y="3358148"/>
            <a:ext cx="337703" cy="357845"/>
            <a:chOff x="-52450000" y="3584850"/>
            <a:chExt cx="300100" cy="318000"/>
          </a:xfrm>
        </p:grpSpPr>
        <p:sp>
          <p:nvSpPr>
            <p:cNvPr id="11014" name="Google Shape;11014;p82"/>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2"/>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2"/>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2"/>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2"/>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2"/>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2"/>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82"/>
          <p:cNvGrpSpPr/>
          <p:nvPr/>
        </p:nvGrpSpPr>
        <p:grpSpPr>
          <a:xfrm>
            <a:off x="7533131" y="3822621"/>
            <a:ext cx="314662" cy="357226"/>
            <a:chOff x="-52440550" y="3977875"/>
            <a:chExt cx="279625" cy="317450"/>
          </a:xfrm>
        </p:grpSpPr>
        <p:sp>
          <p:nvSpPr>
            <p:cNvPr id="11022" name="Google Shape;11022;p82"/>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2"/>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2"/>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2"/>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2"/>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2"/>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2"/>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2"/>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82"/>
          <p:cNvGrpSpPr/>
          <p:nvPr/>
        </p:nvGrpSpPr>
        <p:grpSpPr>
          <a:xfrm>
            <a:off x="6645066" y="4278827"/>
            <a:ext cx="314662" cy="358999"/>
            <a:chOff x="-51623775" y="3584850"/>
            <a:chExt cx="279625" cy="319025"/>
          </a:xfrm>
        </p:grpSpPr>
        <p:sp>
          <p:nvSpPr>
            <p:cNvPr id="11031" name="Google Shape;11031;p82"/>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2"/>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2"/>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2"/>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2"/>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2"/>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2"/>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2"/>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2"/>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76"/>
        <p:cNvGrpSpPr/>
        <p:nvPr/>
      </p:nvGrpSpPr>
      <p:grpSpPr>
        <a:xfrm>
          <a:off x="0" y="0"/>
          <a:ext cx="0" cy="0"/>
          <a:chOff x="0" y="0"/>
          <a:chExt cx="0" cy="0"/>
        </a:xfrm>
      </p:grpSpPr>
      <p:sp>
        <p:nvSpPr>
          <p:cNvPr id="1477" name="Google Shape;1477;p39"/>
          <p:cNvSpPr txBox="1">
            <a:spLocks noGrp="1"/>
          </p:cNvSpPr>
          <p:nvPr>
            <p:ph type="title"/>
          </p:nvPr>
        </p:nvSpPr>
        <p:spPr>
          <a:xfrm>
            <a:off x="723900" y="445025"/>
            <a:ext cx="7710000" cy="572700"/>
          </a:xfrm>
          <a:prstGeom prst="rect">
            <a:avLst/>
          </a:prstGeom>
        </p:spPr>
        <p:txBody>
          <a:bodyPr spcFirstLastPara="1" wrap="square" lIns="91425" tIns="91425" rIns="91425" bIns="91425" anchor="ctr" anchorCtr="0">
            <a:noAutofit/>
          </a:bodyPr>
          <a:lstStyle/>
          <a:p>
            <a:pPr marL="0" indent="0"/>
            <a:r>
              <a:rPr lang="en-US" dirty="0"/>
              <a:t>Data Cleaning</a:t>
            </a:r>
          </a:p>
        </p:txBody>
      </p:sp>
      <p:sp>
        <p:nvSpPr>
          <p:cNvPr id="1478" name="Google Shape;1478;p39"/>
          <p:cNvSpPr txBox="1">
            <a:spLocks noGrp="1"/>
          </p:cNvSpPr>
          <p:nvPr>
            <p:ph type="subTitle" idx="1"/>
          </p:nvPr>
        </p:nvSpPr>
        <p:spPr>
          <a:xfrm>
            <a:off x="723900" y="1828500"/>
            <a:ext cx="4308600" cy="273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Data used</a:t>
            </a:r>
            <a:endParaRPr dirty="0"/>
          </a:p>
          <a:p>
            <a:pPr marL="0" lvl="0" indent="0" algn="l" rtl="0">
              <a:spcBef>
                <a:spcPts val="0"/>
              </a:spcBef>
              <a:spcAft>
                <a:spcPts val="0"/>
              </a:spcAft>
              <a:buClr>
                <a:schemeClr val="dk1"/>
              </a:buClr>
              <a:buSzPts val="1100"/>
              <a:buFont typeface="Arial"/>
              <a:buNone/>
            </a:pPr>
            <a:endParaRPr dirty="0"/>
          </a:p>
          <a:p>
            <a:pPr marL="457200" lvl="0" indent="-330200" algn="l" rtl="0">
              <a:spcBef>
                <a:spcPts val="0"/>
              </a:spcBef>
              <a:spcAft>
                <a:spcPts val="0"/>
              </a:spcAft>
              <a:buSzPts val="1600"/>
              <a:buChar char="★"/>
            </a:pPr>
            <a:r>
              <a:rPr lang="en-US" sz="1200" dirty="0"/>
              <a:t>Presidential_polls_2016 csv with 10237 rows 27col </a:t>
            </a:r>
          </a:p>
          <a:p>
            <a:pPr marL="457200" lvl="0" indent="-330200" algn="l" rtl="0">
              <a:spcBef>
                <a:spcPts val="0"/>
              </a:spcBef>
              <a:spcAft>
                <a:spcPts val="0"/>
              </a:spcAft>
              <a:buSzPts val="1600"/>
              <a:buChar char="★"/>
            </a:pPr>
            <a:r>
              <a:rPr lang="en-US" sz="1200" dirty="0"/>
              <a:t>Favorability_polls_rv_2019 csv with 1632 row 18col</a:t>
            </a:r>
          </a:p>
          <a:p>
            <a:pPr marL="457200" lvl="0" indent="-330200" algn="l" rtl="0">
              <a:spcBef>
                <a:spcPts val="0"/>
              </a:spcBef>
              <a:spcAft>
                <a:spcPts val="0"/>
              </a:spcAft>
              <a:buSzPts val="1600"/>
              <a:buChar char="★"/>
            </a:pPr>
            <a:r>
              <a:rPr lang="en-US" sz="1200" dirty="0"/>
              <a:t>Favorability_polls_2023 with 2380 rows 37 col</a:t>
            </a:r>
          </a:p>
          <a:p>
            <a:pPr marL="457200" lvl="0" indent="-330200" algn="l" rtl="0">
              <a:spcBef>
                <a:spcPts val="0"/>
              </a:spcBef>
              <a:spcAft>
                <a:spcPts val="0"/>
              </a:spcAft>
              <a:buSzPts val="1600"/>
              <a:buChar char="★"/>
            </a:pPr>
            <a:endParaRPr lang="en-US" sz="1200" dirty="0"/>
          </a:p>
          <a:p>
            <a:pPr marL="127000" lvl="0" indent="0" algn="l" rtl="0">
              <a:spcBef>
                <a:spcPts val="0"/>
              </a:spcBef>
              <a:spcAft>
                <a:spcPts val="0"/>
              </a:spcAft>
              <a:buSzPts val="1600"/>
              <a:buNone/>
            </a:pPr>
            <a:r>
              <a:rPr lang="en-US" sz="1200" dirty="0"/>
              <a:t>For data cleaning, we used pandas to load the data from CSV files, filtered it down to four columns, and exported the cleaned data as CSV and JSON files. We compiled the data into an SQLite database, chosen for its serverless hosting advantage. Our model training utilized data from the 2016 and 2019 elections. With our testing using the 2023 data.</a:t>
            </a:r>
            <a:endParaRPr sz="1200" dirty="0"/>
          </a:p>
        </p:txBody>
      </p:sp>
      <p:grpSp>
        <p:nvGrpSpPr>
          <p:cNvPr id="2855" name="Google Shape;1958;p42">
            <a:extLst>
              <a:ext uri="{FF2B5EF4-FFF2-40B4-BE49-F238E27FC236}">
                <a16:creationId xmlns:a16="http://schemas.microsoft.com/office/drawing/2014/main" id="{0694BFEE-4305-081F-7143-3C100721C708}"/>
              </a:ext>
            </a:extLst>
          </p:cNvPr>
          <p:cNvGrpSpPr/>
          <p:nvPr/>
        </p:nvGrpSpPr>
        <p:grpSpPr>
          <a:xfrm flipH="1">
            <a:off x="4964741" y="1446307"/>
            <a:ext cx="3406573" cy="3112193"/>
            <a:chOff x="767225" y="238125"/>
            <a:chExt cx="6085575" cy="5238750"/>
          </a:xfrm>
        </p:grpSpPr>
        <p:sp>
          <p:nvSpPr>
            <p:cNvPr id="2856" name="Google Shape;1959;p42">
              <a:extLst>
                <a:ext uri="{FF2B5EF4-FFF2-40B4-BE49-F238E27FC236}">
                  <a16:creationId xmlns:a16="http://schemas.microsoft.com/office/drawing/2014/main" id="{A0634E95-16C4-766A-17FB-4DE9C24FBD25}"/>
                </a:ext>
              </a:extLst>
            </p:cNvPr>
            <p:cNvSpPr/>
            <p:nvPr/>
          </p:nvSpPr>
          <p:spPr>
            <a:xfrm>
              <a:off x="767225" y="5150625"/>
              <a:ext cx="2467450" cy="326250"/>
            </a:xfrm>
            <a:custGeom>
              <a:avLst/>
              <a:gdLst/>
              <a:ahLst/>
              <a:cxnLst/>
              <a:rect l="l" t="t" r="r" b="b"/>
              <a:pathLst>
                <a:path w="98698" h="13050" extrusionOk="0">
                  <a:moveTo>
                    <a:pt x="49372" y="0"/>
                  </a:moveTo>
                  <a:lnTo>
                    <a:pt x="44331" y="47"/>
                  </a:lnTo>
                  <a:lnTo>
                    <a:pt x="39432" y="142"/>
                  </a:lnTo>
                  <a:lnTo>
                    <a:pt x="34674" y="283"/>
                  </a:lnTo>
                  <a:lnTo>
                    <a:pt x="30151" y="518"/>
                  </a:lnTo>
                  <a:lnTo>
                    <a:pt x="25817" y="801"/>
                  </a:lnTo>
                  <a:lnTo>
                    <a:pt x="21765" y="1131"/>
                  </a:lnTo>
                  <a:lnTo>
                    <a:pt x="17949" y="1508"/>
                  </a:lnTo>
                  <a:lnTo>
                    <a:pt x="14463" y="1932"/>
                  </a:lnTo>
                  <a:lnTo>
                    <a:pt x="11260" y="2356"/>
                  </a:lnTo>
                  <a:lnTo>
                    <a:pt x="8433" y="2874"/>
                  </a:lnTo>
                  <a:lnTo>
                    <a:pt x="7161" y="3157"/>
                  </a:lnTo>
                  <a:lnTo>
                    <a:pt x="5983" y="3392"/>
                  </a:lnTo>
                  <a:lnTo>
                    <a:pt x="4900" y="3675"/>
                  </a:lnTo>
                  <a:lnTo>
                    <a:pt x="3910" y="4005"/>
                  </a:lnTo>
                  <a:lnTo>
                    <a:pt x="3015" y="4287"/>
                  </a:lnTo>
                  <a:lnTo>
                    <a:pt x="2214" y="4570"/>
                  </a:lnTo>
                  <a:lnTo>
                    <a:pt x="1555" y="4900"/>
                  </a:lnTo>
                  <a:lnTo>
                    <a:pt x="1036" y="5230"/>
                  </a:lnTo>
                  <a:lnTo>
                    <a:pt x="565" y="5512"/>
                  </a:lnTo>
                  <a:lnTo>
                    <a:pt x="283" y="5842"/>
                  </a:lnTo>
                  <a:lnTo>
                    <a:pt x="94" y="6172"/>
                  </a:lnTo>
                  <a:lnTo>
                    <a:pt x="47" y="6360"/>
                  </a:lnTo>
                  <a:lnTo>
                    <a:pt x="0" y="6502"/>
                  </a:lnTo>
                  <a:lnTo>
                    <a:pt x="47" y="6690"/>
                  </a:lnTo>
                  <a:lnTo>
                    <a:pt x="94" y="6878"/>
                  </a:lnTo>
                  <a:lnTo>
                    <a:pt x="283" y="7208"/>
                  </a:lnTo>
                  <a:lnTo>
                    <a:pt x="565" y="7538"/>
                  </a:lnTo>
                  <a:lnTo>
                    <a:pt x="1036" y="7821"/>
                  </a:lnTo>
                  <a:lnTo>
                    <a:pt x="1555" y="8150"/>
                  </a:lnTo>
                  <a:lnTo>
                    <a:pt x="2214" y="8480"/>
                  </a:lnTo>
                  <a:lnTo>
                    <a:pt x="3015" y="8763"/>
                  </a:lnTo>
                  <a:lnTo>
                    <a:pt x="3910" y="9046"/>
                  </a:lnTo>
                  <a:lnTo>
                    <a:pt x="4900" y="9328"/>
                  </a:lnTo>
                  <a:lnTo>
                    <a:pt x="5983" y="9611"/>
                  </a:lnTo>
                  <a:lnTo>
                    <a:pt x="7161" y="9894"/>
                  </a:lnTo>
                  <a:lnTo>
                    <a:pt x="8433" y="10176"/>
                  </a:lnTo>
                  <a:lnTo>
                    <a:pt x="11260" y="10694"/>
                  </a:lnTo>
                  <a:lnTo>
                    <a:pt x="14463" y="11118"/>
                  </a:lnTo>
                  <a:lnTo>
                    <a:pt x="17949" y="11542"/>
                  </a:lnTo>
                  <a:lnTo>
                    <a:pt x="21765" y="11919"/>
                  </a:lnTo>
                  <a:lnTo>
                    <a:pt x="25817" y="12249"/>
                  </a:lnTo>
                  <a:lnTo>
                    <a:pt x="30151" y="12532"/>
                  </a:lnTo>
                  <a:lnTo>
                    <a:pt x="34674" y="12767"/>
                  </a:lnTo>
                  <a:lnTo>
                    <a:pt x="39432" y="12909"/>
                  </a:lnTo>
                  <a:lnTo>
                    <a:pt x="44331" y="13003"/>
                  </a:lnTo>
                  <a:lnTo>
                    <a:pt x="49372" y="13050"/>
                  </a:lnTo>
                  <a:lnTo>
                    <a:pt x="54413" y="13003"/>
                  </a:lnTo>
                  <a:lnTo>
                    <a:pt x="59313" y="12909"/>
                  </a:lnTo>
                  <a:lnTo>
                    <a:pt x="64024" y="12767"/>
                  </a:lnTo>
                  <a:lnTo>
                    <a:pt x="68546" y="12532"/>
                  </a:lnTo>
                  <a:lnTo>
                    <a:pt x="72881" y="12249"/>
                  </a:lnTo>
                  <a:lnTo>
                    <a:pt x="76932" y="11919"/>
                  </a:lnTo>
                  <a:lnTo>
                    <a:pt x="80748" y="11542"/>
                  </a:lnTo>
                  <a:lnTo>
                    <a:pt x="84234" y="11118"/>
                  </a:lnTo>
                  <a:lnTo>
                    <a:pt x="87438" y="10694"/>
                  </a:lnTo>
                  <a:lnTo>
                    <a:pt x="90264" y="10176"/>
                  </a:lnTo>
                  <a:lnTo>
                    <a:pt x="91536" y="9894"/>
                  </a:lnTo>
                  <a:lnTo>
                    <a:pt x="92761" y="9611"/>
                  </a:lnTo>
                  <a:lnTo>
                    <a:pt x="93845" y="9328"/>
                  </a:lnTo>
                  <a:lnTo>
                    <a:pt x="94834" y="9046"/>
                  </a:lnTo>
                  <a:lnTo>
                    <a:pt x="95729" y="8763"/>
                  </a:lnTo>
                  <a:lnTo>
                    <a:pt x="96483" y="8480"/>
                  </a:lnTo>
                  <a:lnTo>
                    <a:pt x="97143" y="8150"/>
                  </a:lnTo>
                  <a:lnTo>
                    <a:pt x="97708" y="7821"/>
                  </a:lnTo>
                  <a:lnTo>
                    <a:pt x="98132" y="7538"/>
                  </a:lnTo>
                  <a:lnTo>
                    <a:pt x="98462" y="7208"/>
                  </a:lnTo>
                  <a:lnTo>
                    <a:pt x="98650" y="6878"/>
                  </a:lnTo>
                  <a:lnTo>
                    <a:pt x="98697" y="6690"/>
                  </a:lnTo>
                  <a:lnTo>
                    <a:pt x="98697" y="6502"/>
                  </a:lnTo>
                  <a:lnTo>
                    <a:pt x="98697" y="6360"/>
                  </a:lnTo>
                  <a:lnTo>
                    <a:pt x="98650" y="6172"/>
                  </a:lnTo>
                  <a:lnTo>
                    <a:pt x="98462" y="5842"/>
                  </a:lnTo>
                  <a:lnTo>
                    <a:pt x="98132" y="5512"/>
                  </a:lnTo>
                  <a:lnTo>
                    <a:pt x="97708" y="5230"/>
                  </a:lnTo>
                  <a:lnTo>
                    <a:pt x="97143" y="4900"/>
                  </a:lnTo>
                  <a:lnTo>
                    <a:pt x="96483" y="4570"/>
                  </a:lnTo>
                  <a:lnTo>
                    <a:pt x="95729" y="4287"/>
                  </a:lnTo>
                  <a:lnTo>
                    <a:pt x="94834" y="4005"/>
                  </a:lnTo>
                  <a:lnTo>
                    <a:pt x="93845" y="3675"/>
                  </a:lnTo>
                  <a:lnTo>
                    <a:pt x="92761" y="3392"/>
                  </a:lnTo>
                  <a:lnTo>
                    <a:pt x="91536" y="3157"/>
                  </a:lnTo>
                  <a:lnTo>
                    <a:pt x="90264" y="2874"/>
                  </a:lnTo>
                  <a:lnTo>
                    <a:pt x="87438" y="2356"/>
                  </a:lnTo>
                  <a:lnTo>
                    <a:pt x="84234" y="1932"/>
                  </a:lnTo>
                  <a:lnTo>
                    <a:pt x="80748" y="1508"/>
                  </a:lnTo>
                  <a:lnTo>
                    <a:pt x="76932" y="1131"/>
                  </a:lnTo>
                  <a:lnTo>
                    <a:pt x="72881" y="801"/>
                  </a:lnTo>
                  <a:lnTo>
                    <a:pt x="68546" y="518"/>
                  </a:lnTo>
                  <a:lnTo>
                    <a:pt x="64024" y="283"/>
                  </a:lnTo>
                  <a:lnTo>
                    <a:pt x="59313" y="142"/>
                  </a:lnTo>
                  <a:lnTo>
                    <a:pt x="54413" y="47"/>
                  </a:lnTo>
                  <a:lnTo>
                    <a:pt x="49372"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1960;p42">
              <a:extLst>
                <a:ext uri="{FF2B5EF4-FFF2-40B4-BE49-F238E27FC236}">
                  <a16:creationId xmlns:a16="http://schemas.microsoft.com/office/drawing/2014/main" id="{EEFB0BDA-EBC2-EBD0-B9A2-B90A0B11538C}"/>
                </a:ext>
              </a:extLst>
            </p:cNvPr>
            <p:cNvSpPr/>
            <p:nvPr/>
          </p:nvSpPr>
          <p:spPr>
            <a:xfrm>
              <a:off x="817850" y="4734875"/>
              <a:ext cx="6034950" cy="12975"/>
            </a:xfrm>
            <a:custGeom>
              <a:avLst/>
              <a:gdLst/>
              <a:ahLst/>
              <a:cxnLst/>
              <a:rect l="l" t="t" r="r" b="b"/>
              <a:pathLst>
                <a:path w="241398" h="519" extrusionOk="0">
                  <a:moveTo>
                    <a:pt x="120699" y="0"/>
                  </a:moveTo>
                  <a:lnTo>
                    <a:pt x="60350" y="94"/>
                  </a:lnTo>
                  <a:lnTo>
                    <a:pt x="30199" y="141"/>
                  </a:lnTo>
                  <a:lnTo>
                    <a:pt x="1" y="236"/>
                  </a:lnTo>
                  <a:lnTo>
                    <a:pt x="30199" y="377"/>
                  </a:lnTo>
                  <a:lnTo>
                    <a:pt x="60350" y="424"/>
                  </a:lnTo>
                  <a:lnTo>
                    <a:pt x="120699" y="518"/>
                  </a:lnTo>
                  <a:lnTo>
                    <a:pt x="181048" y="424"/>
                  </a:lnTo>
                  <a:lnTo>
                    <a:pt x="211246" y="377"/>
                  </a:lnTo>
                  <a:lnTo>
                    <a:pt x="241397" y="236"/>
                  </a:lnTo>
                  <a:lnTo>
                    <a:pt x="211246" y="141"/>
                  </a:lnTo>
                  <a:lnTo>
                    <a:pt x="181048" y="94"/>
                  </a:lnTo>
                  <a:lnTo>
                    <a:pt x="12069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1961;p42">
              <a:extLst>
                <a:ext uri="{FF2B5EF4-FFF2-40B4-BE49-F238E27FC236}">
                  <a16:creationId xmlns:a16="http://schemas.microsoft.com/office/drawing/2014/main" id="{A9088683-DCC9-CF14-422F-A4BDBEADE62E}"/>
                </a:ext>
              </a:extLst>
            </p:cNvPr>
            <p:cNvSpPr/>
            <p:nvPr/>
          </p:nvSpPr>
          <p:spPr>
            <a:xfrm>
              <a:off x="1629350" y="245175"/>
              <a:ext cx="2344950" cy="1964550"/>
            </a:xfrm>
            <a:custGeom>
              <a:avLst/>
              <a:gdLst/>
              <a:ahLst/>
              <a:cxnLst/>
              <a:rect l="l" t="t" r="r" b="b"/>
              <a:pathLst>
                <a:path w="93798" h="78582" extrusionOk="0">
                  <a:moveTo>
                    <a:pt x="0" y="1"/>
                  </a:moveTo>
                  <a:lnTo>
                    <a:pt x="0" y="78582"/>
                  </a:lnTo>
                  <a:lnTo>
                    <a:pt x="93798" y="78582"/>
                  </a:lnTo>
                  <a:lnTo>
                    <a:pt x="9379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1962;p42">
              <a:extLst>
                <a:ext uri="{FF2B5EF4-FFF2-40B4-BE49-F238E27FC236}">
                  <a16:creationId xmlns:a16="http://schemas.microsoft.com/office/drawing/2014/main" id="{ED49DF4A-CF0F-321B-E8CE-0DD9B05EBBE3}"/>
                </a:ext>
              </a:extLst>
            </p:cNvPr>
            <p:cNvSpPr/>
            <p:nvPr/>
          </p:nvSpPr>
          <p:spPr>
            <a:xfrm>
              <a:off x="1629350" y="245175"/>
              <a:ext cx="2344950" cy="1964550"/>
            </a:xfrm>
            <a:custGeom>
              <a:avLst/>
              <a:gdLst/>
              <a:ahLst/>
              <a:cxnLst/>
              <a:rect l="l" t="t" r="r" b="b"/>
              <a:pathLst>
                <a:path w="93798" h="78582" fill="none" extrusionOk="0">
                  <a:moveTo>
                    <a:pt x="0" y="1"/>
                  </a:moveTo>
                  <a:lnTo>
                    <a:pt x="93798" y="1"/>
                  </a:lnTo>
                  <a:lnTo>
                    <a:pt x="93798" y="78582"/>
                  </a:lnTo>
                  <a:lnTo>
                    <a:pt x="0" y="78582"/>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1963;p42">
              <a:extLst>
                <a:ext uri="{FF2B5EF4-FFF2-40B4-BE49-F238E27FC236}">
                  <a16:creationId xmlns:a16="http://schemas.microsoft.com/office/drawing/2014/main" id="{B0B88F35-C2A8-1BE9-828B-E309A68C9BA8}"/>
                </a:ext>
              </a:extLst>
            </p:cNvPr>
            <p:cNvSpPr/>
            <p:nvPr/>
          </p:nvSpPr>
          <p:spPr>
            <a:xfrm>
              <a:off x="1622275" y="238125"/>
              <a:ext cx="2359100" cy="1977500"/>
            </a:xfrm>
            <a:custGeom>
              <a:avLst/>
              <a:gdLst/>
              <a:ahLst/>
              <a:cxnLst/>
              <a:rect l="l" t="t" r="r" b="b"/>
              <a:pathLst>
                <a:path w="94364" h="79100" extrusionOk="0">
                  <a:moveTo>
                    <a:pt x="93798" y="565"/>
                  </a:moveTo>
                  <a:lnTo>
                    <a:pt x="93798" y="78581"/>
                  </a:lnTo>
                  <a:lnTo>
                    <a:pt x="566" y="78581"/>
                  </a:lnTo>
                  <a:lnTo>
                    <a:pt x="566" y="565"/>
                  </a:lnTo>
                  <a:close/>
                  <a:moveTo>
                    <a:pt x="1" y="0"/>
                  </a:moveTo>
                  <a:lnTo>
                    <a:pt x="1" y="79099"/>
                  </a:lnTo>
                  <a:lnTo>
                    <a:pt x="94364" y="79099"/>
                  </a:lnTo>
                  <a:lnTo>
                    <a:pt x="9436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1964;p42">
              <a:extLst>
                <a:ext uri="{FF2B5EF4-FFF2-40B4-BE49-F238E27FC236}">
                  <a16:creationId xmlns:a16="http://schemas.microsoft.com/office/drawing/2014/main" id="{316407A7-69DA-6898-BFAC-F8414950928C}"/>
                </a:ext>
              </a:extLst>
            </p:cNvPr>
            <p:cNvSpPr/>
            <p:nvPr/>
          </p:nvSpPr>
          <p:spPr>
            <a:xfrm>
              <a:off x="1622275" y="238125"/>
              <a:ext cx="2359100" cy="1977500"/>
            </a:xfrm>
            <a:custGeom>
              <a:avLst/>
              <a:gdLst/>
              <a:ahLst/>
              <a:cxnLst/>
              <a:rect l="l" t="t" r="r" b="b"/>
              <a:pathLst>
                <a:path w="94364" h="79100" fill="none" extrusionOk="0">
                  <a:moveTo>
                    <a:pt x="94364" y="79099"/>
                  </a:moveTo>
                  <a:lnTo>
                    <a:pt x="1" y="79099"/>
                  </a:lnTo>
                  <a:lnTo>
                    <a:pt x="1" y="0"/>
                  </a:lnTo>
                  <a:lnTo>
                    <a:pt x="94364" y="0"/>
                  </a:lnTo>
                  <a:lnTo>
                    <a:pt x="94364" y="7909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1965;p42">
              <a:extLst>
                <a:ext uri="{FF2B5EF4-FFF2-40B4-BE49-F238E27FC236}">
                  <a16:creationId xmlns:a16="http://schemas.microsoft.com/office/drawing/2014/main" id="{892FF5D9-D3E4-3710-D2EB-36F7355B0B01}"/>
                </a:ext>
              </a:extLst>
            </p:cNvPr>
            <p:cNvSpPr/>
            <p:nvPr/>
          </p:nvSpPr>
          <p:spPr>
            <a:xfrm>
              <a:off x="1636400" y="252250"/>
              <a:ext cx="2330850" cy="1950425"/>
            </a:xfrm>
            <a:custGeom>
              <a:avLst/>
              <a:gdLst/>
              <a:ahLst/>
              <a:cxnLst/>
              <a:rect l="l" t="t" r="r" b="b"/>
              <a:pathLst>
                <a:path w="93234" h="78017" fill="none" extrusionOk="0">
                  <a:moveTo>
                    <a:pt x="1" y="78016"/>
                  </a:moveTo>
                  <a:lnTo>
                    <a:pt x="93233" y="78016"/>
                  </a:lnTo>
                  <a:lnTo>
                    <a:pt x="93233" y="0"/>
                  </a:lnTo>
                  <a:lnTo>
                    <a:pt x="1" y="0"/>
                  </a:lnTo>
                  <a:lnTo>
                    <a:pt x="1" y="7801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1966;p42">
              <a:extLst>
                <a:ext uri="{FF2B5EF4-FFF2-40B4-BE49-F238E27FC236}">
                  <a16:creationId xmlns:a16="http://schemas.microsoft.com/office/drawing/2014/main" id="{197B71F3-D685-2215-180E-53328F00988C}"/>
                </a:ext>
              </a:extLst>
            </p:cNvPr>
            <p:cNvSpPr/>
            <p:nvPr/>
          </p:nvSpPr>
          <p:spPr>
            <a:xfrm>
              <a:off x="1720025" y="294650"/>
              <a:ext cx="81300" cy="82475"/>
            </a:xfrm>
            <a:custGeom>
              <a:avLst/>
              <a:gdLst/>
              <a:ahLst/>
              <a:cxnLst/>
              <a:rect l="l" t="t" r="r" b="b"/>
              <a:pathLst>
                <a:path w="3252" h="3299" extrusionOk="0">
                  <a:moveTo>
                    <a:pt x="1650" y="0"/>
                  </a:moveTo>
                  <a:lnTo>
                    <a:pt x="1320" y="47"/>
                  </a:lnTo>
                  <a:lnTo>
                    <a:pt x="990" y="142"/>
                  </a:lnTo>
                  <a:lnTo>
                    <a:pt x="707" y="283"/>
                  </a:lnTo>
                  <a:lnTo>
                    <a:pt x="472" y="519"/>
                  </a:lnTo>
                  <a:lnTo>
                    <a:pt x="283" y="754"/>
                  </a:lnTo>
                  <a:lnTo>
                    <a:pt x="95" y="1037"/>
                  </a:lnTo>
                  <a:lnTo>
                    <a:pt x="1" y="1319"/>
                  </a:lnTo>
                  <a:lnTo>
                    <a:pt x="1" y="1649"/>
                  </a:lnTo>
                  <a:lnTo>
                    <a:pt x="1" y="1979"/>
                  </a:lnTo>
                  <a:lnTo>
                    <a:pt x="95" y="2309"/>
                  </a:lnTo>
                  <a:lnTo>
                    <a:pt x="283" y="2591"/>
                  </a:lnTo>
                  <a:lnTo>
                    <a:pt x="472" y="2827"/>
                  </a:lnTo>
                  <a:lnTo>
                    <a:pt x="707" y="3015"/>
                  </a:lnTo>
                  <a:lnTo>
                    <a:pt x="990" y="3157"/>
                  </a:lnTo>
                  <a:lnTo>
                    <a:pt x="1320" y="3251"/>
                  </a:lnTo>
                  <a:lnTo>
                    <a:pt x="1650" y="3298"/>
                  </a:lnTo>
                  <a:lnTo>
                    <a:pt x="1979" y="3251"/>
                  </a:lnTo>
                  <a:lnTo>
                    <a:pt x="2262" y="3157"/>
                  </a:lnTo>
                  <a:lnTo>
                    <a:pt x="2545" y="3015"/>
                  </a:lnTo>
                  <a:lnTo>
                    <a:pt x="2780" y="2827"/>
                  </a:lnTo>
                  <a:lnTo>
                    <a:pt x="3016" y="2591"/>
                  </a:lnTo>
                  <a:lnTo>
                    <a:pt x="3157" y="2309"/>
                  </a:lnTo>
                  <a:lnTo>
                    <a:pt x="3251" y="1979"/>
                  </a:lnTo>
                  <a:lnTo>
                    <a:pt x="3251" y="1649"/>
                  </a:lnTo>
                  <a:lnTo>
                    <a:pt x="3251" y="1319"/>
                  </a:lnTo>
                  <a:lnTo>
                    <a:pt x="3157" y="1037"/>
                  </a:lnTo>
                  <a:lnTo>
                    <a:pt x="3016" y="754"/>
                  </a:lnTo>
                  <a:lnTo>
                    <a:pt x="2780" y="519"/>
                  </a:lnTo>
                  <a:lnTo>
                    <a:pt x="2545" y="283"/>
                  </a:lnTo>
                  <a:lnTo>
                    <a:pt x="2262" y="142"/>
                  </a:lnTo>
                  <a:lnTo>
                    <a:pt x="1979" y="47"/>
                  </a:lnTo>
                  <a:lnTo>
                    <a:pt x="1650"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1967;p42">
              <a:extLst>
                <a:ext uri="{FF2B5EF4-FFF2-40B4-BE49-F238E27FC236}">
                  <a16:creationId xmlns:a16="http://schemas.microsoft.com/office/drawing/2014/main" id="{5671560F-5D04-72EE-C3A6-127A22AE7D6D}"/>
                </a:ext>
              </a:extLst>
            </p:cNvPr>
            <p:cNvSpPr/>
            <p:nvPr/>
          </p:nvSpPr>
          <p:spPr>
            <a:xfrm>
              <a:off x="1887275" y="294650"/>
              <a:ext cx="82475" cy="82475"/>
            </a:xfrm>
            <a:custGeom>
              <a:avLst/>
              <a:gdLst/>
              <a:ahLst/>
              <a:cxnLst/>
              <a:rect l="l" t="t" r="r" b="b"/>
              <a:pathLst>
                <a:path w="3299" h="3299" extrusionOk="0">
                  <a:moveTo>
                    <a:pt x="1649" y="0"/>
                  </a:moveTo>
                  <a:lnTo>
                    <a:pt x="1320" y="47"/>
                  </a:lnTo>
                  <a:lnTo>
                    <a:pt x="990" y="142"/>
                  </a:lnTo>
                  <a:lnTo>
                    <a:pt x="707" y="283"/>
                  </a:lnTo>
                  <a:lnTo>
                    <a:pt x="472" y="519"/>
                  </a:lnTo>
                  <a:lnTo>
                    <a:pt x="283" y="754"/>
                  </a:lnTo>
                  <a:lnTo>
                    <a:pt x="142" y="1037"/>
                  </a:lnTo>
                  <a:lnTo>
                    <a:pt x="48" y="1319"/>
                  </a:lnTo>
                  <a:lnTo>
                    <a:pt x="0" y="1649"/>
                  </a:lnTo>
                  <a:lnTo>
                    <a:pt x="48" y="1979"/>
                  </a:lnTo>
                  <a:lnTo>
                    <a:pt x="142" y="2309"/>
                  </a:lnTo>
                  <a:lnTo>
                    <a:pt x="283" y="2591"/>
                  </a:lnTo>
                  <a:lnTo>
                    <a:pt x="472" y="2827"/>
                  </a:lnTo>
                  <a:lnTo>
                    <a:pt x="707" y="3015"/>
                  </a:lnTo>
                  <a:lnTo>
                    <a:pt x="990" y="3157"/>
                  </a:lnTo>
                  <a:lnTo>
                    <a:pt x="1320" y="3251"/>
                  </a:lnTo>
                  <a:lnTo>
                    <a:pt x="1649" y="3298"/>
                  </a:lnTo>
                  <a:lnTo>
                    <a:pt x="1979" y="3251"/>
                  </a:lnTo>
                  <a:lnTo>
                    <a:pt x="2262" y="3157"/>
                  </a:lnTo>
                  <a:lnTo>
                    <a:pt x="2544" y="3015"/>
                  </a:lnTo>
                  <a:lnTo>
                    <a:pt x="2780" y="2827"/>
                  </a:lnTo>
                  <a:lnTo>
                    <a:pt x="3016" y="2591"/>
                  </a:lnTo>
                  <a:lnTo>
                    <a:pt x="3157" y="2309"/>
                  </a:lnTo>
                  <a:lnTo>
                    <a:pt x="3251" y="1979"/>
                  </a:lnTo>
                  <a:lnTo>
                    <a:pt x="3298" y="1649"/>
                  </a:lnTo>
                  <a:lnTo>
                    <a:pt x="3251" y="1319"/>
                  </a:lnTo>
                  <a:lnTo>
                    <a:pt x="3157" y="1037"/>
                  </a:lnTo>
                  <a:lnTo>
                    <a:pt x="3016" y="754"/>
                  </a:lnTo>
                  <a:lnTo>
                    <a:pt x="2780" y="519"/>
                  </a:lnTo>
                  <a:lnTo>
                    <a:pt x="2544" y="283"/>
                  </a:lnTo>
                  <a:lnTo>
                    <a:pt x="2262" y="142"/>
                  </a:lnTo>
                  <a:lnTo>
                    <a:pt x="1979" y="47"/>
                  </a:lnTo>
                  <a:lnTo>
                    <a:pt x="164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1968;p42">
              <a:extLst>
                <a:ext uri="{FF2B5EF4-FFF2-40B4-BE49-F238E27FC236}">
                  <a16:creationId xmlns:a16="http://schemas.microsoft.com/office/drawing/2014/main" id="{1A62D235-1EB8-9DB7-3C34-294A0D589FF0}"/>
                </a:ext>
              </a:extLst>
            </p:cNvPr>
            <p:cNvSpPr/>
            <p:nvPr/>
          </p:nvSpPr>
          <p:spPr>
            <a:xfrm>
              <a:off x="2054525" y="294650"/>
              <a:ext cx="82450" cy="82475"/>
            </a:xfrm>
            <a:custGeom>
              <a:avLst/>
              <a:gdLst/>
              <a:ahLst/>
              <a:cxnLst/>
              <a:rect l="l" t="t" r="r" b="b"/>
              <a:pathLst>
                <a:path w="3298" h="3299" extrusionOk="0">
                  <a:moveTo>
                    <a:pt x="1649" y="0"/>
                  </a:moveTo>
                  <a:lnTo>
                    <a:pt x="1319" y="47"/>
                  </a:lnTo>
                  <a:lnTo>
                    <a:pt x="1037" y="142"/>
                  </a:lnTo>
                  <a:lnTo>
                    <a:pt x="754" y="283"/>
                  </a:lnTo>
                  <a:lnTo>
                    <a:pt x="471" y="519"/>
                  </a:lnTo>
                  <a:lnTo>
                    <a:pt x="283" y="754"/>
                  </a:lnTo>
                  <a:lnTo>
                    <a:pt x="142" y="1037"/>
                  </a:lnTo>
                  <a:lnTo>
                    <a:pt x="47" y="1319"/>
                  </a:lnTo>
                  <a:lnTo>
                    <a:pt x="0" y="1649"/>
                  </a:lnTo>
                  <a:lnTo>
                    <a:pt x="47" y="1979"/>
                  </a:lnTo>
                  <a:lnTo>
                    <a:pt x="142" y="2309"/>
                  </a:lnTo>
                  <a:lnTo>
                    <a:pt x="283" y="2591"/>
                  </a:lnTo>
                  <a:lnTo>
                    <a:pt x="471" y="2827"/>
                  </a:lnTo>
                  <a:lnTo>
                    <a:pt x="754" y="3015"/>
                  </a:lnTo>
                  <a:lnTo>
                    <a:pt x="1037" y="3157"/>
                  </a:lnTo>
                  <a:lnTo>
                    <a:pt x="1319" y="3251"/>
                  </a:lnTo>
                  <a:lnTo>
                    <a:pt x="1649" y="3298"/>
                  </a:lnTo>
                  <a:lnTo>
                    <a:pt x="1979" y="3251"/>
                  </a:lnTo>
                  <a:lnTo>
                    <a:pt x="2309" y="3157"/>
                  </a:lnTo>
                  <a:lnTo>
                    <a:pt x="2591" y="3015"/>
                  </a:lnTo>
                  <a:lnTo>
                    <a:pt x="2827" y="2827"/>
                  </a:lnTo>
                  <a:lnTo>
                    <a:pt x="3015" y="2591"/>
                  </a:lnTo>
                  <a:lnTo>
                    <a:pt x="3157" y="2309"/>
                  </a:lnTo>
                  <a:lnTo>
                    <a:pt x="3251" y="1979"/>
                  </a:lnTo>
                  <a:lnTo>
                    <a:pt x="3298" y="1649"/>
                  </a:lnTo>
                  <a:lnTo>
                    <a:pt x="3251" y="1319"/>
                  </a:lnTo>
                  <a:lnTo>
                    <a:pt x="3157" y="1037"/>
                  </a:lnTo>
                  <a:lnTo>
                    <a:pt x="3015" y="754"/>
                  </a:lnTo>
                  <a:lnTo>
                    <a:pt x="2827" y="519"/>
                  </a:lnTo>
                  <a:lnTo>
                    <a:pt x="2591" y="283"/>
                  </a:lnTo>
                  <a:lnTo>
                    <a:pt x="2309" y="142"/>
                  </a:lnTo>
                  <a:lnTo>
                    <a:pt x="1979" y="47"/>
                  </a:lnTo>
                  <a:lnTo>
                    <a:pt x="1649"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1969;p42">
              <a:extLst>
                <a:ext uri="{FF2B5EF4-FFF2-40B4-BE49-F238E27FC236}">
                  <a16:creationId xmlns:a16="http://schemas.microsoft.com/office/drawing/2014/main" id="{29E8D839-15EB-BD03-0192-40E8675BA1DE}"/>
                </a:ext>
              </a:extLst>
            </p:cNvPr>
            <p:cNvSpPr/>
            <p:nvPr/>
          </p:nvSpPr>
          <p:spPr>
            <a:xfrm>
              <a:off x="1629350" y="419500"/>
              <a:ext cx="2344950" cy="14150"/>
            </a:xfrm>
            <a:custGeom>
              <a:avLst/>
              <a:gdLst/>
              <a:ahLst/>
              <a:cxnLst/>
              <a:rect l="l" t="t" r="r" b="b"/>
              <a:pathLst>
                <a:path w="93798" h="566" extrusionOk="0">
                  <a:moveTo>
                    <a:pt x="0" y="0"/>
                  </a:moveTo>
                  <a:lnTo>
                    <a:pt x="0" y="565"/>
                  </a:lnTo>
                  <a:lnTo>
                    <a:pt x="93798" y="565"/>
                  </a:lnTo>
                  <a:lnTo>
                    <a:pt x="93798"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1970;p42">
              <a:extLst>
                <a:ext uri="{FF2B5EF4-FFF2-40B4-BE49-F238E27FC236}">
                  <a16:creationId xmlns:a16="http://schemas.microsoft.com/office/drawing/2014/main" id="{34173EDC-1E28-630E-399D-C4022E245210}"/>
                </a:ext>
              </a:extLst>
            </p:cNvPr>
            <p:cNvSpPr/>
            <p:nvPr/>
          </p:nvSpPr>
          <p:spPr>
            <a:xfrm>
              <a:off x="3385400" y="912975"/>
              <a:ext cx="25925" cy="25950"/>
            </a:xfrm>
            <a:custGeom>
              <a:avLst/>
              <a:gdLst/>
              <a:ahLst/>
              <a:cxnLst/>
              <a:rect l="l" t="t" r="r" b="b"/>
              <a:pathLst>
                <a:path w="1037" h="1038" extrusionOk="0">
                  <a:moveTo>
                    <a:pt x="519" y="1"/>
                  </a:moveTo>
                  <a:lnTo>
                    <a:pt x="330" y="48"/>
                  </a:lnTo>
                  <a:lnTo>
                    <a:pt x="142" y="142"/>
                  </a:lnTo>
                  <a:lnTo>
                    <a:pt x="48" y="330"/>
                  </a:lnTo>
                  <a:lnTo>
                    <a:pt x="1" y="519"/>
                  </a:lnTo>
                  <a:lnTo>
                    <a:pt x="48" y="707"/>
                  </a:lnTo>
                  <a:lnTo>
                    <a:pt x="142" y="849"/>
                  </a:lnTo>
                  <a:lnTo>
                    <a:pt x="283" y="990"/>
                  </a:lnTo>
                  <a:lnTo>
                    <a:pt x="519" y="1037"/>
                  </a:lnTo>
                  <a:lnTo>
                    <a:pt x="707" y="990"/>
                  </a:lnTo>
                  <a:lnTo>
                    <a:pt x="849" y="849"/>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1971;p42">
              <a:extLst>
                <a:ext uri="{FF2B5EF4-FFF2-40B4-BE49-F238E27FC236}">
                  <a16:creationId xmlns:a16="http://schemas.microsoft.com/office/drawing/2014/main" id="{AC1E6A22-3B3C-1BAE-6147-EECC717F694C}"/>
                </a:ext>
              </a:extLst>
            </p:cNvPr>
            <p:cNvSpPr/>
            <p:nvPr/>
          </p:nvSpPr>
          <p:spPr>
            <a:xfrm>
              <a:off x="3385400" y="989525"/>
              <a:ext cx="25925" cy="24775"/>
            </a:xfrm>
            <a:custGeom>
              <a:avLst/>
              <a:gdLst/>
              <a:ahLst/>
              <a:cxnLst/>
              <a:rect l="l" t="t" r="r" b="b"/>
              <a:pathLst>
                <a:path w="1037" h="991" extrusionOk="0">
                  <a:moveTo>
                    <a:pt x="519" y="1"/>
                  </a:moveTo>
                  <a:lnTo>
                    <a:pt x="330" y="48"/>
                  </a:lnTo>
                  <a:lnTo>
                    <a:pt x="142" y="142"/>
                  </a:lnTo>
                  <a:lnTo>
                    <a:pt x="48" y="284"/>
                  </a:lnTo>
                  <a:lnTo>
                    <a:pt x="1" y="519"/>
                  </a:lnTo>
                  <a:lnTo>
                    <a:pt x="48" y="708"/>
                  </a:lnTo>
                  <a:lnTo>
                    <a:pt x="142" y="849"/>
                  </a:lnTo>
                  <a:lnTo>
                    <a:pt x="330" y="990"/>
                  </a:lnTo>
                  <a:lnTo>
                    <a:pt x="707" y="990"/>
                  </a:lnTo>
                  <a:lnTo>
                    <a:pt x="849" y="849"/>
                  </a:lnTo>
                  <a:lnTo>
                    <a:pt x="990" y="708"/>
                  </a:lnTo>
                  <a:lnTo>
                    <a:pt x="1037" y="519"/>
                  </a:lnTo>
                  <a:lnTo>
                    <a:pt x="990" y="284"/>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1972;p42">
              <a:extLst>
                <a:ext uri="{FF2B5EF4-FFF2-40B4-BE49-F238E27FC236}">
                  <a16:creationId xmlns:a16="http://schemas.microsoft.com/office/drawing/2014/main" id="{55576D08-41E9-526E-4F1A-6B5525545E23}"/>
                </a:ext>
              </a:extLst>
            </p:cNvPr>
            <p:cNvSpPr/>
            <p:nvPr/>
          </p:nvSpPr>
          <p:spPr>
            <a:xfrm>
              <a:off x="3385400" y="1066100"/>
              <a:ext cx="25925" cy="25925"/>
            </a:xfrm>
            <a:custGeom>
              <a:avLst/>
              <a:gdLst/>
              <a:ahLst/>
              <a:cxnLst/>
              <a:rect l="l" t="t" r="r" b="b"/>
              <a:pathLst>
                <a:path w="1037" h="1037" extrusionOk="0">
                  <a:moveTo>
                    <a:pt x="519" y="0"/>
                  </a:moveTo>
                  <a:lnTo>
                    <a:pt x="283" y="47"/>
                  </a:lnTo>
                  <a:lnTo>
                    <a:pt x="142" y="141"/>
                  </a:lnTo>
                  <a:lnTo>
                    <a:pt x="48" y="330"/>
                  </a:lnTo>
                  <a:lnTo>
                    <a:pt x="1" y="518"/>
                  </a:lnTo>
                  <a:lnTo>
                    <a:pt x="48" y="707"/>
                  </a:lnTo>
                  <a:lnTo>
                    <a:pt x="142" y="895"/>
                  </a:lnTo>
                  <a:lnTo>
                    <a:pt x="330" y="989"/>
                  </a:lnTo>
                  <a:lnTo>
                    <a:pt x="519" y="1037"/>
                  </a:lnTo>
                  <a:lnTo>
                    <a:pt x="707" y="989"/>
                  </a:lnTo>
                  <a:lnTo>
                    <a:pt x="849" y="895"/>
                  </a:lnTo>
                  <a:lnTo>
                    <a:pt x="990" y="707"/>
                  </a:lnTo>
                  <a:lnTo>
                    <a:pt x="1037" y="518"/>
                  </a:lnTo>
                  <a:lnTo>
                    <a:pt x="990" y="330"/>
                  </a:lnTo>
                  <a:lnTo>
                    <a:pt x="849"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1973;p42">
              <a:extLst>
                <a:ext uri="{FF2B5EF4-FFF2-40B4-BE49-F238E27FC236}">
                  <a16:creationId xmlns:a16="http://schemas.microsoft.com/office/drawing/2014/main" id="{52A9490D-42E3-0EDE-4FA2-DAB3124C3CB8}"/>
                </a:ext>
              </a:extLst>
            </p:cNvPr>
            <p:cNvSpPr/>
            <p:nvPr/>
          </p:nvSpPr>
          <p:spPr>
            <a:xfrm>
              <a:off x="3385400" y="1142650"/>
              <a:ext cx="25925" cy="25925"/>
            </a:xfrm>
            <a:custGeom>
              <a:avLst/>
              <a:gdLst/>
              <a:ahLst/>
              <a:cxnLst/>
              <a:rect l="l" t="t" r="r" b="b"/>
              <a:pathLst>
                <a:path w="1037" h="1037" extrusionOk="0">
                  <a:moveTo>
                    <a:pt x="519" y="0"/>
                  </a:moveTo>
                  <a:lnTo>
                    <a:pt x="283" y="47"/>
                  </a:lnTo>
                  <a:lnTo>
                    <a:pt x="142" y="142"/>
                  </a:lnTo>
                  <a:lnTo>
                    <a:pt x="48" y="330"/>
                  </a:lnTo>
                  <a:lnTo>
                    <a:pt x="1" y="519"/>
                  </a:lnTo>
                  <a:lnTo>
                    <a:pt x="48" y="707"/>
                  </a:lnTo>
                  <a:lnTo>
                    <a:pt x="142" y="895"/>
                  </a:lnTo>
                  <a:lnTo>
                    <a:pt x="330" y="990"/>
                  </a:lnTo>
                  <a:lnTo>
                    <a:pt x="519" y="1037"/>
                  </a:lnTo>
                  <a:lnTo>
                    <a:pt x="707" y="990"/>
                  </a:lnTo>
                  <a:lnTo>
                    <a:pt x="849" y="895"/>
                  </a:lnTo>
                  <a:lnTo>
                    <a:pt x="990" y="707"/>
                  </a:lnTo>
                  <a:lnTo>
                    <a:pt x="1037" y="519"/>
                  </a:lnTo>
                  <a:lnTo>
                    <a:pt x="990" y="330"/>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1974;p42">
              <a:extLst>
                <a:ext uri="{FF2B5EF4-FFF2-40B4-BE49-F238E27FC236}">
                  <a16:creationId xmlns:a16="http://schemas.microsoft.com/office/drawing/2014/main" id="{9F5D0A0A-23BA-4DFB-46D9-90284055CE7E}"/>
                </a:ext>
              </a:extLst>
            </p:cNvPr>
            <p:cNvSpPr/>
            <p:nvPr/>
          </p:nvSpPr>
          <p:spPr>
            <a:xfrm>
              <a:off x="3385400" y="1219200"/>
              <a:ext cx="25925" cy="25925"/>
            </a:xfrm>
            <a:custGeom>
              <a:avLst/>
              <a:gdLst/>
              <a:ahLst/>
              <a:cxnLst/>
              <a:rect l="l" t="t" r="r" b="b"/>
              <a:pathLst>
                <a:path w="1037" h="1037" extrusionOk="0">
                  <a:moveTo>
                    <a:pt x="519" y="1"/>
                  </a:moveTo>
                  <a:lnTo>
                    <a:pt x="283" y="48"/>
                  </a:lnTo>
                  <a:lnTo>
                    <a:pt x="142" y="189"/>
                  </a:lnTo>
                  <a:lnTo>
                    <a:pt x="48" y="330"/>
                  </a:lnTo>
                  <a:lnTo>
                    <a:pt x="1" y="519"/>
                  </a:lnTo>
                  <a:lnTo>
                    <a:pt x="48" y="754"/>
                  </a:lnTo>
                  <a:lnTo>
                    <a:pt x="142" y="896"/>
                  </a:lnTo>
                  <a:lnTo>
                    <a:pt x="330" y="990"/>
                  </a:lnTo>
                  <a:lnTo>
                    <a:pt x="519" y="1037"/>
                  </a:lnTo>
                  <a:lnTo>
                    <a:pt x="707" y="990"/>
                  </a:lnTo>
                  <a:lnTo>
                    <a:pt x="849" y="896"/>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1975;p42">
              <a:extLst>
                <a:ext uri="{FF2B5EF4-FFF2-40B4-BE49-F238E27FC236}">
                  <a16:creationId xmlns:a16="http://schemas.microsoft.com/office/drawing/2014/main" id="{068871B1-AF7B-E355-9E96-5AE6130BB7D2}"/>
                </a:ext>
              </a:extLst>
            </p:cNvPr>
            <p:cNvSpPr/>
            <p:nvPr/>
          </p:nvSpPr>
          <p:spPr>
            <a:xfrm>
              <a:off x="3385400" y="1295750"/>
              <a:ext cx="25925" cy="25950"/>
            </a:xfrm>
            <a:custGeom>
              <a:avLst/>
              <a:gdLst/>
              <a:ahLst/>
              <a:cxnLst/>
              <a:rect l="l" t="t" r="r" b="b"/>
              <a:pathLst>
                <a:path w="1037" h="1038" extrusionOk="0">
                  <a:moveTo>
                    <a:pt x="519" y="1"/>
                  </a:moveTo>
                  <a:lnTo>
                    <a:pt x="283" y="48"/>
                  </a:lnTo>
                  <a:lnTo>
                    <a:pt x="142" y="189"/>
                  </a:lnTo>
                  <a:lnTo>
                    <a:pt x="48" y="331"/>
                  </a:lnTo>
                  <a:lnTo>
                    <a:pt x="1" y="566"/>
                  </a:lnTo>
                  <a:lnTo>
                    <a:pt x="48" y="755"/>
                  </a:lnTo>
                  <a:lnTo>
                    <a:pt x="142" y="896"/>
                  </a:lnTo>
                  <a:lnTo>
                    <a:pt x="330" y="1037"/>
                  </a:lnTo>
                  <a:lnTo>
                    <a:pt x="519" y="1037"/>
                  </a:lnTo>
                  <a:lnTo>
                    <a:pt x="707" y="990"/>
                  </a:lnTo>
                  <a:lnTo>
                    <a:pt x="849" y="896"/>
                  </a:lnTo>
                  <a:lnTo>
                    <a:pt x="990" y="755"/>
                  </a:lnTo>
                  <a:lnTo>
                    <a:pt x="1037" y="566"/>
                  </a:lnTo>
                  <a:lnTo>
                    <a:pt x="1037"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1976;p42">
              <a:extLst>
                <a:ext uri="{FF2B5EF4-FFF2-40B4-BE49-F238E27FC236}">
                  <a16:creationId xmlns:a16="http://schemas.microsoft.com/office/drawing/2014/main" id="{48AA9871-BC94-BF10-33F0-B6CE6F278B01}"/>
                </a:ext>
              </a:extLst>
            </p:cNvPr>
            <p:cNvSpPr/>
            <p:nvPr/>
          </p:nvSpPr>
          <p:spPr>
            <a:xfrm>
              <a:off x="3385400" y="1372300"/>
              <a:ext cx="25925" cy="25950"/>
            </a:xfrm>
            <a:custGeom>
              <a:avLst/>
              <a:gdLst/>
              <a:ahLst/>
              <a:cxnLst/>
              <a:rect l="l" t="t" r="r" b="b"/>
              <a:pathLst>
                <a:path w="1037" h="1038" extrusionOk="0">
                  <a:moveTo>
                    <a:pt x="519" y="1"/>
                  </a:moveTo>
                  <a:lnTo>
                    <a:pt x="283" y="48"/>
                  </a:lnTo>
                  <a:lnTo>
                    <a:pt x="142" y="189"/>
                  </a:lnTo>
                  <a:lnTo>
                    <a:pt x="48" y="331"/>
                  </a:lnTo>
                  <a:lnTo>
                    <a:pt x="1" y="519"/>
                  </a:lnTo>
                  <a:lnTo>
                    <a:pt x="48" y="755"/>
                  </a:lnTo>
                  <a:lnTo>
                    <a:pt x="142" y="896"/>
                  </a:lnTo>
                  <a:lnTo>
                    <a:pt x="330" y="990"/>
                  </a:lnTo>
                  <a:lnTo>
                    <a:pt x="519" y="1037"/>
                  </a:lnTo>
                  <a:lnTo>
                    <a:pt x="707" y="990"/>
                  </a:lnTo>
                  <a:lnTo>
                    <a:pt x="849" y="896"/>
                  </a:lnTo>
                  <a:lnTo>
                    <a:pt x="990" y="708"/>
                  </a:lnTo>
                  <a:lnTo>
                    <a:pt x="1037" y="519"/>
                  </a:lnTo>
                  <a:lnTo>
                    <a:pt x="990" y="331"/>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1977;p42">
              <a:extLst>
                <a:ext uri="{FF2B5EF4-FFF2-40B4-BE49-F238E27FC236}">
                  <a16:creationId xmlns:a16="http://schemas.microsoft.com/office/drawing/2014/main" id="{CAB7EEA4-1243-5684-D51F-C0FC49AC59A5}"/>
                </a:ext>
              </a:extLst>
            </p:cNvPr>
            <p:cNvSpPr/>
            <p:nvPr/>
          </p:nvSpPr>
          <p:spPr>
            <a:xfrm>
              <a:off x="3385400" y="1450050"/>
              <a:ext cx="25925" cy="25925"/>
            </a:xfrm>
            <a:custGeom>
              <a:avLst/>
              <a:gdLst/>
              <a:ahLst/>
              <a:cxnLst/>
              <a:rect l="l" t="t" r="r" b="b"/>
              <a:pathLst>
                <a:path w="1037" h="1037" extrusionOk="0">
                  <a:moveTo>
                    <a:pt x="519" y="0"/>
                  </a:moveTo>
                  <a:lnTo>
                    <a:pt x="330" y="47"/>
                  </a:lnTo>
                  <a:lnTo>
                    <a:pt x="142" y="142"/>
                  </a:lnTo>
                  <a:lnTo>
                    <a:pt x="48" y="330"/>
                  </a:lnTo>
                  <a:lnTo>
                    <a:pt x="1" y="519"/>
                  </a:lnTo>
                  <a:lnTo>
                    <a:pt x="48" y="707"/>
                  </a:lnTo>
                  <a:lnTo>
                    <a:pt x="142" y="848"/>
                  </a:lnTo>
                  <a:lnTo>
                    <a:pt x="330" y="990"/>
                  </a:lnTo>
                  <a:lnTo>
                    <a:pt x="519" y="1037"/>
                  </a:lnTo>
                  <a:lnTo>
                    <a:pt x="707" y="990"/>
                  </a:lnTo>
                  <a:lnTo>
                    <a:pt x="849" y="848"/>
                  </a:lnTo>
                  <a:lnTo>
                    <a:pt x="990" y="707"/>
                  </a:lnTo>
                  <a:lnTo>
                    <a:pt x="1037" y="519"/>
                  </a:lnTo>
                  <a:lnTo>
                    <a:pt x="990" y="330"/>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1978;p42">
              <a:extLst>
                <a:ext uri="{FF2B5EF4-FFF2-40B4-BE49-F238E27FC236}">
                  <a16:creationId xmlns:a16="http://schemas.microsoft.com/office/drawing/2014/main" id="{FEFAAC0B-0DF4-D50F-1E98-0C5E4DF622D7}"/>
                </a:ext>
              </a:extLst>
            </p:cNvPr>
            <p:cNvSpPr/>
            <p:nvPr/>
          </p:nvSpPr>
          <p:spPr>
            <a:xfrm>
              <a:off x="3385400" y="1526600"/>
              <a:ext cx="25925" cy="25925"/>
            </a:xfrm>
            <a:custGeom>
              <a:avLst/>
              <a:gdLst/>
              <a:ahLst/>
              <a:cxnLst/>
              <a:rect l="l" t="t" r="r" b="b"/>
              <a:pathLst>
                <a:path w="1037" h="1037" extrusionOk="0">
                  <a:moveTo>
                    <a:pt x="519" y="1"/>
                  </a:moveTo>
                  <a:lnTo>
                    <a:pt x="330" y="48"/>
                  </a:lnTo>
                  <a:lnTo>
                    <a:pt x="142" y="142"/>
                  </a:lnTo>
                  <a:lnTo>
                    <a:pt x="48" y="330"/>
                  </a:lnTo>
                  <a:lnTo>
                    <a:pt x="1" y="519"/>
                  </a:lnTo>
                  <a:lnTo>
                    <a:pt x="48" y="707"/>
                  </a:lnTo>
                  <a:lnTo>
                    <a:pt x="142" y="896"/>
                  </a:lnTo>
                  <a:lnTo>
                    <a:pt x="330" y="990"/>
                  </a:lnTo>
                  <a:lnTo>
                    <a:pt x="519" y="1037"/>
                  </a:lnTo>
                  <a:lnTo>
                    <a:pt x="707" y="990"/>
                  </a:lnTo>
                  <a:lnTo>
                    <a:pt x="849" y="896"/>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1979;p42">
              <a:extLst>
                <a:ext uri="{FF2B5EF4-FFF2-40B4-BE49-F238E27FC236}">
                  <a16:creationId xmlns:a16="http://schemas.microsoft.com/office/drawing/2014/main" id="{2A9DD4F3-7A5C-AD6B-6082-34F1253A133A}"/>
                </a:ext>
              </a:extLst>
            </p:cNvPr>
            <p:cNvSpPr/>
            <p:nvPr/>
          </p:nvSpPr>
          <p:spPr>
            <a:xfrm>
              <a:off x="3385400" y="1603150"/>
              <a:ext cx="25925" cy="25950"/>
            </a:xfrm>
            <a:custGeom>
              <a:avLst/>
              <a:gdLst/>
              <a:ahLst/>
              <a:cxnLst/>
              <a:rect l="l" t="t" r="r" b="b"/>
              <a:pathLst>
                <a:path w="1037" h="1038" extrusionOk="0">
                  <a:moveTo>
                    <a:pt x="519" y="1"/>
                  </a:moveTo>
                  <a:lnTo>
                    <a:pt x="330" y="48"/>
                  </a:lnTo>
                  <a:lnTo>
                    <a:pt x="142" y="142"/>
                  </a:lnTo>
                  <a:lnTo>
                    <a:pt x="48" y="330"/>
                  </a:lnTo>
                  <a:lnTo>
                    <a:pt x="1" y="519"/>
                  </a:lnTo>
                  <a:lnTo>
                    <a:pt x="48" y="707"/>
                  </a:lnTo>
                  <a:lnTo>
                    <a:pt x="142" y="896"/>
                  </a:lnTo>
                  <a:lnTo>
                    <a:pt x="330" y="990"/>
                  </a:lnTo>
                  <a:lnTo>
                    <a:pt x="519" y="1037"/>
                  </a:lnTo>
                  <a:lnTo>
                    <a:pt x="707" y="990"/>
                  </a:lnTo>
                  <a:lnTo>
                    <a:pt x="849" y="896"/>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1980;p42">
              <a:extLst>
                <a:ext uri="{FF2B5EF4-FFF2-40B4-BE49-F238E27FC236}">
                  <a16:creationId xmlns:a16="http://schemas.microsoft.com/office/drawing/2014/main" id="{01EF9220-19B4-CA06-E87B-6FC798007D46}"/>
                </a:ext>
              </a:extLst>
            </p:cNvPr>
            <p:cNvSpPr/>
            <p:nvPr/>
          </p:nvSpPr>
          <p:spPr>
            <a:xfrm>
              <a:off x="3385400" y="1679700"/>
              <a:ext cx="25925" cy="25950"/>
            </a:xfrm>
            <a:custGeom>
              <a:avLst/>
              <a:gdLst/>
              <a:ahLst/>
              <a:cxnLst/>
              <a:rect l="l" t="t" r="r" b="b"/>
              <a:pathLst>
                <a:path w="1037" h="1038" extrusionOk="0">
                  <a:moveTo>
                    <a:pt x="519" y="1"/>
                  </a:moveTo>
                  <a:lnTo>
                    <a:pt x="330" y="48"/>
                  </a:lnTo>
                  <a:lnTo>
                    <a:pt x="142" y="189"/>
                  </a:lnTo>
                  <a:lnTo>
                    <a:pt x="48" y="331"/>
                  </a:lnTo>
                  <a:lnTo>
                    <a:pt x="1" y="519"/>
                  </a:lnTo>
                  <a:lnTo>
                    <a:pt x="48" y="708"/>
                  </a:lnTo>
                  <a:lnTo>
                    <a:pt x="142" y="896"/>
                  </a:lnTo>
                  <a:lnTo>
                    <a:pt x="330" y="990"/>
                  </a:lnTo>
                  <a:lnTo>
                    <a:pt x="519" y="1037"/>
                  </a:lnTo>
                  <a:lnTo>
                    <a:pt x="707" y="990"/>
                  </a:lnTo>
                  <a:lnTo>
                    <a:pt x="849" y="896"/>
                  </a:lnTo>
                  <a:lnTo>
                    <a:pt x="990" y="708"/>
                  </a:lnTo>
                  <a:lnTo>
                    <a:pt x="1037"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1981;p42">
              <a:extLst>
                <a:ext uri="{FF2B5EF4-FFF2-40B4-BE49-F238E27FC236}">
                  <a16:creationId xmlns:a16="http://schemas.microsoft.com/office/drawing/2014/main" id="{2851AB99-3B2A-195D-FCD6-21C132905B29}"/>
                </a:ext>
              </a:extLst>
            </p:cNvPr>
            <p:cNvSpPr/>
            <p:nvPr/>
          </p:nvSpPr>
          <p:spPr>
            <a:xfrm>
              <a:off x="3385400" y="1756275"/>
              <a:ext cx="25925" cy="25925"/>
            </a:xfrm>
            <a:custGeom>
              <a:avLst/>
              <a:gdLst/>
              <a:ahLst/>
              <a:cxnLst/>
              <a:rect l="l" t="t" r="r" b="b"/>
              <a:pathLst>
                <a:path w="1037" h="1037" extrusionOk="0">
                  <a:moveTo>
                    <a:pt x="519" y="0"/>
                  </a:moveTo>
                  <a:lnTo>
                    <a:pt x="330" y="47"/>
                  </a:lnTo>
                  <a:lnTo>
                    <a:pt x="142" y="141"/>
                  </a:lnTo>
                  <a:lnTo>
                    <a:pt x="48" y="330"/>
                  </a:lnTo>
                  <a:lnTo>
                    <a:pt x="1" y="518"/>
                  </a:lnTo>
                  <a:lnTo>
                    <a:pt x="48" y="707"/>
                  </a:lnTo>
                  <a:lnTo>
                    <a:pt x="142" y="895"/>
                  </a:lnTo>
                  <a:lnTo>
                    <a:pt x="330" y="989"/>
                  </a:lnTo>
                  <a:lnTo>
                    <a:pt x="519" y="1037"/>
                  </a:lnTo>
                  <a:lnTo>
                    <a:pt x="707" y="989"/>
                  </a:lnTo>
                  <a:lnTo>
                    <a:pt x="849" y="895"/>
                  </a:lnTo>
                  <a:lnTo>
                    <a:pt x="990" y="707"/>
                  </a:lnTo>
                  <a:lnTo>
                    <a:pt x="1037" y="518"/>
                  </a:lnTo>
                  <a:lnTo>
                    <a:pt x="990" y="330"/>
                  </a:lnTo>
                  <a:lnTo>
                    <a:pt x="849"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1982;p42">
              <a:extLst>
                <a:ext uri="{FF2B5EF4-FFF2-40B4-BE49-F238E27FC236}">
                  <a16:creationId xmlns:a16="http://schemas.microsoft.com/office/drawing/2014/main" id="{6B4D0E85-3B80-A1FF-B7BA-2D86F5DC6029}"/>
                </a:ext>
              </a:extLst>
            </p:cNvPr>
            <p:cNvSpPr/>
            <p:nvPr/>
          </p:nvSpPr>
          <p:spPr>
            <a:xfrm>
              <a:off x="3385400" y="1832825"/>
              <a:ext cx="25925" cy="25925"/>
            </a:xfrm>
            <a:custGeom>
              <a:avLst/>
              <a:gdLst/>
              <a:ahLst/>
              <a:cxnLst/>
              <a:rect l="l" t="t" r="r" b="b"/>
              <a:pathLst>
                <a:path w="1037" h="1037" extrusionOk="0">
                  <a:moveTo>
                    <a:pt x="519" y="0"/>
                  </a:moveTo>
                  <a:lnTo>
                    <a:pt x="283" y="47"/>
                  </a:lnTo>
                  <a:lnTo>
                    <a:pt x="142" y="189"/>
                  </a:lnTo>
                  <a:lnTo>
                    <a:pt x="48" y="330"/>
                  </a:lnTo>
                  <a:lnTo>
                    <a:pt x="1" y="566"/>
                  </a:lnTo>
                  <a:lnTo>
                    <a:pt x="48" y="754"/>
                  </a:lnTo>
                  <a:lnTo>
                    <a:pt x="142" y="895"/>
                  </a:lnTo>
                  <a:lnTo>
                    <a:pt x="330" y="1037"/>
                  </a:lnTo>
                  <a:lnTo>
                    <a:pt x="519" y="1037"/>
                  </a:lnTo>
                  <a:lnTo>
                    <a:pt x="707" y="990"/>
                  </a:lnTo>
                  <a:lnTo>
                    <a:pt x="849" y="895"/>
                  </a:lnTo>
                  <a:lnTo>
                    <a:pt x="990" y="754"/>
                  </a:lnTo>
                  <a:lnTo>
                    <a:pt x="1037" y="519"/>
                  </a:lnTo>
                  <a:lnTo>
                    <a:pt x="990" y="330"/>
                  </a:lnTo>
                  <a:lnTo>
                    <a:pt x="849"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1983;p42">
              <a:extLst>
                <a:ext uri="{FF2B5EF4-FFF2-40B4-BE49-F238E27FC236}">
                  <a16:creationId xmlns:a16="http://schemas.microsoft.com/office/drawing/2014/main" id="{F17E9F17-1389-215F-63F9-1E90DD265E43}"/>
                </a:ext>
              </a:extLst>
            </p:cNvPr>
            <p:cNvSpPr/>
            <p:nvPr/>
          </p:nvSpPr>
          <p:spPr>
            <a:xfrm>
              <a:off x="3385400" y="1910550"/>
              <a:ext cx="25925" cy="24775"/>
            </a:xfrm>
            <a:custGeom>
              <a:avLst/>
              <a:gdLst/>
              <a:ahLst/>
              <a:cxnLst/>
              <a:rect l="l" t="t" r="r" b="b"/>
              <a:pathLst>
                <a:path w="1037" h="991" extrusionOk="0">
                  <a:moveTo>
                    <a:pt x="519" y="1"/>
                  </a:moveTo>
                  <a:lnTo>
                    <a:pt x="283" y="48"/>
                  </a:lnTo>
                  <a:lnTo>
                    <a:pt x="142" y="142"/>
                  </a:lnTo>
                  <a:lnTo>
                    <a:pt x="48" y="283"/>
                  </a:lnTo>
                  <a:lnTo>
                    <a:pt x="1" y="519"/>
                  </a:lnTo>
                  <a:lnTo>
                    <a:pt x="48" y="707"/>
                  </a:lnTo>
                  <a:lnTo>
                    <a:pt x="142" y="849"/>
                  </a:lnTo>
                  <a:lnTo>
                    <a:pt x="330" y="990"/>
                  </a:lnTo>
                  <a:lnTo>
                    <a:pt x="707" y="990"/>
                  </a:lnTo>
                  <a:lnTo>
                    <a:pt x="849" y="849"/>
                  </a:lnTo>
                  <a:lnTo>
                    <a:pt x="990" y="707"/>
                  </a:lnTo>
                  <a:lnTo>
                    <a:pt x="1037" y="519"/>
                  </a:lnTo>
                  <a:lnTo>
                    <a:pt x="1037" y="472"/>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1984;p42">
              <a:extLst>
                <a:ext uri="{FF2B5EF4-FFF2-40B4-BE49-F238E27FC236}">
                  <a16:creationId xmlns:a16="http://schemas.microsoft.com/office/drawing/2014/main" id="{199502F3-CB0D-BB89-E1A4-0987C5EC0DF0}"/>
                </a:ext>
              </a:extLst>
            </p:cNvPr>
            <p:cNvSpPr/>
            <p:nvPr/>
          </p:nvSpPr>
          <p:spPr>
            <a:xfrm>
              <a:off x="3385400" y="1987100"/>
              <a:ext cx="25925" cy="25950"/>
            </a:xfrm>
            <a:custGeom>
              <a:avLst/>
              <a:gdLst/>
              <a:ahLst/>
              <a:cxnLst/>
              <a:rect l="l" t="t" r="r" b="b"/>
              <a:pathLst>
                <a:path w="1037" h="1038" extrusionOk="0">
                  <a:moveTo>
                    <a:pt x="519" y="1"/>
                  </a:moveTo>
                  <a:lnTo>
                    <a:pt x="283" y="48"/>
                  </a:lnTo>
                  <a:lnTo>
                    <a:pt x="142" y="142"/>
                  </a:lnTo>
                  <a:lnTo>
                    <a:pt x="48" y="331"/>
                  </a:lnTo>
                  <a:lnTo>
                    <a:pt x="1" y="519"/>
                  </a:lnTo>
                  <a:lnTo>
                    <a:pt x="48" y="708"/>
                  </a:lnTo>
                  <a:lnTo>
                    <a:pt x="142" y="849"/>
                  </a:lnTo>
                  <a:lnTo>
                    <a:pt x="330" y="990"/>
                  </a:lnTo>
                  <a:lnTo>
                    <a:pt x="519" y="1037"/>
                  </a:lnTo>
                  <a:lnTo>
                    <a:pt x="707" y="990"/>
                  </a:lnTo>
                  <a:lnTo>
                    <a:pt x="849" y="849"/>
                  </a:lnTo>
                  <a:lnTo>
                    <a:pt x="990" y="708"/>
                  </a:lnTo>
                  <a:lnTo>
                    <a:pt x="1037" y="519"/>
                  </a:lnTo>
                  <a:lnTo>
                    <a:pt x="990" y="284"/>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1985;p42">
              <a:extLst>
                <a:ext uri="{FF2B5EF4-FFF2-40B4-BE49-F238E27FC236}">
                  <a16:creationId xmlns:a16="http://schemas.microsoft.com/office/drawing/2014/main" id="{8013188E-8931-2E6A-3F5A-DCF3BB1D7926}"/>
                </a:ext>
              </a:extLst>
            </p:cNvPr>
            <p:cNvSpPr/>
            <p:nvPr/>
          </p:nvSpPr>
          <p:spPr>
            <a:xfrm>
              <a:off x="3424275" y="2025975"/>
              <a:ext cx="24750" cy="9450"/>
            </a:xfrm>
            <a:custGeom>
              <a:avLst/>
              <a:gdLst/>
              <a:ahLst/>
              <a:cxnLst/>
              <a:rect l="l" t="t" r="r" b="b"/>
              <a:pathLst>
                <a:path w="990" h="378" extrusionOk="0">
                  <a:moveTo>
                    <a:pt x="424" y="1"/>
                  </a:moveTo>
                  <a:lnTo>
                    <a:pt x="236" y="48"/>
                  </a:lnTo>
                  <a:lnTo>
                    <a:pt x="94" y="189"/>
                  </a:lnTo>
                  <a:lnTo>
                    <a:pt x="0" y="377"/>
                  </a:lnTo>
                  <a:lnTo>
                    <a:pt x="990" y="377"/>
                  </a:lnTo>
                  <a:lnTo>
                    <a:pt x="942" y="236"/>
                  </a:lnTo>
                  <a:lnTo>
                    <a:pt x="848" y="142"/>
                  </a:lnTo>
                  <a:lnTo>
                    <a:pt x="754" y="48"/>
                  </a:lnTo>
                  <a:lnTo>
                    <a:pt x="613"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1986;p42">
              <a:extLst>
                <a:ext uri="{FF2B5EF4-FFF2-40B4-BE49-F238E27FC236}">
                  <a16:creationId xmlns:a16="http://schemas.microsoft.com/office/drawing/2014/main" id="{2C889B82-9E64-6D38-042C-877D48044E74}"/>
                </a:ext>
              </a:extLst>
            </p:cNvPr>
            <p:cNvSpPr/>
            <p:nvPr/>
          </p:nvSpPr>
          <p:spPr>
            <a:xfrm>
              <a:off x="3461950" y="9129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49"/>
                  </a:lnTo>
                  <a:lnTo>
                    <a:pt x="331" y="990"/>
                  </a:lnTo>
                  <a:lnTo>
                    <a:pt x="519" y="1037"/>
                  </a:lnTo>
                  <a:lnTo>
                    <a:pt x="707" y="990"/>
                  </a:lnTo>
                  <a:lnTo>
                    <a:pt x="896" y="849"/>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1987;p42">
              <a:extLst>
                <a:ext uri="{FF2B5EF4-FFF2-40B4-BE49-F238E27FC236}">
                  <a16:creationId xmlns:a16="http://schemas.microsoft.com/office/drawing/2014/main" id="{869C0C15-8550-5DCA-7992-C6D0DD2BD45E}"/>
                </a:ext>
              </a:extLst>
            </p:cNvPr>
            <p:cNvSpPr/>
            <p:nvPr/>
          </p:nvSpPr>
          <p:spPr>
            <a:xfrm>
              <a:off x="3424275" y="874100"/>
              <a:ext cx="24750" cy="25950"/>
            </a:xfrm>
            <a:custGeom>
              <a:avLst/>
              <a:gdLst/>
              <a:ahLst/>
              <a:cxnLst/>
              <a:rect l="l" t="t" r="r" b="b"/>
              <a:pathLst>
                <a:path w="990" h="1038" extrusionOk="0">
                  <a:moveTo>
                    <a:pt x="471" y="1"/>
                  </a:moveTo>
                  <a:lnTo>
                    <a:pt x="283" y="48"/>
                  </a:lnTo>
                  <a:lnTo>
                    <a:pt x="142" y="189"/>
                  </a:lnTo>
                  <a:lnTo>
                    <a:pt x="0" y="331"/>
                  </a:lnTo>
                  <a:lnTo>
                    <a:pt x="0" y="519"/>
                  </a:lnTo>
                  <a:lnTo>
                    <a:pt x="0" y="708"/>
                  </a:lnTo>
                  <a:lnTo>
                    <a:pt x="142" y="896"/>
                  </a:lnTo>
                  <a:lnTo>
                    <a:pt x="283" y="990"/>
                  </a:lnTo>
                  <a:lnTo>
                    <a:pt x="471" y="1037"/>
                  </a:lnTo>
                  <a:lnTo>
                    <a:pt x="707" y="990"/>
                  </a:lnTo>
                  <a:lnTo>
                    <a:pt x="848" y="896"/>
                  </a:lnTo>
                  <a:lnTo>
                    <a:pt x="942" y="708"/>
                  </a:lnTo>
                  <a:lnTo>
                    <a:pt x="990" y="519"/>
                  </a:lnTo>
                  <a:lnTo>
                    <a:pt x="942" y="331"/>
                  </a:lnTo>
                  <a:lnTo>
                    <a:pt x="848" y="189"/>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1988;p42">
              <a:extLst>
                <a:ext uri="{FF2B5EF4-FFF2-40B4-BE49-F238E27FC236}">
                  <a16:creationId xmlns:a16="http://schemas.microsoft.com/office/drawing/2014/main" id="{9C79CD4B-8CBB-5EC9-E40A-8CE801DEF232}"/>
                </a:ext>
              </a:extLst>
            </p:cNvPr>
            <p:cNvSpPr/>
            <p:nvPr/>
          </p:nvSpPr>
          <p:spPr>
            <a:xfrm>
              <a:off x="3461950" y="989525"/>
              <a:ext cx="25950" cy="24775"/>
            </a:xfrm>
            <a:custGeom>
              <a:avLst/>
              <a:gdLst/>
              <a:ahLst/>
              <a:cxnLst/>
              <a:rect l="l" t="t" r="r" b="b"/>
              <a:pathLst>
                <a:path w="1038" h="991" extrusionOk="0">
                  <a:moveTo>
                    <a:pt x="519" y="1"/>
                  </a:moveTo>
                  <a:lnTo>
                    <a:pt x="331" y="48"/>
                  </a:lnTo>
                  <a:lnTo>
                    <a:pt x="142" y="142"/>
                  </a:lnTo>
                  <a:lnTo>
                    <a:pt x="48" y="284"/>
                  </a:lnTo>
                  <a:lnTo>
                    <a:pt x="1" y="519"/>
                  </a:lnTo>
                  <a:lnTo>
                    <a:pt x="48" y="708"/>
                  </a:lnTo>
                  <a:lnTo>
                    <a:pt x="142" y="849"/>
                  </a:lnTo>
                  <a:lnTo>
                    <a:pt x="331" y="990"/>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1989;p42">
              <a:extLst>
                <a:ext uri="{FF2B5EF4-FFF2-40B4-BE49-F238E27FC236}">
                  <a16:creationId xmlns:a16="http://schemas.microsoft.com/office/drawing/2014/main" id="{572D88BF-E6E4-955A-000E-12FBF42B3813}"/>
                </a:ext>
              </a:extLst>
            </p:cNvPr>
            <p:cNvSpPr/>
            <p:nvPr/>
          </p:nvSpPr>
          <p:spPr>
            <a:xfrm>
              <a:off x="3424275" y="950675"/>
              <a:ext cx="24750" cy="25925"/>
            </a:xfrm>
            <a:custGeom>
              <a:avLst/>
              <a:gdLst/>
              <a:ahLst/>
              <a:cxnLst/>
              <a:rect l="l" t="t" r="r" b="b"/>
              <a:pathLst>
                <a:path w="990" h="1037" extrusionOk="0">
                  <a:moveTo>
                    <a:pt x="471" y="0"/>
                  </a:moveTo>
                  <a:lnTo>
                    <a:pt x="283" y="47"/>
                  </a:lnTo>
                  <a:lnTo>
                    <a:pt x="142" y="189"/>
                  </a:lnTo>
                  <a:lnTo>
                    <a:pt x="0" y="330"/>
                  </a:lnTo>
                  <a:lnTo>
                    <a:pt x="0" y="518"/>
                  </a:lnTo>
                  <a:lnTo>
                    <a:pt x="0" y="754"/>
                  </a:lnTo>
                  <a:lnTo>
                    <a:pt x="142" y="895"/>
                  </a:lnTo>
                  <a:lnTo>
                    <a:pt x="283" y="990"/>
                  </a:lnTo>
                  <a:lnTo>
                    <a:pt x="471" y="1037"/>
                  </a:lnTo>
                  <a:lnTo>
                    <a:pt x="707" y="990"/>
                  </a:lnTo>
                  <a:lnTo>
                    <a:pt x="848" y="895"/>
                  </a:lnTo>
                  <a:lnTo>
                    <a:pt x="942" y="754"/>
                  </a:lnTo>
                  <a:lnTo>
                    <a:pt x="990" y="518"/>
                  </a:lnTo>
                  <a:lnTo>
                    <a:pt x="942" y="330"/>
                  </a:lnTo>
                  <a:lnTo>
                    <a:pt x="848" y="189"/>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1990;p42">
              <a:extLst>
                <a:ext uri="{FF2B5EF4-FFF2-40B4-BE49-F238E27FC236}">
                  <a16:creationId xmlns:a16="http://schemas.microsoft.com/office/drawing/2014/main" id="{D32558F5-72C3-5B18-20C5-C991B3997E3A}"/>
                </a:ext>
              </a:extLst>
            </p:cNvPr>
            <p:cNvSpPr/>
            <p:nvPr/>
          </p:nvSpPr>
          <p:spPr>
            <a:xfrm>
              <a:off x="3461950" y="1066100"/>
              <a:ext cx="25950" cy="25925"/>
            </a:xfrm>
            <a:custGeom>
              <a:avLst/>
              <a:gdLst/>
              <a:ahLst/>
              <a:cxnLst/>
              <a:rect l="l" t="t" r="r" b="b"/>
              <a:pathLst>
                <a:path w="1038" h="1037" extrusionOk="0">
                  <a:moveTo>
                    <a:pt x="519" y="0"/>
                  </a:moveTo>
                  <a:lnTo>
                    <a:pt x="283" y="47"/>
                  </a:lnTo>
                  <a:lnTo>
                    <a:pt x="142" y="141"/>
                  </a:lnTo>
                  <a:lnTo>
                    <a:pt x="48" y="330"/>
                  </a:lnTo>
                  <a:lnTo>
                    <a:pt x="1" y="518"/>
                  </a:lnTo>
                  <a:lnTo>
                    <a:pt x="48" y="707"/>
                  </a:lnTo>
                  <a:lnTo>
                    <a:pt x="142" y="895"/>
                  </a:lnTo>
                  <a:lnTo>
                    <a:pt x="331" y="989"/>
                  </a:lnTo>
                  <a:lnTo>
                    <a:pt x="519" y="1037"/>
                  </a:lnTo>
                  <a:lnTo>
                    <a:pt x="707" y="989"/>
                  </a:lnTo>
                  <a:lnTo>
                    <a:pt x="896" y="895"/>
                  </a:lnTo>
                  <a:lnTo>
                    <a:pt x="990" y="707"/>
                  </a:lnTo>
                  <a:lnTo>
                    <a:pt x="1037" y="518"/>
                  </a:lnTo>
                  <a:lnTo>
                    <a:pt x="990" y="330"/>
                  </a:lnTo>
                  <a:lnTo>
                    <a:pt x="849"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1991;p42">
              <a:extLst>
                <a:ext uri="{FF2B5EF4-FFF2-40B4-BE49-F238E27FC236}">
                  <a16:creationId xmlns:a16="http://schemas.microsoft.com/office/drawing/2014/main" id="{BD7159CB-69A4-6E3F-D00F-BC5C0CEE2C2A}"/>
                </a:ext>
              </a:extLst>
            </p:cNvPr>
            <p:cNvSpPr/>
            <p:nvPr/>
          </p:nvSpPr>
          <p:spPr>
            <a:xfrm>
              <a:off x="3424275" y="1028400"/>
              <a:ext cx="24750" cy="24750"/>
            </a:xfrm>
            <a:custGeom>
              <a:avLst/>
              <a:gdLst/>
              <a:ahLst/>
              <a:cxnLst/>
              <a:rect l="l" t="t" r="r" b="b"/>
              <a:pathLst>
                <a:path w="990" h="990" extrusionOk="0">
                  <a:moveTo>
                    <a:pt x="283" y="1"/>
                  </a:moveTo>
                  <a:lnTo>
                    <a:pt x="142" y="142"/>
                  </a:lnTo>
                  <a:lnTo>
                    <a:pt x="0" y="283"/>
                  </a:lnTo>
                  <a:lnTo>
                    <a:pt x="0" y="472"/>
                  </a:lnTo>
                  <a:lnTo>
                    <a:pt x="0" y="707"/>
                  </a:lnTo>
                  <a:lnTo>
                    <a:pt x="142" y="849"/>
                  </a:lnTo>
                  <a:lnTo>
                    <a:pt x="283" y="943"/>
                  </a:lnTo>
                  <a:lnTo>
                    <a:pt x="471" y="990"/>
                  </a:lnTo>
                  <a:lnTo>
                    <a:pt x="707" y="943"/>
                  </a:lnTo>
                  <a:lnTo>
                    <a:pt x="848" y="849"/>
                  </a:lnTo>
                  <a:lnTo>
                    <a:pt x="942" y="707"/>
                  </a:lnTo>
                  <a:lnTo>
                    <a:pt x="990" y="472"/>
                  </a:lnTo>
                  <a:lnTo>
                    <a:pt x="942"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1992;p42">
              <a:extLst>
                <a:ext uri="{FF2B5EF4-FFF2-40B4-BE49-F238E27FC236}">
                  <a16:creationId xmlns:a16="http://schemas.microsoft.com/office/drawing/2014/main" id="{14260093-640D-9B95-A5E6-350126E3069F}"/>
                </a:ext>
              </a:extLst>
            </p:cNvPr>
            <p:cNvSpPr/>
            <p:nvPr/>
          </p:nvSpPr>
          <p:spPr>
            <a:xfrm>
              <a:off x="3461950" y="1142650"/>
              <a:ext cx="25950" cy="25925"/>
            </a:xfrm>
            <a:custGeom>
              <a:avLst/>
              <a:gdLst/>
              <a:ahLst/>
              <a:cxnLst/>
              <a:rect l="l" t="t" r="r" b="b"/>
              <a:pathLst>
                <a:path w="1038" h="1037" extrusionOk="0">
                  <a:moveTo>
                    <a:pt x="519" y="0"/>
                  </a:moveTo>
                  <a:lnTo>
                    <a:pt x="283" y="47"/>
                  </a:lnTo>
                  <a:lnTo>
                    <a:pt x="142" y="142"/>
                  </a:lnTo>
                  <a:lnTo>
                    <a:pt x="48" y="330"/>
                  </a:lnTo>
                  <a:lnTo>
                    <a:pt x="1" y="519"/>
                  </a:lnTo>
                  <a:lnTo>
                    <a:pt x="48" y="707"/>
                  </a:lnTo>
                  <a:lnTo>
                    <a:pt x="142" y="895"/>
                  </a:lnTo>
                  <a:lnTo>
                    <a:pt x="331" y="990"/>
                  </a:lnTo>
                  <a:lnTo>
                    <a:pt x="519" y="1037"/>
                  </a:lnTo>
                  <a:lnTo>
                    <a:pt x="707" y="990"/>
                  </a:lnTo>
                  <a:lnTo>
                    <a:pt x="896" y="895"/>
                  </a:lnTo>
                  <a:lnTo>
                    <a:pt x="990" y="707"/>
                  </a:lnTo>
                  <a:lnTo>
                    <a:pt x="1037" y="519"/>
                  </a:lnTo>
                  <a:lnTo>
                    <a:pt x="990" y="330"/>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1993;p42">
              <a:extLst>
                <a:ext uri="{FF2B5EF4-FFF2-40B4-BE49-F238E27FC236}">
                  <a16:creationId xmlns:a16="http://schemas.microsoft.com/office/drawing/2014/main" id="{D27DDC46-6422-8A18-D57D-CFB1A38087F0}"/>
                </a:ext>
              </a:extLst>
            </p:cNvPr>
            <p:cNvSpPr/>
            <p:nvPr/>
          </p:nvSpPr>
          <p:spPr>
            <a:xfrm>
              <a:off x="3423100" y="1104950"/>
              <a:ext cx="25925" cy="25950"/>
            </a:xfrm>
            <a:custGeom>
              <a:avLst/>
              <a:gdLst/>
              <a:ahLst/>
              <a:cxnLst/>
              <a:rect l="l" t="t" r="r" b="b"/>
              <a:pathLst>
                <a:path w="1037" h="1038" extrusionOk="0">
                  <a:moveTo>
                    <a:pt x="518" y="1"/>
                  </a:moveTo>
                  <a:lnTo>
                    <a:pt x="330" y="48"/>
                  </a:lnTo>
                  <a:lnTo>
                    <a:pt x="141" y="142"/>
                  </a:lnTo>
                  <a:lnTo>
                    <a:pt x="47" y="283"/>
                  </a:lnTo>
                  <a:lnTo>
                    <a:pt x="0" y="519"/>
                  </a:lnTo>
                  <a:lnTo>
                    <a:pt x="47" y="707"/>
                  </a:lnTo>
                  <a:lnTo>
                    <a:pt x="189" y="849"/>
                  </a:lnTo>
                  <a:lnTo>
                    <a:pt x="330" y="990"/>
                  </a:lnTo>
                  <a:lnTo>
                    <a:pt x="518" y="1037"/>
                  </a:lnTo>
                  <a:lnTo>
                    <a:pt x="754" y="990"/>
                  </a:lnTo>
                  <a:lnTo>
                    <a:pt x="895" y="849"/>
                  </a:lnTo>
                  <a:lnTo>
                    <a:pt x="989" y="707"/>
                  </a:lnTo>
                  <a:lnTo>
                    <a:pt x="1037" y="519"/>
                  </a:lnTo>
                  <a:lnTo>
                    <a:pt x="1037" y="472"/>
                  </a:lnTo>
                  <a:lnTo>
                    <a:pt x="989" y="283"/>
                  </a:lnTo>
                  <a:lnTo>
                    <a:pt x="895"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1994;p42">
              <a:extLst>
                <a:ext uri="{FF2B5EF4-FFF2-40B4-BE49-F238E27FC236}">
                  <a16:creationId xmlns:a16="http://schemas.microsoft.com/office/drawing/2014/main" id="{C714DDDF-F333-884E-8C7B-6F9C95C3136E}"/>
                </a:ext>
              </a:extLst>
            </p:cNvPr>
            <p:cNvSpPr/>
            <p:nvPr/>
          </p:nvSpPr>
          <p:spPr>
            <a:xfrm>
              <a:off x="3461950" y="1219200"/>
              <a:ext cx="25950" cy="25925"/>
            </a:xfrm>
            <a:custGeom>
              <a:avLst/>
              <a:gdLst/>
              <a:ahLst/>
              <a:cxnLst/>
              <a:rect l="l" t="t" r="r" b="b"/>
              <a:pathLst>
                <a:path w="1038" h="1037" extrusionOk="0">
                  <a:moveTo>
                    <a:pt x="519" y="1"/>
                  </a:moveTo>
                  <a:lnTo>
                    <a:pt x="283" y="48"/>
                  </a:lnTo>
                  <a:lnTo>
                    <a:pt x="142" y="189"/>
                  </a:lnTo>
                  <a:lnTo>
                    <a:pt x="48" y="330"/>
                  </a:lnTo>
                  <a:lnTo>
                    <a:pt x="1" y="519"/>
                  </a:lnTo>
                  <a:lnTo>
                    <a:pt x="48" y="754"/>
                  </a:lnTo>
                  <a:lnTo>
                    <a:pt x="142" y="896"/>
                  </a:lnTo>
                  <a:lnTo>
                    <a:pt x="331" y="990"/>
                  </a:lnTo>
                  <a:lnTo>
                    <a:pt x="519" y="1037"/>
                  </a:lnTo>
                  <a:lnTo>
                    <a:pt x="707" y="990"/>
                  </a:lnTo>
                  <a:lnTo>
                    <a:pt x="896" y="896"/>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1995;p42">
              <a:extLst>
                <a:ext uri="{FF2B5EF4-FFF2-40B4-BE49-F238E27FC236}">
                  <a16:creationId xmlns:a16="http://schemas.microsoft.com/office/drawing/2014/main" id="{97462182-2807-2092-EE7D-FD7D5B7BBC8A}"/>
                </a:ext>
              </a:extLst>
            </p:cNvPr>
            <p:cNvSpPr/>
            <p:nvPr/>
          </p:nvSpPr>
          <p:spPr>
            <a:xfrm>
              <a:off x="3424275" y="1181500"/>
              <a:ext cx="24750" cy="25950"/>
            </a:xfrm>
            <a:custGeom>
              <a:avLst/>
              <a:gdLst/>
              <a:ahLst/>
              <a:cxnLst/>
              <a:rect l="l" t="t" r="r" b="b"/>
              <a:pathLst>
                <a:path w="990" h="1038" extrusionOk="0">
                  <a:moveTo>
                    <a:pt x="471" y="1"/>
                  </a:moveTo>
                  <a:lnTo>
                    <a:pt x="283" y="48"/>
                  </a:lnTo>
                  <a:lnTo>
                    <a:pt x="142" y="142"/>
                  </a:lnTo>
                  <a:lnTo>
                    <a:pt x="0" y="284"/>
                  </a:lnTo>
                  <a:lnTo>
                    <a:pt x="0" y="519"/>
                  </a:lnTo>
                  <a:lnTo>
                    <a:pt x="0" y="708"/>
                  </a:lnTo>
                  <a:lnTo>
                    <a:pt x="142" y="849"/>
                  </a:lnTo>
                  <a:lnTo>
                    <a:pt x="283" y="990"/>
                  </a:lnTo>
                  <a:lnTo>
                    <a:pt x="471" y="1037"/>
                  </a:lnTo>
                  <a:lnTo>
                    <a:pt x="707" y="990"/>
                  </a:lnTo>
                  <a:lnTo>
                    <a:pt x="848" y="849"/>
                  </a:lnTo>
                  <a:lnTo>
                    <a:pt x="942" y="708"/>
                  </a:lnTo>
                  <a:lnTo>
                    <a:pt x="990" y="519"/>
                  </a:lnTo>
                  <a:lnTo>
                    <a:pt x="942" y="284"/>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1996;p42">
              <a:extLst>
                <a:ext uri="{FF2B5EF4-FFF2-40B4-BE49-F238E27FC236}">
                  <a16:creationId xmlns:a16="http://schemas.microsoft.com/office/drawing/2014/main" id="{F78AD377-3FE4-5CEF-40AF-520D1DF686C5}"/>
                </a:ext>
              </a:extLst>
            </p:cNvPr>
            <p:cNvSpPr/>
            <p:nvPr/>
          </p:nvSpPr>
          <p:spPr>
            <a:xfrm>
              <a:off x="3461950" y="1295750"/>
              <a:ext cx="25950" cy="25950"/>
            </a:xfrm>
            <a:custGeom>
              <a:avLst/>
              <a:gdLst/>
              <a:ahLst/>
              <a:cxnLst/>
              <a:rect l="l" t="t" r="r" b="b"/>
              <a:pathLst>
                <a:path w="1038" h="1038" extrusionOk="0">
                  <a:moveTo>
                    <a:pt x="519" y="1"/>
                  </a:moveTo>
                  <a:lnTo>
                    <a:pt x="283" y="48"/>
                  </a:lnTo>
                  <a:lnTo>
                    <a:pt x="142" y="189"/>
                  </a:lnTo>
                  <a:lnTo>
                    <a:pt x="48" y="331"/>
                  </a:lnTo>
                  <a:lnTo>
                    <a:pt x="1" y="566"/>
                  </a:lnTo>
                  <a:lnTo>
                    <a:pt x="48" y="755"/>
                  </a:lnTo>
                  <a:lnTo>
                    <a:pt x="142" y="896"/>
                  </a:lnTo>
                  <a:lnTo>
                    <a:pt x="331" y="1037"/>
                  </a:lnTo>
                  <a:lnTo>
                    <a:pt x="519" y="1037"/>
                  </a:lnTo>
                  <a:lnTo>
                    <a:pt x="707" y="990"/>
                  </a:lnTo>
                  <a:lnTo>
                    <a:pt x="896" y="896"/>
                  </a:lnTo>
                  <a:lnTo>
                    <a:pt x="990" y="755"/>
                  </a:lnTo>
                  <a:lnTo>
                    <a:pt x="1037" y="566"/>
                  </a:lnTo>
                  <a:lnTo>
                    <a:pt x="1037"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1997;p42">
              <a:extLst>
                <a:ext uri="{FF2B5EF4-FFF2-40B4-BE49-F238E27FC236}">
                  <a16:creationId xmlns:a16="http://schemas.microsoft.com/office/drawing/2014/main" id="{E98589D1-D12F-D55A-3BD6-CE9E0B7C3AC1}"/>
                </a:ext>
              </a:extLst>
            </p:cNvPr>
            <p:cNvSpPr/>
            <p:nvPr/>
          </p:nvSpPr>
          <p:spPr>
            <a:xfrm>
              <a:off x="3423100" y="1258075"/>
              <a:ext cx="25925" cy="25925"/>
            </a:xfrm>
            <a:custGeom>
              <a:avLst/>
              <a:gdLst/>
              <a:ahLst/>
              <a:cxnLst/>
              <a:rect l="l" t="t" r="r" b="b"/>
              <a:pathLst>
                <a:path w="1037" h="1037" extrusionOk="0">
                  <a:moveTo>
                    <a:pt x="518" y="0"/>
                  </a:moveTo>
                  <a:lnTo>
                    <a:pt x="330" y="47"/>
                  </a:lnTo>
                  <a:lnTo>
                    <a:pt x="141" y="142"/>
                  </a:lnTo>
                  <a:lnTo>
                    <a:pt x="47" y="330"/>
                  </a:lnTo>
                  <a:lnTo>
                    <a:pt x="0" y="518"/>
                  </a:lnTo>
                  <a:lnTo>
                    <a:pt x="47" y="707"/>
                  </a:lnTo>
                  <a:lnTo>
                    <a:pt x="189" y="895"/>
                  </a:lnTo>
                  <a:lnTo>
                    <a:pt x="330" y="990"/>
                  </a:lnTo>
                  <a:lnTo>
                    <a:pt x="518" y="1037"/>
                  </a:lnTo>
                  <a:lnTo>
                    <a:pt x="754" y="990"/>
                  </a:lnTo>
                  <a:lnTo>
                    <a:pt x="895" y="895"/>
                  </a:lnTo>
                  <a:lnTo>
                    <a:pt x="989" y="707"/>
                  </a:lnTo>
                  <a:lnTo>
                    <a:pt x="1037" y="518"/>
                  </a:lnTo>
                  <a:lnTo>
                    <a:pt x="989" y="283"/>
                  </a:lnTo>
                  <a:lnTo>
                    <a:pt x="895"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1998;p42">
              <a:extLst>
                <a:ext uri="{FF2B5EF4-FFF2-40B4-BE49-F238E27FC236}">
                  <a16:creationId xmlns:a16="http://schemas.microsoft.com/office/drawing/2014/main" id="{8B76AFFC-3280-32C6-66AB-E6365499A115}"/>
                </a:ext>
              </a:extLst>
            </p:cNvPr>
            <p:cNvSpPr/>
            <p:nvPr/>
          </p:nvSpPr>
          <p:spPr>
            <a:xfrm>
              <a:off x="3461950" y="1372300"/>
              <a:ext cx="25950" cy="25950"/>
            </a:xfrm>
            <a:custGeom>
              <a:avLst/>
              <a:gdLst/>
              <a:ahLst/>
              <a:cxnLst/>
              <a:rect l="l" t="t" r="r" b="b"/>
              <a:pathLst>
                <a:path w="1038" h="1038" extrusionOk="0">
                  <a:moveTo>
                    <a:pt x="519" y="1"/>
                  </a:moveTo>
                  <a:lnTo>
                    <a:pt x="283" y="48"/>
                  </a:lnTo>
                  <a:lnTo>
                    <a:pt x="142" y="189"/>
                  </a:lnTo>
                  <a:lnTo>
                    <a:pt x="48" y="331"/>
                  </a:lnTo>
                  <a:lnTo>
                    <a:pt x="1" y="519"/>
                  </a:lnTo>
                  <a:lnTo>
                    <a:pt x="48" y="755"/>
                  </a:lnTo>
                  <a:lnTo>
                    <a:pt x="142" y="896"/>
                  </a:lnTo>
                  <a:lnTo>
                    <a:pt x="331" y="990"/>
                  </a:lnTo>
                  <a:lnTo>
                    <a:pt x="519" y="1037"/>
                  </a:lnTo>
                  <a:lnTo>
                    <a:pt x="707" y="990"/>
                  </a:lnTo>
                  <a:lnTo>
                    <a:pt x="896" y="896"/>
                  </a:lnTo>
                  <a:lnTo>
                    <a:pt x="990" y="708"/>
                  </a:lnTo>
                  <a:lnTo>
                    <a:pt x="1037" y="519"/>
                  </a:lnTo>
                  <a:lnTo>
                    <a:pt x="990" y="331"/>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1999;p42">
              <a:extLst>
                <a:ext uri="{FF2B5EF4-FFF2-40B4-BE49-F238E27FC236}">
                  <a16:creationId xmlns:a16="http://schemas.microsoft.com/office/drawing/2014/main" id="{3C6DA340-53A4-CB6E-C12B-BE4CCB6877AA}"/>
                </a:ext>
              </a:extLst>
            </p:cNvPr>
            <p:cNvSpPr/>
            <p:nvPr/>
          </p:nvSpPr>
          <p:spPr>
            <a:xfrm>
              <a:off x="3423100" y="1334625"/>
              <a:ext cx="25925" cy="25925"/>
            </a:xfrm>
            <a:custGeom>
              <a:avLst/>
              <a:gdLst/>
              <a:ahLst/>
              <a:cxnLst/>
              <a:rect l="l" t="t" r="r" b="b"/>
              <a:pathLst>
                <a:path w="1037" h="1037" extrusionOk="0">
                  <a:moveTo>
                    <a:pt x="518" y="0"/>
                  </a:moveTo>
                  <a:lnTo>
                    <a:pt x="330" y="48"/>
                  </a:lnTo>
                  <a:lnTo>
                    <a:pt x="141" y="142"/>
                  </a:lnTo>
                  <a:lnTo>
                    <a:pt x="47" y="330"/>
                  </a:lnTo>
                  <a:lnTo>
                    <a:pt x="0" y="519"/>
                  </a:lnTo>
                  <a:lnTo>
                    <a:pt x="47" y="707"/>
                  </a:lnTo>
                  <a:lnTo>
                    <a:pt x="189" y="896"/>
                  </a:lnTo>
                  <a:lnTo>
                    <a:pt x="330" y="990"/>
                  </a:lnTo>
                  <a:lnTo>
                    <a:pt x="518" y="1037"/>
                  </a:lnTo>
                  <a:lnTo>
                    <a:pt x="754" y="990"/>
                  </a:lnTo>
                  <a:lnTo>
                    <a:pt x="895" y="896"/>
                  </a:lnTo>
                  <a:lnTo>
                    <a:pt x="989" y="707"/>
                  </a:lnTo>
                  <a:lnTo>
                    <a:pt x="1037" y="519"/>
                  </a:lnTo>
                  <a:lnTo>
                    <a:pt x="989" y="330"/>
                  </a:lnTo>
                  <a:lnTo>
                    <a:pt x="895" y="142"/>
                  </a:lnTo>
                  <a:lnTo>
                    <a:pt x="707" y="48"/>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000;p42">
              <a:extLst>
                <a:ext uri="{FF2B5EF4-FFF2-40B4-BE49-F238E27FC236}">
                  <a16:creationId xmlns:a16="http://schemas.microsoft.com/office/drawing/2014/main" id="{2936B736-79DD-BE1D-5FFC-D2DD397CD02A}"/>
                </a:ext>
              </a:extLst>
            </p:cNvPr>
            <p:cNvSpPr/>
            <p:nvPr/>
          </p:nvSpPr>
          <p:spPr>
            <a:xfrm>
              <a:off x="3461950" y="1450050"/>
              <a:ext cx="25950" cy="25925"/>
            </a:xfrm>
            <a:custGeom>
              <a:avLst/>
              <a:gdLst/>
              <a:ahLst/>
              <a:cxnLst/>
              <a:rect l="l" t="t" r="r" b="b"/>
              <a:pathLst>
                <a:path w="1038" h="1037" extrusionOk="0">
                  <a:moveTo>
                    <a:pt x="519" y="0"/>
                  </a:moveTo>
                  <a:lnTo>
                    <a:pt x="331" y="47"/>
                  </a:lnTo>
                  <a:lnTo>
                    <a:pt x="142" y="142"/>
                  </a:lnTo>
                  <a:lnTo>
                    <a:pt x="48" y="330"/>
                  </a:lnTo>
                  <a:lnTo>
                    <a:pt x="1" y="519"/>
                  </a:lnTo>
                  <a:lnTo>
                    <a:pt x="48" y="707"/>
                  </a:lnTo>
                  <a:lnTo>
                    <a:pt x="142" y="848"/>
                  </a:lnTo>
                  <a:lnTo>
                    <a:pt x="331" y="990"/>
                  </a:lnTo>
                  <a:lnTo>
                    <a:pt x="519" y="1037"/>
                  </a:lnTo>
                  <a:lnTo>
                    <a:pt x="707" y="990"/>
                  </a:lnTo>
                  <a:lnTo>
                    <a:pt x="896" y="848"/>
                  </a:lnTo>
                  <a:lnTo>
                    <a:pt x="990" y="707"/>
                  </a:lnTo>
                  <a:lnTo>
                    <a:pt x="1037" y="519"/>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001;p42">
              <a:extLst>
                <a:ext uri="{FF2B5EF4-FFF2-40B4-BE49-F238E27FC236}">
                  <a16:creationId xmlns:a16="http://schemas.microsoft.com/office/drawing/2014/main" id="{145CA44A-2582-93B1-6261-23C45A0EFA5B}"/>
                </a:ext>
              </a:extLst>
            </p:cNvPr>
            <p:cNvSpPr/>
            <p:nvPr/>
          </p:nvSpPr>
          <p:spPr>
            <a:xfrm>
              <a:off x="3423100" y="1411175"/>
              <a:ext cx="25925" cy="25950"/>
            </a:xfrm>
            <a:custGeom>
              <a:avLst/>
              <a:gdLst/>
              <a:ahLst/>
              <a:cxnLst/>
              <a:rect l="l" t="t" r="r" b="b"/>
              <a:pathLst>
                <a:path w="1037" h="1038" extrusionOk="0">
                  <a:moveTo>
                    <a:pt x="518" y="1"/>
                  </a:moveTo>
                  <a:lnTo>
                    <a:pt x="330" y="48"/>
                  </a:lnTo>
                  <a:lnTo>
                    <a:pt x="141" y="142"/>
                  </a:lnTo>
                  <a:lnTo>
                    <a:pt x="47" y="330"/>
                  </a:lnTo>
                  <a:lnTo>
                    <a:pt x="0" y="519"/>
                  </a:lnTo>
                  <a:lnTo>
                    <a:pt x="47" y="707"/>
                  </a:lnTo>
                  <a:lnTo>
                    <a:pt x="189" y="896"/>
                  </a:lnTo>
                  <a:lnTo>
                    <a:pt x="330" y="990"/>
                  </a:lnTo>
                  <a:lnTo>
                    <a:pt x="518" y="1037"/>
                  </a:lnTo>
                  <a:lnTo>
                    <a:pt x="754" y="990"/>
                  </a:lnTo>
                  <a:lnTo>
                    <a:pt x="895" y="896"/>
                  </a:lnTo>
                  <a:lnTo>
                    <a:pt x="989" y="707"/>
                  </a:lnTo>
                  <a:lnTo>
                    <a:pt x="1037" y="519"/>
                  </a:lnTo>
                  <a:lnTo>
                    <a:pt x="989" y="330"/>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002;p42">
              <a:extLst>
                <a:ext uri="{FF2B5EF4-FFF2-40B4-BE49-F238E27FC236}">
                  <a16:creationId xmlns:a16="http://schemas.microsoft.com/office/drawing/2014/main" id="{819DDAAA-B467-A60C-3FF3-CFA3013FD55F}"/>
                </a:ext>
              </a:extLst>
            </p:cNvPr>
            <p:cNvSpPr/>
            <p:nvPr/>
          </p:nvSpPr>
          <p:spPr>
            <a:xfrm>
              <a:off x="3461950" y="1526600"/>
              <a:ext cx="25950" cy="25925"/>
            </a:xfrm>
            <a:custGeom>
              <a:avLst/>
              <a:gdLst/>
              <a:ahLst/>
              <a:cxnLst/>
              <a:rect l="l" t="t" r="r" b="b"/>
              <a:pathLst>
                <a:path w="1038" h="1037" extrusionOk="0">
                  <a:moveTo>
                    <a:pt x="519" y="1"/>
                  </a:moveTo>
                  <a:lnTo>
                    <a:pt x="331" y="48"/>
                  </a:lnTo>
                  <a:lnTo>
                    <a:pt x="142" y="142"/>
                  </a:lnTo>
                  <a:lnTo>
                    <a:pt x="48" y="330"/>
                  </a:lnTo>
                  <a:lnTo>
                    <a:pt x="1" y="519"/>
                  </a:lnTo>
                  <a:lnTo>
                    <a:pt x="48" y="707"/>
                  </a:lnTo>
                  <a:lnTo>
                    <a:pt x="142" y="896"/>
                  </a:lnTo>
                  <a:lnTo>
                    <a:pt x="331"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003;p42">
              <a:extLst>
                <a:ext uri="{FF2B5EF4-FFF2-40B4-BE49-F238E27FC236}">
                  <a16:creationId xmlns:a16="http://schemas.microsoft.com/office/drawing/2014/main" id="{993AC6B0-FCA2-EAC4-BF37-61C42E1A14E1}"/>
                </a:ext>
              </a:extLst>
            </p:cNvPr>
            <p:cNvSpPr/>
            <p:nvPr/>
          </p:nvSpPr>
          <p:spPr>
            <a:xfrm>
              <a:off x="3424275" y="1488900"/>
              <a:ext cx="24750" cy="24775"/>
            </a:xfrm>
            <a:custGeom>
              <a:avLst/>
              <a:gdLst/>
              <a:ahLst/>
              <a:cxnLst/>
              <a:rect l="l" t="t" r="r" b="b"/>
              <a:pathLst>
                <a:path w="990" h="991" extrusionOk="0">
                  <a:moveTo>
                    <a:pt x="283" y="1"/>
                  </a:moveTo>
                  <a:lnTo>
                    <a:pt x="142" y="142"/>
                  </a:lnTo>
                  <a:lnTo>
                    <a:pt x="0" y="284"/>
                  </a:lnTo>
                  <a:lnTo>
                    <a:pt x="0" y="472"/>
                  </a:lnTo>
                  <a:lnTo>
                    <a:pt x="0" y="708"/>
                  </a:lnTo>
                  <a:lnTo>
                    <a:pt x="142" y="849"/>
                  </a:lnTo>
                  <a:lnTo>
                    <a:pt x="283" y="943"/>
                  </a:lnTo>
                  <a:lnTo>
                    <a:pt x="471" y="990"/>
                  </a:lnTo>
                  <a:lnTo>
                    <a:pt x="707" y="943"/>
                  </a:lnTo>
                  <a:lnTo>
                    <a:pt x="848" y="849"/>
                  </a:lnTo>
                  <a:lnTo>
                    <a:pt x="942" y="708"/>
                  </a:lnTo>
                  <a:lnTo>
                    <a:pt x="990" y="472"/>
                  </a:lnTo>
                  <a:lnTo>
                    <a:pt x="942" y="284"/>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004;p42">
              <a:extLst>
                <a:ext uri="{FF2B5EF4-FFF2-40B4-BE49-F238E27FC236}">
                  <a16:creationId xmlns:a16="http://schemas.microsoft.com/office/drawing/2014/main" id="{779B6590-4C3C-E119-14C0-844C9E68CB2E}"/>
                </a:ext>
              </a:extLst>
            </p:cNvPr>
            <p:cNvSpPr/>
            <p:nvPr/>
          </p:nvSpPr>
          <p:spPr>
            <a:xfrm>
              <a:off x="3461950" y="1603150"/>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96"/>
                  </a:lnTo>
                  <a:lnTo>
                    <a:pt x="331"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005;p42">
              <a:extLst>
                <a:ext uri="{FF2B5EF4-FFF2-40B4-BE49-F238E27FC236}">
                  <a16:creationId xmlns:a16="http://schemas.microsoft.com/office/drawing/2014/main" id="{BABF5BDF-E253-170A-D942-5F663C848D36}"/>
                </a:ext>
              </a:extLst>
            </p:cNvPr>
            <p:cNvSpPr/>
            <p:nvPr/>
          </p:nvSpPr>
          <p:spPr>
            <a:xfrm>
              <a:off x="3424275" y="1565475"/>
              <a:ext cx="24750" cy="24750"/>
            </a:xfrm>
            <a:custGeom>
              <a:avLst/>
              <a:gdLst/>
              <a:ahLst/>
              <a:cxnLst/>
              <a:rect l="l" t="t" r="r" b="b"/>
              <a:pathLst>
                <a:path w="990" h="990" extrusionOk="0">
                  <a:moveTo>
                    <a:pt x="283" y="0"/>
                  </a:moveTo>
                  <a:lnTo>
                    <a:pt x="142" y="142"/>
                  </a:lnTo>
                  <a:lnTo>
                    <a:pt x="0" y="283"/>
                  </a:lnTo>
                  <a:lnTo>
                    <a:pt x="0" y="471"/>
                  </a:lnTo>
                  <a:lnTo>
                    <a:pt x="0" y="707"/>
                  </a:lnTo>
                  <a:lnTo>
                    <a:pt x="142" y="848"/>
                  </a:lnTo>
                  <a:lnTo>
                    <a:pt x="283" y="942"/>
                  </a:lnTo>
                  <a:lnTo>
                    <a:pt x="471" y="990"/>
                  </a:lnTo>
                  <a:lnTo>
                    <a:pt x="707" y="942"/>
                  </a:lnTo>
                  <a:lnTo>
                    <a:pt x="848" y="848"/>
                  </a:lnTo>
                  <a:lnTo>
                    <a:pt x="942" y="707"/>
                  </a:lnTo>
                  <a:lnTo>
                    <a:pt x="990" y="471"/>
                  </a:lnTo>
                  <a:lnTo>
                    <a:pt x="942" y="283"/>
                  </a:lnTo>
                  <a:lnTo>
                    <a:pt x="848"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006;p42">
              <a:extLst>
                <a:ext uri="{FF2B5EF4-FFF2-40B4-BE49-F238E27FC236}">
                  <a16:creationId xmlns:a16="http://schemas.microsoft.com/office/drawing/2014/main" id="{65E6CF1F-25F5-5258-DF53-56ED21F81CF7}"/>
                </a:ext>
              </a:extLst>
            </p:cNvPr>
            <p:cNvSpPr/>
            <p:nvPr/>
          </p:nvSpPr>
          <p:spPr>
            <a:xfrm>
              <a:off x="3461950" y="1679700"/>
              <a:ext cx="25950" cy="25950"/>
            </a:xfrm>
            <a:custGeom>
              <a:avLst/>
              <a:gdLst/>
              <a:ahLst/>
              <a:cxnLst/>
              <a:rect l="l" t="t" r="r" b="b"/>
              <a:pathLst>
                <a:path w="1038" h="1038" extrusionOk="0">
                  <a:moveTo>
                    <a:pt x="519" y="1"/>
                  </a:moveTo>
                  <a:lnTo>
                    <a:pt x="331" y="48"/>
                  </a:lnTo>
                  <a:lnTo>
                    <a:pt x="142" y="189"/>
                  </a:lnTo>
                  <a:lnTo>
                    <a:pt x="48" y="331"/>
                  </a:lnTo>
                  <a:lnTo>
                    <a:pt x="1" y="519"/>
                  </a:lnTo>
                  <a:lnTo>
                    <a:pt x="48" y="708"/>
                  </a:lnTo>
                  <a:lnTo>
                    <a:pt x="142" y="896"/>
                  </a:lnTo>
                  <a:lnTo>
                    <a:pt x="331" y="990"/>
                  </a:lnTo>
                  <a:lnTo>
                    <a:pt x="519" y="1037"/>
                  </a:lnTo>
                  <a:lnTo>
                    <a:pt x="707" y="990"/>
                  </a:lnTo>
                  <a:lnTo>
                    <a:pt x="896" y="896"/>
                  </a:lnTo>
                  <a:lnTo>
                    <a:pt x="990" y="708"/>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007;p42">
              <a:extLst>
                <a:ext uri="{FF2B5EF4-FFF2-40B4-BE49-F238E27FC236}">
                  <a16:creationId xmlns:a16="http://schemas.microsoft.com/office/drawing/2014/main" id="{76BFCE9D-E92B-0708-7E62-12310CD20C14}"/>
                </a:ext>
              </a:extLst>
            </p:cNvPr>
            <p:cNvSpPr/>
            <p:nvPr/>
          </p:nvSpPr>
          <p:spPr>
            <a:xfrm>
              <a:off x="3424275" y="1642025"/>
              <a:ext cx="24750" cy="24750"/>
            </a:xfrm>
            <a:custGeom>
              <a:avLst/>
              <a:gdLst/>
              <a:ahLst/>
              <a:cxnLst/>
              <a:rect l="l" t="t" r="r" b="b"/>
              <a:pathLst>
                <a:path w="990" h="990" extrusionOk="0">
                  <a:moveTo>
                    <a:pt x="471" y="0"/>
                  </a:moveTo>
                  <a:lnTo>
                    <a:pt x="283" y="47"/>
                  </a:lnTo>
                  <a:lnTo>
                    <a:pt x="142" y="142"/>
                  </a:lnTo>
                  <a:lnTo>
                    <a:pt x="0" y="283"/>
                  </a:lnTo>
                  <a:lnTo>
                    <a:pt x="0" y="519"/>
                  </a:lnTo>
                  <a:lnTo>
                    <a:pt x="0" y="707"/>
                  </a:lnTo>
                  <a:lnTo>
                    <a:pt x="142" y="848"/>
                  </a:lnTo>
                  <a:lnTo>
                    <a:pt x="283" y="990"/>
                  </a:lnTo>
                  <a:lnTo>
                    <a:pt x="707" y="990"/>
                  </a:lnTo>
                  <a:lnTo>
                    <a:pt x="848" y="848"/>
                  </a:lnTo>
                  <a:lnTo>
                    <a:pt x="942" y="707"/>
                  </a:lnTo>
                  <a:lnTo>
                    <a:pt x="990" y="519"/>
                  </a:lnTo>
                  <a:lnTo>
                    <a:pt x="942" y="283"/>
                  </a:lnTo>
                  <a:lnTo>
                    <a:pt x="848" y="142"/>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008;p42">
              <a:extLst>
                <a:ext uri="{FF2B5EF4-FFF2-40B4-BE49-F238E27FC236}">
                  <a16:creationId xmlns:a16="http://schemas.microsoft.com/office/drawing/2014/main" id="{974019F9-E25F-D0F7-5889-3A1A2584D4E8}"/>
                </a:ext>
              </a:extLst>
            </p:cNvPr>
            <p:cNvSpPr/>
            <p:nvPr/>
          </p:nvSpPr>
          <p:spPr>
            <a:xfrm>
              <a:off x="3461950" y="1756275"/>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7"/>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009;p42">
              <a:extLst>
                <a:ext uri="{FF2B5EF4-FFF2-40B4-BE49-F238E27FC236}">
                  <a16:creationId xmlns:a16="http://schemas.microsoft.com/office/drawing/2014/main" id="{AE35E6BB-FB40-491F-66EA-4F3ADC25F521}"/>
                </a:ext>
              </a:extLst>
            </p:cNvPr>
            <p:cNvSpPr/>
            <p:nvPr/>
          </p:nvSpPr>
          <p:spPr>
            <a:xfrm>
              <a:off x="3424275" y="1718575"/>
              <a:ext cx="24750" cy="25950"/>
            </a:xfrm>
            <a:custGeom>
              <a:avLst/>
              <a:gdLst/>
              <a:ahLst/>
              <a:cxnLst/>
              <a:rect l="l" t="t" r="r" b="b"/>
              <a:pathLst>
                <a:path w="990" h="1038" extrusionOk="0">
                  <a:moveTo>
                    <a:pt x="471" y="1"/>
                  </a:moveTo>
                  <a:lnTo>
                    <a:pt x="283" y="48"/>
                  </a:lnTo>
                  <a:lnTo>
                    <a:pt x="142" y="142"/>
                  </a:lnTo>
                  <a:lnTo>
                    <a:pt x="0" y="330"/>
                  </a:lnTo>
                  <a:lnTo>
                    <a:pt x="0" y="519"/>
                  </a:lnTo>
                  <a:lnTo>
                    <a:pt x="0" y="707"/>
                  </a:lnTo>
                  <a:lnTo>
                    <a:pt x="142" y="849"/>
                  </a:lnTo>
                  <a:lnTo>
                    <a:pt x="283" y="990"/>
                  </a:lnTo>
                  <a:lnTo>
                    <a:pt x="471" y="1037"/>
                  </a:lnTo>
                  <a:lnTo>
                    <a:pt x="707" y="990"/>
                  </a:lnTo>
                  <a:lnTo>
                    <a:pt x="848" y="849"/>
                  </a:lnTo>
                  <a:lnTo>
                    <a:pt x="942" y="707"/>
                  </a:lnTo>
                  <a:lnTo>
                    <a:pt x="990" y="519"/>
                  </a:lnTo>
                  <a:lnTo>
                    <a:pt x="942"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010;p42">
              <a:extLst>
                <a:ext uri="{FF2B5EF4-FFF2-40B4-BE49-F238E27FC236}">
                  <a16:creationId xmlns:a16="http://schemas.microsoft.com/office/drawing/2014/main" id="{D2E5FB57-148B-8895-055B-1AD4FBF20780}"/>
                </a:ext>
              </a:extLst>
            </p:cNvPr>
            <p:cNvSpPr/>
            <p:nvPr/>
          </p:nvSpPr>
          <p:spPr>
            <a:xfrm>
              <a:off x="3461950" y="1832825"/>
              <a:ext cx="25950" cy="25925"/>
            </a:xfrm>
            <a:custGeom>
              <a:avLst/>
              <a:gdLst/>
              <a:ahLst/>
              <a:cxnLst/>
              <a:rect l="l" t="t" r="r" b="b"/>
              <a:pathLst>
                <a:path w="1038" h="1037" extrusionOk="0">
                  <a:moveTo>
                    <a:pt x="519" y="0"/>
                  </a:moveTo>
                  <a:lnTo>
                    <a:pt x="283" y="47"/>
                  </a:lnTo>
                  <a:lnTo>
                    <a:pt x="142" y="189"/>
                  </a:lnTo>
                  <a:lnTo>
                    <a:pt x="48" y="330"/>
                  </a:lnTo>
                  <a:lnTo>
                    <a:pt x="1" y="566"/>
                  </a:lnTo>
                  <a:lnTo>
                    <a:pt x="48" y="754"/>
                  </a:lnTo>
                  <a:lnTo>
                    <a:pt x="142" y="895"/>
                  </a:lnTo>
                  <a:lnTo>
                    <a:pt x="331" y="1037"/>
                  </a:lnTo>
                  <a:lnTo>
                    <a:pt x="519" y="1037"/>
                  </a:lnTo>
                  <a:lnTo>
                    <a:pt x="707" y="990"/>
                  </a:lnTo>
                  <a:lnTo>
                    <a:pt x="896" y="895"/>
                  </a:lnTo>
                  <a:lnTo>
                    <a:pt x="990" y="754"/>
                  </a:lnTo>
                  <a:lnTo>
                    <a:pt x="1037" y="519"/>
                  </a:lnTo>
                  <a:lnTo>
                    <a:pt x="990" y="330"/>
                  </a:lnTo>
                  <a:lnTo>
                    <a:pt x="849"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011;p42">
              <a:extLst>
                <a:ext uri="{FF2B5EF4-FFF2-40B4-BE49-F238E27FC236}">
                  <a16:creationId xmlns:a16="http://schemas.microsoft.com/office/drawing/2014/main" id="{995C4042-DACF-1EFF-A745-DF70D2A4CB7F}"/>
                </a:ext>
              </a:extLst>
            </p:cNvPr>
            <p:cNvSpPr/>
            <p:nvPr/>
          </p:nvSpPr>
          <p:spPr>
            <a:xfrm>
              <a:off x="3424275" y="1795125"/>
              <a:ext cx="24750" cy="25950"/>
            </a:xfrm>
            <a:custGeom>
              <a:avLst/>
              <a:gdLst/>
              <a:ahLst/>
              <a:cxnLst/>
              <a:rect l="l" t="t" r="r" b="b"/>
              <a:pathLst>
                <a:path w="990" h="1038" extrusionOk="0">
                  <a:moveTo>
                    <a:pt x="471" y="1"/>
                  </a:moveTo>
                  <a:lnTo>
                    <a:pt x="283" y="48"/>
                  </a:lnTo>
                  <a:lnTo>
                    <a:pt x="142" y="142"/>
                  </a:lnTo>
                  <a:lnTo>
                    <a:pt x="0" y="331"/>
                  </a:lnTo>
                  <a:lnTo>
                    <a:pt x="0" y="519"/>
                  </a:lnTo>
                  <a:lnTo>
                    <a:pt x="0" y="707"/>
                  </a:lnTo>
                  <a:lnTo>
                    <a:pt x="142" y="849"/>
                  </a:lnTo>
                  <a:lnTo>
                    <a:pt x="283" y="990"/>
                  </a:lnTo>
                  <a:lnTo>
                    <a:pt x="471" y="1037"/>
                  </a:lnTo>
                  <a:lnTo>
                    <a:pt x="707" y="990"/>
                  </a:lnTo>
                  <a:lnTo>
                    <a:pt x="848" y="849"/>
                  </a:lnTo>
                  <a:lnTo>
                    <a:pt x="942" y="707"/>
                  </a:lnTo>
                  <a:lnTo>
                    <a:pt x="990" y="519"/>
                  </a:lnTo>
                  <a:lnTo>
                    <a:pt x="942" y="331"/>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012;p42">
              <a:extLst>
                <a:ext uri="{FF2B5EF4-FFF2-40B4-BE49-F238E27FC236}">
                  <a16:creationId xmlns:a16="http://schemas.microsoft.com/office/drawing/2014/main" id="{A9708ECB-C945-1B5F-D35F-DDAD9DDC141A}"/>
                </a:ext>
              </a:extLst>
            </p:cNvPr>
            <p:cNvSpPr/>
            <p:nvPr/>
          </p:nvSpPr>
          <p:spPr>
            <a:xfrm>
              <a:off x="3461950" y="1910550"/>
              <a:ext cx="25950" cy="24775"/>
            </a:xfrm>
            <a:custGeom>
              <a:avLst/>
              <a:gdLst/>
              <a:ahLst/>
              <a:cxnLst/>
              <a:rect l="l" t="t" r="r" b="b"/>
              <a:pathLst>
                <a:path w="1038" h="991" extrusionOk="0">
                  <a:moveTo>
                    <a:pt x="519" y="1"/>
                  </a:moveTo>
                  <a:lnTo>
                    <a:pt x="283" y="48"/>
                  </a:lnTo>
                  <a:lnTo>
                    <a:pt x="142" y="142"/>
                  </a:lnTo>
                  <a:lnTo>
                    <a:pt x="48" y="283"/>
                  </a:lnTo>
                  <a:lnTo>
                    <a:pt x="1" y="519"/>
                  </a:lnTo>
                  <a:lnTo>
                    <a:pt x="48" y="707"/>
                  </a:lnTo>
                  <a:lnTo>
                    <a:pt x="142" y="849"/>
                  </a:lnTo>
                  <a:lnTo>
                    <a:pt x="331" y="990"/>
                  </a:lnTo>
                  <a:lnTo>
                    <a:pt x="707" y="990"/>
                  </a:lnTo>
                  <a:lnTo>
                    <a:pt x="896" y="849"/>
                  </a:lnTo>
                  <a:lnTo>
                    <a:pt x="990" y="707"/>
                  </a:lnTo>
                  <a:lnTo>
                    <a:pt x="1037" y="519"/>
                  </a:lnTo>
                  <a:lnTo>
                    <a:pt x="1037" y="472"/>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013;p42">
              <a:extLst>
                <a:ext uri="{FF2B5EF4-FFF2-40B4-BE49-F238E27FC236}">
                  <a16:creationId xmlns:a16="http://schemas.microsoft.com/office/drawing/2014/main" id="{96E23627-6C12-3F2B-6CDE-C7CF6A66408C}"/>
                </a:ext>
              </a:extLst>
            </p:cNvPr>
            <p:cNvSpPr/>
            <p:nvPr/>
          </p:nvSpPr>
          <p:spPr>
            <a:xfrm>
              <a:off x="3423100" y="1871700"/>
              <a:ext cx="25925" cy="25925"/>
            </a:xfrm>
            <a:custGeom>
              <a:avLst/>
              <a:gdLst/>
              <a:ahLst/>
              <a:cxnLst/>
              <a:rect l="l" t="t" r="r" b="b"/>
              <a:pathLst>
                <a:path w="1037" h="1037" extrusionOk="0">
                  <a:moveTo>
                    <a:pt x="518" y="0"/>
                  </a:moveTo>
                  <a:lnTo>
                    <a:pt x="330" y="47"/>
                  </a:lnTo>
                  <a:lnTo>
                    <a:pt x="141" y="141"/>
                  </a:lnTo>
                  <a:lnTo>
                    <a:pt x="47" y="330"/>
                  </a:lnTo>
                  <a:lnTo>
                    <a:pt x="0" y="518"/>
                  </a:lnTo>
                  <a:lnTo>
                    <a:pt x="47" y="707"/>
                  </a:lnTo>
                  <a:lnTo>
                    <a:pt x="189" y="895"/>
                  </a:lnTo>
                  <a:lnTo>
                    <a:pt x="330" y="989"/>
                  </a:lnTo>
                  <a:lnTo>
                    <a:pt x="518" y="1036"/>
                  </a:lnTo>
                  <a:lnTo>
                    <a:pt x="754" y="989"/>
                  </a:lnTo>
                  <a:lnTo>
                    <a:pt x="895" y="895"/>
                  </a:lnTo>
                  <a:lnTo>
                    <a:pt x="989" y="707"/>
                  </a:lnTo>
                  <a:lnTo>
                    <a:pt x="1037" y="518"/>
                  </a:lnTo>
                  <a:lnTo>
                    <a:pt x="989" y="330"/>
                  </a:lnTo>
                  <a:lnTo>
                    <a:pt x="895"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014;p42">
              <a:extLst>
                <a:ext uri="{FF2B5EF4-FFF2-40B4-BE49-F238E27FC236}">
                  <a16:creationId xmlns:a16="http://schemas.microsoft.com/office/drawing/2014/main" id="{01080717-7F15-AE8E-10A9-7F5D15E89F0F}"/>
                </a:ext>
              </a:extLst>
            </p:cNvPr>
            <p:cNvSpPr/>
            <p:nvPr/>
          </p:nvSpPr>
          <p:spPr>
            <a:xfrm>
              <a:off x="3461950" y="1987100"/>
              <a:ext cx="25950" cy="25950"/>
            </a:xfrm>
            <a:custGeom>
              <a:avLst/>
              <a:gdLst/>
              <a:ahLst/>
              <a:cxnLst/>
              <a:rect l="l" t="t" r="r" b="b"/>
              <a:pathLst>
                <a:path w="1038" h="1038" extrusionOk="0">
                  <a:moveTo>
                    <a:pt x="519" y="1"/>
                  </a:moveTo>
                  <a:lnTo>
                    <a:pt x="283" y="48"/>
                  </a:lnTo>
                  <a:lnTo>
                    <a:pt x="142" y="142"/>
                  </a:lnTo>
                  <a:lnTo>
                    <a:pt x="48" y="331"/>
                  </a:lnTo>
                  <a:lnTo>
                    <a:pt x="1" y="519"/>
                  </a:lnTo>
                  <a:lnTo>
                    <a:pt x="48" y="708"/>
                  </a:lnTo>
                  <a:lnTo>
                    <a:pt x="142" y="849"/>
                  </a:lnTo>
                  <a:lnTo>
                    <a:pt x="331" y="990"/>
                  </a:lnTo>
                  <a:lnTo>
                    <a:pt x="519" y="1037"/>
                  </a:lnTo>
                  <a:lnTo>
                    <a:pt x="707" y="990"/>
                  </a:lnTo>
                  <a:lnTo>
                    <a:pt x="896" y="849"/>
                  </a:lnTo>
                  <a:lnTo>
                    <a:pt x="990" y="708"/>
                  </a:lnTo>
                  <a:lnTo>
                    <a:pt x="1037" y="519"/>
                  </a:lnTo>
                  <a:lnTo>
                    <a:pt x="990" y="284"/>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015;p42">
              <a:extLst>
                <a:ext uri="{FF2B5EF4-FFF2-40B4-BE49-F238E27FC236}">
                  <a16:creationId xmlns:a16="http://schemas.microsoft.com/office/drawing/2014/main" id="{CBAF9D4B-EA9E-BFB3-6CAF-AD4A5AE1E4EE}"/>
                </a:ext>
              </a:extLst>
            </p:cNvPr>
            <p:cNvSpPr/>
            <p:nvPr/>
          </p:nvSpPr>
          <p:spPr>
            <a:xfrm>
              <a:off x="3500825" y="2025975"/>
              <a:ext cx="24750" cy="9450"/>
            </a:xfrm>
            <a:custGeom>
              <a:avLst/>
              <a:gdLst/>
              <a:ahLst/>
              <a:cxnLst/>
              <a:rect l="l" t="t" r="r" b="b"/>
              <a:pathLst>
                <a:path w="990" h="378" extrusionOk="0">
                  <a:moveTo>
                    <a:pt x="424" y="1"/>
                  </a:moveTo>
                  <a:lnTo>
                    <a:pt x="236" y="48"/>
                  </a:lnTo>
                  <a:lnTo>
                    <a:pt x="95" y="189"/>
                  </a:lnTo>
                  <a:lnTo>
                    <a:pt x="0" y="377"/>
                  </a:lnTo>
                  <a:lnTo>
                    <a:pt x="990" y="377"/>
                  </a:lnTo>
                  <a:lnTo>
                    <a:pt x="943" y="236"/>
                  </a:lnTo>
                  <a:lnTo>
                    <a:pt x="848" y="142"/>
                  </a:lnTo>
                  <a:lnTo>
                    <a:pt x="754" y="48"/>
                  </a:lnTo>
                  <a:lnTo>
                    <a:pt x="613"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016;p42">
              <a:extLst>
                <a:ext uri="{FF2B5EF4-FFF2-40B4-BE49-F238E27FC236}">
                  <a16:creationId xmlns:a16="http://schemas.microsoft.com/office/drawing/2014/main" id="{6A4619CF-19EB-59C5-B195-1A3C3BDFF4F9}"/>
                </a:ext>
              </a:extLst>
            </p:cNvPr>
            <p:cNvSpPr/>
            <p:nvPr/>
          </p:nvSpPr>
          <p:spPr>
            <a:xfrm>
              <a:off x="3423100" y="1948250"/>
              <a:ext cx="25925" cy="25925"/>
            </a:xfrm>
            <a:custGeom>
              <a:avLst/>
              <a:gdLst/>
              <a:ahLst/>
              <a:cxnLst/>
              <a:rect l="l" t="t" r="r" b="b"/>
              <a:pathLst>
                <a:path w="1037" h="1037" extrusionOk="0">
                  <a:moveTo>
                    <a:pt x="518" y="0"/>
                  </a:moveTo>
                  <a:lnTo>
                    <a:pt x="330" y="47"/>
                  </a:lnTo>
                  <a:lnTo>
                    <a:pt x="141" y="142"/>
                  </a:lnTo>
                  <a:lnTo>
                    <a:pt x="47" y="283"/>
                  </a:lnTo>
                  <a:lnTo>
                    <a:pt x="0" y="518"/>
                  </a:lnTo>
                  <a:lnTo>
                    <a:pt x="47" y="707"/>
                  </a:lnTo>
                  <a:lnTo>
                    <a:pt x="189" y="848"/>
                  </a:lnTo>
                  <a:lnTo>
                    <a:pt x="330" y="990"/>
                  </a:lnTo>
                  <a:lnTo>
                    <a:pt x="518" y="1037"/>
                  </a:lnTo>
                  <a:lnTo>
                    <a:pt x="754" y="990"/>
                  </a:lnTo>
                  <a:lnTo>
                    <a:pt x="895" y="848"/>
                  </a:lnTo>
                  <a:lnTo>
                    <a:pt x="989" y="707"/>
                  </a:lnTo>
                  <a:lnTo>
                    <a:pt x="1037" y="518"/>
                  </a:lnTo>
                  <a:lnTo>
                    <a:pt x="989" y="283"/>
                  </a:lnTo>
                  <a:lnTo>
                    <a:pt x="895"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017;p42">
              <a:extLst>
                <a:ext uri="{FF2B5EF4-FFF2-40B4-BE49-F238E27FC236}">
                  <a16:creationId xmlns:a16="http://schemas.microsoft.com/office/drawing/2014/main" id="{D70BC6E2-FEF0-F905-A4FD-F9670921660B}"/>
                </a:ext>
              </a:extLst>
            </p:cNvPr>
            <p:cNvSpPr/>
            <p:nvPr/>
          </p:nvSpPr>
          <p:spPr>
            <a:xfrm>
              <a:off x="3538500" y="9129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49"/>
                  </a:lnTo>
                  <a:lnTo>
                    <a:pt x="331" y="990"/>
                  </a:lnTo>
                  <a:lnTo>
                    <a:pt x="519" y="1037"/>
                  </a:lnTo>
                  <a:lnTo>
                    <a:pt x="708" y="990"/>
                  </a:lnTo>
                  <a:lnTo>
                    <a:pt x="896" y="849"/>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018;p42">
              <a:extLst>
                <a:ext uri="{FF2B5EF4-FFF2-40B4-BE49-F238E27FC236}">
                  <a16:creationId xmlns:a16="http://schemas.microsoft.com/office/drawing/2014/main" id="{ECA17805-EF92-C827-92D2-77DC868C8F85}"/>
                </a:ext>
              </a:extLst>
            </p:cNvPr>
            <p:cNvSpPr/>
            <p:nvPr/>
          </p:nvSpPr>
          <p:spPr>
            <a:xfrm>
              <a:off x="3500825" y="874100"/>
              <a:ext cx="24750" cy="25950"/>
            </a:xfrm>
            <a:custGeom>
              <a:avLst/>
              <a:gdLst/>
              <a:ahLst/>
              <a:cxnLst/>
              <a:rect l="l" t="t" r="r" b="b"/>
              <a:pathLst>
                <a:path w="990" h="1038" extrusionOk="0">
                  <a:moveTo>
                    <a:pt x="519" y="1"/>
                  </a:moveTo>
                  <a:lnTo>
                    <a:pt x="283" y="48"/>
                  </a:lnTo>
                  <a:lnTo>
                    <a:pt x="142" y="189"/>
                  </a:lnTo>
                  <a:lnTo>
                    <a:pt x="48" y="331"/>
                  </a:lnTo>
                  <a:lnTo>
                    <a:pt x="0" y="519"/>
                  </a:lnTo>
                  <a:lnTo>
                    <a:pt x="48" y="708"/>
                  </a:lnTo>
                  <a:lnTo>
                    <a:pt x="142" y="896"/>
                  </a:lnTo>
                  <a:lnTo>
                    <a:pt x="283" y="990"/>
                  </a:lnTo>
                  <a:lnTo>
                    <a:pt x="519" y="1037"/>
                  </a:lnTo>
                  <a:lnTo>
                    <a:pt x="707" y="990"/>
                  </a:lnTo>
                  <a:lnTo>
                    <a:pt x="848" y="896"/>
                  </a:lnTo>
                  <a:lnTo>
                    <a:pt x="990" y="708"/>
                  </a:lnTo>
                  <a:lnTo>
                    <a:pt x="990" y="519"/>
                  </a:lnTo>
                  <a:lnTo>
                    <a:pt x="943" y="331"/>
                  </a:lnTo>
                  <a:lnTo>
                    <a:pt x="848"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019;p42">
              <a:extLst>
                <a:ext uri="{FF2B5EF4-FFF2-40B4-BE49-F238E27FC236}">
                  <a16:creationId xmlns:a16="http://schemas.microsoft.com/office/drawing/2014/main" id="{A3BA8001-E113-2E60-ECBA-CE3C7DF9AF46}"/>
                </a:ext>
              </a:extLst>
            </p:cNvPr>
            <p:cNvSpPr/>
            <p:nvPr/>
          </p:nvSpPr>
          <p:spPr>
            <a:xfrm>
              <a:off x="3538500" y="989525"/>
              <a:ext cx="25950" cy="24775"/>
            </a:xfrm>
            <a:custGeom>
              <a:avLst/>
              <a:gdLst/>
              <a:ahLst/>
              <a:cxnLst/>
              <a:rect l="l" t="t" r="r" b="b"/>
              <a:pathLst>
                <a:path w="1038" h="991" extrusionOk="0">
                  <a:moveTo>
                    <a:pt x="519" y="1"/>
                  </a:moveTo>
                  <a:lnTo>
                    <a:pt x="331" y="48"/>
                  </a:lnTo>
                  <a:lnTo>
                    <a:pt x="142" y="142"/>
                  </a:lnTo>
                  <a:lnTo>
                    <a:pt x="48" y="284"/>
                  </a:lnTo>
                  <a:lnTo>
                    <a:pt x="1" y="519"/>
                  </a:lnTo>
                  <a:lnTo>
                    <a:pt x="48" y="708"/>
                  </a:lnTo>
                  <a:lnTo>
                    <a:pt x="142" y="849"/>
                  </a:lnTo>
                  <a:lnTo>
                    <a:pt x="331" y="990"/>
                  </a:lnTo>
                  <a:lnTo>
                    <a:pt x="708" y="990"/>
                  </a:lnTo>
                  <a:lnTo>
                    <a:pt x="896" y="849"/>
                  </a:lnTo>
                  <a:lnTo>
                    <a:pt x="990" y="708"/>
                  </a:lnTo>
                  <a:lnTo>
                    <a:pt x="1037" y="519"/>
                  </a:lnTo>
                  <a:lnTo>
                    <a:pt x="990" y="284"/>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020;p42">
              <a:extLst>
                <a:ext uri="{FF2B5EF4-FFF2-40B4-BE49-F238E27FC236}">
                  <a16:creationId xmlns:a16="http://schemas.microsoft.com/office/drawing/2014/main" id="{28685F2D-DA87-1202-3D64-AB58ED8BA415}"/>
                </a:ext>
              </a:extLst>
            </p:cNvPr>
            <p:cNvSpPr/>
            <p:nvPr/>
          </p:nvSpPr>
          <p:spPr>
            <a:xfrm>
              <a:off x="3500825" y="950675"/>
              <a:ext cx="24750" cy="25925"/>
            </a:xfrm>
            <a:custGeom>
              <a:avLst/>
              <a:gdLst/>
              <a:ahLst/>
              <a:cxnLst/>
              <a:rect l="l" t="t" r="r" b="b"/>
              <a:pathLst>
                <a:path w="990" h="1037" extrusionOk="0">
                  <a:moveTo>
                    <a:pt x="519" y="0"/>
                  </a:moveTo>
                  <a:lnTo>
                    <a:pt x="283" y="47"/>
                  </a:lnTo>
                  <a:lnTo>
                    <a:pt x="142" y="189"/>
                  </a:lnTo>
                  <a:lnTo>
                    <a:pt x="48" y="330"/>
                  </a:lnTo>
                  <a:lnTo>
                    <a:pt x="0" y="518"/>
                  </a:lnTo>
                  <a:lnTo>
                    <a:pt x="48" y="754"/>
                  </a:lnTo>
                  <a:lnTo>
                    <a:pt x="142" y="895"/>
                  </a:lnTo>
                  <a:lnTo>
                    <a:pt x="283" y="990"/>
                  </a:lnTo>
                  <a:lnTo>
                    <a:pt x="519" y="1037"/>
                  </a:lnTo>
                  <a:lnTo>
                    <a:pt x="707" y="990"/>
                  </a:lnTo>
                  <a:lnTo>
                    <a:pt x="848" y="895"/>
                  </a:lnTo>
                  <a:lnTo>
                    <a:pt x="943" y="754"/>
                  </a:lnTo>
                  <a:lnTo>
                    <a:pt x="990" y="518"/>
                  </a:lnTo>
                  <a:lnTo>
                    <a:pt x="943" y="330"/>
                  </a:lnTo>
                  <a:lnTo>
                    <a:pt x="848"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021;p42">
              <a:extLst>
                <a:ext uri="{FF2B5EF4-FFF2-40B4-BE49-F238E27FC236}">
                  <a16:creationId xmlns:a16="http://schemas.microsoft.com/office/drawing/2014/main" id="{3555EB72-ABB0-61D5-75E0-60FB3203EA73}"/>
                </a:ext>
              </a:extLst>
            </p:cNvPr>
            <p:cNvSpPr/>
            <p:nvPr/>
          </p:nvSpPr>
          <p:spPr>
            <a:xfrm>
              <a:off x="3538500" y="1066100"/>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7"/>
                  </a:lnTo>
                  <a:lnTo>
                    <a:pt x="708" y="989"/>
                  </a:lnTo>
                  <a:lnTo>
                    <a:pt x="896" y="895"/>
                  </a:lnTo>
                  <a:lnTo>
                    <a:pt x="990" y="707"/>
                  </a:lnTo>
                  <a:lnTo>
                    <a:pt x="1037" y="518"/>
                  </a:lnTo>
                  <a:lnTo>
                    <a:pt x="990" y="330"/>
                  </a:lnTo>
                  <a:lnTo>
                    <a:pt x="896"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022;p42">
              <a:extLst>
                <a:ext uri="{FF2B5EF4-FFF2-40B4-BE49-F238E27FC236}">
                  <a16:creationId xmlns:a16="http://schemas.microsoft.com/office/drawing/2014/main" id="{E534BFD1-9EEA-FDC2-2B34-B20941947161}"/>
                </a:ext>
              </a:extLst>
            </p:cNvPr>
            <p:cNvSpPr/>
            <p:nvPr/>
          </p:nvSpPr>
          <p:spPr>
            <a:xfrm>
              <a:off x="3500825" y="1028400"/>
              <a:ext cx="24750" cy="24750"/>
            </a:xfrm>
            <a:custGeom>
              <a:avLst/>
              <a:gdLst/>
              <a:ahLst/>
              <a:cxnLst/>
              <a:rect l="l" t="t" r="r" b="b"/>
              <a:pathLst>
                <a:path w="990" h="990" extrusionOk="0">
                  <a:moveTo>
                    <a:pt x="283" y="1"/>
                  </a:moveTo>
                  <a:lnTo>
                    <a:pt x="142" y="142"/>
                  </a:lnTo>
                  <a:lnTo>
                    <a:pt x="48" y="283"/>
                  </a:lnTo>
                  <a:lnTo>
                    <a:pt x="0" y="472"/>
                  </a:lnTo>
                  <a:lnTo>
                    <a:pt x="48" y="707"/>
                  </a:lnTo>
                  <a:lnTo>
                    <a:pt x="142" y="849"/>
                  </a:lnTo>
                  <a:lnTo>
                    <a:pt x="283" y="943"/>
                  </a:lnTo>
                  <a:lnTo>
                    <a:pt x="519" y="990"/>
                  </a:lnTo>
                  <a:lnTo>
                    <a:pt x="707" y="943"/>
                  </a:lnTo>
                  <a:lnTo>
                    <a:pt x="848" y="849"/>
                  </a:lnTo>
                  <a:lnTo>
                    <a:pt x="943" y="707"/>
                  </a:lnTo>
                  <a:lnTo>
                    <a:pt x="990" y="472"/>
                  </a:lnTo>
                  <a:lnTo>
                    <a:pt x="943"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023;p42">
              <a:extLst>
                <a:ext uri="{FF2B5EF4-FFF2-40B4-BE49-F238E27FC236}">
                  <a16:creationId xmlns:a16="http://schemas.microsoft.com/office/drawing/2014/main" id="{73F8BC74-10CF-FFC2-0B26-D6A5FA9A0D9A}"/>
                </a:ext>
              </a:extLst>
            </p:cNvPr>
            <p:cNvSpPr/>
            <p:nvPr/>
          </p:nvSpPr>
          <p:spPr>
            <a:xfrm>
              <a:off x="3538500" y="1142650"/>
              <a:ext cx="25950" cy="25925"/>
            </a:xfrm>
            <a:custGeom>
              <a:avLst/>
              <a:gdLst/>
              <a:ahLst/>
              <a:cxnLst/>
              <a:rect l="l" t="t" r="r" b="b"/>
              <a:pathLst>
                <a:path w="1038" h="1037" extrusionOk="0">
                  <a:moveTo>
                    <a:pt x="519" y="0"/>
                  </a:moveTo>
                  <a:lnTo>
                    <a:pt x="331" y="47"/>
                  </a:lnTo>
                  <a:lnTo>
                    <a:pt x="142" y="142"/>
                  </a:lnTo>
                  <a:lnTo>
                    <a:pt x="48" y="330"/>
                  </a:lnTo>
                  <a:lnTo>
                    <a:pt x="1" y="519"/>
                  </a:lnTo>
                  <a:lnTo>
                    <a:pt x="48" y="707"/>
                  </a:lnTo>
                  <a:lnTo>
                    <a:pt x="142" y="895"/>
                  </a:lnTo>
                  <a:lnTo>
                    <a:pt x="331" y="990"/>
                  </a:lnTo>
                  <a:lnTo>
                    <a:pt x="519" y="1037"/>
                  </a:lnTo>
                  <a:lnTo>
                    <a:pt x="708" y="990"/>
                  </a:lnTo>
                  <a:lnTo>
                    <a:pt x="896" y="895"/>
                  </a:lnTo>
                  <a:lnTo>
                    <a:pt x="990" y="707"/>
                  </a:lnTo>
                  <a:lnTo>
                    <a:pt x="1037" y="519"/>
                  </a:lnTo>
                  <a:lnTo>
                    <a:pt x="990" y="330"/>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024;p42">
              <a:extLst>
                <a:ext uri="{FF2B5EF4-FFF2-40B4-BE49-F238E27FC236}">
                  <a16:creationId xmlns:a16="http://schemas.microsoft.com/office/drawing/2014/main" id="{EAC3D50C-B4D5-0C0E-A16A-172A1AF15BF9}"/>
                </a:ext>
              </a:extLst>
            </p:cNvPr>
            <p:cNvSpPr/>
            <p:nvPr/>
          </p:nvSpPr>
          <p:spPr>
            <a:xfrm>
              <a:off x="3499650" y="1104950"/>
              <a:ext cx="25925" cy="25950"/>
            </a:xfrm>
            <a:custGeom>
              <a:avLst/>
              <a:gdLst/>
              <a:ahLst/>
              <a:cxnLst/>
              <a:rect l="l" t="t" r="r" b="b"/>
              <a:pathLst>
                <a:path w="1037" h="1038" extrusionOk="0">
                  <a:moveTo>
                    <a:pt x="519" y="1"/>
                  </a:moveTo>
                  <a:lnTo>
                    <a:pt x="330" y="48"/>
                  </a:lnTo>
                  <a:lnTo>
                    <a:pt x="189" y="142"/>
                  </a:lnTo>
                  <a:lnTo>
                    <a:pt x="47" y="283"/>
                  </a:lnTo>
                  <a:lnTo>
                    <a:pt x="0" y="519"/>
                  </a:lnTo>
                  <a:lnTo>
                    <a:pt x="47" y="707"/>
                  </a:lnTo>
                  <a:lnTo>
                    <a:pt x="189" y="849"/>
                  </a:lnTo>
                  <a:lnTo>
                    <a:pt x="330" y="990"/>
                  </a:lnTo>
                  <a:lnTo>
                    <a:pt x="566" y="1037"/>
                  </a:lnTo>
                  <a:lnTo>
                    <a:pt x="754" y="990"/>
                  </a:lnTo>
                  <a:lnTo>
                    <a:pt x="895" y="849"/>
                  </a:lnTo>
                  <a:lnTo>
                    <a:pt x="1037" y="707"/>
                  </a:lnTo>
                  <a:lnTo>
                    <a:pt x="1037" y="519"/>
                  </a:lnTo>
                  <a:lnTo>
                    <a:pt x="1037" y="472"/>
                  </a:lnTo>
                  <a:lnTo>
                    <a:pt x="990" y="283"/>
                  </a:lnTo>
                  <a:lnTo>
                    <a:pt x="895" y="142"/>
                  </a:lnTo>
                  <a:lnTo>
                    <a:pt x="754"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025;p42">
              <a:extLst>
                <a:ext uri="{FF2B5EF4-FFF2-40B4-BE49-F238E27FC236}">
                  <a16:creationId xmlns:a16="http://schemas.microsoft.com/office/drawing/2014/main" id="{8905192D-23EF-8A06-CEA7-914ECA74C100}"/>
                </a:ext>
              </a:extLst>
            </p:cNvPr>
            <p:cNvSpPr/>
            <p:nvPr/>
          </p:nvSpPr>
          <p:spPr>
            <a:xfrm>
              <a:off x="3538500" y="1219200"/>
              <a:ext cx="25950" cy="25925"/>
            </a:xfrm>
            <a:custGeom>
              <a:avLst/>
              <a:gdLst/>
              <a:ahLst/>
              <a:cxnLst/>
              <a:rect l="l" t="t" r="r" b="b"/>
              <a:pathLst>
                <a:path w="1038" h="1037" extrusionOk="0">
                  <a:moveTo>
                    <a:pt x="519" y="1"/>
                  </a:moveTo>
                  <a:lnTo>
                    <a:pt x="331" y="48"/>
                  </a:lnTo>
                  <a:lnTo>
                    <a:pt x="142" y="189"/>
                  </a:lnTo>
                  <a:lnTo>
                    <a:pt x="48" y="330"/>
                  </a:lnTo>
                  <a:lnTo>
                    <a:pt x="1" y="519"/>
                  </a:lnTo>
                  <a:lnTo>
                    <a:pt x="48" y="754"/>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026;p42">
              <a:extLst>
                <a:ext uri="{FF2B5EF4-FFF2-40B4-BE49-F238E27FC236}">
                  <a16:creationId xmlns:a16="http://schemas.microsoft.com/office/drawing/2014/main" id="{0312A31A-09EC-2742-C830-A66E0A8BE603}"/>
                </a:ext>
              </a:extLst>
            </p:cNvPr>
            <p:cNvSpPr/>
            <p:nvPr/>
          </p:nvSpPr>
          <p:spPr>
            <a:xfrm>
              <a:off x="3499650" y="1180325"/>
              <a:ext cx="25925" cy="25950"/>
            </a:xfrm>
            <a:custGeom>
              <a:avLst/>
              <a:gdLst/>
              <a:ahLst/>
              <a:cxnLst/>
              <a:rect l="l" t="t" r="r" b="b"/>
              <a:pathLst>
                <a:path w="1037" h="1038" extrusionOk="0">
                  <a:moveTo>
                    <a:pt x="519" y="1"/>
                  </a:moveTo>
                  <a:lnTo>
                    <a:pt x="330" y="48"/>
                  </a:lnTo>
                  <a:lnTo>
                    <a:pt x="189" y="189"/>
                  </a:lnTo>
                  <a:lnTo>
                    <a:pt x="47" y="331"/>
                  </a:lnTo>
                  <a:lnTo>
                    <a:pt x="0" y="519"/>
                  </a:lnTo>
                  <a:lnTo>
                    <a:pt x="47" y="755"/>
                  </a:lnTo>
                  <a:lnTo>
                    <a:pt x="189" y="896"/>
                  </a:lnTo>
                  <a:lnTo>
                    <a:pt x="330" y="990"/>
                  </a:lnTo>
                  <a:lnTo>
                    <a:pt x="566" y="1037"/>
                  </a:lnTo>
                  <a:lnTo>
                    <a:pt x="754" y="990"/>
                  </a:lnTo>
                  <a:lnTo>
                    <a:pt x="895" y="896"/>
                  </a:lnTo>
                  <a:lnTo>
                    <a:pt x="1037" y="755"/>
                  </a:lnTo>
                  <a:lnTo>
                    <a:pt x="1037" y="519"/>
                  </a:lnTo>
                  <a:lnTo>
                    <a:pt x="990" y="331"/>
                  </a:lnTo>
                  <a:lnTo>
                    <a:pt x="895" y="189"/>
                  </a:lnTo>
                  <a:lnTo>
                    <a:pt x="754"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027;p42">
              <a:extLst>
                <a:ext uri="{FF2B5EF4-FFF2-40B4-BE49-F238E27FC236}">
                  <a16:creationId xmlns:a16="http://schemas.microsoft.com/office/drawing/2014/main" id="{FB7437BF-AECE-8E96-BE1B-FD031006F857}"/>
                </a:ext>
              </a:extLst>
            </p:cNvPr>
            <p:cNvSpPr/>
            <p:nvPr/>
          </p:nvSpPr>
          <p:spPr>
            <a:xfrm>
              <a:off x="3538500" y="1295750"/>
              <a:ext cx="25950" cy="25950"/>
            </a:xfrm>
            <a:custGeom>
              <a:avLst/>
              <a:gdLst/>
              <a:ahLst/>
              <a:cxnLst/>
              <a:rect l="l" t="t" r="r" b="b"/>
              <a:pathLst>
                <a:path w="1038" h="1038" extrusionOk="0">
                  <a:moveTo>
                    <a:pt x="519" y="1"/>
                  </a:moveTo>
                  <a:lnTo>
                    <a:pt x="331" y="48"/>
                  </a:lnTo>
                  <a:lnTo>
                    <a:pt x="142" y="189"/>
                  </a:lnTo>
                  <a:lnTo>
                    <a:pt x="48" y="331"/>
                  </a:lnTo>
                  <a:lnTo>
                    <a:pt x="1" y="566"/>
                  </a:lnTo>
                  <a:lnTo>
                    <a:pt x="48" y="755"/>
                  </a:lnTo>
                  <a:lnTo>
                    <a:pt x="142" y="896"/>
                  </a:lnTo>
                  <a:lnTo>
                    <a:pt x="331" y="1037"/>
                  </a:lnTo>
                  <a:lnTo>
                    <a:pt x="519" y="1037"/>
                  </a:lnTo>
                  <a:lnTo>
                    <a:pt x="708" y="990"/>
                  </a:lnTo>
                  <a:lnTo>
                    <a:pt x="896" y="896"/>
                  </a:lnTo>
                  <a:lnTo>
                    <a:pt x="990" y="755"/>
                  </a:lnTo>
                  <a:lnTo>
                    <a:pt x="1037" y="566"/>
                  </a:lnTo>
                  <a:lnTo>
                    <a:pt x="1037" y="519"/>
                  </a:lnTo>
                  <a:lnTo>
                    <a:pt x="990" y="331"/>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028;p42">
              <a:extLst>
                <a:ext uri="{FF2B5EF4-FFF2-40B4-BE49-F238E27FC236}">
                  <a16:creationId xmlns:a16="http://schemas.microsoft.com/office/drawing/2014/main" id="{40006CD2-9179-829C-9C84-D1A5A1CE7DD4}"/>
                </a:ext>
              </a:extLst>
            </p:cNvPr>
            <p:cNvSpPr/>
            <p:nvPr/>
          </p:nvSpPr>
          <p:spPr>
            <a:xfrm>
              <a:off x="3499650" y="1258075"/>
              <a:ext cx="25925" cy="25925"/>
            </a:xfrm>
            <a:custGeom>
              <a:avLst/>
              <a:gdLst/>
              <a:ahLst/>
              <a:cxnLst/>
              <a:rect l="l" t="t" r="r" b="b"/>
              <a:pathLst>
                <a:path w="1037" h="1037" extrusionOk="0">
                  <a:moveTo>
                    <a:pt x="519" y="0"/>
                  </a:moveTo>
                  <a:lnTo>
                    <a:pt x="330" y="47"/>
                  </a:lnTo>
                  <a:lnTo>
                    <a:pt x="189" y="142"/>
                  </a:lnTo>
                  <a:lnTo>
                    <a:pt x="47" y="330"/>
                  </a:lnTo>
                  <a:lnTo>
                    <a:pt x="0" y="518"/>
                  </a:lnTo>
                  <a:lnTo>
                    <a:pt x="47" y="707"/>
                  </a:lnTo>
                  <a:lnTo>
                    <a:pt x="189" y="895"/>
                  </a:lnTo>
                  <a:lnTo>
                    <a:pt x="330" y="990"/>
                  </a:lnTo>
                  <a:lnTo>
                    <a:pt x="566" y="1037"/>
                  </a:lnTo>
                  <a:lnTo>
                    <a:pt x="754" y="990"/>
                  </a:lnTo>
                  <a:lnTo>
                    <a:pt x="895" y="895"/>
                  </a:lnTo>
                  <a:lnTo>
                    <a:pt x="990" y="707"/>
                  </a:lnTo>
                  <a:lnTo>
                    <a:pt x="1037" y="518"/>
                  </a:lnTo>
                  <a:lnTo>
                    <a:pt x="990" y="283"/>
                  </a:lnTo>
                  <a:lnTo>
                    <a:pt x="895" y="142"/>
                  </a:lnTo>
                  <a:lnTo>
                    <a:pt x="754"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029;p42">
              <a:extLst>
                <a:ext uri="{FF2B5EF4-FFF2-40B4-BE49-F238E27FC236}">
                  <a16:creationId xmlns:a16="http://schemas.microsoft.com/office/drawing/2014/main" id="{A2A9ECC1-EAEE-D029-A7B9-9256F5F6B85F}"/>
                </a:ext>
              </a:extLst>
            </p:cNvPr>
            <p:cNvSpPr/>
            <p:nvPr/>
          </p:nvSpPr>
          <p:spPr>
            <a:xfrm>
              <a:off x="3538500" y="1372300"/>
              <a:ext cx="25950" cy="25950"/>
            </a:xfrm>
            <a:custGeom>
              <a:avLst/>
              <a:gdLst/>
              <a:ahLst/>
              <a:cxnLst/>
              <a:rect l="l" t="t" r="r" b="b"/>
              <a:pathLst>
                <a:path w="1038" h="1038" extrusionOk="0">
                  <a:moveTo>
                    <a:pt x="519" y="1"/>
                  </a:moveTo>
                  <a:lnTo>
                    <a:pt x="331" y="48"/>
                  </a:lnTo>
                  <a:lnTo>
                    <a:pt x="142" y="189"/>
                  </a:lnTo>
                  <a:lnTo>
                    <a:pt x="48" y="331"/>
                  </a:lnTo>
                  <a:lnTo>
                    <a:pt x="1" y="519"/>
                  </a:lnTo>
                  <a:lnTo>
                    <a:pt x="48" y="755"/>
                  </a:lnTo>
                  <a:lnTo>
                    <a:pt x="142" y="896"/>
                  </a:lnTo>
                  <a:lnTo>
                    <a:pt x="331" y="990"/>
                  </a:lnTo>
                  <a:lnTo>
                    <a:pt x="519" y="1037"/>
                  </a:lnTo>
                  <a:lnTo>
                    <a:pt x="708" y="990"/>
                  </a:lnTo>
                  <a:lnTo>
                    <a:pt x="896" y="896"/>
                  </a:lnTo>
                  <a:lnTo>
                    <a:pt x="990" y="708"/>
                  </a:lnTo>
                  <a:lnTo>
                    <a:pt x="1037" y="519"/>
                  </a:lnTo>
                  <a:lnTo>
                    <a:pt x="990" y="331"/>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030;p42">
              <a:extLst>
                <a:ext uri="{FF2B5EF4-FFF2-40B4-BE49-F238E27FC236}">
                  <a16:creationId xmlns:a16="http://schemas.microsoft.com/office/drawing/2014/main" id="{AD6959FA-AC2F-A484-C674-DD915791F786}"/>
                </a:ext>
              </a:extLst>
            </p:cNvPr>
            <p:cNvSpPr/>
            <p:nvPr/>
          </p:nvSpPr>
          <p:spPr>
            <a:xfrm>
              <a:off x="3499650" y="1334625"/>
              <a:ext cx="25925" cy="25925"/>
            </a:xfrm>
            <a:custGeom>
              <a:avLst/>
              <a:gdLst/>
              <a:ahLst/>
              <a:cxnLst/>
              <a:rect l="l" t="t" r="r" b="b"/>
              <a:pathLst>
                <a:path w="1037" h="1037" extrusionOk="0">
                  <a:moveTo>
                    <a:pt x="519" y="0"/>
                  </a:moveTo>
                  <a:lnTo>
                    <a:pt x="330" y="48"/>
                  </a:lnTo>
                  <a:lnTo>
                    <a:pt x="189" y="142"/>
                  </a:lnTo>
                  <a:lnTo>
                    <a:pt x="47" y="330"/>
                  </a:lnTo>
                  <a:lnTo>
                    <a:pt x="0" y="519"/>
                  </a:lnTo>
                  <a:lnTo>
                    <a:pt x="47" y="707"/>
                  </a:lnTo>
                  <a:lnTo>
                    <a:pt x="189" y="896"/>
                  </a:lnTo>
                  <a:lnTo>
                    <a:pt x="330" y="990"/>
                  </a:lnTo>
                  <a:lnTo>
                    <a:pt x="566" y="1037"/>
                  </a:lnTo>
                  <a:lnTo>
                    <a:pt x="754" y="990"/>
                  </a:lnTo>
                  <a:lnTo>
                    <a:pt x="895" y="896"/>
                  </a:lnTo>
                  <a:lnTo>
                    <a:pt x="990" y="707"/>
                  </a:lnTo>
                  <a:lnTo>
                    <a:pt x="1037" y="519"/>
                  </a:lnTo>
                  <a:lnTo>
                    <a:pt x="990" y="330"/>
                  </a:lnTo>
                  <a:lnTo>
                    <a:pt x="895" y="142"/>
                  </a:lnTo>
                  <a:lnTo>
                    <a:pt x="754"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031;p42">
              <a:extLst>
                <a:ext uri="{FF2B5EF4-FFF2-40B4-BE49-F238E27FC236}">
                  <a16:creationId xmlns:a16="http://schemas.microsoft.com/office/drawing/2014/main" id="{3C8660FD-AD46-3777-3689-8FB1C5048860}"/>
                </a:ext>
              </a:extLst>
            </p:cNvPr>
            <p:cNvSpPr/>
            <p:nvPr/>
          </p:nvSpPr>
          <p:spPr>
            <a:xfrm>
              <a:off x="3538500" y="1450050"/>
              <a:ext cx="25950" cy="25925"/>
            </a:xfrm>
            <a:custGeom>
              <a:avLst/>
              <a:gdLst/>
              <a:ahLst/>
              <a:cxnLst/>
              <a:rect l="l" t="t" r="r" b="b"/>
              <a:pathLst>
                <a:path w="1038" h="1037" extrusionOk="0">
                  <a:moveTo>
                    <a:pt x="519" y="0"/>
                  </a:moveTo>
                  <a:lnTo>
                    <a:pt x="331" y="47"/>
                  </a:lnTo>
                  <a:lnTo>
                    <a:pt x="142" y="142"/>
                  </a:lnTo>
                  <a:lnTo>
                    <a:pt x="48" y="330"/>
                  </a:lnTo>
                  <a:lnTo>
                    <a:pt x="1" y="519"/>
                  </a:lnTo>
                  <a:lnTo>
                    <a:pt x="48" y="707"/>
                  </a:lnTo>
                  <a:lnTo>
                    <a:pt x="142" y="848"/>
                  </a:lnTo>
                  <a:lnTo>
                    <a:pt x="331" y="990"/>
                  </a:lnTo>
                  <a:lnTo>
                    <a:pt x="519" y="1037"/>
                  </a:lnTo>
                  <a:lnTo>
                    <a:pt x="708" y="990"/>
                  </a:lnTo>
                  <a:lnTo>
                    <a:pt x="896" y="848"/>
                  </a:lnTo>
                  <a:lnTo>
                    <a:pt x="990" y="707"/>
                  </a:lnTo>
                  <a:lnTo>
                    <a:pt x="1037" y="519"/>
                  </a:lnTo>
                  <a:lnTo>
                    <a:pt x="990" y="330"/>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032;p42">
              <a:extLst>
                <a:ext uri="{FF2B5EF4-FFF2-40B4-BE49-F238E27FC236}">
                  <a16:creationId xmlns:a16="http://schemas.microsoft.com/office/drawing/2014/main" id="{938FB737-C142-B560-669A-7BE0A4D6BFB2}"/>
                </a:ext>
              </a:extLst>
            </p:cNvPr>
            <p:cNvSpPr/>
            <p:nvPr/>
          </p:nvSpPr>
          <p:spPr>
            <a:xfrm>
              <a:off x="3499650" y="1411175"/>
              <a:ext cx="25925" cy="25950"/>
            </a:xfrm>
            <a:custGeom>
              <a:avLst/>
              <a:gdLst/>
              <a:ahLst/>
              <a:cxnLst/>
              <a:rect l="l" t="t" r="r" b="b"/>
              <a:pathLst>
                <a:path w="1037" h="1038" extrusionOk="0">
                  <a:moveTo>
                    <a:pt x="519" y="1"/>
                  </a:moveTo>
                  <a:lnTo>
                    <a:pt x="330" y="48"/>
                  </a:lnTo>
                  <a:lnTo>
                    <a:pt x="189" y="142"/>
                  </a:lnTo>
                  <a:lnTo>
                    <a:pt x="47" y="330"/>
                  </a:lnTo>
                  <a:lnTo>
                    <a:pt x="0" y="519"/>
                  </a:lnTo>
                  <a:lnTo>
                    <a:pt x="47" y="707"/>
                  </a:lnTo>
                  <a:lnTo>
                    <a:pt x="189" y="896"/>
                  </a:lnTo>
                  <a:lnTo>
                    <a:pt x="330" y="990"/>
                  </a:lnTo>
                  <a:lnTo>
                    <a:pt x="566" y="1037"/>
                  </a:lnTo>
                  <a:lnTo>
                    <a:pt x="754" y="990"/>
                  </a:lnTo>
                  <a:lnTo>
                    <a:pt x="895" y="896"/>
                  </a:lnTo>
                  <a:lnTo>
                    <a:pt x="990" y="707"/>
                  </a:lnTo>
                  <a:lnTo>
                    <a:pt x="1037" y="519"/>
                  </a:lnTo>
                  <a:lnTo>
                    <a:pt x="990" y="330"/>
                  </a:lnTo>
                  <a:lnTo>
                    <a:pt x="895" y="142"/>
                  </a:lnTo>
                  <a:lnTo>
                    <a:pt x="754"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033;p42">
              <a:extLst>
                <a:ext uri="{FF2B5EF4-FFF2-40B4-BE49-F238E27FC236}">
                  <a16:creationId xmlns:a16="http://schemas.microsoft.com/office/drawing/2014/main" id="{50F7B277-E171-4236-7CF0-DEBB41E8C2F3}"/>
                </a:ext>
              </a:extLst>
            </p:cNvPr>
            <p:cNvSpPr/>
            <p:nvPr/>
          </p:nvSpPr>
          <p:spPr>
            <a:xfrm>
              <a:off x="3538500" y="1526600"/>
              <a:ext cx="25950" cy="25925"/>
            </a:xfrm>
            <a:custGeom>
              <a:avLst/>
              <a:gdLst/>
              <a:ahLst/>
              <a:cxnLst/>
              <a:rect l="l" t="t" r="r" b="b"/>
              <a:pathLst>
                <a:path w="1038" h="1037" extrusionOk="0">
                  <a:moveTo>
                    <a:pt x="519" y="1"/>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034;p42">
              <a:extLst>
                <a:ext uri="{FF2B5EF4-FFF2-40B4-BE49-F238E27FC236}">
                  <a16:creationId xmlns:a16="http://schemas.microsoft.com/office/drawing/2014/main" id="{543086C6-7BC2-0471-DEE3-8F127EBC1F0C}"/>
                </a:ext>
              </a:extLst>
            </p:cNvPr>
            <p:cNvSpPr/>
            <p:nvPr/>
          </p:nvSpPr>
          <p:spPr>
            <a:xfrm>
              <a:off x="3500825" y="1488900"/>
              <a:ext cx="24750" cy="24775"/>
            </a:xfrm>
            <a:custGeom>
              <a:avLst/>
              <a:gdLst/>
              <a:ahLst/>
              <a:cxnLst/>
              <a:rect l="l" t="t" r="r" b="b"/>
              <a:pathLst>
                <a:path w="990" h="991" extrusionOk="0">
                  <a:moveTo>
                    <a:pt x="283" y="1"/>
                  </a:moveTo>
                  <a:lnTo>
                    <a:pt x="142" y="142"/>
                  </a:lnTo>
                  <a:lnTo>
                    <a:pt x="48" y="284"/>
                  </a:lnTo>
                  <a:lnTo>
                    <a:pt x="0" y="472"/>
                  </a:lnTo>
                  <a:lnTo>
                    <a:pt x="48" y="708"/>
                  </a:lnTo>
                  <a:lnTo>
                    <a:pt x="142" y="849"/>
                  </a:lnTo>
                  <a:lnTo>
                    <a:pt x="283" y="943"/>
                  </a:lnTo>
                  <a:lnTo>
                    <a:pt x="519" y="990"/>
                  </a:lnTo>
                  <a:lnTo>
                    <a:pt x="707" y="943"/>
                  </a:lnTo>
                  <a:lnTo>
                    <a:pt x="848" y="849"/>
                  </a:lnTo>
                  <a:lnTo>
                    <a:pt x="943" y="708"/>
                  </a:lnTo>
                  <a:lnTo>
                    <a:pt x="990" y="472"/>
                  </a:lnTo>
                  <a:lnTo>
                    <a:pt x="943" y="284"/>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035;p42">
              <a:extLst>
                <a:ext uri="{FF2B5EF4-FFF2-40B4-BE49-F238E27FC236}">
                  <a16:creationId xmlns:a16="http://schemas.microsoft.com/office/drawing/2014/main" id="{F3BB663B-2EEC-9929-5A62-19D36C8FCD1C}"/>
                </a:ext>
              </a:extLst>
            </p:cNvPr>
            <p:cNvSpPr/>
            <p:nvPr/>
          </p:nvSpPr>
          <p:spPr>
            <a:xfrm>
              <a:off x="3538500" y="1603150"/>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036;p42">
              <a:extLst>
                <a:ext uri="{FF2B5EF4-FFF2-40B4-BE49-F238E27FC236}">
                  <a16:creationId xmlns:a16="http://schemas.microsoft.com/office/drawing/2014/main" id="{8892EE4B-ACC8-765D-C30D-FAB47C61E8D1}"/>
                </a:ext>
              </a:extLst>
            </p:cNvPr>
            <p:cNvSpPr/>
            <p:nvPr/>
          </p:nvSpPr>
          <p:spPr>
            <a:xfrm>
              <a:off x="3500825" y="1564300"/>
              <a:ext cx="24750" cy="25925"/>
            </a:xfrm>
            <a:custGeom>
              <a:avLst/>
              <a:gdLst/>
              <a:ahLst/>
              <a:cxnLst/>
              <a:rect l="l" t="t" r="r" b="b"/>
              <a:pathLst>
                <a:path w="990" h="1037" extrusionOk="0">
                  <a:moveTo>
                    <a:pt x="519" y="0"/>
                  </a:moveTo>
                  <a:lnTo>
                    <a:pt x="283" y="47"/>
                  </a:lnTo>
                  <a:lnTo>
                    <a:pt x="142" y="141"/>
                  </a:lnTo>
                  <a:lnTo>
                    <a:pt x="48" y="330"/>
                  </a:lnTo>
                  <a:lnTo>
                    <a:pt x="0" y="518"/>
                  </a:lnTo>
                  <a:lnTo>
                    <a:pt x="48" y="707"/>
                  </a:lnTo>
                  <a:lnTo>
                    <a:pt x="142" y="895"/>
                  </a:lnTo>
                  <a:lnTo>
                    <a:pt x="283" y="989"/>
                  </a:lnTo>
                  <a:lnTo>
                    <a:pt x="519" y="1037"/>
                  </a:lnTo>
                  <a:lnTo>
                    <a:pt x="707" y="989"/>
                  </a:lnTo>
                  <a:lnTo>
                    <a:pt x="848" y="895"/>
                  </a:lnTo>
                  <a:lnTo>
                    <a:pt x="943" y="707"/>
                  </a:lnTo>
                  <a:lnTo>
                    <a:pt x="990" y="518"/>
                  </a:lnTo>
                  <a:lnTo>
                    <a:pt x="943" y="330"/>
                  </a:lnTo>
                  <a:lnTo>
                    <a:pt x="848"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037;p42">
              <a:extLst>
                <a:ext uri="{FF2B5EF4-FFF2-40B4-BE49-F238E27FC236}">
                  <a16:creationId xmlns:a16="http://schemas.microsoft.com/office/drawing/2014/main" id="{2607710C-5CAE-7DA7-D6E1-5EA5717976CE}"/>
                </a:ext>
              </a:extLst>
            </p:cNvPr>
            <p:cNvSpPr/>
            <p:nvPr/>
          </p:nvSpPr>
          <p:spPr>
            <a:xfrm>
              <a:off x="3538500" y="1679700"/>
              <a:ext cx="25950" cy="25950"/>
            </a:xfrm>
            <a:custGeom>
              <a:avLst/>
              <a:gdLst/>
              <a:ahLst/>
              <a:cxnLst/>
              <a:rect l="l" t="t" r="r" b="b"/>
              <a:pathLst>
                <a:path w="1038" h="1038" extrusionOk="0">
                  <a:moveTo>
                    <a:pt x="519" y="1"/>
                  </a:moveTo>
                  <a:lnTo>
                    <a:pt x="331" y="48"/>
                  </a:lnTo>
                  <a:lnTo>
                    <a:pt x="142" y="189"/>
                  </a:lnTo>
                  <a:lnTo>
                    <a:pt x="48" y="331"/>
                  </a:lnTo>
                  <a:lnTo>
                    <a:pt x="1" y="519"/>
                  </a:lnTo>
                  <a:lnTo>
                    <a:pt x="48" y="708"/>
                  </a:lnTo>
                  <a:lnTo>
                    <a:pt x="142" y="896"/>
                  </a:lnTo>
                  <a:lnTo>
                    <a:pt x="331" y="990"/>
                  </a:lnTo>
                  <a:lnTo>
                    <a:pt x="519" y="1037"/>
                  </a:lnTo>
                  <a:lnTo>
                    <a:pt x="708" y="990"/>
                  </a:lnTo>
                  <a:lnTo>
                    <a:pt x="896" y="896"/>
                  </a:lnTo>
                  <a:lnTo>
                    <a:pt x="990" y="708"/>
                  </a:lnTo>
                  <a:lnTo>
                    <a:pt x="1037" y="519"/>
                  </a:lnTo>
                  <a:lnTo>
                    <a:pt x="990" y="331"/>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038;p42">
              <a:extLst>
                <a:ext uri="{FF2B5EF4-FFF2-40B4-BE49-F238E27FC236}">
                  <a16:creationId xmlns:a16="http://schemas.microsoft.com/office/drawing/2014/main" id="{8C457B26-5149-DEE7-03DE-78FEC4233A35}"/>
                </a:ext>
              </a:extLst>
            </p:cNvPr>
            <p:cNvSpPr/>
            <p:nvPr/>
          </p:nvSpPr>
          <p:spPr>
            <a:xfrm>
              <a:off x="3500825" y="1642025"/>
              <a:ext cx="24750" cy="24750"/>
            </a:xfrm>
            <a:custGeom>
              <a:avLst/>
              <a:gdLst/>
              <a:ahLst/>
              <a:cxnLst/>
              <a:rect l="l" t="t" r="r" b="b"/>
              <a:pathLst>
                <a:path w="990" h="990" extrusionOk="0">
                  <a:moveTo>
                    <a:pt x="519" y="0"/>
                  </a:moveTo>
                  <a:lnTo>
                    <a:pt x="283" y="47"/>
                  </a:lnTo>
                  <a:lnTo>
                    <a:pt x="142" y="142"/>
                  </a:lnTo>
                  <a:lnTo>
                    <a:pt x="48" y="283"/>
                  </a:lnTo>
                  <a:lnTo>
                    <a:pt x="0" y="519"/>
                  </a:lnTo>
                  <a:lnTo>
                    <a:pt x="48" y="707"/>
                  </a:lnTo>
                  <a:lnTo>
                    <a:pt x="142" y="848"/>
                  </a:lnTo>
                  <a:lnTo>
                    <a:pt x="283" y="990"/>
                  </a:lnTo>
                  <a:lnTo>
                    <a:pt x="707" y="990"/>
                  </a:lnTo>
                  <a:lnTo>
                    <a:pt x="848" y="848"/>
                  </a:lnTo>
                  <a:lnTo>
                    <a:pt x="943" y="707"/>
                  </a:lnTo>
                  <a:lnTo>
                    <a:pt x="990" y="519"/>
                  </a:lnTo>
                  <a:lnTo>
                    <a:pt x="943" y="283"/>
                  </a:lnTo>
                  <a:lnTo>
                    <a:pt x="848"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039;p42">
              <a:extLst>
                <a:ext uri="{FF2B5EF4-FFF2-40B4-BE49-F238E27FC236}">
                  <a16:creationId xmlns:a16="http://schemas.microsoft.com/office/drawing/2014/main" id="{B481E260-E223-C3C7-A985-FA82349E658D}"/>
                </a:ext>
              </a:extLst>
            </p:cNvPr>
            <p:cNvSpPr/>
            <p:nvPr/>
          </p:nvSpPr>
          <p:spPr>
            <a:xfrm>
              <a:off x="3538500" y="1756275"/>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7"/>
                  </a:lnTo>
                  <a:lnTo>
                    <a:pt x="708" y="989"/>
                  </a:lnTo>
                  <a:lnTo>
                    <a:pt x="896" y="895"/>
                  </a:lnTo>
                  <a:lnTo>
                    <a:pt x="990" y="707"/>
                  </a:lnTo>
                  <a:lnTo>
                    <a:pt x="1037" y="518"/>
                  </a:lnTo>
                  <a:lnTo>
                    <a:pt x="990" y="330"/>
                  </a:lnTo>
                  <a:lnTo>
                    <a:pt x="896"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040;p42">
              <a:extLst>
                <a:ext uri="{FF2B5EF4-FFF2-40B4-BE49-F238E27FC236}">
                  <a16:creationId xmlns:a16="http://schemas.microsoft.com/office/drawing/2014/main" id="{D94D8605-0A40-8962-5609-7BD91BA827A6}"/>
                </a:ext>
              </a:extLst>
            </p:cNvPr>
            <p:cNvSpPr/>
            <p:nvPr/>
          </p:nvSpPr>
          <p:spPr>
            <a:xfrm>
              <a:off x="3500825" y="1718575"/>
              <a:ext cx="24750" cy="25950"/>
            </a:xfrm>
            <a:custGeom>
              <a:avLst/>
              <a:gdLst/>
              <a:ahLst/>
              <a:cxnLst/>
              <a:rect l="l" t="t" r="r" b="b"/>
              <a:pathLst>
                <a:path w="990" h="1038" extrusionOk="0">
                  <a:moveTo>
                    <a:pt x="519" y="1"/>
                  </a:moveTo>
                  <a:lnTo>
                    <a:pt x="283" y="48"/>
                  </a:lnTo>
                  <a:lnTo>
                    <a:pt x="142" y="142"/>
                  </a:lnTo>
                  <a:lnTo>
                    <a:pt x="48" y="330"/>
                  </a:lnTo>
                  <a:lnTo>
                    <a:pt x="0" y="519"/>
                  </a:lnTo>
                  <a:lnTo>
                    <a:pt x="48" y="707"/>
                  </a:lnTo>
                  <a:lnTo>
                    <a:pt x="142" y="849"/>
                  </a:lnTo>
                  <a:lnTo>
                    <a:pt x="283" y="990"/>
                  </a:lnTo>
                  <a:lnTo>
                    <a:pt x="519" y="1037"/>
                  </a:lnTo>
                  <a:lnTo>
                    <a:pt x="707" y="990"/>
                  </a:lnTo>
                  <a:lnTo>
                    <a:pt x="848" y="849"/>
                  </a:lnTo>
                  <a:lnTo>
                    <a:pt x="943" y="707"/>
                  </a:lnTo>
                  <a:lnTo>
                    <a:pt x="990" y="519"/>
                  </a:lnTo>
                  <a:lnTo>
                    <a:pt x="943" y="330"/>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041;p42">
              <a:extLst>
                <a:ext uri="{FF2B5EF4-FFF2-40B4-BE49-F238E27FC236}">
                  <a16:creationId xmlns:a16="http://schemas.microsoft.com/office/drawing/2014/main" id="{26991FD6-3C6B-2B15-BCD6-7B8274352EA3}"/>
                </a:ext>
              </a:extLst>
            </p:cNvPr>
            <p:cNvSpPr/>
            <p:nvPr/>
          </p:nvSpPr>
          <p:spPr>
            <a:xfrm>
              <a:off x="3538500" y="1832825"/>
              <a:ext cx="25950" cy="25925"/>
            </a:xfrm>
            <a:custGeom>
              <a:avLst/>
              <a:gdLst/>
              <a:ahLst/>
              <a:cxnLst/>
              <a:rect l="l" t="t" r="r" b="b"/>
              <a:pathLst>
                <a:path w="1038" h="1037" extrusionOk="0">
                  <a:moveTo>
                    <a:pt x="519" y="0"/>
                  </a:moveTo>
                  <a:lnTo>
                    <a:pt x="331" y="47"/>
                  </a:lnTo>
                  <a:lnTo>
                    <a:pt x="142" y="189"/>
                  </a:lnTo>
                  <a:lnTo>
                    <a:pt x="48" y="330"/>
                  </a:lnTo>
                  <a:lnTo>
                    <a:pt x="1" y="566"/>
                  </a:lnTo>
                  <a:lnTo>
                    <a:pt x="48" y="754"/>
                  </a:lnTo>
                  <a:lnTo>
                    <a:pt x="142" y="895"/>
                  </a:lnTo>
                  <a:lnTo>
                    <a:pt x="331" y="1037"/>
                  </a:lnTo>
                  <a:lnTo>
                    <a:pt x="519" y="1037"/>
                  </a:lnTo>
                  <a:lnTo>
                    <a:pt x="708" y="990"/>
                  </a:lnTo>
                  <a:lnTo>
                    <a:pt x="896" y="895"/>
                  </a:lnTo>
                  <a:lnTo>
                    <a:pt x="990" y="754"/>
                  </a:lnTo>
                  <a:lnTo>
                    <a:pt x="1037" y="519"/>
                  </a:lnTo>
                  <a:lnTo>
                    <a:pt x="990" y="330"/>
                  </a:lnTo>
                  <a:lnTo>
                    <a:pt x="896" y="189"/>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042;p42">
              <a:extLst>
                <a:ext uri="{FF2B5EF4-FFF2-40B4-BE49-F238E27FC236}">
                  <a16:creationId xmlns:a16="http://schemas.microsoft.com/office/drawing/2014/main" id="{B9AE2EA3-C34E-2936-4BE8-CB7ED4D44863}"/>
                </a:ext>
              </a:extLst>
            </p:cNvPr>
            <p:cNvSpPr/>
            <p:nvPr/>
          </p:nvSpPr>
          <p:spPr>
            <a:xfrm>
              <a:off x="3500825" y="1795125"/>
              <a:ext cx="24750" cy="25950"/>
            </a:xfrm>
            <a:custGeom>
              <a:avLst/>
              <a:gdLst/>
              <a:ahLst/>
              <a:cxnLst/>
              <a:rect l="l" t="t" r="r" b="b"/>
              <a:pathLst>
                <a:path w="990" h="1038" extrusionOk="0">
                  <a:moveTo>
                    <a:pt x="519" y="1"/>
                  </a:moveTo>
                  <a:lnTo>
                    <a:pt x="283" y="48"/>
                  </a:lnTo>
                  <a:lnTo>
                    <a:pt x="142" y="142"/>
                  </a:lnTo>
                  <a:lnTo>
                    <a:pt x="48" y="331"/>
                  </a:lnTo>
                  <a:lnTo>
                    <a:pt x="0" y="519"/>
                  </a:lnTo>
                  <a:lnTo>
                    <a:pt x="48" y="707"/>
                  </a:lnTo>
                  <a:lnTo>
                    <a:pt x="142" y="849"/>
                  </a:lnTo>
                  <a:lnTo>
                    <a:pt x="283" y="990"/>
                  </a:lnTo>
                  <a:lnTo>
                    <a:pt x="519" y="1037"/>
                  </a:lnTo>
                  <a:lnTo>
                    <a:pt x="707" y="990"/>
                  </a:lnTo>
                  <a:lnTo>
                    <a:pt x="848" y="849"/>
                  </a:lnTo>
                  <a:lnTo>
                    <a:pt x="943" y="707"/>
                  </a:lnTo>
                  <a:lnTo>
                    <a:pt x="990" y="519"/>
                  </a:lnTo>
                  <a:lnTo>
                    <a:pt x="943" y="331"/>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043;p42">
              <a:extLst>
                <a:ext uri="{FF2B5EF4-FFF2-40B4-BE49-F238E27FC236}">
                  <a16:creationId xmlns:a16="http://schemas.microsoft.com/office/drawing/2014/main" id="{9A94AAF4-7DF6-B7CF-A0D0-55764C33FE05}"/>
                </a:ext>
              </a:extLst>
            </p:cNvPr>
            <p:cNvSpPr/>
            <p:nvPr/>
          </p:nvSpPr>
          <p:spPr>
            <a:xfrm>
              <a:off x="3538500" y="1910550"/>
              <a:ext cx="25950" cy="24775"/>
            </a:xfrm>
            <a:custGeom>
              <a:avLst/>
              <a:gdLst/>
              <a:ahLst/>
              <a:cxnLst/>
              <a:rect l="l" t="t" r="r" b="b"/>
              <a:pathLst>
                <a:path w="1038" h="991" extrusionOk="0">
                  <a:moveTo>
                    <a:pt x="519" y="1"/>
                  </a:moveTo>
                  <a:lnTo>
                    <a:pt x="331" y="48"/>
                  </a:lnTo>
                  <a:lnTo>
                    <a:pt x="142" y="142"/>
                  </a:lnTo>
                  <a:lnTo>
                    <a:pt x="48" y="283"/>
                  </a:lnTo>
                  <a:lnTo>
                    <a:pt x="1" y="519"/>
                  </a:lnTo>
                  <a:lnTo>
                    <a:pt x="48" y="707"/>
                  </a:lnTo>
                  <a:lnTo>
                    <a:pt x="142" y="849"/>
                  </a:lnTo>
                  <a:lnTo>
                    <a:pt x="331" y="990"/>
                  </a:lnTo>
                  <a:lnTo>
                    <a:pt x="708" y="990"/>
                  </a:lnTo>
                  <a:lnTo>
                    <a:pt x="896" y="849"/>
                  </a:lnTo>
                  <a:lnTo>
                    <a:pt x="990" y="707"/>
                  </a:lnTo>
                  <a:lnTo>
                    <a:pt x="1037" y="519"/>
                  </a:lnTo>
                  <a:lnTo>
                    <a:pt x="1037" y="472"/>
                  </a:lnTo>
                  <a:lnTo>
                    <a:pt x="990" y="283"/>
                  </a:lnTo>
                  <a:lnTo>
                    <a:pt x="896" y="142"/>
                  </a:lnTo>
                  <a:lnTo>
                    <a:pt x="70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044;p42">
              <a:extLst>
                <a:ext uri="{FF2B5EF4-FFF2-40B4-BE49-F238E27FC236}">
                  <a16:creationId xmlns:a16="http://schemas.microsoft.com/office/drawing/2014/main" id="{8D86E5AB-2845-61DB-BEA3-12622E705AFE}"/>
                </a:ext>
              </a:extLst>
            </p:cNvPr>
            <p:cNvSpPr/>
            <p:nvPr/>
          </p:nvSpPr>
          <p:spPr>
            <a:xfrm>
              <a:off x="3499650" y="1871700"/>
              <a:ext cx="25925" cy="25925"/>
            </a:xfrm>
            <a:custGeom>
              <a:avLst/>
              <a:gdLst/>
              <a:ahLst/>
              <a:cxnLst/>
              <a:rect l="l" t="t" r="r" b="b"/>
              <a:pathLst>
                <a:path w="1037" h="1037" extrusionOk="0">
                  <a:moveTo>
                    <a:pt x="519" y="0"/>
                  </a:moveTo>
                  <a:lnTo>
                    <a:pt x="330" y="47"/>
                  </a:lnTo>
                  <a:lnTo>
                    <a:pt x="189" y="141"/>
                  </a:lnTo>
                  <a:lnTo>
                    <a:pt x="47" y="330"/>
                  </a:lnTo>
                  <a:lnTo>
                    <a:pt x="0" y="518"/>
                  </a:lnTo>
                  <a:lnTo>
                    <a:pt x="47" y="707"/>
                  </a:lnTo>
                  <a:lnTo>
                    <a:pt x="189" y="895"/>
                  </a:lnTo>
                  <a:lnTo>
                    <a:pt x="330" y="989"/>
                  </a:lnTo>
                  <a:lnTo>
                    <a:pt x="566" y="1036"/>
                  </a:lnTo>
                  <a:lnTo>
                    <a:pt x="754" y="989"/>
                  </a:lnTo>
                  <a:lnTo>
                    <a:pt x="895" y="895"/>
                  </a:lnTo>
                  <a:lnTo>
                    <a:pt x="1037" y="707"/>
                  </a:lnTo>
                  <a:lnTo>
                    <a:pt x="1037" y="518"/>
                  </a:lnTo>
                  <a:lnTo>
                    <a:pt x="990" y="330"/>
                  </a:lnTo>
                  <a:lnTo>
                    <a:pt x="895" y="141"/>
                  </a:lnTo>
                  <a:lnTo>
                    <a:pt x="754"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045;p42">
              <a:extLst>
                <a:ext uri="{FF2B5EF4-FFF2-40B4-BE49-F238E27FC236}">
                  <a16:creationId xmlns:a16="http://schemas.microsoft.com/office/drawing/2014/main" id="{B75262BF-8DCD-26F8-A9FD-8572D1AD447A}"/>
                </a:ext>
              </a:extLst>
            </p:cNvPr>
            <p:cNvSpPr/>
            <p:nvPr/>
          </p:nvSpPr>
          <p:spPr>
            <a:xfrm>
              <a:off x="3538500" y="1987100"/>
              <a:ext cx="25950" cy="25950"/>
            </a:xfrm>
            <a:custGeom>
              <a:avLst/>
              <a:gdLst/>
              <a:ahLst/>
              <a:cxnLst/>
              <a:rect l="l" t="t" r="r" b="b"/>
              <a:pathLst>
                <a:path w="1038" h="1038" extrusionOk="0">
                  <a:moveTo>
                    <a:pt x="519" y="1"/>
                  </a:moveTo>
                  <a:lnTo>
                    <a:pt x="331" y="48"/>
                  </a:lnTo>
                  <a:lnTo>
                    <a:pt x="142" y="142"/>
                  </a:lnTo>
                  <a:lnTo>
                    <a:pt x="48" y="331"/>
                  </a:lnTo>
                  <a:lnTo>
                    <a:pt x="1" y="519"/>
                  </a:lnTo>
                  <a:lnTo>
                    <a:pt x="48" y="708"/>
                  </a:lnTo>
                  <a:lnTo>
                    <a:pt x="142" y="849"/>
                  </a:lnTo>
                  <a:lnTo>
                    <a:pt x="331" y="990"/>
                  </a:lnTo>
                  <a:lnTo>
                    <a:pt x="519" y="1037"/>
                  </a:lnTo>
                  <a:lnTo>
                    <a:pt x="708" y="990"/>
                  </a:lnTo>
                  <a:lnTo>
                    <a:pt x="896" y="849"/>
                  </a:lnTo>
                  <a:lnTo>
                    <a:pt x="990" y="708"/>
                  </a:lnTo>
                  <a:lnTo>
                    <a:pt x="1037" y="519"/>
                  </a:lnTo>
                  <a:lnTo>
                    <a:pt x="990" y="284"/>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046;p42">
              <a:extLst>
                <a:ext uri="{FF2B5EF4-FFF2-40B4-BE49-F238E27FC236}">
                  <a16:creationId xmlns:a16="http://schemas.microsoft.com/office/drawing/2014/main" id="{B5A42725-6720-1896-D5DD-5AAD33A47BEF}"/>
                </a:ext>
              </a:extLst>
            </p:cNvPr>
            <p:cNvSpPr/>
            <p:nvPr/>
          </p:nvSpPr>
          <p:spPr>
            <a:xfrm>
              <a:off x="3499650" y="1948250"/>
              <a:ext cx="25925" cy="25925"/>
            </a:xfrm>
            <a:custGeom>
              <a:avLst/>
              <a:gdLst/>
              <a:ahLst/>
              <a:cxnLst/>
              <a:rect l="l" t="t" r="r" b="b"/>
              <a:pathLst>
                <a:path w="1037" h="1037" extrusionOk="0">
                  <a:moveTo>
                    <a:pt x="519" y="0"/>
                  </a:moveTo>
                  <a:lnTo>
                    <a:pt x="330" y="47"/>
                  </a:lnTo>
                  <a:lnTo>
                    <a:pt x="189" y="142"/>
                  </a:lnTo>
                  <a:lnTo>
                    <a:pt x="47" y="283"/>
                  </a:lnTo>
                  <a:lnTo>
                    <a:pt x="0" y="518"/>
                  </a:lnTo>
                  <a:lnTo>
                    <a:pt x="47" y="707"/>
                  </a:lnTo>
                  <a:lnTo>
                    <a:pt x="189" y="848"/>
                  </a:lnTo>
                  <a:lnTo>
                    <a:pt x="330" y="990"/>
                  </a:lnTo>
                  <a:lnTo>
                    <a:pt x="566" y="1037"/>
                  </a:lnTo>
                  <a:lnTo>
                    <a:pt x="754" y="990"/>
                  </a:lnTo>
                  <a:lnTo>
                    <a:pt x="895" y="848"/>
                  </a:lnTo>
                  <a:lnTo>
                    <a:pt x="1037" y="707"/>
                  </a:lnTo>
                  <a:lnTo>
                    <a:pt x="1037" y="518"/>
                  </a:lnTo>
                  <a:lnTo>
                    <a:pt x="990" y="283"/>
                  </a:lnTo>
                  <a:lnTo>
                    <a:pt x="895" y="142"/>
                  </a:lnTo>
                  <a:lnTo>
                    <a:pt x="754"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047;p42">
              <a:extLst>
                <a:ext uri="{FF2B5EF4-FFF2-40B4-BE49-F238E27FC236}">
                  <a16:creationId xmlns:a16="http://schemas.microsoft.com/office/drawing/2014/main" id="{43B98F00-1FD0-A5BB-5662-BC00554D7C2A}"/>
                </a:ext>
              </a:extLst>
            </p:cNvPr>
            <p:cNvSpPr/>
            <p:nvPr/>
          </p:nvSpPr>
          <p:spPr>
            <a:xfrm>
              <a:off x="3385400" y="1153250"/>
              <a:ext cx="179050" cy="882175"/>
            </a:xfrm>
            <a:custGeom>
              <a:avLst/>
              <a:gdLst/>
              <a:ahLst/>
              <a:cxnLst/>
              <a:rect l="l" t="t" r="r" b="b"/>
              <a:pathLst>
                <a:path w="7162" h="35287" extrusionOk="0">
                  <a:moveTo>
                    <a:pt x="1" y="0"/>
                  </a:moveTo>
                  <a:lnTo>
                    <a:pt x="1" y="35286"/>
                  </a:lnTo>
                  <a:lnTo>
                    <a:pt x="7161" y="35286"/>
                  </a:lnTo>
                  <a:lnTo>
                    <a:pt x="71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048;p42">
              <a:extLst>
                <a:ext uri="{FF2B5EF4-FFF2-40B4-BE49-F238E27FC236}">
                  <a16:creationId xmlns:a16="http://schemas.microsoft.com/office/drawing/2014/main" id="{17B61166-EF3A-CDAC-9423-AD1215A42ACC}"/>
                </a:ext>
              </a:extLst>
            </p:cNvPr>
            <p:cNvSpPr/>
            <p:nvPr/>
          </p:nvSpPr>
          <p:spPr>
            <a:xfrm>
              <a:off x="3115700" y="912975"/>
              <a:ext cx="25925" cy="25950"/>
            </a:xfrm>
            <a:custGeom>
              <a:avLst/>
              <a:gdLst/>
              <a:ahLst/>
              <a:cxnLst/>
              <a:rect l="l" t="t" r="r" b="b"/>
              <a:pathLst>
                <a:path w="1037" h="1038" extrusionOk="0">
                  <a:moveTo>
                    <a:pt x="518" y="1"/>
                  </a:moveTo>
                  <a:lnTo>
                    <a:pt x="330" y="48"/>
                  </a:lnTo>
                  <a:lnTo>
                    <a:pt x="189" y="142"/>
                  </a:lnTo>
                  <a:lnTo>
                    <a:pt x="47" y="330"/>
                  </a:lnTo>
                  <a:lnTo>
                    <a:pt x="0" y="519"/>
                  </a:lnTo>
                  <a:lnTo>
                    <a:pt x="47" y="707"/>
                  </a:lnTo>
                  <a:lnTo>
                    <a:pt x="189" y="849"/>
                  </a:lnTo>
                  <a:lnTo>
                    <a:pt x="330" y="990"/>
                  </a:lnTo>
                  <a:lnTo>
                    <a:pt x="518" y="1037"/>
                  </a:lnTo>
                  <a:lnTo>
                    <a:pt x="707" y="990"/>
                  </a:lnTo>
                  <a:lnTo>
                    <a:pt x="895" y="849"/>
                  </a:lnTo>
                  <a:lnTo>
                    <a:pt x="989" y="707"/>
                  </a:lnTo>
                  <a:lnTo>
                    <a:pt x="1037" y="519"/>
                  </a:lnTo>
                  <a:lnTo>
                    <a:pt x="989" y="330"/>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049;p42">
              <a:extLst>
                <a:ext uri="{FF2B5EF4-FFF2-40B4-BE49-F238E27FC236}">
                  <a16:creationId xmlns:a16="http://schemas.microsoft.com/office/drawing/2014/main" id="{4B62DDBD-34FC-8A05-036C-2F76B9B40D82}"/>
                </a:ext>
              </a:extLst>
            </p:cNvPr>
            <p:cNvSpPr/>
            <p:nvPr/>
          </p:nvSpPr>
          <p:spPr>
            <a:xfrm>
              <a:off x="3115700" y="989525"/>
              <a:ext cx="25925" cy="24775"/>
            </a:xfrm>
            <a:custGeom>
              <a:avLst/>
              <a:gdLst/>
              <a:ahLst/>
              <a:cxnLst/>
              <a:rect l="l" t="t" r="r" b="b"/>
              <a:pathLst>
                <a:path w="1037" h="991" extrusionOk="0">
                  <a:moveTo>
                    <a:pt x="518" y="1"/>
                  </a:moveTo>
                  <a:lnTo>
                    <a:pt x="330" y="48"/>
                  </a:lnTo>
                  <a:lnTo>
                    <a:pt x="189" y="142"/>
                  </a:lnTo>
                  <a:lnTo>
                    <a:pt x="47" y="284"/>
                  </a:lnTo>
                  <a:lnTo>
                    <a:pt x="0" y="519"/>
                  </a:lnTo>
                  <a:lnTo>
                    <a:pt x="47" y="708"/>
                  </a:lnTo>
                  <a:lnTo>
                    <a:pt x="189" y="849"/>
                  </a:lnTo>
                  <a:lnTo>
                    <a:pt x="330" y="990"/>
                  </a:lnTo>
                  <a:lnTo>
                    <a:pt x="754" y="990"/>
                  </a:lnTo>
                  <a:lnTo>
                    <a:pt x="895" y="849"/>
                  </a:lnTo>
                  <a:lnTo>
                    <a:pt x="989" y="708"/>
                  </a:lnTo>
                  <a:lnTo>
                    <a:pt x="1037" y="519"/>
                  </a:lnTo>
                  <a:lnTo>
                    <a:pt x="989" y="284"/>
                  </a:lnTo>
                  <a:lnTo>
                    <a:pt x="895" y="142"/>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050;p42">
              <a:extLst>
                <a:ext uri="{FF2B5EF4-FFF2-40B4-BE49-F238E27FC236}">
                  <a16:creationId xmlns:a16="http://schemas.microsoft.com/office/drawing/2014/main" id="{3C6FD41B-EF7F-5E31-8A53-1717D145BAA7}"/>
                </a:ext>
              </a:extLst>
            </p:cNvPr>
            <p:cNvSpPr/>
            <p:nvPr/>
          </p:nvSpPr>
          <p:spPr>
            <a:xfrm>
              <a:off x="3115700" y="1066100"/>
              <a:ext cx="25925" cy="25925"/>
            </a:xfrm>
            <a:custGeom>
              <a:avLst/>
              <a:gdLst/>
              <a:ahLst/>
              <a:cxnLst/>
              <a:rect l="l" t="t" r="r" b="b"/>
              <a:pathLst>
                <a:path w="1037" h="1037" extrusionOk="0">
                  <a:moveTo>
                    <a:pt x="518" y="0"/>
                  </a:moveTo>
                  <a:lnTo>
                    <a:pt x="330" y="47"/>
                  </a:lnTo>
                  <a:lnTo>
                    <a:pt x="141" y="141"/>
                  </a:lnTo>
                  <a:lnTo>
                    <a:pt x="47" y="330"/>
                  </a:lnTo>
                  <a:lnTo>
                    <a:pt x="0" y="518"/>
                  </a:lnTo>
                  <a:lnTo>
                    <a:pt x="47" y="707"/>
                  </a:lnTo>
                  <a:lnTo>
                    <a:pt x="141" y="895"/>
                  </a:lnTo>
                  <a:lnTo>
                    <a:pt x="330" y="989"/>
                  </a:lnTo>
                  <a:lnTo>
                    <a:pt x="518" y="1037"/>
                  </a:lnTo>
                  <a:lnTo>
                    <a:pt x="707" y="989"/>
                  </a:lnTo>
                  <a:lnTo>
                    <a:pt x="895" y="895"/>
                  </a:lnTo>
                  <a:lnTo>
                    <a:pt x="989" y="707"/>
                  </a:lnTo>
                  <a:lnTo>
                    <a:pt x="1037" y="518"/>
                  </a:lnTo>
                  <a:lnTo>
                    <a:pt x="989" y="330"/>
                  </a:lnTo>
                  <a:lnTo>
                    <a:pt x="895"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051;p42">
              <a:extLst>
                <a:ext uri="{FF2B5EF4-FFF2-40B4-BE49-F238E27FC236}">
                  <a16:creationId xmlns:a16="http://schemas.microsoft.com/office/drawing/2014/main" id="{5BD7B1A0-563E-1100-71ED-BEDE67C2E56E}"/>
                </a:ext>
              </a:extLst>
            </p:cNvPr>
            <p:cNvSpPr/>
            <p:nvPr/>
          </p:nvSpPr>
          <p:spPr>
            <a:xfrm>
              <a:off x="3115700" y="1142650"/>
              <a:ext cx="25925" cy="25925"/>
            </a:xfrm>
            <a:custGeom>
              <a:avLst/>
              <a:gdLst/>
              <a:ahLst/>
              <a:cxnLst/>
              <a:rect l="l" t="t" r="r" b="b"/>
              <a:pathLst>
                <a:path w="1037" h="1037" extrusionOk="0">
                  <a:moveTo>
                    <a:pt x="518" y="0"/>
                  </a:moveTo>
                  <a:lnTo>
                    <a:pt x="330" y="47"/>
                  </a:lnTo>
                  <a:lnTo>
                    <a:pt x="141" y="142"/>
                  </a:lnTo>
                  <a:lnTo>
                    <a:pt x="47" y="330"/>
                  </a:lnTo>
                  <a:lnTo>
                    <a:pt x="0" y="519"/>
                  </a:lnTo>
                  <a:lnTo>
                    <a:pt x="47" y="707"/>
                  </a:lnTo>
                  <a:lnTo>
                    <a:pt x="141" y="895"/>
                  </a:lnTo>
                  <a:lnTo>
                    <a:pt x="330" y="990"/>
                  </a:lnTo>
                  <a:lnTo>
                    <a:pt x="518" y="1037"/>
                  </a:lnTo>
                  <a:lnTo>
                    <a:pt x="707" y="990"/>
                  </a:lnTo>
                  <a:lnTo>
                    <a:pt x="895" y="895"/>
                  </a:lnTo>
                  <a:lnTo>
                    <a:pt x="989" y="707"/>
                  </a:lnTo>
                  <a:lnTo>
                    <a:pt x="1037" y="519"/>
                  </a:lnTo>
                  <a:lnTo>
                    <a:pt x="989" y="330"/>
                  </a:lnTo>
                  <a:lnTo>
                    <a:pt x="895"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052;p42">
              <a:extLst>
                <a:ext uri="{FF2B5EF4-FFF2-40B4-BE49-F238E27FC236}">
                  <a16:creationId xmlns:a16="http://schemas.microsoft.com/office/drawing/2014/main" id="{A18361FA-16B1-560B-8A4F-1694229E41EC}"/>
                </a:ext>
              </a:extLst>
            </p:cNvPr>
            <p:cNvSpPr/>
            <p:nvPr/>
          </p:nvSpPr>
          <p:spPr>
            <a:xfrm>
              <a:off x="3115700" y="1219200"/>
              <a:ext cx="25925" cy="25925"/>
            </a:xfrm>
            <a:custGeom>
              <a:avLst/>
              <a:gdLst/>
              <a:ahLst/>
              <a:cxnLst/>
              <a:rect l="l" t="t" r="r" b="b"/>
              <a:pathLst>
                <a:path w="1037" h="1037" extrusionOk="0">
                  <a:moveTo>
                    <a:pt x="518" y="1"/>
                  </a:moveTo>
                  <a:lnTo>
                    <a:pt x="330" y="48"/>
                  </a:lnTo>
                  <a:lnTo>
                    <a:pt x="141" y="189"/>
                  </a:lnTo>
                  <a:lnTo>
                    <a:pt x="47" y="330"/>
                  </a:lnTo>
                  <a:lnTo>
                    <a:pt x="0" y="519"/>
                  </a:lnTo>
                  <a:lnTo>
                    <a:pt x="47" y="754"/>
                  </a:lnTo>
                  <a:lnTo>
                    <a:pt x="141" y="896"/>
                  </a:lnTo>
                  <a:lnTo>
                    <a:pt x="330" y="990"/>
                  </a:lnTo>
                  <a:lnTo>
                    <a:pt x="518" y="1037"/>
                  </a:lnTo>
                  <a:lnTo>
                    <a:pt x="707" y="990"/>
                  </a:lnTo>
                  <a:lnTo>
                    <a:pt x="895" y="896"/>
                  </a:lnTo>
                  <a:lnTo>
                    <a:pt x="989" y="754"/>
                  </a:lnTo>
                  <a:lnTo>
                    <a:pt x="1037" y="519"/>
                  </a:lnTo>
                  <a:lnTo>
                    <a:pt x="989" y="330"/>
                  </a:lnTo>
                  <a:lnTo>
                    <a:pt x="895"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053;p42">
              <a:extLst>
                <a:ext uri="{FF2B5EF4-FFF2-40B4-BE49-F238E27FC236}">
                  <a16:creationId xmlns:a16="http://schemas.microsoft.com/office/drawing/2014/main" id="{E9952A8C-554F-A3C0-3F3B-796AF36F7AF6}"/>
                </a:ext>
              </a:extLst>
            </p:cNvPr>
            <p:cNvSpPr/>
            <p:nvPr/>
          </p:nvSpPr>
          <p:spPr>
            <a:xfrm>
              <a:off x="3115700" y="1295750"/>
              <a:ext cx="25925" cy="25950"/>
            </a:xfrm>
            <a:custGeom>
              <a:avLst/>
              <a:gdLst/>
              <a:ahLst/>
              <a:cxnLst/>
              <a:rect l="l" t="t" r="r" b="b"/>
              <a:pathLst>
                <a:path w="1037" h="1038" extrusionOk="0">
                  <a:moveTo>
                    <a:pt x="518" y="1"/>
                  </a:moveTo>
                  <a:lnTo>
                    <a:pt x="330" y="48"/>
                  </a:lnTo>
                  <a:lnTo>
                    <a:pt x="141" y="189"/>
                  </a:lnTo>
                  <a:lnTo>
                    <a:pt x="47" y="331"/>
                  </a:lnTo>
                  <a:lnTo>
                    <a:pt x="0" y="519"/>
                  </a:lnTo>
                  <a:lnTo>
                    <a:pt x="47" y="755"/>
                  </a:lnTo>
                  <a:lnTo>
                    <a:pt x="141" y="896"/>
                  </a:lnTo>
                  <a:lnTo>
                    <a:pt x="330" y="990"/>
                  </a:lnTo>
                  <a:lnTo>
                    <a:pt x="518" y="1037"/>
                  </a:lnTo>
                  <a:lnTo>
                    <a:pt x="754" y="990"/>
                  </a:lnTo>
                  <a:lnTo>
                    <a:pt x="895" y="896"/>
                  </a:lnTo>
                  <a:lnTo>
                    <a:pt x="989" y="755"/>
                  </a:lnTo>
                  <a:lnTo>
                    <a:pt x="1037" y="566"/>
                  </a:lnTo>
                  <a:lnTo>
                    <a:pt x="1037" y="519"/>
                  </a:lnTo>
                  <a:lnTo>
                    <a:pt x="989" y="331"/>
                  </a:lnTo>
                  <a:lnTo>
                    <a:pt x="895"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054;p42">
              <a:extLst>
                <a:ext uri="{FF2B5EF4-FFF2-40B4-BE49-F238E27FC236}">
                  <a16:creationId xmlns:a16="http://schemas.microsoft.com/office/drawing/2014/main" id="{77F4EB52-68EB-F0B2-D00F-5A1F39DE9D69}"/>
                </a:ext>
              </a:extLst>
            </p:cNvPr>
            <p:cNvSpPr/>
            <p:nvPr/>
          </p:nvSpPr>
          <p:spPr>
            <a:xfrm>
              <a:off x="3115700" y="1372300"/>
              <a:ext cx="25925" cy="25950"/>
            </a:xfrm>
            <a:custGeom>
              <a:avLst/>
              <a:gdLst/>
              <a:ahLst/>
              <a:cxnLst/>
              <a:rect l="l" t="t" r="r" b="b"/>
              <a:pathLst>
                <a:path w="1037" h="1038" extrusionOk="0">
                  <a:moveTo>
                    <a:pt x="518" y="1"/>
                  </a:moveTo>
                  <a:lnTo>
                    <a:pt x="330" y="48"/>
                  </a:lnTo>
                  <a:lnTo>
                    <a:pt x="141" y="142"/>
                  </a:lnTo>
                  <a:lnTo>
                    <a:pt x="47" y="331"/>
                  </a:lnTo>
                  <a:lnTo>
                    <a:pt x="0" y="519"/>
                  </a:lnTo>
                  <a:lnTo>
                    <a:pt x="47" y="708"/>
                  </a:lnTo>
                  <a:lnTo>
                    <a:pt x="141" y="896"/>
                  </a:lnTo>
                  <a:lnTo>
                    <a:pt x="330" y="990"/>
                  </a:lnTo>
                  <a:lnTo>
                    <a:pt x="518" y="1037"/>
                  </a:lnTo>
                  <a:lnTo>
                    <a:pt x="754" y="990"/>
                  </a:lnTo>
                  <a:lnTo>
                    <a:pt x="895" y="896"/>
                  </a:lnTo>
                  <a:lnTo>
                    <a:pt x="989" y="708"/>
                  </a:lnTo>
                  <a:lnTo>
                    <a:pt x="1037" y="519"/>
                  </a:lnTo>
                  <a:lnTo>
                    <a:pt x="989" y="331"/>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055;p42">
              <a:extLst>
                <a:ext uri="{FF2B5EF4-FFF2-40B4-BE49-F238E27FC236}">
                  <a16:creationId xmlns:a16="http://schemas.microsoft.com/office/drawing/2014/main" id="{06C731AE-C0B2-44D4-5969-F663F66A3B8C}"/>
                </a:ext>
              </a:extLst>
            </p:cNvPr>
            <p:cNvSpPr/>
            <p:nvPr/>
          </p:nvSpPr>
          <p:spPr>
            <a:xfrm>
              <a:off x="3115700" y="1450050"/>
              <a:ext cx="25925" cy="25925"/>
            </a:xfrm>
            <a:custGeom>
              <a:avLst/>
              <a:gdLst/>
              <a:ahLst/>
              <a:cxnLst/>
              <a:rect l="l" t="t" r="r" b="b"/>
              <a:pathLst>
                <a:path w="1037" h="1037" extrusionOk="0">
                  <a:moveTo>
                    <a:pt x="518" y="0"/>
                  </a:moveTo>
                  <a:lnTo>
                    <a:pt x="330" y="47"/>
                  </a:lnTo>
                  <a:lnTo>
                    <a:pt x="189" y="142"/>
                  </a:lnTo>
                  <a:lnTo>
                    <a:pt x="47" y="283"/>
                  </a:lnTo>
                  <a:lnTo>
                    <a:pt x="0" y="519"/>
                  </a:lnTo>
                  <a:lnTo>
                    <a:pt x="47" y="707"/>
                  </a:lnTo>
                  <a:lnTo>
                    <a:pt x="189" y="848"/>
                  </a:lnTo>
                  <a:lnTo>
                    <a:pt x="330" y="990"/>
                  </a:lnTo>
                  <a:lnTo>
                    <a:pt x="518" y="1037"/>
                  </a:lnTo>
                  <a:lnTo>
                    <a:pt x="754" y="990"/>
                  </a:lnTo>
                  <a:lnTo>
                    <a:pt x="895" y="848"/>
                  </a:lnTo>
                  <a:lnTo>
                    <a:pt x="989" y="707"/>
                  </a:lnTo>
                  <a:lnTo>
                    <a:pt x="1037" y="519"/>
                  </a:lnTo>
                  <a:lnTo>
                    <a:pt x="989" y="330"/>
                  </a:lnTo>
                  <a:lnTo>
                    <a:pt x="895" y="142"/>
                  </a:lnTo>
                  <a:lnTo>
                    <a:pt x="754"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056;p42">
              <a:extLst>
                <a:ext uri="{FF2B5EF4-FFF2-40B4-BE49-F238E27FC236}">
                  <a16:creationId xmlns:a16="http://schemas.microsoft.com/office/drawing/2014/main" id="{FDADD416-C49D-CFF3-8060-57DA2D028F3F}"/>
                </a:ext>
              </a:extLst>
            </p:cNvPr>
            <p:cNvSpPr/>
            <p:nvPr/>
          </p:nvSpPr>
          <p:spPr>
            <a:xfrm>
              <a:off x="3115700" y="1526600"/>
              <a:ext cx="25925" cy="25925"/>
            </a:xfrm>
            <a:custGeom>
              <a:avLst/>
              <a:gdLst/>
              <a:ahLst/>
              <a:cxnLst/>
              <a:rect l="l" t="t" r="r" b="b"/>
              <a:pathLst>
                <a:path w="1037" h="1037" extrusionOk="0">
                  <a:moveTo>
                    <a:pt x="518" y="1"/>
                  </a:moveTo>
                  <a:lnTo>
                    <a:pt x="330" y="48"/>
                  </a:lnTo>
                  <a:lnTo>
                    <a:pt x="189" y="142"/>
                  </a:lnTo>
                  <a:lnTo>
                    <a:pt x="47" y="330"/>
                  </a:lnTo>
                  <a:lnTo>
                    <a:pt x="0" y="519"/>
                  </a:lnTo>
                  <a:lnTo>
                    <a:pt x="47" y="707"/>
                  </a:lnTo>
                  <a:lnTo>
                    <a:pt x="189" y="849"/>
                  </a:lnTo>
                  <a:lnTo>
                    <a:pt x="330" y="990"/>
                  </a:lnTo>
                  <a:lnTo>
                    <a:pt x="518" y="1037"/>
                  </a:lnTo>
                  <a:lnTo>
                    <a:pt x="754" y="990"/>
                  </a:lnTo>
                  <a:lnTo>
                    <a:pt x="895" y="896"/>
                  </a:lnTo>
                  <a:lnTo>
                    <a:pt x="989" y="707"/>
                  </a:lnTo>
                  <a:lnTo>
                    <a:pt x="1037" y="519"/>
                  </a:lnTo>
                  <a:lnTo>
                    <a:pt x="989" y="330"/>
                  </a:lnTo>
                  <a:lnTo>
                    <a:pt x="895" y="142"/>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057;p42">
              <a:extLst>
                <a:ext uri="{FF2B5EF4-FFF2-40B4-BE49-F238E27FC236}">
                  <a16:creationId xmlns:a16="http://schemas.microsoft.com/office/drawing/2014/main" id="{2DF3B71E-EC7B-F55E-8BAE-B64B0F729D78}"/>
                </a:ext>
              </a:extLst>
            </p:cNvPr>
            <p:cNvSpPr/>
            <p:nvPr/>
          </p:nvSpPr>
          <p:spPr>
            <a:xfrm>
              <a:off x="3115700" y="1603150"/>
              <a:ext cx="25925" cy="25950"/>
            </a:xfrm>
            <a:custGeom>
              <a:avLst/>
              <a:gdLst/>
              <a:ahLst/>
              <a:cxnLst/>
              <a:rect l="l" t="t" r="r" b="b"/>
              <a:pathLst>
                <a:path w="1037" h="1038" extrusionOk="0">
                  <a:moveTo>
                    <a:pt x="518" y="1"/>
                  </a:moveTo>
                  <a:lnTo>
                    <a:pt x="330" y="48"/>
                  </a:lnTo>
                  <a:lnTo>
                    <a:pt x="189" y="142"/>
                  </a:lnTo>
                  <a:lnTo>
                    <a:pt x="47" y="330"/>
                  </a:lnTo>
                  <a:lnTo>
                    <a:pt x="0" y="519"/>
                  </a:lnTo>
                  <a:lnTo>
                    <a:pt x="47" y="707"/>
                  </a:lnTo>
                  <a:lnTo>
                    <a:pt x="189" y="896"/>
                  </a:lnTo>
                  <a:lnTo>
                    <a:pt x="330" y="990"/>
                  </a:lnTo>
                  <a:lnTo>
                    <a:pt x="518" y="1037"/>
                  </a:lnTo>
                  <a:lnTo>
                    <a:pt x="754" y="990"/>
                  </a:lnTo>
                  <a:lnTo>
                    <a:pt x="895" y="896"/>
                  </a:lnTo>
                  <a:lnTo>
                    <a:pt x="989" y="707"/>
                  </a:lnTo>
                  <a:lnTo>
                    <a:pt x="1037" y="519"/>
                  </a:lnTo>
                  <a:lnTo>
                    <a:pt x="989" y="330"/>
                  </a:lnTo>
                  <a:lnTo>
                    <a:pt x="895" y="142"/>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058;p42">
              <a:extLst>
                <a:ext uri="{FF2B5EF4-FFF2-40B4-BE49-F238E27FC236}">
                  <a16:creationId xmlns:a16="http://schemas.microsoft.com/office/drawing/2014/main" id="{6808F4D7-4E4D-EC78-80AC-3273E73C39A3}"/>
                </a:ext>
              </a:extLst>
            </p:cNvPr>
            <p:cNvSpPr/>
            <p:nvPr/>
          </p:nvSpPr>
          <p:spPr>
            <a:xfrm>
              <a:off x="3115700" y="1679700"/>
              <a:ext cx="25925" cy="25950"/>
            </a:xfrm>
            <a:custGeom>
              <a:avLst/>
              <a:gdLst/>
              <a:ahLst/>
              <a:cxnLst/>
              <a:rect l="l" t="t" r="r" b="b"/>
              <a:pathLst>
                <a:path w="1037" h="1038" extrusionOk="0">
                  <a:moveTo>
                    <a:pt x="518" y="1"/>
                  </a:moveTo>
                  <a:lnTo>
                    <a:pt x="330" y="48"/>
                  </a:lnTo>
                  <a:lnTo>
                    <a:pt x="189" y="142"/>
                  </a:lnTo>
                  <a:lnTo>
                    <a:pt x="47" y="331"/>
                  </a:lnTo>
                  <a:lnTo>
                    <a:pt x="0" y="519"/>
                  </a:lnTo>
                  <a:lnTo>
                    <a:pt x="47" y="708"/>
                  </a:lnTo>
                  <a:lnTo>
                    <a:pt x="189" y="896"/>
                  </a:lnTo>
                  <a:lnTo>
                    <a:pt x="330" y="990"/>
                  </a:lnTo>
                  <a:lnTo>
                    <a:pt x="518" y="1037"/>
                  </a:lnTo>
                  <a:lnTo>
                    <a:pt x="754" y="990"/>
                  </a:lnTo>
                  <a:lnTo>
                    <a:pt x="895" y="896"/>
                  </a:lnTo>
                  <a:lnTo>
                    <a:pt x="989" y="708"/>
                  </a:lnTo>
                  <a:lnTo>
                    <a:pt x="1037" y="519"/>
                  </a:lnTo>
                  <a:lnTo>
                    <a:pt x="989" y="331"/>
                  </a:lnTo>
                  <a:lnTo>
                    <a:pt x="895" y="189"/>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059;p42">
              <a:extLst>
                <a:ext uri="{FF2B5EF4-FFF2-40B4-BE49-F238E27FC236}">
                  <a16:creationId xmlns:a16="http://schemas.microsoft.com/office/drawing/2014/main" id="{5E5DA31C-F7E6-7E03-4FA3-E508C5174E75}"/>
                </a:ext>
              </a:extLst>
            </p:cNvPr>
            <p:cNvSpPr/>
            <p:nvPr/>
          </p:nvSpPr>
          <p:spPr>
            <a:xfrm>
              <a:off x="3115700" y="1756275"/>
              <a:ext cx="25925" cy="25925"/>
            </a:xfrm>
            <a:custGeom>
              <a:avLst/>
              <a:gdLst/>
              <a:ahLst/>
              <a:cxnLst/>
              <a:rect l="l" t="t" r="r" b="b"/>
              <a:pathLst>
                <a:path w="1037" h="1037" extrusionOk="0">
                  <a:moveTo>
                    <a:pt x="518" y="0"/>
                  </a:moveTo>
                  <a:lnTo>
                    <a:pt x="330" y="47"/>
                  </a:lnTo>
                  <a:lnTo>
                    <a:pt x="189" y="141"/>
                  </a:lnTo>
                  <a:lnTo>
                    <a:pt x="47" y="330"/>
                  </a:lnTo>
                  <a:lnTo>
                    <a:pt x="0" y="518"/>
                  </a:lnTo>
                  <a:lnTo>
                    <a:pt x="47" y="707"/>
                  </a:lnTo>
                  <a:lnTo>
                    <a:pt x="189" y="848"/>
                  </a:lnTo>
                  <a:lnTo>
                    <a:pt x="330" y="989"/>
                  </a:lnTo>
                  <a:lnTo>
                    <a:pt x="518" y="1037"/>
                  </a:lnTo>
                  <a:lnTo>
                    <a:pt x="754" y="989"/>
                  </a:lnTo>
                  <a:lnTo>
                    <a:pt x="895" y="895"/>
                  </a:lnTo>
                  <a:lnTo>
                    <a:pt x="989" y="707"/>
                  </a:lnTo>
                  <a:lnTo>
                    <a:pt x="1037" y="518"/>
                  </a:lnTo>
                  <a:lnTo>
                    <a:pt x="989" y="330"/>
                  </a:lnTo>
                  <a:lnTo>
                    <a:pt x="895" y="141"/>
                  </a:lnTo>
                  <a:lnTo>
                    <a:pt x="754"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060;p42">
              <a:extLst>
                <a:ext uri="{FF2B5EF4-FFF2-40B4-BE49-F238E27FC236}">
                  <a16:creationId xmlns:a16="http://schemas.microsoft.com/office/drawing/2014/main" id="{849FD415-4A1C-D8B6-267C-5EDE579F0383}"/>
                </a:ext>
              </a:extLst>
            </p:cNvPr>
            <p:cNvSpPr/>
            <p:nvPr/>
          </p:nvSpPr>
          <p:spPr>
            <a:xfrm>
              <a:off x="3115700" y="1832825"/>
              <a:ext cx="25925" cy="25925"/>
            </a:xfrm>
            <a:custGeom>
              <a:avLst/>
              <a:gdLst/>
              <a:ahLst/>
              <a:cxnLst/>
              <a:rect l="l" t="t" r="r" b="b"/>
              <a:pathLst>
                <a:path w="1037" h="1037" extrusionOk="0">
                  <a:moveTo>
                    <a:pt x="518" y="0"/>
                  </a:moveTo>
                  <a:lnTo>
                    <a:pt x="330" y="47"/>
                  </a:lnTo>
                  <a:lnTo>
                    <a:pt x="141" y="189"/>
                  </a:lnTo>
                  <a:lnTo>
                    <a:pt x="47" y="330"/>
                  </a:lnTo>
                  <a:lnTo>
                    <a:pt x="0" y="519"/>
                  </a:lnTo>
                  <a:lnTo>
                    <a:pt x="47" y="754"/>
                  </a:lnTo>
                  <a:lnTo>
                    <a:pt x="141" y="895"/>
                  </a:lnTo>
                  <a:lnTo>
                    <a:pt x="330" y="990"/>
                  </a:lnTo>
                  <a:lnTo>
                    <a:pt x="518" y="1037"/>
                  </a:lnTo>
                  <a:lnTo>
                    <a:pt x="707" y="990"/>
                  </a:lnTo>
                  <a:lnTo>
                    <a:pt x="895" y="895"/>
                  </a:lnTo>
                  <a:lnTo>
                    <a:pt x="989" y="754"/>
                  </a:lnTo>
                  <a:lnTo>
                    <a:pt x="1037" y="519"/>
                  </a:lnTo>
                  <a:lnTo>
                    <a:pt x="989" y="330"/>
                  </a:lnTo>
                  <a:lnTo>
                    <a:pt x="895" y="189"/>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061;p42">
              <a:extLst>
                <a:ext uri="{FF2B5EF4-FFF2-40B4-BE49-F238E27FC236}">
                  <a16:creationId xmlns:a16="http://schemas.microsoft.com/office/drawing/2014/main" id="{27D224C5-F5A4-BDBC-AD7B-565C380DCC71}"/>
                </a:ext>
              </a:extLst>
            </p:cNvPr>
            <p:cNvSpPr/>
            <p:nvPr/>
          </p:nvSpPr>
          <p:spPr>
            <a:xfrm>
              <a:off x="3115700" y="1910550"/>
              <a:ext cx="25925" cy="24775"/>
            </a:xfrm>
            <a:custGeom>
              <a:avLst/>
              <a:gdLst/>
              <a:ahLst/>
              <a:cxnLst/>
              <a:rect l="l" t="t" r="r" b="b"/>
              <a:pathLst>
                <a:path w="1037" h="991" extrusionOk="0">
                  <a:moveTo>
                    <a:pt x="330" y="1"/>
                  </a:moveTo>
                  <a:lnTo>
                    <a:pt x="141" y="142"/>
                  </a:lnTo>
                  <a:lnTo>
                    <a:pt x="47" y="283"/>
                  </a:lnTo>
                  <a:lnTo>
                    <a:pt x="0" y="519"/>
                  </a:lnTo>
                  <a:lnTo>
                    <a:pt x="47" y="707"/>
                  </a:lnTo>
                  <a:lnTo>
                    <a:pt x="141" y="849"/>
                  </a:lnTo>
                  <a:lnTo>
                    <a:pt x="330" y="990"/>
                  </a:lnTo>
                  <a:lnTo>
                    <a:pt x="707" y="990"/>
                  </a:lnTo>
                  <a:lnTo>
                    <a:pt x="895" y="849"/>
                  </a:lnTo>
                  <a:lnTo>
                    <a:pt x="989" y="707"/>
                  </a:lnTo>
                  <a:lnTo>
                    <a:pt x="1037" y="519"/>
                  </a:lnTo>
                  <a:lnTo>
                    <a:pt x="989" y="283"/>
                  </a:lnTo>
                  <a:lnTo>
                    <a:pt x="895"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062;p42">
              <a:extLst>
                <a:ext uri="{FF2B5EF4-FFF2-40B4-BE49-F238E27FC236}">
                  <a16:creationId xmlns:a16="http://schemas.microsoft.com/office/drawing/2014/main" id="{29510287-F550-709E-1CA2-B0FDD2DD143B}"/>
                </a:ext>
              </a:extLst>
            </p:cNvPr>
            <p:cNvSpPr/>
            <p:nvPr/>
          </p:nvSpPr>
          <p:spPr>
            <a:xfrm>
              <a:off x="3115700" y="1987100"/>
              <a:ext cx="25925" cy="25950"/>
            </a:xfrm>
            <a:custGeom>
              <a:avLst/>
              <a:gdLst/>
              <a:ahLst/>
              <a:cxnLst/>
              <a:rect l="l" t="t" r="r" b="b"/>
              <a:pathLst>
                <a:path w="1037" h="1038" extrusionOk="0">
                  <a:moveTo>
                    <a:pt x="518" y="1"/>
                  </a:moveTo>
                  <a:lnTo>
                    <a:pt x="330" y="48"/>
                  </a:lnTo>
                  <a:lnTo>
                    <a:pt x="141" y="142"/>
                  </a:lnTo>
                  <a:lnTo>
                    <a:pt x="47" y="284"/>
                  </a:lnTo>
                  <a:lnTo>
                    <a:pt x="0" y="519"/>
                  </a:lnTo>
                  <a:lnTo>
                    <a:pt x="47" y="708"/>
                  </a:lnTo>
                  <a:lnTo>
                    <a:pt x="141" y="849"/>
                  </a:lnTo>
                  <a:lnTo>
                    <a:pt x="330" y="990"/>
                  </a:lnTo>
                  <a:lnTo>
                    <a:pt x="518" y="1037"/>
                  </a:lnTo>
                  <a:lnTo>
                    <a:pt x="707" y="990"/>
                  </a:lnTo>
                  <a:lnTo>
                    <a:pt x="895" y="849"/>
                  </a:lnTo>
                  <a:lnTo>
                    <a:pt x="989" y="708"/>
                  </a:lnTo>
                  <a:lnTo>
                    <a:pt x="1037" y="519"/>
                  </a:lnTo>
                  <a:lnTo>
                    <a:pt x="989" y="284"/>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063;p42">
              <a:extLst>
                <a:ext uri="{FF2B5EF4-FFF2-40B4-BE49-F238E27FC236}">
                  <a16:creationId xmlns:a16="http://schemas.microsoft.com/office/drawing/2014/main" id="{A981F633-33D3-3DC9-397F-4666CED60606}"/>
                </a:ext>
              </a:extLst>
            </p:cNvPr>
            <p:cNvSpPr/>
            <p:nvPr/>
          </p:nvSpPr>
          <p:spPr>
            <a:xfrm>
              <a:off x="3154550" y="2025975"/>
              <a:ext cx="24775" cy="9450"/>
            </a:xfrm>
            <a:custGeom>
              <a:avLst/>
              <a:gdLst/>
              <a:ahLst/>
              <a:cxnLst/>
              <a:rect l="l" t="t" r="r" b="b"/>
              <a:pathLst>
                <a:path w="991" h="378" extrusionOk="0">
                  <a:moveTo>
                    <a:pt x="425" y="1"/>
                  </a:moveTo>
                  <a:lnTo>
                    <a:pt x="236" y="48"/>
                  </a:lnTo>
                  <a:lnTo>
                    <a:pt x="95" y="189"/>
                  </a:lnTo>
                  <a:lnTo>
                    <a:pt x="1" y="377"/>
                  </a:lnTo>
                  <a:lnTo>
                    <a:pt x="990" y="377"/>
                  </a:lnTo>
                  <a:lnTo>
                    <a:pt x="943" y="236"/>
                  </a:lnTo>
                  <a:lnTo>
                    <a:pt x="849" y="142"/>
                  </a:lnTo>
                  <a:lnTo>
                    <a:pt x="755" y="48"/>
                  </a:lnTo>
                  <a:lnTo>
                    <a:pt x="613"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064;p42">
              <a:extLst>
                <a:ext uri="{FF2B5EF4-FFF2-40B4-BE49-F238E27FC236}">
                  <a16:creationId xmlns:a16="http://schemas.microsoft.com/office/drawing/2014/main" id="{211D2F82-3E2A-00EC-93DB-E7707ECE9A23}"/>
                </a:ext>
              </a:extLst>
            </p:cNvPr>
            <p:cNvSpPr/>
            <p:nvPr/>
          </p:nvSpPr>
          <p:spPr>
            <a:xfrm>
              <a:off x="3193425" y="912975"/>
              <a:ext cx="24750" cy="25950"/>
            </a:xfrm>
            <a:custGeom>
              <a:avLst/>
              <a:gdLst/>
              <a:ahLst/>
              <a:cxnLst/>
              <a:rect l="l" t="t" r="r" b="b"/>
              <a:pathLst>
                <a:path w="990" h="1038" extrusionOk="0">
                  <a:moveTo>
                    <a:pt x="472" y="1"/>
                  </a:moveTo>
                  <a:lnTo>
                    <a:pt x="283" y="48"/>
                  </a:lnTo>
                  <a:lnTo>
                    <a:pt x="142" y="142"/>
                  </a:lnTo>
                  <a:lnTo>
                    <a:pt x="0" y="283"/>
                  </a:lnTo>
                  <a:lnTo>
                    <a:pt x="0" y="519"/>
                  </a:lnTo>
                  <a:lnTo>
                    <a:pt x="0" y="707"/>
                  </a:lnTo>
                  <a:lnTo>
                    <a:pt x="142" y="849"/>
                  </a:lnTo>
                  <a:lnTo>
                    <a:pt x="283" y="990"/>
                  </a:lnTo>
                  <a:lnTo>
                    <a:pt x="472" y="1037"/>
                  </a:lnTo>
                  <a:lnTo>
                    <a:pt x="707" y="990"/>
                  </a:lnTo>
                  <a:lnTo>
                    <a:pt x="848" y="849"/>
                  </a:lnTo>
                  <a:lnTo>
                    <a:pt x="943" y="707"/>
                  </a:lnTo>
                  <a:lnTo>
                    <a:pt x="990" y="519"/>
                  </a:lnTo>
                  <a:lnTo>
                    <a:pt x="943" y="330"/>
                  </a:lnTo>
                  <a:lnTo>
                    <a:pt x="848"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065;p42">
              <a:extLst>
                <a:ext uri="{FF2B5EF4-FFF2-40B4-BE49-F238E27FC236}">
                  <a16:creationId xmlns:a16="http://schemas.microsoft.com/office/drawing/2014/main" id="{9ECDC3C0-6CD3-56BF-E86C-DCE37025ED6D}"/>
                </a:ext>
              </a:extLst>
            </p:cNvPr>
            <p:cNvSpPr/>
            <p:nvPr/>
          </p:nvSpPr>
          <p:spPr>
            <a:xfrm>
              <a:off x="3154550" y="874100"/>
              <a:ext cx="25950" cy="25950"/>
            </a:xfrm>
            <a:custGeom>
              <a:avLst/>
              <a:gdLst/>
              <a:ahLst/>
              <a:cxnLst/>
              <a:rect l="l" t="t" r="r" b="b"/>
              <a:pathLst>
                <a:path w="1038" h="1038" extrusionOk="0">
                  <a:moveTo>
                    <a:pt x="519" y="1"/>
                  </a:moveTo>
                  <a:lnTo>
                    <a:pt x="331" y="48"/>
                  </a:lnTo>
                  <a:lnTo>
                    <a:pt x="142" y="189"/>
                  </a:lnTo>
                  <a:lnTo>
                    <a:pt x="48" y="331"/>
                  </a:lnTo>
                  <a:lnTo>
                    <a:pt x="1" y="519"/>
                  </a:lnTo>
                  <a:lnTo>
                    <a:pt x="48" y="708"/>
                  </a:lnTo>
                  <a:lnTo>
                    <a:pt x="142" y="896"/>
                  </a:lnTo>
                  <a:lnTo>
                    <a:pt x="331" y="990"/>
                  </a:lnTo>
                  <a:lnTo>
                    <a:pt x="519" y="1037"/>
                  </a:lnTo>
                  <a:lnTo>
                    <a:pt x="707" y="990"/>
                  </a:lnTo>
                  <a:lnTo>
                    <a:pt x="849" y="896"/>
                  </a:lnTo>
                  <a:lnTo>
                    <a:pt x="990" y="708"/>
                  </a:lnTo>
                  <a:lnTo>
                    <a:pt x="1037"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066;p42">
              <a:extLst>
                <a:ext uri="{FF2B5EF4-FFF2-40B4-BE49-F238E27FC236}">
                  <a16:creationId xmlns:a16="http://schemas.microsoft.com/office/drawing/2014/main" id="{54DBCC0A-3C32-A9B3-DF84-D4C975C249A6}"/>
                </a:ext>
              </a:extLst>
            </p:cNvPr>
            <p:cNvSpPr/>
            <p:nvPr/>
          </p:nvSpPr>
          <p:spPr>
            <a:xfrm>
              <a:off x="3193425" y="989525"/>
              <a:ext cx="24750" cy="24775"/>
            </a:xfrm>
            <a:custGeom>
              <a:avLst/>
              <a:gdLst/>
              <a:ahLst/>
              <a:cxnLst/>
              <a:rect l="l" t="t" r="r" b="b"/>
              <a:pathLst>
                <a:path w="990" h="991" extrusionOk="0">
                  <a:moveTo>
                    <a:pt x="472" y="1"/>
                  </a:moveTo>
                  <a:lnTo>
                    <a:pt x="283" y="48"/>
                  </a:lnTo>
                  <a:lnTo>
                    <a:pt x="142" y="142"/>
                  </a:lnTo>
                  <a:lnTo>
                    <a:pt x="0" y="284"/>
                  </a:lnTo>
                  <a:lnTo>
                    <a:pt x="0" y="519"/>
                  </a:lnTo>
                  <a:lnTo>
                    <a:pt x="0" y="708"/>
                  </a:lnTo>
                  <a:lnTo>
                    <a:pt x="142" y="849"/>
                  </a:lnTo>
                  <a:lnTo>
                    <a:pt x="283" y="990"/>
                  </a:lnTo>
                  <a:lnTo>
                    <a:pt x="707" y="990"/>
                  </a:lnTo>
                  <a:lnTo>
                    <a:pt x="848" y="849"/>
                  </a:lnTo>
                  <a:lnTo>
                    <a:pt x="943" y="708"/>
                  </a:lnTo>
                  <a:lnTo>
                    <a:pt x="990" y="519"/>
                  </a:lnTo>
                  <a:lnTo>
                    <a:pt x="943" y="284"/>
                  </a:lnTo>
                  <a:lnTo>
                    <a:pt x="848"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067;p42">
              <a:extLst>
                <a:ext uri="{FF2B5EF4-FFF2-40B4-BE49-F238E27FC236}">
                  <a16:creationId xmlns:a16="http://schemas.microsoft.com/office/drawing/2014/main" id="{873B447B-62EA-0334-3DA2-A7F99D597864}"/>
                </a:ext>
              </a:extLst>
            </p:cNvPr>
            <p:cNvSpPr/>
            <p:nvPr/>
          </p:nvSpPr>
          <p:spPr>
            <a:xfrm>
              <a:off x="3154550" y="950675"/>
              <a:ext cx="25950" cy="25925"/>
            </a:xfrm>
            <a:custGeom>
              <a:avLst/>
              <a:gdLst/>
              <a:ahLst/>
              <a:cxnLst/>
              <a:rect l="l" t="t" r="r" b="b"/>
              <a:pathLst>
                <a:path w="1038" h="1037" extrusionOk="0">
                  <a:moveTo>
                    <a:pt x="519" y="0"/>
                  </a:moveTo>
                  <a:lnTo>
                    <a:pt x="331" y="47"/>
                  </a:lnTo>
                  <a:lnTo>
                    <a:pt x="142" y="189"/>
                  </a:lnTo>
                  <a:lnTo>
                    <a:pt x="48" y="330"/>
                  </a:lnTo>
                  <a:lnTo>
                    <a:pt x="1" y="518"/>
                  </a:lnTo>
                  <a:lnTo>
                    <a:pt x="48" y="754"/>
                  </a:lnTo>
                  <a:lnTo>
                    <a:pt x="142" y="895"/>
                  </a:lnTo>
                  <a:lnTo>
                    <a:pt x="331" y="990"/>
                  </a:lnTo>
                  <a:lnTo>
                    <a:pt x="519" y="1037"/>
                  </a:lnTo>
                  <a:lnTo>
                    <a:pt x="707" y="990"/>
                  </a:lnTo>
                  <a:lnTo>
                    <a:pt x="849" y="895"/>
                  </a:lnTo>
                  <a:lnTo>
                    <a:pt x="990" y="754"/>
                  </a:lnTo>
                  <a:lnTo>
                    <a:pt x="1037" y="518"/>
                  </a:lnTo>
                  <a:lnTo>
                    <a:pt x="990" y="330"/>
                  </a:lnTo>
                  <a:lnTo>
                    <a:pt x="849"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068;p42">
              <a:extLst>
                <a:ext uri="{FF2B5EF4-FFF2-40B4-BE49-F238E27FC236}">
                  <a16:creationId xmlns:a16="http://schemas.microsoft.com/office/drawing/2014/main" id="{D813C78B-2DA6-ABD9-F705-48443F9090AD}"/>
                </a:ext>
              </a:extLst>
            </p:cNvPr>
            <p:cNvSpPr/>
            <p:nvPr/>
          </p:nvSpPr>
          <p:spPr>
            <a:xfrm>
              <a:off x="3192250" y="1066100"/>
              <a:ext cx="25925" cy="25925"/>
            </a:xfrm>
            <a:custGeom>
              <a:avLst/>
              <a:gdLst/>
              <a:ahLst/>
              <a:cxnLst/>
              <a:rect l="l" t="t" r="r" b="b"/>
              <a:pathLst>
                <a:path w="1037" h="1037" extrusionOk="0">
                  <a:moveTo>
                    <a:pt x="519" y="0"/>
                  </a:moveTo>
                  <a:lnTo>
                    <a:pt x="330" y="47"/>
                  </a:lnTo>
                  <a:lnTo>
                    <a:pt x="142" y="141"/>
                  </a:lnTo>
                  <a:lnTo>
                    <a:pt x="47" y="330"/>
                  </a:lnTo>
                  <a:lnTo>
                    <a:pt x="0" y="518"/>
                  </a:lnTo>
                  <a:lnTo>
                    <a:pt x="47" y="707"/>
                  </a:lnTo>
                  <a:lnTo>
                    <a:pt x="142" y="895"/>
                  </a:lnTo>
                  <a:lnTo>
                    <a:pt x="330" y="989"/>
                  </a:lnTo>
                  <a:lnTo>
                    <a:pt x="519" y="1037"/>
                  </a:lnTo>
                  <a:lnTo>
                    <a:pt x="707" y="989"/>
                  </a:lnTo>
                  <a:lnTo>
                    <a:pt x="895" y="895"/>
                  </a:lnTo>
                  <a:lnTo>
                    <a:pt x="990" y="707"/>
                  </a:lnTo>
                  <a:lnTo>
                    <a:pt x="1037" y="518"/>
                  </a:lnTo>
                  <a:lnTo>
                    <a:pt x="990" y="330"/>
                  </a:lnTo>
                  <a:lnTo>
                    <a:pt x="895"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069;p42">
              <a:extLst>
                <a:ext uri="{FF2B5EF4-FFF2-40B4-BE49-F238E27FC236}">
                  <a16:creationId xmlns:a16="http://schemas.microsoft.com/office/drawing/2014/main" id="{5BB67922-9D69-1303-8E2C-48831D2F0AC0}"/>
                </a:ext>
              </a:extLst>
            </p:cNvPr>
            <p:cNvSpPr/>
            <p:nvPr/>
          </p:nvSpPr>
          <p:spPr>
            <a:xfrm>
              <a:off x="3154550" y="1028400"/>
              <a:ext cx="25950" cy="24750"/>
            </a:xfrm>
            <a:custGeom>
              <a:avLst/>
              <a:gdLst/>
              <a:ahLst/>
              <a:cxnLst/>
              <a:rect l="l" t="t" r="r" b="b"/>
              <a:pathLst>
                <a:path w="1038" h="990" extrusionOk="0">
                  <a:moveTo>
                    <a:pt x="331" y="1"/>
                  </a:moveTo>
                  <a:lnTo>
                    <a:pt x="142" y="142"/>
                  </a:lnTo>
                  <a:lnTo>
                    <a:pt x="48" y="283"/>
                  </a:lnTo>
                  <a:lnTo>
                    <a:pt x="1" y="472"/>
                  </a:lnTo>
                  <a:lnTo>
                    <a:pt x="48" y="707"/>
                  </a:lnTo>
                  <a:lnTo>
                    <a:pt x="142" y="849"/>
                  </a:lnTo>
                  <a:lnTo>
                    <a:pt x="331" y="943"/>
                  </a:lnTo>
                  <a:lnTo>
                    <a:pt x="519" y="990"/>
                  </a:lnTo>
                  <a:lnTo>
                    <a:pt x="707" y="943"/>
                  </a:lnTo>
                  <a:lnTo>
                    <a:pt x="896" y="849"/>
                  </a:lnTo>
                  <a:lnTo>
                    <a:pt x="990" y="707"/>
                  </a:lnTo>
                  <a:lnTo>
                    <a:pt x="1037" y="472"/>
                  </a:lnTo>
                  <a:lnTo>
                    <a:pt x="990" y="283"/>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070;p42">
              <a:extLst>
                <a:ext uri="{FF2B5EF4-FFF2-40B4-BE49-F238E27FC236}">
                  <a16:creationId xmlns:a16="http://schemas.microsoft.com/office/drawing/2014/main" id="{CDE7CC33-0AE7-9D51-4331-7FA9718283EF}"/>
                </a:ext>
              </a:extLst>
            </p:cNvPr>
            <p:cNvSpPr/>
            <p:nvPr/>
          </p:nvSpPr>
          <p:spPr>
            <a:xfrm>
              <a:off x="3192250" y="1142650"/>
              <a:ext cx="25925" cy="25925"/>
            </a:xfrm>
            <a:custGeom>
              <a:avLst/>
              <a:gdLst/>
              <a:ahLst/>
              <a:cxnLst/>
              <a:rect l="l" t="t" r="r" b="b"/>
              <a:pathLst>
                <a:path w="1037" h="1037" extrusionOk="0">
                  <a:moveTo>
                    <a:pt x="519" y="0"/>
                  </a:moveTo>
                  <a:lnTo>
                    <a:pt x="330" y="47"/>
                  </a:lnTo>
                  <a:lnTo>
                    <a:pt x="142" y="142"/>
                  </a:lnTo>
                  <a:lnTo>
                    <a:pt x="47" y="330"/>
                  </a:lnTo>
                  <a:lnTo>
                    <a:pt x="0" y="519"/>
                  </a:lnTo>
                  <a:lnTo>
                    <a:pt x="47" y="707"/>
                  </a:lnTo>
                  <a:lnTo>
                    <a:pt x="142" y="895"/>
                  </a:lnTo>
                  <a:lnTo>
                    <a:pt x="330" y="990"/>
                  </a:lnTo>
                  <a:lnTo>
                    <a:pt x="519" y="1037"/>
                  </a:lnTo>
                  <a:lnTo>
                    <a:pt x="707" y="990"/>
                  </a:lnTo>
                  <a:lnTo>
                    <a:pt x="895" y="895"/>
                  </a:lnTo>
                  <a:lnTo>
                    <a:pt x="990" y="707"/>
                  </a:lnTo>
                  <a:lnTo>
                    <a:pt x="1037" y="519"/>
                  </a:lnTo>
                  <a:lnTo>
                    <a:pt x="990" y="330"/>
                  </a:lnTo>
                  <a:lnTo>
                    <a:pt x="895"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071;p42">
              <a:extLst>
                <a:ext uri="{FF2B5EF4-FFF2-40B4-BE49-F238E27FC236}">
                  <a16:creationId xmlns:a16="http://schemas.microsoft.com/office/drawing/2014/main" id="{1C3606DA-943E-28E2-8FC2-9F9E0AD80FE6}"/>
                </a:ext>
              </a:extLst>
            </p:cNvPr>
            <p:cNvSpPr/>
            <p:nvPr/>
          </p:nvSpPr>
          <p:spPr>
            <a:xfrm>
              <a:off x="3154550" y="1104950"/>
              <a:ext cx="25950" cy="25950"/>
            </a:xfrm>
            <a:custGeom>
              <a:avLst/>
              <a:gdLst/>
              <a:ahLst/>
              <a:cxnLst/>
              <a:rect l="l" t="t" r="r" b="b"/>
              <a:pathLst>
                <a:path w="1038" h="1038" extrusionOk="0">
                  <a:moveTo>
                    <a:pt x="283" y="1"/>
                  </a:moveTo>
                  <a:lnTo>
                    <a:pt x="142" y="142"/>
                  </a:lnTo>
                  <a:lnTo>
                    <a:pt x="48" y="283"/>
                  </a:lnTo>
                  <a:lnTo>
                    <a:pt x="1" y="519"/>
                  </a:lnTo>
                  <a:lnTo>
                    <a:pt x="48" y="707"/>
                  </a:lnTo>
                  <a:lnTo>
                    <a:pt x="142" y="849"/>
                  </a:lnTo>
                  <a:lnTo>
                    <a:pt x="283" y="990"/>
                  </a:lnTo>
                  <a:lnTo>
                    <a:pt x="519" y="1037"/>
                  </a:lnTo>
                  <a:lnTo>
                    <a:pt x="707" y="990"/>
                  </a:lnTo>
                  <a:lnTo>
                    <a:pt x="849" y="849"/>
                  </a:lnTo>
                  <a:lnTo>
                    <a:pt x="990" y="707"/>
                  </a:lnTo>
                  <a:lnTo>
                    <a:pt x="1037" y="519"/>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072;p42">
              <a:extLst>
                <a:ext uri="{FF2B5EF4-FFF2-40B4-BE49-F238E27FC236}">
                  <a16:creationId xmlns:a16="http://schemas.microsoft.com/office/drawing/2014/main" id="{B05FFA65-7419-7EA3-A36F-7CE5F3F0FF6F}"/>
                </a:ext>
              </a:extLst>
            </p:cNvPr>
            <p:cNvSpPr/>
            <p:nvPr/>
          </p:nvSpPr>
          <p:spPr>
            <a:xfrm>
              <a:off x="3192250" y="1219200"/>
              <a:ext cx="25925" cy="25925"/>
            </a:xfrm>
            <a:custGeom>
              <a:avLst/>
              <a:gdLst/>
              <a:ahLst/>
              <a:cxnLst/>
              <a:rect l="l" t="t" r="r" b="b"/>
              <a:pathLst>
                <a:path w="1037" h="1037" extrusionOk="0">
                  <a:moveTo>
                    <a:pt x="519" y="1"/>
                  </a:moveTo>
                  <a:lnTo>
                    <a:pt x="330" y="48"/>
                  </a:lnTo>
                  <a:lnTo>
                    <a:pt x="142" y="189"/>
                  </a:lnTo>
                  <a:lnTo>
                    <a:pt x="47" y="330"/>
                  </a:lnTo>
                  <a:lnTo>
                    <a:pt x="0" y="519"/>
                  </a:lnTo>
                  <a:lnTo>
                    <a:pt x="47" y="754"/>
                  </a:lnTo>
                  <a:lnTo>
                    <a:pt x="142" y="896"/>
                  </a:lnTo>
                  <a:lnTo>
                    <a:pt x="330" y="990"/>
                  </a:lnTo>
                  <a:lnTo>
                    <a:pt x="519" y="1037"/>
                  </a:lnTo>
                  <a:lnTo>
                    <a:pt x="707" y="990"/>
                  </a:lnTo>
                  <a:lnTo>
                    <a:pt x="895" y="896"/>
                  </a:lnTo>
                  <a:lnTo>
                    <a:pt x="990" y="754"/>
                  </a:lnTo>
                  <a:lnTo>
                    <a:pt x="1037" y="519"/>
                  </a:lnTo>
                  <a:lnTo>
                    <a:pt x="990" y="330"/>
                  </a:lnTo>
                  <a:lnTo>
                    <a:pt x="895"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073;p42">
              <a:extLst>
                <a:ext uri="{FF2B5EF4-FFF2-40B4-BE49-F238E27FC236}">
                  <a16:creationId xmlns:a16="http://schemas.microsoft.com/office/drawing/2014/main" id="{CF1B4CFA-377F-B805-48F9-681C188E4F93}"/>
                </a:ext>
              </a:extLst>
            </p:cNvPr>
            <p:cNvSpPr/>
            <p:nvPr/>
          </p:nvSpPr>
          <p:spPr>
            <a:xfrm>
              <a:off x="3154550" y="1181500"/>
              <a:ext cx="25950" cy="25950"/>
            </a:xfrm>
            <a:custGeom>
              <a:avLst/>
              <a:gdLst/>
              <a:ahLst/>
              <a:cxnLst/>
              <a:rect l="l" t="t" r="r" b="b"/>
              <a:pathLst>
                <a:path w="1038" h="1038" extrusionOk="0">
                  <a:moveTo>
                    <a:pt x="519" y="1"/>
                  </a:moveTo>
                  <a:lnTo>
                    <a:pt x="331" y="48"/>
                  </a:lnTo>
                  <a:lnTo>
                    <a:pt x="142" y="142"/>
                  </a:lnTo>
                  <a:lnTo>
                    <a:pt x="48" y="284"/>
                  </a:lnTo>
                  <a:lnTo>
                    <a:pt x="1" y="519"/>
                  </a:lnTo>
                  <a:lnTo>
                    <a:pt x="48" y="708"/>
                  </a:lnTo>
                  <a:lnTo>
                    <a:pt x="142" y="849"/>
                  </a:lnTo>
                  <a:lnTo>
                    <a:pt x="331" y="990"/>
                  </a:lnTo>
                  <a:lnTo>
                    <a:pt x="519" y="1037"/>
                  </a:lnTo>
                  <a:lnTo>
                    <a:pt x="707" y="990"/>
                  </a:lnTo>
                  <a:lnTo>
                    <a:pt x="849" y="849"/>
                  </a:lnTo>
                  <a:lnTo>
                    <a:pt x="990" y="708"/>
                  </a:lnTo>
                  <a:lnTo>
                    <a:pt x="1037" y="519"/>
                  </a:lnTo>
                  <a:lnTo>
                    <a:pt x="990" y="284"/>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074;p42">
              <a:extLst>
                <a:ext uri="{FF2B5EF4-FFF2-40B4-BE49-F238E27FC236}">
                  <a16:creationId xmlns:a16="http://schemas.microsoft.com/office/drawing/2014/main" id="{F0AAFC31-25F1-C595-6136-E7F12FC907F6}"/>
                </a:ext>
              </a:extLst>
            </p:cNvPr>
            <p:cNvSpPr/>
            <p:nvPr/>
          </p:nvSpPr>
          <p:spPr>
            <a:xfrm>
              <a:off x="3192250" y="1295750"/>
              <a:ext cx="25925" cy="25950"/>
            </a:xfrm>
            <a:custGeom>
              <a:avLst/>
              <a:gdLst/>
              <a:ahLst/>
              <a:cxnLst/>
              <a:rect l="l" t="t" r="r" b="b"/>
              <a:pathLst>
                <a:path w="1037" h="1038" extrusionOk="0">
                  <a:moveTo>
                    <a:pt x="519" y="1"/>
                  </a:moveTo>
                  <a:lnTo>
                    <a:pt x="330" y="48"/>
                  </a:lnTo>
                  <a:lnTo>
                    <a:pt x="142" y="189"/>
                  </a:lnTo>
                  <a:lnTo>
                    <a:pt x="47" y="331"/>
                  </a:lnTo>
                  <a:lnTo>
                    <a:pt x="0" y="519"/>
                  </a:lnTo>
                  <a:lnTo>
                    <a:pt x="47" y="755"/>
                  </a:lnTo>
                  <a:lnTo>
                    <a:pt x="142" y="896"/>
                  </a:lnTo>
                  <a:lnTo>
                    <a:pt x="330" y="990"/>
                  </a:lnTo>
                  <a:lnTo>
                    <a:pt x="519" y="1037"/>
                  </a:lnTo>
                  <a:lnTo>
                    <a:pt x="754" y="990"/>
                  </a:lnTo>
                  <a:lnTo>
                    <a:pt x="895" y="896"/>
                  </a:lnTo>
                  <a:lnTo>
                    <a:pt x="990" y="755"/>
                  </a:lnTo>
                  <a:lnTo>
                    <a:pt x="1037" y="566"/>
                  </a:lnTo>
                  <a:lnTo>
                    <a:pt x="1037" y="519"/>
                  </a:lnTo>
                  <a:lnTo>
                    <a:pt x="990" y="331"/>
                  </a:lnTo>
                  <a:lnTo>
                    <a:pt x="895"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075;p42">
              <a:extLst>
                <a:ext uri="{FF2B5EF4-FFF2-40B4-BE49-F238E27FC236}">
                  <a16:creationId xmlns:a16="http://schemas.microsoft.com/office/drawing/2014/main" id="{5F8A7956-BD9C-F8C3-E6C3-B20800CB3BE0}"/>
                </a:ext>
              </a:extLst>
            </p:cNvPr>
            <p:cNvSpPr/>
            <p:nvPr/>
          </p:nvSpPr>
          <p:spPr>
            <a:xfrm>
              <a:off x="3154550" y="1258075"/>
              <a:ext cx="25950" cy="25925"/>
            </a:xfrm>
            <a:custGeom>
              <a:avLst/>
              <a:gdLst/>
              <a:ahLst/>
              <a:cxnLst/>
              <a:rect l="l" t="t" r="r" b="b"/>
              <a:pathLst>
                <a:path w="1038" h="1037" extrusionOk="0">
                  <a:moveTo>
                    <a:pt x="519" y="0"/>
                  </a:moveTo>
                  <a:lnTo>
                    <a:pt x="283" y="47"/>
                  </a:lnTo>
                  <a:lnTo>
                    <a:pt x="142" y="142"/>
                  </a:lnTo>
                  <a:lnTo>
                    <a:pt x="48" y="330"/>
                  </a:lnTo>
                  <a:lnTo>
                    <a:pt x="1" y="518"/>
                  </a:lnTo>
                  <a:lnTo>
                    <a:pt x="48" y="707"/>
                  </a:lnTo>
                  <a:lnTo>
                    <a:pt x="142" y="895"/>
                  </a:lnTo>
                  <a:lnTo>
                    <a:pt x="283" y="990"/>
                  </a:lnTo>
                  <a:lnTo>
                    <a:pt x="519" y="1037"/>
                  </a:lnTo>
                  <a:lnTo>
                    <a:pt x="707" y="990"/>
                  </a:lnTo>
                  <a:lnTo>
                    <a:pt x="896" y="895"/>
                  </a:lnTo>
                  <a:lnTo>
                    <a:pt x="990" y="707"/>
                  </a:lnTo>
                  <a:lnTo>
                    <a:pt x="1037" y="518"/>
                  </a:lnTo>
                  <a:lnTo>
                    <a:pt x="990" y="330"/>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076;p42">
              <a:extLst>
                <a:ext uri="{FF2B5EF4-FFF2-40B4-BE49-F238E27FC236}">
                  <a16:creationId xmlns:a16="http://schemas.microsoft.com/office/drawing/2014/main" id="{FB7EE06E-47E9-CEB2-62F7-755EEA78E714}"/>
                </a:ext>
              </a:extLst>
            </p:cNvPr>
            <p:cNvSpPr/>
            <p:nvPr/>
          </p:nvSpPr>
          <p:spPr>
            <a:xfrm>
              <a:off x="3192250" y="1372300"/>
              <a:ext cx="25925" cy="25950"/>
            </a:xfrm>
            <a:custGeom>
              <a:avLst/>
              <a:gdLst/>
              <a:ahLst/>
              <a:cxnLst/>
              <a:rect l="l" t="t" r="r" b="b"/>
              <a:pathLst>
                <a:path w="1037" h="1038" extrusionOk="0">
                  <a:moveTo>
                    <a:pt x="519" y="1"/>
                  </a:moveTo>
                  <a:lnTo>
                    <a:pt x="330" y="48"/>
                  </a:lnTo>
                  <a:lnTo>
                    <a:pt x="142" y="142"/>
                  </a:lnTo>
                  <a:lnTo>
                    <a:pt x="47" y="331"/>
                  </a:lnTo>
                  <a:lnTo>
                    <a:pt x="0" y="519"/>
                  </a:lnTo>
                  <a:lnTo>
                    <a:pt x="47" y="708"/>
                  </a:lnTo>
                  <a:lnTo>
                    <a:pt x="142" y="896"/>
                  </a:lnTo>
                  <a:lnTo>
                    <a:pt x="330" y="990"/>
                  </a:lnTo>
                  <a:lnTo>
                    <a:pt x="519" y="1037"/>
                  </a:lnTo>
                  <a:lnTo>
                    <a:pt x="754" y="990"/>
                  </a:lnTo>
                  <a:lnTo>
                    <a:pt x="895" y="896"/>
                  </a:lnTo>
                  <a:lnTo>
                    <a:pt x="990" y="708"/>
                  </a:lnTo>
                  <a:lnTo>
                    <a:pt x="1037" y="519"/>
                  </a:lnTo>
                  <a:lnTo>
                    <a:pt x="990" y="331"/>
                  </a:lnTo>
                  <a:lnTo>
                    <a:pt x="895"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077;p42">
              <a:extLst>
                <a:ext uri="{FF2B5EF4-FFF2-40B4-BE49-F238E27FC236}">
                  <a16:creationId xmlns:a16="http://schemas.microsoft.com/office/drawing/2014/main" id="{43C7C5FC-CC31-FB83-45A1-A039CE2FFA05}"/>
                </a:ext>
              </a:extLst>
            </p:cNvPr>
            <p:cNvSpPr/>
            <p:nvPr/>
          </p:nvSpPr>
          <p:spPr>
            <a:xfrm>
              <a:off x="3154550" y="1334625"/>
              <a:ext cx="25950" cy="25925"/>
            </a:xfrm>
            <a:custGeom>
              <a:avLst/>
              <a:gdLst/>
              <a:ahLst/>
              <a:cxnLst/>
              <a:rect l="l" t="t" r="r" b="b"/>
              <a:pathLst>
                <a:path w="1038" h="1037" extrusionOk="0">
                  <a:moveTo>
                    <a:pt x="519" y="0"/>
                  </a:moveTo>
                  <a:lnTo>
                    <a:pt x="283" y="48"/>
                  </a:lnTo>
                  <a:lnTo>
                    <a:pt x="142" y="142"/>
                  </a:lnTo>
                  <a:lnTo>
                    <a:pt x="48" y="330"/>
                  </a:lnTo>
                  <a:lnTo>
                    <a:pt x="1" y="519"/>
                  </a:lnTo>
                  <a:lnTo>
                    <a:pt x="48" y="707"/>
                  </a:lnTo>
                  <a:lnTo>
                    <a:pt x="142" y="896"/>
                  </a:lnTo>
                  <a:lnTo>
                    <a:pt x="283" y="990"/>
                  </a:lnTo>
                  <a:lnTo>
                    <a:pt x="519" y="1037"/>
                  </a:lnTo>
                  <a:lnTo>
                    <a:pt x="707" y="990"/>
                  </a:lnTo>
                  <a:lnTo>
                    <a:pt x="896" y="896"/>
                  </a:lnTo>
                  <a:lnTo>
                    <a:pt x="990" y="707"/>
                  </a:lnTo>
                  <a:lnTo>
                    <a:pt x="1037" y="519"/>
                  </a:lnTo>
                  <a:lnTo>
                    <a:pt x="990" y="330"/>
                  </a:lnTo>
                  <a:lnTo>
                    <a:pt x="849" y="142"/>
                  </a:lnTo>
                  <a:lnTo>
                    <a:pt x="707"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078;p42">
              <a:extLst>
                <a:ext uri="{FF2B5EF4-FFF2-40B4-BE49-F238E27FC236}">
                  <a16:creationId xmlns:a16="http://schemas.microsoft.com/office/drawing/2014/main" id="{9CBBCC68-E3DD-9F86-6995-8646F91D442C}"/>
                </a:ext>
              </a:extLst>
            </p:cNvPr>
            <p:cNvSpPr/>
            <p:nvPr/>
          </p:nvSpPr>
          <p:spPr>
            <a:xfrm>
              <a:off x="3193425" y="1450050"/>
              <a:ext cx="24750" cy="25925"/>
            </a:xfrm>
            <a:custGeom>
              <a:avLst/>
              <a:gdLst/>
              <a:ahLst/>
              <a:cxnLst/>
              <a:rect l="l" t="t" r="r" b="b"/>
              <a:pathLst>
                <a:path w="990" h="1037" extrusionOk="0">
                  <a:moveTo>
                    <a:pt x="472" y="0"/>
                  </a:moveTo>
                  <a:lnTo>
                    <a:pt x="283" y="47"/>
                  </a:lnTo>
                  <a:lnTo>
                    <a:pt x="142" y="142"/>
                  </a:lnTo>
                  <a:lnTo>
                    <a:pt x="0" y="283"/>
                  </a:lnTo>
                  <a:lnTo>
                    <a:pt x="0" y="519"/>
                  </a:lnTo>
                  <a:lnTo>
                    <a:pt x="0" y="707"/>
                  </a:lnTo>
                  <a:lnTo>
                    <a:pt x="142" y="848"/>
                  </a:lnTo>
                  <a:lnTo>
                    <a:pt x="283" y="990"/>
                  </a:lnTo>
                  <a:lnTo>
                    <a:pt x="472" y="1037"/>
                  </a:lnTo>
                  <a:lnTo>
                    <a:pt x="707" y="990"/>
                  </a:lnTo>
                  <a:lnTo>
                    <a:pt x="848" y="848"/>
                  </a:lnTo>
                  <a:lnTo>
                    <a:pt x="943" y="707"/>
                  </a:lnTo>
                  <a:lnTo>
                    <a:pt x="990" y="519"/>
                  </a:lnTo>
                  <a:lnTo>
                    <a:pt x="943" y="330"/>
                  </a:lnTo>
                  <a:lnTo>
                    <a:pt x="848" y="142"/>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079;p42">
              <a:extLst>
                <a:ext uri="{FF2B5EF4-FFF2-40B4-BE49-F238E27FC236}">
                  <a16:creationId xmlns:a16="http://schemas.microsoft.com/office/drawing/2014/main" id="{7424103B-75B8-F731-ADBC-2DB24D4C6FAF}"/>
                </a:ext>
              </a:extLst>
            </p:cNvPr>
            <p:cNvSpPr/>
            <p:nvPr/>
          </p:nvSpPr>
          <p:spPr>
            <a:xfrm>
              <a:off x="3154550" y="1411175"/>
              <a:ext cx="25950" cy="25950"/>
            </a:xfrm>
            <a:custGeom>
              <a:avLst/>
              <a:gdLst/>
              <a:ahLst/>
              <a:cxnLst/>
              <a:rect l="l" t="t" r="r" b="b"/>
              <a:pathLst>
                <a:path w="1038" h="1038" extrusionOk="0">
                  <a:moveTo>
                    <a:pt x="519" y="1"/>
                  </a:moveTo>
                  <a:lnTo>
                    <a:pt x="283" y="48"/>
                  </a:lnTo>
                  <a:lnTo>
                    <a:pt x="142" y="142"/>
                  </a:lnTo>
                  <a:lnTo>
                    <a:pt x="48" y="330"/>
                  </a:lnTo>
                  <a:lnTo>
                    <a:pt x="1" y="519"/>
                  </a:lnTo>
                  <a:lnTo>
                    <a:pt x="48" y="707"/>
                  </a:lnTo>
                  <a:lnTo>
                    <a:pt x="142" y="896"/>
                  </a:lnTo>
                  <a:lnTo>
                    <a:pt x="283" y="990"/>
                  </a:lnTo>
                  <a:lnTo>
                    <a:pt x="519" y="1037"/>
                  </a:lnTo>
                  <a:lnTo>
                    <a:pt x="707" y="990"/>
                  </a:lnTo>
                  <a:lnTo>
                    <a:pt x="896" y="896"/>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080;p42">
              <a:extLst>
                <a:ext uri="{FF2B5EF4-FFF2-40B4-BE49-F238E27FC236}">
                  <a16:creationId xmlns:a16="http://schemas.microsoft.com/office/drawing/2014/main" id="{0614F79B-5753-1000-0399-E9F7BD56B7A1}"/>
                </a:ext>
              </a:extLst>
            </p:cNvPr>
            <p:cNvSpPr/>
            <p:nvPr/>
          </p:nvSpPr>
          <p:spPr>
            <a:xfrm>
              <a:off x="3193425" y="1526600"/>
              <a:ext cx="24750" cy="25925"/>
            </a:xfrm>
            <a:custGeom>
              <a:avLst/>
              <a:gdLst/>
              <a:ahLst/>
              <a:cxnLst/>
              <a:rect l="l" t="t" r="r" b="b"/>
              <a:pathLst>
                <a:path w="990" h="1037" extrusionOk="0">
                  <a:moveTo>
                    <a:pt x="472" y="1"/>
                  </a:moveTo>
                  <a:lnTo>
                    <a:pt x="283" y="48"/>
                  </a:lnTo>
                  <a:lnTo>
                    <a:pt x="142" y="142"/>
                  </a:lnTo>
                  <a:lnTo>
                    <a:pt x="0" y="330"/>
                  </a:lnTo>
                  <a:lnTo>
                    <a:pt x="0" y="519"/>
                  </a:lnTo>
                  <a:lnTo>
                    <a:pt x="0" y="707"/>
                  </a:lnTo>
                  <a:lnTo>
                    <a:pt x="142" y="849"/>
                  </a:lnTo>
                  <a:lnTo>
                    <a:pt x="283" y="990"/>
                  </a:lnTo>
                  <a:lnTo>
                    <a:pt x="472" y="1037"/>
                  </a:lnTo>
                  <a:lnTo>
                    <a:pt x="707" y="990"/>
                  </a:lnTo>
                  <a:lnTo>
                    <a:pt x="848" y="896"/>
                  </a:lnTo>
                  <a:lnTo>
                    <a:pt x="943" y="707"/>
                  </a:lnTo>
                  <a:lnTo>
                    <a:pt x="990" y="519"/>
                  </a:lnTo>
                  <a:lnTo>
                    <a:pt x="943" y="330"/>
                  </a:lnTo>
                  <a:lnTo>
                    <a:pt x="848"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081;p42">
              <a:extLst>
                <a:ext uri="{FF2B5EF4-FFF2-40B4-BE49-F238E27FC236}">
                  <a16:creationId xmlns:a16="http://schemas.microsoft.com/office/drawing/2014/main" id="{678C4F7A-F380-63E6-38BC-B97C16B8683E}"/>
                </a:ext>
              </a:extLst>
            </p:cNvPr>
            <p:cNvSpPr/>
            <p:nvPr/>
          </p:nvSpPr>
          <p:spPr>
            <a:xfrm>
              <a:off x="3154550" y="1488900"/>
              <a:ext cx="25950" cy="24775"/>
            </a:xfrm>
            <a:custGeom>
              <a:avLst/>
              <a:gdLst/>
              <a:ahLst/>
              <a:cxnLst/>
              <a:rect l="l" t="t" r="r" b="b"/>
              <a:pathLst>
                <a:path w="1038" h="991" extrusionOk="0">
                  <a:moveTo>
                    <a:pt x="331" y="1"/>
                  </a:moveTo>
                  <a:lnTo>
                    <a:pt x="142" y="142"/>
                  </a:lnTo>
                  <a:lnTo>
                    <a:pt x="48" y="284"/>
                  </a:lnTo>
                  <a:lnTo>
                    <a:pt x="1" y="472"/>
                  </a:lnTo>
                  <a:lnTo>
                    <a:pt x="48" y="708"/>
                  </a:lnTo>
                  <a:lnTo>
                    <a:pt x="142" y="849"/>
                  </a:lnTo>
                  <a:lnTo>
                    <a:pt x="331" y="943"/>
                  </a:lnTo>
                  <a:lnTo>
                    <a:pt x="519" y="990"/>
                  </a:lnTo>
                  <a:lnTo>
                    <a:pt x="707" y="943"/>
                  </a:lnTo>
                  <a:lnTo>
                    <a:pt x="849" y="849"/>
                  </a:lnTo>
                  <a:lnTo>
                    <a:pt x="990" y="708"/>
                  </a:lnTo>
                  <a:lnTo>
                    <a:pt x="1037" y="472"/>
                  </a:lnTo>
                  <a:lnTo>
                    <a:pt x="990" y="284"/>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082;p42">
              <a:extLst>
                <a:ext uri="{FF2B5EF4-FFF2-40B4-BE49-F238E27FC236}">
                  <a16:creationId xmlns:a16="http://schemas.microsoft.com/office/drawing/2014/main" id="{B7D3828F-2FB1-467A-D5B4-D4346C46F4BE}"/>
                </a:ext>
              </a:extLst>
            </p:cNvPr>
            <p:cNvSpPr/>
            <p:nvPr/>
          </p:nvSpPr>
          <p:spPr>
            <a:xfrm>
              <a:off x="3193425" y="1603150"/>
              <a:ext cx="24750" cy="25950"/>
            </a:xfrm>
            <a:custGeom>
              <a:avLst/>
              <a:gdLst/>
              <a:ahLst/>
              <a:cxnLst/>
              <a:rect l="l" t="t" r="r" b="b"/>
              <a:pathLst>
                <a:path w="990" h="1038" extrusionOk="0">
                  <a:moveTo>
                    <a:pt x="472" y="1"/>
                  </a:moveTo>
                  <a:lnTo>
                    <a:pt x="283" y="48"/>
                  </a:lnTo>
                  <a:lnTo>
                    <a:pt x="142" y="142"/>
                  </a:lnTo>
                  <a:lnTo>
                    <a:pt x="0" y="330"/>
                  </a:lnTo>
                  <a:lnTo>
                    <a:pt x="0" y="519"/>
                  </a:lnTo>
                  <a:lnTo>
                    <a:pt x="0" y="707"/>
                  </a:lnTo>
                  <a:lnTo>
                    <a:pt x="142" y="896"/>
                  </a:lnTo>
                  <a:lnTo>
                    <a:pt x="283" y="990"/>
                  </a:lnTo>
                  <a:lnTo>
                    <a:pt x="472" y="1037"/>
                  </a:lnTo>
                  <a:lnTo>
                    <a:pt x="707" y="990"/>
                  </a:lnTo>
                  <a:lnTo>
                    <a:pt x="848" y="896"/>
                  </a:lnTo>
                  <a:lnTo>
                    <a:pt x="943" y="707"/>
                  </a:lnTo>
                  <a:lnTo>
                    <a:pt x="990" y="519"/>
                  </a:lnTo>
                  <a:lnTo>
                    <a:pt x="943" y="330"/>
                  </a:lnTo>
                  <a:lnTo>
                    <a:pt x="848"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083;p42">
              <a:extLst>
                <a:ext uri="{FF2B5EF4-FFF2-40B4-BE49-F238E27FC236}">
                  <a16:creationId xmlns:a16="http://schemas.microsoft.com/office/drawing/2014/main" id="{F55DEC25-90D3-C538-4A19-DD7F4C72B477}"/>
                </a:ext>
              </a:extLst>
            </p:cNvPr>
            <p:cNvSpPr/>
            <p:nvPr/>
          </p:nvSpPr>
          <p:spPr>
            <a:xfrm>
              <a:off x="3154550" y="1565475"/>
              <a:ext cx="25950" cy="24750"/>
            </a:xfrm>
            <a:custGeom>
              <a:avLst/>
              <a:gdLst/>
              <a:ahLst/>
              <a:cxnLst/>
              <a:rect l="l" t="t" r="r" b="b"/>
              <a:pathLst>
                <a:path w="1038" h="990" extrusionOk="0">
                  <a:moveTo>
                    <a:pt x="331" y="0"/>
                  </a:moveTo>
                  <a:lnTo>
                    <a:pt x="142" y="142"/>
                  </a:lnTo>
                  <a:lnTo>
                    <a:pt x="48" y="283"/>
                  </a:lnTo>
                  <a:lnTo>
                    <a:pt x="1" y="471"/>
                  </a:lnTo>
                  <a:lnTo>
                    <a:pt x="48" y="707"/>
                  </a:lnTo>
                  <a:lnTo>
                    <a:pt x="142" y="848"/>
                  </a:lnTo>
                  <a:lnTo>
                    <a:pt x="331" y="942"/>
                  </a:lnTo>
                  <a:lnTo>
                    <a:pt x="519" y="990"/>
                  </a:lnTo>
                  <a:lnTo>
                    <a:pt x="707" y="942"/>
                  </a:lnTo>
                  <a:lnTo>
                    <a:pt x="849" y="848"/>
                  </a:lnTo>
                  <a:lnTo>
                    <a:pt x="990" y="707"/>
                  </a:lnTo>
                  <a:lnTo>
                    <a:pt x="1037" y="471"/>
                  </a:lnTo>
                  <a:lnTo>
                    <a:pt x="990" y="283"/>
                  </a:lnTo>
                  <a:lnTo>
                    <a:pt x="849"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084;p42">
              <a:extLst>
                <a:ext uri="{FF2B5EF4-FFF2-40B4-BE49-F238E27FC236}">
                  <a16:creationId xmlns:a16="http://schemas.microsoft.com/office/drawing/2014/main" id="{D7F643A7-C439-593A-DB2C-9D5A976F6624}"/>
                </a:ext>
              </a:extLst>
            </p:cNvPr>
            <p:cNvSpPr/>
            <p:nvPr/>
          </p:nvSpPr>
          <p:spPr>
            <a:xfrm>
              <a:off x="3193425" y="1679700"/>
              <a:ext cx="24750" cy="25950"/>
            </a:xfrm>
            <a:custGeom>
              <a:avLst/>
              <a:gdLst/>
              <a:ahLst/>
              <a:cxnLst/>
              <a:rect l="l" t="t" r="r" b="b"/>
              <a:pathLst>
                <a:path w="990" h="1038" extrusionOk="0">
                  <a:moveTo>
                    <a:pt x="472" y="1"/>
                  </a:moveTo>
                  <a:lnTo>
                    <a:pt x="283" y="48"/>
                  </a:lnTo>
                  <a:lnTo>
                    <a:pt x="142" y="142"/>
                  </a:lnTo>
                  <a:lnTo>
                    <a:pt x="0" y="331"/>
                  </a:lnTo>
                  <a:lnTo>
                    <a:pt x="0" y="519"/>
                  </a:lnTo>
                  <a:lnTo>
                    <a:pt x="0" y="708"/>
                  </a:lnTo>
                  <a:lnTo>
                    <a:pt x="142" y="896"/>
                  </a:lnTo>
                  <a:lnTo>
                    <a:pt x="283" y="990"/>
                  </a:lnTo>
                  <a:lnTo>
                    <a:pt x="472" y="1037"/>
                  </a:lnTo>
                  <a:lnTo>
                    <a:pt x="707" y="990"/>
                  </a:lnTo>
                  <a:lnTo>
                    <a:pt x="848" y="896"/>
                  </a:lnTo>
                  <a:lnTo>
                    <a:pt x="943" y="708"/>
                  </a:lnTo>
                  <a:lnTo>
                    <a:pt x="990" y="519"/>
                  </a:lnTo>
                  <a:lnTo>
                    <a:pt x="943" y="331"/>
                  </a:lnTo>
                  <a:lnTo>
                    <a:pt x="848" y="189"/>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085;p42">
              <a:extLst>
                <a:ext uri="{FF2B5EF4-FFF2-40B4-BE49-F238E27FC236}">
                  <a16:creationId xmlns:a16="http://schemas.microsoft.com/office/drawing/2014/main" id="{D4886B16-E81F-5907-A852-F9E899729BB4}"/>
                </a:ext>
              </a:extLst>
            </p:cNvPr>
            <p:cNvSpPr/>
            <p:nvPr/>
          </p:nvSpPr>
          <p:spPr>
            <a:xfrm>
              <a:off x="3154550" y="1642025"/>
              <a:ext cx="25950" cy="24750"/>
            </a:xfrm>
            <a:custGeom>
              <a:avLst/>
              <a:gdLst/>
              <a:ahLst/>
              <a:cxnLst/>
              <a:rect l="l" t="t" r="r" b="b"/>
              <a:pathLst>
                <a:path w="1038" h="990" extrusionOk="0">
                  <a:moveTo>
                    <a:pt x="519" y="0"/>
                  </a:moveTo>
                  <a:lnTo>
                    <a:pt x="331" y="47"/>
                  </a:lnTo>
                  <a:lnTo>
                    <a:pt x="142" y="142"/>
                  </a:lnTo>
                  <a:lnTo>
                    <a:pt x="48" y="283"/>
                  </a:lnTo>
                  <a:lnTo>
                    <a:pt x="1" y="471"/>
                  </a:lnTo>
                  <a:lnTo>
                    <a:pt x="48" y="707"/>
                  </a:lnTo>
                  <a:lnTo>
                    <a:pt x="142" y="848"/>
                  </a:lnTo>
                  <a:lnTo>
                    <a:pt x="331" y="990"/>
                  </a:lnTo>
                  <a:lnTo>
                    <a:pt x="707" y="990"/>
                  </a:lnTo>
                  <a:lnTo>
                    <a:pt x="896" y="848"/>
                  </a:lnTo>
                  <a:lnTo>
                    <a:pt x="990" y="707"/>
                  </a:lnTo>
                  <a:lnTo>
                    <a:pt x="1037" y="519"/>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086;p42">
              <a:extLst>
                <a:ext uri="{FF2B5EF4-FFF2-40B4-BE49-F238E27FC236}">
                  <a16:creationId xmlns:a16="http://schemas.microsoft.com/office/drawing/2014/main" id="{8E324745-3099-F2FD-5E7A-2D90EF1C6553}"/>
                </a:ext>
              </a:extLst>
            </p:cNvPr>
            <p:cNvSpPr/>
            <p:nvPr/>
          </p:nvSpPr>
          <p:spPr>
            <a:xfrm>
              <a:off x="3193425" y="1756275"/>
              <a:ext cx="24750" cy="25925"/>
            </a:xfrm>
            <a:custGeom>
              <a:avLst/>
              <a:gdLst/>
              <a:ahLst/>
              <a:cxnLst/>
              <a:rect l="l" t="t" r="r" b="b"/>
              <a:pathLst>
                <a:path w="990" h="1037" extrusionOk="0">
                  <a:moveTo>
                    <a:pt x="472" y="0"/>
                  </a:moveTo>
                  <a:lnTo>
                    <a:pt x="283" y="47"/>
                  </a:lnTo>
                  <a:lnTo>
                    <a:pt x="142" y="141"/>
                  </a:lnTo>
                  <a:lnTo>
                    <a:pt x="0" y="330"/>
                  </a:lnTo>
                  <a:lnTo>
                    <a:pt x="0" y="518"/>
                  </a:lnTo>
                  <a:lnTo>
                    <a:pt x="0" y="707"/>
                  </a:lnTo>
                  <a:lnTo>
                    <a:pt x="142" y="848"/>
                  </a:lnTo>
                  <a:lnTo>
                    <a:pt x="283" y="989"/>
                  </a:lnTo>
                  <a:lnTo>
                    <a:pt x="472" y="1037"/>
                  </a:lnTo>
                  <a:lnTo>
                    <a:pt x="707" y="989"/>
                  </a:lnTo>
                  <a:lnTo>
                    <a:pt x="848" y="895"/>
                  </a:lnTo>
                  <a:lnTo>
                    <a:pt x="943" y="707"/>
                  </a:lnTo>
                  <a:lnTo>
                    <a:pt x="990" y="518"/>
                  </a:lnTo>
                  <a:lnTo>
                    <a:pt x="943" y="330"/>
                  </a:lnTo>
                  <a:lnTo>
                    <a:pt x="848" y="141"/>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087;p42">
              <a:extLst>
                <a:ext uri="{FF2B5EF4-FFF2-40B4-BE49-F238E27FC236}">
                  <a16:creationId xmlns:a16="http://schemas.microsoft.com/office/drawing/2014/main" id="{3E488CA2-9C17-70AB-90C3-BF3C794851C7}"/>
                </a:ext>
              </a:extLst>
            </p:cNvPr>
            <p:cNvSpPr/>
            <p:nvPr/>
          </p:nvSpPr>
          <p:spPr>
            <a:xfrm>
              <a:off x="3154550" y="17185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49"/>
                  </a:lnTo>
                  <a:lnTo>
                    <a:pt x="331" y="990"/>
                  </a:lnTo>
                  <a:lnTo>
                    <a:pt x="519" y="1037"/>
                  </a:lnTo>
                  <a:lnTo>
                    <a:pt x="707" y="990"/>
                  </a:lnTo>
                  <a:lnTo>
                    <a:pt x="849" y="849"/>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088;p42">
              <a:extLst>
                <a:ext uri="{FF2B5EF4-FFF2-40B4-BE49-F238E27FC236}">
                  <a16:creationId xmlns:a16="http://schemas.microsoft.com/office/drawing/2014/main" id="{73758170-0CD8-A2CA-1B68-FD9B0162B1C2}"/>
                </a:ext>
              </a:extLst>
            </p:cNvPr>
            <p:cNvSpPr/>
            <p:nvPr/>
          </p:nvSpPr>
          <p:spPr>
            <a:xfrm>
              <a:off x="3192250" y="1832825"/>
              <a:ext cx="25925" cy="25925"/>
            </a:xfrm>
            <a:custGeom>
              <a:avLst/>
              <a:gdLst/>
              <a:ahLst/>
              <a:cxnLst/>
              <a:rect l="l" t="t" r="r" b="b"/>
              <a:pathLst>
                <a:path w="1037" h="1037" extrusionOk="0">
                  <a:moveTo>
                    <a:pt x="519" y="0"/>
                  </a:moveTo>
                  <a:lnTo>
                    <a:pt x="330" y="47"/>
                  </a:lnTo>
                  <a:lnTo>
                    <a:pt x="142" y="189"/>
                  </a:lnTo>
                  <a:lnTo>
                    <a:pt x="47" y="330"/>
                  </a:lnTo>
                  <a:lnTo>
                    <a:pt x="0" y="519"/>
                  </a:lnTo>
                  <a:lnTo>
                    <a:pt x="47" y="754"/>
                  </a:lnTo>
                  <a:lnTo>
                    <a:pt x="142" y="895"/>
                  </a:lnTo>
                  <a:lnTo>
                    <a:pt x="330" y="990"/>
                  </a:lnTo>
                  <a:lnTo>
                    <a:pt x="519" y="1037"/>
                  </a:lnTo>
                  <a:lnTo>
                    <a:pt x="707" y="990"/>
                  </a:lnTo>
                  <a:lnTo>
                    <a:pt x="895" y="895"/>
                  </a:lnTo>
                  <a:lnTo>
                    <a:pt x="990" y="754"/>
                  </a:lnTo>
                  <a:lnTo>
                    <a:pt x="1037" y="519"/>
                  </a:lnTo>
                  <a:lnTo>
                    <a:pt x="990" y="330"/>
                  </a:lnTo>
                  <a:lnTo>
                    <a:pt x="895"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089;p42">
              <a:extLst>
                <a:ext uri="{FF2B5EF4-FFF2-40B4-BE49-F238E27FC236}">
                  <a16:creationId xmlns:a16="http://schemas.microsoft.com/office/drawing/2014/main" id="{EE46A9AE-7A84-8CAF-3B0F-47D1BDC3E1B0}"/>
                </a:ext>
              </a:extLst>
            </p:cNvPr>
            <p:cNvSpPr/>
            <p:nvPr/>
          </p:nvSpPr>
          <p:spPr>
            <a:xfrm>
              <a:off x="3154550" y="1795125"/>
              <a:ext cx="25950" cy="25950"/>
            </a:xfrm>
            <a:custGeom>
              <a:avLst/>
              <a:gdLst/>
              <a:ahLst/>
              <a:cxnLst/>
              <a:rect l="l" t="t" r="r" b="b"/>
              <a:pathLst>
                <a:path w="1038" h="1038" extrusionOk="0">
                  <a:moveTo>
                    <a:pt x="519" y="1"/>
                  </a:moveTo>
                  <a:lnTo>
                    <a:pt x="331" y="48"/>
                  </a:lnTo>
                  <a:lnTo>
                    <a:pt x="142" y="142"/>
                  </a:lnTo>
                  <a:lnTo>
                    <a:pt x="48" y="331"/>
                  </a:lnTo>
                  <a:lnTo>
                    <a:pt x="1" y="519"/>
                  </a:lnTo>
                  <a:lnTo>
                    <a:pt x="48" y="707"/>
                  </a:lnTo>
                  <a:lnTo>
                    <a:pt x="142" y="849"/>
                  </a:lnTo>
                  <a:lnTo>
                    <a:pt x="331" y="990"/>
                  </a:lnTo>
                  <a:lnTo>
                    <a:pt x="519" y="1037"/>
                  </a:lnTo>
                  <a:lnTo>
                    <a:pt x="707" y="990"/>
                  </a:lnTo>
                  <a:lnTo>
                    <a:pt x="849" y="849"/>
                  </a:lnTo>
                  <a:lnTo>
                    <a:pt x="990" y="707"/>
                  </a:lnTo>
                  <a:lnTo>
                    <a:pt x="1037" y="519"/>
                  </a:lnTo>
                  <a:lnTo>
                    <a:pt x="990" y="331"/>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090;p42">
              <a:extLst>
                <a:ext uri="{FF2B5EF4-FFF2-40B4-BE49-F238E27FC236}">
                  <a16:creationId xmlns:a16="http://schemas.microsoft.com/office/drawing/2014/main" id="{9E9106BC-6D4C-430E-46C6-F2360AF1ED8A}"/>
                </a:ext>
              </a:extLst>
            </p:cNvPr>
            <p:cNvSpPr/>
            <p:nvPr/>
          </p:nvSpPr>
          <p:spPr>
            <a:xfrm>
              <a:off x="3192250" y="1910550"/>
              <a:ext cx="25925" cy="24775"/>
            </a:xfrm>
            <a:custGeom>
              <a:avLst/>
              <a:gdLst/>
              <a:ahLst/>
              <a:cxnLst/>
              <a:rect l="l" t="t" r="r" b="b"/>
              <a:pathLst>
                <a:path w="1037" h="991" extrusionOk="0">
                  <a:moveTo>
                    <a:pt x="330" y="1"/>
                  </a:moveTo>
                  <a:lnTo>
                    <a:pt x="142" y="142"/>
                  </a:lnTo>
                  <a:lnTo>
                    <a:pt x="47" y="283"/>
                  </a:lnTo>
                  <a:lnTo>
                    <a:pt x="0" y="519"/>
                  </a:lnTo>
                  <a:lnTo>
                    <a:pt x="47" y="707"/>
                  </a:lnTo>
                  <a:lnTo>
                    <a:pt x="142" y="849"/>
                  </a:lnTo>
                  <a:lnTo>
                    <a:pt x="330" y="990"/>
                  </a:lnTo>
                  <a:lnTo>
                    <a:pt x="707" y="990"/>
                  </a:lnTo>
                  <a:lnTo>
                    <a:pt x="895" y="849"/>
                  </a:lnTo>
                  <a:lnTo>
                    <a:pt x="990" y="707"/>
                  </a:lnTo>
                  <a:lnTo>
                    <a:pt x="1037" y="519"/>
                  </a:lnTo>
                  <a:lnTo>
                    <a:pt x="990" y="283"/>
                  </a:lnTo>
                  <a:lnTo>
                    <a:pt x="895"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091;p42">
              <a:extLst>
                <a:ext uri="{FF2B5EF4-FFF2-40B4-BE49-F238E27FC236}">
                  <a16:creationId xmlns:a16="http://schemas.microsoft.com/office/drawing/2014/main" id="{D8B6F6D0-A3CF-2A75-2C71-3BCBCDB3F870}"/>
                </a:ext>
              </a:extLst>
            </p:cNvPr>
            <p:cNvSpPr/>
            <p:nvPr/>
          </p:nvSpPr>
          <p:spPr>
            <a:xfrm>
              <a:off x="3154550" y="1871700"/>
              <a:ext cx="25950" cy="25925"/>
            </a:xfrm>
            <a:custGeom>
              <a:avLst/>
              <a:gdLst/>
              <a:ahLst/>
              <a:cxnLst/>
              <a:rect l="l" t="t" r="r" b="b"/>
              <a:pathLst>
                <a:path w="1038" h="1037" extrusionOk="0">
                  <a:moveTo>
                    <a:pt x="519" y="0"/>
                  </a:moveTo>
                  <a:lnTo>
                    <a:pt x="283" y="47"/>
                  </a:lnTo>
                  <a:lnTo>
                    <a:pt x="142" y="141"/>
                  </a:lnTo>
                  <a:lnTo>
                    <a:pt x="48" y="330"/>
                  </a:lnTo>
                  <a:lnTo>
                    <a:pt x="1" y="518"/>
                  </a:lnTo>
                  <a:lnTo>
                    <a:pt x="48" y="707"/>
                  </a:lnTo>
                  <a:lnTo>
                    <a:pt x="142" y="895"/>
                  </a:lnTo>
                  <a:lnTo>
                    <a:pt x="283" y="989"/>
                  </a:lnTo>
                  <a:lnTo>
                    <a:pt x="519" y="1036"/>
                  </a:lnTo>
                  <a:lnTo>
                    <a:pt x="707" y="989"/>
                  </a:lnTo>
                  <a:lnTo>
                    <a:pt x="849" y="895"/>
                  </a:lnTo>
                  <a:lnTo>
                    <a:pt x="990" y="707"/>
                  </a:lnTo>
                  <a:lnTo>
                    <a:pt x="1037" y="518"/>
                  </a:lnTo>
                  <a:lnTo>
                    <a:pt x="990" y="330"/>
                  </a:lnTo>
                  <a:lnTo>
                    <a:pt x="849"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092;p42">
              <a:extLst>
                <a:ext uri="{FF2B5EF4-FFF2-40B4-BE49-F238E27FC236}">
                  <a16:creationId xmlns:a16="http://schemas.microsoft.com/office/drawing/2014/main" id="{9C1E8C2E-FFC3-0D2D-8F5F-32BAAFBC6B17}"/>
                </a:ext>
              </a:extLst>
            </p:cNvPr>
            <p:cNvSpPr/>
            <p:nvPr/>
          </p:nvSpPr>
          <p:spPr>
            <a:xfrm>
              <a:off x="3192250" y="1987100"/>
              <a:ext cx="25925" cy="25950"/>
            </a:xfrm>
            <a:custGeom>
              <a:avLst/>
              <a:gdLst/>
              <a:ahLst/>
              <a:cxnLst/>
              <a:rect l="l" t="t" r="r" b="b"/>
              <a:pathLst>
                <a:path w="1037" h="1038" extrusionOk="0">
                  <a:moveTo>
                    <a:pt x="519" y="1"/>
                  </a:moveTo>
                  <a:lnTo>
                    <a:pt x="330" y="48"/>
                  </a:lnTo>
                  <a:lnTo>
                    <a:pt x="142" y="142"/>
                  </a:lnTo>
                  <a:lnTo>
                    <a:pt x="47" y="284"/>
                  </a:lnTo>
                  <a:lnTo>
                    <a:pt x="0" y="519"/>
                  </a:lnTo>
                  <a:lnTo>
                    <a:pt x="47" y="708"/>
                  </a:lnTo>
                  <a:lnTo>
                    <a:pt x="142" y="849"/>
                  </a:lnTo>
                  <a:lnTo>
                    <a:pt x="330" y="990"/>
                  </a:lnTo>
                  <a:lnTo>
                    <a:pt x="519" y="1037"/>
                  </a:lnTo>
                  <a:lnTo>
                    <a:pt x="707" y="990"/>
                  </a:lnTo>
                  <a:lnTo>
                    <a:pt x="895" y="849"/>
                  </a:lnTo>
                  <a:lnTo>
                    <a:pt x="990" y="708"/>
                  </a:lnTo>
                  <a:lnTo>
                    <a:pt x="1037" y="519"/>
                  </a:lnTo>
                  <a:lnTo>
                    <a:pt x="990" y="284"/>
                  </a:lnTo>
                  <a:lnTo>
                    <a:pt x="895"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093;p42">
              <a:extLst>
                <a:ext uri="{FF2B5EF4-FFF2-40B4-BE49-F238E27FC236}">
                  <a16:creationId xmlns:a16="http://schemas.microsoft.com/office/drawing/2014/main" id="{C78D70AC-5B2C-B125-15BC-0B4720F3E5E7}"/>
                </a:ext>
              </a:extLst>
            </p:cNvPr>
            <p:cNvSpPr/>
            <p:nvPr/>
          </p:nvSpPr>
          <p:spPr>
            <a:xfrm>
              <a:off x="3232300" y="2024800"/>
              <a:ext cx="23575" cy="10625"/>
            </a:xfrm>
            <a:custGeom>
              <a:avLst/>
              <a:gdLst/>
              <a:ahLst/>
              <a:cxnLst/>
              <a:rect l="l" t="t" r="r" b="b"/>
              <a:pathLst>
                <a:path w="943" h="425" extrusionOk="0">
                  <a:moveTo>
                    <a:pt x="377" y="0"/>
                  </a:moveTo>
                  <a:lnTo>
                    <a:pt x="189" y="95"/>
                  </a:lnTo>
                  <a:lnTo>
                    <a:pt x="47" y="236"/>
                  </a:lnTo>
                  <a:lnTo>
                    <a:pt x="0" y="424"/>
                  </a:lnTo>
                  <a:lnTo>
                    <a:pt x="942" y="424"/>
                  </a:lnTo>
                  <a:lnTo>
                    <a:pt x="895" y="283"/>
                  </a:lnTo>
                  <a:lnTo>
                    <a:pt x="801" y="142"/>
                  </a:lnTo>
                  <a:lnTo>
                    <a:pt x="707" y="48"/>
                  </a:lnTo>
                  <a:lnTo>
                    <a:pt x="565"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094;p42">
              <a:extLst>
                <a:ext uri="{FF2B5EF4-FFF2-40B4-BE49-F238E27FC236}">
                  <a16:creationId xmlns:a16="http://schemas.microsoft.com/office/drawing/2014/main" id="{E49F2293-F911-2214-6D82-E63D446B8BEB}"/>
                </a:ext>
              </a:extLst>
            </p:cNvPr>
            <p:cNvSpPr/>
            <p:nvPr/>
          </p:nvSpPr>
          <p:spPr>
            <a:xfrm>
              <a:off x="3154550" y="1948250"/>
              <a:ext cx="25950" cy="25925"/>
            </a:xfrm>
            <a:custGeom>
              <a:avLst/>
              <a:gdLst/>
              <a:ahLst/>
              <a:cxnLst/>
              <a:rect l="l" t="t" r="r" b="b"/>
              <a:pathLst>
                <a:path w="1038" h="1037" extrusionOk="0">
                  <a:moveTo>
                    <a:pt x="519" y="0"/>
                  </a:moveTo>
                  <a:lnTo>
                    <a:pt x="283" y="47"/>
                  </a:lnTo>
                  <a:lnTo>
                    <a:pt x="142" y="142"/>
                  </a:lnTo>
                  <a:lnTo>
                    <a:pt x="48" y="283"/>
                  </a:lnTo>
                  <a:lnTo>
                    <a:pt x="1" y="518"/>
                  </a:lnTo>
                  <a:lnTo>
                    <a:pt x="48" y="707"/>
                  </a:lnTo>
                  <a:lnTo>
                    <a:pt x="142" y="848"/>
                  </a:lnTo>
                  <a:lnTo>
                    <a:pt x="283" y="990"/>
                  </a:lnTo>
                  <a:lnTo>
                    <a:pt x="519" y="1037"/>
                  </a:lnTo>
                  <a:lnTo>
                    <a:pt x="707" y="990"/>
                  </a:lnTo>
                  <a:lnTo>
                    <a:pt x="849" y="848"/>
                  </a:lnTo>
                  <a:lnTo>
                    <a:pt x="990" y="707"/>
                  </a:lnTo>
                  <a:lnTo>
                    <a:pt x="1037" y="518"/>
                  </a:lnTo>
                  <a:lnTo>
                    <a:pt x="990" y="283"/>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095;p42">
              <a:extLst>
                <a:ext uri="{FF2B5EF4-FFF2-40B4-BE49-F238E27FC236}">
                  <a16:creationId xmlns:a16="http://schemas.microsoft.com/office/drawing/2014/main" id="{550EE919-C47B-0D51-D165-C649D2B25028}"/>
                </a:ext>
              </a:extLst>
            </p:cNvPr>
            <p:cNvSpPr/>
            <p:nvPr/>
          </p:nvSpPr>
          <p:spPr>
            <a:xfrm>
              <a:off x="3269975" y="912975"/>
              <a:ext cx="24750" cy="25950"/>
            </a:xfrm>
            <a:custGeom>
              <a:avLst/>
              <a:gdLst/>
              <a:ahLst/>
              <a:cxnLst/>
              <a:rect l="l" t="t" r="r" b="b"/>
              <a:pathLst>
                <a:path w="990" h="1038" extrusionOk="0">
                  <a:moveTo>
                    <a:pt x="519" y="1"/>
                  </a:moveTo>
                  <a:lnTo>
                    <a:pt x="283" y="48"/>
                  </a:lnTo>
                  <a:lnTo>
                    <a:pt x="142" y="142"/>
                  </a:lnTo>
                  <a:lnTo>
                    <a:pt x="48" y="283"/>
                  </a:lnTo>
                  <a:lnTo>
                    <a:pt x="1" y="519"/>
                  </a:lnTo>
                  <a:lnTo>
                    <a:pt x="48" y="707"/>
                  </a:lnTo>
                  <a:lnTo>
                    <a:pt x="142" y="849"/>
                  </a:lnTo>
                  <a:lnTo>
                    <a:pt x="283" y="990"/>
                  </a:lnTo>
                  <a:lnTo>
                    <a:pt x="472" y="1037"/>
                  </a:lnTo>
                  <a:lnTo>
                    <a:pt x="519" y="1037"/>
                  </a:lnTo>
                  <a:lnTo>
                    <a:pt x="707" y="990"/>
                  </a:lnTo>
                  <a:lnTo>
                    <a:pt x="849" y="849"/>
                  </a:lnTo>
                  <a:lnTo>
                    <a:pt x="990" y="707"/>
                  </a:lnTo>
                  <a:lnTo>
                    <a:pt x="990"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096;p42">
              <a:extLst>
                <a:ext uri="{FF2B5EF4-FFF2-40B4-BE49-F238E27FC236}">
                  <a16:creationId xmlns:a16="http://schemas.microsoft.com/office/drawing/2014/main" id="{CD6EAE9B-6F34-EB33-8FEB-E9E8E3F3E866}"/>
                </a:ext>
              </a:extLst>
            </p:cNvPr>
            <p:cNvSpPr/>
            <p:nvPr/>
          </p:nvSpPr>
          <p:spPr>
            <a:xfrm>
              <a:off x="3231100" y="874100"/>
              <a:ext cx="25950" cy="25950"/>
            </a:xfrm>
            <a:custGeom>
              <a:avLst/>
              <a:gdLst/>
              <a:ahLst/>
              <a:cxnLst/>
              <a:rect l="l" t="t" r="r" b="b"/>
              <a:pathLst>
                <a:path w="1038" h="1038" extrusionOk="0">
                  <a:moveTo>
                    <a:pt x="519" y="1"/>
                  </a:moveTo>
                  <a:lnTo>
                    <a:pt x="331" y="48"/>
                  </a:lnTo>
                  <a:lnTo>
                    <a:pt x="142" y="189"/>
                  </a:lnTo>
                  <a:lnTo>
                    <a:pt x="48" y="331"/>
                  </a:lnTo>
                  <a:lnTo>
                    <a:pt x="1" y="519"/>
                  </a:lnTo>
                  <a:lnTo>
                    <a:pt x="48" y="708"/>
                  </a:lnTo>
                  <a:lnTo>
                    <a:pt x="142" y="896"/>
                  </a:lnTo>
                  <a:lnTo>
                    <a:pt x="331" y="990"/>
                  </a:lnTo>
                  <a:lnTo>
                    <a:pt x="519" y="1037"/>
                  </a:lnTo>
                  <a:lnTo>
                    <a:pt x="708" y="990"/>
                  </a:lnTo>
                  <a:lnTo>
                    <a:pt x="896" y="896"/>
                  </a:lnTo>
                  <a:lnTo>
                    <a:pt x="990" y="708"/>
                  </a:lnTo>
                  <a:lnTo>
                    <a:pt x="1037" y="519"/>
                  </a:lnTo>
                  <a:lnTo>
                    <a:pt x="990" y="331"/>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097;p42">
              <a:extLst>
                <a:ext uri="{FF2B5EF4-FFF2-40B4-BE49-F238E27FC236}">
                  <a16:creationId xmlns:a16="http://schemas.microsoft.com/office/drawing/2014/main" id="{8D810BF8-2055-8361-58EB-D177CD77B8AB}"/>
                </a:ext>
              </a:extLst>
            </p:cNvPr>
            <p:cNvSpPr/>
            <p:nvPr/>
          </p:nvSpPr>
          <p:spPr>
            <a:xfrm>
              <a:off x="3269975" y="989525"/>
              <a:ext cx="24750" cy="25950"/>
            </a:xfrm>
            <a:custGeom>
              <a:avLst/>
              <a:gdLst/>
              <a:ahLst/>
              <a:cxnLst/>
              <a:rect l="l" t="t" r="r" b="b"/>
              <a:pathLst>
                <a:path w="990" h="1038" extrusionOk="0">
                  <a:moveTo>
                    <a:pt x="472" y="1"/>
                  </a:moveTo>
                  <a:lnTo>
                    <a:pt x="283" y="48"/>
                  </a:lnTo>
                  <a:lnTo>
                    <a:pt x="142" y="142"/>
                  </a:lnTo>
                  <a:lnTo>
                    <a:pt x="1" y="331"/>
                  </a:lnTo>
                  <a:lnTo>
                    <a:pt x="1" y="519"/>
                  </a:lnTo>
                  <a:lnTo>
                    <a:pt x="1" y="708"/>
                  </a:lnTo>
                  <a:lnTo>
                    <a:pt x="142" y="896"/>
                  </a:lnTo>
                  <a:lnTo>
                    <a:pt x="283" y="990"/>
                  </a:lnTo>
                  <a:lnTo>
                    <a:pt x="472" y="1037"/>
                  </a:lnTo>
                  <a:lnTo>
                    <a:pt x="707" y="990"/>
                  </a:lnTo>
                  <a:lnTo>
                    <a:pt x="849" y="896"/>
                  </a:lnTo>
                  <a:lnTo>
                    <a:pt x="943" y="708"/>
                  </a:lnTo>
                  <a:lnTo>
                    <a:pt x="990" y="519"/>
                  </a:lnTo>
                  <a:lnTo>
                    <a:pt x="943" y="331"/>
                  </a:lnTo>
                  <a:lnTo>
                    <a:pt x="849"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098;p42">
              <a:extLst>
                <a:ext uri="{FF2B5EF4-FFF2-40B4-BE49-F238E27FC236}">
                  <a16:creationId xmlns:a16="http://schemas.microsoft.com/office/drawing/2014/main" id="{16919FD8-C9AF-F607-6C12-00824C1B217D}"/>
                </a:ext>
              </a:extLst>
            </p:cNvPr>
            <p:cNvSpPr/>
            <p:nvPr/>
          </p:nvSpPr>
          <p:spPr>
            <a:xfrm>
              <a:off x="3231100" y="950675"/>
              <a:ext cx="25950" cy="25925"/>
            </a:xfrm>
            <a:custGeom>
              <a:avLst/>
              <a:gdLst/>
              <a:ahLst/>
              <a:cxnLst/>
              <a:rect l="l" t="t" r="r" b="b"/>
              <a:pathLst>
                <a:path w="1038" h="1037" extrusionOk="0">
                  <a:moveTo>
                    <a:pt x="519" y="0"/>
                  </a:moveTo>
                  <a:lnTo>
                    <a:pt x="331" y="47"/>
                  </a:lnTo>
                  <a:lnTo>
                    <a:pt x="142" y="189"/>
                  </a:lnTo>
                  <a:lnTo>
                    <a:pt x="48" y="330"/>
                  </a:lnTo>
                  <a:lnTo>
                    <a:pt x="1" y="518"/>
                  </a:lnTo>
                  <a:lnTo>
                    <a:pt x="48" y="754"/>
                  </a:lnTo>
                  <a:lnTo>
                    <a:pt x="142" y="895"/>
                  </a:lnTo>
                  <a:lnTo>
                    <a:pt x="331" y="990"/>
                  </a:lnTo>
                  <a:lnTo>
                    <a:pt x="519" y="1037"/>
                  </a:lnTo>
                  <a:lnTo>
                    <a:pt x="708" y="990"/>
                  </a:lnTo>
                  <a:lnTo>
                    <a:pt x="896" y="895"/>
                  </a:lnTo>
                  <a:lnTo>
                    <a:pt x="990" y="754"/>
                  </a:lnTo>
                  <a:lnTo>
                    <a:pt x="1037" y="518"/>
                  </a:lnTo>
                  <a:lnTo>
                    <a:pt x="990" y="330"/>
                  </a:lnTo>
                  <a:lnTo>
                    <a:pt x="896" y="189"/>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099;p42">
              <a:extLst>
                <a:ext uri="{FF2B5EF4-FFF2-40B4-BE49-F238E27FC236}">
                  <a16:creationId xmlns:a16="http://schemas.microsoft.com/office/drawing/2014/main" id="{FA1BED4F-6C2C-173B-685E-E969403E77C3}"/>
                </a:ext>
              </a:extLst>
            </p:cNvPr>
            <p:cNvSpPr/>
            <p:nvPr/>
          </p:nvSpPr>
          <p:spPr>
            <a:xfrm>
              <a:off x="3269975" y="1066100"/>
              <a:ext cx="24750" cy="25925"/>
            </a:xfrm>
            <a:custGeom>
              <a:avLst/>
              <a:gdLst/>
              <a:ahLst/>
              <a:cxnLst/>
              <a:rect l="l" t="t" r="r" b="b"/>
              <a:pathLst>
                <a:path w="990" h="1037" extrusionOk="0">
                  <a:moveTo>
                    <a:pt x="472" y="0"/>
                  </a:moveTo>
                  <a:lnTo>
                    <a:pt x="283" y="47"/>
                  </a:lnTo>
                  <a:lnTo>
                    <a:pt x="142" y="141"/>
                  </a:lnTo>
                  <a:lnTo>
                    <a:pt x="1" y="330"/>
                  </a:lnTo>
                  <a:lnTo>
                    <a:pt x="1" y="518"/>
                  </a:lnTo>
                  <a:lnTo>
                    <a:pt x="1" y="707"/>
                  </a:lnTo>
                  <a:lnTo>
                    <a:pt x="142" y="895"/>
                  </a:lnTo>
                  <a:lnTo>
                    <a:pt x="283" y="989"/>
                  </a:lnTo>
                  <a:lnTo>
                    <a:pt x="472" y="1037"/>
                  </a:lnTo>
                  <a:lnTo>
                    <a:pt x="707" y="989"/>
                  </a:lnTo>
                  <a:lnTo>
                    <a:pt x="849" y="895"/>
                  </a:lnTo>
                  <a:lnTo>
                    <a:pt x="990" y="707"/>
                  </a:lnTo>
                  <a:lnTo>
                    <a:pt x="990" y="518"/>
                  </a:lnTo>
                  <a:lnTo>
                    <a:pt x="990" y="330"/>
                  </a:lnTo>
                  <a:lnTo>
                    <a:pt x="849" y="141"/>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100;p42">
              <a:extLst>
                <a:ext uri="{FF2B5EF4-FFF2-40B4-BE49-F238E27FC236}">
                  <a16:creationId xmlns:a16="http://schemas.microsoft.com/office/drawing/2014/main" id="{9F9B12C1-C26C-CA59-B280-8040192D6BBC}"/>
                </a:ext>
              </a:extLst>
            </p:cNvPr>
            <p:cNvSpPr/>
            <p:nvPr/>
          </p:nvSpPr>
          <p:spPr>
            <a:xfrm>
              <a:off x="3231100" y="1028400"/>
              <a:ext cx="25950" cy="24750"/>
            </a:xfrm>
            <a:custGeom>
              <a:avLst/>
              <a:gdLst/>
              <a:ahLst/>
              <a:cxnLst/>
              <a:rect l="l" t="t" r="r" b="b"/>
              <a:pathLst>
                <a:path w="1038" h="990" extrusionOk="0">
                  <a:moveTo>
                    <a:pt x="331" y="1"/>
                  </a:moveTo>
                  <a:lnTo>
                    <a:pt x="142" y="142"/>
                  </a:lnTo>
                  <a:lnTo>
                    <a:pt x="48" y="283"/>
                  </a:lnTo>
                  <a:lnTo>
                    <a:pt x="1" y="472"/>
                  </a:lnTo>
                  <a:lnTo>
                    <a:pt x="48" y="707"/>
                  </a:lnTo>
                  <a:lnTo>
                    <a:pt x="142" y="849"/>
                  </a:lnTo>
                  <a:lnTo>
                    <a:pt x="331" y="943"/>
                  </a:lnTo>
                  <a:lnTo>
                    <a:pt x="519" y="990"/>
                  </a:lnTo>
                  <a:lnTo>
                    <a:pt x="708" y="943"/>
                  </a:lnTo>
                  <a:lnTo>
                    <a:pt x="896" y="849"/>
                  </a:lnTo>
                  <a:lnTo>
                    <a:pt x="990" y="707"/>
                  </a:lnTo>
                  <a:lnTo>
                    <a:pt x="1037" y="472"/>
                  </a:lnTo>
                  <a:lnTo>
                    <a:pt x="990" y="283"/>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101;p42">
              <a:extLst>
                <a:ext uri="{FF2B5EF4-FFF2-40B4-BE49-F238E27FC236}">
                  <a16:creationId xmlns:a16="http://schemas.microsoft.com/office/drawing/2014/main" id="{D9582AC8-33F5-BCD5-69C0-274ECF678121}"/>
                </a:ext>
              </a:extLst>
            </p:cNvPr>
            <p:cNvSpPr/>
            <p:nvPr/>
          </p:nvSpPr>
          <p:spPr>
            <a:xfrm>
              <a:off x="3269975" y="1142650"/>
              <a:ext cx="24750" cy="25925"/>
            </a:xfrm>
            <a:custGeom>
              <a:avLst/>
              <a:gdLst/>
              <a:ahLst/>
              <a:cxnLst/>
              <a:rect l="l" t="t" r="r" b="b"/>
              <a:pathLst>
                <a:path w="990" h="1037" extrusionOk="0">
                  <a:moveTo>
                    <a:pt x="472" y="0"/>
                  </a:moveTo>
                  <a:lnTo>
                    <a:pt x="283" y="47"/>
                  </a:lnTo>
                  <a:lnTo>
                    <a:pt x="142" y="142"/>
                  </a:lnTo>
                  <a:lnTo>
                    <a:pt x="1" y="330"/>
                  </a:lnTo>
                  <a:lnTo>
                    <a:pt x="1" y="519"/>
                  </a:lnTo>
                  <a:lnTo>
                    <a:pt x="1" y="707"/>
                  </a:lnTo>
                  <a:lnTo>
                    <a:pt x="142" y="895"/>
                  </a:lnTo>
                  <a:lnTo>
                    <a:pt x="283" y="990"/>
                  </a:lnTo>
                  <a:lnTo>
                    <a:pt x="472" y="1037"/>
                  </a:lnTo>
                  <a:lnTo>
                    <a:pt x="707" y="990"/>
                  </a:lnTo>
                  <a:lnTo>
                    <a:pt x="849" y="895"/>
                  </a:lnTo>
                  <a:lnTo>
                    <a:pt x="990" y="707"/>
                  </a:lnTo>
                  <a:lnTo>
                    <a:pt x="990" y="519"/>
                  </a:lnTo>
                  <a:lnTo>
                    <a:pt x="990" y="330"/>
                  </a:lnTo>
                  <a:lnTo>
                    <a:pt x="849" y="142"/>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102;p42">
              <a:extLst>
                <a:ext uri="{FF2B5EF4-FFF2-40B4-BE49-F238E27FC236}">
                  <a16:creationId xmlns:a16="http://schemas.microsoft.com/office/drawing/2014/main" id="{ED0B8934-8A2F-8BE9-7A18-739494B73662}"/>
                </a:ext>
              </a:extLst>
            </p:cNvPr>
            <p:cNvSpPr/>
            <p:nvPr/>
          </p:nvSpPr>
          <p:spPr>
            <a:xfrm>
              <a:off x="3231100" y="1104950"/>
              <a:ext cx="25950" cy="25950"/>
            </a:xfrm>
            <a:custGeom>
              <a:avLst/>
              <a:gdLst/>
              <a:ahLst/>
              <a:cxnLst/>
              <a:rect l="l" t="t" r="r" b="b"/>
              <a:pathLst>
                <a:path w="1038" h="1038" extrusionOk="0">
                  <a:moveTo>
                    <a:pt x="331" y="1"/>
                  </a:moveTo>
                  <a:lnTo>
                    <a:pt x="142" y="142"/>
                  </a:lnTo>
                  <a:lnTo>
                    <a:pt x="48" y="283"/>
                  </a:lnTo>
                  <a:lnTo>
                    <a:pt x="1" y="519"/>
                  </a:lnTo>
                  <a:lnTo>
                    <a:pt x="48" y="707"/>
                  </a:lnTo>
                  <a:lnTo>
                    <a:pt x="142" y="849"/>
                  </a:lnTo>
                  <a:lnTo>
                    <a:pt x="331" y="990"/>
                  </a:lnTo>
                  <a:lnTo>
                    <a:pt x="519" y="1037"/>
                  </a:lnTo>
                  <a:lnTo>
                    <a:pt x="708" y="990"/>
                  </a:lnTo>
                  <a:lnTo>
                    <a:pt x="896" y="849"/>
                  </a:lnTo>
                  <a:lnTo>
                    <a:pt x="990" y="707"/>
                  </a:lnTo>
                  <a:lnTo>
                    <a:pt x="1037" y="519"/>
                  </a:lnTo>
                  <a:lnTo>
                    <a:pt x="990" y="283"/>
                  </a:lnTo>
                  <a:lnTo>
                    <a:pt x="896" y="142"/>
                  </a:lnTo>
                  <a:lnTo>
                    <a:pt x="70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2103;p42">
              <a:extLst>
                <a:ext uri="{FF2B5EF4-FFF2-40B4-BE49-F238E27FC236}">
                  <a16:creationId xmlns:a16="http://schemas.microsoft.com/office/drawing/2014/main" id="{BD0F3835-C12B-8E58-3FF3-A428500149AD}"/>
                </a:ext>
              </a:extLst>
            </p:cNvPr>
            <p:cNvSpPr/>
            <p:nvPr/>
          </p:nvSpPr>
          <p:spPr>
            <a:xfrm>
              <a:off x="3269975" y="1219200"/>
              <a:ext cx="24750" cy="25925"/>
            </a:xfrm>
            <a:custGeom>
              <a:avLst/>
              <a:gdLst/>
              <a:ahLst/>
              <a:cxnLst/>
              <a:rect l="l" t="t" r="r" b="b"/>
              <a:pathLst>
                <a:path w="990" h="1037" extrusionOk="0">
                  <a:moveTo>
                    <a:pt x="472" y="1"/>
                  </a:moveTo>
                  <a:lnTo>
                    <a:pt x="283" y="48"/>
                  </a:lnTo>
                  <a:lnTo>
                    <a:pt x="142" y="189"/>
                  </a:lnTo>
                  <a:lnTo>
                    <a:pt x="1" y="330"/>
                  </a:lnTo>
                  <a:lnTo>
                    <a:pt x="1" y="519"/>
                  </a:lnTo>
                  <a:lnTo>
                    <a:pt x="1" y="707"/>
                  </a:lnTo>
                  <a:lnTo>
                    <a:pt x="142" y="896"/>
                  </a:lnTo>
                  <a:lnTo>
                    <a:pt x="283" y="990"/>
                  </a:lnTo>
                  <a:lnTo>
                    <a:pt x="472" y="1037"/>
                  </a:lnTo>
                  <a:lnTo>
                    <a:pt x="707" y="990"/>
                  </a:lnTo>
                  <a:lnTo>
                    <a:pt x="849" y="896"/>
                  </a:lnTo>
                  <a:lnTo>
                    <a:pt x="943" y="707"/>
                  </a:lnTo>
                  <a:lnTo>
                    <a:pt x="990" y="519"/>
                  </a:lnTo>
                  <a:lnTo>
                    <a:pt x="943" y="330"/>
                  </a:lnTo>
                  <a:lnTo>
                    <a:pt x="849" y="189"/>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2104;p42">
              <a:extLst>
                <a:ext uri="{FF2B5EF4-FFF2-40B4-BE49-F238E27FC236}">
                  <a16:creationId xmlns:a16="http://schemas.microsoft.com/office/drawing/2014/main" id="{C92F177C-ED80-0B46-0F70-E1BEA72AD87D}"/>
                </a:ext>
              </a:extLst>
            </p:cNvPr>
            <p:cNvSpPr/>
            <p:nvPr/>
          </p:nvSpPr>
          <p:spPr>
            <a:xfrm>
              <a:off x="3231100" y="1181500"/>
              <a:ext cx="25950" cy="25950"/>
            </a:xfrm>
            <a:custGeom>
              <a:avLst/>
              <a:gdLst/>
              <a:ahLst/>
              <a:cxnLst/>
              <a:rect l="l" t="t" r="r" b="b"/>
              <a:pathLst>
                <a:path w="1038" h="1038" extrusionOk="0">
                  <a:moveTo>
                    <a:pt x="519" y="1"/>
                  </a:moveTo>
                  <a:lnTo>
                    <a:pt x="331" y="48"/>
                  </a:lnTo>
                  <a:lnTo>
                    <a:pt x="142" y="142"/>
                  </a:lnTo>
                  <a:lnTo>
                    <a:pt x="48" y="284"/>
                  </a:lnTo>
                  <a:lnTo>
                    <a:pt x="1" y="519"/>
                  </a:lnTo>
                  <a:lnTo>
                    <a:pt x="48" y="708"/>
                  </a:lnTo>
                  <a:lnTo>
                    <a:pt x="142" y="849"/>
                  </a:lnTo>
                  <a:lnTo>
                    <a:pt x="331" y="990"/>
                  </a:lnTo>
                  <a:lnTo>
                    <a:pt x="519" y="1037"/>
                  </a:lnTo>
                  <a:lnTo>
                    <a:pt x="708" y="990"/>
                  </a:lnTo>
                  <a:lnTo>
                    <a:pt x="896" y="849"/>
                  </a:lnTo>
                  <a:lnTo>
                    <a:pt x="990" y="708"/>
                  </a:lnTo>
                  <a:lnTo>
                    <a:pt x="1037" y="519"/>
                  </a:lnTo>
                  <a:lnTo>
                    <a:pt x="990" y="284"/>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2105;p42">
              <a:extLst>
                <a:ext uri="{FF2B5EF4-FFF2-40B4-BE49-F238E27FC236}">
                  <a16:creationId xmlns:a16="http://schemas.microsoft.com/office/drawing/2014/main" id="{4C142A47-BD51-AB21-757B-B67B5C80BA67}"/>
                </a:ext>
              </a:extLst>
            </p:cNvPr>
            <p:cNvSpPr/>
            <p:nvPr/>
          </p:nvSpPr>
          <p:spPr>
            <a:xfrm>
              <a:off x="3269975" y="1295750"/>
              <a:ext cx="24750" cy="25950"/>
            </a:xfrm>
            <a:custGeom>
              <a:avLst/>
              <a:gdLst/>
              <a:ahLst/>
              <a:cxnLst/>
              <a:rect l="l" t="t" r="r" b="b"/>
              <a:pathLst>
                <a:path w="990" h="1038" extrusionOk="0">
                  <a:moveTo>
                    <a:pt x="472" y="1"/>
                  </a:moveTo>
                  <a:lnTo>
                    <a:pt x="283" y="48"/>
                  </a:lnTo>
                  <a:lnTo>
                    <a:pt x="142" y="189"/>
                  </a:lnTo>
                  <a:lnTo>
                    <a:pt x="1" y="331"/>
                  </a:lnTo>
                  <a:lnTo>
                    <a:pt x="1" y="519"/>
                  </a:lnTo>
                  <a:lnTo>
                    <a:pt x="1" y="755"/>
                  </a:lnTo>
                  <a:lnTo>
                    <a:pt x="142" y="896"/>
                  </a:lnTo>
                  <a:lnTo>
                    <a:pt x="283" y="990"/>
                  </a:lnTo>
                  <a:lnTo>
                    <a:pt x="472" y="1037"/>
                  </a:lnTo>
                  <a:lnTo>
                    <a:pt x="519" y="1037"/>
                  </a:lnTo>
                  <a:lnTo>
                    <a:pt x="707" y="990"/>
                  </a:lnTo>
                  <a:lnTo>
                    <a:pt x="849" y="896"/>
                  </a:lnTo>
                  <a:lnTo>
                    <a:pt x="990" y="755"/>
                  </a:lnTo>
                  <a:lnTo>
                    <a:pt x="990" y="566"/>
                  </a:lnTo>
                  <a:lnTo>
                    <a:pt x="990" y="519"/>
                  </a:lnTo>
                  <a:lnTo>
                    <a:pt x="990" y="331"/>
                  </a:lnTo>
                  <a:lnTo>
                    <a:pt x="849" y="189"/>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2106;p42">
              <a:extLst>
                <a:ext uri="{FF2B5EF4-FFF2-40B4-BE49-F238E27FC236}">
                  <a16:creationId xmlns:a16="http://schemas.microsoft.com/office/drawing/2014/main" id="{02311E4F-66C5-3696-D74C-23CD3188D33D}"/>
                </a:ext>
              </a:extLst>
            </p:cNvPr>
            <p:cNvSpPr/>
            <p:nvPr/>
          </p:nvSpPr>
          <p:spPr>
            <a:xfrm>
              <a:off x="3231100" y="1258075"/>
              <a:ext cx="25950" cy="25925"/>
            </a:xfrm>
            <a:custGeom>
              <a:avLst/>
              <a:gdLst/>
              <a:ahLst/>
              <a:cxnLst/>
              <a:rect l="l" t="t" r="r" b="b"/>
              <a:pathLst>
                <a:path w="1038" h="1037" extrusionOk="0">
                  <a:moveTo>
                    <a:pt x="519" y="0"/>
                  </a:moveTo>
                  <a:lnTo>
                    <a:pt x="331" y="47"/>
                  </a:lnTo>
                  <a:lnTo>
                    <a:pt x="142" y="142"/>
                  </a:lnTo>
                  <a:lnTo>
                    <a:pt x="48" y="330"/>
                  </a:lnTo>
                  <a:lnTo>
                    <a:pt x="1" y="518"/>
                  </a:lnTo>
                  <a:lnTo>
                    <a:pt x="48" y="707"/>
                  </a:lnTo>
                  <a:lnTo>
                    <a:pt x="142" y="895"/>
                  </a:lnTo>
                  <a:lnTo>
                    <a:pt x="331" y="990"/>
                  </a:lnTo>
                  <a:lnTo>
                    <a:pt x="519" y="1037"/>
                  </a:lnTo>
                  <a:lnTo>
                    <a:pt x="708" y="990"/>
                  </a:lnTo>
                  <a:lnTo>
                    <a:pt x="896" y="895"/>
                  </a:lnTo>
                  <a:lnTo>
                    <a:pt x="990" y="707"/>
                  </a:lnTo>
                  <a:lnTo>
                    <a:pt x="1037" y="518"/>
                  </a:lnTo>
                  <a:lnTo>
                    <a:pt x="990" y="330"/>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2107;p42">
              <a:extLst>
                <a:ext uri="{FF2B5EF4-FFF2-40B4-BE49-F238E27FC236}">
                  <a16:creationId xmlns:a16="http://schemas.microsoft.com/office/drawing/2014/main" id="{809978EC-A066-C3DA-FACC-93448F3AC15D}"/>
                </a:ext>
              </a:extLst>
            </p:cNvPr>
            <p:cNvSpPr/>
            <p:nvPr/>
          </p:nvSpPr>
          <p:spPr>
            <a:xfrm>
              <a:off x="3269975" y="1372300"/>
              <a:ext cx="24750" cy="25950"/>
            </a:xfrm>
            <a:custGeom>
              <a:avLst/>
              <a:gdLst/>
              <a:ahLst/>
              <a:cxnLst/>
              <a:rect l="l" t="t" r="r" b="b"/>
              <a:pathLst>
                <a:path w="990" h="1038" extrusionOk="0">
                  <a:moveTo>
                    <a:pt x="472" y="1"/>
                  </a:moveTo>
                  <a:lnTo>
                    <a:pt x="283" y="48"/>
                  </a:lnTo>
                  <a:lnTo>
                    <a:pt x="142" y="142"/>
                  </a:lnTo>
                  <a:lnTo>
                    <a:pt x="1" y="331"/>
                  </a:lnTo>
                  <a:lnTo>
                    <a:pt x="1" y="519"/>
                  </a:lnTo>
                  <a:lnTo>
                    <a:pt x="1" y="708"/>
                  </a:lnTo>
                  <a:lnTo>
                    <a:pt x="142" y="896"/>
                  </a:lnTo>
                  <a:lnTo>
                    <a:pt x="283" y="990"/>
                  </a:lnTo>
                  <a:lnTo>
                    <a:pt x="472" y="1037"/>
                  </a:lnTo>
                  <a:lnTo>
                    <a:pt x="519" y="1037"/>
                  </a:lnTo>
                  <a:lnTo>
                    <a:pt x="707" y="990"/>
                  </a:lnTo>
                  <a:lnTo>
                    <a:pt x="849" y="896"/>
                  </a:lnTo>
                  <a:lnTo>
                    <a:pt x="990" y="708"/>
                  </a:lnTo>
                  <a:lnTo>
                    <a:pt x="990" y="519"/>
                  </a:lnTo>
                  <a:lnTo>
                    <a:pt x="990" y="331"/>
                  </a:lnTo>
                  <a:lnTo>
                    <a:pt x="849"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2108;p42">
              <a:extLst>
                <a:ext uri="{FF2B5EF4-FFF2-40B4-BE49-F238E27FC236}">
                  <a16:creationId xmlns:a16="http://schemas.microsoft.com/office/drawing/2014/main" id="{256EA6B8-AC96-4C21-EC02-1534AD04F027}"/>
                </a:ext>
              </a:extLst>
            </p:cNvPr>
            <p:cNvSpPr/>
            <p:nvPr/>
          </p:nvSpPr>
          <p:spPr>
            <a:xfrm>
              <a:off x="3231100" y="1334625"/>
              <a:ext cx="25950" cy="25925"/>
            </a:xfrm>
            <a:custGeom>
              <a:avLst/>
              <a:gdLst/>
              <a:ahLst/>
              <a:cxnLst/>
              <a:rect l="l" t="t" r="r" b="b"/>
              <a:pathLst>
                <a:path w="1038" h="1037" extrusionOk="0">
                  <a:moveTo>
                    <a:pt x="519" y="0"/>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2109;p42">
              <a:extLst>
                <a:ext uri="{FF2B5EF4-FFF2-40B4-BE49-F238E27FC236}">
                  <a16:creationId xmlns:a16="http://schemas.microsoft.com/office/drawing/2014/main" id="{A0C6687F-73D1-219D-E321-6F3F04A94659}"/>
                </a:ext>
              </a:extLst>
            </p:cNvPr>
            <p:cNvSpPr/>
            <p:nvPr/>
          </p:nvSpPr>
          <p:spPr>
            <a:xfrm>
              <a:off x="3269975" y="1450050"/>
              <a:ext cx="24750" cy="25925"/>
            </a:xfrm>
            <a:custGeom>
              <a:avLst/>
              <a:gdLst/>
              <a:ahLst/>
              <a:cxnLst/>
              <a:rect l="l" t="t" r="r" b="b"/>
              <a:pathLst>
                <a:path w="990" h="1037" extrusionOk="0">
                  <a:moveTo>
                    <a:pt x="472" y="0"/>
                  </a:moveTo>
                  <a:lnTo>
                    <a:pt x="283" y="47"/>
                  </a:lnTo>
                  <a:lnTo>
                    <a:pt x="142" y="142"/>
                  </a:lnTo>
                  <a:lnTo>
                    <a:pt x="1" y="330"/>
                  </a:lnTo>
                  <a:lnTo>
                    <a:pt x="1" y="519"/>
                  </a:lnTo>
                  <a:lnTo>
                    <a:pt x="1" y="707"/>
                  </a:lnTo>
                  <a:lnTo>
                    <a:pt x="142" y="848"/>
                  </a:lnTo>
                  <a:lnTo>
                    <a:pt x="283" y="990"/>
                  </a:lnTo>
                  <a:lnTo>
                    <a:pt x="472" y="1037"/>
                  </a:lnTo>
                  <a:lnTo>
                    <a:pt x="707" y="990"/>
                  </a:lnTo>
                  <a:lnTo>
                    <a:pt x="849" y="848"/>
                  </a:lnTo>
                  <a:lnTo>
                    <a:pt x="943" y="707"/>
                  </a:lnTo>
                  <a:lnTo>
                    <a:pt x="990" y="519"/>
                  </a:lnTo>
                  <a:lnTo>
                    <a:pt x="943" y="330"/>
                  </a:lnTo>
                  <a:lnTo>
                    <a:pt x="849" y="142"/>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2110;p42">
              <a:extLst>
                <a:ext uri="{FF2B5EF4-FFF2-40B4-BE49-F238E27FC236}">
                  <a16:creationId xmlns:a16="http://schemas.microsoft.com/office/drawing/2014/main" id="{A76686E7-3CBE-2B51-BA80-5A2192EF7878}"/>
                </a:ext>
              </a:extLst>
            </p:cNvPr>
            <p:cNvSpPr/>
            <p:nvPr/>
          </p:nvSpPr>
          <p:spPr>
            <a:xfrm>
              <a:off x="3231100" y="14111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2111;p42">
              <a:extLst>
                <a:ext uri="{FF2B5EF4-FFF2-40B4-BE49-F238E27FC236}">
                  <a16:creationId xmlns:a16="http://schemas.microsoft.com/office/drawing/2014/main" id="{94EF6778-60A3-9E16-2878-F330AC43F130}"/>
                </a:ext>
              </a:extLst>
            </p:cNvPr>
            <p:cNvSpPr/>
            <p:nvPr/>
          </p:nvSpPr>
          <p:spPr>
            <a:xfrm>
              <a:off x="3269975" y="1526600"/>
              <a:ext cx="24750" cy="25925"/>
            </a:xfrm>
            <a:custGeom>
              <a:avLst/>
              <a:gdLst/>
              <a:ahLst/>
              <a:cxnLst/>
              <a:rect l="l" t="t" r="r" b="b"/>
              <a:pathLst>
                <a:path w="990" h="1037" extrusionOk="0">
                  <a:moveTo>
                    <a:pt x="519" y="1"/>
                  </a:moveTo>
                  <a:lnTo>
                    <a:pt x="283" y="48"/>
                  </a:lnTo>
                  <a:lnTo>
                    <a:pt x="142" y="142"/>
                  </a:lnTo>
                  <a:lnTo>
                    <a:pt x="48" y="330"/>
                  </a:lnTo>
                  <a:lnTo>
                    <a:pt x="1" y="519"/>
                  </a:lnTo>
                  <a:lnTo>
                    <a:pt x="48" y="707"/>
                  </a:lnTo>
                  <a:lnTo>
                    <a:pt x="142" y="849"/>
                  </a:lnTo>
                  <a:lnTo>
                    <a:pt x="283" y="990"/>
                  </a:lnTo>
                  <a:lnTo>
                    <a:pt x="472" y="1037"/>
                  </a:lnTo>
                  <a:lnTo>
                    <a:pt x="519" y="1037"/>
                  </a:lnTo>
                  <a:lnTo>
                    <a:pt x="707" y="990"/>
                  </a:lnTo>
                  <a:lnTo>
                    <a:pt x="849" y="896"/>
                  </a:lnTo>
                  <a:lnTo>
                    <a:pt x="990" y="707"/>
                  </a:lnTo>
                  <a:lnTo>
                    <a:pt x="990"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2112;p42">
              <a:extLst>
                <a:ext uri="{FF2B5EF4-FFF2-40B4-BE49-F238E27FC236}">
                  <a16:creationId xmlns:a16="http://schemas.microsoft.com/office/drawing/2014/main" id="{DF2F59F0-A51D-F994-35D6-6D97ABAE63F0}"/>
                </a:ext>
              </a:extLst>
            </p:cNvPr>
            <p:cNvSpPr/>
            <p:nvPr/>
          </p:nvSpPr>
          <p:spPr>
            <a:xfrm>
              <a:off x="3231100" y="1488900"/>
              <a:ext cx="25950" cy="24775"/>
            </a:xfrm>
            <a:custGeom>
              <a:avLst/>
              <a:gdLst/>
              <a:ahLst/>
              <a:cxnLst/>
              <a:rect l="l" t="t" r="r" b="b"/>
              <a:pathLst>
                <a:path w="1038" h="991" extrusionOk="0">
                  <a:moveTo>
                    <a:pt x="331" y="1"/>
                  </a:moveTo>
                  <a:lnTo>
                    <a:pt x="142" y="142"/>
                  </a:lnTo>
                  <a:lnTo>
                    <a:pt x="48" y="284"/>
                  </a:lnTo>
                  <a:lnTo>
                    <a:pt x="1" y="472"/>
                  </a:lnTo>
                  <a:lnTo>
                    <a:pt x="48" y="708"/>
                  </a:lnTo>
                  <a:lnTo>
                    <a:pt x="142" y="849"/>
                  </a:lnTo>
                  <a:lnTo>
                    <a:pt x="331" y="943"/>
                  </a:lnTo>
                  <a:lnTo>
                    <a:pt x="519" y="990"/>
                  </a:lnTo>
                  <a:lnTo>
                    <a:pt x="708" y="943"/>
                  </a:lnTo>
                  <a:lnTo>
                    <a:pt x="896" y="849"/>
                  </a:lnTo>
                  <a:lnTo>
                    <a:pt x="990" y="708"/>
                  </a:lnTo>
                  <a:lnTo>
                    <a:pt x="1037" y="472"/>
                  </a:lnTo>
                  <a:lnTo>
                    <a:pt x="990" y="284"/>
                  </a:lnTo>
                  <a:lnTo>
                    <a:pt x="896" y="142"/>
                  </a:lnTo>
                  <a:lnTo>
                    <a:pt x="70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2113;p42">
              <a:extLst>
                <a:ext uri="{FF2B5EF4-FFF2-40B4-BE49-F238E27FC236}">
                  <a16:creationId xmlns:a16="http://schemas.microsoft.com/office/drawing/2014/main" id="{3DF644D4-13BC-F20F-7DB5-C3D179368654}"/>
                </a:ext>
              </a:extLst>
            </p:cNvPr>
            <p:cNvSpPr/>
            <p:nvPr/>
          </p:nvSpPr>
          <p:spPr>
            <a:xfrm>
              <a:off x="3269975" y="1603150"/>
              <a:ext cx="24750" cy="25950"/>
            </a:xfrm>
            <a:custGeom>
              <a:avLst/>
              <a:gdLst/>
              <a:ahLst/>
              <a:cxnLst/>
              <a:rect l="l" t="t" r="r" b="b"/>
              <a:pathLst>
                <a:path w="990" h="1038" extrusionOk="0">
                  <a:moveTo>
                    <a:pt x="519" y="1"/>
                  </a:moveTo>
                  <a:lnTo>
                    <a:pt x="283" y="48"/>
                  </a:lnTo>
                  <a:lnTo>
                    <a:pt x="142" y="142"/>
                  </a:lnTo>
                  <a:lnTo>
                    <a:pt x="48" y="330"/>
                  </a:lnTo>
                  <a:lnTo>
                    <a:pt x="1" y="519"/>
                  </a:lnTo>
                  <a:lnTo>
                    <a:pt x="48" y="707"/>
                  </a:lnTo>
                  <a:lnTo>
                    <a:pt x="142" y="896"/>
                  </a:lnTo>
                  <a:lnTo>
                    <a:pt x="283" y="990"/>
                  </a:lnTo>
                  <a:lnTo>
                    <a:pt x="472" y="1037"/>
                  </a:lnTo>
                  <a:lnTo>
                    <a:pt x="519" y="1037"/>
                  </a:lnTo>
                  <a:lnTo>
                    <a:pt x="707" y="990"/>
                  </a:lnTo>
                  <a:lnTo>
                    <a:pt x="849" y="896"/>
                  </a:lnTo>
                  <a:lnTo>
                    <a:pt x="990" y="707"/>
                  </a:lnTo>
                  <a:lnTo>
                    <a:pt x="990"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2114;p42">
              <a:extLst>
                <a:ext uri="{FF2B5EF4-FFF2-40B4-BE49-F238E27FC236}">
                  <a16:creationId xmlns:a16="http://schemas.microsoft.com/office/drawing/2014/main" id="{612205A5-A795-AB3A-7E61-A25A91394EEE}"/>
                </a:ext>
              </a:extLst>
            </p:cNvPr>
            <p:cNvSpPr/>
            <p:nvPr/>
          </p:nvSpPr>
          <p:spPr>
            <a:xfrm>
              <a:off x="3231100" y="1565475"/>
              <a:ext cx="25950" cy="24750"/>
            </a:xfrm>
            <a:custGeom>
              <a:avLst/>
              <a:gdLst/>
              <a:ahLst/>
              <a:cxnLst/>
              <a:rect l="l" t="t" r="r" b="b"/>
              <a:pathLst>
                <a:path w="1038" h="990" extrusionOk="0">
                  <a:moveTo>
                    <a:pt x="331" y="0"/>
                  </a:moveTo>
                  <a:lnTo>
                    <a:pt x="142" y="142"/>
                  </a:lnTo>
                  <a:lnTo>
                    <a:pt x="48" y="283"/>
                  </a:lnTo>
                  <a:lnTo>
                    <a:pt x="1" y="471"/>
                  </a:lnTo>
                  <a:lnTo>
                    <a:pt x="48" y="707"/>
                  </a:lnTo>
                  <a:lnTo>
                    <a:pt x="142" y="848"/>
                  </a:lnTo>
                  <a:lnTo>
                    <a:pt x="331" y="942"/>
                  </a:lnTo>
                  <a:lnTo>
                    <a:pt x="519" y="990"/>
                  </a:lnTo>
                  <a:lnTo>
                    <a:pt x="708" y="942"/>
                  </a:lnTo>
                  <a:lnTo>
                    <a:pt x="896" y="848"/>
                  </a:lnTo>
                  <a:lnTo>
                    <a:pt x="990" y="707"/>
                  </a:lnTo>
                  <a:lnTo>
                    <a:pt x="1037" y="471"/>
                  </a:lnTo>
                  <a:lnTo>
                    <a:pt x="990" y="283"/>
                  </a:lnTo>
                  <a:lnTo>
                    <a:pt x="896" y="142"/>
                  </a:lnTo>
                  <a:lnTo>
                    <a:pt x="70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2115;p42">
              <a:extLst>
                <a:ext uri="{FF2B5EF4-FFF2-40B4-BE49-F238E27FC236}">
                  <a16:creationId xmlns:a16="http://schemas.microsoft.com/office/drawing/2014/main" id="{55404774-7391-E4AF-F300-DBA810CEB17E}"/>
                </a:ext>
              </a:extLst>
            </p:cNvPr>
            <p:cNvSpPr/>
            <p:nvPr/>
          </p:nvSpPr>
          <p:spPr>
            <a:xfrm>
              <a:off x="3269975" y="1679700"/>
              <a:ext cx="24750" cy="25950"/>
            </a:xfrm>
            <a:custGeom>
              <a:avLst/>
              <a:gdLst/>
              <a:ahLst/>
              <a:cxnLst/>
              <a:rect l="l" t="t" r="r" b="b"/>
              <a:pathLst>
                <a:path w="990" h="1038" extrusionOk="0">
                  <a:moveTo>
                    <a:pt x="519" y="1"/>
                  </a:moveTo>
                  <a:lnTo>
                    <a:pt x="283" y="48"/>
                  </a:lnTo>
                  <a:lnTo>
                    <a:pt x="142" y="142"/>
                  </a:lnTo>
                  <a:lnTo>
                    <a:pt x="48" y="331"/>
                  </a:lnTo>
                  <a:lnTo>
                    <a:pt x="1" y="519"/>
                  </a:lnTo>
                  <a:lnTo>
                    <a:pt x="48" y="708"/>
                  </a:lnTo>
                  <a:lnTo>
                    <a:pt x="142" y="896"/>
                  </a:lnTo>
                  <a:lnTo>
                    <a:pt x="283" y="990"/>
                  </a:lnTo>
                  <a:lnTo>
                    <a:pt x="472" y="1037"/>
                  </a:lnTo>
                  <a:lnTo>
                    <a:pt x="519" y="1037"/>
                  </a:lnTo>
                  <a:lnTo>
                    <a:pt x="707" y="990"/>
                  </a:lnTo>
                  <a:lnTo>
                    <a:pt x="849" y="896"/>
                  </a:lnTo>
                  <a:lnTo>
                    <a:pt x="990" y="708"/>
                  </a:lnTo>
                  <a:lnTo>
                    <a:pt x="990"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2116;p42">
              <a:extLst>
                <a:ext uri="{FF2B5EF4-FFF2-40B4-BE49-F238E27FC236}">
                  <a16:creationId xmlns:a16="http://schemas.microsoft.com/office/drawing/2014/main" id="{C23106A1-0FF1-A1F5-52F9-702993C97837}"/>
                </a:ext>
              </a:extLst>
            </p:cNvPr>
            <p:cNvSpPr/>
            <p:nvPr/>
          </p:nvSpPr>
          <p:spPr>
            <a:xfrm>
              <a:off x="3231100" y="1642025"/>
              <a:ext cx="25950" cy="24750"/>
            </a:xfrm>
            <a:custGeom>
              <a:avLst/>
              <a:gdLst/>
              <a:ahLst/>
              <a:cxnLst/>
              <a:rect l="l" t="t" r="r" b="b"/>
              <a:pathLst>
                <a:path w="1038" h="990" extrusionOk="0">
                  <a:moveTo>
                    <a:pt x="519" y="0"/>
                  </a:moveTo>
                  <a:lnTo>
                    <a:pt x="331" y="47"/>
                  </a:lnTo>
                  <a:lnTo>
                    <a:pt x="142" y="142"/>
                  </a:lnTo>
                  <a:lnTo>
                    <a:pt x="48" y="283"/>
                  </a:lnTo>
                  <a:lnTo>
                    <a:pt x="1" y="471"/>
                  </a:lnTo>
                  <a:lnTo>
                    <a:pt x="48" y="707"/>
                  </a:lnTo>
                  <a:lnTo>
                    <a:pt x="142" y="848"/>
                  </a:lnTo>
                  <a:lnTo>
                    <a:pt x="331" y="990"/>
                  </a:lnTo>
                  <a:lnTo>
                    <a:pt x="708" y="990"/>
                  </a:lnTo>
                  <a:lnTo>
                    <a:pt x="896" y="848"/>
                  </a:lnTo>
                  <a:lnTo>
                    <a:pt x="990" y="707"/>
                  </a:lnTo>
                  <a:lnTo>
                    <a:pt x="1037" y="519"/>
                  </a:lnTo>
                  <a:lnTo>
                    <a:pt x="990" y="283"/>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2117;p42">
              <a:extLst>
                <a:ext uri="{FF2B5EF4-FFF2-40B4-BE49-F238E27FC236}">
                  <a16:creationId xmlns:a16="http://schemas.microsoft.com/office/drawing/2014/main" id="{A0CB9935-3DC1-3B87-73EF-05B7E1AEF338}"/>
                </a:ext>
              </a:extLst>
            </p:cNvPr>
            <p:cNvSpPr/>
            <p:nvPr/>
          </p:nvSpPr>
          <p:spPr>
            <a:xfrm>
              <a:off x="3269975" y="1756275"/>
              <a:ext cx="24750" cy="25925"/>
            </a:xfrm>
            <a:custGeom>
              <a:avLst/>
              <a:gdLst/>
              <a:ahLst/>
              <a:cxnLst/>
              <a:rect l="l" t="t" r="r" b="b"/>
              <a:pathLst>
                <a:path w="990" h="1037" extrusionOk="0">
                  <a:moveTo>
                    <a:pt x="519" y="0"/>
                  </a:moveTo>
                  <a:lnTo>
                    <a:pt x="283" y="47"/>
                  </a:lnTo>
                  <a:lnTo>
                    <a:pt x="142" y="141"/>
                  </a:lnTo>
                  <a:lnTo>
                    <a:pt x="48" y="330"/>
                  </a:lnTo>
                  <a:lnTo>
                    <a:pt x="1" y="518"/>
                  </a:lnTo>
                  <a:lnTo>
                    <a:pt x="48" y="707"/>
                  </a:lnTo>
                  <a:lnTo>
                    <a:pt x="142" y="848"/>
                  </a:lnTo>
                  <a:lnTo>
                    <a:pt x="283" y="989"/>
                  </a:lnTo>
                  <a:lnTo>
                    <a:pt x="472" y="1037"/>
                  </a:lnTo>
                  <a:lnTo>
                    <a:pt x="519" y="1037"/>
                  </a:lnTo>
                  <a:lnTo>
                    <a:pt x="707" y="989"/>
                  </a:lnTo>
                  <a:lnTo>
                    <a:pt x="849" y="895"/>
                  </a:lnTo>
                  <a:lnTo>
                    <a:pt x="990" y="707"/>
                  </a:lnTo>
                  <a:lnTo>
                    <a:pt x="990" y="518"/>
                  </a:lnTo>
                  <a:lnTo>
                    <a:pt x="990" y="330"/>
                  </a:lnTo>
                  <a:lnTo>
                    <a:pt x="849"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2118;p42">
              <a:extLst>
                <a:ext uri="{FF2B5EF4-FFF2-40B4-BE49-F238E27FC236}">
                  <a16:creationId xmlns:a16="http://schemas.microsoft.com/office/drawing/2014/main" id="{D6C984B9-1134-5574-206F-2A162829FC60}"/>
                </a:ext>
              </a:extLst>
            </p:cNvPr>
            <p:cNvSpPr/>
            <p:nvPr/>
          </p:nvSpPr>
          <p:spPr>
            <a:xfrm>
              <a:off x="3231100" y="17185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49"/>
                  </a:lnTo>
                  <a:lnTo>
                    <a:pt x="331" y="990"/>
                  </a:lnTo>
                  <a:lnTo>
                    <a:pt x="519" y="1037"/>
                  </a:lnTo>
                  <a:lnTo>
                    <a:pt x="708" y="990"/>
                  </a:lnTo>
                  <a:lnTo>
                    <a:pt x="896" y="849"/>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2119;p42">
              <a:extLst>
                <a:ext uri="{FF2B5EF4-FFF2-40B4-BE49-F238E27FC236}">
                  <a16:creationId xmlns:a16="http://schemas.microsoft.com/office/drawing/2014/main" id="{7B5F5071-FA81-3931-170D-AA8291AF83DC}"/>
                </a:ext>
              </a:extLst>
            </p:cNvPr>
            <p:cNvSpPr/>
            <p:nvPr/>
          </p:nvSpPr>
          <p:spPr>
            <a:xfrm>
              <a:off x="3269975" y="1834000"/>
              <a:ext cx="24750" cy="24750"/>
            </a:xfrm>
            <a:custGeom>
              <a:avLst/>
              <a:gdLst/>
              <a:ahLst/>
              <a:cxnLst/>
              <a:rect l="l" t="t" r="r" b="b"/>
              <a:pathLst>
                <a:path w="990" h="990" extrusionOk="0">
                  <a:moveTo>
                    <a:pt x="283" y="0"/>
                  </a:moveTo>
                  <a:lnTo>
                    <a:pt x="142" y="142"/>
                  </a:lnTo>
                  <a:lnTo>
                    <a:pt x="1" y="283"/>
                  </a:lnTo>
                  <a:lnTo>
                    <a:pt x="1" y="472"/>
                  </a:lnTo>
                  <a:lnTo>
                    <a:pt x="1" y="707"/>
                  </a:lnTo>
                  <a:lnTo>
                    <a:pt x="142" y="848"/>
                  </a:lnTo>
                  <a:lnTo>
                    <a:pt x="283" y="943"/>
                  </a:lnTo>
                  <a:lnTo>
                    <a:pt x="472" y="990"/>
                  </a:lnTo>
                  <a:lnTo>
                    <a:pt x="707" y="943"/>
                  </a:lnTo>
                  <a:lnTo>
                    <a:pt x="849" y="848"/>
                  </a:lnTo>
                  <a:lnTo>
                    <a:pt x="943" y="707"/>
                  </a:lnTo>
                  <a:lnTo>
                    <a:pt x="990" y="472"/>
                  </a:lnTo>
                  <a:lnTo>
                    <a:pt x="943" y="283"/>
                  </a:lnTo>
                  <a:lnTo>
                    <a:pt x="849"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2120;p42">
              <a:extLst>
                <a:ext uri="{FF2B5EF4-FFF2-40B4-BE49-F238E27FC236}">
                  <a16:creationId xmlns:a16="http://schemas.microsoft.com/office/drawing/2014/main" id="{CC10B99A-555D-DBE5-D7A2-1CFE8433CA05}"/>
                </a:ext>
              </a:extLst>
            </p:cNvPr>
            <p:cNvSpPr/>
            <p:nvPr/>
          </p:nvSpPr>
          <p:spPr>
            <a:xfrm>
              <a:off x="3231100" y="1795125"/>
              <a:ext cx="25950" cy="25950"/>
            </a:xfrm>
            <a:custGeom>
              <a:avLst/>
              <a:gdLst/>
              <a:ahLst/>
              <a:cxnLst/>
              <a:rect l="l" t="t" r="r" b="b"/>
              <a:pathLst>
                <a:path w="1038" h="1038" extrusionOk="0">
                  <a:moveTo>
                    <a:pt x="519" y="1"/>
                  </a:moveTo>
                  <a:lnTo>
                    <a:pt x="331" y="48"/>
                  </a:lnTo>
                  <a:lnTo>
                    <a:pt x="142" y="142"/>
                  </a:lnTo>
                  <a:lnTo>
                    <a:pt x="48" y="331"/>
                  </a:lnTo>
                  <a:lnTo>
                    <a:pt x="1" y="519"/>
                  </a:lnTo>
                  <a:lnTo>
                    <a:pt x="48" y="707"/>
                  </a:lnTo>
                  <a:lnTo>
                    <a:pt x="142" y="849"/>
                  </a:lnTo>
                  <a:lnTo>
                    <a:pt x="331" y="990"/>
                  </a:lnTo>
                  <a:lnTo>
                    <a:pt x="519" y="1037"/>
                  </a:lnTo>
                  <a:lnTo>
                    <a:pt x="708" y="990"/>
                  </a:lnTo>
                  <a:lnTo>
                    <a:pt x="896" y="849"/>
                  </a:lnTo>
                  <a:lnTo>
                    <a:pt x="990" y="707"/>
                  </a:lnTo>
                  <a:lnTo>
                    <a:pt x="1037" y="519"/>
                  </a:lnTo>
                  <a:lnTo>
                    <a:pt x="990" y="331"/>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2121;p42">
              <a:extLst>
                <a:ext uri="{FF2B5EF4-FFF2-40B4-BE49-F238E27FC236}">
                  <a16:creationId xmlns:a16="http://schemas.microsoft.com/office/drawing/2014/main" id="{BF0A007D-7F60-F9E4-52A4-8FDCA9A930FB}"/>
                </a:ext>
              </a:extLst>
            </p:cNvPr>
            <p:cNvSpPr/>
            <p:nvPr/>
          </p:nvSpPr>
          <p:spPr>
            <a:xfrm>
              <a:off x="3269975" y="1910550"/>
              <a:ext cx="24750" cy="24775"/>
            </a:xfrm>
            <a:custGeom>
              <a:avLst/>
              <a:gdLst/>
              <a:ahLst/>
              <a:cxnLst/>
              <a:rect l="l" t="t" r="r" b="b"/>
              <a:pathLst>
                <a:path w="990" h="991" extrusionOk="0">
                  <a:moveTo>
                    <a:pt x="283" y="1"/>
                  </a:moveTo>
                  <a:lnTo>
                    <a:pt x="142" y="142"/>
                  </a:lnTo>
                  <a:lnTo>
                    <a:pt x="1" y="283"/>
                  </a:lnTo>
                  <a:lnTo>
                    <a:pt x="1" y="519"/>
                  </a:lnTo>
                  <a:lnTo>
                    <a:pt x="1" y="707"/>
                  </a:lnTo>
                  <a:lnTo>
                    <a:pt x="142" y="849"/>
                  </a:lnTo>
                  <a:lnTo>
                    <a:pt x="283" y="990"/>
                  </a:lnTo>
                  <a:lnTo>
                    <a:pt x="707" y="990"/>
                  </a:lnTo>
                  <a:lnTo>
                    <a:pt x="849" y="849"/>
                  </a:lnTo>
                  <a:lnTo>
                    <a:pt x="990" y="707"/>
                  </a:lnTo>
                  <a:lnTo>
                    <a:pt x="990" y="519"/>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2122;p42">
              <a:extLst>
                <a:ext uri="{FF2B5EF4-FFF2-40B4-BE49-F238E27FC236}">
                  <a16:creationId xmlns:a16="http://schemas.microsoft.com/office/drawing/2014/main" id="{93C7FFFA-ED37-B4B5-21F3-206E46777C2B}"/>
                </a:ext>
              </a:extLst>
            </p:cNvPr>
            <p:cNvSpPr/>
            <p:nvPr/>
          </p:nvSpPr>
          <p:spPr>
            <a:xfrm>
              <a:off x="3231100" y="1871700"/>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6"/>
                  </a:lnTo>
                  <a:lnTo>
                    <a:pt x="708" y="989"/>
                  </a:lnTo>
                  <a:lnTo>
                    <a:pt x="896" y="895"/>
                  </a:lnTo>
                  <a:lnTo>
                    <a:pt x="990" y="707"/>
                  </a:lnTo>
                  <a:lnTo>
                    <a:pt x="1037" y="518"/>
                  </a:lnTo>
                  <a:lnTo>
                    <a:pt x="990" y="330"/>
                  </a:lnTo>
                  <a:lnTo>
                    <a:pt x="896"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2123;p42">
              <a:extLst>
                <a:ext uri="{FF2B5EF4-FFF2-40B4-BE49-F238E27FC236}">
                  <a16:creationId xmlns:a16="http://schemas.microsoft.com/office/drawing/2014/main" id="{E00F1DB4-34E1-1694-A3DF-9BEE699591FF}"/>
                </a:ext>
              </a:extLst>
            </p:cNvPr>
            <p:cNvSpPr/>
            <p:nvPr/>
          </p:nvSpPr>
          <p:spPr>
            <a:xfrm>
              <a:off x="3269975" y="1987100"/>
              <a:ext cx="24750" cy="24775"/>
            </a:xfrm>
            <a:custGeom>
              <a:avLst/>
              <a:gdLst/>
              <a:ahLst/>
              <a:cxnLst/>
              <a:rect l="l" t="t" r="r" b="b"/>
              <a:pathLst>
                <a:path w="990" h="991" extrusionOk="0">
                  <a:moveTo>
                    <a:pt x="472" y="1"/>
                  </a:moveTo>
                  <a:lnTo>
                    <a:pt x="283" y="48"/>
                  </a:lnTo>
                  <a:lnTo>
                    <a:pt x="142" y="142"/>
                  </a:lnTo>
                  <a:lnTo>
                    <a:pt x="1" y="284"/>
                  </a:lnTo>
                  <a:lnTo>
                    <a:pt x="1" y="519"/>
                  </a:lnTo>
                  <a:lnTo>
                    <a:pt x="1" y="708"/>
                  </a:lnTo>
                  <a:lnTo>
                    <a:pt x="142" y="849"/>
                  </a:lnTo>
                  <a:lnTo>
                    <a:pt x="283" y="990"/>
                  </a:lnTo>
                  <a:lnTo>
                    <a:pt x="707" y="990"/>
                  </a:lnTo>
                  <a:lnTo>
                    <a:pt x="849" y="849"/>
                  </a:lnTo>
                  <a:lnTo>
                    <a:pt x="943" y="708"/>
                  </a:lnTo>
                  <a:lnTo>
                    <a:pt x="990" y="519"/>
                  </a:lnTo>
                  <a:lnTo>
                    <a:pt x="943" y="284"/>
                  </a:lnTo>
                  <a:lnTo>
                    <a:pt x="849"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2124;p42">
              <a:extLst>
                <a:ext uri="{FF2B5EF4-FFF2-40B4-BE49-F238E27FC236}">
                  <a16:creationId xmlns:a16="http://schemas.microsoft.com/office/drawing/2014/main" id="{0B329AB6-0EB3-06AC-CE77-13D3490DE2D1}"/>
                </a:ext>
              </a:extLst>
            </p:cNvPr>
            <p:cNvSpPr/>
            <p:nvPr/>
          </p:nvSpPr>
          <p:spPr>
            <a:xfrm>
              <a:off x="3231100" y="1948250"/>
              <a:ext cx="25950" cy="25925"/>
            </a:xfrm>
            <a:custGeom>
              <a:avLst/>
              <a:gdLst/>
              <a:ahLst/>
              <a:cxnLst/>
              <a:rect l="l" t="t" r="r" b="b"/>
              <a:pathLst>
                <a:path w="1038" h="1037" extrusionOk="0">
                  <a:moveTo>
                    <a:pt x="519" y="0"/>
                  </a:moveTo>
                  <a:lnTo>
                    <a:pt x="331" y="47"/>
                  </a:lnTo>
                  <a:lnTo>
                    <a:pt x="142" y="142"/>
                  </a:lnTo>
                  <a:lnTo>
                    <a:pt x="48" y="283"/>
                  </a:lnTo>
                  <a:lnTo>
                    <a:pt x="1" y="518"/>
                  </a:lnTo>
                  <a:lnTo>
                    <a:pt x="48" y="707"/>
                  </a:lnTo>
                  <a:lnTo>
                    <a:pt x="142" y="848"/>
                  </a:lnTo>
                  <a:lnTo>
                    <a:pt x="331" y="990"/>
                  </a:lnTo>
                  <a:lnTo>
                    <a:pt x="519" y="1037"/>
                  </a:lnTo>
                  <a:lnTo>
                    <a:pt x="708" y="990"/>
                  </a:lnTo>
                  <a:lnTo>
                    <a:pt x="896" y="848"/>
                  </a:lnTo>
                  <a:lnTo>
                    <a:pt x="990" y="707"/>
                  </a:lnTo>
                  <a:lnTo>
                    <a:pt x="1037" y="518"/>
                  </a:lnTo>
                  <a:lnTo>
                    <a:pt x="990" y="283"/>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2125;p42">
              <a:extLst>
                <a:ext uri="{FF2B5EF4-FFF2-40B4-BE49-F238E27FC236}">
                  <a16:creationId xmlns:a16="http://schemas.microsoft.com/office/drawing/2014/main" id="{C14A1036-8687-2EF7-8D76-FCF6F5C9C40C}"/>
                </a:ext>
              </a:extLst>
            </p:cNvPr>
            <p:cNvSpPr/>
            <p:nvPr/>
          </p:nvSpPr>
          <p:spPr>
            <a:xfrm>
              <a:off x="3115700" y="1271025"/>
              <a:ext cx="179025" cy="764400"/>
            </a:xfrm>
            <a:custGeom>
              <a:avLst/>
              <a:gdLst/>
              <a:ahLst/>
              <a:cxnLst/>
              <a:rect l="l" t="t" r="r" b="b"/>
              <a:pathLst>
                <a:path w="7161" h="30576" extrusionOk="0">
                  <a:moveTo>
                    <a:pt x="0" y="0"/>
                  </a:moveTo>
                  <a:lnTo>
                    <a:pt x="0" y="30575"/>
                  </a:lnTo>
                  <a:lnTo>
                    <a:pt x="7161" y="30575"/>
                  </a:lnTo>
                  <a:lnTo>
                    <a:pt x="7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2126;p42">
              <a:extLst>
                <a:ext uri="{FF2B5EF4-FFF2-40B4-BE49-F238E27FC236}">
                  <a16:creationId xmlns:a16="http://schemas.microsoft.com/office/drawing/2014/main" id="{483FBC5C-3446-AE63-02C2-82AA44BDCA21}"/>
                </a:ext>
              </a:extLst>
            </p:cNvPr>
            <p:cNvSpPr/>
            <p:nvPr/>
          </p:nvSpPr>
          <p:spPr>
            <a:xfrm>
              <a:off x="2847150" y="912975"/>
              <a:ext cx="24775" cy="25950"/>
            </a:xfrm>
            <a:custGeom>
              <a:avLst/>
              <a:gdLst/>
              <a:ahLst/>
              <a:cxnLst/>
              <a:rect l="l" t="t" r="r" b="b"/>
              <a:pathLst>
                <a:path w="991" h="1038" extrusionOk="0">
                  <a:moveTo>
                    <a:pt x="519" y="1"/>
                  </a:moveTo>
                  <a:lnTo>
                    <a:pt x="284" y="48"/>
                  </a:lnTo>
                  <a:lnTo>
                    <a:pt x="142" y="142"/>
                  </a:lnTo>
                  <a:lnTo>
                    <a:pt x="48" y="330"/>
                  </a:lnTo>
                  <a:lnTo>
                    <a:pt x="1" y="519"/>
                  </a:lnTo>
                  <a:lnTo>
                    <a:pt x="48" y="707"/>
                  </a:lnTo>
                  <a:lnTo>
                    <a:pt x="142" y="849"/>
                  </a:lnTo>
                  <a:lnTo>
                    <a:pt x="284" y="990"/>
                  </a:lnTo>
                  <a:lnTo>
                    <a:pt x="519" y="1037"/>
                  </a:lnTo>
                  <a:lnTo>
                    <a:pt x="708" y="990"/>
                  </a:lnTo>
                  <a:lnTo>
                    <a:pt x="849" y="849"/>
                  </a:lnTo>
                  <a:lnTo>
                    <a:pt x="990" y="707"/>
                  </a:lnTo>
                  <a:lnTo>
                    <a:pt x="990" y="519"/>
                  </a:lnTo>
                  <a:lnTo>
                    <a:pt x="990" y="330"/>
                  </a:lnTo>
                  <a:lnTo>
                    <a:pt x="849"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2127;p42">
              <a:extLst>
                <a:ext uri="{FF2B5EF4-FFF2-40B4-BE49-F238E27FC236}">
                  <a16:creationId xmlns:a16="http://schemas.microsoft.com/office/drawing/2014/main" id="{7888D433-11A8-3695-526F-A7BBC781DA20}"/>
                </a:ext>
              </a:extLst>
            </p:cNvPr>
            <p:cNvSpPr/>
            <p:nvPr/>
          </p:nvSpPr>
          <p:spPr>
            <a:xfrm>
              <a:off x="2847150" y="989525"/>
              <a:ext cx="24775" cy="24775"/>
            </a:xfrm>
            <a:custGeom>
              <a:avLst/>
              <a:gdLst/>
              <a:ahLst/>
              <a:cxnLst/>
              <a:rect l="l" t="t" r="r" b="b"/>
              <a:pathLst>
                <a:path w="991" h="991" extrusionOk="0">
                  <a:moveTo>
                    <a:pt x="519" y="1"/>
                  </a:moveTo>
                  <a:lnTo>
                    <a:pt x="284" y="48"/>
                  </a:lnTo>
                  <a:lnTo>
                    <a:pt x="142" y="142"/>
                  </a:lnTo>
                  <a:lnTo>
                    <a:pt x="48" y="284"/>
                  </a:lnTo>
                  <a:lnTo>
                    <a:pt x="1" y="519"/>
                  </a:lnTo>
                  <a:lnTo>
                    <a:pt x="48" y="708"/>
                  </a:lnTo>
                  <a:lnTo>
                    <a:pt x="142" y="849"/>
                  </a:lnTo>
                  <a:lnTo>
                    <a:pt x="284" y="990"/>
                  </a:lnTo>
                  <a:lnTo>
                    <a:pt x="708" y="990"/>
                  </a:lnTo>
                  <a:lnTo>
                    <a:pt x="849" y="849"/>
                  </a:lnTo>
                  <a:lnTo>
                    <a:pt x="990" y="708"/>
                  </a:lnTo>
                  <a:lnTo>
                    <a:pt x="990" y="519"/>
                  </a:lnTo>
                  <a:lnTo>
                    <a:pt x="990" y="284"/>
                  </a:lnTo>
                  <a:lnTo>
                    <a:pt x="849"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2128;p42">
              <a:extLst>
                <a:ext uri="{FF2B5EF4-FFF2-40B4-BE49-F238E27FC236}">
                  <a16:creationId xmlns:a16="http://schemas.microsoft.com/office/drawing/2014/main" id="{2E609C98-4504-7204-D72C-1B1EDCC96613}"/>
                </a:ext>
              </a:extLst>
            </p:cNvPr>
            <p:cNvSpPr/>
            <p:nvPr/>
          </p:nvSpPr>
          <p:spPr>
            <a:xfrm>
              <a:off x="2847150" y="1066100"/>
              <a:ext cx="24775" cy="25925"/>
            </a:xfrm>
            <a:custGeom>
              <a:avLst/>
              <a:gdLst/>
              <a:ahLst/>
              <a:cxnLst/>
              <a:rect l="l" t="t" r="r" b="b"/>
              <a:pathLst>
                <a:path w="991" h="1037" extrusionOk="0">
                  <a:moveTo>
                    <a:pt x="472" y="0"/>
                  </a:moveTo>
                  <a:lnTo>
                    <a:pt x="284" y="47"/>
                  </a:lnTo>
                  <a:lnTo>
                    <a:pt x="142" y="141"/>
                  </a:lnTo>
                  <a:lnTo>
                    <a:pt x="1" y="330"/>
                  </a:lnTo>
                  <a:lnTo>
                    <a:pt x="1" y="518"/>
                  </a:lnTo>
                  <a:lnTo>
                    <a:pt x="48" y="707"/>
                  </a:lnTo>
                  <a:lnTo>
                    <a:pt x="142" y="895"/>
                  </a:lnTo>
                  <a:lnTo>
                    <a:pt x="284" y="989"/>
                  </a:lnTo>
                  <a:lnTo>
                    <a:pt x="519" y="1037"/>
                  </a:lnTo>
                  <a:lnTo>
                    <a:pt x="708" y="989"/>
                  </a:lnTo>
                  <a:lnTo>
                    <a:pt x="849" y="895"/>
                  </a:lnTo>
                  <a:lnTo>
                    <a:pt x="990" y="707"/>
                  </a:lnTo>
                  <a:lnTo>
                    <a:pt x="990" y="518"/>
                  </a:lnTo>
                  <a:lnTo>
                    <a:pt x="990" y="330"/>
                  </a:lnTo>
                  <a:lnTo>
                    <a:pt x="849" y="141"/>
                  </a:lnTo>
                  <a:lnTo>
                    <a:pt x="708"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2129;p42">
              <a:extLst>
                <a:ext uri="{FF2B5EF4-FFF2-40B4-BE49-F238E27FC236}">
                  <a16:creationId xmlns:a16="http://schemas.microsoft.com/office/drawing/2014/main" id="{D158BDEE-E617-8A87-B95F-02BA2597EEB0}"/>
                </a:ext>
              </a:extLst>
            </p:cNvPr>
            <p:cNvSpPr/>
            <p:nvPr/>
          </p:nvSpPr>
          <p:spPr>
            <a:xfrm>
              <a:off x="2847150" y="1142650"/>
              <a:ext cx="24775" cy="25925"/>
            </a:xfrm>
            <a:custGeom>
              <a:avLst/>
              <a:gdLst/>
              <a:ahLst/>
              <a:cxnLst/>
              <a:rect l="l" t="t" r="r" b="b"/>
              <a:pathLst>
                <a:path w="991" h="1037" extrusionOk="0">
                  <a:moveTo>
                    <a:pt x="472" y="0"/>
                  </a:moveTo>
                  <a:lnTo>
                    <a:pt x="284" y="47"/>
                  </a:lnTo>
                  <a:lnTo>
                    <a:pt x="142" y="142"/>
                  </a:lnTo>
                  <a:lnTo>
                    <a:pt x="1" y="330"/>
                  </a:lnTo>
                  <a:lnTo>
                    <a:pt x="1" y="519"/>
                  </a:lnTo>
                  <a:lnTo>
                    <a:pt x="48" y="707"/>
                  </a:lnTo>
                  <a:lnTo>
                    <a:pt x="142" y="895"/>
                  </a:lnTo>
                  <a:lnTo>
                    <a:pt x="284" y="990"/>
                  </a:lnTo>
                  <a:lnTo>
                    <a:pt x="519" y="1037"/>
                  </a:lnTo>
                  <a:lnTo>
                    <a:pt x="708" y="990"/>
                  </a:lnTo>
                  <a:lnTo>
                    <a:pt x="849" y="895"/>
                  </a:lnTo>
                  <a:lnTo>
                    <a:pt x="990" y="707"/>
                  </a:lnTo>
                  <a:lnTo>
                    <a:pt x="990" y="519"/>
                  </a:lnTo>
                  <a:lnTo>
                    <a:pt x="990" y="330"/>
                  </a:lnTo>
                  <a:lnTo>
                    <a:pt x="849" y="142"/>
                  </a:lnTo>
                  <a:lnTo>
                    <a:pt x="708"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2130;p42">
              <a:extLst>
                <a:ext uri="{FF2B5EF4-FFF2-40B4-BE49-F238E27FC236}">
                  <a16:creationId xmlns:a16="http://schemas.microsoft.com/office/drawing/2014/main" id="{1D5908CA-5244-919B-0926-57B4291F569D}"/>
                </a:ext>
              </a:extLst>
            </p:cNvPr>
            <p:cNvSpPr/>
            <p:nvPr/>
          </p:nvSpPr>
          <p:spPr>
            <a:xfrm>
              <a:off x="2847150" y="1219200"/>
              <a:ext cx="24775" cy="25925"/>
            </a:xfrm>
            <a:custGeom>
              <a:avLst/>
              <a:gdLst/>
              <a:ahLst/>
              <a:cxnLst/>
              <a:rect l="l" t="t" r="r" b="b"/>
              <a:pathLst>
                <a:path w="991" h="1037" extrusionOk="0">
                  <a:moveTo>
                    <a:pt x="472" y="1"/>
                  </a:moveTo>
                  <a:lnTo>
                    <a:pt x="284" y="48"/>
                  </a:lnTo>
                  <a:lnTo>
                    <a:pt x="142" y="189"/>
                  </a:lnTo>
                  <a:lnTo>
                    <a:pt x="1" y="330"/>
                  </a:lnTo>
                  <a:lnTo>
                    <a:pt x="1" y="519"/>
                  </a:lnTo>
                  <a:lnTo>
                    <a:pt x="48" y="754"/>
                  </a:lnTo>
                  <a:lnTo>
                    <a:pt x="142" y="896"/>
                  </a:lnTo>
                  <a:lnTo>
                    <a:pt x="284" y="990"/>
                  </a:lnTo>
                  <a:lnTo>
                    <a:pt x="519" y="1037"/>
                  </a:lnTo>
                  <a:lnTo>
                    <a:pt x="708" y="990"/>
                  </a:lnTo>
                  <a:lnTo>
                    <a:pt x="849" y="896"/>
                  </a:lnTo>
                  <a:lnTo>
                    <a:pt x="990" y="707"/>
                  </a:lnTo>
                  <a:lnTo>
                    <a:pt x="990" y="519"/>
                  </a:lnTo>
                  <a:lnTo>
                    <a:pt x="990" y="330"/>
                  </a:lnTo>
                  <a:lnTo>
                    <a:pt x="849" y="142"/>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2131;p42">
              <a:extLst>
                <a:ext uri="{FF2B5EF4-FFF2-40B4-BE49-F238E27FC236}">
                  <a16:creationId xmlns:a16="http://schemas.microsoft.com/office/drawing/2014/main" id="{9A1CE019-B65A-94E9-0BD0-40053CAA85AA}"/>
                </a:ext>
              </a:extLst>
            </p:cNvPr>
            <p:cNvSpPr/>
            <p:nvPr/>
          </p:nvSpPr>
          <p:spPr>
            <a:xfrm>
              <a:off x="2847150" y="1295750"/>
              <a:ext cx="24775" cy="25950"/>
            </a:xfrm>
            <a:custGeom>
              <a:avLst/>
              <a:gdLst/>
              <a:ahLst/>
              <a:cxnLst/>
              <a:rect l="l" t="t" r="r" b="b"/>
              <a:pathLst>
                <a:path w="991" h="1038" extrusionOk="0">
                  <a:moveTo>
                    <a:pt x="472" y="1"/>
                  </a:moveTo>
                  <a:lnTo>
                    <a:pt x="284" y="48"/>
                  </a:lnTo>
                  <a:lnTo>
                    <a:pt x="142" y="189"/>
                  </a:lnTo>
                  <a:lnTo>
                    <a:pt x="1" y="331"/>
                  </a:lnTo>
                  <a:lnTo>
                    <a:pt x="1" y="566"/>
                  </a:lnTo>
                  <a:lnTo>
                    <a:pt x="48" y="755"/>
                  </a:lnTo>
                  <a:lnTo>
                    <a:pt x="142" y="896"/>
                  </a:lnTo>
                  <a:lnTo>
                    <a:pt x="284" y="1037"/>
                  </a:lnTo>
                  <a:lnTo>
                    <a:pt x="519" y="1037"/>
                  </a:lnTo>
                  <a:lnTo>
                    <a:pt x="708" y="990"/>
                  </a:lnTo>
                  <a:lnTo>
                    <a:pt x="849" y="896"/>
                  </a:lnTo>
                  <a:lnTo>
                    <a:pt x="990" y="755"/>
                  </a:lnTo>
                  <a:lnTo>
                    <a:pt x="990" y="566"/>
                  </a:lnTo>
                  <a:lnTo>
                    <a:pt x="990" y="519"/>
                  </a:lnTo>
                  <a:lnTo>
                    <a:pt x="990" y="331"/>
                  </a:lnTo>
                  <a:lnTo>
                    <a:pt x="849" y="189"/>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2132;p42">
              <a:extLst>
                <a:ext uri="{FF2B5EF4-FFF2-40B4-BE49-F238E27FC236}">
                  <a16:creationId xmlns:a16="http://schemas.microsoft.com/office/drawing/2014/main" id="{316ED72B-A003-1DEB-BD68-B7CB943BC24F}"/>
                </a:ext>
              </a:extLst>
            </p:cNvPr>
            <p:cNvSpPr/>
            <p:nvPr/>
          </p:nvSpPr>
          <p:spPr>
            <a:xfrm>
              <a:off x="2847150" y="1372300"/>
              <a:ext cx="24775" cy="25950"/>
            </a:xfrm>
            <a:custGeom>
              <a:avLst/>
              <a:gdLst/>
              <a:ahLst/>
              <a:cxnLst/>
              <a:rect l="l" t="t" r="r" b="b"/>
              <a:pathLst>
                <a:path w="991" h="1038" extrusionOk="0">
                  <a:moveTo>
                    <a:pt x="472" y="1"/>
                  </a:moveTo>
                  <a:lnTo>
                    <a:pt x="284" y="48"/>
                  </a:lnTo>
                  <a:lnTo>
                    <a:pt x="142" y="189"/>
                  </a:lnTo>
                  <a:lnTo>
                    <a:pt x="1" y="331"/>
                  </a:lnTo>
                  <a:lnTo>
                    <a:pt x="1" y="519"/>
                  </a:lnTo>
                  <a:lnTo>
                    <a:pt x="48" y="755"/>
                  </a:lnTo>
                  <a:lnTo>
                    <a:pt x="142" y="896"/>
                  </a:lnTo>
                  <a:lnTo>
                    <a:pt x="284" y="990"/>
                  </a:lnTo>
                  <a:lnTo>
                    <a:pt x="519" y="1037"/>
                  </a:lnTo>
                  <a:lnTo>
                    <a:pt x="708" y="990"/>
                  </a:lnTo>
                  <a:lnTo>
                    <a:pt x="849" y="896"/>
                  </a:lnTo>
                  <a:lnTo>
                    <a:pt x="990" y="708"/>
                  </a:lnTo>
                  <a:lnTo>
                    <a:pt x="990" y="519"/>
                  </a:lnTo>
                  <a:lnTo>
                    <a:pt x="990" y="331"/>
                  </a:lnTo>
                  <a:lnTo>
                    <a:pt x="849" y="142"/>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2133;p42">
              <a:extLst>
                <a:ext uri="{FF2B5EF4-FFF2-40B4-BE49-F238E27FC236}">
                  <a16:creationId xmlns:a16="http://schemas.microsoft.com/office/drawing/2014/main" id="{15182456-7CCF-43D0-8FE3-CF909D63FD36}"/>
                </a:ext>
              </a:extLst>
            </p:cNvPr>
            <p:cNvSpPr/>
            <p:nvPr/>
          </p:nvSpPr>
          <p:spPr>
            <a:xfrm>
              <a:off x="2847150" y="1450050"/>
              <a:ext cx="24775" cy="25925"/>
            </a:xfrm>
            <a:custGeom>
              <a:avLst/>
              <a:gdLst/>
              <a:ahLst/>
              <a:cxnLst/>
              <a:rect l="l" t="t" r="r" b="b"/>
              <a:pathLst>
                <a:path w="991" h="1037" extrusionOk="0">
                  <a:moveTo>
                    <a:pt x="519" y="0"/>
                  </a:moveTo>
                  <a:lnTo>
                    <a:pt x="284" y="47"/>
                  </a:lnTo>
                  <a:lnTo>
                    <a:pt x="142" y="142"/>
                  </a:lnTo>
                  <a:lnTo>
                    <a:pt x="48" y="330"/>
                  </a:lnTo>
                  <a:lnTo>
                    <a:pt x="1" y="519"/>
                  </a:lnTo>
                  <a:lnTo>
                    <a:pt x="48" y="707"/>
                  </a:lnTo>
                  <a:lnTo>
                    <a:pt x="142" y="848"/>
                  </a:lnTo>
                  <a:lnTo>
                    <a:pt x="284" y="990"/>
                  </a:lnTo>
                  <a:lnTo>
                    <a:pt x="519" y="1037"/>
                  </a:lnTo>
                  <a:lnTo>
                    <a:pt x="708" y="990"/>
                  </a:lnTo>
                  <a:lnTo>
                    <a:pt x="849" y="848"/>
                  </a:lnTo>
                  <a:lnTo>
                    <a:pt x="990" y="707"/>
                  </a:lnTo>
                  <a:lnTo>
                    <a:pt x="990" y="519"/>
                  </a:lnTo>
                  <a:lnTo>
                    <a:pt x="990" y="330"/>
                  </a:lnTo>
                  <a:lnTo>
                    <a:pt x="849"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2134;p42">
              <a:extLst>
                <a:ext uri="{FF2B5EF4-FFF2-40B4-BE49-F238E27FC236}">
                  <a16:creationId xmlns:a16="http://schemas.microsoft.com/office/drawing/2014/main" id="{0F3C019E-8E85-907F-CE06-7B234704360B}"/>
                </a:ext>
              </a:extLst>
            </p:cNvPr>
            <p:cNvSpPr/>
            <p:nvPr/>
          </p:nvSpPr>
          <p:spPr>
            <a:xfrm>
              <a:off x="2847150" y="1526600"/>
              <a:ext cx="24775" cy="25925"/>
            </a:xfrm>
            <a:custGeom>
              <a:avLst/>
              <a:gdLst/>
              <a:ahLst/>
              <a:cxnLst/>
              <a:rect l="l" t="t" r="r" b="b"/>
              <a:pathLst>
                <a:path w="991" h="1037" extrusionOk="0">
                  <a:moveTo>
                    <a:pt x="519" y="1"/>
                  </a:moveTo>
                  <a:lnTo>
                    <a:pt x="284" y="48"/>
                  </a:lnTo>
                  <a:lnTo>
                    <a:pt x="142" y="142"/>
                  </a:lnTo>
                  <a:lnTo>
                    <a:pt x="48" y="330"/>
                  </a:lnTo>
                  <a:lnTo>
                    <a:pt x="1" y="519"/>
                  </a:lnTo>
                  <a:lnTo>
                    <a:pt x="48" y="707"/>
                  </a:lnTo>
                  <a:lnTo>
                    <a:pt x="142" y="896"/>
                  </a:lnTo>
                  <a:lnTo>
                    <a:pt x="284" y="990"/>
                  </a:lnTo>
                  <a:lnTo>
                    <a:pt x="519" y="1037"/>
                  </a:lnTo>
                  <a:lnTo>
                    <a:pt x="708" y="990"/>
                  </a:lnTo>
                  <a:lnTo>
                    <a:pt x="849" y="896"/>
                  </a:lnTo>
                  <a:lnTo>
                    <a:pt x="990" y="707"/>
                  </a:lnTo>
                  <a:lnTo>
                    <a:pt x="990" y="519"/>
                  </a:lnTo>
                  <a:lnTo>
                    <a:pt x="990" y="330"/>
                  </a:lnTo>
                  <a:lnTo>
                    <a:pt x="849"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2135;p42">
              <a:extLst>
                <a:ext uri="{FF2B5EF4-FFF2-40B4-BE49-F238E27FC236}">
                  <a16:creationId xmlns:a16="http://schemas.microsoft.com/office/drawing/2014/main" id="{CAC580BA-4553-FF87-2430-EA4E63195181}"/>
                </a:ext>
              </a:extLst>
            </p:cNvPr>
            <p:cNvSpPr/>
            <p:nvPr/>
          </p:nvSpPr>
          <p:spPr>
            <a:xfrm>
              <a:off x="2847150" y="1603150"/>
              <a:ext cx="24775" cy="25950"/>
            </a:xfrm>
            <a:custGeom>
              <a:avLst/>
              <a:gdLst/>
              <a:ahLst/>
              <a:cxnLst/>
              <a:rect l="l" t="t" r="r" b="b"/>
              <a:pathLst>
                <a:path w="991" h="1038" extrusionOk="0">
                  <a:moveTo>
                    <a:pt x="519" y="1"/>
                  </a:moveTo>
                  <a:lnTo>
                    <a:pt x="284" y="48"/>
                  </a:lnTo>
                  <a:lnTo>
                    <a:pt x="142" y="142"/>
                  </a:lnTo>
                  <a:lnTo>
                    <a:pt x="48" y="330"/>
                  </a:lnTo>
                  <a:lnTo>
                    <a:pt x="1" y="519"/>
                  </a:lnTo>
                  <a:lnTo>
                    <a:pt x="48" y="707"/>
                  </a:lnTo>
                  <a:lnTo>
                    <a:pt x="142" y="896"/>
                  </a:lnTo>
                  <a:lnTo>
                    <a:pt x="284" y="990"/>
                  </a:lnTo>
                  <a:lnTo>
                    <a:pt x="519" y="1037"/>
                  </a:lnTo>
                  <a:lnTo>
                    <a:pt x="708" y="990"/>
                  </a:lnTo>
                  <a:lnTo>
                    <a:pt x="849" y="896"/>
                  </a:lnTo>
                  <a:lnTo>
                    <a:pt x="990" y="707"/>
                  </a:lnTo>
                  <a:lnTo>
                    <a:pt x="990" y="519"/>
                  </a:lnTo>
                  <a:lnTo>
                    <a:pt x="990" y="330"/>
                  </a:lnTo>
                  <a:lnTo>
                    <a:pt x="849"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2136;p42">
              <a:extLst>
                <a:ext uri="{FF2B5EF4-FFF2-40B4-BE49-F238E27FC236}">
                  <a16:creationId xmlns:a16="http://schemas.microsoft.com/office/drawing/2014/main" id="{AD2F5420-8BE3-93DB-ECCC-A3B1CCD09387}"/>
                </a:ext>
              </a:extLst>
            </p:cNvPr>
            <p:cNvSpPr/>
            <p:nvPr/>
          </p:nvSpPr>
          <p:spPr>
            <a:xfrm>
              <a:off x="2847150" y="1679700"/>
              <a:ext cx="24775" cy="25950"/>
            </a:xfrm>
            <a:custGeom>
              <a:avLst/>
              <a:gdLst/>
              <a:ahLst/>
              <a:cxnLst/>
              <a:rect l="l" t="t" r="r" b="b"/>
              <a:pathLst>
                <a:path w="991" h="1038" extrusionOk="0">
                  <a:moveTo>
                    <a:pt x="519" y="1"/>
                  </a:moveTo>
                  <a:lnTo>
                    <a:pt x="284" y="48"/>
                  </a:lnTo>
                  <a:lnTo>
                    <a:pt x="142" y="189"/>
                  </a:lnTo>
                  <a:lnTo>
                    <a:pt x="48" y="331"/>
                  </a:lnTo>
                  <a:lnTo>
                    <a:pt x="1" y="519"/>
                  </a:lnTo>
                  <a:lnTo>
                    <a:pt x="48" y="708"/>
                  </a:lnTo>
                  <a:lnTo>
                    <a:pt x="142" y="896"/>
                  </a:lnTo>
                  <a:lnTo>
                    <a:pt x="284" y="990"/>
                  </a:lnTo>
                  <a:lnTo>
                    <a:pt x="519" y="1037"/>
                  </a:lnTo>
                  <a:lnTo>
                    <a:pt x="708" y="990"/>
                  </a:lnTo>
                  <a:lnTo>
                    <a:pt x="849" y="896"/>
                  </a:lnTo>
                  <a:lnTo>
                    <a:pt x="990" y="708"/>
                  </a:lnTo>
                  <a:lnTo>
                    <a:pt x="990" y="519"/>
                  </a:lnTo>
                  <a:lnTo>
                    <a:pt x="990" y="331"/>
                  </a:lnTo>
                  <a:lnTo>
                    <a:pt x="849"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2137;p42">
              <a:extLst>
                <a:ext uri="{FF2B5EF4-FFF2-40B4-BE49-F238E27FC236}">
                  <a16:creationId xmlns:a16="http://schemas.microsoft.com/office/drawing/2014/main" id="{ED2C0A4A-963A-1826-E222-30262406EFB0}"/>
                </a:ext>
              </a:extLst>
            </p:cNvPr>
            <p:cNvSpPr/>
            <p:nvPr/>
          </p:nvSpPr>
          <p:spPr>
            <a:xfrm>
              <a:off x="2847150" y="1756275"/>
              <a:ext cx="24775" cy="25925"/>
            </a:xfrm>
            <a:custGeom>
              <a:avLst/>
              <a:gdLst/>
              <a:ahLst/>
              <a:cxnLst/>
              <a:rect l="l" t="t" r="r" b="b"/>
              <a:pathLst>
                <a:path w="991" h="1037" extrusionOk="0">
                  <a:moveTo>
                    <a:pt x="519" y="0"/>
                  </a:moveTo>
                  <a:lnTo>
                    <a:pt x="284" y="47"/>
                  </a:lnTo>
                  <a:lnTo>
                    <a:pt x="142" y="141"/>
                  </a:lnTo>
                  <a:lnTo>
                    <a:pt x="48" y="330"/>
                  </a:lnTo>
                  <a:lnTo>
                    <a:pt x="1" y="518"/>
                  </a:lnTo>
                  <a:lnTo>
                    <a:pt x="48" y="707"/>
                  </a:lnTo>
                  <a:lnTo>
                    <a:pt x="142" y="895"/>
                  </a:lnTo>
                  <a:lnTo>
                    <a:pt x="284" y="989"/>
                  </a:lnTo>
                  <a:lnTo>
                    <a:pt x="519" y="1037"/>
                  </a:lnTo>
                  <a:lnTo>
                    <a:pt x="708" y="989"/>
                  </a:lnTo>
                  <a:lnTo>
                    <a:pt x="849" y="895"/>
                  </a:lnTo>
                  <a:lnTo>
                    <a:pt x="990" y="707"/>
                  </a:lnTo>
                  <a:lnTo>
                    <a:pt x="990" y="518"/>
                  </a:lnTo>
                  <a:lnTo>
                    <a:pt x="990" y="330"/>
                  </a:lnTo>
                  <a:lnTo>
                    <a:pt x="849"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2138;p42">
              <a:extLst>
                <a:ext uri="{FF2B5EF4-FFF2-40B4-BE49-F238E27FC236}">
                  <a16:creationId xmlns:a16="http://schemas.microsoft.com/office/drawing/2014/main" id="{8FB13826-953D-2201-9130-C1C476EFE7FA}"/>
                </a:ext>
              </a:extLst>
            </p:cNvPr>
            <p:cNvSpPr/>
            <p:nvPr/>
          </p:nvSpPr>
          <p:spPr>
            <a:xfrm>
              <a:off x="2847150" y="1832825"/>
              <a:ext cx="24775" cy="25925"/>
            </a:xfrm>
            <a:custGeom>
              <a:avLst/>
              <a:gdLst/>
              <a:ahLst/>
              <a:cxnLst/>
              <a:rect l="l" t="t" r="r" b="b"/>
              <a:pathLst>
                <a:path w="991" h="1037" extrusionOk="0">
                  <a:moveTo>
                    <a:pt x="472" y="0"/>
                  </a:moveTo>
                  <a:lnTo>
                    <a:pt x="284" y="47"/>
                  </a:lnTo>
                  <a:lnTo>
                    <a:pt x="142" y="189"/>
                  </a:lnTo>
                  <a:lnTo>
                    <a:pt x="1" y="330"/>
                  </a:lnTo>
                  <a:lnTo>
                    <a:pt x="1" y="566"/>
                  </a:lnTo>
                  <a:lnTo>
                    <a:pt x="48" y="754"/>
                  </a:lnTo>
                  <a:lnTo>
                    <a:pt x="142" y="895"/>
                  </a:lnTo>
                  <a:lnTo>
                    <a:pt x="284" y="1037"/>
                  </a:lnTo>
                  <a:lnTo>
                    <a:pt x="519" y="1037"/>
                  </a:lnTo>
                  <a:lnTo>
                    <a:pt x="708" y="990"/>
                  </a:lnTo>
                  <a:lnTo>
                    <a:pt x="849" y="895"/>
                  </a:lnTo>
                  <a:lnTo>
                    <a:pt x="990" y="754"/>
                  </a:lnTo>
                  <a:lnTo>
                    <a:pt x="990" y="519"/>
                  </a:lnTo>
                  <a:lnTo>
                    <a:pt x="990" y="330"/>
                  </a:lnTo>
                  <a:lnTo>
                    <a:pt x="849" y="189"/>
                  </a:lnTo>
                  <a:lnTo>
                    <a:pt x="708"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2139;p42">
              <a:extLst>
                <a:ext uri="{FF2B5EF4-FFF2-40B4-BE49-F238E27FC236}">
                  <a16:creationId xmlns:a16="http://schemas.microsoft.com/office/drawing/2014/main" id="{AAB72277-4053-4C17-E309-714CA2CDF60D}"/>
                </a:ext>
              </a:extLst>
            </p:cNvPr>
            <p:cNvSpPr/>
            <p:nvPr/>
          </p:nvSpPr>
          <p:spPr>
            <a:xfrm>
              <a:off x="2847150" y="1910550"/>
              <a:ext cx="24775" cy="24775"/>
            </a:xfrm>
            <a:custGeom>
              <a:avLst/>
              <a:gdLst/>
              <a:ahLst/>
              <a:cxnLst/>
              <a:rect l="l" t="t" r="r" b="b"/>
              <a:pathLst>
                <a:path w="991" h="991" extrusionOk="0">
                  <a:moveTo>
                    <a:pt x="472" y="1"/>
                  </a:moveTo>
                  <a:lnTo>
                    <a:pt x="284" y="48"/>
                  </a:lnTo>
                  <a:lnTo>
                    <a:pt x="142" y="142"/>
                  </a:lnTo>
                  <a:lnTo>
                    <a:pt x="1" y="283"/>
                  </a:lnTo>
                  <a:lnTo>
                    <a:pt x="1" y="519"/>
                  </a:lnTo>
                  <a:lnTo>
                    <a:pt x="48" y="707"/>
                  </a:lnTo>
                  <a:lnTo>
                    <a:pt x="142" y="849"/>
                  </a:lnTo>
                  <a:lnTo>
                    <a:pt x="284" y="990"/>
                  </a:lnTo>
                  <a:lnTo>
                    <a:pt x="708" y="990"/>
                  </a:lnTo>
                  <a:lnTo>
                    <a:pt x="849" y="849"/>
                  </a:lnTo>
                  <a:lnTo>
                    <a:pt x="990" y="707"/>
                  </a:lnTo>
                  <a:lnTo>
                    <a:pt x="990" y="519"/>
                  </a:lnTo>
                  <a:lnTo>
                    <a:pt x="990" y="472"/>
                  </a:lnTo>
                  <a:lnTo>
                    <a:pt x="990" y="283"/>
                  </a:lnTo>
                  <a:lnTo>
                    <a:pt x="849" y="142"/>
                  </a:lnTo>
                  <a:lnTo>
                    <a:pt x="70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2140;p42">
              <a:extLst>
                <a:ext uri="{FF2B5EF4-FFF2-40B4-BE49-F238E27FC236}">
                  <a16:creationId xmlns:a16="http://schemas.microsoft.com/office/drawing/2014/main" id="{3AFAD171-C066-6965-C84D-51836AC81071}"/>
                </a:ext>
              </a:extLst>
            </p:cNvPr>
            <p:cNvSpPr/>
            <p:nvPr/>
          </p:nvSpPr>
          <p:spPr>
            <a:xfrm>
              <a:off x="2847150" y="1987100"/>
              <a:ext cx="24775" cy="25950"/>
            </a:xfrm>
            <a:custGeom>
              <a:avLst/>
              <a:gdLst/>
              <a:ahLst/>
              <a:cxnLst/>
              <a:rect l="l" t="t" r="r" b="b"/>
              <a:pathLst>
                <a:path w="991" h="1038" extrusionOk="0">
                  <a:moveTo>
                    <a:pt x="472" y="1"/>
                  </a:moveTo>
                  <a:lnTo>
                    <a:pt x="284" y="48"/>
                  </a:lnTo>
                  <a:lnTo>
                    <a:pt x="142" y="142"/>
                  </a:lnTo>
                  <a:lnTo>
                    <a:pt x="1" y="331"/>
                  </a:lnTo>
                  <a:lnTo>
                    <a:pt x="1" y="519"/>
                  </a:lnTo>
                  <a:lnTo>
                    <a:pt x="48" y="708"/>
                  </a:lnTo>
                  <a:lnTo>
                    <a:pt x="142" y="849"/>
                  </a:lnTo>
                  <a:lnTo>
                    <a:pt x="284" y="990"/>
                  </a:lnTo>
                  <a:lnTo>
                    <a:pt x="519" y="1037"/>
                  </a:lnTo>
                  <a:lnTo>
                    <a:pt x="708" y="990"/>
                  </a:lnTo>
                  <a:lnTo>
                    <a:pt x="849" y="849"/>
                  </a:lnTo>
                  <a:lnTo>
                    <a:pt x="990" y="708"/>
                  </a:lnTo>
                  <a:lnTo>
                    <a:pt x="990" y="519"/>
                  </a:lnTo>
                  <a:lnTo>
                    <a:pt x="990" y="284"/>
                  </a:lnTo>
                  <a:lnTo>
                    <a:pt x="849" y="142"/>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2141;p42">
              <a:extLst>
                <a:ext uri="{FF2B5EF4-FFF2-40B4-BE49-F238E27FC236}">
                  <a16:creationId xmlns:a16="http://schemas.microsoft.com/office/drawing/2014/main" id="{313A30A1-F439-E7CD-62D1-D87F83EEC8AE}"/>
                </a:ext>
              </a:extLst>
            </p:cNvPr>
            <p:cNvSpPr/>
            <p:nvPr/>
          </p:nvSpPr>
          <p:spPr>
            <a:xfrm>
              <a:off x="2886025" y="2025975"/>
              <a:ext cx="24750" cy="9450"/>
            </a:xfrm>
            <a:custGeom>
              <a:avLst/>
              <a:gdLst/>
              <a:ahLst/>
              <a:cxnLst/>
              <a:rect l="l" t="t" r="r" b="b"/>
              <a:pathLst>
                <a:path w="990" h="378" extrusionOk="0">
                  <a:moveTo>
                    <a:pt x="377" y="1"/>
                  </a:moveTo>
                  <a:lnTo>
                    <a:pt x="189" y="48"/>
                  </a:lnTo>
                  <a:lnTo>
                    <a:pt x="95" y="189"/>
                  </a:lnTo>
                  <a:lnTo>
                    <a:pt x="1" y="377"/>
                  </a:lnTo>
                  <a:lnTo>
                    <a:pt x="990" y="377"/>
                  </a:lnTo>
                  <a:lnTo>
                    <a:pt x="943" y="236"/>
                  </a:lnTo>
                  <a:lnTo>
                    <a:pt x="849" y="142"/>
                  </a:lnTo>
                  <a:lnTo>
                    <a:pt x="707" y="48"/>
                  </a:lnTo>
                  <a:lnTo>
                    <a:pt x="566"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2142;p42">
              <a:extLst>
                <a:ext uri="{FF2B5EF4-FFF2-40B4-BE49-F238E27FC236}">
                  <a16:creationId xmlns:a16="http://schemas.microsoft.com/office/drawing/2014/main" id="{1739D3A6-F48F-4DC0-ACEF-BE8F3AA4551D}"/>
                </a:ext>
              </a:extLst>
            </p:cNvPr>
            <p:cNvSpPr/>
            <p:nvPr/>
          </p:nvSpPr>
          <p:spPr>
            <a:xfrm>
              <a:off x="2923725" y="912975"/>
              <a:ext cx="25925" cy="25950"/>
            </a:xfrm>
            <a:custGeom>
              <a:avLst/>
              <a:gdLst/>
              <a:ahLst/>
              <a:cxnLst/>
              <a:rect l="l" t="t" r="r" b="b"/>
              <a:pathLst>
                <a:path w="1037" h="1038" extrusionOk="0">
                  <a:moveTo>
                    <a:pt x="518" y="1"/>
                  </a:moveTo>
                  <a:lnTo>
                    <a:pt x="330" y="48"/>
                  </a:lnTo>
                  <a:lnTo>
                    <a:pt x="141" y="142"/>
                  </a:lnTo>
                  <a:lnTo>
                    <a:pt x="47" y="330"/>
                  </a:lnTo>
                  <a:lnTo>
                    <a:pt x="0" y="519"/>
                  </a:lnTo>
                  <a:lnTo>
                    <a:pt x="47" y="707"/>
                  </a:lnTo>
                  <a:lnTo>
                    <a:pt x="141" y="849"/>
                  </a:lnTo>
                  <a:lnTo>
                    <a:pt x="330" y="990"/>
                  </a:lnTo>
                  <a:lnTo>
                    <a:pt x="518" y="1037"/>
                  </a:lnTo>
                  <a:lnTo>
                    <a:pt x="707" y="990"/>
                  </a:lnTo>
                  <a:lnTo>
                    <a:pt x="848" y="849"/>
                  </a:lnTo>
                  <a:lnTo>
                    <a:pt x="989" y="707"/>
                  </a:lnTo>
                  <a:lnTo>
                    <a:pt x="1036" y="519"/>
                  </a:lnTo>
                  <a:lnTo>
                    <a:pt x="989" y="330"/>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2143;p42">
              <a:extLst>
                <a:ext uri="{FF2B5EF4-FFF2-40B4-BE49-F238E27FC236}">
                  <a16:creationId xmlns:a16="http://schemas.microsoft.com/office/drawing/2014/main" id="{12D2E49A-EBF1-06D8-E901-12234A6D36DD}"/>
                </a:ext>
              </a:extLst>
            </p:cNvPr>
            <p:cNvSpPr/>
            <p:nvPr/>
          </p:nvSpPr>
          <p:spPr>
            <a:xfrm>
              <a:off x="2884850" y="874100"/>
              <a:ext cx="25925" cy="25950"/>
            </a:xfrm>
            <a:custGeom>
              <a:avLst/>
              <a:gdLst/>
              <a:ahLst/>
              <a:cxnLst/>
              <a:rect l="l" t="t" r="r" b="b"/>
              <a:pathLst>
                <a:path w="1037" h="1038" extrusionOk="0">
                  <a:moveTo>
                    <a:pt x="519" y="1"/>
                  </a:moveTo>
                  <a:lnTo>
                    <a:pt x="330" y="48"/>
                  </a:lnTo>
                  <a:lnTo>
                    <a:pt x="189" y="189"/>
                  </a:lnTo>
                  <a:lnTo>
                    <a:pt x="48" y="331"/>
                  </a:lnTo>
                  <a:lnTo>
                    <a:pt x="0" y="519"/>
                  </a:lnTo>
                  <a:lnTo>
                    <a:pt x="48" y="708"/>
                  </a:lnTo>
                  <a:lnTo>
                    <a:pt x="189" y="896"/>
                  </a:lnTo>
                  <a:lnTo>
                    <a:pt x="330" y="990"/>
                  </a:lnTo>
                  <a:lnTo>
                    <a:pt x="519" y="1037"/>
                  </a:lnTo>
                  <a:lnTo>
                    <a:pt x="707" y="990"/>
                  </a:lnTo>
                  <a:lnTo>
                    <a:pt x="896" y="896"/>
                  </a:lnTo>
                  <a:lnTo>
                    <a:pt x="990" y="708"/>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2144;p42">
              <a:extLst>
                <a:ext uri="{FF2B5EF4-FFF2-40B4-BE49-F238E27FC236}">
                  <a16:creationId xmlns:a16="http://schemas.microsoft.com/office/drawing/2014/main" id="{D01D8D8A-2386-BE64-7AEB-97B79250AD7C}"/>
                </a:ext>
              </a:extLst>
            </p:cNvPr>
            <p:cNvSpPr/>
            <p:nvPr/>
          </p:nvSpPr>
          <p:spPr>
            <a:xfrm>
              <a:off x="2923725" y="989525"/>
              <a:ext cx="25925" cy="24775"/>
            </a:xfrm>
            <a:custGeom>
              <a:avLst/>
              <a:gdLst/>
              <a:ahLst/>
              <a:cxnLst/>
              <a:rect l="l" t="t" r="r" b="b"/>
              <a:pathLst>
                <a:path w="1037" h="991" extrusionOk="0">
                  <a:moveTo>
                    <a:pt x="518" y="1"/>
                  </a:moveTo>
                  <a:lnTo>
                    <a:pt x="330" y="48"/>
                  </a:lnTo>
                  <a:lnTo>
                    <a:pt x="141" y="142"/>
                  </a:lnTo>
                  <a:lnTo>
                    <a:pt x="47" y="284"/>
                  </a:lnTo>
                  <a:lnTo>
                    <a:pt x="0" y="519"/>
                  </a:lnTo>
                  <a:lnTo>
                    <a:pt x="47" y="708"/>
                  </a:lnTo>
                  <a:lnTo>
                    <a:pt x="141" y="849"/>
                  </a:lnTo>
                  <a:lnTo>
                    <a:pt x="330" y="990"/>
                  </a:lnTo>
                  <a:lnTo>
                    <a:pt x="707" y="990"/>
                  </a:lnTo>
                  <a:lnTo>
                    <a:pt x="848" y="849"/>
                  </a:lnTo>
                  <a:lnTo>
                    <a:pt x="989" y="708"/>
                  </a:lnTo>
                  <a:lnTo>
                    <a:pt x="1036" y="519"/>
                  </a:lnTo>
                  <a:lnTo>
                    <a:pt x="989" y="284"/>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2145;p42">
              <a:extLst>
                <a:ext uri="{FF2B5EF4-FFF2-40B4-BE49-F238E27FC236}">
                  <a16:creationId xmlns:a16="http://schemas.microsoft.com/office/drawing/2014/main" id="{1246978E-59E6-FF9A-6013-15B67D7C4641}"/>
                </a:ext>
              </a:extLst>
            </p:cNvPr>
            <p:cNvSpPr/>
            <p:nvPr/>
          </p:nvSpPr>
          <p:spPr>
            <a:xfrm>
              <a:off x="2884850" y="950675"/>
              <a:ext cx="25925" cy="25925"/>
            </a:xfrm>
            <a:custGeom>
              <a:avLst/>
              <a:gdLst/>
              <a:ahLst/>
              <a:cxnLst/>
              <a:rect l="l" t="t" r="r" b="b"/>
              <a:pathLst>
                <a:path w="1037" h="1037" extrusionOk="0">
                  <a:moveTo>
                    <a:pt x="519" y="0"/>
                  </a:moveTo>
                  <a:lnTo>
                    <a:pt x="330" y="47"/>
                  </a:lnTo>
                  <a:lnTo>
                    <a:pt x="189" y="189"/>
                  </a:lnTo>
                  <a:lnTo>
                    <a:pt x="48" y="330"/>
                  </a:lnTo>
                  <a:lnTo>
                    <a:pt x="0" y="518"/>
                  </a:lnTo>
                  <a:lnTo>
                    <a:pt x="48" y="754"/>
                  </a:lnTo>
                  <a:lnTo>
                    <a:pt x="189" y="895"/>
                  </a:lnTo>
                  <a:lnTo>
                    <a:pt x="330" y="990"/>
                  </a:lnTo>
                  <a:lnTo>
                    <a:pt x="519" y="1037"/>
                  </a:lnTo>
                  <a:lnTo>
                    <a:pt x="707" y="990"/>
                  </a:lnTo>
                  <a:lnTo>
                    <a:pt x="896" y="895"/>
                  </a:lnTo>
                  <a:lnTo>
                    <a:pt x="990" y="754"/>
                  </a:lnTo>
                  <a:lnTo>
                    <a:pt x="1037" y="518"/>
                  </a:lnTo>
                  <a:lnTo>
                    <a:pt x="990" y="330"/>
                  </a:lnTo>
                  <a:lnTo>
                    <a:pt x="896"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2146;p42">
              <a:extLst>
                <a:ext uri="{FF2B5EF4-FFF2-40B4-BE49-F238E27FC236}">
                  <a16:creationId xmlns:a16="http://schemas.microsoft.com/office/drawing/2014/main" id="{2FEBD0AA-FEFD-B0A6-CF4D-F93D4C8883C0}"/>
                </a:ext>
              </a:extLst>
            </p:cNvPr>
            <p:cNvSpPr/>
            <p:nvPr/>
          </p:nvSpPr>
          <p:spPr>
            <a:xfrm>
              <a:off x="2923725" y="1066100"/>
              <a:ext cx="25925" cy="25925"/>
            </a:xfrm>
            <a:custGeom>
              <a:avLst/>
              <a:gdLst/>
              <a:ahLst/>
              <a:cxnLst/>
              <a:rect l="l" t="t" r="r" b="b"/>
              <a:pathLst>
                <a:path w="1037" h="1037" extrusionOk="0">
                  <a:moveTo>
                    <a:pt x="518" y="0"/>
                  </a:moveTo>
                  <a:lnTo>
                    <a:pt x="283" y="47"/>
                  </a:lnTo>
                  <a:lnTo>
                    <a:pt x="141" y="141"/>
                  </a:lnTo>
                  <a:lnTo>
                    <a:pt x="47" y="330"/>
                  </a:lnTo>
                  <a:lnTo>
                    <a:pt x="0" y="518"/>
                  </a:lnTo>
                  <a:lnTo>
                    <a:pt x="47" y="707"/>
                  </a:lnTo>
                  <a:lnTo>
                    <a:pt x="141" y="895"/>
                  </a:lnTo>
                  <a:lnTo>
                    <a:pt x="330" y="989"/>
                  </a:lnTo>
                  <a:lnTo>
                    <a:pt x="518" y="1037"/>
                  </a:lnTo>
                  <a:lnTo>
                    <a:pt x="707" y="989"/>
                  </a:lnTo>
                  <a:lnTo>
                    <a:pt x="848" y="895"/>
                  </a:lnTo>
                  <a:lnTo>
                    <a:pt x="989" y="707"/>
                  </a:lnTo>
                  <a:lnTo>
                    <a:pt x="1036" y="518"/>
                  </a:lnTo>
                  <a:lnTo>
                    <a:pt x="989" y="330"/>
                  </a:lnTo>
                  <a:lnTo>
                    <a:pt x="848"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2147;p42">
              <a:extLst>
                <a:ext uri="{FF2B5EF4-FFF2-40B4-BE49-F238E27FC236}">
                  <a16:creationId xmlns:a16="http://schemas.microsoft.com/office/drawing/2014/main" id="{BD06BCB6-7EA2-5B28-BC2C-963B9911DC24}"/>
                </a:ext>
              </a:extLst>
            </p:cNvPr>
            <p:cNvSpPr/>
            <p:nvPr/>
          </p:nvSpPr>
          <p:spPr>
            <a:xfrm>
              <a:off x="2884850" y="1028400"/>
              <a:ext cx="25925" cy="24750"/>
            </a:xfrm>
            <a:custGeom>
              <a:avLst/>
              <a:gdLst/>
              <a:ahLst/>
              <a:cxnLst/>
              <a:rect l="l" t="t" r="r" b="b"/>
              <a:pathLst>
                <a:path w="1037" h="990" extrusionOk="0">
                  <a:moveTo>
                    <a:pt x="330" y="1"/>
                  </a:moveTo>
                  <a:lnTo>
                    <a:pt x="189" y="142"/>
                  </a:lnTo>
                  <a:lnTo>
                    <a:pt x="48" y="283"/>
                  </a:lnTo>
                  <a:lnTo>
                    <a:pt x="0" y="472"/>
                  </a:lnTo>
                  <a:lnTo>
                    <a:pt x="48" y="707"/>
                  </a:lnTo>
                  <a:lnTo>
                    <a:pt x="189" y="849"/>
                  </a:lnTo>
                  <a:lnTo>
                    <a:pt x="330" y="943"/>
                  </a:lnTo>
                  <a:lnTo>
                    <a:pt x="519" y="990"/>
                  </a:lnTo>
                  <a:lnTo>
                    <a:pt x="707" y="943"/>
                  </a:lnTo>
                  <a:lnTo>
                    <a:pt x="896" y="849"/>
                  </a:lnTo>
                  <a:lnTo>
                    <a:pt x="990" y="707"/>
                  </a:lnTo>
                  <a:lnTo>
                    <a:pt x="1037" y="472"/>
                  </a:lnTo>
                  <a:lnTo>
                    <a:pt x="990" y="283"/>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2148;p42">
              <a:extLst>
                <a:ext uri="{FF2B5EF4-FFF2-40B4-BE49-F238E27FC236}">
                  <a16:creationId xmlns:a16="http://schemas.microsoft.com/office/drawing/2014/main" id="{4F13EC37-C12E-F815-E15D-00E9DB12EB8F}"/>
                </a:ext>
              </a:extLst>
            </p:cNvPr>
            <p:cNvSpPr/>
            <p:nvPr/>
          </p:nvSpPr>
          <p:spPr>
            <a:xfrm>
              <a:off x="2923725" y="1142650"/>
              <a:ext cx="25925" cy="25925"/>
            </a:xfrm>
            <a:custGeom>
              <a:avLst/>
              <a:gdLst/>
              <a:ahLst/>
              <a:cxnLst/>
              <a:rect l="l" t="t" r="r" b="b"/>
              <a:pathLst>
                <a:path w="1037" h="1037" extrusionOk="0">
                  <a:moveTo>
                    <a:pt x="518" y="0"/>
                  </a:moveTo>
                  <a:lnTo>
                    <a:pt x="283" y="47"/>
                  </a:lnTo>
                  <a:lnTo>
                    <a:pt x="141" y="142"/>
                  </a:lnTo>
                  <a:lnTo>
                    <a:pt x="47" y="330"/>
                  </a:lnTo>
                  <a:lnTo>
                    <a:pt x="0" y="519"/>
                  </a:lnTo>
                  <a:lnTo>
                    <a:pt x="47" y="707"/>
                  </a:lnTo>
                  <a:lnTo>
                    <a:pt x="141" y="895"/>
                  </a:lnTo>
                  <a:lnTo>
                    <a:pt x="330" y="990"/>
                  </a:lnTo>
                  <a:lnTo>
                    <a:pt x="518" y="1037"/>
                  </a:lnTo>
                  <a:lnTo>
                    <a:pt x="707" y="990"/>
                  </a:lnTo>
                  <a:lnTo>
                    <a:pt x="848" y="895"/>
                  </a:lnTo>
                  <a:lnTo>
                    <a:pt x="989" y="707"/>
                  </a:lnTo>
                  <a:lnTo>
                    <a:pt x="1036" y="519"/>
                  </a:lnTo>
                  <a:lnTo>
                    <a:pt x="989" y="330"/>
                  </a:lnTo>
                  <a:lnTo>
                    <a:pt x="848"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2149;p42">
              <a:extLst>
                <a:ext uri="{FF2B5EF4-FFF2-40B4-BE49-F238E27FC236}">
                  <a16:creationId xmlns:a16="http://schemas.microsoft.com/office/drawing/2014/main" id="{E1CDD67B-6729-0ABA-0D62-52C778723AFC}"/>
                </a:ext>
              </a:extLst>
            </p:cNvPr>
            <p:cNvSpPr/>
            <p:nvPr/>
          </p:nvSpPr>
          <p:spPr>
            <a:xfrm>
              <a:off x="2884850" y="1104950"/>
              <a:ext cx="25925" cy="25950"/>
            </a:xfrm>
            <a:custGeom>
              <a:avLst/>
              <a:gdLst/>
              <a:ahLst/>
              <a:cxnLst/>
              <a:rect l="l" t="t" r="r" b="b"/>
              <a:pathLst>
                <a:path w="1037" h="1038" extrusionOk="0">
                  <a:moveTo>
                    <a:pt x="519" y="1"/>
                  </a:moveTo>
                  <a:lnTo>
                    <a:pt x="330" y="48"/>
                  </a:lnTo>
                  <a:lnTo>
                    <a:pt x="142" y="142"/>
                  </a:lnTo>
                  <a:lnTo>
                    <a:pt x="48" y="283"/>
                  </a:lnTo>
                  <a:lnTo>
                    <a:pt x="0" y="519"/>
                  </a:lnTo>
                  <a:lnTo>
                    <a:pt x="48" y="707"/>
                  </a:lnTo>
                  <a:lnTo>
                    <a:pt x="142" y="849"/>
                  </a:lnTo>
                  <a:lnTo>
                    <a:pt x="330" y="990"/>
                  </a:lnTo>
                  <a:lnTo>
                    <a:pt x="519" y="1037"/>
                  </a:lnTo>
                  <a:lnTo>
                    <a:pt x="754" y="990"/>
                  </a:lnTo>
                  <a:lnTo>
                    <a:pt x="896" y="849"/>
                  </a:lnTo>
                  <a:lnTo>
                    <a:pt x="990" y="707"/>
                  </a:lnTo>
                  <a:lnTo>
                    <a:pt x="1037" y="519"/>
                  </a:lnTo>
                  <a:lnTo>
                    <a:pt x="1037" y="472"/>
                  </a:lnTo>
                  <a:lnTo>
                    <a:pt x="990" y="283"/>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2150;p42">
              <a:extLst>
                <a:ext uri="{FF2B5EF4-FFF2-40B4-BE49-F238E27FC236}">
                  <a16:creationId xmlns:a16="http://schemas.microsoft.com/office/drawing/2014/main" id="{DE73392A-69AB-2A54-264E-306D6770EA6E}"/>
                </a:ext>
              </a:extLst>
            </p:cNvPr>
            <p:cNvSpPr/>
            <p:nvPr/>
          </p:nvSpPr>
          <p:spPr>
            <a:xfrm>
              <a:off x="2923725" y="1219200"/>
              <a:ext cx="25925" cy="25925"/>
            </a:xfrm>
            <a:custGeom>
              <a:avLst/>
              <a:gdLst/>
              <a:ahLst/>
              <a:cxnLst/>
              <a:rect l="l" t="t" r="r" b="b"/>
              <a:pathLst>
                <a:path w="1037" h="1037" extrusionOk="0">
                  <a:moveTo>
                    <a:pt x="518" y="1"/>
                  </a:moveTo>
                  <a:lnTo>
                    <a:pt x="283" y="48"/>
                  </a:lnTo>
                  <a:lnTo>
                    <a:pt x="141" y="189"/>
                  </a:lnTo>
                  <a:lnTo>
                    <a:pt x="47" y="330"/>
                  </a:lnTo>
                  <a:lnTo>
                    <a:pt x="0" y="519"/>
                  </a:lnTo>
                  <a:lnTo>
                    <a:pt x="47" y="754"/>
                  </a:lnTo>
                  <a:lnTo>
                    <a:pt x="141" y="896"/>
                  </a:lnTo>
                  <a:lnTo>
                    <a:pt x="330" y="990"/>
                  </a:lnTo>
                  <a:lnTo>
                    <a:pt x="518" y="1037"/>
                  </a:lnTo>
                  <a:lnTo>
                    <a:pt x="707" y="990"/>
                  </a:lnTo>
                  <a:lnTo>
                    <a:pt x="848" y="896"/>
                  </a:lnTo>
                  <a:lnTo>
                    <a:pt x="989" y="707"/>
                  </a:lnTo>
                  <a:lnTo>
                    <a:pt x="1036" y="519"/>
                  </a:lnTo>
                  <a:lnTo>
                    <a:pt x="989" y="330"/>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2151;p42">
              <a:extLst>
                <a:ext uri="{FF2B5EF4-FFF2-40B4-BE49-F238E27FC236}">
                  <a16:creationId xmlns:a16="http://schemas.microsoft.com/office/drawing/2014/main" id="{85C2AE3C-9D3A-DFD0-F2F9-909FC8447953}"/>
                </a:ext>
              </a:extLst>
            </p:cNvPr>
            <p:cNvSpPr/>
            <p:nvPr/>
          </p:nvSpPr>
          <p:spPr>
            <a:xfrm>
              <a:off x="2884850" y="1181500"/>
              <a:ext cx="25925" cy="25950"/>
            </a:xfrm>
            <a:custGeom>
              <a:avLst/>
              <a:gdLst/>
              <a:ahLst/>
              <a:cxnLst/>
              <a:rect l="l" t="t" r="r" b="b"/>
              <a:pathLst>
                <a:path w="1037" h="1038" extrusionOk="0">
                  <a:moveTo>
                    <a:pt x="519" y="1"/>
                  </a:moveTo>
                  <a:lnTo>
                    <a:pt x="330" y="48"/>
                  </a:lnTo>
                  <a:lnTo>
                    <a:pt x="189" y="142"/>
                  </a:lnTo>
                  <a:lnTo>
                    <a:pt x="48" y="284"/>
                  </a:lnTo>
                  <a:lnTo>
                    <a:pt x="0" y="519"/>
                  </a:lnTo>
                  <a:lnTo>
                    <a:pt x="48" y="708"/>
                  </a:lnTo>
                  <a:lnTo>
                    <a:pt x="189" y="849"/>
                  </a:lnTo>
                  <a:lnTo>
                    <a:pt x="330" y="990"/>
                  </a:lnTo>
                  <a:lnTo>
                    <a:pt x="519" y="1037"/>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2152;p42">
              <a:extLst>
                <a:ext uri="{FF2B5EF4-FFF2-40B4-BE49-F238E27FC236}">
                  <a16:creationId xmlns:a16="http://schemas.microsoft.com/office/drawing/2014/main" id="{09EEB2D3-DAAE-5E29-04EB-EDCFC7C3F2EF}"/>
                </a:ext>
              </a:extLst>
            </p:cNvPr>
            <p:cNvSpPr/>
            <p:nvPr/>
          </p:nvSpPr>
          <p:spPr>
            <a:xfrm>
              <a:off x="2923725" y="1295750"/>
              <a:ext cx="25925" cy="25950"/>
            </a:xfrm>
            <a:custGeom>
              <a:avLst/>
              <a:gdLst/>
              <a:ahLst/>
              <a:cxnLst/>
              <a:rect l="l" t="t" r="r" b="b"/>
              <a:pathLst>
                <a:path w="1037" h="1038" extrusionOk="0">
                  <a:moveTo>
                    <a:pt x="518" y="1"/>
                  </a:moveTo>
                  <a:lnTo>
                    <a:pt x="283" y="48"/>
                  </a:lnTo>
                  <a:lnTo>
                    <a:pt x="141" y="189"/>
                  </a:lnTo>
                  <a:lnTo>
                    <a:pt x="47" y="331"/>
                  </a:lnTo>
                  <a:lnTo>
                    <a:pt x="0" y="566"/>
                  </a:lnTo>
                  <a:lnTo>
                    <a:pt x="47" y="755"/>
                  </a:lnTo>
                  <a:lnTo>
                    <a:pt x="141" y="896"/>
                  </a:lnTo>
                  <a:lnTo>
                    <a:pt x="330" y="1037"/>
                  </a:lnTo>
                  <a:lnTo>
                    <a:pt x="518" y="1037"/>
                  </a:lnTo>
                  <a:lnTo>
                    <a:pt x="707" y="990"/>
                  </a:lnTo>
                  <a:lnTo>
                    <a:pt x="848" y="896"/>
                  </a:lnTo>
                  <a:lnTo>
                    <a:pt x="989" y="755"/>
                  </a:lnTo>
                  <a:lnTo>
                    <a:pt x="1036" y="566"/>
                  </a:lnTo>
                  <a:lnTo>
                    <a:pt x="1036" y="519"/>
                  </a:lnTo>
                  <a:lnTo>
                    <a:pt x="989" y="331"/>
                  </a:lnTo>
                  <a:lnTo>
                    <a:pt x="848"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2153;p42">
              <a:extLst>
                <a:ext uri="{FF2B5EF4-FFF2-40B4-BE49-F238E27FC236}">
                  <a16:creationId xmlns:a16="http://schemas.microsoft.com/office/drawing/2014/main" id="{AF002F27-A042-7D90-63AB-91D463D775AC}"/>
                </a:ext>
              </a:extLst>
            </p:cNvPr>
            <p:cNvSpPr/>
            <p:nvPr/>
          </p:nvSpPr>
          <p:spPr>
            <a:xfrm>
              <a:off x="2884850" y="1258075"/>
              <a:ext cx="25925" cy="25925"/>
            </a:xfrm>
            <a:custGeom>
              <a:avLst/>
              <a:gdLst/>
              <a:ahLst/>
              <a:cxnLst/>
              <a:rect l="l" t="t" r="r" b="b"/>
              <a:pathLst>
                <a:path w="1037" h="1037" extrusionOk="0">
                  <a:moveTo>
                    <a:pt x="519" y="0"/>
                  </a:moveTo>
                  <a:lnTo>
                    <a:pt x="330" y="47"/>
                  </a:lnTo>
                  <a:lnTo>
                    <a:pt x="142" y="142"/>
                  </a:lnTo>
                  <a:lnTo>
                    <a:pt x="48" y="330"/>
                  </a:lnTo>
                  <a:lnTo>
                    <a:pt x="0" y="518"/>
                  </a:lnTo>
                  <a:lnTo>
                    <a:pt x="48" y="707"/>
                  </a:lnTo>
                  <a:lnTo>
                    <a:pt x="142" y="895"/>
                  </a:lnTo>
                  <a:lnTo>
                    <a:pt x="330" y="990"/>
                  </a:lnTo>
                  <a:lnTo>
                    <a:pt x="519" y="1037"/>
                  </a:lnTo>
                  <a:lnTo>
                    <a:pt x="707" y="990"/>
                  </a:lnTo>
                  <a:lnTo>
                    <a:pt x="896" y="895"/>
                  </a:lnTo>
                  <a:lnTo>
                    <a:pt x="990" y="707"/>
                  </a:lnTo>
                  <a:lnTo>
                    <a:pt x="1037" y="518"/>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2154;p42">
              <a:extLst>
                <a:ext uri="{FF2B5EF4-FFF2-40B4-BE49-F238E27FC236}">
                  <a16:creationId xmlns:a16="http://schemas.microsoft.com/office/drawing/2014/main" id="{AB42A86F-6FA0-6B73-8905-BBA0467C1B78}"/>
                </a:ext>
              </a:extLst>
            </p:cNvPr>
            <p:cNvSpPr/>
            <p:nvPr/>
          </p:nvSpPr>
          <p:spPr>
            <a:xfrm>
              <a:off x="2923725" y="1372300"/>
              <a:ext cx="25925" cy="25950"/>
            </a:xfrm>
            <a:custGeom>
              <a:avLst/>
              <a:gdLst/>
              <a:ahLst/>
              <a:cxnLst/>
              <a:rect l="l" t="t" r="r" b="b"/>
              <a:pathLst>
                <a:path w="1037" h="1038" extrusionOk="0">
                  <a:moveTo>
                    <a:pt x="518" y="1"/>
                  </a:moveTo>
                  <a:lnTo>
                    <a:pt x="283" y="48"/>
                  </a:lnTo>
                  <a:lnTo>
                    <a:pt x="141" y="189"/>
                  </a:lnTo>
                  <a:lnTo>
                    <a:pt x="47" y="331"/>
                  </a:lnTo>
                  <a:lnTo>
                    <a:pt x="0" y="519"/>
                  </a:lnTo>
                  <a:lnTo>
                    <a:pt x="47" y="755"/>
                  </a:lnTo>
                  <a:lnTo>
                    <a:pt x="141" y="896"/>
                  </a:lnTo>
                  <a:lnTo>
                    <a:pt x="330" y="990"/>
                  </a:lnTo>
                  <a:lnTo>
                    <a:pt x="518" y="1037"/>
                  </a:lnTo>
                  <a:lnTo>
                    <a:pt x="707" y="990"/>
                  </a:lnTo>
                  <a:lnTo>
                    <a:pt x="848" y="896"/>
                  </a:lnTo>
                  <a:lnTo>
                    <a:pt x="989" y="708"/>
                  </a:lnTo>
                  <a:lnTo>
                    <a:pt x="1036" y="519"/>
                  </a:lnTo>
                  <a:lnTo>
                    <a:pt x="989" y="331"/>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2155;p42">
              <a:extLst>
                <a:ext uri="{FF2B5EF4-FFF2-40B4-BE49-F238E27FC236}">
                  <a16:creationId xmlns:a16="http://schemas.microsoft.com/office/drawing/2014/main" id="{9612EB13-E238-7003-2E83-3DE28C4CD829}"/>
                </a:ext>
              </a:extLst>
            </p:cNvPr>
            <p:cNvSpPr/>
            <p:nvPr/>
          </p:nvSpPr>
          <p:spPr>
            <a:xfrm>
              <a:off x="2884850" y="1334625"/>
              <a:ext cx="25925" cy="25925"/>
            </a:xfrm>
            <a:custGeom>
              <a:avLst/>
              <a:gdLst/>
              <a:ahLst/>
              <a:cxnLst/>
              <a:rect l="l" t="t" r="r" b="b"/>
              <a:pathLst>
                <a:path w="1037" h="1037" extrusionOk="0">
                  <a:moveTo>
                    <a:pt x="519" y="0"/>
                  </a:moveTo>
                  <a:lnTo>
                    <a:pt x="330" y="48"/>
                  </a:lnTo>
                  <a:lnTo>
                    <a:pt x="142" y="142"/>
                  </a:lnTo>
                  <a:lnTo>
                    <a:pt x="48" y="330"/>
                  </a:lnTo>
                  <a:lnTo>
                    <a:pt x="0"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2156;p42">
              <a:extLst>
                <a:ext uri="{FF2B5EF4-FFF2-40B4-BE49-F238E27FC236}">
                  <a16:creationId xmlns:a16="http://schemas.microsoft.com/office/drawing/2014/main" id="{EA7CCB63-B393-440F-EFA0-BEC8B71663DC}"/>
                </a:ext>
              </a:extLst>
            </p:cNvPr>
            <p:cNvSpPr/>
            <p:nvPr/>
          </p:nvSpPr>
          <p:spPr>
            <a:xfrm>
              <a:off x="2923725" y="1450050"/>
              <a:ext cx="25925" cy="25925"/>
            </a:xfrm>
            <a:custGeom>
              <a:avLst/>
              <a:gdLst/>
              <a:ahLst/>
              <a:cxnLst/>
              <a:rect l="l" t="t" r="r" b="b"/>
              <a:pathLst>
                <a:path w="1037" h="1037" extrusionOk="0">
                  <a:moveTo>
                    <a:pt x="518" y="0"/>
                  </a:moveTo>
                  <a:lnTo>
                    <a:pt x="330" y="47"/>
                  </a:lnTo>
                  <a:lnTo>
                    <a:pt x="141" y="142"/>
                  </a:lnTo>
                  <a:lnTo>
                    <a:pt x="47" y="330"/>
                  </a:lnTo>
                  <a:lnTo>
                    <a:pt x="0" y="519"/>
                  </a:lnTo>
                  <a:lnTo>
                    <a:pt x="47" y="707"/>
                  </a:lnTo>
                  <a:lnTo>
                    <a:pt x="141" y="848"/>
                  </a:lnTo>
                  <a:lnTo>
                    <a:pt x="330" y="990"/>
                  </a:lnTo>
                  <a:lnTo>
                    <a:pt x="518" y="1037"/>
                  </a:lnTo>
                  <a:lnTo>
                    <a:pt x="707" y="990"/>
                  </a:lnTo>
                  <a:lnTo>
                    <a:pt x="848" y="848"/>
                  </a:lnTo>
                  <a:lnTo>
                    <a:pt x="989" y="707"/>
                  </a:lnTo>
                  <a:lnTo>
                    <a:pt x="1036" y="519"/>
                  </a:lnTo>
                  <a:lnTo>
                    <a:pt x="989" y="330"/>
                  </a:lnTo>
                  <a:lnTo>
                    <a:pt x="848"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2157;p42">
              <a:extLst>
                <a:ext uri="{FF2B5EF4-FFF2-40B4-BE49-F238E27FC236}">
                  <a16:creationId xmlns:a16="http://schemas.microsoft.com/office/drawing/2014/main" id="{CD14BF25-EBC8-F4AD-B743-CBA8C18EE286}"/>
                </a:ext>
              </a:extLst>
            </p:cNvPr>
            <p:cNvSpPr/>
            <p:nvPr/>
          </p:nvSpPr>
          <p:spPr>
            <a:xfrm>
              <a:off x="2884850" y="1411175"/>
              <a:ext cx="25925" cy="25950"/>
            </a:xfrm>
            <a:custGeom>
              <a:avLst/>
              <a:gdLst/>
              <a:ahLst/>
              <a:cxnLst/>
              <a:rect l="l" t="t" r="r" b="b"/>
              <a:pathLst>
                <a:path w="1037" h="1038" extrusionOk="0">
                  <a:moveTo>
                    <a:pt x="519" y="1"/>
                  </a:moveTo>
                  <a:lnTo>
                    <a:pt x="330" y="48"/>
                  </a:lnTo>
                  <a:lnTo>
                    <a:pt x="142" y="142"/>
                  </a:lnTo>
                  <a:lnTo>
                    <a:pt x="48" y="330"/>
                  </a:lnTo>
                  <a:lnTo>
                    <a:pt x="0"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2158;p42">
              <a:extLst>
                <a:ext uri="{FF2B5EF4-FFF2-40B4-BE49-F238E27FC236}">
                  <a16:creationId xmlns:a16="http://schemas.microsoft.com/office/drawing/2014/main" id="{581448B7-D533-B8E7-A65B-D49F0B656FB0}"/>
                </a:ext>
              </a:extLst>
            </p:cNvPr>
            <p:cNvSpPr/>
            <p:nvPr/>
          </p:nvSpPr>
          <p:spPr>
            <a:xfrm>
              <a:off x="2923725" y="1526600"/>
              <a:ext cx="25925" cy="25925"/>
            </a:xfrm>
            <a:custGeom>
              <a:avLst/>
              <a:gdLst/>
              <a:ahLst/>
              <a:cxnLst/>
              <a:rect l="l" t="t" r="r" b="b"/>
              <a:pathLst>
                <a:path w="1037" h="1037" extrusionOk="0">
                  <a:moveTo>
                    <a:pt x="518" y="1"/>
                  </a:moveTo>
                  <a:lnTo>
                    <a:pt x="330" y="48"/>
                  </a:lnTo>
                  <a:lnTo>
                    <a:pt x="141" y="142"/>
                  </a:lnTo>
                  <a:lnTo>
                    <a:pt x="47" y="330"/>
                  </a:lnTo>
                  <a:lnTo>
                    <a:pt x="0" y="519"/>
                  </a:lnTo>
                  <a:lnTo>
                    <a:pt x="47" y="707"/>
                  </a:lnTo>
                  <a:lnTo>
                    <a:pt x="141" y="896"/>
                  </a:lnTo>
                  <a:lnTo>
                    <a:pt x="330" y="990"/>
                  </a:lnTo>
                  <a:lnTo>
                    <a:pt x="518" y="1037"/>
                  </a:lnTo>
                  <a:lnTo>
                    <a:pt x="707" y="990"/>
                  </a:lnTo>
                  <a:lnTo>
                    <a:pt x="848" y="896"/>
                  </a:lnTo>
                  <a:lnTo>
                    <a:pt x="989" y="707"/>
                  </a:lnTo>
                  <a:lnTo>
                    <a:pt x="1036" y="519"/>
                  </a:lnTo>
                  <a:lnTo>
                    <a:pt x="989" y="330"/>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2159;p42">
              <a:extLst>
                <a:ext uri="{FF2B5EF4-FFF2-40B4-BE49-F238E27FC236}">
                  <a16:creationId xmlns:a16="http://schemas.microsoft.com/office/drawing/2014/main" id="{FA192815-3D36-CFCE-35C1-C2A4F6BBA5F7}"/>
                </a:ext>
              </a:extLst>
            </p:cNvPr>
            <p:cNvSpPr/>
            <p:nvPr/>
          </p:nvSpPr>
          <p:spPr>
            <a:xfrm>
              <a:off x="2884850" y="1488900"/>
              <a:ext cx="25925" cy="24775"/>
            </a:xfrm>
            <a:custGeom>
              <a:avLst/>
              <a:gdLst/>
              <a:ahLst/>
              <a:cxnLst/>
              <a:rect l="l" t="t" r="r" b="b"/>
              <a:pathLst>
                <a:path w="1037" h="991" extrusionOk="0">
                  <a:moveTo>
                    <a:pt x="330" y="1"/>
                  </a:moveTo>
                  <a:lnTo>
                    <a:pt x="189" y="142"/>
                  </a:lnTo>
                  <a:lnTo>
                    <a:pt x="48" y="284"/>
                  </a:lnTo>
                  <a:lnTo>
                    <a:pt x="0" y="472"/>
                  </a:lnTo>
                  <a:lnTo>
                    <a:pt x="48" y="708"/>
                  </a:lnTo>
                  <a:lnTo>
                    <a:pt x="189" y="849"/>
                  </a:lnTo>
                  <a:lnTo>
                    <a:pt x="330" y="943"/>
                  </a:lnTo>
                  <a:lnTo>
                    <a:pt x="519" y="990"/>
                  </a:lnTo>
                  <a:lnTo>
                    <a:pt x="707" y="943"/>
                  </a:lnTo>
                  <a:lnTo>
                    <a:pt x="896" y="849"/>
                  </a:lnTo>
                  <a:lnTo>
                    <a:pt x="990" y="708"/>
                  </a:lnTo>
                  <a:lnTo>
                    <a:pt x="1037" y="472"/>
                  </a:lnTo>
                  <a:lnTo>
                    <a:pt x="990" y="284"/>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2160;p42">
              <a:extLst>
                <a:ext uri="{FF2B5EF4-FFF2-40B4-BE49-F238E27FC236}">
                  <a16:creationId xmlns:a16="http://schemas.microsoft.com/office/drawing/2014/main" id="{51532C71-FF77-6ED4-9FF0-D6CA4248A992}"/>
                </a:ext>
              </a:extLst>
            </p:cNvPr>
            <p:cNvSpPr/>
            <p:nvPr/>
          </p:nvSpPr>
          <p:spPr>
            <a:xfrm>
              <a:off x="2923725" y="1603150"/>
              <a:ext cx="25925" cy="25950"/>
            </a:xfrm>
            <a:custGeom>
              <a:avLst/>
              <a:gdLst/>
              <a:ahLst/>
              <a:cxnLst/>
              <a:rect l="l" t="t" r="r" b="b"/>
              <a:pathLst>
                <a:path w="1037" h="1038" extrusionOk="0">
                  <a:moveTo>
                    <a:pt x="518" y="1"/>
                  </a:moveTo>
                  <a:lnTo>
                    <a:pt x="330" y="48"/>
                  </a:lnTo>
                  <a:lnTo>
                    <a:pt x="141" y="142"/>
                  </a:lnTo>
                  <a:lnTo>
                    <a:pt x="47" y="330"/>
                  </a:lnTo>
                  <a:lnTo>
                    <a:pt x="0" y="519"/>
                  </a:lnTo>
                  <a:lnTo>
                    <a:pt x="47" y="707"/>
                  </a:lnTo>
                  <a:lnTo>
                    <a:pt x="141" y="896"/>
                  </a:lnTo>
                  <a:lnTo>
                    <a:pt x="330" y="990"/>
                  </a:lnTo>
                  <a:lnTo>
                    <a:pt x="518" y="1037"/>
                  </a:lnTo>
                  <a:lnTo>
                    <a:pt x="707" y="990"/>
                  </a:lnTo>
                  <a:lnTo>
                    <a:pt x="848" y="896"/>
                  </a:lnTo>
                  <a:lnTo>
                    <a:pt x="989" y="707"/>
                  </a:lnTo>
                  <a:lnTo>
                    <a:pt x="1036" y="519"/>
                  </a:lnTo>
                  <a:lnTo>
                    <a:pt x="989" y="330"/>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2161;p42">
              <a:extLst>
                <a:ext uri="{FF2B5EF4-FFF2-40B4-BE49-F238E27FC236}">
                  <a16:creationId xmlns:a16="http://schemas.microsoft.com/office/drawing/2014/main" id="{25045F2F-99C1-F744-8A8C-C8C8CE95F425}"/>
                </a:ext>
              </a:extLst>
            </p:cNvPr>
            <p:cNvSpPr/>
            <p:nvPr/>
          </p:nvSpPr>
          <p:spPr>
            <a:xfrm>
              <a:off x="2884850" y="1565475"/>
              <a:ext cx="25925" cy="24750"/>
            </a:xfrm>
            <a:custGeom>
              <a:avLst/>
              <a:gdLst/>
              <a:ahLst/>
              <a:cxnLst/>
              <a:rect l="l" t="t" r="r" b="b"/>
              <a:pathLst>
                <a:path w="1037" h="990" extrusionOk="0">
                  <a:moveTo>
                    <a:pt x="330" y="0"/>
                  </a:moveTo>
                  <a:lnTo>
                    <a:pt x="189" y="142"/>
                  </a:lnTo>
                  <a:lnTo>
                    <a:pt x="48" y="283"/>
                  </a:lnTo>
                  <a:lnTo>
                    <a:pt x="0" y="471"/>
                  </a:lnTo>
                  <a:lnTo>
                    <a:pt x="48" y="707"/>
                  </a:lnTo>
                  <a:lnTo>
                    <a:pt x="189" y="848"/>
                  </a:lnTo>
                  <a:lnTo>
                    <a:pt x="330" y="942"/>
                  </a:lnTo>
                  <a:lnTo>
                    <a:pt x="519" y="990"/>
                  </a:lnTo>
                  <a:lnTo>
                    <a:pt x="707" y="942"/>
                  </a:lnTo>
                  <a:lnTo>
                    <a:pt x="896" y="848"/>
                  </a:lnTo>
                  <a:lnTo>
                    <a:pt x="990" y="707"/>
                  </a:lnTo>
                  <a:lnTo>
                    <a:pt x="1037" y="471"/>
                  </a:lnTo>
                  <a:lnTo>
                    <a:pt x="990" y="283"/>
                  </a:lnTo>
                  <a:lnTo>
                    <a:pt x="896"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2162;p42">
              <a:extLst>
                <a:ext uri="{FF2B5EF4-FFF2-40B4-BE49-F238E27FC236}">
                  <a16:creationId xmlns:a16="http://schemas.microsoft.com/office/drawing/2014/main" id="{D75C22CE-B273-4081-C584-B77B6532C2F4}"/>
                </a:ext>
              </a:extLst>
            </p:cNvPr>
            <p:cNvSpPr/>
            <p:nvPr/>
          </p:nvSpPr>
          <p:spPr>
            <a:xfrm>
              <a:off x="2923725" y="1679700"/>
              <a:ext cx="25925" cy="25950"/>
            </a:xfrm>
            <a:custGeom>
              <a:avLst/>
              <a:gdLst/>
              <a:ahLst/>
              <a:cxnLst/>
              <a:rect l="l" t="t" r="r" b="b"/>
              <a:pathLst>
                <a:path w="1037" h="1038" extrusionOk="0">
                  <a:moveTo>
                    <a:pt x="518" y="1"/>
                  </a:moveTo>
                  <a:lnTo>
                    <a:pt x="330" y="48"/>
                  </a:lnTo>
                  <a:lnTo>
                    <a:pt x="141" y="189"/>
                  </a:lnTo>
                  <a:lnTo>
                    <a:pt x="47" y="331"/>
                  </a:lnTo>
                  <a:lnTo>
                    <a:pt x="0" y="519"/>
                  </a:lnTo>
                  <a:lnTo>
                    <a:pt x="47" y="708"/>
                  </a:lnTo>
                  <a:lnTo>
                    <a:pt x="141" y="896"/>
                  </a:lnTo>
                  <a:lnTo>
                    <a:pt x="330" y="990"/>
                  </a:lnTo>
                  <a:lnTo>
                    <a:pt x="518" y="1037"/>
                  </a:lnTo>
                  <a:lnTo>
                    <a:pt x="707" y="990"/>
                  </a:lnTo>
                  <a:lnTo>
                    <a:pt x="848" y="896"/>
                  </a:lnTo>
                  <a:lnTo>
                    <a:pt x="989" y="708"/>
                  </a:lnTo>
                  <a:lnTo>
                    <a:pt x="1036" y="519"/>
                  </a:lnTo>
                  <a:lnTo>
                    <a:pt x="989" y="331"/>
                  </a:lnTo>
                  <a:lnTo>
                    <a:pt x="848"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2163;p42">
              <a:extLst>
                <a:ext uri="{FF2B5EF4-FFF2-40B4-BE49-F238E27FC236}">
                  <a16:creationId xmlns:a16="http://schemas.microsoft.com/office/drawing/2014/main" id="{A2E5F3CA-5ED4-8CE8-9098-19C0843AE931}"/>
                </a:ext>
              </a:extLst>
            </p:cNvPr>
            <p:cNvSpPr/>
            <p:nvPr/>
          </p:nvSpPr>
          <p:spPr>
            <a:xfrm>
              <a:off x="2884850" y="1642025"/>
              <a:ext cx="25925" cy="24750"/>
            </a:xfrm>
            <a:custGeom>
              <a:avLst/>
              <a:gdLst/>
              <a:ahLst/>
              <a:cxnLst/>
              <a:rect l="l" t="t" r="r" b="b"/>
              <a:pathLst>
                <a:path w="1037" h="990" extrusionOk="0">
                  <a:moveTo>
                    <a:pt x="519" y="0"/>
                  </a:moveTo>
                  <a:lnTo>
                    <a:pt x="330" y="47"/>
                  </a:lnTo>
                  <a:lnTo>
                    <a:pt x="189" y="142"/>
                  </a:lnTo>
                  <a:lnTo>
                    <a:pt x="48" y="283"/>
                  </a:lnTo>
                  <a:lnTo>
                    <a:pt x="0" y="519"/>
                  </a:lnTo>
                  <a:lnTo>
                    <a:pt x="48" y="707"/>
                  </a:lnTo>
                  <a:lnTo>
                    <a:pt x="189" y="848"/>
                  </a:lnTo>
                  <a:lnTo>
                    <a:pt x="330" y="990"/>
                  </a:lnTo>
                  <a:lnTo>
                    <a:pt x="707" y="990"/>
                  </a:lnTo>
                  <a:lnTo>
                    <a:pt x="896" y="848"/>
                  </a:lnTo>
                  <a:lnTo>
                    <a:pt x="990" y="707"/>
                  </a:lnTo>
                  <a:lnTo>
                    <a:pt x="1037" y="519"/>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2164;p42">
              <a:extLst>
                <a:ext uri="{FF2B5EF4-FFF2-40B4-BE49-F238E27FC236}">
                  <a16:creationId xmlns:a16="http://schemas.microsoft.com/office/drawing/2014/main" id="{439D53D3-9E8D-D467-04EF-0B920547C4F9}"/>
                </a:ext>
              </a:extLst>
            </p:cNvPr>
            <p:cNvSpPr/>
            <p:nvPr/>
          </p:nvSpPr>
          <p:spPr>
            <a:xfrm>
              <a:off x="2923725" y="1756275"/>
              <a:ext cx="25925" cy="25925"/>
            </a:xfrm>
            <a:custGeom>
              <a:avLst/>
              <a:gdLst/>
              <a:ahLst/>
              <a:cxnLst/>
              <a:rect l="l" t="t" r="r" b="b"/>
              <a:pathLst>
                <a:path w="1037" h="1037" extrusionOk="0">
                  <a:moveTo>
                    <a:pt x="518" y="0"/>
                  </a:moveTo>
                  <a:lnTo>
                    <a:pt x="330" y="47"/>
                  </a:lnTo>
                  <a:lnTo>
                    <a:pt x="141" y="141"/>
                  </a:lnTo>
                  <a:lnTo>
                    <a:pt x="47" y="330"/>
                  </a:lnTo>
                  <a:lnTo>
                    <a:pt x="0" y="518"/>
                  </a:lnTo>
                  <a:lnTo>
                    <a:pt x="47" y="707"/>
                  </a:lnTo>
                  <a:lnTo>
                    <a:pt x="141" y="895"/>
                  </a:lnTo>
                  <a:lnTo>
                    <a:pt x="330" y="989"/>
                  </a:lnTo>
                  <a:lnTo>
                    <a:pt x="518" y="1037"/>
                  </a:lnTo>
                  <a:lnTo>
                    <a:pt x="707" y="989"/>
                  </a:lnTo>
                  <a:lnTo>
                    <a:pt x="848" y="895"/>
                  </a:lnTo>
                  <a:lnTo>
                    <a:pt x="989" y="707"/>
                  </a:lnTo>
                  <a:lnTo>
                    <a:pt x="1036" y="518"/>
                  </a:lnTo>
                  <a:lnTo>
                    <a:pt x="989" y="330"/>
                  </a:lnTo>
                  <a:lnTo>
                    <a:pt x="848"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2165;p42">
              <a:extLst>
                <a:ext uri="{FF2B5EF4-FFF2-40B4-BE49-F238E27FC236}">
                  <a16:creationId xmlns:a16="http://schemas.microsoft.com/office/drawing/2014/main" id="{4A254780-52FA-F515-7578-12053FAF9D96}"/>
                </a:ext>
              </a:extLst>
            </p:cNvPr>
            <p:cNvSpPr/>
            <p:nvPr/>
          </p:nvSpPr>
          <p:spPr>
            <a:xfrm>
              <a:off x="2884850" y="1718575"/>
              <a:ext cx="25925" cy="25950"/>
            </a:xfrm>
            <a:custGeom>
              <a:avLst/>
              <a:gdLst/>
              <a:ahLst/>
              <a:cxnLst/>
              <a:rect l="l" t="t" r="r" b="b"/>
              <a:pathLst>
                <a:path w="1037" h="1038" extrusionOk="0">
                  <a:moveTo>
                    <a:pt x="519" y="1"/>
                  </a:moveTo>
                  <a:lnTo>
                    <a:pt x="330" y="48"/>
                  </a:lnTo>
                  <a:lnTo>
                    <a:pt x="189" y="142"/>
                  </a:lnTo>
                  <a:lnTo>
                    <a:pt x="48" y="330"/>
                  </a:lnTo>
                  <a:lnTo>
                    <a:pt x="0" y="519"/>
                  </a:lnTo>
                  <a:lnTo>
                    <a:pt x="48" y="707"/>
                  </a:lnTo>
                  <a:lnTo>
                    <a:pt x="189" y="849"/>
                  </a:lnTo>
                  <a:lnTo>
                    <a:pt x="330" y="990"/>
                  </a:lnTo>
                  <a:lnTo>
                    <a:pt x="519" y="1037"/>
                  </a:lnTo>
                  <a:lnTo>
                    <a:pt x="707" y="990"/>
                  </a:lnTo>
                  <a:lnTo>
                    <a:pt x="896" y="849"/>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2166;p42">
              <a:extLst>
                <a:ext uri="{FF2B5EF4-FFF2-40B4-BE49-F238E27FC236}">
                  <a16:creationId xmlns:a16="http://schemas.microsoft.com/office/drawing/2014/main" id="{517676E6-A33F-7B26-5730-59921FB839DB}"/>
                </a:ext>
              </a:extLst>
            </p:cNvPr>
            <p:cNvSpPr/>
            <p:nvPr/>
          </p:nvSpPr>
          <p:spPr>
            <a:xfrm>
              <a:off x="2923725" y="1832825"/>
              <a:ext cx="25925" cy="25925"/>
            </a:xfrm>
            <a:custGeom>
              <a:avLst/>
              <a:gdLst/>
              <a:ahLst/>
              <a:cxnLst/>
              <a:rect l="l" t="t" r="r" b="b"/>
              <a:pathLst>
                <a:path w="1037" h="1037" extrusionOk="0">
                  <a:moveTo>
                    <a:pt x="518" y="0"/>
                  </a:moveTo>
                  <a:lnTo>
                    <a:pt x="283" y="47"/>
                  </a:lnTo>
                  <a:lnTo>
                    <a:pt x="141" y="189"/>
                  </a:lnTo>
                  <a:lnTo>
                    <a:pt x="47" y="330"/>
                  </a:lnTo>
                  <a:lnTo>
                    <a:pt x="0" y="566"/>
                  </a:lnTo>
                  <a:lnTo>
                    <a:pt x="47" y="754"/>
                  </a:lnTo>
                  <a:lnTo>
                    <a:pt x="141" y="895"/>
                  </a:lnTo>
                  <a:lnTo>
                    <a:pt x="330" y="1037"/>
                  </a:lnTo>
                  <a:lnTo>
                    <a:pt x="518" y="1037"/>
                  </a:lnTo>
                  <a:lnTo>
                    <a:pt x="707" y="990"/>
                  </a:lnTo>
                  <a:lnTo>
                    <a:pt x="848" y="895"/>
                  </a:lnTo>
                  <a:lnTo>
                    <a:pt x="989" y="754"/>
                  </a:lnTo>
                  <a:lnTo>
                    <a:pt x="1036" y="519"/>
                  </a:lnTo>
                  <a:lnTo>
                    <a:pt x="989" y="330"/>
                  </a:lnTo>
                  <a:lnTo>
                    <a:pt x="848" y="189"/>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2167;p42">
              <a:extLst>
                <a:ext uri="{FF2B5EF4-FFF2-40B4-BE49-F238E27FC236}">
                  <a16:creationId xmlns:a16="http://schemas.microsoft.com/office/drawing/2014/main" id="{E7149F10-292C-8EA0-78A2-ABEA4BC7075B}"/>
                </a:ext>
              </a:extLst>
            </p:cNvPr>
            <p:cNvSpPr/>
            <p:nvPr/>
          </p:nvSpPr>
          <p:spPr>
            <a:xfrm>
              <a:off x="2884850" y="1795125"/>
              <a:ext cx="25925" cy="25950"/>
            </a:xfrm>
            <a:custGeom>
              <a:avLst/>
              <a:gdLst/>
              <a:ahLst/>
              <a:cxnLst/>
              <a:rect l="l" t="t" r="r" b="b"/>
              <a:pathLst>
                <a:path w="1037" h="1038" extrusionOk="0">
                  <a:moveTo>
                    <a:pt x="519" y="1"/>
                  </a:moveTo>
                  <a:lnTo>
                    <a:pt x="330" y="48"/>
                  </a:lnTo>
                  <a:lnTo>
                    <a:pt x="189" y="142"/>
                  </a:lnTo>
                  <a:lnTo>
                    <a:pt x="48" y="331"/>
                  </a:lnTo>
                  <a:lnTo>
                    <a:pt x="0" y="519"/>
                  </a:lnTo>
                  <a:lnTo>
                    <a:pt x="48" y="707"/>
                  </a:lnTo>
                  <a:lnTo>
                    <a:pt x="189" y="849"/>
                  </a:lnTo>
                  <a:lnTo>
                    <a:pt x="330" y="990"/>
                  </a:lnTo>
                  <a:lnTo>
                    <a:pt x="519" y="1037"/>
                  </a:lnTo>
                  <a:lnTo>
                    <a:pt x="707" y="990"/>
                  </a:lnTo>
                  <a:lnTo>
                    <a:pt x="896" y="849"/>
                  </a:lnTo>
                  <a:lnTo>
                    <a:pt x="990" y="707"/>
                  </a:lnTo>
                  <a:lnTo>
                    <a:pt x="1037" y="519"/>
                  </a:lnTo>
                  <a:lnTo>
                    <a:pt x="990" y="331"/>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2168;p42">
              <a:extLst>
                <a:ext uri="{FF2B5EF4-FFF2-40B4-BE49-F238E27FC236}">
                  <a16:creationId xmlns:a16="http://schemas.microsoft.com/office/drawing/2014/main" id="{4C68AFF6-9BCD-839E-AE6C-B4BEF0BADEC6}"/>
                </a:ext>
              </a:extLst>
            </p:cNvPr>
            <p:cNvSpPr/>
            <p:nvPr/>
          </p:nvSpPr>
          <p:spPr>
            <a:xfrm>
              <a:off x="2923725" y="1910550"/>
              <a:ext cx="25925" cy="24775"/>
            </a:xfrm>
            <a:custGeom>
              <a:avLst/>
              <a:gdLst/>
              <a:ahLst/>
              <a:cxnLst/>
              <a:rect l="l" t="t" r="r" b="b"/>
              <a:pathLst>
                <a:path w="1037" h="991" extrusionOk="0">
                  <a:moveTo>
                    <a:pt x="518" y="1"/>
                  </a:moveTo>
                  <a:lnTo>
                    <a:pt x="283" y="48"/>
                  </a:lnTo>
                  <a:lnTo>
                    <a:pt x="141" y="142"/>
                  </a:lnTo>
                  <a:lnTo>
                    <a:pt x="47" y="283"/>
                  </a:lnTo>
                  <a:lnTo>
                    <a:pt x="0" y="519"/>
                  </a:lnTo>
                  <a:lnTo>
                    <a:pt x="47" y="707"/>
                  </a:lnTo>
                  <a:lnTo>
                    <a:pt x="141" y="849"/>
                  </a:lnTo>
                  <a:lnTo>
                    <a:pt x="330" y="990"/>
                  </a:lnTo>
                  <a:lnTo>
                    <a:pt x="707" y="990"/>
                  </a:lnTo>
                  <a:lnTo>
                    <a:pt x="848" y="849"/>
                  </a:lnTo>
                  <a:lnTo>
                    <a:pt x="989" y="707"/>
                  </a:lnTo>
                  <a:lnTo>
                    <a:pt x="1036" y="519"/>
                  </a:lnTo>
                  <a:lnTo>
                    <a:pt x="1036" y="472"/>
                  </a:lnTo>
                  <a:lnTo>
                    <a:pt x="989"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2169;p42">
              <a:extLst>
                <a:ext uri="{FF2B5EF4-FFF2-40B4-BE49-F238E27FC236}">
                  <a16:creationId xmlns:a16="http://schemas.microsoft.com/office/drawing/2014/main" id="{5F3C6FB1-2131-6740-4A46-7FF3453E67D9}"/>
                </a:ext>
              </a:extLst>
            </p:cNvPr>
            <p:cNvSpPr/>
            <p:nvPr/>
          </p:nvSpPr>
          <p:spPr>
            <a:xfrm>
              <a:off x="2884850" y="1871700"/>
              <a:ext cx="25925" cy="25925"/>
            </a:xfrm>
            <a:custGeom>
              <a:avLst/>
              <a:gdLst/>
              <a:ahLst/>
              <a:cxnLst/>
              <a:rect l="l" t="t" r="r" b="b"/>
              <a:pathLst>
                <a:path w="1037" h="1037" extrusionOk="0">
                  <a:moveTo>
                    <a:pt x="519" y="0"/>
                  </a:moveTo>
                  <a:lnTo>
                    <a:pt x="330" y="47"/>
                  </a:lnTo>
                  <a:lnTo>
                    <a:pt x="142" y="141"/>
                  </a:lnTo>
                  <a:lnTo>
                    <a:pt x="48" y="330"/>
                  </a:lnTo>
                  <a:lnTo>
                    <a:pt x="0" y="518"/>
                  </a:lnTo>
                  <a:lnTo>
                    <a:pt x="48" y="707"/>
                  </a:lnTo>
                  <a:lnTo>
                    <a:pt x="142" y="895"/>
                  </a:lnTo>
                  <a:lnTo>
                    <a:pt x="330" y="989"/>
                  </a:lnTo>
                  <a:lnTo>
                    <a:pt x="519" y="1036"/>
                  </a:lnTo>
                  <a:lnTo>
                    <a:pt x="754"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2170;p42">
              <a:extLst>
                <a:ext uri="{FF2B5EF4-FFF2-40B4-BE49-F238E27FC236}">
                  <a16:creationId xmlns:a16="http://schemas.microsoft.com/office/drawing/2014/main" id="{4CD8312E-F3C5-1239-CB75-5DC8144E0AFC}"/>
                </a:ext>
              </a:extLst>
            </p:cNvPr>
            <p:cNvSpPr/>
            <p:nvPr/>
          </p:nvSpPr>
          <p:spPr>
            <a:xfrm>
              <a:off x="2923725" y="1987100"/>
              <a:ext cx="25925" cy="25950"/>
            </a:xfrm>
            <a:custGeom>
              <a:avLst/>
              <a:gdLst/>
              <a:ahLst/>
              <a:cxnLst/>
              <a:rect l="l" t="t" r="r" b="b"/>
              <a:pathLst>
                <a:path w="1037" h="1038" extrusionOk="0">
                  <a:moveTo>
                    <a:pt x="518" y="1"/>
                  </a:moveTo>
                  <a:lnTo>
                    <a:pt x="283" y="48"/>
                  </a:lnTo>
                  <a:lnTo>
                    <a:pt x="141" y="142"/>
                  </a:lnTo>
                  <a:lnTo>
                    <a:pt x="47" y="331"/>
                  </a:lnTo>
                  <a:lnTo>
                    <a:pt x="0" y="519"/>
                  </a:lnTo>
                  <a:lnTo>
                    <a:pt x="47" y="708"/>
                  </a:lnTo>
                  <a:lnTo>
                    <a:pt x="141" y="849"/>
                  </a:lnTo>
                  <a:lnTo>
                    <a:pt x="330" y="990"/>
                  </a:lnTo>
                  <a:lnTo>
                    <a:pt x="518" y="1037"/>
                  </a:lnTo>
                  <a:lnTo>
                    <a:pt x="707" y="990"/>
                  </a:lnTo>
                  <a:lnTo>
                    <a:pt x="848" y="849"/>
                  </a:lnTo>
                  <a:lnTo>
                    <a:pt x="989" y="708"/>
                  </a:lnTo>
                  <a:lnTo>
                    <a:pt x="1036" y="519"/>
                  </a:lnTo>
                  <a:lnTo>
                    <a:pt x="989" y="284"/>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2171;p42">
              <a:extLst>
                <a:ext uri="{FF2B5EF4-FFF2-40B4-BE49-F238E27FC236}">
                  <a16:creationId xmlns:a16="http://schemas.microsoft.com/office/drawing/2014/main" id="{1C790D70-8AF0-C72A-4DA1-AD5FE2DC8CBD}"/>
                </a:ext>
              </a:extLst>
            </p:cNvPr>
            <p:cNvSpPr/>
            <p:nvPr/>
          </p:nvSpPr>
          <p:spPr>
            <a:xfrm>
              <a:off x="2962575" y="2025975"/>
              <a:ext cx="24775" cy="9450"/>
            </a:xfrm>
            <a:custGeom>
              <a:avLst/>
              <a:gdLst/>
              <a:ahLst/>
              <a:cxnLst/>
              <a:rect l="l" t="t" r="r" b="b"/>
              <a:pathLst>
                <a:path w="991" h="378" extrusionOk="0">
                  <a:moveTo>
                    <a:pt x="378" y="1"/>
                  </a:moveTo>
                  <a:lnTo>
                    <a:pt x="236" y="48"/>
                  </a:lnTo>
                  <a:lnTo>
                    <a:pt x="95" y="189"/>
                  </a:lnTo>
                  <a:lnTo>
                    <a:pt x="1" y="377"/>
                  </a:lnTo>
                  <a:lnTo>
                    <a:pt x="990" y="377"/>
                  </a:lnTo>
                  <a:lnTo>
                    <a:pt x="943" y="236"/>
                  </a:lnTo>
                  <a:lnTo>
                    <a:pt x="849" y="142"/>
                  </a:lnTo>
                  <a:lnTo>
                    <a:pt x="707" y="48"/>
                  </a:lnTo>
                  <a:lnTo>
                    <a:pt x="613"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2172;p42">
              <a:extLst>
                <a:ext uri="{FF2B5EF4-FFF2-40B4-BE49-F238E27FC236}">
                  <a16:creationId xmlns:a16="http://schemas.microsoft.com/office/drawing/2014/main" id="{B9C52F2F-2FF0-CD2A-2F2D-F17A50B60312}"/>
                </a:ext>
              </a:extLst>
            </p:cNvPr>
            <p:cNvSpPr/>
            <p:nvPr/>
          </p:nvSpPr>
          <p:spPr>
            <a:xfrm>
              <a:off x="2884850" y="1948250"/>
              <a:ext cx="25925" cy="25925"/>
            </a:xfrm>
            <a:custGeom>
              <a:avLst/>
              <a:gdLst/>
              <a:ahLst/>
              <a:cxnLst/>
              <a:rect l="l" t="t" r="r" b="b"/>
              <a:pathLst>
                <a:path w="1037" h="1037" extrusionOk="0">
                  <a:moveTo>
                    <a:pt x="519" y="0"/>
                  </a:moveTo>
                  <a:lnTo>
                    <a:pt x="330" y="47"/>
                  </a:lnTo>
                  <a:lnTo>
                    <a:pt x="142" y="142"/>
                  </a:lnTo>
                  <a:lnTo>
                    <a:pt x="48" y="283"/>
                  </a:lnTo>
                  <a:lnTo>
                    <a:pt x="0" y="518"/>
                  </a:lnTo>
                  <a:lnTo>
                    <a:pt x="48" y="707"/>
                  </a:lnTo>
                  <a:lnTo>
                    <a:pt x="142" y="848"/>
                  </a:lnTo>
                  <a:lnTo>
                    <a:pt x="330" y="990"/>
                  </a:lnTo>
                  <a:lnTo>
                    <a:pt x="519" y="1037"/>
                  </a:lnTo>
                  <a:lnTo>
                    <a:pt x="754" y="990"/>
                  </a:lnTo>
                  <a:lnTo>
                    <a:pt x="896" y="848"/>
                  </a:lnTo>
                  <a:lnTo>
                    <a:pt x="990" y="707"/>
                  </a:lnTo>
                  <a:lnTo>
                    <a:pt x="1037" y="518"/>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2173;p42">
              <a:extLst>
                <a:ext uri="{FF2B5EF4-FFF2-40B4-BE49-F238E27FC236}">
                  <a16:creationId xmlns:a16="http://schemas.microsoft.com/office/drawing/2014/main" id="{C02CB2F9-063C-18F1-7289-20EDAED965B3}"/>
                </a:ext>
              </a:extLst>
            </p:cNvPr>
            <p:cNvSpPr/>
            <p:nvPr/>
          </p:nvSpPr>
          <p:spPr>
            <a:xfrm>
              <a:off x="3001450" y="912975"/>
              <a:ext cx="24750" cy="25950"/>
            </a:xfrm>
            <a:custGeom>
              <a:avLst/>
              <a:gdLst/>
              <a:ahLst/>
              <a:cxnLst/>
              <a:rect l="l" t="t" r="r" b="b"/>
              <a:pathLst>
                <a:path w="990" h="1038" extrusionOk="0">
                  <a:moveTo>
                    <a:pt x="471" y="1"/>
                  </a:moveTo>
                  <a:lnTo>
                    <a:pt x="283" y="48"/>
                  </a:lnTo>
                  <a:lnTo>
                    <a:pt x="142" y="142"/>
                  </a:lnTo>
                  <a:lnTo>
                    <a:pt x="0" y="330"/>
                  </a:lnTo>
                  <a:lnTo>
                    <a:pt x="0" y="519"/>
                  </a:lnTo>
                  <a:lnTo>
                    <a:pt x="0" y="707"/>
                  </a:lnTo>
                  <a:lnTo>
                    <a:pt x="142" y="849"/>
                  </a:lnTo>
                  <a:lnTo>
                    <a:pt x="283" y="990"/>
                  </a:lnTo>
                  <a:lnTo>
                    <a:pt x="471" y="1037"/>
                  </a:lnTo>
                  <a:lnTo>
                    <a:pt x="707" y="990"/>
                  </a:lnTo>
                  <a:lnTo>
                    <a:pt x="848" y="849"/>
                  </a:lnTo>
                  <a:lnTo>
                    <a:pt x="943" y="707"/>
                  </a:lnTo>
                  <a:lnTo>
                    <a:pt x="990" y="519"/>
                  </a:lnTo>
                  <a:lnTo>
                    <a:pt x="943"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2174;p42">
              <a:extLst>
                <a:ext uri="{FF2B5EF4-FFF2-40B4-BE49-F238E27FC236}">
                  <a16:creationId xmlns:a16="http://schemas.microsoft.com/office/drawing/2014/main" id="{1E082F54-5AA0-23D2-25DC-179BBED92A69}"/>
                </a:ext>
              </a:extLst>
            </p:cNvPr>
            <p:cNvSpPr/>
            <p:nvPr/>
          </p:nvSpPr>
          <p:spPr>
            <a:xfrm>
              <a:off x="2962575" y="874100"/>
              <a:ext cx="24775" cy="25950"/>
            </a:xfrm>
            <a:custGeom>
              <a:avLst/>
              <a:gdLst/>
              <a:ahLst/>
              <a:cxnLst/>
              <a:rect l="l" t="t" r="r" b="b"/>
              <a:pathLst>
                <a:path w="991" h="1038" extrusionOk="0">
                  <a:moveTo>
                    <a:pt x="472" y="1"/>
                  </a:moveTo>
                  <a:lnTo>
                    <a:pt x="283" y="48"/>
                  </a:lnTo>
                  <a:lnTo>
                    <a:pt x="142" y="189"/>
                  </a:lnTo>
                  <a:lnTo>
                    <a:pt x="1" y="331"/>
                  </a:lnTo>
                  <a:lnTo>
                    <a:pt x="1" y="519"/>
                  </a:lnTo>
                  <a:lnTo>
                    <a:pt x="1" y="708"/>
                  </a:lnTo>
                  <a:lnTo>
                    <a:pt x="142" y="896"/>
                  </a:lnTo>
                  <a:lnTo>
                    <a:pt x="283" y="990"/>
                  </a:lnTo>
                  <a:lnTo>
                    <a:pt x="472" y="1037"/>
                  </a:lnTo>
                  <a:lnTo>
                    <a:pt x="707" y="990"/>
                  </a:lnTo>
                  <a:lnTo>
                    <a:pt x="849" y="896"/>
                  </a:lnTo>
                  <a:lnTo>
                    <a:pt x="943" y="708"/>
                  </a:lnTo>
                  <a:lnTo>
                    <a:pt x="990" y="519"/>
                  </a:lnTo>
                  <a:lnTo>
                    <a:pt x="943" y="331"/>
                  </a:lnTo>
                  <a:lnTo>
                    <a:pt x="849" y="189"/>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2175;p42">
              <a:extLst>
                <a:ext uri="{FF2B5EF4-FFF2-40B4-BE49-F238E27FC236}">
                  <a16:creationId xmlns:a16="http://schemas.microsoft.com/office/drawing/2014/main" id="{3FFFA3DE-EF05-69A0-6B82-E49183E6C701}"/>
                </a:ext>
              </a:extLst>
            </p:cNvPr>
            <p:cNvSpPr/>
            <p:nvPr/>
          </p:nvSpPr>
          <p:spPr>
            <a:xfrm>
              <a:off x="3001450" y="989525"/>
              <a:ext cx="24750" cy="24775"/>
            </a:xfrm>
            <a:custGeom>
              <a:avLst/>
              <a:gdLst/>
              <a:ahLst/>
              <a:cxnLst/>
              <a:rect l="l" t="t" r="r" b="b"/>
              <a:pathLst>
                <a:path w="990" h="991" extrusionOk="0">
                  <a:moveTo>
                    <a:pt x="471" y="1"/>
                  </a:moveTo>
                  <a:lnTo>
                    <a:pt x="283" y="48"/>
                  </a:lnTo>
                  <a:lnTo>
                    <a:pt x="142" y="142"/>
                  </a:lnTo>
                  <a:lnTo>
                    <a:pt x="0" y="284"/>
                  </a:lnTo>
                  <a:lnTo>
                    <a:pt x="0" y="519"/>
                  </a:lnTo>
                  <a:lnTo>
                    <a:pt x="0" y="708"/>
                  </a:lnTo>
                  <a:lnTo>
                    <a:pt x="142" y="849"/>
                  </a:lnTo>
                  <a:lnTo>
                    <a:pt x="283" y="990"/>
                  </a:lnTo>
                  <a:lnTo>
                    <a:pt x="707" y="990"/>
                  </a:lnTo>
                  <a:lnTo>
                    <a:pt x="848" y="849"/>
                  </a:lnTo>
                  <a:lnTo>
                    <a:pt x="943" y="708"/>
                  </a:lnTo>
                  <a:lnTo>
                    <a:pt x="990" y="519"/>
                  </a:lnTo>
                  <a:lnTo>
                    <a:pt x="943" y="284"/>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2176;p42">
              <a:extLst>
                <a:ext uri="{FF2B5EF4-FFF2-40B4-BE49-F238E27FC236}">
                  <a16:creationId xmlns:a16="http://schemas.microsoft.com/office/drawing/2014/main" id="{C0C59E7B-169B-1891-BCD2-67D66007A5CB}"/>
                </a:ext>
              </a:extLst>
            </p:cNvPr>
            <p:cNvSpPr/>
            <p:nvPr/>
          </p:nvSpPr>
          <p:spPr>
            <a:xfrm>
              <a:off x="2962575" y="950675"/>
              <a:ext cx="24775" cy="25925"/>
            </a:xfrm>
            <a:custGeom>
              <a:avLst/>
              <a:gdLst/>
              <a:ahLst/>
              <a:cxnLst/>
              <a:rect l="l" t="t" r="r" b="b"/>
              <a:pathLst>
                <a:path w="991" h="1037" extrusionOk="0">
                  <a:moveTo>
                    <a:pt x="472" y="0"/>
                  </a:moveTo>
                  <a:lnTo>
                    <a:pt x="283" y="47"/>
                  </a:lnTo>
                  <a:lnTo>
                    <a:pt x="142" y="189"/>
                  </a:lnTo>
                  <a:lnTo>
                    <a:pt x="1" y="330"/>
                  </a:lnTo>
                  <a:lnTo>
                    <a:pt x="1" y="518"/>
                  </a:lnTo>
                  <a:lnTo>
                    <a:pt x="1" y="754"/>
                  </a:lnTo>
                  <a:lnTo>
                    <a:pt x="142" y="895"/>
                  </a:lnTo>
                  <a:lnTo>
                    <a:pt x="283" y="990"/>
                  </a:lnTo>
                  <a:lnTo>
                    <a:pt x="472" y="1037"/>
                  </a:lnTo>
                  <a:lnTo>
                    <a:pt x="707" y="990"/>
                  </a:lnTo>
                  <a:lnTo>
                    <a:pt x="849" y="895"/>
                  </a:lnTo>
                  <a:lnTo>
                    <a:pt x="943" y="754"/>
                  </a:lnTo>
                  <a:lnTo>
                    <a:pt x="990" y="518"/>
                  </a:lnTo>
                  <a:lnTo>
                    <a:pt x="943" y="330"/>
                  </a:lnTo>
                  <a:lnTo>
                    <a:pt x="849" y="189"/>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2177;p42">
              <a:extLst>
                <a:ext uri="{FF2B5EF4-FFF2-40B4-BE49-F238E27FC236}">
                  <a16:creationId xmlns:a16="http://schemas.microsoft.com/office/drawing/2014/main" id="{C950C7C0-D6F4-DBD7-768A-AB9D1722B628}"/>
                </a:ext>
              </a:extLst>
            </p:cNvPr>
            <p:cNvSpPr/>
            <p:nvPr/>
          </p:nvSpPr>
          <p:spPr>
            <a:xfrm>
              <a:off x="3000275" y="1066100"/>
              <a:ext cx="25925" cy="25925"/>
            </a:xfrm>
            <a:custGeom>
              <a:avLst/>
              <a:gdLst/>
              <a:ahLst/>
              <a:cxnLst/>
              <a:rect l="l" t="t" r="r" b="b"/>
              <a:pathLst>
                <a:path w="1037" h="1037" extrusionOk="0">
                  <a:moveTo>
                    <a:pt x="518" y="0"/>
                  </a:moveTo>
                  <a:lnTo>
                    <a:pt x="330" y="47"/>
                  </a:lnTo>
                  <a:lnTo>
                    <a:pt x="142" y="141"/>
                  </a:lnTo>
                  <a:lnTo>
                    <a:pt x="47" y="330"/>
                  </a:lnTo>
                  <a:lnTo>
                    <a:pt x="0" y="518"/>
                  </a:lnTo>
                  <a:lnTo>
                    <a:pt x="47" y="707"/>
                  </a:lnTo>
                  <a:lnTo>
                    <a:pt x="189" y="895"/>
                  </a:lnTo>
                  <a:lnTo>
                    <a:pt x="330" y="989"/>
                  </a:lnTo>
                  <a:lnTo>
                    <a:pt x="518" y="1037"/>
                  </a:lnTo>
                  <a:lnTo>
                    <a:pt x="754" y="989"/>
                  </a:lnTo>
                  <a:lnTo>
                    <a:pt x="895" y="895"/>
                  </a:lnTo>
                  <a:lnTo>
                    <a:pt x="990" y="707"/>
                  </a:lnTo>
                  <a:lnTo>
                    <a:pt x="1037" y="518"/>
                  </a:lnTo>
                  <a:lnTo>
                    <a:pt x="990" y="330"/>
                  </a:lnTo>
                  <a:lnTo>
                    <a:pt x="895"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2178;p42">
              <a:extLst>
                <a:ext uri="{FF2B5EF4-FFF2-40B4-BE49-F238E27FC236}">
                  <a16:creationId xmlns:a16="http://schemas.microsoft.com/office/drawing/2014/main" id="{AD0C6ACF-1285-0DAA-A2F8-98941F343D91}"/>
                </a:ext>
              </a:extLst>
            </p:cNvPr>
            <p:cNvSpPr/>
            <p:nvPr/>
          </p:nvSpPr>
          <p:spPr>
            <a:xfrm>
              <a:off x="2962575" y="1028400"/>
              <a:ext cx="24775" cy="24750"/>
            </a:xfrm>
            <a:custGeom>
              <a:avLst/>
              <a:gdLst/>
              <a:ahLst/>
              <a:cxnLst/>
              <a:rect l="l" t="t" r="r" b="b"/>
              <a:pathLst>
                <a:path w="991" h="990" extrusionOk="0">
                  <a:moveTo>
                    <a:pt x="283" y="1"/>
                  </a:moveTo>
                  <a:lnTo>
                    <a:pt x="142" y="142"/>
                  </a:lnTo>
                  <a:lnTo>
                    <a:pt x="1" y="283"/>
                  </a:lnTo>
                  <a:lnTo>
                    <a:pt x="1" y="472"/>
                  </a:lnTo>
                  <a:lnTo>
                    <a:pt x="1" y="707"/>
                  </a:lnTo>
                  <a:lnTo>
                    <a:pt x="142" y="849"/>
                  </a:lnTo>
                  <a:lnTo>
                    <a:pt x="283" y="943"/>
                  </a:lnTo>
                  <a:lnTo>
                    <a:pt x="472" y="990"/>
                  </a:lnTo>
                  <a:lnTo>
                    <a:pt x="707" y="943"/>
                  </a:lnTo>
                  <a:lnTo>
                    <a:pt x="849" y="849"/>
                  </a:lnTo>
                  <a:lnTo>
                    <a:pt x="943" y="707"/>
                  </a:lnTo>
                  <a:lnTo>
                    <a:pt x="990" y="472"/>
                  </a:lnTo>
                  <a:lnTo>
                    <a:pt x="943"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2179;p42">
              <a:extLst>
                <a:ext uri="{FF2B5EF4-FFF2-40B4-BE49-F238E27FC236}">
                  <a16:creationId xmlns:a16="http://schemas.microsoft.com/office/drawing/2014/main" id="{D491099C-E3A5-92A0-A9D2-E29404B7E58A}"/>
                </a:ext>
              </a:extLst>
            </p:cNvPr>
            <p:cNvSpPr/>
            <p:nvPr/>
          </p:nvSpPr>
          <p:spPr>
            <a:xfrm>
              <a:off x="3000275" y="1142650"/>
              <a:ext cx="25925" cy="25925"/>
            </a:xfrm>
            <a:custGeom>
              <a:avLst/>
              <a:gdLst/>
              <a:ahLst/>
              <a:cxnLst/>
              <a:rect l="l" t="t" r="r" b="b"/>
              <a:pathLst>
                <a:path w="1037" h="1037" extrusionOk="0">
                  <a:moveTo>
                    <a:pt x="518" y="0"/>
                  </a:moveTo>
                  <a:lnTo>
                    <a:pt x="330" y="47"/>
                  </a:lnTo>
                  <a:lnTo>
                    <a:pt x="142" y="142"/>
                  </a:lnTo>
                  <a:lnTo>
                    <a:pt x="47" y="330"/>
                  </a:lnTo>
                  <a:lnTo>
                    <a:pt x="0" y="519"/>
                  </a:lnTo>
                  <a:lnTo>
                    <a:pt x="47" y="707"/>
                  </a:lnTo>
                  <a:lnTo>
                    <a:pt x="189" y="895"/>
                  </a:lnTo>
                  <a:lnTo>
                    <a:pt x="330" y="990"/>
                  </a:lnTo>
                  <a:lnTo>
                    <a:pt x="518" y="1037"/>
                  </a:lnTo>
                  <a:lnTo>
                    <a:pt x="754" y="990"/>
                  </a:lnTo>
                  <a:lnTo>
                    <a:pt x="895" y="895"/>
                  </a:lnTo>
                  <a:lnTo>
                    <a:pt x="990" y="707"/>
                  </a:lnTo>
                  <a:lnTo>
                    <a:pt x="1037" y="519"/>
                  </a:lnTo>
                  <a:lnTo>
                    <a:pt x="990" y="330"/>
                  </a:lnTo>
                  <a:lnTo>
                    <a:pt x="895"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2180;p42">
              <a:extLst>
                <a:ext uri="{FF2B5EF4-FFF2-40B4-BE49-F238E27FC236}">
                  <a16:creationId xmlns:a16="http://schemas.microsoft.com/office/drawing/2014/main" id="{8652E1FB-765D-232A-D34C-18CEFEB4371E}"/>
                </a:ext>
              </a:extLst>
            </p:cNvPr>
            <p:cNvSpPr/>
            <p:nvPr/>
          </p:nvSpPr>
          <p:spPr>
            <a:xfrm>
              <a:off x="2961400" y="1104950"/>
              <a:ext cx="25950" cy="25950"/>
            </a:xfrm>
            <a:custGeom>
              <a:avLst/>
              <a:gdLst/>
              <a:ahLst/>
              <a:cxnLst/>
              <a:rect l="l" t="t" r="r" b="b"/>
              <a:pathLst>
                <a:path w="1038" h="1038" extrusionOk="0">
                  <a:moveTo>
                    <a:pt x="519" y="1"/>
                  </a:moveTo>
                  <a:lnTo>
                    <a:pt x="330" y="48"/>
                  </a:lnTo>
                  <a:lnTo>
                    <a:pt x="142" y="142"/>
                  </a:lnTo>
                  <a:lnTo>
                    <a:pt x="48" y="283"/>
                  </a:lnTo>
                  <a:lnTo>
                    <a:pt x="1" y="519"/>
                  </a:lnTo>
                  <a:lnTo>
                    <a:pt x="48" y="707"/>
                  </a:lnTo>
                  <a:lnTo>
                    <a:pt x="189" y="849"/>
                  </a:lnTo>
                  <a:lnTo>
                    <a:pt x="330" y="990"/>
                  </a:lnTo>
                  <a:lnTo>
                    <a:pt x="519" y="1037"/>
                  </a:lnTo>
                  <a:lnTo>
                    <a:pt x="754" y="990"/>
                  </a:lnTo>
                  <a:lnTo>
                    <a:pt x="896" y="849"/>
                  </a:lnTo>
                  <a:lnTo>
                    <a:pt x="990" y="707"/>
                  </a:lnTo>
                  <a:lnTo>
                    <a:pt x="1037" y="519"/>
                  </a:lnTo>
                  <a:lnTo>
                    <a:pt x="1037" y="472"/>
                  </a:lnTo>
                  <a:lnTo>
                    <a:pt x="990" y="283"/>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2181;p42">
              <a:extLst>
                <a:ext uri="{FF2B5EF4-FFF2-40B4-BE49-F238E27FC236}">
                  <a16:creationId xmlns:a16="http://schemas.microsoft.com/office/drawing/2014/main" id="{4E144552-A35A-75D1-76E7-547310618CCF}"/>
                </a:ext>
              </a:extLst>
            </p:cNvPr>
            <p:cNvSpPr/>
            <p:nvPr/>
          </p:nvSpPr>
          <p:spPr>
            <a:xfrm>
              <a:off x="3000275" y="1219200"/>
              <a:ext cx="25925" cy="25925"/>
            </a:xfrm>
            <a:custGeom>
              <a:avLst/>
              <a:gdLst/>
              <a:ahLst/>
              <a:cxnLst/>
              <a:rect l="l" t="t" r="r" b="b"/>
              <a:pathLst>
                <a:path w="1037" h="1037" extrusionOk="0">
                  <a:moveTo>
                    <a:pt x="518" y="1"/>
                  </a:moveTo>
                  <a:lnTo>
                    <a:pt x="330" y="48"/>
                  </a:lnTo>
                  <a:lnTo>
                    <a:pt x="142" y="189"/>
                  </a:lnTo>
                  <a:lnTo>
                    <a:pt x="47" y="330"/>
                  </a:lnTo>
                  <a:lnTo>
                    <a:pt x="0" y="519"/>
                  </a:lnTo>
                  <a:lnTo>
                    <a:pt x="47" y="754"/>
                  </a:lnTo>
                  <a:lnTo>
                    <a:pt x="189" y="896"/>
                  </a:lnTo>
                  <a:lnTo>
                    <a:pt x="330" y="990"/>
                  </a:lnTo>
                  <a:lnTo>
                    <a:pt x="518" y="1037"/>
                  </a:lnTo>
                  <a:lnTo>
                    <a:pt x="754" y="990"/>
                  </a:lnTo>
                  <a:lnTo>
                    <a:pt x="895" y="896"/>
                  </a:lnTo>
                  <a:lnTo>
                    <a:pt x="990" y="707"/>
                  </a:lnTo>
                  <a:lnTo>
                    <a:pt x="1037" y="519"/>
                  </a:lnTo>
                  <a:lnTo>
                    <a:pt x="990" y="330"/>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2182;p42">
              <a:extLst>
                <a:ext uri="{FF2B5EF4-FFF2-40B4-BE49-F238E27FC236}">
                  <a16:creationId xmlns:a16="http://schemas.microsoft.com/office/drawing/2014/main" id="{0977BA04-1897-4C96-B626-6125AB20F9F6}"/>
                </a:ext>
              </a:extLst>
            </p:cNvPr>
            <p:cNvSpPr/>
            <p:nvPr/>
          </p:nvSpPr>
          <p:spPr>
            <a:xfrm>
              <a:off x="2961400" y="1180325"/>
              <a:ext cx="25950" cy="25950"/>
            </a:xfrm>
            <a:custGeom>
              <a:avLst/>
              <a:gdLst/>
              <a:ahLst/>
              <a:cxnLst/>
              <a:rect l="l" t="t" r="r" b="b"/>
              <a:pathLst>
                <a:path w="1038" h="1038" extrusionOk="0">
                  <a:moveTo>
                    <a:pt x="519" y="1"/>
                  </a:moveTo>
                  <a:lnTo>
                    <a:pt x="330" y="48"/>
                  </a:lnTo>
                  <a:lnTo>
                    <a:pt x="142" y="189"/>
                  </a:lnTo>
                  <a:lnTo>
                    <a:pt x="48" y="331"/>
                  </a:lnTo>
                  <a:lnTo>
                    <a:pt x="1" y="519"/>
                  </a:lnTo>
                  <a:lnTo>
                    <a:pt x="48" y="755"/>
                  </a:lnTo>
                  <a:lnTo>
                    <a:pt x="189" y="896"/>
                  </a:lnTo>
                  <a:lnTo>
                    <a:pt x="330" y="990"/>
                  </a:lnTo>
                  <a:lnTo>
                    <a:pt x="519" y="1037"/>
                  </a:lnTo>
                  <a:lnTo>
                    <a:pt x="754" y="990"/>
                  </a:lnTo>
                  <a:lnTo>
                    <a:pt x="896" y="896"/>
                  </a:lnTo>
                  <a:lnTo>
                    <a:pt x="990" y="755"/>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2183;p42">
              <a:extLst>
                <a:ext uri="{FF2B5EF4-FFF2-40B4-BE49-F238E27FC236}">
                  <a16:creationId xmlns:a16="http://schemas.microsoft.com/office/drawing/2014/main" id="{A1D992A0-D7E3-8424-21B1-B580ACB6669D}"/>
                </a:ext>
              </a:extLst>
            </p:cNvPr>
            <p:cNvSpPr/>
            <p:nvPr/>
          </p:nvSpPr>
          <p:spPr>
            <a:xfrm>
              <a:off x="3000275" y="1295750"/>
              <a:ext cx="25925" cy="25950"/>
            </a:xfrm>
            <a:custGeom>
              <a:avLst/>
              <a:gdLst/>
              <a:ahLst/>
              <a:cxnLst/>
              <a:rect l="l" t="t" r="r" b="b"/>
              <a:pathLst>
                <a:path w="1037" h="1038" extrusionOk="0">
                  <a:moveTo>
                    <a:pt x="518" y="1"/>
                  </a:moveTo>
                  <a:lnTo>
                    <a:pt x="330" y="48"/>
                  </a:lnTo>
                  <a:lnTo>
                    <a:pt x="142" y="189"/>
                  </a:lnTo>
                  <a:lnTo>
                    <a:pt x="47" y="331"/>
                  </a:lnTo>
                  <a:lnTo>
                    <a:pt x="0" y="566"/>
                  </a:lnTo>
                  <a:lnTo>
                    <a:pt x="47" y="755"/>
                  </a:lnTo>
                  <a:lnTo>
                    <a:pt x="189" y="896"/>
                  </a:lnTo>
                  <a:lnTo>
                    <a:pt x="330" y="1037"/>
                  </a:lnTo>
                  <a:lnTo>
                    <a:pt x="518" y="1037"/>
                  </a:lnTo>
                  <a:lnTo>
                    <a:pt x="754" y="990"/>
                  </a:lnTo>
                  <a:lnTo>
                    <a:pt x="895" y="896"/>
                  </a:lnTo>
                  <a:lnTo>
                    <a:pt x="990" y="755"/>
                  </a:lnTo>
                  <a:lnTo>
                    <a:pt x="1037" y="566"/>
                  </a:lnTo>
                  <a:lnTo>
                    <a:pt x="1037" y="519"/>
                  </a:lnTo>
                  <a:lnTo>
                    <a:pt x="990" y="331"/>
                  </a:lnTo>
                  <a:lnTo>
                    <a:pt x="895"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2184;p42">
              <a:extLst>
                <a:ext uri="{FF2B5EF4-FFF2-40B4-BE49-F238E27FC236}">
                  <a16:creationId xmlns:a16="http://schemas.microsoft.com/office/drawing/2014/main" id="{0523083F-BEE9-0658-0F36-AFC4A724EB05}"/>
                </a:ext>
              </a:extLst>
            </p:cNvPr>
            <p:cNvSpPr/>
            <p:nvPr/>
          </p:nvSpPr>
          <p:spPr>
            <a:xfrm>
              <a:off x="2961400" y="1258075"/>
              <a:ext cx="25950" cy="25925"/>
            </a:xfrm>
            <a:custGeom>
              <a:avLst/>
              <a:gdLst/>
              <a:ahLst/>
              <a:cxnLst/>
              <a:rect l="l" t="t" r="r" b="b"/>
              <a:pathLst>
                <a:path w="1038" h="1037" extrusionOk="0">
                  <a:moveTo>
                    <a:pt x="519" y="0"/>
                  </a:moveTo>
                  <a:lnTo>
                    <a:pt x="330" y="47"/>
                  </a:lnTo>
                  <a:lnTo>
                    <a:pt x="142" y="142"/>
                  </a:lnTo>
                  <a:lnTo>
                    <a:pt x="48" y="330"/>
                  </a:lnTo>
                  <a:lnTo>
                    <a:pt x="1" y="518"/>
                  </a:lnTo>
                  <a:lnTo>
                    <a:pt x="48" y="707"/>
                  </a:lnTo>
                  <a:lnTo>
                    <a:pt x="189" y="895"/>
                  </a:lnTo>
                  <a:lnTo>
                    <a:pt x="330" y="990"/>
                  </a:lnTo>
                  <a:lnTo>
                    <a:pt x="519" y="1037"/>
                  </a:lnTo>
                  <a:lnTo>
                    <a:pt x="754" y="990"/>
                  </a:lnTo>
                  <a:lnTo>
                    <a:pt x="896" y="895"/>
                  </a:lnTo>
                  <a:lnTo>
                    <a:pt x="990" y="707"/>
                  </a:lnTo>
                  <a:lnTo>
                    <a:pt x="1037" y="518"/>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2185;p42">
              <a:extLst>
                <a:ext uri="{FF2B5EF4-FFF2-40B4-BE49-F238E27FC236}">
                  <a16:creationId xmlns:a16="http://schemas.microsoft.com/office/drawing/2014/main" id="{942DCAA7-C1B8-8805-32BC-2232A07834FE}"/>
                </a:ext>
              </a:extLst>
            </p:cNvPr>
            <p:cNvSpPr/>
            <p:nvPr/>
          </p:nvSpPr>
          <p:spPr>
            <a:xfrm>
              <a:off x="3000275" y="1372300"/>
              <a:ext cx="25925" cy="25950"/>
            </a:xfrm>
            <a:custGeom>
              <a:avLst/>
              <a:gdLst/>
              <a:ahLst/>
              <a:cxnLst/>
              <a:rect l="l" t="t" r="r" b="b"/>
              <a:pathLst>
                <a:path w="1037" h="1038" extrusionOk="0">
                  <a:moveTo>
                    <a:pt x="518" y="1"/>
                  </a:moveTo>
                  <a:lnTo>
                    <a:pt x="330" y="48"/>
                  </a:lnTo>
                  <a:lnTo>
                    <a:pt x="142" y="189"/>
                  </a:lnTo>
                  <a:lnTo>
                    <a:pt x="47" y="331"/>
                  </a:lnTo>
                  <a:lnTo>
                    <a:pt x="0" y="519"/>
                  </a:lnTo>
                  <a:lnTo>
                    <a:pt x="47" y="755"/>
                  </a:lnTo>
                  <a:lnTo>
                    <a:pt x="189" y="896"/>
                  </a:lnTo>
                  <a:lnTo>
                    <a:pt x="330" y="990"/>
                  </a:lnTo>
                  <a:lnTo>
                    <a:pt x="518" y="1037"/>
                  </a:lnTo>
                  <a:lnTo>
                    <a:pt x="754" y="990"/>
                  </a:lnTo>
                  <a:lnTo>
                    <a:pt x="895" y="896"/>
                  </a:lnTo>
                  <a:lnTo>
                    <a:pt x="990" y="708"/>
                  </a:lnTo>
                  <a:lnTo>
                    <a:pt x="1037" y="519"/>
                  </a:lnTo>
                  <a:lnTo>
                    <a:pt x="990" y="331"/>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2186;p42">
              <a:extLst>
                <a:ext uri="{FF2B5EF4-FFF2-40B4-BE49-F238E27FC236}">
                  <a16:creationId xmlns:a16="http://schemas.microsoft.com/office/drawing/2014/main" id="{8895451F-ECD6-7042-9983-121DB2570DC8}"/>
                </a:ext>
              </a:extLst>
            </p:cNvPr>
            <p:cNvSpPr/>
            <p:nvPr/>
          </p:nvSpPr>
          <p:spPr>
            <a:xfrm>
              <a:off x="2961400" y="1334625"/>
              <a:ext cx="25950" cy="25925"/>
            </a:xfrm>
            <a:custGeom>
              <a:avLst/>
              <a:gdLst/>
              <a:ahLst/>
              <a:cxnLst/>
              <a:rect l="l" t="t" r="r" b="b"/>
              <a:pathLst>
                <a:path w="1038" h="1037" extrusionOk="0">
                  <a:moveTo>
                    <a:pt x="519" y="0"/>
                  </a:moveTo>
                  <a:lnTo>
                    <a:pt x="330" y="48"/>
                  </a:lnTo>
                  <a:lnTo>
                    <a:pt x="142" y="142"/>
                  </a:lnTo>
                  <a:lnTo>
                    <a:pt x="48" y="330"/>
                  </a:lnTo>
                  <a:lnTo>
                    <a:pt x="1" y="519"/>
                  </a:lnTo>
                  <a:lnTo>
                    <a:pt x="48" y="707"/>
                  </a:lnTo>
                  <a:lnTo>
                    <a:pt x="189" y="896"/>
                  </a:lnTo>
                  <a:lnTo>
                    <a:pt x="330" y="990"/>
                  </a:lnTo>
                  <a:lnTo>
                    <a:pt x="519" y="1037"/>
                  </a:lnTo>
                  <a:lnTo>
                    <a:pt x="754" y="990"/>
                  </a:lnTo>
                  <a:lnTo>
                    <a:pt x="896" y="896"/>
                  </a:lnTo>
                  <a:lnTo>
                    <a:pt x="990" y="707"/>
                  </a:lnTo>
                  <a:lnTo>
                    <a:pt x="1037" y="519"/>
                  </a:lnTo>
                  <a:lnTo>
                    <a:pt x="990" y="330"/>
                  </a:lnTo>
                  <a:lnTo>
                    <a:pt x="896" y="142"/>
                  </a:lnTo>
                  <a:lnTo>
                    <a:pt x="707"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2187;p42">
              <a:extLst>
                <a:ext uri="{FF2B5EF4-FFF2-40B4-BE49-F238E27FC236}">
                  <a16:creationId xmlns:a16="http://schemas.microsoft.com/office/drawing/2014/main" id="{6CE498BF-9C57-5239-88D0-226C238D4A2F}"/>
                </a:ext>
              </a:extLst>
            </p:cNvPr>
            <p:cNvSpPr/>
            <p:nvPr/>
          </p:nvSpPr>
          <p:spPr>
            <a:xfrm>
              <a:off x="3001450" y="1450050"/>
              <a:ext cx="24750" cy="25925"/>
            </a:xfrm>
            <a:custGeom>
              <a:avLst/>
              <a:gdLst/>
              <a:ahLst/>
              <a:cxnLst/>
              <a:rect l="l" t="t" r="r" b="b"/>
              <a:pathLst>
                <a:path w="990" h="1037" extrusionOk="0">
                  <a:moveTo>
                    <a:pt x="471" y="0"/>
                  </a:moveTo>
                  <a:lnTo>
                    <a:pt x="283" y="47"/>
                  </a:lnTo>
                  <a:lnTo>
                    <a:pt x="142" y="142"/>
                  </a:lnTo>
                  <a:lnTo>
                    <a:pt x="0" y="330"/>
                  </a:lnTo>
                  <a:lnTo>
                    <a:pt x="0" y="519"/>
                  </a:lnTo>
                  <a:lnTo>
                    <a:pt x="0" y="707"/>
                  </a:lnTo>
                  <a:lnTo>
                    <a:pt x="142" y="848"/>
                  </a:lnTo>
                  <a:lnTo>
                    <a:pt x="283" y="990"/>
                  </a:lnTo>
                  <a:lnTo>
                    <a:pt x="471" y="1037"/>
                  </a:lnTo>
                  <a:lnTo>
                    <a:pt x="707" y="990"/>
                  </a:lnTo>
                  <a:lnTo>
                    <a:pt x="848" y="848"/>
                  </a:lnTo>
                  <a:lnTo>
                    <a:pt x="943" y="707"/>
                  </a:lnTo>
                  <a:lnTo>
                    <a:pt x="990" y="519"/>
                  </a:lnTo>
                  <a:lnTo>
                    <a:pt x="943" y="330"/>
                  </a:lnTo>
                  <a:lnTo>
                    <a:pt x="848" y="142"/>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2188;p42">
              <a:extLst>
                <a:ext uri="{FF2B5EF4-FFF2-40B4-BE49-F238E27FC236}">
                  <a16:creationId xmlns:a16="http://schemas.microsoft.com/office/drawing/2014/main" id="{6EA916D7-88FB-B22C-5B63-8DB5EBE5B75E}"/>
                </a:ext>
              </a:extLst>
            </p:cNvPr>
            <p:cNvSpPr/>
            <p:nvPr/>
          </p:nvSpPr>
          <p:spPr>
            <a:xfrm>
              <a:off x="2961400" y="1411175"/>
              <a:ext cx="25950" cy="25950"/>
            </a:xfrm>
            <a:custGeom>
              <a:avLst/>
              <a:gdLst/>
              <a:ahLst/>
              <a:cxnLst/>
              <a:rect l="l" t="t" r="r" b="b"/>
              <a:pathLst>
                <a:path w="1038" h="1038" extrusionOk="0">
                  <a:moveTo>
                    <a:pt x="519" y="1"/>
                  </a:moveTo>
                  <a:lnTo>
                    <a:pt x="330" y="48"/>
                  </a:lnTo>
                  <a:lnTo>
                    <a:pt x="142" y="142"/>
                  </a:lnTo>
                  <a:lnTo>
                    <a:pt x="48" y="330"/>
                  </a:lnTo>
                  <a:lnTo>
                    <a:pt x="1" y="519"/>
                  </a:lnTo>
                  <a:lnTo>
                    <a:pt x="48" y="707"/>
                  </a:lnTo>
                  <a:lnTo>
                    <a:pt x="189" y="896"/>
                  </a:lnTo>
                  <a:lnTo>
                    <a:pt x="330" y="990"/>
                  </a:lnTo>
                  <a:lnTo>
                    <a:pt x="519" y="1037"/>
                  </a:lnTo>
                  <a:lnTo>
                    <a:pt x="754"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2189;p42">
              <a:extLst>
                <a:ext uri="{FF2B5EF4-FFF2-40B4-BE49-F238E27FC236}">
                  <a16:creationId xmlns:a16="http://schemas.microsoft.com/office/drawing/2014/main" id="{0B98E4E5-6325-FAE0-9405-EE52E61B5D69}"/>
                </a:ext>
              </a:extLst>
            </p:cNvPr>
            <p:cNvSpPr/>
            <p:nvPr/>
          </p:nvSpPr>
          <p:spPr>
            <a:xfrm>
              <a:off x="3001450" y="1526600"/>
              <a:ext cx="24750" cy="25925"/>
            </a:xfrm>
            <a:custGeom>
              <a:avLst/>
              <a:gdLst/>
              <a:ahLst/>
              <a:cxnLst/>
              <a:rect l="l" t="t" r="r" b="b"/>
              <a:pathLst>
                <a:path w="990" h="1037" extrusionOk="0">
                  <a:moveTo>
                    <a:pt x="471" y="1"/>
                  </a:moveTo>
                  <a:lnTo>
                    <a:pt x="283" y="48"/>
                  </a:lnTo>
                  <a:lnTo>
                    <a:pt x="142" y="142"/>
                  </a:lnTo>
                  <a:lnTo>
                    <a:pt x="0" y="330"/>
                  </a:lnTo>
                  <a:lnTo>
                    <a:pt x="0" y="519"/>
                  </a:lnTo>
                  <a:lnTo>
                    <a:pt x="0" y="707"/>
                  </a:lnTo>
                  <a:lnTo>
                    <a:pt x="142" y="896"/>
                  </a:lnTo>
                  <a:lnTo>
                    <a:pt x="283" y="990"/>
                  </a:lnTo>
                  <a:lnTo>
                    <a:pt x="471" y="1037"/>
                  </a:lnTo>
                  <a:lnTo>
                    <a:pt x="707" y="990"/>
                  </a:lnTo>
                  <a:lnTo>
                    <a:pt x="848" y="896"/>
                  </a:lnTo>
                  <a:lnTo>
                    <a:pt x="943" y="707"/>
                  </a:lnTo>
                  <a:lnTo>
                    <a:pt x="990" y="519"/>
                  </a:lnTo>
                  <a:lnTo>
                    <a:pt x="943"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2190;p42">
              <a:extLst>
                <a:ext uri="{FF2B5EF4-FFF2-40B4-BE49-F238E27FC236}">
                  <a16:creationId xmlns:a16="http://schemas.microsoft.com/office/drawing/2014/main" id="{14B51A6C-7485-DB61-4395-7C923EBE4987}"/>
                </a:ext>
              </a:extLst>
            </p:cNvPr>
            <p:cNvSpPr/>
            <p:nvPr/>
          </p:nvSpPr>
          <p:spPr>
            <a:xfrm>
              <a:off x="2962575" y="1488900"/>
              <a:ext cx="24775" cy="24775"/>
            </a:xfrm>
            <a:custGeom>
              <a:avLst/>
              <a:gdLst/>
              <a:ahLst/>
              <a:cxnLst/>
              <a:rect l="l" t="t" r="r" b="b"/>
              <a:pathLst>
                <a:path w="991" h="991" extrusionOk="0">
                  <a:moveTo>
                    <a:pt x="283" y="1"/>
                  </a:moveTo>
                  <a:lnTo>
                    <a:pt x="142" y="142"/>
                  </a:lnTo>
                  <a:lnTo>
                    <a:pt x="1" y="284"/>
                  </a:lnTo>
                  <a:lnTo>
                    <a:pt x="1" y="472"/>
                  </a:lnTo>
                  <a:lnTo>
                    <a:pt x="1" y="708"/>
                  </a:lnTo>
                  <a:lnTo>
                    <a:pt x="142" y="849"/>
                  </a:lnTo>
                  <a:lnTo>
                    <a:pt x="283" y="943"/>
                  </a:lnTo>
                  <a:lnTo>
                    <a:pt x="472" y="990"/>
                  </a:lnTo>
                  <a:lnTo>
                    <a:pt x="707" y="943"/>
                  </a:lnTo>
                  <a:lnTo>
                    <a:pt x="849" y="849"/>
                  </a:lnTo>
                  <a:lnTo>
                    <a:pt x="943" y="708"/>
                  </a:lnTo>
                  <a:lnTo>
                    <a:pt x="990" y="472"/>
                  </a:lnTo>
                  <a:lnTo>
                    <a:pt x="943" y="284"/>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2191;p42">
              <a:extLst>
                <a:ext uri="{FF2B5EF4-FFF2-40B4-BE49-F238E27FC236}">
                  <a16:creationId xmlns:a16="http://schemas.microsoft.com/office/drawing/2014/main" id="{0E79CCD2-664A-E88F-4267-1185CE1AA3BB}"/>
                </a:ext>
              </a:extLst>
            </p:cNvPr>
            <p:cNvSpPr/>
            <p:nvPr/>
          </p:nvSpPr>
          <p:spPr>
            <a:xfrm>
              <a:off x="3001450" y="1603150"/>
              <a:ext cx="24750" cy="25950"/>
            </a:xfrm>
            <a:custGeom>
              <a:avLst/>
              <a:gdLst/>
              <a:ahLst/>
              <a:cxnLst/>
              <a:rect l="l" t="t" r="r" b="b"/>
              <a:pathLst>
                <a:path w="990" h="1038" extrusionOk="0">
                  <a:moveTo>
                    <a:pt x="471" y="1"/>
                  </a:moveTo>
                  <a:lnTo>
                    <a:pt x="283" y="48"/>
                  </a:lnTo>
                  <a:lnTo>
                    <a:pt x="142" y="142"/>
                  </a:lnTo>
                  <a:lnTo>
                    <a:pt x="0" y="330"/>
                  </a:lnTo>
                  <a:lnTo>
                    <a:pt x="0" y="519"/>
                  </a:lnTo>
                  <a:lnTo>
                    <a:pt x="0" y="707"/>
                  </a:lnTo>
                  <a:lnTo>
                    <a:pt x="142" y="896"/>
                  </a:lnTo>
                  <a:lnTo>
                    <a:pt x="283" y="990"/>
                  </a:lnTo>
                  <a:lnTo>
                    <a:pt x="471" y="1037"/>
                  </a:lnTo>
                  <a:lnTo>
                    <a:pt x="707" y="990"/>
                  </a:lnTo>
                  <a:lnTo>
                    <a:pt x="848" y="896"/>
                  </a:lnTo>
                  <a:lnTo>
                    <a:pt x="943" y="707"/>
                  </a:lnTo>
                  <a:lnTo>
                    <a:pt x="990" y="519"/>
                  </a:lnTo>
                  <a:lnTo>
                    <a:pt x="943"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2192;p42">
              <a:extLst>
                <a:ext uri="{FF2B5EF4-FFF2-40B4-BE49-F238E27FC236}">
                  <a16:creationId xmlns:a16="http://schemas.microsoft.com/office/drawing/2014/main" id="{E1942369-4911-669A-656B-B7F95BB4B2B7}"/>
                </a:ext>
              </a:extLst>
            </p:cNvPr>
            <p:cNvSpPr/>
            <p:nvPr/>
          </p:nvSpPr>
          <p:spPr>
            <a:xfrm>
              <a:off x="2962575" y="1564300"/>
              <a:ext cx="24775" cy="25925"/>
            </a:xfrm>
            <a:custGeom>
              <a:avLst/>
              <a:gdLst/>
              <a:ahLst/>
              <a:cxnLst/>
              <a:rect l="l" t="t" r="r" b="b"/>
              <a:pathLst>
                <a:path w="991" h="1037" extrusionOk="0">
                  <a:moveTo>
                    <a:pt x="472" y="0"/>
                  </a:moveTo>
                  <a:lnTo>
                    <a:pt x="283" y="47"/>
                  </a:lnTo>
                  <a:lnTo>
                    <a:pt x="142" y="141"/>
                  </a:lnTo>
                  <a:lnTo>
                    <a:pt x="1" y="330"/>
                  </a:lnTo>
                  <a:lnTo>
                    <a:pt x="1" y="518"/>
                  </a:lnTo>
                  <a:lnTo>
                    <a:pt x="1" y="707"/>
                  </a:lnTo>
                  <a:lnTo>
                    <a:pt x="142" y="895"/>
                  </a:lnTo>
                  <a:lnTo>
                    <a:pt x="283" y="989"/>
                  </a:lnTo>
                  <a:lnTo>
                    <a:pt x="472" y="1037"/>
                  </a:lnTo>
                  <a:lnTo>
                    <a:pt x="707" y="989"/>
                  </a:lnTo>
                  <a:lnTo>
                    <a:pt x="849" y="895"/>
                  </a:lnTo>
                  <a:lnTo>
                    <a:pt x="943" y="707"/>
                  </a:lnTo>
                  <a:lnTo>
                    <a:pt x="990" y="518"/>
                  </a:lnTo>
                  <a:lnTo>
                    <a:pt x="943" y="330"/>
                  </a:lnTo>
                  <a:lnTo>
                    <a:pt x="849" y="141"/>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2193;p42">
              <a:extLst>
                <a:ext uri="{FF2B5EF4-FFF2-40B4-BE49-F238E27FC236}">
                  <a16:creationId xmlns:a16="http://schemas.microsoft.com/office/drawing/2014/main" id="{2F326165-BA73-B8EE-6E02-D8BFB8701AF5}"/>
                </a:ext>
              </a:extLst>
            </p:cNvPr>
            <p:cNvSpPr/>
            <p:nvPr/>
          </p:nvSpPr>
          <p:spPr>
            <a:xfrm>
              <a:off x="3001450" y="1679700"/>
              <a:ext cx="24750" cy="25950"/>
            </a:xfrm>
            <a:custGeom>
              <a:avLst/>
              <a:gdLst/>
              <a:ahLst/>
              <a:cxnLst/>
              <a:rect l="l" t="t" r="r" b="b"/>
              <a:pathLst>
                <a:path w="990" h="1038" extrusionOk="0">
                  <a:moveTo>
                    <a:pt x="471" y="1"/>
                  </a:moveTo>
                  <a:lnTo>
                    <a:pt x="283" y="48"/>
                  </a:lnTo>
                  <a:lnTo>
                    <a:pt x="142" y="189"/>
                  </a:lnTo>
                  <a:lnTo>
                    <a:pt x="0" y="331"/>
                  </a:lnTo>
                  <a:lnTo>
                    <a:pt x="0" y="519"/>
                  </a:lnTo>
                  <a:lnTo>
                    <a:pt x="0" y="708"/>
                  </a:lnTo>
                  <a:lnTo>
                    <a:pt x="142" y="896"/>
                  </a:lnTo>
                  <a:lnTo>
                    <a:pt x="283" y="990"/>
                  </a:lnTo>
                  <a:lnTo>
                    <a:pt x="471" y="1037"/>
                  </a:lnTo>
                  <a:lnTo>
                    <a:pt x="707" y="990"/>
                  </a:lnTo>
                  <a:lnTo>
                    <a:pt x="848" y="896"/>
                  </a:lnTo>
                  <a:lnTo>
                    <a:pt x="943" y="708"/>
                  </a:lnTo>
                  <a:lnTo>
                    <a:pt x="990" y="519"/>
                  </a:lnTo>
                  <a:lnTo>
                    <a:pt x="943" y="331"/>
                  </a:lnTo>
                  <a:lnTo>
                    <a:pt x="848" y="189"/>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2194;p42">
              <a:extLst>
                <a:ext uri="{FF2B5EF4-FFF2-40B4-BE49-F238E27FC236}">
                  <a16:creationId xmlns:a16="http://schemas.microsoft.com/office/drawing/2014/main" id="{7B5DFE83-B804-F91C-F08C-F28D7643F803}"/>
                </a:ext>
              </a:extLst>
            </p:cNvPr>
            <p:cNvSpPr/>
            <p:nvPr/>
          </p:nvSpPr>
          <p:spPr>
            <a:xfrm>
              <a:off x="2962575" y="1642025"/>
              <a:ext cx="24775" cy="24750"/>
            </a:xfrm>
            <a:custGeom>
              <a:avLst/>
              <a:gdLst/>
              <a:ahLst/>
              <a:cxnLst/>
              <a:rect l="l" t="t" r="r" b="b"/>
              <a:pathLst>
                <a:path w="991" h="990" extrusionOk="0">
                  <a:moveTo>
                    <a:pt x="472" y="0"/>
                  </a:moveTo>
                  <a:lnTo>
                    <a:pt x="283" y="47"/>
                  </a:lnTo>
                  <a:lnTo>
                    <a:pt x="142" y="142"/>
                  </a:lnTo>
                  <a:lnTo>
                    <a:pt x="1" y="283"/>
                  </a:lnTo>
                  <a:lnTo>
                    <a:pt x="1" y="519"/>
                  </a:lnTo>
                  <a:lnTo>
                    <a:pt x="1" y="707"/>
                  </a:lnTo>
                  <a:lnTo>
                    <a:pt x="142" y="848"/>
                  </a:lnTo>
                  <a:lnTo>
                    <a:pt x="283" y="990"/>
                  </a:lnTo>
                  <a:lnTo>
                    <a:pt x="707" y="990"/>
                  </a:lnTo>
                  <a:lnTo>
                    <a:pt x="849" y="848"/>
                  </a:lnTo>
                  <a:lnTo>
                    <a:pt x="943" y="707"/>
                  </a:lnTo>
                  <a:lnTo>
                    <a:pt x="990" y="519"/>
                  </a:lnTo>
                  <a:lnTo>
                    <a:pt x="943" y="283"/>
                  </a:lnTo>
                  <a:lnTo>
                    <a:pt x="849" y="142"/>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2195;p42">
              <a:extLst>
                <a:ext uri="{FF2B5EF4-FFF2-40B4-BE49-F238E27FC236}">
                  <a16:creationId xmlns:a16="http://schemas.microsoft.com/office/drawing/2014/main" id="{0EE1798A-B3BF-39EC-DE5F-61E44FCFC7B7}"/>
                </a:ext>
              </a:extLst>
            </p:cNvPr>
            <p:cNvSpPr/>
            <p:nvPr/>
          </p:nvSpPr>
          <p:spPr>
            <a:xfrm>
              <a:off x="3001450" y="1756275"/>
              <a:ext cx="24750" cy="25925"/>
            </a:xfrm>
            <a:custGeom>
              <a:avLst/>
              <a:gdLst/>
              <a:ahLst/>
              <a:cxnLst/>
              <a:rect l="l" t="t" r="r" b="b"/>
              <a:pathLst>
                <a:path w="990" h="1037" extrusionOk="0">
                  <a:moveTo>
                    <a:pt x="471" y="0"/>
                  </a:moveTo>
                  <a:lnTo>
                    <a:pt x="283" y="47"/>
                  </a:lnTo>
                  <a:lnTo>
                    <a:pt x="142" y="141"/>
                  </a:lnTo>
                  <a:lnTo>
                    <a:pt x="0" y="330"/>
                  </a:lnTo>
                  <a:lnTo>
                    <a:pt x="0" y="518"/>
                  </a:lnTo>
                  <a:lnTo>
                    <a:pt x="0" y="707"/>
                  </a:lnTo>
                  <a:lnTo>
                    <a:pt x="142" y="895"/>
                  </a:lnTo>
                  <a:lnTo>
                    <a:pt x="283" y="989"/>
                  </a:lnTo>
                  <a:lnTo>
                    <a:pt x="471" y="1037"/>
                  </a:lnTo>
                  <a:lnTo>
                    <a:pt x="707" y="989"/>
                  </a:lnTo>
                  <a:lnTo>
                    <a:pt x="848" y="895"/>
                  </a:lnTo>
                  <a:lnTo>
                    <a:pt x="943" y="707"/>
                  </a:lnTo>
                  <a:lnTo>
                    <a:pt x="990" y="518"/>
                  </a:lnTo>
                  <a:lnTo>
                    <a:pt x="943" y="330"/>
                  </a:lnTo>
                  <a:lnTo>
                    <a:pt x="848" y="141"/>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2196;p42">
              <a:extLst>
                <a:ext uri="{FF2B5EF4-FFF2-40B4-BE49-F238E27FC236}">
                  <a16:creationId xmlns:a16="http://schemas.microsoft.com/office/drawing/2014/main" id="{AC797867-8D7F-C863-FE47-E5DAC44C6949}"/>
                </a:ext>
              </a:extLst>
            </p:cNvPr>
            <p:cNvSpPr/>
            <p:nvPr/>
          </p:nvSpPr>
          <p:spPr>
            <a:xfrm>
              <a:off x="2962575" y="1718575"/>
              <a:ext cx="24775" cy="25950"/>
            </a:xfrm>
            <a:custGeom>
              <a:avLst/>
              <a:gdLst/>
              <a:ahLst/>
              <a:cxnLst/>
              <a:rect l="l" t="t" r="r" b="b"/>
              <a:pathLst>
                <a:path w="991" h="1038" extrusionOk="0">
                  <a:moveTo>
                    <a:pt x="472" y="1"/>
                  </a:moveTo>
                  <a:lnTo>
                    <a:pt x="283" y="48"/>
                  </a:lnTo>
                  <a:lnTo>
                    <a:pt x="142" y="142"/>
                  </a:lnTo>
                  <a:lnTo>
                    <a:pt x="1" y="330"/>
                  </a:lnTo>
                  <a:lnTo>
                    <a:pt x="1" y="519"/>
                  </a:lnTo>
                  <a:lnTo>
                    <a:pt x="1" y="707"/>
                  </a:lnTo>
                  <a:lnTo>
                    <a:pt x="142" y="849"/>
                  </a:lnTo>
                  <a:lnTo>
                    <a:pt x="283" y="990"/>
                  </a:lnTo>
                  <a:lnTo>
                    <a:pt x="472" y="1037"/>
                  </a:lnTo>
                  <a:lnTo>
                    <a:pt x="707" y="990"/>
                  </a:lnTo>
                  <a:lnTo>
                    <a:pt x="849" y="849"/>
                  </a:lnTo>
                  <a:lnTo>
                    <a:pt x="943" y="707"/>
                  </a:lnTo>
                  <a:lnTo>
                    <a:pt x="990" y="519"/>
                  </a:lnTo>
                  <a:lnTo>
                    <a:pt x="943" y="330"/>
                  </a:lnTo>
                  <a:lnTo>
                    <a:pt x="849"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2197;p42">
              <a:extLst>
                <a:ext uri="{FF2B5EF4-FFF2-40B4-BE49-F238E27FC236}">
                  <a16:creationId xmlns:a16="http://schemas.microsoft.com/office/drawing/2014/main" id="{5A0C94BD-9AB8-EF23-63E0-EECEA8438940}"/>
                </a:ext>
              </a:extLst>
            </p:cNvPr>
            <p:cNvSpPr/>
            <p:nvPr/>
          </p:nvSpPr>
          <p:spPr>
            <a:xfrm>
              <a:off x="3000275" y="1832825"/>
              <a:ext cx="25925" cy="25925"/>
            </a:xfrm>
            <a:custGeom>
              <a:avLst/>
              <a:gdLst/>
              <a:ahLst/>
              <a:cxnLst/>
              <a:rect l="l" t="t" r="r" b="b"/>
              <a:pathLst>
                <a:path w="1037" h="1037" extrusionOk="0">
                  <a:moveTo>
                    <a:pt x="518" y="0"/>
                  </a:moveTo>
                  <a:lnTo>
                    <a:pt x="330" y="47"/>
                  </a:lnTo>
                  <a:lnTo>
                    <a:pt x="142" y="189"/>
                  </a:lnTo>
                  <a:lnTo>
                    <a:pt x="47" y="330"/>
                  </a:lnTo>
                  <a:lnTo>
                    <a:pt x="0" y="566"/>
                  </a:lnTo>
                  <a:lnTo>
                    <a:pt x="47" y="754"/>
                  </a:lnTo>
                  <a:lnTo>
                    <a:pt x="189" y="895"/>
                  </a:lnTo>
                  <a:lnTo>
                    <a:pt x="330" y="1037"/>
                  </a:lnTo>
                  <a:lnTo>
                    <a:pt x="518" y="1037"/>
                  </a:lnTo>
                  <a:lnTo>
                    <a:pt x="754" y="990"/>
                  </a:lnTo>
                  <a:lnTo>
                    <a:pt x="895" y="895"/>
                  </a:lnTo>
                  <a:lnTo>
                    <a:pt x="990" y="754"/>
                  </a:lnTo>
                  <a:lnTo>
                    <a:pt x="1037" y="519"/>
                  </a:lnTo>
                  <a:lnTo>
                    <a:pt x="990" y="330"/>
                  </a:lnTo>
                  <a:lnTo>
                    <a:pt x="895" y="189"/>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2198;p42">
              <a:extLst>
                <a:ext uri="{FF2B5EF4-FFF2-40B4-BE49-F238E27FC236}">
                  <a16:creationId xmlns:a16="http://schemas.microsoft.com/office/drawing/2014/main" id="{25DE5991-9CDD-E29D-8A5E-3F75023D9E2F}"/>
                </a:ext>
              </a:extLst>
            </p:cNvPr>
            <p:cNvSpPr/>
            <p:nvPr/>
          </p:nvSpPr>
          <p:spPr>
            <a:xfrm>
              <a:off x="2962575" y="1795125"/>
              <a:ext cx="24775" cy="25950"/>
            </a:xfrm>
            <a:custGeom>
              <a:avLst/>
              <a:gdLst/>
              <a:ahLst/>
              <a:cxnLst/>
              <a:rect l="l" t="t" r="r" b="b"/>
              <a:pathLst>
                <a:path w="991" h="1038" extrusionOk="0">
                  <a:moveTo>
                    <a:pt x="472" y="1"/>
                  </a:moveTo>
                  <a:lnTo>
                    <a:pt x="283" y="48"/>
                  </a:lnTo>
                  <a:lnTo>
                    <a:pt x="142" y="142"/>
                  </a:lnTo>
                  <a:lnTo>
                    <a:pt x="1" y="331"/>
                  </a:lnTo>
                  <a:lnTo>
                    <a:pt x="1" y="519"/>
                  </a:lnTo>
                  <a:lnTo>
                    <a:pt x="1" y="707"/>
                  </a:lnTo>
                  <a:lnTo>
                    <a:pt x="142" y="849"/>
                  </a:lnTo>
                  <a:lnTo>
                    <a:pt x="283" y="990"/>
                  </a:lnTo>
                  <a:lnTo>
                    <a:pt x="472" y="1037"/>
                  </a:lnTo>
                  <a:lnTo>
                    <a:pt x="707" y="990"/>
                  </a:lnTo>
                  <a:lnTo>
                    <a:pt x="849" y="849"/>
                  </a:lnTo>
                  <a:lnTo>
                    <a:pt x="943" y="707"/>
                  </a:lnTo>
                  <a:lnTo>
                    <a:pt x="990" y="519"/>
                  </a:lnTo>
                  <a:lnTo>
                    <a:pt x="943" y="331"/>
                  </a:lnTo>
                  <a:lnTo>
                    <a:pt x="849"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2199;p42">
              <a:extLst>
                <a:ext uri="{FF2B5EF4-FFF2-40B4-BE49-F238E27FC236}">
                  <a16:creationId xmlns:a16="http://schemas.microsoft.com/office/drawing/2014/main" id="{A171BCC3-8D79-C4F5-10E9-00095D066339}"/>
                </a:ext>
              </a:extLst>
            </p:cNvPr>
            <p:cNvSpPr/>
            <p:nvPr/>
          </p:nvSpPr>
          <p:spPr>
            <a:xfrm>
              <a:off x="3000275" y="1910550"/>
              <a:ext cx="25925" cy="24775"/>
            </a:xfrm>
            <a:custGeom>
              <a:avLst/>
              <a:gdLst/>
              <a:ahLst/>
              <a:cxnLst/>
              <a:rect l="l" t="t" r="r" b="b"/>
              <a:pathLst>
                <a:path w="1037" h="991" extrusionOk="0">
                  <a:moveTo>
                    <a:pt x="518" y="1"/>
                  </a:moveTo>
                  <a:lnTo>
                    <a:pt x="330" y="48"/>
                  </a:lnTo>
                  <a:lnTo>
                    <a:pt x="142" y="142"/>
                  </a:lnTo>
                  <a:lnTo>
                    <a:pt x="47" y="283"/>
                  </a:lnTo>
                  <a:lnTo>
                    <a:pt x="0" y="519"/>
                  </a:lnTo>
                  <a:lnTo>
                    <a:pt x="47" y="707"/>
                  </a:lnTo>
                  <a:lnTo>
                    <a:pt x="189" y="849"/>
                  </a:lnTo>
                  <a:lnTo>
                    <a:pt x="330" y="990"/>
                  </a:lnTo>
                  <a:lnTo>
                    <a:pt x="754" y="990"/>
                  </a:lnTo>
                  <a:lnTo>
                    <a:pt x="895" y="849"/>
                  </a:lnTo>
                  <a:lnTo>
                    <a:pt x="990" y="707"/>
                  </a:lnTo>
                  <a:lnTo>
                    <a:pt x="1037" y="519"/>
                  </a:lnTo>
                  <a:lnTo>
                    <a:pt x="1037" y="472"/>
                  </a:lnTo>
                  <a:lnTo>
                    <a:pt x="990" y="283"/>
                  </a:lnTo>
                  <a:lnTo>
                    <a:pt x="895"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2200;p42">
              <a:extLst>
                <a:ext uri="{FF2B5EF4-FFF2-40B4-BE49-F238E27FC236}">
                  <a16:creationId xmlns:a16="http://schemas.microsoft.com/office/drawing/2014/main" id="{B271DBA8-CA13-AA91-0E8F-21AD2BFF904F}"/>
                </a:ext>
              </a:extLst>
            </p:cNvPr>
            <p:cNvSpPr/>
            <p:nvPr/>
          </p:nvSpPr>
          <p:spPr>
            <a:xfrm>
              <a:off x="2961400" y="1871700"/>
              <a:ext cx="25950" cy="25925"/>
            </a:xfrm>
            <a:custGeom>
              <a:avLst/>
              <a:gdLst/>
              <a:ahLst/>
              <a:cxnLst/>
              <a:rect l="l" t="t" r="r" b="b"/>
              <a:pathLst>
                <a:path w="1038" h="1037" extrusionOk="0">
                  <a:moveTo>
                    <a:pt x="519" y="0"/>
                  </a:moveTo>
                  <a:lnTo>
                    <a:pt x="330" y="47"/>
                  </a:lnTo>
                  <a:lnTo>
                    <a:pt x="142" y="141"/>
                  </a:lnTo>
                  <a:lnTo>
                    <a:pt x="48" y="330"/>
                  </a:lnTo>
                  <a:lnTo>
                    <a:pt x="1" y="518"/>
                  </a:lnTo>
                  <a:lnTo>
                    <a:pt x="48" y="707"/>
                  </a:lnTo>
                  <a:lnTo>
                    <a:pt x="189" y="895"/>
                  </a:lnTo>
                  <a:lnTo>
                    <a:pt x="330" y="989"/>
                  </a:lnTo>
                  <a:lnTo>
                    <a:pt x="519" y="1036"/>
                  </a:lnTo>
                  <a:lnTo>
                    <a:pt x="754"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2201;p42">
              <a:extLst>
                <a:ext uri="{FF2B5EF4-FFF2-40B4-BE49-F238E27FC236}">
                  <a16:creationId xmlns:a16="http://schemas.microsoft.com/office/drawing/2014/main" id="{2D30F4B0-782F-BABF-8D2A-722E7A21B4F2}"/>
                </a:ext>
              </a:extLst>
            </p:cNvPr>
            <p:cNvSpPr/>
            <p:nvPr/>
          </p:nvSpPr>
          <p:spPr>
            <a:xfrm>
              <a:off x="3000275" y="1987100"/>
              <a:ext cx="25925" cy="25950"/>
            </a:xfrm>
            <a:custGeom>
              <a:avLst/>
              <a:gdLst/>
              <a:ahLst/>
              <a:cxnLst/>
              <a:rect l="l" t="t" r="r" b="b"/>
              <a:pathLst>
                <a:path w="1037" h="1038" extrusionOk="0">
                  <a:moveTo>
                    <a:pt x="518" y="1"/>
                  </a:moveTo>
                  <a:lnTo>
                    <a:pt x="330" y="48"/>
                  </a:lnTo>
                  <a:lnTo>
                    <a:pt x="142" y="142"/>
                  </a:lnTo>
                  <a:lnTo>
                    <a:pt x="47" y="331"/>
                  </a:lnTo>
                  <a:lnTo>
                    <a:pt x="0" y="519"/>
                  </a:lnTo>
                  <a:lnTo>
                    <a:pt x="47" y="708"/>
                  </a:lnTo>
                  <a:lnTo>
                    <a:pt x="189" y="849"/>
                  </a:lnTo>
                  <a:lnTo>
                    <a:pt x="330" y="990"/>
                  </a:lnTo>
                  <a:lnTo>
                    <a:pt x="518" y="1037"/>
                  </a:lnTo>
                  <a:lnTo>
                    <a:pt x="754" y="990"/>
                  </a:lnTo>
                  <a:lnTo>
                    <a:pt x="895" y="849"/>
                  </a:lnTo>
                  <a:lnTo>
                    <a:pt x="990" y="708"/>
                  </a:lnTo>
                  <a:lnTo>
                    <a:pt x="1037" y="519"/>
                  </a:lnTo>
                  <a:lnTo>
                    <a:pt x="990" y="284"/>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2202;p42">
              <a:extLst>
                <a:ext uri="{FF2B5EF4-FFF2-40B4-BE49-F238E27FC236}">
                  <a16:creationId xmlns:a16="http://schemas.microsoft.com/office/drawing/2014/main" id="{7B34930F-4421-BC50-6193-63979C446FBE}"/>
                </a:ext>
              </a:extLst>
            </p:cNvPr>
            <p:cNvSpPr/>
            <p:nvPr/>
          </p:nvSpPr>
          <p:spPr>
            <a:xfrm>
              <a:off x="2961400" y="1948250"/>
              <a:ext cx="25950" cy="25925"/>
            </a:xfrm>
            <a:custGeom>
              <a:avLst/>
              <a:gdLst/>
              <a:ahLst/>
              <a:cxnLst/>
              <a:rect l="l" t="t" r="r" b="b"/>
              <a:pathLst>
                <a:path w="1038" h="1037" extrusionOk="0">
                  <a:moveTo>
                    <a:pt x="519" y="0"/>
                  </a:moveTo>
                  <a:lnTo>
                    <a:pt x="330" y="47"/>
                  </a:lnTo>
                  <a:lnTo>
                    <a:pt x="142" y="142"/>
                  </a:lnTo>
                  <a:lnTo>
                    <a:pt x="48" y="283"/>
                  </a:lnTo>
                  <a:lnTo>
                    <a:pt x="1" y="518"/>
                  </a:lnTo>
                  <a:lnTo>
                    <a:pt x="48" y="707"/>
                  </a:lnTo>
                  <a:lnTo>
                    <a:pt x="189" y="848"/>
                  </a:lnTo>
                  <a:lnTo>
                    <a:pt x="330" y="990"/>
                  </a:lnTo>
                  <a:lnTo>
                    <a:pt x="519" y="1037"/>
                  </a:lnTo>
                  <a:lnTo>
                    <a:pt x="754" y="990"/>
                  </a:lnTo>
                  <a:lnTo>
                    <a:pt x="896" y="848"/>
                  </a:lnTo>
                  <a:lnTo>
                    <a:pt x="990" y="707"/>
                  </a:lnTo>
                  <a:lnTo>
                    <a:pt x="1037" y="518"/>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2203;p42">
              <a:extLst>
                <a:ext uri="{FF2B5EF4-FFF2-40B4-BE49-F238E27FC236}">
                  <a16:creationId xmlns:a16="http://schemas.microsoft.com/office/drawing/2014/main" id="{07BEBBCB-7484-CF49-D72E-85B3C0EABDD0}"/>
                </a:ext>
              </a:extLst>
            </p:cNvPr>
            <p:cNvSpPr/>
            <p:nvPr/>
          </p:nvSpPr>
          <p:spPr>
            <a:xfrm>
              <a:off x="2847150" y="1682075"/>
              <a:ext cx="179050" cy="353350"/>
            </a:xfrm>
            <a:custGeom>
              <a:avLst/>
              <a:gdLst/>
              <a:ahLst/>
              <a:cxnLst/>
              <a:rect l="l" t="t" r="r" b="b"/>
              <a:pathLst>
                <a:path w="7162" h="14134" extrusionOk="0">
                  <a:moveTo>
                    <a:pt x="1" y="0"/>
                  </a:moveTo>
                  <a:lnTo>
                    <a:pt x="1" y="14133"/>
                  </a:lnTo>
                  <a:lnTo>
                    <a:pt x="7162" y="14133"/>
                  </a:lnTo>
                  <a:lnTo>
                    <a:pt x="7162"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2204;p42">
              <a:extLst>
                <a:ext uri="{FF2B5EF4-FFF2-40B4-BE49-F238E27FC236}">
                  <a16:creationId xmlns:a16="http://schemas.microsoft.com/office/drawing/2014/main" id="{9655705A-D541-3DED-9A48-935FACFC009D}"/>
                </a:ext>
              </a:extLst>
            </p:cNvPr>
            <p:cNvSpPr/>
            <p:nvPr/>
          </p:nvSpPr>
          <p:spPr>
            <a:xfrm>
              <a:off x="2577450" y="912975"/>
              <a:ext cx="25925" cy="25950"/>
            </a:xfrm>
            <a:custGeom>
              <a:avLst/>
              <a:gdLst/>
              <a:ahLst/>
              <a:cxnLst/>
              <a:rect l="l" t="t" r="r" b="b"/>
              <a:pathLst>
                <a:path w="1037" h="1038" extrusionOk="0">
                  <a:moveTo>
                    <a:pt x="519" y="1"/>
                  </a:moveTo>
                  <a:lnTo>
                    <a:pt x="330" y="48"/>
                  </a:lnTo>
                  <a:lnTo>
                    <a:pt x="142" y="142"/>
                  </a:lnTo>
                  <a:lnTo>
                    <a:pt x="48" y="330"/>
                  </a:lnTo>
                  <a:lnTo>
                    <a:pt x="0" y="519"/>
                  </a:lnTo>
                  <a:lnTo>
                    <a:pt x="48" y="707"/>
                  </a:lnTo>
                  <a:lnTo>
                    <a:pt x="142" y="849"/>
                  </a:lnTo>
                  <a:lnTo>
                    <a:pt x="330" y="990"/>
                  </a:lnTo>
                  <a:lnTo>
                    <a:pt x="519" y="1037"/>
                  </a:lnTo>
                  <a:lnTo>
                    <a:pt x="707" y="990"/>
                  </a:lnTo>
                  <a:lnTo>
                    <a:pt x="896" y="849"/>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2205;p42">
              <a:extLst>
                <a:ext uri="{FF2B5EF4-FFF2-40B4-BE49-F238E27FC236}">
                  <a16:creationId xmlns:a16="http://schemas.microsoft.com/office/drawing/2014/main" id="{9316B702-9535-6553-B897-8494D34ED1C3}"/>
                </a:ext>
              </a:extLst>
            </p:cNvPr>
            <p:cNvSpPr/>
            <p:nvPr/>
          </p:nvSpPr>
          <p:spPr>
            <a:xfrm>
              <a:off x="2577450" y="989525"/>
              <a:ext cx="25925" cy="24775"/>
            </a:xfrm>
            <a:custGeom>
              <a:avLst/>
              <a:gdLst/>
              <a:ahLst/>
              <a:cxnLst/>
              <a:rect l="l" t="t" r="r" b="b"/>
              <a:pathLst>
                <a:path w="1037" h="991" extrusionOk="0">
                  <a:moveTo>
                    <a:pt x="519" y="1"/>
                  </a:moveTo>
                  <a:lnTo>
                    <a:pt x="330" y="48"/>
                  </a:lnTo>
                  <a:lnTo>
                    <a:pt x="142" y="142"/>
                  </a:lnTo>
                  <a:lnTo>
                    <a:pt x="48" y="284"/>
                  </a:lnTo>
                  <a:lnTo>
                    <a:pt x="0" y="519"/>
                  </a:lnTo>
                  <a:lnTo>
                    <a:pt x="48" y="708"/>
                  </a:lnTo>
                  <a:lnTo>
                    <a:pt x="142" y="849"/>
                  </a:lnTo>
                  <a:lnTo>
                    <a:pt x="330" y="990"/>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2206;p42">
              <a:extLst>
                <a:ext uri="{FF2B5EF4-FFF2-40B4-BE49-F238E27FC236}">
                  <a16:creationId xmlns:a16="http://schemas.microsoft.com/office/drawing/2014/main" id="{712F48B5-8699-E48F-ACCC-E27F10FB5513}"/>
                </a:ext>
              </a:extLst>
            </p:cNvPr>
            <p:cNvSpPr/>
            <p:nvPr/>
          </p:nvSpPr>
          <p:spPr>
            <a:xfrm>
              <a:off x="2577450" y="1066100"/>
              <a:ext cx="25925" cy="25925"/>
            </a:xfrm>
            <a:custGeom>
              <a:avLst/>
              <a:gdLst/>
              <a:ahLst/>
              <a:cxnLst/>
              <a:rect l="l" t="t" r="r" b="b"/>
              <a:pathLst>
                <a:path w="1037" h="1037" extrusionOk="0">
                  <a:moveTo>
                    <a:pt x="519" y="0"/>
                  </a:moveTo>
                  <a:lnTo>
                    <a:pt x="330" y="47"/>
                  </a:lnTo>
                  <a:lnTo>
                    <a:pt x="142" y="141"/>
                  </a:lnTo>
                  <a:lnTo>
                    <a:pt x="48" y="330"/>
                  </a:lnTo>
                  <a:lnTo>
                    <a:pt x="0" y="518"/>
                  </a:lnTo>
                  <a:lnTo>
                    <a:pt x="48" y="707"/>
                  </a:lnTo>
                  <a:lnTo>
                    <a:pt x="142" y="895"/>
                  </a:lnTo>
                  <a:lnTo>
                    <a:pt x="330" y="989"/>
                  </a:lnTo>
                  <a:lnTo>
                    <a:pt x="519" y="1037"/>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2207;p42">
              <a:extLst>
                <a:ext uri="{FF2B5EF4-FFF2-40B4-BE49-F238E27FC236}">
                  <a16:creationId xmlns:a16="http://schemas.microsoft.com/office/drawing/2014/main" id="{20969CD3-D3E1-8D4F-09B1-456F459C4FFE}"/>
                </a:ext>
              </a:extLst>
            </p:cNvPr>
            <p:cNvSpPr/>
            <p:nvPr/>
          </p:nvSpPr>
          <p:spPr>
            <a:xfrm>
              <a:off x="2577450" y="1142650"/>
              <a:ext cx="25925" cy="25925"/>
            </a:xfrm>
            <a:custGeom>
              <a:avLst/>
              <a:gdLst/>
              <a:ahLst/>
              <a:cxnLst/>
              <a:rect l="l" t="t" r="r" b="b"/>
              <a:pathLst>
                <a:path w="1037" h="1037" extrusionOk="0">
                  <a:moveTo>
                    <a:pt x="519" y="0"/>
                  </a:moveTo>
                  <a:lnTo>
                    <a:pt x="330" y="47"/>
                  </a:lnTo>
                  <a:lnTo>
                    <a:pt x="142" y="142"/>
                  </a:lnTo>
                  <a:lnTo>
                    <a:pt x="48" y="330"/>
                  </a:lnTo>
                  <a:lnTo>
                    <a:pt x="0" y="519"/>
                  </a:lnTo>
                  <a:lnTo>
                    <a:pt x="48" y="707"/>
                  </a:lnTo>
                  <a:lnTo>
                    <a:pt x="142" y="895"/>
                  </a:lnTo>
                  <a:lnTo>
                    <a:pt x="330" y="990"/>
                  </a:lnTo>
                  <a:lnTo>
                    <a:pt x="519" y="1037"/>
                  </a:lnTo>
                  <a:lnTo>
                    <a:pt x="707" y="990"/>
                  </a:lnTo>
                  <a:lnTo>
                    <a:pt x="896" y="895"/>
                  </a:lnTo>
                  <a:lnTo>
                    <a:pt x="990" y="707"/>
                  </a:lnTo>
                  <a:lnTo>
                    <a:pt x="1037" y="519"/>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2208;p42">
              <a:extLst>
                <a:ext uri="{FF2B5EF4-FFF2-40B4-BE49-F238E27FC236}">
                  <a16:creationId xmlns:a16="http://schemas.microsoft.com/office/drawing/2014/main" id="{C9386ACB-40DB-2C6E-44A4-145B415F8B5F}"/>
                </a:ext>
              </a:extLst>
            </p:cNvPr>
            <p:cNvSpPr/>
            <p:nvPr/>
          </p:nvSpPr>
          <p:spPr>
            <a:xfrm>
              <a:off x="2577450" y="1219200"/>
              <a:ext cx="25925" cy="25925"/>
            </a:xfrm>
            <a:custGeom>
              <a:avLst/>
              <a:gdLst/>
              <a:ahLst/>
              <a:cxnLst/>
              <a:rect l="l" t="t" r="r" b="b"/>
              <a:pathLst>
                <a:path w="1037" h="1037" extrusionOk="0">
                  <a:moveTo>
                    <a:pt x="519" y="1"/>
                  </a:moveTo>
                  <a:lnTo>
                    <a:pt x="330" y="48"/>
                  </a:lnTo>
                  <a:lnTo>
                    <a:pt x="142" y="189"/>
                  </a:lnTo>
                  <a:lnTo>
                    <a:pt x="48" y="330"/>
                  </a:lnTo>
                  <a:lnTo>
                    <a:pt x="0" y="519"/>
                  </a:lnTo>
                  <a:lnTo>
                    <a:pt x="48" y="754"/>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2209;p42">
              <a:extLst>
                <a:ext uri="{FF2B5EF4-FFF2-40B4-BE49-F238E27FC236}">
                  <a16:creationId xmlns:a16="http://schemas.microsoft.com/office/drawing/2014/main" id="{A30DB953-9346-B4EE-61FA-0D5105853EE6}"/>
                </a:ext>
              </a:extLst>
            </p:cNvPr>
            <p:cNvSpPr/>
            <p:nvPr/>
          </p:nvSpPr>
          <p:spPr>
            <a:xfrm>
              <a:off x="2577450" y="1295750"/>
              <a:ext cx="25925" cy="25950"/>
            </a:xfrm>
            <a:custGeom>
              <a:avLst/>
              <a:gdLst/>
              <a:ahLst/>
              <a:cxnLst/>
              <a:rect l="l" t="t" r="r" b="b"/>
              <a:pathLst>
                <a:path w="1037" h="1038" extrusionOk="0">
                  <a:moveTo>
                    <a:pt x="519" y="1"/>
                  </a:moveTo>
                  <a:lnTo>
                    <a:pt x="330" y="48"/>
                  </a:lnTo>
                  <a:lnTo>
                    <a:pt x="142" y="189"/>
                  </a:lnTo>
                  <a:lnTo>
                    <a:pt x="48" y="331"/>
                  </a:lnTo>
                  <a:lnTo>
                    <a:pt x="0" y="566"/>
                  </a:lnTo>
                  <a:lnTo>
                    <a:pt x="48" y="755"/>
                  </a:lnTo>
                  <a:lnTo>
                    <a:pt x="142" y="896"/>
                  </a:lnTo>
                  <a:lnTo>
                    <a:pt x="330" y="1037"/>
                  </a:lnTo>
                  <a:lnTo>
                    <a:pt x="519" y="1037"/>
                  </a:lnTo>
                  <a:lnTo>
                    <a:pt x="707" y="990"/>
                  </a:lnTo>
                  <a:lnTo>
                    <a:pt x="896" y="896"/>
                  </a:lnTo>
                  <a:lnTo>
                    <a:pt x="990" y="755"/>
                  </a:lnTo>
                  <a:lnTo>
                    <a:pt x="1037" y="566"/>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2210;p42">
              <a:extLst>
                <a:ext uri="{FF2B5EF4-FFF2-40B4-BE49-F238E27FC236}">
                  <a16:creationId xmlns:a16="http://schemas.microsoft.com/office/drawing/2014/main" id="{2F07636E-61B2-1F5E-5A44-D66A4F98DFA4}"/>
                </a:ext>
              </a:extLst>
            </p:cNvPr>
            <p:cNvSpPr/>
            <p:nvPr/>
          </p:nvSpPr>
          <p:spPr>
            <a:xfrm>
              <a:off x="2577450" y="1372300"/>
              <a:ext cx="25925" cy="25950"/>
            </a:xfrm>
            <a:custGeom>
              <a:avLst/>
              <a:gdLst/>
              <a:ahLst/>
              <a:cxnLst/>
              <a:rect l="l" t="t" r="r" b="b"/>
              <a:pathLst>
                <a:path w="1037" h="1038" extrusionOk="0">
                  <a:moveTo>
                    <a:pt x="519" y="1"/>
                  </a:moveTo>
                  <a:lnTo>
                    <a:pt x="330" y="48"/>
                  </a:lnTo>
                  <a:lnTo>
                    <a:pt x="142" y="189"/>
                  </a:lnTo>
                  <a:lnTo>
                    <a:pt x="48" y="331"/>
                  </a:lnTo>
                  <a:lnTo>
                    <a:pt x="0" y="519"/>
                  </a:lnTo>
                  <a:lnTo>
                    <a:pt x="48" y="755"/>
                  </a:lnTo>
                  <a:lnTo>
                    <a:pt x="142" y="896"/>
                  </a:lnTo>
                  <a:lnTo>
                    <a:pt x="330" y="990"/>
                  </a:lnTo>
                  <a:lnTo>
                    <a:pt x="519" y="1037"/>
                  </a:lnTo>
                  <a:lnTo>
                    <a:pt x="707" y="990"/>
                  </a:lnTo>
                  <a:lnTo>
                    <a:pt x="896" y="896"/>
                  </a:lnTo>
                  <a:lnTo>
                    <a:pt x="990" y="708"/>
                  </a:lnTo>
                  <a:lnTo>
                    <a:pt x="1037" y="519"/>
                  </a:lnTo>
                  <a:lnTo>
                    <a:pt x="990" y="331"/>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2211;p42">
              <a:extLst>
                <a:ext uri="{FF2B5EF4-FFF2-40B4-BE49-F238E27FC236}">
                  <a16:creationId xmlns:a16="http://schemas.microsoft.com/office/drawing/2014/main" id="{3E740ABF-8722-0F38-1494-FF831C2312D3}"/>
                </a:ext>
              </a:extLst>
            </p:cNvPr>
            <p:cNvSpPr/>
            <p:nvPr/>
          </p:nvSpPr>
          <p:spPr>
            <a:xfrm>
              <a:off x="2577450" y="1450050"/>
              <a:ext cx="25925" cy="25925"/>
            </a:xfrm>
            <a:custGeom>
              <a:avLst/>
              <a:gdLst/>
              <a:ahLst/>
              <a:cxnLst/>
              <a:rect l="l" t="t" r="r" b="b"/>
              <a:pathLst>
                <a:path w="1037" h="1037" extrusionOk="0">
                  <a:moveTo>
                    <a:pt x="519" y="0"/>
                  </a:moveTo>
                  <a:lnTo>
                    <a:pt x="330" y="47"/>
                  </a:lnTo>
                  <a:lnTo>
                    <a:pt x="142" y="142"/>
                  </a:lnTo>
                  <a:lnTo>
                    <a:pt x="48" y="330"/>
                  </a:lnTo>
                  <a:lnTo>
                    <a:pt x="0" y="519"/>
                  </a:lnTo>
                  <a:lnTo>
                    <a:pt x="48" y="707"/>
                  </a:lnTo>
                  <a:lnTo>
                    <a:pt x="142" y="848"/>
                  </a:lnTo>
                  <a:lnTo>
                    <a:pt x="330" y="990"/>
                  </a:lnTo>
                  <a:lnTo>
                    <a:pt x="519" y="1037"/>
                  </a:lnTo>
                  <a:lnTo>
                    <a:pt x="707" y="990"/>
                  </a:lnTo>
                  <a:lnTo>
                    <a:pt x="896" y="848"/>
                  </a:lnTo>
                  <a:lnTo>
                    <a:pt x="990" y="707"/>
                  </a:lnTo>
                  <a:lnTo>
                    <a:pt x="1037" y="519"/>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2212;p42">
              <a:extLst>
                <a:ext uri="{FF2B5EF4-FFF2-40B4-BE49-F238E27FC236}">
                  <a16:creationId xmlns:a16="http://schemas.microsoft.com/office/drawing/2014/main" id="{7505A8F8-3246-B6C6-C241-54BF6F1C235B}"/>
                </a:ext>
              </a:extLst>
            </p:cNvPr>
            <p:cNvSpPr/>
            <p:nvPr/>
          </p:nvSpPr>
          <p:spPr>
            <a:xfrm>
              <a:off x="2577450" y="1526600"/>
              <a:ext cx="25925" cy="25925"/>
            </a:xfrm>
            <a:custGeom>
              <a:avLst/>
              <a:gdLst/>
              <a:ahLst/>
              <a:cxnLst/>
              <a:rect l="l" t="t" r="r" b="b"/>
              <a:pathLst>
                <a:path w="1037" h="1037" extrusionOk="0">
                  <a:moveTo>
                    <a:pt x="519" y="1"/>
                  </a:moveTo>
                  <a:lnTo>
                    <a:pt x="330" y="48"/>
                  </a:lnTo>
                  <a:lnTo>
                    <a:pt x="142" y="142"/>
                  </a:lnTo>
                  <a:lnTo>
                    <a:pt x="48" y="330"/>
                  </a:lnTo>
                  <a:lnTo>
                    <a:pt x="0"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2213;p42">
              <a:extLst>
                <a:ext uri="{FF2B5EF4-FFF2-40B4-BE49-F238E27FC236}">
                  <a16:creationId xmlns:a16="http://schemas.microsoft.com/office/drawing/2014/main" id="{E5791629-3BC6-EDEB-9CE5-1AD515E20BB7}"/>
                </a:ext>
              </a:extLst>
            </p:cNvPr>
            <p:cNvSpPr/>
            <p:nvPr/>
          </p:nvSpPr>
          <p:spPr>
            <a:xfrm>
              <a:off x="2577450" y="1603150"/>
              <a:ext cx="25925" cy="25950"/>
            </a:xfrm>
            <a:custGeom>
              <a:avLst/>
              <a:gdLst/>
              <a:ahLst/>
              <a:cxnLst/>
              <a:rect l="l" t="t" r="r" b="b"/>
              <a:pathLst>
                <a:path w="1037" h="1038" extrusionOk="0">
                  <a:moveTo>
                    <a:pt x="519" y="1"/>
                  </a:moveTo>
                  <a:lnTo>
                    <a:pt x="330" y="48"/>
                  </a:lnTo>
                  <a:lnTo>
                    <a:pt x="142" y="142"/>
                  </a:lnTo>
                  <a:lnTo>
                    <a:pt x="48" y="330"/>
                  </a:lnTo>
                  <a:lnTo>
                    <a:pt x="0"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2214;p42">
              <a:extLst>
                <a:ext uri="{FF2B5EF4-FFF2-40B4-BE49-F238E27FC236}">
                  <a16:creationId xmlns:a16="http://schemas.microsoft.com/office/drawing/2014/main" id="{8A5ED6A2-9911-5E6F-D5A8-354D0EB7A8AD}"/>
                </a:ext>
              </a:extLst>
            </p:cNvPr>
            <p:cNvSpPr/>
            <p:nvPr/>
          </p:nvSpPr>
          <p:spPr>
            <a:xfrm>
              <a:off x="2577450" y="1679700"/>
              <a:ext cx="25925" cy="25950"/>
            </a:xfrm>
            <a:custGeom>
              <a:avLst/>
              <a:gdLst/>
              <a:ahLst/>
              <a:cxnLst/>
              <a:rect l="l" t="t" r="r" b="b"/>
              <a:pathLst>
                <a:path w="1037" h="1038" extrusionOk="0">
                  <a:moveTo>
                    <a:pt x="519" y="1"/>
                  </a:moveTo>
                  <a:lnTo>
                    <a:pt x="330" y="48"/>
                  </a:lnTo>
                  <a:lnTo>
                    <a:pt x="142" y="189"/>
                  </a:lnTo>
                  <a:lnTo>
                    <a:pt x="48" y="331"/>
                  </a:lnTo>
                  <a:lnTo>
                    <a:pt x="0" y="519"/>
                  </a:lnTo>
                  <a:lnTo>
                    <a:pt x="48" y="708"/>
                  </a:lnTo>
                  <a:lnTo>
                    <a:pt x="142" y="896"/>
                  </a:lnTo>
                  <a:lnTo>
                    <a:pt x="330" y="990"/>
                  </a:lnTo>
                  <a:lnTo>
                    <a:pt x="519" y="1037"/>
                  </a:lnTo>
                  <a:lnTo>
                    <a:pt x="707" y="990"/>
                  </a:lnTo>
                  <a:lnTo>
                    <a:pt x="896" y="896"/>
                  </a:lnTo>
                  <a:lnTo>
                    <a:pt x="990" y="708"/>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2215;p42">
              <a:extLst>
                <a:ext uri="{FF2B5EF4-FFF2-40B4-BE49-F238E27FC236}">
                  <a16:creationId xmlns:a16="http://schemas.microsoft.com/office/drawing/2014/main" id="{F53926EF-5451-754F-E524-7BAA046609E6}"/>
                </a:ext>
              </a:extLst>
            </p:cNvPr>
            <p:cNvSpPr/>
            <p:nvPr/>
          </p:nvSpPr>
          <p:spPr>
            <a:xfrm>
              <a:off x="2577450" y="1756275"/>
              <a:ext cx="25925" cy="25925"/>
            </a:xfrm>
            <a:custGeom>
              <a:avLst/>
              <a:gdLst/>
              <a:ahLst/>
              <a:cxnLst/>
              <a:rect l="l" t="t" r="r" b="b"/>
              <a:pathLst>
                <a:path w="1037" h="1037" extrusionOk="0">
                  <a:moveTo>
                    <a:pt x="519" y="0"/>
                  </a:moveTo>
                  <a:lnTo>
                    <a:pt x="330" y="47"/>
                  </a:lnTo>
                  <a:lnTo>
                    <a:pt x="142" y="141"/>
                  </a:lnTo>
                  <a:lnTo>
                    <a:pt x="48" y="330"/>
                  </a:lnTo>
                  <a:lnTo>
                    <a:pt x="0" y="518"/>
                  </a:lnTo>
                  <a:lnTo>
                    <a:pt x="48" y="707"/>
                  </a:lnTo>
                  <a:lnTo>
                    <a:pt x="142" y="895"/>
                  </a:lnTo>
                  <a:lnTo>
                    <a:pt x="330" y="989"/>
                  </a:lnTo>
                  <a:lnTo>
                    <a:pt x="519" y="1037"/>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2216;p42">
              <a:extLst>
                <a:ext uri="{FF2B5EF4-FFF2-40B4-BE49-F238E27FC236}">
                  <a16:creationId xmlns:a16="http://schemas.microsoft.com/office/drawing/2014/main" id="{6B737210-DFC0-782B-A95A-AE4E50847781}"/>
                </a:ext>
              </a:extLst>
            </p:cNvPr>
            <p:cNvSpPr/>
            <p:nvPr/>
          </p:nvSpPr>
          <p:spPr>
            <a:xfrm>
              <a:off x="2577450" y="1832825"/>
              <a:ext cx="25925" cy="25925"/>
            </a:xfrm>
            <a:custGeom>
              <a:avLst/>
              <a:gdLst/>
              <a:ahLst/>
              <a:cxnLst/>
              <a:rect l="l" t="t" r="r" b="b"/>
              <a:pathLst>
                <a:path w="1037" h="1037" extrusionOk="0">
                  <a:moveTo>
                    <a:pt x="519" y="0"/>
                  </a:moveTo>
                  <a:lnTo>
                    <a:pt x="330" y="47"/>
                  </a:lnTo>
                  <a:lnTo>
                    <a:pt x="142" y="189"/>
                  </a:lnTo>
                  <a:lnTo>
                    <a:pt x="48" y="330"/>
                  </a:lnTo>
                  <a:lnTo>
                    <a:pt x="0" y="566"/>
                  </a:lnTo>
                  <a:lnTo>
                    <a:pt x="48" y="754"/>
                  </a:lnTo>
                  <a:lnTo>
                    <a:pt x="142" y="895"/>
                  </a:lnTo>
                  <a:lnTo>
                    <a:pt x="330" y="1037"/>
                  </a:lnTo>
                  <a:lnTo>
                    <a:pt x="519" y="1037"/>
                  </a:lnTo>
                  <a:lnTo>
                    <a:pt x="707" y="990"/>
                  </a:lnTo>
                  <a:lnTo>
                    <a:pt x="896" y="895"/>
                  </a:lnTo>
                  <a:lnTo>
                    <a:pt x="990" y="754"/>
                  </a:lnTo>
                  <a:lnTo>
                    <a:pt x="1037" y="519"/>
                  </a:lnTo>
                  <a:lnTo>
                    <a:pt x="990" y="330"/>
                  </a:lnTo>
                  <a:lnTo>
                    <a:pt x="896"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2217;p42">
              <a:extLst>
                <a:ext uri="{FF2B5EF4-FFF2-40B4-BE49-F238E27FC236}">
                  <a16:creationId xmlns:a16="http://schemas.microsoft.com/office/drawing/2014/main" id="{DDF9B9B1-D76C-170E-FA48-14FFA69EFD56}"/>
                </a:ext>
              </a:extLst>
            </p:cNvPr>
            <p:cNvSpPr/>
            <p:nvPr/>
          </p:nvSpPr>
          <p:spPr>
            <a:xfrm>
              <a:off x="2577450" y="1910550"/>
              <a:ext cx="25925" cy="24775"/>
            </a:xfrm>
            <a:custGeom>
              <a:avLst/>
              <a:gdLst/>
              <a:ahLst/>
              <a:cxnLst/>
              <a:rect l="l" t="t" r="r" b="b"/>
              <a:pathLst>
                <a:path w="1037" h="991" extrusionOk="0">
                  <a:moveTo>
                    <a:pt x="519" y="1"/>
                  </a:moveTo>
                  <a:lnTo>
                    <a:pt x="330" y="48"/>
                  </a:lnTo>
                  <a:lnTo>
                    <a:pt x="142" y="142"/>
                  </a:lnTo>
                  <a:lnTo>
                    <a:pt x="48" y="283"/>
                  </a:lnTo>
                  <a:lnTo>
                    <a:pt x="0" y="519"/>
                  </a:lnTo>
                  <a:lnTo>
                    <a:pt x="48" y="707"/>
                  </a:lnTo>
                  <a:lnTo>
                    <a:pt x="142" y="849"/>
                  </a:lnTo>
                  <a:lnTo>
                    <a:pt x="330" y="990"/>
                  </a:lnTo>
                  <a:lnTo>
                    <a:pt x="707" y="990"/>
                  </a:lnTo>
                  <a:lnTo>
                    <a:pt x="896" y="849"/>
                  </a:lnTo>
                  <a:lnTo>
                    <a:pt x="990" y="707"/>
                  </a:lnTo>
                  <a:lnTo>
                    <a:pt x="1037" y="519"/>
                  </a:lnTo>
                  <a:lnTo>
                    <a:pt x="1037" y="472"/>
                  </a:lnTo>
                  <a:lnTo>
                    <a:pt x="990" y="283"/>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2218;p42">
              <a:extLst>
                <a:ext uri="{FF2B5EF4-FFF2-40B4-BE49-F238E27FC236}">
                  <a16:creationId xmlns:a16="http://schemas.microsoft.com/office/drawing/2014/main" id="{1FE91581-BB77-06CD-8F95-1567033F92FF}"/>
                </a:ext>
              </a:extLst>
            </p:cNvPr>
            <p:cNvSpPr/>
            <p:nvPr/>
          </p:nvSpPr>
          <p:spPr>
            <a:xfrm>
              <a:off x="2577450" y="1987100"/>
              <a:ext cx="25925" cy="25950"/>
            </a:xfrm>
            <a:custGeom>
              <a:avLst/>
              <a:gdLst/>
              <a:ahLst/>
              <a:cxnLst/>
              <a:rect l="l" t="t" r="r" b="b"/>
              <a:pathLst>
                <a:path w="1037" h="1038" extrusionOk="0">
                  <a:moveTo>
                    <a:pt x="519" y="1"/>
                  </a:moveTo>
                  <a:lnTo>
                    <a:pt x="330" y="48"/>
                  </a:lnTo>
                  <a:lnTo>
                    <a:pt x="142" y="142"/>
                  </a:lnTo>
                  <a:lnTo>
                    <a:pt x="48" y="331"/>
                  </a:lnTo>
                  <a:lnTo>
                    <a:pt x="0" y="519"/>
                  </a:lnTo>
                  <a:lnTo>
                    <a:pt x="48" y="708"/>
                  </a:lnTo>
                  <a:lnTo>
                    <a:pt x="142" y="849"/>
                  </a:lnTo>
                  <a:lnTo>
                    <a:pt x="330" y="990"/>
                  </a:lnTo>
                  <a:lnTo>
                    <a:pt x="519" y="1037"/>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2219;p42">
              <a:extLst>
                <a:ext uri="{FF2B5EF4-FFF2-40B4-BE49-F238E27FC236}">
                  <a16:creationId xmlns:a16="http://schemas.microsoft.com/office/drawing/2014/main" id="{55E45754-7096-5841-9425-D941B6006761}"/>
                </a:ext>
              </a:extLst>
            </p:cNvPr>
            <p:cNvSpPr/>
            <p:nvPr/>
          </p:nvSpPr>
          <p:spPr>
            <a:xfrm>
              <a:off x="2616325" y="2024800"/>
              <a:ext cx="24750" cy="10625"/>
            </a:xfrm>
            <a:custGeom>
              <a:avLst/>
              <a:gdLst/>
              <a:ahLst/>
              <a:cxnLst/>
              <a:rect l="l" t="t" r="r" b="b"/>
              <a:pathLst>
                <a:path w="990" h="425" extrusionOk="0">
                  <a:moveTo>
                    <a:pt x="377" y="0"/>
                  </a:moveTo>
                  <a:lnTo>
                    <a:pt x="189" y="95"/>
                  </a:lnTo>
                  <a:lnTo>
                    <a:pt x="94" y="236"/>
                  </a:lnTo>
                  <a:lnTo>
                    <a:pt x="0" y="424"/>
                  </a:lnTo>
                  <a:lnTo>
                    <a:pt x="989" y="424"/>
                  </a:lnTo>
                  <a:lnTo>
                    <a:pt x="942" y="283"/>
                  </a:lnTo>
                  <a:lnTo>
                    <a:pt x="848" y="142"/>
                  </a:lnTo>
                  <a:lnTo>
                    <a:pt x="707" y="48"/>
                  </a:lnTo>
                  <a:lnTo>
                    <a:pt x="565"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2220;p42">
              <a:extLst>
                <a:ext uri="{FF2B5EF4-FFF2-40B4-BE49-F238E27FC236}">
                  <a16:creationId xmlns:a16="http://schemas.microsoft.com/office/drawing/2014/main" id="{40ACF01B-2E30-AFD3-4B01-96874146117B}"/>
                </a:ext>
              </a:extLst>
            </p:cNvPr>
            <p:cNvSpPr/>
            <p:nvPr/>
          </p:nvSpPr>
          <p:spPr>
            <a:xfrm>
              <a:off x="2654000" y="912975"/>
              <a:ext cx="25950" cy="25950"/>
            </a:xfrm>
            <a:custGeom>
              <a:avLst/>
              <a:gdLst/>
              <a:ahLst/>
              <a:cxnLst/>
              <a:rect l="l" t="t" r="r" b="b"/>
              <a:pathLst>
                <a:path w="1038" h="1038" extrusionOk="0">
                  <a:moveTo>
                    <a:pt x="519" y="1"/>
                  </a:moveTo>
                  <a:lnTo>
                    <a:pt x="330" y="48"/>
                  </a:lnTo>
                  <a:lnTo>
                    <a:pt x="189" y="142"/>
                  </a:lnTo>
                  <a:lnTo>
                    <a:pt x="48" y="330"/>
                  </a:lnTo>
                  <a:lnTo>
                    <a:pt x="1" y="519"/>
                  </a:lnTo>
                  <a:lnTo>
                    <a:pt x="48" y="707"/>
                  </a:lnTo>
                  <a:lnTo>
                    <a:pt x="189" y="849"/>
                  </a:lnTo>
                  <a:lnTo>
                    <a:pt x="330" y="990"/>
                  </a:lnTo>
                  <a:lnTo>
                    <a:pt x="519" y="1037"/>
                  </a:lnTo>
                  <a:lnTo>
                    <a:pt x="707" y="990"/>
                  </a:lnTo>
                  <a:lnTo>
                    <a:pt x="896" y="849"/>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2221;p42">
              <a:extLst>
                <a:ext uri="{FF2B5EF4-FFF2-40B4-BE49-F238E27FC236}">
                  <a16:creationId xmlns:a16="http://schemas.microsoft.com/office/drawing/2014/main" id="{D0C56438-1E96-98E6-2BB6-B4EFDFC42817}"/>
                </a:ext>
              </a:extLst>
            </p:cNvPr>
            <p:cNvSpPr/>
            <p:nvPr/>
          </p:nvSpPr>
          <p:spPr>
            <a:xfrm>
              <a:off x="2616325" y="874100"/>
              <a:ext cx="25925" cy="25950"/>
            </a:xfrm>
            <a:custGeom>
              <a:avLst/>
              <a:gdLst/>
              <a:ahLst/>
              <a:cxnLst/>
              <a:rect l="l" t="t" r="r" b="b"/>
              <a:pathLst>
                <a:path w="1037" h="1038" extrusionOk="0">
                  <a:moveTo>
                    <a:pt x="518" y="1"/>
                  </a:moveTo>
                  <a:lnTo>
                    <a:pt x="283" y="48"/>
                  </a:lnTo>
                  <a:lnTo>
                    <a:pt x="141" y="189"/>
                  </a:lnTo>
                  <a:lnTo>
                    <a:pt x="47" y="331"/>
                  </a:lnTo>
                  <a:lnTo>
                    <a:pt x="0" y="519"/>
                  </a:lnTo>
                  <a:lnTo>
                    <a:pt x="47" y="708"/>
                  </a:lnTo>
                  <a:lnTo>
                    <a:pt x="141" y="896"/>
                  </a:lnTo>
                  <a:lnTo>
                    <a:pt x="283" y="990"/>
                  </a:lnTo>
                  <a:lnTo>
                    <a:pt x="518" y="1037"/>
                  </a:lnTo>
                  <a:lnTo>
                    <a:pt x="707" y="990"/>
                  </a:lnTo>
                  <a:lnTo>
                    <a:pt x="848" y="896"/>
                  </a:lnTo>
                  <a:lnTo>
                    <a:pt x="989" y="708"/>
                  </a:lnTo>
                  <a:lnTo>
                    <a:pt x="1037" y="519"/>
                  </a:lnTo>
                  <a:lnTo>
                    <a:pt x="989" y="331"/>
                  </a:lnTo>
                  <a:lnTo>
                    <a:pt x="848"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2222;p42">
              <a:extLst>
                <a:ext uri="{FF2B5EF4-FFF2-40B4-BE49-F238E27FC236}">
                  <a16:creationId xmlns:a16="http://schemas.microsoft.com/office/drawing/2014/main" id="{04E14369-9B9E-06A9-9FD2-F654608F1D8B}"/>
                </a:ext>
              </a:extLst>
            </p:cNvPr>
            <p:cNvSpPr/>
            <p:nvPr/>
          </p:nvSpPr>
          <p:spPr>
            <a:xfrm>
              <a:off x="2654000" y="989525"/>
              <a:ext cx="25950" cy="25950"/>
            </a:xfrm>
            <a:custGeom>
              <a:avLst/>
              <a:gdLst/>
              <a:ahLst/>
              <a:cxnLst/>
              <a:rect l="l" t="t" r="r" b="b"/>
              <a:pathLst>
                <a:path w="1038" h="1038" extrusionOk="0">
                  <a:moveTo>
                    <a:pt x="519" y="1"/>
                  </a:moveTo>
                  <a:lnTo>
                    <a:pt x="330" y="48"/>
                  </a:lnTo>
                  <a:lnTo>
                    <a:pt x="189" y="142"/>
                  </a:lnTo>
                  <a:lnTo>
                    <a:pt x="48" y="331"/>
                  </a:lnTo>
                  <a:lnTo>
                    <a:pt x="1" y="519"/>
                  </a:lnTo>
                  <a:lnTo>
                    <a:pt x="48" y="708"/>
                  </a:lnTo>
                  <a:lnTo>
                    <a:pt x="189" y="896"/>
                  </a:lnTo>
                  <a:lnTo>
                    <a:pt x="330" y="990"/>
                  </a:lnTo>
                  <a:lnTo>
                    <a:pt x="519" y="1037"/>
                  </a:lnTo>
                  <a:lnTo>
                    <a:pt x="707" y="990"/>
                  </a:lnTo>
                  <a:lnTo>
                    <a:pt x="896" y="896"/>
                  </a:lnTo>
                  <a:lnTo>
                    <a:pt x="990" y="708"/>
                  </a:lnTo>
                  <a:lnTo>
                    <a:pt x="1037" y="519"/>
                  </a:lnTo>
                  <a:lnTo>
                    <a:pt x="990" y="331"/>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2223;p42">
              <a:extLst>
                <a:ext uri="{FF2B5EF4-FFF2-40B4-BE49-F238E27FC236}">
                  <a16:creationId xmlns:a16="http://schemas.microsoft.com/office/drawing/2014/main" id="{45C59A61-5E9D-398C-F7CD-0A4C94EFCC44}"/>
                </a:ext>
              </a:extLst>
            </p:cNvPr>
            <p:cNvSpPr/>
            <p:nvPr/>
          </p:nvSpPr>
          <p:spPr>
            <a:xfrm>
              <a:off x="2616325" y="950675"/>
              <a:ext cx="25925" cy="25925"/>
            </a:xfrm>
            <a:custGeom>
              <a:avLst/>
              <a:gdLst/>
              <a:ahLst/>
              <a:cxnLst/>
              <a:rect l="l" t="t" r="r" b="b"/>
              <a:pathLst>
                <a:path w="1037" h="1037" extrusionOk="0">
                  <a:moveTo>
                    <a:pt x="518" y="0"/>
                  </a:moveTo>
                  <a:lnTo>
                    <a:pt x="283" y="47"/>
                  </a:lnTo>
                  <a:lnTo>
                    <a:pt x="141" y="189"/>
                  </a:lnTo>
                  <a:lnTo>
                    <a:pt x="47" y="330"/>
                  </a:lnTo>
                  <a:lnTo>
                    <a:pt x="0" y="518"/>
                  </a:lnTo>
                  <a:lnTo>
                    <a:pt x="47" y="754"/>
                  </a:lnTo>
                  <a:lnTo>
                    <a:pt x="141" y="895"/>
                  </a:lnTo>
                  <a:lnTo>
                    <a:pt x="283" y="990"/>
                  </a:lnTo>
                  <a:lnTo>
                    <a:pt x="518" y="1037"/>
                  </a:lnTo>
                  <a:lnTo>
                    <a:pt x="707" y="990"/>
                  </a:lnTo>
                  <a:lnTo>
                    <a:pt x="848" y="895"/>
                  </a:lnTo>
                  <a:lnTo>
                    <a:pt x="989" y="754"/>
                  </a:lnTo>
                  <a:lnTo>
                    <a:pt x="1037" y="518"/>
                  </a:lnTo>
                  <a:lnTo>
                    <a:pt x="989" y="330"/>
                  </a:lnTo>
                  <a:lnTo>
                    <a:pt x="848" y="189"/>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2224;p42">
              <a:extLst>
                <a:ext uri="{FF2B5EF4-FFF2-40B4-BE49-F238E27FC236}">
                  <a16:creationId xmlns:a16="http://schemas.microsoft.com/office/drawing/2014/main" id="{ADE8FC51-55C1-AFDA-F446-C55A5B5F6741}"/>
                </a:ext>
              </a:extLst>
            </p:cNvPr>
            <p:cNvSpPr/>
            <p:nvPr/>
          </p:nvSpPr>
          <p:spPr>
            <a:xfrm>
              <a:off x="2654000" y="1066100"/>
              <a:ext cx="25950" cy="25925"/>
            </a:xfrm>
            <a:custGeom>
              <a:avLst/>
              <a:gdLst/>
              <a:ahLst/>
              <a:cxnLst/>
              <a:rect l="l" t="t" r="r" b="b"/>
              <a:pathLst>
                <a:path w="1038" h="1037" extrusionOk="0">
                  <a:moveTo>
                    <a:pt x="519" y="0"/>
                  </a:moveTo>
                  <a:lnTo>
                    <a:pt x="330" y="47"/>
                  </a:lnTo>
                  <a:lnTo>
                    <a:pt x="142" y="141"/>
                  </a:lnTo>
                  <a:lnTo>
                    <a:pt x="48" y="330"/>
                  </a:lnTo>
                  <a:lnTo>
                    <a:pt x="1" y="518"/>
                  </a:lnTo>
                  <a:lnTo>
                    <a:pt x="48" y="707"/>
                  </a:lnTo>
                  <a:lnTo>
                    <a:pt x="142" y="895"/>
                  </a:lnTo>
                  <a:lnTo>
                    <a:pt x="330" y="989"/>
                  </a:lnTo>
                  <a:lnTo>
                    <a:pt x="519" y="1037"/>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2225;p42">
              <a:extLst>
                <a:ext uri="{FF2B5EF4-FFF2-40B4-BE49-F238E27FC236}">
                  <a16:creationId xmlns:a16="http://schemas.microsoft.com/office/drawing/2014/main" id="{661354D2-FF68-4C50-AEB0-739550AFAD3F}"/>
                </a:ext>
              </a:extLst>
            </p:cNvPr>
            <p:cNvSpPr/>
            <p:nvPr/>
          </p:nvSpPr>
          <p:spPr>
            <a:xfrm>
              <a:off x="2616325" y="1028400"/>
              <a:ext cx="25925" cy="24750"/>
            </a:xfrm>
            <a:custGeom>
              <a:avLst/>
              <a:gdLst/>
              <a:ahLst/>
              <a:cxnLst/>
              <a:rect l="l" t="t" r="r" b="b"/>
              <a:pathLst>
                <a:path w="1037" h="990" extrusionOk="0">
                  <a:moveTo>
                    <a:pt x="283" y="1"/>
                  </a:moveTo>
                  <a:lnTo>
                    <a:pt x="141" y="142"/>
                  </a:lnTo>
                  <a:lnTo>
                    <a:pt x="47" y="283"/>
                  </a:lnTo>
                  <a:lnTo>
                    <a:pt x="0" y="472"/>
                  </a:lnTo>
                  <a:lnTo>
                    <a:pt x="47" y="707"/>
                  </a:lnTo>
                  <a:lnTo>
                    <a:pt x="141" y="849"/>
                  </a:lnTo>
                  <a:lnTo>
                    <a:pt x="283" y="943"/>
                  </a:lnTo>
                  <a:lnTo>
                    <a:pt x="518" y="990"/>
                  </a:lnTo>
                  <a:lnTo>
                    <a:pt x="707" y="943"/>
                  </a:lnTo>
                  <a:lnTo>
                    <a:pt x="848" y="849"/>
                  </a:lnTo>
                  <a:lnTo>
                    <a:pt x="989" y="707"/>
                  </a:lnTo>
                  <a:lnTo>
                    <a:pt x="1037" y="472"/>
                  </a:lnTo>
                  <a:lnTo>
                    <a:pt x="989"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2226;p42">
              <a:extLst>
                <a:ext uri="{FF2B5EF4-FFF2-40B4-BE49-F238E27FC236}">
                  <a16:creationId xmlns:a16="http://schemas.microsoft.com/office/drawing/2014/main" id="{3F045285-A3FB-22D5-E344-500DB3913B6E}"/>
                </a:ext>
              </a:extLst>
            </p:cNvPr>
            <p:cNvSpPr/>
            <p:nvPr/>
          </p:nvSpPr>
          <p:spPr>
            <a:xfrm>
              <a:off x="2654000" y="1142650"/>
              <a:ext cx="25950" cy="25925"/>
            </a:xfrm>
            <a:custGeom>
              <a:avLst/>
              <a:gdLst/>
              <a:ahLst/>
              <a:cxnLst/>
              <a:rect l="l" t="t" r="r" b="b"/>
              <a:pathLst>
                <a:path w="1038" h="1037" extrusionOk="0">
                  <a:moveTo>
                    <a:pt x="519" y="0"/>
                  </a:moveTo>
                  <a:lnTo>
                    <a:pt x="330" y="47"/>
                  </a:lnTo>
                  <a:lnTo>
                    <a:pt x="142" y="142"/>
                  </a:lnTo>
                  <a:lnTo>
                    <a:pt x="48" y="330"/>
                  </a:lnTo>
                  <a:lnTo>
                    <a:pt x="1" y="519"/>
                  </a:lnTo>
                  <a:lnTo>
                    <a:pt x="48" y="707"/>
                  </a:lnTo>
                  <a:lnTo>
                    <a:pt x="142" y="895"/>
                  </a:lnTo>
                  <a:lnTo>
                    <a:pt x="330" y="990"/>
                  </a:lnTo>
                  <a:lnTo>
                    <a:pt x="519" y="1037"/>
                  </a:lnTo>
                  <a:lnTo>
                    <a:pt x="707" y="990"/>
                  </a:lnTo>
                  <a:lnTo>
                    <a:pt x="896" y="895"/>
                  </a:lnTo>
                  <a:lnTo>
                    <a:pt x="990" y="707"/>
                  </a:lnTo>
                  <a:lnTo>
                    <a:pt x="1037" y="519"/>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2227;p42">
              <a:extLst>
                <a:ext uri="{FF2B5EF4-FFF2-40B4-BE49-F238E27FC236}">
                  <a16:creationId xmlns:a16="http://schemas.microsoft.com/office/drawing/2014/main" id="{C23C9552-025B-1C04-B535-00E945155B49}"/>
                </a:ext>
              </a:extLst>
            </p:cNvPr>
            <p:cNvSpPr/>
            <p:nvPr/>
          </p:nvSpPr>
          <p:spPr>
            <a:xfrm>
              <a:off x="2616325" y="1104950"/>
              <a:ext cx="25925" cy="25950"/>
            </a:xfrm>
            <a:custGeom>
              <a:avLst/>
              <a:gdLst/>
              <a:ahLst/>
              <a:cxnLst/>
              <a:rect l="l" t="t" r="r" b="b"/>
              <a:pathLst>
                <a:path w="1037" h="1038" extrusionOk="0">
                  <a:moveTo>
                    <a:pt x="471" y="1"/>
                  </a:moveTo>
                  <a:lnTo>
                    <a:pt x="283" y="48"/>
                  </a:lnTo>
                  <a:lnTo>
                    <a:pt x="141" y="142"/>
                  </a:lnTo>
                  <a:lnTo>
                    <a:pt x="0" y="283"/>
                  </a:lnTo>
                  <a:lnTo>
                    <a:pt x="0" y="519"/>
                  </a:lnTo>
                  <a:lnTo>
                    <a:pt x="47" y="707"/>
                  </a:lnTo>
                  <a:lnTo>
                    <a:pt x="141" y="849"/>
                  </a:lnTo>
                  <a:lnTo>
                    <a:pt x="283" y="990"/>
                  </a:lnTo>
                  <a:lnTo>
                    <a:pt x="518" y="1037"/>
                  </a:lnTo>
                  <a:lnTo>
                    <a:pt x="707" y="990"/>
                  </a:lnTo>
                  <a:lnTo>
                    <a:pt x="848" y="849"/>
                  </a:lnTo>
                  <a:lnTo>
                    <a:pt x="989" y="707"/>
                  </a:lnTo>
                  <a:lnTo>
                    <a:pt x="1037" y="519"/>
                  </a:lnTo>
                  <a:lnTo>
                    <a:pt x="1037" y="472"/>
                  </a:lnTo>
                  <a:lnTo>
                    <a:pt x="989"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2228;p42">
              <a:extLst>
                <a:ext uri="{FF2B5EF4-FFF2-40B4-BE49-F238E27FC236}">
                  <a16:creationId xmlns:a16="http://schemas.microsoft.com/office/drawing/2014/main" id="{07CE127D-C988-F378-0024-B1B15D7B7ABD}"/>
                </a:ext>
              </a:extLst>
            </p:cNvPr>
            <p:cNvSpPr/>
            <p:nvPr/>
          </p:nvSpPr>
          <p:spPr>
            <a:xfrm>
              <a:off x="2654000" y="1219200"/>
              <a:ext cx="25950" cy="25925"/>
            </a:xfrm>
            <a:custGeom>
              <a:avLst/>
              <a:gdLst/>
              <a:ahLst/>
              <a:cxnLst/>
              <a:rect l="l" t="t" r="r" b="b"/>
              <a:pathLst>
                <a:path w="1038" h="1037" extrusionOk="0">
                  <a:moveTo>
                    <a:pt x="519" y="1"/>
                  </a:moveTo>
                  <a:lnTo>
                    <a:pt x="330" y="48"/>
                  </a:lnTo>
                  <a:lnTo>
                    <a:pt x="189" y="189"/>
                  </a:lnTo>
                  <a:lnTo>
                    <a:pt x="48" y="330"/>
                  </a:lnTo>
                  <a:lnTo>
                    <a:pt x="1" y="519"/>
                  </a:lnTo>
                  <a:lnTo>
                    <a:pt x="48" y="707"/>
                  </a:lnTo>
                  <a:lnTo>
                    <a:pt x="189" y="896"/>
                  </a:lnTo>
                  <a:lnTo>
                    <a:pt x="330" y="990"/>
                  </a:lnTo>
                  <a:lnTo>
                    <a:pt x="519" y="1037"/>
                  </a:lnTo>
                  <a:lnTo>
                    <a:pt x="707" y="990"/>
                  </a:lnTo>
                  <a:lnTo>
                    <a:pt x="896" y="896"/>
                  </a:lnTo>
                  <a:lnTo>
                    <a:pt x="990" y="707"/>
                  </a:lnTo>
                  <a:lnTo>
                    <a:pt x="1037" y="519"/>
                  </a:lnTo>
                  <a:lnTo>
                    <a:pt x="990" y="330"/>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2229;p42">
              <a:extLst>
                <a:ext uri="{FF2B5EF4-FFF2-40B4-BE49-F238E27FC236}">
                  <a16:creationId xmlns:a16="http://schemas.microsoft.com/office/drawing/2014/main" id="{77636C38-7F53-4775-47ED-923ED491A136}"/>
                </a:ext>
              </a:extLst>
            </p:cNvPr>
            <p:cNvSpPr/>
            <p:nvPr/>
          </p:nvSpPr>
          <p:spPr>
            <a:xfrm>
              <a:off x="2616325" y="1180325"/>
              <a:ext cx="25925" cy="25950"/>
            </a:xfrm>
            <a:custGeom>
              <a:avLst/>
              <a:gdLst/>
              <a:ahLst/>
              <a:cxnLst/>
              <a:rect l="l" t="t" r="r" b="b"/>
              <a:pathLst>
                <a:path w="1037" h="1038" extrusionOk="0">
                  <a:moveTo>
                    <a:pt x="471" y="1"/>
                  </a:moveTo>
                  <a:lnTo>
                    <a:pt x="283" y="48"/>
                  </a:lnTo>
                  <a:lnTo>
                    <a:pt x="141" y="189"/>
                  </a:lnTo>
                  <a:lnTo>
                    <a:pt x="0" y="331"/>
                  </a:lnTo>
                  <a:lnTo>
                    <a:pt x="0" y="519"/>
                  </a:lnTo>
                  <a:lnTo>
                    <a:pt x="47" y="755"/>
                  </a:lnTo>
                  <a:lnTo>
                    <a:pt x="141" y="896"/>
                  </a:lnTo>
                  <a:lnTo>
                    <a:pt x="283" y="990"/>
                  </a:lnTo>
                  <a:lnTo>
                    <a:pt x="518" y="1037"/>
                  </a:lnTo>
                  <a:lnTo>
                    <a:pt x="707" y="990"/>
                  </a:lnTo>
                  <a:lnTo>
                    <a:pt x="848" y="896"/>
                  </a:lnTo>
                  <a:lnTo>
                    <a:pt x="989" y="755"/>
                  </a:lnTo>
                  <a:lnTo>
                    <a:pt x="1037" y="519"/>
                  </a:lnTo>
                  <a:lnTo>
                    <a:pt x="989" y="331"/>
                  </a:lnTo>
                  <a:lnTo>
                    <a:pt x="848" y="189"/>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2230;p42">
              <a:extLst>
                <a:ext uri="{FF2B5EF4-FFF2-40B4-BE49-F238E27FC236}">
                  <a16:creationId xmlns:a16="http://schemas.microsoft.com/office/drawing/2014/main" id="{857061BA-C209-02EB-40D4-FD0FB8E45E70}"/>
                </a:ext>
              </a:extLst>
            </p:cNvPr>
            <p:cNvSpPr/>
            <p:nvPr/>
          </p:nvSpPr>
          <p:spPr>
            <a:xfrm>
              <a:off x="2654000" y="1295750"/>
              <a:ext cx="25950" cy="25950"/>
            </a:xfrm>
            <a:custGeom>
              <a:avLst/>
              <a:gdLst/>
              <a:ahLst/>
              <a:cxnLst/>
              <a:rect l="l" t="t" r="r" b="b"/>
              <a:pathLst>
                <a:path w="1038" h="1038" extrusionOk="0">
                  <a:moveTo>
                    <a:pt x="519" y="1"/>
                  </a:moveTo>
                  <a:lnTo>
                    <a:pt x="330" y="48"/>
                  </a:lnTo>
                  <a:lnTo>
                    <a:pt x="142" y="189"/>
                  </a:lnTo>
                  <a:lnTo>
                    <a:pt x="48" y="331"/>
                  </a:lnTo>
                  <a:lnTo>
                    <a:pt x="1" y="566"/>
                  </a:lnTo>
                  <a:lnTo>
                    <a:pt x="48" y="755"/>
                  </a:lnTo>
                  <a:lnTo>
                    <a:pt x="142" y="896"/>
                  </a:lnTo>
                  <a:lnTo>
                    <a:pt x="330" y="1037"/>
                  </a:lnTo>
                  <a:lnTo>
                    <a:pt x="519" y="1037"/>
                  </a:lnTo>
                  <a:lnTo>
                    <a:pt x="707" y="990"/>
                  </a:lnTo>
                  <a:lnTo>
                    <a:pt x="896" y="896"/>
                  </a:lnTo>
                  <a:lnTo>
                    <a:pt x="990" y="755"/>
                  </a:lnTo>
                  <a:lnTo>
                    <a:pt x="1037" y="566"/>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2231;p42">
              <a:extLst>
                <a:ext uri="{FF2B5EF4-FFF2-40B4-BE49-F238E27FC236}">
                  <a16:creationId xmlns:a16="http://schemas.microsoft.com/office/drawing/2014/main" id="{249C8548-0C89-855B-A427-4C3F118F0EE0}"/>
                </a:ext>
              </a:extLst>
            </p:cNvPr>
            <p:cNvSpPr/>
            <p:nvPr/>
          </p:nvSpPr>
          <p:spPr>
            <a:xfrm>
              <a:off x="2616325" y="1258075"/>
              <a:ext cx="25925" cy="25925"/>
            </a:xfrm>
            <a:custGeom>
              <a:avLst/>
              <a:gdLst/>
              <a:ahLst/>
              <a:cxnLst/>
              <a:rect l="l" t="t" r="r" b="b"/>
              <a:pathLst>
                <a:path w="1037" h="1037" extrusionOk="0">
                  <a:moveTo>
                    <a:pt x="471" y="0"/>
                  </a:moveTo>
                  <a:lnTo>
                    <a:pt x="283" y="47"/>
                  </a:lnTo>
                  <a:lnTo>
                    <a:pt x="141" y="142"/>
                  </a:lnTo>
                  <a:lnTo>
                    <a:pt x="0" y="330"/>
                  </a:lnTo>
                  <a:lnTo>
                    <a:pt x="0" y="518"/>
                  </a:lnTo>
                  <a:lnTo>
                    <a:pt x="47" y="707"/>
                  </a:lnTo>
                  <a:lnTo>
                    <a:pt x="141" y="895"/>
                  </a:lnTo>
                  <a:lnTo>
                    <a:pt x="283" y="990"/>
                  </a:lnTo>
                  <a:lnTo>
                    <a:pt x="518" y="1037"/>
                  </a:lnTo>
                  <a:lnTo>
                    <a:pt x="707" y="990"/>
                  </a:lnTo>
                  <a:lnTo>
                    <a:pt x="848" y="895"/>
                  </a:lnTo>
                  <a:lnTo>
                    <a:pt x="989" y="707"/>
                  </a:lnTo>
                  <a:lnTo>
                    <a:pt x="1037" y="518"/>
                  </a:lnTo>
                  <a:lnTo>
                    <a:pt x="989" y="283"/>
                  </a:lnTo>
                  <a:lnTo>
                    <a:pt x="848" y="142"/>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2232;p42">
              <a:extLst>
                <a:ext uri="{FF2B5EF4-FFF2-40B4-BE49-F238E27FC236}">
                  <a16:creationId xmlns:a16="http://schemas.microsoft.com/office/drawing/2014/main" id="{AC2ABD77-AB17-EEE6-5D25-2C7EA91F4678}"/>
                </a:ext>
              </a:extLst>
            </p:cNvPr>
            <p:cNvSpPr/>
            <p:nvPr/>
          </p:nvSpPr>
          <p:spPr>
            <a:xfrm>
              <a:off x="2654000" y="1372300"/>
              <a:ext cx="25950" cy="25950"/>
            </a:xfrm>
            <a:custGeom>
              <a:avLst/>
              <a:gdLst/>
              <a:ahLst/>
              <a:cxnLst/>
              <a:rect l="l" t="t" r="r" b="b"/>
              <a:pathLst>
                <a:path w="1038" h="1038" extrusionOk="0">
                  <a:moveTo>
                    <a:pt x="519" y="1"/>
                  </a:moveTo>
                  <a:lnTo>
                    <a:pt x="330" y="48"/>
                  </a:lnTo>
                  <a:lnTo>
                    <a:pt x="142" y="189"/>
                  </a:lnTo>
                  <a:lnTo>
                    <a:pt x="48" y="331"/>
                  </a:lnTo>
                  <a:lnTo>
                    <a:pt x="1" y="519"/>
                  </a:lnTo>
                  <a:lnTo>
                    <a:pt x="48" y="755"/>
                  </a:lnTo>
                  <a:lnTo>
                    <a:pt x="142" y="896"/>
                  </a:lnTo>
                  <a:lnTo>
                    <a:pt x="330" y="990"/>
                  </a:lnTo>
                  <a:lnTo>
                    <a:pt x="519" y="1037"/>
                  </a:lnTo>
                  <a:lnTo>
                    <a:pt x="707" y="990"/>
                  </a:lnTo>
                  <a:lnTo>
                    <a:pt x="896" y="896"/>
                  </a:lnTo>
                  <a:lnTo>
                    <a:pt x="990" y="708"/>
                  </a:lnTo>
                  <a:lnTo>
                    <a:pt x="1037" y="519"/>
                  </a:lnTo>
                  <a:lnTo>
                    <a:pt x="990" y="331"/>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2233;p42">
              <a:extLst>
                <a:ext uri="{FF2B5EF4-FFF2-40B4-BE49-F238E27FC236}">
                  <a16:creationId xmlns:a16="http://schemas.microsoft.com/office/drawing/2014/main" id="{EB2F5EE3-EE39-28EF-FD1A-C1A28C4881B9}"/>
                </a:ext>
              </a:extLst>
            </p:cNvPr>
            <p:cNvSpPr/>
            <p:nvPr/>
          </p:nvSpPr>
          <p:spPr>
            <a:xfrm>
              <a:off x="2616325" y="1334625"/>
              <a:ext cx="25925" cy="25925"/>
            </a:xfrm>
            <a:custGeom>
              <a:avLst/>
              <a:gdLst/>
              <a:ahLst/>
              <a:cxnLst/>
              <a:rect l="l" t="t" r="r" b="b"/>
              <a:pathLst>
                <a:path w="1037" h="1037" extrusionOk="0">
                  <a:moveTo>
                    <a:pt x="471" y="0"/>
                  </a:moveTo>
                  <a:lnTo>
                    <a:pt x="283" y="48"/>
                  </a:lnTo>
                  <a:lnTo>
                    <a:pt x="141" y="142"/>
                  </a:lnTo>
                  <a:lnTo>
                    <a:pt x="0" y="330"/>
                  </a:lnTo>
                  <a:lnTo>
                    <a:pt x="0" y="519"/>
                  </a:lnTo>
                  <a:lnTo>
                    <a:pt x="47" y="707"/>
                  </a:lnTo>
                  <a:lnTo>
                    <a:pt x="141" y="896"/>
                  </a:lnTo>
                  <a:lnTo>
                    <a:pt x="283" y="990"/>
                  </a:lnTo>
                  <a:lnTo>
                    <a:pt x="518" y="1037"/>
                  </a:lnTo>
                  <a:lnTo>
                    <a:pt x="707" y="990"/>
                  </a:lnTo>
                  <a:lnTo>
                    <a:pt x="848" y="896"/>
                  </a:lnTo>
                  <a:lnTo>
                    <a:pt x="989" y="707"/>
                  </a:lnTo>
                  <a:lnTo>
                    <a:pt x="1037" y="519"/>
                  </a:lnTo>
                  <a:lnTo>
                    <a:pt x="989" y="330"/>
                  </a:lnTo>
                  <a:lnTo>
                    <a:pt x="848" y="142"/>
                  </a:lnTo>
                  <a:lnTo>
                    <a:pt x="707" y="48"/>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2234;p42">
              <a:extLst>
                <a:ext uri="{FF2B5EF4-FFF2-40B4-BE49-F238E27FC236}">
                  <a16:creationId xmlns:a16="http://schemas.microsoft.com/office/drawing/2014/main" id="{0712CA13-C6C7-76B7-99FC-A45A9C0C4E42}"/>
                </a:ext>
              </a:extLst>
            </p:cNvPr>
            <p:cNvSpPr/>
            <p:nvPr/>
          </p:nvSpPr>
          <p:spPr>
            <a:xfrm>
              <a:off x="2654000" y="1450050"/>
              <a:ext cx="25950" cy="25925"/>
            </a:xfrm>
            <a:custGeom>
              <a:avLst/>
              <a:gdLst/>
              <a:ahLst/>
              <a:cxnLst/>
              <a:rect l="l" t="t" r="r" b="b"/>
              <a:pathLst>
                <a:path w="1038" h="1037" extrusionOk="0">
                  <a:moveTo>
                    <a:pt x="519" y="0"/>
                  </a:moveTo>
                  <a:lnTo>
                    <a:pt x="330" y="47"/>
                  </a:lnTo>
                  <a:lnTo>
                    <a:pt x="189" y="142"/>
                  </a:lnTo>
                  <a:lnTo>
                    <a:pt x="48" y="330"/>
                  </a:lnTo>
                  <a:lnTo>
                    <a:pt x="1" y="519"/>
                  </a:lnTo>
                  <a:lnTo>
                    <a:pt x="48" y="707"/>
                  </a:lnTo>
                  <a:lnTo>
                    <a:pt x="189" y="848"/>
                  </a:lnTo>
                  <a:lnTo>
                    <a:pt x="330" y="990"/>
                  </a:lnTo>
                  <a:lnTo>
                    <a:pt x="519" y="1037"/>
                  </a:lnTo>
                  <a:lnTo>
                    <a:pt x="707" y="990"/>
                  </a:lnTo>
                  <a:lnTo>
                    <a:pt x="896" y="848"/>
                  </a:lnTo>
                  <a:lnTo>
                    <a:pt x="990" y="707"/>
                  </a:lnTo>
                  <a:lnTo>
                    <a:pt x="1037" y="519"/>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2235;p42">
              <a:extLst>
                <a:ext uri="{FF2B5EF4-FFF2-40B4-BE49-F238E27FC236}">
                  <a16:creationId xmlns:a16="http://schemas.microsoft.com/office/drawing/2014/main" id="{D42F7639-AAD5-D9A9-F64F-23E804822DA1}"/>
                </a:ext>
              </a:extLst>
            </p:cNvPr>
            <p:cNvSpPr/>
            <p:nvPr/>
          </p:nvSpPr>
          <p:spPr>
            <a:xfrm>
              <a:off x="2616325" y="1411175"/>
              <a:ext cx="25925" cy="25950"/>
            </a:xfrm>
            <a:custGeom>
              <a:avLst/>
              <a:gdLst/>
              <a:ahLst/>
              <a:cxnLst/>
              <a:rect l="l" t="t" r="r" b="b"/>
              <a:pathLst>
                <a:path w="1037" h="1038" extrusionOk="0">
                  <a:moveTo>
                    <a:pt x="471" y="1"/>
                  </a:moveTo>
                  <a:lnTo>
                    <a:pt x="283" y="48"/>
                  </a:lnTo>
                  <a:lnTo>
                    <a:pt x="141" y="142"/>
                  </a:lnTo>
                  <a:lnTo>
                    <a:pt x="0" y="330"/>
                  </a:lnTo>
                  <a:lnTo>
                    <a:pt x="0" y="519"/>
                  </a:lnTo>
                  <a:lnTo>
                    <a:pt x="47" y="707"/>
                  </a:lnTo>
                  <a:lnTo>
                    <a:pt x="141" y="896"/>
                  </a:lnTo>
                  <a:lnTo>
                    <a:pt x="283" y="990"/>
                  </a:lnTo>
                  <a:lnTo>
                    <a:pt x="518" y="1037"/>
                  </a:lnTo>
                  <a:lnTo>
                    <a:pt x="707" y="990"/>
                  </a:lnTo>
                  <a:lnTo>
                    <a:pt x="848" y="896"/>
                  </a:lnTo>
                  <a:lnTo>
                    <a:pt x="989" y="707"/>
                  </a:lnTo>
                  <a:lnTo>
                    <a:pt x="1037" y="519"/>
                  </a:lnTo>
                  <a:lnTo>
                    <a:pt x="989"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2236;p42">
              <a:extLst>
                <a:ext uri="{FF2B5EF4-FFF2-40B4-BE49-F238E27FC236}">
                  <a16:creationId xmlns:a16="http://schemas.microsoft.com/office/drawing/2014/main" id="{3DD38197-8470-544A-A069-AFBC8EF3596E}"/>
                </a:ext>
              </a:extLst>
            </p:cNvPr>
            <p:cNvSpPr/>
            <p:nvPr/>
          </p:nvSpPr>
          <p:spPr>
            <a:xfrm>
              <a:off x="2654000" y="1526600"/>
              <a:ext cx="25950" cy="25925"/>
            </a:xfrm>
            <a:custGeom>
              <a:avLst/>
              <a:gdLst/>
              <a:ahLst/>
              <a:cxnLst/>
              <a:rect l="l" t="t" r="r" b="b"/>
              <a:pathLst>
                <a:path w="1038" h="1037" extrusionOk="0">
                  <a:moveTo>
                    <a:pt x="519" y="1"/>
                  </a:moveTo>
                  <a:lnTo>
                    <a:pt x="330" y="48"/>
                  </a:lnTo>
                  <a:lnTo>
                    <a:pt x="189" y="142"/>
                  </a:lnTo>
                  <a:lnTo>
                    <a:pt x="48" y="330"/>
                  </a:lnTo>
                  <a:lnTo>
                    <a:pt x="1" y="519"/>
                  </a:lnTo>
                  <a:lnTo>
                    <a:pt x="48" y="707"/>
                  </a:lnTo>
                  <a:lnTo>
                    <a:pt x="189"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2237;p42">
              <a:extLst>
                <a:ext uri="{FF2B5EF4-FFF2-40B4-BE49-F238E27FC236}">
                  <a16:creationId xmlns:a16="http://schemas.microsoft.com/office/drawing/2014/main" id="{100DE222-2927-063B-F9E3-CD91453FB6DE}"/>
                </a:ext>
              </a:extLst>
            </p:cNvPr>
            <p:cNvSpPr/>
            <p:nvPr/>
          </p:nvSpPr>
          <p:spPr>
            <a:xfrm>
              <a:off x="2616325" y="1488900"/>
              <a:ext cx="25925" cy="24775"/>
            </a:xfrm>
            <a:custGeom>
              <a:avLst/>
              <a:gdLst/>
              <a:ahLst/>
              <a:cxnLst/>
              <a:rect l="l" t="t" r="r" b="b"/>
              <a:pathLst>
                <a:path w="1037" h="991" extrusionOk="0">
                  <a:moveTo>
                    <a:pt x="283" y="1"/>
                  </a:moveTo>
                  <a:lnTo>
                    <a:pt x="141" y="142"/>
                  </a:lnTo>
                  <a:lnTo>
                    <a:pt x="47" y="284"/>
                  </a:lnTo>
                  <a:lnTo>
                    <a:pt x="0" y="472"/>
                  </a:lnTo>
                  <a:lnTo>
                    <a:pt x="47" y="708"/>
                  </a:lnTo>
                  <a:lnTo>
                    <a:pt x="141" y="849"/>
                  </a:lnTo>
                  <a:lnTo>
                    <a:pt x="283" y="943"/>
                  </a:lnTo>
                  <a:lnTo>
                    <a:pt x="518" y="990"/>
                  </a:lnTo>
                  <a:lnTo>
                    <a:pt x="707" y="943"/>
                  </a:lnTo>
                  <a:lnTo>
                    <a:pt x="848" y="849"/>
                  </a:lnTo>
                  <a:lnTo>
                    <a:pt x="989" y="708"/>
                  </a:lnTo>
                  <a:lnTo>
                    <a:pt x="1037" y="472"/>
                  </a:lnTo>
                  <a:lnTo>
                    <a:pt x="989" y="284"/>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2238;p42">
              <a:extLst>
                <a:ext uri="{FF2B5EF4-FFF2-40B4-BE49-F238E27FC236}">
                  <a16:creationId xmlns:a16="http://schemas.microsoft.com/office/drawing/2014/main" id="{3D6A9A7A-4C46-55F8-3A5F-97427ED4CABF}"/>
                </a:ext>
              </a:extLst>
            </p:cNvPr>
            <p:cNvSpPr/>
            <p:nvPr/>
          </p:nvSpPr>
          <p:spPr>
            <a:xfrm>
              <a:off x="2654000" y="1603150"/>
              <a:ext cx="25950" cy="25950"/>
            </a:xfrm>
            <a:custGeom>
              <a:avLst/>
              <a:gdLst/>
              <a:ahLst/>
              <a:cxnLst/>
              <a:rect l="l" t="t" r="r" b="b"/>
              <a:pathLst>
                <a:path w="1038" h="1038" extrusionOk="0">
                  <a:moveTo>
                    <a:pt x="519" y="1"/>
                  </a:moveTo>
                  <a:lnTo>
                    <a:pt x="330" y="48"/>
                  </a:lnTo>
                  <a:lnTo>
                    <a:pt x="189" y="142"/>
                  </a:lnTo>
                  <a:lnTo>
                    <a:pt x="48" y="330"/>
                  </a:lnTo>
                  <a:lnTo>
                    <a:pt x="1" y="519"/>
                  </a:lnTo>
                  <a:lnTo>
                    <a:pt x="48" y="707"/>
                  </a:lnTo>
                  <a:lnTo>
                    <a:pt x="189"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2239;p42">
              <a:extLst>
                <a:ext uri="{FF2B5EF4-FFF2-40B4-BE49-F238E27FC236}">
                  <a16:creationId xmlns:a16="http://schemas.microsoft.com/office/drawing/2014/main" id="{B00025C7-CD63-1397-2381-B28D3B26F169}"/>
                </a:ext>
              </a:extLst>
            </p:cNvPr>
            <p:cNvSpPr/>
            <p:nvPr/>
          </p:nvSpPr>
          <p:spPr>
            <a:xfrm>
              <a:off x="2616325" y="1564300"/>
              <a:ext cx="25925" cy="25925"/>
            </a:xfrm>
            <a:custGeom>
              <a:avLst/>
              <a:gdLst/>
              <a:ahLst/>
              <a:cxnLst/>
              <a:rect l="l" t="t" r="r" b="b"/>
              <a:pathLst>
                <a:path w="1037" h="1037" extrusionOk="0">
                  <a:moveTo>
                    <a:pt x="518" y="0"/>
                  </a:moveTo>
                  <a:lnTo>
                    <a:pt x="283" y="47"/>
                  </a:lnTo>
                  <a:lnTo>
                    <a:pt x="141" y="141"/>
                  </a:lnTo>
                  <a:lnTo>
                    <a:pt x="47" y="330"/>
                  </a:lnTo>
                  <a:lnTo>
                    <a:pt x="0" y="518"/>
                  </a:lnTo>
                  <a:lnTo>
                    <a:pt x="47" y="707"/>
                  </a:lnTo>
                  <a:lnTo>
                    <a:pt x="141" y="895"/>
                  </a:lnTo>
                  <a:lnTo>
                    <a:pt x="283" y="989"/>
                  </a:lnTo>
                  <a:lnTo>
                    <a:pt x="518" y="1037"/>
                  </a:lnTo>
                  <a:lnTo>
                    <a:pt x="707" y="989"/>
                  </a:lnTo>
                  <a:lnTo>
                    <a:pt x="848" y="895"/>
                  </a:lnTo>
                  <a:lnTo>
                    <a:pt x="989" y="707"/>
                  </a:lnTo>
                  <a:lnTo>
                    <a:pt x="1037" y="518"/>
                  </a:lnTo>
                  <a:lnTo>
                    <a:pt x="989" y="330"/>
                  </a:lnTo>
                  <a:lnTo>
                    <a:pt x="848"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2240;p42">
              <a:extLst>
                <a:ext uri="{FF2B5EF4-FFF2-40B4-BE49-F238E27FC236}">
                  <a16:creationId xmlns:a16="http://schemas.microsoft.com/office/drawing/2014/main" id="{44A0FE97-5E4E-78AE-BDE6-C97CC16030B4}"/>
                </a:ext>
              </a:extLst>
            </p:cNvPr>
            <p:cNvSpPr/>
            <p:nvPr/>
          </p:nvSpPr>
          <p:spPr>
            <a:xfrm>
              <a:off x="2654000" y="1679700"/>
              <a:ext cx="25950" cy="25950"/>
            </a:xfrm>
            <a:custGeom>
              <a:avLst/>
              <a:gdLst/>
              <a:ahLst/>
              <a:cxnLst/>
              <a:rect l="l" t="t" r="r" b="b"/>
              <a:pathLst>
                <a:path w="1038" h="1038" extrusionOk="0">
                  <a:moveTo>
                    <a:pt x="519" y="1"/>
                  </a:moveTo>
                  <a:lnTo>
                    <a:pt x="330" y="48"/>
                  </a:lnTo>
                  <a:lnTo>
                    <a:pt x="189" y="189"/>
                  </a:lnTo>
                  <a:lnTo>
                    <a:pt x="48" y="331"/>
                  </a:lnTo>
                  <a:lnTo>
                    <a:pt x="1" y="519"/>
                  </a:lnTo>
                  <a:lnTo>
                    <a:pt x="48" y="708"/>
                  </a:lnTo>
                  <a:lnTo>
                    <a:pt x="189" y="896"/>
                  </a:lnTo>
                  <a:lnTo>
                    <a:pt x="330" y="990"/>
                  </a:lnTo>
                  <a:lnTo>
                    <a:pt x="519" y="1037"/>
                  </a:lnTo>
                  <a:lnTo>
                    <a:pt x="707" y="990"/>
                  </a:lnTo>
                  <a:lnTo>
                    <a:pt x="896" y="896"/>
                  </a:lnTo>
                  <a:lnTo>
                    <a:pt x="990" y="708"/>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2241;p42">
              <a:extLst>
                <a:ext uri="{FF2B5EF4-FFF2-40B4-BE49-F238E27FC236}">
                  <a16:creationId xmlns:a16="http://schemas.microsoft.com/office/drawing/2014/main" id="{6D008883-4D88-B003-8245-A958C6BBB55A}"/>
                </a:ext>
              </a:extLst>
            </p:cNvPr>
            <p:cNvSpPr/>
            <p:nvPr/>
          </p:nvSpPr>
          <p:spPr>
            <a:xfrm>
              <a:off x="2616325" y="1642025"/>
              <a:ext cx="25925" cy="24750"/>
            </a:xfrm>
            <a:custGeom>
              <a:avLst/>
              <a:gdLst/>
              <a:ahLst/>
              <a:cxnLst/>
              <a:rect l="l" t="t" r="r" b="b"/>
              <a:pathLst>
                <a:path w="1037" h="990" extrusionOk="0">
                  <a:moveTo>
                    <a:pt x="518" y="0"/>
                  </a:moveTo>
                  <a:lnTo>
                    <a:pt x="283" y="47"/>
                  </a:lnTo>
                  <a:lnTo>
                    <a:pt x="141" y="142"/>
                  </a:lnTo>
                  <a:lnTo>
                    <a:pt x="47" y="283"/>
                  </a:lnTo>
                  <a:lnTo>
                    <a:pt x="0" y="519"/>
                  </a:lnTo>
                  <a:lnTo>
                    <a:pt x="47" y="707"/>
                  </a:lnTo>
                  <a:lnTo>
                    <a:pt x="141" y="848"/>
                  </a:lnTo>
                  <a:lnTo>
                    <a:pt x="283" y="990"/>
                  </a:lnTo>
                  <a:lnTo>
                    <a:pt x="707" y="990"/>
                  </a:lnTo>
                  <a:lnTo>
                    <a:pt x="848" y="848"/>
                  </a:lnTo>
                  <a:lnTo>
                    <a:pt x="989" y="707"/>
                  </a:lnTo>
                  <a:lnTo>
                    <a:pt x="1037" y="519"/>
                  </a:lnTo>
                  <a:lnTo>
                    <a:pt x="989" y="283"/>
                  </a:lnTo>
                  <a:lnTo>
                    <a:pt x="848"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2242;p42">
              <a:extLst>
                <a:ext uri="{FF2B5EF4-FFF2-40B4-BE49-F238E27FC236}">
                  <a16:creationId xmlns:a16="http://schemas.microsoft.com/office/drawing/2014/main" id="{14719C44-8725-20DE-22F8-8EDBDBD61935}"/>
                </a:ext>
              </a:extLst>
            </p:cNvPr>
            <p:cNvSpPr/>
            <p:nvPr/>
          </p:nvSpPr>
          <p:spPr>
            <a:xfrm>
              <a:off x="2654000" y="1756275"/>
              <a:ext cx="25950" cy="25925"/>
            </a:xfrm>
            <a:custGeom>
              <a:avLst/>
              <a:gdLst/>
              <a:ahLst/>
              <a:cxnLst/>
              <a:rect l="l" t="t" r="r" b="b"/>
              <a:pathLst>
                <a:path w="1038" h="1037" extrusionOk="0">
                  <a:moveTo>
                    <a:pt x="519" y="0"/>
                  </a:moveTo>
                  <a:lnTo>
                    <a:pt x="330" y="47"/>
                  </a:lnTo>
                  <a:lnTo>
                    <a:pt x="189" y="141"/>
                  </a:lnTo>
                  <a:lnTo>
                    <a:pt x="48" y="330"/>
                  </a:lnTo>
                  <a:lnTo>
                    <a:pt x="1" y="518"/>
                  </a:lnTo>
                  <a:lnTo>
                    <a:pt x="48" y="707"/>
                  </a:lnTo>
                  <a:lnTo>
                    <a:pt x="189" y="895"/>
                  </a:lnTo>
                  <a:lnTo>
                    <a:pt x="330" y="989"/>
                  </a:lnTo>
                  <a:lnTo>
                    <a:pt x="519" y="1037"/>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2243;p42">
              <a:extLst>
                <a:ext uri="{FF2B5EF4-FFF2-40B4-BE49-F238E27FC236}">
                  <a16:creationId xmlns:a16="http://schemas.microsoft.com/office/drawing/2014/main" id="{B7478479-4077-CD11-75D9-A914B384CB3D}"/>
                </a:ext>
              </a:extLst>
            </p:cNvPr>
            <p:cNvSpPr/>
            <p:nvPr/>
          </p:nvSpPr>
          <p:spPr>
            <a:xfrm>
              <a:off x="2616325" y="1718575"/>
              <a:ext cx="25925" cy="25950"/>
            </a:xfrm>
            <a:custGeom>
              <a:avLst/>
              <a:gdLst/>
              <a:ahLst/>
              <a:cxnLst/>
              <a:rect l="l" t="t" r="r" b="b"/>
              <a:pathLst>
                <a:path w="1037" h="1038" extrusionOk="0">
                  <a:moveTo>
                    <a:pt x="518" y="1"/>
                  </a:moveTo>
                  <a:lnTo>
                    <a:pt x="283" y="48"/>
                  </a:lnTo>
                  <a:lnTo>
                    <a:pt x="141" y="142"/>
                  </a:lnTo>
                  <a:lnTo>
                    <a:pt x="47" y="330"/>
                  </a:lnTo>
                  <a:lnTo>
                    <a:pt x="0" y="519"/>
                  </a:lnTo>
                  <a:lnTo>
                    <a:pt x="47" y="707"/>
                  </a:lnTo>
                  <a:lnTo>
                    <a:pt x="141" y="849"/>
                  </a:lnTo>
                  <a:lnTo>
                    <a:pt x="283" y="990"/>
                  </a:lnTo>
                  <a:lnTo>
                    <a:pt x="518" y="1037"/>
                  </a:lnTo>
                  <a:lnTo>
                    <a:pt x="707" y="990"/>
                  </a:lnTo>
                  <a:lnTo>
                    <a:pt x="848" y="849"/>
                  </a:lnTo>
                  <a:lnTo>
                    <a:pt x="989" y="707"/>
                  </a:lnTo>
                  <a:lnTo>
                    <a:pt x="1037" y="519"/>
                  </a:lnTo>
                  <a:lnTo>
                    <a:pt x="989" y="330"/>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2244;p42">
              <a:extLst>
                <a:ext uri="{FF2B5EF4-FFF2-40B4-BE49-F238E27FC236}">
                  <a16:creationId xmlns:a16="http://schemas.microsoft.com/office/drawing/2014/main" id="{754F929B-78C2-A28A-28D0-A993E6A0A70B}"/>
                </a:ext>
              </a:extLst>
            </p:cNvPr>
            <p:cNvSpPr/>
            <p:nvPr/>
          </p:nvSpPr>
          <p:spPr>
            <a:xfrm>
              <a:off x="2654000" y="1834000"/>
              <a:ext cx="25950" cy="24750"/>
            </a:xfrm>
            <a:custGeom>
              <a:avLst/>
              <a:gdLst/>
              <a:ahLst/>
              <a:cxnLst/>
              <a:rect l="l" t="t" r="r" b="b"/>
              <a:pathLst>
                <a:path w="1038" h="990" extrusionOk="0">
                  <a:moveTo>
                    <a:pt x="330" y="0"/>
                  </a:moveTo>
                  <a:lnTo>
                    <a:pt x="189" y="142"/>
                  </a:lnTo>
                  <a:lnTo>
                    <a:pt x="48" y="283"/>
                  </a:lnTo>
                  <a:lnTo>
                    <a:pt x="1" y="472"/>
                  </a:lnTo>
                  <a:lnTo>
                    <a:pt x="48" y="707"/>
                  </a:lnTo>
                  <a:lnTo>
                    <a:pt x="189" y="848"/>
                  </a:lnTo>
                  <a:lnTo>
                    <a:pt x="330" y="943"/>
                  </a:lnTo>
                  <a:lnTo>
                    <a:pt x="519" y="990"/>
                  </a:lnTo>
                  <a:lnTo>
                    <a:pt x="707" y="943"/>
                  </a:lnTo>
                  <a:lnTo>
                    <a:pt x="896" y="848"/>
                  </a:lnTo>
                  <a:lnTo>
                    <a:pt x="990" y="707"/>
                  </a:lnTo>
                  <a:lnTo>
                    <a:pt x="1037" y="472"/>
                  </a:lnTo>
                  <a:lnTo>
                    <a:pt x="990" y="283"/>
                  </a:lnTo>
                  <a:lnTo>
                    <a:pt x="896"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2245;p42">
              <a:extLst>
                <a:ext uri="{FF2B5EF4-FFF2-40B4-BE49-F238E27FC236}">
                  <a16:creationId xmlns:a16="http://schemas.microsoft.com/office/drawing/2014/main" id="{0B0D0EA9-F60B-AC4F-9221-25C29B108AE8}"/>
                </a:ext>
              </a:extLst>
            </p:cNvPr>
            <p:cNvSpPr/>
            <p:nvPr/>
          </p:nvSpPr>
          <p:spPr>
            <a:xfrm>
              <a:off x="2616325" y="1795125"/>
              <a:ext cx="25925" cy="25950"/>
            </a:xfrm>
            <a:custGeom>
              <a:avLst/>
              <a:gdLst/>
              <a:ahLst/>
              <a:cxnLst/>
              <a:rect l="l" t="t" r="r" b="b"/>
              <a:pathLst>
                <a:path w="1037" h="1038" extrusionOk="0">
                  <a:moveTo>
                    <a:pt x="518" y="1"/>
                  </a:moveTo>
                  <a:lnTo>
                    <a:pt x="283" y="48"/>
                  </a:lnTo>
                  <a:lnTo>
                    <a:pt x="141" y="142"/>
                  </a:lnTo>
                  <a:lnTo>
                    <a:pt x="47" y="331"/>
                  </a:lnTo>
                  <a:lnTo>
                    <a:pt x="0" y="519"/>
                  </a:lnTo>
                  <a:lnTo>
                    <a:pt x="47" y="707"/>
                  </a:lnTo>
                  <a:lnTo>
                    <a:pt x="141" y="849"/>
                  </a:lnTo>
                  <a:lnTo>
                    <a:pt x="283" y="990"/>
                  </a:lnTo>
                  <a:lnTo>
                    <a:pt x="518" y="1037"/>
                  </a:lnTo>
                  <a:lnTo>
                    <a:pt x="707" y="990"/>
                  </a:lnTo>
                  <a:lnTo>
                    <a:pt x="848" y="849"/>
                  </a:lnTo>
                  <a:lnTo>
                    <a:pt x="989" y="707"/>
                  </a:lnTo>
                  <a:lnTo>
                    <a:pt x="1037" y="519"/>
                  </a:lnTo>
                  <a:lnTo>
                    <a:pt x="989" y="331"/>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2246;p42">
              <a:extLst>
                <a:ext uri="{FF2B5EF4-FFF2-40B4-BE49-F238E27FC236}">
                  <a16:creationId xmlns:a16="http://schemas.microsoft.com/office/drawing/2014/main" id="{6CB2790D-0487-562D-B413-A5BB8EF6C366}"/>
                </a:ext>
              </a:extLst>
            </p:cNvPr>
            <p:cNvSpPr/>
            <p:nvPr/>
          </p:nvSpPr>
          <p:spPr>
            <a:xfrm>
              <a:off x="2654000" y="1910550"/>
              <a:ext cx="25950" cy="24775"/>
            </a:xfrm>
            <a:custGeom>
              <a:avLst/>
              <a:gdLst/>
              <a:ahLst/>
              <a:cxnLst/>
              <a:rect l="l" t="t" r="r" b="b"/>
              <a:pathLst>
                <a:path w="1038" h="991" extrusionOk="0">
                  <a:moveTo>
                    <a:pt x="519" y="1"/>
                  </a:moveTo>
                  <a:lnTo>
                    <a:pt x="330" y="48"/>
                  </a:lnTo>
                  <a:lnTo>
                    <a:pt x="142" y="142"/>
                  </a:lnTo>
                  <a:lnTo>
                    <a:pt x="48" y="283"/>
                  </a:lnTo>
                  <a:lnTo>
                    <a:pt x="1" y="519"/>
                  </a:lnTo>
                  <a:lnTo>
                    <a:pt x="48" y="707"/>
                  </a:lnTo>
                  <a:lnTo>
                    <a:pt x="142" y="849"/>
                  </a:lnTo>
                  <a:lnTo>
                    <a:pt x="330" y="990"/>
                  </a:lnTo>
                  <a:lnTo>
                    <a:pt x="707" y="990"/>
                  </a:lnTo>
                  <a:lnTo>
                    <a:pt x="896" y="849"/>
                  </a:lnTo>
                  <a:lnTo>
                    <a:pt x="990" y="707"/>
                  </a:lnTo>
                  <a:lnTo>
                    <a:pt x="1037" y="519"/>
                  </a:lnTo>
                  <a:lnTo>
                    <a:pt x="1037" y="472"/>
                  </a:lnTo>
                  <a:lnTo>
                    <a:pt x="990" y="283"/>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2247;p42">
              <a:extLst>
                <a:ext uri="{FF2B5EF4-FFF2-40B4-BE49-F238E27FC236}">
                  <a16:creationId xmlns:a16="http://schemas.microsoft.com/office/drawing/2014/main" id="{BCD07906-06D0-4292-3717-FB8E7A42011B}"/>
                </a:ext>
              </a:extLst>
            </p:cNvPr>
            <p:cNvSpPr/>
            <p:nvPr/>
          </p:nvSpPr>
          <p:spPr>
            <a:xfrm>
              <a:off x="2616325" y="1871700"/>
              <a:ext cx="25925" cy="25925"/>
            </a:xfrm>
            <a:custGeom>
              <a:avLst/>
              <a:gdLst/>
              <a:ahLst/>
              <a:cxnLst/>
              <a:rect l="l" t="t" r="r" b="b"/>
              <a:pathLst>
                <a:path w="1037" h="1037" extrusionOk="0">
                  <a:moveTo>
                    <a:pt x="471" y="0"/>
                  </a:moveTo>
                  <a:lnTo>
                    <a:pt x="283" y="47"/>
                  </a:lnTo>
                  <a:lnTo>
                    <a:pt x="141" y="141"/>
                  </a:lnTo>
                  <a:lnTo>
                    <a:pt x="0" y="330"/>
                  </a:lnTo>
                  <a:lnTo>
                    <a:pt x="0" y="518"/>
                  </a:lnTo>
                  <a:lnTo>
                    <a:pt x="47" y="707"/>
                  </a:lnTo>
                  <a:lnTo>
                    <a:pt x="141" y="895"/>
                  </a:lnTo>
                  <a:lnTo>
                    <a:pt x="283" y="989"/>
                  </a:lnTo>
                  <a:lnTo>
                    <a:pt x="518" y="1036"/>
                  </a:lnTo>
                  <a:lnTo>
                    <a:pt x="707" y="989"/>
                  </a:lnTo>
                  <a:lnTo>
                    <a:pt x="848" y="895"/>
                  </a:lnTo>
                  <a:lnTo>
                    <a:pt x="989" y="707"/>
                  </a:lnTo>
                  <a:lnTo>
                    <a:pt x="1037" y="518"/>
                  </a:lnTo>
                  <a:lnTo>
                    <a:pt x="989" y="330"/>
                  </a:lnTo>
                  <a:lnTo>
                    <a:pt x="848" y="141"/>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2248;p42">
              <a:extLst>
                <a:ext uri="{FF2B5EF4-FFF2-40B4-BE49-F238E27FC236}">
                  <a16:creationId xmlns:a16="http://schemas.microsoft.com/office/drawing/2014/main" id="{383222CC-69B2-426E-6872-8B40E8269705}"/>
                </a:ext>
              </a:extLst>
            </p:cNvPr>
            <p:cNvSpPr/>
            <p:nvPr/>
          </p:nvSpPr>
          <p:spPr>
            <a:xfrm>
              <a:off x="2654000" y="1987100"/>
              <a:ext cx="25950" cy="24775"/>
            </a:xfrm>
            <a:custGeom>
              <a:avLst/>
              <a:gdLst/>
              <a:ahLst/>
              <a:cxnLst/>
              <a:rect l="l" t="t" r="r" b="b"/>
              <a:pathLst>
                <a:path w="1038" h="991" extrusionOk="0">
                  <a:moveTo>
                    <a:pt x="519" y="1"/>
                  </a:moveTo>
                  <a:lnTo>
                    <a:pt x="330" y="48"/>
                  </a:lnTo>
                  <a:lnTo>
                    <a:pt x="189" y="142"/>
                  </a:lnTo>
                  <a:lnTo>
                    <a:pt x="48" y="284"/>
                  </a:lnTo>
                  <a:lnTo>
                    <a:pt x="1" y="519"/>
                  </a:lnTo>
                  <a:lnTo>
                    <a:pt x="48" y="708"/>
                  </a:lnTo>
                  <a:lnTo>
                    <a:pt x="189" y="849"/>
                  </a:lnTo>
                  <a:lnTo>
                    <a:pt x="330" y="990"/>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2249;p42">
              <a:extLst>
                <a:ext uri="{FF2B5EF4-FFF2-40B4-BE49-F238E27FC236}">
                  <a16:creationId xmlns:a16="http://schemas.microsoft.com/office/drawing/2014/main" id="{6E3C2B36-03A4-395C-6FAD-EF304B69DC5A}"/>
                </a:ext>
              </a:extLst>
            </p:cNvPr>
            <p:cNvSpPr/>
            <p:nvPr/>
          </p:nvSpPr>
          <p:spPr>
            <a:xfrm>
              <a:off x="2692875" y="2025975"/>
              <a:ext cx="24750" cy="9450"/>
            </a:xfrm>
            <a:custGeom>
              <a:avLst/>
              <a:gdLst/>
              <a:ahLst/>
              <a:cxnLst/>
              <a:rect l="l" t="t" r="r" b="b"/>
              <a:pathLst>
                <a:path w="990" h="378" extrusionOk="0">
                  <a:moveTo>
                    <a:pt x="424" y="1"/>
                  </a:moveTo>
                  <a:lnTo>
                    <a:pt x="236" y="48"/>
                  </a:lnTo>
                  <a:lnTo>
                    <a:pt x="95" y="189"/>
                  </a:lnTo>
                  <a:lnTo>
                    <a:pt x="0" y="377"/>
                  </a:lnTo>
                  <a:lnTo>
                    <a:pt x="990" y="377"/>
                  </a:lnTo>
                  <a:lnTo>
                    <a:pt x="943" y="236"/>
                  </a:lnTo>
                  <a:lnTo>
                    <a:pt x="848" y="142"/>
                  </a:lnTo>
                  <a:lnTo>
                    <a:pt x="754" y="48"/>
                  </a:lnTo>
                  <a:lnTo>
                    <a:pt x="613"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2250;p42">
              <a:extLst>
                <a:ext uri="{FF2B5EF4-FFF2-40B4-BE49-F238E27FC236}">
                  <a16:creationId xmlns:a16="http://schemas.microsoft.com/office/drawing/2014/main" id="{082EB6DC-AAF9-F29F-8A95-42F0392684F8}"/>
                </a:ext>
              </a:extLst>
            </p:cNvPr>
            <p:cNvSpPr/>
            <p:nvPr/>
          </p:nvSpPr>
          <p:spPr>
            <a:xfrm>
              <a:off x="2616325" y="1948250"/>
              <a:ext cx="25925" cy="25925"/>
            </a:xfrm>
            <a:custGeom>
              <a:avLst/>
              <a:gdLst/>
              <a:ahLst/>
              <a:cxnLst/>
              <a:rect l="l" t="t" r="r" b="b"/>
              <a:pathLst>
                <a:path w="1037" h="1037" extrusionOk="0">
                  <a:moveTo>
                    <a:pt x="471" y="0"/>
                  </a:moveTo>
                  <a:lnTo>
                    <a:pt x="283" y="47"/>
                  </a:lnTo>
                  <a:lnTo>
                    <a:pt x="141" y="142"/>
                  </a:lnTo>
                  <a:lnTo>
                    <a:pt x="0" y="283"/>
                  </a:lnTo>
                  <a:lnTo>
                    <a:pt x="0" y="518"/>
                  </a:lnTo>
                  <a:lnTo>
                    <a:pt x="47" y="707"/>
                  </a:lnTo>
                  <a:lnTo>
                    <a:pt x="141" y="848"/>
                  </a:lnTo>
                  <a:lnTo>
                    <a:pt x="283" y="990"/>
                  </a:lnTo>
                  <a:lnTo>
                    <a:pt x="518" y="1037"/>
                  </a:lnTo>
                  <a:lnTo>
                    <a:pt x="707" y="990"/>
                  </a:lnTo>
                  <a:lnTo>
                    <a:pt x="848" y="848"/>
                  </a:lnTo>
                  <a:lnTo>
                    <a:pt x="989" y="707"/>
                  </a:lnTo>
                  <a:lnTo>
                    <a:pt x="1037" y="518"/>
                  </a:lnTo>
                  <a:lnTo>
                    <a:pt x="989" y="283"/>
                  </a:lnTo>
                  <a:lnTo>
                    <a:pt x="848" y="142"/>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2251;p42">
              <a:extLst>
                <a:ext uri="{FF2B5EF4-FFF2-40B4-BE49-F238E27FC236}">
                  <a16:creationId xmlns:a16="http://schemas.microsoft.com/office/drawing/2014/main" id="{615D5C43-9979-E49A-79DA-F10636412200}"/>
                </a:ext>
              </a:extLst>
            </p:cNvPr>
            <p:cNvSpPr/>
            <p:nvPr/>
          </p:nvSpPr>
          <p:spPr>
            <a:xfrm>
              <a:off x="2731725" y="912975"/>
              <a:ext cx="24775" cy="25950"/>
            </a:xfrm>
            <a:custGeom>
              <a:avLst/>
              <a:gdLst/>
              <a:ahLst/>
              <a:cxnLst/>
              <a:rect l="l" t="t" r="r" b="b"/>
              <a:pathLst>
                <a:path w="991" h="1038" extrusionOk="0">
                  <a:moveTo>
                    <a:pt x="472" y="1"/>
                  </a:moveTo>
                  <a:lnTo>
                    <a:pt x="284" y="48"/>
                  </a:lnTo>
                  <a:lnTo>
                    <a:pt x="142" y="142"/>
                  </a:lnTo>
                  <a:lnTo>
                    <a:pt x="1" y="330"/>
                  </a:lnTo>
                  <a:lnTo>
                    <a:pt x="1" y="519"/>
                  </a:lnTo>
                  <a:lnTo>
                    <a:pt x="1" y="707"/>
                  </a:lnTo>
                  <a:lnTo>
                    <a:pt x="142" y="849"/>
                  </a:lnTo>
                  <a:lnTo>
                    <a:pt x="284" y="990"/>
                  </a:lnTo>
                  <a:lnTo>
                    <a:pt x="472" y="1037"/>
                  </a:lnTo>
                  <a:lnTo>
                    <a:pt x="708" y="990"/>
                  </a:lnTo>
                  <a:lnTo>
                    <a:pt x="849" y="849"/>
                  </a:lnTo>
                  <a:lnTo>
                    <a:pt x="943" y="707"/>
                  </a:lnTo>
                  <a:lnTo>
                    <a:pt x="990" y="519"/>
                  </a:lnTo>
                  <a:lnTo>
                    <a:pt x="943" y="330"/>
                  </a:lnTo>
                  <a:lnTo>
                    <a:pt x="849" y="142"/>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2252;p42">
              <a:extLst>
                <a:ext uri="{FF2B5EF4-FFF2-40B4-BE49-F238E27FC236}">
                  <a16:creationId xmlns:a16="http://schemas.microsoft.com/office/drawing/2014/main" id="{667650F9-6B9F-B2A2-C8AB-739F420D57A5}"/>
                </a:ext>
              </a:extLst>
            </p:cNvPr>
            <p:cNvSpPr/>
            <p:nvPr/>
          </p:nvSpPr>
          <p:spPr>
            <a:xfrm>
              <a:off x="2692875" y="874100"/>
              <a:ext cx="25925" cy="25950"/>
            </a:xfrm>
            <a:custGeom>
              <a:avLst/>
              <a:gdLst/>
              <a:ahLst/>
              <a:cxnLst/>
              <a:rect l="l" t="t" r="r" b="b"/>
              <a:pathLst>
                <a:path w="1037" h="1038" extrusionOk="0">
                  <a:moveTo>
                    <a:pt x="519" y="1"/>
                  </a:moveTo>
                  <a:lnTo>
                    <a:pt x="330" y="48"/>
                  </a:lnTo>
                  <a:lnTo>
                    <a:pt x="142" y="189"/>
                  </a:lnTo>
                  <a:lnTo>
                    <a:pt x="47" y="331"/>
                  </a:lnTo>
                  <a:lnTo>
                    <a:pt x="0" y="519"/>
                  </a:lnTo>
                  <a:lnTo>
                    <a:pt x="47" y="708"/>
                  </a:lnTo>
                  <a:lnTo>
                    <a:pt x="142" y="896"/>
                  </a:lnTo>
                  <a:lnTo>
                    <a:pt x="330" y="990"/>
                  </a:lnTo>
                  <a:lnTo>
                    <a:pt x="519" y="1037"/>
                  </a:lnTo>
                  <a:lnTo>
                    <a:pt x="707" y="990"/>
                  </a:lnTo>
                  <a:lnTo>
                    <a:pt x="848" y="896"/>
                  </a:lnTo>
                  <a:lnTo>
                    <a:pt x="990" y="708"/>
                  </a:lnTo>
                  <a:lnTo>
                    <a:pt x="1037" y="519"/>
                  </a:lnTo>
                  <a:lnTo>
                    <a:pt x="990" y="331"/>
                  </a:lnTo>
                  <a:lnTo>
                    <a:pt x="848"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2253;p42">
              <a:extLst>
                <a:ext uri="{FF2B5EF4-FFF2-40B4-BE49-F238E27FC236}">
                  <a16:creationId xmlns:a16="http://schemas.microsoft.com/office/drawing/2014/main" id="{337040B3-B36B-A022-B411-6CE825A709A1}"/>
                </a:ext>
              </a:extLst>
            </p:cNvPr>
            <p:cNvSpPr/>
            <p:nvPr/>
          </p:nvSpPr>
          <p:spPr>
            <a:xfrm>
              <a:off x="2731725" y="989525"/>
              <a:ext cx="24775" cy="24775"/>
            </a:xfrm>
            <a:custGeom>
              <a:avLst/>
              <a:gdLst/>
              <a:ahLst/>
              <a:cxnLst/>
              <a:rect l="l" t="t" r="r" b="b"/>
              <a:pathLst>
                <a:path w="991" h="991" extrusionOk="0">
                  <a:moveTo>
                    <a:pt x="472" y="1"/>
                  </a:moveTo>
                  <a:lnTo>
                    <a:pt x="284" y="48"/>
                  </a:lnTo>
                  <a:lnTo>
                    <a:pt x="142" y="142"/>
                  </a:lnTo>
                  <a:lnTo>
                    <a:pt x="1" y="284"/>
                  </a:lnTo>
                  <a:lnTo>
                    <a:pt x="1" y="519"/>
                  </a:lnTo>
                  <a:lnTo>
                    <a:pt x="1" y="708"/>
                  </a:lnTo>
                  <a:lnTo>
                    <a:pt x="142" y="849"/>
                  </a:lnTo>
                  <a:lnTo>
                    <a:pt x="284" y="990"/>
                  </a:lnTo>
                  <a:lnTo>
                    <a:pt x="708" y="990"/>
                  </a:lnTo>
                  <a:lnTo>
                    <a:pt x="849" y="849"/>
                  </a:lnTo>
                  <a:lnTo>
                    <a:pt x="943" y="708"/>
                  </a:lnTo>
                  <a:lnTo>
                    <a:pt x="990" y="519"/>
                  </a:lnTo>
                  <a:lnTo>
                    <a:pt x="943" y="284"/>
                  </a:lnTo>
                  <a:lnTo>
                    <a:pt x="849" y="142"/>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2254;p42">
              <a:extLst>
                <a:ext uri="{FF2B5EF4-FFF2-40B4-BE49-F238E27FC236}">
                  <a16:creationId xmlns:a16="http://schemas.microsoft.com/office/drawing/2014/main" id="{DD9D675B-A544-D45E-9BCB-D11CDA33A25F}"/>
                </a:ext>
              </a:extLst>
            </p:cNvPr>
            <p:cNvSpPr/>
            <p:nvPr/>
          </p:nvSpPr>
          <p:spPr>
            <a:xfrm>
              <a:off x="2692875" y="950675"/>
              <a:ext cx="25925" cy="25925"/>
            </a:xfrm>
            <a:custGeom>
              <a:avLst/>
              <a:gdLst/>
              <a:ahLst/>
              <a:cxnLst/>
              <a:rect l="l" t="t" r="r" b="b"/>
              <a:pathLst>
                <a:path w="1037" h="1037" extrusionOk="0">
                  <a:moveTo>
                    <a:pt x="519" y="0"/>
                  </a:moveTo>
                  <a:lnTo>
                    <a:pt x="330" y="47"/>
                  </a:lnTo>
                  <a:lnTo>
                    <a:pt x="142" y="189"/>
                  </a:lnTo>
                  <a:lnTo>
                    <a:pt x="47" y="330"/>
                  </a:lnTo>
                  <a:lnTo>
                    <a:pt x="0" y="518"/>
                  </a:lnTo>
                  <a:lnTo>
                    <a:pt x="47" y="754"/>
                  </a:lnTo>
                  <a:lnTo>
                    <a:pt x="142" y="895"/>
                  </a:lnTo>
                  <a:lnTo>
                    <a:pt x="330" y="990"/>
                  </a:lnTo>
                  <a:lnTo>
                    <a:pt x="519" y="1037"/>
                  </a:lnTo>
                  <a:lnTo>
                    <a:pt x="707" y="990"/>
                  </a:lnTo>
                  <a:lnTo>
                    <a:pt x="848" y="895"/>
                  </a:lnTo>
                  <a:lnTo>
                    <a:pt x="990" y="754"/>
                  </a:lnTo>
                  <a:lnTo>
                    <a:pt x="1037" y="518"/>
                  </a:lnTo>
                  <a:lnTo>
                    <a:pt x="990" y="330"/>
                  </a:lnTo>
                  <a:lnTo>
                    <a:pt x="848"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2255;p42">
              <a:extLst>
                <a:ext uri="{FF2B5EF4-FFF2-40B4-BE49-F238E27FC236}">
                  <a16:creationId xmlns:a16="http://schemas.microsoft.com/office/drawing/2014/main" id="{C1E3AA68-FA1C-C6E5-485F-10C95EEC18CA}"/>
                </a:ext>
              </a:extLst>
            </p:cNvPr>
            <p:cNvSpPr/>
            <p:nvPr/>
          </p:nvSpPr>
          <p:spPr>
            <a:xfrm>
              <a:off x="2730550" y="1066100"/>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89" y="895"/>
                  </a:lnTo>
                  <a:lnTo>
                    <a:pt x="331" y="989"/>
                  </a:lnTo>
                  <a:lnTo>
                    <a:pt x="519" y="1037"/>
                  </a:lnTo>
                  <a:lnTo>
                    <a:pt x="566" y="1037"/>
                  </a:lnTo>
                  <a:lnTo>
                    <a:pt x="755" y="989"/>
                  </a:lnTo>
                  <a:lnTo>
                    <a:pt x="896" y="895"/>
                  </a:lnTo>
                  <a:lnTo>
                    <a:pt x="990" y="707"/>
                  </a:lnTo>
                  <a:lnTo>
                    <a:pt x="1037" y="518"/>
                  </a:lnTo>
                  <a:lnTo>
                    <a:pt x="990" y="330"/>
                  </a:lnTo>
                  <a:lnTo>
                    <a:pt x="896"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2256;p42">
              <a:extLst>
                <a:ext uri="{FF2B5EF4-FFF2-40B4-BE49-F238E27FC236}">
                  <a16:creationId xmlns:a16="http://schemas.microsoft.com/office/drawing/2014/main" id="{E192F06C-E3EC-6547-5B48-C60EDE1E848F}"/>
                </a:ext>
              </a:extLst>
            </p:cNvPr>
            <p:cNvSpPr/>
            <p:nvPr/>
          </p:nvSpPr>
          <p:spPr>
            <a:xfrm>
              <a:off x="2692875" y="1028400"/>
              <a:ext cx="25925" cy="24750"/>
            </a:xfrm>
            <a:custGeom>
              <a:avLst/>
              <a:gdLst/>
              <a:ahLst/>
              <a:cxnLst/>
              <a:rect l="l" t="t" r="r" b="b"/>
              <a:pathLst>
                <a:path w="1037" h="990" extrusionOk="0">
                  <a:moveTo>
                    <a:pt x="330" y="1"/>
                  </a:moveTo>
                  <a:lnTo>
                    <a:pt x="142" y="142"/>
                  </a:lnTo>
                  <a:lnTo>
                    <a:pt x="47" y="283"/>
                  </a:lnTo>
                  <a:lnTo>
                    <a:pt x="0" y="472"/>
                  </a:lnTo>
                  <a:lnTo>
                    <a:pt x="47" y="707"/>
                  </a:lnTo>
                  <a:lnTo>
                    <a:pt x="142" y="849"/>
                  </a:lnTo>
                  <a:lnTo>
                    <a:pt x="330" y="943"/>
                  </a:lnTo>
                  <a:lnTo>
                    <a:pt x="519" y="990"/>
                  </a:lnTo>
                  <a:lnTo>
                    <a:pt x="707" y="943"/>
                  </a:lnTo>
                  <a:lnTo>
                    <a:pt x="848" y="849"/>
                  </a:lnTo>
                  <a:lnTo>
                    <a:pt x="990" y="707"/>
                  </a:lnTo>
                  <a:lnTo>
                    <a:pt x="1037" y="472"/>
                  </a:lnTo>
                  <a:lnTo>
                    <a:pt x="990"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2257;p42">
              <a:extLst>
                <a:ext uri="{FF2B5EF4-FFF2-40B4-BE49-F238E27FC236}">
                  <a16:creationId xmlns:a16="http://schemas.microsoft.com/office/drawing/2014/main" id="{8B1A1DF4-46B2-BE6F-B45C-1C60F7859E2E}"/>
                </a:ext>
              </a:extLst>
            </p:cNvPr>
            <p:cNvSpPr/>
            <p:nvPr/>
          </p:nvSpPr>
          <p:spPr>
            <a:xfrm>
              <a:off x="2730550" y="1142650"/>
              <a:ext cx="25950" cy="25925"/>
            </a:xfrm>
            <a:custGeom>
              <a:avLst/>
              <a:gdLst/>
              <a:ahLst/>
              <a:cxnLst/>
              <a:rect l="l" t="t" r="r" b="b"/>
              <a:pathLst>
                <a:path w="1038" h="1037" extrusionOk="0">
                  <a:moveTo>
                    <a:pt x="519" y="0"/>
                  </a:moveTo>
                  <a:lnTo>
                    <a:pt x="331" y="47"/>
                  </a:lnTo>
                  <a:lnTo>
                    <a:pt x="142" y="142"/>
                  </a:lnTo>
                  <a:lnTo>
                    <a:pt x="48" y="330"/>
                  </a:lnTo>
                  <a:lnTo>
                    <a:pt x="1" y="519"/>
                  </a:lnTo>
                  <a:lnTo>
                    <a:pt x="48" y="707"/>
                  </a:lnTo>
                  <a:lnTo>
                    <a:pt x="189" y="895"/>
                  </a:lnTo>
                  <a:lnTo>
                    <a:pt x="331" y="990"/>
                  </a:lnTo>
                  <a:lnTo>
                    <a:pt x="519" y="1037"/>
                  </a:lnTo>
                  <a:lnTo>
                    <a:pt x="566" y="1037"/>
                  </a:lnTo>
                  <a:lnTo>
                    <a:pt x="755" y="990"/>
                  </a:lnTo>
                  <a:lnTo>
                    <a:pt x="896" y="895"/>
                  </a:lnTo>
                  <a:lnTo>
                    <a:pt x="990" y="707"/>
                  </a:lnTo>
                  <a:lnTo>
                    <a:pt x="1037" y="519"/>
                  </a:lnTo>
                  <a:lnTo>
                    <a:pt x="990" y="330"/>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2258;p42">
              <a:extLst>
                <a:ext uri="{FF2B5EF4-FFF2-40B4-BE49-F238E27FC236}">
                  <a16:creationId xmlns:a16="http://schemas.microsoft.com/office/drawing/2014/main" id="{0476782C-6F20-1E6E-6D1D-4A7D7261949C}"/>
                </a:ext>
              </a:extLst>
            </p:cNvPr>
            <p:cNvSpPr/>
            <p:nvPr/>
          </p:nvSpPr>
          <p:spPr>
            <a:xfrm>
              <a:off x="2692875" y="1104950"/>
              <a:ext cx="25925" cy="25950"/>
            </a:xfrm>
            <a:custGeom>
              <a:avLst/>
              <a:gdLst/>
              <a:ahLst/>
              <a:cxnLst/>
              <a:rect l="l" t="t" r="r" b="b"/>
              <a:pathLst>
                <a:path w="1037" h="1038" extrusionOk="0">
                  <a:moveTo>
                    <a:pt x="519" y="1"/>
                  </a:moveTo>
                  <a:lnTo>
                    <a:pt x="283" y="48"/>
                  </a:lnTo>
                  <a:lnTo>
                    <a:pt x="142" y="142"/>
                  </a:lnTo>
                  <a:lnTo>
                    <a:pt x="47" y="283"/>
                  </a:lnTo>
                  <a:lnTo>
                    <a:pt x="0" y="519"/>
                  </a:lnTo>
                  <a:lnTo>
                    <a:pt x="47" y="707"/>
                  </a:lnTo>
                  <a:lnTo>
                    <a:pt x="142" y="849"/>
                  </a:lnTo>
                  <a:lnTo>
                    <a:pt x="330" y="990"/>
                  </a:lnTo>
                  <a:lnTo>
                    <a:pt x="519" y="1037"/>
                  </a:lnTo>
                  <a:lnTo>
                    <a:pt x="707" y="990"/>
                  </a:lnTo>
                  <a:lnTo>
                    <a:pt x="848" y="849"/>
                  </a:lnTo>
                  <a:lnTo>
                    <a:pt x="990" y="707"/>
                  </a:lnTo>
                  <a:lnTo>
                    <a:pt x="1037" y="519"/>
                  </a:lnTo>
                  <a:lnTo>
                    <a:pt x="1037" y="472"/>
                  </a:lnTo>
                  <a:lnTo>
                    <a:pt x="990"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2259;p42">
              <a:extLst>
                <a:ext uri="{FF2B5EF4-FFF2-40B4-BE49-F238E27FC236}">
                  <a16:creationId xmlns:a16="http://schemas.microsoft.com/office/drawing/2014/main" id="{AF2A5650-564F-4475-9740-18A64CCF2D43}"/>
                </a:ext>
              </a:extLst>
            </p:cNvPr>
            <p:cNvSpPr/>
            <p:nvPr/>
          </p:nvSpPr>
          <p:spPr>
            <a:xfrm>
              <a:off x="2730550" y="1219200"/>
              <a:ext cx="25950" cy="25925"/>
            </a:xfrm>
            <a:custGeom>
              <a:avLst/>
              <a:gdLst/>
              <a:ahLst/>
              <a:cxnLst/>
              <a:rect l="l" t="t" r="r" b="b"/>
              <a:pathLst>
                <a:path w="1038" h="1037" extrusionOk="0">
                  <a:moveTo>
                    <a:pt x="519" y="1"/>
                  </a:moveTo>
                  <a:lnTo>
                    <a:pt x="331" y="48"/>
                  </a:lnTo>
                  <a:lnTo>
                    <a:pt x="142" y="189"/>
                  </a:lnTo>
                  <a:lnTo>
                    <a:pt x="48" y="330"/>
                  </a:lnTo>
                  <a:lnTo>
                    <a:pt x="1" y="519"/>
                  </a:lnTo>
                  <a:lnTo>
                    <a:pt x="48" y="754"/>
                  </a:lnTo>
                  <a:lnTo>
                    <a:pt x="189" y="896"/>
                  </a:lnTo>
                  <a:lnTo>
                    <a:pt x="331" y="990"/>
                  </a:lnTo>
                  <a:lnTo>
                    <a:pt x="519" y="1037"/>
                  </a:lnTo>
                  <a:lnTo>
                    <a:pt x="566" y="1037"/>
                  </a:lnTo>
                  <a:lnTo>
                    <a:pt x="755"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2260;p42">
              <a:extLst>
                <a:ext uri="{FF2B5EF4-FFF2-40B4-BE49-F238E27FC236}">
                  <a16:creationId xmlns:a16="http://schemas.microsoft.com/office/drawing/2014/main" id="{CBA3F84E-EF60-C819-ED0A-2946BB096A28}"/>
                </a:ext>
              </a:extLst>
            </p:cNvPr>
            <p:cNvSpPr/>
            <p:nvPr/>
          </p:nvSpPr>
          <p:spPr>
            <a:xfrm>
              <a:off x="2692875" y="1181500"/>
              <a:ext cx="25925" cy="25950"/>
            </a:xfrm>
            <a:custGeom>
              <a:avLst/>
              <a:gdLst/>
              <a:ahLst/>
              <a:cxnLst/>
              <a:rect l="l" t="t" r="r" b="b"/>
              <a:pathLst>
                <a:path w="1037" h="1038" extrusionOk="0">
                  <a:moveTo>
                    <a:pt x="519" y="1"/>
                  </a:moveTo>
                  <a:lnTo>
                    <a:pt x="330" y="48"/>
                  </a:lnTo>
                  <a:lnTo>
                    <a:pt x="142" y="142"/>
                  </a:lnTo>
                  <a:lnTo>
                    <a:pt x="47" y="284"/>
                  </a:lnTo>
                  <a:lnTo>
                    <a:pt x="0" y="519"/>
                  </a:lnTo>
                  <a:lnTo>
                    <a:pt x="47" y="708"/>
                  </a:lnTo>
                  <a:lnTo>
                    <a:pt x="142" y="849"/>
                  </a:lnTo>
                  <a:lnTo>
                    <a:pt x="330" y="990"/>
                  </a:lnTo>
                  <a:lnTo>
                    <a:pt x="519" y="1037"/>
                  </a:lnTo>
                  <a:lnTo>
                    <a:pt x="707" y="990"/>
                  </a:lnTo>
                  <a:lnTo>
                    <a:pt x="848" y="849"/>
                  </a:lnTo>
                  <a:lnTo>
                    <a:pt x="990" y="708"/>
                  </a:lnTo>
                  <a:lnTo>
                    <a:pt x="1037" y="519"/>
                  </a:lnTo>
                  <a:lnTo>
                    <a:pt x="990" y="284"/>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2261;p42">
              <a:extLst>
                <a:ext uri="{FF2B5EF4-FFF2-40B4-BE49-F238E27FC236}">
                  <a16:creationId xmlns:a16="http://schemas.microsoft.com/office/drawing/2014/main" id="{205E8CD3-8BD4-AC14-0420-CD302111D763}"/>
                </a:ext>
              </a:extLst>
            </p:cNvPr>
            <p:cNvSpPr/>
            <p:nvPr/>
          </p:nvSpPr>
          <p:spPr>
            <a:xfrm>
              <a:off x="2730550" y="1295750"/>
              <a:ext cx="25950" cy="25950"/>
            </a:xfrm>
            <a:custGeom>
              <a:avLst/>
              <a:gdLst/>
              <a:ahLst/>
              <a:cxnLst/>
              <a:rect l="l" t="t" r="r" b="b"/>
              <a:pathLst>
                <a:path w="1038" h="1038" extrusionOk="0">
                  <a:moveTo>
                    <a:pt x="519" y="1"/>
                  </a:moveTo>
                  <a:lnTo>
                    <a:pt x="331" y="48"/>
                  </a:lnTo>
                  <a:lnTo>
                    <a:pt x="142" y="189"/>
                  </a:lnTo>
                  <a:lnTo>
                    <a:pt x="48" y="331"/>
                  </a:lnTo>
                  <a:lnTo>
                    <a:pt x="1" y="566"/>
                  </a:lnTo>
                  <a:lnTo>
                    <a:pt x="48" y="755"/>
                  </a:lnTo>
                  <a:lnTo>
                    <a:pt x="189" y="896"/>
                  </a:lnTo>
                  <a:lnTo>
                    <a:pt x="331" y="1037"/>
                  </a:lnTo>
                  <a:lnTo>
                    <a:pt x="519" y="1037"/>
                  </a:lnTo>
                  <a:lnTo>
                    <a:pt x="755" y="990"/>
                  </a:lnTo>
                  <a:lnTo>
                    <a:pt x="896" y="896"/>
                  </a:lnTo>
                  <a:lnTo>
                    <a:pt x="990" y="755"/>
                  </a:lnTo>
                  <a:lnTo>
                    <a:pt x="1037" y="566"/>
                  </a:lnTo>
                  <a:lnTo>
                    <a:pt x="1037" y="519"/>
                  </a:lnTo>
                  <a:lnTo>
                    <a:pt x="990" y="331"/>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2262;p42">
              <a:extLst>
                <a:ext uri="{FF2B5EF4-FFF2-40B4-BE49-F238E27FC236}">
                  <a16:creationId xmlns:a16="http://schemas.microsoft.com/office/drawing/2014/main" id="{AD84E36D-CEB5-46AA-C768-AB02340CE038}"/>
                </a:ext>
              </a:extLst>
            </p:cNvPr>
            <p:cNvSpPr/>
            <p:nvPr/>
          </p:nvSpPr>
          <p:spPr>
            <a:xfrm>
              <a:off x="2692875" y="1258075"/>
              <a:ext cx="25925" cy="25925"/>
            </a:xfrm>
            <a:custGeom>
              <a:avLst/>
              <a:gdLst/>
              <a:ahLst/>
              <a:cxnLst/>
              <a:rect l="l" t="t" r="r" b="b"/>
              <a:pathLst>
                <a:path w="1037" h="1037" extrusionOk="0">
                  <a:moveTo>
                    <a:pt x="519" y="0"/>
                  </a:moveTo>
                  <a:lnTo>
                    <a:pt x="283" y="47"/>
                  </a:lnTo>
                  <a:lnTo>
                    <a:pt x="142" y="142"/>
                  </a:lnTo>
                  <a:lnTo>
                    <a:pt x="47" y="330"/>
                  </a:lnTo>
                  <a:lnTo>
                    <a:pt x="0" y="518"/>
                  </a:lnTo>
                  <a:lnTo>
                    <a:pt x="47" y="707"/>
                  </a:lnTo>
                  <a:lnTo>
                    <a:pt x="142" y="895"/>
                  </a:lnTo>
                  <a:lnTo>
                    <a:pt x="330" y="990"/>
                  </a:lnTo>
                  <a:lnTo>
                    <a:pt x="519" y="1037"/>
                  </a:lnTo>
                  <a:lnTo>
                    <a:pt x="707" y="990"/>
                  </a:lnTo>
                  <a:lnTo>
                    <a:pt x="848" y="895"/>
                  </a:lnTo>
                  <a:lnTo>
                    <a:pt x="990" y="707"/>
                  </a:lnTo>
                  <a:lnTo>
                    <a:pt x="1037" y="518"/>
                  </a:lnTo>
                  <a:lnTo>
                    <a:pt x="990" y="283"/>
                  </a:lnTo>
                  <a:lnTo>
                    <a:pt x="848"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2263;p42">
              <a:extLst>
                <a:ext uri="{FF2B5EF4-FFF2-40B4-BE49-F238E27FC236}">
                  <a16:creationId xmlns:a16="http://schemas.microsoft.com/office/drawing/2014/main" id="{D515199F-60B8-7626-15AF-290872BCBD62}"/>
                </a:ext>
              </a:extLst>
            </p:cNvPr>
            <p:cNvSpPr/>
            <p:nvPr/>
          </p:nvSpPr>
          <p:spPr>
            <a:xfrm>
              <a:off x="2730550" y="1372300"/>
              <a:ext cx="25950" cy="25950"/>
            </a:xfrm>
            <a:custGeom>
              <a:avLst/>
              <a:gdLst/>
              <a:ahLst/>
              <a:cxnLst/>
              <a:rect l="l" t="t" r="r" b="b"/>
              <a:pathLst>
                <a:path w="1038" h="1038" extrusionOk="0">
                  <a:moveTo>
                    <a:pt x="519" y="1"/>
                  </a:moveTo>
                  <a:lnTo>
                    <a:pt x="331" y="48"/>
                  </a:lnTo>
                  <a:lnTo>
                    <a:pt x="142" y="189"/>
                  </a:lnTo>
                  <a:lnTo>
                    <a:pt x="48" y="331"/>
                  </a:lnTo>
                  <a:lnTo>
                    <a:pt x="1" y="519"/>
                  </a:lnTo>
                  <a:lnTo>
                    <a:pt x="48" y="755"/>
                  </a:lnTo>
                  <a:lnTo>
                    <a:pt x="189" y="896"/>
                  </a:lnTo>
                  <a:lnTo>
                    <a:pt x="331" y="990"/>
                  </a:lnTo>
                  <a:lnTo>
                    <a:pt x="519" y="1037"/>
                  </a:lnTo>
                  <a:lnTo>
                    <a:pt x="755" y="990"/>
                  </a:lnTo>
                  <a:lnTo>
                    <a:pt x="896" y="896"/>
                  </a:lnTo>
                  <a:lnTo>
                    <a:pt x="990" y="708"/>
                  </a:lnTo>
                  <a:lnTo>
                    <a:pt x="1037" y="519"/>
                  </a:lnTo>
                  <a:lnTo>
                    <a:pt x="990" y="331"/>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2264;p42">
              <a:extLst>
                <a:ext uri="{FF2B5EF4-FFF2-40B4-BE49-F238E27FC236}">
                  <a16:creationId xmlns:a16="http://schemas.microsoft.com/office/drawing/2014/main" id="{B96E9FDD-B315-9D49-33D9-BFFDFB9977CC}"/>
                </a:ext>
              </a:extLst>
            </p:cNvPr>
            <p:cNvSpPr/>
            <p:nvPr/>
          </p:nvSpPr>
          <p:spPr>
            <a:xfrm>
              <a:off x="2692875" y="1334625"/>
              <a:ext cx="25925" cy="25925"/>
            </a:xfrm>
            <a:custGeom>
              <a:avLst/>
              <a:gdLst/>
              <a:ahLst/>
              <a:cxnLst/>
              <a:rect l="l" t="t" r="r" b="b"/>
              <a:pathLst>
                <a:path w="1037" h="1037" extrusionOk="0">
                  <a:moveTo>
                    <a:pt x="519" y="0"/>
                  </a:moveTo>
                  <a:lnTo>
                    <a:pt x="283" y="48"/>
                  </a:lnTo>
                  <a:lnTo>
                    <a:pt x="142" y="142"/>
                  </a:lnTo>
                  <a:lnTo>
                    <a:pt x="47" y="330"/>
                  </a:lnTo>
                  <a:lnTo>
                    <a:pt x="0" y="519"/>
                  </a:lnTo>
                  <a:lnTo>
                    <a:pt x="47" y="707"/>
                  </a:lnTo>
                  <a:lnTo>
                    <a:pt x="142" y="896"/>
                  </a:lnTo>
                  <a:lnTo>
                    <a:pt x="330" y="990"/>
                  </a:lnTo>
                  <a:lnTo>
                    <a:pt x="519" y="1037"/>
                  </a:lnTo>
                  <a:lnTo>
                    <a:pt x="707" y="990"/>
                  </a:lnTo>
                  <a:lnTo>
                    <a:pt x="848" y="896"/>
                  </a:lnTo>
                  <a:lnTo>
                    <a:pt x="990" y="707"/>
                  </a:lnTo>
                  <a:lnTo>
                    <a:pt x="1037" y="519"/>
                  </a:lnTo>
                  <a:lnTo>
                    <a:pt x="990" y="330"/>
                  </a:lnTo>
                  <a:lnTo>
                    <a:pt x="848" y="142"/>
                  </a:lnTo>
                  <a:lnTo>
                    <a:pt x="707"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2265;p42">
              <a:extLst>
                <a:ext uri="{FF2B5EF4-FFF2-40B4-BE49-F238E27FC236}">
                  <a16:creationId xmlns:a16="http://schemas.microsoft.com/office/drawing/2014/main" id="{16E0F1EA-3D95-F684-1C45-089CB9EE44F4}"/>
                </a:ext>
              </a:extLst>
            </p:cNvPr>
            <p:cNvSpPr/>
            <p:nvPr/>
          </p:nvSpPr>
          <p:spPr>
            <a:xfrm>
              <a:off x="2731725" y="1450050"/>
              <a:ext cx="24775" cy="25925"/>
            </a:xfrm>
            <a:custGeom>
              <a:avLst/>
              <a:gdLst/>
              <a:ahLst/>
              <a:cxnLst/>
              <a:rect l="l" t="t" r="r" b="b"/>
              <a:pathLst>
                <a:path w="991" h="1037" extrusionOk="0">
                  <a:moveTo>
                    <a:pt x="472" y="0"/>
                  </a:moveTo>
                  <a:lnTo>
                    <a:pt x="284" y="47"/>
                  </a:lnTo>
                  <a:lnTo>
                    <a:pt x="142" y="142"/>
                  </a:lnTo>
                  <a:lnTo>
                    <a:pt x="1" y="330"/>
                  </a:lnTo>
                  <a:lnTo>
                    <a:pt x="1" y="519"/>
                  </a:lnTo>
                  <a:lnTo>
                    <a:pt x="1" y="707"/>
                  </a:lnTo>
                  <a:lnTo>
                    <a:pt x="142" y="848"/>
                  </a:lnTo>
                  <a:lnTo>
                    <a:pt x="284" y="990"/>
                  </a:lnTo>
                  <a:lnTo>
                    <a:pt x="472" y="1037"/>
                  </a:lnTo>
                  <a:lnTo>
                    <a:pt x="708" y="990"/>
                  </a:lnTo>
                  <a:lnTo>
                    <a:pt x="849" y="848"/>
                  </a:lnTo>
                  <a:lnTo>
                    <a:pt x="943" y="707"/>
                  </a:lnTo>
                  <a:lnTo>
                    <a:pt x="990" y="519"/>
                  </a:lnTo>
                  <a:lnTo>
                    <a:pt x="943" y="330"/>
                  </a:lnTo>
                  <a:lnTo>
                    <a:pt x="849" y="142"/>
                  </a:lnTo>
                  <a:lnTo>
                    <a:pt x="708"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2266;p42">
              <a:extLst>
                <a:ext uri="{FF2B5EF4-FFF2-40B4-BE49-F238E27FC236}">
                  <a16:creationId xmlns:a16="http://schemas.microsoft.com/office/drawing/2014/main" id="{459B793C-74BF-123F-7F79-834F6A3D9DF2}"/>
                </a:ext>
              </a:extLst>
            </p:cNvPr>
            <p:cNvSpPr/>
            <p:nvPr/>
          </p:nvSpPr>
          <p:spPr>
            <a:xfrm>
              <a:off x="2692875" y="1411175"/>
              <a:ext cx="25925" cy="25950"/>
            </a:xfrm>
            <a:custGeom>
              <a:avLst/>
              <a:gdLst/>
              <a:ahLst/>
              <a:cxnLst/>
              <a:rect l="l" t="t" r="r" b="b"/>
              <a:pathLst>
                <a:path w="1037" h="1038" extrusionOk="0">
                  <a:moveTo>
                    <a:pt x="519" y="1"/>
                  </a:moveTo>
                  <a:lnTo>
                    <a:pt x="283" y="48"/>
                  </a:lnTo>
                  <a:lnTo>
                    <a:pt x="142" y="142"/>
                  </a:lnTo>
                  <a:lnTo>
                    <a:pt x="47" y="330"/>
                  </a:lnTo>
                  <a:lnTo>
                    <a:pt x="0" y="519"/>
                  </a:lnTo>
                  <a:lnTo>
                    <a:pt x="47" y="707"/>
                  </a:lnTo>
                  <a:lnTo>
                    <a:pt x="142" y="896"/>
                  </a:lnTo>
                  <a:lnTo>
                    <a:pt x="330" y="990"/>
                  </a:lnTo>
                  <a:lnTo>
                    <a:pt x="519" y="1037"/>
                  </a:lnTo>
                  <a:lnTo>
                    <a:pt x="707" y="990"/>
                  </a:lnTo>
                  <a:lnTo>
                    <a:pt x="848" y="896"/>
                  </a:lnTo>
                  <a:lnTo>
                    <a:pt x="990" y="707"/>
                  </a:lnTo>
                  <a:lnTo>
                    <a:pt x="1037" y="519"/>
                  </a:lnTo>
                  <a:lnTo>
                    <a:pt x="990" y="330"/>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2267;p42">
              <a:extLst>
                <a:ext uri="{FF2B5EF4-FFF2-40B4-BE49-F238E27FC236}">
                  <a16:creationId xmlns:a16="http://schemas.microsoft.com/office/drawing/2014/main" id="{9BF0BD92-6EE8-EB40-14AE-DA6D01CEDA6A}"/>
                </a:ext>
              </a:extLst>
            </p:cNvPr>
            <p:cNvSpPr/>
            <p:nvPr/>
          </p:nvSpPr>
          <p:spPr>
            <a:xfrm>
              <a:off x="2731725" y="1526600"/>
              <a:ext cx="24775" cy="25925"/>
            </a:xfrm>
            <a:custGeom>
              <a:avLst/>
              <a:gdLst/>
              <a:ahLst/>
              <a:cxnLst/>
              <a:rect l="l" t="t" r="r" b="b"/>
              <a:pathLst>
                <a:path w="991" h="1037" extrusionOk="0">
                  <a:moveTo>
                    <a:pt x="472" y="1"/>
                  </a:moveTo>
                  <a:lnTo>
                    <a:pt x="284" y="48"/>
                  </a:lnTo>
                  <a:lnTo>
                    <a:pt x="142" y="142"/>
                  </a:lnTo>
                  <a:lnTo>
                    <a:pt x="1" y="330"/>
                  </a:lnTo>
                  <a:lnTo>
                    <a:pt x="1" y="519"/>
                  </a:lnTo>
                  <a:lnTo>
                    <a:pt x="1" y="707"/>
                  </a:lnTo>
                  <a:lnTo>
                    <a:pt x="142" y="896"/>
                  </a:lnTo>
                  <a:lnTo>
                    <a:pt x="284" y="990"/>
                  </a:lnTo>
                  <a:lnTo>
                    <a:pt x="472" y="1037"/>
                  </a:lnTo>
                  <a:lnTo>
                    <a:pt x="708" y="990"/>
                  </a:lnTo>
                  <a:lnTo>
                    <a:pt x="849" y="896"/>
                  </a:lnTo>
                  <a:lnTo>
                    <a:pt x="943" y="707"/>
                  </a:lnTo>
                  <a:lnTo>
                    <a:pt x="990" y="519"/>
                  </a:lnTo>
                  <a:lnTo>
                    <a:pt x="943" y="330"/>
                  </a:lnTo>
                  <a:lnTo>
                    <a:pt x="849" y="142"/>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2268;p42">
              <a:extLst>
                <a:ext uri="{FF2B5EF4-FFF2-40B4-BE49-F238E27FC236}">
                  <a16:creationId xmlns:a16="http://schemas.microsoft.com/office/drawing/2014/main" id="{C28298B5-E2DB-7A3B-B6E2-BC74EEA8DAEF}"/>
                </a:ext>
              </a:extLst>
            </p:cNvPr>
            <p:cNvSpPr/>
            <p:nvPr/>
          </p:nvSpPr>
          <p:spPr>
            <a:xfrm>
              <a:off x="2692875" y="1488900"/>
              <a:ext cx="25925" cy="24775"/>
            </a:xfrm>
            <a:custGeom>
              <a:avLst/>
              <a:gdLst/>
              <a:ahLst/>
              <a:cxnLst/>
              <a:rect l="l" t="t" r="r" b="b"/>
              <a:pathLst>
                <a:path w="1037" h="991" extrusionOk="0">
                  <a:moveTo>
                    <a:pt x="330" y="1"/>
                  </a:moveTo>
                  <a:lnTo>
                    <a:pt x="142" y="142"/>
                  </a:lnTo>
                  <a:lnTo>
                    <a:pt x="47" y="284"/>
                  </a:lnTo>
                  <a:lnTo>
                    <a:pt x="0" y="472"/>
                  </a:lnTo>
                  <a:lnTo>
                    <a:pt x="47" y="708"/>
                  </a:lnTo>
                  <a:lnTo>
                    <a:pt x="142" y="849"/>
                  </a:lnTo>
                  <a:lnTo>
                    <a:pt x="330" y="943"/>
                  </a:lnTo>
                  <a:lnTo>
                    <a:pt x="519" y="990"/>
                  </a:lnTo>
                  <a:lnTo>
                    <a:pt x="707" y="943"/>
                  </a:lnTo>
                  <a:lnTo>
                    <a:pt x="848" y="849"/>
                  </a:lnTo>
                  <a:lnTo>
                    <a:pt x="990" y="708"/>
                  </a:lnTo>
                  <a:lnTo>
                    <a:pt x="1037" y="472"/>
                  </a:lnTo>
                  <a:lnTo>
                    <a:pt x="990" y="284"/>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2269;p42">
              <a:extLst>
                <a:ext uri="{FF2B5EF4-FFF2-40B4-BE49-F238E27FC236}">
                  <a16:creationId xmlns:a16="http://schemas.microsoft.com/office/drawing/2014/main" id="{86F4B010-212E-6263-92F9-BA62066DEE66}"/>
                </a:ext>
              </a:extLst>
            </p:cNvPr>
            <p:cNvSpPr/>
            <p:nvPr/>
          </p:nvSpPr>
          <p:spPr>
            <a:xfrm>
              <a:off x="2731725" y="1603150"/>
              <a:ext cx="24775" cy="25950"/>
            </a:xfrm>
            <a:custGeom>
              <a:avLst/>
              <a:gdLst/>
              <a:ahLst/>
              <a:cxnLst/>
              <a:rect l="l" t="t" r="r" b="b"/>
              <a:pathLst>
                <a:path w="991" h="1038" extrusionOk="0">
                  <a:moveTo>
                    <a:pt x="472" y="1"/>
                  </a:moveTo>
                  <a:lnTo>
                    <a:pt x="284" y="48"/>
                  </a:lnTo>
                  <a:lnTo>
                    <a:pt x="142" y="142"/>
                  </a:lnTo>
                  <a:lnTo>
                    <a:pt x="1" y="330"/>
                  </a:lnTo>
                  <a:lnTo>
                    <a:pt x="1" y="519"/>
                  </a:lnTo>
                  <a:lnTo>
                    <a:pt x="1" y="707"/>
                  </a:lnTo>
                  <a:lnTo>
                    <a:pt x="142" y="896"/>
                  </a:lnTo>
                  <a:lnTo>
                    <a:pt x="284" y="990"/>
                  </a:lnTo>
                  <a:lnTo>
                    <a:pt x="472" y="1037"/>
                  </a:lnTo>
                  <a:lnTo>
                    <a:pt x="708" y="990"/>
                  </a:lnTo>
                  <a:lnTo>
                    <a:pt x="849" y="896"/>
                  </a:lnTo>
                  <a:lnTo>
                    <a:pt x="943" y="707"/>
                  </a:lnTo>
                  <a:lnTo>
                    <a:pt x="990" y="519"/>
                  </a:lnTo>
                  <a:lnTo>
                    <a:pt x="943" y="330"/>
                  </a:lnTo>
                  <a:lnTo>
                    <a:pt x="849" y="142"/>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2270;p42">
              <a:extLst>
                <a:ext uri="{FF2B5EF4-FFF2-40B4-BE49-F238E27FC236}">
                  <a16:creationId xmlns:a16="http://schemas.microsoft.com/office/drawing/2014/main" id="{FFE8C1AF-CD4D-89AD-28EA-B21878CFEE22}"/>
                </a:ext>
              </a:extLst>
            </p:cNvPr>
            <p:cNvSpPr/>
            <p:nvPr/>
          </p:nvSpPr>
          <p:spPr>
            <a:xfrm>
              <a:off x="2692875" y="1565475"/>
              <a:ext cx="25925" cy="24750"/>
            </a:xfrm>
            <a:custGeom>
              <a:avLst/>
              <a:gdLst/>
              <a:ahLst/>
              <a:cxnLst/>
              <a:rect l="l" t="t" r="r" b="b"/>
              <a:pathLst>
                <a:path w="1037" h="990" extrusionOk="0">
                  <a:moveTo>
                    <a:pt x="330" y="0"/>
                  </a:moveTo>
                  <a:lnTo>
                    <a:pt x="142" y="142"/>
                  </a:lnTo>
                  <a:lnTo>
                    <a:pt x="47" y="283"/>
                  </a:lnTo>
                  <a:lnTo>
                    <a:pt x="0" y="471"/>
                  </a:lnTo>
                  <a:lnTo>
                    <a:pt x="47" y="707"/>
                  </a:lnTo>
                  <a:lnTo>
                    <a:pt x="142" y="848"/>
                  </a:lnTo>
                  <a:lnTo>
                    <a:pt x="330" y="942"/>
                  </a:lnTo>
                  <a:lnTo>
                    <a:pt x="519" y="990"/>
                  </a:lnTo>
                  <a:lnTo>
                    <a:pt x="707" y="942"/>
                  </a:lnTo>
                  <a:lnTo>
                    <a:pt x="848" y="848"/>
                  </a:lnTo>
                  <a:lnTo>
                    <a:pt x="990" y="707"/>
                  </a:lnTo>
                  <a:lnTo>
                    <a:pt x="1037" y="471"/>
                  </a:lnTo>
                  <a:lnTo>
                    <a:pt x="990" y="283"/>
                  </a:lnTo>
                  <a:lnTo>
                    <a:pt x="848"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2271;p42">
              <a:extLst>
                <a:ext uri="{FF2B5EF4-FFF2-40B4-BE49-F238E27FC236}">
                  <a16:creationId xmlns:a16="http://schemas.microsoft.com/office/drawing/2014/main" id="{2DCEF036-D2F7-CDDB-4FFC-0F18AE026F9B}"/>
                </a:ext>
              </a:extLst>
            </p:cNvPr>
            <p:cNvSpPr/>
            <p:nvPr/>
          </p:nvSpPr>
          <p:spPr>
            <a:xfrm>
              <a:off x="2731725" y="1679700"/>
              <a:ext cx="24775" cy="25950"/>
            </a:xfrm>
            <a:custGeom>
              <a:avLst/>
              <a:gdLst/>
              <a:ahLst/>
              <a:cxnLst/>
              <a:rect l="l" t="t" r="r" b="b"/>
              <a:pathLst>
                <a:path w="991" h="1038" extrusionOk="0">
                  <a:moveTo>
                    <a:pt x="472" y="1"/>
                  </a:moveTo>
                  <a:lnTo>
                    <a:pt x="284" y="48"/>
                  </a:lnTo>
                  <a:lnTo>
                    <a:pt x="142" y="189"/>
                  </a:lnTo>
                  <a:lnTo>
                    <a:pt x="1" y="331"/>
                  </a:lnTo>
                  <a:lnTo>
                    <a:pt x="1" y="519"/>
                  </a:lnTo>
                  <a:lnTo>
                    <a:pt x="1" y="708"/>
                  </a:lnTo>
                  <a:lnTo>
                    <a:pt x="142" y="896"/>
                  </a:lnTo>
                  <a:lnTo>
                    <a:pt x="284" y="990"/>
                  </a:lnTo>
                  <a:lnTo>
                    <a:pt x="472" y="1037"/>
                  </a:lnTo>
                  <a:lnTo>
                    <a:pt x="708" y="990"/>
                  </a:lnTo>
                  <a:lnTo>
                    <a:pt x="849" y="896"/>
                  </a:lnTo>
                  <a:lnTo>
                    <a:pt x="943" y="708"/>
                  </a:lnTo>
                  <a:lnTo>
                    <a:pt x="990" y="519"/>
                  </a:lnTo>
                  <a:lnTo>
                    <a:pt x="943" y="331"/>
                  </a:lnTo>
                  <a:lnTo>
                    <a:pt x="849" y="189"/>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2272;p42">
              <a:extLst>
                <a:ext uri="{FF2B5EF4-FFF2-40B4-BE49-F238E27FC236}">
                  <a16:creationId xmlns:a16="http://schemas.microsoft.com/office/drawing/2014/main" id="{C1F09EF7-7F99-D199-A399-D84E042F02F4}"/>
                </a:ext>
              </a:extLst>
            </p:cNvPr>
            <p:cNvSpPr/>
            <p:nvPr/>
          </p:nvSpPr>
          <p:spPr>
            <a:xfrm>
              <a:off x="2692875" y="1642025"/>
              <a:ext cx="25925" cy="24750"/>
            </a:xfrm>
            <a:custGeom>
              <a:avLst/>
              <a:gdLst/>
              <a:ahLst/>
              <a:cxnLst/>
              <a:rect l="l" t="t" r="r" b="b"/>
              <a:pathLst>
                <a:path w="1037" h="990" extrusionOk="0">
                  <a:moveTo>
                    <a:pt x="519" y="0"/>
                  </a:moveTo>
                  <a:lnTo>
                    <a:pt x="330" y="47"/>
                  </a:lnTo>
                  <a:lnTo>
                    <a:pt x="142" y="142"/>
                  </a:lnTo>
                  <a:lnTo>
                    <a:pt x="47" y="283"/>
                  </a:lnTo>
                  <a:lnTo>
                    <a:pt x="0" y="519"/>
                  </a:lnTo>
                  <a:lnTo>
                    <a:pt x="47" y="707"/>
                  </a:lnTo>
                  <a:lnTo>
                    <a:pt x="142" y="848"/>
                  </a:lnTo>
                  <a:lnTo>
                    <a:pt x="330" y="990"/>
                  </a:lnTo>
                  <a:lnTo>
                    <a:pt x="707" y="990"/>
                  </a:lnTo>
                  <a:lnTo>
                    <a:pt x="848" y="848"/>
                  </a:lnTo>
                  <a:lnTo>
                    <a:pt x="990" y="707"/>
                  </a:lnTo>
                  <a:lnTo>
                    <a:pt x="1037" y="519"/>
                  </a:lnTo>
                  <a:lnTo>
                    <a:pt x="990" y="283"/>
                  </a:lnTo>
                  <a:lnTo>
                    <a:pt x="848"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2273;p42">
              <a:extLst>
                <a:ext uri="{FF2B5EF4-FFF2-40B4-BE49-F238E27FC236}">
                  <a16:creationId xmlns:a16="http://schemas.microsoft.com/office/drawing/2014/main" id="{2C8F786B-0C29-8238-95EF-1C6465A5DFA2}"/>
                </a:ext>
              </a:extLst>
            </p:cNvPr>
            <p:cNvSpPr/>
            <p:nvPr/>
          </p:nvSpPr>
          <p:spPr>
            <a:xfrm>
              <a:off x="2731725" y="1756275"/>
              <a:ext cx="24775" cy="25925"/>
            </a:xfrm>
            <a:custGeom>
              <a:avLst/>
              <a:gdLst/>
              <a:ahLst/>
              <a:cxnLst/>
              <a:rect l="l" t="t" r="r" b="b"/>
              <a:pathLst>
                <a:path w="991" h="1037" extrusionOk="0">
                  <a:moveTo>
                    <a:pt x="472" y="0"/>
                  </a:moveTo>
                  <a:lnTo>
                    <a:pt x="284" y="47"/>
                  </a:lnTo>
                  <a:lnTo>
                    <a:pt x="142" y="141"/>
                  </a:lnTo>
                  <a:lnTo>
                    <a:pt x="1" y="330"/>
                  </a:lnTo>
                  <a:lnTo>
                    <a:pt x="1" y="518"/>
                  </a:lnTo>
                  <a:lnTo>
                    <a:pt x="1" y="707"/>
                  </a:lnTo>
                  <a:lnTo>
                    <a:pt x="142" y="895"/>
                  </a:lnTo>
                  <a:lnTo>
                    <a:pt x="284" y="989"/>
                  </a:lnTo>
                  <a:lnTo>
                    <a:pt x="472" y="1037"/>
                  </a:lnTo>
                  <a:lnTo>
                    <a:pt x="708" y="989"/>
                  </a:lnTo>
                  <a:lnTo>
                    <a:pt x="849" y="895"/>
                  </a:lnTo>
                  <a:lnTo>
                    <a:pt x="943" y="707"/>
                  </a:lnTo>
                  <a:lnTo>
                    <a:pt x="990" y="518"/>
                  </a:lnTo>
                  <a:lnTo>
                    <a:pt x="943" y="330"/>
                  </a:lnTo>
                  <a:lnTo>
                    <a:pt x="849" y="141"/>
                  </a:lnTo>
                  <a:lnTo>
                    <a:pt x="708"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2274;p42">
              <a:extLst>
                <a:ext uri="{FF2B5EF4-FFF2-40B4-BE49-F238E27FC236}">
                  <a16:creationId xmlns:a16="http://schemas.microsoft.com/office/drawing/2014/main" id="{99C829F7-7AA9-933B-CC34-5EF19E6D7B3F}"/>
                </a:ext>
              </a:extLst>
            </p:cNvPr>
            <p:cNvSpPr/>
            <p:nvPr/>
          </p:nvSpPr>
          <p:spPr>
            <a:xfrm>
              <a:off x="2692875" y="1718575"/>
              <a:ext cx="25925" cy="25950"/>
            </a:xfrm>
            <a:custGeom>
              <a:avLst/>
              <a:gdLst/>
              <a:ahLst/>
              <a:cxnLst/>
              <a:rect l="l" t="t" r="r" b="b"/>
              <a:pathLst>
                <a:path w="1037" h="1038" extrusionOk="0">
                  <a:moveTo>
                    <a:pt x="519" y="1"/>
                  </a:moveTo>
                  <a:lnTo>
                    <a:pt x="330" y="48"/>
                  </a:lnTo>
                  <a:lnTo>
                    <a:pt x="142" y="142"/>
                  </a:lnTo>
                  <a:lnTo>
                    <a:pt x="47" y="330"/>
                  </a:lnTo>
                  <a:lnTo>
                    <a:pt x="0" y="519"/>
                  </a:lnTo>
                  <a:lnTo>
                    <a:pt x="47" y="707"/>
                  </a:lnTo>
                  <a:lnTo>
                    <a:pt x="142" y="849"/>
                  </a:lnTo>
                  <a:lnTo>
                    <a:pt x="330" y="990"/>
                  </a:lnTo>
                  <a:lnTo>
                    <a:pt x="519" y="1037"/>
                  </a:lnTo>
                  <a:lnTo>
                    <a:pt x="707" y="990"/>
                  </a:lnTo>
                  <a:lnTo>
                    <a:pt x="848" y="849"/>
                  </a:lnTo>
                  <a:lnTo>
                    <a:pt x="990" y="707"/>
                  </a:lnTo>
                  <a:lnTo>
                    <a:pt x="1037" y="519"/>
                  </a:lnTo>
                  <a:lnTo>
                    <a:pt x="990" y="330"/>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2275;p42">
              <a:extLst>
                <a:ext uri="{FF2B5EF4-FFF2-40B4-BE49-F238E27FC236}">
                  <a16:creationId xmlns:a16="http://schemas.microsoft.com/office/drawing/2014/main" id="{CD5A0A91-F938-1BB0-51B2-BD9250A441F4}"/>
                </a:ext>
              </a:extLst>
            </p:cNvPr>
            <p:cNvSpPr/>
            <p:nvPr/>
          </p:nvSpPr>
          <p:spPr>
            <a:xfrm>
              <a:off x="2730550" y="1832825"/>
              <a:ext cx="25950" cy="25925"/>
            </a:xfrm>
            <a:custGeom>
              <a:avLst/>
              <a:gdLst/>
              <a:ahLst/>
              <a:cxnLst/>
              <a:rect l="l" t="t" r="r" b="b"/>
              <a:pathLst>
                <a:path w="1038" h="1037" extrusionOk="0">
                  <a:moveTo>
                    <a:pt x="519" y="0"/>
                  </a:moveTo>
                  <a:lnTo>
                    <a:pt x="331" y="47"/>
                  </a:lnTo>
                  <a:lnTo>
                    <a:pt x="142" y="189"/>
                  </a:lnTo>
                  <a:lnTo>
                    <a:pt x="48" y="330"/>
                  </a:lnTo>
                  <a:lnTo>
                    <a:pt x="1" y="566"/>
                  </a:lnTo>
                  <a:lnTo>
                    <a:pt x="48" y="754"/>
                  </a:lnTo>
                  <a:lnTo>
                    <a:pt x="189" y="895"/>
                  </a:lnTo>
                  <a:lnTo>
                    <a:pt x="331" y="1037"/>
                  </a:lnTo>
                  <a:lnTo>
                    <a:pt x="566" y="1037"/>
                  </a:lnTo>
                  <a:lnTo>
                    <a:pt x="755" y="990"/>
                  </a:lnTo>
                  <a:lnTo>
                    <a:pt x="896" y="895"/>
                  </a:lnTo>
                  <a:lnTo>
                    <a:pt x="990" y="754"/>
                  </a:lnTo>
                  <a:lnTo>
                    <a:pt x="1037" y="519"/>
                  </a:lnTo>
                  <a:lnTo>
                    <a:pt x="990" y="330"/>
                  </a:lnTo>
                  <a:lnTo>
                    <a:pt x="896" y="189"/>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2276;p42">
              <a:extLst>
                <a:ext uri="{FF2B5EF4-FFF2-40B4-BE49-F238E27FC236}">
                  <a16:creationId xmlns:a16="http://schemas.microsoft.com/office/drawing/2014/main" id="{38F1E29A-D78E-A2E3-D44F-9E4DA87797B2}"/>
                </a:ext>
              </a:extLst>
            </p:cNvPr>
            <p:cNvSpPr/>
            <p:nvPr/>
          </p:nvSpPr>
          <p:spPr>
            <a:xfrm>
              <a:off x="2692875" y="1795125"/>
              <a:ext cx="25925" cy="25950"/>
            </a:xfrm>
            <a:custGeom>
              <a:avLst/>
              <a:gdLst/>
              <a:ahLst/>
              <a:cxnLst/>
              <a:rect l="l" t="t" r="r" b="b"/>
              <a:pathLst>
                <a:path w="1037" h="1038" extrusionOk="0">
                  <a:moveTo>
                    <a:pt x="519" y="1"/>
                  </a:moveTo>
                  <a:lnTo>
                    <a:pt x="330" y="48"/>
                  </a:lnTo>
                  <a:lnTo>
                    <a:pt x="142" y="142"/>
                  </a:lnTo>
                  <a:lnTo>
                    <a:pt x="47" y="331"/>
                  </a:lnTo>
                  <a:lnTo>
                    <a:pt x="0" y="519"/>
                  </a:lnTo>
                  <a:lnTo>
                    <a:pt x="47" y="707"/>
                  </a:lnTo>
                  <a:lnTo>
                    <a:pt x="142" y="849"/>
                  </a:lnTo>
                  <a:lnTo>
                    <a:pt x="330" y="990"/>
                  </a:lnTo>
                  <a:lnTo>
                    <a:pt x="519" y="1037"/>
                  </a:lnTo>
                  <a:lnTo>
                    <a:pt x="707" y="990"/>
                  </a:lnTo>
                  <a:lnTo>
                    <a:pt x="848" y="849"/>
                  </a:lnTo>
                  <a:lnTo>
                    <a:pt x="990" y="707"/>
                  </a:lnTo>
                  <a:lnTo>
                    <a:pt x="1037" y="519"/>
                  </a:lnTo>
                  <a:lnTo>
                    <a:pt x="990" y="331"/>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2277;p42">
              <a:extLst>
                <a:ext uri="{FF2B5EF4-FFF2-40B4-BE49-F238E27FC236}">
                  <a16:creationId xmlns:a16="http://schemas.microsoft.com/office/drawing/2014/main" id="{A5B96E51-142E-E04E-940F-5C4233330186}"/>
                </a:ext>
              </a:extLst>
            </p:cNvPr>
            <p:cNvSpPr/>
            <p:nvPr/>
          </p:nvSpPr>
          <p:spPr>
            <a:xfrm>
              <a:off x="2730550" y="1910550"/>
              <a:ext cx="25950" cy="24775"/>
            </a:xfrm>
            <a:custGeom>
              <a:avLst/>
              <a:gdLst/>
              <a:ahLst/>
              <a:cxnLst/>
              <a:rect l="l" t="t" r="r" b="b"/>
              <a:pathLst>
                <a:path w="1038" h="991" extrusionOk="0">
                  <a:moveTo>
                    <a:pt x="519" y="1"/>
                  </a:moveTo>
                  <a:lnTo>
                    <a:pt x="331" y="48"/>
                  </a:lnTo>
                  <a:lnTo>
                    <a:pt x="142" y="142"/>
                  </a:lnTo>
                  <a:lnTo>
                    <a:pt x="48" y="283"/>
                  </a:lnTo>
                  <a:lnTo>
                    <a:pt x="1" y="519"/>
                  </a:lnTo>
                  <a:lnTo>
                    <a:pt x="48" y="707"/>
                  </a:lnTo>
                  <a:lnTo>
                    <a:pt x="189" y="849"/>
                  </a:lnTo>
                  <a:lnTo>
                    <a:pt x="331" y="990"/>
                  </a:lnTo>
                  <a:lnTo>
                    <a:pt x="755" y="990"/>
                  </a:lnTo>
                  <a:lnTo>
                    <a:pt x="896" y="849"/>
                  </a:lnTo>
                  <a:lnTo>
                    <a:pt x="990" y="707"/>
                  </a:lnTo>
                  <a:lnTo>
                    <a:pt x="1037" y="519"/>
                  </a:lnTo>
                  <a:lnTo>
                    <a:pt x="1037" y="472"/>
                  </a:lnTo>
                  <a:lnTo>
                    <a:pt x="990" y="283"/>
                  </a:lnTo>
                  <a:lnTo>
                    <a:pt x="896" y="142"/>
                  </a:lnTo>
                  <a:lnTo>
                    <a:pt x="70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2278;p42">
              <a:extLst>
                <a:ext uri="{FF2B5EF4-FFF2-40B4-BE49-F238E27FC236}">
                  <a16:creationId xmlns:a16="http://schemas.microsoft.com/office/drawing/2014/main" id="{DD97D784-89D6-C715-9B76-35E1E0AD52AA}"/>
                </a:ext>
              </a:extLst>
            </p:cNvPr>
            <p:cNvSpPr/>
            <p:nvPr/>
          </p:nvSpPr>
          <p:spPr>
            <a:xfrm>
              <a:off x="2692875" y="1871700"/>
              <a:ext cx="25925" cy="25925"/>
            </a:xfrm>
            <a:custGeom>
              <a:avLst/>
              <a:gdLst/>
              <a:ahLst/>
              <a:cxnLst/>
              <a:rect l="l" t="t" r="r" b="b"/>
              <a:pathLst>
                <a:path w="1037" h="1037" extrusionOk="0">
                  <a:moveTo>
                    <a:pt x="519" y="0"/>
                  </a:moveTo>
                  <a:lnTo>
                    <a:pt x="283" y="47"/>
                  </a:lnTo>
                  <a:lnTo>
                    <a:pt x="142" y="141"/>
                  </a:lnTo>
                  <a:lnTo>
                    <a:pt x="47" y="330"/>
                  </a:lnTo>
                  <a:lnTo>
                    <a:pt x="0" y="518"/>
                  </a:lnTo>
                  <a:lnTo>
                    <a:pt x="47" y="707"/>
                  </a:lnTo>
                  <a:lnTo>
                    <a:pt x="142" y="895"/>
                  </a:lnTo>
                  <a:lnTo>
                    <a:pt x="330" y="989"/>
                  </a:lnTo>
                  <a:lnTo>
                    <a:pt x="519" y="1036"/>
                  </a:lnTo>
                  <a:lnTo>
                    <a:pt x="707" y="989"/>
                  </a:lnTo>
                  <a:lnTo>
                    <a:pt x="848" y="895"/>
                  </a:lnTo>
                  <a:lnTo>
                    <a:pt x="990" y="707"/>
                  </a:lnTo>
                  <a:lnTo>
                    <a:pt x="1037" y="518"/>
                  </a:lnTo>
                  <a:lnTo>
                    <a:pt x="990" y="330"/>
                  </a:lnTo>
                  <a:lnTo>
                    <a:pt x="848"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2279;p42">
              <a:extLst>
                <a:ext uri="{FF2B5EF4-FFF2-40B4-BE49-F238E27FC236}">
                  <a16:creationId xmlns:a16="http://schemas.microsoft.com/office/drawing/2014/main" id="{4E09C929-B5DB-E4DB-A4C5-118D89A95DB5}"/>
                </a:ext>
              </a:extLst>
            </p:cNvPr>
            <p:cNvSpPr/>
            <p:nvPr/>
          </p:nvSpPr>
          <p:spPr>
            <a:xfrm>
              <a:off x="2730550" y="1987100"/>
              <a:ext cx="25950" cy="25950"/>
            </a:xfrm>
            <a:custGeom>
              <a:avLst/>
              <a:gdLst/>
              <a:ahLst/>
              <a:cxnLst/>
              <a:rect l="l" t="t" r="r" b="b"/>
              <a:pathLst>
                <a:path w="1038" h="1038" extrusionOk="0">
                  <a:moveTo>
                    <a:pt x="519" y="1"/>
                  </a:moveTo>
                  <a:lnTo>
                    <a:pt x="331" y="48"/>
                  </a:lnTo>
                  <a:lnTo>
                    <a:pt x="142" y="142"/>
                  </a:lnTo>
                  <a:lnTo>
                    <a:pt x="48" y="331"/>
                  </a:lnTo>
                  <a:lnTo>
                    <a:pt x="1" y="519"/>
                  </a:lnTo>
                  <a:lnTo>
                    <a:pt x="48" y="708"/>
                  </a:lnTo>
                  <a:lnTo>
                    <a:pt x="189" y="849"/>
                  </a:lnTo>
                  <a:lnTo>
                    <a:pt x="331" y="990"/>
                  </a:lnTo>
                  <a:lnTo>
                    <a:pt x="519" y="1037"/>
                  </a:lnTo>
                  <a:lnTo>
                    <a:pt x="566" y="1037"/>
                  </a:lnTo>
                  <a:lnTo>
                    <a:pt x="755" y="990"/>
                  </a:lnTo>
                  <a:lnTo>
                    <a:pt x="896" y="849"/>
                  </a:lnTo>
                  <a:lnTo>
                    <a:pt x="990" y="708"/>
                  </a:lnTo>
                  <a:lnTo>
                    <a:pt x="1037" y="519"/>
                  </a:lnTo>
                  <a:lnTo>
                    <a:pt x="990" y="284"/>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2280;p42">
              <a:extLst>
                <a:ext uri="{FF2B5EF4-FFF2-40B4-BE49-F238E27FC236}">
                  <a16:creationId xmlns:a16="http://schemas.microsoft.com/office/drawing/2014/main" id="{DF193DE9-5736-C4FB-383A-A2092346F6BB}"/>
                </a:ext>
              </a:extLst>
            </p:cNvPr>
            <p:cNvSpPr/>
            <p:nvPr/>
          </p:nvSpPr>
          <p:spPr>
            <a:xfrm>
              <a:off x="2692875" y="1948250"/>
              <a:ext cx="25925" cy="25925"/>
            </a:xfrm>
            <a:custGeom>
              <a:avLst/>
              <a:gdLst/>
              <a:ahLst/>
              <a:cxnLst/>
              <a:rect l="l" t="t" r="r" b="b"/>
              <a:pathLst>
                <a:path w="1037" h="1037" extrusionOk="0">
                  <a:moveTo>
                    <a:pt x="519" y="0"/>
                  </a:moveTo>
                  <a:lnTo>
                    <a:pt x="283" y="47"/>
                  </a:lnTo>
                  <a:lnTo>
                    <a:pt x="142" y="142"/>
                  </a:lnTo>
                  <a:lnTo>
                    <a:pt x="47" y="283"/>
                  </a:lnTo>
                  <a:lnTo>
                    <a:pt x="0" y="518"/>
                  </a:lnTo>
                  <a:lnTo>
                    <a:pt x="47" y="707"/>
                  </a:lnTo>
                  <a:lnTo>
                    <a:pt x="142" y="848"/>
                  </a:lnTo>
                  <a:lnTo>
                    <a:pt x="330" y="990"/>
                  </a:lnTo>
                  <a:lnTo>
                    <a:pt x="519" y="1037"/>
                  </a:lnTo>
                  <a:lnTo>
                    <a:pt x="707" y="990"/>
                  </a:lnTo>
                  <a:lnTo>
                    <a:pt x="848" y="848"/>
                  </a:lnTo>
                  <a:lnTo>
                    <a:pt x="990" y="707"/>
                  </a:lnTo>
                  <a:lnTo>
                    <a:pt x="1037" y="518"/>
                  </a:lnTo>
                  <a:lnTo>
                    <a:pt x="990" y="283"/>
                  </a:lnTo>
                  <a:lnTo>
                    <a:pt x="848"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2281;p42">
              <a:extLst>
                <a:ext uri="{FF2B5EF4-FFF2-40B4-BE49-F238E27FC236}">
                  <a16:creationId xmlns:a16="http://schemas.microsoft.com/office/drawing/2014/main" id="{CE08CE32-0B82-0668-61A0-E2E3A5A38BE3}"/>
                </a:ext>
              </a:extLst>
            </p:cNvPr>
            <p:cNvSpPr/>
            <p:nvPr/>
          </p:nvSpPr>
          <p:spPr>
            <a:xfrm>
              <a:off x="2577450" y="1066100"/>
              <a:ext cx="179050" cy="969325"/>
            </a:xfrm>
            <a:custGeom>
              <a:avLst/>
              <a:gdLst/>
              <a:ahLst/>
              <a:cxnLst/>
              <a:rect l="l" t="t" r="r" b="b"/>
              <a:pathLst>
                <a:path w="7162" h="38773" extrusionOk="0">
                  <a:moveTo>
                    <a:pt x="0" y="0"/>
                  </a:moveTo>
                  <a:lnTo>
                    <a:pt x="0" y="38772"/>
                  </a:lnTo>
                  <a:lnTo>
                    <a:pt x="7161" y="38772"/>
                  </a:lnTo>
                  <a:lnTo>
                    <a:pt x="7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2282;p42">
              <a:extLst>
                <a:ext uri="{FF2B5EF4-FFF2-40B4-BE49-F238E27FC236}">
                  <a16:creationId xmlns:a16="http://schemas.microsoft.com/office/drawing/2014/main" id="{D05902FF-8629-A5F3-E460-67ACBC056673}"/>
                </a:ext>
              </a:extLst>
            </p:cNvPr>
            <p:cNvSpPr/>
            <p:nvPr/>
          </p:nvSpPr>
          <p:spPr>
            <a:xfrm>
              <a:off x="2308925" y="912975"/>
              <a:ext cx="24750" cy="25950"/>
            </a:xfrm>
            <a:custGeom>
              <a:avLst/>
              <a:gdLst/>
              <a:ahLst/>
              <a:cxnLst/>
              <a:rect l="l" t="t" r="r" b="b"/>
              <a:pathLst>
                <a:path w="990" h="1038" extrusionOk="0">
                  <a:moveTo>
                    <a:pt x="471" y="1"/>
                  </a:moveTo>
                  <a:lnTo>
                    <a:pt x="283" y="48"/>
                  </a:lnTo>
                  <a:lnTo>
                    <a:pt x="141" y="142"/>
                  </a:lnTo>
                  <a:lnTo>
                    <a:pt x="47" y="330"/>
                  </a:lnTo>
                  <a:lnTo>
                    <a:pt x="0" y="519"/>
                  </a:lnTo>
                  <a:lnTo>
                    <a:pt x="47" y="707"/>
                  </a:lnTo>
                  <a:lnTo>
                    <a:pt x="141" y="849"/>
                  </a:lnTo>
                  <a:lnTo>
                    <a:pt x="283" y="990"/>
                  </a:lnTo>
                  <a:lnTo>
                    <a:pt x="471" y="1037"/>
                  </a:lnTo>
                  <a:lnTo>
                    <a:pt x="707" y="990"/>
                  </a:lnTo>
                  <a:lnTo>
                    <a:pt x="848" y="849"/>
                  </a:lnTo>
                  <a:lnTo>
                    <a:pt x="942" y="707"/>
                  </a:lnTo>
                  <a:lnTo>
                    <a:pt x="989" y="519"/>
                  </a:lnTo>
                  <a:lnTo>
                    <a:pt x="942"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2283;p42">
              <a:extLst>
                <a:ext uri="{FF2B5EF4-FFF2-40B4-BE49-F238E27FC236}">
                  <a16:creationId xmlns:a16="http://schemas.microsoft.com/office/drawing/2014/main" id="{A972FFE4-F796-1F73-20CE-D557754951A3}"/>
                </a:ext>
              </a:extLst>
            </p:cNvPr>
            <p:cNvSpPr/>
            <p:nvPr/>
          </p:nvSpPr>
          <p:spPr>
            <a:xfrm>
              <a:off x="2308925" y="989525"/>
              <a:ext cx="24750" cy="24775"/>
            </a:xfrm>
            <a:custGeom>
              <a:avLst/>
              <a:gdLst/>
              <a:ahLst/>
              <a:cxnLst/>
              <a:rect l="l" t="t" r="r" b="b"/>
              <a:pathLst>
                <a:path w="990" h="991" extrusionOk="0">
                  <a:moveTo>
                    <a:pt x="471" y="1"/>
                  </a:moveTo>
                  <a:lnTo>
                    <a:pt x="283" y="48"/>
                  </a:lnTo>
                  <a:lnTo>
                    <a:pt x="141" y="142"/>
                  </a:lnTo>
                  <a:lnTo>
                    <a:pt x="47" y="284"/>
                  </a:lnTo>
                  <a:lnTo>
                    <a:pt x="0" y="519"/>
                  </a:lnTo>
                  <a:lnTo>
                    <a:pt x="47" y="708"/>
                  </a:lnTo>
                  <a:lnTo>
                    <a:pt x="141" y="849"/>
                  </a:lnTo>
                  <a:lnTo>
                    <a:pt x="283" y="990"/>
                  </a:lnTo>
                  <a:lnTo>
                    <a:pt x="707" y="990"/>
                  </a:lnTo>
                  <a:lnTo>
                    <a:pt x="848" y="849"/>
                  </a:lnTo>
                  <a:lnTo>
                    <a:pt x="942" y="708"/>
                  </a:lnTo>
                  <a:lnTo>
                    <a:pt x="989" y="519"/>
                  </a:lnTo>
                  <a:lnTo>
                    <a:pt x="942" y="284"/>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2284;p42">
              <a:extLst>
                <a:ext uri="{FF2B5EF4-FFF2-40B4-BE49-F238E27FC236}">
                  <a16:creationId xmlns:a16="http://schemas.microsoft.com/office/drawing/2014/main" id="{73988A75-C5F2-EB02-3C9D-BE4ACCDD55FA}"/>
                </a:ext>
              </a:extLst>
            </p:cNvPr>
            <p:cNvSpPr/>
            <p:nvPr/>
          </p:nvSpPr>
          <p:spPr>
            <a:xfrm>
              <a:off x="2307750" y="1066100"/>
              <a:ext cx="25925" cy="25925"/>
            </a:xfrm>
            <a:custGeom>
              <a:avLst/>
              <a:gdLst/>
              <a:ahLst/>
              <a:cxnLst/>
              <a:rect l="l" t="t" r="r" b="b"/>
              <a:pathLst>
                <a:path w="1037" h="1037" extrusionOk="0">
                  <a:moveTo>
                    <a:pt x="518" y="0"/>
                  </a:moveTo>
                  <a:lnTo>
                    <a:pt x="330" y="47"/>
                  </a:lnTo>
                  <a:lnTo>
                    <a:pt x="188" y="141"/>
                  </a:lnTo>
                  <a:lnTo>
                    <a:pt x="47" y="330"/>
                  </a:lnTo>
                  <a:lnTo>
                    <a:pt x="0" y="518"/>
                  </a:lnTo>
                  <a:lnTo>
                    <a:pt x="47" y="707"/>
                  </a:lnTo>
                  <a:lnTo>
                    <a:pt x="188" y="895"/>
                  </a:lnTo>
                  <a:lnTo>
                    <a:pt x="330" y="989"/>
                  </a:lnTo>
                  <a:lnTo>
                    <a:pt x="518" y="1037"/>
                  </a:lnTo>
                  <a:lnTo>
                    <a:pt x="754" y="989"/>
                  </a:lnTo>
                  <a:lnTo>
                    <a:pt x="895" y="895"/>
                  </a:lnTo>
                  <a:lnTo>
                    <a:pt x="989" y="707"/>
                  </a:lnTo>
                  <a:lnTo>
                    <a:pt x="1036" y="518"/>
                  </a:lnTo>
                  <a:lnTo>
                    <a:pt x="989" y="330"/>
                  </a:lnTo>
                  <a:lnTo>
                    <a:pt x="895" y="141"/>
                  </a:lnTo>
                  <a:lnTo>
                    <a:pt x="754"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2285;p42">
              <a:extLst>
                <a:ext uri="{FF2B5EF4-FFF2-40B4-BE49-F238E27FC236}">
                  <a16:creationId xmlns:a16="http://schemas.microsoft.com/office/drawing/2014/main" id="{7F0EAA45-4578-C2E8-5F22-D01ADB9D4674}"/>
                </a:ext>
              </a:extLst>
            </p:cNvPr>
            <p:cNvSpPr/>
            <p:nvPr/>
          </p:nvSpPr>
          <p:spPr>
            <a:xfrm>
              <a:off x="2307750" y="1142650"/>
              <a:ext cx="25925" cy="25925"/>
            </a:xfrm>
            <a:custGeom>
              <a:avLst/>
              <a:gdLst/>
              <a:ahLst/>
              <a:cxnLst/>
              <a:rect l="l" t="t" r="r" b="b"/>
              <a:pathLst>
                <a:path w="1037" h="1037" extrusionOk="0">
                  <a:moveTo>
                    <a:pt x="518" y="0"/>
                  </a:moveTo>
                  <a:lnTo>
                    <a:pt x="330" y="47"/>
                  </a:lnTo>
                  <a:lnTo>
                    <a:pt x="188" y="142"/>
                  </a:lnTo>
                  <a:lnTo>
                    <a:pt x="47" y="330"/>
                  </a:lnTo>
                  <a:lnTo>
                    <a:pt x="0" y="519"/>
                  </a:lnTo>
                  <a:lnTo>
                    <a:pt x="47" y="707"/>
                  </a:lnTo>
                  <a:lnTo>
                    <a:pt x="188" y="895"/>
                  </a:lnTo>
                  <a:lnTo>
                    <a:pt x="330" y="990"/>
                  </a:lnTo>
                  <a:lnTo>
                    <a:pt x="518" y="1037"/>
                  </a:lnTo>
                  <a:lnTo>
                    <a:pt x="754" y="990"/>
                  </a:lnTo>
                  <a:lnTo>
                    <a:pt x="895" y="895"/>
                  </a:lnTo>
                  <a:lnTo>
                    <a:pt x="989" y="707"/>
                  </a:lnTo>
                  <a:lnTo>
                    <a:pt x="1036" y="519"/>
                  </a:lnTo>
                  <a:lnTo>
                    <a:pt x="989" y="330"/>
                  </a:lnTo>
                  <a:lnTo>
                    <a:pt x="895" y="142"/>
                  </a:lnTo>
                  <a:lnTo>
                    <a:pt x="754"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2286;p42">
              <a:extLst>
                <a:ext uri="{FF2B5EF4-FFF2-40B4-BE49-F238E27FC236}">
                  <a16:creationId xmlns:a16="http://schemas.microsoft.com/office/drawing/2014/main" id="{00349E17-DF4B-D337-ED1C-80C0C5ABA90A}"/>
                </a:ext>
              </a:extLst>
            </p:cNvPr>
            <p:cNvSpPr/>
            <p:nvPr/>
          </p:nvSpPr>
          <p:spPr>
            <a:xfrm>
              <a:off x="2307750" y="1219200"/>
              <a:ext cx="25925" cy="25925"/>
            </a:xfrm>
            <a:custGeom>
              <a:avLst/>
              <a:gdLst/>
              <a:ahLst/>
              <a:cxnLst/>
              <a:rect l="l" t="t" r="r" b="b"/>
              <a:pathLst>
                <a:path w="1037" h="1037" extrusionOk="0">
                  <a:moveTo>
                    <a:pt x="518" y="1"/>
                  </a:moveTo>
                  <a:lnTo>
                    <a:pt x="330" y="48"/>
                  </a:lnTo>
                  <a:lnTo>
                    <a:pt x="188" y="189"/>
                  </a:lnTo>
                  <a:lnTo>
                    <a:pt x="47" y="330"/>
                  </a:lnTo>
                  <a:lnTo>
                    <a:pt x="0" y="519"/>
                  </a:lnTo>
                  <a:lnTo>
                    <a:pt x="47" y="754"/>
                  </a:lnTo>
                  <a:lnTo>
                    <a:pt x="188" y="896"/>
                  </a:lnTo>
                  <a:lnTo>
                    <a:pt x="330" y="990"/>
                  </a:lnTo>
                  <a:lnTo>
                    <a:pt x="518" y="1037"/>
                  </a:lnTo>
                  <a:lnTo>
                    <a:pt x="754" y="990"/>
                  </a:lnTo>
                  <a:lnTo>
                    <a:pt x="895" y="896"/>
                  </a:lnTo>
                  <a:lnTo>
                    <a:pt x="989" y="707"/>
                  </a:lnTo>
                  <a:lnTo>
                    <a:pt x="1036" y="519"/>
                  </a:lnTo>
                  <a:lnTo>
                    <a:pt x="989" y="330"/>
                  </a:lnTo>
                  <a:lnTo>
                    <a:pt x="895" y="142"/>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2287;p42">
              <a:extLst>
                <a:ext uri="{FF2B5EF4-FFF2-40B4-BE49-F238E27FC236}">
                  <a16:creationId xmlns:a16="http://schemas.microsoft.com/office/drawing/2014/main" id="{251E15B0-649D-0FB4-6178-4FE8CB97D019}"/>
                </a:ext>
              </a:extLst>
            </p:cNvPr>
            <p:cNvSpPr/>
            <p:nvPr/>
          </p:nvSpPr>
          <p:spPr>
            <a:xfrm>
              <a:off x="2307750" y="1295750"/>
              <a:ext cx="25925" cy="25950"/>
            </a:xfrm>
            <a:custGeom>
              <a:avLst/>
              <a:gdLst/>
              <a:ahLst/>
              <a:cxnLst/>
              <a:rect l="l" t="t" r="r" b="b"/>
              <a:pathLst>
                <a:path w="1037" h="1038" extrusionOk="0">
                  <a:moveTo>
                    <a:pt x="518" y="1"/>
                  </a:moveTo>
                  <a:lnTo>
                    <a:pt x="330" y="48"/>
                  </a:lnTo>
                  <a:lnTo>
                    <a:pt x="188" y="189"/>
                  </a:lnTo>
                  <a:lnTo>
                    <a:pt x="47" y="331"/>
                  </a:lnTo>
                  <a:lnTo>
                    <a:pt x="0" y="566"/>
                  </a:lnTo>
                  <a:lnTo>
                    <a:pt x="47" y="755"/>
                  </a:lnTo>
                  <a:lnTo>
                    <a:pt x="188" y="896"/>
                  </a:lnTo>
                  <a:lnTo>
                    <a:pt x="330" y="1037"/>
                  </a:lnTo>
                  <a:lnTo>
                    <a:pt x="518" y="1037"/>
                  </a:lnTo>
                  <a:lnTo>
                    <a:pt x="754" y="990"/>
                  </a:lnTo>
                  <a:lnTo>
                    <a:pt x="895" y="896"/>
                  </a:lnTo>
                  <a:lnTo>
                    <a:pt x="989" y="755"/>
                  </a:lnTo>
                  <a:lnTo>
                    <a:pt x="1036" y="566"/>
                  </a:lnTo>
                  <a:lnTo>
                    <a:pt x="1036" y="519"/>
                  </a:lnTo>
                  <a:lnTo>
                    <a:pt x="989" y="331"/>
                  </a:lnTo>
                  <a:lnTo>
                    <a:pt x="895" y="189"/>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2288;p42">
              <a:extLst>
                <a:ext uri="{FF2B5EF4-FFF2-40B4-BE49-F238E27FC236}">
                  <a16:creationId xmlns:a16="http://schemas.microsoft.com/office/drawing/2014/main" id="{EE87D69C-E072-F393-21B3-3CDE1753B01E}"/>
                </a:ext>
              </a:extLst>
            </p:cNvPr>
            <p:cNvSpPr/>
            <p:nvPr/>
          </p:nvSpPr>
          <p:spPr>
            <a:xfrm>
              <a:off x="2307750" y="1372300"/>
              <a:ext cx="25925" cy="25950"/>
            </a:xfrm>
            <a:custGeom>
              <a:avLst/>
              <a:gdLst/>
              <a:ahLst/>
              <a:cxnLst/>
              <a:rect l="l" t="t" r="r" b="b"/>
              <a:pathLst>
                <a:path w="1037" h="1038" extrusionOk="0">
                  <a:moveTo>
                    <a:pt x="518" y="1"/>
                  </a:moveTo>
                  <a:lnTo>
                    <a:pt x="330" y="48"/>
                  </a:lnTo>
                  <a:lnTo>
                    <a:pt x="188" y="189"/>
                  </a:lnTo>
                  <a:lnTo>
                    <a:pt x="47" y="331"/>
                  </a:lnTo>
                  <a:lnTo>
                    <a:pt x="0" y="519"/>
                  </a:lnTo>
                  <a:lnTo>
                    <a:pt x="47" y="755"/>
                  </a:lnTo>
                  <a:lnTo>
                    <a:pt x="188" y="896"/>
                  </a:lnTo>
                  <a:lnTo>
                    <a:pt x="330" y="990"/>
                  </a:lnTo>
                  <a:lnTo>
                    <a:pt x="518" y="1037"/>
                  </a:lnTo>
                  <a:lnTo>
                    <a:pt x="754" y="990"/>
                  </a:lnTo>
                  <a:lnTo>
                    <a:pt x="895" y="896"/>
                  </a:lnTo>
                  <a:lnTo>
                    <a:pt x="989" y="708"/>
                  </a:lnTo>
                  <a:lnTo>
                    <a:pt x="1036" y="519"/>
                  </a:lnTo>
                  <a:lnTo>
                    <a:pt x="989" y="331"/>
                  </a:lnTo>
                  <a:lnTo>
                    <a:pt x="895" y="142"/>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2289;p42">
              <a:extLst>
                <a:ext uri="{FF2B5EF4-FFF2-40B4-BE49-F238E27FC236}">
                  <a16:creationId xmlns:a16="http://schemas.microsoft.com/office/drawing/2014/main" id="{1F9A6B84-A19A-ED62-5D1C-28F3137C8D6F}"/>
                </a:ext>
              </a:extLst>
            </p:cNvPr>
            <p:cNvSpPr/>
            <p:nvPr/>
          </p:nvSpPr>
          <p:spPr>
            <a:xfrm>
              <a:off x="2308925" y="1450050"/>
              <a:ext cx="24750" cy="25925"/>
            </a:xfrm>
            <a:custGeom>
              <a:avLst/>
              <a:gdLst/>
              <a:ahLst/>
              <a:cxnLst/>
              <a:rect l="l" t="t" r="r" b="b"/>
              <a:pathLst>
                <a:path w="990" h="1037" extrusionOk="0">
                  <a:moveTo>
                    <a:pt x="471" y="0"/>
                  </a:moveTo>
                  <a:lnTo>
                    <a:pt x="283" y="47"/>
                  </a:lnTo>
                  <a:lnTo>
                    <a:pt x="141" y="142"/>
                  </a:lnTo>
                  <a:lnTo>
                    <a:pt x="47" y="330"/>
                  </a:lnTo>
                  <a:lnTo>
                    <a:pt x="0" y="519"/>
                  </a:lnTo>
                  <a:lnTo>
                    <a:pt x="47" y="707"/>
                  </a:lnTo>
                  <a:lnTo>
                    <a:pt x="141" y="848"/>
                  </a:lnTo>
                  <a:lnTo>
                    <a:pt x="283" y="990"/>
                  </a:lnTo>
                  <a:lnTo>
                    <a:pt x="471" y="1037"/>
                  </a:lnTo>
                  <a:lnTo>
                    <a:pt x="707" y="990"/>
                  </a:lnTo>
                  <a:lnTo>
                    <a:pt x="848" y="848"/>
                  </a:lnTo>
                  <a:lnTo>
                    <a:pt x="942" y="707"/>
                  </a:lnTo>
                  <a:lnTo>
                    <a:pt x="989" y="519"/>
                  </a:lnTo>
                  <a:lnTo>
                    <a:pt x="942" y="330"/>
                  </a:lnTo>
                  <a:lnTo>
                    <a:pt x="848" y="142"/>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2290;p42">
              <a:extLst>
                <a:ext uri="{FF2B5EF4-FFF2-40B4-BE49-F238E27FC236}">
                  <a16:creationId xmlns:a16="http://schemas.microsoft.com/office/drawing/2014/main" id="{BC3254CF-E2F6-C4E7-818B-792321E68F92}"/>
                </a:ext>
              </a:extLst>
            </p:cNvPr>
            <p:cNvSpPr/>
            <p:nvPr/>
          </p:nvSpPr>
          <p:spPr>
            <a:xfrm>
              <a:off x="2308925" y="1526600"/>
              <a:ext cx="24750" cy="25925"/>
            </a:xfrm>
            <a:custGeom>
              <a:avLst/>
              <a:gdLst/>
              <a:ahLst/>
              <a:cxnLst/>
              <a:rect l="l" t="t" r="r" b="b"/>
              <a:pathLst>
                <a:path w="990" h="1037" extrusionOk="0">
                  <a:moveTo>
                    <a:pt x="471" y="1"/>
                  </a:moveTo>
                  <a:lnTo>
                    <a:pt x="283" y="48"/>
                  </a:lnTo>
                  <a:lnTo>
                    <a:pt x="141" y="142"/>
                  </a:lnTo>
                  <a:lnTo>
                    <a:pt x="47" y="330"/>
                  </a:lnTo>
                  <a:lnTo>
                    <a:pt x="0" y="519"/>
                  </a:lnTo>
                  <a:lnTo>
                    <a:pt x="47" y="707"/>
                  </a:lnTo>
                  <a:lnTo>
                    <a:pt x="141" y="896"/>
                  </a:lnTo>
                  <a:lnTo>
                    <a:pt x="283" y="990"/>
                  </a:lnTo>
                  <a:lnTo>
                    <a:pt x="471" y="1037"/>
                  </a:lnTo>
                  <a:lnTo>
                    <a:pt x="707" y="990"/>
                  </a:lnTo>
                  <a:lnTo>
                    <a:pt x="848" y="896"/>
                  </a:lnTo>
                  <a:lnTo>
                    <a:pt x="942" y="707"/>
                  </a:lnTo>
                  <a:lnTo>
                    <a:pt x="989" y="519"/>
                  </a:lnTo>
                  <a:lnTo>
                    <a:pt x="942"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2291;p42">
              <a:extLst>
                <a:ext uri="{FF2B5EF4-FFF2-40B4-BE49-F238E27FC236}">
                  <a16:creationId xmlns:a16="http://schemas.microsoft.com/office/drawing/2014/main" id="{1F05CC6D-BE69-704E-3DEE-7A1D4D653038}"/>
                </a:ext>
              </a:extLst>
            </p:cNvPr>
            <p:cNvSpPr/>
            <p:nvPr/>
          </p:nvSpPr>
          <p:spPr>
            <a:xfrm>
              <a:off x="2308925" y="1603150"/>
              <a:ext cx="24750" cy="25950"/>
            </a:xfrm>
            <a:custGeom>
              <a:avLst/>
              <a:gdLst/>
              <a:ahLst/>
              <a:cxnLst/>
              <a:rect l="l" t="t" r="r" b="b"/>
              <a:pathLst>
                <a:path w="990" h="1038" extrusionOk="0">
                  <a:moveTo>
                    <a:pt x="471" y="1"/>
                  </a:moveTo>
                  <a:lnTo>
                    <a:pt x="283" y="48"/>
                  </a:lnTo>
                  <a:lnTo>
                    <a:pt x="141" y="142"/>
                  </a:lnTo>
                  <a:lnTo>
                    <a:pt x="47" y="330"/>
                  </a:lnTo>
                  <a:lnTo>
                    <a:pt x="0" y="519"/>
                  </a:lnTo>
                  <a:lnTo>
                    <a:pt x="47" y="707"/>
                  </a:lnTo>
                  <a:lnTo>
                    <a:pt x="141" y="896"/>
                  </a:lnTo>
                  <a:lnTo>
                    <a:pt x="283" y="990"/>
                  </a:lnTo>
                  <a:lnTo>
                    <a:pt x="471" y="1037"/>
                  </a:lnTo>
                  <a:lnTo>
                    <a:pt x="707" y="990"/>
                  </a:lnTo>
                  <a:lnTo>
                    <a:pt x="848" y="896"/>
                  </a:lnTo>
                  <a:lnTo>
                    <a:pt x="942" y="707"/>
                  </a:lnTo>
                  <a:lnTo>
                    <a:pt x="989" y="519"/>
                  </a:lnTo>
                  <a:lnTo>
                    <a:pt x="942"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2292;p42">
              <a:extLst>
                <a:ext uri="{FF2B5EF4-FFF2-40B4-BE49-F238E27FC236}">
                  <a16:creationId xmlns:a16="http://schemas.microsoft.com/office/drawing/2014/main" id="{9FA67CA0-7789-3437-A1E4-401C969FE346}"/>
                </a:ext>
              </a:extLst>
            </p:cNvPr>
            <p:cNvSpPr/>
            <p:nvPr/>
          </p:nvSpPr>
          <p:spPr>
            <a:xfrm>
              <a:off x="2308925" y="1679700"/>
              <a:ext cx="24750" cy="25950"/>
            </a:xfrm>
            <a:custGeom>
              <a:avLst/>
              <a:gdLst/>
              <a:ahLst/>
              <a:cxnLst/>
              <a:rect l="l" t="t" r="r" b="b"/>
              <a:pathLst>
                <a:path w="990" h="1038" extrusionOk="0">
                  <a:moveTo>
                    <a:pt x="471" y="1"/>
                  </a:moveTo>
                  <a:lnTo>
                    <a:pt x="283" y="48"/>
                  </a:lnTo>
                  <a:lnTo>
                    <a:pt x="141" y="189"/>
                  </a:lnTo>
                  <a:lnTo>
                    <a:pt x="47" y="331"/>
                  </a:lnTo>
                  <a:lnTo>
                    <a:pt x="0" y="519"/>
                  </a:lnTo>
                  <a:lnTo>
                    <a:pt x="47" y="708"/>
                  </a:lnTo>
                  <a:lnTo>
                    <a:pt x="141" y="896"/>
                  </a:lnTo>
                  <a:lnTo>
                    <a:pt x="283" y="990"/>
                  </a:lnTo>
                  <a:lnTo>
                    <a:pt x="471" y="1037"/>
                  </a:lnTo>
                  <a:lnTo>
                    <a:pt x="707" y="990"/>
                  </a:lnTo>
                  <a:lnTo>
                    <a:pt x="848" y="896"/>
                  </a:lnTo>
                  <a:lnTo>
                    <a:pt x="942" y="708"/>
                  </a:lnTo>
                  <a:lnTo>
                    <a:pt x="989" y="519"/>
                  </a:lnTo>
                  <a:lnTo>
                    <a:pt x="942" y="331"/>
                  </a:lnTo>
                  <a:lnTo>
                    <a:pt x="848" y="189"/>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2293;p42">
              <a:extLst>
                <a:ext uri="{FF2B5EF4-FFF2-40B4-BE49-F238E27FC236}">
                  <a16:creationId xmlns:a16="http://schemas.microsoft.com/office/drawing/2014/main" id="{5D470F6E-62FD-FB49-16D1-471C332EEB50}"/>
                </a:ext>
              </a:extLst>
            </p:cNvPr>
            <p:cNvSpPr/>
            <p:nvPr/>
          </p:nvSpPr>
          <p:spPr>
            <a:xfrm>
              <a:off x="2308925" y="1756275"/>
              <a:ext cx="24750" cy="25925"/>
            </a:xfrm>
            <a:custGeom>
              <a:avLst/>
              <a:gdLst/>
              <a:ahLst/>
              <a:cxnLst/>
              <a:rect l="l" t="t" r="r" b="b"/>
              <a:pathLst>
                <a:path w="990" h="1037" extrusionOk="0">
                  <a:moveTo>
                    <a:pt x="471" y="0"/>
                  </a:moveTo>
                  <a:lnTo>
                    <a:pt x="283" y="47"/>
                  </a:lnTo>
                  <a:lnTo>
                    <a:pt x="141" y="141"/>
                  </a:lnTo>
                  <a:lnTo>
                    <a:pt x="47" y="330"/>
                  </a:lnTo>
                  <a:lnTo>
                    <a:pt x="0" y="518"/>
                  </a:lnTo>
                  <a:lnTo>
                    <a:pt x="47" y="707"/>
                  </a:lnTo>
                  <a:lnTo>
                    <a:pt x="141" y="895"/>
                  </a:lnTo>
                  <a:lnTo>
                    <a:pt x="283" y="989"/>
                  </a:lnTo>
                  <a:lnTo>
                    <a:pt x="471" y="1037"/>
                  </a:lnTo>
                  <a:lnTo>
                    <a:pt x="707" y="989"/>
                  </a:lnTo>
                  <a:lnTo>
                    <a:pt x="848" y="895"/>
                  </a:lnTo>
                  <a:lnTo>
                    <a:pt x="942" y="707"/>
                  </a:lnTo>
                  <a:lnTo>
                    <a:pt x="989" y="518"/>
                  </a:lnTo>
                  <a:lnTo>
                    <a:pt x="942" y="330"/>
                  </a:lnTo>
                  <a:lnTo>
                    <a:pt x="848" y="141"/>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2294;p42">
              <a:extLst>
                <a:ext uri="{FF2B5EF4-FFF2-40B4-BE49-F238E27FC236}">
                  <a16:creationId xmlns:a16="http://schemas.microsoft.com/office/drawing/2014/main" id="{74CEE43B-7D40-8E6B-60CD-5A5C64F07368}"/>
                </a:ext>
              </a:extLst>
            </p:cNvPr>
            <p:cNvSpPr/>
            <p:nvPr/>
          </p:nvSpPr>
          <p:spPr>
            <a:xfrm>
              <a:off x="2307750" y="1832825"/>
              <a:ext cx="25925" cy="25925"/>
            </a:xfrm>
            <a:custGeom>
              <a:avLst/>
              <a:gdLst/>
              <a:ahLst/>
              <a:cxnLst/>
              <a:rect l="l" t="t" r="r" b="b"/>
              <a:pathLst>
                <a:path w="1037" h="1037" extrusionOk="0">
                  <a:moveTo>
                    <a:pt x="518" y="0"/>
                  </a:moveTo>
                  <a:lnTo>
                    <a:pt x="330" y="47"/>
                  </a:lnTo>
                  <a:lnTo>
                    <a:pt x="188" y="189"/>
                  </a:lnTo>
                  <a:lnTo>
                    <a:pt x="47" y="330"/>
                  </a:lnTo>
                  <a:lnTo>
                    <a:pt x="0" y="566"/>
                  </a:lnTo>
                  <a:lnTo>
                    <a:pt x="47" y="754"/>
                  </a:lnTo>
                  <a:lnTo>
                    <a:pt x="188" y="895"/>
                  </a:lnTo>
                  <a:lnTo>
                    <a:pt x="330" y="1037"/>
                  </a:lnTo>
                  <a:lnTo>
                    <a:pt x="518" y="1037"/>
                  </a:lnTo>
                  <a:lnTo>
                    <a:pt x="754" y="990"/>
                  </a:lnTo>
                  <a:lnTo>
                    <a:pt x="895" y="895"/>
                  </a:lnTo>
                  <a:lnTo>
                    <a:pt x="989" y="754"/>
                  </a:lnTo>
                  <a:lnTo>
                    <a:pt x="1036" y="519"/>
                  </a:lnTo>
                  <a:lnTo>
                    <a:pt x="989" y="330"/>
                  </a:lnTo>
                  <a:lnTo>
                    <a:pt x="895" y="189"/>
                  </a:lnTo>
                  <a:lnTo>
                    <a:pt x="754"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2295;p42">
              <a:extLst>
                <a:ext uri="{FF2B5EF4-FFF2-40B4-BE49-F238E27FC236}">
                  <a16:creationId xmlns:a16="http://schemas.microsoft.com/office/drawing/2014/main" id="{053E9145-D9E8-6ACE-F7E2-2E160534C456}"/>
                </a:ext>
              </a:extLst>
            </p:cNvPr>
            <p:cNvSpPr/>
            <p:nvPr/>
          </p:nvSpPr>
          <p:spPr>
            <a:xfrm>
              <a:off x="2307750" y="1910550"/>
              <a:ext cx="25925" cy="24775"/>
            </a:xfrm>
            <a:custGeom>
              <a:avLst/>
              <a:gdLst/>
              <a:ahLst/>
              <a:cxnLst/>
              <a:rect l="l" t="t" r="r" b="b"/>
              <a:pathLst>
                <a:path w="1037" h="991" extrusionOk="0">
                  <a:moveTo>
                    <a:pt x="518" y="1"/>
                  </a:moveTo>
                  <a:lnTo>
                    <a:pt x="330" y="48"/>
                  </a:lnTo>
                  <a:lnTo>
                    <a:pt x="188" y="142"/>
                  </a:lnTo>
                  <a:lnTo>
                    <a:pt x="47" y="283"/>
                  </a:lnTo>
                  <a:lnTo>
                    <a:pt x="0" y="519"/>
                  </a:lnTo>
                  <a:lnTo>
                    <a:pt x="47" y="707"/>
                  </a:lnTo>
                  <a:lnTo>
                    <a:pt x="188" y="849"/>
                  </a:lnTo>
                  <a:lnTo>
                    <a:pt x="330" y="990"/>
                  </a:lnTo>
                  <a:lnTo>
                    <a:pt x="754" y="990"/>
                  </a:lnTo>
                  <a:lnTo>
                    <a:pt x="895" y="849"/>
                  </a:lnTo>
                  <a:lnTo>
                    <a:pt x="989" y="707"/>
                  </a:lnTo>
                  <a:lnTo>
                    <a:pt x="1036" y="519"/>
                  </a:lnTo>
                  <a:lnTo>
                    <a:pt x="1036" y="472"/>
                  </a:lnTo>
                  <a:lnTo>
                    <a:pt x="989" y="283"/>
                  </a:lnTo>
                  <a:lnTo>
                    <a:pt x="895" y="142"/>
                  </a:lnTo>
                  <a:lnTo>
                    <a:pt x="754"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2296;p42">
              <a:extLst>
                <a:ext uri="{FF2B5EF4-FFF2-40B4-BE49-F238E27FC236}">
                  <a16:creationId xmlns:a16="http://schemas.microsoft.com/office/drawing/2014/main" id="{413762F5-58FD-C835-E0A5-C1982FFE7EFC}"/>
                </a:ext>
              </a:extLst>
            </p:cNvPr>
            <p:cNvSpPr/>
            <p:nvPr/>
          </p:nvSpPr>
          <p:spPr>
            <a:xfrm>
              <a:off x="2307750" y="1987100"/>
              <a:ext cx="25925" cy="25950"/>
            </a:xfrm>
            <a:custGeom>
              <a:avLst/>
              <a:gdLst/>
              <a:ahLst/>
              <a:cxnLst/>
              <a:rect l="l" t="t" r="r" b="b"/>
              <a:pathLst>
                <a:path w="1037" h="1038" extrusionOk="0">
                  <a:moveTo>
                    <a:pt x="518" y="1"/>
                  </a:moveTo>
                  <a:lnTo>
                    <a:pt x="330" y="48"/>
                  </a:lnTo>
                  <a:lnTo>
                    <a:pt x="188" y="142"/>
                  </a:lnTo>
                  <a:lnTo>
                    <a:pt x="47" y="331"/>
                  </a:lnTo>
                  <a:lnTo>
                    <a:pt x="0" y="519"/>
                  </a:lnTo>
                  <a:lnTo>
                    <a:pt x="47" y="708"/>
                  </a:lnTo>
                  <a:lnTo>
                    <a:pt x="188" y="849"/>
                  </a:lnTo>
                  <a:lnTo>
                    <a:pt x="330" y="990"/>
                  </a:lnTo>
                  <a:lnTo>
                    <a:pt x="518" y="1037"/>
                  </a:lnTo>
                  <a:lnTo>
                    <a:pt x="754" y="990"/>
                  </a:lnTo>
                  <a:lnTo>
                    <a:pt x="895" y="849"/>
                  </a:lnTo>
                  <a:lnTo>
                    <a:pt x="989" y="708"/>
                  </a:lnTo>
                  <a:lnTo>
                    <a:pt x="1036" y="519"/>
                  </a:lnTo>
                  <a:lnTo>
                    <a:pt x="989" y="284"/>
                  </a:lnTo>
                  <a:lnTo>
                    <a:pt x="895" y="142"/>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2297;p42">
              <a:extLst>
                <a:ext uri="{FF2B5EF4-FFF2-40B4-BE49-F238E27FC236}">
                  <a16:creationId xmlns:a16="http://schemas.microsoft.com/office/drawing/2014/main" id="{B81CAD10-E924-449A-BE50-1204034E8F87}"/>
                </a:ext>
              </a:extLst>
            </p:cNvPr>
            <p:cNvSpPr/>
            <p:nvPr/>
          </p:nvSpPr>
          <p:spPr>
            <a:xfrm>
              <a:off x="2347775" y="2025975"/>
              <a:ext cx="23600" cy="9450"/>
            </a:xfrm>
            <a:custGeom>
              <a:avLst/>
              <a:gdLst/>
              <a:ahLst/>
              <a:cxnLst/>
              <a:rect l="l" t="t" r="r" b="b"/>
              <a:pathLst>
                <a:path w="944" h="378" extrusionOk="0">
                  <a:moveTo>
                    <a:pt x="378" y="1"/>
                  </a:moveTo>
                  <a:lnTo>
                    <a:pt x="189" y="48"/>
                  </a:lnTo>
                  <a:lnTo>
                    <a:pt x="48" y="189"/>
                  </a:lnTo>
                  <a:lnTo>
                    <a:pt x="1" y="377"/>
                  </a:lnTo>
                  <a:lnTo>
                    <a:pt x="943" y="377"/>
                  </a:lnTo>
                  <a:lnTo>
                    <a:pt x="896" y="236"/>
                  </a:lnTo>
                  <a:lnTo>
                    <a:pt x="849" y="142"/>
                  </a:lnTo>
                  <a:lnTo>
                    <a:pt x="707" y="48"/>
                  </a:lnTo>
                  <a:lnTo>
                    <a:pt x="566"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2298;p42">
              <a:extLst>
                <a:ext uri="{FF2B5EF4-FFF2-40B4-BE49-F238E27FC236}">
                  <a16:creationId xmlns:a16="http://schemas.microsoft.com/office/drawing/2014/main" id="{57E94455-EFEB-0335-ABBB-48EB40B9A3EB}"/>
                </a:ext>
              </a:extLst>
            </p:cNvPr>
            <p:cNvSpPr/>
            <p:nvPr/>
          </p:nvSpPr>
          <p:spPr>
            <a:xfrm>
              <a:off x="2385475" y="912975"/>
              <a:ext cx="25925" cy="25950"/>
            </a:xfrm>
            <a:custGeom>
              <a:avLst/>
              <a:gdLst/>
              <a:ahLst/>
              <a:cxnLst/>
              <a:rect l="l" t="t" r="r" b="b"/>
              <a:pathLst>
                <a:path w="1037" h="1038" extrusionOk="0">
                  <a:moveTo>
                    <a:pt x="519" y="1"/>
                  </a:moveTo>
                  <a:lnTo>
                    <a:pt x="330" y="48"/>
                  </a:lnTo>
                  <a:lnTo>
                    <a:pt x="142" y="142"/>
                  </a:lnTo>
                  <a:lnTo>
                    <a:pt x="47" y="283"/>
                  </a:lnTo>
                  <a:lnTo>
                    <a:pt x="0" y="519"/>
                  </a:lnTo>
                  <a:lnTo>
                    <a:pt x="47" y="707"/>
                  </a:lnTo>
                  <a:lnTo>
                    <a:pt x="142" y="849"/>
                  </a:lnTo>
                  <a:lnTo>
                    <a:pt x="283" y="990"/>
                  </a:lnTo>
                  <a:lnTo>
                    <a:pt x="519" y="1037"/>
                  </a:lnTo>
                  <a:lnTo>
                    <a:pt x="707" y="990"/>
                  </a:lnTo>
                  <a:lnTo>
                    <a:pt x="848" y="849"/>
                  </a:lnTo>
                  <a:lnTo>
                    <a:pt x="990" y="707"/>
                  </a:lnTo>
                  <a:lnTo>
                    <a:pt x="1037" y="519"/>
                  </a:lnTo>
                  <a:lnTo>
                    <a:pt x="990" y="330"/>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2299;p42">
              <a:extLst>
                <a:ext uri="{FF2B5EF4-FFF2-40B4-BE49-F238E27FC236}">
                  <a16:creationId xmlns:a16="http://schemas.microsoft.com/office/drawing/2014/main" id="{8E26EAF1-5DCF-FAF4-2AE4-3BD7D37E51A5}"/>
                </a:ext>
              </a:extLst>
            </p:cNvPr>
            <p:cNvSpPr/>
            <p:nvPr/>
          </p:nvSpPr>
          <p:spPr>
            <a:xfrm>
              <a:off x="2346600" y="874100"/>
              <a:ext cx="25950" cy="25950"/>
            </a:xfrm>
            <a:custGeom>
              <a:avLst/>
              <a:gdLst/>
              <a:ahLst/>
              <a:cxnLst/>
              <a:rect l="l" t="t" r="r" b="b"/>
              <a:pathLst>
                <a:path w="1038" h="1038" extrusionOk="0">
                  <a:moveTo>
                    <a:pt x="519" y="1"/>
                  </a:moveTo>
                  <a:lnTo>
                    <a:pt x="330" y="48"/>
                  </a:lnTo>
                  <a:lnTo>
                    <a:pt x="142" y="189"/>
                  </a:lnTo>
                  <a:lnTo>
                    <a:pt x="48" y="331"/>
                  </a:lnTo>
                  <a:lnTo>
                    <a:pt x="1" y="519"/>
                  </a:lnTo>
                  <a:lnTo>
                    <a:pt x="48" y="708"/>
                  </a:lnTo>
                  <a:lnTo>
                    <a:pt x="142" y="896"/>
                  </a:lnTo>
                  <a:lnTo>
                    <a:pt x="330" y="990"/>
                  </a:lnTo>
                  <a:lnTo>
                    <a:pt x="519" y="1037"/>
                  </a:lnTo>
                  <a:lnTo>
                    <a:pt x="707" y="990"/>
                  </a:lnTo>
                  <a:lnTo>
                    <a:pt x="896" y="896"/>
                  </a:lnTo>
                  <a:lnTo>
                    <a:pt x="990" y="708"/>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2300;p42">
              <a:extLst>
                <a:ext uri="{FF2B5EF4-FFF2-40B4-BE49-F238E27FC236}">
                  <a16:creationId xmlns:a16="http://schemas.microsoft.com/office/drawing/2014/main" id="{CDDCF2FE-81C7-F6C9-3628-A5873C172690}"/>
                </a:ext>
              </a:extLst>
            </p:cNvPr>
            <p:cNvSpPr/>
            <p:nvPr/>
          </p:nvSpPr>
          <p:spPr>
            <a:xfrm>
              <a:off x="2385475" y="989525"/>
              <a:ext cx="25925" cy="24775"/>
            </a:xfrm>
            <a:custGeom>
              <a:avLst/>
              <a:gdLst/>
              <a:ahLst/>
              <a:cxnLst/>
              <a:rect l="l" t="t" r="r" b="b"/>
              <a:pathLst>
                <a:path w="1037" h="991" extrusionOk="0">
                  <a:moveTo>
                    <a:pt x="519" y="1"/>
                  </a:moveTo>
                  <a:lnTo>
                    <a:pt x="330" y="48"/>
                  </a:lnTo>
                  <a:lnTo>
                    <a:pt x="142" y="142"/>
                  </a:lnTo>
                  <a:lnTo>
                    <a:pt x="47" y="284"/>
                  </a:lnTo>
                  <a:lnTo>
                    <a:pt x="0" y="519"/>
                  </a:lnTo>
                  <a:lnTo>
                    <a:pt x="47" y="708"/>
                  </a:lnTo>
                  <a:lnTo>
                    <a:pt x="142" y="849"/>
                  </a:lnTo>
                  <a:lnTo>
                    <a:pt x="283" y="990"/>
                  </a:lnTo>
                  <a:lnTo>
                    <a:pt x="707" y="990"/>
                  </a:lnTo>
                  <a:lnTo>
                    <a:pt x="848" y="849"/>
                  </a:lnTo>
                  <a:lnTo>
                    <a:pt x="990" y="708"/>
                  </a:lnTo>
                  <a:lnTo>
                    <a:pt x="1037" y="519"/>
                  </a:lnTo>
                  <a:lnTo>
                    <a:pt x="990" y="284"/>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2301;p42">
              <a:extLst>
                <a:ext uri="{FF2B5EF4-FFF2-40B4-BE49-F238E27FC236}">
                  <a16:creationId xmlns:a16="http://schemas.microsoft.com/office/drawing/2014/main" id="{9A3D4EB9-3146-2FB1-2B15-7D415927D708}"/>
                </a:ext>
              </a:extLst>
            </p:cNvPr>
            <p:cNvSpPr/>
            <p:nvPr/>
          </p:nvSpPr>
          <p:spPr>
            <a:xfrm>
              <a:off x="2346600" y="950675"/>
              <a:ext cx="25950" cy="25925"/>
            </a:xfrm>
            <a:custGeom>
              <a:avLst/>
              <a:gdLst/>
              <a:ahLst/>
              <a:cxnLst/>
              <a:rect l="l" t="t" r="r" b="b"/>
              <a:pathLst>
                <a:path w="1038" h="1037" extrusionOk="0">
                  <a:moveTo>
                    <a:pt x="519" y="0"/>
                  </a:moveTo>
                  <a:lnTo>
                    <a:pt x="330" y="47"/>
                  </a:lnTo>
                  <a:lnTo>
                    <a:pt x="142" y="189"/>
                  </a:lnTo>
                  <a:lnTo>
                    <a:pt x="48" y="330"/>
                  </a:lnTo>
                  <a:lnTo>
                    <a:pt x="1" y="518"/>
                  </a:lnTo>
                  <a:lnTo>
                    <a:pt x="48" y="754"/>
                  </a:lnTo>
                  <a:lnTo>
                    <a:pt x="142" y="895"/>
                  </a:lnTo>
                  <a:lnTo>
                    <a:pt x="330" y="990"/>
                  </a:lnTo>
                  <a:lnTo>
                    <a:pt x="519" y="1037"/>
                  </a:lnTo>
                  <a:lnTo>
                    <a:pt x="707" y="990"/>
                  </a:lnTo>
                  <a:lnTo>
                    <a:pt x="896" y="895"/>
                  </a:lnTo>
                  <a:lnTo>
                    <a:pt x="990" y="754"/>
                  </a:lnTo>
                  <a:lnTo>
                    <a:pt x="1037" y="518"/>
                  </a:lnTo>
                  <a:lnTo>
                    <a:pt x="990" y="330"/>
                  </a:lnTo>
                  <a:lnTo>
                    <a:pt x="896"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2302;p42">
              <a:extLst>
                <a:ext uri="{FF2B5EF4-FFF2-40B4-BE49-F238E27FC236}">
                  <a16:creationId xmlns:a16="http://schemas.microsoft.com/office/drawing/2014/main" id="{EED77732-FE1A-BEDA-E4BF-54EB277F66CB}"/>
                </a:ext>
              </a:extLst>
            </p:cNvPr>
            <p:cNvSpPr/>
            <p:nvPr/>
          </p:nvSpPr>
          <p:spPr>
            <a:xfrm>
              <a:off x="2385475" y="1066100"/>
              <a:ext cx="25925" cy="25925"/>
            </a:xfrm>
            <a:custGeom>
              <a:avLst/>
              <a:gdLst/>
              <a:ahLst/>
              <a:cxnLst/>
              <a:rect l="l" t="t" r="r" b="b"/>
              <a:pathLst>
                <a:path w="1037" h="1037" extrusionOk="0">
                  <a:moveTo>
                    <a:pt x="519" y="0"/>
                  </a:moveTo>
                  <a:lnTo>
                    <a:pt x="283" y="47"/>
                  </a:lnTo>
                  <a:lnTo>
                    <a:pt x="142" y="141"/>
                  </a:lnTo>
                  <a:lnTo>
                    <a:pt x="47" y="330"/>
                  </a:lnTo>
                  <a:lnTo>
                    <a:pt x="0" y="518"/>
                  </a:lnTo>
                  <a:lnTo>
                    <a:pt x="47" y="707"/>
                  </a:lnTo>
                  <a:lnTo>
                    <a:pt x="142" y="895"/>
                  </a:lnTo>
                  <a:lnTo>
                    <a:pt x="283" y="989"/>
                  </a:lnTo>
                  <a:lnTo>
                    <a:pt x="519" y="1037"/>
                  </a:lnTo>
                  <a:lnTo>
                    <a:pt x="707" y="989"/>
                  </a:lnTo>
                  <a:lnTo>
                    <a:pt x="848" y="895"/>
                  </a:lnTo>
                  <a:lnTo>
                    <a:pt x="990" y="707"/>
                  </a:lnTo>
                  <a:lnTo>
                    <a:pt x="1037" y="518"/>
                  </a:lnTo>
                  <a:lnTo>
                    <a:pt x="990" y="330"/>
                  </a:lnTo>
                  <a:lnTo>
                    <a:pt x="848"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2303;p42">
              <a:extLst>
                <a:ext uri="{FF2B5EF4-FFF2-40B4-BE49-F238E27FC236}">
                  <a16:creationId xmlns:a16="http://schemas.microsoft.com/office/drawing/2014/main" id="{02B87F1E-040A-4F26-3375-A2A4A8E1249A}"/>
                </a:ext>
              </a:extLst>
            </p:cNvPr>
            <p:cNvSpPr/>
            <p:nvPr/>
          </p:nvSpPr>
          <p:spPr>
            <a:xfrm>
              <a:off x="2346600" y="1028400"/>
              <a:ext cx="25950" cy="24750"/>
            </a:xfrm>
            <a:custGeom>
              <a:avLst/>
              <a:gdLst/>
              <a:ahLst/>
              <a:cxnLst/>
              <a:rect l="l" t="t" r="r" b="b"/>
              <a:pathLst>
                <a:path w="1038" h="990" extrusionOk="0">
                  <a:moveTo>
                    <a:pt x="330" y="1"/>
                  </a:moveTo>
                  <a:lnTo>
                    <a:pt x="189" y="142"/>
                  </a:lnTo>
                  <a:lnTo>
                    <a:pt x="48" y="283"/>
                  </a:lnTo>
                  <a:lnTo>
                    <a:pt x="1" y="472"/>
                  </a:lnTo>
                  <a:lnTo>
                    <a:pt x="48" y="707"/>
                  </a:lnTo>
                  <a:lnTo>
                    <a:pt x="142" y="849"/>
                  </a:lnTo>
                  <a:lnTo>
                    <a:pt x="330" y="943"/>
                  </a:lnTo>
                  <a:lnTo>
                    <a:pt x="519" y="990"/>
                  </a:lnTo>
                  <a:lnTo>
                    <a:pt x="707" y="943"/>
                  </a:lnTo>
                  <a:lnTo>
                    <a:pt x="896" y="849"/>
                  </a:lnTo>
                  <a:lnTo>
                    <a:pt x="990" y="707"/>
                  </a:lnTo>
                  <a:lnTo>
                    <a:pt x="1037" y="472"/>
                  </a:lnTo>
                  <a:lnTo>
                    <a:pt x="990" y="283"/>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2304;p42">
              <a:extLst>
                <a:ext uri="{FF2B5EF4-FFF2-40B4-BE49-F238E27FC236}">
                  <a16:creationId xmlns:a16="http://schemas.microsoft.com/office/drawing/2014/main" id="{85E819F3-5FD0-DC25-7931-9A4854F56C7A}"/>
                </a:ext>
              </a:extLst>
            </p:cNvPr>
            <p:cNvSpPr/>
            <p:nvPr/>
          </p:nvSpPr>
          <p:spPr>
            <a:xfrm>
              <a:off x="2385475" y="1142650"/>
              <a:ext cx="25925" cy="25925"/>
            </a:xfrm>
            <a:custGeom>
              <a:avLst/>
              <a:gdLst/>
              <a:ahLst/>
              <a:cxnLst/>
              <a:rect l="l" t="t" r="r" b="b"/>
              <a:pathLst>
                <a:path w="1037" h="1037" extrusionOk="0">
                  <a:moveTo>
                    <a:pt x="519" y="0"/>
                  </a:moveTo>
                  <a:lnTo>
                    <a:pt x="283" y="47"/>
                  </a:lnTo>
                  <a:lnTo>
                    <a:pt x="142" y="142"/>
                  </a:lnTo>
                  <a:lnTo>
                    <a:pt x="47" y="330"/>
                  </a:lnTo>
                  <a:lnTo>
                    <a:pt x="0" y="519"/>
                  </a:lnTo>
                  <a:lnTo>
                    <a:pt x="47" y="707"/>
                  </a:lnTo>
                  <a:lnTo>
                    <a:pt x="142" y="895"/>
                  </a:lnTo>
                  <a:lnTo>
                    <a:pt x="283" y="990"/>
                  </a:lnTo>
                  <a:lnTo>
                    <a:pt x="519" y="1037"/>
                  </a:lnTo>
                  <a:lnTo>
                    <a:pt x="707" y="990"/>
                  </a:lnTo>
                  <a:lnTo>
                    <a:pt x="848" y="895"/>
                  </a:lnTo>
                  <a:lnTo>
                    <a:pt x="990" y="707"/>
                  </a:lnTo>
                  <a:lnTo>
                    <a:pt x="1037" y="519"/>
                  </a:lnTo>
                  <a:lnTo>
                    <a:pt x="990" y="330"/>
                  </a:lnTo>
                  <a:lnTo>
                    <a:pt x="848"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2305;p42">
              <a:extLst>
                <a:ext uri="{FF2B5EF4-FFF2-40B4-BE49-F238E27FC236}">
                  <a16:creationId xmlns:a16="http://schemas.microsoft.com/office/drawing/2014/main" id="{D098D384-1886-69CC-3A36-A1A824E2D533}"/>
                </a:ext>
              </a:extLst>
            </p:cNvPr>
            <p:cNvSpPr/>
            <p:nvPr/>
          </p:nvSpPr>
          <p:spPr>
            <a:xfrm>
              <a:off x="2346600" y="1104950"/>
              <a:ext cx="25950" cy="25950"/>
            </a:xfrm>
            <a:custGeom>
              <a:avLst/>
              <a:gdLst/>
              <a:ahLst/>
              <a:cxnLst/>
              <a:rect l="l" t="t" r="r" b="b"/>
              <a:pathLst>
                <a:path w="1038" h="1038" extrusionOk="0">
                  <a:moveTo>
                    <a:pt x="330" y="1"/>
                  </a:moveTo>
                  <a:lnTo>
                    <a:pt x="142" y="142"/>
                  </a:lnTo>
                  <a:lnTo>
                    <a:pt x="48" y="283"/>
                  </a:lnTo>
                  <a:lnTo>
                    <a:pt x="1" y="519"/>
                  </a:lnTo>
                  <a:lnTo>
                    <a:pt x="48" y="707"/>
                  </a:lnTo>
                  <a:lnTo>
                    <a:pt x="142" y="849"/>
                  </a:lnTo>
                  <a:lnTo>
                    <a:pt x="330" y="990"/>
                  </a:lnTo>
                  <a:lnTo>
                    <a:pt x="519" y="1037"/>
                  </a:lnTo>
                  <a:lnTo>
                    <a:pt x="707" y="990"/>
                  </a:lnTo>
                  <a:lnTo>
                    <a:pt x="896" y="849"/>
                  </a:lnTo>
                  <a:lnTo>
                    <a:pt x="990" y="707"/>
                  </a:lnTo>
                  <a:lnTo>
                    <a:pt x="1037" y="519"/>
                  </a:lnTo>
                  <a:lnTo>
                    <a:pt x="990" y="283"/>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2306;p42">
              <a:extLst>
                <a:ext uri="{FF2B5EF4-FFF2-40B4-BE49-F238E27FC236}">
                  <a16:creationId xmlns:a16="http://schemas.microsoft.com/office/drawing/2014/main" id="{62D845E1-6313-8027-23FC-B755D8CEED53}"/>
                </a:ext>
              </a:extLst>
            </p:cNvPr>
            <p:cNvSpPr/>
            <p:nvPr/>
          </p:nvSpPr>
          <p:spPr>
            <a:xfrm>
              <a:off x="2385475" y="1219200"/>
              <a:ext cx="25925" cy="25925"/>
            </a:xfrm>
            <a:custGeom>
              <a:avLst/>
              <a:gdLst/>
              <a:ahLst/>
              <a:cxnLst/>
              <a:rect l="l" t="t" r="r" b="b"/>
              <a:pathLst>
                <a:path w="1037" h="1037" extrusionOk="0">
                  <a:moveTo>
                    <a:pt x="519" y="1"/>
                  </a:moveTo>
                  <a:lnTo>
                    <a:pt x="283" y="48"/>
                  </a:lnTo>
                  <a:lnTo>
                    <a:pt x="142" y="189"/>
                  </a:lnTo>
                  <a:lnTo>
                    <a:pt x="47" y="330"/>
                  </a:lnTo>
                  <a:lnTo>
                    <a:pt x="0" y="519"/>
                  </a:lnTo>
                  <a:lnTo>
                    <a:pt x="47" y="754"/>
                  </a:lnTo>
                  <a:lnTo>
                    <a:pt x="142" y="896"/>
                  </a:lnTo>
                  <a:lnTo>
                    <a:pt x="283" y="990"/>
                  </a:lnTo>
                  <a:lnTo>
                    <a:pt x="519" y="1037"/>
                  </a:lnTo>
                  <a:lnTo>
                    <a:pt x="707" y="990"/>
                  </a:lnTo>
                  <a:lnTo>
                    <a:pt x="848" y="896"/>
                  </a:lnTo>
                  <a:lnTo>
                    <a:pt x="990" y="754"/>
                  </a:lnTo>
                  <a:lnTo>
                    <a:pt x="1037" y="519"/>
                  </a:lnTo>
                  <a:lnTo>
                    <a:pt x="990" y="330"/>
                  </a:lnTo>
                  <a:lnTo>
                    <a:pt x="848"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2307;p42">
              <a:extLst>
                <a:ext uri="{FF2B5EF4-FFF2-40B4-BE49-F238E27FC236}">
                  <a16:creationId xmlns:a16="http://schemas.microsoft.com/office/drawing/2014/main" id="{C76C2B92-70C4-A62D-7D90-AEAE37CFA4B2}"/>
                </a:ext>
              </a:extLst>
            </p:cNvPr>
            <p:cNvSpPr/>
            <p:nvPr/>
          </p:nvSpPr>
          <p:spPr>
            <a:xfrm>
              <a:off x="2346600" y="1181500"/>
              <a:ext cx="25950" cy="25950"/>
            </a:xfrm>
            <a:custGeom>
              <a:avLst/>
              <a:gdLst/>
              <a:ahLst/>
              <a:cxnLst/>
              <a:rect l="l" t="t" r="r" b="b"/>
              <a:pathLst>
                <a:path w="1038" h="1038" extrusionOk="0">
                  <a:moveTo>
                    <a:pt x="519" y="1"/>
                  </a:moveTo>
                  <a:lnTo>
                    <a:pt x="330" y="48"/>
                  </a:lnTo>
                  <a:lnTo>
                    <a:pt x="142" y="142"/>
                  </a:lnTo>
                  <a:lnTo>
                    <a:pt x="48" y="284"/>
                  </a:lnTo>
                  <a:lnTo>
                    <a:pt x="1" y="519"/>
                  </a:lnTo>
                  <a:lnTo>
                    <a:pt x="48" y="708"/>
                  </a:lnTo>
                  <a:lnTo>
                    <a:pt x="142" y="849"/>
                  </a:lnTo>
                  <a:lnTo>
                    <a:pt x="330" y="990"/>
                  </a:lnTo>
                  <a:lnTo>
                    <a:pt x="519" y="1037"/>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2308;p42">
              <a:extLst>
                <a:ext uri="{FF2B5EF4-FFF2-40B4-BE49-F238E27FC236}">
                  <a16:creationId xmlns:a16="http://schemas.microsoft.com/office/drawing/2014/main" id="{D4360C65-4A4C-84C7-C7D3-F287FBFD0FC1}"/>
                </a:ext>
              </a:extLst>
            </p:cNvPr>
            <p:cNvSpPr/>
            <p:nvPr/>
          </p:nvSpPr>
          <p:spPr>
            <a:xfrm>
              <a:off x="2385475" y="1295750"/>
              <a:ext cx="25925" cy="25950"/>
            </a:xfrm>
            <a:custGeom>
              <a:avLst/>
              <a:gdLst/>
              <a:ahLst/>
              <a:cxnLst/>
              <a:rect l="l" t="t" r="r" b="b"/>
              <a:pathLst>
                <a:path w="1037" h="1038" extrusionOk="0">
                  <a:moveTo>
                    <a:pt x="519" y="1"/>
                  </a:moveTo>
                  <a:lnTo>
                    <a:pt x="283" y="48"/>
                  </a:lnTo>
                  <a:lnTo>
                    <a:pt x="142" y="189"/>
                  </a:lnTo>
                  <a:lnTo>
                    <a:pt x="47" y="331"/>
                  </a:lnTo>
                  <a:lnTo>
                    <a:pt x="0" y="519"/>
                  </a:lnTo>
                  <a:lnTo>
                    <a:pt x="47" y="755"/>
                  </a:lnTo>
                  <a:lnTo>
                    <a:pt x="142" y="896"/>
                  </a:lnTo>
                  <a:lnTo>
                    <a:pt x="283" y="990"/>
                  </a:lnTo>
                  <a:lnTo>
                    <a:pt x="519" y="1037"/>
                  </a:lnTo>
                  <a:lnTo>
                    <a:pt x="707" y="990"/>
                  </a:lnTo>
                  <a:lnTo>
                    <a:pt x="848" y="896"/>
                  </a:lnTo>
                  <a:lnTo>
                    <a:pt x="990" y="755"/>
                  </a:lnTo>
                  <a:lnTo>
                    <a:pt x="1037" y="566"/>
                  </a:lnTo>
                  <a:lnTo>
                    <a:pt x="1037" y="519"/>
                  </a:lnTo>
                  <a:lnTo>
                    <a:pt x="990" y="331"/>
                  </a:lnTo>
                  <a:lnTo>
                    <a:pt x="848"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2309;p42">
              <a:extLst>
                <a:ext uri="{FF2B5EF4-FFF2-40B4-BE49-F238E27FC236}">
                  <a16:creationId xmlns:a16="http://schemas.microsoft.com/office/drawing/2014/main" id="{8C3E8170-9B44-7F7A-E575-C607DE9A439E}"/>
                </a:ext>
              </a:extLst>
            </p:cNvPr>
            <p:cNvSpPr/>
            <p:nvPr/>
          </p:nvSpPr>
          <p:spPr>
            <a:xfrm>
              <a:off x="2346600" y="1258075"/>
              <a:ext cx="25950" cy="25925"/>
            </a:xfrm>
            <a:custGeom>
              <a:avLst/>
              <a:gdLst/>
              <a:ahLst/>
              <a:cxnLst/>
              <a:rect l="l" t="t" r="r" b="b"/>
              <a:pathLst>
                <a:path w="1038" h="1037" extrusionOk="0">
                  <a:moveTo>
                    <a:pt x="519" y="0"/>
                  </a:moveTo>
                  <a:lnTo>
                    <a:pt x="330" y="47"/>
                  </a:lnTo>
                  <a:lnTo>
                    <a:pt x="142" y="142"/>
                  </a:lnTo>
                  <a:lnTo>
                    <a:pt x="48" y="330"/>
                  </a:lnTo>
                  <a:lnTo>
                    <a:pt x="1" y="518"/>
                  </a:lnTo>
                  <a:lnTo>
                    <a:pt x="48" y="707"/>
                  </a:lnTo>
                  <a:lnTo>
                    <a:pt x="142" y="895"/>
                  </a:lnTo>
                  <a:lnTo>
                    <a:pt x="330" y="990"/>
                  </a:lnTo>
                  <a:lnTo>
                    <a:pt x="519" y="1037"/>
                  </a:lnTo>
                  <a:lnTo>
                    <a:pt x="707" y="990"/>
                  </a:lnTo>
                  <a:lnTo>
                    <a:pt x="896" y="895"/>
                  </a:lnTo>
                  <a:lnTo>
                    <a:pt x="990" y="707"/>
                  </a:lnTo>
                  <a:lnTo>
                    <a:pt x="1037" y="518"/>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2310;p42">
              <a:extLst>
                <a:ext uri="{FF2B5EF4-FFF2-40B4-BE49-F238E27FC236}">
                  <a16:creationId xmlns:a16="http://schemas.microsoft.com/office/drawing/2014/main" id="{7EE07EC6-79FA-B6F8-958E-54F4EC5C2E67}"/>
                </a:ext>
              </a:extLst>
            </p:cNvPr>
            <p:cNvSpPr/>
            <p:nvPr/>
          </p:nvSpPr>
          <p:spPr>
            <a:xfrm>
              <a:off x="2385475" y="1372300"/>
              <a:ext cx="25925" cy="25950"/>
            </a:xfrm>
            <a:custGeom>
              <a:avLst/>
              <a:gdLst/>
              <a:ahLst/>
              <a:cxnLst/>
              <a:rect l="l" t="t" r="r" b="b"/>
              <a:pathLst>
                <a:path w="1037" h="1038" extrusionOk="0">
                  <a:moveTo>
                    <a:pt x="519" y="1"/>
                  </a:moveTo>
                  <a:lnTo>
                    <a:pt x="283" y="48"/>
                  </a:lnTo>
                  <a:lnTo>
                    <a:pt x="142" y="142"/>
                  </a:lnTo>
                  <a:lnTo>
                    <a:pt x="47" y="331"/>
                  </a:lnTo>
                  <a:lnTo>
                    <a:pt x="0" y="519"/>
                  </a:lnTo>
                  <a:lnTo>
                    <a:pt x="47" y="708"/>
                  </a:lnTo>
                  <a:lnTo>
                    <a:pt x="142" y="896"/>
                  </a:lnTo>
                  <a:lnTo>
                    <a:pt x="283" y="990"/>
                  </a:lnTo>
                  <a:lnTo>
                    <a:pt x="519" y="1037"/>
                  </a:lnTo>
                  <a:lnTo>
                    <a:pt x="707" y="990"/>
                  </a:lnTo>
                  <a:lnTo>
                    <a:pt x="848" y="896"/>
                  </a:lnTo>
                  <a:lnTo>
                    <a:pt x="990" y="708"/>
                  </a:lnTo>
                  <a:lnTo>
                    <a:pt x="1037" y="519"/>
                  </a:lnTo>
                  <a:lnTo>
                    <a:pt x="990" y="331"/>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2311;p42">
              <a:extLst>
                <a:ext uri="{FF2B5EF4-FFF2-40B4-BE49-F238E27FC236}">
                  <a16:creationId xmlns:a16="http://schemas.microsoft.com/office/drawing/2014/main" id="{A4A49D18-D705-80E6-7675-25B7A5504786}"/>
                </a:ext>
              </a:extLst>
            </p:cNvPr>
            <p:cNvSpPr/>
            <p:nvPr/>
          </p:nvSpPr>
          <p:spPr>
            <a:xfrm>
              <a:off x="2346600" y="1334625"/>
              <a:ext cx="25950" cy="25925"/>
            </a:xfrm>
            <a:custGeom>
              <a:avLst/>
              <a:gdLst/>
              <a:ahLst/>
              <a:cxnLst/>
              <a:rect l="l" t="t" r="r" b="b"/>
              <a:pathLst>
                <a:path w="1038" h="1037" extrusionOk="0">
                  <a:moveTo>
                    <a:pt x="519" y="0"/>
                  </a:moveTo>
                  <a:lnTo>
                    <a:pt x="330" y="48"/>
                  </a:lnTo>
                  <a:lnTo>
                    <a:pt x="142" y="142"/>
                  </a:lnTo>
                  <a:lnTo>
                    <a:pt x="48" y="330"/>
                  </a:lnTo>
                  <a:lnTo>
                    <a:pt x="1"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2312;p42">
              <a:extLst>
                <a:ext uri="{FF2B5EF4-FFF2-40B4-BE49-F238E27FC236}">
                  <a16:creationId xmlns:a16="http://schemas.microsoft.com/office/drawing/2014/main" id="{D2D95BA4-A509-AE0E-B5F0-D7303E8FA7FE}"/>
                </a:ext>
              </a:extLst>
            </p:cNvPr>
            <p:cNvSpPr/>
            <p:nvPr/>
          </p:nvSpPr>
          <p:spPr>
            <a:xfrm>
              <a:off x="2385475" y="1450050"/>
              <a:ext cx="25925" cy="25925"/>
            </a:xfrm>
            <a:custGeom>
              <a:avLst/>
              <a:gdLst/>
              <a:ahLst/>
              <a:cxnLst/>
              <a:rect l="l" t="t" r="r" b="b"/>
              <a:pathLst>
                <a:path w="1037" h="1037" extrusionOk="0">
                  <a:moveTo>
                    <a:pt x="519" y="0"/>
                  </a:moveTo>
                  <a:lnTo>
                    <a:pt x="330" y="47"/>
                  </a:lnTo>
                  <a:lnTo>
                    <a:pt x="142" y="142"/>
                  </a:lnTo>
                  <a:lnTo>
                    <a:pt x="47" y="283"/>
                  </a:lnTo>
                  <a:lnTo>
                    <a:pt x="0" y="519"/>
                  </a:lnTo>
                  <a:lnTo>
                    <a:pt x="47" y="707"/>
                  </a:lnTo>
                  <a:lnTo>
                    <a:pt x="142" y="848"/>
                  </a:lnTo>
                  <a:lnTo>
                    <a:pt x="283" y="990"/>
                  </a:lnTo>
                  <a:lnTo>
                    <a:pt x="519" y="1037"/>
                  </a:lnTo>
                  <a:lnTo>
                    <a:pt x="707" y="990"/>
                  </a:lnTo>
                  <a:lnTo>
                    <a:pt x="848" y="848"/>
                  </a:lnTo>
                  <a:lnTo>
                    <a:pt x="990" y="707"/>
                  </a:lnTo>
                  <a:lnTo>
                    <a:pt x="1037" y="519"/>
                  </a:lnTo>
                  <a:lnTo>
                    <a:pt x="990" y="330"/>
                  </a:lnTo>
                  <a:lnTo>
                    <a:pt x="848"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2313;p42">
              <a:extLst>
                <a:ext uri="{FF2B5EF4-FFF2-40B4-BE49-F238E27FC236}">
                  <a16:creationId xmlns:a16="http://schemas.microsoft.com/office/drawing/2014/main" id="{D621EBF6-E612-841E-9BE4-4CEB555380B7}"/>
                </a:ext>
              </a:extLst>
            </p:cNvPr>
            <p:cNvSpPr/>
            <p:nvPr/>
          </p:nvSpPr>
          <p:spPr>
            <a:xfrm>
              <a:off x="2346600" y="1411175"/>
              <a:ext cx="25950" cy="25950"/>
            </a:xfrm>
            <a:custGeom>
              <a:avLst/>
              <a:gdLst/>
              <a:ahLst/>
              <a:cxnLst/>
              <a:rect l="l" t="t" r="r" b="b"/>
              <a:pathLst>
                <a:path w="1038" h="1038" extrusionOk="0">
                  <a:moveTo>
                    <a:pt x="519" y="1"/>
                  </a:moveTo>
                  <a:lnTo>
                    <a:pt x="330" y="48"/>
                  </a:lnTo>
                  <a:lnTo>
                    <a:pt x="142" y="142"/>
                  </a:lnTo>
                  <a:lnTo>
                    <a:pt x="48" y="330"/>
                  </a:lnTo>
                  <a:lnTo>
                    <a:pt x="1"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2314;p42">
              <a:extLst>
                <a:ext uri="{FF2B5EF4-FFF2-40B4-BE49-F238E27FC236}">
                  <a16:creationId xmlns:a16="http://schemas.microsoft.com/office/drawing/2014/main" id="{BA0DA2BC-5D09-60E4-CAE7-06404629BB90}"/>
                </a:ext>
              </a:extLst>
            </p:cNvPr>
            <p:cNvSpPr/>
            <p:nvPr/>
          </p:nvSpPr>
          <p:spPr>
            <a:xfrm>
              <a:off x="2385475" y="1526600"/>
              <a:ext cx="25925" cy="25925"/>
            </a:xfrm>
            <a:custGeom>
              <a:avLst/>
              <a:gdLst/>
              <a:ahLst/>
              <a:cxnLst/>
              <a:rect l="l" t="t" r="r" b="b"/>
              <a:pathLst>
                <a:path w="1037" h="1037" extrusionOk="0">
                  <a:moveTo>
                    <a:pt x="519" y="1"/>
                  </a:moveTo>
                  <a:lnTo>
                    <a:pt x="330" y="48"/>
                  </a:lnTo>
                  <a:lnTo>
                    <a:pt x="142" y="142"/>
                  </a:lnTo>
                  <a:lnTo>
                    <a:pt x="47" y="330"/>
                  </a:lnTo>
                  <a:lnTo>
                    <a:pt x="0" y="519"/>
                  </a:lnTo>
                  <a:lnTo>
                    <a:pt x="47" y="707"/>
                  </a:lnTo>
                  <a:lnTo>
                    <a:pt x="142" y="849"/>
                  </a:lnTo>
                  <a:lnTo>
                    <a:pt x="283" y="990"/>
                  </a:lnTo>
                  <a:lnTo>
                    <a:pt x="519" y="1037"/>
                  </a:lnTo>
                  <a:lnTo>
                    <a:pt x="707" y="990"/>
                  </a:lnTo>
                  <a:lnTo>
                    <a:pt x="848" y="896"/>
                  </a:lnTo>
                  <a:lnTo>
                    <a:pt x="990" y="707"/>
                  </a:lnTo>
                  <a:lnTo>
                    <a:pt x="1037" y="519"/>
                  </a:lnTo>
                  <a:lnTo>
                    <a:pt x="990" y="330"/>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2315;p42">
              <a:extLst>
                <a:ext uri="{FF2B5EF4-FFF2-40B4-BE49-F238E27FC236}">
                  <a16:creationId xmlns:a16="http://schemas.microsoft.com/office/drawing/2014/main" id="{42983E9C-6F3A-3843-00D1-75BE9A40CD9C}"/>
                </a:ext>
              </a:extLst>
            </p:cNvPr>
            <p:cNvSpPr/>
            <p:nvPr/>
          </p:nvSpPr>
          <p:spPr>
            <a:xfrm>
              <a:off x="2346600" y="1488900"/>
              <a:ext cx="25950" cy="24775"/>
            </a:xfrm>
            <a:custGeom>
              <a:avLst/>
              <a:gdLst/>
              <a:ahLst/>
              <a:cxnLst/>
              <a:rect l="l" t="t" r="r" b="b"/>
              <a:pathLst>
                <a:path w="1038" h="991" extrusionOk="0">
                  <a:moveTo>
                    <a:pt x="330" y="1"/>
                  </a:moveTo>
                  <a:lnTo>
                    <a:pt x="142" y="142"/>
                  </a:lnTo>
                  <a:lnTo>
                    <a:pt x="48" y="284"/>
                  </a:lnTo>
                  <a:lnTo>
                    <a:pt x="1" y="472"/>
                  </a:lnTo>
                  <a:lnTo>
                    <a:pt x="48" y="708"/>
                  </a:lnTo>
                  <a:lnTo>
                    <a:pt x="142" y="849"/>
                  </a:lnTo>
                  <a:lnTo>
                    <a:pt x="330" y="943"/>
                  </a:lnTo>
                  <a:lnTo>
                    <a:pt x="519" y="990"/>
                  </a:lnTo>
                  <a:lnTo>
                    <a:pt x="707" y="943"/>
                  </a:lnTo>
                  <a:lnTo>
                    <a:pt x="896" y="849"/>
                  </a:lnTo>
                  <a:lnTo>
                    <a:pt x="990" y="708"/>
                  </a:lnTo>
                  <a:lnTo>
                    <a:pt x="1037" y="472"/>
                  </a:lnTo>
                  <a:lnTo>
                    <a:pt x="990" y="284"/>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2316;p42">
              <a:extLst>
                <a:ext uri="{FF2B5EF4-FFF2-40B4-BE49-F238E27FC236}">
                  <a16:creationId xmlns:a16="http://schemas.microsoft.com/office/drawing/2014/main" id="{7B9C5970-821C-1E07-4061-DD29061B99CD}"/>
                </a:ext>
              </a:extLst>
            </p:cNvPr>
            <p:cNvSpPr/>
            <p:nvPr/>
          </p:nvSpPr>
          <p:spPr>
            <a:xfrm>
              <a:off x="2385475" y="1603150"/>
              <a:ext cx="25925" cy="25950"/>
            </a:xfrm>
            <a:custGeom>
              <a:avLst/>
              <a:gdLst/>
              <a:ahLst/>
              <a:cxnLst/>
              <a:rect l="l" t="t" r="r" b="b"/>
              <a:pathLst>
                <a:path w="1037" h="1038" extrusionOk="0">
                  <a:moveTo>
                    <a:pt x="519" y="1"/>
                  </a:moveTo>
                  <a:lnTo>
                    <a:pt x="330" y="48"/>
                  </a:lnTo>
                  <a:lnTo>
                    <a:pt x="142" y="142"/>
                  </a:lnTo>
                  <a:lnTo>
                    <a:pt x="47" y="330"/>
                  </a:lnTo>
                  <a:lnTo>
                    <a:pt x="0" y="519"/>
                  </a:lnTo>
                  <a:lnTo>
                    <a:pt x="47" y="707"/>
                  </a:lnTo>
                  <a:lnTo>
                    <a:pt x="142" y="896"/>
                  </a:lnTo>
                  <a:lnTo>
                    <a:pt x="283" y="990"/>
                  </a:lnTo>
                  <a:lnTo>
                    <a:pt x="519" y="1037"/>
                  </a:lnTo>
                  <a:lnTo>
                    <a:pt x="707" y="990"/>
                  </a:lnTo>
                  <a:lnTo>
                    <a:pt x="848" y="896"/>
                  </a:lnTo>
                  <a:lnTo>
                    <a:pt x="990" y="707"/>
                  </a:lnTo>
                  <a:lnTo>
                    <a:pt x="1037" y="519"/>
                  </a:lnTo>
                  <a:lnTo>
                    <a:pt x="990" y="330"/>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2317;p42">
              <a:extLst>
                <a:ext uri="{FF2B5EF4-FFF2-40B4-BE49-F238E27FC236}">
                  <a16:creationId xmlns:a16="http://schemas.microsoft.com/office/drawing/2014/main" id="{8B7E1204-D88D-5677-312E-E37785783CA3}"/>
                </a:ext>
              </a:extLst>
            </p:cNvPr>
            <p:cNvSpPr/>
            <p:nvPr/>
          </p:nvSpPr>
          <p:spPr>
            <a:xfrm>
              <a:off x="2346600" y="1565475"/>
              <a:ext cx="25950" cy="24750"/>
            </a:xfrm>
            <a:custGeom>
              <a:avLst/>
              <a:gdLst/>
              <a:ahLst/>
              <a:cxnLst/>
              <a:rect l="l" t="t" r="r" b="b"/>
              <a:pathLst>
                <a:path w="1038" h="990" extrusionOk="0">
                  <a:moveTo>
                    <a:pt x="330" y="0"/>
                  </a:moveTo>
                  <a:lnTo>
                    <a:pt x="142" y="142"/>
                  </a:lnTo>
                  <a:lnTo>
                    <a:pt x="48" y="283"/>
                  </a:lnTo>
                  <a:lnTo>
                    <a:pt x="1" y="471"/>
                  </a:lnTo>
                  <a:lnTo>
                    <a:pt x="48" y="707"/>
                  </a:lnTo>
                  <a:lnTo>
                    <a:pt x="142" y="848"/>
                  </a:lnTo>
                  <a:lnTo>
                    <a:pt x="330" y="942"/>
                  </a:lnTo>
                  <a:lnTo>
                    <a:pt x="519" y="990"/>
                  </a:lnTo>
                  <a:lnTo>
                    <a:pt x="707" y="942"/>
                  </a:lnTo>
                  <a:lnTo>
                    <a:pt x="896" y="848"/>
                  </a:lnTo>
                  <a:lnTo>
                    <a:pt x="990" y="707"/>
                  </a:lnTo>
                  <a:lnTo>
                    <a:pt x="1037" y="471"/>
                  </a:lnTo>
                  <a:lnTo>
                    <a:pt x="990" y="283"/>
                  </a:lnTo>
                  <a:lnTo>
                    <a:pt x="896"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2318;p42">
              <a:extLst>
                <a:ext uri="{FF2B5EF4-FFF2-40B4-BE49-F238E27FC236}">
                  <a16:creationId xmlns:a16="http://schemas.microsoft.com/office/drawing/2014/main" id="{636B7977-4136-FCFE-FD9C-EDE6C6BF6751}"/>
                </a:ext>
              </a:extLst>
            </p:cNvPr>
            <p:cNvSpPr/>
            <p:nvPr/>
          </p:nvSpPr>
          <p:spPr>
            <a:xfrm>
              <a:off x="2385475" y="1679700"/>
              <a:ext cx="25925" cy="25950"/>
            </a:xfrm>
            <a:custGeom>
              <a:avLst/>
              <a:gdLst/>
              <a:ahLst/>
              <a:cxnLst/>
              <a:rect l="l" t="t" r="r" b="b"/>
              <a:pathLst>
                <a:path w="1037" h="1038" extrusionOk="0">
                  <a:moveTo>
                    <a:pt x="519" y="1"/>
                  </a:moveTo>
                  <a:lnTo>
                    <a:pt x="330" y="48"/>
                  </a:lnTo>
                  <a:lnTo>
                    <a:pt x="142" y="142"/>
                  </a:lnTo>
                  <a:lnTo>
                    <a:pt x="47" y="331"/>
                  </a:lnTo>
                  <a:lnTo>
                    <a:pt x="0" y="519"/>
                  </a:lnTo>
                  <a:lnTo>
                    <a:pt x="47" y="708"/>
                  </a:lnTo>
                  <a:lnTo>
                    <a:pt x="142" y="896"/>
                  </a:lnTo>
                  <a:lnTo>
                    <a:pt x="283" y="990"/>
                  </a:lnTo>
                  <a:lnTo>
                    <a:pt x="519" y="1037"/>
                  </a:lnTo>
                  <a:lnTo>
                    <a:pt x="707" y="990"/>
                  </a:lnTo>
                  <a:lnTo>
                    <a:pt x="848" y="896"/>
                  </a:lnTo>
                  <a:lnTo>
                    <a:pt x="990" y="708"/>
                  </a:lnTo>
                  <a:lnTo>
                    <a:pt x="1037" y="519"/>
                  </a:lnTo>
                  <a:lnTo>
                    <a:pt x="990" y="331"/>
                  </a:lnTo>
                  <a:lnTo>
                    <a:pt x="848"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2319;p42">
              <a:extLst>
                <a:ext uri="{FF2B5EF4-FFF2-40B4-BE49-F238E27FC236}">
                  <a16:creationId xmlns:a16="http://schemas.microsoft.com/office/drawing/2014/main" id="{4CFC0373-2A5F-E354-D4DB-0B0344E543CA}"/>
                </a:ext>
              </a:extLst>
            </p:cNvPr>
            <p:cNvSpPr/>
            <p:nvPr/>
          </p:nvSpPr>
          <p:spPr>
            <a:xfrm>
              <a:off x="2346600" y="1642025"/>
              <a:ext cx="25950" cy="24750"/>
            </a:xfrm>
            <a:custGeom>
              <a:avLst/>
              <a:gdLst/>
              <a:ahLst/>
              <a:cxnLst/>
              <a:rect l="l" t="t" r="r" b="b"/>
              <a:pathLst>
                <a:path w="1038" h="990" extrusionOk="0">
                  <a:moveTo>
                    <a:pt x="519" y="0"/>
                  </a:moveTo>
                  <a:lnTo>
                    <a:pt x="330" y="47"/>
                  </a:lnTo>
                  <a:lnTo>
                    <a:pt x="189" y="142"/>
                  </a:lnTo>
                  <a:lnTo>
                    <a:pt x="48" y="283"/>
                  </a:lnTo>
                  <a:lnTo>
                    <a:pt x="1" y="471"/>
                  </a:lnTo>
                  <a:lnTo>
                    <a:pt x="48" y="707"/>
                  </a:lnTo>
                  <a:lnTo>
                    <a:pt x="142" y="848"/>
                  </a:lnTo>
                  <a:lnTo>
                    <a:pt x="330" y="990"/>
                  </a:lnTo>
                  <a:lnTo>
                    <a:pt x="707" y="990"/>
                  </a:lnTo>
                  <a:lnTo>
                    <a:pt x="896" y="848"/>
                  </a:lnTo>
                  <a:lnTo>
                    <a:pt x="990" y="707"/>
                  </a:lnTo>
                  <a:lnTo>
                    <a:pt x="1037" y="519"/>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2320;p42">
              <a:extLst>
                <a:ext uri="{FF2B5EF4-FFF2-40B4-BE49-F238E27FC236}">
                  <a16:creationId xmlns:a16="http://schemas.microsoft.com/office/drawing/2014/main" id="{EBEBE0E8-6AA5-8537-6E6E-B8D6862160EF}"/>
                </a:ext>
              </a:extLst>
            </p:cNvPr>
            <p:cNvSpPr/>
            <p:nvPr/>
          </p:nvSpPr>
          <p:spPr>
            <a:xfrm>
              <a:off x="2385475" y="1756275"/>
              <a:ext cx="25925" cy="25925"/>
            </a:xfrm>
            <a:custGeom>
              <a:avLst/>
              <a:gdLst/>
              <a:ahLst/>
              <a:cxnLst/>
              <a:rect l="l" t="t" r="r" b="b"/>
              <a:pathLst>
                <a:path w="1037" h="1037" extrusionOk="0">
                  <a:moveTo>
                    <a:pt x="519" y="0"/>
                  </a:moveTo>
                  <a:lnTo>
                    <a:pt x="330" y="47"/>
                  </a:lnTo>
                  <a:lnTo>
                    <a:pt x="142" y="141"/>
                  </a:lnTo>
                  <a:lnTo>
                    <a:pt x="47" y="330"/>
                  </a:lnTo>
                  <a:lnTo>
                    <a:pt x="0" y="518"/>
                  </a:lnTo>
                  <a:lnTo>
                    <a:pt x="47" y="707"/>
                  </a:lnTo>
                  <a:lnTo>
                    <a:pt x="142" y="848"/>
                  </a:lnTo>
                  <a:lnTo>
                    <a:pt x="283" y="989"/>
                  </a:lnTo>
                  <a:lnTo>
                    <a:pt x="519" y="1037"/>
                  </a:lnTo>
                  <a:lnTo>
                    <a:pt x="707" y="989"/>
                  </a:lnTo>
                  <a:lnTo>
                    <a:pt x="848" y="895"/>
                  </a:lnTo>
                  <a:lnTo>
                    <a:pt x="990" y="707"/>
                  </a:lnTo>
                  <a:lnTo>
                    <a:pt x="1037" y="518"/>
                  </a:lnTo>
                  <a:lnTo>
                    <a:pt x="990" y="330"/>
                  </a:lnTo>
                  <a:lnTo>
                    <a:pt x="848"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2321;p42">
              <a:extLst>
                <a:ext uri="{FF2B5EF4-FFF2-40B4-BE49-F238E27FC236}">
                  <a16:creationId xmlns:a16="http://schemas.microsoft.com/office/drawing/2014/main" id="{71F8BEA8-54E9-3FB8-AD52-272CF6FB79C9}"/>
                </a:ext>
              </a:extLst>
            </p:cNvPr>
            <p:cNvSpPr/>
            <p:nvPr/>
          </p:nvSpPr>
          <p:spPr>
            <a:xfrm>
              <a:off x="2346600" y="1718575"/>
              <a:ext cx="25950" cy="25950"/>
            </a:xfrm>
            <a:custGeom>
              <a:avLst/>
              <a:gdLst/>
              <a:ahLst/>
              <a:cxnLst/>
              <a:rect l="l" t="t" r="r" b="b"/>
              <a:pathLst>
                <a:path w="1038" h="1038" extrusionOk="0">
                  <a:moveTo>
                    <a:pt x="519" y="1"/>
                  </a:moveTo>
                  <a:lnTo>
                    <a:pt x="330" y="48"/>
                  </a:lnTo>
                  <a:lnTo>
                    <a:pt x="142" y="142"/>
                  </a:lnTo>
                  <a:lnTo>
                    <a:pt x="48" y="330"/>
                  </a:lnTo>
                  <a:lnTo>
                    <a:pt x="1" y="519"/>
                  </a:lnTo>
                  <a:lnTo>
                    <a:pt x="48" y="707"/>
                  </a:lnTo>
                  <a:lnTo>
                    <a:pt x="142" y="849"/>
                  </a:lnTo>
                  <a:lnTo>
                    <a:pt x="330" y="990"/>
                  </a:lnTo>
                  <a:lnTo>
                    <a:pt x="519" y="1037"/>
                  </a:lnTo>
                  <a:lnTo>
                    <a:pt x="707" y="990"/>
                  </a:lnTo>
                  <a:lnTo>
                    <a:pt x="896" y="849"/>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2322;p42">
              <a:extLst>
                <a:ext uri="{FF2B5EF4-FFF2-40B4-BE49-F238E27FC236}">
                  <a16:creationId xmlns:a16="http://schemas.microsoft.com/office/drawing/2014/main" id="{43AF83CB-28E1-BD25-764D-D0499CA7C88C}"/>
                </a:ext>
              </a:extLst>
            </p:cNvPr>
            <p:cNvSpPr/>
            <p:nvPr/>
          </p:nvSpPr>
          <p:spPr>
            <a:xfrm>
              <a:off x="2385475" y="1832825"/>
              <a:ext cx="25925" cy="25925"/>
            </a:xfrm>
            <a:custGeom>
              <a:avLst/>
              <a:gdLst/>
              <a:ahLst/>
              <a:cxnLst/>
              <a:rect l="l" t="t" r="r" b="b"/>
              <a:pathLst>
                <a:path w="1037" h="1037" extrusionOk="0">
                  <a:moveTo>
                    <a:pt x="519" y="0"/>
                  </a:moveTo>
                  <a:lnTo>
                    <a:pt x="283" y="47"/>
                  </a:lnTo>
                  <a:lnTo>
                    <a:pt x="142" y="189"/>
                  </a:lnTo>
                  <a:lnTo>
                    <a:pt x="47" y="330"/>
                  </a:lnTo>
                  <a:lnTo>
                    <a:pt x="0" y="519"/>
                  </a:lnTo>
                  <a:lnTo>
                    <a:pt x="47" y="754"/>
                  </a:lnTo>
                  <a:lnTo>
                    <a:pt x="142" y="895"/>
                  </a:lnTo>
                  <a:lnTo>
                    <a:pt x="283" y="990"/>
                  </a:lnTo>
                  <a:lnTo>
                    <a:pt x="519" y="1037"/>
                  </a:lnTo>
                  <a:lnTo>
                    <a:pt x="707" y="990"/>
                  </a:lnTo>
                  <a:lnTo>
                    <a:pt x="848" y="895"/>
                  </a:lnTo>
                  <a:lnTo>
                    <a:pt x="990" y="754"/>
                  </a:lnTo>
                  <a:lnTo>
                    <a:pt x="1037" y="519"/>
                  </a:lnTo>
                  <a:lnTo>
                    <a:pt x="990" y="330"/>
                  </a:lnTo>
                  <a:lnTo>
                    <a:pt x="848"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2323;p42">
              <a:extLst>
                <a:ext uri="{FF2B5EF4-FFF2-40B4-BE49-F238E27FC236}">
                  <a16:creationId xmlns:a16="http://schemas.microsoft.com/office/drawing/2014/main" id="{8F4C4334-2DA4-F8A6-E43B-BE261E99B132}"/>
                </a:ext>
              </a:extLst>
            </p:cNvPr>
            <p:cNvSpPr/>
            <p:nvPr/>
          </p:nvSpPr>
          <p:spPr>
            <a:xfrm>
              <a:off x="2346600" y="1795125"/>
              <a:ext cx="25950" cy="25950"/>
            </a:xfrm>
            <a:custGeom>
              <a:avLst/>
              <a:gdLst/>
              <a:ahLst/>
              <a:cxnLst/>
              <a:rect l="l" t="t" r="r" b="b"/>
              <a:pathLst>
                <a:path w="1038" h="1038" extrusionOk="0">
                  <a:moveTo>
                    <a:pt x="519" y="1"/>
                  </a:moveTo>
                  <a:lnTo>
                    <a:pt x="330" y="48"/>
                  </a:lnTo>
                  <a:lnTo>
                    <a:pt x="142" y="142"/>
                  </a:lnTo>
                  <a:lnTo>
                    <a:pt x="48" y="331"/>
                  </a:lnTo>
                  <a:lnTo>
                    <a:pt x="1" y="519"/>
                  </a:lnTo>
                  <a:lnTo>
                    <a:pt x="48" y="707"/>
                  </a:lnTo>
                  <a:lnTo>
                    <a:pt x="142" y="849"/>
                  </a:lnTo>
                  <a:lnTo>
                    <a:pt x="330" y="990"/>
                  </a:lnTo>
                  <a:lnTo>
                    <a:pt x="519" y="1037"/>
                  </a:lnTo>
                  <a:lnTo>
                    <a:pt x="707" y="990"/>
                  </a:lnTo>
                  <a:lnTo>
                    <a:pt x="896" y="849"/>
                  </a:lnTo>
                  <a:lnTo>
                    <a:pt x="990" y="707"/>
                  </a:lnTo>
                  <a:lnTo>
                    <a:pt x="1037" y="519"/>
                  </a:lnTo>
                  <a:lnTo>
                    <a:pt x="990" y="331"/>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2324;p42">
              <a:extLst>
                <a:ext uri="{FF2B5EF4-FFF2-40B4-BE49-F238E27FC236}">
                  <a16:creationId xmlns:a16="http://schemas.microsoft.com/office/drawing/2014/main" id="{E3E8EDBD-144D-B25B-7EDB-536197FBBD84}"/>
                </a:ext>
              </a:extLst>
            </p:cNvPr>
            <p:cNvSpPr/>
            <p:nvPr/>
          </p:nvSpPr>
          <p:spPr>
            <a:xfrm>
              <a:off x="2385475" y="1910550"/>
              <a:ext cx="25925" cy="24775"/>
            </a:xfrm>
            <a:custGeom>
              <a:avLst/>
              <a:gdLst/>
              <a:ahLst/>
              <a:cxnLst/>
              <a:rect l="l" t="t" r="r" b="b"/>
              <a:pathLst>
                <a:path w="1037" h="991" extrusionOk="0">
                  <a:moveTo>
                    <a:pt x="283" y="1"/>
                  </a:moveTo>
                  <a:lnTo>
                    <a:pt x="142" y="142"/>
                  </a:lnTo>
                  <a:lnTo>
                    <a:pt x="47" y="283"/>
                  </a:lnTo>
                  <a:lnTo>
                    <a:pt x="0" y="519"/>
                  </a:lnTo>
                  <a:lnTo>
                    <a:pt x="47" y="707"/>
                  </a:lnTo>
                  <a:lnTo>
                    <a:pt x="142" y="849"/>
                  </a:lnTo>
                  <a:lnTo>
                    <a:pt x="283" y="990"/>
                  </a:lnTo>
                  <a:lnTo>
                    <a:pt x="707" y="990"/>
                  </a:lnTo>
                  <a:lnTo>
                    <a:pt x="848" y="849"/>
                  </a:lnTo>
                  <a:lnTo>
                    <a:pt x="990" y="707"/>
                  </a:lnTo>
                  <a:lnTo>
                    <a:pt x="1037" y="519"/>
                  </a:lnTo>
                  <a:lnTo>
                    <a:pt x="990"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2325;p42">
              <a:extLst>
                <a:ext uri="{FF2B5EF4-FFF2-40B4-BE49-F238E27FC236}">
                  <a16:creationId xmlns:a16="http://schemas.microsoft.com/office/drawing/2014/main" id="{126350B4-7890-1A46-3223-F71BF2852700}"/>
                </a:ext>
              </a:extLst>
            </p:cNvPr>
            <p:cNvSpPr/>
            <p:nvPr/>
          </p:nvSpPr>
          <p:spPr>
            <a:xfrm>
              <a:off x="2346600" y="1871700"/>
              <a:ext cx="25950" cy="25925"/>
            </a:xfrm>
            <a:custGeom>
              <a:avLst/>
              <a:gdLst/>
              <a:ahLst/>
              <a:cxnLst/>
              <a:rect l="l" t="t" r="r" b="b"/>
              <a:pathLst>
                <a:path w="1038" h="1037" extrusionOk="0">
                  <a:moveTo>
                    <a:pt x="519" y="0"/>
                  </a:moveTo>
                  <a:lnTo>
                    <a:pt x="330" y="47"/>
                  </a:lnTo>
                  <a:lnTo>
                    <a:pt x="142" y="141"/>
                  </a:lnTo>
                  <a:lnTo>
                    <a:pt x="48" y="330"/>
                  </a:lnTo>
                  <a:lnTo>
                    <a:pt x="1" y="518"/>
                  </a:lnTo>
                  <a:lnTo>
                    <a:pt x="48" y="707"/>
                  </a:lnTo>
                  <a:lnTo>
                    <a:pt x="142" y="895"/>
                  </a:lnTo>
                  <a:lnTo>
                    <a:pt x="330" y="989"/>
                  </a:lnTo>
                  <a:lnTo>
                    <a:pt x="519" y="1036"/>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2326;p42">
              <a:extLst>
                <a:ext uri="{FF2B5EF4-FFF2-40B4-BE49-F238E27FC236}">
                  <a16:creationId xmlns:a16="http://schemas.microsoft.com/office/drawing/2014/main" id="{CE5628C4-DE38-9627-C3FF-4ED9DAB1F6AA}"/>
                </a:ext>
              </a:extLst>
            </p:cNvPr>
            <p:cNvSpPr/>
            <p:nvPr/>
          </p:nvSpPr>
          <p:spPr>
            <a:xfrm>
              <a:off x="2385475" y="1987100"/>
              <a:ext cx="25925" cy="25950"/>
            </a:xfrm>
            <a:custGeom>
              <a:avLst/>
              <a:gdLst/>
              <a:ahLst/>
              <a:cxnLst/>
              <a:rect l="l" t="t" r="r" b="b"/>
              <a:pathLst>
                <a:path w="1037" h="1038" extrusionOk="0">
                  <a:moveTo>
                    <a:pt x="519" y="1"/>
                  </a:moveTo>
                  <a:lnTo>
                    <a:pt x="283" y="48"/>
                  </a:lnTo>
                  <a:lnTo>
                    <a:pt x="142" y="142"/>
                  </a:lnTo>
                  <a:lnTo>
                    <a:pt x="47" y="284"/>
                  </a:lnTo>
                  <a:lnTo>
                    <a:pt x="0" y="519"/>
                  </a:lnTo>
                  <a:lnTo>
                    <a:pt x="47" y="708"/>
                  </a:lnTo>
                  <a:lnTo>
                    <a:pt x="142" y="849"/>
                  </a:lnTo>
                  <a:lnTo>
                    <a:pt x="283" y="990"/>
                  </a:lnTo>
                  <a:lnTo>
                    <a:pt x="519" y="1037"/>
                  </a:lnTo>
                  <a:lnTo>
                    <a:pt x="707" y="990"/>
                  </a:lnTo>
                  <a:lnTo>
                    <a:pt x="848" y="849"/>
                  </a:lnTo>
                  <a:lnTo>
                    <a:pt x="990" y="708"/>
                  </a:lnTo>
                  <a:lnTo>
                    <a:pt x="1037" y="519"/>
                  </a:lnTo>
                  <a:lnTo>
                    <a:pt x="990" y="284"/>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2327;p42">
              <a:extLst>
                <a:ext uri="{FF2B5EF4-FFF2-40B4-BE49-F238E27FC236}">
                  <a16:creationId xmlns:a16="http://schemas.microsoft.com/office/drawing/2014/main" id="{E885BA7C-9A56-9DB2-C4D9-01A547746988}"/>
                </a:ext>
              </a:extLst>
            </p:cNvPr>
            <p:cNvSpPr/>
            <p:nvPr/>
          </p:nvSpPr>
          <p:spPr>
            <a:xfrm>
              <a:off x="2424350" y="2025975"/>
              <a:ext cx="24750" cy="9450"/>
            </a:xfrm>
            <a:custGeom>
              <a:avLst/>
              <a:gdLst/>
              <a:ahLst/>
              <a:cxnLst/>
              <a:rect l="l" t="t" r="r" b="b"/>
              <a:pathLst>
                <a:path w="990" h="378" extrusionOk="0">
                  <a:moveTo>
                    <a:pt x="424" y="1"/>
                  </a:moveTo>
                  <a:lnTo>
                    <a:pt x="236" y="48"/>
                  </a:lnTo>
                  <a:lnTo>
                    <a:pt x="94" y="189"/>
                  </a:lnTo>
                  <a:lnTo>
                    <a:pt x="0" y="377"/>
                  </a:lnTo>
                  <a:lnTo>
                    <a:pt x="989" y="377"/>
                  </a:lnTo>
                  <a:lnTo>
                    <a:pt x="942" y="236"/>
                  </a:lnTo>
                  <a:lnTo>
                    <a:pt x="848" y="142"/>
                  </a:lnTo>
                  <a:lnTo>
                    <a:pt x="754" y="48"/>
                  </a:lnTo>
                  <a:lnTo>
                    <a:pt x="61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2328;p42">
              <a:extLst>
                <a:ext uri="{FF2B5EF4-FFF2-40B4-BE49-F238E27FC236}">
                  <a16:creationId xmlns:a16="http://schemas.microsoft.com/office/drawing/2014/main" id="{5A6C3C02-1A32-0599-7A5B-8C279F4EBFD9}"/>
                </a:ext>
              </a:extLst>
            </p:cNvPr>
            <p:cNvSpPr/>
            <p:nvPr/>
          </p:nvSpPr>
          <p:spPr>
            <a:xfrm>
              <a:off x="2346600" y="1948250"/>
              <a:ext cx="25950" cy="25925"/>
            </a:xfrm>
            <a:custGeom>
              <a:avLst/>
              <a:gdLst/>
              <a:ahLst/>
              <a:cxnLst/>
              <a:rect l="l" t="t" r="r" b="b"/>
              <a:pathLst>
                <a:path w="1038" h="1037" extrusionOk="0">
                  <a:moveTo>
                    <a:pt x="519" y="0"/>
                  </a:moveTo>
                  <a:lnTo>
                    <a:pt x="330" y="47"/>
                  </a:lnTo>
                  <a:lnTo>
                    <a:pt x="142" y="142"/>
                  </a:lnTo>
                  <a:lnTo>
                    <a:pt x="48" y="283"/>
                  </a:lnTo>
                  <a:lnTo>
                    <a:pt x="1" y="518"/>
                  </a:lnTo>
                  <a:lnTo>
                    <a:pt x="48" y="707"/>
                  </a:lnTo>
                  <a:lnTo>
                    <a:pt x="142" y="848"/>
                  </a:lnTo>
                  <a:lnTo>
                    <a:pt x="330" y="990"/>
                  </a:lnTo>
                  <a:lnTo>
                    <a:pt x="519" y="1037"/>
                  </a:lnTo>
                  <a:lnTo>
                    <a:pt x="707" y="990"/>
                  </a:lnTo>
                  <a:lnTo>
                    <a:pt x="896" y="848"/>
                  </a:lnTo>
                  <a:lnTo>
                    <a:pt x="990" y="707"/>
                  </a:lnTo>
                  <a:lnTo>
                    <a:pt x="1037" y="518"/>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2329;p42">
              <a:extLst>
                <a:ext uri="{FF2B5EF4-FFF2-40B4-BE49-F238E27FC236}">
                  <a16:creationId xmlns:a16="http://schemas.microsoft.com/office/drawing/2014/main" id="{9552251C-6AE2-6BCC-381F-D88EE228D95A}"/>
                </a:ext>
              </a:extLst>
            </p:cNvPr>
            <p:cNvSpPr/>
            <p:nvPr/>
          </p:nvSpPr>
          <p:spPr>
            <a:xfrm>
              <a:off x="2462025" y="912975"/>
              <a:ext cx="25950" cy="25950"/>
            </a:xfrm>
            <a:custGeom>
              <a:avLst/>
              <a:gdLst/>
              <a:ahLst/>
              <a:cxnLst/>
              <a:rect l="l" t="t" r="r" b="b"/>
              <a:pathLst>
                <a:path w="1038" h="1038" extrusionOk="0">
                  <a:moveTo>
                    <a:pt x="519" y="1"/>
                  </a:moveTo>
                  <a:lnTo>
                    <a:pt x="330" y="48"/>
                  </a:lnTo>
                  <a:lnTo>
                    <a:pt x="142" y="142"/>
                  </a:lnTo>
                  <a:lnTo>
                    <a:pt x="48" y="283"/>
                  </a:lnTo>
                  <a:lnTo>
                    <a:pt x="1" y="519"/>
                  </a:lnTo>
                  <a:lnTo>
                    <a:pt x="48" y="707"/>
                  </a:lnTo>
                  <a:lnTo>
                    <a:pt x="142" y="849"/>
                  </a:lnTo>
                  <a:lnTo>
                    <a:pt x="330" y="990"/>
                  </a:lnTo>
                  <a:lnTo>
                    <a:pt x="519" y="1037"/>
                  </a:lnTo>
                  <a:lnTo>
                    <a:pt x="707" y="990"/>
                  </a:lnTo>
                  <a:lnTo>
                    <a:pt x="896" y="849"/>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2330;p42">
              <a:extLst>
                <a:ext uri="{FF2B5EF4-FFF2-40B4-BE49-F238E27FC236}">
                  <a16:creationId xmlns:a16="http://schemas.microsoft.com/office/drawing/2014/main" id="{4DF70729-A8C0-6688-CB15-C28CB2F30B9D}"/>
                </a:ext>
              </a:extLst>
            </p:cNvPr>
            <p:cNvSpPr/>
            <p:nvPr/>
          </p:nvSpPr>
          <p:spPr>
            <a:xfrm>
              <a:off x="2423150" y="874100"/>
              <a:ext cx="25950" cy="25950"/>
            </a:xfrm>
            <a:custGeom>
              <a:avLst/>
              <a:gdLst/>
              <a:ahLst/>
              <a:cxnLst/>
              <a:rect l="l" t="t" r="r" b="b"/>
              <a:pathLst>
                <a:path w="1038" h="1038" extrusionOk="0">
                  <a:moveTo>
                    <a:pt x="519" y="1"/>
                  </a:moveTo>
                  <a:lnTo>
                    <a:pt x="331" y="48"/>
                  </a:lnTo>
                  <a:lnTo>
                    <a:pt x="189" y="142"/>
                  </a:lnTo>
                  <a:lnTo>
                    <a:pt x="48" y="331"/>
                  </a:lnTo>
                  <a:lnTo>
                    <a:pt x="1" y="519"/>
                  </a:lnTo>
                  <a:lnTo>
                    <a:pt x="48" y="708"/>
                  </a:lnTo>
                  <a:lnTo>
                    <a:pt x="189" y="896"/>
                  </a:lnTo>
                  <a:lnTo>
                    <a:pt x="331" y="990"/>
                  </a:lnTo>
                  <a:lnTo>
                    <a:pt x="519" y="1037"/>
                  </a:lnTo>
                  <a:lnTo>
                    <a:pt x="708" y="990"/>
                  </a:lnTo>
                  <a:lnTo>
                    <a:pt x="896" y="896"/>
                  </a:lnTo>
                  <a:lnTo>
                    <a:pt x="990" y="708"/>
                  </a:lnTo>
                  <a:lnTo>
                    <a:pt x="1037" y="519"/>
                  </a:lnTo>
                  <a:lnTo>
                    <a:pt x="990" y="331"/>
                  </a:lnTo>
                  <a:lnTo>
                    <a:pt x="896" y="189"/>
                  </a:lnTo>
                  <a:lnTo>
                    <a:pt x="755"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2331;p42">
              <a:extLst>
                <a:ext uri="{FF2B5EF4-FFF2-40B4-BE49-F238E27FC236}">
                  <a16:creationId xmlns:a16="http://schemas.microsoft.com/office/drawing/2014/main" id="{702148AD-0DD8-3D7B-C4A6-77CEC28FED0D}"/>
                </a:ext>
              </a:extLst>
            </p:cNvPr>
            <p:cNvSpPr/>
            <p:nvPr/>
          </p:nvSpPr>
          <p:spPr>
            <a:xfrm>
              <a:off x="2462025" y="989525"/>
              <a:ext cx="25950" cy="24775"/>
            </a:xfrm>
            <a:custGeom>
              <a:avLst/>
              <a:gdLst/>
              <a:ahLst/>
              <a:cxnLst/>
              <a:rect l="l" t="t" r="r" b="b"/>
              <a:pathLst>
                <a:path w="1038" h="991" extrusionOk="0">
                  <a:moveTo>
                    <a:pt x="519" y="1"/>
                  </a:moveTo>
                  <a:lnTo>
                    <a:pt x="330" y="48"/>
                  </a:lnTo>
                  <a:lnTo>
                    <a:pt x="142" y="142"/>
                  </a:lnTo>
                  <a:lnTo>
                    <a:pt x="48" y="284"/>
                  </a:lnTo>
                  <a:lnTo>
                    <a:pt x="1" y="519"/>
                  </a:lnTo>
                  <a:lnTo>
                    <a:pt x="48" y="708"/>
                  </a:lnTo>
                  <a:lnTo>
                    <a:pt x="142" y="849"/>
                  </a:lnTo>
                  <a:lnTo>
                    <a:pt x="330" y="990"/>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2332;p42">
              <a:extLst>
                <a:ext uri="{FF2B5EF4-FFF2-40B4-BE49-F238E27FC236}">
                  <a16:creationId xmlns:a16="http://schemas.microsoft.com/office/drawing/2014/main" id="{ADAED31E-1659-959E-B8DB-CCB332DEE63A}"/>
                </a:ext>
              </a:extLst>
            </p:cNvPr>
            <p:cNvSpPr/>
            <p:nvPr/>
          </p:nvSpPr>
          <p:spPr>
            <a:xfrm>
              <a:off x="2423150" y="950675"/>
              <a:ext cx="25950" cy="25925"/>
            </a:xfrm>
            <a:custGeom>
              <a:avLst/>
              <a:gdLst/>
              <a:ahLst/>
              <a:cxnLst/>
              <a:rect l="l" t="t" r="r" b="b"/>
              <a:pathLst>
                <a:path w="1038" h="1037" extrusionOk="0">
                  <a:moveTo>
                    <a:pt x="519" y="0"/>
                  </a:moveTo>
                  <a:lnTo>
                    <a:pt x="331" y="47"/>
                  </a:lnTo>
                  <a:lnTo>
                    <a:pt x="189" y="189"/>
                  </a:lnTo>
                  <a:lnTo>
                    <a:pt x="48" y="330"/>
                  </a:lnTo>
                  <a:lnTo>
                    <a:pt x="1" y="518"/>
                  </a:lnTo>
                  <a:lnTo>
                    <a:pt x="48" y="707"/>
                  </a:lnTo>
                  <a:lnTo>
                    <a:pt x="189" y="895"/>
                  </a:lnTo>
                  <a:lnTo>
                    <a:pt x="331" y="990"/>
                  </a:lnTo>
                  <a:lnTo>
                    <a:pt x="519" y="1037"/>
                  </a:lnTo>
                  <a:lnTo>
                    <a:pt x="708" y="990"/>
                  </a:lnTo>
                  <a:lnTo>
                    <a:pt x="896" y="895"/>
                  </a:lnTo>
                  <a:lnTo>
                    <a:pt x="990" y="754"/>
                  </a:lnTo>
                  <a:lnTo>
                    <a:pt x="1037" y="518"/>
                  </a:lnTo>
                  <a:lnTo>
                    <a:pt x="990" y="330"/>
                  </a:lnTo>
                  <a:lnTo>
                    <a:pt x="896" y="189"/>
                  </a:lnTo>
                  <a:lnTo>
                    <a:pt x="755"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2333;p42">
              <a:extLst>
                <a:ext uri="{FF2B5EF4-FFF2-40B4-BE49-F238E27FC236}">
                  <a16:creationId xmlns:a16="http://schemas.microsoft.com/office/drawing/2014/main" id="{E95D2E8B-ED23-A082-E636-FF5BAF4EBE9E}"/>
                </a:ext>
              </a:extLst>
            </p:cNvPr>
            <p:cNvSpPr/>
            <p:nvPr/>
          </p:nvSpPr>
          <p:spPr>
            <a:xfrm>
              <a:off x="2462025" y="1066100"/>
              <a:ext cx="25950" cy="25925"/>
            </a:xfrm>
            <a:custGeom>
              <a:avLst/>
              <a:gdLst/>
              <a:ahLst/>
              <a:cxnLst/>
              <a:rect l="l" t="t" r="r" b="b"/>
              <a:pathLst>
                <a:path w="1038" h="1037" extrusionOk="0">
                  <a:moveTo>
                    <a:pt x="519" y="0"/>
                  </a:moveTo>
                  <a:lnTo>
                    <a:pt x="283" y="47"/>
                  </a:lnTo>
                  <a:lnTo>
                    <a:pt x="142" y="141"/>
                  </a:lnTo>
                  <a:lnTo>
                    <a:pt x="48" y="330"/>
                  </a:lnTo>
                  <a:lnTo>
                    <a:pt x="1" y="518"/>
                  </a:lnTo>
                  <a:lnTo>
                    <a:pt x="48" y="707"/>
                  </a:lnTo>
                  <a:lnTo>
                    <a:pt x="142" y="895"/>
                  </a:lnTo>
                  <a:lnTo>
                    <a:pt x="283" y="989"/>
                  </a:lnTo>
                  <a:lnTo>
                    <a:pt x="519" y="1037"/>
                  </a:lnTo>
                  <a:lnTo>
                    <a:pt x="707" y="989"/>
                  </a:lnTo>
                  <a:lnTo>
                    <a:pt x="849" y="895"/>
                  </a:lnTo>
                  <a:lnTo>
                    <a:pt x="990" y="707"/>
                  </a:lnTo>
                  <a:lnTo>
                    <a:pt x="1037" y="518"/>
                  </a:lnTo>
                  <a:lnTo>
                    <a:pt x="990" y="330"/>
                  </a:lnTo>
                  <a:lnTo>
                    <a:pt x="849"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2334;p42">
              <a:extLst>
                <a:ext uri="{FF2B5EF4-FFF2-40B4-BE49-F238E27FC236}">
                  <a16:creationId xmlns:a16="http://schemas.microsoft.com/office/drawing/2014/main" id="{DBCDFA1A-F263-6CF7-7244-371E276BF68E}"/>
                </a:ext>
              </a:extLst>
            </p:cNvPr>
            <p:cNvSpPr/>
            <p:nvPr/>
          </p:nvSpPr>
          <p:spPr>
            <a:xfrm>
              <a:off x="2423150" y="1028400"/>
              <a:ext cx="25950" cy="24750"/>
            </a:xfrm>
            <a:custGeom>
              <a:avLst/>
              <a:gdLst/>
              <a:ahLst/>
              <a:cxnLst/>
              <a:rect l="l" t="t" r="r" b="b"/>
              <a:pathLst>
                <a:path w="1038" h="990" extrusionOk="0">
                  <a:moveTo>
                    <a:pt x="331" y="1"/>
                  </a:moveTo>
                  <a:lnTo>
                    <a:pt x="189" y="142"/>
                  </a:lnTo>
                  <a:lnTo>
                    <a:pt x="48" y="283"/>
                  </a:lnTo>
                  <a:lnTo>
                    <a:pt x="1" y="472"/>
                  </a:lnTo>
                  <a:lnTo>
                    <a:pt x="48" y="707"/>
                  </a:lnTo>
                  <a:lnTo>
                    <a:pt x="189" y="849"/>
                  </a:lnTo>
                  <a:lnTo>
                    <a:pt x="331" y="943"/>
                  </a:lnTo>
                  <a:lnTo>
                    <a:pt x="519" y="990"/>
                  </a:lnTo>
                  <a:lnTo>
                    <a:pt x="708" y="943"/>
                  </a:lnTo>
                  <a:lnTo>
                    <a:pt x="896" y="849"/>
                  </a:lnTo>
                  <a:lnTo>
                    <a:pt x="990" y="707"/>
                  </a:lnTo>
                  <a:lnTo>
                    <a:pt x="1037" y="472"/>
                  </a:lnTo>
                  <a:lnTo>
                    <a:pt x="990" y="283"/>
                  </a:lnTo>
                  <a:lnTo>
                    <a:pt x="896" y="142"/>
                  </a:lnTo>
                  <a:lnTo>
                    <a:pt x="755"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2335;p42">
              <a:extLst>
                <a:ext uri="{FF2B5EF4-FFF2-40B4-BE49-F238E27FC236}">
                  <a16:creationId xmlns:a16="http://schemas.microsoft.com/office/drawing/2014/main" id="{96C6C7CE-70E8-2D03-3623-FF85DDB733FF}"/>
                </a:ext>
              </a:extLst>
            </p:cNvPr>
            <p:cNvSpPr/>
            <p:nvPr/>
          </p:nvSpPr>
          <p:spPr>
            <a:xfrm>
              <a:off x="2462025" y="1142650"/>
              <a:ext cx="25950" cy="25925"/>
            </a:xfrm>
            <a:custGeom>
              <a:avLst/>
              <a:gdLst/>
              <a:ahLst/>
              <a:cxnLst/>
              <a:rect l="l" t="t" r="r" b="b"/>
              <a:pathLst>
                <a:path w="1038" h="1037" extrusionOk="0">
                  <a:moveTo>
                    <a:pt x="519" y="0"/>
                  </a:moveTo>
                  <a:lnTo>
                    <a:pt x="283" y="47"/>
                  </a:lnTo>
                  <a:lnTo>
                    <a:pt x="142" y="142"/>
                  </a:lnTo>
                  <a:lnTo>
                    <a:pt x="48" y="330"/>
                  </a:lnTo>
                  <a:lnTo>
                    <a:pt x="1" y="519"/>
                  </a:lnTo>
                  <a:lnTo>
                    <a:pt x="48" y="707"/>
                  </a:lnTo>
                  <a:lnTo>
                    <a:pt x="142" y="895"/>
                  </a:lnTo>
                  <a:lnTo>
                    <a:pt x="283" y="990"/>
                  </a:lnTo>
                  <a:lnTo>
                    <a:pt x="519" y="1037"/>
                  </a:lnTo>
                  <a:lnTo>
                    <a:pt x="707" y="990"/>
                  </a:lnTo>
                  <a:lnTo>
                    <a:pt x="849" y="895"/>
                  </a:lnTo>
                  <a:lnTo>
                    <a:pt x="990" y="707"/>
                  </a:lnTo>
                  <a:lnTo>
                    <a:pt x="1037" y="519"/>
                  </a:lnTo>
                  <a:lnTo>
                    <a:pt x="990" y="330"/>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2336;p42">
              <a:extLst>
                <a:ext uri="{FF2B5EF4-FFF2-40B4-BE49-F238E27FC236}">
                  <a16:creationId xmlns:a16="http://schemas.microsoft.com/office/drawing/2014/main" id="{32A4B3F0-CC00-1BDB-E64A-9067E7278C68}"/>
                </a:ext>
              </a:extLst>
            </p:cNvPr>
            <p:cNvSpPr/>
            <p:nvPr/>
          </p:nvSpPr>
          <p:spPr>
            <a:xfrm>
              <a:off x="2423150" y="1104950"/>
              <a:ext cx="25950" cy="25950"/>
            </a:xfrm>
            <a:custGeom>
              <a:avLst/>
              <a:gdLst/>
              <a:ahLst/>
              <a:cxnLst/>
              <a:rect l="l" t="t" r="r" b="b"/>
              <a:pathLst>
                <a:path w="1038" h="1038" extrusionOk="0">
                  <a:moveTo>
                    <a:pt x="331" y="1"/>
                  </a:moveTo>
                  <a:lnTo>
                    <a:pt x="142" y="142"/>
                  </a:lnTo>
                  <a:lnTo>
                    <a:pt x="48" y="283"/>
                  </a:lnTo>
                  <a:lnTo>
                    <a:pt x="1" y="519"/>
                  </a:lnTo>
                  <a:lnTo>
                    <a:pt x="48" y="707"/>
                  </a:lnTo>
                  <a:lnTo>
                    <a:pt x="142" y="849"/>
                  </a:lnTo>
                  <a:lnTo>
                    <a:pt x="331" y="990"/>
                  </a:lnTo>
                  <a:lnTo>
                    <a:pt x="519" y="1037"/>
                  </a:lnTo>
                  <a:lnTo>
                    <a:pt x="708" y="990"/>
                  </a:lnTo>
                  <a:lnTo>
                    <a:pt x="896" y="849"/>
                  </a:lnTo>
                  <a:lnTo>
                    <a:pt x="990" y="707"/>
                  </a:lnTo>
                  <a:lnTo>
                    <a:pt x="1037" y="519"/>
                  </a:lnTo>
                  <a:lnTo>
                    <a:pt x="990" y="283"/>
                  </a:lnTo>
                  <a:lnTo>
                    <a:pt x="896" y="142"/>
                  </a:lnTo>
                  <a:lnTo>
                    <a:pt x="70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2337;p42">
              <a:extLst>
                <a:ext uri="{FF2B5EF4-FFF2-40B4-BE49-F238E27FC236}">
                  <a16:creationId xmlns:a16="http://schemas.microsoft.com/office/drawing/2014/main" id="{EF8B65BD-DD01-4C12-DA73-A8D7688D6151}"/>
                </a:ext>
              </a:extLst>
            </p:cNvPr>
            <p:cNvSpPr/>
            <p:nvPr/>
          </p:nvSpPr>
          <p:spPr>
            <a:xfrm>
              <a:off x="2462025" y="1219200"/>
              <a:ext cx="25950" cy="25925"/>
            </a:xfrm>
            <a:custGeom>
              <a:avLst/>
              <a:gdLst/>
              <a:ahLst/>
              <a:cxnLst/>
              <a:rect l="l" t="t" r="r" b="b"/>
              <a:pathLst>
                <a:path w="1038" h="1037" extrusionOk="0">
                  <a:moveTo>
                    <a:pt x="519" y="1"/>
                  </a:moveTo>
                  <a:lnTo>
                    <a:pt x="283" y="48"/>
                  </a:lnTo>
                  <a:lnTo>
                    <a:pt x="142" y="189"/>
                  </a:lnTo>
                  <a:lnTo>
                    <a:pt x="48" y="330"/>
                  </a:lnTo>
                  <a:lnTo>
                    <a:pt x="1" y="519"/>
                  </a:lnTo>
                  <a:lnTo>
                    <a:pt x="48" y="754"/>
                  </a:lnTo>
                  <a:lnTo>
                    <a:pt x="142" y="896"/>
                  </a:lnTo>
                  <a:lnTo>
                    <a:pt x="283" y="990"/>
                  </a:lnTo>
                  <a:lnTo>
                    <a:pt x="519" y="1037"/>
                  </a:lnTo>
                  <a:lnTo>
                    <a:pt x="707" y="990"/>
                  </a:lnTo>
                  <a:lnTo>
                    <a:pt x="849" y="896"/>
                  </a:lnTo>
                  <a:lnTo>
                    <a:pt x="990" y="754"/>
                  </a:lnTo>
                  <a:lnTo>
                    <a:pt x="1037" y="519"/>
                  </a:lnTo>
                  <a:lnTo>
                    <a:pt x="990" y="330"/>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2338;p42">
              <a:extLst>
                <a:ext uri="{FF2B5EF4-FFF2-40B4-BE49-F238E27FC236}">
                  <a16:creationId xmlns:a16="http://schemas.microsoft.com/office/drawing/2014/main" id="{F11D6ED5-D5E7-7B1C-25FF-54FF4227CF84}"/>
                </a:ext>
              </a:extLst>
            </p:cNvPr>
            <p:cNvSpPr/>
            <p:nvPr/>
          </p:nvSpPr>
          <p:spPr>
            <a:xfrm>
              <a:off x="2423150" y="1180325"/>
              <a:ext cx="25950" cy="25950"/>
            </a:xfrm>
            <a:custGeom>
              <a:avLst/>
              <a:gdLst/>
              <a:ahLst/>
              <a:cxnLst/>
              <a:rect l="l" t="t" r="r" b="b"/>
              <a:pathLst>
                <a:path w="1038" h="1038" extrusionOk="0">
                  <a:moveTo>
                    <a:pt x="519" y="1"/>
                  </a:moveTo>
                  <a:lnTo>
                    <a:pt x="331" y="48"/>
                  </a:lnTo>
                  <a:lnTo>
                    <a:pt x="142" y="189"/>
                  </a:lnTo>
                  <a:lnTo>
                    <a:pt x="48" y="331"/>
                  </a:lnTo>
                  <a:lnTo>
                    <a:pt x="1" y="519"/>
                  </a:lnTo>
                  <a:lnTo>
                    <a:pt x="48" y="755"/>
                  </a:lnTo>
                  <a:lnTo>
                    <a:pt x="142" y="896"/>
                  </a:lnTo>
                  <a:lnTo>
                    <a:pt x="331" y="990"/>
                  </a:lnTo>
                  <a:lnTo>
                    <a:pt x="519" y="1037"/>
                  </a:lnTo>
                  <a:lnTo>
                    <a:pt x="708" y="990"/>
                  </a:lnTo>
                  <a:lnTo>
                    <a:pt x="896" y="896"/>
                  </a:lnTo>
                  <a:lnTo>
                    <a:pt x="990" y="755"/>
                  </a:lnTo>
                  <a:lnTo>
                    <a:pt x="1037" y="519"/>
                  </a:lnTo>
                  <a:lnTo>
                    <a:pt x="990" y="331"/>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2339;p42">
              <a:extLst>
                <a:ext uri="{FF2B5EF4-FFF2-40B4-BE49-F238E27FC236}">
                  <a16:creationId xmlns:a16="http://schemas.microsoft.com/office/drawing/2014/main" id="{00A25089-2B84-BE34-FCA0-FAD3142571AA}"/>
                </a:ext>
              </a:extLst>
            </p:cNvPr>
            <p:cNvSpPr/>
            <p:nvPr/>
          </p:nvSpPr>
          <p:spPr>
            <a:xfrm>
              <a:off x="2462025" y="1295750"/>
              <a:ext cx="25950" cy="25950"/>
            </a:xfrm>
            <a:custGeom>
              <a:avLst/>
              <a:gdLst/>
              <a:ahLst/>
              <a:cxnLst/>
              <a:rect l="l" t="t" r="r" b="b"/>
              <a:pathLst>
                <a:path w="1038" h="1038" extrusionOk="0">
                  <a:moveTo>
                    <a:pt x="519" y="1"/>
                  </a:moveTo>
                  <a:lnTo>
                    <a:pt x="283" y="48"/>
                  </a:lnTo>
                  <a:lnTo>
                    <a:pt x="142" y="189"/>
                  </a:lnTo>
                  <a:lnTo>
                    <a:pt x="48" y="331"/>
                  </a:lnTo>
                  <a:lnTo>
                    <a:pt x="1" y="519"/>
                  </a:lnTo>
                  <a:lnTo>
                    <a:pt x="48" y="755"/>
                  </a:lnTo>
                  <a:lnTo>
                    <a:pt x="142" y="896"/>
                  </a:lnTo>
                  <a:lnTo>
                    <a:pt x="283" y="990"/>
                  </a:lnTo>
                  <a:lnTo>
                    <a:pt x="519" y="1037"/>
                  </a:lnTo>
                  <a:lnTo>
                    <a:pt x="707" y="990"/>
                  </a:lnTo>
                  <a:lnTo>
                    <a:pt x="896" y="896"/>
                  </a:lnTo>
                  <a:lnTo>
                    <a:pt x="990" y="755"/>
                  </a:lnTo>
                  <a:lnTo>
                    <a:pt x="1037" y="566"/>
                  </a:lnTo>
                  <a:lnTo>
                    <a:pt x="1037"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2340;p42">
              <a:extLst>
                <a:ext uri="{FF2B5EF4-FFF2-40B4-BE49-F238E27FC236}">
                  <a16:creationId xmlns:a16="http://schemas.microsoft.com/office/drawing/2014/main" id="{9CB89722-5FCA-E8F7-2AEE-25CC5C5B1095}"/>
                </a:ext>
              </a:extLst>
            </p:cNvPr>
            <p:cNvSpPr/>
            <p:nvPr/>
          </p:nvSpPr>
          <p:spPr>
            <a:xfrm>
              <a:off x="2423150" y="1258075"/>
              <a:ext cx="25950" cy="25925"/>
            </a:xfrm>
            <a:custGeom>
              <a:avLst/>
              <a:gdLst/>
              <a:ahLst/>
              <a:cxnLst/>
              <a:rect l="l" t="t" r="r" b="b"/>
              <a:pathLst>
                <a:path w="1038" h="1037" extrusionOk="0">
                  <a:moveTo>
                    <a:pt x="519" y="0"/>
                  </a:moveTo>
                  <a:lnTo>
                    <a:pt x="331" y="47"/>
                  </a:lnTo>
                  <a:lnTo>
                    <a:pt x="142" y="142"/>
                  </a:lnTo>
                  <a:lnTo>
                    <a:pt x="48" y="330"/>
                  </a:lnTo>
                  <a:lnTo>
                    <a:pt x="1" y="518"/>
                  </a:lnTo>
                  <a:lnTo>
                    <a:pt x="48" y="707"/>
                  </a:lnTo>
                  <a:lnTo>
                    <a:pt x="142" y="895"/>
                  </a:lnTo>
                  <a:lnTo>
                    <a:pt x="331" y="990"/>
                  </a:lnTo>
                  <a:lnTo>
                    <a:pt x="519" y="1037"/>
                  </a:lnTo>
                  <a:lnTo>
                    <a:pt x="708" y="990"/>
                  </a:lnTo>
                  <a:lnTo>
                    <a:pt x="896" y="895"/>
                  </a:lnTo>
                  <a:lnTo>
                    <a:pt x="990" y="707"/>
                  </a:lnTo>
                  <a:lnTo>
                    <a:pt x="1037" y="518"/>
                  </a:lnTo>
                  <a:lnTo>
                    <a:pt x="990" y="330"/>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2341;p42">
              <a:extLst>
                <a:ext uri="{FF2B5EF4-FFF2-40B4-BE49-F238E27FC236}">
                  <a16:creationId xmlns:a16="http://schemas.microsoft.com/office/drawing/2014/main" id="{0C212A6B-055D-B96E-7958-696A9699D004}"/>
                </a:ext>
              </a:extLst>
            </p:cNvPr>
            <p:cNvSpPr/>
            <p:nvPr/>
          </p:nvSpPr>
          <p:spPr>
            <a:xfrm>
              <a:off x="2462025" y="1372300"/>
              <a:ext cx="25950" cy="25950"/>
            </a:xfrm>
            <a:custGeom>
              <a:avLst/>
              <a:gdLst/>
              <a:ahLst/>
              <a:cxnLst/>
              <a:rect l="l" t="t" r="r" b="b"/>
              <a:pathLst>
                <a:path w="1038" h="1038" extrusionOk="0">
                  <a:moveTo>
                    <a:pt x="519" y="1"/>
                  </a:moveTo>
                  <a:lnTo>
                    <a:pt x="283" y="48"/>
                  </a:lnTo>
                  <a:lnTo>
                    <a:pt x="142" y="142"/>
                  </a:lnTo>
                  <a:lnTo>
                    <a:pt x="48" y="331"/>
                  </a:lnTo>
                  <a:lnTo>
                    <a:pt x="1" y="519"/>
                  </a:lnTo>
                  <a:lnTo>
                    <a:pt x="48" y="708"/>
                  </a:lnTo>
                  <a:lnTo>
                    <a:pt x="142" y="896"/>
                  </a:lnTo>
                  <a:lnTo>
                    <a:pt x="283" y="990"/>
                  </a:lnTo>
                  <a:lnTo>
                    <a:pt x="519" y="1037"/>
                  </a:lnTo>
                  <a:lnTo>
                    <a:pt x="707" y="990"/>
                  </a:lnTo>
                  <a:lnTo>
                    <a:pt x="896" y="896"/>
                  </a:lnTo>
                  <a:lnTo>
                    <a:pt x="990" y="708"/>
                  </a:lnTo>
                  <a:lnTo>
                    <a:pt x="1037" y="519"/>
                  </a:lnTo>
                  <a:lnTo>
                    <a:pt x="990" y="331"/>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2342;p42">
              <a:extLst>
                <a:ext uri="{FF2B5EF4-FFF2-40B4-BE49-F238E27FC236}">
                  <a16:creationId xmlns:a16="http://schemas.microsoft.com/office/drawing/2014/main" id="{B5F577A9-4F7A-A2FB-ED69-11E17F6A6A91}"/>
                </a:ext>
              </a:extLst>
            </p:cNvPr>
            <p:cNvSpPr/>
            <p:nvPr/>
          </p:nvSpPr>
          <p:spPr>
            <a:xfrm>
              <a:off x="2423150" y="1334625"/>
              <a:ext cx="25950" cy="25925"/>
            </a:xfrm>
            <a:custGeom>
              <a:avLst/>
              <a:gdLst/>
              <a:ahLst/>
              <a:cxnLst/>
              <a:rect l="l" t="t" r="r" b="b"/>
              <a:pathLst>
                <a:path w="1038" h="1037" extrusionOk="0">
                  <a:moveTo>
                    <a:pt x="519" y="0"/>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2343;p42">
              <a:extLst>
                <a:ext uri="{FF2B5EF4-FFF2-40B4-BE49-F238E27FC236}">
                  <a16:creationId xmlns:a16="http://schemas.microsoft.com/office/drawing/2014/main" id="{87C3CF24-C8E3-49F1-EE87-F3C1197837D1}"/>
                </a:ext>
              </a:extLst>
            </p:cNvPr>
            <p:cNvSpPr/>
            <p:nvPr/>
          </p:nvSpPr>
          <p:spPr>
            <a:xfrm>
              <a:off x="2462025" y="1450050"/>
              <a:ext cx="25950" cy="25925"/>
            </a:xfrm>
            <a:custGeom>
              <a:avLst/>
              <a:gdLst/>
              <a:ahLst/>
              <a:cxnLst/>
              <a:rect l="l" t="t" r="r" b="b"/>
              <a:pathLst>
                <a:path w="1038" h="1037" extrusionOk="0">
                  <a:moveTo>
                    <a:pt x="519" y="0"/>
                  </a:moveTo>
                  <a:lnTo>
                    <a:pt x="330" y="47"/>
                  </a:lnTo>
                  <a:lnTo>
                    <a:pt x="142" y="142"/>
                  </a:lnTo>
                  <a:lnTo>
                    <a:pt x="48" y="283"/>
                  </a:lnTo>
                  <a:lnTo>
                    <a:pt x="1" y="519"/>
                  </a:lnTo>
                  <a:lnTo>
                    <a:pt x="48" y="707"/>
                  </a:lnTo>
                  <a:lnTo>
                    <a:pt x="142" y="848"/>
                  </a:lnTo>
                  <a:lnTo>
                    <a:pt x="330" y="990"/>
                  </a:lnTo>
                  <a:lnTo>
                    <a:pt x="519" y="1037"/>
                  </a:lnTo>
                  <a:lnTo>
                    <a:pt x="707" y="990"/>
                  </a:lnTo>
                  <a:lnTo>
                    <a:pt x="896" y="848"/>
                  </a:lnTo>
                  <a:lnTo>
                    <a:pt x="990" y="707"/>
                  </a:lnTo>
                  <a:lnTo>
                    <a:pt x="1037" y="519"/>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2344;p42">
              <a:extLst>
                <a:ext uri="{FF2B5EF4-FFF2-40B4-BE49-F238E27FC236}">
                  <a16:creationId xmlns:a16="http://schemas.microsoft.com/office/drawing/2014/main" id="{2527C383-515F-200D-B7C1-10E5D8DD902E}"/>
                </a:ext>
              </a:extLst>
            </p:cNvPr>
            <p:cNvSpPr/>
            <p:nvPr/>
          </p:nvSpPr>
          <p:spPr>
            <a:xfrm>
              <a:off x="2423150" y="14111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2345;p42">
              <a:extLst>
                <a:ext uri="{FF2B5EF4-FFF2-40B4-BE49-F238E27FC236}">
                  <a16:creationId xmlns:a16="http://schemas.microsoft.com/office/drawing/2014/main" id="{93F677FD-CAB4-CBE1-20EC-082BE56346A6}"/>
                </a:ext>
              </a:extLst>
            </p:cNvPr>
            <p:cNvSpPr/>
            <p:nvPr/>
          </p:nvSpPr>
          <p:spPr>
            <a:xfrm>
              <a:off x="2462025" y="1526600"/>
              <a:ext cx="25950" cy="25925"/>
            </a:xfrm>
            <a:custGeom>
              <a:avLst/>
              <a:gdLst/>
              <a:ahLst/>
              <a:cxnLst/>
              <a:rect l="l" t="t" r="r" b="b"/>
              <a:pathLst>
                <a:path w="1038" h="1037" extrusionOk="0">
                  <a:moveTo>
                    <a:pt x="519" y="1"/>
                  </a:moveTo>
                  <a:lnTo>
                    <a:pt x="330" y="48"/>
                  </a:lnTo>
                  <a:lnTo>
                    <a:pt x="142" y="142"/>
                  </a:lnTo>
                  <a:lnTo>
                    <a:pt x="48" y="330"/>
                  </a:lnTo>
                  <a:lnTo>
                    <a:pt x="1" y="519"/>
                  </a:lnTo>
                  <a:lnTo>
                    <a:pt x="48" y="707"/>
                  </a:lnTo>
                  <a:lnTo>
                    <a:pt x="142" y="849"/>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2346;p42">
              <a:extLst>
                <a:ext uri="{FF2B5EF4-FFF2-40B4-BE49-F238E27FC236}">
                  <a16:creationId xmlns:a16="http://schemas.microsoft.com/office/drawing/2014/main" id="{1A7E6553-46DB-DA6A-3E91-A1AFFF301B15}"/>
                </a:ext>
              </a:extLst>
            </p:cNvPr>
            <p:cNvSpPr/>
            <p:nvPr/>
          </p:nvSpPr>
          <p:spPr>
            <a:xfrm>
              <a:off x="2423150" y="1488900"/>
              <a:ext cx="25950" cy="24775"/>
            </a:xfrm>
            <a:custGeom>
              <a:avLst/>
              <a:gdLst/>
              <a:ahLst/>
              <a:cxnLst/>
              <a:rect l="l" t="t" r="r" b="b"/>
              <a:pathLst>
                <a:path w="1038" h="991" extrusionOk="0">
                  <a:moveTo>
                    <a:pt x="331" y="1"/>
                  </a:moveTo>
                  <a:lnTo>
                    <a:pt x="189" y="142"/>
                  </a:lnTo>
                  <a:lnTo>
                    <a:pt x="48" y="284"/>
                  </a:lnTo>
                  <a:lnTo>
                    <a:pt x="1" y="472"/>
                  </a:lnTo>
                  <a:lnTo>
                    <a:pt x="48" y="661"/>
                  </a:lnTo>
                  <a:lnTo>
                    <a:pt x="189" y="849"/>
                  </a:lnTo>
                  <a:lnTo>
                    <a:pt x="331" y="943"/>
                  </a:lnTo>
                  <a:lnTo>
                    <a:pt x="519" y="990"/>
                  </a:lnTo>
                  <a:lnTo>
                    <a:pt x="708" y="943"/>
                  </a:lnTo>
                  <a:lnTo>
                    <a:pt x="896" y="849"/>
                  </a:lnTo>
                  <a:lnTo>
                    <a:pt x="990" y="708"/>
                  </a:lnTo>
                  <a:lnTo>
                    <a:pt x="1037" y="472"/>
                  </a:lnTo>
                  <a:lnTo>
                    <a:pt x="990" y="284"/>
                  </a:lnTo>
                  <a:lnTo>
                    <a:pt x="896" y="142"/>
                  </a:lnTo>
                  <a:lnTo>
                    <a:pt x="755"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2347;p42">
              <a:extLst>
                <a:ext uri="{FF2B5EF4-FFF2-40B4-BE49-F238E27FC236}">
                  <a16:creationId xmlns:a16="http://schemas.microsoft.com/office/drawing/2014/main" id="{B0DD2770-6DC6-DF9F-6F31-A71675C06C8E}"/>
                </a:ext>
              </a:extLst>
            </p:cNvPr>
            <p:cNvSpPr/>
            <p:nvPr/>
          </p:nvSpPr>
          <p:spPr>
            <a:xfrm>
              <a:off x="2462025" y="1603150"/>
              <a:ext cx="25950" cy="25950"/>
            </a:xfrm>
            <a:custGeom>
              <a:avLst/>
              <a:gdLst/>
              <a:ahLst/>
              <a:cxnLst/>
              <a:rect l="l" t="t" r="r" b="b"/>
              <a:pathLst>
                <a:path w="1038" h="1038" extrusionOk="0">
                  <a:moveTo>
                    <a:pt x="519" y="1"/>
                  </a:moveTo>
                  <a:lnTo>
                    <a:pt x="330" y="48"/>
                  </a:lnTo>
                  <a:lnTo>
                    <a:pt x="142" y="142"/>
                  </a:lnTo>
                  <a:lnTo>
                    <a:pt x="48" y="330"/>
                  </a:lnTo>
                  <a:lnTo>
                    <a:pt x="1"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2348;p42">
              <a:extLst>
                <a:ext uri="{FF2B5EF4-FFF2-40B4-BE49-F238E27FC236}">
                  <a16:creationId xmlns:a16="http://schemas.microsoft.com/office/drawing/2014/main" id="{85539780-B037-6F6D-3877-7F2E98EDE01F}"/>
                </a:ext>
              </a:extLst>
            </p:cNvPr>
            <p:cNvSpPr/>
            <p:nvPr/>
          </p:nvSpPr>
          <p:spPr>
            <a:xfrm>
              <a:off x="2423150" y="1564300"/>
              <a:ext cx="25950" cy="25925"/>
            </a:xfrm>
            <a:custGeom>
              <a:avLst/>
              <a:gdLst/>
              <a:ahLst/>
              <a:cxnLst/>
              <a:rect l="l" t="t" r="r" b="b"/>
              <a:pathLst>
                <a:path w="1038" h="1037" extrusionOk="0">
                  <a:moveTo>
                    <a:pt x="519" y="0"/>
                  </a:moveTo>
                  <a:lnTo>
                    <a:pt x="331" y="47"/>
                  </a:lnTo>
                  <a:lnTo>
                    <a:pt x="189" y="141"/>
                  </a:lnTo>
                  <a:lnTo>
                    <a:pt x="48" y="330"/>
                  </a:lnTo>
                  <a:lnTo>
                    <a:pt x="1" y="518"/>
                  </a:lnTo>
                  <a:lnTo>
                    <a:pt x="48" y="707"/>
                  </a:lnTo>
                  <a:lnTo>
                    <a:pt x="189" y="895"/>
                  </a:lnTo>
                  <a:lnTo>
                    <a:pt x="331" y="989"/>
                  </a:lnTo>
                  <a:lnTo>
                    <a:pt x="519" y="1037"/>
                  </a:lnTo>
                  <a:lnTo>
                    <a:pt x="708" y="989"/>
                  </a:lnTo>
                  <a:lnTo>
                    <a:pt x="896" y="895"/>
                  </a:lnTo>
                  <a:lnTo>
                    <a:pt x="990" y="707"/>
                  </a:lnTo>
                  <a:lnTo>
                    <a:pt x="1037" y="518"/>
                  </a:lnTo>
                  <a:lnTo>
                    <a:pt x="990" y="330"/>
                  </a:lnTo>
                  <a:lnTo>
                    <a:pt x="896" y="189"/>
                  </a:lnTo>
                  <a:lnTo>
                    <a:pt x="755"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2349;p42">
              <a:extLst>
                <a:ext uri="{FF2B5EF4-FFF2-40B4-BE49-F238E27FC236}">
                  <a16:creationId xmlns:a16="http://schemas.microsoft.com/office/drawing/2014/main" id="{61D82010-3361-EA79-5EDA-31D4AF5E5CD1}"/>
                </a:ext>
              </a:extLst>
            </p:cNvPr>
            <p:cNvSpPr/>
            <p:nvPr/>
          </p:nvSpPr>
          <p:spPr>
            <a:xfrm>
              <a:off x="2462025" y="1679700"/>
              <a:ext cx="25950" cy="25950"/>
            </a:xfrm>
            <a:custGeom>
              <a:avLst/>
              <a:gdLst/>
              <a:ahLst/>
              <a:cxnLst/>
              <a:rect l="l" t="t" r="r" b="b"/>
              <a:pathLst>
                <a:path w="1038" h="1038" extrusionOk="0">
                  <a:moveTo>
                    <a:pt x="519" y="1"/>
                  </a:moveTo>
                  <a:lnTo>
                    <a:pt x="330" y="48"/>
                  </a:lnTo>
                  <a:lnTo>
                    <a:pt x="142" y="142"/>
                  </a:lnTo>
                  <a:lnTo>
                    <a:pt x="48" y="331"/>
                  </a:lnTo>
                  <a:lnTo>
                    <a:pt x="1" y="519"/>
                  </a:lnTo>
                  <a:lnTo>
                    <a:pt x="48" y="708"/>
                  </a:lnTo>
                  <a:lnTo>
                    <a:pt x="142" y="896"/>
                  </a:lnTo>
                  <a:lnTo>
                    <a:pt x="330" y="990"/>
                  </a:lnTo>
                  <a:lnTo>
                    <a:pt x="519" y="1037"/>
                  </a:lnTo>
                  <a:lnTo>
                    <a:pt x="707" y="990"/>
                  </a:lnTo>
                  <a:lnTo>
                    <a:pt x="896" y="896"/>
                  </a:lnTo>
                  <a:lnTo>
                    <a:pt x="990" y="708"/>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2350;p42">
              <a:extLst>
                <a:ext uri="{FF2B5EF4-FFF2-40B4-BE49-F238E27FC236}">
                  <a16:creationId xmlns:a16="http://schemas.microsoft.com/office/drawing/2014/main" id="{ACDDB4DE-17C9-FFEE-FF00-E85B376F0F9E}"/>
                </a:ext>
              </a:extLst>
            </p:cNvPr>
            <p:cNvSpPr/>
            <p:nvPr/>
          </p:nvSpPr>
          <p:spPr>
            <a:xfrm>
              <a:off x="2423150" y="1642025"/>
              <a:ext cx="25950" cy="24750"/>
            </a:xfrm>
            <a:custGeom>
              <a:avLst/>
              <a:gdLst/>
              <a:ahLst/>
              <a:cxnLst/>
              <a:rect l="l" t="t" r="r" b="b"/>
              <a:pathLst>
                <a:path w="1038" h="990" extrusionOk="0">
                  <a:moveTo>
                    <a:pt x="519" y="0"/>
                  </a:moveTo>
                  <a:lnTo>
                    <a:pt x="331" y="47"/>
                  </a:lnTo>
                  <a:lnTo>
                    <a:pt x="189" y="142"/>
                  </a:lnTo>
                  <a:lnTo>
                    <a:pt x="48" y="283"/>
                  </a:lnTo>
                  <a:lnTo>
                    <a:pt x="1" y="471"/>
                  </a:lnTo>
                  <a:lnTo>
                    <a:pt x="48" y="707"/>
                  </a:lnTo>
                  <a:lnTo>
                    <a:pt x="189" y="848"/>
                  </a:lnTo>
                  <a:lnTo>
                    <a:pt x="331" y="990"/>
                  </a:lnTo>
                  <a:lnTo>
                    <a:pt x="708" y="990"/>
                  </a:lnTo>
                  <a:lnTo>
                    <a:pt x="896" y="848"/>
                  </a:lnTo>
                  <a:lnTo>
                    <a:pt x="990" y="707"/>
                  </a:lnTo>
                  <a:lnTo>
                    <a:pt x="1037" y="519"/>
                  </a:lnTo>
                  <a:lnTo>
                    <a:pt x="990" y="283"/>
                  </a:lnTo>
                  <a:lnTo>
                    <a:pt x="896" y="142"/>
                  </a:lnTo>
                  <a:lnTo>
                    <a:pt x="755"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2351;p42">
              <a:extLst>
                <a:ext uri="{FF2B5EF4-FFF2-40B4-BE49-F238E27FC236}">
                  <a16:creationId xmlns:a16="http://schemas.microsoft.com/office/drawing/2014/main" id="{4CDC6119-A3BE-5C13-9037-8C1F1DDA8CB9}"/>
                </a:ext>
              </a:extLst>
            </p:cNvPr>
            <p:cNvSpPr/>
            <p:nvPr/>
          </p:nvSpPr>
          <p:spPr>
            <a:xfrm>
              <a:off x="2462025" y="1756275"/>
              <a:ext cx="25950" cy="25925"/>
            </a:xfrm>
            <a:custGeom>
              <a:avLst/>
              <a:gdLst/>
              <a:ahLst/>
              <a:cxnLst/>
              <a:rect l="l" t="t" r="r" b="b"/>
              <a:pathLst>
                <a:path w="1038" h="1037" extrusionOk="0">
                  <a:moveTo>
                    <a:pt x="519" y="0"/>
                  </a:moveTo>
                  <a:lnTo>
                    <a:pt x="330" y="47"/>
                  </a:lnTo>
                  <a:lnTo>
                    <a:pt x="142" y="141"/>
                  </a:lnTo>
                  <a:lnTo>
                    <a:pt x="48" y="330"/>
                  </a:lnTo>
                  <a:lnTo>
                    <a:pt x="1" y="518"/>
                  </a:lnTo>
                  <a:lnTo>
                    <a:pt x="48" y="707"/>
                  </a:lnTo>
                  <a:lnTo>
                    <a:pt x="142" y="848"/>
                  </a:lnTo>
                  <a:lnTo>
                    <a:pt x="330" y="989"/>
                  </a:lnTo>
                  <a:lnTo>
                    <a:pt x="519" y="1037"/>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2352;p42">
              <a:extLst>
                <a:ext uri="{FF2B5EF4-FFF2-40B4-BE49-F238E27FC236}">
                  <a16:creationId xmlns:a16="http://schemas.microsoft.com/office/drawing/2014/main" id="{2530BF91-8363-C14D-778A-3F390530475E}"/>
                </a:ext>
              </a:extLst>
            </p:cNvPr>
            <p:cNvSpPr/>
            <p:nvPr/>
          </p:nvSpPr>
          <p:spPr>
            <a:xfrm>
              <a:off x="2423150" y="1718575"/>
              <a:ext cx="25950" cy="25950"/>
            </a:xfrm>
            <a:custGeom>
              <a:avLst/>
              <a:gdLst/>
              <a:ahLst/>
              <a:cxnLst/>
              <a:rect l="l" t="t" r="r" b="b"/>
              <a:pathLst>
                <a:path w="1038" h="1038" extrusionOk="0">
                  <a:moveTo>
                    <a:pt x="519" y="1"/>
                  </a:moveTo>
                  <a:lnTo>
                    <a:pt x="331" y="48"/>
                  </a:lnTo>
                  <a:lnTo>
                    <a:pt x="189" y="142"/>
                  </a:lnTo>
                  <a:lnTo>
                    <a:pt x="48" y="283"/>
                  </a:lnTo>
                  <a:lnTo>
                    <a:pt x="1" y="519"/>
                  </a:lnTo>
                  <a:lnTo>
                    <a:pt x="48" y="707"/>
                  </a:lnTo>
                  <a:lnTo>
                    <a:pt x="189" y="849"/>
                  </a:lnTo>
                  <a:lnTo>
                    <a:pt x="331" y="990"/>
                  </a:lnTo>
                  <a:lnTo>
                    <a:pt x="519" y="1037"/>
                  </a:lnTo>
                  <a:lnTo>
                    <a:pt x="708" y="990"/>
                  </a:lnTo>
                  <a:lnTo>
                    <a:pt x="896" y="849"/>
                  </a:lnTo>
                  <a:lnTo>
                    <a:pt x="990" y="707"/>
                  </a:lnTo>
                  <a:lnTo>
                    <a:pt x="1037" y="519"/>
                  </a:lnTo>
                  <a:lnTo>
                    <a:pt x="990" y="330"/>
                  </a:lnTo>
                  <a:lnTo>
                    <a:pt x="896" y="142"/>
                  </a:lnTo>
                  <a:lnTo>
                    <a:pt x="755"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2353;p42">
              <a:extLst>
                <a:ext uri="{FF2B5EF4-FFF2-40B4-BE49-F238E27FC236}">
                  <a16:creationId xmlns:a16="http://schemas.microsoft.com/office/drawing/2014/main" id="{BAF463E6-C3F0-0625-6029-B2647B74DF69}"/>
                </a:ext>
              </a:extLst>
            </p:cNvPr>
            <p:cNvSpPr/>
            <p:nvPr/>
          </p:nvSpPr>
          <p:spPr>
            <a:xfrm>
              <a:off x="2462025" y="1832825"/>
              <a:ext cx="25950" cy="25925"/>
            </a:xfrm>
            <a:custGeom>
              <a:avLst/>
              <a:gdLst/>
              <a:ahLst/>
              <a:cxnLst/>
              <a:rect l="l" t="t" r="r" b="b"/>
              <a:pathLst>
                <a:path w="1038" h="1037" extrusionOk="0">
                  <a:moveTo>
                    <a:pt x="519" y="0"/>
                  </a:moveTo>
                  <a:lnTo>
                    <a:pt x="283" y="47"/>
                  </a:lnTo>
                  <a:lnTo>
                    <a:pt x="142" y="189"/>
                  </a:lnTo>
                  <a:lnTo>
                    <a:pt x="48" y="330"/>
                  </a:lnTo>
                  <a:lnTo>
                    <a:pt x="1" y="519"/>
                  </a:lnTo>
                  <a:lnTo>
                    <a:pt x="48" y="754"/>
                  </a:lnTo>
                  <a:lnTo>
                    <a:pt x="142" y="895"/>
                  </a:lnTo>
                  <a:lnTo>
                    <a:pt x="283" y="990"/>
                  </a:lnTo>
                  <a:lnTo>
                    <a:pt x="519" y="1037"/>
                  </a:lnTo>
                  <a:lnTo>
                    <a:pt x="707" y="990"/>
                  </a:lnTo>
                  <a:lnTo>
                    <a:pt x="849" y="895"/>
                  </a:lnTo>
                  <a:lnTo>
                    <a:pt x="990" y="754"/>
                  </a:lnTo>
                  <a:lnTo>
                    <a:pt x="1037" y="519"/>
                  </a:lnTo>
                  <a:lnTo>
                    <a:pt x="990" y="330"/>
                  </a:lnTo>
                  <a:lnTo>
                    <a:pt x="849"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2354;p42">
              <a:extLst>
                <a:ext uri="{FF2B5EF4-FFF2-40B4-BE49-F238E27FC236}">
                  <a16:creationId xmlns:a16="http://schemas.microsoft.com/office/drawing/2014/main" id="{D1496530-6CE0-8472-C92A-C352F6EE1428}"/>
                </a:ext>
              </a:extLst>
            </p:cNvPr>
            <p:cNvSpPr/>
            <p:nvPr/>
          </p:nvSpPr>
          <p:spPr>
            <a:xfrm>
              <a:off x="2423150" y="1795125"/>
              <a:ext cx="25950" cy="25950"/>
            </a:xfrm>
            <a:custGeom>
              <a:avLst/>
              <a:gdLst/>
              <a:ahLst/>
              <a:cxnLst/>
              <a:rect l="l" t="t" r="r" b="b"/>
              <a:pathLst>
                <a:path w="1038" h="1038" extrusionOk="0">
                  <a:moveTo>
                    <a:pt x="519" y="1"/>
                  </a:moveTo>
                  <a:lnTo>
                    <a:pt x="331" y="48"/>
                  </a:lnTo>
                  <a:lnTo>
                    <a:pt x="189" y="142"/>
                  </a:lnTo>
                  <a:lnTo>
                    <a:pt x="48" y="331"/>
                  </a:lnTo>
                  <a:lnTo>
                    <a:pt x="1" y="519"/>
                  </a:lnTo>
                  <a:lnTo>
                    <a:pt x="48" y="707"/>
                  </a:lnTo>
                  <a:lnTo>
                    <a:pt x="189" y="849"/>
                  </a:lnTo>
                  <a:lnTo>
                    <a:pt x="331" y="990"/>
                  </a:lnTo>
                  <a:lnTo>
                    <a:pt x="519" y="1037"/>
                  </a:lnTo>
                  <a:lnTo>
                    <a:pt x="708" y="990"/>
                  </a:lnTo>
                  <a:lnTo>
                    <a:pt x="896" y="849"/>
                  </a:lnTo>
                  <a:lnTo>
                    <a:pt x="990" y="707"/>
                  </a:lnTo>
                  <a:lnTo>
                    <a:pt x="1037" y="519"/>
                  </a:lnTo>
                  <a:lnTo>
                    <a:pt x="990" y="331"/>
                  </a:lnTo>
                  <a:lnTo>
                    <a:pt x="896" y="142"/>
                  </a:lnTo>
                  <a:lnTo>
                    <a:pt x="755"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2355;p42">
              <a:extLst>
                <a:ext uri="{FF2B5EF4-FFF2-40B4-BE49-F238E27FC236}">
                  <a16:creationId xmlns:a16="http://schemas.microsoft.com/office/drawing/2014/main" id="{6EB90F01-22BE-1828-0DE6-2FF54FF15E41}"/>
                </a:ext>
              </a:extLst>
            </p:cNvPr>
            <p:cNvSpPr/>
            <p:nvPr/>
          </p:nvSpPr>
          <p:spPr>
            <a:xfrm>
              <a:off x="2462025" y="1910550"/>
              <a:ext cx="25950" cy="24775"/>
            </a:xfrm>
            <a:custGeom>
              <a:avLst/>
              <a:gdLst/>
              <a:ahLst/>
              <a:cxnLst/>
              <a:rect l="l" t="t" r="r" b="b"/>
              <a:pathLst>
                <a:path w="1038" h="991" extrusionOk="0">
                  <a:moveTo>
                    <a:pt x="283" y="1"/>
                  </a:moveTo>
                  <a:lnTo>
                    <a:pt x="142" y="142"/>
                  </a:lnTo>
                  <a:lnTo>
                    <a:pt x="48" y="283"/>
                  </a:lnTo>
                  <a:lnTo>
                    <a:pt x="1" y="519"/>
                  </a:lnTo>
                  <a:lnTo>
                    <a:pt x="48" y="707"/>
                  </a:lnTo>
                  <a:lnTo>
                    <a:pt x="142" y="849"/>
                  </a:lnTo>
                  <a:lnTo>
                    <a:pt x="283" y="990"/>
                  </a:lnTo>
                  <a:lnTo>
                    <a:pt x="707" y="990"/>
                  </a:lnTo>
                  <a:lnTo>
                    <a:pt x="849" y="849"/>
                  </a:lnTo>
                  <a:lnTo>
                    <a:pt x="990" y="707"/>
                  </a:lnTo>
                  <a:lnTo>
                    <a:pt x="1037" y="519"/>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2356;p42">
              <a:extLst>
                <a:ext uri="{FF2B5EF4-FFF2-40B4-BE49-F238E27FC236}">
                  <a16:creationId xmlns:a16="http://schemas.microsoft.com/office/drawing/2014/main" id="{82DFFDD7-D621-A692-1A1F-575615F1CA0C}"/>
                </a:ext>
              </a:extLst>
            </p:cNvPr>
            <p:cNvSpPr/>
            <p:nvPr/>
          </p:nvSpPr>
          <p:spPr>
            <a:xfrm>
              <a:off x="2423150" y="1871700"/>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6"/>
                  </a:lnTo>
                  <a:lnTo>
                    <a:pt x="708" y="989"/>
                  </a:lnTo>
                  <a:lnTo>
                    <a:pt x="896" y="895"/>
                  </a:lnTo>
                  <a:lnTo>
                    <a:pt x="990" y="707"/>
                  </a:lnTo>
                  <a:lnTo>
                    <a:pt x="1037" y="518"/>
                  </a:lnTo>
                  <a:lnTo>
                    <a:pt x="990" y="330"/>
                  </a:lnTo>
                  <a:lnTo>
                    <a:pt x="896"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2357;p42">
              <a:extLst>
                <a:ext uri="{FF2B5EF4-FFF2-40B4-BE49-F238E27FC236}">
                  <a16:creationId xmlns:a16="http://schemas.microsoft.com/office/drawing/2014/main" id="{F842C318-0513-8F62-B95C-B1BF45F417D9}"/>
                </a:ext>
              </a:extLst>
            </p:cNvPr>
            <p:cNvSpPr/>
            <p:nvPr/>
          </p:nvSpPr>
          <p:spPr>
            <a:xfrm>
              <a:off x="2462025" y="1987100"/>
              <a:ext cx="25950" cy="25950"/>
            </a:xfrm>
            <a:custGeom>
              <a:avLst/>
              <a:gdLst/>
              <a:ahLst/>
              <a:cxnLst/>
              <a:rect l="l" t="t" r="r" b="b"/>
              <a:pathLst>
                <a:path w="1038" h="1038" extrusionOk="0">
                  <a:moveTo>
                    <a:pt x="519" y="1"/>
                  </a:moveTo>
                  <a:lnTo>
                    <a:pt x="283" y="48"/>
                  </a:lnTo>
                  <a:lnTo>
                    <a:pt x="142" y="142"/>
                  </a:lnTo>
                  <a:lnTo>
                    <a:pt x="48" y="284"/>
                  </a:lnTo>
                  <a:lnTo>
                    <a:pt x="1" y="519"/>
                  </a:lnTo>
                  <a:lnTo>
                    <a:pt x="48" y="708"/>
                  </a:lnTo>
                  <a:lnTo>
                    <a:pt x="142" y="849"/>
                  </a:lnTo>
                  <a:lnTo>
                    <a:pt x="283" y="990"/>
                  </a:lnTo>
                  <a:lnTo>
                    <a:pt x="519" y="1037"/>
                  </a:lnTo>
                  <a:lnTo>
                    <a:pt x="707" y="990"/>
                  </a:lnTo>
                  <a:lnTo>
                    <a:pt x="849" y="849"/>
                  </a:lnTo>
                  <a:lnTo>
                    <a:pt x="990" y="708"/>
                  </a:lnTo>
                  <a:lnTo>
                    <a:pt x="1037" y="519"/>
                  </a:lnTo>
                  <a:lnTo>
                    <a:pt x="990" y="284"/>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2358;p42">
              <a:extLst>
                <a:ext uri="{FF2B5EF4-FFF2-40B4-BE49-F238E27FC236}">
                  <a16:creationId xmlns:a16="http://schemas.microsoft.com/office/drawing/2014/main" id="{D7DFD7A5-5E25-8D7E-616F-A575E4779D0C}"/>
                </a:ext>
              </a:extLst>
            </p:cNvPr>
            <p:cNvSpPr/>
            <p:nvPr/>
          </p:nvSpPr>
          <p:spPr>
            <a:xfrm>
              <a:off x="2423150" y="1948250"/>
              <a:ext cx="25950" cy="25925"/>
            </a:xfrm>
            <a:custGeom>
              <a:avLst/>
              <a:gdLst/>
              <a:ahLst/>
              <a:cxnLst/>
              <a:rect l="l" t="t" r="r" b="b"/>
              <a:pathLst>
                <a:path w="1038" h="1037" extrusionOk="0">
                  <a:moveTo>
                    <a:pt x="519" y="0"/>
                  </a:moveTo>
                  <a:lnTo>
                    <a:pt x="331" y="47"/>
                  </a:lnTo>
                  <a:lnTo>
                    <a:pt x="142" y="142"/>
                  </a:lnTo>
                  <a:lnTo>
                    <a:pt x="48" y="283"/>
                  </a:lnTo>
                  <a:lnTo>
                    <a:pt x="1" y="518"/>
                  </a:lnTo>
                  <a:lnTo>
                    <a:pt x="48" y="707"/>
                  </a:lnTo>
                  <a:lnTo>
                    <a:pt x="142" y="848"/>
                  </a:lnTo>
                  <a:lnTo>
                    <a:pt x="331" y="990"/>
                  </a:lnTo>
                  <a:lnTo>
                    <a:pt x="519" y="1037"/>
                  </a:lnTo>
                  <a:lnTo>
                    <a:pt x="708" y="990"/>
                  </a:lnTo>
                  <a:lnTo>
                    <a:pt x="896" y="848"/>
                  </a:lnTo>
                  <a:lnTo>
                    <a:pt x="990" y="707"/>
                  </a:lnTo>
                  <a:lnTo>
                    <a:pt x="1037" y="518"/>
                  </a:lnTo>
                  <a:lnTo>
                    <a:pt x="990" y="283"/>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2359;p42">
              <a:extLst>
                <a:ext uri="{FF2B5EF4-FFF2-40B4-BE49-F238E27FC236}">
                  <a16:creationId xmlns:a16="http://schemas.microsoft.com/office/drawing/2014/main" id="{4C59512C-3E07-AE4D-E442-21F8FFAD7B5E}"/>
                </a:ext>
              </a:extLst>
            </p:cNvPr>
            <p:cNvSpPr/>
            <p:nvPr/>
          </p:nvSpPr>
          <p:spPr>
            <a:xfrm>
              <a:off x="2308925" y="989525"/>
              <a:ext cx="179050" cy="1045900"/>
            </a:xfrm>
            <a:custGeom>
              <a:avLst/>
              <a:gdLst/>
              <a:ahLst/>
              <a:cxnLst/>
              <a:rect l="l" t="t" r="r" b="b"/>
              <a:pathLst>
                <a:path w="7162" h="41836" extrusionOk="0">
                  <a:moveTo>
                    <a:pt x="0" y="1"/>
                  </a:moveTo>
                  <a:lnTo>
                    <a:pt x="0" y="41835"/>
                  </a:lnTo>
                  <a:lnTo>
                    <a:pt x="7161" y="41835"/>
                  </a:lnTo>
                  <a:lnTo>
                    <a:pt x="7161"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2360;p42">
              <a:extLst>
                <a:ext uri="{FF2B5EF4-FFF2-40B4-BE49-F238E27FC236}">
                  <a16:creationId xmlns:a16="http://schemas.microsoft.com/office/drawing/2014/main" id="{F7EE596A-31CB-5AD8-CEC0-76F14BACE20F}"/>
                </a:ext>
              </a:extLst>
            </p:cNvPr>
            <p:cNvSpPr/>
            <p:nvPr/>
          </p:nvSpPr>
          <p:spPr>
            <a:xfrm>
              <a:off x="2039200" y="9129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49"/>
                  </a:lnTo>
                  <a:lnTo>
                    <a:pt x="331" y="990"/>
                  </a:lnTo>
                  <a:lnTo>
                    <a:pt x="519" y="1037"/>
                  </a:lnTo>
                  <a:lnTo>
                    <a:pt x="707" y="990"/>
                  </a:lnTo>
                  <a:lnTo>
                    <a:pt x="896" y="849"/>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2361;p42">
              <a:extLst>
                <a:ext uri="{FF2B5EF4-FFF2-40B4-BE49-F238E27FC236}">
                  <a16:creationId xmlns:a16="http://schemas.microsoft.com/office/drawing/2014/main" id="{A3533E81-C2A3-9126-4DA3-2694BBBFE3A8}"/>
                </a:ext>
              </a:extLst>
            </p:cNvPr>
            <p:cNvSpPr/>
            <p:nvPr/>
          </p:nvSpPr>
          <p:spPr>
            <a:xfrm>
              <a:off x="2039200" y="989525"/>
              <a:ext cx="25950" cy="24775"/>
            </a:xfrm>
            <a:custGeom>
              <a:avLst/>
              <a:gdLst/>
              <a:ahLst/>
              <a:cxnLst/>
              <a:rect l="l" t="t" r="r" b="b"/>
              <a:pathLst>
                <a:path w="1038" h="991" extrusionOk="0">
                  <a:moveTo>
                    <a:pt x="519" y="1"/>
                  </a:moveTo>
                  <a:lnTo>
                    <a:pt x="331" y="48"/>
                  </a:lnTo>
                  <a:lnTo>
                    <a:pt x="142" y="142"/>
                  </a:lnTo>
                  <a:lnTo>
                    <a:pt x="48" y="284"/>
                  </a:lnTo>
                  <a:lnTo>
                    <a:pt x="1" y="519"/>
                  </a:lnTo>
                  <a:lnTo>
                    <a:pt x="48" y="708"/>
                  </a:lnTo>
                  <a:lnTo>
                    <a:pt x="142" y="849"/>
                  </a:lnTo>
                  <a:lnTo>
                    <a:pt x="331" y="990"/>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2362;p42">
              <a:extLst>
                <a:ext uri="{FF2B5EF4-FFF2-40B4-BE49-F238E27FC236}">
                  <a16:creationId xmlns:a16="http://schemas.microsoft.com/office/drawing/2014/main" id="{403D804A-BD63-82F6-F405-F714C6316E9E}"/>
                </a:ext>
              </a:extLst>
            </p:cNvPr>
            <p:cNvSpPr/>
            <p:nvPr/>
          </p:nvSpPr>
          <p:spPr>
            <a:xfrm>
              <a:off x="2039200" y="1066100"/>
              <a:ext cx="25950" cy="25925"/>
            </a:xfrm>
            <a:custGeom>
              <a:avLst/>
              <a:gdLst/>
              <a:ahLst/>
              <a:cxnLst/>
              <a:rect l="l" t="t" r="r" b="b"/>
              <a:pathLst>
                <a:path w="1038" h="1037" extrusionOk="0">
                  <a:moveTo>
                    <a:pt x="519" y="0"/>
                  </a:moveTo>
                  <a:lnTo>
                    <a:pt x="283" y="47"/>
                  </a:lnTo>
                  <a:lnTo>
                    <a:pt x="142" y="141"/>
                  </a:lnTo>
                  <a:lnTo>
                    <a:pt x="48" y="330"/>
                  </a:lnTo>
                  <a:lnTo>
                    <a:pt x="1" y="518"/>
                  </a:lnTo>
                  <a:lnTo>
                    <a:pt x="48" y="707"/>
                  </a:lnTo>
                  <a:lnTo>
                    <a:pt x="142" y="895"/>
                  </a:lnTo>
                  <a:lnTo>
                    <a:pt x="331" y="989"/>
                  </a:lnTo>
                  <a:lnTo>
                    <a:pt x="519" y="1037"/>
                  </a:lnTo>
                  <a:lnTo>
                    <a:pt x="707" y="989"/>
                  </a:lnTo>
                  <a:lnTo>
                    <a:pt x="896" y="895"/>
                  </a:lnTo>
                  <a:lnTo>
                    <a:pt x="990" y="707"/>
                  </a:lnTo>
                  <a:lnTo>
                    <a:pt x="1037" y="518"/>
                  </a:lnTo>
                  <a:lnTo>
                    <a:pt x="990" y="330"/>
                  </a:lnTo>
                  <a:lnTo>
                    <a:pt x="849"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2363;p42">
              <a:extLst>
                <a:ext uri="{FF2B5EF4-FFF2-40B4-BE49-F238E27FC236}">
                  <a16:creationId xmlns:a16="http://schemas.microsoft.com/office/drawing/2014/main" id="{60266521-5A02-F82F-8C3F-AA7CA7422F99}"/>
                </a:ext>
              </a:extLst>
            </p:cNvPr>
            <p:cNvSpPr/>
            <p:nvPr/>
          </p:nvSpPr>
          <p:spPr>
            <a:xfrm>
              <a:off x="2039200" y="1142650"/>
              <a:ext cx="25950" cy="25925"/>
            </a:xfrm>
            <a:custGeom>
              <a:avLst/>
              <a:gdLst/>
              <a:ahLst/>
              <a:cxnLst/>
              <a:rect l="l" t="t" r="r" b="b"/>
              <a:pathLst>
                <a:path w="1038" h="1037" extrusionOk="0">
                  <a:moveTo>
                    <a:pt x="519" y="0"/>
                  </a:moveTo>
                  <a:lnTo>
                    <a:pt x="283" y="47"/>
                  </a:lnTo>
                  <a:lnTo>
                    <a:pt x="142" y="142"/>
                  </a:lnTo>
                  <a:lnTo>
                    <a:pt x="48" y="330"/>
                  </a:lnTo>
                  <a:lnTo>
                    <a:pt x="1" y="519"/>
                  </a:lnTo>
                  <a:lnTo>
                    <a:pt x="48" y="707"/>
                  </a:lnTo>
                  <a:lnTo>
                    <a:pt x="142" y="895"/>
                  </a:lnTo>
                  <a:lnTo>
                    <a:pt x="331" y="990"/>
                  </a:lnTo>
                  <a:lnTo>
                    <a:pt x="519" y="1037"/>
                  </a:lnTo>
                  <a:lnTo>
                    <a:pt x="707" y="990"/>
                  </a:lnTo>
                  <a:lnTo>
                    <a:pt x="896" y="895"/>
                  </a:lnTo>
                  <a:lnTo>
                    <a:pt x="990" y="707"/>
                  </a:lnTo>
                  <a:lnTo>
                    <a:pt x="1037" y="519"/>
                  </a:lnTo>
                  <a:lnTo>
                    <a:pt x="990" y="330"/>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2364;p42">
              <a:extLst>
                <a:ext uri="{FF2B5EF4-FFF2-40B4-BE49-F238E27FC236}">
                  <a16:creationId xmlns:a16="http://schemas.microsoft.com/office/drawing/2014/main" id="{2E4277CF-5651-26F8-E4B3-4B5CEFD819CF}"/>
                </a:ext>
              </a:extLst>
            </p:cNvPr>
            <p:cNvSpPr/>
            <p:nvPr/>
          </p:nvSpPr>
          <p:spPr>
            <a:xfrm>
              <a:off x="2039200" y="1219200"/>
              <a:ext cx="25950" cy="25925"/>
            </a:xfrm>
            <a:custGeom>
              <a:avLst/>
              <a:gdLst/>
              <a:ahLst/>
              <a:cxnLst/>
              <a:rect l="l" t="t" r="r" b="b"/>
              <a:pathLst>
                <a:path w="1038" h="1037" extrusionOk="0">
                  <a:moveTo>
                    <a:pt x="519" y="1"/>
                  </a:moveTo>
                  <a:lnTo>
                    <a:pt x="283" y="48"/>
                  </a:lnTo>
                  <a:lnTo>
                    <a:pt x="142" y="189"/>
                  </a:lnTo>
                  <a:lnTo>
                    <a:pt x="48" y="330"/>
                  </a:lnTo>
                  <a:lnTo>
                    <a:pt x="1" y="519"/>
                  </a:lnTo>
                  <a:lnTo>
                    <a:pt x="48" y="754"/>
                  </a:lnTo>
                  <a:lnTo>
                    <a:pt x="142" y="896"/>
                  </a:lnTo>
                  <a:lnTo>
                    <a:pt x="331" y="990"/>
                  </a:lnTo>
                  <a:lnTo>
                    <a:pt x="519" y="1037"/>
                  </a:lnTo>
                  <a:lnTo>
                    <a:pt x="707" y="990"/>
                  </a:lnTo>
                  <a:lnTo>
                    <a:pt x="896" y="896"/>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2365;p42">
              <a:extLst>
                <a:ext uri="{FF2B5EF4-FFF2-40B4-BE49-F238E27FC236}">
                  <a16:creationId xmlns:a16="http://schemas.microsoft.com/office/drawing/2014/main" id="{17B97E64-472A-DA12-3D18-12A2A4AA4A42}"/>
                </a:ext>
              </a:extLst>
            </p:cNvPr>
            <p:cNvSpPr/>
            <p:nvPr/>
          </p:nvSpPr>
          <p:spPr>
            <a:xfrm>
              <a:off x="2039200" y="1295750"/>
              <a:ext cx="25950" cy="25950"/>
            </a:xfrm>
            <a:custGeom>
              <a:avLst/>
              <a:gdLst/>
              <a:ahLst/>
              <a:cxnLst/>
              <a:rect l="l" t="t" r="r" b="b"/>
              <a:pathLst>
                <a:path w="1038" h="1038" extrusionOk="0">
                  <a:moveTo>
                    <a:pt x="519" y="1"/>
                  </a:moveTo>
                  <a:lnTo>
                    <a:pt x="283" y="48"/>
                  </a:lnTo>
                  <a:lnTo>
                    <a:pt x="142" y="189"/>
                  </a:lnTo>
                  <a:lnTo>
                    <a:pt x="48" y="331"/>
                  </a:lnTo>
                  <a:lnTo>
                    <a:pt x="1" y="566"/>
                  </a:lnTo>
                  <a:lnTo>
                    <a:pt x="48" y="755"/>
                  </a:lnTo>
                  <a:lnTo>
                    <a:pt x="142" y="896"/>
                  </a:lnTo>
                  <a:lnTo>
                    <a:pt x="331" y="1037"/>
                  </a:lnTo>
                  <a:lnTo>
                    <a:pt x="519" y="1037"/>
                  </a:lnTo>
                  <a:lnTo>
                    <a:pt x="707" y="990"/>
                  </a:lnTo>
                  <a:lnTo>
                    <a:pt x="896" y="896"/>
                  </a:lnTo>
                  <a:lnTo>
                    <a:pt x="990" y="755"/>
                  </a:lnTo>
                  <a:lnTo>
                    <a:pt x="1037" y="566"/>
                  </a:lnTo>
                  <a:lnTo>
                    <a:pt x="1037"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2366;p42">
              <a:extLst>
                <a:ext uri="{FF2B5EF4-FFF2-40B4-BE49-F238E27FC236}">
                  <a16:creationId xmlns:a16="http://schemas.microsoft.com/office/drawing/2014/main" id="{B5FB741B-1CFC-E887-8B9B-6083E6D53298}"/>
                </a:ext>
              </a:extLst>
            </p:cNvPr>
            <p:cNvSpPr/>
            <p:nvPr/>
          </p:nvSpPr>
          <p:spPr>
            <a:xfrm>
              <a:off x="2039200" y="1372300"/>
              <a:ext cx="25950" cy="25950"/>
            </a:xfrm>
            <a:custGeom>
              <a:avLst/>
              <a:gdLst/>
              <a:ahLst/>
              <a:cxnLst/>
              <a:rect l="l" t="t" r="r" b="b"/>
              <a:pathLst>
                <a:path w="1038" h="1038" extrusionOk="0">
                  <a:moveTo>
                    <a:pt x="519" y="1"/>
                  </a:moveTo>
                  <a:lnTo>
                    <a:pt x="283" y="48"/>
                  </a:lnTo>
                  <a:lnTo>
                    <a:pt x="142" y="189"/>
                  </a:lnTo>
                  <a:lnTo>
                    <a:pt x="48" y="331"/>
                  </a:lnTo>
                  <a:lnTo>
                    <a:pt x="1" y="519"/>
                  </a:lnTo>
                  <a:lnTo>
                    <a:pt x="48" y="755"/>
                  </a:lnTo>
                  <a:lnTo>
                    <a:pt x="142" y="896"/>
                  </a:lnTo>
                  <a:lnTo>
                    <a:pt x="331" y="990"/>
                  </a:lnTo>
                  <a:lnTo>
                    <a:pt x="519" y="1037"/>
                  </a:lnTo>
                  <a:lnTo>
                    <a:pt x="707" y="990"/>
                  </a:lnTo>
                  <a:lnTo>
                    <a:pt x="896" y="896"/>
                  </a:lnTo>
                  <a:lnTo>
                    <a:pt x="990" y="708"/>
                  </a:lnTo>
                  <a:lnTo>
                    <a:pt x="1037" y="519"/>
                  </a:lnTo>
                  <a:lnTo>
                    <a:pt x="990" y="331"/>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2367;p42">
              <a:extLst>
                <a:ext uri="{FF2B5EF4-FFF2-40B4-BE49-F238E27FC236}">
                  <a16:creationId xmlns:a16="http://schemas.microsoft.com/office/drawing/2014/main" id="{3C2759D2-7CB7-B6DC-FB8D-6C357572FD92}"/>
                </a:ext>
              </a:extLst>
            </p:cNvPr>
            <p:cNvSpPr/>
            <p:nvPr/>
          </p:nvSpPr>
          <p:spPr>
            <a:xfrm>
              <a:off x="2039200" y="1450050"/>
              <a:ext cx="25950" cy="25925"/>
            </a:xfrm>
            <a:custGeom>
              <a:avLst/>
              <a:gdLst/>
              <a:ahLst/>
              <a:cxnLst/>
              <a:rect l="l" t="t" r="r" b="b"/>
              <a:pathLst>
                <a:path w="1038" h="1037" extrusionOk="0">
                  <a:moveTo>
                    <a:pt x="519" y="0"/>
                  </a:moveTo>
                  <a:lnTo>
                    <a:pt x="331" y="47"/>
                  </a:lnTo>
                  <a:lnTo>
                    <a:pt x="142" y="142"/>
                  </a:lnTo>
                  <a:lnTo>
                    <a:pt x="48" y="330"/>
                  </a:lnTo>
                  <a:lnTo>
                    <a:pt x="1" y="519"/>
                  </a:lnTo>
                  <a:lnTo>
                    <a:pt x="48" y="707"/>
                  </a:lnTo>
                  <a:lnTo>
                    <a:pt x="142" y="848"/>
                  </a:lnTo>
                  <a:lnTo>
                    <a:pt x="331" y="990"/>
                  </a:lnTo>
                  <a:lnTo>
                    <a:pt x="519" y="1037"/>
                  </a:lnTo>
                  <a:lnTo>
                    <a:pt x="707" y="990"/>
                  </a:lnTo>
                  <a:lnTo>
                    <a:pt x="896" y="848"/>
                  </a:lnTo>
                  <a:lnTo>
                    <a:pt x="990" y="707"/>
                  </a:lnTo>
                  <a:lnTo>
                    <a:pt x="1037" y="519"/>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2368;p42">
              <a:extLst>
                <a:ext uri="{FF2B5EF4-FFF2-40B4-BE49-F238E27FC236}">
                  <a16:creationId xmlns:a16="http://schemas.microsoft.com/office/drawing/2014/main" id="{9CE9DA74-DE3E-54AB-8956-E4EA74923062}"/>
                </a:ext>
              </a:extLst>
            </p:cNvPr>
            <p:cNvSpPr/>
            <p:nvPr/>
          </p:nvSpPr>
          <p:spPr>
            <a:xfrm>
              <a:off x="2039200" y="1526600"/>
              <a:ext cx="25950" cy="25925"/>
            </a:xfrm>
            <a:custGeom>
              <a:avLst/>
              <a:gdLst/>
              <a:ahLst/>
              <a:cxnLst/>
              <a:rect l="l" t="t" r="r" b="b"/>
              <a:pathLst>
                <a:path w="1038" h="1037" extrusionOk="0">
                  <a:moveTo>
                    <a:pt x="519" y="1"/>
                  </a:moveTo>
                  <a:lnTo>
                    <a:pt x="331" y="48"/>
                  </a:lnTo>
                  <a:lnTo>
                    <a:pt x="142" y="142"/>
                  </a:lnTo>
                  <a:lnTo>
                    <a:pt x="48" y="330"/>
                  </a:lnTo>
                  <a:lnTo>
                    <a:pt x="1" y="519"/>
                  </a:lnTo>
                  <a:lnTo>
                    <a:pt x="48" y="707"/>
                  </a:lnTo>
                  <a:lnTo>
                    <a:pt x="142" y="896"/>
                  </a:lnTo>
                  <a:lnTo>
                    <a:pt x="331"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2369;p42">
              <a:extLst>
                <a:ext uri="{FF2B5EF4-FFF2-40B4-BE49-F238E27FC236}">
                  <a16:creationId xmlns:a16="http://schemas.microsoft.com/office/drawing/2014/main" id="{67CBFEE6-3D6F-68BF-D021-094EBDCFA343}"/>
                </a:ext>
              </a:extLst>
            </p:cNvPr>
            <p:cNvSpPr/>
            <p:nvPr/>
          </p:nvSpPr>
          <p:spPr>
            <a:xfrm>
              <a:off x="2039200" y="1603150"/>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96"/>
                  </a:lnTo>
                  <a:lnTo>
                    <a:pt x="331"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2370;p42">
              <a:extLst>
                <a:ext uri="{FF2B5EF4-FFF2-40B4-BE49-F238E27FC236}">
                  <a16:creationId xmlns:a16="http://schemas.microsoft.com/office/drawing/2014/main" id="{35C09D84-E450-4F50-6C15-3355D9396EA2}"/>
                </a:ext>
              </a:extLst>
            </p:cNvPr>
            <p:cNvSpPr/>
            <p:nvPr/>
          </p:nvSpPr>
          <p:spPr>
            <a:xfrm>
              <a:off x="2039200" y="1679700"/>
              <a:ext cx="25950" cy="25950"/>
            </a:xfrm>
            <a:custGeom>
              <a:avLst/>
              <a:gdLst/>
              <a:ahLst/>
              <a:cxnLst/>
              <a:rect l="l" t="t" r="r" b="b"/>
              <a:pathLst>
                <a:path w="1038" h="1038" extrusionOk="0">
                  <a:moveTo>
                    <a:pt x="519" y="1"/>
                  </a:moveTo>
                  <a:lnTo>
                    <a:pt x="331" y="48"/>
                  </a:lnTo>
                  <a:lnTo>
                    <a:pt x="142" y="189"/>
                  </a:lnTo>
                  <a:lnTo>
                    <a:pt x="48" y="331"/>
                  </a:lnTo>
                  <a:lnTo>
                    <a:pt x="1" y="519"/>
                  </a:lnTo>
                  <a:lnTo>
                    <a:pt x="48" y="708"/>
                  </a:lnTo>
                  <a:lnTo>
                    <a:pt x="142" y="896"/>
                  </a:lnTo>
                  <a:lnTo>
                    <a:pt x="331" y="990"/>
                  </a:lnTo>
                  <a:lnTo>
                    <a:pt x="519" y="1037"/>
                  </a:lnTo>
                  <a:lnTo>
                    <a:pt x="707" y="990"/>
                  </a:lnTo>
                  <a:lnTo>
                    <a:pt x="896" y="896"/>
                  </a:lnTo>
                  <a:lnTo>
                    <a:pt x="990" y="708"/>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2371;p42">
              <a:extLst>
                <a:ext uri="{FF2B5EF4-FFF2-40B4-BE49-F238E27FC236}">
                  <a16:creationId xmlns:a16="http://schemas.microsoft.com/office/drawing/2014/main" id="{FFFA7D98-698D-E478-330A-877BC8348340}"/>
                </a:ext>
              </a:extLst>
            </p:cNvPr>
            <p:cNvSpPr/>
            <p:nvPr/>
          </p:nvSpPr>
          <p:spPr>
            <a:xfrm>
              <a:off x="2039200" y="1756275"/>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7"/>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2372;p42">
              <a:extLst>
                <a:ext uri="{FF2B5EF4-FFF2-40B4-BE49-F238E27FC236}">
                  <a16:creationId xmlns:a16="http://schemas.microsoft.com/office/drawing/2014/main" id="{11D61B7A-C3E9-9509-C6EB-64E28ED75B8B}"/>
                </a:ext>
              </a:extLst>
            </p:cNvPr>
            <p:cNvSpPr/>
            <p:nvPr/>
          </p:nvSpPr>
          <p:spPr>
            <a:xfrm>
              <a:off x="2039200" y="1832825"/>
              <a:ext cx="25950" cy="25925"/>
            </a:xfrm>
            <a:custGeom>
              <a:avLst/>
              <a:gdLst/>
              <a:ahLst/>
              <a:cxnLst/>
              <a:rect l="l" t="t" r="r" b="b"/>
              <a:pathLst>
                <a:path w="1038" h="1037" extrusionOk="0">
                  <a:moveTo>
                    <a:pt x="519" y="0"/>
                  </a:moveTo>
                  <a:lnTo>
                    <a:pt x="283" y="47"/>
                  </a:lnTo>
                  <a:lnTo>
                    <a:pt x="142" y="189"/>
                  </a:lnTo>
                  <a:lnTo>
                    <a:pt x="48" y="330"/>
                  </a:lnTo>
                  <a:lnTo>
                    <a:pt x="1" y="566"/>
                  </a:lnTo>
                  <a:lnTo>
                    <a:pt x="48" y="754"/>
                  </a:lnTo>
                  <a:lnTo>
                    <a:pt x="142" y="895"/>
                  </a:lnTo>
                  <a:lnTo>
                    <a:pt x="331" y="1037"/>
                  </a:lnTo>
                  <a:lnTo>
                    <a:pt x="519" y="1037"/>
                  </a:lnTo>
                  <a:lnTo>
                    <a:pt x="707" y="990"/>
                  </a:lnTo>
                  <a:lnTo>
                    <a:pt x="896" y="895"/>
                  </a:lnTo>
                  <a:lnTo>
                    <a:pt x="990" y="754"/>
                  </a:lnTo>
                  <a:lnTo>
                    <a:pt x="1037" y="519"/>
                  </a:lnTo>
                  <a:lnTo>
                    <a:pt x="990" y="330"/>
                  </a:lnTo>
                  <a:lnTo>
                    <a:pt x="849"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2373;p42">
              <a:extLst>
                <a:ext uri="{FF2B5EF4-FFF2-40B4-BE49-F238E27FC236}">
                  <a16:creationId xmlns:a16="http://schemas.microsoft.com/office/drawing/2014/main" id="{3F4CBDAA-BF49-3F0F-C61E-C8752FF935E6}"/>
                </a:ext>
              </a:extLst>
            </p:cNvPr>
            <p:cNvSpPr/>
            <p:nvPr/>
          </p:nvSpPr>
          <p:spPr>
            <a:xfrm>
              <a:off x="2039200" y="1910550"/>
              <a:ext cx="25950" cy="24775"/>
            </a:xfrm>
            <a:custGeom>
              <a:avLst/>
              <a:gdLst/>
              <a:ahLst/>
              <a:cxnLst/>
              <a:rect l="l" t="t" r="r" b="b"/>
              <a:pathLst>
                <a:path w="1038" h="991" extrusionOk="0">
                  <a:moveTo>
                    <a:pt x="519" y="1"/>
                  </a:moveTo>
                  <a:lnTo>
                    <a:pt x="283" y="48"/>
                  </a:lnTo>
                  <a:lnTo>
                    <a:pt x="142" y="142"/>
                  </a:lnTo>
                  <a:lnTo>
                    <a:pt x="48" y="283"/>
                  </a:lnTo>
                  <a:lnTo>
                    <a:pt x="1" y="519"/>
                  </a:lnTo>
                  <a:lnTo>
                    <a:pt x="48" y="707"/>
                  </a:lnTo>
                  <a:lnTo>
                    <a:pt x="142" y="849"/>
                  </a:lnTo>
                  <a:lnTo>
                    <a:pt x="331" y="990"/>
                  </a:lnTo>
                  <a:lnTo>
                    <a:pt x="707" y="990"/>
                  </a:lnTo>
                  <a:lnTo>
                    <a:pt x="896" y="849"/>
                  </a:lnTo>
                  <a:lnTo>
                    <a:pt x="990" y="707"/>
                  </a:lnTo>
                  <a:lnTo>
                    <a:pt x="1037" y="519"/>
                  </a:lnTo>
                  <a:lnTo>
                    <a:pt x="1037" y="472"/>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2374;p42">
              <a:extLst>
                <a:ext uri="{FF2B5EF4-FFF2-40B4-BE49-F238E27FC236}">
                  <a16:creationId xmlns:a16="http://schemas.microsoft.com/office/drawing/2014/main" id="{F0131968-8333-FEF7-493B-60A0F4064250}"/>
                </a:ext>
              </a:extLst>
            </p:cNvPr>
            <p:cNvSpPr/>
            <p:nvPr/>
          </p:nvSpPr>
          <p:spPr>
            <a:xfrm>
              <a:off x="2039200" y="1987100"/>
              <a:ext cx="25950" cy="25950"/>
            </a:xfrm>
            <a:custGeom>
              <a:avLst/>
              <a:gdLst/>
              <a:ahLst/>
              <a:cxnLst/>
              <a:rect l="l" t="t" r="r" b="b"/>
              <a:pathLst>
                <a:path w="1038" h="1038" extrusionOk="0">
                  <a:moveTo>
                    <a:pt x="519" y="1"/>
                  </a:moveTo>
                  <a:lnTo>
                    <a:pt x="283" y="48"/>
                  </a:lnTo>
                  <a:lnTo>
                    <a:pt x="142" y="142"/>
                  </a:lnTo>
                  <a:lnTo>
                    <a:pt x="48" y="331"/>
                  </a:lnTo>
                  <a:lnTo>
                    <a:pt x="1" y="519"/>
                  </a:lnTo>
                  <a:lnTo>
                    <a:pt x="48" y="708"/>
                  </a:lnTo>
                  <a:lnTo>
                    <a:pt x="142" y="849"/>
                  </a:lnTo>
                  <a:lnTo>
                    <a:pt x="331" y="990"/>
                  </a:lnTo>
                  <a:lnTo>
                    <a:pt x="519" y="1037"/>
                  </a:lnTo>
                  <a:lnTo>
                    <a:pt x="707" y="990"/>
                  </a:lnTo>
                  <a:lnTo>
                    <a:pt x="896" y="849"/>
                  </a:lnTo>
                  <a:lnTo>
                    <a:pt x="990" y="708"/>
                  </a:lnTo>
                  <a:lnTo>
                    <a:pt x="1037" y="519"/>
                  </a:lnTo>
                  <a:lnTo>
                    <a:pt x="990" y="284"/>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2375;p42">
              <a:extLst>
                <a:ext uri="{FF2B5EF4-FFF2-40B4-BE49-F238E27FC236}">
                  <a16:creationId xmlns:a16="http://schemas.microsoft.com/office/drawing/2014/main" id="{2CD789E2-3919-5B8E-922F-D00D9D1FE7DE}"/>
                </a:ext>
              </a:extLst>
            </p:cNvPr>
            <p:cNvSpPr/>
            <p:nvPr/>
          </p:nvSpPr>
          <p:spPr>
            <a:xfrm>
              <a:off x="2078075" y="2025975"/>
              <a:ext cx="24750" cy="9450"/>
            </a:xfrm>
            <a:custGeom>
              <a:avLst/>
              <a:gdLst/>
              <a:ahLst/>
              <a:cxnLst/>
              <a:rect l="l" t="t" r="r" b="b"/>
              <a:pathLst>
                <a:path w="990" h="378" extrusionOk="0">
                  <a:moveTo>
                    <a:pt x="424" y="1"/>
                  </a:moveTo>
                  <a:lnTo>
                    <a:pt x="236" y="48"/>
                  </a:lnTo>
                  <a:lnTo>
                    <a:pt x="95" y="189"/>
                  </a:lnTo>
                  <a:lnTo>
                    <a:pt x="0" y="377"/>
                  </a:lnTo>
                  <a:lnTo>
                    <a:pt x="990" y="377"/>
                  </a:lnTo>
                  <a:lnTo>
                    <a:pt x="943" y="236"/>
                  </a:lnTo>
                  <a:lnTo>
                    <a:pt x="848" y="142"/>
                  </a:lnTo>
                  <a:lnTo>
                    <a:pt x="754" y="48"/>
                  </a:lnTo>
                  <a:lnTo>
                    <a:pt x="613"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2376;p42">
              <a:extLst>
                <a:ext uri="{FF2B5EF4-FFF2-40B4-BE49-F238E27FC236}">
                  <a16:creationId xmlns:a16="http://schemas.microsoft.com/office/drawing/2014/main" id="{FA2026ED-C617-D2CD-E08C-5E18A51AD167}"/>
                </a:ext>
              </a:extLst>
            </p:cNvPr>
            <p:cNvSpPr/>
            <p:nvPr/>
          </p:nvSpPr>
          <p:spPr>
            <a:xfrm>
              <a:off x="2115750" y="9129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49"/>
                  </a:lnTo>
                  <a:lnTo>
                    <a:pt x="331" y="990"/>
                  </a:lnTo>
                  <a:lnTo>
                    <a:pt x="519" y="1037"/>
                  </a:lnTo>
                  <a:lnTo>
                    <a:pt x="708" y="990"/>
                  </a:lnTo>
                  <a:lnTo>
                    <a:pt x="896" y="849"/>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2377;p42">
              <a:extLst>
                <a:ext uri="{FF2B5EF4-FFF2-40B4-BE49-F238E27FC236}">
                  <a16:creationId xmlns:a16="http://schemas.microsoft.com/office/drawing/2014/main" id="{20B59E87-0100-A2A4-60E7-D99C2DE36B74}"/>
                </a:ext>
              </a:extLst>
            </p:cNvPr>
            <p:cNvSpPr/>
            <p:nvPr/>
          </p:nvSpPr>
          <p:spPr>
            <a:xfrm>
              <a:off x="2078075" y="874100"/>
              <a:ext cx="24750" cy="25950"/>
            </a:xfrm>
            <a:custGeom>
              <a:avLst/>
              <a:gdLst/>
              <a:ahLst/>
              <a:cxnLst/>
              <a:rect l="l" t="t" r="r" b="b"/>
              <a:pathLst>
                <a:path w="990" h="1038" extrusionOk="0">
                  <a:moveTo>
                    <a:pt x="519" y="1"/>
                  </a:moveTo>
                  <a:lnTo>
                    <a:pt x="283" y="48"/>
                  </a:lnTo>
                  <a:lnTo>
                    <a:pt x="142" y="189"/>
                  </a:lnTo>
                  <a:lnTo>
                    <a:pt x="48" y="331"/>
                  </a:lnTo>
                  <a:lnTo>
                    <a:pt x="0" y="519"/>
                  </a:lnTo>
                  <a:lnTo>
                    <a:pt x="48" y="708"/>
                  </a:lnTo>
                  <a:lnTo>
                    <a:pt x="142" y="896"/>
                  </a:lnTo>
                  <a:lnTo>
                    <a:pt x="283" y="990"/>
                  </a:lnTo>
                  <a:lnTo>
                    <a:pt x="519" y="1037"/>
                  </a:lnTo>
                  <a:lnTo>
                    <a:pt x="707" y="990"/>
                  </a:lnTo>
                  <a:lnTo>
                    <a:pt x="848" y="896"/>
                  </a:lnTo>
                  <a:lnTo>
                    <a:pt x="990" y="708"/>
                  </a:lnTo>
                  <a:lnTo>
                    <a:pt x="990" y="519"/>
                  </a:lnTo>
                  <a:lnTo>
                    <a:pt x="943" y="331"/>
                  </a:lnTo>
                  <a:lnTo>
                    <a:pt x="848"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2378;p42">
              <a:extLst>
                <a:ext uri="{FF2B5EF4-FFF2-40B4-BE49-F238E27FC236}">
                  <a16:creationId xmlns:a16="http://schemas.microsoft.com/office/drawing/2014/main" id="{3D24B0AB-7325-FAD9-DA90-1C9AB6BB821B}"/>
                </a:ext>
              </a:extLst>
            </p:cNvPr>
            <p:cNvSpPr/>
            <p:nvPr/>
          </p:nvSpPr>
          <p:spPr>
            <a:xfrm>
              <a:off x="2115750" y="989525"/>
              <a:ext cx="25950" cy="25950"/>
            </a:xfrm>
            <a:custGeom>
              <a:avLst/>
              <a:gdLst/>
              <a:ahLst/>
              <a:cxnLst/>
              <a:rect l="l" t="t" r="r" b="b"/>
              <a:pathLst>
                <a:path w="1038" h="1038" extrusionOk="0">
                  <a:moveTo>
                    <a:pt x="519" y="1"/>
                  </a:moveTo>
                  <a:lnTo>
                    <a:pt x="331" y="48"/>
                  </a:lnTo>
                  <a:lnTo>
                    <a:pt x="142" y="142"/>
                  </a:lnTo>
                  <a:lnTo>
                    <a:pt x="48" y="331"/>
                  </a:lnTo>
                  <a:lnTo>
                    <a:pt x="1" y="519"/>
                  </a:lnTo>
                  <a:lnTo>
                    <a:pt x="48" y="708"/>
                  </a:lnTo>
                  <a:lnTo>
                    <a:pt x="142" y="896"/>
                  </a:lnTo>
                  <a:lnTo>
                    <a:pt x="331" y="990"/>
                  </a:lnTo>
                  <a:lnTo>
                    <a:pt x="519" y="1037"/>
                  </a:lnTo>
                  <a:lnTo>
                    <a:pt x="708" y="990"/>
                  </a:lnTo>
                  <a:lnTo>
                    <a:pt x="896" y="896"/>
                  </a:lnTo>
                  <a:lnTo>
                    <a:pt x="990" y="708"/>
                  </a:lnTo>
                  <a:lnTo>
                    <a:pt x="1037" y="519"/>
                  </a:lnTo>
                  <a:lnTo>
                    <a:pt x="990" y="331"/>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2379;p42">
              <a:extLst>
                <a:ext uri="{FF2B5EF4-FFF2-40B4-BE49-F238E27FC236}">
                  <a16:creationId xmlns:a16="http://schemas.microsoft.com/office/drawing/2014/main" id="{730F3E9D-0F56-F685-7051-5A420DB7EA2B}"/>
                </a:ext>
              </a:extLst>
            </p:cNvPr>
            <p:cNvSpPr/>
            <p:nvPr/>
          </p:nvSpPr>
          <p:spPr>
            <a:xfrm>
              <a:off x="2078075" y="950675"/>
              <a:ext cx="24750" cy="25925"/>
            </a:xfrm>
            <a:custGeom>
              <a:avLst/>
              <a:gdLst/>
              <a:ahLst/>
              <a:cxnLst/>
              <a:rect l="l" t="t" r="r" b="b"/>
              <a:pathLst>
                <a:path w="990" h="1037" extrusionOk="0">
                  <a:moveTo>
                    <a:pt x="519" y="0"/>
                  </a:moveTo>
                  <a:lnTo>
                    <a:pt x="283" y="47"/>
                  </a:lnTo>
                  <a:lnTo>
                    <a:pt x="142" y="189"/>
                  </a:lnTo>
                  <a:lnTo>
                    <a:pt x="48" y="330"/>
                  </a:lnTo>
                  <a:lnTo>
                    <a:pt x="0" y="518"/>
                  </a:lnTo>
                  <a:lnTo>
                    <a:pt x="48" y="754"/>
                  </a:lnTo>
                  <a:lnTo>
                    <a:pt x="142" y="895"/>
                  </a:lnTo>
                  <a:lnTo>
                    <a:pt x="283" y="990"/>
                  </a:lnTo>
                  <a:lnTo>
                    <a:pt x="519" y="1037"/>
                  </a:lnTo>
                  <a:lnTo>
                    <a:pt x="707" y="990"/>
                  </a:lnTo>
                  <a:lnTo>
                    <a:pt x="848" y="895"/>
                  </a:lnTo>
                  <a:lnTo>
                    <a:pt x="943" y="754"/>
                  </a:lnTo>
                  <a:lnTo>
                    <a:pt x="990" y="518"/>
                  </a:lnTo>
                  <a:lnTo>
                    <a:pt x="943" y="330"/>
                  </a:lnTo>
                  <a:lnTo>
                    <a:pt x="848"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2380;p42">
              <a:extLst>
                <a:ext uri="{FF2B5EF4-FFF2-40B4-BE49-F238E27FC236}">
                  <a16:creationId xmlns:a16="http://schemas.microsoft.com/office/drawing/2014/main" id="{8C952DC3-D421-822E-40D9-6570BC46D5CA}"/>
                </a:ext>
              </a:extLst>
            </p:cNvPr>
            <p:cNvSpPr/>
            <p:nvPr/>
          </p:nvSpPr>
          <p:spPr>
            <a:xfrm>
              <a:off x="2115750" y="1066100"/>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7"/>
                  </a:lnTo>
                  <a:lnTo>
                    <a:pt x="708" y="989"/>
                  </a:lnTo>
                  <a:lnTo>
                    <a:pt x="896" y="895"/>
                  </a:lnTo>
                  <a:lnTo>
                    <a:pt x="990" y="707"/>
                  </a:lnTo>
                  <a:lnTo>
                    <a:pt x="1037" y="518"/>
                  </a:lnTo>
                  <a:lnTo>
                    <a:pt x="990" y="330"/>
                  </a:lnTo>
                  <a:lnTo>
                    <a:pt x="896"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2381;p42">
              <a:extLst>
                <a:ext uri="{FF2B5EF4-FFF2-40B4-BE49-F238E27FC236}">
                  <a16:creationId xmlns:a16="http://schemas.microsoft.com/office/drawing/2014/main" id="{26850F8E-BEF1-A6CF-26CF-C215E47401C9}"/>
                </a:ext>
              </a:extLst>
            </p:cNvPr>
            <p:cNvSpPr/>
            <p:nvPr/>
          </p:nvSpPr>
          <p:spPr>
            <a:xfrm>
              <a:off x="2078075" y="1028400"/>
              <a:ext cx="24750" cy="24750"/>
            </a:xfrm>
            <a:custGeom>
              <a:avLst/>
              <a:gdLst/>
              <a:ahLst/>
              <a:cxnLst/>
              <a:rect l="l" t="t" r="r" b="b"/>
              <a:pathLst>
                <a:path w="990" h="990" extrusionOk="0">
                  <a:moveTo>
                    <a:pt x="283" y="1"/>
                  </a:moveTo>
                  <a:lnTo>
                    <a:pt x="142" y="142"/>
                  </a:lnTo>
                  <a:lnTo>
                    <a:pt x="48" y="283"/>
                  </a:lnTo>
                  <a:lnTo>
                    <a:pt x="0" y="472"/>
                  </a:lnTo>
                  <a:lnTo>
                    <a:pt x="48" y="707"/>
                  </a:lnTo>
                  <a:lnTo>
                    <a:pt x="142" y="849"/>
                  </a:lnTo>
                  <a:lnTo>
                    <a:pt x="283" y="943"/>
                  </a:lnTo>
                  <a:lnTo>
                    <a:pt x="519" y="990"/>
                  </a:lnTo>
                  <a:lnTo>
                    <a:pt x="707" y="943"/>
                  </a:lnTo>
                  <a:lnTo>
                    <a:pt x="848" y="849"/>
                  </a:lnTo>
                  <a:lnTo>
                    <a:pt x="943" y="707"/>
                  </a:lnTo>
                  <a:lnTo>
                    <a:pt x="990" y="472"/>
                  </a:lnTo>
                  <a:lnTo>
                    <a:pt x="943"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2382;p42">
              <a:extLst>
                <a:ext uri="{FF2B5EF4-FFF2-40B4-BE49-F238E27FC236}">
                  <a16:creationId xmlns:a16="http://schemas.microsoft.com/office/drawing/2014/main" id="{26CF0C73-C80A-5050-415C-7DF595DB71C6}"/>
                </a:ext>
              </a:extLst>
            </p:cNvPr>
            <p:cNvSpPr/>
            <p:nvPr/>
          </p:nvSpPr>
          <p:spPr>
            <a:xfrm>
              <a:off x="2115750" y="1142650"/>
              <a:ext cx="25950" cy="25925"/>
            </a:xfrm>
            <a:custGeom>
              <a:avLst/>
              <a:gdLst/>
              <a:ahLst/>
              <a:cxnLst/>
              <a:rect l="l" t="t" r="r" b="b"/>
              <a:pathLst>
                <a:path w="1038" h="1037" extrusionOk="0">
                  <a:moveTo>
                    <a:pt x="519" y="0"/>
                  </a:moveTo>
                  <a:lnTo>
                    <a:pt x="331" y="47"/>
                  </a:lnTo>
                  <a:lnTo>
                    <a:pt x="142" y="142"/>
                  </a:lnTo>
                  <a:lnTo>
                    <a:pt x="48" y="330"/>
                  </a:lnTo>
                  <a:lnTo>
                    <a:pt x="1" y="519"/>
                  </a:lnTo>
                  <a:lnTo>
                    <a:pt x="48" y="707"/>
                  </a:lnTo>
                  <a:lnTo>
                    <a:pt x="142" y="895"/>
                  </a:lnTo>
                  <a:lnTo>
                    <a:pt x="331" y="990"/>
                  </a:lnTo>
                  <a:lnTo>
                    <a:pt x="519" y="1037"/>
                  </a:lnTo>
                  <a:lnTo>
                    <a:pt x="708" y="990"/>
                  </a:lnTo>
                  <a:lnTo>
                    <a:pt x="896" y="895"/>
                  </a:lnTo>
                  <a:lnTo>
                    <a:pt x="990" y="707"/>
                  </a:lnTo>
                  <a:lnTo>
                    <a:pt x="1037" y="519"/>
                  </a:lnTo>
                  <a:lnTo>
                    <a:pt x="990" y="330"/>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2383;p42">
              <a:extLst>
                <a:ext uri="{FF2B5EF4-FFF2-40B4-BE49-F238E27FC236}">
                  <a16:creationId xmlns:a16="http://schemas.microsoft.com/office/drawing/2014/main" id="{DE171F61-D752-F458-1DC8-A6D3B789558F}"/>
                </a:ext>
              </a:extLst>
            </p:cNvPr>
            <p:cNvSpPr/>
            <p:nvPr/>
          </p:nvSpPr>
          <p:spPr>
            <a:xfrm>
              <a:off x="2076900" y="1104950"/>
              <a:ext cx="25925" cy="25950"/>
            </a:xfrm>
            <a:custGeom>
              <a:avLst/>
              <a:gdLst/>
              <a:ahLst/>
              <a:cxnLst/>
              <a:rect l="l" t="t" r="r" b="b"/>
              <a:pathLst>
                <a:path w="1037" h="1038" extrusionOk="0">
                  <a:moveTo>
                    <a:pt x="519" y="1"/>
                  </a:moveTo>
                  <a:lnTo>
                    <a:pt x="330" y="48"/>
                  </a:lnTo>
                  <a:lnTo>
                    <a:pt x="189" y="142"/>
                  </a:lnTo>
                  <a:lnTo>
                    <a:pt x="47" y="283"/>
                  </a:lnTo>
                  <a:lnTo>
                    <a:pt x="0" y="519"/>
                  </a:lnTo>
                  <a:lnTo>
                    <a:pt x="47" y="707"/>
                  </a:lnTo>
                  <a:lnTo>
                    <a:pt x="189" y="849"/>
                  </a:lnTo>
                  <a:lnTo>
                    <a:pt x="330" y="990"/>
                  </a:lnTo>
                  <a:lnTo>
                    <a:pt x="566" y="1037"/>
                  </a:lnTo>
                  <a:lnTo>
                    <a:pt x="754" y="990"/>
                  </a:lnTo>
                  <a:lnTo>
                    <a:pt x="895" y="849"/>
                  </a:lnTo>
                  <a:lnTo>
                    <a:pt x="1037" y="707"/>
                  </a:lnTo>
                  <a:lnTo>
                    <a:pt x="1037" y="519"/>
                  </a:lnTo>
                  <a:lnTo>
                    <a:pt x="1037" y="472"/>
                  </a:lnTo>
                  <a:lnTo>
                    <a:pt x="990" y="283"/>
                  </a:lnTo>
                  <a:lnTo>
                    <a:pt x="895" y="142"/>
                  </a:lnTo>
                  <a:lnTo>
                    <a:pt x="754"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2384;p42">
              <a:extLst>
                <a:ext uri="{FF2B5EF4-FFF2-40B4-BE49-F238E27FC236}">
                  <a16:creationId xmlns:a16="http://schemas.microsoft.com/office/drawing/2014/main" id="{9FDC5D14-8F8D-AD40-9FEB-4D094ED84A2D}"/>
                </a:ext>
              </a:extLst>
            </p:cNvPr>
            <p:cNvSpPr/>
            <p:nvPr/>
          </p:nvSpPr>
          <p:spPr>
            <a:xfrm>
              <a:off x="2115750" y="1219200"/>
              <a:ext cx="25950" cy="25925"/>
            </a:xfrm>
            <a:custGeom>
              <a:avLst/>
              <a:gdLst/>
              <a:ahLst/>
              <a:cxnLst/>
              <a:rect l="l" t="t" r="r" b="b"/>
              <a:pathLst>
                <a:path w="1038" h="1037" extrusionOk="0">
                  <a:moveTo>
                    <a:pt x="519" y="1"/>
                  </a:moveTo>
                  <a:lnTo>
                    <a:pt x="331" y="48"/>
                  </a:lnTo>
                  <a:lnTo>
                    <a:pt x="142" y="189"/>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2385;p42">
              <a:extLst>
                <a:ext uri="{FF2B5EF4-FFF2-40B4-BE49-F238E27FC236}">
                  <a16:creationId xmlns:a16="http://schemas.microsoft.com/office/drawing/2014/main" id="{421C0708-A0C3-80DA-4A4A-DC2323FEDD78}"/>
                </a:ext>
              </a:extLst>
            </p:cNvPr>
            <p:cNvSpPr/>
            <p:nvPr/>
          </p:nvSpPr>
          <p:spPr>
            <a:xfrm>
              <a:off x="2076900" y="1180325"/>
              <a:ext cx="25925" cy="25950"/>
            </a:xfrm>
            <a:custGeom>
              <a:avLst/>
              <a:gdLst/>
              <a:ahLst/>
              <a:cxnLst/>
              <a:rect l="l" t="t" r="r" b="b"/>
              <a:pathLst>
                <a:path w="1037" h="1038" extrusionOk="0">
                  <a:moveTo>
                    <a:pt x="519" y="1"/>
                  </a:moveTo>
                  <a:lnTo>
                    <a:pt x="330" y="48"/>
                  </a:lnTo>
                  <a:lnTo>
                    <a:pt x="189" y="189"/>
                  </a:lnTo>
                  <a:lnTo>
                    <a:pt x="47" y="331"/>
                  </a:lnTo>
                  <a:lnTo>
                    <a:pt x="0" y="519"/>
                  </a:lnTo>
                  <a:lnTo>
                    <a:pt x="47" y="755"/>
                  </a:lnTo>
                  <a:lnTo>
                    <a:pt x="189" y="896"/>
                  </a:lnTo>
                  <a:lnTo>
                    <a:pt x="330" y="990"/>
                  </a:lnTo>
                  <a:lnTo>
                    <a:pt x="566" y="1037"/>
                  </a:lnTo>
                  <a:lnTo>
                    <a:pt x="754" y="990"/>
                  </a:lnTo>
                  <a:lnTo>
                    <a:pt x="895" y="896"/>
                  </a:lnTo>
                  <a:lnTo>
                    <a:pt x="1037" y="755"/>
                  </a:lnTo>
                  <a:lnTo>
                    <a:pt x="1037" y="519"/>
                  </a:lnTo>
                  <a:lnTo>
                    <a:pt x="990" y="331"/>
                  </a:lnTo>
                  <a:lnTo>
                    <a:pt x="895" y="189"/>
                  </a:lnTo>
                  <a:lnTo>
                    <a:pt x="754"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2386;p42">
              <a:extLst>
                <a:ext uri="{FF2B5EF4-FFF2-40B4-BE49-F238E27FC236}">
                  <a16:creationId xmlns:a16="http://schemas.microsoft.com/office/drawing/2014/main" id="{9BAD29AE-1654-2584-58EA-FEBA9010014C}"/>
                </a:ext>
              </a:extLst>
            </p:cNvPr>
            <p:cNvSpPr/>
            <p:nvPr/>
          </p:nvSpPr>
          <p:spPr>
            <a:xfrm>
              <a:off x="2115750" y="1295750"/>
              <a:ext cx="25950" cy="25950"/>
            </a:xfrm>
            <a:custGeom>
              <a:avLst/>
              <a:gdLst/>
              <a:ahLst/>
              <a:cxnLst/>
              <a:rect l="l" t="t" r="r" b="b"/>
              <a:pathLst>
                <a:path w="1038" h="1038" extrusionOk="0">
                  <a:moveTo>
                    <a:pt x="519" y="1"/>
                  </a:moveTo>
                  <a:lnTo>
                    <a:pt x="331" y="48"/>
                  </a:lnTo>
                  <a:lnTo>
                    <a:pt x="142" y="189"/>
                  </a:lnTo>
                  <a:lnTo>
                    <a:pt x="48" y="331"/>
                  </a:lnTo>
                  <a:lnTo>
                    <a:pt x="1" y="566"/>
                  </a:lnTo>
                  <a:lnTo>
                    <a:pt x="48" y="755"/>
                  </a:lnTo>
                  <a:lnTo>
                    <a:pt x="142" y="896"/>
                  </a:lnTo>
                  <a:lnTo>
                    <a:pt x="331" y="1037"/>
                  </a:lnTo>
                  <a:lnTo>
                    <a:pt x="519" y="1037"/>
                  </a:lnTo>
                  <a:lnTo>
                    <a:pt x="708" y="990"/>
                  </a:lnTo>
                  <a:lnTo>
                    <a:pt x="896" y="896"/>
                  </a:lnTo>
                  <a:lnTo>
                    <a:pt x="990" y="755"/>
                  </a:lnTo>
                  <a:lnTo>
                    <a:pt x="1037" y="566"/>
                  </a:lnTo>
                  <a:lnTo>
                    <a:pt x="1037" y="519"/>
                  </a:lnTo>
                  <a:lnTo>
                    <a:pt x="990" y="331"/>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2387;p42">
              <a:extLst>
                <a:ext uri="{FF2B5EF4-FFF2-40B4-BE49-F238E27FC236}">
                  <a16:creationId xmlns:a16="http://schemas.microsoft.com/office/drawing/2014/main" id="{8E967526-A05D-61FC-6763-EC430964F889}"/>
                </a:ext>
              </a:extLst>
            </p:cNvPr>
            <p:cNvSpPr/>
            <p:nvPr/>
          </p:nvSpPr>
          <p:spPr>
            <a:xfrm>
              <a:off x="2076900" y="1258075"/>
              <a:ext cx="25925" cy="25925"/>
            </a:xfrm>
            <a:custGeom>
              <a:avLst/>
              <a:gdLst/>
              <a:ahLst/>
              <a:cxnLst/>
              <a:rect l="l" t="t" r="r" b="b"/>
              <a:pathLst>
                <a:path w="1037" h="1037" extrusionOk="0">
                  <a:moveTo>
                    <a:pt x="519" y="0"/>
                  </a:moveTo>
                  <a:lnTo>
                    <a:pt x="330" y="47"/>
                  </a:lnTo>
                  <a:lnTo>
                    <a:pt x="189" y="142"/>
                  </a:lnTo>
                  <a:lnTo>
                    <a:pt x="47" y="330"/>
                  </a:lnTo>
                  <a:lnTo>
                    <a:pt x="0" y="518"/>
                  </a:lnTo>
                  <a:lnTo>
                    <a:pt x="47" y="707"/>
                  </a:lnTo>
                  <a:lnTo>
                    <a:pt x="189" y="895"/>
                  </a:lnTo>
                  <a:lnTo>
                    <a:pt x="330" y="990"/>
                  </a:lnTo>
                  <a:lnTo>
                    <a:pt x="566" y="1037"/>
                  </a:lnTo>
                  <a:lnTo>
                    <a:pt x="754" y="990"/>
                  </a:lnTo>
                  <a:lnTo>
                    <a:pt x="895" y="895"/>
                  </a:lnTo>
                  <a:lnTo>
                    <a:pt x="990" y="707"/>
                  </a:lnTo>
                  <a:lnTo>
                    <a:pt x="1037" y="518"/>
                  </a:lnTo>
                  <a:lnTo>
                    <a:pt x="990" y="283"/>
                  </a:lnTo>
                  <a:lnTo>
                    <a:pt x="895" y="142"/>
                  </a:lnTo>
                  <a:lnTo>
                    <a:pt x="754"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2388;p42">
              <a:extLst>
                <a:ext uri="{FF2B5EF4-FFF2-40B4-BE49-F238E27FC236}">
                  <a16:creationId xmlns:a16="http://schemas.microsoft.com/office/drawing/2014/main" id="{39AEA1D3-64D9-6D69-9EBA-8AFD3198E842}"/>
                </a:ext>
              </a:extLst>
            </p:cNvPr>
            <p:cNvSpPr/>
            <p:nvPr/>
          </p:nvSpPr>
          <p:spPr>
            <a:xfrm>
              <a:off x="2115750" y="1372300"/>
              <a:ext cx="25950" cy="25950"/>
            </a:xfrm>
            <a:custGeom>
              <a:avLst/>
              <a:gdLst/>
              <a:ahLst/>
              <a:cxnLst/>
              <a:rect l="l" t="t" r="r" b="b"/>
              <a:pathLst>
                <a:path w="1038" h="1038" extrusionOk="0">
                  <a:moveTo>
                    <a:pt x="519" y="1"/>
                  </a:moveTo>
                  <a:lnTo>
                    <a:pt x="331" y="48"/>
                  </a:lnTo>
                  <a:lnTo>
                    <a:pt x="142" y="189"/>
                  </a:lnTo>
                  <a:lnTo>
                    <a:pt x="48" y="331"/>
                  </a:lnTo>
                  <a:lnTo>
                    <a:pt x="1" y="519"/>
                  </a:lnTo>
                  <a:lnTo>
                    <a:pt x="48" y="755"/>
                  </a:lnTo>
                  <a:lnTo>
                    <a:pt x="142" y="896"/>
                  </a:lnTo>
                  <a:lnTo>
                    <a:pt x="331" y="990"/>
                  </a:lnTo>
                  <a:lnTo>
                    <a:pt x="519" y="1037"/>
                  </a:lnTo>
                  <a:lnTo>
                    <a:pt x="708" y="990"/>
                  </a:lnTo>
                  <a:lnTo>
                    <a:pt x="896" y="896"/>
                  </a:lnTo>
                  <a:lnTo>
                    <a:pt x="990" y="708"/>
                  </a:lnTo>
                  <a:lnTo>
                    <a:pt x="1037" y="519"/>
                  </a:lnTo>
                  <a:lnTo>
                    <a:pt x="990" y="331"/>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2389;p42">
              <a:extLst>
                <a:ext uri="{FF2B5EF4-FFF2-40B4-BE49-F238E27FC236}">
                  <a16:creationId xmlns:a16="http://schemas.microsoft.com/office/drawing/2014/main" id="{253CDD51-A1DB-CBE4-8444-A14633390383}"/>
                </a:ext>
              </a:extLst>
            </p:cNvPr>
            <p:cNvSpPr/>
            <p:nvPr/>
          </p:nvSpPr>
          <p:spPr>
            <a:xfrm>
              <a:off x="2076900" y="1334625"/>
              <a:ext cx="25925" cy="25925"/>
            </a:xfrm>
            <a:custGeom>
              <a:avLst/>
              <a:gdLst/>
              <a:ahLst/>
              <a:cxnLst/>
              <a:rect l="l" t="t" r="r" b="b"/>
              <a:pathLst>
                <a:path w="1037" h="1037" extrusionOk="0">
                  <a:moveTo>
                    <a:pt x="519" y="0"/>
                  </a:moveTo>
                  <a:lnTo>
                    <a:pt x="330" y="48"/>
                  </a:lnTo>
                  <a:lnTo>
                    <a:pt x="189" y="142"/>
                  </a:lnTo>
                  <a:lnTo>
                    <a:pt x="47" y="330"/>
                  </a:lnTo>
                  <a:lnTo>
                    <a:pt x="0" y="519"/>
                  </a:lnTo>
                  <a:lnTo>
                    <a:pt x="47" y="707"/>
                  </a:lnTo>
                  <a:lnTo>
                    <a:pt x="189" y="896"/>
                  </a:lnTo>
                  <a:lnTo>
                    <a:pt x="330" y="990"/>
                  </a:lnTo>
                  <a:lnTo>
                    <a:pt x="566" y="1037"/>
                  </a:lnTo>
                  <a:lnTo>
                    <a:pt x="754" y="990"/>
                  </a:lnTo>
                  <a:lnTo>
                    <a:pt x="895" y="896"/>
                  </a:lnTo>
                  <a:lnTo>
                    <a:pt x="990" y="707"/>
                  </a:lnTo>
                  <a:lnTo>
                    <a:pt x="1037" y="519"/>
                  </a:lnTo>
                  <a:lnTo>
                    <a:pt x="990" y="330"/>
                  </a:lnTo>
                  <a:lnTo>
                    <a:pt x="895" y="142"/>
                  </a:lnTo>
                  <a:lnTo>
                    <a:pt x="754"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2390;p42">
              <a:extLst>
                <a:ext uri="{FF2B5EF4-FFF2-40B4-BE49-F238E27FC236}">
                  <a16:creationId xmlns:a16="http://schemas.microsoft.com/office/drawing/2014/main" id="{512CE897-8824-5440-4759-85BB5C8647C3}"/>
                </a:ext>
              </a:extLst>
            </p:cNvPr>
            <p:cNvSpPr/>
            <p:nvPr/>
          </p:nvSpPr>
          <p:spPr>
            <a:xfrm>
              <a:off x="2115750" y="1450050"/>
              <a:ext cx="25950" cy="25925"/>
            </a:xfrm>
            <a:custGeom>
              <a:avLst/>
              <a:gdLst/>
              <a:ahLst/>
              <a:cxnLst/>
              <a:rect l="l" t="t" r="r" b="b"/>
              <a:pathLst>
                <a:path w="1038" h="1037" extrusionOk="0">
                  <a:moveTo>
                    <a:pt x="519" y="0"/>
                  </a:moveTo>
                  <a:lnTo>
                    <a:pt x="331" y="47"/>
                  </a:lnTo>
                  <a:lnTo>
                    <a:pt x="142" y="142"/>
                  </a:lnTo>
                  <a:lnTo>
                    <a:pt x="48" y="330"/>
                  </a:lnTo>
                  <a:lnTo>
                    <a:pt x="1" y="519"/>
                  </a:lnTo>
                  <a:lnTo>
                    <a:pt x="48" y="707"/>
                  </a:lnTo>
                  <a:lnTo>
                    <a:pt x="142" y="848"/>
                  </a:lnTo>
                  <a:lnTo>
                    <a:pt x="331" y="990"/>
                  </a:lnTo>
                  <a:lnTo>
                    <a:pt x="519" y="1037"/>
                  </a:lnTo>
                  <a:lnTo>
                    <a:pt x="708" y="990"/>
                  </a:lnTo>
                  <a:lnTo>
                    <a:pt x="896" y="848"/>
                  </a:lnTo>
                  <a:lnTo>
                    <a:pt x="990" y="707"/>
                  </a:lnTo>
                  <a:lnTo>
                    <a:pt x="1037" y="519"/>
                  </a:lnTo>
                  <a:lnTo>
                    <a:pt x="990" y="330"/>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2391;p42">
              <a:extLst>
                <a:ext uri="{FF2B5EF4-FFF2-40B4-BE49-F238E27FC236}">
                  <a16:creationId xmlns:a16="http://schemas.microsoft.com/office/drawing/2014/main" id="{E52A09EF-3DAC-4F14-D45B-041EC4A5D0D3}"/>
                </a:ext>
              </a:extLst>
            </p:cNvPr>
            <p:cNvSpPr/>
            <p:nvPr/>
          </p:nvSpPr>
          <p:spPr>
            <a:xfrm>
              <a:off x="2076900" y="1411175"/>
              <a:ext cx="25925" cy="25950"/>
            </a:xfrm>
            <a:custGeom>
              <a:avLst/>
              <a:gdLst/>
              <a:ahLst/>
              <a:cxnLst/>
              <a:rect l="l" t="t" r="r" b="b"/>
              <a:pathLst>
                <a:path w="1037" h="1038" extrusionOk="0">
                  <a:moveTo>
                    <a:pt x="519" y="1"/>
                  </a:moveTo>
                  <a:lnTo>
                    <a:pt x="330" y="48"/>
                  </a:lnTo>
                  <a:lnTo>
                    <a:pt x="189" y="142"/>
                  </a:lnTo>
                  <a:lnTo>
                    <a:pt x="47" y="330"/>
                  </a:lnTo>
                  <a:lnTo>
                    <a:pt x="0" y="519"/>
                  </a:lnTo>
                  <a:lnTo>
                    <a:pt x="47" y="707"/>
                  </a:lnTo>
                  <a:lnTo>
                    <a:pt x="189" y="896"/>
                  </a:lnTo>
                  <a:lnTo>
                    <a:pt x="330" y="990"/>
                  </a:lnTo>
                  <a:lnTo>
                    <a:pt x="566" y="1037"/>
                  </a:lnTo>
                  <a:lnTo>
                    <a:pt x="754" y="990"/>
                  </a:lnTo>
                  <a:lnTo>
                    <a:pt x="895" y="896"/>
                  </a:lnTo>
                  <a:lnTo>
                    <a:pt x="990" y="707"/>
                  </a:lnTo>
                  <a:lnTo>
                    <a:pt x="1037" y="519"/>
                  </a:lnTo>
                  <a:lnTo>
                    <a:pt x="990" y="330"/>
                  </a:lnTo>
                  <a:lnTo>
                    <a:pt x="895" y="142"/>
                  </a:lnTo>
                  <a:lnTo>
                    <a:pt x="754"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2392;p42">
              <a:extLst>
                <a:ext uri="{FF2B5EF4-FFF2-40B4-BE49-F238E27FC236}">
                  <a16:creationId xmlns:a16="http://schemas.microsoft.com/office/drawing/2014/main" id="{456E5C82-EB1F-4351-2AA1-7F79B8FFB253}"/>
                </a:ext>
              </a:extLst>
            </p:cNvPr>
            <p:cNvSpPr/>
            <p:nvPr/>
          </p:nvSpPr>
          <p:spPr>
            <a:xfrm>
              <a:off x="2115750" y="1526600"/>
              <a:ext cx="25950" cy="25925"/>
            </a:xfrm>
            <a:custGeom>
              <a:avLst/>
              <a:gdLst/>
              <a:ahLst/>
              <a:cxnLst/>
              <a:rect l="l" t="t" r="r" b="b"/>
              <a:pathLst>
                <a:path w="1038" h="1037" extrusionOk="0">
                  <a:moveTo>
                    <a:pt x="519" y="1"/>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2393;p42">
              <a:extLst>
                <a:ext uri="{FF2B5EF4-FFF2-40B4-BE49-F238E27FC236}">
                  <a16:creationId xmlns:a16="http://schemas.microsoft.com/office/drawing/2014/main" id="{B368444E-A5B3-E2E1-FA8C-E0F9080D2CFB}"/>
                </a:ext>
              </a:extLst>
            </p:cNvPr>
            <p:cNvSpPr/>
            <p:nvPr/>
          </p:nvSpPr>
          <p:spPr>
            <a:xfrm>
              <a:off x="2078075" y="1488900"/>
              <a:ext cx="24750" cy="24775"/>
            </a:xfrm>
            <a:custGeom>
              <a:avLst/>
              <a:gdLst/>
              <a:ahLst/>
              <a:cxnLst/>
              <a:rect l="l" t="t" r="r" b="b"/>
              <a:pathLst>
                <a:path w="990" h="991" extrusionOk="0">
                  <a:moveTo>
                    <a:pt x="283" y="1"/>
                  </a:moveTo>
                  <a:lnTo>
                    <a:pt x="142" y="142"/>
                  </a:lnTo>
                  <a:lnTo>
                    <a:pt x="48" y="284"/>
                  </a:lnTo>
                  <a:lnTo>
                    <a:pt x="0" y="472"/>
                  </a:lnTo>
                  <a:lnTo>
                    <a:pt x="48" y="708"/>
                  </a:lnTo>
                  <a:lnTo>
                    <a:pt x="142" y="849"/>
                  </a:lnTo>
                  <a:lnTo>
                    <a:pt x="283" y="943"/>
                  </a:lnTo>
                  <a:lnTo>
                    <a:pt x="519" y="990"/>
                  </a:lnTo>
                  <a:lnTo>
                    <a:pt x="707" y="943"/>
                  </a:lnTo>
                  <a:lnTo>
                    <a:pt x="848" y="849"/>
                  </a:lnTo>
                  <a:lnTo>
                    <a:pt x="943" y="708"/>
                  </a:lnTo>
                  <a:lnTo>
                    <a:pt x="990" y="472"/>
                  </a:lnTo>
                  <a:lnTo>
                    <a:pt x="943" y="284"/>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2394;p42">
              <a:extLst>
                <a:ext uri="{FF2B5EF4-FFF2-40B4-BE49-F238E27FC236}">
                  <a16:creationId xmlns:a16="http://schemas.microsoft.com/office/drawing/2014/main" id="{F8560BFC-7BD9-DC19-A8CA-1A5C1AAE91EA}"/>
                </a:ext>
              </a:extLst>
            </p:cNvPr>
            <p:cNvSpPr/>
            <p:nvPr/>
          </p:nvSpPr>
          <p:spPr>
            <a:xfrm>
              <a:off x="2115750" y="1603150"/>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2395;p42">
              <a:extLst>
                <a:ext uri="{FF2B5EF4-FFF2-40B4-BE49-F238E27FC236}">
                  <a16:creationId xmlns:a16="http://schemas.microsoft.com/office/drawing/2014/main" id="{EE4E5428-2BE2-4A77-C9B9-A4F5AFB890E5}"/>
                </a:ext>
              </a:extLst>
            </p:cNvPr>
            <p:cNvSpPr/>
            <p:nvPr/>
          </p:nvSpPr>
          <p:spPr>
            <a:xfrm>
              <a:off x="2078075" y="1564300"/>
              <a:ext cx="24750" cy="25925"/>
            </a:xfrm>
            <a:custGeom>
              <a:avLst/>
              <a:gdLst/>
              <a:ahLst/>
              <a:cxnLst/>
              <a:rect l="l" t="t" r="r" b="b"/>
              <a:pathLst>
                <a:path w="990" h="1037" extrusionOk="0">
                  <a:moveTo>
                    <a:pt x="519" y="0"/>
                  </a:moveTo>
                  <a:lnTo>
                    <a:pt x="283" y="47"/>
                  </a:lnTo>
                  <a:lnTo>
                    <a:pt x="142" y="141"/>
                  </a:lnTo>
                  <a:lnTo>
                    <a:pt x="48" y="330"/>
                  </a:lnTo>
                  <a:lnTo>
                    <a:pt x="0" y="518"/>
                  </a:lnTo>
                  <a:lnTo>
                    <a:pt x="48" y="707"/>
                  </a:lnTo>
                  <a:lnTo>
                    <a:pt x="142" y="895"/>
                  </a:lnTo>
                  <a:lnTo>
                    <a:pt x="283" y="989"/>
                  </a:lnTo>
                  <a:lnTo>
                    <a:pt x="519" y="1037"/>
                  </a:lnTo>
                  <a:lnTo>
                    <a:pt x="707" y="989"/>
                  </a:lnTo>
                  <a:lnTo>
                    <a:pt x="848" y="895"/>
                  </a:lnTo>
                  <a:lnTo>
                    <a:pt x="943" y="707"/>
                  </a:lnTo>
                  <a:lnTo>
                    <a:pt x="990" y="518"/>
                  </a:lnTo>
                  <a:lnTo>
                    <a:pt x="943" y="330"/>
                  </a:lnTo>
                  <a:lnTo>
                    <a:pt x="848"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2396;p42">
              <a:extLst>
                <a:ext uri="{FF2B5EF4-FFF2-40B4-BE49-F238E27FC236}">
                  <a16:creationId xmlns:a16="http://schemas.microsoft.com/office/drawing/2014/main" id="{70B9C2E6-2701-645E-FEC6-7E4E48B4D123}"/>
                </a:ext>
              </a:extLst>
            </p:cNvPr>
            <p:cNvSpPr/>
            <p:nvPr/>
          </p:nvSpPr>
          <p:spPr>
            <a:xfrm>
              <a:off x="2115750" y="1679700"/>
              <a:ext cx="25950" cy="25950"/>
            </a:xfrm>
            <a:custGeom>
              <a:avLst/>
              <a:gdLst/>
              <a:ahLst/>
              <a:cxnLst/>
              <a:rect l="l" t="t" r="r" b="b"/>
              <a:pathLst>
                <a:path w="1038" h="1038" extrusionOk="0">
                  <a:moveTo>
                    <a:pt x="519" y="1"/>
                  </a:moveTo>
                  <a:lnTo>
                    <a:pt x="331" y="48"/>
                  </a:lnTo>
                  <a:lnTo>
                    <a:pt x="142" y="189"/>
                  </a:lnTo>
                  <a:lnTo>
                    <a:pt x="48" y="331"/>
                  </a:lnTo>
                  <a:lnTo>
                    <a:pt x="1" y="519"/>
                  </a:lnTo>
                  <a:lnTo>
                    <a:pt x="48" y="708"/>
                  </a:lnTo>
                  <a:lnTo>
                    <a:pt x="142" y="896"/>
                  </a:lnTo>
                  <a:lnTo>
                    <a:pt x="331" y="990"/>
                  </a:lnTo>
                  <a:lnTo>
                    <a:pt x="519" y="1037"/>
                  </a:lnTo>
                  <a:lnTo>
                    <a:pt x="708" y="990"/>
                  </a:lnTo>
                  <a:lnTo>
                    <a:pt x="896" y="896"/>
                  </a:lnTo>
                  <a:lnTo>
                    <a:pt x="990" y="708"/>
                  </a:lnTo>
                  <a:lnTo>
                    <a:pt x="1037" y="519"/>
                  </a:lnTo>
                  <a:lnTo>
                    <a:pt x="990" y="331"/>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2397;p42">
              <a:extLst>
                <a:ext uri="{FF2B5EF4-FFF2-40B4-BE49-F238E27FC236}">
                  <a16:creationId xmlns:a16="http://schemas.microsoft.com/office/drawing/2014/main" id="{BC48D4AC-2142-8A32-6A1B-17ADD6CADF27}"/>
                </a:ext>
              </a:extLst>
            </p:cNvPr>
            <p:cNvSpPr/>
            <p:nvPr/>
          </p:nvSpPr>
          <p:spPr>
            <a:xfrm>
              <a:off x="2078075" y="1642025"/>
              <a:ext cx="24750" cy="24750"/>
            </a:xfrm>
            <a:custGeom>
              <a:avLst/>
              <a:gdLst/>
              <a:ahLst/>
              <a:cxnLst/>
              <a:rect l="l" t="t" r="r" b="b"/>
              <a:pathLst>
                <a:path w="990" h="990" extrusionOk="0">
                  <a:moveTo>
                    <a:pt x="519" y="0"/>
                  </a:moveTo>
                  <a:lnTo>
                    <a:pt x="283" y="47"/>
                  </a:lnTo>
                  <a:lnTo>
                    <a:pt x="142" y="142"/>
                  </a:lnTo>
                  <a:lnTo>
                    <a:pt x="48" y="283"/>
                  </a:lnTo>
                  <a:lnTo>
                    <a:pt x="0" y="519"/>
                  </a:lnTo>
                  <a:lnTo>
                    <a:pt x="48" y="707"/>
                  </a:lnTo>
                  <a:lnTo>
                    <a:pt x="142" y="848"/>
                  </a:lnTo>
                  <a:lnTo>
                    <a:pt x="283" y="990"/>
                  </a:lnTo>
                  <a:lnTo>
                    <a:pt x="707" y="990"/>
                  </a:lnTo>
                  <a:lnTo>
                    <a:pt x="848" y="848"/>
                  </a:lnTo>
                  <a:lnTo>
                    <a:pt x="943" y="707"/>
                  </a:lnTo>
                  <a:lnTo>
                    <a:pt x="990" y="519"/>
                  </a:lnTo>
                  <a:lnTo>
                    <a:pt x="943" y="283"/>
                  </a:lnTo>
                  <a:lnTo>
                    <a:pt x="848"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2398;p42">
              <a:extLst>
                <a:ext uri="{FF2B5EF4-FFF2-40B4-BE49-F238E27FC236}">
                  <a16:creationId xmlns:a16="http://schemas.microsoft.com/office/drawing/2014/main" id="{EB9FF42B-C580-DC4E-442C-5EBD15122B73}"/>
                </a:ext>
              </a:extLst>
            </p:cNvPr>
            <p:cNvSpPr/>
            <p:nvPr/>
          </p:nvSpPr>
          <p:spPr>
            <a:xfrm>
              <a:off x="2115750" y="1756275"/>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7"/>
                  </a:lnTo>
                  <a:lnTo>
                    <a:pt x="708" y="989"/>
                  </a:lnTo>
                  <a:lnTo>
                    <a:pt x="896" y="895"/>
                  </a:lnTo>
                  <a:lnTo>
                    <a:pt x="990" y="707"/>
                  </a:lnTo>
                  <a:lnTo>
                    <a:pt x="1037" y="518"/>
                  </a:lnTo>
                  <a:lnTo>
                    <a:pt x="990" y="330"/>
                  </a:lnTo>
                  <a:lnTo>
                    <a:pt x="896"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2399;p42">
              <a:extLst>
                <a:ext uri="{FF2B5EF4-FFF2-40B4-BE49-F238E27FC236}">
                  <a16:creationId xmlns:a16="http://schemas.microsoft.com/office/drawing/2014/main" id="{C3BA9750-6CE2-4D77-D610-9355A9882AB8}"/>
                </a:ext>
              </a:extLst>
            </p:cNvPr>
            <p:cNvSpPr/>
            <p:nvPr/>
          </p:nvSpPr>
          <p:spPr>
            <a:xfrm>
              <a:off x="2078075" y="1718575"/>
              <a:ext cx="24750" cy="25950"/>
            </a:xfrm>
            <a:custGeom>
              <a:avLst/>
              <a:gdLst/>
              <a:ahLst/>
              <a:cxnLst/>
              <a:rect l="l" t="t" r="r" b="b"/>
              <a:pathLst>
                <a:path w="990" h="1038" extrusionOk="0">
                  <a:moveTo>
                    <a:pt x="519" y="1"/>
                  </a:moveTo>
                  <a:lnTo>
                    <a:pt x="283" y="48"/>
                  </a:lnTo>
                  <a:lnTo>
                    <a:pt x="142" y="142"/>
                  </a:lnTo>
                  <a:lnTo>
                    <a:pt x="48" y="330"/>
                  </a:lnTo>
                  <a:lnTo>
                    <a:pt x="0" y="519"/>
                  </a:lnTo>
                  <a:lnTo>
                    <a:pt x="48" y="707"/>
                  </a:lnTo>
                  <a:lnTo>
                    <a:pt x="142" y="849"/>
                  </a:lnTo>
                  <a:lnTo>
                    <a:pt x="283" y="990"/>
                  </a:lnTo>
                  <a:lnTo>
                    <a:pt x="519" y="1037"/>
                  </a:lnTo>
                  <a:lnTo>
                    <a:pt x="707" y="990"/>
                  </a:lnTo>
                  <a:lnTo>
                    <a:pt x="848" y="849"/>
                  </a:lnTo>
                  <a:lnTo>
                    <a:pt x="943" y="707"/>
                  </a:lnTo>
                  <a:lnTo>
                    <a:pt x="990" y="519"/>
                  </a:lnTo>
                  <a:lnTo>
                    <a:pt x="943" y="330"/>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2400;p42">
              <a:extLst>
                <a:ext uri="{FF2B5EF4-FFF2-40B4-BE49-F238E27FC236}">
                  <a16:creationId xmlns:a16="http://schemas.microsoft.com/office/drawing/2014/main" id="{C565A061-A7CB-8350-D823-78D94096B1B3}"/>
                </a:ext>
              </a:extLst>
            </p:cNvPr>
            <p:cNvSpPr/>
            <p:nvPr/>
          </p:nvSpPr>
          <p:spPr>
            <a:xfrm>
              <a:off x="2115750" y="1834000"/>
              <a:ext cx="25950" cy="24750"/>
            </a:xfrm>
            <a:custGeom>
              <a:avLst/>
              <a:gdLst/>
              <a:ahLst/>
              <a:cxnLst/>
              <a:rect l="l" t="t" r="r" b="b"/>
              <a:pathLst>
                <a:path w="1038" h="990" extrusionOk="0">
                  <a:moveTo>
                    <a:pt x="331" y="0"/>
                  </a:moveTo>
                  <a:lnTo>
                    <a:pt x="142" y="142"/>
                  </a:lnTo>
                  <a:lnTo>
                    <a:pt x="48" y="283"/>
                  </a:lnTo>
                  <a:lnTo>
                    <a:pt x="1" y="472"/>
                  </a:lnTo>
                  <a:lnTo>
                    <a:pt x="48" y="707"/>
                  </a:lnTo>
                  <a:lnTo>
                    <a:pt x="142" y="848"/>
                  </a:lnTo>
                  <a:lnTo>
                    <a:pt x="331" y="943"/>
                  </a:lnTo>
                  <a:lnTo>
                    <a:pt x="519" y="990"/>
                  </a:lnTo>
                  <a:lnTo>
                    <a:pt x="708" y="943"/>
                  </a:lnTo>
                  <a:lnTo>
                    <a:pt x="896" y="848"/>
                  </a:lnTo>
                  <a:lnTo>
                    <a:pt x="990" y="707"/>
                  </a:lnTo>
                  <a:lnTo>
                    <a:pt x="1037" y="472"/>
                  </a:lnTo>
                  <a:lnTo>
                    <a:pt x="990" y="283"/>
                  </a:lnTo>
                  <a:lnTo>
                    <a:pt x="896" y="142"/>
                  </a:lnTo>
                  <a:lnTo>
                    <a:pt x="70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2401;p42">
              <a:extLst>
                <a:ext uri="{FF2B5EF4-FFF2-40B4-BE49-F238E27FC236}">
                  <a16:creationId xmlns:a16="http://schemas.microsoft.com/office/drawing/2014/main" id="{E8829083-F6FB-D535-19C9-F6320F49B3AB}"/>
                </a:ext>
              </a:extLst>
            </p:cNvPr>
            <p:cNvSpPr/>
            <p:nvPr/>
          </p:nvSpPr>
          <p:spPr>
            <a:xfrm>
              <a:off x="2078075" y="1795125"/>
              <a:ext cx="24750" cy="25950"/>
            </a:xfrm>
            <a:custGeom>
              <a:avLst/>
              <a:gdLst/>
              <a:ahLst/>
              <a:cxnLst/>
              <a:rect l="l" t="t" r="r" b="b"/>
              <a:pathLst>
                <a:path w="990" h="1038" extrusionOk="0">
                  <a:moveTo>
                    <a:pt x="519" y="1"/>
                  </a:moveTo>
                  <a:lnTo>
                    <a:pt x="283" y="48"/>
                  </a:lnTo>
                  <a:lnTo>
                    <a:pt x="142" y="142"/>
                  </a:lnTo>
                  <a:lnTo>
                    <a:pt x="48" y="331"/>
                  </a:lnTo>
                  <a:lnTo>
                    <a:pt x="0" y="519"/>
                  </a:lnTo>
                  <a:lnTo>
                    <a:pt x="48" y="707"/>
                  </a:lnTo>
                  <a:lnTo>
                    <a:pt x="142" y="849"/>
                  </a:lnTo>
                  <a:lnTo>
                    <a:pt x="283" y="990"/>
                  </a:lnTo>
                  <a:lnTo>
                    <a:pt x="519" y="1037"/>
                  </a:lnTo>
                  <a:lnTo>
                    <a:pt x="707" y="990"/>
                  </a:lnTo>
                  <a:lnTo>
                    <a:pt x="848" y="849"/>
                  </a:lnTo>
                  <a:lnTo>
                    <a:pt x="943" y="707"/>
                  </a:lnTo>
                  <a:lnTo>
                    <a:pt x="990" y="519"/>
                  </a:lnTo>
                  <a:lnTo>
                    <a:pt x="943" y="331"/>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2402;p42">
              <a:extLst>
                <a:ext uri="{FF2B5EF4-FFF2-40B4-BE49-F238E27FC236}">
                  <a16:creationId xmlns:a16="http://schemas.microsoft.com/office/drawing/2014/main" id="{6C410B0A-12EF-E170-E09A-D43906246ACA}"/>
                </a:ext>
              </a:extLst>
            </p:cNvPr>
            <p:cNvSpPr/>
            <p:nvPr/>
          </p:nvSpPr>
          <p:spPr>
            <a:xfrm>
              <a:off x="2115750" y="1910550"/>
              <a:ext cx="25950" cy="24775"/>
            </a:xfrm>
            <a:custGeom>
              <a:avLst/>
              <a:gdLst/>
              <a:ahLst/>
              <a:cxnLst/>
              <a:rect l="l" t="t" r="r" b="b"/>
              <a:pathLst>
                <a:path w="1038" h="991" extrusionOk="0">
                  <a:moveTo>
                    <a:pt x="519" y="1"/>
                  </a:moveTo>
                  <a:lnTo>
                    <a:pt x="331" y="48"/>
                  </a:lnTo>
                  <a:lnTo>
                    <a:pt x="142" y="142"/>
                  </a:lnTo>
                  <a:lnTo>
                    <a:pt x="48" y="283"/>
                  </a:lnTo>
                  <a:lnTo>
                    <a:pt x="1" y="519"/>
                  </a:lnTo>
                  <a:lnTo>
                    <a:pt x="48" y="707"/>
                  </a:lnTo>
                  <a:lnTo>
                    <a:pt x="142" y="849"/>
                  </a:lnTo>
                  <a:lnTo>
                    <a:pt x="331" y="990"/>
                  </a:lnTo>
                  <a:lnTo>
                    <a:pt x="708" y="990"/>
                  </a:lnTo>
                  <a:lnTo>
                    <a:pt x="896" y="849"/>
                  </a:lnTo>
                  <a:lnTo>
                    <a:pt x="990" y="707"/>
                  </a:lnTo>
                  <a:lnTo>
                    <a:pt x="1037" y="519"/>
                  </a:lnTo>
                  <a:lnTo>
                    <a:pt x="1037" y="472"/>
                  </a:lnTo>
                  <a:lnTo>
                    <a:pt x="990" y="283"/>
                  </a:lnTo>
                  <a:lnTo>
                    <a:pt x="896" y="142"/>
                  </a:lnTo>
                  <a:lnTo>
                    <a:pt x="70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2403;p42">
              <a:extLst>
                <a:ext uri="{FF2B5EF4-FFF2-40B4-BE49-F238E27FC236}">
                  <a16:creationId xmlns:a16="http://schemas.microsoft.com/office/drawing/2014/main" id="{461CE1B4-E5A4-BAAB-0D40-F5EB16723EC1}"/>
                </a:ext>
              </a:extLst>
            </p:cNvPr>
            <p:cNvSpPr/>
            <p:nvPr/>
          </p:nvSpPr>
          <p:spPr>
            <a:xfrm>
              <a:off x="2076900" y="1871700"/>
              <a:ext cx="25925" cy="25925"/>
            </a:xfrm>
            <a:custGeom>
              <a:avLst/>
              <a:gdLst/>
              <a:ahLst/>
              <a:cxnLst/>
              <a:rect l="l" t="t" r="r" b="b"/>
              <a:pathLst>
                <a:path w="1037" h="1037" extrusionOk="0">
                  <a:moveTo>
                    <a:pt x="519" y="0"/>
                  </a:moveTo>
                  <a:lnTo>
                    <a:pt x="330" y="47"/>
                  </a:lnTo>
                  <a:lnTo>
                    <a:pt x="189" y="141"/>
                  </a:lnTo>
                  <a:lnTo>
                    <a:pt x="47" y="330"/>
                  </a:lnTo>
                  <a:lnTo>
                    <a:pt x="0" y="518"/>
                  </a:lnTo>
                  <a:lnTo>
                    <a:pt x="47" y="707"/>
                  </a:lnTo>
                  <a:lnTo>
                    <a:pt x="189" y="895"/>
                  </a:lnTo>
                  <a:lnTo>
                    <a:pt x="330" y="989"/>
                  </a:lnTo>
                  <a:lnTo>
                    <a:pt x="566" y="1036"/>
                  </a:lnTo>
                  <a:lnTo>
                    <a:pt x="754" y="989"/>
                  </a:lnTo>
                  <a:lnTo>
                    <a:pt x="895" y="895"/>
                  </a:lnTo>
                  <a:lnTo>
                    <a:pt x="1037" y="707"/>
                  </a:lnTo>
                  <a:lnTo>
                    <a:pt x="1037" y="518"/>
                  </a:lnTo>
                  <a:lnTo>
                    <a:pt x="990" y="330"/>
                  </a:lnTo>
                  <a:lnTo>
                    <a:pt x="895" y="141"/>
                  </a:lnTo>
                  <a:lnTo>
                    <a:pt x="754"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2404;p42">
              <a:extLst>
                <a:ext uri="{FF2B5EF4-FFF2-40B4-BE49-F238E27FC236}">
                  <a16:creationId xmlns:a16="http://schemas.microsoft.com/office/drawing/2014/main" id="{467974B1-5FFA-E957-FFE4-A02A745FDAF7}"/>
                </a:ext>
              </a:extLst>
            </p:cNvPr>
            <p:cNvSpPr/>
            <p:nvPr/>
          </p:nvSpPr>
          <p:spPr>
            <a:xfrm>
              <a:off x="2115750" y="1987100"/>
              <a:ext cx="25950" cy="24775"/>
            </a:xfrm>
            <a:custGeom>
              <a:avLst/>
              <a:gdLst/>
              <a:ahLst/>
              <a:cxnLst/>
              <a:rect l="l" t="t" r="r" b="b"/>
              <a:pathLst>
                <a:path w="1038" h="991" extrusionOk="0">
                  <a:moveTo>
                    <a:pt x="519" y="1"/>
                  </a:moveTo>
                  <a:lnTo>
                    <a:pt x="331" y="48"/>
                  </a:lnTo>
                  <a:lnTo>
                    <a:pt x="142" y="142"/>
                  </a:lnTo>
                  <a:lnTo>
                    <a:pt x="48" y="284"/>
                  </a:lnTo>
                  <a:lnTo>
                    <a:pt x="1" y="519"/>
                  </a:lnTo>
                  <a:lnTo>
                    <a:pt x="48" y="708"/>
                  </a:lnTo>
                  <a:lnTo>
                    <a:pt x="142" y="849"/>
                  </a:lnTo>
                  <a:lnTo>
                    <a:pt x="331" y="990"/>
                  </a:lnTo>
                  <a:lnTo>
                    <a:pt x="708" y="990"/>
                  </a:lnTo>
                  <a:lnTo>
                    <a:pt x="896" y="849"/>
                  </a:lnTo>
                  <a:lnTo>
                    <a:pt x="990" y="708"/>
                  </a:lnTo>
                  <a:lnTo>
                    <a:pt x="1037" y="519"/>
                  </a:lnTo>
                  <a:lnTo>
                    <a:pt x="990" y="284"/>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2405;p42">
              <a:extLst>
                <a:ext uri="{FF2B5EF4-FFF2-40B4-BE49-F238E27FC236}">
                  <a16:creationId xmlns:a16="http://schemas.microsoft.com/office/drawing/2014/main" id="{00DCCC6C-B7DB-444A-7314-F398EAFA9B97}"/>
                </a:ext>
              </a:extLst>
            </p:cNvPr>
            <p:cNvSpPr/>
            <p:nvPr/>
          </p:nvSpPr>
          <p:spPr>
            <a:xfrm>
              <a:off x="2154625" y="2025975"/>
              <a:ext cx="24750" cy="9450"/>
            </a:xfrm>
            <a:custGeom>
              <a:avLst/>
              <a:gdLst/>
              <a:ahLst/>
              <a:cxnLst/>
              <a:rect l="l" t="t" r="r" b="b"/>
              <a:pathLst>
                <a:path w="990" h="378" extrusionOk="0">
                  <a:moveTo>
                    <a:pt x="425" y="1"/>
                  </a:moveTo>
                  <a:lnTo>
                    <a:pt x="236" y="48"/>
                  </a:lnTo>
                  <a:lnTo>
                    <a:pt x="95" y="189"/>
                  </a:lnTo>
                  <a:lnTo>
                    <a:pt x="1" y="377"/>
                  </a:lnTo>
                  <a:lnTo>
                    <a:pt x="990" y="377"/>
                  </a:lnTo>
                  <a:lnTo>
                    <a:pt x="943" y="236"/>
                  </a:lnTo>
                  <a:lnTo>
                    <a:pt x="849" y="142"/>
                  </a:lnTo>
                  <a:lnTo>
                    <a:pt x="754" y="48"/>
                  </a:lnTo>
                  <a:lnTo>
                    <a:pt x="613"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2406;p42">
              <a:extLst>
                <a:ext uri="{FF2B5EF4-FFF2-40B4-BE49-F238E27FC236}">
                  <a16:creationId xmlns:a16="http://schemas.microsoft.com/office/drawing/2014/main" id="{C2EBE145-A0AF-72E7-763D-5B002E536F82}"/>
                </a:ext>
              </a:extLst>
            </p:cNvPr>
            <p:cNvSpPr/>
            <p:nvPr/>
          </p:nvSpPr>
          <p:spPr>
            <a:xfrm>
              <a:off x="2076900" y="1948250"/>
              <a:ext cx="25925" cy="25925"/>
            </a:xfrm>
            <a:custGeom>
              <a:avLst/>
              <a:gdLst/>
              <a:ahLst/>
              <a:cxnLst/>
              <a:rect l="l" t="t" r="r" b="b"/>
              <a:pathLst>
                <a:path w="1037" h="1037" extrusionOk="0">
                  <a:moveTo>
                    <a:pt x="519" y="0"/>
                  </a:moveTo>
                  <a:lnTo>
                    <a:pt x="330" y="47"/>
                  </a:lnTo>
                  <a:lnTo>
                    <a:pt x="189" y="142"/>
                  </a:lnTo>
                  <a:lnTo>
                    <a:pt x="47" y="283"/>
                  </a:lnTo>
                  <a:lnTo>
                    <a:pt x="0" y="518"/>
                  </a:lnTo>
                  <a:lnTo>
                    <a:pt x="47" y="707"/>
                  </a:lnTo>
                  <a:lnTo>
                    <a:pt x="189" y="848"/>
                  </a:lnTo>
                  <a:lnTo>
                    <a:pt x="330" y="990"/>
                  </a:lnTo>
                  <a:lnTo>
                    <a:pt x="566" y="1037"/>
                  </a:lnTo>
                  <a:lnTo>
                    <a:pt x="754" y="990"/>
                  </a:lnTo>
                  <a:lnTo>
                    <a:pt x="895" y="848"/>
                  </a:lnTo>
                  <a:lnTo>
                    <a:pt x="1037" y="707"/>
                  </a:lnTo>
                  <a:lnTo>
                    <a:pt x="1037" y="518"/>
                  </a:lnTo>
                  <a:lnTo>
                    <a:pt x="990" y="283"/>
                  </a:lnTo>
                  <a:lnTo>
                    <a:pt x="895" y="142"/>
                  </a:lnTo>
                  <a:lnTo>
                    <a:pt x="754"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2407;p42">
              <a:extLst>
                <a:ext uri="{FF2B5EF4-FFF2-40B4-BE49-F238E27FC236}">
                  <a16:creationId xmlns:a16="http://schemas.microsoft.com/office/drawing/2014/main" id="{0491C801-9587-DD63-29F6-D903182AD47A}"/>
                </a:ext>
              </a:extLst>
            </p:cNvPr>
            <p:cNvSpPr/>
            <p:nvPr/>
          </p:nvSpPr>
          <p:spPr>
            <a:xfrm>
              <a:off x="2192325" y="912975"/>
              <a:ext cx="25925" cy="25950"/>
            </a:xfrm>
            <a:custGeom>
              <a:avLst/>
              <a:gdLst/>
              <a:ahLst/>
              <a:cxnLst/>
              <a:rect l="l" t="t" r="r" b="b"/>
              <a:pathLst>
                <a:path w="1037" h="1038" extrusionOk="0">
                  <a:moveTo>
                    <a:pt x="518" y="1"/>
                  </a:moveTo>
                  <a:lnTo>
                    <a:pt x="330" y="48"/>
                  </a:lnTo>
                  <a:lnTo>
                    <a:pt x="189" y="142"/>
                  </a:lnTo>
                  <a:lnTo>
                    <a:pt x="47" y="330"/>
                  </a:lnTo>
                  <a:lnTo>
                    <a:pt x="0" y="519"/>
                  </a:lnTo>
                  <a:lnTo>
                    <a:pt x="47" y="707"/>
                  </a:lnTo>
                  <a:lnTo>
                    <a:pt x="189" y="849"/>
                  </a:lnTo>
                  <a:lnTo>
                    <a:pt x="330" y="990"/>
                  </a:lnTo>
                  <a:lnTo>
                    <a:pt x="518" y="1037"/>
                  </a:lnTo>
                  <a:lnTo>
                    <a:pt x="707" y="990"/>
                  </a:lnTo>
                  <a:lnTo>
                    <a:pt x="895" y="849"/>
                  </a:lnTo>
                  <a:lnTo>
                    <a:pt x="990" y="707"/>
                  </a:lnTo>
                  <a:lnTo>
                    <a:pt x="1037" y="519"/>
                  </a:lnTo>
                  <a:lnTo>
                    <a:pt x="990" y="330"/>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2408;p42">
              <a:extLst>
                <a:ext uri="{FF2B5EF4-FFF2-40B4-BE49-F238E27FC236}">
                  <a16:creationId xmlns:a16="http://schemas.microsoft.com/office/drawing/2014/main" id="{0AE7E63D-6CBE-284C-A173-6B08AA5A0634}"/>
                </a:ext>
              </a:extLst>
            </p:cNvPr>
            <p:cNvSpPr/>
            <p:nvPr/>
          </p:nvSpPr>
          <p:spPr>
            <a:xfrm>
              <a:off x="2154625" y="874100"/>
              <a:ext cx="24750" cy="25950"/>
            </a:xfrm>
            <a:custGeom>
              <a:avLst/>
              <a:gdLst/>
              <a:ahLst/>
              <a:cxnLst/>
              <a:rect l="l" t="t" r="r" b="b"/>
              <a:pathLst>
                <a:path w="990" h="1038" extrusionOk="0">
                  <a:moveTo>
                    <a:pt x="519" y="1"/>
                  </a:moveTo>
                  <a:lnTo>
                    <a:pt x="283" y="48"/>
                  </a:lnTo>
                  <a:lnTo>
                    <a:pt x="142" y="189"/>
                  </a:lnTo>
                  <a:lnTo>
                    <a:pt x="48" y="331"/>
                  </a:lnTo>
                  <a:lnTo>
                    <a:pt x="1" y="519"/>
                  </a:lnTo>
                  <a:lnTo>
                    <a:pt x="48" y="708"/>
                  </a:lnTo>
                  <a:lnTo>
                    <a:pt x="142" y="896"/>
                  </a:lnTo>
                  <a:lnTo>
                    <a:pt x="283" y="990"/>
                  </a:lnTo>
                  <a:lnTo>
                    <a:pt x="519" y="1037"/>
                  </a:lnTo>
                  <a:lnTo>
                    <a:pt x="707" y="990"/>
                  </a:lnTo>
                  <a:lnTo>
                    <a:pt x="849" y="896"/>
                  </a:lnTo>
                  <a:lnTo>
                    <a:pt x="990" y="708"/>
                  </a:lnTo>
                  <a:lnTo>
                    <a:pt x="990"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2409;p42">
              <a:extLst>
                <a:ext uri="{FF2B5EF4-FFF2-40B4-BE49-F238E27FC236}">
                  <a16:creationId xmlns:a16="http://schemas.microsoft.com/office/drawing/2014/main" id="{3C67F32F-EF58-E7BE-AAA6-DD1DC3583A6A}"/>
                </a:ext>
              </a:extLst>
            </p:cNvPr>
            <p:cNvSpPr/>
            <p:nvPr/>
          </p:nvSpPr>
          <p:spPr>
            <a:xfrm>
              <a:off x="2192325" y="989525"/>
              <a:ext cx="25925" cy="24775"/>
            </a:xfrm>
            <a:custGeom>
              <a:avLst/>
              <a:gdLst/>
              <a:ahLst/>
              <a:cxnLst/>
              <a:rect l="l" t="t" r="r" b="b"/>
              <a:pathLst>
                <a:path w="1037" h="991" extrusionOk="0">
                  <a:moveTo>
                    <a:pt x="518" y="1"/>
                  </a:moveTo>
                  <a:lnTo>
                    <a:pt x="330" y="48"/>
                  </a:lnTo>
                  <a:lnTo>
                    <a:pt x="189" y="142"/>
                  </a:lnTo>
                  <a:lnTo>
                    <a:pt x="47" y="284"/>
                  </a:lnTo>
                  <a:lnTo>
                    <a:pt x="0" y="519"/>
                  </a:lnTo>
                  <a:lnTo>
                    <a:pt x="47" y="708"/>
                  </a:lnTo>
                  <a:lnTo>
                    <a:pt x="189" y="849"/>
                  </a:lnTo>
                  <a:lnTo>
                    <a:pt x="330" y="990"/>
                  </a:lnTo>
                  <a:lnTo>
                    <a:pt x="707" y="990"/>
                  </a:lnTo>
                  <a:lnTo>
                    <a:pt x="895" y="849"/>
                  </a:lnTo>
                  <a:lnTo>
                    <a:pt x="990" y="708"/>
                  </a:lnTo>
                  <a:lnTo>
                    <a:pt x="1037" y="519"/>
                  </a:lnTo>
                  <a:lnTo>
                    <a:pt x="990" y="284"/>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2410;p42">
              <a:extLst>
                <a:ext uri="{FF2B5EF4-FFF2-40B4-BE49-F238E27FC236}">
                  <a16:creationId xmlns:a16="http://schemas.microsoft.com/office/drawing/2014/main" id="{1C9A2685-D521-1E2E-CE01-8E64300D2833}"/>
                </a:ext>
              </a:extLst>
            </p:cNvPr>
            <p:cNvSpPr/>
            <p:nvPr/>
          </p:nvSpPr>
          <p:spPr>
            <a:xfrm>
              <a:off x="2154625" y="950675"/>
              <a:ext cx="24750" cy="25925"/>
            </a:xfrm>
            <a:custGeom>
              <a:avLst/>
              <a:gdLst/>
              <a:ahLst/>
              <a:cxnLst/>
              <a:rect l="l" t="t" r="r" b="b"/>
              <a:pathLst>
                <a:path w="990" h="1037" extrusionOk="0">
                  <a:moveTo>
                    <a:pt x="519" y="0"/>
                  </a:moveTo>
                  <a:lnTo>
                    <a:pt x="283" y="47"/>
                  </a:lnTo>
                  <a:lnTo>
                    <a:pt x="142" y="189"/>
                  </a:lnTo>
                  <a:lnTo>
                    <a:pt x="48" y="330"/>
                  </a:lnTo>
                  <a:lnTo>
                    <a:pt x="1" y="518"/>
                  </a:lnTo>
                  <a:lnTo>
                    <a:pt x="48" y="754"/>
                  </a:lnTo>
                  <a:lnTo>
                    <a:pt x="142" y="895"/>
                  </a:lnTo>
                  <a:lnTo>
                    <a:pt x="283" y="990"/>
                  </a:lnTo>
                  <a:lnTo>
                    <a:pt x="519" y="1037"/>
                  </a:lnTo>
                  <a:lnTo>
                    <a:pt x="707" y="990"/>
                  </a:lnTo>
                  <a:lnTo>
                    <a:pt x="849" y="895"/>
                  </a:lnTo>
                  <a:lnTo>
                    <a:pt x="990" y="754"/>
                  </a:lnTo>
                  <a:lnTo>
                    <a:pt x="990" y="518"/>
                  </a:lnTo>
                  <a:lnTo>
                    <a:pt x="990" y="330"/>
                  </a:lnTo>
                  <a:lnTo>
                    <a:pt x="849"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2411;p42">
              <a:extLst>
                <a:ext uri="{FF2B5EF4-FFF2-40B4-BE49-F238E27FC236}">
                  <a16:creationId xmlns:a16="http://schemas.microsoft.com/office/drawing/2014/main" id="{816BAE2B-99CA-BA5B-9B13-923600B32715}"/>
                </a:ext>
              </a:extLst>
            </p:cNvPr>
            <p:cNvSpPr/>
            <p:nvPr/>
          </p:nvSpPr>
          <p:spPr>
            <a:xfrm>
              <a:off x="2192325" y="1066100"/>
              <a:ext cx="25925" cy="25925"/>
            </a:xfrm>
            <a:custGeom>
              <a:avLst/>
              <a:gdLst/>
              <a:ahLst/>
              <a:cxnLst/>
              <a:rect l="l" t="t" r="r" b="b"/>
              <a:pathLst>
                <a:path w="1037" h="1037" extrusionOk="0">
                  <a:moveTo>
                    <a:pt x="518" y="0"/>
                  </a:moveTo>
                  <a:lnTo>
                    <a:pt x="330" y="47"/>
                  </a:lnTo>
                  <a:lnTo>
                    <a:pt x="142" y="141"/>
                  </a:lnTo>
                  <a:lnTo>
                    <a:pt x="47" y="330"/>
                  </a:lnTo>
                  <a:lnTo>
                    <a:pt x="0" y="518"/>
                  </a:lnTo>
                  <a:lnTo>
                    <a:pt x="47" y="707"/>
                  </a:lnTo>
                  <a:lnTo>
                    <a:pt x="142" y="895"/>
                  </a:lnTo>
                  <a:lnTo>
                    <a:pt x="330" y="989"/>
                  </a:lnTo>
                  <a:lnTo>
                    <a:pt x="518" y="1037"/>
                  </a:lnTo>
                  <a:lnTo>
                    <a:pt x="707" y="989"/>
                  </a:lnTo>
                  <a:lnTo>
                    <a:pt x="895" y="895"/>
                  </a:lnTo>
                  <a:lnTo>
                    <a:pt x="990" y="707"/>
                  </a:lnTo>
                  <a:lnTo>
                    <a:pt x="1037" y="518"/>
                  </a:lnTo>
                  <a:lnTo>
                    <a:pt x="990" y="330"/>
                  </a:lnTo>
                  <a:lnTo>
                    <a:pt x="895"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2412;p42">
              <a:extLst>
                <a:ext uri="{FF2B5EF4-FFF2-40B4-BE49-F238E27FC236}">
                  <a16:creationId xmlns:a16="http://schemas.microsoft.com/office/drawing/2014/main" id="{296BBDD3-96CB-62B7-73BF-93E96BC09A42}"/>
                </a:ext>
              </a:extLst>
            </p:cNvPr>
            <p:cNvSpPr/>
            <p:nvPr/>
          </p:nvSpPr>
          <p:spPr>
            <a:xfrm>
              <a:off x="2154625" y="1028400"/>
              <a:ext cx="24750" cy="24750"/>
            </a:xfrm>
            <a:custGeom>
              <a:avLst/>
              <a:gdLst/>
              <a:ahLst/>
              <a:cxnLst/>
              <a:rect l="l" t="t" r="r" b="b"/>
              <a:pathLst>
                <a:path w="990" h="990" extrusionOk="0">
                  <a:moveTo>
                    <a:pt x="283" y="1"/>
                  </a:moveTo>
                  <a:lnTo>
                    <a:pt x="142" y="142"/>
                  </a:lnTo>
                  <a:lnTo>
                    <a:pt x="48" y="283"/>
                  </a:lnTo>
                  <a:lnTo>
                    <a:pt x="1" y="472"/>
                  </a:lnTo>
                  <a:lnTo>
                    <a:pt x="48" y="707"/>
                  </a:lnTo>
                  <a:lnTo>
                    <a:pt x="142" y="849"/>
                  </a:lnTo>
                  <a:lnTo>
                    <a:pt x="283" y="943"/>
                  </a:lnTo>
                  <a:lnTo>
                    <a:pt x="519" y="990"/>
                  </a:lnTo>
                  <a:lnTo>
                    <a:pt x="707" y="943"/>
                  </a:lnTo>
                  <a:lnTo>
                    <a:pt x="849" y="849"/>
                  </a:lnTo>
                  <a:lnTo>
                    <a:pt x="990" y="707"/>
                  </a:lnTo>
                  <a:lnTo>
                    <a:pt x="990" y="472"/>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2413;p42">
              <a:extLst>
                <a:ext uri="{FF2B5EF4-FFF2-40B4-BE49-F238E27FC236}">
                  <a16:creationId xmlns:a16="http://schemas.microsoft.com/office/drawing/2014/main" id="{17BC3B2A-1AE8-4EDB-5082-E6E5640ED169}"/>
                </a:ext>
              </a:extLst>
            </p:cNvPr>
            <p:cNvSpPr/>
            <p:nvPr/>
          </p:nvSpPr>
          <p:spPr>
            <a:xfrm>
              <a:off x="2192325" y="1142650"/>
              <a:ext cx="25925" cy="25925"/>
            </a:xfrm>
            <a:custGeom>
              <a:avLst/>
              <a:gdLst/>
              <a:ahLst/>
              <a:cxnLst/>
              <a:rect l="l" t="t" r="r" b="b"/>
              <a:pathLst>
                <a:path w="1037" h="1037" extrusionOk="0">
                  <a:moveTo>
                    <a:pt x="518" y="0"/>
                  </a:moveTo>
                  <a:lnTo>
                    <a:pt x="330" y="47"/>
                  </a:lnTo>
                  <a:lnTo>
                    <a:pt x="142" y="142"/>
                  </a:lnTo>
                  <a:lnTo>
                    <a:pt x="47" y="330"/>
                  </a:lnTo>
                  <a:lnTo>
                    <a:pt x="0" y="519"/>
                  </a:lnTo>
                  <a:lnTo>
                    <a:pt x="47" y="707"/>
                  </a:lnTo>
                  <a:lnTo>
                    <a:pt x="142" y="895"/>
                  </a:lnTo>
                  <a:lnTo>
                    <a:pt x="330" y="990"/>
                  </a:lnTo>
                  <a:lnTo>
                    <a:pt x="518" y="1037"/>
                  </a:lnTo>
                  <a:lnTo>
                    <a:pt x="707" y="990"/>
                  </a:lnTo>
                  <a:lnTo>
                    <a:pt x="895" y="895"/>
                  </a:lnTo>
                  <a:lnTo>
                    <a:pt x="990" y="707"/>
                  </a:lnTo>
                  <a:lnTo>
                    <a:pt x="1037" y="519"/>
                  </a:lnTo>
                  <a:lnTo>
                    <a:pt x="990" y="330"/>
                  </a:lnTo>
                  <a:lnTo>
                    <a:pt x="895"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2414;p42">
              <a:extLst>
                <a:ext uri="{FF2B5EF4-FFF2-40B4-BE49-F238E27FC236}">
                  <a16:creationId xmlns:a16="http://schemas.microsoft.com/office/drawing/2014/main" id="{D6277871-94F6-AF2C-4D22-54EF75F8A869}"/>
                </a:ext>
              </a:extLst>
            </p:cNvPr>
            <p:cNvSpPr/>
            <p:nvPr/>
          </p:nvSpPr>
          <p:spPr>
            <a:xfrm>
              <a:off x="2154625" y="1104950"/>
              <a:ext cx="24750" cy="25950"/>
            </a:xfrm>
            <a:custGeom>
              <a:avLst/>
              <a:gdLst/>
              <a:ahLst/>
              <a:cxnLst/>
              <a:rect l="l" t="t" r="r" b="b"/>
              <a:pathLst>
                <a:path w="990" h="1038" extrusionOk="0">
                  <a:moveTo>
                    <a:pt x="472" y="1"/>
                  </a:moveTo>
                  <a:lnTo>
                    <a:pt x="283" y="48"/>
                  </a:lnTo>
                  <a:lnTo>
                    <a:pt x="142" y="142"/>
                  </a:lnTo>
                  <a:lnTo>
                    <a:pt x="1" y="283"/>
                  </a:lnTo>
                  <a:lnTo>
                    <a:pt x="1" y="519"/>
                  </a:lnTo>
                  <a:lnTo>
                    <a:pt x="1" y="707"/>
                  </a:lnTo>
                  <a:lnTo>
                    <a:pt x="142" y="849"/>
                  </a:lnTo>
                  <a:lnTo>
                    <a:pt x="283" y="990"/>
                  </a:lnTo>
                  <a:lnTo>
                    <a:pt x="519" y="1037"/>
                  </a:lnTo>
                  <a:lnTo>
                    <a:pt x="707" y="990"/>
                  </a:lnTo>
                  <a:lnTo>
                    <a:pt x="849" y="849"/>
                  </a:lnTo>
                  <a:lnTo>
                    <a:pt x="990" y="707"/>
                  </a:lnTo>
                  <a:lnTo>
                    <a:pt x="990" y="519"/>
                  </a:lnTo>
                  <a:lnTo>
                    <a:pt x="990" y="472"/>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2415;p42">
              <a:extLst>
                <a:ext uri="{FF2B5EF4-FFF2-40B4-BE49-F238E27FC236}">
                  <a16:creationId xmlns:a16="http://schemas.microsoft.com/office/drawing/2014/main" id="{3716BEAC-A461-812B-02F5-B590C44BA74A}"/>
                </a:ext>
              </a:extLst>
            </p:cNvPr>
            <p:cNvSpPr/>
            <p:nvPr/>
          </p:nvSpPr>
          <p:spPr>
            <a:xfrm>
              <a:off x="2192325" y="1219200"/>
              <a:ext cx="25925" cy="25925"/>
            </a:xfrm>
            <a:custGeom>
              <a:avLst/>
              <a:gdLst/>
              <a:ahLst/>
              <a:cxnLst/>
              <a:rect l="l" t="t" r="r" b="b"/>
              <a:pathLst>
                <a:path w="1037" h="1037" extrusionOk="0">
                  <a:moveTo>
                    <a:pt x="518" y="1"/>
                  </a:moveTo>
                  <a:lnTo>
                    <a:pt x="330" y="48"/>
                  </a:lnTo>
                  <a:lnTo>
                    <a:pt x="142" y="189"/>
                  </a:lnTo>
                  <a:lnTo>
                    <a:pt x="47" y="330"/>
                  </a:lnTo>
                  <a:lnTo>
                    <a:pt x="0" y="519"/>
                  </a:lnTo>
                  <a:lnTo>
                    <a:pt x="47" y="754"/>
                  </a:lnTo>
                  <a:lnTo>
                    <a:pt x="142" y="896"/>
                  </a:lnTo>
                  <a:lnTo>
                    <a:pt x="330" y="990"/>
                  </a:lnTo>
                  <a:lnTo>
                    <a:pt x="518" y="1037"/>
                  </a:lnTo>
                  <a:lnTo>
                    <a:pt x="707" y="990"/>
                  </a:lnTo>
                  <a:lnTo>
                    <a:pt x="895" y="896"/>
                  </a:lnTo>
                  <a:lnTo>
                    <a:pt x="990" y="707"/>
                  </a:lnTo>
                  <a:lnTo>
                    <a:pt x="1037" y="519"/>
                  </a:lnTo>
                  <a:lnTo>
                    <a:pt x="990" y="330"/>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2416;p42">
              <a:extLst>
                <a:ext uri="{FF2B5EF4-FFF2-40B4-BE49-F238E27FC236}">
                  <a16:creationId xmlns:a16="http://schemas.microsoft.com/office/drawing/2014/main" id="{8E399DAE-9076-0020-1B2F-813B603F1C7A}"/>
                </a:ext>
              </a:extLst>
            </p:cNvPr>
            <p:cNvSpPr/>
            <p:nvPr/>
          </p:nvSpPr>
          <p:spPr>
            <a:xfrm>
              <a:off x="2154625" y="1181500"/>
              <a:ext cx="24750" cy="25950"/>
            </a:xfrm>
            <a:custGeom>
              <a:avLst/>
              <a:gdLst/>
              <a:ahLst/>
              <a:cxnLst/>
              <a:rect l="l" t="t" r="r" b="b"/>
              <a:pathLst>
                <a:path w="990" h="1038" extrusionOk="0">
                  <a:moveTo>
                    <a:pt x="519" y="1"/>
                  </a:moveTo>
                  <a:lnTo>
                    <a:pt x="283" y="48"/>
                  </a:lnTo>
                  <a:lnTo>
                    <a:pt x="142" y="142"/>
                  </a:lnTo>
                  <a:lnTo>
                    <a:pt x="48" y="284"/>
                  </a:lnTo>
                  <a:lnTo>
                    <a:pt x="1" y="519"/>
                  </a:lnTo>
                  <a:lnTo>
                    <a:pt x="48" y="708"/>
                  </a:lnTo>
                  <a:lnTo>
                    <a:pt x="142" y="849"/>
                  </a:lnTo>
                  <a:lnTo>
                    <a:pt x="283" y="990"/>
                  </a:lnTo>
                  <a:lnTo>
                    <a:pt x="519" y="1037"/>
                  </a:lnTo>
                  <a:lnTo>
                    <a:pt x="707" y="990"/>
                  </a:lnTo>
                  <a:lnTo>
                    <a:pt x="849" y="849"/>
                  </a:lnTo>
                  <a:lnTo>
                    <a:pt x="990" y="708"/>
                  </a:lnTo>
                  <a:lnTo>
                    <a:pt x="990" y="519"/>
                  </a:lnTo>
                  <a:lnTo>
                    <a:pt x="990" y="284"/>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2417;p42">
              <a:extLst>
                <a:ext uri="{FF2B5EF4-FFF2-40B4-BE49-F238E27FC236}">
                  <a16:creationId xmlns:a16="http://schemas.microsoft.com/office/drawing/2014/main" id="{0F4C0BC1-ABA4-4F09-C736-D13263D19FD1}"/>
                </a:ext>
              </a:extLst>
            </p:cNvPr>
            <p:cNvSpPr/>
            <p:nvPr/>
          </p:nvSpPr>
          <p:spPr>
            <a:xfrm>
              <a:off x="2192325" y="1295750"/>
              <a:ext cx="25925" cy="25950"/>
            </a:xfrm>
            <a:custGeom>
              <a:avLst/>
              <a:gdLst/>
              <a:ahLst/>
              <a:cxnLst/>
              <a:rect l="l" t="t" r="r" b="b"/>
              <a:pathLst>
                <a:path w="1037" h="1038" extrusionOk="0">
                  <a:moveTo>
                    <a:pt x="518" y="1"/>
                  </a:moveTo>
                  <a:lnTo>
                    <a:pt x="330" y="48"/>
                  </a:lnTo>
                  <a:lnTo>
                    <a:pt x="142" y="189"/>
                  </a:lnTo>
                  <a:lnTo>
                    <a:pt x="47" y="331"/>
                  </a:lnTo>
                  <a:lnTo>
                    <a:pt x="0" y="566"/>
                  </a:lnTo>
                  <a:lnTo>
                    <a:pt x="47" y="755"/>
                  </a:lnTo>
                  <a:lnTo>
                    <a:pt x="142" y="896"/>
                  </a:lnTo>
                  <a:lnTo>
                    <a:pt x="330" y="1037"/>
                  </a:lnTo>
                  <a:lnTo>
                    <a:pt x="518" y="1037"/>
                  </a:lnTo>
                  <a:lnTo>
                    <a:pt x="707" y="990"/>
                  </a:lnTo>
                  <a:lnTo>
                    <a:pt x="895" y="896"/>
                  </a:lnTo>
                  <a:lnTo>
                    <a:pt x="990" y="755"/>
                  </a:lnTo>
                  <a:lnTo>
                    <a:pt x="1037" y="566"/>
                  </a:lnTo>
                  <a:lnTo>
                    <a:pt x="1037" y="519"/>
                  </a:lnTo>
                  <a:lnTo>
                    <a:pt x="990" y="331"/>
                  </a:lnTo>
                  <a:lnTo>
                    <a:pt x="895"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2418;p42">
              <a:extLst>
                <a:ext uri="{FF2B5EF4-FFF2-40B4-BE49-F238E27FC236}">
                  <a16:creationId xmlns:a16="http://schemas.microsoft.com/office/drawing/2014/main" id="{B9131DBF-BF5C-4348-C9B7-C65CD856F6C9}"/>
                </a:ext>
              </a:extLst>
            </p:cNvPr>
            <p:cNvSpPr/>
            <p:nvPr/>
          </p:nvSpPr>
          <p:spPr>
            <a:xfrm>
              <a:off x="2154625" y="1258075"/>
              <a:ext cx="24750" cy="25925"/>
            </a:xfrm>
            <a:custGeom>
              <a:avLst/>
              <a:gdLst/>
              <a:ahLst/>
              <a:cxnLst/>
              <a:rect l="l" t="t" r="r" b="b"/>
              <a:pathLst>
                <a:path w="990" h="1037" extrusionOk="0">
                  <a:moveTo>
                    <a:pt x="472" y="0"/>
                  </a:moveTo>
                  <a:lnTo>
                    <a:pt x="283" y="47"/>
                  </a:lnTo>
                  <a:lnTo>
                    <a:pt x="142" y="142"/>
                  </a:lnTo>
                  <a:lnTo>
                    <a:pt x="1" y="330"/>
                  </a:lnTo>
                  <a:lnTo>
                    <a:pt x="1" y="518"/>
                  </a:lnTo>
                  <a:lnTo>
                    <a:pt x="1" y="707"/>
                  </a:lnTo>
                  <a:lnTo>
                    <a:pt x="142" y="895"/>
                  </a:lnTo>
                  <a:lnTo>
                    <a:pt x="283" y="990"/>
                  </a:lnTo>
                  <a:lnTo>
                    <a:pt x="519" y="1037"/>
                  </a:lnTo>
                  <a:lnTo>
                    <a:pt x="707" y="990"/>
                  </a:lnTo>
                  <a:lnTo>
                    <a:pt x="849" y="895"/>
                  </a:lnTo>
                  <a:lnTo>
                    <a:pt x="990" y="707"/>
                  </a:lnTo>
                  <a:lnTo>
                    <a:pt x="990" y="518"/>
                  </a:lnTo>
                  <a:lnTo>
                    <a:pt x="990" y="283"/>
                  </a:lnTo>
                  <a:lnTo>
                    <a:pt x="849" y="142"/>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2419;p42">
              <a:extLst>
                <a:ext uri="{FF2B5EF4-FFF2-40B4-BE49-F238E27FC236}">
                  <a16:creationId xmlns:a16="http://schemas.microsoft.com/office/drawing/2014/main" id="{793288BC-E4FD-7C4E-8D9B-0F862AD07C78}"/>
                </a:ext>
              </a:extLst>
            </p:cNvPr>
            <p:cNvSpPr/>
            <p:nvPr/>
          </p:nvSpPr>
          <p:spPr>
            <a:xfrm>
              <a:off x="2192325" y="1372300"/>
              <a:ext cx="25925" cy="25950"/>
            </a:xfrm>
            <a:custGeom>
              <a:avLst/>
              <a:gdLst/>
              <a:ahLst/>
              <a:cxnLst/>
              <a:rect l="l" t="t" r="r" b="b"/>
              <a:pathLst>
                <a:path w="1037" h="1038" extrusionOk="0">
                  <a:moveTo>
                    <a:pt x="518" y="1"/>
                  </a:moveTo>
                  <a:lnTo>
                    <a:pt x="330" y="48"/>
                  </a:lnTo>
                  <a:lnTo>
                    <a:pt x="142" y="189"/>
                  </a:lnTo>
                  <a:lnTo>
                    <a:pt x="47" y="331"/>
                  </a:lnTo>
                  <a:lnTo>
                    <a:pt x="0" y="519"/>
                  </a:lnTo>
                  <a:lnTo>
                    <a:pt x="47" y="755"/>
                  </a:lnTo>
                  <a:lnTo>
                    <a:pt x="142" y="896"/>
                  </a:lnTo>
                  <a:lnTo>
                    <a:pt x="330" y="990"/>
                  </a:lnTo>
                  <a:lnTo>
                    <a:pt x="518" y="1037"/>
                  </a:lnTo>
                  <a:lnTo>
                    <a:pt x="707" y="990"/>
                  </a:lnTo>
                  <a:lnTo>
                    <a:pt x="895" y="896"/>
                  </a:lnTo>
                  <a:lnTo>
                    <a:pt x="990" y="708"/>
                  </a:lnTo>
                  <a:lnTo>
                    <a:pt x="1037" y="519"/>
                  </a:lnTo>
                  <a:lnTo>
                    <a:pt x="990" y="331"/>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2420;p42">
              <a:extLst>
                <a:ext uri="{FF2B5EF4-FFF2-40B4-BE49-F238E27FC236}">
                  <a16:creationId xmlns:a16="http://schemas.microsoft.com/office/drawing/2014/main" id="{E56D3460-7E07-1DFA-A267-A203650EBD58}"/>
                </a:ext>
              </a:extLst>
            </p:cNvPr>
            <p:cNvSpPr/>
            <p:nvPr/>
          </p:nvSpPr>
          <p:spPr>
            <a:xfrm>
              <a:off x="2154625" y="1334625"/>
              <a:ext cx="24750" cy="25925"/>
            </a:xfrm>
            <a:custGeom>
              <a:avLst/>
              <a:gdLst/>
              <a:ahLst/>
              <a:cxnLst/>
              <a:rect l="l" t="t" r="r" b="b"/>
              <a:pathLst>
                <a:path w="990" h="1037" extrusionOk="0">
                  <a:moveTo>
                    <a:pt x="472" y="0"/>
                  </a:moveTo>
                  <a:lnTo>
                    <a:pt x="283" y="48"/>
                  </a:lnTo>
                  <a:lnTo>
                    <a:pt x="142" y="142"/>
                  </a:lnTo>
                  <a:lnTo>
                    <a:pt x="1" y="330"/>
                  </a:lnTo>
                  <a:lnTo>
                    <a:pt x="1" y="519"/>
                  </a:lnTo>
                  <a:lnTo>
                    <a:pt x="1" y="707"/>
                  </a:lnTo>
                  <a:lnTo>
                    <a:pt x="142" y="896"/>
                  </a:lnTo>
                  <a:lnTo>
                    <a:pt x="283" y="990"/>
                  </a:lnTo>
                  <a:lnTo>
                    <a:pt x="519" y="1037"/>
                  </a:lnTo>
                  <a:lnTo>
                    <a:pt x="707" y="990"/>
                  </a:lnTo>
                  <a:lnTo>
                    <a:pt x="849" y="896"/>
                  </a:lnTo>
                  <a:lnTo>
                    <a:pt x="990" y="707"/>
                  </a:lnTo>
                  <a:lnTo>
                    <a:pt x="990" y="519"/>
                  </a:lnTo>
                  <a:lnTo>
                    <a:pt x="990" y="330"/>
                  </a:lnTo>
                  <a:lnTo>
                    <a:pt x="849" y="142"/>
                  </a:lnTo>
                  <a:lnTo>
                    <a:pt x="707" y="48"/>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2421;p42">
              <a:extLst>
                <a:ext uri="{FF2B5EF4-FFF2-40B4-BE49-F238E27FC236}">
                  <a16:creationId xmlns:a16="http://schemas.microsoft.com/office/drawing/2014/main" id="{4046216E-45FB-0ABC-06D7-F042A3351604}"/>
                </a:ext>
              </a:extLst>
            </p:cNvPr>
            <p:cNvSpPr/>
            <p:nvPr/>
          </p:nvSpPr>
          <p:spPr>
            <a:xfrm>
              <a:off x="2192325" y="1450050"/>
              <a:ext cx="25925" cy="25925"/>
            </a:xfrm>
            <a:custGeom>
              <a:avLst/>
              <a:gdLst/>
              <a:ahLst/>
              <a:cxnLst/>
              <a:rect l="l" t="t" r="r" b="b"/>
              <a:pathLst>
                <a:path w="1037" h="1037" extrusionOk="0">
                  <a:moveTo>
                    <a:pt x="518" y="0"/>
                  </a:moveTo>
                  <a:lnTo>
                    <a:pt x="330" y="47"/>
                  </a:lnTo>
                  <a:lnTo>
                    <a:pt x="189" y="142"/>
                  </a:lnTo>
                  <a:lnTo>
                    <a:pt x="47" y="330"/>
                  </a:lnTo>
                  <a:lnTo>
                    <a:pt x="0" y="519"/>
                  </a:lnTo>
                  <a:lnTo>
                    <a:pt x="47" y="707"/>
                  </a:lnTo>
                  <a:lnTo>
                    <a:pt x="189" y="848"/>
                  </a:lnTo>
                  <a:lnTo>
                    <a:pt x="330" y="990"/>
                  </a:lnTo>
                  <a:lnTo>
                    <a:pt x="518" y="1037"/>
                  </a:lnTo>
                  <a:lnTo>
                    <a:pt x="707" y="990"/>
                  </a:lnTo>
                  <a:lnTo>
                    <a:pt x="895" y="848"/>
                  </a:lnTo>
                  <a:lnTo>
                    <a:pt x="990" y="707"/>
                  </a:lnTo>
                  <a:lnTo>
                    <a:pt x="1037" y="519"/>
                  </a:lnTo>
                  <a:lnTo>
                    <a:pt x="990" y="330"/>
                  </a:lnTo>
                  <a:lnTo>
                    <a:pt x="895"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2422;p42">
              <a:extLst>
                <a:ext uri="{FF2B5EF4-FFF2-40B4-BE49-F238E27FC236}">
                  <a16:creationId xmlns:a16="http://schemas.microsoft.com/office/drawing/2014/main" id="{FEFE6A68-66BE-9A36-8C40-F2E65F33F57F}"/>
                </a:ext>
              </a:extLst>
            </p:cNvPr>
            <p:cNvSpPr/>
            <p:nvPr/>
          </p:nvSpPr>
          <p:spPr>
            <a:xfrm>
              <a:off x="2154625" y="1411175"/>
              <a:ext cx="24750" cy="25950"/>
            </a:xfrm>
            <a:custGeom>
              <a:avLst/>
              <a:gdLst/>
              <a:ahLst/>
              <a:cxnLst/>
              <a:rect l="l" t="t" r="r" b="b"/>
              <a:pathLst>
                <a:path w="990" h="1038" extrusionOk="0">
                  <a:moveTo>
                    <a:pt x="472" y="1"/>
                  </a:moveTo>
                  <a:lnTo>
                    <a:pt x="283" y="48"/>
                  </a:lnTo>
                  <a:lnTo>
                    <a:pt x="142" y="142"/>
                  </a:lnTo>
                  <a:lnTo>
                    <a:pt x="1" y="330"/>
                  </a:lnTo>
                  <a:lnTo>
                    <a:pt x="1" y="519"/>
                  </a:lnTo>
                  <a:lnTo>
                    <a:pt x="1" y="707"/>
                  </a:lnTo>
                  <a:lnTo>
                    <a:pt x="142" y="896"/>
                  </a:lnTo>
                  <a:lnTo>
                    <a:pt x="283" y="990"/>
                  </a:lnTo>
                  <a:lnTo>
                    <a:pt x="519" y="1037"/>
                  </a:lnTo>
                  <a:lnTo>
                    <a:pt x="707" y="990"/>
                  </a:lnTo>
                  <a:lnTo>
                    <a:pt x="849" y="896"/>
                  </a:lnTo>
                  <a:lnTo>
                    <a:pt x="990" y="707"/>
                  </a:lnTo>
                  <a:lnTo>
                    <a:pt x="990" y="519"/>
                  </a:lnTo>
                  <a:lnTo>
                    <a:pt x="990" y="330"/>
                  </a:lnTo>
                  <a:lnTo>
                    <a:pt x="849"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2423;p42">
              <a:extLst>
                <a:ext uri="{FF2B5EF4-FFF2-40B4-BE49-F238E27FC236}">
                  <a16:creationId xmlns:a16="http://schemas.microsoft.com/office/drawing/2014/main" id="{B92F0600-BB19-CA06-399A-3471F9AAE412}"/>
                </a:ext>
              </a:extLst>
            </p:cNvPr>
            <p:cNvSpPr/>
            <p:nvPr/>
          </p:nvSpPr>
          <p:spPr>
            <a:xfrm>
              <a:off x="2192325" y="1526600"/>
              <a:ext cx="25925" cy="25925"/>
            </a:xfrm>
            <a:custGeom>
              <a:avLst/>
              <a:gdLst/>
              <a:ahLst/>
              <a:cxnLst/>
              <a:rect l="l" t="t" r="r" b="b"/>
              <a:pathLst>
                <a:path w="1037" h="1037" extrusionOk="0">
                  <a:moveTo>
                    <a:pt x="518" y="1"/>
                  </a:moveTo>
                  <a:lnTo>
                    <a:pt x="330" y="48"/>
                  </a:lnTo>
                  <a:lnTo>
                    <a:pt x="189" y="142"/>
                  </a:lnTo>
                  <a:lnTo>
                    <a:pt x="47" y="330"/>
                  </a:lnTo>
                  <a:lnTo>
                    <a:pt x="0" y="519"/>
                  </a:lnTo>
                  <a:lnTo>
                    <a:pt x="47" y="707"/>
                  </a:lnTo>
                  <a:lnTo>
                    <a:pt x="189" y="896"/>
                  </a:lnTo>
                  <a:lnTo>
                    <a:pt x="330" y="990"/>
                  </a:lnTo>
                  <a:lnTo>
                    <a:pt x="518" y="1037"/>
                  </a:lnTo>
                  <a:lnTo>
                    <a:pt x="707" y="990"/>
                  </a:lnTo>
                  <a:lnTo>
                    <a:pt x="895" y="896"/>
                  </a:lnTo>
                  <a:lnTo>
                    <a:pt x="990" y="707"/>
                  </a:lnTo>
                  <a:lnTo>
                    <a:pt x="1037" y="519"/>
                  </a:lnTo>
                  <a:lnTo>
                    <a:pt x="990" y="330"/>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2424;p42">
              <a:extLst>
                <a:ext uri="{FF2B5EF4-FFF2-40B4-BE49-F238E27FC236}">
                  <a16:creationId xmlns:a16="http://schemas.microsoft.com/office/drawing/2014/main" id="{6ACA8AB9-A387-1771-7E8E-82DDCC90A79D}"/>
                </a:ext>
              </a:extLst>
            </p:cNvPr>
            <p:cNvSpPr/>
            <p:nvPr/>
          </p:nvSpPr>
          <p:spPr>
            <a:xfrm>
              <a:off x="2154625" y="1488900"/>
              <a:ext cx="24750" cy="24775"/>
            </a:xfrm>
            <a:custGeom>
              <a:avLst/>
              <a:gdLst/>
              <a:ahLst/>
              <a:cxnLst/>
              <a:rect l="l" t="t" r="r" b="b"/>
              <a:pathLst>
                <a:path w="990" h="991" extrusionOk="0">
                  <a:moveTo>
                    <a:pt x="283" y="1"/>
                  </a:moveTo>
                  <a:lnTo>
                    <a:pt x="142" y="142"/>
                  </a:lnTo>
                  <a:lnTo>
                    <a:pt x="48" y="284"/>
                  </a:lnTo>
                  <a:lnTo>
                    <a:pt x="1" y="472"/>
                  </a:lnTo>
                  <a:lnTo>
                    <a:pt x="48" y="708"/>
                  </a:lnTo>
                  <a:lnTo>
                    <a:pt x="142" y="849"/>
                  </a:lnTo>
                  <a:lnTo>
                    <a:pt x="283" y="943"/>
                  </a:lnTo>
                  <a:lnTo>
                    <a:pt x="519" y="990"/>
                  </a:lnTo>
                  <a:lnTo>
                    <a:pt x="707" y="943"/>
                  </a:lnTo>
                  <a:lnTo>
                    <a:pt x="849" y="849"/>
                  </a:lnTo>
                  <a:lnTo>
                    <a:pt x="990" y="708"/>
                  </a:lnTo>
                  <a:lnTo>
                    <a:pt x="990" y="472"/>
                  </a:lnTo>
                  <a:lnTo>
                    <a:pt x="990" y="284"/>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2425;p42">
              <a:extLst>
                <a:ext uri="{FF2B5EF4-FFF2-40B4-BE49-F238E27FC236}">
                  <a16:creationId xmlns:a16="http://schemas.microsoft.com/office/drawing/2014/main" id="{21FA0478-99D1-9C0E-8EFD-33B578F0E7EF}"/>
                </a:ext>
              </a:extLst>
            </p:cNvPr>
            <p:cNvSpPr/>
            <p:nvPr/>
          </p:nvSpPr>
          <p:spPr>
            <a:xfrm>
              <a:off x="2192325" y="1603150"/>
              <a:ext cx="25925" cy="25950"/>
            </a:xfrm>
            <a:custGeom>
              <a:avLst/>
              <a:gdLst/>
              <a:ahLst/>
              <a:cxnLst/>
              <a:rect l="l" t="t" r="r" b="b"/>
              <a:pathLst>
                <a:path w="1037" h="1038" extrusionOk="0">
                  <a:moveTo>
                    <a:pt x="518" y="1"/>
                  </a:moveTo>
                  <a:lnTo>
                    <a:pt x="330" y="48"/>
                  </a:lnTo>
                  <a:lnTo>
                    <a:pt x="189" y="142"/>
                  </a:lnTo>
                  <a:lnTo>
                    <a:pt x="47" y="330"/>
                  </a:lnTo>
                  <a:lnTo>
                    <a:pt x="0" y="519"/>
                  </a:lnTo>
                  <a:lnTo>
                    <a:pt x="47" y="707"/>
                  </a:lnTo>
                  <a:lnTo>
                    <a:pt x="189" y="896"/>
                  </a:lnTo>
                  <a:lnTo>
                    <a:pt x="330" y="990"/>
                  </a:lnTo>
                  <a:lnTo>
                    <a:pt x="518" y="1037"/>
                  </a:lnTo>
                  <a:lnTo>
                    <a:pt x="707" y="990"/>
                  </a:lnTo>
                  <a:lnTo>
                    <a:pt x="895" y="896"/>
                  </a:lnTo>
                  <a:lnTo>
                    <a:pt x="990" y="707"/>
                  </a:lnTo>
                  <a:lnTo>
                    <a:pt x="1037" y="519"/>
                  </a:lnTo>
                  <a:lnTo>
                    <a:pt x="990" y="330"/>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2426;p42">
              <a:extLst>
                <a:ext uri="{FF2B5EF4-FFF2-40B4-BE49-F238E27FC236}">
                  <a16:creationId xmlns:a16="http://schemas.microsoft.com/office/drawing/2014/main" id="{79B33195-4CCF-2F0A-238F-B089CD6E6D2F}"/>
                </a:ext>
              </a:extLst>
            </p:cNvPr>
            <p:cNvSpPr/>
            <p:nvPr/>
          </p:nvSpPr>
          <p:spPr>
            <a:xfrm>
              <a:off x="2154625" y="1565475"/>
              <a:ext cx="24750" cy="24750"/>
            </a:xfrm>
            <a:custGeom>
              <a:avLst/>
              <a:gdLst/>
              <a:ahLst/>
              <a:cxnLst/>
              <a:rect l="l" t="t" r="r" b="b"/>
              <a:pathLst>
                <a:path w="990" h="990" extrusionOk="0">
                  <a:moveTo>
                    <a:pt x="283" y="0"/>
                  </a:moveTo>
                  <a:lnTo>
                    <a:pt x="142" y="142"/>
                  </a:lnTo>
                  <a:lnTo>
                    <a:pt x="48" y="283"/>
                  </a:lnTo>
                  <a:lnTo>
                    <a:pt x="1" y="471"/>
                  </a:lnTo>
                  <a:lnTo>
                    <a:pt x="48" y="707"/>
                  </a:lnTo>
                  <a:lnTo>
                    <a:pt x="142" y="848"/>
                  </a:lnTo>
                  <a:lnTo>
                    <a:pt x="283" y="942"/>
                  </a:lnTo>
                  <a:lnTo>
                    <a:pt x="519" y="990"/>
                  </a:lnTo>
                  <a:lnTo>
                    <a:pt x="707" y="942"/>
                  </a:lnTo>
                  <a:lnTo>
                    <a:pt x="849" y="848"/>
                  </a:lnTo>
                  <a:lnTo>
                    <a:pt x="990" y="707"/>
                  </a:lnTo>
                  <a:lnTo>
                    <a:pt x="990" y="471"/>
                  </a:lnTo>
                  <a:lnTo>
                    <a:pt x="990" y="283"/>
                  </a:lnTo>
                  <a:lnTo>
                    <a:pt x="849"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2427;p42">
              <a:extLst>
                <a:ext uri="{FF2B5EF4-FFF2-40B4-BE49-F238E27FC236}">
                  <a16:creationId xmlns:a16="http://schemas.microsoft.com/office/drawing/2014/main" id="{892B009B-FAEC-0DAA-29CE-63133B3ED2E4}"/>
                </a:ext>
              </a:extLst>
            </p:cNvPr>
            <p:cNvSpPr/>
            <p:nvPr/>
          </p:nvSpPr>
          <p:spPr>
            <a:xfrm>
              <a:off x="2192325" y="1679700"/>
              <a:ext cx="25925" cy="25950"/>
            </a:xfrm>
            <a:custGeom>
              <a:avLst/>
              <a:gdLst/>
              <a:ahLst/>
              <a:cxnLst/>
              <a:rect l="l" t="t" r="r" b="b"/>
              <a:pathLst>
                <a:path w="1037" h="1038" extrusionOk="0">
                  <a:moveTo>
                    <a:pt x="518" y="1"/>
                  </a:moveTo>
                  <a:lnTo>
                    <a:pt x="330" y="48"/>
                  </a:lnTo>
                  <a:lnTo>
                    <a:pt x="189" y="189"/>
                  </a:lnTo>
                  <a:lnTo>
                    <a:pt x="47" y="331"/>
                  </a:lnTo>
                  <a:lnTo>
                    <a:pt x="0" y="519"/>
                  </a:lnTo>
                  <a:lnTo>
                    <a:pt x="47" y="708"/>
                  </a:lnTo>
                  <a:lnTo>
                    <a:pt x="189" y="896"/>
                  </a:lnTo>
                  <a:lnTo>
                    <a:pt x="330" y="990"/>
                  </a:lnTo>
                  <a:lnTo>
                    <a:pt x="518" y="1037"/>
                  </a:lnTo>
                  <a:lnTo>
                    <a:pt x="707" y="990"/>
                  </a:lnTo>
                  <a:lnTo>
                    <a:pt x="895" y="896"/>
                  </a:lnTo>
                  <a:lnTo>
                    <a:pt x="990" y="708"/>
                  </a:lnTo>
                  <a:lnTo>
                    <a:pt x="1037" y="519"/>
                  </a:lnTo>
                  <a:lnTo>
                    <a:pt x="990" y="331"/>
                  </a:lnTo>
                  <a:lnTo>
                    <a:pt x="895"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2428;p42">
              <a:extLst>
                <a:ext uri="{FF2B5EF4-FFF2-40B4-BE49-F238E27FC236}">
                  <a16:creationId xmlns:a16="http://schemas.microsoft.com/office/drawing/2014/main" id="{72CBA558-4378-2F07-DECA-DCA8772BA0ED}"/>
                </a:ext>
              </a:extLst>
            </p:cNvPr>
            <p:cNvSpPr/>
            <p:nvPr/>
          </p:nvSpPr>
          <p:spPr>
            <a:xfrm>
              <a:off x="2154625" y="1642025"/>
              <a:ext cx="24750" cy="24750"/>
            </a:xfrm>
            <a:custGeom>
              <a:avLst/>
              <a:gdLst/>
              <a:ahLst/>
              <a:cxnLst/>
              <a:rect l="l" t="t" r="r" b="b"/>
              <a:pathLst>
                <a:path w="990" h="990" extrusionOk="0">
                  <a:moveTo>
                    <a:pt x="519" y="0"/>
                  </a:moveTo>
                  <a:lnTo>
                    <a:pt x="283" y="47"/>
                  </a:lnTo>
                  <a:lnTo>
                    <a:pt x="142" y="142"/>
                  </a:lnTo>
                  <a:lnTo>
                    <a:pt x="48" y="283"/>
                  </a:lnTo>
                  <a:lnTo>
                    <a:pt x="1" y="519"/>
                  </a:lnTo>
                  <a:lnTo>
                    <a:pt x="48" y="707"/>
                  </a:lnTo>
                  <a:lnTo>
                    <a:pt x="142" y="848"/>
                  </a:lnTo>
                  <a:lnTo>
                    <a:pt x="283" y="990"/>
                  </a:lnTo>
                  <a:lnTo>
                    <a:pt x="707" y="990"/>
                  </a:lnTo>
                  <a:lnTo>
                    <a:pt x="849" y="848"/>
                  </a:lnTo>
                  <a:lnTo>
                    <a:pt x="990" y="707"/>
                  </a:lnTo>
                  <a:lnTo>
                    <a:pt x="990" y="519"/>
                  </a:lnTo>
                  <a:lnTo>
                    <a:pt x="990" y="283"/>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2429;p42">
              <a:extLst>
                <a:ext uri="{FF2B5EF4-FFF2-40B4-BE49-F238E27FC236}">
                  <a16:creationId xmlns:a16="http://schemas.microsoft.com/office/drawing/2014/main" id="{095DA329-FE74-F7F7-E0D2-2C632B8B6433}"/>
                </a:ext>
              </a:extLst>
            </p:cNvPr>
            <p:cNvSpPr/>
            <p:nvPr/>
          </p:nvSpPr>
          <p:spPr>
            <a:xfrm>
              <a:off x="2192325" y="1756275"/>
              <a:ext cx="25925" cy="25925"/>
            </a:xfrm>
            <a:custGeom>
              <a:avLst/>
              <a:gdLst/>
              <a:ahLst/>
              <a:cxnLst/>
              <a:rect l="l" t="t" r="r" b="b"/>
              <a:pathLst>
                <a:path w="1037" h="1037" extrusionOk="0">
                  <a:moveTo>
                    <a:pt x="518" y="0"/>
                  </a:moveTo>
                  <a:lnTo>
                    <a:pt x="330" y="47"/>
                  </a:lnTo>
                  <a:lnTo>
                    <a:pt x="189" y="141"/>
                  </a:lnTo>
                  <a:lnTo>
                    <a:pt x="47" y="330"/>
                  </a:lnTo>
                  <a:lnTo>
                    <a:pt x="0" y="518"/>
                  </a:lnTo>
                  <a:lnTo>
                    <a:pt x="47" y="707"/>
                  </a:lnTo>
                  <a:lnTo>
                    <a:pt x="189" y="895"/>
                  </a:lnTo>
                  <a:lnTo>
                    <a:pt x="330" y="989"/>
                  </a:lnTo>
                  <a:lnTo>
                    <a:pt x="518" y="1037"/>
                  </a:lnTo>
                  <a:lnTo>
                    <a:pt x="707" y="989"/>
                  </a:lnTo>
                  <a:lnTo>
                    <a:pt x="895" y="895"/>
                  </a:lnTo>
                  <a:lnTo>
                    <a:pt x="990" y="707"/>
                  </a:lnTo>
                  <a:lnTo>
                    <a:pt x="1037" y="518"/>
                  </a:lnTo>
                  <a:lnTo>
                    <a:pt x="990" y="330"/>
                  </a:lnTo>
                  <a:lnTo>
                    <a:pt x="895"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2430;p42">
              <a:extLst>
                <a:ext uri="{FF2B5EF4-FFF2-40B4-BE49-F238E27FC236}">
                  <a16:creationId xmlns:a16="http://schemas.microsoft.com/office/drawing/2014/main" id="{B04E099A-0AA1-133A-7288-4D438E9901E6}"/>
                </a:ext>
              </a:extLst>
            </p:cNvPr>
            <p:cNvSpPr/>
            <p:nvPr/>
          </p:nvSpPr>
          <p:spPr>
            <a:xfrm>
              <a:off x="2154625" y="1718575"/>
              <a:ext cx="24750" cy="25950"/>
            </a:xfrm>
            <a:custGeom>
              <a:avLst/>
              <a:gdLst/>
              <a:ahLst/>
              <a:cxnLst/>
              <a:rect l="l" t="t" r="r" b="b"/>
              <a:pathLst>
                <a:path w="990" h="1038" extrusionOk="0">
                  <a:moveTo>
                    <a:pt x="519" y="1"/>
                  </a:moveTo>
                  <a:lnTo>
                    <a:pt x="283" y="48"/>
                  </a:lnTo>
                  <a:lnTo>
                    <a:pt x="142" y="142"/>
                  </a:lnTo>
                  <a:lnTo>
                    <a:pt x="48" y="330"/>
                  </a:lnTo>
                  <a:lnTo>
                    <a:pt x="1" y="519"/>
                  </a:lnTo>
                  <a:lnTo>
                    <a:pt x="48" y="707"/>
                  </a:lnTo>
                  <a:lnTo>
                    <a:pt x="142" y="849"/>
                  </a:lnTo>
                  <a:lnTo>
                    <a:pt x="283" y="990"/>
                  </a:lnTo>
                  <a:lnTo>
                    <a:pt x="519" y="1037"/>
                  </a:lnTo>
                  <a:lnTo>
                    <a:pt x="707" y="990"/>
                  </a:lnTo>
                  <a:lnTo>
                    <a:pt x="849" y="849"/>
                  </a:lnTo>
                  <a:lnTo>
                    <a:pt x="990" y="707"/>
                  </a:lnTo>
                  <a:lnTo>
                    <a:pt x="990"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2431;p42">
              <a:extLst>
                <a:ext uri="{FF2B5EF4-FFF2-40B4-BE49-F238E27FC236}">
                  <a16:creationId xmlns:a16="http://schemas.microsoft.com/office/drawing/2014/main" id="{8CB418DC-C16E-D08A-BFC3-AA7BA5799CDC}"/>
                </a:ext>
              </a:extLst>
            </p:cNvPr>
            <p:cNvSpPr/>
            <p:nvPr/>
          </p:nvSpPr>
          <p:spPr>
            <a:xfrm>
              <a:off x="2192325" y="1832825"/>
              <a:ext cx="25925" cy="25925"/>
            </a:xfrm>
            <a:custGeom>
              <a:avLst/>
              <a:gdLst/>
              <a:ahLst/>
              <a:cxnLst/>
              <a:rect l="l" t="t" r="r" b="b"/>
              <a:pathLst>
                <a:path w="1037" h="1037" extrusionOk="0">
                  <a:moveTo>
                    <a:pt x="518" y="0"/>
                  </a:moveTo>
                  <a:lnTo>
                    <a:pt x="330" y="47"/>
                  </a:lnTo>
                  <a:lnTo>
                    <a:pt x="142" y="189"/>
                  </a:lnTo>
                  <a:lnTo>
                    <a:pt x="47" y="330"/>
                  </a:lnTo>
                  <a:lnTo>
                    <a:pt x="0" y="566"/>
                  </a:lnTo>
                  <a:lnTo>
                    <a:pt x="47" y="754"/>
                  </a:lnTo>
                  <a:lnTo>
                    <a:pt x="142" y="895"/>
                  </a:lnTo>
                  <a:lnTo>
                    <a:pt x="330" y="1037"/>
                  </a:lnTo>
                  <a:lnTo>
                    <a:pt x="518" y="1037"/>
                  </a:lnTo>
                  <a:lnTo>
                    <a:pt x="707" y="990"/>
                  </a:lnTo>
                  <a:lnTo>
                    <a:pt x="895" y="895"/>
                  </a:lnTo>
                  <a:lnTo>
                    <a:pt x="990" y="754"/>
                  </a:lnTo>
                  <a:lnTo>
                    <a:pt x="1037" y="519"/>
                  </a:lnTo>
                  <a:lnTo>
                    <a:pt x="990" y="330"/>
                  </a:lnTo>
                  <a:lnTo>
                    <a:pt x="895" y="189"/>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2432;p42">
              <a:extLst>
                <a:ext uri="{FF2B5EF4-FFF2-40B4-BE49-F238E27FC236}">
                  <a16:creationId xmlns:a16="http://schemas.microsoft.com/office/drawing/2014/main" id="{61597063-BC34-C177-17A1-EC071BE22777}"/>
                </a:ext>
              </a:extLst>
            </p:cNvPr>
            <p:cNvSpPr/>
            <p:nvPr/>
          </p:nvSpPr>
          <p:spPr>
            <a:xfrm>
              <a:off x="2154625" y="1795125"/>
              <a:ext cx="24750" cy="25950"/>
            </a:xfrm>
            <a:custGeom>
              <a:avLst/>
              <a:gdLst/>
              <a:ahLst/>
              <a:cxnLst/>
              <a:rect l="l" t="t" r="r" b="b"/>
              <a:pathLst>
                <a:path w="990" h="1038" extrusionOk="0">
                  <a:moveTo>
                    <a:pt x="519" y="1"/>
                  </a:moveTo>
                  <a:lnTo>
                    <a:pt x="283" y="48"/>
                  </a:lnTo>
                  <a:lnTo>
                    <a:pt x="142" y="142"/>
                  </a:lnTo>
                  <a:lnTo>
                    <a:pt x="48" y="331"/>
                  </a:lnTo>
                  <a:lnTo>
                    <a:pt x="1" y="519"/>
                  </a:lnTo>
                  <a:lnTo>
                    <a:pt x="48" y="707"/>
                  </a:lnTo>
                  <a:lnTo>
                    <a:pt x="142" y="849"/>
                  </a:lnTo>
                  <a:lnTo>
                    <a:pt x="283" y="990"/>
                  </a:lnTo>
                  <a:lnTo>
                    <a:pt x="519" y="1037"/>
                  </a:lnTo>
                  <a:lnTo>
                    <a:pt x="707" y="990"/>
                  </a:lnTo>
                  <a:lnTo>
                    <a:pt x="849" y="849"/>
                  </a:lnTo>
                  <a:lnTo>
                    <a:pt x="990" y="707"/>
                  </a:lnTo>
                  <a:lnTo>
                    <a:pt x="990" y="519"/>
                  </a:lnTo>
                  <a:lnTo>
                    <a:pt x="990" y="331"/>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2433;p42">
              <a:extLst>
                <a:ext uri="{FF2B5EF4-FFF2-40B4-BE49-F238E27FC236}">
                  <a16:creationId xmlns:a16="http://schemas.microsoft.com/office/drawing/2014/main" id="{5B0E279C-317A-4769-F821-9109FE8A218A}"/>
                </a:ext>
              </a:extLst>
            </p:cNvPr>
            <p:cNvSpPr/>
            <p:nvPr/>
          </p:nvSpPr>
          <p:spPr>
            <a:xfrm>
              <a:off x="2192325" y="1910550"/>
              <a:ext cx="25925" cy="24775"/>
            </a:xfrm>
            <a:custGeom>
              <a:avLst/>
              <a:gdLst/>
              <a:ahLst/>
              <a:cxnLst/>
              <a:rect l="l" t="t" r="r" b="b"/>
              <a:pathLst>
                <a:path w="1037" h="991" extrusionOk="0">
                  <a:moveTo>
                    <a:pt x="518" y="1"/>
                  </a:moveTo>
                  <a:lnTo>
                    <a:pt x="330" y="48"/>
                  </a:lnTo>
                  <a:lnTo>
                    <a:pt x="142" y="142"/>
                  </a:lnTo>
                  <a:lnTo>
                    <a:pt x="47" y="283"/>
                  </a:lnTo>
                  <a:lnTo>
                    <a:pt x="0" y="519"/>
                  </a:lnTo>
                  <a:lnTo>
                    <a:pt x="47" y="707"/>
                  </a:lnTo>
                  <a:lnTo>
                    <a:pt x="142" y="849"/>
                  </a:lnTo>
                  <a:lnTo>
                    <a:pt x="330" y="990"/>
                  </a:lnTo>
                  <a:lnTo>
                    <a:pt x="707" y="990"/>
                  </a:lnTo>
                  <a:lnTo>
                    <a:pt x="895" y="849"/>
                  </a:lnTo>
                  <a:lnTo>
                    <a:pt x="990" y="707"/>
                  </a:lnTo>
                  <a:lnTo>
                    <a:pt x="1037" y="519"/>
                  </a:lnTo>
                  <a:lnTo>
                    <a:pt x="1037" y="472"/>
                  </a:lnTo>
                  <a:lnTo>
                    <a:pt x="990" y="283"/>
                  </a:lnTo>
                  <a:lnTo>
                    <a:pt x="895"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2434;p42">
              <a:extLst>
                <a:ext uri="{FF2B5EF4-FFF2-40B4-BE49-F238E27FC236}">
                  <a16:creationId xmlns:a16="http://schemas.microsoft.com/office/drawing/2014/main" id="{D8C553FD-E9C5-B3B8-6890-3AD56CD84D1E}"/>
                </a:ext>
              </a:extLst>
            </p:cNvPr>
            <p:cNvSpPr/>
            <p:nvPr/>
          </p:nvSpPr>
          <p:spPr>
            <a:xfrm>
              <a:off x="2154625" y="1871700"/>
              <a:ext cx="24750" cy="25925"/>
            </a:xfrm>
            <a:custGeom>
              <a:avLst/>
              <a:gdLst/>
              <a:ahLst/>
              <a:cxnLst/>
              <a:rect l="l" t="t" r="r" b="b"/>
              <a:pathLst>
                <a:path w="990" h="1037" extrusionOk="0">
                  <a:moveTo>
                    <a:pt x="472" y="0"/>
                  </a:moveTo>
                  <a:lnTo>
                    <a:pt x="283" y="47"/>
                  </a:lnTo>
                  <a:lnTo>
                    <a:pt x="142" y="141"/>
                  </a:lnTo>
                  <a:lnTo>
                    <a:pt x="1" y="330"/>
                  </a:lnTo>
                  <a:lnTo>
                    <a:pt x="1" y="518"/>
                  </a:lnTo>
                  <a:lnTo>
                    <a:pt x="1" y="707"/>
                  </a:lnTo>
                  <a:lnTo>
                    <a:pt x="142" y="895"/>
                  </a:lnTo>
                  <a:lnTo>
                    <a:pt x="283" y="989"/>
                  </a:lnTo>
                  <a:lnTo>
                    <a:pt x="519" y="1036"/>
                  </a:lnTo>
                  <a:lnTo>
                    <a:pt x="707" y="989"/>
                  </a:lnTo>
                  <a:lnTo>
                    <a:pt x="849" y="895"/>
                  </a:lnTo>
                  <a:lnTo>
                    <a:pt x="990" y="707"/>
                  </a:lnTo>
                  <a:lnTo>
                    <a:pt x="990" y="518"/>
                  </a:lnTo>
                  <a:lnTo>
                    <a:pt x="990" y="330"/>
                  </a:lnTo>
                  <a:lnTo>
                    <a:pt x="849" y="141"/>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2435;p42">
              <a:extLst>
                <a:ext uri="{FF2B5EF4-FFF2-40B4-BE49-F238E27FC236}">
                  <a16:creationId xmlns:a16="http://schemas.microsoft.com/office/drawing/2014/main" id="{C9CBF7CD-A9A6-28AF-4F92-69624F72875F}"/>
                </a:ext>
              </a:extLst>
            </p:cNvPr>
            <p:cNvSpPr/>
            <p:nvPr/>
          </p:nvSpPr>
          <p:spPr>
            <a:xfrm>
              <a:off x="2192325" y="1987100"/>
              <a:ext cx="25925" cy="25950"/>
            </a:xfrm>
            <a:custGeom>
              <a:avLst/>
              <a:gdLst/>
              <a:ahLst/>
              <a:cxnLst/>
              <a:rect l="l" t="t" r="r" b="b"/>
              <a:pathLst>
                <a:path w="1037" h="1038" extrusionOk="0">
                  <a:moveTo>
                    <a:pt x="518" y="1"/>
                  </a:moveTo>
                  <a:lnTo>
                    <a:pt x="330" y="48"/>
                  </a:lnTo>
                  <a:lnTo>
                    <a:pt x="142" y="142"/>
                  </a:lnTo>
                  <a:lnTo>
                    <a:pt x="47" y="331"/>
                  </a:lnTo>
                  <a:lnTo>
                    <a:pt x="0" y="519"/>
                  </a:lnTo>
                  <a:lnTo>
                    <a:pt x="47" y="708"/>
                  </a:lnTo>
                  <a:lnTo>
                    <a:pt x="142" y="849"/>
                  </a:lnTo>
                  <a:lnTo>
                    <a:pt x="330" y="990"/>
                  </a:lnTo>
                  <a:lnTo>
                    <a:pt x="518" y="1037"/>
                  </a:lnTo>
                  <a:lnTo>
                    <a:pt x="707" y="990"/>
                  </a:lnTo>
                  <a:lnTo>
                    <a:pt x="895" y="849"/>
                  </a:lnTo>
                  <a:lnTo>
                    <a:pt x="990" y="708"/>
                  </a:lnTo>
                  <a:lnTo>
                    <a:pt x="1037" y="519"/>
                  </a:lnTo>
                  <a:lnTo>
                    <a:pt x="990" y="284"/>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2436;p42">
              <a:extLst>
                <a:ext uri="{FF2B5EF4-FFF2-40B4-BE49-F238E27FC236}">
                  <a16:creationId xmlns:a16="http://schemas.microsoft.com/office/drawing/2014/main" id="{2F53AA95-4204-3CC4-AD04-2F8A033EEE9C}"/>
                </a:ext>
              </a:extLst>
            </p:cNvPr>
            <p:cNvSpPr/>
            <p:nvPr/>
          </p:nvSpPr>
          <p:spPr>
            <a:xfrm>
              <a:off x="2154625" y="1948250"/>
              <a:ext cx="24750" cy="25925"/>
            </a:xfrm>
            <a:custGeom>
              <a:avLst/>
              <a:gdLst/>
              <a:ahLst/>
              <a:cxnLst/>
              <a:rect l="l" t="t" r="r" b="b"/>
              <a:pathLst>
                <a:path w="990" h="1037" extrusionOk="0">
                  <a:moveTo>
                    <a:pt x="472" y="0"/>
                  </a:moveTo>
                  <a:lnTo>
                    <a:pt x="283" y="47"/>
                  </a:lnTo>
                  <a:lnTo>
                    <a:pt x="142" y="142"/>
                  </a:lnTo>
                  <a:lnTo>
                    <a:pt x="1" y="283"/>
                  </a:lnTo>
                  <a:lnTo>
                    <a:pt x="1" y="518"/>
                  </a:lnTo>
                  <a:lnTo>
                    <a:pt x="1" y="707"/>
                  </a:lnTo>
                  <a:lnTo>
                    <a:pt x="142" y="848"/>
                  </a:lnTo>
                  <a:lnTo>
                    <a:pt x="283" y="990"/>
                  </a:lnTo>
                  <a:lnTo>
                    <a:pt x="519" y="1037"/>
                  </a:lnTo>
                  <a:lnTo>
                    <a:pt x="707" y="990"/>
                  </a:lnTo>
                  <a:lnTo>
                    <a:pt x="849" y="848"/>
                  </a:lnTo>
                  <a:lnTo>
                    <a:pt x="990" y="707"/>
                  </a:lnTo>
                  <a:lnTo>
                    <a:pt x="990" y="518"/>
                  </a:lnTo>
                  <a:lnTo>
                    <a:pt x="990" y="283"/>
                  </a:lnTo>
                  <a:lnTo>
                    <a:pt x="849" y="142"/>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2437;p42">
              <a:extLst>
                <a:ext uri="{FF2B5EF4-FFF2-40B4-BE49-F238E27FC236}">
                  <a16:creationId xmlns:a16="http://schemas.microsoft.com/office/drawing/2014/main" id="{0042E4C3-7661-2506-E40E-269769E77F5A}"/>
                </a:ext>
              </a:extLst>
            </p:cNvPr>
            <p:cNvSpPr/>
            <p:nvPr/>
          </p:nvSpPr>
          <p:spPr>
            <a:xfrm>
              <a:off x="2039200" y="1372300"/>
              <a:ext cx="179050" cy="663125"/>
            </a:xfrm>
            <a:custGeom>
              <a:avLst/>
              <a:gdLst/>
              <a:ahLst/>
              <a:cxnLst/>
              <a:rect l="l" t="t" r="r" b="b"/>
              <a:pathLst>
                <a:path w="7162" h="26525" extrusionOk="0">
                  <a:moveTo>
                    <a:pt x="1" y="1"/>
                  </a:moveTo>
                  <a:lnTo>
                    <a:pt x="1" y="26524"/>
                  </a:lnTo>
                  <a:lnTo>
                    <a:pt x="7162" y="26524"/>
                  </a:lnTo>
                  <a:lnTo>
                    <a:pt x="71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2438;p42">
              <a:extLst>
                <a:ext uri="{FF2B5EF4-FFF2-40B4-BE49-F238E27FC236}">
                  <a16:creationId xmlns:a16="http://schemas.microsoft.com/office/drawing/2014/main" id="{2656A8A9-64CE-5FDB-E913-CEF20BAC8FFD}"/>
                </a:ext>
              </a:extLst>
            </p:cNvPr>
            <p:cNvSpPr/>
            <p:nvPr/>
          </p:nvSpPr>
          <p:spPr>
            <a:xfrm>
              <a:off x="2039200" y="1372300"/>
              <a:ext cx="179050" cy="663125"/>
            </a:xfrm>
            <a:custGeom>
              <a:avLst/>
              <a:gdLst/>
              <a:ahLst/>
              <a:cxnLst/>
              <a:rect l="l" t="t" r="r" b="b"/>
              <a:pathLst>
                <a:path w="7162" h="26525" fill="none" extrusionOk="0">
                  <a:moveTo>
                    <a:pt x="7162" y="26524"/>
                  </a:moveTo>
                  <a:lnTo>
                    <a:pt x="1" y="26524"/>
                  </a:lnTo>
                  <a:lnTo>
                    <a:pt x="1" y="1"/>
                  </a:lnTo>
                  <a:lnTo>
                    <a:pt x="7162" y="1"/>
                  </a:lnTo>
                  <a:lnTo>
                    <a:pt x="7162" y="2652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2439;p42">
              <a:extLst>
                <a:ext uri="{FF2B5EF4-FFF2-40B4-BE49-F238E27FC236}">
                  <a16:creationId xmlns:a16="http://schemas.microsoft.com/office/drawing/2014/main" id="{C1F934D0-0E94-16D0-160D-18C2AFBC6BB2}"/>
                </a:ext>
              </a:extLst>
            </p:cNvPr>
            <p:cNvSpPr/>
            <p:nvPr/>
          </p:nvSpPr>
          <p:spPr>
            <a:xfrm>
              <a:off x="1913175" y="874100"/>
              <a:ext cx="1770225" cy="1167225"/>
            </a:xfrm>
            <a:custGeom>
              <a:avLst/>
              <a:gdLst/>
              <a:ahLst/>
              <a:cxnLst/>
              <a:rect l="l" t="t" r="r" b="b"/>
              <a:pathLst>
                <a:path w="70809" h="46689" extrusionOk="0">
                  <a:moveTo>
                    <a:pt x="284" y="1"/>
                  </a:moveTo>
                  <a:lnTo>
                    <a:pt x="189" y="11637"/>
                  </a:lnTo>
                  <a:lnTo>
                    <a:pt x="95" y="23227"/>
                  </a:lnTo>
                  <a:lnTo>
                    <a:pt x="1" y="46452"/>
                  </a:lnTo>
                  <a:lnTo>
                    <a:pt x="1" y="46688"/>
                  </a:lnTo>
                  <a:lnTo>
                    <a:pt x="35523" y="46688"/>
                  </a:lnTo>
                  <a:lnTo>
                    <a:pt x="53189" y="46594"/>
                  </a:lnTo>
                  <a:lnTo>
                    <a:pt x="70809" y="46452"/>
                  </a:lnTo>
                  <a:lnTo>
                    <a:pt x="53189" y="46311"/>
                  </a:lnTo>
                  <a:lnTo>
                    <a:pt x="35523" y="46217"/>
                  </a:lnTo>
                  <a:lnTo>
                    <a:pt x="17903" y="46170"/>
                  </a:lnTo>
                  <a:lnTo>
                    <a:pt x="519" y="46170"/>
                  </a:lnTo>
                  <a:lnTo>
                    <a:pt x="472" y="23227"/>
                  </a:lnTo>
                  <a:lnTo>
                    <a:pt x="378" y="11637"/>
                  </a:lnTo>
                  <a:lnTo>
                    <a:pt x="28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2440;p42">
              <a:extLst>
                <a:ext uri="{FF2B5EF4-FFF2-40B4-BE49-F238E27FC236}">
                  <a16:creationId xmlns:a16="http://schemas.microsoft.com/office/drawing/2014/main" id="{A5C667A0-4D40-AD95-9926-7808E52317C1}"/>
                </a:ext>
              </a:extLst>
            </p:cNvPr>
            <p:cNvSpPr/>
            <p:nvPr/>
          </p:nvSpPr>
          <p:spPr>
            <a:xfrm>
              <a:off x="1913175" y="874100"/>
              <a:ext cx="1770225" cy="1167225"/>
            </a:xfrm>
            <a:custGeom>
              <a:avLst/>
              <a:gdLst/>
              <a:ahLst/>
              <a:cxnLst/>
              <a:rect l="l" t="t" r="r" b="b"/>
              <a:pathLst>
                <a:path w="70809" h="46689" fill="none" extrusionOk="0">
                  <a:moveTo>
                    <a:pt x="284" y="1"/>
                  </a:moveTo>
                  <a:lnTo>
                    <a:pt x="378" y="11637"/>
                  </a:lnTo>
                  <a:lnTo>
                    <a:pt x="472" y="23227"/>
                  </a:lnTo>
                  <a:lnTo>
                    <a:pt x="519" y="46452"/>
                  </a:lnTo>
                  <a:lnTo>
                    <a:pt x="284" y="46170"/>
                  </a:lnTo>
                  <a:lnTo>
                    <a:pt x="17903" y="46170"/>
                  </a:lnTo>
                  <a:lnTo>
                    <a:pt x="35523" y="46217"/>
                  </a:lnTo>
                  <a:lnTo>
                    <a:pt x="53189" y="46311"/>
                  </a:lnTo>
                  <a:lnTo>
                    <a:pt x="70809" y="46452"/>
                  </a:lnTo>
                  <a:lnTo>
                    <a:pt x="53189" y="46594"/>
                  </a:lnTo>
                  <a:lnTo>
                    <a:pt x="35523" y="46688"/>
                  </a:lnTo>
                  <a:lnTo>
                    <a:pt x="17903" y="46688"/>
                  </a:lnTo>
                  <a:lnTo>
                    <a:pt x="284" y="46688"/>
                  </a:lnTo>
                  <a:lnTo>
                    <a:pt x="1" y="46688"/>
                  </a:lnTo>
                  <a:lnTo>
                    <a:pt x="1" y="46452"/>
                  </a:lnTo>
                  <a:lnTo>
                    <a:pt x="95" y="23227"/>
                  </a:lnTo>
                  <a:lnTo>
                    <a:pt x="189" y="11637"/>
                  </a:lnTo>
                  <a:lnTo>
                    <a:pt x="28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2441;p42">
              <a:extLst>
                <a:ext uri="{FF2B5EF4-FFF2-40B4-BE49-F238E27FC236}">
                  <a16:creationId xmlns:a16="http://schemas.microsoft.com/office/drawing/2014/main" id="{A31AD29A-7870-A2DF-9E47-88374A7686F5}"/>
                </a:ext>
              </a:extLst>
            </p:cNvPr>
            <p:cNvSpPr/>
            <p:nvPr/>
          </p:nvSpPr>
          <p:spPr>
            <a:xfrm>
              <a:off x="1894350" y="870575"/>
              <a:ext cx="53025" cy="7100"/>
            </a:xfrm>
            <a:custGeom>
              <a:avLst/>
              <a:gdLst/>
              <a:ahLst/>
              <a:cxnLst/>
              <a:rect l="l" t="t" r="r" b="b"/>
              <a:pathLst>
                <a:path w="2121" h="284" extrusionOk="0">
                  <a:moveTo>
                    <a:pt x="1084" y="1"/>
                  </a:moveTo>
                  <a:lnTo>
                    <a:pt x="518" y="48"/>
                  </a:lnTo>
                  <a:lnTo>
                    <a:pt x="0" y="142"/>
                  </a:lnTo>
                  <a:lnTo>
                    <a:pt x="518" y="283"/>
                  </a:lnTo>
                  <a:lnTo>
                    <a:pt x="1602" y="283"/>
                  </a:lnTo>
                  <a:lnTo>
                    <a:pt x="2120" y="142"/>
                  </a:lnTo>
                  <a:lnTo>
                    <a:pt x="1602" y="48"/>
                  </a:lnTo>
                  <a:lnTo>
                    <a:pt x="108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2442;p42">
              <a:extLst>
                <a:ext uri="{FF2B5EF4-FFF2-40B4-BE49-F238E27FC236}">
                  <a16:creationId xmlns:a16="http://schemas.microsoft.com/office/drawing/2014/main" id="{DA3701AB-8332-E84A-AAC5-AC4B56866F16}"/>
                </a:ext>
              </a:extLst>
            </p:cNvPr>
            <p:cNvSpPr/>
            <p:nvPr/>
          </p:nvSpPr>
          <p:spPr>
            <a:xfrm>
              <a:off x="1894350" y="986000"/>
              <a:ext cx="53025" cy="7100"/>
            </a:xfrm>
            <a:custGeom>
              <a:avLst/>
              <a:gdLst/>
              <a:ahLst/>
              <a:cxnLst/>
              <a:rect l="l" t="t" r="r" b="b"/>
              <a:pathLst>
                <a:path w="2121" h="284" extrusionOk="0">
                  <a:moveTo>
                    <a:pt x="1084" y="1"/>
                  </a:moveTo>
                  <a:lnTo>
                    <a:pt x="518" y="48"/>
                  </a:lnTo>
                  <a:lnTo>
                    <a:pt x="0" y="142"/>
                  </a:lnTo>
                  <a:lnTo>
                    <a:pt x="518" y="236"/>
                  </a:lnTo>
                  <a:lnTo>
                    <a:pt x="1084" y="283"/>
                  </a:lnTo>
                  <a:lnTo>
                    <a:pt x="1602" y="236"/>
                  </a:lnTo>
                  <a:lnTo>
                    <a:pt x="2120" y="142"/>
                  </a:lnTo>
                  <a:lnTo>
                    <a:pt x="1602" y="48"/>
                  </a:lnTo>
                  <a:lnTo>
                    <a:pt x="108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2443;p42">
              <a:extLst>
                <a:ext uri="{FF2B5EF4-FFF2-40B4-BE49-F238E27FC236}">
                  <a16:creationId xmlns:a16="http://schemas.microsoft.com/office/drawing/2014/main" id="{E8785580-86CE-1611-5A86-351BFF9DD818}"/>
                </a:ext>
              </a:extLst>
            </p:cNvPr>
            <p:cNvSpPr/>
            <p:nvPr/>
          </p:nvSpPr>
          <p:spPr>
            <a:xfrm>
              <a:off x="1894350" y="1101425"/>
              <a:ext cx="54200" cy="7100"/>
            </a:xfrm>
            <a:custGeom>
              <a:avLst/>
              <a:gdLst/>
              <a:ahLst/>
              <a:cxnLst/>
              <a:rect l="l" t="t" r="r" b="b"/>
              <a:pathLst>
                <a:path w="2168" h="284" extrusionOk="0">
                  <a:moveTo>
                    <a:pt x="518" y="0"/>
                  </a:moveTo>
                  <a:lnTo>
                    <a:pt x="0" y="142"/>
                  </a:lnTo>
                  <a:lnTo>
                    <a:pt x="47" y="142"/>
                  </a:lnTo>
                  <a:lnTo>
                    <a:pt x="565" y="236"/>
                  </a:lnTo>
                  <a:lnTo>
                    <a:pt x="1131" y="283"/>
                  </a:lnTo>
                  <a:lnTo>
                    <a:pt x="1649" y="236"/>
                  </a:lnTo>
                  <a:lnTo>
                    <a:pt x="2167" y="142"/>
                  </a:lnTo>
                  <a:lnTo>
                    <a:pt x="164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2444;p42">
              <a:extLst>
                <a:ext uri="{FF2B5EF4-FFF2-40B4-BE49-F238E27FC236}">
                  <a16:creationId xmlns:a16="http://schemas.microsoft.com/office/drawing/2014/main" id="{E4DB142C-D2D5-5744-B2AA-3B41F8EDDCF0}"/>
                </a:ext>
              </a:extLst>
            </p:cNvPr>
            <p:cNvSpPr/>
            <p:nvPr/>
          </p:nvSpPr>
          <p:spPr>
            <a:xfrm>
              <a:off x="1894350" y="1216850"/>
              <a:ext cx="53025" cy="7075"/>
            </a:xfrm>
            <a:custGeom>
              <a:avLst/>
              <a:gdLst/>
              <a:ahLst/>
              <a:cxnLst/>
              <a:rect l="l" t="t" r="r" b="b"/>
              <a:pathLst>
                <a:path w="2121" h="283" extrusionOk="0">
                  <a:moveTo>
                    <a:pt x="1084" y="0"/>
                  </a:moveTo>
                  <a:lnTo>
                    <a:pt x="518" y="47"/>
                  </a:lnTo>
                  <a:lnTo>
                    <a:pt x="0" y="142"/>
                  </a:lnTo>
                  <a:lnTo>
                    <a:pt x="518" y="236"/>
                  </a:lnTo>
                  <a:lnTo>
                    <a:pt x="1084" y="283"/>
                  </a:lnTo>
                  <a:lnTo>
                    <a:pt x="1602" y="236"/>
                  </a:lnTo>
                  <a:lnTo>
                    <a:pt x="2120" y="142"/>
                  </a:lnTo>
                  <a:lnTo>
                    <a:pt x="1602" y="47"/>
                  </a:lnTo>
                  <a:lnTo>
                    <a:pt x="108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2445;p42">
              <a:extLst>
                <a:ext uri="{FF2B5EF4-FFF2-40B4-BE49-F238E27FC236}">
                  <a16:creationId xmlns:a16="http://schemas.microsoft.com/office/drawing/2014/main" id="{D1BD8BD6-2F00-46B8-488C-8FB0A1C42B6E}"/>
                </a:ext>
              </a:extLst>
            </p:cNvPr>
            <p:cNvSpPr/>
            <p:nvPr/>
          </p:nvSpPr>
          <p:spPr>
            <a:xfrm>
              <a:off x="1894350" y="1331100"/>
              <a:ext cx="53025" cy="7075"/>
            </a:xfrm>
            <a:custGeom>
              <a:avLst/>
              <a:gdLst/>
              <a:ahLst/>
              <a:cxnLst/>
              <a:rect l="l" t="t" r="r" b="b"/>
              <a:pathLst>
                <a:path w="2121" h="283" extrusionOk="0">
                  <a:moveTo>
                    <a:pt x="1084" y="0"/>
                  </a:moveTo>
                  <a:lnTo>
                    <a:pt x="518" y="47"/>
                  </a:lnTo>
                  <a:lnTo>
                    <a:pt x="0" y="141"/>
                  </a:lnTo>
                  <a:lnTo>
                    <a:pt x="518" y="236"/>
                  </a:lnTo>
                  <a:lnTo>
                    <a:pt x="1084" y="283"/>
                  </a:lnTo>
                  <a:lnTo>
                    <a:pt x="1602" y="236"/>
                  </a:lnTo>
                  <a:lnTo>
                    <a:pt x="2120" y="141"/>
                  </a:lnTo>
                  <a:lnTo>
                    <a:pt x="1602" y="47"/>
                  </a:lnTo>
                  <a:lnTo>
                    <a:pt x="108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2446;p42">
              <a:extLst>
                <a:ext uri="{FF2B5EF4-FFF2-40B4-BE49-F238E27FC236}">
                  <a16:creationId xmlns:a16="http://schemas.microsoft.com/office/drawing/2014/main" id="{F5D2C9CE-50A2-3283-82C1-822A27B8187E}"/>
                </a:ext>
              </a:extLst>
            </p:cNvPr>
            <p:cNvSpPr/>
            <p:nvPr/>
          </p:nvSpPr>
          <p:spPr>
            <a:xfrm>
              <a:off x="1894350" y="1446500"/>
              <a:ext cx="54200" cy="7100"/>
            </a:xfrm>
            <a:custGeom>
              <a:avLst/>
              <a:gdLst/>
              <a:ahLst/>
              <a:cxnLst/>
              <a:rect l="l" t="t" r="r" b="b"/>
              <a:pathLst>
                <a:path w="2168" h="284" extrusionOk="0">
                  <a:moveTo>
                    <a:pt x="1084" y="1"/>
                  </a:moveTo>
                  <a:lnTo>
                    <a:pt x="518" y="48"/>
                  </a:lnTo>
                  <a:lnTo>
                    <a:pt x="0" y="142"/>
                  </a:lnTo>
                  <a:lnTo>
                    <a:pt x="518" y="237"/>
                  </a:lnTo>
                  <a:lnTo>
                    <a:pt x="1084" y="284"/>
                  </a:lnTo>
                  <a:lnTo>
                    <a:pt x="1649" y="237"/>
                  </a:lnTo>
                  <a:lnTo>
                    <a:pt x="2167" y="142"/>
                  </a:lnTo>
                  <a:lnTo>
                    <a:pt x="1649" y="48"/>
                  </a:lnTo>
                  <a:lnTo>
                    <a:pt x="108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2447;p42">
              <a:extLst>
                <a:ext uri="{FF2B5EF4-FFF2-40B4-BE49-F238E27FC236}">
                  <a16:creationId xmlns:a16="http://schemas.microsoft.com/office/drawing/2014/main" id="{EE874A86-DDFD-E1BA-FD4F-E1CC25F89C32}"/>
                </a:ext>
              </a:extLst>
            </p:cNvPr>
            <p:cNvSpPr/>
            <p:nvPr/>
          </p:nvSpPr>
          <p:spPr>
            <a:xfrm>
              <a:off x="1894350" y="1561925"/>
              <a:ext cx="53025" cy="7100"/>
            </a:xfrm>
            <a:custGeom>
              <a:avLst/>
              <a:gdLst/>
              <a:ahLst/>
              <a:cxnLst/>
              <a:rect l="l" t="t" r="r" b="b"/>
              <a:pathLst>
                <a:path w="2121" h="284" extrusionOk="0">
                  <a:moveTo>
                    <a:pt x="518" y="1"/>
                  </a:moveTo>
                  <a:lnTo>
                    <a:pt x="0" y="142"/>
                  </a:lnTo>
                  <a:lnTo>
                    <a:pt x="518" y="236"/>
                  </a:lnTo>
                  <a:lnTo>
                    <a:pt x="1084" y="284"/>
                  </a:lnTo>
                  <a:lnTo>
                    <a:pt x="1602" y="236"/>
                  </a:lnTo>
                  <a:lnTo>
                    <a:pt x="2120" y="142"/>
                  </a:lnTo>
                  <a:lnTo>
                    <a:pt x="160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2448;p42">
              <a:extLst>
                <a:ext uri="{FF2B5EF4-FFF2-40B4-BE49-F238E27FC236}">
                  <a16:creationId xmlns:a16="http://schemas.microsoft.com/office/drawing/2014/main" id="{890AAD94-3925-D5F4-9CB6-CC014E8DA6C6}"/>
                </a:ext>
              </a:extLst>
            </p:cNvPr>
            <p:cNvSpPr/>
            <p:nvPr/>
          </p:nvSpPr>
          <p:spPr>
            <a:xfrm>
              <a:off x="1894350" y="1676175"/>
              <a:ext cx="53025" cy="7100"/>
            </a:xfrm>
            <a:custGeom>
              <a:avLst/>
              <a:gdLst/>
              <a:ahLst/>
              <a:cxnLst/>
              <a:rect l="l" t="t" r="r" b="b"/>
              <a:pathLst>
                <a:path w="2121" h="284" extrusionOk="0">
                  <a:moveTo>
                    <a:pt x="1084" y="1"/>
                  </a:moveTo>
                  <a:lnTo>
                    <a:pt x="518" y="48"/>
                  </a:lnTo>
                  <a:lnTo>
                    <a:pt x="0" y="142"/>
                  </a:lnTo>
                  <a:lnTo>
                    <a:pt x="518" y="283"/>
                  </a:lnTo>
                  <a:lnTo>
                    <a:pt x="1602" y="283"/>
                  </a:lnTo>
                  <a:lnTo>
                    <a:pt x="2120" y="142"/>
                  </a:lnTo>
                  <a:lnTo>
                    <a:pt x="1602" y="48"/>
                  </a:lnTo>
                  <a:lnTo>
                    <a:pt x="108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2449;p42">
              <a:extLst>
                <a:ext uri="{FF2B5EF4-FFF2-40B4-BE49-F238E27FC236}">
                  <a16:creationId xmlns:a16="http://schemas.microsoft.com/office/drawing/2014/main" id="{C11558A2-75A4-C283-88CF-6991FA7A79EE}"/>
                </a:ext>
              </a:extLst>
            </p:cNvPr>
            <p:cNvSpPr/>
            <p:nvPr/>
          </p:nvSpPr>
          <p:spPr>
            <a:xfrm>
              <a:off x="1894350" y="1791600"/>
              <a:ext cx="53025" cy="7100"/>
            </a:xfrm>
            <a:custGeom>
              <a:avLst/>
              <a:gdLst/>
              <a:ahLst/>
              <a:cxnLst/>
              <a:rect l="l" t="t" r="r" b="b"/>
              <a:pathLst>
                <a:path w="2121" h="284" extrusionOk="0">
                  <a:moveTo>
                    <a:pt x="1084" y="0"/>
                  </a:moveTo>
                  <a:lnTo>
                    <a:pt x="518" y="48"/>
                  </a:lnTo>
                  <a:lnTo>
                    <a:pt x="0" y="142"/>
                  </a:lnTo>
                  <a:lnTo>
                    <a:pt x="518" y="283"/>
                  </a:lnTo>
                  <a:lnTo>
                    <a:pt x="1602" y="283"/>
                  </a:lnTo>
                  <a:lnTo>
                    <a:pt x="2120" y="142"/>
                  </a:lnTo>
                  <a:lnTo>
                    <a:pt x="1602" y="48"/>
                  </a:lnTo>
                  <a:lnTo>
                    <a:pt x="108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2450;p42">
              <a:extLst>
                <a:ext uri="{FF2B5EF4-FFF2-40B4-BE49-F238E27FC236}">
                  <a16:creationId xmlns:a16="http://schemas.microsoft.com/office/drawing/2014/main" id="{710B7FD7-336E-9B7B-586D-FCB7563846B7}"/>
                </a:ext>
              </a:extLst>
            </p:cNvPr>
            <p:cNvSpPr/>
            <p:nvPr/>
          </p:nvSpPr>
          <p:spPr>
            <a:xfrm>
              <a:off x="1894350" y="1907025"/>
              <a:ext cx="53025" cy="7100"/>
            </a:xfrm>
            <a:custGeom>
              <a:avLst/>
              <a:gdLst/>
              <a:ahLst/>
              <a:cxnLst/>
              <a:rect l="l" t="t" r="r" b="b"/>
              <a:pathLst>
                <a:path w="2121" h="284" extrusionOk="0">
                  <a:moveTo>
                    <a:pt x="1084" y="0"/>
                  </a:moveTo>
                  <a:lnTo>
                    <a:pt x="518" y="47"/>
                  </a:lnTo>
                  <a:lnTo>
                    <a:pt x="0" y="142"/>
                  </a:lnTo>
                  <a:lnTo>
                    <a:pt x="518" y="236"/>
                  </a:lnTo>
                  <a:lnTo>
                    <a:pt x="1084" y="283"/>
                  </a:lnTo>
                  <a:lnTo>
                    <a:pt x="1602" y="236"/>
                  </a:lnTo>
                  <a:lnTo>
                    <a:pt x="2120" y="142"/>
                  </a:lnTo>
                  <a:lnTo>
                    <a:pt x="1602" y="47"/>
                  </a:lnTo>
                  <a:lnTo>
                    <a:pt x="108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2451;p42">
              <a:extLst>
                <a:ext uri="{FF2B5EF4-FFF2-40B4-BE49-F238E27FC236}">
                  <a16:creationId xmlns:a16="http://schemas.microsoft.com/office/drawing/2014/main" id="{910751F4-D570-AA05-DC0F-D6A04E80C7B4}"/>
                </a:ext>
              </a:extLst>
            </p:cNvPr>
            <p:cNvSpPr/>
            <p:nvPr/>
          </p:nvSpPr>
          <p:spPr>
            <a:xfrm>
              <a:off x="1894350" y="1907025"/>
              <a:ext cx="53025" cy="7100"/>
            </a:xfrm>
            <a:custGeom>
              <a:avLst/>
              <a:gdLst/>
              <a:ahLst/>
              <a:cxnLst/>
              <a:rect l="l" t="t" r="r" b="b"/>
              <a:pathLst>
                <a:path w="2121" h="284" fill="none" extrusionOk="0">
                  <a:moveTo>
                    <a:pt x="0" y="142"/>
                  </a:moveTo>
                  <a:lnTo>
                    <a:pt x="0" y="142"/>
                  </a:lnTo>
                  <a:lnTo>
                    <a:pt x="518" y="47"/>
                  </a:lnTo>
                  <a:lnTo>
                    <a:pt x="1084" y="0"/>
                  </a:lnTo>
                  <a:lnTo>
                    <a:pt x="1602" y="47"/>
                  </a:lnTo>
                  <a:lnTo>
                    <a:pt x="2120" y="142"/>
                  </a:lnTo>
                  <a:lnTo>
                    <a:pt x="2120" y="142"/>
                  </a:lnTo>
                  <a:lnTo>
                    <a:pt x="1602" y="236"/>
                  </a:lnTo>
                  <a:lnTo>
                    <a:pt x="1084" y="283"/>
                  </a:lnTo>
                  <a:lnTo>
                    <a:pt x="518" y="236"/>
                  </a:lnTo>
                  <a:lnTo>
                    <a:pt x="0" y="1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2452;p42">
              <a:extLst>
                <a:ext uri="{FF2B5EF4-FFF2-40B4-BE49-F238E27FC236}">
                  <a16:creationId xmlns:a16="http://schemas.microsoft.com/office/drawing/2014/main" id="{2BE6CD1D-563B-3A06-9667-B39C0EDB40DC}"/>
                </a:ext>
              </a:extLst>
            </p:cNvPr>
            <p:cNvSpPr/>
            <p:nvPr/>
          </p:nvSpPr>
          <p:spPr>
            <a:xfrm>
              <a:off x="2042750" y="586725"/>
              <a:ext cx="1518175" cy="40075"/>
            </a:xfrm>
            <a:custGeom>
              <a:avLst/>
              <a:gdLst/>
              <a:ahLst/>
              <a:cxnLst/>
              <a:rect l="l" t="t" r="r" b="b"/>
              <a:pathLst>
                <a:path w="60727" h="1603" extrusionOk="0">
                  <a:moveTo>
                    <a:pt x="0" y="1"/>
                  </a:moveTo>
                  <a:lnTo>
                    <a:pt x="0" y="1603"/>
                  </a:lnTo>
                  <a:lnTo>
                    <a:pt x="60726" y="1603"/>
                  </a:lnTo>
                  <a:lnTo>
                    <a:pt x="60726"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2453;p42">
              <a:extLst>
                <a:ext uri="{FF2B5EF4-FFF2-40B4-BE49-F238E27FC236}">
                  <a16:creationId xmlns:a16="http://schemas.microsoft.com/office/drawing/2014/main" id="{727975D6-C9DF-E459-9050-EBBBC519AAD9}"/>
                </a:ext>
              </a:extLst>
            </p:cNvPr>
            <p:cNvSpPr/>
            <p:nvPr/>
          </p:nvSpPr>
          <p:spPr>
            <a:xfrm>
              <a:off x="2301850" y="670350"/>
              <a:ext cx="999950" cy="38900"/>
            </a:xfrm>
            <a:custGeom>
              <a:avLst/>
              <a:gdLst/>
              <a:ahLst/>
              <a:cxnLst/>
              <a:rect l="l" t="t" r="r" b="b"/>
              <a:pathLst>
                <a:path w="39998" h="1556" extrusionOk="0">
                  <a:moveTo>
                    <a:pt x="1" y="1"/>
                  </a:moveTo>
                  <a:lnTo>
                    <a:pt x="1" y="1555"/>
                  </a:lnTo>
                  <a:lnTo>
                    <a:pt x="39998" y="1555"/>
                  </a:lnTo>
                  <a:lnTo>
                    <a:pt x="39998"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2454;p42">
              <a:extLst>
                <a:ext uri="{FF2B5EF4-FFF2-40B4-BE49-F238E27FC236}">
                  <a16:creationId xmlns:a16="http://schemas.microsoft.com/office/drawing/2014/main" id="{08EEAAD5-E238-9728-2E56-1E59AA1898B7}"/>
                </a:ext>
              </a:extLst>
            </p:cNvPr>
            <p:cNvSpPr/>
            <p:nvPr/>
          </p:nvSpPr>
          <p:spPr>
            <a:xfrm>
              <a:off x="1546900" y="4553475"/>
              <a:ext cx="875100" cy="796200"/>
            </a:xfrm>
            <a:custGeom>
              <a:avLst/>
              <a:gdLst/>
              <a:ahLst/>
              <a:cxnLst/>
              <a:rect l="l" t="t" r="r" b="b"/>
              <a:pathLst>
                <a:path w="35004" h="31848" extrusionOk="0">
                  <a:moveTo>
                    <a:pt x="95" y="1"/>
                  </a:moveTo>
                  <a:lnTo>
                    <a:pt x="48" y="5136"/>
                  </a:lnTo>
                  <a:lnTo>
                    <a:pt x="0" y="10365"/>
                  </a:lnTo>
                  <a:lnTo>
                    <a:pt x="0" y="16301"/>
                  </a:lnTo>
                  <a:lnTo>
                    <a:pt x="0" y="16772"/>
                  </a:lnTo>
                  <a:lnTo>
                    <a:pt x="48" y="20306"/>
                  </a:lnTo>
                  <a:lnTo>
                    <a:pt x="48" y="20447"/>
                  </a:lnTo>
                  <a:lnTo>
                    <a:pt x="142" y="24404"/>
                  </a:lnTo>
                  <a:lnTo>
                    <a:pt x="283" y="27655"/>
                  </a:lnTo>
                  <a:lnTo>
                    <a:pt x="424" y="28927"/>
                  </a:lnTo>
                  <a:lnTo>
                    <a:pt x="519" y="29916"/>
                  </a:lnTo>
                  <a:lnTo>
                    <a:pt x="660" y="30576"/>
                  </a:lnTo>
                  <a:lnTo>
                    <a:pt x="754" y="30764"/>
                  </a:lnTo>
                  <a:lnTo>
                    <a:pt x="801" y="30859"/>
                  </a:lnTo>
                  <a:lnTo>
                    <a:pt x="1037" y="30953"/>
                  </a:lnTo>
                  <a:lnTo>
                    <a:pt x="1367" y="31000"/>
                  </a:lnTo>
                  <a:lnTo>
                    <a:pt x="2544" y="31141"/>
                  </a:lnTo>
                  <a:lnTo>
                    <a:pt x="4288" y="31283"/>
                  </a:lnTo>
                  <a:lnTo>
                    <a:pt x="6407" y="31377"/>
                  </a:lnTo>
                  <a:lnTo>
                    <a:pt x="11731" y="31565"/>
                  </a:lnTo>
                  <a:lnTo>
                    <a:pt x="17714" y="31707"/>
                  </a:lnTo>
                  <a:lnTo>
                    <a:pt x="23697" y="31801"/>
                  </a:lnTo>
                  <a:lnTo>
                    <a:pt x="28927" y="31848"/>
                  </a:lnTo>
                  <a:lnTo>
                    <a:pt x="32790" y="31801"/>
                  </a:lnTo>
                  <a:lnTo>
                    <a:pt x="33967" y="31754"/>
                  </a:lnTo>
                  <a:lnTo>
                    <a:pt x="34486" y="31707"/>
                  </a:lnTo>
                  <a:lnTo>
                    <a:pt x="34674" y="31612"/>
                  </a:lnTo>
                  <a:lnTo>
                    <a:pt x="34815" y="31471"/>
                  </a:lnTo>
                  <a:lnTo>
                    <a:pt x="34910" y="31236"/>
                  </a:lnTo>
                  <a:lnTo>
                    <a:pt x="35004" y="31000"/>
                  </a:lnTo>
                  <a:lnTo>
                    <a:pt x="35004" y="30717"/>
                  </a:lnTo>
                  <a:lnTo>
                    <a:pt x="35004" y="30388"/>
                  </a:lnTo>
                  <a:lnTo>
                    <a:pt x="34862" y="29681"/>
                  </a:lnTo>
                  <a:lnTo>
                    <a:pt x="34627" y="28974"/>
                  </a:lnTo>
                  <a:lnTo>
                    <a:pt x="34297" y="28268"/>
                  </a:lnTo>
                  <a:lnTo>
                    <a:pt x="33920" y="27655"/>
                  </a:lnTo>
                  <a:lnTo>
                    <a:pt x="33732" y="27420"/>
                  </a:lnTo>
                  <a:lnTo>
                    <a:pt x="33496" y="27184"/>
                  </a:lnTo>
                  <a:lnTo>
                    <a:pt x="33166" y="26948"/>
                  </a:lnTo>
                  <a:lnTo>
                    <a:pt x="32601" y="26619"/>
                  </a:lnTo>
                  <a:lnTo>
                    <a:pt x="30952" y="25771"/>
                  </a:lnTo>
                  <a:lnTo>
                    <a:pt x="28832" y="24687"/>
                  </a:lnTo>
                  <a:lnTo>
                    <a:pt x="26477" y="23556"/>
                  </a:lnTo>
                  <a:lnTo>
                    <a:pt x="22237" y="21531"/>
                  </a:lnTo>
                  <a:lnTo>
                    <a:pt x="20352" y="20683"/>
                  </a:lnTo>
                  <a:lnTo>
                    <a:pt x="20352" y="20306"/>
                  </a:lnTo>
                  <a:lnTo>
                    <a:pt x="20494" y="17008"/>
                  </a:lnTo>
                  <a:lnTo>
                    <a:pt x="20494" y="16348"/>
                  </a:lnTo>
                  <a:lnTo>
                    <a:pt x="21106" y="189"/>
                  </a:lnTo>
                  <a:lnTo>
                    <a:pt x="95"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2455;p42">
              <a:extLst>
                <a:ext uri="{FF2B5EF4-FFF2-40B4-BE49-F238E27FC236}">
                  <a16:creationId xmlns:a16="http://schemas.microsoft.com/office/drawing/2014/main" id="{1C0B6584-F2C9-86AD-D1A1-5163315DA5BC}"/>
                </a:ext>
              </a:extLst>
            </p:cNvPr>
            <p:cNvSpPr/>
            <p:nvPr/>
          </p:nvSpPr>
          <p:spPr>
            <a:xfrm>
              <a:off x="1546900" y="4961000"/>
              <a:ext cx="875100" cy="388675"/>
            </a:xfrm>
            <a:custGeom>
              <a:avLst/>
              <a:gdLst/>
              <a:ahLst/>
              <a:cxnLst/>
              <a:rect l="l" t="t" r="r" b="b"/>
              <a:pathLst>
                <a:path w="35004" h="15547" extrusionOk="0">
                  <a:moveTo>
                    <a:pt x="0" y="0"/>
                  </a:moveTo>
                  <a:lnTo>
                    <a:pt x="0" y="471"/>
                  </a:lnTo>
                  <a:lnTo>
                    <a:pt x="48" y="4005"/>
                  </a:lnTo>
                  <a:lnTo>
                    <a:pt x="48" y="4146"/>
                  </a:lnTo>
                  <a:lnTo>
                    <a:pt x="142" y="8103"/>
                  </a:lnTo>
                  <a:lnTo>
                    <a:pt x="283" y="11354"/>
                  </a:lnTo>
                  <a:lnTo>
                    <a:pt x="424" y="12626"/>
                  </a:lnTo>
                  <a:lnTo>
                    <a:pt x="519" y="13615"/>
                  </a:lnTo>
                  <a:lnTo>
                    <a:pt x="660" y="14275"/>
                  </a:lnTo>
                  <a:lnTo>
                    <a:pt x="754" y="14463"/>
                  </a:lnTo>
                  <a:lnTo>
                    <a:pt x="801" y="14558"/>
                  </a:lnTo>
                  <a:lnTo>
                    <a:pt x="1037" y="14652"/>
                  </a:lnTo>
                  <a:lnTo>
                    <a:pt x="1367" y="14699"/>
                  </a:lnTo>
                  <a:lnTo>
                    <a:pt x="2544" y="14840"/>
                  </a:lnTo>
                  <a:lnTo>
                    <a:pt x="4288" y="14982"/>
                  </a:lnTo>
                  <a:lnTo>
                    <a:pt x="6407" y="15076"/>
                  </a:lnTo>
                  <a:lnTo>
                    <a:pt x="11731" y="15264"/>
                  </a:lnTo>
                  <a:lnTo>
                    <a:pt x="17714" y="15406"/>
                  </a:lnTo>
                  <a:lnTo>
                    <a:pt x="23697" y="15500"/>
                  </a:lnTo>
                  <a:lnTo>
                    <a:pt x="28927" y="15547"/>
                  </a:lnTo>
                  <a:lnTo>
                    <a:pt x="32790" y="15500"/>
                  </a:lnTo>
                  <a:lnTo>
                    <a:pt x="33967" y="15453"/>
                  </a:lnTo>
                  <a:lnTo>
                    <a:pt x="34486" y="15406"/>
                  </a:lnTo>
                  <a:lnTo>
                    <a:pt x="34674" y="15311"/>
                  </a:lnTo>
                  <a:lnTo>
                    <a:pt x="34815" y="15170"/>
                  </a:lnTo>
                  <a:lnTo>
                    <a:pt x="34910" y="14935"/>
                  </a:lnTo>
                  <a:lnTo>
                    <a:pt x="35004" y="14699"/>
                  </a:lnTo>
                  <a:lnTo>
                    <a:pt x="35004" y="14416"/>
                  </a:lnTo>
                  <a:lnTo>
                    <a:pt x="35004" y="14087"/>
                  </a:lnTo>
                  <a:lnTo>
                    <a:pt x="34862" y="13380"/>
                  </a:lnTo>
                  <a:lnTo>
                    <a:pt x="34627" y="12673"/>
                  </a:lnTo>
                  <a:lnTo>
                    <a:pt x="34297" y="11967"/>
                  </a:lnTo>
                  <a:lnTo>
                    <a:pt x="33920" y="11354"/>
                  </a:lnTo>
                  <a:lnTo>
                    <a:pt x="33732" y="11119"/>
                  </a:lnTo>
                  <a:lnTo>
                    <a:pt x="33496" y="10883"/>
                  </a:lnTo>
                  <a:lnTo>
                    <a:pt x="33166" y="10647"/>
                  </a:lnTo>
                  <a:lnTo>
                    <a:pt x="32601" y="10318"/>
                  </a:lnTo>
                  <a:lnTo>
                    <a:pt x="30952" y="9470"/>
                  </a:lnTo>
                  <a:lnTo>
                    <a:pt x="28832" y="8386"/>
                  </a:lnTo>
                  <a:lnTo>
                    <a:pt x="26477" y="7255"/>
                  </a:lnTo>
                  <a:lnTo>
                    <a:pt x="22237" y="5230"/>
                  </a:lnTo>
                  <a:lnTo>
                    <a:pt x="20352" y="4382"/>
                  </a:lnTo>
                  <a:lnTo>
                    <a:pt x="20352" y="4005"/>
                  </a:lnTo>
                  <a:lnTo>
                    <a:pt x="20494" y="707"/>
                  </a:lnTo>
                  <a:lnTo>
                    <a:pt x="20494" y="47"/>
                  </a:lnTo>
                  <a:lnTo>
                    <a:pt x="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2456;p42">
              <a:extLst>
                <a:ext uri="{FF2B5EF4-FFF2-40B4-BE49-F238E27FC236}">
                  <a16:creationId xmlns:a16="http://schemas.microsoft.com/office/drawing/2014/main" id="{BD667019-C762-828B-0C82-5E302C8D36FD}"/>
                </a:ext>
              </a:extLst>
            </p:cNvPr>
            <p:cNvSpPr/>
            <p:nvPr/>
          </p:nvSpPr>
          <p:spPr>
            <a:xfrm>
              <a:off x="1548075" y="5061100"/>
              <a:ext cx="873925" cy="287400"/>
            </a:xfrm>
            <a:custGeom>
              <a:avLst/>
              <a:gdLst/>
              <a:ahLst/>
              <a:cxnLst/>
              <a:rect l="l" t="t" r="r" b="b"/>
              <a:pathLst>
                <a:path w="34957" h="11496" extrusionOk="0">
                  <a:moveTo>
                    <a:pt x="1" y="1"/>
                  </a:moveTo>
                  <a:lnTo>
                    <a:pt x="1" y="142"/>
                  </a:lnTo>
                  <a:lnTo>
                    <a:pt x="1" y="378"/>
                  </a:lnTo>
                  <a:lnTo>
                    <a:pt x="95" y="4241"/>
                  </a:lnTo>
                  <a:lnTo>
                    <a:pt x="236" y="7397"/>
                  </a:lnTo>
                  <a:lnTo>
                    <a:pt x="377" y="8669"/>
                  </a:lnTo>
                  <a:lnTo>
                    <a:pt x="472" y="9611"/>
                  </a:lnTo>
                  <a:lnTo>
                    <a:pt x="613" y="10271"/>
                  </a:lnTo>
                  <a:lnTo>
                    <a:pt x="707" y="10459"/>
                  </a:lnTo>
                  <a:lnTo>
                    <a:pt x="754" y="10554"/>
                  </a:lnTo>
                  <a:lnTo>
                    <a:pt x="896" y="10601"/>
                  </a:lnTo>
                  <a:lnTo>
                    <a:pt x="1131" y="10695"/>
                  </a:lnTo>
                  <a:lnTo>
                    <a:pt x="1885" y="10789"/>
                  </a:lnTo>
                  <a:lnTo>
                    <a:pt x="2969" y="10883"/>
                  </a:lnTo>
                  <a:lnTo>
                    <a:pt x="4382" y="10978"/>
                  </a:lnTo>
                  <a:lnTo>
                    <a:pt x="7868" y="11119"/>
                  </a:lnTo>
                  <a:lnTo>
                    <a:pt x="12108" y="11260"/>
                  </a:lnTo>
                  <a:lnTo>
                    <a:pt x="19504" y="11449"/>
                  </a:lnTo>
                  <a:lnTo>
                    <a:pt x="26571" y="11496"/>
                  </a:lnTo>
                  <a:lnTo>
                    <a:pt x="32036" y="11496"/>
                  </a:lnTo>
                  <a:lnTo>
                    <a:pt x="33685" y="11449"/>
                  </a:lnTo>
                  <a:lnTo>
                    <a:pt x="34203" y="11449"/>
                  </a:lnTo>
                  <a:lnTo>
                    <a:pt x="34439" y="11402"/>
                  </a:lnTo>
                  <a:lnTo>
                    <a:pt x="34627" y="11307"/>
                  </a:lnTo>
                  <a:lnTo>
                    <a:pt x="34768" y="11166"/>
                  </a:lnTo>
                  <a:lnTo>
                    <a:pt x="34863" y="10931"/>
                  </a:lnTo>
                  <a:lnTo>
                    <a:pt x="34910" y="10695"/>
                  </a:lnTo>
                  <a:lnTo>
                    <a:pt x="34957" y="10412"/>
                  </a:lnTo>
                  <a:lnTo>
                    <a:pt x="34910" y="10083"/>
                  </a:lnTo>
                  <a:lnTo>
                    <a:pt x="34815" y="9376"/>
                  </a:lnTo>
                  <a:lnTo>
                    <a:pt x="34580" y="8669"/>
                  </a:lnTo>
                  <a:lnTo>
                    <a:pt x="34250" y="7963"/>
                  </a:lnTo>
                  <a:lnTo>
                    <a:pt x="33873" y="7350"/>
                  </a:lnTo>
                  <a:lnTo>
                    <a:pt x="33638" y="7115"/>
                  </a:lnTo>
                  <a:lnTo>
                    <a:pt x="33402" y="6879"/>
                  </a:lnTo>
                  <a:lnTo>
                    <a:pt x="33072" y="6643"/>
                  </a:lnTo>
                  <a:lnTo>
                    <a:pt x="32507" y="6314"/>
                  </a:lnTo>
                  <a:lnTo>
                    <a:pt x="30858" y="5466"/>
                  </a:lnTo>
                  <a:lnTo>
                    <a:pt x="28738" y="4382"/>
                  </a:lnTo>
                  <a:lnTo>
                    <a:pt x="26383" y="3251"/>
                  </a:lnTo>
                  <a:lnTo>
                    <a:pt x="22143" y="1226"/>
                  </a:lnTo>
                  <a:lnTo>
                    <a:pt x="20258" y="378"/>
                  </a:lnTo>
                  <a:lnTo>
                    <a:pt x="20258"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2457;p42">
              <a:extLst>
                <a:ext uri="{FF2B5EF4-FFF2-40B4-BE49-F238E27FC236}">
                  <a16:creationId xmlns:a16="http://schemas.microsoft.com/office/drawing/2014/main" id="{6B035B7A-38A3-4847-D675-82C35BC40DF5}"/>
                </a:ext>
              </a:extLst>
            </p:cNvPr>
            <p:cNvSpPr/>
            <p:nvPr/>
          </p:nvSpPr>
          <p:spPr>
            <a:xfrm>
              <a:off x="1602250" y="5307275"/>
              <a:ext cx="800925" cy="11800"/>
            </a:xfrm>
            <a:custGeom>
              <a:avLst/>
              <a:gdLst/>
              <a:ahLst/>
              <a:cxnLst/>
              <a:rect l="l" t="t" r="r" b="b"/>
              <a:pathLst>
                <a:path w="32037" h="472" extrusionOk="0">
                  <a:moveTo>
                    <a:pt x="2733" y="0"/>
                  </a:moveTo>
                  <a:lnTo>
                    <a:pt x="48" y="47"/>
                  </a:lnTo>
                  <a:lnTo>
                    <a:pt x="1" y="47"/>
                  </a:lnTo>
                  <a:lnTo>
                    <a:pt x="48" y="94"/>
                  </a:lnTo>
                  <a:lnTo>
                    <a:pt x="2733" y="188"/>
                  </a:lnTo>
                  <a:lnTo>
                    <a:pt x="6502" y="283"/>
                  </a:lnTo>
                  <a:lnTo>
                    <a:pt x="15971" y="424"/>
                  </a:lnTo>
                  <a:lnTo>
                    <a:pt x="25488" y="471"/>
                  </a:lnTo>
                  <a:lnTo>
                    <a:pt x="31942" y="424"/>
                  </a:lnTo>
                  <a:lnTo>
                    <a:pt x="32036" y="424"/>
                  </a:lnTo>
                  <a:lnTo>
                    <a:pt x="32036" y="377"/>
                  </a:lnTo>
                  <a:lnTo>
                    <a:pt x="31942" y="330"/>
                  </a:lnTo>
                  <a:lnTo>
                    <a:pt x="25488" y="188"/>
                  </a:lnTo>
                  <a:lnTo>
                    <a:pt x="15971" y="47"/>
                  </a:lnTo>
                  <a:lnTo>
                    <a:pt x="650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2458;p42">
              <a:extLst>
                <a:ext uri="{FF2B5EF4-FFF2-40B4-BE49-F238E27FC236}">
                  <a16:creationId xmlns:a16="http://schemas.microsoft.com/office/drawing/2014/main" id="{07B2CD0C-83EB-A32B-CB74-87393FC5C8A3}"/>
                </a:ext>
              </a:extLst>
            </p:cNvPr>
            <p:cNvSpPr/>
            <p:nvPr/>
          </p:nvSpPr>
          <p:spPr>
            <a:xfrm>
              <a:off x="1954400" y="5059925"/>
              <a:ext cx="160200" cy="40075"/>
            </a:xfrm>
            <a:custGeom>
              <a:avLst/>
              <a:gdLst/>
              <a:ahLst/>
              <a:cxnLst/>
              <a:rect l="l" t="t" r="r" b="b"/>
              <a:pathLst>
                <a:path w="6408" h="1603" extrusionOk="0">
                  <a:moveTo>
                    <a:pt x="3817" y="1"/>
                  </a:moveTo>
                  <a:lnTo>
                    <a:pt x="2969" y="142"/>
                  </a:lnTo>
                  <a:lnTo>
                    <a:pt x="2168" y="330"/>
                  </a:lnTo>
                  <a:lnTo>
                    <a:pt x="1414" y="613"/>
                  </a:lnTo>
                  <a:lnTo>
                    <a:pt x="1037" y="802"/>
                  </a:lnTo>
                  <a:lnTo>
                    <a:pt x="707" y="990"/>
                  </a:lnTo>
                  <a:lnTo>
                    <a:pt x="331" y="1226"/>
                  </a:lnTo>
                  <a:lnTo>
                    <a:pt x="48" y="1508"/>
                  </a:lnTo>
                  <a:lnTo>
                    <a:pt x="1" y="1555"/>
                  </a:lnTo>
                  <a:lnTo>
                    <a:pt x="48" y="1602"/>
                  </a:lnTo>
                  <a:lnTo>
                    <a:pt x="142" y="1602"/>
                  </a:lnTo>
                  <a:lnTo>
                    <a:pt x="1650" y="1178"/>
                  </a:lnTo>
                  <a:lnTo>
                    <a:pt x="3157" y="849"/>
                  </a:lnTo>
                  <a:lnTo>
                    <a:pt x="4712" y="613"/>
                  </a:lnTo>
                  <a:lnTo>
                    <a:pt x="6267" y="425"/>
                  </a:lnTo>
                  <a:lnTo>
                    <a:pt x="6361" y="378"/>
                  </a:lnTo>
                  <a:lnTo>
                    <a:pt x="6408" y="283"/>
                  </a:lnTo>
                  <a:lnTo>
                    <a:pt x="6361" y="189"/>
                  </a:lnTo>
                  <a:lnTo>
                    <a:pt x="6267" y="142"/>
                  </a:lnTo>
                  <a:lnTo>
                    <a:pt x="5466" y="48"/>
                  </a:lnTo>
                  <a:lnTo>
                    <a:pt x="466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2459;p42">
              <a:extLst>
                <a:ext uri="{FF2B5EF4-FFF2-40B4-BE49-F238E27FC236}">
                  <a16:creationId xmlns:a16="http://schemas.microsoft.com/office/drawing/2014/main" id="{BD0D3161-0271-8B5F-59E8-3296F043D360}"/>
                </a:ext>
              </a:extLst>
            </p:cNvPr>
            <p:cNvSpPr/>
            <p:nvPr/>
          </p:nvSpPr>
          <p:spPr>
            <a:xfrm>
              <a:off x="1992100" y="5082300"/>
              <a:ext cx="160200" cy="41250"/>
            </a:xfrm>
            <a:custGeom>
              <a:avLst/>
              <a:gdLst/>
              <a:ahLst/>
              <a:cxnLst/>
              <a:rect l="l" t="t" r="r" b="b"/>
              <a:pathLst>
                <a:path w="6408" h="1650" extrusionOk="0">
                  <a:moveTo>
                    <a:pt x="4617" y="1"/>
                  </a:moveTo>
                  <a:lnTo>
                    <a:pt x="3816" y="48"/>
                  </a:lnTo>
                  <a:lnTo>
                    <a:pt x="2968" y="142"/>
                  </a:lnTo>
                  <a:lnTo>
                    <a:pt x="2167" y="331"/>
                  </a:lnTo>
                  <a:lnTo>
                    <a:pt x="1367" y="660"/>
                  </a:lnTo>
                  <a:lnTo>
                    <a:pt x="1037" y="802"/>
                  </a:lnTo>
                  <a:lnTo>
                    <a:pt x="660" y="1037"/>
                  </a:lnTo>
                  <a:lnTo>
                    <a:pt x="330" y="1273"/>
                  </a:lnTo>
                  <a:lnTo>
                    <a:pt x="0" y="1508"/>
                  </a:lnTo>
                  <a:lnTo>
                    <a:pt x="0" y="1555"/>
                  </a:lnTo>
                  <a:lnTo>
                    <a:pt x="0" y="1603"/>
                  </a:lnTo>
                  <a:lnTo>
                    <a:pt x="47" y="1650"/>
                  </a:lnTo>
                  <a:lnTo>
                    <a:pt x="95" y="1650"/>
                  </a:lnTo>
                  <a:lnTo>
                    <a:pt x="1602" y="1226"/>
                  </a:lnTo>
                  <a:lnTo>
                    <a:pt x="3157" y="896"/>
                  </a:lnTo>
                  <a:lnTo>
                    <a:pt x="4711" y="613"/>
                  </a:lnTo>
                  <a:lnTo>
                    <a:pt x="6266" y="472"/>
                  </a:lnTo>
                  <a:lnTo>
                    <a:pt x="6360" y="425"/>
                  </a:lnTo>
                  <a:lnTo>
                    <a:pt x="6407" y="331"/>
                  </a:lnTo>
                  <a:lnTo>
                    <a:pt x="6360" y="236"/>
                  </a:lnTo>
                  <a:lnTo>
                    <a:pt x="6266" y="189"/>
                  </a:lnTo>
                  <a:lnTo>
                    <a:pt x="5465" y="48"/>
                  </a:lnTo>
                  <a:lnTo>
                    <a:pt x="461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2460;p42">
              <a:extLst>
                <a:ext uri="{FF2B5EF4-FFF2-40B4-BE49-F238E27FC236}">
                  <a16:creationId xmlns:a16="http://schemas.microsoft.com/office/drawing/2014/main" id="{DE2E590C-88D7-3BC3-5365-E922D9070A91}"/>
                </a:ext>
              </a:extLst>
            </p:cNvPr>
            <p:cNvSpPr/>
            <p:nvPr/>
          </p:nvSpPr>
          <p:spPr>
            <a:xfrm>
              <a:off x="2029775" y="5105875"/>
              <a:ext cx="159025" cy="41225"/>
            </a:xfrm>
            <a:custGeom>
              <a:avLst/>
              <a:gdLst/>
              <a:ahLst/>
              <a:cxnLst/>
              <a:rect l="l" t="t" r="r" b="b"/>
              <a:pathLst>
                <a:path w="6361" h="1649" extrusionOk="0">
                  <a:moveTo>
                    <a:pt x="4618" y="0"/>
                  </a:moveTo>
                  <a:lnTo>
                    <a:pt x="3770" y="47"/>
                  </a:lnTo>
                  <a:lnTo>
                    <a:pt x="2969" y="141"/>
                  </a:lnTo>
                  <a:lnTo>
                    <a:pt x="2121" y="330"/>
                  </a:lnTo>
                  <a:lnTo>
                    <a:pt x="1367" y="612"/>
                  </a:lnTo>
                  <a:lnTo>
                    <a:pt x="990" y="801"/>
                  </a:lnTo>
                  <a:lnTo>
                    <a:pt x="660" y="1036"/>
                  </a:lnTo>
                  <a:lnTo>
                    <a:pt x="331" y="1272"/>
                  </a:lnTo>
                  <a:lnTo>
                    <a:pt x="1" y="1508"/>
                  </a:lnTo>
                  <a:lnTo>
                    <a:pt x="1" y="1555"/>
                  </a:lnTo>
                  <a:lnTo>
                    <a:pt x="1" y="1602"/>
                  </a:lnTo>
                  <a:lnTo>
                    <a:pt x="48" y="1649"/>
                  </a:lnTo>
                  <a:lnTo>
                    <a:pt x="95" y="1649"/>
                  </a:lnTo>
                  <a:lnTo>
                    <a:pt x="1603" y="1225"/>
                  </a:lnTo>
                  <a:lnTo>
                    <a:pt x="3110" y="895"/>
                  </a:lnTo>
                  <a:lnTo>
                    <a:pt x="4665" y="612"/>
                  </a:lnTo>
                  <a:lnTo>
                    <a:pt x="6220" y="424"/>
                  </a:lnTo>
                  <a:lnTo>
                    <a:pt x="6314" y="424"/>
                  </a:lnTo>
                  <a:lnTo>
                    <a:pt x="6361" y="330"/>
                  </a:lnTo>
                  <a:lnTo>
                    <a:pt x="6361" y="236"/>
                  </a:lnTo>
                  <a:lnTo>
                    <a:pt x="6267" y="188"/>
                  </a:lnTo>
                  <a:lnTo>
                    <a:pt x="5466" y="47"/>
                  </a:lnTo>
                  <a:lnTo>
                    <a:pt x="461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2461;p42">
              <a:extLst>
                <a:ext uri="{FF2B5EF4-FFF2-40B4-BE49-F238E27FC236}">
                  <a16:creationId xmlns:a16="http://schemas.microsoft.com/office/drawing/2014/main" id="{76BFAE19-7475-7E0E-CD57-4751EB3615FF}"/>
                </a:ext>
              </a:extLst>
            </p:cNvPr>
            <p:cNvSpPr/>
            <p:nvPr/>
          </p:nvSpPr>
          <p:spPr>
            <a:xfrm>
              <a:off x="2018000" y="4933900"/>
              <a:ext cx="169625" cy="146075"/>
            </a:xfrm>
            <a:custGeom>
              <a:avLst/>
              <a:gdLst/>
              <a:ahLst/>
              <a:cxnLst/>
              <a:rect l="l" t="t" r="r" b="b"/>
              <a:pathLst>
                <a:path w="6785" h="5843" extrusionOk="0">
                  <a:moveTo>
                    <a:pt x="5560" y="613"/>
                  </a:moveTo>
                  <a:lnTo>
                    <a:pt x="5748" y="707"/>
                  </a:lnTo>
                  <a:lnTo>
                    <a:pt x="5890" y="849"/>
                  </a:lnTo>
                  <a:lnTo>
                    <a:pt x="6031" y="990"/>
                  </a:lnTo>
                  <a:lnTo>
                    <a:pt x="6078" y="1273"/>
                  </a:lnTo>
                  <a:lnTo>
                    <a:pt x="6078" y="1555"/>
                  </a:lnTo>
                  <a:lnTo>
                    <a:pt x="6078" y="1932"/>
                  </a:lnTo>
                  <a:lnTo>
                    <a:pt x="5984" y="2168"/>
                  </a:lnTo>
                  <a:lnTo>
                    <a:pt x="5890" y="2403"/>
                  </a:lnTo>
                  <a:lnTo>
                    <a:pt x="5748" y="2592"/>
                  </a:lnTo>
                  <a:lnTo>
                    <a:pt x="5607" y="2827"/>
                  </a:lnTo>
                  <a:lnTo>
                    <a:pt x="5230" y="3157"/>
                  </a:lnTo>
                  <a:lnTo>
                    <a:pt x="4759" y="3487"/>
                  </a:lnTo>
                  <a:lnTo>
                    <a:pt x="4241" y="3770"/>
                  </a:lnTo>
                  <a:lnTo>
                    <a:pt x="3723" y="4005"/>
                  </a:lnTo>
                  <a:lnTo>
                    <a:pt x="2827" y="4382"/>
                  </a:lnTo>
                  <a:lnTo>
                    <a:pt x="1555" y="4806"/>
                  </a:lnTo>
                  <a:lnTo>
                    <a:pt x="283" y="5324"/>
                  </a:lnTo>
                  <a:lnTo>
                    <a:pt x="1226" y="3911"/>
                  </a:lnTo>
                  <a:lnTo>
                    <a:pt x="1744" y="3251"/>
                  </a:lnTo>
                  <a:lnTo>
                    <a:pt x="2262" y="2592"/>
                  </a:lnTo>
                  <a:lnTo>
                    <a:pt x="2780" y="1979"/>
                  </a:lnTo>
                  <a:lnTo>
                    <a:pt x="3346" y="1414"/>
                  </a:lnTo>
                  <a:lnTo>
                    <a:pt x="3675" y="1179"/>
                  </a:lnTo>
                  <a:lnTo>
                    <a:pt x="4099" y="943"/>
                  </a:lnTo>
                  <a:lnTo>
                    <a:pt x="4571" y="755"/>
                  </a:lnTo>
                  <a:lnTo>
                    <a:pt x="5089" y="613"/>
                  </a:lnTo>
                  <a:close/>
                  <a:moveTo>
                    <a:pt x="5371" y="1"/>
                  </a:moveTo>
                  <a:lnTo>
                    <a:pt x="4947" y="48"/>
                  </a:lnTo>
                  <a:lnTo>
                    <a:pt x="4476" y="142"/>
                  </a:lnTo>
                  <a:lnTo>
                    <a:pt x="4052" y="283"/>
                  </a:lnTo>
                  <a:lnTo>
                    <a:pt x="3628" y="519"/>
                  </a:lnTo>
                  <a:lnTo>
                    <a:pt x="3299" y="755"/>
                  </a:lnTo>
                  <a:lnTo>
                    <a:pt x="2733" y="1226"/>
                  </a:lnTo>
                  <a:lnTo>
                    <a:pt x="2215" y="1791"/>
                  </a:lnTo>
                  <a:lnTo>
                    <a:pt x="1744" y="2309"/>
                  </a:lnTo>
                  <a:lnTo>
                    <a:pt x="1320" y="2922"/>
                  </a:lnTo>
                  <a:lnTo>
                    <a:pt x="943" y="3534"/>
                  </a:lnTo>
                  <a:lnTo>
                    <a:pt x="566" y="4147"/>
                  </a:lnTo>
                  <a:lnTo>
                    <a:pt x="283" y="4806"/>
                  </a:lnTo>
                  <a:lnTo>
                    <a:pt x="1" y="5466"/>
                  </a:lnTo>
                  <a:lnTo>
                    <a:pt x="1" y="5513"/>
                  </a:lnTo>
                  <a:lnTo>
                    <a:pt x="48" y="5560"/>
                  </a:lnTo>
                  <a:lnTo>
                    <a:pt x="48" y="5701"/>
                  </a:lnTo>
                  <a:lnTo>
                    <a:pt x="142" y="5795"/>
                  </a:lnTo>
                  <a:lnTo>
                    <a:pt x="236" y="5843"/>
                  </a:lnTo>
                  <a:lnTo>
                    <a:pt x="378" y="5843"/>
                  </a:lnTo>
                  <a:lnTo>
                    <a:pt x="1697" y="5371"/>
                  </a:lnTo>
                  <a:lnTo>
                    <a:pt x="3016" y="4947"/>
                  </a:lnTo>
                  <a:lnTo>
                    <a:pt x="3675" y="4665"/>
                  </a:lnTo>
                  <a:lnTo>
                    <a:pt x="4335" y="4382"/>
                  </a:lnTo>
                  <a:lnTo>
                    <a:pt x="4947" y="4052"/>
                  </a:lnTo>
                  <a:lnTo>
                    <a:pt x="5513" y="3628"/>
                  </a:lnTo>
                  <a:lnTo>
                    <a:pt x="5843" y="3346"/>
                  </a:lnTo>
                  <a:lnTo>
                    <a:pt x="6172" y="3063"/>
                  </a:lnTo>
                  <a:lnTo>
                    <a:pt x="6408" y="2686"/>
                  </a:lnTo>
                  <a:lnTo>
                    <a:pt x="6643" y="2309"/>
                  </a:lnTo>
                  <a:lnTo>
                    <a:pt x="6738" y="1932"/>
                  </a:lnTo>
                  <a:lnTo>
                    <a:pt x="6785" y="1508"/>
                  </a:lnTo>
                  <a:lnTo>
                    <a:pt x="6785" y="1320"/>
                  </a:lnTo>
                  <a:lnTo>
                    <a:pt x="6738" y="1084"/>
                  </a:lnTo>
                  <a:lnTo>
                    <a:pt x="6643" y="896"/>
                  </a:lnTo>
                  <a:lnTo>
                    <a:pt x="6502" y="707"/>
                  </a:lnTo>
                  <a:lnTo>
                    <a:pt x="6361" y="472"/>
                  </a:lnTo>
                  <a:lnTo>
                    <a:pt x="6172" y="331"/>
                  </a:lnTo>
                  <a:lnTo>
                    <a:pt x="5984" y="189"/>
                  </a:lnTo>
                  <a:lnTo>
                    <a:pt x="5795" y="95"/>
                  </a:lnTo>
                  <a:lnTo>
                    <a:pt x="5560" y="48"/>
                  </a:lnTo>
                  <a:lnTo>
                    <a:pt x="537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2462;p42">
              <a:extLst>
                <a:ext uri="{FF2B5EF4-FFF2-40B4-BE49-F238E27FC236}">
                  <a16:creationId xmlns:a16="http://schemas.microsoft.com/office/drawing/2014/main" id="{E6AA7D79-6FCE-836D-1441-A6FD9F549558}"/>
                </a:ext>
              </a:extLst>
            </p:cNvPr>
            <p:cNvSpPr/>
            <p:nvPr/>
          </p:nvSpPr>
          <p:spPr>
            <a:xfrm>
              <a:off x="1841350" y="4964525"/>
              <a:ext cx="189625" cy="114275"/>
            </a:xfrm>
            <a:custGeom>
              <a:avLst/>
              <a:gdLst/>
              <a:ahLst/>
              <a:cxnLst/>
              <a:rect l="l" t="t" r="r" b="b"/>
              <a:pathLst>
                <a:path w="7585" h="4571" extrusionOk="0">
                  <a:moveTo>
                    <a:pt x="2026" y="613"/>
                  </a:moveTo>
                  <a:lnTo>
                    <a:pt x="2544" y="707"/>
                  </a:lnTo>
                  <a:lnTo>
                    <a:pt x="3015" y="849"/>
                  </a:lnTo>
                  <a:lnTo>
                    <a:pt x="3345" y="990"/>
                  </a:lnTo>
                  <a:lnTo>
                    <a:pt x="4052" y="1414"/>
                  </a:lnTo>
                  <a:lnTo>
                    <a:pt x="4711" y="1885"/>
                  </a:lnTo>
                  <a:lnTo>
                    <a:pt x="6030" y="2922"/>
                  </a:lnTo>
                  <a:lnTo>
                    <a:pt x="7255" y="4052"/>
                  </a:lnTo>
                  <a:lnTo>
                    <a:pt x="5936" y="3864"/>
                  </a:lnTo>
                  <a:lnTo>
                    <a:pt x="4617" y="3722"/>
                  </a:lnTo>
                  <a:lnTo>
                    <a:pt x="3628" y="3581"/>
                  </a:lnTo>
                  <a:lnTo>
                    <a:pt x="3062" y="3487"/>
                  </a:lnTo>
                  <a:lnTo>
                    <a:pt x="2544" y="3346"/>
                  </a:lnTo>
                  <a:lnTo>
                    <a:pt x="1979" y="3110"/>
                  </a:lnTo>
                  <a:lnTo>
                    <a:pt x="1508" y="2874"/>
                  </a:lnTo>
                  <a:lnTo>
                    <a:pt x="1319" y="2733"/>
                  </a:lnTo>
                  <a:lnTo>
                    <a:pt x="1131" y="2545"/>
                  </a:lnTo>
                  <a:lnTo>
                    <a:pt x="989" y="2356"/>
                  </a:lnTo>
                  <a:lnTo>
                    <a:pt x="848" y="2168"/>
                  </a:lnTo>
                  <a:lnTo>
                    <a:pt x="754" y="1791"/>
                  </a:lnTo>
                  <a:lnTo>
                    <a:pt x="707" y="1461"/>
                  </a:lnTo>
                  <a:lnTo>
                    <a:pt x="707" y="1226"/>
                  </a:lnTo>
                  <a:lnTo>
                    <a:pt x="754" y="1037"/>
                  </a:lnTo>
                  <a:lnTo>
                    <a:pt x="895" y="849"/>
                  </a:lnTo>
                  <a:lnTo>
                    <a:pt x="1084" y="754"/>
                  </a:lnTo>
                  <a:lnTo>
                    <a:pt x="1272" y="660"/>
                  </a:lnTo>
                  <a:lnTo>
                    <a:pt x="1508" y="613"/>
                  </a:lnTo>
                  <a:close/>
                  <a:moveTo>
                    <a:pt x="1508" y="1"/>
                  </a:moveTo>
                  <a:lnTo>
                    <a:pt x="1084" y="95"/>
                  </a:lnTo>
                  <a:lnTo>
                    <a:pt x="895" y="189"/>
                  </a:lnTo>
                  <a:lnTo>
                    <a:pt x="707" y="283"/>
                  </a:lnTo>
                  <a:lnTo>
                    <a:pt x="518" y="425"/>
                  </a:lnTo>
                  <a:lnTo>
                    <a:pt x="377" y="566"/>
                  </a:lnTo>
                  <a:lnTo>
                    <a:pt x="236" y="802"/>
                  </a:lnTo>
                  <a:lnTo>
                    <a:pt x="141" y="990"/>
                  </a:lnTo>
                  <a:lnTo>
                    <a:pt x="47" y="1226"/>
                  </a:lnTo>
                  <a:lnTo>
                    <a:pt x="47" y="1461"/>
                  </a:lnTo>
                  <a:lnTo>
                    <a:pt x="0" y="1697"/>
                  </a:lnTo>
                  <a:lnTo>
                    <a:pt x="47" y="1885"/>
                  </a:lnTo>
                  <a:lnTo>
                    <a:pt x="94" y="2121"/>
                  </a:lnTo>
                  <a:lnTo>
                    <a:pt x="189" y="2309"/>
                  </a:lnTo>
                  <a:lnTo>
                    <a:pt x="424" y="2639"/>
                  </a:lnTo>
                  <a:lnTo>
                    <a:pt x="707" y="2969"/>
                  </a:lnTo>
                  <a:lnTo>
                    <a:pt x="1037" y="3251"/>
                  </a:lnTo>
                  <a:lnTo>
                    <a:pt x="1413" y="3440"/>
                  </a:lnTo>
                  <a:lnTo>
                    <a:pt x="1790" y="3628"/>
                  </a:lnTo>
                  <a:lnTo>
                    <a:pt x="2450" y="3911"/>
                  </a:lnTo>
                  <a:lnTo>
                    <a:pt x="3109" y="4099"/>
                  </a:lnTo>
                  <a:lnTo>
                    <a:pt x="3816" y="4241"/>
                  </a:lnTo>
                  <a:lnTo>
                    <a:pt x="4523" y="4335"/>
                  </a:lnTo>
                  <a:lnTo>
                    <a:pt x="5889" y="4476"/>
                  </a:lnTo>
                  <a:lnTo>
                    <a:pt x="7255" y="4570"/>
                  </a:lnTo>
                  <a:lnTo>
                    <a:pt x="7397" y="4570"/>
                  </a:lnTo>
                  <a:lnTo>
                    <a:pt x="7444" y="4523"/>
                  </a:lnTo>
                  <a:lnTo>
                    <a:pt x="7538" y="4429"/>
                  </a:lnTo>
                  <a:lnTo>
                    <a:pt x="7538" y="4335"/>
                  </a:lnTo>
                  <a:lnTo>
                    <a:pt x="7538" y="4241"/>
                  </a:lnTo>
                  <a:lnTo>
                    <a:pt x="7585" y="4241"/>
                  </a:lnTo>
                  <a:lnTo>
                    <a:pt x="7585" y="4194"/>
                  </a:lnTo>
                  <a:lnTo>
                    <a:pt x="7538" y="4194"/>
                  </a:lnTo>
                  <a:lnTo>
                    <a:pt x="7161" y="3581"/>
                  </a:lnTo>
                  <a:lnTo>
                    <a:pt x="6690" y="3016"/>
                  </a:lnTo>
                  <a:lnTo>
                    <a:pt x="6219" y="2498"/>
                  </a:lnTo>
                  <a:lnTo>
                    <a:pt x="5653" y="1979"/>
                  </a:lnTo>
                  <a:lnTo>
                    <a:pt x="5135" y="1508"/>
                  </a:lnTo>
                  <a:lnTo>
                    <a:pt x="4523" y="1084"/>
                  </a:lnTo>
                  <a:lnTo>
                    <a:pt x="3910" y="707"/>
                  </a:lnTo>
                  <a:lnTo>
                    <a:pt x="3298" y="330"/>
                  </a:lnTo>
                  <a:lnTo>
                    <a:pt x="2874" y="189"/>
                  </a:lnTo>
                  <a:lnTo>
                    <a:pt x="2450" y="48"/>
                  </a:lnTo>
                  <a:lnTo>
                    <a:pt x="197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2463;p42">
              <a:extLst>
                <a:ext uri="{FF2B5EF4-FFF2-40B4-BE49-F238E27FC236}">
                  <a16:creationId xmlns:a16="http://schemas.microsoft.com/office/drawing/2014/main" id="{1351E3DA-4742-F23E-52CF-CB768E659B1A}"/>
                </a:ext>
              </a:extLst>
            </p:cNvPr>
            <p:cNvSpPr/>
            <p:nvPr/>
          </p:nvSpPr>
          <p:spPr>
            <a:xfrm>
              <a:off x="1548075" y="5070525"/>
              <a:ext cx="302725" cy="273275"/>
            </a:xfrm>
            <a:custGeom>
              <a:avLst/>
              <a:gdLst/>
              <a:ahLst/>
              <a:cxnLst/>
              <a:rect l="l" t="t" r="r" b="b"/>
              <a:pathLst>
                <a:path w="12109" h="10931" extrusionOk="0">
                  <a:moveTo>
                    <a:pt x="1" y="1"/>
                  </a:moveTo>
                  <a:lnTo>
                    <a:pt x="95" y="3864"/>
                  </a:lnTo>
                  <a:lnTo>
                    <a:pt x="236" y="7020"/>
                  </a:lnTo>
                  <a:lnTo>
                    <a:pt x="377" y="8292"/>
                  </a:lnTo>
                  <a:lnTo>
                    <a:pt x="472" y="9234"/>
                  </a:lnTo>
                  <a:lnTo>
                    <a:pt x="613" y="9894"/>
                  </a:lnTo>
                  <a:lnTo>
                    <a:pt x="707" y="10082"/>
                  </a:lnTo>
                  <a:lnTo>
                    <a:pt x="754" y="10224"/>
                  </a:lnTo>
                  <a:lnTo>
                    <a:pt x="896" y="10271"/>
                  </a:lnTo>
                  <a:lnTo>
                    <a:pt x="1131" y="10318"/>
                  </a:lnTo>
                  <a:lnTo>
                    <a:pt x="1885" y="10412"/>
                  </a:lnTo>
                  <a:lnTo>
                    <a:pt x="2969" y="10506"/>
                  </a:lnTo>
                  <a:lnTo>
                    <a:pt x="4382" y="10601"/>
                  </a:lnTo>
                  <a:lnTo>
                    <a:pt x="7868" y="10789"/>
                  </a:lnTo>
                  <a:lnTo>
                    <a:pt x="12108" y="10930"/>
                  </a:lnTo>
                  <a:lnTo>
                    <a:pt x="5607" y="5042"/>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2464;p42">
              <a:extLst>
                <a:ext uri="{FF2B5EF4-FFF2-40B4-BE49-F238E27FC236}">
                  <a16:creationId xmlns:a16="http://schemas.microsoft.com/office/drawing/2014/main" id="{C3439A38-F0A9-A3E6-D846-979BE8CD1792}"/>
                </a:ext>
              </a:extLst>
            </p:cNvPr>
            <p:cNvSpPr/>
            <p:nvPr/>
          </p:nvSpPr>
          <p:spPr>
            <a:xfrm>
              <a:off x="1387900" y="2292150"/>
              <a:ext cx="701975" cy="2723050"/>
            </a:xfrm>
            <a:custGeom>
              <a:avLst/>
              <a:gdLst/>
              <a:ahLst/>
              <a:cxnLst/>
              <a:rect l="l" t="t" r="r" b="b"/>
              <a:pathLst>
                <a:path w="28079" h="108922" extrusionOk="0">
                  <a:moveTo>
                    <a:pt x="0" y="1"/>
                  </a:moveTo>
                  <a:lnTo>
                    <a:pt x="754" y="8339"/>
                  </a:lnTo>
                  <a:lnTo>
                    <a:pt x="2450" y="27042"/>
                  </a:lnTo>
                  <a:lnTo>
                    <a:pt x="3440" y="37266"/>
                  </a:lnTo>
                  <a:lnTo>
                    <a:pt x="4335" y="46452"/>
                  </a:lnTo>
                  <a:lnTo>
                    <a:pt x="5041" y="53472"/>
                  </a:lnTo>
                  <a:lnTo>
                    <a:pt x="5324" y="55780"/>
                  </a:lnTo>
                  <a:lnTo>
                    <a:pt x="5512" y="57099"/>
                  </a:lnTo>
                  <a:lnTo>
                    <a:pt x="5560" y="57618"/>
                  </a:lnTo>
                  <a:lnTo>
                    <a:pt x="5607" y="58513"/>
                  </a:lnTo>
                  <a:lnTo>
                    <a:pt x="5701" y="61198"/>
                  </a:lnTo>
                  <a:lnTo>
                    <a:pt x="5795" y="64967"/>
                  </a:lnTo>
                  <a:lnTo>
                    <a:pt x="5842" y="69490"/>
                  </a:lnTo>
                  <a:lnTo>
                    <a:pt x="5936" y="81597"/>
                  </a:lnTo>
                  <a:lnTo>
                    <a:pt x="5936" y="94505"/>
                  </a:lnTo>
                  <a:lnTo>
                    <a:pt x="5936" y="108921"/>
                  </a:lnTo>
                  <a:lnTo>
                    <a:pt x="28079" y="108921"/>
                  </a:lnTo>
                  <a:lnTo>
                    <a:pt x="27937" y="101949"/>
                  </a:lnTo>
                  <a:lnTo>
                    <a:pt x="27607" y="85931"/>
                  </a:lnTo>
                  <a:lnTo>
                    <a:pt x="27372" y="76886"/>
                  </a:lnTo>
                  <a:lnTo>
                    <a:pt x="27089" y="68406"/>
                  </a:lnTo>
                  <a:lnTo>
                    <a:pt x="26948" y="64684"/>
                  </a:lnTo>
                  <a:lnTo>
                    <a:pt x="26759" y="61434"/>
                  </a:lnTo>
                  <a:lnTo>
                    <a:pt x="26618" y="58795"/>
                  </a:lnTo>
                  <a:lnTo>
                    <a:pt x="26430" y="56864"/>
                  </a:lnTo>
                  <a:lnTo>
                    <a:pt x="24875" y="44568"/>
                  </a:lnTo>
                  <a:lnTo>
                    <a:pt x="22425" y="25394"/>
                  </a:lnTo>
                  <a:lnTo>
                    <a:pt x="19175"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2465;p42">
              <a:extLst>
                <a:ext uri="{FF2B5EF4-FFF2-40B4-BE49-F238E27FC236}">
                  <a16:creationId xmlns:a16="http://schemas.microsoft.com/office/drawing/2014/main" id="{9044544F-133C-29B6-78B9-C83FAEDD75C4}"/>
                </a:ext>
              </a:extLst>
            </p:cNvPr>
            <p:cNvSpPr/>
            <p:nvPr/>
          </p:nvSpPr>
          <p:spPr>
            <a:xfrm>
              <a:off x="1387900" y="2292150"/>
              <a:ext cx="701975" cy="2723050"/>
            </a:xfrm>
            <a:custGeom>
              <a:avLst/>
              <a:gdLst/>
              <a:ahLst/>
              <a:cxnLst/>
              <a:rect l="l" t="t" r="r" b="b"/>
              <a:pathLst>
                <a:path w="28079" h="108922" fill="none" extrusionOk="0">
                  <a:moveTo>
                    <a:pt x="0" y="1"/>
                  </a:moveTo>
                  <a:lnTo>
                    <a:pt x="0" y="1"/>
                  </a:lnTo>
                  <a:lnTo>
                    <a:pt x="754" y="8339"/>
                  </a:lnTo>
                  <a:lnTo>
                    <a:pt x="2450" y="27042"/>
                  </a:lnTo>
                  <a:lnTo>
                    <a:pt x="3440" y="37266"/>
                  </a:lnTo>
                  <a:lnTo>
                    <a:pt x="4335" y="46452"/>
                  </a:lnTo>
                  <a:lnTo>
                    <a:pt x="5041" y="53472"/>
                  </a:lnTo>
                  <a:lnTo>
                    <a:pt x="5324" y="55780"/>
                  </a:lnTo>
                  <a:lnTo>
                    <a:pt x="5512" y="57099"/>
                  </a:lnTo>
                  <a:lnTo>
                    <a:pt x="5512" y="57099"/>
                  </a:lnTo>
                  <a:lnTo>
                    <a:pt x="5560" y="57618"/>
                  </a:lnTo>
                  <a:lnTo>
                    <a:pt x="5607" y="58513"/>
                  </a:lnTo>
                  <a:lnTo>
                    <a:pt x="5701" y="61198"/>
                  </a:lnTo>
                  <a:lnTo>
                    <a:pt x="5795" y="64967"/>
                  </a:lnTo>
                  <a:lnTo>
                    <a:pt x="5842" y="69490"/>
                  </a:lnTo>
                  <a:lnTo>
                    <a:pt x="5842" y="69490"/>
                  </a:lnTo>
                  <a:lnTo>
                    <a:pt x="5936" y="81597"/>
                  </a:lnTo>
                  <a:lnTo>
                    <a:pt x="5936" y="94505"/>
                  </a:lnTo>
                  <a:lnTo>
                    <a:pt x="5936" y="108921"/>
                  </a:lnTo>
                  <a:lnTo>
                    <a:pt x="28079" y="108921"/>
                  </a:lnTo>
                  <a:lnTo>
                    <a:pt x="28079" y="108921"/>
                  </a:lnTo>
                  <a:lnTo>
                    <a:pt x="27937" y="101949"/>
                  </a:lnTo>
                  <a:lnTo>
                    <a:pt x="27607" y="85931"/>
                  </a:lnTo>
                  <a:lnTo>
                    <a:pt x="27372" y="76886"/>
                  </a:lnTo>
                  <a:lnTo>
                    <a:pt x="27089" y="68406"/>
                  </a:lnTo>
                  <a:lnTo>
                    <a:pt x="26948" y="64684"/>
                  </a:lnTo>
                  <a:lnTo>
                    <a:pt x="26759" y="61434"/>
                  </a:lnTo>
                  <a:lnTo>
                    <a:pt x="26618" y="58795"/>
                  </a:lnTo>
                  <a:lnTo>
                    <a:pt x="26430" y="56864"/>
                  </a:lnTo>
                  <a:lnTo>
                    <a:pt x="26430" y="56864"/>
                  </a:lnTo>
                  <a:lnTo>
                    <a:pt x="24875" y="44568"/>
                  </a:lnTo>
                  <a:lnTo>
                    <a:pt x="22425" y="25394"/>
                  </a:lnTo>
                  <a:lnTo>
                    <a:pt x="19175"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2466;p42">
              <a:extLst>
                <a:ext uri="{FF2B5EF4-FFF2-40B4-BE49-F238E27FC236}">
                  <a16:creationId xmlns:a16="http://schemas.microsoft.com/office/drawing/2014/main" id="{44D91123-4E13-ECBA-75DE-F278A4D528BC}"/>
                </a:ext>
              </a:extLst>
            </p:cNvPr>
            <p:cNvSpPr/>
            <p:nvPr/>
          </p:nvSpPr>
          <p:spPr>
            <a:xfrm>
              <a:off x="1556325" y="4915075"/>
              <a:ext cx="508825" cy="10625"/>
            </a:xfrm>
            <a:custGeom>
              <a:avLst/>
              <a:gdLst/>
              <a:ahLst/>
              <a:cxnLst/>
              <a:rect l="l" t="t" r="r" b="b"/>
              <a:pathLst>
                <a:path w="20353" h="425" extrusionOk="0">
                  <a:moveTo>
                    <a:pt x="7161" y="0"/>
                  </a:moveTo>
                  <a:lnTo>
                    <a:pt x="2686" y="47"/>
                  </a:lnTo>
                  <a:lnTo>
                    <a:pt x="1037" y="94"/>
                  </a:lnTo>
                  <a:lnTo>
                    <a:pt x="47" y="141"/>
                  </a:lnTo>
                  <a:lnTo>
                    <a:pt x="0" y="188"/>
                  </a:lnTo>
                  <a:lnTo>
                    <a:pt x="47" y="236"/>
                  </a:lnTo>
                  <a:lnTo>
                    <a:pt x="1037" y="330"/>
                  </a:lnTo>
                  <a:lnTo>
                    <a:pt x="2686" y="377"/>
                  </a:lnTo>
                  <a:lnTo>
                    <a:pt x="7161" y="424"/>
                  </a:lnTo>
                  <a:lnTo>
                    <a:pt x="11684" y="377"/>
                  </a:lnTo>
                  <a:lnTo>
                    <a:pt x="14416" y="377"/>
                  </a:lnTo>
                  <a:lnTo>
                    <a:pt x="17384" y="330"/>
                  </a:lnTo>
                  <a:lnTo>
                    <a:pt x="20305" y="236"/>
                  </a:lnTo>
                  <a:lnTo>
                    <a:pt x="20352" y="236"/>
                  </a:lnTo>
                  <a:lnTo>
                    <a:pt x="20352" y="188"/>
                  </a:lnTo>
                  <a:lnTo>
                    <a:pt x="20352" y="141"/>
                  </a:lnTo>
                  <a:lnTo>
                    <a:pt x="20305" y="141"/>
                  </a:lnTo>
                  <a:lnTo>
                    <a:pt x="17384" y="47"/>
                  </a:lnTo>
                  <a:lnTo>
                    <a:pt x="1441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2467;p42">
              <a:extLst>
                <a:ext uri="{FF2B5EF4-FFF2-40B4-BE49-F238E27FC236}">
                  <a16:creationId xmlns:a16="http://schemas.microsoft.com/office/drawing/2014/main" id="{F176443D-39D3-3DE9-8258-8FC08F65D294}"/>
                </a:ext>
              </a:extLst>
            </p:cNvPr>
            <p:cNvSpPr/>
            <p:nvPr/>
          </p:nvSpPr>
          <p:spPr>
            <a:xfrm>
              <a:off x="1457375" y="2354575"/>
              <a:ext cx="187300" cy="2512225"/>
            </a:xfrm>
            <a:custGeom>
              <a:avLst/>
              <a:gdLst/>
              <a:ahLst/>
              <a:cxnLst/>
              <a:rect l="l" t="t" r="r" b="b"/>
              <a:pathLst>
                <a:path w="7492" h="100489" extrusionOk="0">
                  <a:moveTo>
                    <a:pt x="1" y="1"/>
                  </a:moveTo>
                  <a:lnTo>
                    <a:pt x="802" y="9423"/>
                  </a:lnTo>
                  <a:lnTo>
                    <a:pt x="1273" y="14134"/>
                  </a:lnTo>
                  <a:lnTo>
                    <a:pt x="1697" y="18798"/>
                  </a:lnTo>
                  <a:lnTo>
                    <a:pt x="2215" y="23509"/>
                  </a:lnTo>
                  <a:lnTo>
                    <a:pt x="2733" y="28173"/>
                  </a:lnTo>
                  <a:lnTo>
                    <a:pt x="3346" y="32884"/>
                  </a:lnTo>
                  <a:lnTo>
                    <a:pt x="3958" y="37548"/>
                  </a:lnTo>
                  <a:lnTo>
                    <a:pt x="4618" y="42165"/>
                  </a:lnTo>
                  <a:lnTo>
                    <a:pt x="5372" y="46829"/>
                  </a:lnTo>
                  <a:lnTo>
                    <a:pt x="5749" y="49185"/>
                  </a:lnTo>
                  <a:lnTo>
                    <a:pt x="6125" y="51493"/>
                  </a:lnTo>
                  <a:lnTo>
                    <a:pt x="6408" y="53849"/>
                  </a:lnTo>
                  <a:lnTo>
                    <a:pt x="6644" y="56204"/>
                  </a:lnTo>
                  <a:lnTo>
                    <a:pt x="6785" y="58560"/>
                  </a:lnTo>
                  <a:lnTo>
                    <a:pt x="6879" y="60915"/>
                  </a:lnTo>
                  <a:lnTo>
                    <a:pt x="6973" y="65532"/>
                  </a:lnTo>
                  <a:lnTo>
                    <a:pt x="7068" y="75190"/>
                  </a:lnTo>
                  <a:lnTo>
                    <a:pt x="7256" y="100394"/>
                  </a:lnTo>
                  <a:lnTo>
                    <a:pt x="7303" y="100488"/>
                  </a:lnTo>
                  <a:lnTo>
                    <a:pt x="7397" y="100488"/>
                  </a:lnTo>
                  <a:lnTo>
                    <a:pt x="7445" y="100441"/>
                  </a:lnTo>
                  <a:lnTo>
                    <a:pt x="7492" y="100394"/>
                  </a:lnTo>
                  <a:lnTo>
                    <a:pt x="7445" y="88899"/>
                  </a:lnTo>
                  <a:lnTo>
                    <a:pt x="7350" y="77451"/>
                  </a:lnTo>
                  <a:lnTo>
                    <a:pt x="7303" y="67793"/>
                  </a:lnTo>
                  <a:lnTo>
                    <a:pt x="7256" y="63129"/>
                  </a:lnTo>
                  <a:lnTo>
                    <a:pt x="7209" y="60821"/>
                  </a:lnTo>
                  <a:lnTo>
                    <a:pt x="7115" y="58513"/>
                  </a:lnTo>
                  <a:lnTo>
                    <a:pt x="6973" y="56157"/>
                  </a:lnTo>
                  <a:lnTo>
                    <a:pt x="6738" y="53801"/>
                  </a:lnTo>
                  <a:lnTo>
                    <a:pt x="6455" y="51446"/>
                  </a:lnTo>
                  <a:lnTo>
                    <a:pt x="6078" y="49137"/>
                  </a:lnTo>
                  <a:lnTo>
                    <a:pt x="5372" y="44473"/>
                  </a:lnTo>
                  <a:lnTo>
                    <a:pt x="4618" y="39809"/>
                  </a:lnTo>
                  <a:lnTo>
                    <a:pt x="3958" y="35145"/>
                  </a:lnTo>
                  <a:lnTo>
                    <a:pt x="3393" y="30434"/>
                  </a:lnTo>
                  <a:lnTo>
                    <a:pt x="2828" y="25770"/>
                  </a:lnTo>
                  <a:lnTo>
                    <a:pt x="2262" y="21059"/>
                  </a:lnTo>
                  <a:lnTo>
                    <a:pt x="1179" y="10553"/>
                  </a:lnTo>
                  <a:lnTo>
                    <a:pt x="9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2468;p42">
              <a:extLst>
                <a:ext uri="{FF2B5EF4-FFF2-40B4-BE49-F238E27FC236}">
                  <a16:creationId xmlns:a16="http://schemas.microsoft.com/office/drawing/2014/main" id="{E749D879-8FED-2694-3C29-9CD547C9C423}"/>
                </a:ext>
              </a:extLst>
            </p:cNvPr>
            <p:cNvSpPr/>
            <p:nvPr/>
          </p:nvSpPr>
          <p:spPr>
            <a:xfrm>
              <a:off x="1271300" y="2290975"/>
              <a:ext cx="526500" cy="1738425"/>
            </a:xfrm>
            <a:custGeom>
              <a:avLst/>
              <a:gdLst/>
              <a:ahLst/>
              <a:cxnLst/>
              <a:rect l="l" t="t" r="r" b="b"/>
              <a:pathLst>
                <a:path w="21060" h="69537" extrusionOk="0">
                  <a:moveTo>
                    <a:pt x="21059" y="1"/>
                  </a:moveTo>
                  <a:lnTo>
                    <a:pt x="0" y="48"/>
                  </a:lnTo>
                  <a:lnTo>
                    <a:pt x="4806" y="27089"/>
                  </a:lnTo>
                  <a:lnTo>
                    <a:pt x="8245" y="46499"/>
                  </a:lnTo>
                  <a:lnTo>
                    <a:pt x="10176" y="57146"/>
                  </a:lnTo>
                  <a:lnTo>
                    <a:pt x="10224" y="57665"/>
                  </a:lnTo>
                  <a:lnTo>
                    <a:pt x="10271" y="58560"/>
                  </a:lnTo>
                  <a:lnTo>
                    <a:pt x="10365" y="61245"/>
                  </a:lnTo>
                  <a:lnTo>
                    <a:pt x="10459" y="65014"/>
                  </a:lnTo>
                  <a:lnTo>
                    <a:pt x="10506" y="69537"/>
                  </a:lnTo>
                  <a:lnTo>
                    <a:pt x="2105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2469;p42">
              <a:extLst>
                <a:ext uri="{FF2B5EF4-FFF2-40B4-BE49-F238E27FC236}">
                  <a16:creationId xmlns:a16="http://schemas.microsoft.com/office/drawing/2014/main" id="{B5066F2E-A23B-6179-1070-1D76E9B04193}"/>
                </a:ext>
              </a:extLst>
            </p:cNvPr>
            <p:cNvSpPr/>
            <p:nvPr/>
          </p:nvSpPr>
          <p:spPr>
            <a:xfrm>
              <a:off x="1271300" y="2290975"/>
              <a:ext cx="526500" cy="1738425"/>
            </a:xfrm>
            <a:custGeom>
              <a:avLst/>
              <a:gdLst/>
              <a:ahLst/>
              <a:cxnLst/>
              <a:rect l="l" t="t" r="r" b="b"/>
              <a:pathLst>
                <a:path w="21060" h="69537" fill="none" extrusionOk="0">
                  <a:moveTo>
                    <a:pt x="0" y="48"/>
                  </a:moveTo>
                  <a:lnTo>
                    <a:pt x="0" y="48"/>
                  </a:lnTo>
                  <a:lnTo>
                    <a:pt x="4806" y="27089"/>
                  </a:lnTo>
                  <a:lnTo>
                    <a:pt x="8245" y="46499"/>
                  </a:lnTo>
                  <a:lnTo>
                    <a:pt x="10176" y="57146"/>
                  </a:lnTo>
                  <a:lnTo>
                    <a:pt x="10176" y="57146"/>
                  </a:lnTo>
                  <a:lnTo>
                    <a:pt x="10224" y="57665"/>
                  </a:lnTo>
                  <a:lnTo>
                    <a:pt x="10271" y="58560"/>
                  </a:lnTo>
                  <a:lnTo>
                    <a:pt x="10365" y="61245"/>
                  </a:lnTo>
                  <a:lnTo>
                    <a:pt x="10459" y="65014"/>
                  </a:lnTo>
                  <a:lnTo>
                    <a:pt x="10506" y="69537"/>
                  </a:lnTo>
                  <a:lnTo>
                    <a:pt x="21059" y="1"/>
                  </a:lnTo>
                  <a:lnTo>
                    <a:pt x="0" y="4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2470;p42">
              <a:extLst>
                <a:ext uri="{FF2B5EF4-FFF2-40B4-BE49-F238E27FC236}">
                  <a16:creationId xmlns:a16="http://schemas.microsoft.com/office/drawing/2014/main" id="{65B68563-20FC-A070-93A6-8C97C94A9978}"/>
                </a:ext>
              </a:extLst>
            </p:cNvPr>
            <p:cNvSpPr/>
            <p:nvPr/>
          </p:nvSpPr>
          <p:spPr>
            <a:xfrm>
              <a:off x="921500" y="4541700"/>
              <a:ext cx="859800" cy="851575"/>
            </a:xfrm>
            <a:custGeom>
              <a:avLst/>
              <a:gdLst/>
              <a:ahLst/>
              <a:cxnLst/>
              <a:rect l="l" t="t" r="r" b="b"/>
              <a:pathLst>
                <a:path w="34392" h="34063" extrusionOk="0">
                  <a:moveTo>
                    <a:pt x="1744" y="1"/>
                  </a:moveTo>
                  <a:lnTo>
                    <a:pt x="1320" y="5136"/>
                  </a:lnTo>
                  <a:lnTo>
                    <a:pt x="943" y="10365"/>
                  </a:lnTo>
                  <a:lnTo>
                    <a:pt x="519" y="16254"/>
                  </a:lnTo>
                  <a:lnTo>
                    <a:pt x="472" y="16725"/>
                  </a:lnTo>
                  <a:lnTo>
                    <a:pt x="283" y="20259"/>
                  </a:lnTo>
                  <a:lnTo>
                    <a:pt x="283" y="20400"/>
                  </a:lnTo>
                  <a:lnTo>
                    <a:pt x="95" y="24310"/>
                  </a:lnTo>
                  <a:lnTo>
                    <a:pt x="1" y="27561"/>
                  </a:lnTo>
                  <a:lnTo>
                    <a:pt x="1" y="28833"/>
                  </a:lnTo>
                  <a:lnTo>
                    <a:pt x="48" y="29822"/>
                  </a:lnTo>
                  <a:lnTo>
                    <a:pt x="142" y="30529"/>
                  </a:lnTo>
                  <a:lnTo>
                    <a:pt x="189" y="30717"/>
                  </a:lnTo>
                  <a:lnTo>
                    <a:pt x="283" y="30811"/>
                  </a:lnTo>
                  <a:lnTo>
                    <a:pt x="472" y="30906"/>
                  </a:lnTo>
                  <a:lnTo>
                    <a:pt x="849" y="31000"/>
                  </a:lnTo>
                  <a:lnTo>
                    <a:pt x="1979" y="31235"/>
                  </a:lnTo>
                  <a:lnTo>
                    <a:pt x="3675" y="31471"/>
                  </a:lnTo>
                  <a:lnTo>
                    <a:pt x="5842" y="31754"/>
                  </a:lnTo>
                  <a:lnTo>
                    <a:pt x="11119" y="32319"/>
                  </a:lnTo>
                  <a:lnTo>
                    <a:pt x="17055" y="32884"/>
                  </a:lnTo>
                  <a:lnTo>
                    <a:pt x="23038" y="33355"/>
                  </a:lnTo>
                  <a:lnTo>
                    <a:pt x="28267" y="33779"/>
                  </a:lnTo>
                  <a:lnTo>
                    <a:pt x="32130" y="34015"/>
                  </a:lnTo>
                  <a:lnTo>
                    <a:pt x="33261" y="34062"/>
                  </a:lnTo>
                  <a:lnTo>
                    <a:pt x="33826" y="34062"/>
                  </a:lnTo>
                  <a:lnTo>
                    <a:pt x="34015" y="33968"/>
                  </a:lnTo>
                  <a:lnTo>
                    <a:pt x="34156" y="33827"/>
                  </a:lnTo>
                  <a:lnTo>
                    <a:pt x="34250" y="33638"/>
                  </a:lnTo>
                  <a:lnTo>
                    <a:pt x="34344" y="33355"/>
                  </a:lnTo>
                  <a:lnTo>
                    <a:pt x="34391" y="33073"/>
                  </a:lnTo>
                  <a:lnTo>
                    <a:pt x="34391" y="32743"/>
                  </a:lnTo>
                  <a:lnTo>
                    <a:pt x="34297" y="32036"/>
                  </a:lnTo>
                  <a:lnTo>
                    <a:pt x="34156" y="31330"/>
                  </a:lnTo>
                  <a:lnTo>
                    <a:pt x="33873" y="30623"/>
                  </a:lnTo>
                  <a:lnTo>
                    <a:pt x="33685" y="30246"/>
                  </a:lnTo>
                  <a:lnTo>
                    <a:pt x="33543" y="29963"/>
                  </a:lnTo>
                  <a:lnTo>
                    <a:pt x="33308" y="29681"/>
                  </a:lnTo>
                  <a:lnTo>
                    <a:pt x="33119" y="29492"/>
                  </a:lnTo>
                  <a:lnTo>
                    <a:pt x="32790" y="29210"/>
                  </a:lnTo>
                  <a:lnTo>
                    <a:pt x="32224" y="28833"/>
                  </a:lnTo>
                  <a:lnTo>
                    <a:pt x="30623" y="27843"/>
                  </a:lnTo>
                  <a:lnTo>
                    <a:pt x="28597" y="26666"/>
                  </a:lnTo>
                  <a:lnTo>
                    <a:pt x="26336" y="25347"/>
                  </a:lnTo>
                  <a:lnTo>
                    <a:pt x="22237" y="23038"/>
                  </a:lnTo>
                  <a:lnTo>
                    <a:pt x="20447" y="22049"/>
                  </a:lnTo>
                  <a:lnTo>
                    <a:pt x="20494" y="21672"/>
                  </a:lnTo>
                  <a:lnTo>
                    <a:pt x="20824" y="18374"/>
                  </a:lnTo>
                  <a:lnTo>
                    <a:pt x="20918" y="17762"/>
                  </a:lnTo>
                  <a:lnTo>
                    <a:pt x="22708" y="1697"/>
                  </a:lnTo>
                  <a:lnTo>
                    <a:pt x="1744"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2471;p42">
              <a:extLst>
                <a:ext uri="{FF2B5EF4-FFF2-40B4-BE49-F238E27FC236}">
                  <a16:creationId xmlns:a16="http://schemas.microsoft.com/office/drawing/2014/main" id="{1154365A-7A61-84FA-1541-67F103872BE8}"/>
                </a:ext>
              </a:extLst>
            </p:cNvPr>
            <p:cNvSpPr/>
            <p:nvPr/>
          </p:nvSpPr>
          <p:spPr>
            <a:xfrm>
              <a:off x="921500" y="4948050"/>
              <a:ext cx="859800" cy="445225"/>
            </a:xfrm>
            <a:custGeom>
              <a:avLst/>
              <a:gdLst/>
              <a:ahLst/>
              <a:cxnLst/>
              <a:rect l="l" t="t" r="r" b="b"/>
              <a:pathLst>
                <a:path w="34392" h="17809" extrusionOk="0">
                  <a:moveTo>
                    <a:pt x="519" y="0"/>
                  </a:moveTo>
                  <a:lnTo>
                    <a:pt x="472" y="471"/>
                  </a:lnTo>
                  <a:lnTo>
                    <a:pt x="283" y="4005"/>
                  </a:lnTo>
                  <a:lnTo>
                    <a:pt x="283" y="4146"/>
                  </a:lnTo>
                  <a:lnTo>
                    <a:pt x="95" y="8056"/>
                  </a:lnTo>
                  <a:lnTo>
                    <a:pt x="1" y="11307"/>
                  </a:lnTo>
                  <a:lnTo>
                    <a:pt x="1" y="12579"/>
                  </a:lnTo>
                  <a:lnTo>
                    <a:pt x="48" y="13568"/>
                  </a:lnTo>
                  <a:lnTo>
                    <a:pt x="142" y="14275"/>
                  </a:lnTo>
                  <a:lnTo>
                    <a:pt x="189" y="14463"/>
                  </a:lnTo>
                  <a:lnTo>
                    <a:pt x="283" y="14557"/>
                  </a:lnTo>
                  <a:lnTo>
                    <a:pt x="472" y="14652"/>
                  </a:lnTo>
                  <a:lnTo>
                    <a:pt x="849" y="14746"/>
                  </a:lnTo>
                  <a:lnTo>
                    <a:pt x="1979" y="14981"/>
                  </a:lnTo>
                  <a:lnTo>
                    <a:pt x="3675" y="15217"/>
                  </a:lnTo>
                  <a:lnTo>
                    <a:pt x="5842" y="15500"/>
                  </a:lnTo>
                  <a:lnTo>
                    <a:pt x="11119" y="16065"/>
                  </a:lnTo>
                  <a:lnTo>
                    <a:pt x="17055" y="16630"/>
                  </a:lnTo>
                  <a:lnTo>
                    <a:pt x="23038" y="17101"/>
                  </a:lnTo>
                  <a:lnTo>
                    <a:pt x="28267" y="17525"/>
                  </a:lnTo>
                  <a:lnTo>
                    <a:pt x="32130" y="17761"/>
                  </a:lnTo>
                  <a:lnTo>
                    <a:pt x="33261" y="17808"/>
                  </a:lnTo>
                  <a:lnTo>
                    <a:pt x="33826" y="17808"/>
                  </a:lnTo>
                  <a:lnTo>
                    <a:pt x="34015" y="17714"/>
                  </a:lnTo>
                  <a:lnTo>
                    <a:pt x="34156" y="17573"/>
                  </a:lnTo>
                  <a:lnTo>
                    <a:pt x="34250" y="17384"/>
                  </a:lnTo>
                  <a:lnTo>
                    <a:pt x="34344" y="17101"/>
                  </a:lnTo>
                  <a:lnTo>
                    <a:pt x="34391" y="16819"/>
                  </a:lnTo>
                  <a:lnTo>
                    <a:pt x="34391" y="16489"/>
                  </a:lnTo>
                  <a:lnTo>
                    <a:pt x="34297" y="15782"/>
                  </a:lnTo>
                  <a:lnTo>
                    <a:pt x="34156" y="15076"/>
                  </a:lnTo>
                  <a:lnTo>
                    <a:pt x="33873" y="14369"/>
                  </a:lnTo>
                  <a:lnTo>
                    <a:pt x="33685" y="13992"/>
                  </a:lnTo>
                  <a:lnTo>
                    <a:pt x="33543" y="13709"/>
                  </a:lnTo>
                  <a:lnTo>
                    <a:pt x="33308" y="13427"/>
                  </a:lnTo>
                  <a:lnTo>
                    <a:pt x="33119" y="13238"/>
                  </a:lnTo>
                  <a:lnTo>
                    <a:pt x="32790" y="12956"/>
                  </a:lnTo>
                  <a:lnTo>
                    <a:pt x="32224" y="12579"/>
                  </a:lnTo>
                  <a:lnTo>
                    <a:pt x="30623" y="11589"/>
                  </a:lnTo>
                  <a:lnTo>
                    <a:pt x="28597" y="10412"/>
                  </a:lnTo>
                  <a:lnTo>
                    <a:pt x="26336" y="9093"/>
                  </a:lnTo>
                  <a:lnTo>
                    <a:pt x="22237" y="6784"/>
                  </a:lnTo>
                  <a:lnTo>
                    <a:pt x="20447" y="5795"/>
                  </a:lnTo>
                  <a:lnTo>
                    <a:pt x="20494" y="5418"/>
                  </a:lnTo>
                  <a:lnTo>
                    <a:pt x="20824" y="2120"/>
                  </a:lnTo>
                  <a:lnTo>
                    <a:pt x="20918" y="1508"/>
                  </a:lnTo>
                  <a:lnTo>
                    <a:pt x="51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2472;p42">
              <a:extLst>
                <a:ext uri="{FF2B5EF4-FFF2-40B4-BE49-F238E27FC236}">
                  <a16:creationId xmlns:a16="http://schemas.microsoft.com/office/drawing/2014/main" id="{A8FAA22B-89F0-38B9-61C0-7F7B11933D39}"/>
                </a:ext>
              </a:extLst>
            </p:cNvPr>
            <p:cNvSpPr/>
            <p:nvPr/>
          </p:nvSpPr>
          <p:spPr>
            <a:xfrm>
              <a:off x="921500" y="5048150"/>
              <a:ext cx="859800" cy="345125"/>
            </a:xfrm>
            <a:custGeom>
              <a:avLst/>
              <a:gdLst/>
              <a:ahLst/>
              <a:cxnLst/>
              <a:rect l="l" t="t" r="r" b="b"/>
              <a:pathLst>
                <a:path w="34392" h="13805" extrusionOk="0">
                  <a:moveTo>
                    <a:pt x="283" y="1"/>
                  </a:moveTo>
                  <a:lnTo>
                    <a:pt x="283" y="142"/>
                  </a:lnTo>
                  <a:lnTo>
                    <a:pt x="95" y="4052"/>
                  </a:lnTo>
                  <a:lnTo>
                    <a:pt x="1" y="7303"/>
                  </a:lnTo>
                  <a:lnTo>
                    <a:pt x="1" y="8575"/>
                  </a:lnTo>
                  <a:lnTo>
                    <a:pt x="48" y="9564"/>
                  </a:lnTo>
                  <a:lnTo>
                    <a:pt x="142" y="10271"/>
                  </a:lnTo>
                  <a:lnTo>
                    <a:pt x="189" y="10459"/>
                  </a:lnTo>
                  <a:lnTo>
                    <a:pt x="283" y="10553"/>
                  </a:lnTo>
                  <a:lnTo>
                    <a:pt x="472" y="10648"/>
                  </a:lnTo>
                  <a:lnTo>
                    <a:pt x="849" y="10742"/>
                  </a:lnTo>
                  <a:lnTo>
                    <a:pt x="1979" y="10977"/>
                  </a:lnTo>
                  <a:lnTo>
                    <a:pt x="3675" y="11213"/>
                  </a:lnTo>
                  <a:lnTo>
                    <a:pt x="5842" y="11496"/>
                  </a:lnTo>
                  <a:lnTo>
                    <a:pt x="11119" y="12061"/>
                  </a:lnTo>
                  <a:lnTo>
                    <a:pt x="17055" y="12626"/>
                  </a:lnTo>
                  <a:lnTo>
                    <a:pt x="23038" y="13097"/>
                  </a:lnTo>
                  <a:lnTo>
                    <a:pt x="28267" y="13521"/>
                  </a:lnTo>
                  <a:lnTo>
                    <a:pt x="32130" y="13757"/>
                  </a:lnTo>
                  <a:lnTo>
                    <a:pt x="33261" y="13804"/>
                  </a:lnTo>
                  <a:lnTo>
                    <a:pt x="33826" y="13804"/>
                  </a:lnTo>
                  <a:lnTo>
                    <a:pt x="34015" y="13710"/>
                  </a:lnTo>
                  <a:lnTo>
                    <a:pt x="34156" y="13569"/>
                  </a:lnTo>
                  <a:lnTo>
                    <a:pt x="34250" y="13380"/>
                  </a:lnTo>
                  <a:lnTo>
                    <a:pt x="34344" y="13097"/>
                  </a:lnTo>
                  <a:lnTo>
                    <a:pt x="34391" y="12815"/>
                  </a:lnTo>
                  <a:lnTo>
                    <a:pt x="34391" y="12532"/>
                  </a:lnTo>
                  <a:lnTo>
                    <a:pt x="34344" y="11825"/>
                  </a:lnTo>
                  <a:lnTo>
                    <a:pt x="34156" y="11072"/>
                  </a:lnTo>
                  <a:lnTo>
                    <a:pt x="33873" y="10365"/>
                  </a:lnTo>
                  <a:lnTo>
                    <a:pt x="33732" y="10035"/>
                  </a:lnTo>
                  <a:lnTo>
                    <a:pt x="33543" y="9753"/>
                  </a:lnTo>
                  <a:lnTo>
                    <a:pt x="33355" y="9470"/>
                  </a:lnTo>
                  <a:lnTo>
                    <a:pt x="33119" y="9234"/>
                  </a:lnTo>
                  <a:lnTo>
                    <a:pt x="32790" y="8999"/>
                  </a:lnTo>
                  <a:lnTo>
                    <a:pt x="32224" y="8622"/>
                  </a:lnTo>
                  <a:lnTo>
                    <a:pt x="30670" y="7633"/>
                  </a:lnTo>
                  <a:lnTo>
                    <a:pt x="28597" y="6408"/>
                  </a:lnTo>
                  <a:lnTo>
                    <a:pt x="26336" y="5136"/>
                  </a:lnTo>
                  <a:lnTo>
                    <a:pt x="22284" y="2827"/>
                  </a:lnTo>
                  <a:lnTo>
                    <a:pt x="20447" y="1791"/>
                  </a:lnTo>
                  <a:lnTo>
                    <a:pt x="20494" y="1461"/>
                  </a:lnTo>
                  <a:lnTo>
                    <a:pt x="283"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2473;p42">
              <a:extLst>
                <a:ext uri="{FF2B5EF4-FFF2-40B4-BE49-F238E27FC236}">
                  <a16:creationId xmlns:a16="http://schemas.microsoft.com/office/drawing/2014/main" id="{A6758910-998F-24D0-1A58-3707823B46D4}"/>
                </a:ext>
              </a:extLst>
            </p:cNvPr>
            <p:cNvSpPr/>
            <p:nvPr/>
          </p:nvSpPr>
          <p:spPr>
            <a:xfrm>
              <a:off x="965075" y="5297850"/>
              <a:ext cx="797375" cy="65975"/>
            </a:xfrm>
            <a:custGeom>
              <a:avLst/>
              <a:gdLst/>
              <a:ahLst/>
              <a:cxnLst/>
              <a:rect l="l" t="t" r="r" b="b"/>
              <a:pathLst>
                <a:path w="31895" h="2639" extrusionOk="0">
                  <a:moveTo>
                    <a:pt x="1" y="0"/>
                  </a:moveTo>
                  <a:lnTo>
                    <a:pt x="48" y="47"/>
                  </a:lnTo>
                  <a:lnTo>
                    <a:pt x="2686" y="330"/>
                  </a:lnTo>
                  <a:lnTo>
                    <a:pt x="6455" y="707"/>
                  </a:lnTo>
                  <a:lnTo>
                    <a:pt x="15924" y="1508"/>
                  </a:lnTo>
                  <a:lnTo>
                    <a:pt x="25346" y="2214"/>
                  </a:lnTo>
                  <a:lnTo>
                    <a:pt x="31800" y="2638"/>
                  </a:lnTo>
                  <a:lnTo>
                    <a:pt x="31895" y="2638"/>
                  </a:lnTo>
                  <a:lnTo>
                    <a:pt x="31895" y="2591"/>
                  </a:lnTo>
                  <a:lnTo>
                    <a:pt x="31800" y="2544"/>
                  </a:lnTo>
                  <a:lnTo>
                    <a:pt x="25346" y="1932"/>
                  </a:lnTo>
                  <a:lnTo>
                    <a:pt x="15924" y="1131"/>
                  </a:lnTo>
                  <a:lnTo>
                    <a:pt x="6455" y="377"/>
                  </a:lnTo>
                  <a:lnTo>
                    <a:pt x="2686" y="141"/>
                  </a:lnTo>
                  <a:lnTo>
                    <a:pt x="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2474;p42">
              <a:extLst>
                <a:ext uri="{FF2B5EF4-FFF2-40B4-BE49-F238E27FC236}">
                  <a16:creationId xmlns:a16="http://schemas.microsoft.com/office/drawing/2014/main" id="{4B5A9BCF-7CE2-6BCF-6557-1A489D123CA1}"/>
                </a:ext>
              </a:extLst>
            </p:cNvPr>
            <p:cNvSpPr/>
            <p:nvPr/>
          </p:nvSpPr>
          <p:spPr>
            <a:xfrm>
              <a:off x="1330200" y="5082300"/>
              <a:ext cx="161375" cy="33000"/>
            </a:xfrm>
            <a:custGeom>
              <a:avLst/>
              <a:gdLst/>
              <a:ahLst/>
              <a:cxnLst/>
              <a:rect l="l" t="t" r="r" b="b"/>
              <a:pathLst>
                <a:path w="6455" h="1320" extrusionOk="0">
                  <a:moveTo>
                    <a:pt x="3910" y="1"/>
                  </a:moveTo>
                  <a:lnTo>
                    <a:pt x="3062" y="48"/>
                  </a:lnTo>
                  <a:lnTo>
                    <a:pt x="2261" y="189"/>
                  </a:lnTo>
                  <a:lnTo>
                    <a:pt x="1460" y="425"/>
                  </a:lnTo>
                  <a:lnTo>
                    <a:pt x="1084" y="566"/>
                  </a:lnTo>
                  <a:lnTo>
                    <a:pt x="707" y="755"/>
                  </a:lnTo>
                  <a:lnTo>
                    <a:pt x="377" y="990"/>
                  </a:lnTo>
                  <a:lnTo>
                    <a:pt x="47" y="1226"/>
                  </a:lnTo>
                  <a:lnTo>
                    <a:pt x="0" y="1273"/>
                  </a:lnTo>
                  <a:lnTo>
                    <a:pt x="47" y="1320"/>
                  </a:lnTo>
                  <a:lnTo>
                    <a:pt x="141" y="1320"/>
                  </a:lnTo>
                  <a:lnTo>
                    <a:pt x="1649" y="1037"/>
                  </a:lnTo>
                  <a:lnTo>
                    <a:pt x="3204" y="802"/>
                  </a:lnTo>
                  <a:lnTo>
                    <a:pt x="4758" y="660"/>
                  </a:lnTo>
                  <a:lnTo>
                    <a:pt x="6313" y="566"/>
                  </a:lnTo>
                  <a:lnTo>
                    <a:pt x="6407" y="519"/>
                  </a:lnTo>
                  <a:lnTo>
                    <a:pt x="6454" y="425"/>
                  </a:lnTo>
                  <a:lnTo>
                    <a:pt x="6454" y="378"/>
                  </a:lnTo>
                  <a:lnTo>
                    <a:pt x="6360" y="331"/>
                  </a:lnTo>
                  <a:lnTo>
                    <a:pt x="5559" y="142"/>
                  </a:lnTo>
                  <a:lnTo>
                    <a:pt x="4758" y="48"/>
                  </a:lnTo>
                  <a:lnTo>
                    <a:pt x="391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2475;p42">
              <a:extLst>
                <a:ext uri="{FF2B5EF4-FFF2-40B4-BE49-F238E27FC236}">
                  <a16:creationId xmlns:a16="http://schemas.microsoft.com/office/drawing/2014/main" id="{C16035AE-FCEC-9EAE-E2C0-8D2FEFCFF1A3}"/>
                </a:ext>
              </a:extLst>
            </p:cNvPr>
            <p:cNvSpPr/>
            <p:nvPr/>
          </p:nvSpPr>
          <p:spPr>
            <a:xfrm>
              <a:off x="1366700" y="5108225"/>
              <a:ext cx="160200" cy="33000"/>
            </a:xfrm>
            <a:custGeom>
              <a:avLst/>
              <a:gdLst/>
              <a:ahLst/>
              <a:cxnLst/>
              <a:rect l="l" t="t" r="r" b="b"/>
              <a:pathLst>
                <a:path w="6408" h="1320" extrusionOk="0">
                  <a:moveTo>
                    <a:pt x="3864" y="0"/>
                  </a:moveTo>
                  <a:lnTo>
                    <a:pt x="3063" y="47"/>
                  </a:lnTo>
                  <a:lnTo>
                    <a:pt x="2215" y="189"/>
                  </a:lnTo>
                  <a:lnTo>
                    <a:pt x="1414" y="424"/>
                  </a:lnTo>
                  <a:lnTo>
                    <a:pt x="1037" y="566"/>
                  </a:lnTo>
                  <a:lnTo>
                    <a:pt x="707" y="754"/>
                  </a:lnTo>
                  <a:lnTo>
                    <a:pt x="330" y="942"/>
                  </a:lnTo>
                  <a:lnTo>
                    <a:pt x="0" y="1178"/>
                  </a:lnTo>
                  <a:lnTo>
                    <a:pt x="0" y="1225"/>
                  </a:lnTo>
                  <a:lnTo>
                    <a:pt x="0" y="1272"/>
                  </a:lnTo>
                  <a:lnTo>
                    <a:pt x="48" y="1319"/>
                  </a:lnTo>
                  <a:lnTo>
                    <a:pt x="95" y="1319"/>
                  </a:lnTo>
                  <a:lnTo>
                    <a:pt x="1602" y="1037"/>
                  </a:lnTo>
                  <a:lnTo>
                    <a:pt x="3157" y="801"/>
                  </a:lnTo>
                  <a:lnTo>
                    <a:pt x="4712" y="613"/>
                  </a:lnTo>
                  <a:lnTo>
                    <a:pt x="6313" y="566"/>
                  </a:lnTo>
                  <a:lnTo>
                    <a:pt x="6408" y="518"/>
                  </a:lnTo>
                  <a:lnTo>
                    <a:pt x="6408" y="424"/>
                  </a:lnTo>
                  <a:lnTo>
                    <a:pt x="6408" y="377"/>
                  </a:lnTo>
                  <a:lnTo>
                    <a:pt x="6313" y="330"/>
                  </a:lnTo>
                  <a:lnTo>
                    <a:pt x="5560" y="142"/>
                  </a:lnTo>
                  <a:lnTo>
                    <a:pt x="4712" y="47"/>
                  </a:lnTo>
                  <a:lnTo>
                    <a:pt x="386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2476;p42">
              <a:extLst>
                <a:ext uri="{FF2B5EF4-FFF2-40B4-BE49-F238E27FC236}">
                  <a16:creationId xmlns:a16="http://schemas.microsoft.com/office/drawing/2014/main" id="{0EED7D70-FEBE-4193-9559-25EBA517017A}"/>
                </a:ext>
              </a:extLst>
            </p:cNvPr>
            <p:cNvSpPr/>
            <p:nvPr/>
          </p:nvSpPr>
          <p:spPr>
            <a:xfrm>
              <a:off x="1402025" y="5134125"/>
              <a:ext cx="161375" cy="33000"/>
            </a:xfrm>
            <a:custGeom>
              <a:avLst/>
              <a:gdLst/>
              <a:ahLst/>
              <a:cxnLst/>
              <a:rect l="l" t="t" r="r" b="b"/>
              <a:pathLst>
                <a:path w="6455" h="1320" extrusionOk="0">
                  <a:moveTo>
                    <a:pt x="3911" y="1"/>
                  </a:moveTo>
                  <a:lnTo>
                    <a:pt x="3063" y="48"/>
                  </a:lnTo>
                  <a:lnTo>
                    <a:pt x="2215" y="189"/>
                  </a:lnTo>
                  <a:lnTo>
                    <a:pt x="1461" y="425"/>
                  </a:lnTo>
                  <a:lnTo>
                    <a:pt x="1084" y="566"/>
                  </a:lnTo>
                  <a:lnTo>
                    <a:pt x="707" y="754"/>
                  </a:lnTo>
                  <a:lnTo>
                    <a:pt x="331" y="943"/>
                  </a:lnTo>
                  <a:lnTo>
                    <a:pt x="1" y="1178"/>
                  </a:lnTo>
                  <a:lnTo>
                    <a:pt x="1" y="1226"/>
                  </a:lnTo>
                  <a:lnTo>
                    <a:pt x="1" y="1273"/>
                  </a:lnTo>
                  <a:lnTo>
                    <a:pt x="48" y="1320"/>
                  </a:lnTo>
                  <a:lnTo>
                    <a:pt x="95" y="1320"/>
                  </a:lnTo>
                  <a:lnTo>
                    <a:pt x="1650" y="990"/>
                  </a:lnTo>
                  <a:lnTo>
                    <a:pt x="3204" y="754"/>
                  </a:lnTo>
                  <a:lnTo>
                    <a:pt x="4759" y="613"/>
                  </a:lnTo>
                  <a:lnTo>
                    <a:pt x="6314" y="566"/>
                  </a:lnTo>
                  <a:lnTo>
                    <a:pt x="6408" y="519"/>
                  </a:lnTo>
                  <a:lnTo>
                    <a:pt x="6455" y="425"/>
                  </a:lnTo>
                  <a:lnTo>
                    <a:pt x="6408" y="330"/>
                  </a:lnTo>
                  <a:lnTo>
                    <a:pt x="6361" y="283"/>
                  </a:lnTo>
                  <a:lnTo>
                    <a:pt x="5560" y="142"/>
                  </a:lnTo>
                  <a:lnTo>
                    <a:pt x="471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2477;p42">
              <a:extLst>
                <a:ext uri="{FF2B5EF4-FFF2-40B4-BE49-F238E27FC236}">
                  <a16:creationId xmlns:a16="http://schemas.microsoft.com/office/drawing/2014/main" id="{121FEA5F-D897-0BDA-82DD-82839BD61634}"/>
                </a:ext>
              </a:extLst>
            </p:cNvPr>
            <p:cNvSpPr/>
            <p:nvPr/>
          </p:nvSpPr>
          <p:spPr>
            <a:xfrm>
              <a:off x="1396150" y="4963350"/>
              <a:ext cx="176675" cy="136650"/>
            </a:xfrm>
            <a:custGeom>
              <a:avLst/>
              <a:gdLst/>
              <a:ahLst/>
              <a:cxnLst/>
              <a:rect l="l" t="t" r="r" b="b"/>
              <a:pathLst>
                <a:path w="7067" h="5466" extrusionOk="0">
                  <a:moveTo>
                    <a:pt x="5654" y="613"/>
                  </a:moveTo>
                  <a:lnTo>
                    <a:pt x="5889" y="660"/>
                  </a:lnTo>
                  <a:lnTo>
                    <a:pt x="6078" y="754"/>
                  </a:lnTo>
                  <a:lnTo>
                    <a:pt x="6219" y="896"/>
                  </a:lnTo>
                  <a:lnTo>
                    <a:pt x="6313" y="1084"/>
                  </a:lnTo>
                  <a:lnTo>
                    <a:pt x="6360" y="1320"/>
                  </a:lnTo>
                  <a:lnTo>
                    <a:pt x="6360" y="1649"/>
                  </a:lnTo>
                  <a:lnTo>
                    <a:pt x="6313" y="2026"/>
                  </a:lnTo>
                  <a:lnTo>
                    <a:pt x="6219" y="2262"/>
                  </a:lnTo>
                  <a:lnTo>
                    <a:pt x="6125" y="2450"/>
                  </a:lnTo>
                  <a:lnTo>
                    <a:pt x="5936" y="2639"/>
                  </a:lnTo>
                  <a:lnTo>
                    <a:pt x="5795" y="2827"/>
                  </a:lnTo>
                  <a:lnTo>
                    <a:pt x="5371" y="3157"/>
                  </a:lnTo>
                  <a:lnTo>
                    <a:pt x="4853" y="3440"/>
                  </a:lnTo>
                  <a:lnTo>
                    <a:pt x="4334" y="3675"/>
                  </a:lnTo>
                  <a:lnTo>
                    <a:pt x="3816" y="3864"/>
                  </a:lnTo>
                  <a:lnTo>
                    <a:pt x="2874" y="4193"/>
                  </a:lnTo>
                  <a:lnTo>
                    <a:pt x="1602" y="4570"/>
                  </a:lnTo>
                  <a:lnTo>
                    <a:pt x="283" y="4947"/>
                  </a:lnTo>
                  <a:lnTo>
                    <a:pt x="1319" y="3628"/>
                  </a:lnTo>
                  <a:lnTo>
                    <a:pt x="2450" y="2356"/>
                  </a:lnTo>
                  <a:lnTo>
                    <a:pt x="3015" y="1791"/>
                  </a:lnTo>
                  <a:lnTo>
                    <a:pt x="3628" y="1273"/>
                  </a:lnTo>
                  <a:lnTo>
                    <a:pt x="3958" y="1084"/>
                  </a:lnTo>
                  <a:lnTo>
                    <a:pt x="4429" y="849"/>
                  </a:lnTo>
                  <a:lnTo>
                    <a:pt x="4947" y="707"/>
                  </a:lnTo>
                  <a:lnTo>
                    <a:pt x="5418" y="613"/>
                  </a:lnTo>
                  <a:close/>
                  <a:moveTo>
                    <a:pt x="5277" y="1"/>
                  </a:moveTo>
                  <a:lnTo>
                    <a:pt x="4853" y="48"/>
                  </a:lnTo>
                  <a:lnTo>
                    <a:pt x="4382" y="189"/>
                  </a:lnTo>
                  <a:lnTo>
                    <a:pt x="3958" y="377"/>
                  </a:lnTo>
                  <a:lnTo>
                    <a:pt x="3581" y="613"/>
                  </a:lnTo>
                  <a:lnTo>
                    <a:pt x="3015" y="1084"/>
                  </a:lnTo>
                  <a:lnTo>
                    <a:pt x="2497" y="1555"/>
                  </a:lnTo>
                  <a:lnTo>
                    <a:pt x="1979" y="2073"/>
                  </a:lnTo>
                  <a:lnTo>
                    <a:pt x="1508" y="2639"/>
                  </a:lnTo>
                  <a:lnTo>
                    <a:pt x="1084" y="3204"/>
                  </a:lnTo>
                  <a:lnTo>
                    <a:pt x="660" y="3817"/>
                  </a:lnTo>
                  <a:lnTo>
                    <a:pt x="330" y="4429"/>
                  </a:lnTo>
                  <a:lnTo>
                    <a:pt x="0" y="5089"/>
                  </a:lnTo>
                  <a:lnTo>
                    <a:pt x="0" y="5136"/>
                  </a:lnTo>
                  <a:lnTo>
                    <a:pt x="47" y="5183"/>
                  </a:lnTo>
                  <a:lnTo>
                    <a:pt x="47" y="5324"/>
                  </a:lnTo>
                  <a:lnTo>
                    <a:pt x="142" y="5418"/>
                  </a:lnTo>
                  <a:lnTo>
                    <a:pt x="236" y="5465"/>
                  </a:lnTo>
                  <a:lnTo>
                    <a:pt x="330" y="5465"/>
                  </a:lnTo>
                  <a:lnTo>
                    <a:pt x="1696" y="5136"/>
                  </a:lnTo>
                  <a:lnTo>
                    <a:pt x="3062" y="4759"/>
                  </a:lnTo>
                  <a:lnTo>
                    <a:pt x="3722" y="4523"/>
                  </a:lnTo>
                  <a:lnTo>
                    <a:pt x="4382" y="4288"/>
                  </a:lnTo>
                  <a:lnTo>
                    <a:pt x="5041" y="4005"/>
                  </a:lnTo>
                  <a:lnTo>
                    <a:pt x="5654" y="3675"/>
                  </a:lnTo>
                  <a:lnTo>
                    <a:pt x="5983" y="3393"/>
                  </a:lnTo>
                  <a:lnTo>
                    <a:pt x="6313" y="3110"/>
                  </a:lnTo>
                  <a:lnTo>
                    <a:pt x="6596" y="2780"/>
                  </a:lnTo>
                  <a:lnTo>
                    <a:pt x="6831" y="2403"/>
                  </a:lnTo>
                  <a:lnTo>
                    <a:pt x="6973" y="2026"/>
                  </a:lnTo>
                  <a:lnTo>
                    <a:pt x="7067" y="1602"/>
                  </a:lnTo>
                  <a:lnTo>
                    <a:pt x="7020" y="1414"/>
                  </a:lnTo>
                  <a:lnTo>
                    <a:pt x="6973" y="1178"/>
                  </a:lnTo>
                  <a:lnTo>
                    <a:pt x="6926" y="990"/>
                  </a:lnTo>
                  <a:lnTo>
                    <a:pt x="6831" y="754"/>
                  </a:lnTo>
                  <a:lnTo>
                    <a:pt x="6643" y="566"/>
                  </a:lnTo>
                  <a:lnTo>
                    <a:pt x="6502" y="377"/>
                  </a:lnTo>
                  <a:lnTo>
                    <a:pt x="6313" y="283"/>
                  </a:lnTo>
                  <a:lnTo>
                    <a:pt x="6125" y="142"/>
                  </a:lnTo>
                  <a:lnTo>
                    <a:pt x="5936" y="95"/>
                  </a:lnTo>
                  <a:lnTo>
                    <a:pt x="5701" y="48"/>
                  </a:lnTo>
                  <a:lnTo>
                    <a:pt x="527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2478;p42">
              <a:extLst>
                <a:ext uri="{FF2B5EF4-FFF2-40B4-BE49-F238E27FC236}">
                  <a16:creationId xmlns:a16="http://schemas.microsoft.com/office/drawing/2014/main" id="{FE120E82-4203-4597-B8DB-FBD496E9D825}"/>
                </a:ext>
              </a:extLst>
            </p:cNvPr>
            <p:cNvSpPr/>
            <p:nvPr/>
          </p:nvSpPr>
          <p:spPr>
            <a:xfrm>
              <a:off x="1225375" y="4975125"/>
              <a:ext cx="183750" cy="124875"/>
            </a:xfrm>
            <a:custGeom>
              <a:avLst/>
              <a:gdLst/>
              <a:ahLst/>
              <a:cxnLst/>
              <a:rect l="l" t="t" r="r" b="b"/>
              <a:pathLst>
                <a:path w="7350" h="4995" extrusionOk="0">
                  <a:moveTo>
                    <a:pt x="1508" y="613"/>
                  </a:moveTo>
                  <a:lnTo>
                    <a:pt x="2026" y="660"/>
                  </a:lnTo>
                  <a:lnTo>
                    <a:pt x="2544" y="754"/>
                  </a:lnTo>
                  <a:lnTo>
                    <a:pt x="3015" y="943"/>
                  </a:lnTo>
                  <a:lnTo>
                    <a:pt x="3345" y="1084"/>
                  </a:lnTo>
                  <a:lnTo>
                    <a:pt x="4052" y="1555"/>
                  </a:lnTo>
                  <a:lnTo>
                    <a:pt x="4711" y="2074"/>
                  </a:lnTo>
                  <a:lnTo>
                    <a:pt x="5889" y="3251"/>
                  </a:lnTo>
                  <a:lnTo>
                    <a:pt x="7067" y="4476"/>
                  </a:lnTo>
                  <a:lnTo>
                    <a:pt x="5748" y="4194"/>
                  </a:lnTo>
                  <a:lnTo>
                    <a:pt x="4429" y="3911"/>
                  </a:lnTo>
                  <a:lnTo>
                    <a:pt x="3439" y="3722"/>
                  </a:lnTo>
                  <a:lnTo>
                    <a:pt x="2921" y="3534"/>
                  </a:lnTo>
                  <a:lnTo>
                    <a:pt x="2356" y="3393"/>
                  </a:lnTo>
                  <a:lnTo>
                    <a:pt x="1837" y="3157"/>
                  </a:lnTo>
                  <a:lnTo>
                    <a:pt x="1366" y="2827"/>
                  </a:lnTo>
                  <a:lnTo>
                    <a:pt x="1178" y="2686"/>
                  </a:lnTo>
                  <a:lnTo>
                    <a:pt x="1037" y="2498"/>
                  </a:lnTo>
                  <a:lnTo>
                    <a:pt x="895" y="2309"/>
                  </a:lnTo>
                  <a:lnTo>
                    <a:pt x="801" y="2074"/>
                  </a:lnTo>
                  <a:lnTo>
                    <a:pt x="707" y="1697"/>
                  </a:lnTo>
                  <a:lnTo>
                    <a:pt x="660" y="1414"/>
                  </a:lnTo>
                  <a:lnTo>
                    <a:pt x="707" y="1131"/>
                  </a:lnTo>
                  <a:lnTo>
                    <a:pt x="754" y="943"/>
                  </a:lnTo>
                  <a:lnTo>
                    <a:pt x="895" y="802"/>
                  </a:lnTo>
                  <a:lnTo>
                    <a:pt x="1084" y="707"/>
                  </a:lnTo>
                  <a:lnTo>
                    <a:pt x="1272" y="613"/>
                  </a:lnTo>
                  <a:close/>
                  <a:moveTo>
                    <a:pt x="1602" y="1"/>
                  </a:moveTo>
                  <a:lnTo>
                    <a:pt x="1178" y="48"/>
                  </a:lnTo>
                  <a:lnTo>
                    <a:pt x="989" y="95"/>
                  </a:lnTo>
                  <a:lnTo>
                    <a:pt x="801" y="189"/>
                  </a:lnTo>
                  <a:lnTo>
                    <a:pt x="613" y="330"/>
                  </a:lnTo>
                  <a:lnTo>
                    <a:pt x="424" y="472"/>
                  </a:lnTo>
                  <a:lnTo>
                    <a:pt x="283" y="660"/>
                  </a:lnTo>
                  <a:lnTo>
                    <a:pt x="189" y="896"/>
                  </a:lnTo>
                  <a:lnTo>
                    <a:pt x="94" y="1131"/>
                  </a:lnTo>
                  <a:lnTo>
                    <a:pt x="0" y="1367"/>
                  </a:lnTo>
                  <a:lnTo>
                    <a:pt x="0" y="1555"/>
                  </a:lnTo>
                  <a:lnTo>
                    <a:pt x="0" y="1791"/>
                  </a:lnTo>
                  <a:lnTo>
                    <a:pt x="94" y="2168"/>
                  </a:lnTo>
                  <a:lnTo>
                    <a:pt x="283" y="2545"/>
                  </a:lnTo>
                  <a:lnTo>
                    <a:pt x="565" y="2874"/>
                  </a:lnTo>
                  <a:lnTo>
                    <a:pt x="895" y="3157"/>
                  </a:lnTo>
                  <a:lnTo>
                    <a:pt x="1225" y="3440"/>
                  </a:lnTo>
                  <a:lnTo>
                    <a:pt x="1602" y="3628"/>
                  </a:lnTo>
                  <a:lnTo>
                    <a:pt x="2214" y="3958"/>
                  </a:lnTo>
                  <a:lnTo>
                    <a:pt x="2874" y="4194"/>
                  </a:lnTo>
                  <a:lnTo>
                    <a:pt x="3581" y="4382"/>
                  </a:lnTo>
                  <a:lnTo>
                    <a:pt x="4240" y="4523"/>
                  </a:lnTo>
                  <a:lnTo>
                    <a:pt x="5653" y="4759"/>
                  </a:lnTo>
                  <a:lnTo>
                    <a:pt x="7020" y="4994"/>
                  </a:lnTo>
                  <a:lnTo>
                    <a:pt x="7161" y="4947"/>
                  </a:lnTo>
                  <a:lnTo>
                    <a:pt x="7255" y="4900"/>
                  </a:lnTo>
                  <a:lnTo>
                    <a:pt x="7302" y="4806"/>
                  </a:lnTo>
                  <a:lnTo>
                    <a:pt x="7302" y="4665"/>
                  </a:lnTo>
                  <a:lnTo>
                    <a:pt x="7349" y="4618"/>
                  </a:lnTo>
                  <a:lnTo>
                    <a:pt x="7349" y="4570"/>
                  </a:lnTo>
                  <a:lnTo>
                    <a:pt x="6973" y="3958"/>
                  </a:lnTo>
                  <a:lnTo>
                    <a:pt x="6549" y="3346"/>
                  </a:lnTo>
                  <a:lnTo>
                    <a:pt x="6125" y="2780"/>
                  </a:lnTo>
                  <a:lnTo>
                    <a:pt x="5606" y="2262"/>
                  </a:lnTo>
                  <a:lnTo>
                    <a:pt x="5088" y="1744"/>
                  </a:lnTo>
                  <a:lnTo>
                    <a:pt x="4523" y="1273"/>
                  </a:lnTo>
                  <a:lnTo>
                    <a:pt x="3957" y="849"/>
                  </a:lnTo>
                  <a:lnTo>
                    <a:pt x="3345" y="425"/>
                  </a:lnTo>
                  <a:lnTo>
                    <a:pt x="2968" y="236"/>
                  </a:lnTo>
                  <a:lnTo>
                    <a:pt x="2544" y="95"/>
                  </a:lnTo>
                  <a:lnTo>
                    <a:pt x="207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2479;p42">
              <a:extLst>
                <a:ext uri="{FF2B5EF4-FFF2-40B4-BE49-F238E27FC236}">
                  <a16:creationId xmlns:a16="http://schemas.microsoft.com/office/drawing/2014/main" id="{61FF27A2-EF42-7F56-145F-388C05A0E34C}"/>
                </a:ext>
              </a:extLst>
            </p:cNvPr>
            <p:cNvSpPr/>
            <p:nvPr/>
          </p:nvSpPr>
          <p:spPr>
            <a:xfrm>
              <a:off x="902650" y="2290975"/>
              <a:ext cx="964625" cy="2753675"/>
            </a:xfrm>
            <a:custGeom>
              <a:avLst/>
              <a:gdLst/>
              <a:ahLst/>
              <a:cxnLst/>
              <a:rect l="l" t="t" r="r" b="b"/>
              <a:pathLst>
                <a:path w="38585" h="110147" extrusionOk="0">
                  <a:moveTo>
                    <a:pt x="11590" y="1"/>
                  </a:moveTo>
                  <a:lnTo>
                    <a:pt x="10789" y="7915"/>
                  </a:lnTo>
                  <a:lnTo>
                    <a:pt x="8952" y="25959"/>
                  </a:lnTo>
                  <a:lnTo>
                    <a:pt x="8010" y="36041"/>
                  </a:lnTo>
                  <a:lnTo>
                    <a:pt x="7115" y="45416"/>
                  </a:lnTo>
                  <a:lnTo>
                    <a:pt x="6455" y="53001"/>
                  </a:lnTo>
                  <a:lnTo>
                    <a:pt x="6267" y="55780"/>
                  </a:lnTo>
                  <a:lnTo>
                    <a:pt x="6172" y="57712"/>
                  </a:lnTo>
                  <a:lnTo>
                    <a:pt x="6078" y="58795"/>
                  </a:lnTo>
                  <a:lnTo>
                    <a:pt x="5843" y="60774"/>
                  </a:lnTo>
                  <a:lnTo>
                    <a:pt x="5136" y="67040"/>
                  </a:lnTo>
                  <a:lnTo>
                    <a:pt x="3016" y="84612"/>
                  </a:lnTo>
                  <a:lnTo>
                    <a:pt x="1" y="109251"/>
                  </a:lnTo>
                  <a:lnTo>
                    <a:pt x="22143" y="110146"/>
                  </a:lnTo>
                  <a:lnTo>
                    <a:pt x="22661" y="103268"/>
                  </a:lnTo>
                  <a:lnTo>
                    <a:pt x="23839" y="87439"/>
                  </a:lnTo>
                  <a:lnTo>
                    <a:pt x="24498" y="78488"/>
                  </a:lnTo>
                  <a:lnTo>
                    <a:pt x="25064" y="70102"/>
                  </a:lnTo>
                  <a:lnTo>
                    <a:pt x="25488" y="63177"/>
                  </a:lnTo>
                  <a:lnTo>
                    <a:pt x="25629" y="60538"/>
                  </a:lnTo>
                  <a:lnTo>
                    <a:pt x="25723" y="58607"/>
                  </a:lnTo>
                  <a:lnTo>
                    <a:pt x="25865" y="55827"/>
                  </a:lnTo>
                  <a:lnTo>
                    <a:pt x="26147" y="51069"/>
                  </a:lnTo>
                  <a:lnTo>
                    <a:pt x="27042" y="38490"/>
                  </a:lnTo>
                  <a:lnTo>
                    <a:pt x="28314" y="21436"/>
                  </a:lnTo>
                  <a:lnTo>
                    <a:pt x="29681" y="20682"/>
                  </a:lnTo>
                  <a:lnTo>
                    <a:pt x="31094" y="20023"/>
                  </a:lnTo>
                  <a:lnTo>
                    <a:pt x="32507" y="19410"/>
                  </a:lnTo>
                  <a:lnTo>
                    <a:pt x="33968" y="18845"/>
                  </a:lnTo>
                  <a:lnTo>
                    <a:pt x="34486" y="17432"/>
                  </a:lnTo>
                  <a:lnTo>
                    <a:pt x="35004" y="15924"/>
                  </a:lnTo>
                  <a:lnTo>
                    <a:pt x="35475" y="14369"/>
                  </a:lnTo>
                  <a:lnTo>
                    <a:pt x="35899" y="12815"/>
                  </a:lnTo>
                  <a:lnTo>
                    <a:pt x="36323" y="11213"/>
                  </a:lnTo>
                  <a:lnTo>
                    <a:pt x="36700" y="9658"/>
                  </a:lnTo>
                  <a:lnTo>
                    <a:pt x="37360" y="6690"/>
                  </a:lnTo>
                  <a:lnTo>
                    <a:pt x="37878" y="4052"/>
                  </a:lnTo>
                  <a:lnTo>
                    <a:pt x="38255" y="1932"/>
                  </a:lnTo>
                  <a:lnTo>
                    <a:pt x="38585"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2480;p42">
              <a:extLst>
                <a:ext uri="{FF2B5EF4-FFF2-40B4-BE49-F238E27FC236}">
                  <a16:creationId xmlns:a16="http://schemas.microsoft.com/office/drawing/2014/main" id="{5C83E8A4-687F-F29C-55A6-6BC4E35ED8CD}"/>
                </a:ext>
              </a:extLst>
            </p:cNvPr>
            <p:cNvSpPr/>
            <p:nvPr/>
          </p:nvSpPr>
          <p:spPr>
            <a:xfrm>
              <a:off x="902650" y="2290975"/>
              <a:ext cx="964625" cy="2753675"/>
            </a:xfrm>
            <a:custGeom>
              <a:avLst/>
              <a:gdLst/>
              <a:ahLst/>
              <a:cxnLst/>
              <a:rect l="l" t="t" r="r" b="b"/>
              <a:pathLst>
                <a:path w="38585" h="110147" fill="none" extrusionOk="0">
                  <a:moveTo>
                    <a:pt x="22143" y="110146"/>
                  </a:moveTo>
                  <a:lnTo>
                    <a:pt x="1" y="109251"/>
                  </a:lnTo>
                  <a:lnTo>
                    <a:pt x="1" y="109251"/>
                  </a:lnTo>
                  <a:lnTo>
                    <a:pt x="3016" y="84612"/>
                  </a:lnTo>
                  <a:lnTo>
                    <a:pt x="5136" y="67040"/>
                  </a:lnTo>
                  <a:lnTo>
                    <a:pt x="5843" y="60774"/>
                  </a:lnTo>
                  <a:lnTo>
                    <a:pt x="6078" y="58795"/>
                  </a:lnTo>
                  <a:lnTo>
                    <a:pt x="6172" y="57712"/>
                  </a:lnTo>
                  <a:lnTo>
                    <a:pt x="6172" y="57712"/>
                  </a:lnTo>
                  <a:lnTo>
                    <a:pt x="6267" y="55780"/>
                  </a:lnTo>
                  <a:lnTo>
                    <a:pt x="6455" y="53001"/>
                  </a:lnTo>
                  <a:lnTo>
                    <a:pt x="7115" y="45416"/>
                  </a:lnTo>
                  <a:lnTo>
                    <a:pt x="8010" y="36041"/>
                  </a:lnTo>
                  <a:lnTo>
                    <a:pt x="8952" y="25959"/>
                  </a:lnTo>
                  <a:lnTo>
                    <a:pt x="10789" y="7915"/>
                  </a:lnTo>
                  <a:lnTo>
                    <a:pt x="11590" y="1"/>
                  </a:lnTo>
                  <a:lnTo>
                    <a:pt x="38585" y="1"/>
                  </a:lnTo>
                  <a:lnTo>
                    <a:pt x="38585" y="1"/>
                  </a:lnTo>
                  <a:lnTo>
                    <a:pt x="38255" y="1932"/>
                  </a:lnTo>
                  <a:lnTo>
                    <a:pt x="37878" y="4052"/>
                  </a:lnTo>
                  <a:lnTo>
                    <a:pt x="37360" y="6690"/>
                  </a:lnTo>
                  <a:lnTo>
                    <a:pt x="36700" y="9658"/>
                  </a:lnTo>
                  <a:lnTo>
                    <a:pt x="36323" y="11213"/>
                  </a:lnTo>
                  <a:lnTo>
                    <a:pt x="35899" y="12815"/>
                  </a:lnTo>
                  <a:lnTo>
                    <a:pt x="35475" y="14369"/>
                  </a:lnTo>
                  <a:lnTo>
                    <a:pt x="35004" y="15924"/>
                  </a:lnTo>
                  <a:lnTo>
                    <a:pt x="34486" y="17432"/>
                  </a:lnTo>
                  <a:lnTo>
                    <a:pt x="33968" y="18845"/>
                  </a:lnTo>
                  <a:lnTo>
                    <a:pt x="33968" y="18845"/>
                  </a:lnTo>
                  <a:lnTo>
                    <a:pt x="32507" y="19410"/>
                  </a:lnTo>
                  <a:lnTo>
                    <a:pt x="31094" y="20023"/>
                  </a:lnTo>
                  <a:lnTo>
                    <a:pt x="29681" y="20682"/>
                  </a:lnTo>
                  <a:lnTo>
                    <a:pt x="28314" y="21436"/>
                  </a:lnTo>
                  <a:lnTo>
                    <a:pt x="28314" y="21436"/>
                  </a:lnTo>
                  <a:lnTo>
                    <a:pt x="27042" y="38490"/>
                  </a:lnTo>
                  <a:lnTo>
                    <a:pt x="26147" y="51069"/>
                  </a:lnTo>
                  <a:lnTo>
                    <a:pt x="25865" y="55827"/>
                  </a:lnTo>
                  <a:lnTo>
                    <a:pt x="25723" y="58607"/>
                  </a:lnTo>
                  <a:lnTo>
                    <a:pt x="25723" y="58607"/>
                  </a:lnTo>
                  <a:lnTo>
                    <a:pt x="25629" y="60538"/>
                  </a:lnTo>
                  <a:lnTo>
                    <a:pt x="25488" y="63177"/>
                  </a:lnTo>
                  <a:lnTo>
                    <a:pt x="25064" y="70102"/>
                  </a:lnTo>
                  <a:lnTo>
                    <a:pt x="24498" y="78488"/>
                  </a:lnTo>
                  <a:lnTo>
                    <a:pt x="23839" y="87439"/>
                  </a:lnTo>
                  <a:lnTo>
                    <a:pt x="22661" y="103268"/>
                  </a:lnTo>
                  <a:lnTo>
                    <a:pt x="22143" y="1101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2481;p42">
              <a:extLst>
                <a:ext uri="{FF2B5EF4-FFF2-40B4-BE49-F238E27FC236}">
                  <a16:creationId xmlns:a16="http://schemas.microsoft.com/office/drawing/2014/main" id="{6D1B0392-C39F-2849-C2FA-EE5D4FEA855F}"/>
                </a:ext>
              </a:extLst>
            </p:cNvPr>
            <p:cNvSpPr/>
            <p:nvPr/>
          </p:nvSpPr>
          <p:spPr>
            <a:xfrm>
              <a:off x="933275" y="4922125"/>
              <a:ext cx="508825" cy="24775"/>
            </a:xfrm>
            <a:custGeom>
              <a:avLst/>
              <a:gdLst/>
              <a:ahLst/>
              <a:cxnLst/>
              <a:rect l="l" t="t" r="r" b="b"/>
              <a:pathLst>
                <a:path w="20353" h="991" extrusionOk="0">
                  <a:moveTo>
                    <a:pt x="1037" y="1"/>
                  </a:moveTo>
                  <a:lnTo>
                    <a:pt x="48" y="48"/>
                  </a:lnTo>
                  <a:lnTo>
                    <a:pt x="1" y="48"/>
                  </a:lnTo>
                  <a:lnTo>
                    <a:pt x="48" y="95"/>
                  </a:lnTo>
                  <a:lnTo>
                    <a:pt x="1037" y="236"/>
                  </a:lnTo>
                  <a:lnTo>
                    <a:pt x="2686" y="330"/>
                  </a:lnTo>
                  <a:lnTo>
                    <a:pt x="7161" y="566"/>
                  </a:lnTo>
                  <a:lnTo>
                    <a:pt x="11637" y="754"/>
                  </a:lnTo>
                  <a:lnTo>
                    <a:pt x="14417" y="849"/>
                  </a:lnTo>
                  <a:lnTo>
                    <a:pt x="17337" y="943"/>
                  </a:lnTo>
                  <a:lnTo>
                    <a:pt x="20305" y="990"/>
                  </a:lnTo>
                  <a:lnTo>
                    <a:pt x="20353" y="943"/>
                  </a:lnTo>
                  <a:lnTo>
                    <a:pt x="20353" y="896"/>
                  </a:lnTo>
                  <a:lnTo>
                    <a:pt x="20305" y="849"/>
                  </a:lnTo>
                  <a:lnTo>
                    <a:pt x="17385" y="660"/>
                  </a:lnTo>
                  <a:lnTo>
                    <a:pt x="14417" y="472"/>
                  </a:lnTo>
                  <a:lnTo>
                    <a:pt x="11684" y="330"/>
                  </a:lnTo>
                  <a:lnTo>
                    <a:pt x="7209" y="142"/>
                  </a:lnTo>
                  <a:lnTo>
                    <a:pt x="273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2482;p42">
              <a:extLst>
                <a:ext uri="{FF2B5EF4-FFF2-40B4-BE49-F238E27FC236}">
                  <a16:creationId xmlns:a16="http://schemas.microsoft.com/office/drawing/2014/main" id="{8F98E64D-8000-3432-F083-5F4BCF69F0C4}"/>
                </a:ext>
              </a:extLst>
            </p:cNvPr>
            <p:cNvSpPr/>
            <p:nvPr/>
          </p:nvSpPr>
          <p:spPr>
            <a:xfrm>
              <a:off x="982750" y="2362825"/>
              <a:ext cx="263850" cy="2489850"/>
            </a:xfrm>
            <a:custGeom>
              <a:avLst/>
              <a:gdLst/>
              <a:ahLst/>
              <a:cxnLst/>
              <a:rect l="l" t="t" r="r" b="b"/>
              <a:pathLst>
                <a:path w="10554" h="99594" extrusionOk="0">
                  <a:moveTo>
                    <a:pt x="10459" y="0"/>
                  </a:moveTo>
                  <a:lnTo>
                    <a:pt x="10412" y="47"/>
                  </a:lnTo>
                  <a:lnTo>
                    <a:pt x="10365" y="95"/>
                  </a:lnTo>
                  <a:lnTo>
                    <a:pt x="8857" y="18986"/>
                  </a:lnTo>
                  <a:lnTo>
                    <a:pt x="8009" y="28408"/>
                  </a:lnTo>
                  <a:lnTo>
                    <a:pt x="7208" y="37831"/>
                  </a:lnTo>
                  <a:lnTo>
                    <a:pt x="6266" y="47253"/>
                  </a:lnTo>
                  <a:lnTo>
                    <a:pt x="5277" y="56722"/>
                  </a:lnTo>
                  <a:lnTo>
                    <a:pt x="4193" y="66191"/>
                  </a:lnTo>
                  <a:lnTo>
                    <a:pt x="3015" y="75661"/>
                  </a:lnTo>
                  <a:lnTo>
                    <a:pt x="2309" y="81361"/>
                  </a:lnTo>
                  <a:lnTo>
                    <a:pt x="1602" y="87580"/>
                  </a:lnTo>
                  <a:lnTo>
                    <a:pt x="801" y="93846"/>
                  </a:lnTo>
                  <a:lnTo>
                    <a:pt x="424" y="96766"/>
                  </a:lnTo>
                  <a:lnTo>
                    <a:pt x="0" y="99546"/>
                  </a:lnTo>
                  <a:lnTo>
                    <a:pt x="47" y="99593"/>
                  </a:lnTo>
                  <a:lnTo>
                    <a:pt x="47" y="99546"/>
                  </a:lnTo>
                  <a:lnTo>
                    <a:pt x="95" y="99546"/>
                  </a:lnTo>
                  <a:lnTo>
                    <a:pt x="895" y="94741"/>
                  </a:lnTo>
                  <a:lnTo>
                    <a:pt x="1649" y="89747"/>
                  </a:lnTo>
                  <a:lnTo>
                    <a:pt x="2356" y="84612"/>
                  </a:lnTo>
                  <a:lnTo>
                    <a:pt x="3015" y="79383"/>
                  </a:lnTo>
                  <a:lnTo>
                    <a:pt x="3628" y="74153"/>
                  </a:lnTo>
                  <a:lnTo>
                    <a:pt x="4240" y="69018"/>
                  </a:lnTo>
                  <a:lnTo>
                    <a:pt x="5324" y="59125"/>
                  </a:lnTo>
                  <a:lnTo>
                    <a:pt x="6360" y="49750"/>
                  </a:lnTo>
                  <a:lnTo>
                    <a:pt x="7255" y="40327"/>
                  </a:lnTo>
                  <a:lnTo>
                    <a:pt x="8103" y="30905"/>
                  </a:lnTo>
                  <a:lnTo>
                    <a:pt x="8904" y="21436"/>
                  </a:lnTo>
                  <a:lnTo>
                    <a:pt x="10553" y="95"/>
                  </a:lnTo>
                  <a:lnTo>
                    <a:pt x="10506" y="47"/>
                  </a:lnTo>
                  <a:lnTo>
                    <a:pt x="1045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2483;p42">
              <a:extLst>
                <a:ext uri="{FF2B5EF4-FFF2-40B4-BE49-F238E27FC236}">
                  <a16:creationId xmlns:a16="http://schemas.microsoft.com/office/drawing/2014/main" id="{3E6DC20D-EFFF-F0AE-52E9-085FFD0A9DAF}"/>
                </a:ext>
              </a:extLst>
            </p:cNvPr>
            <p:cNvSpPr/>
            <p:nvPr/>
          </p:nvSpPr>
          <p:spPr>
            <a:xfrm>
              <a:off x="982750" y="2362825"/>
              <a:ext cx="263850" cy="2489850"/>
            </a:xfrm>
            <a:custGeom>
              <a:avLst/>
              <a:gdLst/>
              <a:ahLst/>
              <a:cxnLst/>
              <a:rect l="l" t="t" r="r" b="b"/>
              <a:pathLst>
                <a:path w="10554" h="99594" fill="none" extrusionOk="0">
                  <a:moveTo>
                    <a:pt x="10365" y="95"/>
                  </a:moveTo>
                  <a:lnTo>
                    <a:pt x="10365" y="95"/>
                  </a:lnTo>
                  <a:lnTo>
                    <a:pt x="8857" y="18986"/>
                  </a:lnTo>
                  <a:lnTo>
                    <a:pt x="8009" y="28408"/>
                  </a:lnTo>
                  <a:lnTo>
                    <a:pt x="7208" y="37831"/>
                  </a:lnTo>
                  <a:lnTo>
                    <a:pt x="7208" y="37831"/>
                  </a:lnTo>
                  <a:lnTo>
                    <a:pt x="6266" y="47253"/>
                  </a:lnTo>
                  <a:lnTo>
                    <a:pt x="5277" y="56722"/>
                  </a:lnTo>
                  <a:lnTo>
                    <a:pt x="4193" y="66191"/>
                  </a:lnTo>
                  <a:lnTo>
                    <a:pt x="3015" y="75661"/>
                  </a:lnTo>
                  <a:lnTo>
                    <a:pt x="3015" y="75661"/>
                  </a:lnTo>
                  <a:lnTo>
                    <a:pt x="2309" y="81361"/>
                  </a:lnTo>
                  <a:lnTo>
                    <a:pt x="1602" y="87580"/>
                  </a:lnTo>
                  <a:lnTo>
                    <a:pt x="801" y="93846"/>
                  </a:lnTo>
                  <a:lnTo>
                    <a:pt x="424" y="96766"/>
                  </a:lnTo>
                  <a:lnTo>
                    <a:pt x="0" y="99546"/>
                  </a:lnTo>
                  <a:lnTo>
                    <a:pt x="0" y="99546"/>
                  </a:lnTo>
                  <a:lnTo>
                    <a:pt x="47" y="99593"/>
                  </a:lnTo>
                  <a:lnTo>
                    <a:pt x="47" y="99546"/>
                  </a:lnTo>
                  <a:lnTo>
                    <a:pt x="95" y="99546"/>
                  </a:lnTo>
                  <a:lnTo>
                    <a:pt x="95" y="99546"/>
                  </a:lnTo>
                  <a:lnTo>
                    <a:pt x="895" y="94741"/>
                  </a:lnTo>
                  <a:lnTo>
                    <a:pt x="1649" y="89747"/>
                  </a:lnTo>
                  <a:lnTo>
                    <a:pt x="2356" y="84612"/>
                  </a:lnTo>
                  <a:lnTo>
                    <a:pt x="3015" y="79383"/>
                  </a:lnTo>
                  <a:lnTo>
                    <a:pt x="3628" y="74153"/>
                  </a:lnTo>
                  <a:lnTo>
                    <a:pt x="4240" y="69018"/>
                  </a:lnTo>
                  <a:lnTo>
                    <a:pt x="5324" y="59125"/>
                  </a:lnTo>
                  <a:lnTo>
                    <a:pt x="5324" y="59125"/>
                  </a:lnTo>
                  <a:lnTo>
                    <a:pt x="6360" y="49750"/>
                  </a:lnTo>
                  <a:lnTo>
                    <a:pt x="7255" y="40327"/>
                  </a:lnTo>
                  <a:lnTo>
                    <a:pt x="8103" y="30905"/>
                  </a:lnTo>
                  <a:lnTo>
                    <a:pt x="8904" y="21436"/>
                  </a:lnTo>
                  <a:lnTo>
                    <a:pt x="8904" y="21436"/>
                  </a:lnTo>
                  <a:lnTo>
                    <a:pt x="10553" y="95"/>
                  </a:lnTo>
                  <a:lnTo>
                    <a:pt x="10553" y="95"/>
                  </a:lnTo>
                  <a:lnTo>
                    <a:pt x="10506" y="47"/>
                  </a:lnTo>
                  <a:lnTo>
                    <a:pt x="10459" y="0"/>
                  </a:lnTo>
                  <a:lnTo>
                    <a:pt x="10412" y="47"/>
                  </a:lnTo>
                  <a:lnTo>
                    <a:pt x="10365" y="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2484;p42">
              <a:extLst>
                <a:ext uri="{FF2B5EF4-FFF2-40B4-BE49-F238E27FC236}">
                  <a16:creationId xmlns:a16="http://schemas.microsoft.com/office/drawing/2014/main" id="{F9E08975-6C58-9440-875E-BF99AA408362}"/>
                </a:ext>
              </a:extLst>
            </p:cNvPr>
            <p:cNvSpPr/>
            <p:nvPr/>
          </p:nvSpPr>
          <p:spPr>
            <a:xfrm>
              <a:off x="1610500" y="2750300"/>
              <a:ext cx="170800" cy="80125"/>
            </a:xfrm>
            <a:custGeom>
              <a:avLst/>
              <a:gdLst/>
              <a:ahLst/>
              <a:cxnLst/>
              <a:rect l="l" t="t" r="r" b="b"/>
              <a:pathLst>
                <a:path w="6832" h="3205" extrusionOk="0">
                  <a:moveTo>
                    <a:pt x="6643" y="1"/>
                  </a:moveTo>
                  <a:lnTo>
                    <a:pt x="4947" y="660"/>
                  </a:lnTo>
                  <a:lnTo>
                    <a:pt x="3251" y="1367"/>
                  </a:lnTo>
                  <a:lnTo>
                    <a:pt x="1602" y="2168"/>
                  </a:lnTo>
                  <a:lnTo>
                    <a:pt x="0" y="3063"/>
                  </a:lnTo>
                  <a:lnTo>
                    <a:pt x="0" y="3110"/>
                  </a:lnTo>
                  <a:lnTo>
                    <a:pt x="0" y="3157"/>
                  </a:lnTo>
                  <a:lnTo>
                    <a:pt x="48" y="3204"/>
                  </a:lnTo>
                  <a:lnTo>
                    <a:pt x="95" y="3204"/>
                  </a:lnTo>
                  <a:lnTo>
                    <a:pt x="3440" y="1791"/>
                  </a:lnTo>
                  <a:lnTo>
                    <a:pt x="5135" y="1037"/>
                  </a:lnTo>
                  <a:lnTo>
                    <a:pt x="6784" y="236"/>
                  </a:lnTo>
                  <a:lnTo>
                    <a:pt x="6831" y="142"/>
                  </a:lnTo>
                  <a:lnTo>
                    <a:pt x="6831" y="48"/>
                  </a:lnTo>
                  <a:lnTo>
                    <a:pt x="673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2485;p42">
              <a:extLst>
                <a:ext uri="{FF2B5EF4-FFF2-40B4-BE49-F238E27FC236}">
                  <a16:creationId xmlns:a16="http://schemas.microsoft.com/office/drawing/2014/main" id="{B6FF064D-4425-474C-7453-D5510B5AA0D4}"/>
                </a:ext>
              </a:extLst>
            </p:cNvPr>
            <p:cNvSpPr/>
            <p:nvPr/>
          </p:nvSpPr>
          <p:spPr>
            <a:xfrm>
              <a:off x="1681175" y="2366350"/>
              <a:ext cx="117800" cy="372200"/>
            </a:xfrm>
            <a:custGeom>
              <a:avLst/>
              <a:gdLst/>
              <a:ahLst/>
              <a:cxnLst/>
              <a:rect l="l" t="t" r="r" b="b"/>
              <a:pathLst>
                <a:path w="4712" h="14888" extrusionOk="0">
                  <a:moveTo>
                    <a:pt x="4428" y="1"/>
                  </a:moveTo>
                  <a:lnTo>
                    <a:pt x="4381" y="48"/>
                  </a:lnTo>
                  <a:lnTo>
                    <a:pt x="4381" y="1932"/>
                  </a:lnTo>
                  <a:lnTo>
                    <a:pt x="4287" y="3770"/>
                  </a:lnTo>
                  <a:lnTo>
                    <a:pt x="4193" y="5654"/>
                  </a:lnTo>
                  <a:lnTo>
                    <a:pt x="4004" y="7491"/>
                  </a:lnTo>
                  <a:lnTo>
                    <a:pt x="3957" y="8151"/>
                  </a:lnTo>
                  <a:lnTo>
                    <a:pt x="3769" y="9140"/>
                  </a:lnTo>
                  <a:lnTo>
                    <a:pt x="3533" y="10365"/>
                  </a:lnTo>
                  <a:lnTo>
                    <a:pt x="3204" y="11590"/>
                  </a:lnTo>
                  <a:lnTo>
                    <a:pt x="3015" y="12250"/>
                  </a:lnTo>
                  <a:lnTo>
                    <a:pt x="2827" y="12815"/>
                  </a:lnTo>
                  <a:lnTo>
                    <a:pt x="2591" y="13333"/>
                  </a:lnTo>
                  <a:lnTo>
                    <a:pt x="2308" y="13757"/>
                  </a:lnTo>
                  <a:lnTo>
                    <a:pt x="2026" y="14134"/>
                  </a:lnTo>
                  <a:lnTo>
                    <a:pt x="1696" y="14417"/>
                  </a:lnTo>
                  <a:lnTo>
                    <a:pt x="1555" y="14464"/>
                  </a:lnTo>
                  <a:lnTo>
                    <a:pt x="1366" y="14511"/>
                  </a:lnTo>
                  <a:lnTo>
                    <a:pt x="1178" y="14558"/>
                  </a:lnTo>
                  <a:lnTo>
                    <a:pt x="989" y="14511"/>
                  </a:lnTo>
                  <a:lnTo>
                    <a:pt x="801" y="14417"/>
                  </a:lnTo>
                  <a:lnTo>
                    <a:pt x="613" y="14228"/>
                  </a:lnTo>
                  <a:lnTo>
                    <a:pt x="518" y="13946"/>
                  </a:lnTo>
                  <a:lnTo>
                    <a:pt x="471" y="13616"/>
                  </a:lnTo>
                  <a:lnTo>
                    <a:pt x="471" y="13098"/>
                  </a:lnTo>
                  <a:lnTo>
                    <a:pt x="518" y="12626"/>
                  </a:lnTo>
                  <a:lnTo>
                    <a:pt x="613" y="12155"/>
                  </a:lnTo>
                  <a:lnTo>
                    <a:pt x="707" y="11684"/>
                  </a:lnTo>
                  <a:lnTo>
                    <a:pt x="1036" y="9658"/>
                  </a:lnTo>
                  <a:lnTo>
                    <a:pt x="1225" y="7680"/>
                  </a:lnTo>
                  <a:lnTo>
                    <a:pt x="1366" y="5795"/>
                  </a:lnTo>
                  <a:lnTo>
                    <a:pt x="1413" y="3911"/>
                  </a:lnTo>
                  <a:lnTo>
                    <a:pt x="1319" y="2026"/>
                  </a:lnTo>
                  <a:lnTo>
                    <a:pt x="1178" y="142"/>
                  </a:lnTo>
                  <a:lnTo>
                    <a:pt x="1131" y="142"/>
                  </a:lnTo>
                  <a:lnTo>
                    <a:pt x="1084" y="95"/>
                  </a:lnTo>
                  <a:lnTo>
                    <a:pt x="1036" y="142"/>
                  </a:lnTo>
                  <a:lnTo>
                    <a:pt x="1036" y="2780"/>
                  </a:lnTo>
                  <a:lnTo>
                    <a:pt x="942" y="5371"/>
                  </a:lnTo>
                  <a:lnTo>
                    <a:pt x="707" y="7962"/>
                  </a:lnTo>
                  <a:lnTo>
                    <a:pt x="424" y="10506"/>
                  </a:lnTo>
                  <a:lnTo>
                    <a:pt x="189" y="11873"/>
                  </a:lnTo>
                  <a:lnTo>
                    <a:pt x="47" y="12579"/>
                  </a:lnTo>
                  <a:lnTo>
                    <a:pt x="0" y="13239"/>
                  </a:lnTo>
                  <a:lnTo>
                    <a:pt x="0" y="13569"/>
                  </a:lnTo>
                  <a:lnTo>
                    <a:pt x="47" y="13851"/>
                  </a:lnTo>
                  <a:lnTo>
                    <a:pt x="94" y="14087"/>
                  </a:lnTo>
                  <a:lnTo>
                    <a:pt x="189" y="14322"/>
                  </a:lnTo>
                  <a:lnTo>
                    <a:pt x="330" y="14558"/>
                  </a:lnTo>
                  <a:lnTo>
                    <a:pt x="518" y="14699"/>
                  </a:lnTo>
                  <a:lnTo>
                    <a:pt x="754" y="14841"/>
                  </a:lnTo>
                  <a:lnTo>
                    <a:pt x="1084" y="14888"/>
                  </a:lnTo>
                  <a:lnTo>
                    <a:pt x="1366" y="14888"/>
                  </a:lnTo>
                  <a:lnTo>
                    <a:pt x="1696" y="14794"/>
                  </a:lnTo>
                  <a:lnTo>
                    <a:pt x="1979" y="14605"/>
                  </a:lnTo>
                  <a:lnTo>
                    <a:pt x="2261" y="14370"/>
                  </a:lnTo>
                  <a:lnTo>
                    <a:pt x="2497" y="14087"/>
                  </a:lnTo>
                  <a:lnTo>
                    <a:pt x="2780" y="13710"/>
                  </a:lnTo>
                  <a:lnTo>
                    <a:pt x="2968" y="13333"/>
                  </a:lnTo>
                  <a:lnTo>
                    <a:pt x="3204" y="12909"/>
                  </a:lnTo>
                  <a:lnTo>
                    <a:pt x="3580" y="12014"/>
                  </a:lnTo>
                  <a:lnTo>
                    <a:pt x="3863" y="11166"/>
                  </a:lnTo>
                  <a:lnTo>
                    <a:pt x="4052" y="10412"/>
                  </a:lnTo>
                  <a:lnTo>
                    <a:pt x="4193" y="9847"/>
                  </a:lnTo>
                  <a:lnTo>
                    <a:pt x="4381" y="8622"/>
                  </a:lnTo>
                  <a:lnTo>
                    <a:pt x="4523" y="7444"/>
                  </a:lnTo>
                  <a:lnTo>
                    <a:pt x="4617" y="6172"/>
                  </a:lnTo>
                  <a:lnTo>
                    <a:pt x="4664" y="4947"/>
                  </a:lnTo>
                  <a:lnTo>
                    <a:pt x="4711" y="3722"/>
                  </a:lnTo>
                  <a:lnTo>
                    <a:pt x="4664" y="2498"/>
                  </a:lnTo>
                  <a:lnTo>
                    <a:pt x="4617" y="1273"/>
                  </a:lnTo>
                  <a:lnTo>
                    <a:pt x="4523" y="48"/>
                  </a:lnTo>
                  <a:lnTo>
                    <a:pt x="452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2486;p42">
              <a:extLst>
                <a:ext uri="{FF2B5EF4-FFF2-40B4-BE49-F238E27FC236}">
                  <a16:creationId xmlns:a16="http://schemas.microsoft.com/office/drawing/2014/main" id="{BF1F21D7-9C67-F36F-355E-5BF640984CCD}"/>
                </a:ext>
              </a:extLst>
            </p:cNvPr>
            <p:cNvSpPr/>
            <p:nvPr/>
          </p:nvSpPr>
          <p:spPr>
            <a:xfrm>
              <a:off x="1691775" y="2730300"/>
              <a:ext cx="25925" cy="64800"/>
            </a:xfrm>
            <a:custGeom>
              <a:avLst/>
              <a:gdLst/>
              <a:ahLst/>
              <a:cxnLst/>
              <a:rect l="l" t="t" r="r" b="b"/>
              <a:pathLst>
                <a:path w="1037" h="2592" extrusionOk="0">
                  <a:moveTo>
                    <a:pt x="707" y="0"/>
                  </a:moveTo>
                  <a:lnTo>
                    <a:pt x="612" y="141"/>
                  </a:lnTo>
                  <a:lnTo>
                    <a:pt x="377" y="754"/>
                  </a:lnTo>
                  <a:lnTo>
                    <a:pt x="189" y="1413"/>
                  </a:lnTo>
                  <a:lnTo>
                    <a:pt x="47" y="1979"/>
                  </a:lnTo>
                  <a:lnTo>
                    <a:pt x="0" y="2544"/>
                  </a:lnTo>
                  <a:lnTo>
                    <a:pt x="0" y="2591"/>
                  </a:lnTo>
                  <a:lnTo>
                    <a:pt x="94" y="2591"/>
                  </a:lnTo>
                  <a:lnTo>
                    <a:pt x="141" y="2544"/>
                  </a:lnTo>
                  <a:lnTo>
                    <a:pt x="377" y="2073"/>
                  </a:lnTo>
                  <a:lnTo>
                    <a:pt x="565" y="1508"/>
                  </a:lnTo>
                  <a:lnTo>
                    <a:pt x="1036" y="283"/>
                  </a:lnTo>
                  <a:lnTo>
                    <a:pt x="1036" y="188"/>
                  </a:lnTo>
                  <a:lnTo>
                    <a:pt x="1036" y="94"/>
                  </a:lnTo>
                  <a:lnTo>
                    <a:pt x="942" y="47"/>
                  </a:lnTo>
                  <a:lnTo>
                    <a:pt x="89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2487;p42">
              <a:extLst>
                <a:ext uri="{FF2B5EF4-FFF2-40B4-BE49-F238E27FC236}">
                  <a16:creationId xmlns:a16="http://schemas.microsoft.com/office/drawing/2014/main" id="{BB59515E-CB87-D6FB-F692-D9FC4F3D0928}"/>
                </a:ext>
              </a:extLst>
            </p:cNvPr>
            <p:cNvSpPr/>
            <p:nvPr/>
          </p:nvSpPr>
          <p:spPr>
            <a:xfrm>
              <a:off x="1280725" y="2398150"/>
              <a:ext cx="202600" cy="215575"/>
            </a:xfrm>
            <a:custGeom>
              <a:avLst/>
              <a:gdLst/>
              <a:ahLst/>
              <a:cxnLst/>
              <a:rect l="l" t="t" r="r" b="b"/>
              <a:pathLst>
                <a:path w="8104" h="8623" extrusionOk="0">
                  <a:moveTo>
                    <a:pt x="7868" y="1"/>
                  </a:moveTo>
                  <a:lnTo>
                    <a:pt x="7821" y="378"/>
                  </a:lnTo>
                  <a:lnTo>
                    <a:pt x="7774" y="707"/>
                  </a:lnTo>
                  <a:lnTo>
                    <a:pt x="7727" y="1131"/>
                  </a:lnTo>
                  <a:lnTo>
                    <a:pt x="7679" y="1555"/>
                  </a:lnTo>
                  <a:lnTo>
                    <a:pt x="7585" y="2356"/>
                  </a:lnTo>
                  <a:lnTo>
                    <a:pt x="7397" y="3157"/>
                  </a:lnTo>
                  <a:lnTo>
                    <a:pt x="7161" y="3958"/>
                  </a:lnTo>
                  <a:lnTo>
                    <a:pt x="6831" y="4665"/>
                  </a:lnTo>
                  <a:lnTo>
                    <a:pt x="6407" y="5324"/>
                  </a:lnTo>
                  <a:lnTo>
                    <a:pt x="5889" y="5937"/>
                  </a:lnTo>
                  <a:lnTo>
                    <a:pt x="5277" y="6455"/>
                  </a:lnTo>
                  <a:lnTo>
                    <a:pt x="4664" y="6879"/>
                  </a:lnTo>
                  <a:lnTo>
                    <a:pt x="4005" y="7303"/>
                  </a:lnTo>
                  <a:lnTo>
                    <a:pt x="3298" y="7633"/>
                  </a:lnTo>
                  <a:lnTo>
                    <a:pt x="1649" y="8151"/>
                  </a:lnTo>
                  <a:lnTo>
                    <a:pt x="0" y="8575"/>
                  </a:lnTo>
                  <a:lnTo>
                    <a:pt x="0" y="8622"/>
                  </a:lnTo>
                  <a:lnTo>
                    <a:pt x="943" y="8575"/>
                  </a:lnTo>
                  <a:lnTo>
                    <a:pt x="1838" y="8481"/>
                  </a:lnTo>
                  <a:lnTo>
                    <a:pt x="2733" y="8245"/>
                  </a:lnTo>
                  <a:lnTo>
                    <a:pt x="3581" y="7915"/>
                  </a:lnTo>
                  <a:lnTo>
                    <a:pt x="4335" y="7633"/>
                  </a:lnTo>
                  <a:lnTo>
                    <a:pt x="5041" y="7256"/>
                  </a:lnTo>
                  <a:lnTo>
                    <a:pt x="5701" y="6785"/>
                  </a:lnTo>
                  <a:lnTo>
                    <a:pt x="6313" y="6266"/>
                  </a:lnTo>
                  <a:lnTo>
                    <a:pt x="6831" y="5654"/>
                  </a:lnTo>
                  <a:lnTo>
                    <a:pt x="7303" y="4947"/>
                  </a:lnTo>
                  <a:lnTo>
                    <a:pt x="7632" y="4241"/>
                  </a:lnTo>
                  <a:lnTo>
                    <a:pt x="7868" y="3440"/>
                  </a:lnTo>
                  <a:lnTo>
                    <a:pt x="8009" y="2639"/>
                  </a:lnTo>
                  <a:lnTo>
                    <a:pt x="8103" y="1791"/>
                  </a:lnTo>
                  <a:lnTo>
                    <a:pt x="8103" y="1320"/>
                  </a:lnTo>
                  <a:lnTo>
                    <a:pt x="8056" y="849"/>
                  </a:lnTo>
                  <a:lnTo>
                    <a:pt x="8009" y="425"/>
                  </a:lnTo>
                  <a:lnTo>
                    <a:pt x="796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2488;p42">
              <a:extLst>
                <a:ext uri="{FF2B5EF4-FFF2-40B4-BE49-F238E27FC236}">
                  <a16:creationId xmlns:a16="http://schemas.microsoft.com/office/drawing/2014/main" id="{38B0C1C9-8BC2-BC15-FD78-CB715627F2A5}"/>
                </a:ext>
              </a:extLst>
            </p:cNvPr>
            <p:cNvSpPr/>
            <p:nvPr/>
          </p:nvSpPr>
          <p:spPr>
            <a:xfrm>
              <a:off x="1280725" y="2398150"/>
              <a:ext cx="202600" cy="215575"/>
            </a:xfrm>
            <a:custGeom>
              <a:avLst/>
              <a:gdLst/>
              <a:ahLst/>
              <a:cxnLst/>
              <a:rect l="l" t="t" r="r" b="b"/>
              <a:pathLst>
                <a:path w="8104" h="8623" fill="none" extrusionOk="0">
                  <a:moveTo>
                    <a:pt x="8056" y="849"/>
                  </a:moveTo>
                  <a:lnTo>
                    <a:pt x="8056" y="849"/>
                  </a:lnTo>
                  <a:lnTo>
                    <a:pt x="8009" y="425"/>
                  </a:lnTo>
                  <a:lnTo>
                    <a:pt x="7962" y="1"/>
                  </a:lnTo>
                  <a:lnTo>
                    <a:pt x="7962" y="1"/>
                  </a:lnTo>
                  <a:lnTo>
                    <a:pt x="7915" y="1"/>
                  </a:lnTo>
                  <a:lnTo>
                    <a:pt x="7868" y="1"/>
                  </a:lnTo>
                  <a:lnTo>
                    <a:pt x="7868" y="1"/>
                  </a:lnTo>
                  <a:lnTo>
                    <a:pt x="7821" y="378"/>
                  </a:lnTo>
                  <a:lnTo>
                    <a:pt x="7774" y="707"/>
                  </a:lnTo>
                  <a:lnTo>
                    <a:pt x="7774" y="707"/>
                  </a:lnTo>
                  <a:lnTo>
                    <a:pt x="7727" y="1131"/>
                  </a:lnTo>
                  <a:lnTo>
                    <a:pt x="7679" y="1555"/>
                  </a:lnTo>
                  <a:lnTo>
                    <a:pt x="7679" y="1555"/>
                  </a:lnTo>
                  <a:lnTo>
                    <a:pt x="7585" y="2356"/>
                  </a:lnTo>
                  <a:lnTo>
                    <a:pt x="7397" y="3157"/>
                  </a:lnTo>
                  <a:lnTo>
                    <a:pt x="7397" y="3157"/>
                  </a:lnTo>
                  <a:lnTo>
                    <a:pt x="7161" y="3958"/>
                  </a:lnTo>
                  <a:lnTo>
                    <a:pt x="6831" y="4665"/>
                  </a:lnTo>
                  <a:lnTo>
                    <a:pt x="6407" y="5324"/>
                  </a:lnTo>
                  <a:lnTo>
                    <a:pt x="5889" y="5937"/>
                  </a:lnTo>
                  <a:lnTo>
                    <a:pt x="5889" y="5937"/>
                  </a:lnTo>
                  <a:lnTo>
                    <a:pt x="5277" y="6455"/>
                  </a:lnTo>
                  <a:lnTo>
                    <a:pt x="4664" y="6879"/>
                  </a:lnTo>
                  <a:lnTo>
                    <a:pt x="4005" y="7303"/>
                  </a:lnTo>
                  <a:lnTo>
                    <a:pt x="3298" y="7633"/>
                  </a:lnTo>
                  <a:lnTo>
                    <a:pt x="3298" y="7633"/>
                  </a:lnTo>
                  <a:lnTo>
                    <a:pt x="1649" y="8151"/>
                  </a:lnTo>
                  <a:lnTo>
                    <a:pt x="0" y="8575"/>
                  </a:lnTo>
                  <a:lnTo>
                    <a:pt x="0" y="8575"/>
                  </a:lnTo>
                  <a:lnTo>
                    <a:pt x="0" y="8575"/>
                  </a:lnTo>
                  <a:lnTo>
                    <a:pt x="0" y="8622"/>
                  </a:lnTo>
                  <a:lnTo>
                    <a:pt x="0" y="8622"/>
                  </a:lnTo>
                  <a:lnTo>
                    <a:pt x="943" y="8575"/>
                  </a:lnTo>
                  <a:lnTo>
                    <a:pt x="1838" y="8481"/>
                  </a:lnTo>
                  <a:lnTo>
                    <a:pt x="2733" y="8245"/>
                  </a:lnTo>
                  <a:lnTo>
                    <a:pt x="3581" y="7915"/>
                  </a:lnTo>
                  <a:lnTo>
                    <a:pt x="3581" y="7915"/>
                  </a:lnTo>
                  <a:lnTo>
                    <a:pt x="4335" y="7633"/>
                  </a:lnTo>
                  <a:lnTo>
                    <a:pt x="5041" y="7256"/>
                  </a:lnTo>
                  <a:lnTo>
                    <a:pt x="5701" y="6785"/>
                  </a:lnTo>
                  <a:lnTo>
                    <a:pt x="6313" y="6266"/>
                  </a:lnTo>
                  <a:lnTo>
                    <a:pt x="6313" y="6266"/>
                  </a:lnTo>
                  <a:lnTo>
                    <a:pt x="6831" y="5654"/>
                  </a:lnTo>
                  <a:lnTo>
                    <a:pt x="7303" y="4947"/>
                  </a:lnTo>
                  <a:lnTo>
                    <a:pt x="7632" y="4241"/>
                  </a:lnTo>
                  <a:lnTo>
                    <a:pt x="7868" y="3440"/>
                  </a:lnTo>
                  <a:lnTo>
                    <a:pt x="7868" y="3440"/>
                  </a:lnTo>
                  <a:lnTo>
                    <a:pt x="8009" y="2639"/>
                  </a:lnTo>
                  <a:lnTo>
                    <a:pt x="8103" y="1791"/>
                  </a:lnTo>
                  <a:lnTo>
                    <a:pt x="8103" y="1791"/>
                  </a:lnTo>
                  <a:lnTo>
                    <a:pt x="8103" y="1320"/>
                  </a:lnTo>
                  <a:lnTo>
                    <a:pt x="8056" y="84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2489;p42">
              <a:extLst>
                <a:ext uri="{FF2B5EF4-FFF2-40B4-BE49-F238E27FC236}">
                  <a16:creationId xmlns:a16="http://schemas.microsoft.com/office/drawing/2014/main" id="{1EADA773-5651-8D3F-BDC1-AEE8B629DDFB}"/>
                </a:ext>
              </a:extLst>
            </p:cNvPr>
            <p:cNvSpPr/>
            <p:nvPr/>
          </p:nvSpPr>
          <p:spPr>
            <a:xfrm>
              <a:off x="1509200" y="1557225"/>
              <a:ext cx="1021175" cy="479375"/>
            </a:xfrm>
            <a:custGeom>
              <a:avLst/>
              <a:gdLst/>
              <a:ahLst/>
              <a:cxnLst/>
              <a:rect l="l" t="t" r="r" b="b"/>
              <a:pathLst>
                <a:path w="40847" h="19175" extrusionOk="0">
                  <a:moveTo>
                    <a:pt x="29539" y="0"/>
                  </a:moveTo>
                  <a:lnTo>
                    <a:pt x="29068" y="48"/>
                  </a:lnTo>
                  <a:lnTo>
                    <a:pt x="28880" y="95"/>
                  </a:lnTo>
                  <a:lnTo>
                    <a:pt x="28786" y="189"/>
                  </a:lnTo>
                  <a:lnTo>
                    <a:pt x="28409" y="707"/>
                  </a:lnTo>
                  <a:lnTo>
                    <a:pt x="27891" y="1320"/>
                  </a:lnTo>
                  <a:lnTo>
                    <a:pt x="27325" y="1885"/>
                  </a:lnTo>
                  <a:lnTo>
                    <a:pt x="26713" y="2497"/>
                  </a:lnTo>
                  <a:lnTo>
                    <a:pt x="25347" y="3722"/>
                  </a:lnTo>
                  <a:lnTo>
                    <a:pt x="23886" y="4853"/>
                  </a:lnTo>
                  <a:lnTo>
                    <a:pt x="22520" y="5842"/>
                  </a:lnTo>
                  <a:lnTo>
                    <a:pt x="21342" y="6643"/>
                  </a:lnTo>
                  <a:lnTo>
                    <a:pt x="20447" y="7114"/>
                  </a:lnTo>
                  <a:lnTo>
                    <a:pt x="20164" y="7255"/>
                  </a:lnTo>
                  <a:lnTo>
                    <a:pt x="20023" y="7255"/>
                  </a:lnTo>
                  <a:lnTo>
                    <a:pt x="18233" y="6596"/>
                  </a:lnTo>
                  <a:lnTo>
                    <a:pt x="14558" y="5183"/>
                  </a:lnTo>
                  <a:lnTo>
                    <a:pt x="9847" y="3298"/>
                  </a:lnTo>
                  <a:lnTo>
                    <a:pt x="4948" y="1320"/>
                  </a:lnTo>
                  <a:lnTo>
                    <a:pt x="3628" y="801"/>
                  </a:lnTo>
                  <a:lnTo>
                    <a:pt x="3063" y="660"/>
                  </a:lnTo>
                  <a:lnTo>
                    <a:pt x="2545" y="519"/>
                  </a:lnTo>
                  <a:lnTo>
                    <a:pt x="2074" y="424"/>
                  </a:lnTo>
                  <a:lnTo>
                    <a:pt x="1320" y="424"/>
                  </a:lnTo>
                  <a:lnTo>
                    <a:pt x="990" y="472"/>
                  </a:lnTo>
                  <a:lnTo>
                    <a:pt x="708" y="519"/>
                  </a:lnTo>
                  <a:lnTo>
                    <a:pt x="519" y="660"/>
                  </a:lnTo>
                  <a:lnTo>
                    <a:pt x="331" y="801"/>
                  </a:lnTo>
                  <a:lnTo>
                    <a:pt x="189" y="990"/>
                  </a:lnTo>
                  <a:lnTo>
                    <a:pt x="95" y="1178"/>
                  </a:lnTo>
                  <a:lnTo>
                    <a:pt x="48" y="1414"/>
                  </a:lnTo>
                  <a:lnTo>
                    <a:pt x="1" y="1649"/>
                  </a:lnTo>
                  <a:lnTo>
                    <a:pt x="1" y="1932"/>
                  </a:lnTo>
                  <a:lnTo>
                    <a:pt x="142" y="2544"/>
                  </a:lnTo>
                  <a:lnTo>
                    <a:pt x="378" y="3251"/>
                  </a:lnTo>
                  <a:lnTo>
                    <a:pt x="755" y="3958"/>
                  </a:lnTo>
                  <a:lnTo>
                    <a:pt x="1179" y="4759"/>
                  </a:lnTo>
                  <a:lnTo>
                    <a:pt x="1744" y="5559"/>
                  </a:lnTo>
                  <a:lnTo>
                    <a:pt x="2356" y="6360"/>
                  </a:lnTo>
                  <a:lnTo>
                    <a:pt x="3016" y="7114"/>
                  </a:lnTo>
                  <a:lnTo>
                    <a:pt x="3723" y="7868"/>
                  </a:lnTo>
                  <a:lnTo>
                    <a:pt x="5042" y="9234"/>
                  </a:lnTo>
                  <a:lnTo>
                    <a:pt x="6455" y="10506"/>
                  </a:lnTo>
                  <a:lnTo>
                    <a:pt x="7821" y="11684"/>
                  </a:lnTo>
                  <a:lnTo>
                    <a:pt x="9235" y="12815"/>
                  </a:lnTo>
                  <a:lnTo>
                    <a:pt x="10648" y="13898"/>
                  </a:lnTo>
                  <a:lnTo>
                    <a:pt x="12061" y="14840"/>
                  </a:lnTo>
                  <a:lnTo>
                    <a:pt x="13475" y="15735"/>
                  </a:lnTo>
                  <a:lnTo>
                    <a:pt x="14841" y="16536"/>
                  </a:lnTo>
                  <a:lnTo>
                    <a:pt x="16160" y="17243"/>
                  </a:lnTo>
                  <a:lnTo>
                    <a:pt x="17432" y="17808"/>
                  </a:lnTo>
                  <a:lnTo>
                    <a:pt x="18657" y="18327"/>
                  </a:lnTo>
                  <a:lnTo>
                    <a:pt x="19835" y="18703"/>
                  </a:lnTo>
                  <a:lnTo>
                    <a:pt x="20965" y="18986"/>
                  </a:lnTo>
                  <a:lnTo>
                    <a:pt x="21955" y="19127"/>
                  </a:lnTo>
                  <a:lnTo>
                    <a:pt x="22426" y="19175"/>
                  </a:lnTo>
                  <a:lnTo>
                    <a:pt x="22897" y="19175"/>
                  </a:lnTo>
                  <a:lnTo>
                    <a:pt x="23321" y="19127"/>
                  </a:lnTo>
                  <a:lnTo>
                    <a:pt x="23698" y="19033"/>
                  </a:lnTo>
                  <a:lnTo>
                    <a:pt x="24404" y="18845"/>
                  </a:lnTo>
                  <a:lnTo>
                    <a:pt x="25252" y="18515"/>
                  </a:lnTo>
                  <a:lnTo>
                    <a:pt x="26242" y="17997"/>
                  </a:lnTo>
                  <a:lnTo>
                    <a:pt x="27325" y="17384"/>
                  </a:lnTo>
                  <a:lnTo>
                    <a:pt x="28550" y="16678"/>
                  </a:lnTo>
                  <a:lnTo>
                    <a:pt x="29775" y="15830"/>
                  </a:lnTo>
                  <a:lnTo>
                    <a:pt x="31094" y="14935"/>
                  </a:lnTo>
                  <a:lnTo>
                    <a:pt x="32413" y="13898"/>
                  </a:lnTo>
                  <a:lnTo>
                    <a:pt x="33732" y="12862"/>
                  </a:lnTo>
                  <a:lnTo>
                    <a:pt x="35051" y="11684"/>
                  </a:lnTo>
                  <a:lnTo>
                    <a:pt x="36276" y="10506"/>
                  </a:lnTo>
                  <a:lnTo>
                    <a:pt x="37407" y="9281"/>
                  </a:lnTo>
                  <a:lnTo>
                    <a:pt x="38490" y="8009"/>
                  </a:lnTo>
                  <a:lnTo>
                    <a:pt x="38962" y="7350"/>
                  </a:lnTo>
                  <a:lnTo>
                    <a:pt x="39433" y="6690"/>
                  </a:lnTo>
                  <a:lnTo>
                    <a:pt x="39810" y="6078"/>
                  </a:lnTo>
                  <a:lnTo>
                    <a:pt x="40186" y="5418"/>
                  </a:lnTo>
                  <a:lnTo>
                    <a:pt x="40516" y="4759"/>
                  </a:lnTo>
                  <a:lnTo>
                    <a:pt x="40799" y="4099"/>
                  </a:lnTo>
                  <a:lnTo>
                    <a:pt x="40846" y="3958"/>
                  </a:lnTo>
                  <a:lnTo>
                    <a:pt x="40799" y="3816"/>
                  </a:lnTo>
                  <a:lnTo>
                    <a:pt x="40658" y="3628"/>
                  </a:lnTo>
                  <a:lnTo>
                    <a:pt x="40516" y="3439"/>
                  </a:lnTo>
                  <a:lnTo>
                    <a:pt x="39998" y="3110"/>
                  </a:lnTo>
                  <a:lnTo>
                    <a:pt x="39291" y="2686"/>
                  </a:lnTo>
                  <a:lnTo>
                    <a:pt x="38443" y="2309"/>
                  </a:lnTo>
                  <a:lnTo>
                    <a:pt x="37454" y="1932"/>
                  </a:lnTo>
                  <a:lnTo>
                    <a:pt x="36370" y="1555"/>
                  </a:lnTo>
                  <a:lnTo>
                    <a:pt x="35287" y="1178"/>
                  </a:lnTo>
                  <a:lnTo>
                    <a:pt x="34156" y="896"/>
                  </a:lnTo>
                  <a:lnTo>
                    <a:pt x="33073" y="566"/>
                  </a:lnTo>
                  <a:lnTo>
                    <a:pt x="31989" y="330"/>
                  </a:lnTo>
                  <a:lnTo>
                    <a:pt x="31047" y="142"/>
                  </a:lnTo>
                  <a:lnTo>
                    <a:pt x="30199" y="48"/>
                  </a:lnTo>
                  <a:lnTo>
                    <a:pt x="29539" y="0"/>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2490;p42">
              <a:extLst>
                <a:ext uri="{FF2B5EF4-FFF2-40B4-BE49-F238E27FC236}">
                  <a16:creationId xmlns:a16="http://schemas.microsoft.com/office/drawing/2014/main" id="{CE65F65F-2776-4E8F-67F3-B00E4F3EE754}"/>
                </a:ext>
              </a:extLst>
            </p:cNvPr>
            <p:cNvSpPr/>
            <p:nvPr/>
          </p:nvSpPr>
          <p:spPr>
            <a:xfrm>
              <a:off x="1509200" y="1557225"/>
              <a:ext cx="1021175" cy="479375"/>
            </a:xfrm>
            <a:custGeom>
              <a:avLst/>
              <a:gdLst/>
              <a:ahLst/>
              <a:cxnLst/>
              <a:rect l="l" t="t" r="r" b="b"/>
              <a:pathLst>
                <a:path w="40847" h="19175" fill="none" extrusionOk="0">
                  <a:moveTo>
                    <a:pt x="3723" y="7868"/>
                  </a:moveTo>
                  <a:lnTo>
                    <a:pt x="3723" y="7868"/>
                  </a:lnTo>
                  <a:lnTo>
                    <a:pt x="5042" y="9234"/>
                  </a:lnTo>
                  <a:lnTo>
                    <a:pt x="6455" y="10506"/>
                  </a:lnTo>
                  <a:lnTo>
                    <a:pt x="7821" y="11684"/>
                  </a:lnTo>
                  <a:lnTo>
                    <a:pt x="9235" y="12815"/>
                  </a:lnTo>
                  <a:lnTo>
                    <a:pt x="10648" y="13898"/>
                  </a:lnTo>
                  <a:lnTo>
                    <a:pt x="12061" y="14840"/>
                  </a:lnTo>
                  <a:lnTo>
                    <a:pt x="13475" y="15735"/>
                  </a:lnTo>
                  <a:lnTo>
                    <a:pt x="14841" y="16536"/>
                  </a:lnTo>
                  <a:lnTo>
                    <a:pt x="16160" y="17243"/>
                  </a:lnTo>
                  <a:lnTo>
                    <a:pt x="17432" y="17808"/>
                  </a:lnTo>
                  <a:lnTo>
                    <a:pt x="18657" y="18327"/>
                  </a:lnTo>
                  <a:lnTo>
                    <a:pt x="19835" y="18703"/>
                  </a:lnTo>
                  <a:lnTo>
                    <a:pt x="20965" y="18986"/>
                  </a:lnTo>
                  <a:lnTo>
                    <a:pt x="21955" y="19127"/>
                  </a:lnTo>
                  <a:lnTo>
                    <a:pt x="22426" y="19175"/>
                  </a:lnTo>
                  <a:lnTo>
                    <a:pt x="22897" y="19175"/>
                  </a:lnTo>
                  <a:lnTo>
                    <a:pt x="23321" y="19127"/>
                  </a:lnTo>
                  <a:lnTo>
                    <a:pt x="23698" y="19033"/>
                  </a:lnTo>
                  <a:lnTo>
                    <a:pt x="23698" y="19033"/>
                  </a:lnTo>
                  <a:lnTo>
                    <a:pt x="24404" y="18845"/>
                  </a:lnTo>
                  <a:lnTo>
                    <a:pt x="25252" y="18515"/>
                  </a:lnTo>
                  <a:lnTo>
                    <a:pt x="26242" y="17997"/>
                  </a:lnTo>
                  <a:lnTo>
                    <a:pt x="27325" y="17384"/>
                  </a:lnTo>
                  <a:lnTo>
                    <a:pt x="28550" y="16678"/>
                  </a:lnTo>
                  <a:lnTo>
                    <a:pt x="29775" y="15830"/>
                  </a:lnTo>
                  <a:lnTo>
                    <a:pt x="31094" y="14935"/>
                  </a:lnTo>
                  <a:lnTo>
                    <a:pt x="32413" y="13898"/>
                  </a:lnTo>
                  <a:lnTo>
                    <a:pt x="33732" y="12862"/>
                  </a:lnTo>
                  <a:lnTo>
                    <a:pt x="35051" y="11684"/>
                  </a:lnTo>
                  <a:lnTo>
                    <a:pt x="36276" y="10506"/>
                  </a:lnTo>
                  <a:lnTo>
                    <a:pt x="37407" y="9281"/>
                  </a:lnTo>
                  <a:lnTo>
                    <a:pt x="38490" y="8009"/>
                  </a:lnTo>
                  <a:lnTo>
                    <a:pt x="38962" y="7350"/>
                  </a:lnTo>
                  <a:lnTo>
                    <a:pt x="39433" y="6690"/>
                  </a:lnTo>
                  <a:lnTo>
                    <a:pt x="39810" y="6078"/>
                  </a:lnTo>
                  <a:lnTo>
                    <a:pt x="40186" y="5418"/>
                  </a:lnTo>
                  <a:lnTo>
                    <a:pt x="40516" y="4759"/>
                  </a:lnTo>
                  <a:lnTo>
                    <a:pt x="40799" y="4099"/>
                  </a:lnTo>
                  <a:lnTo>
                    <a:pt x="40799" y="4099"/>
                  </a:lnTo>
                  <a:lnTo>
                    <a:pt x="40846" y="3958"/>
                  </a:lnTo>
                  <a:lnTo>
                    <a:pt x="40799" y="3816"/>
                  </a:lnTo>
                  <a:lnTo>
                    <a:pt x="40658" y="3628"/>
                  </a:lnTo>
                  <a:lnTo>
                    <a:pt x="40516" y="3439"/>
                  </a:lnTo>
                  <a:lnTo>
                    <a:pt x="39998" y="3110"/>
                  </a:lnTo>
                  <a:lnTo>
                    <a:pt x="39291" y="2686"/>
                  </a:lnTo>
                  <a:lnTo>
                    <a:pt x="38443" y="2309"/>
                  </a:lnTo>
                  <a:lnTo>
                    <a:pt x="37454" y="1932"/>
                  </a:lnTo>
                  <a:lnTo>
                    <a:pt x="36370" y="1555"/>
                  </a:lnTo>
                  <a:lnTo>
                    <a:pt x="35287" y="1178"/>
                  </a:lnTo>
                  <a:lnTo>
                    <a:pt x="34156" y="896"/>
                  </a:lnTo>
                  <a:lnTo>
                    <a:pt x="33073" y="566"/>
                  </a:lnTo>
                  <a:lnTo>
                    <a:pt x="31989" y="330"/>
                  </a:lnTo>
                  <a:lnTo>
                    <a:pt x="31047" y="142"/>
                  </a:lnTo>
                  <a:lnTo>
                    <a:pt x="30199" y="48"/>
                  </a:lnTo>
                  <a:lnTo>
                    <a:pt x="29539" y="0"/>
                  </a:lnTo>
                  <a:lnTo>
                    <a:pt x="29068" y="48"/>
                  </a:lnTo>
                  <a:lnTo>
                    <a:pt x="28880" y="95"/>
                  </a:lnTo>
                  <a:lnTo>
                    <a:pt x="28786" y="189"/>
                  </a:lnTo>
                  <a:lnTo>
                    <a:pt x="28786" y="189"/>
                  </a:lnTo>
                  <a:lnTo>
                    <a:pt x="28409" y="707"/>
                  </a:lnTo>
                  <a:lnTo>
                    <a:pt x="27891" y="1320"/>
                  </a:lnTo>
                  <a:lnTo>
                    <a:pt x="27325" y="1885"/>
                  </a:lnTo>
                  <a:lnTo>
                    <a:pt x="26713" y="2497"/>
                  </a:lnTo>
                  <a:lnTo>
                    <a:pt x="25347" y="3722"/>
                  </a:lnTo>
                  <a:lnTo>
                    <a:pt x="23886" y="4853"/>
                  </a:lnTo>
                  <a:lnTo>
                    <a:pt x="22520" y="5842"/>
                  </a:lnTo>
                  <a:lnTo>
                    <a:pt x="21342" y="6643"/>
                  </a:lnTo>
                  <a:lnTo>
                    <a:pt x="20447" y="7114"/>
                  </a:lnTo>
                  <a:lnTo>
                    <a:pt x="20164" y="7255"/>
                  </a:lnTo>
                  <a:lnTo>
                    <a:pt x="20023" y="7255"/>
                  </a:lnTo>
                  <a:lnTo>
                    <a:pt x="20023" y="7255"/>
                  </a:lnTo>
                  <a:lnTo>
                    <a:pt x="18233" y="6596"/>
                  </a:lnTo>
                  <a:lnTo>
                    <a:pt x="14558" y="5183"/>
                  </a:lnTo>
                  <a:lnTo>
                    <a:pt x="9847" y="3298"/>
                  </a:lnTo>
                  <a:lnTo>
                    <a:pt x="4948" y="1320"/>
                  </a:lnTo>
                  <a:lnTo>
                    <a:pt x="4948" y="1320"/>
                  </a:lnTo>
                  <a:lnTo>
                    <a:pt x="3628" y="801"/>
                  </a:lnTo>
                  <a:lnTo>
                    <a:pt x="3063" y="660"/>
                  </a:lnTo>
                  <a:lnTo>
                    <a:pt x="2545" y="519"/>
                  </a:lnTo>
                  <a:lnTo>
                    <a:pt x="2074" y="424"/>
                  </a:lnTo>
                  <a:lnTo>
                    <a:pt x="1650" y="424"/>
                  </a:lnTo>
                  <a:lnTo>
                    <a:pt x="1320" y="424"/>
                  </a:lnTo>
                  <a:lnTo>
                    <a:pt x="990" y="472"/>
                  </a:lnTo>
                  <a:lnTo>
                    <a:pt x="708" y="519"/>
                  </a:lnTo>
                  <a:lnTo>
                    <a:pt x="519" y="660"/>
                  </a:lnTo>
                  <a:lnTo>
                    <a:pt x="331" y="801"/>
                  </a:lnTo>
                  <a:lnTo>
                    <a:pt x="189" y="990"/>
                  </a:lnTo>
                  <a:lnTo>
                    <a:pt x="95" y="1178"/>
                  </a:lnTo>
                  <a:lnTo>
                    <a:pt x="48" y="1414"/>
                  </a:lnTo>
                  <a:lnTo>
                    <a:pt x="1" y="1649"/>
                  </a:lnTo>
                  <a:lnTo>
                    <a:pt x="1" y="1932"/>
                  </a:lnTo>
                  <a:lnTo>
                    <a:pt x="142" y="2544"/>
                  </a:lnTo>
                  <a:lnTo>
                    <a:pt x="378" y="3251"/>
                  </a:lnTo>
                  <a:lnTo>
                    <a:pt x="755" y="3958"/>
                  </a:lnTo>
                  <a:lnTo>
                    <a:pt x="1179" y="4759"/>
                  </a:lnTo>
                  <a:lnTo>
                    <a:pt x="1744" y="5559"/>
                  </a:lnTo>
                  <a:lnTo>
                    <a:pt x="2356" y="6360"/>
                  </a:lnTo>
                  <a:lnTo>
                    <a:pt x="3016" y="7114"/>
                  </a:lnTo>
                  <a:lnTo>
                    <a:pt x="3723" y="786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2491;p42">
              <a:extLst>
                <a:ext uri="{FF2B5EF4-FFF2-40B4-BE49-F238E27FC236}">
                  <a16:creationId xmlns:a16="http://schemas.microsoft.com/office/drawing/2014/main" id="{C3113DC2-2C32-EC4A-11FE-4873BCED9C05}"/>
                </a:ext>
              </a:extLst>
            </p:cNvPr>
            <p:cNvSpPr/>
            <p:nvPr/>
          </p:nvSpPr>
          <p:spPr>
            <a:xfrm>
              <a:off x="2214700" y="1319300"/>
              <a:ext cx="382800" cy="469975"/>
            </a:xfrm>
            <a:custGeom>
              <a:avLst/>
              <a:gdLst/>
              <a:ahLst/>
              <a:cxnLst/>
              <a:rect l="l" t="t" r="r" b="b"/>
              <a:pathLst>
                <a:path w="15312" h="18799" extrusionOk="0">
                  <a:moveTo>
                    <a:pt x="6973" y="1"/>
                  </a:moveTo>
                  <a:lnTo>
                    <a:pt x="6737" y="95"/>
                  </a:lnTo>
                  <a:lnTo>
                    <a:pt x="6266" y="425"/>
                  </a:lnTo>
                  <a:lnTo>
                    <a:pt x="5748" y="896"/>
                  </a:lnTo>
                  <a:lnTo>
                    <a:pt x="5230" y="1461"/>
                  </a:lnTo>
                  <a:lnTo>
                    <a:pt x="4664" y="2168"/>
                  </a:lnTo>
                  <a:lnTo>
                    <a:pt x="4099" y="2922"/>
                  </a:lnTo>
                  <a:lnTo>
                    <a:pt x="3581" y="3723"/>
                  </a:lnTo>
                  <a:lnTo>
                    <a:pt x="3015" y="4571"/>
                  </a:lnTo>
                  <a:lnTo>
                    <a:pt x="2497" y="5466"/>
                  </a:lnTo>
                  <a:lnTo>
                    <a:pt x="1555" y="7256"/>
                  </a:lnTo>
                  <a:lnTo>
                    <a:pt x="754" y="8858"/>
                  </a:lnTo>
                  <a:lnTo>
                    <a:pt x="424" y="9565"/>
                  </a:lnTo>
                  <a:lnTo>
                    <a:pt x="189" y="10177"/>
                  </a:lnTo>
                  <a:lnTo>
                    <a:pt x="47" y="10648"/>
                  </a:lnTo>
                  <a:lnTo>
                    <a:pt x="0" y="11025"/>
                  </a:lnTo>
                  <a:lnTo>
                    <a:pt x="0" y="11213"/>
                  </a:lnTo>
                  <a:lnTo>
                    <a:pt x="47" y="11402"/>
                  </a:lnTo>
                  <a:lnTo>
                    <a:pt x="236" y="11826"/>
                  </a:lnTo>
                  <a:lnTo>
                    <a:pt x="613" y="12391"/>
                  </a:lnTo>
                  <a:lnTo>
                    <a:pt x="1084" y="13004"/>
                  </a:lnTo>
                  <a:lnTo>
                    <a:pt x="1649" y="13616"/>
                  </a:lnTo>
                  <a:lnTo>
                    <a:pt x="2309" y="14323"/>
                  </a:lnTo>
                  <a:lnTo>
                    <a:pt x="3015" y="15029"/>
                  </a:lnTo>
                  <a:lnTo>
                    <a:pt x="3722" y="15689"/>
                  </a:lnTo>
                  <a:lnTo>
                    <a:pt x="4523" y="16348"/>
                  </a:lnTo>
                  <a:lnTo>
                    <a:pt x="5277" y="17008"/>
                  </a:lnTo>
                  <a:lnTo>
                    <a:pt x="5983" y="17526"/>
                  </a:lnTo>
                  <a:lnTo>
                    <a:pt x="6690" y="18044"/>
                  </a:lnTo>
                  <a:lnTo>
                    <a:pt x="7302" y="18421"/>
                  </a:lnTo>
                  <a:lnTo>
                    <a:pt x="7868" y="18657"/>
                  </a:lnTo>
                  <a:lnTo>
                    <a:pt x="8103" y="18751"/>
                  </a:lnTo>
                  <a:lnTo>
                    <a:pt x="8292" y="18798"/>
                  </a:lnTo>
                  <a:lnTo>
                    <a:pt x="8480" y="18798"/>
                  </a:lnTo>
                  <a:lnTo>
                    <a:pt x="8622" y="18751"/>
                  </a:lnTo>
                  <a:lnTo>
                    <a:pt x="8951" y="18563"/>
                  </a:lnTo>
                  <a:lnTo>
                    <a:pt x="9281" y="18327"/>
                  </a:lnTo>
                  <a:lnTo>
                    <a:pt x="10082" y="17668"/>
                  </a:lnTo>
                  <a:lnTo>
                    <a:pt x="11071" y="16820"/>
                  </a:lnTo>
                  <a:lnTo>
                    <a:pt x="12061" y="15783"/>
                  </a:lnTo>
                  <a:lnTo>
                    <a:pt x="13050" y="14652"/>
                  </a:lnTo>
                  <a:lnTo>
                    <a:pt x="13945" y="13522"/>
                  </a:lnTo>
                  <a:lnTo>
                    <a:pt x="14322" y="12956"/>
                  </a:lnTo>
                  <a:lnTo>
                    <a:pt x="14699" y="12438"/>
                  </a:lnTo>
                  <a:lnTo>
                    <a:pt x="14982" y="11920"/>
                  </a:lnTo>
                  <a:lnTo>
                    <a:pt x="15217" y="11402"/>
                  </a:lnTo>
                  <a:lnTo>
                    <a:pt x="15311" y="11166"/>
                  </a:lnTo>
                  <a:lnTo>
                    <a:pt x="15311" y="10837"/>
                  </a:lnTo>
                  <a:lnTo>
                    <a:pt x="15311" y="10507"/>
                  </a:lnTo>
                  <a:lnTo>
                    <a:pt x="15264" y="10130"/>
                  </a:lnTo>
                  <a:lnTo>
                    <a:pt x="15170" y="9753"/>
                  </a:lnTo>
                  <a:lnTo>
                    <a:pt x="15029" y="9329"/>
                  </a:lnTo>
                  <a:lnTo>
                    <a:pt x="14699" y="8387"/>
                  </a:lnTo>
                  <a:lnTo>
                    <a:pt x="14228" y="7397"/>
                  </a:lnTo>
                  <a:lnTo>
                    <a:pt x="13662" y="6361"/>
                  </a:lnTo>
                  <a:lnTo>
                    <a:pt x="13003" y="5325"/>
                  </a:lnTo>
                  <a:lnTo>
                    <a:pt x="12296" y="4335"/>
                  </a:lnTo>
                  <a:lnTo>
                    <a:pt x="11542" y="3346"/>
                  </a:lnTo>
                  <a:lnTo>
                    <a:pt x="10742" y="2451"/>
                  </a:lnTo>
                  <a:lnTo>
                    <a:pt x="9988" y="1650"/>
                  </a:lnTo>
                  <a:lnTo>
                    <a:pt x="9234" y="990"/>
                  </a:lnTo>
                  <a:lnTo>
                    <a:pt x="8857" y="708"/>
                  </a:lnTo>
                  <a:lnTo>
                    <a:pt x="8480" y="472"/>
                  </a:lnTo>
                  <a:lnTo>
                    <a:pt x="8150" y="284"/>
                  </a:lnTo>
                  <a:lnTo>
                    <a:pt x="7821" y="95"/>
                  </a:lnTo>
                  <a:lnTo>
                    <a:pt x="7538" y="48"/>
                  </a:lnTo>
                  <a:lnTo>
                    <a:pt x="7208"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2492;p42">
              <a:extLst>
                <a:ext uri="{FF2B5EF4-FFF2-40B4-BE49-F238E27FC236}">
                  <a16:creationId xmlns:a16="http://schemas.microsoft.com/office/drawing/2014/main" id="{86BAFD11-C90A-D5B5-FE7D-008A3653E5DF}"/>
                </a:ext>
              </a:extLst>
            </p:cNvPr>
            <p:cNvSpPr/>
            <p:nvPr/>
          </p:nvSpPr>
          <p:spPr>
            <a:xfrm>
              <a:off x="2169950" y="1232150"/>
              <a:ext cx="174325" cy="341575"/>
            </a:xfrm>
            <a:custGeom>
              <a:avLst/>
              <a:gdLst/>
              <a:ahLst/>
              <a:cxnLst/>
              <a:rect l="l" t="t" r="r" b="b"/>
              <a:pathLst>
                <a:path w="6973" h="13663" extrusionOk="0">
                  <a:moveTo>
                    <a:pt x="754" y="1"/>
                  </a:moveTo>
                  <a:lnTo>
                    <a:pt x="518" y="48"/>
                  </a:lnTo>
                  <a:lnTo>
                    <a:pt x="330" y="189"/>
                  </a:lnTo>
                  <a:lnTo>
                    <a:pt x="141" y="378"/>
                  </a:lnTo>
                  <a:lnTo>
                    <a:pt x="47" y="613"/>
                  </a:lnTo>
                  <a:lnTo>
                    <a:pt x="0" y="943"/>
                  </a:lnTo>
                  <a:lnTo>
                    <a:pt x="0" y="1273"/>
                  </a:lnTo>
                  <a:lnTo>
                    <a:pt x="47" y="1697"/>
                  </a:lnTo>
                  <a:lnTo>
                    <a:pt x="189" y="2592"/>
                  </a:lnTo>
                  <a:lnTo>
                    <a:pt x="471" y="3581"/>
                  </a:lnTo>
                  <a:lnTo>
                    <a:pt x="754" y="4571"/>
                  </a:lnTo>
                  <a:lnTo>
                    <a:pt x="1413" y="6596"/>
                  </a:lnTo>
                  <a:lnTo>
                    <a:pt x="1649" y="7350"/>
                  </a:lnTo>
                  <a:lnTo>
                    <a:pt x="1790" y="8151"/>
                  </a:lnTo>
                  <a:lnTo>
                    <a:pt x="1932" y="8952"/>
                  </a:lnTo>
                  <a:lnTo>
                    <a:pt x="2073" y="9753"/>
                  </a:lnTo>
                  <a:lnTo>
                    <a:pt x="2167" y="10554"/>
                  </a:lnTo>
                  <a:lnTo>
                    <a:pt x="2214" y="11402"/>
                  </a:lnTo>
                  <a:lnTo>
                    <a:pt x="2214" y="12203"/>
                  </a:lnTo>
                  <a:lnTo>
                    <a:pt x="2214" y="13003"/>
                  </a:lnTo>
                  <a:lnTo>
                    <a:pt x="2544" y="13239"/>
                  </a:lnTo>
                  <a:lnTo>
                    <a:pt x="2921" y="13427"/>
                  </a:lnTo>
                  <a:lnTo>
                    <a:pt x="3251" y="13569"/>
                  </a:lnTo>
                  <a:lnTo>
                    <a:pt x="3628" y="13616"/>
                  </a:lnTo>
                  <a:lnTo>
                    <a:pt x="4005" y="13663"/>
                  </a:lnTo>
                  <a:lnTo>
                    <a:pt x="4381" y="13616"/>
                  </a:lnTo>
                  <a:lnTo>
                    <a:pt x="4805" y="13569"/>
                  </a:lnTo>
                  <a:lnTo>
                    <a:pt x="5135" y="13427"/>
                  </a:lnTo>
                  <a:lnTo>
                    <a:pt x="5606" y="13145"/>
                  </a:lnTo>
                  <a:lnTo>
                    <a:pt x="5983" y="12862"/>
                  </a:lnTo>
                  <a:lnTo>
                    <a:pt x="6266" y="12485"/>
                  </a:lnTo>
                  <a:lnTo>
                    <a:pt x="6501" y="12061"/>
                  </a:lnTo>
                  <a:lnTo>
                    <a:pt x="6690" y="11637"/>
                  </a:lnTo>
                  <a:lnTo>
                    <a:pt x="6831" y="11166"/>
                  </a:lnTo>
                  <a:lnTo>
                    <a:pt x="6878" y="10742"/>
                  </a:lnTo>
                  <a:lnTo>
                    <a:pt x="6925" y="10271"/>
                  </a:lnTo>
                  <a:lnTo>
                    <a:pt x="6972" y="9423"/>
                  </a:lnTo>
                  <a:lnTo>
                    <a:pt x="6925" y="8716"/>
                  </a:lnTo>
                  <a:lnTo>
                    <a:pt x="6784" y="8010"/>
                  </a:lnTo>
                  <a:lnTo>
                    <a:pt x="6219" y="6643"/>
                  </a:lnTo>
                  <a:lnTo>
                    <a:pt x="5512" y="5230"/>
                  </a:lnTo>
                  <a:lnTo>
                    <a:pt x="4664" y="3675"/>
                  </a:lnTo>
                  <a:lnTo>
                    <a:pt x="4193" y="2922"/>
                  </a:lnTo>
                  <a:lnTo>
                    <a:pt x="3675" y="2168"/>
                  </a:lnTo>
                  <a:lnTo>
                    <a:pt x="3157" y="1461"/>
                  </a:lnTo>
                  <a:lnTo>
                    <a:pt x="2638" y="896"/>
                  </a:lnTo>
                  <a:lnTo>
                    <a:pt x="2120" y="425"/>
                  </a:lnTo>
                  <a:lnTo>
                    <a:pt x="1837" y="236"/>
                  </a:lnTo>
                  <a:lnTo>
                    <a:pt x="1555" y="142"/>
                  </a:lnTo>
                  <a:lnTo>
                    <a:pt x="1319" y="48"/>
                  </a:lnTo>
                  <a:lnTo>
                    <a:pt x="1037"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2493;p42">
              <a:extLst>
                <a:ext uri="{FF2B5EF4-FFF2-40B4-BE49-F238E27FC236}">
                  <a16:creationId xmlns:a16="http://schemas.microsoft.com/office/drawing/2014/main" id="{11CDA6A1-84F2-9B16-2AA1-768CFB564E99}"/>
                </a:ext>
              </a:extLst>
            </p:cNvPr>
            <p:cNvSpPr/>
            <p:nvPr/>
          </p:nvSpPr>
          <p:spPr>
            <a:xfrm>
              <a:off x="2291250" y="1133225"/>
              <a:ext cx="339225" cy="498225"/>
            </a:xfrm>
            <a:custGeom>
              <a:avLst/>
              <a:gdLst/>
              <a:ahLst/>
              <a:cxnLst/>
              <a:rect l="l" t="t" r="r" b="b"/>
              <a:pathLst>
                <a:path w="13569" h="19929" extrusionOk="0">
                  <a:moveTo>
                    <a:pt x="11967" y="0"/>
                  </a:moveTo>
                  <a:lnTo>
                    <a:pt x="11637" y="48"/>
                  </a:lnTo>
                  <a:lnTo>
                    <a:pt x="11307" y="142"/>
                  </a:lnTo>
                  <a:lnTo>
                    <a:pt x="10930" y="283"/>
                  </a:lnTo>
                  <a:lnTo>
                    <a:pt x="10553" y="472"/>
                  </a:lnTo>
                  <a:lnTo>
                    <a:pt x="10129" y="707"/>
                  </a:lnTo>
                  <a:lnTo>
                    <a:pt x="9234" y="1320"/>
                  </a:lnTo>
                  <a:lnTo>
                    <a:pt x="8292" y="2026"/>
                  </a:lnTo>
                  <a:lnTo>
                    <a:pt x="7303" y="2827"/>
                  </a:lnTo>
                  <a:lnTo>
                    <a:pt x="6266" y="3722"/>
                  </a:lnTo>
                  <a:lnTo>
                    <a:pt x="4335" y="5512"/>
                  </a:lnTo>
                  <a:lnTo>
                    <a:pt x="2544" y="7114"/>
                  </a:lnTo>
                  <a:lnTo>
                    <a:pt x="1791" y="7727"/>
                  </a:lnTo>
                  <a:lnTo>
                    <a:pt x="1178" y="8245"/>
                  </a:lnTo>
                  <a:lnTo>
                    <a:pt x="707" y="8575"/>
                  </a:lnTo>
                  <a:lnTo>
                    <a:pt x="519" y="8622"/>
                  </a:lnTo>
                  <a:lnTo>
                    <a:pt x="377" y="8669"/>
                  </a:lnTo>
                  <a:lnTo>
                    <a:pt x="283" y="8669"/>
                  </a:lnTo>
                  <a:lnTo>
                    <a:pt x="189" y="8716"/>
                  </a:lnTo>
                  <a:lnTo>
                    <a:pt x="48" y="8810"/>
                  </a:lnTo>
                  <a:lnTo>
                    <a:pt x="1" y="9046"/>
                  </a:lnTo>
                  <a:lnTo>
                    <a:pt x="1" y="9281"/>
                  </a:lnTo>
                  <a:lnTo>
                    <a:pt x="48" y="9564"/>
                  </a:lnTo>
                  <a:lnTo>
                    <a:pt x="95" y="9847"/>
                  </a:lnTo>
                  <a:lnTo>
                    <a:pt x="189" y="10082"/>
                  </a:lnTo>
                  <a:lnTo>
                    <a:pt x="330" y="10318"/>
                  </a:lnTo>
                  <a:lnTo>
                    <a:pt x="519" y="10506"/>
                  </a:lnTo>
                  <a:lnTo>
                    <a:pt x="660" y="10648"/>
                  </a:lnTo>
                  <a:lnTo>
                    <a:pt x="990" y="10836"/>
                  </a:lnTo>
                  <a:lnTo>
                    <a:pt x="1272" y="10930"/>
                  </a:lnTo>
                  <a:lnTo>
                    <a:pt x="1555" y="10930"/>
                  </a:lnTo>
                  <a:lnTo>
                    <a:pt x="1744" y="10836"/>
                  </a:lnTo>
                  <a:lnTo>
                    <a:pt x="1932" y="10789"/>
                  </a:lnTo>
                  <a:lnTo>
                    <a:pt x="2073" y="10648"/>
                  </a:lnTo>
                  <a:lnTo>
                    <a:pt x="1791" y="11024"/>
                  </a:lnTo>
                  <a:lnTo>
                    <a:pt x="1555" y="11401"/>
                  </a:lnTo>
                  <a:lnTo>
                    <a:pt x="1225" y="11872"/>
                  </a:lnTo>
                  <a:lnTo>
                    <a:pt x="990" y="12391"/>
                  </a:lnTo>
                  <a:lnTo>
                    <a:pt x="896" y="12673"/>
                  </a:lnTo>
                  <a:lnTo>
                    <a:pt x="848" y="12956"/>
                  </a:lnTo>
                  <a:lnTo>
                    <a:pt x="801" y="13239"/>
                  </a:lnTo>
                  <a:lnTo>
                    <a:pt x="801" y="13521"/>
                  </a:lnTo>
                  <a:lnTo>
                    <a:pt x="896" y="13804"/>
                  </a:lnTo>
                  <a:lnTo>
                    <a:pt x="990" y="14087"/>
                  </a:lnTo>
                  <a:lnTo>
                    <a:pt x="1131" y="14322"/>
                  </a:lnTo>
                  <a:lnTo>
                    <a:pt x="1320" y="14464"/>
                  </a:lnTo>
                  <a:lnTo>
                    <a:pt x="1508" y="14605"/>
                  </a:lnTo>
                  <a:lnTo>
                    <a:pt x="1696" y="14652"/>
                  </a:lnTo>
                  <a:lnTo>
                    <a:pt x="1932" y="14699"/>
                  </a:lnTo>
                  <a:lnTo>
                    <a:pt x="2168" y="14699"/>
                  </a:lnTo>
                  <a:lnTo>
                    <a:pt x="2592" y="14605"/>
                  </a:lnTo>
                  <a:lnTo>
                    <a:pt x="2968" y="14416"/>
                  </a:lnTo>
                  <a:lnTo>
                    <a:pt x="3298" y="14228"/>
                  </a:lnTo>
                  <a:lnTo>
                    <a:pt x="3675" y="13992"/>
                  </a:lnTo>
                  <a:lnTo>
                    <a:pt x="3675" y="13992"/>
                  </a:lnTo>
                  <a:lnTo>
                    <a:pt x="3392" y="14369"/>
                  </a:lnTo>
                  <a:lnTo>
                    <a:pt x="3157" y="14746"/>
                  </a:lnTo>
                  <a:lnTo>
                    <a:pt x="2874" y="15217"/>
                  </a:lnTo>
                  <a:lnTo>
                    <a:pt x="2686" y="15736"/>
                  </a:lnTo>
                  <a:lnTo>
                    <a:pt x="2592" y="15971"/>
                  </a:lnTo>
                  <a:lnTo>
                    <a:pt x="2592" y="16254"/>
                  </a:lnTo>
                  <a:lnTo>
                    <a:pt x="2592" y="16536"/>
                  </a:lnTo>
                  <a:lnTo>
                    <a:pt x="2592" y="16819"/>
                  </a:lnTo>
                  <a:lnTo>
                    <a:pt x="2686" y="17055"/>
                  </a:lnTo>
                  <a:lnTo>
                    <a:pt x="2827" y="17290"/>
                  </a:lnTo>
                  <a:lnTo>
                    <a:pt x="3016" y="17526"/>
                  </a:lnTo>
                  <a:lnTo>
                    <a:pt x="3204" y="17667"/>
                  </a:lnTo>
                  <a:lnTo>
                    <a:pt x="3440" y="17761"/>
                  </a:lnTo>
                  <a:lnTo>
                    <a:pt x="3628" y="17808"/>
                  </a:lnTo>
                  <a:lnTo>
                    <a:pt x="4052" y="17808"/>
                  </a:lnTo>
                  <a:lnTo>
                    <a:pt x="4476" y="17620"/>
                  </a:lnTo>
                  <a:lnTo>
                    <a:pt x="4853" y="17432"/>
                  </a:lnTo>
                  <a:lnTo>
                    <a:pt x="5183" y="17196"/>
                  </a:lnTo>
                  <a:lnTo>
                    <a:pt x="5512" y="16913"/>
                  </a:lnTo>
                  <a:lnTo>
                    <a:pt x="5512" y="16913"/>
                  </a:lnTo>
                  <a:lnTo>
                    <a:pt x="5371" y="17290"/>
                  </a:lnTo>
                  <a:lnTo>
                    <a:pt x="5277" y="17620"/>
                  </a:lnTo>
                  <a:lnTo>
                    <a:pt x="5183" y="17997"/>
                  </a:lnTo>
                  <a:lnTo>
                    <a:pt x="5136" y="18421"/>
                  </a:lnTo>
                  <a:lnTo>
                    <a:pt x="5183" y="18892"/>
                  </a:lnTo>
                  <a:lnTo>
                    <a:pt x="5230" y="19080"/>
                  </a:lnTo>
                  <a:lnTo>
                    <a:pt x="5324" y="19316"/>
                  </a:lnTo>
                  <a:lnTo>
                    <a:pt x="5418" y="19504"/>
                  </a:lnTo>
                  <a:lnTo>
                    <a:pt x="5607" y="19646"/>
                  </a:lnTo>
                  <a:lnTo>
                    <a:pt x="5748" y="19787"/>
                  </a:lnTo>
                  <a:lnTo>
                    <a:pt x="5889" y="19834"/>
                  </a:lnTo>
                  <a:lnTo>
                    <a:pt x="6031" y="19928"/>
                  </a:lnTo>
                  <a:lnTo>
                    <a:pt x="6219" y="19928"/>
                  </a:lnTo>
                  <a:lnTo>
                    <a:pt x="6549" y="19881"/>
                  </a:lnTo>
                  <a:lnTo>
                    <a:pt x="6879" y="19787"/>
                  </a:lnTo>
                  <a:lnTo>
                    <a:pt x="7208" y="19551"/>
                  </a:lnTo>
                  <a:lnTo>
                    <a:pt x="7538" y="19316"/>
                  </a:lnTo>
                  <a:lnTo>
                    <a:pt x="8245" y="18609"/>
                  </a:lnTo>
                  <a:lnTo>
                    <a:pt x="8904" y="17856"/>
                  </a:lnTo>
                  <a:lnTo>
                    <a:pt x="9611" y="17102"/>
                  </a:lnTo>
                  <a:lnTo>
                    <a:pt x="9941" y="16772"/>
                  </a:lnTo>
                  <a:lnTo>
                    <a:pt x="10271" y="16489"/>
                  </a:lnTo>
                  <a:lnTo>
                    <a:pt x="10600" y="16254"/>
                  </a:lnTo>
                  <a:lnTo>
                    <a:pt x="10883" y="16112"/>
                  </a:lnTo>
                  <a:lnTo>
                    <a:pt x="11496" y="17479"/>
                  </a:lnTo>
                  <a:lnTo>
                    <a:pt x="12155" y="18845"/>
                  </a:lnTo>
                  <a:lnTo>
                    <a:pt x="12249" y="18703"/>
                  </a:lnTo>
                  <a:lnTo>
                    <a:pt x="12485" y="18185"/>
                  </a:lnTo>
                  <a:lnTo>
                    <a:pt x="12768" y="17479"/>
                  </a:lnTo>
                  <a:lnTo>
                    <a:pt x="13097" y="16536"/>
                  </a:lnTo>
                  <a:lnTo>
                    <a:pt x="13380" y="15500"/>
                  </a:lnTo>
                  <a:lnTo>
                    <a:pt x="13474" y="14982"/>
                  </a:lnTo>
                  <a:lnTo>
                    <a:pt x="13568" y="14416"/>
                  </a:lnTo>
                  <a:lnTo>
                    <a:pt x="13568" y="13898"/>
                  </a:lnTo>
                  <a:lnTo>
                    <a:pt x="13568" y="13427"/>
                  </a:lnTo>
                  <a:lnTo>
                    <a:pt x="13521" y="12956"/>
                  </a:lnTo>
                  <a:lnTo>
                    <a:pt x="13380" y="12532"/>
                  </a:lnTo>
                  <a:lnTo>
                    <a:pt x="13286" y="12296"/>
                  </a:lnTo>
                  <a:lnTo>
                    <a:pt x="13144" y="12061"/>
                  </a:lnTo>
                  <a:lnTo>
                    <a:pt x="12956" y="11872"/>
                  </a:lnTo>
                  <a:lnTo>
                    <a:pt x="12768" y="11731"/>
                  </a:lnTo>
                  <a:lnTo>
                    <a:pt x="12532" y="11637"/>
                  </a:lnTo>
                  <a:lnTo>
                    <a:pt x="12296" y="11543"/>
                  </a:lnTo>
                  <a:lnTo>
                    <a:pt x="11825" y="11543"/>
                  </a:lnTo>
                  <a:lnTo>
                    <a:pt x="11920" y="11307"/>
                  </a:lnTo>
                  <a:lnTo>
                    <a:pt x="12014" y="11072"/>
                  </a:lnTo>
                  <a:lnTo>
                    <a:pt x="12108" y="10789"/>
                  </a:lnTo>
                  <a:lnTo>
                    <a:pt x="12202" y="10412"/>
                  </a:lnTo>
                  <a:lnTo>
                    <a:pt x="12202" y="10035"/>
                  </a:lnTo>
                  <a:lnTo>
                    <a:pt x="12108" y="9611"/>
                  </a:lnTo>
                  <a:lnTo>
                    <a:pt x="12061" y="9423"/>
                  </a:lnTo>
                  <a:lnTo>
                    <a:pt x="11920" y="9234"/>
                  </a:lnTo>
                  <a:lnTo>
                    <a:pt x="11778" y="9046"/>
                  </a:lnTo>
                  <a:lnTo>
                    <a:pt x="11543" y="8904"/>
                  </a:lnTo>
                  <a:lnTo>
                    <a:pt x="11307" y="8857"/>
                  </a:lnTo>
                  <a:lnTo>
                    <a:pt x="11024" y="8810"/>
                  </a:lnTo>
                  <a:lnTo>
                    <a:pt x="10600" y="8763"/>
                  </a:lnTo>
                  <a:lnTo>
                    <a:pt x="10412" y="8763"/>
                  </a:lnTo>
                  <a:lnTo>
                    <a:pt x="10506" y="8528"/>
                  </a:lnTo>
                  <a:lnTo>
                    <a:pt x="10600" y="8292"/>
                  </a:lnTo>
                  <a:lnTo>
                    <a:pt x="10648" y="8056"/>
                  </a:lnTo>
                  <a:lnTo>
                    <a:pt x="10648" y="7774"/>
                  </a:lnTo>
                  <a:lnTo>
                    <a:pt x="10600" y="7538"/>
                  </a:lnTo>
                  <a:lnTo>
                    <a:pt x="10553" y="7303"/>
                  </a:lnTo>
                  <a:lnTo>
                    <a:pt x="10459" y="7067"/>
                  </a:lnTo>
                  <a:lnTo>
                    <a:pt x="10318" y="6832"/>
                  </a:lnTo>
                  <a:lnTo>
                    <a:pt x="10129" y="6596"/>
                  </a:lnTo>
                  <a:lnTo>
                    <a:pt x="9847" y="6455"/>
                  </a:lnTo>
                  <a:lnTo>
                    <a:pt x="9564" y="6360"/>
                  </a:lnTo>
                  <a:lnTo>
                    <a:pt x="9328" y="6313"/>
                  </a:lnTo>
                  <a:lnTo>
                    <a:pt x="8716" y="6313"/>
                  </a:lnTo>
                  <a:lnTo>
                    <a:pt x="9470" y="5560"/>
                  </a:lnTo>
                  <a:lnTo>
                    <a:pt x="10224" y="4712"/>
                  </a:lnTo>
                  <a:lnTo>
                    <a:pt x="11072" y="3769"/>
                  </a:lnTo>
                  <a:lnTo>
                    <a:pt x="11872" y="2733"/>
                  </a:lnTo>
                  <a:lnTo>
                    <a:pt x="12202" y="2215"/>
                  </a:lnTo>
                  <a:lnTo>
                    <a:pt x="12485" y="1744"/>
                  </a:lnTo>
                  <a:lnTo>
                    <a:pt x="12720" y="1320"/>
                  </a:lnTo>
                  <a:lnTo>
                    <a:pt x="12815" y="896"/>
                  </a:lnTo>
                  <a:lnTo>
                    <a:pt x="12815" y="707"/>
                  </a:lnTo>
                  <a:lnTo>
                    <a:pt x="12815" y="566"/>
                  </a:lnTo>
                  <a:lnTo>
                    <a:pt x="12768" y="424"/>
                  </a:lnTo>
                  <a:lnTo>
                    <a:pt x="12673" y="283"/>
                  </a:lnTo>
                  <a:lnTo>
                    <a:pt x="12485" y="142"/>
                  </a:lnTo>
                  <a:lnTo>
                    <a:pt x="12249" y="48"/>
                  </a:lnTo>
                  <a:lnTo>
                    <a:pt x="11967" y="0"/>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2494;p42">
              <a:extLst>
                <a:ext uri="{FF2B5EF4-FFF2-40B4-BE49-F238E27FC236}">
                  <a16:creationId xmlns:a16="http://schemas.microsoft.com/office/drawing/2014/main" id="{623C828B-3811-EFEE-C661-C0DFA9829FF4}"/>
                </a:ext>
              </a:extLst>
            </p:cNvPr>
            <p:cNvSpPr/>
            <p:nvPr/>
          </p:nvSpPr>
          <p:spPr>
            <a:xfrm>
              <a:off x="2340725" y="1289875"/>
              <a:ext cx="163725" cy="121325"/>
            </a:xfrm>
            <a:custGeom>
              <a:avLst/>
              <a:gdLst/>
              <a:ahLst/>
              <a:cxnLst/>
              <a:rect l="l" t="t" r="r" b="b"/>
              <a:pathLst>
                <a:path w="6549" h="4853" extrusionOk="0">
                  <a:moveTo>
                    <a:pt x="6549" y="0"/>
                  </a:moveTo>
                  <a:lnTo>
                    <a:pt x="5606" y="330"/>
                  </a:lnTo>
                  <a:lnTo>
                    <a:pt x="4664" y="754"/>
                  </a:lnTo>
                  <a:lnTo>
                    <a:pt x="3816" y="1225"/>
                  </a:lnTo>
                  <a:lnTo>
                    <a:pt x="2968" y="1743"/>
                  </a:lnTo>
                  <a:lnTo>
                    <a:pt x="2167" y="2309"/>
                  </a:lnTo>
                  <a:lnTo>
                    <a:pt x="1413" y="2968"/>
                  </a:lnTo>
                  <a:lnTo>
                    <a:pt x="660" y="3675"/>
                  </a:lnTo>
                  <a:lnTo>
                    <a:pt x="47" y="4429"/>
                  </a:lnTo>
                  <a:lnTo>
                    <a:pt x="0" y="4711"/>
                  </a:lnTo>
                  <a:lnTo>
                    <a:pt x="0" y="4806"/>
                  </a:lnTo>
                  <a:lnTo>
                    <a:pt x="0" y="4853"/>
                  </a:lnTo>
                  <a:lnTo>
                    <a:pt x="47" y="4853"/>
                  </a:lnTo>
                  <a:lnTo>
                    <a:pt x="754" y="4099"/>
                  </a:lnTo>
                  <a:lnTo>
                    <a:pt x="1461" y="3392"/>
                  </a:lnTo>
                  <a:lnTo>
                    <a:pt x="2261" y="2780"/>
                  </a:lnTo>
                  <a:lnTo>
                    <a:pt x="3062" y="2120"/>
                  </a:lnTo>
                  <a:lnTo>
                    <a:pt x="3910" y="1555"/>
                  </a:lnTo>
                  <a:lnTo>
                    <a:pt x="4758" y="990"/>
                  </a:lnTo>
                  <a:lnTo>
                    <a:pt x="5653" y="518"/>
                  </a:lnTo>
                  <a:lnTo>
                    <a:pt x="6549" y="47"/>
                  </a:lnTo>
                  <a:lnTo>
                    <a:pt x="65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2495;p42">
              <a:extLst>
                <a:ext uri="{FF2B5EF4-FFF2-40B4-BE49-F238E27FC236}">
                  <a16:creationId xmlns:a16="http://schemas.microsoft.com/office/drawing/2014/main" id="{A0F75819-A27C-1544-807C-86652C147FE8}"/>
                </a:ext>
              </a:extLst>
            </p:cNvPr>
            <p:cNvSpPr/>
            <p:nvPr/>
          </p:nvSpPr>
          <p:spPr>
            <a:xfrm>
              <a:off x="2380750" y="1349925"/>
              <a:ext cx="170825" cy="136650"/>
            </a:xfrm>
            <a:custGeom>
              <a:avLst/>
              <a:gdLst/>
              <a:ahLst/>
              <a:cxnLst/>
              <a:rect l="l" t="t" r="r" b="b"/>
              <a:pathLst>
                <a:path w="6833" h="5466" extrusionOk="0">
                  <a:moveTo>
                    <a:pt x="6832" y="1"/>
                  </a:moveTo>
                  <a:lnTo>
                    <a:pt x="5796" y="378"/>
                  </a:lnTo>
                  <a:lnTo>
                    <a:pt x="4806" y="849"/>
                  </a:lnTo>
                  <a:lnTo>
                    <a:pt x="3864" y="1414"/>
                  </a:lnTo>
                  <a:lnTo>
                    <a:pt x="2969" y="2027"/>
                  </a:lnTo>
                  <a:lnTo>
                    <a:pt x="2121" y="2733"/>
                  </a:lnTo>
                  <a:lnTo>
                    <a:pt x="1367" y="3534"/>
                  </a:lnTo>
                  <a:lnTo>
                    <a:pt x="660" y="4382"/>
                  </a:lnTo>
                  <a:lnTo>
                    <a:pt x="48" y="5277"/>
                  </a:lnTo>
                  <a:lnTo>
                    <a:pt x="1" y="5372"/>
                  </a:lnTo>
                  <a:lnTo>
                    <a:pt x="1" y="5419"/>
                  </a:lnTo>
                  <a:lnTo>
                    <a:pt x="48" y="5466"/>
                  </a:lnTo>
                  <a:lnTo>
                    <a:pt x="95" y="5419"/>
                  </a:lnTo>
                  <a:lnTo>
                    <a:pt x="613" y="4759"/>
                  </a:lnTo>
                  <a:lnTo>
                    <a:pt x="1320" y="4052"/>
                  </a:lnTo>
                  <a:lnTo>
                    <a:pt x="2121" y="3299"/>
                  </a:lnTo>
                  <a:lnTo>
                    <a:pt x="3063" y="2545"/>
                  </a:lnTo>
                  <a:lnTo>
                    <a:pt x="4005" y="1791"/>
                  </a:lnTo>
                  <a:lnTo>
                    <a:pt x="4995" y="1132"/>
                  </a:lnTo>
                  <a:lnTo>
                    <a:pt x="5984" y="519"/>
                  </a:lnTo>
                  <a:lnTo>
                    <a:pt x="6832" y="48"/>
                  </a:lnTo>
                  <a:lnTo>
                    <a:pt x="68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2496;p42">
              <a:extLst>
                <a:ext uri="{FF2B5EF4-FFF2-40B4-BE49-F238E27FC236}">
                  <a16:creationId xmlns:a16="http://schemas.microsoft.com/office/drawing/2014/main" id="{02E74ED8-5BE6-D834-4DED-10742D417EF0}"/>
                </a:ext>
              </a:extLst>
            </p:cNvPr>
            <p:cNvSpPr/>
            <p:nvPr/>
          </p:nvSpPr>
          <p:spPr>
            <a:xfrm>
              <a:off x="2425525" y="1420600"/>
              <a:ext cx="157825" cy="141350"/>
            </a:xfrm>
            <a:custGeom>
              <a:avLst/>
              <a:gdLst/>
              <a:ahLst/>
              <a:cxnLst/>
              <a:rect l="l" t="t" r="r" b="b"/>
              <a:pathLst>
                <a:path w="6313" h="5654" extrusionOk="0">
                  <a:moveTo>
                    <a:pt x="6313" y="1"/>
                  </a:moveTo>
                  <a:lnTo>
                    <a:pt x="5795" y="189"/>
                  </a:lnTo>
                  <a:lnTo>
                    <a:pt x="5277" y="425"/>
                  </a:lnTo>
                  <a:lnTo>
                    <a:pt x="4711" y="660"/>
                  </a:lnTo>
                  <a:lnTo>
                    <a:pt x="4193" y="990"/>
                  </a:lnTo>
                  <a:lnTo>
                    <a:pt x="3204" y="1649"/>
                  </a:lnTo>
                  <a:lnTo>
                    <a:pt x="2309" y="2403"/>
                  </a:lnTo>
                  <a:lnTo>
                    <a:pt x="1932" y="2733"/>
                  </a:lnTo>
                  <a:lnTo>
                    <a:pt x="1602" y="3063"/>
                  </a:lnTo>
                  <a:lnTo>
                    <a:pt x="1272" y="3440"/>
                  </a:lnTo>
                  <a:lnTo>
                    <a:pt x="942" y="3817"/>
                  </a:lnTo>
                  <a:lnTo>
                    <a:pt x="707" y="4241"/>
                  </a:lnTo>
                  <a:lnTo>
                    <a:pt x="424" y="4665"/>
                  </a:lnTo>
                  <a:lnTo>
                    <a:pt x="236" y="5136"/>
                  </a:lnTo>
                  <a:lnTo>
                    <a:pt x="47" y="5560"/>
                  </a:lnTo>
                  <a:lnTo>
                    <a:pt x="0" y="5607"/>
                  </a:lnTo>
                  <a:lnTo>
                    <a:pt x="0" y="5654"/>
                  </a:lnTo>
                  <a:lnTo>
                    <a:pt x="94" y="5654"/>
                  </a:lnTo>
                  <a:lnTo>
                    <a:pt x="707" y="4759"/>
                  </a:lnTo>
                  <a:lnTo>
                    <a:pt x="1366" y="3911"/>
                  </a:lnTo>
                  <a:lnTo>
                    <a:pt x="2073" y="3157"/>
                  </a:lnTo>
                  <a:lnTo>
                    <a:pt x="2874" y="2450"/>
                  </a:lnTo>
                  <a:lnTo>
                    <a:pt x="3675" y="1791"/>
                  </a:lnTo>
                  <a:lnTo>
                    <a:pt x="4523" y="1178"/>
                  </a:lnTo>
                  <a:lnTo>
                    <a:pt x="5418" y="613"/>
                  </a:lnTo>
                  <a:lnTo>
                    <a:pt x="6313" y="48"/>
                  </a:lnTo>
                  <a:lnTo>
                    <a:pt x="631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2497;p42">
              <a:extLst>
                <a:ext uri="{FF2B5EF4-FFF2-40B4-BE49-F238E27FC236}">
                  <a16:creationId xmlns:a16="http://schemas.microsoft.com/office/drawing/2014/main" id="{0A4D1D4D-D94A-2384-F2B4-6865686C94B7}"/>
                </a:ext>
              </a:extLst>
            </p:cNvPr>
            <p:cNvSpPr/>
            <p:nvPr/>
          </p:nvSpPr>
          <p:spPr>
            <a:xfrm>
              <a:off x="2305375" y="1399400"/>
              <a:ext cx="259150" cy="235575"/>
            </a:xfrm>
            <a:custGeom>
              <a:avLst/>
              <a:gdLst/>
              <a:ahLst/>
              <a:cxnLst/>
              <a:rect l="l" t="t" r="r" b="b"/>
              <a:pathLst>
                <a:path w="10366" h="9423" extrusionOk="0">
                  <a:moveTo>
                    <a:pt x="1508" y="1"/>
                  </a:moveTo>
                  <a:lnTo>
                    <a:pt x="1461" y="48"/>
                  </a:lnTo>
                  <a:lnTo>
                    <a:pt x="1461" y="48"/>
                  </a:lnTo>
                  <a:lnTo>
                    <a:pt x="1508" y="1"/>
                  </a:lnTo>
                  <a:close/>
                  <a:moveTo>
                    <a:pt x="1461" y="48"/>
                  </a:moveTo>
                  <a:lnTo>
                    <a:pt x="1273" y="236"/>
                  </a:lnTo>
                  <a:lnTo>
                    <a:pt x="990" y="613"/>
                  </a:lnTo>
                  <a:lnTo>
                    <a:pt x="660" y="1084"/>
                  </a:lnTo>
                  <a:lnTo>
                    <a:pt x="378" y="1649"/>
                  </a:lnTo>
                  <a:lnTo>
                    <a:pt x="142" y="2215"/>
                  </a:lnTo>
                  <a:lnTo>
                    <a:pt x="48" y="2545"/>
                  </a:lnTo>
                  <a:lnTo>
                    <a:pt x="1" y="2827"/>
                  </a:lnTo>
                  <a:lnTo>
                    <a:pt x="1" y="3110"/>
                  </a:lnTo>
                  <a:lnTo>
                    <a:pt x="48" y="3393"/>
                  </a:lnTo>
                  <a:lnTo>
                    <a:pt x="142" y="3628"/>
                  </a:lnTo>
                  <a:lnTo>
                    <a:pt x="283" y="3864"/>
                  </a:lnTo>
                  <a:lnTo>
                    <a:pt x="660" y="4052"/>
                  </a:lnTo>
                  <a:lnTo>
                    <a:pt x="1037" y="4193"/>
                  </a:lnTo>
                  <a:lnTo>
                    <a:pt x="1367" y="4241"/>
                  </a:lnTo>
                  <a:lnTo>
                    <a:pt x="1744" y="4241"/>
                  </a:lnTo>
                  <a:lnTo>
                    <a:pt x="2074" y="4146"/>
                  </a:lnTo>
                  <a:lnTo>
                    <a:pt x="2187" y="4109"/>
                  </a:lnTo>
                  <a:lnTo>
                    <a:pt x="2187" y="4109"/>
                  </a:lnTo>
                  <a:lnTo>
                    <a:pt x="2121" y="4241"/>
                  </a:lnTo>
                  <a:lnTo>
                    <a:pt x="1979" y="4665"/>
                  </a:lnTo>
                  <a:lnTo>
                    <a:pt x="1838" y="5041"/>
                  </a:lnTo>
                  <a:lnTo>
                    <a:pt x="1744" y="5513"/>
                  </a:lnTo>
                  <a:lnTo>
                    <a:pt x="1744" y="5937"/>
                  </a:lnTo>
                  <a:lnTo>
                    <a:pt x="1838" y="6408"/>
                  </a:lnTo>
                  <a:lnTo>
                    <a:pt x="2027" y="6832"/>
                  </a:lnTo>
                  <a:lnTo>
                    <a:pt x="2168" y="7020"/>
                  </a:lnTo>
                  <a:lnTo>
                    <a:pt x="2356" y="7161"/>
                  </a:lnTo>
                  <a:lnTo>
                    <a:pt x="2545" y="7303"/>
                  </a:lnTo>
                  <a:lnTo>
                    <a:pt x="2733" y="7444"/>
                  </a:lnTo>
                  <a:lnTo>
                    <a:pt x="2969" y="7491"/>
                  </a:lnTo>
                  <a:lnTo>
                    <a:pt x="3487" y="7491"/>
                  </a:lnTo>
                  <a:lnTo>
                    <a:pt x="3723" y="7444"/>
                  </a:lnTo>
                  <a:lnTo>
                    <a:pt x="4099" y="7256"/>
                  </a:lnTo>
                  <a:lnTo>
                    <a:pt x="4468" y="7025"/>
                  </a:lnTo>
                  <a:lnTo>
                    <a:pt x="4468" y="7025"/>
                  </a:lnTo>
                  <a:lnTo>
                    <a:pt x="4382" y="7397"/>
                  </a:lnTo>
                  <a:lnTo>
                    <a:pt x="4382" y="7727"/>
                  </a:lnTo>
                  <a:lnTo>
                    <a:pt x="4382" y="8056"/>
                  </a:lnTo>
                  <a:lnTo>
                    <a:pt x="4429" y="8386"/>
                  </a:lnTo>
                  <a:lnTo>
                    <a:pt x="4571" y="8716"/>
                  </a:lnTo>
                  <a:lnTo>
                    <a:pt x="4759" y="9046"/>
                  </a:lnTo>
                  <a:lnTo>
                    <a:pt x="5042" y="9234"/>
                  </a:lnTo>
                  <a:lnTo>
                    <a:pt x="5371" y="9376"/>
                  </a:lnTo>
                  <a:lnTo>
                    <a:pt x="5748" y="9423"/>
                  </a:lnTo>
                  <a:lnTo>
                    <a:pt x="6078" y="9376"/>
                  </a:lnTo>
                  <a:lnTo>
                    <a:pt x="6361" y="9234"/>
                  </a:lnTo>
                  <a:lnTo>
                    <a:pt x="6643" y="9093"/>
                  </a:lnTo>
                  <a:lnTo>
                    <a:pt x="6926" y="8904"/>
                  </a:lnTo>
                  <a:lnTo>
                    <a:pt x="7397" y="8480"/>
                  </a:lnTo>
                  <a:lnTo>
                    <a:pt x="7821" y="8056"/>
                  </a:lnTo>
                  <a:lnTo>
                    <a:pt x="8245" y="7585"/>
                  </a:lnTo>
                  <a:lnTo>
                    <a:pt x="8622" y="7114"/>
                  </a:lnTo>
                  <a:lnTo>
                    <a:pt x="9423" y="6219"/>
                  </a:lnTo>
                  <a:lnTo>
                    <a:pt x="9659" y="5984"/>
                  </a:lnTo>
                  <a:lnTo>
                    <a:pt x="9847" y="5795"/>
                  </a:lnTo>
                  <a:lnTo>
                    <a:pt x="10130" y="5607"/>
                  </a:lnTo>
                  <a:lnTo>
                    <a:pt x="10365" y="5465"/>
                  </a:lnTo>
                  <a:lnTo>
                    <a:pt x="10365" y="5465"/>
                  </a:lnTo>
                  <a:lnTo>
                    <a:pt x="10083" y="5607"/>
                  </a:lnTo>
                  <a:lnTo>
                    <a:pt x="9847" y="5748"/>
                  </a:lnTo>
                  <a:lnTo>
                    <a:pt x="9564" y="5937"/>
                  </a:lnTo>
                  <a:lnTo>
                    <a:pt x="9376" y="6125"/>
                  </a:lnTo>
                  <a:lnTo>
                    <a:pt x="8481" y="6973"/>
                  </a:lnTo>
                  <a:lnTo>
                    <a:pt x="7633" y="7821"/>
                  </a:lnTo>
                  <a:lnTo>
                    <a:pt x="6738" y="8622"/>
                  </a:lnTo>
                  <a:lnTo>
                    <a:pt x="6502" y="8810"/>
                  </a:lnTo>
                  <a:lnTo>
                    <a:pt x="6267" y="8904"/>
                  </a:lnTo>
                  <a:lnTo>
                    <a:pt x="5984" y="8999"/>
                  </a:lnTo>
                  <a:lnTo>
                    <a:pt x="5701" y="9046"/>
                  </a:lnTo>
                  <a:lnTo>
                    <a:pt x="5466" y="8999"/>
                  </a:lnTo>
                  <a:lnTo>
                    <a:pt x="5277" y="8904"/>
                  </a:lnTo>
                  <a:lnTo>
                    <a:pt x="5089" y="8763"/>
                  </a:lnTo>
                  <a:lnTo>
                    <a:pt x="4947" y="8528"/>
                  </a:lnTo>
                  <a:lnTo>
                    <a:pt x="4853" y="8292"/>
                  </a:lnTo>
                  <a:lnTo>
                    <a:pt x="4806" y="8009"/>
                  </a:lnTo>
                  <a:lnTo>
                    <a:pt x="4806" y="7727"/>
                  </a:lnTo>
                  <a:lnTo>
                    <a:pt x="4853" y="7491"/>
                  </a:lnTo>
                  <a:lnTo>
                    <a:pt x="4995" y="6926"/>
                  </a:lnTo>
                  <a:lnTo>
                    <a:pt x="5183" y="6361"/>
                  </a:lnTo>
                  <a:lnTo>
                    <a:pt x="5701" y="5136"/>
                  </a:lnTo>
                  <a:lnTo>
                    <a:pt x="4759" y="6125"/>
                  </a:lnTo>
                  <a:lnTo>
                    <a:pt x="4523" y="6408"/>
                  </a:lnTo>
                  <a:lnTo>
                    <a:pt x="4241" y="6643"/>
                  </a:lnTo>
                  <a:lnTo>
                    <a:pt x="3911" y="6832"/>
                  </a:lnTo>
                  <a:lnTo>
                    <a:pt x="3534" y="6973"/>
                  </a:lnTo>
                  <a:lnTo>
                    <a:pt x="3393" y="7020"/>
                  </a:lnTo>
                  <a:lnTo>
                    <a:pt x="3204" y="7020"/>
                  </a:lnTo>
                  <a:lnTo>
                    <a:pt x="2922" y="6973"/>
                  </a:lnTo>
                  <a:lnTo>
                    <a:pt x="2639" y="6785"/>
                  </a:lnTo>
                  <a:lnTo>
                    <a:pt x="2498" y="6690"/>
                  </a:lnTo>
                  <a:lnTo>
                    <a:pt x="2403" y="6549"/>
                  </a:lnTo>
                  <a:lnTo>
                    <a:pt x="2262" y="6219"/>
                  </a:lnTo>
                  <a:lnTo>
                    <a:pt x="2168" y="5889"/>
                  </a:lnTo>
                  <a:lnTo>
                    <a:pt x="2168" y="5513"/>
                  </a:lnTo>
                  <a:lnTo>
                    <a:pt x="2262" y="5183"/>
                  </a:lnTo>
                  <a:lnTo>
                    <a:pt x="2356" y="4806"/>
                  </a:lnTo>
                  <a:lnTo>
                    <a:pt x="2498" y="4429"/>
                  </a:lnTo>
                  <a:lnTo>
                    <a:pt x="2686" y="4099"/>
                  </a:lnTo>
                  <a:lnTo>
                    <a:pt x="2840" y="3830"/>
                  </a:lnTo>
                  <a:lnTo>
                    <a:pt x="2875" y="3817"/>
                  </a:lnTo>
                  <a:lnTo>
                    <a:pt x="2857" y="3801"/>
                  </a:lnTo>
                  <a:lnTo>
                    <a:pt x="2875" y="3769"/>
                  </a:lnTo>
                  <a:lnTo>
                    <a:pt x="3534" y="2780"/>
                  </a:lnTo>
                  <a:lnTo>
                    <a:pt x="2592" y="3487"/>
                  </a:lnTo>
                  <a:lnTo>
                    <a:pt x="2403" y="3581"/>
                  </a:lnTo>
                  <a:lnTo>
                    <a:pt x="2215" y="3628"/>
                  </a:lnTo>
                  <a:lnTo>
                    <a:pt x="1932" y="3722"/>
                  </a:lnTo>
                  <a:lnTo>
                    <a:pt x="1650" y="3769"/>
                  </a:lnTo>
                  <a:lnTo>
                    <a:pt x="1367" y="3769"/>
                  </a:lnTo>
                  <a:lnTo>
                    <a:pt x="1084" y="3722"/>
                  </a:lnTo>
                  <a:lnTo>
                    <a:pt x="849" y="3628"/>
                  </a:lnTo>
                  <a:lnTo>
                    <a:pt x="613" y="3487"/>
                  </a:lnTo>
                  <a:lnTo>
                    <a:pt x="519" y="3345"/>
                  </a:lnTo>
                  <a:lnTo>
                    <a:pt x="472" y="3157"/>
                  </a:lnTo>
                  <a:lnTo>
                    <a:pt x="425" y="2969"/>
                  </a:lnTo>
                  <a:lnTo>
                    <a:pt x="425" y="2780"/>
                  </a:lnTo>
                  <a:lnTo>
                    <a:pt x="519" y="2356"/>
                  </a:lnTo>
                  <a:lnTo>
                    <a:pt x="660" y="1932"/>
                  </a:lnTo>
                  <a:lnTo>
                    <a:pt x="896" y="1461"/>
                  </a:lnTo>
                  <a:lnTo>
                    <a:pt x="1179" y="990"/>
                  </a:lnTo>
                  <a:lnTo>
                    <a:pt x="1697" y="189"/>
                  </a:lnTo>
                  <a:lnTo>
                    <a:pt x="1697" y="142"/>
                  </a:lnTo>
                  <a:lnTo>
                    <a:pt x="1650" y="142"/>
                  </a:lnTo>
                  <a:lnTo>
                    <a:pt x="1603" y="95"/>
                  </a:lnTo>
                  <a:lnTo>
                    <a:pt x="1508" y="48"/>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2498;p42">
              <a:extLst>
                <a:ext uri="{FF2B5EF4-FFF2-40B4-BE49-F238E27FC236}">
                  <a16:creationId xmlns:a16="http://schemas.microsoft.com/office/drawing/2014/main" id="{05C1CF3A-D917-7499-CA8D-CF79554C5E4D}"/>
                </a:ext>
              </a:extLst>
            </p:cNvPr>
            <p:cNvSpPr/>
            <p:nvPr/>
          </p:nvSpPr>
          <p:spPr>
            <a:xfrm>
              <a:off x="1498600" y="1561925"/>
              <a:ext cx="951675" cy="493525"/>
            </a:xfrm>
            <a:custGeom>
              <a:avLst/>
              <a:gdLst/>
              <a:ahLst/>
              <a:cxnLst/>
              <a:rect l="l" t="t" r="r" b="b"/>
              <a:pathLst>
                <a:path w="38067" h="19741" extrusionOk="0">
                  <a:moveTo>
                    <a:pt x="2074" y="1"/>
                  </a:moveTo>
                  <a:lnTo>
                    <a:pt x="1556" y="48"/>
                  </a:lnTo>
                  <a:lnTo>
                    <a:pt x="1084" y="142"/>
                  </a:lnTo>
                  <a:lnTo>
                    <a:pt x="708" y="331"/>
                  </a:lnTo>
                  <a:lnTo>
                    <a:pt x="378" y="566"/>
                  </a:lnTo>
                  <a:lnTo>
                    <a:pt x="284" y="755"/>
                  </a:lnTo>
                  <a:lnTo>
                    <a:pt x="189" y="896"/>
                  </a:lnTo>
                  <a:lnTo>
                    <a:pt x="95" y="1084"/>
                  </a:lnTo>
                  <a:lnTo>
                    <a:pt x="48" y="1320"/>
                  </a:lnTo>
                  <a:lnTo>
                    <a:pt x="1" y="1555"/>
                  </a:lnTo>
                  <a:lnTo>
                    <a:pt x="1" y="1791"/>
                  </a:lnTo>
                  <a:lnTo>
                    <a:pt x="95" y="2356"/>
                  </a:lnTo>
                  <a:lnTo>
                    <a:pt x="331" y="3016"/>
                  </a:lnTo>
                  <a:lnTo>
                    <a:pt x="660" y="3770"/>
                  </a:lnTo>
                  <a:lnTo>
                    <a:pt x="1132" y="4571"/>
                  </a:lnTo>
                  <a:lnTo>
                    <a:pt x="1885" y="5607"/>
                  </a:lnTo>
                  <a:lnTo>
                    <a:pt x="2780" y="6738"/>
                  </a:lnTo>
                  <a:lnTo>
                    <a:pt x="3817" y="7868"/>
                  </a:lnTo>
                  <a:lnTo>
                    <a:pt x="4995" y="9046"/>
                  </a:lnTo>
                  <a:lnTo>
                    <a:pt x="6267" y="10271"/>
                  </a:lnTo>
                  <a:lnTo>
                    <a:pt x="7633" y="11496"/>
                  </a:lnTo>
                  <a:lnTo>
                    <a:pt x="9046" y="12674"/>
                  </a:lnTo>
                  <a:lnTo>
                    <a:pt x="10554" y="13851"/>
                  </a:lnTo>
                  <a:lnTo>
                    <a:pt x="12061" y="14935"/>
                  </a:lnTo>
                  <a:lnTo>
                    <a:pt x="13569" y="15971"/>
                  </a:lnTo>
                  <a:lnTo>
                    <a:pt x="15029" y="16914"/>
                  </a:lnTo>
                  <a:lnTo>
                    <a:pt x="16537" y="17762"/>
                  </a:lnTo>
                  <a:lnTo>
                    <a:pt x="17950" y="18468"/>
                  </a:lnTo>
                  <a:lnTo>
                    <a:pt x="19269" y="19034"/>
                  </a:lnTo>
                  <a:lnTo>
                    <a:pt x="19929" y="19269"/>
                  </a:lnTo>
                  <a:lnTo>
                    <a:pt x="20541" y="19458"/>
                  </a:lnTo>
                  <a:lnTo>
                    <a:pt x="21107" y="19599"/>
                  </a:lnTo>
                  <a:lnTo>
                    <a:pt x="21672" y="19693"/>
                  </a:lnTo>
                  <a:lnTo>
                    <a:pt x="22237" y="19740"/>
                  </a:lnTo>
                  <a:lnTo>
                    <a:pt x="22803" y="19693"/>
                  </a:lnTo>
                  <a:lnTo>
                    <a:pt x="23415" y="19646"/>
                  </a:lnTo>
                  <a:lnTo>
                    <a:pt x="24027" y="19505"/>
                  </a:lnTo>
                  <a:lnTo>
                    <a:pt x="24687" y="19363"/>
                  </a:lnTo>
                  <a:lnTo>
                    <a:pt x="25347" y="19128"/>
                  </a:lnTo>
                  <a:lnTo>
                    <a:pt x="26006" y="18892"/>
                  </a:lnTo>
                  <a:lnTo>
                    <a:pt x="26666" y="18610"/>
                  </a:lnTo>
                  <a:lnTo>
                    <a:pt x="28032" y="17950"/>
                  </a:lnTo>
                  <a:lnTo>
                    <a:pt x="29398" y="17149"/>
                  </a:lnTo>
                  <a:lnTo>
                    <a:pt x="30764" y="16301"/>
                  </a:lnTo>
                  <a:lnTo>
                    <a:pt x="32036" y="15453"/>
                  </a:lnTo>
                  <a:lnTo>
                    <a:pt x="33261" y="14558"/>
                  </a:lnTo>
                  <a:lnTo>
                    <a:pt x="34392" y="13710"/>
                  </a:lnTo>
                  <a:lnTo>
                    <a:pt x="36323" y="12155"/>
                  </a:lnTo>
                  <a:lnTo>
                    <a:pt x="37595" y="11025"/>
                  </a:lnTo>
                  <a:lnTo>
                    <a:pt x="38066" y="10601"/>
                  </a:lnTo>
                  <a:lnTo>
                    <a:pt x="27231" y="1226"/>
                  </a:lnTo>
                  <a:lnTo>
                    <a:pt x="24075" y="3911"/>
                  </a:lnTo>
                  <a:lnTo>
                    <a:pt x="21813" y="5748"/>
                  </a:lnTo>
                  <a:lnTo>
                    <a:pt x="21012" y="6408"/>
                  </a:lnTo>
                  <a:lnTo>
                    <a:pt x="20588" y="6691"/>
                  </a:lnTo>
                  <a:lnTo>
                    <a:pt x="20400" y="6643"/>
                  </a:lnTo>
                  <a:lnTo>
                    <a:pt x="19976" y="6502"/>
                  </a:lnTo>
                  <a:lnTo>
                    <a:pt x="18563" y="6031"/>
                  </a:lnTo>
                  <a:lnTo>
                    <a:pt x="16537" y="5324"/>
                  </a:lnTo>
                  <a:lnTo>
                    <a:pt x="14134" y="4429"/>
                  </a:lnTo>
                  <a:lnTo>
                    <a:pt x="11590" y="3487"/>
                  </a:lnTo>
                  <a:lnTo>
                    <a:pt x="9093" y="2498"/>
                  </a:lnTo>
                  <a:lnTo>
                    <a:pt x="6926" y="1603"/>
                  </a:lnTo>
                  <a:lnTo>
                    <a:pt x="5230" y="849"/>
                  </a:lnTo>
                  <a:lnTo>
                    <a:pt x="4571" y="519"/>
                  </a:lnTo>
                  <a:lnTo>
                    <a:pt x="3911" y="284"/>
                  </a:lnTo>
                  <a:lnTo>
                    <a:pt x="3252" y="142"/>
                  </a:lnTo>
                  <a:lnTo>
                    <a:pt x="2639" y="48"/>
                  </a:lnTo>
                  <a:lnTo>
                    <a:pt x="2074"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2499;p42">
              <a:extLst>
                <a:ext uri="{FF2B5EF4-FFF2-40B4-BE49-F238E27FC236}">
                  <a16:creationId xmlns:a16="http://schemas.microsoft.com/office/drawing/2014/main" id="{BD3E2AC2-AB5D-9751-6547-6EACAF2E3080}"/>
                </a:ext>
              </a:extLst>
            </p:cNvPr>
            <p:cNvSpPr/>
            <p:nvPr/>
          </p:nvSpPr>
          <p:spPr>
            <a:xfrm>
              <a:off x="1498600" y="1561925"/>
              <a:ext cx="951675" cy="493525"/>
            </a:xfrm>
            <a:custGeom>
              <a:avLst/>
              <a:gdLst/>
              <a:ahLst/>
              <a:cxnLst/>
              <a:rect l="l" t="t" r="r" b="b"/>
              <a:pathLst>
                <a:path w="38067" h="19741" fill="none" extrusionOk="0">
                  <a:moveTo>
                    <a:pt x="27231" y="1226"/>
                  </a:moveTo>
                  <a:lnTo>
                    <a:pt x="38066" y="10601"/>
                  </a:lnTo>
                  <a:lnTo>
                    <a:pt x="38066" y="10601"/>
                  </a:lnTo>
                  <a:lnTo>
                    <a:pt x="37595" y="11025"/>
                  </a:lnTo>
                  <a:lnTo>
                    <a:pt x="36323" y="12155"/>
                  </a:lnTo>
                  <a:lnTo>
                    <a:pt x="34392" y="13710"/>
                  </a:lnTo>
                  <a:lnTo>
                    <a:pt x="33261" y="14558"/>
                  </a:lnTo>
                  <a:lnTo>
                    <a:pt x="32036" y="15453"/>
                  </a:lnTo>
                  <a:lnTo>
                    <a:pt x="30764" y="16301"/>
                  </a:lnTo>
                  <a:lnTo>
                    <a:pt x="29398" y="17149"/>
                  </a:lnTo>
                  <a:lnTo>
                    <a:pt x="28032" y="17950"/>
                  </a:lnTo>
                  <a:lnTo>
                    <a:pt x="26666" y="18610"/>
                  </a:lnTo>
                  <a:lnTo>
                    <a:pt x="26006" y="18892"/>
                  </a:lnTo>
                  <a:lnTo>
                    <a:pt x="25347" y="19128"/>
                  </a:lnTo>
                  <a:lnTo>
                    <a:pt x="24687" y="19363"/>
                  </a:lnTo>
                  <a:lnTo>
                    <a:pt x="24027" y="19505"/>
                  </a:lnTo>
                  <a:lnTo>
                    <a:pt x="23415" y="19646"/>
                  </a:lnTo>
                  <a:lnTo>
                    <a:pt x="22803" y="19693"/>
                  </a:lnTo>
                  <a:lnTo>
                    <a:pt x="22237" y="19740"/>
                  </a:lnTo>
                  <a:lnTo>
                    <a:pt x="21672" y="19693"/>
                  </a:lnTo>
                  <a:lnTo>
                    <a:pt x="21672" y="19693"/>
                  </a:lnTo>
                  <a:lnTo>
                    <a:pt x="21107" y="19599"/>
                  </a:lnTo>
                  <a:lnTo>
                    <a:pt x="20541" y="19458"/>
                  </a:lnTo>
                  <a:lnTo>
                    <a:pt x="19929" y="19269"/>
                  </a:lnTo>
                  <a:lnTo>
                    <a:pt x="19269" y="19034"/>
                  </a:lnTo>
                  <a:lnTo>
                    <a:pt x="17950" y="18468"/>
                  </a:lnTo>
                  <a:lnTo>
                    <a:pt x="16537" y="17762"/>
                  </a:lnTo>
                  <a:lnTo>
                    <a:pt x="15029" y="16914"/>
                  </a:lnTo>
                  <a:lnTo>
                    <a:pt x="13569" y="15971"/>
                  </a:lnTo>
                  <a:lnTo>
                    <a:pt x="12061" y="14935"/>
                  </a:lnTo>
                  <a:lnTo>
                    <a:pt x="10554" y="13851"/>
                  </a:lnTo>
                  <a:lnTo>
                    <a:pt x="9046" y="12674"/>
                  </a:lnTo>
                  <a:lnTo>
                    <a:pt x="7633" y="11496"/>
                  </a:lnTo>
                  <a:lnTo>
                    <a:pt x="6267" y="10271"/>
                  </a:lnTo>
                  <a:lnTo>
                    <a:pt x="4995" y="9046"/>
                  </a:lnTo>
                  <a:lnTo>
                    <a:pt x="3817" y="7868"/>
                  </a:lnTo>
                  <a:lnTo>
                    <a:pt x="2780" y="6738"/>
                  </a:lnTo>
                  <a:lnTo>
                    <a:pt x="1885" y="5607"/>
                  </a:lnTo>
                  <a:lnTo>
                    <a:pt x="1132" y="4571"/>
                  </a:lnTo>
                  <a:lnTo>
                    <a:pt x="1132" y="4571"/>
                  </a:lnTo>
                  <a:lnTo>
                    <a:pt x="660" y="3770"/>
                  </a:lnTo>
                  <a:lnTo>
                    <a:pt x="331" y="3016"/>
                  </a:lnTo>
                  <a:lnTo>
                    <a:pt x="95" y="2356"/>
                  </a:lnTo>
                  <a:lnTo>
                    <a:pt x="1" y="1791"/>
                  </a:lnTo>
                  <a:lnTo>
                    <a:pt x="1" y="1555"/>
                  </a:lnTo>
                  <a:lnTo>
                    <a:pt x="48" y="1320"/>
                  </a:lnTo>
                  <a:lnTo>
                    <a:pt x="95" y="1084"/>
                  </a:lnTo>
                  <a:lnTo>
                    <a:pt x="189" y="896"/>
                  </a:lnTo>
                  <a:lnTo>
                    <a:pt x="284" y="755"/>
                  </a:lnTo>
                  <a:lnTo>
                    <a:pt x="378" y="566"/>
                  </a:lnTo>
                  <a:lnTo>
                    <a:pt x="708" y="331"/>
                  </a:lnTo>
                  <a:lnTo>
                    <a:pt x="1084" y="142"/>
                  </a:lnTo>
                  <a:lnTo>
                    <a:pt x="1556" y="48"/>
                  </a:lnTo>
                  <a:lnTo>
                    <a:pt x="2074" y="1"/>
                  </a:lnTo>
                  <a:lnTo>
                    <a:pt x="2639" y="48"/>
                  </a:lnTo>
                  <a:lnTo>
                    <a:pt x="3252" y="142"/>
                  </a:lnTo>
                  <a:lnTo>
                    <a:pt x="3911" y="284"/>
                  </a:lnTo>
                  <a:lnTo>
                    <a:pt x="4571" y="519"/>
                  </a:lnTo>
                  <a:lnTo>
                    <a:pt x="5230" y="849"/>
                  </a:lnTo>
                  <a:lnTo>
                    <a:pt x="5230" y="849"/>
                  </a:lnTo>
                  <a:lnTo>
                    <a:pt x="6926" y="1603"/>
                  </a:lnTo>
                  <a:lnTo>
                    <a:pt x="9093" y="2498"/>
                  </a:lnTo>
                  <a:lnTo>
                    <a:pt x="11590" y="3487"/>
                  </a:lnTo>
                  <a:lnTo>
                    <a:pt x="14134" y="4429"/>
                  </a:lnTo>
                  <a:lnTo>
                    <a:pt x="16537" y="5324"/>
                  </a:lnTo>
                  <a:lnTo>
                    <a:pt x="18563" y="6031"/>
                  </a:lnTo>
                  <a:lnTo>
                    <a:pt x="19976" y="6502"/>
                  </a:lnTo>
                  <a:lnTo>
                    <a:pt x="20400" y="6643"/>
                  </a:lnTo>
                  <a:lnTo>
                    <a:pt x="20588" y="6691"/>
                  </a:lnTo>
                  <a:lnTo>
                    <a:pt x="20588" y="6691"/>
                  </a:lnTo>
                  <a:lnTo>
                    <a:pt x="21012" y="6408"/>
                  </a:lnTo>
                  <a:lnTo>
                    <a:pt x="21813" y="5748"/>
                  </a:lnTo>
                  <a:lnTo>
                    <a:pt x="24075" y="3911"/>
                  </a:lnTo>
                  <a:lnTo>
                    <a:pt x="27231" y="122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2500;p42">
              <a:extLst>
                <a:ext uri="{FF2B5EF4-FFF2-40B4-BE49-F238E27FC236}">
                  <a16:creationId xmlns:a16="http://schemas.microsoft.com/office/drawing/2014/main" id="{C2D8DB1C-285A-7576-F0B9-DFBC85974B68}"/>
                </a:ext>
              </a:extLst>
            </p:cNvPr>
            <p:cNvSpPr/>
            <p:nvPr/>
          </p:nvSpPr>
          <p:spPr>
            <a:xfrm>
              <a:off x="1550425" y="1651450"/>
              <a:ext cx="27125" cy="27100"/>
            </a:xfrm>
            <a:custGeom>
              <a:avLst/>
              <a:gdLst/>
              <a:ahLst/>
              <a:cxnLst/>
              <a:rect l="l" t="t" r="r" b="b"/>
              <a:pathLst>
                <a:path w="1085" h="1084" extrusionOk="0">
                  <a:moveTo>
                    <a:pt x="519" y="47"/>
                  </a:moveTo>
                  <a:lnTo>
                    <a:pt x="707" y="94"/>
                  </a:lnTo>
                  <a:lnTo>
                    <a:pt x="849" y="189"/>
                  </a:lnTo>
                  <a:lnTo>
                    <a:pt x="943" y="330"/>
                  </a:lnTo>
                  <a:lnTo>
                    <a:pt x="990" y="518"/>
                  </a:lnTo>
                  <a:lnTo>
                    <a:pt x="943" y="707"/>
                  </a:lnTo>
                  <a:lnTo>
                    <a:pt x="849" y="848"/>
                  </a:lnTo>
                  <a:lnTo>
                    <a:pt x="707" y="942"/>
                  </a:lnTo>
                  <a:lnTo>
                    <a:pt x="519" y="990"/>
                  </a:lnTo>
                  <a:lnTo>
                    <a:pt x="331" y="942"/>
                  </a:lnTo>
                  <a:lnTo>
                    <a:pt x="189" y="848"/>
                  </a:lnTo>
                  <a:lnTo>
                    <a:pt x="95" y="707"/>
                  </a:lnTo>
                  <a:lnTo>
                    <a:pt x="48" y="518"/>
                  </a:lnTo>
                  <a:lnTo>
                    <a:pt x="95" y="330"/>
                  </a:lnTo>
                  <a:lnTo>
                    <a:pt x="189" y="189"/>
                  </a:lnTo>
                  <a:lnTo>
                    <a:pt x="331" y="94"/>
                  </a:lnTo>
                  <a:lnTo>
                    <a:pt x="519" y="47"/>
                  </a:lnTo>
                  <a:close/>
                  <a:moveTo>
                    <a:pt x="519" y="0"/>
                  </a:moveTo>
                  <a:lnTo>
                    <a:pt x="331" y="47"/>
                  </a:lnTo>
                  <a:lnTo>
                    <a:pt x="142" y="142"/>
                  </a:lnTo>
                  <a:lnTo>
                    <a:pt x="48" y="330"/>
                  </a:lnTo>
                  <a:lnTo>
                    <a:pt x="1" y="566"/>
                  </a:lnTo>
                  <a:lnTo>
                    <a:pt x="48" y="754"/>
                  </a:lnTo>
                  <a:lnTo>
                    <a:pt x="142" y="942"/>
                  </a:lnTo>
                  <a:lnTo>
                    <a:pt x="331" y="1037"/>
                  </a:lnTo>
                  <a:lnTo>
                    <a:pt x="519" y="1084"/>
                  </a:lnTo>
                  <a:lnTo>
                    <a:pt x="755" y="1037"/>
                  </a:lnTo>
                  <a:lnTo>
                    <a:pt x="896" y="942"/>
                  </a:lnTo>
                  <a:lnTo>
                    <a:pt x="1037" y="754"/>
                  </a:lnTo>
                  <a:lnTo>
                    <a:pt x="1084" y="566"/>
                  </a:lnTo>
                  <a:lnTo>
                    <a:pt x="1084" y="518"/>
                  </a:lnTo>
                  <a:lnTo>
                    <a:pt x="1037" y="330"/>
                  </a:lnTo>
                  <a:lnTo>
                    <a:pt x="896" y="142"/>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2501;p42">
              <a:extLst>
                <a:ext uri="{FF2B5EF4-FFF2-40B4-BE49-F238E27FC236}">
                  <a16:creationId xmlns:a16="http://schemas.microsoft.com/office/drawing/2014/main" id="{83B6EB46-27C5-BC75-A9EB-0591588D67CE}"/>
                </a:ext>
              </a:extLst>
            </p:cNvPr>
            <p:cNvSpPr/>
            <p:nvPr/>
          </p:nvSpPr>
          <p:spPr>
            <a:xfrm>
              <a:off x="1550425" y="1651450"/>
              <a:ext cx="27125" cy="27100"/>
            </a:xfrm>
            <a:custGeom>
              <a:avLst/>
              <a:gdLst/>
              <a:ahLst/>
              <a:cxnLst/>
              <a:rect l="l" t="t" r="r" b="b"/>
              <a:pathLst>
                <a:path w="1085" h="1084" fill="none" extrusionOk="0">
                  <a:moveTo>
                    <a:pt x="519" y="0"/>
                  </a:moveTo>
                  <a:lnTo>
                    <a:pt x="519" y="0"/>
                  </a:lnTo>
                  <a:lnTo>
                    <a:pt x="331" y="47"/>
                  </a:lnTo>
                  <a:lnTo>
                    <a:pt x="142" y="142"/>
                  </a:lnTo>
                  <a:lnTo>
                    <a:pt x="48" y="330"/>
                  </a:lnTo>
                  <a:lnTo>
                    <a:pt x="1" y="566"/>
                  </a:lnTo>
                  <a:lnTo>
                    <a:pt x="1" y="566"/>
                  </a:lnTo>
                  <a:lnTo>
                    <a:pt x="48" y="754"/>
                  </a:lnTo>
                  <a:lnTo>
                    <a:pt x="142" y="942"/>
                  </a:lnTo>
                  <a:lnTo>
                    <a:pt x="331" y="1037"/>
                  </a:lnTo>
                  <a:lnTo>
                    <a:pt x="519" y="1084"/>
                  </a:lnTo>
                  <a:lnTo>
                    <a:pt x="519" y="1084"/>
                  </a:lnTo>
                  <a:lnTo>
                    <a:pt x="755" y="1037"/>
                  </a:lnTo>
                  <a:lnTo>
                    <a:pt x="896" y="942"/>
                  </a:lnTo>
                  <a:lnTo>
                    <a:pt x="1037" y="754"/>
                  </a:lnTo>
                  <a:lnTo>
                    <a:pt x="1084" y="566"/>
                  </a:lnTo>
                  <a:lnTo>
                    <a:pt x="1084" y="518"/>
                  </a:lnTo>
                  <a:lnTo>
                    <a:pt x="1084" y="518"/>
                  </a:lnTo>
                  <a:lnTo>
                    <a:pt x="1037" y="330"/>
                  </a:lnTo>
                  <a:lnTo>
                    <a:pt x="896" y="142"/>
                  </a:lnTo>
                  <a:lnTo>
                    <a:pt x="755" y="47"/>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2502;p42">
              <a:extLst>
                <a:ext uri="{FF2B5EF4-FFF2-40B4-BE49-F238E27FC236}">
                  <a16:creationId xmlns:a16="http://schemas.microsoft.com/office/drawing/2014/main" id="{03753368-7CAC-25F8-2F0A-FA9FB1B72B88}"/>
                </a:ext>
              </a:extLst>
            </p:cNvPr>
            <p:cNvSpPr/>
            <p:nvPr/>
          </p:nvSpPr>
          <p:spPr>
            <a:xfrm>
              <a:off x="1551600" y="1652625"/>
              <a:ext cx="23600" cy="23575"/>
            </a:xfrm>
            <a:custGeom>
              <a:avLst/>
              <a:gdLst/>
              <a:ahLst/>
              <a:cxnLst/>
              <a:rect l="l" t="t" r="r" b="b"/>
              <a:pathLst>
                <a:path w="944" h="943" fill="none" extrusionOk="0">
                  <a:moveTo>
                    <a:pt x="472" y="943"/>
                  </a:moveTo>
                  <a:lnTo>
                    <a:pt x="472" y="943"/>
                  </a:lnTo>
                  <a:lnTo>
                    <a:pt x="284" y="895"/>
                  </a:lnTo>
                  <a:lnTo>
                    <a:pt x="142" y="801"/>
                  </a:lnTo>
                  <a:lnTo>
                    <a:pt x="48" y="660"/>
                  </a:lnTo>
                  <a:lnTo>
                    <a:pt x="1" y="471"/>
                  </a:lnTo>
                  <a:lnTo>
                    <a:pt x="1" y="471"/>
                  </a:lnTo>
                  <a:lnTo>
                    <a:pt x="48" y="283"/>
                  </a:lnTo>
                  <a:lnTo>
                    <a:pt x="142" y="142"/>
                  </a:lnTo>
                  <a:lnTo>
                    <a:pt x="284" y="47"/>
                  </a:lnTo>
                  <a:lnTo>
                    <a:pt x="472" y="0"/>
                  </a:lnTo>
                  <a:lnTo>
                    <a:pt x="472" y="0"/>
                  </a:lnTo>
                  <a:lnTo>
                    <a:pt x="660" y="47"/>
                  </a:lnTo>
                  <a:lnTo>
                    <a:pt x="802" y="142"/>
                  </a:lnTo>
                  <a:lnTo>
                    <a:pt x="896" y="283"/>
                  </a:lnTo>
                  <a:lnTo>
                    <a:pt x="943" y="471"/>
                  </a:lnTo>
                  <a:lnTo>
                    <a:pt x="943" y="471"/>
                  </a:lnTo>
                  <a:lnTo>
                    <a:pt x="896" y="660"/>
                  </a:lnTo>
                  <a:lnTo>
                    <a:pt x="802" y="801"/>
                  </a:lnTo>
                  <a:lnTo>
                    <a:pt x="660" y="895"/>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2503;p42">
              <a:extLst>
                <a:ext uri="{FF2B5EF4-FFF2-40B4-BE49-F238E27FC236}">
                  <a16:creationId xmlns:a16="http://schemas.microsoft.com/office/drawing/2014/main" id="{262EE431-A03E-57F4-30CF-10AFDB74E5A4}"/>
                </a:ext>
              </a:extLst>
            </p:cNvPr>
            <p:cNvSpPr/>
            <p:nvPr/>
          </p:nvSpPr>
          <p:spPr>
            <a:xfrm>
              <a:off x="1656425" y="1806900"/>
              <a:ext cx="25950" cy="27125"/>
            </a:xfrm>
            <a:custGeom>
              <a:avLst/>
              <a:gdLst/>
              <a:ahLst/>
              <a:cxnLst/>
              <a:rect l="l" t="t" r="r" b="b"/>
              <a:pathLst>
                <a:path w="1038" h="1085" extrusionOk="0">
                  <a:moveTo>
                    <a:pt x="519" y="1"/>
                  </a:moveTo>
                  <a:lnTo>
                    <a:pt x="331" y="48"/>
                  </a:lnTo>
                  <a:lnTo>
                    <a:pt x="142" y="142"/>
                  </a:lnTo>
                  <a:lnTo>
                    <a:pt x="48" y="331"/>
                  </a:lnTo>
                  <a:lnTo>
                    <a:pt x="1" y="519"/>
                  </a:lnTo>
                  <a:lnTo>
                    <a:pt x="48" y="566"/>
                  </a:lnTo>
                  <a:lnTo>
                    <a:pt x="95" y="378"/>
                  </a:lnTo>
                  <a:lnTo>
                    <a:pt x="189" y="236"/>
                  </a:lnTo>
                  <a:lnTo>
                    <a:pt x="331" y="142"/>
                  </a:lnTo>
                  <a:lnTo>
                    <a:pt x="519" y="95"/>
                  </a:lnTo>
                  <a:lnTo>
                    <a:pt x="707" y="142"/>
                  </a:lnTo>
                  <a:lnTo>
                    <a:pt x="849" y="236"/>
                  </a:lnTo>
                  <a:lnTo>
                    <a:pt x="943" y="378"/>
                  </a:lnTo>
                  <a:lnTo>
                    <a:pt x="990" y="566"/>
                  </a:lnTo>
                  <a:lnTo>
                    <a:pt x="943" y="708"/>
                  </a:lnTo>
                  <a:lnTo>
                    <a:pt x="849" y="896"/>
                  </a:lnTo>
                  <a:lnTo>
                    <a:pt x="707" y="990"/>
                  </a:lnTo>
                  <a:lnTo>
                    <a:pt x="519" y="1037"/>
                  </a:lnTo>
                  <a:lnTo>
                    <a:pt x="613" y="1084"/>
                  </a:lnTo>
                  <a:lnTo>
                    <a:pt x="755" y="990"/>
                  </a:lnTo>
                  <a:lnTo>
                    <a:pt x="896" y="896"/>
                  </a:lnTo>
                  <a:lnTo>
                    <a:pt x="990" y="755"/>
                  </a:lnTo>
                  <a:lnTo>
                    <a:pt x="1037" y="566"/>
                  </a:lnTo>
                  <a:lnTo>
                    <a:pt x="990" y="331"/>
                  </a:lnTo>
                  <a:lnTo>
                    <a:pt x="849" y="189"/>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2504;p42">
              <a:extLst>
                <a:ext uri="{FF2B5EF4-FFF2-40B4-BE49-F238E27FC236}">
                  <a16:creationId xmlns:a16="http://schemas.microsoft.com/office/drawing/2014/main" id="{486CA36B-967A-3BA7-47CB-AD02349BD468}"/>
                </a:ext>
              </a:extLst>
            </p:cNvPr>
            <p:cNvSpPr/>
            <p:nvPr/>
          </p:nvSpPr>
          <p:spPr>
            <a:xfrm>
              <a:off x="1656425" y="1806900"/>
              <a:ext cx="25950" cy="27125"/>
            </a:xfrm>
            <a:custGeom>
              <a:avLst/>
              <a:gdLst/>
              <a:ahLst/>
              <a:cxnLst/>
              <a:rect l="l" t="t" r="r" b="b"/>
              <a:pathLst>
                <a:path w="1038" h="1085" fill="none" extrusionOk="0">
                  <a:moveTo>
                    <a:pt x="519" y="1"/>
                  </a:moveTo>
                  <a:lnTo>
                    <a:pt x="519" y="1"/>
                  </a:lnTo>
                  <a:lnTo>
                    <a:pt x="331" y="48"/>
                  </a:lnTo>
                  <a:lnTo>
                    <a:pt x="142" y="142"/>
                  </a:lnTo>
                  <a:lnTo>
                    <a:pt x="48" y="331"/>
                  </a:lnTo>
                  <a:lnTo>
                    <a:pt x="1" y="519"/>
                  </a:lnTo>
                  <a:lnTo>
                    <a:pt x="48" y="566"/>
                  </a:lnTo>
                  <a:lnTo>
                    <a:pt x="48" y="566"/>
                  </a:lnTo>
                  <a:lnTo>
                    <a:pt x="95" y="378"/>
                  </a:lnTo>
                  <a:lnTo>
                    <a:pt x="189" y="236"/>
                  </a:lnTo>
                  <a:lnTo>
                    <a:pt x="331" y="142"/>
                  </a:lnTo>
                  <a:lnTo>
                    <a:pt x="519" y="95"/>
                  </a:lnTo>
                  <a:lnTo>
                    <a:pt x="519" y="95"/>
                  </a:lnTo>
                  <a:lnTo>
                    <a:pt x="707" y="142"/>
                  </a:lnTo>
                  <a:lnTo>
                    <a:pt x="849" y="236"/>
                  </a:lnTo>
                  <a:lnTo>
                    <a:pt x="943" y="378"/>
                  </a:lnTo>
                  <a:lnTo>
                    <a:pt x="990" y="566"/>
                  </a:lnTo>
                  <a:lnTo>
                    <a:pt x="990" y="566"/>
                  </a:lnTo>
                  <a:lnTo>
                    <a:pt x="990" y="566"/>
                  </a:lnTo>
                  <a:lnTo>
                    <a:pt x="943" y="708"/>
                  </a:lnTo>
                  <a:lnTo>
                    <a:pt x="849" y="896"/>
                  </a:lnTo>
                  <a:lnTo>
                    <a:pt x="707" y="990"/>
                  </a:lnTo>
                  <a:lnTo>
                    <a:pt x="519" y="1037"/>
                  </a:lnTo>
                  <a:lnTo>
                    <a:pt x="613" y="1084"/>
                  </a:lnTo>
                  <a:lnTo>
                    <a:pt x="613" y="1084"/>
                  </a:lnTo>
                  <a:lnTo>
                    <a:pt x="755" y="990"/>
                  </a:lnTo>
                  <a:lnTo>
                    <a:pt x="896" y="896"/>
                  </a:lnTo>
                  <a:lnTo>
                    <a:pt x="990" y="755"/>
                  </a:lnTo>
                  <a:lnTo>
                    <a:pt x="1037" y="566"/>
                  </a:lnTo>
                  <a:lnTo>
                    <a:pt x="1037" y="566"/>
                  </a:lnTo>
                  <a:lnTo>
                    <a:pt x="990" y="331"/>
                  </a:lnTo>
                  <a:lnTo>
                    <a:pt x="849" y="189"/>
                  </a:lnTo>
                  <a:lnTo>
                    <a:pt x="707" y="48"/>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2505;p42">
              <a:extLst>
                <a:ext uri="{FF2B5EF4-FFF2-40B4-BE49-F238E27FC236}">
                  <a16:creationId xmlns:a16="http://schemas.microsoft.com/office/drawing/2014/main" id="{229BE71E-F247-0934-DA25-2E1721218B9B}"/>
                </a:ext>
              </a:extLst>
            </p:cNvPr>
            <p:cNvSpPr/>
            <p:nvPr/>
          </p:nvSpPr>
          <p:spPr>
            <a:xfrm>
              <a:off x="1644650" y="1697375"/>
              <a:ext cx="25950" cy="25950"/>
            </a:xfrm>
            <a:custGeom>
              <a:avLst/>
              <a:gdLst/>
              <a:ahLst/>
              <a:cxnLst/>
              <a:rect l="l" t="t" r="r" b="b"/>
              <a:pathLst>
                <a:path w="1038" h="1038" extrusionOk="0">
                  <a:moveTo>
                    <a:pt x="142" y="189"/>
                  </a:moveTo>
                  <a:lnTo>
                    <a:pt x="1" y="330"/>
                  </a:lnTo>
                  <a:lnTo>
                    <a:pt x="1" y="519"/>
                  </a:lnTo>
                  <a:lnTo>
                    <a:pt x="48" y="330"/>
                  </a:lnTo>
                  <a:lnTo>
                    <a:pt x="142" y="189"/>
                  </a:lnTo>
                  <a:close/>
                  <a:moveTo>
                    <a:pt x="472" y="1"/>
                  </a:moveTo>
                  <a:lnTo>
                    <a:pt x="283" y="48"/>
                  </a:lnTo>
                  <a:lnTo>
                    <a:pt x="142" y="189"/>
                  </a:lnTo>
                  <a:lnTo>
                    <a:pt x="283" y="95"/>
                  </a:lnTo>
                  <a:lnTo>
                    <a:pt x="472" y="48"/>
                  </a:lnTo>
                  <a:lnTo>
                    <a:pt x="660" y="95"/>
                  </a:lnTo>
                  <a:lnTo>
                    <a:pt x="802" y="189"/>
                  </a:lnTo>
                  <a:lnTo>
                    <a:pt x="896" y="330"/>
                  </a:lnTo>
                  <a:lnTo>
                    <a:pt x="943" y="519"/>
                  </a:lnTo>
                  <a:lnTo>
                    <a:pt x="896" y="707"/>
                  </a:lnTo>
                  <a:lnTo>
                    <a:pt x="802" y="849"/>
                  </a:lnTo>
                  <a:lnTo>
                    <a:pt x="660" y="943"/>
                  </a:lnTo>
                  <a:lnTo>
                    <a:pt x="472" y="990"/>
                  </a:lnTo>
                  <a:lnTo>
                    <a:pt x="283" y="943"/>
                  </a:lnTo>
                  <a:lnTo>
                    <a:pt x="142" y="849"/>
                  </a:lnTo>
                  <a:lnTo>
                    <a:pt x="48" y="707"/>
                  </a:lnTo>
                  <a:lnTo>
                    <a:pt x="1" y="519"/>
                  </a:lnTo>
                  <a:lnTo>
                    <a:pt x="48" y="754"/>
                  </a:lnTo>
                  <a:lnTo>
                    <a:pt x="142" y="896"/>
                  </a:lnTo>
                  <a:lnTo>
                    <a:pt x="330" y="990"/>
                  </a:lnTo>
                  <a:lnTo>
                    <a:pt x="519" y="1037"/>
                  </a:lnTo>
                  <a:lnTo>
                    <a:pt x="754" y="990"/>
                  </a:lnTo>
                  <a:lnTo>
                    <a:pt x="896" y="849"/>
                  </a:lnTo>
                  <a:lnTo>
                    <a:pt x="990" y="707"/>
                  </a:lnTo>
                  <a:lnTo>
                    <a:pt x="1037" y="519"/>
                  </a:lnTo>
                  <a:lnTo>
                    <a:pt x="990" y="330"/>
                  </a:lnTo>
                  <a:lnTo>
                    <a:pt x="896"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2506;p42">
              <a:extLst>
                <a:ext uri="{FF2B5EF4-FFF2-40B4-BE49-F238E27FC236}">
                  <a16:creationId xmlns:a16="http://schemas.microsoft.com/office/drawing/2014/main" id="{B171914E-325D-2357-E883-EAC39A447CE5}"/>
                </a:ext>
              </a:extLst>
            </p:cNvPr>
            <p:cNvSpPr/>
            <p:nvPr/>
          </p:nvSpPr>
          <p:spPr>
            <a:xfrm>
              <a:off x="1644650" y="1697375"/>
              <a:ext cx="25950" cy="25950"/>
            </a:xfrm>
            <a:custGeom>
              <a:avLst/>
              <a:gdLst/>
              <a:ahLst/>
              <a:cxnLst/>
              <a:rect l="l" t="t" r="r" b="b"/>
              <a:pathLst>
                <a:path w="1038" h="1038" fill="none" extrusionOk="0">
                  <a:moveTo>
                    <a:pt x="472" y="1"/>
                  </a:moveTo>
                  <a:lnTo>
                    <a:pt x="472" y="1"/>
                  </a:lnTo>
                  <a:lnTo>
                    <a:pt x="283" y="48"/>
                  </a:lnTo>
                  <a:lnTo>
                    <a:pt x="142" y="189"/>
                  </a:lnTo>
                  <a:lnTo>
                    <a:pt x="1" y="330"/>
                  </a:lnTo>
                  <a:lnTo>
                    <a:pt x="1" y="519"/>
                  </a:lnTo>
                  <a:lnTo>
                    <a:pt x="1" y="519"/>
                  </a:lnTo>
                  <a:lnTo>
                    <a:pt x="48" y="754"/>
                  </a:lnTo>
                  <a:lnTo>
                    <a:pt x="142" y="896"/>
                  </a:lnTo>
                  <a:lnTo>
                    <a:pt x="330" y="990"/>
                  </a:lnTo>
                  <a:lnTo>
                    <a:pt x="519" y="1037"/>
                  </a:lnTo>
                  <a:lnTo>
                    <a:pt x="519" y="1037"/>
                  </a:lnTo>
                  <a:lnTo>
                    <a:pt x="754" y="990"/>
                  </a:lnTo>
                  <a:lnTo>
                    <a:pt x="896" y="849"/>
                  </a:lnTo>
                  <a:lnTo>
                    <a:pt x="990" y="707"/>
                  </a:lnTo>
                  <a:lnTo>
                    <a:pt x="1037" y="519"/>
                  </a:lnTo>
                  <a:lnTo>
                    <a:pt x="1037" y="519"/>
                  </a:lnTo>
                  <a:lnTo>
                    <a:pt x="990" y="330"/>
                  </a:lnTo>
                  <a:lnTo>
                    <a:pt x="896" y="142"/>
                  </a:lnTo>
                  <a:lnTo>
                    <a:pt x="707" y="48"/>
                  </a:lnTo>
                  <a:lnTo>
                    <a:pt x="519" y="1"/>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2507;p42">
              <a:extLst>
                <a:ext uri="{FF2B5EF4-FFF2-40B4-BE49-F238E27FC236}">
                  <a16:creationId xmlns:a16="http://schemas.microsoft.com/office/drawing/2014/main" id="{5607E3CF-4023-458D-B664-1CFA0D53DD8F}"/>
                </a:ext>
              </a:extLst>
            </p:cNvPr>
            <p:cNvSpPr/>
            <p:nvPr/>
          </p:nvSpPr>
          <p:spPr>
            <a:xfrm>
              <a:off x="1644650" y="1698550"/>
              <a:ext cx="23575" cy="23575"/>
            </a:xfrm>
            <a:custGeom>
              <a:avLst/>
              <a:gdLst/>
              <a:ahLst/>
              <a:cxnLst/>
              <a:rect l="l" t="t" r="r" b="b"/>
              <a:pathLst>
                <a:path w="943" h="943" fill="none" extrusionOk="0">
                  <a:moveTo>
                    <a:pt x="472" y="943"/>
                  </a:moveTo>
                  <a:lnTo>
                    <a:pt x="472" y="943"/>
                  </a:lnTo>
                  <a:lnTo>
                    <a:pt x="283" y="896"/>
                  </a:lnTo>
                  <a:lnTo>
                    <a:pt x="142" y="802"/>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896" y="660"/>
                  </a:lnTo>
                  <a:lnTo>
                    <a:pt x="802" y="802"/>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2508;p42">
              <a:extLst>
                <a:ext uri="{FF2B5EF4-FFF2-40B4-BE49-F238E27FC236}">
                  <a16:creationId xmlns:a16="http://schemas.microsoft.com/office/drawing/2014/main" id="{5601B978-A101-3034-EE60-6818D85D8245}"/>
                </a:ext>
              </a:extLst>
            </p:cNvPr>
            <p:cNvSpPr/>
            <p:nvPr/>
          </p:nvSpPr>
          <p:spPr>
            <a:xfrm>
              <a:off x="1827200" y="1705625"/>
              <a:ext cx="25950" cy="25925"/>
            </a:xfrm>
            <a:custGeom>
              <a:avLst/>
              <a:gdLst/>
              <a:ahLst/>
              <a:cxnLst/>
              <a:rect l="l" t="t" r="r" b="b"/>
              <a:pathLst>
                <a:path w="1038" h="1037" extrusionOk="0">
                  <a:moveTo>
                    <a:pt x="519" y="47"/>
                  </a:moveTo>
                  <a:lnTo>
                    <a:pt x="707" y="95"/>
                  </a:lnTo>
                  <a:lnTo>
                    <a:pt x="849" y="189"/>
                  </a:lnTo>
                  <a:lnTo>
                    <a:pt x="943" y="330"/>
                  </a:lnTo>
                  <a:lnTo>
                    <a:pt x="990" y="519"/>
                  </a:lnTo>
                  <a:lnTo>
                    <a:pt x="943" y="707"/>
                  </a:lnTo>
                  <a:lnTo>
                    <a:pt x="849" y="848"/>
                  </a:lnTo>
                  <a:lnTo>
                    <a:pt x="707" y="943"/>
                  </a:lnTo>
                  <a:lnTo>
                    <a:pt x="519" y="990"/>
                  </a:lnTo>
                  <a:lnTo>
                    <a:pt x="331" y="943"/>
                  </a:lnTo>
                  <a:lnTo>
                    <a:pt x="189" y="848"/>
                  </a:lnTo>
                  <a:lnTo>
                    <a:pt x="95" y="707"/>
                  </a:lnTo>
                  <a:lnTo>
                    <a:pt x="48" y="519"/>
                  </a:lnTo>
                  <a:lnTo>
                    <a:pt x="95" y="330"/>
                  </a:lnTo>
                  <a:lnTo>
                    <a:pt x="189" y="189"/>
                  </a:lnTo>
                  <a:lnTo>
                    <a:pt x="331" y="95"/>
                  </a:lnTo>
                  <a:lnTo>
                    <a:pt x="519" y="47"/>
                  </a:lnTo>
                  <a:close/>
                  <a:moveTo>
                    <a:pt x="519" y="0"/>
                  </a:moveTo>
                  <a:lnTo>
                    <a:pt x="331" y="47"/>
                  </a:lnTo>
                  <a:lnTo>
                    <a:pt x="142" y="189"/>
                  </a:lnTo>
                  <a:lnTo>
                    <a:pt x="48" y="377"/>
                  </a:lnTo>
                  <a:lnTo>
                    <a:pt x="1" y="566"/>
                  </a:lnTo>
                  <a:lnTo>
                    <a:pt x="48" y="754"/>
                  </a:lnTo>
                  <a:lnTo>
                    <a:pt x="189" y="943"/>
                  </a:lnTo>
                  <a:lnTo>
                    <a:pt x="378" y="1037"/>
                  </a:lnTo>
                  <a:lnTo>
                    <a:pt x="566" y="1037"/>
                  </a:lnTo>
                  <a:lnTo>
                    <a:pt x="755" y="990"/>
                  </a:lnTo>
                  <a:lnTo>
                    <a:pt x="896" y="895"/>
                  </a:lnTo>
                  <a:lnTo>
                    <a:pt x="1037" y="707"/>
                  </a:lnTo>
                  <a:lnTo>
                    <a:pt x="1037" y="519"/>
                  </a:lnTo>
                  <a:lnTo>
                    <a:pt x="1037" y="330"/>
                  </a:lnTo>
                  <a:lnTo>
                    <a:pt x="896" y="142"/>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2509;p42">
              <a:extLst>
                <a:ext uri="{FF2B5EF4-FFF2-40B4-BE49-F238E27FC236}">
                  <a16:creationId xmlns:a16="http://schemas.microsoft.com/office/drawing/2014/main" id="{1E42A92B-59E5-4B35-1873-56F2CF65EB0D}"/>
                </a:ext>
              </a:extLst>
            </p:cNvPr>
            <p:cNvSpPr/>
            <p:nvPr/>
          </p:nvSpPr>
          <p:spPr>
            <a:xfrm>
              <a:off x="1854300" y="1850500"/>
              <a:ext cx="25925" cy="25925"/>
            </a:xfrm>
            <a:custGeom>
              <a:avLst/>
              <a:gdLst/>
              <a:ahLst/>
              <a:cxnLst/>
              <a:rect l="l" t="t" r="r" b="b"/>
              <a:pathLst>
                <a:path w="1037" h="1037" extrusionOk="0">
                  <a:moveTo>
                    <a:pt x="471" y="0"/>
                  </a:moveTo>
                  <a:lnTo>
                    <a:pt x="283" y="47"/>
                  </a:lnTo>
                  <a:lnTo>
                    <a:pt x="95" y="188"/>
                  </a:lnTo>
                  <a:lnTo>
                    <a:pt x="0" y="377"/>
                  </a:lnTo>
                  <a:lnTo>
                    <a:pt x="0" y="518"/>
                  </a:lnTo>
                  <a:lnTo>
                    <a:pt x="47" y="330"/>
                  </a:lnTo>
                  <a:lnTo>
                    <a:pt x="142" y="188"/>
                  </a:lnTo>
                  <a:lnTo>
                    <a:pt x="283" y="94"/>
                  </a:lnTo>
                  <a:lnTo>
                    <a:pt x="471" y="47"/>
                  </a:lnTo>
                  <a:lnTo>
                    <a:pt x="660" y="94"/>
                  </a:lnTo>
                  <a:lnTo>
                    <a:pt x="801" y="188"/>
                  </a:lnTo>
                  <a:lnTo>
                    <a:pt x="895" y="330"/>
                  </a:lnTo>
                  <a:lnTo>
                    <a:pt x="943" y="518"/>
                  </a:lnTo>
                  <a:lnTo>
                    <a:pt x="895" y="707"/>
                  </a:lnTo>
                  <a:lnTo>
                    <a:pt x="801" y="848"/>
                  </a:lnTo>
                  <a:lnTo>
                    <a:pt x="660" y="942"/>
                  </a:lnTo>
                  <a:lnTo>
                    <a:pt x="471" y="989"/>
                  </a:lnTo>
                  <a:lnTo>
                    <a:pt x="283" y="942"/>
                  </a:lnTo>
                  <a:lnTo>
                    <a:pt x="142" y="848"/>
                  </a:lnTo>
                  <a:lnTo>
                    <a:pt x="47" y="707"/>
                  </a:lnTo>
                  <a:lnTo>
                    <a:pt x="0" y="518"/>
                  </a:lnTo>
                  <a:lnTo>
                    <a:pt x="0" y="565"/>
                  </a:lnTo>
                  <a:lnTo>
                    <a:pt x="47" y="754"/>
                  </a:lnTo>
                  <a:lnTo>
                    <a:pt x="142" y="895"/>
                  </a:lnTo>
                  <a:lnTo>
                    <a:pt x="283" y="989"/>
                  </a:lnTo>
                  <a:lnTo>
                    <a:pt x="471" y="1036"/>
                  </a:lnTo>
                  <a:lnTo>
                    <a:pt x="660" y="989"/>
                  </a:lnTo>
                  <a:lnTo>
                    <a:pt x="848" y="895"/>
                  </a:lnTo>
                  <a:lnTo>
                    <a:pt x="990" y="754"/>
                  </a:lnTo>
                  <a:lnTo>
                    <a:pt x="1037" y="565"/>
                  </a:lnTo>
                  <a:lnTo>
                    <a:pt x="1037" y="377"/>
                  </a:lnTo>
                  <a:lnTo>
                    <a:pt x="943" y="188"/>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2510;p42">
              <a:extLst>
                <a:ext uri="{FF2B5EF4-FFF2-40B4-BE49-F238E27FC236}">
                  <a16:creationId xmlns:a16="http://schemas.microsoft.com/office/drawing/2014/main" id="{2A5C0FD1-47FF-150C-69A2-D4057D6D84DB}"/>
                </a:ext>
              </a:extLst>
            </p:cNvPr>
            <p:cNvSpPr/>
            <p:nvPr/>
          </p:nvSpPr>
          <p:spPr>
            <a:xfrm>
              <a:off x="1854300" y="1850500"/>
              <a:ext cx="25925" cy="25925"/>
            </a:xfrm>
            <a:custGeom>
              <a:avLst/>
              <a:gdLst/>
              <a:ahLst/>
              <a:cxnLst/>
              <a:rect l="l" t="t" r="r" b="b"/>
              <a:pathLst>
                <a:path w="1037" h="1037" fill="none" extrusionOk="0">
                  <a:moveTo>
                    <a:pt x="471" y="0"/>
                  </a:moveTo>
                  <a:lnTo>
                    <a:pt x="471" y="0"/>
                  </a:lnTo>
                  <a:lnTo>
                    <a:pt x="283" y="47"/>
                  </a:lnTo>
                  <a:lnTo>
                    <a:pt x="95" y="188"/>
                  </a:lnTo>
                  <a:lnTo>
                    <a:pt x="0" y="377"/>
                  </a:lnTo>
                  <a:lnTo>
                    <a:pt x="0" y="565"/>
                  </a:lnTo>
                  <a:lnTo>
                    <a:pt x="0" y="565"/>
                  </a:lnTo>
                  <a:lnTo>
                    <a:pt x="47" y="754"/>
                  </a:lnTo>
                  <a:lnTo>
                    <a:pt x="142" y="895"/>
                  </a:lnTo>
                  <a:lnTo>
                    <a:pt x="283" y="989"/>
                  </a:lnTo>
                  <a:lnTo>
                    <a:pt x="471" y="1036"/>
                  </a:lnTo>
                  <a:lnTo>
                    <a:pt x="471" y="1036"/>
                  </a:lnTo>
                  <a:lnTo>
                    <a:pt x="660" y="989"/>
                  </a:lnTo>
                  <a:lnTo>
                    <a:pt x="848" y="895"/>
                  </a:lnTo>
                  <a:lnTo>
                    <a:pt x="990" y="754"/>
                  </a:lnTo>
                  <a:lnTo>
                    <a:pt x="1037" y="565"/>
                  </a:lnTo>
                  <a:lnTo>
                    <a:pt x="1037" y="565"/>
                  </a:lnTo>
                  <a:lnTo>
                    <a:pt x="1037" y="377"/>
                  </a:lnTo>
                  <a:lnTo>
                    <a:pt x="943" y="188"/>
                  </a:lnTo>
                  <a:lnTo>
                    <a:pt x="754" y="47"/>
                  </a:lnTo>
                  <a:lnTo>
                    <a:pt x="566" y="0"/>
                  </a:lnTo>
                  <a:lnTo>
                    <a:pt x="566" y="0"/>
                  </a:lnTo>
                  <a:lnTo>
                    <a:pt x="4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2511;p42">
              <a:extLst>
                <a:ext uri="{FF2B5EF4-FFF2-40B4-BE49-F238E27FC236}">
                  <a16:creationId xmlns:a16="http://schemas.microsoft.com/office/drawing/2014/main" id="{6D06DC64-52A8-EA45-AEFD-706E0B658D79}"/>
                </a:ext>
              </a:extLst>
            </p:cNvPr>
            <p:cNvSpPr/>
            <p:nvPr/>
          </p:nvSpPr>
          <p:spPr>
            <a:xfrm>
              <a:off x="1854300" y="1851675"/>
              <a:ext cx="23575" cy="23575"/>
            </a:xfrm>
            <a:custGeom>
              <a:avLst/>
              <a:gdLst/>
              <a:ahLst/>
              <a:cxnLst/>
              <a:rect l="l" t="t" r="r" b="b"/>
              <a:pathLst>
                <a:path w="943" h="943" fill="none" extrusionOk="0">
                  <a:moveTo>
                    <a:pt x="471" y="942"/>
                  </a:moveTo>
                  <a:lnTo>
                    <a:pt x="471" y="942"/>
                  </a:lnTo>
                  <a:lnTo>
                    <a:pt x="283" y="895"/>
                  </a:lnTo>
                  <a:lnTo>
                    <a:pt x="142" y="801"/>
                  </a:lnTo>
                  <a:lnTo>
                    <a:pt x="47" y="660"/>
                  </a:lnTo>
                  <a:lnTo>
                    <a:pt x="0" y="471"/>
                  </a:lnTo>
                  <a:lnTo>
                    <a:pt x="0" y="471"/>
                  </a:lnTo>
                  <a:lnTo>
                    <a:pt x="47" y="283"/>
                  </a:lnTo>
                  <a:lnTo>
                    <a:pt x="142" y="141"/>
                  </a:lnTo>
                  <a:lnTo>
                    <a:pt x="283" y="47"/>
                  </a:lnTo>
                  <a:lnTo>
                    <a:pt x="471" y="0"/>
                  </a:lnTo>
                  <a:lnTo>
                    <a:pt x="471" y="0"/>
                  </a:lnTo>
                  <a:lnTo>
                    <a:pt x="660" y="47"/>
                  </a:lnTo>
                  <a:lnTo>
                    <a:pt x="801" y="141"/>
                  </a:lnTo>
                  <a:lnTo>
                    <a:pt x="895" y="283"/>
                  </a:lnTo>
                  <a:lnTo>
                    <a:pt x="943" y="471"/>
                  </a:lnTo>
                  <a:lnTo>
                    <a:pt x="943" y="471"/>
                  </a:lnTo>
                  <a:lnTo>
                    <a:pt x="895" y="660"/>
                  </a:lnTo>
                  <a:lnTo>
                    <a:pt x="801" y="801"/>
                  </a:lnTo>
                  <a:lnTo>
                    <a:pt x="660" y="895"/>
                  </a:lnTo>
                  <a:lnTo>
                    <a:pt x="471" y="942"/>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2512;p42">
              <a:extLst>
                <a:ext uri="{FF2B5EF4-FFF2-40B4-BE49-F238E27FC236}">
                  <a16:creationId xmlns:a16="http://schemas.microsoft.com/office/drawing/2014/main" id="{6C156038-FD67-04EB-2CE4-EEE880DCCD02}"/>
                </a:ext>
              </a:extLst>
            </p:cNvPr>
            <p:cNvSpPr/>
            <p:nvPr/>
          </p:nvSpPr>
          <p:spPr>
            <a:xfrm>
              <a:off x="1714150" y="1737425"/>
              <a:ext cx="27100" cy="27100"/>
            </a:xfrm>
            <a:custGeom>
              <a:avLst/>
              <a:gdLst/>
              <a:ahLst/>
              <a:cxnLst/>
              <a:rect l="l" t="t" r="r" b="b"/>
              <a:pathLst>
                <a:path w="1084" h="1084" extrusionOk="0">
                  <a:moveTo>
                    <a:pt x="565" y="47"/>
                  </a:moveTo>
                  <a:lnTo>
                    <a:pt x="754" y="95"/>
                  </a:lnTo>
                  <a:lnTo>
                    <a:pt x="895" y="189"/>
                  </a:lnTo>
                  <a:lnTo>
                    <a:pt x="989" y="330"/>
                  </a:lnTo>
                  <a:lnTo>
                    <a:pt x="1037" y="519"/>
                  </a:lnTo>
                  <a:lnTo>
                    <a:pt x="989" y="707"/>
                  </a:lnTo>
                  <a:lnTo>
                    <a:pt x="895" y="848"/>
                  </a:lnTo>
                  <a:lnTo>
                    <a:pt x="754" y="943"/>
                  </a:lnTo>
                  <a:lnTo>
                    <a:pt x="565" y="990"/>
                  </a:lnTo>
                  <a:lnTo>
                    <a:pt x="377" y="943"/>
                  </a:lnTo>
                  <a:lnTo>
                    <a:pt x="236" y="848"/>
                  </a:lnTo>
                  <a:lnTo>
                    <a:pt x="141" y="707"/>
                  </a:lnTo>
                  <a:lnTo>
                    <a:pt x="94" y="519"/>
                  </a:lnTo>
                  <a:lnTo>
                    <a:pt x="141" y="330"/>
                  </a:lnTo>
                  <a:lnTo>
                    <a:pt x="236" y="189"/>
                  </a:lnTo>
                  <a:lnTo>
                    <a:pt x="377" y="95"/>
                  </a:lnTo>
                  <a:lnTo>
                    <a:pt x="565" y="47"/>
                  </a:lnTo>
                  <a:close/>
                  <a:moveTo>
                    <a:pt x="377" y="0"/>
                  </a:moveTo>
                  <a:lnTo>
                    <a:pt x="189" y="142"/>
                  </a:lnTo>
                  <a:lnTo>
                    <a:pt x="47" y="283"/>
                  </a:lnTo>
                  <a:lnTo>
                    <a:pt x="0" y="519"/>
                  </a:lnTo>
                  <a:lnTo>
                    <a:pt x="0" y="707"/>
                  </a:lnTo>
                  <a:lnTo>
                    <a:pt x="141" y="895"/>
                  </a:lnTo>
                  <a:lnTo>
                    <a:pt x="283" y="1037"/>
                  </a:lnTo>
                  <a:lnTo>
                    <a:pt x="518" y="1084"/>
                  </a:lnTo>
                  <a:lnTo>
                    <a:pt x="707" y="1037"/>
                  </a:lnTo>
                  <a:lnTo>
                    <a:pt x="895" y="943"/>
                  </a:lnTo>
                  <a:lnTo>
                    <a:pt x="1037" y="754"/>
                  </a:lnTo>
                  <a:lnTo>
                    <a:pt x="1084" y="566"/>
                  </a:lnTo>
                  <a:lnTo>
                    <a:pt x="1084" y="519"/>
                  </a:lnTo>
                  <a:lnTo>
                    <a:pt x="1037" y="330"/>
                  </a:lnTo>
                  <a:lnTo>
                    <a:pt x="942" y="142"/>
                  </a:lnTo>
                  <a:lnTo>
                    <a:pt x="801" y="47"/>
                  </a:lnTo>
                  <a:lnTo>
                    <a:pt x="6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2513;p42">
              <a:extLst>
                <a:ext uri="{FF2B5EF4-FFF2-40B4-BE49-F238E27FC236}">
                  <a16:creationId xmlns:a16="http://schemas.microsoft.com/office/drawing/2014/main" id="{8CF693DD-5CA3-64C5-FE7E-8BBA714044F7}"/>
                </a:ext>
              </a:extLst>
            </p:cNvPr>
            <p:cNvSpPr/>
            <p:nvPr/>
          </p:nvSpPr>
          <p:spPr>
            <a:xfrm>
              <a:off x="1714150" y="1737425"/>
              <a:ext cx="27100" cy="27100"/>
            </a:xfrm>
            <a:custGeom>
              <a:avLst/>
              <a:gdLst/>
              <a:ahLst/>
              <a:cxnLst/>
              <a:rect l="l" t="t" r="r" b="b"/>
              <a:pathLst>
                <a:path w="1084" h="1084" fill="none" extrusionOk="0">
                  <a:moveTo>
                    <a:pt x="565" y="0"/>
                  </a:moveTo>
                  <a:lnTo>
                    <a:pt x="565" y="0"/>
                  </a:lnTo>
                  <a:lnTo>
                    <a:pt x="377" y="0"/>
                  </a:lnTo>
                  <a:lnTo>
                    <a:pt x="189" y="142"/>
                  </a:lnTo>
                  <a:lnTo>
                    <a:pt x="47" y="283"/>
                  </a:lnTo>
                  <a:lnTo>
                    <a:pt x="0" y="519"/>
                  </a:lnTo>
                  <a:lnTo>
                    <a:pt x="0" y="519"/>
                  </a:lnTo>
                  <a:lnTo>
                    <a:pt x="0" y="707"/>
                  </a:lnTo>
                  <a:lnTo>
                    <a:pt x="141" y="895"/>
                  </a:lnTo>
                  <a:lnTo>
                    <a:pt x="283" y="1037"/>
                  </a:lnTo>
                  <a:lnTo>
                    <a:pt x="518" y="1084"/>
                  </a:lnTo>
                  <a:lnTo>
                    <a:pt x="518" y="1084"/>
                  </a:lnTo>
                  <a:lnTo>
                    <a:pt x="707" y="1037"/>
                  </a:lnTo>
                  <a:lnTo>
                    <a:pt x="895" y="943"/>
                  </a:lnTo>
                  <a:lnTo>
                    <a:pt x="1037" y="754"/>
                  </a:lnTo>
                  <a:lnTo>
                    <a:pt x="1084" y="566"/>
                  </a:lnTo>
                  <a:lnTo>
                    <a:pt x="1084" y="519"/>
                  </a:lnTo>
                  <a:lnTo>
                    <a:pt x="1084" y="519"/>
                  </a:lnTo>
                  <a:lnTo>
                    <a:pt x="1037" y="330"/>
                  </a:lnTo>
                  <a:lnTo>
                    <a:pt x="942" y="142"/>
                  </a:lnTo>
                  <a:lnTo>
                    <a:pt x="801" y="47"/>
                  </a:lnTo>
                  <a:lnTo>
                    <a:pt x="613" y="0"/>
                  </a:lnTo>
                  <a:lnTo>
                    <a:pt x="56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2514;p42">
              <a:extLst>
                <a:ext uri="{FF2B5EF4-FFF2-40B4-BE49-F238E27FC236}">
                  <a16:creationId xmlns:a16="http://schemas.microsoft.com/office/drawing/2014/main" id="{85CF980B-0BA9-70BA-4AE9-2CFFB1E055EE}"/>
                </a:ext>
              </a:extLst>
            </p:cNvPr>
            <p:cNvSpPr/>
            <p:nvPr/>
          </p:nvSpPr>
          <p:spPr>
            <a:xfrm>
              <a:off x="1716500" y="1738600"/>
              <a:ext cx="23575" cy="23575"/>
            </a:xfrm>
            <a:custGeom>
              <a:avLst/>
              <a:gdLst/>
              <a:ahLst/>
              <a:cxnLst/>
              <a:rect l="l" t="t" r="r" b="b"/>
              <a:pathLst>
                <a:path w="943" h="943" fill="none" extrusionOk="0">
                  <a:moveTo>
                    <a:pt x="471" y="943"/>
                  </a:moveTo>
                  <a:lnTo>
                    <a:pt x="471" y="943"/>
                  </a:lnTo>
                  <a:lnTo>
                    <a:pt x="283" y="896"/>
                  </a:lnTo>
                  <a:lnTo>
                    <a:pt x="142" y="801"/>
                  </a:lnTo>
                  <a:lnTo>
                    <a:pt x="47" y="660"/>
                  </a:lnTo>
                  <a:lnTo>
                    <a:pt x="0" y="472"/>
                  </a:lnTo>
                  <a:lnTo>
                    <a:pt x="0" y="472"/>
                  </a:lnTo>
                  <a:lnTo>
                    <a:pt x="47" y="283"/>
                  </a:lnTo>
                  <a:lnTo>
                    <a:pt x="142" y="142"/>
                  </a:lnTo>
                  <a:lnTo>
                    <a:pt x="283" y="48"/>
                  </a:lnTo>
                  <a:lnTo>
                    <a:pt x="471" y="0"/>
                  </a:lnTo>
                  <a:lnTo>
                    <a:pt x="471" y="0"/>
                  </a:lnTo>
                  <a:lnTo>
                    <a:pt x="660" y="48"/>
                  </a:lnTo>
                  <a:lnTo>
                    <a:pt x="801" y="142"/>
                  </a:lnTo>
                  <a:lnTo>
                    <a:pt x="895" y="283"/>
                  </a:lnTo>
                  <a:lnTo>
                    <a:pt x="943" y="472"/>
                  </a:lnTo>
                  <a:lnTo>
                    <a:pt x="943" y="472"/>
                  </a:lnTo>
                  <a:lnTo>
                    <a:pt x="943" y="472"/>
                  </a:lnTo>
                  <a:lnTo>
                    <a:pt x="895" y="660"/>
                  </a:lnTo>
                  <a:lnTo>
                    <a:pt x="801" y="801"/>
                  </a:lnTo>
                  <a:lnTo>
                    <a:pt x="660"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2515;p42">
              <a:extLst>
                <a:ext uri="{FF2B5EF4-FFF2-40B4-BE49-F238E27FC236}">
                  <a16:creationId xmlns:a16="http://schemas.microsoft.com/office/drawing/2014/main" id="{68371725-5DD4-C48A-BC9C-D76B31E2500F}"/>
                </a:ext>
              </a:extLst>
            </p:cNvPr>
            <p:cNvSpPr/>
            <p:nvPr/>
          </p:nvSpPr>
          <p:spPr>
            <a:xfrm>
              <a:off x="1732975" y="1868150"/>
              <a:ext cx="23600" cy="25950"/>
            </a:xfrm>
            <a:custGeom>
              <a:avLst/>
              <a:gdLst/>
              <a:ahLst/>
              <a:cxnLst/>
              <a:rect l="l" t="t" r="r" b="b"/>
              <a:pathLst>
                <a:path w="944" h="1038" extrusionOk="0">
                  <a:moveTo>
                    <a:pt x="519" y="1"/>
                  </a:moveTo>
                  <a:lnTo>
                    <a:pt x="331" y="48"/>
                  </a:lnTo>
                  <a:lnTo>
                    <a:pt x="142" y="142"/>
                  </a:lnTo>
                  <a:lnTo>
                    <a:pt x="48" y="330"/>
                  </a:lnTo>
                  <a:lnTo>
                    <a:pt x="189" y="189"/>
                  </a:lnTo>
                  <a:lnTo>
                    <a:pt x="331" y="95"/>
                  </a:lnTo>
                  <a:lnTo>
                    <a:pt x="519" y="48"/>
                  </a:lnTo>
                  <a:lnTo>
                    <a:pt x="660" y="95"/>
                  </a:lnTo>
                  <a:lnTo>
                    <a:pt x="825" y="177"/>
                  </a:lnTo>
                  <a:lnTo>
                    <a:pt x="825" y="177"/>
                  </a:lnTo>
                  <a:lnTo>
                    <a:pt x="802" y="142"/>
                  </a:lnTo>
                  <a:lnTo>
                    <a:pt x="660" y="48"/>
                  </a:lnTo>
                  <a:lnTo>
                    <a:pt x="519" y="1"/>
                  </a:lnTo>
                  <a:close/>
                  <a:moveTo>
                    <a:pt x="825" y="177"/>
                  </a:moveTo>
                  <a:lnTo>
                    <a:pt x="896" y="283"/>
                  </a:lnTo>
                  <a:lnTo>
                    <a:pt x="943" y="472"/>
                  </a:lnTo>
                  <a:lnTo>
                    <a:pt x="943" y="330"/>
                  </a:lnTo>
                  <a:lnTo>
                    <a:pt x="849" y="189"/>
                  </a:lnTo>
                  <a:lnTo>
                    <a:pt x="825" y="177"/>
                  </a:lnTo>
                  <a:close/>
                  <a:moveTo>
                    <a:pt x="48" y="330"/>
                  </a:moveTo>
                  <a:lnTo>
                    <a:pt x="1" y="519"/>
                  </a:lnTo>
                  <a:lnTo>
                    <a:pt x="1" y="707"/>
                  </a:lnTo>
                  <a:lnTo>
                    <a:pt x="142" y="802"/>
                  </a:lnTo>
                  <a:lnTo>
                    <a:pt x="48" y="660"/>
                  </a:lnTo>
                  <a:lnTo>
                    <a:pt x="48" y="519"/>
                  </a:lnTo>
                  <a:lnTo>
                    <a:pt x="48" y="330"/>
                  </a:lnTo>
                  <a:close/>
                  <a:moveTo>
                    <a:pt x="943" y="660"/>
                  </a:moveTo>
                  <a:lnTo>
                    <a:pt x="849" y="849"/>
                  </a:lnTo>
                  <a:lnTo>
                    <a:pt x="943" y="707"/>
                  </a:lnTo>
                  <a:lnTo>
                    <a:pt x="943" y="660"/>
                  </a:lnTo>
                  <a:close/>
                  <a:moveTo>
                    <a:pt x="849" y="849"/>
                  </a:moveTo>
                  <a:lnTo>
                    <a:pt x="660" y="943"/>
                  </a:lnTo>
                  <a:lnTo>
                    <a:pt x="519" y="990"/>
                  </a:lnTo>
                  <a:lnTo>
                    <a:pt x="331" y="943"/>
                  </a:lnTo>
                  <a:lnTo>
                    <a:pt x="425" y="1037"/>
                  </a:lnTo>
                  <a:lnTo>
                    <a:pt x="519" y="1037"/>
                  </a:lnTo>
                  <a:lnTo>
                    <a:pt x="708" y="943"/>
                  </a:lnTo>
                  <a:lnTo>
                    <a:pt x="849" y="84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2516;p42">
              <a:extLst>
                <a:ext uri="{FF2B5EF4-FFF2-40B4-BE49-F238E27FC236}">
                  <a16:creationId xmlns:a16="http://schemas.microsoft.com/office/drawing/2014/main" id="{F410ECC6-B45A-F284-C934-FF9AF1AC21EB}"/>
                </a:ext>
              </a:extLst>
            </p:cNvPr>
            <p:cNvSpPr/>
            <p:nvPr/>
          </p:nvSpPr>
          <p:spPr>
            <a:xfrm>
              <a:off x="1732975" y="1868150"/>
              <a:ext cx="23600" cy="25950"/>
            </a:xfrm>
            <a:custGeom>
              <a:avLst/>
              <a:gdLst/>
              <a:ahLst/>
              <a:cxnLst/>
              <a:rect l="l" t="t" r="r" b="b"/>
              <a:pathLst>
                <a:path w="944" h="1038" fill="none" extrusionOk="0">
                  <a:moveTo>
                    <a:pt x="519" y="1"/>
                  </a:moveTo>
                  <a:lnTo>
                    <a:pt x="519" y="1"/>
                  </a:lnTo>
                  <a:lnTo>
                    <a:pt x="331" y="48"/>
                  </a:lnTo>
                  <a:lnTo>
                    <a:pt x="142" y="142"/>
                  </a:lnTo>
                  <a:lnTo>
                    <a:pt x="48" y="330"/>
                  </a:lnTo>
                  <a:lnTo>
                    <a:pt x="1" y="519"/>
                  </a:lnTo>
                  <a:lnTo>
                    <a:pt x="1" y="519"/>
                  </a:lnTo>
                  <a:lnTo>
                    <a:pt x="1" y="707"/>
                  </a:lnTo>
                  <a:lnTo>
                    <a:pt x="142" y="802"/>
                  </a:lnTo>
                  <a:lnTo>
                    <a:pt x="142" y="802"/>
                  </a:lnTo>
                  <a:lnTo>
                    <a:pt x="48" y="660"/>
                  </a:lnTo>
                  <a:lnTo>
                    <a:pt x="48" y="519"/>
                  </a:lnTo>
                  <a:lnTo>
                    <a:pt x="48" y="519"/>
                  </a:lnTo>
                  <a:lnTo>
                    <a:pt x="48" y="330"/>
                  </a:lnTo>
                  <a:lnTo>
                    <a:pt x="189" y="189"/>
                  </a:lnTo>
                  <a:lnTo>
                    <a:pt x="331" y="95"/>
                  </a:lnTo>
                  <a:lnTo>
                    <a:pt x="519" y="48"/>
                  </a:lnTo>
                  <a:lnTo>
                    <a:pt x="519" y="48"/>
                  </a:lnTo>
                  <a:lnTo>
                    <a:pt x="660" y="95"/>
                  </a:lnTo>
                  <a:lnTo>
                    <a:pt x="849" y="189"/>
                  </a:lnTo>
                  <a:lnTo>
                    <a:pt x="943" y="330"/>
                  </a:lnTo>
                  <a:lnTo>
                    <a:pt x="943" y="519"/>
                  </a:lnTo>
                  <a:lnTo>
                    <a:pt x="943" y="519"/>
                  </a:lnTo>
                  <a:lnTo>
                    <a:pt x="943" y="707"/>
                  </a:lnTo>
                  <a:lnTo>
                    <a:pt x="849" y="849"/>
                  </a:lnTo>
                  <a:lnTo>
                    <a:pt x="660" y="943"/>
                  </a:lnTo>
                  <a:lnTo>
                    <a:pt x="519" y="990"/>
                  </a:lnTo>
                  <a:lnTo>
                    <a:pt x="519" y="990"/>
                  </a:lnTo>
                  <a:lnTo>
                    <a:pt x="331" y="943"/>
                  </a:lnTo>
                  <a:lnTo>
                    <a:pt x="425" y="1037"/>
                  </a:lnTo>
                  <a:lnTo>
                    <a:pt x="519" y="1037"/>
                  </a:lnTo>
                  <a:lnTo>
                    <a:pt x="519" y="1037"/>
                  </a:lnTo>
                  <a:lnTo>
                    <a:pt x="708" y="943"/>
                  </a:lnTo>
                  <a:lnTo>
                    <a:pt x="849" y="849"/>
                  </a:lnTo>
                  <a:lnTo>
                    <a:pt x="943" y="660"/>
                  </a:lnTo>
                  <a:lnTo>
                    <a:pt x="943" y="472"/>
                  </a:lnTo>
                  <a:lnTo>
                    <a:pt x="943" y="472"/>
                  </a:lnTo>
                  <a:lnTo>
                    <a:pt x="896" y="283"/>
                  </a:lnTo>
                  <a:lnTo>
                    <a:pt x="802" y="142"/>
                  </a:lnTo>
                  <a:lnTo>
                    <a:pt x="660" y="48"/>
                  </a:lnTo>
                  <a:lnTo>
                    <a:pt x="519" y="1"/>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2517;p42">
              <a:extLst>
                <a:ext uri="{FF2B5EF4-FFF2-40B4-BE49-F238E27FC236}">
                  <a16:creationId xmlns:a16="http://schemas.microsoft.com/office/drawing/2014/main" id="{80F7F427-2635-FB16-39BB-CC81706CA3CD}"/>
                </a:ext>
              </a:extLst>
            </p:cNvPr>
            <p:cNvSpPr/>
            <p:nvPr/>
          </p:nvSpPr>
          <p:spPr>
            <a:xfrm>
              <a:off x="1794225" y="1918800"/>
              <a:ext cx="28300" cy="24750"/>
            </a:xfrm>
            <a:custGeom>
              <a:avLst/>
              <a:gdLst/>
              <a:ahLst/>
              <a:cxnLst/>
              <a:rect l="l" t="t" r="r" b="b"/>
              <a:pathLst>
                <a:path w="1132" h="990" extrusionOk="0">
                  <a:moveTo>
                    <a:pt x="613" y="0"/>
                  </a:moveTo>
                  <a:lnTo>
                    <a:pt x="692" y="16"/>
                  </a:lnTo>
                  <a:lnTo>
                    <a:pt x="692" y="16"/>
                  </a:lnTo>
                  <a:lnTo>
                    <a:pt x="660" y="0"/>
                  </a:lnTo>
                  <a:close/>
                  <a:moveTo>
                    <a:pt x="472" y="0"/>
                  </a:moveTo>
                  <a:lnTo>
                    <a:pt x="330" y="48"/>
                  </a:lnTo>
                  <a:lnTo>
                    <a:pt x="283" y="95"/>
                  </a:lnTo>
                  <a:lnTo>
                    <a:pt x="283" y="95"/>
                  </a:lnTo>
                  <a:lnTo>
                    <a:pt x="378" y="48"/>
                  </a:lnTo>
                  <a:lnTo>
                    <a:pt x="566" y="0"/>
                  </a:lnTo>
                  <a:close/>
                  <a:moveTo>
                    <a:pt x="283" y="95"/>
                  </a:moveTo>
                  <a:lnTo>
                    <a:pt x="283" y="95"/>
                  </a:lnTo>
                  <a:lnTo>
                    <a:pt x="283" y="95"/>
                  </a:lnTo>
                  <a:close/>
                  <a:moveTo>
                    <a:pt x="283" y="95"/>
                  </a:moveTo>
                  <a:lnTo>
                    <a:pt x="189" y="142"/>
                  </a:lnTo>
                  <a:lnTo>
                    <a:pt x="48" y="283"/>
                  </a:lnTo>
                  <a:lnTo>
                    <a:pt x="1" y="472"/>
                  </a:lnTo>
                  <a:lnTo>
                    <a:pt x="1" y="519"/>
                  </a:lnTo>
                  <a:lnTo>
                    <a:pt x="95" y="566"/>
                  </a:lnTo>
                  <a:lnTo>
                    <a:pt x="95" y="519"/>
                  </a:lnTo>
                  <a:lnTo>
                    <a:pt x="95" y="330"/>
                  </a:lnTo>
                  <a:lnTo>
                    <a:pt x="189" y="189"/>
                  </a:lnTo>
                  <a:lnTo>
                    <a:pt x="283" y="95"/>
                  </a:lnTo>
                  <a:close/>
                  <a:moveTo>
                    <a:pt x="692" y="16"/>
                  </a:moveTo>
                  <a:lnTo>
                    <a:pt x="849" y="95"/>
                  </a:lnTo>
                  <a:lnTo>
                    <a:pt x="943" y="236"/>
                  </a:lnTo>
                  <a:lnTo>
                    <a:pt x="990" y="424"/>
                  </a:lnTo>
                  <a:lnTo>
                    <a:pt x="990" y="519"/>
                  </a:lnTo>
                  <a:lnTo>
                    <a:pt x="990" y="660"/>
                  </a:lnTo>
                  <a:lnTo>
                    <a:pt x="896" y="801"/>
                  </a:lnTo>
                  <a:lnTo>
                    <a:pt x="802" y="896"/>
                  </a:lnTo>
                  <a:lnTo>
                    <a:pt x="660" y="943"/>
                  </a:lnTo>
                  <a:lnTo>
                    <a:pt x="707" y="990"/>
                  </a:lnTo>
                  <a:lnTo>
                    <a:pt x="849" y="943"/>
                  </a:lnTo>
                  <a:lnTo>
                    <a:pt x="990" y="848"/>
                  </a:lnTo>
                  <a:lnTo>
                    <a:pt x="1084" y="707"/>
                  </a:lnTo>
                  <a:lnTo>
                    <a:pt x="1131" y="566"/>
                  </a:lnTo>
                  <a:lnTo>
                    <a:pt x="1084" y="330"/>
                  </a:lnTo>
                  <a:lnTo>
                    <a:pt x="990" y="189"/>
                  </a:lnTo>
                  <a:lnTo>
                    <a:pt x="849" y="48"/>
                  </a:lnTo>
                  <a:lnTo>
                    <a:pt x="692" y="1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2518;p42">
              <a:extLst>
                <a:ext uri="{FF2B5EF4-FFF2-40B4-BE49-F238E27FC236}">
                  <a16:creationId xmlns:a16="http://schemas.microsoft.com/office/drawing/2014/main" id="{3811CC6B-E573-535D-B085-E7D1F64C6343}"/>
                </a:ext>
              </a:extLst>
            </p:cNvPr>
            <p:cNvSpPr/>
            <p:nvPr/>
          </p:nvSpPr>
          <p:spPr>
            <a:xfrm>
              <a:off x="1794225" y="1918800"/>
              <a:ext cx="28300" cy="24750"/>
            </a:xfrm>
            <a:custGeom>
              <a:avLst/>
              <a:gdLst/>
              <a:ahLst/>
              <a:cxnLst/>
              <a:rect l="l" t="t" r="r" b="b"/>
              <a:pathLst>
                <a:path w="1132" h="990" fill="none" extrusionOk="0">
                  <a:moveTo>
                    <a:pt x="566" y="0"/>
                  </a:moveTo>
                  <a:lnTo>
                    <a:pt x="566" y="0"/>
                  </a:lnTo>
                  <a:lnTo>
                    <a:pt x="378" y="48"/>
                  </a:lnTo>
                  <a:lnTo>
                    <a:pt x="189" y="142"/>
                  </a:lnTo>
                  <a:lnTo>
                    <a:pt x="48" y="283"/>
                  </a:lnTo>
                  <a:lnTo>
                    <a:pt x="1" y="472"/>
                  </a:lnTo>
                  <a:lnTo>
                    <a:pt x="1" y="519"/>
                  </a:lnTo>
                  <a:lnTo>
                    <a:pt x="95" y="566"/>
                  </a:lnTo>
                  <a:lnTo>
                    <a:pt x="95" y="519"/>
                  </a:lnTo>
                  <a:lnTo>
                    <a:pt x="95" y="519"/>
                  </a:lnTo>
                  <a:lnTo>
                    <a:pt x="95" y="330"/>
                  </a:lnTo>
                  <a:lnTo>
                    <a:pt x="189" y="189"/>
                  </a:lnTo>
                  <a:lnTo>
                    <a:pt x="330" y="48"/>
                  </a:lnTo>
                  <a:lnTo>
                    <a:pt x="472" y="0"/>
                  </a:lnTo>
                  <a:lnTo>
                    <a:pt x="472" y="0"/>
                  </a:lnTo>
                  <a:lnTo>
                    <a:pt x="660" y="0"/>
                  </a:lnTo>
                  <a:lnTo>
                    <a:pt x="849" y="95"/>
                  </a:lnTo>
                  <a:lnTo>
                    <a:pt x="943" y="236"/>
                  </a:lnTo>
                  <a:lnTo>
                    <a:pt x="990" y="424"/>
                  </a:lnTo>
                  <a:lnTo>
                    <a:pt x="990" y="424"/>
                  </a:lnTo>
                  <a:lnTo>
                    <a:pt x="990" y="519"/>
                  </a:lnTo>
                  <a:lnTo>
                    <a:pt x="990" y="519"/>
                  </a:lnTo>
                  <a:lnTo>
                    <a:pt x="990" y="660"/>
                  </a:lnTo>
                  <a:lnTo>
                    <a:pt x="896" y="801"/>
                  </a:lnTo>
                  <a:lnTo>
                    <a:pt x="802" y="896"/>
                  </a:lnTo>
                  <a:lnTo>
                    <a:pt x="660" y="943"/>
                  </a:lnTo>
                  <a:lnTo>
                    <a:pt x="707" y="990"/>
                  </a:lnTo>
                  <a:lnTo>
                    <a:pt x="707" y="990"/>
                  </a:lnTo>
                  <a:lnTo>
                    <a:pt x="849" y="943"/>
                  </a:lnTo>
                  <a:lnTo>
                    <a:pt x="990" y="848"/>
                  </a:lnTo>
                  <a:lnTo>
                    <a:pt x="1084" y="707"/>
                  </a:lnTo>
                  <a:lnTo>
                    <a:pt x="1131" y="566"/>
                  </a:lnTo>
                  <a:lnTo>
                    <a:pt x="1131" y="566"/>
                  </a:lnTo>
                  <a:lnTo>
                    <a:pt x="1084" y="330"/>
                  </a:lnTo>
                  <a:lnTo>
                    <a:pt x="990" y="189"/>
                  </a:lnTo>
                  <a:lnTo>
                    <a:pt x="849" y="48"/>
                  </a:lnTo>
                  <a:lnTo>
                    <a:pt x="613" y="0"/>
                  </a:lnTo>
                  <a:lnTo>
                    <a:pt x="613" y="0"/>
                  </a:lnTo>
                  <a:lnTo>
                    <a:pt x="56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2519;p42">
              <a:extLst>
                <a:ext uri="{FF2B5EF4-FFF2-40B4-BE49-F238E27FC236}">
                  <a16:creationId xmlns:a16="http://schemas.microsoft.com/office/drawing/2014/main" id="{C1DFE4BF-0676-70E4-BC07-773F4BB2FC09}"/>
                </a:ext>
              </a:extLst>
            </p:cNvPr>
            <p:cNvSpPr/>
            <p:nvPr/>
          </p:nvSpPr>
          <p:spPr>
            <a:xfrm>
              <a:off x="1652900" y="1616100"/>
              <a:ext cx="25925" cy="25950"/>
            </a:xfrm>
            <a:custGeom>
              <a:avLst/>
              <a:gdLst/>
              <a:ahLst/>
              <a:cxnLst/>
              <a:rect l="l" t="t" r="r" b="b"/>
              <a:pathLst>
                <a:path w="1037" h="1038" extrusionOk="0">
                  <a:moveTo>
                    <a:pt x="519" y="48"/>
                  </a:moveTo>
                  <a:lnTo>
                    <a:pt x="660" y="95"/>
                  </a:lnTo>
                  <a:lnTo>
                    <a:pt x="848" y="189"/>
                  </a:lnTo>
                  <a:lnTo>
                    <a:pt x="943" y="331"/>
                  </a:lnTo>
                  <a:lnTo>
                    <a:pt x="990" y="519"/>
                  </a:lnTo>
                  <a:lnTo>
                    <a:pt x="943" y="708"/>
                  </a:lnTo>
                  <a:lnTo>
                    <a:pt x="848" y="849"/>
                  </a:lnTo>
                  <a:lnTo>
                    <a:pt x="707" y="943"/>
                  </a:lnTo>
                  <a:lnTo>
                    <a:pt x="519" y="990"/>
                  </a:lnTo>
                  <a:lnTo>
                    <a:pt x="330" y="943"/>
                  </a:lnTo>
                  <a:lnTo>
                    <a:pt x="189" y="849"/>
                  </a:lnTo>
                  <a:lnTo>
                    <a:pt x="95" y="708"/>
                  </a:lnTo>
                  <a:lnTo>
                    <a:pt x="48" y="519"/>
                  </a:lnTo>
                  <a:lnTo>
                    <a:pt x="95" y="331"/>
                  </a:lnTo>
                  <a:lnTo>
                    <a:pt x="189" y="189"/>
                  </a:lnTo>
                  <a:lnTo>
                    <a:pt x="330" y="95"/>
                  </a:lnTo>
                  <a:lnTo>
                    <a:pt x="519" y="48"/>
                  </a:lnTo>
                  <a:close/>
                  <a:moveTo>
                    <a:pt x="519" y="1"/>
                  </a:moveTo>
                  <a:lnTo>
                    <a:pt x="330" y="48"/>
                  </a:lnTo>
                  <a:lnTo>
                    <a:pt x="142" y="142"/>
                  </a:lnTo>
                  <a:lnTo>
                    <a:pt x="48" y="331"/>
                  </a:lnTo>
                  <a:lnTo>
                    <a:pt x="0" y="519"/>
                  </a:lnTo>
                  <a:lnTo>
                    <a:pt x="48" y="708"/>
                  </a:lnTo>
                  <a:lnTo>
                    <a:pt x="142" y="896"/>
                  </a:lnTo>
                  <a:lnTo>
                    <a:pt x="283" y="990"/>
                  </a:lnTo>
                  <a:lnTo>
                    <a:pt x="519" y="1037"/>
                  </a:lnTo>
                  <a:lnTo>
                    <a:pt x="707" y="990"/>
                  </a:lnTo>
                  <a:lnTo>
                    <a:pt x="848" y="896"/>
                  </a:lnTo>
                  <a:lnTo>
                    <a:pt x="990" y="708"/>
                  </a:lnTo>
                  <a:lnTo>
                    <a:pt x="1037" y="519"/>
                  </a:lnTo>
                  <a:lnTo>
                    <a:pt x="990" y="331"/>
                  </a:lnTo>
                  <a:lnTo>
                    <a:pt x="896"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2520;p42">
              <a:extLst>
                <a:ext uri="{FF2B5EF4-FFF2-40B4-BE49-F238E27FC236}">
                  <a16:creationId xmlns:a16="http://schemas.microsoft.com/office/drawing/2014/main" id="{AE816C8B-C779-49F1-FAF4-FB88CD7EDDCD}"/>
                </a:ext>
              </a:extLst>
            </p:cNvPr>
            <p:cNvSpPr/>
            <p:nvPr/>
          </p:nvSpPr>
          <p:spPr>
            <a:xfrm>
              <a:off x="1499775" y="1590200"/>
              <a:ext cx="11825" cy="24750"/>
            </a:xfrm>
            <a:custGeom>
              <a:avLst/>
              <a:gdLst/>
              <a:ahLst/>
              <a:cxnLst/>
              <a:rect l="l" t="t" r="r" b="b"/>
              <a:pathLst>
                <a:path w="473" h="990" extrusionOk="0">
                  <a:moveTo>
                    <a:pt x="48" y="1"/>
                  </a:moveTo>
                  <a:lnTo>
                    <a:pt x="48" y="48"/>
                  </a:lnTo>
                  <a:lnTo>
                    <a:pt x="189" y="95"/>
                  </a:lnTo>
                  <a:lnTo>
                    <a:pt x="331" y="236"/>
                  </a:lnTo>
                  <a:lnTo>
                    <a:pt x="378" y="330"/>
                  </a:lnTo>
                  <a:lnTo>
                    <a:pt x="425" y="519"/>
                  </a:lnTo>
                  <a:lnTo>
                    <a:pt x="378" y="660"/>
                  </a:lnTo>
                  <a:lnTo>
                    <a:pt x="284" y="801"/>
                  </a:lnTo>
                  <a:lnTo>
                    <a:pt x="189" y="896"/>
                  </a:lnTo>
                  <a:lnTo>
                    <a:pt x="1" y="943"/>
                  </a:lnTo>
                  <a:lnTo>
                    <a:pt x="1" y="990"/>
                  </a:lnTo>
                  <a:lnTo>
                    <a:pt x="189" y="943"/>
                  </a:lnTo>
                  <a:lnTo>
                    <a:pt x="378" y="801"/>
                  </a:lnTo>
                  <a:lnTo>
                    <a:pt x="425" y="660"/>
                  </a:lnTo>
                  <a:lnTo>
                    <a:pt x="472" y="424"/>
                  </a:lnTo>
                  <a:lnTo>
                    <a:pt x="425" y="283"/>
                  </a:lnTo>
                  <a:lnTo>
                    <a:pt x="331" y="142"/>
                  </a:lnTo>
                  <a:lnTo>
                    <a:pt x="189" y="48"/>
                  </a:lnTo>
                  <a:lnTo>
                    <a:pt x="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2521;p42">
              <a:extLst>
                <a:ext uri="{FF2B5EF4-FFF2-40B4-BE49-F238E27FC236}">
                  <a16:creationId xmlns:a16="http://schemas.microsoft.com/office/drawing/2014/main" id="{DAA3F55F-F50A-5C86-960F-32AC8A8215B5}"/>
                </a:ext>
              </a:extLst>
            </p:cNvPr>
            <p:cNvSpPr/>
            <p:nvPr/>
          </p:nvSpPr>
          <p:spPr>
            <a:xfrm>
              <a:off x="1499775" y="1590200"/>
              <a:ext cx="11825" cy="24750"/>
            </a:xfrm>
            <a:custGeom>
              <a:avLst/>
              <a:gdLst/>
              <a:ahLst/>
              <a:cxnLst/>
              <a:rect l="l" t="t" r="r" b="b"/>
              <a:pathLst>
                <a:path w="473" h="990" fill="none" extrusionOk="0">
                  <a:moveTo>
                    <a:pt x="48" y="1"/>
                  </a:moveTo>
                  <a:lnTo>
                    <a:pt x="48" y="48"/>
                  </a:lnTo>
                  <a:lnTo>
                    <a:pt x="48" y="48"/>
                  </a:lnTo>
                  <a:lnTo>
                    <a:pt x="189" y="95"/>
                  </a:lnTo>
                  <a:lnTo>
                    <a:pt x="331" y="236"/>
                  </a:lnTo>
                  <a:lnTo>
                    <a:pt x="378" y="330"/>
                  </a:lnTo>
                  <a:lnTo>
                    <a:pt x="425" y="519"/>
                  </a:lnTo>
                  <a:lnTo>
                    <a:pt x="425" y="519"/>
                  </a:lnTo>
                  <a:lnTo>
                    <a:pt x="378" y="660"/>
                  </a:lnTo>
                  <a:lnTo>
                    <a:pt x="284" y="801"/>
                  </a:lnTo>
                  <a:lnTo>
                    <a:pt x="189" y="896"/>
                  </a:lnTo>
                  <a:lnTo>
                    <a:pt x="1" y="943"/>
                  </a:lnTo>
                  <a:lnTo>
                    <a:pt x="1" y="943"/>
                  </a:lnTo>
                  <a:lnTo>
                    <a:pt x="1" y="990"/>
                  </a:lnTo>
                  <a:lnTo>
                    <a:pt x="1" y="990"/>
                  </a:lnTo>
                  <a:lnTo>
                    <a:pt x="189" y="943"/>
                  </a:lnTo>
                  <a:lnTo>
                    <a:pt x="378" y="801"/>
                  </a:lnTo>
                  <a:lnTo>
                    <a:pt x="425" y="660"/>
                  </a:lnTo>
                  <a:lnTo>
                    <a:pt x="472" y="424"/>
                  </a:lnTo>
                  <a:lnTo>
                    <a:pt x="472" y="424"/>
                  </a:lnTo>
                  <a:lnTo>
                    <a:pt x="425" y="283"/>
                  </a:lnTo>
                  <a:lnTo>
                    <a:pt x="331" y="142"/>
                  </a:lnTo>
                  <a:lnTo>
                    <a:pt x="189" y="48"/>
                  </a:lnTo>
                  <a:lnTo>
                    <a:pt x="48" y="1"/>
                  </a:lnTo>
                  <a:lnTo>
                    <a:pt x="4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2522;p42">
              <a:extLst>
                <a:ext uri="{FF2B5EF4-FFF2-40B4-BE49-F238E27FC236}">
                  <a16:creationId xmlns:a16="http://schemas.microsoft.com/office/drawing/2014/main" id="{954521A7-28CD-3F9F-8AB9-5AE542249411}"/>
                </a:ext>
              </a:extLst>
            </p:cNvPr>
            <p:cNvSpPr/>
            <p:nvPr/>
          </p:nvSpPr>
          <p:spPr>
            <a:xfrm>
              <a:off x="1789525" y="1786900"/>
              <a:ext cx="25925" cy="25925"/>
            </a:xfrm>
            <a:custGeom>
              <a:avLst/>
              <a:gdLst/>
              <a:ahLst/>
              <a:cxnLst/>
              <a:rect l="l" t="t" r="r" b="b"/>
              <a:pathLst>
                <a:path w="1037" h="1037" extrusionOk="0">
                  <a:moveTo>
                    <a:pt x="471" y="0"/>
                  </a:moveTo>
                  <a:lnTo>
                    <a:pt x="283" y="47"/>
                  </a:lnTo>
                  <a:lnTo>
                    <a:pt x="94" y="141"/>
                  </a:lnTo>
                  <a:lnTo>
                    <a:pt x="0" y="330"/>
                  </a:lnTo>
                  <a:lnTo>
                    <a:pt x="0" y="518"/>
                  </a:lnTo>
                  <a:lnTo>
                    <a:pt x="47" y="330"/>
                  </a:lnTo>
                  <a:lnTo>
                    <a:pt x="142" y="188"/>
                  </a:lnTo>
                  <a:lnTo>
                    <a:pt x="283" y="94"/>
                  </a:lnTo>
                  <a:lnTo>
                    <a:pt x="471" y="47"/>
                  </a:lnTo>
                  <a:lnTo>
                    <a:pt x="660" y="94"/>
                  </a:lnTo>
                  <a:lnTo>
                    <a:pt x="801" y="188"/>
                  </a:lnTo>
                  <a:lnTo>
                    <a:pt x="895" y="330"/>
                  </a:lnTo>
                  <a:lnTo>
                    <a:pt x="942" y="518"/>
                  </a:lnTo>
                  <a:lnTo>
                    <a:pt x="895" y="707"/>
                  </a:lnTo>
                  <a:lnTo>
                    <a:pt x="801" y="848"/>
                  </a:lnTo>
                  <a:lnTo>
                    <a:pt x="660" y="942"/>
                  </a:lnTo>
                  <a:lnTo>
                    <a:pt x="471" y="989"/>
                  </a:lnTo>
                  <a:lnTo>
                    <a:pt x="283" y="942"/>
                  </a:lnTo>
                  <a:lnTo>
                    <a:pt x="142" y="848"/>
                  </a:lnTo>
                  <a:lnTo>
                    <a:pt x="47" y="660"/>
                  </a:lnTo>
                  <a:lnTo>
                    <a:pt x="0" y="518"/>
                  </a:lnTo>
                  <a:lnTo>
                    <a:pt x="47" y="754"/>
                  </a:lnTo>
                  <a:lnTo>
                    <a:pt x="142" y="895"/>
                  </a:lnTo>
                  <a:lnTo>
                    <a:pt x="330" y="989"/>
                  </a:lnTo>
                  <a:lnTo>
                    <a:pt x="518" y="1036"/>
                  </a:lnTo>
                  <a:lnTo>
                    <a:pt x="707" y="989"/>
                  </a:lnTo>
                  <a:lnTo>
                    <a:pt x="895" y="848"/>
                  </a:lnTo>
                  <a:lnTo>
                    <a:pt x="990" y="707"/>
                  </a:lnTo>
                  <a:lnTo>
                    <a:pt x="1037" y="518"/>
                  </a:lnTo>
                  <a:lnTo>
                    <a:pt x="990" y="283"/>
                  </a:lnTo>
                  <a:lnTo>
                    <a:pt x="895" y="141"/>
                  </a:lnTo>
                  <a:lnTo>
                    <a:pt x="707"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2523;p42">
              <a:extLst>
                <a:ext uri="{FF2B5EF4-FFF2-40B4-BE49-F238E27FC236}">
                  <a16:creationId xmlns:a16="http://schemas.microsoft.com/office/drawing/2014/main" id="{6FE7CD78-601B-1431-38BB-58E181423F99}"/>
                </a:ext>
              </a:extLst>
            </p:cNvPr>
            <p:cNvSpPr/>
            <p:nvPr/>
          </p:nvSpPr>
          <p:spPr>
            <a:xfrm>
              <a:off x="1789525" y="1786900"/>
              <a:ext cx="25925" cy="25925"/>
            </a:xfrm>
            <a:custGeom>
              <a:avLst/>
              <a:gdLst/>
              <a:ahLst/>
              <a:cxnLst/>
              <a:rect l="l" t="t" r="r" b="b"/>
              <a:pathLst>
                <a:path w="1037" h="1037" fill="none" extrusionOk="0">
                  <a:moveTo>
                    <a:pt x="471" y="0"/>
                  </a:moveTo>
                  <a:lnTo>
                    <a:pt x="471" y="0"/>
                  </a:lnTo>
                  <a:lnTo>
                    <a:pt x="283" y="47"/>
                  </a:lnTo>
                  <a:lnTo>
                    <a:pt x="94" y="141"/>
                  </a:lnTo>
                  <a:lnTo>
                    <a:pt x="0" y="330"/>
                  </a:lnTo>
                  <a:lnTo>
                    <a:pt x="0" y="518"/>
                  </a:lnTo>
                  <a:lnTo>
                    <a:pt x="0" y="518"/>
                  </a:lnTo>
                  <a:lnTo>
                    <a:pt x="47" y="754"/>
                  </a:lnTo>
                  <a:lnTo>
                    <a:pt x="142" y="895"/>
                  </a:lnTo>
                  <a:lnTo>
                    <a:pt x="330" y="989"/>
                  </a:lnTo>
                  <a:lnTo>
                    <a:pt x="518" y="1036"/>
                  </a:lnTo>
                  <a:lnTo>
                    <a:pt x="518" y="1036"/>
                  </a:lnTo>
                  <a:lnTo>
                    <a:pt x="707" y="989"/>
                  </a:lnTo>
                  <a:lnTo>
                    <a:pt x="895" y="848"/>
                  </a:lnTo>
                  <a:lnTo>
                    <a:pt x="990" y="707"/>
                  </a:lnTo>
                  <a:lnTo>
                    <a:pt x="1037" y="518"/>
                  </a:lnTo>
                  <a:lnTo>
                    <a:pt x="1037" y="518"/>
                  </a:lnTo>
                  <a:lnTo>
                    <a:pt x="990" y="283"/>
                  </a:lnTo>
                  <a:lnTo>
                    <a:pt x="895" y="141"/>
                  </a:lnTo>
                  <a:lnTo>
                    <a:pt x="707" y="47"/>
                  </a:lnTo>
                  <a:lnTo>
                    <a:pt x="518" y="0"/>
                  </a:lnTo>
                  <a:lnTo>
                    <a:pt x="4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2524;p42">
              <a:extLst>
                <a:ext uri="{FF2B5EF4-FFF2-40B4-BE49-F238E27FC236}">
                  <a16:creationId xmlns:a16="http://schemas.microsoft.com/office/drawing/2014/main" id="{D7C11AD2-3FDD-E455-E902-FCBAE59A55A2}"/>
                </a:ext>
              </a:extLst>
            </p:cNvPr>
            <p:cNvSpPr/>
            <p:nvPr/>
          </p:nvSpPr>
          <p:spPr>
            <a:xfrm>
              <a:off x="1789525" y="1788075"/>
              <a:ext cx="23575" cy="23575"/>
            </a:xfrm>
            <a:custGeom>
              <a:avLst/>
              <a:gdLst/>
              <a:ahLst/>
              <a:cxnLst/>
              <a:rect l="l" t="t" r="r" b="b"/>
              <a:pathLst>
                <a:path w="943" h="943" fill="none" extrusionOk="0">
                  <a:moveTo>
                    <a:pt x="471" y="942"/>
                  </a:moveTo>
                  <a:lnTo>
                    <a:pt x="471" y="942"/>
                  </a:lnTo>
                  <a:lnTo>
                    <a:pt x="283" y="895"/>
                  </a:lnTo>
                  <a:lnTo>
                    <a:pt x="142" y="801"/>
                  </a:lnTo>
                  <a:lnTo>
                    <a:pt x="47" y="613"/>
                  </a:lnTo>
                  <a:lnTo>
                    <a:pt x="0" y="471"/>
                  </a:lnTo>
                  <a:lnTo>
                    <a:pt x="0" y="471"/>
                  </a:lnTo>
                  <a:lnTo>
                    <a:pt x="47" y="283"/>
                  </a:lnTo>
                  <a:lnTo>
                    <a:pt x="142" y="141"/>
                  </a:lnTo>
                  <a:lnTo>
                    <a:pt x="283" y="47"/>
                  </a:lnTo>
                  <a:lnTo>
                    <a:pt x="471" y="0"/>
                  </a:lnTo>
                  <a:lnTo>
                    <a:pt x="471" y="0"/>
                  </a:lnTo>
                  <a:lnTo>
                    <a:pt x="660" y="47"/>
                  </a:lnTo>
                  <a:lnTo>
                    <a:pt x="801" y="141"/>
                  </a:lnTo>
                  <a:lnTo>
                    <a:pt x="895" y="283"/>
                  </a:lnTo>
                  <a:lnTo>
                    <a:pt x="942" y="471"/>
                  </a:lnTo>
                  <a:lnTo>
                    <a:pt x="942" y="471"/>
                  </a:lnTo>
                  <a:lnTo>
                    <a:pt x="942" y="471"/>
                  </a:lnTo>
                  <a:lnTo>
                    <a:pt x="895" y="660"/>
                  </a:lnTo>
                  <a:lnTo>
                    <a:pt x="801" y="801"/>
                  </a:lnTo>
                  <a:lnTo>
                    <a:pt x="660" y="895"/>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2525;p42">
              <a:extLst>
                <a:ext uri="{FF2B5EF4-FFF2-40B4-BE49-F238E27FC236}">
                  <a16:creationId xmlns:a16="http://schemas.microsoft.com/office/drawing/2014/main" id="{721D3694-414E-0951-91CD-C8C763049953}"/>
                </a:ext>
              </a:extLst>
            </p:cNvPr>
            <p:cNvSpPr/>
            <p:nvPr/>
          </p:nvSpPr>
          <p:spPr>
            <a:xfrm>
              <a:off x="1910825" y="1918800"/>
              <a:ext cx="25950" cy="25925"/>
            </a:xfrm>
            <a:custGeom>
              <a:avLst/>
              <a:gdLst/>
              <a:ahLst/>
              <a:cxnLst/>
              <a:rect l="l" t="t" r="r" b="b"/>
              <a:pathLst>
                <a:path w="1038" h="1037" extrusionOk="0">
                  <a:moveTo>
                    <a:pt x="142" y="189"/>
                  </a:moveTo>
                  <a:lnTo>
                    <a:pt x="1" y="330"/>
                  </a:lnTo>
                  <a:lnTo>
                    <a:pt x="1" y="519"/>
                  </a:lnTo>
                  <a:lnTo>
                    <a:pt x="48" y="330"/>
                  </a:lnTo>
                  <a:lnTo>
                    <a:pt x="142" y="189"/>
                  </a:lnTo>
                  <a:close/>
                  <a:moveTo>
                    <a:pt x="472" y="0"/>
                  </a:moveTo>
                  <a:lnTo>
                    <a:pt x="283" y="48"/>
                  </a:lnTo>
                  <a:lnTo>
                    <a:pt x="142" y="189"/>
                  </a:lnTo>
                  <a:lnTo>
                    <a:pt x="283" y="95"/>
                  </a:lnTo>
                  <a:lnTo>
                    <a:pt x="472" y="48"/>
                  </a:lnTo>
                  <a:lnTo>
                    <a:pt x="660" y="95"/>
                  </a:lnTo>
                  <a:lnTo>
                    <a:pt x="802" y="189"/>
                  </a:lnTo>
                  <a:lnTo>
                    <a:pt x="896" y="330"/>
                  </a:lnTo>
                  <a:lnTo>
                    <a:pt x="943" y="519"/>
                  </a:lnTo>
                  <a:lnTo>
                    <a:pt x="896" y="707"/>
                  </a:lnTo>
                  <a:lnTo>
                    <a:pt x="802" y="848"/>
                  </a:lnTo>
                  <a:lnTo>
                    <a:pt x="660" y="943"/>
                  </a:lnTo>
                  <a:lnTo>
                    <a:pt x="472" y="990"/>
                  </a:lnTo>
                  <a:lnTo>
                    <a:pt x="283" y="943"/>
                  </a:lnTo>
                  <a:lnTo>
                    <a:pt x="142" y="848"/>
                  </a:lnTo>
                  <a:lnTo>
                    <a:pt x="48" y="707"/>
                  </a:lnTo>
                  <a:lnTo>
                    <a:pt x="1" y="519"/>
                  </a:lnTo>
                  <a:lnTo>
                    <a:pt x="1" y="566"/>
                  </a:lnTo>
                  <a:lnTo>
                    <a:pt x="48" y="754"/>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2526;p42">
              <a:extLst>
                <a:ext uri="{FF2B5EF4-FFF2-40B4-BE49-F238E27FC236}">
                  <a16:creationId xmlns:a16="http://schemas.microsoft.com/office/drawing/2014/main" id="{09D4717F-31B0-522E-0169-79AC95772487}"/>
                </a:ext>
              </a:extLst>
            </p:cNvPr>
            <p:cNvSpPr/>
            <p:nvPr/>
          </p:nvSpPr>
          <p:spPr>
            <a:xfrm>
              <a:off x="1910825" y="1918800"/>
              <a:ext cx="25950" cy="25925"/>
            </a:xfrm>
            <a:custGeom>
              <a:avLst/>
              <a:gdLst/>
              <a:ahLst/>
              <a:cxnLst/>
              <a:rect l="l" t="t" r="r" b="b"/>
              <a:pathLst>
                <a:path w="1038" h="1037" fill="none" extrusionOk="0">
                  <a:moveTo>
                    <a:pt x="472" y="0"/>
                  </a:moveTo>
                  <a:lnTo>
                    <a:pt x="472" y="0"/>
                  </a:lnTo>
                  <a:lnTo>
                    <a:pt x="283" y="48"/>
                  </a:lnTo>
                  <a:lnTo>
                    <a:pt x="142" y="189"/>
                  </a:lnTo>
                  <a:lnTo>
                    <a:pt x="1" y="330"/>
                  </a:lnTo>
                  <a:lnTo>
                    <a:pt x="1" y="566"/>
                  </a:lnTo>
                  <a:lnTo>
                    <a:pt x="1" y="566"/>
                  </a:lnTo>
                  <a:lnTo>
                    <a:pt x="48" y="754"/>
                  </a:lnTo>
                  <a:lnTo>
                    <a:pt x="142" y="896"/>
                  </a:lnTo>
                  <a:lnTo>
                    <a:pt x="330" y="990"/>
                  </a:lnTo>
                  <a:lnTo>
                    <a:pt x="519" y="1037"/>
                  </a:lnTo>
                  <a:lnTo>
                    <a:pt x="519" y="1037"/>
                  </a:lnTo>
                  <a:lnTo>
                    <a:pt x="707" y="990"/>
                  </a:lnTo>
                  <a:lnTo>
                    <a:pt x="896" y="896"/>
                  </a:lnTo>
                  <a:lnTo>
                    <a:pt x="990" y="707"/>
                  </a:lnTo>
                  <a:lnTo>
                    <a:pt x="1037" y="519"/>
                  </a:lnTo>
                  <a:lnTo>
                    <a:pt x="1037" y="519"/>
                  </a:lnTo>
                  <a:lnTo>
                    <a:pt x="990" y="330"/>
                  </a:lnTo>
                  <a:lnTo>
                    <a:pt x="896" y="142"/>
                  </a:lnTo>
                  <a:lnTo>
                    <a:pt x="707" y="48"/>
                  </a:lnTo>
                  <a:lnTo>
                    <a:pt x="519" y="0"/>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2527;p42">
              <a:extLst>
                <a:ext uri="{FF2B5EF4-FFF2-40B4-BE49-F238E27FC236}">
                  <a16:creationId xmlns:a16="http://schemas.microsoft.com/office/drawing/2014/main" id="{D01A443B-9172-4ECA-E23F-E8EE853608FB}"/>
                </a:ext>
              </a:extLst>
            </p:cNvPr>
            <p:cNvSpPr/>
            <p:nvPr/>
          </p:nvSpPr>
          <p:spPr>
            <a:xfrm>
              <a:off x="1910825" y="1919975"/>
              <a:ext cx="23575" cy="23575"/>
            </a:xfrm>
            <a:custGeom>
              <a:avLst/>
              <a:gdLst/>
              <a:ahLst/>
              <a:cxnLst/>
              <a:rect l="l" t="t" r="r" b="b"/>
              <a:pathLst>
                <a:path w="943" h="943" fill="none" extrusionOk="0">
                  <a:moveTo>
                    <a:pt x="472" y="943"/>
                  </a:moveTo>
                  <a:lnTo>
                    <a:pt x="472" y="943"/>
                  </a:lnTo>
                  <a:lnTo>
                    <a:pt x="283" y="896"/>
                  </a:lnTo>
                  <a:lnTo>
                    <a:pt x="142" y="801"/>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943" y="472"/>
                  </a:lnTo>
                  <a:lnTo>
                    <a:pt x="896" y="660"/>
                  </a:lnTo>
                  <a:lnTo>
                    <a:pt x="802" y="801"/>
                  </a:lnTo>
                  <a:lnTo>
                    <a:pt x="660" y="896"/>
                  </a:lnTo>
                  <a:lnTo>
                    <a:pt x="472" y="943"/>
                  </a:lnTo>
                  <a:lnTo>
                    <a:pt x="472" y="943"/>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2528;p42">
              <a:extLst>
                <a:ext uri="{FF2B5EF4-FFF2-40B4-BE49-F238E27FC236}">
                  <a16:creationId xmlns:a16="http://schemas.microsoft.com/office/drawing/2014/main" id="{A3A2A92C-B9F7-C88A-D347-71951D12B673}"/>
                </a:ext>
              </a:extLst>
            </p:cNvPr>
            <p:cNvSpPr/>
            <p:nvPr/>
          </p:nvSpPr>
          <p:spPr>
            <a:xfrm>
              <a:off x="1957950" y="1841075"/>
              <a:ext cx="25925" cy="25925"/>
            </a:xfrm>
            <a:custGeom>
              <a:avLst/>
              <a:gdLst/>
              <a:ahLst/>
              <a:cxnLst/>
              <a:rect l="l" t="t" r="r" b="b"/>
              <a:pathLst>
                <a:path w="1037" h="1037" extrusionOk="0">
                  <a:moveTo>
                    <a:pt x="47" y="330"/>
                  </a:moveTo>
                  <a:lnTo>
                    <a:pt x="0" y="565"/>
                  </a:lnTo>
                  <a:lnTo>
                    <a:pt x="47" y="754"/>
                  </a:lnTo>
                  <a:lnTo>
                    <a:pt x="141" y="848"/>
                  </a:lnTo>
                  <a:lnTo>
                    <a:pt x="47" y="707"/>
                  </a:lnTo>
                  <a:lnTo>
                    <a:pt x="47" y="518"/>
                  </a:lnTo>
                  <a:lnTo>
                    <a:pt x="47" y="330"/>
                  </a:lnTo>
                  <a:close/>
                  <a:moveTo>
                    <a:pt x="141" y="848"/>
                  </a:moveTo>
                  <a:lnTo>
                    <a:pt x="141" y="848"/>
                  </a:lnTo>
                  <a:lnTo>
                    <a:pt x="141" y="848"/>
                  </a:lnTo>
                  <a:lnTo>
                    <a:pt x="141" y="848"/>
                  </a:lnTo>
                  <a:close/>
                  <a:moveTo>
                    <a:pt x="471" y="0"/>
                  </a:moveTo>
                  <a:lnTo>
                    <a:pt x="283" y="47"/>
                  </a:lnTo>
                  <a:lnTo>
                    <a:pt x="141" y="189"/>
                  </a:lnTo>
                  <a:lnTo>
                    <a:pt x="330" y="94"/>
                  </a:lnTo>
                  <a:lnTo>
                    <a:pt x="471" y="47"/>
                  </a:lnTo>
                  <a:lnTo>
                    <a:pt x="660" y="94"/>
                  </a:lnTo>
                  <a:lnTo>
                    <a:pt x="801" y="189"/>
                  </a:lnTo>
                  <a:lnTo>
                    <a:pt x="942" y="330"/>
                  </a:lnTo>
                  <a:lnTo>
                    <a:pt x="942" y="518"/>
                  </a:lnTo>
                  <a:lnTo>
                    <a:pt x="942" y="707"/>
                  </a:lnTo>
                  <a:lnTo>
                    <a:pt x="801" y="848"/>
                  </a:lnTo>
                  <a:lnTo>
                    <a:pt x="660" y="942"/>
                  </a:lnTo>
                  <a:lnTo>
                    <a:pt x="471" y="989"/>
                  </a:lnTo>
                  <a:lnTo>
                    <a:pt x="330" y="942"/>
                  </a:lnTo>
                  <a:lnTo>
                    <a:pt x="141" y="848"/>
                  </a:lnTo>
                  <a:lnTo>
                    <a:pt x="189" y="895"/>
                  </a:lnTo>
                  <a:lnTo>
                    <a:pt x="330" y="989"/>
                  </a:lnTo>
                  <a:lnTo>
                    <a:pt x="565" y="1037"/>
                  </a:lnTo>
                  <a:lnTo>
                    <a:pt x="754" y="989"/>
                  </a:lnTo>
                  <a:lnTo>
                    <a:pt x="895" y="895"/>
                  </a:lnTo>
                  <a:lnTo>
                    <a:pt x="989" y="707"/>
                  </a:lnTo>
                  <a:lnTo>
                    <a:pt x="1037" y="518"/>
                  </a:lnTo>
                  <a:lnTo>
                    <a:pt x="989" y="330"/>
                  </a:lnTo>
                  <a:lnTo>
                    <a:pt x="895" y="141"/>
                  </a:lnTo>
                  <a:lnTo>
                    <a:pt x="707"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2529;p42">
              <a:extLst>
                <a:ext uri="{FF2B5EF4-FFF2-40B4-BE49-F238E27FC236}">
                  <a16:creationId xmlns:a16="http://schemas.microsoft.com/office/drawing/2014/main" id="{B0D98BC1-D326-5B86-3198-5A0E3C323510}"/>
                </a:ext>
              </a:extLst>
            </p:cNvPr>
            <p:cNvSpPr/>
            <p:nvPr/>
          </p:nvSpPr>
          <p:spPr>
            <a:xfrm>
              <a:off x="2094550" y="1752725"/>
              <a:ext cx="25950" cy="25950"/>
            </a:xfrm>
            <a:custGeom>
              <a:avLst/>
              <a:gdLst/>
              <a:ahLst/>
              <a:cxnLst/>
              <a:rect l="l" t="t" r="r" b="b"/>
              <a:pathLst>
                <a:path w="1038" h="1038" extrusionOk="0">
                  <a:moveTo>
                    <a:pt x="519" y="48"/>
                  </a:moveTo>
                  <a:lnTo>
                    <a:pt x="708" y="95"/>
                  </a:lnTo>
                  <a:lnTo>
                    <a:pt x="849" y="189"/>
                  </a:lnTo>
                  <a:lnTo>
                    <a:pt x="943" y="331"/>
                  </a:lnTo>
                  <a:lnTo>
                    <a:pt x="990" y="519"/>
                  </a:lnTo>
                  <a:lnTo>
                    <a:pt x="943" y="707"/>
                  </a:lnTo>
                  <a:lnTo>
                    <a:pt x="849" y="849"/>
                  </a:lnTo>
                  <a:lnTo>
                    <a:pt x="708" y="943"/>
                  </a:lnTo>
                  <a:lnTo>
                    <a:pt x="519" y="990"/>
                  </a:lnTo>
                  <a:lnTo>
                    <a:pt x="331" y="943"/>
                  </a:lnTo>
                  <a:lnTo>
                    <a:pt x="189" y="849"/>
                  </a:lnTo>
                  <a:lnTo>
                    <a:pt x="95" y="707"/>
                  </a:lnTo>
                  <a:lnTo>
                    <a:pt x="48" y="519"/>
                  </a:lnTo>
                  <a:lnTo>
                    <a:pt x="95" y="331"/>
                  </a:lnTo>
                  <a:lnTo>
                    <a:pt x="189" y="189"/>
                  </a:lnTo>
                  <a:lnTo>
                    <a:pt x="331" y="95"/>
                  </a:lnTo>
                  <a:lnTo>
                    <a:pt x="519" y="48"/>
                  </a:lnTo>
                  <a:close/>
                  <a:moveTo>
                    <a:pt x="519" y="1"/>
                  </a:moveTo>
                  <a:lnTo>
                    <a:pt x="284" y="48"/>
                  </a:lnTo>
                  <a:lnTo>
                    <a:pt x="142" y="189"/>
                  </a:lnTo>
                  <a:lnTo>
                    <a:pt x="48" y="331"/>
                  </a:lnTo>
                  <a:lnTo>
                    <a:pt x="1" y="566"/>
                  </a:lnTo>
                  <a:lnTo>
                    <a:pt x="48" y="755"/>
                  </a:lnTo>
                  <a:lnTo>
                    <a:pt x="189" y="896"/>
                  </a:lnTo>
                  <a:lnTo>
                    <a:pt x="378" y="1037"/>
                  </a:lnTo>
                  <a:lnTo>
                    <a:pt x="566" y="1037"/>
                  </a:lnTo>
                  <a:lnTo>
                    <a:pt x="755" y="990"/>
                  </a:lnTo>
                  <a:lnTo>
                    <a:pt x="896" y="896"/>
                  </a:lnTo>
                  <a:lnTo>
                    <a:pt x="990" y="755"/>
                  </a:lnTo>
                  <a:lnTo>
                    <a:pt x="1037" y="566"/>
                  </a:lnTo>
                  <a:lnTo>
                    <a:pt x="990" y="331"/>
                  </a:lnTo>
                  <a:lnTo>
                    <a:pt x="896" y="189"/>
                  </a:lnTo>
                  <a:lnTo>
                    <a:pt x="708"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2530;p42">
              <a:extLst>
                <a:ext uri="{FF2B5EF4-FFF2-40B4-BE49-F238E27FC236}">
                  <a16:creationId xmlns:a16="http://schemas.microsoft.com/office/drawing/2014/main" id="{57D90F7C-48AF-000C-2CFC-F46338A12A17}"/>
                </a:ext>
              </a:extLst>
            </p:cNvPr>
            <p:cNvSpPr/>
            <p:nvPr/>
          </p:nvSpPr>
          <p:spPr>
            <a:xfrm>
              <a:off x="2129900" y="1673825"/>
              <a:ext cx="27100" cy="27100"/>
            </a:xfrm>
            <a:custGeom>
              <a:avLst/>
              <a:gdLst/>
              <a:ahLst/>
              <a:cxnLst/>
              <a:rect l="l" t="t" r="r" b="b"/>
              <a:pathLst>
                <a:path w="1084" h="1084" extrusionOk="0">
                  <a:moveTo>
                    <a:pt x="566" y="47"/>
                  </a:moveTo>
                  <a:lnTo>
                    <a:pt x="754" y="95"/>
                  </a:lnTo>
                  <a:lnTo>
                    <a:pt x="895" y="189"/>
                  </a:lnTo>
                  <a:lnTo>
                    <a:pt x="990" y="330"/>
                  </a:lnTo>
                  <a:lnTo>
                    <a:pt x="1037" y="519"/>
                  </a:lnTo>
                  <a:lnTo>
                    <a:pt x="990" y="707"/>
                  </a:lnTo>
                  <a:lnTo>
                    <a:pt x="895" y="848"/>
                  </a:lnTo>
                  <a:lnTo>
                    <a:pt x="754" y="943"/>
                  </a:lnTo>
                  <a:lnTo>
                    <a:pt x="566" y="990"/>
                  </a:lnTo>
                  <a:lnTo>
                    <a:pt x="377" y="943"/>
                  </a:lnTo>
                  <a:lnTo>
                    <a:pt x="236" y="848"/>
                  </a:lnTo>
                  <a:lnTo>
                    <a:pt x="142" y="707"/>
                  </a:lnTo>
                  <a:lnTo>
                    <a:pt x="95" y="519"/>
                  </a:lnTo>
                  <a:lnTo>
                    <a:pt x="142" y="330"/>
                  </a:lnTo>
                  <a:lnTo>
                    <a:pt x="236" y="189"/>
                  </a:lnTo>
                  <a:lnTo>
                    <a:pt x="377" y="95"/>
                  </a:lnTo>
                  <a:lnTo>
                    <a:pt x="566" y="47"/>
                  </a:lnTo>
                  <a:close/>
                  <a:moveTo>
                    <a:pt x="566" y="0"/>
                  </a:moveTo>
                  <a:lnTo>
                    <a:pt x="330" y="47"/>
                  </a:lnTo>
                  <a:lnTo>
                    <a:pt x="189" y="142"/>
                  </a:lnTo>
                  <a:lnTo>
                    <a:pt x="47" y="330"/>
                  </a:lnTo>
                  <a:lnTo>
                    <a:pt x="0" y="519"/>
                  </a:lnTo>
                  <a:lnTo>
                    <a:pt x="47" y="754"/>
                  </a:lnTo>
                  <a:lnTo>
                    <a:pt x="189" y="943"/>
                  </a:lnTo>
                  <a:lnTo>
                    <a:pt x="330" y="1037"/>
                  </a:lnTo>
                  <a:lnTo>
                    <a:pt x="566" y="1084"/>
                  </a:lnTo>
                  <a:lnTo>
                    <a:pt x="754" y="1037"/>
                  </a:lnTo>
                  <a:lnTo>
                    <a:pt x="943" y="943"/>
                  </a:lnTo>
                  <a:lnTo>
                    <a:pt x="1037" y="754"/>
                  </a:lnTo>
                  <a:lnTo>
                    <a:pt x="1084" y="519"/>
                  </a:lnTo>
                  <a:lnTo>
                    <a:pt x="1037" y="330"/>
                  </a:lnTo>
                  <a:lnTo>
                    <a:pt x="943" y="142"/>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2531;p42">
              <a:extLst>
                <a:ext uri="{FF2B5EF4-FFF2-40B4-BE49-F238E27FC236}">
                  <a16:creationId xmlns:a16="http://schemas.microsoft.com/office/drawing/2014/main" id="{FE847D9F-97B2-2F8F-D762-C0EC2D043B95}"/>
                </a:ext>
              </a:extLst>
            </p:cNvPr>
            <p:cNvSpPr/>
            <p:nvPr/>
          </p:nvSpPr>
          <p:spPr>
            <a:xfrm>
              <a:off x="2192325" y="1736250"/>
              <a:ext cx="25925" cy="25925"/>
            </a:xfrm>
            <a:custGeom>
              <a:avLst/>
              <a:gdLst/>
              <a:ahLst/>
              <a:cxnLst/>
              <a:rect l="l" t="t" r="r" b="b"/>
              <a:pathLst>
                <a:path w="1037" h="1037" extrusionOk="0">
                  <a:moveTo>
                    <a:pt x="518" y="47"/>
                  </a:moveTo>
                  <a:lnTo>
                    <a:pt x="707" y="94"/>
                  </a:lnTo>
                  <a:lnTo>
                    <a:pt x="848" y="189"/>
                  </a:lnTo>
                  <a:lnTo>
                    <a:pt x="942" y="330"/>
                  </a:lnTo>
                  <a:lnTo>
                    <a:pt x="990" y="518"/>
                  </a:lnTo>
                  <a:lnTo>
                    <a:pt x="942" y="707"/>
                  </a:lnTo>
                  <a:lnTo>
                    <a:pt x="848" y="848"/>
                  </a:lnTo>
                  <a:lnTo>
                    <a:pt x="707" y="942"/>
                  </a:lnTo>
                  <a:lnTo>
                    <a:pt x="518" y="990"/>
                  </a:lnTo>
                  <a:lnTo>
                    <a:pt x="330" y="942"/>
                  </a:lnTo>
                  <a:lnTo>
                    <a:pt x="189" y="848"/>
                  </a:lnTo>
                  <a:lnTo>
                    <a:pt x="94" y="707"/>
                  </a:lnTo>
                  <a:lnTo>
                    <a:pt x="47" y="518"/>
                  </a:lnTo>
                  <a:lnTo>
                    <a:pt x="94" y="330"/>
                  </a:lnTo>
                  <a:lnTo>
                    <a:pt x="189" y="189"/>
                  </a:lnTo>
                  <a:lnTo>
                    <a:pt x="330" y="94"/>
                  </a:lnTo>
                  <a:lnTo>
                    <a:pt x="518" y="47"/>
                  </a:lnTo>
                  <a:close/>
                  <a:moveTo>
                    <a:pt x="518" y="0"/>
                  </a:moveTo>
                  <a:lnTo>
                    <a:pt x="330" y="47"/>
                  </a:lnTo>
                  <a:lnTo>
                    <a:pt x="142" y="142"/>
                  </a:lnTo>
                  <a:lnTo>
                    <a:pt x="47" y="330"/>
                  </a:lnTo>
                  <a:lnTo>
                    <a:pt x="0" y="518"/>
                  </a:lnTo>
                  <a:lnTo>
                    <a:pt x="47" y="707"/>
                  </a:lnTo>
                  <a:lnTo>
                    <a:pt x="142" y="895"/>
                  </a:lnTo>
                  <a:lnTo>
                    <a:pt x="330" y="990"/>
                  </a:lnTo>
                  <a:lnTo>
                    <a:pt x="518" y="1037"/>
                  </a:lnTo>
                  <a:lnTo>
                    <a:pt x="754" y="990"/>
                  </a:lnTo>
                  <a:lnTo>
                    <a:pt x="895" y="895"/>
                  </a:lnTo>
                  <a:lnTo>
                    <a:pt x="990" y="707"/>
                  </a:lnTo>
                  <a:lnTo>
                    <a:pt x="1037" y="518"/>
                  </a:lnTo>
                  <a:lnTo>
                    <a:pt x="990" y="330"/>
                  </a:lnTo>
                  <a:lnTo>
                    <a:pt x="895" y="142"/>
                  </a:lnTo>
                  <a:lnTo>
                    <a:pt x="707"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2532;p42">
              <a:extLst>
                <a:ext uri="{FF2B5EF4-FFF2-40B4-BE49-F238E27FC236}">
                  <a16:creationId xmlns:a16="http://schemas.microsoft.com/office/drawing/2014/main" id="{2778235D-54B6-DD26-1723-F8BC8760D5C8}"/>
                </a:ext>
              </a:extLst>
            </p:cNvPr>
            <p:cNvSpPr/>
            <p:nvPr/>
          </p:nvSpPr>
          <p:spPr>
            <a:xfrm>
              <a:off x="2168750" y="1599625"/>
              <a:ext cx="25950" cy="15325"/>
            </a:xfrm>
            <a:custGeom>
              <a:avLst/>
              <a:gdLst/>
              <a:ahLst/>
              <a:cxnLst/>
              <a:rect l="l" t="t" r="r" b="b"/>
              <a:pathLst>
                <a:path w="1038" h="613" extrusionOk="0">
                  <a:moveTo>
                    <a:pt x="48" y="0"/>
                  </a:moveTo>
                  <a:lnTo>
                    <a:pt x="1" y="47"/>
                  </a:lnTo>
                  <a:lnTo>
                    <a:pt x="1" y="95"/>
                  </a:lnTo>
                  <a:lnTo>
                    <a:pt x="48" y="330"/>
                  </a:lnTo>
                  <a:lnTo>
                    <a:pt x="142" y="471"/>
                  </a:lnTo>
                  <a:lnTo>
                    <a:pt x="331" y="566"/>
                  </a:lnTo>
                  <a:lnTo>
                    <a:pt x="189" y="424"/>
                  </a:lnTo>
                  <a:lnTo>
                    <a:pt x="95" y="283"/>
                  </a:lnTo>
                  <a:lnTo>
                    <a:pt x="48" y="95"/>
                  </a:lnTo>
                  <a:lnTo>
                    <a:pt x="48" y="0"/>
                  </a:lnTo>
                  <a:close/>
                  <a:moveTo>
                    <a:pt x="990" y="189"/>
                  </a:moveTo>
                  <a:lnTo>
                    <a:pt x="943" y="330"/>
                  </a:lnTo>
                  <a:lnTo>
                    <a:pt x="849" y="471"/>
                  </a:lnTo>
                  <a:lnTo>
                    <a:pt x="661" y="566"/>
                  </a:lnTo>
                  <a:lnTo>
                    <a:pt x="519" y="613"/>
                  </a:lnTo>
                  <a:lnTo>
                    <a:pt x="708" y="613"/>
                  </a:lnTo>
                  <a:lnTo>
                    <a:pt x="849" y="519"/>
                  </a:lnTo>
                  <a:lnTo>
                    <a:pt x="943" y="377"/>
                  </a:lnTo>
                  <a:lnTo>
                    <a:pt x="1037" y="18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2533;p42">
              <a:extLst>
                <a:ext uri="{FF2B5EF4-FFF2-40B4-BE49-F238E27FC236}">
                  <a16:creationId xmlns:a16="http://schemas.microsoft.com/office/drawing/2014/main" id="{B5E772B7-F698-2486-C21C-84F136005D0F}"/>
                </a:ext>
              </a:extLst>
            </p:cNvPr>
            <p:cNvSpPr/>
            <p:nvPr/>
          </p:nvSpPr>
          <p:spPr>
            <a:xfrm>
              <a:off x="2238250" y="1653800"/>
              <a:ext cx="25925" cy="25925"/>
            </a:xfrm>
            <a:custGeom>
              <a:avLst/>
              <a:gdLst/>
              <a:ahLst/>
              <a:cxnLst/>
              <a:rect l="l" t="t" r="r" b="b"/>
              <a:pathLst>
                <a:path w="1037" h="1037" extrusionOk="0">
                  <a:moveTo>
                    <a:pt x="519" y="0"/>
                  </a:moveTo>
                  <a:lnTo>
                    <a:pt x="330" y="48"/>
                  </a:lnTo>
                  <a:lnTo>
                    <a:pt x="142" y="189"/>
                  </a:lnTo>
                  <a:lnTo>
                    <a:pt x="48" y="330"/>
                  </a:lnTo>
                  <a:lnTo>
                    <a:pt x="1" y="519"/>
                  </a:lnTo>
                  <a:lnTo>
                    <a:pt x="48" y="754"/>
                  </a:lnTo>
                  <a:lnTo>
                    <a:pt x="142" y="896"/>
                  </a:lnTo>
                  <a:lnTo>
                    <a:pt x="330" y="1037"/>
                  </a:lnTo>
                  <a:lnTo>
                    <a:pt x="519" y="1037"/>
                  </a:lnTo>
                  <a:lnTo>
                    <a:pt x="330" y="990"/>
                  </a:lnTo>
                  <a:lnTo>
                    <a:pt x="189" y="896"/>
                  </a:lnTo>
                  <a:lnTo>
                    <a:pt x="95" y="754"/>
                  </a:lnTo>
                  <a:lnTo>
                    <a:pt x="48" y="566"/>
                  </a:lnTo>
                  <a:lnTo>
                    <a:pt x="48" y="377"/>
                  </a:lnTo>
                  <a:lnTo>
                    <a:pt x="189" y="236"/>
                  </a:lnTo>
                  <a:lnTo>
                    <a:pt x="330" y="142"/>
                  </a:lnTo>
                  <a:lnTo>
                    <a:pt x="472" y="95"/>
                  </a:lnTo>
                  <a:lnTo>
                    <a:pt x="613" y="95"/>
                  </a:lnTo>
                  <a:lnTo>
                    <a:pt x="519" y="0"/>
                  </a:lnTo>
                  <a:close/>
                  <a:moveTo>
                    <a:pt x="943" y="377"/>
                  </a:moveTo>
                  <a:lnTo>
                    <a:pt x="943" y="566"/>
                  </a:lnTo>
                  <a:lnTo>
                    <a:pt x="943" y="707"/>
                  </a:lnTo>
                  <a:lnTo>
                    <a:pt x="849" y="896"/>
                  </a:lnTo>
                  <a:lnTo>
                    <a:pt x="707" y="990"/>
                  </a:lnTo>
                  <a:lnTo>
                    <a:pt x="519" y="1037"/>
                  </a:lnTo>
                  <a:lnTo>
                    <a:pt x="707" y="1037"/>
                  </a:lnTo>
                  <a:lnTo>
                    <a:pt x="896" y="896"/>
                  </a:lnTo>
                  <a:lnTo>
                    <a:pt x="990" y="754"/>
                  </a:lnTo>
                  <a:lnTo>
                    <a:pt x="1037" y="566"/>
                  </a:lnTo>
                  <a:lnTo>
                    <a:pt x="1037" y="519"/>
                  </a:lnTo>
                  <a:lnTo>
                    <a:pt x="990" y="472"/>
                  </a:lnTo>
                  <a:lnTo>
                    <a:pt x="943" y="37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2534;p42">
              <a:extLst>
                <a:ext uri="{FF2B5EF4-FFF2-40B4-BE49-F238E27FC236}">
                  <a16:creationId xmlns:a16="http://schemas.microsoft.com/office/drawing/2014/main" id="{6E199808-9587-0E20-4273-01E5E29072B9}"/>
                </a:ext>
              </a:extLst>
            </p:cNvPr>
            <p:cNvSpPr/>
            <p:nvPr/>
          </p:nvSpPr>
          <p:spPr>
            <a:xfrm>
              <a:off x="1966175" y="1982400"/>
              <a:ext cx="25950" cy="25925"/>
            </a:xfrm>
            <a:custGeom>
              <a:avLst/>
              <a:gdLst/>
              <a:ahLst/>
              <a:cxnLst/>
              <a:rect l="l" t="t" r="r" b="b"/>
              <a:pathLst>
                <a:path w="1038" h="1037" extrusionOk="0">
                  <a:moveTo>
                    <a:pt x="708" y="48"/>
                  </a:moveTo>
                  <a:lnTo>
                    <a:pt x="849" y="189"/>
                  </a:lnTo>
                  <a:lnTo>
                    <a:pt x="943" y="330"/>
                  </a:lnTo>
                  <a:lnTo>
                    <a:pt x="990" y="472"/>
                  </a:lnTo>
                  <a:lnTo>
                    <a:pt x="990" y="519"/>
                  </a:lnTo>
                  <a:lnTo>
                    <a:pt x="943" y="660"/>
                  </a:lnTo>
                  <a:lnTo>
                    <a:pt x="849" y="848"/>
                  </a:lnTo>
                  <a:lnTo>
                    <a:pt x="708" y="943"/>
                  </a:lnTo>
                  <a:lnTo>
                    <a:pt x="378" y="943"/>
                  </a:lnTo>
                  <a:lnTo>
                    <a:pt x="189" y="848"/>
                  </a:lnTo>
                  <a:lnTo>
                    <a:pt x="95" y="707"/>
                  </a:lnTo>
                  <a:lnTo>
                    <a:pt x="48" y="519"/>
                  </a:lnTo>
                  <a:lnTo>
                    <a:pt x="95" y="330"/>
                  </a:lnTo>
                  <a:lnTo>
                    <a:pt x="189" y="189"/>
                  </a:lnTo>
                  <a:lnTo>
                    <a:pt x="331" y="95"/>
                  </a:lnTo>
                  <a:lnTo>
                    <a:pt x="519" y="48"/>
                  </a:lnTo>
                  <a:close/>
                  <a:moveTo>
                    <a:pt x="331" y="0"/>
                  </a:moveTo>
                  <a:lnTo>
                    <a:pt x="189" y="142"/>
                  </a:lnTo>
                  <a:lnTo>
                    <a:pt x="48" y="283"/>
                  </a:lnTo>
                  <a:lnTo>
                    <a:pt x="1" y="519"/>
                  </a:lnTo>
                  <a:lnTo>
                    <a:pt x="48" y="707"/>
                  </a:lnTo>
                  <a:lnTo>
                    <a:pt x="142" y="848"/>
                  </a:lnTo>
                  <a:lnTo>
                    <a:pt x="331" y="990"/>
                  </a:lnTo>
                  <a:lnTo>
                    <a:pt x="519" y="1037"/>
                  </a:lnTo>
                  <a:lnTo>
                    <a:pt x="755" y="990"/>
                  </a:lnTo>
                  <a:lnTo>
                    <a:pt x="896" y="896"/>
                  </a:lnTo>
                  <a:lnTo>
                    <a:pt x="990" y="707"/>
                  </a:lnTo>
                  <a:lnTo>
                    <a:pt x="1037" y="519"/>
                  </a:lnTo>
                  <a:lnTo>
                    <a:pt x="1037" y="283"/>
                  </a:lnTo>
                  <a:lnTo>
                    <a:pt x="896" y="142"/>
                  </a:lnTo>
                  <a:lnTo>
                    <a:pt x="755"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2535;p42">
              <a:extLst>
                <a:ext uri="{FF2B5EF4-FFF2-40B4-BE49-F238E27FC236}">
                  <a16:creationId xmlns:a16="http://schemas.microsoft.com/office/drawing/2014/main" id="{3F950B50-A980-B6C6-1B50-A045894F50C7}"/>
                </a:ext>
              </a:extLst>
            </p:cNvPr>
            <p:cNvSpPr/>
            <p:nvPr/>
          </p:nvSpPr>
          <p:spPr>
            <a:xfrm>
              <a:off x="1966175" y="1982400"/>
              <a:ext cx="25950" cy="25925"/>
            </a:xfrm>
            <a:custGeom>
              <a:avLst/>
              <a:gdLst/>
              <a:ahLst/>
              <a:cxnLst/>
              <a:rect l="l" t="t" r="r" b="b"/>
              <a:pathLst>
                <a:path w="1038" h="1037" fill="none" extrusionOk="0">
                  <a:moveTo>
                    <a:pt x="519" y="0"/>
                  </a:moveTo>
                  <a:lnTo>
                    <a:pt x="519" y="0"/>
                  </a:lnTo>
                  <a:lnTo>
                    <a:pt x="331" y="0"/>
                  </a:lnTo>
                  <a:lnTo>
                    <a:pt x="189" y="142"/>
                  </a:lnTo>
                  <a:lnTo>
                    <a:pt x="48" y="283"/>
                  </a:lnTo>
                  <a:lnTo>
                    <a:pt x="1" y="519"/>
                  </a:lnTo>
                  <a:lnTo>
                    <a:pt x="1" y="519"/>
                  </a:lnTo>
                  <a:lnTo>
                    <a:pt x="48" y="707"/>
                  </a:lnTo>
                  <a:lnTo>
                    <a:pt x="142" y="848"/>
                  </a:lnTo>
                  <a:lnTo>
                    <a:pt x="331" y="990"/>
                  </a:lnTo>
                  <a:lnTo>
                    <a:pt x="519" y="1037"/>
                  </a:lnTo>
                  <a:lnTo>
                    <a:pt x="519" y="1037"/>
                  </a:lnTo>
                  <a:lnTo>
                    <a:pt x="755" y="990"/>
                  </a:lnTo>
                  <a:lnTo>
                    <a:pt x="896" y="896"/>
                  </a:lnTo>
                  <a:lnTo>
                    <a:pt x="990" y="707"/>
                  </a:lnTo>
                  <a:lnTo>
                    <a:pt x="1037" y="519"/>
                  </a:lnTo>
                  <a:lnTo>
                    <a:pt x="1037" y="519"/>
                  </a:lnTo>
                  <a:lnTo>
                    <a:pt x="1037" y="519"/>
                  </a:lnTo>
                  <a:lnTo>
                    <a:pt x="1037" y="283"/>
                  </a:lnTo>
                  <a:lnTo>
                    <a:pt x="896" y="142"/>
                  </a:lnTo>
                  <a:lnTo>
                    <a:pt x="755" y="48"/>
                  </a:lnTo>
                  <a:lnTo>
                    <a:pt x="566"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2536;p42">
              <a:extLst>
                <a:ext uri="{FF2B5EF4-FFF2-40B4-BE49-F238E27FC236}">
                  <a16:creationId xmlns:a16="http://schemas.microsoft.com/office/drawing/2014/main" id="{0E99E170-CCD1-97F7-8ED7-265329393E2F}"/>
                </a:ext>
              </a:extLst>
            </p:cNvPr>
            <p:cNvSpPr/>
            <p:nvPr/>
          </p:nvSpPr>
          <p:spPr>
            <a:xfrm>
              <a:off x="1967375" y="1983575"/>
              <a:ext cx="23575" cy="22400"/>
            </a:xfrm>
            <a:custGeom>
              <a:avLst/>
              <a:gdLst/>
              <a:ahLst/>
              <a:cxnLst/>
              <a:rect l="l" t="t" r="r" b="b"/>
              <a:pathLst>
                <a:path w="943" h="896" fill="none" extrusionOk="0">
                  <a:moveTo>
                    <a:pt x="471" y="896"/>
                  </a:moveTo>
                  <a:lnTo>
                    <a:pt x="471" y="896"/>
                  </a:lnTo>
                  <a:lnTo>
                    <a:pt x="330" y="896"/>
                  </a:lnTo>
                  <a:lnTo>
                    <a:pt x="141" y="801"/>
                  </a:lnTo>
                  <a:lnTo>
                    <a:pt x="47" y="660"/>
                  </a:lnTo>
                  <a:lnTo>
                    <a:pt x="0" y="472"/>
                  </a:lnTo>
                  <a:lnTo>
                    <a:pt x="0" y="472"/>
                  </a:lnTo>
                  <a:lnTo>
                    <a:pt x="47" y="283"/>
                  </a:lnTo>
                  <a:lnTo>
                    <a:pt x="141" y="142"/>
                  </a:lnTo>
                  <a:lnTo>
                    <a:pt x="283" y="48"/>
                  </a:lnTo>
                  <a:lnTo>
                    <a:pt x="471" y="1"/>
                  </a:lnTo>
                  <a:lnTo>
                    <a:pt x="471" y="1"/>
                  </a:lnTo>
                  <a:lnTo>
                    <a:pt x="660" y="1"/>
                  </a:lnTo>
                  <a:lnTo>
                    <a:pt x="801" y="142"/>
                  </a:lnTo>
                  <a:lnTo>
                    <a:pt x="895" y="283"/>
                  </a:lnTo>
                  <a:lnTo>
                    <a:pt x="942" y="425"/>
                  </a:lnTo>
                  <a:lnTo>
                    <a:pt x="942" y="472"/>
                  </a:lnTo>
                  <a:lnTo>
                    <a:pt x="942" y="472"/>
                  </a:lnTo>
                  <a:lnTo>
                    <a:pt x="895" y="613"/>
                  </a:lnTo>
                  <a:lnTo>
                    <a:pt x="801" y="801"/>
                  </a:lnTo>
                  <a:lnTo>
                    <a:pt x="660" y="896"/>
                  </a:lnTo>
                  <a:lnTo>
                    <a:pt x="471" y="89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2537;p42">
              <a:extLst>
                <a:ext uri="{FF2B5EF4-FFF2-40B4-BE49-F238E27FC236}">
                  <a16:creationId xmlns:a16="http://schemas.microsoft.com/office/drawing/2014/main" id="{6D2FD2D3-76FB-22D7-FE81-DF48905D4E46}"/>
                </a:ext>
              </a:extLst>
            </p:cNvPr>
            <p:cNvSpPr/>
            <p:nvPr/>
          </p:nvSpPr>
          <p:spPr>
            <a:xfrm>
              <a:off x="1744775" y="1651450"/>
              <a:ext cx="27100" cy="27100"/>
            </a:xfrm>
            <a:custGeom>
              <a:avLst/>
              <a:gdLst/>
              <a:ahLst/>
              <a:cxnLst/>
              <a:rect l="l" t="t" r="r" b="b"/>
              <a:pathLst>
                <a:path w="1084" h="1084" extrusionOk="0">
                  <a:moveTo>
                    <a:pt x="565" y="47"/>
                  </a:moveTo>
                  <a:lnTo>
                    <a:pt x="707" y="94"/>
                  </a:lnTo>
                  <a:lnTo>
                    <a:pt x="895" y="189"/>
                  </a:lnTo>
                  <a:lnTo>
                    <a:pt x="989" y="330"/>
                  </a:lnTo>
                  <a:lnTo>
                    <a:pt x="989" y="518"/>
                  </a:lnTo>
                  <a:lnTo>
                    <a:pt x="989" y="707"/>
                  </a:lnTo>
                  <a:lnTo>
                    <a:pt x="895" y="848"/>
                  </a:lnTo>
                  <a:lnTo>
                    <a:pt x="707" y="942"/>
                  </a:lnTo>
                  <a:lnTo>
                    <a:pt x="565" y="990"/>
                  </a:lnTo>
                  <a:lnTo>
                    <a:pt x="377" y="942"/>
                  </a:lnTo>
                  <a:lnTo>
                    <a:pt x="236" y="848"/>
                  </a:lnTo>
                  <a:lnTo>
                    <a:pt x="94" y="707"/>
                  </a:lnTo>
                  <a:lnTo>
                    <a:pt x="94" y="518"/>
                  </a:lnTo>
                  <a:lnTo>
                    <a:pt x="94" y="330"/>
                  </a:lnTo>
                  <a:lnTo>
                    <a:pt x="236" y="189"/>
                  </a:lnTo>
                  <a:lnTo>
                    <a:pt x="377" y="94"/>
                  </a:lnTo>
                  <a:lnTo>
                    <a:pt x="565" y="47"/>
                  </a:lnTo>
                  <a:close/>
                  <a:moveTo>
                    <a:pt x="565" y="0"/>
                  </a:moveTo>
                  <a:lnTo>
                    <a:pt x="330" y="47"/>
                  </a:lnTo>
                  <a:lnTo>
                    <a:pt x="141" y="142"/>
                  </a:lnTo>
                  <a:lnTo>
                    <a:pt x="47" y="330"/>
                  </a:lnTo>
                  <a:lnTo>
                    <a:pt x="0" y="566"/>
                  </a:lnTo>
                  <a:lnTo>
                    <a:pt x="47" y="754"/>
                  </a:lnTo>
                  <a:lnTo>
                    <a:pt x="141" y="942"/>
                  </a:lnTo>
                  <a:lnTo>
                    <a:pt x="330" y="1037"/>
                  </a:lnTo>
                  <a:lnTo>
                    <a:pt x="565" y="1084"/>
                  </a:lnTo>
                  <a:lnTo>
                    <a:pt x="754" y="1037"/>
                  </a:lnTo>
                  <a:lnTo>
                    <a:pt x="942" y="942"/>
                  </a:lnTo>
                  <a:lnTo>
                    <a:pt x="1036" y="754"/>
                  </a:lnTo>
                  <a:lnTo>
                    <a:pt x="1084" y="566"/>
                  </a:lnTo>
                  <a:lnTo>
                    <a:pt x="1084" y="518"/>
                  </a:lnTo>
                  <a:lnTo>
                    <a:pt x="1036" y="330"/>
                  </a:lnTo>
                  <a:lnTo>
                    <a:pt x="942" y="142"/>
                  </a:lnTo>
                  <a:lnTo>
                    <a:pt x="754" y="47"/>
                  </a:lnTo>
                  <a:lnTo>
                    <a:pt x="5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2538;p42">
              <a:extLst>
                <a:ext uri="{FF2B5EF4-FFF2-40B4-BE49-F238E27FC236}">
                  <a16:creationId xmlns:a16="http://schemas.microsoft.com/office/drawing/2014/main" id="{44FE8091-59FE-2DFF-C7E6-C9FBFA7A4536}"/>
                </a:ext>
              </a:extLst>
            </p:cNvPr>
            <p:cNvSpPr/>
            <p:nvPr/>
          </p:nvSpPr>
          <p:spPr>
            <a:xfrm>
              <a:off x="1899050" y="1773925"/>
              <a:ext cx="27125" cy="27125"/>
            </a:xfrm>
            <a:custGeom>
              <a:avLst/>
              <a:gdLst/>
              <a:ahLst/>
              <a:cxnLst/>
              <a:rect l="l" t="t" r="r" b="b"/>
              <a:pathLst>
                <a:path w="1085" h="1085" extrusionOk="0">
                  <a:moveTo>
                    <a:pt x="566" y="48"/>
                  </a:moveTo>
                  <a:lnTo>
                    <a:pt x="754" y="95"/>
                  </a:lnTo>
                  <a:lnTo>
                    <a:pt x="896" y="189"/>
                  </a:lnTo>
                  <a:lnTo>
                    <a:pt x="990" y="331"/>
                  </a:lnTo>
                  <a:lnTo>
                    <a:pt x="1037" y="519"/>
                  </a:lnTo>
                  <a:lnTo>
                    <a:pt x="990" y="707"/>
                  </a:lnTo>
                  <a:lnTo>
                    <a:pt x="896" y="849"/>
                  </a:lnTo>
                  <a:lnTo>
                    <a:pt x="754" y="943"/>
                  </a:lnTo>
                  <a:lnTo>
                    <a:pt x="566" y="990"/>
                  </a:lnTo>
                  <a:lnTo>
                    <a:pt x="425" y="943"/>
                  </a:lnTo>
                  <a:lnTo>
                    <a:pt x="236" y="849"/>
                  </a:lnTo>
                  <a:lnTo>
                    <a:pt x="142" y="707"/>
                  </a:lnTo>
                  <a:lnTo>
                    <a:pt x="95" y="519"/>
                  </a:lnTo>
                  <a:lnTo>
                    <a:pt x="142" y="378"/>
                  </a:lnTo>
                  <a:lnTo>
                    <a:pt x="236" y="189"/>
                  </a:lnTo>
                  <a:lnTo>
                    <a:pt x="377" y="95"/>
                  </a:lnTo>
                  <a:lnTo>
                    <a:pt x="566" y="48"/>
                  </a:lnTo>
                  <a:close/>
                  <a:moveTo>
                    <a:pt x="566" y="1"/>
                  </a:moveTo>
                  <a:lnTo>
                    <a:pt x="377" y="48"/>
                  </a:lnTo>
                  <a:lnTo>
                    <a:pt x="189" y="142"/>
                  </a:lnTo>
                  <a:lnTo>
                    <a:pt x="48" y="331"/>
                  </a:lnTo>
                  <a:lnTo>
                    <a:pt x="1" y="519"/>
                  </a:lnTo>
                  <a:lnTo>
                    <a:pt x="48" y="755"/>
                  </a:lnTo>
                  <a:lnTo>
                    <a:pt x="142" y="943"/>
                  </a:lnTo>
                  <a:lnTo>
                    <a:pt x="330" y="1037"/>
                  </a:lnTo>
                  <a:lnTo>
                    <a:pt x="519" y="1084"/>
                  </a:lnTo>
                  <a:lnTo>
                    <a:pt x="754" y="1084"/>
                  </a:lnTo>
                  <a:lnTo>
                    <a:pt x="943" y="990"/>
                  </a:lnTo>
                  <a:lnTo>
                    <a:pt x="1037" y="802"/>
                  </a:lnTo>
                  <a:lnTo>
                    <a:pt x="1084" y="613"/>
                  </a:lnTo>
                  <a:lnTo>
                    <a:pt x="1084" y="519"/>
                  </a:lnTo>
                  <a:lnTo>
                    <a:pt x="1037" y="331"/>
                  </a:lnTo>
                  <a:lnTo>
                    <a:pt x="943" y="189"/>
                  </a:lnTo>
                  <a:lnTo>
                    <a:pt x="801"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2539;p42">
              <a:extLst>
                <a:ext uri="{FF2B5EF4-FFF2-40B4-BE49-F238E27FC236}">
                  <a16:creationId xmlns:a16="http://schemas.microsoft.com/office/drawing/2014/main" id="{1F7B96A7-6ABB-310C-A2A5-E208D15F844F}"/>
                </a:ext>
              </a:extLst>
            </p:cNvPr>
            <p:cNvSpPr/>
            <p:nvPr/>
          </p:nvSpPr>
          <p:spPr>
            <a:xfrm>
              <a:off x="2054525" y="1834000"/>
              <a:ext cx="28275" cy="27125"/>
            </a:xfrm>
            <a:custGeom>
              <a:avLst/>
              <a:gdLst/>
              <a:ahLst/>
              <a:cxnLst/>
              <a:rect l="l" t="t" r="r" b="b"/>
              <a:pathLst>
                <a:path w="1131" h="1085" extrusionOk="0">
                  <a:moveTo>
                    <a:pt x="566" y="48"/>
                  </a:moveTo>
                  <a:lnTo>
                    <a:pt x="754" y="95"/>
                  </a:lnTo>
                  <a:lnTo>
                    <a:pt x="895" y="189"/>
                  </a:lnTo>
                  <a:lnTo>
                    <a:pt x="990" y="330"/>
                  </a:lnTo>
                  <a:lnTo>
                    <a:pt x="1037" y="519"/>
                  </a:lnTo>
                  <a:lnTo>
                    <a:pt x="990" y="707"/>
                  </a:lnTo>
                  <a:lnTo>
                    <a:pt x="895" y="848"/>
                  </a:lnTo>
                  <a:lnTo>
                    <a:pt x="754" y="943"/>
                  </a:lnTo>
                  <a:lnTo>
                    <a:pt x="566" y="990"/>
                  </a:lnTo>
                  <a:lnTo>
                    <a:pt x="377" y="943"/>
                  </a:lnTo>
                  <a:lnTo>
                    <a:pt x="236" y="848"/>
                  </a:lnTo>
                  <a:lnTo>
                    <a:pt x="142" y="707"/>
                  </a:lnTo>
                  <a:lnTo>
                    <a:pt x="94" y="519"/>
                  </a:lnTo>
                  <a:lnTo>
                    <a:pt x="142" y="330"/>
                  </a:lnTo>
                  <a:lnTo>
                    <a:pt x="236" y="189"/>
                  </a:lnTo>
                  <a:lnTo>
                    <a:pt x="377" y="95"/>
                  </a:lnTo>
                  <a:lnTo>
                    <a:pt x="566" y="48"/>
                  </a:lnTo>
                  <a:close/>
                  <a:moveTo>
                    <a:pt x="566" y="0"/>
                  </a:moveTo>
                  <a:lnTo>
                    <a:pt x="330" y="48"/>
                  </a:lnTo>
                  <a:lnTo>
                    <a:pt x="189" y="142"/>
                  </a:lnTo>
                  <a:lnTo>
                    <a:pt x="47" y="330"/>
                  </a:lnTo>
                  <a:lnTo>
                    <a:pt x="0" y="519"/>
                  </a:lnTo>
                  <a:lnTo>
                    <a:pt x="47" y="754"/>
                  </a:lnTo>
                  <a:lnTo>
                    <a:pt x="189" y="943"/>
                  </a:lnTo>
                  <a:lnTo>
                    <a:pt x="330" y="1037"/>
                  </a:lnTo>
                  <a:lnTo>
                    <a:pt x="566" y="1084"/>
                  </a:lnTo>
                  <a:lnTo>
                    <a:pt x="754" y="1037"/>
                  </a:lnTo>
                  <a:lnTo>
                    <a:pt x="942" y="943"/>
                  </a:lnTo>
                  <a:lnTo>
                    <a:pt x="1084" y="754"/>
                  </a:lnTo>
                  <a:lnTo>
                    <a:pt x="1131" y="519"/>
                  </a:lnTo>
                  <a:lnTo>
                    <a:pt x="1084" y="330"/>
                  </a:lnTo>
                  <a:lnTo>
                    <a:pt x="942" y="142"/>
                  </a:lnTo>
                  <a:lnTo>
                    <a:pt x="754"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2540;p42">
              <a:extLst>
                <a:ext uri="{FF2B5EF4-FFF2-40B4-BE49-F238E27FC236}">
                  <a16:creationId xmlns:a16="http://schemas.microsoft.com/office/drawing/2014/main" id="{A778CB59-FF53-D2F7-8349-F38D7EB78281}"/>
                </a:ext>
              </a:extLst>
            </p:cNvPr>
            <p:cNvSpPr/>
            <p:nvPr/>
          </p:nvSpPr>
          <p:spPr>
            <a:xfrm>
              <a:off x="2078075" y="1961200"/>
              <a:ext cx="25925" cy="25925"/>
            </a:xfrm>
            <a:custGeom>
              <a:avLst/>
              <a:gdLst/>
              <a:ahLst/>
              <a:cxnLst/>
              <a:rect l="l" t="t" r="r" b="b"/>
              <a:pathLst>
                <a:path w="1037" h="1037" extrusionOk="0">
                  <a:moveTo>
                    <a:pt x="472" y="0"/>
                  </a:moveTo>
                  <a:lnTo>
                    <a:pt x="283" y="48"/>
                  </a:lnTo>
                  <a:lnTo>
                    <a:pt x="95" y="189"/>
                  </a:lnTo>
                  <a:lnTo>
                    <a:pt x="0" y="330"/>
                  </a:lnTo>
                  <a:lnTo>
                    <a:pt x="0" y="519"/>
                  </a:lnTo>
                  <a:lnTo>
                    <a:pt x="48" y="330"/>
                  </a:lnTo>
                  <a:lnTo>
                    <a:pt x="142" y="189"/>
                  </a:lnTo>
                  <a:lnTo>
                    <a:pt x="283" y="95"/>
                  </a:lnTo>
                  <a:lnTo>
                    <a:pt x="472" y="48"/>
                  </a:lnTo>
                  <a:lnTo>
                    <a:pt x="660" y="95"/>
                  </a:lnTo>
                  <a:lnTo>
                    <a:pt x="801" y="189"/>
                  </a:lnTo>
                  <a:lnTo>
                    <a:pt x="896" y="330"/>
                  </a:lnTo>
                  <a:lnTo>
                    <a:pt x="943" y="519"/>
                  </a:lnTo>
                  <a:lnTo>
                    <a:pt x="896" y="707"/>
                  </a:lnTo>
                  <a:lnTo>
                    <a:pt x="801" y="848"/>
                  </a:lnTo>
                  <a:lnTo>
                    <a:pt x="660" y="943"/>
                  </a:lnTo>
                  <a:lnTo>
                    <a:pt x="472" y="990"/>
                  </a:lnTo>
                  <a:lnTo>
                    <a:pt x="283" y="943"/>
                  </a:lnTo>
                  <a:lnTo>
                    <a:pt x="142" y="848"/>
                  </a:lnTo>
                  <a:lnTo>
                    <a:pt x="48" y="707"/>
                  </a:lnTo>
                  <a:lnTo>
                    <a:pt x="0" y="519"/>
                  </a:lnTo>
                  <a:lnTo>
                    <a:pt x="0" y="566"/>
                  </a:lnTo>
                  <a:lnTo>
                    <a:pt x="48" y="754"/>
                  </a:lnTo>
                  <a:lnTo>
                    <a:pt x="142" y="896"/>
                  </a:lnTo>
                  <a:lnTo>
                    <a:pt x="330" y="990"/>
                  </a:lnTo>
                  <a:lnTo>
                    <a:pt x="519" y="1037"/>
                  </a:lnTo>
                  <a:lnTo>
                    <a:pt x="707" y="990"/>
                  </a:lnTo>
                  <a:lnTo>
                    <a:pt x="896" y="896"/>
                  </a:lnTo>
                  <a:lnTo>
                    <a:pt x="990" y="707"/>
                  </a:lnTo>
                  <a:lnTo>
                    <a:pt x="1037" y="519"/>
                  </a:lnTo>
                  <a:lnTo>
                    <a:pt x="990" y="330"/>
                  </a:lnTo>
                  <a:lnTo>
                    <a:pt x="848" y="142"/>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2541;p42">
              <a:extLst>
                <a:ext uri="{FF2B5EF4-FFF2-40B4-BE49-F238E27FC236}">
                  <a16:creationId xmlns:a16="http://schemas.microsoft.com/office/drawing/2014/main" id="{311EA908-51FE-CE01-1503-BF14C97F7847}"/>
                </a:ext>
              </a:extLst>
            </p:cNvPr>
            <p:cNvSpPr/>
            <p:nvPr/>
          </p:nvSpPr>
          <p:spPr>
            <a:xfrm>
              <a:off x="2200550" y="1938825"/>
              <a:ext cx="25950" cy="27100"/>
            </a:xfrm>
            <a:custGeom>
              <a:avLst/>
              <a:gdLst/>
              <a:ahLst/>
              <a:cxnLst/>
              <a:rect l="l" t="t" r="r" b="b"/>
              <a:pathLst>
                <a:path w="1038" h="1084" extrusionOk="0">
                  <a:moveTo>
                    <a:pt x="708" y="95"/>
                  </a:moveTo>
                  <a:lnTo>
                    <a:pt x="849" y="189"/>
                  </a:lnTo>
                  <a:lnTo>
                    <a:pt x="943" y="330"/>
                  </a:lnTo>
                  <a:lnTo>
                    <a:pt x="990" y="519"/>
                  </a:lnTo>
                  <a:lnTo>
                    <a:pt x="990" y="566"/>
                  </a:lnTo>
                  <a:lnTo>
                    <a:pt x="943" y="707"/>
                  </a:lnTo>
                  <a:lnTo>
                    <a:pt x="849" y="848"/>
                  </a:lnTo>
                  <a:lnTo>
                    <a:pt x="708" y="990"/>
                  </a:lnTo>
                  <a:lnTo>
                    <a:pt x="378" y="990"/>
                  </a:lnTo>
                  <a:lnTo>
                    <a:pt x="189" y="848"/>
                  </a:lnTo>
                  <a:lnTo>
                    <a:pt x="95" y="707"/>
                  </a:lnTo>
                  <a:lnTo>
                    <a:pt x="48" y="566"/>
                  </a:lnTo>
                  <a:lnTo>
                    <a:pt x="95" y="377"/>
                  </a:lnTo>
                  <a:lnTo>
                    <a:pt x="189" y="236"/>
                  </a:lnTo>
                  <a:lnTo>
                    <a:pt x="331" y="95"/>
                  </a:lnTo>
                  <a:close/>
                  <a:moveTo>
                    <a:pt x="519" y="0"/>
                  </a:moveTo>
                  <a:lnTo>
                    <a:pt x="331" y="47"/>
                  </a:lnTo>
                  <a:lnTo>
                    <a:pt x="189" y="189"/>
                  </a:lnTo>
                  <a:lnTo>
                    <a:pt x="48" y="330"/>
                  </a:lnTo>
                  <a:lnTo>
                    <a:pt x="1" y="519"/>
                  </a:lnTo>
                  <a:lnTo>
                    <a:pt x="48" y="754"/>
                  </a:lnTo>
                  <a:lnTo>
                    <a:pt x="142" y="895"/>
                  </a:lnTo>
                  <a:lnTo>
                    <a:pt x="331" y="1037"/>
                  </a:lnTo>
                  <a:lnTo>
                    <a:pt x="519" y="1084"/>
                  </a:lnTo>
                  <a:lnTo>
                    <a:pt x="708" y="1037"/>
                  </a:lnTo>
                  <a:lnTo>
                    <a:pt x="896" y="895"/>
                  </a:lnTo>
                  <a:lnTo>
                    <a:pt x="990" y="754"/>
                  </a:lnTo>
                  <a:lnTo>
                    <a:pt x="1037" y="566"/>
                  </a:lnTo>
                  <a:lnTo>
                    <a:pt x="1037" y="330"/>
                  </a:lnTo>
                  <a:lnTo>
                    <a:pt x="896" y="189"/>
                  </a:lnTo>
                  <a:lnTo>
                    <a:pt x="755"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2542;p42">
              <a:extLst>
                <a:ext uri="{FF2B5EF4-FFF2-40B4-BE49-F238E27FC236}">
                  <a16:creationId xmlns:a16="http://schemas.microsoft.com/office/drawing/2014/main" id="{98896E77-3D42-BB6E-5224-ECF8D59FE68C}"/>
                </a:ext>
              </a:extLst>
            </p:cNvPr>
            <p:cNvSpPr/>
            <p:nvPr/>
          </p:nvSpPr>
          <p:spPr>
            <a:xfrm>
              <a:off x="1942625" y="1706800"/>
              <a:ext cx="23575" cy="15325"/>
            </a:xfrm>
            <a:custGeom>
              <a:avLst/>
              <a:gdLst/>
              <a:ahLst/>
              <a:cxnLst/>
              <a:rect l="l" t="t" r="r" b="b"/>
              <a:pathLst>
                <a:path w="943" h="613" extrusionOk="0">
                  <a:moveTo>
                    <a:pt x="1" y="0"/>
                  </a:moveTo>
                  <a:lnTo>
                    <a:pt x="1" y="95"/>
                  </a:lnTo>
                  <a:lnTo>
                    <a:pt x="48" y="330"/>
                  </a:lnTo>
                  <a:lnTo>
                    <a:pt x="142" y="472"/>
                  </a:lnTo>
                  <a:lnTo>
                    <a:pt x="330" y="566"/>
                  </a:lnTo>
                  <a:lnTo>
                    <a:pt x="519" y="613"/>
                  </a:lnTo>
                  <a:lnTo>
                    <a:pt x="660" y="613"/>
                  </a:lnTo>
                  <a:lnTo>
                    <a:pt x="802" y="519"/>
                  </a:lnTo>
                  <a:lnTo>
                    <a:pt x="896" y="424"/>
                  </a:lnTo>
                  <a:lnTo>
                    <a:pt x="943" y="330"/>
                  </a:lnTo>
                  <a:lnTo>
                    <a:pt x="896" y="283"/>
                  </a:lnTo>
                  <a:lnTo>
                    <a:pt x="802" y="424"/>
                  </a:lnTo>
                  <a:lnTo>
                    <a:pt x="660" y="519"/>
                  </a:lnTo>
                  <a:lnTo>
                    <a:pt x="472" y="566"/>
                  </a:lnTo>
                  <a:lnTo>
                    <a:pt x="283" y="519"/>
                  </a:lnTo>
                  <a:lnTo>
                    <a:pt x="189" y="424"/>
                  </a:lnTo>
                  <a:lnTo>
                    <a:pt x="95" y="330"/>
                  </a:lnTo>
                  <a:lnTo>
                    <a:pt x="48" y="236"/>
                  </a:lnTo>
                  <a:lnTo>
                    <a:pt x="48" y="95"/>
                  </a:lnTo>
                  <a:lnTo>
                    <a:pt x="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2543;p42">
              <a:extLst>
                <a:ext uri="{FF2B5EF4-FFF2-40B4-BE49-F238E27FC236}">
                  <a16:creationId xmlns:a16="http://schemas.microsoft.com/office/drawing/2014/main" id="{580EACB3-DD34-89A3-0431-967B8819B709}"/>
                </a:ext>
              </a:extLst>
            </p:cNvPr>
            <p:cNvSpPr/>
            <p:nvPr/>
          </p:nvSpPr>
          <p:spPr>
            <a:xfrm>
              <a:off x="1997975" y="1765700"/>
              <a:ext cx="25950" cy="25925"/>
            </a:xfrm>
            <a:custGeom>
              <a:avLst/>
              <a:gdLst/>
              <a:ahLst/>
              <a:cxnLst/>
              <a:rect l="l" t="t" r="r" b="b"/>
              <a:pathLst>
                <a:path w="1038" h="1037" extrusionOk="0">
                  <a:moveTo>
                    <a:pt x="660" y="47"/>
                  </a:moveTo>
                  <a:lnTo>
                    <a:pt x="849" y="188"/>
                  </a:lnTo>
                  <a:lnTo>
                    <a:pt x="943" y="330"/>
                  </a:lnTo>
                  <a:lnTo>
                    <a:pt x="943" y="471"/>
                  </a:lnTo>
                  <a:lnTo>
                    <a:pt x="943" y="518"/>
                  </a:lnTo>
                  <a:lnTo>
                    <a:pt x="943" y="707"/>
                  </a:lnTo>
                  <a:lnTo>
                    <a:pt x="849" y="848"/>
                  </a:lnTo>
                  <a:lnTo>
                    <a:pt x="660" y="942"/>
                  </a:lnTo>
                  <a:lnTo>
                    <a:pt x="331" y="942"/>
                  </a:lnTo>
                  <a:lnTo>
                    <a:pt x="189" y="848"/>
                  </a:lnTo>
                  <a:lnTo>
                    <a:pt x="95" y="707"/>
                  </a:lnTo>
                  <a:lnTo>
                    <a:pt x="48" y="518"/>
                  </a:lnTo>
                  <a:lnTo>
                    <a:pt x="48" y="330"/>
                  </a:lnTo>
                  <a:lnTo>
                    <a:pt x="189" y="188"/>
                  </a:lnTo>
                  <a:lnTo>
                    <a:pt x="331" y="94"/>
                  </a:lnTo>
                  <a:lnTo>
                    <a:pt x="472" y="47"/>
                  </a:lnTo>
                  <a:close/>
                  <a:moveTo>
                    <a:pt x="519" y="0"/>
                  </a:moveTo>
                  <a:lnTo>
                    <a:pt x="284" y="47"/>
                  </a:lnTo>
                  <a:lnTo>
                    <a:pt x="142" y="141"/>
                  </a:lnTo>
                  <a:lnTo>
                    <a:pt x="1" y="283"/>
                  </a:lnTo>
                  <a:lnTo>
                    <a:pt x="1" y="518"/>
                  </a:lnTo>
                  <a:lnTo>
                    <a:pt x="1" y="707"/>
                  </a:lnTo>
                  <a:lnTo>
                    <a:pt x="142" y="848"/>
                  </a:lnTo>
                  <a:lnTo>
                    <a:pt x="284" y="989"/>
                  </a:lnTo>
                  <a:lnTo>
                    <a:pt x="519" y="1036"/>
                  </a:lnTo>
                  <a:lnTo>
                    <a:pt x="708" y="989"/>
                  </a:lnTo>
                  <a:lnTo>
                    <a:pt x="849" y="895"/>
                  </a:lnTo>
                  <a:lnTo>
                    <a:pt x="990" y="707"/>
                  </a:lnTo>
                  <a:lnTo>
                    <a:pt x="1037" y="518"/>
                  </a:lnTo>
                  <a:lnTo>
                    <a:pt x="990" y="330"/>
                  </a:lnTo>
                  <a:lnTo>
                    <a:pt x="896" y="141"/>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2544;p42">
              <a:extLst>
                <a:ext uri="{FF2B5EF4-FFF2-40B4-BE49-F238E27FC236}">
                  <a16:creationId xmlns:a16="http://schemas.microsoft.com/office/drawing/2014/main" id="{3CD38318-4A57-60B3-289F-A622F0A6FEC8}"/>
                </a:ext>
              </a:extLst>
            </p:cNvPr>
            <p:cNvSpPr/>
            <p:nvPr/>
          </p:nvSpPr>
          <p:spPr>
            <a:xfrm>
              <a:off x="2043925" y="1691500"/>
              <a:ext cx="25925" cy="24750"/>
            </a:xfrm>
            <a:custGeom>
              <a:avLst/>
              <a:gdLst/>
              <a:ahLst/>
              <a:cxnLst/>
              <a:rect l="l" t="t" r="r" b="b"/>
              <a:pathLst>
                <a:path w="1037" h="990" extrusionOk="0">
                  <a:moveTo>
                    <a:pt x="707" y="0"/>
                  </a:moveTo>
                  <a:lnTo>
                    <a:pt x="660" y="47"/>
                  </a:lnTo>
                  <a:lnTo>
                    <a:pt x="801" y="141"/>
                  </a:lnTo>
                  <a:lnTo>
                    <a:pt x="895" y="283"/>
                  </a:lnTo>
                  <a:lnTo>
                    <a:pt x="942" y="471"/>
                  </a:lnTo>
                  <a:lnTo>
                    <a:pt x="942" y="660"/>
                  </a:lnTo>
                  <a:lnTo>
                    <a:pt x="848" y="801"/>
                  </a:lnTo>
                  <a:lnTo>
                    <a:pt x="707" y="895"/>
                  </a:lnTo>
                  <a:lnTo>
                    <a:pt x="518" y="942"/>
                  </a:lnTo>
                  <a:lnTo>
                    <a:pt x="330" y="942"/>
                  </a:lnTo>
                  <a:lnTo>
                    <a:pt x="236" y="848"/>
                  </a:lnTo>
                  <a:lnTo>
                    <a:pt x="142" y="801"/>
                  </a:lnTo>
                  <a:lnTo>
                    <a:pt x="47" y="660"/>
                  </a:lnTo>
                  <a:lnTo>
                    <a:pt x="47" y="565"/>
                  </a:lnTo>
                  <a:lnTo>
                    <a:pt x="0" y="612"/>
                  </a:lnTo>
                  <a:lnTo>
                    <a:pt x="47" y="754"/>
                  </a:lnTo>
                  <a:lnTo>
                    <a:pt x="142" y="895"/>
                  </a:lnTo>
                  <a:lnTo>
                    <a:pt x="330" y="989"/>
                  </a:lnTo>
                  <a:lnTo>
                    <a:pt x="707" y="989"/>
                  </a:lnTo>
                  <a:lnTo>
                    <a:pt x="848" y="848"/>
                  </a:lnTo>
                  <a:lnTo>
                    <a:pt x="990" y="707"/>
                  </a:lnTo>
                  <a:lnTo>
                    <a:pt x="1037" y="471"/>
                  </a:lnTo>
                  <a:lnTo>
                    <a:pt x="990" y="330"/>
                  </a:lnTo>
                  <a:lnTo>
                    <a:pt x="942" y="188"/>
                  </a:lnTo>
                  <a:lnTo>
                    <a:pt x="848" y="94"/>
                  </a:lnTo>
                  <a:lnTo>
                    <a:pt x="7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2545;p42">
              <a:extLst>
                <a:ext uri="{FF2B5EF4-FFF2-40B4-BE49-F238E27FC236}">
                  <a16:creationId xmlns:a16="http://schemas.microsoft.com/office/drawing/2014/main" id="{E3C71BF0-4B46-9197-588A-A99591D85AC2}"/>
                </a:ext>
              </a:extLst>
            </p:cNvPr>
            <p:cNvSpPr/>
            <p:nvPr/>
          </p:nvSpPr>
          <p:spPr>
            <a:xfrm>
              <a:off x="2012125" y="1910550"/>
              <a:ext cx="25925" cy="25950"/>
            </a:xfrm>
            <a:custGeom>
              <a:avLst/>
              <a:gdLst/>
              <a:ahLst/>
              <a:cxnLst/>
              <a:rect l="l" t="t" r="r" b="b"/>
              <a:pathLst>
                <a:path w="1037" h="1038" extrusionOk="0">
                  <a:moveTo>
                    <a:pt x="707" y="48"/>
                  </a:moveTo>
                  <a:lnTo>
                    <a:pt x="848" y="142"/>
                  </a:lnTo>
                  <a:lnTo>
                    <a:pt x="942" y="330"/>
                  </a:lnTo>
                  <a:lnTo>
                    <a:pt x="990" y="472"/>
                  </a:lnTo>
                  <a:lnTo>
                    <a:pt x="990" y="519"/>
                  </a:lnTo>
                  <a:lnTo>
                    <a:pt x="942" y="660"/>
                  </a:lnTo>
                  <a:lnTo>
                    <a:pt x="848" y="802"/>
                  </a:lnTo>
                  <a:lnTo>
                    <a:pt x="707" y="943"/>
                  </a:lnTo>
                  <a:lnTo>
                    <a:pt x="330" y="943"/>
                  </a:lnTo>
                  <a:lnTo>
                    <a:pt x="189" y="849"/>
                  </a:lnTo>
                  <a:lnTo>
                    <a:pt x="94" y="660"/>
                  </a:lnTo>
                  <a:lnTo>
                    <a:pt x="47" y="519"/>
                  </a:lnTo>
                  <a:lnTo>
                    <a:pt x="94" y="330"/>
                  </a:lnTo>
                  <a:lnTo>
                    <a:pt x="189" y="189"/>
                  </a:lnTo>
                  <a:lnTo>
                    <a:pt x="330" y="48"/>
                  </a:lnTo>
                  <a:close/>
                  <a:moveTo>
                    <a:pt x="330" y="1"/>
                  </a:moveTo>
                  <a:lnTo>
                    <a:pt x="142" y="142"/>
                  </a:lnTo>
                  <a:lnTo>
                    <a:pt x="47" y="283"/>
                  </a:lnTo>
                  <a:lnTo>
                    <a:pt x="0" y="519"/>
                  </a:lnTo>
                  <a:lnTo>
                    <a:pt x="47" y="707"/>
                  </a:lnTo>
                  <a:lnTo>
                    <a:pt x="142" y="849"/>
                  </a:lnTo>
                  <a:lnTo>
                    <a:pt x="283" y="990"/>
                  </a:lnTo>
                  <a:lnTo>
                    <a:pt x="518" y="1037"/>
                  </a:lnTo>
                  <a:lnTo>
                    <a:pt x="707" y="990"/>
                  </a:lnTo>
                  <a:lnTo>
                    <a:pt x="895" y="896"/>
                  </a:lnTo>
                  <a:lnTo>
                    <a:pt x="990" y="707"/>
                  </a:lnTo>
                  <a:lnTo>
                    <a:pt x="1037" y="519"/>
                  </a:lnTo>
                  <a:lnTo>
                    <a:pt x="990" y="283"/>
                  </a:lnTo>
                  <a:lnTo>
                    <a:pt x="895" y="142"/>
                  </a:lnTo>
                  <a:lnTo>
                    <a:pt x="7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2546;p42">
              <a:extLst>
                <a:ext uri="{FF2B5EF4-FFF2-40B4-BE49-F238E27FC236}">
                  <a16:creationId xmlns:a16="http://schemas.microsoft.com/office/drawing/2014/main" id="{A6F819AE-39D7-84E8-8975-CFFB6F7B4EFB}"/>
                </a:ext>
              </a:extLst>
            </p:cNvPr>
            <p:cNvSpPr/>
            <p:nvPr/>
          </p:nvSpPr>
          <p:spPr>
            <a:xfrm>
              <a:off x="2148750" y="2002425"/>
              <a:ext cx="25925" cy="25925"/>
            </a:xfrm>
            <a:custGeom>
              <a:avLst/>
              <a:gdLst/>
              <a:ahLst/>
              <a:cxnLst/>
              <a:rect l="l" t="t" r="r" b="b"/>
              <a:pathLst>
                <a:path w="1037" h="1037" extrusionOk="0">
                  <a:moveTo>
                    <a:pt x="330" y="0"/>
                  </a:moveTo>
                  <a:lnTo>
                    <a:pt x="141" y="142"/>
                  </a:lnTo>
                  <a:lnTo>
                    <a:pt x="47" y="283"/>
                  </a:lnTo>
                  <a:lnTo>
                    <a:pt x="0" y="519"/>
                  </a:lnTo>
                  <a:lnTo>
                    <a:pt x="47" y="707"/>
                  </a:lnTo>
                  <a:lnTo>
                    <a:pt x="141" y="848"/>
                  </a:lnTo>
                  <a:lnTo>
                    <a:pt x="330" y="990"/>
                  </a:lnTo>
                  <a:lnTo>
                    <a:pt x="518" y="1037"/>
                  </a:lnTo>
                  <a:lnTo>
                    <a:pt x="613" y="1037"/>
                  </a:lnTo>
                  <a:lnTo>
                    <a:pt x="707" y="990"/>
                  </a:lnTo>
                  <a:lnTo>
                    <a:pt x="848" y="943"/>
                  </a:lnTo>
                  <a:lnTo>
                    <a:pt x="942" y="754"/>
                  </a:lnTo>
                  <a:lnTo>
                    <a:pt x="1037" y="519"/>
                  </a:lnTo>
                  <a:lnTo>
                    <a:pt x="989" y="330"/>
                  </a:lnTo>
                  <a:lnTo>
                    <a:pt x="895" y="142"/>
                  </a:lnTo>
                  <a:lnTo>
                    <a:pt x="707" y="47"/>
                  </a:lnTo>
                  <a:lnTo>
                    <a:pt x="707" y="47"/>
                  </a:lnTo>
                  <a:lnTo>
                    <a:pt x="848" y="189"/>
                  </a:lnTo>
                  <a:lnTo>
                    <a:pt x="942" y="330"/>
                  </a:lnTo>
                  <a:lnTo>
                    <a:pt x="989" y="471"/>
                  </a:lnTo>
                  <a:lnTo>
                    <a:pt x="989" y="519"/>
                  </a:lnTo>
                  <a:lnTo>
                    <a:pt x="942" y="660"/>
                  </a:lnTo>
                  <a:lnTo>
                    <a:pt x="848" y="848"/>
                  </a:lnTo>
                  <a:lnTo>
                    <a:pt x="707" y="943"/>
                  </a:lnTo>
                  <a:lnTo>
                    <a:pt x="330" y="943"/>
                  </a:lnTo>
                  <a:lnTo>
                    <a:pt x="189" y="848"/>
                  </a:lnTo>
                  <a:lnTo>
                    <a:pt x="94" y="707"/>
                  </a:lnTo>
                  <a:lnTo>
                    <a:pt x="47" y="519"/>
                  </a:lnTo>
                  <a:lnTo>
                    <a:pt x="94" y="330"/>
                  </a:lnTo>
                  <a:lnTo>
                    <a:pt x="189" y="189"/>
                  </a:lnTo>
                  <a:lnTo>
                    <a:pt x="330" y="95"/>
                  </a:lnTo>
                  <a:lnTo>
                    <a:pt x="518" y="47"/>
                  </a:lnTo>
                  <a:lnTo>
                    <a:pt x="707"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2547;p42">
              <a:extLst>
                <a:ext uri="{FF2B5EF4-FFF2-40B4-BE49-F238E27FC236}">
                  <a16:creationId xmlns:a16="http://schemas.microsoft.com/office/drawing/2014/main" id="{83CE4C40-BD51-9973-08A3-DBDFCCCD6BFF}"/>
                </a:ext>
              </a:extLst>
            </p:cNvPr>
            <p:cNvSpPr/>
            <p:nvPr/>
          </p:nvSpPr>
          <p:spPr>
            <a:xfrm>
              <a:off x="2035675" y="2029500"/>
              <a:ext cx="22400" cy="25950"/>
            </a:xfrm>
            <a:custGeom>
              <a:avLst/>
              <a:gdLst/>
              <a:ahLst/>
              <a:cxnLst/>
              <a:rect l="l" t="t" r="r" b="b"/>
              <a:pathLst>
                <a:path w="896" h="1038" extrusionOk="0">
                  <a:moveTo>
                    <a:pt x="566" y="1"/>
                  </a:moveTo>
                  <a:lnTo>
                    <a:pt x="330" y="48"/>
                  </a:lnTo>
                  <a:lnTo>
                    <a:pt x="189" y="142"/>
                  </a:lnTo>
                  <a:lnTo>
                    <a:pt x="48" y="331"/>
                  </a:lnTo>
                  <a:lnTo>
                    <a:pt x="0" y="519"/>
                  </a:lnTo>
                  <a:lnTo>
                    <a:pt x="48" y="660"/>
                  </a:lnTo>
                  <a:lnTo>
                    <a:pt x="95" y="802"/>
                  </a:lnTo>
                  <a:lnTo>
                    <a:pt x="189" y="896"/>
                  </a:lnTo>
                  <a:lnTo>
                    <a:pt x="330" y="990"/>
                  </a:lnTo>
                  <a:lnTo>
                    <a:pt x="519" y="1037"/>
                  </a:lnTo>
                  <a:lnTo>
                    <a:pt x="613" y="1037"/>
                  </a:lnTo>
                  <a:lnTo>
                    <a:pt x="801" y="943"/>
                  </a:lnTo>
                  <a:lnTo>
                    <a:pt x="896" y="849"/>
                  </a:lnTo>
                  <a:lnTo>
                    <a:pt x="896" y="849"/>
                  </a:lnTo>
                  <a:lnTo>
                    <a:pt x="754" y="943"/>
                  </a:lnTo>
                  <a:lnTo>
                    <a:pt x="566" y="990"/>
                  </a:lnTo>
                  <a:lnTo>
                    <a:pt x="377" y="943"/>
                  </a:lnTo>
                  <a:lnTo>
                    <a:pt x="236" y="849"/>
                  </a:lnTo>
                  <a:lnTo>
                    <a:pt x="142" y="708"/>
                  </a:lnTo>
                  <a:lnTo>
                    <a:pt x="95" y="519"/>
                  </a:lnTo>
                  <a:lnTo>
                    <a:pt x="142" y="331"/>
                  </a:lnTo>
                  <a:lnTo>
                    <a:pt x="236" y="189"/>
                  </a:lnTo>
                  <a:lnTo>
                    <a:pt x="377" y="95"/>
                  </a:lnTo>
                  <a:lnTo>
                    <a:pt x="566" y="48"/>
                  </a:lnTo>
                  <a:lnTo>
                    <a:pt x="754" y="95"/>
                  </a:lnTo>
                  <a:lnTo>
                    <a:pt x="896" y="189"/>
                  </a:lnTo>
                  <a:lnTo>
                    <a:pt x="896" y="189"/>
                  </a:lnTo>
                  <a:lnTo>
                    <a:pt x="754"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2548;p42">
              <a:extLst>
                <a:ext uri="{FF2B5EF4-FFF2-40B4-BE49-F238E27FC236}">
                  <a16:creationId xmlns:a16="http://schemas.microsoft.com/office/drawing/2014/main" id="{15DCC837-3C95-867C-C456-23A337D52AD6}"/>
                </a:ext>
              </a:extLst>
            </p:cNvPr>
            <p:cNvSpPr/>
            <p:nvPr/>
          </p:nvSpPr>
          <p:spPr>
            <a:xfrm>
              <a:off x="2035675" y="2029500"/>
              <a:ext cx="25925" cy="25950"/>
            </a:xfrm>
            <a:custGeom>
              <a:avLst/>
              <a:gdLst/>
              <a:ahLst/>
              <a:cxnLst/>
              <a:rect l="l" t="t" r="r" b="b"/>
              <a:pathLst>
                <a:path w="1037" h="1038" fill="none" extrusionOk="0">
                  <a:moveTo>
                    <a:pt x="566" y="1"/>
                  </a:moveTo>
                  <a:lnTo>
                    <a:pt x="566" y="1"/>
                  </a:lnTo>
                  <a:lnTo>
                    <a:pt x="330" y="48"/>
                  </a:lnTo>
                  <a:lnTo>
                    <a:pt x="189" y="142"/>
                  </a:lnTo>
                  <a:lnTo>
                    <a:pt x="48" y="331"/>
                  </a:lnTo>
                  <a:lnTo>
                    <a:pt x="0" y="519"/>
                  </a:lnTo>
                  <a:lnTo>
                    <a:pt x="0" y="519"/>
                  </a:lnTo>
                  <a:lnTo>
                    <a:pt x="48" y="660"/>
                  </a:lnTo>
                  <a:lnTo>
                    <a:pt x="95" y="802"/>
                  </a:lnTo>
                  <a:lnTo>
                    <a:pt x="189" y="896"/>
                  </a:lnTo>
                  <a:lnTo>
                    <a:pt x="330" y="990"/>
                  </a:lnTo>
                  <a:lnTo>
                    <a:pt x="330" y="990"/>
                  </a:lnTo>
                  <a:lnTo>
                    <a:pt x="519" y="1037"/>
                  </a:lnTo>
                  <a:lnTo>
                    <a:pt x="519" y="1037"/>
                  </a:lnTo>
                  <a:lnTo>
                    <a:pt x="613" y="1037"/>
                  </a:lnTo>
                  <a:lnTo>
                    <a:pt x="613" y="1037"/>
                  </a:lnTo>
                  <a:lnTo>
                    <a:pt x="801" y="943"/>
                  </a:lnTo>
                  <a:lnTo>
                    <a:pt x="896" y="849"/>
                  </a:lnTo>
                  <a:lnTo>
                    <a:pt x="990" y="708"/>
                  </a:lnTo>
                  <a:lnTo>
                    <a:pt x="1037" y="519"/>
                  </a:lnTo>
                  <a:lnTo>
                    <a:pt x="1037" y="519"/>
                  </a:lnTo>
                  <a:lnTo>
                    <a:pt x="990" y="331"/>
                  </a:lnTo>
                  <a:lnTo>
                    <a:pt x="896" y="189"/>
                  </a:lnTo>
                  <a:lnTo>
                    <a:pt x="754" y="48"/>
                  </a:lnTo>
                  <a:lnTo>
                    <a:pt x="56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2549;p42">
              <a:extLst>
                <a:ext uri="{FF2B5EF4-FFF2-40B4-BE49-F238E27FC236}">
                  <a16:creationId xmlns:a16="http://schemas.microsoft.com/office/drawing/2014/main" id="{6F90E516-7846-92AA-A26C-26E40F1BEAFF}"/>
                </a:ext>
              </a:extLst>
            </p:cNvPr>
            <p:cNvSpPr/>
            <p:nvPr/>
          </p:nvSpPr>
          <p:spPr>
            <a:xfrm>
              <a:off x="2038025" y="2030700"/>
              <a:ext cx="23575" cy="23575"/>
            </a:xfrm>
            <a:custGeom>
              <a:avLst/>
              <a:gdLst/>
              <a:ahLst/>
              <a:cxnLst/>
              <a:rect l="l" t="t" r="r" b="b"/>
              <a:pathLst>
                <a:path w="943" h="943" fill="none" extrusionOk="0">
                  <a:moveTo>
                    <a:pt x="472" y="942"/>
                  </a:moveTo>
                  <a:lnTo>
                    <a:pt x="472" y="942"/>
                  </a:lnTo>
                  <a:lnTo>
                    <a:pt x="283" y="895"/>
                  </a:lnTo>
                  <a:lnTo>
                    <a:pt x="142" y="801"/>
                  </a:lnTo>
                  <a:lnTo>
                    <a:pt x="48" y="660"/>
                  </a:lnTo>
                  <a:lnTo>
                    <a:pt x="1" y="471"/>
                  </a:lnTo>
                  <a:lnTo>
                    <a:pt x="1" y="471"/>
                  </a:lnTo>
                  <a:lnTo>
                    <a:pt x="48" y="283"/>
                  </a:lnTo>
                  <a:lnTo>
                    <a:pt x="142" y="141"/>
                  </a:lnTo>
                  <a:lnTo>
                    <a:pt x="283" y="47"/>
                  </a:lnTo>
                  <a:lnTo>
                    <a:pt x="472" y="0"/>
                  </a:lnTo>
                  <a:lnTo>
                    <a:pt x="472" y="0"/>
                  </a:lnTo>
                  <a:lnTo>
                    <a:pt x="660" y="47"/>
                  </a:lnTo>
                  <a:lnTo>
                    <a:pt x="802" y="141"/>
                  </a:lnTo>
                  <a:lnTo>
                    <a:pt x="896" y="283"/>
                  </a:lnTo>
                  <a:lnTo>
                    <a:pt x="943" y="471"/>
                  </a:lnTo>
                  <a:lnTo>
                    <a:pt x="943" y="471"/>
                  </a:lnTo>
                  <a:lnTo>
                    <a:pt x="943" y="471"/>
                  </a:lnTo>
                  <a:lnTo>
                    <a:pt x="896" y="660"/>
                  </a:lnTo>
                  <a:lnTo>
                    <a:pt x="802" y="801"/>
                  </a:lnTo>
                  <a:lnTo>
                    <a:pt x="660" y="895"/>
                  </a:lnTo>
                  <a:lnTo>
                    <a:pt x="472"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2550;p42">
              <a:extLst>
                <a:ext uri="{FF2B5EF4-FFF2-40B4-BE49-F238E27FC236}">
                  <a16:creationId xmlns:a16="http://schemas.microsoft.com/office/drawing/2014/main" id="{E1BBF731-ECDD-974C-81B9-6E0815664919}"/>
                </a:ext>
              </a:extLst>
            </p:cNvPr>
            <p:cNvSpPr/>
            <p:nvPr/>
          </p:nvSpPr>
          <p:spPr>
            <a:xfrm>
              <a:off x="2122825" y="1888175"/>
              <a:ext cx="25950" cy="25950"/>
            </a:xfrm>
            <a:custGeom>
              <a:avLst/>
              <a:gdLst/>
              <a:ahLst/>
              <a:cxnLst/>
              <a:rect l="l" t="t" r="r" b="b"/>
              <a:pathLst>
                <a:path w="1038" h="1038" extrusionOk="0">
                  <a:moveTo>
                    <a:pt x="142" y="189"/>
                  </a:moveTo>
                  <a:lnTo>
                    <a:pt x="48" y="330"/>
                  </a:lnTo>
                  <a:lnTo>
                    <a:pt x="1" y="519"/>
                  </a:lnTo>
                  <a:lnTo>
                    <a:pt x="7" y="542"/>
                  </a:lnTo>
                  <a:lnTo>
                    <a:pt x="7" y="542"/>
                  </a:lnTo>
                  <a:lnTo>
                    <a:pt x="48" y="377"/>
                  </a:lnTo>
                  <a:lnTo>
                    <a:pt x="142" y="189"/>
                  </a:lnTo>
                  <a:close/>
                  <a:moveTo>
                    <a:pt x="472" y="1"/>
                  </a:moveTo>
                  <a:lnTo>
                    <a:pt x="283" y="95"/>
                  </a:lnTo>
                  <a:lnTo>
                    <a:pt x="283" y="95"/>
                  </a:lnTo>
                  <a:lnTo>
                    <a:pt x="472" y="48"/>
                  </a:lnTo>
                  <a:lnTo>
                    <a:pt x="660" y="95"/>
                  </a:lnTo>
                  <a:lnTo>
                    <a:pt x="802" y="189"/>
                  </a:lnTo>
                  <a:lnTo>
                    <a:pt x="896" y="330"/>
                  </a:lnTo>
                  <a:lnTo>
                    <a:pt x="943" y="519"/>
                  </a:lnTo>
                  <a:lnTo>
                    <a:pt x="896" y="707"/>
                  </a:lnTo>
                  <a:lnTo>
                    <a:pt x="802" y="849"/>
                  </a:lnTo>
                  <a:lnTo>
                    <a:pt x="660" y="943"/>
                  </a:lnTo>
                  <a:lnTo>
                    <a:pt x="472" y="990"/>
                  </a:lnTo>
                  <a:lnTo>
                    <a:pt x="283" y="943"/>
                  </a:lnTo>
                  <a:lnTo>
                    <a:pt x="142" y="849"/>
                  </a:lnTo>
                  <a:lnTo>
                    <a:pt x="48" y="707"/>
                  </a:lnTo>
                  <a:lnTo>
                    <a:pt x="7" y="542"/>
                  </a:lnTo>
                  <a:lnTo>
                    <a:pt x="7" y="542"/>
                  </a:lnTo>
                  <a:lnTo>
                    <a:pt x="1" y="566"/>
                  </a:lnTo>
                  <a:lnTo>
                    <a:pt x="48" y="754"/>
                  </a:lnTo>
                  <a:lnTo>
                    <a:pt x="142" y="896"/>
                  </a:lnTo>
                  <a:lnTo>
                    <a:pt x="283" y="990"/>
                  </a:lnTo>
                  <a:lnTo>
                    <a:pt x="472" y="1037"/>
                  </a:lnTo>
                  <a:lnTo>
                    <a:pt x="660" y="1037"/>
                  </a:lnTo>
                  <a:lnTo>
                    <a:pt x="849" y="943"/>
                  </a:lnTo>
                  <a:lnTo>
                    <a:pt x="990" y="801"/>
                  </a:lnTo>
                  <a:lnTo>
                    <a:pt x="1037" y="566"/>
                  </a:lnTo>
                  <a:lnTo>
                    <a:pt x="1037" y="377"/>
                  </a:lnTo>
                  <a:lnTo>
                    <a:pt x="943" y="189"/>
                  </a:lnTo>
                  <a:lnTo>
                    <a:pt x="802" y="95"/>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2551;p42">
              <a:extLst>
                <a:ext uri="{FF2B5EF4-FFF2-40B4-BE49-F238E27FC236}">
                  <a16:creationId xmlns:a16="http://schemas.microsoft.com/office/drawing/2014/main" id="{45FF827D-94C2-6A27-E4E8-E6163C4087A8}"/>
                </a:ext>
              </a:extLst>
            </p:cNvPr>
            <p:cNvSpPr/>
            <p:nvPr/>
          </p:nvSpPr>
          <p:spPr>
            <a:xfrm>
              <a:off x="2230000" y="1865800"/>
              <a:ext cx="25950" cy="25925"/>
            </a:xfrm>
            <a:custGeom>
              <a:avLst/>
              <a:gdLst/>
              <a:ahLst/>
              <a:cxnLst/>
              <a:rect l="l" t="t" r="r" b="b"/>
              <a:pathLst>
                <a:path w="1038" h="1037" extrusionOk="0">
                  <a:moveTo>
                    <a:pt x="519" y="48"/>
                  </a:moveTo>
                  <a:lnTo>
                    <a:pt x="707" y="95"/>
                  </a:lnTo>
                  <a:lnTo>
                    <a:pt x="849" y="189"/>
                  </a:lnTo>
                  <a:lnTo>
                    <a:pt x="943" y="330"/>
                  </a:lnTo>
                  <a:lnTo>
                    <a:pt x="990" y="519"/>
                  </a:lnTo>
                  <a:lnTo>
                    <a:pt x="943" y="707"/>
                  </a:lnTo>
                  <a:lnTo>
                    <a:pt x="849" y="848"/>
                  </a:lnTo>
                  <a:lnTo>
                    <a:pt x="707" y="943"/>
                  </a:lnTo>
                  <a:lnTo>
                    <a:pt x="519" y="990"/>
                  </a:lnTo>
                  <a:lnTo>
                    <a:pt x="331" y="943"/>
                  </a:lnTo>
                  <a:lnTo>
                    <a:pt x="189" y="848"/>
                  </a:lnTo>
                  <a:lnTo>
                    <a:pt x="95" y="707"/>
                  </a:lnTo>
                  <a:lnTo>
                    <a:pt x="48" y="519"/>
                  </a:lnTo>
                  <a:lnTo>
                    <a:pt x="95" y="330"/>
                  </a:lnTo>
                  <a:lnTo>
                    <a:pt x="189" y="189"/>
                  </a:lnTo>
                  <a:lnTo>
                    <a:pt x="331" y="95"/>
                  </a:lnTo>
                  <a:lnTo>
                    <a:pt x="519" y="48"/>
                  </a:lnTo>
                  <a:close/>
                  <a:moveTo>
                    <a:pt x="519" y="0"/>
                  </a:moveTo>
                  <a:lnTo>
                    <a:pt x="331" y="48"/>
                  </a:lnTo>
                  <a:lnTo>
                    <a:pt x="142" y="142"/>
                  </a:lnTo>
                  <a:lnTo>
                    <a:pt x="48" y="330"/>
                  </a:lnTo>
                  <a:lnTo>
                    <a:pt x="1" y="519"/>
                  </a:lnTo>
                  <a:lnTo>
                    <a:pt x="48" y="707"/>
                  </a:lnTo>
                  <a:lnTo>
                    <a:pt x="142" y="896"/>
                  </a:lnTo>
                  <a:lnTo>
                    <a:pt x="331" y="990"/>
                  </a:lnTo>
                  <a:lnTo>
                    <a:pt x="519" y="1037"/>
                  </a:lnTo>
                  <a:lnTo>
                    <a:pt x="707" y="990"/>
                  </a:lnTo>
                  <a:lnTo>
                    <a:pt x="896" y="896"/>
                  </a:lnTo>
                  <a:lnTo>
                    <a:pt x="990" y="707"/>
                  </a:lnTo>
                  <a:lnTo>
                    <a:pt x="1037" y="519"/>
                  </a:lnTo>
                  <a:lnTo>
                    <a:pt x="990" y="330"/>
                  </a:lnTo>
                  <a:lnTo>
                    <a:pt x="896" y="142"/>
                  </a:lnTo>
                  <a:lnTo>
                    <a:pt x="755"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2552;p42">
              <a:extLst>
                <a:ext uri="{FF2B5EF4-FFF2-40B4-BE49-F238E27FC236}">
                  <a16:creationId xmlns:a16="http://schemas.microsoft.com/office/drawing/2014/main" id="{C84C0E9D-E633-E83E-F85F-C7F3AA509B97}"/>
                </a:ext>
              </a:extLst>
            </p:cNvPr>
            <p:cNvSpPr/>
            <p:nvPr/>
          </p:nvSpPr>
          <p:spPr>
            <a:xfrm>
              <a:off x="2156975" y="1810450"/>
              <a:ext cx="25950" cy="25925"/>
            </a:xfrm>
            <a:custGeom>
              <a:avLst/>
              <a:gdLst/>
              <a:ahLst/>
              <a:cxnLst/>
              <a:rect l="l" t="t" r="r" b="b"/>
              <a:pathLst>
                <a:path w="1038" h="1037" extrusionOk="0">
                  <a:moveTo>
                    <a:pt x="519" y="47"/>
                  </a:moveTo>
                  <a:lnTo>
                    <a:pt x="708" y="94"/>
                  </a:lnTo>
                  <a:lnTo>
                    <a:pt x="849" y="189"/>
                  </a:lnTo>
                  <a:lnTo>
                    <a:pt x="943" y="330"/>
                  </a:lnTo>
                  <a:lnTo>
                    <a:pt x="990" y="518"/>
                  </a:lnTo>
                  <a:lnTo>
                    <a:pt x="943" y="707"/>
                  </a:lnTo>
                  <a:lnTo>
                    <a:pt x="849" y="848"/>
                  </a:lnTo>
                  <a:lnTo>
                    <a:pt x="708" y="942"/>
                  </a:lnTo>
                  <a:lnTo>
                    <a:pt x="519" y="990"/>
                  </a:lnTo>
                  <a:lnTo>
                    <a:pt x="331" y="942"/>
                  </a:lnTo>
                  <a:lnTo>
                    <a:pt x="189" y="848"/>
                  </a:lnTo>
                  <a:lnTo>
                    <a:pt x="95" y="707"/>
                  </a:lnTo>
                  <a:lnTo>
                    <a:pt x="48" y="518"/>
                  </a:lnTo>
                  <a:lnTo>
                    <a:pt x="95" y="330"/>
                  </a:lnTo>
                  <a:lnTo>
                    <a:pt x="189" y="189"/>
                  </a:lnTo>
                  <a:lnTo>
                    <a:pt x="331" y="94"/>
                  </a:lnTo>
                  <a:lnTo>
                    <a:pt x="519" y="47"/>
                  </a:lnTo>
                  <a:close/>
                  <a:moveTo>
                    <a:pt x="519" y="0"/>
                  </a:moveTo>
                  <a:lnTo>
                    <a:pt x="331" y="47"/>
                  </a:lnTo>
                  <a:lnTo>
                    <a:pt x="142" y="189"/>
                  </a:lnTo>
                  <a:lnTo>
                    <a:pt x="48" y="330"/>
                  </a:lnTo>
                  <a:lnTo>
                    <a:pt x="1" y="566"/>
                  </a:lnTo>
                  <a:lnTo>
                    <a:pt x="48" y="754"/>
                  </a:lnTo>
                  <a:lnTo>
                    <a:pt x="189" y="895"/>
                  </a:lnTo>
                  <a:lnTo>
                    <a:pt x="378" y="990"/>
                  </a:lnTo>
                  <a:lnTo>
                    <a:pt x="566" y="1037"/>
                  </a:lnTo>
                  <a:lnTo>
                    <a:pt x="755" y="990"/>
                  </a:lnTo>
                  <a:lnTo>
                    <a:pt x="896" y="895"/>
                  </a:lnTo>
                  <a:lnTo>
                    <a:pt x="1037" y="707"/>
                  </a:lnTo>
                  <a:lnTo>
                    <a:pt x="1037" y="518"/>
                  </a:lnTo>
                  <a:lnTo>
                    <a:pt x="1037" y="330"/>
                  </a:lnTo>
                  <a:lnTo>
                    <a:pt x="896" y="142"/>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2553;p42">
              <a:extLst>
                <a:ext uri="{FF2B5EF4-FFF2-40B4-BE49-F238E27FC236}">
                  <a16:creationId xmlns:a16="http://schemas.microsoft.com/office/drawing/2014/main" id="{0875DC32-F60E-6C9F-212C-15CC22B5D241}"/>
                </a:ext>
              </a:extLst>
            </p:cNvPr>
            <p:cNvSpPr/>
            <p:nvPr/>
          </p:nvSpPr>
          <p:spPr>
            <a:xfrm>
              <a:off x="2265350" y="1793950"/>
              <a:ext cx="25925" cy="27125"/>
            </a:xfrm>
            <a:custGeom>
              <a:avLst/>
              <a:gdLst/>
              <a:ahLst/>
              <a:cxnLst/>
              <a:rect l="l" t="t" r="r" b="b"/>
              <a:pathLst>
                <a:path w="1037" h="1085" extrusionOk="0">
                  <a:moveTo>
                    <a:pt x="518" y="1"/>
                  </a:moveTo>
                  <a:lnTo>
                    <a:pt x="330" y="48"/>
                  </a:lnTo>
                  <a:lnTo>
                    <a:pt x="189" y="189"/>
                  </a:lnTo>
                  <a:lnTo>
                    <a:pt x="330" y="95"/>
                  </a:lnTo>
                  <a:lnTo>
                    <a:pt x="518" y="48"/>
                  </a:lnTo>
                  <a:lnTo>
                    <a:pt x="707" y="95"/>
                  </a:lnTo>
                  <a:lnTo>
                    <a:pt x="848" y="189"/>
                  </a:lnTo>
                  <a:lnTo>
                    <a:pt x="942" y="378"/>
                  </a:lnTo>
                  <a:lnTo>
                    <a:pt x="989" y="519"/>
                  </a:lnTo>
                  <a:lnTo>
                    <a:pt x="942" y="707"/>
                  </a:lnTo>
                  <a:lnTo>
                    <a:pt x="848" y="849"/>
                  </a:lnTo>
                  <a:lnTo>
                    <a:pt x="707" y="943"/>
                  </a:lnTo>
                  <a:lnTo>
                    <a:pt x="518" y="990"/>
                  </a:lnTo>
                  <a:lnTo>
                    <a:pt x="330" y="943"/>
                  </a:lnTo>
                  <a:lnTo>
                    <a:pt x="189" y="849"/>
                  </a:lnTo>
                  <a:lnTo>
                    <a:pt x="94" y="707"/>
                  </a:lnTo>
                  <a:lnTo>
                    <a:pt x="47" y="519"/>
                  </a:lnTo>
                  <a:lnTo>
                    <a:pt x="94" y="378"/>
                  </a:lnTo>
                  <a:lnTo>
                    <a:pt x="189" y="189"/>
                  </a:lnTo>
                  <a:lnTo>
                    <a:pt x="47" y="330"/>
                  </a:lnTo>
                  <a:lnTo>
                    <a:pt x="0" y="566"/>
                  </a:lnTo>
                  <a:lnTo>
                    <a:pt x="47" y="754"/>
                  </a:lnTo>
                  <a:lnTo>
                    <a:pt x="189" y="896"/>
                  </a:lnTo>
                  <a:lnTo>
                    <a:pt x="330" y="1037"/>
                  </a:lnTo>
                  <a:lnTo>
                    <a:pt x="518" y="1084"/>
                  </a:lnTo>
                  <a:lnTo>
                    <a:pt x="707" y="1037"/>
                  </a:lnTo>
                  <a:lnTo>
                    <a:pt x="895" y="943"/>
                  </a:lnTo>
                  <a:lnTo>
                    <a:pt x="989" y="754"/>
                  </a:lnTo>
                  <a:lnTo>
                    <a:pt x="1037" y="566"/>
                  </a:lnTo>
                  <a:lnTo>
                    <a:pt x="1037" y="378"/>
                  </a:lnTo>
                  <a:lnTo>
                    <a:pt x="942" y="189"/>
                  </a:lnTo>
                  <a:lnTo>
                    <a:pt x="754" y="95"/>
                  </a:lnTo>
                  <a:lnTo>
                    <a:pt x="5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2554;p42">
              <a:extLst>
                <a:ext uri="{FF2B5EF4-FFF2-40B4-BE49-F238E27FC236}">
                  <a16:creationId xmlns:a16="http://schemas.microsoft.com/office/drawing/2014/main" id="{9391542A-A6CC-DA0F-BF66-E2316869BBA7}"/>
                </a:ext>
              </a:extLst>
            </p:cNvPr>
            <p:cNvSpPr/>
            <p:nvPr/>
          </p:nvSpPr>
          <p:spPr>
            <a:xfrm>
              <a:off x="2304200" y="1915275"/>
              <a:ext cx="25950" cy="24750"/>
            </a:xfrm>
            <a:custGeom>
              <a:avLst/>
              <a:gdLst/>
              <a:ahLst/>
              <a:cxnLst/>
              <a:rect l="l" t="t" r="r" b="b"/>
              <a:pathLst>
                <a:path w="1038" h="990" extrusionOk="0">
                  <a:moveTo>
                    <a:pt x="330" y="0"/>
                  </a:moveTo>
                  <a:lnTo>
                    <a:pt x="142" y="141"/>
                  </a:lnTo>
                  <a:lnTo>
                    <a:pt x="48" y="283"/>
                  </a:lnTo>
                  <a:lnTo>
                    <a:pt x="1" y="471"/>
                  </a:lnTo>
                  <a:lnTo>
                    <a:pt x="1" y="660"/>
                  </a:lnTo>
                  <a:lnTo>
                    <a:pt x="48" y="754"/>
                  </a:lnTo>
                  <a:lnTo>
                    <a:pt x="142" y="895"/>
                  </a:lnTo>
                  <a:lnTo>
                    <a:pt x="283" y="989"/>
                  </a:lnTo>
                  <a:lnTo>
                    <a:pt x="330" y="942"/>
                  </a:lnTo>
                  <a:lnTo>
                    <a:pt x="189" y="848"/>
                  </a:lnTo>
                  <a:lnTo>
                    <a:pt x="95" y="707"/>
                  </a:lnTo>
                  <a:lnTo>
                    <a:pt x="48" y="518"/>
                  </a:lnTo>
                  <a:lnTo>
                    <a:pt x="95" y="330"/>
                  </a:lnTo>
                  <a:lnTo>
                    <a:pt x="142" y="236"/>
                  </a:lnTo>
                  <a:lnTo>
                    <a:pt x="236" y="141"/>
                  </a:lnTo>
                  <a:lnTo>
                    <a:pt x="378" y="47"/>
                  </a:lnTo>
                  <a:lnTo>
                    <a:pt x="519" y="47"/>
                  </a:lnTo>
                  <a:lnTo>
                    <a:pt x="707" y="94"/>
                  </a:lnTo>
                  <a:lnTo>
                    <a:pt x="849" y="141"/>
                  </a:lnTo>
                  <a:lnTo>
                    <a:pt x="943" y="283"/>
                  </a:lnTo>
                  <a:lnTo>
                    <a:pt x="990" y="471"/>
                  </a:lnTo>
                  <a:lnTo>
                    <a:pt x="1037" y="424"/>
                  </a:lnTo>
                  <a:lnTo>
                    <a:pt x="990" y="236"/>
                  </a:lnTo>
                  <a:lnTo>
                    <a:pt x="849" y="94"/>
                  </a:lnTo>
                  <a:lnTo>
                    <a:pt x="7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2555;p42">
              <a:extLst>
                <a:ext uri="{FF2B5EF4-FFF2-40B4-BE49-F238E27FC236}">
                  <a16:creationId xmlns:a16="http://schemas.microsoft.com/office/drawing/2014/main" id="{3B6143AE-7C45-582F-68C3-B62E156F68E5}"/>
                </a:ext>
              </a:extLst>
            </p:cNvPr>
            <p:cNvSpPr/>
            <p:nvPr/>
          </p:nvSpPr>
          <p:spPr>
            <a:xfrm>
              <a:off x="2371350" y="1769225"/>
              <a:ext cx="27100" cy="27100"/>
            </a:xfrm>
            <a:custGeom>
              <a:avLst/>
              <a:gdLst/>
              <a:ahLst/>
              <a:cxnLst/>
              <a:rect l="l" t="t" r="r" b="b"/>
              <a:pathLst>
                <a:path w="1084" h="1084" extrusionOk="0">
                  <a:moveTo>
                    <a:pt x="518" y="0"/>
                  </a:moveTo>
                  <a:lnTo>
                    <a:pt x="283" y="47"/>
                  </a:lnTo>
                  <a:lnTo>
                    <a:pt x="141" y="189"/>
                  </a:lnTo>
                  <a:lnTo>
                    <a:pt x="0" y="377"/>
                  </a:lnTo>
                  <a:lnTo>
                    <a:pt x="0" y="566"/>
                  </a:lnTo>
                  <a:lnTo>
                    <a:pt x="47" y="801"/>
                  </a:lnTo>
                  <a:lnTo>
                    <a:pt x="188" y="943"/>
                  </a:lnTo>
                  <a:lnTo>
                    <a:pt x="377" y="1037"/>
                  </a:lnTo>
                  <a:lnTo>
                    <a:pt x="612" y="1084"/>
                  </a:lnTo>
                  <a:lnTo>
                    <a:pt x="801" y="1037"/>
                  </a:lnTo>
                  <a:lnTo>
                    <a:pt x="942" y="895"/>
                  </a:lnTo>
                  <a:lnTo>
                    <a:pt x="1084" y="707"/>
                  </a:lnTo>
                  <a:lnTo>
                    <a:pt x="1084" y="519"/>
                  </a:lnTo>
                  <a:lnTo>
                    <a:pt x="1036" y="471"/>
                  </a:lnTo>
                  <a:lnTo>
                    <a:pt x="1036" y="519"/>
                  </a:lnTo>
                  <a:lnTo>
                    <a:pt x="989" y="707"/>
                  </a:lnTo>
                  <a:lnTo>
                    <a:pt x="895" y="848"/>
                  </a:lnTo>
                  <a:lnTo>
                    <a:pt x="754" y="943"/>
                  </a:lnTo>
                  <a:lnTo>
                    <a:pt x="565" y="990"/>
                  </a:lnTo>
                  <a:lnTo>
                    <a:pt x="377" y="943"/>
                  </a:lnTo>
                  <a:lnTo>
                    <a:pt x="236" y="848"/>
                  </a:lnTo>
                  <a:lnTo>
                    <a:pt x="141" y="707"/>
                  </a:lnTo>
                  <a:lnTo>
                    <a:pt x="94" y="519"/>
                  </a:lnTo>
                  <a:lnTo>
                    <a:pt x="141" y="330"/>
                  </a:lnTo>
                  <a:lnTo>
                    <a:pt x="236" y="189"/>
                  </a:lnTo>
                  <a:lnTo>
                    <a:pt x="377" y="95"/>
                  </a:lnTo>
                  <a:lnTo>
                    <a:pt x="565"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2556;p42">
              <a:extLst>
                <a:ext uri="{FF2B5EF4-FFF2-40B4-BE49-F238E27FC236}">
                  <a16:creationId xmlns:a16="http://schemas.microsoft.com/office/drawing/2014/main" id="{25B72816-12E9-49FF-DD75-FFE467F0D732}"/>
                </a:ext>
              </a:extLst>
            </p:cNvPr>
            <p:cNvSpPr/>
            <p:nvPr/>
          </p:nvSpPr>
          <p:spPr>
            <a:xfrm>
              <a:off x="2303025" y="1718575"/>
              <a:ext cx="28300" cy="27125"/>
            </a:xfrm>
            <a:custGeom>
              <a:avLst/>
              <a:gdLst/>
              <a:ahLst/>
              <a:cxnLst/>
              <a:rect l="l" t="t" r="r" b="b"/>
              <a:pathLst>
                <a:path w="1132" h="1085" extrusionOk="0">
                  <a:moveTo>
                    <a:pt x="566" y="48"/>
                  </a:moveTo>
                  <a:lnTo>
                    <a:pt x="754" y="95"/>
                  </a:lnTo>
                  <a:lnTo>
                    <a:pt x="896" y="189"/>
                  </a:lnTo>
                  <a:lnTo>
                    <a:pt x="990" y="330"/>
                  </a:lnTo>
                  <a:lnTo>
                    <a:pt x="1037" y="519"/>
                  </a:lnTo>
                  <a:lnTo>
                    <a:pt x="990" y="707"/>
                  </a:lnTo>
                  <a:lnTo>
                    <a:pt x="896" y="849"/>
                  </a:lnTo>
                  <a:lnTo>
                    <a:pt x="754" y="943"/>
                  </a:lnTo>
                  <a:lnTo>
                    <a:pt x="566" y="990"/>
                  </a:lnTo>
                  <a:lnTo>
                    <a:pt x="377" y="943"/>
                  </a:lnTo>
                  <a:lnTo>
                    <a:pt x="236" y="849"/>
                  </a:lnTo>
                  <a:lnTo>
                    <a:pt x="142" y="707"/>
                  </a:lnTo>
                  <a:lnTo>
                    <a:pt x="95" y="519"/>
                  </a:lnTo>
                  <a:lnTo>
                    <a:pt x="142" y="330"/>
                  </a:lnTo>
                  <a:lnTo>
                    <a:pt x="236" y="189"/>
                  </a:lnTo>
                  <a:lnTo>
                    <a:pt x="377" y="95"/>
                  </a:lnTo>
                  <a:lnTo>
                    <a:pt x="566" y="48"/>
                  </a:lnTo>
                  <a:close/>
                  <a:moveTo>
                    <a:pt x="566" y="1"/>
                  </a:moveTo>
                  <a:lnTo>
                    <a:pt x="330" y="48"/>
                  </a:lnTo>
                  <a:lnTo>
                    <a:pt x="189" y="142"/>
                  </a:lnTo>
                  <a:lnTo>
                    <a:pt x="48" y="330"/>
                  </a:lnTo>
                  <a:lnTo>
                    <a:pt x="1" y="519"/>
                  </a:lnTo>
                  <a:lnTo>
                    <a:pt x="48" y="754"/>
                  </a:lnTo>
                  <a:lnTo>
                    <a:pt x="189" y="943"/>
                  </a:lnTo>
                  <a:lnTo>
                    <a:pt x="330" y="1037"/>
                  </a:lnTo>
                  <a:lnTo>
                    <a:pt x="566" y="1084"/>
                  </a:lnTo>
                  <a:lnTo>
                    <a:pt x="754" y="1037"/>
                  </a:lnTo>
                  <a:lnTo>
                    <a:pt x="943" y="943"/>
                  </a:lnTo>
                  <a:lnTo>
                    <a:pt x="1084" y="754"/>
                  </a:lnTo>
                  <a:lnTo>
                    <a:pt x="1131" y="519"/>
                  </a:lnTo>
                  <a:lnTo>
                    <a:pt x="1084" y="330"/>
                  </a:lnTo>
                  <a:lnTo>
                    <a:pt x="943" y="142"/>
                  </a:lnTo>
                  <a:lnTo>
                    <a:pt x="754"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2557;p42">
              <a:extLst>
                <a:ext uri="{FF2B5EF4-FFF2-40B4-BE49-F238E27FC236}">
                  <a16:creationId xmlns:a16="http://schemas.microsoft.com/office/drawing/2014/main" id="{05C279C5-E873-D239-61F9-C9CF064CEB35}"/>
                </a:ext>
              </a:extLst>
            </p:cNvPr>
            <p:cNvSpPr/>
            <p:nvPr/>
          </p:nvSpPr>
          <p:spPr>
            <a:xfrm>
              <a:off x="2339550" y="1845775"/>
              <a:ext cx="25925" cy="25950"/>
            </a:xfrm>
            <a:custGeom>
              <a:avLst/>
              <a:gdLst/>
              <a:ahLst/>
              <a:cxnLst/>
              <a:rect l="l" t="t" r="r" b="b"/>
              <a:pathLst>
                <a:path w="1037" h="1038" extrusionOk="0">
                  <a:moveTo>
                    <a:pt x="518" y="48"/>
                  </a:moveTo>
                  <a:lnTo>
                    <a:pt x="660" y="95"/>
                  </a:lnTo>
                  <a:lnTo>
                    <a:pt x="848" y="189"/>
                  </a:lnTo>
                  <a:lnTo>
                    <a:pt x="942" y="330"/>
                  </a:lnTo>
                  <a:lnTo>
                    <a:pt x="989" y="519"/>
                  </a:lnTo>
                  <a:lnTo>
                    <a:pt x="942" y="707"/>
                  </a:lnTo>
                  <a:lnTo>
                    <a:pt x="848" y="849"/>
                  </a:lnTo>
                  <a:lnTo>
                    <a:pt x="660" y="943"/>
                  </a:lnTo>
                  <a:lnTo>
                    <a:pt x="518" y="990"/>
                  </a:lnTo>
                  <a:lnTo>
                    <a:pt x="330" y="943"/>
                  </a:lnTo>
                  <a:lnTo>
                    <a:pt x="188" y="849"/>
                  </a:lnTo>
                  <a:lnTo>
                    <a:pt x="94" y="707"/>
                  </a:lnTo>
                  <a:lnTo>
                    <a:pt x="47" y="519"/>
                  </a:lnTo>
                  <a:lnTo>
                    <a:pt x="94" y="330"/>
                  </a:lnTo>
                  <a:lnTo>
                    <a:pt x="188" y="189"/>
                  </a:lnTo>
                  <a:lnTo>
                    <a:pt x="330" y="95"/>
                  </a:lnTo>
                  <a:lnTo>
                    <a:pt x="518" y="48"/>
                  </a:lnTo>
                  <a:close/>
                  <a:moveTo>
                    <a:pt x="518" y="1"/>
                  </a:moveTo>
                  <a:lnTo>
                    <a:pt x="283" y="48"/>
                  </a:lnTo>
                  <a:lnTo>
                    <a:pt x="141" y="189"/>
                  </a:lnTo>
                  <a:lnTo>
                    <a:pt x="47" y="377"/>
                  </a:lnTo>
                  <a:lnTo>
                    <a:pt x="0" y="566"/>
                  </a:lnTo>
                  <a:lnTo>
                    <a:pt x="47" y="754"/>
                  </a:lnTo>
                  <a:lnTo>
                    <a:pt x="188" y="943"/>
                  </a:lnTo>
                  <a:lnTo>
                    <a:pt x="330" y="1037"/>
                  </a:lnTo>
                  <a:lnTo>
                    <a:pt x="565" y="1037"/>
                  </a:lnTo>
                  <a:lnTo>
                    <a:pt x="754" y="990"/>
                  </a:lnTo>
                  <a:lnTo>
                    <a:pt x="895" y="896"/>
                  </a:lnTo>
                  <a:lnTo>
                    <a:pt x="989" y="707"/>
                  </a:lnTo>
                  <a:lnTo>
                    <a:pt x="1036" y="519"/>
                  </a:lnTo>
                  <a:lnTo>
                    <a:pt x="989" y="330"/>
                  </a:lnTo>
                  <a:lnTo>
                    <a:pt x="895" y="189"/>
                  </a:lnTo>
                  <a:lnTo>
                    <a:pt x="754"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2558;p42">
              <a:extLst>
                <a:ext uri="{FF2B5EF4-FFF2-40B4-BE49-F238E27FC236}">
                  <a16:creationId xmlns:a16="http://schemas.microsoft.com/office/drawing/2014/main" id="{530FDCFD-0162-02E7-A309-B3DD72629EB3}"/>
                </a:ext>
              </a:extLst>
            </p:cNvPr>
            <p:cNvSpPr/>
            <p:nvPr/>
          </p:nvSpPr>
          <p:spPr>
            <a:xfrm>
              <a:off x="1957950" y="2028325"/>
              <a:ext cx="33000" cy="13000"/>
            </a:xfrm>
            <a:custGeom>
              <a:avLst/>
              <a:gdLst/>
              <a:ahLst/>
              <a:cxnLst/>
              <a:rect l="l" t="t" r="r" b="b"/>
              <a:pathLst>
                <a:path w="1320" h="520" extrusionOk="0">
                  <a:moveTo>
                    <a:pt x="0" y="1"/>
                  </a:moveTo>
                  <a:lnTo>
                    <a:pt x="1272" y="519"/>
                  </a:lnTo>
                  <a:lnTo>
                    <a:pt x="1319" y="519"/>
                  </a:lnTo>
                  <a:lnTo>
                    <a:pt x="47" y="1"/>
                  </a:ln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2559;p42">
              <a:extLst>
                <a:ext uri="{FF2B5EF4-FFF2-40B4-BE49-F238E27FC236}">
                  <a16:creationId xmlns:a16="http://schemas.microsoft.com/office/drawing/2014/main" id="{423231B8-829D-4B98-5F4A-3DCFCED7723F}"/>
                </a:ext>
              </a:extLst>
            </p:cNvPr>
            <p:cNvSpPr/>
            <p:nvPr/>
          </p:nvSpPr>
          <p:spPr>
            <a:xfrm>
              <a:off x="1957950" y="2028325"/>
              <a:ext cx="33000" cy="13000"/>
            </a:xfrm>
            <a:custGeom>
              <a:avLst/>
              <a:gdLst/>
              <a:ahLst/>
              <a:cxnLst/>
              <a:rect l="l" t="t" r="r" b="b"/>
              <a:pathLst>
                <a:path w="1320" h="520" fill="none" extrusionOk="0">
                  <a:moveTo>
                    <a:pt x="47" y="1"/>
                  </a:moveTo>
                  <a:lnTo>
                    <a:pt x="0" y="1"/>
                  </a:lnTo>
                  <a:lnTo>
                    <a:pt x="0" y="1"/>
                  </a:lnTo>
                  <a:lnTo>
                    <a:pt x="1272" y="519"/>
                  </a:lnTo>
                  <a:lnTo>
                    <a:pt x="1319" y="519"/>
                  </a:lnTo>
                  <a:lnTo>
                    <a:pt x="1319" y="519"/>
                  </a:lnTo>
                  <a:lnTo>
                    <a:pt x="4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2560;p42">
              <a:extLst>
                <a:ext uri="{FF2B5EF4-FFF2-40B4-BE49-F238E27FC236}">
                  <a16:creationId xmlns:a16="http://schemas.microsoft.com/office/drawing/2014/main" id="{D9752A78-8F7B-EE22-4C65-0973054B27BE}"/>
                </a:ext>
              </a:extLst>
            </p:cNvPr>
            <p:cNvSpPr/>
            <p:nvPr/>
          </p:nvSpPr>
          <p:spPr>
            <a:xfrm>
              <a:off x="1914375" y="2007125"/>
              <a:ext cx="11800" cy="5925"/>
            </a:xfrm>
            <a:custGeom>
              <a:avLst/>
              <a:gdLst/>
              <a:ahLst/>
              <a:cxnLst/>
              <a:rect l="l" t="t" r="r" b="b"/>
              <a:pathLst>
                <a:path w="472" h="237" fill="none" extrusionOk="0">
                  <a:moveTo>
                    <a:pt x="0" y="1"/>
                  </a:moveTo>
                  <a:lnTo>
                    <a:pt x="0" y="1"/>
                  </a:lnTo>
                  <a:lnTo>
                    <a:pt x="0" y="1"/>
                  </a:lnTo>
                  <a:lnTo>
                    <a:pt x="471" y="236"/>
                  </a:lnTo>
                  <a:lnTo>
                    <a:pt x="471" y="236"/>
                  </a:lnTo>
                  <a:lnTo>
                    <a:pt x="471" y="236"/>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2561;p42">
              <a:extLst>
                <a:ext uri="{FF2B5EF4-FFF2-40B4-BE49-F238E27FC236}">
                  <a16:creationId xmlns:a16="http://schemas.microsoft.com/office/drawing/2014/main" id="{ACE09016-C463-5D50-53E9-4A8D6DA1927D}"/>
                </a:ext>
              </a:extLst>
            </p:cNvPr>
            <p:cNvSpPr/>
            <p:nvPr/>
          </p:nvSpPr>
          <p:spPr>
            <a:xfrm>
              <a:off x="1695300" y="1719750"/>
              <a:ext cx="373375" cy="335700"/>
            </a:xfrm>
            <a:custGeom>
              <a:avLst/>
              <a:gdLst/>
              <a:ahLst/>
              <a:cxnLst/>
              <a:rect l="l" t="t" r="r" b="b"/>
              <a:pathLst>
                <a:path w="14935" h="13428" extrusionOk="0">
                  <a:moveTo>
                    <a:pt x="990" y="896"/>
                  </a:moveTo>
                  <a:lnTo>
                    <a:pt x="895" y="1037"/>
                  </a:lnTo>
                  <a:lnTo>
                    <a:pt x="848" y="1226"/>
                  </a:lnTo>
                  <a:lnTo>
                    <a:pt x="895" y="1414"/>
                  </a:lnTo>
                  <a:lnTo>
                    <a:pt x="990" y="1555"/>
                  </a:lnTo>
                  <a:lnTo>
                    <a:pt x="1131" y="1650"/>
                  </a:lnTo>
                  <a:lnTo>
                    <a:pt x="1319" y="1697"/>
                  </a:lnTo>
                  <a:lnTo>
                    <a:pt x="1508" y="1650"/>
                  </a:lnTo>
                  <a:lnTo>
                    <a:pt x="1649" y="1508"/>
                  </a:lnTo>
                  <a:lnTo>
                    <a:pt x="990" y="896"/>
                  </a:lnTo>
                  <a:close/>
                  <a:moveTo>
                    <a:pt x="6360" y="5748"/>
                  </a:moveTo>
                  <a:lnTo>
                    <a:pt x="6407" y="5937"/>
                  </a:lnTo>
                  <a:lnTo>
                    <a:pt x="6502" y="6078"/>
                  </a:lnTo>
                  <a:lnTo>
                    <a:pt x="6643" y="6172"/>
                  </a:lnTo>
                  <a:lnTo>
                    <a:pt x="6831" y="6219"/>
                  </a:lnTo>
                  <a:lnTo>
                    <a:pt x="6879" y="6219"/>
                  </a:lnTo>
                  <a:lnTo>
                    <a:pt x="6360" y="5748"/>
                  </a:lnTo>
                  <a:close/>
                  <a:moveTo>
                    <a:pt x="2419" y="6219"/>
                  </a:moveTo>
                  <a:lnTo>
                    <a:pt x="2450" y="6266"/>
                  </a:lnTo>
                  <a:lnTo>
                    <a:pt x="2450" y="6314"/>
                  </a:lnTo>
                  <a:lnTo>
                    <a:pt x="2419" y="6219"/>
                  </a:lnTo>
                  <a:close/>
                  <a:moveTo>
                    <a:pt x="11401" y="10506"/>
                  </a:moveTo>
                  <a:lnTo>
                    <a:pt x="11590" y="10554"/>
                  </a:lnTo>
                  <a:lnTo>
                    <a:pt x="11731" y="10648"/>
                  </a:lnTo>
                  <a:lnTo>
                    <a:pt x="11872" y="10789"/>
                  </a:lnTo>
                  <a:lnTo>
                    <a:pt x="11872" y="11025"/>
                  </a:lnTo>
                  <a:lnTo>
                    <a:pt x="11825" y="11213"/>
                  </a:lnTo>
                  <a:lnTo>
                    <a:pt x="11731" y="11402"/>
                  </a:lnTo>
                  <a:lnTo>
                    <a:pt x="11590" y="11496"/>
                  </a:lnTo>
                  <a:lnTo>
                    <a:pt x="11354" y="11543"/>
                  </a:lnTo>
                  <a:lnTo>
                    <a:pt x="11166" y="11496"/>
                  </a:lnTo>
                  <a:lnTo>
                    <a:pt x="10977" y="11354"/>
                  </a:lnTo>
                  <a:lnTo>
                    <a:pt x="10883" y="11213"/>
                  </a:lnTo>
                  <a:lnTo>
                    <a:pt x="10836" y="11025"/>
                  </a:lnTo>
                  <a:lnTo>
                    <a:pt x="10883" y="10789"/>
                  </a:lnTo>
                  <a:lnTo>
                    <a:pt x="11024" y="10648"/>
                  </a:lnTo>
                  <a:lnTo>
                    <a:pt x="11166" y="10554"/>
                  </a:lnTo>
                  <a:lnTo>
                    <a:pt x="11354" y="10506"/>
                  </a:lnTo>
                  <a:close/>
                  <a:moveTo>
                    <a:pt x="0" y="1"/>
                  </a:moveTo>
                  <a:lnTo>
                    <a:pt x="1037" y="2827"/>
                  </a:lnTo>
                  <a:lnTo>
                    <a:pt x="2167" y="5984"/>
                  </a:lnTo>
                  <a:lnTo>
                    <a:pt x="2262" y="6031"/>
                  </a:lnTo>
                  <a:lnTo>
                    <a:pt x="2309" y="6078"/>
                  </a:lnTo>
                  <a:lnTo>
                    <a:pt x="2309" y="6078"/>
                  </a:lnTo>
                  <a:lnTo>
                    <a:pt x="2167" y="6031"/>
                  </a:lnTo>
                  <a:lnTo>
                    <a:pt x="2403" y="6690"/>
                  </a:lnTo>
                  <a:lnTo>
                    <a:pt x="2686" y="7538"/>
                  </a:lnTo>
                  <a:lnTo>
                    <a:pt x="3958" y="8481"/>
                  </a:lnTo>
                  <a:lnTo>
                    <a:pt x="3958" y="8434"/>
                  </a:lnTo>
                  <a:lnTo>
                    <a:pt x="4005" y="8245"/>
                  </a:lnTo>
                  <a:lnTo>
                    <a:pt x="4146" y="8104"/>
                  </a:lnTo>
                  <a:lnTo>
                    <a:pt x="4287" y="8010"/>
                  </a:lnTo>
                  <a:lnTo>
                    <a:pt x="4146" y="8151"/>
                  </a:lnTo>
                  <a:lnTo>
                    <a:pt x="4052" y="8292"/>
                  </a:lnTo>
                  <a:lnTo>
                    <a:pt x="4052" y="8481"/>
                  </a:lnTo>
                  <a:lnTo>
                    <a:pt x="4052" y="8528"/>
                  </a:lnTo>
                  <a:lnTo>
                    <a:pt x="4617" y="8905"/>
                  </a:lnTo>
                  <a:lnTo>
                    <a:pt x="4759" y="8858"/>
                  </a:lnTo>
                  <a:lnTo>
                    <a:pt x="4853" y="8763"/>
                  </a:lnTo>
                  <a:lnTo>
                    <a:pt x="4947" y="8622"/>
                  </a:lnTo>
                  <a:lnTo>
                    <a:pt x="4947" y="8481"/>
                  </a:lnTo>
                  <a:lnTo>
                    <a:pt x="4947" y="8386"/>
                  </a:lnTo>
                  <a:lnTo>
                    <a:pt x="4900" y="8198"/>
                  </a:lnTo>
                  <a:lnTo>
                    <a:pt x="4806" y="8104"/>
                  </a:lnTo>
                  <a:lnTo>
                    <a:pt x="4664" y="8010"/>
                  </a:lnTo>
                  <a:lnTo>
                    <a:pt x="4523" y="7962"/>
                  </a:lnTo>
                  <a:lnTo>
                    <a:pt x="4570" y="7962"/>
                  </a:lnTo>
                  <a:lnTo>
                    <a:pt x="4806" y="8010"/>
                  </a:lnTo>
                  <a:lnTo>
                    <a:pt x="4947" y="8151"/>
                  </a:lnTo>
                  <a:lnTo>
                    <a:pt x="5041" y="8292"/>
                  </a:lnTo>
                  <a:lnTo>
                    <a:pt x="5088" y="8528"/>
                  </a:lnTo>
                  <a:lnTo>
                    <a:pt x="5041" y="8669"/>
                  </a:lnTo>
                  <a:lnTo>
                    <a:pt x="4947" y="8810"/>
                  </a:lnTo>
                  <a:lnTo>
                    <a:pt x="4806" y="8905"/>
                  </a:lnTo>
                  <a:lnTo>
                    <a:pt x="4664" y="8952"/>
                  </a:lnTo>
                  <a:lnTo>
                    <a:pt x="5701" y="9658"/>
                  </a:lnTo>
                  <a:lnTo>
                    <a:pt x="6737" y="10318"/>
                  </a:lnTo>
                  <a:lnTo>
                    <a:pt x="7727" y="10930"/>
                  </a:lnTo>
                  <a:lnTo>
                    <a:pt x="8763" y="11496"/>
                  </a:lnTo>
                  <a:lnTo>
                    <a:pt x="9234" y="11731"/>
                  </a:lnTo>
                  <a:lnTo>
                    <a:pt x="10553" y="12344"/>
                  </a:lnTo>
                  <a:lnTo>
                    <a:pt x="11825" y="12862"/>
                  </a:lnTo>
                  <a:lnTo>
                    <a:pt x="12862" y="13192"/>
                  </a:lnTo>
                  <a:lnTo>
                    <a:pt x="13804" y="13380"/>
                  </a:lnTo>
                  <a:lnTo>
                    <a:pt x="13945" y="13380"/>
                  </a:lnTo>
                  <a:lnTo>
                    <a:pt x="13804" y="13286"/>
                  </a:lnTo>
                  <a:lnTo>
                    <a:pt x="13710" y="13192"/>
                  </a:lnTo>
                  <a:lnTo>
                    <a:pt x="13663" y="13050"/>
                  </a:lnTo>
                  <a:lnTo>
                    <a:pt x="13615" y="12909"/>
                  </a:lnTo>
                  <a:lnTo>
                    <a:pt x="13663" y="12768"/>
                  </a:lnTo>
                  <a:lnTo>
                    <a:pt x="13710" y="12674"/>
                  </a:lnTo>
                  <a:lnTo>
                    <a:pt x="13804" y="12532"/>
                  </a:lnTo>
                  <a:lnTo>
                    <a:pt x="13898" y="12485"/>
                  </a:lnTo>
                  <a:lnTo>
                    <a:pt x="9611" y="8669"/>
                  </a:lnTo>
                  <a:lnTo>
                    <a:pt x="9564" y="8763"/>
                  </a:lnTo>
                  <a:lnTo>
                    <a:pt x="9423" y="8905"/>
                  </a:lnTo>
                  <a:lnTo>
                    <a:pt x="9328" y="8952"/>
                  </a:lnTo>
                  <a:lnTo>
                    <a:pt x="9140" y="8999"/>
                  </a:lnTo>
                  <a:lnTo>
                    <a:pt x="8951" y="8952"/>
                  </a:lnTo>
                  <a:lnTo>
                    <a:pt x="8763" y="8858"/>
                  </a:lnTo>
                  <a:lnTo>
                    <a:pt x="8669" y="8716"/>
                  </a:lnTo>
                  <a:lnTo>
                    <a:pt x="8622" y="8528"/>
                  </a:lnTo>
                  <a:lnTo>
                    <a:pt x="8622" y="8339"/>
                  </a:lnTo>
                  <a:lnTo>
                    <a:pt x="8669" y="8198"/>
                  </a:lnTo>
                  <a:lnTo>
                    <a:pt x="8763" y="8104"/>
                  </a:lnTo>
                  <a:lnTo>
                    <a:pt x="8904" y="8010"/>
                  </a:lnTo>
                  <a:lnTo>
                    <a:pt x="6973" y="6266"/>
                  </a:lnTo>
                  <a:lnTo>
                    <a:pt x="6831" y="6266"/>
                  </a:lnTo>
                  <a:lnTo>
                    <a:pt x="6643" y="6219"/>
                  </a:lnTo>
                  <a:lnTo>
                    <a:pt x="6502" y="6125"/>
                  </a:lnTo>
                  <a:lnTo>
                    <a:pt x="6407" y="5984"/>
                  </a:lnTo>
                  <a:lnTo>
                    <a:pt x="6360" y="5795"/>
                  </a:lnTo>
                  <a:lnTo>
                    <a:pt x="6360" y="5748"/>
                  </a:lnTo>
                  <a:lnTo>
                    <a:pt x="4052" y="3675"/>
                  </a:lnTo>
                  <a:lnTo>
                    <a:pt x="3911" y="3581"/>
                  </a:lnTo>
                  <a:lnTo>
                    <a:pt x="3816" y="3487"/>
                  </a:lnTo>
                  <a:lnTo>
                    <a:pt x="1743" y="1602"/>
                  </a:lnTo>
                  <a:lnTo>
                    <a:pt x="1555" y="1744"/>
                  </a:lnTo>
                  <a:lnTo>
                    <a:pt x="1414" y="1791"/>
                  </a:lnTo>
                  <a:lnTo>
                    <a:pt x="1272" y="1791"/>
                  </a:lnTo>
                  <a:lnTo>
                    <a:pt x="1037" y="1744"/>
                  </a:lnTo>
                  <a:lnTo>
                    <a:pt x="895" y="1602"/>
                  </a:lnTo>
                  <a:lnTo>
                    <a:pt x="754" y="1414"/>
                  </a:lnTo>
                  <a:lnTo>
                    <a:pt x="754" y="1226"/>
                  </a:lnTo>
                  <a:lnTo>
                    <a:pt x="801" y="990"/>
                  </a:lnTo>
                  <a:lnTo>
                    <a:pt x="895" y="849"/>
                  </a:lnTo>
                  <a:lnTo>
                    <a:pt x="0" y="1"/>
                  </a:lnTo>
                  <a:close/>
                  <a:moveTo>
                    <a:pt x="14605" y="13098"/>
                  </a:moveTo>
                  <a:lnTo>
                    <a:pt x="14463" y="13286"/>
                  </a:lnTo>
                  <a:lnTo>
                    <a:pt x="14275" y="13427"/>
                  </a:lnTo>
                  <a:lnTo>
                    <a:pt x="14887" y="13427"/>
                  </a:lnTo>
                  <a:lnTo>
                    <a:pt x="14935" y="13380"/>
                  </a:lnTo>
                  <a:lnTo>
                    <a:pt x="14605" y="13098"/>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2562;p42">
              <a:extLst>
                <a:ext uri="{FF2B5EF4-FFF2-40B4-BE49-F238E27FC236}">
                  <a16:creationId xmlns:a16="http://schemas.microsoft.com/office/drawing/2014/main" id="{BAEE1CFA-B38C-33A5-60D0-26C43591E1F2}"/>
                </a:ext>
              </a:extLst>
            </p:cNvPr>
            <p:cNvSpPr/>
            <p:nvPr/>
          </p:nvSpPr>
          <p:spPr>
            <a:xfrm>
              <a:off x="2052150" y="2047175"/>
              <a:ext cx="16525" cy="8275"/>
            </a:xfrm>
            <a:custGeom>
              <a:avLst/>
              <a:gdLst/>
              <a:ahLst/>
              <a:cxnLst/>
              <a:rect l="l" t="t" r="r" b="b"/>
              <a:pathLst>
                <a:path w="661" h="331" fill="none" extrusionOk="0">
                  <a:moveTo>
                    <a:pt x="331" y="1"/>
                  </a:moveTo>
                  <a:lnTo>
                    <a:pt x="331" y="1"/>
                  </a:lnTo>
                  <a:lnTo>
                    <a:pt x="189" y="189"/>
                  </a:lnTo>
                  <a:lnTo>
                    <a:pt x="1" y="330"/>
                  </a:lnTo>
                  <a:lnTo>
                    <a:pt x="1" y="330"/>
                  </a:lnTo>
                  <a:lnTo>
                    <a:pt x="237" y="330"/>
                  </a:lnTo>
                  <a:lnTo>
                    <a:pt x="237" y="330"/>
                  </a:lnTo>
                  <a:lnTo>
                    <a:pt x="613" y="330"/>
                  </a:lnTo>
                  <a:lnTo>
                    <a:pt x="613" y="330"/>
                  </a:lnTo>
                  <a:lnTo>
                    <a:pt x="661" y="283"/>
                  </a:lnTo>
                  <a:lnTo>
                    <a:pt x="33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2563;p42">
              <a:extLst>
                <a:ext uri="{FF2B5EF4-FFF2-40B4-BE49-F238E27FC236}">
                  <a16:creationId xmlns:a16="http://schemas.microsoft.com/office/drawing/2014/main" id="{CBBF371B-0FA2-AD5D-4724-60E6BE3A062C}"/>
                </a:ext>
              </a:extLst>
            </p:cNvPr>
            <p:cNvSpPr/>
            <p:nvPr/>
          </p:nvSpPr>
          <p:spPr>
            <a:xfrm>
              <a:off x="1796575" y="1918800"/>
              <a:ext cx="22425" cy="23575"/>
            </a:xfrm>
            <a:custGeom>
              <a:avLst/>
              <a:gdLst/>
              <a:ahLst/>
              <a:cxnLst/>
              <a:rect l="l" t="t" r="r" b="b"/>
              <a:pathLst>
                <a:path w="897" h="943" fill="none" extrusionOk="0">
                  <a:moveTo>
                    <a:pt x="425" y="0"/>
                  </a:moveTo>
                  <a:lnTo>
                    <a:pt x="425" y="0"/>
                  </a:lnTo>
                  <a:lnTo>
                    <a:pt x="378" y="0"/>
                  </a:lnTo>
                  <a:lnTo>
                    <a:pt x="378" y="0"/>
                  </a:lnTo>
                  <a:lnTo>
                    <a:pt x="236" y="48"/>
                  </a:lnTo>
                  <a:lnTo>
                    <a:pt x="95" y="189"/>
                  </a:lnTo>
                  <a:lnTo>
                    <a:pt x="1" y="330"/>
                  </a:lnTo>
                  <a:lnTo>
                    <a:pt x="1" y="519"/>
                  </a:lnTo>
                  <a:lnTo>
                    <a:pt x="1" y="566"/>
                  </a:lnTo>
                  <a:lnTo>
                    <a:pt x="1" y="566"/>
                  </a:lnTo>
                  <a:lnTo>
                    <a:pt x="566" y="943"/>
                  </a:lnTo>
                  <a:lnTo>
                    <a:pt x="566" y="943"/>
                  </a:lnTo>
                  <a:lnTo>
                    <a:pt x="708" y="896"/>
                  </a:lnTo>
                  <a:lnTo>
                    <a:pt x="802" y="801"/>
                  </a:lnTo>
                  <a:lnTo>
                    <a:pt x="896" y="660"/>
                  </a:lnTo>
                  <a:lnTo>
                    <a:pt x="896" y="519"/>
                  </a:lnTo>
                  <a:lnTo>
                    <a:pt x="896" y="519"/>
                  </a:lnTo>
                  <a:lnTo>
                    <a:pt x="896" y="424"/>
                  </a:lnTo>
                  <a:lnTo>
                    <a:pt x="896" y="424"/>
                  </a:lnTo>
                  <a:lnTo>
                    <a:pt x="849" y="236"/>
                  </a:lnTo>
                  <a:lnTo>
                    <a:pt x="755" y="142"/>
                  </a:lnTo>
                  <a:lnTo>
                    <a:pt x="613" y="48"/>
                  </a:lnTo>
                  <a:lnTo>
                    <a:pt x="472" y="0"/>
                  </a:lnTo>
                  <a:lnTo>
                    <a:pt x="472" y="0"/>
                  </a:lnTo>
                  <a:lnTo>
                    <a:pt x="472" y="0"/>
                  </a:lnTo>
                  <a:lnTo>
                    <a:pt x="472" y="0"/>
                  </a:lnTo>
                  <a:lnTo>
                    <a:pt x="42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2564;p42">
              <a:extLst>
                <a:ext uri="{FF2B5EF4-FFF2-40B4-BE49-F238E27FC236}">
                  <a16:creationId xmlns:a16="http://schemas.microsoft.com/office/drawing/2014/main" id="{3ABA4DD1-EC57-83C9-2B0E-22B9F02D0025}"/>
                </a:ext>
              </a:extLst>
            </p:cNvPr>
            <p:cNvSpPr/>
            <p:nvPr/>
          </p:nvSpPr>
          <p:spPr>
            <a:xfrm>
              <a:off x="1749475" y="1870500"/>
              <a:ext cx="7100" cy="16525"/>
            </a:xfrm>
            <a:custGeom>
              <a:avLst/>
              <a:gdLst/>
              <a:ahLst/>
              <a:cxnLst/>
              <a:rect l="l" t="t" r="r" b="b"/>
              <a:pathLst>
                <a:path w="284" h="661" fill="none" extrusionOk="0">
                  <a:moveTo>
                    <a:pt x="0" y="1"/>
                  </a:moveTo>
                  <a:lnTo>
                    <a:pt x="0" y="1"/>
                  </a:lnTo>
                  <a:lnTo>
                    <a:pt x="236" y="660"/>
                  </a:lnTo>
                  <a:lnTo>
                    <a:pt x="236" y="660"/>
                  </a:lnTo>
                  <a:lnTo>
                    <a:pt x="283" y="566"/>
                  </a:lnTo>
                  <a:lnTo>
                    <a:pt x="283" y="425"/>
                  </a:lnTo>
                  <a:lnTo>
                    <a:pt x="283" y="425"/>
                  </a:lnTo>
                  <a:lnTo>
                    <a:pt x="283" y="284"/>
                  </a:lnTo>
                  <a:lnTo>
                    <a:pt x="236" y="142"/>
                  </a:lnTo>
                  <a:lnTo>
                    <a:pt x="142" y="48"/>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2565;p42">
              <a:extLst>
                <a:ext uri="{FF2B5EF4-FFF2-40B4-BE49-F238E27FC236}">
                  <a16:creationId xmlns:a16="http://schemas.microsoft.com/office/drawing/2014/main" id="{F3E2DE78-9BCF-8058-599D-FC35B84F0853}"/>
                </a:ext>
              </a:extLst>
            </p:cNvPr>
            <p:cNvSpPr/>
            <p:nvPr/>
          </p:nvSpPr>
          <p:spPr>
            <a:xfrm>
              <a:off x="1854300" y="1863450"/>
              <a:ext cx="12975" cy="11800"/>
            </a:xfrm>
            <a:custGeom>
              <a:avLst/>
              <a:gdLst/>
              <a:ahLst/>
              <a:cxnLst/>
              <a:rect l="l" t="t" r="r" b="b"/>
              <a:pathLst>
                <a:path w="519" h="472" fill="none" extrusionOk="0">
                  <a:moveTo>
                    <a:pt x="0" y="0"/>
                  </a:moveTo>
                  <a:lnTo>
                    <a:pt x="0" y="0"/>
                  </a:lnTo>
                  <a:lnTo>
                    <a:pt x="0" y="0"/>
                  </a:lnTo>
                  <a:lnTo>
                    <a:pt x="0" y="0"/>
                  </a:lnTo>
                  <a:lnTo>
                    <a:pt x="47" y="189"/>
                  </a:lnTo>
                  <a:lnTo>
                    <a:pt x="142" y="330"/>
                  </a:lnTo>
                  <a:lnTo>
                    <a:pt x="283" y="424"/>
                  </a:lnTo>
                  <a:lnTo>
                    <a:pt x="471" y="471"/>
                  </a:lnTo>
                  <a:lnTo>
                    <a:pt x="471" y="471"/>
                  </a:lnTo>
                  <a:lnTo>
                    <a:pt x="471" y="471"/>
                  </a:lnTo>
                  <a:lnTo>
                    <a:pt x="519" y="471"/>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2566;p42">
              <a:extLst>
                <a:ext uri="{FF2B5EF4-FFF2-40B4-BE49-F238E27FC236}">
                  <a16:creationId xmlns:a16="http://schemas.microsoft.com/office/drawing/2014/main" id="{1CAAA7F7-BB94-26DA-44FF-06B2686557B3}"/>
                </a:ext>
              </a:extLst>
            </p:cNvPr>
            <p:cNvSpPr/>
            <p:nvPr/>
          </p:nvSpPr>
          <p:spPr>
            <a:xfrm>
              <a:off x="1716500" y="1742125"/>
              <a:ext cx="20050" cy="20050"/>
            </a:xfrm>
            <a:custGeom>
              <a:avLst/>
              <a:gdLst/>
              <a:ahLst/>
              <a:cxnLst/>
              <a:rect l="l" t="t" r="r" b="b"/>
              <a:pathLst>
                <a:path w="802" h="802" fill="none" extrusionOk="0">
                  <a:moveTo>
                    <a:pt x="142" y="1"/>
                  </a:moveTo>
                  <a:lnTo>
                    <a:pt x="142" y="1"/>
                  </a:lnTo>
                  <a:lnTo>
                    <a:pt x="47" y="142"/>
                  </a:lnTo>
                  <a:lnTo>
                    <a:pt x="0" y="331"/>
                  </a:lnTo>
                  <a:lnTo>
                    <a:pt x="0" y="331"/>
                  </a:lnTo>
                  <a:lnTo>
                    <a:pt x="47" y="519"/>
                  </a:lnTo>
                  <a:lnTo>
                    <a:pt x="142" y="660"/>
                  </a:lnTo>
                  <a:lnTo>
                    <a:pt x="283" y="755"/>
                  </a:lnTo>
                  <a:lnTo>
                    <a:pt x="471" y="802"/>
                  </a:lnTo>
                  <a:lnTo>
                    <a:pt x="471" y="802"/>
                  </a:lnTo>
                  <a:lnTo>
                    <a:pt x="471" y="802"/>
                  </a:lnTo>
                  <a:lnTo>
                    <a:pt x="471" y="802"/>
                  </a:lnTo>
                  <a:lnTo>
                    <a:pt x="660" y="755"/>
                  </a:lnTo>
                  <a:lnTo>
                    <a:pt x="801" y="613"/>
                  </a:lnTo>
                  <a:lnTo>
                    <a:pt x="14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2567;p42">
              <a:extLst>
                <a:ext uri="{FF2B5EF4-FFF2-40B4-BE49-F238E27FC236}">
                  <a16:creationId xmlns:a16="http://schemas.microsoft.com/office/drawing/2014/main" id="{515B16D6-F146-D6D5-8E59-07EE27675306}"/>
                </a:ext>
              </a:extLst>
            </p:cNvPr>
            <p:cNvSpPr/>
            <p:nvPr/>
          </p:nvSpPr>
          <p:spPr>
            <a:xfrm>
              <a:off x="1966175" y="1982400"/>
              <a:ext cx="25950" cy="25925"/>
            </a:xfrm>
            <a:custGeom>
              <a:avLst/>
              <a:gdLst/>
              <a:ahLst/>
              <a:cxnLst/>
              <a:rect l="l" t="t" r="r" b="b"/>
              <a:pathLst>
                <a:path w="1038" h="1037" fill="none" extrusionOk="0">
                  <a:moveTo>
                    <a:pt x="519" y="1037"/>
                  </a:moveTo>
                  <a:lnTo>
                    <a:pt x="519" y="1037"/>
                  </a:lnTo>
                  <a:lnTo>
                    <a:pt x="519" y="1037"/>
                  </a:lnTo>
                  <a:lnTo>
                    <a:pt x="519" y="1037"/>
                  </a:lnTo>
                  <a:lnTo>
                    <a:pt x="331" y="990"/>
                  </a:lnTo>
                  <a:lnTo>
                    <a:pt x="142" y="848"/>
                  </a:lnTo>
                  <a:lnTo>
                    <a:pt x="48" y="707"/>
                  </a:lnTo>
                  <a:lnTo>
                    <a:pt x="1" y="519"/>
                  </a:lnTo>
                  <a:lnTo>
                    <a:pt x="1" y="519"/>
                  </a:lnTo>
                  <a:lnTo>
                    <a:pt x="48" y="283"/>
                  </a:lnTo>
                  <a:lnTo>
                    <a:pt x="189" y="142"/>
                  </a:lnTo>
                  <a:lnTo>
                    <a:pt x="331" y="48"/>
                  </a:lnTo>
                  <a:lnTo>
                    <a:pt x="519" y="0"/>
                  </a:lnTo>
                  <a:lnTo>
                    <a:pt x="519" y="0"/>
                  </a:lnTo>
                  <a:lnTo>
                    <a:pt x="519" y="0"/>
                  </a:lnTo>
                  <a:lnTo>
                    <a:pt x="566" y="0"/>
                  </a:lnTo>
                  <a:lnTo>
                    <a:pt x="566" y="0"/>
                  </a:lnTo>
                  <a:lnTo>
                    <a:pt x="755" y="48"/>
                  </a:lnTo>
                  <a:lnTo>
                    <a:pt x="896" y="142"/>
                  </a:lnTo>
                  <a:lnTo>
                    <a:pt x="1037" y="283"/>
                  </a:lnTo>
                  <a:lnTo>
                    <a:pt x="1037" y="519"/>
                  </a:lnTo>
                  <a:lnTo>
                    <a:pt x="1037" y="519"/>
                  </a:lnTo>
                  <a:lnTo>
                    <a:pt x="1037" y="519"/>
                  </a:lnTo>
                  <a:lnTo>
                    <a:pt x="990" y="707"/>
                  </a:lnTo>
                  <a:lnTo>
                    <a:pt x="896" y="896"/>
                  </a:lnTo>
                  <a:lnTo>
                    <a:pt x="755" y="990"/>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2568;p42">
              <a:extLst>
                <a:ext uri="{FF2B5EF4-FFF2-40B4-BE49-F238E27FC236}">
                  <a16:creationId xmlns:a16="http://schemas.microsoft.com/office/drawing/2014/main" id="{370E3F49-BB02-9C10-CD96-6D4B24D58C25}"/>
                </a:ext>
              </a:extLst>
            </p:cNvPr>
            <p:cNvSpPr/>
            <p:nvPr/>
          </p:nvSpPr>
          <p:spPr>
            <a:xfrm>
              <a:off x="1695300" y="1719750"/>
              <a:ext cx="348650" cy="334525"/>
            </a:xfrm>
            <a:custGeom>
              <a:avLst/>
              <a:gdLst/>
              <a:ahLst/>
              <a:cxnLst/>
              <a:rect l="l" t="t" r="r" b="b"/>
              <a:pathLst>
                <a:path w="13946" h="13381" fill="none" extrusionOk="0">
                  <a:moveTo>
                    <a:pt x="0" y="1"/>
                  </a:moveTo>
                  <a:lnTo>
                    <a:pt x="0" y="1"/>
                  </a:lnTo>
                  <a:lnTo>
                    <a:pt x="1037" y="2827"/>
                  </a:lnTo>
                  <a:lnTo>
                    <a:pt x="2167" y="5984"/>
                  </a:lnTo>
                  <a:lnTo>
                    <a:pt x="2167" y="5984"/>
                  </a:lnTo>
                  <a:lnTo>
                    <a:pt x="2262" y="6031"/>
                  </a:lnTo>
                  <a:lnTo>
                    <a:pt x="2356" y="6125"/>
                  </a:lnTo>
                  <a:lnTo>
                    <a:pt x="2450" y="6266"/>
                  </a:lnTo>
                  <a:lnTo>
                    <a:pt x="2450" y="6408"/>
                  </a:lnTo>
                  <a:lnTo>
                    <a:pt x="2450" y="6408"/>
                  </a:lnTo>
                  <a:lnTo>
                    <a:pt x="2450" y="6549"/>
                  </a:lnTo>
                  <a:lnTo>
                    <a:pt x="2403" y="6690"/>
                  </a:lnTo>
                  <a:lnTo>
                    <a:pt x="2403" y="6690"/>
                  </a:lnTo>
                  <a:lnTo>
                    <a:pt x="2686" y="7538"/>
                  </a:lnTo>
                  <a:lnTo>
                    <a:pt x="2686" y="7538"/>
                  </a:lnTo>
                  <a:lnTo>
                    <a:pt x="3958" y="8481"/>
                  </a:lnTo>
                  <a:lnTo>
                    <a:pt x="3958" y="8434"/>
                  </a:lnTo>
                  <a:lnTo>
                    <a:pt x="3958" y="8434"/>
                  </a:lnTo>
                  <a:lnTo>
                    <a:pt x="4005" y="8245"/>
                  </a:lnTo>
                  <a:lnTo>
                    <a:pt x="4146" y="8104"/>
                  </a:lnTo>
                  <a:lnTo>
                    <a:pt x="4287" y="8010"/>
                  </a:lnTo>
                  <a:lnTo>
                    <a:pt x="4476" y="7962"/>
                  </a:lnTo>
                  <a:lnTo>
                    <a:pt x="4476" y="7962"/>
                  </a:lnTo>
                  <a:lnTo>
                    <a:pt x="4476" y="7962"/>
                  </a:lnTo>
                  <a:lnTo>
                    <a:pt x="4476" y="7962"/>
                  </a:lnTo>
                  <a:lnTo>
                    <a:pt x="4476" y="7962"/>
                  </a:lnTo>
                  <a:lnTo>
                    <a:pt x="4476" y="7962"/>
                  </a:lnTo>
                  <a:lnTo>
                    <a:pt x="4523" y="7962"/>
                  </a:lnTo>
                  <a:lnTo>
                    <a:pt x="4523" y="7962"/>
                  </a:lnTo>
                  <a:lnTo>
                    <a:pt x="4570" y="7962"/>
                  </a:lnTo>
                  <a:lnTo>
                    <a:pt x="4570" y="7962"/>
                  </a:lnTo>
                  <a:lnTo>
                    <a:pt x="4570" y="7962"/>
                  </a:lnTo>
                  <a:lnTo>
                    <a:pt x="4570" y="7962"/>
                  </a:lnTo>
                  <a:lnTo>
                    <a:pt x="4806" y="8010"/>
                  </a:lnTo>
                  <a:lnTo>
                    <a:pt x="4947" y="8151"/>
                  </a:lnTo>
                  <a:lnTo>
                    <a:pt x="5041" y="8292"/>
                  </a:lnTo>
                  <a:lnTo>
                    <a:pt x="5088" y="8528"/>
                  </a:lnTo>
                  <a:lnTo>
                    <a:pt x="5088" y="8528"/>
                  </a:lnTo>
                  <a:lnTo>
                    <a:pt x="5041" y="8669"/>
                  </a:lnTo>
                  <a:lnTo>
                    <a:pt x="4947" y="8810"/>
                  </a:lnTo>
                  <a:lnTo>
                    <a:pt x="4806" y="8905"/>
                  </a:lnTo>
                  <a:lnTo>
                    <a:pt x="4664" y="8952"/>
                  </a:lnTo>
                  <a:lnTo>
                    <a:pt x="4664" y="8952"/>
                  </a:lnTo>
                  <a:lnTo>
                    <a:pt x="5701" y="9658"/>
                  </a:lnTo>
                  <a:lnTo>
                    <a:pt x="6737" y="10318"/>
                  </a:lnTo>
                  <a:lnTo>
                    <a:pt x="7727" y="10930"/>
                  </a:lnTo>
                  <a:lnTo>
                    <a:pt x="8763" y="11496"/>
                  </a:lnTo>
                  <a:lnTo>
                    <a:pt x="8763" y="11496"/>
                  </a:lnTo>
                  <a:lnTo>
                    <a:pt x="9234" y="11731"/>
                  </a:lnTo>
                  <a:lnTo>
                    <a:pt x="9234" y="11731"/>
                  </a:lnTo>
                  <a:lnTo>
                    <a:pt x="10553" y="12344"/>
                  </a:lnTo>
                  <a:lnTo>
                    <a:pt x="10553" y="12344"/>
                  </a:lnTo>
                  <a:lnTo>
                    <a:pt x="11825" y="12862"/>
                  </a:lnTo>
                  <a:lnTo>
                    <a:pt x="11825" y="12862"/>
                  </a:lnTo>
                  <a:lnTo>
                    <a:pt x="12862" y="13192"/>
                  </a:lnTo>
                  <a:lnTo>
                    <a:pt x="13804" y="13380"/>
                  </a:lnTo>
                  <a:lnTo>
                    <a:pt x="13804" y="13380"/>
                  </a:lnTo>
                  <a:lnTo>
                    <a:pt x="13945" y="13380"/>
                  </a:lnTo>
                  <a:lnTo>
                    <a:pt x="13945" y="13380"/>
                  </a:lnTo>
                  <a:lnTo>
                    <a:pt x="13945" y="13380"/>
                  </a:lnTo>
                  <a:lnTo>
                    <a:pt x="13945" y="13380"/>
                  </a:lnTo>
                  <a:lnTo>
                    <a:pt x="13804" y="13286"/>
                  </a:lnTo>
                  <a:lnTo>
                    <a:pt x="13710" y="13192"/>
                  </a:lnTo>
                  <a:lnTo>
                    <a:pt x="13663" y="13050"/>
                  </a:lnTo>
                  <a:lnTo>
                    <a:pt x="13615" y="12909"/>
                  </a:lnTo>
                  <a:lnTo>
                    <a:pt x="13615" y="12909"/>
                  </a:lnTo>
                  <a:lnTo>
                    <a:pt x="13663" y="12768"/>
                  </a:lnTo>
                  <a:lnTo>
                    <a:pt x="13710" y="12674"/>
                  </a:lnTo>
                  <a:lnTo>
                    <a:pt x="13804" y="12532"/>
                  </a:lnTo>
                  <a:lnTo>
                    <a:pt x="13898" y="12485"/>
                  </a:lnTo>
                  <a:lnTo>
                    <a:pt x="9611" y="8669"/>
                  </a:lnTo>
                  <a:lnTo>
                    <a:pt x="9611" y="8669"/>
                  </a:lnTo>
                  <a:lnTo>
                    <a:pt x="9564" y="8763"/>
                  </a:lnTo>
                  <a:lnTo>
                    <a:pt x="9423" y="8905"/>
                  </a:lnTo>
                  <a:lnTo>
                    <a:pt x="9328" y="8952"/>
                  </a:lnTo>
                  <a:lnTo>
                    <a:pt x="9140" y="8999"/>
                  </a:lnTo>
                  <a:lnTo>
                    <a:pt x="9140" y="8999"/>
                  </a:lnTo>
                  <a:lnTo>
                    <a:pt x="9140" y="8999"/>
                  </a:lnTo>
                  <a:lnTo>
                    <a:pt x="9140" y="8999"/>
                  </a:lnTo>
                  <a:lnTo>
                    <a:pt x="8951" y="8952"/>
                  </a:lnTo>
                  <a:lnTo>
                    <a:pt x="8763" y="8858"/>
                  </a:lnTo>
                  <a:lnTo>
                    <a:pt x="8669" y="8716"/>
                  </a:lnTo>
                  <a:lnTo>
                    <a:pt x="8622" y="8528"/>
                  </a:lnTo>
                  <a:lnTo>
                    <a:pt x="8622" y="8528"/>
                  </a:lnTo>
                  <a:lnTo>
                    <a:pt x="8622" y="8339"/>
                  </a:lnTo>
                  <a:lnTo>
                    <a:pt x="8669" y="8198"/>
                  </a:lnTo>
                  <a:lnTo>
                    <a:pt x="8763" y="8104"/>
                  </a:lnTo>
                  <a:lnTo>
                    <a:pt x="8904" y="8010"/>
                  </a:lnTo>
                  <a:lnTo>
                    <a:pt x="6973" y="6266"/>
                  </a:lnTo>
                  <a:lnTo>
                    <a:pt x="6973" y="6266"/>
                  </a:lnTo>
                  <a:lnTo>
                    <a:pt x="6879" y="6266"/>
                  </a:lnTo>
                  <a:lnTo>
                    <a:pt x="6879" y="6266"/>
                  </a:lnTo>
                  <a:lnTo>
                    <a:pt x="6831" y="6266"/>
                  </a:lnTo>
                  <a:lnTo>
                    <a:pt x="6831" y="6266"/>
                  </a:lnTo>
                  <a:lnTo>
                    <a:pt x="6643" y="6219"/>
                  </a:lnTo>
                  <a:lnTo>
                    <a:pt x="6502" y="6125"/>
                  </a:lnTo>
                  <a:lnTo>
                    <a:pt x="6407" y="5984"/>
                  </a:lnTo>
                  <a:lnTo>
                    <a:pt x="6360" y="5795"/>
                  </a:lnTo>
                  <a:lnTo>
                    <a:pt x="6360" y="5795"/>
                  </a:lnTo>
                  <a:lnTo>
                    <a:pt x="6360" y="5748"/>
                  </a:lnTo>
                  <a:lnTo>
                    <a:pt x="4052" y="3675"/>
                  </a:lnTo>
                  <a:lnTo>
                    <a:pt x="4052" y="3675"/>
                  </a:lnTo>
                  <a:lnTo>
                    <a:pt x="3911" y="3581"/>
                  </a:lnTo>
                  <a:lnTo>
                    <a:pt x="3816" y="3487"/>
                  </a:lnTo>
                  <a:lnTo>
                    <a:pt x="1743" y="1602"/>
                  </a:lnTo>
                  <a:lnTo>
                    <a:pt x="1743" y="1602"/>
                  </a:lnTo>
                  <a:lnTo>
                    <a:pt x="1555" y="1744"/>
                  </a:lnTo>
                  <a:lnTo>
                    <a:pt x="1414" y="1791"/>
                  </a:lnTo>
                  <a:lnTo>
                    <a:pt x="1272" y="1791"/>
                  </a:lnTo>
                  <a:lnTo>
                    <a:pt x="1272" y="1791"/>
                  </a:lnTo>
                  <a:lnTo>
                    <a:pt x="1272" y="1791"/>
                  </a:lnTo>
                  <a:lnTo>
                    <a:pt x="1272" y="1791"/>
                  </a:lnTo>
                  <a:lnTo>
                    <a:pt x="1037" y="1744"/>
                  </a:lnTo>
                  <a:lnTo>
                    <a:pt x="895" y="1602"/>
                  </a:lnTo>
                  <a:lnTo>
                    <a:pt x="754" y="1414"/>
                  </a:lnTo>
                  <a:lnTo>
                    <a:pt x="754" y="1226"/>
                  </a:lnTo>
                  <a:lnTo>
                    <a:pt x="754" y="1226"/>
                  </a:lnTo>
                  <a:lnTo>
                    <a:pt x="801" y="990"/>
                  </a:lnTo>
                  <a:lnTo>
                    <a:pt x="895" y="849"/>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2569;p42">
              <a:extLst>
                <a:ext uri="{FF2B5EF4-FFF2-40B4-BE49-F238E27FC236}">
                  <a16:creationId xmlns:a16="http://schemas.microsoft.com/office/drawing/2014/main" id="{21465F8C-E6F6-9F32-58D9-03659F63A5CD}"/>
                </a:ext>
              </a:extLst>
            </p:cNvPr>
            <p:cNvSpPr/>
            <p:nvPr/>
          </p:nvSpPr>
          <p:spPr>
            <a:xfrm>
              <a:off x="1854300" y="1863450"/>
              <a:ext cx="15325" cy="12975"/>
            </a:xfrm>
            <a:custGeom>
              <a:avLst/>
              <a:gdLst/>
              <a:ahLst/>
              <a:cxnLst/>
              <a:rect l="l" t="t" r="r" b="b"/>
              <a:pathLst>
                <a:path w="613" h="519" extrusionOk="0">
                  <a:moveTo>
                    <a:pt x="0" y="0"/>
                  </a:moveTo>
                  <a:lnTo>
                    <a:pt x="0" y="47"/>
                  </a:lnTo>
                  <a:lnTo>
                    <a:pt x="47" y="236"/>
                  </a:lnTo>
                  <a:lnTo>
                    <a:pt x="142" y="377"/>
                  </a:lnTo>
                  <a:lnTo>
                    <a:pt x="283" y="471"/>
                  </a:lnTo>
                  <a:lnTo>
                    <a:pt x="471" y="518"/>
                  </a:lnTo>
                  <a:lnTo>
                    <a:pt x="613" y="518"/>
                  </a:lnTo>
                  <a:lnTo>
                    <a:pt x="519" y="471"/>
                  </a:lnTo>
                  <a:lnTo>
                    <a:pt x="471" y="471"/>
                  </a:lnTo>
                  <a:lnTo>
                    <a:pt x="283" y="424"/>
                  </a:lnTo>
                  <a:lnTo>
                    <a:pt x="142" y="330"/>
                  </a:lnTo>
                  <a:lnTo>
                    <a:pt x="47" y="189"/>
                  </a:lnTo>
                  <a:lnTo>
                    <a:pt x="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2570;p42">
              <a:extLst>
                <a:ext uri="{FF2B5EF4-FFF2-40B4-BE49-F238E27FC236}">
                  <a16:creationId xmlns:a16="http://schemas.microsoft.com/office/drawing/2014/main" id="{49E75602-CB4A-203A-52E1-560BC3842AE2}"/>
                </a:ext>
              </a:extLst>
            </p:cNvPr>
            <p:cNvSpPr/>
            <p:nvPr/>
          </p:nvSpPr>
          <p:spPr>
            <a:xfrm>
              <a:off x="1854300" y="1863450"/>
              <a:ext cx="15325" cy="12975"/>
            </a:xfrm>
            <a:custGeom>
              <a:avLst/>
              <a:gdLst/>
              <a:ahLst/>
              <a:cxnLst/>
              <a:rect l="l" t="t" r="r" b="b"/>
              <a:pathLst>
                <a:path w="613" h="519" fill="none" extrusionOk="0">
                  <a:moveTo>
                    <a:pt x="0" y="0"/>
                  </a:moveTo>
                  <a:lnTo>
                    <a:pt x="0" y="0"/>
                  </a:lnTo>
                  <a:lnTo>
                    <a:pt x="0" y="47"/>
                  </a:lnTo>
                  <a:lnTo>
                    <a:pt x="0" y="47"/>
                  </a:lnTo>
                  <a:lnTo>
                    <a:pt x="47" y="236"/>
                  </a:lnTo>
                  <a:lnTo>
                    <a:pt x="142" y="377"/>
                  </a:lnTo>
                  <a:lnTo>
                    <a:pt x="283" y="471"/>
                  </a:lnTo>
                  <a:lnTo>
                    <a:pt x="471" y="518"/>
                  </a:lnTo>
                  <a:lnTo>
                    <a:pt x="471" y="518"/>
                  </a:lnTo>
                  <a:lnTo>
                    <a:pt x="519" y="518"/>
                  </a:lnTo>
                  <a:lnTo>
                    <a:pt x="519" y="518"/>
                  </a:lnTo>
                  <a:lnTo>
                    <a:pt x="613" y="518"/>
                  </a:lnTo>
                  <a:lnTo>
                    <a:pt x="519" y="471"/>
                  </a:lnTo>
                  <a:lnTo>
                    <a:pt x="519" y="471"/>
                  </a:lnTo>
                  <a:lnTo>
                    <a:pt x="471" y="471"/>
                  </a:lnTo>
                  <a:lnTo>
                    <a:pt x="471" y="471"/>
                  </a:lnTo>
                  <a:lnTo>
                    <a:pt x="471" y="471"/>
                  </a:lnTo>
                  <a:lnTo>
                    <a:pt x="283" y="424"/>
                  </a:lnTo>
                  <a:lnTo>
                    <a:pt x="142" y="330"/>
                  </a:lnTo>
                  <a:lnTo>
                    <a:pt x="47" y="189"/>
                  </a:ln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2571;p42">
              <a:extLst>
                <a:ext uri="{FF2B5EF4-FFF2-40B4-BE49-F238E27FC236}">
                  <a16:creationId xmlns:a16="http://schemas.microsoft.com/office/drawing/2014/main" id="{BB98A006-93C9-7341-F73F-40E8132873C3}"/>
                </a:ext>
              </a:extLst>
            </p:cNvPr>
            <p:cNvSpPr/>
            <p:nvPr/>
          </p:nvSpPr>
          <p:spPr>
            <a:xfrm>
              <a:off x="1714150" y="1740950"/>
              <a:ext cx="24750" cy="23575"/>
            </a:xfrm>
            <a:custGeom>
              <a:avLst/>
              <a:gdLst/>
              <a:ahLst/>
              <a:cxnLst/>
              <a:rect l="l" t="t" r="r" b="b"/>
              <a:pathLst>
                <a:path w="990" h="943" extrusionOk="0">
                  <a:moveTo>
                    <a:pt x="141" y="1"/>
                  </a:moveTo>
                  <a:lnTo>
                    <a:pt x="47" y="142"/>
                  </a:lnTo>
                  <a:lnTo>
                    <a:pt x="0" y="378"/>
                  </a:lnTo>
                  <a:lnTo>
                    <a:pt x="0" y="566"/>
                  </a:lnTo>
                  <a:lnTo>
                    <a:pt x="141" y="754"/>
                  </a:lnTo>
                  <a:lnTo>
                    <a:pt x="283" y="896"/>
                  </a:lnTo>
                  <a:lnTo>
                    <a:pt x="518" y="943"/>
                  </a:lnTo>
                  <a:lnTo>
                    <a:pt x="660" y="943"/>
                  </a:lnTo>
                  <a:lnTo>
                    <a:pt x="801" y="896"/>
                  </a:lnTo>
                  <a:lnTo>
                    <a:pt x="989" y="754"/>
                  </a:lnTo>
                  <a:lnTo>
                    <a:pt x="895" y="660"/>
                  </a:lnTo>
                  <a:lnTo>
                    <a:pt x="754" y="802"/>
                  </a:lnTo>
                  <a:lnTo>
                    <a:pt x="565" y="849"/>
                  </a:lnTo>
                  <a:lnTo>
                    <a:pt x="377" y="802"/>
                  </a:lnTo>
                  <a:lnTo>
                    <a:pt x="236" y="707"/>
                  </a:lnTo>
                  <a:lnTo>
                    <a:pt x="141" y="566"/>
                  </a:lnTo>
                  <a:lnTo>
                    <a:pt x="94" y="378"/>
                  </a:lnTo>
                  <a:lnTo>
                    <a:pt x="141" y="189"/>
                  </a:lnTo>
                  <a:lnTo>
                    <a:pt x="236" y="48"/>
                  </a:lnTo>
                  <a:lnTo>
                    <a:pt x="14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2572;p42">
              <a:extLst>
                <a:ext uri="{FF2B5EF4-FFF2-40B4-BE49-F238E27FC236}">
                  <a16:creationId xmlns:a16="http://schemas.microsoft.com/office/drawing/2014/main" id="{B50FABBF-B661-B7E8-0150-6E6B626ED572}"/>
                </a:ext>
              </a:extLst>
            </p:cNvPr>
            <p:cNvSpPr/>
            <p:nvPr/>
          </p:nvSpPr>
          <p:spPr>
            <a:xfrm>
              <a:off x="1714150" y="1740950"/>
              <a:ext cx="24750" cy="23575"/>
            </a:xfrm>
            <a:custGeom>
              <a:avLst/>
              <a:gdLst/>
              <a:ahLst/>
              <a:cxnLst/>
              <a:rect l="l" t="t" r="r" b="b"/>
              <a:pathLst>
                <a:path w="990" h="943" fill="none" extrusionOk="0">
                  <a:moveTo>
                    <a:pt x="141" y="1"/>
                  </a:moveTo>
                  <a:lnTo>
                    <a:pt x="141" y="1"/>
                  </a:lnTo>
                  <a:lnTo>
                    <a:pt x="47" y="142"/>
                  </a:lnTo>
                  <a:lnTo>
                    <a:pt x="0" y="378"/>
                  </a:lnTo>
                  <a:lnTo>
                    <a:pt x="0" y="378"/>
                  </a:lnTo>
                  <a:lnTo>
                    <a:pt x="0" y="566"/>
                  </a:lnTo>
                  <a:lnTo>
                    <a:pt x="141" y="754"/>
                  </a:lnTo>
                  <a:lnTo>
                    <a:pt x="283" y="896"/>
                  </a:lnTo>
                  <a:lnTo>
                    <a:pt x="518" y="943"/>
                  </a:lnTo>
                  <a:lnTo>
                    <a:pt x="518" y="943"/>
                  </a:lnTo>
                  <a:lnTo>
                    <a:pt x="518" y="943"/>
                  </a:lnTo>
                  <a:lnTo>
                    <a:pt x="518" y="943"/>
                  </a:lnTo>
                  <a:lnTo>
                    <a:pt x="660" y="943"/>
                  </a:lnTo>
                  <a:lnTo>
                    <a:pt x="801" y="896"/>
                  </a:lnTo>
                  <a:lnTo>
                    <a:pt x="989" y="754"/>
                  </a:lnTo>
                  <a:lnTo>
                    <a:pt x="895" y="660"/>
                  </a:lnTo>
                  <a:lnTo>
                    <a:pt x="895" y="660"/>
                  </a:lnTo>
                  <a:lnTo>
                    <a:pt x="754" y="802"/>
                  </a:lnTo>
                  <a:lnTo>
                    <a:pt x="565" y="849"/>
                  </a:lnTo>
                  <a:lnTo>
                    <a:pt x="565" y="849"/>
                  </a:lnTo>
                  <a:lnTo>
                    <a:pt x="565" y="849"/>
                  </a:lnTo>
                  <a:lnTo>
                    <a:pt x="565" y="849"/>
                  </a:lnTo>
                  <a:lnTo>
                    <a:pt x="377" y="802"/>
                  </a:lnTo>
                  <a:lnTo>
                    <a:pt x="236" y="707"/>
                  </a:lnTo>
                  <a:lnTo>
                    <a:pt x="141" y="566"/>
                  </a:lnTo>
                  <a:lnTo>
                    <a:pt x="94" y="378"/>
                  </a:lnTo>
                  <a:lnTo>
                    <a:pt x="94" y="378"/>
                  </a:lnTo>
                  <a:lnTo>
                    <a:pt x="141" y="189"/>
                  </a:lnTo>
                  <a:lnTo>
                    <a:pt x="236" y="48"/>
                  </a:lnTo>
                  <a:lnTo>
                    <a:pt x="14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2573;p42">
              <a:extLst>
                <a:ext uri="{FF2B5EF4-FFF2-40B4-BE49-F238E27FC236}">
                  <a16:creationId xmlns:a16="http://schemas.microsoft.com/office/drawing/2014/main" id="{CAF98062-1550-0505-3BA3-AB0F30EE699A}"/>
                </a:ext>
              </a:extLst>
            </p:cNvPr>
            <p:cNvSpPr/>
            <p:nvPr/>
          </p:nvSpPr>
          <p:spPr>
            <a:xfrm>
              <a:off x="1749475" y="1869325"/>
              <a:ext cx="7100" cy="17700"/>
            </a:xfrm>
            <a:custGeom>
              <a:avLst/>
              <a:gdLst/>
              <a:ahLst/>
              <a:cxnLst/>
              <a:rect l="l" t="t" r="r" b="b"/>
              <a:pathLst>
                <a:path w="284" h="708" extrusionOk="0">
                  <a:moveTo>
                    <a:pt x="0" y="1"/>
                  </a:moveTo>
                  <a:lnTo>
                    <a:pt x="0" y="48"/>
                  </a:lnTo>
                  <a:lnTo>
                    <a:pt x="142" y="95"/>
                  </a:lnTo>
                  <a:lnTo>
                    <a:pt x="142" y="95"/>
                  </a:lnTo>
                  <a:lnTo>
                    <a:pt x="95" y="48"/>
                  </a:lnTo>
                  <a:lnTo>
                    <a:pt x="0" y="1"/>
                  </a:lnTo>
                  <a:close/>
                  <a:moveTo>
                    <a:pt x="189" y="142"/>
                  </a:moveTo>
                  <a:lnTo>
                    <a:pt x="252" y="236"/>
                  </a:lnTo>
                  <a:lnTo>
                    <a:pt x="236" y="189"/>
                  </a:lnTo>
                  <a:lnTo>
                    <a:pt x="189" y="142"/>
                  </a:lnTo>
                  <a:close/>
                  <a:moveTo>
                    <a:pt x="252" y="236"/>
                  </a:moveTo>
                  <a:lnTo>
                    <a:pt x="283" y="331"/>
                  </a:lnTo>
                  <a:lnTo>
                    <a:pt x="283" y="283"/>
                  </a:lnTo>
                  <a:lnTo>
                    <a:pt x="252" y="236"/>
                  </a:lnTo>
                  <a:close/>
                  <a:moveTo>
                    <a:pt x="283" y="566"/>
                  </a:moveTo>
                  <a:lnTo>
                    <a:pt x="236" y="707"/>
                  </a:lnTo>
                  <a:lnTo>
                    <a:pt x="283" y="613"/>
                  </a:lnTo>
                  <a:lnTo>
                    <a:pt x="283" y="566"/>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2574;p42">
              <a:extLst>
                <a:ext uri="{FF2B5EF4-FFF2-40B4-BE49-F238E27FC236}">
                  <a16:creationId xmlns:a16="http://schemas.microsoft.com/office/drawing/2014/main" id="{010C7E6A-4F22-958F-6ECA-80D31CE0AE9A}"/>
                </a:ext>
              </a:extLst>
            </p:cNvPr>
            <p:cNvSpPr/>
            <p:nvPr/>
          </p:nvSpPr>
          <p:spPr>
            <a:xfrm>
              <a:off x="1749475" y="1869325"/>
              <a:ext cx="7100" cy="17700"/>
            </a:xfrm>
            <a:custGeom>
              <a:avLst/>
              <a:gdLst/>
              <a:ahLst/>
              <a:cxnLst/>
              <a:rect l="l" t="t" r="r" b="b"/>
              <a:pathLst>
                <a:path w="284" h="708" fill="none" extrusionOk="0">
                  <a:moveTo>
                    <a:pt x="0" y="1"/>
                  </a:moveTo>
                  <a:lnTo>
                    <a:pt x="0" y="1"/>
                  </a:lnTo>
                  <a:lnTo>
                    <a:pt x="0" y="48"/>
                  </a:lnTo>
                  <a:lnTo>
                    <a:pt x="0" y="48"/>
                  </a:lnTo>
                  <a:lnTo>
                    <a:pt x="142" y="95"/>
                  </a:lnTo>
                  <a:lnTo>
                    <a:pt x="236" y="189"/>
                  </a:lnTo>
                  <a:lnTo>
                    <a:pt x="283" y="331"/>
                  </a:lnTo>
                  <a:lnTo>
                    <a:pt x="283" y="472"/>
                  </a:lnTo>
                  <a:lnTo>
                    <a:pt x="283" y="472"/>
                  </a:lnTo>
                  <a:lnTo>
                    <a:pt x="283" y="613"/>
                  </a:lnTo>
                  <a:lnTo>
                    <a:pt x="236" y="707"/>
                  </a:lnTo>
                  <a:lnTo>
                    <a:pt x="236" y="707"/>
                  </a:lnTo>
                  <a:lnTo>
                    <a:pt x="236" y="707"/>
                  </a:lnTo>
                  <a:lnTo>
                    <a:pt x="236" y="707"/>
                  </a:lnTo>
                  <a:lnTo>
                    <a:pt x="283" y="566"/>
                  </a:lnTo>
                  <a:lnTo>
                    <a:pt x="283" y="425"/>
                  </a:lnTo>
                  <a:lnTo>
                    <a:pt x="283" y="425"/>
                  </a:lnTo>
                  <a:lnTo>
                    <a:pt x="283" y="283"/>
                  </a:lnTo>
                  <a:lnTo>
                    <a:pt x="189" y="142"/>
                  </a:lnTo>
                  <a:lnTo>
                    <a:pt x="95" y="48"/>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2575;p42">
              <a:extLst>
                <a:ext uri="{FF2B5EF4-FFF2-40B4-BE49-F238E27FC236}">
                  <a16:creationId xmlns:a16="http://schemas.microsoft.com/office/drawing/2014/main" id="{DB441250-A00F-7EFB-3311-34DAD9B98B39}"/>
                </a:ext>
              </a:extLst>
            </p:cNvPr>
            <p:cNvSpPr/>
            <p:nvPr/>
          </p:nvSpPr>
          <p:spPr>
            <a:xfrm>
              <a:off x="1910825" y="1921150"/>
              <a:ext cx="80125" cy="84825"/>
            </a:xfrm>
            <a:custGeom>
              <a:avLst/>
              <a:gdLst/>
              <a:ahLst/>
              <a:cxnLst/>
              <a:rect l="l" t="t" r="r" b="b"/>
              <a:pathLst>
                <a:path w="3205" h="3393" extrusionOk="0">
                  <a:moveTo>
                    <a:pt x="330" y="1"/>
                  </a:moveTo>
                  <a:lnTo>
                    <a:pt x="189" y="48"/>
                  </a:lnTo>
                  <a:lnTo>
                    <a:pt x="95" y="142"/>
                  </a:lnTo>
                  <a:lnTo>
                    <a:pt x="48" y="283"/>
                  </a:lnTo>
                  <a:lnTo>
                    <a:pt x="1" y="425"/>
                  </a:lnTo>
                  <a:lnTo>
                    <a:pt x="48" y="613"/>
                  </a:lnTo>
                  <a:lnTo>
                    <a:pt x="142" y="754"/>
                  </a:lnTo>
                  <a:lnTo>
                    <a:pt x="283" y="849"/>
                  </a:lnTo>
                  <a:lnTo>
                    <a:pt x="472" y="896"/>
                  </a:lnTo>
                  <a:lnTo>
                    <a:pt x="660" y="849"/>
                  </a:lnTo>
                  <a:lnTo>
                    <a:pt x="754" y="802"/>
                  </a:lnTo>
                  <a:lnTo>
                    <a:pt x="896" y="660"/>
                  </a:lnTo>
                  <a:lnTo>
                    <a:pt x="943" y="519"/>
                  </a:lnTo>
                  <a:lnTo>
                    <a:pt x="330" y="1"/>
                  </a:lnTo>
                  <a:close/>
                  <a:moveTo>
                    <a:pt x="2733" y="2498"/>
                  </a:moveTo>
                  <a:lnTo>
                    <a:pt x="2545" y="2545"/>
                  </a:lnTo>
                  <a:lnTo>
                    <a:pt x="2403" y="2639"/>
                  </a:lnTo>
                  <a:lnTo>
                    <a:pt x="2309" y="2780"/>
                  </a:lnTo>
                  <a:lnTo>
                    <a:pt x="2262" y="2969"/>
                  </a:lnTo>
                  <a:lnTo>
                    <a:pt x="2309" y="3157"/>
                  </a:lnTo>
                  <a:lnTo>
                    <a:pt x="2403" y="3298"/>
                  </a:lnTo>
                  <a:lnTo>
                    <a:pt x="2545" y="3393"/>
                  </a:lnTo>
                  <a:lnTo>
                    <a:pt x="2922" y="3393"/>
                  </a:lnTo>
                  <a:lnTo>
                    <a:pt x="3063" y="3298"/>
                  </a:lnTo>
                  <a:lnTo>
                    <a:pt x="3157" y="3110"/>
                  </a:lnTo>
                  <a:lnTo>
                    <a:pt x="3204" y="2969"/>
                  </a:lnTo>
                  <a:lnTo>
                    <a:pt x="3204" y="2922"/>
                  </a:lnTo>
                  <a:lnTo>
                    <a:pt x="3157" y="2780"/>
                  </a:lnTo>
                  <a:lnTo>
                    <a:pt x="3063" y="2639"/>
                  </a:lnTo>
                  <a:lnTo>
                    <a:pt x="2922" y="2498"/>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2576;p42">
              <a:extLst>
                <a:ext uri="{FF2B5EF4-FFF2-40B4-BE49-F238E27FC236}">
                  <a16:creationId xmlns:a16="http://schemas.microsoft.com/office/drawing/2014/main" id="{79634083-947D-430E-21C3-D41A6A2D5E22}"/>
                </a:ext>
              </a:extLst>
            </p:cNvPr>
            <p:cNvSpPr/>
            <p:nvPr/>
          </p:nvSpPr>
          <p:spPr>
            <a:xfrm>
              <a:off x="1967375" y="1983575"/>
              <a:ext cx="23575" cy="22400"/>
            </a:xfrm>
            <a:custGeom>
              <a:avLst/>
              <a:gdLst/>
              <a:ahLst/>
              <a:cxnLst/>
              <a:rect l="l" t="t" r="r" b="b"/>
              <a:pathLst>
                <a:path w="943" h="896" fill="none" extrusionOk="0">
                  <a:moveTo>
                    <a:pt x="471" y="1"/>
                  </a:moveTo>
                  <a:lnTo>
                    <a:pt x="471" y="1"/>
                  </a:lnTo>
                  <a:lnTo>
                    <a:pt x="471" y="1"/>
                  </a:lnTo>
                  <a:lnTo>
                    <a:pt x="471" y="1"/>
                  </a:lnTo>
                  <a:lnTo>
                    <a:pt x="283" y="48"/>
                  </a:lnTo>
                  <a:lnTo>
                    <a:pt x="141" y="142"/>
                  </a:lnTo>
                  <a:lnTo>
                    <a:pt x="47" y="283"/>
                  </a:lnTo>
                  <a:lnTo>
                    <a:pt x="0" y="472"/>
                  </a:lnTo>
                  <a:lnTo>
                    <a:pt x="0" y="472"/>
                  </a:lnTo>
                  <a:lnTo>
                    <a:pt x="47" y="660"/>
                  </a:lnTo>
                  <a:lnTo>
                    <a:pt x="141" y="801"/>
                  </a:lnTo>
                  <a:lnTo>
                    <a:pt x="283" y="896"/>
                  </a:lnTo>
                  <a:lnTo>
                    <a:pt x="471" y="896"/>
                  </a:lnTo>
                  <a:lnTo>
                    <a:pt x="471" y="896"/>
                  </a:lnTo>
                  <a:lnTo>
                    <a:pt x="471" y="896"/>
                  </a:lnTo>
                  <a:lnTo>
                    <a:pt x="471" y="896"/>
                  </a:lnTo>
                  <a:lnTo>
                    <a:pt x="660" y="896"/>
                  </a:lnTo>
                  <a:lnTo>
                    <a:pt x="801" y="801"/>
                  </a:lnTo>
                  <a:lnTo>
                    <a:pt x="895" y="613"/>
                  </a:lnTo>
                  <a:lnTo>
                    <a:pt x="942" y="472"/>
                  </a:lnTo>
                  <a:lnTo>
                    <a:pt x="942" y="425"/>
                  </a:lnTo>
                  <a:lnTo>
                    <a:pt x="942" y="425"/>
                  </a:lnTo>
                  <a:lnTo>
                    <a:pt x="895" y="283"/>
                  </a:lnTo>
                  <a:lnTo>
                    <a:pt x="801" y="142"/>
                  </a:lnTo>
                  <a:lnTo>
                    <a:pt x="660" y="1"/>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2577;p42">
              <a:extLst>
                <a:ext uri="{FF2B5EF4-FFF2-40B4-BE49-F238E27FC236}">
                  <a16:creationId xmlns:a16="http://schemas.microsoft.com/office/drawing/2014/main" id="{EB7B5213-2845-05DC-8322-44C0E882457F}"/>
                </a:ext>
              </a:extLst>
            </p:cNvPr>
            <p:cNvSpPr/>
            <p:nvPr/>
          </p:nvSpPr>
          <p:spPr>
            <a:xfrm>
              <a:off x="1910825" y="1921150"/>
              <a:ext cx="23575" cy="22400"/>
            </a:xfrm>
            <a:custGeom>
              <a:avLst/>
              <a:gdLst/>
              <a:ahLst/>
              <a:cxnLst/>
              <a:rect l="l" t="t" r="r" b="b"/>
              <a:pathLst>
                <a:path w="943" h="896" fill="none" extrusionOk="0">
                  <a:moveTo>
                    <a:pt x="330" y="1"/>
                  </a:moveTo>
                  <a:lnTo>
                    <a:pt x="330" y="1"/>
                  </a:lnTo>
                  <a:lnTo>
                    <a:pt x="189" y="48"/>
                  </a:lnTo>
                  <a:lnTo>
                    <a:pt x="95" y="142"/>
                  </a:lnTo>
                  <a:lnTo>
                    <a:pt x="48" y="283"/>
                  </a:lnTo>
                  <a:lnTo>
                    <a:pt x="1" y="425"/>
                  </a:lnTo>
                  <a:lnTo>
                    <a:pt x="1" y="425"/>
                  </a:lnTo>
                  <a:lnTo>
                    <a:pt x="48" y="613"/>
                  </a:lnTo>
                  <a:lnTo>
                    <a:pt x="142" y="754"/>
                  </a:lnTo>
                  <a:lnTo>
                    <a:pt x="283" y="849"/>
                  </a:lnTo>
                  <a:lnTo>
                    <a:pt x="472" y="896"/>
                  </a:lnTo>
                  <a:lnTo>
                    <a:pt x="472" y="896"/>
                  </a:lnTo>
                  <a:lnTo>
                    <a:pt x="472" y="896"/>
                  </a:lnTo>
                  <a:lnTo>
                    <a:pt x="472" y="896"/>
                  </a:lnTo>
                  <a:lnTo>
                    <a:pt x="660" y="849"/>
                  </a:lnTo>
                  <a:lnTo>
                    <a:pt x="754" y="802"/>
                  </a:lnTo>
                  <a:lnTo>
                    <a:pt x="896" y="660"/>
                  </a:lnTo>
                  <a:lnTo>
                    <a:pt x="943" y="519"/>
                  </a:lnTo>
                  <a:lnTo>
                    <a:pt x="33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2578;p42">
              <a:extLst>
                <a:ext uri="{FF2B5EF4-FFF2-40B4-BE49-F238E27FC236}">
                  <a16:creationId xmlns:a16="http://schemas.microsoft.com/office/drawing/2014/main" id="{87E06D2E-A2E3-E097-F79E-8B7A57DA8FB8}"/>
                </a:ext>
              </a:extLst>
            </p:cNvPr>
            <p:cNvSpPr/>
            <p:nvPr/>
          </p:nvSpPr>
          <p:spPr>
            <a:xfrm>
              <a:off x="1794225" y="1918800"/>
              <a:ext cx="28300" cy="24750"/>
            </a:xfrm>
            <a:custGeom>
              <a:avLst/>
              <a:gdLst/>
              <a:ahLst/>
              <a:cxnLst/>
              <a:rect l="l" t="t" r="r" b="b"/>
              <a:pathLst>
                <a:path w="1132" h="990" extrusionOk="0">
                  <a:moveTo>
                    <a:pt x="472" y="0"/>
                  </a:moveTo>
                  <a:lnTo>
                    <a:pt x="330" y="48"/>
                  </a:lnTo>
                  <a:lnTo>
                    <a:pt x="330" y="48"/>
                  </a:lnTo>
                  <a:lnTo>
                    <a:pt x="519" y="0"/>
                  </a:lnTo>
                  <a:close/>
                  <a:moveTo>
                    <a:pt x="330" y="48"/>
                  </a:moveTo>
                  <a:lnTo>
                    <a:pt x="189" y="142"/>
                  </a:lnTo>
                  <a:lnTo>
                    <a:pt x="48" y="283"/>
                  </a:lnTo>
                  <a:lnTo>
                    <a:pt x="1" y="472"/>
                  </a:lnTo>
                  <a:lnTo>
                    <a:pt x="1" y="519"/>
                  </a:lnTo>
                  <a:lnTo>
                    <a:pt x="95" y="566"/>
                  </a:lnTo>
                  <a:lnTo>
                    <a:pt x="95" y="519"/>
                  </a:lnTo>
                  <a:lnTo>
                    <a:pt x="95" y="330"/>
                  </a:lnTo>
                  <a:lnTo>
                    <a:pt x="189" y="189"/>
                  </a:lnTo>
                  <a:lnTo>
                    <a:pt x="330" y="48"/>
                  </a:lnTo>
                  <a:close/>
                  <a:moveTo>
                    <a:pt x="566" y="0"/>
                  </a:moveTo>
                  <a:lnTo>
                    <a:pt x="707" y="48"/>
                  </a:lnTo>
                  <a:lnTo>
                    <a:pt x="849" y="142"/>
                  </a:lnTo>
                  <a:lnTo>
                    <a:pt x="943" y="236"/>
                  </a:lnTo>
                  <a:lnTo>
                    <a:pt x="990" y="424"/>
                  </a:lnTo>
                  <a:lnTo>
                    <a:pt x="990" y="519"/>
                  </a:lnTo>
                  <a:lnTo>
                    <a:pt x="990" y="660"/>
                  </a:lnTo>
                  <a:lnTo>
                    <a:pt x="896" y="801"/>
                  </a:lnTo>
                  <a:lnTo>
                    <a:pt x="802" y="896"/>
                  </a:lnTo>
                  <a:lnTo>
                    <a:pt x="660" y="943"/>
                  </a:lnTo>
                  <a:lnTo>
                    <a:pt x="707" y="990"/>
                  </a:lnTo>
                  <a:lnTo>
                    <a:pt x="849" y="943"/>
                  </a:lnTo>
                  <a:lnTo>
                    <a:pt x="990" y="848"/>
                  </a:lnTo>
                  <a:lnTo>
                    <a:pt x="1084" y="707"/>
                  </a:lnTo>
                  <a:lnTo>
                    <a:pt x="1131" y="566"/>
                  </a:lnTo>
                  <a:lnTo>
                    <a:pt x="1084" y="330"/>
                  </a:lnTo>
                  <a:lnTo>
                    <a:pt x="990" y="189"/>
                  </a:lnTo>
                  <a:lnTo>
                    <a:pt x="849" y="48"/>
                  </a:lnTo>
                  <a:lnTo>
                    <a:pt x="613"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2579;p42">
              <a:extLst>
                <a:ext uri="{FF2B5EF4-FFF2-40B4-BE49-F238E27FC236}">
                  <a16:creationId xmlns:a16="http://schemas.microsoft.com/office/drawing/2014/main" id="{94DC610D-A2DC-7A22-F787-8D22DF5479EE}"/>
                </a:ext>
              </a:extLst>
            </p:cNvPr>
            <p:cNvSpPr/>
            <p:nvPr/>
          </p:nvSpPr>
          <p:spPr>
            <a:xfrm>
              <a:off x="1794225" y="1918800"/>
              <a:ext cx="12975" cy="14150"/>
            </a:xfrm>
            <a:custGeom>
              <a:avLst/>
              <a:gdLst/>
              <a:ahLst/>
              <a:cxnLst/>
              <a:rect l="l" t="t" r="r" b="b"/>
              <a:pathLst>
                <a:path w="519" h="566" fill="none" extrusionOk="0">
                  <a:moveTo>
                    <a:pt x="519" y="0"/>
                  </a:moveTo>
                  <a:lnTo>
                    <a:pt x="519" y="0"/>
                  </a:lnTo>
                  <a:lnTo>
                    <a:pt x="330" y="48"/>
                  </a:lnTo>
                  <a:lnTo>
                    <a:pt x="189" y="142"/>
                  </a:lnTo>
                  <a:lnTo>
                    <a:pt x="48" y="283"/>
                  </a:lnTo>
                  <a:lnTo>
                    <a:pt x="1" y="472"/>
                  </a:lnTo>
                  <a:lnTo>
                    <a:pt x="1" y="519"/>
                  </a:lnTo>
                  <a:lnTo>
                    <a:pt x="1" y="519"/>
                  </a:lnTo>
                  <a:lnTo>
                    <a:pt x="1" y="519"/>
                  </a:lnTo>
                  <a:lnTo>
                    <a:pt x="95" y="566"/>
                  </a:lnTo>
                  <a:lnTo>
                    <a:pt x="95" y="566"/>
                  </a:lnTo>
                  <a:lnTo>
                    <a:pt x="95" y="519"/>
                  </a:lnTo>
                  <a:lnTo>
                    <a:pt x="95" y="519"/>
                  </a:lnTo>
                  <a:lnTo>
                    <a:pt x="95" y="330"/>
                  </a:lnTo>
                  <a:lnTo>
                    <a:pt x="189" y="189"/>
                  </a:lnTo>
                  <a:lnTo>
                    <a:pt x="330" y="48"/>
                  </a:lnTo>
                  <a:lnTo>
                    <a:pt x="472" y="0"/>
                  </a:lnTo>
                  <a:lnTo>
                    <a:pt x="472" y="0"/>
                  </a:lnTo>
                  <a:lnTo>
                    <a:pt x="519" y="0"/>
                  </a:lnTo>
                  <a:lnTo>
                    <a:pt x="519"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2580;p42">
              <a:extLst>
                <a:ext uri="{FF2B5EF4-FFF2-40B4-BE49-F238E27FC236}">
                  <a16:creationId xmlns:a16="http://schemas.microsoft.com/office/drawing/2014/main" id="{E38DCBF6-21CB-80FB-7306-B51955DE19AA}"/>
                </a:ext>
              </a:extLst>
            </p:cNvPr>
            <p:cNvSpPr/>
            <p:nvPr/>
          </p:nvSpPr>
          <p:spPr>
            <a:xfrm>
              <a:off x="1808375" y="1918800"/>
              <a:ext cx="14150" cy="24750"/>
            </a:xfrm>
            <a:custGeom>
              <a:avLst/>
              <a:gdLst/>
              <a:ahLst/>
              <a:cxnLst/>
              <a:rect l="l" t="t" r="r" b="b"/>
              <a:pathLst>
                <a:path w="566" h="990" fill="none" extrusionOk="0">
                  <a:moveTo>
                    <a:pt x="47" y="0"/>
                  </a:moveTo>
                  <a:lnTo>
                    <a:pt x="47" y="0"/>
                  </a:lnTo>
                  <a:lnTo>
                    <a:pt x="0" y="0"/>
                  </a:lnTo>
                  <a:lnTo>
                    <a:pt x="0" y="0"/>
                  </a:lnTo>
                  <a:lnTo>
                    <a:pt x="141" y="48"/>
                  </a:lnTo>
                  <a:lnTo>
                    <a:pt x="283" y="142"/>
                  </a:lnTo>
                  <a:lnTo>
                    <a:pt x="377" y="236"/>
                  </a:lnTo>
                  <a:lnTo>
                    <a:pt x="424" y="424"/>
                  </a:lnTo>
                  <a:lnTo>
                    <a:pt x="424" y="424"/>
                  </a:lnTo>
                  <a:lnTo>
                    <a:pt x="424" y="519"/>
                  </a:lnTo>
                  <a:lnTo>
                    <a:pt x="424" y="519"/>
                  </a:lnTo>
                  <a:lnTo>
                    <a:pt x="424" y="660"/>
                  </a:lnTo>
                  <a:lnTo>
                    <a:pt x="330" y="801"/>
                  </a:lnTo>
                  <a:lnTo>
                    <a:pt x="236" y="896"/>
                  </a:lnTo>
                  <a:lnTo>
                    <a:pt x="94" y="943"/>
                  </a:lnTo>
                  <a:lnTo>
                    <a:pt x="94" y="943"/>
                  </a:lnTo>
                  <a:lnTo>
                    <a:pt x="94" y="943"/>
                  </a:lnTo>
                  <a:lnTo>
                    <a:pt x="141" y="990"/>
                  </a:lnTo>
                  <a:lnTo>
                    <a:pt x="141" y="990"/>
                  </a:lnTo>
                  <a:lnTo>
                    <a:pt x="141" y="990"/>
                  </a:lnTo>
                  <a:lnTo>
                    <a:pt x="141" y="990"/>
                  </a:lnTo>
                  <a:lnTo>
                    <a:pt x="283" y="943"/>
                  </a:lnTo>
                  <a:lnTo>
                    <a:pt x="424" y="848"/>
                  </a:lnTo>
                  <a:lnTo>
                    <a:pt x="518" y="707"/>
                  </a:lnTo>
                  <a:lnTo>
                    <a:pt x="565" y="566"/>
                  </a:lnTo>
                  <a:lnTo>
                    <a:pt x="565" y="566"/>
                  </a:lnTo>
                  <a:lnTo>
                    <a:pt x="518" y="330"/>
                  </a:lnTo>
                  <a:lnTo>
                    <a:pt x="424" y="189"/>
                  </a:lnTo>
                  <a:lnTo>
                    <a:pt x="283" y="48"/>
                  </a:lnTo>
                  <a:lnTo>
                    <a:pt x="47" y="0"/>
                  </a:lnTo>
                  <a:lnTo>
                    <a:pt x="47" y="0"/>
                  </a:lnTo>
                  <a:lnTo>
                    <a:pt x="4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2581;p42">
              <a:extLst>
                <a:ext uri="{FF2B5EF4-FFF2-40B4-BE49-F238E27FC236}">
                  <a16:creationId xmlns:a16="http://schemas.microsoft.com/office/drawing/2014/main" id="{D18913C3-76CE-EF12-3A8B-ACBF6E54EBEE}"/>
                </a:ext>
              </a:extLst>
            </p:cNvPr>
            <p:cNvSpPr/>
            <p:nvPr/>
          </p:nvSpPr>
          <p:spPr>
            <a:xfrm>
              <a:off x="1807175" y="1918800"/>
              <a:ext cx="1225" cy="25"/>
            </a:xfrm>
            <a:custGeom>
              <a:avLst/>
              <a:gdLst/>
              <a:ahLst/>
              <a:cxnLst/>
              <a:rect l="l" t="t" r="r" b="b"/>
              <a:pathLst>
                <a:path w="49" h="1" fill="none" extrusionOk="0">
                  <a:moveTo>
                    <a:pt x="1" y="0"/>
                  </a:moveTo>
                  <a:lnTo>
                    <a:pt x="1" y="0"/>
                  </a:lnTo>
                  <a:lnTo>
                    <a:pt x="1" y="0"/>
                  </a:lnTo>
                  <a:lnTo>
                    <a:pt x="1" y="0"/>
                  </a:lnTo>
                  <a:lnTo>
                    <a:pt x="48" y="0"/>
                  </a:lnTo>
                  <a:lnTo>
                    <a:pt x="48" y="0"/>
                  </a:lnTo>
                  <a:lnTo>
                    <a:pt x="48" y="0"/>
                  </a:lnTo>
                  <a:lnTo>
                    <a:pt x="48"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2582;p42">
              <a:extLst>
                <a:ext uri="{FF2B5EF4-FFF2-40B4-BE49-F238E27FC236}">
                  <a16:creationId xmlns:a16="http://schemas.microsoft.com/office/drawing/2014/main" id="{6C9F3D11-C832-42BA-35B6-0110CE4F80DD}"/>
                </a:ext>
              </a:extLst>
            </p:cNvPr>
            <p:cNvSpPr/>
            <p:nvPr/>
          </p:nvSpPr>
          <p:spPr>
            <a:xfrm>
              <a:off x="1790700" y="1806900"/>
              <a:ext cx="5900" cy="4750"/>
            </a:xfrm>
            <a:custGeom>
              <a:avLst/>
              <a:gdLst/>
              <a:ahLst/>
              <a:cxnLst/>
              <a:rect l="l" t="t" r="r" b="b"/>
              <a:pathLst>
                <a:path w="236" h="190" extrusionOk="0">
                  <a:moveTo>
                    <a:pt x="0" y="1"/>
                  </a:moveTo>
                  <a:lnTo>
                    <a:pt x="95" y="95"/>
                  </a:lnTo>
                  <a:lnTo>
                    <a:pt x="236" y="189"/>
                  </a:lnTo>
                  <a:lnTo>
                    <a:pt x="236" y="189"/>
                  </a:lnTo>
                  <a:lnTo>
                    <a:pt x="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2583;p42">
              <a:extLst>
                <a:ext uri="{FF2B5EF4-FFF2-40B4-BE49-F238E27FC236}">
                  <a16:creationId xmlns:a16="http://schemas.microsoft.com/office/drawing/2014/main" id="{7826B029-CF8D-4991-2B35-EA64A8A72855}"/>
                </a:ext>
              </a:extLst>
            </p:cNvPr>
            <p:cNvSpPr/>
            <p:nvPr/>
          </p:nvSpPr>
          <p:spPr>
            <a:xfrm>
              <a:off x="1790700" y="1806900"/>
              <a:ext cx="5900" cy="4750"/>
            </a:xfrm>
            <a:custGeom>
              <a:avLst/>
              <a:gdLst/>
              <a:ahLst/>
              <a:cxnLst/>
              <a:rect l="l" t="t" r="r" b="b"/>
              <a:pathLst>
                <a:path w="236" h="190" fill="none" extrusionOk="0">
                  <a:moveTo>
                    <a:pt x="0" y="1"/>
                  </a:moveTo>
                  <a:lnTo>
                    <a:pt x="0" y="1"/>
                  </a:lnTo>
                  <a:lnTo>
                    <a:pt x="95" y="95"/>
                  </a:lnTo>
                  <a:lnTo>
                    <a:pt x="236" y="189"/>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2584;p42">
              <a:extLst>
                <a:ext uri="{FF2B5EF4-FFF2-40B4-BE49-F238E27FC236}">
                  <a16:creationId xmlns:a16="http://schemas.microsoft.com/office/drawing/2014/main" id="{EA7AF31D-EBFF-F8B5-1C4F-B93064D69146}"/>
                </a:ext>
              </a:extLst>
            </p:cNvPr>
            <p:cNvSpPr/>
            <p:nvPr/>
          </p:nvSpPr>
          <p:spPr>
            <a:xfrm>
              <a:off x="1910825" y="1919975"/>
              <a:ext cx="24775" cy="24750"/>
            </a:xfrm>
            <a:custGeom>
              <a:avLst/>
              <a:gdLst/>
              <a:ahLst/>
              <a:cxnLst/>
              <a:rect l="l" t="t" r="r" b="b"/>
              <a:pathLst>
                <a:path w="991" h="990" extrusionOk="0">
                  <a:moveTo>
                    <a:pt x="283" y="1"/>
                  </a:moveTo>
                  <a:lnTo>
                    <a:pt x="142" y="95"/>
                  </a:lnTo>
                  <a:lnTo>
                    <a:pt x="48" y="189"/>
                  </a:lnTo>
                  <a:lnTo>
                    <a:pt x="1" y="330"/>
                  </a:lnTo>
                  <a:lnTo>
                    <a:pt x="1" y="472"/>
                  </a:lnTo>
                  <a:lnTo>
                    <a:pt x="48" y="330"/>
                  </a:lnTo>
                  <a:lnTo>
                    <a:pt x="95" y="189"/>
                  </a:lnTo>
                  <a:lnTo>
                    <a:pt x="189" y="95"/>
                  </a:lnTo>
                  <a:lnTo>
                    <a:pt x="330" y="48"/>
                  </a:lnTo>
                  <a:lnTo>
                    <a:pt x="283" y="1"/>
                  </a:lnTo>
                  <a:close/>
                  <a:moveTo>
                    <a:pt x="1" y="472"/>
                  </a:moveTo>
                  <a:lnTo>
                    <a:pt x="1" y="519"/>
                  </a:lnTo>
                  <a:lnTo>
                    <a:pt x="48" y="707"/>
                  </a:lnTo>
                  <a:lnTo>
                    <a:pt x="142" y="849"/>
                  </a:lnTo>
                  <a:lnTo>
                    <a:pt x="330" y="943"/>
                  </a:lnTo>
                  <a:lnTo>
                    <a:pt x="519" y="990"/>
                  </a:lnTo>
                  <a:lnTo>
                    <a:pt x="707" y="943"/>
                  </a:lnTo>
                  <a:lnTo>
                    <a:pt x="802" y="896"/>
                  </a:lnTo>
                  <a:lnTo>
                    <a:pt x="943" y="754"/>
                  </a:lnTo>
                  <a:lnTo>
                    <a:pt x="990" y="660"/>
                  </a:lnTo>
                  <a:lnTo>
                    <a:pt x="943" y="566"/>
                  </a:lnTo>
                  <a:lnTo>
                    <a:pt x="896" y="707"/>
                  </a:lnTo>
                  <a:lnTo>
                    <a:pt x="754" y="849"/>
                  </a:lnTo>
                  <a:lnTo>
                    <a:pt x="660" y="896"/>
                  </a:lnTo>
                  <a:lnTo>
                    <a:pt x="472" y="943"/>
                  </a:lnTo>
                  <a:lnTo>
                    <a:pt x="283" y="896"/>
                  </a:lnTo>
                  <a:lnTo>
                    <a:pt x="142" y="801"/>
                  </a:lnTo>
                  <a:lnTo>
                    <a:pt x="48" y="660"/>
                  </a:lnTo>
                  <a:lnTo>
                    <a:pt x="1" y="472"/>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2585;p42">
              <a:extLst>
                <a:ext uri="{FF2B5EF4-FFF2-40B4-BE49-F238E27FC236}">
                  <a16:creationId xmlns:a16="http://schemas.microsoft.com/office/drawing/2014/main" id="{F6FB4295-4DC5-9354-2B44-FA0424B9CBC8}"/>
                </a:ext>
              </a:extLst>
            </p:cNvPr>
            <p:cNvSpPr/>
            <p:nvPr/>
          </p:nvSpPr>
          <p:spPr>
            <a:xfrm>
              <a:off x="1910825" y="1919975"/>
              <a:ext cx="24775" cy="24750"/>
            </a:xfrm>
            <a:custGeom>
              <a:avLst/>
              <a:gdLst/>
              <a:ahLst/>
              <a:cxnLst/>
              <a:rect l="l" t="t" r="r" b="b"/>
              <a:pathLst>
                <a:path w="991" h="990" fill="none" extrusionOk="0">
                  <a:moveTo>
                    <a:pt x="283" y="1"/>
                  </a:moveTo>
                  <a:lnTo>
                    <a:pt x="283" y="1"/>
                  </a:lnTo>
                  <a:lnTo>
                    <a:pt x="142" y="95"/>
                  </a:lnTo>
                  <a:lnTo>
                    <a:pt x="48" y="189"/>
                  </a:lnTo>
                  <a:lnTo>
                    <a:pt x="1" y="330"/>
                  </a:lnTo>
                  <a:lnTo>
                    <a:pt x="1" y="519"/>
                  </a:lnTo>
                  <a:lnTo>
                    <a:pt x="1" y="519"/>
                  </a:lnTo>
                  <a:lnTo>
                    <a:pt x="48" y="707"/>
                  </a:lnTo>
                  <a:lnTo>
                    <a:pt x="142" y="849"/>
                  </a:lnTo>
                  <a:lnTo>
                    <a:pt x="330" y="943"/>
                  </a:lnTo>
                  <a:lnTo>
                    <a:pt x="519" y="990"/>
                  </a:lnTo>
                  <a:lnTo>
                    <a:pt x="519" y="990"/>
                  </a:lnTo>
                  <a:lnTo>
                    <a:pt x="519" y="990"/>
                  </a:lnTo>
                  <a:lnTo>
                    <a:pt x="519" y="990"/>
                  </a:lnTo>
                  <a:lnTo>
                    <a:pt x="707" y="943"/>
                  </a:lnTo>
                  <a:lnTo>
                    <a:pt x="802" y="896"/>
                  </a:lnTo>
                  <a:lnTo>
                    <a:pt x="943" y="754"/>
                  </a:lnTo>
                  <a:lnTo>
                    <a:pt x="990" y="660"/>
                  </a:lnTo>
                  <a:lnTo>
                    <a:pt x="943" y="566"/>
                  </a:lnTo>
                  <a:lnTo>
                    <a:pt x="943" y="566"/>
                  </a:lnTo>
                  <a:lnTo>
                    <a:pt x="896" y="707"/>
                  </a:lnTo>
                  <a:lnTo>
                    <a:pt x="754" y="849"/>
                  </a:lnTo>
                  <a:lnTo>
                    <a:pt x="660" y="896"/>
                  </a:lnTo>
                  <a:lnTo>
                    <a:pt x="472" y="943"/>
                  </a:lnTo>
                  <a:lnTo>
                    <a:pt x="472" y="943"/>
                  </a:lnTo>
                  <a:lnTo>
                    <a:pt x="472" y="943"/>
                  </a:lnTo>
                  <a:lnTo>
                    <a:pt x="472" y="943"/>
                  </a:lnTo>
                  <a:lnTo>
                    <a:pt x="283" y="896"/>
                  </a:lnTo>
                  <a:lnTo>
                    <a:pt x="142" y="801"/>
                  </a:lnTo>
                  <a:lnTo>
                    <a:pt x="48" y="660"/>
                  </a:lnTo>
                  <a:lnTo>
                    <a:pt x="1" y="472"/>
                  </a:lnTo>
                  <a:lnTo>
                    <a:pt x="1" y="472"/>
                  </a:lnTo>
                  <a:lnTo>
                    <a:pt x="48" y="330"/>
                  </a:lnTo>
                  <a:lnTo>
                    <a:pt x="95" y="189"/>
                  </a:lnTo>
                  <a:lnTo>
                    <a:pt x="189" y="95"/>
                  </a:lnTo>
                  <a:lnTo>
                    <a:pt x="330" y="48"/>
                  </a:lnTo>
                  <a:lnTo>
                    <a:pt x="28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2586;p42">
              <a:extLst>
                <a:ext uri="{FF2B5EF4-FFF2-40B4-BE49-F238E27FC236}">
                  <a16:creationId xmlns:a16="http://schemas.microsoft.com/office/drawing/2014/main" id="{6AC6C297-71D6-987F-3FC4-B618F068FE53}"/>
                </a:ext>
              </a:extLst>
            </p:cNvPr>
            <p:cNvSpPr/>
            <p:nvPr/>
          </p:nvSpPr>
          <p:spPr>
            <a:xfrm>
              <a:off x="1966175" y="1982400"/>
              <a:ext cx="25950" cy="25925"/>
            </a:xfrm>
            <a:custGeom>
              <a:avLst/>
              <a:gdLst/>
              <a:ahLst/>
              <a:cxnLst/>
              <a:rect l="l" t="t" r="r" b="b"/>
              <a:pathLst>
                <a:path w="1038" h="1037" extrusionOk="0">
                  <a:moveTo>
                    <a:pt x="708" y="48"/>
                  </a:moveTo>
                  <a:lnTo>
                    <a:pt x="849" y="189"/>
                  </a:lnTo>
                  <a:lnTo>
                    <a:pt x="943" y="330"/>
                  </a:lnTo>
                  <a:lnTo>
                    <a:pt x="990" y="472"/>
                  </a:lnTo>
                  <a:lnTo>
                    <a:pt x="990" y="519"/>
                  </a:lnTo>
                  <a:lnTo>
                    <a:pt x="943" y="660"/>
                  </a:lnTo>
                  <a:lnTo>
                    <a:pt x="849" y="848"/>
                  </a:lnTo>
                  <a:lnTo>
                    <a:pt x="708" y="943"/>
                  </a:lnTo>
                  <a:lnTo>
                    <a:pt x="331" y="943"/>
                  </a:lnTo>
                  <a:lnTo>
                    <a:pt x="189" y="848"/>
                  </a:lnTo>
                  <a:lnTo>
                    <a:pt x="95" y="707"/>
                  </a:lnTo>
                  <a:lnTo>
                    <a:pt x="48" y="519"/>
                  </a:lnTo>
                  <a:lnTo>
                    <a:pt x="95" y="330"/>
                  </a:lnTo>
                  <a:lnTo>
                    <a:pt x="189" y="189"/>
                  </a:lnTo>
                  <a:lnTo>
                    <a:pt x="331" y="95"/>
                  </a:lnTo>
                  <a:lnTo>
                    <a:pt x="519" y="48"/>
                  </a:lnTo>
                  <a:close/>
                  <a:moveTo>
                    <a:pt x="519" y="0"/>
                  </a:moveTo>
                  <a:lnTo>
                    <a:pt x="331" y="48"/>
                  </a:lnTo>
                  <a:lnTo>
                    <a:pt x="189" y="142"/>
                  </a:lnTo>
                  <a:lnTo>
                    <a:pt x="48" y="283"/>
                  </a:lnTo>
                  <a:lnTo>
                    <a:pt x="1" y="519"/>
                  </a:lnTo>
                  <a:lnTo>
                    <a:pt x="48" y="707"/>
                  </a:lnTo>
                  <a:lnTo>
                    <a:pt x="142" y="848"/>
                  </a:lnTo>
                  <a:lnTo>
                    <a:pt x="331" y="990"/>
                  </a:lnTo>
                  <a:lnTo>
                    <a:pt x="519" y="1037"/>
                  </a:lnTo>
                  <a:lnTo>
                    <a:pt x="755" y="990"/>
                  </a:lnTo>
                  <a:lnTo>
                    <a:pt x="896" y="896"/>
                  </a:lnTo>
                  <a:lnTo>
                    <a:pt x="990" y="707"/>
                  </a:lnTo>
                  <a:lnTo>
                    <a:pt x="1037" y="519"/>
                  </a:lnTo>
                  <a:lnTo>
                    <a:pt x="1037" y="283"/>
                  </a:lnTo>
                  <a:lnTo>
                    <a:pt x="896" y="142"/>
                  </a:lnTo>
                  <a:lnTo>
                    <a:pt x="755" y="48"/>
                  </a:lnTo>
                  <a:lnTo>
                    <a:pt x="566"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2587;p42">
              <a:extLst>
                <a:ext uri="{FF2B5EF4-FFF2-40B4-BE49-F238E27FC236}">
                  <a16:creationId xmlns:a16="http://schemas.microsoft.com/office/drawing/2014/main" id="{53582FC4-1DED-234C-080E-B4F5C9D9AC62}"/>
                </a:ext>
              </a:extLst>
            </p:cNvPr>
            <p:cNvSpPr/>
            <p:nvPr/>
          </p:nvSpPr>
          <p:spPr>
            <a:xfrm>
              <a:off x="1967375" y="1983575"/>
              <a:ext cx="23575" cy="22400"/>
            </a:xfrm>
            <a:custGeom>
              <a:avLst/>
              <a:gdLst/>
              <a:ahLst/>
              <a:cxnLst/>
              <a:rect l="l" t="t" r="r" b="b"/>
              <a:pathLst>
                <a:path w="943" h="896" fill="none" extrusionOk="0">
                  <a:moveTo>
                    <a:pt x="471" y="896"/>
                  </a:moveTo>
                  <a:lnTo>
                    <a:pt x="471" y="896"/>
                  </a:lnTo>
                  <a:lnTo>
                    <a:pt x="283" y="896"/>
                  </a:lnTo>
                  <a:lnTo>
                    <a:pt x="141" y="801"/>
                  </a:lnTo>
                  <a:lnTo>
                    <a:pt x="47" y="660"/>
                  </a:lnTo>
                  <a:lnTo>
                    <a:pt x="0" y="472"/>
                  </a:lnTo>
                  <a:lnTo>
                    <a:pt x="0" y="472"/>
                  </a:lnTo>
                  <a:lnTo>
                    <a:pt x="47" y="283"/>
                  </a:lnTo>
                  <a:lnTo>
                    <a:pt x="141" y="142"/>
                  </a:lnTo>
                  <a:lnTo>
                    <a:pt x="283" y="48"/>
                  </a:lnTo>
                  <a:lnTo>
                    <a:pt x="471" y="1"/>
                  </a:lnTo>
                  <a:lnTo>
                    <a:pt x="471" y="1"/>
                  </a:lnTo>
                  <a:lnTo>
                    <a:pt x="471" y="1"/>
                  </a:lnTo>
                  <a:lnTo>
                    <a:pt x="471" y="1"/>
                  </a:lnTo>
                  <a:lnTo>
                    <a:pt x="660" y="1"/>
                  </a:lnTo>
                  <a:lnTo>
                    <a:pt x="801" y="142"/>
                  </a:lnTo>
                  <a:lnTo>
                    <a:pt x="895" y="283"/>
                  </a:lnTo>
                  <a:lnTo>
                    <a:pt x="942" y="425"/>
                  </a:lnTo>
                  <a:lnTo>
                    <a:pt x="942" y="472"/>
                  </a:lnTo>
                  <a:lnTo>
                    <a:pt x="942" y="472"/>
                  </a:lnTo>
                  <a:lnTo>
                    <a:pt x="895" y="613"/>
                  </a:lnTo>
                  <a:lnTo>
                    <a:pt x="801" y="801"/>
                  </a:lnTo>
                  <a:lnTo>
                    <a:pt x="660" y="896"/>
                  </a:lnTo>
                  <a:lnTo>
                    <a:pt x="471" y="896"/>
                  </a:lnTo>
                  <a:lnTo>
                    <a:pt x="471" y="896"/>
                  </a:lnTo>
                  <a:lnTo>
                    <a:pt x="471" y="89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2588;p42">
              <a:extLst>
                <a:ext uri="{FF2B5EF4-FFF2-40B4-BE49-F238E27FC236}">
                  <a16:creationId xmlns:a16="http://schemas.microsoft.com/office/drawing/2014/main" id="{35786A07-E8FE-484A-BF15-1183D08DA201}"/>
                </a:ext>
              </a:extLst>
            </p:cNvPr>
            <p:cNvSpPr/>
            <p:nvPr/>
          </p:nvSpPr>
          <p:spPr>
            <a:xfrm>
              <a:off x="1966175" y="1982400"/>
              <a:ext cx="25950" cy="25925"/>
            </a:xfrm>
            <a:custGeom>
              <a:avLst/>
              <a:gdLst/>
              <a:ahLst/>
              <a:cxnLst/>
              <a:rect l="l" t="t" r="r" b="b"/>
              <a:pathLst>
                <a:path w="1038" h="1037" fill="none" extrusionOk="0">
                  <a:moveTo>
                    <a:pt x="519" y="0"/>
                  </a:moveTo>
                  <a:lnTo>
                    <a:pt x="519" y="0"/>
                  </a:lnTo>
                  <a:lnTo>
                    <a:pt x="331" y="48"/>
                  </a:lnTo>
                  <a:lnTo>
                    <a:pt x="189" y="142"/>
                  </a:lnTo>
                  <a:lnTo>
                    <a:pt x="48" y="283"/>
                  </a:lnTo>
                  <a:lnTo>
                    <a:pt x="1" y="519"/>
                  </a:lnTo>
                  <a:lnTo>
                    <a:pt x="1" y="519"/>
                  </a:lnTo>
                  <a:lnTo>
                    <a:pt x="48" y="707"/>
                  </a:lnTo>
                  <a:lnTo>
                    <a:pt x="142" y="848"/>
                  </a:lnTo>
                  <a:lnTo>
                    <a:pt x="331" y="990"/>
                  </a:lnTo>
                  <a:lnTo>
                    <a:pt x="519" y="1037"/>
                  </a:lnTo>
                  <a:lnTo>
                    <a:pt x="519" y="1037"/>
                  </a:lnTo>
                  <a:lnTo>
                    <a:pt x="519" y="1037"/>
                  </a:lnTo>
                  <a:lnTo>
                    <a:pt x="519" y="1037"/>
                  </a:lnTo>
                  <a:lnTo>
                    <a:pt x="755" y="990"/>
                  </a:lnTo>
                  <a:lnTo>
                    <a:pt x="896" y="896"/>
                  </a:lnTo>
                  <a:lnTo>
                    <a:pt x="990" y="707"/>
                  </a:lnTo>
                  <a:lnTo>
                    <a:pt x="1037" y="519"/>
                  </a:lnTo>
                  <a:lnTo>
                    <a:pt x="1037" y="519"/>
                  </a:lnTo>
                  <a:lnTo>
                    <a:pt x="1037" y="519"/>
                  </a:lnTo>
                  <a:lnTo>
                    <a:pt x="1037" y="283"/>
                  </a:lnTo>
                  <a:lnTo>
                    <a:pt x="896" y="142"/>
                  </a:lnTo>
                  <a:lnTo>
                    <a:pt x="755" y="48"/>
                  </a:lnTo>
                  <a:lnTo>
                    <a:pt x="566" y="0"/>
                  </a:lnTo>
                  <a:lnTo>
                    <a:pt x="519" y="0"/>
                  </a:lnTo>
                  <a:lnTo>
                    <a:pt x="519"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2589;p42">
              <a:extLst>
                <a:ext uri="{FF2B5EF4-FFF2-40B4-BE49-F238E27FC236}">
                  <a16:creationId xmlns:a16="http://schemas.microsoft.com/office/drawing/2014/main" id="{05856A50-5A0D-F3B5-DF28-4514CED7F934}"/>
                </a:ext>
              </a:extLst>
            </p:cNvPr>
            <p:cNvSpPr/>
            <p:nvPr/>
          </p:nvSpPr>
          <p:spPr>
            <a:xfrm>
              <a:off x="2038025" y="2031875"/>
              <a:ext cx="22400" cy="22400"/>
            </a:xfrm>
            <a:custGeom>
              <a:avLst/>
              <a:gdLst/>
              <a:ahLst/>
              <a:cxnLst/>
              <a:rect l="l" t="t" r="r" b="b"/>
              <a:pathLst>
                <a:path w="896" h="896" extrusionOk="0">
                  <a:moveTo>
                    <a:pt x="236" y="0"/>
                  </a:moveTo>
                  <a:lnTo>
                    <a:pt x="142" y="94"/>
                  </a:lnTo>
                  <a:lnTo>
                    <a:pt x="48" y="189"/>
                  </a:lnTo>
                  <a:lnTo>
                    <a:pt x="1" y="283"/>
                  </a:lnTo>
                  <a:lnTo>
                    <a:pt x="1" y="424"/>
                  </a:lnTo>
                  <a:lnTo>
                    <a:pt x="48" y="613"/>
                  </a:lnTo>
                  <a:lnTo>
                    <a:pt x="142" y="754"/>
                  </a:lnTo>
                  <a:lnTo>
                    <a:pt x="283" y="848"/>
                  </a:lnTo>
                  <a:lnTo>
                    <a:pt x="472" y="895"/>
                  </a:lnTo>
                  <a:lnTo>
                    <a:pt x="613" y="848"/>
                  </a:lnTo>
                  <a:lnTo>
                    <a:pt x="707" y="801"/>
                  </a:lnTo>
                  <a:lnTo>
                    <a:pt x="802" y="707"/>
                  </a:lnTo>
                  <a:lnTo>
                    <a:pt x="896" y="613"/>
                  </a:lnTo>
                  <a:lnTo>
                    <a:pt x="236" y="0"/>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2590;p42">
              <a:extLst>
                <a:ext uri="{FF2B5EF4-FFF2-40B4-BE49-F238E27FC236}">
                  <a16:creationId xmlns:a16="http://schemas.microsoft.com/office/drawing/2014/main" id="{103C5E0D-7C77-0A31-413C-9A2B9B5AC490}"/>
                </a:ext>
              </a:extLst>
            </p:cNvPr>
            <p:cNvSpPr/>
            <p:nvPr/>
          </p:nvSpPr>
          <p:spPr>
            <a:xfrm>
              <a:off x="2038025" y="2031875"/>
              <a:ext cx="22400" cy="22400"/>
            </a:xfrm>
            <a:custGeom>
              <a:avLst/>
              <a:gdLst/>
              <a:ahLst/>
              <a:cxnLst/>
              <a:rect l="l" t="t" r="r" b="b"/>
              <a:pathLst>
                <a:path w="896" h="896" fill="none" extrusionOk="0">
                  <a:moveTo>
                    <a:pt x="236" y="0"/>
                  </a:moveTo>
                  <a:lnTo>
                    <a:pt x="236" y="0"/>
                  </a:lnTo>
                  <a:lnTo>
                    <a:pt x="142" y="94"/>
                  </a:lnTo>
                  <a:lnTo>
                    <a:pt x="48" y="189"/>
                  </a:lnTo>
                  <a:lnTo>
                    <a:pt x="1" y="283"/>
                  </a:lnTo>
                  <a:lnTo>
                    <a:pt x="1" y="424"/>
                  </a:lnTo>
                  <a:lnTo>
                    <a:pt x="1" y="424"/>
                  </a:lnTo>
                  <a:lnTo>
                    <a:pt x="48" y="613"/>
                  </a:lnTo>
                  <a:lnTo>
                    <a:pt x="142" y="754"/>
                  </a:lnTo>
                  <a:lnTo>
                    <a:pt x="283" y="848"/>
                  </a:lnTo>
                  <a:lnTo>
                    <a:pt x="472" y="895"/>
                  </a:lnTo>
                  <a:lnTo>
                    <a:pt x="472" y="895"/>
                  </a:lnTo>
                  <a:lnTo>
                    <a:pt x="613" y="848"/>
                  </a:lnTo>
                  <a:lnTo>
                    <a:pt x="707" y="801"/>
                  </a:lnTo>
                  <a:lnTo>
                    <a:pt x="802" y="707"/>
                  </a:lnTo>
                  <a:lnTo>
                    <a:pt x="896" y="613"/>
                  </a:lnTo>
                  <a:lnTo>
                    <a:pt x="23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2591;p42">
              <a:extLst>
                <a:ext uri="{FF2B5EF4-FFF2-40B4-BE49-F238E27FC236}">
                  <a16:creationId xmlns:a16="http://schemas.microsoft.com/office/drawing/2014/main" id="{1F6031AA-5F78-5840-5566-AA22127FE697}"/>
                </a:ext>
              </a:extLst>
            </p:cNvPr>
            <p:cNvSpPr/>
            <p:nvPr/>
          </p:nvSpPr>
          <p:spPr>
            <a:xfrm>
              <a:off x="2035675" y="2031875"/>
              <a:ext cx="24750" cy="23575"/>
            </a:xfrm>
            <a:custGeom>
              <a:avLst/>
              <a:gdLst/>
              <a:ahLst/>
              <a:cxnLst/>
              <a:rect l="l" t="t" r="r" b="b"/>
              <a:pathLst>
                <a:path w="990" h="943" extrusionOk="0">
                  <a:moveTo>
                    <a:pt x="283" y="0"/>
                  </a:moveTo>
                  <a:lnTo>
                    <a:pt x="189" y="47"/>
                  </a:lnTo>
                  <a:lnTo>
                    <a:pt x="95" y="189"/>
                  </a:lnTo>
                  <a:lnTo>
                    <a:pt x="48" y="283"/>
                  </a:lnTo>
                  <a:lnTo>
                    <a:pt x="0" y="424"/>
                  </a:lnTo>
                  <a:lnTo>
                    <a:pt x="48" y="565"/>
                  </a:lnTo>
                  <a:lnTo>
                    <a:pt x="95" y="707"/>
                  </a:lnTo>
                  <a:lnTo>
                    <a:pt x="189" y="801"/>
                  </a:lnTo>
                  <a:lnTo>
                    <a:pt x="330" y="895"/>
                  </a:lnTo>
                  <a:lnTo>
                    <a:pt x="519" y="942"/>
                  </a:lnTo>
                  <a:lnTo>
                    <a:pt x="660" y="942"/>
                  </a:lnTo>
                  <a:lnTo>
                    <a:pt x="848" y="801"/>
                  </a:lnTo>
                  <a:lnTo>
                    <a:pt x="990" y="613"/>
                  </a:lnTo>
                  <a:lnTo>
                    <a:pt x="896" y="707"/>
                  </a:lnTo>
                  <a:lnTo>
                    <a:pt x="801" y="801"/>
                  </a:lnTo>
                  <a:lnTo>
                    <a:pt x="707" y="848"/>
                  </a:lnTo>
                  <a:lnTo>
                    <a:pt x="566" y="895"/>
                  </a:lnTo>
                  <a:lnTo>
                    <a:pt x="377" y="848"/>
                  </a:lnTo>
                  <a:lnTo>
                    <a:pt x="236" y="754"/>
                  </a:lnTo>
                  <a:lnTo>
                    <a:pt x="142" y="613"/>
                  </a:lnTo>
                  <a:lnTo>
                    <a:pt x="95" y="424"/>
                  </a:lnTo>
                  <a:lnTo>
                    <a:pt x="95" y="283"/>
                  </a:lnTo>
                  <a:lnTo>
                    <a:pt x="142" y="189"/>
                  </a:lnTo>
                  <a:lnTo>
                    <a:pt x="236" y="94"/>
                  </a:lnTo>
                  <a:lnTo>
                    <a:pt x="33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2592;p42">
              <a:extLst>
                <a:ext uri="{FF2B5EF4-FFF2-40B4-BE49-F238E27FC236}">
                  <a16:creationId xmlns:a16="http://schemas.microsoft.com/office/drawing/2014/main" id="{3C6B97BA-C592-FA62-4EC2-0FB5AD2D5402}"/>
                </a:ext>
              </a:extLst>
            </p:cNvPr>
            <p:cNvSpPr/>
            <p:nvPr/>
          </p:nvSpPr>
          <p:spPr>
            <a:xfrm>
              <a:off x="2035675" y="2031875"/>
              <a:ext cx="24750" cy="23575"/>
            </a:xfrm>
            <a:custGeom>
              <a:avLst/>
              <a:gdLst/>
              <a:ahLst/>
              <a:cxnLst/>
              <a:rect l="l" t="t" r="r" b="b"/>
              <a:pathLst>
                <a:path w="990" h="943" fill="none" extrusionOk="0">
                  <a:moveTo>
                    <a:pt x="283" y="0"/>
                  </a:moveTo>
                  <a:lnTo>
                    <a:pt x="283" y="0"/>
                  </a:lnTo>
                  <a:lnTo>
                    <a:pt x="189" y="47"/>
                  </a:lnTo>
                  <a:lnTo>
                    <a:pt x="95" y="189"/>
                  </a:lnTo>
                  <a:lnTo>
                    <a:pt x="48" y="283"/>
                  </a:lnTo>
                  <a:lnTo>
                    <a:pt x="0" y="424"/>
                  </a:lnTo>
                  <a:lnTo>
                    <a:pt x="0" y="424"/>
                  </a:lnTo>
                  <a:lnTo>
                    <a:pt x="48" y="565"/>
                  </a:lnTo>
                  <a:lnTo>
                    <a:pt x="95" y="707"/>
                  </a:lnTo>
                  <a:lnTo>
                    <a:pt x="189" y="801"/>
                  </a:lnTo>
                  <a:lnTo>
                    <a:pt x="330" y="895"/>
                  </a:lnTo>
                  <a:lnTo>
                    <a:pt x="330" y="895"/>
                  </a:lnTo>
                  <a:lnTo>
                    <a:pt x="330" y="895"/>
                  </a:lnTo>
                  <a:lnTo>
                    <a:pt x="330" y="895"/>
                  </a:lnTo>
                  <a:lnTo>
                    <a:pt x="519" y="942"/>
                  </a:lnTo>
                  <a:lnTo>
                    <a:pt x="519" y="942"/>
                  </a:lnTo>
                  <a:lnTo>
                    <a:pt x="566" y="942"/>
                  </a:lnTo>
                  <a:lnTo>
                    <a:pt x="566" y="942"/>
                  </a:lnTo>
                  <a:lnTo>
                    <a:pt x="613" y="942"/>
                  </a:lnTo>
                  <a:lnTo>
                    <a:pt x="613" y="942"/>
                  </a:lnTo>
                  <a:lnTo>
                    <a:pt x="660" y="942"/>
                  </a:lnTo>
                  <a:lnTo>
                    <a:pt x="660" y="942"/>
                  </a:lnTo>
                  <a:lnTo>
                    <a:pt x="848" y="801"/>
                  </a:lnTo>
                  <a:lnTo>
                    <a:pt x="990" y="613"/>
                  </a:lnTo>
                  <a:lnTo>
                    <a:pt x="990" y="613"/>
                  </a:lnTo>
                  <a:lnTo>
                    <a:pt x="990" y="613"/>
                  </a:lnTo>
                  <a:lnTo>
                    <a:pt x="896" y="707"/>
                  </a:lnTo>
                  <a:lnTo>
                    <a:pt x="801" y="801"/>
                  </a:lnTo>
                  <a:lnTo>
                    <a:pt x="707" y="848"/>
                  </a:lnTo>
                  <a:lnTo>
                    <a:pt x="566" y="895"/>
                  </a:lnTo>
                  <a:lnTo>
                    <a:pt x="566" y="895"/>
                  </a:lnTo>
                  <a:lnTo>
                    <a:pt x="377" y="848"/>
                  </a:lnTo>
                  <a:lnTo>
                    <a:pt x="236" y="754"/>
                  </a:lnTo>
                  <a:lnTo>
                    <a:pt x="142" y="613"/>
                  </a:lnTo>
                  <a:lnTo>
                    <a:pt x="95" y="424"/>
                  </a:lnTo>
                  <a:lnTo>
                    <a:pt x="95" y="424"/>
                  </a:lnTo>
                  <a:lnTo>
                    <a:pt x="95" y="283"/>
                  </a:lnTo>
                  <a:lnTo>
                    <a:pt x="142" y="189"/>
                  </a:lnTo>
                  <a:lnTo>
                    <a:pt x="236" y="94"/>
                  </a:lnTo>
                  <a:lnTo>
                    <a:pt x="330" y="0"/>
                  </a:lnTo>
                  <a:lnTo>
                    <a:pt x="28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2593;p42">
              <a:extLst>
                <a:ext uri="{FF2B5EF4-FFF2-40B4-BE49-F238E27FC236}">
                  <a16:creationId xmlns:a16="http://schemas.microsoft.com/office/drawing/2014/main" id="{E1AB7581-37CD-3E9E-48DF-76FA3E474EC0}"/>
                </a:ext>
              </a:extLst>
            </p:cNvPr>
            <p:cNvSpPr/>
            <p:nvPr/>
          </p:nvSpPr>
          <p:spPr>
            <a:xfrm>
              <a:off x="2134600" y="1657325"/>
              <a:ext cx="250900" cy="219100"/>
            </a:xfrm>
            <a:custGeom>
              <a:avLst/>
              <a:gdLst/>
              <a:ahLst/>
              <a:cxnLst/>
              <a:rect l="l" t="t" r="r" b="b"/>
              <a:pathLst>
                <a:path w="10036" h="8764" extrusionOk="0">
                  <a:moveTo>
                    <a:pt x="1" y="1"/>
                  </a:moveTo>
                  <a:lnTo>
                    <a:pt x="1" y="48"/>
                  </a:lnTo>
                  <a:lnTo>
                    <a:pt x="1179" y="1226"/>
                  </a:lnTo>
                  <a:lnTo>
                    <a:pt x="2403" y="2309"/>
                  </a:lnTo>
                  <a:lnTo>
                    <a:pt x="4853" y="4523"/>
                  </a:lnTo>
                  <a:lnTo>
                    <a:pt x="6078" y="5607"/>
                  </a:lnTo>
                  <a:lnTo>
                    <a:pt x="7350" y="6643"/>
                  </a:lnTo>
                  <a:lnTo>
                    <a:pt x="8622" y="7633"/>
                  </a:lnTo>
                  <a:lnTo>
                    <a:pt x="9282" y="8245"/>
                  </a:lnTo>
                  <a:lnTo>
                    <a:pt x="9988" y="8763"/>
                  </a:lnTo>
                  <a:lnTo>
                    <a:pt x="10035" y="8716"/>
                  </a:lnTo>
                  <a:lnTo>
                    <a:pt x="10035" y="8669"/>
                  </a:lnTo>
                  <a:lnTo>
                    <a:pt x="9517" y="8104"/>
                  </a:lnTo>
                  <a:lnTo>
                    <a:pt x="8905" y="7586"/>
                  </a:lnTo>
                  <a:lnTo>
                    <a:pt x="7680" y="6408"/>
                  </a:lnTo>
                  <a:lnTo>
                    <a:pt x="6455" y="5277"/>
                  </a:lnTo>
                  <a:lnTo>
                    <a:pt x="5230" y="4241"/>
                  </a:lnTo>
                  <a:lnTo>
                    <a:pt x="2686" y="2074"/>
                  </a:lnTo>
                  <a:lnTo>
                    <a:pt x="1414" y="990"/>
                  </a:lnTo>
                  <a:lnTo>
                    <a:pt x="4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2594;p42">
              <a:extLst>
                <a:ext uri="{FF2B5EF4-FFF2-40B4-BE49-F238E27FC236}">
                  <a16:creationId xmlns:a16="http://schemas.microsoft.com/office/drawing/2014/main" id="{12CFE38D-E31B-9D13-AF2E-11F6D353A7CD}"/>
                </a:ext>
              </a:extLst>
            </p:cNvPr>
            <p:cNvSpPr/>
            <p:nvPr/>
          </p:nvSpPr>
          <p:spPr>
            <a:xfrm>
              <a:off x="1115825" y="1545450"/>
              <a:ext cx="837425" cy="1084750"/>
            </a:xfrm>
            <a:custGeom>
              <a:avLst/>
              <a:gdLst/>
              <a:ahLst/>
              <a:cxnLst/>
              <a:rect l="l" t="t" r="r" b="b"/>
              <a:pathLst>
                <a:path w="33497" h="43390" extrusionOk="0">
                  <a:moveTo>
                    <a:pt x="17243" y="0"/>
                  </a:moveTo>
                  <a:lnTo>
                    <a:pt x="16443" y="47"/>
                  </a:lnTo>
                  <a:lnTo>
                    <a:pt x="15689" y="142"/>
                  </a:lnTo>
                  <a:lnTo>
                    <a:pt x="14888" y="236"/>
                  </a:lnTo>
                  <a:lnTo>
                    <a:pt x="14134" y="424"/>
                  </a:lnTo>
                  <a:lnTo>
                    <a:pt x="13333" y="660"/>
                  </a:lnTo>
                  <a:lnTo>
                    <a:pt x="13286" y="660"/>
                  </a:lnTo>
                  <a:lnTo>
                    <a:pt x="12721" y="943"/>
                  </a:lnTo>
                  <a:lnTo>
                    <a:pt x="12203" y="1319"/>
                  </a:lnTo>
                  <a:lnTo>
                    <a:pt x="11731" y="1838"/>
                  </a:lnTo>
                  <a:lnTo>
                    <a:pt x="11213" y="2356"/>
                  </a:lnTo>
                  <a:lnTo>
                    <a:pt x="10742" y="2968"/>
                  </a:lnTo>
                  <a:lnTo>
                    <a:pt x="10271" y="3675"/>
                  </a:lnTo>
                  <a:lnTo>
                    <a:pt x="9847" y="4382"/>
                  </a:lnTo>
                  <a:lnTo>
                    <a:pt x="9376" y="5135"/>
                  </a:lnTo>
                  <a:lnTo>
                    <a:pt x="8528" y="6784"/>
                  </a:lnTo>
                  <a:lnTo>
                    <a:pt x="7727" y="8527"/>
                  </a:lnTo>
                  <a:lnTo>
                    <a:pt x="6973" y="10412"/>
                  </a:lnTo>
                  <a:lnTo>
                    <a:pt x="6267" y="12343"/>
                  </a:lnTo>
                  <a:lnTo>
                    <a:pt x="5607" y="14322"/>
                  </a:lnTo>
                  <a:lnTo>
                    <a:pt x="4995" y="16301"/>
                  </a:lnTo>
                  <a:lnTo>
                    <a:pt x="4476" y="18232"/>
                  </a:lnTo>
                  <a:lnTo>
                    <a:pt x="3958" y="20070"/>
                  </a:lnTo>
                  <a:lnTo>
                    <a:pt x="3534" y="21860"/>
                  </a:lnTo>
                  <a:lnTo>
                    <a:pt x="2875" y="24922"/>
                  </a:lnTo>
                  <a:lnTo>
                    <a:pt x="2451" y="27230"/>
                  </a:lnTo>
                  <a:lnTo>
                    <a:pt x="660" y="38207"/>
                  </a:lnTo>
                  <a:lnTo>
                    <a:pt x="331" y="40233"/>
                  </a:lnTo>
                  <a:lnTo>
                    <a:pt x="95" y="41835"/>
                  </a:lnTo>
                  <a:lnTo>
                    <a:pt x="1" y="42918"/>
                  </a:lnTo>
                  <a:lnTo>
                    <a:pt x="1" y="43248"/>
                  </a:lnTo>
                  <a:lnTo>
                    <a:pt x="48" y="43390"/>
                  </a:lnTo>
                  <a:lnTo>
                    <a:pt x="1508" y="43295"/>
                  </a:lnTo>
                  <a:lnTo>
                    <a:pt x="5277" y="43060"/>
                  </a:lnTo>
                  <a:lnTo>
                    <a:pt x="16678" y="42259"/>
                  </a:lnTo>
                  <a:lnTo>
                    <a:pt x="22803" y="41835"/>
                  </a:lnTo>
                  <a:lnTo>
                    <a:pt x="28173" y="41411"/>
                  </a:lnTo>
                  <a:lnTo>
                    <a:pt x="31989" y="41034"/>
                  </a:lnTo>
                  <a:lnTo>
                    <a:pt x="33073" y="40940"/>
                  </a:lnTo>
                  <a:lnTo>
                    <a:pt x="33497" y="40846"/>
                  </a:lnTo>
                  <a:lnTo>
                    <a:pt x="33497" y="40704"/>
                  </a:lnTo>
                  <a:lnTo>
                    <a:pt x="33450" y="40327"/>
                  </a:lnTo>
                  <a:lnTo>
                    <a:pt x="33167" y="39150"/>
                  </a:lnTo>
                  <a:lnTo>
                    <a:pt x="32743" y="37312"/>
                  </a:lnTo>
                  <a:lnTo>
                    <a:pt x="32083" y="34957"/>
                  </a:lnTo>
                  <a:lnTo>
                    <a:pt x="30434" y="29068"/>
                  </a:lnTo>
                  <a:lnTo>
                    <a:pt x="29398" y="25723"/>
                  </a:lnTo>
                  <a:lnTo>
                    <a:pt x="28362" y="22190"/>
                  </a:lnTo>
                  <a:lnTo>
                    <a:pt x="27231" y="18656"/>
                  </a:lnTo>
                  <a:lnTo>
                    <a:pt x="26100" y="15170"/>
                  </a:lnTo>
                  <a:lnTo>
                    <a:pt x="24970" y="11872"/>
                  </a:lnTo>
                  <a:lnTo>
                    <a:pt x="23839" y="8763"/>
                  </a:lnTo>
                  <a:lnTo>
                    <a:pt x="22755" y="6030"/>
                  </a:lnTo>
                  <a:lnTo>
                    <a:pt x="22284" y="4806"/>
                  </a:lnTo>
                  <a:lnTo>
                    <a:pt x="21766" y="3722"/>
                  </a:lnTo>
                  <a:lnTo>
                    <a:pt x="21342" y="2780"/>
                  </a:lnTo>
                  <a:lnTo>
                    <a:pt x="20918" y="1979"/>
                  </a:lnTo>
                  <a:lnTo>
                    <a:pt x="20494" y="1319"/>
                  </a:lnTo>
                  <a:lnTo>
                    <a:pt x="20117" y="848"/>
                  </a:lnTo>
                  <a:lnTo>
                    <a:pt x="19976" y="660"/>
                  </a:lnTo>
                  <a:lnTo>
                    <a:pt x="19740" y="519"/>
                  </a:lnTo>
                  <a:lnTo>
                    <a:pt x="19505" y="424"/>
                  </a:lnTo>
                  <a:lnTo>
                    <a:pt x="19269" y="330"/>
                  </a:lnTo>
                  <a:lnTo>
                    <a:pt x="18657" y="142"/>
                  </a:lnTo>
                  <a:lnTo>
                    <a:pt x="17997" y="47"/>
                  </a:lnTo>
                  <a:lnTo>
                    <a:pt x="17243"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2595;p42">
              <a:extLst>
                <a:ext uri="{FF2B5EF4-FFF2-40B4-BE49-F238E27FC236}">
                  <a16:creationId xmlns:a16="http://schemas.microsoft.com/office/drawing/2014/main" id="{46036168-832E-DF0B-180A-4C7ED1F85FEE}"/>
                </a:ext>
              </a:extLst>
            </p:cNvPr>
            <p:cNvSpPr/>
            <p:nvPr/>
          </p:nvSpPr>
          <p:spPr>
            <a:xfrm>
              <a:off x="1115825" y="1545450"/>
              <a:ext cx="837425" cy="1084750"/>
            </a:xfrm>
            <a:custGeom>
              <a:avLst/>
              <a:gdLst/>
              <a:ahLst/>
              <a:cxnLst/>
              <a:rect l="l" t="t" r="r" b="b"/>
              <a:pathLst>
                <a:path w="33497" h="43390" fill="none" extrusionOk="0">
                  <a:moveTo>
                    <a:pt x="48" y="43390"/>
                  </a:moveTo>
                  <a:lnTo>
                    <a:pt x="48" y="43390"/>
                  </a:lnTo>
                  <a:lnTo>
                    <a:pt x="1508" y="43295"/>
                  </a:lnTo>
                  <a:lnTo>
                    <a:pt x="5277" y="43060"/>
                  </a:lnTo>
                  <a:lnTo>
                    <a:pt x="16678" y="42259"/>
                  </a:lnTo>
                  <a:lnTo>
                    <a:pt x="22803" y="41835"/>
                  </a:lnTo>
                  <a:lnTo>
                    <a:pt x="28173" y="41411"/>
                  </a:lnTo>
                  <a:lnTo>
                    <a:pt x="31989" y="41034"/>
                  </a:lnTo>
                  <a:lnTo>
                    <a:pt x="33073" y="40940"/>
                  </a:lnTo>
                  <a:lnTo>
                    <a:pt x="33497" y="40846"/>
                  </a:lnTo>
                  <a:lnTo>
                    <a:pt x="33497" y="40846"/>
                  </a:lnTo>
                  <a:lnTo>
                    <a:pt x="33497" y="40704"/>
                  </a:lnTo>
                  <a:lnTo>
                    <a:pt x="33450" y="40327"/>
                  </a:lnTo>
                  <a:lnTo>
                    <a:pt x="33167" y="39150"/>
                  </a:lnTo>
                  <a:lnTo>
                    <a:pt x="32743" y="37312"/>
                  </a:lnTo>
                  <a:lnTo>
                    <a:pt x="32083" y="34957"/>
                  </a:lnTo>
                  <a:lnTo>
                    <a:pt x="30434" y="29068"/>
                  </a:lnTo>
                  <a:lnTo>
                    <a:pt x="29398" y="25723"/>
                  </a:lnTo>
                  <a:lnTo>
                    <a:pt x="28362" y="22190"/>
                  </a:lnTo>
                  <a:lnTo>
                    <a:pt x="27231" y="18656"/>
                  </a:lnTo>
                  <a:lnTo>
                    <a:pt x="26100" y="15170"/>
                  </a:lnTo>
                  <a:lnTo>
                    <a:pt x="24970" y="11872"/>
                  </a:lnTo>
                  <a:lnTo>
                    <a:pt x="23839" y="8763"/>
                  </a:lnTo>
                  <a:lnTo>
                    <a:pt x="22755" y="6030"/>
                  </a:lnTo>
                  <a:lnTo>
                    <a:pt x="22284" y="4806"/>
                  </a:lnTo>
                  <a:lnTo>
                    <a:pt x="21766" y="3722"/>
                  </a:lnTo>
                  <a:lnTo>
                    <a:pt x="21342" y="2780"/>
                  </a:lnTo>
                  <a:lnTo>
                    <a:pt x="20918" y="1979"/>
                  </a:lnTo>
                  <a:lnTo>
                    <a:pt x="20494" y="1319"/>
                  </a:lnTo>
                  <a:lnTo>
                    <a:pt x="20117" y="848"/>
                  </a:lnTo>
                  <a:lnTo>
                    <a:pt x="20117" y="848"/>
                  </a:lnTo>
                  <a:lnTo>
                    <a:pt x="19976" y="660"/>
                  </a:lnTo>
                  <a:lnTo>
                    <a:pt x="19740" y="519"/>
                  </a:lnTo>
                  <a:lnTo>
                    <a:pt x="19505" y="424"/>
                  </a:lnTo>
                  <a:lnTo>
                    <a:pt x="19269" y="330"/>
                  </a:lnTo>
                  <a:lnTo>
                    <a:pt x="18657" y="142"/>
                  </a:lnTo>
                  <a:lnTo>
                    <a:pt x="17997" y="47"/>
                  </a:lnTo>
                  <a:lnTo>
                    <a:pt x="17243" y="0"/>
                  </a:lnTo>
                  <a:lnTo>
                    <a:pt x="16443" y="47"/>
                  </a:lnTo>
                  <a:lnTo>
                    <a:pt x="15689" y="142"/>
                  </a:lnTo>
                  <a:lnTo>
                    <a:pt x="14888" y="236"/>
                  </a:lnTo>
                  <a:lnTo>
                    <a:pt x="14888" y="236"/>
                  </a:lnTo>
                  <a:lnTo>
                    <a:pt x="14134" y="424"/>
                  </a:lnTo>
                  <a:lnTo>
                    <a:pt x="13333" y="660"/>
                  </a:lnTo>
                  <a:lnTo>
                    <a:pt x="13286" y="660"/>
                  </a:lnTo>
                  <a:lnTo>
                    <a:pt x="13286" y="660"/>
                  </a:lnTo>
                  <a:lnTo>
                    <a:pt x="12721" y="943"/>
                  </a:lnTo>
                  <a:lnTo>
                    <a:pt x="12203" y="1319"/>
                  </a:lnTo>
                  <a:lnTo>
                    <a:pt x="12203" y="1319"/>
                  </a:lnTo>
                  <a:lnTo>
                    <a:pt x="11731" y="1838"/>
                  </a:lnTo>
                  <a:lnTo>
                    <a:pt x="11213" y="2356"/>
                  </a:lnTo>
                  <a:lnTo>
                    <a:pt x="10742" y="2968"/>
                  </a:lnTo>
                  <a:lnTo>
                    <a:pt x="10271" y="3675"/>
                  </a:lnTo>
                  <a:lnTo>
                    <a:pt x="9847" y="4382"/>
                  </a:lnTo>
                  <a:lnTo>
                    <a:pt x="9376" y="5135"/>
                  </a:lnTo>
                  <a:lnTo>
                    <a:pt x="8528" y="6784"/>
                  </a:lnTo>
                  <a:lnTo>
                    <a:pt x="7727" y="8527"/>
                  </a:lnTo>
                  <a:lnTo>
                    <a:pt x="6973" y="10412"/>
                  </a:lnTo>
                  <a:lnTo>
                    <a:pt x="6267" y="12343"/>
                  </a:lnTo>
                  <a:lnTo>
                    <a:pt x="5607" y="14322"/>
                  </a:lnTo>
                  <a:lnTo>
                    <a:pt x="4995" y="16301"/>
                  </a:lnTo>
                  <a:lnTo>
                    <a:pt x="4476" y="18232"/>
                  </a:lnTo>
                  <a:lnTo>
                    <a:pt x="3958" y="20070"/>
                  </a:lnTo>
                  <a:lnTo>
                    <a:pt x="3534" y="21860"/>
                  </a:lnTo>
                  <a:lnTo>
                    <a:pt x="2875" y="24922"/>
                  </a:lnTo>
                  <a:lnTo>
                    <a:pt x="2451" y="27230"/>
                  </a:lnTo>
                  <a:lnTo>
                    <a:pt x="2451" y="27230"/>
                  </a:lnTo>
                  <a:lnTo>
                    <a:pt x="660" y="38207"/>
                  </a:lnTo>
                  <a:lnTo>
                    <a:pt x="331" y="40233"/>
                  </a:lnTo>
                  <a:lnTo>
                    <a:pt x="95" y="41835"/>
                  </a:lnTo>
                  <a:lnTo>
                    <a:pt x="1" y="42918"/>
                  </a:lnTo>
                  <a:lnTo>
                    <a:pt x="1" y="43248"/>
                  </a:lnTo>
                  <a:lnTo>
                    <a:pt x="48" y="4339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2596;p42">
              <a:extLst>
                <a:ext uri="{FF2B5EF4-FFF2-40B4-BE49-F238E27FC236}">
                  <a16:creationId xmlns:a16="http://schemas.microsoft.com/office/drawing/2014/main" id="{FDBD2EA7-B80E-86E1-F2C4-71E62AAA9E7B}"/>
                </a:ext>
              </a:extLst>
            </p:cNvPr>
            <p:cNvSpPr/>
            <p:nvPr/>
          </p:nvSpPr>
          <p:spPr>
            <a:xfrm>
              <a:off x="1376125" y="1624350"/>
              <a:ext cx="4725" cy="7100"/>
            </a:xfrm>
            <a:custGeom>
              <a:avLst/>
              <a:gdLst/>
              <a:ahLst/>
              <a:cxnLst/>
              <a:rect l="l" t="t" r="r" b="b"/>
              <a:pathLst>
                <a:path w="189" h="284" extrusionOk="0">
                  <a:moveTo>
                    <a:pt x="189" y="1"/>
                  </a:moveTo>
                  <a:lnTo>
                    <a:pt x="0" y="283"/>
                  </a:lnTo>
                  <a:lnTo>
                    <a:pt x="0" y="283"/>
                  </a:lnTo>
                  <a:lnTo>
                    <a:pt x="142" y="142"/>
                  </a:lnTo>
                  <a:lnTo>
                    <a:pt x="1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2597;p42">
              <a:extLst>
                <a:ext uri="{FF2B5EF4-FFF2-40B4-BE49-F238E27FC236}">
                  <a16:creationId xmlns:a16="http://schemas.microsoft.com/office/drawing/2014/main" id="{9EB4CAAF-15EF-C1EC-D906-1F084D90BC6A}"/>
                </a:ext>
              </a:extLst>
            </p:cNvPr>
            <p:cNvSpPr/>
            <p:nvPr/>
          </p:nvSpPr>
          <p:spPr>
            <a:xfrm>
              <a:off x="1376125" y="1624350"/>
              <a:ext cx="4725" cy="7100"/>
            </a:xfrm>
            <a:custGeom>
              <a:avLst/>
              <a:gdLst/>
              <a:ahLst/>
              <a:cxnLst/>
              <a:rect l="l" t="t" r="r" b="b"/>
              <a:pathLst>
                <a:path w="189" h="284" fill="none" extrusionOk="0">
                  <a:moveTo>
                    <a:pt x="0" y="283"/>
                  </a:moveTo>
                  <a:lnTo>
                    <a:pt x="0" y="283"/>
                  </a:lnTo>
                  <a:lnTo>
                    <a:pt x="142" y="142"/>
                  </a:lnTo>
                  <a:lnTo>
                    <a:pt x="189" y="1"/>
                  </a:lnTo>
                  <a:lnTo>
                    <a:pt x="0" y="28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2598;p42">
              <a:extLst>
                <a:ext uri="{FF2B5EF4-FFF2-40B4-BE49-F238E27FC236}">
                  <a16:creationId xmlns:a16="http://schemas.microsoft.com/office/drawing/2014/main" id="{5C3F3D97-A49B-2BC7-0B8B-3ED5E3C6F8F2}"/>
                </a:ext>
              </a:extLst>
            </p:cNvPr>
            <p:cNvSpPr/>
            <p:nvPr/>
          </p:nvSpPr>
          <p:spPr>
            <a:xfrm>
              <a:off x="1339600" y="1823400"/>
              <a:ext cx="25950" cy="25925"/>
            </a:xfrm>
            <a:custGeom>
              <a:avLst/>
              <a:gdLst/>
              <a:ahLst/>
              <a:cxnLst/>
              <a:rect l="l" t="t" r="r" b="b"/>
              <a:pathLst>
                <a:path w="1038" h="1037" extrusionOk="0">
                  <a:moveTo>
                    <a:pt x="519" y="0"/>
                  </a:moveTo>
                  <a:lnTo>
                    <a:pt x="284" y="48"/>
                  </a:lnTo>
                  <a:lnTo>
                    <a:pt x="142" y="142"/>
                  </a:lnTo>
                  <a:lnTo>
                    <a:pt x="48" y="330"/>
                  </a:lnTo>
                  <a:lnTo>
                    <a:pt x="189" y="189"/>
                  </a:lnTo>
                  <a:lnTo>
                    <a:pt x="331" y="48"/>
                  </a:lnTo>
                  <a:lnTo>
                    <a:pt x="660" y="48"/>
                  </a:lnTo>
                  <a:lnTo>
                    <a:pt x="849" y="189"/>
                  </a:lnTo>
                  <a:lnTo>
                    <a:pt x="943" y="330"/>
                  </a:lnTo>
                  <a:lnTo>
                    <a:pt x="943" y="519"/>
                  </a:lnTo>
                  <a:lnTo>
                    <a:pt x="943" y="707"/>
                  </a:lnTo>
                  <a:lnTo>
                    <a:pt x="849" y="848"/>
                  </a:lnTo>
                  <a:lnTo>
                    <a:pt x="708" y="943"/>
                  </a:lnTo>
                  <a:lnTo>
                    <a:pt x="519" y="990"/>
                  </a:lnTo>
                  <a:lnTo>
                    <a:pt x="519" y="943"/>
                  </a:lnTo>
                  <a:lnTo>
                    <a:pt x="331" y="943"/>
                  </a:lnTo>
                  <a:lnTo>
                    <a:pt x="189" y="848"/>
                  </a:lnTo>
                  <a:lnTo>
                    <a:pt x="48" y="660"/>
                  </a:lnTo>
                  <a:lnTo>
                    <a:pt x="48" y="519"/>
                  </a:lnTo>
                  <a:lnTo>
                    <a:pt x="48" y="330"/>
                  </a:lnTo>
                  <a:lnTo>
                    <a:pt x="1" y="519"/>
                  </a:lnTo>
                  <a:lnTo>
                    <a:pt x="48" y="754"/>
                  </a:lnTo>
                  <a:lnTo>
                    <a:pt x="189" y="896"/>
                  </a:lnTo>
                  <a:lnTo>
                    <a:pt x="331" y="990"/>
                  </a:lnTo>
                  <a:lnTo>
                    <a:pt x="566" y="1037"/>
                  </a:lnTo>
                  <a:lnTo>
                    <a:pt x="755" y="990"/>
                  </a:lnTo>
                  <a:lnTo>
                    <a:pt x="896" y="848"/>
                  </a:lnTo>
                  <a:lnTo>
                    <a:pt x="990" y="707"/>
                  </a:lnTo>
                  <a:lnTo>
                    <a:pt x="1037" y="519"/>
                  </a:lnTo>
                  <a:lnTo>
                    <a:pt x="1037" y="330"/>
                  </a:lnTo>
                  <a:lnTo>
                    <a:pt x="896" y="142"/>
                  </a:lnTo>
                  <a:lnTo>
                    <a:pt x="755"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2599;p42">
              <a:extLst>
                <a:ext uri="{FF2B5EF4-FFF2-40B4-BE49-F238E27FC236}">
                  <a16:creationId xmlns:a16="http://schemas.microsoft.com/office/drawing/2014/main" id="{8075EBC0-1EBD-2F9D-75AB-D7A3BA43098C}"/>
                </a:ext>
              </a:extLst>
            </p:cNvPr>
            <p:cNvSpPr/>
            <p:nvPr/>
          </p:nvSpPr>
          <p:spPr>
            <a:xfrm>
              <a:off x="1339600" y="1823400"/>
              <a:ext cx="25950" cy="25925"/>
            </a:xfrm>
            <a:custGeom>
              <a:avLst/>
              <a:gdLst/>
              <a:ahLst/>
              <a:cxnLst/>
              <a:rect l="l" t="t" r="r" b="b"/>
              <a:pathLst>
                <a:path w="1038" h="1037" fill="none" extrusionOk="0">
                  <a:moveTo>
                    <a:pt x="519" y="0"/>
                  </a:moveTo>
                  <a:lnTo>
                    <a:pt x="519" y="0"/>
                  </a:lnTo>
                  <a:lnTo>
                    <a:pt x="284" y="48"/>
                  </a:lnTo>
                  <a:lnTo>
                    <a:pt x="142" y="142"/>
                  </a:lnTo>
                  <a:lnTo>
                    <a:pt x="48" y="330"/>
                  </a:lnTo>
                  <a:lnTo>
                    <a:pt x="1" y="519"/>
                  </a:lnTo>
                  <a:lnTo>
                    <a:pt x="1" y="519"/>
                  </a:lnTo>
                  <a:lnTo>
                    <a:pt x="48" y="754"/>
                  </a:lnTo>
                  <a:lnTo>
                    <a:pt x="189" y="896"/>
                  </a:lnTo>
                  <a:lnTo>
                    <a:pt x="331" y="990"/>
                  </a:lnTo>
                  <a:lnTo>
                    <a:pt x="566" y="1037"/>
                  </a:lnTo>
                  <a:lnTo>
                    <a:pt x="566" y="1037"/>
                  </a:lnTo>
                  <a:lnTo>
                    <a:pt x="755" y="990"/>
                  </a:lnTo>
                  <a:lnTo>
                    <a:pt x="896" y="848"/>
                  </a:lnTo>
                  <a:lnTo>
                    <a:pt x="990" y="707"/>
                  </a:lnTo>
                  <a:lnTo>
                    <a:pt x="1037" y="519"/>
                  </a:lnTo>
                  <a:lnTo>
                    <a:pt x="1037" y="519"/>
                  </a:lnTo>
                  <a:lnTo>
                    <a:pt x="1037" y="330"/>
                  </a:lnTo>
                  <a:lnTo>
                    <a:pt x="896" y="142"/>
                  </a:lnTo>
                  <a:lnTo>
                    <a:pt x="755" y="48"/>
                  </a:lnTo>
                  <a:lnTo>
                    <a:pt x="566" y="0"/>
                  </a:lnTo>
                  <a:lnTo>
                    <a:pt x="566"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2600;p42">
              <a:extLst>
                <a:ext uri="{FF2B5EF4-FFF2-40B4-BE49-F238E27FC236}">
                  <a16:creationId xmlns:a16="http://schemas.microsoft.com/office/drawing/2014/main" id="{061368B7-2162-5E99-8DE1-842A41CB97C7}"/>
                </a:ext>
              </a:extLst>
            </p:cNvPr>
            <p:cNvSpPr/>
            <p:nvPr/>
          </p:nvSpPr>
          <p:spPr>
            <a:xfrm>
              <a:off x="1340800" y="1824575"/>
              <a:ext cx="22400" cy="23575"/>
            </a:xfrm>
            <a:custGeom>
              <a:avLst/>
              <a:gdLst/>
              <a:ahLst/>
              <a:cxnLst/>
              <a:rect l="l" t="t" r="r" b="b"/>
              <a:pathLst>
                <a:path w="896" h="943" fill="none" extrusionOk="0">
                  <a:moveTo>
                    <a:pt x="471" y="896"/>
                  </a:moveTo>
                  <a:lnTo>
                    <a:pt x="471" y="896"/>
                  </a:lnTo>
                  <a:lnTo>
                    <a:pt x="283" y="896"/>
                  </a:lnTo>
                  <a:lnTo>
                    <a:pt x="141" y="801"/>
                  </a:lnTo>
                  <a:lnTo>
                    <a:pt x="0" y="613"/>
                  </a:lnTo>
                  <a:lnTo>
                    <a:pt x="0" y="472"/>
                  </a:lnTo>
                  <a:lnTo>
                    <a:pt x="0" y="472"/>
                  </a:lnTo>
                  <a:lnTo>
                    <a:pt x="0" y="283"/>
                  </a:lnTo>
                  <a:lnTo>
                    <a:pt x="141" y="142"/>
                  </a:lnTo>
                  <a:lnTo>
                    <a:pt x="283" y="1"/>
                  </a:lnTo>
                  <a:lnTo>
                    <a:pt x="471" y="1"/>
                  </a:lnTo>
                  <a:lnTo>
                    <a:pt x="471" y="1"/>
                  </a:lnTo>
                  <a:lnTo>
                    <a:pt x="612" y="1"/>
                  </a:lnTo>
                  <a:lnTo>
                    <a:pt x="801" y="142"/>
                  </a:lnTo>
                  <a:lnTo>
                    <a:pt x="895" y="283"/>
                  </a:lnTo>
                  <a:lnTo>
                    <a:pt x="895" y="472"/>
                  </a:lnTo>
                  <a:lnTo>
                    <a:pt x="895" y="472"/>
                  </a:lnTo>
                  <a:lnTo>
                    <a:pt x="895" y="472"/>
                  </a:lnTo>
                  <a:lnTo>
                    <a:pt x="895" y="660"/>
                  </a:lnTo>
                  <a:lnTo>
                    <a:pt x="801" y="801"/>
                  </a:lnTo>
                  <a:lnTo>
                    <a:pt x="660" y="896"/>
                  </a:lnTo>
                  <a:lnTo>
                    <a:pt x="471" y="943"/>
                  </a:lnTo>
                  <a:lnTo>
                    <a:pt x="471" y="943"/>
                  </a:lnTo>
                  <a:lnTo>
                    <a:pt x="471" y="89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2601;p42">
              <a:extLst>
                <a:ext uri="{FF2B5EF4-FFF2-40B4-BE49-F238E27FC236}">
                  <a16:creationId xmlns:a16="http://schemas.microsoft.com/office/drawing/2014/main" id="{4537B840-241B-F560-5E44-90A8527B57AC}"/>
                </a:ext>
              </a:extLst>
            </p:cNvPr>
            <p:cNvSpPr/>
            <p:nvPr/>
          </p:nvSpPr>
          <p:spPr>
            <a:xfrm>
              <a:off x="1351400" y="1932925"/>
              <a:ext cx="25925" cy="25950"/>
            </a:xfrm>
            <a:custGeom>
              <a:avLst/>
              <a:gdLst/>
              <a:ahLst/>
              <a:cxnLst/>
              <a:rect l="l" t="t" r="r" b="b"/>
              <a:pathLst>
                <a:path w="1037" h="1038" extrusionOk="0">
                  <a:moveTo>
                    <a:pt x="518" y="48"/>
                  </a:moveTo>
                  <a:lnTo>
                    <a:pt x="707" y="95"/>
                  </a:lnTo>
                  <a:lnTo>
                    <a:pt x="848" y="189"/>
                  </a:lnTo>
                  <a:lnTo>
                    <a:pt x="942" y="331"/>
                  </a:lnTo>
                  <a:lnTo>
                    <a:pt x="989" y="519"/>
                  </a:lnTo>
                  <a:lnTo>
                    <a:pt x="942" y="707"/>
                  </a:lnTo>
                  <a:lnTo>
                    <a:pt x="848" y="849"/>
                  </a:lnTo>
                  <a:lnTo>
                    <a:pt x="707" y="943"/>
                  </a:lnTo>
                  <a:lnTo>
                    <a:pt x="518" y="990"/>
                  </a:lnTo>
                  <a:lnTo>
                    <a:pt x="330" y="943"/>
                  </a:lnTo>
                  <a:lnTo>
                    <a:pt x="188" y="849"/>
                  </a:lnTo>
                  <a:lnTo>
                    <a:pt x="94" y="707"/>
                  </a:lnTo>
                  <a:lnTo>
                    <a:pt x="47" y="519"/>
                  </a:lnTo>
                  <a:lnTo>
                    <a:pt x="94" y="331"/>
                  </a:lnTo>
                  <a:lnTo>
                    <a:pt x="188" y="189"/>
                  </a:lnTo>
                  <a:lnTo>
                    <a:pt x="330" y="95"/>
                  </a:lnTo>
                  <a:lnTo>
                    <a:pt x="518" y="48"/>
                  </a:lnTo>
                  <a:close/>
                  <a:moveTo>
                    <a:pt x="518" y="1"/>
                  </a:moveTo>
                  <a:lnTo>
                    <a:pt x="330" y="48"/>
                  </a:lnTo>
                  <a:lnTo>
                    <a:pt x="141" y="142"/>
                  </a:lnTo>
                  <a:lnTo>
                    <a:pt x="47" y="331"/>
                  </a:lnTo>
                  <a:lnTo>
                    <a:pt x="0" y="519"/>
                  </a:lnTo>
                  <a:lnTo>
                    <a:pt x="47" y="707"/>
                  </a:lnTo>
                  <a:lnTo>
                    <a:pt x="141" y="896"/>
                  </a:lnTo>
                  <a:lnTo>
                    <a:pt x="283" y="990"/>
                  </a:lnTo>
                  <a:lnTo>
                    <a:pt x="518" y="1037"/>
                  </a:lnTo>
                  <a:lnTo>
                    <a:pt x="707" y="1037"/>
                  </a:lnTo>
                  <a:lnTo>
                    <a:pt x="895" y="896"/>
                  </a:lnTo>
                  <a:lnTo>
                    <a:pt x="989" y="755"/>
                  </a:lnTo>
                  <a:lnTo>
                    <a:pt x="1036" y="519"/>
                  </a:lnTo>
                  <a:lnTo>
                    <a:pt x="989" y="331"/>
                  </a:lnTo>
                  <a:lnTo>
                    <a:pt x="895" y="142"/>
                  </a:lnTo>
                  <a:lnTo>
                    <a:pt x="707"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2602;p42">
              <a:extLst>
                <a:ext uri="{FF2B5EF4-FFF2-40B4-BE49-F238E27FC236}">
                  <a16:creationId xmlns:a16="http://schemas.microsoft.com/office/drawing/2014/main" id="{D1364E57-3F8E-327C-BFD6-9A90AD2A8FCD}"/>
                </a:ext>
              </a:extLst>
            </p:cNvPr>
            <p:cNvSpPr/>
            <p:nvPr/>
          </p:nvSpPr>
          <p:spPr>
            <a:xfrm>
              <a:off x="1351400" y="1932925"/>
              <a:ext cx="25925" cy="25950"/>
            </a:xfrm>
            <a:custGeom>
              <a:avLst/>
              <a:gdLst/>
              <a:ahLst/>
              <a:cxnLst/>
              <a:rect l="l" t="t" r="r" b="b"/>
              <a:pathLst>
                <a:path w="1037" h="1038" fill="none" extrusionOk="0">
                  <a:moveTo>
                    <a:pt x="518" y="1"/>
                  </a:moveTo>
                  <a:lnTo>
                    <a:pt x="518" y="1"/>
                  </a:lnTo>
                  <a:lnTo>
                    <a:pt x="330" y="48"/>
                  </a:lnTo>
                  <a:lnTo>
                    <a:pt x="141" y="142"/>
                  </a:lnTo>
                  <a:lnTo>
                    <a:pt x="47" y="331"/>
                  </a:lnTo>
                  <a:lnTo>
                    <a:pt x="0" y="519"/>
                  </a:lnTo>
                  <a:lnTo>
                    <a:pt x="0" y="519"/>
                  </a:lnTo>
                  <a:lnTo>
                    <a:pt x="47" y="707"/>
                  </a:lnTo>
                  <a:lnTo>
                    <a:pt x="141" y="896"/>
                  </a:lnTo>
                  <a:lnTo>
                    <a:pt x="283" y="990"/>
                  </a:lnTo>
                  <a:lnTo>
                    <a:pt x="518" y="1037"/>
                  </a:lnTo>
                  <a:lnTo>
                    <a:pt x="518" y="1037"/>
                  </a:lnTo>
                  <a:lnTo>
                    <a:pt x="707" y="1037"/>
                  </a:lnTo>
                  <a:lnTo>
                    <a:pt x="895" y="896"/>
                  </a:lnTo>
                  <a:lnTo>
                    <a:pt x="989" y="755"/>
                  </a:lnTo>
                  <a:lnTo>
                    <a:pt x="1036" y="519"/>
                  </a:lnTo>
                  <a:lnTo>
                    <a:pt x="1036" y="519"/>
                  </a:lnTo>
                  <a:lnTo>
                    <a:pt x="1036" y="519"/>
                  </a:lnTo>
                  <a:lnTo>
                    <a:pt x="989" y="331"/>
                  </a:lnTo>
                  <a:lnTo>
                    <a:pt x="895" y="142"/>
                  </a:lnTo>
                  <a:lnTo>
                    <a:pt x="707" y="48"/>
                  </a:lnTo>
                  <a:lnTo>
                    <a:pt x="51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2603;p42">
              <a:extLst>
                <a:ext uri="{FF2B5EF4-FFF2-40B4-BE49-F238E27FC236}">
                  <a16:creationId xmlns:a16="http://schemas.microsoft.com/office/drawing/2014/main" id="{51A1177B-C19C-2761-605C-658062FB8C84}"/>
                </a:ext>
              </a:extLst>
            </p:cNvPr>
            <p:cNvSpPr/>
            <p:nvPr/>
          </p:nvSpPr>
          <p:spPr>
            <a:xfrm>
              <a:off x="1352575" y="1934100"/>
              <a:ext cx="23575" cy="23600"/>
            </a:xfrm>
            <a:custGeom>
              <a:avLst/>
              <a:gdLst/>
              <a:ahLst/>
              <a:cxnLst/>
              <a:rect l="l" t="t" r="r" b="b"/>
              <a:pathLst>
                <a:path w="943" h="944" fill="none" extrusionOk="0">
                  <a:moveTo>
                    <a:pt x="471" y="943"/>
                  </a:moveTo>
                  <a:lnTo>
                    <a:pt x="471" y="943"/>
                  </a:lnTo>
                  <a:lnTo>
                    <a:pt x="283" y="896"/>
                  </a:lnTo>
                  <a:lnTo>
                    <a:pt x="141" y="802"/>
                  </a:lnTo>
                  <a:lnTo>
                    <a:pt x="47" y="660"/>
                  </a:lnTo>
                  <a:lnTo>
                    <a:pt x="0" y="472"/>
                  </a:lnTo>
                  <a:lnTo>
                    <a:pt x="0" y="472"/>
                  </a:lnTo>
                  <a:lnTo>
                    <a:pt x="47" y="284"/>
                  </a:lnTo>
                  <a:lnTo>
                    <a:pt x="141" y="142"/>
                  </a:lnTo>
                  <a:lnTo>
                    <a:pt x="283" y="48"/>
                  </a:lnTo>
                  <a:lnTo>
                    <a:pt x="471" y="1"/>
                  </a:lnTo>
                  <a:lnTo>
                    <a:pt x="471" y="1"/>
                  </a:lnTo>
                  <a:lnTo>
                    <a:pt x="660" y="48"/>
                  </a:lnTo>
                  <a:lnTo>
                    <a:pt x="801" y="142"/>
                  </a:lnTo>
                  <a:lnTo>
                    <a:pt x="895" y="284"/>
                  </a:lnTo>
                  <a:lnTo>
                    <a:pt x="942" y="472"/>
                  </a:lnTo>
                  <a:lnTo>
                    <a:pt x="942" y="472"/>
                  </a:lnTo>
                  <a:lnTo>
                    <a:pt x="942" y="472"/>
                  </a:lnTo>
                  <a:lnTo>
                    <a:pt x="895" y="660"/>
                  </a:lnTo>
                  <a:lnTo>
                    <a:pt x="801" y="802"/>
                  </a:lnTo>
                  <a:lnTo>
                    <a:pt x="660"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2604;p42">
              <a:extLst>
                <a:ext uri="{FF2B5EF4-FFF2-40B4-BE49-F238E27FC236}">
                  <a16:creationId xmlns:a16="http://schemas.microsoft.com/office/drawing/2014/main" id="{FE14BD0C-BA89-12CF-EC3C-0B07613389C3}"/>
                </a:ext>
              </a:extLst>
            </p:cNvPr>
            <p:cNvSpPr/>
            <p:nvPr/>
          </p:nvSpPr>
          <p:spPr>
            <a:xfrm>
              <a:off x="1233600" y="1955300"/>
              <a:ext cx="18875" cy="25950"/>
            </a:xfrm>
            <a:custGeom>
              <a:avLst/>
              <a:gdLst/>
              <a:ahLst/>
              <a:cxnLst/>
              <a:rect l="l" t="t" r="r" b="b"/>
              <a:pathLst>
                <a:path w="755" h="1038" extrusionOk="0">
                  <a:moveTo>
                    <a:pt x="236" y="1"/>
                  </a:moveTo>
                  <a:lnTo>
                    <a:pt x="236" y="48"/>
                  </a:lnTo>
                  <a:lnTo>
                    <a:pt x="425" y="95"/>
                  </a:lnTo>
                  <a:lnTo>
                    <a:pt x="566" y="236"/>
                  </a:lnTo>
                  <a:lnTo>
                    <a:pt x="660" y="378"/>
                  </a:lnTo>
                  <a:lnTo>
                    <a:pt x="660" y="519"/>
                  </a:lnTo>
                  <a:lnTo>
                    <a:pt x="613" y="708"/>
                  </a:lnTo>
                  <a:lnTo>
                    <a:pt x="519" y="849"/>
                  </a:lnTo>
                  <a:lnTo>
                    <a:pt x="378" y="943"/>
                  </a:lnTo>
                  <a:lnTo>
                    <a:pt x="189" y="990"/>
                  </a:lnTo>
                  <a:lnTo>
                    <a:pt x="1" y="943"/>
                  </a:lnTo>
                  <a:lnTo>
                    <a:pt x="1" y="990"/>
                  </a:lnTo>
                  <a:lnTo>
                    <a:pt x="236" y="1037"/>
                  </a:lnTo>
                  <a:lnTo>
                    <a:pt x="425" y="1037"/>
                  </a:lnTo>
                  <a:lnTo>
                    <a:pt x="613" y="896"/>
                  </a:lnTo>
                  <a:lnTo>
                    <a:pt x="708" y="755"/>
                  </a:lnTo>
                  <a:lnTo>
                    <a:pt x="755" y="566"/>
                  </a:lnTo>
                  <a:lnTo>
                    <a:pt x="755" y="378"/>
                  </a:lnTo>
                  <a:lnTo>
                    <a:pt x="660" y="189"/>
                  </a:lnTo>
                  <a:lnTo>
                    <a:pt x="472" y="48"/>
                  </a:lnTo>
                  <a:lnTo>
                    <a:pt x="2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2605;p42">
              <a:extLst>
                <a:ext uri="{FF2B5EF4-FFF2-40B4-BE49-F238E27FC236}">
                  <a16:creationId xmlns:a16="http://schemas.microsoft.com/office/drawing/2014/main" id="{5E60697C-C0B6-4B50-0C79-0E1CC3B82DDE}"/>
                </a:ext>
              </a:extLst>
            </p:cNvPr>
            <p:cNvSpPr/>
            <p:nvPr/>
          </p:nvSpPr>
          <p:spPr>
            <a:xfrm>
              <a:off x="1233600" y="1955300"/>
              <a:ext cx="18875" cy="25950"/>
            </a:xfrm>
            <a:custGeom>
              <a:avLst/>
              <a:gdLst/>
              <a:ahLst/>
              <a:cxnLst/>
              <a:rect l="l" t="t" r="r" b="b"/>
              <a:pathLst>
                <a:path w="755" h="1038" fill="none" extrusionOk="0">
                  <a:moveTo>
                    <a:pt x="236" y="1"/>
                  </a:moveTo>
                  <a:lnTo>
                    <a:pt x="236" y="1"/>
                  </a:lnTo>
                  <a:lnTo>
                    <a:pt x="236" y="48"/>
                  </a:lnTo>
                  <a:lnTo>
                    <a:pt x="236" y="48"/>
                  </a:lnTo>
                  <a:lnTo>
                    <a:pt x="425" y="95"/>
                  </a:lnTo>
                  <a:lnTo>
                    <a:pt x="566" y="236"/>
                  </a:lnTo>
                  <a:lnTo>
                    <a:pt x="660" y="378"/>
                  </a:lnTo>
                  <a:lnTo>
                    <a:pt x="660" y="519"/>
                  </a:lnTo>
                  <a:lnTo>
                    <a:pt x="660" y="519"/>
                  </a:lnTo>
                  <a:lnTo>
                    <a:pt x="613" y="708"/>
                  </a:lnTo>
                  <a:lnTo>
                    <a:pt x="519" y="849"/>
                  </a:lnTo>
                  <a:lnTo>
                    <a:pt x="378" y="943"/>
                  </a:lnTo>
                  <a:lnTo>
                    <a:pt x="189" y="990"/>
                  </a:lnTo>
                  <a:lnTo>
                    <a:pt x="189" y="990"/>
                  </a:lnTo>
                  <a:lnTo>
                    <a:pt x="1" y="943"/>
                  </a:lnTo>
                  <a:lnTo>
                    <a:pt x="1" y="990"/>
                  </a:lnTo>
                  <a:lnTo>
                    <a:pt x="1" y="990"/>
                  </a:lnTo>
                  <a:lnTo>
                    <a:pt x="236" y="1037"/>
                  </a:lnTo>
                  <a:lnTo>
                    <a:pt x="236" y="1037"/>
                  </a:lnTo>
                  <a:lnTo>
                    <a:pt x="425" y="1037"/>
                  </a:lnTo>
                  <a:lnTo>
                    <a:pt x="613" y="896"/>
                  </a:lnTo>
                  <a:lnTo>
                    <a:pt x="708" y="755"/>
                  </a:lnTo>
                  <a:lnTo>
                    <a:pt x="755" y="566"/>
                  </a:lnTo>
                  <a:lnTo>
                    <a:pt x="755" y="566"/>
                  </a:lnTo>
                  <a:lnTo>
                    <a:pt x="755" y="378"/>
                  </a:lnTo>
                  <a:lnTo>
                    <a:pt x="660" y="189"/>
                  </a:lnTo>
                  <a:lnTo>
                    <a:pt x="472" y="48"/>
                  </a:lnTo>
                  <a:lnTo>
                    <a:pt x="284" y="1"/>
                  </a:lnTo>
                  <a:lnTo>
                    <a:pt x="23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2606;p42">
              <a:extLst>
                <a:ext uri="{FF2B5EF4-FFF2-40B4-BE49-F238E27FC236}">
                  <a16:creationId xmlns:a16="http://schemas.microsoft.com/office/drawing/2014/main" id="{68563027-12F2-DE4F-360B-1A3D5591CC32}"/>
                </a:ext>
              </a:extLst>
            </p:cNvPr>
            <p:cNvSpPr/>
            <p:nvPr/>
          </p:nvSpPr>
          <p:spPr>
            <a:xfrm>
              <a:off x="1366700" y="1709150"/>
              <a:ext cx="27100" cy="27125"/>
            </a:xfrm>
            <a:custGeom>
              <a:avLst/>
              <a:gdLst/>
              <a:ahLst/>
              <a:cxnLst/>
              <a:rect l="l" t="t" r="r" b="b"/>
              <a:pathLst>
                <a:path w="1084" h="1085" extrusionOk="0">
                  <a:moveTo>
                    <a:pt x="566" y="48"/>
                  </a:moveTo>
                  <a:lnTo>
                    <a:pt x="754" y="95"/>
                  </a:lnTo>
                  <a:lnTo>
                    <a:pt x="896" y="189"/>
                  </a:lnTo>
                  <a:lnTo>
                    <a:pt x="990" y="330"/>
                  </a:lnTo>
                  <a:lnTo>
                    <a:pt x="1037" y="519"/>
                  </a:lnTo>
                  <a:lnTo>
                    <a:pt x="990" y="707"/>
                  </a:lnTo>
                  <a:lnTo>
                    <a:pt x="896" y="849"/>
                  </a:lnTo>
                  <a:lnTo>
                    <a:pt x="754" y="943"/>
                  </a:lnTo>
                  <a:lnTo>
                    <a:pt x="566" y="990"/>
                  </a:lnTo>
                  <a:lnTo>
                    <a:pt x="377" y="943"/>
                  </a:lnTo>
                  <a:lnTo>
                    <a:pt x="236" y="849"/>
                  </a:lnTo>
                  <a:lnTo>
                    <a:pt x="142" y="707"/>
                  </a:lnTo>
                  <a:lnTo>
                    <a:pt x="95" y="519"/>
                  </a:lnTo>
                  <a:lnTo>
                    <a:pt x="142" y="330"/>
                  </a:lnTo>
                  <a:lnTo>
                    <a:pt x="236" y="189"/>
                  </a:lnTo>
                  <a:lnTo>
                    <a:pt x="377" y="95"/>
                  </a:lnTo>
                  <a:lnTo>
                    <a:pt x="566" y="48"/>
                  </a:lnTo>
                  <a:close/>
                  <a:moveTo>
                    <a:pt x="566" y="1"/>
                  </a:moveTo>
                  <a:lnTo>
                    <a:pt x="330" y="48"/>
                  </a:lnTo>
                  <a:lnTo>
                    <a:pt x="189" y="189"/>
                  </a:lnTo>
                  <a:lnTo>
                    <a:pt x="48" y="330"/>
                  </a:lnTo>
                  <a:lnTo>
                    <a:pt x="0" y="566"/>
                  </a:lnTo>
                  <a:lnTo>
                    <a:pt x="48" y="754"/>
                  </a:lnTo>
                  <a:lnTo>
                    <a:pt x="189" y="943"/>
                  </a:lnTo>
                  <a:lnTo>
                    <a:pt x="330" y="1084"/>
                  </a:lnTo>
                  <a:lnTo>
                    <a:pt x="754" y="1084"/>
                  </a:lnTo>
                  <a:lnTo>
                    <a:pt x="943" y="943"/>
                  </a:lnTo>
                  <a:lnTo>
                    <a:pt x="1084" y="754"/>
                  </a:lnTo>
                  <a:lnTo>
                    <a:pt x="1084" y="566"/>
                  </a:lnTo>
                  <a:lnTo>
                    <a:pt x="1084" y="519"/>
                  </a:lnTo>
                  <a:lnTo>
                    <a:pt x="1084" y="330"/>
                  </a:lnTo>
                  <a:lnTo>
                    <a:pt x="943" y="142"/>
                  </a:lnTo>
                  <a:lnTo>
                    <a:pt x="801"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2607;p42">
              <a:extLst>
                <a:ext uri="{FF2B5EF4-FFF2-40B4-BE49-F238E27FC236}">
                  <a16:creationId xmlns:a16="http://schemas.microsoft.com/office/drawing/2014/main" id="{D6B3AFC2-311D-D907-C4D1-3F4B439BC652}"/>
                </a:ext>
              </a:extLst>
            </p:cNvPr>
            <p:cNvSpPr/>
            <p:nvPr/>
          </p:nvSpPr>
          <p:spPr>
            <a:xfrm>
              <a:off x="1366700" y="1709150"/>
              <a:ext cx="27100" cy="27125"/>
            </a:xfrm>
            <a:custGeom>
              <a:avLst/>
              <a:gdLst/>
              <a:ahLst/>
              <a:cxnLst/>
              <a:rect l="l" t="t" r="r" b="b"/>
              <a:pathLst>
                <a:path w="1084" h="1085" fill="none" extrusionOk="0">
                  <a:moveTo>
                    <a:pt x="566" y="1"/>
                  </a:moveTo>
                  <a:lnTo>
                    <a:pt x="566" y="1"/>
                  </a:lnTo>
                  <a:lnTo>
                    <a:pt x="330" y="48"/>
                  </a:lnTo>
                  <a:lnTo>
                    <a:pt x="189" y="189"/>
                  </a:lnTo>
                  <a:lnTo>
                    <a:pt x="48" y="330"/>
                  </a:lnTo>
                  <a:lnTo>
                    <a:pt x="0" y="566"/>
                  </a:lnTo>
                  <a:lnTo>
                    <a:pt x="0" y="566"/>
                  </a:lnTo>
                  <a:lnTo>
                    <a:pt x="48" y="754"/>
                  </a:lnTo>
                  <a:lnTo>
                    <a:pt x="189" y="943"/>
                  </a:lnTo>
                  <a:lnTo>
                    <a:pt x="330" y="1084"/>
                  </a:lnTo>
                  <a:lnTo>
                    <a:pt x="566" y="1084"/>
                  </a:lnTo>
                  <a:lnTo>
                    <a:pt x="566" y="1084"/>
                  </a:lnTo>
                  <a:lnTo>
                    <a:pt x="754" y="1084"/>
                  </a:lnTo>
                  <a:lnTo>
                    <a:pt x="943" y="943"/>
                  </a:lnTo>
                  <a:lnTo>
                    <a:pt x="1084" y="754"/>
                  </a:lnTo>
                  <a:lnTo>
                    <a:pt x="1084" y="566"/>
                  </a:lnTo>
                  <a:lnTo>
                    <a:pt x="1084" y="519"/>
                  </a:lnTo>
                  <a:lnTo>
                    <a:pt x="1084" y="519"/>
                  </a:lnTo>
                  <a:lnTo>
                    <a:pt x="1084" y="330"/>
                  </a:lnTo>
                  <a:lnTo>
                    <a:pt x="943" y="142"/>
                  </a:lnTo>
                  <a:lnTo>
                    <a:pt x="801" y="48"/>
                  </a:lnTo>
                  <a:lnTo>
                    <a:pt x="566" y="1"/>
                  </a:lnTo>
                  <a:lnTo>
                    <a:pt x="56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2608;p42">
              <a:extLst>
                <a:ext uri="{FF2B5EF4-FFF2-40B4-BE49-F238E27FC236}">
                  <a16:creationId xmlns:a16="http://schemas.microsoft.com/office/drawing/2014/main" id="{3F4C4AED-7546-893B-94E1-40DD0B5A4629}"/>
                </a:ext>
              </a:extLst>
            </p:cNvPr>
            <p:cNvSpPr/>
            <p:nvPr/>
          </p:nvSpPr>
          <p:spPr>
            <a:xfrm>
              <a:off x="1369050" y="1710325"/>
              <a:ext cx="23575" cy="23600"/>
            </a:xfrm>
            <a:custGeom>
              <a:avLst/>
              <a:gdLst/>
              <a:ahLst/>
              <a:cxnLst/>
              <a:rect l="l" t="t" r="r" b="b"/>
              <a:pathLst>
                <a:path w="943" h="944" fill="none" extrusionOk="0">
                  <a:moveTo>
                    <a:pt x="472" y="943"/>
                  </a:moveTo>
                  <a:lnTo>
                    <a:pt x="472" y="943"/>
                  </a:lnTo>
                  <a:lnTo>
                    <a:pt x="283" y="896"/>
                  </a:lnTo>
                  <a:lnTo>
                    <a:pt x="142" y="802"/>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896" y="660"/>
                  </a:lnTo>
                  <a:lnTo>
                    <a:pt x="802" y="802"/>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2609;p42">
              <a:extLst>
                <a:ext uri="{FF2B5EF4-FFF2-40B4-BE49-F238E27FC236}">
                  <a16:creationId xmlns:a16="http://schemas.microsoft.com/office/drawing/2014/main" id="{53B76432-8FA6-FB94-2A05-58DCB89DE78D}"/>
                </a:ext>
              </a:extLst>
            </p:cNvPr>
            <p:cNvSpPr/>
            <p:nvPr/>
          </p:nvSpPr>
          <p:spPr>
            <a:xfrm>
              <a:off x="1413800" y="1872875"/>
              <a:ext cx="25950" cy="25925"/>
            </a:xfrm>
            <a:custGeom>
              <a:avLst/>
              <a:gdLst/>
              <a:ahLst/>
              <a:cxnLst/>
              <a:rect l="l" t="t" r="r" b="b"/>
              <a:pathLst>
                <a:path w="1038" h="1037" extrusionOk="0">
                  <a:moveTo>
                    <a:pt x="519" y="47"/>
                  </a:moveTo>
                  <a:lnTo>
                    <a:pt x="708" y="94"/>
                  </a:lnTo>
                  <a:lnTo>
                    <a:pt x="849" y="189"/>
                  </a:lnTo>
                  <a:lnTo>
                    <a:pt x="943" y="330"/>
                  </a:lnTo>
                  <a:lnTo>
                    <a:pt x="990" y="518"/>
                  </a:lnTo>
                  <a:lnTo>
                    <a:pt x="943" y="707"/>
                  </a:lnTo>
                  <a:lnTo>
                    <a:pt x="849" y="848"/>
                  </a:lnTo>
                  <a:lnTo>
                    <a:pt x="708" y="942"/>
                  </a:lnTo>
                  <a:lnTo>
                    <a:pt x="519" y="989"/>
                  </a:lnTo>
                  <a:lnTo>
                    <a:pt x="331" y="942"/>
                  </a:lnTo>
                  <a:lnTo>
                    <a:pt x="189" y="848"/>
                  </a:lnTo>
                  <a:lnTo>
                    <a:pt x="95" y="707"/>
                  </a:lnTo>
                  <a:lnTo>
                    <a:pt x="48" y="518"/>
                  </a:lnTo>
                  <a:lnTo>
                    <a:pt x="95" y="330"/>
                  </a:lnTo>
                  <a:lnTo>
                    <a:pt x="189" y="189"/>
                  </a:lnTo>
                  <a:lnTo>
                    <a:pt x="331" y="94"/>
                  </a:lnTo>
                  <a:lnTo>
                    <a:pt x="519" y="47"/>
                  </a:lnTo>
                  <a:close/>
                  <a:moveTo>
                    <a:pt x="519" y="0"/>
                  </a:moveTo>
                  <a:lnTo>
                    <a:pt x="331" y="47"/>
                  </a:lnTo>
                  <a:lnTo>
                    <a:pt x="142" y="141"/>
                  </a:lnTo>
                  <a:lnTo>
                    <a:pt x="48" y="330"/>
                  </a:lnTo>
                  <a:lnTo>
                    <a:pt x="1" y="518"/>
                  </a:lnTo>
                  <a:lnTo>
                    <a:pt x="48" y="707"/>
                  </a:lnTo>
                  <a:lnTo>
                    <a:pt x="142" y="895"/>
                  </a:lnTo>
                  <a:lnTo>
                    <a:pt x="331" y="989"/>
                  </a:lnTo>
                  <a:lnTo>
                    <a:pt x="519" y="1037"/>
                  </a:lnTo>
                  <a:lnTo>
                    <a:pt x="708" y="1037"/>
                  </a:lnTo>
                  <a:lnTo>
                    <a:pt x="896" y="895"/>
                  </a:lnTo>
                  <a:lnTo>
                    <a:pt x="990" y="754"/>
                  </a:lnTo>
                  <a:lnTo>
                    <a:pt x="1037" y="565"/>
                  </a:lnTo>
                  <a:lnTo>
                    <a:pt x="1037" y="377"/>
                  </a:lnTo>
                  <a:lnTo>
                    <a:pt x="896" y="189"/>
                  </a:lnTo>
                  <a:lnTo>
                    <a:pt x="755"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2610;p42">
              <a:extLst>
                <a:ext uri="{FF2B5EF4-FFF2-40B4-BE49-F238E27FC236}">
                  <a16:creationId xmlns:a16="http://schemas.microsoft.com/office/drawing/2014/main" id="{168950F1-0D92-FD5A-9F1C-84A6D5B4F939}"/>
                </a:ext>
              </a:extLst>
            </p:cNvPr>
            <p:cNvSpPr/>
            <p:nvPr/>
          </p:nvSpPr>
          <p:spPr>
            <a:xfrm>
              <a:off x="1413800" y="1872875"/>
              <a:ext cx="25950" cy="25925"/>
            </a:xfrm>
            <a:custGeom>
              <a:avLst/>
              <a:gdLst/>
              <a:ahLst/>
              <a:cxnLst/>
              <a:rect l="l" t="t" r="r" b="b"/>
              <a:pathLst>
                <a:path w="1038" h="1037" fill="none" extrusionOk="0">
                  <a:moveTo>
                    <a:pt x="519" y="0"/>
                  </a:moveTo>
                  <a:lnTo>
                    <a:pt x="519" y="0"/>
                  </a:lnTo>
                  <a:lnTo>
                    <a:pt x="331" y="47"/>
                  </a:lnTo>
                  <a:lnTo>
                    <a:pt x="142" y="141"/>
                  </a:lnTo>
                  <a:lnTo>
                    <a:pt x="48" y="330"/>
                  </a:lnTo>
                  <a:lnTo>
                    <a:pt x="1" y="518"/>
                  </a:lnTo>
                  <a:lnTo>
                    <a:pt x="1" y="518"/>
                  </a:lnTo>
                  <a:lnTo>
                    <a:pt x="48" y="707"/>
                  </a:lnTo>
                  <a:lnTo>
                    <a:pt x="142" y="895"/>
                  </a:lnTo>
                  <a:lnTo>
                    <a:pt x="331" y="989"/>
                  </a:lnTo>
                  <a:lnTo>
                    <a:pt x="519" y="1037"/>
                  </a:lnTo>
                  <a:lnTo>
                    <a:pt x="519" y="1037"/>
                  </a:lnTo>
                  <a:lnTo>
                    <a:pt x="708" y="1037"/>
                  </a:lnTo>
                  <a:lnTo>
                    <a:pt x="896" y="895"/>
                  </a:lnTo>
                  <a:lnTo>
                    <a:pt x="990" y="754"/>
                  </a:lnTo>
                  <a:lnTo>
                    <a:pt x="1037" y="565"/>
                  </a:lnTo>
                  <a:lnTo>
                    <a:pt x="1037" y="565"/>
                  </a:lnTo>
                  <a:lnTo>
                    <a:pt x="1037" y="377"/>
                  </a:lnTo>
                  <a:lnTo>
                    <a:pt x="896" y="189"/>
                  </a:lnTo>
                  <a:lnTo>
                    <a:pt x="755" y="47"/>
                  </a:lnTo>
                  <a:lnTo>
                    <a:pt x="566"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2611;p42">
              <a:extLst>
                <a:ext uri="{FF2B5EF4-FFF2-40B4-BE49-F238E27FC236}">
                  <a16:creationId xmlns:a16="http://schemas.microsoft.com/office/drawing/2014/main" id="{6578BAC2-E50F-D872-B9B2-93B3C3556891}"/>
                </a:ext>
              </a:extLst>
            </p:cNvPr>
            <p:cNvSpPr/>
            <p:nvPr/>
          </p:nvSpPr>
          <p:spPr>
            <a:xfrm>
              <a:off x="1414975" y="1874050"/>
              <a:ext cx="23600" cy="23575"/>
            </a:xfrm>
            <a:custGeom>
              <a:avLst/>
              <a:gdLst/>
              <a:ahLst/>
              <a:cxnLst/>
              <a:rect l="l" t="t" r="r" b="b"/>
              <a:pathLst>
                <a:path w="944" h="943" fill="none" extrusionOk="0">
                  <a:moveTo>
                    <a:pt x="472" y="942"/>
                  </a:moveTo>
                  <a:lnTo>
                    <a:pt x="472" y="942"/>
                  </a:lnTo>
                  <a:lnTo>
                    <a:pt x="284" y="895"/>
                  </a:lnTo>
                  <a:lnTo>
                    <a:pt x="142" y="801"/>
                  </a:lnTo>
                  <a:lnTo>
                    <a:pt x="48" y="660"/>
                  </a:lnTo>
                  <a:lnTo>
                    <a:pt x="1" y="471"/>
                  </a:lnTo>
                  <a:lnTo>
                    <a:pt x="1" y="471"/>
                  </a:lnTo>
                  <a:lnTo>
                    <a:pt x="48" y="283"/>
                  </a:lnTo>
                  <a:lnTo>
                    <a:pt x="142" y="142"/>
                  </a:lnTo>
                  <a:lnTo>
                    <a:pt x="284" y="47"/>
                  </a:lnTo>
                  <a:lnTo>
                    <a:pt x="472" y="0"/>
                  </a:lnTo>
                  <a:lnTo>
                    <a:pt x="472" y="0"/>
                  </a:lnTo>
                  <a:lnTo>
                    <a:pt x="661" y="47"/>
                  </a:lnTo>
                  <a:lnTo>
                    <a:pt x="802" y="142"/>
                  </a:lnTo>
                  <a:lnTo>
                    <a:pt x="896" y="283"/>
                  </a:lnTo>
                  <a:lnTo>
                    <a:pt x="943" y="471"/>
                  </a:lnTo>
                  <a:lnTo>
                    <a:pt x="943" y="471"/>
                  </a:lnTo>
                  <a:lnTo>
                    <a:pt x="943" y="471"/>
                  </a:lnTo>
                  <a:lnTo>
                    <a:pt x="896" y="660"/>
                  </a:lnTo>
                  <a:lnTo>
                    <a:pt x="802" y="801"/>
                  </a:lnTo>
                  <a:lnTo>
                    <a:pt x="661" y="895"/>
                  </a:lnTo>
                  <a:lnTo>
                    <a:pt x="472"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2612;p42">
              <a:extLst>
                <a:ext uri="{FF2B5EF4-FFF2-40B4-BE49-F238E27FC236}">
                  <a16:creationId xmlns:a16="http://schemas.microsoft.com/office/drawing/2014/main" id="{223A2D9D-284C-8B1F-0891-FE76BBA15111}"/>
                </a:ext>
              </a:extLst>
            </p:cNvPr>
            <p:cNvSpPr/>
            <p:nvPr/>
          </p:nvSpPr>
          <p:spPr>
            <a:xfrm>
              <a:off x="1510375" y="2025975"/>
              <a:ext cx="25950" cy="25950"/>
            </a:xfrm>
            <a:custGeom>
              <a:avLst/>
              <a:gdLst/>
              <a:ahLst/>
              <a:cxnLst/>
              <a:rect l="l" t="t" r="r" b="b"/>
              <a:pathLst>
                <a:path w="1038" h="1038" extrusionOk="0">
                  <a:moveTo>
                    <a:pt x="48" y="330"/>
                  </a:moveTo>
                  <a:lnTo>
                    <a:pt x="1" y="519"/>
                  </a:lnTo>
                  <a:lnTo>
                    <a:pt x="6" y="540"/>
                  </a:lnTo>
                  <a:lnTo>
                    <a:pt x="48" y="330"/>
                  </a:lnTo>
                  <a:close/>
                  <a:moveTo>
                    <a:pt x="6" y="540"/>
                  </a:moveTo>
                  <a:lnTo>
                    <a:pt x="1" y="566"/>
                  </a:lnTo>
                  <a:lnTo>
                    <a:pt x="48" y="754"/>
                  </a:lnTo>
                  <a:lnTo>
                    <a:pt x="142" y="849"/>
                  </a:lnTo>
                  <a:lnTo>
                    <a:pt x="48" y="707"/>
                  </a:lnTo>
                  <a:lnTo>
                    <a:pt x="6" y="540"/>
                  </a:lnTo>
                  <a:close/>
                  <a:moveTo>
                    <a:pt x="142" y="849"/>
                  </a:moveTo>
                  <a:lnTo>
                    <a:pt x="142" y="849"/>
                  </a:lnTo>
                  <a:lnTo>
                    <a:pt x="142" y="849"/>
                  </a:lnTo>
                  <a:lnTo>
                    <a:pt x="142" y="849"/>
                  </a:lnTo>
                  <a:lnTo>
                    <a:pt x="142" y="849"/>
                  </a:lnTo>
                  <a:close/>
                  <a:moveTo>
                    <a:pt x="472" y="1"/>
                  </a:moveTo>
                  <a:lnTo>
                    <a:pt x="284" y="48"/>
                  </a:lnTo>
                  <a:lnTo>
                    <a:pt x="142" y="189"/>
                  </a:lnTo>
                  <a:lnTo>
                    <a:pt x="284" y="95"/>
                  </a:lnTo>
                  <a:lnTo>
                    <a:pt x="472" y="48"/>
                  </a:lnTo>
                  <a:lnTo>
                    <a:pt x="661" y="95"/>
                  </a:lnTo>
                  <a:lnTo>
                    <a:pt x="802" y="189"/>
                  </a:lnTo>
                  <a:lnTo>
                    <a:pt x="896" y="330"/>
                  </a:lnTo>
                  <a:lnTo>
                    <a:pt x="943" y="519"/>
                  </a:lnTo>
                  <a:lnTo>
                    <a:pt x="896" y="707"/>
                  </a:lnTo>
                  <a:lnTo>
                    <a:pt x="802" y="849"/>
                  </a:lnTo>
                  <a:lnTo>
                    <a:pt x="661" y="943"/>
                  </a:lnTo>
                  <a:lnTo>
                    <a:pt x="472" y="990"/>
                  </a:lnTo>
                  <a:lnTo>
                    <a:pt x="284" y="943"/>
                  </a:lnTo>
                  <a:lnTo>
                    <a:pt x="142" y="849"/>
                  </a:lnTo>
                  <a:lnTo>
                    <a:pt x="142" y="849"/>
                  </a:lnTo>
                  <a:lnTo>
                    <a:pt x="189" y="896"/>
                  </a:lnTo>
                  <a:lnTo>
                    <a:pt x="331" y="1037"/>
                  </a:lnTo>
                  <a:lnTo>
                    <a:pt x="519" y="1037"/>
                  </a:lnTo>
                  <a:lnTo>
                    <a:pt x="755" y="990"/>
                  </a:lnTo>
                  <a:lnTo>
                    <a:pt x="896" y="896"/>
                  </a:lnTo>
                  <a:lnTo>
                    <a:pt x="990" y="707"/>
                  </a:lnTo>
                  <a:lnTo>
                    <a:pt x="1037" y="519"/>
                  </a:lnTo>
                  <a:lnTo>
                    <a:pt x="990" y="330"/>
                  </a:lnTo>
                  <a:lnTo>
                    <a:pt x="849" y="142"/>
                  </a:lnTo>
                  <a:lnTo>
                    <a:pt x="708" y="48"/>
                  </a:lnTo>
                  <a:lnTo>
                    <a:pt x="4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2613;p42">
              <a:extLst>
                <a:ext uri="{FF2B5EF4-FFF2-40B4-BE49-F238E27FC236}">
                  <a16:creationId xmlns:a16="http://schemas.microsoft.com/office/drawing/2014/main" id="{3A68D4A4-6E8C-1104-F7EA-E66F93984652}"/>
                </a:ext>
              </a:extLst>
            </p:cNvPr>
            <p:cNvSpPr/>
            <p:nvPr/>
          </p:nvSpPr>
          <p:spPr>
            <a:xfrm>
              <a:off x="1711775" y="2082500"/>
              <a:ext cx="25950" cy="25950"/>
            </a:xfrm>
            <a:custGeom>
              <a:avLst/>
              <a:gdLst/>
              <a:ahLst/>
              <a:cxnLst/>
              <a:rect l="l" t="t" r="r" b="b"/>
              <a:pathLst>
                <a:path w="1038" h="1038" extrusionOk="0">
                  <a:moveTo>
                    <a:pt x="519" y="48"/>
                  </a:moveTo>
                  <a:lnTo>
                    <a:pt x="708" y="95"/>
                  </a:lnTo>
                  <a:lnTo>
                    <a:pt x="849" y="189"/>
                  </a:lnTo>
                  <a:lnTo>
                    <a:pt x="943" y="331"/>
                  </a:lnTo>
                  <a:lnTo>
                    <a:pt x="990" y="519"/>
                  </a:lnTo>
                  <a:lnTo>
                    <a:pt x="943" y="708"/>
                  </a:lnTo>
                  <a:lnTo>
                    <a:pt x="849" y="849"/>
                  </a:lnTo>
                  <a:lnTo>
                    <a:pt x="708" y="943"/>
                  </a:lnTo>
                  <a:lnTo>
                    <a:pt x="519" y="990"/>
                  </a:lnTo>
                  <a:lnTo>
                    <a:pt x="331" y="943"/>
                  </a:lnTo>
                  <a:lnTo>
                    <a:pt x="189" y="849"/>
                  </a:lnTo>
                  <a:lnTo>
                    <a:pt x="95" y="708"/>
                  </a:lnTo>
                  <a:lnTo>
                    <a:pt x="48" y="519"/>
                  </a:lnTo>
                  <a:lnTo>
                    <a:pt x="95" y="331"/>
                  </a:lnTo>
                  <a:lnTo>
                    <a:pt x="189" y="189"/>
                  </a:lnTo>
                  <a:lnTo>
                    <a:pt x="331" y="95"/>
                  </a:lnTo>
                  <a:lnTo>
                    <a:pt x="519" y="48"/>
                  </a:lnTo>
                  <a:close/>
                  <a:moveTo>
                    <a:pt x="519" y="1"/>
                  </a:moveTo>
                  <a:lnTo>
                    <a:pt x="331" y="48"/>
                  </a:lnTo>
                  <a:lnTo>
                    <a:pt x="142" y="142"/>
                  </a:lnTo>
                  <a:lnTo>
                    <a:pt x="48" y="331"/>
                  </a:lnTo>
                  <a:lnTo>
                    <a:pt x="1" y="519"/>
                  </a:lnTo>
                  <a:lnTo>
                    <a:pt x="48" y="755"/>
                  </a:lnTo>
                  <a:lnTo>
                    <a:pt x="189" y="896"/>
                  </a:lnTo>
                  <a:lnTo>
                    <a:pt x="378" y="990"/>
                  </a:lnTo>
                  <a:lnTo>
                    <a:pt x="566" y="1037"/>
                  </a:lnTo>
                  <a:lnTo>
                    <a:pt x="755" y="990"/>
                  </a:lnTo>
                  <a:lnTo>
                    <a:pt x="896" y="849"/>
                  </a:lnTo>
                  <a:lnTo>
                    <a:pt x="1037" y="708"/>
                  </a:lnTo>
                  <a:lnTo>
                    <a:pt x="1037" y="519"/>
                  </a:lnTo>
                  <a:lnTo>
                    <a:pt x="1037" y="284"/>
                  </a:lnTo>
                  <a:lnTo>
                    <a:pt x="896" y="142"/>
                  </a:lnTo>
                  <a:lnTo>
                    <a:pt x="755"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2614;p42">
              <a:extLst>
                <a:ext uri="{FF2B5EF4-FFF2-40B4-BE49-F238E27FC236}">
                  <a16:creationId xmlns:a16="http://schemas.microsoft.com/office/drawing/2014/main" id="{07B88F94-6C43-2454-92A5-06DFA6E4A180}"/>
                </a:ext>
              </a:extLst>
            </p:cNvPr>
            <p:cNvSpPr/>
            <p:nvPr/>
          </p:nvSpPr>
          <p:spPr>
            <a:xfrm>
              <a:off x="1456200" y="2097825"/>
              <a:ext cx="27125" cy="28300"/>
            </a:xfrm>
            <a:custGeom>
              <a:avLst/>
              <a:gdLst/>
              <a:ahLst/>
              <a:cxnLst/>
              <a:rect l="l" t="t" r="r" b="b"/>
              <a:pathLst>
                <a:path w="1085" h="1132" extrusionOk="0">
                  <a:moveTo>
                    <a:pt x="519" y="47"/>
                  </a:moveTo>
                  <a:lnTo>
                    <a:pt x="708" y="95"/>
                  </a:lnTo>
                  <a:lnTo>
                    <a:pt x="849" y="189"/>
                  </a:lnTo>
                  <a:lnTo>
                    <a:pt x="943" y="330"/>
                  </a:lnTo>
                  <a:lnTo>
                    <a:pt x="990" y="519"/>
                  </a:lnTo>
                  <a:lnTo>
                    <a:pt x="943" y="707"/>
                  </a:lnTo>
                  <a:lnTo>
                    <a:pt x="849" y="848"/>
                  </a:lnTo>
                  <a:lnTo>
                    <a:pt x="708" y="943"/>
                  </a:lnTo>
                  <a:lnTo>
                    <a:pt x="519" y="990"/>
                  </a:lnTo>
                  <a:lnTo>
                    <a:pt x="331" y="943"/>
                  </a:lnTo>
                  <a:lnTo>
                    <a:pt x="189" y="848"/>
                  </a:lnTo>
                  <a:lnTo>
                    <a:pt x="95" y="707"/>
                  </a:lnTo>
                  <a:lnTo>
                    <a:pt x="48" y="519"/>
                  </a:lnTo>
                  <a:lnTo>
                    <a:pt x="95" y="330"/>
                  </a:lnTo>
                  <a:lnTo>
                    <a:pt x="189" y="189"/>
                  </a:lnTo>
                  <a:lnTo>
                    <a:pt x="331" y="95"/>
                  </a:lnTo>
                  <a:lnTo>
                    <a:pt x="519" y="47"/>
                  </a:lnTo>
                  <a:close/>
                  <a:moveTo>
                    <a:pt x="519" y="0"/>
                  </a:moveTo>
                  <a:lnTo>
                    <a:pt x="331" y="47"/>
                  </a:lnTo>
                  <a:lnTo>
                    <a:pt x="142" y="189"/>
                  </a:lnTo>
                  <a:lnTo>
                    <a:pt x="48" y="330"/>
                  </a:lnTo>
                  <a:lnTo>
                    <a:pt x="1" y="566"/>
                  </a:lnTo>
                  <a:lnTo>
                    <a:pt x="48" y="754"/>
                  </a:lnTo>
                  <a:lnTo>
                    <a:pt x="142" y="943"/>
                  </a:lnTo>
                  <a:lnTo>
                    <a:pt x="331" y="1084"/>
                  </a:lnTo>
                  <a:lnTo>
                    <a:pt x="519" y="1131"/>
                  </a:lnTo>
                  <a:lnTo>
                    <a:pt x="755" y="1084"/>
                  </a:lnTo>
                  <a:lnTo>
                    <a:pt x="943" y="943"/>
                  </a:lnTo>
                  <a:lnTo>
                    <a:pt x="1037" y="754"/>
                  </a:lnTo>
                  <a:lnTo>
                    <a:pt x="1084" y="566"/>
                  </a:lnTo>
                  <a:lnTo>
                    <a:pt x="1084" y="519"/>
                  </a:lnTo>
                  <a:lnTo>
                    <a:pt x="1037" y="330"/>
                  </a:lnTo>
                  <a:lnTo>
                    <a:pt x="896" y="142"/>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2615;p42">
              <a:extLst>
                <a:ext uri="{FF2B5EF4-FFF2-40B4-BE49-F238E27FC236}">
                  <a16:creationId xmlns:a16="http://schemas.microsoft.com/office/drawing/2014/main" id="{6198FE90-207B-1278-68AF-21234D979C1D}"/>
                </a:ext>
              </a:extLst>
            </p:cNvPr>
            <p:cNvSpPr/>
            <p:nvPr/>
          </p:nvSpPr>
          <p:spPr>
            <a:xfrm>
              <a:off x="1309000" y="2212075"/>
              <a:ext cx="25925" cy="25925"/>
            </a:xfrm>
            <a:custGeom>
              <a:avLst/>
              <a:gdLst/>
              <a:ahLst/>
              <a:cxnLst/>
              <a:rect l="l" t="t" r="r" b="b"/>
              <a:pathLst>
                <a:path w="1037" h="1037" extrusionOk="0">
                  <a:moveTo>
                    <a:pt x="518" y="47"/>
                  </a:moveTo>
                  <a:lnTo>
                    <a:pt x="707" y="94"/>
                  </a:lnTo>
                  <a:lnTo>
                    <a:pt x="848" y="189"/>
                  </a:lnTo>
                  <a:lnTo>
                    <a:pt x="942" y="330"/>
                  </a:lnTo>
                  <a:lnTo>
                    <a:pt x="989" y="518"/>
                  </a:lnTo>
                  <a:lnTo>
                    <a:pt x="942" y="707"/>
                  </a:lnTo>
                  <a:lnTo>
                    <a:pt x="848" y="848"/>
                  </a:lnTo>
                  <a:lnTo>
                    <a:pt x="707" y="942"/>
                  </a:lnTo>
                  <a:lnTo>
                    <a:pt x="518" y="989"/>
                  </a:lnTo>
                  <a:lnTo>
                    <a:pt x="330" y="942"/>
                  </a:lnTo>
                  <a:lnTo>
                    <a:pt x="188" y="848"/>
                  </a:lnTo>
                  <a:lnTo>
                    <a:pt x="94" y="707"/>
                  </a:lnTo>
                  <a:lnTo>
                    <a:pt x="47" y="518"/>
                  </a:lnTo>
                  <a:lnTo>
                    <a:pt x="94" y="330"/>
                  </a:lnTo>
                  <a:lnTo>
                    <a:pt x="188" y="189"/>
                  </a:lnTo>
                  <a:lnTo>
                    <a:pt x="330" y="94"/>
                  </a:lnTo>
                  <a:lnTo>
                    <a:pt x="518" y="47"/>
                  </a:lnTo>
                  <a:close/>
                  <a:moveTo>
                    <a:pt x="518" y="0"/>
                  </a:moveTo>
                  <a:lnTo>
                    <a:pt x="330" y="47"/>
                  </a:lnTo>
                  <a:lnTo>
                    <a:pt x="141" y="141"/>
                  </a:lnTo>
                  <a:lnTo>
                    <a:pt x="47" y="330"/>
                  </a:lnTo>
                  <a:lnTo>
                    <a:pt x="0" y="518"/>
                  </a:lnTo>
                  <a:lnTo>
                    <a:pt x="47" y="707"/>
                  </a:lnTo>
                  <a:lnTo>
                    <a:pt x="141" y="895"/>
                  </a:lnTo>
                  <a:lnTo>
                    <a:pt x="330" y="989"/>
                  </a:lnTo>
                  <a:lnTo>
                    <a:pt x="518" y="1037"/>
                  </a:lnTo>
                  <a:lnTo>
                    <a:pt x="707" y="989"/>
                  </a:lnTo>
                  <a:lnTo>
                    <a:pt x="895" y="895"/>
                  </a:lnTo>
                  <a:lnTo>
                    <a:pt x="989" y="754"/>
                  </a:lnTo>
                  <a:lnTo>
                    <a:pt x="1036" y="565"/>
                  </a:lnTo>
                  <a:lnTo>
                    <a:pt x="989" y="330"/>
                  </a:lnTo>
                  <a:lnTo>
                    <a:pt x="895" y="189"/>
                  </a:lnTo>
                  <a:lnTo>
                    <a:pt x="754" y="47"/>
                  </a:lnTo>
                  <a:lnTo>
                    <a:pt x="5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2616;p42">
              <a:extLst>
                <a:ext uri="{FF2B5EF4-FFF2-40B4-BE49-F238E27FC236}">
                  <a16:creationId xmlns:a16="http://schemas.microsoft.com/office/drawing/2014/main" id="{6E7B0A19-B389-187D-4267-1BC623250AD2}"/>
                </a:ext>
              </a:extLst>
            </p:cNvPr>
            <p:cNvSpPr/>
            <p:nvPr/>
          </p:nvSpPr>
          <p:spPr>
            <a:xfrm>
              <a:off x="1309000" y="2212075"/>
              <a:ext cx="25925" cy="25925"/>
            </a:xfrm>
            <a:custGeom>
              <a:avLst/>
              <a:gdLst/>
              <a:ahLst/>
              <a:cxnLst/>
              <a:rect l="l" t="t" r="r" b="b"/>
              <a:pathLst>
                <a:path w="1037" h="1037" fill="none" extrusionOk="0">
                  <a:moveTo>
                    <a:pt x="518" y="0"/>
                  </a:moveTo>
                  <a:lnTo>
                    <a:pt x="518" y="0"/>
                  </a:lnTo>
                  <a:lnTo>
                    <a:pt x="330" y="47"/>
                  </a:lnTo>
                  <a:lnTo>
                    <a:pt x="141" y="141"/>
                  </a:lnTo>
                  <a:lnTo>
                    <a:pt x="47" y="330"/>
                  </a:lnTo>
                  <a:lnTo>
                    <a:pt x="0" y="518"/>
                  </a:lnTo>
                  <a:lnTo>
                    <a:pt x="0" y="518"/>
                  </a:lnTo>
                  <a:lnTo>
                    <a:pt x="47" y="707"/>
                  </a:lnTo>
                  <a:lnTo>
                    <a:pt x="141" y="895"/>
                  </a:lnTo>
                  <a:lnTo>
                    <a:pt x="330" y="989"/>
                  </a:lnTo>
                  <a:lnTo>
                    <a:pt x="518" y="1037"/>
                  </a:lnTo>
                  <a:lnTo>
                    <a:pt x="518" y="1037"/>
                  </a:lnTo>
                  <a:lnTo>
                    <a:pt x="707" y="989"/>
                  </a:lnTo>
                  <a:lnTo>
                    <a:pt x="895" y="895"/>
                  </a:lnTo>
                  <a:lnTo>
                    <a:pt x="989" y="754"/>
                  </a:lnTo>
                  <a:lnTo>
                    <a:pt x="1036" y="565"/>
                  </a:lnTo>
                  <a:lnTo>
                    <a:pt x="1036" y="565"/>
                  </a:lnTo>
                  <a:lnTo>
                    <a:pt x="989" y="330"/>
                  </a:lnTo>
                  <a:lnTo>
                    <a:pt x="895" y="189"/>
                  </a:lnTo>
                  <a:lnTo>
                    <a:pt x="754" y="47"/>
                  </a:lnTo>
                  <a:lnTo>
                    <a:pt x="565" y="0"/>
                  </a:lnTo>
                  <a:lnTo>
                    <a:pt x="51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2617;p42">
              <a:extLst>
                <a:ext uri="{FF2B5EF4-FFF2-40B4-BE49-F238E27FC236}">
                  <a16:creationId xmlns:a16="http://schemas.microsoft.com/office/drawing/2014/main" id="{5BAEC7DB-90E4-005A-B401-8B78DFC5D7DA}"/>
                </a:ext>
              </a:extLst>
            </p:cNvPr>
            <p:cNvSpPr/>
            <p:nvPr/>
          </p:nvSpPr>
          <p:spPr>
            <a:xfrm>
              <a:off x="1310175" y="2213250"/>
              <a:ext cx="23575" cy="23575"/>
            </a:xfrm>
            <a:custGeom>
              <a:avLst/>
              <a:gdLst/>
              <a:ahLst/>
              <a:cxnLst/>
              <a:rect l="l" t="t" r="r" b="b"/>
              <a:pathLst>
                <a:path w="943" h="943" fill="none" extrusionOk="0">
                  <a:moveTo>
                    <a:pt x="471" y="942"/>
                  </a:moveTo>
                  <a:lnTo>
                    <a:pt x="471" y="942"/>
                  </a:lnTo>
                  <a:lnTo>
                    <a:pt x="283" y="895"/>
                  </a:lnTo>
                  <a:lnTo>
                    <a:pt x="141" y="801"/>
                  </a:lnTo>
                  <a:lnTo>
                    <a:pt x="47" y="660"/>
                  </a:lnTo>
                  <a:lnTo>
                    <a:pt x="0" y="471"/>
                  </a:lnTo>
                  <a:lnTo>
                    <a:pt x="0" y="471"/>
                  </a:lnTo>
                  <a:lnTo>
                    <a:pt x="47" y="283"/>
                  </a:lnTo>
                  <a:lnTo>
                    <a:pt x="141" y="142"/>
                  </a:lnTo>
                  <a:lnTo>
                    <a:pt x="283" y="47"/>
                  </a:lnTo>
                  <a:lnTo>
                    <a:pt x="471" y="0"/>
                  </a:lnTo>
                  <a:lnTo>
                    <a:pt x="471" y="0"/>
                  </a:lnTo>
                  <a:lnTo>
                    <a:pt x="660" y="47"/>
                  </a:lnTo>
                  <a:lnTo>
                    <a:pt x="801" y="142"/>
                  </a:lnTo>
                  <a:lnTo>
                    <a:pt x="895" y="283"/>
                  </a:lnTo>
                  <a:lnTo>
                    <a:pt x="942" y="471"/>
                  </a:lnTo>
                  <a:lnTo>
                    <a:pt x="942" y="471"/>
                  </a:lnTo>
                  <a:lnTo>
                    <a:pt x="942" y="471"/>
                  </a:lnTo>
                  <a:lnTo>
                    <a:pt x="895" y="660"/>
                  </a:lnTo>
                  <a:lnTo>
                    <a:pt x="801" y="801"/>
                  </a:lnTo>
                  <a:lnTo>
                    <a:pt x="660" y="895"/>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2618;p42">
              <a:extLst>
                <a:ext uri="{FF2B5EF4-FFF2-40B4-BE49-F238E27FC236}">
                  <a16:creationId xmlns:a16="http://schemas.microsoft.com/office/drawing/2014/main" id="{C57CD27C-6884-6CE6-502A-2E269B5B19BC}"/>
                </a:ext>
              </a:extLst>
            </p:cNvPr>
            <p:cNvSpPr/>
            <p:nvPr/>
          </p:nvSpPr>
          <p:spPr>
            <a:xfrm>
              <a:off x="1179425" y="2320425"/>
              <a:ext cx="27125" cy="25925"/>
            </a:xfrm>
            <a:custGeom>
              <a:avLst/>
              <a:gdLst/>
              <a:ahLst/>
              <a:cxnLst/>
              <a:rect l="l" t="t" r="r" b="b"/>
              <a:pathLst>
                <a:path w="1085" h="1037" extrusionOk="0">
                  <a:moveTo>
                    <a:pt x="519" y="47"/>
                  </a:moveTo>
                  <a:lnTo>
                    <a:pt x="707" y="95"/>
                  </a:lnTo>
                  <a:lnTo>
                    <a:pt x="849" y="189"/>
                  </a:lnTo>
                  <a:lnTo>
                    <a:pt x="990" y="330"/>
                  </a:lnTo>
                  <a:lnTo>
                    <a:pt x="990" y="519"/>
                  </a:lnTo>
                  <a:lnTo>
                    <a:pt x="990" y="707"/>
                  </a:lnTo>
                  <a:lnTo>
                    <a:pt x="896" y="848"/>
                  </a:lnTo>
                  <a:lnTo>
                    <a:pt x="707" y="943"/>
                  </a:lnTo>
                  <a:lnTo>
                    <a:pt x="566" y="990"/>
                  </a:lnTo>
                  <a:lnTo>
                    <a:pt x="378" y="943"/>
                  </a:lnTo>
                  <a:lnTo>
                    <a:pt x="236" y="848"/>
                  </a:lnTo>
                  <a:lnTo>
                    <a:pt x="95" y="707"/>
                  </a:lnTo>
                  <a:lnTo>
                    <a:pt x="95" y="519"/>
                  </a:lnTo>
                  <a:lnTo>
                    <a:pt x="95" y="330"/>
                  </a:lnTo>
                  <a:lnTo>
                    <a:pt x="189" y="189"/>
                  </a:lnTo>
                  <a:lnTo>
                    <a:pt x="378" y="95"/>
                  </a:lnTo>
                  <a:lnTo>
                    <a:pt x="519" y="47"/>
                  </a:lnTo>
                  <a:close/>
                  <a:moveTo>
                    <a:pt x="566" y="0"/>
                  </a:moveTo>
                  <a:lnTo>
                    <a:pt x="331" y="47"/>
                  </a:lnTo>
                  <a:lnTo>
                    <a:pt x="189" y="142"/>
                  </a:lnTo>
                  <a:lnTo>
                    <a:pt x="48" y="330"/>
                  </a:lnTo>
                  <a:lnTo>
                    <a:pt x="1" y="519"/>
                  </a:lnTo>
                  <a:lnTo>
                    <a:pt x="48" y="707"/>
                  </a:lnTo>
                  <a:lnTo>
                    <a:pt x="189" y="895"/>
                  </a:lnTo>
                  <a:lnTo>
                    <a:pt x="331" y="990"/>
                  </a:lnTo>
                  <a:lnTo>
                    <a:pt x="519" y="1037"/>
                  </a:lnTo>
                  <a:lnTo>
                    <a:pt x="755" y="990"/>
                  </a:lnTo>
                  <a:lnTo>
                    <a:pt x="896" y="895"/>
                  </a:lnTo>
                  <a:lnTo>
                    <a:pt x="1037" y="707"/>
                  </a:lnTo>
                  <a:lnTo>
                    <a:pt x="1084" y="519"/>
                  </a:lnTo>
                  <a:lnTo>
                    <a:pt x="1037" y="330"/>
                  </a:lnTo>
                  <a:lnTo>
                    <a:pt x="896" y="142"/>
                  </a:lnTo>
                  <a:lnTo>
                    <a:pt x="755"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2619;p42">
              <a:extLst>
                <a:ext uri="{FF2B5EF4-FFF2-40B4-BE49-F238E27FC236}">
                  <a16:creationId xmlns:a16="http://schemas.microsoft.com/office/drawing/2014/main" id="{501FB528-A231-D34C-FBEA-F00400A6358F}"/>
                </a:ext>
              </a:extLst>
            </p:cNvPr>
            <p:cNvSpPr/>
            <p:nvPr/>
          </p:nvSpPr>
          <p:spPr>
            <a:xfrm>
              <a:off x="1179425" y="2320425"/>
              <a:ext cx="27125" cy="25925"/>
            </a:xfrm>
            <a:custGeom>
              <a:avLst/>
              <a:gdLst/>
              <a:ahLst/>
              <a:cxnLst/>
              <a:rect l="l" t="t" r="r" b="b"/>
              <a:pathLst>
                <a:path w="1085" h="1037" fill="none" extrusionOk="0">
                  <a:moveTo>
                    <a:pt x="566" y="0"/>
                  </a:moveTo>
                  <a:lnTo>
                    <a:pt x="566" y="0"/>
                  </a:lnTo>
                  <a:lnTo>
                    <a:pt x="331" y="47"/>
                  </a:lnTo>
                  <a:lnTo>
                    <a:pt x="189" y="142"/>
                  </a:lnTo>
                  <a:lnTo>
                    <a:pt x="48" y="330"/>
                  </a:lnTo>
                  <a:lnTo>
                    <a:pt x="1" y="519"/>
                  </a:lnTo>
                  <a:lnTo>
                    <a:pt x="1" y="519"/>
                  </a:lnTo>
                  <a:lnTo>
                    <a:pt x="48" y="707"/>
                  </a:lnTo>
                  <a:lnTo>
                    <a:pt x="189" y="895"/>
                  </a:lnTo>
                  <a:lnTo>
                    <a:pt x="331" y="990"/>
                  </a:lnTo>
                  <a:lnTo>
                    <a:pt x="519" y="1037"/>
                  </a:lnTo>
                  <a:lnTo>
                    <a:pt x="519" y="1037"/>
                  </a:lnTo>
                  <a:lnTo>
                    <a:pt x="755" y="990"/>
                  </a:lnTo>
                  <a:lnTo>
                    <a:pt x="896" y="895"/>
                  </a:lnTo>
                  <a:lnTo>
                    <a:pt x="1037" y="707"/>
                  </a:lnTo>
                  <a:lnTo>
                    <a:pt x="1084" y="519"/>
                  </a:lnTo>
                  <a:lnTo>
                    <a:pt x="1084" y="519"/>
                  </a:lnTo>
                  <a:lnTo>
                    <a:pt x="1084" y="519"/>
                  </a:lnTo>
                  <a:lnTo>
                    <a:pt x="1037" y="330"/>
                  </a:lnTo>
                  <a:lnTo>
                    <a:pt x="896" y="142"/>
                  </a:lnTo>
                  <a:lnTo>
                    <a:pt x="755" y="47"/>
                  </a:lnTo>
                  <a:lnTo>
                    <a:pt x="56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2620;p42">
              <a:extLst>
                <a:ext uri="{FF2B5EF4-FFF2-40B4-BE49-F238E27FC236}">
                  <a16:creationId xmlns:a16="http://schemas.microsoft.com/office/drawing/2014/main" id="{C4E27D06-D4BF-D276-2899-000D87643BD9}"/>
                </a:ext>
              </a:extLst>
            </p:cNvPr>
            <p:cNvSpPr/>
            <p:nvPr/>
          </p:nvSpPr>
          <p:spPr>
            <a:xfrm>
              <a:off x="1181800" y="2321600"/>
              <a:ext cx="22400" cy="23575"/>
            </a:xfrm>
            <a:custGeom>
              <a:avLst/>
              <a:gdLst/>
              <a:ahLst/>
              <a:cxnLst/>
              <a:rect l="l" t="t" r="r" b="b"/>
              <a:pathLst>
                <a:path w="896" h="943" fill="none" extrusionOk="0">
                  <a:moveTo>
                    <a:pt x="471" y="943"/>
                  </a:moveTo>
                  <a:lnTo>
                    <a:pt x="471" y="943"/>
                  </a:lnTo>
                  <a:lnTo>
                    <a:pt x="283" y="896"/>
                  </a:lnTo>
                  <a:lnTo>
                    <a:pt x="141" y="801"/>
                  </a:lnTo>
                  <a:lnTo>
                    <a:pt x="0" y="660"/>
                  </a:lnTo>
                  <a:lnTo>
                    <a:pt x="0" y="472"/>
                  </a:lnTo>
                  <a:lnTo>
                    <a:pt x="0" y="472"/>
                  </a:lnTo>
                  <a:lnTo>
                    <a:pt x="0" y="283"/>
                  </a:lnTo>
                  <a:lnTo>
                    <a:pt x="94" y="142"/>
                  </a:lnTo>
                  <a:lnTo>
                    <a:pt x="283" y="48"/>
                  </a:lnTo>
                  <a:lnTo>
                    <a:pt x="424" y="0"/>
                  </a:lnTo>
                  <a:lnTo>
                    <a:pt x="424" y="0"/>
                  </a:lnTo>
                  <a:lnTo>
                    <a:pt x="612" y="48"/>
                  </a:lnTo>
                  <a:lnTo>
                    <a:pt x="754" y="142"/>
                  </a:lnTo>
                  <a:lnTo>
                    <a:pt x="895" y="283"/>
                  </a:lnTo>
                  <a:lnTo>
                    <a:pt x="895" y="472"/>
                  </a:lnTo>
                  <a:lnTo>
                    <a:pt x="895" y="472"/>
                  </a:lnTo>
                  <a:lnTo>
                    <a:pt x="895" y="472"/>
                  </a:lnTo>
                  <a:lnTo>
                    <a:pt x="895" y="660"/>
                  </a:lnTo>
                  <a:lnTo>
                    <a:pt x="801" y="801"/>
                  </a:lnTo>
                  <a:lnTo>
                    <a:pt x="612"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2621;p42">
              <a:extLst>
                <a:ext uri="{FF2B5EF4-FFF2-40B4-BE49-F238E27FC236}">
                  <a16:creationId xmlns:a16="http://schemas.microsoft.com/office/drawing/2014/main" id="{DF0E242A-5856-E295-9FCA-BEA533E6AB4B}"/>
                </a:ext>
              </a:extLst>
            </p:cNvPr>
            <p:cNvSpPr/>
            <p:nvPr/>
          </p:nvSpPr>
          <p:spPr>
            <a:xfrm>
              <a:off x="1384375" y="2375775"/>
              <a:ext cx="27100" cy="27125"/>
            </a:xfrm>
            <a:custGeom>
              <a:avLst/>
              <a:gdLst/>
              <a:ahLst/>
              <a:cxnLst/>
              <a:rect l="l" t="t" r="r" b="b"/>
              <a:pathLst>
                <a:path w="1084" h="1085" extrusionOk="0">
                  <a:moveTo>
                    <a:pt x="754" y="48"/>
                  </a:moveTo>
                  <a:lnTo>
                    <a:pt x="895" y="189"/>
                  </a:lnTo>
                  <a:lnTo>
                    <a:pt x="989" y="330"/>
                  </a:lnTo>
                  <a:lnTo>
                    <a:pt x="1037" y="472"/>
                  </a:lnTo>
                  <a:lnTo>
                    <a:pt x="1037" y="519"/>
                  </a:lnTo>
                  <a:lnTo>
                    <a:pt x="989" y="660"/>
                  </a:lnTo>
                  <a:lnTo>
                    <a:pt x="895" y="849"/>
                  </a:lnTo>
                  <a:lnTo>
                    <a:pt x="754" y="943"/>
                  </a:lnTo>
                  <a:lnTo>
                    <a:pt x="377" y="943"/>
                  </a:lnTo>
                  <a:lnTo>
                    <a:pt x="236" y="849"/>
                  </a:lnTo>
                  <a:lnTo>
                    <a:pt x="141" y="707"/>
                  </a:lnTo>
                  <a:lnTo>
                    <a:pt x="94" y="519"/>
                  </a:lnTo>
                  <a:lnTo>
                    <a:pt x="141" y="330"/>
                  </a:lnTo>
                  <a:lnTo>
                    <a:pt x="236" y="189"/>
                  </a:lnTo>
                  <a:lnTo>
                    <a:pt x="377" y="95"/>
                  </a:lnTo>
                  <a:lnTo>
                    <a:pt x="565" y="48"/>
                  </a:lnTo>
                  <a:close/>
                  <a:moveTo>
                    <a:pt x="377" y="1"/>
                  </a:moveTo>
                  <a:lnTo>
                    <a:pt x="189" y="95"/>
                  </a:lnTo>
                  <a:lnTo>
                    <a:pt x="47" y="283"/>
                  </a:lnTo>
                  <a:lnTo>
                    <a:pt x="0" y="472"/>
                  </a:lnTo>
                  <a:lnTo>
                    <a:pt x="47" y="707"/>
                  </a:lnTo>
                  <a:lnTo>
                    <a:pt x="141" y="896"/>
                  </a:lnTo>
                  <a:lnTo>
                    <a:pt x="283" y="1037"/>
                  </a:lnTo>
                  <a:lnTo>
                    <a:pt x="518" y="1084"/>
                  </a:lnTo>
                  <a:lnTo>
                    <a:pt x="707" y="1037"/>
                  </a:lnTo>
                  <a:lnTo>
                    <a:pt x="895" y="943"/>
                  </a:lnTo>
                  <a:lnTo>
                    <a:pt x="1037" y="754"/>
                  </a:lnTo>
                  <a:lnTo>
                    <a:pt x="1084" y="566"/>
                  </a:lnTo>
                  <a:lnTo>
                    <a:pt x="1084" y="519"/>
                  </a:lnTo>
                  <a:lnTo>
                    <a:pt x="1084" y="330"/>
                  </a:lnTo>
                  <a:lnTo>
                    <a:pt x="942" y="142"/>
                  </a:lnTo>
                  <a:lnTo>
                    <a:pt x="801" y="48"/>
                  </a:lnTo>
                  <a:lnTo>
                    <a:pt x="6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2622;p42">
              <a:extLst>
                <a:ext uri="{FF2B5EF4-FFF2-40B4-BE49-F238E27FC236}">
                  <a16:creationId xmlns:a16="http://schemas.microsoft.com/office/drawing/2014/main" id="{B8D4A10E-07E4-F0A7-6CD6-164FAE6EF72B}"/>
                </a:ext>
              </a:extLst>
            </p:cNvPr>
            <p:cNvSpPr/>
            <p:nvPr/>
          </p:nvSpPr>
          <p:spPr>
            <a:xfrm>
              <a:off x="1384375" y="2375775"/>
              <a:ext cx="27100" cy="27125"/>
            </a:xfrm>
            <a:custGeom>
              <a:avLst/>
              <a:gdLst/>
              <a:ahLst/>
              <a:cxnLst/>
              <a:rect l="l" t="t" r="r" b="b"/>
              <a:pathLst>
                <a:path w="1084" h="1085" fill="none" extrusionOk="0">
                  <a:moveTo>
                    <a:pt x="565" y="1"/>
                  </a:moveTo>
                  <a:lnTo>
                    <a:pt x="565" y="1"/>
                  </a:lnTo>
                  <a:lnTo>
                    <a:pt x="377" y="1"/>
                  </a:lnTo>
                  <a:lnTo>
                    <a:pt x="189" y="95"/>
                  </a:lnTo>
                  <a:lnTo>
                    <a:pt x="47" y="283"/>
                  </a:lnTo>
                  <a:lnTo>
                    <a:pt x="0" y="472"/>
                  </a:lnTo>
                  <a:lnTo>
                    <a:pt x="0" y="472"/>
                  </a:lnTo>
                  <a:lnTo>
                    <a:pt x="47" y="707"/>
                  </a:lnTo>
                  <a:lnTo>
                    <a:pt x="141" y="896"/>
                  </a:lnTo>
                  <a:lnTo>
                    <a:pt x="283" y="1037"/>
                  </a:lnTo>
                  <a:lnTo>
                    <a:pt x="518" y="1084"/>
                  </a:lnTo>
                  <a:lnTo>
                    <a:pt x="518" y="1084"/>
                  </a:lnTo>
                  <a:lnTo>
                    <a:pt x="707" y="1037"/>
                  </a:lnTo>
                  <a:lnTo>
                    <a:pt x="895" y="943"/>
                  </a:lnTo>
                  <a:lnTo>
                    <a:pt x="1037" y="754"/>
                  </a:lnTo>
                  <a:lnTo>
                    <a:pt x="1084" y="566"/>
                  </a:lnTo>
                  <a:lnTo>
                    <a:pt x="1084" y="519"/>
                  </a:lnTo>
                  <a:lnTo>
                    <a:pt x="1084" y="519"/>
                  </a:lnTo>
                  <a:lnTo>
                    <a:pt x="1084" y="330"/>
                  </a:lnTo>
                  <a:lnTo>
                    <a:pt x="942" y="142"/>
                  </a:lnTo>
                  <a:lnTo>
                    <a:pt x="801" y="48"/>
                  </a:lnTo>
                  <a:lnTo>
                    <a:pt x="613" y="1"/>
                  </a:lnTo>
                  <a:lnTo>
                    <a:pt x="56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2623;p42">
              <a:extLst>
                <a:ext uri="{FF2B5EF4-FFF2-40B4-BE49-F238E27FC236}">
                  <a16:creationId xmlns:a16="http://schemas.microsoft.com/office/drawing/2014/main" id="{49A98260-4710-9B53-F992-FCD9208B4C10}"/>
                </a:ext>
              </a:extLst>
            </p:cNvPr>
            <p:cNvSpPr/>
            <p:nvPr/>
          </p:nvSpPr>
          <p:spPr>
            <a:xfrm>
              <a:off x="1386725" y="2376950"/>
              <a:ext cx="23575" cy="22400"/>
            </a:xfrm>
            <a:custGeom>
              <a:avLst/>
              <a:gdLst/>
              <a:ahLst/>
              <a:cxnLst/>
              <a:rect l="l" t="t" r="r" b="b"/>
              <a:pathLst>
                <a:path w="943" h="896" fill="none" extrusionOk="0">
                  <a:moveTo>
                    <a:pt x="471" y="896"/>
                  </a:moveTo>
                  <a:lnTo>
                    <a:pt x="471" y="896"/>
                  </a:lnTo>
                  <a:lnTo>
                    <a:pt x="283" y="896"/>
                  </a:lnTo>
                  <a:lnTo>
                    <a:pt x="142" y="802"/>
                  </a:lnTo>
                  <a:lnTo>
                    <a:pt x="47" y="660"/>
                  </a:lnTo>
                  <a:lnTo>
                    <a:pt x="0" y="472"/>
                  </a:lnTo>
                  <a:lnTo>
                    <a:pt x="0" y="472"/>
                  </a:lnTo>
                  <a:lnTo>
                    <a:pt x="47" y="283"/>
                  </a:lnTo>
                  <a:lnTo>
                    <a:pt x="142" y="142"/>
                  </a:lnTo>
                  <a:lnTo>
                    <a:pt x="283" y="48"/>
                  </a:lnTo>
                  <a:lnTo>
                    <a:pt x="471" y="1"/>
                  </a:lnTo>
                  <a:lnTo>
                    <a:pt x="471" y="1"/>
                  </a:lnTo>
                  <a:lnTo>
                    <a:pt x="660" y="1"/>
                  </a:lnTo>
                  <a:lnTo>
                    <a:pt x="801" y="142"/>
                  </a:lnTo>
                  <a:lnTo>
                    <a:pt x="895" y="283"/>
                  </a:lnTo>
                  <a:lnTo>
                    <a:pt x="943" y="425"/>
                  </a:lnTo>
                  <a:lnTo>
                    <a:pt x="943" y="472"/>
                  </a:lnTo>
                  <a:lnTo>
                    <a:pt x="943" y="472"/>
                  </a:lnTo>
                  <a:lnTo>
                    <a:pt x="895" y="613"/>
                  </a:lnTo>
                  <a:lnTo>
                    <a:pt x="801" y="802"/>
                  </a:lnTo>
                  <a:lnTo>
                    <a:pt x="660" y="896"/>
                  </a:lnTo>
                  <a:lnTo>
                    <a:pt x="471" y="89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2624;p42">
              <a:extLst>
                <a:ext uri="{FF2B5EF4-FFF2-40B4-BE49-F238E27FC236}">
                  <a16:creationId xmlns:a16="http://schemas.microsoft.com/office/drawing/2014/main" id="{B6B5CEC8-7228-E905-0560-15D69F64CBFB}"/>
                </a:ext>
              </a:extLst>
            </p:cNvPr>
            <p:cNvSpPr/>
            <p:nvPr/>
          </p:nvSpPr>
          <p:spPr>
            <a:xfrm>
              <a:off x="1550425" y="1651450"/>
              <a:ext cx="27125" cy="27100"/>
            </a:xfrm>
            <a:custGeom>
              <a:avLst/>
              <a:gdLst/>
              <a:ahLst/>
              <a:cxnLst/>
              <a:rect l="l" t="t" r="r" b="b"/>
              <a:pathLst>
                <a:path w="1085" h="1084" extrusionOk="0">
                  <a:moveTo>
                    <a:pt x="519" y="47"/>
                  </a:moveTo>
                  <a:lnTo>
                    <a:pt x="707" y="94"/>
                  </a:lnTo>
                  <a:lnTo>
                    <a:pt x="849" y="189"/>
                  </a:lnTo>
                  <a:lnTo>
                    <a:pt x="943" y="330"/>
                  </a:lnTo>
                  <a:lnTo>
                    <a:pt x="990" y="518"/>
                  </a:lnTo>
                  <a:lnTo>
                    <a:pt x="943" y="707"/>
                  </a:lnTo>
                  <a:lnTo>
                    <a:pt x="849" y="848"/>
                  </a:lnTo>
                  <a:lnTo>
                    <a:pt x="707" y="942"/>
                  </a:lnTo>
                  <a:lnTo>
                    <a:pt x="519" y="990"/>
                  </a:lnTo>
                  <a:lnTo>
                    <a:pt x="331" y="942"/>
                  </a:lnTo>
                  <a:lnTo>
                    <a:pt x="189" y="848"/>
                  </a:lnTo>
                  <a:lnTo>
                    <a:pt x="95" y="707"/>
                  </a:lnTo>
                  <a:lnTo>
                    <a:pt x="48" y="518"/>
                  </a:lnTo>
                  <a:lnTo>
                    <a:pt x="95" y="330"/>
                  </a:lnTo>
                  <a:lnTo>
                    <a:pt x="189" y="189"/>
                  </a:lnTo>
                  <a:lnTo>
                    <a:pt x="331" y="94"/>
                  </a:lnTo>
                  <a:lnTo>
                    <a:pt x="519" y="47"/>
                  </a:lnTo>
                  <a:close/>
                  <a:moveTo>
                    <a:pt x="519" y="0"/>
                  </a:moveTo>
                  <a:lnTo>
                    <a:pt x="331" y="47"/>
                  </a:lnTo>
                  <a:lnTo>
                    <a:pt x="142" y="142"/>
                  </a:lnTo>
                  <a:lnTo>
                    <a:pt x="48" y="330"/>
                  </a:lnTo>
                  <a:lnTo>
                    <a:pt x="1" y="566"/>
                  </a:lnTo>
                  <a:lnTo>
                    <a:pt x="48" y="754"/>
                  </a:lnTo>
                  <a:lnTo>
                    <a:pt x="142" y="942"/>
                  </a:lnTo>
                  <a:lnTo>
                    <a:pt x="331" y="1037"/>
                  </a:lnTo>
                  <a:lnTo>
                    <a:pt x="519" y="1084"/>
                  </a:lnTo>
                  <a:lnTo>
                    <a:pt x="755" y="1037"/>
                  </a:lnTo>
                  <a:lnTo>
                    <a:pt x="896" y="942"/>
                  </a:lnTo>
                  <a:lnTo>
                    <a:pt x="1037" y="754"/>
                  </a:lnTo>
                  <a:lnTo>
                    <a:pt x="1084" y="566"/>
                  </a:lnTo>
                  <a:lnTo>
                    <a:pt x="1084" y="518"/>
                  </a:lnTo>
                  <a:lnTo>
                    <a:pt x="1037" y="330"/>
                  </a:lnTo>
                  <a:lnTo>
                    <a:pt x="896" y="142"/>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2625;p42">
              <a:extLst>
                <a:ext uri="{FF2B5EF4-FFF2-40B4-BE49-F238E27FC236}">
                  <a16:creationId xmlns:a16="http://schemas.microsoft.com/office/drawing/2014/main" id="{967792E6-B3CF-0FA9-E665-3E77808C3025}"/>
                </a:ext>
              </a:extLst>
            </p:cNvPr>
            <p:cNvSpPr/>
            <p:nvPr/>
          </p:nvSpPr>
          <p:spPr>
            <a:xfrm>
              <a:off x="1488000" y="1722100"/>
              <a:ext cx="25950" cy="25950"/>
            </a:xfrm>
            <a:custGeom>
              <a:avLst/>
              <a:gdLst/>
              <a:ahLst/>
              <a:cxnLst/>
              <a:rect l="l" t="t" r="r" b="b"/>
              <a:pathLst>
                <a:path w="1038" h="1038" extrusionOk="0">
                  <a:moveTo>
                    <a:pt x="378" y="1"/>
                  </a:moveTo>
                  <a:lnTo>
                    <a:pt x="189" y="95"/>
                  </a:lnTo>
                  <a:lnTo>
                    <a:pt x="95" y="236"/>
                  </a:lnTo>
                  <a:lnTo>
                    <a:pt x="1" y="472"/>
                  </a:lnTo>
                  <a:lnTo>
                    <a:pt x="48" y="660"/>
                  </a:lnTo>
                  <a:lnTo>
                    <a:pt x="142" y="849"/>
                  </a:lnTo>
                  <a:lnTo>
                    <a:pt x="284" y="943"/>
                  </a:lnTo>
                  <a:lnTo>
                    <a:pt x="472" y="1037"/>
                  </a:lnTo>
                  <a:lnTo>
                    <a:pt x="566" y="1037"/>
                  </a:lnTo>
                  <a:lnTo>
                    <a:pt x="802" y="943"/>
                  </a:lnTo>
                  <a:lnTo>
                    <a:pt x="943" y="849"/>
                  </a:lnTo>
                  <a:lnTo>
                    <a:pt x="1037" y="660"/>
                  </a:lnTo>
                  <a:lnTo>
                    <a:pt x="1037" y="519"/>
                  </a:lnTo>
                  <a:lnTo>
                    <a:pt x="990" y="708"/>
                  </a:lnTo>
                  <a:lnTo>
                    <a:pt x="896" y="849"/>
                  </a:lnTo>
                  <a:lnTo>
                    <a:pt x="755" y="943"/>
                  </a:lnTo>
                  <a:lnTo>
                    <a:pt x="566" y="990"/>
                  </a:lnTo>
                  <a:lnTo>
                    <a:pt x="425" y="943"/>
                  </a:lnTo>
                  <a:lnTo>
                    <a:pt x="236" y="849"/>
                  </a:lnTo>
                  <a:lnTo>
                    <a:pt x="142" y="708"/>
                  </a:lnTo>
                  <a:lnTo>
                    <a:pt x="95" y="519"/>
                  </a:lnTo>
                  <a:lnTo>
                    <a:pt x="142" y="331"/>
                  </a:lnTo>
                  <a:lnTo>
                    <a:pt x="236" y="189"/>
                  </a:lnTo>
                  <a:lnTo>
                    <a:pt x="425" y="95"/>
                  </a:lnTo>
                  <a:lnTo>
                    <a:pt x="566" y="48"/>
                  </a:lnTo>
                  <a:lnTo>
                    <a:pt x="755" y="95"/>
                  </a:lnTo>
                  <a:lnTo>
                    <a:pt x="896" y="189"/>
                  </a:lnTo>
                  <a:lnTo>
                    <a:pt x="990" y="331"/>
                  </a:lnTo>
                  <a:lnTo>
                    <a:pt x="1037" y="519"/>
                  </a:lnTo>
                  <a:lnTo>
                    <a:pt x="1037" y="472"/>
                  </a:lnTo>
                  <a:lnTo>
                    <a:pt x="990" y="284"/>
                  </a:lnTo>
                  <a:lnTo>
                    <a:pt x="896" y="142"/>
                  </a:lnTo>
                  <a:lnTo>
                    <a:pt x="755"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2626;p42">
              <a:extLst>
                <a:ext uri="{FF2B5EF4-FFF2-40B4-BE49-F238E27FC236}">
                  <a16:creationId xmlns:a16="http://schemas.microsoft.com/office/drawing/2014/main" id="{B562321D-5E87-9563-867A-36480E83CA02}"/>
                </a:ext>
              </a:extLst>
            </p:cNvPr>
            <p:cNvSpPr/>
            <p:nvPr/>
          </p:nvSpPr>
          <p:spPr>
            <a:xfrm>
              <a:off x="1588125" y="1868150"/>
              <a:ext cx="25925" cy="25950"/>
            </a:xfrm>
            <a:custGeom>
              <a:avLst/>
              <a:gdLst/>
              <a:ahLst/>
              <a:cxnLst/>
              <a:rect l="l" t="t" r="r" b="b"/>
              <a:pathLst>
                <a:path w="1037" h="1038" extrusionOk="0">
                  <a:moveTo>
                    <a:pt x="519" y="1"/>
                  </a:moveTo>
                  <a:lnTo>
                    <a:pt x="283" y="48"/>
                  </a:lnTo>
                  <a:lnTo>
                    <a:pt x="142" y="189"/>
                  </a:lnTo>
                  <a:lnTo>
                    <a:pt x="47" y="330"/>
                  </a:lnTo>
                  <a:lnTo>
                    <a:pt x="189" y="189"/>
                  </a:lnTo>
                  <a:lnTo>
                    <a:pt x="330" y="95"/>
                  </a:lnTo>
                  <a:lnTo>
                    <a:pt x="519" y="48"/>
                  </a:lnTo>
                  <a:lnTo>
                    <a:pt x="660" y="95"/>
                  </a:lnTo>
                  <a:lnTo>
                    <a:pt x="801" y="189"/>
                  </a:lnTo>
                  <a:lnTo>
                    <a:pt x="943" y="330"/>
                  </a:lnTo>
                  <a:lnTo>
                    <a:pt x="943" y="519"/>
                  </a:lnTo>
                  <a:lnTo>
                    <a:pt x="943" y="707"/>
                  </a:lnTo>
                  <a:lnTo>
                    <a:pt x="801" y="849"/>
                  </a:lnTo>
                  <a:lnTo>
                    <a:pt x="660" y="943"/>
                  </a:lnTo>
                  <a:lnTo>
                    <a:pt x="519" y="990"/>
                  </a:lnTo>
                  <a:lnTo>
                    <a:pt x="330" y="943"/>
                  </a:lnTo>
                  <a:lnTo>
                    <a:pt x="189" y="849"/>
                  </a:lnTo>
                  <a:lnTo>
                    <a:pt x="47" y="707"/>
                  </a:lnTo>
                  <a:lnTo>
                    <a:pt x="47" y="519"/>
                  </a:lnTo>
                  <a:lnTo>
                    <a:pt x="47" y="330"/>
                  </a:lnTo>
                  <a:lnTo>
                    <a:pt x="0" y="566"/>
                  </a:lnTo>
                  <a:lnTo>
                    <a:pt x="47" y="754"/>
                  </a:lnTo>
                  <a:lnTo>
                    <a:pt x="189" y="896"/>
                  </a:lnTo>
                  <a:lnTo>
                    <a:pt x="330" y="990"/>
                  </a:lnTo>
                  <a:lnTo>
                    <a:pt x="566" y="1037"/>
                  </a:lnTo>
                  <a:lnTo>
                    <a:pt x="754" y="990"/>
                  </a:lnTo>
                  <a:lnTo>
                    <a:pt x="895" y="896"/>
                  </a:lnTo>
                  <a:lnTo>
                    <a:pt x="990" y="707"/>
                  </a:lnTo>
                  <a:lnTo>
                    <a:pt x="1037" y="519"/>
                  </a:lnTo>
                  <a:lnTo>
                    <a:pt x="990" y="330"/>
                  </a:lnTo>
                  <a:lnTo>
                    <a:pt x="895"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2627;p42">
              <a:extLst>
                <a:ext uri="{FF2B5EF4-FFF2-40B4-BE49-F238E27FC236}">
                  <a16:creationId xmlns:a16="http://schemas.microsoft.com/office/drawing/2014/main" id="{DD0AE9F3-705E-6D2E-CCFF-16AAFB2C4E98}"/>
                </a:ext>
              </a:extLst>
            </p:cNvPr>
            <p:cNvSpPr/>
            <p:nvPr/>
          </p:nvSpPr>
          <p:spPr>
            <a:xfrm>
              <a:off x="1717675" y="1974150"/>
              <a:ext cx="25925" cy="25950"/>
            </a:xfrm>
            <a:custGeom>
              <a:avLst/>
              <a:gdLst/>
              <a:ahLst/>
              <a:cxnLst/>
              <a:rect l="l" t="t" r="r" b="b"/>
              <a:pathLst>
                <a:path w="1037" h="1038" extrusionOk="0">
                  <a:moveTo>
                    <a:pt x="283" y="1"/>
                  </a:moveTo>
                  <a:lnTo>
                    <a:pt x="142" y="142"/>
                  </a:lnTo>
                  <a:lnTo>
                    <a:pt x="48" y="283"/>
                  </a:lnTo>
                  <a:lnTo>
                    <a:pt x="0" y="472"/>
                  </a:lnTo>
                  <a:lnTo>
                    <a:pt x="0" y="707"/>
                  </a:lnTo>
                  <a:lnTo>
                    <a:pt x="142" y="849"/>
                  </a:lnTo>
                  <a:lnTo>
                    <a:pt x="283" y="990"/>
                  </a:lnTo>
                  <a:lnTo>
                    <a:pt x="519" y="1037"/>
                  </a:lnTo>
                  <a:lnTo>
                    <a:pt x="707" y="990"/>
                  </a:lnTo>
                  <a:lnTo>
                    <a:pt x="848" y="896"/>
                  </a:lnTo>
                  <a:lnTo>
                    <a:pt x="990" y="707"/>
                  </a:lnTo>
                  <a:lnTo>
                    <a:pt x="1037" y="519"/>
                  </a:lnTo>
                  <a:lnTo>
                    <a:pt x="1037" y="472"/>
                  </a:lnTo>
                  <a:lnTo>
                    <a:pt x="990" y="283"/>
                  </a:lnTo>
                  <a:lnTo>
                    <a:pt x="848" y="142"/>
                  </a:lnTo>
                  <a:lnTo>
                    <a:pt x="943" y="330"/>
                  </a:lnTo>
                  <a:lnTo>
                    <a:pt x="990" y="472"/>
                  </a:lnTo>
                  <a:lnTo>
                    <a:pt x="943" y="660"/>
                  </a:lnTo>
                  <a:lnTo>
                    <a:pt x="848" y="802"/>
                  </a:lnTo>
                  <a:lnTo>
                    <a:pt x="707" y="896"/>
                  </a:lnTo>
                  <a:lnTo>
                    <a:pt x="519" y="943"/>
                  </a:lnTo>
                  <a:lnTo>
                    <a:pt x="330" y="943"/>
                  </a:lnTo>
                  <a:lnTo>
                    <a:pt x="189" y="849"/>
                  </a:lnTo>
                  <a:lnTo>
                    <a:pt x="95" y="660"/>
                  </a:lnTo>
                  <a:lnTo>
                    <a:pt x="48" y="519"/>
                  </a:lnTo>
                  <a:lnTo>
                    <a:pt x="48" y="330"/>
                  </a:lnTo>
                  <a:lnTo>
                    <a:pt x="189" y="189"/>
                  </a:lnTo>
                  <a:lnTo>
                    <a:pt x="330" y="48"/>
                  </a:lnTo>
                  <a:lnTo>
                    <a:pt x="660" y="48"/>
                  </a:lnTo>
                  <a:lnTo>
                    <a:pt x="848" y="142"/>
                  </a:lnTo>
                  <a:lnTo>
                    <a:pt x="7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2628;p42">
              <a:extLst>
                <a:ext uri="{FF2B5EF4-FFF2-40B4-BE49-F238E27FC236}">
                  <a16:creationId xmlns:a16="http://schemas.microsoft.com/office/drawing/2014/main" id="{6B7F2AE3-1094-2B45-2F4B-779CF775846D}"/>
                </a:ext>
              </a:extLst>
            </p:cNvPr>
            <p:cNvSpPr/>
            <p:nvPr/>
          </p:nvSpPr>
          <p:spPr>
            <a:xfrm>
              <a:off x="1410275" y="1773925"/>
              <a:ext cx="25925" cy="25950"/>
            </a:xfrm>
            <a:custGeom>
              <a:avLst/>
              <a:gdLst/>
              <a:ahLst/>
              <a:cxnLst/>
              <a:rect l="l" t="t" r="r" b="b"/>
              <a:pathLst>
                <a:path w="1037" h="1038" extrusionOk="0">
                  <a:moveTo>
                    <a:pt x="519" y="48"/>
                  </a:moveTo>
                  <a:lnTo>
                    <a:pt x="707" y="95"/>
                  </a:lnTo>
                  <a:lnTo>
                    <a:pt x="849" y="189"/>
                  </a:lnTo>
                  <a:lnTo>
                    <a:pt x="943" y="331"/>
                  </a:lnTo>
                  <a:lnTo>
                    <a:pt x="990" y="519"/>
                  </a:lnTo>
                  <a:lnTo>
                    <a:pt x="943" y="707"/>
                  </a:lnTo>
                  <a:lnTo>
                    <a:pt x="849" y="849"/>
                  </a:lnTo>
                  <a:lnTo>
                    <a:pt x="707" y="943"/>
                  </a:lnTo>
                  <a:lnTo>
                    <a:pt x="519" y="990"/>
                  </a:lnTo>
                  <a:lnTo>
                    <a:pt x="330" y="943"/>
                  </a:lnTo>
                  <a:lnTo>
                    <a:pt x="189" y="849"/>
                  </a:lnTo>
                  <a:lnTo>
                    <a:pt x="95" y="707"/>
                  </a:lnTo>
                  <a:lnTo>
                    <a:pt x="48" y="519"/>
                  </a:lnTo>
                  <a:lnTo>
                    <a:pt x="95" y="331"/>
                  </a:lnTo>
                  <a:lnTo>
                    <a:pt x="189" y="189"/>
                  </a:lnTo>
                  <a:lnTo>
                    <a:pt x="330" y="95"/>
                  </a:lnTo>
                  <a:lnTo>
                    <a:pt x="519" y="48"/>
                  </a:lnTo>
                  <a:close/>
                  <a:moveTo>
                    <a:pt x="519" y="1"/>
                  </a:moveTo>
                  <a:lnTo>
                    <a:pt x="330" y="48"/>
                  </a:lnTo>
                  <a:lnTo>
                    <a:pt x="142" y="142"/>
                  </a:lnTo>
                  <a:lnTo>
                    <a:pt x="48" y="331"/>
                  </a:lnTo>
                  <a:lnTo>
                    <a:pt x="1" y="519"/>
                  </a:lnTo>
                  <a:lnTo>
                    <a:pt x="48" y="755"/>
                  </a:lnTo>
                  <a:lnTo>
                    <a:pt x="142" y="896"/>
                  </a:lnTo>
                  <a:lnTo>
                    <a:pt x="330" y="990"/>
                  </a:lnTo>
                  <a:lnTo>
                    <a:pt x="519" y="1037"/>
                  </a:lnTo>
                  <a:lnTo>
                    <a:pt x="707" y="990"/>
                  </a:lnTo>
                  <a:lnTo>
                    <a:pt x="896" y="896"/>
                  </a:lnTo>
                  <a:lnTo>
                    <a:pt x="990" y="755"/>
                  </a:lnTo>
                  <a:lnTo>
                    <a:pt x="1037" y="519"/>
                  </a:lnTo>
                  <a:lnTo>
                    <a:pt x="990" y="331"/>
                  </a:lnTo>
                  <a:lnTo>
                    <a:pt x="896" y="189"/>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2629;p42">
              <a:extLst>
                <a:ext uri="{FF2B5EF4-FFF2-40B4-BE49-F238E27FC236}">
                  <a16:creationId xmlns:a16="http://schemas.microsoft.com/office/drawing/2014/main" id="{4D1BF685-3AEC-A6D9-2696-FE528A8DDAC1}"/>
                </a:ext>
              </a:extLst>
            </p:cNvPr>
            <p:cNvSpPr/>
            <p:nvPr/>
          </p:nvSpPr>
          <p:spPr>
            <a:xfrm>
              <a:off x="1410275" y="1773925"/>
              <a:ext cx="25925" cy="25950"/>
            </a:xfrm>
            <a:custGeom>
              <a:avLst/>
              <a:gdLst/>
              <a:ahLst/>
              <a:cxnLst/>
              <a:rect l="l" t="t" r="r" b="b"/>
              <a:pathLst>
                <a:path w="1037" h="1038" fill="none" extrusionOk="0">
                  <a:moveTo>
                    <a:pt x="519" y="1"/>
                  </a:moveTo>
                  <a:lnTo>
                    <a:pt x="519" y="1"/>
                  </a:lnTo>
                  <a:lnTo>
                    <a:pt x="330" y="48"/>
                  </a:lnTo>
                  <a:lnTo>
                    <a:pt x="142" y="142"/>
                  </a:lnTo>
                  <a:lnTo>
                    <a:pt x="48" y="331"/>
                  </a:lnTo>
                  <a:lnTo>
                    <a:pt x="1" y="519"/>
                  </a:lnTo>
                  <a:lnTo>
                    <a:pt x="1" y="519"/>
                  </a:lnTo>
                  <a:lnTo>
                    <a:pt x="48" y="755"/>
                  </a:lnTo>
                  <a:lnTo>
                    <a:pt x="142" y="896"/>
                  </a:lnTo>
                  <a:lnTo>
                    <a:pt x="330" y="990"/>
                  </a:lnTo>
                  <a:lnTo>
                    <a:pt x="519" y="1037"/>
                  </a:lnTo>
                  <a:lnTo>
                    <a:pt x="519" y="1037"/>
                  </a:lnTo>
                  <a:lnTo>
                    <a:pt x="707" y="990"/>
                  </a:lnTo>
                  <a:lnTo>
                    <a:pt x="896" y="896"/>
                  </a:lnTo>
                  <a:lnTo>
                    <a:pt x="990" y="755"/>
                  </a:lnTo>
                  <a:lnTo>
                    <a:pt x="1037" y="519"/>
                  </a:lnTo>
                  <a:lnTo>
                    <a:pt x="1037" y="519"/>
                  </a:lnTo>
                  <a:lnTo>
                    <a:pt x="990" y="331"/>
                  </a:lnTo>
                  <a:lnTo>
                    <a:pt x="896" y="189"/>
                  </a:lnTo>
                  <a:lnTo>
                    <a:pt x="707" y="48"/>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2630;p42">
              <a:extLst>
                <a:ext uri="{FF2B5EF4-FFF2-40B4-BE49-F238E27FC236}">
                  <a16:creationId xmlns:a16="http://schemas.microsoft.com/office/drawing/2014/main" id="{68744AC6-FD07-D8C3-F0E7-AF142ABC1E34}"/>
                </a:ext>
              </a:extLst>
            </p:cNvPr>
            <p:cNvSpPr/>
            <p:nvPr/>
          </p:nvSpPr>
          <p:spPr>
            <a:xfrm>
              <a:off x="1411450" y="1775100"/>
              <a:ext cx="23575" cy="23600"/>
            </a:xfrm>
            <a:custGeom>
              <a:avLst/>
              <a:gdLst/>
              <a:ahLst/>
              <a:cxnLst/>
              <a:rect l="l" t="t" r="r" b="b"/>
              <a:pathLst>
                <a:path w="943" h="944" fill="none" extrusionOk="0">
                  <a:moveTo>
                    <a:pt x="472" y="943"/>
                  </a:moveTo>
                  <a:lnTo>
                    <a:pt x="472" y="943"/>
                  </a:lnTo>
                  <a:lnTo>
                    <a:pt x="283" y="896"/>
                  </a:lnTo>
                  <a:lnTo>
                    <a:pt x="142" y="802"/>
                  </a:lnTo>
                  <a:lnTo>
                    <a:pt x="48" y="660"/>
                  </a:lnTo>
                  <a:lnTo>
                    <a:pt x="1" y="472"/>
                  </a:lnTo>
                  <a:lnTo>
                    <a:pt x="1" y="472"/>
                  </a:lnTo>
                  <a:lnTo>
                    <a:pt x="48" y="284"/>
                  </a:lnTo>
                  <a:lnTo>
                    <a:pt x="142" y="142"/>
                  </a:lnTo>
                  <a:lnTo>
                    <a:pt x="283" y="48"/>
                  </a:lnTo>
                  <a:lnTo>
                    <a:pt x="472" y="1"/>
                  </a:lnTo>
                  <a:lnTo>
                    <a:pt x="472" y="1"/>
                  </a:lnTo>
                  <a:lnTo>
                    <a:pt x="660" y="48"/>
                  </a:lnTo>
                  <a:lnTo>
                    <a:pt x="802" y="142"/>
                  </a:lnTo>
                  <a:lnTo>
                    <a:pt x="896" y="284"/>
                  </a:lnTo>
                  <a:lnTo>
                    <a:pt x="943" y="472"/>
                  </a:lnTo>
                  <a:lnTo>
                    <a:pt x="943" y="472"/>
                  </a:lnTo>
                  <a:lnTo>
                    <a:pt x="896" y="660"/>
                  </a:lnTo>
                  <a:lnTo>
                    <a:pt x="802" y="802"/>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2631;p42">
              <a:extLst>
                <a:ext uri="{FF2B5EF4-FFF2-40B4-BE49-F238E27FC236}">
                  <a16:creationId xmlns:a16="http://schemas.microsoft.com/office/drawing/2014/main" id="{76C68D1F-2B84-A74B-AD7D-2041179E7ED1}"/>
                </a:ext>
              </a:extLst>
            </p:cNvPr>
            <p:cNvSpPr/>
            <p:nvPr/>
          </p:nvSpPr>
          <p:spPr>
            <a:xfrm>
              <a:off x="1497425" y="1912900"/>
              <a:ext cx="25950" cy="25950"/>
            </a:xfrm>
            <a:custGeom>
              <a:avLst/>
              <a:gdLst/>
              <a:ahLst/>
              <a:cxnLst/>
              <a:rect l="l" t="t" r="r" b="b"/>
              <a:pathLst>
                <a:path w="1038" h="1038" extrusionOk="0">
                  <a:moveTo>
                    <a:pt x="519" y="48"/>
                  </a:moveTo>
                  <a:lnTo>
                    <a:pt x="707" y="95"/>
                  </a:lnTo>
                  <a:lnTo>
                    <a:pt x="849" y="189"/>
                  </a:lnTo>
                  <a:lnTo>
                    <a:pt x="943" y="331"/>
                  </a:lnTo>
                  <a:lnTo>
                    <a:pt x="990" y="519"/>
                  </a:lnTo>
                  <a:lnTo>
                    <a:pt x="943" y="708"/>
                  </a:lnTo>
                  <a:lnTo>
                    <a:pt x="849" y="849"/>
                  </a:lnTo>
                  <a:lnTo>
                    <a:pt x="707" y="943"/>
                  </a:lnTo>
                  <a:lnTo>
                    <a:pt x="519" y="990"/>
                  </a:lnTo>
                  <a:lnTo>
                    <a:pt x="331" y="943"/>
                  </a:lnTo>
                  <a:lnTo>
                    <a:pt x="189" y="849"/>
                  </a:lnTo>
                  <a:lnTo>
                    <a:pt x="95" y="708"/>
                  </a:lnTo>
                  <a:lnTo>
                    <a:pt x="48" y="519"/>
                  </a:lnTo>
                  <a:lnTo>
                    <a:pt x="95" y="331"/>
                  </a:lnTo>
                  <a:lnTo>
                    <a:pt x="189" y="189"/>
                  </a:lnTo>
                  <a:lnTo>
                    <a:pt x="331" y="95"/>
                  </a:lnTo>
                  <a:lnTo>
                    <a:pt x="519" y="48"/>
                  </a:lnTo>
                  <a:close/>
                  <a:moveTo>
                    <a:pt x="519" y="1"/>
                  </a:moveTo>
                  <a:lnTo>
                    <a:pt x="331" y="48"/>
                  </a:lnTo>
                  <a:lnTo>
                    <a:pt x="142" y="189"/>
                  </a:lnTo>
                  <a:lnTo>
                    <a:pt x="48" y="331"/>
                  </a:lnTo>
                  <a:lnTo>
                    <a:pt x="1" y="566"/>
                  </a:lnTo>
                  <a:lnTo>
                    <a:pt x="95" y="755"/>
                  </a:lnTo>
                  <a:lnTo>
                    <a:pt x="189" y="896"/>
                  </a:lnTo>
                  <a:lnTo>
                    <a:pt x="378" y="1037"/>
                  </a:lnTo>
                  <a:lnTo>
                    <a:pt x="566" y="1037"/>
                  </a:lnTo>
                  <a:lnTo>
                    <a:pt x="755" y="990"/>
                  </a:lnTo>
                  <a:lnTo>
                    <a:pt x="896" y="896"/>
                  </a:lnTo>
                  <a:lnTo>
                    <a:pt x="1037" y="708"/>
                  </a:lnTo>
                  <a:lnTo>
                    <a:pt x="1037" y="519"/>
                  </a:lnTo>
                  <a:lnTo>
                    <a:pt x="1037" y="331"/>
                  </a:lnTo>
                  <a:lnTo>
                    <a:pt x="896" y="142"/>
                  </a:lnTo>
                  <a:lnTo>
                    <a:pt x="755"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2632;p42">
              <a:extLst>
                <a:ext uri="{FF2B5EF4-FFF2-40B4-BE49-F238E27FC236}">
                  <a16:creationId xmlns:a16="http://schemas.microsoft.com/office/drawing/2014/main" id="{E71CA6F9-AFF0-EF34-7A60-7F01546E2E47}"/>
                </a:ext>
              </a:extLst>
            </p:cNvPr>
            <p:cNvSpPr/>
            <p:nvPr/>
          </p:nvSpPr>
          <p:spPr>
            <a:xfrm>
              <a:off x="1373775" y="2057775"/>
              <a:ext cx="25925" cy="25950"/>
            </a:xfrm>
            <a:custGeom>
              <a:avLst/>
              <a:gdLst/>
              <a:ahLst/>
              <a:cxnLst/>
              <a:rect l="l" t="t" r="r" b="b"/>
              <a:pathLst>
                <a:path w="1037" h="1038" extrusionOk="0">
                  <a:moveTo>
                    <a:pt x="518" y="48"/>
                  </a:moveTo>
                  <a:lnTo>
                    <a:pt x="707" y="95"/>
                  </a:lnTo>
                  <a:lnTo>
                    <a:pt x="848" y="189"/>
                  </a:lnTo>
                  <a:lnTo>
                    <a:pt x="942" y="330"/>
                  </a:lnTo>
                  <a:lnTo>
                    <a:pt x="989" y="519"/>
                  </a:lnTo>
                  <a:lnTo>
                    <a:pt x="942" y="707"/>
                  </a:lnTo>
                  <a:lnTo>
                    <a:pt x="848" y="849"/>
                  </a:lnTo>
                  <a:lnTo>
                    <a:pt x="707" y="943"/>
                  </a:lnTo>
                  <a:lnTo>
                    <a:pt x="518" y="990"/>
                  </a:lnTo>
                  <a:lnTo>
                    <a:pt x="330" y="943"/>
                  </a:lnTo>
                  <a:lnTo>
                    <a:pt x="189" y="849"/>
                  </a:lnTo>
                  <a:lnTo>
                    <a:pt x="94" y="707"/>
                  </a:lnTo>
                  <a:lnTo>
                    <a:pt x="47" y="519"/>
                  </a:lnTo>
                  <a:lnTo>
                    <a:pt x="94" y="330"/>
                  </a:lnTo>
                  <a:lnTo>
                    <a:pt x="189" y="189"/>
                  </a:lnTo>
                  <a:lnTo>
                    <a:pt x="330" y="95"/>
                  </a:lnTo>
                  <a:lnTo>
                    <a:pt x="518" y="48"/>
                  </a:lnTo>
                  <a:close/>
                  <a:moveTo>
                    <a:pt x="518" y="1"/>
                  </a:moveTo>
                  <a:lnTo>
                    <a:pt x="330" y="48"/>
                  </a:lnTo>
                  <a:lnTo>
                    <a:pt x="141" y="189"/>
                  </a:lnTo>
                  <a:lnTo>
                    <a:pt x="47" y="330"/>
                  </a:lnTo>
                  <a:lnTo>
                    <a:pt x="0" y="519"/>
                  </a:lnTo>
                  <a:lnTo>
                    <a:pt x="94" y="754"/>
                  </a:lnTo>
                  <a:lnTo>
                    <a:pt x="189" y="896"/>
                  </a:lnTo>
                  <a:lnTo>
                    <a:pt x="377" y="990"/>
                  </a:lnTo>
                  <a:lnTo>
                    <a:pt x="565" y="1037"/>
                  </a:lnTo>
                  <a:lnTo>
                    <a:pt x="754" y="990"/>
                  </a:lnTo>
                  <a:lnTo>
                    <a:pt x="895" y="896"/>
                  </a:lnTo>
                  <a:lnTo>
                    <a:pt x="1037" y="707"/>
                  </a:lnTo>
                  <a:lnTo>
                    <a:pt x="1037" y="519"/>
                  </a:lnTo>
                  <a:lnTo>
                    <a:pt x="1037" y="330"/>
                  </a:lnTo>
                  <a:lnTo>
                    <a:pt x="895" y="142"/>
                  </a:lnTo>
                  <a:lnTo>
                    <a:pt x="707"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2633;p42">
              <a:extLst>
                <a:ext uri="{FF2B5EF4-FFF2-40B4-BE49-F238E27FC236}">
                  <a16:creationId xmlns:a16="http://schemas.microsoft.com/office/drawing/2014/main" id="{3844F1BB-8911-2FE7-07E6-E278C9B43413}"/>
                </a:ext>
              </a:extLst>
            </p:cNvPr>
            <p:cNvSpPr/>
            <p:nvPr/>
          </p:nvSpPr>
          <p:spPr>
            <a:xfrm>
              <a:off x="1373775" y="2057775"/>
              <a:ext cx="25925" cy="25950"/>
            </a:xfrm>
            <a:custGeom>
              <a:avLst/>
              <a:gdLst/>
              <a:ahLst/>
              <a:cxnLst/>
              <a:rect l="l" t="t" r="r" b="b"/>
              <a:pathLst>
                <a:path w="1037" h="1038" fill="none" extrusionOk="0">
                  <a:moveTo>
                    <a:pt x="518" y="1"/>
                  </a:moveTo>
                  <a:lnTo>
                    <a:pt x="518" y="1"/>
                  </a:lnTo>
                  <a:lnTo>
                    <a:pt x="330" y="48"/>
                  </a:lnTo>
                  <a:lnTo>
                    <a:pt x="141" y="189"/>
                  </a:lnTo>
                  <a:lnTo>
                    <a:pt x="47" y="330"/>
                  </a:lnTo>
                  <a:lnTo>
                    <a:pt x="0" y="519"/>
                  </a:lnTo>
                  <a:lnTo>
                    <a:pt x="0" y="519"/>
                  </a:lnTo>
                  <a:lnTo>
                    <a:pt x="94" y="754"/>
                  </a:lnTo>
                  <a:lnTo>
                    <a:pt x="189" y="896"/>
                  </a:lnTo>
                  <a:lnTo>
                    <a:pt x="377" y="990"/>
                  </a:lnTo>
                  <a:lnTo>
                    <a:pt x="565" y="1037"/>
                  </a:lnTo>
                  <a:lnTo>
                    <a:pt x="565" y="1037"/>
                  </a:lnTo>
                  <a:lnTo>
                    <a:pt x="754" y="990"/>
                  </a:lnTo>
                  <a:lnTo>
                    <a:pt x="895" y="896"/>
                  </a:lnTo>
                  <a:lnTo>
                    <a:pt x="1037" y="707"/>
                  </a:lnTo>
                  <a:lnTo>
                    <a:pt x="1037" y="519"/>
                  </a:lnTo>
                  <a:lnTo>
                    <a:pt x="1037" y="519"/>
                  </a:lnTo>
                  <a:lnTo>
                    <a:pt x="1037" y="330"/>
                  </a:lnTo>
                  <a:lnTo>
                    <a:pt x="895" y="142"/>
                  </a:lnTo>
                  <a:lnTo>
                    <a:pt x="707" y="48"/>
                  </a:lnTo>
                  <a:lnTo>
                    <a:pt x="51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2634;p42">
              <a:extLst>
                <a:ext uri="{FF2B5EF4-FFF2-40B4-BE49-F238E27FC236}">
                  <a16:creationId xmlns:a16="http://schemas.microsoft.com/office/drawing/2014/main" id="{76FB3A56-2EC7-CD8C-6951-2A79BDF7DC97}"/>
                </a:ext>
              </a:extLst>
            </p:cNvPr>
            <p:cNvSpPr/>
            <p:nvPr/>
          </p:nvSpPr>
          <p:spPr>
            <a:xfrm>
              <a:off x="1374950" y="2058950"/>
              <a:ext cx="23575" cy="23575"/>
            </a:xfrm>
            <a:custGeom>
              <a:avLst/>
              <a:gdLst/>
              <a:ahLst/>
              <a:cxnLst/>
              <a:rect l="l" t="t" r="r" b="b"/>
              <a:pathLst>
                <a:path w="943" h="943" fill="none" extrusionOk="0">
                  <a:moveTo>
                    <a:pt x="471" y="943"/>
                  </a:moveTo>
                  <a:lnTo>
                    <a:pt x="471" y="943"/>
                  </a:lnTo>
                  <a:lnTo>
                    <a:pt x="283" y="896"/>
                  </a:lnTo>
                  <a:lnTo>
                    <a:pt x="142" y="802"/>
                  </a:lnTo>
                  <a:lnTo>
                    <a:pt x="47" y="660"/>
                  </a:lnTo>
                  <a:lnTo>
                    <a:pt x="0" y="472"/>
                  </a:lnTo>
                  <a:lnTo>
                    <a:pt x="0" y="472"/>
                  </a:lnTo>
                  <a:lnTo>
                    <a:pt x="47" y="283"/>
                  </a:lnTo>
                  <a:lnTo>
                    <a:pt x="142" y="142"/>
                  </a:lnTo>
                  <a:lnTo>
                    <a:pt x="283" y="48"/>
                  </a:lnTo>
                  <a:lnTo>
                    <a:pt x="471" y="1"/>
                  </a:lnTo>
                  <a:lnTo>
                    <a:pt x="471" y="1"/>
                  </a:lnTo>
                  <a:lnTo>
                    <a:pt x="660" y="48"/>
                  </a:lnTo>
                  <a:lnTo>
                    <a:pt x="801" y="142"/>
                  </a:lnTo>
                  <a:lnTo>
                    <a:pt x="895" y="283"/>
                  </a:lnTo>
                  <a:lnTo>
                    <a:pt x="942" y="472"/>
                  </a:lnTo>
                  <a:lnTo>
                    <a:pt x="942" y="472"/>
                  </a:lnTo>
                  <a:lnTo>
                    <a:pt x="895" y="660"/>
                  </a:lnTo>
                  <a:lnTo>
                    <a:pt x="801" y="802"/>
                  </a:lnTo>
                  <a:lnTo>
                    <a:pt x="660"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2635;p42">
              <a:extLst>
                <a:ext uri="{FF2B5EF4-FFF2-40B4-BE49-F238E27FC236}">
                  <a16:creationId xmlns:a16="http://schemas.microsoft.com/office/drawing/2014/main" id="{B758AD3D-4C9B-6C2A-F1DF-F905657EB589}"/>
                </a:ext>
              </a:extLst>
            </p:cNvPr>
            <p:cNvSpPr/>
            <p:nvPr/>
          </p:nvSpPr>
          <p:spPr>
            <a:xfrm>
              <a:off x="1306625" y="2115500"/>
              <a:ext cx="25950" cy="25925"/>
            </a:xfrm>
            <a:custGeom>
              <a:avLst/>
              <a:gdLst/>
              <a:ahLst/>
              <a:cxnLst/>
              <a:rect l="l" t="t" r="r" b="b"/>
              <a:pathLst>
                <a:path w="1038" h="1037" extrusionOk="0">
                  <a:moveTo>
                    <a:pt x="283" y="94"/>
                  </a:moveTo>
                  <a:lnTo>
                    <a:pt x="95" y="188"/>
                  </a:lnTo>
                  <a:lnTo>
                    <a:pt x="1" y="377"/>
                  </a:lnTo>
                  <a:lnTo>
                    <a:pt x="1" y="518"/>
                  </a:lnTo>
                  <a:lnTo>
                    <a:pt x="48" y="377"/>
                  </a:lnTo>
                  <a:lnTo>
                    <a:pt x="142" y="188"/>
                  </a:lnTo>
                  <a:lnTo>
                    <a:pt x="283" y="94"/>
                  </a:lnTo>
                  <a:close/>
                  <a:moveTo>
                    <a:pt x="472" y="0"/>
                  </a:moveTo>
                  <a:lnTo>
                    <a:pt x="283" y="94"/>
                  </a:lnTo>
                  <a:lnTo>
                    <a:pt x="660" y="94"/>
                  </a:lnTo>
                  <a:lnTo>
                    <a:pt x="802" y="188"/>
                  </a:lnTo>
                  <a:lnTo>
                    <a:pt x="896" y="377"/>
                  </a:lnTo>
                  <a:lnTo>
                    <a:pt x="943" y="518"/>
                  </a:lnTo>
                  <a:lnTo>
                    <a:pt x="896" y="707"/>
                  </a:lnTo>
                  <a:lnTo>
                    <a:pt x="802" y="848"/>
                  </a:lnTo>
                  <a:lnTo>
                    <a:pt x="660" y="989"/>
                  </a:lnTo>
                  <a:lnTo>
                    <a:pt x="283" y="989"/>
                  </a:lnTo>
                  <a:lnTo>
                    <a:pt x="142" y="848"/>
                  </a:lnTo>
                  <a:lnTo>
                    <a:pt x="48" y="707"/>
                  </a:lnTo>
                  <a:lnTo>
                    <a:pt x="1" y="518"/>
                  </a:lnTo>
                  <a:lnTo>
                    <a:pt x="1" y="565"/>
                  </a:lnTo>
                  <a:lnTo>
                    <a:pt x="48" y="754"/>
                  </a:lnTo>
                  <a:lnTo>
                    <a:pt x="142" y="942"/>
                  </a:lnTo>
                  <a:lnTo>
                    <a:pt x="331" y="1036"/>
                  </a:lnTo>
                  <a:lnTo>
                    <a:pt x="707" y="1036"/>
                  </a:lnTo>
                  <a:lnTo>
                    <a:pt x="849" y="895"/>
                  </a:lnTo>
                  <a:lnTo>
                    <a:pt x="990" y="754"/>
                  </a:lnTo>
                  <a:lnTo>
                    <a:pt x="1037" y="565"/>
                  </a:lnTo>
                  <a:lnTo>
                    <a:pt x="990" y="377"/>
                  </a:lnTo>
                  <a:lnTo>
                    <a:pt x="849" y="188"/>
                  </a:lnTo>
                  <a:lnTo>
                    <a:pt x="707" y="47"/>
                  </a:lnTo>
                  <a:lnTo>
                    <a:pt x="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2636;p42">
              <a:extLst>
                <a:ext uri="{FF2B5EF4-FFF2-40B4-BE49-F238E27FC236}">
                  <a16:creationId xmlns:a16="http://schemas.microsoft.com/office/drawing/2014/main" id="{03992FA3-B79D-527E-98BA-3DE686EB4390}"/>
                </a:ext>
              </a:extLst>
            </p:cNvPr>
            <p:cNvSpPr/>
            <p:nvPr/>
          </p:nvSpPr>
          <p:spPr>
            <a:xfrm>
              <a:off x="1306625" y="2115500"/>
              <a:ext cx="25950" cy="25925"/>
            </a:xfrm>
            <a:custGeom>
              <a:avLst/>
              <a:gdLst/>
              <a:ahLst/>
              <a:cxnLst/>
              <a:rect l="l" t="t" r="r" b="b"/>
              <a:pathLst>
                <a:path w="1038" h="1037" fill="none" extrusionOk="0">
                  <a:moveTo>
                    <a:pt x="472" y="0"/>
                  </a:moveTo>
                  <a:lnTo>
                    <a:pt x="472" y="0"/>
                  </a:lnTo>
                  <a:lnTo>
                    <a:pt x="283" y="94"/>
                  </a:lnTo>
                  <a:lnTo>
                    <a:pt x="95" y="188"/>
                  </a:lnTo>
                  <a:lnTo>
                    <a:pt x="1" y="377"/>
                  </a:lnTo>
                  <a:lnTo>
                    <a:pt x="1" y="565"/>
                  </a:lnTo>
                  <a:lnTo>
                    <a:pt x="1" y="565"/>
                  </a:lnTo>
                  <a:lnTo>
                    <a:pt x="48" y="754"/>
                  </a:lnTo>
                  <a:lnTo>
                    <a:pt x="142" y="942"/>
                  </a:lnTo>
                  <a:lnTo>
                    <a:pt x="331" y="1036"/>
                  </a:lnTo>
                  <a:lnTo>
                    <a:pt x="519" y="1036"/>
                  </a:lnTo>
                  <a:lnTo>
                    <a:pt x="519" y="1036"/>
                  </a:lnTo>
                  <a:lnTo>
                    <a:pt x="707" y="1036"/>
                  </a:lnTo>
                  <a:lnTo>
                    <a:pt x="849" y="895"/>
                  </a:lnTo>
                  <a:lnTo>
                    <a:pt x="990" y="754"/>
                  </a:lnTo>
                  <a:lnTo>
                    <a:pt x="1037" y="565"/>
                  </a:lnTo>
                  <a:lnTo>
                    <a:pt x="1037" y="565"/>
                  </a:lnTo>
                  <a:lnTo>
                    <a:pt x="990" y="377"/>
                  </a:lnTo>
                  <a:lnTo>
                    <a:pt x="849" y="188"/>
                  </a:lnTo>
                  <a:lnTo>
                    <a:pt x="707" y="47"/>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2637;p42">
              <a:extLst>
                <a:ext uri="{FF2B5EF4-FFF2-40B4-BE49-F238E27FC236}">
                  <a16:creationId xmlns:a16="http://schemas.microsoft.com/office/drawing/2014/main" id="{99E6DB9D-2650-B17B-667B-C54CB4923277}"/>
                </a:ext>
              </a:extLst>
            </p:cNvPr>
            <p:cNvSpPr/>
            <p:nvPr/>
          </p:nvSpPr>
          <p:spPr>
            <a:xfrm>
              <a:off x="1306625" y="2117850"/>
              <a:ext cx="23600" cy="22400"/>
            </a:xfrm>
            <a:custGeom>
              <a:avLst/>
              <a:gdLst/>
              <a:ahLst/>
              <a:cxnLst/>
              <a:rect l="l" t="t" r="r" b="b"/>
              <a:pathLst>
                <a:path w="944" h="896" fill="none" extrusionOk="0">
                  <a:moveTo>
                    <a:pt x="472" y="895"/>
                  </a:moveTo>
                  <a:lnTo>
                    <a:pt x="472" y="895"/>
                  </a:lnTo>
                  <a:lnTo>
                    <a:pt x="283" y="895"/>
                  </a:lnTo>
                  <a:lnTo>
                    <a:pt x="142" y="754"/>
                  </a:lnTo>
                  <a:lnTo>
                    <a:pt x="48" y="613"/>
                  </a:lnTo>
                  <a:lnTo>
                    <a:pt x="1" y="424"/>
                  </a:lnTo>
                  <a:lnTo>
                    <a:pt x="1" y="424"/>
                  </a:lnTo>
                  <a:lnTo>
                    <a:pt x="48" y="283"/>
                  </a:lnTo>
                  <a:lnTo>
                    <a:pt x="142" y="94"/>
                  </a:lnTo>
                  <a:lnTo>
                    <a:pt x="283" y="0"/>
                  </a:lnTo>
                  <a:lnTo>
                    <a:pt x="472" y="0"/>
                  </a:lnTo>
                  <a:lnTo>
                    <a:pt x="472" y="0"/>
                  </a:lnTo>
                  <a:lnTo>
                    <a:pt x="660" y="0"/>
                  </a:lnTo>
                  <a:lnTo>
                    <a:pt x="802" y="94"/>
                  </a:lnTo>
                  <a:lnTo>
                    <a:pt x="896" y="283"/>
                  </a:lnTo>
                  <a:lnTo>
                    <a:pt x="943" y="424"/>
                  </a:lnTo>
                  <a:lnTo>
                    <a:pt x="943" y="424"/>
                  </a:lnTo>
                  <a:lnTo>
                    <a:pt x="896" y="613"/>
                  </a:lnTo>
                  <a:lnTo>
                    <a:pt x="802" y="754"/>
                  </a:lnTo>
                  <a:lnTo>
                    <a:pt x="660" y="895"/>
                  </a:lnTo>
                  <a:lnTo>
                    <a:pt x="472" y="8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2638;p42">
              <a:extLst>
                <a:ext uri="{FF2B5EF4-FFF2-40B4-BE49-F238E27FC236}">
                  <a16:creationId xmlns:a16="http://schemas.microsoft.com/office/drawing/2014/main" id="{26640146-5864-CE1C-A180-4091B8CDFB4C}"/>
                </a:ext>
              </a:extLst>
            </p:cNvPr>
            <p:cNvSpPr/>
            <p:nvPr/>
          </p:nvSpPr>
          <p:spPr>
            <a:xfrm>
              <a:off x="1173550" y="2229725"/>
              <a:ext cx="24750" cy="25950"/>
            </a:xfrm>
            <a:custGeom>
              <a:avLst/>
              <a:gdLst/>
              <a:ahLst/>
              <a:cxnLst/>
              <a:rect l="l" t="t" r="r" b="b"/>
              <a:pathLst>
                <a:path w="990" h="1038" extrusionOk="0">
                  <a:moveTo>
                    <a:pt x="236" y="1"/>
                  </a:moveTo>
                  <a:lnTo>
                    <a:pt x="94" y="95"/>
                  </a:lnTo>
                  <a:lnTo>
                    <a:pt x="94" y="142"/>
                  </a:lnTo>
                  <a:lnTo>
                    <a:pt x="236" y="48"/>
                  </a:lnTo>
                  <a:lnTo>
                    <a:pt x="424" y="48"/>
                  </a:lnTo>
                  <a:lnTo>
                    <a:pt x="613" y="95"/>
                  </a:lnTo>
                  <a:lnTo>
                    <a:pt x="754" y="189"/>
                  </a:lnTo>
                  <a:lnTo>
                    <a:pt x="848" y="331"/>
                  </a:lnTo>
                  <a:lnTo>
                    <a:pt x="848" y="519"/>
                  </a:lnTo>
                  <a:lnTo>
                    <a:pt x="848" y="707"/>
                  </a:lnTo>
                  <a:lnTo>
                    <a:pt x="707" y="849"/>
                  </a:lnTo>
                  <a:lnTo>
                    <a:pt x="566" y="943"/>
                  </a:lnTo>
                  <a:lnTo>
                    <a:pt x="283" y="943"/>
                  </a:lnTo>
                  <a:lnTo>
                    <a:pt x="189" y="896"/>
                  </a:lnTo>
                  <a:lnTo>
                    <a:pt x="94" y="849"/>
                  </a:lnTo>
                  <a:lnTo>
                    <a:pt x="0" y="707"/>
                  </a:lnTo>
                  <a:lnTo>
                    <a:pt x="0" y="802"/>
                  </a:lnTo>
                  <a:lnTo>
                    <a:pt x="94" y="896"/>
                  </a:lnTo>
                  <a:lnTo>
                    <a:pt x="189" y="943"/>
                  </a:lnTo>
                  <a:lnTo>
                    <a:pt x="283" y="990"/>
                  </a:lnTo>
                  <a:lnTo>
                    <a:pt x="424" y="1037"/>
                  </a:lnTo>
                  <a:lnTo>
                    <a:pt x="613" y="990"/>
                  </a:lnTo>
                  <a:lnTo>
                    <a:pt x="801" y="896"/>
                  </a:lnTo>
                  <a:lnTo>
                    <a:pt x="942" y="755"/>
                  </a:lnTo>
                  <a:lnTo>
                    <a:pt x="990" y="566"/>
                  </a:lnTo>
                  <a:lnTo>
                    <a:pt x="942" y="331"/>
                  </a:lnTo>
                  <a:lnTo>
                    <a:pt x="848" y="189"/>
                  </a:lnTo>
                  <a:lnTo>
                    <a:pt x="707"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2639;p42">
              <a:extLst>
                <a:ext uri="{FF2B5EF4-FFF2-40B4-BE49-F238E27FC236}">
                  <a16:creationId xmlns:a16="http://schemas.microsoft.com/office/drawing/2014/main" id="{BE563F7A-F217-F398-A62C-883E25CCCF07}"/>
                </a:ext>
              </a:extLst>
            </p:cNvPr>
            <p:cNvSpPr/>
            <p:nvPr/>
          </p:nvSpPr>
          <p:spPr>
            <a:xfrm>
              <a:off x="1173550" y="2229725"/>
              <a:ext cx="24750" cy="25950"/>
            </a:xfrm>
            <a:custGeom>
              <a:avLst/>
              <a:gdLst/>
              <a:ahLst/>
              <a:cxnLst/>
              <a:rect l="l" t="t" r="r" b="b"/>
              <a:pathLst>
                <a:path w="990" h="1038" fill="none" extrusionOk="0">
                  <a:moveTo>
                    <a:pt x="377" y="1"/>
                  </a:moveTo>
                  <a:lnTo>
                    <a:pt x="377" y="1"/>
                  </a:lnTo>
                  <a:lnTo>
                    <a:pt x="236" y="1"/>
                  </a:lnTo>
                  <a:lnTo>
                    <a:pt x="94" y="95"/>
                  </a:lnTo>
                  <a:lnTo>
                    <a:pt x="94" y="95"/>
                  </a:lnTo>
                  <a:lnTo>
                    <a:pt x="94" y="142"/>
                  </a:lnTo>
                  <a:lnTo>
                    <a:pt x="94" y="142"/>
                  </a:lnTo>
                  <a:lnTo>
                    <a:pt x="236" y="48"/>
                  </a:lnTo>
                  <a:lnTo>
                    <a:pt x="424" y="48"/>
                  </a:lnTo>
                  <a:lnTo>
                    <a:pt x="613" y="95"/>
                  </a:lnTo>
                  <a:lnTo>
                    <a:pt x="754" y="189"/>
                  </a:lnTo>
                  <a:lnTo>
                    <a:pt x="754" y="189"/>
                  </a:lnTo>
                  <a:lnTo>
                    <a:pt x="848" y="331"/>
                  </a:lnTo>
                  <a:lnTo>
                    <a:pt x="848" y="519"/>
                  </a:lnTo>
                  <a:lnTo>
                    <a:pt x="848" y="707"/>
                  </a:lnTo>
                  <a:lnTo>
                    <a:pt x="707" y="849"/>
                  </a:lnTo>
                  <a:lnTo>
                    <a:pt x="707" y="849"/>
                  </a:lnTo>
                  <a:lnTo>
                    <a:pt x="566" y="943"/>
                  </a:lnTo>
                  <a:lnTo>
                    <a:pt x="377" y="943"/>
                  </a:lnTo>
                  <a:lnTo>
                    <a:pt x="377" y="943"/>
                  </a:lnTo>
                  <a:lnTo>
                    <a:pt x="283" y="943"/>
                  </a:lnTo>
                  <a:lnTo>
                    <a:pt x="189" y="896"/>
                  </a:lnTo>
                  <a:lnTo>
                    <a:pt x="94" y="849"/>
                  </a:lnTo>
                  <a:lnTo>
                    <a:pt x="0" y="707"/>
                  </a:lnTo>
                  <a:lnTo>
                    <a:pt x="0" y="707"/>
                  </a:lnTo>
                  <a:lnTo>
                    <a:pt x="0" y="802"/>
                  </a:lnTo>
                  <a:lnTo>
                    <a:pt x="0" y="802"/>
                  </a:lnTo>
                  <a:lnTo>
                    <a:pt x="94" y="896"/>
                  </a:lnTo>
                  <a:lnTo>
                    <a:pt x="189" y="943"/>
                  </a:lnTo>
                  <a:lnTo>
                    <a:pt x="283" y="990"/>
                  </a:lnTo>
                  <a:lnTo>
                    <a:pt x="424" y="1037"/>
                  </a:lnTo>
                  <a:lnTo>
                    <a:pt x="424" y="1037"/>
                  </a:lnTo>
                  <a:lnTo>
                    <a:pt x="613" y="990"/>
                  </a:lnTo>
                  <a:lnTo>
                    <a:pt x="801" y="896"/>
                  </a:lnTo>
                  <a:lnTo>
                    <a:pt x="942" y="755"/>
                  </a:lnTo>
                  <a:lnTo>
                    <a:pt x="990" y="566"/>
                  </a:lnTo>
                  <a:lnTo>
                    <a:pt x="990" y="566"/>
                  </a:lnTo>
                  <a:lnTo>
                    <a:pt x="942" y="331"/>
                  </a:lnTo>
                  <a:lnTo>
                    <a:pt x="848" y="189"/>
                  </a:lnTo>
                  <a:lnTo>
                    <a:pt x="707" y="48"/>
                  </a:lnTo>
                  <a:lnTo>
                    <a:pt x="518" y="1"/>
                  </a:lnTo>
                  <a:lnTo>
                    <a:pt x="518" y="1"/>
                  </a:lnTo>
                  <a:lnTo>
                    <a:pt x="424" y="1"/>
                  </a:lnTo>
                  <a:lnTo>
                    <a:pt x="37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2640;p42">
              <a:extLst>
                <a:ext uri="{FF2B5EF4-FFF2-40B4-BE49-F238E27FC236}">
                  <a16:creationId xmlns:a16="http://schemas.microsoft.com/office/drawing/2014/main" id="{E74B027E-84BA-FFD8-5822-D1BAA24DAA99}"/>
                </a:ext>
              </a:extLst>
            </p:cNvPr>
            <p:cNvSpPr/>
            <p:nvPr/>
          </p:nvSpPr>
          <p:spPr>
            <a:xfrm>
              <a:off x="1238325" y="2167300"/>
              <a:ext cx="25925" cy="25950"/>
            </a:xfrm>
            <a:custGeom>
              <a:avLst/>
              <a:gdLst/>
              <a:ahLst/>
              <a:cxnLst/>
              <a:rect l="l" t="t" r="r" b="b"/>
              <a:pathLst>
                <a:path w="1037" h="1038" extrusionOk="0">
                  <a:moveTo>
                    <a:pt x="471" y="1"/>
                  </a:moveTo>
                  <a:lnTo>
                    <a:pt x="283" y="48"/>
                  </a:lnTo>
                  <a:lnTo>
                    <a:pt x="142" y="189"/>
                  </a:lnTo>
                  <a:lnTo>
                    <a:pt x="330" y="95"/>
                  </a:lnTo>
                  <a:lnTo>
                    <a:pt x="471" y="48"/>
                  </a:lnTo>
                  <a:lnTo>
                    <a:pt x="660" y="95"/>
                  </a:lnTo>
                  <a:lnTo>
                    <a:pt x="801" y="189"/>
                  </a:lnTo>
                  <a:lnTo>
                    <a:pt x="943" y="331"/>
                  </a:lnTo>
                  <a:lnTo>
                    <a:pt x="943" y="519"/>
                  </a:lnTo>
                  <a:lnTo>
                    <a:pt x="943" y="708"/>
                  </a:lnTo>
                  <a:lnTo>
                    <a:pt x="801" y="849"/>
                  </a:lnTo>
                  <a:lnTo>
                    <a:pt x="660" y="943"/>
                  </a:lnTo>
                  <a:lnTo>
                    <a:pt x="471" y="990"/>
                  </a:lnTo>
                  <a:lnTo>
                    <a:pt x="330" y="943"/>
                  </a:lnTo>
                  <a:lnTo>
                    <a:pt x="142" y="849"/>
                  </a:lnTo>
                  <a:lnTo>
                    <a:pt x="47" y="708"/>
                  </a:lnTo>
                  <a:lnTo>
                    <a:pt x="47" y="519"/>
                  </a:lnTo>
                  <a:lnTo>
                    <a:pt x="47" y="331"/>
                  </a:lnTo>
                  <a:lnTo>
                    <a:pt x="0" y="566"/>
                  </a:lnTo>
                  <a:lnTo>
                    <a:pt x="47" y="755"/>
                  </a:lnTo>
                  <a:lnTo>
                    <a:pt x="189" y="896"/>
                  </a:lnTo>
                  <a:lnTo>
                    <a:pt x="330" y="990"/>
                  </a:lnTo>
                  <a:lnTo>
                    <a:pt x="566" y="1037"/>
                  </a:lnTo>
                  <a:lnTo>
                    <a:pt x="754" y="990"/>
                  </a:lnTo>
                  <a:lnTo>
                    <a:pt x="895" y="896"/>
                  </a:lnTo>
                  <a:lnTo>
                    <a:pt x="990" y="708"/>
                  </a:lnTo>
                  <a:lnTo>
                    <a:pt x="1037" y="519"/>
                  </a:lnTo>
                  <a:lnTo>
                    <a:pt x="990" y="331"/>
                  </a:lnTo>
                  <a:lnTo>
                    <a:pt x="895"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2641;p42">
              <a:extLst>
                <a:ext uri="{FF2B5EF4-FFF2-40B4-BE49-F238E27FC236}">
                  <a16:creationId xmlns:a16="http://schemas.microsoft.com/office/drawing/2014/main" id="{E38F9408-C572-94CA-9C9C-CE1318D6EA0D}"/>
                </a:ext>
              </a:extLst>
            </p:cNvPr>
            <p:cNvSpPr/>
            <p:nvPr/>
          </p:nvSpPr>
          <p:spPr>
            <a:xfrm>
              <a:off x="1238325" y="2167300"/>
              <a:ext cx="25925" cy="25950"/>
            </a:xfrm>
            <a:custGeom>
              <a:avLst/>
              <a:gdLst/>
              <a:ahLst/>
              <a:cxnLst/>
              <a:rect l="l" t="t" r="r" b="b"/>
              <a:pathLst>
                <a:path w="1037" h="1038" fill="none" extrusionOk="0">
                  <a:moveTo>
                    <a:pt x="471" y="1"/>
                  </a:moveTo>
                  <a:lnTo>
                    <a:pt x="471" y="1"/>
                  </a:lnTo>
                  <a:lnTo>
                    <a:pt x="283" y="48"/>
                  </a:lnTo>
                  <a:lnTo>
                    <a:pt x="142" y="189"/>
                  </a:lnTo>
                  <a:lnTo>
                    <a:pt x="47" y="331"/>
                  </a:lnTo>
                  <a:lnTo>
                    <a:pt x="0" y="566"/>
                  </a:lnTo>
                  <a:lnTo>
                    <a:pt x="0" y="566"/>
                  </a:lnTo>
                  <a:lnTo>
                    <a:pt x="47" y="755"/>
                  </a:lnTo>
                  <a:lnTo>
                    <a:pt x="189" y="896"/>
                  </a:lnTo>
                  <a:lnTo>
                    <a:pt x="330" y="990"/>
                  </a:lnTo>
                  <a:lnTo>
                    <a:pt x="566" y="1037"/>
                  </a:lnTo>
                  <a:lnTo>
                    <a:pt x="566" y="1037"/>
                  </a:lnTo>
                  <a:lnTo>
                    <a:pt x="754" y="990"/>
                  </a:lnTo>
                  <a:lnTo>
                    <a:pt x="895" y="896"/>
                  </a:lnTo>
                  <a:lnTo>
                    <a:pt x="990" y="708"/>
                  </a:lnTo>
                  <a:lnTo>
                    <a:pt x="1037" y="519"/>
                  </a:lnTo>
                  <a:lnTo>
                    <a:pt x="1037" y="519"/>
                  </a:lnTo>
                  <a:lnTo>
                    <a:pt x="990" y="331"/>
                  </a:lnTo>
                  <a:lnTo>
                    <a:pt x="895" y="142"/>
                  </a:lnTo>
                  <a:lnTo>
                    <a:pt x="707" y="48"/>
                  </a:lnTo>
                  <a:lnTo>
                    <a:pt x="519" y="1"/>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2642;p42">
              <a:extLst>
                <a:ext uri="{FF2B5EF4-FFF2-40B4-BE49-F238E27FC236}">
                  <a16:creationId xmlns:a16="http://schemas.microsoft.com/office/drawing/2014/main" id="{13909D9C-E9B6-7EA0-A29E-5E245BE56054}"/>
                </a:ext>
              </a:extLst>
            </p:cNvPr>
            <p:cNvSpPr/>
            <p:nvPr/>
          </p:nvSpPr>
          <p:spPr>
            <a:xfrm>
              <a:off x="1239500" y="2168500"/>
              <a:ext cx="22400" cy="23575"/>
            </a:xfrm>
            <a:custGeom>
              <a:avLst/>
              <a:gdLst/>
              <a:ahLst/>
              <a:cxnLst/>
              <a:rect l="l" t="t" r="r" b="b"/>
              <a:pathLst>
                <a:path w="896" h="943" fill="none" extrusionOk="0">
                  <a:moveTo>
                    <a:pt x="424" y="942"/>
                  </a:moveTo>
                  <a:lnTo>
                    <a:pt x="424" y="942"/>
                  </a:lnTo>
                  <a:lnTo>
                    <a:pt x="283" y="895"/>
                  </a:lnTo>
                  <a:lnTo>
                    <a:pt x="95" y="801"/>
                  </a:lnTo>
                  <a:lnTo>
                    <a:pt x="0" y="660"/>
                  </a:lnTo>
                  <a:lnTo>
                    <a:pt x="0" y="471"/>
                  </a:lnTo>
                  <a:lnTo>
                    <a:pt x="0" y="471"/>
                  </a:lnTo>
                  <a:lnTo>
                    <a:pt x="0" y="283"/>
                  </a:lnTo>
                  <a:lnTo>
                    <a:pt x="95" y="141"/>
                  </a:lnTo>
                  <a:lnTo>
                    <a:pt x="283" y="47"/>
                  </a:lnTo>
                  <a:lnTo>
                    <a:pt x="424" y="0"/>
                  </a:lnTo>
                  <a:lnTo>
                    <a:pt x="424" y="0"/>
                  </a:lnTo>
                  <a:lnTo>
                    <a:pt x="613" y="47"/>
                  </a:lnTo>
                  <a:lnTo>
                    <a:pt x="754" y="141"/>
                  </a:lnTo>
                  <a:lnTo>
                    <a:pt x="896" y="283"/>
                  </a:lnTo>
                  <a:lnTo>
                    <a:pt x="896" y="471"/>
                  </a:lnTo>
                  <a:lnTo>
                    <a:pt x="896" y="471"/>
                  </a:lnTo>
                  <a:lnTo>
                    <a:pt x="896" y="660"/>
                  </a:lnTo>
                  <a:lnTo>
                    <a:pt x="754" y="801"/>
                  </a:lnTo>
                  <a:lnTo>
                    <a:pt x="613" y="895"/>
                  </a:lnTo>
                  <a:lnTo>
                    <a:pt x="424"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2643;p42">
              <a:extLst>
                <a:ext uri="{FF2B5EF4-FFF2-40B4-BE49-F238E27FC236}">
                  <a16:creationId xmlns:a16="http://schemas.microsoft.com/office/drawing/2014/main" id="{B4A19A37-7CF7-01CE-4ABE-CC72F6AA0C97}"/>
                </a:ext>
              </a:extLst>
            </p:cNvPr>
            <p:cNvSpPr/>
            <p:nvPr/>
          </p:nvSpPr>
          <p:spPr>
            <a:xfrm>
              <a:off x="1244200" y="2055425"/>
              <a:ext cx="25950" cy="25925"/>
            </a:xfrm>
            <a:custGeom>
              <a:avLst/>
              <a:gdLst/>
              <a:ahLst/>
              <a:cxnLst/>
              <a:rect l="l" t="t" r="r" b="b"/>
              <a:pathLst>
                <a:path w="1038" h="1037" extrusionOk="0">
                  <a:moveTo>
                    <a:pt x="708" y="95"/>
                  </a:moveTo>
                  <a:lnTo>
                    <a:pt x="849" y="189"/>
                  </a:lnTo>
                  <a:lnTo>
                    <a:pt x="943" y="377"/>
                  </a:lnTo>
                  <a:lnTo>
                    <a:pt x="990" y="519"/>
                  </a:lnTo>
                  <a:lnTo>
                    <a:pt x="943" y="707"/>
                  </a:lnTo>
                  <a:lnTo>
                    <a:pt x="802" y="848"/>
                  </a:lnTo>
                  <a:lnTo>
                    <a:pt x="660" y="943"/>
                  </a:lnTo>
                  <a:lnTo>
                    <a:pt x="519" y="990"/>
                  </a:lnTo>
                  <a:lnTo>
                    <a:pt x="331" y="990"/>
                  </a:lnTo>
                  <a:lnTo>
                    <a:pt x="189" y="848"/>
                  </a:lnTo>
                  <a:lnTo>
                    <a:pt x="95" y="707"/>
                  </a:lnTo>
                  <a:lnTo>
                    <a:pt x="48" y="519"/>
                  </a:lnTo>
                  <a:lnTo>
                    <a:pt x="95" y="377"/>
                  </a:lnTo>
                  <a:lnTo>
                    <a:pt x="189" y="189"/>
                  </a:lnTo>
                  <a:lnTo>
                    <a:pt x="331" y="95"/>
                  </a:lnTo>
                  <a:close/>
                  <a:moveTo>
                    <a:pt x="519" y="0"/>
                  </a:moveTo>
                  <a:lnTo>
                    <a:pt x="284" y="47"/>
                  </a:lnTo>
                  <a:lnTo>
                    <a:pt x="142" y="189"/>
                  </a:lnTo>
                  <a:lnTo>
                    <a:pt x="48" y="330"/>
                  </a:lnTo>
                  <a:lnTo>
                    <a:pt x="1" y="519"/>
                  </a:lnTo>
                  <a:lnTo>
                    <a:pt x="48" y="754"/>
                  </a:lnTo>
                  <a:lnTo>
                    <a:pt x="142" y="895"/>
                  </a:lnTo>
                  <a:lnTo>
                    <a:pt x="284" y="1037"/>
                  </a:lnTo>
                  <a:lnTo>
                    <a:pt x="708" y="1037"/>
                  </a:lnTo>
                  <a:lnTo>
                    <a:pt x="849" y="895"/>
                  </a:lnTo>
                  <a:lnTo>
                    <a:pt x="990" y="754"/>
                  </a:lnTo>
                  <a:lnTo>
                    <a:pt x="1037" y="566"/>
                  </a:lnTo>
                  <a:lnTo>
                    <a:pt x="990" y="377"/>
                  </a:lnTo>
                  <a:lnTo>
                    <a:pt x="896" y="189"/>
                  </a:lnTo>
                  <a:lnTo>
                    <a:pt x="708"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2644;p42">
              <a:extLst>
                <a:ext uri="{FF2B5EF4-FFF2-40B4-BE49-F238E27FC236}">
                  <a16:creationId xmlns:a16="http://schemas.microsoft.com/office/drawing/2014/main" id="{AF0437BD-ECC8-CE26-3CEE-70C11F11088A}"/>
                </a:ext>
              </a:extLst>
            </p:cNvPr>
            <p:cNvSpPr/>
            <p:nvPr/>
          </p:nvSpPr>
          <p:spPr>
            <a:xfrm>
              <a:off x="1244200" y="2055425"/>
              <a:ext cx="25950" cy="25925"/>
            </a:xfrm>
            <a:custGeom>
              <a:avLst/>
              <a:gdLst/>
              <a:ahLst/>
              <a:cxnLst/>
              <a:rect l="l" t="t" r="r" b="b"/>
              <a:pathLst>
                <a:path w="1038" h="1037" fill="none" extrusionOk="0">
                  <a:moveTo>
                    <a:pt x="519" y="0"/>
                  </a:moveTo>
                  <a:lnTo>
                    <a:pt x="519" y="0"/>
                  </a:lnTo>
                  <a:lnTo>
                    <a:pt x="284" y="47"/>
                  </a:lnTo>
                  <a:lnTo>
                    <a:pt x="142" y="189"/>
                  </a:lnTo>
                  <a:lnTo>
                    <a:pt x="48" y="330"/>
                  </a:lnTo>
                  <a:lnTo>
                    <a:pt x="1" y="519"/>
                  </a:lnTo>
                  <a:lnTo>
                    <a:pt x="1" y="519"/>
                  </a:lnTo>
                  <a:lnTo>
                    <a:pt x="48" y="754"/>
                  </a:lnTo>
                  <a:lnTo>
                    <a:pt x="142" y="895"/>
                  </a:lnTo>
                  <a:lnTo>
                    <a:pt x="284" y="1037"/>
                  </a:lnTo>
                  <a:lnTo>
                    <a:pt x="519" y="1037"/>
                  </a:lnTo>
                  <a:lnTo>
                    <a:pt x="519" y="1037"/>
                  </a:lnTo>
                  <a:lnTo>
                    <a:pt x="708" y="1037"/>
                  </a:lnTo>
                  <a:lnTo>
                    <a:pt x="849" y="895"/>
                  </a:lnTo>
                  <a:lnTo>
                    <a:pt x="990" y="754"/>
                  </a:lnTo>
                  <a:lnTo>
                    <a:pt x="1037" y="566"/>
                  </a:lnTo>
                  <a:lnTo>
                    <a:pt x="1037" y="566"/>
                  </a:lnTo>
                  <a:lnTo>
                    <a:pt x="990" y="377"/>
                  </a:lnTo>
                  <a:lnTo>
                    <a:pt x="896" y="189"/>
                  </a:lnTo>
                  <a:lnTo>
                    <a:pt x="708" y="47"/>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2645;p42">
              <a:extLst>
                <a:ext uri="{FF2B5EF4-FFF2-40B4-BE49-F238E27FC236}">
                  <a16:creationId xmlns:a16="http://schemas.microsoft.com/office/drawing/2014/main" id="{C4B3B2C0-C636-2FCB-76FC-F000F880F91D}"/>
                </a:ext>
              </a:extLst>
            </p:cNvPr>
            <p:cNvSpPr/>
            <p:nvPr/>
          </p:nvSpPr>
          <p:spPr>
            <a:xfrm>
              <a:off x="1245400" y="2057775"/>
              <a:ext cx="23575" cy="22400"/>
            </a:xfrm>
            <a:custGeom>
              <a:avLst/>
              <a:gdLst/>
              <a:ahLst/>
              <a:cxnLst/>
              <a:rect l="l" t="t" r="r" b="b"/>
              <a:pathLst>
                <a:path w="943" h="896" fill="none" extrusionOk="0">
                  <a:moveTo>
                    <a:pt x="471" y="896"/>
                  </a:moveTo>
                  <a:lnTo>
                    <a:pt x="471" y="896"/>
                  </a:lnTo>
                  <a:lnTo>
                    <a:pt x="283" y="896"/>
                  </a:lnTo>
                  <a:lnTo>
                    <a:pt x="141" y="754"/>
                  </a:lnTo>
                  <a:lnTo>
                    <a:pt x="47" y="613"/>
                  </a:lnTo>
                  <a:lnTo>
                    <a:pt x="0" y="425"/>
                  </a:lnTo>
                  <a:lnTo>
                    <a:pt x="0" y="425"/>
                  </a:lnTo>
                  <a:lnTo>
                    <a:pt x="47" y="283"/>
                  </a:lnTo>
                  <a:lnTo>
                    <a:pt x="141" y="95"/>
                  </a:lnTo>
                  <a:lnTo>
                    <a:pt x="283" y="1"/>
                  </a:lnTo>
                  <a:lnTo>
                    <a:pt x="471" y="1"/>
                  </a:lnTo>
                  <a:lnTo>
                    <a:pt x="471" y="1"/>
                  </a:lnTo>
                  <a:lnTo>
                    <a:pt x="660" y="1"/>
                  </a:lnTo>
                  <a:lnTo>
                    <a:pt x="801" y="95"/>
                  </a:lnTo>
                  <a:lnTo>
                    <a:pt x="895" y="283"/>
                  </a:lnTo>
                  <a:lnTo>
                    <a:pt x="942" y="425"/>
                  </a:lnTo>
                  <a:lnTo>
                    <a:pt x="942" y="425"/>
                  </a:lnTo>
                  <a:lnTo>
                    <a:pt x="895" y="613"/>
                  </a:lnTo>
                  <a:lnTo>
                    <a:pt x="754" y="754"/>
                  </a:lnTo>
                  <a:lnTo>
                    <a:pt x="612" y="849"/>
                  </a:lnTo>
                  <a:lnTo>
                    <a:pt x="471" y="896"/>
                  </a:lnTo>
                  <a:lnTo>
                    <a:pt x="471" y="89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2646;p42">
              <a:extLst>
                <a:ext uri="{FF2B5EF4-FFF2-40B4-BE49-F238E27FC236}">
                  <a16:creationId xmlns:a16="http://schemas.microsoft.com/office/drawing/2014/main" id="{27CBBE57-8EDD-093F-A4B4-76149CAF748E}"/>
                </a:ext>
              </a:extLst>
            </p:cNvPr>
            <p:cNvSpPr/>
            <p:nvPr/>
          </p:nvSpPr>
          <p:spPr>
            <a:xfrm>
              <a:off x="1385550" y="2261525"/>
              <a:ext cx="25925" cy="25950"/>
            </a:xfrm>
            <a:custGeom>
              <a:avLst/>
              <a:gdLst/>
              <a:ahLst/>
              <a:cxnLst/>
              <a:rect l="l" t="t" r="r" b="b"/>
              <a:pathLst>
                <a:path w="1037" h="1038" extrusionOk="0">
                  <a:moveTo>
                    <a:pt x="518" y="1"/>
                  </a:moveTo>
                  <a:lnTo>
                    <a:pt x="330" y="48"/>
                  </a:lnTo>
                  <a:lnTo>
                    <a:pt x="142" y="142"/>
                  </a:lnTo>
                  <a:lnTo>
                    <a:pt x="47" y="283"/>
                  </a:lnTo>
                  <a:lnTo>
                    <a:pt x="0" y="519"/>
                  </a:lnTo>
                  <a:lnTo>
                    <a:pt x="47" y="707"/>
                  </a:lnTo>
                  <a:lnTo>
                    <a:pt x="142" y="896"/>
                  </a:lnTo>
                  <a:lnTo>
                    <a:pt x="330" y="990"/>
                  </a:lnTo>
                  <a:lnTo>
                    <a:pt x="518" y="1037"/>
                  </a:lnTo>
                  <a:lnTo>
                    <a:pt x="707" y="990"/>
                  </a:lnTo>
                  <a:lnTo>
                    <a:pt x="895" y="896"/>
                  </a:lnTo>
                  <a:lnTo>
                    <a:pt x="990" y="707"/>
                  </a:lnTo>
                  <a:lnTo>
                    <a:pt x="895" y="849"/>
                  </a:lnTo>
                  <a:lnTo>
                    <a:pt x="707" y="943"/>
                  </a:lnTo>
                  <a:lnTo>
                    <a:pt x="566" y="990"/>
                  </a:lnTo>
                  <a:lnTo>
                    <a:pt x="518" y="990"/>
                  </a:lnTo>
                  <a:lnTo>
                    <a:pt x="377" y="943"/>
                  </a:lnTo>
                  <a:lnTo>
                    <a:pt x="189" y="802"/>
                  </a:lnTo>
                  <a:lnTo>
                    <a:pt x="142" y="660"/>
                  </a:lnTo>
                  <a:lnTo>
                    <a:pt x="94" y="472"/>
                  </a:lnTo>
                  <a:lnTo>
                    <a:pt x="142" y="283"/>
                  </a:lnTo>
                  <a:lnTo>
                    <a:pt x="236" y="142"/>
                  </a:lnTo>
                  <a:lnTo>
                    <a:pt x="377" y="48"/>
                  </a:lnTo>
                  <a:lnTo>
                    <a:pt x="566" y="48"/>
                  </a:lnTo>
                  <a:lnTo>
                    <a:pt x="754" y="95"/>
                  </a:lnTo>
                  <a:lnTo>
                    <a:pt x="895" y="189"/>
                  </a:lnTo>
                  <a:lnTo>
                    <a:pt x="990" y="331"/>
                  </a:lnTo>
                  <a:lnTo>
                    <a:pt x="1037" y="519"/>
                  </a:lnTo>
                  <a:lnTo>
                    <a:pt x="990" y="283"/>
                  </a:lnTo>
                  <a:lnTo>
                    <a:pt x="895" y="142"/>
                  </a:lnTo>
                  <a:lnTo>
                    <a:pt x="754"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2647;p42">
              <a:extLst>
                <a:ext uri="{FF2B5EF4-FFF2-40B4-BE49-F238E27FC236}">
                  <a16:creationId xmlns:a16="http://schemas.microsoft.com/office/drawing/2014/main" id="{14F43158-2E5E-AA46-B010-DB1A0109234E}"/>
                </a:ext>
              </a:extLst>
            </p:cNvPr>
            <p:cNvSpPr/>
            <p:nvPr/>
          </p:nvSpPr>
          <p:spPr>
            <a:xfrm>
              <a:off x="1385550" y="2261525"/>
              <a:ext cx="25925" cy="25950"/>
            </a:xfrm>
            <a:custGeom>
              <a:avLst/>
              <a:gdLst/>
              <a:ahLst/>
              <a:cxnLst/>
              <a:rect l="l" t="t" r="r" b="b"/>
              <a:pathLst>
                <a:path w="1037" h="1038" fill="none" extrusionOk="0">
                  <a:moveTo>
                    <a:pt x="518" y="1"/>
                  </a:moveTo>
                  <a:lnTo>
                    <a:pt x="518" y="1"/>
                  </a:lnTo>
                  <a:lnTo>
                    <a:pt x="330" y="48"/>
                  </a:lnTo>
                  <a:lnTo>
                    <a:pt x="142" y="142"/>
                  </a:lnTo>
                  <a:lnTo>
                    <a:pt x="47" y="283"/>
                  </a:lnTo>
                  <a:lnTo>
                    <a:pt x="0" y="519"/>
                  </a:lnTo>
                  <a:lnTo>
                    <a:pt x="0" y="519"/>
                  </a:lnTo>
                  <a:lnTo>
                    <a:pt x="47" y="707"/>
                  </a:lnTo>
                  <a:lnTo>
                    <a:pt x="142" y="896"/>
                  </a:lnTo>
                  <a:lnTo>
                    <a:pt x="330" y="990"/>
                  </a:lnTo>
                  <a:lnTo>
                    <a:pt x="518" y="1037"/>
                  </a:lnTo>
                  <a:lnTo>
                    <a:pt x="518" y="1037"/>
                  </a:lnTo>
                  <a:lnTo>
                    <a:pt x="707" y="990"/>
                  </a:lnTo>
                  <a:lnTo>
                    <a:pt x="895" y="896"/>
                  </a:lnTo>
                  <a:lnTo>
                    <a:pt x="990" y="707"/>
                  </a:lnTo>
                  <a:lnTo>
                    <a:pt x="1037" y="519"/>
                  </a:lnTo>
                  <a:lnTo>
                    <a:pt x="1037" y="519"/>
                  </a:lnTo>
                  <a:lnTo>
                    <a:pt x="1037" y="519"/>
                  </a:lnTo>
                  <a:lnTo>
                    <a:pt x="990" y="283"/>
                  </a:lnTo>
                  <a:lnTo>
                    <a:pt x="895" y="142"/>
                  </a:lnTo>
                  <a:lnTo>
                    <a:pt x="754" y="48"/>
                  </a:lnTo>
                  <a:lnTo>
                    <a:pt x="51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2648;p42">
              <a:extLst>
                <a:ext uri="{FF2B5EF4-FFF2-40B4-BE49-F238E27FC236}">
                  <a16:creationId xmlns:a16="http://schemas.microsoft.com/office/drawing/2014/main" id="{4B755084-5CB6-7187-4ADF-3A67A66131CA}"/>
                </a:ext>
              </a:extLst>
            </p:cNvPr>
            <p:cNvSpPr/>
            <p:nvPr/>
          </p:nvSpPr>
          <p:spPr>
            <a:xfrm>
              <a:off x="1387900" y="2262700"/>
              <a:ext cx="23575" cy="23600"/>
            </a:xfrm>
            <a:custGeom>
              <a:avLst/>
              <a:gdLst/>
              <a:ahLst/>
              <a:cxnLst/>
              <a:rect l="l" t="t" r="r" b="b"/>
              <a:pathLst>
                <a:path w="943" h="944" fill="none" extrusionOk="0">
                  <a:moveTo>
                    <a:pt x="424" y="943"/>
                  </a:moveTo>
                  <a:lnTo>
                    <a:pt x="424" y="943"/>
                  </a:lnTo>
                  <a:lnTo>
                    <a:pt x="283" y="896"/>
                  </a:lnTo>
                  <a:lnTo>
                    <a:pt x="95" y="755"/>
                  </a:lnTo>
                  <a:lnTo>
                    <a:pt x="48" y="613"/>
                  </a:lnTo>
                  <a:lnTo>
                    <a:pt x="0" y="425"/>
                  </a:lnTo>
                  <a:lnTo>
                    <a:pt x="0" y="425"/>
                  </a:lnTo>
                  <a:lnTo>
                    <a:pt x="48" y="236"/>
                  </a:lnTo>
                  <a:lnTo>
                    <a:pt x="142" y="95"/>
                  </a:lnTo>
                  <a:lnTo>
                    <a:pt x="283" y="1"/>
                  </a:lnTo>
                  <a:lnTo>
                    <a:pt x="472" y="1"/>
                  </a:lnTo>
                  <a:lnTo>
                    <a:pt x="472" y="1"/>
                  </a:lnTo>
                  <a:lnTo>
                    <a:pt x="660" y="48"/>
                  </a:lnTo>
                  <a:lnTo>
                    <a:pt x="801" y="142"/>
                  </a:lnTo>
                  <a:lnTo>
                    <a:pt x="896" y="284"/>
                  </a:lnTo>
                  <a:lnTo>
                    <a:pt x="943" y="472"/>
                  </a:lnTo>
                  <a:lnTo>
                    <a:pt x="943" y="472"/>
                  </a:lnTo>
                  <a:lnTo>
                    <a:pt x="943" y="472"/>
                  </a:lnTo>
                  <a:lnTo>
                    <a:pt x="896" y="660"/>
                  </a:lnTo>
                  <a:lnTo>
                    <a:pt x="801" y="802"/>
                  </a:lnTo>
                  <a:lnTo>
                    <a:pt x="613" y="896"/>
                  </a:lnTo>
                  <a:lnTo>
                    <a:pt x="472" y="943"/>
                  </a:lnTo>
                  <a:lnTo>
                    <a:pt x="424" y="943"/>
                  </a:lnTo>
                  <a:lnTo>
                    <a:pt x="424"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2649;p42">
              <a:extLst>
                <a:ext uri="{FF2B5EF4-FFF2-40B4-BE49-F238E27FC236}">
                  <a16:creationId xmlns:a16="http://schemas.microsoft.com/office/drawing/2014/main" id="{D0C06445-CBD2-D092-5B9C-125158FABB64}"/>
                </a:ext>
              </a:extLst>
            </p:cNvPr>
            <p:cNvSpPr/>
            <p:nvPr/>
          </p:nvSpPr>
          <p:spPr>
            <a:xfrm>
              <a:off x="1250100" y="2274500"/>
              <a:ext cx="27125" cy="25925"/>
            </a:xfrm>
            <a:custGeom>
              <a:avLst/>
              <a:gdLst/>
              <a:ahLst/>
              <a:cxnLst/>
              <a:rect l="l" t="t" r="r" b="b"/>
              <a:pathLst>
                <a:path w="1085" h="1037" extrusionOk="0">
                  <a:moveTo>
                    <a:pt x="519" y="0"/>
                  </a:moveTo>
                  <a:lnTo>
                    <a:pt x="330" y="47"/>
                  </a:lnTo>
                  <a:lnTo>
                    <a:pt x="142" y="141"/>
                  </a:lnTo>
                  <a:lnTo>
                    <a:pt x="48" y="330"/>
                  </a:lnTo>
                  <a:lnTo>
                    <a:pt x="0" y="518"/>
                  </a:lnTo>
                  <a:lnTo>
                    <a:pt x="95" y="707"/>
                  </a:lnTo>
                  <a:lnTo>
                    <a:pt x="95" y="707"/>
                  </a:lnTo>
                  <a:lnTo>
                    <a:pt x="48" y="518"/>
                  </a:lnTo>
                  <a:lnTo>
                    <a:pt x="95" y="330"/>
                  </a:lnTo>
                  <a:lnTo>
                    <a:pt x="189" y="188"/>
                  </a:lnTo>
                  <a:lnTo>
                    <a:pt x="330" y="94"/>
                  </a:lnTo>
                  <a:lnTo>
                    <a:pt x="519" y="47"/>
                  </a:lnTo>
                  <a:lnTo>
                    <a:pt x="707" y="94"/>
                  </a:lnTo>
                  <a:lnTo>
                    <a:pt x="848" y="188"/>
                  </a:lnTo>
                  <a:lnTo>
                    <a:pt x="943" y="330"/>
                  </a:lnTo>
                  <a:lnTo>
                    <a:pt x="990" y="518"/>
                  </a:lnTo>
                  <a:lnTo>
                    <a:pt x="943" y="707"/>
                  </a:lnTo>
                  <a:lnTo>
                    <a:pt x="848" y="848"/>
                  </a:lnTo>
                  <a:lnTo>
                    <a:pt x="707" y="942"/>
                  </a:lnTo>
                  <a:lnTo>
                    <a:pt x="519" y="989"/>
                  </a:lnTo>
                  <a:lnTo>
                    <a:pt x="330" y="942"/>
                  </a:lnTo>
                  <a:lnTo>
                    <a:pt x="189" y="848"/>
                  </a:lnTo>
                  <a:lnTo>
                    <a:pt x="95" y="707"/>
                  </a:lnTo>
                  <a:lnTo>
                    <a:pt x="189" y="895"/>
                  </a:lnTo>
                  <a:lnTo>
                    <a:pt x="377" y="989"/>
                  </a:lnTo>
                  <a:lnTo>
                    <a:pt x="566" y="1036"/>
                  </a:lnTo>
                  <a:lnTo>
                    <a:pt x="754" y="989"/>
                  </a:lnTo>
                  <a:lnTo>
                    <a:pt x="943" y="848"/>
                  </a:lnTo>
                  <a:lnTo>
                    <a:pt x="1037" y="707"/>
                  </a:lnTo>
                  <a:lnTo>
                    <a:pt x="1084" y="518"/>
                  </a:lnTo>
                  <a:lnTo>
                    <a:pt x="990" y="283"/>
                  </a:lnTo>
                  <a:lnTo>
                    <a:pt x="896" y="141"/>
                  </a:lnTo>
                  <a:lnTo>
                    <a:pt x="7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2650;p42">
              <a:extLst>
                <a:ext uri="{FF2B5EF4-FFF2-40B4-BE49-F238E27FC236}">
                  <a16:creationId xmlns:a16="http://schemas.microsoft.com/office/drawing/2014/main" id="{3AACFF7C-CEE8-9B64-0A90-9DF0955C8821}"/>
                </a:ext>
              </a:extLst>
            </p:cNvPr>
            <p:cNvSpPr/>
            <p:nvPr/>
          </p:nvSpPr>
          <p:spPr>
            <a:xfrm>
              <a:off x="1250100" y="2274500"/>
              <a:ext cx="27125" cy="25925"/>
            </a:xfrm>
            <a:custGeom>
              <a:avLst/>
              <a:gdLst/>
              <a:ahLst/>
              <a:cxnLst/>
              <a:rect l="l" t="t" r="r" b="b"/>
              <a:pathLst>
                <a:path w="1085" h="1037" fill="none" extrusionOk="0">
                  <a:moveTo>
                    <a:pt x="519" y="0"/>
                  </a:moveTo>
                  <a:lnTo>
                    <a:pt x="519" y="0"/>
                  </a:lnTo>
                  <a:lnTo>
                    <a:pt x="330" y="47"/>
                  </a:lnTo>
                  <a:lnTo>
                    <a:pt x="142" y="141"/>
                  </a:lnTo>
                  <a:lnTo>
                    <a:pt x="48" y="330"/>
                  </a:lnTo>
                  <a:lnTo>
                    <a:pt x="0" y="518"/>
                  </a:lnTo>
                  <a:lnTo>
                    <a:pt x="0" y="518"/>
                  </a:lnTo>
                  <a:lnTo>
                    <a:pt x="95" y="707"/>
                  </a:lnTo>
                  <a:lnTo>
                    <a:pt x="189" y="895"/>
                  </a:lnTo>
                  <a:lnTo>
                    <a:pt x="377" y="989"/>
                  </a:lnTo>
                  <a:lnTo>
                    <a:pt x="566" y="1036"/>
                  </a:lnTo>
                  <a:lnTo>
                    <a:pt x="566" y="1036"/>
                  </a:lnTo>
                  <a:lnTo>
                    <a:pt x="754" y="989"/>
                  </a:lnTo>
                  <a:lnTo>
                    <a:pt x="943" y="848"/>
                  </a:lnTo>
                  <a:lnTo>
                    <a:pt x="1037" y="707"/>
                  </a:lnTo>
                  <a:lnTo>
                    <a:pt x="1084" y="518"/>
                  </a:lnTo>
                  <a:lnTo>
                    <a:pt x="1084" y="518"/>
                  </a:lnTo>
                  <a:lnTo>
                    <a:pt x="990" y="283"/>
                  </a:lnTo>
                  <a:lnTo>
                    <a:pt x="896" y="141"/>
                  </a:lnTo>
                  <a:lnTo>
                    <a:pt x="707"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2651;p42">
              <a:extLst>
                <a:ext uri="{FF2B5EF4-FFF2-40B4-BE49-F238E27FC236}">
                  <a16:creationId xmlns:a16="http://schemas.microsoft.com/office/drawing/2014/main" id="{A31CC6D0-2B29-6842-418A-E05DDC6A23DB}"/>
                </a:ext>
              </a:extLst>
            </p:cNvPr>
            <p:cNvSpPr/>
            <p:nvPr/>
          </p:nvSpPr>
          <p:spPr>
            <a:xfrm>
              <a:off x="1251275" y="2275675"/>
              <a:ext cx="23575" cy="23575"/>
            </a:xfrm>
            <a:custGeom>
              <a:avLst/>
              <a:gdLst/>
              <a:ahLst/>
              <a:cxnLst/>
              <a:rect l="l" t="t" r="r" b="b"/>
              <a:pathLst>
                <a:path w="943" h="943" fill="none" extrusionOk="0">
                  <a:moveTo>
                    <a:pt x="472" y="942"/>
                  </a:moveTo>
                  <a:lnTo>
                    <a:pt x="472" y="942"/>
                  </a:lnTo>
                  <a:lnTo>
                    <a:pt x="283" y="895"/>
                  </a:lnTo>
                  <a:lnTo>
                    <a:pt x="142" y="801"/>
                  </a:lnTo>
                  <a:lnTo>
                    <a:pt x="48" y="660"/>
                  </a:lnTo>
                  <a:lnTo>
                    <a:pt x="1" y="471"/>
                  </a:lnTo>
                  <a:lnTo>
                    <a:pt x="1" y="471"/>
                  </a:lnTo>
                  <a:lnTo>
                    <a:pt x="48" y="283"/>
                  </a:lnTo>
                  <a:lnTo>
                    <a:pt x="142" y="141"/>
                  </a:lnTo>
                  <a:lnTo>
                    <a:pt x="283" y="47"/>
                  </a:lnTo>
                  <a:lnTo>
                    <a:pt x="472" y="0"/>
                  </a:lnTo>
                  <a:lnTo>
                    <a:pt x="472" y="0"/>
                  </a:lnTo>
                  <a:lnTo>
                    <a:pt x="660" y="47"/>
                  </a:lnTo>
                  <a:lnTo>
                    <a:pt x="801" y="141"/>
                  </a:lnTo>
                  <a:lnTo>
                    <a:pt x="896" y="283"/>
                  </a:lnTo>
                  <a:lnTo>
                    <a:pt x="943" y="471"/>
                  </a:lnTo>
                  <a:lnTo>
                    <a:pt x="943" y="471"/>
                  </a:lnTo>
                  <a:lnTo>
                    <a:pt x="896" y="660"/>
                  </a:lnTo>
                  <a:lnTo>
                    <a:pt x="801" y="801"/>
                  </a:lnTo>
                  <a:lnTo>
                    <a:pt x="660" y="895"/>
                  </a:lnTo>
                  <a:lnTo>
                    <a:pt x="472"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2652;p42">
              <a:extLst>
                <a:ext uri="{FF2B5EF4-FFF2-40B4-BE49-F238E27FC236}">
                  <a16:creationId xmlns:a16="http://schemas.microsoft.com/office/drawing/2014/main" id="{E1A83BE2-535A-406D-D23C-92BCE36626FC}"/>
                </a:ext>
              </a:extLst>
            </p:cNvPr>
            <p:cNvSpPr/>
            <p:nvPr/>
          </p:nvSpPr>
          <p:spPr>
            <a:xfrm>
              <a:off x="1244200" y="2379300"/>
              <a:ext cx="25950" cy="25950"/>
            </a:xfrm>
            <a:custGeom>
              <a:avLst/>
              <a:gdLst/>
              <a:ahLst/>
              <a:cxnLst/>
              <a:rect l="l" t="t" r="r" b="b"/>
              <a:pathLst>
                <a:path w="1038" h="1038" extrusionOk="0">
                  <a:moveTo>
                    <a:pt x="519" y="48"/>
                  </a:moveTo>
                  <a:lnTo>
                    <a:pt x="708" y="95"/>
                  </a:lnTo>
                  <a:lnTo>
                    <a:pt x="849" y="189"/>
                  </a:lnTo>
                  <a:lnTo>
                    <a:pt x="943" y="331"/>
                  </a:lnTo>
                  <a:lnTo>
                    <a:pt x="990" y="519"/>
                  </a:lnTo>
                  <a:lnTo>
                    <a:pt x="943" y="708"/>
                  </a:lnTo>
                  <a:lnTo>
                    <a:pt x="849" y="849"/>
                  </a:lnTo>
                  <a:lnTo>
                    <a:pt x="708" y="943"/>
                  </a:lnTo>
                  <a:lnTo>
                    <a:pt x="519" y="990"/>
                  </a:lnTo>
                  <a:lnTo>
                    <a:pt x="331" y="943"/>
                  </a:lnTo>
                  <a:lnTo>
                    <a:pt x="189" y="849"/>
                  </a:lnTo>
                  <a:lnTo>
                    <a:pt x="95" y="708"/>
                  </a:lnTo>
                  <a:lnTo>
                    <a:pt x="48" y="519"/>
                  </a:lnTo>
                  <a:lnTo>
                    <a:pt x="95" y="331"/>
                  </a:lnTo>
                  <a:lnTo>
                    <a:pt x="189" y="189"/>
                  </a:lnTo>
                  <a:lnTo>
                    <a:pt x="331" y="95"/>
                  </a:lnTo>
                  <a:lnTo>
                    <a:pt x="519" y="48"/>
                  </a:lnTo>
                  <a:close/>
                  <a:moveTo>
                    <a:pt x="519" y="1"/>
                  </a:moveTo>
                  <a:lnTo>
                    <a:pt x="284" y="48"/>
                  </a:lnTo>
                  <a:lnTo>
                    <a:pt x="142" y="142"/>
                  </a:lnTo>
                  <a:lnTo>
                    <a:pt x="48" y="331"/>
                  </a:lnTo>
                  <a:lnTo>
                    <a:pt x="1" y="519"/>
                  </a:lnTo>
                  <a:lnTo>
                    <a:pt x="48" y="708"/>
                  </a:lnTo>
                  <a:lnTo>
                    <a:pt x="142" y="896"/>
                  </a:lnTo>
                  <a:lnTo>
                    <a:pt x="284" y="990"/>
                  </a:lnTo>
                  <a:lnTo>
                    <a:pt x="519" y="1037"/>
                  </a:lnTo>
                  <a:lnTo>
                    <a:pt x="708" y="990"/>
                  </a:lnTo>
                  <a:lnTo>
                    <a:pt x="896" y="896"/>
                  </a:lnTo>
                  <a:lnTo>
                    <a:pt x="990" y="708"/>
                  </a:lnTo>
                  <a:lnTo>
                    <a:pt x="1037" y="519"/>
                  </a:lnTo>
                  <a:lnTo>
                    <a:pt x="990" y="284"/>
                  </a:lnTo>
                  <a:lnTo>
                    <a:pt x="849" y="142"/>
                  </a:lnTo>
                  <a:lnTo>
                    <a:pt x="708"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2653;p42">
              <a:extLst>
                <a:ext uri="{FF2B5EF4-FFF2-40B4-BE49-F238E27FC236}">
                  <a16:creationId xmlns:a16="http://schemas.microsoft.com/office/drawing/2014/main" id="{45259362-A160-9348-B455-3D6ECC486526}"/>
                </a:ext>
              </a:extLst>
            </p:cNvPr>
            <p:cNvSpPr/>
            <p:nvPr/>
          </p:nvSpPr>
          <p:spPr>
            <a:xfrm>
              <a:off x="1244200" y="2379300"/>
              <a:ext cx="25950" cy="25950"/>
            </a:xfrm>
            <a:custGeom>
              <a:avLst/>
              <a:gdLst/>
              <a:ahLst/>
              <a:cxnLst/>
              <a:rect l="l" t="t" r="r" b="b"/>
              <a:pathLst>
                <a:path w="1038" h="1038" fill="none" extrusionOk="0">
                  <a:moveTo>
                    <a:pt x="519" y="1"/>
                  </a:moveTo>
                  <a:lnTo>
                    <a:pt x="519" y="1"/>
                  </a:lnTo>
                  <a:lnTo>
                    <a:pt x="284" y="48"/>
                  </a:lnTo>
                  <a:lnTo>
                    <a:pt x="142" y="142"/>
                  </a:lnTo>
                  <a:lnTo>
                    <a:pt x="48" y="331"/>
                  </a:lnTo>
                  <a:lnTo>
                    <a:pt x="1" y="519"/>
                  </a:lnTo>
                  <a:lnTo>
                    <a:pt x="1" y="519"/>
                  </a:lnTo>
                  <a:lnTo>
                    <a:pt x="48" y="708"/>
                  </a:lnTo>
                  <a:lnTo>
                    <a:pt x="142" y="896"/>
                  </a:lnTo>
                  <a:lnTo>
                    <a:pt x="284" y="990"/>
                  </a:lnTo>
                  <a:lnTo>
                    <a:pt x="519" y="1037"/>
                  </a:lnTo>
                  <a:lnTo>
                    <a:pt x="519" y="1037"/>
                  </a:lnTo>
                  <a:lnTo>
                    <a:pt x="708" y="990"/>
                  </a:lnTo>
                  <a:lnTo>
                    <a:pt x="896" y="896"/>
                  </a:lnTo>
                  <a:lnTo>
                    <a:pt x="990" y="708"/>
                  </a:lnTo>
                  <a:lnTo>
                    <a:pt x="1037" y="519"/>
                  </a:lnTo>
                  <a:lnTo>
                    <a:pt x="1037" y="519"/>
                  </a:lnTo>
                  <a:lnTo>
                    <a:pt x="1037" y="519"/>
                  </a:lnTo>
                  <a:lnTo>
                    <a:pt x="990" y="284"/>
                  </a:lnTo>
                  <a:lnTo>
                    <a:pt x="849" y="142"/>
                  </a:lnTo>
                  <a:lnTo>
                    <a:pt x="708" y="48"/>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2654;p42">
              <a:extLst>
                <a:ext uri="{FF2B5EF4-FFF2-40B4-BE49-F238E27FC236}">
                  <a16:creationId xmlns:a16="http://schemas.microsoft.com/office/drawing/2014/main" id="{36E801E9-67DA-F25D-0A76-20A8B2AB5352}"/>
                </a:ext>
              </a:extLst>
            </p:cNvPr>
            <p:cNvSpPr/>
            <p:nvPr/>
          </p:nvSpPr>
          <p:spPr>
            <a:xfrm>
              <a:off x="1245400" y="2380500"/>
              <a:ext cx="23575" cy="23575"/>
            </a:xfrm>
            <a:custGeom>
              <a:avLst/>
              <a:gdLst/>
              <a:ahLst/>
              <a:cxnLst/>
              <a:rect l="l" t="t" r="r" b="b"/>
              <a:pathLst>
                <a:path w="943" h="943" fill="none" extrusionOk="0">
                  <a:moveTo>
                    <a:pt x="471" y="942"/>
                  </a:moveTo>
                  <a:lnTo>
                    <a:pt x="471" y="942"/>
                  </a:lnTo>
                  <a:lnTo>
                    <a:pt x="283" y="895"/>
                  </a:lnTo>
                  <a:lnTo>
                    <a:pt x="141" y="801"/>
                  </a:lnTo>
                  <a:lnTo>
                    <a:pt x="47" y="660"/>
                  </a:lnTo>
                  <a:lnTo>
                    <a:pt x="0" y="471"/>
                  </a:lnTo>
                  <a:lnTo>
                    <a:pt x="0" y="471"/>
                  </a:lnTo>
                  <a:lnTo>
                    <a:pt x="47" y="283"/>
                  </a:lnTo>
                  <a:lnTo>
                    <a:pt x="141" y="141"/>
                  </a:lnTo>
                  <a:lnTo>
                    <a:pt x="283" y="47"/>
                  </a:lnTo>
                  <a:lnTo>
                    <a:pt x="471" y="0"/>
                  </a:lnTo>
                  <a:lnTo>
                    <a:pt x="471" y="0"/>
                  </a:lnTo>
                  <a:lnTo>
                    <a:pt x="660" y="47"/>
                  </a:lnTo>
                  <a:lnTo>
                    <a:pt x="801" y="141"/>
                  </a:lnTo>
                  <a:lnTo>
                    <a:pt x="895" y="283"/>
                  </a:lnTo>
                  <a:lnTo>
                    <a:pt x="942" y="471"/>
                  </a:lnTo>
                  <a:lnTo>
                    <a:pt x="942" y="471"/>
                  </a:lnTo>
                  <a:lnTo>
                    <a:pt x="895" y="660"/>
                  </a:lnTo>
                  <a:lnTo>
                    <a:pt x="801" y="801"/>
                  </a:lnTo>
                  <a:lnTo>
                    <a:pt x="660" y="895"/>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2655;p42">
              <a:extLst>
                <a:ext uri="{FF2B5EF4-FFF2-40B4-BE49-F238E27FC236}">
                  <a16:creationId xmlns:a16="http://schemas.microsoft.com/office/drawing/2014/main" id="{5D64A994-7D47-3A03-F88C-053EBDDC2DCD}"/>
                </a:ext>
              </a:extLst>
            </p:cNvPr>
            <p:cNvSpPr/>
            <p:nvPr/>
          </p:nvSpPr>
          <p:spPr>
            <a:xfrm>
              <a:off x="1129975" y="2488850"/>
              <a:ext cx="12975" cy="24750"/>
            </a:xfrm>
            <a:custGeom>
              <a:avLst/>
              <a:gdLst/>
              <a:ahLst/>
              <a:cxnLst/>
              <a:rect l="l" t="t" r="r" b="b"/>
              <a:pathLst>
                <a:path w="519" h="990" extrusionOk="0">
                  <a:moveTo>
                    <a:pt x="141" y="0"/>
                  </a:moveTo>
                  <a:lnTo>
                    <a:pt x="141" y="47"/>
                  </a:lnTo>
                  <a:lnTo>
                    <a:pt x="283" y="142"/>
                  </a:lnTo>
                  <a:lnTo>
                    <a:pt x="424" y="283"/>
                  </a:lnTo>
                  <a:lnTo>
                    <a:pt x="424" y="471"/>
                  </a:lnTo>
                  <a:lnTo>
                    <a:pt x="424" y="660"/>
                  </a:lnTo>
                  <a:lnTo>
                    <a:pt x="330" y="754"/>
                  </a:lnTo>
                  <a:lnTo>
                    <a:pt x="236" y="848"/>
                  </a:lnTo>
                  <a:lnTo>
                    <a:pt x="141" y="895"/>
                  </a:lnTo>
                  <a:lnTo>
                    <a:pt x="0" y="942"/>
                  </a:lnTo>
                  <a:lnTo>
                    <a:pt x="0" y="990"/>
                  </a:lnTo>
                  <a:lnTo>
                    <a:pt x="189" y="942"/>
                  </a:lnTo>
                  <a:lnTo>
                    <a:pt x="377" y="848"/>
                  </a:lnTo>
                  <a:lnTo>
                    <a:pt x="471" y="660"/>
                  </a:lnTo>
                  <a:lnTo>
                    <a:pt x="518" y="471"/>
                  </a:lnTo>
                  <a:lnTo>
                    <a:pt x="471" y="330"/>
                  </a:lnTo>
                  <a:lnTo>
                    <a:pt x="424" y="189"/>
                  </a:lnTo>
                  <a:lnTo>
                    <a:pt x="283" y="94"/>
                  </a:lnTo>
                  <a:lnTo>
                    <a:pt x="1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2656;p42">
              <a:extLst>
                <a:ext uri="{FF2B5EF4-FFF2-40B4-BE49-F238E27FC236}">
                  <a16:creationId xmlns:a16="http://schemas.microsoft.com/office/drawing/2014/main" id="{B79A76E0-5B28-E0D5-5329-D7B3FCCC7EA1}"/>
                </a:ext>
              </a:extLst>
            </p:cNvPr>
            <p:cNvSpPr/>
            <p:nvPr/>
          </p:nvSpPr>
          <p:spPr>
            <a:xfrm>
              <a:off x="1129975" y="2488850"/>
              <a:ext cx="12975" cy="24750"/>
            </a:xfrm>
            <a:custGeom>
              <a:avLst/>
              <a:gdLst/>
              <a:ahLst/>
              <a:cxnLst/>
              <a:rect l="l" t="t" r="r" b="b"/>
              <a:pathLst>
                <a:path w="519" h="990" fill="none" extrusionOk="0">
                  <a:moveTo>
                    <a:pt x="141" y="0"/>
                  </a:moveTo>
                  <a:lnTo>
                    <a:pt x="141" y="47"/>
                  </a:lnTo>
                  <a:lnTo>
                    <a:pt x="141" y="47"/>
                  </a:lnTo>
                  <a:lnTo>
                    <a:pt x="283" y="142"/>
                  </a:lnTo>
                  <a:lnTo>
                    <a:pt x="424" y="283"/>
                  </a:lnTo>
                  <a:lnTo>
                    <a:pt x="424" y="471"/>
                  </a:lnTo>
                  <a:lnTo>
                    <a:pt x="424" y="660"/>
                  </a:lnTo>
                  <a:lnTo>
                    <a:pt x="424" y="660"/>
                  </a:lnTo>
                  <a:lnTo>
                    <a:pt x="330" y="754"/>
                  </a:lnTo>
                  <a:lnTo>
                    <a:pt x="236" y="848"/>
                  </a:lnTo>
                  <a:lnTo>
                    <a:pt x="141" y="895"/>
                  </a:lnTo>
                  <a:lnTo>
                    <a:pt x="0" y="942"/>
                  </a:lnTo>
                  <a:lnTo>
                    <a:pt x="0" y="942"/>
                  </a:lnTo>
                  <a:lnTo>
                    <a:pt x="0" y="990"/>
                  </a:lnTo>
                  <a:lnTo>
                    <a:pt x="0" y="990"/>
                  </a:lnTo>
                  <a:lnTo>
                    <a:pt x="189" y="942"/>
                  </a:lnTo>
                  <a:lnTo>
                    <a:pt x="377" y="848"/>
                  </a:lnTo>
                  <a:lnTo>
                    <a:pt x="471" y="660"/>
                  </a:lnTo>
                  <a:lnTo>
                    <a:pt x="518" y="471"/>
                  </a:lnTo>
                  <a:lnTo>
                    <a:pt x="518" y="471"/>
                  </a:lnTo>
                  <a:lnTo>
                    <a:pt x="471" y="330"/>
                  </a:lnTo>
                  <a:lnTo>
                    <a:pt x="424" y="189"/>
                  </a:lnTo>
                  <a:lnTo>
                    <a:pt x="283" y="94"/>
                  </a:lnTo>
                  <a:lnTo>
                    <a:pt x="14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2657;p42">
              <a:extLst>
                <a:ext uri="{FF2B5EF4-FFF2-40B4-BE49-F238E27FC236}">
                  <a16:creationId xmlns:a16="http://schemas.microsoft.com/office/drawing/2014/main" id="{634899D6-FFA7-D56A-2883-CC85EAB7DEB7}"/>
                </a:ext>
              </a:extLst>
            </p:cNvPr>
            <p:cNvSpPr/>
            <p:nvPr/>
          </p:nvSpPr>
          <p:spPr>
            <a:xfrm>
              <a:off x="1244200" y="2487675"/>
              <a:ext cx="25950" cy="25925"/>
            </a:xfrm>
            <a:custGeom>
              <a:avLst/>
              <a:gdLst/>
              <a:ahLst/>
              <a:cxnLst/>
              <a:rect l="l" t="t" r="r" b="b"/>
              <a:pathLst>
                <a:path w="1038" h="1037" extrusionOk="0">
                  <a:moveTo>
                    <a:pt x="519" y="47"/>
                  </a:moveTo>
                  <a:lnTo>
                    <a:pt x="708" y="94"/>
                  </a:lnTo>
                  <a:lnTo>
                    <a:pt x="849" y="189"/>
                  </a:lnTo>
                  <a:lnTo>
                    <a:pt x="943" y="330"/>
                  </a:lnTo>
                  <a:lnTo>
                    <a:pt x="990" y="518"/>
                  </a:lnTo>
                  <a:lnTo>
                    <a:pt x="943" y="707"/>
                  </a:lnTo>
                  <a:lnTo>
                    <a:pt x="849" y="848"/>
                  </a:lnTo>
                  <a:lnTo>
                    <a:pt x="708" y="942"/>
                  </a:lnTo>
                  <a:lnTo>
                    <a:pt x="519" y="989"/>
                  </a:lnTo>
                  <a:lnTo>
                    <a:pt x="331" y="942"/>
                  </a:lnTo>
                  <a:lnTo>
                    <a:pt x="189" y="848"/>
                  </a:lnTo>
                  <a:lnTo>
                    <a:pt x="95" y="707"/>
                  </a:lnTo>
                  <a:lnTo>
                    <a:pt x="48" y="518"/>
                  </a:lnTo>
                  <a:lnTo>
                    <a:pt x="95" y="330"/>
                  </a:lnTo>
                  <a:lnTo>
                    <a:pt x="189" y="189"/>
                  </a:lnTo>
                  <a:lnTo>
                    <a:pt x="331" y="94"/>
                  </a:lnTo>
                  <a:lnTo>
                    <a:pt x="519" y="47"/>
                  </a:lnTo>
                  <a:close/>
                  <a:moveTo>
                    <a:pt x="519" y="0"/>
                  </a:moveTo>
                  <a:lnTo>
                    <a:pt x="284" y="47"/>
                  </a:lnTo>
                  <a:lnTo>
                    <a:pt x="142" y="189"/>
                  </a:lnTo>
                  <a:lnTo>
                    <a:pt x="48" y="330"/>
                  </a:lnTo>
                  <a:lnTo>
                    <a:pt x="1" y="518"/>
                  </a:lnTo>
                  <a:lnTo>
                    <a:pt x="48" y="754"/>
                  </a:lnTo>
                  <a:lnTo>
                    <a:pt x="142" y="895"/>
                  </a:lnTo>
                  <a:lnTo>
                    <a:pt x="284" y="1037"/>
                  </a:lnTo>
                  <a:lnTo>
                    <a:pt x="708" y="1037"/>
                  </a:lnTo>
                  <a:lnTo>
                    <a:pt x="896" y="895"/>
                  </a:lnTo>
                  <a:lnTo>
                    <a:pt x="990" y="754"/>
                  </a:lnTo>
                  <a:lnTo>
                    <a:pt x="1037" y="518"/>
                  </a:lnTo>
                  <a:lnTo>
                    <a:pt x="990" y="330"/>
                  </a:lnTo>
                  <a:lnTo>
                    <a:pt x="849" y="141"/>
                  </a:lnTo>
                  <a:lnTo>
                    <a:pt x="708"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2658;p42">
              <a:extLst>
                <a:ext uri="{FF2B5EF4-FFF2-40B4-BE49-F238E27FC236}">
                  <a16:creationId xmlns:a16="http://schemas.microsoft.com/office/drawing/2014/main" id="{7462BA1A-ED97-5824-71E9-B9CDFA80A447}"/>
                </a:ext>
              </a:extLst>
            </p:cNvPr>
            <p:cNvSpPr/>
            <p:nvPr/>
          </p:nvSpPr>
          <p:spPr>
            <a:xfrm>
              <a:off x="1244200" y="2487675"/>
              <a:ext cx="25950" cy="25925"/>
            </a:xfrm>
            <a:custGeom>
              <a:avLst/>
              <a:gdLst/>
              <a:ahLst/>
              <a:cxnLst/>
              <a:rect l="l" t="t" r="r" b="b"/>
              <a:pathLst>
                <a:path w="1038" h="1037" fill="none" extrusionOk="0">
                  <a:moveTo>
                    <a:pt x="519" y="0"/>
                  </a:moveTo>
                  <a:lnTo>
                    <a:pt x="519" y="0"/>
                  </a:lnTo>
                  <a:lnTo>
                    <a:pt x="284" y="47"/>
                  </a:lnTo>
                  <a:lnTo>
                    <a:pt x="142" y="189"/>
                  </a:lnTo>
                  <a:lnTo>
                    <a:pt x="48" y="330"/>
                  </a:lnTo>
                  <a:lnTo>
                    <a:pt x="1" y="518"/>
                  </a:lnTo>
                  <a:lnTo>
                    <a:pt x="1" y="518"/>
                  </a:lnTo>
                  <a:lnTo>
                    <a:pt x="48" y="754"/>
                  </a:lnTo>
                  <a:lnTo>
                    <a:pt x="142" y="895"/>
                  </a:lnTo>
                  <a:lnTo>
                    <a:pt x="284" y="1037"/>
                  </a:lnTo>
                  <a:lnTo>
                    <a:pt x="519" y="1037"/>
                  </a:lnTo>
                  <a:lnTo>
                    <a:pt x="519" y="1037"/>
                  </a:lnTo>
                  <a:lnTo>
                    <a:pt x="708" y="1037"/>
                  </a:lnTo>
                  <a:lnTo>
                    <a:pt x="896" y="895"/>
                  </a:lnTo>
                  <a:lnTo>
                    <a:pt x="990" y="754"/>
                  </a:lnTo>
                  <a:lnTo>
                    <a:pt x="1037" y="518"/>
                  </a:lnTo>
                  <a:lnTo>
                    <a:pt x="1037" y="518"/>
                  </a:lnTo>
                  <a:lnTo>
                    <a:pt x="1037" y="518"/>
                  </a:lnTo>
                  <a:lnTo>
                    <a:pt x="990" y="330"/>
                  </a:lnTo>
                  <a:lnTo>
                    <a:pt x="849" y="141"/>
                  </a:lnTo>
                  <a:lnTo>
                    <a:pt x="708" y="47"/>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2659;p42">
              <a:extLst>
                <a:ext uri="{FF2B5EF4-FFF2-40B4-BE49-F238E27FC236}">
                  <a16:creationId xmlns:a16="http://schemas.microsoft.com/office/drawing/2014/main" id="{44D2D22F-C487-F548-7834-3D656BBBF8CF}"/>
                </a:ext>
              </a:extLst>
            </p:cNvPr>
            <p:cNvSpPr/>
            <p:nvPr/>
          </p:nvSpPr>
          <p:spPr>
            <a:xfrm>
              <a:off x="1245400" y="2488850"/>
              <a:ext cx="23575" cy="23575"/>
            </a:xfrm>
            <a:custGeom>
              <a:avLst/>
              <a:gdLst/>
              <a:ahLst/>
              <a:cxnLst/>
              <a:rect l="l" t="t" r="r" b="b"/>
              <a:pathLst>
                <a:path w="943" h="943" fill="none" extrusionOk="0">
                  <a:moveTo>
                    <a:pt x="471" y="942"/>
                  </a:moveTo>
                  <a:lnTo>
                    <a:pt x="471" y="942"/>
                  </a:lnTo>
                  <a:lnTo>
                    <a:pt x="283" y="895"/>
                  </a:lnTo>
                  <a:lnTo>
                    <a:pt x="141" y="801"/>
                  </a:lnTo>
                  <a:lnTo>
                    <a:pt x="47" y="660"/>
                  </a:lnTo>
                  <a:lnTo>
                    <a:pt x="0" y="471"/>
                  </a:lnTo>
                  <a:lnTo>
                    <a:pt x="0" y="471"/>
                  </a:lnTo>
                  <a:lnTo>
                    <a:pt x="47" y="283"/>
                  </a:lnTo>
                  <a:lnTo>
                    <a:pt x="141" y="142"/>
                  </a:lnTo>
                  <a:lnTo>
                    <a:pt x="283" y="47"/>
                  </a:lnTo>
                  <a:lnTo>
                    <a:pt x="471" y="0"/>
                  </a:lnTo>
                  <a:lnTo>
                    <a:pt x="471" y="0"/>
                  </a:lnTo>
                  <a:lnTo>
                    <a:pt x="660" y="47"/>
                  </a:lnTo>
                  <a:lnTo>
                    <a:pt x="801" y="142"/>
                  </a:lnTo>
                  <a:lnTo>
                    <a:pt x="895" y="283"/>
                  </a:lnTo>
                  <a:lnTo>
                    <a:pt x="942" y="471"/>
                  </a:lnTo>
                  <a:lnTo>
                    <a:pt x="942" y="471"/>
                  </a:lnTo>
                  <a:lnTo>
                    <a:pt x="895" y="660"/>
                  </a:lnTo>
                  <a:lnTo>
                    <a:pt x="801" y="801"/>
                  </a:lnTo>
                  <a:lnTo>
                    <a:pt x="660" y="895"/>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2660;p42">
              <a:extLst>
                <a:ext uri="{FF2B5EF4-FFF2-40B4-BE49-F238E27FC236}">
                  <a16:creationId xmlns:a16="http://schemas.microsoft.com/office/drawing/2014/main" id="{D2533CA6-076C-3BD3-3F96-10BECFA01006}"/>
                </a:ext>
              </a:extLst>
            </p:cNvPr>
            <p:cNvSpPr/>
            <p:nvPr/>
          </p:nvSpPr>
          <p:spPr>
            <a:xfrm>
              <a:off x="1115825" y="2597200"/>
              <a:ext cx="21225" cy="25925"/>
            </a:xfrm>
            <a:custGeom>
              <a:avLst/>
              <a:gdLst/>
              <a:ahLst/>
              <a:cxnLst/>
              <a:rect l="l" t="t" r="r" b="b"/>
              <a:pathLst>
                <a:path w="849" h="1037" extrusionOk="0">
                  <a:moveTo>
                    <a:pt x="95" y="0"/>
                  </a:moveTo>
                  <a:lnTo>
                    <a:pt x="95" y="95"/>
                  </a:lnTo>
                  <a:lnTo>
                    <a:pt x="236" y="48"/>
                  </a:lnTo>
                  <a:lnTo>
                    <a:pt x="425" y="95"/>
                  </a:lnTo>
                  <a:lnTo>
                    <a:pt x="566" y="189"/>
                  </a:lnTo>
                  <a:lnTo>
                    <a:pt x="660" y="330"/>
                  </a:lnTo>
                  <a:lnTo>
                    <a:pt x="707" y="519"/>
                  </a:lnTo>
                  <a:lnTo>
                    <a:pt x="660" y="707"/>
                  </a:lnTo>
                  <a:lnTo>
                    <a:pt x="566" y="848"/>
                  </a:lnTo>
                  <a:lnTo>
                    <a:pt x="425" y="943"/>
                  </a:lnTo>
                  <a:lnTo>
                    <a:pt x="236" y="990"/>
                  </a:lnTo>
                  <a:lnTo>
                    <a:pt x="142" y="943"/>
                  </a:lnTo>
                  <a:lnTo>
                    <a:pt x="1" y="896"/>
                  </a:lnTo>
                  <a:lnTo>
                    <a:pt x="1" y="943"/>
                  </a:lnTo>
                  <a:lnTo>
                    <a:pt x="142" y="990"/>
                  </a:lnTo>
                  <a:lnTo>
                    <a:pt x="236" y="1037"/>
                  </a:lnTo>
                  <a:lnTo>
                    <a:pt x="472" y="990"/>
                  </a:lnTo>
                  <a:lnTo>
                    <a:pt x="613" y="896"/>
                  </a:lnTo>
                  <a:lnTo>
                    <a:pt x="755" y="754"/>
                  </a:lnTo>
                  <a:lnTo>
                    <a:pt x="849" y="566"/>
                  </a:lnTo>
                  <a:lnTo>
                    <a:pt x="802" y="330"/>
                  </a:lnTo>
                  <a:lnTo>
                    <a:pt x="707" y="189"/>
                  </a:lnTo>
                  <a:lnTo>
                    <a:pt x="566" y="48"/>
                  </a:lnTo>
                  <a:lnTo>
                    <a:pt x="3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2661;p42">
              <a:extLst>
                <a:ext uri="{FF2B5EF4-FFF2-40B4-BE49-F238E27FC236}">
                  <a16:creationId xmlns:a16="http://schemas.microsoft.com/office/drawing/2014/main" id="{4CDBF35D-AABA-C91A-9017-5ACB4B3CF42C}"/>
                </a:ext>
              </a:extLst>
            </p:cNvPr>
            <p:cNvSpPr/>
            <p:nvPr/>
          </p:nvSpPr>
          <p:spPr>
            <a:xfrm>
              <a:off x="1115825" y="2597200"/>
              <a:ext cx="21225" cy="25925"/>
            </a:xfrm>
            <a:custGeom>
              <a:avLst/>
              <a:gdLst/>
              <a:ahLst/>
              <a:cxnLst/>
              <a:rect l="l" t="t" r="r" b="b"/>
              <a:pathLst>
                <a:path w="849" h="1037" fill="none" extrusionOk="0">
                  <a:moveTo>
                    <a:pt x="236" y="0"/>
                  </a:moveTo>
                  <a:lnTo>
                    <a:pt x="236" y="0"/>
                  </a:lnTo>
                  <a:lnTo>
                    <a:pt x="95" y="0"/>
                  </a:lnTo>
                  <a:lnTo>
                    <a:pt x="95" y="0"/>
                  </a:lnTo>
                  <a:lnTo>
                    <a:pt x="95" y="95"/>
                  </a:lnTo>
                  <a:lnTo>
                    <a:pt x="95" y="95"/>
                  </a:lnTo>
                  <a:lnTo>
                    <a:pt x="236" y="48"/>
                  </a:lnTo>
                  <a:lnTo>
                    <a:pt x="236" y="48"/>
                  </a:lnTo>
                  <a:lnTo>
                    <a:pt x="425" y="95"/>
                  </a:lnTo>
                  <a:lnTo>
                    <a:pt x="566" y="189"/>
                  </a:lnTo>
                  <a:lnTo>
                    <a:pt x="660" y="330"/>
                  </a:lnTo>
                  <a:lnTo>
                    <a:pt x="707" y="519"/>
                  </a:lnTo>
                  <a:lnTo>
                    <a:pt x="707" y="519"/>
                  </a:lnTo>
                  <a:lnTo>
                    <a:pt x="660" y="707"/>
                  </a:lnTo>
                  <a:lnTo>
                    <a:pt x="566" y="848"/>
                  </a:lnTo>
                  <a:lnTo>
                    <a:pt x="425" y="943"/>
                  </a:lnTo>
                  <a:lnTo>
                    <a:pt x="236" y="990"/>
                  </a:lnTo>
                  <a:lnTo>
                    <a:pt x="236" y="990"/>
                  </a:lnTo>
                  <a:lnTo>
                    <a:pt x="142" y="943"/>
                  </a:lnTo>
                  <a:lnTo>
                    <a:pt x="1" y="896"/>
                  </a:lnTo>
                  <a:lnTo>
                    <a:pt x="1" y="896"/>
                  </a:lnTo>
                  <a:lnTo>
                    <a:pt x="1" y="943"/>
                  </a:lnTo>
                  <a:lnTo>
                    <a:pt x="1" y="943"/>
                  </a:lnTo>
                  <a:lnTo>
                    <a:pt x="142" y="990"/>
                  </a:lnTo>
                  <a:lnTo>
                    <a:pt x="236" y="1037"/>
                  </a:lnTo>
                  <a:lnTo>
                    <a:pt x="236" y="1037"/>
                  </a:lnTo>
                  <a:lnTo>
                    <a:pt x="472" y="990"/>
                  </a:lnTo>
                  <a:lnTo>
                    <a:pt x="613" y="896"/>
                  </a:lnTo>
                  <a:lnTo>
                    <a:pt x="755" y="754"/>
                  </a:lnTo>
                  <a:lnTo>
                    <a:pt x="849" y="566"/>
                  </a:lnTo>
                  <a:lnTo>
                    <a:pt x="849" y="566"/>
                  </a:lnTo>
                  <a:lnTo>
                    <a:pt x="802" y="330"/>
                  </a:lnTo>
                  <a:lnTo>
                    <a:pt x="707" y="189"/>
                  </a:lnTo>
                  <a:lnTo>
                    <a:pt x="566" y="48"/>
                  </a:lnTo>
                  <a:lnTo>
                    <a:pt x="378" y="0"/>
                  </a:lnTo>
                  <a:lnTo>
                    <a:pt x="378" y="0"/>
                  </a:lnTo>
                  <a:lnTo>
                    <a:pt x="236" y="0"/>
                  </a:lnTo>
                  <a:lnTo>
                    <a:pt x="23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2662;p42">
              <a:extLst>
                <a:ext uri="{FF2B5EF4-FFF2-40B4-BE49-F238E27FC236}">
                  <a16:creationId xmlns:a16="http://schemas.microsoft.com/office/drawing/2014/main" id="{0C29A802-BFDB-F729-05ED-CA7BD8DD3377}"/>
                </a:ext>
              </a:extLst>
            </p:cNvPr>
            <p:cNvSpPr/>
            <p:nvPr/>
          </p:nvSpPr>
          <p:spPr>
            <a:xfrm>
              <a:off x="1194750" y="2113125"/>
              <a:ext cx="9450" cy="22400"/>
            </a:xfrm>
            <a:custGeom>
              <a:avLst/>
              <a:gdLst/>
              <a:ahLst/>
              <a:cxnLst/>
              <a:rect l="l" t="t" r="r" b="b"/>
              <a:pathLst>
                <a:path w="378" h="896" extrusionOk="0">
                  <a:moveTo>
                    <a:pt x="189" y="1"/>
                  </a:moveTo>
                  <a:lnTo>
                    <a:pt x="189" y="95"/>
                  </a:lnTo>
                  <a:lnTo>
                    <a:pt x="283" y="236"/>
                  </a:lnTo>
                  <a:lnTo>
                    <a:pt x="330" y="425"/>
                  </a:lnTo>
                  <a:lnTo>
                    <a:pt x="283" y="566"/>
                  </a:lnTo>
                  <a:lnTo>
                    <a:pt x="236" y="660"/>
                  </a:lnTo>
                  <a:lnTo>
                    <a:pt x="142" y="802"/>
                  </a:lnTo>
                  <a:lnTo>
                    <a:pt x="0" y="849"/>
                  </a:lnTo>
                  <a:lnTo>
                    <a:pt x="0" y="896"/>
                  </a:lnTo>
                  <a:lnTo>
                    <a:pt x="142" y="849"/>
                  </a:lnTo>
                  <a:lnTo>
                    <a:pt x="283" y="707"/>
                  </a:lnTo>
                  <a:lnTo>
                    <a:pt x="377" y="566"/>
                  </a:lnTo>
                  <a:lnTo>
                    <a:pt x="377" y="425"/>
                  </a:lnTo>
                  <a:lnTo>
                    <a:pt x="330" y="189"/>
                  </a:lnTo>
                  <a:lnTo>
                    <a:pt x="1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2663;p42">
              <a:extLst>
                <a:ext uri="{FF2B5EF4-FFF2-40B4-BE49-F238E27FC236}">
                  <a16:creationId xmlns:a16="http://schemas.microsoft.com/office/drawing/2014/main" id="{1AFABC42-4B18-0100-EAE4-F74B13EEF699}"/>
                </a:ext>
              </a:extLst>
            </p:cNvPr>
            <p:cNvSpPr/>
            <p:nvPr/>
          </p:nvSpPr>
          <p:spPr>
            <a:xfrm>
              <a:off x="1194750" y="2113125"/>
              <a:ext cx="9450" cy="22400"/>
            </a:xfrm>
            <a:custGeom>
              <a:avLst/>
              <a:gdLst/>
              <a:ahLst/>
              <a:cxnLst/>
              <a:rect l="l" t="t" r="r" b="b"/>
              <a:pathLst>
                <a:path w="378" h="896" fill="none" extrusionOk="0">
                  <a:moveTo>
                    <a:pt x="189" y="1"/>
                  </a:moveTo>
                  <a:lnTo>
                    <a:pt x="189" y="1"/>
                  </a:lnTo>
                  <a:lnTo>
                    <a:pt x="189" y="95"/>
                  </a:lnTo>
                  <a:lnTo>
                    <a:pt x="189" y="95"/>
                  </a:lnTo>
                  <a:lnTo>
                    <a:pt x="283" y="236"/>
                  </a:lnTo>
                  <a:lnTo>
                    <a:pt x="330" y="425"/>
                  </a:lnTo>
                  <a:lnTo>
                    <a:pt x="330" y="425"/>
                  </a:lnTo>
                  <a:lnTo>
                    <a:pt x="283" y="566"/>
                  </a:lnTo>
                  <a:lnTo>
                    <a:pt x="236" y="660"/>
                  </a:lnTo>
                  <a:lnTo>
                    <a:pt x="142" y="802"/>
                  </a:lnTo>
                  <a:lnTo>
                    <a:pt x="0" y="849"/>
                  </a:lnTo>
                  <a:lnTo>
                    <a:pt x="0" y="849"/>
                  </a:lnTo>
                  <a:lnTo>
                    <a:pt x="0" y="896"/>
                  </a:lnTo>
                  <a:lnTo>
                    <a:pt x="0" y="896"/>
                  </a:lnTo>
                  <a:lnTo>
                    <a:pt x="142" y="849"/>
                  </a:lnTo>
                  <a:lnTo>
                    <a:pt x="283" y="707"/>
                  </a:lnTo>
                  <a:lnTo>
                    <a:pt x="377" y="566"/>
                  </a:lnTo>
                  <a:lnTo>
                    <a:pt x="377" y="425"/>
                  </a:lnTo>
                  <a:lnTo>
                    <a:pt x="377" y="425"/>
                  </a:lnTo>
                  <a:lnTo>
                    <a:pt x="330" y="189"/>
                  </a:lnTo>
                  <a:lnTo>
                    <a:pt x="18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2664;p42">
              <a:extLst>
                <a:ext uri="{FF2B5EF4-FFF2-40B4-BE49-F238E27FC236}">
                  <a16:creationId xmlns:a16="http://schemas.microsoft.com/office/drawing/2014/main" id="{6558F0C5-8E43-2E6C-3671-A78F7FADD41A}"/>
                </a:ext>
              </a:extLst>
            </p:cNvPr>
            <p:cNvSpPr/>
            <p:nvPr/>
          </p:nvSpPr>
          <p:spPr>
            <a:xfrm>
              <a:off x="1303100" y="2003600"/>
              <a:ext cx="25925" cy="25925"/>
            </a:xfrm>
            <a:custGeom>
              <a:avLst/>
              <a:gdLst/>
              <a:ahLst/>
              <a:cxnLst/>
              <a:rect l="l" t="t" r="r" b="b"/>
              <a:pathLst>
                <a:path w="1037" h="1037" extrusionOk="0">
                  <a:moveTo>
                    <a:pt x="142" y="189"/>
                  </a:moveTo>
                  <a:lnTo>
                    <a:pt x="0" y="377"/>
                  </a:lnTo>
                  <a:lnTo>
                    <a:pt x="0" y="519"/>
                  </a:lnTo>
                  <a:lnTo>
                    <a:pt x="48" y="330"/>
                  </a:lnTo>
                  <a:lnTo>
                    <a:pt x="142" y="189"/>
                  </a:lnTo>
                  <a:close/>
                  <a:moveTo>
                    <a:pt x="472" y="0"/>
                  </a:moveTo>
                  <a:lnTo>
                    <a:pt x="283" y="48"/>
                  </a:lnTo>
                  <a:lnTo>
                    <a:pt x="142" y="189"/>
                  </a:lnTo>
                  <a:lnTo>
                    <a:pt x="283" y="95"/>
                  </a:lnTo>
                  <a:lnTo>
                    <a:pt x="472" y="48"/>
                  </a:lnTo>
                  <a:lnTo>
                    <a:pt x="660" y="95"/>
                  </a:lnTo>
                  <a:lnTo>
                    <a:pt x="801" y="189"/>
                  </a:lnTo>
                  <a:lnTo>
                    <a:pt x="896" y="330"/>
                  </a:lnTo>
                  <a:lnTo>
                    <a:pt x="943" y="519"/>
                  </a:lnTo>
                  <a:lnTo>
                    <a:pt x="896" y="707"/>
                  </a:lnTo>
                  <a:lnTo>
                    <a:pt x="801" y="848"/>
                  </a:lnTo>
                  <a:lnTo>
                    <a:pt x="660" y="943"/>
                  </a:lnTo>
                  <a:lnTo>
                    <a:pt x="472" y="990"/>
                  </a:lnTo>
                  <a:lnTo>
                    <a:pt x="283" y="943"/>
                  </a:lnTo>
                  <a:lnTo>
                    <a:pt x="142" y="848"/>
                  </a:lnTo>
                  <a:lnTo>
                    <a:pt x="48" y="707"/>
                  </a:lnTo>
                  <a:lnTo>
                    <a:pt x="0" y="519"/>
                  </a:lnTo>
                  <a:lnTo>
                    <a:pt x="0" y="566"/>
                  </a:lnTo>
                  <a:lnTo>
                    <a:pt x="48" y="754"/>
                  </a:lnTo>
                  <a:lnTo>
                    <a:pt x="142" y="943"/>
                  </a:lnTo>
                  <a:lnTo>
                    <a:pt x="330" y="1037"/>
                  </a:lnTo>
                  <a:lnTo>
                    <a:pt x="519" y="1037"/>
                  </a:lnTo>
                  <a:lnTo>
                    <a:pt x="754" y="990"/>
                  </a:lnTo>
                  <a:lnTo>
                    <a:pt x="896" y="896"/>
                  </a:lnTo>
                  <a:lnTo>
                    <a:pt x="990" y="754"/>
                  </a:lnTo>
                  <a:lnTo>
                    <a:pt x="1037" y="519"/>
                  </a:lnTo>
                  <a:lnTo>
                    <a:pt x="990" y="330"/>
                  </a:lnTo>
                  <a:lnTo>
                    <a:pt x="896" y="189"/>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2665;p42">
              <a:extLst>
                <a:ext uri="{FF2B5EF4-FFF2-40B4-BE49-F238E27FC236}">
                  <a16:creationId xmlns:a16="http://schemas.microsoft.com/office/drawing/2014/main" id="{E97D5D06-2376-96B8-216E-33089D0EC5F2}"/>
                </a:ext>
              </a:extLst>
            </p:cNvPr>
            <p:cNvSpPr/>
            <p:nvPr/>
          </p:nvSpPr>
          <p:spPr>
            <a:xfrm>
              <a:off x="1303100" y="2003600"/>
              <a:ext cx="25925" cy="25925"/>
            </a:xfrm>
            <a:custGeom>
              <a:avLst/>
              <a:gdLst/>
              <a:ahLst/>
              <a:cxnLst/>
              <a:rect l="l" t="t" r="r" b="b"/>
              <a:pathLst>
                <a:path w="1037" h="1037" fill="none" extrusionOk="0">
                  <a:moveTo>
                    <a:pt x="472" y="0"/>
                  </a:moveTo>
                  <a:lnTo>
                    <a:pt x="472" y="0"/>
                  </a:lnTo>
                  <a:lnTo>
                    <a:pt x="283" y="48"/>
                  </a:lnTo>
                  <a:lnTo>
                    <a:pt x="142" y="189"/>
                  </a:lnTo>
                  <a:lnTo>
                    <a:pt x="0" y="377"/>
                  </a:lnTo>
                  <a:lnTo>
                    <a:pt x="0" y="566"/>
                  </a:lnTo>
                  <a:lnTo>
                    <a:pt x="0" y="566"/>
                  </a:lnTo>
                  <a:lnTo>
                    <a:pt x="48" y="754"/>
                  </a:lnTo>
                  <a:lnTo>
                    <a:pt x="142" y="943"/>
                  </a:lnTo>
                  <a:lnTo>
                    <a:pt x="330" y="1037"/>
                  </a:lnTo>
                  <a:lnTo>
                    <a:pt x="519" y="1037"/>
                  </a:lnTo>
                  <a:lnTo>
                    <a:pt x="519" y="1037"/>
                  </a:lnTo>
                  <a:lnTo>
                    <a:pt x="754" y="990"/>
                  </a:lnTo>
                  <a:lnTo>
                    <a:pt x="896" y="896"/>
                  </a:lnTo>
                  <a:lnTo>
                    <a:pt x="990" y="754"/>
                  </a:lnTo>
                  <a:lnTo>
                    <a:pt x="1037" y="519"/>
                  </a:lnTo>
                  <a:lnTo>
                    <a:pt x="1037" y="519"/>
                  </a:lnTo>
                  <a:lnTo>
                    <a:pt x="990" y="330"/>
                  </a:lnTo>
                  <a:lnTo>
                    <a:pt x="896" y="189"/>
                  </a:lnTo>
                  <a:lnTo>
                    <a:pt x="707" y="48"/>
                  </a:lnTo>
                  <a:lnTo>
                    <a:pt x="519" y="0"/>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2666;p42">
              <a:extLst>
                <a:ext uri="{FF2B5EF4-FFF2-40B4-BE49-F238E27FC236}">
                  <a16:creationId xmlns:a16="http://schemas.microsoft.com/office/drawing/2014/main" id="{4F459F91-D6E3-70E0-CB19-B8A71DB4799D}"/>
                </a:ext>
              </a:extLst>
            </p:cNvPr>
            <p:cNvSpPr/>
            <p:nvPr/>
          </p:nvSpPr>
          <p:spPr>
            <a:xfrm>
              <a:off x="1303100" y="2004775"/>
              <a:ext cx="23575" cy="23575"/>
            </a:xfrm>
            <a:custGeom>
              <a:avLst/>
              <a:gdLst/>
              <a:ahLst/>
              <a:cxnLst/>
              <a:rect l="l" t="t" r="r" b="b"/>
              <a:pathLst>
                <a:path w="943" h="943" fill="none" extrusionOk="0">
                  <a:moveTo>
                    <a:pt x="472" y="943"/>
                  </a:moveTo>
                  <a:lnTo>
                    <a:pt x="472" y="943"/>
                  </a:lnTo>
                  <a:lnTo>
                    <a:pt x="283" y="896"/>
                  </a:lnTo>
                  <a:lnTo>
                    <a:pt x="142" y="801"/>
                  </a:lnTo>
                  <a:lnTo>
                    <a:pt x="48" y="660"/>
                  </a:lnTo>
                  <a:lnTo>
                    <a:pt x="0" y="472"/>
                  </a:lnTo>
                  <a:lnTo>
                    <a:pt x="0" y="472"/>
                  </a:lnTo>
                  <a:lnTo>
                    <a:pt x="48" y="283"/>
                  </a:lnTo>
                  <a:lnTo>
                    <a:pt x="142" y="142"/>
                  </a:lnTo>
                  <a:lnTo>
                    <a:pt x="283" y="48"/>
                  </a:lnTo>
                  <a:lnTo>
                    <a:pt x="472" y="1"/>
                  </a:lnTo>
                  <a:lnTo>
                    <a:pt x="472" y="1"/>
                  </a:lnTo>
                  <a:lnTo>
                    <a:pt x="660" y="48"/>
                  </a:lnTo>
                  <a:lnTo>
                    <a:pt x="801" y="142"/>
                  </a:lnTo>
                  <a:lnTo>
                    <a:pt x="896" y="283"/>
                  </a:lnTo>
                  <a:lnTo>
                    <a:pt x="943" y="472"/>
                  </a:lnTo>
                  <a:lnTo>
                    <a:pt x="943" y="472"/>
                  </a:lnTo>
                  <a:lnTo>
                    <a:pt x="896" y="660"/>
                  </a:lnTo>
                  <a:lnTo>
                    <a:pt x="801" y="801"/>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2667;p42">
              <a:extLst>
                <a:ext uri="{FF2B5EF4-FFF2-40B4-BE49-F238E27FC236}">
                  <a16:creationId xmlns:a16="http://schemas.microsoft.com/office/drawing/2014/main" id="{4ED0006D-8574-9418-6EF4-856F255FF3C1}"/>
                </a:ext>
              </a:extLst>
            </p:cNvPr>
            <p:cNvSpPr/>
            <p:nvPr/>
          </p:nvSpPr>
          <p:spPr>
            <a:xfrm>
              <a:off x="1273650" y="1876400"/>
              <a:ext cx="25950" cy="25925"/>
            </a:xfrm>
            <a:custGeom>
              <a:avLst/>
              <a:gdLst/>
              <a:ahLst/>
              <a:cxnLst/>
              <a:rect l="l" t="t" r="r" b="b"/>
              <a:pathLst>
                <a:path w="1038" h="1037" extrusionOk="0">
                  <a:moveTo>
                    <a:pt x="519" y="48"/>
                  </a:moveTo>
                  <a:lnTo>
                    <a:pt x="707" y="95"/>
                  </a:lnTo>
                  <a:lnTo>
                    <a:pt x="849" y="189"/>
                  </a:lnTo>
                  <a:lnTo>
                    <a:pt x="943" y="330"/>
                  </a:lnTo>
                  <a:lnTo>
                    <a:pt x="990" y="519"/>
                  </a:lnTo>
                  <a:lnTo>
                    <a:pt x="943" y="707"/>
                  </a:lnTo>
                  <a:lnTo>
                    <a:pt x="849" y="848"/>
                  </a:lnTo>
                  <a:lnTo>
                    <a:pt x="707" y="943"/>
                  </a:lnTo>
                  <a:lnTo>
                    <a:pt x="519" y="990"/>
                  </a:lnTo>
                  <a:lnTo>
                    <a:pt x="330" y="943"/>
                  </a:lnTo>
                  <a:lnTo>
                    <a:pt x="189" y="848"/>
                  </a:lnTo>
                  <a:lnTo>
                    <a:pt x="95" y="707"/>
                  </a:lnTo>
                  <a:lnTo>
                    <a:pt x="48" y="519"/>
                  </a:lnTo>
                  <a:lnTo>
                    <a:pt x="95" y="330"/>
                  </a:lnTo>
                  <a:lnTo>
                    <a:pt x="189" y="189"/>
                  </a:lnTo>
                  <a:lnTo>
                    <a:pt x="330" y="95"/>
                  </a:lnTo>
                  <a:lnTo>
                    <a:pt x="519" y="48"/>
                  </a:lnTo>
                  <a:close/>
                  <a:moveTo>
                    <a:pt x="519" y="0"/>
                  </a:moveTo>
                  <a:lnTo>
                    <a:pt x="330" y="48"/>
                  </a:lnTo>
                  <a:lnTo>
                    <a:pt x="142" y="142"/>
                  </a:lnTo>
                  <a:lnTo>
                    <a:pt x="48" y="283"/>
                  </a:lnTo>
                  <a:lnTo>
                    <a:pt x="1" y="519"/>
                  </a:lnTo>
                  <a:lnTo>
                    <a:pt x="48" y="707"/>
                  </a:lnTo>
                  <a:lnTo>
                    <a:pt x="142" y="896"/>
                  </a:lnTo>
                  <a:lnTo>
                    <a:pt x="330" y="990"/>
                  </a:lnTo>
                  <a:lnTo>
                    <a:pt x="519" y="1037"/>
                  </a:lnTo>
                  <a:lnTo>
                    <a:pt x="707" y="990"/>
                  </a:lnTo>
                  <a:lnTo>
                    <a:pt x="896" y="896"/>
                  </a:lnTo>
                  <a:lnTo>
                    <a:pt x="990" y="707"/>
                  </a:lnTo>
                  <a:lnTo>
                    <a:pt x="1037" y="519"/>
                  </a:lnTo>
                  <a:lnTo>
                    <a:pt x="990" y="283"/>
                  </a:lnTo>
                  <a:lnTo>
                    <a:pt x="896" y="142"/>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2668;p42">
              <a:extLst>
                <a:ext uri="{FF2B5EF4-FFF2-40B4-BE49-F238E27FC236}">
                  <a16:creationId xmlns:a16="http://schemas.microsoft.com/office/drawing/2014/main" id="{4B9494B4-6F9B-F265-20C0-BF97A3D4350C}"/>
                </a:ext>
              </a:extLst>
            </p:cNvPr>
            <p:cNvSpPr/>
            <p:nvPr/>
          </p:nvSpPr>
          <p:spPr>
            <a:xfrm>
              <a:off x="1273650" y="1876400"/>
              <a:ext cx="25950" cy="25925"/>
            </a:xfrm>
            <a:custGeom>
              <a:avLst/>
              <a:gdLst/>
              <a:ahLst/>
              <a:cxnLst/>
              <a:rect l="l" t="t" r="r" b="b"/>
              <a:pathLst>
                <a:path w="1038" h="1037" fill="none" extrusionOk="0">
                  <a:moveTo>
                    <a:pt x="519" y="0"/>
                  </a:moveTo>
                  <a:lnTo>
                    <a:pt x="519" y="0"/>
                  </a:lnTo>
                  <a:lnTo>
                    <a:pt x="330" y="48"/>
                  </a:lnTo>
                  <a:lnTo>
                    <a:pt x="142" y="142"/>
                  </a:lnTo>
                  <a:lnTo>
                    <a:pt x="48" y="283"/>
                  </a:lnTo>
                  <a:lnTo>
                    <a:pt x="1" y="519"/>
                  </a:lnTo>
                  <a:lnTo>
                    <a:pt x="1" y="519"/>
                  </a:lnTo>
                  <a:lnTo>
                    <a:pt x="48" y="707"/>
                  </a:lnTo>
                  <a:lnTo>
                    <a:pt x="142" y="896"/>
                  </a:lnTo>
                  <a:lnTo>
                    <a:pt x="330" y="990"/>
                  </a:lnTo>
                  <a:lnTo>
                    <a:pt x="519" y="1037"/>
                  </a:lnTo>
                  <a:lnTo>
                    <a:pt x="519" y="1037"/>
                  </a:lnTo>
                  <a:lnTo>
                    <a:pt x="707" y="990"/>
                  </a:lnTo>
                  <a:lnTo>
                    <a:pt x="896" y="896"/>
                  </a:lnTo>
                  <a:lnTo>
                    <a:pt x="990" y="707"/>
                  </a:lnTo>
                  <a:lnTo>
                    <a:pt x="1037" y="519"/>
                  </a:lnTo>
                  <a:lnTo>
                    <a:pt x="1037" y="519"/>
                  </a:lnTo>
                  <a:lnTo>
                    <a:pt x="990" y="283"/>
                  </a:lnTo>
                  <a:lnTo>
                    <a:pt x="896" y="142"/>
                  </a:lnTo>
                  <a:lnTo>
                    <a:pt x="707" y="48"/>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2669;p42">
              <a:extLst>
                <a:ext uri="{FF2B5EF4-FFF2-40B4-BE49-F238E27FC236}">
                  <a16:creationId xmlns:a16="http://schemas.microsoft.com/office/drawing/2014/main" id="{36D830CE-2DC5-E2B0-9DBC-53A6057574FE}"/>
                </a:ext>
              </a:extLst>
            </p:cNvPr>
            <p:cNvSpPr/>
            <p:nvPr/>
          </p:nvSpPr>
          <p:spPr>
            <a:xfrm>
              <a:off x="1274825" y="1877575"/>
              <a:ext cx="23600" cy="23575"/>
            </a:xfrm>
            <a:custGeom>
              <a:avLst/>
              <a:gdLst/>
              <a:ahLst/>
              <a:cxnLst/>
              <a:rect l="l" t="t" r="r" b="b"/>
              <a:pathLst>
                <a:path w="944" h="943" fill="none" extrusionOk="0">
                  <a:moveTo>
                    <a:pt x="472" y="943"/>
                  </a:moveTo>
                  <a:lnTo>
                    <a:pt x="472" y="943"/>
                  </a:lnTo>
                  <a:lnTo>
                    <a:pt x="283" y="896"/>
                  </a:lnTo>
                  <a:lnTo>
                    <a:pt x="142" y="801"/>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896" y="660"/>
                  </a:lnTo>
                  <a:lnTo>
                    <a:pt x="802" y="801"/>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2670;p42">
              <a:extLst>
                <a:ext uri="{FF2B5EF4-FFF2-40B4-BE49-F238E27FC236}">
                  <a16:creationId xmlns:a16="http://schemas.microsoft.com/office/drawing/2014/main" id="{6DC39DDB-5657-3A5C-C8EF-6AC74E511DAC}"/>
                </a:ext>
              </a:extLst>
            </p:cNvPr>
            <p:cNvSpPr/>
            <p:nvPr/>
          </p:nvSpPr>
          <p:spPr>
            <a:xfrm>
              <a:off x="1575175" y="1547800"/>
              <a:ext cx="25925" cy="17700"/>
            </a:xfrm>
            <a:custGeom>
              <a:avLst/>
              <a:gdLst/>
              <a:ahLst/>
              <a:cxnLst/>
              <a:rect l="l" t="t" r="r" b="b"/>
              <a:pathLst>
                <a:path w="1037" h="708" extrusionOk="0">
                  <a:moveTo>
                    <a:pt x="94" y="1"/>
                  </a:moveTo>
                  <a:lnTo>
                    <a:pt x="0" y="95"/>
                  </a:lnTo>
                  <a:lnTo>
                    <a:pt x="0" y="236"/>
                  </a:lnTo>
                  <a:lnTo>
                    <a:pt x="47" y="425"/>
                  </a:lnTo>
                  <a:lnTo>
                    <a:pt x="189" y="613"/>
                  </a:lnTo>
                  <a:lnTo>
                    <a:pt x="377" y="707"/>
                  </a:lnTo>
                  <a:lnTo>
                    <a:pt x="565" y="707"/>
                  </a:lnTo>
                  <a:lnTo>
                    <a:pt x="754" y="660"/>
                  </a:lnTo>
                  <a:lnTo>
                    <a:pt x="895" y="566"/>
                  </a:lnTo>
                  <a:lnTo>
                    <a:pt x="989" y="425"/>
                  </a:lnTo>
                  <a:lnTo>
                    <a:pt x="1037" y="236"/>
                  </a:lnTo>
                  <a:lnTo>
                    <a:pt x="989" y="236"/>
                  </a:lnTo>
                  <a:lnTo>
                    <a:pt x="942" y="425"/>
                  </a:lnTo>
                  <a:lnTo>
                    <a:pt x="801" y="566"/>
                  </a:lnTo>
                  <a:lnTo>
                    <a:pt x="660" y="613"/>
                  </a:lnTo>
                  <a:lnTo>
                    <a:pt x="471" y="660"/>
                  </a:lnTo>
                  <a:lnTo>
                    <a:pt x="330" y="613"/>
                  </a:lnTo>
                  <a:lnTo>
                    <a:pt x="189" y="519"/>
                  </a:lnTo>
                  <a:lnTo>
                    <a:pt x="94" y="377"/>
                  </a:lnTo>
                  <a:lnTo>
                    <a:pt x="47" y="236"/>
                  </a:lnTo>
                  <a:lnTo>
                    <a:pt x="94" y="95"/>
                  </a:lnTo>
                  <a:lnTo>
                    <a:pt x="1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2671;p42">
              <a:extLst>
                <a:ext uri="{FF2B5EF4-FFF2-40B4-BE49-F238E27FC236}">
                  <a16:creationId xmlns:a16="http://schemas.microsoft.com/office/drawing/2014/main" id="{DEFF6BB6-7C17-5106-42CA-A0D0B3151295}"/>
                </a:ext>
              </a:extLst>
            </p:cNvPr>
            <p:cNvSpPr/>
            <p:nvPr/>
          </p:nvSpPr>
          <p:spPr>
            <a:xfrm>
              <a:off x="1656425" y="1806900"/>
              <a:ext cx="25950" cy="25950"/>
            </a:xfrm>
            <a:custGeom>
              <a:avLst/>
              <a:gdLst/>
              <a:ahLst/>
              <a:cxnLst/>
              <a:rect l="l" t="t" r="r" b="b"/>
              <a:pathLst>
                <a:path w="1038" h="1038" extrusionOk="0">
                  <a:moveTo>
                    <a:pt x="707" y="95"/>
                  </a:moveTo>
                  <a:lnTo>
                    <a:pt x="849" y="189"/>
                  </a:lnTo>
                  <a:lnTo>
                    <a:pt x="943" y="378"/>
                  </a:lnTo>
                  <a:lnTo>
                    <a:pt x="990" y="519"/>
                  </a:lnTo>
                  <a:lnTo>
                    <a:pt x="943" y="708"/>
                  </a:lnTo>
                  <a:lnTo>
                    <a:pt x="849" y="849"/>
                  </a:lnTo>
                  <a:lnTo>
                    <a:pt x="707" y="990"/>
                  </a:lnTo>
                  <a:lnTo>
                    <a:pt x="331" y="990"/>
                  </a:lnTo>
                  <a:lnTo>
                    <a:pt x="189" y="849"/>
                  </a:lnTo>
                  <a:lnTo>
                    <a:pt x="95" y="708"/>
                  </a:lnTo>
                  <a:lnTo>
                    <a:pt x="48" y="519"/>
                  </a:lnTo>
                  <a:lnTo>
                    <a:pt x="95" y="378"/>
                  </a:lnTo>
                  <a:lnTo>
                    <a:pt x="189" y="189"/>
                  </a:lnTo>
                  <a:lnTo>
                    <a:pt x="331" y="95"/>
                  </a:lnTo>
                  <a:close/>
                  <a:moveTo>
                    <a:pt x="519" y="1"/>
                  </a:moveTo>
                  <a:lnTo>
                    <a:pt x="331" y="48"/>
                  </a:lnTo>
                  <a:lnTo>
                    <a:pt x="142" y="189"/>
                  </a:lnTo>
                  <a:lnTo>
                    <a:pt x="48" y="378"/>
                  </a:lnTo>
                  <a:lnTo>
                    <a:pt x="1" y="566"/>
                  </a:lnTo>
                  <a:lnTo>
                    <a:pt x="48" y="755"/>
                  </a:lnTo>
                  <a:lnTo>
                    <a:pt x="189" y="943"/>
                  </a:lnTo>
                  <a:lnTo>
                    <a:pt x="378" y="1037"/>
                  </a:lnTo>
                  <a:lnTo>
                    <a:pt x="566" y="1037"/>
                  </a:lnTo>
                  <a:lnTo>
                    <a:pt x="755" y="990"/>
                  </a:lnTo>
                  <a:lnTo>
                    <a:pt x="896" y="896"/>
                  </a:lnTo>
                  <a:lnTo>
                    <a:pt x="1037" y="755"/>
                  </a:lnTo>
                  <a:lnTo>
                    <a:pt x="1037" y="519"/>
                  </a:lnTo>
                  <a:lnTo>
                    <a:pt x="990" y="331"/>
                  </a:lnTo>
                  <a:lnTo>
                    <a:pt x="896" y="189"/>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2672;p42">
              <a:extLst>
                <a:ext uri="{FF2B5EF4-FFF2-40B4-BE49-F238E27FC236}">
                  <a16:creationId xmlns:a16="http://schemas.microsoft.com/office/drawing/2014/main" id="{0D18A083-1AC6-1D65-AFBB-347E64D0B409}"/>
                </a:ext>
              </a:extLst>
            </p:cNvPr>
            <p:cNvSpPr/>
            <p:nvPr/>
          </p:nvSpPr>
          <p:spPr>
            <a:xfrm>
              <a:off x="1588125" y="1974150"/>
              <a:ext cx="25925" cy="25950"/>
            </a:xfrm>
            <a:custGeom>
              <a:avLst/>
              <a:gdLst/>
              <a:ahLst/>
              <a:cxnLst/>
              <a:rect l="l" t="t" r="r" b="b"/>
              <a:pathLst>
                <a:path w="1037" h="1038" extrusionOk="0">
                  <a:moveTo>
                    <a:pt x="519" y="1"/>
                  </a:moveTo>
                  <a:lnTo>
                    <a:pt x="283" y="48"/>
                  </a:lnTo>
                  <a:lnTo>
                    <a:pt x="142" y="142"/>
                  </a:lnTo>
                  <a:lnTo>
                    <a:pt x="47" y="330"/>
                  </a:lnTo>
                  <a:lnTo>
                    <a:pt x="47" y="330"/>
                  </a:lnTo>
                  <a:lnTo>
                    <a:pt x="189" y="189"/>
                  </a:lnTo>
                  <a:lnTo>
                    <a:pt x="330" y="48"/>
                  </a:lnTo>
                  <a:lnTo>
                    <a:pt x="660" y="48"/>
                  </a:lnTo>
                  <a:lnTo>
                    <a:pt x="801" y="189"/>
                  </a:lnTo>
                  <a:lnTo>
                    <a:pt x="943" y="330"/>
                  </a:lnTo>
                  <a:lnTo>
                    <a:pt x="943" y="472"/>
                  </a:lnTo>
                  <a:lnTo>
                    <a:pt x="943" y="660"/>
                  </a:lnTo>
                  <a:lnTo>
                    <a:pt x="801" y="802"/>
                  </a:lnTo>
                  <a:lnTo>
                    <a:pt x="660" y="943"/>
                  </a:lnTo>
                  <a:lnTo>
                    <a:pt x="330" y="943"/>
                  </a:lnTo>
                  <a:lnTo>
                    <a:pt x="189" y="802"/>
                  </a:lnTo>
                  <a:lnTo>
                    <a:pt x="47" y="660"/>
                  </a:lnTo>
                  <a:lnTo>
                    <a:pt x="47" y="472"/>
                  </a:lnTo>
                  <a:lnTo>
                    <a:pt x="47" y="330"/>
                  </a:lnTo>
                  <a:lnTo>
                    <a:pt x="0" y="519"/>
                  </a:lnTo>
                  <a:lnTo>
                    <a:pt x="47" y="707"/>
                  </a:lnTo>
                  <a:lnTo>
                    <a:pt x="189" y="896"/>
                  </a:lnTo>
                  <a:lnTo>
                    <a:pt x="330" y="990"/>
                  </a:lnTo>
                  <a:lnTo>
                    <a:pt x="566" y="1037"/>
                  </a:lnTo>
                  <a:lnTo>
                    <a:pt x="754" y="990"/>
                  </a:lnTo>
                  <a:lnTo>
                    <a:pt x="895" y="849"/>
                  </a:lnTo>
                  <a:lnTo>
                    <a:pt x="990" y="707"/>
                  </a:lnTo>
                  <a:lnTo>
                    <a:pt x="1037" y="472"/>
                  </a:lnTo>
                  <a:lnTo>
                    <a:pt x="990" y="283"/>
                  </a:lnTo>
                  <a:lnTo>
                    <a:pt x="895" y="142"/>
                  </a:lnTo>
                  <a:lnTo>
                    <a:pt x="7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2673;p42">
              <a:extLst>
                <a:ext uri="{FF2B5EF4-FFF2-40B4-BE49-F238E27FC236}">
                  <a16:creationId xmlns:a16="http://schemas.microsoft.com/office/drawing/2014/main" id="{AD813929-4E6B-1C39-DBC3-98297098C7F6}"/>
                </a:ext>
              </a:extLst>
            </p:cNvPr>
            <p:cNvSpPr/>
            <p:nvPr/>
          </p:nvSpPr>
          <p:spPr>
            <a:xfrm>
              <a:off x="1378475" y="2152000"/>
              <a:ext cx="27125" cy="27125"/>
            </a:xfrm>
            <a:custGeom>
              <a:avLst/>
              <a:gdLst/>
              <a:ahLst/>
              <a:cxnLst/>
              <a:rect l="l" t="t" r="r" b="b"/>
              <a:pathLst>
                <a:path w="1085" h="1085" extrusionOk="0">
                  <a:moveTo>
                    <a:pt x="566" y="48"/>
                  </a:moveTo>
                  <a:lnTo>
                    <a:pt x="754" y="95"/>
                  </a:lnTo>
                  <a:lnTo>
                    <a:pt x="896" y="189"/>
                  </a:lnTo>
                  <a:lnTo>
                    <a:pt x="990" y="330"/>
                  </a:lnTo>
                  <a:lnTo>
                    <a:pt x="1037" y="519"/>
                  </a:lnTo>
                  <a:lnTo>
                    <a:pt x="990" y="707"/>
                  </a:lnTo>
                  <a:lnTo>
                    <a:pt x="896" y="801"/>
                  </a:lnTo>
                  <a:lnTo>
                    <a:pt x="754" y="896"/>
                  </a:lnTo>
                  <a:lnTo>
                    <a:pt x="566" y="943"/>
                  </a:lnTo>
                  <a:lnTo>
                    <a:pt x="566" y="990"/>
                  </a:lnTo>
                  <a:lnTo>
                    <a:pt x="377" y="943"/>
                  </a:lnTo>
                  <a:lnTo>
                    <a:pt x="236" y="848"/>
                  </a:lnTo>
                  <a:lnTo>
                    <a:pt x="142" y="707"/>
                  </a:lnTo>
                  <a:lnTo>
                    <a:pt x="95" y="519"/>
                  </a:lnTo>
                  <a:lnTo>
                    <a:pt x="142" y="330"/>
                  </a:lnTo>
                  <a:lnTo>
                    <a:pt x="236" y="189"/>
                  </a:lnTo>
                  <a:lnTo>
                    <a:pt x="377" y="95"/>
                  </a:lnTo>
                  <a:lnTo>
                    <a:pt x="566" y="48"/>
                  </a:lnTo>
                  <a:close/>
                  <a:moveTo>
                    <a:pt x="377" y="0"/>
                  </a:moveTo>
                  <a:lnTo>
                    <a:pt x="189" y="142"/>
                  </a:lnTo>
                  <a:lnTo>
                    <a:pt x="48" y="283"/>
                  </a:lnTo>
                  <a:lnTo>
                    <a:pt x="1" y="519"/>
                  </a:lnTo>
                  <a:lnTo>
                    <a:pt x="48" y="707"/>
                  </a:lnTo>
                  <a:lnTo>
                    <a:pt x="142" y="896"/>
                  </a:lnTo>
                  <a:lnTo>
                    <a:pt x="330" y="1037"/>
                  </a:lnTo>
                  <a:lnTo>
                    <a:pt x="519" y="1084"/>
                  </a:lnTo>
                  <a:lnTo>
                    <a:pt x="754" y="1037"/>
                  </a:lnTo>
                  <a:lnTo>
                    <a:pt x="943" y="943"/>
                  </a:lnTo>
                  <a:lnTo>
                    <a:pt x="1037" y="754"/>
                  </a:lnTo>
                  <a:lnTo>
                    <a:pt x="1084" y="566"/>
                  </a:lnTo>
                  <a:lnTo>
                    <a:pt x="1084" y="519"/>
                  </a:lnTo>
                  <a:lnTo>
                    <a:pt x="1037" y="330"/>
                  </a:lnTo>
                  <a:lnTo>
                    <a:pt x="943" y="142"/>
                  </a:lnTo>
                  <a:lnTo>
                    <a:pt x="801"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2674;p42">
              <a:extLst>
                <a:ext uri="{FF2B5EF4-FFF2-40B4-BE49-F238E27FC236}">
                  <a16:creationId xmlns:a16="http://schemas.microsoft.com/office/drawing/2014/main" id="{DEF86E00-24AA-1476-02FB-604E77F694A9}"/>
                </a:ext>
              </a:extLst>
            </p:cNvPr>
            <p:cNvSpPr/>
            <p:nvPr/>
          </p:nvSpPr>
          <p:spPr>
            <a:xfrm>
              <a:off x="1378475" y="2152000"/>
              <a:ext cx="27125" cy="27125"/>
            </a:xfrm>
            <a:custGeom>
              <a:avLst/>
              <a:gdLst/>
              <a:ahLst/>
              <a:cxnLst/>
              <a:rect l="l" t="t" r="r" b="b"/>
              <a:pathLst>
                <a:path w="1085" h="1085" fill="none" extrusionOk="0">
                  <a:moveTo>
                    <a:pt x="566" y="0"/>
                  </a:moveTo>
                  <a:lnTo>
                    <a:pt x="566" y="0"/>
                  </a:lnTo>
                  <a:lnTo>
                    <a:pt x="377" y="0"/>
                  </a:lnTo>
                  <a:lnTo>
                    <a:pt x="189" y="142"/>
                  </a:lnTo>
                  <a:lnTo>
                    <a:pt x="48" y="283"/>
                  </a:lnTo>
                  <a:lnTo>
                    <a:pt x="1" y="519"/>
                  </a:lnTo>
                  <a:lnTo>
                    <a:pt x="1" y="519"/>
                  </a:lnTo>
                  <a:lnTo>
                    <a:pt x="48" y="707"/>
                  </a:lnTo>
                  <a:lnTo>
                    <a:pt x="142" y="896"/>
                  </a:lnTo>
                  <a:lnTo>
                    <a:pt x="330" y="1037"/>
                  </a:lnTo>
                  <a:lnTo>
                    <a:pt x="519" y="1084"/>
                  </a:lnTo>
                  <a:lnTo>
                    <a:pt x="519" y="1084"/>
                  </a:lnTo>
                  <a:lnTo>
                    <a:pt x="754" y="1037"/>
                  </a:lnTo>
                  <a:lnTo>
                    <a:pt x="943" y="943"/>
                  </a:lnTo>
                  <a:lnTo>
                    <a:pt x="1037" y="754"/>
                  </a:lnTo>
                  <a:lnTo>
                    <a:pt x="1084" y="566"/>
                  </a:lnTo>
                  <a:lnTo>
                    <a:pt x="1084" y="566"/>
                  </a:lnTo>
                  <a:lnTo>
                    <a:pt x="1084" y="519"/>
                  </a:lnTo>
                  <a:lnTo>
                    <a:pt x="1084" y="519"/>
                  </a:lnTo>
                  <a:lnTo>
                    <a:pt x="1037" y="330"/>
                  </a:lnTo>
                  <a:lnTo>
                    <a:pt x="943" y="142"/>
                  </a:lnTo>
                  <a:lnTo>
                    <a:pt x="801" y="48"/>
                  </a:lnTo>
                  <a:lnTo>
                    <a:pt x="56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2675;p42">
              <a:extLst>
                <a:ext uri="{FF2B5EF4-FFF2-40B4-BE49-F238E27FC236}">
                  <a16:creationId xmlns:a16="http://schemas.microsoft.com/office/drawing/2014/main" id="{772C71A7-0969-AB49-DEC4-03F9953B891D}"/>
                </a:ext>
              </a:extLst>
            </p:cNvPr>
            <p:cNvSpPr/>
            <p:nvPr/>
          </p:nvSpPr>
          <p:spPr>
            <a:xfrm>
              <a:off x="1380825" y="2153175"/>
              <a:ext cx="23575" cy="23575"/>
            </a:xfrm>
            <a:custGeom>
              <a:avLst/>
              <a:gdLst/>
              <a:ahLst/>
              <a:cxnLst/>
              <a:rect l="l" t="t" r="r" b="b"/>
              <a:pathLst>
                <a:path w="943" h="943" fill="none" extrusionOk="0">
                  <a:moveTo>
                    <a:pt x="472" y="943"/>
                  </a:moveTo>
                  <a:lnTo>
                    <a:pt x="472" y="943"/>
                  </a:lnTo>
                  <a:lnTo>
                    <a:pt x="283" y="896"/>
                  </a:lnTo>
                  <a:lnTo>
                    <a:pt x="142" y="801"/>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896" y="660"/>
                  </a:lnTo>
                  <a:lnTo>
                    <a:pt x="802" y="754"/>
                  </a:lnTo>
                  <a:lnTo>
                    <a:pt x="660" y="849"/>
                  </a:lnTo>
                  <a:lnTo>
                    <a:pt x="472"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2676;p42">
              <a:extLst>
                <a:ext uri="{FF2B5EF4-FFF2-40B4-BE49-F238E27FC236}">
                  <a16:creationId xmlns:a16="http://schemas.microsoft.com/office/drawing/2014/main" id="{2EB6BCFD-F1AB-A934-DF36-B585FED514B4}"/>
                </a:ext>
              </a:extLst>
            </p:cNvPr>
            <p:cNvSpPr/>
            <p:nvPr/>
          </p:nvSpPr>
          <p:spPr>
            <a:xfrm>
              <a:off x="1450325" y="2205000"/>
              <a:ext cx="25925" cy="25925"/>
            </a:xfrm>
            <a:custGeom>
              <a:avLst/>
              <a:gdLst/>
              <a:ahLst/>
              <a:cxnLst/>
              <a:rect l="l" t="t" r="r" b="b"/>
              <a:pathLst>
                <a:path w="1037" h="1037" extrusionOk="0">
                  <a:moveTo>
                    <a:pt x="471" y="0"/>
                  </a:moveTo>
                  <a:lnTo>
                    <a:pt x="283" y="48"/>
                  </a:lnTo>
                  <a:lnTo>
                    <a:pt x="142" y="142"/>
                  </a:lnTo>
                  <a:lnTo>
                    <a:pt x="0" y="330"/>
                  </a:lnTo>
                  <a:lnTo>
                    <a:pt x="0" y="519"/>
                  </a:lnTo>
                  <a:lnTo>
                    <a:pt x="47" y="330"/>
                  </a:lnTo>
                  <a:lnTo>
                    <a:pt x="142" y="189"/>
                  </a:lnTo>
                  <a:lnTo>
                    <a:pt x="283" y="95"/>
                  </a:lnTo>
                  <a:lnTo>
                    <a:pt x="471" y="48"/>
                  </a:lnTo>
                  <a:lnTo>
                    <a:pt x="660" y="95"/>
                  </a:lnTo>
                  <a:lnTo>
                    <a:pt x="801" y="189"/>
                  </a:lnTo>
                  <a:lnTo>
                    <a:pt x="895" y="330"/>
                  </a:lnTo>
                  <a:lnTo>
                    <a:pt x="943" y="519"/>
                  </a:lnTo>
                  <a:lnTo>
                    <a:pt x="895" y="707"/>
                  </a:lnTo>
                  <a:lnTo>
                    <a:pt x="801" y="848"/>
                  </a:lnTo>
                  <a:lnTo>
                    <a:pt x="660" y="943"/>
                  </a:lnTo>
                  <a:lnTo>
                    <a:pt x="471" y="990"/>
                  </a:lnTo>
                  <a:lnTo>
                    <a:pt x="283" y="943"/>
                  </a:lnTo>
                  <a:lnTo>
                    <a:pt x="142" y="848"/>
                  </a:lnTo>
                  <a:lnTo>
                    <a:pt x="47" y="707"/>
                  </a:lnTo>
                  <a:lnTo>
                    <a:pt x="0" y="519"/>
                  </a:lnTo>
                  <a:lnTo>
                    <a:pt x="47" y="754"/>
                  </a:lnTo>
                  <a:lnTo>
                    <a:pt x="142" y="896"/>
                  </a:lnTo>
                  <a:lnTo>
                    <a:pt x="330" y="990"/>
                  </a:lnTo>
                  <a:lnTo>
                    <a:pt x="519" y="1037"/>
                  </a:lnTo>
                  <a:lnTo>
                    <a:pt x="754" y="990"/>
                  </a:lnTo>
                  <a:lnTo>
                    <a:pt x="895" y="848"/>
                  </a:lnTo>
                  <a:lnTo>
                    <a:pt x="990" y="707"/>
                  </a:lnTo>
                  <a:lnTo>
                    <a:pt x="1037" y="519"/>
                  </a:lnTo>
                  <a:lnTo>
                    <a:pt x="990" y="283"/>
                  </a:lnTo>
                  <a:lnTo>
                    <a:pt x="895" y="142"/>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2677;p42">
              <a:extLst>
                <a:ext uri="{FF2B5EF4-FFF2-40B4-BE49-F238E27FC236}">
                  <a16:creationId xmlns:a16="http://schemas.microsoft.com/office/drawing/2014/main" id="{52C54480-649A-9213-21E7-B87D3E34D620}"/>
                </a:ext>
              </a:extLst>
            </p:cNvPr>
            <p:cNvSpPr/>
            <p:nvPr/>
          </p:nvSpPr>
          <p:spPr>
            <a:xfrm>
              <a:off x="1717675" y="2201475"/>
              <a:ext cx="25925" cy="25925"/>
            </a:xfrm>
            <a:custGeom>
              <a:avLst/>
              <a:gdLst/>
              <a:ahLst/>
              <a:cxnLst/>
              <a:rect l="l" t="t" r="r" b="b"/>
              <a:pathLst>
                <a:path w="1037" h="1037" extrusionOk="0">
                  <a:moveTo>
                    <a:pt x="519" y="47"/>
                  </a:moveTo>
                  <a:lnTo>
                    <a:pt x="660" y="94"/>
                  </a:lnTo>
                  <a:lnTo>
                    <a:pt x="848" y="189"/>
                  </a:lnTo>
                  <a:lnTo>
                    <a:pt x="943" y="330"/>
                  </a:lnTo>
                  <a:lnTo>
                    <a:pt x="990" y="518"/>
                  </a:lnTo>
                  <a:lnTo>
                    <a:pt x="943" y="707"/>
                  </a:lnTo>
                  <a:lnTo>
                    <a:pt x="848" y="848"/>
                  </a:lnTo>
                  <a:lnTo>
                    <a:pt x="707" y="942"/>
                  </a:lnTo>
                  <a:lnTo>
                    <a:pt x="519" y="989"/>
                  </a:lnTo>
                  <a:lnTo>
                    <a:pt x="330" y="942"/>
                  </a:lnTo>
                  <a:lnTo>
                    <a:pt x="189" y="848"/>
                  </a:lnTo>
                  <a:lnTo>
                    <a:pt x="95" y="707"/>
                  </a:lnTo>
                  <a:lnTo>
                    <a:pt x="48" y="518"/>
                  </a:lnTo>
                  <a:lnTo>
                    <a:pt x="48" y="330"/>
                  </a:lnTo>
                  <a:lnTo>
                    <a:pt x="189" y="189"/>
                  </a:lnTo>
                  <a:lnTo>
                    <a:pt x="330" y="94"/>
                  </a:lnTo>
                  <a:lnTo>
                    <a:pt x="519" y="47"/>
                  </a:lnTo>
                  <a:close/>
                  <a:moveTo>
                    <a:pt x="519" y="0"/>
                  </a:moveTo>
                  <a:lnTo>
                    <a:pt x="283" y="47"/>
                  </a:lnTo>
                  <a:lnTo>
                    <a:pt x="142" y="141"/>
                  </a:lnTo>
                  <a:lnTo>
                    <a:pt x="48" y="283"/>
                  </a:lnTo>
                  <a:lnTo>
                    <a:pt x="0" y="518"/>
                  </a:lnTo>
                  <a:lnTo>
                    <a:pt x="0" y="707"/>
                  </a:lnTo>
                  <a:lnTo>
                    <a:pt x="142" y="895"/>
                  </a:lnTo>
                  <a:lnTo>
                    <a:pt x="283" y="989"/>
                  </a:lnTo>
                  <a:lnTo>
                    <a:pt x="519" y="1037"/>
                  </a:lnTo>
                  <a:lnTo>
                    <a:pt x="707" y="989"/>
                  </a:lnTo>
                  <a:lnTo>
                    <a:pt x="848" y="895"/>
                  </a:lnTo>
                  <a:lnTo>
                    <a:pt x="990" y="707"/>
                  </a:lnTo>
                  <a:lnTo>
                    <a:pt x="1037" y="518"/>
                  </a:lnTo>
                  <a:lnTo>
                    <a:pt x="990" y="330"/>
                  </a:lnTo>
                  <a:lnTo>
                    <a:pt x="896" y="141"/>
                  </a:lnTo>
                  <a:lnTo>
                    <a:pt x="707"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2678;p42">
              <a:extLst>
                <a:ext uri="{FF2B5EF4-FFF2-40B4-BE49-F238E27FC236}">
                  <a16:creationId xmlns:a16="http://schemas.microsoft.com/office/drawing/2014/main" id="{662CF4BB-C567-7E66-6C59-83ADE0E5080B}"/>
                </a:ext>
              </a:extLst>
            </p:cNvPr>
            <p:cNvSpPr/>
            <p:nvPr/>
          </p:nvSpPr>
          <p:spPr>
            <a:xfrm>
              <a:off x="1860175" y="2283900"/>
              <a:ext cx="25950" cy="25950"/>
            </a:xfrm>
            <a:custGeom>
              <a:avLst/>
              <a:gdLst/>
              <a:ahLst/>
              <a:cxnLst/>
              <a:rect l="l" t="t" r="r" b="b"/>
              <a:pathLst>
                <a:path w="1038" h="1038" extrusionOk="0">
                  <a:moveTo>
                    <a:pt x="566" y="1"/>
                  </a:moveTo>
                  <a:lnTo>
                    <a:pt x="378" y="48"/>
                  </a:lnTo>
                  <a:lnTo>
                    <a:pt x="189" y="142"/>
                  </a:lnTo>
                  <a:lnTo>
                    <a:pt x="48" y="284"/>
                  </a:lnTo>
                  <a:lnTo>
                    <a:pt x="1" y="472"/>
                  </a:lnTo>
                  <a:lnTo>
                    <a:pt x="1" y="660"/>
                  </a:lnTo>
                  <a:lnTo>
                    <a:pt x="95" y="849"/>
                  </a:lnTo>
                  <a:lnTo>
                    <a:pt x="284" y="990"/>
                  </a:lnTo>
                  <a:lnTo>
                    <a:pt x="472" y="1037"/>
                  </a:lnTo>
                  <a:lnTo>
                    <a:pt x="708" y="1037"/>
                  </a:lnTo>
                  <a:lnTo>
                    <a:pt x="849" y="943"/>
                  </a:lnTo>
                  <a:lnTo>
                    <a:pt x="943" y="896"/>
                  </a:lnTo>
                  <a:lnTo>
                    <a:pt x="1037" y="755"/>
                  </a:lnTo>
                  <a:lnTo>
                    <a:pt x="990" y="708"/>
                  </a:lnTo>
                  <a:lnTo>
                    <a:pt x="990" y="660"/>
                  </a:lnTo>
                  <a:lnTo>
                    <a:pt x="896" y="802"/>
                  </a:lnTo>
                  <a:lnTo>
                    <a:pt x="802" y="896"/>
                  </a:lnTo>
                  <a:lnTo>
                    <a:pt x="660" y="943"/>
                  </a:lnTo>
                  <a:lnTo>
                    <a:pt x="519" y="990"/>
                  </a:lnTo>
                  <a:lnTo>
                    <a:pt x="378" y="943"/>
                  </a:lnTo>
                  <a:lnTo>
                    <a:pt x="189" y="849"/>
                  </a:lnTo>
                  <a:lnTo>
                    <a:pt x="95" y="708"/>
                  </a:lnTo>
                  <a:lnTo>
                    <a:pt x="95" y="519"/>
                  </a:lnTo>
                  <a:lnTo>
                    <a:pt x="95" y="331"/>
                  </a:lnTo>
                  <a:lnTo>
                    <a:pt x="189" y="189"/>
                  </a:lnTo>
                  <a:lnTo>
                    <a:pt x="378" y="95"/>
                  </a:lnTo>
                  <a:lnTo>
                    <a:pt x="519" y="48"/>
                  </a:lnTo>
                  <a:lnTo>
                    <a:pt x="708" y="95"/>
                  </a:lnTo>
                  <a:lnTo>
                    <a:pt x="849" y="142"/>
                  </a:lnTo>
                  <a:lnTo>
                    <a:pt x="849" y="95"/>
                  </a:lnTo>
                  <a:lnTo>
                    <a:pt x="708"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2679;p42">
              <a:extLst>
                <a:ext uri="{FF2B5EF4-FFF2-40B4-BE49-F238E27FC236}">
                  <a16:creationId xmlns:a16="http://schemas.microsoft.com/office/drawing/2014/main" id="{B6E498DF-9C9A-0FD7-07EC-63932F902C69}"/>
                </a:ext>
              </a:extLst>
            </p:cNvPr>
            <p:cNvSpPr/>
            <p:nvPr/>
          </p:nvSpPr>
          <p:spPr>
            <a:xfrm>
              <a:off x="1821325" y="2451150"/>
              <a:ext cx="25925" cy="25950"/>
            </a:xfrm>
            <a:custGeom>
              <a:avLst/>
              <a:gdLst/>
              <a:ahLst/>
              <a:cxnLst/>
              <a:rect l="l" t="t" r="r" b="b"/>
              <a:pathLst>
                <a:path w="1037" h="1038" extrusionOk="0">
                  <a:moveTo>
                    <a:pt x="518" y="48"/>
                  </a:moveTo>
                  <a:lnTo>
                    <a:pt x="707" y="95"/>
                  </a:lnTo>
                  <a:lnTo>
                    <a:pt x="848" y="189"/>
                  </a:lnTo>
                  <a:lnTo>
                    <a:pt x="942" y="330"/>
                  </a:lnTo>
                  <a:lnTo>
                    <a:pt x="990" y="519"/>
                  </a:lnTo>
                  <a:lnTo>
                    <a:pt x="942" y="707"/>
                  </a:lnTo>
                  <a:lnTo>
                    <a:pt x="848" y="849"/>
                  </a:lnTo>
                  <a:lnTo>
                    <a:pt x="707" y="943"/>
                  </a:lnTo>
                  <a:lnTo>
                    <a:pt x="518" y="990"/>
                  </a:lnTo>
                  <a:lnTo>
                    <a:pt x="377" y="943"/>
                  </a:lnTo>
                  <a:lnTo>
                    <a:pt x="189" y="849"/>
                  </a:lnTo>
                  <a:lnTo>
                    <a:pt x="94" y="707"/>
                  </a:lnTo>
                  <a:lnTo>
                    <a:pt x="47" y="519"/>
                  </a:lnTo>
                  <a:lnTo>
                    <a:pt x="94" y="330"/>
                  </a:lnTo>
                  <a:lnTo>
                    <a:pt x="189" y="189"/>
                  </a:lnTo>
                  <a:lnTo>
                    <a:pt x="377" y="95"/>
                  </a:lnTo>
                  <a:lnTo>
                    <a:pt x="518" y="48"/>
                  </a:lnTo>
                  <a:close/>
                  <a:moveTo>
                    <a:pt x="518" y="1"/>
                  </a:moveTo>
                  <a:lnTo>
                    <a:pt x="330" y="48"/>
                  </a:lnTo>
                  <a:lnTo>
                    <a:pt x="189" y="142"/>
                  </a:lnTo>
                  <a:lnTo>
                    <a:pt x="47" y="283"/>
                  </a:lnTo>
                  <a:lnTo>
                    <a:pt x="0" y="519"/>
                  </a:lnTo>
                  <a:lnTo>
                    <a:pt x="47" y="707"/>
                  </a:lnTo>
                  <a:lnTo>
                    <a:pt x="189" y="896"/>
                  </a:lnTo>
                  <a:lnTo>
                    <a:pt x="330" y="990"/>
                  </a:lnTo>
                  <a:lnTo>
                    <a:pt x="518" y="1037"/>
                  </a:lnTo>
                  <a:lnTo>
                    <a:pt x="754" y="990"/>
                  </a:lnTo>
                  <a:lnTo>
                    <a:pt x="895" y="896"/>
                  </a:lnTo>
                  <a:lnTo>
                    <a:pt x="1037" y="707"/>
                  </a:lnTo>
                  <a:lnTo>
                    <a:pt x="1037" y="519"/>
                  </a:lnTo>
                  <a:lnTo>
                    <a:pt x="990" y="283"/>
                  </a:lnTo>
                  <a:lnTo>
                    <a:pt x="895" y="142"/>
                  </a:lnTo>
                  <a:lnTo>
                    <a:pt x="754"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2680;p42">
              <a:extLst>
                <a:ext uri="{FF2B5EF4-FFF2-40B4-BE49-F238E27FC236}">
                  <a16:creationId xmlns:a16="http://schemas.microsoft.com/office/drawing/2014/main" id="{26512B2E-755D-39B9-BF84-D1EE154957B0}"/>
                </a:ext>
              </a:extLst>
            </p:cNvPr>
            <p:cNvSpPr/>
            <p:nvPr/>
          </p:nvSpPr>
          <p:spPr>
            <a:xfrm>
              <a:off x="1847225" y="2550100"/>
              <a:ext cx="25950" cy="25925"/>
            </a:xfrm>
            <a:custGeom>
              <a:avLst/>
              <a:gdLst/>
              <a:ahLst/>
              <a:cxnLst/>
              <a:rect l="l" t="t" r="r" b="b"/>
              <a:pathLst>
                <a:path w="1038" h="1037" extrusionOk="0">
                  <a:moveTo>
                    <a:pt x="142" y="188"/>
                  </a:moveTo>
                  <a:lnTo>
                    <a:pt x="1" y="330"/>
                  </a:lnTo>
                  <a:lnTo>
                    <a:pt x="1" y="518"/>
                  </a:lnTo>
                  <a:lnTo>
                    <a:pt x="48" y="330"/>
                  </a:lnTo>
                  <a:lnTo>
                    <a:pt x="142" y="188"/>
                  </a:lnTo>
                  <a:close/>
                  <a:moveTo>
                    <a:pt x="472" y="0"/>
                  </a:moveTo>
                  <a:lnTo>
                    <a:pt x="283" y="47"/>
                  </a:lnTo>
                  <a:lnTo>
                    <a:pt x="142" y="188"/>
                  </a:lnTo>
                  <a:lnTo>
                    <a:pt x="142" y="188"/>
                  </a:lnTo>
                  <a:lnTo>
                    <a:pt x="283" y="94"/>
                  </a:lnTo>
                  <a:lnTo>
                    <a:pt x="472" y="47"/>
                  </a:lnTo>
                  <a:lnTo>
                    <a:pt x="660" y="94"/>
                  </a:lnTo>
                  <a:lnTo>
                    <a:pt x="802" y="188"/>
                  </a:lnTo>
                  <a:lnTo>
                    <a:pt x="896" y="330"/>
                  </a:lnTo>
                  <a:lnTo>
                    <a:pt x="943" y="518"/>
                  </a:lnTo>
                  <a:lnTo>
                    <a:pt x="896" y="707"/>
                  </a:lnTo>
                  <a:lnTo>
                    <a:pt x="802" y="848"/>
                  </a:lnTo>
                  <a:lnTo>
                    <a:pt x="660" y="942"/>
                  </a:lnTo>
                  <a:lnTo>
                    <a:pt x="472" y="989"/>
                  </a:lnTo>
                  <a:lnTo>
                    <a:pt x="283" y="942"/>
                  </a:lnTo>
                  <a:lnTo>
                    <a:pt x="142" y="848"/>
                  </a:lnTo>
                  <a:lnTo>
                    <a:pt x="48" y="707"/>
                  </a:lnTo>
                  <a:lnTo>
                    <a:pt x="1" y="518"/>
                  </a:lnTo>
                  <a:lnTo>
                    <a:pt x="1" y="565"/>
                  </a:lnTo>
                  <a:lnTo>
                    <a:pt x="48" y="754"/>
                  </a:lnTo>
                  <a:lnTo>
                    <a:pt x="142" y="895"/>
                  </a:lnTo>
                  <a:lnTo>
                    <a:pt x="330" y="989"/>
                  </a:lnTo>
                  <a:lnTo>
                    <a:pt x="519" y="1036"/>
                  </a:lnTo>
                  <a:lnTo>
                    <a:pt x="707" y="989"/>
                  </a:lnTo>
                  <a:lnTo>
                    <a:pt x="896" y="895"/>
                  </a:lnTo>
                  <a:lnTo>
                    <a:pt x="990" y="707"/>
                  </a:lnTo>
                  <a:lnTo>
                    <a:pt x="1037" y="518"/>
                  </a:lnTo>
                  <a:lnTo>
                    <a:pt x="990" y="330"/>
                  </a:lnTo>
                  <a:lnTo>
                    <a:pt x="896" y="141"/>
                  </a:lnTo>
                  <a:lnTo>
                    <a:pt x="707"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2681;p42">
              <a:extLst>
                <a:ext uri="{FF2B5EF4-FFF2-40B4-BE49-F238E27FC236}">
                  <a16:creationId xmlns:a16="http://schemas.microsoft.com/office/drawing/2014/main" id="{DD924188-6D5A-3F37-0C49-F53476BF79E7}"/>
                </a:ext>
              </a:extLst>
            </p:cNvPr>
            <p:cNvSpPr/>
            <p:nvPr/>
          </p:nvSpPr>
          <p:spPr>
            <a:xfrm>
              <a:off x="1903775" y="2480600"/>
              <a:ext cx="25925" cy="25925"/>
            </a:xfrm>
            <a:custGeom>
              <a:avLst/>
              <a:gdLst/>
              <a:ahLst/>
              <a:cxnLst/>
              <a:rect l="l" t="t" r="r" b="b"/>
              <a:pathLst>
                <a:path w="1037" h="1037" extrusionOk="0">
                  <a:moveTo>
                    <a:pt x="518" y="48"/>
                  </a:moveTo>
                  <a:lnTo>
                    <a:pt x="707" y="95"/>
                  </a:lnTo>
                  <a:lnTo>
                    <a:pt x="848" y="189"/>
                  </a:lnTo>
                  <a:lnTo>
                    <a:pt x="942" y="330"/>
                  </a:lnTo>
                  <a:lnTo>
                    <a:pt x="989" y="519"/>
                  </a:lnTo>
                  <a:lnTo>
                    <a:pt x="942" y="707"/>
                  </a:lnTo>
                  <a:lnTo>
                    <a:pt x="848" y="848"/>
                  </a:lnTo>
                  <a:lnTo>
                    <a:pt x="707" y="943"/>
                  </a:lnTo>
                  <a:lnTo>
                    <a:pt x="518" y="990"/>
                  </a:lnTo>
                  <a:lnTo>
                    <a:pt x="330" y="943"/>
                  </a:lnTo>
                  <a:lnTo>
                    <a:pt x="188" y="848"/>
                  </a:lnTo>
                  <a:lnTo>
                    <a:pt x="94" y="707"/>
                  </a:lnTo>
                  <a:lnTo>
                    <a:pt x="47" y="519"/>
                  </a:lnTo>
                  <a:lnTo>
                    <a:pt x="94" y="330"/>
                  </a:lnTo>
                  <a:lnTo>
                    <a:pt x="188" y="189"/>
                  </a:lnTo>
                  <a:lnTo>
                    <a:pt x="330" y="95"/>
                  </a:lnTo>
                  <a:lnTo>
                    <a:pt x="518" y="48"/>
                  </a:lnTo>
                  <a:close/>
                  <a:moveTo>
                    <a:pt x="518" y="0"/>
                  </a:moveTo>
                  <a:lnTo>
                    <a:pt x="330" y="48"/>
                  </a:lnTo>
                  <a:lnTo>
                    <a:pt x="141" y="142"/>
                  </a:lnTo>
                  <a:lnTo>
                    <a:pt x="47" y="330"/>
                  </a:lnTo>
                  <a:lnTo>
                    <a:pt x="0" y="519"/>
                  </a:lnTo>
                  <a:lnTo>
                    <a:pt x="47" y="707"/>
                  </a:lnTo>
                  <a:lnTo>
                    <a:pt x="141" y="896"/>
                  </a:lnTo>
                  <a:lnTo>
                    <a:pt x="330" y="990"/>
                  </a:lnTo>
                  <a:lnTo>
                    <a:pt x="518" y="1037"/>
                  </a:lnTo>
                  <a:lnTo>
                    <a:pt x="707" y="990"/>
                  </a:lnTo>
                  <a:lnTo>
                    <a:pt x="895" y="896"/>
                  </a:lnTo>
                  <a:lnTo>
                    <a:pt x="989" y="707"/>
                  </a:lnTo>
                  <a:lnTo>
                    <a:pt x="1036" y="519"/>
                  </a:lnTo>
                  <a:lnTo>
                    <a:pt x="989" y="330"/>
                  </a:lnTo>
                  <a:lnTo>
                    <a:pt x="895" y="142"/>
                  </a:lnTo>
                  <a:lnTo>
                    <a:pt x="707" y="48"/>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2682;p42">
              <a:extLst>
                <a:ext uri="{FF2B5EF4-FFF2-40B4-BE49-F238E27FC236}">
                  <a16:creationId xmlns:a16="http://schemas.microsoft.com/office/drawing/2014/main" id="{00630E8A-0C04-1F47-6C28-6B210F0FD091}"/>
                </a:ext>
              </a:extLst>
            </p:cNvPr>
            <p:cNvSpPr/>
            <p:nvPr/>
          </p:nvSpPr>
          <p:spPr>
            <a:xfrm>
              <a:off x="1581050" y="2205000"/>
              <a:ext cx="27125" cy="27125"/>
            </a:xfrm>
            <a:custGeom>
              <a:avLst/>
              <a:gdLst/>
              <a:ahLst/>
              <a:cxnLst/>
              <a:rect l="l" t="t" r="r" b="b"/>
              <a:pathLst>
                <a:path w="1085" h="1085" extrusionOk="0">
                  <a:moveTo>
                    <a:pt x="566" y="48"/>
                  </a:moveTo>
                  <a:lnTo>
                    <a:pt x="754" y="95"/>
                  </a:lnTo>
                  <a:lnTo>
                    <a:pt x="896" y="189"/>
                  </a:lnTo>
                  <a:lnTo>
                    <a:pt x="990" y="330"/>
                  </a:lnTo>
                  <a:lnTo>
                    <a:pt x="1037" y="519"/>
                  </a:lnTo>
                  <a:lnTo>
                    <a:pt x="990" y="707"/>
                  </a:lnTo>
                  <a:lnTo>
                    <a:pt x="896" y="848"/>
                  </a:lnTo>
                  <a:lnTo>
                    <a:pt x="754" y="943"/>
                  </a:lnTo>
                  <a:lnTo>
                    <a:pt x="566" y="990"/>
                  </a:lnTo>
                  <a:lnTo>
                    <a:pt x="425" y="943"/>
                  </a:lnTo>
                  <a:lnTo>
                    <a:pt x="236" y="848"/>
                  </a:lnTo>
                  <a:lnTo>
                    <a:pt x="142" y="707"/>
                  </a:lnTo>
                  <a:lnTo>
                    <a:pt x="95" y="519"/>
                  </a:lnTo>
                  <a:lnTo>
                    <a:pt x="142" y="330"/>
                  </a:lnTo>
                  <a:lnTo>
                    <a:pt x="236" y="189"/>
                  </a:lnTo>
                  <a:lnTo>
                    <a:pt x="378" y="95"/>
                  </a:lnTo>
                  <a:lnTo>
                    <a:pt x="566" y="48"/>
                  </a:lnTo>
                  <a:close/>
                  <a:moveTo>
                    <a:pt x="378" y="0"/>
                  </a:moveTo>
                  <a:lnTo>
                    <a:pt x="189" y="142"/>
                  </a:lnTo>
                  <a:lnTo>
                    <a:pt x="48" y="283"/>
                  </a:lnTo>
                  <a:lnTo>
                    <a:pt x="1" y="519"/>
                  </a:lnTo>
                  <a:lnTo>
                    <a:pt x="48" y="707"/>
                  </a:lnTo>
                  <a:lnTo>
                    <a:pt x="142" y="896"/>
                  </a:lnTo>
                  <a:lnTo>
                    <a:pt x="330" y="1037"/>
                  </a:lnTo>
                  <a:lnTo>
                    <a:pt x="519" y="1084"/>
                  </a:lnTo>
                  <a:lnTo>
                    <a:pt x="754" y="1037"/>
                  </a:lnTo>
                  <a:lnTo>
                    <a:pt x="896" y="943"/>
                  </a:lnTo>
                  <a:lnTo>
                    <a:pt x="1037" y="754"/>
                  </a:lnTo>
                  <a:lnTo>
                    <a:pt x="1084" y="566"/>
                  </a:lnTo>
                  <a:lnTo>
                    <a:pt x="1084" y="519"/>
                  </a:lnTo>
                  <a:lnTo>
                    <a:pt x="1037" y="330"/>
                  </a:lnTo>
                  <a:lnTo>
                    <a:pt x="943" y="142"/>
                  </a:lnTo>
                  <a:lnTo>
                    <a:pt x="802"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2683;p42">
              <a:extLst>
                <a:ext uri="{FF2B5EF4-FFF2-40B4-BE49-F238E27FC236}">
                  <a16:creationId xmlns:a16="http://schemas.microsoft.com/office/drawing/2014/main" id="{1C36F8A4-74EA-9DB4-8FBF-D04D63BB4024}"/>
                </a:ext>
              </a:extLst>
            </p:cNvPr>
            <p:cNvSpPr/>
            <p:nvPr/>
          </p:nvSpPr>
          <p:spPr>
            <a:xfrm>
              <a:off x="1596375" y="2320425"/>
              <a:ext cx="25925" cy="25925"/>
            </a:xfrm>
            <a:custGeom>
              <a:avLst/>
              <a:gdLst/>
              <a:ahLst/>
              <a:cxnLst/>
              <a:rect l="l" t="t" r="r" b="b"/>
              <a:pathLst>
                <a:path w="1037" h="1037" extrusionOk="0">
                  <a:moveTo>
                    <a:pt x="471" y="0"/>
                  </a:moveTo>
                  <a:lnTo>
                    <a:pt x="283" y="47"/>
                  </a:lnTo>
                  <a:lnTo>
                    <a:pt x="94" y="189"/>
                  </a:lnTo>
                  <a:lnTo>
                    <a:pt x="0" y="377"/>
                  </a:lnTo>
                  <a:lnTo>
                    <a:pt x="0" y="519"/>
                  </a:lnTo>
                  <a:lnTo>
                    <a:pt x="47" y="330"/>
                  </a:lnTo>
                  <a:lnTo>
                    <a:pt x="141" y="189"/>
                  </a:lnTo>
                  <a:lnTo>
                    <a:pt x="283" y="95"/>
                  </a:lnTo>
                  <a:lnTo>
                    <a:pt x="471" y="47"/>
                  </a:lnTo>
                  <a:lnTo>
                    <a:pt x="660" y="95"/>
                  </a:lnTo>
                  <a:lnTo>
                    <a:pt x="801" y="189"/>
                  </a:lnTo>
                  <a:lnTo>
                    <a:pt x="895" y="330"/>
                  </a:lnTo>
                  <a:lnTo>
                    <a:pt x="942" y="519"/>
                  </a:lnTo>
                  <a:lnTo>
                    <a:pt x="895" y="707"/>
                  </a:lnTo>
                  <a:lnTo>
                    <a:pt x="801" y="848"/>
                  </a:lnTo>
                  <a:lnTo>
                    <a:pt x="660" y="943"/>
                  </a:lnTo>
                  <a:lnTo>
                    <a:pt x="471" y="990"/>
                  </a:lnTo>
                  <a:lnTo>
                    <a:pt x="283" y="943"/>
                  </a:lnTo>
                  <a:lnTo>
                    <a:pt x="141" y="848"/>
                  </a:lnTo>
                  <a:lnTo>
                    <a:pt x="47" y="707"/>
                  </a:lnTo>
                  <a:lnTo>
                    <a:pt x="0" y="519"/>
                  </a:lnTo>
                  <a:lnTo>
                    <a:pt x="0" y="566"/>
                  </a:lnTo>
                  <a:lnTo>
                    <a:pt x="47" y="754"/>
                  </a:lnTo>
                  <a:lnTo>
                    <a:pt x="141" y="895"/>
                  </a:lnTo>
                  <a:lnTo>
                    <a:pt x="283" y="990"/>
                  </a:lnTo>
                  <a:lnTo>
                    <a:pt x="471" y="1037"/>
                  </a:lnTo>
                  <a:lnTo>
                    <a:pt x="660" y="990"/>
                  </a:lnTo>
                  <a:lnTo>
                    <a:pt x="848" y="895"/>
                  </a:lnTo>
                  <a:lnTo>
                    <a:pt x="989" y="754"/>
                  </a:lnTo>
                  <a:lnTo>
                    <a:pt x="1037" y="566"/>
                  </a:lnTo>
                  <a:lnTo>
                    <a:pt x="989" y="377"/>
                  </a:lnTo>
                  <a:lnTo>
                    <a:pt x="895" y="189"/>
                  </a:lnTo>
                  <a:lnTo>
                    <a:pt x="754" y="47"/>
                  </a:lnTo>
                  <a:lnTo>
                    <a:pt x="5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2684;p42">
              <a:extLst>
                <a:ext uri="{FF2B5EF4-FFF2-40B4-BE49-F238E27FC236}">
                  <a16:creationId xmlns:a16="http://schemas.microsoft.com/office/drawing/2014/main" id="{383A953F-B2C3-49CE-6490-FA027F8A91F8}"/>
                </a:ext>
              </a:extLst>
            </p:cNvPr>
            <p:cNvSpPr/>
            <p:nvPr/>
          </p:nvSpPr>
          <p:spPr>
            <a:xfrm>
              <a:off x="1598725" y="2425250"/>
              <a:ext cx="25925" cy="25925"/>
            </a:xfrm>
            <a:custGeom>
              <a:avLst/>
              <a:gdLst/>
              <a:ahLst/>
              <a:cxnLst/>
              <a:rect l="l" t="t" r="r" b="b"/>
              <a:pathLst>
                <a:path w="1037" h="1037" extrusionOk="0">
                  <a:moveTo>
                    <a:pt x="990" y="330"/>
                  </a:moveTo>
                  <a:lnTo>
                    <a:pt x="1031" y="498"/>
                  </a:lnTo>
                  <a:lnTo>
                    <a:pt x="1037" y="471"/>
                  </a:lnTo>
                  <a:lnTo>
                    <a:pt x="990" y="330"/>
                  </a:lnTo>
                  <a:close/>
                  <a:moveTo>
                    <a:pt x="1031" y="498"/>
                  </a:moveTo>
                  <a:lnTo>
                    <a:pt x="990" y="707"/>
                  </a:lnTo>
                  <a:lnTo>
                    <a:pt x="990" y="707"/>
                  </a:lnTo>
                  <a:lnTo>
                    <a:pt x="1037" y="518"/>
                  </a:lnTo>
                  <a:lnTo>
                    <a:pt x="1031" y="498"/>
                  </a:lnTo>
                  <a:close/>
                  <a:moveTo>
                    <a:pt x="566" y="0"/>
                  </a:moveTo>
                  <a:lnTo>
                    <a:pt x="377" y="47"/>
                  </a:lnTo>
                  <a:lnTo>
                    <a:pt x="189" y="142"/>
                  </a:lnTo>
                  <a:lnTo>
                    <a:pt x="47" y="283"/>
                  </a:lnTo>
                  <a:lnTo>
                    <a:pt x="0" y="471"/>
                  </a:lnTo>
                  <a:lnTo>
                    <a:pt x="0" y="707"/>
                  </a:lnTo>
                  <a:lnTo>
                    <a:pt x="95" y="848"/>
                  </a:lnTo>
                  <a:lnTo>
                    <a:pt x="283" y="990"/>
                  </a:lnTo>
                  <a:lnTo>
                    <a:pt x="471" y="1037"/>
                  </a:lnTo>
                  <a:lnTo>
                    <a:pt x="566" y="1037"/>
                  </a:lnTo>
                  <a:lnTo>
                    <a:pt x="566" y="990"/>
                  </a:lnTo>
                  <a:lnTo>
                    <a:pt x="377" y="942"/>
                  </a:lnTo>
                  <a:lnTo>
                    <a:pt x="236" y="848"/>
                  </a:lnTo>
                  <a:lnTo>
                    <a:pt x="142" y="707"/>
                  </a:lnTo>
                  <a:lnTo>
                    <a:pt x="95" y="518"/>
                  </a:lnTo>
                  <a:lnTo>
                    <a:pt x="142" y="377"/>
                  </a:lnTo>
                  <a:lnTo>
                    <a:pt x="236" y="189"/>
                  </a:lnTo>
                  <a:lnTo>
                    <a:pt x="377" y="94"/>
                  </a:lnTo>
                  <a:lnTo>
                    <a:pt x="566" y="47"/>
                  </a:lnTo>
                  <a:lnTo>
                    <a:pt x="754" y="94"/>
                  </a:lnTo>
                  <a:lnTo>
                    <a:pt x="895" y="189"/>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2685;p42">
              <a:extLst>
                <a:ext uri="{FF2B5EF4-FFF2-40B4-BE49-F238E27FC236}">
                  <a16:creationId xmlns:a16="http://schemas.microsoft.com/office/drawing/2014/main" id="{A6D8EC7C-2388-9822-5DA2-BCBABA1C6D43}"/>
                </a:ext>
              </a:extLst>
            </p:cNvPr>
            <p:cNvSpPr/>
            <p:nvPr/>
          </p:nvSpPr>
          <p:spPr>
            <a:xfrm>
              <a:off x="1575175" y="2086050"/>
              <a:ext cx="25925" cy="25925"/>
            </a:xfrm>
            <a:custGeom>
              <a:avLst/>
              <a:gdLst/>
              <a:ahLst/>
              <a:cxnLst/>
              <a:rect l="l" t="t" r="r" b="b"/>
              <a:pathLst>
                <a:path w="1037" h="1037" extrusionOk="0">
                  <a:moveTo>
                    <a:pt x="518" y="47"/>
                  </a:moveTo>
                  <a:lnTo>
                    <a:pt x="707" y="94"/>
                  </a:lnTo>
                  <a:lnTo>
                    <a:pt x="848" y="189"/>
                  </a:lnTo>
                  <a:lnTo>
                    <a:pt x="942" y="330"/>
                  </a:lnTo>
                  <a:lnTo>
                    <a:pt x="989" y="518"/>
                  </a:lnTo>
                  <a:lnTo>
                    <a:pt x="942" y="707"/>
                  </a:lnTo>
                  <a:lnTo>
                    <a:pt x="848" y="848"/>
                  </a:lnTo>
                  <a:lnTo>
                    <a:pt x="707" y="942"/>
                  </a:lnTo>
                  <a:lnTo>
                    <a:pt x="518" y="990"/>
                  </a:lnTo>
                  <a:lnTo>
                    <a:pt x="330" y="942"/>
                  </a:lnTo>
                  <a:lnTo>
                    <a:pt x="189" y="848"/>
                  </a:lnTo>
                  <a:lnTo>
                    <a:pt x="94" y="707"/>
                  </a:lnTo>
                  <a:lnTo>
                    <a:pt x="47" y="518"/>
                  </a:lnTo>
                  <a:lnTo>
                    <a:pt x="94" y="330"/>
                  </a:lnTo>
                  <a:lnTo>
                    <a:pt x="189" y="189"/>
                  </a:lnTo>
                  <a:lnTo>
                    <a:pt x="330" y="94"/>
                  </a:lnTo>
                  <a:lnTo>
                    <a:pt x="518" y="47"/>
                  </a:lnTo>
                  <a:close/>
                  <a:moveTo>
                    <a:pt x="518" y="0"/>
                  </a:moveTo>
                  <a:lnTo>
                    <a:pt x="330" y="47"/>
                  </a:lnTo>
                  <a:lnTo>
                    <a:pt x="141" y="142"/>
                  </a:lnTo>
                  <a:lnTo>
                    <a:pt x="47" y="330"/>
                  </a:lnTo>
                  <a:lnTo>
                    <a:pt x="0" y="518"/>
                  </a:lnTo>
                  <a:lnTo>
                    <a:pt x="47" y="707"/>
                  </a:lnTo>
                  <a:lnTo>
                    <a:pt x="141" y="895"/>
                  </a:lnTo>
                  <a:lnTo>
                    <a:pt x="330" y="990"/>
                  </a:lnTo>
                  <a:lnTo>
                    <a:pt x="518" y="1037"/>
                  </a:lnTo>
                  <a:lnTo>
                    <a:pt x="707" y="990"/>
                  </a:lnTo>
                  <a:lnTo>
                    <a:pt x="895" y="895"/>
                  </a:lnTo>
                  <a:lnTo>
                    <a:pt x="989" y="707"/>
                  </a:lnTo>
                  <a:lnTo>
                    <a:pt x="1037" y="518"/>
                  </a:lnTo>
                  <a:lnTo>
                    <a:pt x="989" y="330"/>
                  </a:lnTo>
                  <a:lnTo>
                    <a:pt x="895" y="142"/>
                  </a:lnTo>
                  <a:lnTo>
                    <a:pt x="707"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2686;p42">
              <a:extLst>
                <a:ext uri="{FF2B5EF4-FFF2-40B4-BE49-F238E27FC236}">
                  <a16:creationId xmlns:a16="http://schemas.microsoft.com/office/drawing/2014/main" id="{F0CAB96B-E1D6-E23B-9CE9-5B2BC10C07F0}"/>
                </a:ext>
              </a:extLst>
            </p:cNvPr>
            <p:cNvSpPr/>
            <p:nvPr/>
          </p:nvSpPr>
          <p:spPr>
            <a:xfrm>
              <a:off x="1519800" y="2146100"/>
              <a:ext cx="25950" cy="25950"/>
            </a:xfrm>
            <a:custGeom>
              <a:avLst/>
              <a:gdLst/>
              <a:ahLst/>
              <a:cxnLst/>
              <a:rect l="l" t="t" r="r" b="b"/>
              <a:pathLst>
                <a:path w="1038" h="1038" extrusionOk="0">
                  <a:moveTo>
                    <a:pt x="566" y="1"/>
                  </a:moveTo>
                  <a:lnTo>
                    <a:pt x="378" y="48"/>
                  </a:lnTo>
                  <a:lnTo>
                    <a:pt x="189" y="142"/>
                  </a:lnTo>
                  <a:lnTo>
                    <a:pt x="95" y="284"/>
                  </a:lnTo>
                  <a:lnTo>
                    <a:pt x="1" y="472"/>
                  </a:lnTo>
                  <a:lnTo>
                    <a:pt x="48" y="660"/>
                  </a:lnTo>
                  <a:lnTo>
                    <a:pt x="142" y="849"/>
                  </a:lnTo>
                  <a:lnTo>
                    <a:pt x="284" y="990"/>
                  </a:lnTo>
                  <a:lnTo>
                    <a:pt x="472" y="1037"/>
                  </a:lnTo>
                  <a:lnTo>
                    <a:pt x="566" y="1037"/>
                  </a:lnTo>
                  <a:lnTo>
                    <a:pt x="802" y="990"/>
                  </a:lnTo>
                  <a:lnTo>
                    <a:pt x="943" y="849"/>
                  </a:lnTo>
                  <a:lnTo>
                    <a:pt x="1037" y="660"/>
                  </a:lnTo>
                  <a:lnTo>
                    <a:pt x="1037" y="519"/>
                  </a:lnTo>
                  <a:lnTo>
                    <a:pt x="990" y="708"/>
                  </a:lnTo>
                  <a:lnTo>
                    <a:pt x="896" y="849"/>
                  </a:lnTo>
                  <a:lnTo>
                    <a:pt x="755" y="943"/>
                  </a:lnTo>
                  <a:lnTo>
                    <a:pt x="566" y="990"/>
                  </a:lnTo>
                  <a:lnTo>
                    <a:pt x="378" y="943"/>
                  </a:lnTo>
                  <a:lnTo>
                    <a:pt x="236" y="849"/>
                  </a:lnTo>
                  <a:lnTo>
                    <a:pt x="142" y="708"/>
                  </a:lnTo>
                  <a:lnTo>
                    <a:pt x="95" y="519"/>
                  </a:lnTo>
                  <a:lnTo>
                    <a:pt x="142" y="331"/>
                  </a:lnTo>
                  <a:lnTo>
                    <a:pt x="236" y="189"/>
                  </a:lnTo>
                  <a:lnTo>
                    <a:pt x="378" y="95"/>
                  </a:lnTo>
                  <a:lnTo>
                    <a:pt x="566" y="48"/>
                  </a:lnTo>
                  <a:lnTo>
                    <a:pt x="755" y="95"/>
                  </a:lnTo>
                  <a:lnTo>
                    <a:pt x="896" y="189"/>
                  </a:lnTo>
                  <a:lnTo>
                    <a:pt x="990" y="331"/>
                  </a:lnTo>
                  <a:lnTo>
                    <a:pt x="1037" y="519"/>
                  </a:lnTo>
                  <a:lnTo>
                    <a:pt x="1037" y="472"/>
                  </a:lnTo>
                  <a:lnTo>
                    <a:pt x="990" y="284"/>
                  </a:lnTo>
                  <a:lnTo>
                    <a:pt x="896" y="142"/>
                  </a:lnTo>
                  <a:lnTo>
                    <a:pt x="755"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2687;p42">
              <a:extLst>
                <a:ext uri="{FF2B5EF4-FFF2-40B4-BE49-F238E27FC236}">
                  <a16:creationId xmlns:a16="http://schemas.microsoft.com/office/drawing/2014/main" id="{EE3FA98E-CDE0-6FA7-B191-40CE805AA7E1}"/>
                </a:ext>
              </a:extLst>
            </p:cNvPr>
            <p:cNvSpPr/>
            <p:nvPr/>
          </p:nvSpPr>
          <p:spPr>
            <a:xfrm>
              <a:off x="1517450" y="2266250"/>
              <a:ext cx="27125" cy="27100"/>
            </a:xfrm>
            <a:custGeom>
              <a:avLst/>
              <a:gdLst/>
              <a:ahLst/>
              <a:cxnLst/>
              <a:rect l="l" t="t" r="r" b="b"/>
              <a:pathLst>
                <a:path w="1085" h="1084" extrusionOk="0">
                  <a:moveTo>
                    <a:pt x="566" y="47"/>
                  </a:moveTo>
                  <a:lnTo>
                    <a:pt x="754" y="94"/>
                  </a:lnTo>
                  <a:lnTo>
                    <a:pt x="896" y="189"/>
                  </a:lnTo>
                  <a:lnTo>
                    <a:pt x="990" y="330"/>
                  </a:lnTo>
                  <a:lnTo>
                    <a:pt x="1037" y="518"/>
                  </a:lnTo>
                  <a:lnTo>
                    <a:pt x="990" y="707"/>
                  </a:lnTo>
                  <a:lnTo>
                    <a:pt x="896" y="848"/>
                  </a:lnTo>
                  <a:lnTo>
                    <a:pt x="754" y="942"/>
                  </a:lnTo>
                  <a:lnTo>
                    <a:pt x="566" y="990"/>
                  </a:lnTo>
                  <a:lnTo>
                    <a:pt x="378" y="942"/>
                  </a:lnTo>
                  <a:lnTo>
                    <a:pt x="236" y="848"/>
                  </a:lnTo>
                  <a:lnTo>
                    <a:pt x="142" y="707"/>
                  </a:lnTo>
                  <a:lnTo>
                    <a:pt x="95" y="518"/>
                  </a:lnTo>
                  <a:lnTo>
                    <a:pt x="142" y="330"/>
                  </a:lnTo>
                  <a:lnTo>
                    <a:pt x="236" y="189"/>
                  </a:lnTo>
                  <a:lnTo>
                    <a:pt x="378" y="94"/>
                  </a:lnTo>
                  <a:lnTo>
                    <a:pt x="566" y="47"/>
                  </a:lnTo>
                  <a:close/>
                  <a:moveTo>
                    <a:pt x="566" y="0"/>
                  </a:moveTo>
                  <a:lnTo>
                    <a:pt x="330" y="47"/>
                  </a:lnTo>
                  <a:lnTo>
                    <a:pt x="189" y="142"/>
                  </a:lnTo>
                  <a:lnTo>
                    <a:pt x="48" y="330"/>
                  </a:lnTo>
                  <a:lnTo>
                    <a:pt x="1" y="518"/>
                  </a:lnTo>
                  <a:lnTo>
                    <a:pt x="1" y="754"/>
                  </a:lnTo>
                  <a:lnTo>
                    <a:pt x="142" y="895"/>
                  </a:lnTo>
                  <a:lnTo>
                    <a:pt x="283" y="1037"/>
                  </a:lnTo>
                  <a:lnTo>
                    <a:pt x="519" y="1084"/>
                  </a:lnTo>
                  <a:lnTo>
                    <a:pt x="707" y="1084"/>
                  </a:lnTo>
                  <a:lnTo>
                    <a:pt x="896" y="942"/>
                  </a:lnTo>
                  <a:lnTo>
                    <a:pt x="1037" y="801"/>
                  </a:lnTo>
                  <a:lnTo>
                    <a:pt x="1084" y="566"/>
                  </a:lnTo>
                  <a:lnTo>
                    <a:pt x="1084" y="518"/>
                  </a:lnTo>
                  <a:lnTo>
                    <a:pt x="1037" y="330"/>
                  </a:lnTo>
                  <a:lnTo>
                    <a:pt x="943" y="142"/>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2688;p42">
              <a:extLst>
                <a:ext uri="{FF2B5EF4-FFF2-40B4-BE49-F238E27FC236}">
                  <a16:creationId xmlns:a16="http://schemas.microsoft.com/office/drawing/2014/main" id="{AAD5C549-B613-ED52-40E5-AD6B922EA523}"/>
                </a:ext>
              </a:extLst>
            </p:cNvPr>
            <p:cNvSpPr/>
            <p:nvPr/>
          </p:nvSpPr>
          <p:spPr>
            <a:xfrm>
              <a:off x="1317225" y="2325125"/>
              <a:ext cx="25950" cy="25950"/>
            </a:xfrm>
            <a:custGeom>
              <a:avLst/>
              <a:gdLst/>
              <a:ahLst/>
              <a:cxnLst/>
              <a:rect l="l" t="t" r="r" b="b"/>
              <a:pathLst>
                <a:path w="1038" h="1038" extrusionOk="0">
                  <a:moveTo>
                    <a:pt x="519" y="48"/>
                  </a:moveTo>
                  <a:lnTo>
                    <a:pt x="707" y="95"/>
                  </a:lnTo>
                  <a:lnTo>
                    <a:pt x="849" y="189"/>
                  </a:lnTo>
                  <a:lnTo>
                    <a:pt x="943" y="331"/>
                  </a:lnTo>
                  <a:lnTo>
                    <a:pt x="990" y="519"/>
                  </a:lnTo>
                  <a:lnTo>
                    <a:pt x="990" y="707"/>
                  </a:lnTo>
                  <a:lnTo>
                    <a:pt x="849" y="849"/>
                  </a:lnTo>
                  <a:lnTo>
                    <a:pt x="707" y="943"/>
                  </a:lnTo>
                  <a:lnTo>
                    <a:pt x="566" y="990"/>
                  </a:lnTo>
                  <a:lnTo>
                    <a:pt x="378" y="943"/>
                  </a:lnTo>
                  <a:lnTo>
                    <a:pt x="189" y="849"/>
                  </a:lnTo>
                  <a:lnTo>
                    <a:pt x="95" y="707"/>
                  </a:lnTo>
                  <a:lnTo>
                    <a:pt x="95" y="519"/>
                  </a:lnTo>
                  <a:lnTo>
                    <a:pt x="95" y="331"/>
                  </a:lnTo>
                  <a:lnTo>
                    <a:pt x="189" y="189"/>
                  </a:lnTo>
                  <a:lnTo>
                    <a:pt x="331" y="95"/>
                  </a:lnTo>
                  <a:lnTo>
                    <a:pt x="519" y="48"/>
                  </a:lnTo>
                  <a:close/>
                  <a:moveTo>
                    <a:pt x="566" y="1"/>
                  </a:moveTo>
                  <a:lnTo>
                    <a:pt x="331" y="48"/>
                  </a:lnTo>
                  <a:lnTo>
                    <a:pt x="189" y="142"/>
                  </a:lnTo>
                  <a:lnTo>
                    <a:pt x="48" y="331"/>
                  </a:lnTo>
                  <a:lnTo>
                    <a:pt x="1" y="519"/>
                  </a:lnTo>
                  <a:lnTo>
                    <a:pt x="48" y="707"/>
                  </a:lnTo>
                  <a:lnTo>
                    <a:pt x="142" y="896"/>
                  </a:lnTo>
                  <a:lnTo>
                    <a:pt x="331" y="990"/>
                  </a:lnTo>
                  <a:lnTo>
                    <a:pt x="519" y="1037"/>
                  </a:lnTo>
                  <a:lnTo>
                    <a:pt x="755" y="990"/>
                  </a:lnTo>
                  <a:lnTo>
                    <a:pt x="896" y="896"/>
                  </a:lnTo>
                  <a:lnTo>
                    <a:pt x="1037" y="755"/>
                  </a:lnTo>
                  <a:lnTo>
                    <a:pt x="1037" y="519"/>
                  </a:lnTo>
                  <a:lnTo>
                    <a:pt x="1037" y="331"/>
                  </a:lnTo>
                  <a:lnTo>
                    <a:pt x="896" y="142"/>
                  </a:lnTo>
                  <a:lnTo>
                    <a:pt x="755"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2689;p42">
              <a:extLst>
                <a:ext uri="{FF2B5EF4-FFF2-40B4-BE49-F238E27FC236}">
                  <a16:creationId xmlns:a16="http://schemas.microsoft.com/office/drawing/2014/main" id="{314989F8-A8E6-91E6-E9DF-6BFB9CC9A2F3}"/>
                </a:ext>
              </a:extLst>
            </p:cNvPr>
            <p:cNvSpPr/>
            <p:nvPr/>
          </p:nvSpPr>
          <p:spPr>
            <a:xfrm>
              <a:off x="1317225" y="2325125"/>
              <a:ext cx="25950" cy="25950"/>
            </a:xfrm>
            <a:custGeom>
              <a:avLst/>
              <a:gdLst/>
              <a:ahLst/>
              <a:cxnLst/>
              <a:rect l="l" t="t" r="r" b="b"/>
              <a:pathLst>
                <a:path w="1038" h="1038" fill="none" extrusionOk="0">
                  <a:moveTo>
                    <a:pt x="566" y="1"/>
                  </a:moveTo>
                  <a:lnTo>
                    <a:pt x="566" y="1"/>
                  </a:lnTo>
                  <a:lnTo>
                    <a:pt x="331" y="48"/>
                  </a:lnTo>
                  <a:lnTo>
                    <a:pt x="189" y="142"/>
                  </a:lnTo>
                  <a:lnTo>
                    <a:pt x="48" y="331"/>
                  </a:lnTo>
                  <a:lnTo>
                    <a:pt x="1" y="519"/>
                  </a:lnTo>
                  <a:lnTo>
                    <a:pt x="1" y="519"/>
                  </a:lnTo>
                  <a:lnTo>
                    <a:pt x="48" y="707"/>
                  </a:lnTo>
                  <a:lnTo>
                    <a:pt x="142" y="896"/>
                  </a:lnTo>
                  <a:lnTo>
                    <a:pt x="331" y="990"/>
                  </a:lnTo>
                  <a:lnTo>
                    <a:pt x="519" y="1037"/>
                  </a:lnTo>
                  <a:lnTo>
                    <a:pt x="519" y="1037"/>
                  </a:lnTo>
                  <a:lnTo>
                    <a:pt x="755" y="990"/>
                  </a:lnTo>
                  <a:lnTo>
                    <a:pt x="896" y="896"/>
                  </a:lnTo>
                  <a:lnTo>
                    <a:pt x="1037" y="755"/>
                  </a:lnTo>
                  <a:lnTo>
                    <a:pt x="1037" y="519"/>
                  </a:lnTo>
                  <a:lnTo>
                    <a:pt x="1037" y="519"/>
                  </a:lnTo>
                  <a:lnTo>
                    <a:pt x="1037" y="519"/>
                  </a:lnTo>
                  <a:lnTo>
                    <a:pt x="1037" y="331"/>
                  </a:lnTo>
                  <a:lnTo>
                    <a:pt x="896" y="142"/>
                  </a:lnTo>
                  <a:lnTo>
                    <a:pt x="755" y="48"/>
                  </a:lnTo>
                  <a:lnTo>
                    <a:pt x="56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2690;p42">
              <a:extLst>
                <a:ext uri="{FF2B5EF4-FFF2-40B4-BE49-F238E27FC236}">
                  <a16:creationId xmlns:a16="http://schemas.microsoft.com/office/drawing/2014/main" id="{E19A94DF-EBAF-DD3B-8DF1-E12AE561E9A0}"/>
                </a:ext>
              </a:extLst>
            </p:cNvPr>
            <p:cNvSpPr/>
            <p:nvPr/>
          </p:nvSpPr>
          <p:spPr>
            <a:xfrm>
              <a:off x="1319600" y="2326300"/>
              <a:ext cx="22400" cy="23600"/>
            </a:xfrm>
            <a:custGeom>
              <a:avLst/>
              <a:gdLst/>
              <a:ahLst/>
              <a:cxnLst/>
              <a:rect l="l" t="t" r="r" b="b"/>
              <a:pathLst>
                <a:path w="896" h="944" fill="none" extrusionOk="0">
                  <a:moveTo>
                    <a:pt x="471" y="943"/>
                  </a:moveTo>
                  <a:lnTo>
                    <a:pt x="471" y="943"/>
                  </a:lnTo>
                  <a:lnTo>
                    <a:pt x="283" y="896"/>
                  </a:lnTo>
                  <a:lnTo>
                    <a:pt x="94" y="802"/>
                  </a:lnTo>
                  <a:lnTo>
                    <a:pt x="0" y="660"/>
                  </a:lnTo>
                  <a:lnTo>
                    <a:pt x="0" y="472"/>
                  </a:lnTo>
                  <a:lnTo>
                    <a:pt x="0" y="472"/>
                  </a:lnTo>
                  <a:lnTo>
                    <a:pt x="0" y="284"/>
                  </a:lnTo>
                  <a:lnTo>
                    <a:pt x="94" y="142"/>
                  </a:lnTo>
                  <a:lnTo>
                    <a:pt x="236" y="48"/>
                  </a:lnTo>
                  <a:lnTo>
                    <a:pt x="424" y="1"/>
                  </a:lnTo>
                  <a:lnTo>
                    <a:pt x="424" y="1"/>
                  </a:lnTo>
                  <a:lnTo>
                    <a:pt x="612" y="48"/>
                  </a:lnTo>
                  <a:lnTo>
                    <a:pt x="754" y="142"/>
                  </a:lnTo>
                  <a:lnTo>
                    <a:pt x="848" y="284"/>
                  </a:lnTo>
                  <a:lnTo>
                    <a:pt x="895" y="472"/>
                  </a:lnTo>
                  <a:lnTo>
                    <a:pt x="895" y="472"/>
                  </a:lnTo>
                  <a:lnTo>
                    <a:pt x="895" y="472"/>
                  </a:lnTo>
                  <a:lnTo>
                    <a:pt x="895" y="660"/>
                  </a:lnTo>
                  <a:lnTo>
                    <a:pt x="754" y="802"/>
                  </a:lnTo>
                  <a:lnTo>
                    <a:pt x="612"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2691;p42">
              <a:extLst>
                <a:ext uri="{FF2B5EF4-FFF2-40B4-BE49-F238E27FC236}">
                  <a16:creationId xmlns:a16="http://schemas.microsoft.com/office/drawing/2014/main" id="{48B3C77D-DD12-E75D-4C4A-066EC2E29080}"/>
                </a:ext>
              </a:extLst>
            </p:cNvPr>
            <p:cNvSpPr/>
            <p:nvPr/>
          </p:nvSpPr>
          <p:spPr>
            <a:xfrm>
              <a:off x="1392600" y="2487675"/>
              <a:ext cx="25950" cy="25925"/>
            </a:xfrm>
            <a:custGeom>
              <a:avLst/>
              <a:gdLst/>
              <a:ahLst/>
              <a:cxnLst/>
              <a:rect l="l" t="t" r="r" b="b"/>
              <a:pathLst>
                <a:path w="1038" h="1037" extrusionOk="0">
                  <a:moveTo>
                    <a:pt x="519" y="0"/>
                  </a:moveTo>
                  <a:lnTo>
                    <a:pt x="284" y="47"/>
                  </a:lnTo>
                  <a:lnTo>
                    <a:pt x="142" y="141"/>
                  </a:lnTo>
                  <a:lnTo>
                    <a:pt x="48" y="330"/>
                  </a:lnTo>
                  <a:lnTo>
                    <a:pt x="1" y="518"/>
                  </a:lnTo>
                  <a:lnTo>
                    <a:pt x="1" y="754"/>
                  </a:lnTo>
                  <a:lnTo>
                    <a:pt x="142" y="895"/>
                  </a:lnTo>
                  <a:lnTo>
                    <a:pt x="284" y="989"/>
                  </a:lnTo>
                  <a:lnTo>
                    <a:pt x="519" y="1037"/>
                  </a:lnTo>
                  <a:lnTo>
                    <a:pt x="708" y="1037"/>
                  </a:lnTo>
                  <a:lnTo>
                    <a:pt x="849" y="895"/>
                  </a:lnTo>
                  <a:lnTo>
                    <a:pt x="990" y="754"/>
                  </a:lnTo>
                  <a:lnTo>
                    <a:pt x="1037" y="518"/>
                  </a:lnTo>
                  <a:lnTo>
                    <a:pt x="990" y="330"/>
                  </a:lnTo>
                  <a:lnTo>
                    <a:pt x="849" y="189"/>
                  </a:lnTo>
                  <a:lnTo>
                    <a:pt x="943" y="330"/>
                  </a:lnTo>
                  <a:lnTo>
                    <a:pt x="990" y="518"/>
                  </a:lnTo>
                  <a:lnTo>
                    <a:pt x="943" y="707"/>
                  </a:lnTo>
                  <a:lnTo>
                    <a:pt x="849" y="848"/>
                  </a:lnTo>
                  <a:lnTo>
                    <a:pt x="708" y="942"/>
                  </a:lnTo>
                  <a:lnTo>
                    <a:pt x="519" y="989"/>
                  </a:lnTo>
                  <a:lnTo>
                    <a:pt x="331" y="942"/>
                  </a:lnTo>
                  <a:lnTo>
                    <a:pt x="189" y="848"/>
                  </a:lnTo>
                  <a:lnTo>
                    <a:pt x="95" y="707"/>
                  </a:lnTo>
                  <a:lnTo>
                    <a:pt x="48" y="518"/>
                  </a:lnTo>
                  <a:lnTo>
                    <a:pt x="95" y="330"/>
                  </a:lnTo>
                  <a:lnTo>
                    <a:pt x="189" y="189"/>
                  </a:lnTo>
                  <a:lnTo>
                    <a:pt x="331" y="94"/>
                  </a:lnTo>
                  <a:lnTo>
                    <a:pt x="519" y="47"/>
                  </a:lnTo>
                  <a:lnTo>
                    <a:pt x="660" y="94"/>
                  </a:lnTo>
                  <a:lnTo>
                    <a:pt x="849" y="189"/>
                  </a:lnTo>
                  <a:lnTo>
                    <a:pt x="708"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2692;p42">
              <a:extLst>
                <a:ext uri="{FF2B5EF4-FFF2-40B4-BE49-F238E27FC236}">
                  <a16:creationId xmlns:a16="http://schemas.microsoft.com/office/drawing/2014/main" id="{0AA59C1A-4693-7DD2-369F-5D63B972E30A}"/>
                </a:ext>
              </a:extLst>
            </p:cNvPr>
            <p:cNvSpPr/>
            <p:nvPr/>
          </p:nvSpPr>
          <p:spPr>
            <a:xfrm>
              <a:off x="1392600" y="2487675"/>
              <a:ext cx="25950" cy="25925"/>
            </a:xfrm>
            <a:custGeom>
              <a:avLst/>
              <a:gdLst/>
              <a:ahLst/>
              <a:cxnLst/>
              <a:rect l="l" t="t" r="r" b="b"/>
              <a:pathLst>
                <a:path w="1038" h="1037" fill="none" extrusionOk="0">
                  <a:moveTo>
                    <a:pt x="519" y="0"/>
                  </a:moveTo>
                  <a:lnTo>
                    <a:pt x="519" y="0"/>
                  </a:lnTo>
                  <a:lnTo>
                    <a:pt x="284" y="47"/>
                  </a:lnTo>
                  <a:lnTo>
                    <a:pt x="142" y="141"/>
                  </a:lnTo>
                  <a:lnTo>
                    <a:pt x="48" y="330"/>
                  </a:lnTo>
                  <a:lnTo>
                    <a:pt x="1" y="518"/>
                  </a:lnTo>
                  <a:lnTo>
                    <a:pt x="1" y="518"/>
                  </a:lnTo>
                  <a:lnTo>
                    <a:pt x="1" y="754"/>
                  </a:lnTo>
                  <a:lnTo>
                    <a:pt x="142" y="895"/>
                  </a:lnTo>
                  <a:lnTo>
                    <a:pt x="284" y="989"/>
                  </a:lnTo>
                  <a:lnTo>
                    <a:pt x="519" y="1037"/>
                  </a:lnTo>
                  <a:lnTo>
                    <a:pt x="519" y="1037"/>
                  </a:lnTo>
                  <a:lnTo>
                    <a:pt x="708" y="1037"/>
                  </a:lnTo>
                  <a:lnTo>
                    <a:pt x="849" y="895"/>
                  </a:lnTo>
                  <a:lnTo>
                    <a:pt x="990" y="754"/>
                  </a:lnTo>
                  <a:lnTo>
                    <a:pt x="1037" y="518"/>
                  </a:lnTo>
                  <a:lnTo>
                    <a:pt x="1037" y="518"/>
                  </a:lnTo>
                  <a:lnTo>
                    <a:pt x="1037" y="518"/>
                  </a:lnTo>
                  <a:lnTo>
                    <a:pt x="990" y="330"/>
                  </a:lnTo>
                  <a:lnTo>
                    <a:pt x="849" y="189"/>
                  </a:lnTo>
                  <a:lnTo>
                    <a:pt x="708" y="47"/>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2693;p42">
              <a:extLst>
                <a:ext uri="{FF2B5EF4-FFF2-40B4-BE49-F238E27FC236}">
                  <a16:creationId xmlns:a16="http://schemas.microsoft.com/office/drawing/2014/main" id="{EC92DDCC-9268-553B-73AA-15F2F0354C39}"/>
                </a:ext>
              </a:extLst>
            </p:cNvPr>
            <p:cNvSpPr/>
            <p:nvPr/>
          </p:nvSpPr>
          <p:spPr>
            <a:xfrm>
              <a:off x="1393775" y="2488850"/>
              <a:ext cx="23600" cy="23575"/>
            </a:xfrm>
            <a:custGeom>
              <a:avLst/>
              <a:gdLst/>
              <a:ahLst/>
              <a:cxnLst/>
              <a:rect l="l" t="t" r="r" b="b"/>
              <a:pathLst>
                <a:path w="944" h="943" fill="none" extrusionOk="0">
                  <a:moveTo>
                    <a:pt x="472" y="942"/>
                  </a:moveTo>
                  <a:lnTo>
                    <a:pt x="472" y="942"/>
                  </a:lnTo>
                  <a:lnTo>
                    <a:pt x="284" y="895"/>
                  </a:lnTo>
                  <a:lnTo>
                    <a:pt x="142" y="801"/>
                  </a:lnTo>
                  <a:lnTo>
                    <a:pt x="48" y="660"/>
                  </a:lnTo>
                  <a:lnTo>
                    <a:pt x="1" y="471"/>
                  </a:lnTo>
                  <a:lnTo>
                    <a:pt x="1" y="471"/>
                  </a:lnTo>
                  <a:lnTo>
                    <a:pt x="48" y="283"/>
                  </a:lnTo>
                  <a:lnTo>
                    <a:pt x="142" y="142"/>
                  </a:lnTo>
                  <a:lnTo>
                    <a:pt x="284" y="47"/>
                  </a:lnTo>
                  <a:lnTo>
                    <a:pt x="472" y="0"/>
                  </a:lnTo>
                  <a:lnTo>
                    <a:pt x="472" y="0"/>
                  </a:lnTo>
                  <a:lnTo>
                    <a:pt x="613" y="47"/>
                  </a:lnTo>
                  <a:lnTo>
                    <a:pt x="802" y="142"/>
                  </a:lnTo>
                  <a:lnTo>
                    <a:pt x="896" y="283"/>
                  </a:lnTo>
                  <a:lnTo>
                    <a:pt x="943" y="471"/>
                  </a:lnTo>
                  <a:lnTo>
                    <a:pt x="943" y="471"/>
                  </a:lnTo>
                  <a:lnTo>
                    <a:pt x="943" y="471"/>
                  </a:lnTo>
                  <a:lnTo>
                    <a:pt x="896" y="660"/>
                  </a:lnTo>
                  <a:lnTo>
                    <a:pt x="802" y="801"/>
                  </a:lnTo>
                  <a:lnTo>
                    <a:pt x="661" y="895"/>
                  </a:lnTo>
                  <a:lnTo>
                    <a:pt x="472"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2694;p42">
              <a:extLst>
                <a:ext uri="{FF2B5EF4-FFF2-40B4-BE49-F238E27FC236}">
                  <a16:creationId xmlns:a16="http://schemas.microsoft.com/office/drawing/2014/main" id="{0208C28D-121A-588E-5B37-1E1C2B18CEA6}"/>
                </a:ext>
              </a:extLst>
            </p:cNvPr>
            <p:cNvSpPr/>
            <p:nvPr/>
          </p:nvSpPr>
          <p:spPr>
            <a:xfrm>
              <a:off x="1238325" y="2593675"/>
              <a:ext cx="25925" cy="25925"/>
            </a:xfrm>
            <a:custGeom>
              <a:avLst/>
              <a:gdLst/>
              <a:ahLst/>
              <a:cxnLst/>
              <a:rect l="l" t="t" r="r" b="b"/>
              <a:pathLst>
                <a:path w="1037" h="1037" extrusionOk="0">
                  <a:moveTo>
                    <a:pt x="471" y="0"/>
                  </a:moveTo>
                  <a:lnTo>
                    <a:pt x="283" y="47"/>
                  </a:lnTo>
                  <a:lnTo>
                    <a:pt x="142" y="141"/>
                  </a:lnTo>
                  <a:lnTo>
                    <a:pt x="47" y="330"/>
                  </a:lnTo>
                  <a:lnTo>
                    <a:pt x="47" y="330"/>
                  </a:lnTo>
                  <a:lnTo>
                    <a:pt x="142" y="189"/>
                  </a:lnTo>
                  <a:lnTo>
                    <a:pt x="330" y="94"/>
                  </a:lnTo>
                  <a:lnTo>
                    <a:pt x="471" y="47"/>
                  </a:lnTo>
                  <a:lnTo>
                    <a:pt x="660" y="94"/>
                  </a:lnTo>
                  <a:lnTo>
                    <a:pt x="801" y="189"/>
                  </a:lnTo>
                  <a:lnTo>
                    <a:pt x="943" y="330"/>
                  </a:lnTo>
                  <a:lnTo>
                    <a:pt x="943" y="518"/>
                  </a:lnTo>
                  <a:lnTo>
                    <a:pt x="895" y="660"/>
                  </a:lnTo>
                  <a:lnTo>
                    <a:pt x="801" y="801"/>
                  </a:lnTo>
                  <a:lnTo>
                    <a:pt x="660" y="895"/>
                  </a:lnTo>
                  <a:lnTo>
                    <a:pt x="471" y="942"/>
                  </a:lnTo>
                  <a:lnTo>
                    <a:pt x="471" y="989"/>
                  </a:lnTo>
                  <a:lnTo>
                    <a:pt x="330" y="942"/>
                  </a:lnTo>
                  <a:lnTo>
                    <a:pt x="142" y="848"/>
                  </a:lnTo>
                  <a:lnTo>
                    <a:pt x="47" y="660"/>
                  </a:lnTo>
                  <a:lnTo>
                    <a:pt x="47" y="518"/>
                  </a:lnTo>
                  <a:lnTo>
                    <a:pt x="47" y="330"/>
                  </a:lnTo>
                  <a:lnTo>
                    <a:pt x="0" y="518"/>
                  </a:lnTo>
                  <a:lnTo>
                    <a:pt x="47" y="754"/>
                  </a:lnTo>
                  <a:lnTo>
                    <a:pt x="189" y="895"/>
                  </a:lnTo>
                  <a:lnTo>
                    <a:pt x="330" y="989"/>
                  </a:lnTo>
                  <a:lnTo>
                    <a:pt x="566" y="1037"/>
                  </a:lnTo>
                  <a:lnTo>
                    <a:pt x="754" y="989"/>
                  </a:lnTo>
                  <a:lnTo>
                    <a:pt x="895" y="848"/>
                  </a:lnTo>
                  <a:lnTo>
                    <a:pt x="990" y="707"/>
                  </a:lnTo>
                  <a:lnTo>
                    <a:pt x="1037" y="518"/>
                  </a:lnTo>
                  <a:lnTo>
                    <a:pt x="990" y="283"/>
                  </a:lnTo>
                  <a:lnTo>
                    <a:pt x="895" y="141"/>
                  </a:lnTo>
                  <a:lnTo>
                    <a:pt x="707"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2695;p42">
              <a:extLst>
                <a:ext uri="{FF2B5EF4-FFF2-40B4-BE49-F238E27FC236}">
                  <a16:creationId xmlns:a16="http://schemas.microsoft.com/office/drawing/2014/main" id="{13069D86-8936-E14B-1392-51929EE33F1A}"/>
                </a:ext>
              </a:extLst>
            </p:cNvPr>
            <p:cNvSpPr/>
            <p:nvPr/>
          </p:nvSpPr>
          <p:spPr>
            <a:xfrm>
              <a:off x="1238325" y="2593675"/>
              <a:ext cx="25925" cy="25925"/>
            </a:xfrm>
            <a:custGeom>
              <a:avLst/>
              <a:gdLst/>
              <a:ahLst/>
              <a:cxnLst/>
              <a:rect l="l" t="t" r="r" b="b"/>
              <a:pathLst>
                <a:path w="1037" h="1037" fill="none" extrusionOk="0">
                  <a:moveTo>
                    <a:pt x="471" y="0"/>
                  </a:moveTo>
                  <a:lnTo>
                    <a:pt x="471" y="0"/>
                  </a:lnTo>
                  <a:lnTo>
                    <a:pt x="283" y="47"/>
                  </a:lnTo>
                  <a:lnTo>
                    <a:pt x="142" y="141"/>
                  </a:lnTo>
                  <a:lnTo>
                    <a:pt x="47" y="330"/>
                  </a:lnTo>
                  <a:lnTo>
                    <a:pt x="0" y="518"/>
                  </a:lnTo>
                  <a:lnTo>
                    <a:pt x="0" y="518"/>
                  </a:lnTo>
                  <a:lnTo>
                    <a:pt x="47" y="754"/>
                  </a:lnTo>
                  <a:lnTo>
                    <a:pt x="189" y="895"/>
                  </a:lnTo>
                  <a:lnTo>
                    <a:pt x="330" y="989"/>
                  </a:lnTo>
                  <a:lnTo>
                    <a:pt x="566" y="1037"/>
                  </a:lnTo>
                  <a:lnTo>
                    <a:pt x="566" y="1037"/>
                  </a:lnTo>
                  <a:lnTo>
                    <a:pt x="754" y="989"/>
                  </a:lnTo>
                  <a:lnTo>
                    <a:pt x="895" y="848"/>
                  </a:lnTo>
                  <a:lnTo>
                    <a:pt x="990" y="707"/>
                  </a:lnTo>
                  <a:lnTo>
                    <a:pt x="1037" y="518"/>
                  </a:lnTo>
                  <a:lnTo>
                    <a:pt x="1037" y="518"/>
                  </a:lnTo>
                  <a:lnTo>
                    <a:pt x="990" y="283"/>
                  </a:lnTo>
                  <a:lnTo>
                    <a:pt x="895" y="141"/>
                  </a:lnTo>
                  <a:lnTo>
                    <a:pt x="707" y="47"/>
                  </a:lnTo>
                  <a:lnTo>
                    <a:pt x="519" y="0"/>
                  </a:lnTo>
                  <a:lnTo>
                    <a:pt x="4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2696;p42">
              <a:extLst>
                <a:ext uri="{FF2B5EF4-FFF2-40B4-BE49-F238E27FC236}">
                  <a16:creationId xmlns:a16="http://schemas.microsoft.com/office/drawing/2014/main" id="{B37BD9EE-00B9-7297-4B54-6B32F7B6ECB2}"/>
                </a:ext>
              </a:extLst>
            </p:cNvPr>
            <p:cNvSpPr/>
            <p:nvPr/>
          </p:nvSpPr>
          <p:spPr>
            <a:xfrm>
              <a:off x="1239500" y="2594850"/>
              <a:ext cx="22400" cy="23575"/>
            </a:xfrm>
            <a:custGeom>
              <a:avLst/>
              <a:gdLst/>
              <a:ahLst/>
              <a:cxnLst/>
              <a:rect l="l" t="t" r="r" b="b"/>
              <a:pathLst>
                <a:path w="896" h="943" fill="none" extrusionOk="0">
                  <a:moveTo>
                    <a:pt x="424" y="942"/>
                  </a:moveTo>
                  <a:lnTo>
                    <a:pt x="424" y="942"/>
                  </a:lnTo>
                  <a:lnTo>
                    <a:pt x="283" y="895"/>
                  </a:lnTo>
                  <a:lnTo>
                    <a:pt x="95" y="801"/>
                  </a:lnTo>
                  <a:lnTo>
                    <a:pt x="0" y="613"/>
                  </a:lnTo>
                  <a:lnTo>
                    <a:pt x="0" y="471"/>
                  </a:lnTo>
                  <a:lnTo>
                    <a:pt x="0" y="471"/>
                  </a:lnTo>
                  <a:lnTo>
                    <a:pt x="0" y="283"/>
                  </a:lnTo>
                  <a:lnTo>
                    <a:pt x="95" y="142"/>
                  </a:lnTo>
                  <a:lnTo>
                    <a:pt x="283" y="47"/>
                  </a:lnTo>
                  <a:lnTo>
                    <a:pt x="424" y="0"/>
                  </a:lnTo>
                  <a:lnTo>
                    <a:pt x="424" y="0"/>
                  </a:lnTo>
                  <a:lnTo>
                    <a:pt x="613" y="47"/>
                  </a:lnTo>
                  <a:lnTo>
                    <a:pt x="754" y="142"/>
                  </a:lnTo>
                  <a:lnTo>
                    <a:pt x="896" y="283"/>
                  </a:lnTo>
                  <a:lnTo>
                    <a:pt x="896" y="471"/>
                  </a:lnTo>
                  <a:lnTo>
                    <a:pt x="896" y="471"/>
                  </a:lnTo>
                  <a:lnTo>
                    <a:pt x="848" y="613"/>
                  </a:lnTo>
                  <a:lnTo>
                    <a:pt x="754" y="754"/>
                  </a:lnTo>
                  <a:lnTo>
                    <a:pt x="613" y="848"/>
                  </a:lnTo>
                  <a:lnTo>
                    <a:pt x="424" y="895"/>
                  </a:lnTo>
                  <a:lnTo>
                    <a:pt x="424"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2697;p42">
              <a:extLst>
                <a:ext uri="{FF2B5EF4-FFF2-40B4-BE49-F238E27FC236}">
                  <a16:creationId xmlns:a16="http://schemas.microsoft.com/office/drawing/2014/main" id="{579233F1-9476-BC0F-83AD-9F107EA5B505}"/>
                </a:ext>
              </a:extLst>
            </p:cNvPr>
            <p:cNvSpPr/>
            <p:nvPr/>
          </p:nvSpPr>
          <p:spPr>
            <a:xfrm>
              <a:off x="1464450" y="2546550"/>
              <a:ext cx="25950" cy="25950"/>
            </a:xfrm>
            <a:custGeom>
              <a:avLst/>
              <a:gdLst/>
              <a:ahLst/>
              <a:cxnLst/>
              <a:rect l="l" t="t" r="r" b="b"/>
              <a:pathLst>
                <a:path w="1038" h="1038" extrusionOk="0">
                  <a:moveTo>
                    <a:pt x="142" y="189"/>
                  </a:moveTo>
                  <a:lnTo>
                    <a:pt x="48" y="330"/>
                  </a:lnTo>
                  <a:lnTo>
                    <a:pt x="1" y="519"/>
                  </a:lnTo>
                  <a:lnTo>
                    <a:pt x="7" y="542"/>
                  </a:lnTo>
                  <a:lnTo>
                    <a:pt x="7" y="542"/>
                  </a:lnTo>
                  <a:lnTo>
                    <a:pt x="48" y="378"/>
                  </a:lnTo>
                  <a:lnTo>
                    <a:pt x="142" y="189"/>
                  </a:lnTo>
                  <a:close/>
                  <a:moveTo>
                    <a:pt x="472" y="1"/>
                  </a:moveTo>
                  <a:lnTo>
                    <a:pt x="283" y="95"/>
                  </a:lnTo>
                  <a:lnTo>
                    <a:pt x="472" y="48"/>
                  </a:lnTo>
                  <a:lnTo>
                    <a:pt x="660" y="95"/>
                  </a:lnTo>
                  <a:lnTo>
                    <a:pt x="802" y="189"/>
                  </a:lnTo>
                  <a:lnTo>
                    <a:pt x="896" y="330"/>
                  </a:lnTo>
                  <a:lnTo>
                    <a:pt x="943" y="519"/>
                  </a:lnTo>
                  <a:lnTo>
                    <a:pt x="896" y="707"/>
                  </a:lnTo>
                  <a:lnTo>
                    <a:pt x="802" y="849"/>
                  </a:lnTo>
                  <a:lnTo>
                    <a:pt x="660" y="943"/>
                  </a:lnTo>
                  <a:lnTo>
                    <a:pt x="472" y="990"/>
                  </a:lnTo>
                  <a:lnTo>
                    <a:pt x="283" y="943"/>
                  </a:lnTo>
                  <a:lnTo>
                    <a:pt x="142" y="849"/>
                  </a:lnTo>
                  <a:lnTo>
                    <a:pt x="48" y="707"/>
                  </a:lnTo>
                  <a:lnTo>
                    <a:pt x="7" y="542"/>
                  </a:lnTo>
                  <a:lnTo>
                    <a:pt x="7" y="542"/>
                  </a:lnTo>
                  <a:lnTo>
                    <a:pt x="1" y="566"/>
                  </a:lnTo>
                  <a:lnTo>
                    <a:pt x="48" y="754"/>
                  </a:lnTo>
                  <a:lnTo>
                    <a:pt x="189" y="896"/>
                  </a:lnTo>
                  <a:lnTo>
                    <a:pt x="330" y="990"/>
                  </a:lnTo>
                  <a:lnTo>
                    <a:pt x="472" y="1037"/>
                  </a:lnTo>
                  <a:lnTo>
                    <a:pt x="707" y="1037"/>
                  </a:lnTo>
                  <a:lnTo>
                    <a:pt x="849" y="943"/>
                  </a:lnTo>
                  <a:lnTo>
                    <a:pt x="990" y="802"/>
                  </a:lnTo>
                  <a:lnTo>
                    <a:pt x="1037" y="566"/>
                  </a:lnTo>
                  <a:lnTo>
                    <a:pt x="1037" y="378"/>
                  </a:lnTo>
                  <a:lnTo>
                    <a:pt x="943" y="189"/>
                  </a:lnTo>
                  <a:lnTo>
                    <a:pt x="802" y="95"/>
                  </a:lnTo>
                  <a:lnTo>
                    <a:pt x="6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2698;p42">
              <a:extLst>
                <a:ext uri="{FF2B5EF4-FFF2-40B4-BE49-F238E27FC236}">
                  <a16:creationId xmlns:a16="http://schemas.microsoft.com/office/drawing/2014/main" id="{4B2CCB7A-89B5-90BC-DEBB-E80CC7504419}"/>
                </a:ext>
              </a:extLst>
            </p:cNvPr>
            <p:cNvSpPr/>
            <p:nvPr/>
          </p:nvSpPr>
          <p:spPr>
            <a:xfrm>
              <a:off x="1543375" y="2597200"/>
              <a:ext cx="18850" cy="4725"/>
            </a:xfrm>
            <a:custGeom>
              <a:avLst/>
              <a:gdLst/>
              <a:ahLst/>
              <a:cxnLst/>
              <a:rect l="l" t="t" r="r" b="b"/>
              <a:pathLst>
                <a:path w="754" h="189" extrusionOk="0">
                  <a:moveTo>
                    <a:pt x="377" y="0"/>
                  </a:moveTo>
                  <a:lnTo>
                    <a:pt x="141" y="48"/>
                  </a:lnTo>
                  <a:lnTo>
                    <a:pt x="0" y="189"/>
                  </a:lnTo>
                  <a:lnTo>
                    <a:pt x="47" y="189"/>
                  </a:lnTo>
                  <a:lnTo>
                    <a:pt x="189" y="95"/>
                  </a:lnTo>
                  <a:lnTo>
                    <a:pt x="377" y="48"/>
                  </a:lnTo>
                  <a:lnTo>
                    <a:pt x="518" y="48"/>
                  </a:lnTo>
                  <a:lnTo>
                    <a:pt x="660" y="142"/>
                  </a:lnTo>
                  <a:lnTo>
                    <a:pt x="754" y="142"/>
                  </a:lnTo>
                  <a:lnTo>
                    <a:pt x="5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2699;p42">
              <a:extLst>
                <a:ext uri="{FF2B5EF4-FFF2-40B4-BE49-F238E27FC236}">
                  <a16:creationId xmlns:a16="http://schemas.microsoft.com/office/drawing/2014/main" id="{BD483FCF-C402-C05F-115D-FFAE77A262AA}"/>
                </a:ext>
              </a:extLst>
            </p:cNvPr>
            <p:cNvSpPr/>
            <p:nvPr/>
          </p:nvSpPr>
          <p:spPr>
            <a:xfrm>
              <a:off x="1182975" y="2438200"/>
              <a:ext cx="25925" cy="25925"/>
            </a:xfrm>
            <a:custGeom>
              <a:avLst/>
              <a:gdLst/>
              <a:ahLst/>
              <a:cxnLst/>
              <a:rect l="l" t="t" r="r" b="b"/>
              <a:pathLst>
                <a:path w="1037" h="1037" extrusionOk="0">
                  <a:moveTo>
                    <a:pt x="518" y="48"/>
                  </a:moveTo>
                  <a:lnTo>
                    <a:pt x="707" y="95"/>
                  </a:lnTo>
                  <a:lnTo>
                    <a:pt x="848" y="189"/>
                  </a:lnTo>
                  <a:lnTo>
                    <a:pt x="942" y="330"/>
                  </a:lnTo>
                  <a:lnTo>
                    <a:pt x="989" y="519"/>
                  </a:lnTo>
                  <a:lnTo>
                    <a:pt x="942" y="707"/>
                  </a:lnTo>
                  <a:lnTo>
                    <a:pt x="848" y="848"/>
                  </a:lnTo>
                  <a:lnTo>
                    <a:pt x="707" y="943"/>
                  </a:lnTo>
                  <a:lnTo>
                    <a:pt x="518" y="990"/>
                  </a:lnTo>
                  <a:lnTo>
                    <a:pt x="330" y="943"/>
                  </a:lnTo>
                  <a:lnTo>
                    <a:pt x="189" y="848"/>
                  </a:lnTo>
                  <a:lnTo>
                    <a:pt x="94" y="707"/>
                  </a:lnTo>
                  <a:lnTo>
                    <a:pt x="47" y="519"/>
                  </a:lnTo>
                  <a:lnTo>
                    <a:pt x="94" y="330"/>
                  </a:lnTo>
                  <a:lnTo>
                    <a:pt x="189" y="189"/>
                  </a:lnTo>
                  <a:lnTo>
                    <a:pt x="330" y="95"/>
                  </a:lnTo>
                  <a:lnTo>
                    <a:pt x="518" y="48"/>
                  </a:lnTo>
                  <a:close/>
                  <a:moveTo>
                    <a:pt x="518" y="0"/>
                  </a:moveTo>
                  <a:lnTo>
                    <a:pt x="283" y="48"/>
                  </a:lnTo>
                  <a:lnTo>
                    <a:pt x="141" y="189"/>
                  </a:lnTo>
                  <a:lnTo>
                    <a:pt x="47" y="330"/>
                  </a:lnTo>
                  <a:lnTo>
                    <a:pt x="0" y="519"/>
                  </a:lnTo>
                  <a:lnTo>
                    <a:pt x="47" y="754"/>
                  </a:lnTo>
                  <a:lnTo>
                    <a:pt x="141" y="896"/>
                  </a:lnTo>
                  <a:lnTo>
                    <a:pt x="283" y="1037"/>
                  </a:lnTo>
                  <a:lnTo>
                    <a:pt x="707" y="1037"/>
                  </a:lnTo>
                  <a:lnTo>
                    <a:pt x="895" y="896"/>
                  </a:lnTo>
                  <a:lnTo>
                    <a:pt x="989" y="754"/>
                  </a:lnTo>
                  <a:lnTo>
                    <a:pt x="1037" y="519"/>
                  </a:lnTo>
                  <a:lnTo>
                    <a:pt x="989" y="330"/>
                  </a:lnTo>
                  <a:lnTo>
                    <a:pt x="848" y="142"/>
                  </a:lnTo>
                  <a:lnTo>
                    <a:pt x="707" y="48"/>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2700;p42">
              <a:extLst>
                <a:ext uri="{FF2B5EF4-FFF2-40B4-BE49-F238E27FC236}">
                  <a16:creationId xmlns:a16="http://schemas.microsoft.com/office/drawing/2014/main" id="{78F57DE4-BA7F-103C-895D-F8FB54E1C0DB}"/>
                </a:ext>
              </a:extLst>
            </p:cNvPr>
            <p:cNvSpPr/>
            <p:nvPr/>
          </p:nvSpPr>
          <p:spPr>
            <a:xfrm>
              <a:off x="1182975" y="2438200"/>
              <a:ext cx="25925" cy="25925"/>
            </a:xfrm>
            <a:custGeom>
              <a:avLst/>
              <a:gdLst/>
              <a:ahLst/>
              <a:cxnLst/>
              <a:rect l="l" t="t" r="r" b="b"/>
              <a:pathLst>
                <a:path w="1037" h="1037" fill="none" extrusionOk="0">
                  <a:moveTo>
                    <a:pt x="518" y="0"/>
                  </a:moveTo>
                  <a:lnTo>
                    <a:pt x="518" y="0"/>
                  </a:lnTo>
                  <a:lnTo>
                    <a:pt x="283" y="48"/>
                  </a:lnTo>
                  <a:lnTo>
                    <a:pt x="141" y="189"/>
                  </a:lnTo>
                  <a:lnTo>
                    <a:pt x="47" y="330"/>
                  </a:lnTo>
                  <a:lnTo>
                    <a:pt x="0" y="519"/>
                  </a:lnTo>
                  <a:lnTo>
                    <a:pt x="0" y="519"/>
                  </a:lnTo>
                  <a:lnTo>
                    <a:pt x="47" y="754"/>
                  </a:lnTo>
                  <a:lnTo>
                    <a:pt x="141" y="896"/>
                  </a:lnTo>
                  <a:lnTo>
                    <a:pt x="283" y="1037"/>
                  </a:lnTo>
                  <a:lnTo>
                    <a:pt x="518" y="1037"/>
                  </a:lnTo>
                  <a:lnTo>
                    <a:pt x="518" y="1037"/>
                  </a:lnTo>
                  <a:lnTo>
                    <a:pt x="707" y="1037"/>
                  </a:lnTo>
                  <a:lnTo>
                    <a:pt x="895" y="896"/>
                  </a:lnTo>
                  <a:lnTo>
                    <a:pt x="989" y="754"/>
                  </a:lnTo>
                  <a:lnTo>
                    <a:pt x="1037" y="519"/>
                  </a:lnTo>
                  <a:lnTo>
                    <a:pt x="1037" y="519"/>
                  </a:lnTo>
                  <a:lnTo>
                    <a:pt x="1037" y="519"/>
                  </a:lnTo>
                  <a:lnTo>
                    <a:pt x="989" y="330"/>
                  </a:lnTo>
                  <a:lnTo>
                    <a:pt x="848" y="142"/>
                  </a:lnTo>
                  <a:lnTo>
                    <a:pt x="707" y="48"/>
                  </a:lnTo>
                  <a:lnTo>
                    <a:pt x="51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2701;p42">
              <a:extLst>
                <a:ext uri="{FF2B5EF4-FFF2-40B4-BE49-F238E27FC236}">
                  <a16:creationId xmlns:a16="http://schemas.microsoft.com/office/drawing/2014/main" id="{04E49478-48E8-7281-4726-F00A75694130}"/>
                </a:ext>
              </a:extLst>
            </p:cNvPr>
            <p:cNvSpPr/>
            <p:nvPr/>
          </p:nvSpPr>
          <p:spPr>
            <a:xfrm>
              <a:off x="1184150" y="2439375"/>
              <a:ext cx="23575" cy="23575"/>
            </a:xfrm>
            <a:custGeom>
              <a:avLst/>
              <a:gdLst/>
              <a:ahLst/>
              <a:cxnLst/>
              <a:rect l="l" t="t" r="r" b="b"/>
              <a:pathLst>
                <a:path w="943" h="943" fill="none" extrusionOk="0">
                  <a:moveTo>
                    <a:pt x="471" y="943"/>
                  </a:moveTo>
                  <a:lnTo>
                    <a:pt x="471" y="943"/>
                  </a:lnTo>
                  <a:lnTo>
                    <a:pt x="283" y="896"/>
                  </a:lnTo>
                  <a:lnTo>
                    <a:pt x="142" y="801"/>
                  </a:lnTo>
                  <a:lnTo>
                    <a:pt x="47" y="660"/>
                  </a:lnTo>
                  <a:lnTo>
                    <a:pt x="0" y="472"/>
                  </a:lnTo>
                  <a:lnTo>
                    <a:pt x="0" y="472"/>
                  </a:lnTo>
                  <a:lnTo>
                    <a:pt x="47" y="283"/>
                  </a:lnTo>
                  <a:lnTo>
                    <a:pt x="142" y="142"/>
                  </a:lnTo>
                  <a:lnTo>
                    <a:pt x="283" y="48"/>
                  </a:lnTo>
                  <a:lnTo>
                    <a:pt x="471" y="1"/>
                  </a:lnTo>
                  <a:lnTo>
                    <a:pt x="471" y="1"/>
                  </a:lnTo>
                  <a:lnTo>
                    <a:pt x="660" y="48"/>
                  </a:lnTo>
                  <a:lnTo>
                    <a:pt x="801" y="142"/>
                  </a:lnTo>
                  <a:lnTo>
                    <a:pt x="895" y="283"/>
                  </a:lnTo>
                  <a:lnTo>
                    <a:pt x="942" y="472"/>
                  </a:lnTo>
                  <a:lnTo>
                    <a:pt x="942" y="472"/>
                  </a:lnTo>
                  <a:lnTo>
                    <a:pt x="895" y="660"/>
                  </a:lnTo>
                  <a:lnTo>
                    <a:pt x="801" y="801"/>
                  </a:lnTo>
                  <a:lnTo>
                    <a:pt x="660"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2702;p42">
              <a:extLst>
                <a:ext uri="{FF2B5EF4-FFF2-40B4-BE49-F238E27FC236}">
                  <a16:creationId xmlns:a16="http://schemas.microsoft.com/office/drawing/2014/main" id="{9438C55E-559F-96BB-8500-8B0D04330B57}"/>
                </a:ext>
              </a:extLst>
            </p:cNvPr>
            <p:cNvSpPr/>
            <p:nvPr/>
          </p:nvSpPr>
          <p:spPr>
            <a:xfrm>
              <a:off x="1174725" y="2539500"/>
              <a:ext cx="25925" cy="25925"/>
            </a:xfrm>
            <a:custGeom>
              <a:avLst/>
              <a:gdLst/>
              <a:ahLst/>
              <a:cxnLst/>
              <a:rect l="l" t="t" r="r" b="b"/>
              <a:pathLst>
                <a:path w="1037" h="1037" extrusionOk="0">
                  <a:moveTo>
                    <a:pt x="519" y="47"/>
                  </a:moveTo>
                  <a:lnTo>
                    <a:pt x="707" y="94"/>
                  </a:lnTo>
                  <a:lnTo>
                    <a:pt x="848" y="188"/>
                  </a:lnTo>
                  <a:lnTo>
                    <a:pt x="943" y="330"/>
                  </a:lnTo>
                  <a:lnTo>
                    <a:pt x="990" y="518"/>
                  </a:lnTo>
                  <a:lnTo>
                    <a:pt x="943" y="707"/>
                  </a:lnTo>
                  <a:lnTo>
                    <a:pt x="848" y="848"/>
                  </a:lnTo>
                  <a:lnTo>
                    <a:pt x="707" y="942"/>
                  </a:lnTo>
                  <a:lnTo>
                    <a:pt x="519" y="989"/>
                  </a:lnTo>
                  <a:lnTo>
                    <a:pt x="330" y="942"/>
                  </a:lnTo>
                  <a:lnTo>
                    <a:pt x="189" y="848"/>
                  </a:lnTo>
                  <a:lnTo>
                    <a:pt x="95" y="707"/>
                  </a:lnTo>
                  <a:lnTo>
                    <a:pt x="47" y="518"/>
                  </a:lnTo>
                  <a:lnTo>
                    <a:pt x="95" y="330"/>
                  </a:lnTo>
                  <a:lnTo>
                    <a:pt x="189" y="188"/>
                  </a:lnTo>
                  <a:lnTo>
                    <a:pt x="330" y="94"/>
                  </a:lnTo>
                  <a:lnTo>
                    <a:pt x="519" y="47"/>
                  </a:lnTo>
                  <a:close/>
                  <a:moveTo>
                    <a:pt x="519" y="0"/>
                  </a:moveTo>
                  <a:lnTo>
                    <a:pt x="330" y="47"/>
                  </a:lnTo>
                  <a:lnTo>
                    <a:pt x="142" y="141"/>
                  </a:lnTo>
                  <a:lnTo>
                    <a:pt x="47" y="330"/>
                  </a:lnTo>
                  <a:lnTo>
                    <a:pt x="0" y="518"/>
                  </a:lnTo>
                  <a:lnTo>
                    <a:pt x="47" y="707"/>
                  </a:lnTo>
                  <a:lnTo>
                    <a:pt x="142" y="895"/>
                  </a:lnTo>
                  <a:lnTo>
                    <a:pt x="330" y="989"/>
                  </a:lnTo>
                  <a:lnTo>
                    <a:pt x="519" y="1036"/>
                  </a:lnTo>
                  <a:lnTo>
                    <a:pt x="707" y="989"/>
                  </a:lnTo>
                  <a:lnTo>
                    <a:pt x="895" y="895"/>
                  </a:lnTo>
                  <a:lnTo>
                    <a:pt x="990" y="754"/>
                  </a:lnTo>
                  <a:lnTo>
                    <a:pt x="1037" y="518"/>
                  </a:lnTo>
                  <a:lnTo>
                    <a:pt x="990" y="330"/>
                  </a:lnTo>
                  <a:lnTo>
                    <a:pt x="895" y="141"/>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2703;p42">
              <a:extLst>
                <a:ext uri="{FF2B5EF4-FFF2-40B4-BE49-F238E27FC236}">
                  <a16:creationId xmlns:a16="http://schemas.microsoft.com/office/drawing/2014/main" id="{26F49924-D20C-78ED-07F4-E8D19555B7AE}"/>
                </a:ext>
              </a:extLst>
            </p:cNvPr>
            <p:cNvSpPr/>
            <p:nvPr/>
          </p:nvSpPr>
          <p:spPr>
            <a:xfrm>
              <a:off x="1174725" y="2539500"/>
              <a:ext cx="25925" cy="25925"/>
            </a:xfrm>
            <a:custGeom>
              <a:avLst/>
              <a:gdLst/>
              <a:ahLst/>
              <a:cxnLst/>
              <a:rect l="l" t="t" r="r" b="b"/>
              <a:pathLst>
                <a:path w="1037" h="1037" fill="none" extrusionOk="0">
                  <a:moveTo>
                    <a:pt x="519" y="0"/>
                  </a:moveTo>
                  <a:lnTo>
                    <a:pt x="519" y="0"/>
                  </a:lnTo>
                  <a:lnTo>
                    <a:pt x="330" y="47"/>
                  </a:lnTo>
                  <a:lnTo>
                    <a:pt x="142" y="141"/>
                  </a:lnTo>
                  <a:lnTo>
                    <a:pt x="47" y="330"/>
                  </a:lnTo>
                  <a:lnTo>
                    <a:pt x="0" y="518"/>
                  </a:lnTo>
                  <a:lnTo>
                    <a:pt x="0" y="518"/>
                  </a:lnTo>
                  <a:lnTo>
                    <a:pt x="47" y="707"/>
                  </a:lnTo>
                  <a:lnTo>
                    <a:pt x="142" y="895"/>
                  </a:lnTo>
                  <a:lnTo>
                    <a:pt x="330" y="989"/>
                  </a:lnTo>
                  <a:lnTo>
                    <a:pt x="519" y="1036"/>
                  </a:lnTo>
                  <a:lnTo>
                    <a:pt x="519" y="1036"/>
                  </a:lnTo>
                  <a:lnTo>
                    <a:pt x="707" y="989"/>
                  </a:lnTo>
                  <a:lnTo>
                    <a:pt x="895" y="895"/>
                  </a:lnTo>
                  <a:lnTo>
                    <a:pt x="990" y="754"/>
                  </a:lnTo>
                  <a:lnTo>
                    <a:pt x="1037" y="518"/>
                  </a:lnTo>
                  <a:lnTo>
                    <a:pt x="1037" y="518"/>
                  </a:lnTo>
                  <a:lnTo>
                    <a:pt x="990" y="330"/>
                  </a:lnTo>
                  <a:lnTo>
                    <a:pt x="895" y="141"/>
                  </a:lnTo>
                  <a:lnTo>
                    <a:pt x="754" y="47"/>
                  </a:lnTo>
                  <a:lnTo>
                    <a:pt x="566"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2704;p42">
              <a:extLst>
                <a:ext uri="{FF2B5EF4-FFF2-40B4-BE49-F238E27FC236}">
                  <a16:creationId xmlns:a16="http://schemas.microsoft.com/office/drawing/2014/main" id="{F7068D45-BBF4-80E0-7C22-6817A8E33E65}"/>
                </a:ext>
              </a:extLst>
            </p:cNvPr>
            <p:cNvSpPr/>
            <p:nvPr/>
          </p:nvSpPr>
          <p:spPr>
            <a:xfrm>
              <a:off x="1175900" y="2540675"/>
              <a:ext cx="23575" cy="23575"/>
            </a:xfrm>
            <a:custGeom>
              <a:avLst/>
              <a:gdLst/>
              <a:ahLst/>
              <a:cxnLst/>
              <a:rect l="l" t="t" r="r" b="b"/>
              <a:pathLst>
                <a:path w="943" h="943" fill="none" extrusionOk="0">
                  <a:moveTo>
                    <a:pt x="472" y="942"/>
                  </a:moveTo>
                  <a:lnTo>
                    <a:pt x="472" y="942"/>
                  </a:lnTo>
                  <a:lnTo>
                    <a:pt x="283" y="895"/>
                  </a:lnTo>
                  <a:lnTo>
                    <a:pt x="142" y="801"/>
                  </a:lnTo>
                  <a:lnTo>
                    <a:pt x="48" y="660"/>
                  </a:lnTo>
                  <a:lnTo>
                    <a:pt x="0" y="471"/>
                  </a:lnTo>
                  <a:lnTo>
                    <a:pt x="0" y="471"/>
                  </a:lnTo>
                  <a:lnTo>
                    <a:pt x="48" y="283"/>
                  </a:lnTo>
                  <a:lnTo>
                    <a:pt x="142" y="141"/>
                  </a:lnTo>
                  <a:lnTo>
                    <a:pt x="283" y="47"/>
                  </a:lnTo>
                  <a:lnTo>
                    <a:pt x="472" y="0"/>
                  </a:lnTo>
                  <a:lnTo>
                    <a:pt x="472" y="0"/>
                  </a:lnTo>
                  <a:lnTo>
                    <a:pt x="660" y="47"/>
                  </a:lnTo>
                  <a:lnTo>
                    <a:pt x="801" y="141"/>
                  </a:lnTo>
                  <a:lnTo>
                    <a:pt x="896" y="283"/>
                  </a:lnTo>
                  <a:lnTo>
                    <a:pt x="943" y="471"/>
                  </a:lnTo>
                  <a:lnTo>
                    <a:pt x="943" y="471"/>
                  </a:lnTo>
                  <a:lnTo>
                    <a:pt x="943" y="471"/>
                  </a:lnTo>
                  <a:lnTo>
                    <a:pt x="896" y="660"/>
                  </a:lnTo>
                  <a:lnTo>
                    <a:pt x="801" y="801"/>
                  </a:lnTo>
                  <a:lnTo>
                    <a:pt x="660" y="895"/>
                  </a:lnTo>
                  <a:lnTo>
                    <a:pt x="472"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2705;p42">
              <a:extLst>
                <a:ext uri="{FF2B5EF4-FFF2-40B4-BE49-F238E27FC236}">
                  <a16:creationId xmlns:a16="http://schemas.microsoft.com/office/drawing/2014/main" id="{CDB5D61C-0E7F-838F-0343-A30BD87FF8FA}"/>
                </a:ext>
              </a:extLst>
            </p:cNvPr>
            <p:cNvSpPr/>
            <p:nvPr/>
          </p:nvSpPr>
          <p:spPr>
            <a:xfrm>
              <a:off x="1528050" y="2375775"/>
              <a:ext cx="25950" cy="25950"/>
            </a:xfrm>
            <a:custGeom>
              <a:avLst/>
              <a:gdLst/>
              <a:ahLst/>
              <a:cxnLst/>
              <a:rect l="l" t="t" r="r" b="b"/>
              <a:pathLst>
                <a:path w="1038" h="1038" extrusionOk="0">
                  <a:moveTo>
                    <a:pt x="48" y="330"/>
                  </a:moveTo>
                  <a:lnTo>
                    <a:pt x="1" y="519"/>
                  </a:lnTo>
                  <a:lnTo>
                    <a:pt x="48" y="707"/>
                  </a:lnTo>
                  <a:lnTo>
                    <a:pt x="118" y="801"/>
                  </a:lnTo>
                  <a:lnTo>
                    <a:pt x="48" y="660"/>
                  </a:lnTo>
                  <a:lnTo>
                    <a:pt x="48" y="519"/>
                  </a:lnTo>
                  <a:lnTo>
                    <a:pt x="48" y="330"/>
                  </a:lnTo>
                  <a:close/>
                  <a:moveTo>
                    <a:pt x="118" y="801"/>
                  </a:moveTo>
                  <a:lnTo>
                    <a:pt x="142" y="849"/>
                  </a:lnTo>
                  <a:lnTo>
                    <a:pt x="161" y="858"/>
                  </a:lnTo>
                  <a:lnTo>
                    <a:pt x="161" y="858"/>
                  </a:lnTo>
                  <a:lnTo>
                    <a:pt x="118" y="801"/>
                  </a:lnTo>
                  <a:close/>
                  <a:moveTo>
                    <a:pt x="472" y="1"/>
                  </a:moveTo>
                  <a:lnTo>
                    <a:pt x="283" y="48"/>
                  </a:lnTo>
                  <a:lnTo>
                    <a:pt x="142" y="142"/>
                  </a:lnTo>
                  <a:lnTo>
                    <a:pt x="48" y="330"/>
                  </a:lnTo>
                  <a:lnTo>
                    <a:pt x="142" y="189"/>
                  </a:lnTo>
                  <a:lnTo>
                    <a:pt x="330" y="95"/>
                  </a:lnTo>
                  <a:lnTo>
                    <a:pt x="472" y="48"/>
                  </a:lnTo>
                  <a:lnTo>
                    <a:pt x="660" y="95"/>
                  </a:lnTo>
                  <a:lnTo>
                    <a:pt x="802" y="189"/>
                  </a:lnTo>
                  <a:lnTo>
                    <a:pt x="943" y="330"/>
                  </a:lnTo>
                  <a:lnTo>
                    <a:pt x="943" y="519"/>
                  </a:lnTo>
                  <a:lnTo>
                    <a:pt x="943" y="660"/>
                  </a:lnTo>
                  <a:lnTo>
                    <a:pt x="802" y="849"/>
                  </a:lnTo>
                  <a:lnTo>
                    <a:pt x="660" y="943"/>
                  </a:lnTo>
                  <a:lnTo>
                    <a:pt x="330" y="943"/>
                  </a:lnTo>
                  <a:lnTo>
                    <a:pt x="161" y="858"/>
                  </a:lnTo>
                  <a:lnTo>
                    <a:pt x="161" y="858"/>
                  </a:lnTo>
                  <a:lnTo>
                    <a:pt x="189" y="896"/>
                  </a:lnTo>
                  <a:lnTo>
                    <a:pt x="330" y="990"/>
                  </a:lnTo>
                  <a:lnTo>
                    <a:pt x="566" y="1037"/>
                  </a:lnTo>
                  <a:lnTo>
                    <a:pt x="754" y="990"/>
                  </a:lnTo>
                  <a:lnTo>
                    <a:pt x="896" y="849"/>
                  </a:lnTo>
                  <a:lnTo>
                    <a:pt x="990" y="707"/>
                  </a:lnTo>
                  <a:lnTo>
                    <a:pt x="1037" y="519"/>
                  </a:lnTo>
                  <a:lnTo>
                    <a:pt x="990" y="330"/>
                  </a:lnTo>
                  <a:lnTo>
                    <a:pt x="896" y="142"/>
                  </a:lnTo>
                  <a:lnTo>
                    <a:pt x="754"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2706;p42">
              <a:extLst>
                <a:ext uri="{FF2B5EF4-FFF2-40B4-BE49-F238E27FC236}">
                  <a16:creationId xmlns:a16="http://schemas.microsoft.com/office/drawing/2014/main" id="{2DDA49D7-380C-1439-1140-52E2C65AD219}"/>
                </a:ext>
              </a:extLst>
            </p:cNvPr>
            <p:cNvSpPr/>
            <p:nvPr/>
          </p:nvSpPr>
          <p:spPr>
            <a:xfrm>
              <a:off x="1469175" y="2432300"/>
              <a:ext cx="25925" cy="25950"/>
            </a:xfrm>
            <a:custGeom>
              <a:avLst/>
              <a:gdLst/>
              <a:ahLst/>
              <a:cxnLst/>
              <a:rect l="l" t="t" r="r" b="b"/>
              <a:pathLst>
                <a:path w="1037" h="1038" extrusionOk="0">
                  <a:moveTo>
                    <a:pt x="518" y="48"/>
                  </a:moveTo>
                  <a:lnTo>
                    <a:pt x="660" y="95"/>
                  </a:lnTo>
                  <a:lnTo>
                    <a:pt x="848" y="189"/>
                  </a:lnTo>
                  <a:lnTo>
                    <a:pt x="942" y="331"/>
                  </a:lnTo>
                  <a:lnTo>
                    <a:pt x="989" y="519"/>
                  </a:lnTo>
                  <a:lnTo>
                    <a:pt x="942" y="708"/>
                  </a:lnTo>
                  <a:lnTo>
                    <a:pt x="848" y="849"/>
                  </a:lnTo>
                  <a:lnTo>
                    <a:pt x="707" y="943"/>
                  </a:lnTo>
                  <a:lnTo>
                    <a:pt x="518" y="990"/>
                  </a:lnTo>
                  <a:lnTo>
                    <a:pt x="330" y="943"/>
                  </a:lnTo>
                  <a:lnTo>
                    <a:pt x="189" y="849"/>
                  </a:lnTo>
                  <a:lnTo>
                    <a:pt x="94" y="708"/>
                  </a:lnTo>
                  <a:lnTo>
                    <a:pt x="47" y="519"/>
                  </a:lnTo>
                  <a:lnTo>
                    <a:pt x="94" y="331"/>
                  </a:lnTo>
                  <a:lnTo>
                    <a:pt x="189" y="189"/>
                  </a:lnTo>
                  <a:lnTo>
                    <a:pt x="330" y="95"/>
                  </a:lnTo>
                  <a:lnTo>
                    <a:pt x="518" y="48"/>
                  </a:lnTo>
                  <a:close/>
                  <a:moveTo>
                    <a:pt x="518" y="1"/>
                  </a:moveTo>
                  <a:lnTo>
                    <a:pt x="283" y="48"/>
                  </a:lnTo>
                  <a:lnTo>
                    <a:pt x="141" y="142"/>
                  </a:lnTo>
                  <a:lnTo>
                    <a:pt x="47" y="331"/>
                  </a:lnTo>
                  <a:lnTo>
                    <a:pt x="0" y="519"/>
                  </a:lnTo>
                  <a:lnTo>
                    <a:pt x="0" y="708"/>
                  </a:lnTo>
                  <a:lnTo>
                    <a:pt x="141" y="896"/>
                  </a:lnTo>
                  <a:lnTo>
                    <a:pt x="283" y="990"/>
                  </a:lnTo>
                  <a:lnTo>
                    <a:pt x="518" y="1037"/>
                  </a:lnTo>
                  <a:lnTo>
                    <a:pt x="707" y="990"/>
                  </a:lnTo>
                  <a:lnTo>
                    <a:pt x="848" y="896"/>
                  </a:lnTo>
                  <a:lnTo>
                    <a:pt x="989" y="755"/>
                  </a:lnTo>
                  <a:lnTo>
                    <a:pt x="1037" y="519"/>
                  </a:lnTo>
                  <a:lnTo>
                    <a:pt x="989" y="331"/>
                  </a:lnTo>
                  <a:lnTo>
                    <a:pt x="848" y="142"/>
                  </a:lnTo>
                  <a:lnTo>
                    <a:pt x="707"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2707;p42">
              <a:extLst>
                <a:ext uri="{FF2B5EF4-FFF2-40B4-BE49-F238E27FC236}">
                  <a16:creationId xmlns:a16="http://schemas.microsoft.com/office/drawing/2014/main" id="{0E7D1AFA-8A8B-81E1-478E-FCB562ADDBD5}"/>
                </a:ext>
              </a:extLst>
            </p:cNvPr>
            <p:cNvSpPr/>
            <p:nvPr/>
          </p:nvSpPr>
          <p:spPr>
            <a:xfrm>
              <a:off x="1389075" y="2597200"/>
              <a:ext cx="25925" cy="15325"/>
            </a:xfrm>
            <a:custGeom>
              <a:avLst/>
              <a:gdLst/>
              <a:ahLst/>
              <a:cxnLst/>
              <a:rect l="l" t="t" r="r" b="b"/>
              <a:pathLst>
                <a:path w="1037" h="613" extrusionOk="0">
                  <a:moveTo>
                    <a:pt x="566" y="0"/>
                  </a:moveTo>
                  <a:lnTo>
                    <a:pt x="754" y="48"/>
                  </a:lnTo>
                  <a:lnTo>
                    <a:pt x="867" y="123"/>
                  </a:lnTo>
                  <a:lnTo>
                    <a:pt x="867" y="123"/>
                  </a:lnTo>
                  <a:lnTo>
                    <a:pt x="849" y="95"/>
                  </a:lnTo>
                  <a:lnTo>
                    <a:pt x="660" y="0"/>
                  </a:lnTo>
                  <a:close/>
                  <a:moveTo>
                    <a:pt x="867" y="123"/>
                  </a:moveTo>
                  <a:lnTo>
                    <a:pt x="943" y="236"/>
                  </a:lnTo>
                  <a:lnTo>
                    <a:pt x="990" y="424"/>
                  </a:lnTo>
                  <a:lnTo>
                    <a:pt x="990" y="519"/>
                  </a:lnTo>
                  <a:lnTo>
                    <a:pt x="1037" y="519"/>
                  </a:lnTo>
                  <a:lnTo>
                    <a:pt x="1037" y="330"/>
                  </a:lnTo>
                  <a:lnTo>
                    <a:pt x="896" y="142"/>
                  </a:lnTo>
                  <a:lnTo>
                    <a:pt x="867" y="123"/>
                  </a:lnTo>
                  <a:close/>
                  <a:moveTo>
                    <a:pt x="377" y="0"/>
                  </a:moveTo>
                  <a:lnTo>
                    <a:pt x="189" y="95"/>
                  </a:lnTo>
                  <a:lnTo>
                    <a:pt x="95" y="283"/>
                  </a:lnTo>
                  <a:lnTo>
                    <a:pt x="1" y="472"/>
                  </a:lnTo>
                  <a:lnTo>
                    <a:pt x="1" y="519"/>
                  </a:lnTo>
                  <a:lnTo>
                    <a:pt x="1" y="613"/>
                  </a:lnTo>
                  <a:lnTo>
                    <a:pt x="95" y="613"/>
                  </a:lnTo>
                  <a:lnTo>
                    <a:pt x="95" y="519"/>
                  </a:lnTo>
                  <a:lnTo>
                    <a:pt x="95" y="330"/>
                  </a:lnTo>
                  <a:lnTo>
                    <a:pt x="189" y="189"/>
                  </a:lnTo>
                  <a:lnTo>
                    <a:pt x="330" y="48"/>
                  </a:lnTo>
                  <a:lnTo>
                    <a:pt x="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2708;p42">
              <a:extLst>
                <a:ext uri="{FF2B5EF4-FFF2-40B4-BE49-F238E27FC236}">
                  <a16:creationId xmlns:a16="http://schemas.microsoft.com/office/drawing/2014/main" id="{205F4B78-D67E-5C7A-E30D-9E274CCDEA5B}"/>
                </a:ext>
              </a:extLst>
            </p:cNvPr>
            <p:cNvSpPr/>
            <p:nvPr/>
          </p:nvSpPr>
          <p:spPr>
            <a:xfrm>
              <a:off x="1389075" y="2597200"/>
              <a:ext cx="25925" cy="15325"/>
            </a:xfrm>
            <a:custGeom>
              <a:avLst/>
              <a:gdLst/>
              <a:ahLst/>
              <a:cxnLst/>
              <a:rect l="l" t="t" r="r" b="b"/>
              <a:pathLst>
                <a:path w="1037" h="613" fill="none" extrusionOk="0">
                  <a:moveTo>
                    <a:pt x="566" y="0"/>
                  </a:moveTo>
                  <a:lnTo>
                    <a:pt x="566" y="0"/>
                  </a:lnTo>
                  <a:lnTo>
                    <a:pt x="377" y="0"/>
                  </a:lnTo>
                  <a:lnTo>
                    <a:pt x="189" y="95"/>
                  </a:lnTo>
                  <a:lnTo>
                    <a:pt x="95" y="283"/>
                  </a:lnTo>
                  <a:lnTo>
                    <a:pt x="1" y="472"/>
                  </a:lnTo>
                  <a:lnTo>
                    <a:pt x="1" y="519"/>
                  </a:lnTo>
                  <a:lnTo>
                    <a:pt x="1" y="519"/>
                  </a:lnTo>
                  <a:lnTo>
                    <a:pt x="1" y="613"/>
                  </a:lnTo>
                  <a:lnTo>
                    <a:pt x="95" y="613"/>
                  </a:lnTo>
                  <a:lnTo>
                    <a:pt x="95" y="613"/>
                  </a:lnTo>
                  <a:lnTo>
                    <a:pt x="95" y="519"/>
                  </a:lnTo>
                  <a:lnTo>
                    <a:pt x="95" y="519"/>
                  </a:lnTo>
                  <a:lnTo>
                    <a:pt x="95" y="330"/>
                  </a:lnTo>
                  <a:lnTo>
                    <a:pt x="189" y="189"/>
                  </a:lnTo>
                  <a:lnTo>
                    <a:pt x="330" y="48"/>
                  </a:lnTo>
                  <a:lnTo>
                    <a:pt x="472" y="0"/>
                  </a:lnTo>
                  <a:lnTo>
                    <a:pt x="472" y="0"/>
                  </a:lnTo>
                  <a:lnTo>
                    <a:pt x="660" y="0"/>
                  </a:lnTo>
                  <a:lnTo>
                    <a:pt x="849" y="95"/>
                  </a:lnTo>
                  <a:lnTo>
                    <a:pt x="943" y="236"/>
                  </a:lnTo>
                  <a:lnTo>
                    <a:pt x="990" y="424"/>
                  </a:lnTo>
                  <a:lnTo>
                    <a:pt x="990" y="424"/>
                  </a:lnTo>
                  <a:lnTo>
                    <a:pt x="990" y="519"/>
                  </a:lnTo>
                  <a:lnTo>
                    <a:pt x="990" y="519"/>
                  </a:lnTo>
                  <a:lnTo>
                    <a:pt x="1037" y="519"/>
                  </a:lnTo>
                  <a:lnTo>
                    <a:pt x="1037" y="519"/>
                  </a:lnTo>
                  <a:lnTo>
                    <a:pt x="1037" y="519"/>
                  </a:lnTo>
                  <a:lnTo>
                    <a:pt x="1037" y="330"/>
                  </a:lnTo>
                  <a:lnTo>
                    <a:pt x="896" y="142"/>
                  </a:lnTo>
                  <a:lnTo>
                    <a:pt x="754" y="48"/>
                  </a:lnTo>
                  <a:lnTo>
                    <a:pt x="56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2709;p42">
              <a:extLst>
                <a:ext uri="{FF2B5EF4-FFF2-40B4-BE49-F238E27FC236}">
                  <a16:creationId xmlns:a16="http://schemas.microsoft.com/office/drawing/2014/main" id="{7219D41A-04BD-98BD-DB7F-9F58D33EB005}"/>
                </a:ext>
              </a:extLst>
            </p:cNvPr>
            <p:cNvSpPr/>
            <p:nvPr/>
          </p:nvSpPr>
          <p:spPr>
            <a:xfrm>
              <a:off x="1618750" y="2544200"/>
              <a:ext cx="25925" cy="25925"/>
            </a:xfrm>
            <a:custGeom>
              <a:avLst/>
              <a:gdLst/>
              <a:ahLst/>
              <a:cxnLst/>
              <a:rect l="l" t="t" r="r" b="b"/>
              <a:pathLst>
                <a:path w="1037" h="1037" extrusionOk="0">
                  <a:moveTo>
                    <a:pt x="283" y="48"/>
                  </a:moveTo>
                  <a:lnTo>
                    <a:pt x="94" y="189"/>
                  </a:lnTo>
                  <a:lnTo>
                    <a:pt x="0" y="330"/>
                  </a:lnTo>
                  <a:lnTo>
                    <a:pt x="0" y="519"/>
                  </a:lnTo>
                  <a:lnTo>
                    <a:pt x="47" y="330"/>
                  </a:lnTo>
                  <a:lnTo>
                    <a:pt x="142" y="189"/>
                  </a:lnTo>
                  <a:lnTo>
                    <a:pt x="283" y="48"/>
                  </a:lnTo>
                  <a:close/>
                  <a:moveTo>
                    <a:pt x="0" y="519"/>
                  </a:moveTo>
                  <a:lnTo>
                    <a:pt x="0" y="566"/>
                  </a:lnTo>
                  <a:lnTo>
                    <a:pt x="47" y="707"/>
                  </a:lnTo>
                  <a:lnTo>
                    <a:pt x="142" y="848"/>
                  </a:lnTo>
                  <a:lnTo>
                    <a:pt x="142" y="848"/>
                  </a:lnTo>
                  <a:lnTo>
                    <a:pt x="47" y="660"/>
                  </a:lnTo>
                  <a:lnTo>
                    <a:pt x="0" y="519"/>
                  </a:lnTo>
                  <a:close/>
                  <a:moveTo>
                    <a:pt x="471" y="0"/>
                  </a:moveTo>
                  <a:lnTo>
                    <a:pt x="283" y="48"/>
                  </a:lnTo>
                  <a:lnTo>
                    <a:pt x="660" y="48"/>
                  </a:lnTo>
                  <a:lnTo>
                    <a:pt x="801" y="189"/>
                  </a:lnTo>
                  <a:lnTo>
                    <a:pt x="895" y="330"/>
                  </a:lnTo>
                  <a:lnTo>
                    <a:pt x="942" y="519"/>
                  </a:lnTo>
                  <a:lnTo>
                    <a:pt x="895" y="660"/>
                  </a:lnTo>
                  <a:lnTo>
                    <a:pt x="801" y="848"/>
                  </a:lnTo>
                  <a:lnTo>
                    <a:pt x="660" y="943"/>
                  </a:lnTo>
                  <a:lnTo>
                    <a:pt x="283" y="943"/>
                  </a:lnTo>
                  <a:lnTo>
                    <a:pt x="142" y="848"/>
                  </a:lnTo>
                  <a:lnTo>
                    <a:pt x="142" y="848"/>
                  </a:lnTo>
                  <a:lnTo>
                    <a:pt x="283" y="990"/>
                  </a:lnTo>
                  <a:lnTo>
                    <a:pt x="471" y="1037"/>
                  </a:lnTo>
                  <a:lnTo>
                    <a:pt x="660" y="990"/>
                  </a:lnTo>
                  <a:lnTo>
                    <a:pt x="848" y="896"/>
                  </a:lnTo>
                  <a:lnTo>
                    <a:pt x="990" y="754"/>
                  </a:lnTo>
                  <a:lnTo>
                    <a:pt x="1037" y="566"/>
                  </a:lnTo>
                  <a:lnTo>
                    <a:pt x="990" y="330"/>
                  </a:lnTo>
                  <a:lnTo>
                    <a:pt x="895" y="189"/>
                  </a:lnTo>
                  <a:lnTo>
                    <a:pt x="754"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2710;p42">
              <a:extLst>
                <a:ext uri="{FF2B5EF4-FFF2-40B4-BE49-F238E27FC236}">
                  <a16:creationId xmlns:a16="http://schemas.microsoft.com/office/drawing/2014/main" id="{9066083F-2BBD-5262-53E7-216C33837561}"/>
                </a:ext>
              </a:extLst>
            </p:cNvPr>
            <p:cNvSpPr/>
            <p:nvPr/>
          </p:nvSpPr>
          <p:spPr>
            <a:xfrm>
              <a:off x="1700000" y="2580700"/>
              <a:ext cx="23600" cy="9450"/>
            </a:xfrm>
            <a:custGeom>
              <a:avLst/>
              <a:gdLst/>
              <a:ahLst/>
              <a:cxnLst/>
              <a:rect l="l" t="t" r="r" b="b"/>
              <a:pathLst>
                <a:path w="944" h="378" extrusionOk="0">
                  <a:moveTo>
                    <a:pt x="519" y="1"/>
                  </a:moveTo>
                  <a:lnTo>
                    <a:pt x="331" y="48"/>
                  </a:lnTo>
                  <a:lnTo>
                    <a:pt x="189" y="95"/>
                  </a:lnTo>
                  <a:lnTo>
                    <a:pt x="95" y="236"/>
                  </a:lnTo>
                  <a:lnTo>
                    <a:pt x="1" y="378"/>
                  </a:lnTo>
                  <a:lnTo>
                    <a:pt x="48" y="378"/>
                  </a:lnTo>
                  <a:lnTo>
                    <a:pt x="142" y="236"/>
                  </a:lnTo>
                  <a:lnTo>
                    <a:pt x="236" y="142"/>
                  </a:lnTo>
                  <a:lnTo>
                    <a:pt x="378" y="95"/>
                  </a:lnTo>
                  <a:lnTo>
                    <a:pt x="519" y="48"/>
                  </a:lnTo>
                  <a:lnTo>
                    <a:pt x="613" y="95"/>
                  </a:lnTo>
                  <a:lnTo>
                    <a:pt x="707" y="142"/>
                  </a:lnTo>
                  <a:lnTo>
                    <a:pt x="802" y="189"/>
                  </a:lnTo>
                  <a:lnTo>
                    <a:pt x="896" y="284"/>
                  </a:lnTo>
                  <a:lnTo>
                    <a:pt x="943" y="284"/>
                  </a:lnTo>
                  <a:lnTo>
                    <a:pt x="896" y="189"/>
                  </a:lnTo>
                  <a:lnTo>
                    <a:pt x="755" y="95"/>
                  </a:lnTo>
                  <a:lnTo>
                    <a:pt x="660"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2711;p42">
              <a:extLst>
                <a:ext uri="{FF2B5EF4-FFF2-40B4-BE49-F238E27FC236}">
                  <a16:creationId xmlns:a16="http://schemas.microsoft.com/office/drawing/2014/main" id="{97EE84E8-6827-3BBF-7273-AA694B353BB3}"/>
                </a:ext>
              </a:extLst>
            </p:cNvPr>
            <p:cNvSpPr/>
            <p:nvPr/>
          </p:nvSpPr>
          <p:spPr>
            <a:xfrm>
              <a:off x="1644650" y="1697375"/>
              <a:ext cx="25950" cy="25950"/>
            </a:xfrm>
            <a:custGeom>
              <a:avLst/>
              <a:gdLst/>
              <a:ahLst/>
              <a:cxnLst/>
              <a:rect l="l" t="t" r="r" b="b"/>
              <a:pathLst>
                <a:path w="1038" h="1038" extrusionOk="0">
                  <a:moveTo>
                    <a:pt x="142" y="189"/>
                  </a:moveTo>
                  <a:lnTo>
                    <a:pt x="1" y="330"/>
                  </a:lnTo>
                  <a:lnTo>
                    <a:pt x="1" y="519"/>
                  </a:lnTo>
                  <a:lnTo>
                    <a:pt x="48" y="330"/>
                  </a:lnTo>
                  <a:lnTo>
                    <a:pt x="142" y="189"/>
                  </a:lnTo>
                  <a:close/>
                  <a:moveTo>
                    <a:pt x="472" y="1"/>
                  </a:moveTo>
                  <a:lnTo>
                    <a:pt x="283" y="48"/>
                  </a:lnTo>
                  <a:lnTo>
                    <a:pt x="142" y="189"/>
                  </a:lnTo>
                  <a:lnTo>
                    <a:pt x="283" y="95"/>
                  </a:lnTo>
                  <a:lnTo>
                    <a:pt x="472" y="48"/>
                  </a:lnTo>
                  <a:lnTo>
                    <a:pt x="660" y="95"/>
                  </a:lnTo>
                  <a:lnTo>
                    <a:pt x="802" y="189"/>
                  </a:lnTo>
                  <a:lnTo>
                    <a:pt x="896" y="330"/>
                  </a:lnTo>
                  <a:lnTo>
                    <a:pt x="943" y="519"/>
                  </a:lnTo>
                  <a:lnTo>
                    <a:pt x="896" y="707"/>
                  </a:lnTo>
                  <a:lnTo>
                    <a:pt x="802" y="849"/>
                  </a:lnTo>
                  <a:lnTo>
                    <a:pt x="660" y="943"/>
                  </a:lnTo>
                  <a:lnTo>
                    <a:pt x="472" y="990"/>
                  </a:lnTo>
                  <a:lnTo>
                    <a:pt x="283" y="943"/>
                  </a:lnTo>
                  <a:lnTo>
                    <a:pt x="142" y="849"/>
                  </a:lnTo>
                  <a:lnTo>
                    <a:pt x="48" y="707"/>
                  </a:lnTo>
                  <a:lnTo>
                    <a:pt x="1" y="519"/>
                  </a:lnTo>
                  <a:lnTo>
                    <a:pt x="48" y="754"/>
                  </a:lnTo>
                  <a:lnTo>
                    <a:pt x="142" y="896"/>
                  </a:lnTo>
                  <a:lnTo>
                    <a:pt x="330" y="990"/>
                  </a:lnTo>
                  <a:lnTo>
                    <a:pt x="519" y="1037"/>
                  </a:lnTo>
                  <a:lnTo>
                    <a:pt x="754" y="990"/>
                  </a:lnTo>
                  <a:lnTo>
                    <a:pt x="896" y="849"/>
                  </a:lnTo>
                  <a:lnTo>
                    <a:pt x="990" y="707"/>
                  </a:lnTo>
                  <a:lnTo>
                    <a:pt x="1037" y="519"/>
                  </a:lnTo>
                  <a:lnTo>
                    <a:pt x="990" y="330"/>
                  </a:lnTo>
                  <a:lnTo>
                    <a:pt x="896"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2712;p42">
              <a:extLst>
                <a:ext uri="{FF2B5EF4-FFF2-40B4-BE49-F238E27FC236}">
                  <a16:creationId xmlns:a16="http://schemas.microsoft.com/office/drawing/2014/main" id="{2E5AE587-D4EC-E4C7-C8AD-A4021AF1B25C}"/>
                </a:ext>
              </a:extLst>
            </p:cNvPr>
            <p:cNvSpPr/>
            <p:nvPr/>
          </p:nvSpPr>
          <p:spPr>
            <a:xfrm>
              <a:off x="1497425" y="1823400"/>
              <a:ext cx="25950" cy="25925"/>
            </a:xfrm>
            <a:custGeom>
              <a:avLst/>
              <a:gdLst/>
              <a:ahLst/>
              <a:cxnLst/>
              <a:rect l="l" t="t" r="r" b="b"/>
              <a:pathLst>
                <a:path w="1038" h="1037" extrusionOk="0">
                  <a:moveTo>
                    <a:pt x="519" y="0"/>
                  </a:moveTo>
                  <a:lnTo>
                    <a:pt x="331" y="48"/>
                  </a:lnTo>
                  <a:lnTo>
                    <a:pt x="707" y="48"/>
                  </a:lnTo>
                  <a:lnTo>
                    <a:pt x="849" y="189"/>
                  </a:lnTo>
                  <a:lnTo>
                    <a:pt x="943" y="330"/>
                  </a:lnTo>
                  <a:lnTo>
                    <a:pt x="990" y="519"/>
                  </a:lnTo>
                  <a:lnTo>
                    <a:pt x="943" y="707"/>
                  </a:lnTo>
                  <a:lnTo>
                    <a:pt x="849" y="848"/>
                  </a:lnTo>
                  <a:lnTo>
                    <a:pt x="707" y="943"/>
                  </a:lnTo>
                  <a:lnTo>
                    <a:pt x="519" y="990"/>
                  </a:lnTo>
                  <a:lnTo>
                    <a:pt x="519" y="943"/>
                  </a:lnTo>
                  <a:lnTo>
                    <a:pt x="331" y="943"/>
                  </a:lnTo>
                  <a:lnTo>
                    <a:pt x="189" y="848"/>
                  </a:lnTo>
                  <a:lnTo>
                    <a:pt x="95" y="660"/>
                  </a:lnTo>
                  <a:lnTo>
                    <a:pt x="48" y="519"/>
                  </a:lnTo>
                  <a:lnTo>
                    <a:pt x="95" y="330"/>
                  </a:lnTo>
                  <a:lnTo>
                    <a:pt x="189" y="189"/>
                  </a:lnTo>
                  <a:lnTo>
                    <a:pt x="331" y="48"/>
                  </a:lnTo>
                  <a:lnTo>
                    <a:pt x="142" y="142"/>
                  </a:lnTo>
                  <a:lnTo>
                    <a:pt x="48" y="330"/>
                  </a:lnTo>
                  <a:lnTo>
                    <a:pt x="1" y="519"/>
                  </a:lnTo>
                  <a:lnTo>
                    <a:pt x="95" y="754"/>
                  </a:lnTo>
                  <a:lnTo>
                    <a:pt x="189" y="896"/>
                  </a:lnTo>
                  <a:lnTo>
                    <a:pt x="378" y="990"/>
                  </a:lnTo>
                  <a:lnTo>
                    <a:pt x="566" y="1037"/>
                  </a:lnTo>
                  <a:lnTo>
                    <a:pt x="755" y="990"/>
                  </a:lnTo>
                  <a:lnTo>
                    <a:pt x="896" y="848"/>
                  </a:lnTo>
                  <a:lnTo>
                    <a:pt x="1037" y="707"/>
                  </a:lnTo>
                  <a:lnTo>
                    <a:pt x="1037" y="519"/>
                  </a:lnTo>
                  <a:lnTo>
                    <a:pt x="1037" y="330"/>
                  </a:lnTo>
                  <a:lnTo>
                    <a:pt x="943" y="142"/>
                  </a:lnTo>
                  <a:lnTo>
                    <a:pt x="755"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2713;p42">
              <a:extLst>
                <a:ext uri="{FF2B5EF4-FFF2-40B4-BE49-F238E27FC236}">
                  <a16:creationId xmlns:a16="http://schemas.microsoft.com/office/drawing/2014/main" id="{09BA094A-6D9A-FE06-F3B1-84BBDA5B6402}"/>
                </a:ext>
              </a:extLst>
            </p:cNvPr>
            <p:cNvSpPr/>
            <p:nvPr/>
          </p:nvSpPr>
          <p:spPr>
            <a:xfrm>
              <a:off x="1732975" y="1868150"/>
              <a:ext cx="23600" cy="25950"/>
            </a:xfrm>
            <a:custGeom>
              <a:avLst/>
              <a:gdLst/>
              <a:ahLst/>
              <a:cxnLst/>
              <a:rect l="l" t="t" r="r" b="b"/>
              <a:pathLst>
                <a:path w="944" h="1038" extrusionOk="0">
                  <a:moveTo>
                    <a:pt x="331" y="1"/>
                  </a:moveTo>
                  <a:lnTo>
                    <a:pt x="189" y="95"/>
                  </a:lnTo>
                  <a:lnTo>
                    <a:pt x="48" y="236"/>
                  </a:lnTo>
                  <a:lnTo>
                    <a:pt x="1" y="472"/>
                  </a:lnTo>
                  <a:lnTo>
                    <a:pt x="1" y="566"/>
                  </a:lnTo>
                  <a:lnTo>
                    <a:pt x="48" y="378"/>
                  </a:lnTo>
                  <a:lnTo>
                    <a:pt x="95" y="236"/>
                  </a:lnTo>
                  <a:lnTo>
                    <a:pt x="236" y="95"/>
                  </a:lnTo>
                  <a:lnTo>
                    <a:pt x="425" y="48"/>
                  </a:lnTo>
                  <a:lnTo>
                    <a:pt x="660" y="48"/>
                  </a:lnTo>
                  <a:lnTo>
                    <a:pt x="660" y="1"/>
                  </a:lnTo>
                  <a:close/>
                  <a:moveTo>
                    <a:pt x="1" y="566"/>
                  </a:moveTo>
                  <a:lnTo>
                    <a:pt x="1" y="660"/>
                  </a:lnTo>
                  <a:lnTo>
                    <a:pt x="95" y="849"/>
                  </a:lnTo>
                  <a:lnTo>
                    <a:pt x="236" y="943"/>
                  </a:lnTo>
                  <a:lnTo>
                    <a:pt x="425" y="1037"/>
                  </a:lnTo>
                  <a:lnTo>
                    <a:pt x="566" y="1037"/>
                  </a:lnTo>
                  <a:lnTo>
                    <a:pt x="755" y="990"/>
                  </a:lnTo>
                  <a:lnTo>
                    <a:pt x="943" y="849"/>
                  </a:lnTo>
                  <a:lnTo>
                    <a:pt x="896" y="802"/>
                  </a:lnTo>
                  <a:lnTo>
                    <a:pt x="755" y="943"/>
                  </a:lnTo>
                  <a:lnTo>
                    <a:pt x="519" y="990"/>
                  </a:lnTo>
                  <a:lnTo>
                    <a:pt x="331" y="943"/>
                  </a:lnTo>
                  <a:lnTo>
                    <a:pt x="189" y="896"/>
                  </a:lnTo>
                  <a:lnTo>
                    <a:pt x="95" y="754"/>
                  </a:lnTo>
                  <a:lnTo>
                    <a:pt x="1" y="56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2714;p42">
              <a:extLst>
                <a:ext uri="{FF2B5EF4-FFF2-40B4-BE49-F238E27FC236}">
                  <a16:creationId xmlns:a16="http://schemas.microsoft.com/office/drawing/2014/main" id="{26F06C59-217C-81A7-22B0-2B36D709093C}"/>
                </a:ext>
              </a:extLst>
            </p:cNvPr>
            <p:cNvSpPr/>
            <p:nvPr/>
          </p:nvSpPr>
          <p:spPr>
            <a:xfrm>
              <a:off x="1430300" y="1982400"/>
              <a:ext cx="27100" cy="27125"/>
            </a:xfrm>
            <a:custGeom>
              <a:avLst/>
              <a:gdLst/>
              <a:ahLst/>
              <a:cxnLst/>
              <a:rect l="l" t="t" r="r" b="b"/>
              <a:pathLst>
                <a:path w="1084" h="1085" extrusionOk="0">
                  <a:moveTo>
                    <a:pt x="566" y="48"/>
                  </a:moveTo>
                  <a:lnTo>
                    <a:pt x="754" y="95"/>
                  </a:lnTo>
                  <a:lnTo>
                    <a:pt x="896" y="189"/>
                  </a:lnTo>
                  <a:lnTo>
                    <a:pt x="990" y="330"/>
                  </a:lnTo>
                  <a:lnTo>
                    <a:pt x="1037" y="519"/>
                  </a:lnTo>
                  <a:lnTo>
                    <a:pt x="1037" y="707"/>
                  </a:lnTo>
                  <a:lnTo>
                    <a:pt x="896" y="848"/>
                  </a:lnTo>
                  <a:lnTo>
                    <a:pt x="754" y="943"/>
                  </a:lnTo>
                  <a:lnTo>
                    <a:pt x="613" y="990"/>
                  </a:lnTo>
                  <a:lnTo>
                    <a:pt x="424" y="943"/>
                  </a:lnTo>
                  <a:lnTo>
                    <a:pt x="236" y="848"/>
                  </a:lnTo>
                  <a:lnTo>
                    <a:pt x="142" y="707"/>
                  </a:lnTo>
                  <a:lnTo>
                    <a:pt x="142" y="519"/>
                  </a:lnTo>
                  <a:lnTo>
                    <a:pt x="142" y="330"/>
                  </a:lnTo>
                  <a:lnTo>
                    <a:pt x="236" y="189"/>
                  </a:lnTo>
                  <a:lnTo>
                    <a:pt x="377" y="95"/>
                  </a:lnTo>
                  <a:lnTo>
                    <a:pt x="566" y="48"/>
                  </a:lnTo>
                  <a:close/>
                  <a:moveTo>
                    <a:pt x="613" y="0"/>
                  </a:moveTo>
                  <a:lnTo>
                    <a:pt x="377" y="48"/>
                  </a:lnTo>
                  <a:lnTo>
                    <a:pt x="189" y="142"/>
                  </a:lnTo>
                  <a:lnTo>
                    <a:pt x="48" y="283"/>
                  </a:lnTo>
                  <a:lnTo>
                    <a:pt x="0" y="519"/>
                  </a:lnTo>
                  <a:lnTo>
                    <a:pt x="48" y="707"/>
                  </a:lnTo>
                  <a:lnTo>
                    <a:pt x="142" y="896"/>
                  </a:lnTo>
                  <a:lnTo>
                    <a:pt x="330" y="1037"/>
                  </a:lnTo>
                  <a:lnTo>
                    <a:pt x="519" y="1084"/>
                  </a:lnTo>
                  <a:lnTo>
                    <a:pt x="754" y="1037"/>
                  </a:lnTo>
                  <a:lnTo>
                    <a:pt x="943" y="943"/>
                  </a:lnTo>
                  <a:lnTo>
                    <a:pt x="1037" y="801"/>
                  </a:lnTo>
                  <a:lnTo>
                    <a:pt x="1084" y="566"/>
                  </a:lnTo>
                  <a:lnTo>
                    <a:pt x="1084" y="330"/>
                  </a:lnTo>
                  <a:lnTo>
                    <a:pt x="990" y="189"/>
                  </a:lnTo>
                  <a:lnTo>
                    <a:pt x="801" y="48"/>
                  </a:lnTo>
                  <a:lnTo>
                    <a:pt x="6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2715;p42">
              <a:extLst>
                <a:ext uri="{FF2B5EF4-FFF2-40B4-BE49-F238E27FC236}">
                  <a16:creationId xmlns:a16="http://schemas.microsoft.com/office/drawing/2014/main" id="{F1C4EDD0-E5C2-ECD2-D2C3-BD9B313CE8B1}"/>
                </a:ext>
              </a:extLst>
            </p:cNvPr>
            <p:cNvSpPr/>
            <p:nvPr/>
          </p:nvSpPr>
          <p:spPr>
            <a:xfrm>
              <a:off x="1430300" y="1651450"/>
              <a:ext cx="27100" cy="27100"/>
            </a:xfrm>
            <a:custGeom>
              <a:avLst/>
              <a:gdLst/>
              <a:ahLst/>
              <a:cxnLst/>
              <a:rect l="l" t="t" r="r" b="b"/>
              <a:pathLst>
                <a:path w="1084" h="1084" extrusionOk="0">
                  <a:moveTo>
                    <a:pt x="566" y="47"/>
                  </a:moveTo>
                  <a:lnTo>
                    <a:pt x="754" y="94"/>
                  </a:lnTo>
                  <a:lnTo>
                    <a:pt x="896" y="189"/>
                  </a:lnTo>
                  <a:lnTo>
                    <a:pt x="990" y="330"/>
                  </a:lnTo>
                  <a:lnTo>
                    <a:pt x="1037" y="518"/>
                  </a:lnTo>
                  <a:lnTo>
                    <a:pt x="1037" y="707"/>
                  </a:lnTo>
                  <a:lnTo>
                    <a:pt x="896" y="848"/>
                  </a:lnTo>
                  <a:lnTo>
                    <a:pt x="754" y="942"/>
                  </a:lnTo>
                  <a:lnTo>
                    <a:pt x="613" y="990"/>
                  </a:lnTo>
                  <a:lnTo>
                    <a:pt x="424" y="942"/>
                  </a:lnTo>
                  <a:lnTo>
                    <a:pt x="236" y="848"/>
                  </a:lnTo>
                  <a:lnTo>
                    <a:pt x="142" y="707"/>
                  </a:lnTo>
                  <a:lnTo>
                    <a:pt x="142" y="518"/>
                  </a:lnTo>
                  <a:lnTo>
                    <a:pt x="142" y="330"/>
                  </a:lnTo>
                  <a:lnTo>
                    <a:pt x="236" y="189"/>
                  </a:lnTo>
                  <a:lnTo>
                    <a:pt x="377" y="94"/>
                  </a:lnTo>
                  <a:lnTo>
                    <a:pt x="566" y="47"/>
                  </a:lnTo>
                  <a:close/>
                  <a:moveTo>
                    <a:pt x="613" y="0"/>
                  </a:moveTo>
                  <a:lnTo>
                    <a:pt x="377" y="47"/>
                  </a:lnTo>
                  <a:lnTo>
                    <a:pt x="189" y="142"/>
                  </a:lnTo>
                  <a:lnTo>
                    <a:pt x="48" y="283"/>
                  </a:lnTo>
                  <a:lnTo>
                    <a:pt x="0" y="518"/>
                  </a:lnTo>
                  <a:lnTo>
                    <a:pt x="48" y="707"/>
                  </a:lnTo>
                  <a:lnTo>
                    <a:pt x="142" y="895"/>
                  </a:lnTo>
                  <a:lnTo>
                    <a:pt x="330" y="1037"/>
                  </a:lnTo>
                  <a:lnTo>
                    <a:pt x="519" y="1084"/>
                  </a:lnTo>
                  <a:lnTo>
                    <a:pt x="754" y="1037"/>
                  </a:lnTo>
                  <a:lnTo>
                    <a:pt x="943" y="942"/>
                  </a:lnTo>
                  <a:lnTo>
                    <a:pt x="1037" y="801"/>
                  </a:lnTo>
                  <a:lnTo>
                    <a:pt x="1084" y="566"/>
                  </a:lnTo>
                  <a:lnTo>
                    <a:pt x="1084" y="518"/>
                  </a:lnTo>
                  <a:lnTo>
                    <a:pt x="1084" y="330"/>
                  </a:lnTo>
                  <a:lnTo>
                    <a:pt x="943" y="142"/>
                  </a:lnTo>
                  <a:lnTo>
                    <a:pt x="801" y="47"/>
                  </a:lnTo>
                  <a:lnTo>
                    <a:pt x="6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2716;p42">
              <a:extLst>
                <a:ext uri="{FF2B5EF4-FFF2-40B4-BE49-F238E27FC236}">
                  <a16:creationId xmlns:a16="http://schemas.microsoft.com/office/drawing/2014/main" id="{A341A7C8-1050-3A09-761C-8D46F965BB1F}"/>
                </a:ext>
              </a:extLst>
            </p:cNvPr>
            <p:cNvSpPr/>
            <p:nvPr/>
          </p:nvSpPr>
          <p:spPr>
            <a:xfrm>
              <a:off x="1420875" y="1565475"/>
              <a:ext cx="22400" cy="15325"/>
            </a:xfrm>
            <a:custGeom>
              <a:avLst/>
              <a:gdLst/>
              <a:ahLst/>
              <a:cxnLst/>
              <a:rect l="l" t="t" r="r" b="b"/>
              <a:pathLst>
                <a:path w="896" h="613" extrusionOk="0">
                  <a:moveTo>
                    <a:pt x="849" y="0"/>
                  </a:moveTo>
                  <a:lnTo>
                    <a:pt x="801" y="47"/>
                  </a:lnTo>
                  <a:lnTo>
                    <a:pt x="801" y="142"/>
                  </a:lnTo>
                  <a:lnTo>
                    <a:pt x="754" y="283"/>
                  </a:lnTo>
                  <a:lnTo>
                    <a:pt x="660" y="424"/>
                  </a:lnTo>
                  <a:lnTo>
                    <a:pt x="519" y="566"/>
                  </a:lnTo>
                  <a:lnTo>
                    <a:pt x="189" y="566"/>
                  </a:lnTo>
                  <a:lnTo>
                    <a:pt x="48" y="471"/>
                  </a:lnTo>
                  <a:lnTo>
                    <a:pt x="1" y="518"/>
                  </a:lnTo>
                  <a:lnTo>
                    <a:pt x="142" y="613"/>
                  </a:lnTo>
                  <a:lnTo>
                    <a:pt x="519" y="613"/>
                  </a:lnTo>
                  <a:lnTo>
                    <a:pt x="707" y="471"/>
                  </a:lnTo>
                  <a:lnTo>
                    <a:pt x="801" y="330"/>
                  </a:lnTo>
                  <a:lnTo>
                    <a:pt x="896" y="142"/>
                  </a:lnTo>
                  <a:lnTo>
                    <a:pt x="8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2717;p42">
              <a:extLst>
                <a:ext uri="{FF2B5EF4-FFF2-40B4-BE49-F238E27FC236}">
                  <a16:creationId xmlns:a16="http://schemas.microsoft.com/office/drawing/2014/main" id="{5A3D8EC8-12F1-641D-76DA-5563CF05C81E}"/>
                </a:ext>
              </a:extLst>
            </p:cNvPr>
            <p:cNvSpPr/>
            <p:nvPr/>
          </p:nvSpPr>
          <p:spPr>
            <a:xfrm>
              <a:off x="1298400" y="1763325"/>
              <a:ext cx="17675" cy="24775"/>
            </a:xfrm>
            <a:custGeom>
              <a:avLst/>
              <a:gdLst/>
              <a:ahLst/>
              <a:cxnLst/>
              <a:rect l="l" t="t" r="r" b="b"/>
              <a:pathLst>
                <a:path w="707" h="991" extrusionOk="0">
                  <a:moveTo>
                    <a:pt x="377" y="1"/>
                  </a:moveTo>
                  <a:lnTo>
                    <a:pt x="377" y="48"/>
                  </a:lnTo>
                  <a:lnTo>
                    <a:pt x="471" y="95"/>
                  </a:lnTo>
                  <a:lnTo>
                    <a:pt x="565" y="189"/>
                  </a:lnTo>
                  <a:lnTo>
                    <a:pt x="612" y="331"/>
                  </a:lnTo>
                  <a:lnTo>
                    <a:pt x="660" y="472"/>
                  </a:lnTo>
                  <a:lnTo>
                    <a:pt x="612" y="660"/>
                  </a:lnTo>
                  <a:lnTo>
                    <a:pt x="518" y="802"/>
                  </a:lnTo>
                  <a:lnTo>
                    <a:pt x="377" y="896"/>
                  </a:lnTo>
                  <a:lnTo>
                    <a:pt x="188" y="943"/>
                  </a:lnTo>
                  <a:lnTo>
                    <a:pt x="0" y="896"/>
                  </a:lnTo>
                  <a:lnTo>
                    <a:pt x="0" y="943"/>
                  </a:lnTo>
                  <a:lnTo>
                    <a:pt x="188" y="990"/>
                  </a:lnTo>
                  <a:lnTo>
                    <a:pt x="424" y="943"/>
                  </a:lnTo>
                  <a:lnTo>
                    <a:pt x="565" y="802"/>
                  </a:lnTo>
                  <a:lnTo>
                    <a:pt x="707" y="660"/>
                  </a:lnTo>
                  <a:lnTo>
                    <a:pt x="707" y="472"/>
                  </a:lnTo>
                  <a:lnTo>
                    <a:pt x="707" y="283"/>
                  </a:lnTo>
                  <a:lnTo>
                    <a:pt x="612" y="189"/>
                  </a:lnTo>
                  <a:lnTo>
                    <a:pt x="518" y="48"/>
                  </a:lnTo>
                  <a:lnTo>
                    <a:pt x="3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2718;p42">
              <a:extLst>
                <a:ext uri="{FF2B5EF4-FFF2-40B4-BE49-F238E27FC236}">
                  <a16:creationId xmlns:a16="http://schemas.microsoft.com/office/drawing/2014/main" id="{E550C49A-39B2-1E16-BF48-80CAA032A0F5}"/>
                </a:ext>
              </a:extLst>
            </p:cNvPr>
            <p:cNvSpPr/>
            <p:nvPr/>
          </p:nvSpPr>
          <p:spPr>
            <a:xfrm>
              <a:off x="1298400" y="1763325"/>
              <a:ext cx="17675" cy="24775"/>
            </a:xfrm>
            <a:custGeom>
              <a:avLst/>
              <a:gdLst/>
              <a:ahLst/>
              <a:cxnLst/>
              <a:rect l="l" t="t" r="r" b="b"/>
              <a:pathLst>
                <a:path w="707" h="991" fill="none" extrusionOk="0">
                  <a:moveTo>
                    <a:pt x="377" y="1"/>
                  </a:moveTo>
                  <a:lnTo>
                    <a:pt x="377" y="1"/>
                  </a:lnTo>
                  <a:lnTo>
                    <a:pt x="377" y="48"/>
                  </a:lnTo>
                  <a:lnTo>
                    <a:pt x="377" y="48"/>
                  </a:lnTo>
                  <a:lnTo>
                    <a:pt x="471" y="95"/>
                  </a:lnTo>
                  <a:lnTo>
                    <a:pt x="565" y="189"/>
                  </a:lnTo>
                  <a:lnTo>
                    <a:pt x="612" y="331"/>
                  </a:lnTo>
                  <a:lnTo>
                    <a:pt x="660" y="472"/>
                  </a:lnTo>
                  <a:lnTo>
                    <a:pt x="660" y="472"/>
                  </a:lnTo>
                  <a:lnTo>
                    <a:pt x="612" y="660"/>
                  </a:lnTo>
                  <a:lnTo>
                    <a:pt x="518" y="802"/>
                  </a:lnTo>
                  <a:lnTo>
                    <a:pt x="377" y="896"/>
                  </a:lnTo>
                  <a:lnTo>
                    <a:pt x="188" y="943"/>
                  </a:lnTo>
                  <a:lnTo>
                    <a:pt x="188" y="943"/>
                  </a:lnTo>
                  <a:lnTo>
                    <a:pt x="0" y="896"/>
                  </a:lnTo>
                  <a:lnTo>
                    <a:pt x="0" y="896"/>
                  </a:lnTo>
                  <a:lnTo>
                    <a:pt x="0" y="943"/>
                  </a:lnTo>
                  <a:lnTo>
                    <a:pt x="0" y="943"/>
                  </a:lnTo>
                  <a:lnTo>
                    <a:pt x="188" y="990"/>
                  </a:lnTo>
                  <a:lnTo>
                    <a:pt x="188" y="990"/>
                  </a:lnTo>
                  <a:lnTo>
                    <a:pt x="424" y="943"/>
                  </a:lnTo>
                  <a:lnTo>
                    <a:pt x="565" y="802"/>
                  </a:lnTo>
                  <a:lnTo>
                    <a:pt x="707" y="660"/>
                  </a:lnTo>
                  <a:lnTo>
                    <a:pt x="707" y="472"/>
                  </a:lnTo>
                  <a:lnTo>
                    <a:pt x="707" y="472"/>
                  </a:lnTo>
                  <a:lnTo>
                    <a:pt x="707" y="283"/>
                  </a:lnTo>
                  <a:lnTo>
                    <a:pt x="612" y="189"/>
                  </a:lnTo>
                  <a:lnTo>
                    <a:pt x="518" y="48"/>
                  </a:lnTo>
                  <a:lnTo>
                    <a:pt x="377" y="1"/>
                  </a:lnTo>
                  <a:lnTo>
                    <a:pt x="37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2719;p42">
              <a:extLst>
                <a:ext uri="{FF2B5EF4-FFF2-40B4-BE49-F238E27FC236}">
                  <a16:creationId xmlns:a16="http://schemas.microsoft.com/office/drawing/2014/main" id="{D5A5F7D9-B9DD-8D72-6159-0FDA227BF248}"/>
                </a:ext>
              </a:extLst>
            </p:cNvPr>
            <p:cNvSpPr/>
            <p:nvPr/>
          </p:nvSpPr>
          <p:spPr>
            <a:xfrm>
              <a:off x="1651725" y="1624350"/>
              <a:ext cx="9450" cy="16525"/>
            </a:xfrm>
            <a:custGeom>
              <a:avLst/>
              <a:gdLst/>
              <a:ahLst/>
              <a:cxnLst/>
              <a:rect l="l" t="t" r="r" b="b"/>
              <a:pathLst>
                <a:path w="378" h="661" extrusionOk="0">
                  <a:moveTo>
                    <a:pt x="47" y="1"/>
                  </a:moveTo>
                  <a:lnTo>
                    <a:pt x="0" y="189"/>
                  </a:lnTo>
                  <a:lnTo>
                    <a:pt x="47" y="330"/>
                  </a:lnTo>
                  <a:lnTo>
                    <a:pt x="95" y="472"/>
                  </a:lnTo>
                  <a:lnTo>
                    <a:pt x="236" y="613"/>
                  </a:lnTo>
                  <a:lnTo>
                    <a:pt x="377" y="660"/>
                  </a:lnTo>
                  <a:lnTo>
                    <a:pt x="377" y="613"/>
                  </a:lnTo>
                  <a:lnTo>
                    <a:pt x="236" y="519"/>
                  </a:lnTo>
                  <a:lnTo>
                    <a:pt x="189" y="425"/>
                  </a:lnTo>
                  <a:lnTo>
                    <a:pt x="95" y="330"/>
                  </a:lnTo>
                  <a:lnTo>
                    <a:pt x="95" y="189"/>
                  </a:lnTo>
                  <a:lnTo>
                    <a:pt x="95" y="48"/>
                  </a:lnTo>
                  <a:lnTo>
                    <a:pt x="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2720;p42">
              <a:extLst>
                <a:ext uri="{FF2B5EF4-FFF2-40B4-BE49-F238E27FC236}">
                  <a16:creationId xmlns:a16="http://schemas.microsoft.com/office/drawing/2014/main" id="{7F0F4D95-5F44-BE70-3AE3-0D60477620BB}"/>
                </a:ext>
              </a:extLst>
            </p:cNvPr>
            <p:cNvSpPr/>
            <p:nvPr/>
          </p:nvSpPr>
          <p:spPr>
            <a:xfrm>
              <a:off x="1484475" y="1589025"/>
              <a:ext cx="25925" cy="25925"/>
            </a:xfrm>
            <a:custGeom>
              <a:avLst/>
              <a:gdLst/>
              <a:ahLst/>
              <a:cxnLst/>
              <a:rect l="l" t="t" r="r" b="b"/>
              <a:pathLst>
                <a:path w="1037" h="1037" extrusionOk="0">
                  <a:moveTo>
                    <a:pt x="519" y="48"/>
                  </a:moveTo>
                  <a:lnTo>
                    <a:pt x="707" y="95"/>
                  </a:lnTo>
                  <a:lnTo>
                    <a:pt x="849" y="189"/>
                  </a:lnTo>
                  <a:lnTo>
                    <a:pt x="943" y="330"/>
                  </a:lnTo>
                  <a:lnTo>
                    <a:pt x="990" y="519"/>
                  </a:lnTo>
                  <a:lnTo>
                    <a:pt x="943" y="707"/>
                  </a:lnTo>
                  <a:lnTo>
                    <a:pt x="849" y="848"/>
                  </a:lnTo>
                  <a:lnTo>
                    <a:pt x="707" y="943"/>
                  </a:lnTo>
                  <a:lnTo>
                    <a:pt x="566" y="990"/>
                  </a:lnTo>
                  <a:lnTo>
                    <a:pt x="377" y="943"/>
                  </a:lnTo>
                  <a:lnTo>
                    <a:pt x="189" y="848"/>
                  </a:lnTo>
                  <a:lnTo>
                    <a:pt x="95" y="707"/>
                  </a:lnTo>
                  <a:lnTo>
                    <a:pt x="95" y="519"/>
                  </a:lnTo>
                  <a:lnTo>
                    <a:pt x="95" y="330"/>
                  </a:lnTo>
                  <a:lnTo>
                    <a:pt x="189" y="189"/>
                  </a:lnTo>
                  <a:lnTo>
                    <a:pt x="330" y="95"/>
                  </a:lnTo>
                  <a:lnTo>
                    <a:pt x="519" y="48"/>
                  </a:lnTo>
                  <a:close/>
                  <a:moveTo>
                    <a:pt x="566" y="0"/>
                  </a:moveTo>
                  <a:lnTo>
                    <a:pt x="330" y="48"/>
                  </a:lnTo>
                  <a:lnTo>
                    <a:pt x="189" y="142"/>
                  </a:lnTo>
                  <a:lnTo>
                    <a:pt x="48" y="330"/>
                  </a:lnTo>
                  <a:lnTo>
                    <a:pt x="1" y="519"/>
                  </a:lnTo>
                  <a:lnTo>
                    <a:pt x="48" y="707"/>
                  </a:lnTo>
                  <a:lnTo>
                    <a:pt x="189" y="895"/>
                  </a:lnTo>
                  <a:lnTo>
                    <a:pt x="330" y="990"/>
                  </a:lnTo>
                  <a:lnTo>
                    <a:pt x="519" y="1037"/>
                  </a:lnTo>
                  <a:lnTo>
                    <a:pt x="754" y="990"/>
                  </a:lnTo>
                  <a:lnTo>
                    <a:pt x="896" y="895"/>
                  </a:lnTo>
                  <a:lnTo>
                    <a:pt x="990" y="754"/>
                  </a:lnTo>
                  <a:lnTo>
                    <a:pt x="1037" y="566"/>
                  </a:lnTo>
                  <a:lnTo>
                    <a:pt x="1037" y="330"/>
                  </a:lnTo>
                  <a:lnTo>
                    <a:pt x="943" y="189"/>
                  </a:lnTo>
                  <a:lnTo>
                    <a:pt x="754"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2721;p42">
              <a:extLst>
                <a:ext uri="{FF2B5EF4-FFF2-40B4-BE49-F238E27FC236}">
                  <a16:creationId xmlns:a16="http://schemas.microsoft.com/office/drawing/2014/main" id="{10A3DDC3-01EB-C639-B6AF-09591D98B896}"/>
                </a:ext>
              </a:extLst>
            </p:cNvPr>
            <p:cNvSpPr/>
            <p:nvPr/>
          </p:nvSpPr>
          <p:spPr>
            <a:xfrm>
              <a:off x="1561025" y="1757450"/>
              <a:ext cx="25950" cy="25925"/>
            </a:xfrm>
            <a:custGeom>
              <a:avLst/>
              <a:gdLst/>
              <a:ahLst/>
              <a:cxnLst/>
              <a:rect l="l" t="t" r="r" b="b"/>
              <a:pathLst>
                <a:path w="1038" h="1037" extrusionOk="0">
                  <a:moveTo>
                    <a:pt x="566" y="0"/>
                  </a:moveTo>
                  <a:lnTo>
                    <a:pt x="378" y="47"/>
                  </a:lnTo>
                  <a:lnTo>
                    <a:pt x="189" y="142"/>
                  </a:lnTo>
                  <a:lnTo>
                    <a:pt x="48" y="283"/>
                  </a:lnTo>
                  <a:lnTo>
                    <a:pt x="1" y="471"/>
                  </a:lnTo>
                  <a:lnTo>
                    <a:pt x="48" y="707"/>
                  </a:lnTo>
                  <a:lnTo>
                    <a:pt x="142" y="848"/>
                  </a:lnTo>
                  <a:lnTo>
                    <a:pt x="283" y="990"/>
                  </a:lnTo>
                  <a:lnTo>
                    <a:pt x="472" y="1037"/>
                  </a:lnTo>
                  <a:lnTo>
                    <a:pt x="566" y="1037"/>
                  </a:lnTo>
                  <a:lnTo>
                    <a:pt x="755" y="990"/>
                  </a:lnTo>
                  <a:lnTo>
                    <a:pt x="943" y="848"/>
                  </a:lnTo>
                  <a:lnTo>
                    <a:pt x="1037" y="707"/>
                  </a:lnTo>
                  <a:lnTo>
                    <a:pt x="1037" y="518"/>
                  </a:lnTo>
                  <a:lnTo>
                    <a:pt x="990" y="707"/>
                  </a:lnTo>
                  <a:lnTo>
                    <a:pt x="896" y="848"/>
                  </a:lnTo>
                  <a:lnTo>
                    <a:pt x="755" y="942"/>
                  </a:lnTo>
                  <a:lnTo>
                    <a:pt x="566" y="990"/>
                  </a:lnTo>
                  <a:lnTo>
                    <a:pt x="378" y="942"/>
                  </a:lnTo>
                  <a:lnTo>
                    <a:pt x="236" y="848"/>
                  </a:lnTo>
                  <a:lnTo>
                    <a:pt x="142" y="707"/>
                  </a:lnTo>
                  <a:lnTo>
                    <a:pt x="95" y="518"/>
                  </a:lnTo>
                  <a:lnTo>
                    <a:pt x="142" y="330"/>
                  </a:lnTo>
                  <a:lnTo>
                    <a:pt x="236" y="189"/>
                  </a:lnTo>
                  <a:lnTo>
                    <a:pt x="378" y="94"/>
                  </a:lnTo>
                  <a:lnTo>
                    <a:pt x="566" y="47"/>
                  </a:lnTo>
                  <a:lnTo>
                    <a:pt x="755" y="94"/>
                  </a:lnTo>
                  <a:lnTo>
                    <a:pt x="896" y="189"/>
                  </a:lnTo>
                  <a:lnTo>
                    <a:pt x="990" y="330"/>
                  </a:lnTo>
                  <a:lnTo>
                    <a:pt x="1037" y="518"/>
                  </a:lnTo>
                  <a:lnTo>
                    <a:pt x="1037" y="471"/>
                  </a:lnTo>
                  <a:lnTo>
                    <a:pt x="990" y="283"/>
                  </a:lnTo>
                  <a:lnTo>
                    <a:pt x="896" y="142"/>
                  </a:lnTo>
                  <a:lnTo>
                    <a:pt x="755"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2722;p42">
              <a:extLst>
                <a:ext uri="{FF2B5EF4-FFF2-40B4-BE49-F238E27FC236}">
                  <a16:creationId xmlns:a16="http://schemas.microsoft.com/office/drawing/2014/main" id="{B5141631-68F1-621C-F360-BFAC449A40EE}"/>
                </a:ext>
              </a:extLst>
            </p:cNvPr>
            <p:cNvSpPr/>
            <p:nvPr/>
          </p:nvSpPr>
          <p:spPr>
            <a:xfrm>
              <a:off x="1661150" y="1918800"/>
              <a:ext cx="25925" cy="25925"/>
            </a:xfrm>
            <a:custGeom>
              <a:avLst/>
              <a:gdLst/>
              <a:ahLst/>
              <a:cxnLst/>
              <a:rect l="l" t="t" r="r" b="b"/>
              <a:pathLst>
                <a:path w="1037" h="1037" extrusionOk="0">
                  <a:moveTo>
                    <a:pt x="518" y="48"/>
                  </a:moveTo>
                  <a:lnTo>
                    <a:pt x="707" y="95"/>
                  </a:lnTo>
                  <a:lnTo>
                    <a:pt x="848" y="189"/>
                  </a:lnTo>
                  <a:lnTo>
                    <a:pt x="942" y="330"/>
                  </a:lnTo>
                  <a:lnTo>
                    <a:pt x="990" y="519"/>
                  </a:lnTo>
                  <a:lnTo>
                    <a:pt x="990" y="707"/>
                  </a:lnTo>
                  <a:lnTo>
                    <a:pt x="848" y="848"/>
                  </a:lnTo>
                  <a:lnTo>
                    <a:pt x="707" y="943"/>
                  </a:lnTo>
                  <a:lnTo>
                    <a:pt x="566" y="990"/>
                  </a:lnTo>
                  <a:lnTo>
                    <a:pt x="377" y="943"/>
                  </a:lnTo>
                  <a:lnTo>
                    <a:pt x="236" y="848"/>
                  </a:lnTo>
                  <a:lnTo>
                    <a:pt x="94" y="707"/>
                  </a:lnTo>
                  <a:lnTo>
                    <a:pt x="94" y="519"/>
                  </a:lnTo>
                  <a:lnTo>
                    <a:pt x="94" y="330"/>
                  </a:lnTo>
                  <a:lnTo>
                    <a:pt x="189" y="189"/>
                  </a:lnTo>
                  <a:lnTo>
                    <a:pt x="330" y="95"/>
                  </a:lnTo>
                  <a:lnTo>
                    <a:pt x="518" y="48"/>
                  </a:lnTo>
                  <a:close/>
                  <a:moveTo>
                    <a:pt x="566" y="0"/>
                  </a:moveTo>
                  <a:lnTo>
                    <a:pt x="330" y="48"/>
                  </a:lnTo>
                  <a:lnTo>
                    <a:pt x="189" y="142"/>
                  </a:lnTo>
                  <a:lnTo>
                    <a:pt x="47" y="330"/>
                  </a:lnTo>
                  <a:lnTo>
                    <a:pt x="0" y="519"/>
                  </a:lnTo>
                  <a:lnTo>
                    <a:pt x="47" y="707"/>
                  </a:lnTo>
                  <a:lnTo>
                    <a:pt x="189" y="896"/>
                  </a:lnTo>
                  <a:lnTo>
                    <a:pt x="330" y="990"/>
                  </a:lnTo>
                  <a:lnTo>
                    <a:pt x="518" y="1037"/>
                  </a:lnTo>
                  <a:lnTo>
                    <a:pt x="754" y="990"/>
                  </a:lnTo>
                  <a:lnTo>
                    <a:pt x="895" y="896"/>
                  </a:lnTo>
                  <a:lnTo>
                    <a:pt x="1037" y="754"/>
                  </a:lnTo>
                  <a:lnTo>
                    <a:pt x="1037" y="519"/>
                  </a:lnTo>
                  <a:lnTo>
                    <a:pt x="1037" y="330"/>
                  </a:lnTo>
                  <a:lnTo>
                    <a:pt x="895" y="142"/>
                  </a:lnTo>
                  <a:lnTo>
                    <a:pt x="754"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2723;p42">
              <a:extLst>
                <a:ext uri="{FF2B5EF4-FFF2-40B4-BE49-F238E27FC236}">
                  <a16:creationId xmlns:a16="http://schemas.microsoft.com/office/drawing/2014/main" id="{0D556D55-6159-4E42-7774-BE2A0FCDCC40}"/>
                </a:ext>
              </a:extLst>
            </p:cNvPr>
            <p:cNvSpPr/>
            <p:nvPr/>
          </p:nvSpPr>
          <p:spPr>
            <a:xfrm>
              <a:off x="1773025" y="2021275"/>
              <a:ext cx="25950" cy="25925"/>
            </a:xfrm>
            <a:custGeom>
              <a:avLst/>
              <a:gdLst/>
              <a:ahLst/>
              <a:cxnLst/>
              <a:rect l="l" t="t" r="r" b="b"/>
              <a:pathLst>
                <a:path w="1038" h="1037" extrusionOk="0">
                  <a:moveTo>
                    <a:pt x="472" y="0"/>
                  </a:moveTo>
                  <a:lnTo>
                    <a:pt x="283" y="47"/>
                  </a:lnTo>
                  <a:lnTo>
                    <a:pt x="142" y="141"/>
                  </a:lnTo>
                  <a:lnTo>
                    <a:pt x="1" y="330"/>
                  </a:lnTo>
                  <a:lnTo>
                    <a:pt x="1" y="518"/>
                  </a:lnTo>
                  <a:lnTo>
                    <a:pt x="48" y="330"/>
                  </a:lnTo>
                  <a:lnTo>
                    <a:pt x="142" y="189"/>
                  </a:lnTo>
                  <a:lnTo>
                    <a:pt x="283" y="94"/>
                  </a:lnTo>
                  <a:lnTo>
                    <a:pt x="472" y="47"/>
                  </a:lnTo>
                  <a:lnTo>
                    <a:pt x="660" y="94"/>
                  </a:lnTo>
                  <a:lnTo>
                    <a:pt x="802" y="189"/>
                  </a:lnTo>
                  <a:lnTo>
                    <a:pt x="896" y="330"/>
                  </a:lnTo>
                  <a:lnTo>
                    <a:pt x="943" y="518"/>
                  </a:lnTo>
                  <a:lnTo>
                    <a:pt x="896" y="660"/>
                  </a:lnTo>
                  <a:lnTo>
                    <a:pt x="802" y="848"/>
                  </a:lnTo>
                  <a:lnTo>
                    <a:pt x="660" y="942"/>
                  </a:lnTo>
                  <a:lnTo>
                    <a:pt x="472" y="989"/>
                  </a:lnTo>
                  <a:lnTo>
                    <a:pt x="283" y="942"/>
                  </a:lnTo>
                  <a:lnTo>
                    <a:pt x="142" y="848"/>
                  </a:lnTo>
                  <a:lnTo>
                    <a:pt x="48" y="660"/>
                  </a:lnTo>
                  <a:lnTo>
                    <a:pt x="1" y="518"/>
                  </a:lnTo>
                  <a:lnTo>
                    <a:pt x="48" y="707"/>
                  </a:lnTo>
                  <a:lnTo>
                    <a:pt x="142" y="895"/>
                  </a:lnTo>
                  <a:lnTo>
                    <a:pt x="330" y="989"/>
                  </a:lnTo>
                  <a:lnTo>
                    <a:pt x="519" y="1037"/>
                  </a:lnTo>
                  <a:lnTo>
                    <a:pt x="707" y="989"/>
                  </a:lnTo>
                  <a:lnTo>
                    <a:pt x="896" y="848"/>
                  </a:lnTo>
                  <a:lnTo>
                    <a:pt x="990" y="707"/>
                  </a:lnTo>
                  <a:lnTo>
                    <a:pt x="1037" y="518"/>
                  </a:lnTo>
                  <a:lnTo>
                    <a:pt x="990" y="283"/>
                  </a:lnTo>
                  <a:lnTo>
                    <a:pt x="849" y="141"/>
                  </a:lnTo>
                  <a:lnTo>
                    <a:pt x="7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2724;p42">
              <a:extLst>
                <a:ext uri="{FF2B5EF4-FFF2-40B4-BE49-F238E27FC236}">
                  <a16:creationId xmlns:a16="http://schemas.microsoft.com/office/drawing/2014/main" id="{9CB4F86B-CD6A-37F2-DA99-D03AADBDADDA}"/>
                </a:ext>
              </a:extLst>
            </p:cNvPr>
            <p:cNvSpPr/>
            <p:nvPr/>
          </p:nvSpPr>
          <p:spPr>
            <a:xfrm>
              <a:off x="1854300" y="2200300"/>
              <a:ext cx="5900" cy="15325"/>
            </a:xfrm>
            <a:custGeom>
              <a:avLst/>
              <a:gdLst/>
              <a:ahLst/>
              <a:cxnLst/>
              <a:rect l="l" t="t" r="r" b="b"/>
              <a:pathLst>
                <a:path w="236" h="613" extrusionOk="0">
                  <a:moveTo>
                    <a:pt x="47" y="0"/>
                  </a:moveTo>
                  <a:lnTo>
                    <a:pt x="0" y="188"/>
                  </a:lnTo>
                  <a:lnTo>
                    <a:pt x="0" y="330"/>
                  </a:lnTo>
                  <a:lnTo>
                    <a:pt x="47" y="424"/>
                  </a:lnTo>
                  <a:lnTo>
                    <a:pt x="142" y="565"/>
                  </a:lnTo>
                  <a:lnTo>
                    <a:pt x="236" y="612"/>
                  </a:lnTo>
                  <a:lnTo>
                    <a:pt x="189" y="518"/>
                  </a:lnTo>
                  <a:lnTo>
                    <a:pt x="95" y="377"/>
                  </a:lnTo>
                  <a:lnTo>
                    <a:pt x="47" y="188"/>
                  </a:lnTo>
                  <a:lnTo>
                    <a:pt x="47" y="94"/>
                  </a:lnTo>
                  <a:lnTo>
                    <a:pt x="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2725;p42">
              <a:extLst>
                <a:ext uri="{FF2B5EF4-FFF2-40B4-BE49-F238E27FC236}">
                  <a16:creationId xmlns:a16="http://schemas.microsoft.com/office/drawing/2014/main" id="{D8964B85-8832-5663-C719-AC7DC78622A5}"/>
                </a:ext>
              </a:extLst>
            </p:cNvPr>
            <p:cNvSpPr/>
            <p:nvPr/>
          </p:nvSpPr>
          <p:spPr>
            <a:xfrm>
              <a:off x="1648175" y="2029500"/>
              <a:ext cx="25950" cy="25950"/>
            </a:xfrm>
            <a:custGeom>
              <a:avLst/>
              <a:gdLst/>
              <a:ahLst/>
              <a:cxnLst/>
              <a:rect l="l" t="t" r="r" b="b"/>
              <a:pathLst>
                <a:path w="1038" h="1038" extrusionOk="0">
                  <a:moveTo>
                    <a:pt x="48" y="331"/>
                  </a:moveTo>
                  <a:lnTo>
                    <a:pt x="1" y="519"/>
                  </a:lnTo>
                  <a:lnTo>
                    <a:pt x="6" y="540"/>
                  </a:lnTo>
                  <a:lnTo>
                    <a:pt x="48" y="331"/>
                  </a:lnTo>
                  <a:close/>
                  <a:moveTo>
                    <a:pt x="6" y="540"/>
                  </a:moveTo>
                  <a:lnTo>
                    <a:pt x="1" y="566"/>
                  </a:lnTo>
                  <a:lnTo>
                    <a:pt x="48" y="755"/>
                  </a:lnTo>
                  <a:lnTo>
                    <a:pt x="142" y="849"/>
                  </a:lnTo>
                  <a:lnTo>
                    <a:pt x="48" y="708"/>
                  </a:lnTo>
                  <a:lnTo>
                    <a:pt x="6" y="540"/>
                  </a:lnTo>
                  <a:close/>
                  <a:moveTo>
                    <a:pt x="472" y="1"/>
                  </a:moveTo>
                  <a:lnTo>
                    <a:pt x="284" y="48"/>
                  </a:lnTo>
                  <a:lnTo>
                    <a:pt x="142" y="189"/>
                  </a:lnTo>
                  <a:lnTo>
                    <a:pt x="142" y="189"/>
                  </a:lnTo>
                  <a:lnTo>
                    <a:pt x="284" y="95"/>
                  </a:lnTo>
                  <a:lnTo>
                    <a:pt x="472" y="48"/>
                  </a:lnTo>
                  <a:lnTo>
                    <a:pt x="661" y="95"/>
                  </a:lnTo>
                  <a:lnTo>
                    <a:pt x="802" y="189"/>
                  </a:lnTo>
                  <a:lnTo>
                    <a:pt x="896" y="331"/>
                  </a:lnTo>
                  <a:lnTo>
                    <a:pt x="943" y="519"/>
                  </a:lnTo>
                  <a:lnTo>
                    <a:pt x="896" y="708"/>
                  </a:lnTo>
                  <a:lnTo>
                    <a:pt x="802" y="849"/>
                  </a:lnTo>
                  <a:lnTo>
                    <a:pt x="661" y="943"/>
                  </a:lnTo>
                  <a:lnTo>
                    <a:pt x="472" y="990"/>
                  </a:lnTo>
                  <a:lnTo>
                    <a:pt x="284" y="943"/>
                  </a:lnTo>
                  <a:lnTo>
                    <a:pt x="142" y="849"/>
                  </a:lnTo>
                  <a:lnTo>
                    <a:pt x="189" y="896"/>
                  </a:lnTo>
                  <a:lnTo>
                    <a:pt x="331" y="990"/>
                  </a:lnTo>
                  <a:lnTo>
                    <a:pt x="519" y="1037"/>
                  </a:lnTo>
                  <a:lnTo>
                    <a:pt x="755" y="990"/>
                  </a:lnTo>
                  <a:lnTo>
                    <a:pt x="896" y="896"/>
                  </a:lnTo>
                  <a:lnTo>
                    <a:pt x="990" y="708"/>
                  </a:lnTo>
                  <a:lnTo>
                    <a:pt x="1037" y="519"/>
                  </a:lnTo>
                  <a:lnTo>
                    <a:pt x="990" y="331"/>
                  </a:lnTo>
                  <a:lnTo>
                    <a:pt x="849" y="142"/>
                  </a:lnTo>
                  <a:lnTo>
                    <a:pt x="708" y="48"/>
                  </a:lnTo>
                  <a:lnTo>
                    <a:pt x="4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2726;p42">
              <a:extLst>
                <a:ext uri="{FF2B5EF4-FFF2-40B4-BE49-F238E27FC236}">
                  <a16:creationId xmlns:a16="http://schemas.microsoft.com/office/drawing/2014/main" id="{B46720D7-D33D-0A9A-84AE-BEAA0CE29E1E}"/>
                </a:ext>
              </a:extLst>
            </p:cNvPr>
            <p:cNvSpPr/>
            <p:nvPr/>
          </p:nvSpPr>
          <p:spPr>
            <a:xfrm>
              <a:off x="1652900" y="2146100"/>
              <a:ext cx="25925" cy="25950"/>
            </a:xfrm>
            <a:custGeom>
              <a:avLst/>
              <a:gdLst/>
              <a:ahLst/>
              <a:cxnLst/>
              <a:rect l="l" t="t" r="r" b="b"/>
              <a:pathLst>
                <a:path w="1037" h="1038" extrusionOk="0">
                  <a:moveTo>
                    <a:pt x="48" y="331"/>
                  </a:moveTo>
                  <a:lnTo>
                    <a:pt x="0" y="566"/>
                  </a:lnTo>
                  <a:lnTo>
                    <a:pt x="48" y="755"/>
                  </a:lnTo>
                  <a:lnTo>
                    <a:pt x="142" y="849"/>
                  </a:lnTo>
                  <a:lnTo>
                    <a:pt x="48" y="708"/>
                  </a:lnTo>
                  <a:lnTo>
                    <a:pt x="48" y="519"/>
                  </a:lnTo>
                  <a:lnTo>
                    <a:pt x="48" y="331"/>
                  </a:lnTo>
                  <a:close/>
                  <a:moveTo>
                    <a:pt x="472" y="1"/>
                  </a:moveTo>
                  <a:lnTo>
                    <a:pt x="283" y="48"/>
                  </a:lnTo>
                  <a:lnTo>
                    <a:pt x="142" y="189"/>
                  </a:lnTo>
                  <a:lnTo>
                    <a:pt x="142" y="189"/>
                  </a:lnTo>
                  <a:lnTo>
                    <a:pt x="330" y="95"/>
                  </a:lnTo>
                  <a:lnTo>
                    <a:pt x="472" y="48"/>
                  </a:lnTo>
                  <a:lnTo>
                    <a:pt x="660" y="95"/>
                  </a:lnTo>
                  <a:lnTo>
                    <a:pt x="801" y="189"/>
                  </a:lnTo>
                  <a:lnTo>
                    <a:pt x="943" y="331"/>
                  </a:lnTo>
                  <a:lnTo>
                    <a:pt x="943" y="519"/>
                  </a:lnTo>
                  <a:lnTo>
                    <a:pt x="896" y="708"/>
                  </a:lnTo>
                  <a:lnTo>
                    <a:pt x="801" y="849"/>
                  </a:lnTo>
                  <a:lnTo>
                    <a:pt x="660" y="943"/>
                  </a:lnTo>
                  <a:lnTo>
                    <a:pt x="472" y="990"/>
                  </a:lnTo>
                  <a:lnTo>
                    <a:pt x="330" y="943"/>
                  </a:lnTo>
                  <a:lnTo>
                    <a:pt x="142" y="849"/>
                  </a:lnTo>
                  <a:lnTo>
                    <a:pt x="189" y="896"/>
                  </a:lnTo>
                  <a:lnTo>
                    <a:pt x="330" y="1037"/>
                  </a:lnTo>
                  <a:lnTo>
                    <a:pt x="566" y="1037"/>
                  </a:lnTo>
                  <a:lnTo>
                    <a:pt x="754" y="990"/>
                  </a:lnTo>
                  <a:lnTo>
                    <a:pt x="896" y="896"/>
                  </a:lnTo>
                  <a:lnTo>
                    <a:pt x="990" y="708"/>
                  </a:lnTo>
                  <a:lnTo>
                    <a:pt x="1037" y="519"/>
                  </a:lnTo>
                  <a:lnTo>
                    <a:pt x="990" y="331"/>
                  </a:lnTo>
                  <a:lnTo>
                    <a:pt x="848" y="142"/>
                  </a:lnTo>
                  <a:lnTo>
                    <a:pt x="707" y="48"/>
                  </a:lnTo>
                  <a:lnTo>
                    <a:pt x="4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2727;p42">
              <a:extLst>
                <a:ext uri="{FF2B5EF4-FFF2-40B4-BE49-F238E27FC236}">
                  <a16:creationId xmlns:a16="http://schemas.microsoft.com/office/drawing/2014/main" id="{0A276619-BB20-63DC-C679-B80990E459C6}"/>
                </a:ext>
              </a:extLst>
            </p:cNvPr>
            <p:cNvSpPr/>
            <p:nvPr/>
          </p:nvSpPr>
          <p:spPr>
            <a:xfrm>
              <a:off x="1776575" y="2139050"/>
              <a:ext cx="25925" cy="25925"/>
            </a:xfrm>
            <a:custGeom>
              <a:avLst/>
              <a:gdLst/>
              <a:ahLst/>
              <a:cxnLst/>
              <a:rect l="l" t="t" r="r" b="b"/>
              <a:pathLst>
                <a:path w="1037" h="1037" extrusionOk="0">
                  <a:moveTo>
                    <a:pt x="518" y="47"/>
                  </a:moveTo>
                  <a:lnTo>
                    <a:pt x="660" y="94"/>
                  </a:lnTo>
                  <a:lnTo>
                    <a:pt x="848" y="189"/>
                  </a:lnTo>
                  <a:lnTo>
                    <a:pt x="942" y="330"/>
                  </a:lnTo>
                  <a:lnTo>
                    <a:pt x="989" y="518"/>
                  </a:lnTo>
                  <a:lnTo>
                    <a:pt x="942" y="707"/>
                  </a:lnTo>
                  <a:lnTo>
                    <a:pt x="848" y="848"/>
                  </a:lnTo>
                  <a:lnTo>
                    <a:pt x="660" y="942"/>
                  </a:lnTo>
                  <a:lnTo>
                    <a:pt x="518" y="990"/>
                  </a:lnTo>
                  <a:lnTo>
                    <a:pt x="330" y="942"/>
                  </a:lnTo>
                  <a:lnTo>
                    <a:pt x="188" y="848"/>
                  </a:lnTo>
                  <a:lnTo>
                    <a:pt x="94" y="707"/>
                  </a:lnTo>
                  <a:lnTo>
                    <a:pt x="47" y="518"/>
                  </a:lnTo>
                  <a:lnTo>
                    <a:pt x="94" y="330"/>
                  </a:lnTo>
                  <a:lnTo>
                    <a:pt x="188" y="189"/>
                  </a:lnTo>
                  <a:lnTo>
                    <a:pt x="330" y="94"/>
                  </a:lnTo>
                  <a:lnTo>
                    <a:pt x="518" y="47"/>
                  </a:lnTo>
                  <a:close/>
                  <a:moveTo>
                    <a:pt x="518" y="0"/>
                  </a:moveTo>
                  <a:lnTo>
                    <a:pt x="283" y="47"/>
                  </a:lnTo>
                  <a:lnTo>
                    <a:pt x="141" y="142"/>
                  </a:lnTo>
                  <a:lnTo>
                    <a:pt x="47" y="330"/>
                  </a:lnTo>
                  <a:lnTo>
                    <a:pt x="0" y="518"/>
                  </a:lnTo>
                  <a:lnTo>
                    <a:pt x="47" y="754"/>
                  </a:lnTo>
                  <a:lnTo>
                    <a:pt x="188" y="895"/>
                  </a:lnTo>
                  <a:lnTo>
                    <a:pt x="330" y="990"/>
                  </a:lnTo>
                  <a:lnTo>
                    <a:pt x="565" y="1037"/>
                  </a:lnTo>
                  <a:lnTo>
                    <a:pt x="754" y="990"/>
                  </a:lnTo>
                  <a:lnTo>
                    <a:pt x="895" y="848"/>
                  </a:lnTo>
                  <a:lnTo>
                    <a:pt x="989" y="707"/>
                  </a:lnTo>
                  <a:lnTo>
                    <a:pt x="1036" y="518"/>
                  </a:lnTo>
                  <a:lnTo>
                    <a:pt x="989" y="330"/>
                  </a:lnTo>
                  <a:lnTo>
                    <a:pt x="895" y="142"/>
                  </a:lnTo>
                  <a:lnTo>
                    <a:pt x="754"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2728;p42">
              <a:extLst>
                <a:ext uri="{FF2B5EF4-FFF2-40B4-BE49-F238E27FC236}">
                  <a16:creationId xmlns:a16="http://schemas.microsoft.com/office/drawing/2014/main" id="{3D52813C-9866-A0C9-294A-F5C55D51CAFD}"/>
                </a:ext>
              </a:extLst>
            </p:cNvPr>
            <p:cNvSpPr/>
            <p:nvPr/>
          </p:nvSpPr>
          <p:spPr>
            <a:xfrm>
              <a:off x="1656425" y="2254475"/>
              <a:ext cx="25950" cy="25925"/>
            </a:xfrm>
            <a:custGeom>
              <a:avLst/>
              <a:gdLst/>
              <a:ahLst/>
              <a:cxnLst/>
              <a:rect l="l" t="t" r="r" b="b"/>
              <a:pathLst>
                <a:path w="1038" h="1037" extrusionOk="0">
                  <a:moveTo>
                    <a:pt x="519" y="47"/>
                  </a:moveTo>
                  <a:lnTo>
                    <a:pt x="707" y="94"/>
                  </a:lnTo>
                  <a:lnTo>
                    <a:pt x="849" y="189"/>
                  </a:lnTo>
                  <a:lnTo>
                    <a:pt x="943" y="330"/>
                  </a:lnTo>
                  <a:lnTo>
                    <a:pt x="990" y="518"/>
                  </a:lnTo>
                  <a:lnTo>
                    <a:pt x="943" y="707"/>
                  </a:lnTo>
                  <a:lnTo>
                    <a:pt x="849" y="848"/>
                  </a:lnTo>
                  <a:lnTo>
                    <a:pt x="707" y="942"/>
                  </a:lnTo>
                  <a:lnTo>
                    <a:pt x="519" y="989"/>
                  </a:lnTo>
                  <a:lnTo>
                    <a:pt x="331" y="942"/>
                  </a:lnTo>
                  <a:lnTo>
                    <a:pt x="189" y="848"/>
                  </a:lnTo>
                  <a:lnTo>
                    <a:pt x="95" y="707"/>
                  </a:lnTo>
                  <a:lnTo>
                    <a:pt x="48" y="518"/>
                  </a:lnTo>
                  <a:lnTo>
                    <a:pt x="95" y="330"/>
                  </a:lnTo>
                  <a:lnTo>
                    <a:pt x="189" y="189"/>
                  </a:lnTo>
                  <a:lnTo>
                    <a:pt x="331" y="94"/>
                  </a:lnTo>
                  <a:lnTo>
                    <a:pt x="519" y="47"/>
                  </a:lnTo>
                  <a:close/>
                  <a:moveTo>
                    <a:pt x="519" y="0"/>
                  </a:moveTo>
                  <a:lnTo>
                    <a:pt x="331" y="47"/>
                  </a:lnTo>
                  <a:lnTo>
                    <a:pt x="142" y="141"/>
                  </a:lnTo>
                  <a:lnTo>
                    <a:pt x="48" y="330"/>
                  </a:lnTo>
                  <a:lnTo>
                    <a:pt x="1" y="518"/>
                  </a:lnTo>
                  <a:lnTo>
                    <a:pt x="48" y="754"/>
                  </a:lnTo>
                  <a:lnTo>
                    <a:pt x="189" y="895"/>
                  </a:lnTo>
                  <a:lnTo>
                    <a:pt x="378" y="989"/>
                  </a:lnTo>
                  <a:lnTo>
                    <a:pt x="566" y="1037"/>
                  </a:lnTo>
                  <a:lnTo>
                    <a:pt x="755" y="989"/>
                  </a:lnTo>
                  <a:lnTo>
                    <a:pt x="896" y="848"/>
                  </a:lnTo>
                  <a:lnTo>
                    <a:pt x="1037" y="707"/>
                  </a:lnTo>
                  <a:lnTo>
                    <a:pt x="1037" y="518"/>
                  </a:lnTo>
                  <a:lnTo>
                    <a:pt x="990" y="283"/>
                  </a:lnTo>
                  <a:lnTo>
                    <a:pt x="896" y="141"/>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2729;p42">
              <a:extLst>
                <a:ext uri="{FF2B5EF4-FFF2-40B4-BE49-F238E27FC236}">
                  <a16:creationId xmlns:a16="http://schemas.microsoft.com/office/drawing/2014/main" id="{D0F0DF76-A794-545E-7167-DC85E7B79BBD}"/>
                </a:ext>
              </a:extLst>
            </p:cNvPr>
            <p:cNvSpPr/>
            <p:nvPr/>
          </p:nvSpPr>
          <p:spPr>
            <a:xfrm>
              <a:off x="1450325" y="2325125"/>
              <a:ext cx="25925" cy="25950"/>
            </a:xfrm>
            <a:custGeom>
              <a:avLst/>
              <a:gdLst/>
              <a:ahLst/>
              <a:cxnLst/>
              <a:rect l="l" t="t" r="r" b="b"/>
              <a:pathLst>
                <a:path w="1037" h="1038" extrusionOk="0">
                  <a:moveTo>
                    <a:pt x="142" y="189"/>
                  </a:moveTo>
                  <a:lnTo>
                    <a:pt x="47" y="331"/>
                  </a:lnTo>
                  <a:lnTo>
                    <a:pt x="0" y="519"/>
                  </a:lnTo>
                  <a:lnTo>
                    <a:pt x="6" y="543"/>
                  </a:lnTo>
                  <a:lnTo>
                    <a:pt x="47" y="378"/>
                  </a:lnTo>
                  <a:lnTo>
                    <a:pt x="142" y="189"/>
                  </a:lnTo>
                  <a:close/>
                  <a:moveTo>
                    <a:pt x="471" y="1"/>
                  </a:moveTo>
                  <a:lnTo>
                    <a:pt x="283" y="95"/>
                  </a:lnTo>
                  <a:lnTo>
                    <a:pt x="283" y="95"/>
                  </a:lnTo>
                  <a:lnTo>
                    <a:pt x="471" y="48"/>
                  </a:lnTo>
                  <a:lnTo>
                    <a:pt x="660" y="95"/>
                  </a:lnTo>
                  <a:lnTo>
                    <a:pt x="801" y="189"/>
                  </a:lnTo>
                  <a:lnTo>
                    <a:pt x="895" y="331"/>
                  </a:lnTo>
                  <a:lnTo>
                    <a:pt x="943" y="519"/>
                  </a:lnTo>
                  <a:lnTo>
                    <a:pt x="895" y="707"/>
                  </a:lnTo>
                  <a:lnTo>
                    <a:pt x="801" y="849"/>
                  </a:lnTo>
                  <a:lnTo>
                    <a:pt x="660" y="943"/>
                  </a:lnTo>
                  <a:lnTo>
                    <a:pt x="471" y="990"/>
                  </a:lnTo>
                  <a:lnTo>
                    <a:pt x="283" y="943"/>
                  </a:lnTo>
                  <a:lnTo>
                    <a:pt x="142" y="849"/>
                  </a:lnTo>
                  <a:lnTo>
                    <a:pt x="47" y="707"/>
                  </a:lnTo>
                  <a:lnTo>
                    <a:pt x="6" y="543"/>
                  </a:lnTo>
                  <a:lnTo>
                    <a:pt x="0" y="566"/>
                  </a:lnTo>
                  <a:lnTo>
                    <a:pt x="47" y="755"/>
                  </a:lnTo>
                  <a:lnTo>
                    <a:pt x="189" y="896"/>
                  </a:lnTo>
                  <a:lnTo>
                    <a:pt x="330" y="990"/>
                  </a:lnTo>
                  <a:lnTo>
                    <a:pt x="471" y="1037"/>
                  </a:lnTo>
                  <a:lnTo>
                    <a:pt x="707" y="1037"/>
                  </a:lnTo>
                  <a:lnTo>
                    <a:pt x="848" y="943"/>
                  </a:lnTo>
                  <a:lnTo>
                    <a:pt x="990" y="802"/>
                  </a:lnTo>
                  <a:lnTo>
                    <a:pt x="1037" y="566"/>
                  </a:lnTo>
                  <a:lnTo>
                    <a:pt x="1037" y="378"/>
                  </a:lnTo>
                  <a:lnTo>
                    <a:pt x="943" y="189"/>
                  </a:lnTo>
                  <a:lnTo>
                    <a:pt x="801" y="95"/>
                  </a:lnTo>
                  <a:lnTo>
                    <a:pt x="6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2730;p42">
              <a:extLst>
                <a:ext uri="{FF2B5EF4-FFF2-40B4-BE49-F238E27FC236}">
                  <a16:creationId xmlns:a16="http://schemas.microsoft.com/office/drawing/2014/main" id="{005F1F1A-3396-769D-6EDA-8619159615EC}"/>
                </a:ext>
              </a:extLst>
            </p:cNvPr>
            <p:cNvSpPr/>
            <p:nvPr/>
          </p:nvSpPr>
          <p:spPr>
            <a:xfrm>
              <a:off x="1313700" y="2438200"/>
              <a:ext cx="25925" cy="25925"/>
            </a:xfrm>
            <a:custGeom>
              <a:avLst/>
              <a:gdLst/>
              <a:ahLst/>
              <a:cxnLst/>
              <a:rect l="l" t="t" r="r" b="b"/>
              <a:pathLst>
                <a:path w="1037" h="1037" extrusionOk="0">
                  <a:moveTo>
                    <a:pt x="519" y="48"/>
                  </a:moveTo>
                  <a:lnTo>
                    <a:pt x="707" y="95"/>
                  </a:lnTo>
                  <a:lnTo>
                    <a:pt x="848" y="189"/>
                  </a:lnTo>
                  <a:lnTo>
                    <a:pt x="943" y="330"/>
                  </a:lnTo>
                  <a:lnTo>
                    <a:pt x="990" y="519"/>
                  </a:lnTo>
                  <a:lnTo>
                    <a:pt x="943" y="707"/>
                  </a:lnTo>
                  <a:lnTo>
                    <a:pt x="848" y="848"/>
                  </a:lnTo>
                  <a:lnTo>
                    <a:pt x="707" y="943"/>
                  </a:lnTo>
                  <a:lnTo>
                    <a:pt x="519" y="990"/>
                  </a:lnTo>
                  <a:lnTo>
                    <a:pt x="377" y="943"/>
                  </a:lnTo>
                  <a:lnTo>
                    <a:pt x="189" y="848"/>
                  </a:lnTo>
                  <a:lnTo>
                    <a:pt x="95" y="707"/>
                  </a:lnTo>
                  <a:lnTo>
                    <a:pt x="48" y="519"/>
                  </a:lnTo>
                  <a:lnTo>
                    <a:pt x="95" y="330"/>
                  </a:lnTo>
                  <a:lnTo>
                    <a:pt x="189" y="189"/>
                  </a:lnTo>
                  <a:lnTo>
                    <a:pt x="330" y="95"/>
                  </a:lnTo>
                  <a:lnTo>
                    <a:pt x="519" y="48"/>
                  </a:lnTo>
                  <a:close/>
                  <a:moveTo>
                    <a:pt x="519" y="0"/>
                  </a:moveTo>
                  <a:lnTo>
                    <a:pt x="330" y="48"/>
                  </a:lnTo>
                  <a:lnTo>
                    <a:pt x="189" y="142"/>
                  </a:lnTo>
                  <a:lnTo>
                    <a:pt x="48" y="330"/>
                  </a:lnTo>
                  <a:lnTo>
                    <a:pt x="0" y="519"/>
                  </a:lnTo>
                  <a:lnTo>
                    <a:pt x="48" y="754"/>
                  </a:lnTo>
                  <a:lnTo>
                    <a:pt x="142" y="896"/>
                  </a:lnTo>
                  <a:lnTo>
                    <a:pt x="330" y="990"/>
                  </a:lnTo>
                  <a:lnTo>
                    <a:pt x="519" y="1037"/>
                  </a:lnTo>
                  <a:lnTo>
                    <a:pt x="754" y="1037"/>
                  </a:lnTo>
                  <a:lnTo>
                    <a:pt x="896" y="896"/>
                  </a:lnTo>
                  <a:lnTo>
                    <a:pt x="1037" y="754"/>
                  </a:lnTo>
                  <a:lnTo>
                    <a:pt x="1037" y="519"/>
                  </a:lnTo>
                  <a:lnTo>
                    <a:pt x="1037" y="330"/>
                  </a:lnTo>
                  <a:lnTo>
                    <a:pt x="896" y="142"/>
                  </a:lnTo>
                  <a:lnTo>
                    <a:pt x="754"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2731;p42">
              <a:extLst>
                <a:ext uri="{FF2B5EF4-FFF2-40B4-BE49-F238E27FC236}">
                  <a16:creationId xmlns:a16="http://schemas.microsoft.com/office/drawing/2014/main" id="{E8E2FF49-56D8-2BEC-4635-D69F2D5553FF}"/>
                </a:ext>
              </a:extLst>
            </p:cNvPr>
            <p:cNvSpPr/>
            <p:nvPr/>
          </p:nvSpPr>
          <p:spPr>
            <a:xfrm>
              <a:off x="1313700" y="2438200"/>
              <a:ext cx="25925" cy="25925"/>
            </a:xfrm>
            <a:custGeom>
              <a:avLst/>
              <a:gdLst/>
              <a:ahLst/>
              <a:cxnLst/>
              <a:rect l="l" t="t" r="r" b="b"/>
              <a:pathLst>
                <a:path w="1037" h="1037" fill="none" extrusionOk="0">
                  <a:moveTo>
                    <a:pt x="519" y="0"/>
                  </a:moveTo>
                  <a:lnTo>
                    <a:pt x="519" y="0"/>
                  </a:lnTo>
                  <a:lnTo>
                    <a:pt x="330" y="48"/>
                  </a:lnTo>
                  <a:lnTo>
                    <a:pt x="189" y="142"/>
                  </a:lnTo>
                  <a:lnTo>
                    <a:pt x="48" y="330"/>
                  </a:lnTo>
                  <a:lnTo>
                    <a:pt x="0" y="519"/>
                  </a:lnTo>
                  <a:lnTo>
                    <a:pt x="0" y="519"/>
                  </a:lnTo>
                  <a:lnTo>
                    <a:pt x="48" y="754"/>
                  </a:lnTo>
                  <a:lnTo>
                    <a:pt x="142" y="896"/>
                  </a:lnTo>
                  <a:lnTo>
                    <a:pt x="330" y="990"/>
                  </a:lnTo>
                  <a:lnTo>
                    <a:pt x="519" y="1037"/>
                  </a:lnTo>
                  <a:lnTo>
                    <a:pt x="519" y="1037"/>
                  </a:lnTo>
                  <a:lnTo>
                    <a:pt x="754" y="1037"/>
                  </a:lnTo>
                  <a:lnTo>
                    <a:pt x="896" y="896"/>
                  </a:lnTo>
                  <a:lnTo>
                    <a:pt x="1037" y="754"/>
                  </a:lnTo>
                  <a:lnTo>
                    <a:pt x="1037" y="519"/>
                  </a:lnTo>
                  <a:lnTo>
                    <a:pt x="1037" y="519"/>
                  </a:lnTo>
                  <a:lnTo>
                    <a:pt x="1037" y="519"/>
                  </a:lnTo>
                  <a:lnTo>
                    <a:pt x="1037" y="330"/>
                  </a:lnTo>
                  <a:lnTo>
                    <a:pt x="896" y="142"/>
                  </a:lnTo>
                  <a:lnTo>
                    <a:pt x="754" y="48"/>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2732;p42">
              <a:extLst>
                <a:ext uri="{FF2B5EF4-FFF2-40B4-BE49-F238E27FC236}">
                  <a16:creationId xmlns:a16="http://schemas.microsoft.com/office/drawing/2014/main" id="{FFA8C38F-6956-4A9D-5A0A-3289C0B11192}"/>
                </a:ext>
              </a:extLst>
            </p:cNvPr>
            <p:cNvSpPr/>
            <p:nvPr/>
          </p:nvSpPr>
          <p:spPr>
            <a:xfrm>
              <a:off x="1314875" y="2439375"/>
              <a:ext cx="23575" cy="23575"/>
            </a:xfrm>
            <a:custGeom>
              <a:avLst/>
              <a:gdLst/>
              <a:ahLst/>
              <a:cxnLst/>
              <a:rect l="l" t="t" r="r" b="b"/>
              <a:pathLst>
                <a:path w="943" h="943" fill="none" extrusionOk="0">
                  <a:moveTo>
                    <a:pt x="472" y="943"/>
                  </a:moveTo>
                  <a:lnTo>
                    <a:pt x="472" y="943"/>
                  </a:lnTo>
                  <a:lnTo>
                    <a:pt x="330" y="896"/>
                  </a:lnTo>
                  <a:lnTo>
                    <a:pt x="142" y="801"/>
                  </a:lnTo>
                  <a:lnTo>
                    <a:pt x="48" y="660"/>
                  </a:lnTo>
                  <a:lnTo>
                    <a:pt x="1" y="472"/>
                  </a:lnTo>
                  <a:lnTo>
                    <a:pt x="1" y="472"/>
                  </a:lnTo>
                  <a:lnTo>
                    <a:pt x="48" y="283"/>
                  </a:lnTo>
                  <a:lnTo>
                    <a:pt x="142" y="142"/>
                  </a:lnTo>
                  <a:lnTo>
                    <a:pt x="283" y="48"/>
                  </a:lnTo>
                  <a:lnTo>
                    <a:pt x="472" y="1"/>
                  </a:lnTo>
                  <a:lnTo>
                    <a:pt x="472" y="1"/>
                  </a:lnTo>
                  <a:lnTo>
                    <a:pt x="660" y="48"/>
                  </a:lnTo>
                  <a:lnTo>
                    <a:pt x="801" y="142"/>
                  </a:lnTo>
                  <a:lnTo>
                    <a:pt x="896" y="283"/>
                  </a:lnTo>
                  <a:lnTo>
                    <a:pt x="943" y="472"/>
                  </a:lnTo>
                  <a:lnTo>
                    <a:pt x="943" y="472"/>
                  </a:lnTo>
                  <a:lnTo>
                    <a:pt x="943" y="472"/>
                  </a:lnTo>
                  <a:lnTo>
                    <a:pt x="896" y="660"/>
                  </a:lnTo>
                  <a:lnTo>
                    <a:pt x="801" y="801"/>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2733;p42">
              <a:extLst>
                <a:ext uri="{FF2B5EF4-FFF2-40B4-BE49-F238E27FC236}">
                  <a16:creationId xmlns:a16="http://schemas.microsoft.com/office/drawing/2014/main" id="{8C8D0563-F919-6262-7489-A1E24792006C}"/>
                </a:ext>
              </a:extLst>
            </p:cNvPr>
            <p:cNvSpPr/>
            <p:nvPr/>
          </p:nvSpPr>
          <p:spPr>
            <a:xfrm>
              <a:off x="1313700" y="2545375"/>
              <a:ext cx="25925" cy="25950"/>
            </a:xfrm>
            <a:custGeom>
              <a:avLst/>
              <a:gdLst/>
              <a:ahLst/>
              <a:cxnLst/>
              <a:rect l="l" t="t" r="r" b="b"/>
              <a:pathLst>
                <a:path w="1037" h="1038" extrusionOk="0">
                  <a:moveTo>
                    <a:pt x="519" y="48"/>
                  </a:moveTo>
                  <a:lnTo>
                    <a:pt x="707" y="95"/>
                  </a:lnTo>
                  <a:lnTo>
                    <a:pt x="848" y="189"/>
                  </a:lnTo>
                  <a:lnTo>
                    <a:pt x="943" y="330"/>
                  </a:lnTo>
                  <a:lnTo>
                    <a:pt x="990" y="519"/>
                  </a:lnTo>
                  <a:lnTo>
                    <a:pt x="943" y="707"/>
                  </a:lnTo>
                  <a:lnTo>
                    <a:pt x="848" y="849"/>
                  </a:lnTo>
                  <a:lnTo>
                    <a:pt x="707" y="943"/>
                  </a:lnTo>
                  <a:lnTo>
                    <a:pt x="519" y="990"/>
                  </a:lnTo>
                  <a:lnTo>
                    <a:pt x="377" y="943"/>
                  </a:lnTo>
                  <a:lnTo>
                    <a:pt x="189" y="849"/>
                  </a:lnTo>
                  <a:lnTo>
                    <a:pt x="95" y="707"/>
                  </a:lnTo>
                  <a:lnTo>
                    <a:pt x="48" y="519"/>
                  </a:lnTo>
                  <a:lnTo>
                    <a:pt x="95" y="330"/>
                  </a:lnTo>
                  <a:lnTo>
                    <a:pt x="189" y="189"/>
                  </a:lnTo>
                  <a:lnTo>
                    <a:pt x="330" y="95"/>
                  </a:lnTo>
                  <a:lnTo>
                    <a:pt x="519" y="48"/>
                  </a:lnTo>
                  <a:close/>
                  <a:moveTo>
                    <a:pt x="519" y="1"/>
                  </a:moveTo>
                  <a:lnTo>
                    <a:pt x="330" y="48"/>
                  </a:lnTo>
                  <a:lnTo>
                    <a:pt x="189" y="142"/>
                  </a:lnTo>
                  <a:lnTo>
                    <a:pt x="48" y="330"/>
                  </a:lnTo>
                  <a:lnTo>
                    <a:pt x="0" y="519"/>
                  </a:lnTo>
                  <a:lnTo>
                    <a:pt x="48" y="707"/>
                  </a:lnTo>
                  <a:lnTo>
                    <a:pt x="142" y="896"/>
                  </a:lnTo>
                  <a:lnTo>
                    <a:pt x="330" y="990"/>
                  </a:lnTo>
                  <a:lnTo>
                    <a:pt x="519" y="1037"/>
                  </a:lnTo>
                  <a:lnTo>
                    <a:pt x="754" y="990"/>
                  </a:lnTo>
                  <a:lnTo>
                    <a:pt x="896" y="896"/>
                  </a:lnTo>
                  <a:lnTo>
                    <a:pt x="1037" y="707"/>
                  </a:lnTo>
                  <a:lnTo>
                    <a:pt x="1037" y="519"/>
                  </a:lnTo>
                  <a:lnTo>
                    <a:pt x="1037" y="330"/>
                  </a:lnTo>
                  <a:lnTo>
                    <a:pt x="896" y="142"/>
                  </a:lnTo>
                  <a:lnTo>
                    <a:pt x="754"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2734;p42">
              <a:extLst>
                <a:ext uri="{FF2B5EF4-FFF2-40B4-BE49-F238E27FC236}">
                  <a16:creationId xmlns:a16="http://schemas.microsoft.com/office/drawing/2014/main" id="{FA1E3DCA-96E0-16A6-F517-BB0460ADB48A}"/>
                </a:ext>
              </a:extLst>
            </p:cNvPr>
            <p:cNvSpPr/>
            <p:nvPr/>
          </p:nvSpPr>
          <p:spPr>
            <a:xfrm>
              <a:off x="1313700" y="2545375"/>
              <a:ext cx="25925" cy="25950"/>
            </a:xfrm>
            <a:custGeom>
              <a:avLst/>
              <a:gdLst/>
              <a:ahLst/>
              <a:cxnLst/>
              <a:rect l="l" t="t" r="r" b="b"/>
              <a:pathLst>
                <a:path w="1037" h="1038" fill="none" extrusionOk="0">
                  <a:moveTo>
                    <a:pt x="519" y="1"/>
                  </a:moveTo>
                  <a:lnTo>
                    <a:pt x="519" y="1"/>
                  </a:lnTo>
                  <a:lnTo>
                    <a:pt x="330" y="48"/>
                  </a:lnTo>
                  <a:lnTo>
                    <a:pt x="189" y="142"/>
                  </a:lnTo>
                  <a:lnTo>
                    <a:pt x="48" y="330"/>
                  </a:lnTo>
                  <a:lnTo>
                    <a:pt x="0" y="519"/>
                  </a:lnTo>
                  <a:lnTo>
                    <a:pt x="0" y="519"/>
                  </a:lnTo>
                  <a:lnTo>
                    <a:pt x="48" y="707"/>
                  </a:lnTo>
                  <a:lnTo>
                    <a:pt x="142" y="896"/>
                  </a:lnTo>
                  <a:lnTo>
                    <a:pt x="330" y="990"/>
                  </a:lnTo>
                  <a:lnTo>
                    <a:pt x="519" y="1037"/>
                  </a:lnTo>
                  <a:lnTo>
                    <a:pt x="519" y="1037"/>
                  </a:lnTo>
                  <a:lnTo>
                    <a:pt x="754" y="990"/>
                  </a:lnTo>
                  <a:lnTo>
                    <a:pt x="896" y="896"/>
                  </a:lnTo>
                  <a:lnTo>
                    <a:pt x="1037" y="707"/>
                  </a:lnTo>
                  <a:lnTo>
                    <a:pt x="1037" y="519"/>
                  </a:lnTo>
                  <a:lnTo>
                    <a:pt x="1037" y="519"/>
                  </a:lnTo>
                  <a:lnTo>
                    <a:pt x="1037" y="519"/>
                  </a:lnTo>
                  <a:lnTo>
                    <a:pt x="1037" y="330"/>
                  </a:lnTo>
                  <a:lnTo>
                    <a:pt x="896" y="142"/>
                  </a:lnTo>
                  <a:lnTo>
                    <a:pt x="754" y="48"/>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2735;p42">
              <a:extLst>
                <a:ext uri="{FF2B5EF4-FFF2-40B4-BE49-F238E27FC236}">
                  <a16:creationId xmlns:a16="http://schemas.microsoft.com/office/drawing/2014/main" id="{2A2C9FF3-7723-F6C0-DB64-074635E38658}"/>
                </a:ext>
              </a:extLst>
            </p:cNvPr>
            <p:cNvSpPr/>
            <p:nvPr/>
          </p:nvSpPr>
          <p:spPr>
            <a:xfrm>
              <a:off x="1314875" y="2546550"/>
              <a:ext cx="23575" cy="23575"/>
            </a:xfrm>
            <a:custGeom>
              <a:avLst/>
              <a:gdLst/>
              <a:ahLst/>
              <a:cxnLst/>
              <a:rect l="l" t="t" r="r" b="b"/>
              <a:pathLst>
                <a:path w="943" h="943" fill="none" extrusionOk="0">
                  <a:moveTo>
                    <a:pt x="472" y="943"/>
                  </a:moveTo>
                  <a:lnTo>
                    <a:pt x="472" y="943"/>
                  </a:lnTo>
                  <a:lnTo>
                    <a:pt x="330" y="896"/>
                  </a:lnTo>
                  <a:lnTo>
                    <a:pt x="142" y="802"/>
                  </a:lnTo>
                  <a:lnTo>
                    <a:pt x="48" y="660"/>
                  </a:lnTo>
                  <a:lnTo>
                    <a:pt x="1" y="472"/>
                  </a:lnTo>
                  <a:lnTo>
                    <a:pt x="1" y="472"/>
                  </a:lnTo>
                  <a:lnTo>
                    <a:pt x="48" y="283"/>
                  </a:lnTo>
                  <a:lnTo>
                    <a:pt x="142" y="142"/>
                  </a:lnTo>
                  <a:lnTo>
                    <a:pt x="283" y="48"/>
                  </a:lnTo>
                  <a:lnTo>
                    <a:pt x="472" y="1"/>
                  </a:lnTo>
                  <a:lnTo>
                    <a:pt x="472" y="1"/>
                  </a:lnTo>
                  <a:lnTo>
                    <a:pt x="660" y="48"/>
                  </a:lnTo>
                  <a:lnTo>
                    <a:pt x="801" y="142"/>
                  </a:lnTo>
                  <a:lnTo>
                    <a:pt x="896" y="283"/>
                  </a:lnTo>
                  <a:lnTo>
                    <a:pt x="943" y="472"/>
                  </a:lnTo>
                  <a:lnTo>
                    <a:pt x="943" y="472"/>
                  </a:lnTo>
                  <a:lnTo>
                    <a:pt x="943" y="472"/>
                  </a:lnTo>
                  <a:lnTo>
                    <a:pt x="896" y="660"/>
                  </a:lnTo>
                  <a:lnTo>
                    <a:pt x="801" y="802"/>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2736;p42">
              <a:extLst>
                <a:ext uri="{FF2B5EF4-FFF2-40B4-BE49-F238E27FC236}">
                  <a16:creationId xmlns:a16="http://schemas.microsoft.com/office/drawing/2014/main" id="{01831EB2-5CBD-5B83-9B61-E08E324F0CC4}"/>
                </a:ext>
              </a:extLst>
            </p:cNvPr>
            <p:cNvSpPr/>
            <p:nvPr/>
          </p:nvSpPr>
          <p:spPr>
            <a:xfrm>
              <a:off x="1731800" y="2300400"/>
              <a:ext cx="27125" cy="28300"/>
            </a:xfrm>
            <a:custGeom>
              <a:avLst/>
              <a:gdLst/>
              <a:ahLst/>
              <a:cxnLst/>
              <a:rect l="l" t="t" r="r" b="b"/>
              <a:pathLst>
                <a:path w="1085" h="1132" extrusionOk="0">
                  <a:moveTo>
                    <a:pt x="566" y="48"/>
                  </a:moveTo>
                  <a:lnTo>
                    <a:pt x="755" y="95"/>
                  </a:lnTo>
                  <a:lnTo>
                    <a:pt x="896" y="189"/>
                  </a:lnTo>
                  <a:lnTo>
                    <a:pt x="990" y="330"/>
                  </a:lnTo>
                  <a:lnTo>
                    <a:pt x="1037" y="519"/>
                  </a:lnTo>
                  <a:lnTo>
                    <a:pt x="990" y="707"/>
                  </a:lnTo>
                  <a:lnTo>
                    <a:pt x="896" y="848"/>
                  </a:lnTo>
                  <a:lnTo>
                    <a:pt x="755" y="943"/>
                  </a:lnTo>
                  <a:lnTo>
                    <a:pt x="566" y="990"/>
                  </a:lnTo>
                  <a:lnTo>
                    <a:pt x="378" y="943"/>
                  </a:lnTo>
                  <a:lnTo>
                    <a:pt x="236" y="848"/>
                  </a:lnTo>
                  <a:lnTo>
                    <a:pt x="142" y="707"/>
                  </a:lnTo>
                  <a:lnTo>
                    <a:pt x="95" y="519"/>
                  </a:lnTo>
                  <a:lnTo>
                    <a:pt x="142" y="377"/>
                  </a:lnTo>
                  <a:lnTo>
                    <a:pt x="236" y="189"/>
                  </a:lnTo>
                  <a:lnTo>
                    <a:pt x="378" y="95"/>
                  </a:lnTo>
                  <a:lnTo>
                    <a:pt x="566" y="48"/>
                  </a:lnTo>
                  <a:close/>
                  <a:moveTo>
                    <a:pt x="566" y="0"/>
                  </a:moveTo>
                  <a:lnTo>
                    <a:pt x="378" y="48"/>
                  </a:lnTo>
                  <a:lnTo>
                    <a:pt x="189" y="142"/>
                  </a:lnTo>
                  <a:lnTo>
                    <a:pt x="48" y="330"/>
                  </a:lnTo>
                  <a:lnTo>
                    <a:pt x="1" y="519"/>
                  </a:lnTo>
                  <a:lnTo>
                    <a:pt x="48" y="754"/>
                  </a:lnTo>
                  <a:lnTo>
                    <a:pt x="142" y="943"/>
                  </a:lnTo>
                  <a:lnTo>
                    <a:pt x="283" y="1037"/>
                  </a:lnTo>
                  <a:lnTo>
                    <a:pt x="519" y="1131"/>
                  </a:lnTo>
                  <a:lnTo>
                    <a:pt x="707" y="1084"/>
                  </a:lnTo>
                  <a:lnTo>
                    <a:pt x="896" y="990"/>
                  </a:lnTo>
                  <a:lnTo>
                    <a:pt x="1037" y="801"/>
                  </a:lnTo>
                  <a:lnTo>
                    <a:pt x="1084" y="613"/>
                  </a:lnTo>
                  <a:lnTo>
                    <a:pt x="1084" y="566"/>
                  </a:lnTo>
                  <a:lnTo>
                    <a:pt x="1037" y="377"/>
                  </a:lnTo>
                  <a:lnTo>
                    <a:pt x="943" y="189"/>
                  </a:lnTo>
                  <a:lnTo>
                    <a:pt x="802"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2737;p42">
              <a:extLst>
                <a:ext uri="{FF2B5EF4-FFF2-40B4-BE49-F238E27FC236}">
                  <a16:creationId xmlns:a16="http://schemas.microsoft.com/office/drawing/2014/main" id="{AD29A89B-7602-D584-DF42-B7F137F5561F}"/>
                </a:ext>
              </a:extLst>
            </p:cNvPr>
            <p:cNvSpPr/>
            <p:nvPr/>
          </p:nvSpPr>
          <p:spPr>
            <a:xfrm>
              <a:off x="1886100" y="2384025"/>
              <a:ext cx="25925" cy="25925"/>
            </a:xfrm>
            <a:custGeom>
              <a:avLst/>
              <a:gdLst/>
              <a:ahLst/>
              <a:cxnLst/>
              <a:rect l="l" t="t" r="r" b="b"/>
              <a:pathLst>
                <a:path w="1037" h="1037" extrusionOk="0">
                  <a:moveTo>
                    <a:pt x="471" y="0"/>
                  </a:moveTo>
                  <a:lnTo>
                    <a:pt x="283" y="47"/>
                  </a:lnTo>
                  <a:lnTo>
                    <a:pt x="142" y="142"/>
                  </a:lnTo>
                  <a:lnTo>
                    <a:pt x="0" y="330"/>
                  </a:lnTo>
                  <a:lnTo>
                    <a:pt x="0" y="519"/>
                  </a:lnTo>
                  <a:lnTo>
                    <a:pt x="47" y="330"/>
                  </a:lnTo>
                  <a:lnTo>
                    <a:pt x="142" y="189"/>
                  </a:lnTo>
                  <a:lnTo>
                    <a:pt x="283" y="95"/>
                  </a:lnTo>
                  <a:lnTo>
                    <a:pt x="471" y="47"/>
                  </a:lnTo>
                  <a:lnTo>
                    <a:pt x="660" y="95"/>
                  </a:lnTo>
                  <a:lnTo>
                    <a:pt x="801" y="189"/>
                  </a:lnTo>
                  <a:lnTo>
                    <a:pt x="895" y="330"/>
                  </a:lnTo>
                  <a:lnTo>
                    <a:pt x="943" y="519"/>
                  </a:lnTo>
                  <a:lnTo>
                    <a:pt x="895" y="707"/>
                  </a:lnTo>
                  <a:lnTo>
                    <a:pt x="801" y="848"/>
                  </a:lnTo>
                  <a:lnTo>
                    <a:pt x="660" y="943"/>
                  </a:lnTo>
                  <a:lnTo>
                    <a:pt x="471" y="990"/>
                  </a:lnTo>
                  <a:lnTo>
                    <a:pt x="283" y="943"/>
                  </a:lnTo>
                  <a:lnTo>
                    <a:pt x="142" y="848"/>
                  </a:lnTo>
                  <a:lnTo>
                    <a:pt x="47" y="707"/>
                  </a:lnTo>
                  <a:lnTo>
                    <a:pt x="0" y="519"/>
                  </a:lnTo>
                  <a:lnTo>
                    <a:pt x="47" y="754"/>
                  </a:lnTo>
                  <a:lnTo>
                    <a:pt x="142" y="895"/>
                  </a:lnTo>
                  <a:lnTo>
                    <a:pt x="330" y="990"/>
                  </a:lnTo>
                  <a:lnTo>
                    <a:pt x="519" y="1037"/>
                  </a:lnTo>
                  <a:lnTo>
                    <a:pt x="707" y="990"/>
                  </a:lnTo>
                  <a:lnTo>
                    <a:pt x="895" y="848"/>
                  </a:lnTo>
                  <a:lnTo>
                    <a:pt x="990" y="707"/>
                  </a:lnTo>
                  <a:lnTo>
                    <a:pt x="1037" y="519"/>
                  </a:lnTo>
                  <a:lnTo>
                    <a:pt x="990" y="283"/>
                  </a:lnTo>
                  <a:lnTo>
                    <a:pt x="895" y="142"/>
                  </a:lnTo>
                  <a:lnTo>
                    <a:pt x="707"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2738;p42">
              <a:extLst>
                <a:ext uri="{FF2B5EF4-FFF2-40B4-BE49-F238E27FC236}">
                  <a16:creationId xmlns:a16="http://schemas.microsoft.com/office/drawing/2014/main" id="{36C85479-F33D-20F2-E59C-CE29A8FEBA54}"/>
                </a:ext>
              </a:extLst>
            </p:cNvPr>
            <p:cNvSpPr/>
            <p:nvPr/>
          </p:nvSpPr>
          <p:spPr>
            <a:xfrm>
              <a:off x="1745950" y="2413475"/>
              <a:ext cx="25925" cy="25925"/>
            </a:xfrm>
            <a:custGeom>
              <a:avLst/>
              <a:gdLst/>
              <a:ahLst/>
              <a:cxnLst/>
              <a:rect l="l" t="t" r="r" b="b"/>
              <a:pathLst>
                <a:path w="1037" h="1037" extrusionOk="0">
                  <a:moveTo>
                    <a:pt x="518" y="0"/>
                  </a:moveTo>
                  <a:lnTo>
                    <a:pt x="283" y="47"/>
                  </a:lnTo>
                  <a:lnTo>
                    <a:pt x="141" y="189"/>
                  </a:lnTo>
                  <a:lnTo>
                    <a:pt x="47" y="377"/>
                  </a:lnTo>
                  <a:lnTo>
                    <a:pt x="189" y="189"/>
                  </a:lnTo>
                  <a:lnTo>
                    <a:pt x="330" y="94"/>
                  </a:lnTo>
                  <a:lnTo>
                    <a:pt x="660" y="94"/>
                  </a:lnTo>
                  <a:lnTo>
                    <a:pt x="848" y="189"/>
                  </a:lnTo>
                  <a:lnTo>
                    <a:pt x="942" y="377"/>
                  </a:lnTo>
                  <a:lnTo>
                    <a:pt x="942" y="518"/>
                  </a:lnTo>
                  <a:lnTo>
                    <a:pt x="942" y="707"/>
                  </a:lnTo>
                  <a:lnTo>
                    <a:pt x="848" y="848"/>
                  </a:lnTo>
                  <a:lnTo>
                    <a:pt x="660" y="989"/>
                  </a:lnTo>
                  <a:lnTo>
                    <a:pt x="330" y="989"/>
                  </a:lnTo>
                  <a:lnTo>
                    <a:pt x="189" y="848"/>
                  </a:lnTo>
                  <a:lnTo>
                    <a:pt x="47" y="707"/>
                  </a:lnTo>
                  <a:lnTo>
                    <a:pt x="47" y="518"/>
                  </a:lnTo>
                  <a:lnTo>
                    <a:pt x="47" y="377"/>
                  </a:lnTo>
                  <a:lnTo>
                    <a:pt x="0" y="565"/>
                  </a:lnTo>
                  <a:lnTo>
                    <a:pt x="47" y="754"/>
                  </a:lnTo>
                  <a:lnTo>
                    <a:pt x="189" y="942"/>
                  </a:lnTo>
                  <a:lnTo>
                    <a:pt x="330" y="1037"/>
                  </a:lnTo>
                  <a:lnTo>
                    <a:pt x="565" y="1037"/>
                  </a:lnTo>
                  <a:lnTo>
                    <a:pt x="754" y="989"/>
                  </a:lnTo>
                  <a:lnTo>
                    <a:pt x="895" y="895"/>
                  </a:lnTo>
                  <a:lnTo>
                    <a:pt x="989" y="754"/>
                  </a:lnTo>
                  <a:lnTo>
                    <a:pt x="1037" y="565"/>
                  </a:lnTo>
                  <a:lnTo>
                    <a:pt x="1037" y="377"/>
                  </a:lnTo>
                  <a:lnTo>
                    <a:pt x="895" y="189"/>
                  </a:lnTo>
                  <a:lnTo>
                    <a:pt x="754" y="47"/>
                  </a:lnTo>
                  <a:lnTo>
                    <a:pt x="5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2739;p42">
              <a:extLst>
                <a:ext uri="{FF2B5EF4-FFF2-40B4-BE49-F238E27FC236}">
                  <a16:creationId xmlns:a16="http://schemas.microsoft.com/office/drawing/2014/main" id="{57A69D89-767C-6BC4-E19C-B99E29951A40}"/>
                </a:ext>
              </a:extLst>
            </p:cNvPr>
            <p:cNvSpPr/>
            <p:nvPr/>
          </p:nvSpPr>
          <p:spPr>
            <a:xfrm>
              <a:off x="1676450" y="2371075"/>
              <a:ext cx="27125" cy="27100"/>
            </a:xfrm>
            <a:custGeom>
              <a:avLst/>
              <a:gdLst/>
              <a:ahLst/>
              <a:cxnLst/>
              <a:rect l="l" t="t" r="r" b="b"/>
              <a:pathLst>
                <a:path w="1085" h="1084" extrusionOk="0">
                  <a:moveTo>
                    <a:pt x="519" y="47"/>
                  </a:moveTo>
                  <a:lnTo>
                    <a:pt x="707" y="94"/>
                  </a:lnTo>
                  <a:lnTo>
                    <a:pt x="849" y="189"/>
                  </a:lnTo>
                  <a:lnTo>
                    <a:pt x="943" y="330"/>
                  </a:lnTo>
                  <a:lnTo>
                    <a:pt x="990" y="518"/>
                  </a:lnTo>
                  <a:lnTo>
                    <a:pt x="943" y="707"/>
                  </a:lnTo>
                  <a:lnTo>
                    <a:pt x="849" y="848"/>
                  </a:lnTo>
                  <a:lnTo>
                    <a:pt x="707" y="942"/>
                  </a:lnTo>
                  <a:lnTo>
                    <a:pt x="566" y="989"/>
                  </a:lnTo>
                  <a:lnTo>
                    <a:pt x="519" y="989"/>
                  </a:lnTo>
                  <a:lnTo>
                    <a:pt x="330" y="942"/>
                  </a:lnTo>
                  <a:lnTo>
                    <a:pt x="189" y="848"/>
                  </a:lnTo>
                  <a:lnTo>
                    <a:pt x="95" y="707"/>
                  </a:lnTo>
                  <a:lnTo>
                    <a:pt x="48" y="518"/>
                  </a:lnTo>
                  <a:lnTo>
                    <a:pt x="95" y="330"/>
                  </a:lnTo>
                  <a:lnTo>
                    <a:pt x="189" y="189"/>
                  </a:lnTo>
                  <a:lnTo>
                    <a:pt x="330" y="94"/>
                  </a:lnTo>
                  <a:lnTo>
                    <a:pt x="519" y="47"/>
                  </a:lnTo>
                  <a:close/>
                  <a:moveTo>
                    <a:pt x="519" y="0"/>
                  </a:moveTo>
                  <a:lnTo>
                    <a:pt x="330" y="47"/>
                  </a:lnTo>
                  <a:lnTo>
                    <a:pt x="142" y="141"/>
                  </a:lnTo>
                  <a:lnTo>
                    <a:pt x="48" y="330"/>
                  </a:lnTo>
                  <a:lnTo>
                    <a:pt x="1" y="518"/>
                  </a:lnTo>
                  <a:lnTo>
                    <a:pt x="48" y="754"/>
                  </a:lnTo>
                  <a:lnTo>
                    <a:pt x="142" y="942"/>
                  </a:lnTo>
                  <a:lnTo>
                    <a:pt x="330" y="1037"/>
                  </a:lnTo>
                  <a:lnTo>
                    <a:pt x="519" y="1084"/>
                  </a:lnTo>
                  <a:lnTo>
                    <a:pt x="754" y="1037"/>
                  </a:lnTo>
                  <a:lnTo>
                    <a:pt x="896" y="942"/>
                  </a:lnTo>
                  <a:lnTo>
                    <a:pt x="1037" y="754"/>
                  </a:lnTo>
                  <a:lnTo>
                    <a:pt x="1084" y="518"/>
                  </a:lnTo>
                  <a:lnTo>
                    <a:pt x="1037" y="330"/>
                  </a:lnTo>
                  <a:lnTo>
                    <a:pt x="943" y="141"/>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2740;p42">
              <a:extLst>
                <a:ext uri="{FF2B5EF4-FFF2-40B4-BE49-F238E27FC236}">
                  <a16:creationId xmlns:a16="http://schemas.microsoft.com/office/drawing/2014/main" id="{DDB79D1A-F4B9-04C0-ED7D-ED826D7E0CE0}"/>
                </a:ext>
              </a:extLst>
            </p:cNvPr>
            <p:cNvSpPr/>
            <p:nvPr/>
          </p:nvSpPr>
          <p:spPr>
            <a:xfrm>
              <a:off x="1539825" y="2487675"/>
              <a:ext cx="27125" cy="25925"/>
            </a:xfrm>
            <a:custGeom>
              <a:avLst/>
              <a:gdLst/>
              <a:ahLst/>
              <a:cxnLst/>
              <a:rect l="l" t="t" r="r" b="b"/>
              <a:pathLst>
                <a:path w="1085" h="1037" extrusionOk="0">
                  <a:moveTo>
                    <a:pt x="519" y="47"/>
                  </a:moveTo>
                  <a:lnTo>
                    <a:pt x="707" y="94"/>
                  </a:lnTo>
                  <a:lnTo>
                    <a:pt x="849" y="189"/>
                  </a:lnTo>
                  <a:lnTo>
                    <a:pt x="943" y="330"/>
                  </a:lnTo>
                  <a:lnTo>
                    <a:pt x="990" y="518"/>
                  </a:lnTo>
                  <a:lnTo>
                    <a:pt x="943" y="707"/>
                  </a:lnTo>
                  <a:lnTo>
                    <a:pt x="849" y="848"/>
                  </a:lnTo>
                  <a:lnTo>
                    <a:pt x="707" y="942"/>
                  </a:lnTo>
                  <a:lnTo>
                    <a:pt x="519" y="989"/>
                  </a:lnTo>
                  <a:lnTo>
                    <a:pt x="331" y="942"/>
                  </a:lnTo>
                  <a:lnTo>
                    <a:pt x="189" y="848"/>
                  </a:lnTo>
                  <a:lnTo>
                    <a:pt x="95" y="707"/>
                  </a:lnTo>
                  <a:lnTo>
                    <a:pt x="48" y="518"/>
                  </a:lnTo>
                  <a:lnTo>
                    <a:pt x="95" y="330"/>
                  </a:lnTo>
                  <a:lnTo>
                    <a:pt x="189" y="189"/>
                  </a:lnTo>
                  <a:lnTo>
                    <a:pt x="331" y="94"/>
                  </a:lnTo>
                  <a:lnTo>
                    <a:pt x="519" y="47"/>
                  </a:lnTo>
                  <a:close/>
                  <a:moveTo>
                    <a:pt x="519" y="0"/>
                  </a:moveTo>
                  <a:lnTo>
                    <a:pt x="331" y="47"/>
                  </a:lnTo>
                  <a:lnTo>
                    <a:pt x="142" y="189"/>
                  </a:lnTo>
                  <a:lnTo>
                    <a:pt x="48" y="377"/>
                  </a:lnTo>
                  <a:lnTo>
                    <a:pt x="1" y="565"/>
                  </a:lnTo>
                  <a:lnTo>
                    <a:pt x="95" y="754"/>
                  </a:lnTo>
                  <a:lnTo>
                    <a:pt x="189" y="942"/>
                  </a:lnTo>
                  <a:lnTo>
                    <a:pt x="378" y="1037"/>
                  </a:lnTo>
                  <a:lnTo>
                    <a:pt x="566" y="1037"/>
                  </a:lnTo>
                  <a:lnTo>
                    <a:pt x="755" y="989"/>
                  </a:lnTo>
                  <a:lnTo>
                    <a:pt x="943" y="895"/>
                  </a:lnTo>
                  <a:lnTo>
                    <a:pt x="1037" y="707"/>
                  </a:lnTo>
                  <a:lnTo>
                    <a:pt x="1084" y="518"/>
                  </a:lnTo>
                  <a:lnTo>
                    <a:pt x="1037" y="330"/>
                  </a:lnTo>
                  <a:lnTo>
                    <a:pt x="896" y="141"/>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2741;p42">
              <a:extLst>
                <a:ext uri="{FF2B5EF4-FFF2-40B4-BE49-F238E27FC236}">
                  <a16:creationId xmlns:a16="http://schemas.microsoft.com/office/drawing/2014/main" id="{D3BAAD5D-BD53-1309-B735-C0BC6E2F64DA}"/>
                </a:ext>
              </a:extLst>
            </p:cNvPr>
            <p:cNvSpPr/>
            <p:nvPr/>
          </p:nvSpPr>
          <p:spPr>
            <a:xfrm>
              <a:off x="1794225" y="2247400"/>
              <a:ext cx="27125" cy="25925"/>
            </a:xfrm>
            <a:custGeom>
              <a:avLst/>
              <a:gdLst/>
              <a:ahLst/>
              <a:cxnLst/>
              <a:rect l="l" t="t" r="r" b="b"/>
              <a:pathLst>
                <a:path w="1085" h="1037" extrusionOk="0">
                  <a:moveTo>
                    <a:pt x="519" y="48"/>
                  </a:moveTo>
                  <a:lnTo>
                    <a:pt x="707" y="95"/>
                  </a:lnTo>
                  <a:lnTo>
                    <a:pt x="849" y="189"/>
                  </a:lnTo>
                  <a:lnTo>
                    <a:pt x="943" y="330"/>
                  </a:lnTo>
                  <a:lnTo>
                    <a:pt x="990" y="519"/>
                  </a:lnTo>
                  <a:lnTo>
                    <a:pt x="943" y="707"/>
                  </a:lnTo>
                  <a:lnTo>
                    <a:pt x="849" y="848"/>
                  </a:lnTo>
                  <a:lnTo>
                    <a:pt x="707" y="943"/>
                  </a:lnTo>
                  <a:lnTo>
                    <a:pt x="519" y="990"/>
                  </a:lnTo>
                  <a:lnTo>
                    <a:pt x="330" y="943"/>
                  </a:lnTo>
                  <a:lnTo>
                    <a:pt x="189" y="848"/>
                  </a:lnTo>
                  <a:lnTo>
                    <a:pt x="95" y="707"/>
                  </a:lnTo>
                  <a:lnTo>
                    <a:pt x="48" y="519"/>
                  </a:lnTo>
                  <a:lnTo>
                    <a:pt x="95" y="330"/>
                  </a:lnTo>
                  <a:lnTo>
                    <a:pt x="189" y="189"/>
                  </a:lnTo>
                  <a:lnTo>
                    <a:pt x="330" y="95"/>
                  </a:lnTo>
                  <a:lnTo>
                    <a:pt x="519" y="48"/>
                  </a:lnTo>
                  <a:close/>
                  <a:moveTo>
                    <a:pt x="519" y="0"/>
                  </a:moveTo>
                  <a:lnTo>
                    <a:pt x="330" y="48"/>
                  </a:lnTo>
                  <a:lnTo>
                    <a:pt x="142" y="189"/>
                  </a:lnTo>
                  <a:lnTo>
                    <a:pt x="48" y="330"/>
                  </a:lnTo>
                  <a:lnTo>
                    <a:pt x="1" y="566"/>
                  </a:lnTo>
                  <a:lnTo>
                    <a:pt x="95" y="754"/>
                  </a:lnTo>
                  <a:lnTo>
                    <a:pt x="189" y="896"/>
                  </a:lnTo>
                  <a:lnTo>
                    <a:pt x="378" y="1037"/>
                  </a:lnTo>
                  <a:lnTo>
                    <a:pt x="566" y="1037"/>
                  </a:lnTo>
                  <a:lnTo>
                    <a:pt x="754" y="990"/>
                  </a:lnTo>
                  <a:lnTo>
                    <a:pt x="896" y="896"/>
                  </a:lnTo>
                  <a:lnTo>
                    <a:pt x="1037" y="707"/>
                  </a:lnTo>
                  <a:lnTo>
                    <a:pt x="1084" y="519"/>
                  </a:lnTo>
                  <a:lnTo>
                    <a:pt x="1037" y="330"/>
                  </a:lnTo>
                  <a:lnTo>
                    <a:pt x="896" y="142"/>
                  </a:lnTo>
                  <a:lnTo>
                    <a:pt x="754"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2742;p42">
              <a:extLst>
                <a:ext uri="{FF2B5EF4-FFF2-40B4-BE49-F238E27FC236}">
                  <a16:creationId xmlns:a16="http://schemas.microsoft.com/office/drawing/2014/main" id="{0BD85B31-FE7D-007E-C7E7-2F579D063088}"/>
                </a:ext>
              </a:extLst>
            </p:cNvPr>
            <p:cNvSpPr/>
            <p:nvPr/>
          </p:nvSpPr>
          <p:spPr>
            <a:xfrm>
              <a:off x="1809550" y="2351050"/>
              <a:ext cx="25925" cy="25925"/>
            </a:xfrm>
            <a:custGeom>
              <a:avLst/>
              <a:gdLst/>
              <a:ahLst/>
              <a:cxnLst/>
              <a:rect l="l" t="t" r="r" b="b"/>
              <a:pathLst>
                <a:path w="1037" h="1037" extrusionOk="0">
                  <a:moveTo>
                    <a:pt x="518" y="0"/>
                  </a:moveTo>
                  <a:lnTo>
                    <a:pt x="283" y="47"/>
                  </a:lnTo>
                  <a:lnTo>
                    <a:pt x="141" y="142"/>
                  </a:lnTo>
                  <a:lnTo>
                    <a:pt x="47" y="330"/>
                  </a:lnTo>
                  <a:lnTo>
                    <a:pt x="189" y="189"/>
                  </a:lnTo>
                  <a:lnTo>
                    <a:pt x="330" y="94"/>
                  </a:lnTo>
                  <a:lnTo>
                    <a:pt x="518" y="47"/>
                  </a:lnTo>
                  <a:lnTo>
                    <a:pt x="660" y="94"/>
                  </a:lnTo>
                  <a:lnTo>
                    <a:pt x="848" y="189"/>
                  </a:lnTo>
                  <a:lnTo>
                    <a:pt x="942" y="330"/>
                  </a:lnTo>
                  <a:lnTo>
                    <a:pt x="942" y="518"/>
                  </a:lnTo>
                  <a:lnTo>
                    <a:pt x="942" y="707"/>
                  </a:lnTo>
                  <a:lnTo>
                    <a:pt x="848" y="848"/>
                  </a:lnTo>
                  <a:lnTo>
                    <a:pt x="660" y="942"/>
                  </a:lnTo>
                  <a:lnTo>
                    <a:pt x="518" y="990"/>
                  </a:lnTo>
                  <a:lnTo>
                    <a:pt x="330" y="942"/>
                  </a:lnTo>
                  <a:lnTo>
                    <a:pt x="189" y="848"/>
                  </a:lnTo>
                  <a:lnTo>
                    <a:pt x="47" y="707"/>
                  </a:lnTo>
                  <a:lnTo>
                    <a:pt x="47" y="518"/>
                  </a:lnTo>
                  <a:lnTo>
                    <a:pt x="47" y="330"/>
                  </a:lnTo>
                  <a:lnTo>
                    <a:pt x="0" y="518"/>
                  </a:lnTo>
                  <a:lnTo>
                    <a:pt x="47" y="754"/>
                  </a:lnTo>
                  <a:lnTo>
                    <a:pt x="189" y="895"/>
                  </a:lnTo>
                  <a:lnTo>
                    <a:pt x="330" y="990"/>
                  </a:lnTo>
                  <a:lnTo>
                    <a:pt x="565" y="1037"/>
                  </a:lnTo>
                  <a:lnTo>
                    <a:pt x="754" y="990"/>
                  </a:lnTo>
                  <a:lnTo>
                    <a:pt x="895" y="848"/>
                  </a:lnTo>
                  <a:lnTo>
                    <a:pt x="989" y="707"/>
                  </a:lnTo>
                  <a:lnTo>
                    <a:pt x="1037" y="518"/>
                  </a:lnTo>
                  <a:lnTo>
                    <a:pt x="989" y="283"/>
                  </a:lnTo>
                  <a:lnTo>
                    <a:pt x="895" y="142"/>
                  </a:lnTo>
                  <a:lnTo>
                    <a:pt x="707"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2743;p42">
              <a:extLst>
                <a:ext uri="{FF2B5EF4-FFF2-40B4-BE49-F238E27FC236}">
                  <a16:creationId xmlns:a16="http://schemas.microsoft.com/office/drawing/2014/main" id="{8DC383F9-51CC-E1BF-E9F6-5BD67E38AA5F}"/>
                </a:ext>
              </a:extLst>
            </p:cNvPr>
            <p:cNvSpPr/>
            <p:nvPr/>
          </p:nvSpPr>
          <p:spPr>
            <a:xfrm>
              <a:off x="1677625" y="2475900"/>
              <a:ext cx="25950" cy="25925"/>
            </a:xfrm>
            <a:custGeom>
              <a:avLst/>
              <a:gdLst/>
              <a:ahLst/>
              <a:cxnLst/>
              <a:rect l="l" t="t" r="r" b="b"/>
              <a:pathLst>
                <a:path w="1038" h="1037" extrusionOk="0">
                  <a:moveTo>
                    <a:pt x="472" y="0"/>
                  </a:moveTo>
                  <a:lnTo>
                    <a:pt x="283" y="47"/>
                  </a:lnTo>
                  <a:lnTo>
                    <a:pt x="142" y="141"/>
                  </a:lnTo>
                  <a:lnTo>
                    <a:pt x="1" y="330"/>
                  </a:lnTo>
                  <a:lnTo>
                    <a:pt x="1" y="518"/>
                  </a:lnTo>
                  <a:lnTo>
                    <a:pt x="48" y="330"/>
                  </a:lnTo>
                  <a:lnTo>
                    <a:pt x="142" y="188"/>
                  </a:lnTo>
                  <a:lnTo>
                    <a:pt x="283" y="94"/>
                  </a:lnTo>
                  <a:lnTo>
                    <a:pt x="472" y="47"/>
                  </a:lnTo>
                  <a:lnTo>
                    <a:pt x="660" y="94"/>
                  </a:lnTo>
                  <a:lnTo>
                    <a:pt x="802" y="188"/>
                  </a:lnTo>
                  <a:lnTo>
                    <a:pt x="896" y="330"/>
                  </a:lnTo>
                  <a:lnTo>
                    <a:pt x="943" y="518"/>
                  </a:lnTo>
                  <a:lnTo>
                    <a:pt x="896" y="707"/>
                  </a:lnTo>
                  <a:lnTo>
                    <a:pt x="802" y="848"/>
                  </a:lnTo>
                  <a:lnTo>
                    <a:pt x="660" y="942"/>
                  </a:lnTo>
                  <a:lnTo>
                    <a:pt x="472" y="989"/>
                  </a:lnTo>
                  <a:lnTo>
                    <a:pt x="283" y="942"/>
                  </a:lnTo>
                  <a:lnTo>
                    <a:pt x="142" y="848"/>
                  </a:lnTo>
                  <a:lnTo>
                    <a:pt x="48" y="707"/>
                  </a:lnTo>
                  <a:lnTo>
                    <a:pt x="1" y="518"/>
                  </a:lnTo>
                  <a:lnTo>
                    <a:pt x="48" y="754"/>
                  </a:lnTo>
                  <a:lnTo>
                    <a:pt x="142" y="895"/>
                  </a:lnTo>
                  <a:lnTo>
                    <a:pt x="331" y="989"/>
                  </a:lnTo>
                  <a:lnTo>
                    <a:pt x="519" y="1036"/>
                  </a:lnTo>
                  <a:lnTo>
                    <a:pt x="707" y="989"/>
                  </a:lnTo>
                  <a:lnTo>
                    <a:pt x="896" y="848"/>
                  </a:lnTo>
                  <a:lnTo>
                    <a:pt x="990" y="707"/>
                  </a:lnTo>
                  <a:lnTo>
                    <a:pt x="1037" y="518"/>
                  </a:lnTo>
                  <a:lnTo>
                    <a:pt x="990" y="330"/>
                  </a:lnTo>
                  <a:lnTo>
                    <a:pt x="896" y="141"/>
                  </a:lnTo>
                  <a:lnTo>
                    <a:pt x="707"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2744;p42">
              <a:extLst>
                <a:ext uri="{FF2B5EF4-FFF2-40B4-BE49-F238E27FC236}">
                  <a16:creationId xmlns:a16="http://schemas.microsoft.com/office/drawing/2014/main" id="{03CC6BE2-EBAB-A787-52FE-823CE39475BF}"/>
                </a:ext>
              </a:extLst>
            </p:cNvPr>
            <p:cNvSpPr/>
            <p:nvPr/>
          </p:nvSpPr>
          <p:spPr>
            <a:xfrm>
              <a:off x="1761250" y="2514750"/>
              <a:ext cx="25950" cy="25950"/>
            </a:xfrm>
            <a:custGeom>
              <a:avLst/>
              <a:gdLst/>
              <a:ahLst/>
              <a:cxnLst/>
              <a:rect l="l" t="t" r="r" b="b"/>
              <a:pathLst>
                <a:path w="1038" h="1038" extrusionOk="0">
                  <a:moveTo>
                    <a:pt x="519" y="48"/>
                  </a:moveTo>
                  <a:lnTo>
                    <a:pt x="660" y="95"/>
                  </a:lnTo>
                  <a:lnTo>
                    <a:pt x="849" y="189"/>
                  </a:lnTo>
                  <a:lnTo>
                    <a:pt x="943" y="330"/>
                  </a:lnTo>
                  <a:lnTo>
                    <a:pt x="990" y="519"/>
                  </a:lnTo>
                  <a:lnTo>
                    <a:pt x="943" y="660"/>
                  </a:lnTo>
                  <a:lnTo>
                    <a:pt x="849" y="849"/>
                  </a:lnTo>
                  <a:lnTo>
                    <a:pt x="707" y="943"/>
                  </a:lnTo>
                  <a:lnTo>
                    <a:pt x="519" y="990"/>
                  </a:lnTo>
                  <a:lnTo>
                    <a:pt x="330" y="943"/>
                  </a:lnTo>
                  <a:lnTo>
                    <a:pt x="189" y="849"/>
                  </a:lnTo>
                  <a:lnTo>
                    <a:pt x="95" y="707"/>
                  </a:lnTo>
                  <a:lnTo>
                    <a:pt x="48" y="519"/>
                  </a:lnTo>
                  <a:lnTo>
                    <a:pt x="48" y="330"/>
                  </a:lnTo>
                  <a:lnTo>
                    <a:pt x="189" y="189"/>
                  </a:lnTo>
                  <a:lnTo>
                    <a:pt x="330" y="95"/>
                  </a:lnTo>
                  <a:lnTo>
                    <a:pt x="519" y="48"/>
                  </a:lnTo>
                  <a:close/>
                  <a:moveTo>
                    <a:pt x="519" y="1"/>
                  </a:moveTo>
                  <a:lnTo>
                    <a:pt x="283" y="48"/>
                  </a:lnTo>
                  <a:lnTo>
                    <a:pt x="142" y="142"/>
                  </a:lnTo>
                  <a:lnTo>
                    <a:pt x="1" y="283"/>
                  </a:lnTo>
                  <a:lnTo>
                    <a:pt x="1" y="519"/>
                  </a:lnTo>
                  <a:lnTo>
                    <a:pt x="1" y="707"/>
                  </a:lnTo>
                  <a:lnTo>
                    <a:pt x="142" y="896"/>
                  </a:lnTo>
                  <a:lnTo>
                    <a:pt x="283" y="990"/>
                  </a:lnTo>
                  <a:lnTo>
                    <a:pt x="519" y="1037"/>
                  </a:lnTo>
                  <a:lnTo>
                    <a:pt x="707" y="990"/>
                  </a:lnTo>
                  <a:lnTo>
                    <a:pt x="849" y="896"/>
                  </a:lnTo>
                  <a:lnTo>
                    <a:pt x="990" y="707"/>
                  </a:lnTo>
                  <a:lnTo>
                    <a:pt x="1037" y="519"/>
                  </a:lnTo>
                  <a:lnTo>
                    <a:pt x="990" y="283"/>
                  </a:lnTo>
                  <a:lnTo>
                    <a:pt x="849"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2745;p42">
              <a:extLst>
                <a:ext uri="{FF2B5EF4-FFF2-40B4-BE49-F238E27FC236}">
                  <a16:creationId xmlns:a16="http://schemas.microsoft.com/office/drawing/2014/main" id="{F67FB93F-DA9C-DE4F-7FE5-84308584A69E}"/>
                </a:ext>
              </a:extLst>
            </p:cNvPr>
            <p:cNvSpPr/>
            <p:nvPr/>
          </p:nvSpPr>
          <p:spPr>
            <a:xfrm>
              <a:off x="1115825" y="1589025"/>
              <a:ext cx="293300" cy="1031750"/>
            </a:xfrm>
            <a:custGeom>
              <a:avLst/>
              <a:gdLst/>
              <a:ahLst/>
              <a:cxnLst/>
              <a:rect l="l" t="t" r="r" b="b"/>
              <a:pathLst>
                <a:path w="11732" h="41270" extrusionOk="0">
                  <a:moveTo>
                    <a:pt x="11731" y="0"/>
                  </a:moveTo>
                  <a:lnTo>
                    <a:pt x="11260" y="566"/>
                  </a:lnTo>
                  <a:lnTo>
                    <a:pt x="10836" y="1131"/>
                  </a:lnTo>
                  <a:lnTo>
                    <a:pt x="10601" y="1461"/>
                  </a:lnTo>
                  <a:lnTo>
                    <a:pt x="10601" y="1461"/>
                  </a:lnTo>
                  <a:lnTo>
                    <a:pt x="10601" y="1508"/>
                  </a:lnTo>
                  <a:lnTo>
                    <a:pt x="11166" y="707"/>
                  </a:lnTo>
                  <a:lnTo>
                    <a:pt x="11731" y="48"/>
                  </a:lnTo>
                  <a:lnTo>
                    <a:pt x="11731" y="0"/>
                  </a:lnTo>
                  <a:close/>
                  <a:moveTo>
                    <a:pt x="10601" y="1414"/>
                  </a:moveTo>
                  <a:lnTo>
                    <a:pt x="10412" y="1696"/>
                  </a:lnTo>
                  <a:lnTo>
                    <a:pt x="10459" y="1649"/>
                  </a:lnTo>
                  <a:lnTo>
                    <a:pt x="10401" y="1740"/>
                  </a:lnTo>
                  <a:lnTo>
                    <a:pt x="10601" y="1461"/>
                  </a:lnTo>
                  <a:lnTo>
                    <a:pt x="10601" y="1461"/>
                  </a:lnTo>
                  <a:lnTo>
                    <a:pt x="10601" y="1414"/>
                  </a:lnTo>
                  <a:close/>
                  <a:moveTo>
                    <a:pt x="10401" y="1740"/>
                  </a:moveTo>
                  <a:lnTo>
                    <a:pt x="10365" y="1791"/>
                  </a:lnTo>
                  <a:lnTo>
                    <a:pt x="9894" y="2450"/>
                  </a:lnTo>
                  <a:lnTo>
                    <a:pt x="9470" y="3204"/>
                  </a:lnTo>
                  <a:lnTo>
                    <a:pt x="9046" y="3958"/>
                  </a:lnTo>
                  <a:lnTo>
                    <a:pt x="8245" y="5607"/>
                  </a:lnTo>
                  <a:lnTo>
                    <a:pt x="7654" y="6973"/>
                  </a:lnTo>
                  <a:lnTo>
                    <a:pt x="7680" y="6973"/>
                  </a:lnTo>
                  <a:lnTo>
                    <a:pt x="8339" y="5465"/>
                  </a:lnTo>
                  <a:lnTo>
                    <a:pt x="8999" y="4099"/>
                  </a:lnTo>
                  <a:lnTo>
                    <a:pt x="9706" y="2827"/>
                  </a:lnTo>
                  <a:lnTo>
                    <a:pt x="10401" y="1740"/>
                  </a:lnTo>
                  <a:close/>
                  <a:moveTo>
                    <a:pt x="7633" y="6973"/>
                  </a:moveTo>
                  <a:lnTo>
                    <a:pt x="7491" y="7350"/>
                  </a:lnTo>
                  <a:lnTo>
                    <a:pt x="7491" y="7350"/>
                  </a:lnTo>
                  <a:lnTo>
                    <a:pt x="7491" y="7350"/>
                  </a:lnTo>
                  <a:lnTo>
                    <a:pt x="7654" y="6973"/>
                  </a:lnTo>
                  <a:close/>
                  <a:moveTo>
                    <a:pt x="7491" y="7350"/>
                  </a:moveTo>
                  <a:lnTo>
                    <a:pt x="6738" y="9187"/>
                  </a:lnTo>
                  <a:lnTo>
                    <a:pt x="6078" y="11071"/>
                  </a:lnTo>
                  <a:lnTo>
                    <a:pt x="5466" y="13003"/>
                  </a:lnTo>
                  <a:lnTo>
                    <a:pt x="4983" y="14652"/>
                  </a:lnTo>
                  <a:lnTo>
                    <a:pt x="4995" y="14652"/>
                  </a:lnTo>
                  <a:lnTo>
                    <a:pt x="5560" y="12720"/>
                  </a:lnTo>
                  <a:lnTo>
                    <a:pt x="6219" y="10789"/>
                  </a:lnTo>
                  <a:lnTo>
                    <a:pt x="6926" y="8857"/>
                  </a:lnTo>
                  <a:lnTo>
                    <a:pt x="7491" y="7350"/>
                  </a:lnTo>
                  <a:close/>
                  <a:moveTo>
                    <a:pt x="4947" y="14652"/>
                  </a:moveTo>
                  <a:lnTo>
                    <a:pt x="4947" y="14699"/>
                  </a:lnTo>
                  <a:lnTo>
                    <a:pt x="4476" y="16395"/>
                  </a:lnTo>
                  <a:lnTo>
                    <a:pt x="4052" y="17997"/>
                  </a:lnTo>
                  <a:lnTo>
                    <a:pt x="3876" y="18751"/>
                  </a:lnTo>
                  <a:lnTo>
                    <a:pt x="3911" y="18609"/>
                  </a:lnTo>
                  <a:lnTo>
                    <a:pt x="4382" y="16772"/>
                  </a:lnTo>
                  <a:lnTo>
                    <a:pt x="4900" y="14935"/>
                  </a:lnTo>
                  <a:lnTo>
                    <a:pt x="4983" y="14652"/>
                  </a:lnTo>
                  <a:close/>
                  <a:moveTo>
                    <a:pt x="3876" y="18751"/>
                  </a:moveTo>
                  <a:lnTo>
                    <a:pt x="3487" y="20305"/>
                  </a:lnTo>
                  <a:lnTo>
                    <a:pt x="2827" y="23273"/>
                  </a:lnTo>
                  <a:lnTo>
                    <a:pt x="2451" y="25487"/>
                  </a:lnTo>
                  <a:lnTo>
                    <a:pt x="2733" y="23886"/>
                  </a:lnTo>
                  <a:lnTo>
                    <a:pt x="3157" y="21813"/>
                  </a:lnTo>
                  <a:lnTo>
                    <a:pt x="3346" y="21059"/>
                  </a:lnTo>
                  <a:lnTo>
                    <a:pt x="3346" y="21012"/>
                  </a:lnTo>
                  <a:lnTo>
                    <a:pt x="3876" y="18751"/>
                  </a:lnTo>
                  <a:close/>
                  <a:moveTo>
                    <a:pt x="2451" y="25487"/>
                  </a:moveTo>
                  <a:lnTo>
                    <a:pt x="2403" y="25676"/>
                  </a:lnTo>
                  <a:lnTo>
                    <a:pt x="2403" y="25723"/>
                  </a:lnTo>
                  <a:lnTo>
                    <a:pt x="2451" y="25487"/>
                  </a:lnTo>
                  <a:close/>
                  <a:moveTo>
                    <a:pt x="2403" y="25723"/>
                  </a:moveTo>
                  <a:lnTo>
                    <a:pt x="1461" y="31471"/>
                  </a:lnTo>
                  <a:lnTo>
                    <a:pt x="2309" y="26383"/>
                  </a:lnTo>
                  <a:lnTo>
                    <a:pt x="2309" y="26335"/>
                  </a:lnTo>
                  <a:lnTo>
                    <a:pt x="2403" y="25770"/>
                  </a:lnTo>
                  <a:lnTo>
                    <a:pt x="2403" y="25723"/>
                  </a:lnTo>
                  <a:close/>
                  <a:moveTo>
                    <a:pt x="1461" y="31471"/>
                  </a:moveTo>
                  <a:lnTo>
                    <a:pt x="1461" y="31471"/>
                  </a:lnTo>
                  <a:lnTo>
                    <a:pt x="1461" y="31471"/>
                  </a:lnTo>
                  <a:lnTo>
                    <a:pt x="1461" y="31471"/>
                  </a:lnTo>
                  <a:close/>
                  <a:moveTo>
                    <a:pt x="1461" y="31471"/>
                  </a:moveTo>
                  <a:lnTo>
                    <a:pt x="613" y="36511"/>
                  </a:lnTo>
                  <a:lnTo>
                    <a:pt x="401" y="38031"/>
                  </a:lnTo>
                  <a:lnTo>
                    <a:pt x="707" y="36040"/>
                  </a:lnTo>
                  <a:lnTo>
                    <a:pt x="707" y="35993"/>
                  </a:lnTo>
                  <a:lnTo>
                    <a:pt x="1461" y="31471"/>
                  </a:lnTo>
                  <a:close/>
                  <a:moveTo>
                    <a:pt x="401" y="38031"/>
                  </a:moveTo>
                  <a:lnTo>
                    <a:pt x="331" y="38490"/>
                  </a:lnTo>
                  <a:lnTo>
                    <a:pt x="283" y="38858"/>
                  </a:lnTo>
                  <a:lnTo>
                    <a:pt x="283" y="38858"/>
                  </a:lnTo>
                  <a:lnTo>
                    <a:pt x="331" y="38537"/>
                  </a:lnTo>
                  <a:lnTo>
                    <a:pt x="401" y="38031"/>
                  </a:lnTo>
                  <a:close/>
                  <a:moveTo>
                    <a:pt x="283" y="38858"/>
                  </a:moveTo>
                  <a:lnTo>
                    <a:pt x="95" y="40139"/>
                  </a:lnTo>
                  <a:lnTo>
                    <a:pt x="1" y="41175"/>
                  </a:lnTo>
                  <a:lnTo>
                    <a:pt x="1" y="41270"/>
                  </a:lnTo>
                  <a:lnTo>
                    <a:pt x="95" y="40375"/>
                  </a:lnTo>
                  <a:lnTo>
                    <a:pt x="95" y="40327"/>
                  </a:lnTo>
                  <a:lnTo>
                    <a:pt x="283" y="38858"/>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2746;p42">
              <a:extLst>
                <a:ext uri="{FF2B5EF4-FFF2-40B4-BE49-F238E27FC236}">
                  <a16:creationId xmlns:a16="http://schemas.microsoft.com/office/drawing/2014/main" id="{73657832-8645-C4F4-98A5-C1D90FD8E7BE}"/>
                </a:ext>
              </a:extLst>
            </p:cNvPr>
            <p:cNvSpPr/>
            <p:nvPr/>
          </p:nvSpPr>
          <p:spPr>
            <a:xfrm>
              <a:off x="1117000" y="2630175"/>
              <a:ext cx="25" cy="25"/>
            </a:xfrm>
            <a:custGeom>
              <a:avLst/>
              <a:gdLst/>
              <a:ahLst/>
              <a:cxnLst/>
              <a:rect l="l" t="t" r="r" b="b"/>
              <a:pathLst>
                <a:path w="1" h="1" fill="none" extrusionOk="0">
                  <a:moveTo>
                    <a:pt x="1" y="1"/>
                  </a:move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2747;p42">
              <a:extLst>
                <a:ext uri="{FF2B5EF4-FFF2-40B4-BE49-F238E27FC236}">
                  <a16:creationId xmlns:a16="http://schemas.microsoft.com/office/drawing/2014/main" id="{8879A0DD-B6A2-5250-54F9-71EB6BB53E62}"/>
                </a:ext>
              </a:extLst>
            </p:cNvPr>
            <p:cNvSpPr/>
            <p:nvPr/>
          </p:nvSpPr>
          <p:spPr>
            <a:xfrm>
              <a:off x="1118200" y="2627825"/>
              <a:ext cx="40050" cy="2375"/>
            </a:xfrm>
            <a:custGeom>
              <a:avLst/>
              <a:gdLst/>
              <a:ahLst/>
              <a:cxnLst/>
              <a:rect l="l" t="t" r="r" b="b"/>
              <a:pathLst>
                <a:path w="1602" h="95" fill="none" extrusionOk="0">
                  <a:moveTo>
                    <a:pt x="1602" y="0"/>
                  </a:moveTo>
                  <a:lnTo>
                    <a:pt x="1602" y="0"/>
                  </a:lnTo>
                  <a:lnTo>
                    <a:pt x="0" y="95"/>
                  </a:lnTo>
                  <a:lnTo>
                    <a:pt x="0" y="95"/>
                  </a:lnTo>
                  <a:lnTo>
                    <a:pt x="1602" y="0"/>
                  </a:lnTo>
                  <a:lnTo>
                    <a:pt x="160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2748;p42">
              <a:extLst>
                <a:ext uri="{FF2B5EF4-FFF2-40B4-BE49-F238E27FC236}">
                  <a16:creationId xmlns:a16="http://schemas.microsoft.com/office/drawing/2014/main" id="{BBB14B12-CCC2-FC5C-6EA4-A5C720FFE151}"/>
                </a:ext>
              </a:extLst>
            </p:cNvPr>
            <p:cNvSpPr/>
            <p:nvPr/>
          </p:nvSpPr>
          <p:spPr>
            <a:xfrm>
              <a:off x="1115825" y="2232100"/>
              <a:ext cx="60100" cy="398100"/>
            </a:xfrm>
            <a:custGeom>
              <a:avLst/>
              <a:gdLst/>
              <a:ahLst/>
              <a:cxnLst/>
              <a:rect l="l" t="t" r="r" b="b"/>
              <a:pathLst>
                <a:path w="2404" h="15924" fill="none" extrusionOk="0">
                  <a:moveTo>
                    <a:pt x="2403" y="0"/>
                  </a:moveTo>
                  <a:lnTo>
                    <a:pt x="2403" y="0"/>
                  </a:lnTo>
                  <a:lnTo>
                    <a:pt x="1461" y="5748"/>
                  </a:lnTo>
                  <a:lnTo>
                    <a:pt x="613" y="10788"/>
                  </a:lnTo>
                  <a:lnTo>
                    <a:pt x="331" y="12814"/>
                  </a:lnTo>
                  <a:lnTo>
                    <a:pt x="95" y="14416"/>
                  </a:lnTo>
                  <a:lnTo>
                    <a:pt x="1" y="15452"/>
                  </a:lnTo>
                  <a:lnTo>
                    <a:pt x="1" y="15782"/>
                  </a:lnTo>
                  <a:lnTo>
                    <a:pt x="48" y="15924"/>
                  </a:lnTo>
                  <a:lnTo>
                    <a:pt x="48" y="15924"/>
                  </a:lnTo>
                  <a:lnTo>
                    <a:pt x="1" y="15782"/>
                  </a:lnTo>
                  <a:lnTo>
                    <a:pt x="1" y="15547"/>
                  </a:lnTo>
                  <a:lnTo>
                    <a:pt x="95" y="14652"/>
                  </a:lnTo>
                  <a:lnTo>
                    <a:pt x="95" y="14652"/>
                  </a:lnTo>
                  <a:lnTo>
                    <a:pt x="95" y="14604"/>
                  </a:lnTo>
                  <a:lnTo>
                    <a:pt x="95" y="14604"/>
                  </a:lnTo>
                  <a:lnTo>
                    <a:pt x="95" y="14604"/>
                  </a:lnTo>
                  <a:lnTo>
                    <a:pt x="95" y="14604"/>
                  </a:lnTo>
                  <a:lnTo>
                    <a:pt x="331" y="12767"/>
                  </a:lnTo>
                  <a:lnTo>
                    <a:pt x="707" y="10317"/>
                  </a:lnTo>
                  <a:lnTo>
                    <a:pt x="707" y="10270"/>
                  </a:lnTo>
                  <a:lnTo>
                    <a:pt x="707" y="10270"/>
                  </a:lnTo>
                  <a:lnTo>
                    <a:pt x="707" y="10270"/>
                  </a:lnTo>
                  <a:lnTo>
                    <a:pt x="707" y="10270"/>
                  </a:lnTo>
                  <a:lnTo>
                    <a:pt x="2309" y="660"/>
                  </a:lnTo>
                  <a:lnTo>
                    <a:pt x="2309" y="660"/>
                  </a:lnTo>
                  <a:lnTo>
                    <a:pt x="2309" y="612"/>
                  </a:lnTo>
                  <a:lnTo>
                    <a:pt x="2309" y="612"/>
                  </a:lnTo>
                  <a:lnTo>
                    <a:pt x="2309" y="612"/>
                  </a:lnTo>
                  <a:lnTo>
                    <a:pt x="2309" y="612"/>
                  </a:lnTo>
                  <a:lnTo>
                    <a:pt x="2403" y="47"/>
                  </a:lnTo>
                  <a:lnTo>
                    <a:pt x="2403" y="47"/>
                  </a:lnTo>
                  <a:lnTo>
                    <a:pt x="2403" y="47"/>
                  </a:lnTo>
                  <a:lnTo>
                    <a:pt x="2403" y="47"/>
                  </a:lnTo>
                  <a:lnTo>
                    <a:pt x="240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2749;p42">
              <a:extLst>
                <a:ext uri="{FF2B5EF4-FFF2-40B4-BE49-F238E27FC236}">
                  <a16:creationId xmlns:a16="http://schemas.microsoft.com/office/drawing/2014/main" id="{348DC7E9-6FD8-B9C5-F584-51C7612055C2}"/>
                </a:ext>
              </a:extLst>
            </p:cNvPr>
            <p:cNvSpPr/>
            <p:nvPr/>
          </p:nvSpPr>
          <p:spPr>
            <a:xfrm>
              <a:off x="1175900" y="1589025"/>
              <a:ext cx="233225" cy="643100"/>
            </a:xfrm>
            <a:custGeom>
              <a:avLst/>
              <a:gdLst/>
              <a:ahLst/>
              <a:cxnLst/>
              <a:rect l="l" t="t" r="r" b="b"/>
              <a:pathLst>
                <a:path w="9329" h="25724" fill="none" extrusionOk="0">
                  <a:moveTo>
                    <a:pt x="9328" y="0"/>
                  </a:moveTo>
                  <a:lnTo>
                    <a:pt x="9328" y="0"/>
                  </a:lnTo>
                  <a:lnTo>
                    <a:pt x="8857" y="566"/>
                  </a:lnTo>
                  <a:lnTo>
                    <a:pt x="8433" y="1131"/>
                  </a:lnTo>
                  <a:lnTo>
                    <a:pt x="7962" y="1791"/>
                  </a:lnTo>
                  <a:lnTo>
                    <a:pt x="7491" y="2450"/>
                  </a:lnTo>
                  <a:lnTo>
                    <a:pt x="7067" y="3204"/>
                  </a:lnTo>
                  <a:lnTo>
                    <a:pt x="6643" y="3958"/>
                  </a:lnTo>
                  <a:lnTo>
                    <a:pt x="5842" y="5607"/>
                  </a:lnTo>
                  <a:lnTo>
                    <a:pt x="5088" y="7350"/>
                  </a:lnTo>
                  <a:lnTo>
                    <a:pt x="4335" y="9187"/>
                  </a:lnTo>
                  <a:lnTo>
                    <a:pt x="3675" y="11071"/>
                  </a:lnTo>
                  <a:lnTo>
                    <a:pt x="3063" y="13003"/>
                  </a:lnTo>
                  <a:lnTo>
                    <a:pt x="2497" y="14935"/>
                  </a:lnTo>
                  <a:lnTo>
                    <a:pt x="1979" y="16772"/>
                  </a:lnTo>
                  <a:lnTo>
                    <a:pt x="1508" y="18609"/>
                  </a:lnTo>
                  <a:lnTo>
                    <a:pt x="1084" y="20305"/>
                  </a:lnTo>
                  <a:lnTo>
                    <a:pt x="424" y="23273"/>
                  </a:lnTo>
                  <a:lnTo>
                    <a:pt x="48" y="25487"/>
                  </a:lnTo>
                  <a:lnTo>
                    <a:pt x="48" y="25487"/>
                  </a:lnTo>
                  <a:lnTo>
                    <a:pt x="0" y="25723"/>
                  </a:lnTo>
                  <a:lnTo>
                    <a:pt x="0" y="25723"/>
                  </a:lnTo>
                  <a:lnTo>
                    <a:pt x="0" y="25676"/>
                  </a:lnTo>
                  <a:lnTo>
                    <a:pt x="0" y="25676"/>
                  </a:lnTo>
                  <a:lnTo>
                    <a:pt x="48" y="25487"/>
                  </a:lnTo>
                  <a:lnTo>
                    <a:pt x="48" y="25487"/>
                  </a:lnTo>
                  <a:lnTo>
                    <a:pt x="330" y="23886"/>
                  </a:lnTo>
                  <a:lnTo>
                    <a:pt x="754" y="21813"/>
                  </a:lnTo>
                  <a:lnTo>
                    <a:pt x="754" y="21813"/>
                  </a:lnTo>
                  <a:lnTo>
                    <a:pt x="754" y="21813"/>
                  </a:lnTo>
                  <a:lnTo>
                    <a:pt x="754" y="21813"/>
                  </a:lnTo>
                  <a:lnTo>
                    <a:pt x="754" y="21813"/>
                  </a:lnTo>
                  <a:lnTo>
                    <a:pt x="754" y="21813"/>
                  </a:lnTo>
                  <a:lnTo>
                    <a:pt x="943" y="21059"/>
                  </a:lnTo>
                  <a:lnTo>
                    <a:pt x="943" y="21059"/>
                  </a:lnTo>
                  <a:lnTo>
                    <a:pt x="943" y="21059"/>
                  </a:lnTo>
                  <a:lnTo>
                    <a:pt x="943" y="21059"/>
                  </a:lnTo>
                  <a:lnTo>
                    <a:pt x="943" y="20965"/>
                  </a:lnTo>
                  <a:lnTo>
                    <a:pt x="943" y="20965"/>
                  </a:lnTo>
                  <a:lnTo>
                    <a:pt x="943" y="21012"/>
                  </a:lnTo>
                  <a:lnTo>
                    <a:pt x="943" y="21012"/>
                  </a:lnTo>
                  <a:lnTo>
                    <a:pt x="1649" y="17997"/>
                  </a:lnTo>
                  <a:lnTo>
                    <a:pt x="2073" y="16395"/>
                  </a:lnTo>
                  <a:lnTo>
                    <a:pt x="2544" y="14699"/>
                  </a:lnTo>
                  <a:lnTo>
                    <a:pt x="2544" y="14699"/>
                  </a:lnTo>
                  <a:lnTo>
                    <a:pt x="2544" y="14652"/>
                  </a:lnTo>
                  <a:lnTo>
                    <a:pt x="2592" y="14652"/>
                  </a:lnTo>
                  <a:lnTo>
                    <a:pt x="2592" y="14652"/>
                  </a:lnTo>
                  <a:lnTo>
                    <a:pt x="3157" y="12720"/>
                  </a:lnTo>
                  <a:lnTo>
                    <a:pt x="3816" y="10789"/>
                  </a:lnTo>
                  <a:lnTo>
                    <a:pt x="4523" y="8857"/>
                  </a:lnTo>
                  <a:lnTo>
                    <a:pt x="5230" y="6973"/>
                  </a:lnTo>
                  <a:lnTo>
                    <a:pt x="5230" y="6973"/>
                  </a:lnTo>
                  <a:lnTo>
                    <a:pt x="5277" y="6973"/>
                  </a:lnTo>
                  <a:lnTo>
                    <a:pt x="5277" y="6973"/>
                  </a:lnTo>
                  <a:lnTo>
                    <a:pt x="5277" y="6973"/>
                  </a:lnTo>
                  <a:lnTo>
                    <a:pt x="5936" y="5465"/>
                  </a:lnTo>
                  <a:lnTo>
                    <a:pt x="6596" y="4099"/>
                  </a:lnTo>
                  <a:lnTo>
                    <a:pt x="7303" y="2827"/>
                  </a:lnTo>
                  <a:lnTo>
                    <a:pt x="8056" y="1649"/>
                  </a:lnTo>
                  <a:lnTo>
                    <a:pt x="8056" y="1649"/>
                  </a:lnTo>
                  <a:lnTo>
                    <a:pt x="8009" y="1696"/>
                  </a:lnTo>
                  <a:lnTo>
                    <a:pt x="8198" y="1414"/>
                  </a:lnTo>
                  <a:lnTo>
                    <a:pt x="8198" y="1414"/>
                  </a:lnTo>
                  <a:lnTo>
                    <a:pt x="8198" y="1414"/>
                  </a:lnTo>
                  <a:lnTo>
                    <a:pt x="8198" y="1508"/>
                  </a:lnTo>
                  <a:lnTo>
                    <a:pt x="8198" y="1508"/>
                  </a:lnTo>
                  <a:lnTo>
                    <a:pt x="8763" y="707"/>
                  </a:lnTo>
                  <a:lnTo>
                    <a:pt x="9328" y="48"/>
                  </a:lnTo>
                  <a:lnTo>
                    <a:pt x="932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2750;p42">
              <a:extLst>
                <a:ext uri="{FF2B5EF4-FFF2-40B4-BE49-F238E27FC236}">
                  <a16:creationId xmlns:a16="http://schemas.microsoft.com/office/drawing/2014/main" id="{D5344F65-06C5-D8F6-98E8-D47927729A50}"/>
                </a:ext>
              </a:extLst>
            </p:cNvPr>
            <p:cNvSpPr/>
            <p:nvPr/>
          </p:nvSpPr>
          <p:spPr>
            <a:xfrm>
              <a:off x="1226550" y="2612500"/>
              <a:ext cx="163725" cy="10625"/>
            </a:xfrm>
            <a:custGeom>
              <a:avLst/>
              <a:gdLst/>
              <a:ahLst/>
              <a:cxnLst/>
              <a:rect l="l" t="t" r="r" b="b"/>
              <a:pathLst>
                <a:path w="6549" h="425" extrusionOk="0">
                  <a:moveTo>
                    <a:pt x="6502" y="1"/>
                  </a:moveTo>
                  <a:lnTo>
                    <a:pt x="0" y="425"/>
                  </a:lnTo>
                  <a:lnTo>
                    <a:pt x="0" y="425"/>
                  </a:lnTo>
                  <a:lnTo>
                    <a:pt x="6549" y="1"/>
                  </a:lnTo>
                  <a:close/>
                </a:path>
              </a:pathLst>
            </a:custGeom>
            <a:solidFill>
              <a:srgbClr val="3140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2751;p42">
              <a:extLst>
                <a:ext uri="{FF2B5EF4-FFF2-40B4-BE49-F238E27FC236}">
                  <a16:creationId xmlns:a16="http://schemas.microsoft.com/office/drawing/2014/main" id="{84667406-67BA-8B48-2FA4-B8F08FCB89A4}"/>
                </a:ext>
              </a:extLst>
            </p:cNvPr>
            <p:cNvSpPr/>
            <p:nvPr/>
          </p:nvSpPr>
          <p:spPr>
            <a:xfrm>
              <a:off x="1158225" y="2624300"/>
              <a:ext cx="62450" cy="3550"/>
            </a:xfrm>
            <a:custGeom>
              <a:avLst/>
              <a:gdLst/>
              <a:ahLst/>
              <a:cxnLst/>
              <a:rect l="l" t="t" r="r" b="b"/>
              <a:pathLst>
                <a:path w="2498" h="142" fill="none" extrusionOk="0">
                  <a:moveTo>
                    <a:pt x="2498" y="0"/>
                  </a:moveTo>
                  <a:lnTo>
                    <a:pt x="2498" y="0"/>
                  </a:lnTo>
                  <a:lnTo>
                    <a:pt x="1" y="141"/>
                  </a:lnTo>
                  <a:lnTo>
                    <a:pt x="1" y="141"/>
                  </a:lnTo>
                  <a:lnTo>
                    <a:pt x="1" y="141"/>
                  </a:lnTo>
                  <a:lnTo>
                    <a:pt x="2498" y="0"/>
                  </a:lnTo>
                  <a:lnTo>
                    <a:pt x="2498" y="0"/>
                  </a:lnTo>
                  <a:lnTo>
                    <a:pt x="249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2752;p42">
              <a:extLst>
                <a:ext uri="{FF2B5EF4-FFF2-40B4-BE49-F238E27FC236}">
                  <a16:creationId xmlns:a16="http://schemas.microsoft.com/office/drawing/2014/main" id="{9814C994-EB2B-8198-6FF2-DADF5B82F6E6}"/>
                </a:ext>
              </a:extLst>
            </p:cNvPr>
            <p:cNvSpPr/>
            <p:nvPr/>
          </p:nvSpPr>
          <p:spPr>
            <a:xfrm>
              <a:off x="1226550" y="2612500"/>
              <a:ext cx="163725" cy="10625"/>
            </a:xfrm>
            <a:custGeom>
              <a:avLst/>
              <a:gdLst/>
              <a:ahLst/>
              <a:cxnLst/>
              <a:rect l="l" t="t" r="r" b="b"/>
              <a:pathLst>
                <a:path w="6549" h="425" fill="none" extrusionOk="0">
                  <a:moveTo>
                    <a:pt x="6549" y="1"/>
                  </a:moveTo>
                  <a:lnTo>
                    <a:pt x="6502" y="1"/>
                  </a:lnTo>
                  <a:lnTo>
                    <a:pt x="6502" y="1"/>
                  </a:lnTo>
                  <a:lnTo>
                    <a:pt x="0" y="425"/>
                  </a:lnTo>
                  <a:lnTo>
                    <a:pt x="0" y="425"/>
                  </a:lnTo>
                  <a:lnTo>
                    <a:pt x="0" y="425"/>
                  </a:lnTo>
                  <a:lnTo>
                    <a:pt x="0" y="425"/>
                  </a:lnTo>
                  <a:lnTo>
                    <a:pt x="654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2753;p42">
              <a:extLst>
                <a:ext uri="{FF2B5EF4-FFF2-40B4-BE49-F238E27FC236}">
                  <a16:creationId xmlns:a16="http://schemas.microsoft.com/office/drawing/2014/main" id="{AC8007CF-C03C-45A9-E600-63240B177477}"/>
                </a:ext>
              </a:extLst>
            </p:cNvPr>
            <p:cNvSpPr/>
            <p:nvPr/>
          </p:nvSpPr>
          <p:spPr>
            <a:xfrm>
              <a:off x="1220650" y="2623100"/>
              <a:ext cx="5925" cy="1225"/>
            </a:xfrm>
            <a:custGeom>
              <a:avLst/>
              <a:gdLst/>
              <a:ahLst/>
              <a:cxnLst/>
              <a:rect l="l" t="t" r="r" b="b"/>
              <a:pathLst>
                <a:path w="237" h="49" extrusionOk="0">
                  <a:moveTo>
                    <a:pt x="236" y="1"/>
                  </a:moveTo>
                  <a:lnTo>
                    <a:pt x="236" y="1"/>
                  </a:lnTo>
                  <a:lnTo>
                    <a:pt x="1" y="48"/>
                  </a:lnTo>
                  <a:lnTo>
                    <a:pt x="1" y="48"/>
                  </a:lnTo>
                  <a:lnTo>
                    <a:pt x="1" y="48"/>
                  </a:lnTo>
                  <a:lnTo>
                    <a:pt x="1" y="48"/>
                  </a:lnTo>
                  <a:lnTo>
                    <a:pt x="236" y="1"/>
                  </a:lnTo>
                  <a:lnTo>
                    <a:pt x="236" y="1"/>
                  </a:lnTo>
                  <a:lnTo>
                    <a:pt x="236" y="1"/>
                  </a:ln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2754;p42">
              <a:extLst>
                <a:ext uri="{FF2B5EF4-FFF2-40B4-BE49-F238E27FC236}">
                  <a16:creationId xmlns:a16="http://schemas.microsoft.com/office/drawing/2014/main" id="{4D5EC2CF-41F7-A91C-6BF9-D0267C933997}"/>
                </a:ext>
              </a:extLst>
            </p:cNvPr>
            <p:cNvSpPr/>
            <p:nvPr/>
          </p:nvSpPr>
          <p:spPr>
            <a:xfrm>
              <a:off x="1220650" y="2623100"/>
              <a:ext cx="5925" cy="1225"/>
            </a:xfrm>
            <a:custGeom>
              <a:avLst/>
              <a:gdLst/>
              <a:ahLst/>
              <a:cxnLst/>
              <a:rect l="l" t="t" r="r" b="b"/>
              <a:pathLst>
                <a:path w="237" h="49" fill="none" extrusionOk="0">
                  <a:moveTo>
                    <a:pt x="236" y="1"/>
                  </a:moveTo>
                  <a:lnTo>
                    <a:pt x="236" y="1"/>
                  </a:lnTo>
                  <a:lnTo>
                    <a:pt x="1" y="48"/>
                  </a:lnTo>
                  <a:lnTo>
                    <a:pt x="1" y="48"/>
                  </a:lnTo>
                  <a:lnTo>
                    <a:pt x="1" y="48"/>
                  </a:lnTo>
                  <a:lnTo>
                    <a:pt x="1" y="48"/>
                  </a:lnTo>
                  <a:lnTo>
                    <a:pt x="236" y="1"/>
                  </a:lnTo>
                  <a:lnTo>
                    <a:pt x="236" y="1"/>
                  </a:lnTo>
                  <a:lnTo>
                    <a:pt x="23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2755;p42">
              <a:extLst>
                <a:ext uri="{FF2B5EF4-FFF2-40B4-BE49-F238E27FC236}">
                  <a16:creationId xmlns:a16="http://schemas.microsoft.com/office/drawing/2014/main" id="{A17EFCEB-68A3-4BF8-57A5-9F827C1510EF}"/>
                </a:ext>
              </a:extLst>
            </p:cNvPr>
            <p:cNvSpPr/>
            <p:nvPr/>
          </p:nvSpPr>
          <p:spPr>
            <a:xfrm>
              <a:off x="1115825" y="1590200"/>
              <a:ext cx="298000" cy="1040000"/>
            </a:xfrm>
            <a:custGeom>
              <a:avLst/>
              <a:gdLst/>
              <a:ahLst/>
              <a:cxnLst/>
              <a:rect l="l" t="t" r="r" b="b"/>
              <a:pathLst>
                <a:path w="11920" h="41600" extrusionOk="0">
                  <a:moveTo>
                    <a:pt x="10601" y="4806"/>
                  </a:moveTo>
                  <a:lnTo>
                    <a:pt x="10412" y="4853"/>
                  </a:lnTo>
                  <a:lnTo>
                    <a:pt x="10271" y="4947"/>
                  </a:lnTo>
                  <a:lnTo>
                    <a:pt x="10177" y="5088"/>
                  </a:lnTo>
                  <a:lnTo>
                    <a:pt x="10130" y="5277"/>
                  </a:lnTo>
                  <a:lnTo>
                    <a:pt x="10177" y="5465"/>
                  </a:lnTo>
                  <a:lnTo>
                    <a:pt x="10271" y="5607"/>
                  </a:lnTo>
                  <a:lnTo>
                    <a:pt x="10412" y="5701"/>
                  </a:lnTo>
                  <a:lnTo>
                    <a:pt x="10601" y="5748"/>
                  </a:lnTo>
                  <a:lnTo>
                    <a:pt x="10789" y="5701"/>
                  </a:lnTo>
                  <a:lnTo>
                    <a:pt x="10931" y="5607"/>
                  </a:lnTo>
                  <a:lnTo>
                    <a:pt x="11025" y="5465"/>
                  </a:lnTo>
                  <a:lnTo>
                    <a:pt x="11072" y="5277"/>
                  </a:lnTo>
                  <a:lnTo>
                    <a:pt x="11025" y="5088"/>
                  </a:lnTo>
                  <a:lnTo>
                    <a:pt x="10931" y="4947"/>
                  </a:lnTo>
                  <a:lnTo>
                    <a:pt x="10789" y="4853"/>
                  </a:lnTo>
                  <a:lnTo>
                    <a:pt x="10601" y="4806"/>
                  </a:lnTo>
                  <a:close/>
                  <a:moveTo>
                    <a:pt x="10601" y="4759"/>
                  </a:moveTo>
                  <a:lnTo>
                    <a:pt x="10836" y="4806"/>
                  </a:lnTo>
                  <a:lnTo>
                    <a:pt x="10978" y="4900"/>
                  </a:lnTo>
                  <a:lnTo>
                    <a:pt x="11119" y="5088"/>
                  </a:lnTo>
                  <a:lnTo>
                    <a:pt x="11119" y="5277"/>
                  </a:lnTo>
                  <a:lnTo>
                    <a:pt x="11119" y="5324"/>
                  </a:lnTo>
                  <a:lnTo>
                    <a:pt x="11119" y="5512"/>
                  </a:lnTo>
                  <a:lnTo>
                    <a:pt x="10978" y="5701"/>
                  </a:lnTo>
                  <a:lnTo>
                    <a:pt x="10789" y="5842"/>
                  </a:lnTo>
                  <a:lnTo>
                    <a:pt x="10365" y="5842"/>
                  </a:lnTo>
                  <a:lnTo>
                    <a:pt x="10224" y="5701"/>
                  </a:lnTo>
                  <a:lnTo>
                    <a:pt x="10083" y="5512"/>
                  </a:lnTo>
                  <a:lnTo>
                    <a:pt x="10035" y="5324"/>
                  </a:lnTo>
                  <a:lnTo>
                    <a:pt x="10083" y="5088"/>
                  </a:lnTo>
                  <a:lnTo>
                    <a:pt x="10224" y="4947"/>
                  </a:lnTo>
                  <a:lnTo>
                    <a:pt x="10365" y="4806"/>
                  </a:lnTo>
                  <a:lnTo>
                    <a:pt x="10601" y="4759"/>
                  </a:lnTo>
                  <a:close/>
                  <a:moveTo>
                    <a:pt x="9282" y="9376"/>
                  </a:moveTo>
                  <a:lnTo>
                    <a:pt x="9140" y="9517"/>
                  </a:lnTo>
                  <a:lnTo>
                    <a:pt x="8999" y="9658"/>
                  </a:lnTo>
                  <a:lnTo>
                    <a:pt x="8999" y="9847"/>
                  </a:lnTo>
                  <a:lnTo>
                    <a:pt x="8999" y="9988"/>
                  </a:lnTo>
                  <a:lnTo>
                    <a:pt x="9140" y="10176"/>
                  </a:lnTo>
                  <a:lnTo>
                    <a:pt x="9282" y="10271"/>
                  </a:lnTo>
                  <a:lnTo>
                    <a:pt x="9470" y="10271"/>
                  </a:lnTo>
                  <a:lnTo>
                    <a:pt x="9470" y="10318"/>
                  </a:lnTo>
                  <a:lnTo>
                    <a:pt x="9659" y="10271"/>
                  </a:lnTo>
                  <a:lnTo>
                    <a:pt x="9800" y="10176"/>
                  </a:lnTo>
                  <a:lnTo>
                    <a:pt x="9894" y="10035"/>
                  </a:lnTo>
                  <a:lnTo>
                    <a:pt x="9894" y="9847"/>
                  </a:lnTo>
                  <a:lnTo>
                    <a:pt x="9894" y="9658"/>
                  </a:lnTo>
                  <a:lnTo>
                    <a:pt x="9800" y="9517"/>
                  </a:lnTo>
                  <a:lnTo>
                    <a:pt x="9611" y="9376"/>
                  </a:lnTo>
                  <a:close/>
                  <a:moveTo>
                    <a:pt x="9517" y="9328"/>
                  </a:moveTo>
                  <a:lnTo>
                    <a:pt x="9706" y="9376"/>
                  </a:lnTo>
                  <a:lnTo>
                    <a:pt x="9847" y="9470"/>
                  </a:lnTo>
                  <a:lnTo>
                    <a:pt x="9988" y="9658"/>
                  </a:lnTo>
                  <a:lnTo>
                    <a:pt x="9988" y="9847"/>
                  </a:lnTo>
                  <a:lnTo>
                    <a:pt x="9941" y="10035"/>
                  </a:lnTo>
                  <a:lnTo>
                    <a:pt x="9847" y="10176"/>
                  </a:lnTo>
                  <a:lnTo>
                    <a:pt x="9706" y="10318"/>
                  </a:lnTo>
                  <a:lnTo>
                    <a:pt x="9517" y="10365"/>
                  </a:lnTo>
                  <a:lnTo>
                    <a:pt x="9470" y="10365"/>
                  </a:lnTo>
                  <a:lnTo>
                    <a:pt x="9282" y="10318"/>
                  </a:lnTo>
                  <a:lnTo>
                    <a:pt x="9140" y="10224"/>
                  </a:lnTo>
                  <a:lnTo>
                    <a:pt x="8999" y="10035"/>
                  </a:lnTo>
                  <a:lnTo>
                    <a:pt x="8952" y="9847"/>
                  </a:lnTo>
                  <a:lnTo>
                    <a:pt x="8999" y="9658"/>
                  </a:lnTo>
                  <a:lnTo>
                    <a:pt x="9093" y="9470"/>
                  </a:lnTo>
                  <a:lnTo>
                    <a:pt x="9235" y="9376"/>
                  </a:lnTo>
                  <a:lnTo>
                    <a:pt x="9470" y="9328"/>
                  </a:lnTo>
                  <a:close/>
                  <a:moveTo>
                    <a:pt x="6832" y="11448"/>
                  </a:moveTo>
                  <a:lnTo>
                    <a:pt x="7020" y="11496"/>
                  </a:lnTo>
                  <a:lnTo>
                    <a:pt x="7209" y="11590"/>
                  </a:lnTo>
                  <a:lnTo>
                    <a:pt x="7303" y="11731"/>
                  </a:lnTo>
                  <a:lnTo>
                    <a:pt x="7350" y="11967"/>
                  </a:lnTo>
                  <a:lnTo>
                    <a:pt x="7303" y="12155"/>
                  </a:lnTo>
                  <a:lnTo>
                    <a:pt x="7209" y="12344"/>
                  </a:lnTo>
                  <a:lnTo>
                    <a:pt x="7020" y="12438"/>
                  </a:lnTo>
                  <a:lnTo>
                    <a:pt x="6832" y="12485"/>
                  </a:lnTo>
                  <a:lnTo>
                    <a:pt x="6643" y="12438"/>
                  </a:lnTo>
                  <a:lnTo>
                    <a:pt x="6455" y="12344"/>
                  </a:lnTo>
                  <a:lnTo>
                    <a:pt x="6361" y="12155"/>
                  </a:lnTo>
                  <a:lnTo>
                    <a:pt x="6314" y="11967"/>
                  </a:lnTo>
                  <a:lnTo>
                    <a:pt x="6361" y="11731"/>
                  </a:lnTo>
                  <a:lnTo>
                    <a:pt x="6455" y="11590"/>
                  </a:lnTo>
                  <a:lnTo>
                    <a:pt x="6643" y="11496"/>
                  </a:lnTo>
                  <a:lnTo>
                    <a:pt x="6832" y="11448"/>
                  </a:lnTo>
                  <a:close/>
                  <a:moveTo>
                    <a:pt x="9941" y="13757"/>
                  </a:moveTo>
                  <a:lnTo>
                    <a:pt x="9753" y="13804"/>
                  </a:lnTo>
                  <a:lnTo>
                    <a:pt x="9611" y="13898"/>
                  </a:lnTo>
                  <a:lnTo>
                    <a:pt x="9517" y="14040"/>
                  </a:lnTo>
                  <a:lnTo>
                    <a:pt x="9470" y="14228"/>
                  </a:lnTo>
                  <a:lnTo>
                    <a:pt x="9517" y="14416"/>
                  </a:lnTo>
                  <a:lnTo>
                    <a:pt x="9611" y="14558"/>
                  </a:lnTo>
                  <a:lnTo>
                    <a:pt x="9753" y="14652"/>
                  </a:lnTo>
                  <a:lnTo>
                    <a:pt x="9941" y="14699"/>
                  </a:lnTo>
                  <a:lnTo>
                    <a:pt x="10130" y="14652"/>
                  </a:lnTo>
                  <a:lnTo>
                    <a:pt x="10271" y="14558"/>
                  </a:lnTo>
                  <a:lnTo>
                    <a:pt x="10365" y="14416"/>
                  </a:lnTo>
                  <a:lnTo>
                    <a:pt x="10412" y="14228"/>
                  </a:lnTo>
                  <a:lnTo>
                    <a:pt x="10365" y="14040"/>
                  </a:lnTo>
                  <a:lnTo>
                    <a:pt x="10271" y="13898"/>
                  </a:lnTo>
                  <a:lnTo>
                    <a:pt x="10130" y="13804"/>
                  </a:lnTo>
                  <a:lnTo>
                    <a:pt x="9941" y="13757"/>
                  </a:lnTo>
                  <a:close/>
                  <a:moveTo>
                    <a:pt x="9941" y="13710"/>
                  </a:moveTo>
                  <a:lnTo>
                    <a:pt x="10130" y="13757"/>
                  </a:lnTo>
                  <a:lnTo>
                    <a:pt x="10318" y="13851"/>
                  </a:lnTo>
                  <a:lnTo>
                    <a:pt x="10412" y="14040"/>
                  </a:lnTo>
                  <a:lnTo>
                    <a:pt x="10459" y="14228"/>
                  </a:lnTo>
                  <a:lnTo>
                    <a:pt x="10412" y="14464"/>
                  </a:lnTo>
                  <a:lnTo>
                    <a:pt x="10318" y="14605"/>
                  </a:lnTo>
                  <a:lnTo>
                    <a:pt x="10130" y="14699"/>
                  </a:lnTo>
                  <a:lnTo>
                    <a:pt x="9941" y="14746"/>
                  </a:lnTo>
                  <a:lnTo>
                    <a:pt x="9706" y="14699"/>
                  </a:lnTo>
                  <a:lnTo>
                    <a:pt x="9564" y="14605"/>
                  </a:lnTo>
                  <a:lnTo>
                    <a:pt x="9470" y="14416"/>
                  </a:lnTo>
                  <a:lnTo>
                    <a:pt x="9423" y="14228"/>
                  </a:lnTo>
                  <a:lnTo>
                    <a:pt x="9470" y="14040"/>
                  </a:lnTo>
                  <a:lnTo>
                    <a:pt x="9564" y="13851"/>
                  </a:lnTo>
                  <a:lnTo>
                    <a:pt x="9753" y="13757"/>
                  </a:lnTo>
                  <a:lnTo>
                    <a:pt x="9941" y="13710"/>
                  </a:lnTo>
                  <a:close/>
                  <a:moveTo>
                    <a:pt x="8010" y="16536"/>
                  </a:moveTo>
                  <a:lnTo>
                    <a:pt x="8198" y="16584"/>
                  </a:lnTo>
                  <a:lnTo>
                    <a:pt x="8387" y="16725"/>
                  </a:lnTo>
                  <a:lnTo>
                    <a:pt x="8481" y="16866"/>
                  </a:lnTo>
                  <a:lnTo>
                    <a:pt x="8528" y="17055"/>
                  </a:lnTo>
                  <a:lnTo>
                    <a:pt x="8481" y="17290"/>
                  </a:lnTo>
                  <a:lnTo>
                    <a:pt x="8387" y="17432"/>
                  </a:lnTo>
                  <a:lnTo>
                    <a:pt x="8245" y="17526"/>
                  </a:lnTo>
                  <a:lnTo>
                    <a:pt x="8010" y="17573"/>
                  </a:lnTo>
                  <a:lnTo>
                    <a:pt x="7821" y="17573"/>
                  </a:lnTo>
                  <a:lnTo>
                    <a:pt x="7633" y="17432"/>
                  </a:lnTo>
                  <a:lnTo>
                    <a:pt x="7539" y="17290"/>
                  </a:lnTo>
                  <a:lnTo>
                    <a:pt x="7491" y="17102"/>
                  </a:lnTo>
                  <a:lnTo>
                    <a:pt x="7491" y="16913"/>
                  </a:lnTo>
                  <a:lnTo>
                    <a:pt x="7633" y="16725"/>
                  </a:lnTo>
                  <a:lnTo>
                    <a:pt x="7774" y="16584"/>
                  </a:lnTo>
                  <a:lnTo>
                    <a:pt x="7963" y="16536"/>
                  </a:lnTo>
                  <a:close/>
                  <a:moveTo>
                    <a:pt x="5466" y="18704"/>
                  </a:moveTo>
                  <a:lnTo>
                    <a:pt x="5324" y="18798"/>
                  </a:lnTo>
                  <a:lnTo>
                    <a:pt x="5230" y="18986"/>
                  </a:lnTo>
                  <a:lnTo>
                    <a:pt x="5183" y="19128"/>
                  </a:lnTo>
                  <a:lnTo>
                    <a:pt x="5230" y="19316"/>
                  </a:lnTo>
                  <a:lnTo>
                    <a:pt x="5324" y="19457"/>
                  </a:lnTo>
                  <a:lnTo>
                    <a:pt x="5466" y="19599"/>
                  </a:lnTo>
                  <a:lnTo>
                    <a:pt x="5654" y="19599"/>
                  </a:lnTo>
                  <a:lnTo>
                    <a:pt x="5795" y="19552"/>
                  </a:lnTo>
                  <a:lnTo>
                    <a:pt x="5984" y="19457"/>
                  </a:lnTo>
                  <a:lnTo>
                    <a:pt x="6078" y="19316"/>
                  </a:lnTo>
                  <a:lnTo>
                    <a:pt x="6125" y="19128"/>
                  </a:lnTo>
                  <a:lnTo>
                    <a:pt x="6078" y="18986"/>
                  </a:lnTo>
                  <a:lnTo>
                    <a:pt x="5984" y="18798"/>
                  </a:lnTo>
                  <a:lnTo>
                    <a:pt x="5843" y="18704"/>
                  </a:lnTo>
                  <a:close/>
                  <a:moveTo>
                    <a:pt x="5654" y="18609"/>
                  </a:moveTo>
                  <a:lnTo>
                    <a:pt x="5843" y="18656"/>
                  </a:lnTo>
                  <a:lnTo>
                    <a:pt x="6031" y="18798"/>
                  </a:lnTo>
                  <a:lnTo>
                    <a:pt x="6125" y="18986"/>
                  </a:lnTo>
                  <a:lnTo>
                    <a:pt x="6172" y="19175"/>
                  </a:lnTo>
                  <a:lnTo>
                    <a:pt x="6125" y="19363"/>
                  </a:lnTo>
                  <a:lnTo>
                    <a:pt x="5984" y="19504"/>
                  </a:lnTo>
                  <a:lnTo>
                    <a:pt x="5843" y="19646"/>
                  </a:lnTo>
                  <a:lnTo>
                    <a:pt x="5419" y="19646"/>
                  </a:lnTo>
                  <a:lnTo>
                    <a:pt x="5277" y="19504"/>
                  </a:lnTo>
                  <a:lnTo>
                    <a:pt x="5183" y="19363"/>
                  </a:lnTo>
                  <a:lnTo>
                    <a:pt x="5136" y="19128"/>
                  </a:lnTo>
                  <a:lnTo>
                    <a:pt x="5183" y="18939"/>
                  </a:lnTo>
                  <a:lnTo>
                    <a:pt x="5277" y="18798"/>
                  </a:lnTo>
                  <a:lnTo>
                    <a:pt x="5419" y="18656"/>
                  </a:lnTo>
                  <a:lnTo>
                    <a:pt x="5654" y="18609"/>
                  </a:lnTo>
                  <a:close/>
                  <a:moveTo>
                    <a:pt x="10836" y="18751"/>
                  </a:moveTo>
                  <a:lnTo>
                    <a:pt x="10648" y="18798"/>
                  </a:lnTo>
                  <a:lnTo>
                    <a:pt x="10507" y="18892"/>
                  </a:lnTo>
                  <a:lnTo>
                    <a:pt x="10412" y="19033"/>
                  </a:lnTo>
                  <a:lnTo>
                    <a:pt x="10365" y="19222"/>
                  </a:lnTo>
                  <a:lnTo>
                    <a:pt x="10412" y="19410"/>
                  </a:lnTo>
                  <a:lnTo>
                    <a:pt x="10507" y="19552"/>
                  </a:lnTo>
                  <a:lnTo>
                    <a:pt x="10648" y="19646"/>
                  </a:lnTo>
                  <a:lnTo>
                    <a:pt x="10836" y="19693"/>
                  </a:lnTo>
                  <a:lnTo>
                    <a:pt x="11025" y="19646"/>
                  </a:lnTo>
                  <a:lnTo>
                    <a:pt x="11166" y="19552"/>
                  </a:lnTo>
                  <a:lnTo>
                    <a:pt x="11260" y="19410"/>
                  </a:lnTo>
                  <a:lnTo>
                    <a:pt x="11307" y="19222"/>
                  </a:lnTo>
                  <a:lnTo>
                    <a:pt x="11260" y="19033"/>
                  </a:lnTo>
                  <a:lnTo>
                    <a:pt x="11166" y="18892"/>
                  </a:lnTo>
                  <a:lnTo>
                    <a:pt x="11025" y="18798"/>
                  </a:lnTo>
                  <a:lnTo>
                    <a:pt x="10836" y="18751"/>
                  </a:lnTo>
                  <a:close/>
                  <a:moveTo>
                    <a:pt x="10836" y="18704"/>
                  </a:moveTo>
                  <a:lnTo>
                    <a:pt x="11025" y="18751"/>
                  </a:lnTo>
                  <a:lnTo>
                    <a:pt x="11213" y="18845"/>
                  </a:lnTo>
                  <a:lnTo>
                    <a:pt x="11355" y="19033"/>
                  </a:lnTo>
                  <a:lnTo>
                    <a:pt x="11355" y="19222"/>
                  </a:lnTo>
                  <a:lnTo>
                    <a:pt x="11355" y="19410"/>
                  </a:lnTo>
                  <a:lnTo>
                    <a:pt x="11213" y="19599"/>
                  </a:lnTo>
                  <a:lnTo>
                    <a:pt x="11072" y="19693"/>
                  </a:lnTo>
                  <a:lnTo>
                    <a:pt x="10883" y="19740"/>
                  </a:lnTo>
                  <a:lnTo>
                    <a:pt x="10836" y="19740"/>
                  </a:lnTo>
                  <a:lnTo>
                    <a:pt x="10648" y="19693"/>
                  </a:lnTo>
                  <a:lnTo>
                    <a:pt x="10507" y="19599"/>
                  </a:lnTo>
                  <a:lnTo>
                    <a:pt x="10365" y="19457"/>
                  </a:lnTo>
                  <a:lnTo>
                    <a:pt x="10318" y="19222"/>
                  </a:lnTo>
                  <a:lnTo>
                    <a:pt x="10365" y="19033"/>
                  </a:lnTo>
                  <a:lnTo>
                    <a:pt x="10459" y="18892"/>
                  </a:lnTo>
                  <a:lnTo>
                    <a:pt x="10648" y="18751"/>
                  </a:lnTo>
                  <a:lnTo>
                    <a:pt x="10836" y="18704"/>
                  </a:lnTo>
                  <a:close/>
                  <a:moveTo>
                    <a:pt x="3346" y="21012"/>
                  </a:moveTo>
                  <a:lnTo>
                    <a:pt x="3157" y="21766"/>
                  </a:lnTo>
                  <a:lnTo>
                    <a:pt x="3299" y="21719"/>
                  </a:lnTo>
                  <a:lnTo>
                    <a:pt x="3393" y="21577"/>
                  </a:lnTo>
                  <a:lnTo>
                    <a:pt x="3440" y="21483"/>
                  </a:lnTo>
                  <a:lnTo>
                    <a:pt x="3487" y="21342"/>
                  </a:lnTo>
                  <a:lnTo>
                    <a:pt x="3440" y="21153"/>
                  </a:lnTo>
                  <a:lnTo>
                    <a:pt x="3346" y="21012"/>
                  </a:lnTo>
                  <a:close/>
                  <a:moveTo>
                    <a:pt x="7915" y="21106"/>
                  </a:moveTo>
                  <a:lnTo>
                    <a:pt x="7774" y="21200"/>
                  </a:lnTo>
                  <a:lnTo>
                    <a:pt x="7680" y="21389"/>
                  </a:lnTo>
                  <a:lnTo>
                    <a:pt x="7633" y="21530"/>
                  </a:lnTo>
                  <a:lnTo>
                    <a:pt x="7680" y="21719"/>
                  </a:lnTo>
                  <a:lnTo>
                    <a:pt x="7774" y="21860"/>
                  </a:lnTo>
                  <a:lnTo>
                    <a:pt x="7915" y="22001"/>
                  </a:lnTo>
                  <a:lnTo>
                    <a:pt x="8292" y="22001"/>
                  </a:lnTo>
                  <a:lnTo>
                    <a:pt x="8434" y="21860"/>
                  </a:lnTo>
                  <a:lnTo>
                    <a:pt x="8528" y="21719"/>
                  </a:lnTo>
                  <a:lnTo>
                    <a:pt x="8575" y="21530"/>
                  </a:lnTo>
                  <a:lnTo>
                    <a:pt x="8528" y="21389"/>
                  </a:lnTo>
                  <a:lnTo>
                    <a:pt x="8434" y="21200"/>
                  </a:lnTo>
                  <a:lnTo>
                    <a:pt x="8292" y="21106"/>
                  </a:lnTo>
                  <a:close/>
                  <a:moveTo>
                    <a:pt x="8104" y="21012"/>
                  </a:moveTo>
                  <a:lnTo>
                    <a:pt x="8339" y="21059"/>
                  </a:lnTo>
                  <a:lnTo>
                    <a:pt x="8481" y="21200"/>
                  </a:lnTo>
                  <a:lnTo>
                    <a:pt x="8622" y="21389"/>
                  </a:lnTo>
                  <a:lnTo>
                    <a:pt x="8669" y="21577"/>
                  </a:lnTo>
                  <a:lnTo>
                    <a:pt x="8622" y="21766"/>
                  </a:lnTo>
                  <a:lnTo>
                    <a:pt x="8481" y="21907"/>
                  </a:lnTo>
                  <a:lnTo>
                    <a:pt x="8339" y="22048"/>
                  </a:lnTo>
                  <a:lnTo>
                    <a:pt x="7915" y="22048"/>
                  </a:lnTo>
                  <a:lnTo>
                    <a:pt x="7774" y="21907"/>
                  </a:lnTo>
                  <a:lnTo>
                    <a:pt x="7680" y="21766"/>
                  </a:lnTo>
                  <a:lnTo>
                    <a:pt x="7633" y="21577"/>
                  </a:lnTo>
                  <a:lnTo>
                    <a:pt x="7633" y="21389"/>
                  </a:lnTo>
                  <a:lnTo>
                    <a:pt x="7727" y="21200"/>
                  </a:lnTo>
                  <a:lnTo>
                    <a:pt x="7915" y="21106"/>
                  </a:lnTo>
                  <a:lnTo>
                    <a:pt x="8104" y="21012"/>
                  </a:lnTo>
                  <a:close/>
                  <a:moveTo>
                    <a:pt x="11072" y="22472"/>
                  </a:moveTo>
                  <a:lnTo>
                    <a:pt x="11307" y="22520"/>
                  </a:lnTo>
                  <a:lnTo>
                    <a:pt x="11449" y="22614"/>
                  </a:lnTo>
                  <a:lnTo>
                    <a:pt x="11543" y="22802"/>
                  </a:lnTo>
                  <a:lnTo>
                    <a:pt x="11590" y="22991"/>
                  </a:lnTo>
                  <a:lnTo>
                    <a:pt x="11590" y="23038"/>
                  </a:lnTo>
                  <a:lnTo>
                    <a:pt x="11543" y="23226"/>
                  </a:lnTo>
                  <a:lnTo>
                    <a:pt x="11449" y="23415"/>
                  </a:lnTo>
                  <a:lnTo>
                    <a:pt x="11260" y="23509"/>
                  </a:lnTo>
                  <a:lnTo>
                    <a:pt x="11072" y="23556"/>
                  </a:lnTo>
                  <a:lnTo>
                    <a:pt x="11025" y="23556"/>
                  </a:lnTo>
                  <a:lnTo>
                    <a:pt x="10836" y="23509"/>
                  </a:lnTo>
                  <a:lnTo>
                    <a:pt x="10648" y="23368"/>
                  </a:lnTo>
                  <a:lnTo>
                    <a:pt x="10554" y="23179"/>
                  </a:lnTo>
                  <a:lnTo>
                    <a:pt x="10507" y="22991"/>
                  </a:lnTo>
                  <a:lnTo>
                    <a:pt x="10554" y="22755"/>
                  </a:lnTo>
                  <a:lnTo>
                    <a:pt x="10695" y="22614"/>
                  </a:lnTo>
                  <a:lnTo>
                    <a:pt x="10836" y="22520"/>
                  </a:lnTo>
                  <a:lnTo>
                    <a:pt x="11072" y="22472"/>
                  </a:lnTo>
                  <a:close/>
                  <a:moveTo>
                    <a:pt x="5419" y="23085"/>
                  </a:moveTo>
                  <a:lnTo>
                    <a:pt x="5607" y="23132"/>
                  </a:lnTo>
                  <a:lnTo>
                    <a:pt x="5795" y="23226"/>
                  </a:lnTo>
                  <a:lnTo>
                    <a:pt x="5890" y="23415"/>
                  </a:lnTo>
                  <a:lnTo>
                    <a:pt x="5937" y="23603"/>
                  </a:lnTo>
                  <a:lnTo>
                    <a:pt x="5890" y="23792"/>
                  </a:lnTo>
                  <a:lnTo>
                    <a:pt x="5795" y="23980"/>
                  </a:lnTo>
                  <a:lnTo>
                    <a:pt x="5654" y="24074"/>
                  </a:lnTo>
                  <a:lnTo>
                    <a:pt x="5466" y="24121"/>
                  </a:lnTo>
                  <a:lnTo>
                    <a:pt x="5419" y="24121"/>
                  </a:lnTo>
                  <a:lnTo>
                    <a:pt x="5230" y="24074"/>
                  </a:lnTo>
                  <a:lnTo>
                    <a:pt x="5042" y="23980"/>
                  </a:lnTo>
                  <a:lnTo>
                    <a:pt x="4947" y="23839"/>
                  </a:lnTo>
                  <a:lnTo>
                    <a:pt x="4900" y="23650"/>
                  </a:lnTo>
                  <a:lnTo>
                    <a:pt x="4947" y="23415"/>
                  </a:lnTo>
                  <a:lnTo>
                    <a:pt x="4947" y="23603"/>
                  </a:lnTo>
                  <a:lnTo>
                    <a:pt x="4947" y="23792"/>
                  </a:lnTo>
                  <a:lnTo>
                    <a:pt x="5042" y="23933"/>
                  </a:lnTo>
                  <a:lnTo>
                    <a:pt x="5230" y="24027"/>
                  </a:lnTo>
                  <a:lnTo>
                    <a:pt x="5371" y="24074"/>
                  </a:lnTo>
                  <a:lnTo>
                    <a:pt x="5560" y="24027"/>
                  </a:lnTo>
                  <a:lnTo>
                    <a:pt x="5701" y="23933"/>
                  </a:lnTo>
                  <a:lnTo>
                    <a:pt x="5843" y="23792"/>
                  </a:lnTo>
                  <a:lnTo>
                    <a:pt x="5843" y="23603"/>
                  </a:lnTo>
                  <a:lnTo>
                    <a:pt x="5843" y="23415"/>
                  </a:lnTo>
                  <a:lnTo>
                    <a:pt x="5701" y="23273"/>
                  </a:lnTo>
                  <a:lnTo>
                    <a:pt x="5560" y="23179"/>
                  </a:lnTo>
                  <a:lnTo>
                    <a:pt x="5371" y="23132"/>
                  </a:lnTo>
                  <a:lnTo>
                    <a:pt x="5230" y="23179"/>
                  </a:lnTo>
                  <a:lnTo>
                    <a:pt x="5042" y="23273"/>
                  </a:lnTo>
                  <a:lnTo>
                    <a:pt x="5183" y="23132"/>
                  </a:lnTo>
                  <a:lnTo>
                    <a:pt x="5371" y="23085"/>
                  </a:lnTo>
                  <a:close/>
                  <a:moveTo>
                    <a:pt x="8245" y="24922"/>
                  </a:moveTo>
                  <a:lnTo>
                    <a:pt x="8057" y="24969"/>
                  </a:lnTo>
                  <a:lnTo>
                    <a:pt x="7915" y="25064"/>
                  </a:lnTo>
                  <a:lnTo>
                    <a:pt x="7821" y="25205"/>
                  </a:lnTo>
                  <a:lnTo>
                    <a:pt x="7774" y="25393"/>
                  </a:lnTo>
                  <a:lnTo>
                    <a:pt x="7821" y="25582"/>
                  </a:lnTo>
                  <a:lnTo>
                    <a:pt x="7915" y="25723"/>
                  </a:lnTo>
                  <a:lnTo>
                    <a:pt x="8057" y="25817"/>
                  </a:lnTo>
                  <a:lnTo>
                    <a:pt x="8245" y="25864"/>
                  </a:lnTo>
                  <a:lnTo>
                    <a:pt x="8434" y="25817"/>
                  </a:lnTo>
                  <a:lnTo>
                    <a:pt x="8575" y="25723"/>
                  </a:lnTo>
                  <a:lnTo>
                    <a:pt x="8669" y="25582"/>
                  </a:lnTo>
                  <a:lnTo>
                    <a:pt x="8716" y="25393"/>
                  </a:lnTo>
                  <a:lnTo>
                    <a:pt x="8669" y="25205"/>
                  </a:lnTo>
                  <a:lnTo>
                    <a:pt x="8575" y="25064"/>
                  </a:lnTo>
                  <a:lnTo>
                    <a:pt x="8434" y="24969"/>
                  </a:lnTo>
                  <a:lnTo>
                    <a:pt x="8245" y="24922"/>
                  </a:lnTo>
                  <a:close/>
                  <a:moveTo>
                    <a:pt x="8292" y="24875"/>
                  </a:moveTo>
                  <a:lnTo>
                    <a:pt x="8481" y="24922"/>
                  </a:lnTo>
                  <a:lnTo>
                    <a:pt x="8622" y="25064"/>
                  </a:lnTo>
                  <a:lnTo>
                    <a:pt x="8716" y="25205"/>
                  </a:lnTo>
                  <a:lnTo>
                    <a:pt x="8763" y="25440"/>
                  </a:lnTo>
                  <a:lnTo>
                    <a:pt x="8716" y="25629"/>
                  </a:lnTo>
                  <a:lnTo>
                    <a:pt x="8622" y="25770"/>
                  </a:lnTo>
                  <a:lnTo>
                    <a:pt x="8434" y="25864"/>
                  </a:lnTo>
                  <a:lnTo>
                    <a:pt x="8245" y="25912"/>
                  </a:lnTo>
                  <a:lnTo>
                    <a:pt x="8057" y="25864"/>
                  </a:lnTo>
                  <a:lnTo>
                    <a:pt x="7868" y="25770"/>
                  </a:lnTo>
                  <a:lnTo>
                    <a:pt x="7774" y="25582"/>
                  </a:lnTo>
                  <a:lnTo>
                    <a:pt x="7727" y="25393"/>
                  </a:lnTo>
                  <a:lnTo>
                    <a:pt x="7774" y="25205"/>
                  </a:lnTo>
                  <a:lnTo>
                    <a:pt x="7868" y="25016"/>
                  </a:lnTo>
                  <a:lnTo>
                    <a:pt x="8057" y="24922"/>
                  </a:lnTo>
                  <a:lnTo>
                    <a:pt x="8245" y="24875"/>
                  </a:lnTo>
                  <a:close/>
                  <a:moveTo>
                    <a:pt x="2545" y="25629"/>
                  </a:moveTo>
                  <a:lnTo>
                    <a:pt x="2403" y="25723"/>
                  </a:lnTo>
                  <a:lnTo>
                    <a:pt x="2309" y="26288"/>
                  </a:lnTo>
                  <a:lnTo>
                    <a:pt x="2403" y="26430"/>
                  </a:lnTo>
                  <a:lnTo>
                    <a:pt x="2498" y="26477"/>
                  </a:lnTo>
                  <a:lnTo>
                    <a:pt x="2592" y="26524"/>
                  </a:lnTo>
                  <a:lnTo>
                    <a:pt x="2875" y="26524"/>
                  </a:lnTo>
                  <a:lnTo>
                    <a:pt x="3016" y="26430"/>
                  </a:lnTo>
                  <a:lnTo>
                    <a:pt x="3157" y="26288"/>
                  </a:lnTo>
                  <a:lnTo>
                    <a:pt x="3157" y="26100"/>
                  </a:lnTo>
                  <a:lnTo>
                    <a:pt x="3157" y="25912"/>
                  </a:lnTo>
                  <a:lnTo>
                    <a:pt x="3063" y="25770"/>
                  </a:lnTo>
                  <a:lnTo>
                    <a:pt x="2922" y="25629"/>
                  </a:lnTo>
                  <a:close/>
                  <a:moveTo>
                    <a:pt x="11307" y="26854"/>
                  </a:moveTo>
                  <a:lnTo>
                    <a:pt x="11543" y="26901"/>
                  </a:lnTo>
                  <a:lnTo>
                    <a:pt x="11684" y="26995"/>
                  </a:lnTo>
                  <a:lnTo>
                    <a:pt x="11779" y="27136"/>
                  </a:lnTo>
                  <a:lnTo>
                    <a:pt x="11826" y="27372"/>
                  </a:lnTo>
                  <a:lnTo>
                    <a:pt x="11779" y="27184"/>
                  </a:lnTo>
                  <a:lnTo>
                    <a:pt x="11684" y="27042"/>
                  </a:lnTo>
                  <a:lnTo>
                    <a:pt x="11543" y="26948"/>
                  </a:lnTo>
                  <a:lnTo>
                    <a:pt x="11355" y="26901"/>
                  </a:lnTo>
                  <a:lnTo>
                    <a:pt x="11166" y="26948"/>
                  </a:lnTo>
                  <a:lnTo>
                    <a:pt x="11025" y="27042"/>
                  </a:lnTo>
                  <a:lnTo>
                    <a:pt x="10931" y="27184"/>
                  </a:lnTo>
                  <a:lnTo>
                    <a:pt x="10883" y="27325"/>
                  </a:lnTo>
                  <a:lnTo>
                    <a:pt x="10931" y="27513"/>
                  </a:lnTo>
                  <a:lnTo>
                    <a:pt x="10978" y="27655"/>
                  </a:lnTo>
                  <a:lnTo>
                    <a:pt x="11166" y="27796"/>
                  </a:lnTo>
                  <a:lnTo>
                    <a:pt x="11307" y="27843"/>
                  </a:lnTo>
                  <a:lnTo>
                    <a:pt x="11355" y="27843"/>
                  </a:lnTo>
                  <a:lnTo>
                    <a:pt x="11543" y="27796"/>
                  </a:lnTo>
                  <a:lnTo>
                    <a:pt x="11684" y="27702"/>
                  </a:lnTo>
                  <a:lnTo>
                    <a:pt x="11779" y="27560"/>
                  </a:lnTo>
                  <a:lnTo>
                    <a:pt x="11684" y="27749"/>
                  </a:lnTo>
                  <a:lnTo>
                    <a:pt x="11496" y="27843"/>
                  </a:lnTo>
                  <a:lnTo>
                    <a:pt x="11307" y="27890"/>
                  </a:lnTo>
                  <a:lnTo>
                    <a:pt x="11119" y="27843"/>
                  </a:lnTo>
                  <a:lnTo>
                    <a:pt x="10931" y="27749"/>
                  </a:lnTo>
                  <a:lnTo>
                    <a:pt x="10836" y="27560"/>
                  </a:lnTo>
                  <a:lnTo>
                    <a:pt x="10789" y="27372"/>
                  </a:lnTo>
                  <a:lnTo>
                    <a:pt x="10836" y="27136"/>
                  </a:lnTo>
                  <a:lnTo>
                    <a:pt x="10931" y="26995"/>
                  </a:lnTo>
                  <a:lnTo>
                    <a:pt x="11119" y="26901"/>
                  </a:lnTo>
                  <a:lnTo>
                    <a:pt x="11307" y="26854"/>
                  </a:lnTo>
                  <a:close/>
                  <a:moveTo>
                    <a:pt x="6078" y="27372"/>
                  </a:moveTo>
                  <a:lnTo>
                    <a:pt x="6267" y="27513"/>
                  </a:lnTo>
                  <a:lnTo>
                    <a:pt x="6361" y="27655"/>
                  </a:lnTo>
                  <a:lnTo>
                    <a:pt x="6455" y="27890"/>
                  </a:lnTo>
                  <a:lnTo>
                    <a:pt x="6408" y="28079"/>
                  </a:lnTo>
                  <a:lnTo>
                    <a:pt x="6314" y="28220"/>
                  </a:lnTo>
                  <a:lnTo>
                    <a:pt x="6125" y="28361"/>
                  </a:lnTo>
                  <a:lnTo>
                    <a:pt x="5937" y="28408"/>
                  </a:lnTo>
                  <a:lnTo>
                    <a:pt x="5701" y="28361"/>
                  </a:lnTo>
                  <a:lnTo>
                    <a:pt x="5560" y="28267"/>
                  </a:lnTo>
                  <a:lnTo>
                    <a:pt x="5466" y="28079"/>
                  </a:lnTo>
                  <a:lnTo>
                    <a:pt x="5560" y="28220"/>
                  </a:lnTo>
                  <a:lnTo>
                    <a:pt x="5701" y="28314"/>
                  </a:lnTo>
                  <a:lnTo>
                    <a:pt x="5890" y="28361"/>
                  </a:lnTo>
                  <a:lnTo>
                    <a:pt x="6078" y="28314"/>
                  </a:lnTo>
                  <a:lnTo>
                    <a:pt x="6219" y="28220"/>
                  </a:lnTo>
                  <a:lnTo>
                    <a:pt x="6314" y="28079"/>
                  </a:lnTo>
                  <a:lnTo>
                    <a:pt x="6361" y="27890"/>
                  </a:lnTo>
                  <a:lnTo>
                    <a:pt x="6314" y="27702"/>
                  </a:lnTo>
                  <a:lnTo>
                    <a:pt x="6219" y="27560"/>
                  </a:lnTo>
                  <a:lnTo>
                    <a:pt x="6078" y="27466"/>
                  </a:lnTo>
                  <a:lnTo>
                    <a:pt x="5890" y="27419"/>
                  </a:lnTo>
                  <a:lnTo>
                    <a:pt x="5701" y="27466"/>
                  </a:lnTo>
                  <a:lnTo>
                    <a:pt x="5560" y="27560"/>
                  </a:lnTo>
                  <a:lnTo>
                    <a:pt x="5466" y="27702"/>
                  </a:lnTo>
                  <a:lnTo>
                    <a:pt x="5419" y="27890"/>
                  </a:lnTo>
                  <a:lnTo>
                    <a:pt x="5466" y="28079"/>
                  </a:lnTo>
                  <a:lnTo>
                    <a:pt x="5466" y="28079"/>
                  </a:lnTo>
                  <a:lnTo>
                    <a:pt x="5371" y="27890"/>
                  </a:lnTo>
                  <a:lnTo>
                    <a:pt x="5419" y="27702"/>
                  </a:lnTo>
                  <a:lnTo>
                    <a:pt x="5513" y="27513"/>
                  </a:lnTo>
                  <a:lnTo>
                    <a:pt x="5701" y="27419"/>
                  </a:lnTo>
                  <a:lnTo>
                    <a:pt x="5890" y="27372"/>
                  </a:lnTo>
                  <a:close/>
                  <a:moveTo>
                    <a:pt x="3063" y="29256"/>
                  </a:moveTo>
                  <a:lnTo>
                    <a:pt x="2922" y="29304"/>
                  </a:lnTo>
                  <a:lnTo>
                    <a:pt x="2733" y="29398"/>
                  </a:lnTo>
                  <a:lnTo>
                    <a:pt x="2639" y="29539"/>
                  </a:lnTo>
                  <a:lnTo>
                    <a:pt x="2639" y="29728"/>
                  </a:lnTo>
                  <a:lnTo>
                    <a:pt x="2639" y="29916"/>
                  </a:lnTo>
                  <a:lnTo>
                    <a:pt x="2780" y="30057"/>
                  </a:lnTo>
                  <a:lnTo>
                    <a:pt x="2922" y="30152"/>
                  </a:lnTo>
                  <a:lnTo>
                    <a:pt x="3110" y="30199"/>
                  </a:lnTo>
                  <a:lnTo>
                    <a:pt x="3251" y="30152"/>
                  </a:lnTo>
                  <a:lnTo>
                    <a:pt x="3440" y="30057"/>
                  </a:lnTo>
                  <a:lnTo>
                    <a:pt x="3534" y="29916"/>
                  </a:lnTo>
                  <a:lnTo>
                    <a:pt x="3534" y="29728"/>
                  </a:lnTo>
                  <a:lnTo>
                    <a:pt x="3534" y="29539"/>
                  </a:lnTo>
                  <a:lnTo>
                    <a:pt x="3393" y="29398"/>
                  </a:lnTo>
                  <a:lnTo>
                    <a:pt x="3251" y="29304"/>
                  </a:lnTo>
                  <a:lnTo>
                    <a:pt x="3110" y="29256"/>
                  </a:lnTo>
                  <a:close/>
                  <a:moveTo>
                    <a:pt x="3110" y="29209"/>
                  </a:moveTo>
                  <a:lnTo>
                    <a:pt x="3299" y="29256"/>
                  </a:lnTo>
                  <a:lnTo>
                    <a:pt x="3440" y="29351"/>
                  </a:lnTo>
                  <a:lnTo>
                    <a:pt x="3581" y="29539"/>
                  </a:lnTo>
                  <a:lnTo>
                    <a:pt x="3628" y="29728"/>
                  </a:lnTo>
                  <a:lnTo>
                    <a:pt x="3581" y="29916"/>
                  </a:lnTo>
                  <a:lnTo>
                    <a:pt x="3440" y="30104"/>
                  </a:lnTo>
                  <a:lnTo>
                    <a:pt x="3299" y="30199"/>
                  </a:lnTo>
                  <a:lnTo>
                    <a:pt x="3110" y="30246"/>
                  </a:lnTo>
                  <a:lnTo>
                    <a:pt x="3063" y="30246"/>
                  </a:lnTo>
                  <a:lnTo>
                    <a:pt x="2875" y="30199"/>
                  </a:lnTo>
                  <a:lnTo>
                    <a:pt x="2733" y="30104"/>
                  </a:lnTo>
                  <a:lnTo>
                    <a:pt x="2592" y="29916"/>
                  </a:lnTo>
                  <a:lnTo>
                    <a:pt x="2545" y="29728"/>
                  </a:lnTo>
                  <a:lnTo>
                    <a:pt x="2592" y="29539"/>
                  </a:lnTo>
                  <a:lnTo>
                    <a:pt x="2733" y="29351"/>
                  </a:lnTo>
                  <a:lnTo>
                    <a:pt x="2875" y="29256"/>
                  </a:lnTo>
                  <a:lnTo>
                    <a:pt x="3110" y="29209"/>
                  </a:lnTo>
                  <a:close/>
                  <a:moveTo>
                    <a:pt x="8622" y="29398"/>
                  </a:moveTo>
                  <a:lnTo>
                    <a:pt x="8811" y="29445"/>
                  </a:lnTo>
                  <a:lnTo>
                    <a:pt x="8952" y="29539"/>
                  </a:lnTo>
                  <a:lnTo>
                    <a:pt x="9093" y="29728"/>
                  </a:lnTo>
                  <a:lnTo>
                    <a:pt x="9093" y="29916"/>
                  </a:lnTo>
                  <a:lnTo>
                    <a:pt x="9093" y="30152"/>
                  </a:lnTo>
                  <a:lnTo>
                    <a:pt x="8952" y="30293"/>
                  </a:lnTo>
                  <a:lnTo>
                    <a:pt x="8811" y="30387"/>
                  </a:lnTo>
                  <a:lnTo>
                    <a:pt x="8575" y="30434"/>
                  </a:lnTo>
                  <a:lnTo>
                    <a:pt x="8387" y="30387"/>
                  </a:lnTo>
                  <a:lnTo>
                    <a:pt x="8198" y="30293"/>
                  </a:lnTo>
                  <a:lnTo>
                    <a:pt x="8104" y="30104"/>
                  </a:lnTo>
                  <a:lnTo>
                    <a:pt x="8057" y="29916"/>
                  </a:lnTo>
                  <a:lnTo>
                    <a:pt x="8104" y="29728"/>
                  </a:lnTo>
                  <a:lnTo>
                    <a:pt x="8245" y="29539"/>
                  </a:lnTo>
                  <a:lnTo>
                    <a:pt x="8387" y="29445"/>
                  </a:lnTo>
                  <a:lnTo>
                    <a:pt x="8575" y="29398"/>
                  </a:lnTo>
                  <a:close/>
                  <a:moveTo>
                    <a:pt x="11307" y="31471"/>
                  </a:moveTo>
                  <a:lnTo>
                    <a:pt x="11119" y="31518"/>
                  </a:lnTo>
                  <a:lnTo>
                    <a:pt x="10978" y="31612"/>
                  </a:lnTo>
                  <a:lnTo>
                    <a:pt x="10883" y="31753"/>
                  </a:lnTo>
                  <a:lnTo>
                    <a:pt x="10836" y="31942"/>
                  </a:lnTo>
                  <a:lnTo>
                    <a:pt x="10883" y="32130"/>
                  </a:lnTo>
                  <a:lnTo>
                    <a:pt x="10978" y="32272"/>
                  </a:lnTo>
                  <a:lnTo>
                    <a:pt x="11119" y="32366"/>
                  </a:lnTo>
                  <a:lnTo>
                    <a:pt x="11496" y="32366"/>
                  </a:lnTo>
                  <a:lnTo>
                    <a:pt x="11637" y="32272"/>
                  </a:lnTo>
                  <a:lnTo>
                    <a:pt x="11731" y="32083"/>
                  </a:lnTo>
                  <a:lnTo>
                    <a:pt x="11779" y="31942"/>
                  </a:lnTo>
                  <a:lnTo>
                    <a:pt x="11779" y="31895"/>
                  </a:lnTo>
                  <a:lnTo>
                    <a:pt x="11731" y="31753"/>
                  </a:lnTo>
                  <a:lnTo>
                    <a:pt x="11637" y="31612"/>
                  </a:lnTo>
                  <a:lnTo>
                    <a:pt x="11496" y="31471"/>
                  </a:lnTo>
                  <a:close/>
                  <a:moveTo>
                    <a:pt x="11355" y="31424"/>
                  </a:moveTo>
                  <a:lnTo>
                    <a:pt x="11543" y="31471"/>
                  </a:lnTo>
                  <a:lnTo>
                    <a:pt x="11684" y="31565"/>
                  </a:lnTo>
                  <a:lnTo>
                    <a:pt x="11826" y="31753"/>
                  </a:lnTo>
                  <a:lnTo>
                    <a:pt x="11826" y="31942"/>
                  </a:lnTo>
                  <a:lnTo>
                    <a:pt x="11826" y="31989"/>
                  </a:lnTo>
                  <a:lnTo>
                    <a:pt x="11779" y="32177"/>
                  </a:lnTo>
                  <a:lnTo>
                    <a:pt x="11684" y="32366"/>
                  </a:lnTo>
                  <a:lnTo>
                    <a:pt x="11496" y="32460"/>
                  </a:lnTo>
                  <a:lnTo>
                    <a:pt x="11307" y="32507"/>
                  </a:lnTo>
                  <a:lnTo>
                    <a:pt x="11260" y="32507"/>
                  </a:lnTo>
                  <a:lnTo>
                    <a:pt x="11025" y="32460"/>
                  </a:lnTo>
                  <a:lnTo>
                    <a:pt x="10883" y="32319"/>
                  </a:lnTo>
                  <a:lnTo>
                    <a:pt x="10789" y="32130"/>
                  </a:lnTo>
                  <a:lnTo>
                    <a:pt x="10742" y="31895"/>
                  </a:lnTo>
                  <a:lnTo>
                    <a:pt x="10789" y="31706"/>
                  </a:lnTo>
                  <a:lnTo>
                    <a:pt x="10931" y="31565"/>
                  </a:lnTo>
                  <a:lnTo>
                    <a:pt x="11072" y="31424"/>
                  </a:lnTo>
                  <a:close/>
                  <a:moveTo>
                    <a:pt x="5654" y="31565"/>
                  </a:moveTo>
                  <a:lnTo>
                    <a:pt x="5843" y="31612"/>
                  </a:lnTo>
                  <a:lnTo>
                    <a:pt x="5984" y="31706"/>
                  </a:lnTo>
                  <a:lnTo>
                    <a:pt x="6125" y="31848"/>
                  </a:lnTo>
                  <a:lnTo>
                    <a:pt x="6172" y="32083"/>
                  </a:lnTo>
                  <a:lnTo>
                    <a:pt x="6125" y="32272"/>
                  </a:lnTo>
                  <a:lnTo>
                    <a:pt x="6031" y="32460"/>
                  </a:lnTo>
                  <a:lnTo>
                    <a:pt x="5843" y="32554"/>
                  </a:lnTo>
                  <a:lnTo>
                    <a:pt x="5654" y="32601"/>
                  </a:lnTo>
                  <a:lnTo>
                    <a:pt x="5419" y="32554"/>
                  </a:lnTo>
                  <a:lnTo>
                    <a:pt x="5277" y="32460"/>
                  </a:lnTo>
                  <a:lnTo>
                    <a:pt x="5183" y="32272"/>
                  </a:lnTo>
                  <a:lnTo>
                    <a:pt x="5136" y="32083"/>
                  </a:lnTo>
                  <a:lnTo>
                    <a:pt x="5183" y="31895"/>
                  </a:lnTo>
                  <a:lnTo>
                    <a:pt x="5277" y="31706"/>
                  </a:lnTo>
                  <a:lnTo>
                    <a:pt x="5419" y="31612"/>
                  </a:lnTo>
                  <a:lnTo>
                    <a:pt x="5654" y="31565"/>
                  </a:lnTo>
                  <a:close/>
                  <a:moveTo>
                    <a:pt x="3204" y="33920"/>
                  </a:moveTo>
                  <a:lnTo>
                    <a:pt x="3393" y="33968"/>
                  </a:lnTo>
                  <a:lnTo>
                    <a:pt x="3534" y="34062"/>
                  </a:lnTo>
                  <a:lnTo>
                    <a:pt x="3675" y="34250"/>
                  </a:lnTo>
                  <a:lnTo>
                    <a:pt x="3723" y="34439"/>
                  </a:lnTo>
                  <a:lnTo>
                    <a:pt x="3675" y="34674"/>
                  </a:lnTo>
                  <a:lnTo>
                    <a:pt x="3581" y="34816"/>
                  </a:lnTo>
                  <a:lnTo>
                    <a:pt x="3393" y="34957"/>
                  </a:lnTo>
                  <a:lnTo>
                    <a:pt x="2969" y="34957"/>
                  </a:lnTo>
                  <a:lnTo>
                    <a:pt x="2827" y="34816"/>
                  </a:lnTo>
                  <a:lnTo>
                    <a:pt x="2733" y="34674"/>
                  </a:lnTo>
                  <a:lnTo>
                    <a:pt x="2686" y="34439"/>
                  </a:lnTo>
                  <a:lnTo>
                    <a:pt x="2733" y="34250"/>
                  </a:lnTo>
                  <a:lnTo>
                    <a:pt x="2827" y="34109"/>
                  </a:lnTo>
                  <a:lnTo>
                    <a:pt x="2969" y="33968"/>
                  </a:lnTo>
                  <a:lnTo>
                    <a:pt x="3204" y="33920"/>
                  </a:lnTo>
                  <a:close/>
                  <a:moveTo>
                    <a:pt x="8434" y="33920"/>
                  </a:moveTo>
                  <a:lnTo>
                    <a:pt x="8669" y="33968"/>
                  </a:lnTo>
                  <a:lnTo>
                    <a:pt x="8811" y="34062"/>
                  </a:lnTo>
                  <a:lnTo>
                    <a:pt x="8952" y="34250"/>
                  </a:lnTo>
                  <a:lnTo>
                    <a:pt x="8952" y="34439"/>
                  </a:lnTo>
                  <a:lnTo>
                    <a:pt x="8952" y="34674"/>
                  </a:lnTo>
                  <a:lnTo>
                    <a:pt x="8811" y="34816"/>
                  </a:lnTo>
                  <a:lnTo>
                    <a:pt x="8669" y="34957"/>
                  </a:lnTo>
                  <a:lnTo>
                    <a:pt x="8434" y="34957"/>
                  </a:lnTo>
                  <a:lnTo>
                    <a:pt x="8245" y="34910"/>
                  </a:lnTo>
                  <a:lnTo>
                    <a:pt x="8057" y="34816"/>
                  </a:lnTo>
                  <a:lnTo>
                    <a:pt x="7963" y="34674"/>
                  </a:lnTo>
                  <a:lnTo>
                    <a:pt x="7915" y="34439"/>
                  </a:lnTo>
                  <a:lnTo>
                    <a:pt x="7963" y="34250"/>
                  </a:lnTo>
                  <a:lnTo>
                    <a:pt x="8104" y="34062"/>
                  </a:lnTo>
                  <a:lnTo>
                    <a:pt x="8245" y="33968"/>
                  </a:lnTo>
                  <a:lnTo>
                    <a:pt x="8434" y="33920"/>
                  </a:lnTo>
                  <a:close/>
                  <a:moveTo>
                    <a:pt x="707" y="35993"/>
                  </a:moveTo>
                  <a:lnTo>
                    <a:pt x="570" y="36887"/>
                  </a:lnTo>
                  <a:lnTo>
                    <a:pt x="570" y="36887"/>
                  </a:lnTo>
                  <a:lnTo>
                    <a:pt x="707" y="36841"/>
                  </a:lnTo>
                  <a:lnTo>
                    <a:pt x="802" y="36794"/>
                  </a:lnTo>
                  <a:lnTo>
                    <a:pt x="896" y="36700"/>
                  </a:lnTo>
                  <a:lnTo>
                    <a:pt x="990" y="36606"/>
                  </a:lnTo>
                  <a:lnTo>
                    <a:pt x="990" y="36417"/>
                  </a:lnTo>
                  <a:lnTo>
                    <a:pt x="990" y="36229"/>
                  </a:lnTo>
                  <a:lnTo>
                    <a:pt x="849" y="36088"/>
                  </a:lnTo>
                  <a:lnTo>
                    <a:pt x="707" y="35993"/>
                  </a:lnTo>
                  <a:close/>
                  <a:moveTo>
                    <a:pt x="570" y="36887"/>
                  </a:moveTo>
                  <a:lnTo>
                    <a:pt x="566" y="36888"/>
                  </a:lnTo>
                  <a:lnTo>
                    <a:pt x="566" y="36912"/>
                  </a:lnTo>
                  <a:lnTo>
                    <a:pt x="570" y="36887"/>
                  </a:lnTo>
                  <a:close/>
                  <a:moveTo>
                    <a:pt x="5654" y="35899"/>
                  </a:moveTo>
                  <a:lnTo>
                    <a:pt x="5843" y="35946"/>
                  </a:lnTo>
                  <a:lnTo>
                    <a:pt x="5984" y="36040"/>
                  </a:lnTo>
                  <a:lnTo>
                    <a:pt x="6125" y="36229"/>
                  </a:lnTo>
                  <a:lnTo>
                    <a:pt x="6172" y="36417"/>
                  </a:lnTo>
                  <a:lnTo>
                    <a:pt x="6125" y="36653"/>
                  </a:lnTo>
                  <a:lnTo>
                    <a:pt x="6031" y="36794"/>
                  </a:lnTo>
                  <a:lnTo>
                    <a:pt x="5843" y="36936"/>
                  </a:lnTo>
                  <a:lnTo>
                    <a:pt x="5419" y="36936"/>
                  </a:lnTo>
                  <a:lnTo>
                    <a:pt x="5277" y="36794"/>
                  </a:lnTo>
                  <a:lnTo>
                    <a:pt x="5183" y="36653"/>
                  </a:lnTo>
                  <a:lnTo>
                    <a:pt x="5136" y="36417"/>
                  </a:lnTo>
                  <a:lnTo>
                    <a:pt x="5183" y="36229"/>
                  </a:lnTo>
                  <a:lnTo>
                    <a:pt x="5277" y="36088"/>
                  </a:lnTo>
                  <a:lnTo>
                    <a:pt x="5419" y="35946"/>
                  </a:lnTo>
                  <a:lnTo>
                    <a:pt x="5654" y="35899"/>
                  </a:lnTo>
                  <a:close/>
                  <a:moveTo>
                    <a:pt x="2922" y="37972"/>
                  </a:moveTo>
                  <a:lnTo>
                    <a:pt x="3110" y="38019"/>
                  </a:lnTo>
                  <a:lnTo>
                    <a:pt x="3251" y="38113"/>
                  </a:lnTo>
                  <a:lnTo>
                    <a:pt x="3346" y="38302"/>
                  </a:lnTo>
                  <a:lnTo>
                    <a:pt x="3393" y="38490"/>
                  </a:lnTo>
                  <a:lnTo>
                    <a:pt x="3346" y="38726"/>
                  </a:lnTo>
                  <a:lnTo>
                    <a:pt x="3251" y="38867"/>
                  </a:lnTo>
                  <a:lnTo>
                    <a:pt x="3063" y="38961"/>
                  </a:lnTo>
                  <a:lnTo>
                    <a:pt x="2875" y="39008"/>
                  </a:lnTo>
                  <a:lnTo>
                    <a:pt x="2686" y="38961"/>
                  </a:lnTo>
                  <a:lnTo>
                    <a:pt x="2498" y="38867"/>
                  </a:lnTo>
                  <a:lnTo>
                    <a:pt x="2403" y="38679"/>
                  </a:lnTo>
                  <a:lnTo>
                    <a:pt x="2356" y="38490"/>
                  </a:lnTo>
                  <a:lnTo>
                    <a:pt x="2403" y="38302"/>
                  </a:lnTo>
                  <a:lnTo>
                    <a:pt x="2498" y="38113"/>
                  </a:lnTo>
                  <a:lnTo>
                    <a:pt x="2686" y="38019"/>
                  </a:lnTo>
                  <a:lnTo>
                    <a:pt x="2875" y="37972"/>
                  </a:lnTo>
                  <a:close/>
                  <a:moveTo>
                    <a:pt x="8434" y="38208"/>
                  </a:moveTo>
                  <a:lnTo>
                    <a:pt x="8669" y="38255"/>
                  </a:lnTo>
                  <a:lnTo>
                    <a:pt x="8811" y="38349"/>
                  </a:lnTo>
                  <a:lnTo>
                    <a:pt x="8952" y="38537"/>
                  </a:lnTo>
                  <a:lnTo>
                    <a:pt x="8952" y="38726"/>
                  </a:lnTo>
                  <a:lnTo>
                    <a:pt x="8952" y="38914"/>
                  </a:lnTo>
                  <a:lnTo>
                    <a:pt x="8811" y="39103"/>
                  </a:lnTo>
                  <a:lnTo>
                    <a:pt x="8669" y="39197"/>
                  </a:lnTo>
                  <a:lnTo>
                    <a:pt x="8434" y="39244"/>
                  </a:lnTo>
                  <a:lnTo>
                    <a:pt x="8245" y="39197"/>
                  </a:lnTo>
                  <a:lnTo>
                    <a:pt x="8057" y="39103"/>
                  </a:lnTo>
                  <a:lnTo>
                    <a:pt x="7963" y="38914"/>
                  </a:lnTo>
                  <a:lnTo>
                    <a:pt x="7915" y="38726"/>
                  </a:lnTo>
                  <a:lnTo>
                    <a:pt x="7963" y="38537"/>
                  </a:lnTo>
                  <a:lnTo>
                    <a:pt x="8104" y="38349"/>
                  </a:lnTo>
                  <a:lnTo>
                    <a:pt x="8245" y="38255"/>
                  </a:lnTo>
                  <a:lnTo>
                    <a:pt x="8434" y="38208"/>
                  </a:lnTo>
                  <a:close/>
                  <a:moveTo>
                    <a:pt x="5419" y="40139"/>
                  </a:moveTo>
                  <a:lnTo>
                    <a:pt x="5607" y="40186"/>
                  </a:lnTo>
                  <a:lnTo>
                    <a:pt x="5795" y="40280"/>
                  </a:lnTo>
                  <a:lnTo>
                    <a:pt x="5890" y="40422"/>
                  </a:lnTo>
                  <a:lnTo>
                    <a:pt x="5937" y="40657"/>
                  </a:lnTo>
                  <a:lnTo>
                    <a:pt x="5890" y="40846"/>
                  </a:lnTo>
                  <a:lnTo>
                    <a:pt x="5795" y="40987"/>
                  </a:lnTo>
                  <a:lnTo>
                    <a:pt x="5654" y="41128"/>
                  </a:lnTo>
                  <a:lnTo>
                    <a:pt x="5466" y="41176"/>
                  </a:lnTo>
                  <a:lnTo>
                    <a:pt x="5419" y="41176"/>
                  </a:lnTo>
                  <a:lnTo>
                    <a:pt x="5230" y="41128"/>
                  </a:lnTo>
                  <a:lnTo>
                    <a:pt x="5042" y="41034"/>
                  </a:lnTo>
                  <a:lnTo>
                    <a:pt x="4947" y="40846"/>
                  </a:lnTo>
                  <a:lnTo>
                    <a:pt x="4900" y="40657"/>
                  </a:lnTo>
                  <a:lnTo>
                    <a:pt x="4947" y="40469"/>
                  </a:lnTo>
                  <a:lnTo>
                    <a:pt x="5042" y="40280"/>
                  </a:lnTo>
                  <a:lnTo>
                    <a:pt x="5183" y="40186"/>
                  </a:lnTo>
                  <a:lnTo>
                    <a:pt x="5371" y="40139"/>
                  </a:lnTo>
                  <a:close/>
                  <a:moveTo>
                    <a:pt x="1" y="41176"/>
                  </a:moveTo>
                  <a:lnTo>
                    <a:pt x="1" y="41223"/>
                  </a:lnTo>
                  <a:lnTo>
                    <a:pt x="6" y="41177"/>
                  </a:lnTo>
                  <a:lnTo>
                    <a:pt x="6" y="41177"/>
                  </a:lnTo>
                  <a:lnTo>
                    <a:pt x="1" y="41176"/>
                  </a:lnTo>
                  <a:close/>
                  <a:moveTo>
                    <a:pt x="95" y="40328"/>
                  </a:moveTo>
                  <a:lnTo>
                    <a:pt x="6" y="41177"/>
                  </a:lnTo>
                  <a:lnTo>
                    <a:pt x="6" y="41177"/>
                  </a:lnTo>
                  <a:lnTo>
                    <a:pt x="142" y="41223"/>
                  </a:lnTo>
                  <a:lnTo>
                    <a:pt x="236" y="41270"/>
                  </a:lnTo>
                  <a:lnTo>
                    <a:pt x="425" y="41223"/>
                  </a:lnTo>
                  <a:lnTo>
                    <a:pt x="566" y="41128"/>
                  </a:lnTo>
                  <a:lnTo>
                    <a:pt x="660" y="40987"/>
                  </a:lnTo>
                  <a:lnTo>
                    <a:pt x="707" y="40799"/>
                  </a:lnTo>
                  <a:lnTo>
                    <a:pt x="660" y="40610"/>
                  </a:lnTo>
                  <a:lnTo>
                    <a:pt x="566" y="40469"/>
                  </a:lnTo>
                  <a:lnTo>
                    <a:pt x="425" y="40375"/>
                  </a:lnTo>
                  <a:lnTo>
                    <a:pt x="236" y="40328"/>
                  </a:lnTo>
                  <a:lnTo>
                    <a:pt x="95" y="40375"/>
                  </a:lnTo>
                  <a:lnTo>
                    <a:pt x="95" y="40328"/>
                  </a:lnTo>
                  <a:close/>
                  <a:moveTo>
                    <a:pt x="11731" y="1"/>
                  </a:moveTo>
                  <a:lnTo>
                    <a:pt x="11166" y="660"/>
                  </a:lnTo>
                  <a:lnTo>
                    <a:pt x="10601" y="1461"/>
                  </a:lnTo>
                  <a:lnTo>
                    <a:pt x="10459" y="1602"/>
                  </a:lnTo>
                  <a:lnTo>
                    <a:pt x="9706" y="2780"/>
                  </a:lnTo>
                  <a:lnTo>
                    <a:pt x="8999" y="4052"/>
                  </a:lnTo>
                  <a:lnTo>
                    <a:pt x="8339" y="5418"/>
                  </a:lnTo>
                  <a:lnTo>
                    <a:pt x="7680" y="6926"/>
                  </a:lnTo>
                  <a:lnTo>
                    <a:pt x="7821" y="6973"/>
                  </a:lnTo>
                  <a:lnTo>
                    <a:pt x="7915" y="7114"/>
                  </a:lnTo>
                  <a:lnTo>
                    <a:pt x="8010" y="7208"/>
                  </a:lnTo>
                  <a:lnTo>
                    <a:pt x="8010" y="7397"/>
                  </a:lnTo>
                  <a:lnTo>
                    <a:pt x="8010" y="7585"/>
                  </a:lnTo>
                  <a:lnTo>
                    <a:pt x="7868" y="7727"/>
                  </a:lnTo>
                  <a:lnTo>
                    <a:pt x="7727" y="7868"/>
                  </a:lnTo>
                  <a:lnTo>
                    <a:pt x="7491" y="7915"/>
                  </a:lnTo>
                  <a:lnTo>
                    <a:pt x="7303" y="7868"/>
                  </a:lnTo>
                  <a:lnTo>
                    <a:pt x="7303" y="7821"/>
                  </a:lnTo>
                  <a:lnTo>
                    <a:pt x="7491" y="7868"/>
                  </a:lnTo>
                  <a:lnTo>
                    <a:pt x="7680" y="7821"/>
                  </a:lnTo>
                  <a:lnTo>
                    <a:pt x="7821" y="7727"/>
                  </a:lnTo>
                  <a:lnTo>
                    <a:pt x="7915" y="7585"/>
                  </a:lnTo>
                  <a:lnTo>
                    <a:pt x="7963" y="7397"/>
                  </a:lnTo>
                  <a:lnTo>
                    <a:pt x="7915" y="7256"/>
                  </a:lnTo>
                  <a:lnTo>
                    <a:pt x="7868" y="7114"/>
                  </a:lnTo>
                  <a:lnTo>
                    <a:pt x="7774" y="7020"/>
                  </a:lnTo>
                  <a:lnTo>
                    <a:pt x="7680" y="6973"/>
                  </a:lnTo>
                  <a:lnTo>
                    <a:pt x="7633" y="6926"/>
                  </a:lnTo>
                  <a:lnTo>
                    <a:pt x="6926" y="8810"/>
                  </a:lnTo>
                  <a:lnTo>
                    <a:pt x="6219" y="10742"/>
                  </a:lnTo>
                  <a:lnTo>
                    <a:pt x="5560" y="12673"/>
                  </a:lnTo>
                  <a:lnTo>
                    <a:pt x="4995" y="14605"/>
                  </a:lnTo>
                  <a:lnTo>
                    <a:pt x="5183" y="14652"/>
                  </a:lnTo>
                  <a:lnTo>
                    <a:pt x="5371" y="14793"/>
                  </a:lnTo>
                  <a:lnTo>
                    <a:pt x="5466" y="14982"/>
                  </a:lnTo>
                  <a:lnTo>
                    <a:pt x="5466" y="15170"/>
                  </a:lnTo>
                  <a:lnTo>
                    <a:pt x="5419" y="15359"/>
                  </a:lnTo>
                  <a:lnTo>
                    <a:pt x="5324" y="15500"/>
                  </a:lnTo>
                  <a:lnTo>
                    <a:pt x="5183" y="15594"/>
                  </a:lnTo>
                  <a:lnTo>
                    <a:pt x="4947" y="15641"/>
                  </a:lnTo>
                  <a:lnTo>
                    <a:pt x="4712" y="15594"/>
                  </a:lnTo>
                  <a:lnTo>
                    <a:pt x="4712" y="15547"/>
                  </a:lnTo>
                  <a:lnTo>
                    <a:pt x="4900" y="15594"/>
                  </a:lnTo>
                  <a:lnTo>
                    <a:pt x="5089" y="15547"/>
                  </a:lnTo>
                  <a:lnTo>
                    <a:pt x="5230" y="15453"/>
                  </a:lnTo>
                  <a:lnTo>
                    <a:pt x="5324" y="15312"/>
                  </a:lnTo>
                  <a:lnTo>
                    <a:pt x="5371" y="15123"/>
                  </a:lnTo>
                  <a:lnTo>
                    <a:pt x="5371" y="14982"/>
                  </a:lnTo>
                  <a:lnTo>
                    <a:pt x="5277" y="14840"/>
                  </a:lnTo>
                  <a:lnTo>
                    <a:pt x="5136" y="14699"/>
                  </a:lnTo>
                  <a:lnTo>
                    <a:pt x="4947" y="14652"/>
                  </a:lnTo>
                  <a:lnTo>
                    <a:pt x="4476" y="16348"/>
                  </a:lnTo>
                  <a:lnTo>
                    <a:pt x="4052" y="17950"/>
                  </a:lnTo>
                  <a:lnTo>
                    <a:pt x="3346" y="20965"/>
                  </a:lnTo>
                  <a:lnTo>
                    <a:pt x="3487" y="21106"/>
                  </a:lnTo>
                  <a:lnTo>
                    <a:pt x="3534" y="21342"/>
                  </a:lnTo>
                  <a:lnTo>
                    <a:pt x="3534" y="21483"/>
                  </a:lnTo>
                  <a:lnTo>
                    <a:pt x="3440" y="21624"/>
                  </a:lnTo>
                  <a:lnTo>
                    <a:pt x="3299" y="21766"/>
                  </a:lnTo>
                  <a:lnTo>
                    <a:pt x="3157" y="21813"/>
                  </a:lnTo>
                  <a:lnTo>
                    <a:pt x="3157" y="21766"/>
                  </a:lnTo>
                  <a:lnTo>
                    <a:pt x="2733" y="23839"/>
                  </a:lnTo>
                  <a:lnTo>
                    <a:pt x="2451" y="25440"/>
                  </a:lnTo>
                  <a:lnTo>
                    <a:pt x="2403" y="25629"/>
                  </a:lnTo>
                  <a:lnTo>
                    <a:pt x="2545" y="25582"/>
                  </a:lnTo>
                  <a:lnTo>
                    <a:pt x="2827" y="25582"/>
                  </a:lnTo>
                  <a:lnTo>
                    <a:pt x="3016" y="25629"/>
                  </a:lnTo>
                  <a:lnTo>
                    <a:pt x="3157" y="25770"/>
                  </a:lnTo>
                  <a:lnTo>
                    <a:pt x="3251" y="25912"/>
                  </a:lnTo>
                  <a:lnTo>
                    <a:pt x="3299" y="26147"/>
                  </a:lnTo>
                  <a:lnTo>
                    <a:pt x="3251" y="26336"/>
                  </a:lnTo>
                  <a:lnTo>
                    <a:pt x="3110" y="26477"/>
                  </a:lnTo>
                  <a:lnTo>
                    <a:pt x="2969" y="26571"/>
                  </a:lnTo>
                  <a:lnTo>
                    <a:pt x="2780" y="26618"/>
                  </a:lnTo>
                  <a:lnTo>
                    <a:pt x="2733" y="26618"/>
                  </a:lnTo>
                  <a:lnTo>
                    <a:pt x="2592" y="26571"/>
                  </a:lnTo>
                  <a:lnTo>
                    <a:pt x="2498" y="26524"/>
                  </a:lnTo>
                  <a:lnTo>
                    <a:pt x="2403" y="26477"/>
                  </a:lnTo>
                  <a:lnTo>
                    <a:pt x="2309" y="26383"/>
                  </a:lnTo>
                  <a:lnTo>
                    <a:pt x="2309" y="26336"/>
                  </a:lnTo>
                  <a:lnTo>
                    <a:pt x="707" y="35946"/>
                  </a:lnTo>
                  <a:lnTo>
                    <a:pt x="849" y="36040"/>
                  </a:lnTo>
                  <a:lnTo>
                    <a:pt x="990" y="36135"/>
                  </a:lnTo>
                  <a:lnTo>
                    <a:pt x="1037" y="36276"/>
                  </a:lnTo>
                  <a:lnTo>
                    <a:pt x="1084" y="36417"/>
                  </a:lnTo>
                  <a:lnTo>
                    <a:pt x="1037" y="36606"/>
                  </a:lnTo>
                  <a:lnTo>
                    <a:pt x="943" y="36794"/>
                  </a:lnTo>
                  <a:lnTo>
                    <a:pt x="755" y="36888"/>
                  </a:lnTo>
                  <a:lnTo>
                    <a:pt x="566" y="36936"/>
                  </a:lnTo>
                  <a:lnTo>
                    <a:pt x="566" y="36912"/>
                  </a:lnTo>
                  <a:lnTo>
                    <a:pt x="331" y="38443"/>
                  </a:lnTo>
                  <a:lnTo>
                    <a:pt x="95" y="40280"/>
                  </a:lnTo>
                  <a:lnTo>
                    <a:pt x="378" y="40280"/>
                  </a:lnTo>
                  <a:lnTo>
                    <a:pt x="566" y="40328"/>
                  </a:lnTo>
                  <a:lnTo>
                    <a:pt x="707" y="40469"/>
                  </a:lnTo>
                  <a:lnTo>
                    <a:pt x="802" y="40610"/>
                  </a:lnTo>
                  <a:lnTo>
                    <a:pt x="849" y="40846"/>
                  </a:lnTo>
                  <a:lnTo>
                    <a:pt x="755" y="41034"/>
                  </a:lnTo>
                  <a:lnTo>
                    <a:pt x="660" y="41176"/>
                  </a:lnTo>
                  <a:lnTo>
                    <a:pt x="519" y="41270"/>
                  </a:lnTo>
                  <a:lnTo>
                    <a:pt x="331" y="41317"/>
                  </a:lnTo>
                  <a:lnTo>
                    <a:pt x="236" y="41317"/>
                  </a:lnTo>
                  <a:lnTo>
                    <a:pt x="142" y="41270"/>
                  </a:lnTo>
                  <a:lnTo>
                    <a:pt x="1" y="41223"/>
                  </a:lnTo>
                  <a:lnTo>
                    <a:pt x="1" y="41458"/>
                  </a:lnTo>
                  <a:lnTo>
                    <a:pt x="48" y="41600"/>
                  </a:lnTo>
                  <a:lnTo>
                    <a:pt x="95" y="41600"/>
                  </a:lnTo>
                  <a:lnTo>
                    <a:pt x="1697" y="41505"/>
                  </a:lnTo>
                  <a:lnTo>
                    <a:pt x="4194" y="41364"/>
                  </a:lnTo>
                  <a:lnTo>
                    <a:pt x="4429" y="41317"/>
                  </a:lnTo>
                  <a:lnTo>
                    <a:pt x="10931" y="40893"/>
                  </a:lnTo>
                  <a:lnTo>
                    <a:pt x="10931" y="40799"/>
                  </a:lnTo>
                  <a:lnTo>
                    <a:pt x="10931" y="40752"/>
                  </a:lnTo>
                  <a:lnTo>
                    <a:pt x="10978" y="40563"/>
                  </a:lnTo>
                  <a:lnTo>
                    <a:pt x="11119" y="40422"/>
                  </a:lnTo>
                  <a:lnTo>
                    <a:pt x="11260" y="40280"/>
                  </a:lnTo>
                  <a:lnTo>
                    <a:pt x="11637" y="40280"/>
                  </a:lnTo>
                  <a:lnTo>
                    <a:pt x="11731" y="40328"/>
                  </a:lnTo>
                  <a:lnTo>
                    <a:pt x="11826" y="40422"/>
                  </a:lnTo>
                  <a:lnTo>
                    <a:pt x="11920" y="40516"/>
                  </a:lnTo>
                  <a:lnTo>
                    <a:pt x="11873" y="36841"/>
                  </a:lnTo>
                  <a:lnTo>
                    <a:pt x="11731" y="36936"/>
                  </a:lnTo>
                  <a:lnTo>
                    <a:pt x="11590" y="36936"/>
                  </a:lnTo>
                  <a:lnTo>
                    <a:pt x="11355" y="36888"/>
                  </a:lnTo>
                  <a:lnTo>
                    <a:pt x="11213" y="36794"/>
                  </a:lnTo>
                  <a:lnTo>
                    <a:pt x="11072" y="36653"/>
                  </a:lnTo>
                  <a:lnTo>
                    <a:pt x="11072" y="36417"/>
                  </a:lnTo>
                  <a:lnTo>
                    <a:pt x="11119" y="36229"/>
                  </a:lnTo>
                  <a:lnTo>
                    <a:pt x="11213" y="36040"/>
                  </a:lnTo>
                  <a:lnTo>
                    <a:pt x="11355" y="35946"/>
                  </a:lnTo>
                  <a:lnTo>
                    <a:pt x="11590" y="35899"/>
                  </a:lnTo>
                  <a:lnTo>
                    <a:pt x="11731" y="35946"/>
                  </a:lnTo>
                  <a:lnTo>
                    <a:pt x="11873" y="36040"/>
                  </a:lnTo>
                  <a:lnTo>
                    <a:pt x="11731" y="1"/>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2756;p42">
              <a:extLst>
                <a:ext uri="{FF2B5EF4-FFF2-40B4-BE49-F238E27FC236}">
                  <a16:creationId xmlns:a16="http://schemas.microsoft.com/office/drawing/2014/main" id="{9D441B6B-2F26-B8A8-2DFE-C60CF70CE12E}"/>
                </a:ext>
              </a:extLst>
            </p:cNvPr>
            <p:cNvSpPr/>
            <p:nvPr/>
          </p:nvSpPr>
          <p:spPr>
            <a:xfrm>
              <a:off x="1386725" y="2376950"/>
              <a:ext cx="23575" cy="22400"/>
            </a:xfrm>
            <a:custGeom>
              <a:avLst/>
              <a:gdLst/>
              <a:ahLst/>
              <a:cxnLst/>
              <a:rect l="l" t="t" r="r" b="b"/>
              <a:pathLst>
                <a:path w="943" h="896" fill="none" extrusionOk="0">
                  <a:moveTo>
                    <a:pt x="471" y="1"/>
                  </a:moveTo>
                  <a:lnTo>
                    <a:pt x="471" y="1"/>
                  </a:lnTo>
                  <a:lnTo>
                    <a:pt x="471" y="1"/>
                  </a:lnTo>
                  <a:lnTo>
                    <a:pt x="471" y="1"/>
                  </a:lnTo>
                  <a:lnTo>
                    <a:pt x="283" y="48"/>
                  </a:lnTo>
                  <a:lnTo>
                    <a:pt x="142" y="142"/>
                  </a:lnTo>
                  <a:lnTo>
                    <a:pt x="47" y="283"/>
                  </a:lnTo>
                  <a:lnTo>
                    <a:pt x="0" y="472"/>
                  </a:lnTo>
                  <a:lnTo>
                    <a:pt x="0" y="472"/>
                  </a:lnTo>
                  <a:lnTo>
                    <a:pt x="47" y="660"/>
                  </a:lnTo>
                  <a:lnTo>
                    <a:pt x="142" y="802"/>
                  </a:lnTo>
                  <a:lnTo>
                    <a:pt x="283" y="896"/>
                  </a:lnTo>
                  <a:lnTo>
                    <a:pt x="471" y="896"/>
                  </a:lnTo>
                  <a:lnTo>
                    <a:pt x="471" y="896"/>
                  </a:lnTo>
                  <a:lnTo>
                    <a:pt x="471" y="896"/>
                  </a:lnTo>
                  <a:lnTo>
                    <a:pt x="471" y="896"/>
                  </a:lnTo>
                  <a:lnTo>
                    <a:pt x="660" y="896"/>
                  </a:lnTo>
                  <a:lnTo>
                    <a:pt x="801" y="802"/>
                  </a:lnTo>
                  <a:lnTo>
                    <a:pt x="895" y="613"/>
                  </a:lnTo>
                  <a:lnTo>
                    <a:pt x="943" y="472"/>
                  </a:lnTo>
                  <a:lnTo>
                    <a:pt x="943" y="425"/>
                  </a:lnTo>
                  <a:lnTo>
                    <a:pt x="943" y="425"/>
                  </a:lnTo>
                  <a:lnTo>
                    <a:pt x="895" y="283"/>
                  </a:lnTo>
                  <a:lnTo>
                    <a:pt x="801" y="142"/>
                  </a:lnTo>
                  <a:lnTo>
                    <a:pt x="660" y="1"/>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2757;p42">
              <a:extLst>
                <a:ext uri="{FF2B5EF4-FFF2-40B4-BE49-F238E27FC236}">
                  <a16:creationId xmlns:a16="http://schemas.microsoft.com/office/drawing/2014/main" id="{FF97107F-11F8-42CC-691E-F62455878D2B}"/>
                </a:ext>
              </a:extLst>
            </p:cNvPr>
            <p:cNvSpPr/>
            <p:nvPr/>
          </p:nvSpPr>
          <p:spPr>
            <a:xfrm>
              <a:off x="1181800" y="2321600"/>
              <a:ext cx="22400" cy="23575"/>
            </a:xfrm>
            <a:custGeom>
              <a:avLst/>
              <a:gdLst/>
              <a:ahLst/>
              <a:cxnLst/>
              <a:rect l="l" t="t" r="r" b="b"/>
              <a:pathLst>
                <a:path w="896" h="943" fill="none" extrusionOk="0">
                  <a:moveTo>
                    <a:pt x="471" y="0"/>
                  </a:moveTo>
                  <a:lnTo>
                    <a:pt x="471" y="0"/>
                  </a:lnTo>
                  <a:lnTo>
                    <a:pt x="424" y="0"/>
                  </a:lnTo>
                  <a:lnTo>
                    <a:pt x="424" y="0"/>
                  </a:lnTo>
                  <a:lnTo>
                    <a:pt x="283" y="48"/>
                  </a:lnTo>
                  <a:lnTo>
                    <a:pt x="94" y="142"/>
                  </a:lnTo>
                  <a:lnTo>
                    <a:pt x="0" y="283"/>
                  </a:lnTo>
                  <a:lnTo>
                    <a:pt x="0" y="472"/>
                  </a:lnTo>
                  <a:lnTo>
                    <a:pt x="0" y="472"/>
                  </a:lnTo>
                  <a:lnTo>
                    <a:pt x="0" y="660"/>
                  </a:lnTo>
                  <a:lnTo>
                    <a:pt x="141" y="801"/>
                  </a:lnTo>
                  <a:lnTo>
                    <a:pt x="283" y="896"/>
                  </a:lnTo>
                  <a:lnTo>
                    <a:pt x="471" y="943"/>
                  </a:lnTo>
                  <a:lnTo>
                    <a:pt x="471" y="943"/>
                  </a:lnTo>
                  <a:lnTo>
                    <a:pt x="471" y="943"/>
                  </a:lnTo>
                  <a:lnTo>
                    <a:pt x="471" y="943"/>
                  </a:lnTo>
                  <a:lnTo>
                    <a:pt x="612" y="896"/>
                  </a:lnTo>
                  <a:lnTo>
                    <a:pt x="801" y="801"/>
                  </a:lnTo>
                  <a:lnTo>
                    <a:pt x="895" y="660"/>
                  </a:lnTo>
                  <a:lnTo>
                    <a:pt x="895" y="472"/>
                  </a:lnTo>
                  <a:lnTo>
                    <a:pt x="895" y="472"/>
                  </a:lnTo>
                  <a:lnTo>
                    <a:pt x="895" y="472"/>
                  </a:lnTo>
                  <a:lnTo>
                    <a:pt x="895" y="283"/>
                  </a:lnTo>
                  <a:lnTo>
                    <a:pt x="754" y="142"/>
                  </a:lnTo>
                  <a:lnTo>
                    <a:pt x="612" y="48"/>
                  </a:lnTo>
                  <a:lnTo>
                    <a:pt x="4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2758;p42">
              <a:extLst>
                <a:ext uri="{FF2B5EF4-FFF2-40B4-BE49-F238E27FC236}">
                  <a16:creationId xmlns:a16="http://schemas.microsoft.com/office/drawing/2014/main" id="{3CAA726E-85A8-F045-2558-40F374DB43E6}"/>
                </a:ext>
              </a:extLst>
            </p:cNvPr>
            <p:cNvSpPr/>
            <p:nvPr/>
          </p:nvSpPr>
          <p:spPr>
            <a:xfrm>
              <a:off x="1251275" y="2275675"/>
              <a:ext cx="23575" cy="23575"/>
            </a:xfrm>
            <a:custGeom>
              <a:avLst/>
              <a:gdLst/>
              <a:ahLst/>
              <a:cxnLst/>
              <a:rect l="l" t="t" r="r" b="b"/>
              <a:pathLst>
                <a:path w="943" h="943" fill="none" extrusionOk="0">
                  <a:moveTo>
                    <a:pt x="472" y="0"/>
                  </a:moveTo>
                  <a:lnTo>
                    <a:pt x="472" y="0"/>
                  </a:lnTo>
                  <a:lnTo>
                    <a:pt x="283" y="47"/>
                  </a:lnTo>
                  <a:lnTo>
                    <a:pt x="142" y="141"/>
                  </a:lnTo>
                  <a:lnTo>
                    <a:pt x="48" y="283"/>
                  </a:lnTo>
                  <a:lnTo>
                    <a:pt x="1" y="471"/>
                  </a:lnTo>
                  <a:lnTo>
                    <a:pt x="1" y="471"/>
                  </a:lnTo>
                  <a:lnTo>
                    <a:pt x="48" y="660"/>
                  </a:lnTo>
                  <a:lnTo>
                    <a:pt x="142" y="801"/>
                  </a:lnTo>
                  <a:lnTo>
                    <a:pt x="283" y="895"/>
                  </a:lnTo>
                  <a:lnTo>
                    <a:pt x="472" y="942"/>
                  </a:lnTo>
                  <a:lnTo>
                    <a:pt x="472" y="942"/>
                  </a:lnTo>
                  <a:lnTo>
                    <a:pt x="660" y="895"/>
                  </a:lnTo>
                  <a:lnTo>
                    <a:pt x="801" y="801"/>
                  </a:lnTo>
                  <a:lnTo>
                    <a:pt x="896" y="660"/>
                  </a:lnTo>
                  <a:lnTo>
                    <a:pt x="943" y="471"/>
                  </a:lnTo>
                  <a:lnTo>
                    <a:pt x="943" y="471"/>
                  </a:lnTo>
                  <a:lnTo>
                    <a:pt x="896" y="283"/>
                  </a:lnTo>
                  <a:lnTo>
                    <a:pt x="801" y="141"/>
                  </a:lnTo>
                  <a:lnTo>
                    <a:pt x="660" y="47"/>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2759;p42">
              <a:extLst>
                <a:ext uri="{FF2B5EF4-FFF2-40B4-BE49-F238E27FC236}">
                  <a16:creationId xmlns:a16="http://schemas.microsoft.com/office/drawing/2014/main" id="{C04D03F5-317F-F16A-3D4F-B49FC0A48764}"/>
                </a:ext>
              </a:extLst>
            </p:cNvPr>
            <p:cNvSpPr/>
            <p:nvPr/>
          </p:nvSpPr>
          <p:spPr>
            <a:xfrm>
              <a:off x="1387900" y="2262700"/>
              <a:ext cx="23575" cy="23600"/>
            </a:xfrm>
            <a:custGeom>
              <a:avLst/>
              <a:gdLst/>
              <a:ahLst/>
              <a:cxnLst/>
              <a:rect l="l" t="t" r="r" b="b"/>
              <a:pathLst>
                <a:path w="943" h="944" fill="none" extrusionOk="0">
                  <a:moveTo>
                    <a:pt x="472" y="1"/>
                  </a:moveTo>
                  <a:lnTo>
                    <a:pt x="472" y="1"/>
                  </a:lnTo>
                  <a:lnTo>
                    <a:pt x="283" y="48"/>
                  </a:lnTo>
                  <a:lnTo>
                    <a:pt x="142" y="142"/>
                  </a:lnTo>
                  <a:lnTo>
                    <a:pt x="48" y="284"/>
                  </a:lnTo>
                  <a:lnTo>
                    <a:pt x="0" y="425"/>
                  </a:lnTo>
                  <a:lnTo>
                    <a:pt x="0" y="425"/>
                  </a:lnTo>
                  <a:lnTo>
                    <a:pt x="48" y="613"/>
                  </a:lnTo>
                  <a:lnTo>
                    <a:pt x="95" y="755"/>
                  </a:lnTo>
                  <a:lnTo>
                    <a:pt x="283" y="896"/>
                  </a:lnTo>
                  <a:lnTo>
                    <a:pt x="424" y="943"/>
                  </a:lnTo>
                  <a:lnTo>
                    <a:pt x="424" y="943"/>
                  </a:lnTo>
                  <a:lnTo>
                    <a:pt x="472" y="943"/>
                  </a:lnTo>
                  <a:lnTo>
                    <a:pt x="472" y="943"/>
                  </a:lnTo>
                  <a:lnTo>
                    <a:pt x="472" y="943"/>
                  </a:lnTo>
                  <a:lnTo>
                    <a:pt x="472" y="943"/>
                  </a:lnTo>
                  <a:lnTo>
                    <a:pt x="660" y="896"/>
                  </a:lnTo>
                  <a:lnTo>
                    <a:pt x="801" y="802"/>
                  </a:lnTo>
                  <a:lnTo>
                    <a:pt x="896" y="660"/>
                  </a:lnTo>
                  <a:lnTo>
                    <a:pt x="943" y="472"/>
                  </a:lnTo>
                  <a:lnTo>
                    <a:pt x="943" y="472"/>
                  </a:lnTo>
                  <a:lnTo>
                    <a:pt x="943" y="472"/>
                  </a:lnTo>
                  <a:lnTo>
                    <a:pt x="896" y="284"/>
                  </a:lnTo>
                  <a:lnTo>
                    <a:pt x="801" y="142"/>
                  </a:lnTo>
                  <a:lnTo>
                    <a:pt x="660" y="48"/>
                  </a:lnTo>
                  <a:lnTo>
                    <a:pt x="472" y="1"/>
                  </a:lnTo>
                  <a:lnTo>
                    <a:pt x="472" y="1"/>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2760;p42">
              <a:extLst>
                <a:ext uri="{FF2B5EF4-FFF2-40B4-BE49-F238E27FC236}">
                  <a16:creationId xmlns:a16="http://schemas.microsoft.com/office/drawing/2014/main" id="{A12D2224-E9DE-1583-5869-61270D8A80FF}"/>
                </a:ext>
              </a:extLst>
            </p:cNvPr>
            <p:cNvSpPr/>
            <p:nvPr/>
          </p:nvSpPr>
          <p:spPr>
            <a:xfrm>
              <a:off x="1173550" y="2230900"/>
              <a:ext cx="21225" cy="22425"/>
            </a:xfrm>
            <a:custGeom>
              <a:avLst/>
              <a:gdLst/>
              <a:ahLst/>
              <a:cxnLst/>
              <a:rect l="l" t="t" r="r" b="b"/>
              <a:pathLst>
                <a:path w="849" h="897" fill="none" extrusionOk="0">
                  <a:moveTo>
                    <a:pt x="424" y="1"/>
                  </a:moveTo>
                  <a:lnTo>
                    <a:pt x="424" y="1"/>
                  </a:lnTo>
                  <a:lnTo>
                    <a:pt x="236" y="1"/>
                  </a:lnTo>
                  <a:lnTo>
                    <a:pt x="94" y="95"/>
                  </a:lnTo>
                  <a:lnTo>
                    <a:pt x="94" y="95"/>
                  </a:lnTo>
                  <a:lnTo>
                    <a:pt x="0" y="660"/>
                  </a:lnTo>
                  <a:lnTo>
                    <a:pt x="0" y="660"/>
                  </a:lnTo>
                  <a:lnTo>
                    <a:pt x="94" y="802"/>
                  </a:lnTo>
                  <a:lnTo>
                    <a:pt x="189" y="849"/>
                  </a:lnTo>
                  <a:lnTo>
                    <a:pt x="283" y="896"/>
                  </a:lnTo>
                  <a:lnTo>
                    <a:pt x="377" y="896"/>
                  </a:lnTo>
                  <a:lnTo>
                    <a:pt x="377" y="896"/>
                  </a:lnTo>
                  <a:lnTo>
                    <a:pt x="377" y="896"/>
                  </a:lnTo>
                  <a:lnTo>
                    <a:pt x="377" y="896"/>
                  </a:lnTo>
                  <a:lnTo>
                    <a:pt x="424" y="896"/>
                  </a:lnTo>
                  <a:lnTo>
                    <a:pt x="424" y="896"/>
                  </a:lnTo>
                  <a:lnTo>
                    <a:pt x="566" y="896"/>
                  </a:lnTo>
                  <a:lnTo>
                    <a:pt x="707" y="802"/>
                  </a:lnTo>
                  <a:lnTo>
                    <a:pt x="707" y="802"/>
                  </a:lnTo>
                  <a:lnTo>
                    <a:pt x="848" y="660"/>
                  </a:lnTo>
                  <a:lnTo>
                    <a:pt x="848" y="472"/>
                  </a:lnTo>
                  <a:lnTo>
                    <a:pt x="848" y="284"/>
                  </a:lnTo>
                  <a:lnTo>
                    <a:pt x="754" y="142"/>
                  </a:lnTo>
                  <a:lnTo>
                    <a:pt x="754" y="142"/>
                  </a:lnTo>
                  <a:lnTo>
                    <a:pt x="613" y="1"/>
                  </a:lnTo>
                  <a:lnTo>
                    <a:pt x="42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2761;p42">
              <a:extLst>
                <a:ext uri="{FF2B5EF4-FFF2-40B4-BE49-F238E27FC236}">
                  <a16:creationId xmlns:a16="http://schemas.microsoft.com/office/drawing/2014/main" id="{43CF70DA-4BDF-4BDC-6104-2D4B5BC8A3AF}"/>
                </a:ext>
              </a:extLst>
            </p:cNvPr>
            <p:cNvSpPr/>
            <p:nvPr/>
          </p:nvSpPr>
          <p:spPr>
            <a:xfrm>
              <a:off x="1310175" y="2213250"/>
              <a:ext cx="23575" cy="23575"/>
            </a:xfrm>
            <a:custGeom>
              <a:avLst/>
              <a:gdLst/>
              <a:ahLst/>
              <a:cxnLst/>
              <a:rect l="l" t="t" r="r" b="b"/>
              <a:pathLst>
                <a:path w="943" h="943" fill="none" extrusionOk="0">
                  <a:moveTo>
                    <a:pt x="471" y="0"/>
                  </a:moveTo>
                  <a:lnTo>
                    <a:pt x="471" y="0"/>
                  </a:lnTo>
                  <a:lnTo>
                    <a:pt x="471" y="0"/>
                  </a:lnTo>
                  <a:lnTo>
                    <a:pt x="471" y="0"/>
                  </a:lnTo>
                  <a:lnTo>
                    <a:pt x="283" y="47"/>
                  </a:lnTo>
                  <a:lnTo>
                    <a:pt x="141" y="142"/>
                  </a:lnTo>
                  <a:lnTo>
                    <a:pt x="47" y="283"/>
                  </a:lnTo>
                  <a:lnTo>
                    <a:pt x="0" y="471"/>
                  </a:lnTo>
                  <a:lnTo>
                    <a:pt x="0" y="471"/>
                  </a:lnTo>
                  <a:lnTo>
                    <a:pt x="47" y="660"/>
                  </a:lnTo>
                  <a:lnTo>
                    <a:pt x="141" y="801"/>
                  </a:lnTo>
                  <a:lnTo>
                    <a:pt x="283" y="895"/>
                  </a:lnTo>
                  <a:lnTo>
                    <a:pt x="471" y="942"/>
                  </a:lnTo>
                  <a:lnTo>
                    <a:pt x="471" y="942"/>
                  </a:lnTo>
                  <a:lnTo>
                    <a:pt x="471" y="942"/>
                  </a:lnTo>
                  <a:lnTo>
                    <a:pt x="471" y="942"/>
                  </a:lnTo>
                  <a:lnTo>
                    <a:pt x="660" y="895"/>
                  </a:lnTo>
                  <a:lnTo>
                    <a:pt x="801" y="801"/>
                  </a:lnTo>
                  <a:lnTo>
                    <a:pt x="895" y="660"/>
                  </a:lnTo>
                  <a:lnTo>
                    <a:pt x="942" y="471"/>
                  </a:lnTo>
                  <a:lnTo>
                    <a:pt x="942" y="471"/>
                  </a:lnTo>
                  <a:lnTo>
                    <a:pt x="942" y="471"/>
                  </a:lnTo>
                  <a:lnTo>
                    <a:pt x="895" y="283"/>
                  </a:lnTo>
                  <a:lnTo>
                    <a:pt x="801" y="142"/>
                  </a:lnTo>
                  <a:lnTo>
                    <a:pt x="660" y="47"/>
                  </a:lnTo>
                  <a:lnTo>
                    <a:pt x="4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2762;p42">
              <a:extLst>
                <a:ext uri="{FF2B5EF4-FFF2-40B4-BE49-F238E27FC236}">
                  <a16:creationId xmlns:a16="http://schemas.microsoft.com/office/drawing/2014/main" id="{4E329A26-1026-B18B-F23E-6088222F9DA5}"/>
                </a:ext>
              </a:extLst>
            </p:cNvPr>
            <p:cNvSpPr/>
            <p:nvPr/>
          </p:nvSpPr>
          <p:spPr>
            <a:xfrm>
              <a:off x="1239500" y="2168500"/>
              <a:ext cx="22400" cy="23575"/>
            </a:xfrm>
            <a:custGeom>
              <a:avLst/>
              <a:gdLst/>
              <a:ahLst/>
              <a:cxnLst/>
              <a:rect l="l" t="t" r="r" b="b"/>
              <a:pathLst>
                <a:path w="896" h="943" fill="none" extrusionOk="0">
                  <a:moveTo>
                    <a:pt x="424" y="0"/>
                  </a:moveTo>
                  <a:lnTo>
                    <a:pt x="424" y="0"/>
                  </a:lnTo>
                  <a:lnTo>
                    <a:pt x="283" y="47"/>
                  </a:lnTo>
                  <a:lnTo>
                    <a:pt x="95" y="141"/>
                  </a:lnTo>
                  <a:lnTo>
                    <a:pt x="0" y="283"/>
                  </a:lnTo>
                  <a:lnTo>
                    <a:pt x="0" y="471"/>
                  </a:lnTo>
                  <a:lnTo>
                    <a:pt x="0" y="471"/>
                  </a:lnTo>
                  <a:lnTo>
                    <a:pt x="0" y="660"/>
                  </a:lnTo>
                  <a:lnTo>
                    <a:pt x="95" y="801"/>
                  </a:lnTo>
                  <a:lnTo>
                    <a:pt x="283" y="895"/>
                  </a:lnTo>
                  <a:lnTo>
                    <a:pt x="424" y="942"/>
                  </a:lnTo>
                  <a:lnTo>
                    <a:pt x="424" y="942"/>
                  </a:lnTo>
                  <a:lnTo>
                    <a:pt x="613" y="895"/>
                  </a:lnTo>
                  <a:lnTo>
                    <a:pt x="754" y="801"/>
                  </a:lnTo>
                  <a:lnTo>
                    <a:pt x="896" y="660"/>
                  </a:lnTo>
                  <a:lnTo>
                    <a:pt x="896" y="471"/>
                  </a:lnTo>
                  <a:lnTo>
                    <a:pt x="896" y="471"/>
                  </a:lnTo>
                  <a:lnTo>
                    <a:pt x="896" y="283"/>
                  </a:lnTo>
                  <a:lnTo>
                    <a:pt x="754" y="141"/>
                  </a:lnTo>
                  <a:lnTo>
                    <a:pt x="613" y="47"/>
                  </a:lnTo>
                  <a:lnTo>
                    <a:pt x="42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2763;p42">
              <a:extLst>
                <a:ext uri="{FF2B5EF4-FFF2-40B4-BE49-F238E27FC236}">
                  <a16:creationId xmlns:a16="http://schemas.microsoft.com/office/drawing/2014/main" id="{AB043589-66E4-9D0F-27C9-446165C43CA6}"/>
                </a:ext>
              </a:extLst>
            </p:cNvPr>
            <p:cNvSpPr/>
            <p:nvPr/>
          </p:nvSpPr>
          <p:spPr>
            <a:xfrm>
              <a:off x="1306625" y="2117850"/>
              <a:ext cx="23600" cy="22400"/>
            </a:xfrm>
            <a:custGeom>
              <a:avLst/>
              <a:gdLst/>
              <a:ahLst/>
              <a:cxnLst/>
              <a:rect l="l" t="t" r="r" b="b"/>
              <a:pathLst>
                <a:path w="944" h="896" fill="none" extrusionOk="0">
                  <a:moveTo>
                    <a:pt x="472" y="0"/>
                  </a:moveTo>
                  <a:lnTo>
                    <a:pt x="472" y="0"/>
                  </a:lnTo>
                  <a:lnTo>
                    <a:pt x="283" y="0"/>
                  </a:lnTo>
                  <a:lnTo>
                    <a:pt x="142" y="94"/>
                  </a:lnTo>
                  <a:lnTo>
                    <a:pt x="48" y="283"/>
                  </a:lnTo>
                  <a:lnTo>
                    <a:pt x="1" y="424"/>
                  </a:lnTo>
                  <a:lnTo>
                    <a:pt x="1" y="424"/>
                  </a:lnTo>
                  <a:lnTo>
                    <a:pt x="48" y="613"/>
                  </a:lnTo>
                  <a:lnTo>
                    <a:pt x="142" y="754"/>
                  </a:lnTo>
                  <a:lnTo>
                    <a:pt x="283" y="895"/>
                  </a:lnTo>
                  <a:lnTo>
                    <a:pt x="472" y="895"/>
                  </a:lnTo>
                  <a:lnTo>
                    <a:pt x="472" y="895"/>
                  </a:lnTo>
                  <a:lnTo>
                    <a:pt x="660" y="895"/>
                  </a:lnTo>
                  <a:lnTo>
                    <a:pt x="802" y="754"/>
                  </a:lnTo>
                  <a:lnTo>
                    <a:pt x="896" y="613"/>
                  </a:lnTo>
                  <a:lnTo>
                    <a:pt x="943" y="424"/>
                  </a:lnTo>
                  <a:lnTo>
                    <a:pt x="943" y="424"/>
                  </a:lnTo>
                  <a:lnTo>
                    <a:pt x="896" y="283"/>
                  </a:lnTo>
                  <a:lnTo>
                    <a:pt x="802" y="94"/>
                  </a:lnTo>
                  <a:lnTo>
                    <a:pt x="660" y="0"/>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2764;p42">
              <a:extLst>
                <a:ext uri="{FF2B5EF4-FFF2-40B4-BE49-F238E27FC236}">
                  <a16:creationId xmlns:a16="http://schemas.microsoft.com/office/drawing/2014/main" id="{FA0D5437-B5AE-8F0B-B7E5-0DA89BA88E26}"/>
                </a:ext>
              </a:extLst>
            </p:cNvPr>
            <p:cNvSpPr/>
            <p:nvPr/>
          </p:nvSpPr>
          <p:spPr>
            <a:xfrm>
              <a:off x="1194750" y="2115500"/>
              <a:ext cx="8275" cy="18850"/>
            </a:xfrm>
            <a:custGeom>
              <a:avLst/>
              <a:gdLst/>
              <a:ahLst/>
              <a:cxnLst/>
              <a:rect l="l" t="t" r="r" b="b"/>
              <a:pathLst>
                <a:path w="331" h="754" fill="none" extrusionOk="0">
                  <a:moveTo>
                    <a:pt x="189" y="0"/>
                  </a:moveTo>
                  <a:lnTo>
                    <a:pt x="189" y="0"/>
                  </a:lnTo>
                  <a:lnTo>
                    <a:pt x="0" y="754"/>
                  </a:lnTo>
                  <a:lnTo>
                    <a:pt x="0" y="754"/>
                  </a:lnTo>
                  <a:lnTo>
                    <a:pt x="142" y="707"/>
                  </a:lnTo>
                  <a:lnTo>
                    <a:pt x="236" y="565"/>
                  </a:lnTo>
                  <a:lnTo>
                    <a:pt x="283" y="471"/>
                  </a:lnTo>
                  <a:lnTo>
                    <a:pt x="330" y="330"/>
                  </a:lnTo>
                  <a:lnTo>
                    <a:pt x="330" y="330"/>
                  </a:lnTo>
                  <a:lnTo>
                    <a:pt x="283" y="141"/>
                  </a:lnTo>
                  <a:lnTo>
                    <a:pt x="18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2765;p42">
              <a:extLst>
                <a:ext uri="{FF2B5EF4-FFF2-40B4-BE49-F238E27FC236}">
                  <a16:creationId xmlns:a16="http://schemas.microsoft.com/office/drawing/2014/main" id="{20C144FB-72F7-9FC7-16E2-E4D6DD7F88EF}"/>
                </a:ext>
              </a:extLst>
            </p:cNvPr>
            <p:cNvSpPr/>
            <p:nvPr/>
          </p:nvSpPr>
          <p:spPr>
            <a:xfrm>
              <a:off x="1374950" y="2058950"/>
              <a:ext cx="23575" cy="23575"/>
            </a:xfrm>
            <a:custGeom>
              <a:avLst/>
              <a:gdLst/>
              <a:ahLst/>
              <a:cxnLst/>
              <a:rect l="l" t="t" r="r" b="b"/>
              <a:pathLst>
                <a:path w="943" h="943" fill="none" extrusionOk="0">
                  <a:moveTo>
                    <a:pt x="471" y="1"/>
                  </a:moveTo>
                  <a:lnTo>
                    <a:pt x="471" y="1"/>
                  </a:lnTo>
                  <a:lnTo>
                    <a:pt x="283" y="48"/>
                  </a:lnTo>
                  <a:lnTo>
                    <a:pt x="142" y="142"/>
                  </a:lnTo>
                  <a:lnTo>
                    <a:pt x="47" y="283"/>
                  </a:lnTo>
                  <a:lnTo>
                    <a:pt x="0" y="472"/>
                  </a:lnTo>
                  <a:lnTo>
                    <a:pt x="0" y="472"/>
                  </a:lnTo>
                  <a:lnTo>
                    <a:pt x="47" y="660"/>
                  </a:lnTo>
                  <a:lnTo>
                    <a:pt x="142" y="802"/>
                  </a:lnTo>
                  <a:lnTo>
                    <a:pt x="283" y="896"/>
                  </a:lnTo>
                  <a:lnTo>
                    <a:pt x="471" y="943"/>
                  </a:lnTo>
                  <a:lnTo>
                    <a:pt x="471" y="943"/>
                  </a:lnTo>
                  <a:lnTo>
                    <a:pt x="660" y="896"/>
                  </a:lnTo>
                  <a:lnTo>
                    <a:pt x="801" y="802"/>
                  </a:lnTo>
                  <a:lnTo>
                    <a:pt x="895" y="660"/>
                  </a:lnTo>
                  <a:lnTo>
                    <a:pt x="942" y="472"/>
                  </a:lnTo>
                  <a:lnTo>
                    <a:pt x="942" y="472"/>
                  </a:lnTo>
                  <a:lnTo>
                    <a:pt x="895" y="283"/>
                  </a:lnTo>
                  <a:lnTo>
                    <a:pt x="801" y="142"/>
                  </a:lnTo>
                  <a:lnTo>
                    <a:pt x="660" y="48"/>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2766;p42">
              <a:extLst>
                <a:ext uri="{FF2B5EF4-FFF2-40B4-BE49-F238E27FC236}">
                  <a16:creationId xmlns:a16="http://schemas.microsoft.com/office/drawing/2014/main" id="{8783D01C-6B96-77BF-1BB2-E522FA0D0ED6}"/>
                </a:ext>
              </a:extLst>
            </p:cNvPr>
            <p:cNvSpPr/>
            <p:nvPr/>
          </p:nvSpPr>
          <p:spPr>
            <a:xfrm>
              <a:off x="1245400" y="2057775"/>
              <a:ext cx="23575" cy="22400"/>
            </a:xfrm>
            <a:custGeom>
              <a:avLst/>
              <a:gdLst/>
              <a:ahLst/>
              <a:cxnLst/>
              <a:rect l="l" t="t" r="r" b="b"/>
              <a:pathLst>
                <a:path w="943" h="896" fill="none" extrusionOk="0">
                  <a:moveTo>
                    <a:pt x="471" y="1"/>
                  </a:moveTo>
                  <a:lnTo>
                    <a:pt x="471" y="1"/>
                  </a:lnTo>
                  <a:lnTo>
                    <a:pt x="283" y="1"/>
                  </a:lnTo>
                  <a:lnTo>
                    <a:pt x="141" y="95"/>
                  </a:lnTo>
                  <a:lnTo>
                    <a:pt x="47" y="283"/>
                  </a:lnTo>
                  <a:lnTo>
                    <a:pt x="0" y="425"/>
                  </a:lnTo>
                  <a:lnTo>
                    <a:pt x="0" y="425"/>
                  </a:lnTo>
                  <a:lnTo>
                    <a:pt x="47" y="613"/>
                  </a:lnTo>
                  <a:lnTo>
                    <a:pt x="141" y="754"/>
                  </a:lnTo>
                  <a:lnTo>
                    <a:pt x="283" y="896"/>
                  </a:lnTo>
                  <a:lnTo>
                    <a:pt x="471" y="896"/>
                  </a:lnTo>
                  <a:lnTo>
                    <a:pt x="471" y="896"/>
                  </a:lnTo>
                  <a:lnTo>
                    <a:pt x="471" y="896"/>
                  </a:lnTo>
                  <a:lnTo>
                    <a:pt x="471" y="896"/>
                  </a:lnTo>
                  <a:lnTo>
                    <a:pt x="471" y="896"/>
                  </a:lnTo>
                  <a:lnTo>
                    <a:pt x="612" y="849"/>
                  </a:lnTo>
                  <a:lnTo>
                    <a:pt x="801" y="754"/>
                  </a:lnTo>
                  <a:lnTo>
                    <a:pt x="895" y="613"/>
                  </a:lnTo>
                  <a:lnTo>
                    <a:pt x="942" y="425"/>
                  </a:lnTo>
                  <a:lnTo>
                    <a:pt x="942" y="425"/>
                  </a:lnTo>
                  <a:lnTo>
                    <a:pt x="895" y="283"/>
                  </a:lnTo>
                  <a:lnTo>
                    <a:pt x="801" y="95"/>
                  </a:lnTo>
                  <a:lnTo>
                    <a:pt x="660" y="1"/>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2767;p42">
              <a:extLst>
                <a:ext uri="{FF2B5EF4-FFF2-40B4-BE49-F238E27FC236}">
                  <a16:creationId xmlns:a16="http://schemas.microsoft.com/office/drawing/2014/main" id="{869E48F9-4CF0-D624-93AF-BB219A456240}"/>
                </a:ext>
              </a:extLst>
            </p:cNvPr>
            <p:cNvSpPr/>
            <p:nvPr/>
          </p:nvSpPr>
          <p:spPr>
            <a:xfrm>
              <a:off x="1352575" y="1934100"/>
              <a:ext cx="23575" cy="23600"/>
            </a:xfrm>
            <a:custGeom>
              <a:avLst/>
              <a:gdLst/>
              <a:ahLst/>
              <a:cxnLst/>
              <a:rect l="l" t="t" r="r" b="b"/>
              <a:pathLst>
                <a:path w="943" h="944" fill="none" extrusionOk="0">
                  <a:moveTo>
                    <a:pt x="471" y="1"/>
                  </a:moveTo>
                  <a:lnTo>
                    <a:pt x="471" y="1"/>
                  </a:lnTo>
                  <a:lnTo>
                    <a:pt x="471" y="1"/>
                  </a:lnTo>
                  <a:lnTo>
                    <a:pt x="471" y="1"/>
                  </a:lnTo>
                  <a:lnTo>
                    <a:pt x="283" y="48"/>
                  </a:lnTo>
                  <a:lnTo>
                    <a:pt x="141" y="142"/>
                  </a:lnTo>
                  <a:lnTo>
                    <a:pt x="47" y="284"/>
                  </a:lnTo>
                  <a:lnTo>
                    <a:pt x="0" y="472"/>
                  </a:lnTo>
                  <a:lnTo>
                    <a:pt x="0" y="472"/>
                  </a:lnTo>
                  <a:lnTo>
                    <a:pt x="47" y="660"/>
                  </a:lnTo>
                  <a:lnTo>
                    <a:pt x="141" y="802"/>
                  </a:lnTo>
                  <a:lnTo>
                    <a:pt x="283" y="896"/>
                  </a:lnTo>
                  <a:lnTo>
                    <a:pt x="471" y="943"/>
                  </a:lnTo>
                  <a:lnTo>
                    <a:pt x="471" y="943"/>
                  </a:lnTo>
                  <a:lnTo>
                    <a:pt x="471" y="943"/>
                  </a:lnTo>
                  <a:lnTo>
                    <a:pt x="471" y="943"/>
                  </a:lnTo>
                  <a:lnTo>
                    <a:pt x="660" y="896"/>
                  </a:lnTo>
                  <a:lnTo>
                    <a:pt x="801" y="802"/>
                  </a:lnTo>
                  <a:lnTo>
                    <a:pt x="895" y="660"/>
                  </a:lnTo>
                  <a:lnTo>
                    <a:pt x="942" y="472"/>
                  </a:lnTo>
                  <a:lnTo>
                    <a:pt x="942" y="472"/>
                  </a:lnTo>
                  <a:lnTo>
                    <a:pt x="942" y="472"/>
                  </a:lnTo>
                  <a:lnTo>
                    <a:pt x="895" y="284"/>
                  </a:lnTo>
                  <a:lnTo>
                    <a:pt x="801" y="142"/>
                  </a:lnTo>
                  <a:lnTo>
                    <a:pt x="660" y="48"/>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2768;p42">
              <a:extLst>
                <a:ext uri="{FF2B5EF4-FFF2-40B4-BE49-F238E27FC236}">
                  <a16:creationId xmlns:a16="http://schemas.microsoft.com/office/drawing/2014/main" id="{428B4DBB-1CE7-B9CF-A268-B24A07EA5011}"/>
                </a:ext>
              </a:extLst>
            </p:cNvPr>
            <p:cNvSpPr/>
            <p:nvPr/>
          </p:nvSpPr>
          <p:spPr>
            <a:xfrm>
              <a:off x="1340800" y="1824575"/>
              <a:ext cx="22400" cy="23575"/>
            </a:xfrm>
            <a:custGeom>
              <a:avLst/>
              <a:gdLst/>
              <a:ahLst/>
              <a:cxnLst/>
              <a:rect l="l" t="t" r="r" b="b"/>
              <a:pathLst>
                <a:path w="896" h="943" fill="none" extrusionOk="0">
                  <a:moveTo>
                    <a:pt x="471" y="1"/>
                  </a:moveTo>
                  <a:lnTo>
                    <a:pt x="471" y="1"/>
                  </a:lnTo>
                  <a:lnTo>
                    <a:pt x="283" y="1"/>
                  </a:lnTo>
                  <a:lnTo>
                    <a:pt x="141" y="142"/>
                  </a:lnTo>
                  <a:lnTo>
                    <a:pt x="0" y="283"/>
                  </a:lnTo>
                  <a:lnTo>
                    <a:pt x="0" y="472"/>
                  </a:lnTo>
                  <a:lnTo>
                    <a:pt x="0" y="472"/>
                  </a:lnTo>
                  <a:lnTo>
                    <a:pt x="0" y="613"/>
                  </a:lnTo>
                  <a:lnTo>
                    <a:pt x="141" y="801"/>
                  </a:lnTo>
                  <a:lnTo>
                    <a:pt x="283" y="896"/>
                  </a:lnTo>
                  <a:lnTo>
                    <a:pt x="471" y="896"/>
                  </a:lnTo>
                  <a:lnTo>
                    <a:pt x="471" y="943"/>
                  </a:lnTo>
                  <a:lnTo>
                    <a:pt x="471" y="943"/>
                  </a:lnTo>
                  <a:lnTo>
                    <a:pt x="471" y="943"/>
                  </a:lnTo>
                  <a:lnTo>
                    <a:pt x="660" y="896"/>
                  </a:lnTo>
                  <a:lnTo>
                    <a:pt x="801" y="801"/>
                  </a:lnTo>
                  <a:lnTo>
                    <a:pt x="895" y="660"/>
                  </a:lnTo>
                  <a:lnTo>
                    <a:pt x="895" y="472"/>
                  </a:lnTo>
                  <a:lnTo>
                    <a:pt x="895" y="472"/>
                  </a:lnTo>
                  <a:lnTo>
                    <a:pt x="895" y="472"/>
                  </a:lnTo>
                  <a:lnTo>
                    <a:pt x="895" y="283"/>
                  </a:lnTo>
                  <a:lnTo>
                    <a:pt x="801" y="142"/>
                  </a:lnTo>
                  <a:lnTo>
                    <a:pt x="612" y="1"/>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2769;p42">
              <a:extLst>
                <a:ext uri="{FF2B5EF4-FFF2-40B4-BE49-F238E27FC236}">
                  <a16:creationId xmlns:a16="http://schemas.microsoft.com/office/drawing/2014/main" id="{CF559CF3-571A-BDAD-8439-3BF4DB6FBC95}"/>
                </a:ext>
              </a:extLst>
            </p:cNvPr>
            <p:cNvSpPr/>
            <p:nvPr/>
          </p:nvSpPr>
          <p:spPr>
            <a:xfrm>
              <a:off x="1369050" y="1710325"/>
              <a:ext cx="23575" cy="23600"/>
            </a:xfrm>
            <a:custGeom>
              <a:avLst/>
              <a:gdLst/>
              <a:ahLst/>
              <a:cxnLst/>
              <a:rect l="l" t="t" r="r" b="b"/>
              <a:pathLst>
                <a:path w="943" h="944" fill="none" extrusionOk="0">
                  <a:moveTo>
                    <a:pt x="472" y="1"/>
                  </a:moveTo>
                  <a:lnTo>
                    <a:pt x="472" y="1"/>
                  </a:lnTo>
                  <a:lnTo>
                    <a:pt x="283" y="48"/>
                  </a:lnTo>
                  <a:lnTo>
                    <a:pt x="142" y="142"/>
                  </a:lnTo>
                  <a:lnTo>
                    <a:pt x="48" y="283"/>
                  </a:lnTo>
                  <a:lnTo>
                    <a:pt x="1" y="472"/>
                  </a:lnTo>
                  <a:lnTo>
                    <a:pt x="1" y="472"/>
                  </a:lnTo>
                  <a:lnTo>
                    <a:pt x="48" y="660"/>
                  </a:lnTo>
                  <a:lnTo>
                    <a:pt x="142" y="802"/>
                  </a:lnTo>
                  <a:lnTo>
                    <a:pt x="283" y="896"/>
                  </a:lnTo>
                  <a:lnTo>
                    <a:pt x="472" y="943"/>
                  </a:lnTo>
                  <a:lnTo>
                    <a:pt x="472" y="943"/>
                  </a:lnTo>
                  <a:lnTo>
                    <a:pt x="660" y="896"/>
                  </a:lnTo>
                  <a:lnTo>
                    <a:pt x="802" y="802"/>
                  </a:lnTo>
                  <a:lnTo>
                    <a:pt x="896" y="660"/>
                  </a:lnTo>
                  <a:lnTo>
                    <a:pt x="943" y="472"/>
                  </a:lnTo>
                  <a:lnTo>
                    <a:pt x="943" y="472"/>
                  </a:lnTo>
                  <a:lnTo>
                    <a:pt x="896" y="283"/>
                  </a:lnTo>
                  <a:lnTo>
                    <a:pt x="802" y="142"/>
                  </a:lnTo>
                  <a:lnTo>
                    <a:pt x="660" y="48"/>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2770;p42">
              <a:extLst>
                <a:ext uri="{FF2B5EF4-FFF2-40B4-BE49-F238E27FC236}">
                  <a16:creationId xmlns:a16="http://schemas.microsoft.com/office/drawing/2014/main" id="{5E0C1A1E-406D-3EF9-6448-AAE23E2AB141}"/>
                </a:ext>
              </a:extLst>
            </p:cNvPr>
            <p:cNvSpPr/>
            <p:nvPr/>
          </p:nvSpPr>
          <p:spPr>
            <a:xfrm>
              <a:off x="1238325" y="2593675"/>
              <a:ext cx="25925" cy="25925"/>
            </a:xfrm>
            <a:custGeom>
              <a:avLst/>
              <a:gdLst/>
              <a:ahLst/>
              <a:cxnLst/>
              <a:rect l="l" t="t" r="r" b="b"/>
              <a:pathLst>
                <a:path w="1037" h="1037" fill="none" extrusionOk="0">
                  <a:moveTo>
                    <a:pt x="519" y="1037"/>
                  </a:moveTo>
                  <a:lnTo>
                    <a:pt x="519" y="1037"/>
                  </a:lnTo>
                  <a:lnTo>
                    <a:pt x="330" y="989"/>
                  </a:lnTo>
                  <a:lnTo>
                    <a:pt x="142" y="895"/>
                  </a:lnTo>
                  <a:lnTo>
                    <a:pt x="47" y="707"/>
                  </a:lnTo>
                  <a:lnTo>
                    <a:pt x="0" y="518"/>
                  </a:lnTo>
                  <a:lnTo>
                    <a:pt x="0" y="518"/>
                  </a:lnTo>
                  <a:lnTo>
                    <a:pt x="47" y="330"/>
                  </a:lnTo>
                  <a:lnTo>
                    <a:pt x="142" y="141"/>
                  </a:lnTo>
                  <a:lnTo>
                    <a:pt x="283" y="47"/>
                  </a:lnTo>
                  <a:lnTo>
                    <a:pt x="471" y="0"/>
                  </a:lnTo>
                  <a:lnTo>
                    <a:pt x="519" y="0"/>
                  </a:lnTo>
                  <a:lnTo>
                    <a:pt x="519" y="0"/>
                  </a:lnTo>
                  <a:lnTo>
                    <a:pt x="707" y="47"/>
                  </a:lnTo>
                  <a:lnTo>
                    <a:pt x="895" y="141"/>
                  </a:lnTo>
                  <a:lnTo>
                    <a:pt x="990" y="283"/>
                  </a:lnTo>
                  <a:lnTo>
                    <a:pt x="1037" y="518"/>
                  </a:lnTo>
                  <a:lnTo>
                    <a:pt x="1037" y="518"/>
                  </a:lnTo>
                  <a:lnTo>
                    <a:pt x="990" y="707"/>
                  </a:lnTo>
                  <a:lnTo>
                    <a:pt x="895" y="848"/>
                  </a:lnTo>
                  <a:lnTo>
                    <a:pt x="754" y="989"/>
                  </a:lnTo>
                  <a:lnTo>
                    <a:pt x="566" y="1037"/>
                  </a:lnTo>
                  <a:lnTo>
                    <a:pt x="566"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2771;p42">
              <a:extLst>
                <a:ext uri="{FF2B5EF4-FFF2-40B4-BE49-F238E27FC236}">
                  <a16:creationId xmlns:a16="http://schemas.microsoft.com/office/drawing/2014/main" id="{69200294-1C7F-299B-B0C2-E9935E2FD9B0}"/>
                </a:ext>
              </a:extLst>
            </p:cNvPr>
            <p:cNvSpPr/>
            <p:nvPr/>
          </p:nvSpPr>
          <p:spPr>
            <a:xfrm>
              <a:off x="1313700" y="2545375"/>
              <a:ext cx="25925" cy="25950"/>
            </a:xfrm>
            <a:custGeom>
              <a:avLst/>
              <a:gdLst/>
              <a:ahLst/>
              <a:cxnLst/>
              <a:rect l="l" t="t" r="r" b="b"/>
              <a:pathLst>
                <a:path w="1037" h="1038" fill="none" extrusionOk="0">
                  <a:moveTo>
                    <a:pt x="519" y="1037"/>
                  </a:moveTo>
                  <a:lnTo>
                    <a:pt x="519" y="1037"/>
                  </a:lnTo>
                  <a:lnTo>
                    <a:pt x="519" y="1037"/>
                  </a:lnTo>
                  <a:lnTo>
                    <a:pt x="519" y="1037"/>
                  </a:lnTo>
                  <a:lnTo>
                    <a:pt x="330" y="990"/>
                  </a:lnTo>
                  <a:lnTo>
                    <a:pt x="142" y="896"/>
                  </a:lnTo>
                  <a:lnTo>
                    <a:pt x="48" y="707"/>
                  </a:lnTo>
                  <a:lnTo>
                    <a:pt x="0" y="519"/>
                  </a:lnTo>
                  <a:lnTo>
                    <a:pt x="0" y="519"/>
                  </a:lnTo>
                  <a:lnTo>
                    <a:pt x="48" y="330"/>
                  </a:lnTo>
                  <a:lnTo>
                    <a:pt x="189" y="142"/>
                  </a:lnTo>
                  <a:lnTo>
                    <a:pt x="330" y="48"/>
                  </a:lnTo>
                  <a:lnTo>
                    <a:pt x="519" y="1"/>
                  </a:lnTo>
                  <a:lnTo>
                    <a:pt x="519" y="1"/>
                  </a:lnTo>
                  <a:lnTo>
                    <a:pt x="519" y="1"/>
                  </a:lnTo>
                  <a:lnTo>
                    <a:pt x="519" y="1"/>
                  </a:lnTo>
                  <a:lnTo>
                    <a:pt x="754" y="48"/>
                  </a:lnTo>
                  <a:lnTo>
                    <a:pt x="896" y="142"/>
                  </a:lnTo>
                  <a:lnTo>
                    <a:pt x="1037" y="330"/>
                  </a:lnTo>
                  <a:lnTo>
                    <a:pt x="1037" y="519"/>
                  </a:lnTo>
                  <a:lnTo>
                    <a:pt x="1037" y="519"/>
                  </a:lnTo>
                  <a:lnTo>
                    <a:pt x="1037" y="519"/>
                  </a:lnTo>
                  <a:lnTo>
                    <a:pt x="1037" y="707"/>
                  </a:lnTo>
                  <a:lnTo>
                    <a:pt x="896" y="896"/>
                  </a:lnTo>
                  <a:lnTo>
                    <a:pt x="754" y="990"/>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2772;p42">
              <a:extLst>
                <a:ext uri="{FF2B5EF4-FFF2-40B4-BE49-F238E27FC236}">
                  <a16:creationId xmlns:a16="http://schemas.microsoft.com/office/drawing/2014/main" id="{DC37D57B-639C-AD67-C855-1A6E6BDA9C38}"/>
                </a:ext>
              </a:extLst>
            </p:cNvPr>
            <p:cNvSpPr/>
            <p:nvPr/>
          </p:nvSpPr>
          <p:spPr>
            <a:xfrm>
              <a:off x="1174725" y="2539500"/>
              <a:ext cx="25925" cy="25925"/>
            </a:xfrm>
            <a:custGeom>
              <a:avLst/>
              <a:gdLst/>
              <a:ahLst/>
              <a:cxnLst/>
              <a:rect l="l" t="t" r="r" b="b"/>
              <a:pathLst>
                <a:path w="1037" h="1037" fill="none" extrusionOk="0">
                  <a:moveTo>
                    <a:pt x="519" y="1036"/>
                  </a:moveTo>
                  <a:lnTo>
                    <a:pt x="519" y="1036"/>
                  </a:lnTo>
                  <a:lnTo>
                    <a:pt x="330" y="989"/>
                  </a:lnTo>
                  <a:lnTo>
                    <a:pt x="142" y="895"/>
                  </a:lnTo>
                  <a:lnTo>
                    <a:pt x="47" y="707"/>
                  </a:lnTo>
                  <a:lnTo>
                    <a:pt x="0" y="518"/>
                  </a:lnTo>
                  <a:lnTo>
                    <a:pt x="0" y="518"/>
                  </a:lnTo>
                  <a:lnTo>
                    <a:pt x="47" y="330"/>
                  </a:lnTo>
                  <a:lnTo>
                    <a:pt x="142" y="141"/>
                  </a:lnTo>
                  <a:lnTo>
                    <a:pt x="330" y="47"/>
                  </a:lnTo>
                  <a:lnTo>
                    <a:pt x="519" y="0"/>
                  </a:lnTo>
                  <a:lnTo>
                    <a:pt x="566" y="0"/>
                  </a:lnTo>
                  <a:lnTo>
                    <a:pt x="566" y="0"/>
                  </a:lnTo>
                  <a:lnTo>
                    <a:pt x="754" y="47"/>
                  </a:lnTo>
                  <a:lnTo>
                    <a:pt x="895" y="141"/>
                  </a:lnTo>
                  <a:lnTo>
                    <a:pt x="990" y="330"/>
                  </a:lnTo>
                  <a:lnTo>
                    <a:pt x="1037" y="518"/>
                  </a:lnTo>
                  <a:lnTo>
                    <a:pt x="1037" y="518"/>
                  </a:lnTo>
                  <a:lnTo>
                    <a:pt x="990" y="754"/>
                  </a:lnTo>
                  <a:lnTo>
                    <a:pt x="895" y="895"/>
                  </a:lnTo>
                  <a:lnTo>
                    <a:pt x="707" y="989"/>
                  </a:lnTo>
                  <a:lnTo>
                    <a:pt x="519" y="1036"/>
                  </a:lnTo>
                  <a:lnTo>
                    <a:pt x="519" y="1036"/>
                  </a:lnTo>
                  <a:lnTo>
                    <a:pt x="519" y="103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2773;p42">
              <a:extLst>
                <a:ext uri="{FF2B5EF4-FFF2-40B4-BE49-F238E27FC236}">
                  <a16:creationId xmlns:a16="http://schemas.microsoft.com/office/drawing/2014/main" id="{84B2A209-AE83-CE93-CFB4-9206E4876CB0}"/>
                </a:ext>
              </a:extLst>
            </p:cNvPr>
            <p:cNvSpPr/>
            <p:nvPr/>
          </p:nvSpPr>
          <p:spPr>
            <a:xfrm>
              <a:off x="1244200" y="2487675"/>
              <a:ext cx="25950" cy="25925"/>
            </a:xfrm>
            <a:custGeom>
              <a:avLst/>
              <a:gdLst/>
              <a:ahLst/>
              <a:cxnLst/>
              <a:rect l="l" t="t" r="r" b="b"/>
              <a:pathLst>
                <a:path w="1038" h="1037" fill="none" extrusionOk="0">
                  <a:moveTo>
                    <a:pt x="519" y="1037"/>
                  </a:moveTo>
                  <a:lnTo>
                    <a:pt x="519" y="1037"/>
                  </a:lnTo>
                  <a:lnTo>
                    <a:pt x="284" y="1037"/>
                  </a:lnTo>
                  <a:lnTo>
                    <a:pt x="142" y="895"/>
                  </a:lnTo>
                  <a:lnTo>
                    <a:pt x="48" y="754"/>
                  </a:lnTo>
                  <a:lnTo>
                    <a:pt x="1" y="518"/>
                  </a:lnTo>
                  <a:lnTo>
                    <a:pt x="1" y="518"/>
                  </a:lnTo>
                  <a:lnTo>
                    <a:pt x="48" y="330"/>
                  </a:lnTo>
                  <a:lnTo>
                    <a:pt x="142" y="189"/>
                  </a:lnTo>
                  <a:lnTo>
                    <a:pt x="284" y="47"/>
                  </a:lnTo>
                  <a:lnTo>
                    <a:pt x="519" y="0"/>
                  </a:lnTo>
                  <a:lnTo>
                    <a:pt x="519" y="0"/>
                  </a:lnTo>
                  <a:lnTo>
                    <a:pt x="708" y="47"/>
                  </a:lnTo>
                  <a:lnTo>
                    <a:pt x="849" y="141"/>
                  </a:lnTo>
                  <a:lnTo>
                    <a:pt x="990" y="330"/>
                  </a:lnTo>
                  <a:lnTo>
                    <a:pt x="1037" y="518"/>
                  </a:lnTo>
                  <a:lnTo>
                    <a:pt x="1037" y="518"/>
                  </a:lnTo>
                  <a:lnTo>
                    <a:pt x="1037" y="518"/>
                  </a:lnTo>
                  <a:lnTo>
                    <a:pt x="990" y="754"/>
                  </a:lnTo>
                  <a:lnTo>
                    <a:pt x="896" y="895"/>
                  </a:lnTo>
                  <a:lnTo>
                    <a:pt x="708" y="1037"/>
                  </a:lnTo>
                  <a:lnTo>
                    <a:pt x="519" y="1037"/>
                  </a:lnTo>
                  <a:lnTo>
                    <a:pt x="519"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2774;p42">
              <a:extLst>
                <a:ext uri="{FF2B5EF4-FFF2-40B4-BE49-F238E27FC236}">
                  <a16:creationId xmlns:a16="http://schemas.microsoft.com/office/drawing/2014/main" id="{6DA5FE85-D3C2-C7ED-FF97-37F33A6DF76E}"/>
                </a:ext>
              </a:extLst>
            </p:cNvPr>
            <p:cNvSpPr/>
            <p:nvPr/>
          </p:nvSpPr>
          <p:spPr>
            <a:xfrm>
              <a:off x="1182975" y="2438200"/>
              <a:ext cx="25925" cy="25925"/>
            </a:xfrm>
            <a:custGeom>
              <a:avLst/>
              <a:gdLst/>
              <a:ahLst/>
              <a:cxnLst/>
              <a:rect l="l" t="t" r="r" b="b"/>
              <a:pathLst>
                <a:path w="1037" h="1037" fill="none" extrusionOk="0">
                  <a:moveTo>
                    <a:pt x="518" y="1037"/>
                  </a:moveTo>
                  <a:lnTo>
                    <a:pt x="518" y="1037"/>
                  </a:lnTo>
                  <a:lnTo>
                    <a:pt x="283" y="1037"/>
                  </a:lnTo>
                  <a:lnTo>
                    <a:pt x="141" y="896"/>
                  </a:lnTo>
                  <a:lnTo>
                    <a:pt x="47" y="754"/>
                  </a:lnTo>
                  <a:lnTo>
                    <a:pt x="0" y="519"/>
                  </a:lnTo>
                  <a:lnTo>
                    <a:pt x="0" y="519"/>
                  </a:lnTo>
                  <a:lnTo>
                    <a:pt x="47" y="330"/>
                  </a:lnTo>
                  <a:lnTo>
                    <a:pt x="141" y="189"/>
                  </a:lnTo>
                  <a:lnTo>
                    <a:pt x="283" y="48"/>
                  </a:lnTo>
                  <a:lnTo>
                    <a:pt x="518" y="0"/>
                  </a:lnTo>
                  <a:lnTo>
                    <a:pt x="518" y="0"/>
                  </a:lnTo>
                  <a:lnTo>
                    <a:pt x="518" y="0"/>
                  </a:lnTo>
                  <a:lnTo>
                    <a:pt x="518" y="0"/>
                  </a:lnTo>
                  <a:lnTo>
                    <a:pt x="707" y="48"/>
                  </a:lnTo>
                  <a:lnTo>
                    <a:pt x="848" y="142"/>
                  </a:lnTo>
                  <a:lnTo>
                    <a:pt x="989" y="330"/>
                  </a:lnTo>
                  <a:lnTo>
                    <a:pt x="1037" y="519"/>
                  </a:lnTo>
                  <a:lnTo>
                    <a:pt x="1037" y="519"/>
                  </a:lnTo>
                  <a:lnTo>
                    <a:pt x="1037" y="519"/>
                  </a:lnTo>
                  <a:lnTo>
                    <a:pt x="989" y="754"/>
                  </a:lnTo>
                  <a:lnTo>
                    <a:pt x="895" y="896"/>
                  </a:lnTo>
                  <a:lnTo>
                    <a:pt x="707" y="1037"/>
                  </a:lnTo>
                  <a:lnTo>
                    <a:pt x="518" y="1037"/>
                  </a:lnTo>
                  <a:lnTo>
                    <a:pt x="518" y="1037"/>
                  </a:lnTo>
                  <a:lnTo>
                    <a:pt x="518"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2775;p42">
              <a:extLst>
                <a:ext uri="{FF2B5EF4-FFF2-40B4-BE49-F238E27FC236}">
                  <a16:creationId xmlns:a16="http://schemas.microsoft.com/office/drawing/2014/main" id="{45C457CC-9526-D4A8-6965-CFA5A10813E3}"/>
                </a:ext>
              </a:extLst>
            </p:cNvPr>
            <p:cNvSpPr/>
            <p:nvPr/>
          </p:nvSpPr>
          <p:spPr>
            <a:xfrm>
              <a:off x="1313700" y="2438200"/>
              <a:ext cx="25925" cy="25925"/>
            </a:xfrm>
            <a:custGeom>
              <a:avLst/>
              <a:gdLst/>
              <a:ahLst/>
              <a:cxnLst/>
              <a:rect l="l" t="t" r="r" b="b"/>
              <a:pathLst>
                <a:path w="1037" h="1037" fill="none" extrusionOk="0">
                  <a:moveTo>
                    <a:pt x="519" y="1037"/>
                  </a:moveTo>
                  <a:lnTo>
                    <a:pt x="519" y="1037"/>
                  </a:lnTo>
                  <a:lnTo>
                    <a:pt x="519" y="1037"/>
                  </a:lnTo>
                  <a:lnTo>
                    <a:pt x="519" y="1037"/>
                  </a:lnTo>
                  <a:lnTo>
                    <a:pt x="330" y="990"/>
                  </a:lnTo>
                  <a:lnTo>
                    <a:pt x="142" y="896"/>
                  </a:lnTo>
                  <a:lnTo>
                    <a:pt x="48" y="754"/>
                  </a:lnTo>
                  <a:lnTo>
                    <a:pt x="0" y="519"/>
                  </a:lnTo>
                  <a:lnTo>
                    <a:pt x="0" y="519"/>
                  </a:lnTo>
                  <a:lnTo>
                    <a:pt x="48" y="330"/>
                  </a:lnTo>
                  <a:lnTo>
                    <a:pt x="189" y="142"/>
                  </a:lnTo>
                  <a:lnTo>
                    <a:pt x="330" y="48"/>
                  </a:lnTo>
                  <a:lnTo>
                    <a:pt x="519" y="0"/>
                  </a:lnTo>
                  <a:lnTo>
                    <a:pt x="519" y="0"/>
                  </a:lnTo>
                  <a:lnTo>
                    <a:pt x="519" y="0"/>
                  </a:lnTo>
                  <a:lnTo>
                    <a:pt x="519" y="0"/>
                  </a:lnTo>
                  <a:lnTo>
                    <a:pt x="754" y="48"/>
                  </a:lnTo>
                  <a:lnTo>
                    <a:pt x="896" y="142"/>
                  </a:lnTo>
                  <a:lnTo>
                    <a:pt x="1037" y="330"/>
                  </a:lnTo>
                  <a:lnTo>
                    <a:pt x="1037" y="519"/>
                  </a:lnTo>
                  <a:lnTo>
                    <a:pt x="1037" y="519"/>
                  </a:lnTo>
                  <a:lnTo>
                    <a:pt x="1037" y="519"/>
                  </a:lnTo>
                  <a:lnTo>
                    <a:pt x="1037" y="754"/>
                  </a:lnTo>
                  <a:lnTo>
                    <a:pt x="896" y="896"/>
                  </a:lnTo>
                  <a:lnTo>
                    <a:pt x="754"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2776;p42">
              <a:extLst>
                <a:ext uri="{FF2B5EF4-FFF2-40B4-BE49-F238E27FC236}">
                  <a16:creationId xmlns:a16="http://schemas.microsoft.com/office/drawing/2014/main" id="{3F0F27BB-862D-6913-4C21-9C14A0EC7978}"/>
                </a:ext>
              </a:extLst>
            </p:cNvPr>
            <p:cNvSpPr/>
            <p:nvPr/>
          </p:nvSpPr>
          <p:spPr>
            <a:xfrm>
              <a:off x="1244200" y="2379300"/>
              <a:ext cx="25950" cy="25950"/>
            </a:xfrm>
            <a:custGeom>
              <a:avLst/>
              <a:gdLst/>
              <a:ahLst/>
              <a:cxnLst/>
              <a:rect l="l" t="t" r="r" b="b"/>
              <a:pathLst>
                <a:path w="1038" h="1038" fill="none" extrusionOk="0">
                  <a:moveTo>
                    <a:pt x="519" y="1037"/>
                  </a:moveTo>
                  <a:lnTo>
                    <a:pt x="519" y="1037"/>
                  </a:lnTo>
                  <a:lnTo>
                    <a:pt x="284" y="990"/>
                  </a:lnTo>
                  <a:lnTo>
                    <a:pt x="142" y="896"/>
                  </a:lnTo>
                  <a:lnTo>
                    <a:pt x="48" y="708"/>
                  </a:lnTo>
                  <a:lnTo>
                    <a:pt x="1" y="519"/>
                  </a:lnTo>
                  <a:lnTo>
                    <a:pt x="1" y="519"/>
                  </a:lnTo>
                  <a:lnTo>
                    <a:pt x="48" y="331"/>
                  </a:lnTo>
                  <a:lnTo>
                    <a:pt x="142" y="142"/>
                  </a:lnTo>
                  <a:lnTo>
                    <a:pt x="284" y="48"/>
                  </a:lnTo>
                  <a:lnTo>
                    <a:pt x="519" y="1"/>
                  </a:lnTo>
                  <a:lnTo>
                    <a:pt x="519" y="1"/>
                  </a:lnTo>
                  <a:lnTo>
                    <a:pt x="708" y="48"/>
                  </a:lnTo>
                  <a:lnTo>
                    <a:pt x="849" y="142"/>
                  </a:lnTo>
                  <a:lnTo>
                    <a:pt x="990" y="284"/>
                  </a:lnTo>
                  <a:lnTo>
                    <a:pt x="1037" y="519"/>
                  </a:lnTo>
                  <a:lnTo>
                    <a:pt x="1037" y="519"/>
                  </a:lnTo>
                  <a:lnTo>
                    <a:pt x="1037" y="519"/>
                  </a:lnTo>
                  <a:lnTo>
                    <a:pt x="990" y="708"/>
                  </a:lnTo>
                  <a:lnTo>
                    <a:pt x="896" y="896"/>
                  </a:lnTo>
                  <a:lnTo>
                    <a:pt x="708" y="990"/>
                  </a:lnTo>
                  <a:lnTo>
                    <a:pt x="519" y="1037"/>
                  </a:lnTo>
                  <a:lnTo>
                    <a:pt x="519"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2777;p42">
              <a:extLst>
                <a:ext uri="{FF2B5EF4-FFF2-40B4-BE49-F238E27FC236}">
                  <a16:creationId xmlns:a16="http://schemas.microsoft.com/office/drawing/2014/main" id="{DADDCDED-1F02-523C-B725-C7B999B95E72}"/>
                </a:ext>
              </a:extLst>
            </p:cNvPr>
            <p:cNvSpPr/>
            <p:nvPr/>
          </p:nvSpPr>
          <p:spPr>
            <a:xfrm>
              <a:off x="1384375" y="2375775"/>
              <a:ext cx="27100" cy="27125"/>
            </a:xfrm>
            <a:custGeom>
              <a:avLst/>
              <a:gdLst/>
              <a:ahLst/>
              <a:cxnLst/>
              <a:rect l="l" t="t" r="r" b="b"/>
              <a:pathLst>
                <a:path w="1084" h="1085" fill="none" extrusionOk="0">
                  <a:moveTo>
                    <a:pt x="565" y="1084"/>
                  </a:moveTo>
                  <a:lnTo>
                    <a:pt x="565" y="1084"/>
                  </a:lnTo>
                  <a:lnTo>
                    <a:pt x="518" y="1084"/>
                  </a:lnTo>
                  <a:lnTo>
                    <a:pt x="518" y="1084"/>
                  </a:lnTo>
                  <a:lnTo>
                    <a:pt x="283" y="1037"/>
                  </a:lnTo>
                  <a:lnTo>
                    <a:pt x="141" y="896"/>
                  </a:lnTo>
                  <a:lnTo>
                    <a:pt x="47" y="707"/>
                  </a:lnTo>
                  <a:lnTo>
                    <a:pt x="0" y="472"/>
                  </a:lnTo>
                  <a:lnTo>
                    <a:pt x="0" y="472"/>
                  </a:lnTo>
                  <a:lnTo>
                    <a:pt x="47" y="283"/>
                  </a:lnTo>
                  <a:lnTo>
                    <a:pt x="189" y="142"/>
                  </a:lnTo>
                  <a:lnTo>
                    <a:pt x="330" y="1"/>
                  </a:lnTo>
                  <a:lnTo>
                    <a:pt x="565" y="1"/>
                  </a:lnTo>
                  <a:lnTo>
                    <a:pt x="565" y="1"/>
                  </a:lnTo>
                  <a:lnTo>
                    <a:pt x="565" y="1"/>
                  </a:lnTo>
                  <a:lnTo>
                    <a:pt x="613" y="1"/>
                  </a:lnTo>
                  <a:lnTo>
                    <a:pt x="613" y="1"/>
                  </a:lnTo>
                  <a:lnTo>
                    <a:pt x="801" y="48"/>
                  </a:lnTo>
                  <a:lnTo>
                    <a:pt x="942" y="142"/>
                  </a:lnTo>
                  <a:lnTo>
                    <a:pt x="1084" y="330"/>
                  </a:lnTo>
                  <a:lnTo>
                    <a:pt x="1084" y="519"/>
                  </a:lnTo>
                  <a:lnTo>
                    <a:pt x="1084" y="566"/>
                  </a:lnTo>
                  <a:lnTo>
                    <a:pt x="1084" y="566"/>
                  </a:lnTo>
                  <a:lnTo>
                    <a:pt x="1037" y="754"/>
                  </a:lnTo>
                  <a:lnTo>
                    <a:pt x="942" y="943"/>
                  </a:lnTo>
                  <a:lnTo>
                    <a:pt x="754" y="1037"/>
                  </a:lnTo>
                  <a:lnTo>
                    <a:pt x="565" y="108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2778;p42">
              <a:extLst>
                <a:ext uri="{FF2B5EF4-FFF2-40B4-BE49-F238E27FC236}">
                  <a16:creationId xmlns:a16="http://schemas.microsoft.com/office/drawing/2014/main" id="{32275BE4-676E-D449-2FE7-ED3DB5D05EFB}"/>
                </a:ext>
              </a:extLst>
            </p:cNvPr>
            <p:cNvSpPr/>
            <p:nvPr/>
          </p:nvSpPr>
          <p:spPr>
            <a:xfrm>
              <a:off x="1317225" y="2325125"/>
              <a:ext cx="25950" cy="25950"/>
            </a:xfrm>
            <a:custGeom>
              <a:avLst/>
              <a:gdLst/>
              <a:ahLst/>
              <a:cxnLst/>
              <a:rect l="l" t="t" r="r" b="b"/>
              <a:pathLst>
                <a:path w="1038" h="1038" fill="none" extrusionOk="0">
                  <a:moveTo>
                    <a:pt x="519" y="1037"/>
                  </a:moveTo>
                  <a:lnTo>
                    <a:pt x="519" y="1037"/>
                  </a:lnTo>
                  <a:lnTo>
                    <a:pt x="519" y="1037"/>
                  </a:lnTo>
                  <a:lnTo>
                    <a:pt x="519" y="1037"/>
                  </a:lnTo>
                  <a:lnTo>
                    <a:pt x="331" y="990"/>
                  </a:lnTo>
                  <a:lnTo>
                    <a:pt x="142" y="896"/>
                  </a:lnTo>
                  <a:lnTo>
                    <a:pt x="48" y="707"/>
                  </a:lnTo>
                  <a:lnTo>
                    <a:pt x="1" y="519"/>
                  </a:lnTo>
                  <a:lnTo>
                    <a:pt x="1" y="519"/>
                  </a:lnTo>
                  <a:lnTo>
                    <a:pt x="48" y="331"/>
                  </a:lnTo>
                  <a:lnTo>
                    <a:pt x="189" y="142"/>
                  </a:lnTo>
                  <a:lnTo>
                    <a:pt x="331" y="48"/>
                  </a:lnTo>
                  <a:lnTo>
                    <a:pt x="519" y="1"/>
                  </a:lnTo>
                  <a:lnTo>
                    <a:pt x="519" y="1"/>
                  </a:lnTo>
                  <a:lnTo>
                    <a:pt x="566" y="1"/>
                  </a:lnTo>
                  <a:lnTo>
                    <a:pt x="566" y="1"/>
                  </a:lnTo>
                  <a:lnTo>
                    <a:pt x="755" y="48"/>
                  </a:lnTo>
                  <a:lnTo>
                    <a:pt x="896" y="142"/>
                  </a:lnTo>
                  <a:lnTo>
                    <a:pt x="1037" y="331"/>
                  </a:lnTo>
                  <a:lnTo>
                    <a:pt x="1037" y="519"/>
                  </a:lnTo>
                  <a:lnTo>
                    <a:pt x="1037" y="519"/>
                  </a:lnTo>
                  <a:lnTo>
                    <a:pt x="1037" y="519"/>
                  </a:lnTo>
                  <a:lnTo>
                    <a:pt x="1037" y="755"/>
                  </a:lnTo>
                  <a:lnTo>
                    <a:pt x="896" y="896"/>
                  </a:lnTo>
                  <a:lnTo>
                    <a:pt x="755" y="990"/>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2779;p42">
              <a:extLst>
                <a:ext uri="{FF2B5EF4-FFF2-40B4-BE49-F238E27FC236}">
                  <a16:creationId xmlns:a16="http://schemas.microsoft.com/office/drawing/2014/main" id="{0CA320C6-8553-7C8A-BACD-446D76E39C82}"/>
                </a:ext>
              </a:extLst>
            </p:cNvPr>
            <p:cNvSpPr/>
            <p:nvPr/>
          </p:nvSpPr>
          <p:spPr>
            <a:xfrm>
              <a:off x="1179425" y="2320425"/>
              <a:ext cx="27125" cy="25925"/>
            </a:xfrm>
            <a:custGeom>
              <a:avLst/>
              <a:gdLst/>
              <a:ahLst/>
              <a:cxnLst/>
              <a:rect l="l" t="t" r="r" b="b"/>
              <a:pathLst>
                <a:path w="1085" h="1037" fill="none" extrusionOk="0">
                  <a:moveTo>
                    <a:pt x="566" y="1037"/>
                  </a:moveTo>
                  <a:lnTo>
                    <a:pt x="566" y="1037"/>
                  </a:lnTo>
                  <a:lnTo>
                    <a:pt x="519" y="1037"/>
                  </a:lnTo>
                  <a:lnTo>
                    <a:pt x="519" y="1037"/>
                  </a:lnTo>
                  <a:lnTo>
                    <a:pt x="331" y="990"/>
                  </a:lnTo>
                  <a:lnTo>
                    <a:pt x="189" y="895"/>
                  </a:lnTo>
                  <a:lnTo>
                    <a:pt x="48" y="707"/>
                  </a:lnTo>
                  <a:lnTo>
                    <a:pt x="1" y="519"/>
                  </a:lnTo>
                  <a:lnTo>
                    <a:pt x="1" y="519"/>
                  </a:lnTo>
                  <a:lnTo>
                    <a:pt x="48" y="330"/>
                  </a:lnTo>
                  <a:lnTo>
                    <a:pt x="189" y="142"/>
                  </a:lnTo>
                  <a:lnTo>
                    <a:pt x="331" y="47"/>
                  </a:lnTo>
                  <a:lnTo>
                    <a:pt x="566" y="0"/>
                  </a:lnTo>
                  <a:lnTo>
                    <a:pt x="566" y="0"/>
                  </a:lnTo>
                  <a:lnTo>
                    <a:pt x="566" y="0"/>
                  </a:lnTo>
                  <a:lnTo>
                    <a:pt x="566" y="0"/>
                  </a:lnTo>
                  <a:lnTo>
                    <a:pt x="755" y="47"/>
                  </a:lnTo>
                  <a:lnTo>
                    <a:pt x="896" y="142"/>
                  </a:lnTo>
                  <a:lnTo>
                    <a:pt x="1037" y="330"/>
                  </a:lnTo>
                  <a:lnTo>
                    <a:pt x="1084" y="519"/>
                  </a:lnTo>
                  <a:lnTo>
                    <a:pt x="1084" y="519"/>
                  </a:lnTo>
                  <a:lnTo>
                    <a:pt x="1084" y="519"/>
                  </a:lnTo>
                  <a:lnTo>
                    <a:pt x="1037" y="707"/>
                  </a:lnTo>
                  <a:lnTo>
                    <a:pt x="896" y="895"/>
                  </a:lnTo>
                  <a:lnTo>
                    <a:pt x="755" y="990"/>
                  </a:lnTo>
                  <a:lnTo>
                    <a:pt x="566"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2780;p42">
              <a:extLst>
                <a:ext uri="{FF2B5EF4-FFF2-40B4-BE49-F238E27FC236}">
                  <a16:creationId xmlns:a16="http://schemas.microsoft.com/office/drawing/2014/main" id="{02E070CC-99A3-DE30-9ECB-ED0AF0CE1842}"/>
                </a:ext>
              </a:extLst>
            </p:cNvPr>
            <p:cNvSpPr/>
            <p:nvPr/>
          </p:nvSpPr>
          <p:spPr>
            <a:xfrm>
              <a:off x="1250100" y="2274500"/>
              <a:ext cx="27125" cy="25925"/>
            </a:xfrm>
            <a:custGeom>
              <a:avLst/>
              <a:gdLst/>
              <a:ahLst/>
              <a:cxnLst/>
              <a:rect l="l" t="t" r="r" b="b"/>
              <a:pathLst>
                <a:path w="1085" h="1037" fill="none" extrusionOk="0">
                  <a:moveTo>
                    <a:pt x="566" y="1036"/>
                  </a:moveTo>
                  <a:lnTo>
                    <a:pt x="566" y="1036"/>
                  </a:lnTo>
                  <a:lnTo>
                    <a:pt x="330" y="989"/>
                  </a:lnTo>
                  <a:lnTo>
                    <a:pt x="189" y="895"/>
                  </a:lnTo>
                  <a:lnTo>
                    <a:pt x="95" y="707"/>
                  </a:lnTo>
                  <a:lnTo>
                    <a:pt x="0" y="518"/>
                  </a:lnTo>
                  <a:lnTo>
                    <a:pt x="0" y="518"/>
                  </a:lnTo>
                  <a:lnTo>
                    <a:pt x="48" y="330"/>
                  </a:lnTo>
                  <a:lnTo>
                    <a:pt x="142" y="141"/>
                  </a:lnTo>
                  <a:lnTo>
                    <a:pt x="330" y="47"/>
                  </a:lnTo>
                  <a:lnTo>
                    <a:pt x="519" y="0"/>
                  </a:lnTo>
                  <a:lnTo>
                    <a:pt x="519" y="0"/>
                  </a:lnTo>
                  <a:lnTo>
                    <a:pt x="519" y="0"/>
                  </a:lnTo>
                  <a:lnTo>
                    <a:pt x="519" y="0"/>
                  </a:lnTo>
                  <a:lnTo>
                    <a:pt x="707" y="0"/>
                  </a:lnTo>
                  <a:lnTo>
                    <a:pt x="896" y="141"/>
                  </a:lnTo>
                  <a:lnTo>
                    <a:pt x="990" y="283"/>
                  </a:lnTo>
                  <a:lnTo>
                    <a:pt x="1084" y="518"/>
                  </a:lnTo>
                  <a:lnTo>
                    <a:pt x="1084" y="518"/>
                  </a:lnTo>
                  <a:lnTo>
                    <a:pt x="1037" y="707"/>
                  </a:lnTo>
                  <a:lnTo>
                    <a:pt x="943" y="848"/>
                  </a:lnTo>
                  <a:lnTo>
                    <a:pt x="754" y="989"/>
                  </a:lnTo>
                  <a:lnTo>
                    <a:pt x="566" y="1036"/>
                  </a:lnTo>
                  <a:lnTo>
                    <a:pt x="566" y="1036"/>
                  </a:lnTo>
                  <a:lnTo>
                    <a:pt x="566" y="103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2781;p42">
              <a:extLst>
                <a:ext uri="{FF2B5EF4-FFF2-40B4-BE49-F238E27FC236}">
                  <a16:creationId xmlns:a16="http://schemas.microsoft.com/office/drawing/2014/main" id="{E0153183-AD62-3980-A9A2-5A7E4268885A}"/>
                </a:ext>
              </a:extLst>
            </p:cNvPr>
            <p:cNvSpPr/>
            <p:nvPr/>
          </p:nvSpPr>
          <p:spPr>
            <a:xfrm>
              <a:off x="1385550" y="2261525"/>
              <a:ext cx="25925" cy="25950"/>
            </a:xfrm>
            <a:custGeom>
              <a:avLst/>
              <a:gdLst/>
              <a:ahLst/>
              <a:cxnLst/>
              <a:rect l="l" t="t" r="r" b="b"/>
              <a:pathLst>
                <a:path w="1037" h="1038" fill="none" extrusionOk="0">
                  <a:moveTo>
                    <a:pt x="518" y="1037"/>
                  </a:moveTo>
                  <a:lnTo>
                    <a:pt x="518" y="1037"/>
                  </a:lnTo>
                  <a:lnTo>
                    <a:pt x="518" y="1037"/>
                  </a:lnTo>
                  <a:lnTo>
                    <a:pt x="518" y="1037"/>
                  </a:lnTo>
                  <a:lnTo>
                    <a:pt x="330" y="990"/>
                  </a:lnTo>
                  <a:lnTo>
                    <a:pt x="142" y="896"/>
                  </a:lnTo>
                  <a:lnTo>
                    <a:pt x="47" y="707"/>
                  </a:lnTo>
                  <a:lnTo>
                    <a:pt x="0" y="519"/>
                  </a:lnTo>
                  <a:lnTo>
                    <a:pt x="0" y="519"/>
                  </a:lnTo>
                  <a:lnTo>
                    <a:pt x="47" y="283"/>
                  </a:lnTo>
                  <a:lnTo>
                    <a:pt x="142" y="142"/>
                  </a:lnTo>
                  <a:lnTo>
                    <a:pt x="330" y="48"/>
                  </a:lnTo>
                  <a:lnTo>
                    <a:pt x="518" y="1"/>
                  </a:lnTo>
                  <a:lnTo>
                    <a:pt x="518" y="1"/>
                  </a:lnTo>
                  <a:lnTo>
                    <a:pt x="518" y="1"/>
                  </a:lnTo>
                  <a:lnTo>
                    <a:pt x="518" y="1"/>
                  </a:lnTo>
                  <a:lnTo>
                    <a:pt x="754" y="48"/>
                  </a:lnTo>
                  <a:lnTo>
                    <a:pt x="895" y="142"/>
                  </a:lnTo>
                  <a:lnTo>
                    <a:pt x="990" y="283"/>
                  </a:lnTo>
                  <a:lnTo>
                    <a:pt x="1037" y="519"/>
                  </a:lnTo>
                  <a:lnTo>
                    <a:pt x="1037" y="519"/>
                  </a:lnTo>
                  <a:lnTo>
                    <a:pt x="1037" y="519"/>
                  </a:lnTo>
                  <a:lnTo>
                    <a:pt x="990" y="707"/>
                  </a:lnTo>
                  <a:lnTo>
                    <a:pt x="895" y="896"/>
                  </a:lnTo>
                  <a:lnTo>
                    <a:pt x="707" y="990"/>
                  </a:lnTo>
                  <a:lnTo>
                    <a:pt x="518"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2782;p42">
              <a:extLst>
                <a:ext uri="{FF2B5EF4-FFF2-40B4-BE49-F238E27FC236}">
                  <a16:creationId xmlns:a16="http://schemas.microsoft.com/office/drawing/2014/main" id="{4B7290A6-ABA7-603F-8833-2BD8220C0367}"/>
                </a:ext>
              </a:extLst>
            </p:cNvPr>
            <p:cNvSpPr/>
            <p:nvPr/>
          </p:nvSpPr>
          <p:spPr>
            <a:xfrm>
              <a:off x="1309000" y="2212075"/>
              <a:ext cx="25925" cy="25925"/>
            </a:xfrm>
            <a:custGeom>
              <a:avLst/>
              <a:gdLst/>
              <a:ahLst/>
              <a:cxnLst/>
              <a:rect l="l" t="t" r="r" b="b"/>
              <a:pathLst>
                <a:path w="1037" h="1037" fill="none" extrusionOk="0">
                  <a:moveTo>
                    <a:pt x="518" y="1037"/>
                  </a:moveTo>
                  <a:lnTo>
                    <a:pt x="518" y="1037"/>
                  </a:lnTo>
                  <a:lnTo>
                    <a:pt x="518" y="1037"/>
                  </a:lnTo>
                  <a:lnTo>
                    <a:pt x="518" y="1037"/>
                  </a:lnTo>
                  <a:lnTo>
                    <a:pt x="330" y="989"/>
                  </a:lnTo>
                  <a:lnTo>
                    <a:pt x="141" y="895"/>
                  </a:lnTo>
                  <a:lnTo>
                    <a:pt x="47" y="707"/>
                  </a:lnTo>
                  <a:lnTo>
                    <a:pt x="0" y="518"/>
                  </a:lnTo>
                  <a:lnTo>
                    <a:pt x="0" y="518"/>
                  </a:lnTo>
                  <a:lnTo>
                    <a:pt x="47" y="330"/>
                  </a:lnTo>
                  <a:lnTo>
                    <a:pt x="141" y="141"/>
                  </a:lnTo>
                  <a:lnTo>
                    <a:pt x="330" y="47"/>
                  </a:lnTo>
                  <a:lnTo>
                    <a:pt x="518" y="0"/>
                  </a:lnTo>
                  <a:lnTo>
                    <a:pt x="518" y="0"/>
                  </a:lnTo>
                  <a:lnTo>
                    <a:pt x="518" y="0"/>
                  </a:lnTo>
                  <a:lnTo>
                    <a:pt x="565" y="0"/>
                  </a:lnTo>
                  <a:lnTo>
                    <a:pt x="565" y="0"/>
                  </a:lnTo>
                  <a:lnTo>
                    <a:pt x="754" y="47"/>
                  </a:lnTo>
                  <a:lnTo>
                    <a:pt x="895" y="189"/>
                  </a:lnTo>
                  <a:lnTo>
                    <a:pt x="989" y="330"/>
                  </a:lnTo>
                  <a:lnTo>
                    <a:pt x="1036" y="565"/>
                  </a:lnTo>
                  <a:lnTo>
                    <a:pt x="1036" y="565"/>
                  </a:lnTo>
                  <a:lnTo>
                    <a:pt x="989" y="754"/>
                  </a:lnTo>
                  <a:lnTo>
                    <a:pt x="895" y="895"/>
                  </a:lnTo>
                  <a:lnTo>
                    <a:pt x="707" y="989"/>
                  </a:lnTo>
                  <a:lnTo>
                    <a:pt x="518"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2783;p42">
              <a:extLst>
                <a:ext uri="{FF2B5EF4-FFF2-40B4-BE49-F238E27FC236}">
                  <a16:creationId xmlns:a16="http://schemas.microsoft.com/office/drawing/2014/main" id="{320A7271-B160-A32D-E984-E138D95F94B2}"/>
                </a:ext>
              </a:extLst>
            </p:cNvPr>
            <p:cNvSpPr/>
            <p:nvPr/>
          </p:nvSpPr>
          <p:spPr>
            <a:xfrm>
              <a:off x="1238325" y="2167300"/>
              <a:ext cx="25925" cy="25950"/>
            </a:xfrm>
            <a:custGeom>
              <a:avLst/>
              <a:gdLst/>
              <a:ahLst/>
              <a:cxnLst/>
              <a:rect l="l" t="t" r="r" b="b"/>
              <a:pathLst>
                <a:path w="1037" h="1038" fill="none" extrusionOk="0">
                  <a:moveTo>
                    <a:pt x="519" y="1037"/>
                  </a:moveTo>
                  <a:lnTo>
                    <a:pt x="519" y="1037"/>
                  </a:lnTo>
                  <a:lnTo>
                    <a:pt x="330" y="990"/>
                  </a:lnTo>
                  <a:lnTo>
                    <a:pt x="142" y="896"/>
                  </a:lnTo>
                  <a:lnTo>
                    <a:pt x="47" y="755"/>
                  </a:lnTo>
                  <a:lnTo>
                    <a:pt x="0" y="566"/>
                  </a:lnTo>
                  <a:lnTo>
                    <a:pt x="0" y="566"/>
                  </a:lnTo>
                  <a:lnTo>
                    <a:pt x="47" y="331"/>
                  </a:lnTo>
                  <a:lnTo>
                    <a:pt x="142" y="189"/>
                  </a:lnTo>
                  <a:lnTo>
                    <a:pt x="283" y="48"/>
                  </a:lnTo>
                  <a:lnTo>
                    <a:pt x="471" y="1"/>
                  </a:lnTo>
                  <a:lnTo>
                    <a:pt x="519" y="1"/>
                  </a:lnTo>
                  <a:lnTo>
                    <a:pt x="519" y="1"/>
                  </a:lnTo>
                  <a:lnTo>
                    <a:pt x="707" y="48"/>
                  </a:lnTo>
                  <a:lnTo>
                    <a:pt x="895" y="142"/>
                  </a:lnTo>
                  <a:lnTo>
                    <a:pt x="990" y="331"/>
                  </a:lnTo>
                  <a:lnTo>
                    <a:pt x="1037" y="519"/>
                  </a:lnTo>
                  <a:lnTo>
                    <a:pt x="1037" y="519"/>
                  </a:lnTo>
                  <a:lnTo>
                    <a:pt x="990" y="708"/>
                  </a:lnTo>
                  <a:lnTo>
                    <a:pt x="895" y="896"/>
                  </a:lnTo>
                  <a:lnTo>
                    <a:pt x="754" y="990"/>
                  </a:lnTo>
                  <a:lnTo>
                    <a:pt x="566" y="1037"/>
                  </a:lnTo>
                  <a:lnTo>
                    <a:pt x="566"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2784;p42">
              <a:extLst>
                <a:ext uri="{FF2B5EF4-FFF2-40B4-BE49-F238E27FC236}">
                  <a16:creationId xmlns:a16="http://schemas.microsoft.com/office/drawing/2014/main" id="{DC7ACA2F-FECF-12BA-22E6-33445169E87C}"/>
                </a:ext>
              </a:extLst>
            </p:cNvPr>
            <p:cNvSpPr/>
            <p:nvPr/>
          </p:nvSpPr>
          <p:spPr>
            <a:xfrm>
              <a:off x="1378475" y="2152000"/>
              <a:ext cx="27125" cy="27125"/>
            </a:xfrm>
            <a:custGeom>
              <a:avLst/>
              <a:gdLst/>
              <a:ahLst/>
              <a:cxnLst/>
              <a:rect l="l" t="t" r="r" b="b"/>
              <a:pathLst>
                <a:path w="1085" h="1085" fill="none" extrusionOk="0">
                  <a:moveTo>
                    <a:pt x="566" y="1084"/>
                  </a:moveTo>
                  <a:lnTo>
                    <a:pt x="566" y="1084"/>
                  </a:lnTo>
                  <a:lnTo>
                    <a:pt x="519" y="1084"/>
                  </a:lnTo>
                  <a:lnTo>
                    <a:pt x="519" y="1084"/>
                  </a:lnTo>
                  <a:lnTo>
                    <a:pt x="330" y="1037"/>
                  </a:lnTo>
                  <a:lnTo>
                    <a:pt x="142" y="896"/>
                  </a:lnTo>
                  <a:lnTo>
                    <a:pt x="48" y="707"/>
                  </a:lnTo>
                  <a:lnTo>
                    <a:pt x="1" y="519"/>
                  </a:lnTo>
                  <a:lnTo>
                    <a:pt x="1" y="519"/>
                  </a:lnTo>
                  <a:lnTo>
                    <a:pt x="48" y="283"/>
                  </a:lnTo>
                  <a:lnTo>
                    <a:pt x="189" y="142"/>
                  </a:lnTo>
                  <a:lnTo>
                    <a:pt x="330" y="48"/>
                  </a:lnTo>
                  <a:lnTo>
                    <a:pt x="566" y="0"/>
                  </a:lnTo>
                  <a:lnTo>
                    <a:pt x="566" y="0"/>
                  </a:lnTo>
                  <a:lnTo>
                    <a:pt x="566" y="0"/>
                  </a:lnTo>
                  <a:lnTo>
                    <a:pt x="566" y="0"/>
                  </a:lnTo>
                  <a:lnTo>
                    <a:pt x="801" y="48"/>
                  </a:lnTo>
                  <a:lnTo>
                    <a:pt x="943" y="142"/>
                  </a:lnTo>
                  <a:lnTo>
                    <a:pt x="1037" y="330"/>
                  </a:lnTo>
                  <a:lnTo>
                    <a:pt x="1084" y="519"/>
                  </a:lnTo>
                  <a:lnTo>
                    <a:pt x="1084" y="519"/>
                  </a:lnTo>
                  <a:lnTo>
                    <a:pt x="1084" y="566"/>
                  </a:lnTo>
                  <a:lnTo>
                    <a:pt x="1084" y="566"/>
                  </a:lnTo>
                  <a:lnTo>
                    <a:pt x="1037" y="754"/>
                  </a:lnTo>
                  <a:lnTo>
                    <a:pt x="943" y="943"/>
                  </a:lnTo>
                  <a:lnTo>
                    <a:pt x="754" y="1037"/>
                  </a:lnTo>
                  <a:lnTo>
                    <a:pt x="566" y="108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2785;p42">
              <a:extLst>
                <a:ext uri="{FF2B5EF4-FFF2-40B4-BE49-F238E27FC236}">
                  <a16:creationId xmlns:a16="http://schemas.microsoft.com/office/drawing/2014/main" id="{A34FF4F1-1126-E09F-34E7-27DFEE644821}"/>
                </a:ext>
              </a:extLst>
            </p:cNvPr>
            <p:cNvSpPr/>
            <p:nvPr/>
          </p:nvSpPr>
          <p:spPr>
            <a:xfrm>
              <a:off x="1306625" y="2115500"/>
              <a:ext cx="25950" cy="25925"/>
            </a:xfrm>
            <a:custGeom>
              <a:avLst/>
              <a:gdLst/>
              <a:ahLst/>
              <a:cxnLst/>
              <a:rect l="l" t="t" r="r" b="b"/>
              <a:pathLst>
                <a:path w="1038" h="1037" fill="none" extrusionOk="0">
                  <a:moveTo>
                    <a:pt x="519" y="1036"/>
                  </a:moveTo>
                  <a:lnTo>
                    <a:pt x="519" y="1036"/>
                  </a:lnTo>
                  <a:lnTo>
                    <a:pt x="283" y="1036"/>
                  </a:lnTo>
                  <a:lnTo>
                    <a:pt x="142" y="895"/>
                  </a:lnTo>
                  <a:lnTo>
                    <a:pt x="48" y="754"/>
                  </a:lnTo>
                  <a:lnTo>
                    <a:pt x="1" y="565"/>
                  </a:lnTo>
                  <a:lnTo>
                    <a:pt x="1" y="565"/>
                  </a:lnTo>
                  <a:lnTo>
                    <a:pt x="1" y="377"/>
                  </a:lnTo>
                  <a:lnTo>
                    <a:pt x="95" y="188"/>
                  </a:lnTo>
                  <a:lnTo>
                    <a:pt x="283" y="94"/>
                  </a:lnTo>
                  <a:lnTo>
                    <a:pt x="472" y="0"/>
                  </a:lnTo>
                  <a:lnTo>
                    <a:pt x="472" y="0"/>
                  </a:lnTo>
                  <a:lnTo>
                    <a:pt x="707" y="47"/>
                  </a:lnTo>
                  <a:lnTo>
                    <a:pt x="849" y="188"/>
                  </a:lnTo>
                  <a:lnTo>
                    <a:pt x="990" y="377"/>
                  </a:lnTo>
                  <a:lnTo>
                    <a:pt x="1037" y="565"/>
                  </a:lnTo>
                  <a:lnTo>
                    <a:pt x="1037" y="565"/>
                  </a:lnTo>
                  <a:lnTo>
                    <a:pt x="990" y="754"/>
                  </a:lnTo>
                  <a:lnTo>
                    <a:pt x="849" y="895"/>
                  </a:lnTo>
                  <a:lnTo>
                    <a:pt x="707" y="1036"/>
                  </a:lnTo>
                  <a:lnTo>
                    <a:pt x="519" y="1036"/>
                  </a:lnTo>
                  <a:lnTo>
                    <a:pt x="519" y="1036"/>
                  </a:lnTo>
                  <a:lnTo>
                    <a:pt x="519" y="103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2786;p42">
              <a:extLst>
                <a:ext uri="{FF2B5EF4-FFF2-40B4-BE49-F238E27FC236}">
                  <a16:creationId xmlns:a16="http://schemas.microsoft.com/office/drawing/2014/main" id="{4D2F793F-2210-16E3-45D5-E7A25A5BBAF2}"/>
                </a:ext>
              </a:extLst>
            </p:cNvPr>
            <p:cNvSpPr/>
            <p:nvPr/>
          </p:nvSpPr>
          <p:spPr>
            <a:xfrm>
              <a:off x="1373775" y="2057775"/>
              <a:ext cx="25925" cy="25950"/>
            </a:xfrm>
            <a:custGeom>
              <a:avLst/>
              <a:gdLst/>
              <a:ahLst/>
              <a:cxnLst/>
              <a:rect l="l" t="t" r="r" b="b"/>
              <a:pathLst>
                <a:path w="1037" h="1038" fill="none" extrusionOk="0">
                  <a:moveTo>
                    <a:pt x="518" y="1037"/>
                  </a:moveTo>
                  <a:lnTo>
                    <a:pt x="518" y="1037"/>
                  </a:lnTo>
                  <a:lnTo>
                    <a:pt x="330" y="990"/>
                  </a:lnTo>
                  <a:lnTo>
                    <a:pt x="189" y="896"/>
                  </a:lnTo>
                  <a:lnTo>
                    <a:pt x="47" y="754"/>
                  </a:lnTo>
                  <a:lnTo>
                    <a:pt x="0" y="519"/>
                  </a:lnTo>
                  <a:lnTo>
                    <a:pt x="0" y="519"/>
                  </a:lnTo>
                  <a:lnTo>
                    <a:pt x="47" y="330"/>
                  </a:lnTo>
                  <a:lnTo>
                    <a:pt x="141" y="189"/>
                  </a:lnTo>
                  <a:lnTo>
                    <a:pt x="330" y="48"/>
                  </a:lnTo>
                  <a:lnTo>
                    <a:pt x="518" y="1"/>
                  </a:lnTo>
                  <a:lnTo>
                    <a:pt x="518" y="1"/>
                  </a:lnTo>
                  <a:lnTo>
                    <a:pt x="707" y="48"/>
                  </a:lnTo>
                  <a:lnTo>
                    <a:pt x="895" y="142"/>
                  </a:lnTo>
                  <a:lnTo>
                    <a:pt x="1037" y="330"/>
                  </a:lnTo>
                  <a:lnTo>
                    <a:pt x="1037" y="519"/>
                  </a:lnTo>
                  <a:lnTo>
                    <a:pt x="1037" y="519"/>
                  </a:lnTo>
                  <a:lnTo>
                    <a:pt x="1037" y="707"/>
                  </a:lnTo>
                  <a:lnTo>
                    <a:pt x="895" y="896"/>
                  </a:lnTo>
                  <a:lnTo>
                    <a:pt x="754" y="990"/>
                  </a:lnTo>
                  <a:lnTo>
                    <a:pt x="565" y="1037"/>
                  </a:lnTo>
                  <a:lnTo>
                    <a:pt x="565" y="1037"/>
                  </a:lnTo>
                  <a:lnTo>
                    <a:pt x="518"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2787;p42">
              <a:extLst>
                <a:ext uri="{FF2B5EF4-FFF2-40B4-BE49-F238E27FC236}">
                  <a16:creationId xmlns:a16="http://schemas.microsoft.com/office/drawing/2014/main" id="{0773F28D-B56B-C05E-CC11-08AAA48C1F8B}"/>
                </a:ext>
              </a:extLst>
            </p:cNvPr>
            <p:cNvSpPr/>
            <p:nvPr/>
          </p:nvSpPr>
          <p:spPr>
            <a:xfrm>
              <a:off x="1244200" y="2055425"/>
              <a:ext cx="25950" cy="25925"/>
            </a:xfrm>
            <a:custGeom>
              <a:avLst/>
              <a:gdLst/>
              <a:ahLst/>
              <a:cxnLst/>
              <a:rect l="l" t="t" r="r" b="b"/>
              <a:pathLst>
                <a:path w="1038" h="1037" fill="none" extrusionOk="0">
                  <a:moveTo>
                    <a:pt x="519" y="1037"/>
                  </a:moveTo>
                  <a:lnTo>
                    <a:pt x="519" y="1037"/>
                  </a:lnTo>
                  <a:lnTo>
                    <a:pt x="284" y="1037"/>
                  </a:lnTo>
                  <a:lnTo>
                    <a:pt x="142" y="895"/>
                  </a:lnTo>
                  <a:lnTo>
                    <a:pt x="48" y="754"/>
                  </a:lnTo>
                  <a:lnTo>
                    <a:pt x="1" y="519"/>
                  </a:lnTo>
                  <a:lnTo>
                    <a:pt x="1" y="519"/>
                  </a:lnTo>
                  <a:lnTo>
                    <a:pt x="48" y="330"/>
                  </a:lnTo>
                  <a:lnTo>
                    <a:pt x="142" y="189"/>
                  </a:lnTo>
                  <a:lnTo>
                    <a:pt x="284" y="47"/>
                  </a:lnTo>
                  <a:lnTo>
                    <a:pt x="519" y="0"/>
                  </a:lnTo>
                  <a:lnTo>
                    <a:pt x="519" y="0"/>
                  </a:lnTo>
                  <a:lnTo>
                    <a:pt x="708" y="47"/>
                  </a:lnTo>
                  <a:lnTo>
                    <a:pt x="896" y="189"/>
                  </a:lnTo>
                  <a:lnTo>
                    <a:pt x="990" y="377"/>
                  </a:lnTo>
                  <a:lnTo>
                    <a:pt x="1037" y="566"/>
                  </a:lnTo>
                  <a:lnTo>
                    <a:pt x="1037" y="566"/>
                  </a:lnTo>
                  <a:lnTo>
                    <a:pt x="990" y="754"/>
                  </a:lnTo>
                  <a:lnTo>
                    <a:pt x="849" y="895"/>
                  </a:lnTo>
                  <a:lnTo>
                    <a:pt x="708" y="1037"/>
                  </a:lnTo>
                  <a:lnTo>
                    <a:pt x="519" y="1037"/>
                  </a:lnTo>
                  <a:lnTo>
                    <a:pt x="519"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2788;p42">
              <a:extLst>
                <a:ext uri="{FF2B5EF4-FFF2-40B4-BE49-F238E27FC236}">
                  <a16:creationId xmlns:a16="http://schemas.microsoft.com/office/drawing/2014/main" id="{11E58B5C-B783-5A6F-28D1-F446977D6E40}"/>
                </a:ext>
              </a:extLst>
            </p:cNvPr>
            <p:cNvSpPr/>
            <p:nvPr/>
          </p:nvSpPr>
          <p:spPr>
            <a:xfrm>
              <a:off x="1303100" y="2003600"/>
              <a:ext cx="25925" cy="25925"/>
            </a:xfrm>
            <a:custGeom>
              <a:avLst/>
              <a:gdLst/>
              <a:ahLst/>
              <a:cxnLst/>
              <a:rect l="l" t="t" r="r" b="b"/>
              <a:pathLst>
                <a:path w="1037" h="1037" fill="none" extrusionOk="0">
                  <a:moveTo>
                    <a:pt x="519" y="1037"/>
                  </a:moveTo>
                  <a:lnTo>
                    <a:pt x="519" y="1037"/>
                  </a:lnTo>
                  <a:lnTo>
                    <a:pt x="330" y="1037"/>
                  </a:lnTo>
                  <a:lnTo>
                    <a:pt x="142" y="896"/>
                  </a:lnTo>
                  <a:lnTo>
                    <a:pt x="48" y="754"/>
                  </a:lnTo>
                  <a:lnTo>
                    <a:pt x="0" y="566"/>
                  </a:lnTo>
                  <a:lnTo>
                    <a:pt x="0" y="566"/>
                  </a:lnTo>
                  <a:lnTo>
                    <a:pt x="0" y="377"/>
                  </a:lnTo>
                  <a:lnTo>
                    <a:pt x="142" y="189"/>
                  </a:lnTo>
                  <a:lnTo>
                    <a:pt x="283" y="48"/>
                  </a:lnTo>
                  <a:lnTo>
                    <a:pt x="472" y="0"/>
                  </a:lnTo>
                  <a:lnTo>
                    <a:pt x="519" y="0"/>
                  </a:lnTo>
                  <a:lnTo>
                    <a:pt x="519" y="0"/>
                  </a:lnTo>
                  <a:lnTo>
                    <a:pt x="519" y="0"/>
                  </a:lnTo>
                  <a:lnTo>
                    <a:pt x="519" y="0"/>
                  </a:lnTo>
                  <a:lnTo>
                    <a:pt x="707" y="48"/>
                  </a:lnTo>
                  <a:lnTo>
                    <a:pt x="896" y="189"/>
                  </a:lnTo>
                  <a:lnTo>
                    <a:pt x="990" y="330"/>
                  </a:lnTo>
                  <a:lnTo>
                    <a:pt x="1037" y="519"/>
                  </a:lnTo>
                  <a:lnTo>
                    <a:pt x="1037" y="519"/>
                  </a:lnTo>
                  <a:lnTo>
                    <a:pt x="990" y="754"/>
                  </a:lnTo>
                  <a:lnTo>
                    <a:pt x="896" y="896"/>
                  </a:lnTo>
                  <a:lnTo>
                    <a:pt x="754" y="990"/>
                  </a:lnTo>
                  <a:lnTo>
                    <a:pt x="519" y="1037"/>
                  </a:lnTo>
                  <a:lnTo>
                    <a:pt x="519"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2789;p42">
              <a:extLst>
                <a:ext uri="{FF2B5EF4-FFF2-40B4-BE49-F238E27FC236}">
                  <a16:creationId xmlns:a16="http://schemas.microsoft.com/office/drawing/2014/main" id="{49484C68-9CBD-B926-5E5C-C4E19BB1D162}"/>
                </a:ext>
              </a:extLst>
            </p:cNvPr>
            <p:cNvSpPr/>
            <p:nvPr/>
          </p:nvSpPr>
          <p:spPr>
            <a:xfrm>
              <a:off x="1351400" y="1932925"/>
              <a:ext cx="25925" cy="25950"/>
            </a:xfrm>
            <a:custGeom>
              <a:avLst/>
              <a:gdLst/>
              <a:ahLst/>
              <a:cxnLst/>
              <a:rect l="l" t="t" r="r" b="b"/>
              <a:pathLst>
                <a:path w="1037" h="1038" fill="none" extrusionOk="0">
                  <a:moveTo>
                    <a:pt x="518" y="1037"/>
                  </a:moveTo>
                  <a:lnTo>
                    <a:pt x="518" y="1037"/>
                  </a:lnTo>
                  <a:lnTo>
                    <a:pt x="518" y="1037"/>
                  </a:lnTo>
                  <a:lnTo>
                    <a:pt x="518" y="1037"/>
                  </a:lnTo>
                  <a:lnTo>
                    <a:pt x="283" y="990"/>
                  </a:lnTo>
                  <a:lnTo>
                    <a:pt x="141" y="896"/>
                  </a:lnTo>
                  <a:lnTo>
                    <a:pt x="47" y="707"/>
                  </a:lnTo>
                  <a:lnTo>
                    <a:pt x="0" y="519"/>
                  </a:lnTo>
                  <a:lnTo>
                    <a:pt x="0" y="519"/>
                  </a:lnTo>
                  <a:lnTo>
                    <a:pt x="47" y="331"/>
                  </a:lnTo>
                  <a:lnTo>
                    <a:pt x="141" y="142"/>
                  </a:lnTo>
                  <a:lnTo>
                    <a:pt x="330" y="48"/>
                  </a:lnTo>
                  <a:lnTo>
                    <a:pt x="518" y="1"/>
                  </a:lnTo>
                  <a:lnTo>
                    <a:pt x="518" y="1"/>
                  </a:lnTo>
                  <a:lnTo>
                    <a:pt x="518" y="1"/>
                  </a:lnTo>
                  <a:lnTo>
                    <a:pt x="518" y="1"/>
                  </a:lnTo>
                  <a:lnTo>
                    <a:pt x="707" y="48"/>
                  </a:lnTo>
                  <a:lnTo>
                    <a:pt x="895" y="142"/>
                  </a:lnTo>
                  <a:lnTo>
                    <a:pt x="989" y="331"/>
                  </a:lnTo>
                  <a:lnTo>
                    <a:pt x="1036" y="519"/>
                  </a:lnTo>
                  <a:lnTo>
                    <a:pt x="1036" y="519"/>
                  </a:lnTo>
                  <a:lnTo>
                    <a:pt x="1036" y="519"/>
                  </a:lnTo>
                  <a:lnTo>
                    <a:pt x="989" y="755"/>
                  </a:lnTo>
                  <a:lnTo>
                    <a:pt x="895" y="896"/>
                  </a:lnTo>
                  <a:lnTo>
                    <a:pt x="707" y="990"/>
                  </a:lnTo>
                  <a:lnTo>
                    <a:pt x="518"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2790;p42">
              <a:extLst>
                <a:ext uri="{FF2B5EF4-FFF2-40B4-BE49-F238E27FC236}">
                  <a16:creationId xmlns:a16="http://schemas.microsoft.com/office/drawing/2014/main" id="{3AF3C5DE-3A8A-8467-6827-B2CA1DC3625D}"/>
                </a:ext>
              </a:extLst>
            </p:cNvPr>
            <p:cNvSpPr/>
            <p:nvPr/>
          </p:nvSpPr>
          <p:spPr>
            <a:xfrm>
              <a:off x="1273650" y="1876400"/>
              <a:ext cx="25950" cy="25925"/>
            </a:xfrm>
            <a:custGeom>
              <a:avLst/>
              <a:gdLst/>
              <a:ahLst/>
              <a:cxnLst/>
              <a:rect l="l" t="t" r="r" b="b"/>
              <a:pathLst>
                <a:path w="1038" h="1037" fill="none" extrusionOk="0">
                  <a:moveTo>
                    <a:pt x="519" y="1037"/>
                  </a:moveTo>
                  <a:lnTo>
                    <a:pt x="519" y="1037"/>
                  </a:lnTo>
                  <a:lnTo>
                    <a:pt x="330" y="990"/>
                  </a:lnTo>
                  <a:lnTo>
                    <a:pt x="142" y="896"/>
                  </a:lnTo>
                  <a:lnTo>
                    <a:pt x="48" y="707"/>
                  </a:lnTo>
                  <a:lnTo>
                    <a:pt x="1" y="519"/>
                  </a:lnTo>
                  <a:lnTo>
                    <a:pt x="1" y="519"/>
                  </a:lnTo>
                  <a:lnTo>
                    <a:pt x="48" y="283"/>
                  </a:lnTo>
                  <a:lnTo>
                    <a:pt x="142" y="142"/>
                  </a:lnTo>
                  <a:lnTo>
                    <a:pt x="330" y="48"/>
                  </a:lnTo>
                  <a:lnTo>
                    <a:pt x="519" y="0"/>
                  </a:lnTo>
                  <a:lnTo>
                    <a:pt x="519" y="0"/>
                  </a:lnTo>
                  <a:lnTo>
                    <a:pt x="707" y="48"/>
                  </a:lnTo>
                  <a:lnTo>
                    <a:pt x="896" y="142"/>
                  </a:lnTo>
                  <a:lnTo>
                    <a:pt x="990" y="283"/>
                  </a:lnTo>
                  <a:lnTo>
                    <a:pt x="1037" y="519"/>
                  </a:lnTo>
                  <a:lnTo>
                    <a:pt x="1037" y="519"/>
                  </a:lnTo>
                  <a:lnTo>
                    <a:pt x="990" y="707"/>
                  </a:lnTo>
                  <a:lnTo>
                    <a:pt x="896" y="896"/>
                  </a:lnTo>
                  <a:lnTo>
                    <a:pt x="707" y="990"/>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2791;p42">
              <a:extLst>
                <a:ext uri="{FF2B5EF4-FFF2-40B4-BE49-F238E27FC236}">
                  <a16:creationId xmlns:a16="http://schemas.microsoft.com/office/drawing/2014/main" id="{C4B39132-98FA-94CA-131D-BF6B755D67B6}"/>
                </a:ext>
              </a:extLst>
            </p:cNvPr>
            <p:cNvSpPr/>
            <p:nvPr/>
          </p:nvSpPr>
          <p:spPr>
            <a:xfrm>
              <a:off x="1339600" y="1823400"/>
              <a:ext cx="25950" cy="25925"/>
            </a:xfrm>
            <a:custGeom>
              <a:avLst/>
              <a:gdLst/>
              <a:ahLst/>
              <a:cxnLst/>
              <a:rect l="l" t="t" r="r" b="b"/>
              <a:pathLst>
                <a:path w="1038" h="1037" fill="none" extrusionOk="0">
                  <a:moveTo>
                    <a:pt x="519" y="1037"/>
                  </a:moveTo>
                  <a:lnTo>
                    <a:pt x="519" y="1037"/>
                  </a:lnTo>
                  <a:lnTo>
                    <a:pt x="331" y="990"/>
                  </a:lnTo>
                  <a:lnTo>
                    <a:pt x="189" y="896"/>
                  </a:lnTo>
                  <a:lnTo>
                    <a:pt x="48" y="707"/>
                  </a:lnTo>
                  <a:lnTo>
                    <a:pt x="1" y="519"/>
                  </a:lnTo>
                  <a:lnTo>
                    <a:pt x="1" y="519"/>
                  </a:lnTo>
                  <a:lnTo>
                    <a:pt x="48" y="330"/>
                  </a:lnTo>
                  <a:lnTo>
                    <a:pt x="142" y="142"/>
                  </a:lnTo>
                  <a:lnTo>
                    <a:pt x="284" y="48"/>
                  </a:lnTo>
                  <a:lnTo>
                    <a:pt x="519" y="0"/>
                  </a:lnTo>
                  <a:lnTo>
                    <a:pt x="519" y="0"/>
                  </a:lnTo>
                  <a:lnTo>
                    <a:pt x="519" y="0"/>
                  </a:lnTo>
                  <a:lnTo>
                    <a:pt x="519" y="0"/>
                  </a:lnTo>
                  <a:lnTo>
                    <a:pt x="566" y="0"/>
                  </a:lnTo>
                  <a:lnTo>
                    <a:pt x="566" y="0"/>
                  </a:lnTo>
                  <a:lnTo>
                    <a:pt x="755" y="48"/>
                  </a:lnTo>
                  <a:lnTo>
                    <a:pt x="896" y="142"/>
                  </a:lnTo>
                  <a:lnTo>
                    <a:pt x="1037" y="330"/>
                  </a:lnTo>
                  <a:lnTo>
                    <a:pt x="1037" y="519"/>
                  </a:lnTo>
                  <a:lnTo>
                    <a:pt x="1037" y="519"/>
                  </a:lnTo>
                  <a:lnTo>
                    <a:pt x="990" y="707"/>
                  </a:lnTo>
                  <a:lnTo>
                    <a:pt x="896" y="848"/>
                  </a:lnTo>
                  <a:lnTo>
                    <a:pt x="755" y="990"/>
                  </a:lnTo>
                  <a:lnTo>
                    <a:pt x="566" y="1037"/>
                  </a:lnTo>
                  <a:lnTo>
                    <a:pt x="566"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2792;p42">
              <a:extLst>
                <a:ext uri="{FF2B5EF4-FFF2-40B4-BE49-F238E27FC236}">
                  <a16:creationId xmlns:a16="http://schemas.microsoft.com/office/drawing/2014/main" id="{E5473EDD-6CFA-6571-5E8E-F38C55FBCD4E}"/>
                </a:ext>
              </a:extLst>
            </p:cNvPr>
            <p:cNvSpPr/>
            <p:nvPr/>
          </p:nvSpPr>
          <p:spPr>
            <a:xfrm>
              <a:off x="1366700" y="1709150"/>
              <a:ext cx="27100" cy="27125"/>
            </a:xfrm>
            <a:custGeom>
              <a:avLst/>
              <a:gdLst/>
              <a:ahLst/>
              <a:cxnLst/>
              <a:rect l="l" t="t" r="r" b="b"/>
              <a:pathLst>
                <a:path w="1084" h="1085" fill="none" extrusionOk="0">
                  <a:moveTo>
                    <a:pt x="566" y="1084"/>
                  </a:moveTo>
                  <a:lnTo>
                    <a:pt x="566" y="1084"/>
                  </a:lnTo>
                  <a:lnTo>
                    <a:pt x="330" y="1084"/>
                  </a:lnTo>
                  <a:lnTo>
                    <a:pt x="189" y="943"/>
                  </a:lnTo>
                  <a:lnTo>
                    <a:pt x="48" y="754"/>
                  </a:lnTo>
                  <a:lnTo>
                    <a:pt x="0" y="566"/>
                  </a:lnTo>
                  <a:lnTo>
                    <a:pt x="0" y="566"/>
                  </a:lnTo>
                  <a:lnTo>
                    <a:pt x="48" y="330"/>
                  </a:lnTo>
                  <a:lnTo>
                    <a:pt x="189" y="189"/>
                  </a:lnTo>
                  <a:lnTo>
                    <a:pt x="330" y="48"/>
                  </a:lnTo>
                  <a:lnTo>
                    <a:pt x="566" y="1"/>
                  </a:lnTo>
                  <a:lnTo>
                    <a:pt x="566" y="1"/>
                  </a:lnTo>
                  <a:lnTo>
                    <a:pt x="566" y="1"/>
                  </a:lnTo>
                  <a:lnTo>
                    <a:pt x="801" y="48"/>
                  </a:lnTo>
                  <a:lnTo>
                    <a:pt x="943" y="142"/>
                  </a:lnTo>
                  <a:lnTo>
                    <a:pt x="1084" y="330"/>
                  </a:lnTo>
                  <a:lnTo>
                    <a:pt x="1084" y="519"/>
                  </a:lnTo>
                  <a:lnTo>
                    <a:pt x="1084" y="566"/>
                  </a:lnTo>
                  <a:lnTo>
                    <a:pt x="1084" y="566"/>
                  </a:lnTo>
                  <a:lnTo>
                    <a:pt x="1084" y="754"/>
                  </a:lnTo>
                  <a:lnTo>
                    <a:pt x="943" y="943"/>
                  </a:lnTo>
                  <a:lnTo>
                    <a:pt x="754" y="1084"/>
                  </a:lnTo>
                  <a:lnTo>
                    <a:pt x="566" y="1084"/>
                  </a:lnTo>
                  <a:lnTo>
                    <a:pt x="566" y="1084"/>
                  </a:lnTo>
                  <a:lnTo>
                    <a:pt x="566" y="108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2793;p42">
              <a:extLst>
                <a:ext uri="{FF2B5EF4-FFF2-40B4-BE49-F238E27FC236}">
                  <a16:creationId xmlns:a16="http://schemas.microsoft.com/office/drawing/2014/main" id="{F86E4EF9-2C87-9F97-D829-14567B46937E}"/>
                </a:ext>
              </a:extLst>
            </p:cNvPr>
            <p:cNvSpPr/>
            <p:nvPr/>
          </p:nvSpPr>
          <p:spPr>
            <a:xfrm>
              <a:off x="1115825" y="1590200"/>
              <a:ext cx="298000" cy="1040000"/>
            </a:xfrm>
            <a:custGeom>
              <a:avLst/>
              <a:gdLst/>
              <a:ahLst/>
              <a:cxnLst/>
              <a:rect l="l" t="t" r="r" b="b"/>
              <a:pathLst>
                <a:path w="11920" h="41600" fill="none" extrusionOk="0">
                  <a:moveTo>
                    <a:pt x="11731" y="1"/>
                  </a:moveTo>
                  <a:lnTo>
                    <a:pt x="11731" y="1"/>
                  </a:lnTo>
                  <a:lnTo>
                    <a:pt x="11166" y="660"/>
                  </a:lnTo>
                  <a:lnTo>
                    <a:pt x="10601" y="1461"/>
                  </a:lnTo>
                  <a:lnTo>
                    <a:pt x="10601" y="1461"/>
                  </a:lnTo>
                  <a:lnTo>
                    <a:pt x="10459" y="1602"/>
                  </a:lnTo>
                  <a:lnTo>
                    <a:pt x="10459" y="1602"/>
                  </a:lnTo>
                  <a:lnTo>
                    <a:pt x="9706" y="2780"/>
                  </a:lnTo>
                  <a:lnTo>
                    <a:pt x="8999" y="4052"/>
                  </a:lnTo>
                  <a:lnTo>
                    <a:pt x="8339" y="5418"/>
                  </a:lnTo>
                  <a:lnTo>
                    <a:pt x="7680" y="6926"/>
                  </a:lnTo>
                  <a:lnTo>
                    <a:pt x="7680" y="6926"/>
                  </a:lnTo>
                  <a:lnTo>
                    <a:pt x="7680" y="6926"/>
                  </a:lnTo>
                  <a:lnTo>
                    <a:pt x="7821" y="6973"/>
                  </a:lnTo>
                  <a:lnTo>
                    <a:pt x="7915" y="7114"/>
                  </a:lnTo>
                  <a:lnTo>
                    <a:pt x="8010" y="7208"/>
                  </a:lnTo>
                  <a:lnTo>
                    <a:pt x="8010" y="7397"/>
                  </a:lnTo>
                  <a:lnTo>
                    <a:pt x="8010" y="7397"/>
                  </a:lnTo>
                  <a:lnTo>
                    <a:pt x="8010" y="7585"/>
                  </a:lnTo>
                  <a:lnTo>
                    <a:pt x="7868" y="7727"/>
                  </a:lnTo>
                  <a:lnTo>
                    <a:pt x="7727" y="7868"/>
                  </a:lnTo>
                  <a:lnTo>
                    <a:pt x="7491" y="7915"/>
                  </a:lnTo>
                  <a:lnTo>
                    <a:pt x="7491" y="7915"/>
                  </a:lnTo>
                  <a:lnTo>
                    <a:pt x="7303" y="7868"/>
                  </a:lnTo>
                  <a:lnTo>
                    <a:pt x="7303" y="7868"/>
                  </a:lnTo>
                  <a:lnTo>
                    <a:pt x="7303" y="7821"/>
                  </a:lnTo>
                  <a:lnTo>
                    <a:pt x="7303" y="7821"/>
                  </a:lnTo>
                  <a:lnTo>
                    <a:pt x="7491" y="7868"/>
                  </a:lnTo>
                  <a:lnTo>
                    <a:pt x="7491" y="7868"/>
                  </a:lnTo>
                  <a:lnTo>
                    <a:pt x="7680" y="7821"/>
                  </a:lnTo>
                  <a:lnTo>
                    <a:pt x="7821" y="7727"/>
                  </a:lnTo>
                  <a:lnTo>
                    <a:pt x="7915" y="7585"/>
                  </a:lnTo>
                  <a:lnTo>
                    <a:pt x="7963" y="7397"/>
                  </a:lnTo>
                  <a:lnTo>
                    <a:pt x="7963" y="7397"/>
                  </a:lnTo>
                  <a:lnTo>
                    <a:pt x="7915" y="7256"/>
                  </a:lnTo>
                  <a:lnTo>
                    <a:pt x="7868" y="7114"/>
                  </a:lnTo>
                  <a:lnTo>
                    <a:pt x="7774" y="7020"/>
                  </a:lnTo>
                  <a:lnTo>
                    <a:pt x="7680" y="6973"/>
                  </a:lnTo>
                  <a:lnTo>
                    <a:pt x="7680" y="6973"/>
                  </a:lnTo>
                  <a:lnTo>
                    <a:pt x="7633" y="6926"/>
                  </a:lnTo>
                  <a:lnTo>
                    <a:pt x="7633" y="6926"/>
                  </a:lnTo>
                  <a:lnTo>
                    <a:pt x="6926" y="8810"/>
                  </a:lnTo>
                  <a:lnTo>
                    <a:pt x="6219" y="10742"/>
                  </a:lnTo>
                  <a:lnTo>
                    <a:pt x="5560" y="12673"/>
                  </a:lnTo>
                  <a:lnTo>
                    <a:pt x="4995" y="14605"/>
                  </a:lnTo>
                  <a:lnTo>
                    <a:pt x="4995" y="14605"/>
                  </a:lnTo>
                  <a:lnTo>
                    <a:pt x="4995" y="14605"/>
                  </a:lnTo>
                  <a:lnTo>
                    <a:pt x="5183" y="14652"/>
                  </a:lnTo>
                  <a:lnTo>
                    <a:pt x="5371" y="14793"/>
                  </a:lnTo>
                  <a:lnTo>
                    <a:pt x="5466" y="14982"/>
                  </a:lnTo>
                  <a:lnTo>
                    <a:pt x="5466" y="15170"/>
                  </a:lnTo>
                  <a:lnTo>
                    <a:pt x="5466" y="15170"/>
                  </a:lnTo>
                  <a:lnTo>
                    <a:pt x="5419" y="15359"/>
                  </a:lnTo>
                  <a:lnTo>
                    <a:pt x="5324" y="15500"/>
                  </a:lnTo>
                  <a:lnTo>
                    <a:pt x="5183" y="15594"/>
                  </a:lnTo>
                  <a:lnTo>
                    <a:pt x="4947" y="15641"/>
                  </a:lnTo>
                  <a:lnTo>
                    <a:pt x="4947" y="15641"/>
                  </a:lnTo>
                  <a:lnTo>
                    <a:pt x="4947" y="15641"/>
                  </a:lnTo>
                  <a:lnTo>
                    <a:pt x="4947" y="15641"/>
                  </a:lnTo>
                  <a:lnTo>
                    <a:pt x="4947" y="15641"/>
                  </a:lnTo>
                  <a:lnTo>
                    <a:pt x="4947" y="15641"/>
                  </a:lnTo>
                  <a:lnTo>
                    <a:pt x="4712" y="15594"/>
                  </a:lnTo>
                  <a:lnTo>
                    <a:pt x="4712" y="15547"/>
                  </a:lnTo>
                  <a:lnTo>
                    <a:pt x="4712" y="15547"/>
                  </a:lnTo>
                  <a:lnTo>
                    <a:pt x="4900" y="15594"/>
                  </a:lnTo>
                  <a:lnTo>
                    <a:pt x="4900" y="15594"/>
                  </a:lnTo>
                  <a:lnTo>
                    <a:pt x="4900" y="15594"/>
                  </a:lnTo>
                  <a:lnTo>
                    <a:pt x="4900" y="15594"/>
                  </a:lnTo>
                  <a:lnTo>
                    <a:pt x="5089" y="15547"/>
                  </a:lnTo>
                  <a:lnTo>
                    <a:pt x="5230" y="15453"/>
                  </a:lnTo>
                  <a:lnTo>
                    <a:pt x="5324" y="15312"/>
                  </a:lnTo>
                  <a:lnTo>
                    <a:pt x="5371" y="15123"/>
                  </a:lnTo>
                  <a:lnTo>
                    <a:pt x="5371" y="15123"/>
                  </a:lnTo>
                  <a:lnTo>
                    <a:pt x="5371" y="14982"/>
                  </a:lnTo>
                  <a:lnTo>
                    <a:pt x="5277" y="14840"/>
                  </a:lnTo>
                  <a:lnTo>
                    <a:pt x="5136" y="14699"/>
                  </a:lnTo>
                  <a:lnTo>
                    <a:pt x="4947" y="14652"/>
                  </a:lnTo>
                  <a:lnTo>
                    <a:pt x="4947" y="14652"/>
                  </a:lnTo>
                  <a:lnTo>
                    <a:pt x="4947" y="14652"/>
                  </a:lnTo>
                  <a:lnTo>
                    <a:pt x="4947" y="14652"/>
                  </a:lnTo>
                  <a:lnTo>
                    <a:pt x="4476" y="16348"/>
                  </a:lnTo>
                  <a:lnTo>
                    <a:pt x="4052" y="17950"/>
                  </a:lnTo>
                  <a:lnTo>
                    <a:pt x="3346" y="20965"/>
                  </a:lnTo>
                  <a:lnTo>
                    <a:pt x="3346" y="20965"/>
                  </a:lnTo>
                  <a:lnTo>
                    <a:pt x="3487" y="21106"/>
                  </a:lnTo>
                  <a:lnTo>
                    <a:pt x="3534" y="21342"/>
                  </a:lnTo>
                  <a:lnTo>
                    <a:pt x="3534" y="21342"/>
                  </a:lnTo>
                  <a:lnTo>
                    <a:pt x="3534" y="21483"/>
                  </a:lnTo>
                  <a:lnTo>
                    <a:pt x="3440" y="21624"/>
                  </a:lnTo>
                  <a:lnTo>
                    <a:pt x="3299" y="21766"/>
                  </a:lnTo>
                  <a:lnTo>
                    <a:pt x="3157" y="21813"/>
                  </a:lnTo>
                  <a:lnTo>
                    <a:pt x="3157" y="21813"/>
                  </a:lnTo>
                  <a:lnTo>
                    <a:pt x="3157" y="21766"/>
                  </a:lnTo>
                  <a:lnTo>
                    <a:pt x="3157" y="21766"/>
                  </a:lnTo>
                  <a:lnTo>
                    <a:pt x="2733" y="23839"/>
                  </a:lnTo>
                  <a:lnTo>
                    <a:pt x="2451" y="25440"/>
                  </a:lnTo>
                  <a:lnTo>
                    <a:pt x="2451" y="25440"/>
                  </a:lnTo>
                  <a:lnTo>
                    <a:pt x="2403" y="25629"/>
                  </a:lnTo>
                  <a:lnTo>
                    <a:pt x="2403" y="25629"/>
                  </a:lnTo>
                  <a:lnTo>
                    <a:pt x="2545" y="25582"/>
                  </a:lnTo>
                  <a:lnTo>
                    <a:pt x="2686" y="25582"/>
                  </a:lnTo>
                  <a:lnTo>
                    <a:pt x="2686" y="25582"/>
                  </a:lnTo>
                  <a:lnTo>
                    <a:pt x="2686" y="25582"/>
                  </a:lnTo>
                  <a:lnTo>
                    <a:pt x="2733" y="25582"/>
                  </a:lnTo>
                  <a:lnTo>
                    <a:pt x="2733" y="25582"/>
                  </a:lnTo>
                  <a:lnTo>
                    <a:pt x="2780" y="25582"/>
                  </a:lnTo>
                  <a:lnTo>
                    <a:pt x="2780" y="25582"/>
                  </a:lnTo>
                  <a:lnTo>
                    <a:pt x="2827" y="25582"/>
                  </a:lnTo>
                  <a:lnTo>
                    <a:pt x="2827" y="25582"/>
                  </a:lnTo>
                  <a:lnTo>
                    <a:pt x="3016" y="25629"/>
                  </a:lnTo>
                  <a:lnTo>
                    <a:pt x="3157" y="25770"/>
                  </a:lnTo>
                  <a:lnTo>
                    <a:pt x="3251" y="25912"/>
                  </a:lnTo>
                  <a:lnTo>
                    <a:pt x="3299" y="26147"/>
                  </a:lnTo>
                  <a:lnTo>
                    <a:pt x="3299" y="26147"/>
                  </a:lnTo>
                  <a:lnTo>
                    <a:pt x="3251" y="26336"/>
                  </a:lnTo>
                  <a:lnTo>
                    <a:pt x="3110" y="26477"/>
                  </a:lnTo>
                  <a:lnTo>
                    <a:pt x="2969" y="26571"/>
                  </a:lnTo>
                  <a:lnTo>
                    <a:pt x="2780" y="26618"/>
                  </a:lnTo>
                  <a:lnTo>
                    <a:pt x="2780" y="26618"/>
                  </a:lnTo>
                  <a:lnTo>
                    <a:pt x="2733" y="26618"/>
                  </a:lnTo>
                  <a:lnTo>
                    <a:pt x="2733" y="26618"/>
                  </a:lnTo>
                  <a:lnTo>
                    <a:pt x="2733" y="26618"/>
                  </a:lnTo>
                  <a:lnTo>
                    <a:pt x="2733" y="26618"/>
                  </a:lnTo>
                  <a:lnTo>
                    <a:pt x="2592" y="26571"/>
                  </a:lnTo>
                  <a:lnTo>
                    <a:pt x="2498" y="26524"/>
                  </a:lnTo>
                  <a:lnTo>
                    <a:pt x="2403" y="26477"/>
                  </a:lnTo>
                  <a:lnTo>
                    <a:pt x="2309" y="26383"/>
                  </a:lnTo>
                  <a:lnTo>
                    <a:pt x="2309" y="26383"/>
                  </a:lnTo>
                  <a:lnTo>
                    <a:pt x="2309" y="26336"/>
                  </a:lnTo>
                  <a:lnTo>
                    <a:pt x="2309" y="26336"/>
                  </a:lnTo>
                  <a:lnTo>
                    <a:pt x="707" y="35946"/>
                  </a:lnTo>
                  <a:lnTo>
                    <a:pt x="707" y="35946"/>
                  </a:lnTo>
                  <a:lnTo>
                    <a:pt x="849" y="36040"/>
                  </a:lnTo>
                  <a:lnTo>
                    <a:pt x="990" y="36135"/>
                  </a:lnTo>
                  <a:lnTo>
                    <a:pt x="1037" y="36276"/>
                  </a:lnTo>
                  <a:lnTo>
                    <a:pt x="1084" y="36417"/>
                  </a:lnTo>
                  <a:lnTo>
                    <a:pt x="1084" y="36417"/>
                  </a:lnTo>
                  <a:lnTo>
                    <a:pt x="1037" y="36606"/>
                  </a:lnTo>
                  <a:lnTo>
                    <a:pt x="943" y="36794"/>
                  </a:lnTo>
                  <a:lnTo>
                    <a:pt x="755" y="36888"/>
                  </a:lnTo>
                  <a:lnTo>
                    <a:pt x="566" y="36936"/>
                  </a:lnTo>
                  <a:lnTo>
                    <a:pt x="566" y="36936"/>
                  </a:lnTo>
                  <a:lnTo>
                    <a:pt x="566" y="36888"/>
                  </a:lnTo>
                  <a:lnTo>
                    <a:pt x="566" y="36888"/>
                  </a:lnTo>
                  <a:lnTo>
                    <a:pt x="707" y="36841"/>
                  </a:lnTo>
                  <a:lnTo>
                    <a:pt x="802" y="36794"/>
                  </a:lnTo>
                  <a:lnTo>
                    <a:pt x="896" y="36700"/>
                  </a:lnTo>
                  <a:lnTo>
                    <a:pt x="990" y="36606"/>
                  </a:lnTo>
                  <a:lnTo>
                    <a:pt x="990" y="36606"/>
                  </a:lnTo>
                  <a:lnTo>
                    <a:pt x="990" y="36417"/>
                  </a:lnTo>
                  <a:lnTo>
                    <a:pt x="990" y="36229"/>
                  </a:lnTo>
                  <a:lnTo>
                    <a:pt x="849" y="36088"/>
                  </a:lnTo>
                  <a:lnTo>
                    <a:pt x="707" y="35993"/>
                  </a:lnTo>
                  <a:lnTo>
                    <a:pt x="707" y="35993"/>
                  </a:lnTo>
                  <a:lnTo>
                    <a:pt x="707" y="35993"/>
                  </a:lnTo>
                  <a:lnTo>
                    <a:pt x="331" y="38443"/>
                  </a:lnTo>
                  <a:lnTo>
                    <a:pt x="95" y="40280"/>
                  </a:lnTo>
                  <a:lnTo>
                    <a:pt x="95" y="40280"/>
                  </a:lnTo>
                  <a:lnTo>
                    <a:pt x="236" y="40280"/>
                  </a:lnTo>
                  <a:lnTo>
                    <a:pt x="236" y="40280"/>
                  </a:lnTo>
                  <a:lnTo>
                    <a:pt x="236" y="40280"/>
                  </a:lnTo>
                  <a:lnTo>
                    <a:pt x="331" y="40280"/>
                  </a:lnTo>
                  <a:lnTo>
                    <a:pt x="331" y="40280"/>
                  </a:lnTo>
                  <a:lnTo>
                    <a:pt x="378" y="40280"/>
                  </a:lnTo>
                  <a:lnTo>
                    <a:pt x="378" y="40280"/>
                  </a:lnTo>
                  <a:lnTo>
                    <a:pt x="566" y="40328"/>
                  </a:lnTo>
                  <a:lnTo>
                    <a:pt x="707" y="40469"/>
                  </a:lnTo>
                  <a:lnTo>
                    <a:pt x="802" y="40610"/>
                  </a:lnTo>
                  <a:lnTo>
                    <a:pt x="849" y="40846"/>
                  </a:lnTo>
                  <a:lnTo>
                    <a:pt x="849" y="40846"/>
                  </a:lnTo>
                  <a:lnTo>
                    <a:pt x="755" y="41034"/>
                  </a:lnTo>
                  <a:lnTo>
                    <a:pt x="660" y="41176"/>
                  </a:lnTo>
                  <a:lnTo>
                    <a:pt x="519" y="41270"/>
                  </a:lnTo>
                  <a:lnTo>
                    <a:pt x="331" y="41317"/>
                  </a:lnTo>
                  <a:lnTo>
                    <a:pt x="331" y="41317"/>
                  </a:lnTo>
                  <a:lnTo>
                    <a:pt x="236" y="41317"/>
                  </a:lnTo>
                  <a:lnTo>
                    <a:pt x="236" y="41317"/>
                  </a:lnTo>
                  <a:lnTo>
                    <a:pt x="236" y="41317"/>
                  </a:lnTo>
                  <a:lnTo>
                    <a:pt x="236" y="41317"/>
                  </a:lnTo>
                  <a:lnTo>
                    <a:pt x="142" y="41270"/>
                  </a:lnTo>
                  <a:lnTo>
                    <a:pt x="1" y="41223"/>
                  </a:lnTo>
                  <a:lnTo>
                    <a:pt x="1" y="41223"/>
                  </a:lnTo>
                  <a:lnTo>
                    <a:pt x="1" y="41176"/>
                  </a:lnTo>
                  <a:lnTo>
                    <a:pt x="1" y="41176"/>
                  </a:lnTo>
                  <a:lnTo>
                    <a:pt x="142" y="41223"/>
                  </a:lnTo>
                  <a:lnTo>
                    <a:pt x="236" y="41270"/>
                  </a:lnTo>
                  <a:lnTo>
                    <a:pt x="236" y="41270"/>
                  </a:lnTo>
                  <a:lnTo>
                    <a:pt x="425" y="41223"/>
                  </a:lnTo>
                  <a:lnTo>
                    <a:pt x="566" y="41128"/>
                  </a:lnTo>
                  <a:lnTo>
                    <a:pt x="660" y="40987"/>
                  </a:lnTo>
                  <a:lnTo>
                    <a:pt x="707" y="40799"/>
                  </a:lnTo>
                  <a:lnTo>
                    <a:pt x="707" y="40799"/>
                  </a:lnTo>
                  <a:lnTo>
                    <a:pt x="660" y="40610"/>
                  </a:lnTo>
                  <a:lnTo>
                    <a:pt x="566" y="40469"/>
                  </a:lnTo>
                  <a:lnTo>
                    <a:pt x="425" y="40375"/>
                  </a:lnTo>
                  <a:lnTo>
                    <a:pt x="236" y="40328"/>
                  </a:lnTo>
                  <a:lnTo>
                    <a:pt x="236" y="40328"/>
                  </a:lnTo>
                  <a:lnTo>
                    <a:pt x="236" y="40328"/>
                  </a:lnTo>
                  <a:lnTo>
                    <a:pt x="236" y="40328"/>
                  </a:lnTo>
                  <a:lnTo>
                    <a:pt x="95" y="40375"/>
                  </a:lnTo>
                  <a:lnTo>
                    <a:pt x="95" y="40375"/>
                  </a:lnTo>
                  <a:lnTo>
                    <a:pt x="95" y="40328"/>
                  </a:lnTo>
                  <a:lnTo>
                    <a:pt x="95" y="40328"/>
                  </a:lnTo>
                  <a:lnTo>
                    <a:pt x="1" y="41223"/>
                  </a:lnTo>
                  <a:lnTo>
                    <a:pt x="1" y="41458"/>
                  </a:lnTo>
                  <a:lnTo>
                    <a:pt x="48" y="41600"/>
                  </a:lnTo>
                  <a:lnTo>
                    <a:pt x="48" y="41600"/>
                  </a:lnTo>
                  <a:lnTo>
                    <a:pt x="48" y="41600"/>
                  </a:lnTo>
                  <a:lnTo>
                    <a:pt x="48" y="41600"/>
                  </a:lnTo>
                  <a:lnTo>
                    <a:pt x="48" y="41600"/>
                  </a:lnTo>
                  <a:lnTo>
                    <a:pt x="48" y="41600"/>
                  </a:lnTo>
                  <a:lnTo>
                    <a:pt x="48" y="41600"/>
                  </a:lnTo>
                  <a:lnTo>
                    <a:pt x="48" y="41600"/>
                  </a:lnTo>
                  <a:lnTo>
                    <a:pt x="95" y="41600"/>
                  </a:lnTo>
                  <a:lnTo>
                    <a:pt x="95" y="41600"/>
                  </a:lnTo>
                  <a:lnTo>
                    <a:pt x="1697" y="41505"/>
                  </a:lnTo>
                  <a:lnTo>
                    <a:pt x="1697" y="41505"/>
                  </a:lnTo>
                  <a:lnTo>
                    <a:pt x="4194" y="41364"/>
                  </a:lnTo>
                  <a:lnTo>
                    <a:pt x="4194" y="41364"/>
                  </a:lnTo>
                  <a:lnTo>
                    <a:pt x="4429" y="41317"/>
                  </a:lnTo>
                  <a:lnTo>
                    <a:pt x="4429" y="41317"/>
                  </a:lnTo>
                  <a:lnTo>
                    <a:pt x="10931" y="40893"/>
                  </a:lnTo>
                  <a:lnTo>
                    <a:pt x="10931" y="40893"/>
                  </a:lnTo>
                  <a:lnTo>
                    <a:pt x="10931" y="40893"/>
                  </a:lnTo>
                  <a:lnTo>
                    <a:pt x="10931" y="40799"/>
                  </a:lnTo>
                  <a:lnTo>
                    <a:pt x="10931" y="40752"/>
                  </a:lnTo>
                  <a:lnTo>
                    <a:pt x="10931" y="40752"/>
                  </a:lnTo>
                  <a:lnTo>
                    <a:pt x="10978" y="40563"/>
                  </a:lnTo>
                  <a:lnTo>
                    <a:pt x="11119" y="40422"/>
                  </a:lnTo>
                  <a:lnTo>
                    <a:pt x="11260" y="40280"/>
                  </a:lnTo>
                  <a:lnTo>
                    <a:pt x="11449" y="40280"/>
                  </a:lnTo>
                  <a:lnTo>
                    <a:pt x="11449" y="40280"/>
                  </a:lnTo>
                  <a:lnTo>
                    <a:pt x="11496" y="40280"/>
                  </a:lnTo>
                  <a:lnTo>
                    <a:pt x="11496" y="40280"/>
                  </a:lnTo>
                  <a:lnTo>
                    <a:pt x="11637" y="40280"/>
                  </a:lnTo>
                  <a:lnTo>
                    <a:pt x="11731" y="40328"/>
                  </a:lnTo>
                  <a:lnTo>
                    <a:pt x="11826" y="40422"/>
                  </a:lnTo>
                  <a:lnTo>
                    <a:pt x="11920" y="40516"/>
                  </a:lnTo>
                  <a:lnTo>
                    <a:pt x="11873" y="36841"/>
                  </a:lnTo>
                  <a:lnTo>
                    <a:pt x="11873" y="36841"/>
                  </a:lnTo>
                  <a:lnTo>
                    <a:pt x="11731" y="36936"/>
                  </a:lnTo>
                  <a:lnTo>
                    <a:pt x="11590" y="36936"/>
                  </a:lnTo>
                  <a:lnTo>
                    <a:pt x="11590" y="36936"/>
                  </a:lnTo>
                  <a:lnTo>
                    <a:pt x="11590" y="36936"/>
                  </a:lnTo>
                  <a:lnTo>
                    <a:pt x="11590" y="36936"/>
                  </a:lnTo>
                  <a:lnTo>
                    <a:pt x="11355" y="36888"/>
                  </a:lnTo>
                  <a:lnTo>
                    <a:pt x="11213" y="36794"/>
                  </a:lnTo>
                  <a:lnTo>
                    <a:pt x="11072" y="36653"/>
                  </a:lnTo>
                  <a:lnTo>
                    <a:pt x="11072" y="36417"/>
                  </a:lnTo>
                  <a:lnTo>
                    <a:pt x="11072" y="36417"/>
                  </a:lnTo>
                  <a:lnTo>
                    <a:pt x="11119" y="36229"/>
                  </a:lnTo>
                  <a:lnTo>
                    <a:pt x="11213" y="36040"/>
                  </a:lnTo>
                  <a:lnTo>
                    <a:pt x="11355" y="35946"/>
                  </a:lnTo>
                  <a:lnTo>
                    <a:pt x="11590" y="35899"/>
                  </a:lnTo>
                  <a:lnTo>
                    <a:pt x="11590" y="35899"/>
                  </a:lnTo>
                  <a:lnTo>
                    <a:pt x="11590" y="35899"/>
                  </a:lnTo>
                  <a:lnTo>
                    <a:pt x="11590" y="35899"/>
                  </a:lnTo>
                  <a:lnTo>
                    <a:pt x="11731" y="35946"/>
                  </a:lnTo>
                  <a:lnTo>
                    <a:pt x="11873" y="36040"/>
                  </a:lnTo>
                  <a:lnTo>
                    <a:pt x="1173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2794;p42">
              <a:extLst>
                <a:ext uri="{FF2B5EF4-FFF2-40B4-BE49-F238E27FC236}">
                  <a16:creationId xmlns:a16="http://schemas.microsoft.com/office/drawing/2014/main" id="{B23436C5-F59F-A1FC-1DA8-F832BD7AC192}"/>
                </a:ext>
              </a:extLst>
            </p:cNvPr>
            <p:cNvSpPr/>
            <p:nvPr/>
          </p:nvSpPr>
          <p:spPr>
            <a:xfrm>
              <a:off x="1376125" y="1624350"/>
              <a:ext cx="4725" cy="7100"/>
            </a:xfrm>
            <a:custGeom>
              <a:avLst/>
              <a:gdLst/>
              <a:ahLst/>
              <a:cxnLst/>
              <a:rect l="l" t="t" r="r" b="b"/>
              <a:pathLst>
                <a:path w="189" h="284" extrusionOk="0">
                  <a:moveTo>
                    <a:pt x="189" y="1"/>
                  </a:moveTo>
                  <a:lnTo>
                    <a:pt x="0" y="283"/>
                  </a:lnTo>
                  <a:lnTo>
                    <a:pt x="47" y="236"/>
                  </a:lnTo>
                  <a:lnTo>
                    <a:pt x="189" y="95"/>
                  </a:lnTo>
                  <a:lnTo>
                    <a:pt x="18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2795;p42">
              <a:extLst>
                <a:ext uri="{FF2B5EF4-FFF2-40B4-BE49-F238E27FC236}">
                  <a16:creationId xmlns:a16="http://schemas.microsoft.com/office/drawing/2014/main" id="{C4C65F2B-7153-220B-BEC1-36291D1125DF}"/>
                </a:ext>
              </a:extLst>
            </p:cNvPr>
            <p:cNvSpPr/>
            <p:nvPr/>
          </p:nvSpPr>
          <p:spPr>
            <a:xfrm>
              <a:off x="1376125" y="1624350"/>
              <a:ext cx="4725" cy="7100"/>
            </a:xfrm>
            <a:custGeom>
              <a:avLst/>
              <a:gdLst/>
              <a:ahLst/>
              <a:cxnLst/>
              <a:rect l="l" t="t" r="r" b="b"/>
              <a:pathLst>
                <a:path w="189" h="284" fill="none" extrusionOk="0">
                  <a:moveTo>
                    <a:pt x="189" y="1"/>
                  </a:moveTo>
                  <a:lnTo>
                    <a:pt x="0" y="283"/>
                  </a:lnTo>
                  <a:lnTo>
                    <a:pt x="0" y="283"/>
                  </a:lnTo>
                  <a:lnTo>
                    <a:pt x="47" y="236"/>
                  </a:lnTo>
                  <a:lnTo>
                    <a:pt x="47" y="236"/>
                  </a:lnTo>
                  <a:lnTo>
                    <a:pt x="189" y="95"/>
                  </a:lnTo>
                  <a:lnTo>
                    <a:pt x="189" y="95"/>
                  </a:lnTo>
                  <a:lnTo>
                    <a:pt x="18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2796;p42">
              <a:extLst>
                <a:ext uri="{FF2B5EF4-FFF2-40B4-BE49-F238E27FC236}">
                  <a16:creationId xmlns:a16="http://schemas.microsoft.com/office/drawing/2014/main" id="{77169CF2-CD90-515D-5CC7-107B36496872}"/>
                </a:ext>
              </a:extLst>
            </p:cNvPr>
            <p:cNvSpPr/>
            <p:nvPr/>
          </p:nvSpPr>
          <p:spPr>
            <a:xfrm>
              <a:off x="1339600" y="1823400"/>
              <a:ext cx="25950" cy="25925"/>
            </a:xfrm>
            <a:custGeom>
              <a:avLst/>
              <a:gdLst/>
              <a:ahLst/>
              <a:cxnLst/>
              <a:rect l="l" t="t" r="r" b="b"/>
              <a:pathLst>
                <a:path w="1038" h="1037" extrusionOk="0">
                  <a:moveTo>
                    <a:pt x="519" y="0"/>
                  </a:moveTo>
                  <a:lnTo>
                    <a:pt x="284" y="48"/>
                  </a:lnTo>
                  <a:lnTo>
                    <a:pt x="142" y="142"/>
                  </a:lnTo>
                  <a:lnTo>
                    <a:pt x="48" y="330"/>
                  </a:lnTo>
                  <a:lnTo>
                    <a:pt x="189" y="189"/>
                  </a:lnTo>
                  <a:lnTo>
                    <a:pt x="331" y="48"/>
                  </a:lnTo>
                  <a:lnTo>
                    <a:pt x="660" y="48"/>
                  </a:lnTo>
                  <a:lnTo>
                    <a:pt x="849" y="189"/>
                  </a:lnTo>
                  <a:lnTo>
                    <a:pt x="943" y="330"/>
                  </a:lnTo>
                  <a:lnTo>
                    <a:pt x="943" y="519"/>
                  </a:lnTo>
                  <a:lnTo>
                    <a:pt x="943" y="707"/>
                  </a:lnTo>
                  <a:lnTo>
                    <a:pt x="849" y="848"/>
                  </a:lnTo>
                  <a:lnTo>
                    <a:pt x="708" y="943"/>
                  </a:lnTo>
                  <a:lnTo>
                    <a:pt x="519" y="990"/>
                  </a:lnTo>
                  <a:lnTo>
                    <a:pt x="519" y="943"/>
                  </a:lnTo>
                  <a:lnTo>
                    <a:pt x="331" y="943"/>
                  </a:lnTo>
                  <a:lnTo>
                    <a:pt x="189" y="848"/>
                  </a:lnTo>
                  <a:lnTo>
                    <a:pt x="48" y="660"/>
                  </a:lnTo>
                  <a:lnTo>
                    <a:pt x="48" y="519"/>
                  </a:lnTo>
                  <a:lnTo>
                    <a:pt x="48" y="330"/>
                  </a:lnTo>
                  <a:lnTo>
                    <a:pt x="1" y="519"/>
                  </a:lnTo>
                  <a:lnTo>
                    <a:pt x="48" y="707"/>
                  </a:lnTo>
                  <a:lnTo>
                    <a:pt x="189" y="896"/>
                  </a:lnTo>
                  <a:lnTo>
                    <a:pt x="331" y="990"/>
                  </a:lnTo>
                  <a:lnTo>
                    <a:pt x="519" y="1037"/>
                  </a:lnTo>
                  <a:lnTo>
                    <a:pt x="566" y="1037"/>
                  </a:lnTo>
                  <a:lnTo>
                    <a:pt x="755" y="990"/>
                  </a:lnTo>
                  <a:lnTo>
                    <a:pt x="896" y="848"/>
                  </a:lnTo>
                  <a:lnTo>
                    <a:pt x="990" y="707"/>
                  </a:lnTo>
                  <a:lnTo>
                    <a:pt x="1037" y="519"/>
                  </a:lnTo>
                  <a:lnTo>
                    <a:pt x="1037" y="330"/>
                  </a:lnTo>
                  <a:lnTo>
                    <a:pt x="896" y="142"/>
                  </a:lnTo>
                  <a:lnTo>
                    <a:pt x="755" y="48"/>
                  </a:lnTo>
                  <a:lnTo>
                    <a:pt x="566"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2797;p42">
              <a:extLst>
                <a:ext uri="{FF2B5EF4-FFF2-40B4-BE49-F238E27FC236}">
                  <a16:creationId xmlns:a16="http://schemas.microsoft.com/office/drawing/2014/main" id="{19664BBC-22D6-4661-F1FA-24C0C5EA8868}"/>
                </a:ext>
              </a:extLst>
            </p:cNvPr>
            <p:cNvSpPr/>
            <p:nvPr/>
          </p:nvSpPr>
          <p:spPr>
            <a:xfrm>
              <a:off x="1340800" y="1824575"/>
              <a:ext cx="22400" cy="23575"/>
            </a:xfrm>
            <a:custGeom>
              <a:avLst/>
              <a:gdLst/>
              <a:ahLst/>
              <a:cxnLst/>
              <a:rect l="l" t="t" r="r" b="b"/>
              <a:pathLst>
                <a:path w="896" h="943" fill="none" extrusionOk="0">
                  <a:moveTo>
                    <a:pt x="471" y="943"/>
                  </a:moveTo>
                  <a:lnTo>
                    <a:pt x="471" y="896"/>
                  </a:lnTo>
                  <a:lnTo>
                    <a:pt x="471" y="896"/>
                  </a:lnTo>
                  <a:lnTo>
                    <a:pt x="283" y="896"/>
                  </a:lnTo>
                  <a:lnTo>
                    <a:pt x="141" y="801"/>
                  </a:lnTo>
                  <a:lnTo>
                    <a:pt x="0" y="613"/>
                  </a:lnTo>
                  <a:lnTo>
                    <a:pt x="0" y="472"/>
                  </a:lnTo>
                  <a:lnTo>
                    <a:pt x="0" y="472"/>
                  </a:lnTo>
                  <a:lnTo>
                    <a:pt x="0" y="283"/>
                  </a:lnTo>
                  <a:lnTo>
                    <a:pt x="141" y="142"/>
                  </a:lnTo>
                  <a:lnTo>
                    <a:pt x="283" y="1"/>
                  </a:lnTo>
                  <a:lnTo>
                    <a:pt x="471" y="1"/>
                  </a:lnTo>
                  <a:lnTo>
                    <a:pt x="471" y="1"/>
                  </a:lnTo>
                  <a:lnTo>
                    <a:pt x="612" y="1"/>
                  </a:lnTo>
                  <a:lnTo>
                    <a:pt x="801" y="142"/>
                  </a:lnTo>
                  <a:lnTo>
                    <a:pt x="895" y="283"/>
                  </a:lnTo>
                  <a:lnTo>
                    <a:pt x="895" y="472"/>
                  </a:lnTo>
                  <a:lnTo>
                    <a:pt x="895" y="472"/>
                  </a:lnTo>
                  <a:lnTo>
                    <a:pt x="895" y="472"/>
                  </a:lnTo>
                  <a:lnTo>
                    <a:pt x="895" y="660"/>
                  </a:lnTo>
                  <a:lnTo>
                    <a:pt x="801" y="801"/>
                  </a:lnTo>
                  <a:lnTo>
                    <a:pt x="660" y="896"/>
                  </a:lnTo>
                  <a:lnTo>
                    <a:pt x="471" y="943"/>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2798;p42">
              <a:extLst>
                <a:ext uri="{FF2B5EF4-FFF2-40B4-BE49-F238E27FC236}">
                  <a16:creationId xmlns:a16="http://schemas.microsoft.com/office/drawing/2014/main" id="{CC6A0F73-5E0C-83E1-0325-2A18C7F5AE7D}"/>
                </a:ext>
              </a:extLst>
            </p:cNvPr>
            <p:cNvSpPr/>
            <p:nvPr/>
          </p:nvSpPr>
          <p:spPr>
            <a:xfrm>
              <a:off x="1339600" y="1823400"/>
              <a:ext cx="25950" cy="25925"/>
            </a:xfrm>
            <a:custGeom>
              <a:avLst/>
              <a:gdLst/>
              <a:ahLst/>
              <a:cxnLst/>
              <a:rect l="l" t="t" r="r" b="b"/>
              <a:pathLst>
                <a:path w="1038" h="1037" fill="none" extrusionOk="0">
                  <a:moveTo>
                    <a:pt x="519" y="0"/>
                  </a:moveTo>
                  <a:lnTo>
                    <a:pt x="519" y="0"/>
                  </a:lnTo>
                  <a:lnTo>
                    <a:pt x="519" y="0"/>
                  </a:lnTo>
                  <a:lnTo>
                    <a:pt x="519" y="0"/>
                  </a:lnTo>
                  <a:lnTo>
                    <a:pt x="284" y="48"/>
                  </a:lnTo>
                  <a:lnTo>
                    <a:pt x="142" y="142"/>
                  </a:lnTo>
                  <a:lnTo>
                    <a:pt x="48" y="330"/>
                  </a:lnTo>
                  <a:lnTo>
                    <a:pt x="1" y="519"/>
                  </a:lnTo>
                  <a:lnTo>
                    <a:pt x="1" y="519"/>
                  </a:lnTo>
                  <a:lnTo>
                    <a:pt x="48" y="707"/>
                  </a:lnTo>
                  <a:lnTo>
                    <a:pt x="189" y="896"/>
                  </a:lnTo>
                  <a:lnTo>
                    <a:pt x="331" y="990"/>
                  </a:lnTo>
                  <a:lnTo>
                    <a:pt x="519" y="1037"/>
                  </a:lnTo>
                  <a:lnTo>
                    <a:pt x="519" y="1037"/>
                  </a:lnTo>
                  <a:lnTo>
                    <a:pt x="566" y="1037"/>
                  </a:lnTo>
                  <a:lnTo>
                    <a:pt x="566" y="1037"/>
                  </a:lnTo>
                  <a:lnTo>
                    <a:pt x="755" y="990"/>
                  </a:lnTo>
                  <a:lnTo>
                    <a:pt x="896" y="848"/>
                  </a:lnTo>
                  <a:lnTo>
                    <a:pt x="990" y="707"/>
                  </a:lnTo>
                  <a:lnTo>
                    <a:pt x="1037" y="519"/>
                  </a:lnTo>
                  <a:lnTo>
                    <a:pt x="1037" y="519"/>
                  </a:lnTo>
                  <a:lnTo>
                    <a:pt x="1037" y="330"/>
                  </a:lnTo>
                  <a:lnTo>
                    <a:pt x="896" y="142"/>
                  </a:lnTo>
                  <a:lnTo>
                    <a:pt x="755" y="48"/>
                  </a:lnTo>
                  <a:lnTo>
                    <a:pt x="566" y="0"/>
                  </a:lnTo>
                  <a:lnTo>
                    <a:pt x="566"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2799;p42">
              <a:extLst>
                <a:ext uri="{FF2B5EF4-FFF2-40B4-BE49-F238E27FC236}">
                  <a16:creationId xmlns:a16="http://schemas.microsoft.com/office/drawing/2014/main" id="{FC47B734-93B1-B8E7-B49E-BBF965231CFC}"/>
                </a:ext>
              </a:extLst>
            </p:cNvPr>
            <p:cNvSpPr/>
            <p:nvPr/>
          </p:nvSpPr>
          <p:spPr>
            <a:xfrm>
              <a:off x="1351400" y="1932925"/>
              <a:ext cx="25925" cy="25950"/>
            </a:xfrm>
            <a:custGeom>
              <a:avLst/>
              <a:gdLst/>
              <a:ahLst/>
              <a:cxnLst/>
              <a:rect l="l" t="t" r="r" b="b"/>
              <a:pathLst>
                <a:path w="1037" h="1038" extrusionOk="0">
                  <a:moveTo>
                    <a:pt x="518" y="48"/>
                  </a:moveTo>
                  <a:lnTo>
                    <a:pt x="707" y="95"/>
                  </a:lnTo>
                  <a:lnTo>
                    <a:pt x="848" y="189"/>
                  </a:lnTo>
                  <a:lnTo>
                    <a:pt x="942" y="331"/>
                  </a:lnTo>
                  <a:lnTo>
                    <a:pt x="989" y="519"/>
                  </a:lnTo>
                  <a:lnTo>
                    <a:pt x="942" y="707"/>
                  </a:lnTo>
                  <a:lnTo>
                    <a:pt x="848" y="849"/>
                  </a:lnTo>
                  <a:lnTo>
                    <a:pt x="707" y="943"/>
                  </a:lnTo>
                  <a:lnTo>
                    <a:pt x="518" y="990"/>
                  </a:lnTo>
                  <a:lnTo>
                    <a:pt x="330" y="943"/>
                  </a:lnTo>
                  <a:lnTo>
                    <a:pt x="188" y="849"/>
                  </a:lnTo>
                  <a:lnTo>
                    <a:pt x="94" y="707"/>
                  </a:lnTo>
                  <a:lnTo>
                    <a:pt x="47" y="519"/>
                  </a:lnTo>
                  <a:lnTo>
                    <a:pt x="94" y="331"/>
                  </a:lnTo>
                  <a:lnTo>
                    <a:pt x="188" y="189"/>
                  </a:lnTo>
                  <a:lnTo>
                    <a:pt x="330" y="95"/>
                  </a:lnTo>
                  <a:lnTo>
                    <a:pt x="518" y="48"/>
                  </a:lnTo>
                  <a:close/>
                  <a:moveTo>
                    <a:pt x="518" y="1"/>
                  </a:moveTo>
                  <a:lnTo>
                    <a:pt x="330" y="48"/>
                  </a:lnTo>
                  <a:lnTo>
                    <a:pt x="141" y="142"/>
                  </a:lnTo>
                  <a:lnTo>
                    <a:pt x="47" y="331"/>
                  </a:lnTo>
                  <a:lnTo>
                    <a:pt x="0" y="519"/>
                  </a:lnTo>
                  <a:lnTo>
                    <a:pt x="47" y="707"/>
                  </a:lnTo>
                  <a:lnTo>
                    <a:pt x="141" y="896"/>
                  </a:lnTo>
                  <a:lnTo>
                    <a:pt x="283" y="990"/>
                  </a:lnTo>
                  <a:lnTo>
                    <a:pt x="518" y="1037"/>
                  </a:lnTo>
                  <a:lnTo>
                    <a:pt x="707" y="990"/>
                  </a:lnTo>
                  <a:lnTo>
                    <a:pt x="895" y="896"/>
                  </a:lnTo>
                  <a:lnTo>
                    <a:pt x="989" y="755"/>
                  </a:lnTo>
                  <a:lnTo>
                    <a:pt x="1036" y="519"/>
                  </a:lnTo>
                  <a:lnTo>
                    <a:pt x="989" y="331"/>
                  </a:lnTo>
                  <a:lnTo>
                    <a:pt x="895" y="142"/>
                  </a:lnTo>
                  <a:lnTo>
                    <a:pt x="707" y="48"/>
                  </a:lnTo>
                  <a:lnTo>
                    <a:pt x="51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2800;p42">
              <a:extLst>
                <a:ext uri="{FF2B5EF4-FFF2-40B4-BE49-F238E27FC236}">
                  <a16:creationId xmlns:a16="http://schemas.microsoft.com/office/drawing/2014/main" id="{E52554D7-909A-49B6-2696-8560B438B8DF}"/>
                </a:ext>
              </a:extLst>
            </p:cNvPr>
            <p:cNvSpPr/>
            <p:nvPr/>
          </p:nvSpPr>
          <p:spPr>
            <a:xfrm>
              <a:off x="1352575" y="1934100"/>
              <a:ext cx="23575" cy="23600"/>
            </a:xfrm>
            <a:custGeom>
              <a:avLst/>
              <a:gdLst/>
              <a:ahLst/>
              <a:cxnLst/>
              <a:rect l="l" t="t" r="r" b="b"/>
              <a:pathLst>
                <a:path w="943" h="944" fill="none" extrusionOk="0">
                  <a:moveTo>
                    <a:pt x="471" y="943"/>
                  </a:moveTo>
                  <a:lnTo>
                    <a:pt x="471" y="943"/>
                  </a:lnTo>
                  <a:lnTo>
                    <a:pt x="283" y="896"/>
                  </a:lnTo>
                  <a:lnTo>
                    <a:pt x="141" y="802"/>
                  </a:lnTo>
                  <a:lnTo>
                    <a:pt x="47" y="660"/>
                  </a:lnTo>
                  <a:lnTo>
                    <a:pt x="0" y="472"/>
                  </a:lnTo>
                  <a:lnTo>
                    <a:pt x="0" y="472"/>
                  </a:lnTo>
                  <a:lnTo>
                    <a:pt x="47" y="284"/>
                  </a:lnTo>
                  <a:lnTo>
                    <a:pt x="141" y="142"/>
                  </a:lnTo>
                  <a:lnTo>
                    <a:pt x="283" y="48"/>
                  </a:lnTo>
                  <a:lnTo>
                    <a:pt x="471" y="1"/>
                  </a:lnTo>
                  <a:lnTo>
                    <a:pt x="471" y="1"/>
                  </a:lnTo>
                  <a:lnTo>
                    <a:pt x="471" y="1"/>
                  </a:lnTo>
                  <a:lnTo>
                    <a:pt x="471" y="1"/>
                  </a:lnTo>
                  <a:lnTo>
                    <a:pt x="660" y="48"/>
                  </a:lnTo>
                  <a:lnTo>
                    <a:pt x="801" y="142"/>
                  </a:lnTo>
                  <a:lnTo>
                    <a:pt x="895" y="284"/>
                  </a:lnTo>
                  <a:lnTo>
                    <a:pt x="942" y="472"/>
                  </a:lnTo>
                  <a:lnTo>
                    <a:pt x="942" y="472"/>
                  </a:lnTo>
                  <a:lnTo>
                    <a:pt x="942" y="472"/>
                  </a:lnTo>
                  <a:lnTo>
                    <a:pt x="895" y="660"/>
                  </a:lnTo>
                  <a:lnTo>
                    <a:pt x="801" y="802"/>
                  </a:lnTo>
                  <a:lnTo>
                    <a:pt x="660" y="896"/>
                  </a:lnTo>
                  <a:lnTo>
                    <a:pt x="471" y="943"/>
                  </a:lnTo>
                  <a:lnTo>
                    <a:pt x="471" y="943"/>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2801;p42">
              <a:extLst>
                <a:ext uri="{FF2B5EF4-FFF2-40B4-BE49-F238E27FC236}">
                  <a16:creationId xmlns:a16="http://schemas.microsoft.com/office/drawing/2014/main" id="{D136AABD-14EA-1D45-1D9C-3BCD5D0856A4}"/>
                </a:ext>
              </a:extLst>
            </p:cNvPr>
            <p:cNvSpPr/>
            <p:nvPr/>
          </p:nvSpPr>
          <p:spPr>
            <a:xfrm>
              <a:off x="1351400" y="1932925"/>
              <a:ext cx="25925" cy="25950"/>
            </a:xfrm>
            <a:custGeom>
              <a:avLst/>
              <a:gdLst/>
              <a:ahLst/>
              <a:cxnLst/>
              <a:rect l="l" t="t" r="r" b="b"/>
              <a:pathLst>
                <a:path w="1037" h="1038" fill="none" extrusionOk="0">
                  <a:moveTo>
                    <a:pt x="518" y="1"/>
                  </a:moveTo>
                  <a:lnTo>
                    <a:pt x="518" y="1"/>
                  </a:lnTo>
                  <a:lnTo>
                    <a:pt x="330" y="48"/>
                  </a:lnTo>
                  <a:lnTo>
                    <a:pt x="141" y="142"/>
                  </a:lnTo>
                  <a:lnTo>
                    <a:pt x="47" y="331"/>
                  </a:lnTo>
                  <a:lnTo>
                    <a:pt x="0" y="519"/>
                  </a:lnTo>
                  <a:lnTo>
                    <a:pt x="0" y="519"/>
                  </a:lnTo>
                  <a:lnTo>
                    <a:pt x="47" y="707"/>
                  </a:lnTo>
                  <a:lnTo>
                    <a:pt x="141" y="896"/>
                  </a:lnTo>
                  <a:lnTo>
                    <a:pt x="283" y="990"/>
                  </a:lnTo>
                  <a:lnTo>
                    <a:pt x="518" y="1037"/>
                  </a:lnTo>
                  <a:lnTo>
                    <a:pt x="518" y="1037"/>
                  </a:lnTo>
                  <a:lnTo>
                    <a:pt x="518" y="1037"/>
                  </a:lnTo>
                  <a:lnTo>
                    <a:pt x="518" y="1037"/>
                  </a:lnTo>
                  <a:lnTo>
                    <a:pt x="707" y="990"/>
                  </a:lnTo>
                  <a:lnTo>
                    <a:pt x="895" y="896"/>
                  </a:lnTo>
                  <a:lnTo>
                    <a:pt x="989" y="755"/>
                  </a:lnTo>
                  <a:lnTo>
                    <a:pt x="1036" y="519"/>
                  </a:lnTo>
                  <a:lnTo>
                    <a:pt x="1036" y="519"/>
                  </a:lnTo>
                  <a:lnTo>
                    <a:pt x="1036" y="519"/>
                  </a:lnTo>
                  <a:lnTo>
                    <a:pt x="989" y="331"/>
                  </a:lnTo>
                  <a:lnTo>
                    <a:pt x="895" y="142"/>
                  </a:lnTo>
                  <a:lnTo>
                    <a:pt x="707" y="48"/>
                  </a:lnTo>
                  <a:lnTo>
                    <a:pt x="518" y="1"/>
                  </a:lnTo>
                  <a:lnTo>
                    <a:pt x="518" y="1"/>
                  </a:lnTo>
                  <a:lnTo>
                    <a:pt x="51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2802;p42">
              <a:extLst>
                <a:ext uri="{FF2B5EF4-FFF2-40B4-BE49-F238E27FC236}">
                  <a16:creationId xmlns:a16="http://schemas.microsoft.com/office/drawing/2014/main" id="{808D55BC-B382-0D68-6EFB-AB793CA7F4A5}"/>
                </a:ext>
              </a:extLst>
            </p:cNvPr>
            <p:cNvSpPr/>
            <p:nvPr/>
          </p:nvSpPr>
          <p:spPr>
            <a:xfrm>
              <a:off x="1233600" y="1955300"/>
              <a:ext cx="18875" cy="25950"/>
            </a:xfrm>
            <a:custGeom>
              <a:avLst/>
              <a:gdLst/>
              <a:ahLst/>
              <a:cxnLst/>
              <a:rect l="l" t="t" r="r" b="b"/>
              <a:pathLst>
                <a:path w="755" h="1038" extrusionOk="0">
                  <a:moveTo>
                    <a:pt x="236" y="1"/>
                  </a:moveTo>
                  <a:lnTo>
                    <a:pt x="236" y="48"/>
                  </a:lnTo>
                  <a:lnTo>
                    <a:pt x="425" y="95"/>
                  </a:lnTo>
                  <a:lnTo>
                    <a:pt x="566" y="236"/>
                  </a:lnTo>
                  <a:lnTo>
                    <a:pt x="660" y="378"/>
                  </a:lnTo>
                  <a:lnTo>
                    <a:pt x="660" y="519"/>
                  </a:lnTo>
                  <a:lnTo>
                    <a:pt x="613" y="708"/>
                  </a:lnTo>
                  <a:lnTo>
                    <a:pt x="519" y="849"/>
                  </a:lnTo>
                  <a:lnTo>
                    <a:pt x="378" y="943"/>
                  </a:lnTo>
                  <a:lnTo>
                    <a:pt x="189" y="990"/>
                  </a:lnTo>
                  <a:lnTo>
                    <a:pt x="1" y="943"/>
                  </a:lnTo>
                  <a:lnTo>
                    <a:pt x="1" y="990"/>
                  </a:lnTo>
                  <a:lnTo>
                    <a:pt x="236" y="1037"/>
                  </a:lnTo>
                  <a:lnTo>
                    <a:pt x="472" y="990"/>
                  </a:lnTo>
                  <a:lnTo>
                    <a:pt x="613" y="896"/>
                  </a:lnTo>
                  <a:lnTo>
                    <a:pt x="708" y="755"/>
                  </a:lnTo>
                  <a:lnTo>
                    <a:pt x="755" y="566"/>
                  </a:lnTo>
                  <a:lnTo>
                    <a:pt x="755" y="378"/>
                  </a:lnTo>
                  <a:lnTo>
                    <a:pt x="660" y="189"/>
                  </a:lnTo>
                  <a:lnTo>
                    <a:pt x="472" y="48"/>
                  </a:lnTo>
                  <a:lnTo>
                    <a:pt x="284"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2803;p42">
              <a:extLst>
                <a:ext uri="{FF2B5EF4-FFF2-40B4-BE49-F238E27FC236}">
                  <a16:creationId xmlns:a16="http://schemas.microsoft.com/office/drawing/2014/main" id="{0A489E89-4089-BC05-3786-D7F438A835D7}"/>
                </a:ext>
              </a:extLst>
            </p:cNvPr>
            <p:cNvSpPr/>
            <p:nvPr/>
          </p:nvSpPr>
          <p:spPr>
            <a:xfrm>
              <a:off x="1233600" y="1955300"/>
              <a:ext cx="18875" cy="25950"/>
            </a:xfrm>
            <a:custGeom>
              <a:avLst/>
              <a:gdLst/>
              <a:ahLst/>
              <a:cxnLst/>
              <a:rect l="l" t="t" r="r" b="b"/>
              <a:pathLst>
                <a:path w="755" h="1038" fill="none" extrusionOk="0">
                  <a:moveTo>
                    <a:pt x="284" y="1"/>
                  </a:moveTo>
                  <a:lnTo>
                    <a:pt x="284" y="1"/>
                  </a:lnTo>
                  <a:lnTo>
                    <a:pt x="236" y="1"/>
                  </a:lnTo>
                  <a:lnTo>
                    <a:pt x="236" y="1"/>
                  </a:lnTo>
                  <a:lnTo>
                    <a:pt x="236" y="48"/>
                  </a:lnTo>
                  <a:lnTo>
                    <a:pt x="236" y="48"/>
                  </a:lnTo>
                  <a:lnTo>
                    <a:pt x="236" y="48"/>
                  </a:lnTo>
                  <a:lnTo>
                    <a:pt x="236" y="48"/>
                  </a:lnTo>
                  <a:lnTo>
                    <a:pt x="425" y="95"/>
                  </a:lnTo>
                  <a:lnTo>
                    <a:pt x="566" y="236"/>
                  </a:lnTo>
                  <a:lnTo>
                    <a:pt x="660" y="378"/>
                  </a:lnTo>
                  <a:lnTo>
                    <a:pt x="660" y="519"/>
                  </a:lnTo>
                  <a:lnTo>
                    <a:pt x="660" y="519"/>
                  </a:lnTo>
                  <a:lnTo>
                    <a:pt x="613" y="708"/>
                  </a:lnTo>
                  <a:lnTo>
                    <a:pt x="519" y="849"/>
                  </a:lnTo>
                  <a:lnTo>
                    <a:pt x="378" y="943"/>
                  </a:lnTo>
                  <a:lnTo>
                    <a:pt x="189" y="990"/>
                  </a:lnTo>
                  <a:lnTo>
                    <a:pt x="189" y="990"/>
                  </a:lnTo>
                  <a:lnTo>
                    <a:pt x="189" y="990"/>
                  </a:lnTo>
                  <a:lnTo>
                    <a:pt x="189" y="990"/>
                  </a:lnTo>
                  <a:lnTo>
                    <a:pt x="1" y="943"/>
                  </a:lnTo>
                  <a:lnTo>
                    <a:pt x="1" y="990"/>
                  </a:lnTo>
                  <a:lnTo>
                    <a:pt x="1" y="990"/>
                  </a:lnTo>
                  <a:lnTo>
                    <a:pt x="236" y="1037"/>
                  </a:lnTo>
                  <a:lnTo>
                    <a:pt x="236" y="1037"/>
                  </a:lnTo>
                  <a:lnTo>
                    <a:pt x="236" y="1037"/>
                  </a:lnTo>
                  <a:lnTo>
                    <a:pt x="236" y="1037"/>
                  </a:lnTo>
                  <a:lnTo>
                    <a:pt x="236" y="1037"/>
                  </a:lnTo>
                  <a:lnTo>
                    <a:pt x="236" y="1037"/>
                  </a:lnTo>
                  <a:lnTo>
                    <a:pt x="472" y="990"/>
                  </a:lnTo>
                  <a:lnTo>
                    <a:pt x="613" y="896"/>
                  </a:lnTo>
                  <a:lnTo>
                    <a:pt x="708" y="755"/>
                  </a:lnTo>
                  <a:lnTo>
                    <a:pt x="755" y="566"/>
                  </a:lnTo>
                  <a:lnTo>
                    <a:pt x="755" y="566"/>
                  </a:lnTo>
                  <a:lnTo>
                    <a:pt x="755" y="378"/>
                  </a:lnTo>
                  <a:lnTo>
                    <a:pt x="660" y="189"/>
                  </a:lnTo>
                  <a:lnTo>
                    <a:pt x="472" y="48"/>
                  </a:lnTo>
                  <a:lnTo>
                    <a:pt x="28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2804;p42">
              <a:extLst>
                <a:ext uri="{FF2B5EF4-FFF2-40B4-BE49-F238E27FC236}">
                  <a16:creationId xmlns:a16="http://schemas.microsoft.com/office/drawing/2014/main" id="{F12F2D91-2964-BD07-79D2-16859D2D0E7A}"/>
                </a:ext>
              </a:extLst>
            </p:cNvPr>
            <p:cNvSpPr/>
            <p:nvPr/>
          </p:nvSpPr>
          <p:spPr>
            <a:xfrm>
              <a:off x="1366700" y="1709150"/>
              <a:ext cx="27100" cy="27125"/>
            </a:xfrm>
            <a:custGeom>
              <a:avLst/>
              <a:gdLst/>
              <a:ahLst/>
              <a:cxnLst/>
              <a:rect l="l" t="t" r="r" b="b"/>
              <a:pathLst>
                <a:path w="1084" h="1085" extrusionOk="0">
                  <a:moveTo>
                    <a:pt x="566" y="48"/>
                  </a:moveTo>
                  <a:lnTo>
                    <a:pt x="754" y="95"/>
                  </a:lnTo>
                  <a:lnTo>
                    <a:pt x="896" y="189"/>
                  </a:lnTo>
                  <a:lnTo>
                    <a:pt x="990" y="330"/>
                  </a:lnTo>
                  <a:lnTo>
                    <a:pt x="1037" y="519"/>
                  </a:lnTo>
                  <a:lnTo>
                    <a:pt x="990" y="707"/>
                  </a:lnTo>
                  <a:lnTo>
                    <a:pt x="896" y="849"/>
                  </a:lnTo>
                  <a:lnTo>
                    <a:pt x="754" y="943"/>
                  </a:lnTo>
                  <a:lnTo>
                    <a:pt x="566" y="990"/>
                  </a:lnTo>
                  <a:lnTo>
                    <a:pt x="377" y="943"/>
                  </a:lnTo>
                  <a:lnTo>
                    <a:pt x="236" y="849"/>
                  </a:lnTo>
                  <a:lnTo>
                    <a:pt x="142" y="707"/>
                  </a:lnTo>
                  <a:lnTo>
                    <a:pt x="95" y="519"/>
                  </a:lnTo>
                  <a:lnTo>
                    <a:pt x="142" y="330"/>
                  </a:lnTo>
                  <a:lnTo>
                    <a:pt x="236" y="189"/>
                  </a:lnTo>
                  <a:lnTo>
                    <a:pt x="377" y="95"/>
                  </a:lnTo>
                  <a:lnTo>
                    <a:pt x="566" y="48"/>
                  </a:lnTo>
                  <a:close/>
                  <a:moveTo>
                    <a:pt x="566" y="1"/>
                  </a:moveTo>
                  <a:lnTo>
                    <a:pt x="330" y="48"/>
                  </a:lnTo>
                  <a:lnTo>
                    <a:pt x="189" y="189"/>
                  </a:lnTo>
                  <a:lnTo>
                    <a:pt x="48" y="330"/>
                  </a:lnTo>
                  <a:lnTo>
                    <a:pt x="0" y="566"/>
                  </a:lnTo>
                  <a:lnTo>
                    <a:pt x="48" y="754"/>
                  </a:lnTo>
                  <a:lnTo>
                    <a:pt x="189" y="943"/>
                  </a:lnTo>
                  <a:lnTo>
                    <a:pt x="330" y="1084"/>
                  </a:lnTo>
                  <a:lnTo>
                    <a:pt x="754" y="1084"/>
                  </a:lnTo>
                  <a:lnTo>
                    <a:pt x="943" y="943"/>
                  </a:lnTo>
                  <a:lnTo>
                    <a:pt x="1084" y="754"/>
                  </a:lnTo>
                  <a:lnTo>
                    <a:pt x="1084" y="566"/>
                  </a:lnTo>
                  <a:lnTo>
                    <a:pt x="1084" y="519"/>
                  </a:lnTo>
                  <a:lnTo>
                    <a:pt x="1084" y="330"/>
                  </a:lnTo>
                  <a:lnTo>
                    <a:pt x="943" y="142"/>
                  </a:lnTo>
                  <a:lnTo>
                    <a:pt x="801" y="48"/>
                  </a:lnTo>
                  <a:lnTo>
                    <a:pt x="566"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2805;p42">
              <a:extLst>
                <a:ext uri="{FF2B5EF4-FFF2-40B4-BE49-F238E27FC236}">
                  <a16:creationId xmlns:a16="http://schemas.microsoft.com/office/drawing/2014/main" id="{D0AE0132-71BB-4216-C8F5-2E7509B25F33}"/>
                </a:ext>
              </a:extLst>
            </p:cNvPr>
            <p:cNvSpPr/>
            <p:nvPr/>
          </p:nvSpPr>
          <p:spPr>
            <a:xfrm>
              <a:off x="1369050" y="1710325"/>
              <a:ext cx="23575" cy="23600"/>
            </a:xfrm>
            <a:custGeom>
              <a:avLst/>
              <a:gdLst/>
              <a:ahLst/>
              <a:cxnLst/>
              <a:rect l="l" t="t" r="r" b="b"/>
              <a:pathLst>
                <a:path w="943" h="944" fill="none" extrusionOk="0">
                  <a:moveTo>
                    <a:pt x="472" y="943"/>
                  </a:moveTo>
                  <a:lnTo>
                    <a:pt x="472" y="943"/>
                  </a:lnTo>
                  <a:lnTo>
                    <a:pt x="283" y="896"/>
                  </a:lnTo>
                  <a:lnTo>
                    <a:pt x="142" y="802"/>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896" y="660"/>
                  </a:lnTo>
                  <a:lnTo>
                    <a:pt x="802" y="802"/>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2806;p42">
              <a:extLst>
                <a:ext uri="{FF2B5EF4-FFF2-40B4-BE49-F238E27FC236}">
                  <a16:creationId xmlns:a16="http://schemas.microsoft.com/office/drawing/2014/main" id="{7B8726E0-75E1-FE89-010F-63264191A0F1}"/>
                </a:ext>
              </a:extLst>
            </p:cNvPr>
            <p:cNvSpPr/>
            <p:nvPr/>
          </p:nvSpPr>
          <p:spPr>
            <a:xfrm>
              <a:off x="1366700" y="1709150"/>
              <a:ext cx="27100" cy="27125"/>
            </a:xfrm>
            <a:custGeom>
              <a:avLst/>
              <a:gdLst/>
              <a:ahLst/>
              <a:cxnLst/>
              <a:rect l="l" t="t" r="r" b="b"/>
              <a:pathLst>
                <a:path w="1084" h="1085" fill="none" extrusionOk="0">
                  <a:moveTo>
                    <a:pt x="566" y="1"/>
                  </a:moveTo>
                  <a:lnTo>
                    <a:pt x="566" y="1"/>
                  </a:lnTo>
                  <a:lnTo>
                    <a:pt x="566" y="1"/>
                  </a:lnTo>
                  <a:lnTo>
                    <a:pt x="330" y="48"/>
                  </a:lnTo>
                  <a:lnTo>
                    <a:pt x="189" y="189"/>
                  </a:lnTo>
                  <a:lnTo>
                    <a:pt x="48" y="330"/>
                  </a:lnTo>
                  <a:lnTo>
                    <a:pt x="0" y="566"/>
                  </a:lnTo>
                  <a:lnTo>
                    <a:pt x="0" y="566"/>
                  </a:lnTo>
                  <a:lnTo>
                    <a:pt x="48" y="754"/>
                  </a:lnTo>
                  <a:lnTo>
                    <a:pt x="189" y="943"/>
                  </a:lnTo>
                  <a:lnTo>
                    <a:pt x="330" y="1084"/>
                  </a:lnTo>
                  <a:lnTo>
                    <a:pt x="566" y="1084"/>
                  </a:lnTo>
                  <a:lnTo>
                    <a:pt x="566" y="1084"/>
                  </a:lnTo>
                  <a:lnTo>
                    <a:pt x="566" y="1084"/>
                  </a:lnTo>
                  <a:lnTo>
                    <a:pt x="566" y="1084"/>
                  </a:lnTo>
                  <a:lnTo>
                    <a:pt x="754" y="1084"/>
                  </a:lnTo>
                  <a:lnTo>
                    <a:pt x="943" y="943"/>
                  </a:lnTo>
                  <a:lnTo>
                    <a:pt x="1084" y="754"/>
                  </a:lnTo>
                  <a:lnTo>
                    <a:pt x="1084" y="566"/>
                  </a:lnTo>
                  <a:lnTo>
                    <a:pt x="1084" y="519"/>
                  </a:lnTo>
                  <a:lnTo>
                    <a:pt x="1084" y="519"/>
                  </a:lnTo>
                  <a:lnTo>
                    <a:pt x="1084" y="330"/>
                  </a:lnTo>
                  <a:lnTo>
                    <a:pt x="943" y="142"/>
                  </a:lnTo>
                  <a:lnTo>
                    <a:pt x="801" y="48"/>
                  </a:lnTo>
                  <a:lnTo>
                    <a:pt x="56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2807;p42">
              <a:extLst>
                <a:ext uri="{FF2B5EF4-FFF2-40B4-BE49-F238E27FC236}">
                  <a16:creationId xmlns:a16="http://schemas.microsoft.com/office/drawing/2014/main" id="{2641765A-88C5-52BC-A972-4102DB9B8D9A}"/>
                </a:ext>
              </a:extLst>
            </p:cNvPr>
            <p:cNvSpPr/>
            <p:nvPr/>
          </p:nvSpPr>
          <p:spPr>
            <a:xfrm>
              <a:off x="1309000" y="2212075"/>
              <a:ext cx="25925" cy="25925"/>
            </a:xfrm>
            <a:custGeom>
              <a:avLst/>
              <a:gdLst/>
              <a:ahLst/>
              <a:cxnLst/>
              <a:rect l="l" t="t" r="r" b="b"/>
              <a:pathLst>
                <a:path w="1037" h="1037" extrusionOk="0">
                  <a:moveTo>
                    <a:pt x="518" y="47"/>
                  </a:moveTo>
                  <a:lnTo>
                    <a:pt x="707" y="94"/>
                  </a:lnTo>
                  <a:lnTo>
                    <a:pt x="848" y="189"/>
                  </a:lnTo>
                  <a:lnTo>
                    <a:pt x="942" y="330"/>
                  </a:lnTo>
                  <a:lnTo>
                    <a:pt x="989" y="518"/>
                  </a:lnTo>
                  <a:lnTo>
                    <a:pt x="942" y="707"/>
                  </a:lnTo>
                  <a:lnTo>
                    <a:pt x="848" y="848"/>
                  </a:lnTo>
                  <a:lnTo>
                    <a:pt x="707" y="942"/>
                  </a:lnTo>
                  <a:lnTo>
                    <a:pt x="518" y="989"/>
                  </a:lnTo>
                  <a:lnTo>
                    <a:pt x="330" y="942"/>
                  </a:lnTo>
                  <a:lnTo>
                    <a:pt x="188" y="848"/>
                  </a:lnTo>
                  <a:lnTo>
                    <a:pt x="94" y="707"/>
                  </a:lnTo>
                  <a:lnTo>
                    <a:pt x="47" y="518"/>
                  </a:lnTo>
                  <a:lnTo>
                    <a:pt x="94" y="330"/>
                  </a:lnTo>
                  <a:lnTo>
                    <a:pt x="188" y="189"/>
                  </a:lnTo>
                  <a:lnTo>
                    <a:pt x="330" y="94"/>
                  </a:lnTo>
                  <a:lnTo>
                    <a:pt x="518" y="47"/>
                  </a:lnTo>
                  <a:close/>
                  <a:moveTo>
                    <a:pt x="518" y="0"/>
                  </a:moveTo>
                  <a:lnTo>
                    <a:pt x="330" y="47"/>
                  </a:lnTo>
                  <a:lnTo>
                    <a:pt x="141" y="141"/>
                  </a:lnTo>
                  <a:lnTo>
                    <a:pt x="47" y="330"/>
                  </a:lnTo>
                  <a:lnTo>
                    <a:pt x="0" y="518"/>
                  </a:lnTo>
                  <a:lnTo>
                    <a:pt x="47" y="707"/>
                  </a:lnTo>
                  <a:lnTo>
                    <a:pt x="141" y="895"/>
                  </a:lnTo>
                  <a:lnTo>
                    <a:pt x="330" y="989"/>
                  </a:lnTo>
                  <a:lnTo>
                    <a:pt x="518" y="1037"/>
                  </a:lnTo>
                  <a:lnTo>
                    <a:pt x="707" y="989"/>
                  </a:lnTo>
                  <a:lnTo>
                    <a:pt x="895" y="895"/>
                  </a:lnTo>
                  <a:lnTo>
                    <a:pt x="989" y="754"/>
                  </a:lnTo>
                  <a:lnTo>
                    <a:pt x="1036" y="565"/>
                  </a:lnTo>
                  <a:lnTo>
                    <a:pt x="989" y="330"/>
                  </a:lnTo>
                  <a:lnTo>
                    <a:pt x="895" y="189"/>
                  </a:lnTo>
                  <a:lnTo>
                    <a:pt x="754" y="47"/>
                  </a:lnTo>
                  <a:lnTo>
                    <a:pt x="565"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2808;p42">
              <a:extLst>
                <a:ext uri="{FF2B5EF4-FFF2-40B4-BE49-F238E27FC236}">
                  <a16:creationId xmlns:a16="http://schemas.microsoft.com/office/drawing/2014/main" id="{740D99F8-5A2B-C295-9A6E-48D1FE15A5F3}"/>
                </a:ext>
              </a:extLst>
            </p:cNvPr>
            <p:cNvSpPr/>
            <p:nvPr/>
          </p:nvSpPr>
          <p:spPr>
            <a:xfrm>
              <a:off x="1310175" y="2213250"/>
              <a:ext cx="23575" cy="23575"/>
            </a:xfrm>
            <a:custGeom>
              <a:avLst/>
              <a:gdLst/>
              <a:ahLst/>
              <a:cxnLst/>
              <a:rect l="l" t="t" r="r" b="b"/>
              <a:pathLst>
                <a:path w="943" h="943" fill="none" extrusionOk="0">
                  <a:moveTo>
                    <a:pt x="471" y="942"/>
                  </a:moveTo>
                  <a:lnTo>
                    <a:pt x="471" y="942"/>
                  </a:lnTo>
                  <a:lnTo>
                    <a:pt x="283" y="895"/>
                  </a:lnTo>
                  <a:lnTo>
                    <a:pt x="141" y="801"/>
                  </a:lnTo>
                  <a:lnTo>
                    <a:pt x="47" y="660"/>
                  </a:lnTo>
                  <a:lnTo>
                    <a:pt x="0" y="471"/>
                  </a:lnTo>
                  <a:lnTo>
                    <a:pt x="0" y="471"/>
                  </a:lnTo>
                  <a:lnTo>
                    <a:pt x="47" y="283"/>
                  </a:lnTo>
                  <a:lnTo>
                    <a:pt x="141" y="142"/>
                  </a:lnTo>
                  <a:lnTo>
                    <a:pt x="283" y="47"/>
                  </a:lnTo>
                  <a:lnTo>
                    <a:pt x="471" y="0"/>
                  </a:lnTo>
                  <a:lnTo>
                    <a:pt x="471" y="0"/>
                  </a:lnTo>
                  <a:lnTo>
                    <a:pt x="471" y="0"/>
                  </a:lnTo>
                  <a:lnTo>
                    <a:pt x="471" y="0"/>
                  </a:lnTo>
                  <a:lnTo>
                    <a:pt x="660" y="47"/>
                  </a:lnTo>
                  <a:lnTo>
                    <a:pt x="801" y="142"/>
                  </a:lnTo>
                  <a:lnTo>
                    <a:pt x="895" y="283"/>
                  </a:lnTo>
                  <a:lnTo>
                    <a:pt x="942" y="471"/>
                  </a:lnTo>
                  <a:lnTo>
                    <a:pt x="942" y="471"/>
                  </a:lnTo>
                  <a:lnTo>
                    <a:pt x="942" y="471"/>
                  </a:lnTo>
                  <a:lnTo>
                    <a:pt x="895" y="660"/>
                  </a:lnTo>
                  <a:lnTo>
                    <a:pt x="801" y="801"/>
                  </a:lnTo>
                  <a:lnTo>
                    <a:pt x="660" y="895"/>
                  </a:lnTo>
                  <a:lnTo>
                    <a:pt x="471" y="942"/>
                  </a:lnTo>
                  <a:lnTo>
                    <a:pt x="471" y="942"/>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2809;p42">
              <a:extLst>
                <a:ext uri="{FF2B5EF4-FFF2-40B4-BE49-F238E27FC236}">
                  <a16:creationId xmlns:a16="http://schemas.microsoft.com/office/drawing/2014/main" id="{5A5762CA-5A85-0E6F-2E22-1D38C7317A0C}"/>
                </a:ext>
              </a:extLst>
            </p:cNvPr>
            <p:cNvSpPr/>
            <p:nvPr/>
          </p:nvSpPr>
          <p:spPr>
            <a:xfrm>
              <a:off x="1309000" y="2212075"/>
              <a:ext cx="25925" cy="25925"/>
            </a:xfrm>
            <a:custGeom>
              <a:avLst/>
              <a:gdLst/>
              <a:ahLst/>
              <a:cxnLst/>
              <a:rect l="l" t="t" r="r" b="b"/>
              <a:pathLst>
                <a:path w="1037" h="1037" fill="none" extrusionOk="0">
                  <a:moveTo>
                    <a:pt x="518" y="0"/>
                  </a:moveTo>
                  <a:lnTo>
                    <a:pt x="518" y="0"/>
                  </a:lnTo>
                  <a:lnTo>
                    <a:pt x="330" y="47"/>
                  </a:lnTo>
                  <a:lnTo>
                    <a:pt x="141" y="141"/>
                  </a:lnTo>
                  <a:lnTo>
                    <a:pt x="47" y="330"/>
                  </a:lnTo>
                  <a:lnTo>
                    <a:pt x="0" y="518"/>
                  </a:lnTo>
                  <a:lnTo>
                    <a:pt x="0" y="518"/>
                  </a:lnTo>
                  <a:lnTo>
                    <a:pt x="47" y="707"/>
                  </a:lnTo>
                  <a:lnTo>
                    <a:pt x="141" y="895"/>
                  </a:lnTo>
                  <a:lnTo>
                    <a:pt x="330" y="989"/>
                  </a:lnTo>
                  <a:lnTo>
                    <a:pt x="518" y="1037"/>
                  </a:lnTo>
                  <a:lnTo>
                    <a:pt x="518" y="1037"/>
                  </a:lnTo>
                  <a:lnTo>
                    <a:pt x="518" y="1037"/>
                  </a:lnTo>
                  <a:lnTo>
                    <a:pt x="518" y="1037"/>
                  </a:lnTo>
                  <a:lnTo>
                    <a:pt x="707" y="989"/>
                  </a:lnTo>
                  <a:lnTo>
                    <a:pt x="895" y="895"/>
                  </a:lnTo>
                  <a:lnTo>
                    <a:pt x="989" y="754"/>
                  </a:lnTo>
                  <a:lnTo>
                    <a:pt x="1036" y="565"/>
                  </a:lnTo>
                  <a:lnTo>
                    <a:pt x="1036" y="565"/>
                  </a:lnTo>
                  <a:lnTo>
                    <a:pt x="989" y="330"/>
                  </a:lnTo>
                  <a:lnTo>
                    <a:pt x="895" y="189"/>
                  </a:lnTo>
                  <a:lnTo>
                    <a:pt x="754" y="47"/>
                  </a:lnTo>
                  <a:lnTo>
                    <a:pt x="565" y="0"/>
                  </a:lnTo>
                  <a:lnTo>
                    <a:pt x="518" y="0"/>
                  </a:lnTo>
                  <a:lnTo>
                    <a:pt x="518" y="0"/>
                  </a:lnTo>
                  <a:lnTo>
                    <a:pt x="51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2810;p42">
              <a:extLst>
                <a:ext uri="{FF2B5EF4-FFF2-40B4-BE49-F238E27FC236}">
                  <a16:creationId xmlns:a16="http://schemas.microsoft.com/office/drawing/2014/main" id="{25A65AF5-F894-A4FD-3BA0-E1CC59616953}"/>
                </a:ext>
              </a:extLst>
            </p:cNvPr>
            <p:cNvSpPr/>
            <p:nvPr/>
          </p:nvSpPr>
          <p:spPr>
            <a:xfrm>
              <a:off x="1179425" y="2320425"/>
              <a:ext cx="27125" cy="25925"/>
            </a:xfrm>
            <a:custGeom>
              <a:avLst/>
              <a:gdLst/>
              <a:ahLst/>
              <a:cxnLst/>
              <a:rect l="l" t="t" r="r" b="b"/>
              <a:pathLst>
                <a:path w="1085" h="1037" extrusionOk="0">
                  <a:moveTo>
                    <a:pt x="566" y="47"/>
                  </a:moveTo>
                  <a:lnTo>
                    <a:pt x="707" y="95"/>
                  </a:lnTo>
                  <a:lnTo>
                    <a:pt x="849" y="189"/>
                  </a:lnTo>
                  <a:lnTo>
                    <a:pt x="990" y="330"/>
                  </a:lnTo>
                  <a:lnTo>
                    <a:pt x="990" y="519"/>
                  </a:lnTo>
                  <a:lnTo>
                    <a:pt x="990" y="707"/>
                  </a:lnTo>
                  <a:lnTo>
                    <a:pt x="896" y="848"/>
                  </a:lnTo>
                  <a:lnTo>
                    <a:pt x="707" y="943"/>
                  </a:lnTo>
                  <a:lnTo>
                    <a:pt x="566" y="990"/>
                  </a:lnTo>
                  <a:lnTo>
                    <a:pt x="378" y="943"/>
                  </a:lnTo>
                  <a:lnTo>
                    <a:pt x="236" y="848"/>
                  </a:lnTo>
                  <a:lnTo>
                    <a:pt x="95" y="707"/>
                  </a:lnTo>
                  <a:lnTo>
                    <a:pt x="95" y="519"/>
                  </a:lnTo>
                  <a:lnTo>
                    <a:pt x="95" y="330"/>
                  </a:lnTo>
                  <a:lnTo>
                    <a:pt x="189" y="189"/>
                  </a:lnTo>
                  <a:lnTo>
                    <a:pt x="378" y="95"/>
                  </a:lnTo>
                  <a:lnTo>
                    <a:pt x="519" y="47"/>
                  </a:lnTo>
                  <a:close/>
                  <a:moveTo>
                    <a:pt x="566" y="0"/>
                  </a:moveTo>
                  <a:lnTo>
                    <a:pt x="331" y="47"/>
                  </a:lnTo>
                  <a:lnTo>
                    <a:pt x="189" y="142"/>
                  </a:lnTo>
                  <a:lnTo>
                    <a:pt x="48" y="330"/>
                  </a:lnTo>
                  <a:lnTo>
                    <a:pt x="1" y="519"/>
                  </a:lnTo>
                  <a:lnTo>
                    <a:pt x="48" y="707"/>
                  </a:lnTo>
                  <a:lnTo>
                    <a:pt x="189" y="895"/>
                  </a:lnTo>
                  <a:lnTo>
                    <a:pt x="331" y="990"/>
                  </a:lnTo>
                  <a:lnTo>
                    <a:pt x="519" y="1037"/>
                  </a:lnTo>
                  <a:lnTo>
                    <a:pt x="566" y="1037"/>
                  </a:lnTo>
                  <a:lnTo>
                    <a:pt x="755" y="990"/>
                  </a:lnTo>
                  <a:lnTo>
                    <a:pt x="896" y="895"/>
                  </a:lnTo>
                  <a:lnTo>
                    <a:pt x="1037" y="707"/>
                  </a:lnTo>
                  <a:lnTo>
                    <a:pt x="1084" y="519"/>
                  </a:lnTo>
                  <a:lnTo>
                    <a:pt x="1037" y="330"/>
                  </a:lnTo>
                  <a:lnTo>
                    <a:pt x="896" y="142"/>
                  </a:lnTo>
                  <a:lnTo>
                    <a:pt x="755" y="47"/>
                  </a:lnTo>
                  <a:lnTo>
                    <a:pt x="566"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2811;p42">
              <a:extLst>
                <a:ext uri="{FF2B5EF4-FFF2-40B4-BE49-F238E27FC236}">
                  <a16:creationId xmlns:a16="http://schemas.microsoft.com/office/drawing/2014/main" id="{BA57A717-A361-A90C-2FC1-CEFDF357D6FD}"/>
                </a:ext>
              </a:extLst>
            </p:cNvPr>
            <p:cNvSpPr/>
            <p:nvPr/>
          </p:nvSpPr>
          <p:spPr>
            <a:xfrm>
              <a:off x="1181800" y="2321600"/>
              <a:ext cx="22400" cy="23575"/>
            </a:xfrm>
            <a:custGeom>
              <a:avLst/>
              <a:gdLst/>
              <a:ahLst/>
              <a:cxnLst/>
              <a:rect l="l" t="t" r="r" b="b"/>
              <a:pathLst>
                <a:path w="896" h="943" fill="none" extrusionOk="0">
                  <a:moveTo>
                    <a:pt x="471" y="943"/>
                  </a:moveTo>
                  <a:lnTo>
                    <a:pt x="471" y="943"/>
                  </a:lnTo>
                  <a:lnTo>
                    <a:pt x="283" y="896"/>
                  </a:lnTo>
                  <a:lnTo>
                    <a:pt x="141" y="801"/>
                  </a:lnTo>
                  <a:lnTo>
                    <a:pt x="0" y="660"/>
                  </a:lnTo>
                  <a:lnTo>
                    <a:pt x="0" y="472"/>
                  </a:lnTo>
                  <a:lnTo>
                    <a:pt x="0" y="472"/>
                  </a:lnTo>
                  <a:lnTo>
                    <a:pt x="0" y="283"/>
                  </a:lnTo>
                  <a:lnTo>
                    <a:pt x="94" y="142"/>
                  </a:lnTo>
                  <a:lnTo>
                    <a:pt x="283" y="48"/>
                  </a:lnTo>
                  <a:lnTo>
                    <a:pt x="424" y="0"/>
                  </a:lnTo>
                  <a:lnTo>
                    <a:pt x="424" y="0"/>
                  </a:lnTo>
                  <a:lnTo>
                    <a:pt x="471" y="0"/>
                  </a:lnTo>
                  <a:lnTo>
                    <a:pt x="471" y="0"/>
                  </a:lnTo>
                  <a:lnTo>
                    <a:pt x="612" y="48"/>
                  </a:lnTo>
                  <a:lnTo>
                    <a:pt x="754" y="142"/>
                  </a:lnTo>
                  <a:lnTo>
                    <a:pt x="895" y="283"/>
                  </a:lnTo>
                  <a:lnTo>
                    <a:pt x="895" y="472"/>
                  </a:lnTo>
                  <a:lnTo>
                    <a:pt x="895" y="472"/>
                  </a:lnTo>
                  <a:lnTo>
                    <a:pt x="895" y="472"/>
                  </a:lnTo>
                  <a:lnTo>
                    <a:pt x="895" y="660"/>
                  </a:lnTo>
                  <a:lnTo>
                    <a:pt x="801" y="801"/>
                  </a:lnTo>
                  <a:lnTo>
                    <a:pt x="612" y="896"/>
                  </a:lnTo>
                  <a:lnTo>
                    <a:pt x="471" y="943"/>
                  </a:lnTo>
                  <a:lnTo>
                    <a:pt x="471" y="943"/>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2812;p42">
              <a:extLst>
                <a:ext uri="{FF2B5EF4-FFF2-40B4-BE49-F238E27FC236}">
                  <a16:creationId xmlns:a16="http://schemas.microsoft.com/office/drawing/2014/main" id="{D2835852-7550-3236-BF0C-851C75B3276C}"/>
                </a:ext>
              </a:extLst>
            </p:cNvPr>
            <p:cNvSpPr/>
            <p:nvPr/>
          </p:nvSpPr>
          <p:spPr>
            <a:xfrm>
              <a:off x="1179425" y="2320425"/>
              <a:ext cx="27125" cy="25925"/>
            </a:xfrm>
            <a:custGeom>
              <a:avLst/>
              <a:gdLst/>
              <a:ahLst/>
              <a:cxnLst/>
              <a:rect l="l" t="t" r="r" b="b"/>
              <a:pathLst>
                <a:path w="1085" h="1037" fill="none" extrusionOk="0">
                  <a:moveTo>
                    <a:pt x="566" y="0"/>
                  </a:moveTo>
                  <a:lnTo>
                    <a:pt x="566" y="0"/>
                  </a:lnTo>
                  <a:lnTo>
                    <a:pt x="331" y="47"/>
                  </a:lnTo>
                  <a:lnTo>
                    <a:pt x="189" y="142"/>
                  </a:lnTo>
                  <a:lnTo>
                    <a:pt x="48" y="330"/>
                  </a:lnTo>
                  <a:lnTo>
                    <a:pt x="1" y="519"/>
                  </a:lnTo>
                  <a:lnTo>
                    <a:pt x="1" y="519"/>
                  </a:lnTo>
                  <a:lnTo>
                    <a:pt x="48" y="707"/>
                  </a:lnTo>
                  <a:lnTo>
                    <a:pt x="189" y="895"/>
                  </a:lnTo>
                  <a:lnTo>
                    <a:pt x="331" y="990"/>
                  </a:lnTo>
                  <a:lnTo>
                    <a:pt x="519" y="1037"/>
                  </a:lnTo>
                  <a:lnTo>
                    <a:pt x="519" y="1037"/>
                  </a:lnTo>
                  <a:lnTo>
                    <a:pt x="566" y="1037"/>
                  </a:lnTo>
                  <a:lnTo>
                    <a:pt x="566" y="1037"/>
                  </a:lnTo>
                  <a:lnTo>
                    <a:pt x="755" y="990"/>
                  </a:lnTo>
                  <a:lnTo>
                    <a:pt x="896" y="895"/>
                  </a:lnTo>
                  <a:lnTo>
                    <a:pt x="1037" y="707"/>
                  </a:lnTo>
                  <a:lnTo>
                    <a:pt x="1084" y="519"/>
                  </a:lnTo>
                  <a:lnTo>
                    <a:pt x="1084" y="519"/>
                  </a:lnTo>
                  <a:lnTo>
                    <a:pt x="1084" y="519"/>
                  </a:lnTo>
                  <a:lnTo>
                    <a:pt x="1037" y="330"/>
                  </a:lnTo>
                  <a:lnTo>
                    <a:pt x="896" y="142"/>
                  </a:lnTo>
                  <a:lnTo>
                    <a:pt x="755" y="47"/>
                  </a:lnTo>
                  <a:lnTo>
                    <a:pt x="566" y="0"/>
                  </a:lnTo>
                  <a:lnTo>
                    <a:pt x="566" y="0"/>
                  </a:lnTo>
                  <a:lnTo>
                    <a:pt x="56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2813;p42">
              <a:extLst>
                <a:ext uri="{FF2B5EF4-FFF2-40B4-BE49-F238E27FC236}">
                  <a16:creationId xmlns:a16="http://schemas.microsoft.com/office/drawing/2014/main" id="{61CFEBE9-D21D-8ED4-817F-CA63534DA5DB}"/>
                </a:ext>
              </a:extLst>
            </p:cNvPr>
            <p:cNvSpPr/>
            <p:nvPr/>
          </p:nvSpPr>
          <p:spPr>
            <a:xfrm>
              <a:off x="1384375" y="2375775"/>
              <a:ext cx="27100" cy="27125"/>
            </a:xfrm>
            <a:custGeom>
              <a:avLst/>
              <a:gdLst/>
              <a:ahLst/>
              <a:cxnLst/>
              <a:rect l="l" t="t" r="r" b="b"/>
              <a:pathLst>
                <a:path w="1084" h="1085" extrusionOk="0">
                  <a:moveTo>
                    <a:pt x="754" y="48"/>
                  </a:moveTo>
                  <a:lnTo>
                    <a:pt x="895" y="189"/>
                  </a:lnTo>
                  <a:lnTo>
                    <a:pt x="989" y="330"/>
                  </a:lnTo>
                  <a:lnTo>
                    <a:pt x="1037" y="472"/>
                  </a:lnTo>
                  <a:lnTo>
                    <a:pt x="1037" y="519"/>
                  </a:lnTo>
                  <a:lnTo>
                    <a:pt x="989" y="660"/>
                  </a:lnTo>
                  <a:lnTo>
                    <a:pt x="895" y="849"/>
                  </a:lnTo>
                  <a:lnTo>
                    <a:pt x="754" y="943"/>
                  </a:lnTo>
                  <a:lnTo>
                    <a:pt x="377" y="943"/>
                  </a:lnTo>
                  <a:lnTo>
                    <a:pt x="236" y="849"/>
                  </a:lnTo>
                  <a:lnTo>
                    <a:pt x="141" y="707"/>
                  </a:lnTo>
                  <a:lnTo>
                    <a:pt x="94" y="519"/>
                  </a:lnTo>
                  <a:lnTo>
                    <a:pt x="141" y="330"/>
                  </a:lnTo>
                  <a:lnTo>
                    <a:pt x="236" y="189"/>
                  </a:lnTo>
                  <a:lnTo>
                    <a:pt x="377" y="95"/>
                  </a:lnTo>
                  <a:lnTo>
                    <a:pt x="565" y="48"/>
                  </a:lnTo>
                  <a:close/>
                  <a:moveTo>
                    <a:pt x="330" y="1"/>
                  </a:moveTo>
                  <a:lnTo>
                    <a:pt x="189" y="142"/>
                  </a:lnTo>
                  <a:lnTo>
                    <a:pt x="47" y="283"/>
                  </a:lnTo>
                  <a:lnTo>
                    <a:pt x="0" y="472"/>
                  </a:lnTo>
                  <a:lnTo>
                    <a:pt x="47" y="707"/>
                  </a:lnTo>
                  <a:lnTo>
                    <a:pt x="141" y="896"/>
                  </a:lnTo>
                  <a:lnTo>
                    <a:pt x="283" y="1037"/>
                  </a:lnTo>
                  <a:lnTo>
                    <a:pt x="518" y="1084"/>
                  </a:lnTo>
                  <a:lnTo>
                    <a:pt x="565" y="1084"/>
                  </a:lnTo>
                  <a:lnTo>
                    <a:pt x="754" y="1037"/>
                  </a:lnTo>
                  <a:lnTo>
                    <a:pt x="942" y="943"/>
                  </a:lnTo>
                  <a:lnTo>
                    <a:pt x="1037" y="754"/>
                  </a:lnTo>
                  <a:lnTo>
                    <a:pt x="1084" y="566"/>
                  </a:lnTo>
                  <a:lnTo>
                    <a:pt x="1084" y="519"/>
                  </a:lnTo>
                  <a:lnTo>
                    <a:pt x="1084" y="330"/>
                  </a:lnTo>
                  <a:lnTo>
                    <a:pt x="942" y="142"/>
                  </a:lnTo>
                  <a:lnTo>
                    <a:pt x="801" y="48"/>
                  </a:lnTo>
                  <a:lnTo>
                    <a:pt x="613"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2814;p42">
              <a:extLst>
                <a:ext uri="{FF2B5EF4-FFF2-40B4-BE49-F238E27FC236}">
                  <a16:creationId xmlns:a16="http://schemas.microsoft.com/office/drawing/2014/main" id="{C5E182B7-ECC5-E4D5-F70D-C957BCBB81D7}"/>
                </a:ext>
              </a:extLst>
            </p:cNvPr>
            <p:cNvSpPr/>
            <p:nvPr/>
          </p:nvSpPr>
          <p:spPr>
            <a:xfrm>
              <a:off x="1386725" y="2376950"/>
              <a:ext cx="23575" cy="22400"/>
            </a:xfrm>
            <a:custGeom>
              <a:avLst/>
              <a:gdLst/>
              <a:ahLst/>
              <a:cxnLst/>
              <a:rect l="l" t="t" r="r" b="b"/>
              <a:pathLst>
                <a:path w="943" h="896" fill="none" extrusionOk="0">
                  <a:moveTo>
                    <a:pt x="471" y="896"/>
                  </a:moveTo>
                  <a:lnTo>
                    <a:pt x="471" y="896"/>
                  </a:lnTo>
                  <a:lnTo>
                    <a:pt x="283" y="896"/>
                  </a:lnTo>
                  <a:lnTo>
                    <a:pt x="142" y="802"/>
                  </a:lnTo>
                  <a:lnTo>
                    <a:pt x="47" y="660"/>
                  </a:lnTo>
                  <a:lnTo>
                    <a:pt x="0" y="472"/>
                  </a:lnTo>
                  <a:lnTo>
                    <a:pt x="0" y="472"/>
                  </a:lnTo>
                  <a:lnTo>
                    <a:pt x="47" y="283"/>
                  </a:lnTo>
                  <a:lnTo>
                    <a:pt x="142" y="142"/>
                  </a:lnTo>
                  <a:lnTo>
                    <a:pt x="283" y="48"/>
                  </a:lnTo>
                  <a:lnTo>
                    <a:pt x="471" y="1"/>
                  </a:lnTo>
                  <a:lnTo>
                    <a:pt x="471" y="1"/>
                  </a:lnTo>
                  <a:lnTo>
                    <a:pt x="471" y="1"/>
                  </a:lnTo>
                  <a:lnTo>
                    <a:pt x="471" y="1"/>
                  </a:lnTo>
                  <a:lnTo>
                    <a:pt x="660" y="1"/>
                  </a:lnTo>
                  <a:lnTo>
                    <a:pt x="801" y="142"/>
                  </a:lnTo>
                  <a:lnTo>
                    <a:pt x="895" y="283"/>
                  </a:lnTo>
                  <a:lnTo>
                    <a:pt x="943" y="425"/>
                  </a:lnTo>
                  <a:lnTo>
                    <a:pt x="943" y="472"/>
                  </a:lnTo>
                  <a:lnTo>
                    <a:pt x="943" y="472"/>
                  </a:lnTo>
                  <a:lnTo>
                    <a:pt x="895" y="613"/>
                  </a:lnTo>
                  <a:lnTo>
                    <a:pt x="801" y="802"/>
                  </a:lnTo>
                  <a:lnTo>
                    <a:pt x="660" y="896"/>
                  </a:lnTo>
                  <a:lnTo>
                    <a:pt x="471" y="896"/>
                  </a:lnTo>
                  <a:lnTo>
                    <a:pt x="471" y="896"/>
                  </a:lnTo>
                  <a:lnTo>
                    <a:pt x="471" y="89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2815;p42">
              <a:extLst>
                <a:ext uri="{FF2B5EF4-FFF2-40B4-BE49-F238E27FC236}">
                  <a16:creationId xmlns:a16="http://schemas.microsoft.com/office/drawing/2014/main" id="{E0B1FAC8-5424-A7BE-D90F-3A7726106018}"/>
                </a:ext>
              </a:extLst>
            </p:cNvPr>
            <p:cNvSpPr/>
            <p:nvPr/>
          </p:nvSpPr>
          <p:spPr>
            <a:xfrm>
              <a:off x="1384375" y="2375775"/>
              <a:ext cx="27100" cy="27125"/>
            </a:xfrm>
            <a:custGeom>
              <a:avLst/>
              <a:gdLst/>
              <a:ahLst/>
              <a:cxnLst/>
              <a:rect l="l" t="t" r="r" b="b"/>
              <a:pathLst>
                <a:path w="1084" h="1085" fill="none" extrusionOk="0">
                  <a:moveTo>
                    <a:pt x="565" y="1"/>
                  </a:moveTo>
                  <a:lnTo>
                    <a:pt x="565" y="1"/>
                  </a:lnTo>
                  <a:lnTo>
                    <a:pt x="330" y="1"/>
                  </a:lnTo>
                  <a:lnTo>
                    <a:pt x="189" y="142"/>
                  </a:lnTo>
                  <a:lnTo>
                    <a:pt x="47" y="283"/>
                  </a:lnTo>
                  <a:lnTo>
                    <a:pt x="0" y="472"/>
                  </a:lnTo>
                  <a:lnTo>
                    <a:pt x="0" y="472"/>
                  </a:lnTo>
                  <a:lnTo>
                    <a:pt x="47" y="707"/>
                  </a:lnTo>
                  <a:lnTo>
                    <a:pt x="141" y="896"/>
                  </a:lnTo>
                  <a:lnTo>
                    <a:pt x="283" y="1037"/>
                  </a:lnTo>
                  <a:lnTo>
                    <a:pt x="518" y="1084"/>
                  </a:lnTo>
                  <a:lnTo>
                    <a:pt x="518" y="1084"/>
                  </a:lnTo>
                  <a:lnTo>
                    <a:pt x="565" y="1084"/>
                  </a:lnTo>
                  <a:lnTo>
                    <a:pt x="565" y="1084"/>
                  </a:lnTo>
                  <a:lnTo>
                    <a:pt x="754" y="1037"/>
                  </a:lnTo>
                  <a:lnTo>
                    <a:pt x="942" y="943"/>
                  </a:lnTo>
                  <a:lnTo>
                    <a:pt x="1037" y="754"/>
                  </a:lnTo>
                  <a:lnTo>
                    <a:pt x="1084" y="566"/>
                  </a:lnTo>
                  <a:lnTo>
                    <a:pt x="1084" y="519"/>
                  </a:lnTo>
                  <a:lnTo>
                    <a:pt x="1084" y="519"/>
                  </a:lnTo>
                  <a:lnTo>
                    <a:pt x="1084" y="330"/>
                  </a:lnTo>
                  <a:lnTo>
                    <a:pt x="942" y="142"/>
                  </a:lnTo>
                  <a:lnTo>
                    <a:pt x="801" y="48"/>
                  </a:lnTo>
                  <a:lnTo>
                    <a:pt x="613" y="1"/>
                  </a:lnTo>
                  <a:lnTo>
                    <a:pt x="565" y="1"/>
                  </a:lnTo>
                  <a:lnTo>
                    <a:pt x="565" y="1"/>
                  </a:lnTo>
                  <a:lnTo>
                    <a:pt x="56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2816;p42">
              <a:extLst>
                <a:ext uri="{FF2B5EF4-FFF2-40B4-BE49-F238E27FC236}">
                  <a16:creationId xmlns:a16="http://schemas.microsoft.com/office/drawing/2014/main" id="{F32E3445-077C-CA55-AC15-4CDB98FD8C66}"/>
                </a:ext>
              </a:extLst>
            </p:cNvPr>
            <p:cNvSpPr/>
            <p:nvPr/>
          </p:nvSpPr>
          <p:spPr>
            <a:xfrm>
              <a:off x="1373775" y="2057775"/>
              <a:ext cx="25925" cy="25950"/>
            </a:xfrm>
            <a:custGeom>
              <a:avLst/>
              <a:gdLst/>
              <a:ahLst/>
              <a:cxnLst/>
              <a:rect l="l" t="t" r="r" b="b"/>
              <a:pathLst>
                <a:path w="1037" h="1038" extrusionOk="0">
                  <a:moveTo>
                    <a:pt x="518" y="48"/>
                  </a:moveTo>
                  <a:lnTo>
                    <a:pt x="707" y="95"/>
                  </a:lnTo>
                  <a:lnTo>
                    <a:pt x="848" y="189"/>
                  </a:lnTo>
                  <a:lnTo>
                    <a:pt x="942" y="330"/>
                  </a:lnTo>
                  <a:lnTo>
                    <a:pt x="989" y="519"/>
                  </a:lnTo>
                  <a:lnTo>
                    <a:pt x="942" y="707"/>
                  </a:lnTo>
                  <a:lnTo>
                    <a:pt x="848" y="849"/>
                  </a:lnTo>
                  <a:lnTo>
                    <a:pt x="707" y="943"/>
                  </a:lnTo>
                  <a:lnTo>
                    <a:pt x="518" y="990"/>
                  </a:lnTo>
                  <a:lnTo>
                    <a:pt x="330" y="943"/>
                  </a:lnTo>
                  <a:lnTo>
                    <a:pt x="189" y="849"/>
                  </a:lnTo>
                  <a:lnTo>
                    <a:pt x="94" y="707"/>
                  </a:lnTo>
                  <a:lnTo>
                    <a:pt x="47" y="519"/>
                  </a:lnTo>
                  <a:lnTo>
                    <a:pt x="94" y="330"/>
                  </a:lnTo>
                  <a:lnTo>
                    <a:pt x="189" y="189"/>
                  </a:lnTo>
                  <a:lnTo>
                    <a:pt x="330" y="95"/>
                  </a:lnTo>
                  <a:lnTo>
                    <a:pt x="518" y="48"/>
                  </a:lnTo>
                  <a:close/>
                  <a:moveTo>
                    <a:pt x="518" y="1"/>
                  </a:moveTo>
                  <a:lnTo>
                    <a:pt x="330" y="48"/>
                  </a:lnTo>
                  <a:lnTo>
                    <a:pt x="141" y="189"/>
                  </a:lnTo>
                  <a:lnTo>
                    <a:pt x="47" y="330"/>
                  </a:lnTo>
                  <a:lnTo>
                    <a:pt x="0" y="519"/>
                  </a:lnTo>
                  <a:lnTo>
                    <a:pt x="47" y="754"/>
                  </a:lnTo>
                  <a:lnTo>
                    <a:pt x="189" y="896"/>
                  </a:lnTo>
                  <a:lnTo>
                    <a:pt x="330" y="990"/>
                  </a:lnTo>
                  <a:lnTo>
                    <a:pt x="518" y="1037"/>
                  </a:lnTo>
                  <a:lnTo>
                    <a:pt x="565" y="1037"/>
                  </a:lnTo>
                  <a:lnTo>
                    <a:pt x="754" y="990"/>
                  </a:lnTo>
                  <a:lnTo>
                    <a:pt x="895" y="896"/>
                  </a:lnTo>
                  <a:lnTo>
                    <a:pt x="1037" y="707"/>
                  </a:lnTo>
                  <a:lnTo>
                    <a:pt x="1037" y="519"/>
                  </a:lnTo>
                  <a:lnTo>
                    <a:pt x="1037" y="330"/>
                  </a:lnTo>
                  <a:lnTo>
                    <a:pt x="895" y="142"/>
                  </a:lnTo>
                  <a:lnTo>
                    <a:pt x="707" y="48"/>
                  </a:lnTo>
                  <a:lnTo>
                    <a:pt x="51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2817;p42">
              <a:extLst>
                <a:ext uri="{FF2B5EF4-FFF2-40B4-BE49-F238E27FC236}">
                  <a16:creationId xmlns:a16="http://schemas.microsoft.com/office/drawing/2014/main" id="{8454FADB-2313-3FBE-1167-6A62301F4E43}"/>
                </a:ext>
              </a:extLst>
            </p:cNvPr>
            <p:cNvSpPr/>
            <p:nvPr/>
          </p:nvSpPr>
          <p:spPr>
            <a:xfrm>
              <a:off x="1374950" y="2058950"/>
              <a:ext cx="23575" cy="23575"/>
            </a:xfrm>
            <a:custGeom>
              <a:avLst/>
              <a:gdLst/>
              <a:ahLst/>
              <a:cxnLst/>
              <a:rect l="l" t="t" r="r" b="b"/>
              <a:pathLst>
                <a:path w="943" h="943" fill="none" extrusionOk="0">
                  <a:moveTo>
                    <a:pt x="471" y="943"/>
                  </a:moveTo>
                  <a:lnTo>
                    <a:pt x="471" y="943"/>
                  </a:lnTo>
                  <a:lnTo>
                    <a:pt x="283" y="896"/>
                  </a:lnTo>
                  <a:lnTo>
                    <a:pt x="142" y="802"/>
                  </a:lnTo>
                  <a:lnTo>
                    <a:pt x="47" y="660"/>
                  </a:lnTo>
                  <a:lnTo>
                    <a:pt x="0" y="472"/>
                  </a:lnTo>
                  <a:lnTo>
                    <a:pt x="0" y="472"/>
                  </a:lnTo>
                  <a:lnTo>
                    <a:pt x="47" y="283"/>
                  </a:lnTo>
                  <a:lnTo>
                    <a:pt x="142" y="142"/>
                  </a:lnTo>
                  <a:lnTo>
                    <a:pt x="283" y="48"/>
                  </a:lnTo>
                  <a:lnTo>
                    <a:pt x="471" y="1"/>
                  </a:lnTo>
                  <a:lnTo>
                    <a:pt x="471" y="1"/>
                  </a:lnTo>
                  <a:lnTo>
                    <a:pt x="660" y="48"/>
                  </a:lnTo>
                  <a:lnTo>
                    <a:pt x="801" y="142"/>
                  </a:lnTo>
                  <a:lnTo>
                    <a:pt x="895" y="283"/>
                  </a:lnTo>
                  <a:lnTo>
                    <a:pt x="942" y="472"/>
                  </a:lnTo>
                  <a:lnTo>
                    <a:pt x="942" y="472"/>
                  </a:lnTo>
                  <a:lnTo>
                    <a:pt x="895" y="660"/>
                  </a:lnTo>
                  <a:lnTo>
                    <a:pt x="801" y="802"/>
                  </a:lnTo>
                  <a:lnTo>
                    <a:pt x="660"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2818;p42">
              <a:extLst>
                <a:ext uri="{FF2B5EF4-FFF2-40B4-BE49-F238E27FC236}">
                  <a16:creationId xmlns:a16="http://schemas.microsoft.com/office/drawing/2014/main" id="{930FF1D3-165F-62D9-36CC-D3143F06905C}"/>
                </a:ext>
              </a:extLst>
            </p:cNvPr>
            <p:cNvSpPr/>
            <p:nvPr/>
          </p:nvSpPr>
          <p:spPr>
            <a:xfrm>
              <a:off x="1373775" y="2057775"/>
              <a:ext cx="25925" cy="25950"/>
            </a:xfrm>
            <a:custGeom>
              <a:avLst/>
              <a:gdLst/>
              <a:ahLst/>
              <a:cxnLst/>
              <a:rect l="l" t="t" r="r" b="b"/>
              <a:pathLst>
                <a:path w="1037" h="1038" fill="none" extrusionOk="0">
                  <a:moveTo>
                    <a:pt x="518" y="1"/>
                  </a:moveTo>
                  <a:lnTo>
                    <a:pt x="518" y="1"/>
                  </a:lnTo>
                  <a:lnTo>
                    <a:pt x="330" y="48"/>
                  </a:lnTo>
                  <a:lnTo>
                    <a:pt x="141" y="189"/>
                  </a:lnTo>
                  <a:lnTo>
                    <a:pt x="47" y="330"/>
                  </a:lnTo>
                  <a:lnTo>
                    <a:pt x="0" y="519"/>
                  </a:lnTo>
                  <a:lnTo>
                    <a:pt x="0" y="519"/>
                  </a:lnTo>
                  <a:lnTo>
                    <a:pt x="47" y="754"/>
                  </a:lnTo>
                  <a:lnTo>
                    <a:pt x="189" y="896"/>
                  </a:lnTo>
                  <a:lnTo>
                    <a:pt x="330" y="990"/>
                  </a:lnTo>
                  <a:lnTo>
                    <a:pt x="518" y="1037"/>
                  </a:lnTo>
                  <a:lnTo>
                    <a:pt x="518" y="1037"/>
                  </a:lnTo>
                  <a:lnTo>
                    <a:pt x="565" y="1037"/>
                  </a:lnTo>
                  <a:lnTo>
                    <a:pt x="565" y="1037"/>
                  </a:lnTo>
                  <a:lnTo>
                    <a:pt x="754" y="990"/>
                  </a:lnTo>
                  <a:lnTo>
                    <a:pt x="895" y="896"/>
                  </a:lnTo>
                  <a:lnTo>
                    <a:pt x="1037" y="707"/>
                  </a:lnTo>
                  <a:lnTo>
                    <a:pt x="1037" y="519"/>
                  </a:lnTo>
                  <a:lnTo>
                    <a:pt x="1037" y="519"/>
                  </a:lnTo>
                  <a:lnTo>
                    <a:pt x="1037" y="330"/>
                  </a:lnTo>
                  <a:lnTo>
                    <a:pt x="895" y="142"/>
                  </a:lnTo>
                  <a:lnTo>
                    <a:pt x="707" y="48"/>
                  </a:lnTo>
                  <a:lnTo>
                    <a:pt x="51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2819;p42">
              <a:extLst>
                <a:ext uri="{FF2B5EF4-FFF2-40B4-BE49-F238E27FC236}">
                  <a16:creationId xmlns:a16="http://schemas.microsoft.com/office/drawing/2014/main" id="{EB6AA0CA-EB74-2453-4318-D699004086CE}"/>
                </a:ext>
              </a:extLst>
            </p:cNvPr>
            <p:cNvSpPr/>
            <p:nvPr/>
          </p:nvSpPr>
          <p:spPr>
            <a:xfrm>
              <a:off x="1306625" y="2115500"/>
              <a:ext cx="25950" cy="25925"/>
            </a:xfrm>
            <a:custGeom>
              <a:avLst/>
              <a:gdLst/>
              <a:ahLst/>
              <a:cxnLst/>
              <a:rect l="l" t="t" r="r" b="b"/>
              <a:pathLst>
                <a:path w="1038" h="1037" extrusionOk="0">
                  <a:moveTo>
                    <a:pt x="283" y="94"/>
                  </a:moveTo>
                  <a:lnTo>
                    <a:pt x="95" y="188"/>
                  </a:lnTo>
                  <a:lnTo>
                    <a:pt x="1" y="377"/>
                  </a:lnTo>
                  <a:lnTo>
                    <a:pt x="1" y="518"/>
                  </a:lnTo>
                  <a:lnTo>
                    <a:pt x="48" y="377"/>
                  </a:lnTo>
                  <a:lnTo>
                    <a:pt x="142" y="188"/>
                  </a:lnTo>
                  <a:lnTo>
                    <a:pt x="283" y="94"/>
                  </a:lnTo>
                  <a:close/>
                  <a:moveTo>
                    <a:pt x="472" y="0"/>
                  </a:moveTo>
                  <a:lnTo>
                    <a:pt x="283" y="94"/>
                  </a:lnTo>
                  <a:lnTo>
                    <a:pt x="660" y="94"/>
                  </a:lnTo>
                  <a:lnTo>
                    <a:pt x="802" y="188"/>
                  </a:lnTo>
                  <a:lnTo>
                    <a:pt x="896" y="377"/>
                  </a:lnTo>
                  <a:lnTo>
                    <a:pt x="943" y="518"/>
                  </a:lnTo>
                  <a:lnTo>
                    <a:pt x="896" y="707"/>
                  </a:lnTo>
                  <a:lnTo>
                    <a:pt x="802" y="848"/>
                  </a:lnTo>
                  <a:lnTo>
                    <a:pt x="660" y="989"/>
                  </a:lnTo>
                  <a:lnTo>
                    <a:pt x="283" y="989"/>
                  </a:lnTo>
                  <a:lnTo>
                    <a:pt x="142" y="848"/>
                  </a:lnTo>
                  <a:lnTo>
                    <a:pt x="48" y="707"/>
                  </a:lnTo>
                  <a:lnTo>
                    <a:pt x="1" y="518"/>
                  </a:lnTo>
                  <a:lnTo>
                    <a:pt x="1" y="565"/>
                  </a:lnTo>
                  <a:lnTo>
                    <a:pt x="48" y="754"/>
                  </a:lnTo>
                  <a:lnTo>
                    <a:pt x="142" y="895"/>
                  </a:lnTo>
                  <a:lnTo>
                    <a:pt x="283" y="1036"/>
                  </a:lnTo>
                  <a:lnTo>
                    <a:pt x="707" y="1036"/>
                  </a:lnTo>
                  <a:lnTo>
                    <a:pt x="849" y="895"/>
                  </a:lnTo>
                  <a:lnTo>
                    <a:pt x="990" y="754"/>
                  </a:lnTo>
                  <a:lnTo>
                    <a:pt x="1037" y="565"/>
                  </a:lnTo>
                  <a:lnTo>
                    <a:pt x="990" y="377"/>
                  </a:lnTo>
                  <a:lnTo>
                    <a:pt x="849" y="188"/>
                  </a:lnTo>
                  <a:lnTo>
                    <a:pt x="707" y="47"/>
                  </a:lnTo>
                  <a:lnTo>
                    <a:pt x="472"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2820;p42">
              <a:extLst>
                <a:ext uri="{FF2B5EF4-FFF2-40B4-BE49-F238E27FC236}">
                  <a16:creationId xmlns:a16="http://schemas.microsoft.com/office/drawing/2014/main" id="{6E8E95CD-9871-7C46-CBA7-9C162E79D00D}"/>
                </a:ext>
              </a:extLst>
            </p:cNvPr>
            <p:cNvSpPr/>
            <p:nvPr/>
          </p:nvSpPr>
          <p:spPr>
            <a:xfrm>
              <a:off x="1306625" y="2117850"/>
              <a:ext cx="23600" cy="22400"/>
            </a:xfrm>
            <a:custGeom>
              <a:avLst/>
              <a:gdLst/>
              <a:ahLst/>
              <a:cxnLst/>
              <a:rect l="l" t="t" r="r" b="b"/>
              <a:pathLst>
                <a:path w="944" h="896" fill="none" extrusionOk="0">
                  <a:moveTo>
                    <a:pt x="472" y="895"/>
                  </a:moveTo>
                  <a:lnTo>
                    <a:pt x="472" y="895"/>
                  </a:lnTo>
                  <a:lnTo>
                    <a:pt x="283" y="895"/>
                  </a:lnTo>
                  <a:lnTo>
                    <a:pt x="142" y="754"/>
                  </a:lnTo>
                  <a:lnTo>
                    <a:pt x="48" y="613"/>
                  </a:lnTo>
                  <a:lnTo>
                    <a:pt x="1" y="424"/>
                  </a:lnTo>
                  <a:lnTo>
                    <a:pt x="1" y="424"/>
                  </a:lnTo>
                  <a:lnTo>
                    <a:pt x="48" y="283"/>
                  </a:lnTo>
                  <a:lnTo>
                    <a:pt x="142" y="94"/>
                  </a:lnTo>
                  <a:lnTo>
                    <a:pt x="283" y="0"/>
                  </a:lnTo>
                  <a:lnTo>
                    <a:pt x="472" y="0"/>
                  </a:lnTo>
                  <a:lnTo>
                    <a:pt x="472" y="0"/>
                  </a:lnTo>
                  <a:lnTo>
                    <a:pt x="660" y="0"/>
                  </a:lnTo>
                  <a:lnTo>
                    <a:pt x="802" y="94"/>
                  </a:lnTo>
                  <a:lnTo>
                    <a:pt x="896" y="283"/>
                  </a:lnTo>
                  <a:lnTo>
                    <a:pt x="943" y="424"/>
                  </a:lnTo>
                  <a:lnTo>
                    <a:pt x="943" y="424"/>
                  </a:lnTo>
                  <a:lnTo>
                    <a:pt x="896" y="613"/>
                  </a:lnTo>
                  <a:lnTo>
                    <a:pt x="802" y="754"/>
                  </a:lnTo>
                  <a:lnTo>
                    <a:pt x="660" y="895"/>
                  </a:lnTo>
                  <a:lnTo>
                    <a:pt x="472" y="8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2821;p42">
              <a:extLst>
                <a:ext uri="{FF2B5EF4-FFF2-40B4-BE49-F238E27FC236}">
                  <a16:creationId xmlns:a16="http://schemas.microsoft.com/office/drawing/2014/main" id="{E97727AF-FA6C-46D1-0A1E-68677ABF29CA}"/>
                </a:ext>
              </a:extLst>
            </p:cNvPr>
            <p:cNvSpPr/>
            <p:nvPr/>
          </p:nvSpPr>
          <p:spPr>
            <a:xfrm>
              <a:off x="1306625" y="2115500"/>
              <a:ext cx="25950" cy="25925"/>
            </a:xfrm>
            <a:custGeom>
              <a:avLst/>
              <a:gdLst/>
              <a:ahLst/>
              <a:cxnLst/>
              <a:rect l="l" t="t" r="r" b="b"/>
              <a:pathLst>
                <a:path w="1038" h="1037" fill="none" extrusionOk="0">
                  <a:moveTo>
                    <a:pt x="472" y="0"/>
                  </a:moveTo>
                  <a:lnTo>
                    <a:pt x="472" y="0"/>
                  </a:lnTo>
                  <a:lnTo>
                    <a:pt x="283" y="94"/>
                  </a:lnTo>
                  <a:lnTo>
                    <a:pt x="95" y="188"/>
                  </a:lnTo>
                  <a:lnTo>
                    <a:pt x="1" y="377"/>
                  </a:lnTo>
                  <a:lnTo>
                    <a:pt x="1" y="565"/>
                  </a:lnTo>
                  <a:lnTo>
                    <a:pt x="1" y="565"/>
                  </a:lnTo>
                  <a:lnTo>
                    <a:pt x="48" y="754"/>
                  </a:lnTo>
                  <a:lnTo>
                    <a:pt x="142" y="895"/>
                  </a:lnTo>
                  <a:lnTo>
                    <a:pt x="283" y="1036"/>
                  </a:lnTo>
                  <a:lnTo>
                    <a:pt x="519" y="1036"/>
                  </a:lnTo>
                  <a:lnTo>
                    <a:pt x="519" y="1036"/>
                  </a:lnTo>
                  <a:lnTo>
                    <a:pt x="519" y="1036"/>
                  </a:lnTo>
                  <a:lnTo>
                    <a:pt x="519" y="1036"/>
                  </a:lnTo>
                  <a:lnTo>
                    <a:pt x="707" y="1036"/>
                  </a:lnTo>
                  <a:lnTo>
                    <a:pt x="849" y="895"/>
                  </a:lnTo>
                  <a:lnTo>
                    <a:pt x="990" y="754"/>
                  </a:lnTo>
                  <a:lnTo>
                    <a:pt x="1037" y="565"/>
                  </a:lnTo>
                  <a:lnTo>
                    <a:pt x="1037" y="565"/>
                  </a:lnTo>
                  <a:lnTo>
                    <a:pt x="990" y="377"/>
                  </a:lnTo>
                  <a:lnTo>
                    <a:pt x="849" y="188"/>
                  </a:lnTo>
                  <a:lnTo>
                    <a:pt x="707" y="47"/>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2822;p42">
              <a:extLst>
                <a:ext uri="{FF2B5EF4-FFF2-40B4-BE49-F238E27FC236}">
                  <a16:creationId xmlns:a16="http://schemas.microsoft.com/office/drawing/2014/main" id="{A8D0B8A9-B239-86A6-39E5-1C5796334DE8}"/>
                </a:ext>
              </a:extLst>
            </p:cNvPr>
            <p:cNvSpPr/>
            <p:nvPr/>
          </p:nvSpPr>
          <p:spPr>
            <a:xfrm>
              <a:off x="1173550" y="2229725"/>
              <a:ext cx="24750" cy="25950"/>
            </a:xfrm>
            <a:custGeom>
              <a:avLst/>
              <a:gdLst/>
              <a:ahLst/>
              <a:cxnLst/>
              <a:rect l="l" t="t" r="r" b="b"/>
              <a:pathLst>
                <a:path w="990" h="1038" extrusionOk="0">
                  <a:moveTo>
                    <a:pt x="236" y="1"/>
                  </a:moveTo>
                  <a:lnTo>
                    <a:pt x="94" y="48"/>
                  </a:lnTo>
                  <a:lnTo>
                    <a:pt x="94" y="95"/>
                  </a:lnTo>
                  <a:lnTo>
                    <a:pt x="94" y="142"/>
                  </a:lnTo>
                  <a:lnTo>
                    <a:pt x="236" y="48"/>
                  </a:lnTo>
                  <a:lnTo>
                    <a:pt x="613" y="48"/>
                  </a:lnTo>
                  <a:lnTo>
                    <a:pt x="754" y="189"/>
                  </a:lnTo>
                  <a:lnTo>
                    <a:pt x="848" y="331"/>
                  </a:lnTo>
                  <a:lnTo>
                    <a:pt x="848" y="519"/>
                  </a:lnTo>
                  <a:lnTo>
                    <a:pt x="848" y="707"/>
                  </a:lnTo>
                  <a:lnTo>
                    <a:pt x="707" y="849"/>
                  </a:lnTo>
                  <a:lnTo>
                    <a:pt x="566" y="943"/>
                  </a:lnTo>
                  <a:lnTo>
                    <a:pt x="283" y="943"/>
                  </a:lnTo>
                  <a:lnTo>
                    <a:pt x="189" y="896"/>
                  </a:lnTo>
                  <a:lnTo>
                    <a:pt x="94" y="849"/>
                  </a:lnTo>
                  <a:lnTo>
                    <a:pt x="0" y="707"/>
                  </a:lnTo>
                  <a:lnTo>
                    <a:pt x="0" y="755"/>
                  </a:lnTo>
                  <a:lnTo>
                    <a:pt x="0" y="802"/>
                  </a:lnTo>
                  <a:lnTo>
                    <a:pt x="94" y="896"/>
                  </a:lnTo>
                  <a:lnTo>
                    <a:pt x="189" y="943"/>
                  </a:lnTo>
                  <a:lnTo>
                    <a:pt x="283" y="990"/>
                  </a:lnTo>
                  <a:lnTo>
                    <a:pt x="424" y="1037"/>
                  </a:lnTo>
                  <a:lnTo>
                    <a:pt x="471" y="1037"/>
                  </a:lnTo>
                  <a:lnTo>
                    <a:pt x="660" y="990"/>
                  </a:lnTo>
                  <a:lnTo>
                    <a:pt x="801" y="896"/>
                  </a:lnTo>
                  <a:lnTo>
                    <a:pt x="942" y="755"/>
                  </a:lnTo>
                  <a:lnTo>
                    <a:pt x="990" y="566"/>
                  </a:lnTo>
                  <a:lnTo>
                    <a:pt x="942" y="331"/>
                  </a:lnTo>
                  <a:lnTo>
                    <a:pt x="848" y="189"/>
                  </a:lnTo>
                  <a:lnTo>
                    <a:pt x="707" y="48"/>
                  </a:lnTo>
                  <a:lnTo>
                    <a:pt x="51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2823;p42">
              <a:extLst>
                <a:ext uri="{FF2B5EF4-FFF2-40B4-BE49-F238E27FC236}">
                  <a16:creationId xmlns:a16="http://schemas.microsoft.com/office/drawing/2014/main" id="{C94A419F-9ECF-CC09-7AFE-53A9E9E92833}"/>
                </a:ext>
              </a:extLst>
            </p:cNvPr>
            <p:cNvSpPr/>
            <p:nvPr/>
          </p:nvSpPr>
          <p:spPr>
            <a:xfrm>
              <a:off x="1173550" y="2229725"/>
              <a:ext cx="24750" cy="25950"/>
            </a:xfrm>
            <a:custGeom>
              <a:avLst/>
              <a:gdLst/>
              <a:ahLst/>
              <a:cxnLst/>
              <a:rect l="l" t="t" r="r" b="b"/>
              <a:pathLst>
                <a:path w="990" h="1038" fill="none" extrusionOk="0">
                  <a:moveTo>
                    <a:pt x="471" y="1"/>
                  </a:moveTo>
                  <a:lnTo>
                    <a:pt x="471" y="1"/>
                  </a:lnTo>
                  <a:lnTo>
                    <a:pt x="424" y="1"/>
                  </a:lnTo>
                  <a:lnTo>
                    <a:pt x="377" y="1"/>
                  </a:lnTo>
                  <a:lnTo>
                    <a:pt x="377" y="1"/>
                  </a:lnTo>
                  <a:lnTo>
                    <a:pt x="377" y="1"/>
                  </a:lnTo>
                  <a:lnTo>
                    <a:pt x="377" y="1"/>
                  </a:lnTo>
                  <a:lnTo>
                    <a:pt x="236" y="1"/>
                  </a:lnTo>
                  <a:lnTo>
                    <a:pt x="94" y="48"/>
                  </a:lnTo>
                  <a:lnTo>
                    <a:pt x="94" y="48"/>
                  </a:lnTo>
                  <a:lnTo>
                    <a:pt x="94" y="95"/>
                  </a:lnTo>
                  <a:lnTo>
                    <a:pt x="94" y="95"/>
                  </a:lnTo>
                  <a:lnTo>
                    <a:pt x="94" y="95"/>
                  </a:lnTo>
                  <a:lnTo>
                    <a:pt x="94" y="95"/>
                  </a:lnTo>
                  <a:lnTo>
                    <a:pt x="94" y="142"/>
                  </a:lnTo>
                  <a:lnTo>
                    <a:pt x="94" y="142"/>
                  </a:lnTo>
                  <a:lnTo>
                    <a:pt x="94" y="142"/>
                  </a:lnTo>
                  <a:lnTo>
                    <a:pt x="94" y="142"/>
                  </a:lnTo>
                  <a:lnTo>
                    <a:pt x="236" y="48"/>
                  </a:lnTo>
                  <a:lnTo>
                    <a:pt x="424" y="48"/>
                  </a:lnTo>
                  <a:lnTo>
                    <a:pt x="424" y="48"/>
                  </a:lnTo>
                  <a:lnTo>
                    <a:pt x="613" y="48"/>
                  </a:lnTo>
                  <a:lnTo>
                    <a:pt x="754" y="189"/>
                  </a:lnTo>
                  <a:lnTo>
                    <a:pt x="754" y="189"/>
                  </a:lnTo>
                  <a:lnTo>
                    <a:pt x="848" y="331"/>
                  </a:lnTo>
                  <a:lnTo>
                    <a:pt x="848" y="519"/>
                  </a:lnTo>
                  <a:lnTo>
                    <a:pt x="848" y="707"/>
                  </a:lnTo>
                  <a:lnTo>
                    <a:pt x="707" y="849"/>
                  </a:lnTo>
                  <a:lnTo>
                    <a:pt x="707" y="849"/>
                  </a:lnTo>
                  <a:lnTo>
                    <a:pt x="566" y="943"/>
                  </a:lnTo>
                  <a:lnTo>
                    <a:pt x="424" y="943"/>
                  </a:lnTo>
                  <a:lnTo>
                    <a:pt x="424" y="943"/>
                  </a:lnTo>
                  <a:lnTo>
                    <a:pt x="377" y="943"/>
                  </a:lnTo>
                  <a:lnTo>
                    <a:pt x="377" y="943"/>
                  </a:lnTo>
                  <a:lnTo>
                    <a:pt x="377" y="943"/>
                  </a:lnTo>
                  <a:lnTo>
                    <a:pt x="377" y="943"/>
                  </a:lnTo>
                  <a:lnTo>
                    <a:pt x="283" y="943"/>
                  </a:lnTo>
                  <a:lnTo>
                    <a:pt x="189" y="896"/>
                  </a:lnTo>
                  <a:lnTo>
                    <a:pt x="94" y="849"/>
                  </a:lnTo>
                  <a:lnTo>
                    <a:pt x="0" y="707"/>
                  </a:lnTo>
                  <a:lnTo>
                    <a:pt x="0" y="707"/>
                  </a:lnTo>
                  <a:lnTo>
                    <a:pt x="0" y="707"/>
                  </a:lnTo>
                  <a:lnTo>
                    <a:pt x="0" y="707"/>
                  </a:lnTo>
                  <a:lnTo>
                    <a:pt x="0" y="755"/>
                  </a:lnTo>
                  <a:lnTo>
                    <a:pt x="0" y="755"/>
                  </a:lnTo>
                  <a:lnTo>
                    <a:pt x="0" y="802"/>
                  </a:lnTo>
                  <a:lnTo>
                    <a:pt x="0" y="802"/>
                  </a:lnTo>
                  <a:lnTo>
                    <a:pt x="94" y="896"/>
                  </a:lnTo>
                  <a:lnTo>
                    <a:pt x="189" y="943"/>
                  </a:lnTo>
                  <a:lnTo>
                    <a:pt x="283" y="990"/>
                  </a:lnTo>
                  <a:lnTo>
                    <a:pt x="424" y="1037"/>
                  </a:lnTo>
                  <a:lnTo>
                    <a:pt x="424" y="1037"/>
                  </a:lnTo>
                  <a:lnTo>
                    <a:pt x="424" y="1037"/>
                  </a:lnTo>
                  <a:lnTo>
                    <a:pt x="424" y="1037"/>
                  </a:lnTo>
                  <a:lnTo>
                    <a:pt x="471" y="1037"/>
                  </a:lnTo>
                  <a:lnTo>
                    <a:pt x="471" y="1037"/>
                  </a:lnTo>
                  <a:lnTo>
                    <a:pt x="660" y="990"/>
                  </a:lnTo>
                  <a:lnTo>
                    <a:pt x="801" y="896"/>
                  </a:lnTo>
                  <a:lnTo>
                    <a:pt x="942" y="755"/>
                  </a:lnTo>
                  <a:lnTo>
                    <a:pt x="990" y="566"/>
                  </a:lnTo>
                  <a:lnTo>
                    <a:pt x="990" y="566"/>
                  </a:lnTo>
                  <a:lnTo>
                    <a:pt x="942" y="331"/>
                  </a:lnTo>
                  <a:lnTo>
                    <a:pt x="848" y="189"/>
                  </a:lnTo>
                  <a:lnTo>
                    <a:pt x="707" y="48"/>
                  </a:lnTo>
                  <a:lnTo>
                    <a:pt x="518" y="1"/>
                  </a:lnTo>
                  <a:lnTo>
                    <a:pt x="518" y="1"/>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2824;p42">
              <a:extLst>
                <a:ext uri="{FF2B5EF4-FFF2-40B4-BE49-F238E27FC236}">
                  <a16:creationId xmlns:a16="http://schemas.microsoft.com/office/drawing/2014/main" id="{BA934927-3AED-001A-F7CA-C5422B168935}"/>
                </a:ext>
              </a:extLst>
            </p:cNvPr>
            <p:cNvSpPr/>
            <p:nvPr/>
          </p:nvSpPr>
          <p:spPr>
            <a:xfrm>
              <a:off x="1238325" y="2167300"/>
              <a:ext cx="25925" cy="25950"/>
            </a:xfrm>
            <a:custGeom>
              <a:avLst/>
              <a:gdLst/>
              <a:ahLst/>
              <a:cxnLst/>
              <a:rect l="l" t="t" r="r" b="b"/>
              <a:pathLst>
                <a:path w="1037" h="1038" extrusionOk="0">
                  <a:moveTo>
                    <a:pt x="471" y="1"/>
                  </a:moveTo>
                  <a:lnTo>
                    <a:pt x="283" y="48"/>
                  </a:lnTo>
                  <a:lnTo>
                    <a:pt x="142" y="189"/>
                  </a:lnTo>
                  <a:lnTo>
                    <a:pt x="330" y="95"/>
                  </a:lnTo>
                  <a:lnTo>
                    <a:pt x="471" y="48"/>
                  </a:lnTo>
                  <a:lnTo>
                    <a:pt x="660" y="95"/>
                  </a:lnTo>
                  <a:lnTo>
                    <a:pt x="801" y="189"/>
                  </a:lnTo>
                  <a:lnTo>
                    <a:pt x="943" y="331"/>
                  </a:lnTo>
                  <a:lnTo>
                    <a:pt x="943" y="519"/>
                  </a:lnTo>
                  <a:lnTo>
                    <a:pt x="943" y="708"/>
                  </a:lnTo>
                  <a:lnTo>
                    <a:pt x="801" y="849"/>
                  </a:lnTo>
                  <a:lnTo>
                    <a:pt x="660" y="943"/>
                  </a:lnTo>
                  <a:lnTo>
                    <a:pt x="471" y="990"/>
                  </a:lnTo>
                  <a:lnTo>
                    <a:pt x="330" y="943"/>
                  </a:lnTo>
                  <a:lnTo>
                    <a:pt x="142" y="849"/>
                  </a:lnTo>
                  <a:lnTo>
                    <a:pt x="47" y="708"/>
                  </a:lnTo>
                  <a:lnTo>
                    <a:pt x="47" y="519"/>
                  </a:lnTo>
                  <a:lnTo>
                    <a:pt x="47" y="331"/>
                  </a:lnTo>
                  <a:lnTo>
                    <a:pt x="0" y="566"/>
                  </a:lnTo>
                  <a:lnTo>
                    <a:pt x="47" y="755"/>
                  </a:lnTo>
                  <a:lnTo>
                    <a:pt x="142" y="896"/>
                  </a:lnTo>
                  <a:lnTo>
                    <a:pt x="330" y="990"/>
                  </a:lnTo>
                  <a:lnTo>
                    <a:pt x="519" y="1037"/>
                  </a:lnTo>
                  <a:lnTo>
                    <a:pt x="566" y="1037"/>
                  </a:lnTo>
                  <a:lnTo>
                    <a:pt x="754" y="990"/>
                  </a:lnTo>
                  <a:lnTo>
                    <a:pt x="895" y="896"/>
                  </a:lnTo>
                  <a:lnTo>
                    <a:pt x="990" y="708"/>
                  </a:lnTo>
                  <a:lnTo>
                    <a:pt x="1037" y="519"/>
                  </a:lnTo>
                  <a:lnTo>
                    <a:pt x="990" y="331"/>
                  </a:lnTo>
                  <a:lnTo>
                    <a:pt x="895" y="142"/>
                  </a:lnTo>
                  <a:lnTo>
                    <a:pt x="707" y="48"/>
                  </a:lnTo>
                  <a:lnTo>
                    <a:pt x="51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2825;p42">
              <a:extLst>
                <a:ext uri="{FF2B5EF4-FFF2-40B4-BE49-F238E27FC236}">
                  <a16:creationId xmlns:a16="http://schemas.microsoft.com/office/drawing/2014/main" id="{56DA817A-A8D2-5A21-222B-02595EC4432A}"/>
                </a:ext>
              </a:extLst>
            </p:cNvPr>
            <p:cNvSpPr/>
            <p:nvPr/>
          </p:nvSpPr>
          <p:spPr>
            <a:xfrm>
              <a:off x="1239500" y="2168500"/>
              <a:ext cx="22400" cy="23575"/>
            </a:xfrm>
            <a:custGeom>
              <a:avLst/>
              <a:gdLst/>
              <a:ahLst/>
              <a:cxnLst/>
              <a:rect l="l" t="t" r="r" b="b"/>
              <a:pathLst>
                <a:path w="896" h="943" fill="none" extrusionOk="0">
                  <a:moveTo>
                    <a:pt x="424" y="942"/>
                  </a:moveTo>
                  <a:lnTo>
                    <a:pt x="424" y="942"/>
                  </a:lnTo>
                  <a:lnTo>
                    <a:pt x="283" y="895"/>
                  </a:lnTo>
                  <a:lnTo>
                    <a:pt x="95" y="801"/>
                  </a:lnTo>
                  <a:lnTo>
                    <a:pt x="0" y="660"/>
                  </a:lnTo>
                  <a:lnTo>
                    <a:pt x="0" y="471"/>
                  </a:lnTo>
                  <a:lnTo>
                    <a:pt x="0" y="471"/>
                  </a:lnTo>
                  <a:lnTo>
                    <a:pt x="0" y="283"/>
                  </a:lnTo>
                  <a:lnTo>
                    <a:pt x="95" y="141"/>
                  </a:lnTo>
                  <a:lnTo>
                    <a:pt x="283" y="47"/>
                  </a:lnTo>
                  <a:lnTo>
                    <a:pt x="424" y="0"/>
                  </a:lnTo>
                  <a:lnTo>
                    <a:pt x="424" y="0"/>
                  </a:lnTo>
                  <a:lnTo>
                    <a:pt x="613" y="47"/>
                  </a:lnTo>
                  <a:lnTo>
                    <a:pt x="754" y="141"/>
                  </a:lnTo>
                  <a:lnTo>
                    <a:pt x="896" y="283"/>
                  </a:lnTo>
                  <a:lnTo>
                    <a:pt x="896" y="471"/>
                  </a:lnTo>
                  <a:lnTo>
                    <a:pt x="896" y="471"/>
                  </a:lnTo>
                  <a:lnTo>
                    <a:pt x="896" y="660"/>
                  </a:lnTo>
                  <a:lnTo>
                    <a:pt x="754" y="801"/>
                  </a:lnTo>
                  <a:lnTo>
                    <a:pt x="613" y="895"/>
                  </a:lnTo>
                  <a:lnTo>
                    <a:pt x="424"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2826;p42">
              <a:extLst>
                <a:ext uri="{FF2B5EF4-FFF2-40B4-BE49-F238E27FC236}">
                  <a16:creationId xmlns:a16="http://schemas.microsoft.com/office/drawing/2014/main" id="{36947911-2D36-42A4-A671-E8E7A081DDA5}"/>
                </a:ext>
              </a:extLst>
            </p:cNvPr>
            <p:cNvSpPr/>
            <p:nvPr/>
          </p:nvSpPr>
          <p:spPr>
            <a:xfrm>
              <a:off x="1238325" y="2167300"/>
              <a:ext cx="25925" cy="25950"/>
            </a:xfrm>
            <a:custGeom>
              <a:avLst/>
              <a:gdLst/>
              <a:ahLst/>
              <a:cxnLst/>
              <a:rect l="l" t="t" r="r" b="b"/>
              <a:pathLst>
                <a:path w="1037" h="1038" fill="none" extrusionOk="0">
                  <a:moveTo>
                    <a:pt x="519" y="1"/>
                  </a:moveTo>
                  <a:lnTo>
                    <a:pt x="471" y="1"/>
                  </a:lnTo>
                  <a:lnTo>
                    <a:pt x="471" y="1"/>
                  </a:lnTo>
                  <a:lnTo>
                    <a:pt x="283" y="48"/>
                  </a:lnTo>
                  <a:lnTo>
                    <a:pt x="142" y="189"/>
                  </a:lnTo>
                  <a:lnTo>
                    <a:pt x="47" y="331"/>
                  </a:lnTo>
                  <a:lnTo>
                    <a:pt x="0" y="566"/>
                  </a:lnTo>
                  <a:lnTo>
                    <a:pt x="0" y="566"/>
                  </a:lnTo>
                  <a:lnTo>
                    <a:pt x="47" y="755"/>
                  </a:lnTo>
                  <a:lnTo>
                    <a:pt x="142" y="896"/>
                  </a:lnTo>
                  <a:lnTo>
                    <a:pt x="330" y="990"/>
                  </a:lnTo>
                  <a:lnTo>
                    <a:pt x="519" y="1037"/>
                  </a:lnTo>
                  <a:lnTo>
                    <a:pt x="519" y="1037"/>
                  </a:lnTo>
                  <a:lnTo>
                    <a:pt x="566" y="1037"/>
                  </a:lnTo>
                  <a:lnTo>
                    <a:pt x="566" y="1037"/>
                  </a:lnTo>
                  <a:lnTo>
                    <a:pt x="754" y="990"/>
                  </a:lnTo>
                  <a:lnTo>
                    <a:pt x="895" y="896"/>
                  </a:lnTo>
                  <a:lnTo>
                    <a:pt x="990" y="708"/>
                  </a:lnTo>
                  <a:lnTo>
                    <a:pt x="1037" y="519"/>
                  </a:lnTo>
                  <a:lnTo>
                    <a:pt x="1037" y="519"/>
                  </a:lnTo>
                  <a:lnTo>
                    <a:pt x="990" y="331"/>
                  </a:lnTo>
                  <a:lnTo>
                    <a:pt x="895" y="142"/>
                  </a:lnTo>
                  <a:lnTo>
                    <a:pt x="707" y="48"/>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2827;p42">
              <a:extLst>
                <a:ext uri="{FF2B5EF4-FFF2-40B4-BE49-F238E27FC236}">
                  <a16:creationId xmlns:a16="http://schemas.microsoft.com/office/drawing/2014/main" id="{617931C4-242A-1233-62C5-8868FBB53FE4}"/>
                </a:ext>
              </a:extLst>
            </p:cNvPr>
            <p:cNvSpPr/>
            <p:nvPr/>
          </p:nvSpPr>
          <p:spPr>
            <a:xfrm>
              <a:off x="1244200" y="2055425"/>
              <a:ext cx="25950" cy="25925"/>
            </a:xfrm>
            <a:custGeom>
              <a:avLst/>
              <a:gdLst/>
              <a:ahLst/>
              <a:cxnLst/>
              <a:rect l="l" t="t" r="r" b="b"/>
              <a:pathLst>
                <a:path w="1038" h="1037" extrusionOk="0">
                  <a:moveTo>
                    <a:pt x="708" y="95"/>
                  </a:moveTo>
                  <a:lnTo>
                    <a:pt x="849" y="189"/>
                  </a:lnTo>
                  <a:lnTo>
                    <a:pt x="943" y="377"/>
                  </a:lnTo>
                  <a:lnTo>
                    <a:pt x="990" y="519"/>
                  </a:lnTo>
                  <a:lnTo>
                    <a:pt x="943" y="707"/>
                  </a:lnTo>
                  <a:lnTo>
                    <a:pt x="849" y="848"/>
                  </a:lnTo>
                  <a:lnTo>
                    <a:pt x="660" y="943"/>
                  </a:lnTo>
                  <a:lnTo>
                    <a:pt x="519" y="990"/>
                  </a:lnTo>
                  <a:lnTo>
                    <a:pt x="331" y="990"/>
                  </a:lnTo>
                  <a:lnTo>
                    <a:pt x="189" y="848"/>
                  </a:lnTo>
                  <a:lnTo>
                    <a:pt x="95" y="707"/>
                  </a:lnTo>
                  <a:lnTo>
                    <a:pt x="48" y="519"/>
                  </a:lnTo>
                  <a:lnTo>
                    <a:pt x="95" y="377"/>
                  </a:lnTo>
                  <a:lnTo>
                    <a:pt x="189" y="189"/>
                  </a:lnTo>
                  <a:lnTo>
                    <a:pt x="331" y="95"/>
                  </a:lnTo>
                  <a:close/>
                  <a:moveTo>
                    <a:pt x="519" y="0"/>
                  </a:moveTo>
                  <a:lnTo>
                    <a:pt x="284" y="47"/>
                  </a:lnTo>
                  <a:lnTo>
                    <a:pt x="142" y="189"/>
                  </a:lnTo>
                  <a:lnTo>
                    <a:pt x="48" y="330"/>
                  </a:lnTo>
                  <a:lnTo>
                    <a:pt x="1" y="519"/>
                  </a:lnTo>
                  <a:lnTo>
                    <a:pt x="48" y="754"/>
                  </a:lnTo>
                  <a:lnTo>
                    <a:pt x="142" y="895"/>
                  </a:lnTo>
                  <a:lnTo>
                    <a:pt x="284" y="1037"/>
                  </a:lnTo>
                  <a:lnTo>
                    <a:pt x="708" y="1037"/>
                  </a:lnTo>
                  <a:lnTo>
                    <a:pt x="849" y="895"/>
                  </a:lnTo>
                  <a:lnTo>
                    <a:pt x="990" y="754"/>
                  </a:lnTo>
                  <a:lnTo>
                    <a:pt x="1037" y="566"/>
                  </a:lnTo>
                  <a:lnTo>
                    <a:pt x="990" y="377"/>
                  </a:lnTo>
                  <a:lnTo>
                    <a:pt x="896" y="189"/>
                  </a:lnTo>
                  <a:lnTo>
                    <a:pt x="708" y="47"/>
                  </a:lnTo>
                  <a:lnTo>
                    <a:pt x="51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2828;p42">
              <a:extLst>
                <a:ext uri="{FF2B5EF4-FFF2-40B4-BE49-F238E27FC236}">
                  <a16:creationId xmlns:a16="http://schemas.microsoft.com/office/drawing/2014/main" id="{5F753E56-6BA0-ECE2-318E-D228534FF632}"/>
                </a:ext>
              </a:extLst>
            </p:cNvPr>
            <p:cNvSpPr/>
            <p:nvPr/>
          </p:nvSpPr>
          <p:spPr>
            <a:xfrm>
              <a:off x="1245400" y="2057775"/>
              <a:ext cx="23575" cy="22400"/>
            </a:xfrm>
            <a:custGeom>
              <a:avLst/>
              <a:gdLst/>
              <a:ahLst/>
              <a:cxnLst/>
              <a:rect l="l" t="t" r="r" b="b"/>
              <a:pathLst>
                <a:path w="943" h="896" fill="none" extrusionOk="0">
                  <a:moveTo>
                    <a:pt x="471" y="896"/>
                  </a:moveTo>
                  <a:lnTo>
                    <a:pt x="471" y="896"/>
                  </a:lnTo>
                  <a:lnTo>
                    <a:pt x="283" y="896"/>
                  </a:lnTo>
                  <a:lnTo>
                    <a:pt x="141" y="754"/>
                  </a:lnTo>
                  <a:lnTo>
                    <a:pt x="47" y="613"/>
                  </a:lnTo>
                  <a:lnTo>
                    <a:pt x="0" y="425"/>
                  </a:lnTo>
                  <a:lnTo>
                    <a:pt x="0" y="425"/>
                  </a:lnTo>
                  <a:lnTo>
                    <a:pt x="47" y="283"/>
                  </a:lnTo>
                  <a:lnTo>
                    <a:pt x="141" y="95"/>
                  </a:lnTo>
                  <a:lnTo>
                    <a:pt x="283" y="1"/>
                  </a:lnTo>
                  <a:lnTo>
                    <a:pt x="471" y="1"/>
                  </a:lnTo>
                  <a:lnTo>
                    <a:pt x="471" y="1"/>
                  </a:lnTo>
                  <a:lnTo>
                    <a:pt x="660" y="1"/>
                  </a:lnTo>
                  <a:lnTo>
                    <a:pt x="801" y="95"/>
                  </a:lnTo>
                  <a:lnTo>
                    <a:pt x="895" y="283"/>
                  </a:lnTo>
                  <a:lnTo>
                    <a:pt x="942" y="425"/>
                  </a:lnTo>
                  <a:lnTo>
                    <a:pt x="942" y="425"/>
                  </a:lnTo>
                  <a:lnTo>
                    <a:pt x="895" y="613"/>
                  </a:lnTo>
                  <a:lnTo>
                    <a:pt x="801" y="754"/>
                  </a:lnTo>
                  <a:lnTo>
                    <a:pt x="612" y="849"/>
                  </a:lnTo>
                  <a:lnTo>
                    <a:pt x="471" y="896"/>
                  </a:lnTo>
                  <a:lnTo>
                    <a:pt x="471" y="896"/>
                  </a:lnTo>
                  <a:lnTo>
                    <a:pt x="471" y="896"/>
                  </a:lnTo>
                  <a:lnTo>
                    <a:pt x="471" y="89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2829;p42">
              <a:extLst>
                <a:ext uri="{FF2B5EF4-FFF2-40B4-BE49-F238E27FC236}">
                  <a16:creationId xmlns:a16="http://schemas.microsoft.com/office/drawing/2014/main" id="{BA63891D-7BBA-5BAE-7ABD-A4F910792E9C}"/>
                </a:ext>
              </a:extLst>
            </p:cNvPr>
            <p:cNvSpPr/>
            <p:nvPr/>
          </p:nvSpPr>
          <p:spPr>
            <a:xfrm>
              <a:off x="1244200" y="2055425"/>
              <a:ext cx="25950" cy="25925"/>
            </a:xfrm>
            <a:custGeom>
              <a:avLst/>
              <a:gdLst/>
              <a:ahLst/>
              <a:cxnLst/>
              <a:rect l="l" t="t" r="r" b="b"/>
              <a:pathLst>
                <a:path w="1038" h="1037" fill="none" extrusionOk="0">
                  <a:moveTo>
                    <a:pt x="519" y="0"/>
                  </a:moveTo>
                  <a:lnTo>
                    <a:pt x="519" y="0"/>
                  </a:lnTo>
                  <a:lnTo>
                    <a:pt x="284" y="47"/>
                  </a:lnTo>
                  <a:lnTo>
                    <a:pt x="142" y="189"/>
                  </a:lnTo>
                  <a:lnTo>
                    <a:pt x="48" y="330"/>
                  </a:lnTo>
                  <a:lnTo>
                    <a:pt x="1" y="519"/>
                  </a:lnTo>
                  <a:lnTo>
                    <a:pt x="1" y="519"/>
                  </a:lnTo>
                  <a:lnTo>
                    <a:pt x="48" y="754"/>
                  </a:lnTo>
                  <a:lnTo>
                    <a:pt x="142" y="895"/>
                  </a:lnTo>
                  <a:lnTo>
                    <a:pt x="284" y="1037"/>
                  </a:lnTo>
                  <a:lnTo>
                    <a:pt x="519" y="1037"/>
                  </a:lnTo>
                  <a:lnTo>
                    <a:pt x="519" y="1037"/>
                  </a:lnTo>
                  <a:lnTo>
                    <a:pt x="519" y="1037"/>
                  </a:lnTo>
                  <a:lnTo>
                    <a:pt x="519" y="1037"/>
                  </a:lnTo>
                  <a:lnTo>
                    <a:pt x="708" y="1037"/>
                  </a:lnTo>
                  <a:lnTo>
                    <a:pt x="849" y="895"/>
                  </a:lnTo>
                  <a:lnTo>
                    <a:pt x="990" y="754"/>
                  </a:lnTo>
                  <a:lnTo>
                    <a:pt x="1037" y="566"/>
                  </a:lnTo>
                  <a:lnTo>
                    <a:pt x="1037" y="566"/>
                  </a:lnTo>
                  <a:lnTo>
                    <a:pt x="990" y="377"/>
                  </a:lnTo>
                  <a:lnTo>
                    <a:pt x="896" y="189"/>
                  </a:lnTo>
                  <a:lnTo>
                    <a:pt x="708" y="47"/>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2830;p42">
              <a:extLst>
                <a:ext uri="{FF2B5EF4-FFF2-40B4-BE49-F238E27FC236}">
                  <a16:creationId xmlns:a16="http://schemas.microsoft.com/office/drawing/2014/main" id="{4E4F779C-09D6-BA40-38ED-FD6AAEC82D4C}"/>
                </a:ext>
              </a:extLst>
            </p:cNvPr>
            <p:cNvSpPr/>
            <p:nvPr/>
          </p:nvSpPr>
          <p:spPr>
            <a:xfrm>
              <a:off x="1385550" y="2261525"/>
              <a:ext cx="25925" cy="25950"/>
            </a:xfrm>
            <a:custGeom>
              <a:avLst/>
              <a:gdLst/>
              <a:ahLst/>
              <a:cxnLst/>
              <a:rect l="l" t="t" r="r" b="b"/>
              <a:pathLst>
                <a:path w="1037" h="1038" extrusionOk="0">
                  <a:moveTo>
                    <a:pt x="518" y="1"/>
                  </a:moveTo>
                  <a:lnTo>
                    <a:pt x="330" y="48"/>
                  </a:lnTo>
                  <a:lnTo>
                    <a:pt x="142" y="142"/>
                  </a:lnTo>
                  <a:lnTo>
                    <a:pt x="47" y="283"/>
                  </a:lnTo>
                  <a:lnTo>
                    <a:pt x="0" y="519"/>
                  </a:lnTo>
                  <a:lnTo>
                    <a:pt x="47" y="707"/>
                  </a:lnTo>
                  <a:lnTo>
                    <a:pt x="142" y="896"/>
                  </a:lnTo>
                  <a:lnTo>
                    <a:pt x="330" y="990"/>
                  </a:lnTo>
                  <a:lnTo>
                    <a:pt x="518" y="1037"/>
                  </a:lnTo>
                  <a:lnTo>
                    <a:pt x="707" y="990"/>
                  </a:lnTo>
                  <a:lnTo>
                    <a:pt x="895" y="896"/>
                  </a:lnTo>
                  <a:lnTo>
                    <a:pt x="990" y="707"/>
                  </a:lnTo>
                  <a:lnTo>
                    <a:pt x="895" y="849"/>
                  </a:lnTo>
                  <a:lnTo>
                    <a:pt x="754" y="943"/>
                  </a:lnTo>
                  <a:lnTo>
                    <a:pt x="566" y="990"/>
                  </a:lnTo>
                  <a:lnTo>
                    <a:pt x="518" y="990"/>
                  </a:lnTo>
                  <a:lnTo>
                    <a:pt x="377" y="943"/>
                  </a:lnTo>
                  <a:lnTo>
                    <a:pt x="189" y="802"/>
                  </a:lnTo>
                  <a:lnTo>
                    <a:pt x="142" y="660"/>
                  </a:lnTo>
                  <a:lnTo>
                    <a:pt x="94" y="472"/>
                  </a:lnTo>
                  <a:lnTo>
                    <a:pt x="142" y="331"/>
                  </a:lnTo>
                  <a:lnTo>
                    <a:pt x="236" y="189"/>
                  </a:lnTo>
                  <a:lnTo>
                    <a:pt x="377" y="95"/>
                  </a:lnTo>
                  <a:lnTo>
                    <a:pt x="566" y="48"/>
                  </a:lnTo>
                  <a:lnTo>
                    <a:pt x="754" y="95"/>
                  </a:lnTo>
                  <a:lnTo>
                    <a:pt x="895" y="189"/>
                  </a:lnTo>
                  <a:lnTo>
                    <a:pt x="990" y="331"/>
                  </a:lnTo>
                  <a:lnTo>
                    <a:pt x="1037" y="519"/>
                  </a:lnTo>
                  <a:lnTo>
                    <a:pt x="990" y="283"/>
                  </a:lnTo>
                  <a:lnTo>
                    <a:pt x="895" y="142"/>
                  </a:lnTo>
                  <a:lnTo>
                    <a:pt x="754" y="48"/>
                  </a:lnTo>
                  <a:lnTo>
                    <a:pt x="51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2831;p42">
              <a:extLst>
                <a:ext uri="{FF2B5EF4-FFF2-40B4-BE49-F238E27FC236}">
                  <a16:creationId xmlns:a16="http://schemas.microsoft.com/office/drawing/2014/main" id="{D8F7C99B-AFD7-B2DD-6E84-F2495A06A5E9}"/>
                </a:ext>
              </a:extLst>
            </p:cNvPr>
            <p:cNvSpPr/>
            <p:nvPr/>
          </p:nvSpPr>
          <p:spPr>
            <a:xfrm>
              <a:off x="1387900" y="2262700"/>
              <a:ext cx="23575" cy="23600"/>
            </a:xfrm>
            <a:custGeom>
              <a:avLst/>
              <a:gdLst/>
              <a:ahLst/>
              <a:cxnLst/>
              <a:rect l="l" t="t" r="r" b="b"/>
              <a:pathLst>
                <a:path w="943" h="944" fill="none" extrusionOk="0">
                  <a:moveTo>
                    <a:pt x="472" y="943"/>
                  </a:moveTo>
                  <a:lnTo>
                    <a:pt x="472" y="943"/>
                  </a:lnTo>
                  <a:lnTo>
                    <a:pt x="472" y="943"/>
                  </a:lnTo>
                  <a:lnTo>
                    <a:pt x="424" y="943"/>
                  </a:lnTo>
                  <a:lnTo>
                    <a:pt x="424" y="943"/>
                  </a:lnTo>
                  <a:lnTo>
                    <a:pt x="424" y="943"/>
                  </a:lnTo>
                  <a:lnTo>
                    <a:pt x="283" y="896"/>
                  </a:lnTo>
                  <a:lnTo>
                    <a:pt x="95" y="755"/>
                  </a:lnTo>
                  <a:lnTo>
                    <a:pt x="48" y="613"/>
                  </a:lnTo>
                  <a:lnTo>
                    <a:pt x="0" y="425"/>
                  </a:lnTo>
                  <a:lnTo>
                    <a:pt x="0" y="425"/>
                  </a:lnTo>
                  <a:lnTo>
                    <a:pt x="48" y="284"/>
                  </a:lnTo>
                  <a:lnTo>
                    <a:pt x="142" y="142"/>
                  </a:lnTo>
                  <a:lnTo>
                    <a:pt x="283" y="48"/>
                  </a:lnTo>
                  <a:lnTo>
                    <a:pt x="472" y="1"/>
                  </a:lnTo>
                  <a:lnTo>
                    <a:pt x="472" y="1"/>
                  </a:lnTo>
                  <a:lnTo>
                    <a:pt x="472" y="1"/>
                  </a:lnTo>
                  <a:lnTo>
                    <a:pt x="472" y="1"/>
                  </a:lnTo>
                  <a:lnTo>
                    <a:pt x="660" y="48"/>
                  </a:lnTo>
                  <a:lnTo>
                    <a:pt x="801" y="142"/>
                  </a:lnTo>
                  <a:lnTo>
                    <a:pt x="896" y="284"/>
                  </a:lnTo>
                  <a:lnTo>
                    <a:pt x="943" y="472"/>
                  </a:lnTo>
                  <a:lnTo>
                    <a:pt x="943" y="472"/>
                  </a:lnTo>
                  <a:lnTo>
                    <a:pt x="943" y="472"/>
                  </a:lnTo>
                  <a:lnTo>
                    <a:pt x="896" y="660"/>
                  </a:lnTo>
                  <a:lnTo>
                    <a:pt x="801" y="802"/>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2832;p42">
              <a:extLst>
                <a:ext uri="{FF2B5EF4-FFF2-40B4-BE49-F238E27FC236}">
                  <a16:creationId xmlns:a16="http://schemas.microsoft.com/office/drawing/2014/main" id="{1C6E638F-79F7-4A03-AD3B-73D12FC7FBB4}"/>
                </a:ext>
              </a:extLst>
            </p:cNvPr>
            <p:cNvSpPr/>
            <p:nvPr/>
          </p:nvSpPr>
          <p:spPr>
            <a:xfrm>
              <a:off x="1385550" y="2261525"/>
              <a:ext cx="25925" cy="25950"/>
            </a:xfrm>
            <a:custGeom>
              <a:avLst/>
              <a:gdLst/>
              <a:ahLst/>
              <a:cxnLst/>
              <a:rect l="l" t="t" r="r" b="b"/>
              <a:pathLst>
                <a:path w="1037" h="1038" fill="none" extrusionOk="0">
                  <a:moveTo>
                    <a:pt x="518" y="1"/>
                  </a:moveTo>
                  <a:lnTo>
                    <a:pt x="518" y="1"/>
                  </a:lnTo>
                  <a:lnTo>
                    <a:pt x="330" y="48"/>
                  </a:lnTo>
                  <a:lnTo>
                    <a:pt x="142" y="142"/>
                  </a:lnTo>
                  <a:lnTo>
                    <a:pt x="47" y="283"/>
                  </a:lnTo>
                  <a:lnTo>
                    <a:pt x="0" y="519"/>
                  </a:lnTo>
                  <a:lnTo>
                    <a:pt x="0" y="519"/>
                  </a:lnTo>
                  <a:lnTo>
                    <a:pt x="47" y="707"/>
                  </a:lnTo>
                  <a:lnTo>
                    <a:pt x="142" y="896"/>
                  </a:lnTo>
                  <a:lnTo>
                    <a:pt x="330" y="990"/>
                  </a:lnTo>
                  <a:lnTo>
                    <a:pt x="518" y="1037"/>
                  </a:lnTo>
                  <a:lnTo>
                    <a:pt x="518" y="1037"/>
                  </a:lnTo>
                  <a:lnTo>
                    <a:pt x="518" y="1037"/>
                  </a:lnTo>
                  <a:lnTo>
                    <a:pt x="518" y="1037"/>
                  </a:lnTo>
                  <a:lnTo>
                    <a:pt x="707" y="990"/>
                  </a:lnTo>
                  <a:lnTo>
                    <a:pt x="895" y="896"/>
                  </a:lnTo>
                  <a:lnTo>
                    <a:pt x="990" y="707"/>
                  </a:lnTo>
                  <a:lnTo>
                    <a:pt x="1037" y="519"/>
                  </a:lnTo>
                  <a:lnTo>
                    <a:pt x="1037" y="519"/>
                  </a:lnTo>
                  <a:lnTo>
                    <a:pt x="1037" y="519"/>
                  </a:lnTo>
                  <a:lnTo>
                    <a:pt x="990" y="283"/>
                  </a:lnTo>
                  <a:lnTo>
                    <a:pt x="895" y="142"/>
                  </a:lnTo>
                  <a:lnTo>
                    <a:pt x="754" y="48"/>
                  </a:lnTo>
                  <a:lnTo>
                    <a:pt x="518" y="1"/>
                  </a:lnTo>
                  <a:lnTo>
                    <a:pt x="518" y="1"/>
                  </a:lnTo>
                  <a:lnTo>
                    <a:pt x="51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2833;p42">
              <a:extLst>
                <a:ext uri="{FF2B5EF4-FFF2-40B4-BE49-F238E27FC236}">
                  <a16:creationId xmlns:a16="http://schemas.microsoft.com/office/drawing/2014/main" id="{07B04D50-A695-B772-7E47-54F0AB278D08}"/>
                </a:ext>
              </a:extLst>
            </p:cNvPr>
            <p:cNvSpPr/>
            <p:nvPr/>
          </p:nvSpPr>
          <p:spPr>
            <a:xfrm>
              <a:off x="1250100" y="2274500"/>
              <a:ext cx="27125" cy="25925"/>
            </a:xfrm>
            <a:custGeom>
              <a:avLst/>
              <a:gdLst/>
              <a:ahLst/>
              <a:cxnLst/>
              <a:rect l="l" t="t" r="r" b="b"/>
              <a:pathLst>
                <a:path w="1085" h="1037" extrusionOk="0">
                  <a:moveTo>
                    <a:pt x="519" y="0"/>
                  </a:moveTo>
                  <a:lnTo>
                    <a:pt x="330" y="47"/>
                  </a:lnTo>
                  <a:lnTo>
                    <a:pt x="142" y="141"/>
                  </a:lnTo>
                  <a:lnTo>
                    <a:pt x="48" y="330"/>
                  </a:lnTo>
                  <a:lnTo>
                    <a:pt x="0" y="518"/>
                  </a:lnTo>
                  <a:lnTo>
                    <a:pt x="95" y="707"/>
                  </a:lnTo>
                  <a:lnTo>
                    <a:pt x="95" y="707"/>
                  </a:lnTo>
                  <a:lnTo>
                    <a:pt x="48" y="518"/>
                  </a:lnTo>
                  <a:lnTo>
                    <a:pt x="95" y="330"/>
                  </a:lnTo>
                  <a:lnTo>
                    <a:pt x="189" y="188"/>
                  </a:lnTo>
                  <a:lnTo>
                    <a:pt x="330" y="94"/>
                  </a:lnTo>
                  <a:lnTo>
                    <a:pt x="519" y="47"/>
                  </a:lnTo>
                  <a:lnTo>
                    <a:pt x="707" y="94"/>
                  </a:lnTo>
                  <a:lnTo>
                    <a:pt x="848" y="188"/>
                  </a:lnTo>
                  <a:lnTo>
                    <a:pt x="943" y="330"/>
                  </a:lnTo>
                  <a:lnTo>
                    <a:pt x="990" y="518"/>
                  </a:lnTo>
                  <a:lnTo>
                    <a:pt x="943" y="707"/>
                  </a:lnTo>
                  <a:lnTo>
                    <a:pt x="848" y="848"/>
                  </a:lnTo>
                  <a:lnTo>
                    <a:pt x="707" y="942"/>
                  </a:lnTo>
                  <a:lnTo>
                    <a:pt x="519" y="989"/>
                  </a:lnTo>
                  <a:lnTo>
                    <a:pt x="330" y="942"/>
                  </a:lnTo>
                  <a:lnTo>
                    <a:pt x="189" y="848"/>
                  </a:lnTo>
                  <a:lnTo>
                    <a:pt x="95" y="707"/>
                  </a:lnTo>
                  <a:lnTo>
                    <a:pt x="189" y="895"/>
                  </a:lnTo>
                  <a:lnTo>
                    <a:pt x="330" y="989"/>
                  </a:lnTo>
                  <a:lnTo>
                    <a:pt x="566" y="1036"/>
                  </a:lnTo>
                  <a:lnTo>
                    <a:pt x="754" y="989"/>
                  </a:lnTo>
                  <a:lnTo>
                    <a:pt x="943" y="848"/>
                  </a:lnTo>
                  <a:lnTo>
                    <a:pt x="1037" y="707"/>
                  </a:lnTo>
                  <a:lnTo>
                    <a:pt x="1084" y="518"/>
                  </a:lnTo>
                  <a:lnTo>
                    <a:pt x="990" y="283"/>
                  </a:lnTo>
                  <a:lnTo>
                    <a:pt x="896" y="141"/>
                  </a:lnTo>
                  <a:lnTo>
                    <a:pt x="7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2834;p42">
              <a:extLst>
                <a:ext uri="{FF2B5EF4-FFF2-40B4-BE49-F238E27FC236}">
                  <a16:creationId xmlns:a16="http://schemas.microsoft.com/office/drawing/2014/main" id="{F12421B5-6785-5543-F318-BB46E3396D1C}"/>
                </a:ext>
              </a:extLst>
            </p:cNvPr>
            <p:cNvSpPr/>
            <p:nvPr/>
          </p:nvSpPr>
          <p:spPr>
            <a:xfrm>
              <a:off x="1251275" y="2275675"/>
              <a:ext cx="23575" cy="23575"/>
            </a:xfrm>
            <a:custGeom>
              <a:avLst/>
              <a:gdLst/>
              <a:ahLst/>
              <a:cxnLst/>
              <a:rect l="l" t="t" r="r" b="b"/>
              <a:pathLst>
                <a:path w="943" h="943" fill="none" extrusionOk="0">
                  <a:moveTo>
                    <a:pt x="472" y="942"/>
                  </a:moveTo>
                  <a:lnTo>
                    <a:pt x="472" y="942"/>
                  </a:lnTo>
                  <a:lnTo>
                    <a:pt x="283" y="895"/>
                  </a:lnTo>
                  <a:lnTo>
                    <a:pt x="142" y="801"/>
                  </a:lnTo>
                  <a:lnTo>
                    <a:pt x="48" y="660"/>
                  </a:lnTo>
                  <a:lnTo>
                    <a:pt x="1" y="471"/>
                  </a:lnTo>
                  <a:lnTo>
                    <a:pt x="1" y="471"/>
                  </a:lnTo>
                  <a:lnTo>
                    <a:pt x="48" y="283"/>
                  </a:lnTo>
                  <a:lnTo>
                    <a:pt x="142" y="141"/>
                  </a:lnTo>
                  <a:lnTo>
                    <a:pt x="283" y="47"/>
                  </a:lnTo>
                  <a:lnTo>
                    <a:pt x="472" y="0"/>
                  </a:lnTo>
                  <a:lnTo>
                    <a:pt x="472" y="0"/>
                  </a:lnTo>
                  <a:lnTo>
                    <a:pt x="660" y="47"/>
                  </a:lnTo>
                  <a:lnTo>
                    <a:pt x="801" y="141"/>
                  </a:lnTo>
                  <a:lnTo>
                    <a:pt x="896" y="283"/>
                  </a:lnTo>
                  <a:lnTo>
                    <a:pt x="943" y="471"/>
                  </a:lnTo>
                  <a:lnTo>
                    <a:pt x="943" y="471"/>
                  </a:lnTo>
                  <a:lnTo>
                    <a:pt x="896" y="660"/>
                  </a:lnTo>
                  <a:lnTo>
                    <a:pt x="801" y="801"/>
                  </a:lnTo>
                  <a:lnTo>
                    <a:pt x="660" y="895"/>
                  </a:lnTo>
                  <a:lnTo>
                    <a:pt x="472"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2835;p42">
              <a:extLst>
                <a:ext uri="{FF2B5EF4-FFF2-40B4-BE49-F238E27FC236}">
                  <a16:creationId xmlns:a16="http://schemas.microsoft.com/office/drawing/2014/main" id="{96EE8307-E761-469C-3F83-828FFB217D7A}"/>
                </a:ext>
              </a:extLst>
            </p:cNvPr>
            <p:cNvSpPr/>
            <p:nvPr/>
          </p:nvSpPr>
          <p:spPr>
            <a:xfrm>
              <a:off x="1250100" y="2274500"/>
              <a:ext cx="27125" cy="25925"/>
            </a:xfrm>
            <a:custGeom>
              <a:avLst/>
              <a:gdLst/>
              <a:ahLst/>
              <a:cxnLst/>
              <a:rect l="l" t="t" r="r" b="b"/>
              <a:pathLst>
                <a:path w="1085" h="1037" fill="none" extrusionOk="0">
                  <a:moveTo>
                    <a:pt x="519" y="0"/>
                  </a:moveTo>
                  <a:lnTo>
                    <a:pt x="519" y="0"/>
                  </a:lnTo>
                  <a:lnTo>
                    <a:pt x="519" y="0"/>
                  </a:lnTo>
                  <a:lnTo>
                    <a:pt x="519" y="0"/>
                  </a:lnTo>
                  <a:lnTo>
                    <a:pt x="330" y="47"/>
                  </a:lnTo>
                  <a:lnTo>
                    <a:pt x="142" y="141"/>
                  </a:lnTo>
                  <a:lnTo>
                    <a:pt x="48" y="330"/>
                  </a:lnTo>
                  <a:lnTo>
                    <a:pt x="0" y="518"/>
                  </a:lnTo>
                  <a:lnTo>
                    <a:pt x="0" y="518"/>
                  </a:lnTo>
                  <a:lnTo>
                    <a:pt x="95" y="707"/>
                  </a:lnTo>
                  <a:lnTo>
                    <a:pt x="189" y="895"/>
                  </a:lnTo>
                  <a:lnTo>
                    <a:pt x="330" y="989"/>
                  </a:lnTo>
                  <a:lnTo>
                    <a:pt x="566" y="1036"/>
                  </a:lnTo>
                  <a:lnTo>
                    <a:pt x="566" y="1036"/>
                  </a:lnTo>
                  <a:lnTo>
                    <a:pt x="566" y="1036"/>
                  </a:lnTo>
                  <a:lnTo>
                    <a:pt x="566" y="1036"/>
                  </a:lnTo>
                  <a:lnTo>
                    <a:pt x="754" y="989"/>
                  </a:lnTo>
                  <a:lnTo>
                    <a:pt x="943" y="848"/>
                  </a:lnTo>
                  <a:lnTo>
                    <a:pt x="1037" y="707"/>
                  </a:lnTo>
                  <a:lnTo>
                    <a:pt x="1084" y="518"/>
                  </a:lnTo>
                  <a:lnTo>
                    <a:pt x="1084" y="518"/>
                  </a:lnTo>
                  <a:lnTo>
                    <a:pt x="990" y="283"/>
                  </a:lnTo>
                  <a:lnTo>
                    <a:pt x="896" y="141"/>
                  </a:lnTo>
                  <a:lnTo>
                    <a:pt x="707"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2836;p42">
              <a:extLst>
                <a:ext uri="{FF2B5EF4-FFF2-40B4-BE49-F238E27FC236}">
                  <a16:creationId xmlns:a16="http://schemas.microsoft.com/office/drawing/2014/main" id="{F18002E3-0536-82A4-7FDB-1246121EB98E}"/>
                </a:ext>
              </a:extLst>
            </p:cNvPr>
            <p:cNvSpPr/>
            <p:nvPr/>
          </p:nvSpPr>
          <p:spPr>
            <a:xfrm>
              <a:off x="1175900" y="1877575"/>
              <a:ext cx="236750" cy="740850"/>
            </a:xfrm>
            <a:custGeom>
              <a:avLst/>
              <a:gdLst/>
              <a:ahLst/>
              <a:cxnLst/>
              <a:rect l="l" t="t" r="r" b="b"/>
              <a:pathLst>
                <a:path w="9470" h="29634" extrusionOk="0">
                  <a:moveTo>
                    <a:pt x="4429" y="1"/>
                  </a:moveTo>
                  <a:lnTo>
                    <a:pt x="4240" y="48"/>
                  </a:lnTo>
                  <a:lnTo>
                    <a:pt x="4099" y="142"/>
                  </a:lnTo>
                  <a:lnTo>
                    <a:pt x="4005" y="283"/>
                  </a:lnTo>
                  <a:lnTo>
                    <a:pt x="3958" y="472"/>
                  </a:lnTo>
                  <a:lnTo>
                    <a:pt x="4005" y="660"/>
                  </a:lnTo>
                  <a:lnTo>
                    <a:pt x="4099" y="801"/>
                  </a:lnTo>
                  <a:lnTo>
                    <a:pt x="4240" y="896"/>
                  </a:lnTo>
                  <a:lnTo>
                    <a:pt x="4429" y="943"/>
                  </a:lnTo>
                  <a:lnTo>
                    <a:pt x="4617" y="896"/>
                  </a:lnTo>
                  <a:lnTo>
                    <a:pt x="4759" y="801"/>
                  </a:lnTo>
                  <a:lnTo>
                    <a:pt x="4853" y="660"/>
                  </a:lnTo>
                  <a:lnTo>
                    <a:pt x="4900" y="472"/>
                  </a:lnTo>
                  <a:lnTo>
                    <a:pt x="4853" y="283"/>
                  </a:lnTo>
                  <a:lnTo>
                    <a:pt x="4759" y="142"/>
                  </a:lnTo>
                  <a:lnTo>
                    <a:pt x="4617" y="48"/>
                  </a:lnTo>
                  <a:lnTo>
                    <a:pt x="4429" y="1"/>
                  </a:lnTo>
                  <a:close/>
                  <a:moveTo>
                    <a:pt x="5560" y="5089"/>
                  </a:moveTo>
                  <a:lnTo>
                    <a:pt x="5371" y="5136"/>
                  </a:lnTo>
                  <a:lnTo>
                    <a:pt x="5230" y="5230"/>
                  </a:lnTo>
                  <a:lnTo>
                    <a:pt x="5136" y="5371"/>
                  </a:lnTo>
                  <a:lnTo>
                    <a:pt x="5088" y="5560"/>
                  </a:lnTo>
                  <a:lnTo>
                    <a:pt x="5136" y="5748"/>
                  </a:lnTo>
                  <a:lnTo>
                    <a:pt x="5230" y="5889"/>
                  </a:lnTo>
                  <a:lnTo>
                    <a:pt x="5371" y="5984"/>
                  </a:lnTo>
                  <a:lnTo>
                    <a:pt x="5560" y="6031"/>
                  </a:lnTo>
                  <a:lnTo>
                    <a:pt x="5748" y="5984"/>
                  </a:lnTo>
                  <a:lnTo>
                    <a:pt x="5889" y="5889"/>
                  </a:lnTo>
                  <a:lnTo>
                    <a:pt x="5984" y="5748"/>
                  </a:lnTo>
                  <a:lnTo>
                    <a:pt x="6031" y="5560"/>
                  </a:lnTo>
                  <a:lnTo>
                    <a:pt x="5984" y="5371"/>
                  </a:lnTo>
                  <a:lnTo>
                    <a:pt x="5889" y="5230"/>
                  </a:lnTo>
                  <a:lnTo>
                    <a:pt x="5748" y="5136"/>
                  </a:lnTo>
                  <a:lnTo>
                    <a:pt x="5560" y="5089"/>
                  </a:lnTo>
                  <a:close/>
                  <a:moveTo>
                    <a:pt x="8669" y="11025"/>
                  </a:moveTo>
                  <a:lnTo>
                    <a:pt x="8480" y="11072"/>
                  </a:lnTo>
                  <a:lnTo>
                    <a:pt x="8339" y="11166"/>
                  </a:lnTo>
                  <a:lnTo>
                    <a:pt x="8245" y="11307"/>
                  </a:lnTo>
                  <a:lnTo>
                    <a:pt x="8198" y="11496"/>
                  </a:lnTo>
                  <a:lnTo>
                    <a:pt x="8245" y="11684"/>
                  </a:lnTo>
                  <a:lnTo>
                    <a:pt x="8339" y="11825"/>
                  </a:lnTo>
                  <a:lnTo>
                    <a:pt x="8480" y="11920"/>
                  </a:lnTo>
                  <a:lnTo>
                    <a:pt x="8669" y="11967"/>
                  </a:lnTo>
                  <a:lnTo>
                    <a:pt x="8669" y="11920"/>
                  </a:lnTo>
                  <a:lnTo>
                    <a:pt x="8857" y="11873"/>
                  </a:lnTo>
                  <a:lnTo>
                    <a:pt x="8999" y="11778"/>
                  </a:lnTo>
                  <a:lnTo>
                    <a:pt x="9093" y="11684"/>
                  </a:lnTo>
                  <a:lnTo>
                    <a:pt x="9140" y="11496"/>
                  </a:lnTo>
                  <a:lnTo>
                    <a:pt x="9093" y="11307"/>
                  </a:lnTo>
                  <a:lnTo>
                    <a:pt x="8999" y="11166"/>
                  </a:lnTo>
                  <a:lnTo>
                    <a:pt x="8857" y="11072"/>
                  </a:lnTo>
                  <a:lnTo>
                    <a:pt x="8669" y="11025"/>
                  </a:lnTo>
                  <a:close/>
                  <a:moveTo>
                    <a:pt x="6172" y="17950"/>
                  </a:moveTo>
                  <a:lnTo>
                    <a:pt x="5984" y="17997"/>
                  </a:lnTo>
                  <a:lnTo>
                    <a:pt x="5842" y="18091"/>
                  </a:lnTo>
                  <a:lnTo>
                    <a:pt x="5748" y="18233"/>
                  </a:lnTo>
                  <a:lnTo>
                    <a:pt x="5748" y="18421"/>
                  </a:lnTo>
                  <a:lnTo>
                    <a:pt x="5748" y="18609"/>
                  </a:lnTo>
                  <a:lnTo>
                    <a:pt x="5842" y="18751"/>
                  </a:lnTo>
                  <a:lnTo>
                    <a:pt x="6031" y="18845"/>
                  </a:lnTo>
                  <a:lnTo>
                    <a:pt x="6172" y="18892"/>
                  </a:lnTo>
                  <a:lnTo>
                    <a:pt x="6219" y="18892"/>
                  </a:lnTo>
                  <a:lnTo>
                    <a:pt x="6360" y="18845"/>
                  </a:lnTo>
                  <a:lnTo>
                    <a:pt x="6502" y="18751"/>
                  </a:lnTo>
                  <a:lnTo>
                    <a:pt x="6643" y="18609"/>
                  </a:lnTo>
                  <a:lnTo>
                    <a:pt x="6643" y="18421"/>
                  </a:lnTo>
                  <a:lnTo>
                    <a:pt x="6596" y="18233"/>
                  </a:lnTo>
                  <a:lnTo>
                    <a:pt x="6502" y="18091"/>
                  </a:lnTo>
                  <a:lnTo>
                    <a:pt x="6360" y="17997"/>
                  </a:lnTo>
                  <a:lnTo>
                    <a:pt x="6172" y="17950"/>
                  </a:lnTo>
                  <a:close/>
                  <a:moveTo>
                    <a:pt x="3251" y="20117"/>
                  </a:moveTo>
                  <a:lnTo>
                    <a:pt x="3063" y="20164"/>
                  </a:lnTo>
                  <a:lnTo>
                    <a:pt x="2921" y="20258"/>
                  </a:lnTo>
                  <a:lnTo>
                    <a:pt x="2827" y="20400"/>
                  </a:lnTo>
                  <a:lnTo>
                    <a:pt x="2780" y="20588"/>
                  </a:lnTo>
                  <a:lnTo>
                    <a:pt x="2827" y="20777"/>
                  </a:lnTo>
                  <a:lnTo>
                    <a:pt x="2921" y="20918"/>
                  </a:lnTo>
                  <a:lnTo>
                    <a:pt x="3063" y="21012"/>
                  </a:lnTo>
                  <a:lnTo>
                    <a:pt x="3251" y="21059"/>
                  </a:lnTo>
                  <a:lnTo>
                    <a:pt x="3440" y="21012"/>
                  </a:lnTo>
                  <a:lnTo>
                    <a:pt x="3581" y="20918"/>
                  </a:lnTo>
                  <a:lnTo>
                    <a:pt x="3675" y="20777"/>
                  </a:lnTo>
                  <a:lnTo>
                    <a:pt x="3722" y="20588"/>
                  </a:lnTo>
                  <a:lnTo>
                    <a:pt x="3675" y="20400"/>
                  </a:lnTo>
                  <a:lnTo>
                    <a:pt x="3581" y="20258"/>
                  </a:lnTo>
                  <a:lnTo>
                    <a:pt x="3440" y="20164"/>
                  </a:lnTo>
                  <a:lnTo>
                    <a:pt x="3251" y="20117"/>
                  </a:lnTo>
                  <a:close/>
                  <a:moveTo>
                    <a:pt x="801" y="22473"/>
                  </a:moveTo>
                  <a:lnTo>
                    <a:pt x="613" y="22520"/>
                  </a:lnTo>
                  <a:lnTo>
                    <a:pt x="472" y="22614"/>
                  </a:lnTo>
                  <a:lnTo>
                    <a:pt x="377" y="22755"/>
                  </a:lnTo>
                  <a:lnTo>
                    <a:pt x="330" y="22944"/>
                  </a:lnTo>
                  <a:lnTo>
                    <a:pt x="377" y="23132"/>
                  </a:lnTo>
                  <a:lnTo>
                    <a:pt x="472" y="23273"/>
                  </a:lnTo>
                  <a:lnTo>
                    <a:pt x="613" y="23368"/>
                  </a:lnTo>
                  <a:lnTo>
                    <a:pt x="801" y="23415"/>
                  </a:lnTo>
                  <a:lnTo>
                    <a:pt x="990" y="23368"/>
                  </a:lnTo>
                  <a:lnTo>
                    <a:pt x="1131" y="23273"/>
                  </a:lnTo>
                  <a:lnTo>
                    <a:pt x="1225" y="23132"/>
                  </a:lnTo>
                  <a:lnTo>
                    <a:pt x="1272" y="22944"/>
                  </a:lnTo>
                  <a:lnTo>
                    <a:pt x="1225" y="22755"/>
                  </a:lnTo>
                  <a:lnTo>
                    <a:pt x="1131" y="22614"/>
                  </a:lnTo>
                  <a:lnTo>
                    <a:pt x="990" y="22520"/>
                  </a:lnTo>
                  <a:lnTo>
                    <a:pt x="801" y="22473"/>
                  </a:lnTo>
                  <a:close/>
                  <a:moveTo>
                    <a:pt x="6031" y="22473"/>
                  </a:moveTo>
                  <a:lnTo>
                    <a:pt x="5842" y="22520"/>
                  </a:lnTo>
                  <a:lnTo>
                    <a:pt x="5701" y="22614"/>
                  </a:lnTo>
                  <a:lnTo>
                    <a:pt x="5607" y="22755"/>
                  </a:lnTo>
                  <a:lnTo>
                    <a:pt x="5560" y="22944"/>
                  </a:lnTo>
                  <a:lnTo>
                    <a:pt x="5607" y="23132"/>
                  </a:lnTo>
                  <a:lnTo>
                    <a:pt x="5701" y="23273"/>
                  </a:lnTo>
                  <a:lnTo>
                    <a:pt x="5889" y="23368"/>
                  </a:lnTo>
                  <a:lnTo>
                    <a:pt x="6031" y="23415"/>
                  </a:lnTo>
                  <a:lnTo>
                    <a:pt x="6219" y="23368"/>
                  </a:lnTo>
                  <a:lnTo>
                    <a:pt x="6360" y="23273"/>
                  </a:lnTo>
                  <a:lnTo>
                    <a:pt x="6455" y="23132"/>
                  </a:lnTo>
                  <a:lnTo>
                    <a:pt x="6502" y="22944"/>
                  </a:lnTo>
                  <a:lnTo>
                    <a:pt x="6455" y="22755"/>
                  </a:lnTo>
                  <a:lnTo>
                    <a:pt x="6360" y="22614"/>
                  </a:lnTo>
                  <a:lnTo>
                    <a:pt x="6219" y="22520"/>
                  </a:lnTo>
                  <a:lnTo>
                    <a:pt x="6031" y="22473"/>
                  </a:lnTo>
                  <a:close/>
                  <a:moveTo>
                    <a:pt x="3251" y="24451"/>
                  </a:moveTo>
                  <a:lnTo>
                    <a:pt x="3063" y="24498"/>
                  </a:lnTo>
                  <a:lnTo>
                    <a:pt x="2921" y="24593"/>
                  </a:lnTo>
                  <a:lnTo>
                    <a:pt x="2827" y="24734"/>
                  </a:lnTo>
                  <a:lnTo>
                    <a:pt x="2780" y="24922"/>
                  </a:lnTo>
                  <a:lnTo>
                    <a:pt x="2827" y="25111"/>
                  </a:lnTo>
                  <a:lnTo>
                    <a:pt x="2921" y="25252"/>
                  </a:lnTo>
                  <a:lnTo>
                    <a:pt x="3063" y="25346"/>
                  </a:lnTo>
                  <a:lnTo>
                    <a:pt x="3251" y="25393"/>
                  </a:lnTo>
                  <a:lnTo>
                    <a:pt x="3440" y="25346"/>
                  </a:lnTo>
                  <a:lnTo>
                    <a:pt x="3581" y="25252"/>
                  </a:lnTo>
                  <a:lnTo>
                    <a:pt x="3675" y="25111"/>
                  </a:lnTo>
                  <a:lnTo>
                    <a:pt x="3722" y="24922"/>
                  </a:lnTo>
                  <a:lnTo>
                    <a:pt x="3675" y="24734"/>
                  </a:lnTo>
                  <a:lnTo>
                    <a:pt x="3581" y="24593"/>
                  </a:lnTo>
                  <a:lnTo>
                    <a:pt x="3440" y="24498"/>
                  </a:lnTo>
                  <a:lnTo>
                    <a:pt x="3251" y="24451"/>
                  </a:lnTo>
                  <a:close/>
                  <a:moveTo>
                    <a:pt x="9187" y="24451"/>
                  </a:moveTo>
                  <a:lnTo>
                    <a:pt x="8999" y="24498"/>
                  </a:lnTo>
                  <a:lnTo>
                    <a:pt x="8857" y="24593"/>
                  </a:lnTo>
                  <a:lnTo>
                    <a:pt x="8763" y="24734"/>
                  </a:lnTo>
                  <a:lnTo>
                    <a:pt x="8716" y="24922"/>
                  </a:lnTo>
                  <a:lnTo>
                    <a:pt x="8763" y="25111"/>
                  </a:lnTo>
                  <a:lnTo>
                    <a:pt x="8857" y="25252"/>
                  </a:lnTo>
                  <a:lnTo>
                    <a:pt x="8999" y="25346"/>
                  </a:lnTo>
                  <a:lnTo>
                    <a:pt x="9187" y="25393"/>
                  </a:lnTo>
                  <a:lnTo>
                    <a:pt x="9328" y="25346"/>
                  </a:lnTo>
                  <a:lnTo>
                    <a:pt x="9470" y="25252"/>
                  </a:lnTo>
                  <a:lnTo>
                    <a:pt x="9470" y="24593"/>
                  </a:lnTo>
                  <a:lnTo>
                    <a:pt x="9328" y="24498"/>
                  </a:lnTo>
                  <a:lnTo>
                    <a:pt x="9187" y="24451"/>
                  </a:lnTo>
                  <a:close/>
                  <a:moveTo>
                    <a:pt x="472" y="26524"/>
                  </a:moveTo>
                  <a:lnTo>
                    <a:pt x="283" y="26571"/>
                  </a:lnTo>
                  <a:lnTo>
                    <a:pt x="142" y="26665"/>
                  </a:lnTo>
                  <a:lnTo>
                    <a:pt x="48" y="26807"/>
                  </a:lnTo>
                  <a:lnTo>
                    <a:pt x="0" y="26995"/>
                  </a:lnTo>
                  <a:lnTo>
                    <a:pt x="48" y="27184"/>
                  </a:lnTo>
                  <a:lnTo>
                    <a:pt x="142" y="27325"/>
                  </a:lnTo>
                  <a:lnTo>
                    <a:pt x="283" y="27419"/>
                  </a:lnTo>
                  <a:lnTo>
                    <a:pt x="472" y="27466"/>
                  </a:lnTo>
                  <a:lnTo>
                    <a:pt x="660" y="27419"/>
                  </a:lnTo>
                  <a:lnTo>
                    <a:pt x="801" y="27325"/>
                  </a:lnTo>
                  <a:lnTo>
                    <a:pt x="896" y="27184"/>
                  </a:lnTo>
                  <a:lnTo>
                    <a:pt x="943" y="26995"/>
                  </a:lnTo>
                  <a:lnTo>
                    <a:pt x="896" y="26807"/>
                  </a:lnTo>
                  <a:lnTo>
                    <a:pt x="801" y="26665"/>
                  </a:lnTo>
                  <a:lnTo>
                    <a:pt x="660" y="26571"/>
                  </a:lnTo>
                  <a:lnTo>
                    <a:pt x="472" y="26524"/>
                  </a:lnTo>
                  <a:close/>
                  <a:moveTo>
                    <a:pt x="2968" y="28691"/>
                  </a:moveTo>
                  <a:lnTo>
                    <a:pt x="2827" y="28738"/>
                  </a:lnTo>
                  <a:lnTo>
                    <a:pt x="2639" y="28833"/>
                  </a:lnTo>
                  <a:lnTo>
                    <a:pt x="2544" y="28974"/>
                  </a:lnTo>
                  <a:lnTo>
                    <a:pt x="2544" y="29162"/>
                  </a:lnTo>
                  <a:lnTo>
                    <a:pt x="2544" y="29304"/>
                  </a:lnTo>
                  <a:lnTo>
                    <a:pt x="2639" y="29492"/>
                  </a:lnTo>
                  <a:lnTo>
                    <a:pt x="2827" y="29586"/>
                  </a:lnTo>
                  <a:lnTo>
                    <a:pt x="2968" y="29633"/>
                  </a:lnTo>
                  <a:lnTo>
                    <a:pt x="2968" y="29586"/>
                  </a:lnTo>
                  <a:lnTo>
                    <a:pt x="3157" y="29539"/>
                  </a:lnTo>
                  <a:lnTo>
                    <a:pt x="3298" y="29445"/>
                  </a:lnTo>
                  <a:lnTo>
                    <a:pt x="3392" y="29304"/>
                  </a:lnTo>
                  <a:lnTo>
                    <a:pt x="3440" y="29162"/>
                  </a:lnTo>
                  <a:lnTo>
                    <a:pt x="3440" y="28974"/>
                  </a:lnTo>
                  <a:lnTo>
                    <a:pt x="3298" y="28833"/>
                  </a:lnTo>
                  <a:lnTo>
                    <a:pt x="3157" y="28738"/>
                  </a:lnTo>
                  <a:lnTo>
                    <a:pt x="2968" y="28691"/>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2837;p42">
              <a:extLst>
                <a:ext uri="{FF2B5EF4-FFF2-40B4-BE49-F238E27FC236}">
                  <a16:creationId xmlns:a16="http://schemas.microsoft.com/office/drawing/2014/main" id="{CF7AAAD7-B744-FB8B-BD67-5704CA12446F}"/>
                </a:ext>
              </a:extLst>
            </p:cNvPr>
            <p:cNvSpPr/>
            <p:nvPr/>
          </p:nvSpPr>
          <p:spPr>
            <a:xfrm>
              <a:off x="1239500" y="2594850"/>
              <a:ext cx="22400" cy="23575"/>
            </a:xfrm>
            <a:custGeom>
              <a:avLst/>
              <a:gdLst/>
              <a:ahLst/>
              <a:cxnLst/>
              <a:rect l="l" t="t" r="r" b="b"/>
              <a:pathLst>
                <a:path w="896" h="943" fill="none" extrusionOk="0">
                  <a:moveTo>
                    <a:pt x="424" y="0"/>
                  </a:moveTo>
                  <a:lnTo>
                    <a:pt x="424" y="0"/>
                  </a:lnTo>
                  <a:lnTo>
                    <a:pt x="283" y="47"/>
                  </a:lnTo>
                  <a:lnTo>
                    <a:pt x="95" y="142"/>
                  </a:lnTo>
                  <a:lnTo>
                    <a:pt x="0" y="283"/>
                  </a:lnTo>
                  <a:lnTo>
                    <a:pt x="0" y="471"/>
                  </a:lnTo>
                  <a:lnTo>
                    <a:pt x="0" y="471"/>
                  </a:lnTo>
                  <a:lnTo>
                    <a:pt x="0" y="613"/>
                  </a:lnTo>
                  <a:lnTo>
                    <a:pt x="95" y="801"/>
                  </a:lnTo>
                  <a:lnTo>
                    <a:pt x="283" y="895"/>
                  </a:lnTo>
                  <a:lnTo>
                    <a:pt x="424" y="942"/>
                  </a:lnTo>
                  <a:lnTo>
                    <a:pt x="424" y="895"/>
                  </a:lnTo>
                  <a:lnTo>
                    <a:pt x="424" y="895"/>
                  </a:lnTo>
                  <a:lnTo>
                    <a:pt x="613" y="848"/>
                  </a:lnTo>
                  <a:lnTo>
                    <a:pt x="754" y="754"/>
                  </a:lnTo>
                  <a:lnTo>
                    <a:pt x="848" y="613"/>
                  </a:lnTo>
                  <a:lnTo>
                    <a:pt x="896" y="471"/>
                  </a:lnTo>
                  <a:lnTo>
                    <a:pt x="896" y="471"/>
                  </a:lnTo>
                  <a:lnTo>
                    <a:pt x="896" y="283"/>
                  </a:lnTo>
                  <a:lnTo>
                    <a:pt x="754" y="142"/>
                  </a:lnTo>
                  <a:lnTo>
                    <a:pt x="613" y="47"/>
                  </a:lnTo>
                  <a:lnTo>
                    <a:pt x="42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2838;p42">
              <a:extLst>
                <a:ext uri="{FF2B5EF4-FFF2-40B4-BE49-F238E27FC236}">
                  <a16:creationId xmlns:a16="http://schemas.microsoft.com/office/drawing/2014/main" id="{14235C3F-7081-A8EC-A23E-FAAAFFBE394E}"/>
                </a:ext>
              </a:extLst>
            </p:cNvPr>
            <p:cNvSpPr/>
            <p:nvPr/>
          </p:nvSpPr>
          <p:spPr>
            <a:xfrm>
              <a:off x="1175900" y="2540675"/>
              <a:ext cx="23575" cy="23575"/>
            </a:xfrm>
            <a:custGeom>
              <a:avLst/>
              <a:gdLst/>
              <a:ahLst/>
              <a:cxnLst/>
              <a:rect l="l" t="t" r="r" b="b"/>
              <a:pathLst>
                <a:path w="943" h="943" fill="none" extrusionOk="0">
                  <a:moveTo>
                    <a:pt x="472" y="0"/>
                  </a:moveTo>
                  <a:lnTo>
                    <a:pt x="472" y="0"/>
                  </a:lnTo>
                  <a:lnTo>
                    <a:pt x="283" y="47"/>
                  </a:lnTo>
                  <a:lnTo>
                    <a:pt x="142" y="141"/>
                  </a:lnTo>
                  <a:lnTo>
                    <a:pt x="48" y="283"/>
                  </a:lnTo>
                  <a:lnTo>
                    <a:pt x="0" y="471"/>
                  </a:lnTo>
                  <a:lnTo>
                    <a:pt x="0" y="471"/>
                  </a:lnTo>
                  <a:lnTo>
                    <a:pt x="48" y="660"/>
                  </a:lnTo>
                  <a:lnTo>
                    <a:pt x="142" y="801"/>
                  </a:lnTo>
                  <a:lnTo>
                    <a:pt x="283" y="895"/>
                  </a:lnTo>
                  <a:lnTo>
                    <a:pt x="472" y="942"/>
                  </a:lnTo>
                  <a:lnTo>
                    <a:pt x="472" y="942"/>
                  </a:lnTo>
                  <a:lnTo>
                    <a:pt x="660" y="895"/>
                  </a:lnTo>
                  <a:lnTo>
                    <a:pt x="801" y="801"/>
                  </a:lnTo>
                  <a:lnTo>
                    <a:pt x="896" y="660"/>
                  </a:lnTo>
                  <a:lnTo>
                    <a:pt x="943" y="471"/>
                  </a:lnTo>
                  <a:lnTo>
                    <a:pt x="943" y="471"/>
                  </a:lnTo>
                  <a:lnTo>
                    <a:pt x="943" y="471"/>
                  </a:lnTo>
                  <a:lnTo>
                    <a:pt x="896" y="283"/>
                  </a:lnTo>
                  <a:lnTo>
                    <a:pt x="801" y="141"/>
                  </a:lnTo>
                  <a:lnTo>
                    <a:pt x="660" y="47"/>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2839;p42">
              <a:extLst>
                <a:ext uri="{FF2B5EF4-FFF2-40B4-BE49-F238E27FC236}">
                  <a16:creationId xmlns:a16="http://schemas.microsoft.com/office/drawing/2014/main" id="{472270BF-4A53-A8CA-7E24-B1A4390AB199}"/>
                </a:ext>
              </a:extLst>
            </p:cNvPr>
            <p:cNvSpPr/>
            <p:nvPr/>
          </p:nvSpPr>
          <p:spPr>
            <a:xfrm>
              <a:off x="1245400" y="2488850"/>
              <a:ext cx="23575" cy="23575"/>
            </a:xfrm>
            <a:custGeom>
              <a:avLst/>
              <a:gdLst/>
              <a:ahLst/>
              <a:cxnLst/>
              <a:rect l="l" t="t" r="r" b="b"/>
              <a:pathLst>
                <a:path w="943" h="943" fill="none" extrusionOk="0">
                  <a:moveTo>
                    <a:pt x="471" y="0"/>
                  </a:moveTo>
                  <a:lnTo>
                    <a:pt x="471" y="0"/>
                  </a:lnTo>
                  <a:lnTo>
                    <a:pt x="283" y="47"/>
                  </a:lnTo>
                  <a:lnTo>
                    <a:pt x="141" y="142"/>
                  </a:lnTo>
                  <a:lnTo>
                    <a:pt x="47" y="283"/>
                  </a:lnTo>
                  <a:lnTo>
                    <a:pt x="0" y="471"/>
                  </a:lnTo>
                  <a:lnTo>
                    <a:pt x="0" y="471"/>
                  </a:lnTo>
                  <a:lnTo>
                    <a:pt x="47" y="660"/>
                  </a:lnTo>
                  <a:lnTo>
                    <a:pt x="141" y="801"/>
                  </a:lnTo>
                  <a:lnTo>
                    <a:pt x="283" y="895"/>
                  </a:lnTo>
                  <a:lnTo>
                    <a:pt x="471" y="942"/>
                  </a:lnTo>
                  <a:lnTo>
                    <a:pt x="471" y="942"/>
                  </a:lnTo>
                  <a:lnTo>
                    <a:pt x="660" y="895"/>
                  </a:lnTo>
                  <a:lnTo>
                    <a:pt x="801" y="801"/>
                  </a:lnTo>
                  <a:lnTo>
                    <a:pt x="895" y="660"/>
                  </a:lnTo>
                  <a:lnTo>
                    <a:pt x="942" y="471"/>
                  </a:lnTo>
                  <a:lnTo>
                    <a:pt x="942" y="471"/>
                  </a:lnTo>
                  <a:lnTo>
                    <a:pt x="895" y="283"/>
                  </a:lnTo>
                  <a:lnTo>
                    <a:pt x="801" y="142"/>
                  </a:lnTo>
                  <a:lnTo>
                    <a:pt x="660" y="47"/>
                  </a:lnTo>
                  <a:lnTo>
                    <a:pt x="4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2840;p42">
              <a:extLst>
                <a:ext uri="{FF2B5EF4-FFF2-40B4-BE49-F238E27FC236}">
                  <a16:creationId xmlns:a16="http://schemas.microsoft.com/office/drawing/2014/main" id="{122577D2-6FCF-FE33-1692-0E37D844E53D}"/>
                </a:ext>
              </a:extLst>
            </p:cNvPr>
            <p:cNvSpPr/>
            <p:nvPr/>
          </p:nvSpPr>
          <p:spPr>
            <a:xfrm>
              <a:off x="1393775" y="2488850"/>
              <a:ext cx="18875" cy="23575"/>
            </a:xfrm>
            <a:custGeom>
              <a:avLst/>
              <a:gdLst/>
              <a:ahLst/>
              <a:cxnLst/>
              <a:rect l="l" t="t" r="r" b="b"/>
              <a:pathLst>
                <a:path w="755" h="943" fill="none" extrusionOk="0">
                  <a:moveTo>
                    <a:pt x="472" y="0"/>
                  </a:moveTo>
                  <a:lnTo>
                    <a:pt x="472" y="0"/>
                  </a:lnTo>
                  <a:lnTo>
                    <a:pt x="472" y="0"/>
                  </a:lnTo>
                  <a:lnTo>
                    <a:pt x="472" y="0"/>
                  </a:lnTo>
                  <a:lnTo>
                    <a:pt x="284" y="47"/>
                  </a:lnTo>
                  <a:lnTo>
                    <a:pt x="142" y="142"/>
                  </a:lnTo>
                  <a:lnTo>
                    <a:pt x="48" y="283"/>
                  </a:lnTo>
                  <a:lnTo>
                    <a:pt x="1" y="471"/>
                  </a:lnTo>
                  <a:lnTo>
                    <a:pt x="1" y="471"/>
                  </a:lnTo>
                  <a:lnTo>
                    <a:pt x="48" y="660"/>
                  </a:lnTo>
                  <a:lnTo>
                    <a:pt x="142" y="801"/>
                  </a:lnTo>
                  <a:lnTo>
                    <a:pt x="284" y="895"/>
                  </a:lnTo>
                  <a:lnTo>
                    <a:pt x="472" y="942"/>
                  </a:lnTo>
                  <a:lnTo>
                    <a:pt x="472" y="942"/>
                  </a:lnTo>
                  <a:lnTo>
                    <a:pt x="472" y="942"/>
                  </a:lnTo>
                  <a:lnTo>
                    <a:pt x="472" y="942"/>
                  </a:lnTo>
                  <a:lnTo>
                    <a:pt x="613" y="895"/>
                  </a:lnTo>
                  <a:lnTo>
                    <a:pt x="755" y="801"/>
                  </a:lnTo>
                  <a:lnTo>
                    <a:pt x="755" y="142"/>
                  </a:lnTo>
                  <a:lnTo>
                    <a:pt x="755" y="142"/>
                  </a:lnTo>
                  <a:lnTo>
                    <a:pt x="613" y="47"/>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2841;p42">
              <a:extLst>
                <a:ext uri="{FF2B5EF4-FFF2-40B4-BE49-F238E27FC236}">
                  <a16:creationId xmlns:a16="http://schemas.microsoft.com/office/drawing/2014/main" id="{8F75C91B-EFCB-FCC9-54FA-569FF9BBD465}"/>
                </a:ext>
              </a:extLst>
            </p:cNvPr>
            <p:cNvSpPr/>
            <p:nvPr/>
          </p:nvSpPr>
          <p:spPr>
            <a:xfrm>
              <a:off x="1184150" y="2439375"/>
              <a:ext cx="23575" cy="23575"/>
            </a:xfrm>
            <a:custGeom>
              <a:avLst/>
              <a:gdLst/>
              <a:ahLst/>
              <a:cxnLst/>
              <a:rect l="l" t="t" r="r" b="b"/>
              <a:pathLst>
                <a:path w="943" h="943" fill="none" extrusionOk="0">
                  <a:moveTo>
                    <a:pt x="471" y="1"/>
                  </a:moveTo>
                  <a:lnTo>
                    <a:pt x="471" y="1"/>
                  </a:lnTo>
                  <a:lnTo>
                    <a:pt x="283" y="48"/>
                  </a:lnTo>
                  <a:lnTo>
                    <a:pt x="142" y="142"/>
                  </a:lnTo>
                  <a:lnTo>
                    <a:pt x="47" y="283"/>
                  </a:lnTo>
                  <a:lnTo>
                    <a:pt x="0" y="472"/>
                  </a:lnTo>
                  <a:lnTo>
                    <a:pt x="0" y="472"/>
                  </a:lnTo>
                  <a:lnTo>
                    <a:pt x="47" y="660"/>
                  </a:lnTo>
                  <a:lnTo>
                    <a:pt x="142" y="801"/>
                  </a:lnTo>
                  <a:lnTo>
                    <a:pt x="283" y="896"/>
                  </a:lnTo>
                  <a:lnTo>
                    <a:pt x="471" y="943"/>
                  </a:lnTo>
                  <a:lnTo>
                    <a:pt x="471" y="943"/>
                  </a:lnTo>
                  <a:lnTo>
                    <a:pt x="660" y="896"/>
                  </a:lnTo>
                  <a:lnTo>
                    <a:pt x="801" y="801"/>
                  </a:lnTo>
                  <a:lnTo>
                    <a:pt x="895" y="660"/>
                  </a:lnTo>
                  <a:lnTo>
                    <a:pt x="942" y="472"/>
                  </a:lnTo>
                  <a:lnTo>
                    <a:pt x="942" y="472"/>
                  </a:lnTo>
                  <a:lnTo>
                    <a:pt x="895" y="283"/>
                  </a:lnTo>
                  <a:lnTo>
                    <a:pt x="801" y="142"/>
                  </a:lnTo>
                  <a:lnTo>
                    <a:pt x="660" y="48"/>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2842;p42">
              <a:extLst>
                <a:ext uri="{FF2B5EF4-FFF2-40B4-BE49-F238E27FC236}">
                  <a16:creationId xmlns:a16="http://schemas.microsoft.com/office/drawing/2014/main" id="{B3ABBBCD-076F-F70D-D4B7-BF84CBD7B93C}"/>
                </a:ext>
              </a:extLst>
            </p:cNvPr>
            <p:cNvSpPr/>
            <p:nvPr/>
          </p:nvSpPr>
          <p:spPr>
            <a:xfrm>
              <a:off x="1314875" y="2439375"/>
              <a:ext cx="23575" cy="23575"/>
            </a:xfrm>
            <a:custGeom>
              <a:avLst/>
              <a:gdLst/>
              <a:ahLst/>
              <a:cxnLst/>
              <a:rect l="l" t="t" r="r" b="b"/>
              <a:pathLst>
                <a:path w="943" h="943" fill="none" extrusionOk="0">
                  <a:moveTo>
                    <a:pt x="472" y="1"/>
                  </a:moveTo>
                  <a:lnTo>
                    <a:pt x="472" y="1"/>
                  </a:lnTo>
                  <a:lnTo>
                    <a:pt x="472" y="1"/>
                  </a:lnTo>
                  <a:lnTo>
                    <a:pt x="472" y="1"/>
                  </a:lnTo>
                  <a:lnTo>
                    <a:pt x="283" y="48"/>
                  </a:lnTo>
                  <a:lnTo>
                    <a:pt x="142" y="142"/>
                  </a:lnTo>
                  <a:lnTo>
                    <a:pt x="48" y="283"/>
                  </a:lnTo>
                  <a:lnTo>
                    <a:pt x="1" y="472"/>
                  </a:lnTo>
                  <a:lnTo>
                    <a:pt x="1" y="472"/>
                  </a:lnTo>
                  <a:lnTo>
                    <a:pt x="48" y="660"/>
                  </a:lnTo>
                  <a:lnTo>
                    <a:pt x="142" y="801"/>
                  </a:lnTo>
                  <a:lnTo>
                    <a:pt x="330" y="896"/>
                  </a:lnTo>
                  <a:lnTo>
                    <a:pt x="472" y="943"/>
                  </a:lnTo>
                  <a:lnTo>
                    <a:pt x="472" y="943"/>
                  </a:lnTo>
                  <a:lnTo>
                    <a:pt x="472" y="943"/>
                  </a:lnTo>
                  <a:lnTo>
                    <a:pt x="472" y="943"/>
                  </a:lnTo>
                  <a:lnTo>
                    <a:pt x="660" y="896"/>
                  </a:lnTo>
                  <a:lnTo>
                    <a:pt x="801" y="801"/>
                  </a:lnTo>
                  <a:lnTo>
                    <a:pt x="896" y="660"/>
                  </a:lnTo>
                  <a:lnTo>
                    <a:pt x="943" y="472"/>
                  </a:lnTo>
                  <a:lnTo>
                    <a:pt x="943" y="472"/>
                  </a:lnTo>
                  <a:lnTo>
                    <a:pt x="943" y="472"/>
                  </a:lnTo>
                  <a:lnTo>
                    <a:pt x="896" y="283"/>
                  </a:lnTo>
                  <a:lnTo>
                    <a:pt x="801" y="142"/>
                  </a:lnTo>
                  <a:lnTo>
                    <a:pt x="660" y="48"/>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2843;p42">
              <a:extLst>
                <a:ext uri="{FF2B5EF4-FFF2-40B4-BE49-F238E27FC236}">
                  <a16:creationId xmlns:a16="http://schemas.microsoft.com/office/drawing/2014/main" id="{6A18E49A-343A-EEB8-64D7-117C8F244C5C}"/>
                </a:ext>
              </a:extLst>
            </p:cNvPr>
            <p:cNvSpPr/>
            <p:nvPr/>
          </p:nvSpPr>
          <p:spPr>
            <a:xfrm>
              <a:off x="1245400" y="2380500"/>
              <a:ext cx="23575" cy="23575"/>
            </a:xfrm>
            <a:custGeom>
              <a:avLst/>
              <a:gdLst/>
              <a:ahLst/>
              <a:cxnLst/>
              <a:rect l="l" t="t" r="r" b="b"/>
              <a:pathLst>
                <a:path w="943" h="943" fill="none" extrusionOk="0">
                  <a:moveTo>
                    <a:pt x="471" y="0"/>
                  </a:moveTo>
                  <a:lnTo>
                    <a:pt x="471" y="0"/>
                  </a:lnTo>
                  <a:lnTo>
                    <a:pt x="283" y="47"/>
                  </a:lnTo>
                  <a:lnTo>
                    <a:pt x="141" y="141"/>
                  </a:lnTo>
                  <a:lnTo>
                    <a:pt x="47" y="283"/>
                  </a:lnTo>
                  <a:lnTo>
                    <a:pt x="0" y="471"/>
                  </a:lnTo>
                  <a:lnTo>
                    <a:pt x="0" y="471"/>
                  </a:lnTo>
                  <a:lnTo>
                    <a:pt x="47" y="660"/>
                  </a:lnTo>
                  <a:lnTo>
                    <a:pt x="141" y="801"/>
                  </a:lnTo>
                  <a:lnTo>
                    <a:pt x="283" y="895"/>
                  </a:lnTo>
                  <a:lnTo>
                    <a:pt x="471" y="942"/>
                  </a:lnTo>
                  <a:lnTo>
                    <a:pt x="471" y="942"/>
                  </a:lnTo>
                  <a:lnTo>
                    <a:pt x="660" y="895"/>
                  </a:lnTo>
                  <a:lnTo>
                    <a:pt x="801" y="801"/>
                  </a:lnTo>
                  <a:lnTo>
                    <a:pt x="895" y="660"/>
                  </a:lnTo>
                  <a:lnTo>
                    <a:pt x="942" y="471"/>
                  </a:lnTo>
                  <a:lnTo>
                    <a:pt x="942" y="471"/>
                  </a:lnTo>
                  <a:lnTo>
                    <a:pt x="895" y="283"/>
                  </a:lnTo>
                  <a:lnTo>
                    <a:pt x="801" y="141"/>
                  </a:lnTo>
                  <a:lnTo>
                    <a:pt x="660" y="47"/>
                  </a:lnTo>
                  <a:lnTo>
                    <a:pt x="4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2844;p42">
              <a:extLst>
                <a:ext uri="{FF2B5EF4-FFF2-40B4-BE49-F238E27FC236}">
                  <a16:creationId xmlns:a16="http://schemas.microsoft.com/office/drawing/2014/main" id="{DAD55260-52BC-A504-E163-66676C5D80BB}"/>
                </a:ext>
              </a:extLst>
            </p:cNvPr>
            <p:cNvSpPr/>
            <p:nvPr/>
          </p:nvSpPr>
          <p:spPr>
            <a:xfrm>
              <a:off x="1319600" y="2326300"/>
              <a:ext cx="22400" cy="23600"/>
            </a:xfrm>
            <a:custGeom>
              <a:avLst/>
              <a:gdLst/>
              <a:ahLst/>
              <a:cxnLst/>
              <a:rect l="l" t="t" r="r" b="b"/>
              <a:pathLst>
                <a:path w="896" h="944" fill="none" extrusionOk="0">
                  <a:moveTo>
                    <a:pt x="424" y="1"/>
                  </a:moveTo>
                  <a:lnTo>
                    <a:pt x="424" y="1"/>
                  </a:lnTo>
                  <a:lnTo>
                    <a:pt x="424" y="1"/>
                  </a:lnTo>
                  <a:lnTo>
                    <a:pt x="424" y="1"/>
                  </a:lnTo>
                  <a:lnTo>
                    <a:pt x="236" y="48"/>
                  </a:lnTo>
                  <a:lnTo>
                    <a:pt x="94" y="142"/>
                  </a:lnTo>
                  <a:lnTo>
                    <a:pt x="0" y="284"/>
                  </a:lnTo>
                  <a:lnTo>
                    <a:pt x="0" y="472"/>
                  </a:lnTo>
                  <a:lnTo>
                    <a:pt x="0" y="472"/>
                  </a:lnTo>
                  <a:lnTo>
                    <a:pt x="0" y="660"/>
                  </a:lnTo>
                  <a:lnTo>
                    <a:pt x="94" y="802"/>
                  </a:lnTo>
                  <a:lnTo>
                    <a:pt x="283" y="896"/>
                  </a:lnTo>
                  <a:lnTo>
                    <a:pt x="424" y="943"/>
                  </a:lnTo>
                  <a:lnTo>
                    <a:pt x="424" y="943"/>
                  </a:lnTo>
                  <a:lnTo>
                    <a:pt x="471" y="943"/>
                  </a:lnTo>
                  <a:lnTo>
                    <a:pt x="471" y="943"/>
                  </a:lnTo>
                  <a:lnTo>
                    <a:pt x="612" y="896"/>
                  </a:lnTo>
                  <a:lnTo>
                    <a:pt x="754" y="802"/>
                  </a:lnTo>
                  <a:lnTo>
                    <a:pt x="895" y="660"/>
                  </a:lnTo>
                  <a:lnTo>
                    <a:pt x="895" y="472"/>
                  </a:lnTo>
                  <a:lnTo>
                    <a:pt x="895" y="472"/>
                  </a:lnTo>
                  <a:lnTo>
                    <a:pt x="895" y="472"/>
                  </a:lnTo>
                  <a:lnTo>
                    <a:pt x="848" y="284"/>
                  </a:lnTo>
                  <a:lnTo>
                    <a:pt x="754" y="142"/>
                  </a:lnTo>
                  <a:lnTo>
                    <a:pt x="612" y="48"/>
                  </a:lnTo>
                  <a:lnTo>
                    <a:pt x="42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2845;p42">
              <a:extLst>
                <a:ext uri="{FF2B5EF4-FFF2-40B4-BE49-F238E27FC236}">
                  <a16:creationId xmlns:a16="http://schemas.microsoft.com/office/drawing/2014/main" id="{449A6907-5126-0E92-1ED0-4DA49BB996AE}"/>
                </a:ext>
              </a:extLst>
            </p:cNvPr>
            <p:cNvSpPr/>
            <p:nvPr/>
          </p:nvSpPr>
          <p:spPr>
            <a:xfrm>
              <a:off x="1380825" y="2153175"/>
              <a:ext cx="23575" cy="23575"/>
            </a:xfrm>
            <a:custGeom>
              <a:avLst/>
              <a:gdLst/>
              <a:ahLst/>
              <a:cxnLst/>
              <a:rect l="l" t="t" r="r" b="b"/>
              <a:pathLst>
                <a:path w="943" h="943" fill="none" extrusionOk="0">
                  <a:moveTo>
                    <a:pt x="472" y="1"/>
                  </a:moveTo>
                  <a:lnTo>
                    <a:pt x="472" y="1"/>
                  </a:lnTo>
                  <a:lnTo>
                    <a:pt x="283" y="48"/>
                  </a:lnTo>
                  <a:lnTo>
                    <a:pt x="142" y="142"/>
                  </a:lnTo>
                  <a:lnTo>
                    <a:pt x="48" y="283"/>
                  </a:lnTo>
                  <a:lnTo>
                    <a:pt x="1" y="472"/>
                  </a:lnTo>
                  <a:lnTo>
                    <a:pt x="1" y="472"/>
                  </a:lnTo>
                  <a:lnTo>
                    <a:pt x="48" y="660"/>
                  </a:lnTo>
                  <a:lnTo>
                    <a:pt x="142" y="801"/>
                  </a:lnTo>
                  <a:lnTo>
                    <a:pt x="283" y="896"/>
                  </a:lnTo>
                  <a:lnTo>
                    <a:pt x="472" y="943"/>
                  </a:lnTo>
                  <a:lnTo>
                    <a:pt x="472" y="896"/>
                  </a:lnTo>
                  <a:lnTo>
                    <a:pt x="472" y="896"/>
                  </a:lnTo>
                  <a:lnTo>
                    <a:pt x="472" y="896"/>
                  </a:lnTo>
                  <a:lnTo>
                    <a:pt x="472" y="896"/>
                  </a:lnTo>
                  <a:lnTo>
                    <a:pt x="660" y="849"/>
                  </a:lnTo>
                  <a:lnTo>
                    <a:pt x="802" y="754"/>
                  </a:lnTo>
                  <a:lnTo>
                    <a:pt x="896" y="660"/>
                  </a:lnTo>
                  <a:lnTo>
                    <a:pt x="943" y="472"/>
                  </a:lnTo>
                  <a:lnTo>
                    <a:pt x="943" y="472"/>
                  </a:lnTo>
                  <a:lnTo>
                    <a:pt x="896" y="283"/>
                  </a:lnTo>
                  <a:lnTo>
                    <a:pt x="802" y="142"/>
                  </a:lnTo>
                  <a:lnTo>
                    <a:pt x="660" y="48"/>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2846;p42">
              <a:extLst>
                <a:ext uri="{FF2B5EF4-FFF2-40B4-BE49-F238E27FC236}">
                  <a16:creationId xmlns:a16="http://schemas.microsoft.com/office/drawing/2014/main" id="{1C614EDC-5288-467C-B0FC-87A4E54AE910}"/>
                </a:ext>
              </a:extLst>
            </p:cNvPr>
            <p:cNvSpPr/>
            <p:nvPr/>
          </p:nvSpPr>
          <p:spPr>
            <a:xfrm>
              <a:off x="1303100" y="2004775"/>
              <a:ext cx="23575" cy="23575"/>
            </a:xfrm>
            <a:custGeom>
              <a:avLst/>
              <a:gdLst/>
              <a:ahLst/>
              <a:cxnLst/>
              <a:rect l="l" t="t" r="r" b="b"/>
              <a:pathLst>
                <a:path w="943" h="943" fill="none" extrusionOk="0">
                  <a:moveTo>
                    <a:pt x="472" y="1"/>
                  </a:moveTo>
                  <a:lnTo>
                    <a:pt x="472" y="1"/>
                  </a:lnTo>
                  <a:lnTo>
                    <a:pt x="283" y="48"/>
                  </a:lnTo>
                  <a:lnTo>
                    <a:pt x="142" y="142"/>
                  </a:lnTo>
                  <a:lnTo>
                    <a:pt x="48" y="283"/>
                  </a:lnTo>
                  <a:lnTo>
                    <a:pt x="0" y="472"/>
                  </a:lnTo>
                  <a:lnTo>
                    <a:pt x="0" y="472"/>
                  </a:lnTo>
                  <a:lnTo>
                    <a:pt x="48" y="660"/>
                  </a:lnTo>
                  <a:lnTo>
                    <a:pt x="142" y="801"/>
                  </a:lnTo>
                  <a:lnTo>
                    <a:pt x="283" y="896"/>
                  </a:lnTo>
                  <a:lnTo>
                    <a:pt x="472" y="943"/>
                  </a:lnTo>
                  <a:lnTo>
                    <a:pt x="472" y="943"/>
                  </a:lnTo>
                  <a:lnTo>
                    <a:pt x="660" y="896"/>
                  </a:lnTo>
                  <a:lnTo>
                    <a:pt x="801" y="801"/>
                  </a:lnTo>
                  <a:lnTo>
                    <a:pt x="896" y="660"/>
                  </a:lnTo>
                  <a:lnTo>
                    <a:pt x="943" y="472"/>
                  </a:lnTo>
                  <a:lnTo>
                    <a:pt x="943" y="472"/>
                  </a:lnTo>
                  <a:lnTo>
                    <a:pt x="896" y="283"/>
                  </a:lnTo>
                  <a:lnTo>
                    <a:pt x="801" y="142"/>
                  </a:lnTo>
                  <a:lnTo>
                    <a:pt x="660" y="48"/>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2847;p42">
              <a:extLst>
                <a:ext uri="{FF2B5EF4-FFF2-40B4-BE49-F238E27FC236}">
                  <a16:creationId xmlns:a16="http://schemas.microsoft.com/office/drawing/2014/main" id="{36931E4E-FA33-0DAE-6DCD-5602E17D5BDF}"/>
                </a:ext>
              </a:extLst>
            </p:cNvPr>
            <p:cNvSpPr/>
            <p:nvPr/>
          </p:nvSpPr>
          <p:spPr>
            <a:xfrm>
              <a:off x="1274825" y="1877575"/>
              <a:ext cx="23600" cy="23575"/>
            </a:xfrm>
            <a:custGeom>
              <a:avLst/>
              <a:gdLst/>
              <a:ahLst/>
              <a:cxnLst/>
              <a:rect l="l" t="t" r="r" b="b"/>
              <a:pathLst>
                <a:path w="944" h="943" fill="none" extrusionOk="0">
                  <a:moveTo>
                    <a:pt x="472" y="1"/>
                  </a:moveTo>
                  <a:lnTo>
                    <a:pt x="472" y="1"/>
                  </a:lnTo>
                  <a:lnTo>
                    <a:pt x="283" y="48"/>
                  </a:lnTo>
                  <a:lnTo>
                    <a:pt x="142" y="142"/>
                  </a:lnTo>
                  <a:lnTo>
                    <a:pt x="48" y="283"/>
                  </a:lnTo>
                  <a:lnTo>
                    <a:pt x="1" y="472"/>
                  </a:lnTo>
                  <a:lnTo>
                    <a:pt x="1" y="472"/>
                  </a:lnTo>
                  <a:lnTo>
                    <a:pt x="48" y="660"/>
                  </a:lnTo>
                  <a:lnTo>
                    <a:pt x="142" y="801"/>
                  </a:lnTo>
                  <a:lnTo>
                    <a:pt x="283" y="896"/>
                  </a:lnTo>
                  <a:lnTo>
                    <a:pt x="472" y="943"/>
                  </a:lnTo>
                  <a:lnTo>
                    <a:pt x="472" y="943"/>
                  </a:lnTo>
                  <a:lnTo>
                    <a:pt x="660" y="896"/>
                  </a:lnTo>
                  <a:lnTo>
                    <a:pt x="802" y="801"/>
                  </a:lnTo>
                  <a:lnTo>
                    <a:pt x="896" y="660"/>
                  </a:lnTo>
                  <a:lnTo>
                    <a:pt x="943" y="472"/>
                  </a:lnTo>
                  <a:lnTo>
                    <a:pt x="943" y="472"/>
                  </a:lnTo>
                  <a:lnTo>
                    <a:pt x="896" y="283"/>
                  </a:lnTo>
                  <a:lnTo>
                    <a:pt x="802" y="142"/>
                  </a:lnTo>
                  <a:lnTo>
                    <a:pt x="660" y="48"/>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2848;p42">
              <a:extLst>
                <a:ext uri="{FF2B5EF4-FFF2-40B4-BE49-F238E27FC236}">
                  <a16:creationId xmlns:a16="http://schemas.microsoft.com/office/drawing/2014/main" id="{8A853D9F-145B-9560-FF54-016D9866E1D0}"/>
                </a:ext>
              </a:extLst>
            </p:cNvPr>
            <p:cNvSpPr/>
            <p:nvPr/>
          </p:nvSpPr>
          <p:spPr>
            <a:xfrm>
              <a:off x="1391425" y="2610150"/>
              <a:ext cx="22400" cy="2375"/>
            </a:xfrm>
            <a:custGeom>
              <a:avLst/>
              <a:gdLst/>
              <a:ahLst/>
              <a:cxnLst/>
              <a:rect l="l" t="t" r="r" b="b"/>
              <a:pathLst>
                <a:path w="896" h="95" extrusionOk="0">
                  <a:moveTo>
                    <a:pt x="896" y="1"/>
                  </a:moveTo>
                  <a:lnTo>
                    <a:pt x="896" y="1"/>
                  </a:lnTo>
                  <a:lnTo>
                    <a:pt x="1" y="95"/>
                  </a:lnTo>
                  <a:lnTo>
                    <a:pt x="1" y="95"/>
                  </a:lnTo>
                  <a:lnTo>
                    <a:pt x="1" y="95"/>
                  </a:lnTo>
                  <a:lnTo>
                    <a:pt x="1" y="95"/>
                  </a:lnTo>
                  <a:lnTo>
                    <a:pt x="896" y="1"/>
                  </a:lnTo>
                  <a:lnTo>
                    <a:pt x="896" y="1"/>
                  </a:lnTo>
                  <a:close/>
                </a:path>
              </a:pathLst>
            </a:custGeom>
            <a:solidFill>
              <a:srgbClr val="3140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2849;p42">
              <a:extLst>
                <a:ext uri="{FF2B5EF4-FFF2-40B4-BE49-F238E27FC236}">
                  <a16:creationId xmlns:a16="http://schemas.microsoft.com/office/drawing/2014/main" id="{D8A6E13A-4E7F-F506-0927-A00788763D81}"/>
                </a:ext>
              </a:extLst>
            </p:cNvPr>
            <p:cNvSpPr/>
            <p:nvPr/>
          </p:nvSpPr>
          <p:spPr>
            <a:xfrm>
              <a:off x="1391425" y="2610150"/>
              <a:ext cx="22400" cy="2375"/>
            </a:xfrm>
            <a:custGeom>
              <a:avLst/>
              <a:gdLst/>
              <a:ahLst/>
              <a:cxnLst/>
              <a:rect l="l" t="t" r="r" b="b"/>
              <a:pathLst>
                <a:path w="896" h="95" fill="none" extrusionOk="0">
                  <a:moveTo>
                    <a:pt x="896" y="1"/>
                  </a:moveTo>
                  <a:lnTo>
                    <a:pt x="896" y="1"/>
                  </a:lnTo>
                  <a:lnTo>
                    <a:pt x="1" y="95"/>
                  </a:lnTo>
                  <a:lnTo>
                    <a:pt x="1" y="95"/>
                  </a:lnTo>
                  <a:lnTo>
                    <a:pt x="1" y="95"/>
                  </a:lnTo>
                  <a:lnTo>
                    <a:pt x="1" y="95"/>
                  </a:lnTo>
                  <a:lnTo>
                    <a:pt x="896" y="1"/>
                  </a:lnTo>
                  <a:lnTo>
                    <a:pt x="89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2850;p42">
              <a:extLst>
                <a:ext uri="{FF2B5EF4-FFF2-40B4-BE49-F238E27FC236}">
                  <a16:creationId xmlns:a16="http://schemas.microsoft.com/office/drawing/2014/main" id="{6909BCB3-510F-49FB-052C-0589CD0398E1}"/>
                </a:ext>
              </a:extLst>
            </p:cNvPr>
            <p:cNvSpPr/>
            <p:nvPr/>
          </p:nvSpPr>
          <p:spPr>
            <a:xfrm>
              <a:off x="1391425" y="2597200"/>
              <a:ext cx="22400" cy="15325"/>
            </a:xfrm>
            <a:custGeom>
              <a:avLst/>
              <a:gdLst/>
              <a:ahLst/>
              <a:cxnLst/>
              <a:rect l="l" t="t" r="r" b="b"/>
              <a:pathLst>
                <a:path w="896" h="613" extrusionOk="0">
                  <a:moveTo>
                    <a:pt x="378" y="0"/>
                  </a:moveTo>
                  <a:lnTo>
                    <a:pt x="236" y="48"/>
                  </a:lnTo>
                  <a:lnTo>
                    <a:pt x="95" y="189"/>
                  </a:lnTo>
                  <a:lnTo>
                    <a:pt x="1" y="330"/>
                  </a:lnTo>
                  <a:lnTo>
                    <a:pt x="1" y="519"/>
                  </a:lnTo>
                  <a:lnTo>
                    <a:pt x="1" y="613"/>
                  </a:lnTo>
                  <a:lnTo>
                    <a:pt x="896" y="519"/>
                  </a:lnTo>
                  <a:lnTo>
                    <a:pt x="896" y="283"/>
                  </a:lnTo>
                  <a:lnTo>
                    <a:pt x="802" y="189"/>
                  </a:lnTo>
                  <a:lnTo>
                    <a:pt x="707" y="95"/>
                  </a:lnTo>
                  <a:lnTo>
                    <a:pt x="566" y="0"/>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2851;p42">
              <a:extLst>
                <a:ext uri="{FF2B5EF4-FFF2-40B4-BE49-F238E27FC236}">
                  <a16:creationId xmlns:a16="http://schemas.microsoft.com/office/drawing/2014/main" id="{C2C0F2AA-6133-E814-EB7F-011F4DAFA696}"/>
                </a:ext>
              </a:extLst>
            </p:cNvPr>
            <p:cNvSpPr/>
            <p:nvPr/>
          </p:nvSpPr>
          <p:spPr>
            <a:xfrm>
              <a:off x="1391425" y="2597200"/>
              <a:ext cx="22400" cy="15325"/>
            </a:xfrm>
            <a:custGeom>
              <a:avLst/>
              <a:gdLst/>
              <a:ahLst/>
              <a:cxnLst/>
              <a:rect l="l" t="t" r="r" b="b"/>
              <a:pathLst>
                <a:path w="896" h="613" fill="none" extrusionOk="0">
                  <a:moveTo>
                    <a:pt x="425" y="0"/>
                  </a:moveTo>
                  <a:lnTo>
                    <a:pt x="425" y="0"/>
                  </a:lnTo>
                  <a:lnTo>
                    <a:pt x="378" y="0"/>
                  </a:lnTo>
                  <a:lnTo>
                    <a:pt x="378" y="0"/>
                  </a:lnTo>
                  <a:lnTo>
                    <a:pt x="236" y="48"/>
                  </a:lnTo>
                  <a:lnTo>
                    <a:pt x="95" y="189"/>
                  </a:lnTo>
                  <a:lnTo>
                    <a:pt x="1" y="330"/>
                  </a:lnTo>
                  <a:lnTo>
                    <a:pt x="1" y="519"/>
                  </a:lnTo>
                  <a:lnTo>
                    <a:pt x="1" y="519"/>
                  </a:lnTo>
                  <a:lnTo>
                    <a:pt x="1" y="613"/>
                  </a:lnTo>
                  <a:lnTo>
                    <a:pt x="1" y="613"/>
                  </a:lnTo>
                  <a:lnTo>
                    <a:pt x="896" y="519"/>
                  </a:lnTo>
                  <a:lnTo>
                    <a:pt x="896" y="283"/>
                  </a:lnTo>
                  <a:lnTo>
                    <a:pt x="896" y="283"/>
                  </a:lnTo>
                  <a:lnTo>
                    <a:pt x="802" y="189"/>
                  </a:lnTo>
                  <a:lnTo>
                    <a:pt x="707" y="95"/>
                  </a:lnTo>
                  <a:lnTo>
                    <a:pt x="566" y="0"/>
                  </a:lnTo>
                  <a:lnTo>
                    <a:pt x="42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2852;p42">
              <a:extLst>
                <a:ext uri="{FF2B5EF4-FFF2-40B4-BE49-F238E27FC236}">
                  <a16:creationId xmlns:a16="http://schemas.microsoft.com/office/drawing/2014/main" id="{402CE949-7835-44E6-6993-EE80F3A44749}"/>
                </a:ext>
              </a:extLst>
            </p:cNvPr>
            <p:cNvSpPr/>
            <p:nvPr/>
          </p:nvSpPr>
          <p:spPr>
            <a:xfrm>
              <a:off x="1244200" y="2379300"/>
              <a:ext cx="25950" cy="25950"/>
            </a:xfrm>
            <a:custGeom>
              <a:avLst/>
              <a:gdLst/>
              <a:ahLst/>
              <a:cxnLst/>
              <a:rect l="l" t="t" r="r" b="b"/>
              <a:pathLst>
                <a:path w="1038" h="1038" extrusionOk="0">
                  <a:moveTo>
                    <a:pt x="519" y="48"/>
                  </a:moveTo>
                  <a:lnTo>
                    <a:pt x="708" y="95"/>
                  </a:lnTo>
                  <a:lnTo>
                    <a:pt x="849" y="189"/>
                  </a:lnTo>
                  <a:lnTo>
                    <a:pt x="943" y="331"/>
                  </a:lnTo>
                  <a:lnTo>
                    <a:pt x="990" y="519"/>
                  </a:lnTo>
                  <a:lnTo>
                    <a:pt x="943" y="708"/>
                  </a:lnTo>
                  <a:lnTo>
                    <a:pt x="849" y="849"/>
                  </a:lnTo>
                  <a:lnTo>
                    <a:pt x="708" y="943"/>
                  </a:lnTo>
                  <a:lnTo>
                    <a:pt x="519" y="990"/>
                  </a:lnTo>
                  <a:lnTo>
                    <a:pt x="331" y="943"/>
                  </a:lnTo>
                  <a:lnTo>
                    <a:pt x="189" y="849"/>
                  </a:lnTo>
                  <a:lnTo>
                    <a:pt x="95" y="708"/>
                  </a:lnTo>
                  <a:lnTo>
                    <a:pt x="48" y="519"/>
                  </a:lnTo>
                  <a:lnTo>
                    <a:pt x="95" y="331"/>
                  </a:lnTo>
                  <a:lnTo>
                    <a:pt x="189" y="189"/>
                  </a:lnTo>
                  <a:lnTo>
                    <a:pt x="331" y="95"/>
                  </a:lnTo>
                  <a:lnTo>
                    <a:pt x="519" y="48"/>
                  </a:lnTo>
                  <a:close/>
                  <a:moveTo>
                    <a:pt x="519" y="1"/>
                  </a:moveTo>
                  <a:lnTo>
                    <a:pt x="284" y="48"/>
                  </a:lnTo>
                  <a:lnTo>
                    <a:pt x="142" y="142"/>
                  </a:lnTo>
                  <a:lnTo>
                    <a:pt x="48" y="331"/>
                  </a:lnTo>
                  <a:lnTo>
                    <a:pt x="1" y="519"/>
                  </a:lnTo>
                  <a:lnTo>
                    <a:pt x="48" y="708"/>
                  </a:lnTo>
                  <a:lnTo>
                    <a:pt x="142" y="896"/>
                  </a:lnTo>
                  <a:lnTo>
                    <a:pt x="284" y="990"/>
                  </a:lnTo>
                  <a:lnTo>
                    <a:pt x="519" y="1037"/>
                  </a:lnTo>
                  <a:lnTo>
                    <a:pt x="708" y="990"/>
                  </a:lnTo>
                  <a:lnTo>
                    <a:pt x="896" y="896"/>
                  </a:lnTo>
                  <a:lnTo>
                    <a:pt x="990" y="708"/>
                  </a:lnTo>
                  <a:lnTo>
                    <a:pt x="1037" y="519"/>
                  </a:lnTo>
                  <a:lnTo>
                    <a:pt x="990" y="284"/>
                  </a:lnTo>
                  <a:lnTo>
                    <a:pt x="849" y="142"/>
                  </a:lnTo>
                  <a:lnTo>
                    <a:pt x="708" y="48"/>
                  </a:lnTo>
                  <a:lnTo>
                    <a:pt x="51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2853;p42">
              <a:extLst>
                <a:ext uri="{FF2B5EF4-FFF2-40B4-BE49-F238E27FC236}">
                  <a16:creationId xmlns:a16="http://schemas.microsoft.com/office/drawing/2014/main" id="{961B5E7E-87D3-5D37-BA6D-1C570D2A7234}"/>
                </a:ext>
              </a:extLst>
            </p:cNvPr>
            <p:cNvSpPr/>
            <p:nvPr/>
          </p:nvSpPr>
          <p:spPr>
            <a:xfrm>
              <a:off x="1245400" y="2380500"/>
              <a:ext cx="23575" cy="23575"/>
            </a:xfrm>
            <a:custGeom>
              <a:avLst/>
              <a:gdLst/>
              <a:ahLst/>
              <a:cxnLst/>
              <a:rect l="l" t="t" r="r" b="b"/>
              <a:pathLst>
                <a:path w="943" h="943" fill="none" extrusionOk="0">
                  <a:moveTo>
                    <a:pt x="471" y="942"/>
                  </a:moveTo>
                  <a:lnTo>
                    <a:pt x="471" y="942"/>
                  </a:lnTo>
                  <a:lnTo>
                    <a:pt x="283" y="895"/>
                  </a:lnTo>
                  <a:lnTo>
                    <a:pt x="141" y="801"/>
                  </a:lnTo>
                  <a:lnTo>
                    <a:pt x="47" y="660"/>
                  </a:lnTo>
                  <a:lnTo>
                    <a:pt x="0" y="471"/>
                  </a:lnTo>
                  <a:lnTo>
                    <a:pt x="0" y="471"/>
                  </a:lnTo>
                  <a:lnTo>
                    <a:pt x="47" y="283"/>
                  </a:lnTo>
                  <a:lnTo>
                    <a:pt x="141" y="141"/>
                  </a:lnTo>
                  <a:lnTo>
                    <a:pt x="283" y="47"/>
                  </a:lnTo>
                  <a:lnTo>
                    <a:pt x="471" y="0"/>
                  </a:lnTo>
                  <a:lnTo>
                    <a:pt x="471" y="0"/>
                  </a:lnTo>
                  <a:lnTo>
                    <a:pt x="660" y="47"/>
                  </a:lnTo>
                  <a:lnTo>
                    <a:pt x="801" y="141"/>
                  </a:lnTo>
                  <a:lnTo>
                    <a:pt x="895" y="283"/>
                  </a:lnTo>
                  <a:lnTo>
                    <a:pt x="942" y="471"/>
                  </a:lnTo>
                  <a:lnTo>
                    <a:pt x="942" y="471"/>
                  </a:lnTo>
                  <a:lnTo>
                    <a:pt x="895" y="660"/>
                  </a:lnTo>
                  <a:lnTo>
                    <a:pt x="801" y="801"/>
                  </a:lnTo>
                  <a:lnTo>
                    <a:pt x="660" y="895"/>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2854;p42">
              <a:extLst>
                <a:ext uri="{FF2B5EF4-FFF2-40B4-BE49-F238E27FC236}">
                  <a16:creationId xmlns:a16="http://schemas.microsoft.com/office/drawing/2014/main" id="{AE19F333-889E-CA4C-9FBC-1084D485158D}"/>
                </a:ext>
              </a:extLst>
            </p:cNvPr>
            <p:cNvSpPr/>
            <p:nvPr/>
          </p:nvSpPr>
          <p:spPr>
            <a:xfrm>
              <a:off x="1244200" y="2379300"/>
              <a:ext cx="25950" cy="25950"/>
            </a:xfrm>
            <a:custGeom>
              <a:avLst/>
              <a:gdLst/>
              <a:ahLst/>
              <a:cxnLst/>
              <a:rect l="l" t="t" r="r" b="b"/>
              <a:pathLst>
                <a:path w="1038" h="1038" fill="none" extrusionOk="0">
                  <a:moveTo>
                    <a:pt x="519" y="1"/>
                  </a:moveTo>
                  <a:lnTo>
                    <a:pt x="519" y="1"/>
                  </a:lnTo>
                  <a:lnTo>
                    <a:pt x="284" y="48"/>
                  </a:lnTo>
                  <a:lnTo>
                    <a:pt x="142" y="142"/>
                  </a:lnTo>
                  <a:lnTo>
                    <a:pt x="48" y="331"/>
                  </a:lnTo>
                  <a:lnTo>
                    <a:pt x="1" y="519"/>
                  </a:lnTo>
                  <a:lnTo>
                    <a:pt x="1" y="519"/>
                  </a:lnTo>
                  <a:lnTo>
                    <a:pt x="48" y="708"/>
                  </a:lnTo>
                  <a:lnTo>
                    <a:pt x="142" y="896"/>
                  </a:lnTo>
                  <a:lnTo>
                    <a:pt x="284" y="990"/>
                  </a:lnTo>
                  <a:lnTo>
                    <a:pt x="519" y="1037"/>
                  </a:lnTo>
                  <a:lnTo>
                    <a:pt x="519" y="1037"/>
                  </a:lnTo>
                  <a:lnTo>
                    <a:pt x="519" y="1037"/>
                  </a:lnTo>
                  <a:lnTo>
                    <a:pt x="519" y="1037"/>
                  </a:lnTo>
                  <a:lnTo>
                    <a:pt x="708" y="990"/>
                  </a:lnTo>
                  <a:lnTo>
                    <a:pt x="896" y="896"/>
                  </a:lnTo>
                  <a:lnTo>
                    <a:pt x="990" y="708"/>
                  </a:lnTo>
                  <a:lnTo>
                    <a:pt x="1037" y="519"/>
                  </a:lnTo>
                  <a:lnTo>
                    <a:pt x="1037" y="519"/>
                  </a:lnTo>
                  <a:lnTo>
                    <a:pt x="1037" y="519"/>
                  </a:lnTo>
                  <a:lnTo>
                    <a:pt x="990" y="284"/>
                  </a:lnTo>
                  <a:lnTo>
                    <a:pt x="849" y="142"/>
                  </a:lnTo>
                  <a:lnTo>
                    <a:pt x="708" y="48"/>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2855;p42">
              <a:extLst>
                <a:ext uri="{FF2B5EF4-FFF2-40B4-BE49-F238E27FC236}">
                  <a16:creationId xmlns:a16="http://schemas.microsoft.com/office/drawing/2014/main" id="{9164603C-D114-85FD-EE03-7CBD14A096A1}"/>
                </a:ext>
              </a:extLst>
            </p:cNvPr>
            <p:cNvSpPr/>
            <p:nvPr/>
          </p:nvSpPr>
          <p:spPr>
            <a:xfrm>
              <a:off x="1129975" y="2488850"/>
              <a:ext cx="12975" cy="24750"/>
            </a:xfrm>
            <a:custGeom>
              <a:avLst/>
              <a:gdLst/>
              <a:ahLst/>
              <a:cxnLst/>
              <a:rect l="l" t="t" r="r" b="b"/>
              <a:pathLst>
                <a:path w="519" h="990" extrusionOk="0">
                  <a:moveTo>
                    <a:pt x="141" y="0"/>
                  </a:moveTo>
                  <a:lnTo>
                    <a:pt x="141" y="47"/>
                  </a:lnTo>
                  <a:lnTo>
                    <a:pt x="283" y="142"/>
                  </a:lnTo>
                  <a:lnTo>
                    <a:pt x="424" y="283"/>
                  </a:lnTo>
                  <a:lnTo>
                    <a:pt x="424" y="471"/>
                  </a:lnTo>
                  <a:lnTo>
                    <a:pt x="424" y="660"/>
                  </a:lnTo>
                  <a:lnTo>
                    <a:pt x="330" y="754"/>
                  </a:lnTo>
                  <a:lnTo>
                    <a:pt x="236" y="848"/>
                  </a:lnTo>
                  <a:lnTo>
                    <a:pt x="141" y="895"/>
                  </a:lnTo>
                  <a:lnTo>
                    <a:pt x="0" y="942"/>
                  </a:lnTo>
                  <a:lnTo>
                    <a:pt x="0" y="990"/>
                  </a:lnTo>
                  <a:lnTo>
                    <a:pt x="189" y="942"/>
                  </a:lnTo>
                  <a:lnTo>
                    <a:pt x="377" y="848"/>
                  </a:lnTo>
                  <a:lnTo>
                    <a:pt x="471" y="660"/>
                  </a:lnTo>
                  <a:lnTo>
                    <a:pt x="518" y="471"/>
                  </a:lnTo>
                  <a:lnTo>
                    <a:pt x="471" y="330"/>
                  </a:lnTo>
                  <a:lnTo>
                    <a:pt x="424" y="189"/>
                  </a:lnTo>
                  <a:lnTo>
                    <a:pt x="283" y="94"/>
                  </a:lnTo>
                  <a:lnTo>
                    <a:pt x="14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2856;p42">
              <a:extLst>
                <a:ext uri="{FF2B5EF4-FFF2-40B4-BE49-F238E27FC236}">
                  <a16:creationId xmlns:a16="http://schemas.microsoft.com/office/drawing/2014/main" id="{C128BF1B-6620-7F3C-4757-DCD35696992F}"/>
                </a:ext>
              </a:extLst>
            </p:cNvPr>
            <p:cNvSpPr/>
            <p:nvPr/>
          </p:nvSpPr>
          <p:spPr>
            <a:xfrm>
              <a:off x="1129975" y="2488850"/>
              <a:ext cx="12975" cy="24750"/>
            </a:xfrm>
            <a:custGeom>
              <a:avLst/>
              <a:gdLst/>
              <a:ahLst/>
              <a:cxnLst/>
              <a:rect l="l" t="t" r="r" b="b"/>
              <a:pathLst>
                <a:path w="519" h="990" fill="none" extrusionOk="0">
                  <a:moveTo>
                    <a:pt x="141" y="0"/>
                  </a:moveTo>
                  <a:lnTo>
                    <a:pt x="141" y="47"/>
                  </a:lnTo>
                  <a:lnTo>
                    <a:pt x="141" y="47"/>
                  </a:lnTo>
                  <a:lnTo>
                    <a:pt x="141" y="47"/>
                  </a:lnTo>
                  <a:lnTo>
                    <a:pt x="283" y="142"/>
                  </a:lnTo>
                  <a:lnTo>
                    <a:pt x="424" y="283"/>
                  </a:lnTo>
                  <a:lnTo>
                    <a:pt x="424" y="471"/>
                  </a:lnTo>
                  <a:lnTo>
                    <a:pt x="424" y="660"/>
                  </a:lnTo>
                  <a:lnTo>
                    <a:pt x="424" y="660"/>
                  </a:lnTo>
                  <a:lnTo>
                    <a:pt x="330" y="754"/>
                  </a:lnTo>
                  <a:lnTo>
                    <a:pt x="236" y="848"/>
                  </a:lnTo>
                  <a:lnTo>
                    <a:pt x="141" y="895"/>
                  </a:lnTo>
                  <a:lnTo>
                    <a:pt x="0" y="942"/>
                  </a:lnTo>
                  <a:lnTo>
                    <a:pt x="0" y="942"/>
                  </a:lnTo>
                  <a:lnTo>
                    <a:pt x="0" y="990"/>
                  </a:lnTo>
                  <a:lnTo>
                    <a:pt x="0" y="990"/>
                  </a:lnTo>
                  <a:lnTo>
                    <a:pt x="189" y="942"/>
                  </a:lnTo>
                  <a:lnTo>
                    <a:pt x="377" y="848"/>
                  </a:lnTo>
                  <a:lnTo>
                    <a:pt x="471" y="660"/>
                  </a:lnTo>
                  <a:lnTo>
                    <a:pt x="518" y="471"/>
                  </a:lnTo>
                  <a:lnTo>
                    <a:pt x="518" y="471"/>
                  </a:lnTo>
                  <a:lnTo>
                    <a:pt x="471" y="330"/>
                  </a:lnTo>
                  <a:lnTo>
                    <a:pt x="424" y="189"/>
                  </a:lnTo>
                  <a:lnTo>
                    <a:pt x="283" y="94"/>
                  </a:lnTo>
                  <a:lnTo>
                    <a:pt x="141" y="0"/>
                  </a:lnTo>
                  <a:lnTo>
                    <a:pt x="141" y="0"/>
                  </a:lnTo>
                  <a:lnTo>
                    <a:pt x="14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2857;p42">
              <a:extLst>
                <a:ext uri="{FF2B5EF4-FFF2-40B4-BE49-F238E27FC236}">
                  <a16:creationId xmlns:a16="http://schemas.microsoft.com/office/drawing/2014/main" id="{2699E4F3-43A5-B6B9-0603-37EFFA26B4B4}"/>
                </a:ext>
              </a:extLst>
            </p:cNvPr>
            <p:cNvSpPr/>
            <p:nvPr/>
          </p:nvSpPr>
          <p:spPr>
            <a:xfrm>
              <a:off x="1244200" y="2487675"/>
              <a:ext cx="25950" cy="25925"/>
            </a:xfrm>
            <a:custGeom>
              <a:avLst/>
              <a:gdLst/>
              <a:ahLst/>
              <a:cxnLst/>
              <a:rect l="l" t="t" r="r" b="b"/>
              <a:pathLst>
                <a:path w="1038" h="1037" extrusionOk="0">
                  <a:moveTo>
                    <a:pt x="519" y="47"/>
                  </a:moveTo>
                  <a:lnTo>
                    <a:pt x="708" y="94"/>
                  </a:lnTo>
                  <a:lnTo>
                    <a:pt x="849" y="189"/>
                  </a:lnTo>
                  <a:lnTo>
                    <a:pt x="943" y="330"/>
                  </a:lnTo>
                  <a:lnTo>
                    <a:pt x="990" y="518"/>
                  </a:lnTo>
                  <a:lnTo>
                    <a:pt x="943" y="707"/>
                  </a:lnTo>
                  <a:lnTo>
                    <a:pt x="849" y="848"/>
                  </a:lnTo>
                  <a:lnTo>
                    <a:pt x="708" y="942"/>
                  </a:lnTo>
                  <a:lnTo>
                    <a:pt x="519" y="989"/>
                  </a:lnTo>
                  <a:lnTo>
                    <a:pt x="331" y="942"/>
                  </a:lnTo>
                  <a:lnTo>
                    <a:pt x="189" y="848"/>
                  </a:lnTo>
                  <a:lnTo>
                    <a:pt x="95" y="707"/>
                  </a:lnTo>
                  <a:lnTo>
                    <a:pt x="48" y="518"/>
                  </a:lnTo>
                  <a:lnTo>
                    <a:pt x="95" y="330"/>
                  </a:lnTo>
                  <a:lnTo>
                    <a:pt x="189" y="189"/>
                  </a:lnTo>
                  <a:lnTo>
                    <a:pt x="331" y="94"/>
                  </a:lnTo>
                  <a:lnTo>
                    <a:pt x="519" y="47"/>
                  </a:lnTo>
                  <a:close/>
                  <a:moveTo>
                    <a:pt x="519" y="0"/>
                  </a:moveTo>
                  <a:lnTo>
                    <a:pt x="284" y="47"/>
                  </a:lnTo>
                  <a:lnTo>
                    <a:pt x="142" y="189"/>
                  </a:lnTo>
                  <a:lnTo>
                    <a:pt x="48" y="330"/>
                  </a:lnTo>
                  <a:lnTo>
                    <a:pt x="1" y="518"/>
                  </a:lnTo>
                  <a:lnTo>
                    <a:pt x="48" y="754"/>
                  </a:lnTo>
                  <a:lnTo>
                    <a:pt x="142" y="895"/>
                  </a:lnTo>
                  <a:lnTo>
                    <a:pt x="284" y="1037"/>
                  </a:lnTo>
                  <a:lnTo>
                    <a:pt x="708" y="1037"/>
                  </a:lnTo>
                  <a:lnTo>
                    <a:pt x="896" y="895"/>
                  </a:lnTo>
                  <a:lnTo>
                    <a:pt x="990" y="754"/>
                  </a:lnTo>
                  <a:lnTo>
                    <a:pt x="1037" y="518"/>
                  </a:lnTo>
                  <a:lnTo>
                    <a:pt x="990" y="330"/>
                  </a:lnTo>
                  <a:lnTo>
                    <a:pt x="849" y="141"/>
                  </a:lnTo>
                  <a:lnTo>
                    <a:pt x="708" y="47"/>
                  </a:lnTo>
                  <a:lnTo>
                    <a:pt x="51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2858;p42">
              <a:extLst>
                <a:ext uri="{FF2B5EF4-FFF2-40B4-BE49-F238E27FC236}">
                  <a16:creationId xmlns:a16="http://schemas.microsoft.com/office/drawing/2014/main" id="{68A9013F-6825-A9CE-58BC-1919B4025DF2}"/>
                </a:ext>
              </a:extLst>
            </p:cNvPr>
            <p:cNvSpPr/>
            <p:nvPr/>
          </p:nvSpPr>
          <p:spPr>
            <a:xfrm>
              <a:off x="1245400" y="2488850"/>
              <a:ext cx="23575" cy="23575"/>
            </a:xfrm>
            <a:custGeom>
              <a:avLst/>
              <a:gdLst/>
              <a:ahLst/>
              <a:cxnLst/>
              <a:rect l="l" t="t" r="r" b="b"/>
              <a:pathLst>
                <a:path w="943" h="943" fill="none" extrusionOk="0">
                  <a:moveTo>
                    <a:pt x="471" y="942"/>
                  </a:moveTo>
                  <a:lnTo>
                    <a:pt x="471" y="942"/>
                  </a:lnTo>
                  <a:lnTo>
                    <a:pt x="283" y="895"/>
                  </a:lnTo>
                  <a:lnTo>
                    <a:pt x="141" y="801"/>
                  </a:lnTo>
                  <a:lnTo>
                    <a:pt x="47" y="660"/>
                  </a:lnTo>
                  <a:lnTo>
                    <a:pt x="0" y="471"/>
                  </a:lnTo>
                  <a:lnTo>
                    <a:pt x="0" y="471"/>
                  </a:lnTo>
                  <a:lnTo>
                    <a:pt x="47" y="283"/>
                  </a:lnTo>
                  <a:lnTo>
                    <a:pt x="141" y="142"/>
                  </a:lnTo>
                  <a:lnTo>
                    <a:pt x="283" y="47"/>
                  </a:lnTo>
                  <a:lnTo>
                    <a:pt x="471" y="0"/>
                  </a:lnTo>
                  <a:lnTo>
                    <a:pt x="471" y="0"/>
                  </a:lnTo>
                  <a:lnTo>
                    <a:pt x="660" y="47"/>
                  </a:lnTo>
                  <a:lnTo>
                    <a:pt x="801" y="142"/>
                  </a:lnTo>
                  <a:lnTo>
                    <a:pt x="895" y="283"/>
                  </a:lnTo>
                  <a:lnTo>
                    <a:pt x="942" y="471"/>
                  </a:lnTo>
                  <a:lnTo>
                    <a:pt x="942" y="471"/>
                  </a:lnTo>
                  <a:lnTo>
                    <a:pt x="895" y="660"/>
                  </a:lnTo>
                  <a:lnTo>
                    <a:pt x="801" y="801"/>
                  </a:lnTo>
                  <a:lnTo>
                    <a:pt x="660" y="895"/>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2859;p42">
              <a:extLst>
                <a:ext uri="{FF2B5EF4-FFF2-40B4-BE49-F238E27FC236}">
                  <a16:creationId xmlns:a16="http://schemas.microsoft.com/office/drawing/2014/main" id="{CFD168B8-E9E5-4C94-8672-577974B69B1C}"/>
                </a:ext>
              </a:extLst>
            </p:cNvPr>
            <p:cNvSpPr/>
            <p:nvPr/>
          </p:nvSpPr>
          <p:spPr>
            <a:xfrm>
              <a:off x="1244200" y="2487675"/>
              <a:ext cx="25950" cy="25925"/>
            </a:xfrm>
            <a:custGeom>
              <a:avLst/>
              <a:gdLst/>
              <a:ahLst/>
              <a:cxnLst/>
              <a:rect l="l" t="t" r="r" b="b"/>
              <a:pathLst>
                <a:path w="1038" h="1037" fill="none" extrusionOk="0">
                  <a:moveTo>
                    <a:pt x="519" y="0"/>
                  </a:moveTo>
                  <a:lnTo>
                    <a:pt x="519" y="0"/>
                  </a:lnTo>
                  <a:lnTo>
                    <a:pt x="284" y="47"/>
                  </a:lnTo>
                  <a:lnTo>
                    <a:pt x="142" y="189"/>
                  </a:lnTo>
                  <a:lnTo>
                    <a:pt x="48" y="330"/>
                  </a:lnTo>
                  <a:lnTo>
                    <a:pt x="1" y="518"/>
                  </a:lnTo>
                  <a:lnTo>
                    <a:pt x="1" y="518"/>
                  </a:lnTo>
                  <a:lnTo>
                    <a:pt x="48" y="754"/>
                  </a:lnTo>
                  <a:lnTo>
                    <a:pt x="142" y="895"/>
                  </a:lnTo>
                  <a:lnTo>
                    <a:pt x="284" y="1037"/>
                  </a:lnTo>
                  <a:lnTo>
                    <a:pt x="519" y="1037"/>
                  </a:lnTo>
                  <a:lnTo>
                    <a:pt x="519" y="1037"/>
                  </a:lnTo>
                  <a:lnTo>
                    <a:pt x="519" y="1037"/>
                  </a:lnTo>
                  <a:lnTo>
                    <a:pt x="519" y="1037"/>
                  </a:lnTo>
                  <a:lnTo>
                    <a:pt x="708" y="1037"/>
                  </a:lnTo>
                  <a:lnTo>
                    <a:pt x="896" y="895"/>
                  </a:lnTo>
                  <a:lnTo>
                    <a:pt x="990" y="754"/>
                  </a:lnTo>
                  <a:lnTo>
                    <a:pt x="1037" y="518"/>
                  </a:lnTo>
                  <a:lnTo>
                    <a:pt x="1037" y="518"/>
                  </a:lnTo>
                  <a:lnTo>
                    <a:pt x="1037" y="518"/>
                  </a:lnTo>
                  <a:lnTo>
                    <a:pt x="990" y="330"/>
                  </a:lnTo>
                  <a:lnTo>
                    <a:pt x="849" y="141"/>
                  </a:lnTo>
                  <a:lnTo>
                    <a:pt x="708" y="47"/>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2860;p42">
              <a:extLst>
                <a:ext uri="{FF2B5EF4-FFF2-40B4-BE49-F238E27FC236}">
                  <a16:creationId xmlns:a16="http://schemas.microsoft.com/office/drawing/2014/main" id="{2D52307C-0EF6-26BB-E8CC-F7635A80EC88}"/>
                </a:ext>
              </a:extLst>
            </p:cNvPr>
            <p:cNvSpPr/>
            <p:nvPr/>
          </p:nvSpPr>
          <p:spPr>
            <a:xfrm>
              <a:off x="1115825" y="2597200"/>
              <a:ext cx="21225" cy="25925"/>
            </a:xfrm>
            <a:custGeom>
              <a:avLst/>
              <a:gdLst/>
              <a:ahLst/>
              <a:cxnLst/>
              <a:rect l="l" t="t" r="r" b="b"/>
              <a:pathLst>
                <a:path w="849" h="1037" extrusionOk="0">
                  <a:moveTo>
                    <a:pt x="95" y="0"/>
                  </a:moveTo>
                  <a:lnTo>
                    <a:pt x="95" y="48"/>
                  </a:lnTo>
                  <a:lnTo>
                    <a:pt x="95" y="95"/>
                  </a:lnTo>
                  <a:lnTo>
                    <a:pt x="236" y="48"/>
                  </a:lnTo>
                  <a:lnTo>
                    <a:pt x="425" y="95"/>
                  </a:lnTo>
                  <a:lnTo>
                    <a:pt x="566" y="189"/>
                  </a:lnTo>
                  <a:lnTo>
                    <a:pt x="660" y="330"/>
                  </a:lnTo>
                  <a:lnTo>
                    <a:pt x="707" y="519"/>
                  </a:lnTo>
                  <a:lnTo>
                    <a:pt x="660" y="707"/>
                  </a:lnTo>
                  <a:lnTo>
                    <a:pt x="566" y="848"/>
                  </a:lnTo>
                  <a:lnTo>
                    <a:pt x="425" y="943"/>
                  </a:lnTo>
                  <a:lnTo>
                    <a:pt x="236" y="990"/>
                  </a:lnTo>
                  <a:lnTo>
                    <a:pt x="142" y="943"/>
                  </a:lnTo>
                  <a:lnTo>
                    <a:pt x="1" y="896"/>
                  </a:lnTo>
                  <a:lnTo>
                    <a:pt x="1" y="943"/>
                  </a:lnTo>
                  <a:lnTo>
                    <a:pt x="142" y="990"/>
                  </a:lnTo>
                  <a:lnTo>
                    <a:pt x="236" y="1037"/>
                  </a:lnTo>
                  <a:lnTo>
                    <a:pt x="331" y="1037"/>
                  </a:lnTo>
                  <a:lnTo>
                    <a:pt x="519" y="990"/>
                  </a:lnTo>
                  <a:lnTo>
                    <a:pt x="660" y="896"/>
                  </a:lnTo>
                  <a:lnTo>
                    <a:pt x="755" y="754"/>
                  </a:lnTo>
                  <a:lnTo>
                    <a:pt x="849" y="566"/>
                  </a:lnTo>
                  <a:lnTo>
                    <a:pt x="802" y="330"/>
                  </a:lnTo>
                  <a:lnTo>
                    <a:pt x="707" y="189"/>
                  </a:lnTo>
                  <a:lnTo>
                    <a:pt x="566" y="48"/>
                  </a:lnTo>
                  <a:lnTo>
                    <a:pt x="37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2861;p42">
              <a:extLst>
                <a:ext uri="{FF2B5EF4-FFF2-40B4-BE49-F238E27FC236}">
                  <a16:creationId xmlns:a16="http://schemas.microsoft.com/office/drawing/2014/main" id="{ECF1A82E-5B3B-574E-06B7-9013E0B44F6D}"/>
                </a:ext>
              </a:extLst>
            </p:cNvPr>
            <p:cNvSpPr/>
            <p:nvPr/>
          </p:nvSpPr>
          <p:spPr>
            <a:xfrm>
              <a:off x="1115825" y="2597200"/>
              <a:ext cx="21225" cy="25925"/>
            </a:xfrm>
            <a:custGeom>
              <a:avLst/>
              <a:gdLst/>
              <a:ahLst/>
              <a:cxnLst/>
              <a:rect l="l" t="t" r="r" b="b"/>
              <a:pathLst>
                <a:path w="849" h="1037" fill="none" extrusionOk="0">
                  <a:moveTo>
                    <a:pt x="331" y="0"/>
                  </a:moveTo>
                  <a:lnTo>
                    <a:pt x="331" y="0"/>
                  </a:lnTo>
                  <a:lnTo>
                    <a:pt x="236" y="0"/>
                  </a:lnTo>
                  <a:lnTo>
                    <a:pt x="236" y="0"/>
                  </a:lnTo>
                  <a:lnTo>
                    <a:pt x="236" y="0"/>
                  </a:lnTo>
                  <a:lnTo>
                    <a:pt x="95" y="0"/>
                  </a:lnTo>
                  <a:lnTo>
                    <a:pt x="95" y="0"/>
                  </a:lnTo>
                  <a:lnTo>
                    <a:pt x="95" y="0"/>
                  </a:lnTo>
                  <a:lnTo>
                    <a:pt x="95" y="0"/>
                  </a:lnTo>
                  <a:lnTo>
                    <a:pt x="95" y="48"/>
                  </a:lnTo>
                  <a:lnTo>
                    <a:pt x="95" y="48"/>
                  </a:lnTo>
                  <a:lnTo>
                    <a:pt x="95" y="95"/>
                  </a:lnTo>
                  <a:lnTo>
                    <a:pt x="95" y="95"/>
                  </a:lnTo>
                  <a:lnTo>
                    <a:pt x="236" y="48"/>
                  </a:lnTo>
                  <a:lnTo>
                    <a:pt x="236" y="48"/>
                  </a:lnTo>
                  <a:lnTo>
                    <a:pt x="236" y="48"/>
                  </a:lnTo>
                  <a:lnTo>
                    <a:pt x="236" y="48"/>
                  </a:lnTo>
                  <a:lnTo>
                    <a:pt x="425" y="95"/>
                  </a:lnTo>
                  <a:lnTo>
                    <a:pt x="566" y="189"/>
                  </a:lnTo>
                  <a:lnTo>
                    <a:pt x="660" y="330"/>
                  </a:lnTo>
                  <a:lnTo>
                    <a:pt x="707" y="519"/>
                  </a:lnTo>
                  <a:lnTo>
                    <a:pt x="707" y="519"/>
                  </a:lnTo>
                  <a:lnTo>
                    <a:pt x="660" y="707"/>
                  </a:lnTo>
                  <a:lnTo>
                    <a:pt x="566" y="848"/>
                  </a:lnTo>
                  <a:lnTo>
                    <a:pt x="425" y="943"/>
                  </a:lnTo>
                  <a:lnTo>
                    <a:pt x="236" y="990"/>
                  </a:lnTo>
                  <a:lnTo>
                    <a:pt x="236" y="990"/>
                  </a:lnTo>
                  <a:lnTo>
                    <a:pt x="142" y="943"/>
                  </a:lnTo>
                  <a:lnTo>
                    <a:pt x="1" y="896"/>
                  </a:lnTo>
                  <a:lnTo>
                    <a:pt x="1" y="896"/>
                  </a:lnTo>
                  <a:lnTo>
                    <a:pt x="1" y="943"/>
                  </a:lnTo>
                  <a:lnTo>
                    <a:pt x="1" y="943"/>
                  </a:lnTo>
                  <a:lnTo>
                    <a:pt x="142" y="990"/>
                  </a:lnTo>
                  <a:lnTo>
                    <a:pt x="236" y="1037"/>
                  </a:lnTo>
                  <a:lnTo>
                    <a:pt x="236" y="1037"/>
                  </a:lnTo>
                  <a:lnTo>
                    <a:pt x="236" y="1037"/>
                  </a:lnTo>
                  <a:lnTo>
                    <a:pt x="236" y="1037"/>
                  </a:lnTo>
                  <a:lnTo>
                    <a:pt x="331" y="1037"/>
                  </a:lnTo>
                  <a:lnTo>
                    <a:pt x="331" y="1037"/>
                  </a:lnTo>
                  <a:lnTo>
                    <a:pt x="519" y="990"/>
                  </a:lnTo>
                  <a:lnTo>
                    <a:pt x="660" y="896"/>
                  </a:lnTo>
                  <a:lnTo>
                    <a:pt x="755" y="754"/>
                  </a:lnTo>
                  <a:lnTo>
                    <a:pt x="849" y="566"/>
                  </a:lnTo>
                  <a:lnTo>
                    <a:pt x="849" y="566"/>
                  </a:lnTo>
                  <a:lnTo>
                    <a:pt x="802" y="330"/>
                  </a:lnTo>
                  <a:lnTo>
                    <a:pt x="707" y="189"/>
                  </a:lnTo>
                  <a:lnTo>
                    <a:pt x="566" y="48"/>
                  </a:lnTo>
                  <a:lnTo>
                    <a:pt x="378" y="0"/>
                  </a:lnTo>
                  <a:lnTo>
                    <a:pt x="378" y="0"/>
                  </a:lnTo>
                  <a:lnTo>
                    <a:pt x="33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2862;p42">
              <a:extLst>
                <a:ext uri="{FF2B5EF4-FFF2-40B4-BE49-F238E27FC236}">
                  <a16:creationId xmlns:a16="http://schemas.microsoft.com/office/drawing/2014/main" id="{A5A757BA-B5E7-7FA4-DCFE-2D3FF2AD1712}"/>
                </a:ext>
              </a:extLst>
            </p:cNvPr>
            <p:cNvSpPr/>
            <p:nvPr/>
          </p:nvSpPr>
          <p:spPr>
            <a:xfrm>
              <a:off x="1194750" y="2114300"/>
              <a:ext cx="9450" cy="21225"/>
            </a:xfrm>
            <a:custGeom>
              <a:avLst/>
              <a:gdLst/>
              <a:ahLst/>
              <a:cxnLst/>
              <a:rect l="l" t="t" r="r" b="b"/>
              <a:pathLst>
                <a:path w="378" h="849" extrusionOk="0">
                  <a:moveTo>
                    <a:pt x="189" y="1"/>
                  </a:moveTo>
                  <a:lnTo>
                    <a:pt x="189" y="48"/>
                  </a:lnTo>
                  <a:lnTo>
                    <a:pt x="283" y="189"/>
                  </a:lnTo>
                  <a:lnTo>
                    <a:pt x="330" y="378"/>
                  </a:lnTo>
                  <a:lnTo>
                    <a:pt x="283" y="519"/>
                  </a:lnTo>
                  <a:lnTo>
                    <a:pt x="236" y="613"/>
                  </a:lnTo>
                  <a:lnTo>
                    <a:pt x="142" y="755"/>
                  </a:lnTo>
                  <a:lnTo>
                    <a:pt x="0" y="802"/>
                  </a:lnTo>
                  <a:lnTo>
                    <a:pt x="0" y="849"/>
                  </a:lnTo>
                  <a:lnTo>
                    <a:pt x="142" y="802"/>
                  </a:lnTo>
                  <a:lnTo>
                    <a:pt x="283" y="660"/>
                  </a:lnTo>
                  <a:lnTo>
                    <a:pt x="377" y="519"/>
                  </a:lnTo>
                  <a:lnTo>
                    <a:pt x="377" y="378"/>
                  </a:lnTo>
                  <a:lnTo>
                    <a:pt x="330" y="142"/>
                  </a:lnTo>
                  <a:lnTo>
                    <a:pt x="18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2863;p42">
              <a:extLst>
                <a:ext uri="{FF2B5EF4-FFF2-40B4-BE49-F238E27FC236}">
                  <a16:creationId xmlns:a16="http://schemas.microsoft.com/office/drawing/2014/main" id="{2AEC83EB-5680-D9A8-1269-E713057E9D56}"/>
                </a:ext>
              </a:extLst>
            </p:cNvPr>
            <p:cNvSpPr/>
            <p:nvPr/>
          </p:nvSpPr>
          <p:spPr>
            <a:xfrm>
              <a:off x="1194750" y="2113125"/>
              <a:ext cx="9450" cy="22400"/>
            </a:xfrm>
            <a:custGeom>
              <a:avLst/>
              <a:gdLst/>
              <a:ahLst/>
              <a:cxnLst/>
              <a:rect l="l" t="t" r="r" b="b"/>
              <a:pathLst>
                <a:path w="378" h="896" fill="none" extrusionOk="0">
                  <a:moveTo>
                    <a:pt x="189" y="1"/>
                  </a:moveTo>
                  <a:lnTo>
                    <a:pt x="189" y="1"/>
                  </a:lnTo>
                  <a:lnTo>
                    <a:pt x="189" y="95"/>
                  </a:lnTo>
                  <a:lnTo>
                    <a:pt x="189" y="95"/>
                  </a:lnTo>
                  <a:lnTo>
                    <a:pt x="189" y="95"/>
                  </a:lnTo>
                  <a:lnTo>
                    <a:pt x="189" y="95"/>
                  </a:lnTo>
                  <a:lnTo>
                    <a:pt x="283" y="236"/>
                  </a:lnTo>
                  <a:lnTo>
                    <a:pt x="330" y="425"/>
                  </a:lnTo>
                  <a:lnTo>
                    <a:pt x="330" y="425"/>
                  </a:lnTo>
                  <a:lnTo>
                    <a:pt x="283" y="566"/>
                  </a:lnTo>
                  <a:lnTo>
                    <a:pt x="236" y="660"/>
                  </a:lnTo>
                  <a:lnTo>
                    <a:pt x="142" y="802"/>
                  </a:lnTo>
                  <a:lnTo>
                    <a:pt x="0" y="849"/>
                  </a:lnTo>
                  <a:lnTo>
                    <a:pt x="0" y="849"/>
                  </a:lnTo>
                  <a:lnTo>
                    <a:pt x="0" y="849"/>
                  </a:lnTo>
                  <a:lnTo>
                    <a:pt x="0" y="849"/>
                  </a:lnTo>
                  <a:lnTo>
                    <a:pt x="0" y="849"/>
                  </a:lnTo>
                  <a:lnTo>
                    <a:pt x="0" y="849"/>
                  </a:lnTo>
                  <a:lnTo>
                    <a:pt x="0" y="896"/>
                  </a:lnTo>
                  <a:lnTo>
                    <a:pt x="0" y="896"/>
                  </a:lnTo>
                  <a:lnTo>
                    <a:pt x="142" y="849"/>
                  </a:lnTo>
                  <a:lnTo>
                    <a:pt x="283" y="707"/>
                  </a:lnTo>
                  <a:lnTo>
                    <a:pt x="377" y="566"/>
                  </a:lnTo>
                  <a:lnTo>
                    <a:pt x="377" y="425"/>
                  </a:lnTo>
                  <a:lnTo>
                    <a:pt x="377" y="425"/>
                  </a:lnTo>
                  <a:lnTo>
                    <a:pt x="330" y="189"/>
                  </a:lnTo>
                  <a:lnTo>
                    <a:pt x="189" y="48"/>
                  </a:lnTo>
                  <a:lnTo>
                    <a:pt x="189" y="48"/>
                  </a:lnTo>
                  <a:lnTo>
                    <a:pt x="18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2864;p42">
              <a:extLst>
                <a:ext uri="{FF2B5EF4-FFF2-40B4-BE49-F238E27FC236}">
                  <a16:creationId xmlns:a16="http://schemas.microsoft.com/office/drawing/2014/main" id="{D17C9708-F9CE-240F-F3CA-E20988F6DBF0}"/>
                </a:ext>
              </a:extLst>
            </p:cNvPr>
            <p:cNvSpPr/>
            <p:nvPr/>
          </p:nvSpPr>
          <p:spPr>
            <a:xfrm>
              <a:off x="1303100" y="2003600"/>
              <a:ext cx="25925" cy="25925"/>
            </a:xfrm>
            <a:custGeom>
              <a:avLst/>
              <a:gdLst/>
              <a:ahLst/>
              <a:cxnLst/>
              <a:rect l="l" t="t" r="r" b="b"/>
              <a:pathLst>
                <a:path w="1037" h="1037" extrusionOk="0">
                  <a:moveTo>
                    <a:pt x="142" y="189"/>
                  </a:moveTo>
                  <a:lnTo>
                    <a:pt x="0" y="377"/>
                  </a:lnTo>
                  <a:lnTo>
                    <a:pt x="0" y="519"/>
                  </a:lnTo>
                  <a:lnTo>
                    <a:pt x="48" y="330"/>
                  </a:lnTo>
                  <a:lnTo>
                    <a:pt x="142" y="189"/>
                  </a:lnTo>
                  <a:close/>
                  <a:moveTo>
                    <a:pt x="472" y="0"/>
                  </a:moveTo>
                  <a:lnTo>
                    <a:pt x="283" y="48"/>
                  </a:lnTo>
                  <a:lnTo>
                    <a:pt x="142" y="189"/>
                  </a:lnTo>
                  <a:lnTo>
                    <a:pt x="283" y="95"/>
                  </a:lnTo>
                  <a:lnTo>
                    <a:pt x="472" y="48"/>
                  </a:lnTo>
                  <a:lnTo>
                    <a:pt x="660" y="95"/>
                  </a:lnTo>
                  <a:lnTo>
                    <a:pt x="801" y="189"/>
                  </a:lnTo>
                  <a:lnTo>
                    <a:pt x="896" y="330"/>
                  </a:lnTo>
                  <a:lnTo>
                    <a:pt x="943" y="519"/>
                  </a:lnTo>
                  <a:lnTo>
                    <a:pt x="896" y="707"/>
                  </a:lnTo>
                  <a:lnTo>
                    <a:pt x="801" y="848"/>
                  </a:lnTo>
                  <a:lnTo>
                    <a:pt x="660" y="943"/>
                  </a:lnTo>
                  <a:lnTo>
                    <a:pt x="472" y="990"/>
                  </a:lnTo>
                  <a:lnTo>
                    <a:pt x="283" y="943"/>
                  </a:lnTo>
                  <a:lnTo>
                    <a:pt x="142" y="848"/>
                  </a:lnTo>
                  <a:lnTo>
                    <a:pt x="48" y="707"/>
                  </a:lnTo>
                  <a:lnTo>
                    <a:pt x="0" y="519"/>
                  </a:lnTo>
                  <a:lnTo>
                    <a:pt x="0" y="566"/>
                  </a:lnTo>
                  <a:lnTo>
                    <a:pt x="48" y="754"/>
                  </a:lnTo>
                  <a:lnTo>
                    <a:pt x="142" y="896"/>
                  </a:lnTo>
                  <a:lnTo>
                    <a:pt x="330" y="1037"/>
                  </a:lnTo>
                  <a:lnTo>
                    <a:pt x="519" y="1037"/>
                  </a:lnTo>
                  <a:lnTo>
                    <a:pt x="754" y="990"/>
                  </a:lnTo>
                  <a:lnTo>
                    <a:pt x="896" y="896"/>
                  </a:lnTo>
                  <a:lnTo>
                    <a:pt x="990" y="754"/>
                  </a:lnTo>
                  <a:lnTo>
                    <a:pt x="1037" y="519"/>
                  </a:lnTo>
                  <a:lnTo>
                    <a:pt x="990" y="330"/>
                  </a:lnTo>
                  <a:lnTo>
                    <a:pt x="896" y="189"/>
                  </a:lnTo>
                  <a:lnTo>
                    <a:pt x="707" y="48"/>
                  </a:lnTo>
                  <a:lnTo>
                    <a:pt x="51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2865;p42">
              <a:extLst>
                <a:ext uri="{FF2B5EF4-FFF2-40B4-BE49-F238E27FC236}">
                  <a16:creationId xmlns:a16="http://schemas.microsoft.com/office/drawing/2014/main" id="{EDAC077A-CCBF-5B98-7B32-838258DEE491}"/>
                </a:ext>
              </a:extLst>
            </p:cNvPr>
            <p:cNvSpPr/>
            <p:nvPr/>
          </p:nvSpPr>
          <p:spPr>
            <a:xfrm>
              <a:off x="1303100" y="2004775"/>
              <a:ext cx="23575" cy="23575"/>
            </a:xfrm>
            <a:custGeom>
              <a:avLst/>
              <a:gdLst/>
              <a:ahLst/>
              <a:cxnLst/>
              <a:rect l="l" t="t" r="r" b="b"/>
              <a:pathLst>
                <a:path w="943" h="943" fill="none" extrusionOk="0">
                  <a:moveTo>
                    <a:pt x="472" y="943"/>
                  </a:moveTo>
                  <a:lnTo>
                    <a:pt x="472" y="943"/>
                  </a:lnTo>
                  <a:lnTo>
                    <a:pt x="283" y="896"/>
                  </a:lnTo>
                  <a:lnTo>
                    <a:pt x="142" y="801"/>
                  </a:lnTo>
                  <a:lnTo>
                    <a:pt x="48" y="660"/>
                  </a:lnTo>
                  <a:lnTo>
                    <a:pt x="0" y="472"/>
                  </a:lnTo>
                  <a:lnTo>
                    <a:pt x="0" y="472"/>
                  </a:lnTo>
                  <a:lnTo>
                    <a:pt x="48" y="283"/>
                  </a:lnTo>
                  <a:lnTo>
                    <a:pt x="142" y="142"/>
                  </a:lnTo>
                  <a:lnTo>
                    <a:pt x="283" y="48"/>
                  </a:lnTo>
                  <a:lnTo>
                    <a:pt x="472" y="1"/>
                  </a:lnTo>
                  <a:lnTo>
                    <a:pt x="472" y="1"/>
                  </a:lnTo>
                  <a:lnTo>
                    <a:pt x="660" y="48"/>
                  </a:lnTo>
                  <a:lnTo>
                    <a:pt x="801" y="142"/>
                  </a:lnTo>
                  <a:lnTo>
                    <a:pt x="896" y="283"/>
                  </a:lnTo>
                  <a:lnTo>
                    <a:pt x="943" y="472"/>
                  </a:lnTo>
                  <a:lnTo>
                    <a:pt x="943" y="472"/>
                  </a:lnTo>
                  <a:lnTo>
                    <a:pt x="896" y="660"/>
                  </a:lnTo>
                  <a:lnTo>
                    <a:pt x="801" y="801"/>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2866;p42">
              <a:extLst>
                <a:ext uri="{FF2B5EF4-FFF2-40B4-BE49-F238E27FC236}">
                  <a16:creationId xmlns:a16="http://schemas.microsoft.com/office/drawing/2014/main" id="{3845A771-52AC-72CA-0A5F-0892E2B97AB5}"/>
                </a:ext>
              </a:extLst>
            </p:cNvPr>
            <p:cNvSpPr/>
            <p:nvPr/>
          </p:nvSpPr>
          <p:spPr>
            <a:xfrm>
              <a:off x="1303100" y="2003600"/>
              <a:ext cx="25925" cy="25925"/>
            </a:xfrm>
            <a:custGeom>
              <a:avLst/>
              <a:gdLst/>
              <a:ahLst/>
              <a:cxnLst/>
              <a:rect l="l" t="t" r="r" b="b"/>
              <a:pathLst>
                <a:path w="1037" h="1037" fill="none" extrusionOk="0">
                  <a:moveTo>
                    <a:pt x="519" y="0"/>
                  </a:moveTo>
                  <a:lnTo>
                    <a:pt x="519" y="0"/>
                  </a:lnTo>
                  <a:lnTo>
                    <a:pt x="519" y="0"/>
                  </a:lnTo>
                  <a:lnTo>
                    <a:pt x="472" y="0"/>
                  </a:lnTo>
                  <a:lnTo>
                    <a:pt x="472" y="0"/>
                  </a:lnTo>
                  <a:lnTo>
                    <a:pt x="283" y="48"/>
                  </a:lnTo>
                  <a:lnTo>
                    <a:pt x="142" y="189"/>
                  </a:lnTo>
                  <a:lnTo>
                    <a:pt x="0" y="377"/>
                  </a:lnTo>
                  <a:lnTo>
                    <a:pt x="0" y="566"/>
                  </a:lnTo>
                  <a:lnTo>
                    <a:pt x="0" y="566"/>
                  </a:lnTo>
                  <a:lnTo>
                    <a:pt x="48" y="754"/>
                  </a:lnTo>
                  <a:lnTo>
                    <a:pt x="142" y="896"/>
                  </a:lnTo>
                  <a:lnTo>
                    <a:pt x="330" y="1037"/>
                  </a:lnTo>
                  <a:lnTo>
                    <a:pt x="519" y="1037"/>
                  </a:lnTo>
                  <a:lnTo>
                    <a:pt x="519" y="1037"/>
                  </a:lnTo>
                  <a:lnTo>
                    <a:pt x="519" y="1037"/>
                  </a:lnTo>
                  <a:lnTo>
                    <a:pt x="519" y="1037"/>
                  </a:lnTo>
                  <a:lnTo>
                    <a:pt x="754" y="990"/>
                  </a:lnTo>
                  <a:lnTo>
                    <a:pt x="896" y="896"/>
                  </a:lnTo>
                  <a:lnTo>
                    <a:pt x="990" y="754"/>
                  </a:lnTo>
                  <a:lnTo>
                    <a:pt x="1037" y="519"/>
                  </a:lnTo>
                  <a:lnTo>
                    <a:pt x="1037" y="519"/>
                  </a:lnTo>
                  <a:lnTo>
                    <a:pt x="990" y="330"/>
                  </a:lnTo>
                  <a:lnTo>
                    <a:pt x="896" y="189"/>
                  </a:lnTo>
                  <a:lnTo>
                    <a:pt x="707" y="48"/>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2867;p42">
              <a:extLst>
                <a:ext uri="{FF2B5EF4-FFF2-40B4-BE49-F238E27FC236}">
                  <a16:creationId xmlns:a16="http://schemas.microsoft.com/office/drawing/2014/main" id="{857D5355-6D62-AAB9-49B3-BCF29AB3DA99}"/>
                </a:ext>
              </a:extLst>
            </p:cNvPr>
            <p:cNvSpPr/>
            <p:nvPr/>
          </p:nvSpPr>
          <p:spPr>
            <a:xfrm>
              <a:off x="1273650" y="1876400"/>
              <a:ext cx="25950" cy="25925"/>
            </a:xfrm>
            <a:custGeom>
              <a:avLst/>
              <a:gdLst/>
              <a:ahLst/>
              <a:cxnLst/>
              <a:rect l="l" t="t" r="r" b="b"/>
              <a:pathLst>
                <a:path w="1038" h="1037" extrusionOk="0">
                  <a:moveTo>
                    <a:pt x="519" y="48"/>
                  </a:moveTo>
                  <a:lnTo>
                    <a:pt x="707" y="95"/>
                  </a:lnTo>
                  <a:lnTo>
                    <a:pt x="849" y="189"/>
                  </a:lnTo>
                  <a:lnTo>
                    <a:pt x="943" y="330"/>
                  </a:lnTo>
                  <a:lnTo>
                    <a:pt x="990" y="519"/>
                  </a:lnTo>
                  <a:lnTo>
                    <a:pt x="943" y="707"/>
                  </a:lnTo>
                  <a:lnTo>
                    <a:pt x="849" y="848"/>
                  </a:lnTo>
                  <a:lnTo>
                    <a:pt x="707" y="943"/>
                  </a:lnTo>
                  <a:lnTo>
                    <a:pt x="519" y="990"/>
                  </a:lnTo>
                  <a:lnTo>
                    <a:pt x="330" y="943"/>
                  </a:lnTo>
                  <a:lnTo>
                    <a:pt x="189" y="848"/>
                  </a:lnTo>
                  <a:lnTo>
                    <a:pt x="95" y="707"/>
                  </a:lnTo>
                  <a:lnTo>
                    <a:pt x="48" y="519"/>
                  </a:lnTo>
                  <a:lnTo>
                    <a:pt x="95" y="330"/>
                  </a:lnTo>
                  <a:lnTo>
                    <a:pt x="189" y="189"/>
                  </a:lnTo>
                  <a:lnTo>
                    <a:pt x="330" y="95"/>
                  </a:lnTo>
                  <a:lnTo>
                    <a:pt x="519" y="48"/>
                  </a:lnTo>
                  <a:close/>
                  <a:moveTo>
                    <a:pt x="519" y="0"/>
                  </a:moveTo>
                  <a:lnTo>
                    <a:pt x="330" y="48"/>
                  </a:lnTo>
                  <a:lnTo>
                    <a:pt x="142" y="142"/>
                  </a:lnTo>
                  <a:lnTo>
                    <a:pt x="48" y="283"/>
                  </a:lnTo>
                  <a:lnTo>
                    <a:pt x="1" y="519"/>
                  </a:lnTo>
                  <a:lnTo>
                    <a:pt x="48" y="707"/>
                  </a:lnTo>
                  <a:lnTo>
                    <a:pt x="142" y="896"/>
                  </a:lnTo>
                  <a:lnTo>
                    <a:pt x="330" y="990"/>
                  </a:lnTo>
                  <a:lnTo>
                    <a:pt x="519" y="1037"/>
                  </a:lnTo>
                  <a:lnTo>
                    <a:pt x="707" y="990"/>
                  </a:lnTo>
                  <a:lnTo>
                    <a:pt x="896" y="896"/>
                  </a:lnTo>
                  <a:lnTo>
                    <a:pt x="990" y="707"/>
                  </a:lnTo>
                  <a:lnTo>
                    <a:pt x="1037" y="519"/>
                  </a:lnTo>
                  <a:lnTo>
                    <a:pt x="990" y="283"/>
                  </a:lnTo>
                  <a:lnTo>
                    <a:pt x="896" y="142"/>
                  </a:lnTo>
                  <a:lnTo>
                    <a:pt x="707" y="48"/>
                  </a:lnTo>
                  <a:lnTo>
                    <a:pt x="51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2868;p42">
              <a:extLst>
                <a:ext uri="{FF2B5EF4-FFF2-40B4-BE49-F238E27FC236}">
                  <a16:creationId xmlns:a16="http://schemas.microsoft.com/office/drawing/2014/main" id="{3DD2EF47-4E68-E1A5-1C9F-D3F5519BF952}"/>
                </a:ext>
              </a:extLst>
            </p:cNvPr>
            <p:cNvSpPr/>
            <p:nvPr/>
          </p:nvSpPr>
          <p:spPr>
            <a:xfrm>
              <a:off x="1274825" y="1877575"/>
              <a:ext cx="23600" cy="23575"/>
            </a:xfrm>
            <a:custGeom>
              <a:avLst/>
              <a:gdLst/>
              <a:ahLst/>
              <a:cxnLst/>
              <a:rect l="l" t="t" r="r" b="b"/>
              <a:pathLst>
                <a:path w="944" h="943" fill="none" extrusionOk="0">
                  <a:moveTo>
                    <a:pt x="472" y="943"/>
                  </a:moveTo>
                  <a:lnTo>
                    <a:pt x="472" y="943"/>
                  </a:lnTo>
                  <a:lnTo>
                    <a:pt x="283" y="896"/>
                  </a:lnTo>
                  <a:lnTo>
                    <a:pt x="142" y="801"/>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896" y="660"/>
                  </a:lnTo>
                  <a:lnTo>
                    <a:pt x="802" y="801"/>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2869;p42">
              <a:extLst>
                <a:ext uri="{FF2B5EF4-FFF2-40B4-BE49-F238E27FC236}">
                  <a16:creationId xmlns:a16="http://schemas.microsoft.com/office/drawing/2014/main" id="{4F7C4B77-132F-CCC5-2B3E-8CC1EF6E3730}"/>
                </a:ext>
              </a:extLst>
            </p:cNvPr>
            <p:cNvSpPr/>
            <p:nvPr/>
          </p:nvSpPr>
          <p:spPr>
            <a:xfrm>
              <a:off x="1273650" y="1876400"/>
              <a:ext cx="25950" cy="25925"/>
            </a:xfrm>
            <a:custGeom>
              <a:avLst/>
              <a:gdLst/>
              <a:ahLst/>
              <a:cxnLst/>
              <a:rect l="l" t="t" r="r" b="b"/>
              <a:pathLst>
                <a:path w="1038" h="1037" fill="none" extrusionOk="0">
                  <a:moveTo>
                    <a:pt x="519" y="0"/>
                  </a:moveTo>
                  <a:lnTo>
                    <a:pt x="519" y="0"/>
                  </a:lnTo>
                  <a:lnTo>
                    <a:pt x="330" y="48"/>
                  </a:lnTo>
                  <a:lnTo>
                    <a:pt x="142" y="142"/>
                  </a:lnTo>
                  <a:lnTo>
                    <a:pt x="48" y="283"/>
                  </a:lnTo>
                  <a:lnTo>
                    <a:pt x="1" y="519"/>
                  </a:lnTo>
                  <a:lnTo>
                    <a:pt x="1" y="519"/>
                  </a:lnTo>
                  <a:lnTo>
                    <a:pt x="48" y="707"/>
                  </a:lnTo>
                  <a:lnTo>
                    <a:pt x="142" y="896"/>
                  </a:lnTo>
                  <a:lnTo>
                    <a:pt x="330" y="990"/>
                  </a:lnTo>
                  <a:lnTo>
                    <a:pt x="519" y="1037"/>
                  </a:lnTo>
                  <a:lnTo>
                    <a:pt x="519" y="1037"/>
                  </a:lnTo>
                  <a:lnTo>
                    <a:pt x="707" y="990"/>
                  </a:lnTo>
                  <a:lnTo>
                    <a:pt x="896" y="896"/>
                  </a:lnTo>
                  <a:lnTo>
                    <a:pt x="990" y="707"/>
                  </a:lnTo>
                  <a:lnTo>
                    <a:pt x="1037" y="519"/>
                  </a:lnTo>
                  <a:lnTo>
                    <a:pt x="1037" y="519"/>
                  </a:lnTo>
                  <a:lnTo>
                    <a:pt x="990" y="283"/>
                  </a:lnTo>
                  <a:lnTo>
                    <a:pt x="896" y="142"/>
                  </a:lnTo>
                  <a:lnTo>
                    <a:pt x="707" y="48"/>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2870;p42">
              <a:extLst>
                <a:ext uri="{FF2B5EF4-FFF2-40B4-BE49-F238E27FC236}">
                  <a16:creationId xmlns:a16="http://schemas.microsoft.com/office/drawing/2014/main" id="{30BB7D89-5384-D3D9-F4CC-ACFA0392E217}"/>
                </a:ext>
              </a:extLst>
            </p:cNvPr>
            <p:cNvSpPr/>
            <p:nvPr/>
          </p:nvSpPr>
          <p:spPr>
            <a:xfrm>
              <a:off x="1378475" y="2152000"/>
              <a:ext cx="27125" cy="27125"/>
            </a:xfrm>
            <a:custGeom>
              <a:avLst/>
              <a:gdLst/>
              <a:ahLst/>
              <a:cxnLst/>
              <a:rect l="l" t="t" r="r" b="b"/>
              <a:pathLst>
                <a:path w="1085" h="1085" extrusionOk="0">
                  <a:moveTo>
                    <a:pt x="566" y="48"/>
                  </a:moveTo>
                  <a:lnTo>
                    <a:pt x="754" y="95"/>
                  </a:lnTo>
                  <a:lnTo>
                    <a:pt x="896" y="189"/>
                  </a:lnTo>
                  <a:lnTo>
                    <a:pt x="990" y="330"/>
                  </a:lnTo>
                  <a:lnTo>
                    <a:pt x="1037" y="519"/>
                  </a:lnTo>
                  <a:lnTo>
                    <a:pt x="990" y="707"/>
                  </a:lnTo>
                  <a:lnTo>
                    <a:pt x="896" y="801"/>
                  </a:lnTo>
                  <a:lnTo>
                    <a:pt x="754" y="896"/>
                  </a:lnTo>
                  <a:lnTo>
                    <a:pt x="566" y="943"/>
                  </a:lnTo>
                  <a:lnTo>
                    <a:pt x="566" y="990"/>
                  </a:lnTo>
                  <a:lnTo>
                    <a:pt x="377" y="943"/>
                  </a:lnTo>
                  <a:lnTo>
                    <a:pt x="236" y="848"/>
                  </a:lnTo>
                  <a:lnTo>
                    <a:pt x="142" y="707"/>
                  </a:lnTo>
                  <a:lnTo>
                    <a:pt x="95" y="519"/>
                  </a:lnTo>
                  <a:lnTo>
                    <a:pt x="142" y="330"/>
                  </a:lnTo>
                  <a:lnTo>
                    <a:pt x="236" y="189"/>
                  </a:lnTo>
                  <a:lnTo>
                    <a:pt x="377" y="95"/>
                  </a:lnTo>
                  <a:lnTo>
                    <a:pt x="566" y="48"/>
                  </a:lnTo>
                  <a:close/>
                  <a:moveTo>
                    <a:pt x="566" y="0"/>
                  </a:moveTo>
                  <a:lnTo>
                    <a:pt x="330" y="48"/>
                  </a:lnTo>
                  <a:lnTo>
                    <a:pt x="189" y="142"/>
                  </a:lnTo>
                  <a:lnTo>
                    <a:pt x="48" y="283"/>
                  </a:lnTo>
                  <a:lnTo>
                    <a:pt x="1" y="519"/>
                  </a:lnTo>
                  <a:lnTo>
                    <a:pt x="48" y="707"/>
                  </a:lnTo>
                  <a:lnTo>
                    <a:pt x="142" y="896"/>
                  </a:lnTo>
                  <a:lnTo>
                    <a:pt x="330" y="1037"/>
                  </a:lnTo>
                  <a:lnTo>
                    <a:pt x="519" y="1084"/>
                  </a:lnTo>
                  <a:lnTo>
                    <a:pt x="566" y="1084"/>
                  </a:lnTo>
                  <a:lnTo>
                    <a:pt x="754" y="1037"/>
                  </a:lnTo>
                  <a:lnTo>
                    <a:pt x="943" y="943"/>
                  </a:lnTo>
                  <a:lnTo>
                    <a:pt x="1037" y="754"/>
                  </a:lnTo>
                  <a:lnTo>
                    <a:pt x="1084" y="566"/>
                  </a:lnTo>
                  <a:lnTo>
                    <a:pt x="1084" y="519"/>
                  </a:lnTo>
                  <a:lnTo>
                    <a:pt x="1037" y="330"/>
                  </a:lnTo>
                  <a:lnTo>
                    <a:pt x="943" y="142"/>
                  </a:lnTo>
                  <a:lnTo>
                    <a:pt x="801" y="48"/>
                  </a:lnTo>
                  <a:lnTo>
                    <a:pt x="566"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2871;p42">
              <a:extLst>
                <a:ext uri="{FF2B5EF4-FFF2-40B4-BE49-F238E27FC236}">
                  <a16:creationId xmlns:a16="http://schemas.microsoft.com/office/drawing/2014/main" id="{791A4435-6362-DD79-C0CD-656200AB5FEF}"/>
                </a:ext>
              </a:extLst>
            </p:cNvPr>
            <p:cNvSpPr/>
            <p:nvPr/>
          </p:nvSpPr>
          <p:spPr>
            <a:xfrm>
              <a:off x="1380825" y="2153175"/>
              <a:ext cx="23575" cy="23575"/>
            </a:xfrm>
            <a:custGeom>
              <a:avLst/>
              <a:gdLst/>
              <a:ahLst/>
              <a:cxnLst/>
              <a:rect l="l" t="t" r="r" b="b"/>
              <a:pathLst>
                <a:path w="943" h="943" fill="none" extrusionOk="0">
                  <a:moveTo>
                    <a:pt x="472" y="943"/>
                  </a:moveTo>
                  <a:lnTo>
                    <a:pt x="472" y="943"/>
                  </a:lnTo>
                  <a:lnTo>
                    <a:pt x="283" y="896"/>
                  </a:lnTo>
                  <a:lnTo>
                    <a:pt x="142" y="801"/>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896" y="660"/>
                  </a:lnTo>
                  <a:lnTo>
                    <a:pt x="802" y="754"/>
                  </a:lnTo>
                  <a:lnTo>
                    <a:pt x="660" y="849"/>
                  </a:lnTo>
                  <a:lnTo>
                    <a:pt x="472" y="896"/>
                  </a:lnTo>
                  <a:lnTo>
                    <a:pt x="472" y="896"/>
                  </a:lnTo>
                  <a:lnTo>
                    <a:pt x="472"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2872;p42">
              <a:extLst>
                <a:ext uri="{FF2B5EF4-FFF2-40B4-BE49-F238E27FC236}">
                  <a16:creationId xmlns:a16="http://schemas.microsoft.com/office/drawing/2014/main" id="{825DACAC-B950-FE82-3E84-62E8874714DA}"/>
                </a:ext>
              </a:extLst>
            </p:cNvPr>
            <p:cNvSpPr/>
            <p:nvPr/>
          </p:nvSpPr>
          <p:spPr>
            <a:xfrm>
              <a:off x="1378475" y="2152000"/>
              <a:ext cx="27125" cy="27125"/>
            </a:xfrm>
            <a:custGeom>
              <a:avLst/>
              <a:gdLst/>
              <a:ahLst/>
              <a:cxnLst/>
              <a:rect l="l" t="t" r="r" b="b"/>
              <a:pathLst>
                <a:path w="1085" h="1085" fill="none" extrusionOk="0">
                  <a:moveTo>
                    <a:pt x="566" y="0"/>
                  </a:moveTo>
                  <a:lnTo>
                    <a:pt x="566" y="0"/>
                  </a:lnTo>
                  <a:lnTo>
                    <a:pt x="330" y="48"/>
                  </a:lnTo>
                  <a:lnTo>
                    <a:pt x="189" y="142"/>
                  </a:lnTo>
                  <a:lnTo>
                    <a:pt x="48" y="283"/>
                  </a:lnTo>
                  <a:lnTo>
                    <a:pt x="1" y="519"/>
                  </a:lnTo>
                  <a:lnTo>
                    <a:pt x="1" y="519"/>
                  </a:lnTo>
                  <a:lnTo>
                    <a:pt x="48" y="707"/>
                  </a:lnTo>
                  <a:lnTo>
                    <a:pt x="142" y="896"/>
                  </a:lnTo>
                  <a:lnTo>
                    <a:pt x="330" y="1037"/>
                  </a:lnTo>
                  <a:lnTo>
                    <a:pt x="519" y="1084"/>
                  </a:lnTo>
                  <a:lnTo>
                    <a:pt x="519" y="1084"/>
                  </a:lnTo>
                  <a:lnTo>
                    <a:pt x="566" y="1084"/>
                  </a:lnTo>
                  <a:lnTo>
                    <a:pt x="566" y="1084"/>
                  </a:lnTo>
                  <a:lnTo>
                    <a:pt x="754" y="1037"/>
                  </a:lnTo>
                  <a:lnTo>
                    <a:pt x="943" y="943"/>
                  </a:lnTo>
                  <a:lnTo>
                    <a:pt x="1037" y="754"/>
                  </a:lnTo>
                  <a:lnTo>
                    <a:pt x="1084" y="566"/>
                  </a:lnTo>
                  <a:lnTo>
                    <a:pt x="1084" y="566"/>
                  </a:lnTo>
                  <a:lnTo>
                    <a:pt x="1084" y="519"/>
                  </a:lnTo>
                  <a:lnTo>
                    <a:pt x="1084" y="519"/>
                  </a:lnTo>
                  <a:lnTo>
                    <a:pt x="1037" y="330"/>
                  </a:lnTo>
                  <a:lnTo>
                    <a:pt x="943" y="142"/>
                  </a:lnTo>
                  <a:lnTo>
                    <a:pt x="801" y="48"/>
                  </a:lnTo>
                  <a:lnTo>
                    <a:pt x="566" y="0"/>
                  </a:lnTo>
                  <a:lnTo>
                    <a:pt x="566" y="0"/>
                  </a:lnTo>
                  <a:lnTo>
                    <a:pt x="56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2873;p42">
              <a:extLst>
                <a:ext uri="{FF2B5EF4-FFF2-40B4-BE49-F238E27FC236}">
                  <a16:creationId xmlns:a16="http://schemas.microsoft.com/office/drawing/2014/main" id="{D1217032-D895-18F0-8431-2029876C77BA}"/>
                </a:ext>
              </a:extLst>
            </p:cNvPr>
            <p:cNvSpPr/>
            <p:nvPr/>
          </p:nvSpPr>
          <p:spPr>
            <a:xfrm>
              <a:off x="1317225" y="2325125"/>
              <a:ext cx="25950" cy="25950"/>
            </a:xfrm>
            <a:custGeom>
              <a:avLst/>
              <a:gdLst/>
              <a:ahLst/>
              <a:cxnLst/>
              <a:rect l="l" t="t" r="r" b="b"/>
              <a:pathLst>
                <a:path w="1038" h="1038" extrusionOk="0">
                  <a:moveTo>
                    <a:pt x="519" y="48"/>
                  </a:moveTo>
                  <a:lnTo>
                    <a:pt x="707" y="95"/>
                  </a:lnTo>
                  <a:lnTo>
                    <a:pt x="849" y="189"/>
                  </a:lnTo>
                  <a:lnTo>
                    <a:pt x="943" y="331"/>
                  </a:lnTo>
                  <a:lnTo>
                    <a:pt x="990" y="519"/>
                  </a:lnTo>
                  <a:lnTo>
                    <a:pt x="990" y="707"/>
                  </a:lnTo>
                  <a:lnTo>
                    <a:pt x="849" y="849"/>
                  </a:lnTo>
                  <a:lnTo>
                    <a:pt x="707" y="943"/>
                  </a:lnTo>
                  <a:lnTo>
                    <a:pt x="566" y="990"/>
                  </a:lnTo>
                  <a:lnTo>
                    <a:pt x="519" y="990"/>
                  </a:lnTo>
                  <a:lnTo>
                    <a:pt x="378" y="943"/>
                  </a:lnTo>
                  <a:lnTo>
                    <a:pt x="189" y="849"/>
                  </a:lnTo>
                  <a:lnTo>
                    <a:pt x="95" y="707"/>
                  </a:lnTo>
                  <a:lnTo>
                    <a:pt x="95" y="519"/>
                  </a:lnTo>
                  <a:lnTo>
                    <a:pt x="95" y="331"/>
                  </a:lnTo>
                  <a:lnTo>
                    <a:pt x="189" y="189"/>
                  </a:lnTo>
                  <a:lnTo>
                    <a:pt x="331" y="95"/>
                  </a:lnTo>
                  <a:lnTo>
                    <a:pt x="519" y="48"/>
                  </a:lnTo>
                  <a:close/>
                  <a:moveTo>
                    <a:pt x="519" y="1"/>
                  </a:moveTo>
                  <a:lnTo>
                    <a:pt x="331" y="48"/>
                  </a:lnTo>
                  <a:lnTo>
                    <a:pt x="189" y="142"/>
                  </a:lnTo>
                  <a:lnTo>
                    <a:pt x="48" y="331"/>
                  </a:lnTo>
                  <a:lnTo>
                    <a:pt x="1" y="519"/>
                  </a:lnTo>
                  <a:lnTo>
                    <a:pt x="48" y="707"/>
                  </a:lnTo>
                  <a:lnTo>
                    <a:pt x="142" y="896"/>
                  </a:lnTo>
                  <a:lnTo>
                    <a:pt x="331" y="990"/>
                  </a:lnTo>
                  <a:lnTo>
                    <a:pt x="519" y="1037"/>
                  </a:lnTo>
                  <a:lnTo>
                    <a:pt x="755" y="990"/>
                  </a:lnTo>
                  <a:lnTo>
                    <a:pt x="896" y="896"/>
                  </a:lnTo>
                  <a:lnTo>
                    <a:pt x="1037" y="755"/>
                  </a:lnTo>
                  <a:lnTo>
                    <a:pt x="1037" y="519"/>
                  </a:lnTo>
                  <a:lnTo>
                    <a:pt x="1037" y="331"/>
                  </a:lnTo>
                  <a:lnTo>
                    <a:pt x="896" y="142"/>
                  </a:lnTo>
                  <a:lnTo>
                    <a:pt x="755" y="48"/>
                  </a:lnTo>
                  <a:lnTo>
                    <a:pt x="566"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2874;p42">
              <a:extLst>
                <a:ext uri="{FF2B5EF4-FFF2-40B4-BE49-F238E27FC236}">
                  <a16:creationId xmlns:a16="http://schemas.microsoft.com/office/drawing/2014/main" id="{8B618339-CC84-B368-51FB-0860BE08B44C}"/>
                </a:ext>
              </a:extLst>
            </p:cNvPr>
            <p:cNvSpPr/>
            <p:nvPr/>
          </p:nvSpPr>
          <p:spPr>
            <a:xfrm>
              <a:off x="1319600" y="2326300"/>
              <a:ext cx="22400" cy="23600"/>
            </a:xfrm>
            <a:custGeom>
              <a:avLst/>
              <a:gdLst/>
              <a:ahLst/>
              <a:cxnLst/>
              <a:rect l="l" t="t" r="r" b="b"/>
              <a:pathLst>
                <a:path w="896" h="944" fill="none" extrusionOk="0">
                  <a:moveTo>
                    <a:pt x="424" y="943"/>
                  </a:moveTo>
                  <a:lnTo>
                    <a:pt x="424" y="943"/>
                  </a:lnTo>
                  <a:lnTo>
                    <a:pt x="283" y="896"/>
                  </a:lnTo>
                  <a:lnTo>
                    <a:pt x="94" y="802"/>
                  </a:lnTo>
                  <a:lnTo>
                    <a:pt x="0" y="660"/>
                  </a:lnTo>
                  <a:lnTo>
                    <a:pt x="0" y="472"/>
                  </a:lnTo>
                  <a:lnTo>
                    <a:pt x="0" y="472"/>
                  </a:lnTo>
                  <a:lnTo>
                    <a:pt x="0" y="284"/>
                  </a:lnTo>
                  <a:lnTo>
                    <a:pt x="94" y="142"/>
                  </a:lnTo>
                  <a:lnTo>
                    <a:pt x="236" y="48"/>
                  </a:lnTo>
                  <a:lnTo>
                    <a:pt x="424" y="1"/>
                  </a:lnTo>
                  <a:lnTo>
                    <a:pt x="424" y="1"/>
                  </a:lnTo>
                  <a:lnTo>
                    <a:pt x="424" y="1"/>
                  </a:lnTo>
                  <a:lnTo>
                    <a:pt x="424" y="1"/>
                  </a:lnTo>
                  <a:lnTo>
                    <a:pt x="612" y="48"/>
                  </a:lnTo>
                  <a:lnTo>
                    <a:pt x="754" y="142"/>
                  </a:lnTo>
                  <a:lnTo>
                    <a:pt x="848" y="284"/>
                  </a:lnTo>
                  <a:lnTo>
                    <a:pt x="895" y="472"/>
                  </a:lnTo>
                  <a:lnTo>
                    <a:pt x="895" y="472"/>
                  </a:lnTo>
                  <a:lnTo>
                    <a:pt x="895" y="472"/>
                  </a:lnTo>
                  <a:lnTo>
                    <a:pt x="895" y="660"/>
                  </a:lnTo>
                  <a:lnTo>
                    <a:pt x="754" y="802"/>
                  </a:lnTo>
                  <a:lnTo>
                    <a:pt x="612" y="896"/>
                  </a:lnTo>
                  <a:lnTo>
                    <a:pt x="471" y="943"/>
                  </a:lnTo>
                  <a:lnTo>
                    <a:pt x="471" y="943"/>
                  </a:lnTo>
                  <a:lnTo>
                    <a:pt x="424"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2875;p42">
              <a:extLst>
                <a:ext uri="{FF2B5EF4-FFF2-40B4-BE49-F238E27FC236}">
                  <a16:creationId xmlns:a16="http://schemas.microsoft.com/office/drawing/2014/main" id="{2DEBC4AB-B9C8-F9F9-3E63-C31A7481FEBC}"/>
                </a:ext>
              </a:extLst>
            </p:cNvPr>
            <p:cNvSpPr/>
            <p:nvPr/>
          </p:nvSpPr>
          <p:spPr>
            <a:xfrm>
              <a:off x="1317225" y="2325125"/>
              <a:ext cx="25950" cy="25950"/>
            </a:xfrm>
            <a:custGeom>
              <a:avLst/>
              <a:gdLst/>
              <a:ahLst/>
              <a:cxnLst/>
              <a:rect l="l" t="t" r="r" b="b"/>
              <a:pathLst>
                <a:path w="1038" h="1038" fill="none" extrusionOk="0">
                  <a:moveTo>
                    <a:pt x="519" y="1"/>
                  </a:moveTo>
                  <a:lnTo>
                    <a:pt x="519" y="1"/>
                  </a:lnTo>
                  <a:lnTo>
                    <a:pt x="331" y="48"/>
                  </a:lnTo>
                  <a:lnTo>
                    <a:pt x="189" y="142"/>
                  </a:lnTo>
                  <a:lnTo>
                    <a:pt x="48" y="331"/>
                  </a:lnTo>
                  <a:lnTo>
                    <a:pt x="1" y="519"/>
                  </a:lnTo>
                  <a:lnTo>
                    <a:pt x="1" y="519"/>
                  </a:lnTo>
                  <a:lnTo>
                    <a:pt x="48" y="707"/>
                  </a:lnTo>
                  <a:lnTo>
                    <a:pt x="142" y="896"/>
                  </a:lnTo>
                  <a:lnTo>
                    <a:pt x="331" y="990"/>
                  </a:lnTo>
                  <a:lnTo>
                    <a:pt x="519" y="1037"/>
                  </a:lnTo>
                  <a:lnTo>
                    <a:pt x="519" y="1037"/>
                  </a:lnTo>
                  <a:lnTo>
                    <a:pt x="519" y="1037"/>
                  </a:lnTo>
                  <a:lnTo>
                    <a:pt x="519" y="1037"/>
                  </a:lnTo>
                  <a:lnTo>
                    <a:pt x="755" y="990"/>
                  </a:lnTo>
                  <a:lnTo>
                    <a:pt x="896" y="896"/>
                  </a:lnTo>
                  <a:lnTo>
                    <a:pt x="1037" y="755"/>
                  </a:lnTo>
                  <a:lnTo>
                    <a:pt x="1037" y="519"/>
                  </a:lnTo>
                  <a:lnTo>
                    <a:pt x="1037" y="519"/>
                  </a:lnTo>
                  <a:lnTo>
                    <a:pt x="1037" y="519"/>
                  </a:lnTo>
                  <a:lnTo>
                    <a:pt x="1037" y="331"/>
                  </a:lnTo>
                  <a:lnTo>
                    <a:pt x="896" y="142"/>
                  </a:lnTo>
                  <a:lnTo>
                    <a:pt x="755" y="48"/>
                  </a:lnTo>
                  <a:lnTo>
                    <a:pt x="566" y="1"/>
                  </a:lnTo>
                  <a:lnTo>
                    <a:pt x="566" y="1"/>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2876;p42">
              <a:extLst>
                <a:ext uri="{FF2B5EF4-FFF2-40B4-BE49-F238E27FC236}">
                  <a16:creationId xmlns:a16="http://schemas.microsoft.com/office/drawing/2014/main" id="{89A38BA2-1FB2-F096-42F7-8AF8927E4006}"/>
                </a:ext>
              </a:extLst>
            </p:cNvPr>
            <p:cNvSpPr/>
            <p:nvPr/>
          </p:nvSpPr>
          <p:spPr>
            <a:xfrm>
              <a:off x="1392600" y="2487675"/>
              <a:ext cx="20050" cy="25925"/>
            </a:xfrm>
            <a:custGeom>
              <a:avLst/>
              <a:gdLst/>
              <a:ahLst/>
              <a:cxnLst/>
              <a:rect l="l" t="t" r="r" b="b"/>
              <a:pathLst>
                <a:path w="802" h="1037" extrusionOk="0">
                  <a:moveTo>
                    <a:pt x="519" y="0"/>
                  </a:moveTo>
                  <a:lnTo>
                    <a:pt x="284" y="47"/>
                  </a:lnTo>
                  <a:lnTo>
                    <a:pt x="142" y="141"/>
                  </a:lnTo>
                  <a:lnTo>
                    <a:pt x="48" y="330"/>
                  </a:lnTo>
                  <a:lnTo>
                    <a:pt x="1" y="518"/>
                  </a:lnTo>
                  <a:lnTo>
                    <a:pt x="1" y="754"/>
                  </a:lnTo>
                  <a:lnTo>
                    <a:pt x="142" y="895"/>
                  </a:lnTo>
                  <a:lnTo>
                    <a:pt x="284" y="989"/>
                  </a:lnTo>
                  <a:lnTo>
                    <a:pt x="519" y="1037"/>
                  </a:lnTo>
                  <a:lnTo>
                    <a:pt x="660" y="1037"/>
                  </a:lnTo>
                  <a:lnTo>
                    <a:pt x="802" y="942"/>
                  </a:lnTo>
                  <a:lnTo>
                    <a:pt x="802" y="848"/>
                  </a:lnTo>
                  <a:lnTo>
                    <a:pt x="660" y="942"/>
                  </a:lnTo>
                  <a:lnTo>
                    <a:pt x="519" y="989"/>
                  </a:lnTo>
                  <a:lnTo>
                    <a:pt x="331" y="942"/>
                  </a:lnTo>
                  <a:lnTo>
                    <a:pt x="189" y="848"/>
                  </a:lnTo>
                  <a:lnTo>
                    <a:pt x="95" y="707"/>
                  </a:lnTo>
                  <a:lnTo>
                    <a:pt x="48" y="518"/>
                  </a:lnTo>
                  <a:lnTo>
                    <a:pt x="95" y="330"/>
                  </a:lnTo>
                  <a:lnTo>
                    <a:pt x="189" y="189"/>
                  </a:lnTo>
                  <a:lnTo>
                    <a:pt x="331" y="94"/>
                  </a:lnTo>
                  <a:lnTo>
                    <a:pt x="519" y="47"/>
                  </a:lnTo>
                  <a:lnTo>
                    <a:pt x="660" y="94"/>
                  </a:lnTo>
                  <a:lnTo>
                    <a:pt x="802" y="189"/>
                  </a:lnTo>
                  <a:lnTo>
                    <a:pt x="802" y="141"/>
                  </a:lnTo>
                  <a:lnTo>
                    <a:pt x="660" y="47"/>
                  </a:lnTo>
                  <a:lnTo>
                    <a:pt x="51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2877;p42">
              <a:extLst>
                <a:ext uri="{FF2B5EF4-FFF2-40B4-BE49-F238E27FC236}">
                  <a16:creationId xmlns:a16="http://schemas.microsoft.com/office/drawing/2014/main" id="{5B876DEA-2A90-25D2-784C-458804F695E3}"/>
                </a:ext>
              </a:extLst>
            </p:cNvPr>
            <p:cNvSpPr/>
            <p:nvPr/>
          </p:nvSpPr>
          <p:spPr>
            <a:xfrm>
              <a:off x="1392600" y="2487675"/>
              <a:ext cx="20050" cy="25925"/>
            </a:xfrm>
            <a:custGeom>
              <a:avLst/>
              <a:gdLst/>
              <a:ahLst/>
              <a:cxnLst/>
              <a:rect l="l" t="t" r="r" b="b"/>
              <a:pathLst>
                <a:path w="802" h="1037" fill="none" extrusionOk="0">
                  <a:moveTo>
                    <a:pt x="519" y="0"/>
                  </a:moveTo>
                  <a:lnTo>
                    <a:pt x="519" y="0"/>
                  </a:lnTo>
                  <a:lnTo>
                    <a:pt x="284" y="47"/>
                  </a:lnTo>
                  <a:lnTo>
                    <a:pt x="142" y="141"/>
                  </a:lnTo>
                  <a:lnTo>
                    <a:pt x="48" y="330"/>
                  </a:lnTo>
                  <a:lnTo>
                    <a:pt x="1" y="518"/>
                  </a:lnTo>
                  <a:lnTo>
                    <a:pt x="1" y="518"/>
                  </a:lnTo>
                  <a:lnTo>
                    <a:pt x="1" y="754"/>
                  </a:lnTo>
                  <a:lnTo>
                    <a:pt x="142" y="895"/>
                  </a:lnTo>
                  <a:lnTo>
                    <a:pt x="284" y="989"/>
                  </a:lnTo>
                  <a:lnTo>
                    <a:pt x="519" y="1037"/>
                  </a:lnTo>
                  <a:lnTo>
                    <a:pt x="519" y="1037"/>
                  </a:lnTo>
                  <a:lnTo>
                    <a:pt x="519" y="1037"/>
                  </a:lnTo>
                  <a:lnTo>
                    <a:pt x="519" y="1037"/>
                  </a:lnTo>
                  <a:lnTo>
                    <a:pt x="660" y="1037"/>
                  </a:lnTo>
                  <a:lnTo>
                    <a:pt x="802" y="942"/>
                  </a:lnTo>
                  <a:lnTo>
                    <a:pt x="802" y="848"/>
                  </a:lnTo>
                  <a:lnTo>
                    <a:pt x="802" y="848"/>
                  </a:lnTo>
                  <a:lnTo>
                    <a:pt x="660" y="942"/>
                  </a:lnTo>
                  <a:lnTo>
                    <a:pt x="519" y="989"/>
                  </a:lnTo>
                  <a:lnTo>
                    <a:pt x="519" y="989"/>
                  </a:lnTo>
                  <a:lnTo>
                    <a:pt x="519" y="989"/>
                  </a:lnTo>
                  <a:lnTo>
                    <a:pt x="519" y="989"/>
                  </a:lnTo>
                  <a:lnTo>
                    <a:pt x="331" y="942"/>
                  </a:lnTo>
                  <a:lnTo>
                    <a:pt x="189" y="848"/>
                  </a:lnTo>
                  <a:lnTo>
                    <a:pt x="95" y="707"/>
                  </a:lnTo>
                  <a:lnTo>
                    <a:pt x="48" y="518"/>
                  </a:lnTo>
                  <a:lnTo>
                    <a:pt x="48" y="518"/>
                  </a:lnTo>
                  <a:lnTo>
                    <a:pt x="95" y="330"/>
                  </a:lnTo>
                  <a:lnTo>
                    <a:pt x="189" y="189"/>
                  </a:lnTo>
                  <a:lnTo>
                    <a:pt x="331" y="94"/>
                  </a:lnTo>
                  <a:lnTo>
                    <a:pt x="519" y="47"/>
                  </a:lnTo>
                  <a:lnTo>
                    <a:pt x="519" y="47"/>
                  </a:lnTo>
                  <a:lnTo>
                    <a:pt x="519" y="47"/>
                  </a:lnTo>
                  <a:lnTo>
                    <a:pt x="519" y="47"/>
                  </a:lnTo>
                  <a:lnTo>
                    <a:pt x="660" y="94"/>
                  </a:lnTo>
                  <a:lnTo>
                    <a:pt x="802" y="189"/>
                  </a:lnTo>
                  <a:lnTo>
                    <a:pt x="802" y="141"/>
                  </a:lnTo>
                  <a:lnTo>
                    <a:pt x="802" y="141"/>
                  </a:lnTo>
                  <a:lnTo>
                    <a:pt x="660" y="47"/>
                  </a:lnTo>
                  <a:lnTo>
                    <a:pt x="519" y="0"/>
                  </a:lnTo>
                  <a:lnTo>
                    <a:pt x="519"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2878;p42">
              <a:extLst>
                <a:ext uri="{FF2B5EF4-FFF2-40B4-BE49-F238E27FC236}">
                  <a16:creationId xmlns:a16="http://schemas.microsoft.com/office/drawing/2014/main" id="{945900C7-2564-EBBC-FE69-AF9AD746F4DE}"/>
                </a:ext>
              </a:extLst>
            </p:cNvPr>
            <p:cNvSpPr/>
            <p:nvPr/>
          </p:nvSpPr>
          <p:spPr>
            <a:xfrm>
              <a:off x="1238325" y="2593675"/>
              <a:ext cx="25925" cy="25925"/>
            </a:xfrm>
            <a:custGeom>
              <a:avLst/>
              <a:gdLst/>
              <a:ahLst/>
              <a:cxnLst/>
              <a:rect l="l" t="t" r="r" b="b"/>
              <a:pathLst>
                <a:path w="1037" h="1037" extrusionOk="0">
                  <a:moveTo>
                    <a:pt x="471" y="0"/>
                  </a:moveTo>
                  <a:lnTo>
                    <a:pt x="283" y="47"/>
                  </a:lnTo>
                  <a:lnTo>
                    <a:pt x="142" y="141"/>
                  </a:lnTo>
                  <a:lnTo>
                    <a:pt x="47" y="330"/>
                  </a:lnTo>
                  <a:lnTo>
                    <a:pt x="47" y="330"/>
                  </a:lnTo>
                  <a:lnTo>
                    <a:pt x="142" y="189"/>
                  </a:lnTo>
                  <a:lnTo>
                    <a:pt x="330" y="94"/>
                  </a:lnTo>
                  <a:lnTo>
                    <a:pt x="471" y="47"/>
                  </a:lnTo>
                  <a:lnTo>
                    <a:pt x="660" y="94"/>
                  </a:lnTo>
                  <a:lnTo>
                    <a:pt x="801" y="189"/>
                  </a:lnTo>
                  <a:lnTo>
                    <a:pt x="943" y="330"/>
                  </a:lnTo>
                  <a:lnTo>
                    <a:pt x="943" y="518"/>
                  </a:lnTo>
                  <a:lnTo>
                    <a:pt x="895" y="660"/>
                  </a:lnTo>
                  <a:lnTo>
                    <a:pt x="801" y="801"/>
                  </a:lnTo>
                  <a:lnTo>
                    <a:pt x="660" y="895"/>
                  </a:lnTo>
                  <a:lnTo>
                    <a:pt x="471" y="942"/>
                  </a:lnTo>
                  <a:lnTo>
                    <a:pt x="471" y="989"/>
                  </a:lnTo>
                  <a:lnTo>
                    <a:pt x="330" y="942"/>
                  </a:lnTo>
                  <a:lnTo>
                    <a:pt x="142" y="848"/>
                  </a:lnTo>
                  <a:lnTo>
                    <a:pt x="47" y="660"/>
                  </a:lnTo>
                  <a:lnTo>
                    <a:pt x="47" y="518"/>
                  </a:lnTo>
                  <a:lnTo>
                    <a:pt x="47" y="330"/>
                  </a:lnTo>
                  <a:lnTo>
                    <a:pt x="0" y="518"/>
                  </a:lnTo>
                  <a:lnTo>
                    <a:pt x="47" y="707"/>
                  </a:lnTo>
                  <a:lnTo>
                    <a:pt x="142" y="895"/>
                  </a:lnTo>
                  <a:lnTo>
                    <a:pt x="330" y="989"/>
                  </a:lnTo>
                  <a:lnTo>
                    <a:pt x="519" y="1037"/>
                  </a:lnTo>
                  <a:lnTo>
                    <a:pt x="566" y="1037"/>
                  </a:lnTo>
                  <a:lnTo>
                    <a:pt x="754" y="989"/>
                  </a:lnTo>
                  <a:lnTo>
                    <a:pt x="895" y="848"/>
                  </a:lnTo>
                  <a:lnTo>
                    <a:pt x="990" y="707"/>
                  </a:lnTo>
                  <a:lnTo>
                    <a:pt x="1037" y="518"/>
                  </a:lnTo>
                  <a:lnTo>
                    <a:pt x="990" y="283"/>
                  </a:lnTo>
                  <a:lnTo>
                    <a:pt x="895" y="141"/>
                  </a:lnTo>
                  <a:lnTo>
                    <a:pt x="707" y="47"/>
                  </a:lnTo>
                  <a:lnTo>
                    <a:pt x="51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2879;p42">
              <a:extLst>
                <a:ext uri="{FF2B5EF4-FFF2-40B4-BE49-F238E27FC236}">
                  <a16:creationId xmlns:a16="http://schemas.microsoft.com/office/drawing/2014/main" id="{E246B237-3DE9-5166-B9A2-24C428766234}"/>
                </a:ext>
              </a:extLst>
            </p:cNvPr>
            <p:cNvSpPr/>
            <p:nvPr/>
          </p:nvSpPr>
          <p:spPr>
            <a:xfrm>
              <a:off x="1239500" y="2594850"/>
              <a:ext cx="22400" cy="23575"/>
            </a:xfrm>
            <a:custGeom>
              <a:avLst/>
              <a:gdLst/>
              <a:ahLst/>
              <a:cxnLst/>
              <a:rect l="l" t="t" r="r" b="b"/>
              <a:pathLst>
                <a:path w="896" h="943" fill="none" extrusionOk="0">
                  <a:moveTo>
                    <a:pt x="424" y="942"/>
                  </a:moveTo>
                  <a:lnTo>
                    <a:pt x="424" y="942"/>
                  </a:lnTo>
                  <a:lnTo>
                    <a:pt x="283" y="895"/>
                  </a:lnTo>
                  <a:lnTo>
                    <a:pt x="95" y="801"/>
                  </a:lnTo>
                  <a:lnTo>
                    <a:pt x="0" y="613"/>
                  </a:lnTo>
                  <a:lnTo>
                    <a:pt x="0" y="471"/>
                  </a:lnTo>
                  <a:lnTo>
                    <a:pt x="0" y="471"/>
                  </a:lnTo>
                  <a:lnTo>
                    <a:pt x="0" y="283"/>
                  </a:lnTo>
                  <a:lnTo>
                    <a:pt x="95" y="142"/>
                  </a:lnTo>
                  <a:lnTo>
                    <a:pt x="283" y="47"/>
                  </a:lnTo>
                  <a:lnTo>
                    <a:pt x="424" y="0"/>
                  </a:lnTo>
                  <a:lnTo>
                    <a:pt x="424" y="0"/>
                  </a:lnTo>
                  <a:lnTo>
                    <a:pt x="613" y="47"/>
                  </a:lnTo>
                  <a:lnTo>
                    <a:pt x="754" y="142"/>
                  </a:lnTo>
                  <a:lnTo>
                    <a:pt x="896" y="283"/>
                  </a:lnTo>
                  <a:lnTo>
                    <a:pt x="896" y="471"/>
                  </a:lnTo>
                  <a:lnTo>
                    <a:pt x="896" y="471"/>
                  </a:lnTo>
                  <a:lnTo>
                    <a:pt x="848" y="613"/>
                  </a:lnTo>
                  <a:lnTo>
                    <a:pt x="754" y="754"/>
                  </a:lnTo>
                  <a:lnTo>
                    <a:pt x="613" y="848"/>
                  </a:lnTo>
                  <a:lnTo>
                    <a:pt x="424" y="895"/>
                  </a:lnTo>
                  <a:lnTo>
                    <a:pt x="424"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2880;p42">
              <a:extLst>
                <a:ext uri="{FF2B5EF4-FFF2-40B4-BE49-F238E27FC236}">
                  <a16:creationId xmlns:a16="http://schemas.microsoft.com/office/drawing/2014/main" id="{F8CAF4CB-D70E-6A9D-10BB-2B6C2890C13C}"/>
                </a:ext>
              </a:extLst>
            </p:cNvPr>
            <p:cNvSpPr/>
            <p:nvPr/>
          </p:nvSpPr>
          <p:spPr>
            <a:xfrm>
              <a:off x="1238325" y="2593675"/>
              <a:ext cx="25925" cy="25925"/>
            </a:xfrm>
            <a:custGeom>
              <a:avLst/>
              <a:gdLst/>
              <a:ahLst/>
              <a:cxnLst/>
              <a:rect l="l" t="t" r="r" b="b"/>
              <a:pathLst>
                <a:path w="1037" h="1037" fill="none" extrusionOk="0">
                  <a:moveTo>
                    <a:pt x="519" y="0"/>
                  </a:moveTo>
                  <a:lnTo>
                    <a:pt x="471" y="0"/>
                  </a:lnTo>
                  <a:lnTo>
                    <a:pt x="471" y="0"/>
                  </a:lnTo>
                  <a:lnTo>
                    <a:pt x="283" y="47"/>
                  </a:lnTo>
                  <a:lnTo>
                    <a:pt x="142" y="141"/>
                  </a:lnTo>
                  <a:lnTo>
                    <a:pt x="47" y="330"/>
                  </a:lnTo>
                  <a:lnTo>
                    <a:pt x="0" y="518"/>
                  </a:lnTo>
                  <a:lnTo>
                    <a:pt x="0" y="518"/>
                  </a:lnTo>
                  <a:lnTo>
                    <a:pt x="47" y="707"/>
                  </a:lnTo>
                  <a:lnTo>
                    <a:pt x="142" y="895"/>
                  </a:lnTo>
                  <a:lnTo>
                    <a:pt x="330" y="989"/>
                  </a:lnTo>
                  <a:lnTo>
                    <a:pt x="519" y="1037"/>
                  </a:lnTo>
                  <a:lnTo>
                    <a:pt x="519" y="1037"/>
                  </a:lnTo>
                  <a:lnTo>
                    <a:pt x="566" y="1037"/>
                  </a:lnTo>
                  <a:lnTo>
                    <a:pt x="566" y="1037"/>
                  </a:lnTo>
                  <a:lnTo>
                    <a:pt x="754" y="989"/>
                  </a:lnTo>
                  <a:lnTo>
                    <a:pt x="895" y="848"/>
                  </a:lnTo>
                  <a:lnTo>
                    <a:pt x="990" y="707"/>
                  </a:lnTo>
                  <a:lnTo>
                    <a:pt x="1037" y="518"/>
                  </a:lnTo>
                  <a:lnTo>
                    <a:pt x="1037" y="518"/>
                  </a:lnTo>
                  <a:lnTo>
                    <a:pt x="990" y="283"/>
                  </a:lnTo>
                  <a:lnTo>
                    <a:pt x="895" y="141"/>
                  </a:lnTo>
                  <a:lnTo>
                    <a:pt x="707" y="47"/>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2881;p42">
              <a:extLst>
                <a:ext uri="{FF2B5EF4-FFF2-40B4-BE49-F238E27FC236}">
                  <a16:creationId xmlns:a16="http://schemas.microsoft.com/office/drawing/2014/main" id="{EB572544-D725-DBAE-07CA-C37376B58055}"/>
                </a:ext>
              </a:extLst>
            </p:cNvPr>
            <p:cNvSpPr/>
            <p:nvPr/>
          </p:nvSpPr>
          <p:spPr>
            <a:xfrm>
              <a:off x="1182975" y="2438200"/>
              <a:ext cx="25925" cy="25925"/>
            </a:xfrm>
            <a:custGeom>
              <a:avLst/>
              <a:gdLst/>
              <a:ahLst/>
              <a:cxnLst/>
              <a:rect l="l" t="t" r="r" b="b"/>
              <a:pathLst>
                <a:path w="1037" h="1037" extrusionOk="0">
                  <a:moveTo>
                    <a:pt x="518" y="48"/>
                  </a:moveTo>
                  <a:lnTo>
                    <a:pt x="707" y="95"/>
                  </a:lnTo>
                  <a:lnTo>
                    <a:pt x="848" y="189"/>
                  </a:lnTo>
                  <a:lnTo>
                    <a:pt x="942" y="330"/>
                  </a:lnTo>
                  <a:lnTo>
                    <a:pt x="989" y="519"/>
                  </a:lnTo>
                  <a:lnTo>
                    <a:pt x="942" y="707"/>
                  </a:lnTo>
                  <a:lnTo>
                    <a:pt x="848" y="848"/>
                  </a:lnTo>
                  <a:lnTo>
                    <a:pt x="707" y="943"/>
                  </a:lnTo>
                  <a:lnTo>
                    <a:pt x="518" y="990"/>
                  </a:lnTo>
                  <a:lnTo>
                    <a:pt x="330" y="943"/>
                  </a:lnTo>
                  <a:lnTo>
                    <a:pt x="189" y="848"/>
                  </a:lnTo>
                  <a:lnTo>
                    <a:pt x="94" y="707"/>
                  </a:lnTo>
                  <a:lnTo>
                    <a:pt x="47" y="519"/>
                  </a:lnTo>
                  <a:lnTo>
                    <a:pt x="94" y="330"/>
                  </a:lnTo>
                  <a:lnTo>
                    <a:pt x="189" y="189"/>
                  </a:lnTo>
                  <a:lnTo>
                    <a:pt x="330" y="95"/>
                  </a:lnTo>
                  <a:lnTo>
                    <a:pt x="518" y="48"/>
                  </a:lnTo>
                  <a:close/>
                  <a:moveTo>
                    <a:pt x="518" y="0"/>
                  </a:moveTo>
                  <a:lnTo>
                    <a:pt x="283" y="48"/>
                  </a:lnTo>
                  <a:lnTo>
                    <a:pt x="141" y="189"/>
                  </a:lnTo>
                  <a:lnTo>
                    <a:pt x="47" y="330"/>
                  </a:lnTo>
                  <a:lnTo>
                    <a:pt x="0" y="519"/>
                  </a:lnTo>
                  <a:lnTo>
                    <a:pt x="47" y="754"/>
                  </a:lnTo>
                  <a:lnTo>
                    <a:pt x="141" y="896"/>
                  </a:lnTo>
                  <a:lnTo>
                    <a:pt x="283" y="1037"/>
                  </a:lnTo>
                  <a:lnTo>
                    <a:pt x="707" y="1037"/>
                  </a:lnTo>
                  <a:lnTo>
                    <a:pt x="895" y="896"/>
                  </a:lnTo>
                  <a:lnTo>
                    <a:pt x="989" y="754"/>
                  </a:lnTo>
                  <a:lnTo>
                    <a:pt x="1037" y="519"/>
                  </a:lnTo>
                  <a:lnTo>
                    <a:pt x="989" y="330"/>
                  </a:lnTo>
                  <a:lnTo>
                    <a:pt x="848" y="142"/>
                  </a:lnTo>
                  <a:lnTo>
                    <a:pt x="707" y="48"/>
                  </a:lnTo>
                  <a:lnTo>
                    <a:pt x="51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2882;p42">
              <a:extLst>
                <a:ext uri="{FF2B5EF4-FFF2-40B4-BE49-F238E27FC236}">
                  <a16:creationId xmlns:a16="http://schemas.microsoft.com/office/drawing/2014/main" id="{1712232B-F59F-AE15-4BE9-FAF761C8BD41}"/>
                </a:ext>
              </a:extLst>
            </p:cNvPr>
            <p:cNvSpPr/>
            <p:nvPr/>
          </p:nvSpPr>
          <p:spPr>
            <a:xfrm>
              <a:off x="1184150" y="2439375"/>
              <a:ext cx="23575" cy="23575"/>
            </a:xfrm>
            <a:custGeom>
              <a:avLst/>
              <a:gdLst/>
              <a:ahLst/>
              <a:cxnLst/>
              <a:rect l="l" t="t" r="r" b="b"/>
              <a:pathLst>
                <a:path w="943" h="943" fill="none" extrusionOk="0">
                  <a:moveTo>
                    <a:pt x="471" y="943"/>
                  </a:moveTo>
                  <a:lnTo>
                    <a:pt x="471" y="943"/>
                  </a:lnTo>
                  <a:lnTo>
                    <a:pt x="283" y="896"/>
                  </a:lnTo>
                  <a:lnTo>
                    <a:pt x="142" y="801"/>
                  </a:lnTo>
                  <a:lnTo>
                    <a:pt x="47" y="660"/>
                  </a:lnTo>
                  <a:lnTo>
                    <a:pt x="0" y="472"/>
                  </a:lnTo>
                  <a:lnTo>
                    <a:pt x="0" y="472"/>
                  </a:lnTo>
                  <a:lnTo>
                    <a:pt x="47" y="283"/>
                  </a:lnTo>
                  <a:lnTo>
                    <a:pt x="142" y="142"/>
                  </a:lnTo>
                  <a:lnTo>
                    <a:pt x="283" y="48"/>
                  </a:lnTo>
                  <a:lnTo>
                    <a:pt x="471" y="1"/>
                  </a:lnTo>
                  <a:lnTo>
                    <a:pt x="471" y="1"/>
                  </a:lnTo>
                  <a:lnTo>
                    <a:pt x="660" y="48"/>
                  </a:lnTo>
                  <a:lnTo>
                    <a:pt x="801" y="142"/>
                  </a:lnTo>
                  <a:lnTo>
                    <a:pt x="895" y="283"/>
                  </a:lnTo>
                  <a:lnTo>
                    <a:pt x="942" y="472"/>
                  </a:lnTo>
                  <a:lnTo>
                    <a:pt x="942" y="472"/>
                  </a:lnTo>
                  <a:lnTo>
                    <a:pt x="895" y="660"/>
                  </a:lnTo>
                  <a:lnTo>
                    <a:pt x="801" y="801"/>
                  </a:lnTo>
                  <a:lnTo>
                    <a:pt x="660"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2883;p42">
              <a:extLst>
                <a:ext uri="{FF2B5EF4-FFF2-40B4-BE49-F238E27FC236}">
                  <a16:creationId xmlns:a16="http://schemas.microsoft.com/office/drawing/2014/main" id="{A0F9EE77-62AF-CFDB-25A6-45DAD07BB9B7}"/>
                </a:ext>
              </a:extLst>
            </p:cNvPr>
            <p:cNvSpPr/>
            <p:nvPr/>
          </p:nvSpPr>
          <p:spPr>
            <a:xfrm>
              <a:off x="1182975" y="2438200"/>
              <a:ext cx="25925" cy="25925"/>
            </a:xfrm>
            <a:custGeom>
              <a:avLst/>
              <a:gdLst/>
              <a:ahLst/>
              <a:cxnLst/>
              <a:rect l="l" t="t" r="r" b="b"/>
              <a:pathLst>
                <a:path w="1037" h="1037" fill="none" extrusionOk="0">
                  <a:moveTo>
                    <a:pt x="518" y="0"/>
                  </a:moveTo>
                  <a:lnTo>
                    <a:pt x="518" y="0"/>
                  </a:lnTo>
                  <a:lnTo>
                    <a:pt x="518" y="0"/>
                  </a:lnTo>
                  <a:lnTo>
                    <a:pt x="518" y="0"/>
                  </a:lnTo>
                  <a:lnTo>
                    <a:pt x="283" y="48"/>
                  </a:lnTo>
                  <a:lnTo>
                    <a:pt x="141" y="189"/>
                  </a:lnTo>
                  <a:lnTo>
                    <a:pt x="47" y="330"/>
                  </a:lnTo>
                  <a:lnTo>
                    <a:pt x="0" y="519"/>
                  </a:lnTo>
                  <a:lnTo>
                    <a:pt x="0" y="519"/>
                  </a:lnTo>
                  <a:lnTo>
                    <a:pt x="47" y="754"/>
                  </a:lnTo>
                  <a:lnTo>
                    <a:pt x="141" y="896"/>
                  </a:lnTo>
                  <a:lnTo>
                    <a:pt x="283" y="1037"/>
                  </a:lnTo>
                  <a:lnTo>
                    <a:pt x="518" y="1037"/>
                  </a:lnTo>
                  <a:lnTo>
                    <a:pt x="518" y="1037"/>
                  </a:lnTo>
                  <a:lnTo>
                    <a:pt x="518" y="1037"/>
                  </a:lnTo>
                  <a:lnTo>
                    <a:pt x="518" y="1037"/>
                  </a:lnTo>
                  <a:lnTo>
                    <a:pt x="707" y="1037"/>
                  </a:lnTo>
                  <a:lnTo>
                    <a:pt x="895" y="896"/>
                  </a:lnTo>
                  <a:lnTo>
                    <a:pt x="989" y="754"/>
                  </a:lnTo>
                  <a:lnTo>
                    <a:pt x="1037" y="519"/>
                  </a:lnTo>
                  <a:lnTo>
                    <a:pt x="1037" y="519"/>
                  </a:lnTo>
                  <a:lnTo>
                    <a:pt x="1037" y="519"/>
                  </a:lnTo>
                  <a:lnTo>
                    <a:pt x="989" y="330"/>
                  </a:lnTo>
                  <a:lnTo>
                    <a:pt x="848" y="142"/>
                  </a:lnTo>
                  <a:lnTo>
                    <a:pt x="707" y="48"/>
                  </a:lnTo>
                  <a:lnTo>
                    <a:pt x="51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2884;p42">
              <a:extLst>
                <a:ext uri="{FF2B5EF4-FFF2-40B4-BE49-F238E27FC236}">
                  <a16:creationId xmlns:a16="http://schemas.microsoft.com/office/drawing/2014/main" id="{C4551503-8AD1-4698-3813-DDDAC5D47917}"/>
                </a:ext>
              </a:extLst>
            </p:cNvPr>
            <p:cNvSpPr/>
            <p:nvPr/>
          </p:nvSpPr>
          <p:spPr>
            <a:xfrm>
              <a:off x="1174725" y="2539500"/>
              <a:ext cx="25925" cy="25925"/>
            </a:xfrm>
            <a:custGeom>
              <a:avLst/>
              <a:gdLst/>
              <a:ahLst/>
              <a:cxnLst/>
              <a:rect l="l" t="t" r="r" b="b"/>
              <a:pathLst>
                <a:path w="1037" h="1037" extrusionOk="0">
                  <a:moveTo>
                    <a:pt x="519" y="47"/>
                  </a:moveTo>
                  <a:lnTo>
                    <a:pt x="707" y="94"/>
                  </a:lnTo>
                  <a:lnTo>
                    <a:pt x="848" y="188"/>
                  </a:lnTo>
                  <a:lnTo>
                    <a:pt x="943" y="330"/>
                  </a:lnTo>
                  <a:lnTo>
                    <a:pt x="990" y="518"/>
                  </a:lnTo>
                  <a:lnTo>
                    <a:pt x="943" y="707"/>
                  </a:lnTo>
                  <a:lnTo>
                    <a:pt x="848" y="848"/>
                  </a:lnTo>
                  <a:lnTo>
                    <a:pt x="707" y="942"/>
                  </a:lnTo>
                  <a:lnTo>
                    <a:pt x="519" y="989"/>
                  </a:lnTo>
                  <a:lnTo>
                    <a:pt x="330" y="942"/>
                  </a:lnTo>
                  <a:lnTo>
                    <a:pt x="189" y="848"/>
                  </a:lnTo>
                  <a:lnTo>
                    <a:pt x="95" y="707"/>
                  </a:lnTo>
                  <a:lnTo>
                    <a:pt x="47" y="518"/>
                  </a:lnTo>
                  <a:lnTo>
                    <a:pt x="95" y="330"/>
                  </a:lnTo>
                  <a:lnTo>
                    <a:pt x="189" y="188"/>
                  </a:lnTo>
                  <a:lnTo>
                    <a:pt x="330" y="94"/>
                  </a:lnTo>
                  <a:lnTo>
                    <a:pt x="519" y="47"/>
                  </a:lnTo>
                  <a:close/>
                  <a:moveTo>
                    <a:pt x="519" y="0"/>
                  </a:moveTo>
                  <a:lnTo>
                    <a:pt x="330" y="47"/>
                  </a:lnTo>
                  <a:lnTo>
                    <a:pt x="142" y="141"/>
                  </a:lnTo>
                  <a:lnTo>
                    <a:pt x="47" y="330"/>
                  </a:lnTo>
                  <a:lnTo>
                    <a:pt x="0" y="518"/>
                  </a:lnTo>
                  <a:lnTo>
                    <a:pt x="47" y="707"/>
                  </a:lnTo>
                  <a:lnTo>
                    <a:pt x="142" y="895"/>
                  </a:lnTo>
                  <a:lnTo>
                    <a:pt x="330" y="989"/>
                  </a:lnTo>
                  <a:lnTo>
                    <a:pt x="519" y="1036"/>
                  </a:lnTo>
                  <a:lnTo>
                    <a:pt x="707" y="989"/>
                  </a:lnTo>
                  <a:lnTo>
                    <a:pt x="895" y="895"/>
                  </a:lnTo>
                  <a:lnTo>
                    <a:pt x="990" y="754"/>
                  </a:lnTo>
                  <a:lnTo>
                    <a:pt x="1037" y="518"/>
                  </a:lnTo>
                  <a:lnTo>
                    <a:pt x="990" y="330"/>
                  </a:lnTo>
                  <a:lnTo>
                    <a:pt x="895" y="141"/>
                  </a:lnTo>
                  <a:lnTo>
                    <a:pt x="754" y="47"/>
                  </a:lnTo>
                  <a:lnTo>
                    <a:pt x="566"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2885;p42">
              <a:extLst>
                <a:ext uri="{FF2B5EF4-FFF2-40B4-BE49-F238E27FC236}">
                  <a16:creationId xmlns:a16="http://schemas.microsoft.com/office/drawing/2014/main" id="{522019E6-ECC2-A85E-F71C-F4C19AA70585}"/>
                </a:ext>
              </a:extLst>
            </p:cNvPr>
            <p:cNvSpPr/>
            <p:nvPr/>
          </p:nvSpPr>
          <p:spPr>
            <a:xfrm>
              <a:off x="1175900" y="2540675"/>
              <a:ext cx="23575" cy="23575"/>
            </a:xfrm>
            <a:custGeom>
              <a:avLst/>
              <a:gdLst/>
              <a:ahLst/>
              <a:cxnLst/>
              <a:rect l="l" t="t" r="r" b="b"/>
              <a:pathLst>
                <a:path w="943" h="943" fill="none" extrusionOk="0">
                  <a:moveTo>
                    <a:pt x="472" y="942"/>
                  </a:moveTo>
                  <a:lnTo>
                    <a:pt x="472" y="942"/>
                  </a:lnTo>
                  <a:lnTo>
                    <a:pt x="283" y="895"/>
                  </a:lnTo>
                  <a:lnTo>
                    <a:pt x="142" y="801"/>
                  </a:lnTo>
                  <a:lnTo>
                    <a:pt x="48" y="660"/>
                  </a:lnTo>
                  <a:lnTo>
                    <a:pt x="0" y="471"/>
                  </a:lnTo>
                  <a:lnTo>
                    <a:pt x="0" y="471"/>
                  </a:lnTo>
                  <a:lnTo>
                    <a:pt x="48" y="283"/>
                  </a:lnTo>
                  <a:lnTo>
                    <a:pt x="142" y="141"/>
                  </a:lnTo>
                  <a:lnTo>
                    <a:pt x="283" y="47"/>
                  </a:lnTo>
                  <a:lnTo>
                    <a:pt x="472" y="0"/>
                  </a:lnTo>
                  <a:lnTo>
                    <a:pt x="472" y="0"/>
                  </a:lnTo>
                  <a:lnTo>
                    <a:pt x="660" y="47"/>
                  </a:lnTo>
                  <a:lnTo>
                    <a:pt x="801" y="141"/>
                  </a:lnTo>
                  <a:lnTo>
                    <a:pt x="896" y="283"/>
                  </a:lnTo>
                  <a:lnTo>
                    <a:pt x="943" y="471"/>
                  </a:lnTo>
                  <a:lnTo>
                    <a:pt x="943" y="471"/>
                  </a:lnTo>
                  <a:lnTo>
                    <a:pt x="943" y="471"/>
                  </a:lnTo>
                  <a:lnTo>
                    <a:pt x="896" y="660"/>
                  </a:lnTo>
                  <a:lnTo>
                    <a:pt x="801" y="801"/>
                  </a:lnTo>
                  <a:lnTo>
                    <a:pt x="660" y="895"/>
                  </a:lnTo>
                  <a:lnTo>
                    <a:pt x="472"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2886;p42">
              <a:extLst>
                <a:ext uri="{FF2B5EF4-FFF2-40B4-BE49-F238E27FC236}">
                  <a16:creationId xmlns:a16="http://schemas.microsoft.com/office/drawing/2014/main" id="{AF89BE3E-0A6F-A6F4-E6B7-827E5B62F968}"/>
                </a:ext>
              </a:extLst>
            </p:cNvPr>
            <p:cNvSpPr/>
            <p:nvPr/>
          </p:nvSpPr>
          <p:spPr>
            <a:xfrm>
              <a:off x="1174725" y="2539500"/>
              <a:ext cx="25925" cy="25925"/>
            </a:xfrm>
            <a:custGeom>
              <a:avLst/>
              <a:gdLst/>
              <a:ahLst/>
              <a:cxnLst/>
              <a:rect l="l" t="t" r="r" b="b"/>
              <a:pathLst>
                <a:path w="1037" h="1037" fill="none" extrusionOk="0">
                  <a:moveTo>
                    <a:pt x="519" y="0"/>
                  </a:moveTo>
                  <a:lnTo>
                    <a:pt x="519" y="0"/>
                  </a:lnTo>
                  <a:lnTo>
                    <a:pt x="330" y="47"/>
                  </a:lnTo>
                  <a:lnTo>
                    <a:pt x="142" y="141"/>
                  </a:lnTo>
                  <a:lnTo>
                    <a:pt x="47" y="330"/>
                  </a:lnTo>
                  <a:lnTo>
                    <a:pt x="0" y="518"/>
                  </a:lnTo>
                  <a:lnTo>
                    <a:pt x="0" y="518"/>
                  </a:lnTo>
                  <a:lnTo>
                    <a:pt x="47" y="707"/>
                  </a:lnTo>
                  <a:lnTo>
                    <a:pt x="142" y="895"/>
                  </a:lnTo>
                  <a:lnTo>
                    <a:pt x="330" y="989"/>
                  </a:lnTo>
                  <a:lnTo>
                    <a:pt x="519" y="1036"/>
                  </a:lnTo>
                  <a:lnTo>
                    <a:pt x="519" y="1036"/>
                  </a:lnTo>
                  <a:lnTo>
                    <a:pt x="519" y="1036"/>
                  </a:lnTo>
                  <a:lnTo>
                    <a:pt x="519" y="1036"/>
                  </a:lnTo>
                  <a:lnTo>
                    <a:pt x="707" y="989"/>
                  </a:lnTo>
                  <a:lnTo>
                    <a:pt x="895" y="895"/>
                  </a:lnTo>
                  <a:lnTo>
                    <a:pt x="990" y="754"/>
                  </a:lnTo>
                  <a:lnTo>
                    <a:pt x="1037" y="518"/>
                  </a:lnTo>
                  <a:lnTo>
                    <a:pt x="1037" y="518"/>
                  </a:lnTo>
                  <a:lnTo>
                    <a:pt x="990" y="330"/>
                  </a:lnTo>
                  <a:lnTo>
                    <a:pt x="895" y="141"/>
                  </a:lnTo>
                  <a:lnTo>
                    <a:pt x="754" y="47"/>
                  </a:lnTo>
                  <a:lnTo>
                    <a:pt x="566"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2887;p42">
              <a:extLst>
                <a:ext uri="{FF2B5EF4-FFF2-40B4-BE49-F238E27FC236}">
                  <a16:creationId xmlns:a16="http://schemas.microsoft.com/office/drawing/2014/main" id="{8C0DB720-1B35-8169-9A57-7155F1B0F475}"/>
                </a:ext>
              </a:extLst>
            </p:cNvPr>
            <p:cNvSpPr/>
            <p:nvPr/>
          </p:nvSpPr>
          <p:spPr>
            <a:xfrm>
              <a:off x="1389075" y="2597200"/>
              <a:ext cx="24750" cy="15325"/>
            </a:xfrm>
            <a:custGeom>
              <a:avLst/>
              <a:gdLst/>
              <a:ahLst/>
              <a:cxnLst/>
              <a:rect l="l" t="t" r="r" b="b"/>
              <a:pathLst>
                <a:path w="990" h="613" extrusionOk="0">
                  <a:moveTo>
                    <a:pt x="660" y="0"/>
                  </a:moveTo>
                  <a:lnTo>
                    <a:pt x="801" y="95"/>
                  </a:lnTo>
                  <a:lnTo>
                    <a:pt x="896" y="189"/>
                  </a:lnTo>
                  <a:lnTo>
                    <a:pt x="990" y="283"/>
                  </a:lnTo>
                  <a:lnTo>
                    <a:pt x="990" y="236"/>
                  </a:lnTo>
                  <a:lnTo>
                    <a:pt x="896" y="142"/>
                  </a:lnTo>
                  <a:lnTo>
                    <a:pt x="801" y="48"/>
                  </a:lnTo>
                  <a:lnTo>
                    <a:pt x="707" y="0"/>
                  </a:lnTo>
                  <a:close/>
                  <a:moveTo>
                    <a:pt x="330" y="0"/>
                  </a:moveTo>
                  <a:lnTo>
                    <a:pt x="189" y="142"/>
                  </a:lnTo>
                  <a:lnTo>
                    <a:pt x="48" y="283"/>
                  </a:lnTo>
                  <a:lnTo>
                    <a:pt x="1" y="472"/>
                  </a:lnTo>
                  <a:lnTo>
                    <a:pt x="1" y="519"/>
                  </a:lnTo>
                  <a:lnTo>
                    <a:pt x="1" y="613"/>
                  </a:lnTo>
                  <a:lnTo>
                    <a:pt x="95" y="613"/>
                  </a:lnTo>
                  <a:lnTo>
                    <a:pt x="95" y="519"/>
                  </a:lnTo>
                  <a:lnTo>
                    <a:pt x="95" y="330"/>
                  </a:lnTo>
                  <a:lnTo>
                    <a:pt x="189" y="189"/>
                  </a:lnTo>
                  <a:lnTo>
                    <a:pt x="330" y="48"/>
                  </a:lnTo>
                  <a:lnTo>
                    <a:pt x="472"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2888;p42">
              <a:extLst>
                <a:ext uri="{FF2B5EF4-FFF2-40B4-BE49-F238E27FC236}">
                  <a16:creationId xmlns:a16="http://schemas.microsoft.com/office/drawing/2014/main" id="{40104EE9-5BA8-7BC2-E55E-64B7E52FBD71}"/>
                </a:ext>
              </a:extLst>
            </p:cNvPr>
            <p:cNvSpPr/>
            <p:nvPr/>
          </p:nvSpPr>
          <p:spPr>
            <a:xfrm>
              <a:off x="1389075" y="2597200"/>
              <a:ext cx="24750" cy="15325"/>
            </a:xfrm>
            <a:custGeom>
              <a:avLst/>
              <a:gdLst/>
              <a:ahLst/>
              <a:cxnLst/>
              <a:rect l="l" t="t" r="r" b="b"/>
              <a:pathLst>
                <a:path w="990" h="613" fill="none" extrusionOk="0">
                  <a:moveTo>
                    <a:pt x="519" y="0"/>
                  </a:moveTo>
                  <a:lnTo>
                    <a:pt x="519" y="0"/>
                  </a:lnTo>
                  <a:lnTo>
                    <a:pt x="330" y="0"/>
                  </a:lnTo>
                  <a:lnTo>
                    <a:pt x="189" y="142"/>
                  </a:lnTo>
                  <a:lnTo>
                    <a:pt x="48" y="283"/>
                  </a:lnTo>
                  <a:lnTo>
                    <a:pt x="1" y="472"/>
                  </a:lnTo>
                  <a:lnTo>
                    <a:pt x="1" y="519"/>
                  </a:lnTo>
                  <a:lnTo>
                    <a:pt x="1" y="519"/>
                  </a:lnTo>
                  <a:lnTo>
                    <a:pt x="1" y="613"/>
                  </a:lnTo>
                  <a:lnTo>
                    <a:pt x="1" y="613"/>
                  </a:lnTo>
                  <a:lnTo>
                    <a:pt x="48" y="613"/>
                  </a:lnTo>
                  <a:lnTo>
                    <a:pt x="48" y="613"/>
                  </a:lnTo>
                  <a:lnTo>
                    <a:pt x="95" y="613"/>
                  </a:lnTo>
                  <a:lnTo>
                    <a:pt x="95" y="613"/>
                  </a:lnTo>
                  <a:lnTo>
                    <a:pt x="95" y="613"/>
                  </a:lnTo>
                  <a:lnTo>
                    <a:pt x="95" y="613"/>
                  </a:lnTo>
                  <a:lnTo>
                    <a:pt x="95" y="519"/>
                  </a:lnTo>
                  <a:lnTo>
                    <a:pt x="95" y="519"/>
                  </a:lnTo>
                  <a:lnTo>
                    <a:pt x="95" y="330"/>
                  </a:lnTo>
                  <a:lnTo>
                    <a:pt x="189" y="189"/>
                  </a:lnTo>
                  <a:lnTo>
                    <a:pt x="330" y="48"/>
                  </a:lnTo>
                  <a:lnTo>
                    <a:pt x="472" y="0"/>
                  </a:lnTo>
                  <a:lnTo>
                    <a:pt x="472" y="0"/>
                  </a:lnTo>
                  <a:lnTo>
                    <a:pt x="519" y="0"/>
                  </a:lnTo>
                  <a:lnTo>
                    <a:pt x="519" y="0"/>
                  </a:lnTo>
                  <a:lnTo>
                    <a:pt x="660" y="0"/>
                  </a:lnTo>
                  <a:lnTo>
                    <a:pt x="801" y="95"/>
                  </a:lnTo>
                  <a:lnTo>
                    <a:pt x="896" y="189"/>
                  </a:lnTo>
                  <a:lnTo>
                    <a:pt x="990" y="283"/>
                  </a:lnTo>
                  <a:lnTo>
                    <a:pt x="990" y="236"/>
                  </a:lnTo>
                  <a:lnTo>
                    <a:pt x="990" y="236"/>
                  </a:lnTo>
                  <a:lnTo>
                    <a:pt x="896" y="142"/>
                  </a:lnTo>
                  <a:lnTo>
                    <a:pt x="801" y="48"/>
                  </a:lnTo>
                  <a:lnTo>
                    <a:pt x="707" y="0"/>
                  </a:lnTo>
                  <a:lnTo>
                    <a:pt x="566" y="0"/>
                  </a:lnTo>
                  <a:lnTo>
                    <a:pt x="566"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2889;p42">
              <a:extLst>
                <a:ext uri="{FF2B5EF4-FFF2-40B4-BE49-F238E27FC236}">
                  <a16:creationId xmlns:a16="http://schemas.microsoft.com/office/drawing/2014/main" id="{7F5406D2-AB08-D922-B500-82B2F20A9E31}"/>
                </a:ext>
              </a:extLst>
            </p:cNvPr>
            <p:cNvSpPr/>
            <p:nvPr/>
          </p:nvSpPr>
          <p:spPr>
            <a:xfrm>
              <a:off x="1298400" y="1763325"/>
              <a:ext cx="17675" cy="24775"/>
            </a:xfrm>
            <a:custGeom>
              <a:avLst/>
              <a:gdLst/>
              <a:ahLst/>
              <a:cxnLst/>
              <a:rect l="l" t="t" r="r" b="b"/>
              <a:pathLst>
                <a:path w="707" h="991" extrusionOk="0">
                  <a:moveTo>
                    <a:pt x="330" y="1"/>
                  </a:moveTo>
                  <a:lnTo>
                    <a:pt x="377" y="48"/>
                  </a:lnTo>
                  <a:lnTo>
                    <a:pt x="471" y="95"/>
                  </a:lnTo>
                  <a:lnTo>
                    <a:pt x="565" y="189"/>
                  </a:lnTo>
                  <a:lnTo>
                    <a:pt x="612" y="331"/>
                  </a:lnTo>
                  <a:lnTo>
                    <a:pt x="660" y="472"/>
                  </a:lnTo>
                  <a:lnTo>
                    <a:pt x="612" y="660"/>
                  </a:lnTo>
                  <a:lnTo>
                    <a:pt x="518" y="802"/>
                  </a:lnTo>
                  <a:lnTo>
                    <a:pt x="377" y="896"/>
                  </a:lnTo>
                  <a:lnTo>
                    <a:pt x="188" y="943"/>
                  </a:lnTo>
                  <a:lnTo>
                    <a:pt x="0" y="896"/>
                  </a:lnTo>
                  <a:lnTo>
                    <a:pt x="0" y="943"/>
                  </a:lnTo>
                  <a:lnTo>
                    <a:pt x="188" y="990"/>
                  </a:lnTo>
                  <a:lnTo>
                    <a:pt x="424" y="943"/>
                  </a:lnTo>
                  <a:lnTo>
                    <a:pt x="565" y="802"/>
                  </a:lnTo>
                  <a:lnTo>
                    <a:pt x="707" y="660"/>
                  </a:lnTo>
                  <a:lnTo>
                    <a:pt x="707" y="472"/>
                  </a:lnTo>
                  <a:lnTo>
                    <a:pt x="707" y="283"/>
                  </a:lnTo>
                  <a:lnTo>
                    <a:pt x="612" y="189"/>
                  </a:lnTo>
                  <a:lnTo>
                    <a:pt x="518" y="48"/>
                  </a:lnTo>
                  <a:lnTo>
                    <a:pt x="37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2890;p42">
              <a:extLst>
                <a:ext uri="{FF2B5EF4-FFF2-40B4-BE49-F238E27FC236}">
                  <a16:creationId xmlns:a16="http://schemas.microsoft.com/office/drawing/2014/main" id="{8813046B-9333-99B1-40EC-9D3B343B77F6}"/>
                </a:ext>
              </a:extLst>
            </p:cNvPr>
            <p:cNvSpPr/>
            <p:nvPr/>
          </p:nvSpPr>
          <p:spPr>
            <a:xfrm>
              <a:off x="1298400" y="1763325"/>
              <a:ext cx="17675" cy="24775"/>
            </a:xfrm>
            <a:custGeom>
              <a:avLst/>
              <a:gdLst/>
              <a:ahLst/>
              <a:cxnLst/>
              <a:rect l="l" t="t" r="r" b="b"/>
              <a:pathLst>
                <a:path w="707" h="991" fill="none" extrusionOk="0">
                  <a:moveTo>
                    <a:pt x="377" y="1"/>
                  </a:moveTo>
                  <a:lnTo>
                    <a:pt x="377" y="1"/>
                  </a:lnTo>
                  <a:lnTo>
                    <a:pt x="377" y="1"/>
                  </a:lnTo>
                  <a:lnTo>
                    <a:pt x="377" y="1"/>
                  </a:lnTo>
                  <a:lnTo>
                    <a:pt x="330" y="1"/>
                  </a:lnTo>
                  <a:lnTo>
                    <a:pt x="330" y="1"/>
                  </a:lnTo>
                  <a:lnTo>
                    <a:pt x="377" y="48"/>
                  </a:lnTo>
                  <a:lnTo>
                    <a:pt x="377" y="48"/>
                  </a:lnTo>
                  <a:lnTo>
                    <a:pt x="471" y="95"/>
                  </a:lnTo>
                  <a:lnTo>
                    <a:pt x="565" y="189"/>
                  </a:lnTo>
                  <a:lnTo>
                    <a:pt x="612" y="331"/>
                  </a:lnTo>
                  <a:lnTo>
                    <a:pt x="660" y="472"/>
                  </a:lnTo>
                  <a:lnTo>
                    <a:pt x="660" y="472"/>
                  </a:lnTo>
                  <a:lnTo>
                    <a:pt x="612" y="660"/>
                  </a:lnTo>
                  <a:lnTo>
                    <a:pt x="518" y="802"/>
                  </a:lnTo>
                  <a:lnTo>
                    <a:pt x="377" y="896"/>
                  </a:lnTo>
                  <a:lnTo>
                    <a:pt x="188" y="943"/>
                  </a:lnTo>
                  <a:lnTo>
                    <a:pt x="188" y="943"/>
                  </a:lnTo>
                  <a:lnTo>
                    <a:pt x="0" y="896"/>
                  </a:lnTo>
                  <a:lnTo>
                    <a:pt x="0" y="896"/>
                  </a:lnTo>
                  <a:lnTo>
                    <a:pt x="0" y="943"/>
                  </a:lnTo>
                  <a:lnTo>
                    <a:pt x="0" y="943"/>
                  </a:lnTo>
                  <a:lnTo>
                    <a:pt x="188" y="990"/>
                  </a:lnTo>
                  <a:lnTo>
                    <a:pt x="188" y="990"/>
                  </a:lnTo>
                  <a:lnTo>
                    <a:pt x="424" y="943"/>
                  </a:lnTo>
                  <a:lnTo>
                    <a:pt x="565" y="802"/>
                  </a:lnTo>
                  <a:lnTo>
                    <a:pt x="707" y="660"/>
                  </a:lnTo>
                  <a:lnTo>
                    <a:pt x="707" y="472"/>
                  </a:lnTo>
                  <a:lnTo>
                    <a:pt x="707" y="472"/>
                  </a:lnTo>
                  <a:lnTo>
                    <a:pt x="707" y="283"/>
                  </a:lnTo>
                  <a:lnTo>
                    <a:pt x="612" y="189"/>
                  </a:lnTo>
                  <a:lnTo>
                    <a:pt x="518" y="48"/>
                  </a:lnTo>
                  <a:lnTo>
                    <a:pt x="37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2891;p42">
              <a:extLst>
                <a:ext uri="{FF2B5EF4-FFF2-40B4-BE49-F238E27FC236}">
                  <a16:creationId xmlns:a16="http://schemas.microsoft.com/office/drawing/2014/main" id="{73851FC6-F27B-E89E-3C3A-103C758ACE34}"/>
                </a:ext>
              </a:extLst>
            </p:cNvPr>
            <p:cNvSpPr/>
            <p:nvPr/>
          </p:nvSpPr>
          <p:spPr>
            <a:xfrm>
              <a:off x="1313700" y="2438200"/>
              <a:ext cx="25925" cy="25925"/>
            </a:xfrm>
            <a:custGeom>
              <a:avLst/>
              <a:gdLst/>
              <a:ahLst/>
              <a:cxnLst/>
              <a:rect l="l" t="t" r="r" b="b"/>
              <a:pathLst>
                <a:path w="1037" h="1037" extrusionOk="0">
                  <a:moveTo>
                    <a:pt x="519" y="48"/>
                  </a:moveTo>
                  <a:lnTo>
                    <a:pt x="707" y="95"/>
                  </a:lnTo>
                  <a:lnTo>
                    <a:pt x="848" y="189"/>
                  </a:lnTo>
                  <a:lnTo>
                    <a:pt x="943" y="330"/>
                  </a:lnTo>
                  <a:lnTo>
                    <a:pt x="990" y="519"/>
                  </a:lnTo>
                  <a:lnTo>
                    <a:pt x="943" y="707"/>
                  </a:lnTo>
                  <a:lnTo>
                    <a:pt x="848" y="848"/>
                  </a:lnTo>
                  <a:lnTo>
                    <a:pt x="707" y="943"/>
                  </a:lnTo>
                  <a:lnTo>
                    <a:pt x="519" y="990"/>
                  </a:lnTo>
                  <a:lnTo>
                    <a:pt x="377" y="943"/>
                  </a:lnTo>
                  <a:lnTo>
                    <a:pt x="189" y="848"/>
                  </a:lnTo>
                  <a:lnTo>
                    <a:pt x="95" y="707"/>
                  </a:lnTo>
                  <a:lnTo>
                    <a:pt x="48" y="519"/>
                  </a:lnTo>
                  <a:lnTo>
                    <a:pt x="95" y="330"/>
                  </a:lnTo>
                  <a:lnTo>
                    <a:pt x="189" y="189"/>
                  </a:lnTo>
                  <a:lnTo>
                    <a:pt x="330" y="95"/>
                  </a:lnTo>
                  <a:lnTo>
                    <a:pt x="519" y="48"/>
                  </a:lnTo>
                  <a:close/>
                  <a:moveTo>
                    <a:pt x="519" y="0"/>
                  </a:moveTo>
                  <a:lnTo>
                    <a:pt x="330" y="48"/>
                  </a:lnTo>
                  <a:lnTo>
                    <a:pt x="189" y="142"/>
                  </a:lnTo>
                  <a:lnTo>
                    <a:pt x="48" y="330"/>
                  </a:lnTo>
                  <a:lnTo>
                    <a:pt x="0" y="519"/>
                  </a:lnTo>
                  <a:lnTo>
                    <a:pt x="48" y="754"/>
                  </a:lnTo>
                  <a:lnTo>
                    <a:pt x="142" y="896"/>
                  </a:lnTo>
                  <a:lnTo>
                    <a:pt x="330" y="990"/>
                  </a:lnTo>
                  <a:lnTo>
                    <a:pt x="519" y="1037"/>
                  </a:lnTo>
                  <a:lnTo>
                    <a:pt x="754" y="1037"/>
                  </a:lnTo>
                  <a:lnTo>
                    <a:pt x="896" y="896"/>
                  </a:lnTo>
                  <a:lnTo>
                    <a:pt x="1037" y="754"/>
                  </a:lnTo>
                  <a:lnTo>
                    <a:pt x="1037" y="519"/>
                  </a:lnTo>
                  <a:lnTo>
                    <a:pt x="1037" y="330"/>
                  </a:lnTo>
                  <a:lnTo>
                    <a:pt x="896" y="142"/>
                  </a:lnTo>
                  <a:lnTo>
                    <a:pt x="754" y="48"/>
                  </a:lnTo>
                  <a:lnTo>
                    <a:pt x="51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2892;p42">
              <a:extLst>
                <a:ext uri="{FF2B5EF4-FFF2-40B4-BE49-F238E27FC236}">
                  <a16:creationId xmlns:a16="http://schemas.microsoft.com/office/drawing/2014/main" id="{FC8ED94F-815F-C8FD-D945-99B3E722F421}"/>
                </a:ext>
              </a:extLst>
            </p:cNvPr>
            <p:cNvSpPr/>
            <p:nvPr/>
          </p:nvSpPr>
          <p:spPr>
            <a:xfrm>
              <a:off x="1314875" y="2439375"/>
              <a:ext cx="23575" cy="23575"/>
            </a:xfrm>
            <a:custGeom>
              <a:avLst/>
              <a:gdLst/>
              <a:ahLst/>
              <a:cxnLst/>
              <a:rect l="l" t="t" r="r" b="b"/>
              <a:pathLst>
                <a:path w="943" h="943" fill="none" extrusionOk="0">
                  <a:moveTo>
                    <a:pt x="472" y="943"/>
                  </a:moveTo>
                  <a:lnTo>
                    <a:pt x="472" y="943"/>
                  </a:lnTo>
                  <a:lnTo>
                    <a:pt x="330" y="896"/>
                  </a:lnTo>
                  <a:lnTo>
                    <a:pt x="142" y="801"/>
                  </a:lnTo>
                  <a:lnTo>
                    <a:pt x="48" y="660"/>
                  </a:lnTo>
                  <a:lnTo>
                    <a:pt x="1" y="472"/>
                  </a:lnTo>
                  <a:lnTo>
                    <a:pt x="1" y="472"/>
                  </a:lnTo>
                  <a:lnTo>
                    <a:pt x="48" y="283"/>
                  </a:lnTo>
                  <a:lnTo>
                    <a:pt x="142" y="142"/>
                  </a:lnTo>
                  <a:lnTo>
                    <a:pt x="283" y="48"/>
                  </a:lnTo>
                  <a:lnTo>
                    <a:pt x="472" y="1"/>
                  </a:lnTo>
                  <a:lnTo>
                    <a:pt x="472" y="1"/>
                  </a:lnTo>
                  <a:lnTo>
                    <a:pt x="472" y="1"/>
                  </a:lnTo>
                  <a:lnTo>
                    <a:pt x="472" y="1"/>
                  </a:lnTo>
                  <a:lnTo>
                    <a:pt x="660" y="48"/>
                  </a:lnTo>
                  <a:lnTo>
                    <a:pt x="801" y="142"/>
                  </a:lnTo>
                  <a:lnTo>
                    <a:pt x="896" y="283"/>
                  </a:lnTo>
                  <a:lnTo>
                    <a:pt x="943" y="472"/>
                  </a:lnTo>
                  <a:lnTo>
                    <a:pt x="943" y="472"/>
                  </a:lnTo>
                  <a:lnTo>
                    <a:pt x="943" y="472"/>
                  </a:lnTo>
                  <a:lnTo>
                    <a:pt x="896" y="660"/>
                  </a:lnTo>
                  <a:lnTo>
                    <a:pt x="801" y="801"/>
                  </a:lnTo>
                  <a:lnTo>
                    <a:pt x="660" y="896"/>
                  </a:lnTo>
                  <a:lnTo>
                    <a:pt x="472" y="943"/>
                  </a:lnTo>
                  <a:lnTo>
                    <a:pt x="472" y="943"/>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2893;p42">
              <a:extLst>
                <a:ext uri="{FF2B5EF4-FFF2-40B4-BE49-F238E27FC236}">
                  <a16:creationId xmlns:a16="http://schemas.microsoft.com/office/drawing/2014/main" id="{1701A549-DE79-E983-1BAB-8229AB1A7A2A}"/>
                </a:ext>
              </a:extLst>
            </p:cNvPr>
            <p:cNvSpPr/>
            <p:nvPr/>
          </p:nvSpPr>
          <p:spPr>
            <a:xfrm>
              <a:off x="1313700" y="2438200"/>
              <a:ext cx="25925" cy="25925"/>
            </a:xfrm>
            <a:custGeom>
              <a:avLst/>
              <a:gdLst/>
              <a:ahLst/>
              <a:cxnLst/>
              <a:rect l="l" t="t" r="r" b="b"/>
              <a:pathLst>
                <a:path w="1037" h="1037" fill="none" extrusionOk="0">
                  <a:moveTo>
                    <a:pt x="519" y="0"/>
                  </a:moveTo>
                  <a:lnTo>
                    <a:pt x="519" y="0"/>
                  </a:lnTo>
                  <a:lnTo>
                    <a:pt x="330" y="48"/>
                  </a:lnTo>
                  <a:lnTo>
                    <a:pt x="189" y="142"/>
                  </a:lnTo>
                  <a:lnTo>
                    <a:pt x="48" y="330"/>
                  </a:lnTo>
                  <a:lnTo>
                    <a:pt x="0" y="519"/>
                  </a:lnTo>
                  <a:lnTo>
                    <a:pt x="0" y="519"/>
                  </a:lnTo>
                  <a:lnTo>
                    <a:pt x="48" y="754"/>
                  </a:lnTo>
                  <a:lnTo>
                    <a:pt x="142" y="896"/>
                  </a:lnTo>
                  <a:lnTo>
                    <a:pt x="330" y="990"/>
                  </a:lnTo>
                  <a:lnTo>
                    <a:pt x="519" y="1037"/>
                  </a:lnTo>
                  <a:lnTo>
                    <a:pt x="519" y="1037"/>
                  </a:lnTo>
                  <a:lnTo>
                    <a:pt x="519" y="1037"/>
                  </a:lnTo>
                  <a:lnTo>
                    <a:pt x="519" y="1037"/>
                  </a:lnTo>
                  <a:lnTo>
                    <a:pt x="754" y="1037"/>
                  </a:lnTo>
                  <a:lnTo>
                    <a:pt x="896" y="896"/>
                  </a:lnTo>
                  <a:lnTo>
                    <a:pt x="1037" y="754"/>
                  </a:lnTo>
                  <a:lnTo>
                    <a:pt x="1037" y="519"/>
                  </a:lnTo>
                  <a:lnTo>
                    <a:pt x="1037" y="519"/>
                  </a:lnTo>
                  <a:lnTo>
                    <a:pt x="1037" y="519"/>
                  </a:lnTo>
                  <a:lnTo>
                    <a:pt x="1037" y="330"/>
                  </a:lnTo>
                  <a:lnTo>
                    <a:pt x="896" y="142"/>
                  </a:lnTo>
                  <a:lnTo>
                    <a:pt x="754" y="48"/>
                  </a:lnTo>
                  <a:lnTo>
                    <a:pt x="519" y="0"/>
                  </a:lnTo>
                  <a:lnTo>
                    <a:pt x="519"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2894;p42">
              <a:extLst>
                <a:ext uri="{FF2B5EF4-FFF2-40B4-BE49-F238E27FC236}">
                  <a16:creationId xmlns:a16="http://schemas.microsoft.com/office/drawing/2014/main" id="{D7348D28-C734-50D6-9C53-7B769EE53B02}"/>
                </a:ext>
              </a:extLst>
            </p:cNvPr>
            <p:cNvSpPr/>
            <p:nvPr/>
          </p:nvSpPr>
          <p:spPr>
            <a:xfrm>
              <a:off x="1314875" y="2546550"/>
              <a:ext cx="23575" cy="23575"/>
            </a:xfrm>
            <a:custGeom>
              <a:avLst/>
              <a:gdLst/>
              <a:ahLst/>
              <a:cxnLst/>
              <a:rect l="l" t="t" r="r" b="b"/>
              <a:pathLst>
                <a:path w="943" h="943" extrusionOk="0">
                  <a:moveTo>
                    <a:pt x="472" y="1"/>
                  </a:moveTo>
                  <a:lnTo>
                    <a:pt x="283" y="48"/>
                  </a:lnTo>
                  <a:lnTo>
                    <a:pt x="142" y="142"/>
                  </a:lnTo>
                  <a:lnTo>
                    <a:pt x="48" y="283"/>
                  </a:lnTo>
                  <a:lnTo>
                    <a:pt x="1" y="472"/>
                  </a:lnTo>
                  <a:lnTo>
                    <a:pt x="48" y="660"/>
                  </a:lnTo>
                  <a:lnTo>
                    <a:pt x="142" y="802"/>
                  </a:lnTo>
                  <a:lnTo>
                    <a:pt x="330" y="896"/>
                  </a:lnTo>
                  <a:lnTo>
                    <a:pt x="472" y="943"/>
                  </a:lnTo>
                  <a:lnTo>
                    <a:pt x="660" y="896"/>
                  </a:lnTo>
                  <a:lnTo>
                    <a:pt x="801" y="802"/>
                  </a:lnTo>
                  <a:lnTo>
                    <a:pt x="896" y="660"/>
                  </a:lnTo>
                  <a:lnTo>
                    <a:pt x="943" y="472"/>
                  </a:lnTo>
                  <a:lnTo>
                    <a:pt x="896" y="283"/>
                  </a:lnTo>
                  <a:lnTo>
                    <a:pt x="801" y="142"/>
                  </a:lnTo>
                  <a:lnTo>
                    <a:pt x="660" y="48"/>
                  </a:lnTo>
                  <a:lnTo>
                    <a:pt x="472" y="1"/>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2895;p42">
              <a:extLst>
                <a:ext uri="{FF2B5EF4-FFF2-40B4-BE49-F238E27FC236}">
                  <a16:creationId xmlns:a16="http://schemas.microsoft.com/office/drawing/2014/main" id="{FB869113-B141-CFC4-3EE5-A381B69A6AB9}"/>
                </a:ext>
              </a:extLst>
            </p:cNvPr>
            <p:cNvSpPr/>
            <p:nvPr/>
          </p:nvSpPr>
          <p:spPr>
            <a:xfrm>
              <a:off x="1314875" y="2546550"/>
              <a:ext cx="23575" cy="23575"/>
            </a:xfrm>
            <a:custGeom>
              <a:avLst/>
              <a:gdLst/>
              <a:ahLst/>
              <a:cxnLst/>
              <a:rect l="l" t="t" r="r" b="b"/>
              <a:pathLst>
                <a:path w="943" h="943" fill="none" extrusionOk="0">
                  <a:moveTo>
                    <a:pt x="472" y="1"/>
                  </a:moveTo>
                  <a:lnTo>
                    <a:pt x="472" y="1"/>
                  </a:lnTo>
                  <a:lnTo>
                    <a:pt x="472" y="1"/>
                  </a:lnTo>
                  <a:lnTo>
                    <a:pt x="472" y="1"/>
                  </a:lnTo>
                  <a:lnTo>
                    <a:pt x="283" y="48"/>
                  </a:lnTo>
                  <a:lnTo>
                    <a:pt x="142" y="142"/>
                  </a:lnTo>
                  <a:lnTo>
                    <a:pt x="48" y="283"/>
                  </a:lnTo>
                  <a:lnTo>
                    <a:pt x="1" y="472"/>
                  </a:lnTo>
                  <a:lnTo>
                    <a:pt x="1" y="472"/>
                  </a:lnTo>
                  <a:lnTo>
                    <a:pt x="48" y="660"/>
                  </a:lnTo>
                  <a:lnTo>
                    <a:pt x="142" y="802"/>
                  </a:lnTo>
                  <a:lnTo>
                    <a:pt x="330" y="896"/>
                  </a:lnTo>
                  <a:lnTo>
                    <a:pt x="472" y="943"/>
                  </a:lnTo>
                  <a:lnTo>
                    <a:pt x="472" y="943"/>
                  </a:lnTo>
                  <a:lnTo>
                    <a:pt x="472" y="943"/>
                  </a:lnTo>
                  <a:lnTo>
                    <a:pt x="472" y="943"/>
                  </a:lnTo>
                  <a:lnTo>
                    <a:pt x="660" y="896"/>
                  </a:lnTo>
                  <a:lnTo>
                    <a:pt x="801" y="802"/>
                  </a:lnTo>
                  <a:lnTo>
                    <a:pt x="896" y="660"/>
                  </a:lnTo>
                  <a:lnTo>
                    <a:pt x="943" y="472"/>
                  </a:lnTo>
                  <a:lnTo>
                    <a:pt x="943" y="472"/>
                  </a:lnTo>
                  <a:lnTo>
                    <a:pt x="943" y="472"/>
                  </a:lnTo>
                  <a:lnTo>
                    <a:pt x="896" y="283"/>
                  </a:lnTo>
                  <a:lnTo>
                    <a:pt x="801" y="142"/>
                  </a:lnTo>
                  <a:lnTo>
                    <a:pt x="660" y="48"/>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2896;p42">
              <a:extLst>
                <a:ext uri="{FF2B5EF4-FFF2-40B4-BE49-F238E27FC236}">
                  <a16:creationId xmlns:a16="http://schemas.microsoft.com/office/drawing/2014/main" id="{CDBA7E88-CA55-18B1-6C79-81FDE15845B1}"/>
                </a:ext>
              </a:extLst>
            </p:cNvPr>
            <p:cNvSpPr/>
            <p:nvPr/>
          </p:nvSpPr>
          <p:spPr>
            <a:xfrm>
              <a:off x="1313700" y="2545375"/>
              <a:ext cx="25925" cy="25950"/>
            </a:xfrm>
            <a:custGeom>
              <a:avLst/>
              <a:gdLst/>
              <a:ahLst/>
              <a:cxnLst/>
              <a:rect l="l" t="t" r="r" b="b"/>
              <a:pathLst>
                <a:path w="1037" h="1038" extrusionOk="0">
                  <a:moveTo>
                    <a:pt x="519" y="48"/>
                  </a:moveTo>
                  <a:lnTo>
                    <a:pt x="707" y="95"/>
                  </a:lnTo>
                  <a:lnTo>
                    <a:pt x="848" y="189"/>
                  </a:lnTo>
                  <a:lnTo>
                    <a:pt x="943" y="330"/>
                  </a:lnTo>
                  <a:lnTo>
                    <a:pt x="990" y="519"/>
                  </a:lnTo>
                  <a:lnTo>
                    <a:pt x="943" y="707"/>
                  </a:lnTo>
                  <a:lnTo>
                    <a:pt x="848" y="849"/>
                  </a:lnTo>
                  <a:lnTo>
                    <a:pt x="707" y="943"/>
                  </a:lnTo>
                  <a:lnTo>
                    <a:pt x="519" y="990"/>
                  </a:lnTo>
                  <a:lnTo>
                    <a:pt x="377" y="943"/>
                  </a:lnTo>
                  <a:lnTo>
                    <a:pt x="189" y="849"/>
                  </a:lnTo>
                  <a:lnTo>
                    <a:pt x="95" y="707"/>
                  </a:lnTo>
                  <a:lnTo>
                    <a:pt x="48" y="519"/>
                  </a:lnTo>
                  <a:lnTo>
                    <a:pt x="95" y="330"/>
                  </a:lnTo>
                  <a:lnTo>
                    <a:pt x="189" y="189"/>
                  </a:lnTo>
                  <a:lnTo>
                    <a:pt x="330" y="95"/>
                  </a:lnTo>
                  <a:lnTo>
                    <a:pt x="519" y="48"/>
                  </a:lnTo>
                  <a:close/>
                  <a:moveTo>
                    <a:pt x="519" y="1"/>
                  </a:moveTo>
                  <a:lnTo>
                    <a:pt x="330" y="48"/>
                  </a:lnTo>
                  <a:lnTo>
                    <a:pt x="189" y="142"/>
                  </a:lnTo>
                  <a:lnTo>
                    <a:pt x="48" y="330"/>
                  </a:lnTo>
                  <a:lnTo>
                    <a:pt x="0" y="519"/>
                  </a:lnTo>
                  <a:lnTo>
                    <a:pt x="48" y="707"/>
                  </a:lnTo>
                  <a:lnTo>
                    <a:pt x="142" y="896"/>
                  </a:lnTo>
                  <a:lnTo>
                    <a:pt x="330" y="990"/>
                  </a:lnTo>
                  <a:lnTo>
                    <a:pt x="519" y="1037"/>
                  </a:lnTo>
                  <a:lnTo>
                    <a:pt x="754" y="990"/>
                  </a:lnTo>
                  <a:lnTo>
                    <a:pt x="896" y="896"/>
                  </a:lnTo>
                  <a:lnTo>
                    <a:pt x="1037" y="707"/>
                  </a:lnTo>
                  <a:lnTo>
                    <a:pt x="1037" y="519"/>
                  </a:lnTo>
                  <a:lnTo>
                    <a:pt x="1037" y="330"/>
                  </a:lnTo>
                  <a:lnTo>
                    <a:pt x="896" y="142"/>
                  </a:lnTo>
                  <a:lnTo>
                    <a:pt x="754" y="48"/>
                  </a:lnTo>
                  <a:lnTo>
                    <a:pt x="51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2897;p42">
              <a:extLst>
                <a:ext uri="{FF2B5EF4-FFF2-40B4-BE49-F238E27FC236}">
                  <a16:creationId xmlns:a16="http://schemas.microsoft.com/office/drawing/2014/main" id="{36225063-E838-A300-A3E5-804E5454AB02}"/>
                </a:ext>
              </a:extLst>
            </p:cNvPr>
            <p:cNvSpPr/>
            <p:nvPr/>
          </p:nvSpPr>
          <p:spPr>
            <a:xfrm>
              <a:off x="1314875" y="2546550"/>
              <a:ext cx="23575" cy="23575"/>
            </a:xfrm>
            <a:custGeom>
              <a:avLst/>
              <a:gdLst/>
              <a:ahLst/>
              <a:cxnLst/>
              <a:rect l="l" t="t" r="r" b="b"/>
              <a:pathLst>
                <a:path w="943" h="943" fill="none" extrusionOk="0">
                  <a:moveTo>
                    <a:pt x="472" y="943"/>
                  </a:moveTo>
                  <a:lnTo>
                    <a:pt x="472" y="943"/>
                  </a:lnTo>
                  <a:lnTo>
                    <a:pt x="330" y="896"/>
                  </a:lnTo>
                  <a:lnTo>
                    <a:pt x="142" y="802"/>
                  </a:lnTo>
                  <a:lnTo>
                    <a:pt x="48" y="660"/>
                  </a:lnTo>
                  <a:lnTo>
                    <a:pt x="1" y="472"/>
                  </a:lnTo>
                  <a:lnTo>
                    <a:pt x="1" y="472"/>
                  </a:lnTo>
                  <a:lnTo>
                    <a:pt x="48" y="283"/>
                  </a:lnTo>
                  <a:lnTo>
                    <a:pt x="142" y="142"/>
                  </a:lnTo>
                  <a:lnTo>
                    <a:pt x="283" y="48"/>
                  </a:lnTo>
                  <a:lnTo>
                    <a:pt x="472" y="1"/>
                  </a:lnTo>
                  <a:lnTo>
                    <a:pt x="472" y="1"/>
                  </a:lnTo>
                  <a:lnTo>
                    <a:pt x="472" y="1"/>
                  </a:lnTo>
                  <a:lnTo>
                    <a:pt x="472" y="1"/>
                  </a:lnTo>
                  <a:lnTo>
                    <a:pt x="660" y="48"/>
                  </a:lnTo>
                  <a:lnTo>
                    <a:pt x="801" y="142"/>
                  </a:lnTo>
                  <a:lnTo>
                    <a:pt x="896" y="283"/>
                  </a:lnTo>
                  <a:lnTo>
                    <a:pt x="943" y="472"/>
                  </a:lnTo>
                  <a:lnTo>
                    <a:pt x="943" y="472"/>
                  </a:lnTo>
                  <a:lnTo>
                    <a:pt x="943" y="472"/>
                  </a:lnTo>
                  <a:lnTo>
                    <a:pt x="896" y="660"/>
                  </a:lnTo>
                  <a:lnTo>
                    <a:pt x="801" y="802"/>
                  </a:lnTo>
                  <a:lnTo>
                    <a:pt x="660" y="896"/>
                  </a:lnTo>
                  <a:lnTo>
                    <a:pt x="472" y="943"/>
                  </a:lnTo>
                  <a:lnTo>
                    <a:pt x="472" y="943"/>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2898;p42">
              <a:extLst>
                <a:ext uri="{FF2B5EF4-FFF2-40B4-BE49-F238E27FC236}">
                  <a16:creationId xmlns:a16="http://schemas.microsoft.com/office/drawing/2014/main" id="{0999C9AC-F589-1E3C-6960-707AF3E78CFA}"/>
                </a:ext>
              </a:extLst>
            </p:cNvPr>
            <p:cNvSpPr/>
            <p:nvPr/>
          </p:nvSpPr>
          <p:spPr>
            <a:xfrm>
              <a:off x="1313700" y="2545375"/>
              <a:ext cx="25925" cy="25950"/>
            </a:xfrm>
            <a:custGeom>
              <a:avLst/>
              <a:gdLst/>
              <a:ahLst/>
              <a:cxnLst/>
              <a:rect l="l" t="t" r="r" b="b"/>
              <a:pathLst>
                <a:path w="1037" h="1038" fill="none" extrusionOk="0">
                  <a:moveTo>
                    <a:pt x="519" y="1"/>
                  </a:moveTo>
                  <a:lnTo>
                    <a:pt x="519" y="1"/>
                  </a:lnTo>
                  <a:lnTo>
                    <a:pt x="330" y="48"/>
                  </a:lnTo>
                  <a:lnTo>
                    <a:pt x="189" y="142"/>
                  </a:lnTo>
                  <a:lnTo>
                    <a:pt x="48" y="330"/>
                  </a:lnTo>
                  <a:lnTo>
                    <a:pt x="0" y="519"/>
                  </a:lnTo>
                  <a:lnTo>
                    <a:pt x="0" y="519"/>
                  </a:lnTo>
                  <a:lnTo>
                    <a:pt x="48" y="707"/>
                  </a:lnTo>
                  <a:lnTo>
                    <a:pt x="142" y="896"/>
                  </a:lnTo>
                  <a:lnTo>
                    <a:pt x="330" y="990"/>
                  </a:lnTo>
                  <a:lnTo>
                    <a:pt x="519" y="1037"/>
                  </a:lnTo>
                  <a:lnTo>
                    <a:pt x="519" y="1037"/>
                  </a:lnTo>
                  <a:lnTo>
                    <a:pt x="519" y="1037"/>
                  </a:lnTo>
                  <a:lnTo>
                    <a:pt x="519" y="1037"/>
                  </a:lnTo>
                  <a:lnTo>
                    <a:pt x="754" y="990"/>
                  </a:lnTo>
                  <a:lnTo>
                    <a:pt x="896" y="896"/>
                  </a:lnTo>
                  <a:lnTo>
                    <a:pt x="1037" y="707"/>
                  </a:lnTo>
                  <a:lnTo>
                    <a:pt x="1037" y="519"/>
                  </a:lnTo>
                  <a:lnTo>
                    <a:pt x="1037" y="519"/>
                  </a:lnTo>
                  <a:lnTo>
                    <a:pt x="1037" y="519"/>
                  </a:lnTo>
                  <a:lnTo>
                    <a:pt x="1037" y="330"/>
                  </a:lnTo>
                  <a:lnTo>
                    <a:pt x="896" y="142"/>
                  </a:lnTo>
                  <a:lnTo>
                    <a:pt x="754" y="48"/>
                  </a:lnTo>
                  <a:lnTo>
                    <a:pt x="519" y="1"/>
                  </a:lnTo>
                  <a:lnTo>
                    <a:pt x="519" y="1"/>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2899;p42">
              <a:extLst>
                <a:ext uri="{FF2B5EF4-FFF2-40B4-BE49-F238E27FC236}">
                  <a16:creationId xmlns:a16="http://schemas.microsoft.com/office/drawing/2014/main" id="{932F5FC7-1424-92EE-AA7D-DD9CF3BF6EAD}"/>
                </a:ext>
              </a:extLst>
            </p:cNvPr>
            <p:cNvSpPr/>
            <p:nvPr/>
          </p:nvSpPr>
          <p:spPr>
            <a:xfrm>
              <a:off x="1452675" y="1392325"/>
              <a:ext cx="197900" cy="294475"/>
            </a:xfrm>
            <a:custGeom>
              <a:avLst/>
              <a:gdLst/>
              <a:ahLst/>
              <a:cxnLst/>
              <a:rect l="l" t="t" r="r" b="b"/>
              <a:pathLst>
                <a:path w="7916" h="11779" extrusionOk="0">
                  <a:moveTo>
                    <a:pt x="1084" y="1"/>
                  </a:moveTo>
                  <a:lnTo>
                    <a:pt x="990" y="48"/>
                  </a:lnTo>
                  <a:lnTo>
                    <a:pt x="943" y="95"/>
                  </a:lnTo>
                  <a:lnTo>
                    <a:pt x="754" y="1838"/>
                  </a:lnTo>
                  <a:lnTo>
                    <a:pt x="519" y="3534"/>
                  </a:lnTo>
                  <a:lnTo>
                    <a:pt x="95" y="5843"/>
                  </a:lnTo>
                  <a:lnTo>
                    <a:pt x="1" y="6596"/>
                  </a:lnTo>
                  <a:lnTo>
                    <a:pt x="1" y="6926"/>
                  </a:lnTo>
                  <a:lnTo>
                    <a:pt x="189" y="7350"/>
                  </a:lnTo>
                  <a:lnTo>
                    <a:pt x="425" y="7774"/>
                  </a:lnTo>
                  <a:lnTo>
                    <a:pt x="1037" y="8622"/>
                  </a:lnTo>
                  <a:lnTo>
                    <a:pt x="1791" y="9470"/>
                  </a:lnTo>
                  <a:lnTo>
                    <a:pt x="2592" y="10271"/>
                  </a:lnTo>
                  <a:lnTo>
                    <a:pt x="2969" y="10601"/>
                  </a:lnTo>
                  <a:lnTo>
                    <a:pt x="3393" y="10931"/>
                  </a:lnTo>
                  <a:lnTo>
                    <a:pt x="3817" y="11166"/>
                  </a:lnTo>
                  <a:lnTo>
                    <a:pt x="4241" y="11402"/>
                  </a:lnTo>
                  <a:lnTo>
                    <a:pt x="4617" y="11590"/>
                  </a:lnTo>
                  <a:lnTo>
                    <a:pt x="4994" y="11731"/>
                  </a:lnTo>
                  <a:lnTo>
                    <a:pt x="5371" y="11779"/>
                  </a:lnTo>
                  <a:lnTo>
                    <a:pt x="5701" y="11731"/>
                  </a:lnTo>
                  <a:lnTo>
                    <a:pt x="5984" y="11637"/>
                  </a:lnTo>
                  <a:lnTo>
                    <a:pt x="6219" y="11496"/>
                  </a:lnTo>
                  <a:lnTo>
                    <a:pt x="6408" y="11260"/>
                  </a:lnTo>
                  <a:lnTo>
                    <a:pt x="6596" y="11025"/>
                  </a:lnTo>
                  <a:lnTo>
                    <a:pt x="6737" y="10695"/>
                  </a:lnTo>
                  <a:lnTo>
                    <a:pt x="6832" y="10365"/>
                  </a:lnTo>
                  <a:lnTo>
                    <a:pt x="6973" y="9659"/>
                  </a:lnTo>
                  <a:lnTo>
                    <a:pt x="7020" y="8858"/>
                  </a:lnTo>
                  <a:lnTo>
                    <a:pt x="7020" y="8151"/>
                  </a:lnTo>
                  <a:lnTo>
                    <a:pt x="6926" y="7115"/>
                  </a:lnTo>
                  <a:lnTo>
                    <a:pt x="6926" y="7020"/>
                  </a:lnTo>
                  <a:lnTo>
                    <a:pt x="6926" y="6549"/>
                  </a:lnTo>
                  <a:lnTo>
                    <a:pt x="7067" y="5466"/>
                  </a:lnTo>
                  <a:lnTo>
                    <a:pt x="7303" y="4382"/>
                  </a:lnTo>
                  <a:lnTo>
                    <a:pt x="7585" y="3299"/>
                  </a:lnTo>
                  <a:lnTo>
                    <a:pt x="7915" y="2262"/>
                  </a:lnTo>
                  <a:lnTo>
                    <a:pt x="3157" y="802"/>
                  </a:lnTo>
                  <a:lnTo>
                    <a:pt x="1744" y="331"/>
                  </a:lnTo>
                  <a:lnTo>
                    <a:pt x="1320" y="142"/>
                  </a:lnTo>
                  <a:lnTo>
                    <a:pt x="1084"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2900;p42">
              <a:extLst>
                <a:ext uri="{FF2B5EF4-FFF2-40B4-BE49-F238E27FC236}">
                  <a16:creationId xmlns:a16="http://schemas.microsoft.com/office/drawing/2014/main" id="{E203E02A-EF87-9809-6B41-3A313A6B7C24}"/>
                </a:ext>
              </a:extLst>
            </p:cNvPr>
            <p:cNvSpPr/>
            <p:nvPr/>
          </p:nvSpPr>
          <p:spPr>
            <a:xfrm>
              <a:off x="1484475" y="1406475"/>
              <a:ext cx="166100" cy="163725"/>
            </a:xfrm>
            <a:custGeom>
              <a:avLst/>
              <a:gdLst/>
              <a:ahLst/>
              <a:cxnLst/>
              <a:rect l="l" t="t" r="r" b="b"/>
              <a:pathLst>
                <a:path w="6644" h="6549" extrusionOk="0">
                  <a:moveTo>
                    <a:pt x="1" y="0"/>
                  </a:moveTo>
                  <a:lnTo>
                    <a:pt x="48" y="283"/>
                  </a:lnTo>
                  <a:lnTo>
                    <a:pt x="142" y="942"/>
                  </a:lnTo>
                  <a:lnTo>
                    <a:pt x="330" y="1932"/>
                  </a:lnTo>
                  <a:lnTo>
                    <a:pt x="472" y="2497"/>
                  </a:lnTo>
                  <a:lnTo>
                    <a:pt x="707" y="3110"/>
                  </a:lnTo>
                  <a:lnTo>
                    <a:pt x="990" y="3675"/>
                  </a:lnTo>
                  <a:lnTo>
                    <a:pt x="1320" y="4287"/>
                  </a:lnTo>
                  <a:lnTo>
                    <a:pt x="1697" y="4806"/>
                  </a:lnTo>
                  <a:lnTo>
                    <a:pt x="2168" y="5324"/>
                  </a:lnTo>
                  <a:lnTo>
                    <a:pt x="2733" y="5748"/>
                  </a:lnTo>
                  <a:lnTo>
                    <a:pt x="3063" y="5936"/>
                  </a:lnTo>
                  <a:lnTo>
                    <a:pt x="3393" y="6125"/>
                  </a:lnTo>
                  <a:lnTo>
                    <a:pt x="3722" y="6266"/>
                  </a:lnTo>
                  <a:lnTo>
                    <a:pt x="4099" y="6360"/>
                  </a:lnTo>
                  <a:lnTo>
                    <a:pt x="4523" y="6454"/>
                  </a:lnTo>
                  <a:lnTo>
                    <a:pt x="4947" y="6502"/>
                  </a:lnTo>
                  <a:lnTo>
                    <a:pt x="5324" y="6549"/>
                  </a:lnTo>
                  <a:lnTo>
                    <a:pt x="5701" y="6502"/>
                  </a:lnTo>
                  <a:lnTo>
                    <a:pt x="5701" y="6454"/>
                  </a:lnTo>
                  <a:lnTo>
                    <a:pt x="5654" y="5983"/>
                  </a:lnTo>
                  <a:lnTo>
                    <a:pt x="5842" y="4900"/>
                  </a:lnTo>
                  <a:lnTo>
                    <a:pt x="6031" y="3816"/>
                  </a:lnTo>
                  <a:lnTo>
                    <a:pt x="6313" y="2733"/>
                  </a:lnTo>
                  <a:lnTo>
                    <a:pt x="6643" y="1696"/>
                  </a:lnTo>
                  <a:lnTo>
                    <a:pt x="1885" y="189"/>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2901;p42">
              <a:extLst>
                <a:ext uri="{FF2B5EF4-FFF2-40B4-BE49-F238E27FC236}">
                  <a16:creationId xmlns:a16="http://schemas.microsoft.com/office/drawing/2014/main" id="{3187BC2F-1F5F-3203-4637-28F7E3F6420E}"/>
                </a:ext>
              </a:extLst>
            </p:cNvPr>
            <p:cNvSpPr/>
            <p:nvPr/>
          </p:nvSpPr>
          <p:spPr>
            <a:xfrm>
              <a:off x="1663500" y="1128500"/>
              <a:ext cx="80100" cy="184950"/>
            </a:xfrm>
            <a:custGeom>
              <a:avLst/>
              <a:gdLst/>
              <a:ahLst/>
              <a:cxnLst/>
              <a:rect l="l" t="t" r="r" b="b"/>
              <a:pathLst>
                <a:path w="3204" h="7398" extrusionOk="0">
                  <a:moveTo>
                    <a:pt x="0" y="1"/>
                  </a:moveTo>
                  <a:lnTo>
                    <a:pt x="1414" y="3770"/>
                  </a:lnTo>
                  <a:lnTo>
                    <a:pt x="2450" y="6314"/>
                  </a:lnTo>
                  <a:lnTo>
                    <a:pt x="2827" y="7115"/>
                  </a:lnTo>
                  <a:lnTo>
                    <a:pt x="2968" y="7350"/>
                  </a:lnTo>
                  <a:lnTo>
                    <a:pt x="3015" y="7397"/>
                  </a:lnTo>
                  <a:lnTo>
                    <a:pt x="3063" y="7256"/>
                  </a:lnTo>
                  <a:lnTo>
                    <a:pt x="3157" y="6926"/>
                  </a:lnTo>
                  <a:lnTo>
                    <a:pt x="3204" y="6455"/>
                  </a:lnTo>
                  <a:lnTo>
                    <a:pt x="3204" y="5843"/>
                  </a:lnTo>
                  <a:lnTo>
                    <a:pt x="3204" y="5183"/>
                  </a:lnTo>
                  <a:lnTo>
                    <a:pt x="3157" y="4429"/>
                  </a:lnTo>
                  <a:lnTo>
                    <a:pt x="3015" y="3629"/>
                  </a:lnTo>
                  <a:lnTo>
                    <a:pt x="2827" y="2828"/>
                  </a:lnTo>
                  <a:lnTo>
                    <a:pt x="2686" y="2451"/>
                  </a:lnTo>
                  <a:lnTo>
                    <a:pt x="2544" y="2074"/>
                  </a:lnTo>
                  <a:lnTo>
                    <a:pt x="2356" y="1744"/>
                  </a:lnTo>
                  <a:lnTo>
                    <a:pt x="2120" y="1461"/>
                  </a:lnTo>
                  <a:lnTo>
                    <a:pt x="1885" y="1226"/>
                  </a:lnTo>
                  <a:lnTo>
                    <a:pt x="1649" y="990"/>
                  </a:lnTo>
                  <a:lnTo>
                    <a:pt x="1178" y="613"/>
                  </a:lnTo>
                  <a:lnTo>
                    <a:pt x="707" y="331"/>
                  </a:lnTo>
                  <a:lnTo>
                    <a:pt x="330" y="142"/>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2902;p42">
              <a:extLst>
                <a:ext uri="{FF2B5EF4-FFF2-40B4-BE49-F238E27FC236}">
                  <a16:creationId xmlns:a16="http://schemas.microsoft.com/office/drawing/2014/main" id="{B83A7673-283B-2D39-289F-88B561393D2B}"/>
                </a:ext>
              </a:extLst>
            </p:cNvPr>
            <p:cNvSpPr/>
            <p:nvPr/>
          </p:nvSpPr>
          <p:spPr>
            <a:xfrm>
              <a:off x="1432650" y="1102600"/>
              <a:ext cx="321550" cy="427550"/>
            </a:xfrm>
            <a:custGeom>
              <a:avLst/>
              <a:gdLst/>
              <a:ahLst/>
              <a:cxnLst/>
              <a:rect l="l" t="t" r="r" b="b"/>
              <a:pathLst>
                <a:path w="12862" h="17102" extrusionOk="0">
                  <a:moveTo>
                    <a:pt x="6219" y="1"/>
                  </a:moveTo>
                  <a:lnTo>
                    <a:pt x="5560" y="48"/>
                  </a:lnTo>
                  <a:lnTo>
                    <a:pt x="4853" y="142"/>
                  </a:lnTo>
                  <a:lnTo>
                    <a:pt x="4194" y="330"/>
                  </a:lnTo>
                  <a:lnTo>
                    <a:pt x="3534" y="613"/>
                  </a:lnTo>
                  <a:lnTo>
                    <a:pt x="2874" y="943"/>
                  </a:lnTo>
                  <a:lnTo>
                    <a:pt x="2309" y="1320"/>
                  </a:lnTo>
                  <a:lnTo>
                    <a:pt x="1744" y="1791"/>
                  </a:lnTo>
                  <a:lnTo>
                    <a:pt x="1273" y="2262"/>
                  </a:lnTo>
                  <a:lnTo>
                    <a:pt x="849" y="2827"/>
                  </a:lnTo>
                  <a:lnTo>
                    <a:pt x="519" y="3440"/>
                  </a:lnTo>
                  <a:lnTo>
                    <a:pt x="236" y="4099"/>
                  </a:lnTo>
                  <a:lnTo>
                    <a:pt x="48" y="4806"/>
                  </a:lnTo>
                  <a:lnTo>
                    <a:pt x="1" y="5324"/>
                  </a:lnTo>
                  <a:lnTo>
                    <a:pt x="1" y="5937"/>
                  </a:lnTo>
                  <a:lnTo>
                    <a:pt x="48" y="6643"/>
                  </a:lnTo>
                  <a:lnTo>
                    <a:pt x="142" y="7397"/>
                  </a:lnTo>
                  <a:lnTo>
                    <a:pt x="330" y="8198"/>
                  </a:lnTo>
                  <a:lnTo>
                    <a:pt x="519" y="9046"/>
                  </a:lnTo>
                  <a:lnTo>
                    <a:pt x="707" y="9894"/>
                  </a:lnTo>
                  <a:lnTo>
                    <a:pt x="990" y="10742"/>
                  </a:lnTo>
                  <a:lnTo>
                    <a:pt x="1273" y="11590"/>
                  </a:lnTo>
                  <a:lnTo>
                    <a:pt x="1602" y="12391"/>
                  </a:lnTo>
                  <a:lnTo>
                    <a:pt x="1932" y="13145"/>
                  </a:lnTo>
                  <a:lnTo>
                    <a:pt x="2262" y="13851"/>
                  </a:lnTo>
                  <a:lnTo>
                    <a:pt x="2639" y="14511"/>
                  </a:lnTo>
                  <a:lnTo>
                    <a:pt x="2969" y="15076"/>
                  </a:lnTo>
                  <a:lnTo>
                    <a:pt x="3346" y="15500"/>
                  </a:lnTo>
                  <a:lnTo>
                    <a:pt x="3722" y="15830"/>
                  </a:lnTo>
                  <a:lnTo>
                    <a:pt x="4288" y="16160"/>
                  </a:lnTo>
                  <a:lnTo>
                    <a:pt x="4853" y="16489"/>
                  </a:lnTo>
                  <a:lnTo>
                    <a:pt x="5466" y="16725"/>
                  </a:lnTo>
                  <a:lnTo>
                    <a:pt x="6078" y="16913"/>
                  </a:lnTo>
                  <a:lnTo>
                    <a:pt x="6690" y="17008"/>
                  </a:lnTo>
                  <a:lnTo>
                    <a:pt x="7303" y="17102"/>
                  </a:lnTo>
                  <a:lnTo>
                    <a:pt x="7915" y="17102"/>
                  </a:lnTo>
                  <a:lnTo>
                    <a:pt x="8528" y="17055"/>
                  </a:lnTo>
                  <a:lnTo>
                    <a:pt x="9140" y="16913"/>
                  </a:lnTo>
                  <a:lnTo>
                    <a:pt x="9706" y="16725"/>
                  </a:lnTo>
                  <a:lnTo>
                    <a:pt x="10271" y="16489"/>
                  </a:lnTo>
                  <a:lnTo>
                    <a:pt x="10789" y="16160"/>
                  </a:lnTo>
                  <a:lnTo>
                    <a:pt x="11260" y="15783"/>
                  </a:lnTo>
                  <a:lnTo>
                    <a:pt x="11731" y="15359"/>
                  </a:lnTo>
                  <a:lnTo>
                    <a:pt x="12108" y="14841"/>
                  </a:lnTo>
                  <a:lnTo>
                    <a:pt x="12438" y="14228"/>
                  </a:lnTo>
                  <a:lnTo>
                    <a:pt x="12579" y="13898"/>
                  </a:lnTo>
                  <a:lnTo>
                    <a:pt x="12673" y="13569"/>
                  </a:lnTo>
                  <a:lnTo>
                    <a:pt x="12768" y="13192"/>
                  </a:lnTo>
                  <a:lnTo>
                    <a:pt x="12815" y="12768"/>
                  </a:lnTo>
                  <a:lnTo>
                    <a:pt x="12862" y="11873"/>
                  </a:lnTo>
                  <a:lnTo>
                    <a:pt x="12815" y="10930"/>
                  </a:lnTo>
                  <a:lnTo>
                    <a:pt x="12721" y="9894"/>
                  </a:lnTo>
                  <a:lnTo>
                    <a:pt x="12532" y="8857"/>
                  </a:lnTo>
                  <a:lnTo>
                    <a:pt x="12297" y="7774"/>
                  </a:lnTo>
                  <a:lnTo>
                    <a:pt x="12014" y="6690"/>
                  </a:lnTo>
                  <a:lnTo>
                    <a:pt x="11684" y="5654"/>
                  </a:lnTo>
                  <a:lnTo>
                    <a:pt x="11354" y="4617"/>
                  </a:lnTo>
                  <a:lnTo>
                    <a:pt x="10930" y="3675"/>
                  </a:lnTo>
                  <a:lnTo>
                    <a:pt x="10554" y="2827"/>
                  </a:lnTo>
                  <a:lnTo>
                    <a:pt x="10130" y="2073"/>
                  </a:lnTo>
                  <a:lnTo>
                    <a:pt x="9706" y="1461"/>
                  </a:lnTo>
                  <a:lnTo>
                    <a:pt x="9234" y="990"/>
                  </a:lnTo>
                  <a:lnTo>
                    <a:pt x="9046" y="801"/>
                  </a:lnTo>
                  <a:lnTo>
                    <a:pt x="8858" y="660"/>
                  </a:lnTo>
                  <a:lnTo>
                    <a:pt x="8245" y="377"/>
                  </a:lnTo>
                  <a:lnTo>
                    <a:pt x="7586" y="142"/>
                  </a:lnTo>
                  <a:lnTo>
                    <a:pt x="6926" y="48"/>
                  </a:lnTo>
                  <a:lnTo>
                    <a:pt x="6219"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2903;p42">
              <a:extLst>
                <a:ext uri="{FF2B5EF4-FFF2-40B4-BE49-F238E27FC236}">
                  <a16:creationId xmlns:a16="http://schemas.microsoft.com/office/drawing/2014/main" id="{3060E810-D48B-190E-F10A-7B5E98AF4CA5}"/>
                </a:ext>
              </a:extLst>
            </p:cNvPr>
            <p:cNvSpPr/>
            <p:nvPr/>
          </p:nvSpPr>
          <p:spPr>
            <a:xfrm>
              <a:off x="1616375" y="1319300"/>
              <a:ext cx="8275" cy="35375"/>
            </a:xfrm>
            <a:custGeom>
              <a:avLst/>
              <a:gdLst/>
              <a:ahLst/>
              <a:cxnLst/>
              <a:rect l="l" t="t" r="r" b="b"/>
              <a:pathLst>
                <a:path w="331" h="1415" extrusionOk="0">
                  <a:moveTo>
                    <a:pt x="142" y="1"/>
                  </a:moveTo>
                  <a:lnTo>
                    <a:pt x="142" y="48"/>
                  </a:lnTo>
                  <a:lnTo>
                    <a:pt x="237" y="425"/>
                  </a:lnTo>
                  <a:lnTo>
                    <a:pt x="284" y="755"/>
                  </a:lnTo>
                  <a:lnTo>
                    <a:pt x="284" y="943"/>
                  </a:lnTo>
                  <a:lnTo>
                    <a:pt x="237" y="1085"/>
                  </a:lnTo>
                  <a:lnTo>
                    <a:pt x="142" y="1226"/>
                  </a:lnTo>
                  <a:lnTo>
                    <a:pt x="1" y="1367"/>
                  </a:lnTo>
                  <a:lnTo>
                    <a:pt x="1" y="1414"/>
                  </a:lnTo>
                  <a:lnTo>
                    <a:pt x="189" y="1273"/>
                  </a:lnTo>
                  <a:lnTo>
                    <a:pt x="284" y="1132"/>
                  </a:lnTo>
                  <a:lnTo>
                    <a:pt x="331" y="943"/>
                  </a:lnTo>
                  <a:lnTo>
                    <a:pt x="331" y="755"/>
                  </a:lnTo>
                  <a:lnTo>
                    <a:pt x="331" y="566"/>
                  </a:lnTo>
                  <a:lnTo>
                    <a:pt x="284" y="378"/>
                  </a:lnTo>
                  <a:lnTo>
                    <a:pt x="14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2904;p42">
              <a:extLst>
                <a:ext uri="{FF2B5EF4-FFF2-40B4-BE49-F238E27FC236}">
                  <a16:creationId xmlns:a16="http://schemas.microsoft.com/office/drawing/2014/main" id="{22A92CBD-0646-04E3-D230-9C51CD3C8001}"/>
                </a:ext>
              </a:extLst>
            </p:cNvPr>
            <p:cNvSpPr/>
            <p:nvPr/>
          </p:nvSpPr>
          <p:spPr>
            <a:xfrm>
              <a:off x="1595175" y="1309900"/>
              <a:ext cx="28300" cy="38875"/>
            </a:xfrm>
            <a:custGeom>
              <a:avLst/>
              <a:gdLst/>
              <a:ahLst/>
              <a:cxnLst/>
              <a:rect l="l" t="t" r="r" b="b"/>
              <a:pathLst>
                <a:path w="1132" h="1555" extrusionOk="0">
                  <a:moveTo>
                    <a:pt x="425" y="0"/>
                  </a:moveTo>
                  <a:lnTo>
                    <a:pt x="284" y="47"/>
                  </a:lnTo>
                  <a:lnTo>
                    <a:pt x="189" y="94"/>
                  </a:lnTo>
                  <a:lnTo>
                    <a:pt x="95" y="236"/>
                  </a:lnTo>
                  <a:lnTo>
                    <a:pt x="48" y="330"/>
                  </a:lnTo>
                  <a:lnTo>
                    <a:pt x="1" y="613"/>
                  </a:lnTo>
                  <a:lnTo>
                    <a:pt x="1" y="895"/>
                  </a:lnTo>
                  <a:lnTo>
                    <a:pt x="142" y="1178"/>
                  </a:lnTo>
                  <a:lnTo>
                    <a:pt x="284" y="1413"/>
                  </a:lnTo>
                  <a:lnTo>
                    <a:pt x="378" y="1508"/>
                  </a:lnTo>
                  <a:lnTo>
                    <a:pt x="519" y="1555"/>
                  </a:lnTo>
                  <a:lnTo>
                    <a:pt x="755" y="1555"/>
                  </a:lnTo>
                  <a:lnTo>
                    <a:pt x="896" y="1508"/>
                  </a:lnTo>
                  <a:lnTo>
                    <a:pt x="990" y="1461"/>
                  </a:lnTo>
                  <a:lnTo>
                    <a:pt x="1037" y="1319"/>
                  </a:lnTo>
                  <a:lnTo>
                    <a:pt x="1085" y="1225"/>
                  </a:lnTo>
                  <a:lnTo>
                    <a:pt x="1132" y="942"/>
                  </a:lnTo>
                  <a:lnTo>
                    <a:pt x="1085" y="660"/>
                  </a:lnTo>
                  <a:lnTo>
                    <a:pt x="990" y="377"/>
                  </a:lnTo>
                  <a:lnTo>
                    <a:pt x="849" y="141"/>
                  </a:lnTo>
                  <a:lnTo>
                    <a:pt x="6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2905;p42">
              <a:extLst>
                <a:ext uri="{FF2B5EF4-FFF2-40B4-BE49-F238E27FC236}">
                  <a16:creationId xmlns:a16="http://schemas.microsoft.com/office/drawing/2014/main" id="{3BFEFD5D-B9E9-1C7B-A487-96813FDC377E}"/>
                </a:ext>
              </a:extLst>
            </p:cNvPr>
            <p:cNvSpPr/>
            <p:nvPr/>
          </p:nvSpPr>
          <p:spPr>
            <a:xfrm>
              <a:off x="1692950" y="1298100"/>
              <a:ext cx="21225" cy="28300"/>
            </a:xfrm>
            <a:custGeom>
              <a:avLst/>
              <a:gdLst/>
              <a:ahLst/>
              <a:cxnLst/>
              <a:rect l="l" t="t" r="r" b="b"/>
              <a:pathLst>
                <a:path w="849" h="1132" extrusionOk="0">
                  <a:moveTo>
                    <a:pt x="0" y="1"/>
                  </a:moveTo>
                  <a:lnTo>
                    <a:pt x="94" y="378"/>
                  </a:lnTo>
                  <a:lnTo>
                    <a:pt x="142" y="566"/>
                  </a:lnTo>
                  <a:lnTo>
                    <a:pt x="236" y="755"/>
                  </a:lnTo>
                  <a:lnTo>
                    <a:pt x="330" y="943"/>
                  </a:lnTo>
                  <a:lnTo>
                    <a:pt x="471" y="1037"/>
                  </a:lnTo>
                  <a:lnTo>
                    <a:pt x="660" y="1132"/>
                  </a:lnTo>
                  <a:lnTo>
                    <a:pt x="848" y="1132"/>
                  </a:lnTo>
                  <a:lnTo>
                    <a:pt x="848" y="1085"/>
                  </a:lnTo>
                  <a:lnTo>
                    <a:pt x="707" y="1085"/>
                  </a:lnTo>
                  <a:lnTo>
                    <a:pt x="518" y="990"/>
                  </a:lnTo>
                  <a:lnTo>
                    <a:pt x="424" y="849"/>
                  </a:lnTo>
                  <a:lnTo>
                    <a:pt x="330" y="755"/>
                  </a:lnTo>
                  <a:lnTo>
                    <a:pt x="142" y="378"/>
                  </a:lnTo>
                  <a:lnTo>
                    <a:pt x="47" y="48"/>
                  </a:lnTo>
                  <a:lnTo>
                    <a:pt x="4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2906;p42">
              <a:extLst>
                <a:ext uri="{FF2B5EF4-FFF2-40B4-BE49-F238E27FC236}">
                  <a16:creationId xmlns:a16="http://schemas.microsoft.com/office/drawing/2014/main" id="{B0B3A80C-B082-10AE-ABB7-8E99F5DA3971}"/>
                </a:ext>
              </a:extLst>
            </p:cNvPr>
            <p:cNvSpPr/>
            <p:nvPr/>
          </p:nvSpPr>
          <p:spPr>
            <a:xfrm>
              <a:off x="1694125" y="1281625"/>
              <a:ext cx="28275" cy="40075"/>
            </a:xfrm>
            <a:custGeom>
              <a:avLst/>
              <a:gdLst/>
              <a:ahLst/>
              <a:cxnLst/>
              <a:rect l="l" t="t" r="r" b="b"/>
              <a:pathLst>
                <a:path w="1131" h="1603" extrusionOk="0">
                  <a:moveTo>
                    <a:pt x="377" y="0"/>
                  </a:moveTo>
                  <a:lnTo>
                    <a:pt x="236" y="48"/>
                  </a:lnTo>
                  <a:lnTo>
                    <a:pt x="142" y="95"/>
                  </a:lnTo>
                  <a:lnTo>
                    <a:pt x="95" y="189"/>
                  </a:lnTo>
                  <a:lnTo>
                    <a:pt x="0" y="424"/>
                  </a:lnTo>
                  <a:lnTo>
                    <a:pt x="0" y="707"/>
                  </a:lnTo>
                  <a:lnTo>
                    <a:pt x="47" y="990"/>
                  </a:lnTo>
                  <a:lnTo>
                    <a:pt x="189" y="1272"/>
                  </a:lnTo>
                  <a:lnTo>
                    <a:pt x="330" y="1461"/>
                  </a:lnTo>
                  <a:lnTo>
                    <a:pt x="424" y="1555"/>
                  </a:lnTo>
                  <a:lnTo>
                    <a:pt x="566" y="1555"/>
                  </a:lnTo>
                  <a:lnTo>
                    <a:pt x="660" y="1602"/>
                  </a:lnTo>
                  <a:lnTo>
                    <a:pt x="801" y="1555"/>
                  </a:lnTo>
                  <a:lnTo>
                    <a:pt x="895" y="1508"/>
                  </a:lnTo>
                  <a:lnTo>
                    <a:pt x="990" y="1414"/>
                  </a:lnTo>
                  <a:lnTo>
                    <a:pt x="1084" y="1320"/>
                  </a:lnTo>
                  <a:lnTo>
                    <a:pt x="1131" y="1178"/>
                  </a:lnTo>
                  <a:lnTo>
                    <a:pt x="1131" y="896"/>
                  </a:lnTo>
                  <a:lnTo>
                    <a:pt x="1084" y="613"/>
                  </a:lnTo>
                  <a:lnTo>
                    <a:pt x="942" y="330"/>
                  </a:lnTo>
                  <a:lnTo>
                    <a:pt x="754" y="142"/>
                  </a:lnTo>
                  <a:lnTo>
                    <a:pt x="660" y="48"/>
                  </a:lnTo>
                  <a:lnTo>
                    <a:pt x="518" y="48"/>
                  </a:lnTo>
                  <a:lnTo>
                    <a:pt x="37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2907;p42">
              <a:extLst>
                <a:ext uri="{FF2B5EF4-FFF2-40B4-BE49-F238E27FC236}">
                  <a16:creationId xmlns:a16="http://schemas.microsoft.com/office/drawing/2014/main" id="{3D60952F-37C2-006B-1F85-E5DB9D2D6CF7}"/>
                </a:ext>
              </a:extLst>
            </p:cNvPr>
            <p:cNvSpPr/>
            <p:nvPr/>
          </p:nvSpPr>
          <p:spPr>
            <a:xfrm>
              <a:off x="1572800" y="1263950"/>
              <a:ext cx="38900" cy="33000"/>
            </a:xfrm>
            <a:custGeom>
              <a:avLst/>
              <a:gdLst/>
              <a:ahLst/>
              <a:cxnLst/>
              <a:rect l="l" t="t" r="r" b="b"/>
              <a:pathLst>
                <a:path w="1556" h="1320" extrusionOk="0">
                  <a:moveTo>
                    <a:pt x="943" y="1"/>
                  </a:moveTo>
                  <a:lnTo>
                    <a:pt x="708" y="48"/>
                  </a:lnTo>
                  <a:lnTo>
                    <a:pt x="519" y="189"/>
                  </a:lnTo>
                  <a:lnTo>
                    <a:pt x="378" y="331"/>
                  </a:lnTo>
                  <a:lnTo>
                    <a:pt x="189" y="472"/>
                  </a:lnTo>
                  <a:lnTo>
                    <a:pt x="95" y="660"/>
                  </a:lnTo>
                  <a:lnTo>
                    <a:pt x="1" y="896"/>
                  </a:lnTo>
                  <a:lnTo>
                    <a:pt x="1" y="1037"/>
                  </a:lnTo>
                  <a:lnTo>
                    <a:pt x="48" y="1131"/>
                  </a:lnTo>
                  <a:lnTo>
                    <a:pt x="142" y="1273"/>
                  </a:lnTo>
                  <a:lnTo>
                    <a:pt x="236" y="1320"/>
                  </a:lnTo>
                  <a:lnTo>
                    <a:pt x="378" y="1320"/>
                  </a:lnTo>
                  <a:lnTo>
                    <a:pt x="519" y="1273"/>
                  </a:lnTo>
                  <a:lnTo>
                    <a:pt x="1037" y="896"/>
                  </a:lnTo>
                  <a:lnTo>
                    <a:pt x="1320" y="707"/>
                  </a:lnTo>
                  <a:lnTo>
                    <a:pt x="1461" y="613"/>
                  </a:lnTo>
                  <a:lnTo>
                    <a:pt x="1556" y="425"/>
                  </a:lnTo>
                  <a:lnTo>
                    <a:pt x="1556" y="331"/>
                  </a:lnTo>
                  <a:lnTo>
                    <a:pt x="1508" y="236"/>
                  </a:lnTo>
                  <a:lnTo>
                    <a:pt x="1461" y="142"/>
                  </a:lnTo>
                  <a:lnTo>
                    <a:pt x="1367" y="48"/>
                  </a:lnTo>
                  <a:lnTo>
                    <a:pt x="117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2908;p42">
              <a:extLst>
                <a:ext uri="{FF2B5EF4-FFF2-40B4-BE49-F238E27FC236}">
                  <a16:creationId xmlns:a16="http://schemas.microsoft.com/office/drawing/2014/main" id="{658E942D-5DFC-E6BF-F118-F44FF99F8AFF}"/>
                </a:ext>
              </a:extLst>
            </p:cNvPr>
            <p:cNvSpPr/>
            <p:nvPr/>
          </p:nvSpPr>
          <p:spPr>
            <a:xfrm>
              <a:off x="1674100" y="1236875"/>
              <a:ext cx="44775" cy="22400"/>
            </a:xfrm>
            <a:custGeom>
              <a:avLst/>
              <a:gdLst/>
              <a:ahLst/>
              <a:cxnLst/>
              <a:rect l="l" t="t" r="r" b="b"/>
              <a:pathLst>
                <a:path w="1791" h="896" extrusionOk="0">
                  <a:moveTo>
                    <a:pt x="566" y="0"/>
                  </a:moveTo>
                  <a:lnTo>
                    <a:pt x="377" y="94"/>
                  </a:lnTo>
                  <a:lnTo>
                    <a:pt x="189" y="189"/>
                  </a:lnTo>
                  <a:lnTo>
                    <a:pt x="48" y="377"/>
                  </a:lnTo>
                  <a:lnTo>
                    <a:pt x="0" y="471"/>
                  </a:lnTo>
                  <a:lnTo>
                    <a:pt x="0" y="566"/>
                  </a:lnTo>
                  <a:lnTo>
                    <a:pt x="48" y="707"/>
                  </a:lnTo>
                  <a:lnTo>
                    <a:pt x="142" y="754"/>
                  </a:lnTo>
                  <a:lnTo>
                    <a:pt x="283" y="848"/>
                  </a:lnTo>
                  <a:lnTo>
                    <a:pt x="472" y="895"/>
                  </a:lnTo>
                  <a:lnTo>
                    <a:pt x="1461" y="895"/>
                  </a:lnTo>
                  <a:lnTo>
                    <a:pt x="1602" y="848"/>
                  </a:lnTo>
                  <a:lnTo>
                    <a:pt x="1696" y="801"/>
                  </a:lnTo>
                  <a:lnTo>
                    <a:pt x="1743" y="660"/>
                  </a:lnTo>
                  <a:lnTo>
                    <a:pt x="1791" y="518"/>
                  </a:lnTo>
                  <a:lnTo>
                    <a:pt x="1743" y="377"/>
                  </a:lnTo>
                  <a:lnTo>
                    <a:pt x="1649" y="283"/>
                  </a:lnTo>
                  <a:lnTo>
                    <a:pt x="1461" y="142"/>
                  </a:lnTo>
                  <a:lnTo>
                    <a:pt x="1272" y="47"/>
                  </a:lnTo>
                  <a:lnTo>
                    <a:pt x="103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2909;p42">
              <a:extLst>
                <a:ext uri="{FF2B5EF4-FFF2-40B4-BE49-F238E27FC236}">
                  <a16:creationId xmlns:a16="http://schemas.microsoft.com/office/drawing/2014/main" id="{49B9CD26-4816-F4D6-BB9F-6BD1A43E0CEA}"/>
                </a:ext>
              </a:extLst>
            </p:cNvPr>
            <p:cNvSpPr/>
            <p:nvPr/>
          </p:nvSpPr>
          <p:spPr>
            <a:xfrm>
              <a:off x="1636400" y="1427675"/>
              <a:ext cx="24775" cy="10625"/>
            </a:xfrm>
            <a:custGeom>
              <a:avLst/>
              <a:gdLst/>
              <a:ahLst/>
              <a:cxnLst/>
              <a:rect l="l" t="t" r="r" b="b"/>
              <a:pathLst>
                <a:path w="991" h="425" extrusionOk="0">
                  <a:moveTo>
                    <a:pt x="990" y="0"/>
                  </a:moveTo>
                  <a:lnTo>
                    <a:pt x="802" y="142"/>
                  </a:lnTo>
                  <a:lnTo>
                    <a:pt x="519" y="236"/>
                  </a:lnTo>
                  <a:lnTo>
                    <a:pt x="378" y="236"/>
                  </a:lnTo>
                  <a:lnTo>
                    <a:pt x="284" y="189"/>
                  </a:lnTo>
                  <a:lnTo>
                    <a:pt x="48" y="47"/>
                  </a:lnTo>
                  <a:lnTo>
                    <a:pt x="1" y="94"/>
                  </a:lnTo>
                  <a:lnTo>
                    <a:pt x="48" y="236"/>
                  </a:lnTo>
                  <a:lnTo>
                    <a:pt x="189" y="330"/>
                  </a:lnTo>
                  <a:lnTo>
                    <a:pt x="331" y="377"/>
                  </a:lnTo>
                  <a:lnTo>
                    <a:pt x="472" y="424"/>
                  </a:lnTo>
                  <a:lnTo>
                    <a:pt x="660" y="377"/>
                  </a:lnTo>
                  <a:lnTo>
                    <a:pt x="802" y="283"/>
                  </a:lnTo>
                  <a:lnTo>
                    <a:pt x="943" y="142"/>
                  </a:lnTo>
                  <a:lnTo>
                    <a:pt x="99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2910;p42">
              <a:extLst>
                <a:ext uri="{FF2B5EF4-FFF2-40B4-BE49-F238E27FC236}">
                  <a16:creationId xmlns:a16="http://schemas.microsoft.com/office/drawing/2014/main" id="{93927381-1F65-78BB-6101-63E0CAC9F24B}"/>
                </a:ext>
              </a:extLst>
            </p:cNvPr>
            <p:cNvSpPr/>
            <p:nvPr/>
          </p:nvSpPr>
          <p:spPr>
            <a:xfrm>
              <a:off x="1641125" y="1247475"/>
              <a:ext cx="68325" cy="153125"/>
            </a:xfrm>
            <a:custGeom>
              <a:avLst/>
              <a:gdLst/>
              <a:ahLst/>
              <a:cxnLst/>
              <a:rect l="l" t="t" r="r" b="b"/>
              <a:pathLst>
                <a:path w="2733" h="6125" extrusionOk="0">
                  <a:moveTo>
                    <a:pt x="754" y="0"/>
                  </a:moveTo>
                  <a:lnTo>
                    <a:pt x="754" y="47"/>
                  </a:lnTo>
                  <a:lnTo>
                    <a:pt x="1084" y="1178"/>
                  </a:lnTo>
                  <a:lnTo>
                    <a:pt x="1508" y="2309"/>
                  </a:lnTo>
                  <a:lnTo>
                    <a:pt x="1932" y="3392"/>
                  </a:lnTo>
                  <a:lnTo>
                    <a:pt x="2309" y="4570"/>
                  </a:lnTo>
                  <a:lnTo>
                    <a:pt x="1885" y="4523"/>
                  </a:lnTo>
                  <a:lnTo>
                    <a:pt x="1508" y="4523"/>
                  </a:lnTo>
                  <a:lnTo>
                    <a:pt x="1508" y="4711"/>
                  </a:lnTo>
                  <a:lnTo>
                    <a:pt x="1649" y="5088"/>
                  </a:lnTo>
                  <a:lnTo>
                    <a:pt x="1885" y="5748"/>
                  </a:lnTo>
                  <a:lnTo>
                    <a:pt x="1414" y="5889"/>
                  </a:lnTo>
                  <a:lnTo>
                    <a:pt x="943" y="5889"/>
                  </a:lnTo>
                  <a:lnTo>
                    <a:pt x="519" y="5842"/>
                  </a:lnTo>
                  <a:lnTo>
                    <a:pt x="47" y="5654"/>
                  </a:lnTo>
                  <a:lnTo>
                    <a:pt x="0" y="5654"/>
                  </a:lnTo>
                  <a:lnTo>
                    <a:pt x="0" y="5701"/>
                  </a:lnTo>
                  <a:lnTo>
                    <a:pt x="283" y="5889"/>
                  </a:lnTo>
                  <a:lnTo>
                    <a:pt x="566" y="6078"/>
                  </a:lnTo>
                  <a:lnTo>
                    <a:pt x="943" y="6125"/>
                  </a:lnTo>
                  <a:lnTo>
                    <a:pt x="1555" y="6125"/>
                  </a:lnTo>
                  <a:lnTo>
                    <a:pt x="1885" y="6030"/>
                  </a:lnTo>
                  <a:lnTo>
                    <a:pt x="1979" y="5983"/>
                  </a:lnTo>
                  <a:lnTo>
                    <a:pt x="2073" y="5936"/>
                  </a:lnTo>
                  <a:lnTo>
                    <a:pt x="2120" y="5889"/>
                  </a:lnTo>
                  <a:lnTo>
                    <a:pt x="2167" y="5795"/>
                  </a:lnTo>
                  <a:lnTo>
                    <a:pt x="2167" y="5748"/>
                  </a:lnTo>
                  <a:lnTo>
                    <a:pt x="2167" y="5701"/>
                  </a:lnTo>
                  <a:lnTo>
                    <a:pt x="1979" y="5088"/>
                  </a:lnTo>
                  <a:lnTo>
                    <a:pt x="1885" y="4806"/>
                  </a:lnTo>
                  <a:lnTo>
                    <a:pt x="2403" y="4853"/>
                  </a:lnTo>
                  <a:lnTo>
                    <a:pt x="2733" y="4853"/>
                  </a:lnTo>
                  <a:lnTo>
                    <a:pt x="2733" y="4806"/>
                  </a:lnTo>
                  <a:lnTo>
                    <a:pt x="2356" y="3534"/>
                  </a:lnTo>
                  <a:lnTo>
                    <a:pt x="1885" y="2356"/>
                  </a:lnTo>
                  <a:lnTo>
                    <a:pt x="1367" y="1178"/>
                  </a:lnTo>
                  <a:lnTo>
                    <a:pt x="8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2911;p42">
              <a:extLst>
                <a:ext uri="{FF2B5EF4-FFF2-40B4-BE49-F238E27FC236}">
                  <a16:creationId xmlns:a16="http://schemas.microsoft.com/office/drawing/2014/main" id="{06B35B58-5A16-EAD0-81F5-DF3207E3E937}"/>
                </a:ext>
              </a:extLst>
            </p:cNvPr>
            <p:cNvSpPr/>
            <p:nvPr/>
          </p:nvSpPr>
          <p:spPr>
            <a:xfrm>
              <a:off x="1638775" y="1389975"/>
              <a:ext cx="42425" cy="29475"/>
            </a:xfrm>
            <a:custGeom>
              <a:avLst/>
              <a:gdLst/>
              <a:ahLst/>
              <a:cxnLst/>
              <a:rect l="l" t="t" r="r" b="b"/>
              <a:pathLst>
                <a:path w="1697" h="1179" extrusionOk="0">
                  <a:moveTo>
                    <a:pt x="47" y="1"/>
                  </a:moveTo>
                  <a:lnTo>
                    <a:pt x="0" y="236"/>
                  </a:lnTo>
                  <a:lnTo>
                    <a:pt x="0" y="472"/>
                  </a:lnTo>
                  <a:lnTo>
                    <a:pt x="47" y="754"/>
                  </a:lnTo>
                  <a:lnTo>
                    <a:pt x="141" y="943"/>
                  </a:lnTo>
                  <a:lnTo>
                    <a:pt x="189" y="1037"/>
                  </a:lnTo>
                  <a:lnTo>
                    <a:pt x="283" y="1131"/>
                  </a:lnTo>
                  <a:lnTo>
                    <a:pt x="377" y="1131"/>
                  </a:lnTo>
                  <a:lnTo>
                    <a:pt x="518" y="1178"/>
                  </a:lnTo>
                  <a:lnTo>
                    <a:pt x="801" y="1131"/>
                  </a:lnTo>
                  <a:lnTo>
                    <a:pt x="1084" y="990"/>
                  </a:lnTo>
                  <a:lnTo>
                    <a:pt x="1272" y="802"/>
                  </a:lnTo>
                  <a:lnTo>
                    <a:pt x="1461" y="613"/>
                  </a:lnTo>
                  <a:lnTo>
                    <a:pt x="1602" y="425"/>
                  </a:lnTo>
                  <a:lnTo>
                    <a:pt x="1696" y="189"/>
                  </a:lnTo>
                  <a:lnTo>
                    <a:pt x="1272" y="236"/>
                  </a:lnTo>
                  <a:lnTo>
                    <a:pt x="848" y="236"/>
                  </a:lnTo>
                  <a:lnTo>
                    <a:pt x="471" y="142"/>
                  </a:lnTo>
                  <a:lnTo>
                    <a:pt x="4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2912;p42">
              <a:extLst>
                <a:ext uri="{FF2B5EF4-FFF2-40B4-BE49-F238E27FC236}">
                  <a16:creationId xmlns:a16="http://schemas.microsoft.com/office/drawing/2014/main" id="{70C4AC53-976F-7634-1332-D2E13D268103}"/>
                </a:ext>
              </a:extLst>
            </p:cNvPr>
            <p:cNvSpPr/>
            <p:nvPr/>
          </p:nvSpPr>
          <p:spPr>
            <a:xfrm>
              <a:off x="1638775" y="1401750"/>
              <a:ext cx="27100" cy="17700"/>
            </a:xfrm>
            <a:custGeom>
              <a:avLst/>
              <a:gdLst/>
              <a:ahLst/>
              <a:cxnLst/>
              <a:rect l="l" t="t" r="r" b="b"/>
              <a:pathLst>
                <a:path w="1084" h="708" extrusionOk="0">
                  <a:moveTo>
                    <a:pt x="0" y="1"/>
                  </a:moveTo>
                  <a:lnTo>
                    <a:pt x="47" y="283"/>
                  </a:lnTo>
                  <a:lnTo>
                    <a:pt x="141" y="472"/>
                  </a:lnTo>
                  <a:lnTo>
                    <a:pt x="189" y="566"/>
                  </a:lnTo>
                  <a:lnTo>
                    <a:pt x="283" y="660"/>
                  </a:lnTo>
                  <a:lnTo>
                    <a:pt x="377" y="660"/>
                  </a:lnTo>
                  <a:lnTo>
                    <a:pt x="518" y="707"/>
                  </a:lnTo>
                  <a:lnTo>
                    <a:pt x="801" y="660"/>
                  </a:lnTo>
                  <a:lnTo>
                    <a:pt x="1084" y="519"/>
                  </a:lnTo>
                  <a:lnTo>
                    <a:pt x="989" y="378"/>
                  </a:lnTo>
                  <a:lnTo>
                    <a:pt x="895" y="283"/>
                  </a:lnTo>
                  <a:lnTo>
                    <a:pt x="613" y="95"/>
                  </a:lnTo>
                  <a:lnTo>
                    <a:pt x="330" y="1"/>
                  </a:lnTo>
                  <a:close/>
                </a:path>
              </a:pathLst>
            </a:custGeom>
            <a:solidFill>
              <a:srgbClr val="FF9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2913;p42">
              <a:extLst>
                <a:ext uri="{FF2B5EF4-FFF2-40B4-BE49-F238E27FC236}">
                  <a16:creationId xmlns:a16="http://schemas.microsoft.com/office/drawing/2014/main" id="{D80809FE-2920-33CB-4776-852BDE64F4AC}"/>
                </a:ext>
              </a:extLst>
            </p:cNvPr>
            <p:cNvSpPr/>
            <p:nvPr/>
          </p:nvSpPr>
          <p:spPr>
            <a:xfrm>
              <a:off x="1393775" y="1047250"/>
              <a:ext cx="329825" cy="316850"/>
            </a:xfrm>
            <a:custGeom>
              <a:avLst/>
              <a:gdLst/>
              <a:ahLst/>
              <a:cxnLst/>
              <a:rect l="l" t="t" r="r" b="b"/>
              <a:pathLst>
                <a:path w="13193" h="12674" extrusionOk="0">
                  <a:moveTo>
                    <a:pt x="10789" y="0"/>
                  </a:moveTo>
                  <a:lnTo>
                    <a:pt x="10365" y="47"/>
                  </a:lnTo>
                  <a:lnTo>
                    <a:pt x="9989" y="142"/>
                  </a:lnTo>
                  <a:lnTo>
                    <a:pt x="9612" y="236"/>
                  </a:lnTo>
                  <a:lnTo>
                    <a:pt x="8905" y="566"/>
                  </a:lnTo>
                  <a:lnTo>
                    <a:pt x="8245" y="943"/>
                  </a:lnTo>
                  <a:lnTo>
                    <a:pt x="7774" y="1272"/>
                  </a:lnTo>
                  <a:lnTo>
                    <a:pt x="7303" y="1649"/>
                  </a:lnTo>
                  <a:lnTo>
                    <a:pt x="6549" y="1649"/>
                  </a:lnTo>
                  <a:lnTo>
                    <a:pt x="5749" y="1696"/>
                  </a:lnTo>
                  <a:lnTo>
                    <a:pt x="5277" y="1791"/>
                  </a:lnTo>
                  <a:lnTo>
                    <a:pt x="4806" y="1885"/>
                  </a:lnTo>
                  <a:lnTo>
                    <a:pt x="4335" y="2026"/>
                  </a:lnTo>
                  <a:lnTo>
                    <a:pt x="3817" y="2215"/>
                  </a:lnTo>
                  <a:lnTo>
                    <a:pt x="3346" y="2450"/>
                  </a:lnTo>
                  <a:lnTo>
                    <a:pt x="2922" y="2733"/>
                  </a:lnTo>
                  <a:lnTo>
                    <a:pt x="2545" y="3110"/>
                  </a:lnTo>
                  <a:lnTo>
                    <a:pt x="2215" y="3534"/>
                  </a:lnTo>
                  <a:lnTo>
                    <a:pt x="1933" y="4052"/>
                  </a:lnTo>
                  <a:lnTo>
                    <a:pt x="1744" y="4617"/>
                  </a:lnTo>
                  <a:lnTo>
                    <a:pt x="1320" y="4806"/>
                  </a:lnTo>
                  <a:lnTo>
                    <a:pt x="943" y="5041"/>
                  </a:lnTo>
                  <a:lnTo>
                    <a:pt x="613" y="5324"/>
                  </a:lnTo>
                  <a:lnTo>
                    <a:pt x="331" y="5654"/>
                  </a:lnTo>
                  <a:lnTo>
                    <a:pt x="142" y="6078"/>
                  </a:lnTo>
                  <a:lnTo>
                    <a:pt x="1" y="6502"/>
                  </a:lnTo>
                  <a:lnTo>
                    <a:pt x="1" y="6926"/>
                  </a:lnTo>
                  <a:lnTo>
                    <a:pt x="1" y="7397"/>
                  </a:lnTo>
                  <a:lnTo>
                    <a:pt x="95" y="7821"/>
                  </a:lnTo>
                  <a:lnTo>
                    <a:pt x="237" y="8292"/>
                  </a:lnTo>
                  <a:lnTo>
                    <a:pt x="378" y="8763"/>
                  </a:lnTo>
                  <a:lnTo>
                    <a:pt x="613" y="9187"/>
                  </a:lnTo>
                  <a:lnTo>
                    <a:pt x="1085" y="10129"/>
                  </a:lnTo>
                  <a:lnTo>
                    <a:pt x="1603" y="10977"/>
                  </a:lnTo>
                  <a:lnTo>
                    <a:pt x="2168" y="11684"/>
                  </a:lnTo>
                  <a:lnTo>
                    <a:pt x="2451" y="12014"/>
                  </a:lnTo>
                  <a:lnTo>
                    <a:pt x="2733" y="12249"/>
                  </a:lnTo>
                  <a:lnTo>
                    <a:pt x="3016" y="12438"/>
                  </a:lnTo>
                  <a:lnTo>
                    <a:pt x="3252" y="12579"/>
                  </a:lnTo>
                  <a:lnTo>
                    <a:pt x="3487" y="12673"/>
                  </a:lnTo>
                  <a:lnTo>
                    <a:pt x="3676" y="12673"/>
                  </a:lnTo>
                  <a:lnTo>
                    <a:pt x="3864" y="12579"/>
                  </a:lnTo>
                  <a:lnTo>
                    <a:pt x="4053" y="12438"/>
                  </a:lnTo>
                  <a:lnTo>
                    <a:pt x="4147" y="12249"/>
                  </a:lnTo>
                  <a:lnTo>
                    <a:pt x="4241" y="12014"/>
                  </a:lnTo>
                  <a:lnTo>
                    <a:pt x="4335" y="11731"/>
                  </a:lnTo>
                  <a:lnTo>
                    <a:pt x="4335" y="11448"/>
                  </a:lnTo>
                  <a:lnTo>
                    <a:pt x="4382" y="10883"/>
                  </a:lnTo>
                  <a:lnTo>
                    <a:pt x="4335" y="10318"/>
                  </a:lnTo>
                  <a:lnTo>
                    <a:pt x="4241" y="9799"/>
                  </a:lnTo>
                  <a:lnTo>
                    <a:pt x="4147" y="9328"/>
                  </a:lnTo>
                  <a:lnTo>
                    <a:pt x="4477" y="9187"/>
                  </a:lnTo>
                  <a:lnTo>
                    <a:pt x="4759" y="8951"/>
                  </a:lnTo>
                  <a:lnTo>
                    <a:pt x="5136" y="8622"/>
                  </a:lnTo>
                  <a:lnTo>
                    <a:pt x="5513" y="8151"/>
                  </a:lnTo>
                  <a:lnTo>
                    <a:pt x="5701" y="7868"/>
                  </a:lnTo>
                  <a:lnTo>
                    <a:pt x="5890" y="7585"/>
                  </a:lnTo>
                  <a:lnTo>
                    <a:pt x="6031" y="7208"/>
                  </a:lnTo>
                  <a:lnTo>
                    <a:pt x="6173" y="6784"/>
                  </a:lnTo>
                  <a:lnTo>
                    <a:pt x="6314" y="6360"/>
                  </a:lnTo>
                  <a:lnTo>
                    <a:pt x="6408" y="5842"/>
                  </a:lnTo>
                  <a:lnTo>
                    <a:pt x="6879" y="5983"/>
                  </a:lnTo>
                  <a:lnTo>
                    <a:pt x="7397" y="6125"/>
                  </a:lnTo>
                  <a:lnTo>
                    <a:pt x="8010" y="6266"/>
                  </a:lnTo>
                  <a:lnTo>
                    <a:pt x="8764" y="6360"/>
                  </a:lnTo>
                  <a:lnTo>
                    <a:pt x="9565" y="6407"/>
                  </a:lnTo>
                  <a:lnTo>
                    <a:pt x="9941" y="6407"/>
                  </a:lnTo>
                  <a:lnTo>
                    <a:pt x="10318" y="6313"/>
                  </a:lnTo>
                  <a:lnTo>
                    <a:pt x="10742" y="6266"/>
                  </a:lnTo>
                  <a:lnTo>
                    <a:pt x="11119" y="6125"/>
                  </a:lnTo>
                  <a:lnTo>
                    <a:pt x="11637" y="5889"/>
                  </a:lnTo>
                  <a:lnTo>
                    <a:pt x="12061" y="5559"/>
                  </a:lnTo>
                  <a:lnTo>
                    <a:pt x="12438" y="5183"/>
                  </a:lnTo>
                  <a:lnTo>
                    <a:pt x="12721" y="4759"/>
                  </a:lnTo>
                  <a:lnTo>
                    <a:pt x="12909" y="4335"/>
                  </a:lnTo>
                  <a:lnTo>
                    <a:pt x="13098" y="3863"/>
                  </a:lnTo>
                  <a:lnTo>
                    <a:pt x="13145" y="3392"/>
                  </a:lnTo>
                  <a:lnTo>
                    <a:pt x="13192" y="2921"/>
                  </a:lnTo>
                  <a:lnTo>
                    <a:pt x="13145" y="2450"/>
                  </a:lnTo>
                  <a:lnTo>
                    <a:pt x="13098" y="2026"/>
                  </a:lnTo>
                  <a:lnTo>
                    <a:pt x="12956" y="1555"/>
                  </a:lnTo>
                  <a:lnTo>
                    <a:pt x="12815" y="1178"/>
                  </a:lnTo>
                  <a:lnTo>
                    <a:pt x="12627" y="848"/>
                  </a:lnTo>
                  <a:lnTo>
                    <a:pt x="12391" y="566"/>
                  </a:lnTo>
                  <a:lnTo>
                    <a:pt x="12156" y="330"/>
                  </a:lnTo>
                  <a:lnTo>
                    <a:pt x="11920" y="189"/>
                  </a:lnTo>
                  <a:lnTo>
                    <a:pt x="11543" y="47"/>
                  </a:lnTo>
                  <a:lnTo>
                    <a:pt x="111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2914;p42">
              <a:extLst>
                <a:ext uri="{FF2B5EF4-FFF2-40B4-BE49-F238E27FC236}">
                  <a16:creationId xmlns:a16="http://schemas.microsoft.com/office/drawing/2014/main" id="{737877B2-3F66-C5EF-E579-87636C65C909}"/>
                </a:ext>
              </a:extLst>
            </p:cNvPr>
            <p:cNvSpPr/>
            <p:nvPr/>
          </p:nvSpPr>
          <p:spPr>
            <a:xfrm>
              <a:off x="1488000" y="1173275"/>
              <a:ext cx="70700" cy="121325"/>
            </a:xfrm>
            <a:custGeom>
              <a:avLst/>
              <a:gdLst/>
              <a:ahLst/>
              <a:cxnLst/>
              <a:rect l="l" t="t" r="r" b="b"/>
              <a:pathLst>
                <a:path w="2828" h="4853" extrusionOk="0">
                  <a:moveTo>
                    <a:pt x="2356" y="0"/>
                  </a:moveTo>
                  <a:lnTo>
                    <a:pt x="2309" y="47"/>
                  </a:lnTo>
                  <a:lnTo>
                    <a:pt x="2451" y="424"/>
                  </a:lnTo>
                  <a:lnTo>
                    <a:pt x="2545" y="754"/>
                  </a:lnTo>
                  <a:lnTo>
                    <a:pt x="2592" y="1131"/>
                  </a:lnTo>
                  <a:lnTo>
                    <a:pt x="2592" y="1508"/>
                  </a:lnTo>
                  <a:lnTo>
                    <a:pt x="2545" y="1885"/>
                  </a:lnTo>
                  <a:lnTo>
                    <a:pt x="2451" y="2262"/>
                  </a:lnTo>
                  <a:lnTo>
                    <a:pt x="2356" y="2638"/>
                  </a:lnTo>
                  <a:lnTo>
                    <a:pt x="2168" y="2968"/>
                  </a:lnTo>
                  <a:lnTo>
                    <a:pt x="1980" y="3251"/>
                  </a:lnTo>
                  <a:lnTo>
                    <a:pt x="1744" y="3534"/>
                  </a:lnTo>
                  <a:lnTo>
                    <a:pt x="1508" y="3816"/>
                  </a:lnTo>
                  <a:lnTo>
                    <a:pt x="1226" y="4052"/>
                  </a:lnTo>
                  <a:lnTo>
                    <a:pt x="943" y="4240"/>
                  </a:lnTo>
                  <a:lnTo>
                    <a:pt x="660" y="4429"/>
                  </a:lnTo>
                  <a:lnTo>
                    <a:pt x="331" y="4617"/>
                  </a:lnTo>
                  <a:lnTo>
                    <a:pt x="1" y="4758"/>
                  </a:lnTo>
                  <a:lnTo>
                    <a:pt x="1" y="4806"/>
                  </a:lnTo>
                  <a:lnTo>
                    <a:pt x="48" y="4853"/>
                  </a:lnTo>
                  <a:lnTo>
                    <a:pt x="425" y="4758"/>
                  </a:lnTo>
                  <a:lnTo>
                    <a:pt x="802" y="4664"/>
                  </a:lnTo>
                  <a:lnTo>
                    <a:pt x="1179" y="4523"/>
                  </a:lnTo>
                  <a:lnTo>
                    <a:pt x="1508" y="4334"/>
                  </a:lnTo>
                  <a:lnTo>
                    <a:pt x="1791" y="4052"/>
                  </a:lnTo>
                  <a:lnTo>
                    <a:pt x="2074" y="3816"/>
                  </a:lnTo>
                  <a:lnTo>
                    <a:pt x="2309" y="3486"/>
                  </a:lnTo>
                  <a:lnTo>
                    <a:pt x="2498" y="3157"/>
                  </a:lnTo>
                  <a:lnTo>
                    <a:pt x="2639" y="2733"/>
                  </a:lnTo>
                  <a:lnTo>
                    <a:pt x="2733" y="2356"/>
                  </a:lnTo>
                  <a:lnTo>
                    <a:pt x="2780" y="1979"/>
                  </a:lnTo>
                  <a:lnTo>
                    <a:pt x="2828" y="1555"/>
                  </a:lnTo>
                  <a:lnTo>
                    <a:pt x="2780" y="1178"/>
                  </a:lnTo>
                  <a:lnTo>
                    <a:pt x="2686" y="754"/>
                  </a:lnTo>
                  <a:lnTo>
                    <a:pt x="2592" y="377"/>
                  </a:lnTo>
                  <a:lnTo>
                    <a:pt x="240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2915;p42">
              <a:extLst>
                <a:ext uri="{FF2B5EF4-FFF2-40B4-BE49-F238E27FC236}">
                  <a16:creationId xmlns:a16="http://schemas.microsoft.com/office/drawing/2014/main" id="{5B346A72-DC3A-6E95-7A1A-5139E4E4CC15}"/>
                </a:ext>
              </a:extLst>
            </p:cNvPr>
            <p:cNvSpPr/>
            <p:nvPr/>
          </p:nvSpPr>
          <p:spPr>
            <a:xfrm>
              <a:off x="1378475" y="1165025"/>
              <a:ext cx="104850" cy="196700"/>
            </a:xfrm>
            <a:custGeom>
              <a:avLst/>
              <a:gdLst/>
              <a:ahLst/>
              <a:cxnLst/>
              <a:rect l="l" t="t" r="r" b="b"/>
              <a:pathLst>
                <a:path w="4194" h="7868" extrusionOk="0">
                  <a:moveTo>
                    <a:pt x="2592" y="0"/>
                  </a:moveTo>
                  <a:lnTo>
                    <a:pt x="1885" y="142"/>
                  </a:lnTo>
                  <a:lnTo>
                    <a:pt x="1508" y="283"/>
                  </a:lnTo>
                  <a:lnTo>
                    <a:pt x="1225" y="424"/>
                  </a:lnTo>
                  <a:lnTo>
                    <a:pt x="896" y="613"/>
                  </a:lnTo>
                  <a:lnTo>
                    <a:pt x="660" y="801"/>
                  </a:lnTo>
                  <a:lnTo>
                    <a:pt x="425" y="1084"/>
                  </a:lnTo>
                  <a:lnTo>
                    <a:pt x="189" y="1414"/>
                  </a:lnTo>
                  <a:lnTo>
                    <a:pt x="95" y="1744"/>
                  </a:lnTo>
                  <a:lnTo>
                    <a:pt x="1" y="2073"/>
                  </a:lnTo>
                  <a:lnTo>
                    <a:pt x="1" y="2403"/>
                  </a:lnTo>
                  <a:lnTo>
                    <a:pt x="1" y="2780"/>
                  </a:lnTo>
                  <a:lnTo>
                    <a:pt x="48" y="3110"/>
                  </a:lnTo>
                  <a:lnTo>
                    <a:pt x="142" y="3487"/>
                  </a:lnTo>
                  <a:lnTo>
                    <a:pt x="377" y="4146"/>
                  </a:lnTo>
                  <a:lnTo>
                    <a:pt x="660" y="4759"/>
                  </a:lnTo>
                  <a:lnTo>
                    <a:pt x="1037" y="5324"/>
                  </a:lnTo>
                  <a:lnTo>
                    <a:pt x="1461" y="5889"/>
                  </a:lnTo>
                  <a:lnTo>
                    <a:pt x="1885" y="6408"/>
                  </a:lnTo>
                  <a:lnTo>
                    <a:pt x="2403" y="6832"/>
                  </a:lnTo>
                  <a:lnTo>
                    <a:pt x="2969" y="7256"/>
                  </a:lnTo>
                  <a:lnTo>
                    <a:pt x="3581" y="7585"/>
                  </a:lnTo>
                  <a:lnTo>
                    <a:pt x="4193" y="7868"/>
                  </a:lnTo>
                  <a:lnTo>
                    <a:pt x="4193" y="7821"/>
                  </a:lnTo>
                  <a:lnTo>
                    <a:pt x="3628" y="7538"/>
                  </a:lnTo>
                  <a:lnTo>
                    <a:pt x="3110" y="7208"/>
                  </a:lnTo>
                  <a:lnTo>
                    <a:pt x="2639" y="6832"/>
                  </a:lnTo>
                  <a:lnTo>
                    <a:pt x="2168" y="6455"/>
                  </a:lnTo>
                  <a:lnTo>
                    <a:pt x="1744" y="5984"/>
                  </a:lnTo>
                  <a:lnTo>
                    <a:pt x="1367" y="5465"/>
                  </a:lnTo>
                  <a:lnTo>
                    <a:pt x="1037" y="4947"/>
                  </a:lnTo>
                  <a:lnTo>
                    <a:pt x="754" y="4382"/>
                  </a:lnTo>
                  <a:lnTo>
                    <a:pt x="519" y="3769"/>
                  </a:lnTo>
                  <a:lnTo>
                    <a:pt x="377" y="3157"/>
                  </a:lnTo>
                  <a:lnTo>
                    <a:pt x="330" y="2827"/>
                  </a:lnTo>
                  <a:lnTo>
                    <a:pt x="330" y="2497"/>
                  </a:lnTo>
                  <a:lnTo>
                    <a:pt x="377" y="2168"/>
                  </a:lnTo>
                  <a:lnTo>
                    <a:pt x="472" y="1838"/>
                  </a:lnTo>
                  <a:lnTo>
                    <a:pt x="613" y="1508"/>
                  </a:lnTo>
                  <a:lnTo>
                    <a:pt x="801" y="1178"/>
                  </a:lnTo>
                  <a:lnTo>
                    <a:pt x="1037" y="943"/>
                  </a:lnTo>
                  <a:lnTo>
                    <a:pt x="1273" y="660"/>
                  </a:lnTo>
                  <a:lnTo>
                    <a:pt x="1555" y="472"/>
                  </a:lnTo>
                  <a:lnTo>
                    <a:pt x="1885" y="283"/>
                  </a:lnTo>
                  <a:lnTo>
                    <a:pt x="2215" y="189"/>
                  </a:lnTo>
                  <a:lnTo>
                    <a:pt x="2592" y="95"/>
                  </a:lnTo>
                  <a:lnTo>
                    <a:pt x="2592" y="48"/>
                  </a:lnTo>
                  <a:lnTo>
                    <a:pt x="259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2916;p42">
              <a:extLst>
                <a:ext uri="{FF2B5EF4-FFF2-40B4-BE49-F238E27FC236}">
                  <a16:creationId xmlns:a16="http://schemas.microsoft.com/office/drawing/2014/main" id="{310A62EB-ABBA-B940-1A3A-2A5FADABDD85}"/>
                </a:ext>
              </a:extLst>
            </p:cNvPr>
            <p:cNvSpPr/>
            <p:nvPr/>
          </p:nvSpPr>
          <p:spPr>
            <a:xfrm>
              <a:off x="1573975" y="1041350"/>
              <a:ext cx="143725" cy="104850"/>
            </a:xfrm>
            <a:custGeom>
              <a:avLst/>
              <a:gdLst/>
              <a:ahLst/>
              <a:cxnLst/>
              <a:rect l="l" t="t" r="r" b="b"/>
              <a:pathLst>
                <a:path w="5749" h="4194" extrusionOk="0">
                  <a:moveTo>
                    <a:pt x="2828" y="1"/>
                  </a:moveTo>
                  <a:lnTo>
                    <a:pt x="2498" y="48"/>
                  </a:lnTo>
                  <a:lnTo>
                    <a:pt x="2168" y="95"/>
                  </a:lnTo>
                  <a:lnTo>
                    <a:pt x="1838" y="236"/>
                  </a:lnTo>
                  <a:lnTo>
                    <a:pt x="1509" y="378"/>
                  </a:lnTo>
                  <a:lnTo>
                    <a:pt x="1037" y="660"/>
                  </a:lnTo>
                  <a:lnTo>
                    <a:pt x="613" y="1084"/>
                  </a:lnTo>
                  <a:lnTo>
                    <a:pt x="284" y="1555"/>
                  </a:lnTo>
                  <a:lnTo>
                    <a:pt x="1" y="2074"/>
                  </a:lnTo>
                  <a:lnTo>
                    <a:pt x="95" y="2074"/>
                  </a:lnTo>
                  <a:lnTo>
                    <a:pt x="189" y="1838"/>
                  </a:lnTo>
                  <a:lnTo>
                    <a:pt x="378" y="1555"/>
                  </a:lnTo>
                  <a:lnTo>
                    <a:pt x="566" y="1367"/>
                  </a:lnTo>
                  <a:lnTo>
                    <a:pt x="755" y="1131"/>
                  </a:lnTo>
                  <a:lnTo>
                    <a:pt x="990" y="990"/>
                  </a:lnTo>
                  <a:lnTo>
                    <a:pt x="1226" y="802"/>
                  </a:lnTo>
                  <a:lnTo>
                    <a:pt x="1744" y="566"/>
                  </a:lnTo>
                  <a:lnTo>
                    <a:pt x="2309" y="425"/>
                  </a:lnTo>
                  <a:lnTo>
                    <a:pt x="2875" y="331"/>
                  </a:lnTo>
                  <a:lnTo>
                    <a:pt x="3440" y="378"/>
                  </a:lnTo>
                  <a:lnTo>
                    <a:pt x="4005" y="425"/>
                  </a:lnTo>
                  <a:lnTo>
                    <a:pt x="4288" y="519"/>
                  </a:lnTo>
                  <a:lnTo>
                    <a:pt x="4524" y="660"/>
                  </a:lnTo>
                  <a:lnTo>
                    <a:pt x="4759" y="802"/>
                  </a:lnTo>
                  <a:lnTo>
                    <a:pt x="4948" y="990"/>
                  </a:lnTo>
                  <a:lnTo>
                    <a:pt x="5136" y="1179"/>
                  </a:lnTo>
                  <a:lnTo>
                    <a:pt x="5277" y="1414"/>
                  </a:lnTo>
                  <a:lnTo>
                    <a:pt x="5419" y="1650"/>
                  </a:lnTo>
                  <a:lnTo>
                    <a:pt x="5466" y="1932"/>
                  </a:lnTo>
                  <a:lnTo>
                    <a:pt x="5560" y="2498"/>
                  </a:lnTo>
                  <a:lnTo>
                    <a:pt x="5560" y="3063"/>
                  </a:lnTo>
                  <a:lnTo>
                    <a:pt x="5419" y="3628"/>
                  </a:lnTo>
                  <a:lnTo>
                    <a:pt x="5230" y="4194"/>
                  </a:lnTo>
                  <a:lnTo>
                    <a:pt x="5277" y="4194"/>
                  </a:lnTo>
                  <a:lnTo>
                    <a:pt x="5560" y="3581"/>
                  </a:lnTo>
                  <a:lnTo>
                    <a:pt x="5701" y="2969"/>
                  </a:lnTo>
                  <a:lnTo>
                    <a:pt x="5748" y="2309"/>
                  </a:lnTo>
                  <a:lnTo>
                    <a:pt x="5654" y="1697"/>
                  </a:lnTo>
                  <a:lnTo>
                    <a:pt x="5560" y="1414"/>
                  </a:lnTo>
                  <a:lnTo>
                    <a:pt x="5466" y="1131"/>
                  </a:lnTo>
                  <a:lnTo>
                    <a:pt x="5324" y="896"/>
                  </a:lnTo>
                  <a:lnTo>
                    <a:pt x="5136" y="707"/>
                  </a:lnTo>
                  <a:lnTo>
                    <a:pt x="4948" y="519"/>
                  </a:lnTo>
                  <a:lnTo>
                    <a:pt x="4712" y="331"/>
                  </a:lnTo>
                  <a:lnTo>
                    <a:pt x="4477" y="236"/>
                  </a:lnTo>
                  <a:lnTo>
                    <a:pt x="4194" y="95"/>
                  </a:lnTo>
                  <a:lnTo>
                    <a:pt x="3864" y="48"/>
                  </a:lnTo>
                  <a:lnTo>
                    <a:pt x="353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2917;p42">
              <a:extLst>
                <a:ext uri="{FF2B5EF4-FFF2-40B4-BE49-F238E27FC236}">
                  <a16:creationId xmlns:a16="http://schemas.microsoft.com/office/drawing/2014/main" id="{2A7F33C4-A22D-66C1-ECE3-ABD1E642F28B}"/>
                </a:ext>
              </a:extLst>
            </p:cNvPr>
            <p:cNvSpPr/>
            <p:nvPr/>
          </p:nvSpPr>
          <p:spPr>
            <a:xfrm>
              <a:off x="1410275" y="1326375"/>
              <a:ext cx="96600" cy="110750"/>
            </a:xfrm>
            <a:custGeom>
              <a:avLst/>
              <a:gdLst/>
              <a:ahLst/>
              <a:cxnLst/>
              <a:rect l="l" t="t" r="r" b="b"/>
              <a:pathLst>
                <a:path w="3864" h="4430" extrusionOk="0">
                  <a:moveTo>
                    <a:pt x="660" y="1"/>
                  </a:moveTo>
                  <a:lnTo>
                    <a:pt x="472" y="48"/>
                  </a:lnTo>
                  <a:lnTo>
                    <a:pt x="283" y="142"/>
                  </a:lnTo>
                  <a:lnTo>
                    <a:pt x="95" y="330"/>
                  </a:lnTo>
                  <a:lnTo>
                    <a:pt x="1" y="519"/>
                  </a:lnTo>
                  <a:lnTo>
                    <a:pt x="1" y="802"/>
                  </a:lnTo>
                  <a:lnTo>
                    <a:pt x="1" y="1084"/>
                  </a:lnTo>
                  <a:lnTo>
                    <a:pt x="48" y="1414"/>
                  </a:lnTo>
                  <a:lnTo>
                    <a:pt x="142" y="1744"/>
                  </a:lnTo>
                  <a:lnTo>
                    <a:pt x="425" y="2450"/>
                  </a:lnTo>
                  <a:lnTo>
                    <a:pt x="801" y="3110"/>
                  </a:lnTo>
                  <a:lnTo>
                    <a:pt x="1037" y="3393"/>
                  </a:lnTo>
                  <a:lnTo>
                    <a:pt x="1273" y="3675"/>
                  </a:lnTo>
                  <a:lnTo>
                    <a:pt x="1555" y="3958"/>
                  </a:lnTo>
                  <a:lnTo>
                    <a:pt x="1791" y="4146"/>
                  </a:lnTo>
                  <a:lnTo>
                    <a:pt x="2026" y="4288"/>
                  </a:lnTo>
                  <a:lnTo>
                    <a:pt x="2309" y="4382"/>
                  </a:lnTo>
                  <a:lnTo>
                    <a:pt x="2545" y="4429"/>
                  </a:lnTo>
                  <a:lnTo>
                    <a:pt x="2780" y="4429"/>
                  </a:lnTo>
                  <a:lnTo>
                    <a:pt x="3016" y="4335"/>
                  </a:lnTo>
                  <a:lnTo>
                    <a:pt x="3251" y="4241"/>
                  </a:lnTo>
                  <a:lnTo>
                    <a:pt x="3440" y="4099"/>
                  </a:lnTo>
                  <a:lnTo>
                    <a:pt x="3628" y="3958"/>
                  </a:lnTo>
                  <a:lnTo>
                    <a:pt x="3769" y="3722"/>
                  </a:lnTo>
                  <a:lnTo>
                    <a:pt x="3864" y="3487"/>
                  </a:lnTo>
                  <a:lnTo>
                    <a:pt x="3864" y="3440"/>
                  </a:lnTo>
                  <a:lnTo>
                    <a:pt x="3204" y="1508"/>
                  </a:lnTo>
                  <a:lnTo>
                    <a:pt x="2874" y="1226"/>
                  </a:lnTo>
                  <a:lnTo>
                    <a:pt x="2545" y="896"/>
                  </a:lnTo>
                  <a:lnTo>
                    <a:pt x="2073" y="566"/>
                  </a:lnTo>
                  <a:lnTo>
                    <a:pt x="1602" y="283"/>
                  </a:lnTo>
                  <a:lnTo>
                    <a:pt x="1367" y="142"/>
                  </a:lnTo>
                  <a:lnTo>
                    <a:pt x="1131" y="48"/>
                  </a:lnTo>
                  <a:lnTo>
                    <a:pt x="896"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2918;p42">
              <a:extLst>
                <a:ext uri="{FF2B5EF4-FFF2-40B4-BE49-F238E27FC236}">
                  <a16:creationId xmlns:a16="http://schemas.microsoft.com/office/drawing/2014/main" id="{0987663C-7D5B-D3A0-0E3C-9E4989C62893}"/>
                </a:ext>
              </a:extLst>
            </p:cNvPr>
            <p:cNvSpPr/>
            <p:nvPr/>
          </p:nvSpPr>
          <p:spPr>
            <a:xfrm>
              <a:off x="1429125" y="1352300"/>
              <a:ext cx="60075" cy="65975"/>
            </a:xfrm>
            <a:custGeom>
              <a:avLst/>
              <a:gdLst/>
              <a:ahLst/>
              <a:cxnLst/>
              <a:rect l="l" t="t" r="r" b="b"/>
              <a:pathLst>
                <a:path w="2403" h="2639" extrusionOk="0">
                  <a:moveTo>
                    <a:pt x="0" y="0"/>
                  </a:moveTo>
                  <a:lnTo>
                    <a:pt x="0" y="47"/>
                  </a:lnTo>
                  <a:lnTo>
                    <a:pt x="330" y="189"/>
                  </a:lnTo>
                  <a:lnTo>
                    <a:pt x="660" y="330"/>
                  </a:lnTo>
                  <a:lnTo>
                    <a:pt x="895" y="518"/>
                  </a:lnTo>
                  <a:lnTo>
                    <a:pt x="1178" y="754"/>
                  </a:lnTo>
                  <a:lnTo>
                    <a:pt x="1414" y="989"/>
                  </a:lnTo>
                  <a:lnTo>
                    <a:pt x="1602" y="1272"/>
                  </a:lnTo>
                  <a:lnTo>
                    <a:pt x="1791" y="1555"/>
                  </a:lnTo>
                  <a:lnTo>
                    <a:pt x="1932" y="1837"/>
                  </a:lnTo>
                  <a:lnTo>
                    <a:pt x="1838" y="1743"/>
                  </a:lnTo>
                  <a:lnTo>
                    <a:pt x="1743" y="1649"/>
                  </a:lnTo>
                  <a:lnTo>
                    <a:pt x="1461" y="1555"/>
                  </a:lnTo>
                  <a:lnTo>
                    <a:pt x="1225" y="1602"/>
                  </a:lnTo>
                  <a:lnTo>
                    <a:pt x="1084" y="1649"/>
                  </a:lnTo>
                  <a:lnTo>
                    <a:pt x="943" y="1696"/>
                  </a:lnTo>
                  <a:lnTo>
                    <a:pt x="895" y="1790"/>
                  </a:lnTo>
                  <a:lnTo>
                    <a:pt x="895" y="1837"/>
                  </a:lnTo>
                  <a:lnTo>
                    <a:pt x="1131" y="1790"/>
                  </a:lnTo>
                  <a:lnTo>
                    <a:pt x="1367" y="1790"/>
                  </a:lnTo>
                  <a:lnTo>
                    <a:pt x="1555" y="1837"/>
                  </a:lnTo>
                  <a:lnTo>
                    <a:pt x="1791" y="1979"/>
                  </a:lnTo>
                  <a:lnTo>
                    <a:pt x="2026" y="2309"/>
                  </a:lnTo>
                  <a:lnTo>
                    <a:pt x="2262" y="2638"/>
                  </a:lnTo>
                  <a:lnTo>
                    <a:pt x="2403" y="2638"/>
                  </a:lnTo>
                  <a:lnTo>
                    <a:pt x="2403" y="2591"/>
                  </a:lnTo>
                  <a:lnTo>
                    <a:pt x="2403" y="2544"/>
                  </a:lnTo>
                  <a:lnTo>
                    <a:pt x="2309" y="2120"/>
                  </a:lnTo>
                  <a:lnTo>
                    <a:pt x="2167" y="1649"/>
                  </a:lnTo>
                  <a:lnTo>
                    <a:pt x="1932" y="1225"/>
                  </a:lnTo>
                  <a:lnTo>
                    <a:pt x="1649" y="848"/>
                  </a:lnTo>
                  <a:lnTo>
                    <a:pt x="1272" y="518"/>
                  </a:lnTo>
                  <a:lnTo>
                    <a:pt x="895" y="236"/>
                  </a:lnTo>
                  <a:lnTo>
                    <a:pt x="660" y="141"/>
                  </a:lnTo>
                  <a:lnTo>
                    <a:pt x="471" y="47"/>
                  </a:lnTo>
                  <a:lnTo>
                    <a:pt x="236" y="47"/>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2919;p42">
              <a:extLst>
                <a:ext uri="{FF2B5EF4-FFF2-40B4-BE49-F238E27FC236}">
                  <a16:creationId xmlns:a16="http://schemas.microsoft.com/office/drawing/2014/main" id="{A03D5A46-1BAD-37AA-0869-3F44CAB127B1}"/>
                </a:ext>
              </a:extLst>
            </p:cNvPr>
            <p:cNvSpPr/>
            <p:nvPr/>
          </p:nvSpPr>
          <p:spPr>
            <a:xfrm>
              <a:off x="1543375" y="1689125"/>
              <a:ext cx="97775" cy="124875"/>
            </a:xfrm>
            <a:custGeom>
              <a:avLst/>
              <a:gdLst/>
              <a:ahLst/>
              <a:cxnLst/>
              <a:rect l="l" t="t" r="r" b="b"/>
              <a:pathLst>
                <a:path w="3911" h="4995" extrusionOk="0">
                  <a:moveTo>
                    <a:pt x="1743" y="1"/>
                  </a:moveTo>
                  <a:lnTo>
                    <a:pt x="0" y="2969"/>
                  </a:lnTo>
                  <a:lnTo>
                    <a:pt x="1178" y="4995"/>
                  </a:lnTo>
                  <a:lnTo>
                    <a:pt x="3345" y="4712"/>
                  </a:lnTo>
                  <a:lnTo>
                    <a:pt x="3910" y="2356"/>
                  </a:lnTo>
                  <a:lnTo>
                    <a:pt x="174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2920;p42">
              <a:extLst>
                <a:ext uri="{FF2B5EF4-FFF2-40B4-BE49-F238E27FC236}">
                  <a16:creationId xmlns:a16="http://schemas.microsoft.com/office/drawing/2014/main" id="{439E550F-377D-8A87-0C71-A517B5B35EE1}"/>
                </a:ext>
              </a:extLst>
            </p:cNvPr>
            <p:cNvSpPr/>
            <p:nvPr/>
          </p:nvSpPr>
          <p:spPr>
            <a:xfrm>
              <a:off x="1558675" y="1806900"/>
              <a:ext cx="171975" cy="799750"/>
            </a:xfrm>
            <a:custGeom>
              <a:avLst/>
              <a:gdLst/>
              <a:ahLst/>
              <a:cxnLst/>
              <a:rect l="l" t="t" r="r" b="b"/>
              <a:pathLst>
                <a:path w="6879" h="31990" extrusionOk="0">
                  <a:moveTo>
                    <a:pt x="2733" y="1"/>
                  </a:moveTo>
                  <a:lnTo>
                    <a:pt x="566" y="284"/>
                  </a:lnTo>
                  <a:lnTo>
                    <a:pt x="1" y="23933"/>
                  </a:lnTo>
                  <a:lnTo>
                    <a:pt x="4523" y="31989"/>
                  </a:lnTo>
                  <a:lnTo>
                    <a:pt x="6879" y="22991"/>
                  </a:lnTo>
                  <a:lnTo>
                    <a:pt x="273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2921;p42">
              <a:extLst>
                <a:ext uri="{FF2B5EF4-FFF2-40B4-BE49-F238E27FC236}">
                  <a16:creationId xmlns:a16="http://schemas.microsoft.com/office/drawing/2014/main" id="{DBBB2F5A-3A85-AA3B-44AF-2818F043A4FC}"/>
                </a:ext>
              </a:extLst>
            </p:cNvPr>
            <p:cNvSpPr/>
            <p:nvPr/>
          </p:nvSpPr>
          <p:spPr>
            <a:xfrm>
              <a:off x="1418525" y="1536025"/>
              <a:ext cx="230875" cy="245000"/>
            </a:xfrm>
            <a:custGeom>
              <a:avLst/>
              <a:gdLst/>
              <a:ahLst/>
              <a:cxnLst/>
              <a:rect l="l" t="t" r="r" b="b"/>
              <a:pathLst>
                <a:path w="9235" h="9800" extrusionOk="0">
                  <a:moveTo>
                    <a:pt x="1508" y="0"/>
                  </a:moveTo>
                  <a:lnTo>
                    <a:pt x="0" y="1696"/>
                  </a:lnTo>
                  <a:lnTo>
                    <a:pt x="2497" y="5889"/>
                  </a:lnTo>
                  <a:lnTo>
                    <a:pt x="4240" y="8669"/>
                  </a:lnTo>
                  <a:lnTo>
                    <a:pt x="4806" y="9564"/>
                  </a:lnTo>
                  <a:lnTo>
                    <a:pt x="4947" y="9752"/>
                  </a:lnTo>
                  <a:lnTo>
                    <a:pt x="4994" y="9799"/>
                  </a:lnTo>
                  <a:lnTo>
                    <a:pt x="5041" y="9799"/>
                  </a:lnTo>
                  <a:lnTo>
                    <a:pt x="6784" y="6219"/>
                  </a:lnTo>
                  <a:lnTo>
                    <a:pt x="9234" y="8716"/>
                  </a:lnTo>
                  <a:lnTo>
                    <a:pt x="9093" y="2450"/>
                  </a:lnTo>
                  <a:lnTo>
                    <a:pt x="8339" y="1225"/>
                  </a:lnTo>
                  <a:lnTo>
                    <a:pt x="6643" y="5371"/>
                  </a:lnTo>
                  <a:lnTo>
                    <a:pt x="1508"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2922;p42">
              <a:extLst>
                <a:ext uri="{FF2B5EF4-FFF2-40B4-BE49-F238E27FC236}">
                  <a16:creationId xmlns:a16="http://schemas.microsoft.com/office/drawing/2014/main" id="{EE426E25-FC45-124A-EADB-D9767098D271}"/>
                </a:ext>
              </a:extLst>
            </p:cNvPr>
            <p:cNvSpPr/>
            <p:nvPr/>
          </p:nvSpPr>
          <p:spPr>
            <a:xfrm>
              <a:off x="1424400" y="1589025"/>
              <a:ext cx="229700" cy="200250"/>
            </a:xfrm>
            <a:custGeom>
              <a:avLst/>
              <a:gdLst/>
              <a:ahLst/>
              <a:cxnLst/>
              <a:rect l="l" t="t" r="r" b="b"/>
              <a:pathLst>
                <a:path w="9188" h="8010" extrusionOk="0">
                  <a:moveTo>
                    <a:pt x="1" y="0"/>
                  </a:moveTo>
                  <a:lnTo>
                    <a:pt x="1" y="48"/>
                  </a:lnTo>
                  <a:lnTo>
                    <a:pt x="378" y="801"/>
                  </a:lnTo>
                  <a:lnTo>
                    <a:pt x="1037" y="1885"/>
                  </a:lnTo>
                  <a:lnTo>
                    <a:pt x="2592" y="4570"/>
                  </a:lnTo>
                  <a:lnTo>
                    <a:pt x="4052" y="6973"/>
                  </a:lnTo>
                  <a:lnTo>
                    <a:pt x="4759" y="8009"/>
                  </a:lnTo>
                  <a:lnTo>
                    <a:pt x="5701" y="6125"/>
                  </a:lnTo>
                  <a:lnTo>
                    <a:pt x="6596" y="4193"/>
                  </a:lnTo>
                  <a:lnTo>
                    <a:pt x="8010" y="5795"/>
                  </a:lnTo>
                  <a:lnTo>
                    <a:pt x="8811" y="6643"/>
                  </a:lnTo>
                  <a:lnTo>
                    <a:pt x="9046" y="6879"/>
                  </a:lnTo>
                  <a:lnTo>
                    <a:pt x="9140" y="6926"/>
                  </a:lnTo>
                  <a:lnTo>
                    <a:pt x="9188" y="5183"/>
                  </a:lnTo>
                  <a:lnTo>
                    <a:pt x="9140" y="3487"/>
                  </a:lnTo>
                  <a:lnTo>
                    <a:pt x="9046" y="1932"/>
                  </a:lnTo>
                  <a:lnTo>
                    <a:pt x="8952" y="377"/>
                  </a:lnTo>
                  <a:lnTo>
                    <a:pt x="8905" y="330"/>
                  </a:lnTo>
                  <a:lnTo>
                    <a:pt x="8858" y="377"/>
                  </a:lnTo>
                  <a:lnTo>
                    <a:pt x="8811" y="895"/>
                  </a:lnTo>
                  <a:lnTo>
                    <a:pt x="8764" y="1602"/>
                  </a:lnTo>
                  <a:lnTo>
                    <a:pt x="8764" y="3345"/>
                  </a:lnTo>
                  <a:lnTo>
                    <a:pt x="8858" y="6313"/>
                  </a:lnTo>
                  <a:lnTo>
                    <a:pt x="7680" y="5135"/>
                  </a:lnTo>
                  <a:lnTo>
                    <a:pt x="6926" y="4429"/>
                  </a:lnTo>
                  <a:lnTo>
                    <a:pt x="6549" y="4099"/>
                  </a:lnTo>
                  <a:lnTo>
                    <a:pt x="6125" y="4853"/>
                  </a:lnTo>
                  <a:lnTo>
                    <a:pt x="5560" y="5936"/>
                  </a:lnTo>
                  <a:lnTo>
                    <a:pt x="4806" y="7538"/>
                  </a:lnTo>
                  <a:lnTo>
                    <a:pt x="2498" y="3722"/>
                  </a:lnTo>
                  <a:lnTo>
                    <a:pt x="1084" y="1555"/>
                  </a:lnTo>
                  <a:lnTo>
                    <a:pt x="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2923;p42">
              <a:extLst>
                <a:ext uri="{FF2B5EF4-FFF2-40B4-BE49-F238E27FC236}">
                  <a16:creationId xmlns:a16="http://schemas.microsoft.com/office/drawing/2014/main" id="{D18BE62E-8590-DDE9-4347-A541F0C26317}"/>
                </a:ext>
              </a:extLst>
            </p:cNvPr>
            <p:cNvSpPr/>
            <p:nvPr/>
          </p:nvSpPr>
          <p:spPr>
            <a:xfrm>
              <a:off x="1785975" y="2064850"/>
              <a:ext cx="666650" cy="724350"/>
            </a:xfrm>
            <a:custGeom>
              <a:avLst/>
              <a:gdLst/>
              <a:ahLst/>
              <a:cxnLst/>
              <a:rect l="l" t="t" r="r" b="b"/>
              <a:pathLst>
                <a:path w="26666" h="28974" extrusionOk="0">
                  <a:moveTo>
                    <a:pt x="8010" y="0"/>
                  </a:moveTo>
                  <a:lnTo>
                    <a:pt x="1" y="25770"/>
                  </a:lnTo>
                  <a:lnTo>
                    <a:pt x="18657" y="28974"/>
                  </a:lnTo>
                  <a:lnTo>
                    <a:pt x="26666" y="3157"/>
                  </a:lnTo>
                  <a:lnTo>
                    <a:pt x="801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2924;p42">
              <a:extLst>
                <a:ext uri="{FF2B5EF4-FFF2-40B4-BE49-F238E27FC236}">
                  <a16:creationId xmlns:a16="http://schemas.microsoft.com/office/drawing/2014/main" id="{5C12D880-C59E-AD31-0383-0C80EFF9ED39}"/>
                </a:ext>
              </a:extLst>
            </p:cNvPr>
            <p:cNvSpPr/>
            <p:nvPr/>
          </p:nvSpPr>
          <p:spPr>
            <a:xfrm>
              <a:off x="1808375" y="2068375"/>
              <a:ext cx="667800" cy="724350"/>
            </a:xfrm>
            <a:custGeom>
              <a:avLst/>
              <a:gdLst/>
              <a:ahLst/>
              <a:cxnLst/>
              <a:rect l="l" t="t" r="r" b="b"/>
              <a:pathLst>
                <a:path w="26712" h="28974" extrusionOk="0">
                  <a:moveTo>
                    <a:pt x="8056" y="1"/>
                  </a:moveTo>
                  <a:lnTo>
                    <a:pt x="0" y="25817"/>
                  </a:lnTo>
                  <a:lnTo>
                    <a:pt x="18656" y="28974"/>
                  </a:lnTo>
                  <a:lnTo>
                    <a:pt x="26712" y="3204"/>
                  </a:lnTo>
                  <a:lnTo>
                    <a:pt x="8056"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2925;p42">
              <a:extLst>
                <a:ext uri="{FF2B5EF4-FFF2-40B4-BE49-F238E27FC236}">
                  <a16:creationId xmlns:a16="http://schemas.microsoft.com/office/drawing/2014/main" id="{14513D10-4073-6A40-E365-610F0F6380F4}"/>
                </a:ext>
              </a:extLst>
            </p:cNvPr>
            <p:cNvSpPr/>
            <p:nvPr/>
          </p:nvSpPr>
          <p:spPr>
            <a:xfrm>
              <a:off x="2115750" y="2359300"/>
              <a:ext cx="94250" cy="90700"/>
            </a:xfrm>
            <a:custGeom>
              <a:avLst/>
              <a:gdLst/>
              <a:ahLst/>
              <a:cxnLst/>
              <a:rect l="l" t="t" r="r" b="b"/>
              <a:pathLst>
                <a:path w="3770" h="3628" extrusionOk="0">
                  <a:moveTo>
                    <a:pt x="1980" y="0"/>
                  </a:moveTo>
                  <a:lnTo>
                    <a:pt x="1603" y="47"/>
                  </a:lnTo>
                  <a:lnTo>
                    <a:pt x="1273" y="141"/>
                  </a:lnTo>
                  <a:lnTo>
                    <a:pt x="943" y="330"/>
                  </a:lnTo>
                  <a:lnTo>
                    <a:pt x="661" y="518"/>
                  </a:lnTo>
                  <a:lnTo>
                    <a:pt x="425" y="801"/>
                  </a:lnTo>
                  <a:lnTo>
                    <a:pt x="237" y="1131"/>
                  </a:lnTo>
                  <a:lnTo>
                    <a:pt x="95" y="1508"/>
                  </a:lnTo>
                  <a:lnTo>
                    <a:pt x="48" y="1743"/>
                  </a:lnTo>
                  <a:lnTo>
                    <a:pt x="1" y="2073"/>
                  </a:lnTo>
                  <a:lnTo>
                    <a:pt x="48" y="2403"/>
                  </a:lnTo>
                  <a:lnTo>
                    <a:pt x="189" y="2685"/>
                  </a:lnTo>
                  <a:lnTo>
                    <a:pt x="331" y="2968"/>
                  </a:lnTo>
                  <a:lnTo>
                    <a:pt x="566" y="3204"/>
                  </a:lnTo>
                  <a:lnTo>
                    <a:pt x="802" y="3392"/>
                  </a:lnTo>
                  <a:lnTo>
                    <a:pt x="1085" y="3486"/>
                  </a:lnTo>
                  <a:lnTo>
                    <a:pt x="1414" y="3580"/>
                  </a:lnTo>
                  <a:lnTo>
                    <a:pt x="1791" y="3628"/>
                  </a:lnTo>
                  <a:lnTo>
                    <a:pt x="2168" y="3580"/>
                  </a:lnTo>
                  <a:lnTo>
                    <a:pt x="2545" y="3439"/>
                  </a:lnTo>
                  <a:lnTo>
                    <a:pt x="2828" y="3298"/>
                  </a:lnTo>
                  <a:lnTo>
                    <a:pt x="3157" y="3062"/>
                  </a:lnTo>
                  <a:lnTo>
                    <a:pt x="3393" y="2780"/>
                  </a:lnTo>
                  <a:lnTo>
                    <a:pt x="3581" y="2450"/>
                  </a:lnTo>
                  <a:lnTo>
                    <a:pt x="3723" y="2120"/>
                  </a:lnTo>
                  <a:lnTo>
                    <a:pt x="3770" y="1884"/>
                  </a:lnTo>
                  <a:lnTo>
                    <a:pt x="3770" y="1555"/>
                  </a:lnTo>
                  <a:lnTo>
                    <a:pt x="3723" y="1225"/>
                  </a:lnTo>
                  <a:lnTo>
                    <a:pt x="3629" y="942"/>
                  </a:lnTo>
                  <a:lnTo>
                    <a:pt x="3440" y="660"/>
                  </a:lnTo>
                  <a:lnTo>
                    <a:pt x="3252" y="424"/>
                  </a:lnTo>
                  <a:lnTo>
                    <a:pt x="2969" y="236"/>
                  </a:lnTo>
                  <a:lnTo>
                    <a:pt x="2686" y="94"/>
                  </a:lnTo>
                  <a:lnTo>
                    <a:pt x="23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2926;p42">
              <a:extLst>
                <a:ext uri="{FF2B5EF4-FFF2-40B4-BE49-F238E27FC236}">
                  <a16:creationId xmlns:a16="http://schemas.microsoft.com/office/drawing/2014/main" id="{BE870C77-9ADC-189E-F374-B49E8221301A}"/>
                </a:ext>
              </a:extLst>
            </p:cNvPr>
            <p:cNvSpPr/>
            <p:nvPr/>
          </p:nvSpPr>
          <p:spPr>
            <a:xfrm>
              <a:off x="967425" y="1601975"/>
              <a:ext cx="783250" cy="1140125"/>
            </a:xfrm>
            <a:custGeom>
              <a:avLst/>
              <a:gdLst/>
              <a:ahLst/>
              <a:cxnLst/>
              <a:rect l="l" t="t" r="r" b="b"/>
              <a:pathLst>
                <a:path w="31330" h="45605" extrusionOk="0">
                  <a:moveTo>
                    <a:pt x="17526" y="1"/>
                  </a:moveTo>
                  <a:lnTo>
                    <a:pt x="17149" y="95"/>
                  </a:lnTo>
                  <a:lnTo>
                    <a:pt x="16772" y="283"/>
                  </a:lnTo>
                  <a:lnTo>
                    <a:pt x="16395" y="566"/>
                  </a:lnTo>
                  <a:lnTo>
                    <a:pt x="16019" y="896"/>
                  </a:lnTo>
                  <a:lnTo>
                    <a:pt x="15689" y="1320"/>
                  </a:lnTo>
                  <a:lnTo>
                    <a:pt x="14511" y="2827"/>
                  </a:lnTo>
                  <a:lnTo>
                    <a:pt x="13239" y="4617"/>
                  </a:lnTo>
                  <a:lnTo>
                    <a:pt x="11873" y="6549"/>
                  </a:lnTo>
                  <a:lnTo>
                    <a:pt x="10459" y="8669"/>
                  </a:lnTo>
                  <a:lnTo>
                    <a:pt x="8952" y="10930"/>
                  </a:lnTo>
                  <a:lnTo>
                    <a:pt x="7491" y="13239"/>
                  </a:lnTo>
                  <a:lnTo>
                    <a:pt x="6078" y="15594"/>
                  </a:lnTo>
                  <a:lnTo>
                    <a:pt x="4712" y="17950"/>
                  </a:lnTo>
                  <a:lnTo>
                    <a:pt x="3440" y="20258"/>
                  </a:lnTo>
                  <a:lnTo>
                    <a:pt x="2356" y="22520"/>
                  </a:lnTo>
                  <a:lnTo>
                    <a:pt x="1838" y="23603"/>
                  </a:lnTo>
                  <a:lnTo>
                    <a:pt x="1414" y="24640"/>
                  </a:lnTo>
                  <a:lnTo>
                    <a:pt x="1037" y="25629"/>
                  </a:lnTo>
                  <a:lnTo>
                    <a:pt x="708" y="26571"/>
                  </a:lnTo>
                  <a:lnTo>
                    <a:pt x="425" y="27513"/>
                  </a:lnTo>
                  <a:lnTo>
                    <a:pt x="189" y="28361"/>
                  </a:lnTo>
                  <a:lnTo>
                    <a:pt x="48" y="29162"/>
                  </a:lnTo>
                  <a:lnTo>
                    <a:pt x="1" y="29869"/>
                  </a:lnTo>
                  <a:lnTo>
                    <a:pt x="1" y="30529"/>
                  </a:lnTo>
                  <a:lnTo>
                    <a:pt x="95" y="31094"/>
                  </a:lnTo>
                  <a:lnTo>
                    <a:pt x="189" y="31377"/>
                  </a:lnTo>
                  <a:lnTo>
                    <a:pt x="284" y="31612"/>
                  </a:lnTo>
                  <a:lnTo>
                    <a:pt x="425" y="31848"/>
                  </a:lnTo>
                  <a:lnTo>
                    <a:pt x="566" y="32036"/>
                  </a:lnTo>
                  <a:lnTo>
                    <a:pt x="1132" y="32649"/>
                  </a:lnTo>
                  <a:lnTo>
                    <a:pt x="1744" y="33261"/>
                  </a:lnTo>
                  <a:lnTo>
                    <a:pt x="2356" y="33826"/>
                  </a:lnTo>
                  <a:lnTo>
                    <a:pt x="3063" y="34439"/>
                  </a:lnTo>
                  <a:lnTo>
                    <a:pt x="4524" y="35617"/>
                  </a:lnTo>
                  <a:lnTo>
                    <a:pt x="6078" y="36700"/>
                  </a:lnTo>
                  <a:lnTo>
                    <a:pt x="7727" y="37831"/>
                  </a:lnTo>
                  <a:lnTo>
                    <a:pt x="9423" y="38867"/>
                  </a:lnTo>
                  <a:lnTo>
                    <a:pt x="11213" y="39857"/>
                  </a:lnTo>
                  <a:lnTo>
                    <a:pt x="12956" y="40799"/>
                  </a:lnTo>
                  <a:lnTo>
                    <a:pt x="14699" y="41647"/>
                  </a:lnTo>
                  <a:lnTo>
                    <a:pt x="16395" y="42448"/>
                  </a:lnTo>
                  <a:lnTo>
                    <a:pt x="18044" y="43201"/>
                  </a:lnTo>
                  <a:lnTo>
                    <a:pt x="19599" y="43861"/>
                  </a:lnTo>
                  <a:lnTo>
                    <a:pt x="21012" y="44426"/>
                  </a:lnTo>
                  <a:lnTo>
                    <a:pt x="22284" y="44897"/>
                  </a:lnTo>
                  <a:lnTo>
                    <a:pt x="23415" y="45321"/>
                  </a:lnTo>
                  <a:lnTo>
                    <a:pt x="24310" y="45604"/>
                  </a:lnTo>
                  <a:lnTo>
                    <a:pt x="24499" y="45604"/>
                  </a:lnTo>
                  <a:lnTo>
                    <a:pt x="24734" y="45557"/>
                  </a:lnTo>
                  <a:lnTo>
                    <a:pt x="24970" y="45416"/>
                  </a:lnTo>
                  <a:lnTo>
                    <a:pt x="25205" y="45180"/>
                  </a:lnTo>
                  <a:lnTo>
                    <a:pt x="25488" y="44945"/>
                  </a:lnTo>
                  <a:lnTo>
                    <a:pt x="25771" y="44615"/>
                  </a:lnTo>
                  <a:lnTo>
                    <a:pt x="26383" y="43767"/>
                  </a:lnTo>
                  <a:lnTo>
                    <a:pt x="27043" y="42777"/>
                  </a:lnTo>
                  <a:lnTo>
                    <a:pt x="27749" y="41647"/>
                  </a:lnTo>
                  <a:lnTo>
                    <a:pt x="28409" y="40469"/>
                  </a:lnTo>
                  <a:lnTo>
                    <a:pt x="29021" y="39150"/>
                  </a:lnTo>
                  <a:lnTo>
                    <a:pt x="29634" y="37878"/>
                  </a:lnTo>
                  <a:lnTo>
                    <a:pt x="30199" y="36606"/>
                  </a:lnTo>
                  <a:lnTo>
                    <a:pt x="30623" y="35381"/>
                  </a:lnTo>
                  <a:lnTo>
                    <a:pt x="31000" y="34250"/>
                  </a:lnTo>
                  <a:lnTo>
                    <a:pt x="31235" y="33261"/>
                  </a:lnTo>
                  <a:lnTo>
                    <a:pt x="31282" y="32837"/>
                  </a:lnTo>
                  <a:lnTo>
                    <a:pt x="31330" y="32460"/>
                  </a:lnTo>
                  <a:lnTo>
                    <a:pt x="31330" y="32130"/>
                  </a:lnTo>
                  <a:lnTo>
                    <a:pt x="31282" y="31848"/>
                  </a:lnTo>
                  <a:lnTo>
                    <a:pt x="31188" y="31612"/>
                  </a:lnTo>
                  <a:lnTo>
                    <a:pt x="31047" y="31471"/>
                  </a:lnTo>
                  <a:lnTo>
                    <a:pt x="30529" y="31188"/>
                  </a:lnTo>
                  <a:lnTo>
                    <a:pt x="29775" y="30858"/>
                  </a:lnTo>
                  <a:lnTo>
                    <a:pt x="27655" y="30010"/>
                  </a:lnTo>
                  <a:lnTo>
                    <a:pt x="22284" y="27890"/>
                  </a:lnTo>
                  <a:lnTo>
                    <a:pt x="19552" y="26807"/>
                  </a:lnTo>
                  <a:lnTo>
                    <a:pt x="18374" y="26336"/>
                  </a:lnTo>
                  <a:lnTo>
                    <a:pt x="17291" y="25817"/>
                  </a:lnTo>
                  <a:lnTo>
                    <a:pt x="16395" y="25393"/>
                  </a:lnTo>
                  <a:lnTo>
                    <a:pt x="15689" y="24969"/>
                  </a:lnTo>
                  <a:lnTo>
                    <a:pt x="15453" y="24828"/>
                  </a:lnTo>
                  <a:lnTo>
                    <a:pt x="15265" y="24640"/>
                  </a:lnTo>
                  <a:lnTo>
                    <a:pt x="15171" y="24498"/>
                  </a:lnTo>
                  <a:lnTo>
                    <a:pt x="15123" y="24357"/>
                  </a:lnTo>
                  <a:lnTo>
                    <a:pt x="15218" y="23792"/>
                  </a:lnTo>
                  <a:lnTo>
                    <a:pt x="15453" y="22614"/>
                  </a:lnTo>
                  <a:lnTo>
                    <a:pt x="16254" y="18892"/>
                  </a:lnTo>
                  <a:lnTo>
                    <a:pt x="17338" y="13851"/>
                  </a:lnTo>
                  <a:lnTo>
                    <a:pt x="18468" y="8151"/>
                  </a:lnTo>
                  <a:lnTo>
                    <a:pt x="18751" y="6596"/>
                  </a:lnTo>
                  <a:lnTo>
                    <a:pt x="18892" y="5183"/>
                  </a:lnTo>
                  <a:lnTo>
                    <a:pt x="18987" y="4005"/>
                  </a:lnTo>
                  <a:lnTo>
                    <a:pt x="19034" y="2969"/>
                  </a:lnTo>
                  <a:lnTo>
                    <a:pt x="18987" y="2121"/>
                  </a:lnTo>
                  <a:lnTo>
                    <a:pt x="18845" y="1414"/>
                  </a:lnTo>
                  <a:lnTo>
                    <a:pt x="18657" y="849"/>
                  </a:lnTo>
                  <a:lnTo>
                    <a:pt x="18421" y="472"/>
                  </a:lnTo>
                  <a:lnTo>
                    <a:pt x="18327" y="283"/>
                  </a:lnTo>
                  <a:lnTo>
                    <a:pt x="18186" y="189"/>
                  </a:lnTo>
                  <a:lnTo>
                    <a:pt x="17997" y="95"/>
                  </a:lnTo>
                  <a:lnTo>
                    <a:pt x="17856" y="48"/>
                  </a:lnTo>
                  <a:lnTo>
                    <a:pt x="17715"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2927;p42">
              <a:extLst>
                <a:ext uri="{FF2B5EF4-FFF2-40B4-BE49-F238E27FC236}">
                  <a16:creationId xmlns:a16="http://schemas.microsoft.com/office/drawing/2014/main" id="{AE7F54F7-0AC6-BA1E-10C8-9AF44118E8C3}"/>
                </a:ext>
              </a:extLst>
            </p:cNvPr>
            <p:cNvSpPr/>
            <p:nvPr/>
          </p:nvSpPr>
          <p:spPr>
            <a:xfrm>
              <a:off x="1566925" y="2280375"/>
              <a:ext cx="734950" cy="460550"/>
            </a:xfrm>
            <a:custGeom>
              <a:avLst/>
              <a:gdLst/>
              <a:ahLst/>
              <a:cxnLst/>
              <a:rect l="l" t="t" r="r" b="b"/>
              <a:pathLst>
                <a:path w="29398" h="18422" extrusionOk="0">
                  <a:moveTo>
                    <a:pt x="15641" y="1"/>
                  </a:moveTo>
                  <a:lnTo>
                    <a:pt x="14652" y="48"/>
                  </a:lnTo>
                  <a:lnTo>
                    <a:pt x="13615" y="142"/>
                  </a:lnTo>
                  <a:lnTo>
                    <a:pt x="12579" y="283"/>
                  </a:lnTo>
                  <a:lnTo>
                    <a:pt x="11542" y="472"/>
                  </a:lnTo>
                  <a:lnTo>
                    <a:pt x="10600" y="660"/>
                  </a:lnTo>
                  <a:lnTo>
                    <a:pt x="9752" y="849"/>
                  </a:lnTo>
                  <a:lnTo>
                    <a:pt x="6690" y="1649"/>
                  </a:lnTo>
                  <a:lnTo>
                    <a:pt x="3628" y="2450"/>
                  </a:lnTo>
                  <a:lnTo>
                    <a:pt x="283" y="3393"/>
                  </a:lnTo>
                  <a:lnTo>
                    <a:pt x="189" y="5748"/>
                  </a:lnTo>
                  <a:lnTo>
                    <a:pt x="47" y="10930"/>
                  </a:lnTo>
                  <a:lnTo>
                    <a:pt x="0" y="13663"/>
                  </a:lnTo>
                  <a:lnTo>
                    <a:pt x="47" y="16065"/>
                  </a:lnTo>
                  <a:lnTo>
                    <a:pt x="47" y="17055"/>
                  </a:lnTo>
                  <a:lnTo>
                    <a:pt x="142" y="17761"/>
                  </a:lnTo>
                  <a:lnTo>
                    <a:pt x="189" y="18233"/>
                  </a:lnTo>
                  <a:lnTo>
                    <a:pt x="236" y="18374"/>
                  </a:lnTo>
                  <a:lnTo>
                    <a:pt x="330" y="18421"/>
                  </a:lnTo>
                  <a:lnTo>
                    <a:pt x="1414" y="18421"/>
                  </a:lnTo>
                  <a:lnTo>
                    <a:pt x="2591" y="18374"/>
                  </a:lnTo>
                  <a:lnTo>
                    <a:pt x="3251" y="18280"/>
                  </a:lnTo>
                  <a:lnTo>
                    <a:pt x="3863" y="18185"/>
                  </a:lnTo>
                  <a:lnTo>
                    <a:pt x="4570" y="17997"/>
                  </a:lnTo>
                  <a:lnTo>
                    <a:pt x="5230" y="17809"/>
                  </a:lnTo>
                  <a:lnTo>
                    <a:pt x="5936" y="17573"/>
                  </a:lnTo>
                  <a:lnTo>
                    <a:pt x="6690" y="17243"/>
                  </a:lnTo>
                  <a:lnTo>
                    <a:pt x="7444" y="16866"/>
                  </a:lnTo>
                  <a:lnTo>
                    <a:pt x="8198" y="16395"/>
                  </a:lnTo>
                  <a:lnTo>
                    <a:pt x="8951" y="15877"/>
                  </a:lnTo>
                  <a:lnTo>
                    <a:pt x="9752" y="15312"/>
                  </a:lnTo>
                  <a:lnTo>
                    <a:pt x="10553" y="14605"/>
                  </a:lnTo>
                  <a:lnTo>
                    <a:pt x="11354" y="13851"/>
                  </a:lnTo>
                  <a:lnTo>
                    <a:pt x="12673" y="14464"/>
                  </a:lnTo>
                  <a:lnTo>
                    <a:pt x="13992" y="15076"/>
                  </a:lnTo>
                  <a:lnTo>
                    <a:pt x="15594" y="15689"/>
                  </a:lnTo>
                  <a:lnTo>
                    <a:pt x="16442" y="15971"/>
                  </a:lnTo>
                  <a:lnTo>
                    <a:pt x="17290" y="16207"/>
                  </a:lnTo>
                  <a:lnTo>
                    <a:pt x="18091" y="16395"/>
                  </a:lnTo>
                  <a:lnTo>
                    <a:pt x="18845" y="16489"/>
                  </a:lnTo>
                  <a:lnTo>
                    <a:pt x="19881" y="16489"/>
                  </a:lnTo>
                  <a:lnTo>
                    <a:pt x="20164" y="16442"/>
                  </a:lnTo>
                  <a:lnTo>
                    <a:pt x="20399" y="16348"/>
                  </a:lnTo>
                  <a:lnTo>
                    <a:pt x="20635" y="16207"/>
                  </a:lnTo>
                  <a:lnTo>
                    <a:pt x="20823" y="16065"/>
                  </a:lnTo>
                  <a:lnTo>
                    <a:pt x="21012" y="15877"/>
                  </a:lnTo>
                  <a:lnTo>
                    <a:pt x="21106" y="15689"/>
                  </a:lnTo>
                  <a:lnTo>
                    <a:pt x="21153" y="15500"/>
                  </a:lnTo>
                  <a:lnTo>
                    <a:pt x="21153" y="15312"/>
                  </a:lnTo>
                  <a:lnTo>
                    <a:pt x="21153" y="15076"/>
                  </a:lnTo>
                  <a:lnTo>
                    <a:pt x="21059" y="14888"/>
                  </a:lnTo>
                  <a:lnTo>
                    <a:pt x="20918" y="14652"/>
                  </a:lnTo>
                  <a:lnTo>
                    <a:pt x="20588" y="14228"/>
                  </a:lnTo>
                  <a:lnTo>
                    <a:pt x="20117" y="13757"/>
                  </a:lnTo>
                  <a:lnTo>
                    <a:pt x="19598" y="13333"/>
                  </a:lnTo>
                  <a:lnTo>
                    <a:pt x="18939" y="12909"/>
                  </a:lnTo>
                  <a:lnTo>
                    <a:pt x="18711" y="12751"/>
                  </a:lnTo>
                  <a:lnTo>
                    <a:pt x="18711" y="12751"/>
                  </a:lnTo>
                  <a:lnTo>
                    <a:pt x="18939" y="12862"/>
                  </a:lnTo>
                  <a:lnTo>
                    <a:pt x="19834" y="13239"/>
                  </a:lnTo>
                  <a:lnTo>
                    <a:pt x="20682" y="13569"/>
                  </a:lnTo>
                  <a:lnTo>
                    <a:pt x="21483" y="13851"/>
                  </a:lnTo>
                  <a:lnTo>
                    <a:pt x="22284" y="14087"/>
                  </a:lnTo>
                  <a:lnTo>
                    <a:pt x="22990" y="14181"/>
                  </a:lnTo>
                  <a:lnTo>
                    <a:pt x="23273" y="14228"/>
                  </a:lnTo>
                  <a:lnTo>
                    <a:pt x="23603" y="14181"/>
                  </a:lnTo>
                  <a:lnTo>
                    <a:pt x="23838" y="14134"/>
                  </a:lnTo>
                  <a:lnTo>
                    <a:pt x="24074" y="14087"/>
                  </a:lnTo>
                  <a:lnTo>
                    <a:pt x="24262" y="13945"/>
                  </a:lnTo>
                  <a:lnTo>
                    <a:pt x="24404" y="13804"/>
                  </a:lnTo>
                  <a:lnTo>
                    <a:pt x="24545" y="13569"/>
                  </a:lnTo>
                  <a:lnTo>
                    <a:pt x="24639" y="13333"/>
                  </a:lnTo>
                  <a:lnTo>
                    <a:pt x="24686" y="13097"/>
                  </a:lnTo>
                  <a:lnTo>
                    <a:pt x="24639" y="12815"/>
                  </a:lnTo>
                  <a:lnTo>
                    <a:pt x="24592" y="12579"/>
                  </a:lnTo>
                  <a:lnTo>
                    <a:pt x="24451" y="12297"/>
                  </a:lnTo>
                  <a:lnTo>
                    <a:pt x="24310" y="12061"/>
                  </a:lnTo>
                  <a:lnTo>
                    <a:pt x="24074" y="11778"/>
                  </a:lnTo>
                  <a:lnTo>
                    <a:pt x="23556" y="11260"/>
                  </a:lnTo>
                  <a:lnTo>
                    <a:pt x="22943" y="10742"/>
                  </a:lnTo>
                  <a:lnTo>
                    <a:pt x="22896" y="10707"/>
                  </a:lnTo>
                  <a:lnTo>
                    <a:pt x="23650" y="11025"/>
                  </a:lnTo>
                  <a:lnTo>
                    <a:pt x="24545" y="11354"/>
                  </a:lnTo>
                  <a:lnTo>
                    <a:pt x="25346" y="11543"/>
                  </a:lnTo>
                  <a:lnTo>
                    <a:pt x="25723" y="11637"/>
                  </a:lnTo>
                  <a:lnTo>
                    <a:pt x="26430" y="11637"/>
                  </a:lnTo>
                  <a:lnTo>
                    <a:pt x="26712" y="11590"/>
                  </a:lnTo>
                  <a:lnTo>
                    <a:pt x="26995" y="11543"/>
                  </a:lnTo>
                  <a:lnTo>
                    <a:pt x="27230" y="11401"/>
                  </a:lnTo>
                  <a:lnTo>
                    <a:pt x="27419" y="11213"/>
                  </a:lnTo>
                  <a:lnTo>
                    <a:pt x="27560" y="11025"/>
                  </a:lnTo>
                  <a:lnTo>
                    <a:pt x="27702" y="10789"/>
                  </a:lnTo>
                  <a:lnTo>
                    <a:pt x="27749" y="10506"/>
                  </a:lnTo>
                  <a:lnTo>
                    <a:pt x="27702" y="10271"/>
                  </a:lnTo>
                  <a:lnTo>
                    <a:pt x="27654" y="9988"/>
                  </a:lnTo>
                  <a:lnTo>
                    <a:pt x="27560" y="9753"/>
                  </a:lnTo>
                  <a:lnTo>
                    <a:pt x="27419" y="9470"/>
                  </a:lnTo>
                  <a:lnTo>
                    <a:pt x="27230" y="9234"/>
                  </a:lnTo>
                  <a:lnTo>
                    <a:pt x="26995" y="8952"/>
                  </a:lnTo>
                  <a:lnTo>
                    <a:pt x="26477" y="8433"/>
                  </a:lnTo>
                  <a:lnTo>
                    <a:pt x="25817" y="7915"/>
                  </a:lnTo>
                  <a:lnTo>
                    <a:pt x="25110" y="7397"/>
                  </a:lnTo>
                  <a:lnTo>
                    <a:pt x="24310" y="6926"/>
                  </a:lnTo>
                  <a:lnTo>
                    <a:pt x="23556" y="6502"/>
                  </a:lnTo>
                  <a:lnTo>
                    <a:pt x="22894" y="6129"/>
                  </a:lnTo>
                  <a:lnTo>
                    <a:pt x="22894" y="6129"/>
                  </a:lnTo>
                  <a:lnTo>
                    <a:pt x="24404" y="6690"/>
                  </a:lnTo>
                  <a:lnTo>
                    <a:pt x="25205" y="6973"/>
                  </a:lnTo>
                  <a:lnTo>
                    <a:pt x="26053" y="7209"/>
                  </a:lnTo>
                  <a:lnTo>
                    <a:pt x="26854" y="7397"/>
                  </a:lnTo>
                  <a:lnTo>
                    <a:pt x="27560" y="7491"/>
                  </a:lnTo>
                  <a:lnTo>
                    <a:pt x="28455" y="7491"/>
                  </a:lnTo>
                  <a:lnTo>
                    <a:pt x="28691" y="7397"/>
                  </a:lnTo>
                  <a:lnTo>
                    <a:pt x="28926" y="7303"/>
                  </a:lnTo>
                  <a:lnTo>
                    <a:pt x="29115" y="7209"/>
                  </a:lnTo>
                  <a:lnTo>
                    <a:pt x="29256" y="7020"/>
                  </a:lnTo>
                  <a:lnTo>
                    <a:pt x="29350" y="6832"/>
                  </a:lnTo>
                  <a:lnTo>
                    <a:pt x="29398" y="6596"/>
                  </a:lnTo>
                  <a:lnTo>
                    <a:pt x="29350" y="6361"/>
                  </a:lnTo>
                  <a:lnTo>
                    <a:pt x="29303" y="6078"/>
                  </a:lnTo>
                  <a:lnTo>
                    <a:pt x="29162" y="5842"/>
                  </a:lnTo>
                  <a:lnTo>
                    <a:pt x="28974" y="5560"/>
                  </a:lnTo>
                  <a:lnTo>
                    <a:pt x="28738" y="5324"/>
                  </a:lnTo>
                  <a:lnTo>
                    <a:pt x="28173" y="4759"/>
                  </a:lnTo>
                  <a:lnTo>
                    <a:pt x="27419" y="4241"/>
                  </a:lnTo>
                  <a:lnTo>
                    <a:pt x="26524" y="3722"/>
                  </a:lnTo>
                  <a:lnTo>
                    <a:pt x="25582" y="3204"/>
                  </a:lnTo>
                  <a:lnTo>
                    <a:pt x="24545" y="2686"/>
                  </a:lnTo>
                  <a:lnTo>
                    <a:pt x="23462" y="2215"/>
                  </a:lnTo>
                  <a:lnTo>
                    <a:pt x="22378" y="1791"/>
                  </a:lnTo>
                  <a:lnTo>
                    <a:pt x="20305" y="990"/>
                  </a:lnTo>
                  <a:lnTo>
                    <a:pt x="18515" y="425"/>
                  </a:lnTo>
                  <a:lnTo>
                    <a:pt x="17761" y="236"/>
                  </a:lnTo>
                  <a:lnTo>
                    <a:pt x="17196" y="95"/>
                  </a:lnTo>
                  <a:lnTo>
                    <a:pt x="16489"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2928;p42">
              <a:extLst>
                <a:ext uri="{FF2B5EF4-FFF2-40B4-BE49-F238E27FC236}">
                  <a16:creationId xmlns:a16="http://schemas.microsoft.com/office/drawing/2014/main" id="{59C9F7D3-20CB-E1A0-4B08-9E4A18FDB3C5}"/>
                </a:ext>
              </a:extLst>
            </p:cNvPr>
            <p:cNvSpPr/>
            <p:nvPr/>
          </p:nvSpPr>
          <p:spPr>
            <a:xfrm>
              <a:off x="2002700" y="2369900"/>
              <a:ext cx="235575" cy="129575"/>
            </a:xfrm>
            <a:custGeom>
              <a:avLst/>
              <a:gdLst/>
              <a:ahLst/>
              <a:cxnLst/>
              <a:rect l="l" t="t" r="r" b="b"/>
              <a:pathLst>
                <a:path w="9423" h="5183" extrusionOk="0">
                  <a:moveTo>
                    <a:pt x="0" y="0"/>
                  </a:moveTo>
                  <a:lnTo>
                    <a:pt x="1319" y="660"/>
                  </a:lnTo>
                  <a:lnTo>
                    <a:pt x="2639" y="1319"/>
                  </a:lnTo>
                  <a:lnTo>
                    <a:pt x="3816" y="1884"/>
                  </a:lnTo>
                  <a:lnTo>
                    <a:pt x="5654" y="2827"/>
                  </a:lnTo>
                  <a:lnTo>
                    <a:pt x="6643" y="3392"/>
                  </a:lnTo>
                  <a:lnTo>
                    <a:pt x="7632" y="3957"/>
                  </a:lnTo>
                  <a:lnTo>
                    <a:pt x="8575" y="4570"/>
                  </a:lnTo>
                  <a:lnTo>
                    <a:pt x="9423" y="5182"/>
                  </a:lnTo>
                  <a:lnTo>
                    <a:pt x="9423" y="5182"/>
                  </a:lnTo>
                  <a:lnTo>
                    <a:pt x="9328" y="5088"/>
                  </a:lnTo>
                  <a:lnTo>
                    <a:pt x="8951" y="4711"/>
                  </a:lnTo>
                  <a:lnTo>
                    <a:pt x="8292" y="4146"/>
                  </a:lnTo>
                  <a:lnTo>
                    <a:pt x="7303" y="3392"/>
                  </a:lnTo>
                  <a:lnTo>
                    <a:pt x="6690" y="3015"/>
                  </a:lnTo>
                  <a:lnTo>
                    <a:pt x="5983" y="2591"/>
                  </a:lnTo>
                  <a:lnTo>
                    <a:pt x="5230" y="2167"/>
                  </a:lnTo>
                  <a:lnTo>
                    <a:pt x="4382" y="1696"/>
                  </a:lnTo>
                  <a:lnTo>
                    <a:pt x="3392" y="1272"/>
                  </a:lnTo>
                  <a:lnTo>
                    <a:pt x="2356" y="801"/>
                  </a:lnTo>
                  <a:lnTo>
                    <a:pt x="1225" y="377"/>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2929;p42">
              <a:extLst>
                <a:ext uri="{FF2B5EF4-FFF2-40B4-BE49-F238E27FC236}">
                  <a16:creationId xmlns:a16="http://schemas.microsoft.com/office/drawing/2014/main" id="{3FEDA75B-1DB1-12B6-70CB-E95A1F2F2E35}"/>
                </a:ext>
              </a:extLst>
            </p:cNvPr>
            <p:cNvSpPr/>
            <p:nvPr/>
          </p:nvSpPr>
          <p:spPr>
            <a:xfrm>
              <a:off x="1947350" y="2457050"/>
              <a:ext cx="196700" cy="93075"/>
            </a:xfrm>
            <a:custGeom>
              <a:avLst/>
              <a:gdLst/>
              <a:ahLst/>
              <a:cxnLst/>
              <a:rect l="l" t="t" r="r" b="b"/>
              <a:pathLst>
                <a:path w="7868" h="3723" extrusionOk="0">
                  <a:moveTo>
                    <a:pt x="0" y="0"/>
                  </a:moveTo>
                  <a:lnTo>
                    <a:pt x="0" y="47"/>
                  </a:lnTo>
                  <a:lnTo>
                    <a:pt x="3863" y="1838"/>
                  </a:lnTo>
                  <a:lnTo>
                    <a:pt x="7726" y="3722"/>
                  </a:lnTo>
                  <a:lnTo>
                    <a:pt x="7868" y="3722"/>
                  </a:lnTo>
                  <a:lnTo>
                    <a:pt x="7821" y="3675"/>
                  </a:lnTo>
                  <a:lnTo>
                    <a:pt x="6925" y="3062"/>
                  </a:lnTo>
                  <a:lnTo>
                    <a:pt x="5983" y="2497"/>
                  </a:lnTo>
                  <a:lnTo>
                    <a:pt x="5041" y="1979"/>
                  </a:lnTo>
                  <a:lnTo>
                    <a:pt x="4052" y="1508"/>
                  </a:lnTo>
                  <a:lnTo>
                    <a:pt x="3062" y="1037"/>
                  </a:lnTo>
                  <a:lnTo>
                    <a:pt x="2073" y="660"/>
                  </a:lnTo>
                  <a:lnTo>
                    <a:pt x="1037" y="330"/>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2930;p42">
              <a:extLst>
                <a:ext uri="{FF2B5EF4-FFF2-40B4-BE49-F238E27FC236}">
                  <a16:creationId xmlns:a16="http://schemas.microsoft.com/office/drawing/2014/main" id="{AFF04661-1547-E772-769D-4ECB7DEC93AD}"/>
                </a:ext>
              </a:extLst>
            </p:cNvPr>
            <p:cNvSpPr/>
            <p:nvPr/>
          </p:nvSpPr>
          <p:spPr>
            <a:xfrm>
              <a:off x="1893175" y="2530075"/>
              <a:ext cx="151950" cy="76575"/>
            </a:xfrm>
            <a:custGeom>
              <a:avLst/>
              <a:gdLst/>
              <a:ahLst/>
              <a:cxnLst/>
              <a:rect l="l" t="t" r="r" b="b"/>
              <a:pathLst>
                <a:path w="6078" h="3063" extrusionOk="0">
                  <a:moveTo>
                    <a:pt x="0" y="0"/>
                  </a:moveTo>
                  <a:lnTo>
                    <a:pt x="47" y="47"/>
                  </a:lnTo>
                  <a:lnTo>
                    <a:pt x="1696" y="848"/>
                  </a:lnTo>
                  <a:lnTo>
                    <a:pt x="3156" y="1555"/>
                  </a:lnTo>
                  <a:lnTo>
                    <a:pt x="5936" y="3015"/>
                  </a:lnTo>
                  <a:lnTo>
                    <a:pt x="6030" y="3062"/>
                  </a:lnTo>
                  <a:lnTo>
                    <a:pt x="6077" y="3015"/>
                  </a:lnTo>
                  <a:lnTo>
                    <a:pt x="6030" y="2968"/>
                  </a:lnTo>
                  <a:lnTo>
                    <a:pt x="5324" y="2497"/>
                  </a:lnTo>
                  <a:lnTo>
                    <a:pt x="4617" y="2026"/>
                  </a:lnTo>
                  <a:lnTo>
                    <a:pt x="3910" y="1602"/>
                  </a:lnTo>
                  <a:lnTo>
                    <a:pt x="3156" y="1225"/>
                  </a:lnTo>
                  <a:lnTo>
                    <a:pt x="2403" y="848"/>
                  </a:lnTo>
                  <a:lnTo>
                    <a:pt x="1649" y="518"/>
                  </a:lnTo>
                  <a:lnTo>
                    <a:pt x="848" y="236"/>
                  </a:lnTo>
                  <a:lnTo>
                    <a:pt x="4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2931;p42">
              <a:extLst>
                <a:ext uri="{FF2B5EF4-FFF2-40B4-BE49-F238E27FC236}">
                  <a16:creationId xmlns:a16="http://schemas.microsoft.com/office/drawing/2014/main" id="{77AEFE92-EFBC-7E1E-AB38-5C71839D9541}"/>
                </a:ext>
              </a:extLst>
            </p:cNvPr>
            <p:cNvSpPr/>
            <p:nvPr/>
          </p:nvSpPr>
          <p:spPr>
            <a:xfrm>
              <a:off x="953300" y="1585500"/>
              <a:ext cx="584200" cy="1097700"/>
            </a:xfrm>
            <a:custGeom>
              <a:avLst/>
              <a:gdLst/>
              <a:ahLst/>
              <a:cxnLst/>
              <a:rect l="l" t="t" r="r" b="b"/>
              <a:pathLst>
                <a:path w="23368" h="43908" extrusionOk="0">
                  <a:moveTo>
                    <a:pt x="18562" y="0"/>
                  </a:moveTo>
                  <a:lnTo>
                    <a:pt x="18374" y="94"/>
                  </a:lnTo>
                  <a:lnTo>
                    <a:pt x="18091" y="189"/>
                  </a:lnTo>
                  <a:lnTo>
                    <a:pt x="17573" y="518"/>
                  </a:lnTo>
                  <a:lnTo>
                    <a:pt x="17055" y="942"/>
                  </a:lnTo>
                  <a:lnTo>
                    <a:pt x="16536" y="1413"/>
                  </a:lnTo>
                  <a:lnTo>
                    <a:pt x="16018" y="1884"/>
                  </a:lnTo>
                  <a:lnTo>
                    <a:pt x="15264" y="2732"/>
                  </a:lnTo>
                  <a:lnTo>
                    <a:pt x="14652" y="3533"/>
                  </a:lnTo>
                  <a:lnTo>
                    <a:pt x="13851" y="4664"/>
                  </a:lnTo>
                  <a:lnTo>
                    <a:pt x="11637" y="7726"/>
                  </a:lnTo>
                  <a:lnTo>
                    <a:pt x="10365" y="9611"/>
                  </a:lnTo>
                  <a:lnTo>
                    <a:pt x="9046" y="11636"/>
                  </a:lnTo>
                  <a:lnTo>
                    <a:pt x="7680" y="13804"/>
                  </a:lnTo>
                  <a:lnTo>
                    <a:pt x="6313" y="16018"/>
                  </a:lnTo>
                  <a:lnTo>
                    <a:pt x="4994" y="18279"/>
                  </a:lnTo>
                  <a:lnTo>
                    <a:pt x="3722" y="20540"/>
                  </a:lnTo>
                  <a:lnTo>
                    <a:pt x="2592" y="22708"/>
                  </a:lnTo>
                  <a:lnTo>
                    <a:pt x="1649" y="24780"/>
                  </a:lnTo>
                  <a:lnTo>
                    <a:pt x="1225" y="25770"/>
                  </a:lnTo>
                  <a:lnTo>
                    <a:pt x="849" y="26712"/>
                  </a:lnTo>
                  <a:lnTo>
                    <a:pt x="566" y="27560"/>
                  </a:lnTo>
                  <a:lnTo>
                    <a:pt x="330" y="28408"/>
                  </a:lnTo>
                  <a:lnTo>
                    <a:pt x="142" y="29209"/>
                  </a:lnTo>
                  <a:lnTo>
                    <a:pt x="48" y="29916"/>
                  </a:lnTo>
                  <a:lnTo>
                    <a:pt x="1" y="30528"/>
                  </a:lnTo>
                  <a:lnTo>
                    <a:pt x="48" y="31093"/>
                  </a:lnTo>
                  <a:lnTo>
                    <a:pt x="189" y="31612"/>
                  </a:lnTo>
                  <a:lnTo>
                    <a:pt x="425" y="32177"/>
                  </a:lnTo>
                  <a:lnTo>
                    <a:pt x="707" y="32695"/>
                  </a:lnTo>
                  <a:lnTo>
                    <a:pt x="1084" y="33260"/>
                  </a:lnTo>
                  <a:lnTo>
                    <a:pt x="1461" y="33779"/>
                  </a:lnTo>
                  <a:lnTo>
                    <a:pt x="1932" y="34344"/>
                  </a:lnTo>
                  <a:lnTo>
                    <a:pt x="2497" y="34909"/>
                  </a:lnTo>
                  <a:lnTo>
                    <a:pt x="3063" y="35428"/>
                  </a:lnTo>
                  <a:lnTo>
                    <a:pt x="4288" y="36511"/>
                  </a:lnTo>
                  <a:lnTo>
                    <a:pt x="5654" y="37595"/>
                  </a:lnTo>
                  <a:lnTo>
                    <a:pt x="7067" y="38584"/>
                  </a:lnTo>
                  <a:lnTo>
                    <a:pt x="8528" y="39573"/>
                  </a:lnTo>
                  <a:lnTo>
                    <a:pt x="9988" y="40468"/>
                  </a:lnTo>
                  <a:lnTo>
                    <a:pt x="11401" y="41316"/>
                  </a:lnTo>
                  <a:lnTo>
                    <a:pt x="13851" y="42683"/>
                  </a:lnTo>
                  <a:lnTo>
                    <a:pt x="15594" y="43578"/>
                  </a:lnTo>
                  <a:lnTo>
                    <a:pt x="16254" y="43908"/>
                  </a:lnTo>
                  <a:lnTo>
                    <a:pt x="23368" y="28361"/>
                  </a:lnTo>
                  <a:lnTo>
                    <a:pt x="22284" y="27890"/>
                  </a:lnTo>
                  <a:lnTo>
                    <a:pt x="19928" y="26853"/>
                  </a:lnTo>
                  <a:lnTo>
                    <a:pt x="18656" y="26288"/>
                  </a:lnTo>
                  <a:lnTo>
                    <a:pt x="17479" y="25723"/>
                  </a:lnTo>
                  <a:lnTo>
                    <a:pt x="16678" y="25252"/>
                  </a:lnTo>
                  <a:lnTo>
                    <a:pt x="16395" y="25063"/>
                  </a:lnTo>
                  <a:lnTo>
                    <a:pt x="16254" y="24922"/>
                  </a:lnTo>
                  <a:lnTo>
                    <a:pt x="16254" y="24686"/>
                  </a:lnTo>
                  <a:lnTo>
                    <a:pt x="16348" y="24168"/>
                  </a:lnTo>
                  <a:lnTo>
                    <a:pt x="16725" y="22378"/>
                  </a:lnTo>
                  <a:lnTo>
                    <a:pt x="17950" y="16960"/>
                  </a:lnTo>
                  <a:lnTo>
                    <a:pt x="18656" y="13804"/>
                  </a:lnTo>
                  <a:lnTo>
                    <a:pt x="19269" y="10694"/>
                  </a:lnTo>
                  <a:lnTo>
                    <a:pt x="19552" y="9234"/>
                  </a:lnTo>
                  <a:lnTo>
                    <a:pt x="19740" y="7868"/>
                  </a:lnTo>
                  <a:lnTo>
                    <a:pt x="19881" y="6643"/>
                  </a:lnTo>
                  <a:lnTo>
                    <a:pt x="19928" y="5653"/>
                  </a:lnTo>
                  <a:lnTo>
                    <a:pt x="19976" y="3204"/>
                  </a:lnTo>
                  <a:lnTo>
                    <a:pt x="19976" y="2261"/>
                  </a:lnTo>
                  <a:lnTo>
                    <a:pt x="19881" y="1508"/>
                  </a:lnTo>
                  <a:lnTo>
                    <a:pt x="19787" y="895"/>
                  </a:lnTo>
                  <a:lnTo>
                    <a:pt x="19693" y="660"/>
                  </a:lnTo>
                  <a:lnTo>
                    <a:pt x="19599" y="471"/>
                  </a:lnTo>
                  <a:lnTo>
                    <a:pt x="19504" y="283"/>
                  </a:lnTo>
                  <a:lnTo>
                    <a:pt x="19363" y="141"/>
                  </a:lnTo>
                  <a:lnTo>
                    <a:pt x="19175" y="47"/>
                  </a:lnTo>
                  <a:lnTo>
                    <a:pt x="18986"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2932;p42">
              <a:extLst>
                <a:ext uri="{FF2B5EF4-FFF2-40B4-BE49-F238E27FC236}">
                  <a16:creationId xmlns:a16="http://schemas.microsoft.com/office/drawing/2014/main" id="{55AEC3BE-E2A5-4947-4A05-6A5CD7CA9143}"/>
                </a:ext>
              </a:extLst>
            </p:cNvPr>
            <p:cNvSpPr/>
            <p:nvPr/>
          </p:nvSpPr>
          <p:spPr>
            <a:xfrm>
              <a:off x="1357275" y="1611400"/>
              <a:ext cx="23575" cy="22400"/>
            </a:xfrm>
            <a:custGeom>
              <a:avLst/>
              <a:gdLst/>
              <a:ahLst/>
              <a:cxnLst/>
              <a:rect l="l" t="t" r="r" b="b"/>
              <a:pathLst>
                <a:path w="943" h="896" extrusionOk="0">
                  <a:moveTo>
                    <a:pt x="754" y="0"/>
                  </a:moveTo>
                  <a:lnTo>
                    <a:pt x="707" y="48"/>
                  </a:lnTo>
                  <a:lnTo>
                    <a:pt x="849" y="189"/>
                  </a:lnTo>
                  <a:lnTo>
                    <a:pt x="896" y="377"/>
                  </a:lnTo>
                  <a:lnTo>
                    <a:pt x="849" y="566"/>
                  </a:lnTo>
                  <a:lnTo>
                    <a:pt x="754" y="707"/>
                  </a:lnTo>
                  <a:lnTo>
                    <a:pt x="613" y="801"/>
                  </a:lnTo>
                  <a:lnTo>
                    <a:pt x="472" y="848"/>
                  </a:lnTo>
                  <a:lnTo>
                    <a:pt x="330" y="848"/>
                  </a:lnTo>
                  <a:lnTo>
                    <a:pt x="236" y="801"/>
                  </a:lnTo>
                  <a:lnTo>
                    <a:pt x="142" y="754"/>
                  </a:lnTo>
                  <a:lnTo>
                    <a:pt x="48" y="660"/>
                  </a:lnTo>
                  <a:lnTo>
                    <a:pt x="1" y="707"/>
                  </a:lnTo>
                  <a:lnTo>
                    <a:pt x="95" y="801"/>
                  </a:lnTo>
                  <a:lnTo>
                    <a:pt x="189" y="848"/>
                  </a:lnTo>
                  <a:lnTo>
                    <a:pt x="330" y="896"/>
                  </a:lnTo>
                  <a:lnTo>
                    <a:pt x="660" y="896"/>
                  </a:lnTo>
                  <a:lnTo>
                    <a:pt x="801" y="754"/>
                  </a:lnTo>
                  <a:lnTo>
                    <a:pt x="943" y="613"/>
                  </a:lnTo>
                  <a:lnTo>
                    <a:pt x="943" y="377"/>
                  </a:lnTo>
                  <a:lnTo>
                    <a:pt x="896" y="189"/>
                  </a:lnTo>
                  <a:lnTo>
                    <a:pt x="7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2933;p42">
              <a:extLst>
                <a:ext uri="{FF2B5EF4-FFF2-40B4-BE49-F238E27FC236}">
                  <a16:creationId xmlns:a16="http://schemas.microsoft.com/office/drawing/2014/main" id="{679F42C6-1F65-8F81-2CD2-DB3BAA678F2D}"/>
                </a:ext>
              </a:extLst>
            </p:cNvPr>
            <p:cNvSpPr/>
            <p:nvPr/>
          </p:nvSpPr>
          <p:spPr>
            <a:xfrm>
              <a:off x="1339600" y="1823400"/>
              <a:ext cx="25950" cy="25925"/>
            </a:xfrm>
            <a:custGeom>
              <a:avLst/>
              <a:gdLst/>
              <a:ahLst/>
              <a:cxnLst/>
              <a:rect l="l" t="t" r="r" b="b"/>
              <a:pathLst>
                <a:path w="1038" h="1037" extrusionOk="0">
                  <a:moveTo>
                    <a:pt x="519" y="0"/>
                  </a:moveTo>
                  <a:lnTo>
                    <a:pt x="284" y="48"/>
                  </a:lnTo>
                  <a:lnTo>
                    <a:pt x="142" y="142"/>
                  </a:lnTo>
                  <a:lnTo>
                    <a:pt x="48" y="330"/>
                  </a:lnTo>
                  <a:lnTo>
                    <a:pt x="189" y="189"/>
                  </a:lnTo>
                  <a:lnTo>
                    <a:pt x="331" y="48"/>
                  </a:lnTo>
                  <a:lnTo>
                    <a:pt x="660" y="48"/>
                  </a:lnTo>
                  <a:lnTo>
                    <a:pt x="849" y="189"/>
                  </a:lnTo>
                  <a:lnTo>
                    <a:pt x="943" y="330"/>
                  </a:lnTo>
                  <a:lnTo>
                    <a:pt x="943" y="519"/>
                  </a:lnTo>
                  <a:lnTo>
                    <a:pt x="943" y="707"/>
                  </a:lnTo>
                  <a:lnTo>
                    <a:pt x="849" y="848"/>
                  </a:lnTo>
                  <a:lnTo>
                    <a:pt x="708" y="943"/>
                  </a:lnTo>
                  <a:lnTo>
                    <a:pt x="519" y="990"/>
                  </a:lnTo>
                  <a:lnTo>
                    <a:pt x="519" y="943"/>
                  </a:lnTo>
                  <a:lnTo>
                    <a:pt x="331" y="943"/>
                  </a:lnTo>
                  <a:lnTo>
                    <a:pt x="189" y="848"/>
                  </a:lnTo>
                  <a:lnTo>
                    <a:pt x="48" y="660"/>
                  </a:lnTo>
                  <a:lnTo>
                    <a:pt x="48" y="519"/>
                  </a:lnTo>
                  <a:lnTo>
                    <a:pt x="48" y="330"/>
                  </a:lnTo>
                  <a:lnTo>
                    <a:pt x="1" y="519"/>
                  </a:lnTo>
                  <a:lnTo>
                    <a:pt x="48" y="754"/>
                  </a:lnTo>
                  <a:lnTo>
                    <a:pt x="189" y="896"/>
                  </a:lnTo>
                  <a:lnTo>
                    <a:pt x="331" y="990"/>
                  </a:lnTo>
                  <a:lnTo>
                    <a:pt x="566" y="1037"/>
                  </a:lnTo>
                  <a:lnTo>
                    <a:pt x="755" y="990"/>
                  </a:lnTo>
                  <a:lnTo>
                    <a:pt x="896" y="848"/>
                  </a:lnTo>
                  <a:lnTo>
                    <a:pt x="990" y="707"/>
                  </a:lnTo>
                  <a:lnTo>
                    <a:pt x="1037" y="519"/>
                  </a:lnTo>
                  <a:lnTo>
                    <a:pt x="1037" y="330"/>
                  </a:lnTo>
                  <a:lnTo>
                    <a:pt x="896" y="142"/>
                  </a:lnTo>
                  <a:lnTo>
                    <a:pt x="755"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2934;p42">
              <a:extLst>
                <a:ext uri="{FF2B5EF4-FFF2-40B4-BE49-F238E27FC236}">
                  <a16:creationId xmlns:a16="http://schemas.microsoft.com/office/drawing/2014/main" id="{95A74C57-37FC-2ACE-4F9B-A09714D96BA2}"/>
                </a:ext>
              </a:extLst>
            </p:cNvPr>
            <p:cNvSpPr/>
            <p:nvPr/>
          </p:nvSpPr>
          <p:spPr>
            <a:xfrm>
              <a:off x="1221825" y="1815150"/>
              <a:ext cx="25950" cy="25950"/>
            </a:xfrm>
            <a:custGeom>
              <a:avLst/>
              <a:gdLst/>
              <a:ahLst/>
              <a:cxnLst/>
              <a:rect l="l" t="t" r="r" b="b"/>
              <a:pathLst>
                <a:path w="1038" h="1038" extrusionOk="0">
                  <a:moveTo>
                    <a:pt x="472" y="1"/>
                  </a:moveTo>
                  <a:lnTo>
                    <a:pt x="283" y="48"/>
                  </a:lnTo>
                  <a:lnTo>
                    <a:pt x="95" y="189"/>
                  </a:lnTo>
                  <a:lnTo>
                    <a:pt x="1" y="378"/>
                  </a:lnTo>
                  <a:lnTo>
                    <a:pt x="1" y="519"/>
                  </a:lnTo>
                  <a:lnTo>
                    <a:pt x="48" y="330"/>
                  </a:lnTo>
                  <a:lnTo>
                    <a:pt x="142" y="189"/>
                  </a:lnTo>
                  <a:lnTo>
                    <a:pt x="283" y="95"/>
                  </a:lnTo>
                  <a:lnTo>
                    <a:pt x="472" y="48"/>
                  </a:lnTo>
                  <a:lnTo>
                    <a:pt x="660" y="95"/>
                  </a:lnTo>
                  <a:lnTo>
                    <a:pt x="802" y="189"/>
                  </a:lnTo>
                  <a:lnTo>
                    <a:pt x="896" y="330"/>
                  </a:lnTo>
                  <a:lnTo>
                    <a:pt x="943" y="519"/>
                  </a:lnTo>
                  <a:lnTo>
                    <a:pt x="896" y="707"/>
                  </a:lnTo>
                  <a:lnTo>
                    <a:pt x="802" y="849"/>
                  </a:lnTo>
                  <a:lnTo>
                    <a:pt x="660" y="943"/>
                  </a:lnTo>
                  <a:lnTo>
                    <a:pt x="472" y="990"/>
                  </a:lnTo>
                  <a:lnTo>
                    <a:pt x="283" y="943"/>
                  </a:lnTo>
                  <a:lnTo>
                    <a:pt x="142" y="849"/>
                  </a:lnTo>
                  <a:lnTo>
                    <a:pt x="48" y="707"/>
                  </a:lnTo>
                  <a:lnTo>
                    <a:pt x="1" y="519"/>
                  </a:lnTo>
                  <a:lnTo>
                    <a:pt x="1" y="566"/>
                  </a:lnTo>
                  <a:lnTo>
                    <a:pt x="48" y="754"/>
                  </a:lnTo>
                  <a:lnTo>
                    <a:pt x="142" y="943"/>
                  </a:lnTo>
                  <a:lnTo>
                    <a:pt x="331" y="1037"/>
                  </a:lnTo>
                  <a:lnTo>
                    <a:pt x="519" y="1037"/>
                  </a:lnTo>
                  <a:lnTo>
                    <a:pt x="707" y="990"/>
                  </a:lnTo>
                  <a:lnTo>
                    <a:pt x="896" y="896"/>
                  </a:lnTo>
                  <a:lnTo>
                    <a:pt x="990" y="754"/>
                  </a:lnTo>
                  <a:lnTo>
                    <a:pt x="1037" y="519"/>
                  </a:lnTo>
                  <a:lnTo>
                    <a:pt x="990" y="330"/>
                  </a:lnTo>
                  <a:lnTo>
                    <a:pt x="849" y="189"/>
                  </a:lnTo>
                  <a:lnTo>
                    <a:pt x="660" y="48"/>
                  </a:lnTo>
                  <a:lnTo>
                    <a:pt x="4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2935;p42">
              <a:extLst>
                <a:ext uri="{FF2B5EF4-FFF2-40B4-BE49-F238E27FC236}">
                  <a16:creationId xmlns:a16="http://schemas.microsoft.com/office/drawing/2014/main" id="{9DF9633A-7A19-9F24-F521-557D14352DD2}"/>
                </a:ext>
              </a:extLst>
            </p:cNvPr>
            <p:cNvSpPr/>
            <p:nvPr/>
          </p:nvSpPr>
          <p:spPr>
            <a:xfrm>
              <a:off x="1351400" y="1932925"/>
              <a:ext cx="25925" cy="25950"/>
            </a:xfrm>
            <a:custGeom>
              <a:avLst/>
              <a:gdLst/>
              <a:ahLst/>
              <a:cxnLst/>
              <a:rect l="l" t="t" r="r" b="b"/>
              <a:pathLst>
                <a:path w="1037" h="1038" extrusionOk="0">
                  <a:moveTo>
                    <a:pt x="518" y="48"/>
                  </a:moveTo>
                  <a:lnTo>
                    <a:pt x="707" y="95"/>
                  </a:lnTo>
                  <a:lnTo>
                    <a:pt x="848" y="189"/>
                  </a:lnTo>
                  <a:lnTo>
                    <a:pt x="942" y="331"/>
                  </a:lnTo>
                  <a:lnTo>
                    <a:pt x="989" y="519"/>
                  </a:lnTo>
                  <a:lnTo>
                    <a:pt x="942" y="707"/>
                  </a:lnTo>
                  <a:lnTo>
                    <a:pt x="848" y="849"/>
                  </a:lnTo>
                  <a:lnTo>
                    <a:pt x="707" y="943"/>
                  </a:lnTo>
                  <a:lnTo>
                    <a:pt x="518" y="990"/>
                  </a:lnTo>
                  <a:lnTo>
                    <a:pt x="330" y="943"/>
                  </a:lnTo>
                  <a:lnTo>
                    <a:pt x="188" y="849"/>
                  </a:lnTo>
                  <a:lnTo>
                    <a:pt x="94" y="707"/>
                  </a:lnTo>
                  <a:lnTo>
                    <a:pt x="47" y="519"/>
                  </a:lnTo>
                  <a:lnTo>
                    <a:pt x="94" y="331"/>
                  </a:lnTo>
                  <a:lnTo>
                    <a:pt x="188" y="189"/>
                  </a:lnTo>
                  <a:lnTo>
                    <a:pt x="330" y="95"/>
                  </a:lnTo>
                  <a:lnTo>
                    <a:pt x="518" y="48"/>
                  </a:lnTo>
                  <a:close/>
                  <a:moveTo>
                    <a:pt x="518" y="1"/>
                  </a:moveTo>
                  <a:lnTo>
                    <a:pt x="330" y="48"/>
                  </a:lnTo>
                  <a:lnTo>
                    <a:pt x="141" y="142"/>
                  </a:lnTo>
                  <a:lnTo>
                    <a:pt x="47" y="331"/>
                  </a:lnTo>
                  <a:lnTo>
                    <a:pt x="0" y="519"/>
                  </a:lnTo>
                  <a:lnTo>
                    <a:pt x="47" y="755"/>
                  </a:lnTo>
                  <a:lnTo>
                    <a:pt x="141" y="896"/>
                  </a:lnTo>
                  <a:lnTo>
                    <a:pt x="283" y="990"/>
                  </a:lnTo>
                  <a:lnTo>
                    <a:pt x="518" y="1037"/>
                  </a:lnTo>
                  <a:lnTo>
                    <a:pt x="707" y="1037"/>
                  </a:lnTo>
                  <a:lnTo>
                    <a:pt x="895" y="896"/>
                  </a:lnTo>
                  <a:lnTo>
                    <a:pt x="989" y="755"/>
                  </a:lnTo>
                  <a:lnTo>
                    <a:pt x="1036" y="519"/>
                  </a:lnTo>
                  <a:lnTo>
                    <a:pt x="989" y="331"/>
                  </a:lnTo>
                  <a:lnTo>
                    <a:pt x="895" y="142"/>
                  </a:lnTo>
                  <a:lnTo>
                    <a:pt x="707"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2936;p42">
              <a:extLst>
                <a:ext uri="{FF2B5EF4-FFF2-40B4-BE49-F238E27FC236}">
                  <a16:creationId xmlns:a16="http://schemas.microsoft.com/office/drawing/2014/main" id="{ECD93857-F5D7-9DCA-E234-406E77092DA8}"/>
                </a:ext>
              </a:extLst>
            </p:cNvPr>
            <p:cNvSpPr/>
            <p:nvPr/>
          </p:nvSpPr>
          <p:spPr>
            <a:xfrm>
              <a:off x="1225375" y="1955300"/>
              <a:ext cx="25925" cy="25950"/>
            </a:xfrm>
            <a:custGeom>
              <a:avLst/>
              <a:gdLst/>
              <a:ahLst/>
              <a:cxnLst/>
              <a:rect l="l" t="t" r="r" b="b"/>
              <a:pathLst>
                <a:path w="1037" h="1038" extrusionOk="0">
                  <a:moveTo>
                    <a:pt x="518" y="48"/>
                  </a:moveTo>
                  <a:lnTo>
                    <a:pt x="707" y="95"/>
                  </a:lnTo>
                  <a:lnTo>
                    <a:pt x="848" y="189"/>
                  </a:lnTo>
                  <a:lnTo>
                    <a:pt x="942" y="331"/>
                  </a:lnTo>
                  <a:lnTo>
                    <a:pt x="989" y="519"/>
                  </a:lnTo>
                  <a:lnTo>
                    <a:pt x="942" y="708"/>
                  </a:lnTo>
                  <a:lnTo>
                    <a:pt x="848" y="849"/>
                  </a:lnTo>
                  <a:lnTo>
                    <a:pt x="707" y="943"/>
                  </a:lnTo>
                  <a:lnTo>
                    <a:pt x="518" y="990"/>
                  </a:lnTo>
                  <a:lnTo>
                    <a:pt x="330" y="943"/>
                  </a:lnTo>
                  <a:lnTo>
                    <a:pt x="189" y="849"/>
                  </a:lnTo>
                  <a:lnTo>
                    <a:pt x="94" y="708"/>
                  </a:lnTo>
                  <a:lnTo>
                    <a:pt x="47" y="519"/>
                  </a:lnTo>
                  <a:lnTo>
                    <a:pt x="94" y="331"/>
                  </a:lnTo>
                  <a:lnTo>
                    <a:pt x="189" y="189"/>
                  </a:lnTo>
                  <a:lnTo>
                    <a:pt x="330" y="95"/>
                  </a:lnTo>
                  <a:lnTo>
                    <a:pt x="518" y="48"/>
                  </a:lnTo>
                  <a:close/>
                  <a:moveTo>
                    <a:pt x="518" y="1"/>
                  </a:moveTo>
                  <a:lnTo>
                    <a:pt x="330" y="48"/>
                  </a:lnTo>
                  <a:lnTo>
                    <a:pt x="141" y="142"/>
                  </a:lnTo>
                  <a:lnTo>
                    <a:pt x="47" y="331"/>
                  </a:lnTo>
                  <a:lnTo>
                    <a:pt x="0" y="519"/>
                  </a:lnTo>
                  <a:lnTo>
                    <a:pt x="47" y="708"/>
                  </a:lnTo>
                  <a:lnTo>
                    <a:pt x="141" y="896"/>
                  </a:lnTo>
                  <a:lnTo>
                    <a:pt x="330" y="990"/>
                  </a:lnTo>
                  <a:lnTo>
                    <a:pt x="518" y="1037"/>
                  </a:lnTo>
                  <a:lnTo>
                    <a:pt x="707" y="990"/>
                  </a:lnTo>
                  <a:lnTo>
                    <a:pt x="895" y="896"/>
                  </a:lnTo>
                  <a:lnTo>
                    <a:pt x="989" y="755"/>
                  </a:lnTo>
                  <a:lnTo>
                    <a:pt x="1037" y="519"/>
                  </a:lnTo>
                  <a:lnTo>
                    <a:pt x="989" y="331"/>
                  </a:lnTo>
                  <a:lnTo>
                    <a:pt x="895" y="142"/>
                  </a:lnTo>
                  <a:lnTo>
                    <a:pt x="707"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2937;p42">
              <a:extLst>
                <a:ext uri="{FF2B5EF4-FFF2-40B4-BE49-F238E27FC236}">
                  <a16:creationId xmlns:a16="http://schemas.microsoft.com/office/drawing/2014/main" id="{BE97E21E-16F2-B23C-56E3-9E147D1D1415}"/>
                </a:ext>
              </a:extLst>
            </p:cNvPr>
            <p:cNvSpPr/>
            <p:nvPr/>
          </p:nvSpPr>
          <p:spPr>
            <a:xfrm>
              <a:off x="1165300" y="1888175"/>
              <a:ext cx="25925" cy="25950"/>
            </a:xfrm>
            <a:custGeom>
              <a:avLst/>
              <a:gdLst/>
              <a:ahLst/>
              <a:cxnLst/>
              <a:rect l="l" t="t" r="r" b="b"/>
              <a:pathLst>
                <a:path w="1037" h="1038" extrusionOk="0">
                  <a:moveTo>
                    <a:pt x="519" y="48"/>
                  </a:moveTo>
                  <a:lnTo>
                    <a:pt x="707" y="95"/>
                  </a:lnTo>
                  <a:lnTo>
                    <a:pt x="848" y="189"/>
                  </a:lnTo>
                  <a:lnTo>
                    <a:pt x="943" y="330"/>
                  </a:lnTo>
                  <a:lnTo>
                    <a:pt x="990" y="519"/>
                  </a:lnTo>
                  <a:lnTo>
                    <a:pt x="943" y="707"/>
                  </a:lnTo>
                  <a:lnTo>
                    <a:pt x="848" y="849"/>
                  </a:lnTo>
                  <a:lnTo>
                    <a:pt x="707" y="943"/>
                  </a:lnTo>
                  <a:lnTo>
                    <a:pt x="519" y="990"/>
                  </a:lnTo>
                  <a:lnTo>
                    <a:pt x="330" y="943"/>
                  </a:lnTo>
                  <a:lnTo>
                    <a:pt x="189" y="849"/>
                  </a:lnTo>
                  <a:lnTo>
                    <a:pt x="95" y="707"/>
                  </a:lnTo>
                  <a:lnTo>
                    <a:pt x="48" y="519"/>
                  </a:lnTo>
                  <a:lnTo>
                    <a:pt x="95" y="330"/>
                  </a:lnTo>
                  <a:lnTo>
                    <a:pt x="189" y="189"/>
                  </a:lnTo>
                  <a:lnTo>
                    <a:pt x="330" y="95"/>
                  </a:lnTo>
                  <a:lnTo>
                    <a:pt x="519" y="48"/>
                  </a:lnTo>
                  <a:close/>
                  <a:moveTo>
                    <a:pt x="519" y="1"/>
                  </a:moveTo>
                  <a:lnTo>
                    <a:pt x="330" y="48"/>
                  </a:lnTo>
                  <a:lnTo>
                    <a:pt x="142" y="142"/>
                  </a:lnTo>
                  <a:lnTo>
                    <a:pt x="48" y="330"/>
                  </a:lnTo>
                  <a:lnTo>
                    <a:pt x="0"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2938;p42">
              <a:extLst>
                <a:ext uri="{FF2B5EF4-FFF2-40B4-BE49-F238E27FC236}">
                  <a16:creationId xmlns:a16="http://schemas.microsoft.com/office/drawing/2014/main" id="{D75AA8B1-4BAD-903A-95EE-F91D9C6AE996}"/>
                </a:ext>
              </a:extLst>
            </p:cNvPr>
            <p:cNvSpPr/>
            <p:nvPr/>
          </p:nvSpPr>
          <p:spPr>
            <a:xfrm>
              <a:off x="1366700" y="1709150"/>
              <a:ext cx="27100" cy="27125"/>
            </a:xfrm>
            <a:custGeom>
              <a:avLst/>
              <a:gdLst/>
              <a:ahLst/>
              <a:cxnLst/>
              <a:rect l="l" t="t" r="r" b="b"/>
              <a:pathLst>
                <a:path w="1084" h="1085" extrusionOk="0">
                  <a:moveTo>
                    <a:pt x="566" y="48"/>
                  </a:moveTo>
                  <a:lnTo>
                    <a:pt x="754" y="95"/>
                  </a:lnTo>
                  <a:lnTo>
                    <a:pt x="896" y="189"/>
                  </a:lnTo>
                  <a:lnTo>
                    <a:pt x="990" y="330"/>
                  </a:lnTo>
                  <a:lnTo>
                    <a:pt x="1037" y="519"/>
                  </a:lnTo>
                  <a:lnTo>
                    <a:pt x="990" y="707"/>
                  </a:lnTo>
                  <a:lnTo>
                    <a:pt x="896" y="849"/>
                  </a:lnTo>
                  <a:lnTo>
                    <a:pt x="754" y="943"/>
                  </a:lnTo>
                  <a:lnTo>
                    <a:pt x="566" y="990"/>
                  </a:lnTo>
                  <a:lnTo>
                    <a:pt x="377" y="943"/>
                  </a:lnTo>
                  <a:lnTo>
                    <a:pt x="236" y="849"/>
                  </a:lnTo>
                  <a:lnTo>
                    <a:pt x="142" y="707"/>
                  </a:lnTo>
                  <a:lnTo>
                    <a:pt x="95" y="519"/>
                  </a:lnTo>
                  <a:lnTo>
                    <a:pt x="142" y="330"/>
                  </a:lnTo>
                  <a:lnTo>
                    <a:pt x="236" y="189"/>
                  </a:lnTo>
                  <a:lnTo>
                    <a:pt x="377" y="95"/>
                  </a:lnTo>
                  <a:lnTo>
                    <a:pt x="566" y="48"/>
                  </a:lnTo>
                  <a:close/>
                  <a:moveTo>
                    <a:pt x="566" y="1"/>
                  </a:moveTo>
                  <a:lnTo>
                    <a:pt x="330" y="48"/>
                  </a:lnTo>
                  <a:lnTo>
                    <a:pt x="189" y="189"/>
                  </a:lnTo>
                  <a:lnTo>
                    <a:pt x="48" y="330"/>
                  </a:lnTo>
                  <a:lnTo>
                    <a:pt x="0" y="566"/>
                  </a:lnTo>
                  <a:lnTo>
                    <a:pt x="48" y="754"/>
                  </a:lnTo>
                  <a:lnTo>
                    <a:pt x="189" y="943"/>
                  </a:lnTo>
                  <a:lnTo>
                    <a:pt x="330" y="1084"/>
                  </a:lnTo>
                  <a:lnTo>
                    <a:pt x="754" y="1084"/>
                  </a:lnTo>
                  <a:lnTo>
                    <a:pt x="943" y="943"/>
                  </a:lnTo>
                  <a:lnTo>
                    <a:pt x="1084" y="754"/>
                  </a:lnTo>
                  <a:lnTo>
                    <a:pt x="1084" y="566"/>
                  </a:lnTo>
                  <a:lnTo>
                    <a:pt x="1084" y="519"/>
                  </a:lnTo>
                  <a:lnTo>
                    <a:pt x="1084" y="330"/>
                  </a:lnTo>
                  <a:lnTo>
                    <a:pt x="943" y="142"/>
                  </a:lnTo>
                  <a:lnTo>
                    <a:pt x="801"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2939;p42">
              <a:extLst>
                <a:ext uri="{FF2B5EF4-FFF2-40B4-BE49-F238E27FC236}">
                  <a16:creationId xmlns:a16="http://schemas.microsoft.com/office/drawing/2014/main" id="{51144A72-B1B4-E89F-B228-AD89B0922686}"/>
                </a:ext>
              </a:extLst>
            </p:cNvPr>
            <p:cNvSpPr/>
            <p:nvPr/>
          </p:nvSpPr>
          <p:spPr>
            <a:xfrm>
              <a:off x="1413800" y="1872875"/>
              <a:ext cx="16525" cy="27100"/>
            </a:xfrm>
            <a:custGeom>
              <a:avLst/>
              <a:gdLst/>
              <a:ahLst/>
              <a:cxnLst/>
              <a:rect l="l" t="t" r="r" b="b"/>
              <a:pathLst>
                <a:path w="661" h="1084" extrusionOk="0">
                  <a:moveTo>
                    <a:pt x="519" y="0"/>
                  </a:moveTo>
                  <a:lnTo>
                    <a:pt x="331" y="47"/>
                  </a:lnTo>
                  <a:lnTo>
                    <a:pt x="142" y="141"/>
                  </a:lnTo>
                  <a:lnTo>
                    <a:pt x="48" y="283"/>
                  </a:lnTo>
                  <a:lnTo>
                    <a:pt x="1" y="471"/>
                  </a:lnTo>
                  <a:lnTo>
                    <a:pt x="1" y="565"/>
                  </a:lnTo>
                  <a:lnTo>
                    <a:pt x="1" y="754"/>
                  </a:lnTo>
                  <a:lnTo>
                    <a:pt x="142" y="895"/>
                  </a:lnTo>
                  <a:lnTo>
                    <a:pt x="284" y="1037"/>
                  </a:lnTo>
                  <a:lnTo>
                    <a:pt x="472" y="1084"/>
                  </a:lnTo>
                  <a:lnTo>
                    <a:pt x="472" y="989"/>
                  </a:lnTo>
                  <a:lnTo>
                    <a:pt x="284" y="989"/>
                  </a:lnTo>
                  <a:lnTo>
                    <a:pt x="142" y="848"/>
                  </a:lnTo>
                  <a:lnTo>
                    <a:pt x="48" y="707"/>
                  </a:lnTo>
                  <a:lnTo>
                    <a:pt x="48" y="565"/>
                  </a:lnTo>
                  <a:lnTo>
                    <a:pt x="48" y="377"/>
                  </a:lnTo>
                  <a:lnTo>
                    <a:pt x="142" y="236"/>
                  </a:lnTo>
                  <a:lnTo>
                    <a:pt x="284" y="141"/>
                  </a:lnTo>
                  <a:lnTo>
                    <a:pt x="472" y="94"/>
                  </a:lnTo>
                  <a:lnTo>
                    <a:pt x="660" y="141"/>
                  </a:lnTo>
                  <a:lnTo>
                    <a:pt x="660"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2940;p42">
              <a:extLst>
                <a:ext uri="{FF2B5EF4-FFF2-40B4-BE49-F238E27FC236}">
                  <a16:creationId xmlns:a16="http://schemas.microsoft.com/office/drawing/2014/main" id="{B606D1AC-55D3-A189-9DF5-D20369A855CB}"/>
                </a:ext>
              </a:extLst>
            </p:cNvPr>
            <p:cNvSpPr/>
            <p:nvPr/>
          </p:nvSpPr>
          <p:spPr>
            <a:xfrm>
              <a:off x="1309000" y="2212075"/>
              <a:ext cx="25925" cy="25925"/>
            </a:xfrm>
            <a:custGeom>
              <a:avLst/>
              <a:gdLst/>
              <a:ahLst/>
              <a:cxnLst/>
              <a:rect l="l" t="t" r="r" b="b"/>
              <a:pathLst>
                <a:path w="1037" h="1037" extrusionOk="0">
                  <a:moveTo>
                    <a:pt x="518" y="47"/>
                  </a:moveTo>
                  <a:lnTo>
                    <a:pt x="707" y="94"/>
                  </a:lnTo>
                  <a:lnTo>
                    <a:pt x="848" y="189"/>
                  </a:lnTo>
                  <a:lnTo>
                    <a:pt x="942" y="330"/>
                  </a:lnTo>
                  <a:lnTo>
                    <a:pt x="989" y="518"/>
                  </a:lnTo>
                  <a:lnTo>
                    <a:pt x="942" y="707"/>
                  </a:lnTo>
                  <a:lnTo>
                    <a:pt x="848" y="848"/>
                  </a:lnTo>
                  <a:lnTo>
                    <a:pt x="707" y="942"/>
                  </a:lnTo>
                  <a:lnTo>
                    <a:pt x="518" y="989"/>
                  </a:lnTo>
                  <a:lnTo>
                    <a:pt x="330" y="942"/>
                  </a:lnTo>
                  <a:lnTo>
                    <a:pt x="188" y="848"/>
                  </a:lnTo>
                  <a:lnTo>
                    <a:pt x="94" y="707"/>
                  </a:lnTo>
                  <a:lnTo>
                    <a:pt x="47" y="518"/>
                  </a:lnTo>
                  <a:lnTo>
                    <a:pt x="94" y="330"/>
                  </a:lnTo>
                  <a:lnTo>
                    <a:pt x="188" y="189"/>
                  </a:lnTo>
                  <a:lnTo>
                    <a:pt x="330" y="94"/>
                  </a:lnTo>
                  <a:lnTo>
                    <a:pt x="518" y="47"/>
                  </a:lnTo>
                  <a:close/>
                  <a:moveTo>
                    <a:pt x="518" y="0"/>
                  </a:moveTo>
                  <a:lnTo>
                    <a:pt x="330" y="47"/>
                  </a:lnTo>
                  <a:lnTo>
                    <a:pt x="141" y="141"/>
                  </a:lnTo>
                  <a:lnTo>
                    <a:pt x="47" y="330"/>
                  </a:lnTo>
                  <a:lnTo>
                    <a:pt x="0" y="518"/>
                  </a:lnTo>
                  <a:lnTo>
                    <a:pt x="47" y="707"/>
                  </a:lnTo>
                  <a:lnTo>
                    <a:pt x="141" y="895"/>
                  </a:lnTo>
                  <a:lnTo>
                    <a:pt x="330" y="989"/>
                  </a:lnTo>
                  <a:lnTo>
                    <a:pt x="518" y="1037"/>
                  </a:lnTo>
                  <a:lnTo>
                    <a:pt x="707" y="989"/>
                  </a:lnTo>
                  <a:lnTo>
                    <a:pt x="895" y="895"/>
                  </a:lnTo>
                  <a:lnTo>
                    <a:pt x="989" y="754"/>
                  </a:lnTo>
                  <a:lnTo>
                    <a:pt x="1036" y="565"/>
                  </a:lnTo>
                  <a:lnTo>
                    <a:pt x="989" y="330"/>
                  </a:lnTo>
                  <a:lnTo>
                    <a:pt x="895" y="189"/>
                  </a:lnTo>
                  <a:lnTo>
                    <a:pt x="754" y="47"/>
                  </a:lnTo>
                  <a:lnTo>
                    <a:pt x="5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2941;p42">
              <a:extLst>
                <a:ext uri="{FF2B5EF4-FFF2-40B4-BE49-F238E27FC236}">
                  <a16:creationId xmlns:a16="http://schemas.microsoft.com/office/drawing/2014/main" id="{AB145026-1D53-9C60-F42F-52AB9F79B38A}"/>
                </a:ext>
              </a:extLst>
            </p:cNvPr>
            <p:cNvSpPr/>
            <p:nvPr/>
          </p:nvSpPr>
          <p:spPr>
            <a:xfrm>
              <a:off x="1179425" y="2320425"/>
              <a:ext cx="27125" cy="25925"/>
            </a:xfrm>
            <a:custGeom>
              <a:avLst/>
              <a:gdLst/>
              <a:ahLst/>
              <a:cxnLst/>
              <a:rect l="l" t="t" r="r" b="b"/>
              <a:pathLst>
                <a:path w="1085" h="1037" extrusionOk="0">
                  <a:moveTo>
                    <a:pt x="519" y="47"/>
                  </a:moveTo>
                  <a:lnTo>
                    <a:pt x="707" y="95"/>
                  </a:lnTo>
                  <a:lnTo>
                    <a:pt x="849" y="189"/>
                  </a:lnTo>
                  <a:lnTo>
                    <a:pt x="990" y="330"/>
                  </a:lnTo>
                  <a:lnTo>
                    <a:pt x="990" y="519"/>
                  </a:lnTo>
                  <a:lnTo>
                    <a:pt x="990" y="707"/>
                  </a:lnTo>
                  <a:lnTo>
                    <a:pt x="896" y="848"/>
                  </a:lnTo>
                  <a:lnTo>
                    <a:pt x="707" y="943"/>
                  </a:lnTo>
                  <a:lnTo>
                    <a:pt x="566" y="990"/>
                  </a:lnTo>
                  <a:lnTo>
                    <a:pt x="378" y="943"/>
                  </a:lnTo>
                  <a:lnTo>
                    <a:pt x="236" y="848"/>
                  </a:lnTo>
                  <a:lnTo>
                    <a:pt x="95" y="707"/>
                  </a:lnTo>
                  <a:lnTo>
                    <a:pt x="95" y="519"/>
                  </a:lnTo>
                  <a:lnTo>
                    <a:pt x="95" y="330"/>
                  </a:lnTo>
                  <a:lnTo>
                    <a:pt x="189" y="189"/>
                  </a:lnTo>
                  <a:lnTo>
                    <a:pt x="378" y="95"/>
                  </a:lnTo>
                  <a:lnTo>
                    <a:pt x="519" y="47"/>
                  </a:lnTo>
                  <a:close/>
                  <a:moveTo>
                    <a:pt x="566" y="0"/>
                  </a:moveTo>
                  <a:lnTo>
                    <a:pt x="331" y="47"/>
                  </a:lnTo>
                  <a:lnTo>
                    <a:pt x="189" y="142"/>
                  </a:lnTo>
                  <a:lnTo>
                    <a:pt x="48" y="330"/>
                  </a:lnTo>
                  <a:lnTo>
                    <a:pt x="1" y="519"/>
                  </a:lnTo>
                  <a:lnTo>
                    <a:pt x="48" y="707"/>
                  </a:lnTo>
                  <a:lnTo>
                    <a:pt x="189" y="895"/>
                  </a:lnTo>
                  <a:lnTo>
                    <a:pt x="331" y="990"/>
                  </a:lnTo>
                  <a:lnTo>
                    <a:pt x="519" y="1037"/>
                  </a:lnTo>
                  <a:lnTo>
                    <a:pt x="755" y="990"/>
                  </a:lnTo>
                  <a:lnTo>
                    <a:pt x="896" y="895"/>
                  </a:lnTo>
                  <a:lnTo>
                    <a:pt x="1037" y="707"/>
                  </a:lnTo>
                  <a:lnTo>
                    <a:pt x="1084" y="519"/>
                  </a:lnTo>
                  <a:lnTo>
                    <a:pt x="1037" y="330"/>
                  </a:lnTo>
                  <a:lnTo>
                    <a:pt x="896" y="142"/>
                  </a:lnTo>
                  <a:lnTo>
                    <a:pt x="755"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2942;p42">
              <a:extLst>
                <a:ext uri="{FF2B5EF4-FFF2-40B4-BE49-F238E27FC236}">
                  <a16:creationId xmlns:a16="http://schemas.microsoft.com/office/drawing/2014/main" id="{86194405-DB49-A217-13C6-2169591BD0FB}"/>
                </a:ext>
              </a:extLst>
            </p:cNvPr>
            <p:cNvSpPr/>
            <p:nvPr/>
          </p:nvSpPr>
          <p:spPr>
            <a:xfrm>
              <a:off x="1034575" y="2212075"/>
              <a:ext cx="25925" cy="25925"/>
            </a:xfrm>
            <a:custGeom>
              <a:avLst/>
              <a:gdLst/>
              <a:ahLst/>
              <a:cxnLst/>
              <a:rect l="l" t="t" r="r" b="b"/>
              <a:pathLst>
                <a:path w="1037" h="1037" extrusionOk="0">
                  <a:moveTo>
                    <a:pt x="518" y="47"/>
                  </a:moveTo>
                  <a:lnTo>
                    <a:pt x="707" y="94"/>
                  </a:lnTo>
                  <a:lnTo>
                    <a:pt x="848" y="189"/>
                  </a:lnTo>
                  <a:lnTo>
                    <a:pt x="942" y="330"/>
                  </a:lnTo>
                  <a:lnTo>
                    <a:pt x="990" y="518"/>
                  </a:lnTo>
                  <a:lnTo>
                    <a:pt x="942" y="707"/>
                  </a:lnTo>
                  <a:lnTo>
                    <a:pt x="848" y="848"/>
                  </a:lnTo>
                  <a:lnTo>
                    <a:pt x="707" y="942"/>
                  </a:lnTo>
                  <a:lnTo>
                    <a:pt x="518" y="989"/>
                  </a:lnTo>
                  <a:lnTo>
                    <a:pt x="330" y="942"/>
                  </a:lnTo>
                  <a:lnTo>
                    <a:pt x="189" y="848"/>
                  </a:lnTo>
                  <a:lnTo>
                    <a:pt x="94" y="707"/>
                  </a:lnTo>
                  <a:lnTo>
                    <a:pt x="47" y="518"/>
                  </a:lnTo>
                  <a:lnTo>
                    <a:pt x="94" y="330"/>
                  </a:lnTo>
                  <a:lnTo>
                    <a:pt x="189" y="189"/>
                  </a:lnTo>
                  <a:lnTo>
                    <a:pt x="330" y="94"/>
                  </a:lnTo>
                  <a:lnTo>
                    <a:pt x="518" y="47"/>
                  </a:lnTo>
                  <a:close/>
                  <a:moveTo>
                    <a:pt x="518" y="0"/>
                  </a:moveTo>
                  <a:lnTo>
                    <a:pt x="330" y="47"/>
                  </a:lnTo>
                  <a:lnTo>
                    <a:pt x="142" y="189"/>
                  </a:lnTo>
                  <a:lnTo>
                    <a:pt x="47" y="330"/>
                  </a:lnTo>
                  <a:lnTo>
                    <a:pt x="0" y="565"/>
                  </a:lnTo>
                  <a:lnTo>
                    <a:pt x="47" y="754"/>
                  </a:lnTo>
                  <a:lnTo>
                    <a:pt x="189" y="895"/>
                  </a:lnTo>
                  <a:lnTo>
                    <a:pt x="377" y="989"/>
                  </a:lnTo>
                  <a:lnTo>
                    <a:pt x="566" y="1037"/>
                  </a:lnTo>
                  <a:lnTo>
                    <a:pt x="754" y="989"/>
                  </a:lnTo>
                  <a:lnTo>
                    <a:pt x="895" y="895"/>
                  </a:lnTo>
                  <a:lnTo>
                    <a:pt x="990" y="754"/>
                  </a:lnTo>
                  <a:lnTo>
                    <a:pt x="1037" y="565"/>
                  </a:lnTo>
                  <a:lnTo>
                    <a:pt x="1037" y="330"/>
                  </a:lnTo>
                  <a:lnTo>
                    <a:pt x="942" y="189"/>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2943;p42">
              <a:extLst>
                <a:ext uri="{FF2B5EF4-FFF2-40B4-BE49-F238E27FC236}">
                  <a16:creationId xmlns:a16="http://schemas.microsoft.com/office/drawing/2014/main" id="{96CB66EC-4194-A7F6-1D11-00F3CBBCD45B}"/>
                </a:ext>
              </a:extLst>
            </p:cNvPr>
            <p:cNvSpPr/>
            <p:nvPr/>
          </p:nvSpPr>
          <p:spPr>
            <a:xfrm>
              <a:off x="1113475" y="2167300"/>
              <a:ext cx="25950" cy="25950"/>
            </a:xfrm>
            <a:custGeom>
              <a:avLst/>
              <a:gdLst/>
              <a:ahLst/>
              <a:cxnLst/>
              <a:rect l="l" t="t" r="r" b="b"/>
              <a:pathLst>
                <a:path w="1038" h="1038" extrusionOk="0">
                  <a:moveTo>
                    <a:pt x="142" y="189"/>
                  </a:moveTo>
                  <a:lnTo>
                    <a:pt x="48" y="331"/>
                  </a:lnTo>
                  <a:lnTo>
                    <a:pt x="1" y="519"/>
                  </a:lnTo>
                  <a:lnTo>
                    <a:pt x="6" y="543"/>
                  </a:lnTo>
                  <a:lnTo>
                    <a:pt x="6" y="543"/>
                  </a:lnTo>
                  <a:lnTo>
                    <a:pt x="48" y="378"/>
                  </a:lnTo>
                  <a:lnTo>
                    <a:pt x="142" y="189"/>
                  </a:lnTo>
                  <a:close/>
                  <a:moveTo>
                    <a:pt x="472" y="1"/>
                  </a:moveTo>
                  <a:lnTo>
                    <a:pt x="283" y="48"/>
                  </a:lnTo>
                  <a:lnTo>
                    <a:pt x="142" y="189"/>
                  </a:lnTo>
                  <a:lnTo>
                    <a:pt x="283" y="95"/>
                  </a:lnTo>
                  <a:lnTo>
                    <a:pt x="472" y="48"/>
                  </a:lnTo>
                  <a:lnTo>
                    <a:pt x="660" y="95"/>
                  </a:lnTo>
                  <a:lnTo>
                    <a:pt x="801" y="189"/>
                  </a:lnTo>
                  <a:lnTo>
                    <a:pt x="896" y="331"/>
                  </a:lnTo>
                  <a:lnTo>
                    <a:pt x="943" y="519"/>
                  </a:lnTo>
                  <a:lnTo>
                    <a:pt x="896" y="708"/>
                  </a:lnTo>
                  <a:lnTo>
                    <a:pt x="801" y="849"/>
                  </a:lnTo>
                  <a:lnTo>
                    <a:pt x="660" y="943"/>
                  </a:lnTo>
                  <a:lnTo>
                    <a:pt x="472" y="990"/>
                  </a:lnTo>
                  <a:lnTo>
                    <a:pt x="283" y="943"/>
                  </a:lnTo>
                  <a:lnTo>
                    <a:pt x="142" y="849"/>
                  </a:lnTo>
                  <a:lnTo>
                    <a:pt x="48" y="708"/>
                  </a:lnTo>
                  <a:lnTo>
                    <a:pt x="6" y="543"/>
                  </a:lnTo>
                  <a:lnTo>
                    <a:pt x="6" y="543"/>
                  </a:lnTo>
                  <a:lnTo>
                    <a:pt x="1" y="566"/>
                  </a:lnTo>
                  <a:lnTo>
                    <a:pt x="48" y="755"/>
                  </a:lnTo>
                  <a:lnTo>
                    <a:pt x="142" y="896"/>
                  </a:lnTo>
                  <a:lnTo>
                    <a:pt x="330" y="990"/>
                  </a:lnTo>
                  <a:lnTo>
                    <a:pt x="472" y="1037"/>
                  </a:lnTo>
                  <a:lnTo>
                    <a:pt x="707" y="990"/>
                  </a:lnTo>
                  <a:lnTo>
                    <a:pt x="849" y="896"/>
                  </a:lnTo>
                  <a:lnTo>
                    <a:pt x="990" y="755"/>
                  </a:lnTo>
                  <a:lnTo>
                    <a:pt x="1037" y="566"/>
                  </a:lnTo>
                  <a:lnTo>
                    <a:pt x="1037" y="378"/>
                  </a:lnTo>
                  <a:lnTo>
                    <a:pt x="943" y="189"/>
                  </a:lnTo>
                  <a:lnTo>
                    <a:pt x="801"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2944;p42">
              <a:extLst>
                <a:ext uri="{FF2B5EF4-FFF2-40B4-BE49-F238E27FC236}">
                  <a16:creationId xmlns:a16="http://schemas.microsoft.com/office/drawing/2014/main" id="{C5857180-B57A-A17C-962D-5E41780B6B5C}"/>
                </a:ext>
              </a:extLst>
            </p:cNvPr>
            <p:cNvSpPr/>
            <p:nvPr/>
          </p:nvSpPr>
          <p:spPr>
            <a:xfrm>
              <a:off x="1384375" y="2375775"/>
              <a:ext cx="27100" cy="27125"/>
            </a:xfrm>
            <a:custGeom>
              <a:avLst/>
              <a:gdLst/>
              <a:ahLst/>
              <a:cxnLst/>
              <a:rect l="l" t="t" r="r" b="b"/>
              <a:pathLst>
                <a:path w="1084" h="1085" extrusionOk="0">
                  <a:moveTo>
                    <a:pt x="754" y="48"/>
                  </a:moveTo>
                  <a:lnTo>
                    <a:pt x="895" y="189"/>
                  </a:lnTo>
                  <a:lnTo>
                    <a:pt x="989" y="330"/>
                  </a:lnTo>
                  <a:lnTo>
                    <a:pt x="1037" y="472"/>
                  </a:lnTo>
                  <a:lnTo>
                    <a:pt x="1037" y="519"/>
                  </a:lnTo>
                  <a:lnTo>
                    <a:pt x="989" y="660"/>
                  </a:lnTo>
                  <a:lnTo>
                    <a:pt x="895" y="849"/>
                  </a:lnTo>
                  <a:lnTo>
                    <a:pt x="754" y="943"/>
                  </a:lnTo>
                  <a:lnTo>
                    <a:pt x="377" y="943"/>
                  </a:lnTo>
                  <a:lnTo>
                    <a:pt x="236" y="849"/>
                  </a:lnTo>
                  <a:lnTo>
                    <a:pt x="141" y="707"/>
                  </a:lnTo>
                  <a:lnTo>
                    <a:pt x="94" y="519"/>
                  </a:lnTo>
                  <a:lnTo>
                    <a:pt x="141" y="330"/>
                  </a:lnTo>
                  <a:lnTo>
                    <a:pt x="236" y="189"/>
                  </a:lnTo>
                  <a:lnTo>
                    <a:pt x="377" y="95"/>
                  </a:lnTo>
                  <a:lnTo>
                    <a:pt x="565" y="48"/>
                  </a:lnTo>
                  <a:close/>
                  <a:moveTo>
                    <a:pt x="377" y="1"/>
                  </a:moveTo>
                  <a:lnTo>
                    <a:pt x="189" y="95"/>
                  </a:lnTo>
                  <a:lnTo>
                    <a:pt x="47" y="283"/>
                  </a:lnTo>
                  <a:lnTo>
                    <a:pt x="0" y="472"/>
                  </a:lnTo>
                  <a:lnTo>
                    <a:pt x="47" y="707"/>
                  </a:lnTo>
                  <a:lnTo>
                    <a:pt x="141" y="896"/>
                  </a:lnTo>
                  <a:lnTo>
                    <a:pt x="283" y="1037"/>
                  </a:lnTo>
                  <a:lnTo>
                    <a:pt x="518" y="1084"/>
                  </a:lnTo>
                  <a:lnTo>
                    <a:pt x="707" y="1037"/>
                  </a:lnTo>
                  <a:lnTo>
                    <a:pt x="895" y="943"/>
                  </a:lnTo>
                  <a:lnTo>
                    <a:pt x="1037" y="754"/>
                  </a:lnTo>
                  <a:lnTo>
                    <a:pt x="1084" y="566"/>
                  </a:lnTo>
                  <a:lnTo>
                    <a:pt x="1084" y="519"/>
                  </a:lnTo>
                  <a:lnTo>
                    <a:pt x="1084" y="330"/>
                  </a:lnTo>
                  <a:lnTo>
                    <a:pt x="942" y="142"/>
                  </a:lnTo>
                  <a:lnTo>
                    <a:pt x="801" y="48"/>
                  </a:lnTo>
                  <a:lnTo>
                    <a:pt x="6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2945;p42">
              <a:extLst>
                <a:ext uri="{FF2B5EF4-FFF2-40B4-BE49-F238E27FC236}">
                  <a16:creationId xmlns:a16="http://schemas.microsoft.com/office/drawing/2014/main" id="{BC13F462-AF4C-A17F-B420-53105CDE15B0}"/>
                </a:ext>
              </a:extLst>
            </p:cNvPr>
            <p:cNvSpPr/>
            <p:nvPr/>
          </p:nvSpPr>
          <p:spPr>
            <a:xfrm>
              <a:off x="1410275" y="1773925"/>
              <a:ext cx="25925" cy="25950"/>
            </a:xfrm>
            <a:custGeom>
              <a:avLst/>
              <a:gdLst/>
              <a:ahLst/>
              <a:cxnLst/>
              <a:rect l="l" t="t" r="r" b="b"/>
              <a:pathLst>
                <a:path w="1037" h="1038" extrusionOk="0">
                  <a:moveTo>
                    <a:pt x="519" y="48"/>
                  </a:moveTo>
                  <a:lnTo>
                    <a:pt x="707" y="95"/>
                  </a:lnTo>
                  <a:lnTo>
                    <a:pt x="849" y="189"/>
                  </a:lnTo>
                  <a:lnTo>
                    <a:pt x="943" y="331"/>
                  </a:lnTo>
                  <a:lnTo>
                    <a:pt x="990" y="519"/>
                  </a:lnTo>
                  <a:lnTo>
                    <a:pt x="943" y="707"/>
                  </a:lnTo>
                  <a:lnTo>
                    <a:pt x="849" y="849"/>
                  </a:lnTo>
                  <a:lnTo>
                    <a:pt x="707" y="943"/>
                  </a:lnTo>
                  <a:lnTo>
                    <a:pt x="519" y="990"/>
                  </a:lnTo>
                  <a:lnTo>
                    <a:pt x="330" y="943"/>
                  </a:lnTo>
                  <a:lnTo>
                    <a:pt x="189" y="849"/>
                  </a:lnTo>
                  <a:lnTo>
                    <a:pt x="95" y="707"/>
                  </a:lnTo>
                  <a:lnTo>
                    <a:pt x="48" y="519"/>
                  </a:lnTo>
                  <a:lnTo>
                    <a:pt x="95" y="331"/>
                  </a:lnTo>
                  <a:lnTo>
                    <a:pt x="189" y="189"/>
                  </a:lnTo>
                  <a:lnTo>
                    <a:pt x="330" y="95"/>
                  </a:lnTo>
                  <a:lnTo>
                    <a:pt x="519" y="48"/>
                  </a:lnTo>
                  <a:close/>
                  <a:moveTo>
                    <a:pt x="519" y="1"/>
                  </a:moveTo>
                  <a:lnTo>
                    <a:pt x="330" y="48"/>
                  </a:lnTo>
                  <a:lnTo>
                    <a:pt x="142" y="142"/>
                  </a:lnTo>
                  <a:lnTo>
                    <a:pt x="48" y="331"/>
                  </a:lnTo>
                  <a:lnTo>
                    <a:pt x="1" y="519"/>
                  </a:lnTo>
                  <a:lnTo>
                    <a:pt x="48" y="755"/>
                  </a:lnTo>
                  <a:lnTo>
                    <a:pt x="142" y="896"/>
                  </a:lnTo>
                  <a:lnTo>
                    <a:pt x="330" y="990"/>
                  </a:lnTo>
                  <a:lnTo>
                    <a:pt x="519" y="1037"/>
                  </a:lnTo>
                  <a:lnTo>
                    <a:pt x="707" y="990"/>
                  </a:lnTo>
                  <a:lnTo>
                    <a:pt x="896" y="896"/>
                  </a:lnTo>
                  <a:lnTo>
                    <a:pt x="990" y="755"/>
                  </a:lnTo>
                  <a:lnTo>
                    <a:pt x="1037" y="519"/>
                  </a:lnTo>
                  <a:lnTo>
                    <a:pt x="990" y="331"/>
                  </a:lnTo>
                  <a:lnTo>
                    <a:pt x="896" y="189"/>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2946;p42">
              <a:extLst>
                <a:ext uri="{FF2B5EF4-FFF2-40B4-BE49-F238E27FC236}">
                  <a16:creationId xmlns:a16="http://schemas.microsoft.com/office/drawing/2014/main" id="{A041E423-9183-8EC7-48F3-84C9FC6F6BA1}"/>
                </a:ext>
              </a:extLst>
            </p:cNvPr>
            <p:cNvSpPr/>
            <p:nvPr/>
          </p:nvSpPr>
          <p:spPr>
            <a:xfrm>
              <a:off x="1374950" y="2057775"/>
              <a:ext cx="15325" cy="25950"/>
            </a:xfrm>
            <a:custGeom>
              <a:avLst/>
              <a:gdLst/>
              <a:ahLst/>
              <a:cxnLst/>
              <a:rect l="l" t="t" r="r" b="b"/>
              <a:pathLst>
                <a:path w="613" h="1038" extrusionOk="0">
                  <a:moveTo>
                    <a:pt x="471" y="1"/>
                  </a:moveTo>
                  <a:lnTo>
                    <a:pt x="283" y="95"/>
                  </a:lnTo>
                  <a:lnTo>
                    <a:pt x="471" y="48"/>
                  </a:lnTo>
                  <a:lnTo>
                    <a:pt x="613" y="95"/>
                  </a:lnTo>
                  <a:lnTo>
                    <a:pt x="613" y="1"/>
                  </a:lnTo>
                  <a:close/>
                  <a:moveTo>
                    <a:pt x="283" y="95"/>
                  </a:moveTo>
                  <a:lnTo>
                    <a:pt x="142" y="142"/>
                  </a:lnTo>
                  <a:lnTo>
                    <a:pt x="47" y="283"/>
                  </a:lnTo>
                  <a:lnTo>
                    <a:pt x="0" y="425"/>
                  </a:lnTo>
                  <a:lnTo>
                    <a:pt x="0" y="613"/>
                  </a:lnTo>
                  <a:lnTo>
                    <a:pt x="94" y="801"/>
                  </a:lnTo>
                  <a:lnTo>
                    <a:pt x="47" y="660"/>
                  </a:lnTo>
                  <a:lnTo>
                    <a:pt x="47" y="425"/>
                  </a:lnTo>
                  <a:lnTo>
                    <a:pt x="142" y="236"/>
                  </a:lnTo>
                  <a:lnTo>
                    <a:pt x="283" y="95"/>
                  </a:lnTo>
                  <a:close/>
                  <a:moveTo>
                    <a:pt x="94" y="801"/>
                  </a:moveTo>
                  <a:lnTo>
                    <a:pt x="189" y="896"/>
                  </a:lnTo>
                  <a:lnTo>
                    <a:pt x="283" y="990"/>
                  </a:lnTo>
                  <a:lnTo>
                    <a:pt x="377" y="1037"/>
                  </a:lnTo>
                  <a:lnTo>
                    <a:pt x="377" y="990"/>
                  </a:lnTo>
                  <a:lnTo>
                    <a:pt x="236" y="896"/>
                  </a:lnTo>
                  <a:lnTo>
                    <a:pt x="94" y="80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2947;p42">
              <a:extLst>
                <a:ext uri="{FF2B5EF4-FFF2-40B4-BE49-F238E27FC236}">
                  <a16:creationId xmlns:a16="http://schemas.microsoft.com/office/drawing/2014/main" id="{1CDC6822-B9B3-8AF8-47C8-EB9E4D4F807F}"/>
                </a:ext>
              </a:extLst>
            </p:cNvPr>
            <p:cNvSpPr/>
            <p:nvPr/>
          </p:nvSpPr>
          <p:spPr>
            <a:xfrm>
              <a:off x="1306625" y="2115500"/>
              <a:ext cx="25950" cy="25925"/>
            </a:xfrm>
            <a:custGeom>
              <a:avLst/>
              <a:gdLst/>
              <a:ahLst/>
              <a:cxnLst/>
              <a:rect l="l" t="t" r="r" b="b"/>
              <a:pathLst>
                <a:path w="1038" h="1037" extrusionOk="0">
                  <a:moveTo>
                    <a:pt x="283" y="94"/>
                  </a:moveTo>
                  <a:lnTo>
                    <a:pt x="95" y="188"/>
                  </a:lnTo>
                  <a:lnTo>
                    <a:pt x="1" y="377"/>
                  </a:lnTo>
                  <a:lnTo>
                    <a:pt x="1" y="518"/>
                  </a:lnTo>
                  <a:lnTo>
                    <a:pt x="48" y="377"/>
                  </a:lnTo>
                  <a:lnTo>
                    <a:pt x="142" y="188"/>
                  </a:lnTo>
                  <a:lnTo>
                    <a:pt x="283" y="94"/>
                  </a:lnTo>
                  <a:close/>
                  <a:moveTo>
                    <a:pt x="472" y="0"/>
                  </a:moveTo>
                  <a:lnTo>
                    <a:pt x="283" y="94"/>
                  </a:lnTo>
                  <a:lnTo>
                    <a:pt x="660" y="94"/>
                  </a:lnTo>
                  <a:lnTo>
                    <a:pt x="802" y="188"/>
                  </a:lnTo>
                  <a:lnTo>
                    <a:pt x="896" y="377"/>
                  </a:lnTo>
                  <a:lnTo>
                    <a:pt x="943" y="518"/>
                  </a:lnTo>
                  <a:lnTo>
                    <a:pt x="896" y="707"/>
                  </a:lnTo>
                  <a:lnTo>
                    <a:pt x="802" y="848"/>
                  </a:lnTo>
                  <a:lnTo>
                    <a:pt x="660" y="989"/>
                  </a:lnTo>
                  <a:lnTo>
                    <a:pt x="283" y="989"/>
                  </a:lnTo>
                  <a:lnTo>
                    <a:pt x="142" y="848"/>
                  </a:lnTo>
                  <a:lnTo>
                    <a:pt x="48" y="707"/>
                  </a:lnTo>
                  <a:lnTo>
                    <a:pt x="1" y="518"/>
                  </a:lnTo>
                  <a:lnTo>
                    <a:pt x="1" y="565"/>
                  </a:lnTo>
                  <a:lnTo>
                    <a:pt x="48" y="754"/>
                  </a:lnTo>
                  <a:lnTo>
                    <a:pt x="142" y="942"/>
                  </a:lnTo>
                  <a:lnTo>
                    <a:pt x="331" y="1036"/>
                  </a:lnTo>
                  <a:lnTo>
                    <a:pt x="707" y="1036"/>
                  </a:lnTo>
                  <a:lnTo>
                    <a:pt x="849" y="895"/>
                  </a:lnTo>
                  <a:lnTo>
                    <a:pt x="990" y="754"/>
                  </a:lnTo>
                  <a:lnTo>
                    <a:pt x="1037" y="565"/>
                  </a:lnTo>
                  <a:lnTo>
                    <a:pt x="990" y="377"/>
                  </a:lnTo>
                  <a:lnTo>
                    <a:pt x="849" y="188"/>
                  </a:lnTo>
                  <a:lnTo>
                    <a:pt x="707" y="47"/>
                  </a:lnTo>
                  <a:lnTo>
                    <a:pt x="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2948;p42">
              <a:extLst>
                <a:ext uri="{FF2B5EF4-FFF2-40B4-BE49-F238E27FC236}">
                  <a16:creationId xmlns:a16="http://schemas.microsoft.com/office/drawing/2014/main" id="{765FE811-039E-9BE6-E341-F13C55955127}"/>
                </a:ext>
              </a:extLst>
            </p:cNvPr>
            <p:cNvSpPr/>
            <p:nvPr/>
          </p:nvSpPr>
          <p:spPr>
            <a:xfrm>
              <a:off x="1171200" y="2229725"/>
              <a:ext cx="25925" cy="25950"/>
            </a:xfrm>
            <a:custGeom>
              <a:avLst/>
              <a:gdLst/>
              <a:ahLst/>
              <a:cxnLst/>
              <a:rect l="l" t="t" r="r" b="b"/>
              <a:pathLst>
                <a:path w="1037" h="1038" extrusionOk="0">
                  <a:moveTo>
                    <a:pt x="47" y="331"/>
                  </a:moveTo>
                  <a:lnTo>
                    <a:pt x="0" y="519"/>
                  </a:lnTo>
                  <a:lnTo>
                    <a:pt x="6" y="537"/>
                  </a:lnTo>
                  <a:lnTo>
                    <a:pt x="6" y="537"/>
                  </a:lnTo>
                  <a:lnTo>
                    <a:pt x="47" y="331"/>
                  </a:lnTo>
                  <a:close/>
                  <a:moveTo>
                    <a:pt x="6" y="537"/>
                  </a:moveTo>
                  <a:lnTo>
                    <a:pt x="0" y="566"/>
                  </a:lnTo>
                  <a:lnTo>
                    <a:pt x="47" y="707"/>
                  </a:lnTo>
                  <a:lnTo>
                    <a:pt x="94" y="755"/>
                  </a:lnTo>
                  <a:lnTo>
                    <a:pt x="94" y="755"/>
                  </a:lnTo>
                  <a:lnTo>
                    <a:pt x="47" y="660"/>
                  </a:lnTo>
                  <a:lnTo>
                    <a:pt x="6" y="537"/>
                  </a:lnTo>
                  <a:close/>
                  <a:moveTo>
                    <a:pt x="94" y="755"/>
                  </a:moveTo>
                  <a:lnTo>
                    <a:pt x="141" y="849"/>
                  </a:lnTo>
                  <a:lnTo>
                    <a:pt x="283" y="943"/>
                  </a:lnTo>
                  <a:lnTo>
                    <a:pt x="283" y="943"/>
                  </a:lnTo>
                  <a:lnTo>
                    <a:pt x="188" y="849"/>
                  </a:lnTo>
                  <a:lnTo>
                    <a:pt x="94" y="755"/>
                  </a:lnTo>
                  <a:close/>
                  <a:moveTo>
                    <a:pt x="471" y="1"/>
                  </a:moveTo>
                  <a:lnTo>
                    <a:pt x="283" y="48"/>
                  </a:lnTo>
                  <a:lnTo>
                    <a:pt x="660" y="48"/>
                  </a:lnTo>
                  <a:lnTo>
                    <a:pt x="801" y="189"/>
                  </a:lnTo>
                  <a:lnTo>
                    <a:pt x="895" y="331"/>
                  </a:lnTo>
                  <a:lnTo>
                    <a:pt x="942" y="519"/>
                  </a:lnTo>
                  <a:lnTo>
                    <a:pt x="895" y="660"/>
                  </a:lnTo>
                  <a:lnTo>
                    <a:pt x="801" y="849"/>
                  </a:lnTo>
                  <a:lnTo>
                    <a:pt x="660" y="943"/>
                  </a:lnTo>
                  <a:lnTo>
                    <a:pt x="283" y="943"/>
                  </a:lnTo>
                  <a:lnTo>
                    <a:pt x="330" y="990"/>
                  </a:lnTo>
                  <a:lnTo>
                    <a:pt x="471" y="1037"/>
                  </a:lnTo>
                  <a:lnTo>
                    <a:pt x="707" y="990"/>
                  </a:lnTo>
                  <a:lnTo>
                    <a:pt x="848" y="896"/>
                  </a:lnTo>
                  <a:lnTo>
                    <a:pt x="989" y="755"/>
                  </a:lnTo>
                  <a:lnTo>
                    <a:pt x="1036" y="566"/>
                  </a:lnTo>
                  <a:lnTo>
                    <a:pt x="1036" y="331"/>
                  </a:lnTo>
                  <a:lnTo>
                    <a:pt x="942" y="189"/>
                  </a:lnTo>
                  <a:lnTo>
                    <a:pt x="801" y="48"/>
                  </a:lnTo>
                  <a:lnTo>
                    <a:pt x="6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2949;p42">
              <a:extLst>
                <a:ext uri="{FF2B5EF4-FFF2-40B4-BE49-F238E27FC236}">
                  <a16:creationId xmlns:a16="http://schemas.microsoft.com/office/drawing/2014/main" id="{9D5BC1F2-3497-E630-93C1-32D95F081F69}"/>
                </a:ext>
              </a:extLst>
            </p:cNvPr>
            <p:cNvSpPr/>
            <p:nvPr/>
          </p:nvSpPr>
          <p:spPr>
            <a:xfrm>
              <a:off x="1238325" y="2167300"/>
              <a:ext cx="25925" cy="25950"/>
            </a:xfrm>
            <a:custGeom>
              <a:avLst/>
              <a:gdLst/>
              <a:ahLst/>
              <a:cxnLst/>
              <a:rect l="l" t="t" r="r" b="b"/>
              <a:pathLst>
                <a:path w="1037" h="1038" extrusionOk="0">
                  <a:moveTo>
                    <a:pt x="471" y="1"/>
                  </a:moveTo>
                  <a:lnTo>
                    <a:pt x="283" y="48"/>
                  </a:lnTo>
                  <a:lnTo>
                    <a:pt x="142" y="189"/>
                  </a:lnTo>
                  <a:lnTo>
                    <a:pt x="330" y="95"/>
                  </a:lnTo>
                  <a:lnTo>
                    <a:pt x="471" y="48"/>
                  </a:lnTo>
                  <a:lnTo>
                    <a:pt x="660" y="95"/>
                  </a:lnTo>
                  <a:lnTo>
                    <a:pt x="801" y="189"/>
                  </a:lnTo>
                  <a:lnTo>
                    <a:pt x="943" y="331"/>
                  </a:lnTo>
                  <a:lnTo>
                    <a:pt x="943" y="519"/>
                  </a:lnTo>
                  <a:lnTo>
                    <a:pt x="943" y="708"/>
                  </a:lnTo>
                  <a:lnTo>
                    <a:pt x="801" y="849"/>
                  </a:lnTo>
                  <a:lnTo>
                    <a:pt x="660" y="943"/>
                  </a:lnTo>
                  <a:lnTo>
                    <a:pt x="471" y="990"/>
                  </a:lnTo>
                  <a:lnTo>
                    <a:pt x="330" y="943"/>
                  </a:lnTo>
                  <a:lnTo>
                    <a:pt x="142" y="849"/>
                  </a:lnTo>
                  <a:lnTo>
                    <a:pt x="47" y="708"/>
                  </a:lnTo>
                  <a:lnTo>
                    <a:pt x="47" y="519"/>
                  </a:lnTo>
                  <a:lnTo>
                    <a:pt x="47" y="331"/>
                  </a:lnTo>
                  <a:lnTo>
                    <a:pt x="0" y="566"/>
                  </a:lnTo>
                  <a:lnTo>
                    <a:pt x="47" y="755"/>
                  </a:lnTo>
                  <a:lnTo>
                    <a:pt x="189" y="896"/>
                  </a:lnTo>
                  <a:lnTo>
                    <a:pt x="330" y="990"/>
                  </a:lnTo>
                  <a:lnTo>
                    <a:pt x="566" y="1037"/>
                  </a:lnTo>
                  <a:lnTo>
                    <a:pt x="754" y="990"/>
                  </a:lnTo>
                  <a:lnTo>
                    <a:pt x="895" y="896"/>
                  </a:lnTo>
                  <a:lnTo>
                    <a:pt x="990" y="708"/>
                  </a:lnTo>
                  <a:lnTo>
                    <a:pt x="1037" y="519"/>
                  </a:lnTo>
                  <a:lnTo>
                    <a:pt x="990" y="331"/>
                  </a:lnTo>
                  <a:lnTo>
                    <a:pt x="895"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2950;p42">
              <a:extLst>
                <a:ext uri="{FF2B5EF4-FFF2-40B4-BE49-F238E27FC236}">
                  <a16:creationId xmlns:a16="http://schemas.microsoft.com/office/drawing/2014/main" id="{C12BC597-8B28-FDC4-14E9-AD340FB07347}"/>
                </a:ext>
              </a:extLst>
            </p:cNvPr>
            <p:cNvSpPr/>
            <p:nvPr/>
          </p:nvSpPr>
          <p:spPr>
            <a:xfrm>
              <a:off x="1244200" y="2055425"/>
              <a:ext cx="25950" cy="25925"/>
            </a:xfrm>
            <a:custGeom>
              <a:avLst/>
              <a:gdLst/>
              <a:ahLst/>
              <a:cxnLst/>
              <a:rect l="l" t="t" r="r" b="b"/>
              <a:pathLst>
                <a:path w="1038" h="1037" extrusionOk="0">
                  <a:moveTo>
                    <a:pt x="708" y="95"/>
                  </a:moveTo>
                  <a:lnTo>
                    <a:pt x="849" y="189"/>
                  </a:lnTo>
                  <a:lnTo>
                    <a:pt x="943" y="377"/>
                  </a:lnTo>
                  <a:lnTo>
                    <a:pt x="990" y="519"/>
                  </a:lnTo>
                  <a:lnTo>
                    <a:pt x="943" y="707"/>
                  </a:lnTo>
                  <a:lnTo>
                    <a:pt x="802" y="848"/>
                  </a:lnTo>
                  <a:lnTo>
                    <a:pt x="660" y="943"/>
                  </a:lnTo>
                  <a:lnTo>
                    <a:pt x="519" y="990"/>
                  </a:lnTo>
                  <a:lnTo>
                    <a:pt x="331" y="990"/>
                  </a:lnTo>
                  <a:lnTo>
                    <a:pt x="189" y="848"/>
                  </a:lnTo>
                  <a:lnTo>
                    <a:pt x="95" y="707"/>
                  </a:lnTo>
                  <a:lnTo>
                    <a:pt x="48" y="519"/>
                  </a:lnTo>
                  <a:lnTo>
                    <a:pt x="95" y="377"/>
                  </a:lnTo>
                  <a:lnTo>
                    <a:pt x="189" y="189"/>
                  </a:lnTo>
                  <a:lnTo>
                    <a:pt x="331" y="95"/>
                  </a:lnTo>
                  <a:close/>
                  <a:moveTo>
                    <a:pt x="519" y="0"/>
                  </a:moveTo>
                  <a:lnTo>
                    <a:pt x="284" y="47"/>
                  </a:lnTo>
                  <a:lnTo>
                    <a:pt x="142" y="189"/>
                  </a:lnTo>
                  <a:lnTo>
                    <a:pt x="48" y="330"/>
                  </a:lnTo>
                  <a:lnTo>
                    <a:pt x="1" y="519"/>
                  </a:lnTo>
                  <a:lnTo>
                    <a:pt x="48" y="754"/>
                  </a:lnTo>
                  <a:lnTo>
                    <a:pt x="142" y="895"/>
                  </a:lnTo>
                  <a:lnTo>
                    <a:pt x="284" y="1037"/>
                  </a:lnTo>
                  <a:lnTo>
                    <a:pt x="708" y="1037"/>
                  </a:lnTo>
                  <a:lnTo>
                    <a:pt x="849" y="895"/>
                  </a:lnTo>
                  <a:lnTo>
                    <a:pt x="990" y="754"/>
                  </a:lnTo>
                  <a:lnTo>
                    <a:pt x="1037" y="566"/>
                  </a:lnTo>
                  <a:lnTo>
                    <a:pt x="990" y="377"/>
                  </a:lnTo>
                  <a:lnTo>
                    <a:pt x="896" y="189"/>
                  </a:lnTo>
                  <a:lnTo>
                    <a:pt x="708"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2951;p42">
              <a:extLst>
                <a:ext uri="{FF2B5EF4-FFF2-40B4-BE49-F238E27FC236}">
                  <a16:creationId xmlns:a16="http://schemas.microsoft.com/office/drawing/2014/main" id="{1EAF0FD2-CF18-19EC-6820-A244FE166BB7}"/>
                </a:ext>
              </a:extLst>
            </p:cNvPr>
            <p:cNvSpPr/>
            <p:nvPr/>
          </p:nvSpPr>
          <p:spPr>
            <a:xfrm>
              <a:off x="1165300" y="2014200"/>
              <a:ext cx="25925" cy="25925"/>
            </a:xfrm>
            <a:custGeom>
              <a:avLst/>
              <a:gdLst/>
              <a:ahLst/>
              <a:cxnLst/>
              <a:rect l="l" t="t" r="r" b="b"/>
              <a:pathLst>
                <a:path w="1037" h="1037" extrusionOk="0">
                  <a:moveTo>
                    <a:pt x="519" y="48"/>
                  </a:moveTo>
                  <a:lnTo>
                    <a:pt x="707" y="95"/>
                  </a:lnTo>
                  <a:lnTo>
                    <a:pt x="848" y="189"/>
                  </a:lnTo>
                  <a:lnTo>
                    <a:pt x="943" y="330"/>
                  </a:lnTo>
                  <a:lnTo>
                    <a:pt x="990" y="519"/>
                  </a:lnTo>
                  <a:lnTo>
                    <a:pt x="943" y="707"/>
                  </a:lnTo>
                  <a:lnTo>
                    <a:pt x="848" y="848"/>
                  </a:lnTo>
                  <a:lnTo>
                    <a:pt x="707" y="943"/>
                  </a:lnTo>
                  <a:lnTo>
                    <a:pt x="519" y="990"/>
                  </a:lnTo>
                  <a:lnTo>
                    <a:pt x="330" y="943"/>
                  </a:lnTo>
                  <a:lnTo>
                    <a:pt x="189" y="848"/>
                  </a:lnTo>
                  <a:lnTo>
                    <a:pt x="95" y="707"/>
                  </a:lnTo>
                  <a:lnTo>
                    <a:pt x="48" y="519"/>
                  </a:lnTo>
                  <a:lnTo>
                    <a:pt x="95" y="330"/>
                  </a:lnTo>
                  <a:lnTo>
                    <a:pt x="189" y="189"/>
                  </a:lnTo>
                  <a:lnTo>
                    <a:pt x="330" y="95"/>
                  </a:lnTo>
                  <a:lnTo>
                    <a:pt x="519" y="48"/>
                  </a:lnTo>
                  <a:close/>
                  <a:moveTo>
                    <a:pt x="519" y="0"/>
                  </a:moveTo>
                  <a:lnTo>
                    <a:pt x="330" y="48"/>
                  </a:lnTo>
                  <a:lnTo>
                    <a:pt x="142" y="142"/>
                  </a:lnTo>
                  <a:lnTo>
                    <a:pt x="48" y="283"/>
                  </a:lnTo>
                  <a:lnTo>
                    <a:pt x="0" y="519"/>
                  </a:lnTo>
                  <a:lnTo>
                    <a:pt x="48" y="707"/>
                  </a:lnTo>
                  <a:lnTo>
                    <a:pt x="142" y="896"/>
                  </a:lnTo>
                  <a:lnTo>
                    <a:pt x="330" y="990"/>
                  </a:lnTo>
                  <a:lnTo>
                    <a:pt x="519" y="1037"/>
                  </a:lnTo>
                  <a:lnTo>
                    <a:pt x="707" y="990"/>
                  </a:lnTo>
                  <a:lnTo>
                    <a:pt x="896" y="896"/>
                  </a:lnTo>
                  <a:lnTo>
                    <a:pt x="990" y="707"/>
                  </a:lnTo>
                  <a:lnTo>
                    <a:pt x="1037" y="519"/>
                  </a:lnTo>
                  <a:lnTo>
                    <a:pt x="990" y="283"/>
                  </a:lnTo>
                  <a:lnTo>
                    <a:pt x="896" y="142"/>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2952;p42">
              <a:extLst>
                <a:ext uri="{FF2B5EF4-FFF2-40B4-BE49-F238E27FC236}">
                  <a16:creationId xmlns:a16="http://schemas.microsoft.com/office/drawing/2014/main" id="{4CEDDEDF-2EC0-28FC-B83A-C806813BB46E}"/>
                </a:ext>
              </a:extLst>
            </p:cNvPr>
            <p:cNvSpPr/>
            <p:nvPr/>
          </p:nvSpPr>
          <p:spPr>
            <a:xfrm>
              <a:off x="1385550" y="2261525"/>
              <a:ext cx="25925" cy="25950"/>
            </a:xfrm>
            <a:custGeom>
              <a:avLst/>
              <a:gdLst/>
              <a:ahLst/>
              <a:cxnLst/>
              <a:rect l="l" t="t" r="r" b="b"/>
              <a:pathLst>
                <a:path w="1037" h="1038" extrusionOk="0">
                  <a:moveTo>
                    <a:pt x="518" y="1"/>
                  </a:moveTo>
                  <a:lnTo>
                    <a:pt x="330" y="48"/>
                  </a:lnTo>
                  <a:lnTo>
                    <a:pt x="142" y="142"/>
                  </a:lnTo>
                  <a:lnTo>
                    <a:pt x="47" y="283"/>
                  </a:lnTo>
                  <a:lnTo>
                    <a:pt x="0" y="519"/>
                  </a:lnTo>
                  <a:lnTo>
                    <a:pt x="47" y="707"/>
                  </a:lnTo>
                  <a:lnTo>
                    <a:pt x="142" y="896"/>
                  </a:lnTo>
                  <a:lnTo>
                    <a:pt x="330" y="990"/>
                  </a:lnTo>
                  <a:lnTo>
                    <a:pt x="518" y="1037"/>
                  </a:lnTo>
                  <a:lnTo>
                    <a:pt x="707" y="990"/>
                  </a:lnTo>
                  <a:lnTo>
                    <a:pt x="895" y="896"/>
                  </a:lnTo>
                  <a:lnTo>
                    <a:pt x="990" y="707"/>
                  </a:lnTo>
                  <a:lnTo>
                    <a:pt x="895" y="849"/>
                  </a:lnTo>
                  <a:lnTo>
                    <a:pt x="707" y="943"/>
                  </a:lnTo>
                  <a:lnTo>
                    <a:pt x="566" y="990"/>
                  </a:lnTo>
                  <a:lnTo>
                    <a:pt x="518" y="990"/>
                  </a:lnTo>
                  <a:lnTo>
                    <a:pt x="377" y="943"/>
                  </a:lnTo>
                  <a:lnTo>
                    <a:pt x="189" y="802"/>
                  </a:lnTo>
                  <a:lnTo>
                    <a:pt x="142" y="660"/>
                  </a:lnTo>
                  <a:lnTo>
                    <a:pt x="94" y="472"/>
                  </a:lnTo>
                  <a:lnTo>
                    <a:pt x="142" y="283"/>
                  </a:lnTo>
                  <a:lnTo>
                    <a:pt x="236" y="142"/>
                  </a:lnTo>
                  <a:lnTo>
                    <a:pt x="377" y="48"/>
                  </a:lnTo>
                  <a:lnTo>
                    <a:pt x="566" y="48"/>
                  </a:lnTo>
                  <a:lnTo>
                    <a:pt x="754" y="95"/>
                  </a:lnTo>
                  <a:lnTo>
                    <a:pt x="895" y="189"/>
                  </a:lnTo>
                  <a:lnTo>
                    <a:pt x="990" y="331"/>
                  </a:lnTo>
                  <a:lnTo>
                    <a:pt x="1037" y="519"/>
                  </a:lnTo>
                  <a:lnTo>
                    <a:pt x="990" y="283"/>
                  </a:lnTo>
                  <a:lnTo>
                    <a:pt x="895" y="142"/>
                  </a:lnTo>
                  <a:lnTo>
                    <a:pt x="754"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2953;p42">
              <a:extLst>
                <a:ext uri="{FF2B5EF4-FFF2-40B4-BE49-F238E27FC236}">
                  <a16:creationId xmlns:a16="http://schemas.microsoft.com/office/drawing/2014/main" id="{00234613-1F2B-8960-F234-F87F0D39EC1F}"/>
                </a:ext>
              </a:extLst>
            </p:cNvPr>
            <p:cNvSpPr/>
            <p:nvPr/>
          </p:nvSpPr>
          <p:spPr>
            <a:xfrm>
              <a:off x="1250100" y="2274500"/>
              <a:ext cx="27125" cy="25925"/>
            </a:xfrm>
            <a:custGeom>
              <a:avLst/>
              <a:gdLst/>
              <a:ahLst/>
              <a:cxnLst/>
              <a:rect l="l" t="t" r="r" b="b"/>
              <a:pathLst>
                <a:path w="1085" h="1037" extrusionOk="0">
                  <a:moveTo>
                    <a:pt x="519" y="0"/>
                  </a:moveTo>
                  <a:lnTo>
                    <a:pt x="330" y="47"/>
                  </a:lnTo>
                  <a:lnTo>
                    <a:pt x="142" y="141"/>
                  </a:lnTo>
                  <a:lnTo>
                    <a:pt x="48" y="330"/>
                  </a:lnTo>
                  <a:lnTo>
                    <a:pt x="0" y="518"/>
                  </a:lnTo>
                  <a:lnTo>
                    <a:pt x="95" y="707"/>
                  </a:lnTo>
                  <a:lnTo>
                    <a:pt x="95" y="707"/>
                  </a:lnTo>
                  <a:lnTo>
                    <a:pt x="48" y="518"/>
                  </a:lnTo>
                  <a:lnTo>
                    <a:pt x="95" y="330"/>
                  </a:lnTo>
                  <a:lnTo>
                    <a:pt x="189" y="188"/>
                  </a:lnTo>
                  <a:lnTo>
                    <a:pt x="330" y="94"/>
                  </a:lnTo>
                  <a:lnTo>
                    <a:pt x="519" y="47"/>
                  </a:lnTo>
                  <a:lnTo>
                    <a:pt x="707" y="94"/>
                  </a:lnTo>
                  <a:lnTo>
                    <a:pt x="848" y="188"/>
                  </a:lnTo>
                  <a:lnTo>
                    <a:pt x="943" y="330"/>
                  </a:lnTo>
                  <a:lnTo>
                    <a:pt x="990" y="518"/>
                  </a:lnTo>
                  <a:lnTo>
                    <a:pt x="943" y="707"/>
                  </a:lnTo>
                  <a:lnTo>
                    <a:pt x="848" y="848"/>
                  </a:lnTo>
                  <a:lnTo>
                    <a:pt x="707" y="942"/>
                  </a:lnTo>
                  <a:lnTo>
                    <a:pt x="519" y="989"/>
                  </a:lnTo>
                  <a:lnTo>
                    <a:pt x="330" y="942"/>
                  </a:lnTo>
                  <a:lnTo>
                    <a:pt x="189" y="848"/>
                  </a:lnTo>
                  <a:lnTo>
                    <a:pt x="95" y="707"/>
                  </a:lnTo>
                  <a:lnTo>
                    <a:pt x="189" y="895"/>
                  </a:lnTo>
                  <a:lnTo>
                    <a:pt x="377" y="989"/>
                  </a:lnTo>
                  <a:lnTo>
                    <a:pt x="566" y="1036"/>
                  </a:lnTo>
                  <a:lnTo>
                    <a:pt x="754" y="989"/>
                  </a:lnTo>
                  <a:lnTo>
                    <a:pt x="943" y="848"/>
                  </a:lnTo>
                  <a:lnTo>
                    <a:pt x="1037" y="707"/>
                  </a:lnTo>
                  <a:lnTo>
                    <a:pt x="1084" y="518"/>
                  </a:lnTo>
                  <a:lnTo>
                    <a:pt x="990" y="283"/>
                  </a:lnTo>
                  <a:lnTo>
                    <a:pt x="896" y="141"/>
                  </a:lnTo>
                  <a:lnTo>
                    <a:pt x="7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2954;p42">
              <a:extLst>
                <a:ext uri="{FF2B5EF4-FFF2-40B4-BE49-F238E27FC236}">
                  <a16:creationId xmlns:a16="http://schemas.microsoft.com/office/drawing/2014/main" id="{35F66A81-3C35-64A7-624F-33D4DDBC5FB5}"/>
                </a:ext>
              </a:extLst>
            </p:cNvPr>
            <p:cNvSpPr/>
            <p:nvPr/>
          </p:nvSpPr>
          <p:spPr>
            <a:xfrm>
              <a:off x="1119375" y="2375775"/>
              <a:ext cx="27100" cy="25950"/>
            </a:xfrm>
            <a:custGeom>
              <a:avLst/>
              <a:gdLst/>
              <a:ahLst/>
              <a:cxnLst/>
              <a:rect l="l" t="t" r="r" b="b"/>
              <a:pathLst>
                <a:path w="1084" h="1038" extrusionOk="0">
                  <a:moveTo>
                    <a:pt x="518" y="48"/>
                  </a:moveTo>
                  <a:lnTo>
                    <a:pt x="707" y="95"/>
                  </a:lnTo>
                  <a:lnTo>
                    <a:pt x="848" y="189"/>
                  </a:lnTo>
                  <a:lnTo>
                    <a:pt x="942" y="330"/>
                  </a:lnTo>
                  <a:lnTo>
                    <a:pt x="989" y="519"/>
                  </a:lnTo>
                  <a:lnTo>
                    <a:pt x="942" y="660"/>
                  </a:lnTo>
                  <a:lnTo>
                    <a:pt x="848" y="849"/>
                  </a:lnTo>
                  <a:lnTo>
                    <a:pt x="707" y="943"/>
                  </a:lnTo>
                  <a:lnTo>
                    <a:pt x="330" y="943"/>
                  </a:lnTo>
                  <a:lnTo>
                    <a:pt x="189" y="849"/>
                  </a:lnTo>
                  <a:lnTo>
                    <a:pt x="94" y="660"/>
                  </a:lnTo>
                  <a:lnTo>
                    <a:pt x="47" y="519"/>
                  </a:lnTo>
                  <a:lnTo>
                    <a:pt x="94" y="330"/>
                  </a:lnTo>
                  <a:lnTo>
                    <a:pt x="189" y="189"/>
                  </a:lnTo>
                  <a:lnTo>
                    <a:pt x="330" y="95"/>
                  </a:lnTo>
                  <a:lnTo>
                    <a:pt x="518" y="48"/>
                  </a:lnTo>
                  <a:close/>
                  <a:moveTo>
                    <a:pt x="518" y="1"/>
                  </a:moveTo>
                  <a:lnTo>
                    <a:pt x="330" y="48"/>
                  </a:lnTo>
                  <a:lnTo>
                    <a:pt x="141" y="142"/>
                  </a:lnTo>
                  <a:lnTo>
                    <a:pt x="47" y="330"/>
                  </a:lnTo>
                  <a:lnTo>
                    <a:pt x="0" y="519"/>
                  </a:lnTo>
                  <a:lnTo>
                    <a:pt x="94" y="707"/>
                  </a:lnTo>
                  <a:lnTo>
                    <a:pt x="189" y="896"/>
                  </a:lnTo>
                  <a:lnTo>
                    <a:pt x="377" y="990"/>
                  </a:lnTo>
                  <a:lnTo>
                    <a:pt x="565" y="1037"/>
                  </a:lnTo>
                  <a:lnTo>
                    <a:pt x="754" y="990"/>
                  </a:lnTo>
                  <a:lnTo>
                    <a:pt x="895" y="849"/>
                  </a:lnTo>
                  <a:lnTo>
                    <a:pt x="1037" y="707"/>
                  </a:lnTo>
                  <a:lnTo>
                    <a:pt x="1084" y="519"/>
                  </a:lnTo>
                  <a:lnTo>
                    <a:pt x="1037" y="330"/>
                  </a:lnTo>
                  <a:lnTo>
                    <a:pt x="895" y="142"/>
                  </a:lnTo>
                  <a:lnTo>
                    <a:pt x="7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2955;p42">
              <a:extLst>
                <a:ext uri="{FF2B5EF4-FFF2-40B4-BE49-F238E27FC236}">
                  <a16:creationId xmlns:a16="http://schemas.microsoft.com/office/drawing/2014/main" id="{51835920-D959-C774-9138-631C12933907}"/>
                </a:ext>
              </a:extLst>
            </p:cNvPr>
            <p:cNvSpPr/>
            <p:nvPr/>
          </p:nvSpPr>
          <p:spPr>
            <a:xfrm>
              <a:off x="1015725" y="2335725"/>
              <a:ext cx="27100" cy="27125"/>
            </a:xfrm>
            <a:custGeom>
              <a:avLst/>
              <a:gdLst/>
              <a:ahLst/>
              <a:cxnLst/>
              <a:rect l="l" t="t" r="r" b="b"/>
              <a:pathLst>
                <a:path w="1084" h="1085" extrusionOk="0">
                  <a:moveTo>
                    <a:pt x="330" y="1"/>
                  </a:moveTo>
                  <a:lnTo>
                    <a:pt x="142" y="142"/>
                  </a:lnTo>
                  <a:lnTo>
                    <a:pt x="48" y="283"/>
                  </a:lnTo>
                  <a:lnTo>
                    <a:pt x="0" y="519"/>
                  </a:lnTo>
                  <a:lnTo>
                    <a:pt x="0" y="707"/>
                  </a:lnTo>
                  <a:lnTo>
                    <a:pt x="142" y="896"/>
                  </a:lnTo>
                  <a:lnTo>
                    <a:pt x="283" y="1037"/>
                  </a:lnTo>
                  <a:lnTo>
                    <a:pt x="519" y="1084"/>
                  </a:lnTo>
                  <a:lnTo>
                    <a:pt x="707" y="1037"/>
                  </a:lnTo>
                  <a:lnTo>
                    <a:pt x="896" y="943"/>
                  </a:lnTo>
                  <a:lnTo>
                    <a:pt x="1037" y="755"/>
                  </a:lnTo>
                  <a:lnTo>
                    <a:pt x="1084" y="566"/>
                  </a:lnTo>
                  <a:lnTo>
                    <a:pt x="1084" y="519"/>
                  </a:lnTo>
                  <a:lnTo>
                    <a:pt x="1037" y="283"/>
                  </a:lnTo>
                  <a:lnTo>
                    <a:pt x="943" y="142"/>
                  </a:lnTo>
                  <a:lnTo>
                    <a:pt x="754" y="48"/>
                  </a:lnTo>
                  <a:lnTo>
                    <a:pt x="896" y="189"/>
                  </a:lnTo>
                  <a:lnTo>
                    <a:pt x="990" y="331"/>
                  </a:lnTo>
                  <a:lnTo>
                    <a:pt x="1037" y="519"/>
                  </a:lnTo>
                  <a:lnTo>
                    <a:pt x="990" y="660"/>
                  </a:lnTo>
                  <a:lnTo>
                    <a:pt x="896" y="849"/>
                  </a:lnTo>
                  <a:lnTo>
                    <a:pt x="754" y="943"/>
                  </a:lnTo>
                  <a:lnTo>
                    <a:pt x="566" y="990"/>
                  </a:lnTo>
                  <a:lnTo>
                    <a:pt x="377" y="943"/>
                  </a:lnTo>
                  <a:lnTo>
                    <a:pt x="236" y="849"/>
                  </a:lnTo>
                  <a:lnTo>
                    <a:pt x="142" y="707"/>
                  </a:lnTo>
                  <a:lnTo>
                    <a:pt x="95" y="519"/>
                  </a:lnTo>
                  <a:lnTo>
                    <a:pt x="142" y="331"/>
                  </a:lnTo>
                  <a:lnTo>
                    <a:pt x="236" y="189"/>
                  </a:lnTo>
                  <a:lnTo>
                    <a:pt x="377" y="95"/>
                  </a:lnTo>
                  <a:lnTo>
                    <a:pt x="566" y="48"/>
                  </a:lnTo>
                  <a:lnTo>
                    <a:pt x="754"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2956;p42">
              <a:extLst>
                <a:ext uri="{FF2B5EF4-FFF2-40B4-BE49-F238E27FC236}">
                  <a16:creationId xmlns:a16="http://schemas.microsoft.com/office/drawing/2014/main" id="{18178F6F-3DFC-4D97-D4CC-B93D456C9F65}"/>
                </a:ext>
              </a:extLst>
            </p:cNvPr>
            <p:cNvSpPr/>
            <p:nvPr/>
          </p:nvSpPr>
          <p:spPr>
            <a:xfrm>
              <a:off x="1244200" y="2379300"/>
              <a:ext cx="25950" cy="25950"/>
            </a:xfrm>
            <a:custGeom>
              <a:avLst/>
              <a:gdLst/>
              <a:ahLst/>
              <a:cxnLst/>
              <a:rect l="l" t="t" r="r" b="b"/>
              <a:pathLst>
                <a:path w="1038" h="1038" extrusionOk="0">
                  <a:moveTo>
                    <a:pt x="519" y="48"/>
                  </a:moveTo>
                  <a:lnTo>
                    <a:pt x="708" y="95"/>
                  </a:lnTo>
                  <a:lnTo>
                    <a:pt x="849" y="189"/>
                  </a:lnTo>
                  <a:lnTo>
                    <a:pt x="943" y="331"/>
                  </a:lnTo>
                  <a:lnTo>
                    <a:pt x="990" y="519"/>
                  </a:lnTo>
                  <a:lnTo>
                    <a:pt x="943" y="708"/>
                  </a:lnTo>
                  <a:lnTo>
                    <a:pt x="849" y="849"/>
                  </a:lnTo>
                  <a:lnTo>
                    <a:pt x="708" y="943"/>
                  </a:lnTo>
                  <a:lnTo>
                    <a:pt x="519" y="990"/>
                  </a:lnTo>
                  <a:lnTo>
                    <a:pt x="331" y="943"/>
                  </a:lnTo>
                  <a:lnTo>
                    <a:pt x="189" y="849"/>
                  </a:lnTo>
                  <a:lnTo>
                    <a:pt x="95" y="708"/>
                  </a:lnTo>
                  <a:lnTo>
                    <a:pt x="48" y="519"/>
                  </a:lnTo>
                  <a:lnTo>
                    <a:pt x="95" y="331"/>
                  </a:lnTo>
                  <a:lnTo>
                    <a:pt x="189" y="189"/>
                  </a:lnTo>
                  <a:lnTo>
                    <a:pt x="331" y="95"/>
                  </a:lnTo>
                  <a:lnTo>
                    <a:pt x="519" y="48"/>
                  </a:lnTo>
                  <a:close/>
                  <a:moveTo>
                    <a:pt x="519" y="1"/>
                  </a:moveTo>
                  <a:lnTo>
                    <a:pt x="284" y="48"/>
                  </a:lnTo>
                  <a:lnTo>
                    <a:pt x="142" y="142"/>
                  </a:lnTo>
                  <a:lnTo>
                    <a:pt x="48" y="331"/>
                  </a:lnTo>
                  <a:lnTo>
                    <a:pt x="1" y="519"/>
                  </a:lnTo>
                  <a:lnTo>
                    <a:pt x="48" y="708"/>
                  </a:lnTo>
                  <a:lnTo>
                    <a:pt x="142" y="896"/>
                  </a:lnTo>
                  <a:lnTo>
                    <a:pt x="284" y="990"/>
                  </a:lnTo>
                  <a:lnTo>
                    <a:pt x="519" y="1037"/>
                  </a:lnTo>
                  <a:lnTo>
                    <a:pt x="708" y="990"/>
                  </a:lnTo>
                  <a:lnTo>
                    <a:pt x="896" y="896"/>
                  </a:lnTo>
                  <a:lnTo>
                    <a:pt x="990" y="708"/>
                  </a:lnTo>
                  <a:lnTo>
                    <a:pt x="1037" y="519"/>
                  </a:lnTo>
                  <a:lnTo>
                    <a:pt x="990" y="284"/>
                  </a:lnTo>
                  <a:lnTo>
                    <a:pt x="849" y="142"/>
                  </a:lnTo>
                  <a:lnTo>
                    <a:pt x="708"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2957;p42">
              <a:extLst>
                <a:ext uri="{FF2B5EF4-FFF2-40B4-BE49-F238E27FC236}">
                  <a16:creationId xmlns:a16="http://schemas.microsoft.com/office/drawing/2014/main" id="{41E8F034-3EA5-8B7B-7129-AEB9A2BEB2E4}"/>
                </a:ext>
              </a:extLst>
            </p:cNvPr>
            <p:cNvSpPr/>
            <p:nvPr/>
          </p:nvSpPr>
          <p:spPr>
            <a:xfrm>
              <a:off x="1093450" y="2278025"/>
              <a:ext cx="25950" cy="25925"/>
            </a:xfrm>
            <a:custGeom>
              <a:avLst/>
              <a:gdLst/>
              <a:ahLst/>
              <a:cxnLst/>
              <a:rect l="l" t="t" r="r" b="b"/>
              <a:pathLst>
                <a:path w="1038" h="1037" extrusionOk="0">
                  <a:moveTo>
                    <a:pt x="142" y="189"/>
                  </a:moveTo>
                  <a:lnTo>
                    <a:pt x="1" y="330"/>
                  </a:lnTo>
                  <a:lnTo>
                    <a:pt x="1" y="519"/>
                  </a:lnTo>
                  <a:lnTo>
                    <a:pt x="48" y="330"/>
                  </a:lnTo>
                  <a:lnTo>
                    <a:pt x="142" y="189"/>
                  </a:lnTo>
                  <a:close/>
                  <a:moveTo>
                    <a:pt x="472" y="0"/>
                  </a:moveTo>
                  <a:lnTo>
                    <a:pt x="283" y="47"/>
                  </a:lnTo>
                  <a:lnTo>
                    <a:pt x="142" y="189"/>
                  </a:lnTo>
                  <a:lnTo>
                    <a:pt x="283" y="95"/>
                  </a:lnTo>
                  <a:lnTo>
                    <a:pt x="472" y="47"/>
                  </a:lnTo>
                  <a:lnTo>
                    <a:pt x="660" y="95"/>
                  </a:lnTo>
                  <a:lnTo>
                    <a:pt x="802" y="189"/>
                  </a:lnTo>
                  <a:lnTo>
                    <a:pt x="896" y="330"/>
                  </a:lnTo>
                  <a:lnTo>
                    <a:pt x="943" y="519"/>
                  </a:lnTo>
                  <a:lnTo>
                    <a:pt x="896" y="707"/>
                  </a:lnTo>
                  <a:lnTo>
                    <a:pt x="802" y="848"/>
                  </a:lnTo>
                  <a:lnTo>
                    <a:pt x="660" y="943"/>
                  </a:lnTo>
                  <a:lnTo>
                    <a:pt x="472" y="990"/>
                  </a:lnTo>
                  <a:lnTo>
                    <a:pt x="283" y="943"/>
                  </a:lnTo>
                  <a:lnTo>
                    <a:pt x="142" y="848"/>
                  </a:lnTo>
                  <a:lnTo>
                    <a:pt x="48" y="707"/>
                  </a:lnTo>
                  <a:lnTo>
                    <a:pt x="1" y="519"/>
                  </a:lnTo>
                  <a:lnTo>
                    <a:pt x="1" y="566"/>
                  </a:lnTo>
                  <a:lnTo>
                    <a:pt x="48" y="754"/>
                  </a:lnTo>
                  <a:lnTo>
                    <a:pt x="142" y="895"/>
                  </a:lnTo>
                  <a:lnTo>
                    <a:pt x="330" y="1037"/>
                  </a:lnTo>
                  <a:lnTo>
                    <a:pt x="519" y="1037"/>
                  </a:lnTo>
                  <a:lnTo>
                    <a:pt x="707" y="990"/>
                  </a:lnTo>
                  <a:lnTo>
                    <a:pt x="896" y="895"/>
                  </a:lnTo>
                  <a:lnTo>
                    <a:pt x="990" y="754"/>
                  </a:lnTo>
                  <a:lnTo>
                    <a:pt x="1037" y="566"/>
                  </a:lnTo>
                  <a:lnTo>
                    <a:pt x="990" y="330"/>
                  </a:lnTo>
                  <a:lnTo>
                    <a:pt x="896" y="189"/>
                  </a:lnTo>
                  <a:lnTo>
                    <a:pt x="754"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2958;p42">
              <a:extLst>
                <a:ext uri="{FF2B5EF4-FFF2-40B4-BE49-F238E27FC236}">
                  <a16:creationId xmlns:a16="http://schemas.microsoft.com/office/drawing/2014/main" id="{E8F67AAF-3DD2-A39D-07BE-154DE51FCFBA}"/>
                </a:ext>
              </a:extLst>
            </p:cNvPr>
            <p:cNvSpPr/>
            <p:nvPr/>
          </p:nvSpPr>
          <p:spPr>
            <a:xfrm>
              <a:off x="966250" y="2270950"/>
              <a:ext cx="25950" cy="25950"/>
            </a:xfrm>
            <a:custGeom>
              <a:avLst/>
              <a:gdLst/>
              <a:ahLst/>
              <a:cxnLst/>
              <a:rect l="l" t="t" r="r" b="b"/>
              <a:pathLst>
                <a:path w="1038" h="1038" extrusionOk="0">
                  <a:moveTo>
                    <a:pt x="519" y="48"/>
                  </a:moveTo>
                  <a:lnTo>
                    <a:pt x="707" y="95"/>
                  </a:lnTo>
                  <a:lnTo>
                    <a:pt x="849" y="189"/>
                  </a:lnTo>
                  <a:lnTo>
                    <a:pt x="943" y="330"/>
                  </a:lnTo>
                  <a:lnTo>
                    <a:pt x="990" y="519"/>
                  </a:lnTo>
                  <a:lnTo>
                    <a:pt x="990" y="707"/>
                  </a:lnTo>
                  <a:lnTo>
                    <a:pt x="849" y="849"/>
                  </a:lnTo>
                  <a:lnTo>
                    <a:pt x="707" y="943"/>
                  </a:lnTo>
                  <a:lnTo>
                    <a:pt x="566" y="990"/>
                  </a:lnTo>
                  <a:lnTo>
                    <a:pt x="378" y="943"/>
                  </a:lnTo>
                  <a:lnTo>
                    <a:pt x="236" y="849"/>
                  </a:lnTo>
                  <a:lnTo>
                    <a:pt x="95" y="707"/>
                  </a:lnTo>
                  <a:lnTo>
                    <a:pt x="95" y="519"/>
                  </a:lnTo>
                  <a:lnTo>
                    <a:pt x="95" y="330"/>
                  </a:lnTo>
                  <a:lnTo>
                    <a:pt x="189" y="189"/>
                  </a:lnTo>
                  <a:lnTo>
                    <a:pt x="331" y="95"/>
                  </a:lnTo>
                  <a:lnTo>
                    <a:pt x="519" y="48"/>
                  </a:lnTo>
                  <a:close/>
                  <a:moveTo>
                    <a:pt x="566" y="1"/>
                  </a:moveTo>
                  <a:lnTo>
                    <a:pt x="331" y="48"/>
                  </a:lnTo>
                  <a:lnTo>
                    <a:pt x="189" y="142"/>
                  </a:lnTo>
                  <a:lnTo>
                    <a:pt x="48" y="330"/>
                  </a:lnTo>
                  <a:lnTo>
                    <a:pt x="1" y="519"/>
                  </a:lnTo>
                  <a:lnTo>
                    <a:pt x="48" y="754"/>
                  </a:lnTo>
                  <a:lnTo>
                    <a:pt x="189" y="896"/>
                  </a:lnTo>
                  <a:lnTo>
                    <a:pt x="331" y="990"/>
                  </a:lnTo>
                  <a:lnTo>
                    <a:pt x="519" y="1037"/>
                  </a:lnTo>
                  <a:lnTo>
                    <a:pt x="755" y="1037"/>
                  </a:lnTo>
                  <a:lnTo>
                    <a:pt x="896" y="896"/>
                  </a:lnTo>
                  <a:lnTo>
                    <a:pt x="1037" y="754"/>
                  </a:lnTo>
                  <a:lnTo>
                    <a:pt x="1037" y="519"/>
                  </a:lnTo>
                  <a:lnTo>
                    <a:pt x="1037" y="330"/>
                  </a:lnTo>
                  <a:lnTo>
                    <a:pt x="896" y="142"/>
                  </a:lnTo>
                  <a:lnTo>
                    <a:pt x="755"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2959;p42">
              <a:extLst>
                <a:ext uri="{FF2B5EF4-FFF2-40B4-BE49-F238E27FC236}">
                  <a16:creationId xmlns:a16="http://schemas.microsoft.com/office/drawing/2014/main" id="{30716BA1-2325-C463-A5A3-AA5EAA1CA62B}"/>
                </a:ext>
              </a:extLst>
            </p:cNvPr>
            <p:cNvSpPr/>
            <p:nvPr/>
          </p:nvSpPr>
          <p:spPr>
            <a:xfrm>
              <a:off x="1041625" y="2115500"/>
              <a:ext cx="25950" cy="25925"/>
            </a:xfrm>
            <a:custGeom>
              <a:avLst/>
              <a:gdLst/>
              <a:ahLst/>
              <a:cxnLst/>
              <a:rect l="l" t="t" r="r" b="b"/>
              <a:pathLst>
                <a:path w="1038" h="1037" extrusionOk="0">
                  <a:moveTo>
                    <a:pt x="708" y="94"/>
                  </a:moveTo>
                  <a:lnTo>
                    <a:pt x="849" y="188"/>
                  </a:lnTo>
                  <a:lnTo>
                    <a:pt x="943" y="377"/>
                  </a:lnTo>
                  <a:lnTo>
                    <a:pt x="990" y="518"/>
                  </a:lnTo>
                  <a:lnTo>
                    <a:pt x="943" y="707"/>
                  </a:lnTo>
                  <a:lnTo>
                    <a:pt x="849" y="848"/>
                  </a:lnTo>
                  <a:lnTo>
                    <a:pt x="708" y="989"/>
                  </a:lnTo>
                  <a:lnTo>
                    <a:pt x="331" y="989"/>
                  </a:lnTo>
                  <a:lnTo>
                    <a:pt x="189" y="848"/>
                  </a:lnTo>
                  <a:lnTo>
                    <a:pt x="95" y="707"/>
                  </a:lnTo>
                  <a:lnTo>
                    <a:pt x="48" y="518"/>
                  </a:lnTo>
                  <a:lnTo>
                    <a:pt x="95" y="377"/>
                  </a:lnTo>
                  <a:lnTo>
                    <a:pt x="189" y="188"/>
                  </a:lnTo>
                  <a:lnTo>
                    <a:pt x="331" y="94"/>
                  </a:lnTo>
                  <a:close/>
                  <a:moveTo>
                    <a:pt x="519" y="0"/>
                  </a:moveTo>
                  <a:lnTo>
                    <a:pt x="331" y="47"/>
                  </a:lnTo>
                  <a:lnTo>
                    <a:pt x="142" y="188"/>
                  </a:lnTo>
                  <a:lnTo>
                    <a:pt x="48" y="330"/>
                  </a:lnTo>
                  <a:lnTo>
                    <a:pt x="1" y="518"/>
                  </a:lnTo>
                  <a:lnTo>
                    <a:pt x="48" y="754"/>
                  </a:lnTo>
                  <a:lnTo>
                    <a:pt x="142" y="895"/>
                  </a:lnTo>
                  <a:lnTo>
                    <a:pt x="331" y="1036"/>
                  </a:lnTo>
                  <a:lnTo>
                    <a:pt x="708" y="1036"/>
                  </a:lnTo>
                  <a:lnTo>
                    <a:pt x="896" y="895"/>
                  </a:lnTo>
                  <a:lnTo>
                    <a:pt x="990" y="754"/>
                  </a:lnTo>
                  <a:lnTo>
                    <a:pt x="1037" y="565"/>
                  </a:lnTo>
                  <a:lnTo>
                    <a:pt x="990" y="377"/>
                  </a:lnTo>
                  <a:lnTo>
                    <a:pt x="896" y="188"/>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2960;p42">
              <a:extLst>
                <a:ext uri="{FF2B5EF4-FFF2-40B4-BE49-F238E27FC236}">
                  <a16:creationId xmlns:a16="http://schemas.microsoft.com/office/drawing/2014/main" id="{CEEF79A9-C780-2A6F-E676-EF93C7412B66}"/>
                </a:ext>
              </a:extLst>
            </p:cNvPr>
            <p:cNvSpPr/>
            <p:nvPr/>
          </p:nvSpPr>
          <p:spPr>
            <a:xfrm>
              <a:off x="1115825" y="2487675"/>
              <a:ext cx="25950" cy="25925"/>
            </a:xfrm>
            <a:custGeom>
              <a:avLst/>
              <a:gdLst/>
              <a:ahLst/>
              <a:cxnLst/>
              <a:rect l="l" t="t" r="r" b="b"/>
              <a:pathLst>
                <a:path w="1038" h="1037" extrusionOk="0">
                  <a:moveTo>
                    <a:pt x="519" y="0"/>
                  </a:moveTo>
                  <a:lnTo>
                    <a:pt x="331" y="47"/>
                  </a:lnTo>
                  <a:lnTo>
                    <a:pt x="189" y="189"/>
                  </a:lnTo>
                  <a:lnTo>
                    <a:pt x="331" y="94"/>
                  </a:lnTo>
                  <a:lnTo>
                    <a:pt x="519" y="47"/>
                  </a:lnTo>
                  <a:lnTo>
                    <a:pt x="707" y="94"/>
                  </a:lnTo>
                  <a:lnTo>
                    <a:pt x="849" y="189"/>
                  </a:lnTo>
                  <a:lnTo>
                    <a:pt x="943" y="330"/>
                  </a:lnTo>
                  <a:lnTo>
                    <a:pt x="990" y="518"/>
                  </a:lnTo>
                  <a:lnTo>
                    <a:pt x="943" y="707"/>
                  </a:lnTo>
                  <a:lnTo>
                    <a:pt x="849" y="848"/>
                  </a:lnTo>
                  <a:lnTo>
                    <a:pt x="707" y="942"/>
                  </a:lnTo>
                  <a:lnTo>
                    <a:pt x="519" y="989"/>
                  </a:lnTo>
                  <a:lnTo>
                    <a:pt x="331" y="942"/>
                  </a:lnTo>
                  <a:lnTo>
                    <a:pt x="189" y="848"/>
                  </a:lnTo>
                  <a:lnTo>
                    <a:pt x="95" y="707"/>
                  </a:lnTo>
                  <a:lnTo>
                    <a:pt x="48" y="518"/>
                  </a:lnTo>
                  <a:lnTo>
                    <a:pt x="95" y="330"/>
                  </a:lnTo>
                  <a:lnTo>
                    <a:pt x="189" y="189"/>
                  </a:lnTo>
                  <a:lnTo>
                    <a:pt x="48" y="330"/>
                  </a:lnTo>
                  <a:lnTo>
                    <a:pt x="1" y="518"/>
                  </a:lnTo>
                  <a:lnTo>
                    <a:pt x="48" y="754"/>
                  </a:lnTo>
                  <a:lnTo>
                    <a:pt x="189" y="895"/>
                  </a:lnTo>
                  <a:lnTo>
                    <a:pt x="331" y="1037"/>
                  </a:lnTo>
                  <a:lnTo>
                    <a:pt x="755" y="1037"/>
                  </a:lnTo>
                  <a:lnTo>
                    <a:pt x="896" y="895"/>
                  </a:lnTo>
                  <a:lnTo>
                    <a:pt x="990" y="754"/>
                  </a:lnTo>
                  <a:lnTo>
                    <a:pt x="1037" y="518"/>
                  </a:lnTo>
                  <a:lnTo>
                    <a:pt x="990" y="330"/>
                  </a:lnTo>
                  <a:lnTo>
                    <a:pt x="896" y="141"/>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2961;p42">
              <a:extLst>
                <a:ext uri="{FF2B5EF4-FFF2-40B4-BE49-F238E27FC236}">
                  <a16:creationId xmlns:a16="http://schemas.microsoft.com/office/drawing/2014/main" id="{A7E43CEA-FF7D-57F4-26D7-614747F02C48}"/>
                </a:ext>
              </a:extLst>
            </p:cNvPr>
            <p:cNvSpPr/>
            <p:nvPr/>
          </p:nvSpPr>
          <p:spPr>
            <a:xfrm>
              <a:off x="1244200" y="2487675"/>
              <a:ext cx="25950" cy="25925"/>
            </a:xfrm>
            <a:custGeom>
              <a:avLst/>
              <a:gdLst/>
              <a:ahLst/>
              <a:cxnLst/>
              <a:rect l="l" t="t" r="r" b="b"/>
              <a:pathLst>
                <a:path w="1038" h="1037" extrusionOk="0">
                  <a:moveTo>
                    <a:pt x="519" y="47"/>
                  </a:moveTo>
                  <a:lnTo>
                    <a:pt x="708" y="94"/>
                  </a:lnTo>
                  <a:lnTo>
                    <a:pt x="849" y="189"/>
                  </a:lnTo>
                  <a:lnTo>
                    <a:pt x="943" y="330"/>
                  </a:lnTo>
                  <a:lnTo>
                    <a:pt x="990" y="518"/>
                  </a:lnTo>
                  <a:lnTo>
                    <a:pt x="943" y="707"/>
                  </a:lnTo>
                  <a:lnTo>
                    <a:pt x="849" y="848"/>
                  </a:lnTo>
                  <a:lnTo>
                    <a:pt x="708" y="942"/>
                  </a:lnTo>
                  <a:lnTo>
                    <a:pt x="519" y="989"/>
                  </a:lnTo>
                  <a:lnTo>
                    <a:pt x="331" y="942"/>
                  </a:lnTo>
                  <a:lnTo>
                    <a:pt x="189" y="848"/>
                  </a:lnTo>
                  <a:lnTo>
                    <a:pt x="95" y="707"/>
                  </a:lnTo>
                  <a:lnTo>
                    <a:pt x="48" y="518"/>
                  </a:lnTo>
                  <a:lnTo>
                    <a:pt x="95" y="330"/>
                  </a:lnTo>
                  <a:lnTo>
                    <a:pt x="189" y="189"/>
                  </a:lnTo>
                  <a:lnTo>
                    <a:pt x="331" y="94"/>
                  </a:lnTo>
                  <a:lnTo>
                    <a:pt x="519" y="47"/>
                  </a:lnTo>
                  <a:close/>
                  <a:moveTo>
                    <a:pt x="519" y="0"/>
                  </a:moveTo>
                  <a:lnTo>
                    <a:pt x="284" y="47"/>
                  </a:lnTo>
                  <a:lnTo>
                    <a:pt x="142" y="189"/>
                  </a:lnTo>
                  <a:lnTo>
                    <a:pt x="48" y="330"/>
                  </a:lnTo>
                  <a:lnTo>
                    <a:pt x="1" y="518"/>
                  </a:lnTo>
                  <a:lnTo>
                    <a:pt x="48" y="754"/>
                  </a:lnTo>
                  <a:lnTo>
                    <a:pt x="142" y="895"/>
                  </a:lnTo>
                  <a:lnTo>
                    <a:pt x="284" y="1037"/>
                  </a:lnTo>
                  <a:lnTo>
                    <a:pt x="708" y="1037"/>
                  </a:lnTo>
                  <a:lnTo>
                    <a:pt x="896" y="895"/>
                  </a:lnTo>
                  <a:lnTo>
                    <a:pt x="990" y="754"/>
                  </a:lnTo>
                  <a:lnTo>
                    <a:pt x="1037" y="518"/>
                  </a:lnTo>
                  <a:lnTo>
                    <a:pt x="990" y="330"/>
                  </a:lnTo>
                  <a:lnTo>
                    <a:pt x="849" y="141"/>
                  </a:lnTo>
                  <a:lnTo>
                    <a:pt x="708"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2962;p42">
              <a:extLst>
                <a:ext uri="{FF2B5EF4-FFF2-40B4-BE49-F238E27FC236}">
                  <a16:creationId xmlns:a16="http://schemas.microsoft.com/office/drawing/2014/main" id="{050E9DD7-8615-FD87-BC7F-D80F6A844DA3}"/>
                </a:ext>
              </a:extLst>
            </p:cNvPr>
            <p:cNvSpPr/>
            <p:nvPr/>
          </p:nvSpPr>
          <p:spPr>
            <a:xfrm>
              <a:off x="1178250" y="2110775"/>
              <a:ext cx="25950" cy="25950"/>
            </a:xfrm>
            <a:custGeom>
              <a:avLst/>
              <a:gdLst/>
              <a:ahLst/>
              <a:cxnLst/>
              <a:rect l="l" t="t" r="r" b="b"/>
              <a:pathLst>
                <a:path w="1038" h="1038" extrusionOk="0">
                  <a:moveTo>
                    <a:pt x="519" y="48"/>
                  </a:moveTo>
                  <a:lnTo>
                    <a:pt x="660" y="95"/>
                  </a:lnTo>
                  <a:lnTo>
                    <a:pt x="849" y="189"/>
                  </a:lnTo>
                  <a:lnTo>
                    <a:pt x="943" y="330"/>
                  </a:lnTo>
                  <a:lnTo>
                    <a:pt x="990" y="519"/>
                  </a:lnTo>
                  <a:lnTo>
                    <a:pt x="943" y="707"/>
                  </a:lnTo>
                  <a:lnTo>
                    <a:pt x="849" y="849"/>
                  </a:lnTo>
                  <a:lnTo>
                    <a:pt x="660" y="943"/>
                  </a:lnTo>
                  <a:lnTo>
                    <a:pt x="519" y="990"/>
                  </a:lnTo>
                  <a:lnTo>
                    <a:pt x="330" y="943"/>
                  </a:lnTo>
                  <a:lnTo>
                    <a:pt x="189" y="849"/>
                  </a:lnTo>
                  <a:lnTo>
                    <a:pt x="95" y="707"/>
                  </a:lnTo>
                  <a:lnTo>
                    <a:pt x="48" y="519"/>
                  </a:lnTo>
                  <a:lnTo>
                    <a:pt x="95" y="330"/>
                  </a:lnTo>
                  <a:lnTo>
                    <a:pt x="189" y="189"/>
                  </a:lnTo>
                  <a:lnTo>
                    <a:pt x="330" y="95"/>
                  </a:lnTo>
                  <a:lnTo>
                    <a:pt x="519" y="48"/>
                  </a:lnTo>
                  <a:close/>
                  <a:moveTo>
                    <a:pt x="519" y="1"/>
                  </a:moveTo>
                  <a:lnTo>
                    <a:pt x="283" y="48"/>
                  </a:lnTo>
                  <a:lnTo>
                    <a:pt x="142" y="142"/>
                  </a:lnTo>
                  <a:lnTo>
                    <a:pt x="1" y="330"/>
                  </a:lnTo>
                  <a:lnTo>
                    <a:pt x="1" y="519"/>
                  </a:lnTo>
                  <a:lnTo>
                    <a:pt x="1" y="707"/>
                  </a:lnTo>
                  <a:lnTo>
                    <a:pt x="142" y="896"/>
                  </a:lnTo>
                  <a:lnTo>
                    <a:pt x="283" y="990"/>
                  </a:lnTo>
                  <a:lnTo>
                    <a:pt x="519" y="1037"/>
                  </a:lnTo>
                  <a:lnTo>
                    <a:pt x="707" y="990"/>
                  </a:lnTo>
                  <a:lnTo>
                    <a:pt x="849" y="896"/>
                  </a:lnTo>
                  <a:lnTo>
                    <a:pt x="990" y="707"/>
                  </a:lnTo>
                  <a:lnTo>
                    <a:pt x="1037" y="519"/>
                  </a:lnTo>
                  <a:lnTo>
                    <a:pt x="990" y="330"/>
                  </a:lnTo>
                  <a:lnTo>
                    <a:pt x="849"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2963;p42">
              <a:extLst>
                <a:ext uri="{FF2B5EF4-FFF2-40B4-BE49-F238E27FC236}">
                  <a16:creationId xmlns:a16="http://schemas.microsoft.com/office/drawing/2014/main" id="{615ECC78-1F20-2F72-687B-34ABA835CA31}"/>
                </a:ext>
              </a:extLst>
            </p:cNvPr>
            <p:cNvSpPr/>
            <p:nvPr/>
          </p:nvSpPr>
          <p:spPr>
            <a:xfrm>
              <a:off x="1102875" y="2062500"/>
              <a:ext cx="28300" cy="27100"/>
            </a:xfrm>
            <a:custGeom>
              <a:avLst/>
              <a:gdLst/>
              <a:ahLst/>
              <a:cxnLst/>
              <a:rect l="l" t="t" r="r" b="b"/>
              <a:pathLst>
                <a:path w="1132" h="1084" extrusionOk="0">
                  <a:moveTo>
                    <a:pt x="613" y="47"/>
                  </a:moveTo>
                  <a:lnTo>
                    <a:pt x="801" y="94"/>
                  </a:lnTo>
                  <a:lnTo>
                    <a:pt x="943" y="188"/>
                  </a:lnTo>
                  <a:lnTo>
                    <a:pt x="1037" y="330"/>
                  </a:lnTo>
                  <a:lnTo>
                    <a:pt x="1084" y="518"/>
                  </a:lnTo>
                  <a:lnTo>
                    <a:pt x="1037" y="707"/>
                  </a:lnTo>
                  <a:lnTo>
                    <a:pt x="943" y="848"/>
                  </a:lnTo>
                  <a:lnTo>
                    <a:pt x="801" y="942"/>
                  </a:lnTo>
                  <a:lnTo>
                    <a:pt x="613" y="989"/>
                  </a:lnTo>
                  <a:lnTo>
                    <a:pt x="425" y="942"/>
                  </a:lnTo>
                  <a:lnTo>
                    <a:pt x="283" y="848"/>
                  </a:lnTo>
                  <a:lnTo>
                    <a:pt x="189" y="707"/>
                  </a:lnTo>
                  <a:lnTo>
                    <a:pt x="142" y="518"/>
                  </a:lnTo>
                  <a:lnTo>
                    <a:pt x="189" y="330"/>
                  </a:lnTo>
                  <a:lnTo>
                    <a:pt x="283" y="188"/>
                  </a:lnTo>
                  <a:lnTo>
                    <a:pt x="425" y="94"/>
                  </a:lnTo>
                  <a:lnTo>
                    <a:pt x="613" y="47"/>
                  </a:lnTo>
                  <a:close/>
                  <a:moveTo>
                    <a:pt x="377" y="0"/>
                  </a:moveTo>
                  <a:lnTo>
                    <a:pt x="189" y="141"/>
                  </a:lnTo>
                  <a:lnTo>
                    <a:pt x="95" y="283"/>
                  </a:lnTo>
                  <a:lnTo>
                    <a:pt x="1" y="518"/>
                  </a:lnTo>
                  <a:lnTo>
                    <a:pt x="48" y="707"/>
                  </a:lnTo>
                  <a:lnTo>
                    <a:pt x="142" y="895"/>
                  </a:lnTo>
                  <a:lnTo>
                    <a:pt x="330" y="1036"/>
                  </a:lnTo>
                  <a:lnTo>
                    <a:pt x="566" y="1084"/>
                  </a:lnTo>
                  <a:lnTo>
                    <a:pt x="754" y="1036"/>
                  </a:lnTo>
                  <a:lnTo>
                    <a:pt x="943" y="942"/>
                  </a:lnTo>
                  <a:lnTo>
                    <a:pt x="1084" y="754"/>
                  </a:lnTo>
                  <a:lnTo>
                    <a:pt x="1131" y="565"/>
                  </a:lnTo>
                  <a:lnTo>
                    <a:pt x="1131" y="518"/>
                  </a:lnTo>
                  <a:lnTo>
                    <a:pt x="1084" y="330"/>
                  </a:lnTo>
                  <a:lnTo>
                    <a:pt x="943" y="141"/>
                  </a:lnTo>
                  <a:lnTo>
                    <a:pt x="801" y="47"/>
                  </a:lnTo>
                  <a:lnTo>
                    <a:pt x="6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2964;p42">
              <a:extLst>
                <a:ext uri="{FF2B5EF4-FFF2-40B4-BE49-F238E27FC236}">
                  <a16:creationId xmlns:a16="http://schemas.microsoft.com/office/drawing/2014/main" id="{61166FAA-3C3A-9DED-5F3F-F361CD553A4F}"/>
                </a:ext>
              </a:extLst>
            </p:cNvPr>
            <p:cNvSpPr/>
            <p:nvPr/>
          </p:nvSpPr>
          <p:spPr>
            <a:xfrm>
              <a:off x="1117000" y="1956500"/>
              <a:ext cx="22425" cy="24750"/>
            </a:xfrm>
            <a:custGeom>
              <a:avLst/>
              <a:gdLst/>
              <a:ahLst/>
              <a:cxnLst/>
              <a:rect l="l" t="t" r="r" b="b"/>
              <a:pathLst>
                <a:path w="897" h="990" extrusionOk="0">
                  <a:moveTo>
                    <a:pt x="472" y="0"/>
                  </a:moveTo>
                  <a:lnTo>
                    <a:pt x="425" y="47"/>
                  </a:lnTo>
                  <a:lnTo>
                    <a:pt x="613" y="94"/>
                  </a:lnTo>
                  <a:lnTo>
                    <a:pt x="708" y="236"/>
                  </a:lnTo>
                  <a:lnTo>
                    <a:pt x="802" y="377"/>
                  </a:lnTo>
                  <a:lnTo>
                    <a:pt x="802" y="565"/>
                  </a:lnTo>
                  <a:lnTo>
                    <a:pt x="708" y="754"/>
                  </a:lnTo>
                  <a:lnTo>
                    <a:pt x="566" y="848"/>
                  </a:lnTo>
                  <a:lnTo>
                    <a:pt x="425" y="942"/>
                  </a:lnTo>
                  <a:lnTo>
                    <a:pt x="236" y="942"/>
                  </a:lnTo>
                  <a:lnTo>
                    <a:pt x="95" y="848"/>
                  </a:lnTo>
                  <a:lnTo>
                    <a:pt x="1" y="754"/>
                  </a:lnTo>
                  <a:lnTo>
                    <a:pt x="1" y="801"/>
                  </a:lnTo>
                  <a:lnTo>
                    <a:pt x="142" y="942"/>
                  </a:lnTo>
                  <a:lnTo>
                    <a:pt x="378" y="989"/>
                  </a:lnTo>
                  <a:lnTo>
                    <a:pt x="566" y="989"/>
                  </a:lnTo>
                  <a:lnTo>
                    <a:pt x="755" y="848"/>
                  </a:lnTo>
                  <a:lnTo>
                    <a:pt x="849" y="707"/>
                  </a:lnTo>
                  <a:lnTo>
                    <a:pt x="896" y="518"/>
                  </a:lnTo>
                  <a:lnTo>
                    <a:pt x="896" y="330"/>
                  </a:lnTo>
                  <a:lnTo>
                    <a:pt x="802" y="188"/>
                  </a:lnTo>
                  <a:lnTo>
                    <a:pt x="660" y="47"/>
                  </a:lnTo>
                  <a:lnTo>
                    <a:pt x="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2965;p42">
              <a:extLst>
                <a:ext uri="{FF2B5EF4-FFF2-40B4-BE49-F238E27FC236}">
                  <a16:creationId xmlns:a16="http://schemas.microsoft.com/office/drawing/2014/main" id="{D219359F-D867-925D-20A1-B12AF8B4D2C2}"/>
                </a:ext>
              </a:extLst>
            </p:cNvPr>
            <p:cNvSpPr/>
            <p:nvPr/>
          </p:nvSpPr>
          <p:spPr>
            <a:xfrm>
              <a:off x="1303100" y="2003600"/>
              <a:ext cx="25925" cy="25925"/>
            </a:xfrm>
            <a:custGeom>
              <a:avLst/>
              <a:gdLst/>
              <a:ahLst/>
              <a:cxnLst/>
              <a:rect l="l" t="t" r="r" b="b"/>
              <a:pathLst>
                <a:path w="1037" h="1037" extrusionOk="0">
                  <a:moveTo>
                    <a:pt x="142" y="189"/>
                  </a:moveTo>
                  <a:lnTo>
                    <a:pt x="0" y="377"/>
                  </a:lnTo>
                  <a:lnTo>
                    <a:pt x="0" y="519"/>
                  </a:lnTo>
                  <a:lnTo>
                    <a:pt x="48" y="330"/>
                  </a:lnTo>
                  <a:lnTo>
                    <a:pt x="142" y="189"/>
                  </a:lnTo>
                  <a:close/>
                  <a:moveTo>
                    <a:pt x="472" y="0"/>
                  </a:moveTo>
                  <a:lnTo>
                    <a:pt x="283" y="48"/>
                  </a:lnTo>
                  <a:lnTo>
                    <a:pt x="142" y="189"/>
                  </a:lnTo>
                  <a:lnTo>
                    <a:pt x="283" y="95"/>
                  </a:lnTo>
                  <a:lnTo>
                    <a:pt x="472" y="48"/>
                  </a:lnTo>
                  <a:lnTo>
                    <a:pt x="660" y="95"/>
                  </a:lnTo>
                  <a:lnTo>
                    <a:pt x="801" y="189"/>
                  </a:lnTo>
                  <a:lnTo>
                    <a:pt x="896" y="330"/>
                  </a:lnTo>
                  <a:lnTo>
                    <a:pt x="943" y="519"/>
                  </a:lnTo>
                  <a:lnTo>
                    <a:pt x="896" y="707"/>
                  </a:lnTo>
                  <a:lnTo>
                    <a:pt x="801" y="848"/>
                  </a:lnTo>
                  <a:lnTo>
                    <a:pt x="660" y="943"/>
                  </a:lnTo>
                  <a:lnTo>
                    <a:pt x="472" y="990"/>
                  </a:lnTo>
                  <a:lnTo>
                    <a:pt x="283" y="943"/>
                  </a:lnTo>
                  <a:lnTo>
                    <a:pt x="142" y="848"/>
                  </a:lnTo>
                  <a:lnTo>
                    <a:pt x="48" y="707"/>
                  </a:lnTo>
                  <a:lnTo>
                    <a:pt x="0" y="519"/>
                  </a:lnTo>
                  <a:lnTo>
                    <a:pt x="0" y="566"/>
                  </a:lnTo>
                  <a:lnTo>
                    <a:pt x="48" y="754"/>
                  </a:lnTo>
                  <a:lnTo>
                    <a:pt x="142" y="943"/>
                  </a:lnTo>
                  <a:lnTo>
                    <a:pt x="330" y="1037"/>
                  </a:lnTo>
                  <a:lnTo>
                    <a:pt x="519" y="1037"/>
                  </a:lnTo>
                  <a:lnTo>
                    <a:pt x="754" y="990"/>
                  </a:lnTo>
                  <a:lnTo>
                    <a:pt x="896" y="896"/>
                  </a:lnTo>
                  <a:lnTo>
                    <a:pt x="990" y="754"/>
                  </a:lnTo>
                  <a:lnTo>
                    <a:pt x="1037" y="519"/>
                  </a:lnTo>
                  <a:lnTo>
                    <a:pt x="990" y="330"/>
                  </a:lnTo>
                  <a:lnTo>
                    <a:pt x="896" y="189"/>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2966;p42">
              <a:extLst>
                <a:ext uri="{FF2B5EF4-FFF2-40B4-BE49-F238E27FC236}">
                  <a16:creationId xmlns:a16="http://schemas.microsoft.com/office/drawing/2014/main" id="{40825634-75B9-5BFE-CD09-4037DCB3EEF6}"/>
                </a:ext>
              </a:extLst>
            </p:cNvPr>
            <p:cNvSpPr/>
            <p:nvPr/>
          </p:nvSpPr>
          <p:spPr>
            <a:xfrm>
              <a:off x="1273650" y="1876400"/>
              <a:ext cx="25950" cy="25925"/>
            </a:xfrm>
            <a:custGeom>
              <a:avLst/>
              <a:gdLst/>
              <a:ahLst/>
              <a:cxnLst/>
              <a:rect l="l" t="t" r="r" b="b"/>
              <a:pathLst>
                <a:path w="1038" h="1037" extrusionOk="0">
                  <a:moveTo>
                    <a:pt x="519" y="48"/>
                  </a:moveTo>
                  <a:lnTo>
                    <a:pt x="707" y="95"/>
                  </a:lnTo>
                  <a:lnTo>
                    <a:pt x="849" y="189"/>
                  </a:lnTo>
                  <a:lnTo>
                    <a:pt x="943" y="330"/>
                  </a:lnTo>
                  <a:lnTo>
                    <a:pt x="990" y="519"/>
                  </a:lnTo>
                  <a:lnTo>
                    <a:pt x="943" y="707"/>
                  </a:lnTo>
                  <a:lnTo>
                    <a:pt x="849" y="848"/>
                  </a:lnTo>
                  <a:lnTo>
                    <a:pt x="707" y="943"/>
                  </a:lnTo>
                  <a:lnTo>
                    <a:pt x="519" y="990"/>
                  </a:lnTo>
                  <a:lnTo>
                    <a:pt x="330" y="943"/>
                  </a:lnTo>
                  <a:lnTo>
                    <a:pt x="189" y="848"/>
                  </a:lnTo>
                  <a:lnTo>
                    <a:pt x="95" y="707"/>
                  </a:lnTo>
                  <a:lnTo>
                    <a:pt x="48" y="519"/>
                  </a:lnTo>
                  <a:lnTo>
                    <a:pt x="95" y="330"/>
                  </a:lnTo>
                  <a:lnTo>
                    <a:pt x="189" y="189"/>
                  </a:lnTo>
                  <a:lnTo>
                    <a:pt x="330" y="95"/>
                  </a:lnTo>
                  <a:lnTo>
                    <a:pt x="519" y="48"/>
                  </a:lnTo>
                  <a:close/>
                  <a:moveTo>
                    <a:pt x="519" y="0"/>
                  </a:moveTo>
                  <a:lnTo>
                    <a:pt x="330" y="48"/>
                  </a:lnTo>
                  <a:lnTo>
                    <a:pt x="142" y="142"/>
                  </a:lnTo>
                  <a:lnTo>
                    <a:pt x="48" y="283"/>
                  </a:lnTo>
                  <a:lnTo>
                    <a:pt x="1" y="519"/>
                  </a:lnTo>
                  <a:lnTo>
                    <a:pt x="48" y="707"/>
                  </a:lnTo>
                  <a:lnTo>
                    <a:pt x="142" y="896"/>
                  </a:lnTo>
                  <a:lnTo>
                    <a:pt x="330" y="990"/>
                  </a:lnTo>
                  <a:lnTo>
                    <a:pt x="519" y="1037"/>
                  </a:lnTo>
                  <a:lnTo>
                    <a:pt x="707" y="990"/>
                  </a:lnTo>
                  <a:lnTo>
                    <a:pt x="896" y="896"/>
                  </a:lnTo>
                  <a:lnTo>
                    <a:pt x="990" y="707"/>
                  </a:lnTo>
                  <a:lnTo>
                    <a:pt x="1037" y="519"/>
                  </a:lnTo>
                  <a:lnTo>
                    <a:pt x="990" y="283"/>
                  </a:lnTo>
                  <a:lnTo>
                    <a:pt x="896" y="142"/>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2967;p42">
              <a:extLst>
                <a:ext uri="{FF2B5EF4-FFF2-40B4-BE49-F238E27FC236}">
                  <a16:creationId xmlns:a16="http://schemas.microsoft.com/office/drawing/2014/main" id="{55E7F1E9-A1BE-4390-6F6E-89A038F8E467}"/>
                </a:ext>
              </a:extLst>
            </p:cNvPr>
            <p:cNvSpPr/>
            <p:nvPr/>
          </p:nvSpPr>
          <p:spPr>
            <a:xfrm>
              <a:off x="1299575" y="1678525"/>
              <a:ext cx="20050" cy="23600"/>
            </a:xfrm>
            <a:custGeom>
              <a:avLst/>
              <a:gdLst/>
              <a:ahLst/>
              <a:cxnLst/>
              <a:rect l="l" t="t" r="r" b="b"/>
              <a:pathLst>
                <a:path w="802" h="944" extrusionOk="0">
                  <a:moveTo>
                    <a:pt x="613" y="1"/>
                  </a:moveTo>
                  <a:lnTo>
                    <a:pt x="613" y="48"/>
                  </a:lnTo>
                  <a:lnTo>
                    <a:pt x="707" y="189"/>
                  </a:lnTo>
                  <a:lnTo>
                    <a:pt x="754" y="378"/>
                  </a:lnTo>
                  <a:lnTo>
                    <a:pt x="754" y="566"/>
                  </a:lnTo>
                  <a:lnTo>
                    <a:pt x="660" y="707"/>
                  </a:lnTo>
                  <a:lnTo>
                    <a:pt x="471" y="849"/>
                  </a:lnTo>
                  <a:lnTo>
                    <a:pt x="283" y="896"/>
                  </a:lnTo>
                  <a:lnTo>
                    <a:pt x="141" y="849"/>
                  </a:lnTo>
                  <a:lnTo>
                    <a:pt x="47" y="802"/>
                  </a:lnTo>
                  <a:lnTo>
                    <a:pt x="0" y="849"/>
                  </a:lnTo>
                  <a:lnTo>
                    <a:pt x="141" y="896"/>
                  </a:lnTo>
                  <a:lnTo>
                    <a:pt x="283" y="943"/>
                  </a:lnTo>
                  <a:lnTo>
                    <a:pt x="471" y="896"/>
                  </a:lnTo>
                  <a:lnTo>
                    <a:pt x="660" y="755"/>
                  </a:lnTo>
                  <a:lnTo>
                    <a:pt x="754" y="613"/>
                  </a:lnTo>
                  <a:lnTo>
                    <a:pt x="801" y="425"/>
                  </a:lnTo>
                  <a:lnTo>
                    <a:pt x="754" y="189"/>
                  </a:lnTo>
                  <a:lnTo>
                    <a:pt x="6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2968;p42">
              <a:extLst>
                <a:ext uri="{FF2B5EF4-FFF2-40B4-BE49-F238E27FC236}">
                  <a16:creationId xmlns:a16="http://schemas.microsoft.com/office/drawing/2014/main" id="{A42EA260-20D6-0E8C-D47B-929183312523}"/>
                </a:ext>
              </a:extLst>
            </p:cNvPr>
            <p:cNvSpPr/>
            <p:nvPr/>
          </p:nvSpPr>
          <p:spPr>
            <a:xfrm>
              <a:off x="1522175" y="2288625"/>
              <a:ext cx="9425" cy="4725"/>
            </a:xfrm>
            <a:custGeom>
              <a:avLst/>
              <a:gdLst/>
              <a:ahLst/>
              <a:cxnLst/>
              <a:rect l="l" t="t" r="r" b="b"/>
              <a:pathLst>
                <a:path w="377" h="189" extrusionOk="0">
                  <a:moveTo>
                    <a:pt x="0" y="0"/>
                  </a:moveTo>
                  <a:lnTo>
                    <a:pt x="189" y="142"/>
                  </a:lnTo>
                  <a:lnTo>
                    <a:pt x="377" y="189"/>
                  </a:lnTo>
                  <a:lnTo>
                    <a:pt x="377" y="189"/>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2969;p42">
              <a:extLst>
                <a:ext uri="{FF2B5EF4-FFF2-40B4-BE49-F238E27FC236}">
                  <a16:creationId xmlns:a16="http://schemas.microsoft.com/office/drawing/2014/main" id="{7258CE79-8FC7-4E2D-4337-2C5F916497F1}"/>
                </a:ext>
              </a:extLst>
            </p:cNvPr>
            <p:cNvSpPr/>
            <p:nvPr/>
          </p:nvSpPr>
          <p:spPr>
            <a:xfrm>
              <a:off x="1317225" y="2325125"/>
              <a:ext cx="25950" cy="25950"/>
            </a:xfrm>
            <a:custGeom>
              <a:avLst/>
              <a:gdLst/>
              <a:ahLst/>
              <a:cxnLst/>
              <a:rect l="l" t="t" r="r" b="b"/>
              <a:pathLst>
                <a:path w="1038" h="1038" extrusionOk="0">
                  <a:moveTo>
                    <a:pt x="519" y="48"/>
                  </a:moveTo>
                  <a:lnTo>
                    <a:pt x="707" y="95"/>
                  </a:lnTo>
                  <a:lnTo>
                    <a:pt x="849" y="189"/>
                  </a:lnTo>
                  <a:lnTo>
                    <a:pt x="943" y="331"/>
                  </a:lnTo>
                  <a:lnTo>
                    <a:pt x="990" y="519"/>
                  </a:lnTo>
                  <a:lnTo>
                    <a:pt x="990" y="707"/>
                  </a:lnTo>
                  <a:lnTo>
                    <a:pt x="849" y="849"/>
                  </a:lnTo>
                  <a:lnTo>
                    <a:pt x="707" y="943"/>
                  </a:lnTo>
                  <a:lnTo>
                    <a:pt x="566" y="990"/>
                  </a:lnTo>
                  <a:lnTo>
                    <a:pt x="378" y="943"/>
                  </a:lnTo>
                  <a:lnTo>
                    <a:pt x="189" y="849"/>
                  </a:lnTo>
                  <a:lnTo>
                    <a:pt x="95" y="707"/>
                  </a:lnTo>
                  <a:lnTo>
                    <a:pt x="95" y="519"/>
                  </a:lnTo>
                  <a:lnTo>
                    <a:pt x="95" y="331"/>
                  </a:lnTo>
                  <a:lnTo>
                    <a:pt x="189" y="189"/>
                  </a:lnTo>
                  <a:lnTo>
                    <a:pt x="331" y="95"/>
                  </a:lnTo>
                  <a:lnTo>
                    <a:pt x="519" y="48"/>
                  </a:lnTo>
                  <a:close/>
                  <a:moveTo>
                    <a:pt x="566" y="1"/>
                  </a:moveTo>
                  <a:lnTo>
                    <a:pt x="331" y="48"/>
                  </a:lnTo>
                  <a:lnTo>
                    <a:pt x="189" y="142"/>
                  </a:lnTo>
                  <a:lnTo>
                    <a:pt x="48" y="331"/>
                  </a:lnTo>
                  <a:lnTo>
                    <a:pt x="1" y="519"/>
                  </a:lnTo>
                  <a:lnTo>
                    <a:pt x="48" y="707"/>
                  </a:lnTo>
                  <a:lnTo>
                    <a:pt x="142" y="896"/>
                  </a:lnTo>
                  <a:lnTo>
                    <a:pt x="331" y="990"/>
                  </a:lnTo>
                  <a:lnTo>
                    <a:pt x="519" y="1037"/>
                  </a:lnTo>
                  <a:lnTo>
                    <a:pt x="755" y="990"/>
                  </a:lnTo>
                  <a:lnTo>
                    <a:pt x="896" y="896"/>
                  </a:lnTo>
                  <a:lnTo>
                    <a:pt x="1037" y="755"/>
                  </a:lnTo>
                  <a:lnTo>
                    <a:pt x="1037" y="519"/>
                  </a:lnTo>
                  <a:lnTo>
                    <a:pt x="1037" y="331"/>
                  </a:lnTo>
                  <a:lnTo>
                    <a:pt x="896" y="142"/>
                  </a:lnTo>
                  <a:lnTo>
                    <a:pt x="755"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2970;p42">
              <a:extLst>
                <a:ext uri="{FF2B5EF4-FFF2-40B4-BE49-F238E27FC236}">
                  <a16:creationId xmlns:a16="http://schemas.microsoft.com/office/drawing/2014/main" id="{B724FA96-92B7-660F-2EBF-1BBBC3629AD2}"/>
                </a:ext>
              </a:extLst>
            </p:cNvPr>
            <p:cNvSpPr/>
            <p:nvPr/>
          </p:nvSpPr>
          <p:spPr>
            <a:xfrm>
              <a:off x="1392600" y="2487675"/>
              <a:ext cx="25950" cy="25925"/>
            </a:xfrm>
            <a:custGeom>
              <a:avLst/>
              <a:gdLst/>
              <a:ahLst/>
              <a:cxnLst/>
              <a:rect l="l" t="t" r="r" b="b"/>
              <a:pathLst>
                <a:path w="1038" h="1037" extrusionOk="0">
                  <a:moveTo>
                    <a:pt x="519" y="0"/>
                  </a:moveTo>
                  <a:lnTo>
                    <a:pt x="284" y="47"/>
                  </a:lnTo>
                  <a:lnTo>
                    <a:pt x="142" y="141"/>
                  </a:lnTo>
                  <a:lnTo>
                    <a:pt x="48" y="330"/>
                  </a:lnTo>
                  <a:lnTo>
                    <a:pt x="1" y="518"/>
                  </a:lnTo>
                  <a:lnTo>
                    <a:pt x="1" y="754"/>
                  </a:lnTo>
                  <a:lnTo>
                    <a:pt x="142" y="895"/>
                  </a:lnTo>
                  <a:lnTo>
                    <a:pt x="284" y="989"/>
                  </a:lnTo>
                  <a:lnTo>
                    <a:pt x="519" y="1037"/>
                  </a:lnTo>
                  <a:lnTo>
                    <a:pt x="708" y="1037"/>
                  </a:lnTo>
                  <a:lnTo>
                    <a:pt x="849" y="895"/>
                  </a:lnTo>
                  <a:lnTo>
                    <a:pt x="990" y="754"/>
                  </a:lnTo>
                  <a:lnTo>
                    <a:pt x="1037" y="518"/>
                  </a:lnTo>
                  <a:lnTo>
                    <a:pt x="990" y="330"/>
                  </a:lnTo>
                  <a:lnTo>
                    <a:pt x="849" y="189"/>
                  </a:lnTo>
                  <a:lnTo>
                    <a:pt x="943" y="330"/>
                  </a:lnTo>
                  <a:lnTo>
                    <a:pt x="990" y="518"/>
                  </a:lnTo>
                  <a:lnTo>
                    <a:pt x="943" y="707"/>
                  </a:lnTo>
                  <a:lnTo>
                    <a:pt x="849" y="848"/>
                  </a:lnTo>
                  <a:lnTo>
                    <a:pt x="708" y="942"/>
                  </a:lnTo>
                  <a:lnTo>
                    <a:pt x="519" y="989"/>
                  </a:lnTo>
                  <a:lnTo>
                    <a:pt x="331" y="942"/>
                  </a:lnTo>
                  <a:lnTo>
                    <a:pt x="189" y="848"/>
                  </a:lnTo>
                  <a:lnTo>
                    <a:pt x="95" y="707"/>
                  </a:lnTo>
                  <a:lnTo>
                    <a:pt x="48" y="518"/>
                  </a:lnTo>
                  <a:lnTo>
                    <a:pt x="95" y="330"/>
                  </a:lnTo>
                  <a:lnTo>
                    <a:pt x="189" y="189"/>
                  </a:lnTo>
                  <a:lnTo>
                    <a:pt x="331" y="94"/>
                  </a:lnTo>
                  <a:lnTo>
                    <a:pt x="519" y="47"/>
                  </a:lnTo>
                  <a:lnTo>
                    <a:pt x="660" y="94"/>
                  </a:lnTo>
                  <a:lnTo>
                    <a:pt x="849" y="189"/>
                  </a:lnTo>
                  <a:lnTo>
                    <a:pt x="708"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2971;p42">
              <a:extLst>
                <a:ext uri="{FF2B5EF4-FFF2-40B4-BE49-F238E27FC236}">
                  <a16:creationId xmlns:a16="http://schemas.microsoft.com/office/drawing/2014/main" id="{2AC130FF-D812-9AE4-9759-0483EB56E9AC}"/>
                </a:ext>
              </a:extLst>
            </p:cNvPr>
            <p:cNvSpPr/>
            <p:nvPr/>
          </p:nvSpPr>
          <p:spPr>
            <a:xfrm>
              <a:off x="1238325" y="2593675"/>
              <a:ext cx="25925" cy="25925"/>
            </a:xfrm>
            <a:custGeom>
              <a:avLst/>
              <a:gdLst/>
              <a:ahLst/>
              <a:cxnLst/>
              <a:rect l="l" t="t" r="r" b="b"/>
              <a:pathLst>
                <a:path w="1037" h="1037" extrusionOk="0">
                  <a:moveTo>
                    <a:pt x="471" y="0"/>
                  </a:moveTo>
                  <a:lnTo>
                    <a:pt x="283" y="47"/>
                  </a:lnTo>
                  <a:lnTo>
                    <a:pt x="142" y="141"/>
                  </a:lnTo>
                  <a:lnTo>
                    <a:pt x="47" y="330"/>
                  </a:lnTo>
                  <a:lnTo>
                    <a:pt x="47" y="330"/>
                  </a:lnTo>
                  <a:lnTo>
                    <a:pt x="142" y="189"/>
                  </a:lnTo>
                  <a:lnTo>
                    <a:pt x="330" y="94"/>
                  </a:lnTo>
                  <a:lnTo>
                    <a:pt x="471" y="47"/>
                  </a:lnTo>
                  <a:lnTo>
                    <a:pt x="660" y="94"/>
                  </a:lnTo>
                  <a:lnTo>
                    <a:pt x="801" y="189"/>
                  </a:lnTo>
                  <a:lnTo>
                    <a:pt x="943" y="330"/>
                  </a:lnTo>
                  <a:lnTo>
                    <a:pt x="943" y="518"/>
                  </a:lnTo>
                  <a:lnTo>
                    <a:pt x="895" y="660"/>
                  </a:lnTo>
                  <a:lnTo>
                    <a:pt x="801" y="801"/>
                  </a:lnTo>
                  <a:lnTo>
                    <a:pt x="660" y="895"/>
                  </a:lnTo>
                  <a:lnTo>
                    <a:pt x="471" y="942"/>
                  </a:lnTo>
                  <a:lnTo>
                    <a:pt x="471" y="989"/>
                  </a:lnTo>
                  <a:lnTo>
                    <a:pt x="330" y="942"/>
                  </a:lnTo>
                  <a:lnTo>
                    <a:pt x="142" y="848"/>
                  </a:lnTo>
                  <a:lnTo>
                    <a:pt x="47" y="660"/>
                  </a:lnTo>
                  <a:lnTo>
                    <a:pt x="47" y="518"/>
                  </a:lnTo>
                  <a:lnTo>
                    <a:pt x="47" y="330"/>
                  </a:lnTo>
                  <a:lnTo>
                    <a:pt x="0" y="518"/>
                  </a:lnTo>
                  <a:lnTo>
                    <a:pt x="47" y="754"/>
                  </a:lnTo>
                  <a:lnTo>
                    <a:pt x="189" y="895"/>
                  </a:lnTo>
                  <a:lnTo>
                    <a:pt x="330" y="989"/>
                  </a:lnTo>
                  <a:lnTo>
                    <a:pt x="566" y="1037"/>
                  </a:lnTo>
                  <a:lnTo>
                    <a:pt x="754" y="989"/>
                  </a:lnTo>
                  <a:lnTo>
                    <a:pt x="895" y="848"/>
                  </a:lnTo>
                  <a:lnTo>
                    <a:pt x="990" y="707"/>
                  </a:lnTo>
                  <a:lnTo>
                    <a:pt x="1037" y="518"/>
                  </a:lnTo>
                  <a:lnTo>
                    <a:pt x="990" y="283"/>
                  </a:lnTo>
                  <a:lnTo>
                    <a:pt x="895" y="141"/>
                  </a:lnTo>
                  <a:lnTo>
                    <a:pt x="707"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2972;p42">
              <a:extLst>
                <a:ext uri="{FF2B5EF4-FFF2-40B4-BE49-F238E27FC236}">
                  <a16:creationId xmlns:a16="http://schemas.microsoft.com/office/drawing/2014/main" id="{1C36DA49-9E96-D8BE-47B5-998DC5326CBA}"/>
                </a:ext>
              </a:extLst>
            </p:cNvPr>
            <p:cNvSpPr/>
            <p:nvPr/>
          </p:nvSpPr>
          <p:spPr>
            <a:xfrm>
              <a:off x="1182975" y="2438200"/>
              <a:ext cx="25925" cy="25925"/>
            </a:xfrm>
            <a:custGeom>
              <a:avLst/>
              <a:gdLst/>
              <a:ahLst/>
              <a:cxnLst/>
              <a:rect l="l" t="t" r="r" b="b"/>
              <a:pathLst>
                <a:path w="1037" h="1037" extrusionOk="0">
                  <a:moveTo>
                    <a:pt x="518" y="48"/>
                  </a:moveTo>
                  <a:lnTo>
                    <a:pt x="707" y="95"/>
                  </a:lnTo>
                  <a:lnTo>
                    <a:pt x="848" y="189"/>
                  </a:lnTo>
                  <a:lnTo>
                    <a:pt x="942" y="330"/>
                  </a:lnTo>
                  <a:lnTo>
                    <a:pt x="989" y="519"/>
                  </a:lnTo>
                  <a:lnTo>
                    <a:pt x="942" y="707"/>
                  </a:lnTo>
                  <a:lnTo>
                    <a:pt x="848" y="848"/>
                  </a:lnTo>
                  <a:lnTo>
                    <a:pt x="707" y="943"/>
                  </a:lnTo>
                  <a:lnTo>
                    <a:pt x="518" y="990"/>
                  </a:lnTo>
                  <a:lnTo>
                    <a:pt x="330" y="943"/>
                  </a:lnTo>
                  <a:lnTo>
                    <a:pt x="189" y="848"/>
                  </a:lnTo>
                  <a:lnTo>
                    <a:pt x="94" y="707"/>
                  </a:lnTo>
                  <a:lnTo>
                    <a:pt x="47" y="519"/>
                  </a:lnTo>
                  <a:lnTo>
                    <a:pt x="94" y="330"/>
                  </a:lnTo>
                  <a:lnTo>
                    <a:pt x="189" y="189"/>
                  </a:lnTo>
                  <a:lnTo>
                    <a:pt x="330" y="95"/>
                  </a:lnTo>
                  <a:lnTo>
                    <a:pt x="518" y="48"/>
                  </a:lnTo>
                  <a:close/>
                  <a:moveTo>
                    <a:pt x="518" y="0"/>
                  </a:moveTo>
                  <a:lnTo>
                    <a:pt x="283" y="48"/>
                  </a:lnTo>
                  <a:lnTo>
                    <a:pt x="141" y="189"/>
                  </a:lnTo>
                  <a:lnTo>
                    <a:pt x="47" y="330"/>
                  </a:lnTo>
                  <a:lnTo>
                    <a:pt x="0" y="519"/>
                  </a:lnTo>
                  <a:lnTo>
                    <a:pt x="47" y="754"/>
                  </a:lnTo>
                  <a:lnTo>
                    <a:pt x="141" y="896"/>
                  </a:lnTo>
                  <a:lnTo>
                    <a:pt x="283" y="1037"/>
                  </a:lnTo>
                  <a:lnTo>
                    <a:pt x="707" y="1037"/>
                  </a:lnTo>
                  <a:lnTo>
                    <a:pt x="895" y="896"/>
                  </a:lnTo>
                  <a:lnTo>
                    <a:pt x="989" y="754"/>
                  </a:lnTo>
                  <a:lnTo>
                    <a:pt x="1037" y="519"/>
                  </a:lnTo>
                  <a:lnTo>
                    <a:pt x="989" y="330"/>
                  </a:lnTo>
                  <a:lnTo>
                    <a:pt x="848" y="142"/>
                  </a:lnTo>
                  <a:lnTo>
                    <a:pt x="707" y="48"/>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2973;p42">
              <a:extLst>
                <a:ext uri="{FF2B5EF4-FFF2-40B4-BE49-F238E27FC236}">
                  <a16:creationId xmlns:a16="http://schemas.microsoft.com/office/drawing/2014/main" id="{C3978ABE-A1BA-CC70-C6CC-48FF2C3B9C2C}"/>
                </a:ext>
              </a:extLst>
            </p:cNvPr>
            <p:cNvSpPr/>
            <p:nvPr/>
          </p:nvSpPr>
          <p:spPr>
            <a:xfrm>
              <a:off x="1046350" y="2420525"/>
              <a:ext cx="25925" cy="25950"/>
            </a:xfrm>
            <a:custGeom>
              <a:avLst/>
              <a:gdLst/>
              <a:ahLst/>
              <a:cxnLst/>
              <a:rect l="l" t="t" r="r" b="b"/>
              <a:pathLst>
                <a:path w="1037" h="1038" extrusionOk="0">
                  <a:moveTo>
                    <a:pt x="519" y="48"/>
                  </a:moveTo>
                  <a:lnTo>
                    <a:pt x="707" y="95"/>
                  </a:lnTo>
                  <a:lnTo>
                    <a:pt x="848" y="189"/>
                  </a:lnTo>
                  <a:lnTo>
                    <a:pt x="943" y="331"/>
                  </a:lnTo>
                  <a:lnTo>
                    <a:pt x="990" y="519"/>
                  </a:lnTo>
                  <a:lnTo>
                    <a:pt x="943" y="707"/>
                  </a:lnTo>
                  <a:lnTo>
                    <a:pt x="848" y="849"/>
                  </a:lnTo>
                  <a:lnTo>
                    <a:pt x="707" y="943"/>
                  </a:lnTo>
                  <a:lnTo>
                    <a:pt x="519" y="990"/>
                  </a:lnTo>
                  <a:lnTo>
                    <a:pt x="330" y="943"/>
                  </a:lnTo>
                  <a:lnTo>
                    <a:pt x="189" y="849"/>
                  </a:lnTo>
                  <a:lnTo>
                    <a:pt x="95" y="660"/>
                  </a:lnTo>
                  <a:lnTo>
                    <a:pt x="47" y="519"/>
                  </a:lnTo>
                  <a:lnTo>
                    <a:pt x="95" y="331"/>
                  </a:lnTo>
                  <a:lnTo>
                    <a:pt x="189" y="189"/>
                  </a:lnTo>
                  <a:lnTo>
                    <a:pt x="330" y="95"/>
                  </a:lnTo>
                  <a:lnTo>
                    <a:pt x="519" y="48"/>
                  </a:lnTo>
                  <a:close/>
                  <a:moveTo>
                    <a:pt x="519" y="1"/>
                  </a:moveTo>
                  <a:lnTo>
                    <a:pt x="330" y="48"/>
                  </a:lnTo>
                  <a:lnTo>
                    <a:pt x="142" y="142"/>
                  </a:lnTo>
                  <a:lnTo>
                    <a:pt x="47" y="283"/>
                  </a:lnTo>
                  <a:lnTo>
                    <a:pt x="0" y="519"/>
                  </a:lnTo>
                  <a:lnTo>
                    <a:pt x="47" y="707"/>
                  </a:lnTo>
                  <a:lnTo>
                    <a:pt x="142" y="896"/>
                  </a:lnTo>
                  <a:lnTo>
                    <a:pt x="330" y="990"/>
                  </a:lnTo>
                  <a:lnTo>
                    <a:pt x="519" y="1037"/>
                  </a:lnTo>
                  <a:lnTo>
                    <a:pt x="707" y="990"/>
                  </a:lnTo>
                  <a:lnTo>
                    <a:pt x="895" y="896"/>
                  </a:lnTo>
                  <a:lnTo>
                    <a:pt x="990" y="707"/>
                  </a:lnTo>
                  <a:lnTo>
                    <a:pt x="1037" y="519"/>
                  </a:lnTo>
                  <a:lnTo>
                    <a:pt x="1037" y="331"/>
                  </a:lnTo>
                  <a:lnTo>
                    <a:pt x="895" y="142"/>
                  </a:lnTo>
                  <a:lnTo>
                    <a:pt x="754"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2974;p42">
              <a:extLst>
                <a:ext uri="{FF2B5EF4-FFF2-40B4-BE49-F238E27FC236}">
                  <a16:creationId xmlns:a16="http://schemas.microsoft.com/office/drawing/2014/main" id="{5FA29C78-8A6B-2BA7-17E6-41EFB2534045}"/>
                </a:ext>
              </a:extLst>
            </p:cNvPr>
            <p:cNvSpPr/>
            <p:nvPr/>
          </p:nvSpPr>
          <p:spPr>
            <a:xfrm>
              <a:off x="1174725" y="2539500"/>
              <a:ext cx="25925" cy="25925"/>
            </a:xfrm>
            <a:custGeom>
              <a:avLst/>
              <a:gdLst/>
              <a:ahLst/>
              <a:cxnLst/>
              <a:rect l="l" t="t" r="r" b="b"/>
              <a:pathLst>
                <a:path w="1037" h="1037" extrusionOk="0">
                  <a:moveTo>
                    <a:pt x="519" y="47"/>
                  </a:moveTo>
                  <a:lnTo>
                    <a:pt x="707" y="94"/>
                  </a:lnTo>
                  <a:lnTo>
                    <a:pt x="848" y="188"/>
                  </a:lnTo>
                  <a:lnTo>
                    <a:pt x="943" y="330"/>
                  </a:lnTo>
                  <a:lnTo>
                    <a:pt x="990" y="518"/>
                  </a:lnTo>
                  <a:lnTo>
                    <a:pt x="943" y="707"/>
                  </a:lnTo>
                  <a:lnTo>
                    <a:pt x="848" y="848"/>
                  </a:lnTo>
                  <a:lnTo>
                    <a:pt x="707" y="942"/>
                  </a:lnTo>
                  <a:lnTo>
                    <a:pt x="519" y="989"/>
                  </a:lnTo>
                  <a:lnTo>
                    <a:pt x="330" y="942"/>
                  </a:lnTo>
                  <a:lnTo>
                    <a:pt x="189" y="848"/>
                  </a:lnTo>
                  <a:lnTo>
                    <a:pt x="95" y="707"/>
                  </a:lnTo>
                  <a:lnTo>
                    <a:pt x="47" y="518"/>
                  </a:lnTo>
                  <a:lnTo>
                    <a:pt x="95" y="330"/>
                  </a:lnTo>
                  <a:lnTo>
                    <a:pt x="189" y="188"/>
                  </a:lnTo>
                  <a:lnTo>
                    <a:pt x="330" y="94"/>
                  </a:lnTo>
                  <a:lnTo>
                    <a:pt x="519" y="47"/>
                  </a:lnTo>
                  <a:close/>
                  <a:moveTo>
                    <a:pt x="519" y="0"/>
                  </a:moveTo>
                  <a:lnTo>
                    <a:pt x="330" y="47"/>
                  </a:lnTo>
                  <a:lnTo>
                    <a:pt x="142" y="141"/>
                  </a:lnTo>
                  <a:lnTo>
                    <a:pt x="47" y="330"/>
                  </a:lnTo>
                  <a:lnTo>
                    <a:pt x="0" y="518"/>
                  </a:lnTo>
                  <a:lnTo>
                    <a:pt x="47" y="707"/>
                  </a:lnTo>
                  <a:lnTo>
                    <a:pt x="142" y="895"/>
                  </a:lnTo>
                  <a:lnTo>
                    <a:pt x="330" y="989"/>
                  </a:lnTo>
                  <a:lnTo>
                    <a:pt x="519" y="1036"/>
                  </a:lnTo>
                  <a:lnTo>
                    <a:pt x="707" y="989"/>
                  </a:lnTo>
                  <a:lnTo>
                    <a:pt x="895" y="895"/>
                  </a:lnTo>
                  <a:lnTo>
                    <a:pt x="990" y="754"/>
                  </a:lnTo>
                  <a:lnTo>
                    <a:pt x="1037" y="518"/>
                  </a:lnTo>
                  <a:lnTo>
                    <a:pt x="990" y="330"/>
                  </a:lnTo>
                  <a:lnTo>
                    <a:pt x="895" y="141"/>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2975;p42">
              <a:extLst>
                <a:ext uri="{FF2B5EF4-FFF2-40B4-BE49-F238E27FC236}">
                  <a16:creationId xmlns:a16="http://schemas.microsoft.com/office/drawing/2014/main" id="{DE33679C-536A-01A9-A1FE-ADBFDB98736F}"/>
                </a:ext>
              </a:extLst>
            </p:cNvPr>
            <p:cNvSpPr/>
            <p:nvPr/>
          </p:nvSpPr>
          <p:spPr>
            <a:xfrm>
              <a:off x="1390250" y="2598375"/>
              <a:ext cx="7100" cy="14150"/>
            </a:xfrm>
            <a:custGeom>
              <a:avLst/>
              <a:gdLst/>
              <a:ahLst/>
              <a:cxnLst/>
              <a:rect l="l" t="t" r="r" b="b"/>
              <a:pathLst>
                <a:path w="284" h="566" extrusionOk="0">
                  <a:moveTo>
                    <a:pt x="283" y="1"/>
                  </a:moveTo>
                  <a:lnTo>
                    <a:pt x="142" y="95"/>
                  </a:lnTo>
                  <a:lnTo>
                    <a:pt x="95" y="189"/>
                  </a:lnTo>
                  <a:lnTo>
                    <a:pt x="1" y="330"/>
                  </a:lnTo>
                  <a:lnTo>
                    <a:pt x="1" y="472"/>
                  </a:lnTo>
                  <a:lnTo>
                    <a:pt x="1" y="566"/>
                  </a:lnTo>
                  <a:lnTo>
                    <a:pt x="48" y="472"/>
                  </a:lnTo>
                  <a:lnTo>
                    <a:pt x="95" y="236"/>
                  </a:lnTo>
                  <a:lnTo>
                    <a:pt x="236" y="95"/>
                  </a:lnTo>
                  <a:lnTo>
                    <a:pt x="2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2976;p42">
              <a:extLst>
                <a:ext uri="{FF2B5EF4-FFF2-40B4-BE49-F238E27FC236}">
                  <a16:creationId xmlns:a16="http://schemas.microsoft.com/office/drawing/2014/main" id="{2812FA96-2622-0273-FB74-932599A5DDBF}"/>
                </a:ext>
              </a:extLst>
            </p:cNvPr>
            <p:cNvSpPr/>
            <p:nvPr/>
          </p:nvSpPr>
          <p:spPr>
            <a:xfrm>
              <a:off x="1431475" y="1651450"/>
              <a:ext cx="20050" cy="25925"/>
            </a:xfrm>
            <a:custGeom>
              <a:avLst/>
              <a:gdLst/>
              <a:ahLst/>
              <a:cxnLst/>
              <a:rect l="l" t="t" r="r" b="b"/>
              <a:pathLst>
                <a:path w="802" h="1037" extrusionOk="0">
                  <a:moveTo>
                    <a:pt x="566" y="0"/>
                  </a:moveTo>
                  <a:lnTo>
                    <a:pt x="330" y="47"/>
                  </a:lnTo>
                  <a:lnTo>
                    <a:pt x="189" y="142"/>
                  </a:lnTo>
                  <a:lnTo>
                    <a:pt x="48" y="330"/>
                  </a:lnTo>
                  <a:lnTo>
                    <a:pt x="1" y="518"/>
                  </a:lnTo>
                  <a:lnTo>
                    <a:pt x="48" y="707"/>
                  </a:lnTo>
                  <a:lnTo>
                    <a:pt x="189" y="895"/>
                  </a:lnTo>
                  <a:lnTo>
                    <a:pt x="330" y="990"/>
                  </a:lnTo>
                  <a:lnTo>
                    <a:pt x="519" y="1037"/>
                  </a:lnTo>
                  <a:lnTo>
                    <a:pt x="707" y="1037"/>
                  </a:lnTo>
                  <a:lnTo>
                    <a:pt x="801" y="942"/>
                  </a:lnTo>
                  <a:lnTo>
                    <a:pt x="801" y="895"/>
                  </a:lnTo>
                  <a:lnTo>
                    <a:pt x="707" y="942"/>
                  </a:lnTo>
                  <a:lnTo>
                    <a:pt x="566" y="990"/>
                  </a:lnTo>
                  <a:lnTo>
                    <a:pt x="377" y="942"/>
                  </a:lnTo>
                  <a:lnTo>
                    <a:pt x="236" y="848"/>
                  </a:lnTo>
                  <a:lnTo>
                    <a:pt x="95" y="707"/>
                  </a:lnTo>
                  <a:lnTo>
                    <a:pt x="95" y="518"/>
                  </a:lnTo>
                  <a:lnTo>
                    <a:pt x="95" y="330"/>
                  </a:lnTo>
                  <a:lnTo>
                    <a:pt x="189" y="189"/>
                  </a:lnTo>
                  <a:lnTo>
                    <a:pt x="377" y="94"/>
                  </a:lnTo>
                  <a:lnTo>
                    <a:pt x="519" y="47"/>
                  </a:lnTo>
                  <a:lnTo>
                    <a:pt x="566" y="47"/>
                  </a:lnTo>
                  <a:lnTo>
                    <a:pt x="707" y="94"/>
                  </a:lnTo>
                  <a:lnTo>
                    <a:pt x="801" y="142"/>
                  </a:lnTo>
                  <a:lnTo>
                    <a:pt x="801" y="94"/>
                  </a:lnTo>
                  <a:lnTo>
                    <a:pt x="7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2977;p42">
              <a:extLst>
                <a:ext uri="{FF2B5EF4-FFF2-40B4-BE49-F238E27FC236}">
                  <a16:creationId xmlns:a16="http://schemas.microsoft.com/office/drawing/2014/main" id="{D8971A14-7F13-D773-E818-4CBF064C8F60}"/>
                </a:ext>
              </a:extLst>
            </p:cNvPr>
            <p:cNvSpPr/>
            <p:nvPr/>
          </p:nvSpPr>
          <p:spPr>
            <a:xfrm>
              <a:off x="1291325" y="1762150"/>
              <a:ext cx="25925" cy="25950"/>
            </a:xfrm>
            <a:custGeom>
              <a:avLst/>
              <a:gdLst/>
              <a:ahLst/>
              <a:cxnLst/>
              <a:rect l="l" t="t" r="r" b="b"/>
              <a:pathLst>
                <a:path w="1037" h="1038" extrusionOk="0">
                  <a:moveTo>
                    <a:pt x="47" y="283"/>
                  </a:moveTo>
                  <a:lnTo>
                    <a:pt x="0" y="330"/>
                  </a:lnTo>
                  <a:lnTo>
                    <a:pt x="0" y="378"/>
                  </a:lnTo>
                  <a:lnTo>
                    <a:pt x="47" y="283"/>
                  </a:lnTo>
                  <a:close/>
                  <a:moveTo>
                    <a:pt x="0" y="566"/>
                  </a:moveTo>
                  <a:lnTo>
                    <a:pt x="0" y="707"/>
                  </a:lnTo>
                  <a:lnTo>
                    <a:pt x="47" y="754"/>
                  </a:lnTo>
                  <a:lnTo>
                    <a:pt x="47" y="754"/>
                  </a:lnTo>
                  <a:lnTo>
                    <a:pt x="0" y="566"/>
                  </a:lnTo>
                  <a:close/>
                  <a:moveTo>
                    <a:pt x="471" y="1"/>
                  </a:moveTo>
                  <a:lnTo>
                    <a:pt x="236" y="48"/>
                  </a:lnTo>
                  <a:lnTo>
                    <a:pt x="95" y="189"/>
                  </a:lnTo>
                  <a:lnTo>
                    <a:pt x="47" y="283"/>
                  </a:lnTo>
                  <a:lnTo>
                    <a:pt x="47" y="283"/>
                  </a:lnTo>
                  <a:lnTo>
                    <a:pt x="142" y="189"/>
                  </a:lnTo>
                  <a:lnTo>
                    <a:pt x="283" y="95"/>
                  </a:lnTo>
                  <a:lnTo>
                    <a:pt x="471" y="48"/>
                  </a:lnTo>
                  <a:lnTo>
                    <a:pt x="613" y="95"/>
                  </a:lnTo>
                  <a:lnTo>
                    <a:pt x="801" y="189"/>
                  </a:lnTo>
                  <a:lnTo>
                    <a:pt x="895" y="330"/>
                  </a:lnTo>
                  <a:lnTo>
                    <a:pt x="895" y="519"/>
                  </a:lnTo>
                  <a:lnTo>
                    <a:pt x="895" y="707"/>
                  </a:lnTo>
                  <a:lnTo>
                    <a:pt x="801" y="849"/>
                  </a:lnTo>
                  <a:lnTo>
                    <a:pt x="613" y="943"/>
                  </a:lnTo>
                  <a:lnTo>
                    <a:pt x="471" y="990"/>
                  </a:lnTo>
                  <a:lnTo>
                    <a:pt x="283" y="943"/>
                  </a:lnTo>
                  <a:lnTo>
                    <a:pt x="142" y="849"/>
                  </a:lnTo>
                  <a:lnTo>
                    <a:pt x="47" y="754"/>
                  </a:lnTo>
                  <a:lnTo>
                    <a:pt x="47" y="754"/>
                  </a:lnTo>
                  <a:lnTo>
                    <a:pt x="142" y="896"/>
                  </a:lnTo>
                  <a:lnTo>
                    <a:pt x="283" y="990"/>
                  </a:lnTo>
                  <a:lnTo>
                    <a:pt x="471" y="1037"/>
                  </a:lnTo>
                  <a:lnTo>
                    <a:pt x="660" y="990"/>
                  </a:lnTo>
                  <a:lnTo>
                    <a:pt x="848" y="896"/>
                  </a:lnTo>
                  <a:lnTo>
                    <a:pt x="943" y="754"/>
                  </a:lnTo>
                  <a:lnTo>
                    <a:pt x="1037" y="566"/>
                  </a:lnTo>
                  <a:lnTo>
                    <a:pt x="990" y="378"/>
                  </a:lnTo>
                  <a:lnTo>
                    <a:pt x="895" y="189"/>
                  </a:lnTo>
                  <a:lnTo>
                    <a:pt x="754"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2978;p42">
              <a:extLst>
                <a:ext uri="{FF2B5EF4-FFF2-40B4-BE49-F238E27FC236}">
                  <a16:creationId xmlns:a16="http://schemas.microsoft.com/office/drawing/2014/main" id="{21601F4A-EC86-114B-F909-897C7BC4FD53}"/>
                </a:ext>
              </a:extLst>
            </p:cNvPr>
            <p:cNvSpPr/>
            <p:nvPr/>
          </p:nvSpPr>
          <p:spPr>
            <a:xfrm>
              <a:off x="1450325" y="2325125"/>
              <a:ext cx="25925" cy="25950"/>
            </a:xfrm>
            <a:custGeom>
              <a:avLst/>
              <a:gdLst/>
              <a:ahLst/>
              <a:cxnLst/>
              <a:rect l="l" t="t" r="r" b="b"/>
              <a:pathLst>
                <a:path w="1037" h="1038" extrusionOk="0">
                  <a:moveTo>
                    <a:pt x="142" y="189"/>
                  </a:moveTo>
                  <a:lnTo>
                    <a:pt x="47" y="331"/>
                  </a:lnTo>
                  <a:lnTo>
                    <a:pt x="0" y="519"/>
                  </a:lnTo>
                  <a:lnTo>
                    <a:pt x="6" y="543"/>
                  </a:lnTo>
                  <a:lnTo>
                    <a:pt x="47" y="378"/>
                  </a:lnTo>
                  <a:lnTo>
                    <a:pt x="142" y="189"/>
                  </a:lnTo>
                  <a:close/>
                  <a:moveTo>
                    <a:pt x="471" y="1"/>
                  </a:moveTo>
                  <a:lnTo>
                    <a:pt x="283" y="95"/>
                  </a:lnTo>
                  <a:lnTo>
                    <a:pt x="283" y="95"/>
                  </a:lnTo>
                  <a:lnTo>
                    <a:pt x="471" y="48"/>
                  </a:lnTo>
                  <a:lnTo>
                    <a:pt x="660" y="95"/>
                  </a:lnTo>
                  <a:lnTo>
                    <a:pt x="801" y="189"/>
                  </a:lnTo>
                  <a:lnTo>
                    <a:pt x="895" y="331"/>
                  </a:lnTo>
                  <a:lnTo>
                    <a:pt x="943" y="519"/>
                  </a:lnTo>
                  <a:lnTo>
                    <a:pt x="895" y="707"/>
                  </a:lnTo>
                  <a:lnTo>
                    <a:pt x="801" y="849"/>
                  </a:lnTo>
                  <a:lnTo>
                    <a:pt x="660" y="943"/>
                  </a:lnTo>
                  <a:lnTo>
                    <a:pt x="471" y="990"/>
                  </a:lnTo>
                  <a:lnTo>
                    <a:pt x="283" y="943"/>
                  </a:lnTo>
                  <a:lnTo>
                    <a:pt x="142" y="849"/>
                  </a:lnTo>
                  <a:lnTo>
                    <a:pt x="47" y="707"/>
                  </a:lnTo>
                  <a:lnTo>
                    <a:pt x="6" y="543"/>
                  </a:lnTo>
                  <a:lnTo>
                    <a:pt x="0" y="566"/>
                  </a:lnTo>
                  <a:lnTo>
                    <a:pt x="47" y="755"/>
                  </a:lnTo>
                  <a:lnTo>
                    <a:pt x="189" y="896"/>
                  </a:lnTo>
                  <a:lnTo>
                    <a:pt x="330" y="990"/>
                  </a:lnTo>
                  <a:lnTo>
                    <a:pt x="471" y="1037"/>
                  </a:lnTo>
                  <a:lnTo>
                    <a:pt x="707" y="1037"/>
                  </a:lnTo>
                  <a:lnTo>
                    <a:pt x="848" y="943"/>
                  </a:lnTo>
                  <a:lnTo>
                    <a:pt x="990" y="802"/>
                  </a:lnTo>
                  <a:lnTo>
                    <a:pt x="1037" y="566"/>
                  </a:lnTo>
                  <a:lnTo>
                    <a:pt x="1037" y="378"/>
                  </a:lnTo>
                  <a:lnTo>
                    <a:pt x="943" y="189"/>
                  </a:lnTo>
                  <a:lnTo>
                    <a:pt x="801" y="95"/>
                  </a:lnTo>
                  <a:lnTo>
                    <a:pt x="6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2979;p42">
              <a:extLst>
                <a:ext uri="{FF2B5EF4-FFF2-40B4-BE49-F238E27FC236}">
                  <a16:creationId xmlns:a16="http://schemas.microsoft.com/office/drawing/2014/main" id="{C815DB48-80A1-6A5C-88F1-0B9FD2036B71}"/>
                </a:ext>
              </a:extLst>
            </p:cNvPr>
            <p:cNvSpPr/>
            <p:nvPr/>
          </p:nvSpPr>
          <p:spPr>
            <a:xfrm>
              <a:off x="1313700" y="2438200"/>
              <a:ext cx="25925" cy="25925"/>
            </a:xfrm>
            <a:custGeom>
              <a:avLst/>
              <a:gdLst/>
              <a:ahLst/>
              <a:cxnLst/>
              <a:rect l="l" t="t" r="r" b="b"/>
              <a:pathLst>
                <a:path w="1037" h="1037" extrusionOk="0">
                  <a:moveTo>
                    <a:pt x="519" y="48"/>
                  </a:moveTo>
                  <a:lnTo>
                    <a:pt x="707" y="95"/>
                  </a:lnTo>
                  <a:lnTo>
                    <a:pt x="848" y="189"/>
                  </a:lnTo>
                  <a:lnTo>
                    <a:pt x="943" y="330"/>
                  </a:lnTo>
                  <a:lnTo>
                    <a:pt x="990" y="519"/>
                  </a:lnTo>
                  <a:lnTo>
                    <a:pt x="943" y="707"/>
                  </a:lnTo>
                  <a:lnTo>
                    <a:pt x="848" y="848"/>
                  </a:lnTo>
                  <a:lnTo>
                    <a:pt x="707" y="943"/>
                  </a:lnTo>
                  <a:lnTo>
                    <a:pt x="519" y="990"/>
                  </a:lnTo>
                  <a:lnTo>
                    <a:pt x="377" y="943"/>
                  </a:lnTo>
                  <a:lnTo>
                    <a:pt x="189" y="848"/>
                  </a:lnTo>
                  <a:lnTo>
                    <a:pt x="95" y="707"/>
                  </a:lnTo>
                  <a:lnTo>
                    <a:pt x="48" y="519"/>
                  </a:lnTo>
                  <a:lnTo>
                    <a:pt x="95" y="330"/>
                  </a:lnTo>
                  <a:lnTo>
                    <a:pt x="189" y="189"/>
                  </a:lnTo>
                  <a:lnTo>
                    <a:pt x="330" y="95"/>
                  </a:lnTo>
                  <a:lnTo>
                    <a:pt x="519" y="48"/>
                  </a:lnTo>
                  <a:close/>
                  <a:moveTo>
                    <a:pt x="519" y="0"/>
                  </a:moveTo>
                  <a:lnTo>
                    <a:pt x="330" y="48"/>
                  </a:lnTo>
                  <a:lnTo>
                    <a:pt x="189" y="142"/>
                  </a:lnTo>
                  <a:lnTo>
                    <a:pt x="48" y="330"/>
                  </a:lnTo>
                  <a:lnTo>
                    <a:pt x="0" y="519"/>
                  </a:lnTo>
                  <a:lnTo>
                    <a:pt x="48" y="754"/>
                  </a:lnTo>
                  <a:lnTo>
                    <a:pt x="142" y="896"/>
                  </a:lnTo>
                  <a:lnTo>
                    <a:pt x="330" y="990"/>
                  </a:lnTo>
                  <a:lnTo>
                    <a:pt x="519" y="1037"/>
                  </a:lnTo>
                  <a:lnTo>
                    <a:pt x="754" y="1037"/>
                  </a:lnTo>
                  <a:lnTo>
                    <a:pt x="896" y="896"/>
                  </a:lnTo>
                  <a:lnTo>
                    <a:pt x="1037" y="754"/>
                  </a:lnTo>
                  <a:lnTo>
                    <a:pt x="1037" y="519"/>
                  </a:lnTo>
                  <a:lnTo>
                    <a:pt x="1037" y="330"/>
                  </a:lnTo>
                  <a:lnTo>
                    <a:pt x="896" y="142"/>
                  </a:lnTo>
                  <a:lnTo>
                    <a:pt x="754"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2980;p42">
              <a:extLst>
                <a:ext uri="{FF2B5EF4-FFF2-40B4-BE49-F238E27FC236}">
                  <a16:creationId xmlns:a16="http://schemas.microsoft.com/office/drawing/2014/main" id="{E7EF8454-E7B0-0B45-BC12-C611558E96F8}"/>
                </a:ext>
              </a:extLst>
            </p:cNvPr>
            <p:cNvSpPr/>
            <p:nvPr/>
          </p:nvSpPr>
          <p:spPr>
            <a:xfrm>
              <a:off x="1313700" y="2545375"/>
              <a:ext cx="25925" cy="25950"/>
            </a:xfrm>
            <a:custGeom>
              <a:avLst/>
              <a:gdLst/>
              <a:ahLst/>
              <a:cxnLst/>
              <a:rect l="l" t="t" r="r" b="b"/>
              <a:pathLst>
                <a:path w="1037" h="1038" extrusionOk="0">
                  <a:moveTo>
                    <a:pt x="519" y="48"/>
                  </a:moveTo>
                  <a:lnTo>
                    <a:pt x="707" y="95"/>
                  </a:lnTo>
                  <a:lnTo>
                    <a:pt x="848" y="189"/>
                  </a:lnTo>
                  <a:lnTo>
                    <a:pt x="943" y="330"/>
                  </a:lnTo>
                  <a:lnTo>
                    <a:pt x="990" y="519"/>
                  </a:lnTo>
                  <a:lnTo>
                    <a:pt x="943" y="707"/>
                  </a:lnTo>
                  <a:lnTo>
                    <a:pt x="848" y="849"/>
                  </a:lnTo>
                  <a:lnTo>
                    <a:pt x="707" y="943"/>
                  </a:lnTo>
                  <a:lnTo>
                    <a:pt x="519" y="990"/>
                  </a:lnTo>
                  <a:lnTo>
                    <a:pt x="377" y="943"/>
                  </a:lnTo>
                  <a:lnTo>
                    <a:pt x="189" y="849"/>
                  </a:lnTo>
                  <a:lnTo>
                    <a:pt x="95" y="707"/>
                  </a:lnTo>
                  <a:lnTo>
                    <a:pt x="48" y="519"/>
                  </a:lnTo>
                  <a:lnTo>
                    <a:pt x="95" y="330"/>
                  </a:lnTo>
                  <a:lnTo>
                    <a:pt x="189" y="189"/>
                  </a:lnTo>
                  <a:lnTo>
                    <a:pt x="330" y="95"/>
                  </a:lnTo>
                  <a:lnTo>
                    <a:pt x="519" y="48"/>
                  </a:lnTo>
                  <a:close/>
                  <a:moveTo>
                    <a:pt x="519" y="1"/>
                  </a:moveTo>
                  <a:lnTo>
                    <a:pt x="330" y="48"/>
                  </a:lnTo>
                  <a:lnTo>
                    <a:pt x="189" y="142"/>
                  </a:lnTo>
                  <a:lnTo>
                    <a:pt x="48" y="330"/>
                  </a:lnTo>
                  <a:lnTo>
                    <a:pt x="0" y="519"/>
                  </a:lnTo>
                  <a:lnTo>
                    <a:pt x="48" y="707"/>
                  </a:lnTo>
                  <a:lnTo>
                    <a:pt x="142" y="896"/>
                  </a:lnTo>
                  <a:lnTo>
                    <a:pt x="330" y="990"/>
                  </a:lnTo>
                  <a:lnTo>
                    <a:pt x="519" y="1037"/>
                  </a:lnTo>
                  <a:lnTo>
                    <a:pt x="754" y="990"/>
                  </a:lnTo>
                  <a:lnTo>
                    <a:pt x="896" y="896"/>
                  </a:lnTo>
                  <a:lnTo>
                    <a:pt x="1037" y="707"/>
                  </a:lnTo>
                  <a:lnTo>
                    <a:pt x="1037" y="519"/>
                  </a:lnTo>
                  <a:lnTo>
                    <a:pt x="1037" y="330"/>
                  </a:lnTo>
                  <a:lnTo>
                    <a:pt x="896" y="142"/>
                  </a:lnTo>
                  <a:lnTo>
                    <a:pt x="754"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2981;p42">
              <a:extLst>
                <a:ext uri="{FF2B5EF4-FFF2-40B4-BE49-F238E27FC236}">
                  <a16:creationId xmlns:a16="http://schemas.microsoft.com/office/drawing/2014/main" id="{E3E80382-718C-3D06-2102-805D8D507205}"/>
                </a:ext>
              </a:extLst>
            </p:cNvPr>
            <p:cNvSpPr/>
            <p:nvPr/>
          </p:nvSpPr>
          <p:spPr>
            <a:xfrm>
              <a:off x="1307800" y="2640775"/>
              <a:ext cx="25950" cy="25950"/>
            </a:xfrm>
            <a:custGeom>
              <a:avLst/>
              <a:gdLst/>
              <a:ahLst/>
              <a:cxnLst/>
              <a:rect l="l" t="t" r="r" b="b"/>
              <a:pathLst>
                <a:path w="1038" h="1038" extrusionOk="0">
                  <a:moveTo>
                    <a:pt x="95" y="330"/>
                  </a:moveTo>
                  <a:lnTo>
                    <a:pt x="1" y="519"/>
                  </a:lnTo>
                  <a:lnTo>
                    <a:pt x="1" y="660"/>
                  </a:lnTo>
                  <a:lnTo>
                    <a:pt x="95" y="707"/>
                  </a:lnTo>
                  <a:lnTo>
                    <a:pt x="48" y="519"/>
                  </a:lnTo>
                  <a:lnTo>
                    <a:pt x="95" y="330"/>
                  </a:lnTo>
                  <a:close/>
                  <a:moveTo>
                    <a:pt x="566" y="1"/>
                  </a:moveTo>
                  <a:lnTo>
                    <a:pt x="378" y="48"/>
                  </a:lnTo>
                  <a:lnTo>
                    <a:pt x="189" y="142"/>
                  </a:lnTo>
                  <a:lnTo>
                    <a:pt x="95" y="330"/>
                  </a:lnTo>
                  <a:lnTo>
                    <a:pt x="189" y="189"/>
                  </a:lnTo>
                  <a:lnTo>
                    <a:pt x="331" y="95"/>
                  </a:lnTo>
                  <a:lnTo>
                    <a:pt x="519" y="48"/>
                  </a:lnTo>
                  <a:lnTo>
                    <a:pt x="708" y="95"/>
                  </a:lnTo>
                  <a:lnTo>
                    <a:pt x="849" y="189"/>
                  </a:lnTo>
                  <a:lnTo>
                    <a:pt x="943" y="330"/>
                  </a:lnTo>
                  <a:lnTo>
                    <a:pt x="990" y="519"/>
                  </a:lnTo>
                  <a:lnTo>
                    <a:pt x="943" y="707"/>
                  </a:lnTo>
                  <a:lnTo>
                    <a:pt x="896" y="849"/>
                  </a:lnTo>
                  <a:lnTo>
                    <a:pt x="755" y="943"/>
                  </a:lnTo>
                  <a:lnTo>
                    <a:pt x="613" y="990"/>
                  </a:lnTo>
                  <a:lnTo>
                    <a:pt x="660" y="1037"/>
                  </a:lnTo>
                  <a:lnTo>
                    <a:pt x="802" y="943"/>
                  </a:lnTo>
                  <a:lnTo>
                    <a:pt x="943" y="849"/>
                  </a:lnTo>
                  <a:lnTo>
                    <a:pt x="990" y="707"/>
                  </a:lnTo>
                  <a:lnTo>
                    <a:pt x="1037" y="519"/>
                  </a:lnTo>
                  <a:lnTo>
                    <a:pt x="990" y="330"/>
                  </a:lnTo>
                  <a:lnTo>
                    <a:pt x="896" y="189"/>
                  </a:lnTo>
                  <a:lnTo>
                    <a:pt x="755" y="95"/>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2982;p42">
              <a:extLst>
                <a:ext uri="{FF2B5EF4-FFF2-40B4-BE49-F238E27FC236}">
                  <a16:creationId xmlns:a16="http://schemas.microsoft.com/office/drawing/2014/main" id="{7B80037A-CF91-07DB-0632-01598319065E}"/>
                </a:ext>
              </a:extLst>
            </p:cNvPr>
            <p:cNvSpPr/>
            <p:nvPr/>
          </p:nvSpPr>
          <p:spPr>
            <a:xfrm>
              <a:off x="1316050" y="2286275"/>
              <a:ext cx="151950" cy="320375"/>
            </a:xfrm>
            <a:custGeom>
              <a:avLst/>
              <a:gdLst/>
              <a:ahLst/>
              <a:cxnLst/>
              <a:rect l="l" t="t" r="r" b="b"/>
              <a:pathLst>
                <a:path w="6078" h="12815" extrusionOk="0">
                  <a:moveTo>
                    <a:pt x="6031" y="0"/>
                  </a:moveTo>
                  <a:lnTo>
                    <a:pt x="5560" y="801"/>
                  </a:lnTo>
                  <a:lnTo>
                    <a:pt x="5183" y="1602"/>
                  </a:lnTo>
                  <a:lnTo>
                    <a:pt x="4429" y="3204"/>
                  </a:lnTo>
                  <a:lnTo>
                    <a:pt x="2874" y="6360"/>
                  </a:lnTo>
                  <a:lnTo>
                    <a:pt x="1367" y="9564"/>
                  </a:lnTo>
                  <a:lnTo>
                    <a:pt x="660" y="11118"/>
                  </a:lnTo>
                  <a:lnTo>
                    <a:pt x="330" y="11919"/>
                  </a:lnTo>
                  <a:lnTo>
                    <a:pt x="142" y="12343"/>
                  </a:lnTo>
                  <a:lnTo>
                    <a:pt x="1" y="12767"/>
                  </a:lnTo>
                  <a:lnTo>
                    <a:pt x="48" y="12814"/>
                  </a:lnTo>
                  <a:lnTo>
                    <a:pt x="95" y="12767"/>
                  </a:lnTo>
                  <a:lnTo>
                    <a:pt x="330" y="12390"/>
                  </a:lnTo>
                  <a:lnTo>
                    <a:pt x="519" y="12013"/>
                  </a:lnTo>
                  <a:lnTo>
                    <a:pt x="943" y="11213"/>
                  </a:lnTo>
                  <a:lnTo>
                    <a:pt x="1367" y="10412"/>
                  </a:lnTo>
                  <a:lnTo>
                    <a:pt x="1744" y="9611"/>
                  </a:lnTo>
                  <a:lnTo>
                    <a:pt x="3204" y="6454"/>
                  </a:lnTo>
                  <a:lnTo>
                    <a:pt x="4618" y="3345"/>
                  </a:lnTo>
                  <a:lnTo>
                    <a:pt x="5371" y="1743"/>
                  </a:lnTo>
                  <a:lnTo>
                    <a:pt x="5748" y="895"/>
                  </a:lnTo>
                  <a:lnTo>
                    <a:pt x="6078" y="47"/>
                  </a:lnTo>
                  <a:lnTo>
                    <a:pt x="607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2983;p42">
              <a:extLst>
                <a:ext uri="{FF2B5EF4-FFF2-40B4-BE49-F238E27FC236}">
                  <a16:creationId xmlns:a16="http://schemas.microsoft.com/office/drawing/2014/main" id="{486595BD-149E-0664-0160-FAD6631EBCD2}"/>
                </a:ext>
              </a:extLst>
            </p:cNvPr>
            <p:cNvSpPr/>
            <p:nvPr/>
          </p:nvSpPr>
          <p:spPr>
            <a:xfrm>
              <a:off x="1360800" y="2210900"/>
              <a:ext cx="175525" cy="86000"/>
            </a:xfrm>
            <a:custGeom>
              <a:avLst/>
              <a:gdLst/>
              <a:ahLst/>
              <a:cxnLst/>
              <a:rect l="l" t="t" r="r" b="b"/>
              <a:pathLst>
                <a:path w="7021" h="3440" extrusionOk="0">
                  <a:moveTo>
                    <a:pt x="1" y="0"/>
                  </a:moveTo>
                  <a:lnTo>
                    <a:pt x="1" y="47"/>
                  </a:lnTo>
                  <a:lnTo>
                    <a:pt x="755" y="565"/>
                  </a:lnTo>
                  <a:lnTo>
                    <a:pt x="1744" y="1084"/>
                  </a:lnTo>
                  <a:lnTo>
                    <a:pt x="2828" y="1649"/>
                  </a:lnTo>
                  <a:lnTo>
                    <a:pt x="3911" y="2167"/>
                  </a:lnTo>
                  <a:lnTo>
                    <a:pt x="5890" y="3015"/>
                  </a:lnTo>
                  <a:lnTo>
                    <a:pt x="6973" y="3439"/>
                  </a:lnTo>
                  <a:lnTo>
                    <a:pt x="7020" y="3392"/>
                  </a:lnTo>
                  <a:lnTo>
                    <a:pt x="6973" y="3345"/>
                  </a:lnTo>
                  <a:lnTo>
                    <a:pt x="5937" y="2732"/>
                  </a:lnTo>
                  <a:lnTo>
                    <a:pt x="4005" y="1743"/>
                  </a:lnTo>
                  <a:lnTo>
                    <a:pt x="2922" y="1178"/>
                  </a:lnTo>
                  <a:lnTo>
                    <a:pt x="1838" y="660"/>
                  </a:lnTo>
                  <a:lnTo>
                    <a:pt x="849" y="236"/>
                  </a:lnTo>
                  <a:lnTo>
                    <a:pt x="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9728202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43"/>
        <p:cNvGrpSpPr/>
        <p:nvPr/>
      </p:nvGrpSpPr>
      <p:grpSpPr>
        <a:xfrm>
          <a:off x="0" y="0"/>
          <a:ext cx="0" cy="0"/>
          <a:chOff x="0" y="0"/>
          <a:chExt cx="0" cy="0"/>
        </a:xfrm>
      </p:grpSpPr>
      <p:sp>
        <p:nvSpPr>
          <p:cNvPr id="11044" name="Google Shape;11044;p83"/>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045" name="Google Shape;11045;p83"/>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046" name="Google Shape;11046;p83"/>
          <p:cNvGrpSpPr/>
          <p:nvPr/>
        </p:nvGrpSpPr>
        <p:grpSpPr>
          <a:xfrm>
            <a:off x="885675" y="1539249"/>
            <a:ext cx="276003" cy="357300"/>
            <a:chOff x="-50469125" y="3183175"/>
            <a:chExt cx="233150" cy="301825"/>
          </a:xfrm>
        </p:grpSpPr>
        <p:sp>
          <p:nvSpPr>
            <p:cNvPr id="11047" name="Google Shape;11047;p83"/>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3"/>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3"/>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83"/>
          <p:cNvGrpSpPr/>
          <p:nvPr/>
        </p:nvGrpSpPr>
        <p:grpSpPr>
          <a:xfrm>
            <a:off x="845574" y="1974651"/>
            <a:ext cx="356205" cy="355288"/>
            <a:chOff x="-50504575" y="3550975"/>
            <a:chExt cx="300900" cy="300125"/>
          </a:xfrm>
        </p:grpSpPr>
        <p:sp>
          <p:nvSpPr>
            <p:cNvPr id="11051" name="Google Shape;11051;p83"/>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3"/>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3"/>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3"/>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83"/>
          <p:cNvGrpSpPr/>
          <p:nvPr/>
        </p:nvGrpSpPr>
        <p:grpSpPr>
          <a:xfrm>
            <a:off x="845574" y="2412893"/>
            <a:ext cx="356205" cy="354341"/>
            <a:chOff x="-50503000" y="3921175"/>
            <a:chExt cx="300900" cy="299325"/>
          </a:xfrm>
        </p:grpSpPr>
        <p:sp>
          <p:nvSpPr>
            <p:cNvPr id="11056" name="Google Shape;11056;p83"/>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3"/>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3"/>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3"/>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3"/>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83"/>
          <p:cNvGrpSpPr/>
          <p:nvPr/>
        </p:nvGrpSpPr>
        <p:grpSpPr>
          <a:xfrm>
            <a:off x="3049627" y="1558811"/>
            <a:ext cx="355258" cy="356205"/>
            <a:chOff x="-48630025" y="3199700"/>
            <a:chExt cx="300100" cy="300900"/>
          </a:xfrm>
        </p:grpSpPr>
        <p:sp>
          <p:nvSpPr>
            <p:cNvPr id="11062" name="Google Shape;11062;p83"/>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3"/>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3"/>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83"/>
          <p:cNvGrpSpPr/>
          <p:nvPr/>
        </p:nvGrpSpPr>
        <p:grpSpPr>
          <a:xfrm>
            <a:off x="3049627" y="1996107"/>
            <a:ext cx="355258" cy="355258"/>
            <a:chOff x="-48630025" y="3569100"/>
            <a:chExt cx="300100" cy="300100"/>
          </a:xfrm>
        </p:grpSpPr>
        <p:sp>
          <p:nvSpPr>
            <p:cNvPr id="11066" name="Google Shape;11066;p83"/>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3"/>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3"/>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3"/>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3"/>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3"/>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3"/>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3"/>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3"/>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3"/>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83"/>
          <p:cNvGrpSpPr/>
          <p:nvPr/>
        </p:nvGrpSpPr>
        <p:grpSpPr>
          <a:xfrm>
            <a:off x="3050101" y="2433403"/>
            <a:ext cx="354311" cy="353394"/>
            <a:chOff x="-48629225" y="3938500"/>
            <a:chExt cx="299300" cy="298525"/>
          </a:xfrm>
        </p:grpSpPr>
        <p:sp>
          <p:nvSpPr>
            <p:cNvPr id="11077" name="Google Shape;11077;p83"/>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3"/>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3"/>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3"/>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1" name="Google Shape;11081;p83"/>
          <p:cNvGrpSpPr/>
          <p:nvPr/>
        </p:nvGrpSpPr>
        <p:grpSpPr>
          <a:xfrm>
            <a:off x="1785504" y="2904744"/>
            <a:ext cx="311458" cy="354341"/>
            <a:chOff x="-46762575" y="3200500"/>
            <a:chExt cx="263100" cy="299325"/>
          </a:xfrm>
        </p:grpSpPr>
        <p:sp>
          <p:nvSpPr>
            <p:cNvPr id="11082" name="Google Shape;11082;p83"/>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3"/>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3"/>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3"/>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3"/>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7" name="Google Shape;11087;p83"/>
          <p:cNvGrpSpPr/>
          <p:nvPr/>
        </p:nvGrpSpPr>
        <p:grpSpPr>
          <a:xfrm>
            <a:off x="1763589" y="3363466"/>
            <a:ext cx="355288" cy="312375"/>
            <a:chOff x="-46779900" y="3588000"/>
            <a:chExt cx="300125" cy="263875"/>
          </a:xfrm>
        </p:grpSpPr>
        <p:sp>
          <p:nvSpPr>
            <p:cNvPr id="11088" name="Google Shape;11088;p83"/>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3"/>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3"/>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3"/>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83"/>
          <p:cNvGrpSpPr/>
          <p:nvPr/>
        </p:nvGrpSpPr>
        <p:grpSpPr>
          <a:xfrm>
            <a:off x="1764062" y="3778388"/>
            <a:ext cx="354341" cy="353394"/>
            <a:chOff x="-46779100" y="3938500"/>
            <a:chExt cx="299325" cy="298525"/>
          </a:xfrm>
        </p:grpSpPr>
        <p:sp>
          <p:nvSpPr>
            <p:cNvPr id="11093" name="Google Shape;11093;p83"/>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3"/>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5" name="Google Shape;11095;p83"/>
          <p:cNvGrpSpPr/>
          <p:nvPr/>
        </p:nvGrpSpPr>
        <p:grpSpPr>
          <a:xfrm>
            <a:off x="3971800" y="2911255"/>
            <a:ext cx="355258" cy="355288"/>
            <a:chOff x="-44924250" y="3206000"/>
            <a:chExt cx="300100" cy="300125"/>
          </a:xfrm>
        </p:grpSpPr>
        <p:sp>
          <p:nvSpPr>
            <p:cNvPr id="11096" name="Google Shape;11096;p83"/>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3"/>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3"/>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3"/>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3"/>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83"/>
          <p:cNvGrpSpPr/>
          <p:nvPr/>
        </p:nvGrpSpPr>
        <p:grpSpPr>
          <a:xfrm>
            <a:off x="1286286" y="1539249"/>
            <a:ext cx="355258" cy="355258"/>
            <a:chOff x="-50134375" y="3183175"/>
            <a:chExt cx="300100" cy="300100"/>
          </a:xfrm>
        </p:grpSpPr>
        <p:sp>
          <p:nvSpPr>
            <p:cNvPr id="11102" name="Google Shape;11102;p83"/>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3"/>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3"/>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3"/>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3"/>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3"/>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3"/>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3"/>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3"/>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3"/>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83"/>
          <p:cNvGrpSpPr/>
          <p:nvPr/>
        </p:nvGrpSpPr>
        <p:grpSpPr>
          <a:xfrm>
            <a:off x="1286286" y="1974651"/>
            <a:ext cx="355258" cy="355288"/>
            <a:chOff x="-50134375" y="3550975"/>
            <a:chExt cx="300100" cy="300125"/>
          </a:xfrm>
        </p:grpSpPr>
        <p:sp>
          <p:nvSpPr>
            <p:cNvPr id="11113" name="Google Shape;11113;p83"/>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3"/>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5" name="Google Shape;11115;p83"/>
          <p:cNvGrpSpPr/>
          <p:nvPr/>
        </p:nvGrpSpPr>
        <p:grpSpPr>
          <a:xfrm>
            <a:off x="1286286" y="2412183"/>
            <a:ext cx="355258" cy="355051"/>
            <a:chOff x="-50134375" y="3920575"/>
            <a:chExt cx="300100" cy="299925"/>
          </a:xfrm>
        </p:grpSpPr>
        <p:sp>
          <p:nvSpPr>
            <p:cNvPr id="11116" name="Google Shape;11116;p83"/>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3"/>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3"/>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9" name="Google Shape;11119;p83"/>
          <p:cNvGrpSpPr/>
          <p:nvPr/>
        </p:nvGrpSpPr>
        <p:grpSpPr>
          <a:xfrm>
            <a:off x="3497010" y="1559758"/>
            <a:ext cx="357123" cy="355258"/>
            <a:chOff x="-48262200" y="3200500"/>
            <a:chExt cx="301675" cy="300100"/>
          </a:xfrm>
        </p:grpSpPr>
        <p:sp>
          <p:nvSpPr>
            <p:cNvPr id="11120" name="Google Shape;11120;p83"/>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3"/>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3"/>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3"/>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3"/>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3"/>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3"/>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3"/>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3"/>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9" name="Google Shape;11129;p83"/>
          <p:cNvGrpSpPr/>
          <p:nvPr/>
        </p:nvGrpSpPr>
        <p:grpSpPr>
          <a:xfrm>
            <a:off x="3526383" y="1996847"/>
            <a:ext cx="298377" cy="354519"/>
            <a:chOff x="-48233050" y="3569725"/>
            <a:chExt cx="252050" cy="299475"/>
          </a:xfrm>
        </p:grpSpPr>
        <p:sp>
          <p:nvSpPr>
            <p:cNvPr id="11130" name="Google Shape;11130;p83"/>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3"/>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3"/>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3" name="Google Shape;11133;p83"/>
          <p:cNvGrpSpPr/>
          <p:nvPr/>
        </p:nvGrpSpPr>
        <p:grpSpPr>
          <a:xfrm>
            <a:off x="3550148" y="2430591"/>
            <a:ext cx="250847" cy="358070"/>
            <a:chOff x="-48216525" y="3936125"/>
            <a:chExt cx="211900" cy="302475"/>
          </a:xfrm>
        </p:grpSpPr>
        <p:sp>
          <p:nvSpPr>
            <p:cNvPr id="11134" name="Google Shape;11134;p83"/>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3"/>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3"/>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3"/>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83"/>
          <p:cNvGrpSpPr/>
          <p:nvPr/>
        </p:nvGrpSpPr>
        <p:grpSpPr>
          <a:xfrm>
            <a:off x="2205866" y="2905661"/>
            <a:ext cx="355258" cy="355288"/>
            <a:chOff x="-46410500" y="3201275"/>
            <a:chExt cx="300100" cy="300125"/>
          </a:xfrm>
        </p:grpSpPr>
        <p:sp>
          <p:nvSpPr>
            <p:cNvPr id="11139" name="Google Shape;11139;p83"/>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3"/>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3"/>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3"/>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3"/>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83"/>
          <p:cNvGrpSpPr/>
          <p:nvPr/>
        </p:nvGrpSpPr>
        <p:grpSpPr>
          <a:xfrm>
            <a:off x="2205866" y="3341092"/>
            <a:ext cx="355258" cy="356205"/>
            <a:chOff x="-46409700" y="3569100"/>
            <a:chExt cx="300100" cy="300900"/>
          </a:xfrm>
        </p:grpSpPr>
        <p:sp>
          <p:nvSpPr>
            <p:cNvPr id="11145" name="Google Shape;11145;p83"/>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3"/>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3"/>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3"/>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3"/>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0" name="Google Shape;11150;p83"/>
          <p:cNvGrpSpPr/>
          <p:nvPr/>
        </p:nvGrpSpPr>
        <p:grpSpPr>
          <a:xfrm>
            <a:off x="2193747" y="3776524"/>
            <a:ext cx="379497" cy="358070"/>
            <a:chOff x="-46422300" y="3936925"/>
            <a:chExt cx="320575" cy="302475"/>
          </a:xfrm>
        </p:grpSpPr>
        <p:sp>
          <p:nvSpPr>
            <p:cNvPr id="11151" name="Google Shape;11151;p83"/>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3"/>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83"/>
          <p:cNvGrpSpPr/>
          <p:nvPr/>
        </p:nvGrpSpPr>
        <p:grpSpPr>
          <a:xfrm>
            <a:off x="3971326" y="3330852"/>
            <a:ext cx="356205" cy="355258"/>
            <a:chOff x="-44914800" y="3560450"/>
            <a:chExt cx="300900" cy="300100"/>
          </a:xfrm>
        </p:grpSpPr>
        <p:sp>
          <p:nvSpPr>
            <p:cNvPr id="11154" name="Google Shape;11154;p83"/>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3"/>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3"/>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3"/>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3"/>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83"/>
          <p:cNvGrpSpPr/>
          <p:nvPr/>
        </p:nvGrpSpPr>
        <p:grpSpPr>
          <a:xfrm>
            <a:off x="1726378" y="1539486"/>
            <a:ext cx="354311" cy="354104"/>
            <a:chOff x="-49764975" y="3183375"/>
            <a:chExt cx="299300" cy="299125"/>
          </a:xfrm>
        </p:grpSpPr>
        <p:sp>
          <p:nvSpPr>
            <p:cNvPr id="11160" name="Google Shape;11160;p83"/>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3"/>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3"/>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3"/>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3"/>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3"/>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3"/>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3"/>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3"/>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83"/>
          <p:cNvGrpSpPr/>
          <p:nvPr/>
        </p:nvGrpSpPr>
        <p:grpSpPr>
          <a:xfrm>
            <a:off x="1726378" y="1974947"/>
            <a:ext cx="354311" cy="355909"/>
            <a:chOff x="-49764975" y="3551225"/>
            <a:chExt cx="299300" cy="300650"/>
          </a:xfrm>
        </p:grpSpPr>
        <p:sp>
          <p:nvSpPr>
            <p:cNvPr id="11170" name="Google Shape;11170;p83"/>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3"/>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3"/>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3"/>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3"/>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3"/>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3"/>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3"/>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3"/>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3"/>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3"/>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83"/>
          <p:cNvGrpSpPr/>
          <p:nvPr/>
        </p:nvGrpSpPr>
        <p:grpSpPr>
          <a:xfrm>
            <a:off x="1724040" y="2411710"/>
            <a:ext cx="358987" cy="355525"/>
            <a:chOff x="-49766550" y="3920175"/>
            <a:chExt cx="303250" cy="300325"/>
          </a:xfrm>
        </p:grpSpPr>
        <p:sp>
          <p:nvSpPr>
            <p:cNvPr id="11182" name="Google Shape;11182;p83"/>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3"/>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3"/>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3"/>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83"/>
          <p:cNvGrpSpPr/>
          <p:nvPr/>
        </p:nvGrpSpPr>
        <p:grpSpPr>
          <a:xfrm>
            <a:off x="3939571" y="1559758"/>
            <a:ext cx="357123" cy="354341"/>
            <a:chOff x="-47892800" y="3200500"/>
            <a:chExt cx="301675" cy="299325"/>
          </a:xfrm>
        </p:grpSpPr>
        <p:sp>
          <p:nvSpPr>
            <p:cNvPr id="11187" name="Google Shape;11187;p83"/>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3"/>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3"/>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3"/>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3"/>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3"/>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83"/>
          <p:cNvGrpSpPr/>
          <p:nvPr/>
        </p:nvGrpSpPr>
        <p:grpSpPr>
          <a:xfrm>
            <a:off x="4003437" y="1996107"/>
            <a:ext cx="229391" cy="355258"/>
            <a:chOff x="-47839250" y="3569100"/>
            <a:chExt cx="193775" cy="300100"/>
          </a:xfrm>
        </p:grpSpPr>
        <p:sp>
          <p:nvSpPr>
            <p:cNvPr id="11194" name="Google Shape;11194;p83"/>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3"/>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3"/>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3"/>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3"/>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3"/>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83"/>
          <p:cNvGrpSpPr/>
          <p:nvPr/>
        </p:nvGrpSpPr>
        <p:grpSpPr>
          <a:xfrm>
            <a:off x="3940503" y="2432456"/>
            <a:ext cx="355258" cy="356205"/>
            <a:chOff x="-47892800" y="3937700"/>
            <a:chExt cx="300100" cy="300900"/>
          </a:xfrm>
        </p:grpSpPr>
        <p:sp>
          <p:nvSpPr>
            <p:cNvPr id="11201" name="Google Shape;11201;p83"/>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3"/>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3"/>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3"/>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3"/>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3"/>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3"/>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3"/>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9" name="Google Shape;11209;p83"/>
          <p:cNvGrpSpPr/>
          <p:nvPr/>
        </p:nvGrpSpPr>
        <p:grpSpPr>
          <a:xfrm>
            <a:off x="2645798" y="2926170"/>
            <a:ext cx="355258" cy="311458"/>
            <a:chOff x="-46042675" y="3218600"/>
            <a:chExt cx="300100" cy="263100"/>
          </a:xfrm>
        </p:grpSpPr>
        <p:sp>
          <p:nvSpPr>
            <p:cNvPr id="11210" name="Google Shape;11210;p83"/>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3"/>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3"/>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3"/>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3"/>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3"/>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83"/>
          <p:cNvGrpSpPr/>
          <p:nvPr/>
        </p:nvGrpSpPr>
        <p:grpSpPr>
          <a:xfrm>
            <a:off x="2645798" y="3340619"/>
            <a:ext cx="355258" cy="323118"/>
            <a:chOff x="-46042675" y="3568700"/>
            <a:chExt cx="300100" cy="272950"/>
          </a:xfrm>
        </p:grpSpPr>
        <p:sp>
          <p:nvSpPr>
            <p:cNvPr id="11217" name="Google Shape;11217;p83"/>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3"/>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3"/>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3"/>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1" name="Google Shape;11221;p83"/>
          <p:cNvGrpSpPr/>
          <p:nvPr/>
        </p:nvGrpSpPr>
        <p:grpSpPr>
          <a:xfrm>
            <a:off x="2687749" y="3777589"/>
            <a:ext cx="271357" cy="356057"/>
            <a:chOff x="-46007225" y="3937825"/>
            <a:chExt cx="229225" cy="300775"/>
          </a:xfrm>
        </p:grpSpPr>
        <p:sp>
          <p:nvSpPr>
            <p:cNvPr id="11222" name="Google Shape;11222;p83"/>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3"/>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3"/>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3"/>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3"/>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3"/>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3"/>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3"/>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3"/>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3"/>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2" name="Google Shape;11232;p83"/>
          <p:cNvGrpSpPr/>
          <p:nvPr/>
        </p:nvGrpSpPr>
        <p:grpSpPr>
          <a:xfrm>
            <a:off x="3993241" y="3767675"/>
            <a:ext cx="312375" cy="357596"/>
            <a:chOff x="-44895900" y="3929450"/>
            <a:chExt cx="263875" cy="302075"/>
          </a:xfrm>
        </p:grpSpPr>
        <p:sp>
          <p:nvSpPr>
            <p:cNvPr id="11233" name="Google Shape;11233;p83"/>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3"/>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3"/>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3"/>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3"/>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3"/>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83"/>
          <p:cNvGrpSpPr/>
          <p:nvPr/>
        </p:nvGrpSpPr>
        <p:grpSpPr>
          <a:xfrm>
            <a:off x="2167060" y="1550436"/>
            <a:ext cx="356205" cy="332885"/>
            <a:chOff x="-49397175" y="3192625"/>
            <a:chExt cx="300900" cy="281200"/>
          </a:xfrm>
        </p:grpSpPr>
        <p:sp>
          <p:nvSpPr>
            <p:cNvPr id="11240" name="Google Shape;11240;p83"/>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3"/>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3"/>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3"/>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3"/>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3"/>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3"/>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83"/>
          <p:cNvGrpSpPr/>
          <p:nvPr/>
        </p:nvGrpSpPr>
        <p:grpSpPr>
          <a:xfrm>
            <a:off x="2193163" y="1974651"/>
            <a:ext cx="304000" cy="356205"/>
            <a:chOff x="-49375900" y="3550975"/>
            <a:chExt cx="256800" cy="300900"/>
          </a:xfrm>
        </p:grpSpPr>
        <p:sp>
          <p:nvSpPr>
            <p:cNvPr id="11248" name="Google Shape;11248;p83"/>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3"/>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3"/>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3"/>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3"/>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3"/>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3"/>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3"/>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3"/>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3"/>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3"/>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83"/>
          <p:cNvGrpSpPr/>
          <p:nvPr/>
        </p:nvGrpSpPr>
        <p:grpSpPr>
          <a:xfrm>
            <a:off x="2188516" y="2411946"/>
            <a:ext cx="313293" cy="356205"/>
            <a:chOff x="-49378250" y="3920375"/>
            <a:chExt cx="264650" cy="300900"/>
          </a:xfrm>
        </p:grpSpPr>
        <p:sp>
          <p:nvSpPr>
            <p:cNvPr id="11260" name="Google Shape;11260;p83"/>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3"/>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3"/>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3"/>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3"/>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3"/>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3"/>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83"/>
          <p:cNvGrpSpPr/>
          <p:nvPr/>
        </p:nvGrpSpPr>
        <p:grpSpPr>
          <a:xfrm>
            <a:off x="907504" y="2904744"/>
            <a:ext cx="312375" cy="357123"/>
            <a:chOff x="-47505300" y="3200500"/>
            <a:chExt cx="263875" cy="301675"/>
          </a:xfrm>
        </p:grpSpPr>
        <p:sp>
          <p:nvSpPr>
            <p:cNvPr id="11268" name="Google Shape;11268;p83"/>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3"/>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3"/>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3"/>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3"/>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3"/>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3"/>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3"/>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3"/>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3"/>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3"/>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3"/>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3"/>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83"/>
          <p:cNvGrpSpPr/>
          <p:nvPr/>
        </p:nvGrpSpPr>
        <p:grpSpPr>
          <a:xfrm>
            <a:off x="885604" y="3341092"/>
            <a:ext cx="356176" cy="355051"/>
            <a:chOff x="-47524975" y="3569100"/>
            <a:chExt cx="300875" cy="299925"/>
          </a:xfrm>
        </p:grpSpPr>
        <p:sp>
          <p:nvSpPr>
            <p:cNvPr id="11282" name="Google Shape;11282;p83"/>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3"/>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3"/>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3"/>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3"/>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83"/>
          <p:cNvGrpSpPr/>
          <p:nvPr/>
        </p:nvGrpSpPr>
        <p:grpSpPr>
          <a:xfrm>
            <a:off x="886062" y="3820354"/>
            <a:ext cx="355258" cy="270410"/>
            <a:chOff x="-47523400" y="3973950"/>
            <a:chExt cx="300100" cy="228425"/>
          </a:xfrm>
        </p:grpSpPr>
        <p:sp>
          <p:nvSpPr>
            <p:cNvPr id="11288" name="Google Shape;11288;p83"/>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3"/>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3"/>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3"/>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3"/>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3" name="Google Shape;11293;p83"/>
          <p:cNvGrpSpPr/>
          <p:nvPr/>
        </p:nvGrpSpPr>
        <p:grpSpPr>
          <a:xfrm>
            <a:off x="3091183" y="2903353"/>
            <a:ext cx="354341" cy="357596"/>
            <a:chOff x="-45673275" y="3199325"/>
            <a:chExt cx="299325" cy="302075"/>
          </a:xfrm>
        </p:grpSpPr>
        <p:sp>
          <p:nvSpPr>
            <p:cNvPr id="11294" name="Google Shape;11294;p83"/>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3"/>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3"/>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83"/>
          <p:cNvGrpSpPr/>
          <p:nvPr/>
        </p:nvGrpSpPr>
        <p:grpSpPr>
          <a:xfrm>
            <a:off x="3090251" y="3361602"/>
            <a:ext cx="356205" cy="314240"/>
            <a:chOff x="-45674075" y="3586425"/>
            <a:chExt cx="300900" cy="265450"/>
          </a:xfrm>
        </p:grpSpPr>
        <p:sp>
          <p:nvSpPr>
            <p:cNvPr id="11298" name="Google Shape;11298;p83"/>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3"/>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83"/>
          <p:cNvGrpSpPr/>
          <p:nvPr/>
        </p:nvGrpSpPr>
        <p:grpSpPr>
          <a:xfrm>
            <a:off x="3091183" y="3777441"/>
            <a:ext cx="354341" cy="356205"/>
            <a:chOff x="-45673275" y="3937700"/>
            <a:chExt cx="299325" cy="300900"/>
          </a:xfrm>
        </p:grpSpPr>
        <p:sp>
          <p:nvSpPr>
            <p:cNvPr id="11301" name="Google Shape;11301;p83"/>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3"/>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3"/>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3"/>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3"/>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3"/>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7" name="Google Shape;11307;p83"/>
          <p:cNvGrpSpPr/>
          <p:nvPr/>
        </p:nvGrpSpPr>
        <p:grpSpPr>
          <a:xfrm>
            <a:off x="2205349" y="4270225"/>
            <a:ext cx="356205" cy="356205"/>
            <a:chOff x="-44512325" y="3176075"/>
            <a:chExt cx="300900" cy="300900"/>
          </a:xfrm>
        </p:grpSpPr>
        <p:sp>
          <p:nvSpPr>
            <p:cNvPr id="11308" name="Google Shape;11308;p83"/>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3"/>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3"/>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1" name="Google Shape;11311;p83"/>
          <p:cNvGrpSpPr/>
          <p:nvPr/>
        </p:nvGrpSpPr>
        <p:grpSpPr>
          <a:xfrm>
            <a:off x="2608689" y="1539249"/>
            <a:ext cx="354341" cy="354341"/>
            <a:chOff x="-49027775" y="3183175"/>
            <a:chExt cx="299325" cy="299325"/>
          </a:xfrm>
        </p:grpSpPr>
        <p:sp>
          <p:nvSpPr>
            <p:cNvPr id="11312" name="Google Shape;11312;p83"/>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3"/>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3"/>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3"/>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6" name="Google Shape;11316;p83"/>
          <p:cNvGrpSpPr/>
          <p:nvPr/>
        </p:nvGrpSpPr>
        <p:grpSpPr>
          <a:xfrm>
            <a:off x="2608230" y="1974651"/>
            <a:ext cx="355258" cy="357152"/>
            <a:chOff x="-49027775" y="3550975"/>
            <a:chExt cx="300100" cy="301700"/>
          </a:xfrm>
        </p:grpSpPr>
        <p:sp>
          <p:nvSpPr>
            <p:cNvPr id="11317" name="Google Shape;11317;p83"/>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3"/>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3"/>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3"/>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3"/>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3"/>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3"/>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3"/>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3"/>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3"/>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83"/>
          <p:cNvGrpSpPr/>
          <p:nvPr/>
        </p:nvGrpSpPr>
        <p:grpSpPr>
          <a:xfrm>
            <a:off x="2606306" y="2411710"/>
            <a:ext cx="359106" cy="355525"/>
            <a:chOff x="-49031025" y="3920175"/>
            <a:chExt cx="303350" cy="300325"/>
          </a:xfrm>
        </p:grpSpPr>
        <p:sp>
          <p:nvSpPr>
            <p:cNvPr id="11328" name="Google Shape;11328;p83"/>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3"/>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3"/>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3"/>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3"/>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3"/>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4" name="Google Shape;11334;p83"/>
          <p:cNvGrpSpPr/>
          <p:nvPr/>
        </p:nvGrpSpPr>
        <p:grpSpPr>
          <a:xfrm>
            <a:off x="1322411" y="2904744"/>
            <a:ext cx="356176" cy="354341"/>
            <a:chOff x="-47155575" y="3200500"/>
            <a:chExt cx="300875" cy="299325"/>
          </a:xfrm>
        </p:grpSpPr>
        <p:sp>
          <p:nvSpPr>
            <p:cNvPr id="11335" name="Google Shape;11335;p83"/>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3"/>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3"/>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3"/>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3"/>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3"/>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83"/>
          <p:cNvGrpSpPr/>
          <p:nvPr/>
        </p:nvGrpSpPr>
        <p:grpSpPr>
          <a:xfrm>
            <a:off x="1322870" y="3341092"/>
            <a:ext cx="355258" cy="355258"/>
            <a:chOff x="-47154800" y="3569100"/>
            <a:chExt cx="300100" cy="300100"/>
          </a:xfrm>
        </p:grpSpPr>
        <p:sp>
          <p:nvSpPr>
            <p:cNvPr id="11342" name="Google Shape;11342;p83"/>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3"/>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3"/>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3"/>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3"/>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3"/>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83"/>
          <p:cNvGrpSpPr/>
          <p:nvPr/>
        </p:nvGrpSpPr>
        <p:grpSpPr>
          <a:xfrm>
            <a:off x="1323343" y="3779305"/>
            <a:ext cx="354311" cy="353423"/>
            <a:chOff x="-47154000" y="3939275"/>
            <a:chExt cx="299300" cy="298550"/>
          </a:xfrm>
        </p:grpSpPr>
        <p:sp>
          <p:nvSpPr>
            <p:cNvPr id="11349" name="Google Shape;11349;p83"/>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3"/>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3"/>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3"/>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83"/>
          <p:cNvGrpSpPr/>
          <p:nvPr/>
        </p:nvGrpSpPr>
        <p:grpSpPr>
          <a:xfrm>
            <a:off x="3548633" y="2904744"/>
            <a:ext cx="312375" cy="354341"/>
            <a:chOff x="-45286550" y="3200500"/>
            <a:chExt cx="263875" cy="299325"/>
          </a:xfrm>
        </p:grpSpPr>
        <p:sp>
          <p:nvSpPr>
            <p:cNvPr id="11354" name="Google Shape;11354;p83"/>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3"/>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3"/>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83"/>
          <p:cNvGrpSpPr/>
          <p:nvPr/>
        </p:nvGrpSpPr>
        <p:grpSpPr>
          <a:xfrm>
            <a:off x="3548633" y="3342039"/>
            <a:ext cx="312375" cy="354311"/>
            <a:chOff x="-45286550" y="3569900"/>
            <a:chExt cx="263875" cy="299300"/>
          </a:xfrm>
        </p:grpSpPr>
        <p:sp>
          <p:nvSpPr>
            <p:cNvPr id="11358" name="Google Shape;11358;p83"/>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3"/>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3"/>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3"/>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3"/>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3"/>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83"/>
          <p:cNvGrpSpPr/>
          <p:nvPr/>
        </p:nvGrpSpPr>
        <p:grpSpPr>
          <a:xfrm>
            <a:off x="3559820" y="3778388"/>
            <a:ext cx="290001" cy="355258"/>
            <a:chOff x="-45277900" y="3938500"/>
            <a:chExt cx="244975" cy="300100"/>
          </a:xfrm>
        </p:grpSpPr>
        <p:sp>
          <p:nvSpPr>
            <p:cNvPr id="11365" name="Google Shape;11365;p83"/>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3"/>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3"/>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3"/>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83"/>
          <p:cNvGrpSpPr/>
          <p:nvPr/>
        </p:nvGrpSpPr>
        <p:grpSpPr>
          <a:xfrm>
            <a:off x="2645769" y="4247490"/>
            <a:ext cx="355258" cy="355258"/>
            <a:chOff x="-44502875" y="3576975"/>
            <a:chExt cx="300100" cy="300100"/>
          </a:xfrm>
        </p:grpSpPr>
        <p:sp>
          <p:nvSpPr>
            <p:cNvPr id="11370" name="Google Shape;11370;p83"/>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3"/>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3"/>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3" name="Google Shape;11373;p83"/>
          <p:cNvGrpSpPr/>
          <p:nvPr/>
        </p:nvGrpSpPr>
        <p:grpSpPr>
          <a:xfrm>
            <a:off x="4858968" y="1532275"/>
            <a:ext cx="356221" cy="354973"/>
            <a:chOff x="-13947000" y="3212800"/>
            <a:chExt cx="353675" cy="352400"/>
          </a:xfrm>
        </p:grpSpPr>
        <p:sp>
          <p:nvSpPr>
            <p:cNvPr id="11374" name="Google Shape;11374;p8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83"/>
          <p:cNvGrpSpPr/>
          <p:nvPr/>
        </p:nvGrpSpPr>
        <p:grpSpPr>
          <a:xfrm>
            <a:off x="4858981" y="1973145"/>
            <a:ext cx="356196" cy="354670"/>
            <a:chOff x="-13946200" y="3647075"/>
            <a:chExt cx="353650" cy="352100"/>
          </a:xfrm>
        </p:grpSpPr>
        <p:sp>
          <p:nvSpPr>
            <p:cNvPr id="11377" name="Google Shape;11377;p8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3" name="Google Shape;11383;p83"/>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4" name="Google Shape;11384;p83"/>
          <p:cNvGrpSpPr/>
          <p:nvPr/>
        </p:nvGrpSpPr>
        <p:grpSpPr>
          <a:xfrm>
            <a:off x="6642374" y="1532628"/>
            <a:ext cx="357002" cy="354267"/>
            <a:chOff x="-12163025" y="3214275"/>
            <a:chExt cx="354450" cy="351700"/>
          </a:xfrm>
        </p:grpSpPr>
        <p:sp>
          <p:nvSpPr>
            <p:cNvPr id="11385" name="Google Shape;11385;p8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8" name="Google Shape;11388;p83"/>
          <p:cNvGrpSpPr/>
          <p:nvPr/>
        </p:nvGrpSpPr>
        <p:grpSpPr>
          <a:xfrm>
            <a:off x="6643154" y="1972365"/>
            <a:ext cx="355441" cy="356232"/>
            <a:chOff x="-12160675" y="3647875"/>
            <a:chExt cx="352900" cy="353650"/>
          </a:xfrm>
        </p:grpSpPr>
        <p:sp>
          <p:nvSpPr>
            <p:cNvPr id="11389" name="Google Shape;11389;p8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83"/>
          <p:cNvGrpSpPr/>
          <p:nvPr/>
        </p:nvGrpSpPr>
        <p:grpSpPr>
          <a:xfrm>
            <a:off x="6653870" y="2416821"/>
            <a:ext cx="354635" cy="356232"/>
            <a:chOff x="-12160675" y="4081850"/>
            <a:chExt cx="352100" cy="353650"/>
          </a:xfrm>
        </p:grpSpPr>
        <p:sp>
          <p:nvSpPr>
            <p:cNvPr id="11397" name="Google Shape;11397;p8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3" name="Google Shape;11403;p83"/>
          <p:cNvGrpSpPr/>
          <p:nvPr/>
        </p:nvGrpSpPr>
        <p:grpSpPr>
          <a:xfrm>
            <a:off x="4858836" y="2891264"/>
            <a:ext cx="355416" cy="355652"/>
            <a:chOff x="-10391650" y="3180600"/>
            <a:chExt cx="352875" cy="353075"/>
          </a:xfrm>
        </p:grpSpPr>
        <p:sp>
          <p:nvSpPr>
            <p:cNvPr id="11404" name="Google Shape;11404;p8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83"/>
          <p:cNvGrpSpPr/>
          <p:nvPr/>
        </p:nvGrpSpPr>
        <p:grpSpPr>
          <a:xfrm>
            <a:off x="4858835" y="3368062"/>
            <a:ext cx="354635" cy="353890"/>
            <a:chOff x="-10390875" y="3616350"/>
            <a:chExt cx="352100" cy="351325"/>
          </a:xfrm>
        </p:grpSpPr>
        <p:sp>
          <p:nvSpPr>
            <p:cNvPr id="11411" name="Google Shape;11411;p8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83"/>
          <p:cNvGrpSpPr/>
          <p:nvPr/>
        </p:nvGrpSpPr>
        <p:grpSpPr>
          <a:xfrm>
            <a:off x="7525810" y="2892727"/>
            <a:ext cx="312585" cy="354670"/>
            <a:chOff x="-10370400" y="4049550"/>
            <a:chExt cx="310350" cy="352100"/>
          </a:xfrm>
        </p:grpSpPr>
        <p:sp>
          <p:nvSpPr>
            <p:cNvPr id="11415" name="Google Shape;11415;p8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0" name="Google Shape;11420;p83"/>
          <p:cNvGrpSpPr/>
          <p:nvPr/>
        </p:nvGrpSpPr>
        <p:grpSpPr>
          <a:xfrm>
            <a:off x="6630066" y="2891668"/>
            <a:ext cx="379236" cy="354847"/>
            <a:chOff x="-8674650" y="3210975"/>
            <a:chExt cx="376525" cy="352275"/>
          </a:xfrm>
        </p:grpSpPr>
        <p:sp>
          <p:nvSpPr>
            <p:cNvPr id="11421" name="Google Shape;11421;p8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83"/>
          <p:cNvGrpSpPr/>
          <p:nvPr/>
        </p:nvGrpSpPr>
        <p:grpSpPr>
          <a:xfrm>
            <a:off x="5301563" y="1531633"/>
            <a:ext cx="356221" cy="356257"/>
            <a:chOff x="-13512225" y="3211525"/>
            <a:chExt cx="353675" cy="353675"/>
          </a:xfrm>
        </p:grpSpPr>
        <p:sp>
          <p:nvSpPr>
            <p:cNvPr id="11428" name="Google Shape;11428;p8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3" name="Google Shape;11433;p83"/>
          <p:cNvGrpSpPr/>
          <p:nvPr/>
        </p:nvGrpSpPr>
        <p:grpSpPr>
          <a:xfrm>
            <a:off x="5301563" y="1973145"/>
            <a:ext cx="356221" cy="354670"/>
            <a:chOff x="-13512225" y="3647075"/>
            <a:chExt cx="353675" cy="352100"/>
          </a:xfrm>
        </p:grpSpPr>
        <p:sp>
          <p:nvSpPr>
            <p:cNvPr id="11434" name="Google Shape;11434;p8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83"/>
          <p:cNvGrpSpPr/>
          <p:nvPr/>
        </p:nvGrpSpPr>
        <p:grpSpPr>
          <a:xfrm>
            <a:off x="5311876" y="2417211"/>
            <a:ext cx="356221" cy="355451"/>
            <a:chOff x="-13512225" y="4080275"/>
            <a:chExt cx="353675" cy="352875"/>
          </a:xfrm>
        </p:grpSpPr>
        <p:sp>
          <p:nvSpPr>
            <p:cNvPr id="11445" name="Google Shape;11445;p8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6" name="Google Shape;11456;p83"/>
          <p:cNvGrpSpPr/>
          <p:nvPr/>
        </p:nvGrpSpPr>
        <p:grpSpPr>
          <a:xfrm>
            <a:off x="7084956" y="1564572"/>
            <a:ext cx="356196" cy="290379"/>
            <a:chOff x="-11728250" y="3245400"/>
            <a:chExt cx="353650" cy="288275"/>
          </a:xfrm>
        </p:grpSpPr>
        <p:sp>
          <p:nvSpPr>
            <p:cNvPr id="11457" name="Google Shape;11457;p8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2" name="Google Shape;11462;p83"/>
          <p:cNvSpPr/>
          <p:nvPr/>
        </p:nvSpPr>
        <p:spPr>
          <a:xfrm>
            <a:off x="7242366" y="2108233"/>
            <a:ext cx="40464" cy="84135"/>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3" name="Google Shape;11463;p83"/>
          <p:cNvGrpSpPr/>
          <p:nvPr/>
        </p:nvGrpSpPr>
        <p:grpSpPr>
          <a:xfrm>
            <a:off x="7083760" y="1971660"/>
            <a:ext cx="358588" cy="357642"/>
            <a:chOff x="-11729050" y="3646475"/>
            <a:chExt cx="356025" cy="355050"/>
          </a:xfrm>
        </p:grpSpPr>
        <p:sp>
          <p:nvSpPr>
            <p:cNvPr id="11464" name="Google Shape;11464;p83"/>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3"/>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3"/>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3"/>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3"/>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3"/>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3"/>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3"/>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3"/>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3"/>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3"/>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83"/>
          <p:cNvGrpSpPr/>
          <p:nvPr/>
        </p:nvGrpSpPr>
        <p:grpSpPr>
          <a:xfrm>
            <a:off x="7117464" y="2417211"/>
            <a:ext cx="311804" cy="355451"/>
            <a:chOff x="-11703850" y="4081850"/>
            <a:chExt cx="309575" cy="352875"/>
          </a:xfrm>
        </p:grpSpPr>
        <p:sp>
          <p:nvSpPr>
            <p:cNvPr id="11476" name="Google Shape;11476;p8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4" name="Google Shape;11484;p83"/>
          <p:cNvGrpSpPr/>
          <p:nvPr/>
        </p:nvGrpSpPr>
        <p:grpSpPr>
          <a:xfrm>
            <a:off x="5306120" y="2891364"/>
            <a:ext cx="357002" cy="355451"/>
            <a:chOff x="-9958475" y="3180025"/>
            <a:chExt cx="354450" cy="352875"/>
          </a:xfrm>
        </p:grpSpPr>
        <p:sp>
          <p:nvSpPr>
            <p:cNvPr id="11485" name="Google Shape;11485;p8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83"/>
          <p:cNvGrpSpPr/>
          <p:nvPr/>
        </p:nvGrpSpPr>
        <p:grpSpPr>
          <a:xfrm>
            <a:off x="5315247" y="3367345"/>
            <a:ext cx="337966" cy="355325"/>
            <a:chOff x="-9949025" y="3615575"/>
            <a:chExt cx="335550" cy="352750"/>
          </a:xfrm>
        </p:grpSpPr>
        <p:sp>
          <p:nvSpPr>
            <p:cNvPr id="11489" name="Google Shape;11489;p8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83"/>
          <p:cNvGrpSpPr/>
          <p:nvPr/>
        </p:nvGrpSpPr>
        <p:grpSpPr>
          <a:xfrm>
            <a:off x="7950093" y="2890851"/>
            <a:ext cx="360175" cy="358423"/>
            <a:chOff x="-9961625" y="4048175"/>
            <a:chExt cx="357600" cy="355825"/>
          </a:xfrm>
        </p:grpSpPr>
        <p:sp>
          <p:nvSpPr>
            <p:cNvPr id="11493" name="Google Shape;11493;p8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83"/>
          <p:cNvGrpSpPr/>
          <p:nvPr/>
        </p:nvGrpSpPr>
        <p:grpSpPr>
          <a:xfrm>
            <a:off x="6636814" y="3366363"/>
            <a:ext cx="364959" cy="357289"/>
            <a:chOff x="-8680950" y="3624225"/>
            <a:chExt cx="362350" cy="354700"/>
          </a:xfrm>
        </p:grpSpPr>
        <p:sp>
          <p:nvSpPr>
            <p:cNvPr id="11500" name="Google Shape;11500;p8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6" name="Google Shape;11506;p83"/>
          <p:cNvGrpSpPr/>
          <p:nvPr/>
        </p:nvGrpSpPr>
        <p:grpSpPr>
          <a:xfrm>
            <a:off x="5773058" y="1532024"/>
            <a:ext cx="313365" cy="355476"/>
            <a:chOff x="-13056975" y="3212300"/>
            <a:chExt cx="311125" cy="352900"/>
          </a:xfrm>
        </p:grpSpPr>
        <p:sp>
          <p:nvSpPr>
            <p:cNvPr id="11507" name="Google Shape;11507;p8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1" name="Google Shape;11511;p83"/>
          <p:cNvGrpSpPr/>
          <p:nvPr/>
        </p:nvGrpSpPr>
        <p:grpSpPr>
          <a:xfrm>
            <a:off x="5750446" y="1972818"/>
            <a:ext cx="358588" cy="355325"/>
            <a:chOff x="-13077450" y="3647075"/>
            <a:chExt cx="356025" cy="352750"/>
          </a:xfrm>
        </p:grpSpPr>
        <p:sp>
          <p:nvSpPr>
            <p:cNvPr id="11512" name="Google Shape;11512;p8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5" name="Google Shape;11515;p83"/>
          <p:cNvGrpSpPr/>
          <p:nvPr/>
        </p:nvGrpSpPr>
        <p:grpSpPr>
          <a:xfrm>
            <a:off x="5761552" y="2416418"/>
            <a:ext cx="357002" cy="357037"/>
            <a:chOff x="-13079025" y="4079475"/>
            <a:chExt cx="354450" cy="354450"/>
          </a:xfrm>
        </p:grpSpPr>
        <p:sp>
          <p:nvSpPr>
            <p:cNvPr id="11516" name="Google Shape;11516;p8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0" name="Google Shape;11520;p83"/>
          <p:cNvGrpSpPr/>
          <p:nvPr/>
        </p:nvGrpSpPr>
        <p:grpSpPr>
          <a:xfrm>
            <a:off x="7534619" y="1532427"/>
            <a:ext cx="356221" cy="354670"/>
            <a:chOff x="-11292700" y="3213875"/>
            <a:chExt cx="353675" cy="352100"/>
          </a:xfrm>
        </p:grpSpPr>
        <p:sp>
          <p:nvSpPr>
            <p:cNvPr id="11521" name="Google Shape;11521;p8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83"/>
          <p:cNvGrpSpPr/>
          <p:nvPr/>
        </p:nvGrpSpPr>
        <p:grpSpPr>
          <a:xfrm>
            <a:off x="7528677" y="1972365"/>
            <a:ext cx="368106" cy="356232"/>
            <a:chOff x="-11299000" y="3647875"/>
            <a:chExt cx="365475" cy="353650"/>
          </a:xfrm>
        </p:grpSpPr>
        <p:sp>
          <p:nvSpPr>
            <p:cNvPr id="11529" name="Google Shape;11529;p8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83"/>
          <p:cNvGrpSpPr/>
          <p:nvPr/>
        </p:nvGrpSpPr>
        <p:grpSpPr>
          <a:xfrm>
            <a:off x="7544139" y="2428316"/>
            <a:ext cx="357808" cy="333240"/>
            <a:chOff x="-11295075" y="4092875"/>
            <a:chExt cx="355250" cy="330825"/>
          </a:xfrm>
        </p:grpSpPr>
        <p:sp>
          <p:nvSpPr>
            <p:cNvPr id="11536" name="Google Shape;11536;p8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1" name="Google Shape;11541;p83"/>
          <p:cNvGrpSpPr/>
          <p:nvPr/>
        </p:nvGrpSpPr>
        <p:grpSpPr>
          <a:xfrm>
            <a:off x="5769739" y="2891364"/>
            <a:ext cx="312585" cy="355451"/>
            <a:chOff x="-9500075" y="3180800"/>
            <a:chExt cx="310350" cy="352875"/>
          </a:xfrm>
        </p:grpSpPr>
        <p:sp>
          <p:nvSpPr>
            <p:cNvPr id="11542" name="Google Shape;11542;p8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83"/>
          <p:cNvGrpSpPr/>
          <p:nvPr/>
        </p:nvGrpSpPr>
        <p:grpSpPr>
          <a:xfrm>
            <a:off x="5747530" y="3366879"/>
            <a:ext cx="356221" cy="356257"/>
            <a:chOff x="-9523700" y="3614000"/>
            <a:chExt cx="353675" cy="353675"/>
          </a:xfrm>
        </p:grpSpPr>
        <p:sp>
          <p:nvSpPr>
            <p:cNvPr id="11552" name="Google Shape;11552;p8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83"/>
          <p:cNvGrpSpPr/>
          <p:nvPr/>
        </p:nvGrpSpPr>
        <p:grpSpPr>
          <a:xfrm>
            <a:off x="7532481" y="3389521"/>
            <a:ext cx="356221" cy="354670"/>
            <a:chOff x="-9523700" y="4049550"/>
            <a:chExt cx="353675" cy="352100"/>
          </a:xfrm>
        </p:grpSpPr>
        <p:sp>
          <p:nvSpPr>
            <p:cNvPr id="11562" name="Google Shape;11562;p8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83"/>
          <p:cNvGrpSpPr/>
          <p:nvPr/>
        </p:nvGrpSpPr>
        <p:grpSpPr>
          <a:xfrm>
            <a:off x="7088596" y="3389494"/>
            <a:ext cx="357002" cy="311029"/>
            <a:chOff x="-8209150" y="3659675"/>
            <a:chExt cx="354450" cy="308775"/>
          </a:xfrm>
        </p:grpSpPr>
        <p:sp>
          <p:nvSpPr>
            <p:cNvPr id="11570" name="Google Shape;11570;p8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6" name="Google Shape;11576;p83"/>
          <p:cNvGrpSpPr/>
          <p:nvPr/>
        </p:nvGrpSpPr>
        <p:grpSpPr>
          <a:xfrm>
            <a:off x="6191845" y="1532024"/>
            <a:ext cx="356221" cy="355476"/>
            <a:chOff x="-12643475" y="3212300"/>
            <a:chExt cx="353675" cy="352900"/>
          </a:xfrm>
        </p:grpSpPr>
        <p:sp>
          <p:nvSpPr>
            <p:cNvPr id="11577" name="Google Shape;11577;p8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6" name="Google Shape;11586;p83"/>
          <p:cNvGrpSpPr/>
          <p:nvPr/>
        </p:nvGrpSpPr>
        <p:grpSpPr>
          <a:xfrm>
            <a:off x="6191845" y="1983798"/>
            <a:ext cx="356221" cy="333366"/>
            <a:chOff x="-12643475" y="3657325"/>
            <a:chExt cx="353675" cy="330950"/>
          </a:xfrm>
        </p:grpSpPr>
        <p:sp>
          <p:nvSpPr>
            <p:cNvPr id="11587" name="Google Shape;11587;p8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83"/>
          <p:cNvGrpSpPr/>
          <p:nvPr/>
        </p:nvGrpSpPr>
        <p:grpSpPr>
          <a:xfrm>
            <a:off x="6202157" y="2418407"/>
            <a:ext cx="356221" cy="353059"/>
            <a:chOff x="-12643475" y="4081850"/>
            <a:chExt cx="353675" cy="350500"/>
          </a:xfrm>
        </p:grpSpPr>
        <p:sp>
          <p:nvSpPr>
            <p:cNvPr id="11594" name="Google Shape;11594;p8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83"/>
          <p:cNvGrpSpPr/>
          <p:nvPr/>
        </p:nvGrpSpPr>
        <p:grpSpPr>
          <a:xfrm>
            <a:off x="7974847" y="1532427"/>
            <a:ext cx="355416" cy="354670"/>
            <a:chOff x="-10857925" y="3213875"/>
            <a:chExt cx="352875" cy="352100"/>
          </a:xfrm>
        </p:grpSpPr>
        <p:sp>
          <p:nvSpPr>
            <p:cNvPr id="11599" name="Google Shape;11599;p8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9" name="Google Shape;11609;p83"/>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0" name="Google Shape;11610;p83"/>
          <p:cNvGrpSpPr/>
          <p:nvPr/>
        </p:nvGrpSpPr>
        <p:grpSpPr>
          <a:xfrm>
            <a:off x="7984757" y="2428316"/>
            <a:ext cx="356221" cy="333240"/>
            <a:chOff x="-10858725" y="4092875"/>
            <a:chExt cx="353675" cy="330825"/>
          </a:xfrm>
        </p:grpSpPr>
        <p:sp>
          <p:nvSpPr>
            <p:cNvPr id="11611" name="Google Shape;11611;p8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83"/>
          <p:cNvGrpSpPr/>
          <p:nvPr/>
        </p:nvGrpSpPr>
        <p:grpSpPr>
          <a:xfrm>
            <a:off x="6191762" y="2891855"/>
            <a:ext cx="356096" cy="354469"/>
            <a:chOff x="-9089725" y="3180200"/>
            <a:chExt cx="353550" cy="351900"/>
          </a:xfrm>
        </p:grpSpPr>
        <p:sp>
          <p:nvSpPr>
            <p:cNvPr id="11618" name="Google Shape;11618;p8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83"/>
          <p:cNvGrpSpPr/>
          <p:nvPr/>
        </p:nvGrpSpPr>
        <p:grpSpPr>
          <a:xfrm>
            <a:off x="6243280" y="3367282"/>
            <a:ext cx="252278" cy="355451"/>
            <a:chOff x="-9039300" y="3614000"/>
            <a:chExt cx="250475" cy="352875"/>
          </a:xfrm>
        </p:grpSpPr>
        <p:sp>
          <p:nvSpPr>
            <p:cNvPr id="11621" name="Google Shape;11621;p8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3" name="Google Shape;11623;p83"/>
          <p:cNvGrpSpPr/>
          <p:nvPr/>
        </p:nvGrpSpPr>
        <p:grpSpPr>
          <a:xfrm>
            <a:off x="7975246" y="3389521"/>
            <a:ext cx="354635" cy="354670"/>
            <a:chOff x="-9088150" y="4049550"/>
            <a:chExt cx="352100" cy="352100"/>
          </a:xfrm>
        </p:grpSpPr>
        <p:sp>
          <p:nvSpPr>
            <p:cNvPr id="11624" name="Google Shape;11624;p8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0" name="Google Shape;11630;p83"/>
          <p:cNvGrpSpPr/>
          <p:nvPr/>
        </p:nvGrpSpPr>
        <p:grpSpPr>
          <a:xfrm>
            <a:off x="7109610" y="2891754"/>
            <a:ext cx="315757" cy="354670"/>
            <a:chOff x="-8191825" y="3174500"/>
            <a:chExt cx="313500" cy="352100"/>
          </a:xfrm>
        </p:grpSpPr>
        <p:sp>
          <p:nvSpPr>
            <p:cNvPr id="11631" name="Google Shape;11631;p8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37"/>
        <p:cNvGrpSpPr/>
        <p:nvPr/>
      </p:nvGrpSpPr>
      <p:grpSpPr>
        <a:xfrm>
          <a:off x="0" y="0"/>
          <a:ext cx="0" cy="0"/>
          <a:chOff x="0" y="0"/>
          <a:chExt cx="0" cy="0"/>
        </a:xfrm>
      </p:grpSpPr>
      <p:sp>
        <p:nvSpPr>
          <p:cNvPr id="11638" name="Google Shape;11638;p8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11639" name="Google Shape;11639;p84"/>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0" name="Google Shape;11640;p84"/>
          <p:cNvGrpSpPr/>
          <p:nvPr/>
        </p:nvGrpSpPr>
        <p:grpSpPr>
          <a:xfrm>
            <a:off x="748855" y="2243507"/>
            <a:ext cx="452798" cy="449473"/>
            <a:chOff x="-21322300" y="3693325"/>
            <a:chExt cx="306400" cy="304150"/>
          </a:xfrm>
        </p:grpSpPr>
        <p:sp>
          <p:nvSpPr>
            <p:cNvPr id="11641" name="Google Shape;11641;p84"/>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4"/>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4"/>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4"/>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5" name="Google Shape;11645;p84"/>
          <p:cNvGrpSpPr/>
          <p:nvPr/>
        </p:nvGrpSpPr>
        <p:grpSpPr>
          <a:xfrm>
            <a:off x="748263" y="2810244"/>
            <a:ext cx="453980" cy="422540"/>
            <a:chOff x="-21322300" y="4077125"/>
            <a:chExt cx="307200" cy="285925"/>
          </a:xfrm>
        </p:grpSpPr>
        <p:sp>
          <p:nvSpPr>
            <p:cNvPr id="11646" name="Google Shape;11646;p8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84"/>
          <p:cNvGrpSpPr/>
          <p:nvPr/>
        </p:nvGrpSpPr>
        <p:grpSpPr>
          <a:xfrm>
            <a:off x="3525440" y="1689128"/>
            <a:ext cx="451653" cy="450212"/>
            <a:chOff x="-19394200" y="3333800"/>
            <a:chExt cx="305625" cy="304650"/>
          </a:xfrm>
        </p:grpSpPr>
        <p:sp>
          <p:nvSpPr>
            <p:cNvPr id="11659" name="Google Shape;11659;p84"/>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4"/>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4"/>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4"/>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4"/>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4"/>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4"/>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4"/>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4"/>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8" name="Google Shape;11668;p84"/>
          <p:cNvGrpSpPr/>
          <p:nvPr/>
        </p:nvGrpSpPr>
        <p:grpSpPr>
          <a:xfrm>
            <a:off x="3524276" y="2243580"/>
            <a:ext cx="453980" cy="449325"/>
            <a:chOff x="-19396575" y="3708500"/>
            <a:chExt cx="307200" cy="304050"/>
          </a:xfrm>
        </p:grpSpPr>
        <p:sp>
          <p:nvSpPr>
            <p:cNvPr id="11669" name="Google Shape;11669;p84"/>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4"/>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4"/>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2" name="Google Shape;11672;p84"/>
          <p:cNvGrpSpPr/>
          <p:nvPr/>
        </p:nvGrpSpPr>
        <p:grpSpPr>
          <a:xfrm>
            <a:off x="3518457" y="2796461"/>
            <a:ext cx="465618" cy="450101"/>
            <a:chOff x="-19394200" y="4084200"/>
            <a:chExt cx="315075" cy="304575"/>
          </a:xfrm>
        </p:grpSpPr>
        <p:sp>
          <p:nvSpPr>
            <p:cNvPr id="11673" name="Google Shape;11673;p84"/>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4"/>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4"/>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4"/>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4"/>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4"/>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84"/>
          <p:cNvGrpSpPr/>
          <p:nvPr/>
        </p:nvGrpSpPr>
        <p:grpSpPr>
          <a:xfrm>
            <a:off x="6324167" y="1689001"/>
            <a:ext cx="400447" cy="450470"/>
            <a:chOff x="-17526750" y="3309200"/>
            <a:chExt cx="270975" cy="304825"/>
          </a:xfrm>
        </p:grpSpPr>
        <p:sp>
          <p:nvSpPr>
            <p:cNvPr id="11680" name="Google Shape;11680;p84"/>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4"/>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4"/>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4"/>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4"/>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5" name="Google Shape;11685;p84"/>
          <p:cNvGrpSpPr/>
          <p:nvPr/>
        </p:nvGrpSpPr>
        <p:grpSpPr>
          <a:xfrm>
            <a:off x="6300319" y="2244173"/>
            <a:ext cx="448143" cy="448143"/>
            <a:chOff x="-17542500" y="3684100"/>
            <a:chExt cx="303250" cy="303250"/>
          </a:xfrm>
        </p:grpSpPr>
        <p:sp>
          <p:nvSpPr>
            <p:cNvPr id="11686" name="Google Shape;11686;p84"/>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4"/>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4"/>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4"/>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4"/>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4"/>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4"/>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84"/>
          <p:cNvGrpSpPr/>
          <p:nvPr/>
        </p:nvGrpSpPr>
        <p:grpSpPr>
          <a:xfrm>
            <a:off x="6299728" y="2810817"/>
            <a:ext cx="449325" cy="421395"/>
            <a:chOff x="-17542500" y="4068450"/>
            <a:chExt cx="304050" cy="285150"/>
          </a:xfrm>
        </p:grpSpPr>
        <p:sp>
          <p:nvSpPr>
            <p:cNvPr id="11694" name="Google Shape;11694;p84"/>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4"/>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4"/>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4"/>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4"/>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4"/>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0" name="Google Shape;11700;p84"/>
          <p:cNvGrpSpPr/>
          <p:nvPr/>
        </p:nvGrpSpPr>
        <p:grpSpPr>
          <a:xfrm>
            <a:off x="3530150" y="3342211"/>
            <a:ext cx="343404" cy="449325"/>
            <a:chOff x="-15652200" y="3335975"/>
            <a:chExt cx="232375" cy="304050"/>
          </a:xfrm>
        </p:grpSpPr>
        <p:sp>
          <p:nvSpPr>
            <p:cNvPr id="11701" name="Google Shape;11701;p84"/>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4"/>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4"/>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4"/>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4"/>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4"/>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4"/>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4"/>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4"/>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84"/>
          <p:cNvGrpSpPr/>
          <p:nvPr/>
        </p:nvGrpSpPr>
        <p:grpSpPr>
          <a:xfrm>
            <a:off x="1303491" y="1689573"/>
            <a:ext cx="450470" cy="449325"/>
            <a:chOff x="-20946600" y="3317850"/>
            <a:chExt cx="304825" cy="304050"/>
          </a:xfrm>
        </p:grpSpPr>
        <p:sp>
          <p:nvSpPr>
            <p:cNvPr id="11711" name="Google Shape;11711;p84"/>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4"/>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4"/>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84"/>
          <p:cNvGrpSpPr/>
          <p:nvPr/>
        </p:nvGrpSpPr>
        <p:grpSpPr>
          <a:xfrm>
            <a:off x="1304064" y="2243729"/>
            <a:ext cx="449325" cy="449030"/>
            <a:chOff x="-20945825" y="3692175"/>
            <a:chExt cx="304050" cy="303850"/>
          </a:xfrm>
        </p:grpSpPr>
        <p:sp>
          <p:nvSpPr>
            <p:cNvPr id="11715" name="Google Shape;11715;p84"/>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4"/>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4"/>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4"/>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9" name="Google Shape;11719;p84"/>
          <p:cNvGrpSpPr/>
          <p:nvPr/>
        </p:nvGrpSpPr>
        <p:grpSpPr>
          <a:xfrm>
            <a:off x="1329667" y="2797442"/>
            <a:ext cx="398119" cy="448143"/>
            <a:chOff x="-20930075" y="4066100"/>
            <a:chExt cx="269400" cy="303250"/>
          </a:xfrm>
        </p:grpSpPr>
        <p:sp>
          <p:nvSpPr>
            <p:cNvPr id="11720" name="Google Shape;11720;p84"/>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4"/>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84"/>
          <p:cNvGrpSpPr/>
          <p:nvPr/>
        </p:nvGrpSpPr>
        <p:grpSpPr>
          <a:xfrm>
            <a:off x="4110888" y="1689848"/>
            <a:ext cx="372516" cy="448771"/>
            <a:chOff x="-18994100" y="3334775"/>
            <a:chExt cx="252075" cy="303675"/>
          </a:xfrm>
        </p:grpSpPr>
        <p:sp>
          <p:nvSpPr>
            <p:cNvPr id="11723" name="Google Shape;11723;p84"/>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4"/>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4"/>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4"/>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84"/>
          <p:cNvGrpSpPr/>
          <p:nvPr/>
        </p:nvGrpSpPr>
        <p:grpSpPr>
          <a:xfrm>
            <a:off x="4125445" y="2244743"/>
            <a:ext cx="343404" cy="446998"/>
            <a:chOff x="-18983850" y="3710075"/>
            <a:chExt cx="232375" cy="302475"/>
          </a:xfrm>
        </p:grpSpPr>
        <p:sp>
          <p:nvSpPr>
            <p:cNvPr id="11728" name="Google Shape;11728;p84"/>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4"/>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4"/>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4"/>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84"/>
          <p:cNvGrpSpPr/>
          <p:nvPr/>
        </p:nvGrpSpPr>
        <p:grpSpPr>
          <a:xfrm>
            <a:off x="4071911" y="2797422"/>
            <a:ext cx="450470" cy="448180"/>
            <a:chOff x="-19020075" y="4084200"/>
            <a:chExt cx="304825" cy="303275"/>
          </a:xfrm>
        </p:grpSpPr>
        <p:sp>
          <p:nvSpPr>
            <p:cNvPr id="11733" name="Google Shape;11733;p84"/>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4"/>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4"/>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4"/>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4"/>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4"/>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4"/>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4"/>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4"/>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84"/>
          <p:cNvGrpSpPr/>
          <p:nvPr/>
        </p:nvGrpSpPr>
        <p:grpSpPr>
          <a:xfrm>
            <a:off x="6889176" y="1689001"/>
            <a:ext cx="396937" cy="450470"/>
            <a:chOff x="-17149475" y="3309200"/>
            <a:chExt cx="268600" cy="304825"/>
          </a:xfrm>
        </p:grpSpPr>
        <p:sp>
          <p:nvSpPr>
            <p:cNvPr id="11743" name="Google Shape;11743;p84"/>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4"/>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84"/>
          <p:cNvGrpSpPr/>
          <p:nvPr/>
        </p:nvGrpSpPr>
        <p:grpSpPr>
          <a:xfrm>
            <a:off x="6862982" y="2258120"/>
            <a:ext cx="449325" cy="420249"/>
            <a:chOff x="-17168375" y="3692750"/>
            <a:chExt cx="304050" cy="284375"/>
          </a:xfrm>
        </p:grpSpPr>
        <p:sp>
          <p:nvSpPr>
            <p:cNvPr id="11746" name="Google Shape;11746;p84"/>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4"/>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4"/>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4"/>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4"/>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4"/>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4"/>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84"/>
          <p:cNvGrpSpPr/>
          <p:nvPr/>
        </p:nvGrpSpPr>
        <p:grpSpPr>
          <a:xfrm>
            <a:off x="6859491" y="2796852"/>
            <a:ext cx="456308" cy="449325"/>
            <a:chOff x="-17170750" y="4058800"/>
            <a:chExt cx="308775" cy="304050"/>
          </a:xfrm>
        </p:grpSpPr>
        <p:sp>
          <p:nvSpPr>
            <p:cNvPr id="11754" name="Google Shape;11754;p84"/>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4"/>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4"/>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4"/>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4"/>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4"/>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4"/>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4"/>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4"/>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4"/>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4"/>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4"/>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4"/>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4"/>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4"/>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4"/>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4"/>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84"/>
          <p:cNvGrpSpPr/>
          <p:nvPr/>
        </p:nvGrpSpPr>
        <p:grpSpPr>
          <a:xfrm>
            <a:off x="5721388" y="3343358"/>
            <a:ext cx="450470" cy="446998"/>
            <a:chOff x="-15688425" y="3707725"/>
            <a:chExt cx="304825" cy="302475"/>
          </a:xfrm>
        </p:grpSpPr>
        <p:sp>
          <p:nvSpPr>
            <p:cNvPr id="11772" name="Google Shape;11772;p84"/>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4"/>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4"/>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4"/>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4"/>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4"/>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84"/>
          <p:cNvGrpSpPr/>
          <p:nvPr/>
        </p:nvGrpSpPr>
        <p:grpSpPr>
          <a:xfrm>
            <a:off x="1865544" y="1690441"/>
            <a:ext cx="451653" cy="447589"/>
            <a:chOff x="-20572500" y="3319025"/>
            <a:chExt cx="305625" cy="302875"/>
          </a:xfrm>
        </p:grpSpPr>
        <p:sp>
          <p:nvSpPr>
            <p:cNvPr id="11779" name="Google Shape;11779;p84"/>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4"/>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84"/>
          <p:cNvGrpSpPr/>
          <p:nvPr/>
        </p:nvGrpSpPr>
        <p:grpSpPr>
          <a:xfrm>
            <a:off x="1866708" y="2305410"/>
            <a:ext cx="449325" cy="325670"/>
            <a:chOff x="-20571700" y="3722875"/>
            <a:chExt cx="304050" cy="220375"/>
          </a:xfrm>
        </p:grpSpPr>
        <p:sp>
          <p:nvSpPr>
            <p:cNvPr id="11782" name="Google Shape;11782;p84"/>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4"/>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4"/>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4"/>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4"/>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4"/>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4"/>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9" name="Google Shape;11789;p84"/>
          <p:cNvGrpSpPr/>
          <p:nvPr/>
        </p:nvGrpSpPr>
        <p:grpSpPr>
          <a:xfrm>
            <a:off x="1866135" y="2796278"/>
            <a:ext cx="450470" cy="450470"/>
            <a:chOff x="-20571700" y="4066875"/>
            <a:chExt cx="304825" cy="304825"/>
          </a:xfrm>
        </p:grpSpPr>
        <p:sp>
          <p:nvSpPr>
            <p:cNvPr id="11790" name="Google Shape;11790;p84"/>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4"/>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4"/>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4"/>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4"/>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4"/>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84"/>
          <p:cNvGrpSpPr/>
          <p:nvPr/>
        </p:nvGrpSpPr>
        <p:grpSpPr>
          <a:xfrm>
            <a:off x="4632837" y="1688259"/>
            <a:ext cx="453980" cy="451948"/>
            <a:chOff x="-18645175" y="3334200"/>
            <a:chExt cx="307200" cy="305825"/>
          </a:xfrm>
        </p:grpSpPr>
        <p:sp>
          <p:nvSpPr>
            <p:cNvPr id="11797" name="Google Shape;11797;p84"/>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4"/>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4"/>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4"/>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4"/>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84"/>
          <p:cNvGrpSpPr/>
          <p:nvPr/>
        </p:nvGrpSpPr>
        <p:grpSpPr>
          <a:xfrm>
            <a:off x="4633429" y="2242989"/>
            <a:ext cx="452798" cy="450507"/>
            <a:chOff x="-18645175" y="3708500"/>
            <a:chExt cx="306400" cy="304850"/>
          </a:xfrm>
        </p:grpSpPr>
        <p:sp>
          <p:nvSpPr>
            <p:cNvPr id="11803" name="Google Shape;11803;p84"/>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4"/>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4"/>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4"/>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4"/>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4"/>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4"/>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0" name="Google Shape;11810;p84"/>
          <p:cNvGrpSpPr/>
          <p:nvPr/>
        </p:nvGrpSpPr>
        <p:grpSpPr>
          <a:xfrm>
            <a:off x="4631101" y="2795630"/>
            <a:ext cx="457453" cy="451763"/>
            <a:chOff x="-18647525" y="4082625"/>
            <a:chExt cx="309550" cy="305700"/>
          </a:xfrm>
        </p:grpSpPr>
        <p:sp>
          <p:nvSpPr>
            <p:cNvPr id="11811" name="Google Shape;11811;p84"/>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4"/>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4"/>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4"/>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5" name="Google Shape;11815;p84"/>
          <p:cNvGrpSpPr/>
          <p:nvPr/>
        </p:nvGrpSpPr>
        <p:grpSpPr>
          <a:xfrm>
            <a:off x="7441485" y="1689592"/>
            <a:ext cx="395755" cy="449288"/>
            <a:chOff x="-16775350" y="3309200"/>
            <a:chExt cx="267800" cy="304025"/>
          </a:xfrm>
        </p:grpSpPr>
        <p:sp>
          <p:nvSpPr>
            <p:cNvPr id="11816" name="Google Shape;11816;p84"/>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4"/>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4"/>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9" name="Google Shape;11819;p84"/>
          <p:cNvGrpSpPr/>
          <p:nvPr/>
        </p:nvGrpSpPr>
        <p:grpSpPr>
          <a:xfrm>
            <a:off x="7441485" y="2241827"/>
            <a:ext cx="395755" cy="452835"/>
            <a:chOff x="-16775350" y="3683300"/>
            <a:chExt cx="267800" cy="306425"/>
          </a:xfrm>
        </p:grpSpPr>
        <p:sp>
          <p:nvSpPr>
            <p:cNvPr id="11820" name="Google Shape;11820;p84"/>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4"/>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4"/>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84"/>
          <p:cNvGrpSpPr/>
          <p:nvPr/>
        </p:nvGrpSpPr>
        <p:grpSpPr>
          <a:xfrm>
            <a:off x="7413536" y="2796870"/>
            <a:ext cx="451653" cy="449288"/>
            <a:chOff x="-16794250" y="4058225"/>
            <a:chExt cx="305625" cy="304025"/>
          </a:xfrm>
        </p:grpSpPr>
        <p:sp>
          <p:nvSpPr>
            <p:cNvPr id="11824" name="Google Shape;11824;p84"/>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4"/>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4"/>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4"/>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4"/>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4"/>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4"/>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4"/>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4"/>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3" name="Google Shape;11833;p84"/>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4" name="Google Shape;11834;p84"/>
          <p:cNvGrpSpPr/>
          <p:nvPr/>
        </p:nvGrpSpPr>
        <p:grpSpPr>
          <a:xfrm>
            <a:off x="2414953" y="1689573"/>
            <a:ext cx="457453" cy="449325"/>
            <a:chOff x="-20199150" y="3317850"/>
            <a:chExt cx="309550" cy="304050"/>
          </a:xfrm>
        </p:grpSpPr>
        <p:sp>
          <p:nvSpPr>
            <p:cNvPr id="11835" name="Google Shape;11835;p84"/>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4"/>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4"/>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4"/>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4"/>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4"/>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4"/>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84"/>
          <p:cNvGrpSpPr/>
          <p:nvPr/>
        </p:nvGrpSpPr>
        <p:grpSpPr>
          <a:xfrm>
            <a:off x="2417281" y="2242861"/>
            <a:ext cx="452798" cy="450766"/>
            <a:chOff x="-20199150" y="3693150"/>
            <a:chExt cx="306400" cy="305025"/>
          </a:xfrm>
        </p:grpSpPr>
        <p:sp>
          <p:nvSpPr>
            <p:cNvPr id="11843" name="Google Shape;11843;p84"/>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4"/>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4"/>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4"/>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4"/>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4"/>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84"/>
          <p:cNvGrpSpPr/>
          <p:nvPr/>
        </p:nvGrpSpPr>
        <p:grpSpPr>
          <a:xfrm>
            <a:off x="2417854" y="2795687"/>
            <a:ext cx="451653" cy="451653"/>
            <a:chOff x="-20197575" y="4066875"/>
            <a:chExt cx="305625" cy="305625"/>
          </a:xfrm>
        </p:grpSpPr>
        <p:sp>
          <p:nvSpPr>
            <p:cNvPr id="11850" name="Google Shape;11850;p84"/>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4"/>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4"/>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4"/>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4"/>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4"/>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4"/>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4"/>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8" name="Google Shape;11858;p84"/>
          <p:cNvGrpSpPr/>
          <p:nvPr/>
        </p:nvGrpSpPr>
        <p:grpSpPr>
          <a:xfrm>
            <a:off x="5200071" y="1687520"/>
            <a:ext cx="449325" cy="453426"/>
            <a:chOff x="-18271050" y="3333200"/>
            <a:chExt cx="304050" cy="306825"/>
          </a:xfrm>
        </p:grpSpPr>
        <p:sp>
          <p:nvSpPr>
            <p:cNvPr id="11859" name="Google Shape;11859;p84"/>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4"/>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4"/>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4"/>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4"/>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4" name="Google Shape;11864;p84"/>
          <p:cNvGrpSpPr/>
          <p:nvPr/>
        </p:nvGrpSpPr>
        <p:grpSpPr>
          <a:xfrm>
            <a:off x="5200644" y="2244171"/>
            <a:ext cx="448180" cy="448143"/>
            <a:chOff x="-18270275" y="3710875"/>
            <a:chExt cx="303275" cy="303250"/>
          </a:xfrm>
        </p:grpSpPr>
        <p:sp>
          <p:nvSpPr>
            <p:cNvPr id="11865" name="Google Shape;11865;p84"/>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4"/>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4"/>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4"/>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4"/>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4"/>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84"/>
          <p:cNvGrpSpPr/>
          <p:nvPr/>
        </p:nvGrpSpPr>
        <p:grpSpPr>
          <a:xfrm>
            <a:off x="5254196" y="2797422"/>
            <a:ext cx="341076" cy="448180"/>
            <a:chOff x="-18234025" y="4084200"/>
            <a:chExt cx="230800" cy="303275"/>
          </a:xfrm>
        </p:grpSpPr>
        <p:sp>
          <p:nvSpPr>
            <p:cNvPr id="11872" name="Google Shape;11872;p84"/>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4"/>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4"/>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84"/>
          <p:cNvGrpSpPr/>
          <p:nvPr/>
        </p:nvGrpSpPr>
        <p:grpSpPr>
          <a:xfrm>
            <a:off x="2366751" y="3341641"/>
            <a:ext cx="449325" cy="450470"/>
            <a:chOff x="-16419350" y="3308400"/>
            <a:chExt cx="304050" cy="304825"/>
          </a:xfrm>
        </p:grpSpPr>
        <p:sp>
          <p:nvSpPr>
            <p:cNvPr id="11876" name="Google Shape;11876;p84"/>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4"/>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4"/>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4"/>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4"/>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4"/>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4"/>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3" name="Google Shape;11883;p84"/>
          <p:cNvGrpSpPr/>
          <p:nvPr/>
        </p:nvGrpSpPr>
        <p:grpSpPr>
          <a:xfrm>
            <a:off x="4638306" y="3340423"/>
            <a:ext cx="395755" cy="452872"/>
            <a:chOff x="-16401225" y="3683275"/>
            <a:chExt cx="267800" cy="306450"/>
          </a:xfrm>
        </p:grpSpPr>
        <p:sp>
          <p:nvSpPr>
            <p:cNvPr id="11884" name="Google Shape;11884;p84"/>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4"/>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4"/>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4"/>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4"/>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4"/>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4"/>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1" name="Google Shape;11891;p84"/>
          <p:cNvGrpSpPr/>
          <p:nvPr/>
        </p:nvGrpSpPr>
        <p:grpSpPr>
          <a:xfrm>
            <a:off x="8003755" y="2797062"/>
            <a:ext cx="450470" cy="448180"/>
            <a:chOff x="-16419350" y="4058200"/>
            <a:chExt cx="304825" cy="303275"/>
          </a:xfrm>
        </p:grpSpPr>
        <p:sp>
          <p:nvSpPr>
            <p:cNvPr id="11892" name="Google Shape;11892;p84"/>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4"/>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4"/>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4"/>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4"/>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4"/>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4"/>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9" name="Google Shape;11899;p84"/>
          <p:cNvGrpSpPr/>
          <p:nvPr/>
        </p:nvGrpSpPr>
        <p:grpSpPr>
          <a:xfrm>
            <a:off x="4030643" y="3343080"/>
            <a:ext cx="450507" cy="447589"/>
            <a:chOff x="-15296200" y="3326900"/>
            <a:chExt cx="304850" cy="302875"/>
          </a:xfrm>
        </p:grpSpPr>
        <p:sp>
          <p:nvSpPr>
            <p:cNvPr id="11900" name="Google Shape;11900;p84"/>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4"/>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4"/>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4"/>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4"/>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84"/>
          <p:cNvGrpSpPr/>
          <p:nvPr/>
        </p:nvGrpSpPr>
        <p:grpSpPr>
          <a:xfrm>
            <a:off x="2946296" y="1706881"/>
            <a:ext cx="486566" cy="414708"/>
            <a:chOff x="-19835275" y="3330250"/>
            <a:chExt cx="329250" cy="280625"/>
          </a:xfrm>
        </p:grpSpPr>
        <p:sp>
          <p:nvSpPr>
            <p:cNvPr id="11906" name="Google Shape;11906;p84"/>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4"/>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4"/>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84"/>
          <p:cNvGrpSpPr/>
          <p:nvPr/>
        </p:nvGrpSpPr>
        <p:grpSpPr>
          <a:xfrm>
            <a:off x="2964325" y="2243470"/>
            <a:ext cx="450507" cy="449547"/>
            <a:chOff x="-19822675" y="3692750"/>
            <a:chExt cx="304850" cy="304200"/>
          </a:xfrm>
        </p:grpSpPr>
        <p:sp>
          <p:nvSpPr>
            <p:cNvPr id="11910" name="Google Shape;11910;p84"/>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4"/>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4"/>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4"/>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4"/>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5" name="Google Shape;11915;p84"/>
          <p:cNvGrpSpPr/>
          <p:nvPr/>
        </p:nvGrpSpPr>
        <p:grpSpPr>
          <a:xfrm>
            <a:off x="2964916" y="2796278"/>
            <a:ext cx="449325" cy="450470"/>
            <a:chOff x="-19822675" y="4066875"/>
            <a:chExt cx="304050" cy="304825"/>
          </a:xfrm>
        </p:grpSpPr>
        <p:sp>
          <p:nvSpPr>
            <p:cNvPr id="11916" name="Google Shape;11916;p84"/>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4"/>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4"/>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4"/>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4"/>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4"/>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84"/>
          <p:cNvGrpSpPr/>
          <p:nvPr/>
        </p:nvGrpSpPr>
        <p:grpSpPr>
          <a:xfrm>
            <a:off x="5773985" y="1689571"/>
            <a:ext cx="399302" cy="449325"/>
            <a:chOff x="-17878825" y="3334400"/>
            <a:chExt cx="270200" cy="304050"/>
          </a:xfrm>
        </p:grpSpPr>
        <p:sp>
          <p:nvSpPr>
            <p:cNvPr id="11923" name="Google Shape;11923;p84"/>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4"/>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4"/>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4"/>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4"/>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4"/>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4"/>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0" name="Google Shape;11930;p84"/>
          <p:cNvGrpSpPr/>
          <p:nvPr/>
        </p:nvGrpSpPr>
        <p:grpSpPr>
          <a:xfrm>
            <a:off x="5747809" y="2242416"/>
            <a:ext cx="451653" cy="451653"/>
            <a:chOff x="-17896150" y="3709300"/>
            <a:chExt cx="305625" cy="305625"/>
          </a:xfrm>
        </p:grpSpPr>
        <p:sp>
          <p:nvSpPr>
            <p:cNvPr id="11931" name="Google Shape;11931;p84"/>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4"/>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4"/>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4"/>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84"/>
          <p:cNvGrpSpPr/>
          <p:nvPr/>
        </p:nvGrpSpPr>
        <p:grpSpPr>
          <a:xfrm>
            <a:off x="5775740" y="2795686"/>
            <a:ext cx="395792" cy="451653"/>
            <a:chOff x="-17878025" y="4082625"/>
            <a:chExt cx="267825" cy="305625"/>
          </a:xfrm>
        </p:grpSpPr>
        <p:sp>
          <p:nvSpPr>
            <p:cNvPr id="11936" name="Google Shape;11936;p84"/>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4"/>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4"/>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4"/>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4"/>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4"/>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4"/>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84"/>
          <p:cNvGrpSpPr/>
          <p:nvPr/>
        </p:nvGrpSpPr>
        <p:grpSpPr>
          <a:xfrm>
            <a:off x="2919632" y="3355015"/>
            <a:ext cx="450507" cy="423722"/>
            <a:chOff x="-16044450" y="3317850"/>
            <a:chExt cx="304850" cy="286725"/>
          </a:xfrm>
        </p:grpSpPr>
        <p:sp>
          <p:nvSpPr>
            <p:cNvPr id="11944" name="Google Shape;11944;p84"/>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4"/>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4"/>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4"/>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8" name="Google Shape;11948;p84"/>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9" name="Google Shape;11949;p84"/>
          <p:cNvGrpSpPr/>
          <p:nvPr/>
        </p:nvGrpSpPr>
        <p:grpSpPr>
          <a:xfrm>
            <a:off x="8042149" y="2243724"/>
            <a:ext cx="373662" cy="449030"/>
            <a:chOff x="-16018450" y="4058400"/>
            <a:chExt cx="252850" cy="303850"/>
          </a:xfrm>
        </p:grpSpPr>
        <p:sp>
          <p:nvSpPr>
            <p:cNvPr id="11950" name="Google Shape;11950;p84"/>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4"/>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4"/>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4"/>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4" name="Google Shape;11954;p84"/>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958"/>
        <p:cNvGrpSpPr/>
        <p:nvPr/>
      </p:nvGrpSpPr>
      <p:grpSpPr>
        <a:xfrm>
          <a:off x="0" y="0"/>
          <a:ext cx="0" cy="0"/>
          <a:chOff x="0" y="0"/>
          <a:chExt cx="0" cy="0"/>
        </a:xfrm>
      </p:grpSpPr>
      <p:sp>
        <p:nvSpPr>
          <p:cNvPr id="11959" name="Google Shape;11959;p8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1960" name="Google Shape;11960;p85"/>
          <p:cNvGrpSpPr/>
          <p:nvPr/>
        </p:nvGrpSpPr>
        <p:grpSpPr>
          <a:xfrm>
            <a:off x="845901" y="1689241"/>
            <a:ext cx="442337" cy="419623"/>
            <a:chOff x="-6696925" y="3272575"/>
            <a:chExt cx="307200" cy="291425"/>
          </a:xfrm>
        </p:grpSpPr>
        <p:sp>
          <p:nvSpPr>
            <p:cNvPr id="11961" name="Google Shape;11961;p85"/>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5"/>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85"/>
          <p:cNvGrpSpPr/>
          <p:nvPr/>
        </p:nvGrpSpPr>
        <p:grpSpPr>
          <a:xfrm>
            <a:off x="845884" y="2204636"/>
            <a:ext cx="442373" cy="420775"/>
            <a:chOff x="-6690625" y="3631325"/>
            <a:chExt cx="307225" cy="292225"/>
          </a:xfrm>
        </p:grpSpPr>
        <p:sp>
          <p:nvSpPr>
            <p:cNvPr id="11964" name="Google Shape;11964;p85"/>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5"/>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5"/>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5"/>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5"/>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9" name="Google Shape;11969;p85"/>
          <p:cNvGrpSpPr/>
          <p:nvPr/>
        </p:nvGrpSpPr>
        <p:grpSpPr>
          <a:xfrm>
            <a:off x="868005" y="2756972"/>
            <a:ext cx="421927" cy="419371"/>
            <a:chOff x="-6689825" y="3992050"/>
            <a:chExt cx="293025" cy="291250"/>
          </a:xfrm>
        </p:grpSpPr>
        <p:sp>
          <p:nvSpPr>
            <p:cNvPr id="11970" name="Google Shape;11970;p85"/>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5"/>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5"/>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5"/>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5"/>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5"/>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5"/>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5"/>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5"/>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5"/>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5"/>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5"/>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2" name="Google Shape;11982;p85"/>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3" name="Google Shape;11983;p85"/>
          <p:cNvGrpSpPr/>
          <p:nvPr/>
        </p:nvGrpSpPr>
        <p:grpSpPr>
          <a:xfrm>
            <a:off x="3551317" y="2205192"/>
            <a:ext cx="423043" cy="419659"/>
            <a:chOff x="-4837325" y="3612425"/>
            <a:chExt cx="293800" cy="291450"/>
          </a:xfrm>
        </p:grpSpPr>
        <p:sp>
          <p:nvSpPr>
            <p:cNvPr id="11984" name="Google Shape;11984;p85"/>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5"/>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5"/>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7" name="Google Shape;11987;p85"/>
          <p:cNvGrpSpPr/>
          <p:nvPr/>
        </p:nvGrpSpPr>
        <p:grpSpPr>
          <a:xfrm>
            <a:off x="3564349" y="2756826"/>
            <a:ext cx="420775" cy="419659"/>
            <a:chOff x="-4837325" y="3971575"/>
            <a:chExt cx="292225" cy="291450"/>
          </a:xfrm>
        </p:grpSpPr>
        <p:sp>
          <p:nvSpPr>
            <p:cNvPr id="11988" name="Google Shape;11988;p85"/>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5"/>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5"/>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5"/>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5"/>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5"/>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85"/>
          <p:cNvGrpSpPr/>
          <p:nvPr/>
        </p:nvGrpSpPr>
        <p:grpSpPr>
          <a:xfrm>
            <a:off x="6256364" y="1714185"/>
            <a:ext cx="430998" cy="369730"/>
            <a:chOff x="-3037625" y="3254850"/>
            <a:chExt cx="299325" cy="256775"/>
          </a:xfrm>
        </p:grpSpPr>
        <p:sp>
          <p:nvSpPr>
            <p:cNvPr id="11995" name="Google Shape;11995;p85"/>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5"/>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5"/>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5"/>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85"/>
          <p:cNvGrpSpPr/>
          <p:nvPr/>
        </p:nvGrpSpPr>
        <p:grpSpPr>
          <a:xfrm>
            <a:off x="6260324" y="2204615"/>
            <a:ext cx="423079" cy="420811"/>
            <a:chOff x="-3031325" y="3597450"/>
            <a:chExt cx="293825" cy="292250"/>
          </a:xfrm>
        </p:grpSpPr>
        <p:sp>
          <p:nvSpPr>
            <p:cNvPr id="12000" name="Google Shape;12000;p85"/>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5"/>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5"/>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5"/>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85"/>
          <p:cNvGrpSpPr/>
          <p:nvPr/>
        </p:nvGrpSpPr>
        <p:grpSpPr>
          <a:xfrm>
            <a:off x="6272798" y="2781214"/>
            <a:ext cx="421927" cy="370882"/>
            <a:chOff x="-3030525" y="3973150"/>
            <a:chExt cx="293025" cy="257575"/>
          </a:xfrm>
        </p:grpSpPr>
        <p:sp>
          <p:nvSpPr>
            <p:cNvPr id="12005" name="Google Shape;12005;p85"/>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5"/>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85"/>
          <p:cNvGrpSpPr/>
          <p:nvPr/>
        </p:nvGrpSpPr>
        <p:grpSpPr>
          <a:xfrm>
            <a:off x="1374391" y="3369426"/>
            <a:ext cx="421927" cy="297195"/>
            <a:chOff x="-1199300" y="3279250"/>
            <a:chExt cx="293025" cy="206400"/>
          </a:xfrm>
        </p:grpSpPr>
        <p:sp>
          <p:nvSpPr>
            <p:cNvPr id="12008" name="Google Shape;12008;p85"/>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5"/>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5"/>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5"/>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2" name="Google Shape;12012;p85"/>
          <p:cNvGrpSpPr/>
          <p:nvPr/>
        </p:nvGrpSpPr>
        <p:grpSpPr>
          <a:xfrm>
            <a:off x="1381477" y="1688773"/>
            <a:ext cx="444605" cy="420559"/>
            <a:chOff x="-6338550" y="3272950"/>
            <a:chExt cx="308775" cy="292075"/>
          </a:xfrm>
        </p:grpSpPr>
        <p:sp>
          <p:nvSpPr>
            <p:cNvPr id="12013" name="Google Shape;12013;p85"/>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5"/>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5"/>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85"/>
          <p:cNvGrpSpPr/>
          <p:nvPr/>
        </p:nvGrpSpPr>
        <p:grpSpPr>
          <a:xfrm>
            <a:off x="1392817" y="2205194"/>
            <a:ext cx="421927" cy="419659"/>
            <a:chOff x="-6329100" y="3632100"/>
            <a:chExt cx="293025" cy="291450"/>
          </a:xfrm>
        </p:grpSpPr>
        <p:sp>
          <p:nvSpPr>
            <p:cNvPr id="12017" name="Google Shape;12017;p85"/>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5"/>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5"/>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0" name="Google Shape;12020;p85"/>
          <p:cNvGrpSpPr/>
          <p:nvPr/>
        </p:nvGrpSpPr>
        <p:grpSpPr>
          <a:xfrm>
            <a:off x="1405867" y="2756828"/>
            <a:ext cx="419623" cy="419659"/>
            <a:chOff x="-6329875" y="3992050"/>
            <a:chExt cx="291425" cy="291450"/>
          </a:xfrm>
        </p:grpSpPr>
        <p:sp>
          <p:nvSpPr>
            <p:cNvPr id="12021" name="Google Shape;12021;p85"/>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5"/>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5"/>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5"/>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5" name="Google Shape;12025;p85"/>
          <p:cNvGrpSpPr/>
          <p:nvPr/>
        </p:nvGrpSpPr>
        <p:grpSpPr>
          <a:xfrm>
            <a:off x="4092004" y="1687530"/>
            <a:ext cx="423079" cy="423043"/>
            <a:chOff x="-4478975" y="3251700"/>
            <a:chExt cx="293825" cy="293800"/>
          </a:xfrm>
        </p:grpSpPr>
        <p:sp>
          <p:nvSpPr>
            <p:cNvPr id="12026" name="Google Shape;12026;p85"/>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5"/>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5"/>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9" name="Google Shape;12029;p85"/>
          <p:cNvGrpSpPr/>
          <p:nvPr/>
        </p:nvGrpSpPr>
        <p:grpSpPr>
          <a:xfrm>
            <a:off x="4092004" y="2205192"/>
            <a:ext cx="423079" cy="419659"/>
            <a:chOff x="-4475825" y="3612425"/>
            <a:chExt cx="293825" cy="291450"/>
          </a:xfrm>
        </p:grpSpPr>
        <p:sp>
          <p:nvSpPr>
            <p:cNvPr id="12030" name="Google Shape;12030;p85"/>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5"/>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5"/>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85"/>
          <p:cNvGrpSpPr/>
          <p:nvPr/>
        </p:nvGrpSpPr>
        <p:grpSpPr>
          <a:xfrm>
            <a:off x="4101077" y="2756844"/>
            <a:ext cx="428730" cy="419623"/>
            <a:chOff x="-4480550" y="3970800"/>
            <a:chExt cx="297750" cy="291425"/>
          </a:xfrm>
        </p:grpSpPr>
        <p:sp>
          <p:nvSpPr>
            <p:cNvPr id="12034" name="Google Shape;12034;p85"/>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5"/>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85"/>
          <p:cNvGrpSpPr/>
          <p:nvPr/>
        </p:nvGrpSpPr>
        <p:grpSpPr>
          <a:xfrm>
            <a:off x="6804910" y="1689221"/>
            <a:ext cx="415123" cy="419659"/>
            <a:chOff x="-2668225" y="3239075"/>
            <a:chExt cx="288300" cy="291450"/>
          </a:xfrm>
        </p:grpSpPr>
        <p:sp>
          <p:nvSpPr>
            <p:cNvPr id="12037" name="Google Shape;12037;p85"/>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5"/>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5"/>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5"/>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5"/>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2" name="Google Shape;12042;p85"/>
          <p:cNvGrpSpPr/>
          <p:nvPr/>
        </p:nvGrpSpPr>
        <p:grpSpPr>
          <a:xfrm>
            <a:off x="6802066" y="2205191"/>
            <a:ext cx="420811" cy="419659"/>
            <a:chOff x="-2671375" y="3597450"/>
            <a:chExt cx="292250" cy="291450"/>
          </a:xfrm>
        </p:grpSpPr>
        <p:sp>
          <p:nvSpPr>
            <p:cNvPr id="12043" name="Google Shape;12043;p85"/>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5"/>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5" name="Google Shape;12045;p85"/>
          <p:cNvGrpSpPr/>
          <p:nvPr/>
        </p:nvGrpSpPr>
        <p:grpSpPr>
          <a:xfrm>
            <a:off x="6812849" y="2755691"/>
            <a:ext cx="423043" cy="421927"/>
            <a:chOff x="-2670575" y="3956600"/>
            <a:chExt cx="293800" cy="293025"/>
          </a:xfrm>
        </p:grpSpPr>
        <p:sp>
          <p:nvSpPr>
            <p:cNvPr id="12046" name="Google Shape;12046;p85"/>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5"/>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5"/>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5"/>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0" name="Google Shape;12050;p85"/>
          <p:cNvGrpSpPr/>
          <p:nvPr/>
        </p:nvGrpSpPr>
        <p:grpSpPr>
          <a:xfrm>
            <a:off x="3070370" y="3311947"/>
            <a:ext cx="426462" cy="418363"/>
            <a:chOff x="-1183550" y="3586525"/>
            <a:chExt cx="296175" cy="290550"/>
          </a:xfrm>
        </p:grpSpPr>
        <p:sp>
          <p:nvSpPr>
            <p:cNvPr id="12051" name="Google Shape;12051;p85"/>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5"/>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5"/>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5"/>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5"/>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5"/>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5"/>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5"/>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5"/>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0" name="Google Shape;12060;p85"/>
          <p:cNvGrpSpPr/>
          <p:nvPr/>
        </p:nvGrpSpPr>
        <p:grpSpPr>
          <a:xfrm>
            <a:off x="1928310" y="2203826"/>
            <a:ext cx="432150" cy="422395"/>
            <a:chOff x="-5974675" y="3632100"/>
            <a:chExt cx="300125" cy="293350"/>
          </a:xfrm>
        </p:grpSpPr>
        <p:sp>
          <p:nvSpPr>
            <p:cNvPr id="12061" name="Google Shape;12061;p85"/>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5"/>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5"/>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4" name="Google Shape;12064;p85"/>
          <p:cNvGrpSpPr/>
          <p:nvPr/>
        </p:nvGrpSpPr>
        <p:grpSpPr>
          <a:xfrm>
            <a:off x="1958351" y="2755694"/>
            <a:ext cx="395865" cy="421927"/>
            <a:chOff x="-5971525" y="3990475"/>
            <a:chExt cx="274925" cy="293025"/>
          </a:xfrm>
        </p:grpSpPr>
        <p:sp>
          <p:nvSpPr>
            <p:cNvPr id="12065" name="Google Shape;12065;p85"/>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5"/>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5"/>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5"/>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85"/>
          <p:cNvGrpSpPr/>
          <p:nvPr/>
        </p:nvGrpSpPr>
        <p:grpSpPr>
          <a:xfrm>
            <a:off x="4631558" y="1689798"/>
            <a:ext cx="420775" cy="418507"/>
            <a:chOff x="-4118225" y="3253275"/>
            <a:chExt cx="292225" cy="290650"/>
          </a:xfrm>
        </p:grpSpPr>
        <p:sp>
          <p:nvSpPr>
            <p:cNvPr id="12070" name="Google Shape;12070;p85"/>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5"/>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2" name="Google Shape;12072;p85"/>
          <p:cNvGrpSpPr/>
          <p:nvPr/>
        </p:nvGrpSpPr>
        <p:grpSpPr>
          <a:xfrm>
            <a:off x="4682008" y="2204922"/>
            <a:ext cx="319874" cy="420199"/>
            <a:chOff x="-4082800" y="3612425"/>
            <a:chExt cx="222150" cy="291825"/>
          </a:xfrm>
        </p:grpSpPr>
        <p:sp>
          <p:nvSpPr>
            <p:cNvPr id="12073" name="Google Shape;12073;p85"/>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5"/>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5"/>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6" name="Google Shape;12076;p85"/>
          <p:cNvGrpSpPr/>
          <p:nvPr/>
        </p:nvGrpSpPr>
        <p:grpSpPr>
          <a:xfrm>
            <a:off x="4643456" y="2769876"/>
            <a:ext cx="420775" cy="393561"/>
            <a:chOff x="-4118225" y="3990475"/>
            <a:chExt cx="292225" cy="273325"/>
          </a:xfrm>
        </p:grpSpPr>
        <p:sp>
          <p:nvSpPr>
            <p:cNvPr id="12077" name="Google Shape;12077;p85"/>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5"/>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5"/>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5"/>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1" name="Google Shape;12081;p85"/>
          <p:cNvGrpSpPr/>
          <p:nvPr/>
        </p:nvGrpSpPr>
        <p:grpSpPr>
          <a:xfrm>
            <a:off x="7354110" y="1688087"/>
            <a:ext cx="394713" cy="421927"/>
            <a:chOff x="-2312225" y="3238300"/>
            <a:chExt cx="274125" cy="293025"/>
          </a:xfrm>
        </p:grpSpPr>
        <p:sp>
          <p:nvSpPr>
            <p:cNvPr id="12082" name="Google Shape;12082;p85"/>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5"/>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4" name="Google Shape;12084;p85"/>
          <p:cNvGrpSpPr/>
          <p:nvPr/>
        </p:nvGrpSpPr>
        <p:grpSpPr>
          <a:xfrm>
            <a:off x="7341062" y="2153586"/>
            <a:ext cx="420811" cy="522864"/>
            <a:chOff x="-2310650" y="3525775"/>
            <a:chExt cx="292250" cy="363125"/>
          </a:xfrm>
        </p:grpSpPr>
        <p:sp>
          <p:nvSpPr>
            <p:cNvPr id="12085" name="Google Shape;12085;p85"/>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5"/>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5"/>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5"/>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9" name="Google Shape;12089;p85"/>
          <p:cNvGrpSpPr/>
          <p:nvPr/>
        </p:nvGrpSpPr>
        <p:grpSpPr>
          <a:xfrm>
            <a:off x="7351827" y="2756825"/>
            <a:ext cx="423079" cy="419659"/>
            <a:chOff x="-2310650" y="3958175"/>
            <a:chExt cx="293825" cy="291450"/>
          </a:xfrm>
        </p:grpSpPr>
        <p:sp>
          <p:nvSpPr>
            <p:cNvPr id="12090" name="Google Shape;12090;p85"/>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5"/>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2" name="Google Shape;12092;p85"/>
          <p:cNvGrpSpPr/>
          <p:nvPr/>
        </p:nvGrpSpPr>
        <p:grpSpPr>
          <a:xfrm>
            <a:off x="4718688" y="3308459"/>
            <a:ext cx="424159" cy="419659"/>
            <a:chOff x="-1182750" y="3962900"/>
            <a:chExt cx="294575" cy="291450"/>
          </a:xfrm>
        </p:grpSpPr>
        <p:sp>
          <p:nvSpPr>
            <p:cNvPr id="12093" name="Google Shape;12093;p85"/>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5"/>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5"/>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5"/>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5"/>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5"/>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5"/>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85"/>
          <p:cNvGrpSpPr/>
          <p:nvPr/>
        </p:nvGrpSpPr>
        <p:grpSpPr>
          <a:xfrm>
            <a:off x="2471824" y="1689223"/>
            <a:ext cx="424195" cy="419659"/>
            <a:chOff x="-5611575" y="3272950"/>
            <a:chExt cx="294600" cy="291450"/>
          </a:xfrm>
        </p:grpSpPr>
        <p:sp>
          <p:nvSpPr>
            <p:cNvPr id="12101" name="Google Shape;12101;p85"/>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5"/>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5"/>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5"/>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5"/>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6" name="Google Shape;12106;p85"/>
          <p:cNvGrpSpPr/>
          <p:nvPr/>
        </p:nvGrpSpPr>
        <p:grpSpPr>
          <a:xfrm>
            <a:off x="2471824" y="2205770"/>
            <a:ext cx="424195" cy="418507"/>
            <a:chOff x="-5613150" y="3632900"/>
            <a:chExt cx="294600" cy="290650"/>
          </a:xfrm>
        </p:grpSpPr>
        <p:sp>
          <p:nvSpPr>
            <p:cNvPr id="12107" name="Google Shape;12107;p85"/>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5"/>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9" name="Google Shape;12109;p85"/>
          <p:cNvGrpSpPr/>
          <p:nvPr/>
        </p:nvGrpSpPr>
        <p:grpSpPr>
          <a:xfrm>
            <a:off x="5155210" y="1689438"/>
            <a:ext cx="434634" cy="419227"/>
            <a:chOff x="-3768700" y="3253275"/>
            <a:chExt cx="301850" cy="291150"/>
          </a:xfrm>
        </p:grpSpPr>
        <p:sp>
          <p:nvSpPr>
            <p:cNvPr id="12110" name="Google Shape;12110;p85"/>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5"/>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5"/>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3" name="Google Shape;12113;p85"/>
          <p:cNvGrpSpPr/>
          <p:nvPr/>
        </p:nvGrpSpPr>
        <p:grpSpPr>
          <a:xfrm>
            <a:off x="5159293" y="2217090"/>
            <a:ext cx="426462" cy="395865"/>
            <a:chOff x="-3808700" y="3628950"/>
            <a:chExt cx="296175" cy="274925"/>
          </a:xfrm>
        </p:grpSpPr>
        <p:sp>
          <p:nvSpPr>
            <p:cNvPr id="12114" name="Google Shape;12114;p85"/>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5"/>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5"/>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85"/>
          <p:cNvGrpSpPr/>
          <p:nvPr/>
        </p:nvGrpSpPr>
        <p:grpSpPr>
          <a:xfrm>
            <a:off x="5224504" y="2756412"/>
            <a:ext cx="419443" cy="420487"/>
            <a:chOff x="-3771675" y="3971775"/>
            <a:chExt cx="291300" cy="292025"/>
          </a:xfrm>
        </p:grpSpPr>
        <p:sp>
          <p:nvSpPr>
            <p:cNvPr id="12118" name="Google Shape;12118;p85"/>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5"/>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5"/>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5"/>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5"/>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3" name="Google Shape;12123;p85"/>
          <p:cNvGrpSpPr/>
          <p:nvPr/>
        </p:nvGrpSpPr>
        <p:grpSpPr>
          <a:xfrm>
            <a:off x="7885948" y="1716461"/>
            <a:ext cx="420271" cy="320774"/>
            <a:chOff x="-1951475" y="3273100"/>
            <a:chExt cx="291875" cy="222775"/>
          </a:xfrm>
        </p:grpSpPr>
        <p:sp>
          <p:nvSpPr>
            <p:cNvPr id="12124" name="Google Shape;12124;p85"/>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5"/>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5"/>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7" name="Google Shape;12127;p85"/>
          <p:cNvGrpSpPr/>
          <p:nvPr/>
        </p:nvGrpSpPr>
        <p:grpSpPr>
          <a:xfrm>
            <a:off x="7883429" y="2205191"/>
            <a:ext cx="425310" cy="419659"/>
            <a:chOff x="-1951475" y="3597450"/>
            <a:chExt cx="295375" cy="291450"/>
          </a:xfrm>
        </p:grpSpPr>
        <p:sp>
          <p:nvSpPr>
            <p:cNvPr id="12128" name="Google Shape;12128;p85"/>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5"/>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5"/>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5"/>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2" name="Google Shape;12132;p85"/>
          <p:cNvGrpSpPr/>
          <p:nvPr/>
        </p:nvGrpSpPr>
        <p:grpSpPr>
          <a:xfrm>
            <a:off x="7885680" y="2756825"/>
            <a:ext cx="444605" cy="419659"/>
            <a:chOff x="-1960150" y="3956600"/>
            <a:chExt cx="308775" cy="291450"/>
          </a:xfrm>
        </p:grpSpPr>
        <p:sp>
          <p:nvSpPr>
            <p:cNvPr id="12133" name="Google Shape;12133;p85"/>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5"/>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85"/>
          <p:cNvGrpSpPr/>
          <p:nvPr/>
        </p:nvGrpSpPr>
        <p:grpSpPr>
          <a:xfrm>
            <a:off x="1939718" y="3307636"/>
            <a:ext cx="420775" cy="420775"/>
            <a:chOff x="-804700" y="3226500"/>
            <a:chExt cx="292225" cy="292225"/>
          </a:xfrm>
        </p:grpSpPr>
        <p:sp>
          <p:nvSpPr>
            <p:cNvPr id="12136" name="Google Shape;12136;p85"/>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5"/>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5"/>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5"/>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5"/>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5"/>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5"/>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85"/>
          <p:cNvGrpSpPr/>
          <p:nvPr/>
        </p:nvGrpSpPr>
        <p:grpSpPr>
          <a:xfrm>
            <a:off x="3019809" y="1688647"/>
            <a:ext cx="420775" cy="420811"/>
            <a:chOff x="-5251625" y="3272950"/>
            <a:chExt cx="292225" cy="292250"/>
          </a:xfrm>
        </p:grpSpPr>
        <p:sp>
          <p:nvSpPr>
            <p:cNvPr id="12144" name="Google Shape;12144;p85"/>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5"/>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5"/>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7" name="Google Shape;12147;p85"/>
          <p:cNvGrpSpPr/>
          <p:nvPr/>
        </p:nvGrpSpPr>
        <p:grpSpPr>
          <a:xfrm>
            <a:off x="3032265" y="2756270"/>
            <a:ext cx="419659" cy="420775"/>
            <a:chOff x="-5251625" y="3991275"/>
            <a:chExt cx="291450" cy="292225"/>
          </a:xfrm>
        </p:grpSpPr>
        <p:sp>
          <p:nvSpPr>
            <p:cNvPr id="12148" name="Google Shape;12148;p85"/>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5"/>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5"/>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5"/>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5"/>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3" name="Google Shape;12153;p85"/>
          <p:cNvGrpSpPr/>
          <p:nvPr/>
        </p:nvGrpSpPr>
        <p:grpSpPr>
          <a:xfrm>
            <a:off x="5772848" y="1689240"/>
            <a:ext cx="319874" cy="419623"/>
            <a:chOff x="-3365275" y="3253275"/>
            <a:chExt cx="222150" cy="291425"/>
          </a:xfrm>
        </p:grpSpPr>
        <p:sp>
          <p:nvSpPr>
            <p:cNvPr id="12154" name="Google Shape;12154;p85"/>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5"/>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6" name="Google Shape;12156;p85"/>
          <p:cNvGrpSpPr/>
          <p:nvPr/>
        </p:nvGrpSpPr>
        <p:grpSpPr>
          <a:xfrm>
            <a:off x="1933980" y="1689799"/>
            <a:ext cx="420811" cy="418507"/>
            <a:chOff x="-5971525" y="3273750"/>
            <a:chExt cx="292250" cy="290650"/>
          </a:xfrm>
        </p:grpSpPr>
        <p:sp>
          <p:nvSpPr>
            <p:cNvPr id="12157" name="Google Shape;12157;p85"/>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5"/>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9" name="Google Shape;12159;p85"/>
          <p:cNvGrpSpPr/>
          <p:nvPr/>
        </p:nvGrpSpPr>
        <p:grpSpPr>
          <a:xfrm>
            <a:off x="5746786" y="2204058"/>
            <a:ext cx="371998" cy="421927"/>
            <a:chOff x="-3383375" y="3611625"/>
            <a:chExt cx="258350" cy="293025"/>
          </a:xfrm>
        </p:grpSpPr>
        <p:sp>
          <p:nvSpPr>
            <p:cNvPr id="12160" name="Google Shape;12160;p85"/>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5"/>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2" name="Google Shape;12162;p85"/>
          <p:cNvGrpSpPr/>
          <p:nvPr/>
        </p:nvGrpSpPr>
        <p:grpSpPr>
          <a:xfrm>
            <a:off x="5809135" y="2756826"/>
            <a:ext cx="271097" cy="419659"/>
            <a:chOff x="-3347950" y="3971575"/>
            <a:chExt cx="188275" cy="291450"/>
          </a:xfrm>
        </p:grpSpPr>
        <p:sp>
          <p:nvSpPr>
            <p:cNvPr id="12163" name="Google Shape;12163;p85"/>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5"/>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5"/>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6" name="Google Shape;12166;p85"/>
          <p:cNvGrpSpPr/>
          <p:nvPr/>
        </p:nvGrpSpPr>
        <p:grpSpPr>
          <a:xfrm>
            <a:off x="858994" y="3307061"/>
            <a:ext cx="371998" cy="421927"/>
            <a:chOff x="-1575775" y="3238300"/>
            <a:chExt cx="258350" cy="293025"/>
          </a:xfrm>
        </p:grpSpPr>
        <p:sp>
          <p:nvSpPr>
            <p:cNvPr id="12167" name="Google Shape;12167;p85"/>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5"/>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5"/>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5"/>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5"/>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85"/>
          <p:cNvGrpSpPr/>
          <p:nvPr/>
        </p:nvGrpSpPr>
        <p:grpSpPr>
          <a:xfrm>
            <a:off x="4153362" y="3318663"/>
            <a:ext cx="421927" cy="399248"/>
            <a:chOff x="-1592325" y="3957400"/>
            <a:chExt cx="293025" cy="277275"/>
          </a:xfrm>
        </p:grpSpPr>
        <p:sp>
          <p:nvSpPr>
            <p:cNvPr id="12173" name="Google Shape;12173;p85"/>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5"/>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5"/>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5"/>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85"/>
          <p:cNvGrpSpPr/>
          <p:nvPr/>
        </p:nvGrpSpPr>
        <p:grpSpPr>
          <a:xfrm>
            <a:off x="3640232" y="3310744"/>
            <a:ext cx="369730" cy="420775"/>
            <a:chOff x="-778700" y="3612425"/>
            <a:chExt cx="256775" cy="292225"/>
          </a:xfrm>
        </p:grpSpPr>
        <p:sp>
          <p:nvSpPr>
            <p:cNvPr id="12178" name="Google Shape;12178;p85"/>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5"/>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5"/>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5"/>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5"/>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5"/>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4" name="Google Shape;12184;p85"/>
          <p:cNvGrpSpPr/>
          <p:nvPr/>
        </p:nvGrpSpPr>
        <p:grpSpPr>
          <a:xfrm>
            <a:off x="6111733" y="3828305"/>
            <a:ext cx="340731" cy="387641"/>
            <a:chOff x="7728464" y="1561258"/>
            <a:chExt cx="349719" cy="397866"/>
          </a:xfrm>
        </p:grpSpPr>
        <p:sp>
          <p:nvSpPr>
            <p:cNvPr id="12185" name="Google Shape;12185;p85"/>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5"/>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7" name="Google Shape;12187;p85"/>
          <p:cNvGrpSpPr/>
          <p:nvPr/>
        </p:nvGrpSpPr>
        <p:grpSpPr>
          <a:xfrm>
            <a:off x="4034702" y="3828305"/>
            <a:ext cx="387681" cy="387641"/>
            <a:chOff x="5611350" y="1561258"/>
            <a:chExt cx="397907" cy="397866"/>
          </a:xfrm>
        </p:grpSpPr>
        <p:sp>
          <p:nvSpPr>
            <p:cNvPr id="12188" name="Google Shape;12188;p85"/>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5"/>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5"/>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5"/>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2" name="Google Shape;12192;p85"/>
          <p:cNvGrpSpPr/>
          <p:nvPr/>
        </p:nvGrpSpPr>
        <p:grpSpPr>
          <a:xfrm>
            <a:off x="4553987" y="3925571"/>
            <a:ext cx="387610" cy="193109"/>
            <a:chOff x="6140660" y="1661097"/>
            <a:chExt cx="397835" cy="198202"/>
          </a:xfrm>
        </p:grpSpPr>
        <p:sp>
          <p:nvSpPr>
            <p:cNvPr id="12193" name="Google Shape;12193;p85"/>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5"/>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5"/>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5"/>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7" name="Google Shape;12197;p85"/>
          <p:cNvGrpSpPr/>
          <p:nvPr/>
        </p:nvGrpSpPr>
        <p:grpSpPr>
          <a:xfrm>
            <a:off x="5073202" y="3828305"/>
            <a:ext cx="387681" cy="387641"/>
            <a:chOff x="6669907" y="1561258"/>
            <a:chExt cx="397907" cy="397866"/>
          </a:xfrm>
        </p:grpSpPr>
        <p:sp>
          <p:nvSpPr>
            <p:cNvPr id="12198" name="Google Shape;12198;p85"/>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5"/>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5"/>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5"/>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5"/>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3" name="Google Shape;12203;p85"/>
          <p:cNvGrpSpPr/>
          <p:nvPr/>
        </p:nvGrpSpPr>
        <p:grpSpPr>
          <a:xfrm>
            <a:off x="5592488" y="3828305"/>
            <a:ext cx="387641" cy="387641"/>
            <a:chOff x="7199196" y="1561258"/>
            <a:chExt cx="397866" cy="397866"/>
          </a:xfrm>
        </p:grpSpPr>
        <p:sp>
          <p:nvSpPr>
            <p:cNvPr id="12204" name="Google Shape;12204;p85"/>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5"/>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5"/>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7" name="Google Shape;12207;p85"/>
          <p:cNvGrpSpPr/>
          <p:nvPr/>
        </p:nvGrpSpPr>
        <p:grpSpPr>
          <a:xfrm>
            <a:off x="1958433" y="3885842"/>
            <a:ext cx="387681" cy="272572"/>
            <a:chOff x="3386036" y="1746339"/>
            <a:chExt cx="397907" cy="279762"/>
          </a:xfrm>
        </p:grpSpPr>
        <p:sp>
          <p:nvSpPr>
            <p:cNvPr id="12208" name="Google Shape;12208;p85"/>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5"/>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0" name="Google Shape;12210;p85"/>
          <p:cNvGrpSpPr/>
          <p:nvPr/>
        </p:nvGrpSpPr>
        <p:grpSpPr>
          <a:xfrm>
            <a:off x="2483722" y="2756270"/>
            <a:ext cx="424195" cy="420775"/>
            <a:chOff x="-5613150" y="3991275"/>
            <a:chExt cx="294600" cy="292225"/>
          </a:xfrm>
        </p:grpSpPr>
        <p:sp>
          <p:nvSpPr>
            <p:cNvPr id="12211" name="Google Shape;12211;p85"/>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5"/>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5"/>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5"/>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5"/>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5"/>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5"/>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5"/>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5"/>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85"/>
          <p:cNvGrpSpPr/>
          <p:nvPr/>
        </p:nvGrpSpPr>
        <p:grpSpPr>
          <a:xfrm>
            <a:off x="2996130" y="3828288"/>
            <a:ext cx="387681" cy="387681"/>
            <a:chOff x="4417380" y="1687279"/>
            <a:chExt cx="397907" cy="397907"/>
          </a:xfrm>
        </p:grpSpPr>
        <p:sp>
          <p:nvSpPr>
            <p:cNvPr id="12221" name="Google Shape;12221;p85"/>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5"/>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3" name="Google Shape;12223;p85"/>
          <p:cNvGrpSpPr/>
          <p:nvPr/>
        </p:nvGrpSpPr>
        <p:grpSpPr>
          <a:xfrm>
            <a:off x="7942611" y="3308537"/>
            <a:ext cx="387661" cy="387661"/>
            <a:chOff x="2869999" y="1687279"/>
            <a:chExt cx="397887" cy="397887"/>
          </a:xfrm>
        </p:grpSpPr>
        <p:sp>
          <p:nvSpPr>
            <p:cNvPr id="12224" name="Google Shape;12224;p85"/>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5"/>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85"/>
          <p:cNvGrpSpPr/>
          <p:nvPr/>
        </p:nvGrpSpPr>
        <p:grpSpPr>
          <a:xfrm>
            <a:off x="2477718" y="3828664"/>
            <a:ext cx="386807" cy="386929"/>
            <a:chOff x="3902887" y="1687655"/>
            <a:chExt cx="397010" cy="397135"/>
          </a:xfrm>
        </p:grpSpPr>
        <p:sp>
          <p:nvSpPr>
            <p:cNvPr id="12227" name="Google Shape;12227;p85"/>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5"/>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9" name="Google Shape;12229;p85"/>
          <p:cNvGrpSpPr/>
          <p:nvPr/>
        </p:nvGrpSpPr>
        <p:grpSpPr>
          <a:xfrm>
            <a:off x="3515416" y="3828288"/>
            <a:ext cx="387681" cy="387681"/>
            <a:chOff x="4933458" y="1687279"/>
            <a:chExt cx="397907" cy="397907"/>
          </a:xfrm>
        </p:grpSpPr>
        <p:sp>
          <p:nvSpPr>
            <p:cNvPr id="12230" name="Google Shape;12230;p85"/>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5"/>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2" name="Google Shape;12232;p85"/>
          <p:cNvGrpSpPr/>
          <p:nvPr/>
        </p:nvGrpSpPr>
        <p:grpSpPr>
          <a:xfrm>
            <a:off x="6348367" y="3308537"/>
            <a:ext cx="387661" cy="387661"/>
            <a:chOff x="1379798" y="1723250"/>
            <a:chExt cx="397887" cy="397887"/>
          </a:xfrm>
        </p:grpSpPr>
        <p:sp>
          <p:nvSpPr>
            <p:cNvPr id="12233" name="Google Shape;12233;p85"/>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5"/>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5"/>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5"/>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85"/>
          <p:cNvGrpSpPr/>
          <p:nvPr/>
        </p:nvGrpSpPr>
        <p:grpSpPr>
          <a:xfrm>
            <a:off x="5286246" y="3308537"/>
            <a:ext cx="387681" cy="387661"/>
            <a:chOff x="266768" y="1721375"/>
            <a:chExt cx="397907" cy="397887"/>
          </a:xfrm>
        </p:grpSpPr>
        <p:sp>
          <p:nvSpPr>
            <p:cNvPr id="12238" name="Google Shape;12238;p8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85"/>
          <p:cNvGrpSpPr/>
          <p:nvPr/>
        </p:nvGrpSpPr>
        <p:grpSpPr>
          <a:xfrm>
            <a:off x="5817327" y="3308537"/>
            <a:ext cx="387641" cy="387661"/>
            <a:chOff x="864491" y="1723250"/>
            <a:chExt cx="397866" cy="397887"/>
          </a:xfrm>
        </p:grpSpPr>
        <p:sp>
          <p:nvSpPr>
            <p:cNvPr id="12241" name="Google Shape;12241;p8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44" name="Google Shape;12244;p85"/>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45" name="Google Shape;12245;p85"/>
          <p:cNvGrpSpPr/>
          <p:nvPr/>
        </p:nvGrpSpPr>
        <p:grpSpPr>
          <a:xfrm>
            <a:off x="3016407" y="2204348"/>
            <a:ext cx="427578" cy="421351"/>
            <a:chOff x="-5254775" y="3631325"/>
            <a:chExt cx="296950" cy="292625"/>
          </a:xfrm>
        </p:grpSpPr>
        <p:sp>
          <p:nvSpPr>
            <p:cNvPr id="12246" name="Google Shape;12246;p85"/>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5"/>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5"/>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5"/>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5"/>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5"/>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5"/>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3" name="Google Shape;12253;p85"/>
          <p:cNvGrpSpPr/>
          <p:nvPr/>
        </p:nvGrpSpPr>
        <p:grpSpPr>
          <a:xfrm>
            <a:off x="7411672" y="3308924"/>
            <a:ext cx="387539" cy="386888"/>
            <a:chOff x="2408992" y="1722875"/>
            <a:chExt cx="397761" cy="397093"/>
          </a:xfrm>
        </p:grpSpPr>
        <p:sp>
          <p:nvSpPr>
            <p:cNvPr id="12254" name="Google Shape;12254;p85"/>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5"/>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6" name="Google Shape;12256;p85"/>
          <p:cNvGrpSpPr/>
          <p:nvPr/>
        </p:nvGrpSpPr>
        <p:grpSpPr>
          <a:xfrm>
            <a:off x="2503892" y="3309051"/>
            <a:ext cx="423079" cy="424159"/>
            <a:chOff x="-1591550" y="3597475"/>
            <a:chExt cx="293825" cy="294575"/>
          </a:xfrm>
        </p:grpSpPr>
        <p:sp>
          <p:nvSpPr>
            <p:cNvPr id="12257" name="Google Shape;12257;p85"/>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5"/>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5"/>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76"/>
        <p:cNvGrpSpPr/>
        <p:nvPr/>
      </p:nvGrpSpPr>
      <p:grpSpPr>
        <a:xfrm>
          <a:off x="0" y="0"/>
          <a:ext cx="0" cy="0"/>
          <a:chOff x="0" y="0"/>
          <a:chExt cx="0" cy="0"/>
        </a:xfrm>
      </p:grpSpPr>
      <p:sp>
        <p:nvSpPr>
          <p:cNvPr id="1477" name="Google Shape;1477;p39"/>
          <p:cNvSpPr txBox="1">
            <a:spLocks noGrp="1"/>
          </p:cNvSpPr>
          <p:nvPr>
            <p:ph type="title"/>
          </p:nvPr>
        </p:nvSpPr>
        <p:spPr>
          <a:xfrm>
            <a:off x="723900" y="445025"/>
            <a:ext cx="7710000" cy="572700"/>
          </a:xfrm>
          <a:prstGeom prst="rect">
            <a:avLst/>
          </a:prstGeom>
        </p:spPr>
        <p:txBody>
          <a:bodyPr spcFirstLastPara="1" wrap="square" lIns="91425" tIns="91425" rIns="91425" bIns="91425" anchor="ctr" anchorCtr="0">
            <a:noAutofit/>
          </a:bodyPr>
          <a:lstStyle/>
          <a:p>
            <a:pPr marL="0" indent="0"/>
            <a:r>
              <a:rPr lang="en-US" dirty="0"/>
              <a:t>Data Cleaning</a:t>
            </a:r>
          </a:p>
        </p:txBody>
      </p:sp>
      <p:sp>
        <p:nvSpPr>
          <p:cNvPr id="1478" name="Google Shape;1478;p39"/>
          <p:cNvSpPr txBox="1">
            <a:spLocks noGrp="1"/>
          </p:cNvSpPr>
          <p:nvPr>
            <p:ph type="subTitle" idx="1"/>
          </p:nvPr>
        </p:nvSpPr>
        <p:spPr>
          <a:xfrm>
            <a:off x="723900" y="1828500"/>
            <a:ext cx="4308600" cy="2730000"/>
          </a:xfrm>
          <a:prstGeom prst="rect">
            <a:avLst/>
          </a:prstGeom>
        </p:spPr>
        <p:txBody>
          <a:bodyPr spcFirstLastPara="1" wrap="square" lIns="91425" tIns="91425" rIns="91425" bIns="91425" anchor="t" anchorCtr="0">
            <a:noAutofit/>
          </a:bodyPr>
          <a:lstStyle/>
          <a:p>
            <a:pPr marL="114300" indent="0">
              <a:buNone/>
            </a:pPr>
            <a:r>
              <a:rPr lang="en-US" dirty="0"/>
              <a:t>Picture or additional text if needed can duplicate slides off this</a:t>
            </a:r>
          </a:p>
        </p:txBody>
      </p:sp>
      <p:grpSp>
        <p:nvGrpSpPr>
          <p:cNvPr id="2855" name="Google Shape;1958;p42">
            <a:extLst>
              <a:ext uri="{FF2B5EF4-FFF2-40B4-BE49-F238E27FC236}">
                <a16:creationId xmlns:a16="http://schemas.microsoft.com/office/drawing/2014/main" id="{0694BFEE-4305-081F-7143-3C100721C708}"/>
              </a:ext>
            </a:extLst>
          </p:cNvPr>
          <p:cNvGrpSpPr/>
          <p:nvPr/>
        </p:nvGrpSpPr>
        <p:grpSpPr>
          <a:xfrm flipH="1">
            <a:off x="4964741" y="1446307"/>
            <a:ext cx="3406573" cy="3112193"/>
            <a:chOff x="767225" y="238125"/>
            <a:chExt cx="6085575" cy="5238750"/>
          </a:xfrm>
        </p:grpSpPr>
        <p:sp>
          <p:nvSpPr>
            <p:cNvPr id="2856" name="Google Shape;1959;p42">
              <a:extLst>
                <a:ext uri="{FF2B5EF4-FFF2-40B4-BE49-F238E27FC236}">
                  <a16:creationId xmlns:a16="http://schemas.microsoft.com/office/drawing/2014/main" id="{A0634E95-16C4-766A-17FB-4DE9C24FBD25}"/>
                </a:ext>
              </a:extLst>
            </p:cNvPr>
            <p:cNvSpPr/>
            <p:nvPr/>
          </p:nvSpPr>
          <p:spPr>
            <a:xfrm>
              <a:off x="767225" y="5150625"/>
              <a:ext cx="2467450" cy="326250"/>
            </a:xfrm>
            <a:custGeom>
              <a:avLst/>
              <a:gdLst/>
              <a:ahLst/>
              <a:cxnLst/>
              <a:rect l="l" t="t" r="r" b="b"/>
              <a:pathLst>
                <a:path w="98698" h="13050" extrusionOk="0">
                  <a:moveTo>
                    <a:pt x="49372" y="0"/>
                  </a:moveTo>
                  <a:lnTo>
                    <a:pt x="44331" y="47"/>
                  </a:lnTo>
                  <a:lnTo>
                    <a:pt x="39432" y="142"/>
                  </a:lnTo>
                  <a:lnTo>
                    <a:pt x="34674" y="283"/>
                  </a:lnTo>
                  <a:lnTo>
                    <a:pt x="30151" y="518"/>
                  </a:lnTo>
                  <a:lnTo>
                    <a:pt x="25817" y="801"/>
                  </a:lnTo>
                  <a:lnTo>
                    <a:pt x="21765" y="1131"/>
                  </a:lnTo>
                  <a:lnTo>
                    <a:pt x="17949" y="1508"/>
                  </a:lnTo>
                  <a:lnTo>
                    <a:pt x="14463" y="1932"/>
                  </a:lnTo>
                  <a:lnTo>
                    <a:pt x="11260" y="2356"/>
                  </a:lnTo>
                  <a:lnTo>
                    <a:pt x="8433" y="2874"/>
                  </a:lnTo>
                  <a:lnTo>
                    <a:pt x="7161" y="3157"/>
                  </a:lnTo>
                  <a:lnTo>
                    <a:pt x="5983" y="3392"/>
                  </a:lnTo>
                  <a:lnTo>
                    <a:pt x="4900" y="3675"/>
                  </a:lnTo>
                  <a:lnTo>
                    <a:pt x="3910" y="4005"/>
                  </a:lnTo>
                  <a:lnTo>
                    <a:pt x="3015" y="4287"/>
                  </a:lnTo>
                  <a:lnTo>
                    <a:pt x="2214" y="4570"/>
                  </a:lnTo>
                  <a:lnTo>
                    <a:pt x="1555" y="4900"/>
                  </a:lnTo>
                  <a:lnTo>
                    <a:pt x="1036" y="5230"/>
                  </a:lnTo>
                  <a:lnTo>
                    <a:pt x="565" y="5512"/>
                  </a:lnTo>
                  <a:lnTo>
                    <a:pt x="283" y="5842"/>
                  </a:lnTo>
                  <a:lnTo>
                    <a:pt x="94" y="6172"/>
                  </a:lnTo>
                  <a:lnTo>
                    <a:pt x="47" y="6360"/>
                  </a:lnTo>
                  <a:lnTo>
                    <a:pt x="0" y="6502"/>
                  </a:lnTo>
                  <a:lnTo>
                    <a:pt x="47" y="6690"/>
                  </a:lnTo>
                  <a:lnTo>
                    <a:pt x="94" y="6878"/>
                  </a:lnTo>
                  <a:lnTo>
                    <a:pt x="283" y="7208"/>
                  </a:lnTo>
                  <a:lnTo>
                    <a:pt x="565" y="7538"/>
                  </a:lnTo>
                  <a:lnTo>
                    <a:pt x="1036" y="7821"/>
                  </a:lnTo>
                  <a:lnTo>
                    <a:pt x="1555" y="8150"/>
                  </a:lnTo>
                  <a:lnTo>
                    <a:pt x="2214" y="8480"/>
                  </a:lnTo>
                  <a:lnTo>
                    <a:pt x="3015" y="8763"/>
                  </a:lnTo>
                  <a:lnTo>
                    <a:pt x="3910" y="9046"/>
                  </a:lnTo>
                  <a:lnTo>
                    <a:pt x="4900" y="9328"/>
                  </a:lnTo>
                  <a:lnTo>
                    <a:pt x="5983" y="9611"/>
                  </a:lnTo>
                  <a:lnTo>
                    <a:pt x="7161" y="9894"/>
                  </a:lnTo>
                  <a:lnTo>
                    <a:pt x="8433" y="10176"/>
                  </a:lnTo>
                  <a:lnTo>
                    <a:pt x="11260" y="10694"/>
                  </a:lnTo>
                  <a:lnTo>
                    <a:pt x="14463" y="11118"/>
                  </a:lnTo>
                  <a:lnTo>
                    <a:pt x="17949" y="11542"/>
                  </a:lnTo>
                  <a:lnTo>
                    <a:pt x="21765" y="11919"/>
                  </a:lnTo>
                  <a:lnTo>
                    <a:pt x="25817" y="12249"/>
                  </a:lnTo>
                  <a:lnTo>
                    <a:pt x="30151" y="12532"/>
                  </a:lnTo>
                  <a:lnTo>
                    <a:pt x="34674" y="12767"/>
                  </a:lnTo>
                  <a:lnTo>
                    <a:pt x="39432" y="12909"/>
                  </a:lnTo>
                  <a:lnTo>
                    <a:pt x="44331" y="13003"/>
                  </a:lnTo>
                  <a:lnTo>
                    <a:pt x="49372" y="13050"/>
                  </a:lnTo>
                  <a:lnTo>
                    <a:pt x="54413" y="13003"/>
                  </a:lnTo>
                  <a:lnTo>
                    <a:pt x="59313" y="12909"/>
                  </a:lnTo>
                  <a:lnTo>
                    <a:pt x="64024" y="12767"/>
                  </a:lnTo>
                  <a:lnTo>
                    <a:pt x="68546" y="12532"/>
                  </a:lnTo>
                  <a:lnTo>
                    <a:pt x="72881" y="12249"/>
                  </a:lnTo>
                  <a:lnTo>
                    <a:pt x="76932" y="11919"/>
                  </a:lnTo>
                  <a:lnTo>
                    <a:pt x="80748" y="11542"/>
                  </a:lnTo>
                  <a:lnTo>
                    <a:pt x="84234" y="11118"/>
                  </a:lnTo>
                  <a:lnTo>
                    <a:pt x="87438" y="10694"/>
                  </a:lnTo>
                  <a:lnTo>
                    <a:pt x="90264" y="10176"/>
                  </a:lnTo>
                  <a:lnTo>
                    <a:pt x="91536" y="9894"/>
                  </a:lnTo>
                  <a:lnTo>
                    <a:pt x="92761" y="9611"/>
                  </a:lnTo>
                  <a:lnTo>
                    <a:pt x="93845" y="9328"/>
                  </a:lnTo>
                  <a:lnTo>
                    <a:pt x="94834" y="9046"/>
                  </a:lnTo>
                  <a:lnTo>
                    <a:pt x="95729" y="8763"/>
                  </a:lnTo>
                  <a:lnTo>
                    <a:pt x="96483" y="8480"/>
                  </a:lnTo>
                  <a:lnTo>
                    <a:pt x="97143" y="8150"/>
                  </a:lnTo>
                  <a:lnTo>
                    <a:pt x="97708" y="7821"/>
                  </a:lnTo>
                  <a:lnTo>
                    <a:pt x="98132" y="7538"/>
                  </a:lnTo>
                  <a:lnTo>
                    <a:pt x="98462" y="7208"/>
                  </a:lnTo>
                  <a:lnTo>
                    <a:pt x="98650" y="6878"/>
                  </a:lnTo>
                  <a:lnTo>
                    <a:pt x="98697" y="6690"/>
                  </a:lnTo>
                  <a:lnTo>
                    <a:pt x="98697" y="6502"/>
                  </a:lnTo>
                  <a:lnTo>
                    <a:pt x="98697" y="6360"/>
                  </a:lnTo>
                  <a:lnTo>
                    <a:pt x="98650" y="6172"/>
                  </a:lnTo>
                  <a:lnTo>
                    <a:pt x="98462" y="5842"/>
                  </a:lnTo>
                  <a:lnTo>
                    <a:pt x="98132" y="5512"/>
                  </a:lnTo>
                  <a:lnTo>
                    <a:pt x="97708" y="5230"/>
                  </a:lnTo>
                  <a:lnTo>
                    <a:pt x="97143" y="4900"/>
                  </a:lnTo>
                  <a:lnTo>
                    <a:pt x="96483" y="4570"/>
                  </a:lnTo>
                  <a:lnTo>
                    <a:pt x="95729" y="4287"/>
                  </a:lnTo>
                  <a:lnTo>
                    <a:pt x="94834" y="4005"/>
                  </a:lnTo>
                  <a:lnTo>
                    <a:pt x="93845" y="3675"/>
                  </a:lnTo>
                  <a:lnTo>
                    <a:pt x="92761" y="3392"/>
                  </a:lnTo>
                  <a:lnTo>
                    <a:pt x="91536" y="3157"/>
                  </a:lnTo>
                  <a:lnTo>
                    <a:pt x="90264" y="2874"/>
                  </a:lnTo>
                  <a:lnTo>
                    <a:pt x="87438" y="2356"/>
                  </a:lnTo>
                  <a:lnTo>
                    <a:pt x="84234" y="1932"/>
                  </a:lnTo>
                  <a:lnTo>
                    <a:pt x="80748" y="1508"/>
                  </a:lnTo>
                  <a:lnTo>
                    <a:pt x="76932" y="1131"/>
                  </a:lnTo>
                  <a:lnTo>
                    <a:pt x="72881" y="801"/>
                  </a:lnTo>
                  <a:lnTo>
                    <a:pt x="68546" y="518"/>
                  </a:lnTo>
                  <a:lnTo>
                    <a:pt x="64024" y="283"/>
                  </a:lnTo>
                  <a:lnTo>
                    <a:pt x="59313" y="142"/>
                  </a:lnTo>
                  <a:lnTo>
                    <a:pt x="54413" y="47"/>
                  </a:lnTo>
                  <a:lnTo>
                    <a:pt x="49372" y="0"/>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1960;p42">
              <a:extLst>
                <a:ext uri="{FF2B5EF4-FFF2-40B4-BE49-F238E27FC236}">
                  <a16:creationId xmlns:a16="http://schemas.microsoft.com/office/drawing/2014/main" id="{EEFB0BDA-EBC2-EBD0-B9A2-B90A0B11538C}"/>
                </a:ext>
              </a:extLst>
            </p:cNvPr>
            <p:cNvSpPr/>
            <p:nvPr/>
          </p:nvSpPr>
          <p:spPr>
            <a:xfrm>
              <a:off x="817850" y="4734875"/>
              <a:ext cx="6034950" cy="12975"/>
            </a:xfrm>
            <a:custGeom>
              <a:avLst/>
              <a:gdLst/>
              <a:ahLst/>
              <a:cxnLst/>
              <a:rect l="l" t="t" r="r" b="b"/>
              <a:pathLst>
                <a:path w="241398" h="519" extrusionOk="0">
                  <a:moveTo>
                    <a:pt x="120699" y="0"/>
                  </a:moveTo>
                  <a:lnTo>
                    <a:pt x="60350" y="94"/>
                  </a:lnTo>
                  <a:lnTo>
                    <a:pt x="30199" y="141"/>
                  </a:lnTo>
                  <a:lnTo>
                    <a:pt x="1" y="236"/>
                  </a:lnTo>
                  <a:lnTo>
                    <a:pt x="30199" y="377"/>
                  </a:lnTo>
                  <a:lnTo>
                    <a:pt x="60350" y="424"/>
                  </a:lnTo>
                  <a:lnTo>
                    <a:pt x="120699" y="518"/>
                  </a:lnTo>
                  <a:lnTo>
                    <a:pt x="181048" y="424"/>
                  </a:lnTo>
                  <a:lnTo>
                    <a:pt x="211246" y="377"/>
                  </a:lnTo>
                  <a:lnTo>
                    <a:pt x="241397" y="236"/>
                  </a:lnTo>
                  <a:lnTo>
                    <a:pt x="211246" y="141"/>
                  </a:lnTo>
                  <a:lnTo>
                    <a:pt x="181048" y="94"/>
                  </a:lnTo>
                  <a:lnTo>
                    <a:pt x="12069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1961;p42">
              <a:extLst>
                <a:ext uri="{FF2B5EF4-FFF2-40B4-BE49-F238E27FC236}">
                  <a16:creationId xmlns:a16="http://schemas.microsoft.com/office/drawing/2014/main" id="{A9088683-DCC9-CF14-422F-A4BDBEADE62E}"/>
                </a:ext>
              </a:extLst>
            </p:cNvPr>
            <p:cNvSpPr/>
            <p:nvPr/>
          </p:nvSpPr>
          <p:spPr>
            <a:xfrm>
              <a:off x="1629350" y="245175"/>
              <a:ext cx="2344950" cy="1964550"/>
            </a:xfrm>
            <a:custGeom>
              <a:avLst/>
              <a:gdLst/>
              <a:ahLst/>
              <a:cxnLst/>
              <a:rect l="l" t="t" r="r" b="b"/>
              <a:pathLst>
                <a:path w="93798" h="78582" extrusionOk="0">
                  <a:moveTo>
                    <a:pt x="0" y="1"/>
                  </a:moveTo>
                  <a:lnTo>
                    <a:pt x="0" y="78582"/>
                  </a:lnTo>
                  <a:lnTo>
                    <a:pt x="93798" y="78582"/>
                  </a:lnTo>
                  <a:lnTo>
                    <a:pt x="9379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1962;p42">
              <a:extLst>
                <a:ext uri="{FF2B5EF4-FFF2-40B4-BE49-F238E27FC236}">
                  <a16:creationId xmlns:a16="http://schemas.microsoft.com/office/drawing/2014/main" id="{ED49DF4A-CF0F-321B-E8CE-0DD9B05EBBE3}"/>
                </a:ext>
              </a:extLst>
            </p:cNvPr>
            <p:cNvSpPr/>
            <p:nvPr/>
          </p:nvSpPr>
          <p:spPr>
            <a:xfrm>
              <a:off x="1629350" y="245175"/>
              <a:ext cx="2344950" cy="1964550"/>
            </a:xfrm>
            <a:custGeom>
              <a:avLst/>
              <a:gdLst/>
              <a:ahLst/>
              <a:cxnLst/>
              <a:rect l="l" t="t" r="r" b="b"/>
              <a:pathLst>
                <a:path w="93798" h="78582" fill="none" extrusionOk="0">
                  <a:moveTo>
                    <a:pt x="0" y="1"/>
                  </a:moveTo>
                  <a:lnTo>
                    <a:pt x="93798" y="1"/>
                  </a:lnTo>
                  <a:lnTo>
                    <a:pt x="93798" y="78582"/>
                  </a:lnTo>
                  <a:lnTo>
                    <a:pt x="0" y="78582"/>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1963;p42">
              <a:extLst>
                <a:ext uri="{FF2B5EF4-FFF2-40B4-BE49-F238E27FC236}">
                  <a16:creationId xmlns:a16="http://schemas.microsoft.com/office/drawing/2014/main" id="{B0B88F35-C2A8-1BE9-828B-E309A68C9BA8}"/>
                </a:ext>
              </a:extLst>
            </p:cNvPr>
            <p:cNvSpPr/>
            <p:nvPr/>
          </p:nvSpPr>
          <p:spPr>
            <a:xfrm>
              <a:off x="1622275" y="238125"/>
              <a:ext cx="2359100" cy="1977500"/>
            </a:xfrm>
            <a:custGeom>
              <a:avLst/>
              <a:gdLst/>
              <a:ahLst/>
              <a:cxnLst/>
              <a:rect l="l" t="t" r="r" b="b"/>
              <a:pathLst>
                <a:path w="94364" h="79100" extrusionOk="0">
                  <a:moveTo>
                    <a:pt x="93798" y="565"/>
                  </a:moveTo>
                  <a:lnTo>
                    <a:pt x="93798" y="78581"/>
                  </a:lnTo>
                  <a:lnTo>
                    <a:pt x="566" y="78581"/>
                  </a:lnTo>
                  <a:lnTo>
                    <a:pt x="566" y="565"/>
                  </a:lnTo>
                  <a:close/>
                  <a:moveTo>
                    <a:pt x="1" y="0"/>
                  </a:moveTo>
                  <a:lnTo>
                    <a:pt x="1" y="79099"/>
                  </a:lnTo>
                  <a:lnTo>
                    <a:pt x="94364" y="79099"/>
                  </a:lnTo>
                  <a:lnTo>
                    <a:pt x="9436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1964;p42">
              <a:extLst>
                <a:ext uri="{FF2B5EF4-FFF2-40B4-BE49-F238E27FC236}">
                  <a16:creationId xmlns:a16="http://schemas.microsoft.com/office/drawing/2014/main" id="{316407A7-69DA-6898-BFAC-F8414950928C}"/>
                </a:ext>
              </a:extLst>
            </p:cNvPr>
            <p:cNvSpPr/>
            <p:nvPr/>
          </p:nvSpPr>
          <p:spPr>
            <a:xfrm>
              <a:off x="1622275" y="238125"/>
              <a:ext cx="2359100" cy="1977500"/>
            </a:xfrm>
            <a:custGeom>
              <a:avLst/>
              <a:gdLst/>
              <a:ahLst/>
              <a:cxnLst/>
              <a:rect l="l" t="t" r="r" b="b"/>
              <a:pathLst>
                <a:path w="94364" h="79100" fill="none" extrusionOk="0">
                  <a:moveTo>
                    <a:pt x="94364" y="79099"/>
                  </a:moveTo>
                  <a:lnTo>
                    <a:pt x="1" y="79099"/>
                  </a:lnTo>
                  <a:lnTo>
                    <a:pt x="1" y="0"/>
                  </a:lnTo>
                  <a:lnTo>
                    <a:pt x="94364" y="0"/>
                  </a:lnTo>
                  <a:lnTo>
                    <a:pt x="94364" y="7909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1965;p42">
              <a:extLst>
                <a:ext uri="{FF2B5EF4-FFF2-40B4-BE49-F238E27FC236}">
                  <a16:creationId xmlns:a16="http://schemas.microsoft.com/office/drawing/2014/main" id="{892FF5D9-D3E4-3710-D2EB-36F7355B0B01}"/>
                </a:ext>
              </a:extLst>
            </p:cNvPr>
            <p:cNvSpPr/>
            <p:nvPr/>
          </p:nvSpPr>
          <p:spPr>
            <a:xfrm>
              <a:off x="1636400" y="252250"/>
              <a:ext cx="2330850" cy="1950425"/>
            </a:xfrm>
            <a:custGeom>
              <a:avLst/>
              <a:gdLst/>
              <a:ahLst/>
              <a:cxnLst/>
              <a:rect l="l" t="t" r="r" b="b"/>
              <a:pathLst>
                <a:path w="93234" h="78017" fill="none" extrusionOk="0">
                  <a:moveTo>
                    <a:pt x="1" y="78016"/>
                  </a:moveTo>
                  <a:lnTo>
                    <a:pt x="93233" y="78016"/>
                  </a:lnTo>
                  <a:lnTo>
                    <a:pt x="93233" y="0"/>
                  </a:lnTo>
                  <a:lnTo>
                    <a:pt x="1" y="0"/>
                  </a:lnTo>
                  <a:lnTo>
                    <a:pt x="1" y="7801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1966;p42">
              <a:extLst>
                <a:ext uri="{FF2B5EF4-FFF2-40B4-BE49-F238E27FC236}">
                  <a16:creationId xmlns:a16="http://schemas.microsoft.com/office/drawing/2014/main" id="{197B71F3-D685-2215-180E-53328F00988C}"/>
                </a:ext>
              </a:extLst>
            </p:cNvPr>
            <p:cNvSpPr/>
            <p:nvPr/>
          </p:nvSpPr>
          <p:spPr>
            <a:xfrm>
              <a:off x="1720025" y="294650"/>
              <a:ext cx="81300" cy="82475"/>
            </a:xfrm>
            <a:custGeom>
              <a:avLst/>
              <a:gdLst/>
              <a:ahLst/>
              <a:cxnLst/>
              <a:rect l="l" t="t" r="r" b="b"/>
              <a:pathLst>
                <a:path w="3252" h="3299" extrusionOk="0">
                  <a:moveTo>
                    <a:pt x="1650" y="0"/>
                  </a:moveTo>
                  <a:lnTo>
                    <a:pt x="1320" y="47"/>
                  </a:lnTo>
                  <a:lnTo>
                    <a:pt x="990" y="142"/>
                  </a:lnTo>
                  <a:lnTo>
                    <a:pt x="707" y="283"/>
                  </a:lnTo>
                  <a:lnTo>
                    <a:pt x="472" y="519"/>
                  </a:lnTo>
                  <a:lnTo>
                    <a:pt x="283" y="754"/>
                  </a:lnTo>
                  <a:lnTo>
                    <a:pt x="95" y="1037"/>
                  </a:lnTo>
                  <a:lnTo>
                    <a:pt x="1" y="1319"/>
                  </a:lnTo>
                  <a:lnTo>
                    <a:pt x="1" y="1649"/>
                  </a:lnTo>
                  <a:lnTo>
                    <a:pt x="1" y="1979"/>
                  </a:lnTo>
                  <a:lnTo>
                    <a:pt x="95" y="2309"/>
                  </a:lnTo>
                  <a:lnTo>
                    <a:pt x="283" y="2591"/>
                  </a:lnTo>
                  <a:lnTo>
                    <a:pt x="472" y="2827"/>
                  </a:lnTo>
                  <a:lnTo>
                    <a:pt x="707" y="3015"/>
                  </a:lnTo>
                  <a:lnTo>
                    <a:pt x="990" y="3157"/>
                  </a:lnTo>
                  <a:lnTo>
                    <a:pt x="1320" y="3251"/>
                  </a:lnTo>
                  <a:lnTo>
                    <a:pt x="1650" y="3298"/>
                  </a:lnTo>
                  <a:lnTo>
                    <a:pt x="1979" y="3251"/>
                  </a:lnTo>
                  <a:lnTo>
                    <a:pt x="2262" y="3157"/>
                  </a:lnTo>
                  <a:lnTo>
                    <a:pt x="2545" y="3015"/>
                  </a:lnTo>
                  <a:lnTo>
                    <a:pt x="2780" y="2827"/>
                  </a:lnTo>
                  <a:lnTo>
                    <a:pt x="3016" y="2591"/>
                  </a:lnTo>
                  <a:lnTo>
                    <a:pt x="3157" y="2309"/>
                  </a:lnTo>
                  <a:lnTo>
                    <a:pt x="3251" y="1979"/>
                  </a:lnTo>
                  <a:lnTo>
                    <a:pt x="3251" y="1649"/>
                  </a:lnTo>
                  <a:lnTo>
                    <a:pt x="3251" y="1319"/>
                  </a:lnTo>
                  <a:lnTo>
                    <a:pt x="3157" y="1037"/>
                  </a:lnTo>
                  <a:lnTo>
                    <a:pt x="3016" y="754"/>
                  </a:lnTo>
                  <a:lnTo>
                    <a:pt x="2780" y="519"/>
                  </a:lnTo>
                  <a:lnTo>
                    <a:pt x="2545" y="283"/>
                  </a:lnTo>
                  <a:lnTo>
                    <a:pt x="2262" y="142"/>
                  </a:lnTo>
                  <a:lnTo>
                    <a:pt x="1979" y="47"/>
                  </a:lnTo>
                  <a:lnTo>
                    <a:pt x="1650"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1967;p42">
              <a:extLst>
                <a:ext uri="{FF2B5EF4-FFF2-40B4-BE49-F238E27FC236}">
                  <a16:creationId xmlns:a16="http://schemas.microsoft.com/office/drawing/2014/main" id="{5671560F-5D04-72EE-C3A6-127A22AE7D6D}"/>
                </a:ext>
              </a:extLst>
            </p:cNvPr>
            <p:cNvSpPr/>
            <p:nvPr/>
          </p:nvSpPr>
          <p:spPr>
            <a:xfrm>
              <a:off x="1887275" y="294650"/>
              <a:ext cx="82475" cy="82475"/>
            </a:xfrm>
            <a:custGeom>
              <a:avLst/>
              <a:gdLst/>
              <a:ahLst/>
              <a:cxnLst/>
              <a:rect l="l" t="t" r="r" b="b"/>
              <a:pathLst>
                <a:path w="3299" h="3299" extrusionOk="0">
                  <a:moveTo>
                    <a:pt x="1649" y="0"/>
                  </a:moveTo>
                  <a:lnTo>
                    <a:pt x="1320" y="47"/>
                  </a:lnTo>
                  <a:lnTo>
                    <a:pt x="990" y="142"/>
                  </a:lnTo>
                  <a:lnTo>
                    <a:pt x="707" y="283"/>
                  </a:lnTo>
                  <a:lnTo>
                    <a:pt x="472" y="519"/>
                  </a:lnTo>
                  <a:lnTo>
                    <a:pt x="283" y="754"/>
                  </a:lnTo>
                  <a:lnTo>
                    <a:pt x="142" y="1037"/>
                  </a:lnTo>
                  <a:lnTo>
                    <a:pt x="48" y="1319"/>
                  </a:lnTo>
                  <a:lnTo>
                    <a:pt x="0" y="1649"/>
                  </a:lnTo>
                  <a:lnTo>
                    <a:pt x="48" y="1979"/>
                  </a:lnTo>
                  <a:lnTo>
                    <a:pt x="142" y="2309"/>
                  </a:lnTo>
                  <a:lnTo>
                    <a:pt x="283" y="2591"/>
                  </a:lnTo>
                  <a:lnTo>
                    <a:pt x="472" y="2827"/>
                  </a:lnTo>
                  <a:lnTo>
                    <a:pt x="707" y="3015"/>
                  </a:lnTo>
                  <a:lnTo>
                    <a:pt x="990" y="3157"/>
                  </a:lnTo>
                  <a:lnTo>
                    <a:pt x="1320" y="3251"/>
                  </a:lnTo>
                  <a:lnTo>
                    <a:pt x="1649" y="3298"/>
                  </a:lnTo>
                  <a:lnTo>
                    <a:pt x="1979" y="3251"/>
                  </a:lnTo>
                  <a:lnTo>
                    <a:pt x="2262" y="3157"/>
                  </a:lnTo>
                  <a:lnTo>
                    <a:pt x="2544" y="3015"/>
                  </a:lnTo>
                  <a:lnTo>
                    <a:pt x="2780" y="2827"/>
                  </a:lnTo>
                  <a:lnTo>
                    <a:pt x="3016" y="2591"/>
                  </a:lnTo>
                  <a:lnTo>
                    <a:pt x="3157" y="2309"/>
                  </a:lnTo>
                  <a:lnTo>
                    <a:pt x="3251" y="1979"/>
                  </a:lnTo>
                  <a:lnTo>
                    <a:pt x="3298" y="1649"/>
                  </a:lnTo>
                  <a:lnTo>
                    <a:pt x="3251" y="1319"/>
                  </a:lnTo>
                  <a:lnTo>
                    <a:pt x="3157" y="1037"/>
                  </a:lnTo>
                  <a:lnTo>
                    <a:pt x="3016" y="754"/>
                  </a:lnTo>
                  <a:lnTo>
                    <a:pt x="2780" y="519"/>
                  </a:lnTo>
                  <a:lnTo>
                    <a:pt x="2544" y="283"/>
                  </a:lnTo>
                  <a:lnTo>
                    <a:pt x="2262" y="142"/>
                  </a:lnTo>
                  <a:lnTo>
                    <a:pt x="1979" y="47"/>
                  </a:lnTo>
                  <a:lnTo>
                    <a:pt x="164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1968;p42">
              <a:extLst>
                <a:ext uri="{FF2B5EF4-FFF2-40B4-BE49-F238E27FC236}">
                  <a16:creationId xmlns:a16="http://schemas.microsoft.com/office/drawing/2014/main" id="{1A62D235-1EB8-9DB7-3C34-294A0D589FF0}"/>
                </a:ext>
              </a:extLst>
            </p:cNvPr>
            <p:cNvSpPr/>
            <p:nvPr/>
          </p:nvSpPr>
          <p:spPr>
            <a:xfrm>
              <a:off x="2054525" y="294650"/>
              <a:ext cx="82450" cy="82475"/>
            </a:xfrm>
            <a:custGeom>
              <a:avLst/>
              <a:gdLst/>
              <a:ahLst/>
              <a:cxnLst/>
              <a:rect l="l" t="t" r="r" b="b"/>
              <a:pathLst>
                <a:path w="3298" h="3299" extrusionOk="0">
                  <a:moveTo>
                    <a:pt x="1649" y="0"/>
                  </a:moveTo>
                  <a:lnTo>
                    <a:pt x="1319" y="47"/>
                  </a:lnTo>
                  <a:lnTo>
                    <a:pt x="1037" y="142"/>
                  </a:lnTo>
                  <a:lnTo>
                    <a:pt x="754" y="283"/>
                  </a:lnTo>
                  <a:lnTo>
                    <a:pt x="471" y="519"/>
                  </a:lnTo>
                  <a:lnTo>
                    <a:pt x="283" y="754"/>
                  </a:lnTo>
                  <a:lnTo>
                    <a:pt x="142" y="1037"/>
                  </a:lnTo>
                  <a:lnTo>
                    <a:pt x="47" y="1319"/>
                  </a:lnTo>
                  <a:lnTo>
                    <a:pt x="0" y="1649"/>
                  </a:lnTo>
                  <a:lnTo>
                    <a:pt x="47" y="1979"/>
                  </a:lnTo>
                  <a:lnTo>
                    <a:pt x="142" y="2309"/>
                  </a:lnTo>
                  <a:lnTo>
                    <a:pt x="283" y="2591"/>
                  </a:lnTo>
                  <a:lnTo>
                    <a:pt x="471" y="2827"/>
                  </a:lnTo>
                  <a:lnTo>
                    <a:pt x="754" y="3015"/>
                  </a:lnTo>
                  <a:lnTo>
                    <a:pt x="1037" y="3157"/>
                  </a:lnTo>
                  <a:lnTo>
                    <a:pt x="1319" y="3251"/>
                  </a:lnTo>
                  <a:lnTo>
                    <a:pt x="1649" y="3298"/>
                  </a:lnTo>
                  <a:lnTo>
                    <a:pt x="1979" y="3251"/>
                  </a:lnTo>
                  <a:lnTo>
                    <a:pt x="2309" y="3157"/>
                  </a:lnTo>
                  <a:lnTo>
                    <a:pt x="2591" y="3015"/>
                  </a:lnTo>
                  <a:lnTo>
                    <a:pt x="2827" y="2827"/>
                  </a:lnTo>
                  <a:lnTo>
                    <a:pt x="3015" y="2591"/>
                  </a:lnTo>
                  <a:lnTo>
                    <a:pt x="3157" y="2309"/>
                  </a:lnTo>
                  <a:lnTo>
                    <a:pt x="3251" y="1979"/>
                  </a:lnTo>
                  <a:lnTo>
                    <a:pt x="3298" y="1649"/>
                  </a:lnTo>
                  <a:lnTo>
                    <a:pt x="3251" y="1319"/>
                  </a:lnTo>
                  <a:lnTo>
                    <a:pt x="3157" y="1037"/>
                  </a:lnTo>
                  <a:lnTo>
                    <a:pt x="3015" y="754"/>
                  </a:lnTo>
                  <a:lnTo>
                    <a:pt x="2827" y="519"/>
                  </a:lnTo>
                  <a:lnTo>
                    <a:pt x="2591" y="283"/>
                  </a:lnTo>
                  <a:lnTo>
                    <a:pt x="2309" y="142"/>
                  </a:lnTo>
                  <a:lnTo>
                    <a:pt x="1979" y="47"/>
                  </a:lnTo>
                  <a:lnTo>
                    <a:pt x="1649"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1969;p42">
              <a:extLst>
                <a:ext uri="{FF2B5EF4-FFF2-40B4-BE49-F238E27FC236}">
                  <a16:creationId xmlns:a16="http://schemas.microsoft.com/office/drawing/2014/main" id="{29E8D839-15EB-BD03-0192-40E8675BA1DE}"/>
                </a:ext>
              </a:extLst>
            </p:cNvPr>
            <p:cNvSpPr/>
            <p:nvPr/>
          </p:nvSpPr>
          <p:spPr>
            <a:xfrm>
              <a:off x="1629350" y="419500"/>
              <a:ext cx="2344950" cy="14150"/>
            </a:xfrm>
            <a:custGeom>
              <a:avLst/>
              <a:gdLst/>
              <a:ahLst/>
              <a:cxnLst/>
              <a:rect l="l" t="t" r="r" b="b"/>
              <a:pathLst>
                <a:path w="93798" h="566" extrusionOk="0">
                  <a:moveTo>
                    <a:pt x="0" y="0"/>
                  </a:moveTo>
                  <a:lnTo>
                    <a:pt x="0" y="565"/>
                  </a:lnTo>
                  <a:lnTo>
                    <a:pt x="93798" y="565"/>
                  </a:lnTo>
                  <a:lnTo>
                    <a:pt x="93798"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1970;p42">
              <a:extLst>
                <a:ext uri="{FF2B5EF4-FFF2-40B4-BE49-F238E27FC236}">
                  <a16:creationId xmlns:a16="http://schemas.microsoft.com/office/drawing/2014/main" id="{34173EDC-1E28-630E-399D-C4022E245210}"/>
                </a:ext>
              </a:extLst>
            </p:cNvPr>
            <p:cNvSpPr/>
            <p:nvPr/>
          </p:nvSpPr>
          <p:spPr>
            <a:xfrm>
              <a:off x="3385400" y="912975"/>
              <a:ext cx="25925" cy="25950"/>
            </a:xfrm>
            <a:custGeom>
              <a:avLst/>
              <a:gdLst/>
              <a:ahLst/>
              <a:cxnLst/>
              <a:rect l="l" t="t" r="r" b="b"/>
              <a:pathLst>
                <a:path w="1037" h="1038" extrusionOk="0">
                  <a:moveTo>
                    <a:pt x="519" y="1"/>
                  </a:moveTo>
                  <a:lnTo>
                    <a:pt x="330" y="48"/>
                  </a:lnTo>
                  <a:lnTo>
                    <a:pt x="142" y="142"/>
                  </a:lnTo>
                  <a:lnTo>
                    <a:pt x="48" y="330"/>
                  </a:lnTo>
                  <a:lnTo>
                    <a:pt x="1" y="519"/>
                  </a:lnTo>
                  <a:lnTo>
                    <a:pt x="48" y="707"/>
                  </a:lnTo>
                  <a:lnTo>
                    <a:pt x="142" y="849"/>
                  </a:lnTo>
                  <a:lnTo>
                    <a:pt x="283" y="990"/>
                  </a:lnTo>
                  <a:lnTo>
                    <a:pt x="519" y="1037"/>
                  </a:lnTo>
                  <a:lnTo>
                    <a:pt x="707" y="990"/>
                  </a:lnTo>
                  <a:lnTo>
                    <a:pt x="849" y="849"/>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1971;p42">
              <a:extLst>
                <a:ext uri="{FF2B5EF4-FFF2-40B4-BE49-F238E27FC236}">
                  <a16:creationId xmlns:a16="http://schemas.microsoft.com/office/drawing/2014/main" id="{AC1E6A22-3B3C-1BAE-6147-EECC717F694C}"/>
                </a:ext>
              </a:extLst>
            </p:cNvPr>
            <p:cNvSpPr/>
            <p:nvPr/>
          </p:nvSpPr>
          <p:spPr>
            <a:xfrm>
              <a:off x="3385400" y="989525"/>
              <a:ext cx="25925" cy="24775"/>
            </a:xfrm>
            <a:custGeom>
              <a:avLst/>
              <a:gdLst/>
              <a:ahLst/>
              <a:cxnLst/>
              <a:rect l="l" t="t" r="r" b="b"/>
              <a:pathLst>
                <a:path w="1037" h="991" extrusionOk="0">
                  <a:moveTo>
                    <a:pt x="519" y="1"/>
                  </a:moveTo>
                  <a:lnTo>
                    <a:pt x="330" y="48"/>
                  </a:lnTo>
                  <a:lnTo>
                    <a:pt x="142" y="142"/>
                  </a:lnTo>
                  <a:lnTo>
                    <a:pt x="48" y="284"/>
                  </a:lnTo>
                  <a:lnTo>
                    <a:pt x="1" y="519"/>
                  </a:lnTo>
                  <a:lnTo>
                    <a:pt x="48" y="708"/>
                  </a:lnTo>
                  <a:lnTo>
                    <a:pt x="142" y="849"/>
                  </a:lnTo>
                  <a:lnTo>
                    <a:pt x="330" y="990"/>
                  </a:lnTo>
                  <a:lnTo>
                    <a:pt x="707" y="990"/>
                  </a:lnTo>
                  <a:lnTo>
                    <a:pt x="849" y="849"/>
                  </a:lnTo>
                  <a:lnTo>
                    <a:pt x="990" y="708"/>
                  </a:lnTo>
                  <a:lnTo>
                    <a:pt x="1037" y="519"/>
                  </a:lnTo>
                  <a:lnTo>
                    <a:pt x="990" y="284"/>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1972;p42">
              <a:extLst>
                <a:ext uri="{FF2B5EF4-FFF2-40B4-BE49-F238E27FC236}">
                  <a16:creationId xmlns:a16="http://schemas.microsoft.com/office/drawing/2014/main" id="{55576D08-41E9-526E-4F1A-6B5525545E23}"/>
                </a:ext>
              </a:extLst>
            </p:cNvPr>
            <p:cNvSpPr/>
            <p:nvPr/>
          </p:nvSpPr>
          <p:spPr>
            <a:xfrm>
              <a:off x="3385400" y="1066100"/>
              <a:ext cx="25925" cy="25925"/>
            </a:xfrm>
            <a:custGeom>
              <a:avLst/>
              <a:gdLst/>
              <a:ahLst/>
              <a:cxnLst/>
              <a:rect l="l" t="t" r="r" b="b"/>
              <a:pathLst>
                <a:path w="1037" h="1037" extrusionOk="0">
                  <a:moveTo>
                    <a:pt x="519" y="0"/>
                  </a:moveTo>
                  <a:lnTo>
                    <a:pt x="283" y="47"/>
                  </a:lnTo>
                  <a:lnTo>
                    <a:pt x="142" y="141"/>
                  </a:lnTo>
                  <a:lnTo>
                    <a:pt x="48" y="330"/>
                  </a:lnTo>
                  <a:lnTo>
                    <a:pt x="1" y="518"/>
                  </a:lnTo>
                  <a:lnTo>
                    <a:pt x="48" y="707"/>
                  </a:lnTo>
                  <a:lnTo>
                    <a:pt x="142" y="895"/>
                  </a:lnTo>
                  <a:lnTo>
                    <a:pt x="330" y="989"/>
                  </a:lnTo>
                  <a:lnTo>
                    <a:pt x="519" y="1037"/>
                  </a:lnTo>
                  <a:lnTo>
                    <a:pt x="707" y="989"/>
                  </a:lnTo>
                  <a:lnTo>
                    <a:pt x="849" y="895"/>
                  </a:lnTo>
                  <a:lnTo>
                    <a:pt x="990" y="707"/>
                  </a:lnTo>
                  <a:lnTo>
                    <a:pt x="1037" y="518"/>
                  </a:lnTo>
                  <a:lnTo>
                    <a:pt x="990" y="330"/>
                  </a:lnTo>
                  <a:lnTo>
                    <a:pt x="849"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1973;p42">
              <a:extLst>
                <a:ext uri="{FF2B5EF4-FFF2-40B4-BE49-F238E27FC236}">
                  <a16:creationId xmlns:a16="http://schemas.microsoft.com/office/drawing/2014/main" id="{52A9490D-42E3-0EDE-4FA2-DAB3124C3CB8}"/>
                </a:ext>
              </a:extLst>
            </p:cNvPr>
            <p:cNvSpPr/>
            <p:nvPr/>
          </p:nvSpPr>
          <p:spPr>
            <a:xfrm>
              <a:off x="3385400" y="1142650"/>
              <a:ext cx="25925" cy="25925"/>
            </a:xfrm>
            <a:custGeom>
              <a:avLst/>
              <a:gdLst/>
              <a:ahLst/>
              <a:cxnLst/>
              <a:rect l="l" t="t" r="r" b="b"/>
              <a:pathLst>
                <a:path w="1037" h="1037" extrusionOk="0">
                  <a:moveTo>
                    <a:pt x="519" y="0"/>
                  </a:moveTo>
                  <a:lnTo>
                    <a:pt x="283" y="47"/>
                  </a:lnTo>
                  <a:lnTo>
                    <a:pt x="142" y="142"/>
                  </a:lnTo>
                  <a:lnTo>
                    <a:pt x="48" y="330"/>
                  </a:lnTo>
                  <a:lnTo>
                    <a:pt x="1" y="519"/>
                  </a:lnTo>
                  <a:lnTo>
                    <a:pt x="48" y="707"/>
                  </a:lnTo>
                  <a:lnTo>
                    <a:pt x="142" y="895"/>
                  </a:lnTo>
                  <a:lnTo>
                    <a:pt x="330" y="990"/>
                  </a:lnTo>
                  <a:lnTo>
                    <a:pt x="519" y="1037"/>
                  </a:lnTo>
                  <a:lnTo>
                    <a:pt x="707" y="990"/>
                  </a:lnTo>
                  <a:lnTo>
                    <a:pt x="849" y="895"/>
                  </a:lnTo>
                  <a:lnTo>
                    <a:pt x="990" y="707"/>
                  </a:lnTo>
                  <a:lnTo>
                    <a:pt x="1037" y="519"/>
                  </a:lnTo>
                  <a:lnTo>
                    <a:pt x="990" y="330"/>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1974;p42">
              <a:extLst>
                <a:ext uri="{FF2B5EF4-FFF2-40B4-BE49-F238E27FC236}">
                  <a16:creationId xmlns:a16="http://schemas.microsoft.com/office/drawing/2014/main" id="{9F5D0A0A-23BA-4DFB-46D9-90284055CE7E}"/>
                </a:ext>
              </a:extLst>
            </p:cNvPr>
            <p:cNvSpPr/>
            <p:nvPr/>
          </p:nvSpPr>
          <p:spPr>
            <a:xfrm>
              <a:off x="3385400" y="1219200"/>
              <a:ext cx="25925" cy="25925"/>
            </a:xfrm>
            <a:custGeom>
              <a:avLst/>
              <a:gdLst/>
              <a:ahLst/>
              <a:cxnLst/>
              <a:rect l="l" t="t" r="r" b="b"/>
              <a:pathLst>
                <a:path w="1037" h="1037" extrusionOk="0">
                  <a:moveTo>
                    <a:pt x="519" y="1"/>
                  </a:moveTo>
                  <a:lnTo>
                    <a:pt x="283" y="48"/>
                  </a:lnTo>
                  <a:lnTo>
                    <a:pt x="142" y="189"/>
                  </a:lnTo>
                  <a:lnTo>
                    <a:pt x="48" y="330"/>
                  </a:lnTo>
                  <a:lnTo>
                    <a:pt x="1" y="519"/>
                  </a:lnTo>
                  <a:lnTo>
                    <a:pt x="48" y="754"/>
                  </a:lnTo>
                  <a:lnTo>
                    <a:pt x="142" y="896"/>
                  </a:lnTo>
                  <a:lnTo>
                    <a:pt x="330" y="990"/>
                  </a:lnTo>
                  <a:lnTo>
                    <a:pt x="519" y="1037"/>
                  </a:lnTo>
                  <a:lnTo>
                    <a:pt x="707" y="990"/>
                  </a:lnTo>
                  <a:lnTo>
                    <a:pt x="849" y="896"/>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1975;p42">
              <a:extLst>
                <a:ext uri="{FF2B5EF4-FFF2-40B4-BE49-F238E27FC236}">
                  <a16:creationId xmlns:a16="http://schemas.microsoft.com/office/drawing/2014/main" id="{068871B1-AF7B-E355-9E96-5AE6130BB7D2}"/>
                </a:ext>
              </a:extLst>
            </p:cNvPr>
            <p:cNvSpPr/>
            <p:nvPr/>
          </p:nvSpPr>
          <p:spPr>
            <a:xfrm>
              <a:off x="3385400" y="1295750"/>
              <a:ext cx="25925" cy="25950"/>
            </a:xfrm>
            <a:custGeom>
              <a:avLst/>
              <a:gdLst/>
              <a:ahLst/>
              <a:cxnLst/>
              <a:rect l="l" t="t" r="r" b="b"/>
              <a:pathLst>
                <a:path w="1037" h="1038" extrusionOk="0">
                  <a:moveTo>
                    <a:pt x="519" y="1"/>
                  </a:moveTo>
                  <a:lnTo>
                    <a:pt x="283" y="48"/>
                  </a:lnTo>
                  <a:lnTo>
                    <a:pt x="142" y="189"/>
                  </a:lnTo>
                  <a:lnTo>
                    <a:pt x="48" y="331"/>
                  </a:lnTo>
                  <a:lnTo>
                    <a:pt x="1" y="566"/>
                  </a:lnTo>
                  <a:lnTo>
                    <a:pt x="48" y="755"/>
                  </a:lnTo>
                  <a:lnTo>
                    <a:pt x="142" y="896"/>
                  </a:lnTo>
                  <a:lnTo>
                    <a:pt x="330" y="1037"/>
                  </a:lnTo>
                  <a:lnTo>
                    <a:pt x="519" y="1037"/>
                  </a:lnTo>
                  <a:lnTo>
                    <a:pt x="707" y="990"/>
                  </a:lnTo>
                  <a:lnTo>
                    <a:pt x="849" y="896"/>
                  </a:lnTo>
                  <a:lnTo>
                    <a:pt x="990" y="755"/>
                  </a:lnTo>
                  <a:lnTo>
                    <a:pt x="1037" y="566"/>
                  </a:lnTo>
                  <a:lnTo>
                    <a:pt x="1037"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1976;p42">
              <a:extLst>
                <a:ext uri="{FF2B5EF4-FFF2-40B4-BE49-F238E27FC236}">
                  <a16:creationId xmlns:a16="http://schemas.microsoft.com/office/drawing/2014/main" id="{48AA9871-BC94-BF10-33F0-B6CE6F278B01}"/>
                </a:ext>
              </a:extLst>
            </p:cNvPr>
            <p:cNvSpPr/>
            <p:nvPr/>
          </p:nvSpPr>
          <p:spPr>
            <a:xfrm>
              <a:off x="3385400" y="1372300"/>
              <a:ext cx="25925" cy="25950"/>
            </a:xfrm>
            <a:custGeom>
              <a:avLst/>
              <a:gdLst/>
              <a:ahLst/>
              <a:cxnLst/>
              <a:rect l="l" t="t" r="r" b="b"/>
              <a:pathLst>
                <a:path w="1037" h="1038" extrusionOk="0">
                  <a:moveTo>
                    <a:pt x="519" y="1"/>
                  </a:moveTo>
                  <a:lnTo>
                    <a:pt x="283" y="48"/>
                  </a:lnTo>
                  <a:lnTo>
                    <a:pt x="142" y="189"/>
                  </a:lnTo>
                  <a:lnTo>
                    <a:pt x="48" y="331"/>
                  </a:lnTo>
                  <a:lnTo>
                    <a:pt x="1" y="519"/>
                  </a:lnTo>
                  <a:lnTo>
                    <a:pt x="48" y="755"/>
                  </a:lnTo>
                  <a:lnTo>
                    <a:pt x="142" y="896"/>
                  </a:lnTo>
                  <a:lnTo>
                    <a:pt x="330" y="990"/>
                  </a:lnTo>
                  <a:lnTo>
                    <a:pt x="519" y="1037"/>
                  </a:lnTo>
                  <a:lnTo>
                    <a:pt x="707" y="990"/>
                  </a:lnTo>
                  <a:lnTo>
                    <a:pt x="849" y="896"/>
                  </a:lnTo>
                  <a:lnTo>
                    <a:pt x="990" y="708"/>
                  </a:lnTo>
                  <a:lnTo>
                    <a:pt x="1037" y="519"/>
                  </a:lnTo>
                  <a:lnTo>
                    <a:pt x="990" y="331"/>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1977;p42">
              <a:extLst>
                <a:ext uri="{FF2B5EF4-FFF2-40B4-BE49-F238E27FC236}">
                  <a16:creationId xmlns:a16="http://schemas.microsoft.com/office/drawing/2014/main" id="{CAB7EEA4-1243-5684-D51F-C0FC49AC59A5}"/>
                </a:ext>
              </a:extLst>
            </p:cNvPr>
            <p:cNvSpPr/>
            <p:nvPr/>
          </p:nvSpPr>
          <p:spPr>
            <a:xfrm>
              <a:off x="3385400" y="1450050"/>
              <a:ext cx="25925" cy="25925"/>
            </a:xfrm>
            <a:custGeom>
              <a:avLst/>
              <a:gdLst/>
              <a:ahLst/>
              <a:cxnLst/>
              <a:rect l="l" t="t" r="r" b="b"/>
              <a:pathLst>
                <a:path w="1037" h="1037" extrusionOk="0">
                  <a:moveTo>
                    <a:pt x="519" y="0"/>
                  </a:moveTo>
                  <a:lnTo>
                    <a:pt x="330" y="47"/>
                  </a:lnTo>
                  <a:lnTo>
                    <a:pt x="142" y="142"/>
                  </a:lnTo>
                  <a:lnTo>
                    <a:pt x="48" y="330"/>
                  </a:lnTo>
                  <a:lnTo>
                    <a:pt x="1" y="519"/>
                  </a:lnTo>
                  <a:lnTo>
                    <a:pt x="48" y="707"/>
                  </a:lnTo>
                  <a:lnTo>
                    <a:pt x="142" y="848"/>
                  </a:lnTo>
                  <a:lnTo>
                    <a:pt x="330" y="990"/>
                  </a:lnTo>
                  <a:lnTo>
                    <a:pt x="519" y="1037"/>
                  </a:lnTo>
                  <a:lnTo>
                    <a:pt x="707" y="990"/>
                  </a:lnTo>
                  <a:lnTo>
                    <a:pt x="849" y="848"/>
                  </a:lnTo>
                  <a:lnTo>
                    <a:pt x="990" y="707"/>
                  </a:lnTo>
                  <a:lnTo>
                    <a:pt x="1037" y="519"/>
                  </a:lnTo>
                  <a:lnTo>
                    <a:pt x="990" y="330"/>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1978;p42">
              <a:extLst>
                <a:ext uri="{FF2B5EF4-FFF2-40B4-BE49-F238E27FC236}">
                  <a16:creationId xmlns:a16="http://schemas.microsoft.com/office/drawing/2014/main" id="{FEFAAC0B-0DF4-D50F-1E98-0C5E4DF622D7}"/>
                </a:ext>
              </a:extLst>
            </p:cNvPr>
            <p:cNvSpPr/>
            <p:nvPr/>
          </p:nvSpPr>
          <p:spPr>
            <a:xfrm>
              <a:off x="3385400" y="1526600"/>
              <a:ext cx="25925" cy="25925"/>
            </a:xfrm>
            <a:custGeom>
              <a:avLst/>
              <a:gdLst/>
              <a:ahLst/>
              <a:cxnLst/>
              <a:rect l="l" t="t" r="r" b="b"/>
              <a:pathLst>
                <a:path w="1037" h="1037" extrusionOk="0">
                  <a:moveTo>
                    <a:pt x="519" y="1"/>
                  </a:moveTo>
                  <a:lnTo>
                    <a:pt x="330" y="48"/>
                  </a:lnTo>
                  <a:lnTo>
                    <a:pt x="142" y="142"/>
                  </a:lnTo>
                  <a:lnTo>
                    <a:pt x="48" y="330"/>
                  </a:lnTo>
                  <a:lnTo>
                    <a:pt x="1" y="519"/>
                  </a:lnTo>
                  <a:lnTo>
                    <a:pt x="48" y="707"/>
                  </a:lnTo>
                  <a:lnTo>
                    <a:pt x="142" y="896"/>
                  </a:lnTo>
                  <a:lnTo>
                    <a:pt x="330" y="990"/>
                  </a:lnTo>
                  <a:lnTo>
                    <a:pt x="519" y="1037"/>
                  </a:lnTo>
                  <a:lnTo>
                    <a:pt x="707" y="990"/>
                  </a:lnTo>
                  <a:lnTo>
                    <a:pt x="849" y="896"/>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1979;p42">
              <a:extLst>
                <a:ext uri="{FF2B5EF4-FFF2-40B4-BE49-F238E27FC236}">
                  <a16:creationId xmlns:a16="http://schemas.microsoft.com/office/drawing/2014/main" id="{2A9DD4F3-7A5C-AD6B-6082-34F1253A133A}"/>
                </a:ext>
              </a:extLst>
            </p:cNvPr>
            <p:cNvSpPr/>
            <p:nvPr/>
          </p:nvSpPr>
          <p:spPr>
            <a:xfrm>
              <a:off x="3385400" y="1603150"/>
              <a:ext cx="25925" cy="25950"/>
            </a:xfrm>
            <a:custGeom>
              <a:avLst/>
              <a:gdLst/>
              <a:ahLst/>
              <a:cxnLst/>
              <a:rect l="l" t="t" r="r" b="b"/>
              <a:pathLst>
                <a:path w="1037" h="1038" extrusionOk="0">
                  <a:moveTo>
                    <a:pt x="519" y="1"/>
                  </a:moveTo>
                  <a:lnTo>
                    <a:pt x="330" y="48"/>
                  </a:lnTo>
                  <a:lnTo>
                    <a:pt x="142" y="142"/>
                  </a:lnTo>
                  <a:lnTo>
                    <a:pt x="48" y="330"/>
                  </a:lnTo>
                  <a:lnTo>
                    <a:pt x="1" y="519"/>
                  </a:lnTo>
                  <a:lnTo>
                    <a:pt x="48" y="707"/>
                  </a:lnTo>
                  <a:lnTo>
                    <a:pt x="142" y="896"/>
                  </a:lnTo>
                  <a:lnTo>
                    <a:pt x="330" y="990"/>
                  </a:lnTo>
                  <a:lnTo>
                    <a:pt x="519" y="1037"/>
                  </a:lnTo>
                  <a:lnTo>
                    <a:pt x="707" y="990"/>
                  </a:lnTo>
                  <a:lnTo>
                    <a:pt x="849" y="896"/>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1980;p42">
              <a:extLst>
                <a:ext uri="{FF2B5EF4-FFF2-40B4-BE49-F238E27FC236}">
                  <a16:creationId xmlns:a16="http://schemas.microsoft.com/office/drawing/2014/main" id="{01EF9220-19B4-CA06-E87B-6FC798007D46}"/>
                </a:ext>
              </a:extLst>
            </p:cNvPr>
            <p:cNvSpPr/>
            <p:nvPr/>
          </p:nvSpPr>
          <p:spPr>
            <a:xfrm>
              <a:off x="3385400" y="1679700"/>
              <a:ext cx="25925" cy="25950"/>
            </a:xfrm>
            <a:custGeom>
              <a:avLst/>
              <a:gdLst/>
              <a:ahLst/>
              <a:cxnLst/>
              <a:rect l="l" t="t" r="r" b="b"/>
              <a:pathLst>
                <a:path w="1037" h="1038" extrusionOk="0">
                  <a:moveTo>
                    <a:pt x="519" y="1"/>
                  </a:moveTo>
                  <a:lnTo>
                    <a:pt x="330" y="48"/>
                  </a:lnTo>
                  <a:lnTo>
                    <a:pt x="142" y="189"/>
                  </a:lnTo>
                  <a:lnTo>
                    <a:pt x="48" y="331"/>
                  </a:lnTo>
                  <a:lnTo>
                    <a:pt x="1" y="519"/>
                  </a:lnTo>
                  <a:lnTo>
                    <a:pt x="48" y="708"/>
                  </a:lnTo>
                  <a:lnTo>
                    <a:pt x="142" y="896"/>
                  </a:lnTo>
                  <a:lnTo>
                    <a:pt x="330" y="990"/>
                  </a:lnTo>
                  <a:lnTo>
                    <a:pt x="519" y="1037"/>
                  </a:lnTo>
                  <a:lnTo>
                    <a:pt x="707" y="990"/>
                  </a:lnTo>
                  <a:lnTo>
                    <a:pt x="849" y="896"/>
                  </a:lnTo>
                  <a:lnTo>
                    <a:pt x="990" y="708"/>
                  </a:lnTo>
                  <a:lnTo>
                    <a:pt x="1037"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1981;p42">
              <a:extLst>
                <a:ext uri="{FF2B5EF4-FFF2-40B4-BE49-F238E27FC236}">
                  <a16:creationId xmlns:a16="http://schemas.microsoft.com/office/drawing/2014/main" id="{2851AB99-3B2A-195D-FCD6-21C132905B29}"/>
                </a:ext>
              </a:extLst>
            </p:cNvPr>
            <p:cNvSpPr/>
            <p:nvPr/>
          </p:nvSpPr>
          <p:spPr>
            <a:xfrm>
              <a:off x="3385400" y="1756275"/>
              <a:ext cx="25925" cy="25925"/>
            </a:xfrm>
            <a:custGeom>
              <a:avLst/>
              <a:gdLst/>
              <a:ahLst/>
              <a:cxnLst/>
              <a:rect l="l" t="t" r="r" b="b"/>
              <a:pathLst>
                <a:path w="1037" h="1037" extrusionOk="0">
                  <a:moveTo>
                    <a:pt x="519" y="0"/>
                  </a:moveTo>
                  <a:lnTo>
                    <a:pt x="330" y="47"/>
                  </a:lnTo>
                  <a:lnTo>
                    <a:pt x="142" y="141"/>
                  </a:lnTo>
                  <a:lnTo>
                    <a:pt x="48" y="330"/>
                  </a:lnTo>
                  <a:lnTo>
                    <a:pt x="1" y="518"/>
                  </a:lnTo>
                  <a:lnTo>
                    <a:pt x="48" y="707"/>
                  </a:lnTo>
                  <a:lnTo>
                    <a:pt x="142" y="895"/>
                  </a:lnTo>
                  <a:lnTo>
                    <a:pt x="330" y="989"/>
                  </a:lnTo>
                  <a:lnTo>
                    <a:pt x="519" y="1037"/>
                  </a:lnTo>
                  <a:lnTo>
                    <a:pt x="707" y="989"/>
                  </a:lnTo>
                  <a:lnTo>
                    <a:pt x="849" y="895"/>
                  </a:lnTo>
                  <a:lnTo>
                    <a:pt x="990" y="707"/>
                  </a:lnTo>
                  <a:lnTo>
                    <a:pt x="1037" y="518"/>
                  </a:lnTo>
                  <a:lnTo>
                    <a:pt x="990" y="330"/>
                  </a:lnTo>
                  <a:lnTo>
                    <a:pt x="849"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1982;p42">
              <a:extLst>
                <a:ext uri="{FF2B5EF4-FFF2-40B4-BE49-F238E27FC236}">
                  <a16:creationId xmlns:a16="http://schemas.microsoft.com/office/drawing/2014/main" id="{6B4D0E85-3B80-A1FF-B7BA-2D86F5DC6029}"/>
                </a:ext>
              </a:extLst>
            </p:cNvPr>
            <p:cNvSpPr/>
            <p:nvPr/>
          </p:nvSpPr>
          <p:spPr>
            <a:xfrm>
              <a:off x="3385400" y="1832825"/>
              <a:ext cx="25925" cy="25925"/>
            </a:xfrm>
            <a:custGeom>
              <a:avLst/>
              <a:gdLst/>
              <a:ahLst/>
              <a:cxnLst/>
              <a:rect l="l" t="t" r="r" b="b"/>
              <a:pathLst>
                <a:path w="1037" h="1037" extrusionOk="0">
                  <a:moveTo>
                    <a:pt x="519" y="0"/>
                  </a:moveTo>
                  <a:lnTo>
                    <a:pt x="283" y="47"/>
                  </a:lnTo>
                  <a:lnTo>
                    <a:pt x="142" y="189"/>
                  </a:lnTo>
                  <a:lnTo>
                    <a:pt x="48" y="330"/>
                  </a:lnTo>
                  <a:lnTo>
                    <a:pt x="1" y="566"/>
                  </a:lnTo>
                  <a:lnTo>
                    <a:pt x="48" y="754"/>
                  </a:lnTo>
                  <a:lnTo>
                    <a:pt x="142" y="895"/>
                  </a:lnTo>
                  <a:lnTo>
                    <a:pt x="330" y="1037"/>
                  </a:lnTo>
                  <a:lnTo>
                    <a:pt x="519" y="1037"/>
                  </a:lnTo>
                  <a:lnTo>
                    <a:pt x="707" y="990"/>
                  </a:lnTo>
                  <a:lnTo>
                    <a:pt x="849" y="895"/>
                  </a:lnTo>
                  <a:lnTo>
                    <a:pt x="990" y="754"/>
                  </a:lnTo>
                  <a:lnTo>
                    <a:pt x="1037" y="519"/>
                  </a:lnTo>
                  <a:lnTo>
                    <a:pt x="990" y="330"/>
                  </a:lnTo>
                  <a:lnTo>
                    <a:pt x="849"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1983;p42">
              <a:extLst>
                <a:ext uri="{FF2B5EF4-FFF2-40B4-BE49-F238E27FC236}">
                  <a16:creationId xmlns:a16="http://schemas.microsoft.com/office/drawing/2014/main" id="{F17E9F17-1389-215F-63F9-1E90DD265E43}"/>
                </a:ext>
              </a:extLst>
            </p:cNvPr>
            <p:cNvSpPr/>
            <p:nvPr/>
          </p:nvSpPr>
          <p:spPr>
            <a:xfrm>
              <a:off x="3385400" y="1910550"/>
              <a:ext cx="25925" cy="24775"/>
            </a:xfrm>
            <a:custGeom>
              <a:avLst/>
              <a:gdLst/>
              <a:ahLst/>
              <a:cxnLst/>
              <a:rect l="l" t="t" r="r" b="b"/>
              <a:pathLst>
                <a:path w="1037" h="991" extrusionOk="0">
                  <a:moveTo>
                    <a:pt x="519" y="1"/>
                  </a:moveTo>
                  <a:lnTo>
                    <a:pt x="283" y="48"/>
                  </a:lnTo>
                  <a:lnTo>
                    <a:pt x="142" y="142"/>
                  </a:lnTo>
                  <a:lnTo>
                    <a:pt x="48" y="283"/>
                  </a:lnTo>
                  <a:lnTo>
                    <a:pt x="1" y="519"/>
                  </a:lnTo>
                  <a:lnTo>
                    <a:pt x="48" y="707"/>
                  </a:lnTo>
                  <a:lnTo>
                    <a:pt x="142" y="849"/>
                  </a:lnTo>
                  <a:lnTo>
                    <a:pt x="330" y="990"/>
                  </a:lnTo>
                  <a:lnTo>
                    <a:pt x="707" y="990"/>
                  </a:lnTo>
                  <a:lnTo>
                    <a:pt x="849" y="849"/>
                  </a:lnTo>
                  <a:lnTo>
                    <a:pt x="990" y="707"/>
                  </a:lnTo>
                  <a:lnTo>
                    <a:pt x="1037" y="519"/>
                  </a:lnTo>
                  <a:lnTo>
                    <a:pt x="1037" y="472"/>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1984;p42">
              <a:extLst>
                <a:ext uri="{FF2B5EF4-FFF2-40B4-BE49-F238E27FC236}">
                  <a16:creationId xmlns:a16="http://schemas.microsoft.com/office/drawing/2014/main" id="{199502F3-CB0D-BB89-E1A4-0987C5EC0DF0}"/>
                </a:ext>
              </a:extLst>
            </p:cNvPr>
            <p:cNvSpPr/>
            <p:nvPr/>
          </p:nvSpPr>
          <p:spPr>
            <a:xfrm>
              <a:off x="3385400" y="1987100"/>
              <a:ext cx="25925" cy="25950"/>
            </a:xfrm>
            <a:custGeom>
              <a:avLst/>
              <a:gdLst/>
              <a:ahLst/>
              <a:cxnLst/>
              <a:rect l="l" t="t" r="r" b="b"/>
              <a:pathLst>
                <a:path w="1037" h="1038" extrusionOk="0">
                  <a:moveTo>
                    <a:pt x="519" y="1"/>
                  </a:moveTo>
                  <a:lnTo>
                    <a:pt x="283" y="48"/>
                  </a:lnTo>
                  <a:lnTo>
                    <a:pt x="142" y="142"/>
                  </a:lnTo>
                  <a:lnTo>
                    <a:pt x="48" y="331"/>
                  </a:lnTo>
                  <a:lnTo>
                    <a:pt x="1" y="519"/>
                  </a:lnTo>
                  <a:lnTo>
                    <a:pt x="48" y="708"/>
                  </a:lnTo>
                  <a:lnTo>
                    <a:pt x="142" y="849"/>
                  </a:lnTo>
                  <a:lnTo>
                    <a:pt x="330" y="990"/>
                  </a:lnTo>
                  <a:lnTo>
                    <a:pt x="519" y="1037"/>
                  </a:lnTo>
                  <a:lnTo>
                    <a:pt x="707" y="990"/>
                  </a:lnTo>
                  <a:lnTo>
                    <a:pt x="849" y="849"/>
                  </a:lnTo>
                  <a:lnTo>
                    <a:pt x="990" y="708"/>
                  </a:lnTo>
                  <a:lnTo>
                    <a:pt x="1037" y="519"/>
                  </a:lnTo>
                  <a:lnTo>
                    <a:pt x="990" y="284"/>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1985;p42">
              <a:extLst>
                <a:ext uri="{FF2B5EF4-FFF2-40B4-BE49-F238E27FC236}">
                  <a16:creationId xmlns:a16="http://schemas.microsoft.com/office/drawing/2014/main" id="{8013188E-8931-2E6A-3F5A-DCF3BB1D7926}"/>
                </a:ext>
              </a:extLst>
            </p:cNvPr>
            <p:cNvSpPr/>
            <p:nvPr/>
          </p:nvSpPr>
          <p:spPr>
            <a:xfrm>
              <a:off x="3424275" y="2025975"/>
              <a:ext cx="24750" cy="9450"/>
            </a:xfrm>
            <a:custGeom>
              <a:avLst/>
              <a:gdLst/>
              <a:ahLst/>
              <a:cxnLst/>
              <a:rect l="l" t="t" r="r" b="b"/>
              <a:pathLst>
                <a:path w="990" h="378" extrusionOk="0">
                  <a:moveTo>
                    <a:pt x="424" y="1"/>
                  </a:moveTo>
                  <a:lnTo>
                    <a:pt x="236" y="48"/>
                  </a:lnTo>
                  <a:lnTo>
                    <a:pt x="94" y="189"/>
                  </a:lnTo>
                  <a:lnTo>
                    <a:pt x="0" y="377"/>
                  </a:lnTo>
                  <a:lnTo>
                    <a:pt x="990" y="377"/>
                  </a:lnTo>
                  <a:lnTo>
                    <a:pt x="942" y="236"/>
                  </a:lnTo>
                  <a:lnTo>
                    <a:pt x="848" y="142"/>
                  </a:lnTo>
                  <a:lnTo>
                    <a:pt x="754" y="48"/>
                  </a:lnTo>
                  <a:lnTo>
                    <a:pt x="613"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1986;p42">
              <a:extLst>
                <a:ext uri="{FF2B5EF4-FFF2-40B4-BE49-F238E27FC236}">
                  <a16:creationId xmlns:a16="http://schemas.microsoft.com/office/drawing/2014/main" id="{2C889B82-9E64-6D38-042C-877D48044E74}"/>
                </a:ext>
              </a:extLst>
            </p:cNvPr>
            <p:cNvSpPr/>
            <p:nvPr/>
          </p:nvSpPr>
          <p:spPr>
            <a:xfrm>
              <a:off x="3461950" y="9129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49"/>
                  </a:lnTo>
                  <a:lnTo>
                    <a:pt x="331" y="990"/>
                  </a:lnTo>
                  <a:lnTo>
                    <a:pt x="519" y="1037"/>
                  </a:lnTo>
                  <a:lnTo>
                    <a:pt x="707" y="990"/>
                  </a:lnTo>
                  <a:lnTo>
                    <a:pt x="896" y="849"/>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1987;p42">
              <a:extLst>
                <a:ext uri="{FF2B5EF4-FFF2-40B4-BE49-F238E27FC236}">
                  <a16:creationId xmlns:a16="http://schemas.microsoft.com/office/drawing/2014/main" id="{869C0C15-8550-5DCA-7992-C6D0DD2BD45E}"/>
                </a:ext>
              </a:extLst>
            </p:cNvPr>
            <p:cNvSpPr/>
            <p:nvPr/>
          </p:nvSpPr>
          <p:spPr>
            <a:xfrm>
              <a:off x="3424275" y="874100"/>
              <a:ext cx="24750" cy="25950"/>
            </a:xfrm>
            <a:custGeom>
              <a:avLst/>
              <a:gdLst/>
              <a:ahLst/>
              <a:cxnLst/>
              <a:rect l="l" t="t" r="r" b="b"/>
              <a:pathLst>
                <a:path w="990" h="1038" extrusionOk="0">
                  <a:moveTo>
                    <a:pt x="471" y="1"/>
                  </a:moveTo>
                  <a:lnTo>
                    <a:pt x="283" y="48"/>
                  </a:lnTo>
                  <a:lnTo>
                    <a:pt x="142" y="189"/>
                  </a:lnTo>
                  <a:lnTo>
                    <a:pt x="0" y="331"/>
                  </a:lnTo>
                  <a:lnTo>
                    <a:pt x="0" y="519"/>
                  </a:lnTo>
                  <a:lnTo>
                    <a:pt x="0" y="708"/>
                  </a:lnTo>
                  <a:lnTo>
                    <a:pt x="142" y="896"/>
                  </a:lnTo>
                  <a:lnTo>
                    <a:pt x="283" y="990"/>
                  </a:lnTo>
                  <a:lnTo>
                    <a:pt x="471" y="1037"/>
                  </a:lnTo>
                  <a:lnTo>
                    <a:pt x="707" y="990"/>
                  </a:lnTo>
                  <a:lnTo>
                    <a:pt x="848" y="896"/>
                  </a:lnTo>
                  <a:lnTo>
                    <a:pt x="942" y="708"/>
                  </a:lnTo>
                  <a:lnTo>
                    <a:pt x="990" y="519"/>
                  </a:lnTo>
                  <a:lnTo>
                    <a:pt x="942" y="331"/>
                  </a:lnTo>
                  <a:lnTo>
                    <a:pt x="848" y="189"/>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1988;p42">
              <a:extLst>
                <a:ext uri="{FF2B5EF4-FFF2-40B4-BE49-F238E27FC236}">
                  <a16:creationId xmlns:a16="http://schemas.microsoft.com/office/drawing/2014/main" id="{9C79CD4B-8CBB-5EC9-E40A-8CE801DEF232}"/>
                </a:ext>
              </a:extLst>
            </p:cNvPr>
            <p:cNvSpPr/>
            <p:nvPr/>
          </p:nvSpPr>
          <p:spPr>
            <a:xfrm>
              <a:off x="3461950" y="989525"/>
              <a:ext cx="25950" cy="24775"/>
            </a:xfrm>
            <a:custGeom>
              <a:avLst/>
              <a:gdLst/>
              <a:ahLst/>
              <a:cxnLst/>
              <a:rect l="l" t="t" r="r" b="b"/>
              <a:pathLst>
                <a:path w="1038" h="991" extrusionOk="0">
                  <a:moveTo>
                    <a:pt x="519" y="1"/>
                  </a:moveTo>
                  <a:lnTo>
                    <a:pt x="331" y="48"/>
                  </a:lnTo>
                  <a:lnTo>
                    <a:pt x="142" y="142"/>
                  </a:lnTo>
                  <a:lnTo>
                    <a:pt x="48" y="284"/>
                  </a:lnTo>
                  <a:lnTo>
                    <a:pt x="1" y="519"/>
                  </a:lnTo>
                  <a:lnTo>
                    <a:pt x="48" y="708"/>
                  </a:lnTo>
                  <a:lnTo>
                    <a:pt x="142" y="849"/>
                  </a:lnTo>
                  <a:lnTo>
                    <a:pt x="331" y="990"/>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1989;p42">
              <a:extLst>
                <a:ext uri="{FF2B5EF4-FFF2-40B4-BE49-F238E27FC236}">
                  <a16:creationId xmlns:a16="http://schemas.microsoft.com/office/drawing/2014/main" id="{572D88BF-E6E4-955A-000E-12FBF42B3813}"/>
                </a:ext>
              </a:extLst>
            </p:cNvPr>
            <p:cNvSpPr/>
            <p:nvPr/>
          </p:nvSpPr>
          <p:spPr>
            <a:xfrm>
              <a:off x="3424275" y="950675"/>
              <a:ext cx="24750" cy="25925"/>
            </a:xfrm>
            <a:custGeom>
              <a:avLst/>
              <a:gdLst/>
              <a:ahLst/>
              <a:cxnLst/>
              <a:rect l="l" t="t" r="r" b="b"/>
              <a:pathLst>
                <a:path w="990" h="1037" extrusionOk="0">
                  <a:moveTo>
                    <a:pt x="471" y="0"/>
                  </a:moveTo>
                  <a:lnTo>
                    <a:pt x="283" y="47"/>
                  </a:lnTo>
                  <a:lnTo>
                    <a:pt x="142" y="189"/>
                  </a:lnTo>
                  <a:lnTo>
                    <a:pt x="0" y="330"/>
                  </a:lnTo>
                  <a:lnTo>
                    <a:pt x="0" y="518"/>
                  </a:lnTo>
                  <a:lnTo>
                    <a:pt x="0" y="754"/>
                  </a:lnTo>
                  <a:lnTo>
                    <a:pt x="142" y="895"/>
                  </a:lnTo>
                  <a:lnTo>
                    <a:pt x="283" y="990"/>
                  </a:lnTo>
                  <a:lnTo>
                    <a:pt x="471" y="1037"/>
                  </a:lnTo>
                  <a:lnTo>
                    <a:pt x="707" y="990"/>
                  </a:lnTo>
                  <a:lnTo>
                    <a:pt x="848" y="895"/>
                  </a:lnTo>
                  <a:lnTo>
                    <a:pt x="942" y="754"/>
                  </a:lnTo>
                  <a:lnTo>
                    <a:pt x="990" y="518"/>
                  </a:lnTo>
                  <a:lnTo>
                    <a:pt x="942" y="330"/>
                  </a:lnTo>
                  <a:lnTo>
                    <a:pt x="848" y="189"/>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1990;p42">
              <a:extLst>
                <a:ext uri="{FF2B5EF4-FFF2-40B4-BE49-F238E27FC236}">
                  <a16:creationId xmlns:a16="http://schemas.microsoft.com/office/drawing/2014/main" id="{D32558F5-72C3-5B18-20C5-C991B3997E3A}"/>
                </a:ext>
              </a:extLst>
            </p:cNvPr>
            <p:cNvSpPr/>
            <p:nvPr/>
          </p:nvSpPr>
          <p:spPr>
            <a:xfrm>
              <a:off x="3461950" y="1066100"/>
              <a:ext cx="25950" cy="25925"/>
            </a:xfrm>
            <a:custGeom>
              <a:avLst/>
              <a:gdLst/>
              <a:ahLst/>
              <a:cxnLst/>
              <a:rect l="l" t="t" r="r" b="b"/>
              <a:pathLst>
                <a:path w="1038" h="1037" extrusionOk="0">
                  <a:moveTo>
                    <a:pt x="519" y="0"/>
                  </a:moveTo>
                  <a:lnTo>
                    <a:pt x="283" y="47"/>
                  </a:lnTo>
                  <a:lnTo>
                    <a:pt x="142" y="141"/>
                  </a:lnTo>
                  <a:lnTo>
                    <a:pt x="48" y="330"/>
                  </a:lnTo>
                  <a:lnTo>
                    <a:pt x="1" y="518"/>
                  </a:lnTo>
                  <a:lnTo>
                    <a:pt x="48" y="707"/>
                  </a:lnTo>
                  <a:lnTo>
                    <a:pt x="142" y="895"/>
                  </a:lnTo>
                  <a:lnTo>
                    <a:pt x="331" y="989"/>
                  </a:lnTo>
                  <a:lnTo>
                    <a:pt x="519" y="1037"/>
                  </a:lnTo>
                  <a:lnTo>
                    <a:pt x="707" y="989"/>
                  </a:lnTo>
                  <a:lnTo>
                    <a:pt x="896" y="895"/>
                  </a:lnTo>
                  <a:lnTo>
                    <a:pt x="990" y="707"/>
                  </a:lnTo>
                  <a:lnTo>
                    <a:pt x="1037" y="518"/>
                  </a:lnTo>
                  <a:lnTo>
                    <a:pt x="990" y="330"/>
                  </a:lnTo>
                  <a:lnTo>
                    <a:pt x="849"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1991;p42">
              <a:extLst>
                <a:ext uri="{FF2B5EF4-FFF2-40B4-BE49-F238E27FC236}">
                  <a16:creationId xmlns:a16="http://schemas.microsoft.com/office/drawing/2014/main" id="{BD7159CB-69A4-6E3F-D00F-BC5C0CEE2C2A}"/>
                </a:ext>
              </a:extLst>
            </p:cNvPr>
            <p:cNvSpPr/>
            <p:nvPr/>
          </p:nvSpPr>
          <p:spPr>
            <a:xfrm>
              <a:off x="3424275" y="1028400"/>
              <a:ext cx="24750" cy="24750"/>
            </a:xfrm>
            <a:custGeom>
              <a:avLst/>
              <a:gdLst/>
              <a:ahLst/>
              <a:cxnLst/>
              <a:rect l="l" t="t" r="r" b="b"/>
              <a:pathLst>
                <a:path w="990" h="990" extrusionOk="0">
                  <a:moveTo>
                    <a:pt x="283" y="1"/>
                  </a:moveTo>
                  <a:lnTo>
                    <a:pt x="142" y="142"/>
                  </a:lnTo>
                  <a:lnTo>
                    <a:pt x="0" y="283"/>
                  </a:lnTo>
                  <a:lnTo>
                    <a:pt x="0" y="472"/>
                  </a:lnTo>
                  <a:lnTo>
                    <a:pt x="0" y="707"/>
                  </a:lnTo>
                  <a:lnTo>
                    <a:pt x="142" y="849"/>
                  </a:lnTo>
                  <a:lnTo>
                    <a:pt x="283" y="943"/>
                  </a:lnTo>
                  <a:lnTo>
                    <a:pt x="471" y="990"/>
                  </a:lnTo>
                  <a:lnTo>
                    <a:pt x="707" y="943"/>
                  </a:lnTo>
                  <a:lnTo>
                    <a:pt x="848" y="849"/>
                  </a:lnTo>
                  <a:lnTo>
                    <a:pt x="942" y="707"/>
                  </a:lnTo>
                  <a:lnTo>
                    <a:pt x="990" y="472"/>
                  </a:lnTo>
                  <a:lnTo>
                    <a:pt x="942"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1992;p42">
              <a:extLst>
                <a:ext uri="{FF2B5EF4-FFF2-40B4-BE49-F238E27FC236}">
                  <a16:creationId xmlns:a16="http://schemas.microsoft.com/office/drawing/2014/main" id="{14260093-640D-9B95-A5E6-350126E3069F}"/>
                </a:ext>
              </a:extLst>
            </p:cNvPr>
            <p:cNvSpPr/>
            <p:nvPr/>
          </p:nvSpPr>
          <p:spPr>
            <a:xfrm>
              <a:off x="3461950" y="1142650"/>
              <a:ext cx="25950" cy="25925"/>
            </a:xfrm>
            <a:custGeom>
              <a:avLst/>
              <a:gdLst/>
              <a:ahLst/>
              <a:cxnLst/>
              <a:rect l="l" t="t" r="r" b="b"/>
              <a:pathLst>
                <a:path w="1038" h="1037" extrusionOk="0">
                  <a:moveTo>
                    <a:pt x="519" y="0"/>
                  </a:moveTo>
                  <a:lnTo>
                    <a:pt x="283" y="47"/>
                  </a:lnTo>
                  <a:lnTo>
                    <a:pt x="142" y="142"/>
                  </a:lnTo>
                  <a:lnTo>
                    <a:pt x="48" y="330"/>
                  </a:lnTo>
                  <a:lnTo>
                    <a:pt x="1" y="519"/>
                  </a:lnTo>
                  <a:lnTo>
                    <a:pt x="48" y="707"/>
                  </a:lnTo>
                  <a:lnTo>
                    <a:pt x="142" y="895"/>
                  </a:lnTo>
                  <a:lnTo>
                    <a:pt x="331" y="990"/>
                  </a:lnTo>
                  <a:lnTo>
                    <a:pt x="519" y="1037"/>
                  </a:lnTo>
                  <a:lnTo>
                    <a:pt x="707" y="990"/>
                  </a:lnTo>
                  <a:lnTo>
                    <a:pt x="896" y="895"/>
                  </a:lnTo>
                  <a:lnTo>
                    <a:pt x="990" y="707"/>
                  </a:lnTo>
                  <a:lnTo>
                    <a:pt x="1037" y="519"/>
                  </a:lnTo>
                  <a:lnTo>
                    <a:pt x="990" y="330"/>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1993;p42">
              <a:extLst>
                <a:ext uri="{FF2B5EF4-FFF2-40B4-BE49-F238E27FC236}">
                  <a16:creationId xmlns:a16="http://schemas.microsoft.com/office/drawing/2014/main" id="{D27DDC46-6422-8A18-D57D-CFB1A38087F0}"/>
                </a:ext>
              </a:extLst>
            </p:cNvPr>
            <p:cNvSpPr/>
            <p:nvPr/>
          </p:nvSpPr>
          <p:spPr>
            <a:xfrm>
              <a:off x="3423100" y="1104950"/>
              <a:ext cx="25925" cy="25950"/>
            </a:xfrm>
            <a:custGeom>
              <a:avLst/>
              <a:gdLst/>
              <a:ahLst/>
              <a:cxnLst/>
              <a:rect l="l" t="t" r="r" b="b"/>
              <a:pathLst>
                <a:path w="1037" h="1038" extrusionOk="0">
                  <a:moveTo>
                    <a:pt x="518" y="1"/>
                  </a:moveTo>
                  <a:lnTo>
                    <a:pt x="330" y="48"/>
                  </a:lnTo>
                  <a:lnTo>
                    <a:pt x="141" y="142"/>
                  </a:lnTo>
                  <a:lnTo>
                    <a:pt x="47" y="283"/>
                  </a:lnTo>
                  <a:lnTo>
                    <a:pt x="0" y="519"/>
                  </a:lnTo>
                  <a:lnTo>
                    <a:pt x="47" y="707"/>
                  </a:lnTo>
                  <a:lnTo>
                    <a:pt x="189" y="849"/>
                  </a:lnTo>
                  <a:lnTo>
                    <a:pt x="330" y="990"/>
                  </a:lnTo>
                  <a:lnTo>
                    <a:pt x="518" y="1037"/>
                  </a:lnTo>
                  <a:lnTo>
                    <a:pt x="754" y="990"/>
                  </a:lnTo>
                  <a:lnTo>
                    <a:pt x="895" y="849"/>
                  </a:lnTo>
                  <a:lnTo>
                    <a:pt x="989" y="707"/>
                  </a:lnTo>
                  <a:lnTo>
                    <a:pt x="1037" y="519"/>
                  </a:lnTo>
                  <a:lnTo>
                    <a:pt x="1037" y="472"/>
                  </a:lnTo>
                  <a:lnTo>
                    <a:pt x="989" y="283"/>
                  </a:lnTo>
                  <a:lnTo>
                    <a:pt x="895"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1994;p42">
              <a:extLst>
                <a:ext uri="{FF2B5EF4-FFF2-40B4-BE49-F238E27FC236}">
                  <a16:creationId xmlns:a16="http://schemas.microsoft.com/office/drawing/2014/main" id="{C714DDDF-F333-884E-8C7B-6F9C95C3136E}"/>
                </a:ext>
              </a:extLst>
            </p:cNvPr>
            <p:cNvSpPr/>
            <p:nvPr/>
          </p:nvSpPr>
          <p:spPr>
            <a:xfrm>
              <a:off x="3461950" y="1219200"/>
              <a:ext cx="25950" cy="25925"/>
            </a:xfrm>
            <a:custGeom>
              <a:avLst/>
              <a:gdLst/>
              <a:ahLst/>
              <a:cxnLst/>
              <a:rect l="l" t="t" r="r" b="b"/>
              <a:pathLst>
                <a:path w="1038" h="1037" extrusionOk="0">
                  <a:moveTo>
                    <a:pt x="519" y="1"/>
                  </a:moveTo>
                  <a:lnTo>
                    <a:pt x="283" y="48"/>
                  </a:lnTo>
                  <a:lnTo>
                    <a:pt x="142" y="189"/>
                  </a:lnTo>
                  <a:lnTo>
                    <a:pt x="48" y="330"/>
                  </a:lnTo>
                  <a:lnTo>
                    <a:pt x="1" y="519"/>
                  </a:lnTo>
                  <a:lnTo>
                    <a:pt x="48" y="754"/>
                  </a:lnTo>
                  <a:lnTo>
                    <a:pt x="142" y="896"/>
                  </a:lnTo>
                  <a:lnTo>
                    <a:pt x="331" y="990"/>
                  </a:lnTo>
                  <a:lnTo>
                    <a:pt x="519" y="1037"/>
                  </a:lnTo>
                  <a:lnTo>
                    <a:pt x="707" y="990"/>
                  </a:lnTo>
                  <a:lnTo>
                    <a:pt x="896" y="896"/>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1995;p42">
              <a:extLst>
                <a:ext uri="{FF2B5EF4-FFF2-40B4-BE49-F238E27FC236}">
                  <a16:creationId xmlns:a16="http://schemas.microsoft.com/office/drawing/2014/main" id="{97462182-2807-2092-EE7D-FD7D5B7BBC8A}"/>
                </a:ext>
              </a:extLst>
            </p:cNvPr>
            <p:cNvSpPr/>
            <p:nvPr/>
          </p:nvSpPr>
          <p:spPr>
            <a:xfrm>
              <a:off x="3424275" y="1181500"/>
              <a:ext cx="24750" cy="25950"/>
            </a:xfrm>
            <a:custGeom>
              <a:avLst/>
              <a:gdLst/>
              <a:ahLst/>
              <a:cxnLst/>
              <a:rect l="l" t="t" r="r" b="b"/>
              <a:pathLst>
                <a:path w="990" h="1038" extrusionOk="0">
                  <a:moveTo>
                    <a:pt x="471" y="1"/>
                  </a:moveTo>
                  <a:lnTo>
                    <a:pt x="283" y="48"/>
                  </a:lnTo>
                  <a:lnTo>
                    <a:pt x="142" y="142"/>
                  </a:lnTo>
                  <a:lnTo>
                    <a:pt x="0" y="284"/>
                  </a:lnTo>
                  <a:lnTo>
                    <a:pt x="0" y="519"/>
                  </a:lnTo>
                  <a:lnTo>
                    <a:pt x="0" y="708"/>
                  </a:lnTo>
                  <a:lnTo>
                    <a:pt x="142" y="849"/>
                  </a:lnTo>
                  <a:lnTo>
                    <a:pt x="283" y="990"/>
                  </a:lnTo>
                  <a:lnTo>
                    <a:pt x="471" y="1037"/>
                  </a:lnTo>
                  <a:lnTo>
                    <a:pt x="707" y="990"/>
                  </a:lnTo>
                  <a:lnTo>
                    <a:pt x="848" y="849"/>
                  </a:lnTo>
                  <a:lnTo>
                    <a:pt x="942" y="708"/>
                  </a:lnTo>
                  <a:lnTo>
                    <a:pt x="990" y="519"/>
                  </a:lnTo>
                  <a:lnTo>
                    <a:pt x="942" y="284"/>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1996;p42">
              <a:extLst>
                <a:ext uri="{FF2B5EF4-FFF2-40B4-BE49-F238E27FC236}">
                  <a16:creationId xmlns:a16="http://schemas.microsoft.com/office/drawing/2014/main" id="{F78AD377-3FE4-5CEF-40AF-520D1DF686C5}"/>
                </a:ext>
              </a:extLst>
            </p:cNvPr>
            <p:cNvSpPr/>
            <p:nvPr/>
          </p:nvSpPr>
          <p:spPr>
            <a:xfrm>
              <a:off x="3461950" y="1295750"/>
              <a:ext cx="25950" cy="25950"/>
            </a:xfrm>
            <a:custGeom>
              <a:avLst/>
              <a:gdLst/>
              <a:ahLst/>
              <a:cxnLst/>
              <a:rect l="l" t="t" r="r" b="b"/>
              <a:pathLst>
                <a:path w="1038" h="1038" extrusionOk="0">
                  <a:moveTo>
                    <a:pt x="519" y="1"/>
                  </a:moveTo>
                  <a:lnTo>
                    <a:pt x="283" y="48"/>
                  </a:lnTo>
                  <a:lnTo>
                    <a:pt x="142" y="189"/>
                  </a:lnTo>
                  <a:lnTo>
                    <a:pt x="48" y="331"/>
                  </a:lnTo>
                  <a:lnTo>
                    <a:pt x="1" y="566"/>
                  </a:lnTo>
                  <a:lnTo>
                    <a:pt x="48" y="755"/>
                  </a:lnTo>
                  <a:lnTo>
                    <a:pt x="142" y="896"/>
                  </a:lnTo>
                  <a:lnTo>
                    <a:pt x="331" y="1037"/>
                  </a:lnTo>
                  <a:lnTo>
                    <a:pt x="519" y="1037"/>
                  </a:lnTo>
                  <a:lnTo>
                    <a:pt x="707" y="990"/>
                  </a:lnTo>
                  <a:lnTo>
                    <a:pt x="896" y="896"/>
                  </a:lnTo>
                  <a:lnTo>
                    <a:pt x="990" y="755"/>
                  </a:lnTo>
                  <a:lnTo>
                    <a:pt x="1037" y="566"/>
                  </a:lnTo>
                  <a:lnTo>
                    <a:pt x="1037"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1997;p42">
              <a:extLst>
                <a:ext uri="{FF2B5EF4-FFF2-40B4-BE49-F238E27FC236}">
                  <a16:creationId xmlns:a16="http://schemas.microsoft.com/office/drawing/2014/main" id="{E98589D1-D12F-D55A-3BD6-CE9E0B7C3AC1}"/>
                </a:ext>
              </a:extLst>
            </p:cNvPr>
            <p:cNvSpPr/>
            <p:nvPr/>
          </p:nvSpPr>
          <p:spPr>
            <a:xfrm>
              <a:off x="3423100" y="1258075"/>
              <a:ext cx="25925" cy="25925"/>
            </a:xfrm>
            <a:custGeom>
              <a:avLst/>
              <a:gdLst/>
              <a:ahLst/>
              <a:cxnLst/>
              <a:rect l="l" t="t" r="r" b="b"/>
              <a:pathLst>
                <a:path w="1037" h="1037" extrusionOk="0">
                  <a:moveTo>
                    <a:pt x="518" y="0"/>
                  </a:moveTo>
                  <a:lnTo>
                    <a:pt x="330" y="47"/>
                  </a:lnTo>
                  <a:lnTo>
                    <a:pt x="141" y="142"/>
                  </a:lnTo>
                  <a:lnTo>
                    <a:pt x="47" y="330"/>
                  </a:lnTo>
                  <a:lnTo>
                    <a:pt x="0" y="518"/>
                  </a:lnTo>
                  <a:lnTo>
                    <a:pt x="47" y="707"/>
                  </a:lnTo>
                  <a:lnTo>
                    <a:pt x="189" y="895"/>
                  </a:lnTo>
                  <a:lnTo>
                    <a:pt x="330" y="990"/>
                  </a:lnTo>
                  <a:lnTo>
                    <a:pt x="518" y="1037"/>
                  </a:lnTo>
                  <a:lnTo>
                    <a:pt x="754" y="990"/>
                  </a:lnTo>
                  <a:lnTo>
                    <a:pt x="895" y="895"/>
                  </a:lnTo>
                  <a:lnTo>
                    <a:pt x="989" y="707"/>
                  </a:lnTo>
                  <a:lnTo>
                    <a:pt x="1037" y="518"/>
                  </a:lnTo>
                  <a:lnTo>
                    <a:pt x="989" y="283"/>
                  </a:lnTo>
                  <a:lnTo>
                    <a:pt x="895"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1998;p42">
              <a:extLst>
                <a:ext uri="{FF2B5EF4-FFF2-40B4-BE49-F238E27FC236}">
                  <a16:creationId xmlns:a16="http://schemas.microsoft.com/office/drawing/2014/main" id="{8B76AFFC-3280-32C6-66AB-E6365499A115}"/>
                </a:ext>
              </a:extLst>
            </p:cNvPr>
            <p:cNvSpPr/>
            <p:nvPr/>
          </p:nvSpPr>
          <p:spPr>
            <a:xfrm>
              <a:off x="3461950" y="1372300"/>
              <a:ext cx="25950" cy="25950"/>
            </a:xfrm>
            <a:custGeom>
              <a:avLst/>
              <a:gdLst/>
              <a:ahLst/>
              <a:cxnLst/>
              <a:rect l="l" t="t" r="r" b="b"/>
              <a:pathLst>
                <a:path w="1038" h="1038" extrusionOk="0">
                  <a:moveTo>
                    <a:pt x="519" y="1"/>
                  </a:moveTo>
                  <a:lnTo>
                    <a:pt x="283" y="48"/>
                  </a:lnTo>
                  <a:lnTo>
                    <a:pt x="142" y="189"/>
                  </a:lnTo>
                  <a:lnTo>
                    <a:pt x="48" y="331"/>
                  </a:lnTo>
                  <a:lnTo>
                    <a:pt x="1" y="519"/>
                  </a:lnTo>
                  <a:lnTo>
                    <a:pt x="48" y="755"/>
                  </a:lnTo>
                  <a:lnTo>
                    <a:pt x="142" y="896"/>
                  </a:lnTo>
                  <a:lnTo>
                    <a:pt x="331" y="990"/>
                  </a:lnTo>
                  <a:lnTo>
                    <a:pt x="519" y="1037"/>
                  </a:lnTo>
                  <a:lnTo>
                    <a:pt x="707" y="990"/>
                  </a:lnTo>
                  <a:lnTo>
                    <a:pt x="896" y="896"/>
                  </a:lnTo>
                  <a:lnTo>
                    <a:pt x="990" y="708"/>
                  </a:lnTo>
                  <a:lnTo>
                    <a:pt x="1037" y="519"/>
                  </a:lnTo>
                  <a:lnTo>
                    <a:pt x="990" y="331"/>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1999;p42">
              <a:extLst>
                <a:ext uri="{FF2B5EF4-FFF2-40B4-BE49-F238E27FC236}">
                  <a16:creationId xmlns:a16="http://schemas.microsoft.com/office/drawing/2014/main" id="{3C6DA340-53A4-CB6E-C12B-BE4CCB6877AA}"/>
                </a:ext>
              </a:extLst>
            </p:cNvPr>
            <p:cNvSpPr/>
            <p:nvPr/>
          </p:nvSpPr>
          <p:spPr>
            <a:xfrm>
              <a:off x="3423100" y="1334625"/>
              <a:ext cx="25925" cy="25925"/>
            </a:xfrm>
            <a:custGeom>
              <a:avLst/>
              <a:gdLst/>
              <a:ahLst/>
              <a:cxnLst/>
              <a:rect l="l" t="t" r="r" b="b"/>
              <a:pathLst>
                <a:path w="1037" h="1037" extrusionOk="0">
                  <a:moveTo>
                    <a:pt x="518" y="0"/>
                  </a:moveTo>
                  <a:lnTo>
                    <a:pt x="330" y="48"/>
                  </a:lnTo>
                  <a:lnTo>
                    <a:pt x="141" y="142"/>
                  </a:lnTo>
                  <a:lnTo>
                    <a:pt x="47" y="330"/>
                  </a:lnTo>
                  <a:lnTo>
                    <a:pt x="0" y="519"/>
                  </a:lnTo>
                  <a:lnTo>
                    <a:pt x="47" y="707"/>
                  </a:lnTo>
                  <a:lnTo>
                    <a:pt x="189" y="896"/>
                  </a:lnTo>
                  <a:lnTo>
                    <a:pt x="330" y="990"/>
                  </a:lnTo>
                  <a:lnTo>
                    <a:pt x="518" y="1037"/>
                  </a:lnTo>
                  <a:lnTo>
                    <a:pt x="754" y="990"/>
                  </a:lnTo>
                  <a:lnTo>
                    <a:pt x="895" y="896"/>
                  </a:lnTo>
                  <a:lnTo>
                    <a:pt x="989" y="707"/>
                  </a:lnTo>
                  <a:lnTo>
                    <a:pt x="1037" y="519"/>
                  </a:lnTo>
                  <a:lnTo>
                    <a:pt x="989" y="330"/>
                  </a:lnTo>
                  <a:lnTo>
                    <a:pt x="895" y="142"/>
                  </a:lnTo>
                  <a:lnTo>
                    <a:pt x="707" y="48"/>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000;p42">
              <a:extLst>
                <a:ext uri="{FF2B5EF4-FFF2-40B4-BE49-F238E27FC236}">
                  <a16:creationId xmlns:a16="http://schemas.microsoft.com/office/drawing/2014/main" id="{2936B736-79DD-BE1D-5FFC-D2DD397CD02A}"/>
                </a:ext>
              </a:extLst>
            </p:cNvPr>
            <p:cNvSpPr/>
            <p:nvPr/>
          </p:nvSpPr>
          <p:spPr>
            <a:xfrm>
              <a:off x="3461950" y="1450050"/>
              <a:ext cx="25950" cy="25925"/>
            </a:xfrm>
            <a:custGeom>
              <a:avLst/>
              <a:gdLst/>
              <a:ahLst/>
              <a:cxnLst/>
              <a:rect l="l" t="t" r="r" b="b"/>
              <a:pathLst>
                <a:path w="1038" h="1037" extrusionOk="0">
                  <a:moveTo>
                    <a:pt x="519" y="0"/>
                  </a:moveTo>
                  <a:lnTo>
                    <a:pt x="331" y="47"/>
                  </a:lnTo>
                  <a:lnTo>
                    <a:pt x="142" y="142"/>
                  </a:lnTo>
                  <a:lnTo>
                    <a:pt x="48" y="330"/>
                  </a:lnTo>
                  <a:lnTo>
                    <a:pt x="1" y="519"/>
                  </a:lnTo>
                  <a:lnTo>
                    <a:pt x="48" y="707"/>
                  </a:lnTo>
                  <a:lnTo>
                    <a:pt x="142" y="848"/>
                  </a:lnTo>
                  <a:lnTo>
                    <a:pt x="331" y="990"/>
                  </a:lnTo>
                  <a:lnTo>
                    <a:pt x="519" y="1037"/>
                  </a:lnTo>
                  <a:lnTo>
                    <a:pt x="707" y="990"/>
                  </a:lnTo>
                  <a:lnTo>
                    <a:pt x="896" y="848"/>
                  </a:lnTo>
                  <a:lnTo>
                    <a:pt x="990" y="707"/>
                  </a:lnTo>
                  <a:lnTo>
                    <a:pt x="1037" y="519"/>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001;p42">
              <a:extLst>
                <a:ext uri="{FF2B5EF4-FFF2-40B4-BE49-F238E27FC236}">
                  <a16:creationId xmlns:a16="http://schemas.microsoft.com/office/drawing/2014/main" id="{145CA44A-2582-93B1-6261-23C45A0EFA5B}"/>
                </a:ext>
              </a:extLst>
            </p:cNvPr>
            <p:cNvSpPr/>
            <p:nvPr/>
          </p:nvSpPr>
          <p:spPr>
            <a:xfrm>
              <a:off x="3423100" y="1411175"/>
              <a:ext cx="25925" cy="25950"/>
            </a:xfrm>
            <a:custGeom>
              <a:avLst/>
              <a:gdLst/>
              <a:ahLst/>
              <a:cxnLst/>
              <a:rect l="l" t="t" r="r" b="b"/>
              <a:pathLst>
                <a:path w="1037" h="1038" extrusionOk="0">
                  <a:moveTo>
                    <a:pt x="518" y="1"/>
                  </a:moveTo>
                  <a:lnTo>
                    <a:pt x="330" y="48"/>
                  </a:lnTo>
                  <a:lnTo>
                    <a:pt x="141" y="142"/>
                  </a:lnTo>
                  <a:lnTo>
                    <a:pt x="47" y="330"/>
                  </a:lnTo>
                  <a:lnTo>
                    <a:pt x="0" y="519"/>
                  </a:lnTo>
                  <a:lnTo>
                    <a:pt x="47" y="707"/>
                  </a:lnTo>
                  <a:lnTo>
                    <a:pt x="189" y="896"/>
                  </a:lnTo>
                  <a:lnTo>
                    <a:pt x="330" y="990"/>
                  </a:lnTo>
                  <a:lnTo>
                    <a:pt x="518" y="1037"/>
                  </a:lnTo>
                  <a:lnTo>
                    <a:pt x="754" y="990"/>
                  </a:lnTo>
                  <a:lnTo>
                    <a:pt x="895" y="896"/>
                  </a:lnTo>
                  <a:lnTo>
                    <a:pt x="989" y="707"/>
                  </a:lnTo>
                  <a:lnTo>
                    <a:pt x="1037" y="519"/>
                  </a:lnTo>
                  <a:lnTo>
                    <a:pt x="989" y="330"/>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002;p42">
              <a:extLst>
                <a:ext uri="{FF2B5EF4-FFF2-40B4-BE49-F238E27FC236}">
                  <a16:creationId xmlns:a16="http://schemas.microsoft.com/office/drawing/2014/main" id="{819DDAAA-B467-A60C-3FF3-CFA3013FD55F}"/>
                </a:ext>
              </a:extLst>
            </p:cNvPr>
            <p:cNvSpPr/>
            <p:nvPr/>
          </p:nvSpPr>
          <p:spPr>
            <a:xfrm>
              <a:off x="3461950" y="1526600"/>
              <a:ext cx="25950" cy="25925"/>
            </a:xfrm>
            <a:custGeom>
              <a:avLst/>
              <a:gdLst/>
              <a:ahLst/>
              <a:cxnLst/>
              <a:rect l="l" t="t" r="r" b="b"/>
              <a:pathLst>
                <a:path w="1038" h="1037" extrusionOk="0">
                  <a:moveTo>
                    <a:pt x="519" y="1"/>
                  </a:moveTo>
                  <a:lnTo>
                    <a:pt x="331" y="48"/>
                  </a:lnTo>
                  <a:lnTo>
                    <a:pt x="142" y="142"/>
                  </a:lnTo>
                  <a:lnTo>
                    <a:pt x="48" y="330"/>
                  </a:lnTo>
                  <a:lnTo>
                    <a:pt x="1" y="519"/>
                  </a:lnTo>
                  <a:lnTo>
                    <a:pt x="48" y="707"/>
                  </a:lnTo>
                  <a:lnTo>
                    <a:pt x="142" y="896"/>
                  </a:lnTo>
                  <a:lnTo>
                    <a:pt x="331"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003;p42">
              <a:extLst>
                <a:ext uri="{FF2B5EF4-FFF2-40B4-BE49-F238E27FC236}">
                  <a16:creationId xmlns:a16="http://schemas.microsoft.com/office/drawing/2014/main" id="{993AC6B0-FCA2-EAC4-BF37-61C42E1A14E1}"/>
                </a:ext>
              </a:extLst>
            </p:cNvPr>
            <p:cNvSpPr/>
            <p:nvPr/>
          </p:nvSpPr>
          <p:spPr>
            <a:xfrm>
              <a:off x="3424275" y="1488900"/>
              <a:ext cx="24750" cy="24775"/>
            </a:xfrm>
            <a:custGeom>
              <a:avLst/>
              <a:gdLst/>
              <a:ahLst/>
              <a:cxnLst/>
              <a:rect l="l" t="t" r="r" b="b"/>
              <a:pathLst>
                <a:path w="990" h="991" extrusionOk="0">
                  <a:moveTo>
                    <a:pt x="283" y="1"/>
                  </a:moveTo>
                  <a:lnTo>
                    <a:pt x="142" y="142"/>
                  </a:lnTo>
                  <a:lnTo>
                    <a:pt x="0" y="284"/>
                  </a:lnTo>
                  <a:lnTo>
                    <a:pt x="0" y="472"/>
                  </a:lnTo>
                  <a:lnTo>
                    <a:pt x="0" y="708"/>
                  </a:lnTo>
                  <a:lnTo>
                    <a:pt x="142" y="849"/>
                  </a:lnTo>
                  <a:lnTo>
                    <a:pt x="283" y="943"/>
                  </a:lnTo>
                  <a:lnTo>
                    <a:pt x="471" y="990"/>
                  </a:lnTo>
                  <a:lnTo>
                    <a:pt x="707" y="943"/>
                  </a:lnTo>
                  <a:lnTo>
                    <a:pt x="848" y="849"/>
                  </a:lnTo>
                  <a:lnTo>
                    <a:pt x="942" y="708"/>
                  </a:lnTo>
                  <a:lnTo>
                    <a:pt x="990" y="472"/>
                  </a:lnTo>
                  <a:lnTo>
                    <a:pt x="942" y="284"/>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004;p42">
              <a:extLst>
                <a:ext uri="{FF2B5EF4-FFF2-40B4-BE49-F238E27FC236}">
                  <a16:creationId xmlns:a16="http://schemas.microsoft.com/office/drawing/2014/main" id="{779B6590-4C3C-E119-14C0-844C9E68CB2E}"/>
                </a:ext>
              </a:extLst>
            </p:cNvPr>
            <p:cNvSpPr/>
            <p:nvPr/>
          </p:nvSpPr>
          <p:spPr>
            <a:xfrm>
              <a:off x="3461950" y="1603150"/>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96"/>
                  </a:lnTo>
                  <a:lnTo>
                    <a:pt x="331"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005;p42">
              <a:extLst>
                <a:ext uri="{FF2B5EF4-FFF2-40B4-BE49-F238E27FC236}">
                  <a16:creationId xmlns:a16="http://schemas.microsoft.com/office/drawing/2014/main" id="{BABF5BDF-E253-170A-D942-5F663C848D36}"/>
                </a:ext>
              </a:extLst>
            </p:cNvPr>
            <p:cNvSpPr/>
            <p:nvPr/>
          </p:nvSpPr>
          <p:spPr>
            <a:xfrm>
              <a:off x="3424275" y="1565475"/>
              <a:ext cx="24750" cy="24750"/>
            </a:xfrm>
            <a:custGeom>
              <a:avLst/>
              <a:gdLst/>
              <a:ahLst/>
              <a:cxnLst/>
              <a:rect l="l" t="t" r="r" b="b"/>
              <a:pathLst>
                <a:path w="990" h="990" extrusionOk="0">
                  <a:moveTo>
                    <a:pt x="283" y="0"/>
                  </a:moveTo>
                  <a:lnTo>
                    <a:pt x="142" y="142"/>
                  </a:lnTo>
                  <a:lnTo>
                    <a:pt x="0" y="283"/>
                  </a:lnTo>
                  <a:lnTo>
                    <a:pt x="0" y="471"/>
                  </a:lnTo>
                  <a:lnTo>
                    <a:pt x="0" y="707"/>
                  </a:lnTo>
                  <a:lnTo>
                    <a:pt x="142" y="848"/>
                  </a:lnTo>
                  <a:lnTo>
                    <a:pt x="283" y="942"/>
                  </a:lnTo>
                  <a:lnTo>
                    <a:pt x="471" y="990"/>
                  </a:lnTo>
                  <a:lnTo>
                    <a:pt x="707" y="942"/>
                  </a:lnTo>
                  <a:lnTo>
                    <a:pt x="848" y="848"/>
                  </a:lnTo>
                  <a:lnTo>
                    <a:pt x="942" y="707"/>
                  </a:lnTo>
                  <a:lnTo>
                    <a:pt x="990" y="471"/>
                  </a:lnTo>
                  <a:lnTo>
                    <a:pt x="942" y="283"/>
                  </a:lnTo>
                  <a:lnTo>
                    <a:pt x="848"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006;p42">
              <a:extLst>
                <a:ext uri="{FF2B5EF4-FFF2-40B4-BE49-F238E27FC236}">
                  <a16:creationId xmlns:a16="http://schemas.microsoft.com/office/drawing/2014/main" id="{65E6CF1F-25F5-5258-DF53-56ED21F81CF7}"/>
                </a:ext>
              </a:extLst>
            </p:cNvPr>
            <p:cNvSpPr/>
            <p:nvPr/>
          </p:nvSpPr>
          <p:spPr>
            <a:xfrm>
              <a:off x="3461950" y="1679700"/>
              <a:ext cx="25950" cy="25950"/>
            </a:xfrm>
            <a:custGeom>
              <a:avLst/>
              <a:gdLst/>
              <a:ahLst/>
              <a:cxnLst/>
              <a:rect l="l" t="t" r="r" b="b"/>
              <a:pathLst>
                <a:path w="1038" h="1038" extrusionOk="0">
                  <a:moveTo>
                    <a:pt x="519" y="1"/>
                  </a:moveTo>
                  <a:lnTo>
                    <a:pt x="331" y="48"/>
                  </a:lnTo>
                  <a:lnTo>
                    <a:pt x="142" y="189"/>
                  </a:lnTo>
                  <a:lnTo>
                    <a:pt x="48" y="331"/>
                  </a:lnTo>
                  <a:lnTo>
                    <a:pt x="1" y="519"/>
                  </a:lnTo>
                  <a:lnTo>
                    <a:pt x="48" y="708"/>
                  </a:lnTo>
                  <a:lnTo>
                    <a:pt x="142" y="896"/>
                  </a:lnTo>
                  <a:lnTo>
                    <a:pt x="331" y="990"/>
                  </a:lnTo>
                  <a:lnTo>
                    <a:pt x="519" y="1037"/>
                  </a:lnTo>
                  <a:lnTo>
                    <a:pt x="707" y="990"/>
                  </a:lnTo>
                  <a:lnTo>
                    <a:pt x="896" y="896"/>
                  </a:lnTo>
                  <a:lnTo>
                    <a:pt x="990" y="708"/>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007;p42">
              <a:extLst>
                <a:ext uri="{FF2B5EF4-FFF2-40B4-BE49-F238E27FC236}">
                  <a16:creationId xmlns:a16="http://schemas.microsoft.com/office/drawing/2014/main" id="{76BFCE9D-E92B-0708-7E62-12310CD20C14}"/>
                </a:ext>
              </a:extLst>
            </p:cNvPr>
            <p:cNvSpPr/>
            <p:nvPr/>
          </p:nvSpPr>
          <p:spPr>
            <a:xfrm>
              <a:off x="3424275" y="1642025"/>
              <a:ext cx="24750" cy="24750"/>
            </a:xfrm>
            <a:custGeom>
              <a:avLst/>
              <a:gdLst/>
              <a:ahLst/>
              <a:cxnLst/>
              <a:rect l="l" t="t" r="r" b="b"/>
              <a:pathLst>
                <a:path w="990" h="990" extrusionOk="0">
                  <a:moveTo>
                    <a:pt x="471" y="0"/>
                  </a:moveTo>
                  <a:lnTo>
                    <a:pt x="283" y="47"/>
                  </a:lnTo>
                  <a:lnTo>
                    <a:pt x="142" y="142"/>
                  </a:lnTo>
                  <a:lnTo>
                    <a:pt x="0" y="283"/>
                  </a:lnTo>
                  <a:lnTo>
                    <a:pt x="0" y="519"/>
                  </a:lnTo>
                  <a:lnTo>
                    <a:pt x="0" y="707"/>
                  </a:lnTo>
                  <a:lnTo>
                    <a:pt x="142" y="848"/>
                  </a:lnTo>
                  <a:lnTo>
                    <a:pt x="283" y="990"/>
                  </a:lnTo>
                  <a:lnTo>
                    <a:pt x="707" y="990"/>
                  </a:lnTo>
                  <a:lnTo>
                    <a:pt x="848" y="848"/>
                  </a:lnTo>
                  <a:lnTo>
                    <a:pt x="942" y="707"/>
                  </a:lnTo>
                  <a:lnTo>
                    <a:pt x="990" y="519"/>
                  </a:lnTo>
                  <a:lnTo>
                    <a:pt x="942" y="283"/>
                  </a:lnTo>
                  <a:lnTo>
                    <a:pt x="848" y="142"/>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008;p42">
              <a:extLst>
                <a:ext uri="{FF2B5EF4-FFF2-40B4-BE49-F238E27FC236}">
                  <a16:creationId xmlns:a16="http://schemas.microsoft.com/office/drawing/2014/main" id="{974019F9-E25F-D0F7-5889-3A1A2584D4E8}"/>
                </a:ext>
              </a:extLst>
            </p:cNvPr>
            <p:cNvSpPr/>
            <p:nvPr/>
          </p:nvSpPr>
          <p:spPr>
            <a:xfrm>
              <a:off x="3461950" y="1756275"/>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7"/>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009;p42">
              <a:extLst>
                <a:ext uri="{FF2B5EF4-FFF2-40B4-BE49-F238E27FC236}">
                  <a16:creationId xmlns:a16="http://schemas.microsoft.com/office/drawing/2014/main" id="{AE35E6BB-FB40-491F-66EA-4F3ADC25F521}"/>
                </a:ext>
              </a:extLst>
            </p:cNvPr>
            <p:cNvSpPr/>
            <p:nvPr/>
          </p:nvSpPr>
          <p:spPr>
            <a:xfrm>
              <a:off x="3424275" y="1718575"/>
              <a:ext cx="24750" cy="25950"/>
            </a:xfrm>
            <a:custGeom>
              <a:avLst/>
              <a:gdLst/>
              <a:ahLst/>
              <a:cxnLst/>
              <a:rect l="l" t="t" r="r" b="b"/>
              <a:pathLst>
                <a:path w="990" h="1038" extrusionOk="0">
                  <a:moveTo>
                    <a:pt x="471" y="1"/>
                  </a:moveTo>
                  <a:lnTo>
                    <a:pt x="283" y="48"/>
                  </a:lnTo>
                  <a:lnTo>
                    <a:pt x="142" y="142"/>
                  </a:lnTo>
                  <a:lnTo>
                    <a:pt x="0" y="330"/>
                  </a:lnTo>
                  <a:lnTo>
                    <a:pt x="0" y="519"/>
                  </a:lnTo>
                  <a:lnTo>
                    <a:pt x="0" y="707"/>
                  </a:lnTo>
                  <a:lnTo>
                    <a:pt x="142" y="849"/>
                  </a:lnTo>
                  <a:lnTo>
                    <a:pt x="283" y="990"/>
                  </a:lnTo>
                  <a:lnTo>
                    <a:pt x="471" y="1037"/>
                  </a:lnTo>
                  <a:lnTo>
                    <a:pt x="707" y="990"/>
                  </a:lnTo>
                  <a:lnTo>
                    <a:pt x="848" y="849"/>
                  </a:lnTo>
                  <a:lnTo>
                    <a:pt x="942" y="707"/>
                  </a:lnTo>
                  <a:lnTo>
                    <a:pt x="990" y="519"/>
                  </a:lnTo>
                  <a:lnTo>
                    <a:pt x="942"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010;p42">
              <a:extLst>
                <a:ext uri="{FF2B5EF4-FFF2-40B4-BE49-F238E27FC236}">
                  <a16:creationId xmlns:a16="http://schemas.microsoft.com/office/drawing/2014/main" id="{D2E5FB57-148B-8895-055B-1AD4FBF20780}"/>
                </a:ext>
              </a:extLst>
            </p:cNvPr>
            <p:cNvSpPr/>
            <p:nvPr/>
          </p:nvSpPr>
          <p:spPr>
            <a:xfrm>
              <a:off x="3461950" y="1832825"/>
              <a:ext cx="25950" cy="25925"/>
            </a:xfrm>
            <a:custGeom>
              <a:avLst/>
              <a:gdLst/>
              <a:ahLst/>
              <a:cxnLst/>
              <a:rect l="l" t="t" r="r" b="b"/>
              <a:pathLst>
                <a:path w="1038" h="1037" extrusionOk="0">
                  <a:moveTo>
                    <a:pt x="519" y="0"/>
                  </a:moveTo>
                  <a:lnTo>
                    <a:pt x="283" y="47"/>
                  </a:lnTo>
                  <a:lnTo>
                    <a:pt x="142" y="189"/>
                  </a:lnTo>
                  <a:lnTo>
                    <a:pt x="48" y="330"/>
                  </a:lnTo>
                  <a:lnTo>
                    <a:pt x="1" y="566"/>
                  </a:lnTo>
                  <a:lnTo>
                    <a:pt x="48" y="754"/>
                  </a:lnTo>
                  <a:lnTo>
                    <a:pt x="142" y="895"/>
                  </a:lnTo>
                  <a:lnTo>
                    <a:pt x="331" y="1037"/>
                  </a:lnTo>
                  <a:lnTo>
                    <a:pt x="519" y="1037"/>
                  </a:lnTo>
                  <a:lnTo>
                    <a:pt x="707" y="990"/>
                  </a:lnTo>
                  <a:lnTo>
                    <a:pt x="896" y="895"/>
                  </a:lnTo>
                  <a:lnTo>
                    <a:pt x="990" y="754"/>
                  </a:lnTo>
                  <a:lnTo>
                    <a:pt x="1037" y="519"/>
                  </a:lnTo>
                  <a:lnTo>
                    <a:pt x="990" y="330"/>
                  </a:lnTo>
                  <a:lnTo>
                    <a:pt x="849"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011;p42">
              <a:extLst>
                <a:ext uri="{FF2B5EF4-FFF2-40B4-BE49-F238E27FC236}">
                  <a16:creationId xmlns:a16="http://schemas.microsoft.com/office/drawing/2014/main" id="{995C4042-DACF-1EFF-A745-DF70D2A4CB7F}"/>
                </a:ext>
              </a:extLst>
            </p:cNvPr>
            <p:cNvSpPr/>
            <p:nvPr/>
          </p:nvSpPr>
          <p:spPr>
            <a:xfrm>
              <a:off x="3424275" y="1795125"/>
              <a:ext cx="24750" cy="25950"/>
            </a:xfrm>
            <a:custGeom>
              <a:avLst/>
              <a:gdLst/>
              <a:ahLst/>
              <a:cxnLst/>
              <a:rect l="l" t="t" r="r" b="b"/>
              <a:pathLst>
                <a:path w="990" h="1038" extrusionOk="0">
                  <a:moveTo>
                    <a:pt x="471" y="1"/>
                  </a:moveTo>
                  <a:lnTo>
                    <a:pt x="283" y="48"/>
                  </a:lnTo>
                  <a:lnTo>
                    <a:pt x="142" y="142"/>
                  </a:lnTo>
                  <a:lnTo>
                    <a:pt x="0" y="331"/>
                  </a:lnTo>
                  <a:lnTo>
                    <a:pt x="0" y="519"/>
                  </a:lnTo>
                  <a:lnTo>
                    <a:pt x="0" y="707"/>
                  </a:lnTo>
                  <a:lnTo>
                    <a:pt x="142" y="849"/>
                  </a:lnTo>
                  <a:lnTo>
                    <a:pt x="283" y="990"/>
                  </a:lnTo>
                  <a:lnTo>
                    <a:pt x="471" y="1037"/>
                  </a:lnTo>
                  <a:lnTo>
                    <a:pt x="707" y="990"/>
                  </a:lnTo>
                  <a:lnTo>
                    <a:pt x="848" y="849"/>
                  </a:lnTo>
                  <a:lnTo>
                    <a:pt x="942" y="707"/>
                  </a:lnTo>
                  <a:lnTo>
                    <a:pt x="990" y="519"/>
                  </a:lnTo>
                  <a:lnTo>
                    <a:pt x="942" y="331"/>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012;p42">
              <a:extLst>
                <a:ext uri="{FF2B5EF4-FFF2-40B4-BE49-F238E27FC236}">
                  <a16:creationId xmlns:a16="http://schemas.microsoft.com/office/drawing/2014/main" id="{A9708ECB-C945-1B5F-D35F-DDAD9DDC141A}"/>
                </a:ext>
              </a:extLst>
            </p:cNvPr>
            <p:cNvSpPr/>
            <p:nvPr/>
          </p:nvSpPr>
          <p:spPr>
            <a:xfrm>
              <a:off x="3461950" y="1910550"/>
              <a:ext cx="25950" cy="24775"/>
            </a:xfrm>
            <a:custGeom>
              <a:avLst/>
              <a:gdLst/>
              <a:ahLst/>
              <a:cxnLst/>
              <a:rect l="l" t="t" r="r" b="b"/>
              <a:pathLst>
                <a:path w="1038" h="991" extrusionOk="0">
                  <a:moveTo>
                    <a:pt x="519" y="1"/>
                  </a:moveTo>
                  <a:lnTo>
                    <a:pt x="283" y="48"/>
                  </a:lnTo>
                  <a:lnTo>
                    <a:pt x="142" y="142"/>
                  </a:lnTo>
                  <a:lnTo>
                    <a:pt x="48" y="283"/>
                  </a:lnTo>
                  <a:lnTo>
                    <a:pt x="1" y="519"/>
                  </a:lnTo>
                  <a:lnTo>
                    <a:pt x="48" y="707"/>
                  </a:lnTo>
                  <a:lnTo>
                    <a:pt x="142" y="849"/>
                  </a:lnTo>
                  <a:lnTo>
                    <a:pt x="331" y="990"/>
                  </a:lnTo>
                  <a:lnTo>
                    <a:pt x="707" y="990"/>
                  </a:lnTo>
                  <a:lnTo>
                    <a:pt x="896" y="849"/>
                  </a:lnTo>
                  <a:lnTo>
                    <a:pt x="990" y="707"/>
                  </a:lnTo>
                  <a:lnTo>
                    <a:pt x="1037" y="519"/>
                  </a:lnTo>
                  <a:lnTo>
                    <a:pt x="1037" y="472"/>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013;p42">
              <a:extLst>
                <a:ext uri="{FF2B5EF4-FFF2-40B4-BE49-F238E27FC236}">
                  <a16:creationId xmlns:a16="http://schemas.microsoft.com/office/drawing/2014/main" id="{96E23627-6C12-3F2B-6CDE-C7CF6A66408C}"/>
                </a:ext>
              </a:extLst>
            </p:cNvPr>
            <p:cNvSpPr/>
            <p:nvPr/>
          </p:nvSpPr>
          <p:spPr>
            <a:xfrm>
              <a:off x="3423100" y="1871700"/>
              <a:ext cx="25925" cy="25925"/>
            </a:xfrm>
            <a:custGeom>
              <a:avLst/>
              <a:gdLst/>
              <a:ahLst/>
              <a:cxnLst/>
              <a:rect l="l" t="t" r="r" b="b"/>
              <a:pathLst>
                <a:path w="1037" h="1037" extrusionOk="0">
                  <a:moveTo>
                    <a:pt x="518" y="0"/>
                  </a:moveTo>
                  <a:lnTo>
                    <a:pt x="330" y="47"/>
                  </a:lnTo>
                  <a:lnTo>
                    <a:pt x="141" y="141"/>
                  </a:lnTo>
                  <a:lnTo>
                    <a:pt x="47" y="330"/>
                  </a:lnTo>
                  <a:lnTo>
                    <a:pt x="0" y="518"/>
                  </a:lnTo>
                  <a:lnTo>
                    <a:pt x="47" y="707"/>
                  </a:lnTo>
                  <a:lnTo>
                    <a:pt x="189" y="895"/>
                  </a:lnTo>
                  <a:lnTo>
                    <a:pt x="330" y="989"/>
                  </a:lnTo>
                  <a:lnTo>
                    <a:pt x="518" y="1036"/>
                  </a:lnTo>
                  <a:lnTo>
                    <a:pt x="754" y="989"/>
                  </a:lnTo>
                  <a:lnTo>
                    <a:pt x="895" y="895"/>
                  </a:lnTo>
                  <a:lnTo>
                    <a:pt x="989" y="707"/>
                  </a:lnTo>
                  <a:lnTo>
                    <a:pt x="1037" y="518"/>
                  </a:lnTo>
                  <a:lnTo>
                    <a:pt x="989" y="330"/>
                  </a:lnTo>
                  <a:lnTo>
                    <a:pt x="895"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014;p42">
              <a:extLst>
                <a:ext uri="{FF2B5EF4-FFF2-40B4-BE49-F238E27FC236}">
                  <a16:creationId xmlns:a16="http://schemas.microsoft.com/office/drawing/2014/main" id="{01080717-7F15-AE8E-10A9-7F5D15E89F0F}"/>
                </a:ext>
              </a:extLst>
            </p:cNvPr>
            <p:cNvSpPr/>
            <p:nvPr/>
          </p:nvSpPr>
          <p:spPr>
            <a:xfrm>
              <a:off x="3461950" y="1987100"/>
              <a:ext cx="25950" cy="25950"/>
            </a:xfrm>
            <a:custGeom>
              <a:avLst/>
              <a:gdLst/>
              <a:ahLst/>
              <a:cxnLst/>
              <a:rect l="l" t="t" r="r" b="b"/>
              <a:pathLst>
                <a:path w="1038" h="1038" extrusionOk="0">
                  <a:moveTo>
                    <a:pt x="519" y="1"/>
                  </a:moveTo>
                  <a:lnTo>
                    <a:pt x="283" y="48"/>
                  </a:lnTo>
                  <a:lnTo>
                    <a:pt x="142" y="142"/>
                  </a:lnTo>
                  <a:lnTo>
                    <a:pt x="48" y="331"/>
                  </a:lnTo>
                  <a:lnTo>
                    <a:pt x="1" y="519"/>
                  </a:lnTo>
                  <a:lnTo>
                    <a:pt x="48" y="708"/>
                  </a:lnTo>
                  <a:lnTo>
                    <a:pt x="142" y="849"/>
                  </a:lnTo>
                  <a:lnTo>
                    <a:pt x="331" y="990"/>
                  </a:lnTo>
                  <a:lnTo>
                    <a:pt x="519" y="1037"/>
                  </a:lnTo>
                  <a:lnTo>
                    <a:pt x="707" y="990"/>
                  </a:lnTo>
                  <a:lnTo>
                    <a:pt x="896" y="849"/>
                  </a:lnTo>
                  <a:lnTo>
                    <a:pt x="990" y="708"/>
                  </a:lnTo>
                  <a:lnTo>
                    <a:pt x="1037" y="519"/>
                  </a:lnTo>
                  <a:lnTo>
                    <a:pt x="990" y="284"/>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015;p42">
              <a:extLst>
                <a:ext uri="{FF2B5EF4-FFF2-40B4-BE49-F238E27FC236}">
                  <a16:creationId xmlns:a16="http://schemas.microsoft.com/office/drawing/2014/main" id="{CBAF9D4B-EA9E-BFB3-6CAF-AD4A5AE1E4EE}"/>
                </a:ext>
              </a:extLst>
            </p:cNvPr>
            <p:cNvSpPr/>
            <p:nvPr/>
          </p:nvSpPr>
          <p:spPr>
            <a:xfrm>
              <a:off x="3500825" y="2025975"/>
              <a:ext cx="24750" cy="9450"/>
            </a:xfrm>
            <a:custGeom>
              <a:avLst/>
              <a:gdLst/>
              <a:ahLst/>
              <a:cxnLst/>
              <a:rect l="l" t="t" r="r" b="b"/>
              <a:pathLst>
                <a:path w="990" h="378" extrusionOk="0">
                  <a:moveTo>
                    <a:pt x="424" y="1"/>
                  </a:moveTo>
                  <a:lnTo>
                    <a:pt x="236" y="48"/>
                  </a:lnTo>
                  <a:lnTo>
                    <a:pt x="95" y="189"/>
                  </a:lnTo>
                  <a:lnTo>
                    <a:pt x="0" y="377"/>
                  </a:lnTo>
                  <a:lnTo>
                    <a:pt x="990" y="377"/>
                  </a:lnTo>
                  <a:lnTo>
                    <a:pt x="943" y="236"/>
                  </a:lnTo>
                  <a:lnTo>
                    <a:pt x="848" y="142"/>
                  </a:lnTo>
                  <a:lnTo>
                    <a:pt x="754" y="48"/>
                  </a:lnTo>
                  <a:lnTo>
                    <a:pt x="613"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016;p42">
              <a:extLst>
                <a:ext uri="{FF2B5EF4-FFF2-40B4-BE49-F238E27FC236}">
                  <a16:creationId xmlns:a16="http://schemas.microsoft.com/office/drawing/2014/main" id="{6A4619CF-19EB-59C5-B195-1A3C3BDFF4F9}"/>
                </a:ext>
              </a:extLst>
            </p:cNvPr>
            <p:cNvSpPr/>
            <p:nvPr/>
          </p:nvSpPr>
          <p:spPr>
            <a:xfrm>
              <a:off x="3423100" y="1948250"/>
              <a:ext cx="25925" cy="25925"/>
            </a:xfrm>
            <a:custGeom>
              <a:avLst/>
              <a:gdLst/>
              <a:ahLst/>
              <a:cxnLst/>
              <a:rect l="l" t="t" r="r" b="b"/>
              <a:pathLst>
                <a:path w="1037" h="1037" extrusionOk="0">
                  <a:moveTo>
                    <a:pt x="518" y="0"/>
                  </a:moveTo>
                  <a:lnTo>
                    <a:pt x="330" y="47"/>
                  </a:lnTo>
                  <a:lnTo>
                    <a:pt x="141" y="142"/>
                  </a:lnTo>
                  <a:lnTo>
                    <a:pt x="47" y="283"/>
                  </a:lnTo>
                  <a:lnTo>
                    <a:pt x="0" y="518"/>
                  </a:lnTo>
                  <a:lnTo>
                    <a:pt x="47" y="707"/>
                  </a:lnTo>
                  <a:lnTo>
                    <a:pt x="189" y="848"/>
                  </a:lnTo>
                  <a:lnTo>
                    <a:pt x="330" y="990"/>
                  </a:lnTo>
                  <a:lnTo>
                    <a:pt x="518" y="1037"/>
                  </a:lnTo>
                  <a:lnTo>
                    <a:pt x="754" y="990"/>
                  </a:lnTo>
                  <a:lnTo>
                    <a:pt x="895" y="848"/>
                  </a:lnTo>
                  <a:lnTo>
                    <a:pt x="989" y="707"/>
                  </a:lnTo>
                  <a:lnTo>
                    <a:pt x="1037" y="518"/>
                  </a:lnTo>
                  <a:lnTo>
                    <a:pt x="989" y="283"/>
                  </a:lnTo>
                  <a:lnTo>
                    <a:pt x="895"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017;p42">
              <a:extLst>
                <a:ext uri="{FF2B5EF4-FFF2-40B4-BE49-F238E27FC236}">
                  <a16:creationId xmlns:a16="http://schemas.microsoft.com/office/drawing/2014/main" id="{D70BC6E2-FEF0-F905-A4FD-F9670921660B}"/>
                </a:ext>
              </a:extLst>
            </p:cNvPr>
            <p:cNvSpPr/>
            <p:nvPr/>
          </p:nvSpPr>
          <p:spPr>
            <a:xfrm>
              <a:off x="3538500" y="9129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49"/>
                  </a:lnTo>
                  <a:lnTo>
                    <a:pt x="331" y="990"/>
                  </a:lnTo>
                  <a:lnTo>
                    <a:pt x="519" y="1037"/>
                  </a:lnTo>
                  <a:lnTo>
                    <a:pt x="708" y="990"/>
                  </a:lnTo>
                  <a:lnTo>
                    <a:pt x="896" y="849"/>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018;p42">
              <a:extLst>
                <a:ext uri="{FF2B5EF4-FFF2-40B4-BE49-F238E27FC236}">
                  <a16:creationId xmlns:a16="http://schemas.microsoft.com/office/drawing/2014/main" id="{ECA17805-EF92-C827-92D2-77DC868C8F85}"/>
                </a:ext>
              </a:extLst>
            </p:cNvPr>
            <p:cNvSpPr/>
            <p:nvPr/>
          </p:nvSpPr>
          <p:spPr>
            <a:xfrm>
              <a:off x="3500825" y="874100"/>
              <a:ext cx="24750" cy="25950"/>
            </a:xfrm>
            <a:custGeom>
              <a:avLst/>
              <a:gdLst/>
              <a:ahLst/>
              <a:cxnLst/>
              <a:rect l="l" t="t" r="r" b="b"/>
              <a:pathLst>
                <a:path w="990" h="1038" extrusionOk="0">
                  <a:moveTo>
                    <a:pt x="519" y="1"/>
                  </a:moveTo>
                  <a:lnTo>
                    <a:pt x="283" y="48"/>
                  </a:lnTo>
                  <a:lnTo>
                    <a:pt x="142" y="189"/>
                  </a:lnTo>
                  <a:lnTo>
                    <a:pt x="48" y="331"/>
                  </a:lnTo>
                  <a:lnTo>
                    <a:pt x="0" y="519"/>
                  </a:lnTo>
                  <a:lnTo>
                    <a:pt x="48" y="708"/>
                  </a:lnTo>
                  <a:lnTo>
                    <a:pt x="142" y="896"/>
                  </a:lnTo>
                  <a:lnTo>
                    <a:pt x="283" y="990"/>
                  </a:lnTo>
                  <a:lnTo>
                    <a:pt x="519" y="1037"/>
                  </a:lnTo>
                  <a:lnTo>
                    <a:pt x="707" y="990"/>
                  </a:lnTo>
                  <a:lnTo>
                    <a:pt x="848" y="896"/>
                  </a:lnTo>
                  <a:lnTo>
                    <a:pt x="990" y="708"/>
                  </a:lnTo>
                  <a:lnTo>
                    <a:pt x="990" y="519"/>
                  </a:lnTo>
                  <a:lnTo>
                    <a:pt x="943" y="331"/>
                  </a:lnTo>
                  <a:lnTo>
                    <a:pt x="848"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019;p42">
              <a:extLst>
                <a:ext uri="{FF2B5EF4-FFF2-40B4-BE49-F238E27FC236}">
                  <a16:creationId xmlns:a16="http://schemas.microsoft.com/office/drawing/2014/main" id="{A3BA8001-E113-2E60-ECBA-CE3C7DF9AF46}"/>
                </a:ext>
              </a:extLst>
            </p:cNvPr>
            <p:cNvSpPr/>
            <p:nvPr/>
          </p:nvSpPr>
          <p:spPr>
            <a:xfrm>
              <a:off x="3538500" y="989525"/>
              <a:ext cx="25950" cy="24775"/>
            </a:xfrm>
            <a:custGeom>
              <a:avLst/>
              <a:gdLst/>
              <a:ahLst/>
              <a:cxnLst/>
              <a:rect l="l" t="t" r="r" b="b"/>
              <a:pathLst>
                <a:path w="1038" h="991" extrusionOk="0">
                  <a:moveTo>
                    <a:pt x="519" y="1"/>
                  </a:moveTo>
                  <a:lnTo>
                    <a:pt x="331" y="48"/>
                  </a:lnTo>
                  <a:lnTo>
                    <a:pt x="142" y="142"/>
                  </a:lnTo>
                  <a:lnTo>
                    <a:pt x="48" y="284"/>
                  </a:lnTo>
                  <a:lnTo>
                    <a:pt x="1" y="519"/>
                  </a:lnTo>
                  <a:lnTo>
                    <a:pt x="48" y="708"/>
                  </a:lnTo>
                  <a:lnTo>
                    <a:pt x="142" y="849"/>
                  </a:lnTo>
                  <a:lnTo>
                    <a:pt x="331" y="990"/>
                  </a:lnTo>
                  <a:lnTo>
                    <a:pt x="708" y="990"/>
                  </a:lnTo>
                  <a:lnTo>
                    <a:pt x="896" y="849"/>
                  </a:lnTo>
                  <a:lnTo>
                    <a:pt x="990" y="708"/>
                  </a:lnTo>
                  <a:lnTo>
                    <a:pt x="1037" y="519"/>
                  </a:lnTo>
                  <a:lnTo>
                    <a:pt x="990" y="284"/>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020;p42">
              <a:extLst>
                <a:ext uri="{FF2B5EF4-FFF2-40B4-BE49-F238E27FC236}">
                  <a16:creationId xmlns:a16="http://schemas.microsoft.com/office/drawing/2014/main" id="{28685F2D-DA87-1202-3D64-AB58ED8BA415}"/>
                </a:ext>
              </a:extLst>
            </p:cNvPr>
            <p:cNvSpPr/>
            <p:nvPr/>
          </p:nvSpPr>
          <p:spPr>
            <a:xfrm>
              <a:off x="3500825" y="950675"/>
              <a:ext cx="24750" cy="25925"/>
            </a:xfrm>
            <a:custGeom>
              <a:avLst/>
              <a:gdLst/>
              <a:ahLst/>
              <a:cxnLst/>
              <a:rect l="l" t="t" r="r" b="b"/>
              <a:pathLst>
                <a:path w="990" h="1037" extrusionOk="0">
                  <a:moveTo>
                    <a:pt x="519" y="0"/>
                  </a:moveTo>
                  <a:lnTo>
                    <a:pt x="283" y="47"/>
                  </a:lnTo>
                  <a:lnTo>
                    <a:pt x="142" y="189"/>
                  </a:lnTo>
                  <a:lnTo>
                    <a:pt x="48" y="330"/>
                  </a:lnTo>
                  <a:lnTo>
                    <a:pt x="0" y="518"/>
                  </a:lnTo>
                  <a:lnTo>
                    <a:pt x="48" y="754"/>
                  </a:lnTo>
                  <a:lnTo>
                    <a:pt x="142" y="895"/>
                  </a:lnTo>
                  <a:lnTo>
                    <a:pt x="283" y="990"/>
                  </a:lnTo>
                  <a:lnTo>
                    <a:pt x="519" y="1037"/>
                  </a:lnTo>
                  <a:lnTo>
                    <a:pt x="707" y="990"/>
                  </a:lnTo>
                  <a:lnTo>
                    <a:pt x="848" y="895"/>
                  </a:lnTo>
                  <a:lnTo>
                    <a:pt x="943" y="754"/>
                  </a:lnTo>
                  <a:lnTo>
                    <a:pt x="990" y="518"/>
                  </a:lnTo>
                  <a:lnTo>
                    <a:pt x="943" y="330"/>
                  </a:lnTo>
                  <a:lnTo>
                    <a:pt x="848"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021;p42">
              <a:extLst>
                <a:ext uri="{FF2B5EF4-FFF2-40B4-BE49-F238E27FC236}">
                  <a16:creationId xmlns:a16="http://schemas.microsoft.com/office/drawing/2014/main" id="{3555EB72-ABB0-61D5-75E0-60FB3203EA73}"/>
                </a:ext>
              </a:extLst>
            </p:cNvPr>
            <p:cNvSpPr/>
            <p:nvPr/>
          </p:nvSpPr>
          <p:spPr>
            <a:xfrm>
              <a:off x="3538500" y="1066100"/>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7"/>
                  </a:lnTo>
                  <a:lnTo>
                    <a:pt x="708" y="989"/>
                  </a:lnTo>
                  <a:lnTo>
                    <a:pt x="896" y="895"/>
                  </a:lnTo>
                  <a:lnTo>
                    <a:pt x="990" y="707"/>
                  </a:lnTo>
                  <a:lnTo>
                    <a:pt x="1037" y="518"/>
                  </a:lnTo>
                  <a:lnTo>
                    <a:pt x="990" y="330"/>
                  </a:lnTo>
                  <a:lnTo>
                    <a:pt x="896"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022;p42">
              <a:extLst>
                <a:ext uri="{FF2B5EF4-FFF2-40B4-BE49-F238E27FC236}">
                  <a16:creationId xmlns:a16="http://schemas.microsoft.com/office/drawing/2014/main" id="{E534BFD1-9EEA-FDC2-2B34-B20941947161}"/>
                </a:ext>
              </a:extLst>
            </p:cNvPr>
            <p:cNvSpPr/>
            <p:nvPr/>
          </p:nvSpPr>
          <p:spPr>
            <a:xfrm>
              <a:off x="3500825" y="1028400"/>
              <a:ext cx="24750" cy="24750"/>
            </a:xfrm>
            <a:custGeom>
              <a:avLst/>
              <a:gdLst/>
              <a:ahLst/>
              <a:cxnLst/>
              <a:rect l="l" t="t" r="r" b="b"/>
              <a:pathLst>
                <a:path w="990" h="990" extrusionOk="0">
                  <a:moveTo>
                    <a:pt x="283" y="1"/>
                  </a:moveTo>
                  <a:lnTo>
                    <a:pt x="142" y="142"/>
                  </a:lnTo>
                  <a:lnTo>
                    <a:pt x="48" y="283"/>
                  </a:lnTo>
                  <a:lnTo>
                    <a:pt x="0" y="472"/>
                  </a:lnTo>
                  <a:lnTo>
                    <a:pt x="48" y="707"/>
                  </a:lnTo>
                  <a:lnTo>
                    <a:pt x="142" y="849"/>
                  </a:lnTo>
                  <a:lnTo>
                    <a:pt x="283" y="943"/>
                  </a:lnTo>
                  <a:lnTo>
                    <a:pt x="519" y="990"/>
                  </a:lnTo>
                  <a:lnTo>
                    <a:pt x="707" y="943"/>
                  </a:lnTo>
                  <a:lnTo>
                    <a:pt x="848" y="849"/>
                  </a:lnTo>
                  <a:lnTo>
                    <a:pt x="943" y="707"/>
                  </a:lnTo>
                  <a:lnTo>
                    <a:pt x="990" y="472"/>
                  </a:lnTo>
                  <a:lnTo>
                    <a:pt x="943"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023;p42">
              <a:extLst>
                <a:ext uri="{FF2B5EF4-FFF2-40B4-BE49-F238E27FC236}">
                  <a16:creationId xmlns:a16="http://schemas.microsoft.com/office/drawing/2014/main" id="{73F8BC74-10CF-FFC2-0B26-D6A5FA9A0D9A}"/>
                </a:ext>
              </a:extLst>
            </p:cNvPr>
            <p:cNvSpPr/>
            <p:nvPr/>
          </p:nvSpPr>
          <p:spPr>
            <a:xfrm>
              <a:off x="3538500" y="1142650"/>
              <a:ext cx="25950" cy="25925"/>
            </a:xfrm>
            <a:custGeom>
              <a:avLst/>
              <a:gdLst/>
              <a:ahLst/>
              <a:cxnLst/>
              <a:rect l="l" t="t" r="r" b="b"/>
              <a:pathLst>
                <a:path w="1038" h="1037" extrusionOk="0">
                  <a:moveTo>
                    <a:pt x="519" y="0"/>
                  </a:moveTo>
                  <a:lnTo>
                    <a:pt x="331" y="47"/>
                  </a:lnTo>
                  <a:lnTo>
                    <a:pt x="142" y="142"/>
                  </a:lnTo>
                  <a:lnTo>
                    <a:pt x="48" y="330"/>
                  </a:lnTo>
                  <a:lnTo>
                    <a:pt x="1" y="519"/>
                  </a:lnTo>
                  <a:lnTo>
                    <a:pt x="48" y="707"/>
                  </a:lnTo>
                  <a:lnTo>
                    <a:pt x="142" y="895"/>
                  </a:lnTo>
                  <a:lnTo>
                    <a:pt x="331" y="990"/>
                  </a:lnTo>
                  <a:lnTo>
                    <a:pt x="519" y="1037"/>
                  </a:lnTo>
                  <a:lnTo>
                    <a:pt x="708" y="990"/>
                  </a:lnTo>
                  <a:lnTo>
                    <a:pt x="896" y="895"/>
                  </a:lnTo>
                  <a:lnTo>
                    <a:pt x="990" y="707"/>
                  </a:lnTo>
                  <a:lnTo>
                    <a:pt x="1037" y="519"/>
                  </a:lnTo>
                  <a:lnTo>
                    <a:pt x="990" y="330"/>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024;p42">
              <a:extLst>
                <a:ext uri="{FF2B5EF4-FFF2-40B4-BE49-F238E27FC236}">
                  <a16:creationId xmlns:a16="http://schemas.microsoft.com/office/drawing/2014/main" id="{EAC3D50C-B4D5-0C0E-A16A-172A1AF15BF9}"/>
                </a:ext>
              </a:extLst>
            </p:cNvPr>
            <p:cNvSpPr/>
            <p:nvPr/>
          </p:nvSpPr>
          <p:spPr>
            <a:xfrm>
              <a:off x="3499650" y="1104950"/>
              <a:ext cx="25925" cy="25950"/>
            </a:xfrm>
            <a:custGeom>
              <a:avLst/>
              <a:gdLst/>
              <a:ahLst/>
              <a:cxnLst/>
              <a:rect l="l" t="t" r="r" b="b"/>
              <a:pathLst>
                <a:path w="1037" h="1038" extrusionOk="0">
                  <a:moveTo>
                    <a:pt x="519" y="1"/>
                  </a:moveTo>
                  <a:lnTo>
                    <a:pt x="330" y="48"/>
                  </a:lnTo>
                  <a:lnTo>
                    <a:pt x="189" y="142"/>
                  </a:lnTo>
                  <a:lnTo>
                    <a:pt x="47" y="283"/>
                  </a:lnTo>
                  <a:lnTo>
                    <a:pt x="0" y="519"/>
                  </a:lnTo>
                  <a:lnTo>
                    <a:pt x="47" y="707"/>
                  </a:lnTo>
                  <a:lnTo>
                    <a:pt x="189" y="849"/>
                  </a:lnTo>
                  <a:lnTo>
                    <a:pt x="330" y="990"/>
                  </a:lnTo>
                  <a:lnTo>
                    <a:pt x="566" y="1037"/>
                  </a:lnTo>
                  <a:lnTo>
                    <a:pt x="754" y="990"/>
                  </a:lnTo>
                  <a:lnTo>
                    <a:pt x="895" y="849"/>
                  </a:lnTo>
                  <a:lnTo>
                    <a:pt x="1037" y="707"/>
                  </a:lnTo>
                  <a:lnTo>
                    <a:pt x="1037" y="519"/>
                  </a:lnTo>
                  <a:lnTo>
                    <a:pt x="1037" y="472"/>
                  </a:lnTo>
                  <a:lnTo>
                    <a:pt x="990" y="283"/>
                  </a:lnTo>
                  <a:lnTo>
                    <a:pt x="895" y="142"/>
                  </a:lnTo>
                  <a:lnTo>
                    <a:pt x="754"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025;p42">
              <a:extLst>
                <a:ext uri="{FF2B5EF4-FFF2-40B4-BE49-F238E27FC236}">
                  <a16:creationId xmlns:a16="http://schemas.microsoft.com/office/drawing/2014/main" id="{8905192D-23EF-8A06-CEA7-914ECA74C100}"/>
                </a:ext>
              </a:extLst>
            </p:cNvPr>
            <p:cNvSpPr/>
            <p:nvPr/>
          </p:nvSpPr>
          <p:spPr>
            <a:xfrm>
              <a:off x="3538500" y="1219200"/>
              <a:ext cx="25950" cy="25925"/>
            </a:xfrm>
            <a:custGeom>
              <a:avLst/>
              <a:gdLst/>
              <a:ahLst/>
              <a:cxnLst/>
              <a:rect l="l" t="t" r="r" b="b"/>
              <a:pathLst>
                <a:path w="1038" h="1037" extrusionOk="0">
                  <a:moveTo>
                    <a:pt x="519" y="1"/>
                  </a:moveTo>
                  <a:lnTo>
                    <a:pt x="331" y="48"/>
                  </a:lnTo>
                  <a:lnTo>
                    <a:pt x="142" y="189"/>
                  </a:lnTo>
                  <a:lnTo>
                    <a:pt x="48" y="330"/>
                  </a:lnTo>
                  <a:lnTo>
                    <a:pt x="1" y="519"/>
                  </a:lnTo>
                  <a:lnTo>
                    <a:pt x="48" y="754"/>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026;p42">
              <a:extLst>
                <a:ext uri="{FF2B5EF4-FFF2-40B4-BE49-F238E27FC236}">
                  <a16:creationId xmlns:a16="http://schemas.microsoft.com/office/drawing/2014/main" id="{0312A31A-09EC-2742-C830-A66E0A8BE603}"/>
                </a:ext>
              </a:extLst>
            </p:cNvPr>
            <p:cNvSpPr/>
            <p:nvPr/>
          </p:nvSpPr>
          <p:spPr>
            <a:xfrm>
              <a:off x="3499650" y="1180325"/>
              <a:ext cx="25925" cy="25950"/>
            </a:xfrm>
            <a:custGeom>
              <a:avLst/>
              <a:gdLst/>
              <a:ahLst/>
              <a:cxnLst/>
              <a:rect l="l" t="t" r="r" b="b"/>
              <a:pathLst>
                <a:path w="1037" h="1038" extrusionOk="0">
                  <a:moveTo>
                    <a:pt x="519" y="1"/>
                  </a:moveTo>
                  <a:lnTo>
                    <a:pt x="330" y="48"/>
                  </a:lnTo>
                  <a:lnTo>
                    <a:pt x="189" y="189"/>
                  </a:lnTo>
                  <a:lnTo>
                    <a:pt x="47" y="331"/>
                  </a:lnTo>
                  <a:lnTo>
                    <a:pt x="0" y="519"/>
                  </a:lnTo>
                  <a:lnTo>
                    <a:pt x="47" y="755"/>
                  </a:lnTo>
                  <a:lnTo>
                    <a:pt x="189" y="896"/>
                  </a:lnTo>
                  <a:lnTo>
                    <a:pt x="330" y="990"/>
                  </a:lnTo>
                  <a:lnTo>
                    <a:pt x="566" y="1037"/>
                  </a:lnTo>
                  <a:lnTo>
                    <a:pt x="754" y="990"/>
                  </a:lnTo>
                  <a:lnTo>
                    <a:pt x="895" y="896"/>
                  </a:lnTo>
                  <a:lnTo>
                    <a:pt x="1037" y="755"/>
                  </a:lnTo>
                  <a:lnTo>
                    <a:pt x="1037" y="519"/>
                  </a:lnTo>
                  <a:lnTo>
                    <a:pt x="990" y="331"/>
                  </a:lnTo>
                  <a:lnTo>
                    <a:pt x="895" y="189"/>
                  </a:lnTo>
                  <a:lnTo>
                    <a:pt x="754"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027;p42">
              <a:extLst>
                <a:ext uri="{FF2B5EF4-FFF2-40B4-BE49-F238E27FC236}">
                  <a16:creationId xmlns:a16="http://schemas.microsoft.com/office/drawing/2014/main" id="{FB7437BF-AECE-8E96-BE1B-FD031006F857}"/>
                </a:ext>
              </a:extLst>
            </p:cNvPr>
            <p:cNvSpPr/>
            <p:nvPr/>
          </p:nvSpPr>
          <p:spPr>
            <a:xfrm>
              <a:off x="3538500" y="1295750"/>
              <a:ext cx="25950" cy="25950"/>
            </a:xfrm>
            <a:custGeom>
              <a:avLst/>
              <a:gdLst/>
              <a:ahLst/>
              <a:cxnLst/>
              <a:rect l="l" t="t" r="r" b="b"/>
              <a:pathLst>
                <a:path w="1038" h="1038" extrusionOk="0">
                  <a:moveTo>
                    <a:pt x="519" y="1"/>
                  </a:moveTo>
                  <a:lnTo>
                    <a:pt x="331" y="48"/>
                  </a:lnTo>
                  <a:lnTo>
                    <a:pt x="142" y="189"/>
                  </a:lnTo>
                  <a:lnTo>
                    <a:pt x="48" y="331"/>
                  </a:lnTo>
                  <a:lnTo>
                    <a:pt x="1" y="566"/>
                  </a:lnTo>
                  <a:lnTo>
                    <a:pt x="48" y="755"/>
                  </a:lnTo>
                  <a:lnTo>
                    <a:pt x="142" y="896"/>
                  </a:lnTo>
                  <a:lnTo>
                    <a:pt x="331" y="1037"/>
                  </a:lnTo>
                  <a:lnTo>
                    <a:pt x="519" y="1037"/>
                  </a:lnTo>
                  <a:lnTo>
                    <a:pt x="708" y="990"/>
                  </a:lnTo>
                  <a:lnTo>
                    <a:pt x="896" y="896"/>
                  </a:lnTo>
                  <a:lnTo>
                    <a:pt x="990" y="755"/>
                  </a:lnTo>
                  <a:lnTo>
                    <a:pt x="1037" y="566"/>
                  </a:lnTo>
                  <a:lnTo>
                    <a:pt x="1037" y="519"/>
                  </a:lnTo>
                  <a:lnTo>
                    <a:pt x="990" y="331"/>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028;p42">
              <a:extLst>
                <a:ext uri="{FF2B5EF4-FFF2-40B4-BE49-F238E27FC236}">
                  <a16:creationId xmlns:a16="http://schemas.microsoft.com/office/drawing/2014/main" id="{40006CD2-9179-829C-9C84-D1A5A1CE7DD4}"/>
                </a:ext>
              </a:extLst>
            </p:cNvPr>
            <p:cNvSpPr/>
            <p:nvPr/>
          </p:nvSpPr>
          <p:spPr>
            <a:xfrm>
              <a:off x="3499650" y="1258075"/>
              <a:ext cx="25925" cy="25925"/>
            </a:xfrm>
            <a:custGeom>
              <a:avLst/>
              <a:gdLst/>
              <a:ahLst/>
              <a:cxnLst/>
              <a:rect l="l" t="t" r="r" b="b"/>
              <a:pathLst>
                <a:path w="1037" h="1037" extrusionOk="0">
                  <a:moveTo>
                    <a:pt x="519" y="0"/>
                  </a:moveTo>
                  <a:lnTo>
                    <a:pt x="330" y="47"/>
                  </a:lnTo>
                  <a:lnTo>
                    <a:pt x="189" y="142"/>
                  </a:lnTo>
                  <a:lnTo>
                    <a:pt x="47" y="330"/>
                  </a:lnTo>
                  <a:lnTo>
                    <a:pt x="0" y="518"/>
                  </a:lnTo>
                  <a:lnTo>
                    <a:pt x="47" y="707"/>
                  </a:lnTo>
                  <a:lnTo>
                    <a:pt x="189" y="895"/>
                  </a:lnTo>
                  <a:lnTo>
                    <a:pt x="330" y="990"/>
                  </a:lnTo>
                  <a:lnTo>
                    <a:pt x="566" y="1037"/>
                  </a:lnTo>
                  <a:lnTo>
                    <a:pt x="754" y="990"/>
                  </a:lnTo>
                  <a:lnTo>
                    <a:pt x="895" y="895"/>
                  </a:lnTo>
                  <a:lnTo>
                    <a:pt x="990" y="707"/>
                  </a:lnTo>
                  <a:lnTo>
                    <a:pt x="1037" y="518"/>
                  </a:lnTo>
                  <a:lnTo>
                    <a:pt x="990" y="283"/>
                  </a:lnTo>
                  <a:lnTo>
                    <a:pt x="895" y="142"/>
                  </a:lnTo>
                  <a:lnTo>
                    <a:pt x="754"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029;p42">
              <a:extLst>
                <a:ext uri="{FF2B5EF4-FFF2-40B4-BE49-F238E27FC236}">
                  <a16:creationId xmlns:a16="http://schemas.microsoft.com/office/drawing/2014/main" id="{A2A9ECC1-EAEE-D029-A7B9-9256F5F6B85F}"/>
                </a:ext>
              </a:extLst>
            </p:cNvPr>
            <p:cNvSpPr/>
            <p:nvPr/>
          </p:nvSpPr>
          <p:spPr>
            <a:xfrm>
              <a:off x="3538500" y="1372300"/>
              <a:ext cx="25950" cy="25950"/>
            </a:xfrm>
            <a:custGeom>
              <a:avLst/>
              <a:gdLst/>
              <a:ahLst/>
              <a:cxnLst/>
              <a:rect l="l" t="t" r="r" b="b"/>
              <a:pathLst>
                <a:path w="1038" h="1038" extrusionOk="0">
                  <a:moveTo>
                    <a:pt x="519" y="1"/>
                  </a:moveTo>
                  <a:lnTo>
                    <a:pt x="331" y="48"/>
                  </a:lnTo>
                  <a:lnTo>
                    <a:pt x="142" y="189"/>
                  </a:lnTo>
                  <a:lnTo>
                    <a:pt x="48" y="331"/>
                  </a:lnTo>
                  <a:lnTo>
                    <a:pt x="1" y="519"/>
                  </a:lnTo>
                  <a:lnTo>
                    <a:pt x="48" y="755"/>
                  </a:lnTo>
                  <a:lnTo>
                    <a:pt x="142" y="896"/>
                  </a:lnTo>
                  <a:lnTo>
                    <a:pt x="331" y="990"/>
                  </a:lnTo>
                  <a:lnTo>
                    <a:pt x="519" y="1037"/>
                  </a:lnTo>
                  <a:lnTo>
                    <a:pt x="708" y="990"/>
                  </a:lnTo>
                  <a:lnTo>
                    <a:pt x="896" y="896"/>
                  </a:lnTo>
                  <a:lnTo>
                    <a:pt x="990" y="708"/>
                  </a:lnTo>
                  <a:lnTo>
                    <a:pt x="1037" y="519"/>
                  </a:lnTo>
                  <a:lnTo>
                    <a:pt x="990" y="331"/>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030;p42">
              <a:extLst>
                <a:ext uri="{FF2B5EF4-FFF2-40B4-BE49-F238E27FC236}">
                  <a16:creationId xmlns:a16="http://schemas.microsoft.com/office/drawing/2014/main" id="{AD6959FA-AC2F-A484-C674-DD915791F786}"/>
                </a:ext>
              </a:extLst>
            </p:cNvPr>
            <p:cNvSpPr/>
            <p:nvPr/>
          </p:nvSpPr>
          <p:spPr>
            <a:xfrm>
              <a:off x="3499650" y="1334625"/>
              <a:ext cx="25925" cy="25925"/>
            </a:xfrm>
            <a:custGeom>
              <a:avLst/>
              <a:gdLst/>
              <a:ahLst/>
              <a:cxnLst/>
              <a:rect l="l" t="t" r="r" b="b"/>
              <a:pathLst>
                <a:path w="1037" h="1037" extrusionOk="0">
                  <a:moveTo>
                    <a:pt x="519" y="0"/>
                  </a:moveTo>
                  <a:lnTo>
                    <a:pt x="330" y="48"/>
                  </a:lnTo>
                  <a:lnTo>
                    <a:pt x="189" y="142"/>
                  </a:lnTo>
                  <a:lnTo>
                    <a:pt x="47" y="330"/>
                  </a:lnTo>
                  <a:lnTo>
                    <a:pt x="0" y="519"/>
                  </a:lnTo>
                  <a:lnTo>
                    <a:pt x="47" y="707"/>
                  </a:lnTo>
                  <a:lnTo>
                    <a:pt x="189" y="896"/>
                  </a:lnTo>
                  <a:lnTo>
                    <a:pt x="330" y="990"/>
                  </a:lnTo>
                  <a:lnTo>
                    <a:pt x="566" y="1037"/>
                  </a:lnTo>
                  <a:lnTo>
                    <a:pt x="754" y="990"/>
                  </a:lnTo>
                  <a:lnTo>
                    <a:pt x="895" y="896"/>
                  </a:lnTo>
                  <a:lnTo>
                    <a:pt x="990" y="707"/>
                  </a:lnTo>
                  <a:lnTo>
                    <a:pt x="1037" y="519"/>
                  </a:lnTo>
                  <a:lnTo>
                    <a:pt x="990" y="330"/>
                  </a:lnTo>
                  <a:lnTo>
                    <a:pt x="895" y="142"/>
                  </a:lnTo>
                  <a:lnTo>
                    <a:pt x="754"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031;p42">
              <a:extLst>
                <a:ext uri="{FF2B5EF4-FFF2-40B4-BE49-F238E27FC236}">
                  <a16:creationId xmlns:a16="http://schemas.microsoft.com/office/drawing/2014/main" id="{3C8660FD-AD46-3777-3689-8FB1C5048860}"/>
                </a:ext>
              </a:extLst>
            </p:cNvPr>
            <p:cNvSpPr/>
            <p:nvPr/>
          </p:nvSpPr>
          <p:spPr>
            <a:xfrm>
              <a:off x="3538500" y="1450050"/>
              <a:ext cx="25950" cy="25925"/>
            </a:xfrm>
            <a:custGeom>
              <a:avLst/>
              <a:gdLst/>
              <a:ahLst/>
              <a:cxnLst/>
              <a:rect l="l" t="t" r="r" b="b"/>
              <a:pathLst>
                <a:path w="1038" h="1037" extrusionOk="0">
                  <a:moveTo>
                    <a:pt x="519" y="0"/>
                  </a:moveTo>
                  <a:lnTo>
                    <a:pt x="331" y="47"/>
                  </a:lnTo>
                  <a:lnTo>
                    <a:pt x="142" y="142"/>
                  </a:lnTo>
                  <a:lnTo>
                    <a:pt x="48" y="330"/>
                  </a:lnTo>
                  <a:lnTo>
                    <a:pt x="1" y="519"/>
                  </a:lnTo>
                  <a:lnTo>
                    <a:pt x="48" y="707"/>
                  </a:lnTo>
                  <a:lnTo>
                    <a:pt x="142" y="848"/>
                  </a:lnTo>
                  <a:lnTo>
                    <a:pt x="331" y="990"/>
                  </a:lnTo>
                  <a:lnTo>
                    <a:pt x="519" y="1037"/>
                  </a:lnTo>
                  <a:lnTo>
                    <a:pt x="708" y="990"/>
                  </a:lnTo>
                  <a:lnTo>
                    <a:pt x="896" y="848"/>
                  </a:lnTo>
                  <a:lnTo>
                    <a:pt x="990" y="707"/>
                  </a:lnTo>
                  <a:lnTo>
                    <a:pt x="1037" y="519"/>
                  </a:lnTo>
                  <a:lnTo>
                    <a:pt x="990" y="330"/>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032;p42">
              <a:extLst>
                <a:ext uri="{FF2B5EF4-FFF2-40B4-BE49-F238E27FC236}">
                  <a16:creationId xmlns:a16="http://schemas.microsoft.com/office/drawing/2014/main" id="{938FB737-C142-B560-669A-7BE0A4D6BFB2}"/>
                </a:ext>
              </a:extLst>
            </p:cNvPr>
            <p:cNvSpPr/>
            <p:nvPr/>
          </p:nvSpPr>
          <p:spPr>
            <a:xfrm>
              <a:off x="3499650" y="1411175"/>
              <a:ext cx="25925" cy="25950"/>
            </a:xfrm>
            <a:custGeom>
              <a:avLst/>
              <a:gdLst/>
              <a:ahLst/>
              <a:cxnLst/>
              <a:rect l="l" t="t" r="r" b="b"/>
              <a:pathLst>
                <a:path w="1037" h="1038" extrusionOk="0">
                  <a:moveTo>
                    <a:pt x="519" y="1"/>
                  </a:moveTo>
                  <a:lnTo>
                    <a:pt x="330" y="48"/>
                  </a:lnTo>
                  <a:lnTo>
                    <a:pt x="189" y="142"/>
                  </a:lnTo>
                  <a:lnTo>
                    <a:pt x="47" y="330"/>
                  </a:lnTo>
                  <a:lnTo>
                    <a:pt x="0" y="519"/>
                  </a:lnTo>
                  <a:lnTo>
                    <a:pt x="47" y="707"/>
                  </a:lnTo>
                  <a:lnTo>
                    <a:pt x="189" y="896"/>
                  </a:lnTo>
                  <a:lnTo>
                    <a:pt x="330" y="990"/>
                  </a:lnTo>
                  <a:lnTo>
                    <a:pt x="566" y="1037"/>
                  </a:lnTo>
                  <a:lnTo>
                    <a:pt x="754" y="990"/>
                  </a:lnTo>
                  <a:lnTo>
                    <a:pt x="895" y="896"/>
                  </a:lnTo>
                  <a:lnTo>
                    <a:pt x="990" y="707"/>
                  </a:lnTo>
                  <a:lnTo>
                    <a:pt x="1037" y="519"/>
                  </a:lnTo>
                  <a:lnTo>
                    <a:pt x="990" y="330"/>
                  </a:lnTo>
                  <a:lnTo>
                    <a:pt x="895" y="142"/>
                  </a:lnTo>
                  <a:lnTo>
                    <a:pt x="754"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033;p42">
              <a:extLst>
                <a:ext uri="{FF2B5EF4-FFF2-40B4-BE49-F238E27FC236}">
                  <a16:creationId xmlns:a16="http://schemas.microsoft.com/office/drawing/2014/main" id="{50F7B277-E171-4236-7CF0-DEBB41E8C2F3}"/>
                </a:ext>
              </a:extLst>
            </p:cNvPr>
            <p:cNvSpPr/>
            <p:nvPr/>
          </p:nvSpPr>
          <p:spPr>
            <a:xfrm>
              <a:off x="3538500" y="1526600"/>
              <a:ext cx="25950" cy="25925"/>
            </a:xfrm>
            <a:custGeom>
              <a:avLst/>
              <a:gdLst/>
              <a:ahLst/>
              <a:cxnLst/>
              <a:rect l="l" t="t" r="r" b="b"/>
              <a:pathLst>
                <a:path w="1038" h="1037" extrusionOk="0">
                  <a:moveTo>
                    <a:pt x="519" y="1"/>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034;p42">
              <a:extLst>
                <a:ext uri="{FF2B5EF4-FFF2-40B4-BE49-F238E27FC236}">
                  <a16:creationId xmlns:a16="http://schemas.microsoft.com/office/drawing/2014/main" id="{543086C6-7BC2-0471-DEE3-8F127EBC1F0C}"/>
                </a:ext>
              </a:extLst>
            </p:cNvPr>
            <p:cNvSpPr/>
            <p:nvPr/>
          </p:nvSpPr>
          <p:spPr>
            <a:xfrm>
              <a:off x="3500825" y="1488900"/>
              <a:ext cx="24750" cy="24775"/>
            </a:xfrm>
            <a:custGeom>
              <a:avLst/>
              <a:gdLst/>
              <a:ahLst/>
              <a:cxnLst/>
              <a:rect l="l" t="t" r="r" b="b"/>
              <a:pathLst>
                <a:path w="990" h="991" extrusionOk="0">
                  <a:moveTo>
                    <a:pt x="283" y="1"/>
                  </a:moveTo>
                  <a:lnTo>
                    <a:pt x="142" y="142"/>
                  </a:lnTo>
                  <a:lnTo>
                    <a:pt x="48" y="284"/>
                  </a:lnTo>
                  <a:lnTo>
                    <a:pt x="0" y="472"/>
                  </a:lnTo>
                  <a:lnTo>
                    <a:pt x="48" y="708"/>
                  </a:lnTo>
                  <a:lnTo>
                    <a:pt x="142" y="849"/>
                  </a:lnTo>
                  <a:lnTo>
                    <a:pt x="283" y="943"/>
                  </a:lnTo>
                  <a:lnTo>
                    <a:pt x="519" y="990"/>
                  </a:lnTo>
                  <a:lnTo>
                    <a:pt x="707" y="943"/>
                  </a:lnTo>
                  <a:lnTo>
                    <a:pt x="848" y="849"/>
                  </a:lnTo>
                  <a:lnTo>
                    <a:pt x="943" y="708"/>
                  </a:lnTo>
                  <a:lnTo>
                    <a:pt x="990" y="472"/>
                  </a:lnTo>
                  <a:lnTo>
                    <a:pt x="943" y="284"/>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035;p42">
              <a:extLst>
                <a:ext uri="{FF2B5EF4-FFF2-40B4-BE49-F238E27FC236}">
                  <a16:creationId xmlns:a16="http://schemas.microsoft.com/office/drawing/2014/main" id="{F3BB663B-2EEC-9929-5A62-19D36C8FCD1C}"/>
                </a:ext>
              </a:extLst>
            </p:cNvPr>
            <p:cNvSpPr/>
            <p:nvPr/>
          </p:nvSpPr>
          <p:spPr>
            <a:xfrm>
              <a:off x="3538500" y="1603150"/>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036;p42">
              <a:extLst>
                <a:ext uri="{FF2B5EF4-FFF2-40B4-BE49-F238E27FC236}">
                  <a16:creationId xmlns:a16="http://schemas.microsoft.com/office/drawing/2014/main" id="{8892EE4B-ACC8-765D-C30D-FAB47C61E8D1}"/>
                </a:ext>
              </a:extLst>
            </p:cNvPr>
            <p:cNvSpPr/>
            <p:nvPr/>
          </p:nvSpPr>
          <p:spPr>
            <a:xfrm>
              <a:off x="3500825" y="1564300"/>
              <a:ext cx="24750" cy="25925"/>
            </a:xfrm>
            <a:custGeom>
              <a:avLst/>
              <a:gdLst/>
              <a:ahLst/>
              <a:cxnLst/>
              <a:rect l="l" t="t" r="r" b="b"/>
              <a:pathLst>
                <a:path w="990" h="1037" extrusionOk="0">
                  <a:moveTo>
                    <a:pt x="519" y="0"/>
                  </a:moveTo>
                  <a:lnTo>
                    <a:pt x="283" y="47"/>
                  </a:lnTo>
                  <a:lnTo>
                    <a:pt x="142" y="141"/>
                  </a:lnTo>
                  <a:lnTo>
                    <a:pt x="48" y="330"/>
                  </a:lnTo>
                  <a:lnTo>
                    <a:pt x="0" y="518"/>
                  </a:lnTo>
                  <a:lnTo>
                    <a:pt x="48" y="707"/>
                  </a:lnTo>
                  <a:lnTo>
                    <a:pt x="142" y="895"/>
                  </a:lnTo>
                  <a:lnTo>
                    <a:pt x="283" y="989"/>
                  </a:lnTo>
                  <a:lnTo>
                    <a:pt x="519" y="1037"/>
                  </a:lnTo>
                  <a:lnTo>
                    <a:pt x="707" y="989"/>
                  </a:lnTo>
                  <a:lnTo>
                    <a:pt x="848" y="895"/>
                  </a:lnTo>
                  <a:lnTo>
                    <a:pt x="943" y="707"/>
                  </a:lnTo>
                  <a:lnTo>
                    <a:pt x="990" y="518"/>
                  </a:lnTo>
                  <a:lnTo>
                    <a:pt x="943" y="330"/>
                  </a:lnTo>
                  <a:lnTo>
                    <a:pt x="848"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037;p42">
              <a:extLst>
                <a:ext uri="{FF2B5EF4-FFF2-40B4-BE49-F238E27FC236}">
                  <a16:creationId xmlns:a16="http://schemas.microsoft.com/office/drawing/2014/main" id="{2607710C-5CAE-7DA7-D6E1-5EA5717976CE}"/>
                </a:ext>
              </a:extLst>
            </p:cNvPr>
            <p:cNvSpPr/>
            <p:nvPr/>
          </p:nvSpPr>
          <p:spPr>
            <a:xfrm>
              <a:off x="3538500" y="1679700"/>
              <a:ext cx="25950" cy="25950"/>
            </a:xfrm>
            <a:custGeom>
              <a:avLst/>
              <a:gdLst/>
              <a:ahLst/>
              <a:cxnLst/>
              <a:rect l="l" t="t" r="r" b="b"/>
              <a:pathLst>
                <a:path w="1038" h="1038" extrusionOk="0">
                  <a:moveTo>
                    <a:pt x="519" y="1"/>
                  </a:moveTo>
                  <a:lnTo>
                    <a:pt x="331" y="48"/>
                  </a:lnTo>
                  <a:lnTo>
                    <a:pt x="142" y="189"/>
                  </a:lnTo>
                  <a:lnTo>
                    <a:pt x="48" y="331"/>
                  </a:lnTo>
                  <a:lnTo>
                    <a:pt x="1" y="519"/>
                  </a:lnTo>
                  <a:lnTo>
                    <a:pt x="48" y="708"/>
                  </a:lnTo>
                  <a:lnTo>
                    <a:pt x="142" y="896"/>
                  </a:lnTo>
                  <a:lnTo>
                    <a:pt x="331" y="990"/>
                  </a:lnTo>
                  <a:lnTo>
                    <a:pt x="519" y="1037"/>
                  </a:lnTo>
                  <a:lnTo>
                    <a:pt x="708" y="990"/>
                  </a:lnTo>
                  <a:lnTo>
                    <a:pt x="896" y="896"/>
                  </a:lnTo>
                  <a:lnTo>
                    <a:pt x="990" y="708"/>
                  </a:lnTo>
                  <a:lnTo>
                    <a:pt x="1037" y="519"/>
                  </a:lnTo>
                  <a:lnTo>
                    <a:pt x="990" y="331"/>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038;p42">
              <a:extLst>
                <a:ext uri="{FF2B5EF4-FFF2-40B4-BE49-F238E27FC236}">
                  <a16:creationId xmlns:a16="http://schemas.microsoft.com/office/drawing/2014/main" id="{8C457B26-5149-DEE7-03DE-78FEC4233A35}"/>
                </a:ext>
              </a:extLst>
            </p:cNvPr>
            <p:cNvSpPr/>
            <p:nvPr/>
          </p:nvSpPr>
          <p:spPr>
            <a:xfrm>
              <a:off x="3500825" y="1642025"/>
              <a:ext cx="24750" cy="24750"/>
            </a:xfrm>
            <a:custGeom>
              <a:avLst/>
              <a:gdLst/>
              <a:ahLst/>
              <a:cxnLst/>
              <a:rect l="l" t="t" r="r" b="b"/>
              <a:pathLst>
                <a:path w="990" h="990" extrusionOk="0">
                  <a:moveTo>
                    <a:pt x="519" y="0"/>
                  </a:moveTo>
                  <a:lnTo>
                    <a:pt x="283" y="47"/>
                  </a:lnTo>
                  <a:lnTo>
                    <a:pt x="142" y="142"/>
                  </a:lnTo>
                  <a:lnTo>
                    <a:pt x="48" y="283"/>
                  </a:lnTo>
                  <a:lnTo>
                    <a:pt x="0" y="519"/>
                  </a:lnTo>
                  <a:lnTo>
                    <a:pt x="48" y="707"/>
                  </a:lnTo>
                  <a:lnTo>
                    <a:pt x="142" y="848"/>
                  </a:lnTo>
                  <a:lnTo>
                    <a:pt x="283" y="990"/>
                  </a:lnTo>
                  <a:lnTo>
                    <a:pt x="707" y="990"/>
                  </a:lnTo>
                  <a:lnTo>
                    <a:pt x="848" y="848"/>
                  </a:lnTo>
                  <a:lnTo>
                    <a:pt x="943" y="707"/>
                  </a:lnTo>
                  <a:lnTo>
                    <a:pt x="990" y="519"/>
                  </a:lnTo>
                  <a:lnTo>
                    <a:pt x="943" y="283"/>
                  </a:lnTo>
                  <a:lnTo>
                    <a:pt x="848"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039;p42">
              <a:extLst>
                <a:ext uri="{FF2B5EF4-FFF2-40B4-BE49-F238E27FC236}">
                  <a16:creationId xmlns:a16="http://schemas.microsoft.com/office/drawing/2014/main" id="{B481E260-E223-C3C7-A985-FA82349E658D}"/>
                </a:ext>
              </a:extLst>
            </p:cNvPr>
            <p:cNvSpPr/>
            <p:nvPr/>
          </p:nvSpPr>
          <p:spPr>
            <a:xfrm>
              <a:off x="3538500" y="1756275"/>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7"/>
                  </a:lnTo>
                  <a:lnTo>
                    <a:pt x="708" y="989"/>
                  </a:lnTo>
                  <a:lnTo>
                    <a:pt x="896" y="895"/>
                  </a:lnTo>
                  <a:lnTo>
                    <a:pt x="990" y="707"/>
                  </a:lnTo>
                  <a:lnTo>
                    <a:pt x="1037" y="518"/>
                  </a:lnTo>
                  <a:lnTo>
                    <a:pt x="990" y="330"/>
                  </a:lnTo>
                  <a:lnTo>
                    <a:pt x="896"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040;p42">
              <a:extLst>
                <a:ext uri="{FF2B5EF4-FFF2-40B4-BE49-F238E27FC236}">
                  <a16:creationId xmlns:a16="http://schemas.microsoft.com/office/drawing/2014/main" id="{D94D8605-0A40-8962-5609-7BD91BA827A6}"/>
                </a:ext>
              </a:extLst>
            </p:cNvPr>
            <p:cNvSpPr/>
            <p:nvPr/>
          </p:nvSpPr>
          <p:spPr>
            <a:xfrm>
              <a:off x="3500825" y="1718575"/>
              <a:ext cx="24750" cy="25950"/>
            </a:xfrm>
            <a:custGeom>
              <a:avLst/>
              <a:gdLst/>
              <a:ahLst/>
              <a:cxnLst/>
              <a:rect l="l" t="t" r="r" b="b"/>
              <a:pathLst>
                <a:path w="990" h="1038" extrusionOk="0">
                  <a:moveTo>
                    <a:pt x="519" y="1"/>
                  </a:moveTo>
                  <a:lnTo>
                    <a:pt x="283" y="48"/>
                  </a:lnTo>
                  <a:lnTo>
                    <a:pt x="142" y="142"/>
                  </a:lnTo>
                  <a:lnTo>
                    <a:pt x="48" y="330"/>
                  </a:lnTo>
                  <a:lnTo>
                    <a:pt x="0" y="519"/>
                  </a:lnTo>
                  <a:lnTo>
                    <a:pt x="48" y="707"/>
                  </a:lnTo>
                  <a:lnTo>
                    <a:pt x="142" y="849"/>
                  </a:lnTo>
                  <a:lnTo>
                    <a:pt x="283" y="990"/>
                  </a:lnTo>
                  <a:lnTo>
                    <a:pt x="519" y="1037"/>
                  </a:lnTo>
                  <a:lnTo>
                    <a:pt x="707" y="990"/>
                  </a:lnTo>
                  <a:lnTo>
                    <a:pt x="848" y="849"/>
                  </a:lnTo>
                  <a:lnTo>
                    <a:pt x="943" y="707"/>
                  </a:lnTo>
                  <a:lnTo>
                    <a:pt x="990" y="519"/>
                  </a:lnTo>
                  <a:lnTo>
                    <a:pt x="943" y="330"/>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041;p42">
              <a:extLst>
                <a:ext uri="{FF2B5EF4-FFF2-40B4-BE49-F238E27FC236}">
                  <a16:creationId xmlns:a16="http://schemas.microsoft.com/office/drawing/2014/main" id="{26991FD6-3C6B-2B15-BCD6-7B8274352EA3}"/>
                </a:ext>
              </a:extLst>
            </p:cNvPr>
            <p:cNvSpPr/>
            <p:nvPr/>
          </p:nvSpPr>
          <p:spPr>
            <a:xfrm>
              <a:off x="3538500" y="1832825"/>
              <a:ext cx="25950" cy="25925"/>
            </a:xfrm>
            <a:custGeom>
              <a:avLst/>
              <a:gdLst/>
              <a:ahLst/>
              <a:cxnLst/>
              <a:rect l="l" t="t" r="r" b="b"/>
              <a:pathLst>
                <a:path w="1038" h="1037" extrusionOk="0">
                  <a:moveTo>
                    <a:pt x="519" y="0"/>
                  </a:moveTo>
                  <a:lnTo>
                    <a:pt x="331" y="47"/>
                  </a:lnTo>
                  <a:lnTo>
                    <a:pt x="142" y="189"/>
                  </a:lnTo>
                  <a:lnTo>
                    <a:pt x="48" y="330"/>
                  </a:lnTo>
                  <a:lnTo>
                    <a:pt x="1" y="566"/>
                  </a:lnTo>
                  <a:lnTo>
                    <a:pt x="48" y="754"/>
                  </a:lnTo>
                  <a:lnTo>
                    <a:pt x="142" y="895"/>
                  </a:lnTo>
                  <a:lnTo>
                    <a:pt x="331" y="1037"/>
                  </a:lnTo>
                  <a:lnTo>
                    <a:pt x="519" y="1037"/>
                  </a:lnTo>
                  <a:lnTo>
                    <a:pt x="708" y="990"/>
                  </a:lnTo>
                  <a:lnTo>
                    <a:pt x="896" y="895"/>
                  </a:lnTo>
                  <a:lnTo>
                    <a:pt x="990" y="754"/>
                  </a:lnTo>
                  <a:lnTo>
                    <a:pt x="1037" y="519"/>
                  </a:lnTo>
                  <a:lnTo>
                    <a:pt x="990" y="330"/>
                  </a:lnTo>
                  <a:lnTo>
                    <a:pt x="896" y="189"/>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042;p42">
              <a:extLst>
                <a:ext uri="{FF2B5EF4-FFF2-40B4-BE49-F238E27FC236}">
                  <a16:creationId xmlns:a16="http://schemas.microsoft.com/office/drawing/2014/main" id="{B9AE2EA3-C34E-2936-4BE8-CB7ED4D44863}"/>
                </a:ext>
              </a:extLst>
            </p:cNvPr>
            <p:cNvSpPr/>
            <p:nvPr/>
          </p:nvSpPr>
          <p:spPr>
            <a:xfrm>
              <a:off x="3500825" y="1795125"/>
              <a:ext cx="24750" cy="25950"/>
            </a:xfrm>
            <a:custGeom>
              <a:avLst/>
              <a:gdLst/>
              <a:ahLst/>
              <a:cxnLst/>
              <a:rect l="l" t="t" r="r" b="b"/>
              <a:pathLst>
                <a:path w="990" h="1038" extrusionOk="0">
                  <a:moveTo>
                    <a:pt x="519" y="1"/>
                  </a:moveTo>
                  <a:lnTo>
                    <a:pt x="283" y="48"/>
                  </a:lnTo>
                  <a:lnTo>
                    <a:pt x="142" y="142"/>
                  </a:lnTo>
                  <a:lnTo>
                    <a:pt x="48" y="331"/>
                  </a:lnTo>
                  <a:lnTo>
                    <a:pt x="0" y="519"/>
                  </a:lnTo>
                  <a:lnTo>
                    <a:pt x="48" y="707"/>
                  </a:lnTo>
                  <a:lnTo>
                    <a:pt x="142" y="849"/>
                  </a:lnTo>
                  <a:lnTo>
                    <a:pt x="283" y="990"/>
                  </a:lnTo>
                  <a:lnTo>
                    <a:pt x="519" y="1037"/>
                  </a:lnTo>
                  <a:lnTo>
                    <a:pt x="707" y="990"/>
                  </a:lnTo>
                  <a:lnTo>
                    <a:pt x="848" y="849"/>
                  </a:lnTo>
                  <a:lnTo>
                    <a:pt x="943" y="707"/>
                  </a:lnTo>
                  <a:lnTo>
                    <a:pt x="990" y="519"/>
                  </a:lnTo>
                  <a:lnTo>
                    <a:pt x="943" y="331"/>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043;p42">
              <a:extLst>
                <a:ext uri="{FF2B5EF4-FFF2-40B4-BE49-F238E27FC236}">
                  <a16:creationId xmlns:a16="http://schemas.microsoft.com/office/drawing/2014/main" id="{9A94AAF4-7DF6-B7CF-A0D0-55764C33FE05}"/>
                </a:ext>
              </a:extLst>
            </p:cNvPr>
            <p:cNvSpPr/>
            <p:nvPr/>
          </p:nvSpPr>
          <p:spPr>
            <a:xfrm>
              <a:off x="3538500" y="1910550"/>
              <a:ext cx="25950" cy="24775"/>
            </a:xfrm>
            <a:custGeom>
              <a:avLst/>
              <a:gdLst/>
              <a:ahLst/>
              <a:cxnLst/>
              <a:rect l="l" t="t" r="r" b="b"/>
              <a:pathLst>
                <a:path w="1038" h="991" extrusionOk="0">
                  <a:moveTo>
                    <a:pt x="519" y="1"/>
                  </a:moveTo>
                  <a:lnTo>
                    <a:pt x="331" y="48"/>
                  </a:lnTo>
                  <a:lnTo>
                    <a:pt x="142" y="142"/>
                  </a:lnTo>
                  <a:lnTo>
                    <a:pt x="48" y="283"/>
                  </a:lnTo>
                  <a:lnTo>
                    <a:pt x="1" y="519"/>
                  </a:lnTo>
                  <a:lnTo>
                    <a:pt x="48" y="707"/>
                  </a:lnTo>
                  <a:lnTo>
                    <a:pt x="142" y="849"/>
                  </a:lnTo>
                  <a:lnTo>
                    <a:pt x="331" y="990"/>
                  </a:lnTo>
                  <a:lnTo>
                    <a:pt x="708" y="990"/>
                  </a:lnTo>
                  <a:lnTo>
                    <a:pt x="896" y="849"/>
                  </a:lnTo>
                  <a:lnTo>
                    <a:pt x="990" y="707"/>
                  </a:lnTo>
                  <a:lnTo>
                    <a:pt x="1037" y="519"/>
                  </a:lnTo>
                  <a:lnTo>
                    <a:pt x="1037" y="472"/>
                  </a:lnTo>
                  <a:lnTo>
                    <a:pt x="990" y="283"/>
                  </a:lnTo>
                  <a:lnTo>
                    <a:pt x="896" y="142"/>
                  </a:lnTo>
                  <a:lnTo>
                    <a:pt x="70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044;p42">
              <a:extLst>
                <a:ext uri="{FF2B5EF4-FFF2-40B4-BE49-F238E27FC236}">
                  <a16:creationId xmlns:a16="http://schemas.microsoft.com/office/drawing/2014/main" id="{8D86E5AB-2845-61DB-BEA3-12622E705AFE}"/>
                </a:ext>
              </a:extLst>
            </p:cNvPr>
            <p:cNvSpPr/>
            <p:nvPr/>
          </p:nvSpPr>
          <p:spPr>
            <a:xfrm>
              <a:off x="3499650" y="1871700"/>
              <a:ext cx="25925" cy="25925"/>
            </a:xfrm>
            <a:custGeom>
              <a:avLst/>
              <a:gdLst/>
              <a:ahLst/>
              <a:cxnLst/>
              <a:rect l="l" t="t" r="r" b="b"/>
              <a:pathLst>
                <a:path w="1037" h="1037" extrusionOk="0">
                  <a:moveTo>
                    <a:pt x="519" y="0"/>
                  </a:moveTo>
                  <a:lnTo>
                    <a:pt x="330" y="47"/>
                  </a:lnTo>
                  <a:lnTo>
                    <a:pt x="189" y="141"/>
                  </a:lnTo>
                  <a:lnTo>
                    <a:pt x="47" y="330"/>
                  </a:lnTo>
                  <a:lnTo>
                    <a:pt x="0" y="518"/>
                  </a:lnTo>
                  <a:lnTo>
                    <a:pt x="47" y="707"/>
                  </a:lnTo>
                  <a:lnTo>
                    <a:pt x="189" y="895"/>
                  </a:lnTo>
                  <a:lnTo>
                    <a:pt x="330" y="989"/>
                  </a:lnTo>
                  <a:lnTo>
                    <a:pt x="566" y="1036"/>
                  </a:lnTo>
                  <a:lnTo>
                    <a:pt x="754" y="989"/>
                  </a:lnTo>
                  <a:lnTo>
                    <a:pt x="895" y="895"/>
                  </a:lnTo>
                  <a:lnTo>
                    <a:pt x="1037" y="707"/>
                  </a:lnTo>
                  <a:lnTo>
                    <a:pt x="1037" y="518"/>
                  </a:lnTo>
                  <a:lnTo>
                    <a:pt x="990" y="330"/>
                  </a:lnTo>
                  <a:lnTo>
                    <a:pt x="895" y="141"/>
                  </a:lnTo>
                  <a:lnTo>
                    <a:pt x="754"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045;p42">
              <a:extLst>
                <a:ext uri="{FF2B5EF4-FFF2-40B4-BE49-F238E27FC236}">
                  <a16:creationId xmlns:a16="http://schemas.microsoft.com/office/drawing/2014/main" id="{B75262BF-8DCD-26F8-A9FD-8572D1AD447A}"/>
                </a:ext>
              </a:extLst>
            </p:cNvPr>
            <p:cNvSpPr/>
            <p:nvPr/>
          </p:nvSpPr>
          <p:spPr>
            <a:xfrm>
              <a:off x="3538500" y="1987100"/>
              <a:ext cx="25950" cy="25950"/>
            </a:xfrm>
            <a:custGeom>
              <a:avLst/>
              <a:gdLst/>
              <a:ahLst/>
              <a:cxnLst/>
              <a:rect l="l" t="t" r="r" b="b"/>
              <a:pathLst>
                <a:path w="1038" h="1038" extrusionOk="0">
                  <a:moveTo>
                    <a:pt x="519" y="1"/>
                  </a:moveTo>
                  <a:lnTo>
                    <a:pt x="331" y="48"/>
                  </a:lnTo>
                  <a:lnTo>
                    <a:pt x="142" y="142"/>
                  </a:lnTo>
                  <a:lnTo>
                    <a:pt x="48" y="331"/>
                  </a:lnTo>
                  <a:lnTo>
                    <a:pt x="1" y="519"/>
                  </a:lnTo>
                  <a:lnTo>
                    <a:pt x="48" y="708"/>
                  </a:lnTo>
                  <a:lnTo>
                    <a:pt x="142" y="849"/>
                  </a:lnTo>
                  <a:lnTo>
                    <a:pt x="331" y="990"/>
                  </a:lnTo>
                  <a:lnTo>
                    <a:pt x="519" y="1037"/>
                  </a:lnTo>
                  <a:lnTo>
                    <a:pt x="708" y="990"/>
                  </a:lnTo>
                  <a:lnTo>
                    <a:pt x="896" y="849"/>
                  </a:lnTo>
                  <a:lnTo>
                    <a:pt x="990" y="708"/>
                  </a:lnTo>
                  <a:lnTo>
                    <a:pt x="1037" y="519"/>
                  </a:lnTo>
                  <a:lnTo>
                    <a:pt x="990" y="284"/>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046;p42">
              <a:extLst>
                <a:ext uri="{FF2B5EF4-FFF2-40B4-BE49-F238E27FC236}">
                  <a16:creationId xmlns:a16="http://schemas.microsoft.com/office/drawing/2014/main" id="{B5A42725-6720-1896-D5DD-5AAD33A47BEF}"/>
                </a:ext>
              </a:extLst>
            </p:cNvPr>
            <p:cNvSpPr/>
            <p:nvPr/>
          </p:nvSpPr>
          <p:spPr>
            <a:xfrm>
              <a:off x="3499650" y="1948250"/>
              <a:ext cx="25925" cy="25925"/>
            </a:xfrm>
            <a:custGeom>
              <a:avLst/>
              <a:gdLst/>
              <a:ahLst/>
              <a:cxnLst/>
              <a:rect l="l" t="t" r="r" b="b"/>
              <a:pathLst>
                <a:path w="1037" h="1037" extrusionOk="0">
                  <a:moveTo>
                    <a:pt x="519" y="0"/>
                  </a:moveTo>
                  <a:lnTo>
                    <a:pt x="330" y="47"/>
                  </a:lnTo>
                  <a:lnTo>
                    <a:pt x="189" y="142"/>
                  </a:lnTo>
                  <a:lnTo>
                    <a:pt x="47" y="283"/>
                  </a:lnTo>
                  <a:lnTo>
                    <a:pt x="0" y="518"/>
                  </a:lnTo>
                  <a:lnTo>
                    <a:pt x="47" y="707"/>
                  </a:lnTo>
                  <a:lnTo>
                    <a:pt x="189" y="848"/>
                  </a:lnTo>
                  <a:lnTo>
                    <a:pt x="330" y="990"/>
                  </a:lnTo>
                  <a:lnTo>
                    <a:pt x="566" y="1037"/>
                  </a:lnTo>
                  <a:lnTo>
                    <a:pt x="754" y="990"/>
                  </a:lnTo>
                  <a:lnTo>
                    <a:pt x="895" y="848"/>
                  </a:lnTo>
                  <a:lnTo>
                    <a:pt x="1037" y="707"/>
                  </a:lnTo>
                  <a:lnTo>
                    <a:pt x="1037" y="518"/>
                  </a:lnTo>
                  <a:lnTo>
                    <a:pt x="990" y="283"/>
                  </a:lnTo>
                  <a:lnTo>
                    <a:pt x="895" y="142"/>
                  </a:lnTo>
                  <a:lnTo>
                    <a:pt x="754"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047;p42">
              <a:extLst>
                <a:ext uri="{FF2B5EF4-FFF2-40B4-BE49-F238E27FC236}">
                  <a16:creationId xmlns:a16="http://schemas.microsoft.com/office/drawing/2014/main" id="{43B98F00-1FD0-A5BB-5662-BC00554D7C2A}"/>
                </a:ext>
              </a:extLst>
            </p:cNvPr>
            <p:cNvSpPr/>
            <p:nvPr/>
          </p:nvSpPr>
          <p:spPr>
            <a:xfrm>
              <a:off x="3385400" y="1153250"/>
              <a:ext cx="179050" cy="882175"/>
            </a:xfrm>
            <a:custGeom>
              <a:avLst/>
              <a:gdLst/>
              <a:ahLst/>
              <a:cxnLst/>
              <a:rect l="l" t="t" r="r" b="b"/>
              <a:pathLst>
                <a:path w="7162" h="35287" extrusionOk="0">
                  <a:moveTo>
                    <a:pt x="1" y="0"/>
                  </a:moveTo>
                  <a:lnTo>
                    <a:pt x="1" y="35286"/>
                  </a:lnTo>
                  <a:lnTo>
                    <a:pt x="7161" y="35286"/>
                  </a:lnTo>
                  <a:lnTo>
                    <a:pt x="71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048;p42">
              <a:extLst>
                <a:ext uri="{FF2B5EF4-FFF2-40B4-BE49-F238E27FC236}">
                  <a16:creationId xmlns:a16="http://schemas.microsoft.com/office/drawing/2014/main" id="{17B61166-EF3A-CDAC-9423-AD1215A42ACC}"/>
                </a:ext>
              </a:extLst>
            </p:cNvPr>
            <p:cNvSpPr/>
            <p:nvPr/>
          </p:nvSpPr>
          <p:spPr>
            <a:xfrm>
              <a:off x="3115700" y="912975"/>
              <a:ext cx="25925" cy="25950"/>
            </a:xfrm>
            <a:custGeom>
              <a:avLst/>
              <a:gdLst/>
              <a:ahLst/>
              <a:cxnLst/>
              <a:rect l="l" t="t" r="r" b="b"/>
              <a:pathLst>
                <a:path w="1037" h="1038" extrusionOk="0">
                  <a:moveTo>
                    <a:pt x="518" y="1"/>
                  </a:moveTo>
                  <a:lnTo>
                    <a:pt x="330" y="48"/>
                  </a:lnTo>
                  <a:lnTo>
                    <a:pt x="189" y="142"/>
                  </a:lnTo>
                  <a:lnTo>
                    <a:pt x="47" y="330"/>
                  </a:lnTo>
                  <a:lnTo>
                    <a:pt x="0" y="519"/>
                  </a:lnTo>
                  <a:lnTo>
                    <a:pt x="47" y="707"/>
                  </a:lnTo>
                  <a:lnTo>
                    <a:pt x="189" y="849"/>
                  </a:lnTo>
                  <a:lnTo>
                    <a:pt x="330" y="990"/>
                  </a:lnTo>
                  <a:lnTo>
                    <a:pt x="518" y="1037"/>
                  </a:lnTo>
                  <a:lnTo>
                    <a:pt x="707" y="990"/>
                  </a:lnTo>
                  <a:lnTo>
                    <a:pt x="895" y="849"/>
                  </a:lnTo>
                  <a:lnTo>
                    <a:pt x="989" y="707"/>
                  </a:lnTo>
                  <a:lnTo>
                    <a:pt x="1037" y="519"/>
                  </a:lnTo>
                  <a:lnTo>
                    <a:pt x="989" y="330"/>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049;p42">
              <a:extLst>
                <a:ext uri="{FF2B5EF4-FFF2-40B4-BE49-F238E27FC236}">
                  <a16:creationId xmlns:a16="http://schemas.microsoft.com/office/drawing/2014/main" id="{4B62DDBD-34FC-8A05-036C-2F76B9B40D82}"/>
                </a:ext>
              </a:extLst>
            </p:cNvPr>
            <p:cNvSpPr/>
            <p:nvPr/>
          </p:nvSpPr>
          <p:spPr>
            <a:xfrm>
              <a:off x="3115700" y="989525"/>
              <a:ext cx="25925" cy="24775"/>
            </a:xfrm>
            <a:custGeom>
              <a:avLst/>
              <a:gdLst/>
              <a:ahLst/>
              <a:cxnLst/>
              <a:rect l="l" t="t" r="r" b="b"/>
              <a:pathLst>
                <a:path w="1037" h="991" extrusionOk="0">
                  <a:moveTo>
                    <a:pt x="518" y="1"/>
                  </a:moveTo>
                  <a:lnTo>
                    <a:pt x="330" y="48"/>
                  </a:lnTo>
                  <a:lnTo>
                    <a:pt x="189" y="142"/>
                  </a:lnTo>
                  <a:lnTo>
                    <a:pt x="47" y="284"/>
                  </a:lnTo>
                  <a:lnTo>
                    <a:pt x="0" y="519"/>
                  </a:lnTo>
                  <a:lnTo>
                    <a:pt x="47" y="708"/>
                  </a:lnTo>
                  <a:lnTo>
                    <a:pt x="189" y="849"/>
                  </a:lnTo>
                  <a:lnTo>
                    <a:pt x="330" y="990"/>
                  </a:lnTo>
                  <a:lnTo>
                    <a:pt x="754" y="990"/>
                  </a:lnTo>
                  <a:lnTo>
                    <a:pt x="895" y="849"/>
                  </a:lnTo>
                  <a:lnTo>
                    <a:pt x="989" y="708"/>
                  </a:lnTo>
                  <a:lnTo>
                    <a:pt x="1037" y="519"/>
                  </a:lnTo>
                  <a:lnTo>
                    <a:pt x="989" y="284"/>
                  </a:lnTo>
                  <a:lnTo>
                    <a:pt x="895" y="142"/>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050;p42">
              <a:extLst>
                <a:ext uri="{FF2B5EF4-FFF2-40B4-BE49-F238E27FC236}">
                  <a16:creationId xmlns:a16="http://schemas.microsoft.com/office/drawing/2014/main" id="{3C6FD41B-EF7F-5E31-8A53-1717D145BAA7}"/>
                </a:ext>
              </a:extLst>
            </p:cNvPr>
            <p:cNvSpPr/>
            <p:nvPr/>
          </p:nvSpPr>
          <p:spPr>
            <a:xfrm>
              <a:off x="3115700" y="1066100"/>
              <a:ext cx="25925" cy="25925"/>
            </a:xfrm>
            <a:custGeom>
              <a:avLst/>
              <a:gdLst/>
              <a:ahLst/>
              <a:cxnLst/>
              <a:rect l="l" t="t" r="r" b="b"/>
              <a:pathLst>
                <a:path w="1037" h="1037" extrusionOk="0">
                  <a:moveTo>
                    <a:pt x="518" y="0"/>
                  </a:moveTo>
                  <a:lnTo>
                    <a:pt x="330" y="47"/>
                  </a:lnTo>
                  <a:lnTo>
                    <a:pt x="141" y="141"/>
                  </a:lnTo>
                  <a:lnTo>
                    <a:pt x="47" y="330"/>
                  </a:lnTo>
                  <a:lnTo>
                    <a:pt x="0" y="518"/>
                  </a:lnTo>
                  <a:lnTo>
                    <a:pt x="47" y="707"/>
                  </a:lnTo>
                  <a:lnTo>
                    <a:pt x="141" y="895"/>
                  </a:lnTo>
                  <a:lnTo>
                    <a:pt x="330" y="989"/>
                  </a:lnTo>
                  <a:lnTo>
                    <a:pt x="518" y="1037"/>
                  </a:lnTo>
                  <a:lnTo>
                    <a:pt x="707" y="989"/>
                  </a:lnTo>
                  <a:lnTo>
                    <a:pt x="895" y="895"/>
                  </a:lnTo>
                  <a:lnTo>
                    <a:pt x="989" y="707"/>
                  </a:lnTo>
                  <a:lnTo>
                    <a:pt x="1037" y="518"/>
                  </a:lnTo>
                  <a:lnTo>
                    <a:pt x="989" y="330"/>
                  </a:lnTo>
                  <a:lnTo>
                    <a:pt x="895"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051;p42">
              <a:extLst>
                <a:ext uri="{FF2B5EF4-FFF2-40B4-BE49-F238E27FC236}">
                  <a16:creationId xmlns:a16="http://schemas.microsoft.com/office/drawing/2014/main" id="{5BD7B1A0-563E-1100-71ED-BEDE67C2E56E}"/>
                </a:ext>
              </a:extLst>
            </p:cNvPr>
            <p:cNvSpPr/>
            <p:nvPr/>
          </p:nvSpPr>
          <p:spPr>
            <a:xfrm>
              <a:off x="3115700" y="1142650"/>
              <a:ext cx="25925" cy="25925"/>
            </a:xfrm>
            <a:custGeom>
              <a:avLst/>
              <a:gdLst/>
              <a:ahLst/>
              <a:cxnLst/>
              <a:rect l="l" t="t" r="r" b="b"/>
              <a:pathLst>
                <a:path w="1037" h="1037" extrusionOk="0">
                  <a:moveTo>
                    <a:pt x="518" y="0"/>
                  </a:moveTo>
                  <a:lnTo>
                    <a:pt x="330" y="47"/>
                  </a:lnTo>
                  <a:lnTo>
                    <a:pt x="141" y="142"/>
                  </a:lnTo>
                  <a:lnTo>
                    <a:pt x="47" y="330"/>
                  </a:lnTo>
                  <a:lnTo>
                    <a:pt x="0" y="519"/>
                  </a:lnTo>
                  <a:lnTo>
                    <a:pt x="47" y="707"/>
                  </a:lnTo>
                  <a:lnTo>
                    <a:pt x="141" y="895"/>
                  </a:lnTo>
                  <a:lnTo>
                    <a:pt x="330" y="990"/>
                  </a:lnTo>
                  <a:lnTo>
                    <a:pt x="518" y="1037"/>
                  </a:lnTo>
                  <a:lnTo>
                    <a:pt x="707" y="990"/>
                  </a:lnTo>
                  <a:lnTo>
                    <a:pt x="895" y="895"/>
                  </a:lnTo>
                  <a:lnTo>
                    <a:pt x="989" y="707"/>
                  </a:lnTo>
                  <a:lnTo>
                    <a:pt x="1037" y="519"/>
                  </a:lnTo>
                  <a:lnTo>
                    <a:pt x="989" y="330"/>
                  </a:lnTo>
                  <a:lnTo>
                    <a:pt x="895"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052;p42">
              <a:extLst>
                <a:ext uri="{FF2B5EF4-FFF2-40B4-BE49-F238E27FC236}">
                  <a16:creationId xmlns:a16="http://schemas.microsoft.com/office/drawing/2014/main" id="{A18361FA-16B1-560B-8A4F-1694229E41EC}"/>
                </a:ext>
              </a:extLst>
            </p:cNvPr>
            <p:cNvSpPr/>
            <p:nvPr/>
          </p:nvSpPr>
          <p:spPr>
            <a:xfrm>
              <a:off x="3115700" y="1219200"/>
              <a:ext cx="25925" cy="25925"/>
            </a:xfrm>
            <a:custGeom>
              <a:avLst/>
              <a:gdLst/>
              <a:ahLst/>
              <a:cxnLst/>
              <a:rect l="l" t="t" r="r" b="b"/>
              <a:pathLst>
                <a:path w="1037" h="1037" extrusionOk="0">
                  <a:moveTo>
                    <a:pt x="518" y="1"/>
                  </a:moveTo>
                  <a:lnTo>
                    <a:pt x="330" y="48"/>
                  </a:lnTo>
                  <a:lnTo>
                    <a:pt x="141" y="189"/>
                  </a:lnTo>
                  <a:lnTo>
                    <a:pt x="47" y="330"/>
                  </a:lnTo>
                  <a:lnTo>
                    <a:pt x="0" y="519"/>
                  </a:lnTo>
                  <a:lnTo>
                    <a:pt x="47" y="754"/>
                  </a:lnTo>
                  <a:lnTo>
                    <a:pt x="141" y="896"/>
                  </a:lnTo>
                  <a:lnTo>
                    <a:pt x="330" y="990"/>
                  </a:lnTo>
                  <a:lnTo>
                    <a:pt x="518" y="1037"/>
                  </a:lnTo>
                  <a:lnTo>
                    <a:pt x="707" y="990"/>
                  </a:lnTo>
                  <a:lnTo>
                    <a:pt x="895" y="896"/>
                  </a:lnTo>
                  <a:lnTo>
                    <a:pt x="989" y="754"/>
                  </a:lnTo>
                  <a:lnTo>
                    <a:pt x="1037" y="519"/>
                  </a:lnTo>
                  <a:lnTo>
                    <a:pt x="989" y="330"/>
                  </a:lnTo>
                  <a:lnTo>
                    <a:pt x="895"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053;p42">
              <a:extLst>
                <a:ext uri="{FF2B5EF4-FFF2-40B4-BE49-F238E27FC236}">
                  <a16:creationId xmlns:a16="http://schemas.microsoft.com/office/drawing/2014/main" id="{E9952A8C-554F-A3C0-3F3B-796AF36F7AF6}"/>
                </a:ext>
              </a:extLst>
            </p:cNvPr>
            <p:cNvSpPr/>
            <p:nvPr/>
          </p:nvSpPr>
          <p:spPr>
            <a:xfrm>
              <a:off x="3115700" y="1295750"/>
              <a:ext cx="25925" cy="25950"/>
            </a:xfrm>
            <a:custGeom>
              <a:avLst/>
              <a:gdLst/>
              <a:ahLst/>
              <a:cxnLst/>
              <a:rect l="l" t="t" r="r" b="b"/>
              <a:pathLst>
                <a:path w="1037" h="1038" extrusionOk="0">
                  <a:moveTo>
                    <a:pt x="518" y="1"/>
                  </a:moveTo>
                  <a:lnTo>
                    <a:pt x="330" y="48"/>
                  </a:lnTo>
                  <a:lnTo>
                    <a:pt x="141" y="189"/>
                  </a:lnTo>
                  <a:lnTo>
                    <a:pt x="47" y="331"/>
                  </a:lnTo>
                  <a:lnTo>
                    <a:pt x="0" y="519"/>
                  </a:lnTo>
                  <a:lnTo>
                    <a:pt x="47" y="755"/>
                  </a:lnTo>
                  <a:lnTo>
                    <a:pt x="141" y="896"/>
                  </a:lnTo>
                  <a:lnTo>
                    <a:pt x="330" y="990"/>
                  </a:lnTo>
                  <a:lnTo>
                    <a:pt x="518" y="1037"/>
                  </a:lnTo>
                  <a:lnTo>
                    <a:pt x="754" y="990"/>
                  </a:lnTo>
                  <a:lnTo>
                    <a:pt x="895" y="896"/>
                  </a:lnTo>
                  <a:lnTo>
                    <a:pt x="989" y="755"/>
                  </a:lnTo>
                  <a:lnTo>
                    <a:pt x="1037" y="566"/>
                  </a:lnTo>
                  <a:lnTo>
                    <a:pt x="1037" y="519"/>
                  </a:lnTo>
                  <a:lnTo>
                    <a:pt x="989" y="331"/>
                  </a:lnTo>
                  <a:lnTo>
                    <a:pt x="895"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054;p42">
              <a:extLst>
                <a:ext uri="{FF2B5EF4-FFF2-40B4-BE49-F238E27FC236}">
                  <a16:creationId xmlns:a16="http://schemas.microsoft.com/office/drawing/2014/main" id="{77F4EB52-68EB-F0B2-D00F-5A1F39DE9D69}"/>
                </a:ext>
              </a:extLst>
            </p:cNvPr>
            <p:cNvSpPr/>
            <p:nvPr/>
          </p:nvSpPr>
          <p:spPr>
            <a:xfrm>
              <a:off x="3115700" y="1372300"/>
              <a:ext cx="25925" cy="25950"/>
            </a:xfrm>
            <a:custGeom>
              <a:avLst/>
              <a:gdLst/>
              <a:ahLst/>
              <a:cxnLst/>
              <a:rect l="l" t="t" r="r" b="b"/>
              <a:pathLst>
                <a:path w="1037" h="1038" extrusionOk="0">
                  <a:moveTo>
                    <a:pt x="518" y="1"/>
                  </a:moveTo>
                  <a:lnTo>
                    <a:pt x="330" y="48"/>
                  </a:lnTo>
                  <a:lnTo>
                    <a:pt x="141" y="142"/>
                  </a:lnTo>
                  <a:lnTo>
                    <a:pt x="47" y="331"/>
                  </a:lnTo>
                  <a:lnTo>
                    <a:pt x="0" y="519"/>
                  </a:lnTo>
                  <a:lnTo>
                    <a:pt x="47" y="708"/>
                  </a:lnTo>
                  <a:lnTo>
                    <a:pt x="141" y="896"/>
                  </a:lnTo>
                  <a:lnTo>
                    <a:pt x="330" y="990"/>
                  </a:lnTo>
                  <a:lnTo>
                    <a:pt x="518" y="1037"/>
                  </a:lnTo>
                  <a:lnTo>
                    <a:pt x="754" y="990"/>
                  </a:lnTo>
                  <a:lnTo>
                    <a:pt x="895" y="896"/>
                  </a:lnTo>
                  <a:lnTo>
                    <a:pt x="989" y="708"/>
                  </a:lnTo>
                  <a:lnTo>
                    <a:pt x="1037" y="519"/>
                  </a:lnTo>
                  <a:lnTo>
                    <a:pt x="989" y="331"/>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055;p42">
              <a:extLst>
                <a:ext uri="{FF2B5EF4-FFF2-40B4-BE49-F238E27FC236}">
                  <a16:creationId xmlns:a16="http://schemas.microsoft.com/office/drawing/2014/main" id="{06C731AE-C0B2-44D4-5969-F663F66A3B8C}"/>
                </a:ext>
              </a:extLst>
            </p:cNvPr>
            <p:cNvSpPr/>
            <p:nvPr/>
          </p:nvSpPr>
          <p:spPr>
            <a:xfrm>
              <a:off x="3115700" y="1450050"/>
              <a:ext cx="25925" cy="25925"/>
            </a:xfrm>
            <a:custGeom>
              <a:avLst/>
              <a:gdLst/>
              <a:ahLst/>
              <a:cxnLst/>
              <a:rect l="l" t="t" r="r" b="b"/>
              <a:pathLst>
                <a:path w="1037" h="1037" extrusionOk="0">
                  <a:moveTo>
                    <a:pt x="518" y="0"/>
                  </a:moveTo>
                  <a:lnTo>
                    <a:pt x="330" y="47"/>
                  </a:lnTo>
                  <a:lnTo>
                    <a:pt x="189" y="142"/>
                  </a:lnTo>
                  <a:lnTo>
                    <a:pt x="47" y="283"/>
                  </a:lnTo>
                  <a:lnTo>
                    <a:pt x="0" y="519"/>
                  </a:lnTo>
                  <a:lnTo>
                    <a:pt x="47" y="707"/>
                  </a:lnTo>
                  <a:lnTo>
                    <a:pt x="189" y="848"/>
                  </a:lnTo>
                  <a:lnTo>
                    <a:pt x="330" y="990"/>
                  </a:lnTo>
                  <a:lnTo>
                    <a:pt x="518" y="1037"/>
                  </a:lnTo>
                  <a:lnTo>
                    <a:pt x="754" y="990"/>
                  </a:lnTo>
                  <a:lnTo>
                    <a:pt x="895" y="848"/>
                  </a:lnTo>
                  <a:lnTo>
                    <a:pt x="989" y="707"/>
                  </a:lnTo>
                  <a:lnTo>
                    <a:pt x="1037" y="519"/>
                  </a:lnTo>
                  <a:lnTo>
                    <a:pt x="989" y="330"/>
                  </a:lnTo>
                  <a:lnTo>
                    <a:pt x="895" y="142"/>
                  </a:lnTo>
                  <a:lnTo>
                    <a:pt x="754"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056;p42">
              <a:extLst>
                <a:ext uri="{FF2B5EF4-FFF2-40B4-BE49-F238E27FC236}">
                  <a16:creationId xmlns:a16="http://schemas.microsoft.com/office/drawing/2014/main" id="{FDADD416-C49D-CFF3-8060-57DA2D028F3F}"/>
                </a:ext>
              </a:extLst>
            </p:cNvPr>
            <p:cNvSpPr/>
            <p:nvPr/>
          </p:nvSpPr>
          <p:spPr>
            <a:xfrm>
              <a:off x="3115700" y="1526600"/>
              <a:ext cx="25925" cy="25925"/>
            </a:xfrm>
            <a:custGeom>
              <a:avLst/>
              <a:gdLst/>
              <a:ahLst/>
              <a:cxnLst/>
              <a:rect l="l" t="t" r="r" b="b"/>
              <a:pathLst>
                <a:path w="1037" h="1037" extrusionOk="0">
                  <a:moveTo>
                    <a:pt x="518" y="1"/>
                  </a:moveTo>
                  <a:lnTo>
                    <a:pt x="330" y="48"/>
                  </a:lnTo>
                  <a:lnTo>
                    <a:pt x="189" y="142"/>
                  </a:lnTo>
                  <a:lnTo>
                    <a:pt x="47" y="330"/>
                  </a:lnTo>
                  <a:lnTo>
                    <a:pt x="0" y="519"/>
                  </a:lnTo>
                  <a:lnTo>
                    <a:pt x="47" y="707"/>
                  </a:lnTo>
                  <a:lnTo>
                    <a:pt x="189" y="849"/>
                  </a:lnTo>
                  <a:lnTo>
                    <a:pt x="330" y="990"/>
                  </a:lnTo>
                  <a:lnTo>
                    <a:pt x="518" y="1037"/>
                  </a:lnTo>
                  <a:lnTo>
                    <a:pt x="754" y="990"/>
                  </a:lnTo>
                  <a:lnTo>
                    <a:pt x="895" y="896"/>
                  </a:lnTo>
                  <a:lnTo>
                    <a:pt x="989" y="707"/>
                  </a:lnTo>
                  <a:lnTo>
                    <a:pt x="1037" y="519"/>
                  </a:lnTo>
                  <a:lnTo>
                    <a:pt x="989" y="330"/>
                  </a:lnTo>
                  <a:lnTo>
                    <a:pt x="895" y="142"/>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057;p42">
              <a:extLst>
                <a:ext uri="{FF2B5EF4-FFF2-40B4-BE49-F238E27FC236}">
                  <a16:creationId xmlns:a16="http://schemas.microsoft.com/office/drawing/2014/main" id="{2DF3B71E-EC7B-F55E-8BAE-B64B0F729D78}"/>
                </a:ext>
              </a:extLst>
            </p:cNvPr>
            <p:cNvSpPr/>
            <p:nvPr/>
          </p:nvSpPr>
          <p:spPr>
            <a:xfrm>
              <a:off x="3115700" y="1603150"/>
              <a:ext cx="25925" cy="25950"/>
            </a:xfrm>
            <a:custGeom>
              <a:avLst/>
              <a:gdLst/>
              <a:ahLst/>
              <a:cxnLst/>
              <a:rect l="l" t="t" r="r" b="b"/>
              <a:pathLst>
                <a:path w="1037" h="1038" extrusionOk="0">
                  <a:moveTo>
                    <a:pt x="518" y="1"/>
                  </a:moveTo>
                  <a:lnTo>
                    <a:pt x="330" y="48"/>
                  </a:lnTo>
                  <a:lnTo>
                    <a:pt x="189" y="142"/>
                  </a:lnTo>
                  <a:lnTo>
                    <a:pt x="47" y="330"/>
                  </a:lnTo>
                  <a:lnTo>
                    <a:pt x="0" y="519"/>
                  </a:lnTo>
                  <a:lnTo>
                    <a:pt x="47" y="707"/>
                  </a:lnTo>
                  <a:lnTo>
                    <a:pt x="189" y="896"/>
                  </a:lnTo>
                  <a:lnTo>
                    <a:pt x="330" y="990"/>
                  </a:lnTo>
                  <a:lnTo>
                    <a:pt x="518" y="1037"/>
                  </a:lnTo>
                  <a:lnTo>
                    <a:pt x="754" y="990"/>
                  </a:lnTo>
                  <a:lnTo>
                    <a:pt x="895" y="896"/>
                  </a:lnTo>
                  <a:lnTo>
                    <a:pt x="989" y="707"/>
                  </a:lnTo>
                  <a:lnTo>
                    <a:pt x="1037" y="519"/>
                  </a:lnTo>
                  <a:lnTo>
                    <a:pt x="989" y="330"/>
                  </a:lnTo>
                  <a:lnTo>
                    <a:pt x="895" y="142"/>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058;p42">
              <a:extLst>
                <a:ext uri="{FF2B5EF4-FFF2-40B4-BE49-F238E27FC236}">
                  <a16:creationId xmlns:a16="http://schemas.microsoft.com/office/drawing/2014/main" id="{6808F4D7-4E4D-EC78-80AC-3273E73C39A3}"/>
                </a:ext>
              </a:extLst>
            </p:cNvPr>
            <p:cNvSpPr/>
            <p:nvPr/>
          </p:nvSpPr>
          <p:spPr>
            <a:xfrm>
              <a:off x="3115700" y="1679700"/>
              <a:ext cx="25925" cy="25950"/>
            </a:xfrm>
            <a:custGeom>
              <a:avLst/>
              <a:gdLst/>
              <a:ahLst/>
              <a:cxnLst/>
              <a:rect l="l" t="t" r="r" b="b"/>
              <a:pathLst>
                <a:path w="1037" h="1038" extrusionOk="0">
                  <a:moveTo>
                    <a:pt x="518" y="1"/>
                  </a:moveTo>
                  <a:lnTo>
                    <a:pt x="330" y="48"/>
                  </a:lnTo>
                  <a:lnTo>
                    <a:pt x="189" y="142"/>
                  </a:lnTo>
                  <a:lnTo>
                    <a:pt x="47" y="331"/>
                  </a:lnTo>
                  <a:lnTo>
                    <a:pt x="0" y="519"/>
                  </a:lnTo>
                  <a:lnTo>
                    <a:pt x="47" y="708"/>
                  </a:lnTo>
                  <a:lnTo>
                    <a:pt x="189" y="896"/>
                  </a:lnTo>
                  <a:lnTo>
                    <a:pt x="330" y="990"/>
                  </a:lnTo>
                  <a:lnTo>
                    <a:pt x="518" y="1037"/>
                  </a:lnTo>
                  <a:lnTo>
                    <a:pt x="754" y="990"/>
                  </a:lnTo>
                  <a:lnTo>
                    <a:pt x="895" y="896"/>
                  </a:lnTo>
                  <a:lnTo>
                    <a:pt x="989" y="708"/>
                  </a:lnTo>
                  <a:lnTo>
                    <a:pt x="1037" y="519"/>
                  </a:lnTo>
                  <a:lnTo>
                    <a:pt x="989" y="331"/>
                  </a:lnTo>
                  <a:lnTo>
                    <a:pt x="895" y="189"/>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059;p42">
              <a:extLst>
                <a:ext uri="{FF2B5EF4-FFF2-40B4-BE49-F238E27FC236}">
                  <a16:creationId xmlns:a16="http://schemas.microsoft.com/office/drawing/2014/main" id="{5E5DA31C-F7E6-7E03-4FA3-E508C5174E75}"/>
                </a:ext>
              </a:extLst>
            </p:cNvPr>
            <p:cNvSpPr/>
            <p:nvPr/>
          </p:nvSpPr>
          <p:spPr>
            <a:xfrm>
              <a:off x="3115700" y="1756275"/>
              <a:ext cx="25925" cy="25925"/>
            </a:xfrm>
            <a:custGeom>
              <a:avLst/>
              <a:gdLst/>
              <a:ahLst/>
              <a:cxnLst/>
              <a:rect l="l" t="t" r="r" b="b"/>
              <a:pathLst>
                <a:path w="1037" h="1037" extrusionOk="0">
                  <a:moveTo>
                    <a:pt x="518" y="0"/>
                  </a:moveTo>
                  <a:lnTo>
                    <a:pt x="330" y="47"/>
                  </a:lnTo>
                  <a:lnTo>
                    <a:pt x="189" y="141"/>
                  </a:lnTo>
                  <a:lnTo>
                    <a:pt x="47" y="330"/>
                  </a:lnTo>
                  <a:lnTo>
                    <a:pt x="0" y="518"/>
                  </a:lnTo>
                  <a:lnTo>
                    <a:pt x="47" y="707"/>
                  </a:lnTo>
                  <a:lnTo>
                    <a:pt x="189" y="848"/>
                  </a:lnTo>
                  <a:lnTo>
                    <a:pt x="330" y="989"/>
                  </a:lnTo>
                  <a:lnTo>
                    <a:pt x="518" y="1037"/>
                  </a:lnTo>
                  <a:lnTo>
                    <a:pt x="754" y="989"/>
                  </a:lnTo>
                  <a:lnTo>
                    <a:pt x="895" y="895"/>
                  </a:lnTo>
                  <a:lnTo>
                    <a:pt x="989" y="707"/>
                  </a:lnTo>
                  <a:lnTo>
                    <a:pt x="1037" y="518"/>
                  </a:lnTo>
                  <a:lnTo>
                    <a:pt x="989" y="330"/>
                  </a:lnTo>
                  <a:lnTo>
                    <a:pt x="895" y="141"/>
                  </a:lnTo>
                  <a:lnTo>
                    <a:pt x="754"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060;p42">
              <a:extLst>
                <a:ext uri="{FF2B5EF4-FFF2-40B4-BE49-F238E27FC236}">
                  <a16:creationId xmlns:a16="http://schemas.microsoft.com/office/drawing/2014/main" id="{849FD415-4A1C-D8B6-267C-5EDE579F0383}"/>
                </a:ext>
              </a:extLst>
            </p:cNvPr>
            <p:cNvSpPr/>
            <p:nvPr/>
          </p:nvSpPr>
          <p:spPr>
            <a:xfrm>
              <a:off x="3115700" y="1832825"/>
              <a:ext cx="25925" cy="25925"/>
            </a:xfrm>
            <a:custGeom>
              <a:avLst/>
              <a:gdLst/>
              <a:ahLst/>
              <a:cxnLst/>
              <a:rect l="l" t="t" r="r" b="b"/>
              <a:pathLst>
                <a:path w="1037" h="1037" extrusionOk="0">
                  <a:moveTo>
                    <a:pt x="518" y="0"/>
                  </a:moveTo>
                  <a:lnTo>
                    <a:pt x="330" y="47"/>
                  </a:lnTo>
                  <a:lnTo>
                    <a:pt x="141" y="189"/>
                  </a:lnTo>
                  <a:lnTo>
                    <a:pt x="47" y="330"/>
                  </a:lnTo>
                  <a:lnTo>
                    <a:pt x="0" y="519"/>
                  </a:lnTo>
                  <a:lnTo>
                    <a:pt x="47" y="754"/>
                  </a:lnTo>
                  <a:lnTo>
                    <a:pt x="141" y="895"/>
                  </a:lnTo>
                  <a:lnTo>
                    <a:pt x="330" y="990"/>
                  </a:lnTo>
                  <a:lnTo>
                    <a:pt x="518" y="1037"/>
                  </a:lnTo>
                  <a:lnTo>
                    <a:pt x="707" y="990"/>
                  </a:lnTo>
                  <a:lnTo>
                    <a:pt x="895" y="895"/>
                  </a:lnTo>
                  <a:lnTo>
                    <a:pt x="989" y="754"/>
                  </a:lnTo>
                  <a:lnTo>
                    <a:pt x="1037" y="519"/>
                  </a:lnTo>
                  <a:lnTo>
                    <a:pt x="989" y="330"/>
                  </a:lnTo>
                  <a:lnTo>
                    <a:pt x="895" y="189"/>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061;p42">
              <a:extLst>
                <a:ext uri="{FF2B5EF4-FFF2-40B4-BE49-F238E27FC236}">
                  <a16:creationId xmlns:a16="http://schemas.microsoft.com/office/drawing/2014/main" id="{27D224C5-F5A4-BDBC-AD7B-565C380DCC71}"/>
                </a:ext>
              </a:extLst>
            </p:cNvPr>
            <p:cNvSpPr/>
            <p:nvPr/>
          </p:nvSpPr>
          <p:spPr>
            <a:xfrm>
              <a:off x="3115700" y="1910550"/>
              <a:ext cx="25925" cy="24775"/>
            </a:xfrm>
            <a:custGeom>
              <a:avLst/>
              <a:gdLst/>
              <a:ahLst/>
              <a:cxnLst/>
              <a:rect l="l" t="t" r="r" b="b"/>
              <a:pathLst>
                <a:path w="1037" h="991" extrusionOk="0">
                  <a:moveTo>
                    <a:pt x="330" y="1"/>
                  </a:moveTo>
                  <a:lnTo>
                    <a:pt x="141" y="142"/>
                  </a:lnTo>
                  <a:lnTo>
                    <a:pt x="47" y="283"/>
                  </a:lnTo>
                  <a:lnTo>
                    <a:pt x="0" y="519"/>
                  </a:lnTo>
                  <a:lnTo>
                    <a:pt x="47" y="707"/>
                  </a:lnTo>
                  <a:lnTo>
                    <a:pt x="141" y="849"/>
                  </a:lnTo>
                  <a:lnTo>
                    <a:pt x="330" y="990"/>
                  </a:lnTo>
                  <a:lnTo>
                    <a:pt x="707" y="990"/>
                  </a:lnTo>
                  <a:lnTo>
                    <a:pt x="895" y="849"/>
                  </a:lnTo>
                  <a:lnTo>
                    <a:pt x="989" y="707"/>
                  </a:lnTo>
                  <a:lnTo>
                    <a:pt x="1037" y="519"/>
                  </a:lnTo>
                  <a:lnTo>
                    <a:pt x="989" y="283"/>
                  </a:lnTo>
                  <a:lnTo>
                    <a:pt x="895"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062;p42">
              <a:extLst>
                <a:ext uri="{FF2B5EF4-FFF2-40B4-BE49-F238E27FC236}">
                  <a16:creationId xmlns:a16="http://schemas.microsoft.com/office/drawing/2014/main" id="{29510287-F550-709E-1CA2-B0FDD2DD143B}"/>
                </a:ext>
              </a:extLst>
            </p:cNvPr>
            <p:cNvSpPr/>
            <p:nvPr/>
          </p:nvSpPr>
          <p:spPr>
            <a:xfrm>
              <a:off x="3115700" y="1987100"/>
              <a:ext cx="25925" cy="25950"/>
            </a:xfrm>
            <a:custGeom>
              <a:avLst/>
              <a:gdLst/>
              <a:ahLst/>
              <a:cxnLst/>
              <a:rect l="l" t="t" r="r" b="b"/>
              <a:pathLst>
                <a:path w="1037" h="1038" extrusionOk="0">
                  <a:moveTo>
                    <a:pt x="518" y="1"/>
                  </a:moveTo>
                  <a:lnTo>
                    <a:pt x="330" y="48"/>
                  </a:lnTo>
                  <a:lnTo>
                    <a:pt x="141" y="142"/>
                  </a:lnTo>
                  <a:lnTo>
                    <a:pt x="47" y="284"/>
                  </a:lnTo>
                  <a:lnTo>
                    <a:pt x="0" y="519"/>
                  </a:lnTo>
                  <a:lnTo>
                    <a:pt x="47" y="708"/>
                  </a:lnTo>
                  <a:lnTo>
                    <a:pt x="141" y="849"/>
                  </a:lnTo>
                  <a:lnTo>
                    <a:pt x="330" y="990"/>
                  </a:lnTo>
                  <a:lnTo>
                    <a:pt x="518" y="1037"/>
                  </a:lnTo>
                  <a:lnTo>
                    <a:pt x="707" y="990"/>
                  </a:lnTo>
                  <a:lnTo>
                    <a:pt x="895" y="849"/>
                  </a:lnTo>
                  <a:lnTo>
                    <a:pt x="989" y="708"/>
                  </a:lnTo>
                  <a:lnTo>
                    <a:pt x="1037" y="519"/>
                  </a:lnTo>
                  <a:lnTo>
                    <a:pt x="989" y="284"/>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063;p42">
              <a:extLst>
                <a:ext uri="{FF2B5EF4-FFF2-40B4-BE49-F238E27FC236}">
                  <a16:creationId xmlns:a16="http://schemas.microsoft.com/office/drawing/2014/main" id="{A981F633-33D3-3DC9-397F-4666CED60606}"/>
                </a:ext>
              </a:extLst>
            </p:cNvPr>
            <p:cNvSpPr/>
            <p:nvPr/>
          </p:nvSpPr>
          <p:spPr>
            <a:xfrm>
              <a:off x="3154550" y="2025975"/>
              <a:ext cx="24775" cy="9450"/>
            </a:xfrm>
            <a:custGeom>
              <a:avLst/>
              <a:gdLst/>
              <a:ahLst/>
              <a:cxnLst/>
              <a:rect l="l" t="t" r="r" b="b"/>
              <a:pathLst>
                <a:path w="991" h="378" extrusionOk="0">
                  <a:moveTo>
                    <a:pt x="425" y="1"/>
                  </a:moveTo>
                  <a:lnTo>
                    <a:pt x="236" y="48"/>
                  </a:lnTo>
                  <a:lnTo>
                    <a:pt x="95" y="189"/>
                  </a:lnTo>
                  <a:lnTo>
                    <a:pt x="1" y="377"/>
                  </a:lnTo>
                  <a:lnTo>
                    <a:pt x="990" y="377"/>
                  </a:lnTo>
                  <a:lnTo>
                    <a:pt x="943" y="236"/>
                  </a:lnTo>
                  <a:lnTo>
                    <a:pt x="849" y="142"/>
                  </a:lnTo>
                  <a:lnTo>
                    <a:pt x="755" y="48"/>
                  </a:lnTo>
                  <a:lnTo>
                    <a:pt x="613"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064;p42">
              <a:extLst>
                <a:ext uri="{FF2B5EF4-FFF2-40B4-BE49-F238E27FC236}">
                  <a16:creationId xmlns:a16="http://schemas.microsoft.com/office/drawing/2014/main" id="{211D2F82-3E2A-00EC-93DB-E7707ECE9A23}"/>
                </a:ext>
              </a:extLst>
            </p:cNvPr>
            <p:cNvSpPr/>
            <p:nvPr/>
          </p:nvSpPr>
          <p:spPr>
            <a:xfrm>
              <a:off x="3193425" y="912975"/>
              <a:ext cx="24750" cy="25950"/>
            </a:xfrm>
            <a:custGeom>
              <a:avLst/>
              <a:gdLst/>
              <a:ahLst/>
              <a:cxnLst/>
              <a:rect l="l" t="t" r="r" b="b"/>
              <a:pathLst>
                <a:path w="990" h="1038" extrusionOk="0">
                  <a:moveTo>
                    <a:pt x="472" y="1"/>
                  </a:moveTo>
                  <a:lnTo>
                    <a:pt x="283" y="48"/>
                  </a:lnTo>
                  <a:lnTo>
                    <a:pt x="142" y="142"/>
                  </a:lnTo>
                  <a:lnTo>
                    <a:pt x="0" y="283"/>
                  </a:lnTo>
                  <a:lnTo>
                    <a:pt x="0" y="519"/>
                  </a:lnTo>
                  <a:lnTo>
                    <a:pt x="0" y="707"/>
                  </a:lnTo>
                  <a:lnTo>
                    <a:pt x="142" y="849"/>
                  </a:lnTo>
                  <a:lnTo>
                    <a:pt x="283" y="990"/>
                  </a:lnTo>
                  <a:lnTo>
                    <a:pt x="472" y="1037"/>
                  </a:lnTo>
                  <a:lnTo>
                    <a:pt x="707" y="990"/>
                  </a:lnTo>
                  <a:lnTo>
                    <a:pt x="848" y="849"/>
                  </a:lnTo>
                  <a:lnTo>
                    <a:pt x="943" y="707"/>
                  </a:lnTo>
                  <a:lnTo>
                    <a:pt x="990" y="519"/>
                  </a:lnTo>
                  <a:lnTo>
                    <a:pt x="943" y="330"/>
                  </a:lnTo>
                  <a:lnTo>
                    <a:pt x="848"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065;p42">
              <a:extLst>
                <a:ext uri="{FF2B5EF4-FFF2-40B4-BE49-F238E27FC236}">
                  <a16:creationId xmlns:a16="http://schemas.microsoft.com/office/drawing/2014/main" id="{9ECDC3C0-6CD3-56BF-E86C-DCE37025ED6D}"/>
                </a:ext>
              </a:extLst>
            </p:cNvPr>
            <p:cNvSpPr/>
            <p:nvPr/>
          </p:nvSpPr>
          <p:spPr>
            <a:xfrm>
              <a:off x="3154550" y="874100"/>
              <a:ext cx="25950" cy="25950"/>
            </a:xfrm>
            <a:custGeom>
              <a:avLst/>
              <a:gdLst/>
              <a:ahLst/>
              <a:cxnLst/>
              <a:rect l="l" t="t" r="r" b="b"/>
              <a:pathLst>
                <a:path w="1038" h="1038" extrusionOk="0">
                  <a:moveTo>
                    <a:pt x="519" y="1"/>
                  </a:moveTo>
                  <a:lnTo>
                    <a:pt x="331" y="48"/>
                  </a:lnTo>
                  <a:lnTo>
                    <a:pt x="142" y="189"/>
                  </a:lnTo>
                  <a:lnTo>
                    <a:pt x="48" y="331"/>
                  </a:lnTo>
                  <a:lnTo>
                    <a:pt x="1" y="519"/>
                  </a:lnTo>
                  <a:lnTo>
                    <a:pt x="48" y="708"/>
                  </a:lnTo>
                  <a:lnTo>
                    <a:pt x="142" y="896"/>
                  </a:lnTo>
                  <a:lnTo>
                    <a:pt x="331" y="990"/>
                  </a:lnTo>
                  <a:lnTo>
                    <a:pt x="519" y="1037"/>
                  </a:lnTo>
                  <a:lnTo>
                    <a:pt x="707" y="990"/>
                  </a:lnTo>
                  <a:lnTo>
                    <a:pt x="849" y="896"/>
                  </a:lnTo>
                  <a:lnTo>
                    <a:pt x="990" y="708"/>
                  </a:lnTo>
                  <a:lnTo>
                    <a:pt x="1037"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066;p42">
              <a:extLst>
                <a:ext uri="{FF2B5EF4-FFF2-40B4-BE49-F238E27FC236}">
                  <a16:creationId xmlns:a16="http://schemas.microsoft.com/office/drawing/2014/main" id="{54DBCC0A-3C32-A9B3-DF84-D4C975C249A6}"/>
                </a:ext>
              </a:extLst>
            </p:cNvPr>
            <p:cNvSpPr/>
            <p:nvPr/>
          </p:nvSpPr>
          <p:spPr>
            <a:xfrm>
              <a:off x="3193425" y="989525"/>
              <a:ext cx="24750" cy="24775"/>
            </a:xfrm>
            <a:custGeom>
              <a:avLst/>
              <a:gdLst/>
              <a:ahLst/>
              <a:cxnLst/>
              <a:rect l="l" t="t" r="r" b="b"/>
              <a:pathLst>
                <a:path w="990" h="991" extrusionOk="0">
                  <a:moveTo>
                    <a:pt x="472" y="1"/>
                  </a:moveTo>
                  <a:lnTo>
                    <a:pt x="283" y="48"/>
                  </a:lnTo>
                  <a:lnTo>
                    <a:pt x="142" y="142"/>
                  </a:lnTo>
                  <a:lnTo>
                    <a:pt x="0" y="284"/>
                  </a:lnTo>
                  <a:lnTo>
                    <a:pt x="0" y="519"/>
                  </a:lnTo>
                  <a:lnTo>
                    <a:pt x="0" y="708"/>
                  </a:lnTo>
                  <a:lnTo>
                    <a:pt x="142" y="849"/>
                  </a:lnTo>
                  <a:lnTo>
                    <a:pt x="283" y="990"/>
                  </a:lnTo>
                  <a:lnTo>
                    <a:pt x="707" y="990"/>
                  </a:lnTo>
                  <a:lnTo>
                    <a:pt x="848" y="849"/>
                  </a:lnTo>
                  <a:lnTo>
                    <a:pt x="943" y="708"/>
                  </a:lnTo>
                  <a:lnTo>
                    <a:pt x="990" y="519"/>
                  </a:lnTo>
                  <a:lnTo>
                    <a:pt x="943" y="284"/>
                  </a:lnTo>
                  <a:lnTo>
                    <a:pt x="848"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067;p42">
              <a:extLst>
                <a:ext uri="{FF2B5EF4-FFF2-40B4-BE49-F238E27FC236}">
                  <a16:creationId xmlns:a16="http://schemas.microsoft.com/office/drawing/2014/main" id="{873B447B-62EA-0334-3DA2-A7F99D597864}"/>
                </a:ext>
              </a:extLst>
            </p:cNvPr>
            <p:cNvSpPr/>
            <p:nvPr/>
          </p:nvSpPr>
          <p:spPr>
            <a:xfrm>
              <a:off x="3154550" y="950675"/>
              <a:ext cx="25950" cy="25925"/>
            </a:xfrm>
            <a:custGeom>
              <a:avLst/>
              <a:gdLst/>
              <a:ahLst/>
              <a:cxnLst/>
              <a:rect l="l" t="t" r="r" b="b"/>
              <a:pathLst>
                <a:path w="1038" h="1037" extrusionOk="0">
                  <a:moveTo>
                    <a:pt x="519" y="0"/>
                  </a:moveTo>
                  <a:lnTo>
                    <a:pt x="331" y="47"/>
                  </a:lnTo>
                  <a:lnTo>
                    <a:pt x="142" y="189"/>
                  </a:lnTo>
                  <a:lnTo>
                    <a:pt x="48" y="330"/>
                  </a:lnTo>
                  <a:lnTo>
                    <a:pt x="1" y="518"/>
                  </a:lnTo>
                  <a:lnTo>
                    <a:pt x="48" y="754"/>
                  </a:lnTo>
                  <a:lnTo>
                    <a:pt x="142" y="895"/>
                  </a:lnTo>
                  <a:lnTo>
                    <a:pt x="331" y="990"/>
                  </a:lnTo>
                  <a:lnTo>
                    <a:pt x="519" y="1037"/>
                  </a:lnTo>
                  <a:lnTo>
                    <a:pt x="707" y="990"/>
                  </a:lnTo>
                  <a:lnTo>
                    <a:pt x="849" y="895"/>
                  </a:lnTo>
                  <a:lnTo>
                    <a:pt x="990" y="754"/>
                  </a:lnTo>
                  <a:lnTo>
                    <a:pt x="1037" y="518"/>
                  </a:lnTo>
                  <a:lnTo>
                    <a:pt x="990" y="330"/>
                  </a:lnTo>
                  <a:lnTo>
                    <a:pt x="849"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068;p42">
              <a:extLst>
                <a:ext uri="{FF2B5EF4-FFF2-40B4-BE49-F238E27FC236}">
                  <a16:creationId xmlns:a16="http://schemas.microsoft.com/office/drawing/2014/main" id="{D813C78B-2DA6-ABD9-F705-48443F9090AD}"/>
                </a:ext>
              </a:extLst>
            </p:cNvPr>
            <p:cNvSpPr/>
            <p:nvPr/>
          </p:nvSpPr>
          <p:spPr>
            <a:xfrm>
              <a:off x="3192250" y="1066100"/>
              <a:ext cx="25925" cy="25925"/>
            </a:xfrm>
            <a:custGeom>
              <a:avLst/>
              <a:gdLst/>
              <a:ahLst/>
              <a:cxnLst/>
              <a:rect l="l" t="t" r="r" b="b"/>
              <a:pathLst>
                <a:path w="1037" h="1037" extrusionOk="0">
                  <a:moveTo>
                    <a:pt x="519" y="0"/>
                  </a:moveTo>
                  <a:lnTo>
                    <a:pt x="330" y="47"/>
                  </a:lnTo>
                  <a:lnTo>
                    <a:pt x="142" y="141"/>
                  </a:lnTo>
                  <a:lnTo>
                    <a:pt x="47" y="330"/>
                  </a:lnTo>
                  <a:lnTo>
                    <a:pt x="0" y="518"/>
                  </a:lnTo>
                  <a:lnTo>
                    <a:pt x="47" y="707"/>
                  </a:lnTo>
                  <a:lnTo>
                    <a:pt x="142" y="895"/>
                  </a:lnTo>
                  <a:lnTo>
                    <a:pt x="330" y="989"/>
                  </a:lnTo>
                  <a:lnTo>
                    <a:pt x="519" y="1037"/>
                  </a:lnTo>
                  <a:lnTo>
                    <a:pt x="707" y="989"/>
                  </a:lnTo>
                  <a:lnTo>
                    <a:pt x="895" y="895"/>
                  </a:lnTo>
                  <a:lnTo>
                    <a:pt x="990" y="707"/>
                  </a:lnTo>
                  <a:lnTo>
                    <a:pt x="1037" y="518"/>
                  </a:lnTo>
                  <a:lnTo>
                    <a:pt x="990" y="330"/>
                  </a:lnTo>
                  <a:lnTo>
                    <a:pt x="895"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069;p42">
              <a:extLst>
                <a:ext uri="{FF2B5EF4-FFF2-40B4-BE49-F238E27FC236}">
                  <a16:creationId xmlns:a16="http://schemas.microsoft.com/office/drawing/2014/main" id="{5BB67922-9D69-1303-8E2C-48831D2F0AC0}"/>
                </a:ext>
              </a:extLst>
            </p:cNvPr>
            <p:cNvSpPr/>
            <p:nvPr/>
          </p:nvSpPr>
          <p:spPr>
            <a:xfrm>
              <a:off x="3154550" y="1028400"/>
              <a:ext cx="25950" cy="24750"/>
            </a:xfrm>
            <a:custGeom>
              <a:avLst/>
              <a:gdLst/>
              <a:ahLst/>
              <a:cxnLst/>
              <a:rect l="l" t="t" r="r" b="b"/>
              <a:pathLst>
                <a:path w="1038" h="990" extrusionOk="0">
                  <a:moveTo>
                    <a:pt x="331" y="1"/>
                  </a:moveTo>
                  <a:lnTo>
                    <a:pt x="142" y="142"/>
                  </a:lnTo>
                  <a:lnTo>
                    <a:pt x="48" y="283"/>
                  </a:lnTo>
                  <a:lnTo>
                    <a:pt x="1" y="472"/>
                  </a:lnTo>
                  <a:lnTo>
                    <a:pt x="48" y="707"/>
                  </a:lnTo>
                  <a:lnTo>
                    <a:pt x="142" y="849"/>
                  </a:lnTo>
                  <a:lnTo>
                    <a:pt x="331" y="943"/>
                  </a:lnTo>
                  <a:lnTo>
                    <a:pt x="519" y="990"/>
                  </a:lnTo>
                  <a:lnTo>
                    <a:pt x="707" y="943"/>
                  </a:lnTo>
                  <a:lnTo>
                    <a:pt x="896" y="849"/>
                  </a:lnTo>
                  <a:lnTo>
                    <a:pt x="990" y="707"/>
                  </a:lnTo>
                  <a:lnTo>
                    <a:pt x="1037" y="472"/>
                  </a:lnTo>
                  <a:lnTo>
                    <a:pt x="990" y="283"/>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070;p42">
              <a:extLst>
                <a:ext uri="{FF2B5EF4-FFF2-40B4-BE49-F238E27FC236}">
                  <a16:creationId xmlns:a16="http://schemas.microsoft.com/office/drawing/2014/main" id="{CDE7CC33-0AE7-9D51-4331-7FA9718283EF}"/>
                </a:ext>
              </a:extLst>
            </p:cNvPr>
            <p:cNvSpPr/>
            <p:nvPr/>
          </p:nvSpPr>
          <p:spPr>
            <a:xfrm>
              <a:off x="3192250" y="1142650"/>
              <a:ext cx="25925" cy="25925"/>
            </a:xfrm>
            <a:custGeom>
              <a:avLst/>
              <a:gdLst/>
              <a:ahLst/>
              <a:cxnLst/>
              <a:rect l="l" t="t" r="r" b="b"/>
              <a:pathLst>
                <a:path w="1037" h="1037" extrusionOk="0">
                  <a:moveTo>
                    <a:pt x="519" y="0"/>
                  </a:moveTo>
                  <a:lnTo>
                    <a:pt x="330" y="47"/>
                  </a:lnTo>
                  <a:lnTo>
                    <a:pt x="142" y="142"/>
                  </a:lnTo>
                  <a:lnTo>
                    <a:pt x="47" y="330"/>
                  </a:lnTo>
                  <a:lnTo>
                    <a:pt x="0" y="519"/>
                  </a:lnTo>
                  <a:lnTo>
                    <a:pt x="47" y="707"/>
                  </a:lnTo>
                  <a:lnTo>
                    <a:pt x="142" y="895"/>
                  </a:lnTo>
                  <a:lnTo>
                    <a:pt x="330" y="990"/>
                  </a:lnTo>
                  <a:lnTo>
                    <a:pt x="519" y="1037"/>
                  </a:lnTo>
                  <a:lnTo>
                    <a:pt x="707" y="990"/>
                  </a:lnTo>
                  <a:lnTo>
                    <a:pt x="895" y="895"/>
                  </a:lnTo>
                  <a:lnTo>
                    <a:pt x="990" y="707"/>
                  </a:lnTo>
                  <a:lnTo>
                    <a:pt x="1037" y="519"/>
                  </a:lnTo>
                  <a:lnTo>
                    <a:pt x="990" y="330"/>
                  </a:lnTo>
                  <a:lnTo>
                    <a:pt x="895"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071;p42">
              <a:extLst>
                <a:ext uri="{FF2B5EF4-FFF2-40B4-BE49-F238E27FC236}">
                  <a16:creationId xmlns:a16="http://schemas.microsoft.com/office/drawing/2014/main" id="{1C3606DA-943E-28E2-8FC2-9F9E0AD80FE6}"/>
                </a:ext>
              </a:extLst>
            </p:cNvPr>
            <p:cNvSpPr/>
            <p:nvPr/>
          </p:nvSpPr>
          <p:spPr>
            <a:xfrm>
              <a:off x="3154550" y="1104950"/>
              <a:ext cx="25950" cy="25950"/>
            </a:xfrm>
            <a:custGeom>
              <a:avLst/>
              <a:gdLst/>
              <a:ahLst/>
              <a:cxnLst/>
              <a:rect l="l" t="t" r="r" b="b"/>
              <a:pathLst>
                <a:path w="1038" h="1038" extrusionOk="0">
                  <a:moveTo>
                    <a:pt x="283" y="1"/>
                  </a:moveTo>
                  <a:lnTo>
                    <a:pt x="142" y="142"/>
                  </a:lnTo>
                  <a:lnTo>
                    <a:pt x="48" y="283"/>
                  </a:lnTo>
                  <a:lnTo>
                    <a:pt x="1" y="519"/>
                  </a:lnTo>
                  <a:lnTo>
                    <a:pt x="48" y="707"/>
                  </a:lnTo>
                  <a:lnTo>
                    <a:pt x="142" y="849"/>
                  </a:lnTo>
                  <a:lnTo>
                    <a:pt x="283" y="990"/>
                  </a:lnTo>
                  <a:lnTo>
                    <a:pt x="519" y="1037"/>
                  </a:lnTo>
                  <a:lnTo>
                    <a:pt x="707" y="990"/>
                  </a:lnTo>
                  <a:lnTo>
                    <a:pt x="849" y="849"/>
                  </a:lnTo>
                  <a:lnTo>
                    <a:pt x="990" y="707"/>
                  </a:lnTo>
                  <a:lnTo>
                    <a:pt x="1037" y="519"/>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072;p42">
              <a:extLst>
                <a:ext uri="{FF2B5EF4-FFF2-40B4-BE49-F238E27FC236}">
                  <a16:creationId xmlns:a16="http://schemas.microsoft.com/office/drawing/2014/main" id="{B05FFA65-7419-7EA3-A36F-7CE5F3F0FF6F}"/>
                </a:ext>
              </a:extLst>
            </p:cNvPr>
            <p:cNvSpPr/>
            <p:nvPr/>
          </p:nvSpPr>
          <p:spPr>
            <a:xfrm>
              <a:off x="3192250" y="1219200"/>
              <a:ext cx="25925" cy="25925"/>
            </a:xfrm>
            <a:custGeom>
              <a:avLst/>
              <a:gdLst/>
              <a:ahLst/>
              <a:cxnLst/>
              <a:rect l="l" t="t" r="r" b="b"/>
              <a:pathLst>
                <a:path w="1037" h="1037" extrusionOk="0">
                  <a:moveTo>
                    <a:pt x="519" y="1"/>
                  </a:moveTo>
                  <a:lnTo>
                    <a:pt x="330" y="48"/>
                  </a:lnTo>
                  <a:lnTo>
                    <a:pt x="142" y="189"/>
                  </a:lnTo>
                  <a:lnTo>
                    <a:pt x="47" y="330"/>
                  </a:lnTo>
                  <a:lnTo>
                    <a:pt x="0" y="519"/>
                  </a:lnTo>
                  <a:lnTo>
                    <a:pt x="47" y="754"/>
                  </a:lnTo>
                  <a:lnTo>
                    <a:pt x="142" y="896"/>
                  </a:lnTo>
                  <a:lnTo>
                    <a:pt x="330" y="990"/>
                  </a:lnTo>
                  <a:lnTo>
                    <a:pt x="519" y="1037"/>
                  </a:lnTo>
                  <a:lnTo>
                    <a:pt x="707" y="990"/>
                  </a:lnTo>
                  <a:lnTo>
                    <a:pt x="895" y="896"/>
                  </a:lnTo>
                  <a:lnTo>
                    <a:pt x="990" y="754"/>
                  </a:lnTo>
                  <a:lnTo>
                    <a:pt x="1037" y="519"/>
                  </a:lnTo>
                  <a:lnTo>
                    <a:pt x="990" y="330"/>
                  </a:lnTo>
                  <a:lnTo>
                    <a:pt x="895"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073;p42">
              <a:extLst>
                <a:ext uri="{FF2B5EF4-FFF2-40B4-BE49-F238E27FC236}">
                  <a16:creationId xmlns:a16="http://schemas.microsoft.com/office/drawing/2014/main" id="{CF1B4CFA-377F-B805-48F9-681C188E4F93}"/>
                </a:ext>
              </a:extLst>
            </p:cNvPr>
            <p:cNvSpPr/>
            <p:nvPr/>
          </p:nvSpPr>
          <p:spPr>
            <a:xfrm>
              <a:off x="3154550" y="1181500"/>
              <a:ext cx="25950" cy="25950"/>
            </a:xfrm>
            <a:custGeom>
              <a:avLst/>
              <a:gdLst/>
              <a:ahLst/>
              <a:cxnLst/>
              <a:rect l="l" t="t" r="r" b="b"/>
              <a:pathLst>
                <a:path w="1038" h="1038" extrusionOk="0">
                  <a:moveTo>
                    <a:pt x="519" y="1"/>
                  </a:moveTo>
                  <a:lnTo>
                    <a:pt x="331" y="48"/>
                  </a:lnTo>
                  <a:lnTo>
                    <a:pt x="142" y="142"/>
                  </a:lnTo>
                  <a:lnTo>
                    <a:pt x="48" y="284"/>
                  </a:lnTo>
                  <a:lnTo>
                    <a:pt x="1" y="519"/>
                  </a:lnTo>
                  <a:lnTo>
                    <a:pt x="48" y="708"/>
                  </a:lnTo>
                  <a:lnTo>
                    <a:pt x="142" y="849"/>
                  </a:lnTo>
                  <a:lnTo>
                    <a:pt x="331" y="990"/>
                  </a:lnTo>
                  <a:lnTo>
                    <a:pt x="519" y="1037"/>
                  </a:lnTo>
                  <a:lnTo>
                    <a:pt x="707" y="990"/>
                  </a:lnTo>
                  <a:lnTo>
                    <a:pt x="849" y="849"/>
                  </a:lnTo>
                  <a:lnTo>
                    <a:pt x="990" y="708"/>
                  </a:lnTo>
                  <a:lnTo>
                    <a:pt x="1037" y="519"/>
                  </a:lnTo>
                  <a:lnTo>
                    <a:pt x="990" y="284"/>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074;p42">
              <a:extLst>
                <a:ext uri="{FF2B5EF4-FFF2-40B4-BE49-F238E27FC236}">
                  <a16:creationId xmlns:a16="http://schemas.microsoft.com/office/drawing/2014/main" id="{F0AAFC31-25F1-C595-6136-E7F12FC907F6}"/>
                </a:ext>
              </a:extLst>
            </p:cNvPr>
            <p:cNvSpPr/>
            <p:nvPr/>
          </p:nvSpPr>
          <p:spPr>
            <a:xfrm>
              <a:off x="3192250" y="1295750"/>
              <a:ext cx="25925" cy="25950"/>
            </a:xfrm>
            <a:custGeom>
              <a:avLst/>
              <a:gdLst/>
              <a:ahLst/>
              <a:cxnLst/>
              <a:rect l="l" t="t" r="r" b="b"/>
              <a:pathLst>
                <a:path w="1037" h="1038" extrusionOk="0">
                  <a:moveTo>
                    <a:pt x="519" y="1"/>
                  </a:moveTo>
                  <a:lnTo>
                    <a:pt x="330" y="48"/>
                  </a:lnTo>
                  <a:lnTo>
                    <a:pt x="142" y="189"/>
                  </a:lnTo>
                  <a:lnTo>
                    <a:pt x="47" y="331"/>
                  </a:lnTo>
                  <a:lnTo>
                    <a:pt x="0" y="519"/>
                  </a:lnTo>
                  <a:lnTo>
                    <a:pt x="47" y="755"/>
                  </a:lnTo>
                  <a:lnTo>
                    <a:pt x="142" y="896"/>
                  </a:lnTo>
                  <a:lnTo>
                    <a:pt x="330" y="990"/>
                  </a:lnTo>
                  <a:lnTo>
                    <a:pt x="519" y="1037"/>
                  </a:lnTo>
                  <a:lnTo>
                    <a:pt x="754" y="990"/>
                  </a:lnTo>
                  <a:lnTo>
                    <a:pt x="895" y="896"/>
                  </a:lnTo>
                  <a:lnTo>
                    <a:pt x="990" y="755"/>
                  </a:lnTo>
                  <a:lnTo>
                    <a:pt x="1037" y="566"/>
                  </a:lnTo>
                  <a:lnTo>
                    <a:pt x="1037" y="519"/>
                  </a:lnTo>
                  <a:lnTo>
                    <a:pt x="990" y="331"/>
                  </a:lnTo>
                  <a:lnTo>
                    <a:pt x="895"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075;p42">
              <a:extLst>
                <a:ext uri="{FF2B5EF4-FFF2-40B4-BE49-F238E27FC236}">
                  <a16:creationId xmlns:a16="http://schemas.microsoft.com/office/drawing/2014/main" id="{5F8A7956-BD9C-F8C3-E6C3-B20800CB3BE0}"/>
                </a:ext>
              </a:extLst>
            </p:cNvPr>
            <p:cNvSpPr/>
            <p:nvPr/>
          </p:nvSpPr>
          <p:spPr>
            <a:xfrm>
              <a:off x="3154550" y="1258075"/>
              <a:ext cx="25950" cy="25925"/>
            </a:xfrm>
            <a:custGeom>
              <a:avLst/>
              <a:gdLst/>
              <a:ahLst/>
              <a:cxnLst/>
              <a:rect l="l" t="t" r="r" b="b"/>
              <a:pathLst>
                <a:path w="1038" h="1037" extrusionOk="0">
                  <a:moveTo>
                    <a:pt x="519" y="0"/>
                  </a:moveTo>
                  <a:lnTo>
                    <a:pt x="283" y="47"/>
                  </a:lnTo>
                  <a:lnTo>
                    <a:pt x="142" y="142"/>
                  </a:lnTo>
                  <a:lnTo>
                    <a:pt x="48" y="330"/>
                  </a:lnTo>
                  <a:lnTo>
                    <a:pt x="1" y="518"/>
                  </a:lnTo>
                  <a:lnTo>
                    <a:pt x="48" y="707"/>
                  </a:lnTo>
                  <a:lnTo>
                    <a:pt x="142" y="895"/>
                  </a:lnTo>
                  <a:lnTo>
                    <a:pt x="283" y="990"/>
                  </a:lnTo>
                  <a:lnTo>
                    <a:pt x="519" y="1037"/>
                  </a:lnTo>
                  <a:lnTo>
                    <a:pt x="707" y="990"/>
                  </a:lnTo>
                  <a:lnTo>
                    <a:pt x="896" y="895"/>
                  </a:lnTo>
                  <a:lnTo>
                    <a:pt x="990" y="707"/>
                  </a:lnTo>
                  <a:lnTo>
                    <a:pt x="1037" y="518"/>
                  </a:lnTo>
                  <a:lnTo>
                    <a:pt x="990" y="330"/>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076;p42">
              <a:extLst>
                <a:ext uri="{FF2B5EF4-FFF2-40B4-BE49-F238E27FC236}">
                  <a16:creationId xmlns:a16="http://schemas.microsoft.com/office/drawing/2014/main" id="{FB7EE06E-47E9-CEB2-62F7-755EEA78E714}"/>
                </a:ext>
              </a:extLst>
            </p:cNvPr>
            <p:cNvSpPr/>
            <p:nvPr/>
          </p:nvSpPr>
          <p:spPr>
            <a:xfrm>
              <a:off x="3192250" y="1372300"/>
              <a:ext cx="25925" cy="25950"/>
            </a:xfrm>
            <a:custGeom>
              <a:avLst/>
              <a:gdLst/>
              <a:ahLst/>
              <a:cxnLst/>
              <a:rect l="l" t="t" r="r" b="b"/>
              <a:pathLst>
                <a:path w="1037" h="1038" extrusionOk="0">
                  <a:moveTo>
                    <a:pt x="519" y="1"/>
                  </a:moveTo>
                  <a:lnTo>
                    <a:pt x="330" y="48"/>
                  </a:lnTo>
                  <a:lnTo>
                    <a:pt x="142" y="142"/>
                  </a:lnTo>
                  <a:lnTo>
                    <a:pt x="47" y="331"/>
                  </a:lnTo>
                  <a:lnTo>
                    <a:pt x="0" y="519"/>
                  </a:lnTo>
                  <a:lnTo>
                    <a:pt x="47" y="708"/>
                  </a:lnTo>
                  <a:lnTo>
                    <a:pt x="142" y="896"/>
                  </a:lnTo>
                  <a:lnTo>
                    <a:pt x="330" y="990"/>
                  </a:lnTo>
                  <a:lnTo>
                    <a:pt x="519" y="1037"/>
                  </a:lnTo>
                  <a:lnTo>
                    <a:pt x="754" y="990"/>
                  </a:lnTo>
                  <a:lnTo>
                    <a:pt x="895" y="896"/>
                  </a:lnTo>
                  <a:lnTo>
                    <a:pt x="990" y="708"/>
                  </a:lnTo>
                  <a:lnTo>
                    <a:pt x="1037" y="519"/>
                  </a:lnTo>
                  <a:lnTo>
                    <a:pt x="990" y="331"/>
                  </a:lnTo>
                  <a:lnTo>
                    <a:pt x="895"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077;p42">
              <a:extLst>
                <a:ext uri="{FF2B5EF4-FFF2-40B4-BE49-F238E27FC236}">
                  <a16:creationId xmlns:a16="http://schemas.microsoft.com/office/drawing/2014/main" id="{43C7C5FC-CC31-FB83-45A1-A039CE2FFA05}"/>
                </a:ext>
              </a:extLst>
            </p:cNvPr>
            <p:cNvSpPr/>
            <p:nvPr/>
          </p:nvSpPr>
          <p:spPr>
            <a:xfrm>
              <a:off x="3154550" y="1334625"/>
              <a:ext cx="25950" cy="25925"/>
            </a:xfrm>
            <a:custGeom>
              <a:avLst/>
              <a:gdLst/>
              <a:ahLst/>
              <a:cxnLst/>
              <a:rect l="l" t="t" r="r" b="b"/>
              <a:pathLst>
                <a:path w="1038" h="1037" extrusionOk="0">
                  <a:moveTo>
                    <a:pt x="519" y="0"/>
                  </a:moveTo>
                  <a:lnTo>
                    <a:pt x="283" y="48"/>
                  </a:lnTo>
                  <a:lnTo>
                    <a:pt x="142" y="142"/>
                  </a:lnTo>
                  <a:lnTo>
                    <a:pt x="48" y="330"/>
                  </a:lnTo>
                  <a:lnTo>
                    <a:pt x="1" y="519"/>
                  </a:lnTo>
                  <a:lnTo>
                    <a:pt x="48" y="707"/>
                  </a:lnTo>
                  <a:lnTo>
                    <a:pt x="142" y="896"/>
                  </a:lnTo>
                  <a:lnTo>
                    <a:pt x="283" y="990"/>
                  </a:lnTo>
                  <a:lnTo>
                    <a:pt x="519" y="1037"/>
                  </a:lnTo>
                  <a:lnTo>
                    <a:pt x="707" y="990"/>
                  </a:lnTo>
                  <a:lnTo>
                    <a:pt x="896" y="896"/>
                  </a:lnTo>
                  <a:lnTo>
                    <a:pt x="990" y="707"/>
                  </a:lnTo>
                  <a:lnTo>
                    <a:pt x="1037" y="519"/>
                  </a:lnTo>
                  <a:lnTo>
                    <a:pt x="990" y="330"/>
                  </a:lnTo>
                  <a:lnTo>
                    <a:pt x="849" y="142"/>
                  </a:lnTo>
                  <a:lnTo>
                    <a:pt x="707"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078;p42">
              <a:extLst>
                <a:ext uri="{FF2B5EF4-FFF2-40B4-BE49-F238E27FC236}">
                  <a16:creationId xmlns:a16="http://schemas.microsoft.com/office/drawing/2014/main" id="{9CBBCC68-E3DD-9F86-6995-8646F91D442C}"/>
                </a:ext>
              </a:extLst>
            </p:cNvPr>
            <p:cNvSpPr/>
            <p:nvPr/>
          </p:nvSpPr>
          <p:spPr>
            <a:xfrm>
              <a:off x="3193425" y="1450050"/>
              <a:ext cx="24750" cy="25925"/>
            </a:xfrm>
            <a:custGeom>
              <a:avLst/>
              <a:gdLst/>
              <a:ahLst/>
              <a:cxnLst/>
              <a:rect l="l" t="t" r="r" b="b"/>
              <a:pathLst>
                <a:path w="990" h="1037" extrusionOk="0">
                  <a:moveTo>
                    <a:pt x="472" y="0"/>
                  </a:moveTo>
                  <a:lnTo>
                    <a:pt x="283" y="47"/>
                  </a:lnTo>
                  <a:lnTo>
                    <a:pt x="142" y="142"/>
                  </a:lnTo>
                  <a:lnTo>
                    <a:pt x="0" y="283"/>
                  </a:lnTo>
                  <a:lnTo>
                    <a:pt x="0" y="519"/>
                  </a:lnTo>
                  <a:lnTo>
                    <a:pt x="0" y="707"/>
                  </a:lnTo>
                  <a:lnTo>
                    <a:pt x="142" y="848"/>
                  </a:lnTo>
                  <a:lnTo>
                    <a:pt x="283" y="990"/>
                  </a:lnTo>
                  <a:lnTo>
                    <a:pt x="472" y="1037"/>
                  </a:lnTo>
                  <a:lnTo>
                    <a:pt x="707" y="990"/>
                  </a:lnTo>
                  <a:lnTo>
                    <a:pt x="848" y="848"/>
                  </a:lnTo>
                  <a:lnTo>
                    <a:pt x="943" y="707"/>
                  </a:lnTo>
                  <a:lnTo>
                    <a:pt x="990" y="519"/>
                  </a:lnTo>
                  <a:lnTo>
                    <a:pt x="943" y="330"/>
                  </a:lnTo>
                  <a:lnTo>
                    <a:pt x="848" y="142"/>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079;p42">
              <a:extLst>
                <a:ext uri="{FF2B5EF4-FFF2-40B4-BE49-F238E27FC236}">
                  <a16:creationId xmlns:a16="http://schemas.microsoft.com/office/drawing/2014/main" id="{7424103B-75B8-F731-ADBC-2DB24D4C6FAF}"/>
                </a:ext>
              </a:extLst>
            </p:cNvPr>
            <p:cNvSpPr/>
            <p:nvPr/>
          </p:nvSpPr>
          <p:spPr>
            <a:xfrm>
              <a:off x="3154550" y="1411175"/>
              <a:ext cx="25950" cy="25950"/>
            </a:xfrm>
            <a:custGeom>
              <a:avLst/>
              <a:gdLst/>
              <a:ahLst/>
              <a:cxnLst/>
              <a:rect l="l" t="t" r="r" b="b"/>
              <a:pathLst>
                <a:path w="1038" h="1038" extrusionOk="0">
                  <a:moveTo>
                    <a:pt x="519" y="1"/>
                  </a:moveTo>
                  <a:lnTo>
                    <a:pt x="283" y="48"/>
                  </a:lnTo>
                  <a:lnTo>
                    <a:pt x="142" y="142"/>
                  </a:lnTo>
                  <a:lnTo>
                    <a:pt x="48" y="330"/>
                  </a:lnTo>
                  <a:lnTo>
                    <a:pt x="1" y="519"/>
                  </a:lnTo>
                  <a:lnTo>
                    <a:pt x="48" y="707"/>
                  </a:lnTo>
                  <a:lnTo>
                    <a:pt x="142" y="896"/>
                  </a:lnTo>
                  <a:lnTo>
                    <a:pt x="283" y="990"/>
                  </a:lnTo>
                  <a:lnTo>
                    <a:pt x="519" y="1037"/>
                  </a:lnTo>
                  <a:lnTo>
                    <a:pt x="707" y="990"/>
                  </a:lnTo>
                  <a:lnTo>
                    <a:pt x="896" y="896"/>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080;p42">
              <a:extLst>
                <a:ext uri="{FF2B5EF4-FFF2-40B4-BE49-F238E27FC236}">
                  <a16:creationId xmlns:a16="http://schemas.microsoft.com/office/drawing/2014/main" id="{0614F79B-5753-1000-0399-E9F7BD56B7A1}"/>
                </a:ext>
              </a:extLst>
            </p:cNvPr>
            <p:cNvSpPr/>
            <p:nvPr/>
          </p:nvSpPr>
          <p:spPr>
            <a:xfrm>
              <a:off x="3193425" y="1526600"/>
              <a:ext cx="24750" cy="25925"/>
            </a:xfrm>
            <a:custGeom>
              <a:avLst/>
              <a:gdLst/>
              <a:ahLst/>
              <a:cxnLst/>
              <a:rect l="l" t="t" r="r" b="b"/>
              <a:pathLst>
                <a:path w="990" h="1037" extrusionOk="0">
                  <a:moveTo>
                    <a:pt x="472" y="1"/>
                  </a:moveTo>
                  <a:lnTo>
                    <a:pt x="283" y="48"/>
                  </a:lnTo>
                  <a:lnTo>
                    <a:pt x="142" y="142"/>
                  </a:lnTo>
                  <a:lnTo>
                    <a:pt x="0" y="330"/>
                  </a:lnTo>
                  <a:lnTo>
                    <a:pt x="0" y="519"/>
                  </a:lnTo>
                  <a:lnTo>
                    <a:pt x="0" y="707"/>
                  </a:lnTo>
                  <a:lnTo>
                    <a:pt x="142" y="849"/>
                  </a:lnTo>
                  <a:lnTo>
                    <a:pt x="283" y="990"/>
                  </a:lnTo>
                  <a:lnTo>
                    <a:pt x="472" y="1037"/>
                  </a:lnTo>
                  <a:lnTo>
                    <a:pt x="707" y="990"/>
                  </a:lnTo>
                  <a:lnTo>
                    <a:pt x="848" y="896"/>
                  </a:lnTo>
                  <a:lnTo>
                    <a:pt x="943" y="707"/>
                  </a:lnTo>
                  <a:lnTo>
                    <a:pt x="990" y="519"/>
                  </a:lnTo>
                  <a:lnTo>
                    <a:pt x="943" y="330"/>
                  </a:lnTo>
                  <a:lnTo>
                    <a:pt x="848"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081;p42">
              <a:extLst>
                <a:ext uri="{FF2B5EF4-FFF2-40B4-BE49-F238E27FC236}">
                  <a16:creationId xmlns:a16="http://schemas.microsoft.com/office/drawing/2014/main" id="{678C4F7A-F380-63E6-38BC-B97C16B8683E}"/>
                </a:ext>
              </a:extLst>
            </p:cNvPr>
            <p:cNvSpPr/>
            <p:nvPr/>
          </p:nvSpPr>
          <p:spPr>
            <a:xfrm>
              <a:off x="3154550" y="1488900"/>
              <a:ext cx="25950" cy="24775"/>
            </a:xfrm>
            <a:custGeom>
              <a:avLst/>
              <a:gdLst/>
              <a:ahLst/>
              <a:cxnLst/>
              <a:rect l="l" t="t" r="r" b="b"/>
              <a:pathLst>
                <a:path w="1038" h="991" extrusionOk="0">
                  <a:moveTo>
                    <a:pt x="331" y="1"/>
                  </a:moveTo>
                  <a:lnTo>
                    <a:pt x="142" y="142"/>
                  </a:lnTo>
                  <a:lnTo>
                    <a:pt x="48" y="284"/>
                  </a:lnTo>
                  <a:lnTo>
                    <a:pt x="1" y="472"/>
                  </a:lnTo>
                  <a:lnTo>
                    <a:pt x="48" y="708"/>
                  </a:lnTo>
                  <a:lnTo>
                    <a:pt x="142" y="849"/>
                  </a:lnTo>
                  <a:lnTo>
                    <a:pt x="331" y="943"/>
                  </a:lnTo>
                  <a:lnTo>
                    <a:pt x="519" y="990"/>
                  </a:lnTo>
                  <a:lnTo>
                    <a:pt x="707" y="943"/>
                  </a:lnTo>
                  <a:lnTo>
                    <a:pt x="849" y="849"/>
                  </a:lnTo>
                  <a:lnTo>
                    <a:pt x="990" y="708"/>
                  </a:lnTo>
                  <a:lnTo>
                    <a:pt x="1037" y="472"/>
                  </a:lnTo>
                  <a:lnTo>
                    <a:pt x="990" y="284"/>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082;p42">
              <a:extLst>
                <a:ext uri="{FF2B5EF4-FFF2-40B4-BE49-F238E27FC236}">
                  <a16:creationId xmlns:a16="http://schemas.microsoft.com/office/drawing/2014/main" id="{B7D3828F-2FB1-467A-D5B4-D4346C46F4BE}"/>
                </a:ext>
              </a:extLst>
            </p:cNvPr>
            <p:cNvSpPr/>
            <p:nvPr/>
          </p:nvSpPr>
          <p:spPr>
            <a:xfrm>
              <a:off x="3193425" y="1603150"/>
              <a:ext cx="24750" cy="25950"/>
            </a:xfrm>
            <a:custGeom>
              <a:avLst/>
              <a:gdLst/>
              <a:ahLst/>
              <a:cxnLst/>
              <a:rect l="l" t="t" r="r" b="b"/>
              <a:pathLst>
                <a:path w="990" h="1038" extrusionOk="0">
                  <a:moveTo>
                    <a:pt x="472" y="1"/>
                  </a:moveTo>
                  <a:lnTo>
                    <a:pt x="283" y="48"/>
                  </a:lnTo>
                  <a:lnTo>
                    <a:pt x="142" y="142"/>
                  </a:lnTo>
                  <a:lnTo>
                    <a:pt x="0" y="330"/>
                  </a:lnTo>
                  <a:lnTo>
                    <a:pt x="0" y="519"/>
                  </a:lnTo>
                  <a:lnTo>
                    <a:pt x="0" y="707"/>
                  </a:lnTo>
                  <a:lnTo>
                    <a:pt x="142" y="896"/>
                  </a:lnTo>
                  <a:lnTo>
                    <a:pt x="283" y="990"/>
                  </a:lnTo>
                  <a:lnTo>
                    <a:pt x="472" y="1037"/>
                  </a:lnTo>
                  <a:lnTo>
                    <a:pt x="707" y="990"/>
                  </a:lnTo>
                  <a:lnTo>
                    <a:pt x="848" y="896"/>
                  </a:lnTo>
                  <a:lnTo>
                    <a:pt x="943" y="707"/>
                  </a:lnTo>
                  <a:lnTo>
                    <a:pt x="990" y="519"/>
                  </a:lnTo>
                  <a:lnTo>
                    <a:pt x="943" y="330"/>
                  </a:lnTo>
                  <a:lnTo>
                    <a:pt x="848"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083;p42">
              <a:extLst>
                <a:ext uri="{FF2B5EF4-FFF2-40B4-BE49-F238E27FC236}">
                  <a16:creationId xmlns:a16="http://schemas.microsoft.com/office/drawing/2014/main" id="{F55DEC25-90D3-C538-4A19-DD7F4C72B477}"/>
                </a:ext>
              </a:extLst>
            </p:cNvPr>
            <p:cNvSpPr/>
            <p:nvPr/>
          </p:nvSpPr>
          <p:spPr>
            <a:xfrm>
              <a:off x="3154550" y="1565475"/>
              <a:ext cx="25950" cy="24750"/>
            </a:xfrm>
            <a:custGeom>
              <a:avLst/>
              <a:gdLst/>
              <a:ahLst/>
              <a:cxnLst/>
              <a:rect l="l" t="t" r="r" b="b"/>
              <a:pathLst>
                <a:path w="1038" h="990" extrusionOk="0">
                  <a:moveTo>
                    <a:pt x="331" y="0"/>
                  </a:moveTo>
                  <a:lnTo>
                    <a:pt x="142" y="142"/>
                  </a:lnTo>
                  <a:lnTo>
                    <a:pt x="48" y="283"/>
                  </a:lnTo>
                  <a:lnTo>
                    <a:pt x="1" y="471"/>
                  </a:lnTo>
                  <a:lnTo>
                    <a:pt x="48" y="707"/>
                  </a:lnTo>
                  <a:lnTo>
                    <a:pt x="142" y="848"/>
                  </a:lnTo>
                  <a:lnTo>
                    <a:pt x="331" y="942"/>
                  </a:lnTo>
                  <a:lnTo>
                    <a:pt x="519" y="990"/>
                  </a:lnTo>
                  <a:lnTo>
                    <a:pt x="707" y="942"/>
                  </a:lnTo>
                  <a:lnTo>
                    <a:pt x="849" y="848"/>
                  </a:lnTo>
                  <a:lnTo>
                    <a:pt x="990" y="707"/>
                  </a:lnTo>
                  <a:lnTo>
                    <a:pt x="1037" y="471"/>
                  </a:lnTo>
                  <a:lnTo>
                    <a:pt x="990" y="283"/>
                  </a:lnTo>
                  <a:lnTo>
                    <a:pt x="849"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084;p42">
              <a:extLst>
                <a:ext uri="{FF2B5EF4-FFF2-40B4-BE49-F238E27FC236}">
                  <a16:creationId xmlns:a16="http://schemas.microsoft.com/office/drawing/2014/main" id="{D7F643A7-C439-593A-DB2C-9D5A976F6624}"/>
                </a:ext>
              </a:extLst>
            </p:cNvPr>
            <p:cNvSpPr/>
            <p:nvPr/>
          </p:nvSpPr>
          <p:spPr>
            <a:xfrm>
              <a:off x="3193425" y="1679700"/>
              <a:ext cx="24750" cy="25950"/>
            </a:xfrm>
            <a:custGeom>
              <a:avLst/>
              <a:gdLst/>
              <a:ahLst/>
              <a:cxnLst/>
              <a:rect l="l" t="t" r="r" b="b"/>
              <a:pathLst>
                <a:path w="990" h="1038" extrusionOk="0">
                  <a:moveTo>
                    <a:pt x="472" y="1"/>
                  </a:moveTo>
                  <a:lnTo>
                    <a:pt x="283" y="48"/>
                  </a:lnTo>
                  <a:lnTo>
                    <a:pt x="142" y="142"/>
                  </a:lnTo>
                  <a:lnTo>
                    <a:pt x="0" y="331"/>
                  </a:lnTo>
                  <a:lnTo>
                    <a:pt x="0" y="519"/>
                  </a:lnTo>
                  <a:lnTo>
                    <a:pt x="0" y="708"/>
                  </a:lnTo>
                  <a:lnTo>
                    <a:pt x="142" y="896"/>
                  </a:lnTo>
                  <a:lnTo>
                    <a:pt x="283" y="990"/>
                  </a:lnTo>
                  <a:lnTo>
                    <a:pt x="472" y="1037"/>
                  </a:lnTo>
                  <a:lnTo>
                    <a:pt x="707" y="990"/>
                  </a:lnTo>
                  <a:lnTo>
                    <a:pt x="848" y="896"/>
                  </a:lnTo>
                  <a:lnTo>
                    <a:pt x="943" y="708"/>
                  </a:lnTo>
                  <a:lnTo>
                    <a:pt x="990" y="519"/>
                  </a:lnTo>
                  <a:lnTo>
                    <a:pt x="943" y="331"/>
                  </a:lnTo>
                  <a:lnTo>
                    <a:pt x="848" y="189"/>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085;p42">
              <a:extLst>
                <a:ext uri="{FF2B5EF4-FFF2-40B4-BE49-F238E27FC236}">
                  <a16:creationId xmlns:a16="http://schemas.microsoft.com/office/drawing/2014/main" id="{D4886B16-E81F-5907-A852-F9E899729BB4}"/>
                </a:ext>
              </a:extLst>
            </p:cNvPr>
            <p:cNvSpPr/>
            <p:nvPr/>
          </p:nvSpPr>
          <p:spPr>
            <a:xfrm>
              <a:off x="3154550" y="1642025"/>
              <a:ext cx="25950" cy="24750"/>
            </a:xfrm>
            <a:custGeom>
              <a:avLst/>
              <a:gdLst/>
              <a:ahLst/>
              <a:cxnLst/>
              <a:rect l="l" t="t" r="r" b="b"/>
              <a:pathLst>
                <a:path w="1038" h="990" extrusionOk="0">
                  <a:moveTo>
                    <a:pt x="519" y="0"/>
                  </a:moveTo>
                  <a:lnTo>
                    <a:pt x="331" y="47"/>
                  </a:lnTo>
                  <a:lnTo>
                    <a:pt x="142" y="142"/>
                  </a:lnTo>
                  <a:lnTo>
                    <a:pt x="48" y="283"/>
                  </a:lnTo>
                  <a:lnTo>
                    <a:pt x="1" y="471"/>
                  </a:lnTo>
                  <a:lnTo>
                    <a:pt x="48" y="707"/>
                  </a:lnTo>
                  <a:lnTo>
                    <a:pt x="142" y="848"/>
                  </a:lnTo>
                  <a:lnTo>
                    <a:pt x="331" y="990"/>
                  </a:lnTo>
                  <a:lnTo>
                    <a:pt x="707" y="990"/>
                  </a:lnTo>
                  <a:lnTo>
                    <a:pt x="896" y="848"/>
                  </a:lnTo>
                  <a:lnTo>
                    <a:pt x="990" y="707"/>
                  </a:lnTo>
                  <a:lnTo>
                    <a:pt x="1037" y="519"/>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086;p42">
              <a:extLst>
                <a:ext uri="{FF2B5EF4-FFF2-40B4-BE49-F238E27FC236}">
                  <a16:creationId xmlns:a16="http://schemas.microsoft.com/office/drawing/2014/main" id="{8E324745-3099-F2FD-5E7A-2D90EF1C6553}"/>
                </a:ext>
              </a:extLst>
            </p:cNvPr>
            <p:cNvSpPr/>
            <p:nvPr/>
          </p:nvSpPr>
          <p:spPr>
            <a:xfrm>
              <a:off x="3193425" y="1756275"/>
              <a:ext cx="24750" cy="25925"/>
            </a:xfrm>
            <a:custGeom>
              <a:avLst/>
              <a:gdLst/>
              <a:ahLst/>
              <a:cxnLst/>
              <a:rect l="l" t="t" r="r" b="b"/>
              <a:pathLst>
                <a:path w="990" h="1037" extrusionOk="0">
                  <a:moveTo>
                    <a:pt x="472" y="0"/>
                  </a:moveTo>
                  <a:lnTo>
                    <a:pt x="283" y="47"/>
                  </a:lnTo>
                  <a:lnTo>
                    <a:pt x="142" y="141"/>
                  </a:lnTo>
                  <a:lnTo>
                    <a:pt x="0" y="330"/>
                  </a:lnTo>
                  <a:lnTo>
                    <a:pt x="0" y="518"/>
                  </a:lnTo>
                  <a:lnTo>
                    <a:pt x="0" y="707"/>
                  </a:lnTo>
                  <a:lnTo>
                    <a:pt x="142" y="848"/>
                  </a:lnTo>
                  <a:lnTo>
                    <a:pt x="283" y="989"/>
                  </a:lnTo>
                  <a:lnTo>
                    <a:pt x="472" y="1037"/>
                  </a:lnTo>
                  <a:lnTo>
                    <a:pt x="707" y="989"/>
                  </a:lnTo>
                  <a:lnTo>
                    <a:pt x="848" y="895"/>
                  </a:lnTo>
                  <a:lnTo>
                    <a:pt x="943" y="707"/>
                  </a:lnTo>
                  <a:lnTo>
                    <a:pt x="990" y="518"/>
                  </a:lnTo>
                  <a:lnTo>
                    <a:pt x="943" y="330"/>
                  </a:lnTo>
                  <a:lnTo>
                    <a:pt x="848" y="141"/>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087;p42">
              <a:extLst>
                <a:ext uri="{FF2B5EF4-FFF2-40B4-BE49-F238E27FC236}">
                  <a16:creationId xmlns:a16="http://schemas.microsoft.com/office/drawing/2014/main" id="{3E488CA2-9C17-70AB-90C3-BF3C794851C7}"/>
                </a:ext>
              </a:extLst>
            </p:cNvPr>
            <p:cNvSpPr/>
            <p:nvPr/>
          </p:nvSpPr>
          <p:spPr>
            <a:xfrm>
              <a:off x="3154550" y="17185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49"/>
                  </a:lnTo>
                  <a:lnTo>
                    <a:pt x="331" y="990"/>
                  </a:lnTo>
                  <a:lnTo>
                    <a:pt x="519" y="1037"/>
                  </a:lnTo>
                  <a:lnTo>
                    <a:pt x="707" y="990"/>
                  </a:lnTo>
                  <a:lnTo>
                    <a:pt x="849" y="849"/>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088;p42">
              <a:extLst>
                <a:ext uri="{FF2B5EF4-FFF2-40B4-BE49-F238E27FC236}">
                  <a16:creationId xmlns:a16="http://schemas.microsoft.com/office/drawing/2014/main" id="{73758170-0CD8-A2CA-1B68-FD9B0162B1C2}"/>
                </a:ext>
              </a:extLst>
            </p:cNvPr>
            <p:cNvSpPr/>
            <p:nvPr/>
          </p:nvSpPr>
          <p:spPr>
            <a:xfrm>
              <a:off x="3192250" y="1832825"/>
              <a:ext cx="25925" cy="25925"/>
            </a:xfrm>
            <a:custGeom>
              <a:avLst/>
              <a:gdLst/>
              <a:ahLst/>
              <a:cxnLst/>
              <a:rect l="l" t="t" r="r" b="b"/>
              <a:pathLst>
                <a:path w="1037" h="1037" extrusionOk="0">
                  <a:moveTo>
                    <a:pt x="519" y="0"/>
                  </a:moveTo>
                  <a:lnTo>
                    <a:pt x="330" y="47"/>
                  </a:lnTo>
                  <a:lnTo>
                    <a:pt x="142" y="189"/>
                  </a:lnTo>
                  <a:lnTo>
                    <a:pt x="47" y="330"/>
                  </a:lnTo>
                  <a:lnTo>
                    <a:pt x="0" y="519"/>
                  </a:lnTo>
                  <a:lnTo>
                    <a:pt x="47" y="754"/>
                  </a:lnTo>
                  <a:lnTo>
                    <a:pt x="142" y="895"/>
                  </a:lnTo>
                  <a:lnTo>
                    <a:pt x="330" y="990"/>
                  </a:lnTo>
                  <a:lnTo>
                    <a:pt x="519" y="1037"/>
                  </a:lnTo>
                  <a:lnTo>
                    <a:pt x="707" y="990"/>
                  </a:lnTo>
                  <a:lnTo>
                    <a:pt x="895" y="895"/>
                  </a:lnTo>
                  <a:lnTo>
                    <a:pt x="990" y="754"/>
                  </a:lnTo>
                  <a:lnTo>
                    <a:pt x="1037" y="519"/>
                  </a:lnTo>
                  <a:lnTo>
                    <a:pt x="990" y="330"/>
                  </a:lnTo>
                  <a:lnTo>
                    <a:pt x="895"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089;p42">
              <a:extLst>
                <a:ext uri="{FF2B5EF4-FFF2-40B4-BE49-F238E27FC236}">
                  <a16:creationId xmlns:a16="http://schemas.microsoft.com/office/drawing/2014/main" id="{EE46A9AE-7A84-8CAF-3B0F-47D1BDC3E1B0}"/>
                </a:ext>
              </a:extLst>
            </p:cNvPr>
            <p:cNvSpPr/>
            <p:nvPr/>
          </p:nvSpPr>
          <p:spPr>
            <a:xfrm>
              <a:off x="3154550" y="1795125"/>
              <a:ext cx="25950" cy="25950"/>
            </a:xfrm>
            <a:custGeom>
              <a:avLst/>
              <a:gdLst/>
              <a:ahLst/>
              <a:cxnLst/>
              <a:rect l="l" t="t" r="r" b="b"/>
              <a:pathLst>
                <a:path w="1038" h="1038" extrusionOk="0">
                  <a:moveTo>
                    <a:pt x="519" y="1"/>
                  </a:moveTo>
                  <a:lnTo>
                    <a:pt x="331" y="48"/>
                  </a:lnTo>
                  <a:lnTo>
                    <a:pt x="142" y="142"/>
                  </a:lnTo>
                  <a:lnTo>
                    <a:pt x="48" y="331"/>
                  </a:lnTo>
                  <a:lnTo>
                    <a:pt x="1" y="519"/>
                  </a:lnTo>
                  <a:lnTo>
                    <a:pt x="48" y="707"/>
                  </a:lnTo>
                  <a:lnTo>
                    <a:pt x="142" y="849"/>
                  </a:lnTo>
                  <a:lnTo>
                    <a:pt x="331" y="990"/>
                  </a:lnTo>
                  <a:lnTo>
                    <a:pt x="519" y="1037"/>
                  </a:lnTo>
                  <a:lnTo>
                    <a:pt x="707" y="990"/>
                  </a:lnTo>
                  <a:lnTo>
                    <a:pt x="849" y="849"/>
                  </a:lnTo>
                  <a:lnTo>
                    <a:pt x="990" y="707"/>
                  </a:lnTo>
                  <a:lnTo>
                    <a:pt x="1037" y="519"/>
                  </a:lnTo>
                  <a:lnTo>
                    <a:pt x="990" y="331"/>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090;p42">
              <a:extLst>
                <a:ext uri="{FF2B5EF4-FFF2-40B4-BE49-F238E27FC236}">
                  <a16:creationId xmlns:a16="http://schemas.microsoft.com/office/drawing/2014/main" id="{9E9106BC-6D4C-430E-46C6-F2360AF1ED8A}"/>
                </a:ext>
              </a:extLst>
            </p:cNvPr>
            <p:cNvSpPr/>
            <p:nvPr/>
          </p:nvSpPr>
          <p:spPr>
            <a:xfrm>
              <a:off x="3192250" y="1910550"/>
              <a:ext cx="25925" cy="24775"/>
            </a:xfrm>
            <a:custGeom>
              <a:avLst/>
              <a:gdLst/>
              <a:ahLst/>
              <a:cxnLst/>
              <a:rect l="l" t="t" r="r" b="b"/>
              <a:pathLst>
                <a:path w="1037" h="991" extrusionOk="0">
                  <a:moveTo>
                    <a:pt x="330" y="1"/>
                  </a:moveTo>
                  <a:lnTo>
                    <a:pt x="142" y="142"/>
                  </a:lnTo>
                  <a:lnTo>
                    <a:pt x="47" y="283"/>
                  </a:lnTo>
                  <a:lnTo>
                    <a:pt x="0" y="519"/>
                  </a:lnTo>
                  <a:lnTo>
                    <a:pt x="47" y="707"/>
                  </a:lnTo>
                  <a:lnTo>
                    <a:pt x="142" y="849"/>
                  </a:lnTo>
                  <a:lnTo>
                    <a:pt x="330" y="990"/>
                  </a:lnTo>
                  <a:lnTo>
                    <a:pt x="707" y="990"/>
                  </a:lnTo>
                  <a:lnTo>
                    <a:pt x="895" y="849"/>
                  </a:lnTo>
                  <a:lnTo>
                    <a:pt x="990" y="707"/>
                  </a:lnTo>
                  <a:lnTo>
                    <a:pt x="1037" y="519"/>
                  </a:lnTo>
                  <a:lnTo>
                    <a:pt x="990" y="283"/>
                  </a:lnTo>
                  <a:lnTo>
                    <a:pt x="895"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091;p42">
              <a:extLst>
                <a:ext uri="{FF2B5EF4-FFF2-40B4-BE49-F238E27FC236}">
                  <a16:creationId xmlns:a16="http://schemas.microsoft.com/office/drawing/2014/main" id="{D8B6F6D0-A3CF-2A75-2C71-3BCBCDB3F870}"/>
                </a:ext>
              </a:extLst>
            </p:cNvPr>
            <p:cNvSpPr/>
            <p:nvPr/>
          </p:nvSpPr>
          <p:spPr>
            <a:xfrm>
              <a:off x="3154550" y="1871700"/>
              <a:ext cx="25950" cy="25925"/>
            </a:xfrm>
            <a:custGeom>
              <a:avLst/>
              <a:gdLst/>
              <a:ahLst/>
              <a:cxnLst/>
              <a:rect l="l" t="t" r="r" b="b"/>
              <a:pathLst>
                <a:path w="1038" h="1037" extrusionOk="0">
                  <a:moveTo>
                    <a:pt x="519" y="0"/>
                  </a:moveTo>
                  <a:lnTo>
                    <a:pt x="283" y="47"/>
                  </a:lnTo>
                  <a:lnTo>
                    <a:pt x="142" y="141"/>
                  </a:lnTo>
                  <a:lnTo>
                    <a:pt x="48" y="330"/>
                  </a:lnTo>
                  <a:lnTo>
                    <a:pt x="1" y="518"/>
                  </a:lnTo>
                  <a:lnTo>
                    <a:pt x="48" y="707"/>
                  </a:lnTo>
                  <a:lnTo>
                    <a:pt x="142" y="895"/>
                  </a:lnTo>
                  <a:lnTo>
                    <a:pt x="283" y="989"/>
                  </a:lnTo>
                  <a:lnTo>
                    <a:pt x="519" y="1036"/>
                  </a:lnTo>
                  <a:lnTo>
                    <a:pt x="707" y="989"/>
                  </a:lnTo>
                  <a:lnTo>
                    <a:pt x="849" y="895"/>
                  </a:lnTo>
                  <a:lnTo>
                    <a:pt x="990" y="707"/>
                  </a:lnTo>
                  <a:lnTo>
                    <a:pt x="1037" y="518"/>
                  </a:lnTo>
                  <a:lnTo>
                    <a:pt x="990" y="330"/>
                  </a:lnTo>
                  <a:lnTo>
                    <a:pt x="849"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092;p42">
              <a:extLst>
                <a:ext uri="{FF2B5EF4-FFF2-40B4-BE49-F238E27FC236}">
                  <a16:creationId xmlns:a16="http://schemas.microsoft.com/office/drawing/2014/main" id="{9C1E8C2E-FFC3-0D2D-8F5F-32BAAFBC6B17}"/>
                </a:ext>
              </a:extLst>
            </p:cNvPr>
            <p:cNvSpPr/>
            <p:nvPr/>
          </p:nvSpPr>
          <p:spPr>
            <a:xfrm>
              <a:off x="3192250" y="1987100"/>
              <a:ext cx="25925" cy="25950"/>
            </a:xfrm>
            <a:custGeom>
              <a:avLst/>
              <a:gdLst/>
              <a:ahLst/>
              <a:cxnLst/>
              <a:rect l="l" t="t" r="r" b="b"/>
              <a:pathLst>
                <a:path w="1037" h="1038" extrusionOk="0">
                  <a:moveTo>
                    <a:pt x="519" y="1"/>
                  </a:moveTo>
                  <a:lnTo>
                    <a:pt x="330" y="48"/>
                  </a:lnTo>
                  <a:lnTo>
                    <a:pt x="142" y="142"/>
                  </a:lnTo>
                  <a:lnTo>
                    <a:pt x="47" y="284"/>
                  </a:lnTo>
                  <a:lnTo>
                    <a:pt x="0" y="519"/>
                  </a:lnTo>
                  <a:lnTo>
                    <a:pt x="47" y="708"/>
                  </a:lnTo>
                  <a:lnTo>
                    <a:pt x="142" y="849"/>
                  </a:lnTo>
                  <a:lnTo>
                    <a:pt x="330" y="990"/>
                  </a:lnTo>
                  <a:lnTo>
                    <a:pt x="519" y="1037"/>
                  </a:lnTo>
                  <a:lnTo>
                    <a:pt x="707" y="990"/>
                  </a:lnTo>
                  <a:lnTo>
                    <a:pt x="895" y="849"/>
                  </a:lnTo>
                  <a:lnTo>
                    <a:pt x="990" y="708"/>
                  </a:lnTo>
                  <a:lnTo>
                    <a:pt x="1037" y="519"/>
                  </a:lnTo>
                  <a:lnTo>
                    <a:pt x="990" y="284"/>
                  </a:lnTo>
                  <a:lnTo>
                    <a:pt x="895"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093;p42">
              <a:extLst>
                <a:ext uri="{FF2B5EF4-FFF2-40B4-BE49-F238E27FC236}">
                  <a16:creationId xmlns:a16="http://schemas.microsoft.com/office/drawing/2014/main" id="{C78D70AC-5B2C-B125-15BC-0B4720F3E5E7}"/>
                </a:ext>
              </a:extLst>
            </p:cNvPr>
            <p:cNvSpPr/>
            <p:nvPr/>
          </p:nvSpPr>
          <p:spPr>
            <a:xfrm>
              <a:off x="3232300" y="2024800"/>
              <a:ext cx="23575" cy="10625"/>
            </a:xfrm>
            <a:custGeom>
              <a:avLst/>
              <a:gdLst/>
              <a:ahLst/>
              <a:cxnLst/>
              <a:rect l="l" t="t" r="r" b="b"/>
              <a:pathLst>
                <a:path w="943" h="425" extrusionOk="0">
                  <a:moveTo>
                    <a:pt x="377" y="0"/>
                  </a:moveTo>
                  <a:lnTo>
                    <a:pt x="189" y="95"/>
                  </a:lnTo>
                  <a:lnTo>
                    <a:pt x="47" y="236"/>
                  </a:lnTo>
                  <a:lnTo>
                    <a:pt x="0" y="424"/>
                  </a:lnTo>
                  <a:lnTo>
                    <a:pt x="942" y="424"/>
                  </a:lnTo>
                  <a:lnTo>
                    <a:pt x="895" y="283"/>
                  </a:lnTo>
                  <a:lnTo>
                    <a:pt x="801" y="142"/>
                  </a:lnTo>
                  <a:lnTo>
                    <a:pt x="707" y="48"/>
                  </a:lnTo>
                  <a:lnTo>
                    <a:pt x="565"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094;p42">
              <a:extLst>
                <a:ext uri="{FF2B5EF4-FFF2-40B4-BE49-F238E27FC236}">
                  <a16:creationId xmlns:a16="http://schemas.microsoft.com/office/drawing/2014/main" id="{E49F2293-F911-2214-6D82-E63D446B8BEB}"/>
                </a:ext>
              </a:extLst>
            </p:cNvPr>
            <p:cNvSpPr/>
            <p:nvPr/>
          </p:nvSpPr>
          <p:spPr>
            <a:xfrm>
              <a:off x="3154550" y="1948250"/>
              <a:ext cx="25950" cy="25925"/>
            </a:xfrm>
            <a:custGeom>
              <a:avLst/>
              <a:gdLst/>
              <a:ahLst/>
              <a:cxnLst/>
              <a:rect l="l" t="t" r="r" b="b"/>
              <a:pathLst>
                <a:path w="1038" h="1037" extrusionOk="0">
                  <a:moveTo>
                    <a:pt x="519" y="0"/>
                  </a:moveTo>
                  <a:lnTo>
                    <a:pt x="283" y="47"/>
                  </a:lnTo>
                  <a:lnTo>
                    <a:pt x="142" y="142"/>
                  </a:lnTo>
                  <a:lnTo>
                    <a:pt x="48" y="283"/>
                  </a:lnTo>
                  <a:lnTo>
                    <a:pt x="1" y="518"/>
                  </a:lnTo>
                  <a:lnTo>
                    <a:pt x="48" y="707"/>
                  </a:lnTo>
                  <a:lnTo>
                    <a:pt x="142" y="848"/>
                  </a:lnTo>
                  <a:lnTo>
                    <a:pt x="283" y="990"/>
                  </a:lnTo>
                  <a:lnTo>
                    <a:pt x="519" y="1037"/>
                  </a:lnTo>
                  <a:lnTo>
                    <a:pt x="707" y="990"/>
                  </a:lnTo>
                  <a:lnTo>
                    <a:pt x="849" y="848"/>
                  </a:lnTo>
                  <a:lnTo>
                    <a:pt x="990" y="707"/>
                  </a:lnTo>
                  <a:lnTo>
                    <a:pt x="1037" y="518"/>
                  </a:lnTo>
                  <a:lnTo>
                    <a:pt x="990" y="283"/>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095;p42">
              <a:extLst>
                <a:ext uri="{FF2B5EF4-FFF2-40B4-BE49-F238E27FC236}">
                  <a16:creationId xmlns:a16="http://schemas.microsoft.com/office/drawing/2014/main" id="{550EE919-C47B-0D51-D165-C649D2B25028}"/>
                </a:ext>
              </a:extLst>
            </p:cNvPr>
            <p:cNvSpPr/>
            <p:nvPr/>
          </p:nvSpPr>
          <p:spPr>
            <a:xfrm>
              <a:off x="3269975" y="912975"/>
              <a:ext cx="24750" cy="25950"/>
            </a:xfrm>
            <a:custGeom>
              <a:avLst/>
              <a:gdLst/>
              <a:ahLst/>
              <a:cxnLst/>
              <a:rect l="l" t="t" r="r" b="b"/>
              <a:pathLst>
                <a:path w="990" h="1038" extrusionOk="0">
                  <a:moveTo>
                    <a:pt x="519" y="1"/>
                  </a:moveTo>
                  <a:lnTo>
                    <a:pt x="283" y="48"/>
                  </a:lnTo>
                  <a:lnTo>
                    <a:pt x="142" y="142"/>
                  </a:lnTo>
                  <a:lnTo>
                    <a:pt x="48" y="283"/>
                  </a:lnTo>
                  <a:lnTo>
                    <a:pt x="1" y="519"/>
                  </a:lnTo>
                  <a:lnTo>
                    <a:pt x="48" y="707"/>
                  </a:lnTo>
                  <a:lnTo>
                    <a:pt x="142" y="849"/>
                  </a:lnTo>
                  <a:lnTo>
                    <a:pt x="283" y="990"/>
                  </a:lnTo>
                  <a:lnTo>
                    <a:pt x="472" y="1037"/>
                  </a:lnTo>
                  <a:lnTo>
                    <a:pt x="519" y="1037"/>
                  </a:lnTo>
                  <a:lnTo>
                    <a:pt x="707" y="990"/>
                  </a:lnTo>
                  <a:lnTo>
                    <a:pt x="849" y="849"/>
                  </a:lnTo>
                  <a:lnTo>
                    <a:pt x="990" y="707"/>
                  </a:lnTo>
                  <a:lnTo>
                    <a:pt x="990"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096;p42">
              <a:extLst>
                <a:ext uri="{FF2B5EF4-FFF2-40B4-BE49-F238E27FC236}">
                  <a16:creationId xmlns:a16="http://schemas.microsoft.com/office/drawing/2014/main" id="{CD6EAE9B-6F34-EB33-8FEB-E9E8E3F3E866}"/>
                </a:ext>
              </a:extLst>
            </p:cNvPr>
            <p:cNvSpPr/>
            <p:nvPr/>
          </p:nvSpPr>
          <p:spPr>
            <a:xfrm>
              <a:off x="3231100" y="874100"/>
              <a:ext cx="25950" cy="25950"/>
            </a:xfrm>
            <a:custGeom>
              <a:avLst/>
              <a:gdLst/>
              <a:ahLst/>
              <a:cxnLst/>
              <a:rect l="l" t="t" r="r" b="b"/>
              <a:pathLst>
                <a:path w="1038" h="1038" extrusionOk="0">
                  <a:moveTo>
                    <a:pt x="519" y="1"/>
                  </a:moveTo>
                  <a:lnTo>
                    <a:pt x="331" y="48"/>
                  </a:lnTo>
                  <a:lnTo>
                    <a:pt x="142" y="189"/>
                  </a:lnTo>
                  <a:lnTo>
                    <a:pt x="48" y="331"/>
                  </a:lnTo>
                  <a:lnTo>
                    <a:pt x="1" y="519"/>
                  </a:lnTo>
                  <a:lnTo>
                    <a:pt x="48" y="708"/>
                  </a:lnTo>
                  <a:lnTo>
                    <a:pt x="142" y="896"/>
                  </a:lnTo>
                  <a:lnTo>
                    <a:pt x="331" y="990"/>
                  </a:lnTo>
                  <a:lnTo>
                    <a:pt x="519" y="1037"/>
                  </a:lnTo>
                  <a:lnTo>
                    <a:pt x="708" y="990"/>
                  </a:lnTo>
                  <a:lnTo>
                    <a:pt x="896" y="896"/>
                  </a:lnTo>
                  <a:lnTo>
                    <a:pt x="990" y="708"/>
                  </a:lnTo>
                  <a:lnTo>
                    <a:pt x="1037" y="519"/>
                  </a:lnTo>
                  <a:lnTo>
                    <a:pt x="990" y="331"/>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097;p42">
              <a:extLst>
                <a:ext uri="{FF2B5EF4-FFF2-40B4-BE49-F238E27FC236}">
                  <a16:creationId xmlns:a16="http://schemas.microsoft.com/office/drawing/2014/main" id="{8D810BF8-2055-8361-58EB-D177CD77B8AB}"/>
                </a:ext>
              </a:extLst>
            </p:cNvPr>
            <p:cNvSpPr/>
            <p:nvPr/>
          </p:nvSpPr>
          <p:spPr>
            <a:xfrm>
              <a:off x="3269975" y="989525"/>
              <a:ext cx="24750" cy="25950"/>
            </a:xfrm>
            <a:custGeom>
              <a:avLst/>
              <a:gdLst/>
              <a:ahLst/>
              <a:cxnLst/>
              <a:rect l="l" t="t" r="r" b="b"/>
              <a:pathLst>
                <a:path w="990" h="1038" extrusionOk="0">
                  <a:moveTo>
                    <a:pt x="472" y="1"/>
                  </a:moveTo>
                  <a:lnTo>
                    <a:pt x="283" y="48"/>
                  </a:lnTo>
                  <a:lnTo>
                    <a:pt x="142" y="142"/>
                  </a:lnTo>
                  <a:lnTo>
                    <a:pt x="1" y="331"/>
                  </a:lnTo>
                  <a:lnTo>
                    <a:pt x="1" y="519"/>
                  </a:lnTo>
                  <a:lnTo>
                    <a:pt x="1" y="708"/>
                  </a:lnTo>
                  <a:lnTo>
                    <a:pt x="142" y="896"/>
                  </a:lnTo>
                  <a:lnTo>
                    <a:pt x="283" y="990"/>
                  </a:lnTo>
                  <a:lnTo>
                    <a:pt x="472" y="1037"/>
                  </a:lnTo>
                  <a:lnTo>
                    <a:pt x="707" y="990"/>
                  </a:lnTo>
                  <a:lnTo>
                    <a:pt x="849" y="896"/>
                  </a:lnTo>
                  <a:lnTo>
                    <a:pt x="943" y="708"/>
                  </a:lnTo>
                  <a:lnTo>
                    <a:pt x="990" y="519"/>
                  </a:lnTo>
                  <a:lnTo>
                    <a:pt x="943" y="331"/>
                  </a:lnTo>
                  <a:lnTo>
                    <a:pt x="849"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098;p42">
              <a:extLst>
                <a:ext uri="{FF2B5EF4-FFF2-40B4-BE49-F238E27FC236}">
                  <a16:creationId xmlns:a16="http://schemas.microsoft.com/office/drawing/2014/main" id="{16919FD8-C9AF-F607-6C12-00824C1B217D}"/>
                </a:ext>
              </a:extLst>
            </p:cNvPr>
            <p:cNvSpPr/>
            <p:nvPr/>
          </p:nvSpPr>
          <p:spPr>
            <a:xfrm>
              <a:off x="3231100" y="950675"/>
              <a:ext cx="25950" cy="25925"/>
            </a:xfrm>
            <a:custGeom>
              <a:avLst/>
              <a:gdLst/>
              <a:ahLst/>
              <a:cxnLst/>
              <a:rect l="l" t="t" r="r" b="b"/>
              <a:pathLst>
                <a:path w="1038" h="1037" extrusionOk="0">
                  <a:moveTo>
                    <a:pt x="519" y="0"/>
                  </a:moveTo>
                  <a:lnTo>
                    <a:pt x="331" y="47"/>
                  </a:lnTo>
                  <a:lnTo>
                    <a:pt x="142" y="189"/>
                  </a:lnTo>
                  <a:lnTo>
                    <a:pt x="48" y="330"/>
                  </a:lnTo>
                  <a:lnTo>
                    <a:pt x="1" y="518"/>
                  </a:lnTo>
                  <a:lnTo>
                    <a:pt x="48" y="754"/>
                  </a:lnTo>
                  <a:lnTo>
                    <a:pt x="142" y="895"/>
                  </a:lnTo>
                  <a:lnTo>
                    <a:pt x="331" y="990"/>
                  </a:lnTo>
                  <a:lnTo>
                    <a:pt x="519" y="1037"/>
                  </a:lnTo>
                  <a:lnTo>
                    <a:pt x="708" y="990"/>
                  </a:lnTo>
                  <a:lnTo>
                    <a:pt x="896" y="895"/>
                  </a:lnTo>
                  <a:lnTo>
                    <a:pt x="990" y="754"/>
                  </a:lnTo>
                  <a:lnTo>
                    <a:pt x="1037" y="518"/>
                  </a:lnTo>
                  <a:lnTo>
                    <a:pt x="990" y="330"/>
                  </a:lnTo>
                  <a:lnTo>
                    <a:pt x="896" y="189"/>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099;p42">
              <a:extLst>
                <a:ext uri="{FF2B5EF4-FFF2-40B4-BE49-F238E27FC236}">
                  <a16:creationId xmlns:a16="http://schemas.microsoft.com/office/drawing/2014/main" id="{FA1BED4F-6C2C-173B-685E-E969403E77C3}"/>
                </a:ext>
              </a:extLst>
            </p:cNvPr>
            <p:cNvSpPr/>
            <p:nvPr/>
          </p:nvSpPr>
          <p:spPr>
            <a:xfrm>
              <a:off x="3269975" y="1066100"/>
              <a:ext cx="24750" cy="25925"/>
            </a:xfrm>
            <a:custGeom>
              <a:avLst/>
              <a:gdLst/>
              <a:ahLst/>
              <a:cxnLst/>
              <a:rect l="l" t="t" r="r" b="b"/>
              <a:pathLst>
                <a:path w="990" h="1037" extrusionOk="0">
                  <a:moveTo>
                    <a:pt x="472" y="0"/>
                  </a:moveTo>
                  <a:lnTo>
                    <a:pt x="283" y="47"/>
                  </a:lnTo>
                  <a:lnTo>
                    <a:pt x="142" y="141"/>
                  </a:lnTo>
                  <a:lnTo>
                    <a:pt x="1" y="330"/>
                  </a:lnTo>
                  <a:lnTo>
                    <a:pt x="1" y="518"/>
                  </a:lnTo>
                  <a:lnTo>
                    <a:pt x="1" y="707"/>
                  </a:lnTo>
                  <a:lnTo>
                    <a:pt x="142" y="895"/>
                  </a:lnTo>
                  <a:lnTo>
                    <a:pt x="283" y="989"/>
                  </a:lnTo>
                  <a:lnTo>
                    <a:pt x="472" y="1037"/>
                  </a:lnTo>
                  <a:lnTo>
                    <a:pt x="707" y="989"/>
                  </a:lnTo>
                  <a:lnTo>
                    <a:pt x="849" y="895"/>
                  </a:lnTo>
                  <a:lnTo>
                    <a:pt x="990" y="707"/>
                  </a:lnTo>
                  <a:lnTo>
                    <a:pt x="990" y="518"/>
                  </a:lnTo>
                  <a:lnTo>
                    <a:pt x="990" y="330"/>
                  </a:lnTo>
                  <a:lnTo>
                    <a:pt x="849" y="141"/>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100;p42">
              <a:extLst>
                <a:ext uri="{FF2B5EF4-FFF2-40B4-BE49-F238E27FC236}">
                  <a16:creationId xmlns:a16="http://schemas.microsoft.com/office/drawing/2014/main" id="{9F9B12C1-C26C-CA59-B280-8040192D6BBC}"/>
                </a:ext>
              </a:extLst>
            </p:cNvPr>
            <p:cNvSpPr/>
            <p:nvPr/>
          </p:nvSpPr>
          <p:spPr>
            <a:xfrm>
              <a:off x="3231100" y="1028400"/>
              <a:ext cx="25950" cy="24750"/>
            </a:xfrm>
            <a:custGeom>
              <a:avLst/>
              <a:gdLst/>
              <a:ahLst/>
              <a:cxnLst/>
              <a:rect l="l" t="t" r="r" b="b"/>
              <a:pathLst>
                <a:path w="1038" h="990" extrusionOk="0">
                  <a:moveTo>
                    <a:pt x="331" y="1"/>
                  </a:moveTo>
                  <a:lnTo>
                    <a:pt x="142" y="142"/>
                  </a:lnTo>
                  <a:lnTo>
                    <a:pt x="48" y="283"/>
                  </a:lnTo>
                  <a:lnTo>
                    <a:pt x="1" y="472"/>
                  </a:lnTo>
                  <a:lnTo>
                    <a:pt x="48" y="707"/>
                  </a:lnTo>
                  <a:lnTo>
                    <a:pt x="142" y="849"/>
                  </a:lnTo>
                  <a:lnTo>
                    <a:pt x="331" y="943"/>
                  </a:lnTo>
                  <a:lnTo>
                    <a:pt x="519" y="990"/>
                  </a:lnTo>
                  <a:lnTo>
                    <a:pt x="708" y="943"/>
                  </a:lnTo>
                  <a:lnTo>
                    <a:pt x="896" y="849"/>
                  </a:lnTo>
                  <a:lnTo>
                    <a:pt x="990" y="707"/>
                  </a:lnTo>
                  <a:lnTo>
                    <a:pt x="1037" y="472"/>
                  </a:lnTo>
                  <a:lnTo>
                    <a:pt x="990" y="283"/>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101;p42">
              <a:extLst>
                <a:ext uri="{FF2B5EF4-FFF2-40B4-BE49-F238E27FC236}">
                  <a16:creationId xmlns:a16="http://schemas.microsoft.com/office/drawing/2014/main" id="{D9582AC8-33F5-BCD5-69C0-274ECF678121}"/>
                </a:ext>
              </a:extLst>
            </p:cNvPr>
            <p:cNvSpPr/>
            <p:nvPr/>
          </p:nvSpPr>
          <p:spPr>
            <a:xfrm>
              <a:off x="3269975" y="1142650"/>
              <a:ext cx="24750" cy="25925"/>
            </a:xfrm>
            <a:custGeom>
              <a:avLst/>
              <a:gdLst/>
              <a:ahLst/>
              <a:cxnLst/>
              <a:rect l="l" t="t" r="r" b="b"/>
              <a:pathLst>
                <a:path w="990" h="1037" extrusionOk="0">
                  <a:moveTo>
                    <a:pt x="472" y="0"/>
                  </a:moveTo>
                  <a:lnTo>
                    <a:pt x="283" y="47"/>
                  </a:lnTo>
                  <a:lnTo>
                    <a:pt x="142" y="142"/>
                  </a:lnTo>
                  <a:lnTo>
                    <a:pt x="1" y="330"/>
                  </a:lnTo>
                  <a:lnTo>
                    <a:pt x="1" y="519"/>
                  </a:lnTo>
                  <a:lnTo>
                    <a:pt x="1" y="707"/>
                  </a:lnTo>
                  <a:lnTo>
                    <a:pt x="142" y="895"/>
                  </a:lnTo>
                  <a:lnTo>
                    <a:pt x="283" y="990"/>
                  </a:lnTo>
                  <a:lnTo>
                    <a:pt x="472" y="1037"/>
                  </a:lnTo>
                  <a:lnTo>
                    <a:pt x="707" y="990"/>
                  </a:lnTo>
                  <a:lnTo>
                    <a:pt x="849" y="895"/>
                  </a:lnTo>
                  <a:lnTo>
                    <a:pt x="990" y="707"/>
                  </a:lnTo>
                  <a:lnTo>
                    <a:pt x="990" y="519"/>
                  </a:lnTo>
                  <a:lnTo>
                    <a:pt x="990" y="330"/>
                  </a:lnTo>
                  <a:lnTo>
                    <a:pt x="849" y="142"/>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102;p42">
              <a:extLst>
                <a:ext uri="{FF2B5EF4-FFF2-40B4-BE49-F238E27FC236}">
                  <a16:creationId xmlns:a16="http://schemas.microsoft.com/office/drawing/2014/main" id="{ED0B8934-8A2F-8BE9-7A18-739494B73662}"/>
                </a:ext>
              </a:extLst>
            </p:cNvPr>
            <p:cNvSpPr/>
            <p:nvPr/>
          </p:nvSpPr>
          <p:spPr>
            <a:xfrm>
              <a:off x="3231100" y="1104950"/>
              <a:ext cx="25950" cy="25950"/>
            </a:xfrm>
            <a:custGeom>
              <a:avLst/>
              <a:gdLst/>
              <a:ahLst/>
              <a:cxnLst/>
              <a:rect l="l" t="t" r="r" b="b"/>
              <a:pathLst>
                <a:path w="1038" h="1038" extrusionOk="0">
                  <a:moveTo>
                    <a:pt x="331" y="1"/>
                  </a:moveTo>
                  <a:lnTo>
                    <a:pt x="142" y="142"/>
                  </a:lnTo>
                  <a:lnTo>
                    <a:pt x="48" y="283"/>
                  </a:lnTo>
                  <a:lnTo>
                    <a:pt x="1" y="519"/>
                  </a:lnTo>
                  <a:lnTo>
                    <a:pt x="48" y="707"/>
                  </a:lnTo>
                  <a:lnTo>
                    <a:pt x="142" y="849"/>
                  </a:lnTo>
                  <a:lnTo>
                    <a:pt x="331" y="990"/>
                  </a:lnTo>
                  <a:lnTo>
                    <a:pt x="519" y="1037"/>
                  </a:lnTo>
                  <a:lnTo>
                    <a:pt x="708" y="990"/>
                  </a:lnTo>
                  <a:lnTo>
                    <a:pt x="896" y="849"/>
                  </a:lnTo>
                  <a:lnTo>
                    <a:pt x="990" y="707"/>
                  </a:lnTo>
                  <a:lnTo>
                    <a:pt x="1037" y="519"/>
                  </a:lnTo>
                  <a:lnTo>
                    <a:pt x="990" y="283"/>
                  </a:lnTo>
                  <a:lnTo>
                    <a:pt x="896" y="142"/>
                  </a:lnTo>
                  <a:lnTo>
                    <a:pt x="70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2103;p42">
              <a:extLst>
                <a:ext uri="{FF2B5EF4-FFF2-40B4-BE49-F238E27FC236}">
                  <a16:creationId xmlns:a16="http://schemas.microsoft.com/office/drawing/2014/main" id="{BD0F3835-C12B-8E58-3FF3-A428500149AD}"/>
                </a:ext>
              </a:extLst>
            </p:cNvPr>
            <p:cNvSpPr/>
            <p:nvPr/>
          </p:nvSpPr>
          <p:spPr>
            <a:xfrm>
              <a:off x="3269975" y="1219200"/>
              <a:ext cx="24750" cy="25925"/>
            </a:xfrm>
            <a:custGeom>
              <a:avLst/>
              <a:gdLst/>
              <a:ahLst/>
              <a:cxnLst/>
              <a:rect l="l" t="t" r="r" b="b"/>
              <a:pathLst>
                <a:path w="990" h="1037" extrusionOk="0">
                  <a:moveTo>
                    <a:pt x="472" y="1"/>
                  </a:moveTo>
                  <a:lnTo>
                    <a:pt x="283" y="48"/>
                  </a:lnTo>
                  <a:lnTo>
                    <a:pt x="142" y="189"/>
                  </a:lnTo>
                  <a:lnTo>
                    <a:pt x="1" y="330"/>
                  </a:lnTo>
                  <a:lnTo>
                    <a:pt x="1" y="519"/>
                  </a:lnTo>
                  <a:lnTo>
                    <a:pt x="1" y="707"/>
                  </a:lnTo>
                  <a:lnTo>
                    <a:pt x="142" y="896"/>
                  </a:lnTo>
                  <a:lnTo>
                    <a:pt x="283" y="990"/>
                  </a:lnTo>
                  <a:lnTo>
                    <a:pt x="472" y="1037"/>
                  </a:lnTo>
                  <a:lnTo>
                    <a:pt x="707" y="990"/>
                  </a:lnTo>
                  <a:lnTo>
                    <a:pt x="849" y="896"/>
                  </a:lnTo>
                  <a:lnTo>
                    <a:pt x="943" y="707"/>
                  </a:lnTo>
                  <a:lnTo>
                    <a:pt x="990" y="519"/>
                  </a:lnTo>
                  <a:lnTo>
                    <a:pt x="943" y="330"/>
                  </a:lnTo>
                  <a:lnTo>
                    <a:pt x="849" y="189"/>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2104;p42">
              <a:extLst>
                <a:ext uri="{FF2B5EF4-FFF2-40B4-BE49-F238E27FC236}">
                  <a16:creationId xmlns:a16="http://schemas.microsoft.com/office/drawing/2014/main" id="{C92F177C-ED80-0B46-0F70-E1BEA72AD87D}"/>
                </a:ext>
              </a:extLst>
            </p:cNvPr>
            <p:cNvSpPr/>
            <p:nvPr/>
          </p:nvSpPr>
          <p:spPr>
            <a:xfrm>
              <a:off x="3231100" y="1181500"/>
              <a:ext cx="25950" cy="25950"/>
            </a:xfrm>
            <a:custGeom>
              <a:avLst/>
              <a:gdLst/>
              <a:ahLst/>
              <a:cxnLst/>
              <a:rect l="l" t="t" r="r" b="b"/>
              <a:pathLst>
                <a:path w="1038" h="1038" extrusionOk="0">
                  <a:moveTo>
                    <a:pt x="519" y="1"/>
                  </a:moveTo>
                  <a:lnTo>
                    <a:pt x="331" y="48"/>
                  </a:lnTo>
                  <a:lnTo>
                    <a:pt x="142" y="142"/>
                  </a:lnTo>
                  <a:lnTo>
                    <a:pt x="48" y="284"/>
                  </a:lnTo>
                  <a:lnTo>
                    <a:pt x="1" y="519"/>
                  </a:lnTo>
                  <a:lnTo>
                    <a:pt x="48" y="708"/>
                  </a:lnTo>
                  <a:lnTo>
                    <a:pt x="142" y="849"/>
                  </a:lnTo>
                  <a:lnTo>
                    <a:pt x="331" y="990"/>
                  </a:lnTo>
                  <a:lnTo>
                    <a:pt x="519" y="1037"/>
                  </a:lnTo>
                  <a:lnTo>
                    <a:pt x="708" y="990"/>
                  </a:lnTo>
                  <a:lnTo>
                    <a:pt x="896" y="849"/>
                  </a:lnTo>
                  <a:lnTo>
                    <a:pt x="990" y="708"/>
                  </a:lnTo>
                  <a:lnTo>
                    <a:pt x="1037" y="519"/>
                  </a:lnTo>
                  <a:lnTo>
                    <a:pt x="990" y="284"/>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2105;p42">
              <a:extLst>
                <a:ext uri="{FF2B5EF4-FFF2-40B4-BE49-F238E27FC236}">
                  <a16:creationId xmlns:a16="http://schemas.microsoft.com/office/drawing/2014/main" id="{4C142A47-BD51-AB21-757B-B67B5C80BA67}"/>
                </a:ext>
              </a:extLst>
            </p:cNvPr>
            <p:cNvSpPr/>
            <p:nvPr/>
          </p:nvSpPr>
          <p:spPr>
            <a:xfrm>
              <a:off x="3269975" y="1295750"/>
              <a:ext cx="24750" cy="25950"/>
            </a:xfrm>
            <a:custGeom>
              <a:avLst/>
              <a:gdLst/>
              <a:ahLst/>
              <a:cxnLst/>
              <a:rect l="l" t="t" r="r" b="b"/>
              <a:pathLst>
                <a:path w="990" h="1038" extrusionOk="0">
                  <a:moveTo>
                    <a:pt x="472" y="1"/>
                  </a:moveTo>
                  <a:lnTo>
                    <a:pt x="283" y="48"/>
                  </a:lnTo>
                  <a:lnTo>
                    <a:pt x="142" y="189"/>
                  </a:lnTo>
                  <a:lnTo>
                    <a:pt x="1" y="331"/>
                  </a:lnTo>
                  <a:lnTo>
                    <a:pt x="1" y="519"/>
                  </a:lnTo>
                  <a:lnTo>
                    <a:pt x="1" y="755"/>
                  </a:lnTo>
                  <a:lnTo>
                    <a:pt x="142" y="896"/>
                  </a:lnTo>
                  <a:lnTo>
                    <a:pt x="283" y="990"/>
                  </a:lnTo>
                  <a:lnTo>
                    <a:pt x="472" y="1037"/>
                  </a:lnTo>
                  <a:lnTo>
                    <a:pt x="519" y="1037"/>
                  </a:lnTo>
                  <a:lnTo>
                    <a:pt x="707" y="990"/>
                  </a:lnTo>
                  <a:lnTo>
                    <a:pt x="849" y="896"/>
                  </a:lnTo>
                  <a:lnTo>
                    <a:pt x="990" y="755"/>
                  </a:lnTo>
                  <a:lnTo>
                    <a:pt x="990" y="566"/>
                  </a:lnTo>
                  <a:lnTo>
                    <a:pt x="990" y="519"/>
                  </a:lnTo>
                  <a:lnTo>
                    <a:pt x="990" y="331"/>
                  </a:lnTo>
                  <a:lnTo>
                    <a:pt x="849" y="189"/>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2106;p42">
              <a:extLst>
                <a:ext uri="{FF2B5EF4-FFF2-40B4-BE49-F238E27FC236}">
                  <a16:creationId xmlns:a16="http://schemas.microsoft.com/office/drawing/2014/main" id="{02311E4F-66C5-3696-D74C-23CD3188D33D}"/>
                </a:ext>
              </a:extLst>
            </p:cNvPr>
            <p:cNvSpPr/>
            <p:nvPr/>
          </p:nvSpPr>
          <p:spPr>
            <a:xfrm>
              <a:off x="3231100" y="1258075"/>
              <a:ext cx="25950" cy="25925"/>
            </a:xfrm>
            <a:custGeom>
              <a:avLst/>
              <a:gdLst/>
              <a:ahLst/>
              <a:cxnLst/>
              <a:rect l="l" t="t" r="r" b="b"/>
              <a:pathLst>
                <a:path w="1038" h="1037" extrusionOk="0">
                  <a:moveTo>
                    <a:pt x="519" y="0"/>
                  </a:moveTo>
                  <a:lnTo>
                    <a:pt x="331" y="47"/>
                  </a:lnTo>
                  <a:lnTo>
                    <a:pt x="142" y="142"/>
                  </a:lnTo>
                  <a:lnTo>
                    <a:pt x="48" y="330"/>
                  </a:lnTo>
                  <a:lnTo>
                    <a:pt x="1" y="518"/>
                  </a:lnTo>
                  <a:lnTo>
                    <a:pt x="48" y="707"/>
                  </a:lnTo>
                  <a:lnTo>
                    <a:pt x="142" y="895"/>
                  </a:lnTo>
                  <a:lnTo>
                    <a:pt x="331" y="990"/>
                  </a:lnTo>
                  <a:lnTo>
                    <a:pt x="519" y="1037"/>
                  </a:lnTo>
                  <a:lnTo>
                    <a:pt x="708" y="990"/>
                  </a:lnTo>
                  <a:lnTo>
                    <a:pt x="896" y="895"/>
                  </a:lnTo>
                  <a:lnTo>
                    <a:pt x="990" y="707"/>
                  </a:lnTo>
                  <a:lnTo>
                    <a:pt x="1037" y="518"/>
                  </a:lnTo>
                  <a:lnTo>
                    <a:pt x="990" y="330"/>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2107;p42">
              <a:extLst>
                <a:ext uri="{FF2B5EF4-FFF2-40B4-BE49-F238E27FC236}">
                  <a16:creationId xmlns:a16="http://schemas.microsoft.com/office/drawing/2014/main" id="{809978EC-A066-C3DA-FACC-93448F3AC15D}"/>
                </a:ext>
              </a:extLst>
            </p:cNvPr>
            <p:cNvSpPr/>
            <p:nvPr/>
          </p:nvSpPr>
          <p:spPr>
            <a:xfrm>
              <a:off x="3269975" y="1372300"/>
              <a:ext cx="24750" cy="25950"/>
            </a:xfrm>
            <a:custGeom>
              <a:avLst/>
              <a:gdLst/>
              <a:ahLst/>
              <a:cxnLst/>
              <a:rect l="l" t="t" r="r" b="b"/>
              <a:pathLst>
                <a:path w="990" h="1038" extrusionOk="0">
                  <a:moveTo>
                    <a:pt x="472" y="1"/>
                  </a:moveTo>
                  <a:lnTo>
                    <a:pt x="283" y="48"/>
                  </a:lnTo>
                  <a:lnTo>
                    <a:pt x="142" y="142"/>
                  </a:lnTo>
                  <a:lnTo>
                    <a:pt x="1" y="331"/>
                  </a:lnTo>
                  <a:lnTo>
                    <a:pt x="1" y="519"/>
                  </a:lnTo>
                  <a:lnTo>
                    <a:pt x="1" y="708"/>
                  </a:lnTo>
                  <a:lnTo>
                    <a:pt x="142" y="896"/>
                  </a:lnTo>
                  <a:lnTo>
                    <a:pt x="283" y="990"/>
                  </a:lnTo>
                  <a:lnTo>
                    <a:pt x="472" y="1037"/>
                  </a:lnTo>
                  <a:lnTo>
                    <a:pt x="519" y="1037"/>
                  </a:lnTo>
                  <a:lnTo>
                    <a:pt x="707" y="990"/>
                  </a:lnTo>
                  <a:lnTo>
                    <a:pt x="849" y="896"/>
                  </a:lnTo>
                  <a:lnTo>
                    <a:pt x="990" y="708"/>
                  </a:lnTo>
                  <a:lnTo>
                    <a:pt x="990" y="519"/>
                  </a:lnTo>
                  <a:lnTo>
                    <a:pt x="990" y="331"/>
                  </a:lnTo>
                  <a:lnTo>
                    <a:pt x="849"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2108;p42">
              <a:extLst>
                <a:ext uri="{FF2B5EF4-FFF2-40B4-BE49-F238E27FC236}">
                  <a16:creationId xmlns:a16="http://schemas.microsoft.com/office/drawing/2014/main" id="{256EA6B8-AC96-4C21-EC02-1534AD04F027}"/>
                </a:ext>
              </a:extLst>
            </p:cNvPr>
            <p:cNvSpPr/>
            <p:nvPr/>
          </p:nvSpPr>
          <p:spPr>
            <a:xfrm>
              <a:off x="3231100" y="1334625"/>
              <a:ext cx="25950" cy="25925"/>
            </a:xfrm>
            <a:custGeom>
              <a:avLst/>
              <a:gdLst/>
              <a:ahLst/>
              <a:cxnLst/>
              <a:rect l="l" t="t" r="r" b="b"/>
              <a:pathLst>
                <a:path w="1038" h="1037" extrusionOk="0">
                  <a:moveTo>
                    <a:pt x="519" y="0"/>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2109;p42">
              <a:extLst>
                <a:ext uri="{FF2B5EF4-FFF2-40B4-BE49-F238E27FC236}">
                  <a16:creationId xmlns:a16="http://schemas.microsoft.com/office/drawing/2014/main" id="{A0C6687F-73D1-219D-E321-6F3F04A94659}"/>
                </a:ext>
              </a:extLst>
            </p:cNvPr>
            <p:cNvSpPr/>
            <p:nvPr/>
          </p:nvSpPr>
          <p:spPr>
            <a:xfrm>
              <a:off x="3269975" y="1450050"/>
              <a:ext cx="24750" cy="25925"/>
            </a:xfrm>
            <a:custGeom>
              <a:avLst/>
              <a:gdLst/>
              <a:ahLst/>
              <a:cxnLst/>
              <a:rect l="l" t="t" r="r" b="b"/>
              <a:pathLst>
                <a:path w="990" h="1037" extrusionOk="0">
                  <a:moveTo>
                    <a:pt x="472" y="0"/>
                  </a:moveTo>
                  <a:lnTo>
                    <a:pt x="283" y="47"/>
                  </a:lnTo>
                  <a:lnTo>
                    <a:pt x="142" y="142"/>
                  </a:lnTo>
                  <a:lnTo>
                    <a:pt x="1" y="330"/>
                  </a:lnTo>
                  <a:lnTo>
                    <a:pt x="1" y="519"/>
                  </a:lnTo>
                  <a:lnTo>
                    <a:pt x="1" y="707"/>
                  </a:lnTo>
                  <a:lnTo>
                    <a:pt x="142" y="848"/>
                  </a:lnTo>
                  <a:lnTo>
                    <a:pt x="283" y="990"/>
                  </a:lnTo>
                  <a:lnTo>
                    <a:pt x="472" y="1037"/>
                  </a:lnTo>
                  <a:lnTo>
                    <a:pt x="707" y="990"/>
                  </a:lnTo>
                  <a:lnTo>
                    <a:pt x="849" y="848"/>
                  </a:lnTo>
                  <a:lnTo>
                    <a:pt x="943" y="707"/>
                  </a:lnTo>
                  <a:lnTo>
                    <a:pt x="990" y="519"/>
                  </a:lnTo>
                  <a:lnTo>
                    <a:pt x="943" y="330"/>
                  </a:lnTo>
                  <a:lnTo>
                    <a:pt x="849" y="142"/>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2110;p42">
              <a:extLst>
                <a:ext uri="{FF2B5EF4-FFF2-40B4-BE49-F238E27FC236}">
                  <a16:creationId xmlns:a16="http://schemas.microsoft.com/office/drawing/2014/main" id="{A76686E7-3CBE-2B51-BA80-5A2192EF7878}"/>
                </a:ext>
              </a:extLst>
            </p:cNvPr>
            <p:cNvSpPr/>
            <p:nvPr/>
          </p:nvSpPr>
          <p:spPr>
            <a:xfrm>
              <a:off x="3231100" y="14111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2111;p42">
              <a:extLst>
                <a:ext uri="{FF2B5EF4-FFF2-40B4-BE49-F238E27FC236}">
                  <a16:creationId xmlns:a16="http://schemas.microsoft.com/office/drawing/2014/main" id="{94EF6778-60A3-9E16-2878-F330AC43F130}"/>
                </a:ext>
              </a:extLst>
            </p:cNvPr>
            <p:cNvSpPr/>
            <p:nvPr/>
          </p:nvSpPr>
          <p:spPr>
            <a:xfrm>
              <a:off x="3269975" y="1526600"/>
              <a:ext cx="24750" cy="25925"/>
            </a:xfrm>
            <a:custGeom>
              <a:avLst/>
              <a:gdLst/>
              <a:ahLst/>
              <a:cxnLst/>
              <a:rect l="l" t="t" r="r" b="b"/>
              <a:pathLst>
                <a:path w="990" h="1037" extrusionOk="0">
                  <a:moveTo>
                    <a:pt x="519" y="1"/>
                  </a:moveTo>
                  <a:lnTo>
                    <a:pt x="283" y="48"/>
                  </a:lnTo>
                  <a:lnTo>
                    <a:pt x="142" y="142"/>
                  </a:lnTo>
                  <a:lnTo>
                    <a:pt x="48" y="330"/>
                  </a:lnTo>
                  <a:lnTo>
                    <a:pt x="1" y="519"/>
                  </a:lnTo>
                  <a:lnTo>
                    <a:pt x="48" y="707"/>
                  </a:lnTo>
                  <a:lnTo>
                    <a:pt x="142" y="849"/>
                  </a:lnTo>
                  <a:lnTo>
                    <a:pt x="283" y="990"/>
                  </a:lnTo>
                  <a:lnTo>
                    <a:pt x="472" y="1037"/>
                  </a:lnTo>
                  <a:lnTo>
                    <a:pt x="519" y="1037"/>
                  </a:lnTo>
                  <a:lnTo>
                    <a:pt x="707" y="990"/>
                  </a:lnTo>
                  <a:lnTo>
                    <a:pt x="849" y="896"/>
                  </a:lnTo>
                  <a:lnTo>
                    <a:pt x="990" y="707"/>
                  </a:lnTo>
                  <a:lnTo>
                    <a:pt x="990"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2112;p42">
              <a:extLst>
                <a:ext uri="{FF2B5EF4-FFF2-40B4-BE49-F238E27FC236}">
                  <a16:creationId xmlns:a16="http://schemas.microsoft.com/office/drawing/2014/main" id="{DF2F59F0-A51D-F994-35D6-6D97ABAE63F0}"/>
                </a:ext>
              </a:extLst>
            </p:cNvPr>
            <p:cNvSpPr/>
            <p:nvPr/>
          </p:nvSpPr>
          <p:spPr>
            <a:xfrm>
              <a:off x="3231100" y="1488900"/>
              <a:ext cx="25950" cy="24775"/>
            </a:xfrm>
            <a:custGeom>
              <a:avLst/>
              <a:gdLst/>
              <a:ahLst/>
              <a:cxnLst/>
              <a:rect l="l" t="t" r="r" b="b"/>
              <a:pathLst>
                <a:path w="1038" h="991" extrusionOk="0">
                  <a:moveTo>
                    <a:pt x="331" y="1"/>
                  </a:moveTo>
                  <a:lnTo>
                    <a:pt x="142" y="142"/>
                  </a:lnTo>
                  <a:lnTo>
                    <a:pt x="48" y="284"/>
                  </a:lnTo>
                  <a:lnTo>
                    <a:pt x="1" y="472"/>
                  </a:lnTo>
                  <a:lnTo>
                    <a:pt x="48" y="708"/>
                  </a:lnTo>
                  <a:lnTo>
                    <a:pt x="142" y="849"/>
                  </a:lnTo>
                  <a:lnTo>
                    <a:pt x="331" y="943"/>
                  </a:lnTo>
                  <a:lnTo>
                    <a:pt x="519" y="990"/>
                  </a:lnTo>
                  <a:lnTo>
                    <a:pt x="708" y="943"/>
                  </a:lnTo>
                  <a:lnTo>
                    <a:pt x="896" y="849"/>
                  </a:lnTo>
                  <a:lnTo>
                    <a:pt x="990" y="708"/>
                  </a:lnTo>
                  <a:lnTo>
                    <a:pt x="1037" y="472"/>
                  </a:lnTo>
                  <a:lnTo>
                    <a:pt x="990" y="284"/>
                  </a:lnTo>
                  <a:lnTo>
                    <a:pt x="896" y="142"/>
                  </a:lnTo>
                  <a:lnTo>
                    <a:pt x="70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2113;p42">
              <a:extLst>
                <a:ext uri="{FF2B5EF4-FFF2-40B4-BE49-F238E27FC236}">
                  <a16:creationId xmlns:a16="http://schemas.microsoft.com/office/drawing/2014/main" id="{3DF644D4-13BC-F20F-7DB5-C3D179368654}"/>
                </a:ext>
              </a:extLst>
            </p:cNvPr>
            <p:cNvSpPr/>
            <p:nvPr/>
          </p:nvSpPr>
          <p:spPr>
            <a:xfrm>
              <a:off x="3269975" y="1603150"/>
              <a:ext cx="24750" cy="25950"/>
            </a:xfrm>
            <a:custGeom>
              <a:avLst/>
              <a:gdLst/>
              <a:ahLst/>
              <a:cxnLst/>
              <a:rect l="l" t="t" r="r" b="b"/>
              <a:pathLst>
                <a:path w="990" h="1038" extrusionOk="0">
                  <a:moveTo>
                    <a:pt x="519" y="1"/>
                  </a:moveTo>
                  <a:lnTo>
                    <a:pt x="283" y="48"/>
                  </a:lnTo>
                  <a:lnTo>
                    <a:pt x="142" y="142"/>
                  </a:lnTo>
                  <a:lnTo>
                    <a:pt x="48" y="330"/>
                  </a:lnTo>
                  <a:lnTo>
                    <a:pt x="1" y="519"/>
                  </a:lnTo>
                  <a:lnTo>
                    <a:pt x="48" y="707"/>
                  </a:lnTo>
                  <a:lnTo>
                    <a:pt x="142" y="896"/>
                  </a:lnTo>
                  <a:lnTo>
                    <a:pt x="283" y="990"/>
                  </a:lnTo>
                  <a:lnTo>
                    <a:pt x="472" y="1037"/>
                  </a:lnTo>
                  <a:lnTo>
                    <a:pt x="519" y="1037"/>
                  </a:lnTo>
                  <a:lnTo>
                    <a:pt x="707" y="990"/>
                  </a:lnTo>
                  <a:lnTo>
                    <a:pt x="849" y="896"/>
                  </a:lnTo>
                  <a:lnTo>
                    <a:pt x="990" y="707"/>
                  </a:lnTo>
                  <a:lnTo>
                    <a:pt x="990"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2114;p42">
              <a:extLst>
                <a:ext uri="{FF2B5EF4-FFF2-40B4-BE49-F238E27FC236}">
                  <a16:creationId xmlns:a16="http://schemas.microsoft.com/office/drawing/2014/main" id="{612205A5-A795-AB3A-7E61-A25A91394EEE}"/>
                </a:ext>
              </a:extLst>
            </p:cNvPr>
            <p:cNvSpPr/>
            <p:nvPr/>
          </p:nvSpPr>
          <p:spPr>
            <a:xfrm>
              <a:off x="3231100" y="1565475"/>
              <a:ext cx="25950" cy="24750"/>
            </a:xfrm>
            <a:custGeom>
              <a:avLst/>
              <a:gdLst/>
              <a:ahLst/>
              <a:cxnLst/>
              <a:rect l="l" t="t" r="r" b="b"/>
              <a:pathLst>
                <a:path w="1038" h="990" extrusionOk="0">
                  <a:moveTo>
                    <a:pt x="331" y="0"/>
                  </a:moveTo>
                  <a:lnTo>
                    <a:pt x="142" y="142"/>
                  </a:lnTo>
                  <a:lnTo>
                    <a:pt x="48" y="283"/>
                  </a:lnTo>
                  <a:lnTo>
                    <a:pt x="1" y="471"/>
                  </a:lnTo>
                  <a:lnTo>
                    <a:pt x="48" y="707"/>
                  </a:lnTo>
                  <a:lnTo>
                    <a:pt x="142" y="848"/>
                  </a:lnTo>
                  <a:lnTo>
                    <a:pt x="331" y="942"/>
                  </a:lnTo>
                  <a:lnTo>
                    <a:pt x="519" y="990"/>
                  </a:lnTo>
                  <a:lnTo>
                    <a:pt x="708" y="942"/>
                  </a:lnTo>
                  <a:lnTo>
                    <a:pt x="896" y="848"/>
                  </a:lnTo>
                  <a:lnTo>
                    <a:pt x="990" y="707"/>
                  </a:lnTo>
                  <a:lnTo>
                    <a:pt x="1037" y="471"/>
                  </a:lnTo>
                  <a:lnTo>
                    <a:pt x="990" y="283"/>
                  </a:lnTo>
                  <a:lnTo>
                    <a:pt x="896" y="142"/>
                  </a:lnTo>
                  <a:lnTo>
                    <a:pt x="70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2115;p42">
              <a:extLst>
                <a:ext uri="{FF2B5EF4-FFF2-40B4-BE49-F238E27FC236}">
                  <a16:creationId xmlns:a16="http://schemas.microsoft.com/office/drawing/2014/main" id="{55404774-7391-E4AF-F300-DBA810CEB17E}"/>
                </a:ext>
              </a:extLst>
            </p:cNvPr>
            <p:cNvSpPr/>
            <p:nvPr/>
          </p:nvSpPr>
          <p:spPr>
            <a:xfrm>
              <a:off x="3269975" y="1679700"/>
              <a:ext cx="24750" cy="25950"/>
            </a:xfrm>
            <a:custGeom>
              <a:avLst/>
              <a:gdLst/>
              <a:ahLst/>
              <a:cxnLst/>
              <a:rect l="l" t="t" r="r" b="b"/>
              <a:pathLst>
                <a:path w="990" h="1038" extrusionOk="0">
                  <a:moveTo>
                    <a:pt x="519" y="1"/>
                  </a:moveTo>
                  <a:lnTo>
                    <a:pt x="283" y="48"/>
                  </a:lnTo>
                  <a:lnTo>
                    <a:pt x="142" y="142"/>
                  </a:lnTo>
                  <a:lnTo>
                    <a:pt x="48" y="331"/>
                  </a:lnTo>
                  <a:lnTo>
                    <a:pt x="1" y="519"/>
                  </a:lnTo>
                  <a:lnTo>
                    <a:pt x="48" y="708"/>
                  </a:lnTo>
                  <a:lnTo>
                    <a:pt x="142" y="896"/>
                  </a:lnTo>
                  <a:lnTo>
                    <a:pt x="283" y="990"/>
                  </a:lnTo>
                  <a:lnTo>
                    <a:pt x="472" y="1037"/>
                  </a:lnTo>
                  <a:lnTo>
                    <a:pt x="519" y="1037"/>
                  </a:lnTo>
                  <a:lnTo>
                    <a:pt x="707" y="990"/>
                  </a:lnTo>
                  <a:lnTo>
                    <a:pt x="849" y="896"/>
                  </a:lnTo>
                  <a:lnTo>
                    <a:pt x="990" y="708"/>
                  </a:lnTo>
                  <a:lnTo>
                    <a:pt x="990"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2116;p42">
              <a:extLst>
                <a:ext uri="{FF2B5EF4-FFF2-40B4-BE49-F238E27FC236}">
                  <a16:creationId xmlns:a16="http://schemas.microsoft.com/office/drawing/2014/main" id="{C23106A1-0FF1-A1F5-52F9-702993C97837}"/>
                </a:ext>
              </a:extLst>
            </p:cNvPr>
            <p:cNvSpPr/>
            <p:nvPr/>
          </p:nvSpPr>
          <p:spPr>
            <a:xfrm>
              <a:off x="3231100" y="1642025"/>
              <a:ext cx="25950" cy="24750"/>
            </a:xfrm>
            <a:custGeom>
              <a:avLst/>
              <a:gdLst/>
              <a:ahLst/>
              <a:cxnLst/>
              <a:rect l="l" t="t" r="r" b="b"/>
              <a:pathLst>
                <a:path w="1038" h="990" extrusionOk="0">
                  <a:moveTo>
                    <a:pt x="519" y="0"/>
                  </a:moveTo>
                  <a:lnTo>
                    <a:pt x="331" y="47"/>
                  </a:lnTo>
                  <a:lnTo>
                    <a:pt x="142" y="142"/>
                  </a:lnTo>
                  <a:lnTo>
                    <a:pt x="48" y="283"/>
                  </a:lnTo>
                  <a:lnTo>
                    <a:pt x="1" y="471"/>
                  </a:lnTo>
                  <a:lnTo>
                    <a:pt x="48" y="707"/>
                  </a:lnTo>
                  <a:lnTo>
                    <a:pt x="142" y="848"/>
                  </a:lnTo>
                  <a:lnTo>
                    <a:pt x="331" y="990"/>
                  </a:lnTo>
                  <a:lnTo>
                    <a:pt x="708" y="990"/>
                  </a:lnTo>
                  <a:lnTo>
                    <a:pt x="896" y="848"/>
                  </a:lnTo>
                  <a:lnTo>
                    <a:pt x="990" y="707"/>
                  </a:lnTo>
                  <a:lnTo>
                    <a:pt x="1037" y="519"/>
                  </a:lnTo>
                  <a:lnTo>
                    <a:pt x="990" y="283"/>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2117;p42">
              <a:extLst>
                <a:ext uri="{FF2B5EF4-FFF2-40B4-BE49-F238E27FC236}">
                  <a16:creationId xmlns:a16="http://schemas.microsoft.com/office/drawing/2014/main" id="{A0CB9935-3DC1-3B87-73EF-05B7E1AEF338}"/>
                </a:ext>
              </a:extLst>
            </p:cNvPr>
            <p:cNvSpPr/>
            <p:nvPr/>
          </p:nvSpPr>
          <p:spPr>
            <a:xfrm>
              <a:off x="3269975" y="1756275"/>
              <a:ext cx="24750" cy="25925"/>
            </a:xfrm>
            <a:custGeom>
              <a:avLst/>
              <a:gdLst/>
              <a:ahLst/>
              <a:cxnLst/>
              <a:rect l="l" t="t" r="r" b="b"/>
              <a:pathLst>
                <a:path w="990" h="1037" extrusionOk="0">
                  <a:moveTo>
                    <a:pt x="519" y="0"/>
                  </a:moveTo>
                  <a:lnTo>
                    <a:pt x="283" y="47"/>
                  </a:lnTo>
                  <a:lnTo>
                    <a:pt x="142" y="141"/>
                  </a:lnTo>
                  <a:lnTo>
                    <a:pt x="48" y="330"/>
                  </a:lnTo>
                  <a:lnTo>
                    <a:pt x="1" y="518"/>
                  </a:lnTo>
                  <a:lnTo>
                    <a:pt x="48" y="707"/>
                  </a:lnTo>
                  <a:lnTo>
                    <a:pt x="142" y="848"/>
                  </a:lnTo>
                  <a:lnTo>
                    <a:pt x="283" y="989"/>
                  </a:lnTo>
                  <a:lnTo>
                    <a:pt x="472" y="1037"/>
                  </a:lnTo>
                  <a:lnTo>
                    <a:pt x="519" y="1037"/>
                  </a:lnTo>
                  <a:lnTo>
                    <a:pt x="707" y="989"/>
                  </a:lnTo>
                  <a:lnTo>
                    <a:pt x="849" y="895"/>
                  </a:lnTo>
                  <a:lnTo>
                    <a:pt x="990" y="707"/>
                  </a:lnTo>
                  <a:lnTo>
                    <a:pt x="990" y="518"/>
                  </a:lnTo>
                  <a:lnTo>
                    <a:pt x="990" y="330"/>
                  </a:lnTo>
                  <a:lnTo>
                    <a:pt x="849"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2118;p42">
              <a:extLst>
                <a:ext uri="{FF2B5EF4-FFF2-40B4-BE49-F238E27FC236}">
                  <a16:creationId xmlns:a16="http://schemas.microsoft.com/office/drawing/2014/main" id="{D6C984B9-1134-5574-206F-2A162829FC60}"/>
                </a:ext>
              </a:extLst>
            </p:cNvPr>
            <p:cNvSpPr/>
            <p:nvPr/>
          </p:nvSpPr>
          <p:spPr>
            <a:xfrm>
              <a:off x="3231100" y="17185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49"/>
                  </a:lnTo>
                  <a:lnTo>
                    <a:pt x="331" y="990"/>
                  </a:lnTo>
                  <a:lnTo>
                    <a:pt x="519" y="1037"/>
                  </a:lnTo>
                  <a:lnTo>
                    <a:pt x="708" y="990"/>
                  </a:lnTo>
                  <a:lnTo>
                    <a:pt x="896" y="849"/>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2119;p42">
              <a:extLst>
                <a:ext uri="{FF2B5EF4-FFF2-40B4-BE49-F238E27FC236}">
                  <a16:creationId xmlns:a16="http://schemas.microsoft.com/office/drawing/2014/main" id="{7B5F5071-FA81-3931-170D-AA8291AF83DC}"/>
                </a:ext>
              </a:extLst>
            </p:cNvPr>
            <p:cNvSpPr/>
            <p:nvPr/>
          </p:nvSpPr>
          <p:spPr>
            <a:xfrm>
              <a:off x="3269975" y="1834000"/>
              <a:ext cx="24750" cy="24750"/>
            </a:xfrm>
            <a:custGeom>
              <a:avLst/>
              <a:gdLst/>
              <a:ahLst/>
              <a:cxnLst/>
              <a:rect l="l" t="t" r="r" b="b"/>
              <a:pathLst>
                <a:path w="990" h="990" extrusionOk="0">
                  <a:moveTo>
                    <a:pt x="283" y="0"/>
                  </a:moveTo>
                  <a:lnTo>
                    <a:pt x="142" y="142"/>
                  </a:lnTo>
                  <a:lnTo>
                    <a:pt x="1" y="283"/>
                  </a:lnTo>
                  <a:lnTo>
                    <a:pt x="1" y="472"/>
                  </a:lnTo>
                  <a:lnTo>
                    <a:pt x="1" y="707"/>
                  </a:lnTo>
                  <a:lnTo>
                    <a:pt x="142" y="848"/>
                  </a:lnTo>
                  <a:lnTo>
                    <a:pt x="283" y="943"/>
                  </a:lnTo>
                  <a:lnTo>
                    <a:pt x="472" y="990"/>
                  </a:lnTo>
                  <a:lnTo>
                    <a:pt x="707" y="943"/>
                  </a:lnTo>
                  <a:lnTo>
                    <a:pt x="849" y="848"/>
                  </a:lnTo>
                  <a:lnTo>
                    <a:pt x="943" y="707"/>
                  </a:lnTo>
                  <a:lnTo>
                    <a:pt x="990" y="472"/>
                  </a:lnTo>
                  <a:lnTo>
                    <a:pt x="943" y="283"/>
                  </a:lnTo>
                  <a:lnTo>
                    <a:pt x="849"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2120;p42">
              <a:extLst>
                <a:ext uri="{FF2B5EF4-FFF2-40B4-BE49-F238E27FC236}">
                  <a16:creationId xmlns:a16="http://schemas.microsoft.com/office/drawing/2014/main" id="{CC10B99A-555D-DBE5-D7A2-1CFE8433CA05}"/>
                </a:ext>
              </a:extLst>
            </p:cNvPr>
            <p:cNvSpPr/>
            <p:nvPr/>
          </p:nvSpPr>
          <p:spPr>
            <a:xfrm>
              <a:off x="3231100" y="1795125"/>
              <a:ext cx="25950" cy="25950"/>
            </a:xfrm>
            <a:custGeom>
              <a:avLst/>
              <a:gdLst/>
              <a:ahLst/>
              <a:cxnLst/>
              <a:rect l="l" t="t" r="r" b="b"/>
              <a:pathLst>
                <a:path w="1038" h="1038" extrusionOk="0">
                  <a:moveTo>
                    <a:pt x="519" y="1"/>
                  </a:moveTo>
                  <a:lnTo>
                    <a:pt x="331" y="48"/>
                  </a:lnTo>
                  <a:lnTo>
                    <a:pt x="142" y="142"/>
                  </a:lnTo>
                  <a:lnTo>
                    <a:pt x="48" y="331"/>
                  </a:lnTo>
                  <a:lnTo>
                    <a:pt x="1" y="519"/>
                  </a:lnTo>
                  <a:lnTo>
                    <a:pt x="48" y="707"/>
                  </a:lnTo>
                  <a:lnTo>
                    <a:pt x="142" y="849"/>
                  </a:lnTo>
                  <a:lnTo>
                    <a:pt x="331" y="990"/>
                  </a:lnTo>
                  <a:lnTo>
                    <a:pt x="519" y="1037"/>
                  </a:lnTo>
                  <a:lnTo>
                    <a:pt x="708" y="990"/>
                  </a:lnTo>
                  <a:lnTo>
                    <a:pt x="896" y="849"/>
                  </a:lnTo>
                  <a:lnTo>
                    <a:pt x="990" y="707"/>
                  </a:lnTo>
                  <a:lnTo>
                    <a:pt x="1037" y="519"/>
                  </a:lnTo>
                  <a:lnTo>
                    <a:pt x="990" y="331"/>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2121;p42">
              <a:extLst>
                <a:ext uri="{FF2B5EF4-FFF2-40B4-BE49-F238E27FC236}">
                  <a16:creationId xmlns:a16="http://schemas.microsoft.com/office/drawing/2014/main" id="{BF0A007D-7F60-F9E4-52A4-8FDCA9A930FB}"/>
                </a:ext>
              </a:extLst>
            </p:cNvPr>
            <p:cNvSpPr/>
            <p:nvPr/>
          </p:nvSpPr>
          <p:spPr>
            <a:xfrm>
              <a:off x="3269975" y="1910550"/>
              <a:ext cx="24750" cy="24775"/>
            </a:xfrm>
            <a:custGeom>
              <a:avLst/>
              <a:gdLst/>
              <a:ahLst/>
              <a:cxnLst/>
              <a:rect l="l" t="t" r="r" b="b"/>
              <a:pathLst>
                <a:path w="990" h="991" extrusionOk="0">
                  <a:moveTo>
                    <a:pt x="283" y="1"/>
                  </a:moveTo>
                  <a:lnTo>
                    <a:pt x="142" y="142"/>
                  </a:lnTo>
                  <a:lnTo>
                    <a:pt x="1" y="283"/>
                  </a:lnTo>
                  <a:lnTo>
                    <a:pt x="1" y="519"/>
                  </a:lnTo>
                  <a:lnTo>
                    <a:pt x="1" y="707"/>
                  </a:lnTo>
                  <a:lnTo>
                    <a:pt x="142" y="849"/>
                  </a:lnTo>
                  <a:lnTo>
                    <a:pt x="283" y="990"/>
                  </a:lnTo>
                  <a:lnTo>
                    <a:pt x="707" y="990"/>
                  </a:lnTo>
                  <a:lnTo>
                    <a:pt x="849" y="849"/>
                  </a:lnTo>
                  <a:lnTo>
                    <a:pt x="990" y="707"/>
                  </a:lnTo>
                  <a:lnTo>
                    <a:pt x="990" y="519"/>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2122;p42">
              <a:extLst>
                <a:ext uri="{FF2B5EF4-FFF2-40B4-BE49-F238E27FC236}">
                  <a16:creationId xmlns:a16="http://schemas.microsoft.com/office/drawing/2014/main" id="{93C7FFFA-ED37-B4B5-21F3-206E46777C2B}"/>
                </a:ext>
              </a:extLst>
            </p:cNvPr>
            <p:cNvSpPr/>
            <p:nvPr/>
          </p:nvSpPr>
          <p:spPr>
            <a:xfrm>
              <a:off x="3231100" y="1871700"/>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6"/>
                  </a:lnTo>
                  <a:lnTo>
                    <a:pt x="708" y="989"/>
                  </a:lnTo>
                  <a:lnTo>
                    <a:pt x="896" y="895"/>
                  </a:lnTo>
                  <a:lnTo>
                    <a:pt x="990" y="707"/>
                  </a:lnTo>
                  <a:lnTo>
                    <a:pt x="1037" y="518"/>
                  </a:lnTo>
                  <a:lnTo>
                    <a:pt x="990" y="330"/>
                  </a:lnTo>
                  <a:lnTo>
                    <a:pt x="896"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2123;p42">
              <a:extLst>
                <a:ext uri="{FF2B5EF4-FFF2-40B4-BE49-F238E27FC236}">
                  <a16:creationId xmlns:a16="http://schemas.microsoft.com/office/drawing/2014/main" id="{E00F1DB4-34E1-1694-A3DF-9BEE699591FF}"/>
                </a:ext>
              </a:extLst>
            </p:cNvPr>
            <p:cNvSpPr/>
            <p:nvPr/>
          </p:nvSpPr>
          <p:spPr>
            <a:xfrm>
              <a:off x="3269975" y="1987100"/>
              <a:ext cx="24750" cy="24775"/>
            </a:xfrm>
            <a:custGeom>
              <a:avLst/>
              <a:gdLst/>
              <a:ahLst/>
              <a:cxnLst/>
              <a:rect l="l" t="t" r="r" b="b"/>
              <a:pathLst>
                <a:path w="990" h="991" extrusionOk="0">
                  <a:moveTo>
                    <a:pt x="472" y="1"/>
                  </a:moveTo>
                  <a:lnTo>
                    <a:pt x="283" y="48"/>
                  </a:lnTo>
                  <a:lnTo>
                    <a:pt x="142" y="142"/>
                  </a:lnTo>
                  <a:lnTo>
                    <a:pt x="1" y="284"/>
                  </a:lnTo>
                  <a:lnTo>
                    <a:pt x="1" y="519"/>
                  </a:lnTo>
                  <a:lnTo>
                    <a:pt x="1" y="708"/>
                  </a:lnTo>
                  <a:lnTo>
                    <a:pt x="142" y="849"/>
                  </a:lnTo>
                  <a:lnTo>
                    <a:pt x="283" y="990"/>
                  </a:lnTo>
                  <a:lnTo>
                    <a:pt x="707" y="990"/>
                  </a:lnTo>
                  <a:lnTo>
                    <a:pt x="849" y="849"/>
                  </a:lnTo>
                  <a:lnTo>
                    <a:pt x="943" y="708"/>
                  </a:lnTo>
                  <a:lnTo>
                    <a:pt x="990" y="519"/>
                  </a:lnTo>
                  <a:lnTo>
                    <a:pt x="943" y="284"/>
                  </a:lnTo>
                  <a:lnTo>
                    <a:pt x="849"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2124;p42">
              <a:extLst>
                <a:ext uri="{FF2B5EF4-FFF2-40B4-BE49-F238E27FC236}">
                  <a16:creationId xmlns:a16="http://schemas.microsoft.com/office/drawing/2014/main" id="{0B329AB6-0EB3-06AC-CE77-13D3490DE2D1}"/>
                </a:ext>
              </a:extLst>
            </p:cNvPr>
            <p:cNvSpPr/>
            <p:nvPr/>
          </p:nvSpPr>
          <p:spPr>
            <a:xfrm>
              <a:off x="3231100" y="1948250"/>
              <a:ext cx="25950" cy="25925"/>
            </a:xfrm>
            <a:custGeom>
              <a:avLst/>
              <a:gdLst/>
              <a:ahLst/>
              <a:cxnLst/>
              <a:rect l="l" t="t" r="r" b="b"/>
              <a:pathLst>
                <a:path w="1038" h="1037" extrusionOk="0">
                  <a:moveTo>
                    <a:pt x="519" y="0"/>
                  </a:moveTo>
                  <a:lnTo>
                    <a:pt x="331" y="47"/>
                  </a:lnTo>
                  <a:lnTo>
                    <a:pt x="142" y="142"/>
                  </a:lnTo>
                  <a:lnTo>
                    <a:pt x="48" y="283"/>
                  </a:lnTo>
                  <a:lnTo>
                    <a:pt x="1" y="518"/>
                  </a:lnTo>
                  <a:lnTo>
                    <a:pt x="48" y="707"/>
                  </a:lnTo>
                  <a:lnTo>
                    <a:pt x="142" y="848"/>
                  </a:lnTo>
                  <a:lnTo>
                    <a:pt x="331" y="990"/>
                  </a:lnTo>
                  <a:lnTo>
                    <a:pt x="519" y="1037"/>
                  </a:lnTo>
                  <a:lnTo>
                    <a:pt x="708" y="990"/>
                  </a:lnTo>
                  <a:lnTo>
                    <a:pt x="896" y="848"/>
                  </a:lnTo>
                  <a:lnTo>
                    <a:pt x="990" y="707"/>
                  </a:lnTo>
                  <a:lnTo>
                    <a:pt x="1037" y="518"/>
                  </a:lnTo>
                  <a:lnTo>
                    <a:pt x="990" y="283"/>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2125;p42">
              <a:extLst>
                <a:ext uri="{FF2B5EF4-FFF2-40B4-BE49-F238E27FC236}">
                  <a16:creationId xmlns:a16="http://schemas.microsoft.com/office/drawing/2014/main" id="{C14A1036-8687-2EF7-8D76-FCF6F5C9C40C}"/>
                </a:ext>
              </a:extLst>
            </p:cNvPr>
            <p:cNvSpPr/>
            <p:nvPr/>
          </p:nvSpPr>
          <p:spPr>
            <a:xfrm>
              <a:off x="3115700" y="1271025"/>
              <a:ext cx="179025" cy="764400"/>
            </a:xfrm>
            <a:custGeom>
              <a:avLst/>
              <a:gdLst/>
              <a:ahLst/>
              <a:cxnLst/>
              <a:rect l="l" t="t" r="r" b="b"/>
              <a:pathLst>
                <a:path w="7161" h="30576" extrusionOk="0">
                  <a:moveTo>
                    <a:pt x="0" y="0"/>
                  </a:moveTo>
                  <a:lnTo>
                    <a:pt x="0" y="30575"/>
                  </a:lnTo>
                  <a:lnTo>
                    <a:pt x="7161" y="30575"/>
                  </a:lnTo>
                  <a:lnTo>
                    <a:pt x="7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2126;p42">
              <a:extLst>
                <a:ext uri="{FF2B5EF4-FFF2-40B4-BE49-F238E27FC236}">
                  <a16:creationId xmlns:a16="http://schemas.microsoft.com/office/drawing/2014/main" id="{483FBC5C-3446-AE63-02C2-82AA44BDCA21}"/>
                </a:ext>
              </a:extLst>
            </p:cNvPr>
            <p:cNvSpPr/>
            <p:nvPr/>
          </p:nvSpPr>
          <p:spPr>
            <a:xfrm>
              <a:off x="2847150" y="912975"/>
              <a:ext cx="24775" cy="25950"/>
            </a:xfrm>
            <a:custGeom>
              <a:avLst/>
              <a:gdLst/>
              <a:ahLst/>
              <a:cxnLst/>
              <a:rect l="l" t="t" r="r" b="b"/>
              <a:pathLst>
                <a:path w="991" h="1038" extrusionOk="0">
                  <a:moveTo>
                    <a:pt x="519" y="1"/>
                  </a:moveTo>
                  <a:lnTo>
                    <a:pt x="284" y="48"/>
                  </a:lnTo>
                  <a:lnTo>
                    <a:pt x="142" y="142"/>
                  </a:lnTo>
                  <a:lnTo>
                    <a:pt x="48" y="330"/>
                  </a:lnTo>
                  <a:lnTo>
                    <a:pt x="1" y="519"/>
                  </a:lnTo>
                  <a:lnTo>
                    <a:pt x="48" y="707"/>
                  </a:lnTo>
                  <a:lnTo>
                    <a:pt x="142" y="849"/>
                  </a:lnTo>
                  <a:lnTo>
                    <a:pt x="284" y="990"/>
                  </a:lnTo>
                  <a:lnTo>
                    <a:pt x="519" y="1037"/>
                  </a:lnTo>
                  <a:lnTo>
                    <a:pt x="708" y="990"/>
                  </a:lnTo>
                  <a:lnTo>
                    <a:pt x="849" y="849"/>
                  </a:lnTo>
                  <a:lnTo>
                    <a:pt x="990" y="707"/>
                  </a:lnTo>
                  <a:lnTo>
                    <a:pt x="990" y="519"/>
                  </a:lnTo>
                  <a:lnTo>
                    <a:pt x="990" y="330"/>
                  </a:lnTo>
                  <a:lnTo>
                    <a:pt x="849"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2127;p42">
              <a:extLst>
                <a:ext uri="{FF2B5EF4-FFF2-40B4-BE49-F238E27FC236}">
                  <a16:creationId xmlns:a16="http://schemas.microsoft.com/office/drawing/2014/main" id="{7888D433-11A8-3695-526F-A7BBC781DA20}"/>
                </a:ext>
              </a:extLst>
            </p:cNvPr>
            <p:cNvSpPr/>
            <p:nvPr/>
          </p:nvSpPr>
          <p:spPr>
            <a:xfrm>
              <a:off x="2847150" y="989525"/>
              <a:ext cx="24775" cy="24775"/>
            </a:xfrm>
            <a:custGeom>
              <a:avLst/>
              <a:gdLst/>
              <a:ahLst/>
              <a:cxnLst/>
              <a:rect l="l" t="t" r="r" b="b"/>
              <a:pathLst>
                <a:path w="991" h="991" extrusionOk="0">
                  <a:moveTo>
                    <a:pt x="519" y="1"/>
                  </a:moveTo>
                  <a:lnTo>
                    <a:pt x="284" y="48"/>
                  </a:lnTo>
                  <a:lnTo>
                    <a:pt x="142" y="142"/>
                  </a:lnTo>
                  <a:lnTo>
                    <a:pt x="48" y="284"/>
                  </a:lnTo>
                  <a:lnTo>
                    <a:pt x="1" y="519"/>
                  </a:lnTo>
                  <a:lnTo>
                    <a:pt x="48" y="708"/>
                  </a:lnTo>
                  <a:lnTo>
                    <a:pt x="142" y="849"/>
                  </a:lnTo>
                  <a:lnTo>
                    <a:pt x="284" y="990"/>
                  </a:lnTo>
                  <a:lnTo>
                    <a:pt x="708" y="990"/>
                  </a:lnTo>
                  <a:lnTo>
                    <a:pt x="849" y="849"/>
                  </a:lnTo>
                  <a:lnTo>
                    <a:pt x="990" y="708"/>
                  </a:lnTo>
                  <a:lnTo>
                    <a:pt x="990" y="519"/>
                  </a:lnTo>
                  <a:lnTo>
                    <a:pt x="990" y="284"/>
                  </a:lnTo>
                  <a:lnTo>
                    <a:pt x="849"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2128;p42">
              <a:extLst>
                <a:ext uri="{FF2B5EF4-FFF2-40B4-BE49-F238E27FC236}">
                  <a16:creationId xmlns:a16="http://schemas.microsoft.com/office/drawing/2014/main" id="{2E609C98-4504-7204-D72C-1B1EDCC96613}"/>
                </a:ext>
              </a:extLst>
            </p:cNvPr>
            <p:cNvSpPr/>
            <p:nvPr/>
          </p:nvSpPr>
          <p:spPr>
            <a:xfrm>
              <a:off x="2847150" y="1066100"/>
              <a:ext cx="24775" cy="25925"/>
            </a:xfrm>
            <a:custGeom>
              <a:avLst/>
              <a:gdLst/>
              <a:ahLst/>
              <a:cxnLst/>
              <a:rect l="l" t="t" r="r" b="b"/>
              <a:pathLst>
                <a:path w="991" h="1037" extrusionOk="0">
                  <a:moveTo>
                    <a:pt x="472" y="0"/>
                  </a:moveTo>
                  <a:lnTo>
                    <a:pt x="284" y="47"/>
                  </a:lnTo>
                  <a:lnTo>
                    <a:pt x="142" y="141"/>
                  </a:lnTo>
                  <a:lnTo>
                    <a:pt x="1" y="330"/>
                  </a:lnTo>
                  <a:lnTo>
                    <a:pt x="1" y="518"/>
                  </a:lnTo>
                  <a:lnTo>
                    <a:pt x="48" y="707"/>
                  </a:lnTo>
                  <a:lnTo>
                    <a:pt x="142" y="895"/>
                  </a:lnTo>
                  <a:lnTo>
                    <a:pt x="284" y="989"/>
                  </a:lnTo>
                  <a:lnTo>
                    <a:pt x="519" y="1037"/>
                  </a:lnTo>
                  <a:lnTo>
                    <a:pt x="708" y="989"/>
                  </a:lnTo>
                  <a:lnTo>
                    <a:pt x="849" y="895"/>
                  </a:lnTo>
                  <a:lnTo>
                    <a:pt x="990" y="707"/>
                  </a:lnTo>
                  <a:lnTo>
                    <a:pt x="990" y="518"/>
                  </a:lnTo>
                  <a:lnTo>
                    <a:pt x="990" y="330"/>
                  </a:lnTo>
                  <a:lnTo>
                    <a:pt x="849" y="141"/>
                  </a:lnTo>
                  <a:lnTo>
                    <a:pt x="708"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2129;p42">
              <a:extLst>
                <a:ext uri="{FF2B5EF4-FFF2-40B4-BE49-F238E27FC236}">
                  <a16:creationId xmlns:a16="http://schemas.microsoft.com/office/drawing/2014/main" id="{D158BDEE-E617-8A87-B95F-02BA2597EEB0}"/>
                </a:ext>
              </a:extLst>
            </p:cNvPr>
            <p:cNvSpPr/>
            <p:nvPr/>
          </p:nvSpPr>
          <p:spPr>
            <a:xfrm>
              <a:off x="2847150" y="1142650"/>
              <a:ext cx="24775" cy="25925"/>
            </a:xfrm>
            <a:custGeom>
              <a:avLst/>
              <a:gdLst/>
              <a:ahLst/>
              <a:cxnLst/>
              <a:rect l="l" t="t" r="r" b="b"/>
              <a:pathLst>
                <a:path w="991" h="1037" extrusionOk="0">
                  <a:moveTo>
                    <a:pt x="472" y="0"/>
                  </a:moveTo>
                  <a:lnTo>
                    <a:pt x="284" y="47"/>
                  </a:lnTo>
                  <a:lnTo>
                    <a:pt x="142" y="142"/>
                  </a:lnTo>
                  <a:lnTo>
                    <a:pt x="1" y="330"/>
                  </a:lnTo>
                  <a:lnTo>
                    <a:pt x="1" y="519"/>
                  </a:lnTo>
                  <a:lnTo>
                    <a:pt x="48" y="707"/>
                  </a:lnTo>
                  <a:lnTo>
                    <a:pt x="142" y="895"/>
                  </a:lnTo>
                  <a:lnTo>
                    <a:pt x="284" y="990"/>
                  </a:lnTo>
                  <a:lnTo>
                    <a:pt x="519" y="1037"/>
                  </a:lnTo>
                  <a:lnTo>
                    <a:pt x="708" y="990"/>
                  </a:lnTo>
                  <a:lnTo>
                    <a:pt x="849" y="895"/>
                  </a:lnTo>
                  <a:lnTo>
                    <a:pt x="990" y="707"/>
                  </a:lnTo>
                  <a:lnTo>
                    <a:pt x="990" y="519"/>
                  </a:lnTo>
                  <a:lnTo>
                    <a:pt x="990" y="330"/>
                  </a:lnTo>
                  <a:lnTo>
                    <a:pt x="849" y="142"/>
                  </a:lnTo>
                  <a:lnTo>
                    <a:pt x="708"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2130;p42">
              <a:extLst>
                <a:ext uri="{FF2B5EF4-FFF2-40B4-BE49-F238E27FC236}">
                  <a16:creationId xmlns:a16="http://schemas.microsoft.com/office/drawing/2014/main" id="{1D5908CA-5244-919B-0926-57B4291F569D}"/>
                </a:ext>
              </a:extLst>
            </p:cNvPr>
            <p:cNvSpPr/>
            <p:nvPr/>
          </p:nvSpPr>
          <p:spPr>
            <a:xfrm>
              <a:off x="2847150" y="1219200"/>
              <a:ext cx="24775" cy="25925"/>
            </a:xfrm>
            <a:custGeom>
              <a:avLst/>
              <a:gdLst/>
              <a:ahLst/>
              <a:cxnLst/>
              <a:rect l="l" t="t" r="r" b="b"/>
              <a:pathLst>
                <a:path w="991" h="1037" extrusionOk="0">
                  <a:moveTo>
                    <a:pt x="472" y="1"/>
                  </a:moveTo>
                  <a:lnTo>
                    <a:pt x="284" y="48"/>
                  </a:lnTo>
                  <a:lnTo>
                    <a:pt x="142" y="189"/>
                  </a:lnTo>
                  <a:lnTo>
                    <a:pt x="1" y="330"/>
                  </a:lnTo>
                  <a:lnTo>
                    <a:pt x="1" y="519"/>
                  </a:lnTo>
                  <a:lnTo>
                    <a:pt x="48" y="754"/>
                  </a:lnTo>
                  <a:lnTo>
                    <a:pt x="142" y="896"/>
                  </a:lnTo>
                  <a:lnTo>
                    <a:pt x="284" y="990"/>
                  </a:lnTo>
                  <a:lnTo>
                    <a:pt x="519" y="1037"/>
                  </a:lnTo>
                  <a:lnTo>
                    <a:pt x="708" y="990"/>
                  </a:lnTo>
                  <a:lnTo>
                    <a:pt x="849" y="896"/>
                  </a:lnTo>
                  <a:lnTo>
                    <a:pt x="990" y="707"/>
                  </a:lnTo>
                  <a:lnTo>
                    <a:pt x="990" y="519"/>
                  </a:lnTo>
                  <a:lnTo>
                    <a:pt x="990" y="330"/>
                  </a:lnTo>
                  <a:lnTo>
                    <a:pt x="849" y="142"/>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2131;p42">
              <a:extLst>
                <a:ext uri="{FF2B5EF4-FFF2-40B4-BE49-F238E27FC236}">
                  <a16:creationId xmlns:a16="http://schemas.microsoft.com/office/drawing/2014/main" id="{9A1CE019-B65A-94E9-0BD0-40053CAA85AA}"/>
                </a:ext>
              </a:extLst>
            </p:cNvPr>
            <p:cNvSpPr/>
            <p:nvPr/>
          </p:nvSpPr>
          <p:spPr>
            <a:xfrm>
              <a:off x="2847150" y="1295750"/>
              <a:ext cx="24775" cy="25950"/>
            </a:xfrm>
            <a:custGeom>
              <a:avLst/>
              <a:gdLst/>
              <a:ahLst/>
              <a:cxnLst/>
              <a:rect l="l" t="t" r="r" b="b"/>
              <a:pathLst>
                <a:path w="991" h="1038" extrusionOk="0">
                  <a:moveTo>
                    <a:pt x="472" y="1"/>
                  </a:moveTo>
                  <a:lnTo>
                    <a:pt x="284" y="48"/>
                  </a:lnTo>
                  <a:lnTo>
                    <a:pt x="142" y="189"/>
                  </a:lnTo>
                  <a:lnTo>
                    <a:pt x="1" y="331"/>
                  </a:lnTo>
                  <a:lnTo>
                    <a:pt x="1" y="566"/>
                  </a:lnTo>
                  <a:lnTo>
                    <a:pt x="48" y="755"/>
                  </a:lnTo>
                  <a:lnTo>
                    <a:pt x="142" y="896"/>
                  </a:lnTo>
                  <a:lnTo>
                    <a:pt x="284" y="1037"/>
                  </a:lnTo>
                  <a:lnTo>
                    <a:pt x="519" y="1037"/>
                  </a:lnTo>
                  <a:lnTo>
                    <a:pt x="708" y="990"/>
                  </a:lnTo>
                  <a:lnTo>
                    <a:pt x="849" y="896"/>
                  </a:lnTo>
                  <a:lnTo>
                    <a:pt x="990" y="755"/>
                  </a:lnTo>
                  <a:lnTo>
                    <a:pt x="990" y="566"/>
                  </a:lnTo>
                  <a:lnTo>
                    <a:pt x="990" y="519"/>
                  </a:lnTo>
                  <a:lnTo>
                    <a:pt x="990" y="331"/>
                  </a:lnTo>
                  <a:lnTo>
                    <a:pt x="849" y="189"/>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2132;p42">
              <a:extLst>
                <a:ext uri="{FF2B5EF4-FFF2-40B4-BE49-F238E27FC236}">
                  <a16:creationId xmlns:a16="http://schemas.microsoft.com/office/drawing/2014/main" id="{316ED72B-A003-1DEB-BD68-B7CB943BC24F}"/>
                </a:ext>
              </a:extLst>
            </p:cNvPr>
            <p:cNvSpPr/>
            <p:nvPr/>
          </p:nvSpPr>
          <p:spPr>
            <a:xfrm>
              <a:off x="2847150" y="1372300"/>
              <a:ext cx="24775" cy="25950"/>
            </a:xfrm>
            <a:custGeom>
              <a:avLst/>
              <a:gdLst/>
              <a:ahLst/>
              <a:cxnLst/>
              <a:rect l="l" t="t" r="r" b="b"/>
              <a:pathLst>
                <a:path w="991" h="1038" extrusionOk="0">
                  <a:moveTo>
                    <a:pt x="472" y="1"/>
                  </a:moveTo>
                  <a:lnTo>
                    <a:pt x="284" y="48"/>
                  </a:lnTo>
                  <a:lnTo>
                    <a:pt x="142" y="189"/>
                  </a:lnTo>
                  <a:lnTo>
                    <a:pt x="1" y="331"/>
                  </a:lnTo>
                  <a:lnTo>
                    <a:pt x="1" y="519"/>
                  </a:lnTo>
                  <a:lnTo>
                    <a:pt x="48" y="755"/>
                  </a:lnTo>
                  <a:lnTo>
                    <a:pt x="142" y="896"/>
                  </a:lnTo>
                  <a:lnTo>
                    <a:pt x="284" y="990"/>
                  </a:lnTo>
                  <a:lnTo>
                    <a:pt x="519" y="1037"/>
                  </a:lnTo>
                  <a:lnTo>
                    <a:pt x="708" y="990"/>
                  </a:lnTo>
                  <a:lnTo>
                    <a:pt x="849" y="896"/>
                  </a:lnTo>
                  <a:lnTo>
                    <a:pt x="990" y="708"/>
                  </a:lnTo>
                  <a:lnTo>
                    <a:pt x="990" y="519"/>
                  </a:lnTo>
                  <a:lnTo>
                    <a:pt x="990" y="331"/>
                  </a:lnTo>
                  <a:lnTo>
                    <a:pt x="849" y="142"/>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2133;p42">
              <a:extLst>
                <a:ext uri="{FF2B5EF4-FFF2-40B4-BE49-F238E27FC236}">
                  <a16:creationId xmlns:a16="http://schemas.microsoft.com/office/drawing/2014/main" id="{15182456-7CCF-43D0-8FE3-CF909D63FD36}"/>
                </a:ext>
              </a:extLst>
            </p:cNvPr>
            <p:cNvSpPr/>
            <p:nvPr/>
          </p:nvSpPr>
          <p:spPr>
            <a:xfrm>
              <a:off x="2847150" y="1450050"/>
              <a:ext cx="24775" cy="25925"/>
            </a:xfrm>
            <a:custGeom>
              <a:avLst/>
              <a:gdLst/>
              <a:ahLst/>
              <a:cxnLst/>
              <a:rect l="l" t="t" r="r" b="b"/>
              <a:pathLst>
                <a:path w="991" h="1037" extrusionOk="0">
                  <a:moveTo>
                    <a:pt x="519" y="0"/>
                  </a:moveTo>
                  <a:lnTo>
                    <a:pt x="284" y="47"/>
                  </a:lnTo>
                  <a:lnTo>
                    <a:pt x="142" y="142"/>
                  </a:lnTo>
                  <a:lnTo>
                    <a:pt x="48" y="330"/>
                  </a:lnTo>
                  <a:lnTo>
                    <a:pt x="1" y="519"/>
                  </a:lnTo>
                  <a:lnTo>
                    <a:pt x="48" y="707"/>
                  </a:lnTo>
                  <a:lnTo>
                    <a:pt x="142" y="848"/>
                  </a:lnTo>
                  <a:lnTo>
                    <a:pt x="284" y="990"/>
                  </a:lnTo>
                  <a:lnTo>
                    <a:pt x="519" y="1037"/>
                  </a:lnTo>
                  <a:lnTo>
                    <a:pt x="708" y="990"/>
                  </a:lnTo>
                  <a:lnTo>
                    <a:pt x="849" y="848"/>
                  </a:lnTo>
                  <a:lnTo>
                    <a:pt x="990" y="707"/>
                  </a:lnTo>
                  <a:lnTo>
                    <a:pt x="990" y="519"/>
                  </a:lnTo>
                  <a:lnTo>
                    <a:pt x="990" y="330"/>
                  </a:lnTo>
                  <a:lnTo>
                    <a:pt x="849"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2134;p42">
              <a:extLst>
                <a:ext uri="{FF2B5EF4-FFF2-40B4-BE49-F238E27FC236}">
                  <a16:creationId xmlns:a16="http://schemas.microsoft.com/office/drawing/2014/main" id="{0F3C019E-8E85-907F-CE06-7B234704360B}"/>
                </a:ext>
              </a:extLst>
            </p:cNvPr>
            <p:cNvSpPr/>
            <p:nvPr/>
          </p:nvSpPr>
          <p:spPr>
            <a:xfrm>
              <a:off x="2847150" y="1526600"/>
              <a:ext cx="24775" cy="25925"/>
            </a:xfrm>
            <a:custGeom>
              <a:avLst/>
              <a:gdLst/>
              <a:ahLst/>
              <a:cxnLst/>
              <a:rect l="l" t="t" r="r" b="b"/>
              <a:pathLst>
                <a:path w="991" h="1037" extrusionOk="0">
                  <a:moveTo>
                    <a:pt x="519" y="1"/>
                  </a:moveTo>
                  <a:lnTo>
                    <a:pt x="284" y="48"/>
                  </a:lnTo>
                  <a:lnTo>
                    <a:pt x="142" y="142"/>
                  </a:lnTo>
                  <a:lnTo>
                    <a:pt x="48" y="330"/>
                  </a:lnTo>
                  <a:lnTo>
                    <a:pt x="1" y="519"/>
                  </a:lnTo>
                  <a:lnTo>
                    <a:pt x="48" y="707"/>
                  </a:lnTo>
                  <a:lnTo>
                    <a:pt x="142" y="896"/>
                  </a:lnTo>
                  <a:lnTo>
                    <a:pt x="284" y="990"/>
                  </a:lnTo>
                  <a:lnTo>
                    <a:pt x="519" y="1037"/>
                  </a:lnTo>
                  <a:lnTo>
                    <a:pt x="708" y="990"/>
                  </a:lnTo>
                  <a:lnTo>
                    <a:pt x="849" y="896"/>
                  </a:lnTo>
                  <a:lnTo>
                    <a:pt x="990" y="707"/>
                  </a:lnTo>
                  <a:lnTo>
                    <a:pt x="990" y="519"/>
                  </a:lnTo>
                  <a:lnTo>
                    <a:pt x="990" y="330"/>
                  </a:lnTo>
                  <a:lnTo>
                    <a:pt x="849"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2135;p42">
              <a:extLst>
                <a:ext uri="{FF2B5EF4-FFF2-40B4-BE49-F238E27FC236}">
                  <a16:creationId xmlns:a16="http://schemas.microsoft.com/office/drawing/2014/main" id="{CAC580BA-4553-FF87-2430-EA4E63195181}"/>
                </a:ext>
              </a:extLst>
            </p:cNvPr>
            <p:cNvSpPr/>
            <p:nvPr/>
          </p:nvSpPr>
          <p:spPr>
            <a:xfrm>
              <a:off x="2847150" y="1603150"/>
              <a:ext cx="24775" cy="25950"/>
            </a:xfrm>
            <a:custGeom>
              <a:avLst/>
              <a:gdLst/>
              <a:ahLst/>
              <a:cxnLst/>
              <a:rect l="l" t="t" r="r" b="b"/>
              <a:pathLst>
                <a:path w="991" h="1038" extrusionOk="0">
                  <a:moveTo>
                    <a:pt x="519" y="1"/>
                  </a:moveTo>
                  <a:lnTo>
                    <a:pt x="284" y="48"/>
                  </a:lnTo>
                  <a:lnTo>
                    <a:pt x="142" y="142"/>
                  </a:lnTo>
                  <a:lnTo>
                    <a:pt x="48" y="330"/>
                  </a:lnTo>
                  <a:lnTo>
                    <a:pt x="1" y="519"/>
                  </a:lnTo>
                  <a:lnTo>
                    <a:pt x="48" y="707"/>
                  </a:lnTo>
                  <a:lnTo>
                    <a:pt x="142" y="896"/>
                  </a:lnTo>
                  <a:lnTo>
                    <a:pt x="284" y="990"/>
                  </a:lnTo>
                  <a:lnTo>
                    <a:pt x="519" y="1037"/>
                  </a:lnTo>
                  <a:lnTo>
                    <a:pt x="708" y="990"/>
                  </a:lnTo>
                  <a:lnTo>
                    <a:pt x="849" y="896"/>
                  </a:lnTo>
                  <a:lnTo>
                    <a:pt x="990" y="707"/>
                  </a:lnTo>
                  <a:lnTo>
                    <a:pt x="990" y="519"/>
                  </a:lnTo>
                  <a:lnTo>
                    <a:pt x="990" y="330"/>
                  </a:lnTo>
                  <a:lnTo>
                    <a:pt x="849"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2136;p42">
              <a:extLst>
                <a:ext uri="{FF2B5EF4-FFF2-40B4-BE49-F238E27FC236}">
                  <a16:creationId xmlns:a16="http://schemas.microsoft.com/office/drawing/2014/main" id="{AD2F5420-8BE3-93DB-ECCC-A3B1CCD09387}"/>
                </a:ext>
              </a:extLst>
            </p:cNvPr>
            <p:cNvSpPr/>
            <p:nvPr/>
          </p:nvSpPr>
          <p:spPr>
            <a:xfrm>
              <a:off x="2847150" y="1679700"/>
              <a:ext cx="24775" cy="25950"/>
            </a:xfrm>
            <a:custGeom>
              <a:avLst/>
              <a:gdLst/>
              <a:ahLst/>
              <a:cxnLst/>
              <a:rect l="l" t="t" r="r" b="b"/>
              <a:pathLst>
                <a:path w="991" h="1038" extrusionOk="0">
                  <a:moveTo>
                    <a:pt x="519" y="1"/>
                  </a:moveTo>
                  <a:lnTo>
                    <a:pt x="284" y="48"/>
                  </a:lnTo>
                  <a:lnTo>
                    <a:pt x="142" y="189"/>
                  </a:lnTo>
                  <a:lnTo>
                    <a:pt x="48" y="331"/>
                  </a:lnTo>
                  <a:lnTo>
                    <a:pt x="1" y="519"/>
                  </a:lnTo>
                  <a:lnTo>
                    <a:pt x="48" y="708"/>
                  </a:lnTo>
                  <a:lnTo>
                    <a:pt x="142" y="896"/>
                  </a:lnTo>
                  <a:lnTo>
                    <a:pt x="284" y="990"/>
                  </a:lnTo>
                  <a:lnTo>
                    <a:pt x="519" y="1037"/>
                  </a:lnTo>
                  <a:lnTo>
                    <a:pt x="708" y="990"/>
                  </a:lnTo>
                  <a:lnTo>
                    <a:pt x="849" y="896"/>
                  </a:lnTo>
                  <a:lnTo>
                    <a:pt x="990" y="708"/>
                  </a:lnTo>
                  <a:lnTo>
                    <a:pt x="990" y="519"/>
                  </a:lnTo>
                  <a:lnTo>
                    <a:pt x="990" y="331"/>
                  </a:lnTo>
                  <a:lnTo>
                    <a:pt x="849"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2137;p42">
              <a:extLst>
                <a:ext uri="{FF2B5EF4-FFF2-40B4-BE49-F238E27FC236}">
                  <a16:creationId xmlns:a16="http://schemas.microsoft.com/office/drawing/2014/main" id="{ED2C0A4A-963A-1826-E222-30262406EFB0}"/>
                </a:ext>
              </a:extLst>
            </p:cNvPr>
            <p:cNvSpPr/>
            <p:nvPr/>
          </p:nvSpPr>
          <p:spPr>
            <a:xfrm>
              <a:off x="2847150" y="1756275"/>
              <a:ext cx="24775" cy="25925"/>
            </a:xfrm>
            <a:custGeom>
              <a:avLst/>
              <a:gdLst/>
              <a:ahLst/>
              <a:cxnLst/>
              <a:rect l="l" t="t" r="r" b="b"/>
              <a:pathLst>
                <a:path w="991" h="1037" extrusionOk="0">
                  <a:moveTo>
                    <a:pt x="519" y="0"/>
                  </a:moveTo>
                  <a:lnTo>
                    <a:pt x="284" y="47"/>
                  </a:lnTo>
                  <a:lnTo>
                    <a:pt x="142" y="141"/>
                  </a:lnTo>
                  <a:lnTo>
                    <a:pt x="48" y="330"/>
                  </a:lnTo>
                  <a:lnTo>
                    <a:pt x="1" y="518"/>
                  </a:lnTo>
                  <a:lnTo>
                    <a:pt x="48" y="707"/>
                  </a:lnTo>
                  <a:lnTo>
                    <a:pt x="142" y="895"/>
                  </a:lnTo>
                  <a:lnTo>
                    <a:pt x="284" y="989"/>
                  </a:lnTo>
                  <a:lnTo>
                    <a:pt x="519" y="1037"/>
                  </a:lnTo>
                  <a:lnTo>
                    <a:pt x="708" y="989"/>
                  </a:lnTo>
                  <a:lnTo>
                    <a:pt x="849" y="895"/>
                  </a:lnTo>
                  <a:lnTo>
                    <a:pt x="990" y="707"/>
                  </a:lnTo>
                  <a:lnTo>
                    <a:pt x="990" y="518"/>
                  </a:lnTo>
                  <a:lnTo>
                    <a:pt x="990" y="330"/>
                  </a:lnTo>
                  <a:lnTo>
                    <a:pt x="849"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2138;p42">
              <a:extLst>
                <a:ext uri="{FF2B5EF4-FFF2-40B4-BE49-F238E27FC236}">
                  <a16:creationId xmlns:a16="http://schemas.microsoft.com/office/drawing/2014/main" id="{8FB13826-953D-2201-9130-C1C476EFE7FA}"/>
                </a:ext>
              </a:extLst>
            </p:cNvPr>
            <p:cNvSpPr/>
            <p:nvPr/>
          </p:nvSpPr>
          <p:spPr>
            <a:xfrm>
              <a:off x="2847150" y="1832825"/>
              <a:ext cx="24775" cy="25925"/>
            </a:xfrm>
            <a:custGeom>
              <a:avLst/>
              <a:gdLst/>
              <a:ahLst/>
              <a:cxnLst/>
              <a:rect l="l" t="t" r="r" b="b"/>
              <a:pathLst>
                <a:path w="991" h="1037" extrusionOk="0">
                  <a:moveTo>
                    <a:pt x="472" y="0"/>
                  </a:moveTo>
                  <a:lnTo>
                    <a:pt x="284" y="47"/>
                  </a:lnTo>
                  <a:lnTo>
                    <a:pt x="142" y="189"/>
                  </a:lnTo>
                  <a:lnTo>
                    <a:pt x="1" y="330"/>
                  </a:lnTo>
                  <a:lnTo>
                    <a:pt x="1" y="566"/>
                  </a:lnTo>
                  <a:lnTo>
                    <a:pt x="48" y="754"/>
                  </a:lnTo>
                  <a:lnTo>
                    <a:pt x="142" y="895"/>
                  </a:lnTo>
                  <a:lnTo>
                    <a:pt x="284" y="1037"/>
                  </a:lnTo>
                  <a:lnTo>
                    <a:pt x="519" y="1037"/>
                  </a:lnTo>
                  <a:lnTo>
                    <a:pt x="708" y="990"/>
                  </a:lnTo>
                  <a:lnTo>
                    <a:pt x="849" y="895"/>
                  </a:lnTo>
                  <a:lnTo>
                    <a:pt x="990" y="754"/>
                  </a:lnTo>
                  <a:lnTo>
                    <a:pt x="990" y="519"/>
                  </a:lnTo>
                  <a:lnTo>
                    <a:pt x="990" y="330"/>
                  </a:lnTo>
                  <a:lnTo>
                    <a:pt x="849" y="189"/>
                  </a:lnTo>
                  <a:lnTo>
                    <a:pt x="708"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2139;p42">
              <a:extLst>
                <a:ext uri="{FF2B5EF4-FFF2-40B4-BE49-F238E27FC236}">
                  <a16:creationId xmlns:a16="http://schemas.microsoft.com/office/drawing/2014/main" id="{AAB72277-4053-4C17-E309-714CA2CDF60D}"/>
                </a:ext>
              </a:extLst>
            </p:cNvPr>
            <p:cNvSpPr/>
            <p:nvPr/>
          </p:nvSpPr>
          <p:spPr>
            <a:xfrm>
              <a:off x="2847150" y="1910550"/>
              <a:ext cx="24775" cy="24775"/>
            </a:xfrm>
            <a:custGeom>
              <a:avLst/>
              <a:gdLst/>
              <a:ahLst/>
              <a:cxnLst/>
              <a:rect l="l" t="t" r="r" b="b"/>
              <a:pathLst>
                <a:path w="991" h="991" extrusionOk="0">
                  <a:moveTo>
                    <a:pt x="472" y="1"/>
                  </a:moveTo>
                  <a:lnTo>
                    <a:pt x="284" y="48"/>
                  </a:lnTo>
                  <a:lnTo>
                    <a:pt x="142" y="142"/>
                  </a:lnTo>
                  <a:lnTo>
                    <a:pt x="1" y="283"/>
                  </a:lnTo>
                  <a:lnTo>
                    <a:pt x="1" y="519"/>
                  </a:lnTo>
                  <a:lnTo>
                    <a:pt x="48" y="707"/>
                  </a:lnTo>
                  <a:lnTo>
                    <a:pt x="142" y="849"/>
                  </a:lnTo>
                  <a:lnTo>
                    <a:pt x="284" y="990"/>
                  </a:lnTo>
                  <a:lnTo>
                    <a:pt x="708" y="990"/>
                  </a:lnTo>
                  <a:lnTo>
                    <a:pt x="849" y="849"/>
                  </a:lnTo>
                  <a:lnTo>
                    <a:pt x="990" y="707"/>
                  </a:lnTo>
                  <a:lnTo>
                    <a:pt x="990" y="519"/>
                  </a:lnTo>
                  <a:lnTo>
                    <a:pt x="990" y="472"/>
                  </a:lnTo>
                  <a:lnTo>
                    <a:pt x="990" y="283"/>
                  </a:lnTo>
                  <a:lnTo>
                    <a:pt x="849" y="142"/>
                  </a:lnTo>
                  <a:lnTo>
                    <a:pt x="70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2140;p42">
              <a:extLst>
                <a:ext uri="{FF2B5EF4-FFF2-40B4-BE49-F238E27FC236}">
                  <a16:creationId xmlns:a16="http://schemas.microsoft.com/office/drawing/2014/main" id="{3AFAD171-C066-6965-C84D-51836AC81071}"/>
                </a:ext>
              </a:extLst>
            </p:cNvPr>
            <p:cNvSpPr/>
            <p:nvPr/>
          </p:nvSpPr>
          <p:spPr>
            <a:xfrm>
              <a:off x="2847150" y="1987100"/>
              <a:ext cx="24775" cy="25950"/>
            </a:xfrm>
            <a:custGeom>
              <a:avLst/>
              <a:gdLst/>
              <a:ahLst/>
              <a:cxnLst/>
              <a:rect l="l" t="t" r="r" b="b"/>
              <a:pathLst>
                <a:path w="991" h="1038" extrusionOk="0">
                  <a:moveTo>
                    <a:pt x="472" y="1"/>
                  </a:moveTo>
                  <a:lnTo>
                    <a:pt x="284" y="48"/>
                  </a:lnTo>
                  <a:lnTo>
                    <a:pt x="142" y="142"/>
                  </a:lnTo>
                  <a:lnTo>
                    <a:pt x="1" y="331"/>
                  </a:lnTo>
                  <a:lnTo>
                    <a:pt x="1" y="519"/>
                  </a:lnTo>
                  <a:lnTo>
                    <a:pt x="48" y="708"/>
                  </a:lnTo>
                  <a:lnTo>
                    <a:pt x="142" y="849"/>
                  </a:lnTo>
                  <a:lnTo>
                    <a:pt x="284" y="990"/>
                  </a:lnTo>
                  <a:lnTo>
                    <a:pt x="519" y="1037"/>
                  </a:lnTo>
                  <a:lnTo>
                    <a:pt x="708" y="990"/>
                  </a:lnTo>
                  <a:lnTo>
                    <a:pt x="849" y="849"/>
                  </a:lnTo>
                  <a:lnTo>
                    <a:pt x="990" y="708"/>
                  </a:lnTo>
                  <a:lnTo>
                    <a:pt x="990" y="519"/>
                  </a:lnTo>
                  <a:lnTo>
                    <a:pt x="990" y="284"/>
                  </a:lnTo>
                  <a:lnTo>
                    <a:pt x="849" y="142"/>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2141;p42">
              <a:extLst>
                <a:ext uri="{FF2B5EF4-FFF2-40B4-BE49-F238E27FC236}">
                  <a16:creationId xmlns:a16="http://schemas.microsoft.com/office/drawing/2014/main" id="{313A30A1-F439-E7CD-62D1-D87F83EEC8AE}"/>
                </a:ext>
              </a:extLst>
            </p:cNvPr>
            <p:cNvSpPr/>
            <p:nvPr/>
          </p:nvSpPr>
          <p:spPr>
            <a:xfrm>
              <a:off x="2886025" y="2025975"/>
              <a:ext cx="24750" cy="9450"/>
            </a:xfrm>
            <a:custGeom>
              <a:avLst/>
              <a:gdLst/>
              <a:ahLst/>
              <a:cxnLst/>
              <a:rect l="l" t="t" r="r" b="b"/>
              <a:pathLst>
                <a:path w="990" h="378" extrusionOk="0">
                  <a:moveTo>
                    <a:pt x="377" y="1"/>
                  </a:moveTo>
                  <a:lnTo>
                    <a:pt x="189" y="48"/>
                  </a:lnTo>
                  <a:lnTo>
                    <a:pt x="95" y="189"/>
                  </a:lnTo>
                  <a:lnTo>
                    <a:pt x="1" y="377"/>
                  </a:lnTo>
                  <a:lnTo>
                    <a:pt x="990" y="377"/>
                  </a:lnTo>
                  <a:lnTo>
                    <a:pt x="943" y="236"/>
                  </a:lnTo>
                  <a:lnTo>
                    <a:pt x="849" y="142"/>
                  </a:lnTo>
                  <a:lnTo>
                    <a:pt x="707" y="48"/>
                  </a:lnTo>
                  <a:lnTo>
                    <a:pt x="566"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2142;p42">
              <a:extLst>
                <a:ext uri="{FF2B5EF4-FFF2-40B4-BE49-F238E27FC236}">
                  <a16:creationId xmlns:a16="http://schemas.microsoft.com/office/drawing/2014/main" id="{1739D3A6-F48F-4DC0-ACEF-BE8F3AA4551D}"/>
                </a:ext>
              </a:extLst>
            </p:cNvPr>
            <p:cNvSpPr/>
            <p:nvPr/>
          </p:nvSpPr>
          <p:spPr>
            <a:xfrm>
              <a:off x="2923725" y="912975"/>
              <a:ext cx="25925" cy="25950"/>
            </a:xfrm>
            <a:custGeom>
              <a:avLst/>
              <a:gdLst/>
              <a:ahLst/>
              <a:cxnLst/>
              <a:rect l="l" t="t" r="r" b="b"/>
              <a:pathLst>
                <a:path w="1037" h="1038" extrusionOk="0">
                  <a:moveTo>
                    <a:pt x="518" y="1"/>
                  </a:moveTo>
                  <a:lnTo>
                    <a:pt x="330" y="48"/>
                  </a:lnTo>
                  <a:lnTo>
                    <a:pt x="141" y="142"/>
                  </a:lnTo>
                  <a:lnTo>
                    <a:pt x="47" y="330"/>
                  </a:lnTo>
                  <a:lnTo>
                    <a:pt x="0" y="519"/>
                  </a:lnTo>
                  <a:lnTo>
                    <a:pt x="47" y="707"/>
                  </a:lnTo>
                  <a:lnTo>
                    <a:pt x="141" y="849"/>
                  </a:lnTo>
                  <a:lnTo>
                    <a:pt x="330" y="990"/>
                  </a:lnTo>
                  <a:lnTo>
                    <a:pt x="518" y="1037"/>
                  </a:lnTo>
                  <a:lnTo>
                    <a:pt x="707" y="990"/>
                  </a:lnTo>
                  <a:lnTo>
                    <a:pt x="848" y="849"/>
                  </a:lnTo>
                  <a:lnTo>
                    <a:pt x="989" y="707"/>
                  </a:lnTo>
                  <a:lnTo>
                    <a:pt x="1036" y="519"/>
                  </a:lnTo>
                  <a:lnTo>
                    <a:pt x="989" y="330"/>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2143;p42">
              <a:extLst>
                <a:ext uri="{FF2B5EF4-FFF2-40B4-BE49-F238E27FC236}">
                  <a16:creationId xmlns:a16="http://schemas.microsoft.com/office/drawing/2014/main" id="{12D2E49A-EBF1-06D8-E901-12234A6D36DD}"/>
                </a:ext>
              </a:extLst>
            </p:cNvPr>
            <p:cNvSpPr/>
            <p:nvPr/>
          </p:nvSpPr>
          <p:spPr>
            <a:xfrm>
              <a:off x="2884850" y="874100"/>
              <a:ext cx="25925" cy="25950"/>
            </a:xfrm>
            <a:custGeom>
              <a:avLst/>
              <a:gdLst/>
              <a:ahLst/>
              <a:cxnLst/>
              <a:rect l="l" t="t" r="r" b="b"/>
              <a:pathLst>
                <a:path w="1037" h="1038" extrusionOk="0">
                  <a:moveTo>
                    <a:pt x="519" y="1"/>
                  </a:moveTo>
                  <a:lnTo>
                    <a:pt x="330" y="48"/>
                  </a:lnTo>
                  <a:lnTo>
                    <a:pt x="189" y="189"/>
                  </a:lnTo>
                  <a:lnTo>
                    <a:pt x="48" y="331"/>
                  </a:lnTo>
                  <a:lnTo>
                    <a:pt x="0" y="519"/>
                  </a:lnTo>
                  <a:lnTo>
                    <a:pt x="48" y="708"/>
                  </a:lnTo>
                  <a:lnTo>
                    <a:pt x="189" y="896"/>
                  </a:lnTo>
                  <a:lnTo>
                    <a:pt x="330" y="990"/>
                  </a:lnTo>
                  <a:lnTo>
                    <a:pt x="519" y="1037"/>
                  </a:lnTo>
                  <a:lnTo>
                    <a:pt x="707" y="990"/>
                  </a:lnTo>
                  <a:lnTo>
                    <a:pt x="896" y="896"/>
                  </a:lnTo>
                  <a:lnTo>
                    <a:pt x="990" y="708"/>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2144;p42">
              <a:extLst>
                <a:ext uri="{FF2B5EF4-FFF2-40B4-BE49-F238E27FC236}">
                  <a16:creationId xmlns:a16="http://schemas.microsoft.com/office/drawing/2014/main" id="{D01D8D8A-2386-BE64-7AEB-97B79250AD7C}"/>
                </a:ext>
              </a:extLst>
            </p:cNvPr>
            <p:cNvSpPr/>
            <p:nvPr/>
          </p:nvSpPr>
          <p:spPr>
            <a:xfrm>
              <a:off x="2923725" y="989525"/>
              <a:ext cx="25925" cy="24775"/>
            </a:xfrm>
            <a:custGeom>
              <a:avLst/>
              <a:gdLst/>
              <a:ahLst/>
              <a:cxnLst/>
              <a:rect l="l" t="t" r="r" b="b"/>
              <a:pathLst>
                <a:path w="1037" h="991" extrusionOk="0">
                  <a:moveTo>
                    <a:pt x="518" y="1"/>
                  </a:moveTo>
                  <a:lnTo>
                    <a:pt x="330" y="48"/>
                  </a:lnTo>
                  <a:lnTo>
                    <a:pt x="141" y="142"/>
                  </a:lnTo>
                  <a:lnTo>
                    <a:pt x="47" y="284"/>
                  </a:lnTo>
                  <a:lnTo>
                    <a:pt x="0" y="519"/>
                  </a:lnTo>
                  <a:lnTo>
                    <a:pt x="47" y="708"/>
                  </a:lnTo>
                  <a:lnTo>
                    <a:pt x="141" y="849"/>
                  </a:lnTo>
                  <a:lnTo>
                    <a:pt x="330" y="990"/>
                  </a:lnTo>
                  <a:lnTo>
                    <a:pt x="707" y="990"/>
                  </a:lnTo>
                  <a:lnTo>
                    <a:pt x="848" y="849"/>
                  </a:lnTo>
                  <a:lnTo>
                    <a:pt x="989" y="708"/>
                  </a:lnTo>
                  <a:lnTo>
                    <a:pt x="1036" y="519"/>
                  </a:lnTo>
                  <a:lnTo>
                    <a:pt x="989" y="284"/>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2145;p42">
              <a:extLst>
                <a:ext uri="{FF2B5EF4-FFF2-40B4-BE49-F238E27FC236}">
                  <a16:creationId xmlns:a16="http://schemas.microsoft.com/office/drawing/2014/main" id="{1246978E-59E6-FF9A-6013-15B67D7C4641}"/>
                </a:ext>
              </a:extLst>
            </p:cNvPr>
            <p:cNvSpPr/>
            <p:nvPr/>
          </p:nvSpPr>
          <p:spPr>
            <a:xfrm>
              <a:off x="2884850" y="950675"/>
              <a:ext cx="25925" cy="25925"/>
            </a:xfrm>
            <a:custGeom>
              <a:avLst/>
              <a:gdLst/>
              <a:ahLst/>
              <a:cxnLst/>
              <a:rect l="l" t="t" r="r" b="b"/>
              <a:pathLst>
                <a:path w="1037" h="1037" extrusionOk="0">
                  <a:moveTo>
                    <a:pt x="519" y="0"/>
                  </a:moveTo>
                  <a:lnTo>
                    <a:pt x="330" y="47"/>
                  </a:lnTo>
                  <a:lnTo>
                    <a:pt x="189" y="189"/>
                  </a:lnTo>
                  <a:lnTo>
                    <a:pt x="48" y="330"/>
                  </a:lnTo>
                  <a:lnTo>
                    <a:pt x="0" y="518"/>
                  </a:lnTo>
                  <a:lnTo>
                    <a:pt x="48" y="754"/>
                  </a:lnTo>
                  <a:lnTo>
                    <a:pt x="189" y="895"/>
                  </a:lnTo>
                  <a:lnTo>
                    <a:pt x="330" y="990"/>
                  </a:lnTo>
                  <a:lnTo>
                    <a:pt x="519" y="1037"/>
                  </a:lnTo>
                  <a:lnTo>
                    <a:pt x="707" y="990"/>
                  </a:lnTo>
                  <a:lnTo>
                    <a:pt x="896" y="895"/>
                  </a:lnTo>
                  <a:lnTo>
                    <a:pt x="990" y="754"/>
                  </a:lnTo>
                  <a:lnTo>
                    <a:pt x="1037" y="518"/>
                  </a:lnTo>
                  <a:lnTo>
                    <a:pt x="990" y="330"/>
                  </a:lnTo>
                  <a:lnTo>
                    <a:pt x="896"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2146;p42">
              <a:extLst>
                <a:ext uri="{FF2B5EF4-FFF2-40B4-BE49-F238E27FC236}">
                  <a16:creationId xmlns:a16="http://schemas.microsoft.com/office/drawing/2014/main" id="{2FEBD0AA-FEFD-B0A6-CF4D-F93D4C8883C0}"/>
                </a:ext>
              </a:extLst>
            </p:cNvPr>
            <p:cNvSpPr/>
            <p:nvPr/>
          </p:nvSpPr>
          <p:spPr>
            <a:xfrm>
              <a:off x="2923725" y="1066100"/>
              <a:ext cx="25925" cy="25925"/>
            </a:xfrm>
            <a:custGeom>
              <a:avLst/>
              <a:gdLst/>
              <a:ahLst/>
              <a:cxnLst/>
              <a:rect l="l" t="t" r="r" b="b"/>
              <a:pathLst>
                <a:path w="1037" h="1037" extrusionOk="0">
                  <a:moveTo>
                    <a:pt x="518" y="0"/>
                  </a:moveTo>
                  <a:lnTo>
                    <a:pt x="283" y="47"/>
                  </a:lnTo>
                  <a:lnTo>
                    <a:pt x="141" y="141"/>
                  </a:lnTo>
                  <a:lnTo>
                    <a:pt x="47" y="330"/>
                  </a:lnTo>
                  <a:lnTo>
                    <a:pt x="0" y="518"/>
                  </a:lnTo>
                  <a:lnTo>
                    <a:pt x="47" y="707"/>
                  </a:lnTo>
                  <a:lnTo>
                    <a:pt x="141" y="895"/>
                  </a:lnTo>
                  <a:lnTo>
                    <a:pt x="330" y="989"/>
                  </a:lnTo>
                  <a:lnTo>
                    <a:pt x="518" y="1037"/>
                  </a:lnTo>
                  <a:lnTo>
                    <a:pt x="707" y="989"/>
                  </a:lnTo>
                  <a:lnTo>
                    <a:pt x="848" y="895"/>
                  </a:lnTo>
                  <a:lnTo>
                    <a:pt x="989" y="707"/>
                  </a:lnTo>
                  <a:lnTo>
                    <a:pt x="1036" y="518"/>
                  </a:lnTo>
                  <a:lnTo>
                    <a:pt x="989" y="330"/>
                  </a:lnTo>
                  <a:lnTo>
                    <a:pt x="848"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2147;p42">
              <a:extLst>
                <a:ext uri="{FF2B5EF4-FFF2-40B4-BE49-F238E27FC236}">
                  <a16:creationId xmlns:a16="http://schemas.microsoft.com/office/drawing/2014/main" id="{BD06BCB6-7EA2-5B28-BC2C-963B9911DC24}"/>
                </a:ext>
              </a:extLst>
            </p:cNvPr>
            <p:cNvSpPr/>
            <p:nvPr/>
          </p:nvSpPr>
          <p:spPr>
            <a:xfrm>
              <a:off x="2884850" y="1028400"/>
              <a:ext cx="25925" cy="24750"/>
            </a:xfrm>
            <a:custGeom>
              <a:avLst/>
              <a:gdLst/>
              <a:ahLst/>
              <a:cxnLst/>
              <a:rect l="l" t="t" r="r" b="b"/>
              <a:pathLst>
                <a:path w="1037" h="990" extrusionOk="0">
                  <a:moveTo>
                    <a:pt x="330" y="1"/>
                  </a:moveTo>
                  <a:lnTo>
                    <a:pt x="189" y="142"/>
                  </a:lnTo>
                  <a:lnTo>
                    <a:pt x="48" y="283"/>
                  </a:lnTo>
                  <a:lnTo>
                    <a:pt x="0" y="472"/>
                  </a:lnTo>
                  <a:lnTo>
                    <a:pt x="48" y="707"/>
                  </a:lnTo>
                  <a:lnTo>
                    <a:pt x="189" y="849"/>
                  </a:lnTo>
                  <a:lnTo>
                    <a:pt x="330" y="943"/>
                  </a:lnTo>
                  <a:lnTo>
                    <a:pt x="519" y="990"/>
                  </a:lnTo>
                  <a:lnTo>
                    <a:pt x="707" y="943"/>
                  </a:lnTo>
                  <a:lnTo>
                    <a:pt x="896" y="849"/>
                  </a:lnTo>
                  <a:lnTo>
                    <a:pt x="990" y="707"/>
                  </a:lnTo>
                  <a:lnTo>
                    <a:pt x="1037" y="472"/>
                  </a:lnTo>
                  <a:lnTo>
                    <a:pt x="990" y="283"/>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2148;p42">
              <a:extLst>
                <a:ext uri="{FF2B5EF4-FFF2-40B4-BE49-F238E27FC236}">
                  <a16:creationId xmlns:a16="http://schemas.microsoft.com/office/drawing/2014/main" id="{4F13EC37-C12E-F815-E15D-00E9DB12EB8F}"/>
                </a:ext>
              </a:extLst>
            </p:cNvPr>
            <p:cNvSpPr/>
            <p:nvPr/>
          </p:nvSpPr>
          <p:spPr>
            <a:xfrm>
              <a:off x="2923725" y="1142650"/>
              <a:ext cx="25925" cy="25925"/>
            </a:xfrm>
            <a:custGeom>
              <a:avLst/>
              <a:gdLst/>
              <a:ahLst/>
              <a:cxnLst/>
              <a:rect l="l" t="t" r="r" b="b"/>
              <a:pathLst>
                <a:path w="1037" h="1037" extrusionOk="0">
                  <a:moveTo>
                    <a:pt x="518" y="0"/>
                  </a:moveTo>
                  <a:lnTo>
                    <a:pt x="283" y="47"/>
                  </a:lnTo>
                  <a:lnTo>
                    <a:pt x="141" y="142"/>
                  </a:lnTo>
                  <a:lnTo>
                    <a:pt x="47" y="330"/>
                  </a:lnTo>
                  <a:lnTo>
                    <a:pt x="0" y="519"/>
                  </a:lnTo>
                  <a:lnTo>
                    <a:pt x="47" y="707"/>
                  </a:lnTo>
                  <a:lnTo>
                    <a:pt x="141" y="895"/>
                  </a:lnTo>
                  <a:lnTo>
                    <a:pt x="330" y="990"/>
                  </a:lnTo>
                  <a:lnTo>
                    <a:pt x="518" y="1037"/>
                  </a:lnTo>
                  <a:lnTo>
                    <a:pt x="707" y="990"/>
                  </a:lnTo>
                  <a:lnTo>
                    <a:pt x="848" y="895"/>
                  </a:lnTo>
                  <a:lnTo>
                    <a:pt x="989" y="707"/>
                  </a:lnTo>
                  <a:lnTo>
                    <a:pt x="1036" y="519"/>
                  </a:lnTo>
                  <a:lnTo>
                    <a:pt x="989" y="330"/>
                  </a:lnTo>
                  <a:lnTo>
                    <a:pt x="848"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2149;p42">
              <a:extLst>
                <a:ext uri="{FF2B5EF4-FFF2-40B4-BE49-F238E27FC236}">
                  <a16:creationId xmlns:a16="http://schemas.microsoft.com/office/drawing/2014/main" id="{E1CDD67B-6729-0ABA-0D62-52C778723AFC}"/>
                </a:ext>
              </a:extLst>
            </p:cNvPr>
            <p:cNvSpPr/>
            <p:nvPr/>
          </p:nvSpPr>
          <p:spPr>
            <a:xfrm>
              <a:off x="2884850" y="1104950"/>
              <a:ext cx="25925" cy="25950"/>
            </a:xfrm>
            <a:custGeom>
              <a:avLst/>
              <a:gdLst/>
              <a:ahLst/>
              <a:cxnLst/>
              <a:rect l="l" t="t" r="r" b="b"/>
              <a:pathLst>
                <a:path w="1037" h="1038" extrusionOk="0">
                  <a:moveTo>
                    <a:pt x="519" y="1"/>
                  </a:moveTo>
                  <a:lnTo>
                    <a:pt x="330" y="48"/>
                  </a:lnTo>
                  <a:lnTo>
                    <a:pt x="142" y="142"/>
                  </a:lnTo>
                  <a:lnTo>
                    <a:pt x="48" y="283"/>
                  </a:lnTo>
                  <a:lnTo>
                    <a:pt x="0" y="519"/>
                  </a:lnTo>
                  <a:lnTo>
                    <a:pt x="48" y="707"/>
                  </a:lnTo>
                  <a:lnTo>
                    <a:pt x="142" y="849"/>
                  </a:lnTo>
                  <a:lnTo>
                    <a:pt x="330" y="990"/>
                  </a:lnTo>
                  <a:lnTo>
                    <a:pt x="519" y="1037"/>
                  </a:lnTo>
                  <a:lnTo>
                    <a:pt x="754" y="990"/>
                  </a:lnTo>
                  <a:lnTo>
                    <a:pt x="896" y="849"/>
                  </a:lnTo>
                  <a:lnTo>
                    <a:pt x="990" y="707"/>
                  </a:lnTo>
                  <a:lnTo>
                    <a:pt x="1037" y="519"/>
                  </a:lnTo>
                  <a:lnTo>
                    <a:pt x="1037" y="472"/>
                  </a:lnTo>
                  <a:lnTo>
                    <a:pt x="990" y="283"/>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2150;p42">
              <a:extLst>
                <a:ext uri="{FF2B5EF4-FFF2-40B4-BE49-F238E27FC236}">
                  <a16:creationId xmlns:a16="http://schemas.microsoft.com/office/drawing/2014/main" id="{DE73392A-69AB-2A54-264E-306D6770EA6E}"/>
                </a:ext>
              </a:extLst>
            </p:cNvPr>
            <p:cNvSpPr/>
            <p:nvPr/>
          </p:nvSpPr>
          <p:spPr>
            <a:xfrm>
              <a:off x="2923725" y="1219200"/>
              <a:ext cx="25925" cy="25925"/>
            </a:xfrm>
            <a:custGeom>
              <a:avLst/>
              <a:gdLst/>
              <a:ahLst/>
              <a:cxnLst/>
              <a:rect l="l" t="t" r="r" b="b"/>
              <a:pathLst>
                <a:path w="1037" h="1037" extrusionOk="0">
                  <a:moveTo>
                    <a:pt x="518" y="1"/>
                  </a:moveTo>
                  <a:lnTo>
                    <a:pt x="283" y="48"/>
                  </a:lnTo>
                  <a:lnTo>
                    <a:pt x="141" y="189"/>
                  </a:lnTo>
                  <a:lnTo>
                    <a:pt x="47" y="330"/>
                  </a:lnTo>
                  <a:lnTo>
                    <a:pt x="0" y="519"/>
                  </a:lnTo>
                  <a:lnTo>
                    <a:pt x="47" y="754"/>
                  </a:lnTo>
                  <a:lnTo>
                    <a:pt x="141" y="896"/>
                  </a:lnTo>
                  <a:lnTo>
                    <a:pt x="330" y="990"/>
                  </a:lnTo>
                  <a:lnTo>
                    <a:pt x="518" y="1037"/>
                  </a:lnTo>
                  <a:lnTo>
                    <a:pt x="707" y="990"/>
                  </a:lnTo>
                  <a:lnTo>
                    <a:pt x="848" y="896"/>
                  </a:lnTo>
                  <a:lnTo>
                    <a:pt x="989" y="707"/>
                  </a:lnTo>
                  <a:lnTo>
                    <a:pt x="1036" y="519"/>
                  </a:lnTo>
                  <a:lnTo>
                    <a:pt x="989" y="330"/>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2151;p42">
              <a:extLst>
                <a:ext uri="{FF2B5EF4-FFF2-40B4-BE49-F238E27FC236}">
                  <a16:creationId xmlns:a16="http://schemas.microsoft.com/office/drawing/2014/main" id="{85C2AE3C-9D3A-DFD0-F2F9-909FC8447953}"/>
                </a:ext>
              </a:extLst>
            </p:cNvPr>
            <p:cNvSpPr/>
            <p:nvPr/>
          </p:nvSpPr>
          <p:spPr>
            <a:xfrm>
              <a:off x="2884850" y="1181500"/>
              <a:ext cx="25925" cy="25950"/>
            </a:xfrm>
            <a:custGeom>
              <a:avLst/>
              <a:gdLst/>
              <a:ahLst/>
              <a:cxnLst/>
              <a:rect l="l" t="t" r="r" b="b"/>
              <a:pathLst>
                <a:path w="1037" h="1038" extrusionOk="0">
                  <a:moveTo>
                    <a:pt x="519" y="1"/>
                  </a:moveTo>
                  <a:lnTo>
                    <a:pt x="330" y="48"/>
                  </a:lnTo>
                  <a:lnTo>
                    <a:pt x="189" y="142"/>
                  </a:lnTo>
                  <a:lnTo>
                    <a:pt x="48" y="284"/>
                  </a:lnTo>
                  <a:lnTo>
                    <a:pt x="0" y="519"/>
                  </a:lnTo>
                  <a:lnTo>
                    <a:pt x="48" y="708"/>
                  </a:lnTo>
                  <a:lnTo>
                    <a:pt x="189" y="849"/>
                  </a:lnTo>
                  <a:lnTo>
                    <a:pt x="330" y="990"/>
                  </a:lnTo>
                  <a:lnTo>
                    <a:pt x="519" y="1037"/>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2152;p42">
              <a:extLst>
                <a:ext uri="{FF2B5EF4-FFF2-40B4-BE49-F238E27FC236}">
                  <a16:creationId xmlns:a16="http://schemas.microsoft.com/office/drawing/2014/main" id="{09EEB2D3-DAAE-5E29-04EB-EDCFC7C3F2EF}"/>
                </a:ext>
              </a:extLst>
            </p:cNvPr>
            <p:cNvSpPr/>
            <p:nvPr/>
          </p:nvSpPr>
          <p:spPr>
            <a:xfrm>
              <a:off x="2923725" y="1295750"/>
              <a:ext cx="25925" cy="25950"/>
            </a:xfrm>
            <a:custGeom>
              <a:avLst/>
              <a:gdLst/>
              <a:ahLst/>
              <a:cxnLst/>
              <a:rect l="l" t="t" r="r" b="b"/>
              <a:pathLst>
                <a:path w="1037" h="1038" extrusionOk="0">
                  <a:moveTo>
                    <a:pt x="518" y="1"/>
                  </a:moveTo>
                  <a:lnTo>
                    <a:pt x="283" y="48"/>
                  </a:lnTo>
                  <a:lnTo>
                    <a:pt x="141" y="189"/>
                  </a:lnTo>
                  <a:lnTo>
                    <a:pt x="47" y="331"/>
                  </a:lnTo>
                  <a:lnTo>
                    <a:pt x="0" y="566"/>
                  </a:lnTo>
                  <a:lnTo>
                    <a:pt x="47" y="755"/>
                  </a:lnTo>
                  <a:lnTo>
                    <a:pt x="141" y="896"/>
                  </a:lnTo>
                  <a:lnTo>
                    <a:pt x="330" y="1037"/>
                  </a:lnTo>
                  <a:lnTo>
                    <a:pt x="518" y="1037"/>
                  </a:lnTo>
                  <a:lnTo>
                    <a:pt x="707" y="990"/>
                  </a:lnTo>
                  <a:lnTo>
                    <a:pt x="848" y="896"/>
                  </a:lnTo>
                  <a:lnTo>
                    <a:pt x="989" y="755"/>
                  </a:lnTo>
                  <a:lnTo>
                    <a:pt x="1036" y="566"/>
                  </a:lnTo>
                  <a:lnTo>
                    <a:pt x="1036" y="519"/>
                  </a:lnTo>
                  <a:lnTo>
                    <a:pt x="989" y="331"/>
                  </a:lnTo>
                  <a:lnTo>
                    <a:pt x="848"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2153;p42">
              <a:extLst>
                <a:ext uri="{FF2B5EF4-FFF2-40B4-BE49-F238E27FC236}">
                  <a16:creationId xmlns:a16="http://schemas.microsoft.com/office/drawing/2014/main" id="{AF002F27-A042-7D90-63AB-91D463D775AC}"/>
                </a:ext>
              </a:extLst>
            </p:cNvPr>
            <p:cNvSpPr/>
            <p:nvPr/>
          </p:nvSpPr>
          <p:spPr>
            <a:xfrm>
              <a:off x="2884850" y="1258075"/>
              <a:ext cx="25925" cy="25925"/>
            </a:xfrm>
            <a:custGeom>
              <a:avLst/>
              <a:gdLst/>
              <a:ahLst/>
              <a:cxnLst/>
              <a:rect l="l" t="t" r="r" b="b"/>
              <a:pathLst>
                <a:path w="1037" h="1037" extrusionOk="0">
                  <a:moveTo>
                    <a:pt x="519" y="0"/>
                  </a:moveTo>
                  <a:lnTo>
                    <a:pt x="330" y="47"/>
                  </a:lnTo>
                  <a:lnTo>
                    <a:pt x="142" y="142"/>
                  </a:lnTo>
                  <a:lnTo>
                    <a:pt x="48" y="330"/>
                  </a:lnTo>
                  <a:lnTo>
                    <a:pt x="0" y="518"/>
                  </a:lnTo>
                  <a:lnTo>
                    <a:pt x="48" y="707"/>
                  </a:lnTo>
                  <a:lnTo>
                    <a:pt x="142" y="895"/>
                  </a:lnTo>
                  <a:lnTo>
                    <a:pt x="330" y="990"/>
                  </a:lnTo>
                  <a:lnTo>
                    <a:pt x="519" y="1037"/>
                  </a:lnTo>
                  <a:lnTo>
                    <a:pt x="707" y="990"/>
                  </a:lnTo>
                  <a:lnTo>
                    <a:pt x="896" y="895"/>
                  </a:lnTo>
                  <a:lnTo>
                    <a:pt x="990" y="707"/>
                  </a:lnTo>
                  <a:lnTo>
                    <a:pt x="1037" y="518"/>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2154;p42">
              <a:extLst>
                <a:ext uri="{FF2B5EF4-FFF2-40B4-BE49-F238E27FC236}">
                  <a16:creationId xmlns:a16="http://schemas.microsoft.com/office/drawing/2014/main" id="{AB42A86F-6FA0-6B73-8905-BBA0467C1B78}"/>
                </a:ext>
              </a:extLst>
            </p:cNvPr>
            <p:cNvSpPr/>
            <p:nvPr/>
          </p:nvSpPr>
          <p:spPr>
            <a:xfrm>
              <a:off x="2923725" y="1372300"/>
              <a:ext cx="25925" cy="25950"/>
            </a:xfrm>
            <a:custGeom>
              <a:avLst/>
              <a:gdLst/>
              <a:ahLst/>
              <a:cxnLst/>
              <a:rect l="l" t="t" r="r" b="b"/>
              <a:pathLst>
                <a:path w="1037" h="1038" extrusionOk="0">
                  <a:moveTo>
                    <a:pt x="518" y="1"/>
                  </a:moveTo>
                  <a:lnTo>
                    <a:pt x="283" y="48"/>
                  </a:lnTo>
                  <a:lnTo>
                    <a:pt x="141" y="189"/>
                  </a:lnTo>
                  <a:lnTo>
                    <a:pt x="47" y="331"/>
                  </a:lnTo>
                  <a:lnTo>
                    <a:pt x="0" y="519"/>
                  </a:lnTo>
                  <a:lnTo>
                    <a:pt x="47" y="755"/>
                  </a:lnTo>
                  <a:lnTo>
                    <a:pt x="141" y="896"/>
                  </a:lnTo>
                  <a:lnTo>
                    <a:pt x="330" y="990"/>
                  </a:lnTo>
                  <a:lnTo>
                    <a:pt x="518" y="1037"/>
                  </a:lnTo>
                  <a:lnTo>
                    <a:pt x="707" y="990"/>
                  </a:lnTo>
                  <a:lnTo>
                    <a:pt x="848" y="896"/>
                  </a:lnTo>
                  <a:lnTo>
                    <a:pt x="989" y="708"/>
                  </a:lnTo>
                  <a:lnTo>
                    <a:pt x="1036" y="519"/>
                  </a:lnTo>
                  <a:lnTo>
                    <a:pt x="989" y="331"/>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2155;p42">
              <a:extLst>
                <a:ext uri="{FF2B5EF4-FFF2-40B4-BE49-F238E27FC236}">
                  <a16:creationId xmlns:a16="http://schemas.microsoft.com/office/drawing/2014/main" id="{9612EB13-E238-7003-2E83-3DE28C4CD829}"/>
                </a:ext>
              </a:extLst>
            </p:cNvPr>
            <p:cNvSpPr/>
            <p:nvPr/>
          </p:nvSpPr>
          <p:spPr>
            <a:xfrm>
              <a:off x="2884850" y="1334625"/>
              <a:ext cx="25925" cy="25925"/>
            </a:xfrm>
            <a:custGeom>
              <a:avLst/>
              <a:gdLst/>
              <a:ahLst/>
              <a:cxnLst/>
              <a:rect l="l" t="t" r="r" b="b"/>
              <a:pathLst>
                <a:path w="1037" h="1037" extrusionOk="0">
                  <a:moveTo>
                    <a:pt x="519" y="0"/>
                  </a:moveTo>
                  <a:lnTo>
                    <a:pt x="330" y="48"/>
                  </a:lnTo>
                  <a:lnTo>
                    <a:pt x="142" y="142"/>
                  </a:lnTo>
                  <a:lnTo>
                    <a:pt x="48" y="330"/>
                  </a:lnTo>
                  <a:lnTo>
                    <a:pt x="0"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2156;p42">
              <a:extLst>
                <a:ext uri="{FF2B5EF4-FFF2-40B4-BE49-F238E27FC236}">
                  <a16:creationId xmlns:a16="http://schemas.microsoft.com/office/drawing/2014/main" id="{EA7CCB63-B393-440F-EFA0-BEC8B71663DC}"/>
                </a:ext>
              </a:extLst>
            </p:cNvPr>
            <p:cNvSpPr/>
            <p:nvPr/>
          </p:nvSpPr>
          <p:spPr>
            <a:xfrm>
              <a:off x="2923725" y="1450050"/>
              <a:ext cx="25925" cy="25925"/>
            </a:xfrm>
            <a:custGeom>
              <a:avLst/>
              <a:gdLst/>
              <a:ahLst/>
              <a:cxnLst/>
              <a:rect l="l" t="t" r="r" b="b"/>
              <a:pathLst>
                <a:path w="1037" h="1037" extrusionOk="0">
                  <a:moveTo>
                    <a:pt x="518" y="0"/>
                  </a:moveTo>
                  <a:lnTo>
                    <a:pt x="330" y="47"/>
                  </a:lnTo>
                  <a:lnTo>
                    <a:pt x="141" y="142"/>
                  </a:lnTo>
                  <a:lnTo>
                    <a:pt x="47" y="330"/>
                  </a:lnTo>
                  <a:lnTo>
                    <a:pt x="0" y="519"/>
                  </a:lnTo>
                  <a:lnTo>
                    <a:pt x="47" y="707"/>
                  </a:lnTo>
                  <a:lnTo>
                    <a:pt x="141" y="848"/>
                  </a:lnTo>
                  <a:lnTo>
                    <a:pt x="330" y="990"/>
                  </a:lnTo>
                  <a:lnTo>
                    <a:pt x="518" y="1037"/>
                  </a:lnTo>
                  <a:lnTo>
                    <a:pt x="707" y="990"/>
                  </a:lnTo>
                  <a:lnTo>
                    <a:pt x="848" y="848"/>
                  </a:lnTo>
                  <a:lnTo>
                    <a:pt x="989" y="707"/>
                  </a:lnTo>
                  <a:lnTo>
                    <a:pt x="1036" y="519"/>
                  </a:lnTo>
                  <a:lnTo>
                    <a:pt x="989" y="330"/>
                  </a:lnTo>
                  <a:lnTo>
                    <a:pt x="848"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2157;p42">
              <a:extLst>
                <a:ext uri="{FF2B5EF4-FFF2-40B4-BE49-F238E27FC236}">
                  <a16:creationId xmlns:a16="http://schemas.microsoft.com/office/drawing/2014/main" id="{CD14BF25-EBC8-F4AD-B743-CBA8C18EE286}"/>
                </a:ext>
              </a:extLst>
            </p:cNvPr>
            <p:cNvSpPr/>
            <p:nvPr/>
          </p:nvSpPr>
          <p:spPr>
            <a:xfrm>
              <a:off x="2884850" y="1411175"/>
              <a:ext cx="25925" cy="25950"/>
            </a:xfrm>
            <a:custGeom>
              <a:avLst/>
              <a:gdLst/>
              <a:ahLst/>
              <a:cxnLst/>
              <a:rect l="l" t="t" r="r" b="b"/>
              <a:pathLst>
                <a:path w="1037" h="1038" extrusionOk="0">
                  <a:moveTo>
                    <a:pt x="519" y="1"/>
                  </a:moveTo>
                  <a:lnTo>
                    <a:pt x="330" y="48"/>
                  </a:lnTo>
                  <a:lnTo>
                    <a:pt x="142" y="142"/>
                  </a:lnTo>
                  <a:lnTo>
                    <a:pt x="48" y="330"/>
                  </a:lnTo>
                  <a:lnTo>
                    <a:pt x="0"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2158;p42">
              <a:extLst>
                <a:ext uri="{FF2B5EF4-FFF2-40B4-BE49-F238E27FC236}">
                  <a16:creationId xmlns:a16="http://schemas.microsoft.com/office/drawing/2014/main" id="{581448B7-D533-B8E7-A65B-D49F0B656FB0}"/>
                </a:ext>
              </a:extLst>
            </p:cNvPr>
            <p:cNvSpPr/>
            <p:nvPr/>
          </p:nvSpPr>
          <p:spPr>
            <a:xfrm>
              <a:off x="2923725" y="1526600"/>
              <a:ext cx="25925" cy="25925"/>
            </a:xfrm>
            <a:custGeom>
              <a:avLst/>
              <a:gdLst/>
              <a:ahLst/>
              <a:cxnLst/>
              <a:rect l="l" t="t" r="r" b="b"/>
              <a:pathLst>
                <a:path w="1037" h="1037" extrusionOk="0">
                  <a:moveTo>
                    <a:pt x="518" y="1"/>
                  </a:moveTo>
                  <a:lnTo>
                    <a:pt x="330" y="48"/>
                  </a:lnTo>
                  <a:lnTo>
                    <a:pt x="141" y="142"/>
                  </a:lnTo>
                  <a:lnTo>
                    <a:pt x="47" y="330"/>
                  </a:lnTo>
                  <a:lnTo>
                    <a:pt x="0" y="519"/>
                  </a:lnTo>
                  <a:lnTo>
                    <a:pt x="47" y="707"/>
                  </a:lnTo>
                  <a:lnTo>
                    <a:pt x="141" y="896"/>
                  </a:lnTo>
                  <a:lnTo>
                    <a:pt x="330" y="990"/>
                  </a:lnTo>
                  <a:lnTo>
                    <a:pt x="518" y="1037"/>
                  </a:lnTo>
                  <a:lnTo>
                    <a:pt x="707" y="990"/>
                  </a:lnTo>
                  <a:lnTo>
                    <a:pt x="848" y="896"/>
                  </a:lnTo>
                  <a:lnTo>
                    <a:pt x="989" y="707"/>
                  </a:lnTo>
                  <a:lnTo>
                    <a:pt x="1036" y="519"/>
                  </a:lnTo>
                  <a:lnTo>
                    <a:pt x="989" y="330"/>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2159;p42">
              <a:extLst>
                <a:ext uri="{FF2B5EF4-FFF2-40B4-BE49-F238E27FC236}">
                  <a16:creationId xmlns:a16="http://schemas.microsoft.com/office/drawing/2014/main" id="{FA192815-3D36-CFCE-35C1-C2A4F6BBA5F7}"/>
                </a:ext>
              </a:extLst>
            </p:cNvPr>
            <p:cNvSpPr/>
            <p:nvPr/>
          </p:nvSpPr>
          <p:spPr>
            <a:xfrm>
              <a:off x="2884850" y="1488900"/>
              <a:ext cx="25925" cy="24775"/>
            </a:xfrm>
            <a:custGeom>
              <a:avLst/>
              <a:gdLst/>
              <a:ahLst/>
              <a:cxnLst/>
              <a:rect l="l" t="t" r="r" b="b"/>
              <a:pathLst>
                <a:path w="1037" h="991" extrusionOk="0">
                  <a:moveTo>
                    <a:pt x="330" y="1"/>
                  </a:moveTo>
                  <a:lnTo>
                    <a:pt x="189" y="142"/>
                  </a:lnTo>
                  <a:lnTo>
                    <a:pt x="48" y="284"/>
                  </a:lnTo>
                  <a:lnTo>
                    <a:pt x="0" y="472"/>
                  </a:lnTo>
                  <a:lnTo>
                    <a:pt x="48" y="708"/>
                  </a:lnTo>
                  <a:lnTo>
                    <a:pt x="189" y="849"/>
                  </a:lnTo>
                  <a:lnTo>
                    <a:pt x="330" y="943"/>
                  </a:lnTo>
                  <a:lnTo>
                    <a:pt x="519" y="990"/>
                  </a:lnTo>
                  <a:lnTo>
                    <a:pt x="707" y="943"/>
                  </a:lnTo>
                  <a:lnTo>
                    <a:pt x="896" y="849"/>
                  </a:lnTo>
                  <a:lnTo>
                    <a:pt x="990" y="708"/>
                  </a:lnTo>
                  <a:lnTo>
                    <a:pt x="1037" y="472"/>
                  </a:lnTo>
                  <a:lnTo>
                    <a:pt x="990" y="284"/>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2160;p42">
              <a:extLst>
                <a:ext uri="{FF2B5EF4-FFF2-40B4-BE49-F238E27FC236}">
                  <a16:creationId xmlns:a16="http://schemas.microsoft.com/office/drawing/2014/main" id="{51532C71-FF77-6ED4-9FF0-D6CA4248A992}"/>
                </a:ext>
              </a:extLst>
            </p:cNvPr>
            <p:cNvSpPr/>
            <p:nvPr/>
          </p:nvSpPr>
          <p:spPr>
            <a:xfrm>
              <a:off x="2923725" y="1603150"/>
              <a:ext cx="25925" cy="25950"/>
            </a:xfrm>
            <a:custGeom>
              <a:avLst/>
              <a:gdLst/>
              <a:ahLst/>
              <a:cxnLst/>
              <a:rect l="l" t="t" r="r" b="b"/>
              <a:pathLst>
                <a:path w="1037" h="1038" extrusionOk="0">
                  <a:moveTo>
                    <a:pt x="518" y="1"/>
                  </a:moveTo>
                  <a:lnTo>
                    <a:pt x="330" y="48"/>
                  </a:lnTo>
                  <a:lnTo>
                    <a:pt x="141" y="142"/>
                  </a:lnTo>
                  <a:lnTo>
                    <a:pt x="47" y="330"/>
                  </a:lnTo>
                  <a:lnTo>
                    <a:pt x="0" y="519"/>
                  </a:lnTo>
                  <a:lnTo>
                    <a:pt x="47" y="707"/>
                  </a:lnTo>
                  <a:lnTo>
                    <a:pt x="141" y="896"/>
                  </a:lnTo>
                  <a:lnTo>
                    <a:pt x="330" y="990"/>
                  </a:lnTo>
                  <a:lnTo>
                    <a:pt x="518" y="1037"/>
                  </a:lnTo>
                  <a:lnTo>
                    <a:pt x="707" y="990"/>
                  </a:lnTo>
                  <a:lnTo>
                    <a:pt x="848" y="896"/>
                  </a:lnTo>
                  <a:lnTo>
                    <a:pt x="989" y="707"/>
                  </a:lnTo>
                  <a:lnTo>
                    <a:pt x="1036" y="519"/>
                  </a:lnTo>
                  <a:lnTo>
                    <a:pt x="989" y="330"/>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2161;p42">
              <a:extLst>
                <a:ext uri="{FF2B5EF4-FFF2-40B4-BE49-F238E27FC236}">
                  <a16:creationId xmlns:a16="http://schemas.microsoft.com/office/drawing/2014/main" id="{25045F2F-99C1-F744-8A8C-C8C8CE95F425}"/>
                </a:ext>
              </a:extLst>
            </p:cNvPr>
            <p:cNvSpPr/>
            <p:nvPr/>
          </p:nvSpPr>
          <p:spPr>
            <a:xfrm>
              <a:off x="2884850" y="1565475"/>
              <a:ext cx="25925" cy="24750"/>
            </a:xfrm>
            <a:custGeom>
              <a:avLst/>
              <a:gdLst/>
              <a:ahLst/>
              <a:cxnLst/>
              <a:rect l="l" t="t" r="r" b="b"/>
              <a:pathLst>
                <a:path w="1037" h="990" extrusionOk="0">
                  <a:moveTo>
                    <a:pt x="330" y="0"/>
                  </a:moveTo>
                  <a:lnTo>
                    <a:pt x="189" y="142"/>
                  </a:lnTo>
                  <a:lnTo>
                    <a:pt x="48" y="283"/>
                  </a:lnTo>
                  <a:lnTo>
                    <a:pt x="0" y="471"/>
                  </a:lnTo>
                  <a:lnTo>
                    <a:pt x="48" y="707"/>
                  </a:lnTo>
                  <a:lnTo>
                    <a:pt x="189" y="848"/>
                  </a:lnTo>
                  <a:lnTo>
                    <a:pt x="330" y="942"/>
                  </a:lnTo>
                  <a:lnTo>
                    <a:pt x="519" y="990"/>
                  </a:lnTo>
                  <a:lnTo>
                    <a:pt x="707" y="942"/>
                  </a:lnTo>
                  <a:lnTo>
                    <a:pt x="896" y="848"/>
                  </a:lnTo>
                  <a:lnTo>
                    <a:pt x="990" y="707"/>
                  </a:lnTo>
                  <a:lnTo>
                    <a:pt x="1037" y="471"/>
                  </a:lnTo>
                  <a:lnTo>
                    <a:pt x="990" y="283"/>
                  </a:lnTo>
                  <a:lnTo>
                    <a:pt x="896"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2162;p42">
              <a:extLst>
                <a:ext uri="{FF2B5EF4-FFF2-40B4-BE49-F238E27FC236}">
                  <a16:creationId xmlns:a16="http://schemas.microsoft.com/office/drawing/2014/main" id="{D75C22CE-B273-4081-C584-B77B6532C2F4}"/>
                </a:ext>
              </a:extLst>
            </p:cNvPr>
            <p:cNvSpPr/>
            <p:nvPr/>
          </p:nvSpPr>
          <p:spPr>
            <a:xfrm>
              <a:off x="2923725" y="1679700"/>
              <a:ext cx="25925" cy="25950"/>
            </a:xfrm>
            <a:custGeom>
              <a:avLst/>
              <a:gdLst/>
              <a:ahLst/>
              <a:cxnLst/>
              <a:rect l="l" t="t" r="r" b="b"/>
              <a:pathLst>
                <a:path w="1037" h="1038" extrusionOk="0">
                  <a:moveTo>
                    <a:pt x="518" y="1"/>
                  </a:moveTo>
                  <a:lnTo>
                    <a:pt x="330" y="48"/>
                  </a:lnTo>
                  <a:lnTo>
                    <a:pt x="141" y="189"/>
                  </a:lnTo>
                  <a:lnTo>
                    <a:pt x="47" y="331"/>
                  </a:lnTo>
                  <a:lnTo>
                    <a:pt x="0" y="519"/>
                  </a:lnTo>
                  <a:lnTo>
                    <a:pt x="47" y="708"/>
                  </a:lnTo>
                  <a:lnTo>
                    <a:pt x="141" y="896"/>
                  </a:lnTo>
                  <a:lnTo>
                    <a:pt x="330" y="990"/>
                  </a:lnTo>
                  <a:lnTo>
                    <a:pt x="518" y="1037"/>
                  </a:lnTo>
                  <a:lnTo>
                    <a:pt x="707" y="990"/>
                  </a:lnTo>
                  <a:lnTo>
                    <a:pt x="848" y="896"/>
                  </a:lnTo>
                  <a:lnTo>
                    <a:pt x="989" y="708"/>
                  </a:lnTo>
                  <a:lnTo>
                    <a:pt x="1036" y="519"/>
                  </a:lnTo>
                  <a:lnTo>
                    <a:pt x="989" y="331"/>
                  </a:lnTo>
                  <a:lnTo>
                    <a:pt x="848"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2163;p42">
              <a:extLst>
                <a:ext uri="{FF2B5EF4-FFF2-40B4-BE49-F238E27FC236}">
                  <a16:creationId xmlns:a16="http://schemas.microsoft.com/office/drawing/2014/main" id="{A2E5F3CA-5ED4-8CE8-9098-19C0843AE931}"/>
                </a:ext>
              </a:extLst>
            </p:cNvPr>
            <p:cNvSpPr/>
            <p:nvPr/>
          </p:nvSpPr>
          <p:spPr>
            <a:xfrm>
              <a:off x="2884850" y="1642025"/>
              <a:ext cx="25925" cy="24750"/>
            </a:xfrm>
            <a:custGeom>
              <a:avLst/>
              <a:gdLst/>
              <a:ahLst/>
              <a:cxnLst/>
              <a:rect l="l" t="t" r="r" b="b"/>
              <a:pathLst>
                <a:path w="1037" h="990" extrusionOk="0">
                  <a:moveTo>
                    <a:pt x="519" y="0"/>
                  </a:moveTo>
                  <a:lnTo>
                    <a:pt x="330" y="47"/>
                  </a:lnTo>
                  <a:lnTo>
                    <a:pt x="189" y="142"/>
                  </a:lnTo>
                  <a:lnTo>
                    <a:pt x="48" y="283"/>
                  </a:lnTo>
                  <a:lnTo>
                    <a:pt x="0" y="519"/>
                  </a:lnTo>
                  <a:lnTo>
                    <a:pt x="48" y="707"/>
                  </a:lnTo>
                  <a:lnTo>
                    <a:pt x="189" y="848"/>
                  </a:lnTo>
                  <a:lnTo>
                    <a:pt x="330" y="990"/>
                  </a:lnTo>
                  <a:lnTo>
                    <a:pt x="707" y="990"/>
                  </a:lnTo>
                  <a:lnTo>
                    <a:pt x="896" y="848"/>
                  </a:lnTo>
                  <a:lnTo>
                    <a:pt x="990" y="707"/>
                  </a:lnTo>
                  <a:lnTo>
                    <a:pt x="1037" y="519"/>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2164;p42">
              <a:extLst>
                <a:ext uri="{FF2B5EF4-FFF2-40B4-BE49-F238E27FC236}">
                  <a16:creationId xmlns:a16="http://schemas.microsoft.com/office/drawing/2014/main" id="{439D53D3-9E8D-D467-04EF-0B920547C4F9}"/>
                </a:ext>
              </a:extLst>
            </p:cNvPr>
            <p:cNvSpPr/>
            <p:nvPr/>
          </p:nvSpPr>
          <p:spPr>
            <a:xfrm>
              <a:off x="2923725" y="1756275"/>
              <a:ext cx="25925" cy="25925"/>
            </a:xfrm>
            <a:custGeom>
              <a:avLst/>
              <a:gdLst/>
              <a:ahLst/>
              <a:cxnLst/>
              <a:rect l="l" t="t" r="r" b="b"/>
              <a:pathLst>
                <a:path w="1037" h="1037" extrusionOk="0">
                  <a:moveTo>
                    <a:pt x="518" y="0"/>
                  </a:moveTo>
                  <a:lnTo>
                    <a:pt x="330" y="47"/>
                  </a:lnTo>
                  <a:lnTo>
                    <a:pt x="141" y="141"/>
                  </a:lnTo>
                  <a:lnTo>
                    <a:pt x="47" y="330"/>
                  </a:lnTo>
                  <a:lnTo>
                    <a:pt x="0" y="518"/>
                  </a:lnTo>
                  <a:lnTo>
                    <a:pt x="47" y="707"/>
                  </a:lnTo>
                  <a:lnTo>
                    <a:pt x="141" y="895"/>
                  </a:lnTo>
                  <a:lnTo>
                    <a:pt x="330" y="989"/>
                  </a:lnTo>
                  <a:lnTo>
                    <a:pt x="518" y="1037"/>
                  </a:lnTo>
                  <a:lnTo>
                    <a:pt x="707" y="989"/>
                  </a:lnTo>
                  <a:lnTo>
                    <a:pt x="848" y="895"/>
                  </a:lnTo>
                  <a:lnTo>
                    <a:pt x="989" y="707"/>
                  </a:lnTo>
                  <a:lnTo>
                    <a:pt x="1036" y="518"/>
                  </a:lnTo>
                  <a:lnTo>
                    <a:pt x="989" y="330"/>
                  </a:lnTo>
                  <a:lnTo>
                    <a:pt x="848"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2165;p42">
              <a:extLst>
                <a:ext uri="{FF2B5EF4-FFF2-40B4-BE49-F238E27FC236}">
                  <a16:creationId xmlns:a16="http://schemas.microsoft.com/office/drawing/2014/main" id="{4A254780-52FA-F515-7578-12053FAF9D96}"/>
                </a:ext>
              </a:extLst>
            </p:cNvPr>
            <p:cNvSpPr/>
            <p:nvPr/>
          </p:nvSpPr>
          <p:spPr>
            <a:xfrm>
              <a:off x="2884850" y="1718575"/>
              <a:ext cx="25925" cy="25950"/>
            </a:xfrm>
            <a:custGeom>
              <a:avLst/>
              <a:gdLst/>
              <a:ahLst/>
              <a:cxnLst/>
              <a:rect l="l" t="t" r="r" b="b"/>
              <a:pathLst>
                <a:path w="1037" h="1038" extrusionOk="0">
                  <a:moveTo>
                    <a:pt x="519" y="1"/>
                  </a:moveTo>
                  <a:lnTo>
                    <a:pt x="330" y="48"/>
                  </a:lnTo>
                  <a:lnTo>
                    <a:pt x="189" y="142"/>
                  </a:lnTo>
                  <a:lnTo>
                    <a:pt x="48" y="330"/>
                  </a:lnTo>
                  <a:lnTo>
                    <a:pt x="0" y="519"/>
                  </a:lnTo>
                  <a:lnTo>
                    <a:pt x="48" y="707"/>
                  </a:lnTo>
                  <a:lnTo>
                    <a:pt x="189" y="849"/>
                  </a:lnTo>
                  <a:lnTo>
                    <a:pt x="330" y="990"/>
                  </a:lnTo>
                  <a:lnTo>
                    <a:pt x="519" y="1037"/>
                  </a:lnTo>
                  <a:lnTo>
                    <a:pt x="707" y="990"/>
                  </a:lnTo>
                  <a:lnTo>
                    <a:pt x="896" y="849"/>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2166;p42">
              <a:extLst>
                <a:ext uri="{FF2B5EF4-FFF2-40B4-BE49-F238E27FC236}">
                  <a16:creationId xmlns:a16="http://schemas.microsoft.com/office/drawing/2014/main" id="{517676E6-A33F-7B26-5730-59921FB839DB}"/>
                </a:ext>
              </a:extLst>
            </p:cNvPr>
            <p:cNvSpPr/>
            <p:nvPr/>
          </p:nvSpPr>
          <p:spPr>
            <a:xfrm>
              <a:off x="2923725" y="1832825"/>
              <a:ext cx="25925" cy="25925"/>
            </a:xfrm>
            <a:custGeom>
              <a:avLst/>
              <a:gdLst/>
              <a:ahLst/>
              <a:cxnLst/>
              <a:rect l="l" t="t" r="r" b="b"/>
              <a:pathLst>
                <a:path w="1037" h="1037" extrusionOk="0">
                  <a:moveTo>
                    <a:pt x="518" y="0"/>
                  </a:moveTo>
                  <a:lnTo>
                    <a:pt x="283" y="47"/>
                  </a:lnTo>
                  <a:lnTo>
                    <a:pt x="141" y="189"/>
                  </a:lnTo>
                  <a:lnTo>
                    <a:pt x="47" y="330"/>
                  </a:lnTo>
                  <a:lnTo>
                    <a:pt x="0" y="566"/>
                  </a:lnTo>
                  <a:lnTo>
                    <a:pt x="47" y="754"/>
                  </a:lnTo>
                  <a:lnTo>
                    <a:pt x="141" y="895"/>
                  </a:lnTo>
                  <a:lnTo>
                    <a:pt x="330" y="1037"/>
                  </a:lnTo>
                  <a:lnTo>
                    <a:pt x="518" y="1037"/>
                  </a:lnTo>
                  <a:lnTo>
                    <a:pt x="707" y="990"/>
                  </a:lnTo>
                  <a:lnTo>
                    <a:pt x="848" y="895"/>
                  </a:lnTo>
                  <a:lnTo>
                    <a:pt x="989" y="754"/>
                  </a:lnTo>
                  <a:lnTo>
                    <a:pt x="1036" y="519"/>
                  </a:lnTo>
                  <a:lnTo>
                    <a:pt x="989" y="330"/>
                  </a:lnTo>
                  <a:lnTo>
                    <a:pt x="848" y="189"/>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2167;p42">
              <a:extLst>
                <a:ext uri="{FF2B5EF4-FFF2-40B4-BE49-F238E27FC236}">
                  <a16:creationId xmlns:a16="http://schemas.microsoft.com/office/drawing/2014/main" id="{E7149F10-292C-8EA0-78A2-ABEA4BC7075B}"/>
                </a:ext>
              </a:extLst>
            </p:cNvPr>
            <p:cNvSpPr/>
            <p:nvPr/>
          </p:nvSpPr>
          <p:spPr>
            <a:xfrm>
              <a:off x="2884850" y="1795125"/>
              <a:ext cx="25925" cy="25950"/>
            </a:xfrm>
            <a:custGeom>
              <a:avLst/>
              <a:gdLst/>
              <a:ahLst/>
              <a:cxnLst/>
              <a:rect l="l" t="t" r="r" b="b"/>
              <a:pathLst>
                <a:path w="1037" h="1038" extrusionOk="0">
                  <a:moveTo>
                    <a:pt x="519" y="1"/>
                  </a:moveTo>
                  <a:lnTo>
                    <a:pt x="330" y="48"/>
                  </a:lnTo>
                  <a:lnTo>
                    <a:pt x="189" y="142"/>
                  </a:lnTo>
                  <a:lnTo>
                    <a:pt x="48" y="331"/>
                  </a:lnTo>
                  <a:lnTo>
                    <a:pt x="0" y="519"/>
                  </a:lnTo>
                  <a:lnTo>
                    <a:pt x="48" y="707"/>
                  </a:lnTo>
                  <a:lnTo>
                    <a:pt x="189" y="849"/>
                  </a:lnTo>
                  <a:lnTo>
                    <a:pt x="330" y="990"/>
                  </a:lnTo>
                  <a:lnTo>
                    <a:pt x="519" y="1037"/>
                  </a:lnTo>
                  <a:lnTo>
                    <a:pt x="707" y="990"/>
                  </a:lnTo>
                  <a:lnTo>
                    <a:pt x="896" y="849"/>
                  </a:lnTo>
                  <a:lnTo>
                    <a:pt x="990" y="707"/>
                  </a:lnTo>
                  <a:lnTo>
                    <a:pt x="1037" y="519"/>
                  </a:lnTo>
                  <a:lnTo>
                    <a:pt x="990" y="331"/>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2168;p42">
              <a:extLst>
                <a:ext uri="{FF2B5EF4-FFF2-40B4-BE49-F238E27FC236}">
                  <a16:creationId xmlns:a16="http://schemas.microsoft.com/office/drawing/2014/main" id="{4C68AFF6-9BCD-839E-AE6C-B4BEF0BADEC6}"/>
                </a:ext>
              </a:extLst>
            </p:cNvPr>
            <p:cNvSpPr/>
            <p:nvPr/>
          </p:nvSpPr>
          <p:spPr>
            <a:xfrm>
              <a:off x="2923725" y="1910550"/>
              <a:ext cx="25925" cy="24775"/>
            </a:xfrm>
            <a:custGeom>
              <a:avLst/>
              <a:gdLst/>
              <a:ahLst/>
              <a:cxnLst/>
              <a:rect l="l" t="t" r="r" b="b"/>
              <a:pathLst>
                <a:path w="1037" h="991" extrusionOk="0">
                  <a:moveTo>
                    <a:pt x="518" y="1"/>
                  </a:moveTo>
                  <a:lnTo>
                    <a:pt x="283" y="48"/>
                  </a:lnTo>
                  <a:lnTo>
                    <a:pt x="141" y="142"/>
                  </a:lnTo>
                  <a:lnTo>
                    <a:pt x="47" y="283"/>
                  </a:lnTo>
                  <a:lnTo>
                    <a:pt x="0" y="519"/>
                  </a:lnTo>
                  <a:lnTo>
                    <a:pt x="47" y="707"/>
                  </a:lnTo>
                  <a:lnTo>
                    <a:pt x="141" y="849"/>
                  </a:lnTo>
                  <a:lnTo>
                    <a:pt x="330" y="990"/>
                  </a:lnTo>
                  <a:lnTo>
                    <a:pt x="707" y="990"/>
                  </a:lnTo>
                  <a:lnTo>
                    <a:pt x="848" y="849"/>
                  </a:lnTo>
                  <a:lnTo>
                    <a:pt x="989" y="707"/>
                  </a:lnTo>
                  <a:lnTo>
                    <a:pt x="1036" y="519"/>
                  </a:lnTo>
                  <a:lnTo>
                    <a:pt x="1036" y="472"/>
                  </a:lnTo>
                  <a:lnTo>
                    <a:pt x="989"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2169;p42">
              <a:extLst>
                <a:ext uri="{FF2B5EF4-FFF2-40B4-BE49-F238E27FC236}">
                  <a16:creationId xmlns:a16="http://schemas.microsoft.com/office/drawing/2014/main" id="{5F3C6FB1-2131-6740-4A46-7FF3453E67D9}"/>
                </a:ext>
              </a:extLst>
            </p:cNvPr>
            <p:cNvSpPr/>
            <p:nvPr/>
          </p:nvSpPr>
          <p:spPr>
            <a:xfrm>
              <a:off x="2884850" y="1871700"/>
              <a:ext cx="25925" cy="25925"/>
            </a:xfrm>
            <a:custGeom>
              <a:avLst/>
              <a:gdLst/>
              <a:ahLst/>
              <a:cxnLst/>
              <a:rect l="l" t="t" r="r" b="b"/>
              <a:pathLst>
                <a:path w="1037" h="1037" extrusionOk="0">
                  <a:moveTo>
                    <a:pt x="519" y="0"/>
                  </a:moveTo>
                  <a:lnTo>
                    <a:pt x="330" y="47"/>
                  </a:lnTo>
                  <a:lnTo>
                    <a:pt x="142" y="141"/>
                  </a:lnTo>
                  <a:lnTo>
                    <a:pt x="48" y="330"/>
                  </a:lnTo>
                  <a:lnTo>
                    <a:pt x="0" y="518"/>
                  </a:lnTo>
                  <a:lnTo>
                    <a:pt x="48" y="707"/>
                  </a:lnTo>
                  <a:lnTo>
                    <a:pt x="142" y="895"/>
                  </a:lnTo>
                  <a:lnTo>
                    <a:pt x="330" y="989"/>
                  </a:lnTo>
                  <a:lnTo>
                    <a:pt x="519" y="1036"/>
                  </a:lnTo>
                  <a:lnTo>
                    <a:pt x="754"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2170;p42">
              <a:extLst>
                <a:ext uri="{FF2B5EF4-FFF2-40B4-BE49-F238E27FC236}">
                  <a16:creationId xmlns:a16="http://schemas.microsoft.com/office/drawing/2014/main" id="{4CD8312E-F3C5-1239-CB75-5DC8144E0AFC}"/>
                </a:ext>
              </a:extLst>
            </p:cNvPr>
            <p:cNvSpPr/>
            <p:nvPr/>
          </p:nvSpPr>
          <p:spPr>
            <a:xfrm>
              <a:off x="2923725" y="1987100"/>
              <a:ext cx="25925" cy="25950"/>
            </a:xfrm>
            <a:custGeom>
              <a:avLst/>
              <a:gdLst/>
              <a:ahLst/>
              <a:cxnLst/>
              <a:rect l="l" t="t" r="r" b="b"/>
              <a:pathLst>
                <a:path w="1037" h="1038" extrusionOk="0">
                  <a:moveTo>
                    <a:pt x="518" y="1"/>
                  </a:moveTo>
                  <a:lnTo>
                    <a:pt x="283" y="48"/>
                  </a:lnTo>
                  <a:lnTo>
                    <a:pt x="141" y="142"/>
                  </a:lnTo>
                  <a:lnTo>
                    <a:pt x="47" y="331"/>
                  </a:lnTo>
                  <a:lnTo>
                    <a:pt x="0" y="519"/>
                  </a:lnTo>
                  <a:lnTo>
                    <a:pt x="47" y="708"/>
                  </a:lnTo>
                  <a:lnTo>
                    <a:pt x="141" y="849"/>
                  </a:lnTo>
                  <a:lnTo>
                    <a:pt x="330" y="990"/>
                  </a:lnTo>
                  <a:lnTo>
                    <a:pt x="518" y="1037"/>
                  </a:lnTo>
                  <a:lnTo>
                    <a:pt x="707" y="990"/>
                  </a:lnTo>
                  <a:lnTo>
                    <a:pt x="848" y="849"/>
                  </a:lnTo>
                  <a:lnTo>
                    <a:pt x="989" y="708"/>
                  </a:lnTo>
                  <a:lnTo>
                    <a:pt x="1036" y="519"/>
                  </a:lnTo>
                  <a:lnTo>
                    <a:pt x="989" y="284"/>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2171;p42">
              <a:extLst>
                <a:ext uri="{FF2B5EF4-FFF2-40B4-BE49-F238E27FC236}">
                  <a16:creationId xmlns:a16="http://schemas.microsoft.com/office/drawing/2014/main" id="{1C790D70-8AF0-C72A-4DA1-AD5FE2DC8CBD}"/>
                </a:ext>
              </a:extLst>
            </p:cNvPr>
            <p:cNvSpPr/>
            <p:nvPr/>
          </p:nvSpPr>
          <p:spPr>
            <a:xfrm>
              <a:off x="2962575" y="2025975"/>
              <a:ext cx="24775" cy="9450"/>
            </a:xfrm>
            <a:custGeom>
              <a:avLst/>
              <a:gdLst/>
              <a:ahLst/>
              <a:cxnLst/>
              <a:rect l="l" t="t" r="r" b="b"/>
              <a:pathLst>
                <a:path w="991" h="378" extrusionOk="0">
                  <a:moveTo>
                    <a:pt x="378" y="1"/>
                  </a:moveTo>
                  <a:lnTo>
                    <a:pt x="236" y="48"/>
                  </a:lnTo>
                  <a:lnTo>
                    <a:pt x="95" y="189"/>
                  </a:lnTo>
                  <a:lnTo>
                    <a:pt x="1" y="377"/>
                  </a:lnTo>
                  <a:lnTo>
                    <a:pt x="990" y="377"/>
                  </a:lnTo>
                  <a:lnTo>
                    <a:pt x="943" y="236"/>
                  </a:lnTo>
                  <a:lnTo>
                    <a:pt x="849" y="142"/>
                  </a:lnTo>
                  <a:lnTo>
                    <a:pt x="707" y="48"/>
                  </a:lnTo>
                  <a:lnTo>
                    <a:pt x="613"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2172;p42">
              <a:extLst>
                <a:ext uri="{FF2B5EF4-FFF2-40B4-BE49-F238E27FC236}">
                  <a16:creationId xmlns:a16="http://schemas.microsoft.com/office/drawing/2014/main" id="{B9C52F2F-2FF0-CD2A-2F2D-F17A50B60312}"/>
                </a:ext>
              </a:extLst>
            </p:cNvPr>
            <p:cNvSpPr/>
            <p:nvPr/>
          </p:nvSpPr>
          <p:spPr>
            <a:xfrm>
              <a:off x="2884850" y="1948250"/>
              <a:ext cx="25925" cy="25925"/>
            </a:xfrm>
            <a:custGeom>
              <a:avLst/>
              <a:gdLst/>
              <a:ahLst/>
              <a:cxnLst/>
              <a:rect l="l" t="t" r="r" b="b"/>
              <a:pathLst>
                <a:path w="1037" h="1037" extrusionOk="0">
                  <a:moveTo>
                    <a:pt x="519" y="0"/>
                  </a:moveTo>
                  <a:lnTo>
                    <a:pt x="330" y="47"/>
                  </a:lnTo>
                  <a:lnTo>
                    <a:pt x="142" y="142"/>
                  </a:lnTo>
                  <a:lnTo>
                    <a:pt x="48" y="283"/>
                  </a:lnTo>
                  <a:lnTo>
                    <a:pt x="0" y="518"/>
                  </a:lnTo>
                  <a:lnTo>
                    <a:pt x="48" y="707"/>
                  </a:lnTo>
                  <a:lnTo>
                    <a:pt x="142" y="848"/>
                  </a:lnTo>
                  <a:lnTo>
                    <a:pt x="330" y="990"/>
                  </a:lnTo>
                  <a:lnTo>
                    <a:pt x="519" y="1037"/>
                  </a:lnTo>
                  <a:lnTo>
                    <a:pt x="754" y="990"/>
                  </a:lnTo>
                  <a:lnTo>
                    <a:pt x="896" y="848"/>
                  </a:lnTo>
                  <a:lnTo>
                    <a:pt x="990" y="707"/>
                  </a:lnTo>
                  <a:lnTo>
                    <a:pt x="1037" y="518"/>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2173;p42">
              <a:extLst>
                <a:ext uri="{FF2B5EF4-FFF2-40B4-BE49-F238E27FC236}">
                  <a16:creationId xmlns:a16="http://schemas.microsoft.com/office/drawing/2014/main" id="{C02CB2F9-063C-18F1-7289-20EDAED965B3}"/>
                </a:ext>
              </a:extLst>
            </p:cNvPr>
            <p:cNvSpPr/>
            <p:nvPr/>
          </p:nvSpPr>
          <p:spPr>
            <a:xfrm>
              <a:off x="3001450" y="912975"/>
              <a:ext cx="24750" cy="25950"/>
            </a:xfrm>
            <a:custGeom>
              <a:avLst/>
              <a:gdLst/>
              <a:ahLst/>
              <a:cxnLst/>
              <a:rect l="l" t="t" r="r" b="b"/>
              <a:pathLst>
                <a:path w="990" h="1038" extrusionOk="0">
                  <a:moveTo>
                    <a:pt x="471" y="1"/>
                  </a:moveTo>
                  <a:lnTo>
                    <a:pt x="283" y="48"/>
                  </a:lnTo>
                  <a:lnTo>
                    <a:pt x="142" y="142"/>
                  </a:lnTo>
                  <a:lnTo>
                    <a:pt x="0" y="330"/>
                  </a:lnTo>
                  <a:lnTo>
                    <a:pt x="0" y="519"/>
                  </a:lnTo>
                  <a:lnTo>
                    <a:pt x="0" y="707"/>
                  </a:lnTo>
                  <a:lnTo>
                    <a:pt x="142" y="849"/>
                  </a:lnTo>
                  <a:lnTo>
                    <a:pt x="283" y="990"/>
                  </a:lnTo>
                  <a:lnTo>
                    <a:pt x="471" y="1037"/>
                  </a:lnTo>
                  <a:lnTo>
                    <a:pt x="707" y="990"/>
                  </a:lnTo>
                  <a:lnTo>
                    <a:pt x="848" y="849"/>
                  </a:lnTo>
                  <a:lnTo>
                    <a:pt x="943" y="707"/>
                  </a:lnTo>
                  <a:lnTo>
                    <a:pt x="990" y="519"/>
                  </a:lnTo>
                  <a:lnTo>
                    <a:pt x="943"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2174;p42">
              <a:extLst>
                <a:ext uri="{FF2B5EF4-FFF2-40B4-BE49-F238E27FC236}">
                  <a16:creationId xmlns:a16="http://schemas.microsoft.com/office/drawing/2014/main" id="{1E082F54-5AA0-23D2-25DC-179BBED92A69}"/>
                </a:ext>
              </a:extLst>
            </p:cNvPr>
            <p:cNvSpPr/>
            <p:nvPr/>
          </p:nvSpPr>
          <p:spPr>
            <a:xfrm>
              <a:off x="2962575" y="874100"/>
              <a:ext cx="24775" cy="25950"/>
            </a:xfrm>
            <a:custGeom>
              <a:avLst/>
              <a:gdLst/>
              <a:ahLst/>
              <a:cxnLst/>
              <a:rect l="l" t="t" r="r" b="b"/>
              <a:pathLst>
                <a:path w="991" h="1038" extrusionOk="0">
                  <a:moveTo>
                    <a:pt x="472" y="1"/>
                  </a:moveTo>
                  <a:lnTo>
                    <a:pt x="283" y="48"/>
                  </a:lnTo>
                  <a:lnTo>
                    <a:pt x="142" y="189"/>
                  </a:lnTo>
                  <a:lnTo>
                    <a:pt x="1" y="331"/>
                  </a:lnTo>
                  <a:lnTo>
                    <a:pt x="1" y="519"/>
                  </a:lnTo>
                  <a:lnTo>
                    <a:pt x="1" y="708"/>
                  </a:lnTo>
                  <a:lnTo>
                    <a:pt x="142" y="896"/>
                  </a:lnTo>
                  <a:lnTo>
                    <a:pt x="283" y="990"/>
                  </a:lnTo>
                  <a:lnTo>
                    <a:pt x="472" y="1037"/>
                  </a:lnTo>
                  <a:lnTo>
                    <a:pt x="707" y="990"/>
                  </a:lnTo>
                  <a:lnTo>
                    <a:pt x="849" y="896"/>
                  </a:lnTo>
                  <a:lnTo>
                    <a:pt x="943" y="708"/>
                  </a:lnTo>
                  <a:lnTo>
                    <a:pt x="990" y="519"/>
                  </a:lnTo>
                  <a:lnTo>
                    <a:pt x="943" y="331"/>
                  </a:lnTo>
                  <a:lnTo>
                    <a:pt x="849" y="189"/>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2175;p42">
              <a:extLst>
                <a:ext uri="{FF2B5EF4-FFF2-40B4-BE49-F238E27FC236}">
                  <a16:creationId xmlns:a16="http://schemas.microsoft.com/office/drawing/2014/main" id="{3FFFA3DE-EF05-69A0-6B82-E49183E6C701}"/>
                </a:ext>
              </a:extLst>
            </p:cNvPr>
            <p:cNvSpPr/>
            <p:nvPr/>
          </p:nvSpPr>
          <p:spPr>
            <a:xfrm>
              <a:off x="3001450" y="989525"/>
              <a:ext cx="24750" cy="24775"/>
            </a:xfrm>
            <a:custGeom>
              <a:avLst/>
              <a:gdLst/>
              <a:ahLst/>
              <a:cxnLst/>
              <a:rect l="l" t="t" r="r" b="b"/>
              <a:pathLst>
                <a:path w="990" h="991" extrusionOk="0">
                  <a:moveTo>
                    <a:pt x="471" y="1"/>
                  </a:moveTo>
                  <a:lnTo>
                    <a:pt x="283" y="48"/>
                  </a:lnTo>
                  <a:lnTo>
                    <a:pt x="142" y="142"/>
                  </a:lnTo>
                  <a:lnTo>
                    <a:pt x="0" y="284"/>
                  </a:lnTo>
                  <a:lnTo>
                    <a:pt x="0" y="519"/>
                  </a:lnTo>
                  <a:lnTo>
                    <a:pt x="0" y="708"/>
                  </a:lnTo>
                  <a:lnTo>
                    <a:pt x="142" y="849"/>
                  </a:lnTo>
                  <a:lnTo>
                    <a:pt x="283" y="990"/>
                  </a:lnTo>
                  <a:lnTo>
                    <a:pt x="707" y="990"/>
                  </a:lnTo>
                  <a:lnTo>
                    <a:pt x="848" y="849"/>
                  </a:lnTo>
                  <a:lnTo>
                    <a:pt x="943" y="708"/>
                  </a:lnTo>
                  <a:lnTo>
                    <a:pt x="990" y="519"/>
                  </a:lnTo>
                  <a:lnTo>
                    <a:pt x="943" y="284"/>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2176;p42">
              <a:extLst>
                <a:ext uri="{FF2B5EF4-FFF2-40B4-BE49-F238E27FC236}">
                  <a16:creationId xmlns:a16="http://schemas.microsoft.com/office/drawing/2014/main" id="{C0C59E7B-169B-1891-BCD2-67D66007A5CB}"/>
                </a:ext>
              </a:extLst>
            </p:cNvPr>
            <p:cNvSpPr/>
            <p:nvPr/>
          </p:nvSpPr>
          <p:spPr>
            <a:xfrm>
              <a:off x="2962575" y="950675"/>
              <a:ext cx="24775" cy="25925"/>
            </a:xfrm>
            <a:custGeom>
              <a:avLst/>
              <a:gdLst/>
              <a:ahLst/>
              <a:cxnLst/>
              <a:rect l="l" t="t" r="r" b="b"/>
              <a:pathLst>
                <a:path w="991" h="1037" extrusionOk="0">
                  <a:moveTo>
                    <a:pt x="472" y="0"/>
                  </a:moveTo>
                  <a:lnTo>
                    <a:pt x="283" y="47"/>
                  </a:lnTo>
                  <a:lnTo>
                    <a:pt x="142" y="189"/>
                  </a:lnTo>
                  <a:lnTo>
                    <a:pt x="1" y="330"/>
                  </a:lnTo>
                  <a:lnTo>
                    <a:pt x="1" y="518"/>
                  </a:lnTo>
                  <a:lnTo>
                    <a:pt x="1" y="754"/>
                  </a:lnTo>
                  <a:lnTo>
                    <a:pt x="142" y="895"/>
                  </a:lnTo>
                  <a:lnTo>
                    <a:pt x="283" y="990"/>
                  </a:lnTo>
                  <a:lnTo>
                    <a:pt x="472" y="1037"/>
                  </a:lnTo>
                  <a:lnTo>
                    <a:pt x="707" y="990"/>
                  </a:lnTo>
                  <a:lnTo>
                    <a:pt x="849" y="895"/>
                  </a:lnTo>
                  <a:lnTo>
                    <a:pt x="943" y="754"/>
                  </a:lnTo>
                  <a:lnTo>
                    <a:pt x="990" y="518"/>
                  </a:lnTo>
                  <a:lnTo>
                    <a:pt x="943" y="330"/>
                  </a:lnTo>
                  <a:lnTo>
                    <a:pt x="849" y="189"/>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2177;p42">
              <a:extLst>
                <a:ext uri="{FF2B5EF4-FFF2-40B4-BE49-F238E27FC236}">
                  <a16:creationId xmlns:a16="http://schemas.microsoft.com/office/drawing/2014/main" id="{C950C7C0-D6F4-DBD7-768A-AB9D1722B628}"/>
                </a:ext>
              </a:extLst>
            </p:cNvPr>
            <p:cNvSpPr/>
            <p:nvPr/>
          </p:nvSpPr>
          <p:spPr>
            <a:xfrm>
              <a:off x="3000275" y="1066100"/>
              <a:ext cx="25925" cy="25925"/>
            </a:xfrm>
            <a:custGeom>
              <a:avLst/>
              <a:gdLst/>
              <a:ahLst/>
              <a:cxnLst/>
              <a:rect l="l" t="t" r="r" b="b"/>
              <a:pathLst>
                <a:path w="1037" h="1037" extrusionOk="0">
                  <a:moveTo>
                    <a:pt x="518" y="0"/>
                  </a:moveTo>
                  <a:lnTo>
                    <a:pt x="330" y="47"/>
                  </a:lnTo>
                  <a:lnTo>
                    <a:pt x="142" y="141"/>
                  </a:lnTo>
                  <a:lnTo>
                    <a:pt x="47" y="330"/>
                  </a:lnTo>
                  <a:lnTo>
                    <a:pt x="0" y="518"/>
                  </a:lnTo>
                  <a:lnTo>
                    <a:pt x="47" y="707"/>
                  </a:lnTo>
                  <a:lnTo>
                    <a:pt x="189" y="895"/>
                  </a:lnTo>
                  <a:lnTo>
                    <a:pt x="330" y="989"/>
                  </a:lnTo>
                  <a:lnTo>
                    <a:pt x="518" y="1037"/>
                  </a:lnTo>
                  <a:lnTo>
                    <a:pt x="754" y="989"/>
                  </a:lnTo>
                  <a:lnTo>
                    <a:pt x="895" y="895"/>
                  </a:lnTo>
                  <a:lnTo>
                    <a:pt x="990" y="707"/>
                  </a:lnTo>
                  <a:lnTo>
                    <a:pt x="1037" y="518"/>
                  </a:lnTo>
                  <a:lnTo>
                    <a:pt x="990" y="330"/>
                  </a:lnTo>
                  <a:lnTo>
                    <a:pt x="895"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2178;p42">
              <a:extLst>
                <a:ext uri="{FF2B5EF4-FFF2-40B4-BE49-F238E27FC236}">
                  <a16:creationId xmlns:a16="http://schemas.microsoft.com/office/drawing/2014/main" id="{AD0C6ACF-1285-0DAA-A2F8-98941F343D91}"/>
                </a:ext>
              </a:extLst>
            </p:cNvPr>
            <p:cNvSpPr/>
            <p:nvPr/>
          </p:nvSpPr>
          <p:spPr>
            <a:xfrm>
              <a:off x="2962575" y="1028400"/>
              <a:ext cx="24775" cy="24750"/>
            </a:xfrm>
            <a:custGeom>
              <a:avLst/>
              <a:gdLst/>
              <a:ahLst/>
              <a:cxnLst/>
              <a:rect l="l" t="t" r="r" b="b"/>
              <a:pathLst>
                <a:path w="991" h="990" extrusionOk="0">
                  <a:moveTo>
                    <a:pt x="283" y="1"/>
                  </a:moveTo>
                  <a:lnTo>
                    <a:pt x="142" y="142"/>
                  </a:lnTo>
                  <a:lnTo>
                    <a:pt x="1" y="283"/>
                  </a:lnTo>
                  <a:lnTo>
                    <a:pt x="1" y="472"/>
                  </a:lnTo>
                  <a:lnTo>
                    <a:pt x="1" y="707"/>
                  </a:lnTo>
                  <a:lnTo>
                    <a:pt x="142" y="849"/>
                  </a:lnTo>
                  <a:lnTo>
                    <a:pt x="283" y="943"/>
                  </a:lnTo>
                  <a:lnTo>
                    <a:pt x="472" y="990"/>
                  </a:lnTo>
                  <a:lnTo>
                    <a:pt x="707" y="943"/>
                  </a:lnTo>
                  <a:lnTo>
                    <a:pt x="849" y="849"/>
                  </a:lnTo>
                  <a:lnTo>
                    <a:pt x="943" y="707"/>
                  </a:lnTo>
                  <a:lnTo>
                    <a:pt x="990" y="472"/>
                  </a:lnTo>
                  <a:lnTo>
                    <a:pt x="943"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2179;p42">
              <a:extLst>
                <a:ext uri="{FF2B5EF4-FFF2-40B4-BE49-F238E27FC236}">
                  <a16:creationId xmlns:a16="http://schemas.microsoft.com/office/drawing/2014/main" id="{D491099C-E3A5-92A0-A9D2-E29404B7E58A}"/>
                </a:ext>
              </a:extLst>
            </p:cNvPr>
            <p:cNvSpPr/>
            <p:nvPr/>
          </p:nvSpPr>
          <p:spPr>
            <a:xfrm>
              <a:off x="3000275" y="1142650"/>
              <a:ext cx="25925" cy="25925"/>
            </a:xfrm>
            <a:custGeom>
              <a:avLst/>
              <a:gdLst/>
              <a:ahLst/>
              <a:cxnLst/>
              <a:rect l="l" t="t" r="r" b="b"/>
              <a:pathLst>
                <a:path w="1037" h="1037" extrusionOk="0">
                  <a:moveTo>
                    <a:pt x="518" y="0"/>
                  </a:moveTo>
                  <a:lnTo>
                    <a:pt x="330" y="47"/>
                  </a:lnTo>
                  <a:lnTo>
                    <a:pt x="142" y="142"/>
                  </a:lnTo>
                  <a:lnTo>
                    <a:pt x="47" y="330"/>
                  </a:lnTo>
                  <a:lnTo>
                    <a:pt x="0" y="519"/>
                  </a:lnTo>
                  <a:lnTo>
                    <a:pt x="47" y="707"/>
                  </a:lnTo>
                  <a:lnTo>
                    <a:pt x="189" y="895"/>
                  </a:lnTo>
                  <a:lnTo>
                    <a:pt x="330" y="990"/>
                  </a:lnTo>
                  <a:lnTo>
                    <a:pt x="518" y="1037"/>
                  </a:lnTo>
                  <a:lnTo>
                    <a:pt x="754" y="990"/>
                  </a:lnTo>
                  <a:lnTo>
                    <a:pt x="895" y="895"/>
                  </a:lnTo>
                  <a:lnTo>
                    <a:pt x="990" y="707"/>
                  </a:lnTo>
                  <a:lnTo>
                    <a:pt x="1037" y="519"/>
                  </a:lnTo>
                  <a:lnTo>
                    <a:pt x="990" y="330"/>
                  </a:lnTo>
                  <a:lnTo>
                    <a:pt x="895"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2180;p42">
              <a:extLst>
                <a:ext uri="{FF2B5EF4-FFF2-40B4-BE49-F238E27FC236}">
                  <a16:creationId xmlns:a16="http://schemas.microsoft.com/office/drawing/2014/main" id="{8652E1FB-765D-232A-D34C-18CEFEB4371E}"/>
                </a:ext>
              </a:extLst>
            </p:cNvPr>
            <p:cNvSpPr/>
            <p:nvPr/>
          </p:nvSpPr>
          <p:spPr>
            <a:xfrm>
              <a:off x="2961400" y="1104950"/>
              <a:ext cx="25950" cy="25950"/>
            </a:xfrm>
            <a:custGeom>
              <a:avLst/>
              <a:gdLst/>
              <a:ahLst/>
              <a:cxnLst/>
              <a:rect l="l" t="t" r="r" b="b"/>
              <a:pathLst>
                <a:path w="1038" h="1038" extrusionOk="0">
                  <a:moveTo>
                    <a:pt x="519" y="1"/>
                  </a:moveTo>
                  <a:lnTo>
                    <a:pt x="330" y="48"/>
                  </a:lnTo>
                  <a:lnTo>
                    <a:pt x="142" y="142"/>
                  </a:lnTo>
                  <a:lnTo>
                    <a:pt x="48" y="283"/>
                  </a:lnTo>
                  <a:lnTo>
                    <a:pt x="1" y="519"/>
                  </a:lnTo>
                  <a:lnTo>
                    <a:pt x="48" y="707"/>
                  </a:lnTo>
                  <a:lnTo>
                    <a:pt x="189" y="849"/>
                  </a:lnTo>
                  <a:lnTo>
                    <a:pt x="330" y="990"/>
                  </a:lnTo>
                  <a:lnTo>
                    <a:pt x="519" y="1037"/>
                  </a:lnTo>
                  <a:lnTo>
                    <a:pt x="754" y="990"/>
                  </a:lnTo>
                  <a:lnTo>
                    <a:pt x="896" y="849"/>
                  </a:lnTo>
                  <a:lnTo>
                    <a:pt x="990" y="707"/>
                  </a:lnTo>
                  <a:lnTo>
                    <a:pt x="1037" y="519"/>
                  </a:lnTo>
                  <a:lnTo>
                    <a:pt x="1037" y="472"/>
                  </a:lnTo>
                  <a:lnTo>
                    <a:pt x="990" y="283"/>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2181;p42">
              <a:extLst>
                <a:ext uri="{FF2B5EF4-FFF2-40B4-BE49-F238E27FC236}">
                  <a16:creationId xmlns:a16="http://schemas.microsoft.com/office/drawing/2014/main" id="{4E144552-A35A-75D1-76E7-547310618CCF}"/>
                </a:ext>
              </a:extLst>
            </p:cNvPr>
            <p:cNvSpPr/>
            <p:nvPr/>
          </p:nvSpPr>
          <p:spPr>
            <a:xfrm>
              <a:off x="3000275" y="1219200"/>
              <a:ext cx="25925" cy="25925"/>
            </a:xfrm>
            <a:custGeom>
              <a:avLst/>
              <a:gdLst/>
              <a:ahLst/>
              <a:cxnLst/>
              <a:rect l="l" t="t" r="r" b="b"/>
              <a:pathLst>
                <a:path w="1037" h="1037" extrusionOk="0">
                  <a:moveTo>
                    <a:pt x="518" y="1"/>
                  </a:moveTo>
                  <a:lnTo>
                    <a:pt x="330" y="48"/>
                  </a:lnTo>
                  <a:lnTo>
                    <a:pt x="142" y="189"/>
                  </a:lnTo>
                  <a:lnTo>
                    <a:pt x="47" y="330"/>
                  </a:lnTo>
                  <a:lnTo>
                    <a:pt x="0" y="519"/>
                  </a:lnTo>
                  <a:lnTo>
                    <a:pt x="47" y="754"/>
                  </a:lnTo>
                  <a:lnTo>
                    <a:pt x="189" y="896"/>
                  </a:lnTo>
                  <a:lnTo>
                    <a:pt x="330" y="990"/>
                  </a:lnTo>
                  <a:lnTo>
                    <a:pt x="518" y="1037"/>
                  </a:lnTo>
                  <a:lnTo>
                    <a:pt x="754" y="990"/>
                  </a:lnTo>
                  <a:lnTo>
                    <a:pt x="895" y="896"/>
                  </a:lnTo>
                  <a:lnTo>
                    <a:pt x="990" y="707"/>
                  </a:lnTo>
                  <a:lnTo>
                    <a:pt x="1037" y="519"/>
                  </a:lnTo>
                  <a:lnTo>
                    <a:pt x="990" y="330"/>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2182;p42">
              <a:extLst>
                <a:ext uri="{FF2B5EF4-FFF2-40B4-BE49-F238E27FC236}">
                  <a16:creationId xmlns:a16="http://schemas.microsoft.com/office/drawing/2014/main" id="{0977BA04-1897-4C96-B626-6125AB20F9F6}"/>
                </a:ext>
              </a:extLst>
            </p:cNvPr>
            <p:cNvSpPr/>
            <p:nvPr/>
          </p:nvSpPr>
          <p:spPr>
            <a:xfrm>
              <a:off x="2961400" y="1180325"/>
              <a:ext cx="25950" cy="25950"/>
            </a:xfrm>
            <a:custGeom>
              <a:avLst/>
              <a:gdLst/>
              <a:ahLst/>
              <a:cxnLst/>
              <a:rect l="l" t="t" r="r" b="b"/>
              <a:pathLst>
                <a:path w="1038" h="1038" extrusionOk="0">
                  <a:moveTo>
                    <a:pt x="519" y="1"/>
                  </a:moveTo>
                  <a:lnTo>
                    <a:pt x="330" y="48"/>
                  </a:lnTo>
                  <a:lnTo>
                    <a:pt x="142" y="189"/>
                  </a:lnTo>
                  <a:lnTo>
                    <a:pt x="48" y="331"/>
                  </a:lnTo>
                  <a:lnTo>
                    <a:pt x="1" y="519"/>
                  </a:lnTo>
                  <a:lnTo>
                    <a:pt x="48" y="755"/>
                  </a:lnTo>
                  <a:lnTo>
                    <a:pt x="189" y="896"/>
                  </a:lnTo>
                  <a:lnTo>
                    <a:pt x="330" y="990"/>
                  </a:lnTo>
                  <a:lnTo>
                    <a:pt x="519" y="1037"/>
                  </a:lnTo>
                  <a:lnTo>
                    <a:pt x="754" y="990"/>
                  </a:lnTo>
                  <a:lnTo>
                    <a:pt x="896" y="896"/>
                  </a:lnTo>
                  <a:lnTo>
                    <a:pt x="990" y="755"/>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2183;p42">
              <a:extLst>
                <a:ext uri="{FF2B5EF4-FFF2-40B4-BE49-F238E27FC236}">
                  <a16:creationId xmlns:a16="http://schemas.microsoft.com/office/drawing/2014/main" id="{A1D992A0-D7E3-8424-21B1-B580ACB6669D}"/>
                </a:ext>
              </a:extLst>
            </p:cNvPr>
            <p:cNvSpPr/>
            <p:nvPr/>
          </p:nvSpPr>
          <p:spPr>
            <a:xfrm>
              <a:off x="3000275" y="1295750"/>
              <a:ext cx="25925" cy="25950"/>
            </a:xfrm>
            <a:custGeom>
              <a:avLst/>
              <a:gdLst/>
              <a:ahLst/>
              <a:cxnLst/>
              <a:rect l="l" t="t" r="r" b="b"/>
              <a:pathLst>
                <a:path w="1037" h="1038" extrusionOk="0">
                  <a:moveTo>
                    <a:pt x="518" y="1"/>
                  </a:moveTo>
                  <a:lnTo>
                    <a:pt x="330" y="48"/>
                  </a:lnTo>
                  <a:lnTo>
                    <a:pt x="142" y="189"/>
                  </a:lnTo>
                  <a:lnTo>
                    <a:pt x="47" y="331"/>
                  </a:lnTo>
                  <a:lnTo>
                    <a:pt x="0" y="566"/>
                  </a:lnTo>
                  <a:lnTo>
                    <a:pt x="47" y="755"/>
                  </a:lnTo>
                  <a:lnTo>
                    <a:pt x="189" y="896"/>
                  </a:lnTo>
                  <a:lnTo>
                    <a:pt x="330" y="1037"/>
                  </a:lnTo>
                  <a:lnTo>
                    <a:pt x="518" y="1037"/>
                  </a:lnTo>
                  <a:lnTo>
                    <a:pt x="754" y="990"/>
                  </a:lnTo>
                  <a:lnTo>
                    <a:pt x="895" y="896"/>
                  </a:lnTo>
                  <a:lnTo>
                    <a:pt x="990" y="755"/>
                  </a:lnTo>
                  <a:lnTo>
                    <a:pt x="1037" y="566"/>
                  </a:lnTo>
                  <a:lnTo>
                    <a:pt x="1037" y="519"/>
                  </a:lnTo>
                  <a:lnTo>
                    <a:pt x="990" y="331"/>
                  </a:lnTo>
                  <a:lnTo>
                    <a:pt x="895"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2184;p42">
              <a:extLst>
                <a:ext uri="{FF2B5EF4-FFF2-40B4-BE49-F238E27FC236}">
                  <a16:creationId xmlns:a16="http://schemas.microsoft.com/office/drawing/2014/main" id="{0523083F-BEE9-0658-0F36-AFC4A724EB05}"/>
                </a:ext>
              </a:extLst>
            </p:cNvPr>
            <p:cNvSpPr/>
            <p:nvPr/>
          </p:nvSpPr>
          <p:spPr>
            <a:xfrm>
              <a:off x="2961400" y="1258075"/>
              <a:ext cx="25950" cy="25925"/>
            </a:xfrm>
            <a:custGeom>
              <a:avLst/>
              <a:gdLst/>
              <a:ahLst/>
              <a:cxnLst/>
              <a:rect l="l" t="t" r="r" b="b"/>
              <a:pathLst>
                <a:path w="1038" h="1037" extrusionOk="0">
                  <a:moveTo>
                    <a:pt x="519" y="0"/>
                  </a:moveTo>
                  <a:lnTo>
                    <a:pt x="330" y="47"/>
                  </a:lnTo>
                  <a:lnTo>
                    <a:pt x="142" y="142"/>
                  </a:lnTo>
                  <a:lnTo>
                    <a:pt x="48" y="330"/>
                  </a:lnTo>
                  <a:lnTo>
                    <a:pt x="1" y="518"/>
                  </a:lnTo>
                  <a:lnTo>
                    <a:pt x="48" y="707"/>
                  </a:lnTo>
                  <a:lnTo>
                    <a:pt x="189" y="895"/>
                  </a:lnTo>
                  <a:lnTo>
                    <a:pt x="330" y="990"/>
                  </a:lnTo>
                  <a:lnTo>
                    <a:pt x="519" y="1037"/>
                  </a:lnTo>
                  <a:lnTo>
                    <a:pt x="754" y="990"/>
                  </a:lnTo>
                  <a:lnTo>
                    <a:pt x="896" y="895"/>
                  </a:lnTo>
                  <a:lnTo>
                    <a:pt x="990" y="707"/>
                  </a:lnTo>
                  <a:lnTo>
                    <a:pt x="1037" y="518"/>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2185;p42">
              <a:extLst>
                <a:ext uri="{FF2B5EF4-FFF2-40B4-BE49-F238E27FC236}">
                  <a16:creationId xmlns:a16="http://schemas.microsoft.com/office/drawing/2014/main" id="{942DCAA7-C1B8-8805-32BC-2232A07834FE}"/>
                </a:ext>
              </a:extLst>
            </p:cNvPr>
            <p:cNvSpPr/>
            <p:nvPr/>
          </p:nvSpPr>
          <p:spPr>
            <a:xfrm>
              <a:off x="3000275" y="1372300"/>
              <a:ext cx="25925" cy="25950"/>
            </a:xfrm>
            <a:custGeom>
              <a:avLst/>
              <a:gdLst/>
              <a:ahLst/>
              <a:cxnLst/>
              <a:rect l="l" t="t" r="r" b="b"/>
              <a:pathLst>
                <a:path w="1037" h="1038" extrusionOk="0">
                  <a:moveTo>
                    <a:pt x="518" y="1"/>
                  </a:moveTo>
                  <a:lnTo>
                    <a:pt x="330" y="48"/>
                  </a:lnTo>
                  <a:lnTo>
                    <a:pt x="142" y="189"/>
                  </a:lnTo>
                  <a:lnTo>
                    <a:pt x="47" y="331"/>
                  </a:lnTo>
                  <a:lnTo>
                    <a:pt x="0" y="519"/>
                  </a:lnTo>
                  <a:lnTo>
                    <a:pt x="47" y="755"/>
                  </a:lnTo>
                  <a:lnTo>
                    <a:pt x="189" y="896"/>
                  </a:lnTo>
                  <a:lnTo>
                    <a:pt x="330" y="990"/>
                  </a:lnTo>
                  <a:lnTo>
                    <a:pt x="518" y="1037"/>
                  </a:lnTo>
                  <a:lnTo>
                    <a:pt x="754" y="990"/>
                  </a:lnTo>
                  <a:lnTo>
                    <a:pt x="895" y="896"/>
                  </a:lnTo>
                  <a:lnTo>
                    <a:pt x="990" y="708"/>
                  </a:lnTo>
                  <a:lnTo>
                    <a:pt x="1037" y="519"/>
                  </a:lnTo>
                  <a:lnTo>
                    <a:pt x="990" y="331"/>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2186;p42">
              <a:extLst>
                <a:ext uri="{FF2B5EF4-FFF2-40B4-BE49-F238E27FC236}">
                  <a16:creationId xmlns:a16="http://schemas.microsoft.com/office/drawing/2014/main" id="{8895451F-ECD6-7042-9983-121DB2570DC8}"/>
                </a:ext>
              </a:extLst>
            </p:cNvPr>
            <p:cNvSpPr/>
            <p:nvPr/>
          </p:nvSpPr>
          <p:spPr>
            <a:xfrm>
              <a:off x="2961400" y="1334625"/>
              <a:ext cx="25950" cy="25925"/>
            </a:xfrm>
            <a:custGeom>
              <a:avLst/>
              <a:gdLst/>
              <a:ahLst/>
              <a:cxnLst/>
              <a:rect l="l" t="t" r="r" b="b"/>
              <a:pathLst>
                <a:path w="1038" h="1037" extrusionOk="0">
                  <a:moveTo>
                    <a:pt x="519" y="0"/>
                  </a:moveTo>
                  <a:lnTo>
                    <a:pt x="330" y="48"/>
                  </a:lnTo>
                  <a:lnTo>
                    <a:pt x="142" y="142"/>
                  </a:lnTo>
                  <a:lnTo>
                    <a:pt x="48" y="330"/>
                  </a:lnTo>
                  <a:lnTo>
                    <a:pt x="1" y="519"/>
                  </a:lnTo>
                  <a:lnTo>
                    <a:pt x="48" y="707"/>
                  </a:lnTo>
                  <a:lnTo>
                    <a:pt x="189" y="896"/>
                  </a:lnTo>
                  <a:lnTo>
                    <a:pt x="330" y="990"/>
                  </a:lnTo>
                  <a:lnTo>
                    <a:pt x="519" y="1037"/>
                  </a:lnTo>
                  <a:lnTo>
                    <a:pt x="754" y="990"/>
                  </a:lnTo>
                  <a:lnTo>
                    <a:pt x="896" y="896"/>
                  </a:lnTo>
                  <a:lnTo>
                    <a:pt x="990" y="707"/>
                  </a:lnTo>
                  <a:lnTo>
                    <a:pt x="1037" y="519"/>
                  </a:lnTo>
                  <a:lnTo>
                    <a:pt x="990" y="330"/>
                  </a:lnTo>
                  <a:lnTo>
                    <a:pt x="896" y="142"/>
                  </a:lnTo>
                  <a:lnTo>
                    <a:pt x="707"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2187;p42">
              <a:extLst>
                <a:ext uri="{FF2B5EF4-FFF2-40B4-BE49-F238E27FC236}">
                  <a16:creationId xmlns:a16="http://schemas.microsoft.com/office/drawing/2014/main" id="{6CE498BF-9C57-5239-88D0-226C238D4A2F}"/>
                </a:ext>
              </a:extLst>
            </p:cNvPr>
            <p:cNvSpPr/>
            <p:nvPr/>
          </p:nvSpPr>
          <p:spPr>
            <a:xfrm>
              <a:off x="3001450" y="1450050"/>
              <a:ext cx="24750" cy="25925"/>
            </a:xfrm>
            <a:custGeom>
              <a:avLst/>
              <a:gdLst/>
              <a:ahLst/>
              <a:cxnLst/>
              <a:rect l="l" t="t" r="r" b="b"/>
              <a:pathLst>
                <a:path w="990" h="1037" extrusionOk="0">
                  <a:moveTo>
                    <a:pt x="471" y="0"/>
                  </a:moveTo>
                  <a:lnTo>
                    <a:pt x="283" y="47"/>
                  </a:lnTo>
                  <a:lnTo>
                    <a:pt x="142" y="142"/>
                  </a:lnTo>
                  <a:lnTo>
                    <a:pt x="0" y="330"/>
                  </a:lnTo>
                  <a:lnTo>
                    <a:pt x="0" y="519"/>
                  </a:lnTo>
                  <a:lnTo>
                    <a:pt x="0" y="707"/>
                  </a:lnTo>
                  <a:lnTo>
                    <a:pt x="142" y="848"/>
                  </a:lnTo>
                  <a:lnTo>
                    <a:pt x="283" y="990"/>
                  </a:lnTo>
                  <a:lnTo>
                    <a:pt x="471" y="1037"/>
                  </a:lnTo>
                  <a:lnTo>
                    <a:pt x="707" y="990"/>
                  </a:lnTo>
                  <a:lnTo>
                    <a:pt x="848" y="848"/>
                  </a:lnTo>
                  <a:lnTo>
                    <a:pt x="943" y="707"/>
                  </a:lnTo>
                  <a:lnTo>
                    <a:pt x="990" y="519"/>
                  </a:lnTo>
                  <a:lnTo>
                    <a:pt x="943" y="330"/>
                  </a:lnTo>
                  <a:lnTo>
                    <a:pt x="848" y="142"/>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2188;p42">
              <a:extLst>
                <a:ext uri="{FF2B5EF4-FFF2-40B4-BE49-F238E27FC236}">
                  <a16:creationId xmlns:a16="http://schemas.microsoft.com/office/drawing/2014/main" id="{6EA916D7-88FB-B22C-5B63-8DB5EBE5B75E}"/>
                </a:ext>
              </a:extLst>
            </p:cNvPr>
            <p:cNvSpPr/>
            <p:nvPr/>
          </p:nvSpPr>
          <p:spPr>
            <a:xfrm>
              <a:off x="2961400" y="1411175"/>
              <a:ext cx="25950" cy="25950"/>
            </a:xfrm>
            <a:custGeom>
              <a:avLst/>
              <a:gdLst/>
              <a:ahLst/>
              <a:cxnLst/>
              <a:rect l="l" t="t" r="r" b="b"/>
              <a:pathLst>
                <a:path w="1038" h="1038" extrusionOk="0">
                  <a:moveTo>
                    <a:pt x="519" y="1"/>
                  </a:moveTo>
                  <a:lnTo>
                    <a:pt x="330" y="48"/>
                  </a:lnTo>
                  <a:lnTo>
                    <a:pt x="142" y="142"/>
                  </a:lnTo>
                  <a:lnTo>
                    <a:pt x="48" y="330"/>
                  </a:lnTo>
                  <a:lnTo>
                    <a:pt x="1" y="519"/>
                  </a:lnTo>
                  <a:lnTo>
                    <a:pt x="48" y="707"/>
                  </a:lnTo>
                  <a:lnTo>
                    <a:pt x="189" y="896"/>
                  </a:lnTo>
                  <a:lnTo>
                    <a:pt x="330" y="990"/>
                  </a:lnTo>
                  <a:lnTo>
                    <a:pt x="519" y="1037"/>
                  </a:lnTo>
                  <a:lnTo>
                    <a:pt x="754"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2189;p42">
              <a:extLst>
                <a:ext uri="{FF2B5EF4-FFF2-40B4-BE49-F238E27FC236}">
                  <a16:creationId xmlns:a16="http://schemas.microsoft.com/office/drawing/2014/main" id="{0B98E4E5-6325-FAE0-9405-EE52E61B5D69}"/>
                </a:ext>
              </a:extLst>
            </p:cNvPr>
            <p:cNvSpPr/>
            <p:nvPr/>
          </p:nvSpPr>
          <p:spPr>
            <a:xfrm>
              <a:off x="3001450" y="1526600"/>
              <a:ext cx="24750" cy="25925"/>
            </a:xfrm>
            <a:custGeom>
              <a:avLst/>
              <a:gdLst/>
              <a:ahLst/>
              <a:cxnLst/>
              <a:rect l="l" t="t" r="r" b="b"/>
              <a:pathLst>
                <a:path w="990" h="1037" extrusionOk="0">
                  <a:moveTo>
                    <a:pt x="471" y="1"/>
                  </a:moveTo>
                  <a:lnTo>
                    <a:pt x="283" y="48"/>
                  </a:lnTo>
                  <a:lnTo>
                    <a:pt x="142" y="142"/>
                  </a:lnTo>
                  <a:lnTo>
                    <a:pt x="0" y="330"/>
                  </a:lnTo>
                  <a:lnTo>
                    <a:pt x="0" y="519"/>
                  </a:lnTo>
                  <a:lnTo>
                    <a:pt x="0" y="707"/>
                  </a:lnTo>
                  <a:lnTo>
                    <a:pt x="142" y="896"/>
                  </a:lnTo>
                  <a:lnTo>
                    <a:pt x="283" y="990"/>
                  </a:lnTo>
                  <a:lnTo>
                    <a:pt x="471" y="1037"/>
                  </a:lnTo>
                  <a:lnTo>
                    <a:pt x="707" y="990"/>
                  </a:lnTo>
                  <a:lnTo>
                    <a:pt x="848" y="896"/>
                  </a:lnTo>
                  <a:lnTo>
                    <a:pt x="943" y="707"/>
                  </a:lnTo>
                  <a:lnTo>
                    <a:pt x="990" y="519"/>
                  </a:lnTo>
                  <a:lnTo>
                    <a:pt x="943"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2190;p42">
              <a:extLst>
                <a:ext uri="{FF2B5EF4-FFF2-40B4-BE49-F238E27FC236}">
                  <a16:creationId xmlns:a16="http://schemas.microsoft.com/office/drawing/2014/main" id="{14B51A6C-7485-DB61-4395-7C923EBE4987}"/>
                </a:ext>
              </a:extLst>
            </p:cNvPr>
            <p:cNvSpPr/>
            <p:nvPr/>
          </p:nvSpPr>
          <p:spPr>
            <a:xfrm>
              <a:off x="2962575" y="1488900"/>
              <a:ext cx="24775" cy="24775"/>
            </a:xfrm>
            <a:custGeom>
              <a:avLst/>
              <a:gdLst/>
              <a:ahLst/>
              <a:cxnLst/>
              <a:rect l="l" t="t" r="r" b="b"/>
              <a:pathLst>
                <a:path w="991" h="991" extrusionOk="0">
                  <a:moveTo>
                    <a:pt x="283" y="1"/>
                  </a:moveTo>
                  <a:lnTo>
                    <a:pt x="142" y="142"/>
                  </a:lnTo>
                  <a:lnTo>
                    <a:pt x="1" y="284"/>
                  </a:lnTo>
                  <a:lnTo>
                    <a:pt x="1" y="472"/>
                  </a:lnTo>
                  <a:lnTo>
                    <a:pt x="1" y="708"/>
                  </a:lnTo>
                  <a:lnTo>
                    <a:pt x="142" y="849"/>
                  </a:lnTo>
                  <a:lnTo>
                    <a:pt x="283" y="943"/>
                  </a:lnTo>
                  <a:lnTo>
                    <a:pt x="472" y="990"/>
                  </a:lnTo>
                  <a:lnTo>
                    <a:pt x="707" y="943"/>
                  </a:lnTo>
                  <a:lnTo>
                    <a:pt x="849" y="849"/>
                  </a:lnTo>
                  <a:lnTo>
                    <a:pt x="943" y="708"/>
                  </a:lnTo>
                  <a:lnTo>
                    <a:pt x="990" y="472"/>
                  </a:lnTo>
                  <a:lnTo>
                    <a:pt x="943" y="284"/>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2191;p42">
              <a:extLst>
                <a:ext uri="{FF2B5EF4-FFF2-40B4-BE49-F238E27FC236}">
                  <a16:creationId xmlns:a16="http://schemas.microsoft.com/office/drawing/2014/main" id="{0E79CCD2-664A-E88F-4267-1185CE1AA3BB}"/>
                </a:ext>
              </a:extLst>
            </p:cNvPr>
            <p:cNvSpPr/>
            <p:nvPr/>
          </p:nvSpPr>
          <p:spPr>
            <a:xfrm>
              <a:off x="3001450" y="1603150"/>
              <a:ext cx="24750" cy="25950"/>
            </a:xfrm>
            <a:custGeom>
              <a:avLst/>
              <a:gdLst/>
              <a:ahLst/>
              <a:cxnLst/>
              <a:rect l="l" t="t" r="r" b="b"/>
              <a:pathLst>
                <a:path w="990" h="1038" extrusionOk="0">
                  <a:moveTo>
                    <a:pt x="471" y="1"/>
                  </a:moveTo>
                  <a:lnTo>
                    <a:pt x="283" y="48"/>
                  </a:lnTo>
                  <a:lnTo>
                    <a:pt x="142" y="142"/>
                  </a:lnTo>
                  <a:lnTo>
                    <a:pt x="0" y="330"/>
                  </a:lnTo>
                  <a:lnTo>
                    <a:pt x="0" y="519"/>
                  </a:lnTo>
                  <a:lnTo>
                    <a:pt x="0" y="707"/>
                  </a:lnTo>
                  <a:lnTo>
                    <a:pt x="142" y="896"/>
                  </a:lnTo>
                  <a:lnTo>
                    <a:pt x="283" y="990"/>
                  </a:lnTo>
                  <a:lnTo>
                    <a:pt x="471" y="1037"/>
                  </a:lnTo>
                  <a:lnTo>
                    <a:pt x="707" y="990"/>
                  </a:lnTo>
                  <a:lnTo>
                    <a:pt x="848" y="896"/>
                  </a:lnTo>
                  <a:lnTo>
                    <a:pt x="943" y="707"/>
                  </a:lnTo>
                  <a:lnTo>
                    <a:pt x="990" y="519"/>
                  </a:lnTo>
                  <a:lnTo>
                    <a:pt x="943"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2192;p42">
              <a:extLst>
                <a:ext uri="{FF2B5EF4-FFF2-40B4-BE49-F238E27FC236}">
                  <a16:creationId xmlns:a16="http://schemas.microsoft.com/office/drawing/2014/main" id="{E1942369-4911-669A-656B-B7F95BB4B2B7}"/>
                </a:ext>
              </a:extLst>
            </p:cNvPr>
            <p:cNvSpPr/>
            <p:nvPr/>
          </p:nvSpPr>
          <p:spPr>
            <a:xfrm>
              <a:off x="2962575" y="1564300"/>
              <a:ext cx="24775" cy="25925"/>
            </a:xfrm>
            <a:custGeom>
              <a:avLst/>
              <a:gdLst/>
              <a:ahLst/>
              <a:cxnLst/>
              <a:rect l="l" t="t" r="r" b="b"/>
              <a:pathLst>
                <a:path w="991" h="1037" extrusionOk="0">
                  <a:moveTo>
                    <a:pt x="472" y="0"/>
                  </a:moveTo>
                  <a:lnTo>
                    <a:pt x="283" y="47"/>
                  </a:lnTo>
                  <a:lnTo>
                    <a:pt x="142" y="141"/>
                  </a:lnTo>
                  <a:lnTo>
                    <a:pt x="1" y="330"/>
                  </a:lnTo>
                  <a:lnTo>
                    <a:pt x="1" y="518"/>
                  </a:lnTo>
                  <a:lnTo>
                    <a:pt x="1" y="707"/>
                  </a:lnTo>
                  <a:lnTo>
                    <a:pt x="142" y="895"/>
                  </a:lnTo>
                  <a:lnTo>
                    <a:pt x="283" y="989"/>
                  </a:lnTo>
                  <a:lnTo>
                    <a:pt x="472" y="1037"/>
                  </a:lnTo>
                  <a:lnTo>
                    <a:pt x="707" y="989"/>
                  </a:lnTo>
                  <a:lnTo>
                    <a:pt x="849" y="895"/>
                  </a:lnTo>
                  <a:lnTo>
                    <a:pt x="943" y="707"/>
                  </a:lnTo>
                  <a:lnTo>
                    <a:pt x="990" y="518"/>
                  </a:lnTo>
                  <a:lnTo>
                    <a:pt x="943" y="330"/>
                  </a:lnTo>
                  <a:lnTo>
                    <a:pt x="849" y="141"/>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2193;p42">
              <a:extLst>
                <a:ext uri="{FF2B5EF4-FFF2-40B4-BE49-F238E27FC236}">
                  <a16:creationId xmlns:a16="http://schemas.microsoft.com/office/drawing/2014/main" id="{2F326165-BA73-B8EE-6E02-D8BFB8701AF5}"/>
                </a:ext>
              </a:extLst>
            </p:cNvPr>
            <p:cNvSpPr/>
            <p:nvPr/>
          </p:nvSpPr>
          <p:spPr>
            <a:xfrm>
              <a:off x="3001450" y="1679700"/>
              <a:ext cx="24750" cy="25950"/>
            </a:xfrm>
            <a:custGeom>
              <a:avLst/>
              <a:gdLst/>
              <a:ahLst/>
              <a:cxnLst/>
              <a:rect l="l" t="t" r="r" b="b"/>
              <a:pathLst>
                <a:path w="990" h="1038" extrusionOk="0">
                  <a:moveTo>
                    <a:pt x="471" y="1"/>
                  </a:moveTo>
                  <a:lnTo>
                    <a:pt x="283" y="48"/>
                  </a:lnTo>
                  <a:lnTo>
                    <a:pt x="142" y="189"/>
                  </a:lnTo>
                  <a:lnTo>
                    <a:pt x="0" y="331"/>
                  </a:lnTo>
                  <a:lnTo>
                    <a:pt x="0" y="519"/>
                  </a:lnTo>
                  <a:lnTo>
                    <a:pt x="0" y="708"/>
                  </a:lnTo>
                  <a:lnTo>
                    <a:pt x="142" y="896"/>
                  </a:lnTo>
                  <a:lnTo>
                    <a:pt x="283" y="990"/>
                  </a:lnTo>
                  <a:lnTo>
                    <a:pt x="471" y="1037"/>
                  </a:lnTo>
                  <a:lnTo>
                    <a:pt x="707" y="990"/>
                  </a:lnTo>
                  <a:lnTo>
                    <a:pt x="848" y="896"/>
                  </a:lnTo>
                  <a:lnTo>
                    <a:pt x="943" y="708"/>
                  </a:lnTo>
                  <a:lnTo>
                    <a:pt x="990" y="519"/>
                  </a:lnTo>
                  <a:lnTo>
                    <a:pt x="943" y="331"/>
                  </a:lnTo>
                  <a:lnTo>
                    <a:pt x="848" y="189"/>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2194;p42">
              <a:extLst>
                <a:ext uri="{FF2B5EF4-FFF2-40B4-BE49-F238E27FC236}">
                  <a16:creationId xmlns:a16="http://schemas.microsoft.com/office/drawing/2014/main" id="{7B5DFE83-B804-F91C-F08C-F28D7643F803}"/>
                </a:ext>
              </a:extLst>
            </p:cNvPr>
            <p:cNvSpPr/>
            <p:nvPr/>
          </p:nvSpPr>
          <p:spPr>
            <a:xfrm>
              <a:off x="2962575" y="1642025"/>
              <a:ext cx="24775" cy="24750"/>
            </a:xfrm>
            <a:custGeom>
              <a:avLst/>
              <a:gdLst/>
              <a:ahLst/>
              <a:cxnLst/>
              <a:rect l="l" t="t" r="r" b="b"/>
              <a:pathLst>
                <a:path w="991" h="990" extrusionOk="0">
                  <a:moveTo>
                    <a:pt x="472" y="0"/>
                  </a:moveTo>
                  <a:lnTo>
                    <a:pt x="283" y="47"/>
                  </a:lnTo>
                  <a:lnTo>
                    <a:pt x="142" y="142"/>
                  </a:lnTo>
                  <a:lnTo>
                    <a:pt x="1" y="283"/>
                  </a:lnTo>
                  <a:lnTo>
                    <a:pt x="1" y="519"/>
                  </a:lnTo>
                  <a:lnTo>
                    <a:pt x="1" y="707"/>
                  </a:lnTo>
                  <a:lnTo>
                    <a:pt x="142" y="848"/>
                  </a:lnTo>
                  <a:lnTo>
                    <a:pt x="283" y="990"/>
                  </a:lnTo>
                  <a:lnTo>
                    <a:pt x="707" y="990"/>
                  </a:lnTo>
                  <a:lnTo>
                    <a:pt x="849" y="848"/>
                  </a:lnTo>
                  <a:lnTo>
                    <a:pt x="943" y="707"/>
                  </a:lnTo>
                  <a:lnTo>
                    <a:pt x="990" y="519"/>
                  </a:lnTo>
                  <a:lnTo>
                    <a:pt x="943" y="283"/>
                  </a:lnTo>
                  <a:lnTo>
                    <a:pt x="849" y="142"/>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2195;p42">
              <a:extLst>
                <a:ext uri="{FF2B5EF4-FFF2-40B4-BE49-F238E27FC236}">
                  <a16:creationId xmlns:a16="http://schemas.microsoft.com/office/drawing/2014/main" id="{0EE1798A-B3BF-39EC-DE5F-61E44FCFC7B7}"/>
                </a:ext>
              </a:extLst>
            </p:cNvPr>
            <p:cNvSpPr/>
            <p:nvPr/>
          </p:nvSpPr>
          <p:spPr>
            <a:xfrm>
              <a:off x="3001450" y="1756275"/>
              <a:ext cx="24750" cy="25925"/>
            </a:xfrm>
            <a:custGeom>
              <a:avLst/>
              <a:gdLst/>
              <a:ahLst/>
              <a:cxnLst/>
              <a:rect l="l" t="t" r="r" b="b"/>
              <a:pathLst>
                <a:path w="990" h="1037" extrusionOk="0">
                  <a:moveTo>
                    <a:pt x="471" y="0"/>
                  </a:moveTo>
                  <a:lnTo>
                    <a:pt x="283" y="47"/>
                  </a:lnTo>
                  <a:lnTo>
                    <a:pt x="142" y="141"/>
                  </a:lnTo>
                  <a:lnTo>
                    <a:pt x="0" y="330"/>
                  </a:lnTo>
                  <a:lnTo>
                    <a:pt x="0" y="518"/>
                  </a:lnTo>
                  <a:lnTo>
                    <a:pt x="0" y="707"/>
                  </a:lnTo>
                  <a:lnTo>
                    <a:pt x="142" y="895"/>
                  </a:lnTo>
                  <a:lnTo>
                    <a:pt x="283" y="989"/>
                  </a:lnTo>
                  <a:lnTo>
                    <a:pt x="471" y="1037"/>
                  </a:lnTo>
                  <a:lnTo>
                    <a:pt x="707" y="989"/>
                  </a:lnTo>
                  <a:lnTo>
                    <a:pt x="848" y="895"/>
                  </a:lnTo>
                  <a:lnTo>
                    <a:pt x="943" y="707"/>
                  </a:lnTo>
                  <a:lnTo>
                    <a:pt x="990" y="518"/>
                  </a:lnTo>
                  <a:lnTo>
                    <a:pt x="943" y="330"/>
                  </a:lnTo>
                  <a:lnTo>
                    <a:pt x="848" y="141"/>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2196;p42">
              <a:extLst>
                <a:ext uri="{FF2B5EF4-FFF2-40B4-BE49-F238E27FC236}">
                  <a16:creationId xmlns:a16="http://schemas.microsoft.com/office/drawing/2014/main" id="{AC797867-8D7F-C863-FE47-E5DAC44C6949}"/>
                </a:ext>
              </a:extLst>
            </p:cNvPr>
            <p:cNvSpPr/>
            <p:nvPr/>
          </p:nvSpPr>
          <p:spPr>
            <a:xfrm>
              <a:off x="2962575" y="1718575"/>
              <a:ext cx="24775" cy="25950"/>
            </a:xfrm>
            <a:custGeom>
              <a:avLst/>
              <a:gdLst/>
              <a:ahLst/>
              <a:cxnLst/>
              <a:rect l="l" t="t" r="r" b="b"/>
              <a:pathLst>
                <a:path w="991" h="1038" extrusionOk="0">
                  <a:moveTo>
                    <a:pt x="472" y="1"/>
                  </a:moveTo>
                  <a:lnTo>
                    <a:pt x="283" y="48"/>
                  </a:lnTo>
                  <a:lnTo>
                    <a:pt x="142" y="142"/>
                  </a:lnTo>
                  <a:lnTo>
                    <a:pt x="1" y="330"/>
                  </a:lnTo>
                  <a:lnTo>
                    <a:pt x="1" y="519"/>
                  </a:lnTo>
                  <a:lnTo>
                    <a:pt x="1" y="707"/>
                  </a:lnTo>
                  <a:lnTo>
                    <a:pt x="142" y="849"/>
                  </a:lnTo>
                  <a:lnTo>
                    <a:pt x="283" y="990"/>
                  </a:lnTo>
                  <a:lnTo>
                    <a:pt x="472" y="1037"/>
                  </a:lnTo>
                  <a:lnTo>
                    <a:pt x="707" y="990"/>
                  </a:lnTo>
                  <a:lnTo>
                    <a:pt x="849" y="849"/>
                  </a:lnTo>
                  <a:lnTo>
                    <a:pt x="943" y="707"/>
                  </a:lnTo>
                  <a:lnTo>
                    <a:pt x="990" y="519"/>
                  </a:lnTo>
                  <a:lnTo>
                    <a:pt x="943" y="330"/>
                  </a:lnTo>
                  <a:lnTo>
                    <a:pt x="849"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2197;p42">
              <a:extLst>
                <a:ext uri="{FF2B5EF4-FFF2-40B4-BE49-F238E27FC236}">
                  <a16:creationId xmlns:a16="http://schemas.microsoft.com/office/drawing/2014/main" id="{5A0C94BD-9AB8-EF23-63E0-EECEA8438940}"/>
                </a:ext>
              </a:extLst>
            </p:cNvPr>
            <p:cNvSpPr/>
            <p:nvPr/>
          </p:nvSpPr>
          <p:spPr>
            <a:xfrm>
              <a:off x="3000275" y="1832825"/>
              <a:ext cx="25925" cy="25925"/>
            </a:xfrm>
            <a:custGeom>
              <a:avLst/>
              <a:gdLst/>
              <a:ahLst/>
              <a:cxnLst/>
              <a:rect l="l" t="t" r="r" b="b"/>
              <a:pathLst>
                <a:path w="1037" h="1037" extrusionOk="0">
                  <a:moveTo>
                    <a:pt x="518" y="0"/>
                  </a:moveTo>
                  <a:lnTo>
                    <a:pt x="330" y="47"/>
                  </a:lnTo>
                  <a:lnTo>
                    <a:pt x="142" y="189"/>
                  </a:lnTo>
                  <a:lnTo>
                    <a:pt x="47" y="330"/>
                  </a:lnTo>
                  <a:lnTo>
                    <a:pt x="0" y="566"/>
                  </a:lnTo>
                  <a:lnTo>
                    <a:pt x="47" y="754"/>
                  </a:lnTo>
                  <a:lnTo>
                    <a:pt x="189" y="895"/>
                  </a:lnTo>
                  <a:lnTo>
                    <a:pt x="330" y="1037"/>
                  </a:lnTo>
                  <a:lnTo>
                    <a:pt x="518" y="1037"/>
                  </a:lnTo>
                  <a:lnTo>
                    <a:pt x="754" y="990"/>
                  </a:lnTo>
                  <a:lnTo>
                    <a:pt x="895" y="895"/>
                  </a:lnTo>
                  <a:lnTo>
                    <a:pt x="990" y="754"/>
                  </a:lnTo>
                  <a:lnTo>
                    <a:pt x="1037" y="519"/>
                  </a:lnTo>
                  <a:lnTo>
                    <a:pt x="990" y="330"/>
                  </a:lnTo>
                  <a:lnTo>
                    <a:pt x="895" y="189"/>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2198;p42">
              <a:extLst>
                <a:ext uri="{FF2B5EF4-FFF2-40B4-BE49-F238E27FC236}">
                  <a16:creationId xmlns:a16="http://schemas.microsoft.com/office/drawing/2014/main" id="{25DE5991-9CDD-E29D-8A5E-3F75023D9E2F}"/>
                </a:ext>
              </a:extLst>
            </p:cNvPr>
            <p:cNvSpPr/>
            <p:nvPr/>
          </p:nvSpPr>
          <p:spPr>
            <a:xfrm>
              <a:off x="2962575" y="1795125"/>
              <a:ext cx="24775" cy="25950"/>
            </a:xfrm>
            <a:custGeom>
              <a:avLst/>
              <a:gdLst/>
              <a:ahLst/>
              <a:cxnLst/>
              <a:rect l="l" t="t" r="r" b="b"/>
              <a:pathLst>
                <a:path w="991" h="1038" extrusionOk="0">
                  <a:moveTo>
                    <a:pt x="472" y="1"/>
                  </a:moveTo>
                  <a:lnTo>
                    <a:pt x="283" y="48"/>
                  </a:lnTo>
                  <a:lnTo>
                    <a:pt x="142" y="142"/>
                  </a:lnTo>
                  <a:lnTo>
                    <a:pt x="1" y="331"/>
                  </a:lnTo>
                  <a:lnTo>
                    <a:pt x="1" y="519"/>
                  </a:lnTo>
                  <a:lnTo>
                    <a:pt x="1" y="707"/>
                  </a:lnTo>
                  <a:lnTo>
                    <a:pt x="142" y="849"/>
                  </a:lnTo>
                  <a:lnTo>
                    <a:pt x="283" y="990"/>
                  </a:lnTo>
                  <a:lnTo>
                    <a:pt x="472" y="1037"/>
                  </a:lnTo>
                  <a:lnTo>
                    <a:pt x="707" y="990"/>
                  </a:lnTo>
                  <a:lnTo>
                    <a:pt x="849" y="849"/>
                  </a:lnTo>
                  <a:lnTo>
                    <a:pt x="943" y="707"/>
                  </a:lnTo>
                  <a:lnTo>
                    <a:pt x="990" y="519"/>
                  </a:lnTo>
                  <a:lnTo>
                    <a:pt x="943" y="331"/>
                  </a:lnTo>
                  <a:lnTo>
                    <a:pt x="849"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2199;p42">
              <a:extLst>
                <a:ext uri="{FF2B5EF4-FFF2-40B4-BE49-F238E27FC236}">
                  <a16:creationId xmlns:a16="http://schemas.microsoft.com/office/drawing/2014/main" id="{A171BCC3-8D79-C4F5-10E9-00095D066339}"/>
                </a:ext>
              </a:extLst>
            </p:cNvPr>
            <p:cNvSpPr/>
            <p:nvPr/>
          </p:nvSpPr>
          <p:spPr>
            <a:xfrm>
              <a:off x="3000275" y="1910550"/>
              <a:ext cx="25925" cy="24775"/>
            </a:xfrm>
            <a:custGeom>
              <a:avLst/>
              <a:gdLst/>
              <a:ahLst/>
              <a:cxnLst/>
              <a:rect l="l" t="t" r="r" b="b"/>
              <a:pathLst>
                <a:path w="1037" h="991" extrusionOk="0">
                  <a:moveTo>
                    <a:pt x="518" y="1"/>
                  </a:moveTo>
                  <a:lnTo>
                    <a:pt x="330" y="48"/>
                  </a:lnTo>
                  <a:lnTo>
                    <a:pt x="142" y="142"/>
                  </a:lnTo>
                  <a:lnTo>
                    <a:pt x="47" y="283"/>
                  </a:lnTo>
                  <a:lnTo>
                    <a:pt x="0" y="519"/>
                  </a:lnTo>
                  <a:lnTo>
                    <a:pt x="47" y="707"/>
                  </a:lnTo>
                  <a:lnTo>
                    <a:pt x="189" y="849"/>
                  </a:lnTo>
                  <a:lnTo>
                    <a:pt x="330" y="990"/>
                  </a:lnTo>
                  <a:lnTo>
                    <a:pt x="754" y="990"/>
                  </a:lnTo>
                  <a:lnTo>
                    <a:pt x="895" y="849"/>
                  </a:lnTo>
                  <a:lnTo>
                    <a:pt x="990" y="707"/>
                  </a:lnTo>
                  <a:lnTo>
                    <a:pt x="1037" y="519"/>
                  </a:lnTo>
                  <a:lnTo>
                    <a:pt x="1037" y="472"/>
                  </a:lnTo>
                  <a:lnTo>
                    <a:pt x="990" y="283"/>
                  </a:lnTo>
                  <a:lnTo>
                    <a:pt x="895"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2200;p42">
              <a:extLst>
                <a:ext uri="{FF2B5EF4-FFF2-40B4-BE49-F238E27FC236}">
                  <a16:creationId xmlns:a16="http://schemas.microsoft.com/office/drawing/2014/main" id="{B271DBA8-CA13-AA91-0E8F-21AD2BFF904F}"/>
                </a:ext>
              </a:extLst>
            </p:cNvPr>
            <p:cNvSpPr/>
            <p:nvPr/>
          </p:nvSpPr>
          <p:spPr>
            <a:xfrm>
              <a:off x="2961400" y="1871700"/>
              <a:ext cx="25950" cy="25925"/>
            </a:xfrm>
            <a:custGeom>
              <a:avLst/>
              <a:gdLst/>
              <a:ahLst/>
              <a:cxnLst/>
              <a:rect l="l" t="t" r="r" b="b"/>
              <a:pathLst>
                <a:path w="1038" h="1037" extrusionOk="0">
                  <a:moveTo>
                    <a:pt x="519" y="0"/>
                  </a:moveTo>
                  <a:lnTo>
                    <a:pt x="330" y="47"/>
                  </a:lnTo>
                  <a:lnTo>
                    <a:pt x="142" y="141"/>
                  </a:lnTo>
                  <a:lnTo>
                    <a:pt x="48" y="330"/>
                  </a:lnTo>
                  <a:lnTo>
                    <a:pt x="1" y="518"/>
                  </a:lnTo>
                  <a:lnTo>
                    <a:pt x="48" y="707"/>
                  </a:lnTo>
                  <a:lnTo>
                    <a:pt x="189" y="895"/>
                  </a:lnTo>
                  <a:lnTo>
                    <a:pt x="330" y="989"/>
                  </a:lnTo>
                  <a:lnTo>
                    <a:pt x="519" y="1036"/>
                  </a:lnTo>
                  <a:lnTo>
                    <a:pt x="754"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2201;p42">
              <a:extLst>
                <a:ext uri="{FF2B5EF4-FFF2-40B4-BE49-F238E27FC236}">
                  <a16:creationId xmlns:a16="http://schemas.microsoft.com/office/drawing/2014/main" id="{2D30F4B0-782F-BABF-8D2A-722E7A21B4F2}"/>
                </a:ext>
              </a:extLst>
            </p:cNvPr>
            <p:cNvSpPr/>
            <p:nvPr/>
          </p:nvSpPr>
          <p:spPr>
            <a:xfrm>
              <a:off x="3000275" y="1987100"/>
              <a:ext cx="25925" cy="25950"/>
            </a:xfrm>
            <a:custGeom>
              <a:avLst/>
              <a:gdLst/>
              <a:ahLst/>
              <a:cxnLst/>
              <a:rect l="l" t="t" r="r" b="b"/>
              <a:pathLst>
                <a:path w="1037" h="1038" extrusionOk="0">
                  <a:moveTo>
                    <a:pt x="518" y="1"/>
                  </a:moveTo>
                  <a:lnTo>
                    <a:pt x="330" y="48"/>
                  </a:lnTo>
                  <a:lnTo>
                    <a:pt x="142" y="142"/>
                  </a:lnTo>
                  <a:lnTo>
                    <a:pt x="47" y="331"/>
                  </a:lnTo>
                  <a:lnTo>
                    <a:pt x="0" y="519"/>
                  </a:lnTo>
                  <a:lnTo>
                    <a:pt x="47" y="708"/>
                  </a:lnTo>
                  <a:lnTo>
                    <a:pt x="189" y="849"/>
                  </a:lnTo>
                  <a:lnTo>
                    <a:pt x="330" y="990"/>
                  </a:lnTo>
                  <a:lnTo>
                    <a:pt x="518" y="1037"/>
                  </a:lnTo>
                  <a:lnTo>
                    <a:pt x="754" y="990"/>
                  </a:lnTo>
                  <a:lnTo>
                    <a:pt x="895" y="849"/>
                  </a:lnTo>
                  <a:lnTo>
                    <a:pt x="990" y="708"/>
                  </a:lnTo>
                  <a:lnTo>
                    <a:pt x="1037" y="519"/>
                  </a:lnTo>
                  <a:lnTo>
                    <a:pt x="990" y="284"/>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2202;p42">
              <a:extLst>
                <a:ext uri="{FF2B5EF4-FFF2-40B4-BE49-F238E27FC236}">
                  <a16:creationId xmlns:a16="http://schemas.microsoft.com/office/drawing/2014/main" id="{7B34930F-4421-BC50-6193-63979C446FBE}"/>
                </a:ext>
              </a:extLst>
            </p:cNvPr>
            <p:cNvSpPr/>
            <p:nvPr/>
          </p:nvSpPr>
          <p:spPr>
            <a:xfrm>
              <a:off x="2961400" y="1948250"/>
              <a:ext cx="25950" cy="25925"/>
            </a:xfrm>
            <a:custGeom>
              <a:avLst/>
              <a:gdLst/>
              <a:ahLst/>
              <a:cxnLst/>
              <a:rect l="l" t="t" r="r" b="b"/>
              <a:pathLst>
                <a:path w="1038" h="1037" extrusionOk="0">
                  <a:moveTo>
                    <a:pt x="519" y="0"/>
                  </a:moveTo>
                  <a:lnTo>
                    <a:pt x="330" y="47"/>
                  </a:lnTo>
                  <a:lnTo>
                    <a:pt x="142" y="142"/>
                  </a:lnTo>
                  <a:lnTo>
                    <a:pt x="48" y="283"/>
                  </a:lnTo>
                  <a:lnTo>
                    <a:pt x="1" y="518"/>
                  </a:lnTo>
                  <a:lnTo>
                    <a:pt x="48" y="707"/>
                  </a:lnTo>
                  <a:lnTo>
                    <a:pt x="189" y="848"/>
                  </a:lnTo>
                  <a:lnTo>
                    <a:pt x="330" y="990"/>
                  </a:lnTo>
                  <a:lnTo>
                    <a:pt x="519" y="1037"/>
                  </a:lnTo>
                  <a:lnTo>
                    <a:pt x="754" y="990"/>
                  </a:lnTo>
                  <a:lnTo>
                    <a:pt x="896" y="848"/>
                  </a:lnTo>
                  <a:lnTo>
                    <a:pt x="990" y="707"/>
                  </a:lnTo>
                  <a:lnTo>
                    <a:pt x="1037" y="518"/>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2203;p42">
              <a:extLst>
                <a:ext uri="{FF2B5EF4-FFF2-40B4-BE49-F238E27FC236}">
                  <a16:creationId xmlns:a16="http://schemas.microsoft.com/office/drawing/2014/main" id="{07BEBBCB-7484-CF49-D72E-85B3C0EABDD0}"/>
                </a:ext>
              </a:extLst>
            </p:cNvPr>
            <p:cNvSpPr/>
            <p:nvPr/>
          </p:nvSpPr>
          <p:spPr>
            <a:xfrm>
              <a:off x="2847150" y="1682075"/>
              <a:ext cx="179050" cy="353350"/>
            </a:xfrm>
            <a:custGeom>
              <a:avLst/>
              <a:gdLst/>
              <a:ahLst/>
              <a:cxnLst/>
              <a:rect l="l" t="t" r="r" b="b"/>
              <a:pathLst>
                <a:path w="7162" h="14134" extrusionOk="0">
                  <a:moveTo>
                    <a:pt x="1" y="0"/>
                  </a:moveTo>
                  <a:lnTo>
                    <a:pt x="1" y="14133"/>
                  </a:lnTo>
                  <a:lnTo>
                    <a:pt x="7162" y="14133"/>
                  </a:lnTo>
                  <a:lnTo>
                    <a:pt x="7162"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2204;p42">
              <a:extLst>
                <a:ext uri="{FF2B5EF4-FFF2-40B4-BE49-F238E27FC236}">
                  <a16:creationId xmlns:a16="http://schemas.microsoft.com/office/drawing/2014/main" id="{9655705A-D541-3DED-9A48-935FACFC009D}"/>
                </a:ext>
              </a:extLst>
            </p:cNvPr>
            <p:cNvSpPr/>
            <p:nvPr/>
          </p:nvSpPr>
          <p:spPr>
            <a:xfrm>
              <a:off x="2577450" y="912975"/>
              <a:ext cx="25925" cy="25950"/>
            </a:xfrm>
            <a:custGeom>
              <a:avLst/>
              <a:gdLst/>
              <a:ahLst/>
              <a:cxnLst/>
              <a:rect l="l" t="t" r="r" b="b"/>
              <a:pathLst>
                <a:path w="1037" h="1038" extrusionOk="0">
                  <a:moveTo>
                    <a:pt x="519" y="1"/>
                  </a:moveTo>
                  <a:lnTo>
                    <a:pt x="330" y="48"/>
                  </a:lnTo>
                  <a:lnTo>
                    <a:pt x="142" y="142"/>
                  </a:lnTo>
                  <a:lnTo>
                    <a:pt x="48" y="330"/>
                  </a:lnTo>
                  <a:lnTo>
                    <a:pt x="0" y="519"/>
                  </a:lnTo>
                  <a:lnTo>
                    <a:pt x="48" y="707"/>
                  </a:lnTo>
                  <a:lnTo>
                    <a:pt x="142" y="849"/>
                  </a:lnTo>
                  <a:lnTo>
                    <a:pt x="330" y="990"/>
                  </a:lnTo>
                  <a:lnTo>
                    <a:pt x="519" y="1037"/>
                  </a:lnTo>
                  <a:lnTo>
                    <a:pt x="707" y="990"/>
                  </a:lnTo>
                  <a:lnTo>
                    <a:pt x="896" y="849"/>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2205;p42">
              <a:extLst>
                <a:ext uri="{FF2B5EF4-FFF2-40B4-BE49-F238E27FC236}">
                  <a16:creationId xmlns:a16="http://schemas.microsoft.com/office/drawing/2014/main" id="{9316B702-9535-6553-B897-8494D34ED1C3}"/>
                </a:ext>
              </a:extLst>
            </p:cNvPr>
            <p:cNvSpPr/>
            <p:nvPr/>
          </p:nvSpPr>
          <p:spPr>
            <a:xfrm>
              <a:off x="2577450" y="989525"/>
              <a:ext cx="25925" cy="24775"/>
            </a:xfrm>
            <a:custGeom>
              <a:avLst/>
              <a:gdLst/>
              <a:ahLst/>
              <a:cxnLst/>
              <a:rect l="l" t="t" r="r" b="b"/>
              <a:pathLst>
                <a:path w="1037" h="991" extrusionOk="0">
                  <a:moveTo>
                    <a:pt x="519" y="1"/>
                  </a:moveTo>
                  <a:lnTo>
                    <a:pt x="330" y="48"/>
                  </a:lnTo>
                  <a:lnTo>
                    <a:pt x="142" y="142"/>
                  </a:lnTo>
                  <a:lnTo>
                    <a:pt x="48" y="284"/>
                  </a:lnTo>
                  <a:lnTo>
                    <a:pt x="0" y="519"/>
                  </a:lnTo>
                  <a:lnTo>
                    <a:pt x="48" y="708"/>
                  </a:lnTo>
                  <a:lnTo>
                    <a:pt x="142" y="849"/>
                  </a:lnTo>
                  <a:lnTo>
                    <a:pt x="330" y="990"/>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2206;p42">
              <a:extLst>
                <a:ext uri="{FF2B5EF4-FFF2-40B4-BE49-F238E27FC236}">
                  <a16:creationId xmlns:a16="http://schemas.microsoft.com/office/drawing/2014/main" id="{712F48B5-8699-E48F-ACCC-E27F10FB5513}"/>
                </a:ext>
              </a:extLst>
            </p:cNvPr>
            <p:cNvSpPr/>
            <p:nvPr/>
          </p:nvSpPr>
          <p:spPr>
            <a:xfrm>
              <a:off x="2577450" y="1066100"/>
              <a:ext cx="25925" cy="25925"/>
            </a:xfrm>
            <a:custGeom>
              <a:avLst/>
              <a:gdLst/>
              <a:ahLst/>
              <a:cxnLst/>
              <a:rect l="l" t="t" r="r" b="b"/>
              <a:pathLst>
                <a:path w="1037" h="1037" extrusionOk="0">
                  <a:moveTo>
                    <a:pt x="519" y="0"/>
                  </a:moveTo>
                  <a:lnTo>
                    <a:pt x="330" y="47"/>
                  </a:lnTo>
                  <a:lnTo>
                    <a:pt x="142" y="141"/>
                  </a:lnTo>
                  <a:lnTo>
                    <a:pt x="48" y="330"/>
                  </a:lnTo>
                  <a:lnTo>
                    <a:pt x="0" y="518"/>
                  </a:lnTo>
                  <a:lnTo>
                    <a:pt x="48" y="707"/>
                  </a:lnTo>
                  <a:lnTo>
                    <a:pt x="142" y="895"/>
                  </a:lnTo>
                  <a:lnTo>
                    <a:pt x="330" y="989"/>
                  </a:lnTo>
                  <a:lnTo>
                    <a:pt x="519" y="1037"/>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2207;p42">
              <a:extLst>
                <a:ext uri="{FF2B5EF4-FFF2-40B4-BE49-F238E27FC236}">
                  <a16:creationId xmlns:a16="http://schemas.microsoft.com/office/drawing/2014/main" id="{20969CD3-D3E1-8D4F-09B1-456F459C4FFE}"/>
                </a:ext>
              </a:extLst>
            </p:cNvPr>
            <p:cNvSpPr/>
            <p:nvPr/>
          </p:nvSpPr>
          <p:spPr>
            <a:xfrm>
              <a:off x="2577450" y="1142650"/>
              <a:ext cx="25925" cy="25925"/>
            </a:xfrm>
            <a:custGeom>
              <a:avLst/>
              <a:gdLst/>
              <a:ahLst/>
              <a:cxnLst/>
              <a:rect l="l" t="t" r="r" b="b"/>
              <a:pathLst>
                <a:path w="1037" h="1037" extrusionOk="0">
                  <a:moveTo>
                    <a:pt x="519" y="0"/>
                  </a:moveTo>
                  <a:lnTo>
                    <a:pt x="330" y="47"/>
                  </a:lnTo>
                  <a:lnTo>
                    <a:pt x="142" y="142"/>
                  </a:lnTo>
                  <a:lnTo>
                    <a:pt x="48" y="330"/>
                  </a:lnTo>
                  <a:lnTo>
                    <a:pt x="0" y="519"/>
                  </a:lnTo>
                  <a:lnTo>
                    <a:pt x="48" y="707"/>
                  </a:lnTo>
                  <a:lnTo>
                    <a:pt x="142" y="895"/>
                  </a:lnTo>
                  <a:lnTo>
                    <a:pt x="330" y="990"/>
                  </a:lnTo>
                  <a:lnTo>
                    <a:pt x="519" y="1037"/>
                  </a:lnTo>
                  <a:lnTo>
                    <a:pt x="707" y="990"/>
                  </a:lnTo>
                  <a:lnTo>
                    <a:pt x="896" y="895"/>
                  </a:lnTo>
                  <a:lnTo>
                    <a:pt x="990" y="707"/>
                  </a:lnTo>
                  <a:lnTo>
                    <a:pt x="1037" y="519"/>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2208;p42">
              <a:extLst>
                <a:ext uri="{FF2B5EF4-FFF2-40B4-BE49-F238E27FC236}">
                  <a16:creationId xmlns:a16="http://schemas.microsoft.com/office/drawing/2014/main" id="{C9386ACB-40DB-2C6E-44A4-145B415F8B5F}"/>
                </a:ext>
              </a:extLst>
            </p:cNvPr>
            <p:cNvSpPr/>
            <p:nvPr/>
          </p:nvSpPr>
          <p:spPr>
            <a:xfrm>
              <a:off x="2577450" y="1219200"/>
              <a:ext cx="25925" cy="25925"/>
            </a:xfrm>
            <a:custGeom>
              <a:avLst/>
              <a:gdLst/>
              <a:ahLst/>
              <a:cxnLst/>
              <a:rect l="l" t="t" r="r" b="b"/>
              <a:pathLst>
                <a:path w="1037" h="1037" extrusionOk="0">
                  <a:moveTo>
                    <a:pt x="519" y="1"/>
                  </a:moveTo>
                  <a:lnTo>
                    <a:pt x="330" y="48"/>
                  </a:lnTo>
                  <a:lnTo>
                    <a:pt x="142" y="189"/>
                  </a:lnTo>
                  <a:lnTo>
                    <a:pt x="48" y="330"/>
                  </a:lnTo>
                  <a:lnTo>
                    <a:pt x="0" y="519"/>
                  </a:lnTo>
                  <a:lnTo>
                    <a:pt x="48" y="754"/>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2209;p42">
              <a:extLst>
                <a:ext uri="{FF2B5EF4-FFF2-40B4-BE49-F238E27FC236}">
                  <a16:creationId xmlns:a16="http://schemas.microsoft.com/office/drawing/2014/main" id="{A30DB953-9346-B4EE-61FA-0D5105853EE6}"/>
                </a:ext>
              </a:extLst>
            </p:cNvPr>
            <p:cNvSpPr/>
            <p:nvPr/>
          </p:nvSpPr>
          <p:spPr>
            <a:xfrm>
              <a:off x="2577450" y="1295750"/>
              <a:ext cx="25925" cy="25950"/>
            </a:xfrm>
            <a:custGeom>
              <a:avLst/>
              <a:gdLst/>
              <a:ahLst/>
              <a:cxnLst/>
              <a:rect l="l" t="t" r="r" b="b"/>
              <a:pathLst>
                <a:path w="1037" h="1038" extrusionOk="0">
                  <a:moveTo>
                    <a:pt x="519" y="1"/>
                  </a:moveTo>
                  <a:lnTo>
                    <a:pt x="330" y="48"/>
                  </a:lnTo>
                  <a:lnTo>
                    <a:pt x="142" y="189"/>
                  </a:lnTo>
                  <a:lnTo>
                    <a:pt x="48" y="331"/>
                  </a:lnTo>
                  <a:lnTo>
                    <a:pt x="0" y="566"/>
                  </a:lnTo>
                  <a:lnTo>
                    <a:pt x="48" y="755"/>
                  </a:lnTo>
                  <a:lnTo>
                    <a:pt x="142" y="896"/>
                  </a:lnTo>
                  <a:lnTo>
                    <a:pt x="330" y="1037"/>
                  </a:lnTo>
                  <a:lnTo>
                    <a:pt x="519" y="1037"/>
                  </a:lnTo>
                  <a:lnTo>
                    <a:pt x="707" y="990"/>
                  </a:lnTo>
                  <a:lnTo>
                    <a:pt x="896" y="896"/>
                  </a:lnTo>
                  <a:lnTo>
                    <a:pt x="990" y="755"/>
                  </a:lnTo>
                  <a:lnTo>
                    <a:pt x="1037" y="566"/>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2210;p42">
              <a:extLst>
                <a:ext uri="{FF2B5EF4-FFF2-40B4-BE49-F238E27FC236}">
                  <a16:creationId xmlns:a16="http://schemas.microsoft.com/office/drawing/2014/main" id="{2F07636E-61B2-1F5E-5A44-D66A4F98DFA4}"/>
                </a:ext>
              </a:extLst>
            </p:cNvPr>
            <p:cNvSpPr/>
            <p:nvPr/>
          </p:nvSpPr>
          <p:spPr>
            <a:xfrm>
              <a:off x="2577450" y="1372300"/>
              <a:ext cx="25925" cy="25950"/>
            </a:xfrm>
            <a:custGeom>
              <a:avLst/>
              <a:gdLst/>
              <a:ahLst/>
              <a:cxnLst/>
              <a:rect l="l" t="t" r="r" b="b"/>
              <a:pathLst>
                <a:path w="1037" h="1038" extrusionOk="0">
                  <a:moveTo>
                    <a:pt x="519" y="1"/>
                  </a:moveTo>
                  <a:lnTo>
                    <a:pt x="330" y="48"/>
                  </a:lnTo>
                  <a:lnTo>
                    <a:pt x="142" y="189"/>
                  </a:lnTo>
                  <a:lnTo>
                    <a:pt x="48" y="331"/>
                  </a:lnTo>
                  <a:lnTo>
                    <a:pt x="0" y="519"/>
                  </a:lnTo>
                  <a:lnTo>
                    <a:pt x="48" y="755"/>
                  </a:lnTo>
                  <a:lnTo>
                    <a:pt x="142" y="896"/>
                  </a:lnTo>
                  <a:lnTo>
                    <a:pt x="330" y="990"/>
                  </a:lnTo>
                  <a:lnTo>
                    <a:pt x="519" y="1037"/>
                  </a:lnTo>
                  <a:lnTo>
                    <a:pt x="707" y="990"/>
                  </a:lnTo>
                  <a:lnTo>
                    <a:pt x="896" y="896"/>
                  </a:lnTo>
                  <a:lnTo>
                    <a:pt x="990" y="708"/>
                  </a:lnTo>
                  <a:lnTo>
                    <a:pt x="1037" y="519"/>
                  </a:lnTo>
                  <a:lnTo>
                    <a:pt x="990" y="331"/>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2211;p42">
              <a:extLst>
                <a:ext uri="{FF2B5EF4-FFF2-40B4-BE49-F238E27FC236}">
                  <a16:creationId xmlns:a16="http://schemas.microsoft.com/office/drawing/2014/main" id="{3E740ABF-8722-0F38-1494-FF831C2312D3}"/>
                </a:ext>
              </a:extLst>
            </p:cNvPr>
            <p:cNvSpPr/>
            <p:nvPr/>
          </p:nvSpPr>
          <p:spPr>
            <a:xfrm>
              <a:off x="2577450" y="1450050"/>
              <a:ext cx="25925" cy="25925"/>
            </a:xfrm>
            <a:custGeom>
              <a:avLst/>
              <a:gdLst/>
              <a:ahLst/>
              <a:cxnLst/>
              <a:rect l="l" t="t" r="r" b="b"/>
              <a:pathLst>
                <a:path w="1037" h="1037" extrusionOk="0">
                  <a:moveTo>
                    <a:pt x="519" y="0"/>
                  </a:moveTo>
                  <a:lnTo>
                    <a:pt x="330" y="47"/>
                  </a:lnTo>
                  <a:lnTo>
                    <a:pt x="142" y="142"/>
                  </a:lnTo>
                  <a:lnTo>
                    <a:pt x="48" y="330"/>
                  </a:lnTo>
                  <a:lnTo>
                    <a:pt x="0" y="519"/>
                  </a:lnTo>
                  <a:lnTo>
                    <a:pt x="48" y="707"/>
                  </a:lnTo>
                  <a:lnTo>
                    <a:pt x="142" y="848"/>
                  </a:lnTo>
                  <a:lnTo>
                    <a:pt x="330" y="990"/>
                  </a:lnTo>
                  <a:lnTo>
                    <a:pt x="519" y="1037"/>
                  </a:lnTo>
                  <a:lnTo>
                    <a:pt x="707" y="990"/>
                  </a:lnTo>
                  <a:lnTo>
                    <a:pt x="896" y="848"/>
                  </a:lnTo>
                  <a:lnTo>
                    <a:pt x="990" y="707"/>
                  </a:lnTo>
                  <a:lnTo>
                    <a:pt x="1037" y="519"/>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2212;p42">
              <a:extLst>
                <a:ext uri="{FF2B5EF4-FFF2-40B4-BE49-F238E27FC236}">
                  <a16:creationId xmlns:a16="http://schemas.microsoft.com/office/drawing/2014/main" id="{7505A8F8-3246-B6C6-C241-54BF6F1C235B}"/>
                </a:ext>
              </a:extLst>
            </p:cNvPr>
            <p:cNvSpPr/>
            <p:nvPr/>
          </p:nvSpPr>
          <p:spPr>
            <a:xfrm>
              <a:off x="2577450" y="1526600"/>
              <a:ext cx="25925" cy="25925"/>
            </a:xfrm>
            <a:custGeom>
              <a:avLst/>
              <a:gdLst/>
              <a:ahLst/>
              <a:cxnLst/>
              <a:rect l="l" t="t" r="r" b="b"/>
              <a:pathLst>
                <a:path w="1037" h="1037" extrusionOk="0">
                  <a:moveTo>
                    <a:pt x="519" y="1"/>
                  </a:moveTo>
                  <a:lnTo>
                    <a:pt x="330" y="48"/>
                  </a:lnTo>
                  <a:lnTo>
                    <a:pt x="142" y="142"/>
                  </a:lnTo>
                  <a:lnTo>
                    <a:pt x="48" y="330"/>
                  </a:lnTo>
                  <a:lnTo>
                    <a:pt x="0"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2213;p42">
              <a:extLst>
                <a:ext uri="{FF2B5EF4-FFF2-40B4-BE49-F238E27FC236}">
                  <a16:creationId xmlns:a16="http://schemas.microsoft.com/office/drawing/2014/main" id="{E5791629-3BC6-EDEB-9CE5-1AD515E20BB7}"/>
                </a:ext>
              </a:extLst>
            </p:cNvPr>
            <p:cNvSpPr/>
            <p:nvPr/>
          </p:nvSpPr>
          <p:spPr>
            <a:xfrm>
              <a:off x="2577450" y="1603150"/>
              <a:ext cx="25925" cy="25950"/>
            </a:xfrm>
            <a:custGeom>
              <a:avLst/>
              <a:gdLst/>
              <a:ahLst/>
              <a:cxnLst/>
              <a:rect l="l" t="t" r="r" b="b"/>
              <a:pathLst>
                <a:path w="1037" h="1038" extrusionOk="0">
                  <a:moveTo>
                    <a:pt x="519" y="1"/>
                  </a:moveTo>
                  <a:lnTo>
                    <a:pt x="330" y="48"/>
                  </a:lnTo>
                  <a:lnTo>
                    <a:pt x="142" y="142"/>
                  </a:lnTo>
                  <a:lnTo>
                    <a:pt x="48" y="330"/>
                  </a:lnTo>
                  <a:lnTo>
                    <a:pt x="0"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2214;p42">
              <a:extLst>
                <a:ext uri="{FF2B5EF4-FFF2-40B4-BE49-F238E27FC236}">
                  <a16:creationId xmlns:a16="http://schemas.microsoft.com/office/drawing/2014/main" id="{8A5ED6A2-9911-5E6F-D5A8-354D0EB7A8AD}"/>
                </a:ext>
              </a:extLst>
            </p:cNvPr>
            <p:cNvSpPr/>
            <p:nvPr/>
          </p:nvSpPr>
          <p:spPr>
            <a:xfrm>
              <a:off x="2577450" y="1679700"/>
              <a:ext cx="25925" cy="25950"/>
            </a:xfrm>
            <a:custGeom>
              <a:avLst/>
              <a:gdLst/>
              <a:ahLst/>
              <a:cxnLst/>
              <a:rect l="l" t="t" r="r" b="b"/>
              <a:pathLst>
                <a:path w="1037" h="1038" extrusionOk="0">
                  <a:moveTo>
                    <a:pt x="519" y="1"/>
                  </a:moveTo>
                  <a:lnTo>
                    <a:pt x="330" y="48"/>
                  </a:lnTo>
                  <a:lnTo>
                    <a:pt x="142" y="189"/>
                  </a:lnTo>
                  <a:lnTo>
                    <a:pt x="48" y="331"/>
                  </a:lnTo>
                  <a:lnTo>
                    <a:pt x="0" y="519"/>
                  </a:lnTo>
                  <a:lnTo>
                    <a:pt x="48" y="708"/>
                  </a:lnTo>
                  <a:lnTo>
                    <a:pt x="142" y="896"/>
                  </a:lnTo>
                  <a:lnTo>
                    <a:pt x="330" y="990"/>
                  </a:lnTo>
                  <a:lnTo>
                    <a:pt x="519" y="1037"/>
                  </a:lnTo>
                  <a:lnTo>
                    <a:pt x="707" y="990"/>
                  </a:lnTo>
                  <a:lnTo>
                    <a:pt x="896" y="896"/>
                  </a:lnTo>
                  <a:lnTo>
                    <a:pt x="990" y="708"/>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2215;p42">
              <a:extLst>
                <a:ext uri="{FF2B5EF4-FFF2-40B4-BE49-F238E27FC236}">
                  <a16:creationId xmlns:a16="http://schemas.microsoft.com/office/drawing/2014/main" id="{F53926EF-5451-754F-E524-7BAA046609E6}"/>
                </a:ext>
              </a:extLst>
            </p:cNvPr>
            <p:cNvSpPr/>
            <p:nvPr/>
          </p:nvSpPr>
          <p:spPr>
            <a:xfrm>
              <a:off x="2577450" y="1756275"/>
              <a:ext cx="25925" cy="25925"/>
            </a:xfrm>
            <a:custGeom>
              <a:avLst/>
              <a:gdLst/>
              <a:ahLst/>
              <a:cxnLst/>
              <a:rect l="l" t="t" r="r" b="b"/>
              <a:pathLst>
                <a:path w="1037" h="1037" extrusionOk="0">
                  <a:moveTo>
                    <a:pt x="519" y="0"/>
                  </a:moveTo>
                  <a:lnTo>
                    <a:pt x="330" y="47"/>
                  </a:lnTo>
                  <a:lnTo>
                    <a:pt x="142" y="141"/>
                  </a:lnTo>
                  <a:lnTo>
                    <a:pt x="48" y="330"/>
                  </a:lnTo>
                  <a:lnTo>
                    <a:pt x="0" y="518"/>
                  </a:lnTo>
                  <a:lnTo>
                    <a:pt x="48" y="707"/>
                  </a:lnTo>
                  <a:lnTo>
                    <a:pt x="142" y="895"/>
                  </a:lnTo>
                  <a:lnTo>
                    <a:pt x="330" y="989"/>
                  </a:lnTo>
                  <a:lnTo>
                    <a:pt x="519" y="1037"/>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2216;p42">
              <a:extLst>
                <a:ext uri="{FF2B5EF4-FFF2-40B4-BE49-F238E27FC236}">
                  <a16:creationId xmlns:a16="http://schemas.microsoft.com/office/drawing/2014/main" id="{6B737210-DFC0-782B-A95A-AE4E50847781}"/>
                </a:ext>
              </a:extLst>
            </p:cNvPr>
            <p:cNvSpPr/>
            <p:nvPr/>
          </p:nvSpPr>
          <p:spPr>
            <a:xfrm>
              <a:off x="2577450" y="1832825"/>
              <a:ext cx="25925" cy="25925"/>
            </a:xfrm>
            <a:custGeom>
              <a:avLst/>
              <a:gdLst/>
              <a:ahLst/>
              <a:cxnLst/>
              <a:rect l="l" t="t" r="r" b="b"/>
              <a:pathLst>
                <a:path w="1037" h="1037" extrusionOk="0">
                  <a:moveTo>
                    <a:pt x="519" y="0"/>
                  </a:moveTo>
                  <a:lnTo>
                    <a:pt x="330" y="47"/>
                  </a:lnTo>
                  <a:lnTo>
                    <a:pt x="142" y="189"/>
                  </a:lnTo>
                  <a:lnTo>
                    <a:pt x="48" y="330"/>
                  </a:lnTo>
                  <a:lnTo>
                    <a:pt x="0" y="566"/>
                  </a:lnTo>
                  <a:lnTo>
                    <a:pt x="48" y="754"/>
                  </a:lnTo>
                  <a:lnTo>
                    <a:pt x="142" y="895"/>
                  </a:lnTo>
                  <a:lnTo>
                    <a:pt x="330" y="1037"/>
                  </a:lnTo>
                  <a:lnTo>
                    <a:pt x="519" y="1037"/>
                  </a:lnTo>
                  <a:lnTo>
                    <a:pt x="707" y="990"/>
                  </a:lnTo>
                  <a:lnTo>
                    <a:pt x="896" y="895"/>
                  </a:lnTo>
                  <a:lnTo>
                    <a:pt x="990" y="754"/>
                  </a:lnTo>
                  <a:lnTo>
                    <a:pt x="1037" y="519"/>
                  </a:lnTo>
                  <a:lnTo>
                    <a:pt x="990" y="330"/>
                  </a:lnTo>
                  <a:lnTo>
                    <a:pt x="896"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2217;p42">
              <a:extLst>
                <a:ext uri="{FF2B5EF4-FFF2-40B4-BE49-F238E27FC236}">
                  <a16:creationId xmlns:a16="http://schemas.microsoft.com/office/drawing/2014/main" id="{DDF9B9B1-D76C-170E-FA48-14FFA69EFD56}"/>
                </a:ext>
              </a:extLst>
            </p:cNvPr>
            <p:cNvSpPr/>
            <p:nvPr/>
          </p:nvSpPr>
          <p:spPr>
            <a:xfrm>
              <a:off x="2577450" y="1910550"/>
              <a:ext cx="25925" cy="24775"/>
            </a:xfrm>
            <a:custGeom>
              <a:avLst/>
              <a:gdLst/>
              <a:ahLst/>
              <a:cxnLst/>
              <a:rect l="l" t="t" r="r" b="b"/>
              <a:pathLst>
                <a:path w="1037" h="991" extrusionOk="0">
                  <a:moveTo>
                    <a:pt x="519" y="1"/>
                  </a:moveTo>
                  <a:lnTo>
                    <a:pt x="330" y="48"/>
                  </a:lnTo>
                  <a:lnTo>
                    <a:pt x="142" y="142"/>
                  </a:lnTo>
                  <a:lnTo>
                    <a:pt x="48" y="283"/>
                  </a:lnTo>
                  <a:lnTo>
                    <a:pt x="0" y="519"/>
                  </a:lnTo>
                  <a:lnTo>
                    <a:pt x="48" y="707"/>
                  </a:lnTo>
                  <a:lnTo>
                    <a:pt x="142" y="849"/>
                  </a:lnTo>
                  <a:lnTo>
                    <a:pt x="330" y="990"/>
                  </a:lnTo>
                  <a:lnTo>
                    <a:pt x="707" y="990"/>
                  </a:lnTo>
                  <a:lnTo>
                    <a:pt x="896" y="849"/>
                  </a:lnTo>
                  <a:lnTo>
                    <a:pt x="990" y="707"/>
                  </a:lnTo>
                  <a:lnTo>
                    <a:pt x="1037" y="519"/>
                  </a:lnTo>
                  <a:lnTo>
                    <a:pt x="1037" y="472"/>
                  </a:lnTo>
                  <a:lnTo>
                    <a:pt x="990" y="283"/>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2218;p42">
              <a:extLst>
                <a:ext uri="{FF2B5EF4-FFF2-40B4-BE49-F238E27FC236}">
                  <a16:creationId xmlns:a16="http://schemas.microsoft.com/office/drawing/2014/main" id="{1FE91581-BB77-06CD-8F95-1567033F92FF}"/>
                </a:ext>
              </a:extLst>
            </p:cNvPr>
            <p:cNvSpPr/>
            <p:nvPr/>
          </p:nvSpPr>
          <p:spPr>
            <a:xfrm>
              <a:off x="2577450" y="1987100"/>
              <a:ext cx="25925" cy="25950"/>
            </a:xfrm>
            <a:custGeom>
              <a:avLst/>
              <a:gdLst/>
              <a:ahLst/>
              <a:cxnLst/>
              <a:rect l="l" t="t" r="r" b="b"/>
              <a:pathLst>
                <a:path w="1037" h="1038" extrusionOk="0">
                  <a:moveTo>
                    <a:pt x="519" y="1"/>
                  </a:moveTo>
                  <a:lnTo>
                    <a:pt x="330" y="48"/>
                  </a:lnTo>
                  <a:lnTo>
                    <a:pt x="142" y="142"/>
                  </a:lnTo>
                  <a:lnTo>
                    <a:pt x="48" y="331"/>
                  </a:lnTo>
                  <a:lnTo>
                    <a:pt x="0" y="519"/>
                  </a:lnTo>
                  <a:lnTo>
                    <a:pt x="48" y="708"/>
                  </a:lnTo>
                  <a:lnTo>
                    <a:pt x="142" y="849"/>
                  </a:lnTo>
                  <a:lnTo>
                    <a:pt x="330" y="990"/>
                  </a:lnTo>
                  <a:lnTo>
                    <a:pt x="519" y="1037"/>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2219;p42">
              <a:extLst>
                <a:ext uri="{FF2B5EF4-FFF2-40B4-BE49-F238E27FC236}">
                  <a16:creationId xmlns:a16="http://schemas.microsoft.com/office/drawing/2014/main" id="{55E45754-7096-5841-9425-D941B6006761}"/>
                </a:ext>
              </a:extLst>
            </p:cNvPr>
            <p:cNvSpPr/>
            <p:nvPr/>
          </p:nvSpPr>
          <p:spPr>
            <a:xfrm>
              <a:off x="2616325" y="2024800"/>
              <a:ext cx="24750" cy="10625"/>
            </a:xfrm>
            <a:custGeom>
              <a:avLst/>
              <a:gdLst/>
              <a:ahLst/>
              <a:cxnLst/>
              <a:rect l="l" t="t" r="r" b="b"/>
              <a:pathLst>
                <a:path w="990" h="425" extrusionOk="0">
                  <a:moveTo>
                    <a:pt x="377" y="0"/>
                  </a:moveTo>
                  <a:lnTo>
                    <a:pt x="189" y="95"/>
                  </a:lnTo>
                  <a:lnTo>
                    <a:pt x="94" y="236"/>
                  </a:lnTo>
                  <a:lnTo>
                    <a:pt x="0" y="424"/>
                  </a:lnTo>
                  <a:lnTo>
                    <a:pt x="989" y="424"/>
                  </a:lnTo>
                  <a:lnTo>
                    <a:pt x="942" y="283"/>
                  </a:lnTo>
                  <a:lnTo>
                    <a:pt x="848" y="142"/>
                  </a:lnTo>
                  <a:lnTo>
                    <a:pt x="707" y="48"/>
                  </a:lnTo>
                  <a:lnTo>
                    <a:pt x="565"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2220;p42">
              <a:extLst>
                <a:ext uri="{FF2B5EF4-FFF2-40B4-BE49-F238E27FC236}">
                  <a16:creationId xmlns:a16="http://schemas.microsoft.com/office/drawing/2014/main" id="{40ACF01B-2E30-AFD3-4B01-96874146117B}"/>
                </a:ext>
              </a:extLst>
            </p:cNvPr>
            <p:cNvSpPr/>
            <p:nvPr/>
          </p:nvSpPr>
          <p:spPr>
            <a:xfrm>
              <a:off x="2654000" y="912975"/>
              <a:ext cx="25950" cy="25950"/>
            </a:xfrm>
            <a:custGeom>
              <a:avLst/>
              <a:gdLst/>
              <a:ahLst/>
              <a:cxnLst/>
              <a:rect l="l" t="t" r="r" b="b"/>
              <a:pathLst>
                <a:path w="1038" h="1038" extrusionOk="0">
                  <a:moveTo>
                    <a:pt x="519" y="1"/>
                  </a:moveTo>
                  <a:lnTo>
                    <a:pt x="330" y="48"/>
                  </a:lnTo>
                  <a:lnTo>
                    <a:pt x="189" y="142"/>
                  </a:lnTo>
                  <a:lnTo>
                    <a:pt x="48" y="330"/>
                  </a:lnTo>
                  <a:lnTo>
                    <a:pt x="1" y="519"/>
                  </a:lnTo>
                  <a:lnTo>
                    <a:pt x="48" y="707"/>
                  </a:lnTo>
                  <a:lnTo>
                    <a:pt x="189" y="849"/>
                  </a:lnTo>
                  <a:lnTo>
                    <a:pt x="330" y="990"/>
                  </a:lnTo>
                  <a:lnTo>
                    <a:pt x="519" y="1037"/>
                  </a:lnTo>
                  <a:lnTo>
                    <a:pt x="707" y="990"/>
                  </a:lnTo>
                  <a:lnTo>
                    <a:pt x="896" y="849"/>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2221;p42">
              <a:extLst>
                <a:ext uri="{FF2B5EF4-FFF2-40B4-BE49-F238E27FC236}">
                  <a16:creationId xmlns:a16="http://schemas.microsoft.com/office/drawing/2014/main" id="{D0C56438-1E96-98E6-2BB6-B4EFDFC42817}"/>
                </a:ext>
              </a:extLst>
            </p:cNvPr>
            <p:cNvSpPr/>
            <p:nvPr/>
          </p:nvSpPr>
          <p:spPr>
            <a:xfrm>
              <a:off x="2616325" y="874100"/>
              <a:ext cx="25925" cy="25950"/>
            </a:xfrm>
            <a:custGeom>
              <a:avLst/>
              <a:gdLst/>
              <a:ahLst/>
              <a:cxnLst/>
              <a:rect l="l" t="t" r="r" b="b"/>
              <a:pathLst>
                <a:path w="1037" h="1038" extrusionOk="0">
                  <a:moveTo>
                    <a:pt x="518" y="1"/>
                  </a:moveTo>
                  <a:lnTo>
                    <a:pt x="283" y="48"/>
                  </a:lnTo>
                  <a:lnTo>
                    <a:pt x="141" y="189"/>
                  </a:lnTo>
                  <a:lnTo>
                    <a:pt x="47" y="331"/>
                  </a:lnTo>
                  <a:lnTo>
                    <a:pt x="0" y="519"/>
                  </a:lnTo>
                  <a:lnTo>
                    <a:pt x="47" y="708"/>
                  </a:lnTo>
                  <a:lnTo>
                    <a:pt x="141" y="896"/>
                  </a:lnTo>
                  <a:lnTo>
                    <a:pt x="283" y="990"/>
                  </a:lnTo>
                  <a:lnTo>
                    <a:pt x="518" y="1037"/>
                  </a:lnTo>
                  <a:lnTo>
                    <a:pt x="707" y="990"/>
                  </a:lnTo>
                  <a:lnTo>
                    <a:pt x="848" y="896"/>
                  </a:lnTo>
                  <a:lnTo>
                    <a:pt x="989" y="708"/>
                  </a:lnTo>
                  <a:lnTo>
                    <a:pt x="1037" y="519"/>
                  </a:lnTo>
                  <a:lnTo>
                    <a:pt x="989" y="331"/>
                  </a:lnTo>
                  <a:lnTo>
                    <a:pt x="848"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2222;p42">
              <a:extLst>
                <a:ext uri="{FF2B5EF4-FFF2-40B4-BE49-F238E27FC236}">
                  <a16:creationId xmlns:a16="http://schemas.microsoft.com/office/drawing/2014/main" id="{04E14369-9B9E-06A9-9FD2-F654608F1D8B}"/>
                </a:ext>
              </a:extLst>
            </p:cNvPr>
            <p:cNvSpPr/>
            <p:nvPr/>
          </p:nvSpPr>
          <p:spPr>
            <a:xfrm>
              <a:off x="2654000" y="989525"/>
              <a:ext cx="25950" cy="25950"/>
            </a:xfrm>
            <a:custGeom>
              <a:avLst/>
              <a:gdLst/>
              <a:ahLst/>
              <a:cxnLst/>
              <a:rect l="l" t="t" r="r" b="b"/>
              <a:pathLst>
                <a:path w="1038" h="1038" extrusionOk="0">
                  <a:moveTo>
                    <a:pt x="519" y="1"/>
                  </a:moveTo>
                  <a:lnTo>
                    <a:pt x="330" y="48"/>
                  </a:lnTo>
                  <a:lnTo>
                    <a:pt x="189" y="142"/>
                  </a:lnTo>
                  <a:lnTo>
                    <a:pt x="48" y="331"/>
                  </a:lnTo>
                  <a:lnTo>
                    <a:pt x="1" y="519"/>
                  </a:lnTo>
                  <a:lnTo>
                    <a:pt x="48" y="708"/>
                  </a:lnTo>
                  <a:lnTo>
                    <a:pt x="189" y="896"/>
                  </a:lnTo>
                  <a:lnTo>
                    <a:pt x="330" y="990"/>
                  </a:lnTo>
                  <a:lnTo>
                    <a:pt x="519" y="1037"/>
                  </a:lnTo>
                  <a:lnTo>
                    <a:pt x="707" y="990"/>
                  </a:lnTo>
                  <a:lnTo>
                    <a:pt x="896" y="896"/>
                  </a:lnTo>
                  <a:lnTo>
                    <a:pt x="990" y="708"/>
                  </a:lnTo>
                  <a:lnTo>
                    <a:pt x="1037" y="519"/>
                  </a:lnTo>
                  <a:lnTo>
                    <a:pt x="990" y="331"/>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2223;p42">
              <a:extLst>
                <a:ext uri="{FF2B5EF4-FFF2-40B4-BE49-F238E27FC236}">
                  <a16:creationId xmlns:a16="http://schemas.microsoft.com/office/drawing/2014/main" id="{45C59A61-5E9D-398C-F7CD-0A4C94EFCC44}"/>
                </a:ext>
              </a:extLst>
            </p:cNvPr>
            <p:cNvSpPr/>
            <p:nvPr/>
          </p:nvSpPr>
          <p:spPr>
            <a:xfrm>
              <a:off x="2616325" y="950675"/>
              <a:ext cx="25925" cy="25925"/>
            </a:xfrm>
            <a:custGeom>
              <a:avLst/>
              <a:gdLst/>
              <a:ahLst/>
              <a:cxnLst/>
              <a:rect l="l" t="t" r="r" b="b"/>
              <a:pathLst>
                <a:path w="1037" h="1037" extrusionOk="0">
                  <a:moveTo>
                    <a:pt x="518" y="0"/>
                  </a:moveTo>
                  <a:lnTo>
                    <a:pt x="283" y="47"/>
                  </a:lnTo>
                  <a:lnTo>
                    <a:pt x="141" y="189"/>
                  </a:lnTo>
                  <a:lnTo>
                    <a:pt x="47" y="330"/>
                  </a:lnTo>
                  <a:lnTo>
                    <a:pt x="0" y="518"/>
                  </a:lnTo>
                  <a:lnTo>
                    <a:pt x="47" y="754"/>
                  </a:lnTo>
                  <a:lnTo>
                    <a:pt x="141" y="895"/>
                  </a:lnTo>
                  <a:lnTo>
                    <a:pt x="283" y="990"/>
                  </a:lnTo>
                  <a:lnTo>
                    <a:pt x="518" y="1037"/>
                  </a:lnTo>
                  <a:lnTo>
                    <a:pt x="707" y="990"/>
                  </a:lnTo>
                  <a:lnTo>
                    <a:pt x="848" y="895"/>
                  </a:lnTo>
                  <a:lnTo>
                    <a:pt x="989" y="754"/>
                  </a:lnTo>
                  <a:lnTo>
                    <a:pt x="1037" y="518"/>
                  </a:lnTo>
                  <a:lnTo>
                    <a:pt x="989" y="330"/>
                  </a:lnTo>
                  <a:lnTo>
                    <a:pt x="848" y="189"/>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2224;p42">
              <a:extLst>
                <a:ext uri="{FF2B5EF4-FFF2-40B4-BE49-F238E27FC236}">
                  <a16:creationId xmlns:a16="http://schemas.microsoft.com/office/drawing/2014/main" id="{ADE8FC51-55C1-AFDA-F446-C55A5B5F6741}"/>
                </a:ext>
              </a:extLst>
            </p:cNvPr>
            <p:cNvSpPr/>
            <p:nvPr/>
          </p:nvSpPr>
          <p:spPr>
            <a:xfrm>
              <a:off x="2654000" y="1066100"/>
              <a:ext cx="25950" cy="25925"/>
            </a:xfrm>
            <a:custGeom>
              <a:avLst/>
              <a:gdLst/>
              <a:ahLst/>
              <a:cxnLst/>
              <a:rect l="l" t="t" r="r" b="b"/>
              <a:pathLst>
                <a:path w="1038" h="1037" extrusionOk="0">
                  <a:moveTo>
                    <a:pt x="519" y="0"/>
                  </a:moveTo>
                  <a:lnTo>
                    <a:pt x="330" y="47"/>
                  </a:lnTo>
                  <a:lnTo>
                    <a:pt x="142" y="141"/>
                  </a:lnTo>
                  <a:lnTo>
                    <a:pt x="48" y="330"/>
                  </a:lnTo>
                  <a:lnTo>
                    <a:pt x="1" y="518"/>
                  </a:lnTo>
                  <a:lnTo>
                    <a:pt x="48" y="707"/>
                  </a:lnTo>
                  <a:lnTo>
                    <a:pt x="142" y="895"/>
                  </a:lnTo>
                  <a:lnTo>
                    <a:pt x="330" y="989"/>
                  </a:lnTo>
                  <a:lnTo>
                    <a:pt x="519" y="1037"/>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2225;p42">
              <a:extLst>
                <a:ext uri="{FF2B5EF4-FFF2-40B4-BE49-F238E27FC236}">
                  <a16:creationId xmlns:a16="http://schemas.microsoft.com/office/drawing/2014/main" id="{661354D2-FF68-4C50-AEB0-739550AFAD3F}"/>
                </a:ext>
              </a:extLst>
            </p:cNvPr>
            <p:cNvSpPr/>
            <p:nvPr/>
          </p:nvSpPr>
          <p:spPr>
            <a:xfrm>
              <a:off x="2616325" y="1028400"/>
              <a:ext cx="25925" cy="24750"/>
            </a:xfrm>
            <a:custGeom>
              <a:avLst/>
              <a:gdLst/>
              <a:ahLst/>
              <a:cxnLst/>
              <a:rect l="l" t="t" r="r" b="b"/>
              <a:pathLst>
                <a:path w="1037" h="990" extrusionOk="0">
                  <a:moveTo>
                    <a:pt x="283" y="1"/>
                  </a:moveTo>
                  <a:lnTo>
                    <a:pt x="141" y="142"/>
                  </a:lnTo>
                  <a:lnTo>
                    <a:pt x="47" y="283"/>
                  </a:lnTo>
                  <a:lnTo>
                    <a:pt x="0" y="472"/>
                  </a:lnTo>
                  <a:lnTo>
                    <a:pt x="47" y="707"/>
                  </a:lnTo>
                  <a:lnTo>
                    <a:pt x="141" y="849"/>
                  </a:lnTo>
                  <a:lnTo>
                    <a:pt x="283" y="943"/>
                  </a:lnTo>
                  <a:lnTo>
                    <a:pt x="518" y="990"/>
                  </a:lnTo>
                  <a:lnTo>
                    <a:pt x="707" y="943"/>
                  </a:lnTo>
                  <a:lnTo>
                    <a:pt x="848" y="849"/>
                  </a:lnTo>
                  <a:lnTo>
                    <a:pt x="989" y="707"/>
                  </a:lnTo>
                  <a:lnTo>
                    <a:pt x="1037" y="472"/>
                  </a:lnTo>
                  <a:lnTo>
                    <a:pt x="989"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2226;p42">
              <a:extLst>
                <a:ext uri="{FF2B5EF4-FFF2-40B4-BE49-F238E27FC236}">
                  <a16:creationId xmlns:a16="http://schemas.microsoft.com/office/drawing/2014/main" id="{3F045285-A3FB-22D5-E344-500DB3913B6E}"/>
                </a:ext>
              </a:extLst>
            </p:cNvPr>
            <p:cNvSpPr/>
            <p:nvPr/>
          </p:nvSpPr>
          <p:spPr>
            <a:xfrm>
              <a:off x="2654000" y="1142650"/>
              <a:ext cx="25950" cy="25925"/>
            </a:xfrm>
            <a:custGeom>
              <a:avLst/>
              <a:gdLst/>
              <a:ahLst/>
              <a:cxnLst/>
              <a:rect l="l" t="t" r="r" b="b"/>
              <a:pathLst>
                <a:path w="1038" h="1037" extrusionOk="0">
                  <a:moveTo>
                    <a:pt x="519" y="0"/>
                  </a:moveTo>
                  <a:lnTo>
                    <a:pt x="330" y="47"/>
                  </a:lnTo>
                  <a:lnTo>
                    <a:pt x="142" y="142"/>
                  </a:lnTo>
                  <a:lnTo>
                    <a:pt x="48" y="330"/>
                  </a:lnTo>
                  <a:lnTo>
                    <a:pt x="1" y="519"/>
                  </a:lnTo>
                  <a:lnTo>
                    <a:pt x="48" y="707"/>
                  </a:lnTo>
                  <a:lnTo>
                    <a:pt x="142" y="895"/>
                  </a:lnTo>
                  <a:lnTo>
                    <a:pt x="330" y="990"/>
                  </a:lnTo>
                  <a:lnTo>
                    <a:pt x="519" y="1037"/>
                  </a:lnTo>
                  <a:lnTo>
                    <a:pt x="707" y="990"/>
                  </a:lnTo>
                  <a:lnTo>
                    <a:pt x="896" y="895"/>
                  </a:lnTo>
                  <a:lnTo>
                    <a:pt x="990" y="707"/>
                  </a:lnTo>
                  <a:lnTo>
                    <a:pt x="1037" y="519"/>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2227;p42">
              <a:extLst>
                <a:ext uri="{FF2B5EF4-FFF2-40B4-BE49-F238E27FC236}">
                  <a16:creationId xmlns:a16="http://schemas.microsoft.com/office/drawing/2014/main" id="{C23C9552-025B-1C04-B535-00E945155B49}"/>
                </a:ext>
              </a:extLst>
            </p:cNvPr>
            <p:cNvSpPr/>
            <p:nvPr/>
          </p:nvSpPr>
          <p:spPr>
            <a:xfrm>
              <a:off x="2616325" y="1104950"/>
              <a:ext cx="25925" cy="25950"/>
            </a:xfrm>
            <a:custGeom>
              <a:avLst/>
              <a:gdLst/>
              <a:ahLst/>
              <a:cxnLst/>
              <a:rect l="l" t="t" r="r" b="b"/>
              <a:pathLst>
                <a:path w="1037" h="1038" extrusionOk="0">
                  <a:moveTo>
                    <a:pt x="471" y="1"/>
                  </a:moveTo>
                  <a:lnTo>
                    <a:pt x="283" y="48"/>
                  </a:lnTo>
                  <a:lnTo>
                    <a:pt x="141" y="142"/>
                  </a:lnTo>
                  <a:lnTo>
                    <a:pt x="0" y="283"/>
                  </a:lnTo>
                  <a:lnTo>
                    <a:pt x="0" y="519"/>
                  </a:lnTo>
                  <a:lnTo>
                    <a:pt x="47" y="707"/>
                  </a:lnTo>
                  <a:lnTo>
                    <a:pt x="141" y="849"/>
                  </a:lnTo>
                  <a:lnTo>
                    <a:pt x="283" y="990"/>
                  </a:lnTo>
                  <a:lnTo>
                    <a:pt x="518" y="1037"/>
                  </a:lnTo>
                  <a:lnTo>
                    <a:pt x="707" y="990"/>
                  </a:lnTo>
                  <a:lnTo>
                    <a:pt x="848" y="849"/>
                  </a:lnTo>
                  <a:lnTo>
                    <a:pt x="989" y="707"/>
                  </a:lnTo>
                  <a:lnTo>
                    <a:pt x="1037" y="519"/>
                  </a:lnTo>
                  <a:lnTo>
                    <a:pt x="1037" y="472"/>
                  </a:lnTo>
                  <a:lnTo>
                    <a:pt x="989"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2228;p42">
              <a:extLst>
                <a:ext uri="{FF2B5EF4-FFF2-40B4-BE49-F238E27FC236}">
                  <a16:creationId xmlns:a16="http://schemas.microsoft.com/office/drawing/2014/main" id="{07CE127D-C988-F378-0024-B1B15D7B7ABD}"/>
                </a:ext>
              </a:extLst>
            </p:cNvPr>
            <p:cNvSpPr/>
            <p:nvPr/>
          </p:nvSpPr>
          <p:spPr>
            <a:xfrm>
              <a:off x="2654000" y="1219200"/>
              <a:ext cx="25950" cy="25925"/>
            </a:xfrm>
            <a:custGeom>
              <a:avLst/>
              <a:gdLst/>
              <a:ahLst/>
              <a:cxnLst/>
              <a:rect l="l" t="t" r="r" b="b"/>
              <a:pathLst>
                <a:path w="1038" h="1037" extrusionOk="0">
                  <a:moveTo>
                    <a:pt x="519" y="1"/>
                  </a:moveTo>
                  <a:lnTo>
                    <a:pt x="330" y="48"/>
                  </a:lnTo>
                  <a:lnTo>
                    <a:pt x="189" y="189"/>
                  </a:lnTo>
                  <a:lnTo>
                    <a:pt x="48" y="330"/>
                  </a:lnTo>
                  <a:lnTo>
                    <a:pt x="1" y="519"/>
                  </a:lnTo>
                  <a:lnTo>
                    <a:pt x="48" y="707"/>
                  </a:lnTo>
                  <a:lnTo>
                    <a:pt x="189" y="896"/>
                  </a:lnTo>
                  <a:lnTo>
                    <a:pt x="330" y="990"/>
                  </a:lnTo>
                  <a:lnTo>
                    <a:pt x="519" y="1037"/>
                  </a:lnTo>
                  <a:lnTo>
                    <a:pt x="707" y="990"/>
                  </a:lnTo>
                  <a:lnTo>
                    <a:pt x="896" y="896"/>
                  </a:lnTo>
                  <a:lnTo>
                    <a:pt x="990" y="707"/>
                  </a:lnTo>
                  <a:lnTo>
                    <a:pt x="1037" y="519"/>
                  </a:lnTo>
                  <a:lnTo>
                    <a:pt x="990" y="330"/>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2229;p42">
              <a:extLst>
                <a:ext uri="{FF2B5EF4-FFF2-40B4-BE49-F238E27FC236}">
                  <a16:creationId xmlns:a16="http://schemas.microsoft.com/office/drawing/2014/main" id="{77636C38-7F53-4775-47ED-923ED491A136}"/>
                </a:ext>
              </a:extLst>
            </p:cNvPr>
            <p:cNvSpPr/>
            <p:nvPr/>
          </p:nvSpPr>
          <p:spPr>
            <a:xfrm>
              <a:off x="2616325" y="1180325"/>
              <a:ext cx="25925" cy="25950"/>
            </a:xfrm>
            <a:custGeom>
              <a:avLst/>
              <a:gdLst/>
              <a:ahLst/>
              <a:cxnLst/>
              <a:rect l="l" t="t" r="r" b="b"/>
              <a:pathLst>
                <a:path w="1037" h="1038" extrusionOk="0">
                  <a:moveTo>
                    <a:pt x="471" y="1"/>
                  </a:moveTo>
                  <a:lnTo>
                    <a:pt x="283" y="48"/>
                  </a:lnTo>
                  <a:lnTo>
                    <a:pt x="141" y="189"/>
                  </a:lnTo>
                  <a:lnTo>
                    <a:pt x="0" y="331"/>
                  </a:lnTo>
                  <a:lnTo>
                    <a:pt x="0" y="519"/>
                  </a:lnTo>
                  <a:lnTo>
                    <a:pt x="47" y="755"/>
                  </a:lnTo>
                  <a:lnTo>
                    <a:pt x="141" y="896"/>
                  </a:lnTo>
                  <a:lnTo>
                    <a:pt x="283" y="990"/>
                  </a:lnTo>
                  <a:lnTo>
                    <a:pt x="518" y="1037"/>
                  </a:lnTo>
                  <a:lnTo>
                    <a:pt x="707" y="990"/>
                  </a:lnTo>
                  <a:lnTo>
                    <a:pt x="848" y="896"/>
                  </a:lnTo>
                  <a:lnTo>
                    <a:pt x="989" y="755"/>
                  </a:lnTo>
                  <a:lnTo>
                    <a:pt x="1037" y="519"/>
                  </a:lnTo>
                  <a:lnTo>
                    <a:pt x="989" y="331"/>
                  </a:lnTo>
                  <a:lnTo>
                    <a:pt x="848" y="189"/>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2230;p42">
              <a:extLst>
                <a:ext uri="{FF2B5EF4-FFF2-40B4-BE49-F238E27FC236}">
                  <a16:creationId xmlns:a16="http://schemas.microsoft.com/office/drawing/2014/main" id="{857061BA-C209-02EB-40D4-FD0FB8E45E70}"/>
                </a:ext>
              </a:extLst>
            </p:cNvPr>
            <p:cNvSpPr/>
            <p:nvPr/>
          </p:nvSpPr>
          <p:spPr>
            <a:xfrm>
              <a:off x="2654000" y="1295750"/>
              <a:ext cx="25950" cy="25950"/>
            </a:xfrm>
            <a:custGeom>
              <a:avLst/>
              <a:gdLst/>
              <a:ahLst/>
              <a:cxnLst/>
              <a:rect l="l" t="t" r="r" b="b"/>
              <a:pathLst>
                <a:path w="1038" h="1038" extrusionOk="0">
                  <a:moveTo>
                    <a:pt x="519" y="1"/>
                  </a:moveTo>
                  <a:lnTo>
                    <a:pt x="330" y="48"/>
                  </a:lnTo>
                  <a:lnTo>
                    <a:pt x="142" y="189"/>
                  </a:lnTo>
                  <a:lnTo>
                    <a:pt x="48" y="331"/>
                  </a:lnTo>
                  <a:lnTo>
                    <a:pt x="1" y="566"/>
                  </a:lnTo>
                  <a:lnTo>
                    <a:pt x="48" y="755"/>
                  </a:lnTo>
                  <a:lnTo>
                    <a:pt x="142" y="896"/>
                  </a:lnTo>
                  <a:lnTo>
                    <a:pt x="330" y="1037"/>
                  </a:lnTo>
                  <a:lnTo>
                    <a:pt x="519" y="1037"/>
                  </a:lnTo>
                  <a:lnTo>
                    <a:pt x="707" y="990"/>
                  </a:lnTo>
                  <a:lnTo>
                    <a:pt x="896" y="896"/>
                  </a:lnTo>
                  <a:lnTo>
                    <a:pt x="990" y="755"/>
                  </a:lnTo>
                  <a:lnTo>
                    <a:pt x="1037" y="566"/>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2231;p42">
              <a:extLst>
                <a:ext uri="{FF2B5EF4-FFF2-40B4-BE49-F238E27FC236}">
                  <a16:creationId xmlns:a16="http://schemas.microsoft.com/office/drawing/2014/main" id="{249C8548-0C89-855B-A427-4C3F118F0EE0}"/>
                </a:ext>
              </a:extLst>
            </p:cNvPr>
            <p:cNvSpPr/>
            <p:nvPr/>
          </p:nvSpPr>
          <p:spPr>
            <a:xfrm>
              <a:off x="2616325" y="1258075"/>
              <a:ext cx="25925" cy="25925"/>
            </a:xfrm>
            <a:custGeom>
              <a:avLst/>
              <a:gdLst/>
              <a:ahLst/>
              <a:cxnLst/>
              <a:rect l="l" t="t" r="r" b="b"/>
              <a:pathLst>
                <a:path w="1037" h="1037" extrusionOk="0">
                  <a:moveTo>
                    <a:pt x="471" y="0"/>
                  </a:moveTo>
                  <a:lnTo>
                    <a:pt x="283" y="47"/>
                  </a:lnTo>
                  <a:lnTo>
                    <a:pt x="141" y="142"/>
                  </a:lnTo>
                  <a:lnTo>
                    <a:pt x="0" y="330"/>
                  </a:lnTo>
                  <a:lnTo>
                    <a:pt x="0" y="518"/>
                  </a:lnTo>
                  <a:lnTo>
                    <a:pt x="47" y="707"/>
                  </a:lnTo>
                  <a:lnTo>
                    <a:pt x="141" y="895"/>
                  </a:lnTo>
                  <a:lnTo>
                    <a:pt x="283" y="990"/>
                  </a:lnTo>
                  <a:lnTo>
                    <a:pt x="518" y="1037"/>
                  </a:lnTo>
                  <a:lnTo>
                    <a:pt x="707" y="990"/>
                  </a:lnTo>
                  <a:lnTo>
                    <a:pt x="848" y="895"/>
                  </a:lnTo>
                  <a:lnTo>
                    <a:pt x="989" y="707"/>
                  </a:lnTo>
                  <a:lnTo>
                    <a:pt x="1037" y="518"/>
                  </a:lnTo>
                  <a:lnTo>
                    <a:pt x="989" y="283"/>
                  </a:lnTo>
                  <a:lnTo>
                    <a:pt x="848" y="142"/>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2232;p42">
              <a:extLst>
                <a:ext uri="{FF2B5EF4-FFF2-40B4-BE49-F238E27FC236}">
                  <a16:creationId xmlns:a16="http://schemas.microsoft.com/office/drawing/2014/main" id="{AC2ABD77-AB17-EEE6-5D25-2C7EA91F4678}"/>
                </a:ext>
              </a:extLst>
            </p:cNvPr>
            <p:cNvSpPr/>
            <p:nvPr/>
          </p:nvSpPr>
          <p:spPr>
            <a:xfrm>
              <a:off x="2654000" y="1372300"/>
              <a:ext cx="25950" cy="25950"/>
            </a:xfrm>
            <a:custGeom>
              <a:avLst/>
              <a:gdLst/>
              <a:ahLst/>
              <a:cxnLst/>
              <a:rect l="l" t="t" r="r" b="b"/>
              <a:pathLst>
                <a:path w="1038" h="1038" extrusionOk="0">
                  <a:moveTo>
                    <a:pt x="519" y="1"/>
                  </a:moveTo>
                  <a:lnTo>
                    <a:pt x="330" y="48"/>
                  </a:lnTo>
                  <a:lnTo>
                    <a:pt x="142" y="189"/>
                  </a:lnTo>
                  <a:lnTo>
                    <a:pt x="48" y="331"/>
                  </a:lnTo>
                  <a:lnTo>
                    <a:pt x="1" y="519"/>
                  </a:lnTo>
                  <a:lnTo>
                    <a:pt x="48" y="755"/>
                  </a:lnTo>
                  <a:lnTo>
                    <a:pt x="142" y="896"/>
                  </a:lnTo>
                  <a:lnTo>
                    <a:pt x="330" y="990"/>
                  </a:lnTo>
                  <a:lnTo>
                    <a:pt x="519" y="1037"/>
                  </a:lnTo>
                  <a:lnTo>
                    <a:pt x="707" y="990"/>
                  </a:lnTo>
                  <a:lnTo>
                    <a:pt x="896" y="896"/>
                  </a:lnTo>
                  <a:lnTo>
                    <a:pt x="990" y="708"/>
                  </a:lnTo>
                  <a:lnTo>
                    <a:pt x="1037" y="519"/>
                  </a:lnTo>
                  <a:lnTo>
                    <a:pt x="990" y="331"/>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2233;p42">
              <a:extLst>
                <a:ext uri="{FF2B5EF4-FFF2-40B4-BE49-F238E27FC236}">
                  <a16:creationId xmlns:a16="http://schemas.microsoft.com/office/drawing/2014/main" id="{EB2F5EE3-EE39-28EF-FD1A-C1A28C4881B9}"/>
                </a:ext>
              </a:extLst>
            </p:cNvPr>
            <p:cNvSpPr/>
            <p:nvPr/>
          </p:nvSpPr>
          <p:spPr>
            <a:xfrm>
              <a:off x="2616325" y="1334625"/>
              <a:ext cx="25925" cy="25925"/>
            </a:xfrm>
            <a:custGeom>
              <a:avLst/>
              <a:gdLst/>
              <a:ahLst/>
              <a:cxnLst/>
              <a:rect l="l" t="t" r="r" b="b"/>
              <a:pathLst>
                <a:path w="1037" h="1037" extrusionOk="0">
                  <a:moveTo>
                    <a:pt x="471" y="0"/>
                  </a:moveTo>
                  <a:lnTo>
                    <a:pt x="283" y="48"/>
                  </a:lnTo>
                  <a:lnTo>
                    <a:pt x="141" y="142"/>
                  </a:lnTo>
                  <a:lnTo>
                    <a:pt x="0" y="330"/>
                  </a:lnTo>
                  <a:lnTo>
                    <a:pt x="0" y="519"/>
                  </a:lnTo>
                  <a:lnTo>
                    <a:pt x="47" y="707"/>
                  </a:lnTo>
                  <a:lnTo>
                    <a:pt x="141" y="896"/>
                  </a:lnTo>
                  <a:lnTo>
                    <a:pt x="283" y="990"/>
                  </a:lnTo>
                  <a:lnTo>
                    <a:pt x="518" y="1037"/>
                  </a:lnTo>
                  <a:lnTo>
                    <a:pt x="707" y="990"/>
                  </a:lnTo>
                  <a:lnTo>
                    <a:pt x="848" y="896"/>
                  </a:lnTo>
                  <a:lnTo>
                    <a:pt x="989" y="707"/>
                  </a:lnTo>
                  <a:lnTo>
                    <a:pt x="1037" y="519"/>
                  </a:lnTo>
                  <a:lnTo>
                    <a:pt x="989" y="330"/>
                  </a:lnTo>
                  <a:lnTo>
                    <a:pt x="848" y="142"/>
                  </a:lnTo>
                  <a:lnTo>
                    <a:pt x="707" y="48"/>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2234;p42">
              <a:extLst>
                <a:ext uri="{FF2B5EF4-FFF2-40B4-BE49-F238E27FC236}">
                  <a16:creationId xmlns:a16="http://schemas.microsoft.com/office/drawing/2014/main" id="{0712CA13-C6C7-76B7-99FC-A45A9C0C4E42}"/>
                </a:ext>
              </a:extLst>
            </p:cNvPr>
            <p:cNvSpPr/>
            <p:nvPr/>
          </p:nvSpPr>
          <p:spPr>
            <a:xfrm>
              <a:off x="2654000" y="1450050"/>
              <a:ext cx="25950" cy="25925"/>
            </a:xfrm>
            <a:custGeom>
              <a:avLst/>
              <a:gdLst/>
              <a:ahLst/>
              <a:cxnLst/>
              <a:rect l="l" t="t" r="r" b="b"/>
              <a:pathLst>
                <a:path w="1038" h="1037" extrusionOk="0">
                  <a:moveTo>
                    <a:pt x="519" y="0"/>
                  </a:moveTo>
                  <a:lnTo>
                    <a:pt x="330" y="47"/>
                  </a:lnTo>
                  <a:lnTo>
                    <a:pt x="189" y="142"/>
                  </a:lnTo>
                  <a:lnTo>
                    <a:pt x="48" y="330"/>
                  </a:lnTo>
                  <a:lnTo>
                    <a:pt x="1" y="519"/>
                  </a:lnTo>
                  <a:lnTo>
                    <a:pt x="48" y="707"/>
                  </a:lnTo>
                  <a:lnTo>
                    <a:pt x="189" y="848"/>
                  </a:lnTo>
                  <a:lnTo>
                    <a:pt x="330" y="990"/>
                  </a:lnTo>
                  <a:lnTo>
                    <a:pt x="519" y="1037"/>
                  </a:lnTo>
                  <a:lnTo>
                    <a:pt x="707" y="990"/>
                  </a:lnTo>
                  <a:lnTo>
                    <a:pt x="896" y="848"/>
                  </a:lnTo>
                  <a:lnTo>
                    <a:pt x="990" y="707"/>
                  </a:lnTo>
                  <a:lnTo>
                    <a:pt x="1037" y="519"/>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2235;p42">
              <a:extLst>
                <a:ext uri="{FF2B5EF4-FFF2-40B4-BE49-F238E27FC236}">
                  <a16:creationId xmlns:a16="http://schemas.microsoft.com/office/drawing/2014/main" id="{D42F7639-AAD5-D9A9-F64F-23E804822DA1}"/>
                </a:ext>
              </a:extLst>
            </p:cNvPr>
            <p:cNvSpPr/>
            <p:nvPr/>
          </p:nvSpPr>
          <p:spPr>
            <a:xfrm>
              <a:off x="2616325" y="1411175"/>
              <a:ext cx="25925" cy="25950"/>
            </a:xfrm>
            <a:custGeom>
              <a:avLst/>
              <a:gdLst/>
              <a:ahLst/>
              <a:cxnLst/>
              <a:rect l="l" t="t" r="r" b="b"/>
              <a:pathLst>
                <a:path w="1037" h="1038" extrusionOk="0">
                  <a:moveTo>
                    <a:pt x="471" y="1"/>
                  </a:moveTo>
                  <a:lnTo>
                    <a:pt x="283" y="48"/>
                  </a:lnTo>
                  <a:lnTo>
                    <a:pt x="141" y="142"/>
                  </a:lnTo>
                  <a:lnTo>
                    <a:pt x="0" y="330"/>
                  </a:lnTo>
                  <a:lnTo>
                    <a:pt x="0" y="519"/>
                  </a:lnTo>
                  <a:lnTo>
                    <a:pt x="47" y="707"/>
                  </a:lnTo>
                  <a:lnTo>
                    <a:pt x="141" y="896"/>
                  </a:lnTo>
                  <a:lnTo>
                    <a:pt x="283" y="990"/>
                  </a:lnTo>
                  <a:lnTo>
                    <a:pt x="518" y="1037"/>
                  </a:lnTo>
                  <a:lnTo>
                    <a:pt x="707" y="990"/>
                  </a:lnTo>
                  <a:lnTo>
                    <a:pt x="848" y="896"/>
                  </a:lnTo>
                  <a:lnTo>
                    <a:pt x="989" y="707"/>
                  </a:lnTo>
                  <a:lnTo>
                    <a:pt x="1037" y="519"/>
                  </a:lnTo>
                  <a:lnTo>
                    <a:pt x="989"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2236;p42">
              <a:extLst>
                <a:ext uri="{FF2B5EF4-FFF2-40B4-BE49-F238E27FC236}">
                  <a16:creationId xmlns:a16="http://schemas.microsoft.com/office/drawing/2014/main" id="{3DD38197-8470-544A-A069-AFBC8EF3596E}"/>
                </a:ext>
              </a:extLst>
            </p:cNvPr>
            <p:cNvSpPr/>
            <p:nvPr/>
          </p:nvSpPr>
          <p:spPr>
            <a:xfrm>
              <a:off x="2654000" y="1526600"/>
              <a:ext cx="25950" cy="25925"/>
            </a:xfrm>
            <a:custGeom>
              <a:avLst/>
              <a:gdLst/>
              <a:ahLst/>
              <a:cxnLst/>
              <a:rect l="l" t="t" r="r" b="b"/>
              <a:pathLst>
                <a:path w="1038" h="1037" extrusionOk="0">
                  <a:moveTo>
                    <a:pt x="519" y="1"/>
                  </a:moveTo>
                  <a:lnTo>
                    <a:pt x="330" y="48"/>
                  </a:lnTo>
                  <a:lnTo>
                    <a:pt x="189" y="142"/>
                  </a:lnTo>
                  <a:lnTo>
                    <a:pt x="48" y="330"/>
                  </a:lnTo>
                  <a:lnTo>
                    <a:pt x="1" y="519"/>
                  </a:lnTo>
                  <a:lnTo>
                    <a:pt x="48" y="707"/>
                  </a:lnTo>
                  <a:lnTo>
                    <a:pt x="189"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2237;p42">
              <a:extLst>
                <a:ext uri="{FF2B5EF4-FFF2-40B4-BE49-F238E27FC236}">
                  <a16:creationId xmlns:a16="http://schemas.microsoft.com/office/drawing/2014/main" id="{100DE222-2927-063B-F9E3-CD91453FB6DE}"/>
                </a:ext>
              </a:extLst>
            </p:cNvPr>
            <p:cNvSpPr/>
            <p:nvPr/>
          </p:nvSpPr>
          <p:spPr>
            <a:xfrm>
              <a:off x="2616325" y="1488900"/>
              <a:ext cx="25925" cy="24775"/>
            </a:xfrm>
            <a:custGeom>
              <a:avLst/>
              <a:gdLst/>
              <a:ahLst/>
              <a:cxnLst/>
              <a:rect l="l" t="t" r="r" b="b"/>
              <a:pathLst>
                <a:path w="1037" h="991" extrusionOk="0">
                  <a:moveTo>
                    <a:pt x="283" y="1"/>
                  </a:moveTo>
                  <a:lnTo>
                    <a:pt x="141" y="142"/>
                  </a:lnTo>
                  <a:lnTo>
                    <a:pt x="47" y="284"/>
                  </a:lnTo>
                  <a:lnTo>
                    <a:pt x="0" y="472"/>
                  </a:lnTo>
                  <a:lnTo>
                    <a:pt x="47" y="708"/>
                  </a:lnTo>
                  <a:lnTo>
                    <a:pt x="141" y="849"/>
                  </a:lnTo>
                  <a:lnTo>
                    <a:pt x="283" y="943"/>
                  </a:lnTo>
                  <a:lnTo>
                    <a:pt x="518" y="990"/>
                  </a:lnTo>
                  <a:lnTo>
                    <a:pt x="707" y="943"/>
                  </a:lnTo>
                  <a:lnTo>
                    <a:pt x="848" y="849"/>
                  </a:lnTo>
                  <a:lnTo>
                    <a:pt x="989" y="708"/>
                  </a:lnTo>
                  <a:lnTo>
                    <a:pt x="1037" y="472"/>
                  </a:lnTo>
                  <a:lnTo>
                    <a:pt x="989" y="284"/>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2238;p42">
              <a:extLst>
                <a:ext uri="{FF2B5EF4-FFF2-40B4-BE49-F238E27FC236}">
                  <a16:creationId xmlns:a16="http://schemas.microsoft.com/office/drawing/2014/main" id="{3D6A9A7A-4C46-55F8-3A5F-97427ED4CABF}"/>
                </a:ext>
              </a:extLst>
            </p:cNvPr>
            <p:cNvSpPr/>
            <p:nvPr/>
          </p:nvSpPr>
          <p:spPr>
            <a:xfrm>
              <a:off x="2654000" y="1603150"/>
              <a:ext cx="25950" cy="25950"/>
            </a:xfrm>
            <a:custGeom>
              <a:avLst/>
              <a:gdLst/>
              <a:ahLst/>
              <a:cxnLst/>
              <a:rect l="l" t="t" r="r" b="b"/>
              <a:pathLst>
                <a:path w="1038" h="1038" extrusionOk="0">
                  <a:moveTo>
                    <a:pt x="519" y="1"/>
                  </a:moveTo>
                  <a:lnTo>
                    <a:pt x="330" y="48"/>
                  </a:lnTo>
                  <a:lnTo>
                    <a:pt x="189" y="142"/>
                  </a:lnTo>
                  <a:lnTo>
                    <a:pt x="48" y="330"/>
                  </a:lnTo>
                  <a:lnTo>
                    <a:pt x="1" y="519"/>
                  </a:lnTo>
                  <a:lnTo>
                    <a:pt x="48" y="707"/>
                  </a:lnTo>
                  <a:lnTo>
                    <a:pt x="189"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2239;p42">
              <a:extLst>
                <a:ext uri="{FF2B5EF4-FFF2-40B4-BE49-F238E27FC236}">
                  <a16:creationId xmlns:a16="http://schemas.microsoft.com/office/drawing/2014/main" id="{B00025C7-CD63-1397-2381-B28D3B26F169}"/>
                </a:ext>
              </a:extLst>
            </p:cNvPr>
            <p:cNvSpPr/>
            <p:nvPr/>
          </p:nvSpPr>
          <p:spPr>
            <a:xfrm>
              <a:off x="2616325" y="1564300"/>
              <a:ext cx="25925" cy="25925"/>
            </a:xfrm>
            <a:custGeom>
              <a:avLst/>
              <a:gdLst/>
              <a:ahLst/>
              <a:cxnLst/>
              <a:rect l="l" t="t" r="r" b="b"/>
              <a:pathLst>
                <a:path w="1037" h="1037" extrusionOk="0">
                  <a:moveTo>
                    <a:pt x="518" y="0"/>
                  </a:moveTo>
                  <a:lnTo>
                    <a:pt x="283" y="47"/>
                  </a:lnTo>
                  <a:lnTo>
                    <a:pt x="141" y="141"/>
                  </a:lnTo>
                  <a:lnTo>
                    <a:pt x="47" y="330"/>
                  </a:lnTo>
                  <a:lnTo>
                    <a:pt x="0" y="518"/>
                  </a:lnTo>
                  <a:lnTo>
                    <a:pt x="47" y="707"/>
                  </a:lnTo>
                  <a:lnTo>
                    <a:pt x="141" y="895"/>
                  </a:lnTo>
                  <a:lnTo>
                    <a:pt x="283" y="989"/>
                  </a:lnTo>
                  <a:lnTo>
                    <a:pt x="518" y="1037"/>
                  </a:lnTo>
                  <a:lnTo>
                    <a:pt x="707" y="989"/>
                  </a:lnTo>
                  <a:lnTo>
                    <a:pt x="848" y="895"/>
                  </a:lnTo>
                  <a:lnTo>
                    <a:pt x="989" y="707"/>
                  </a:lnTo>
                  <a:lnTo>
                    <a:pt x="1037" y="518"/>
                  </a:lnTo>
                  <a:lnTo>
                    <a:pt x="989" y="330"/>
                  </a:lnTo>
                  <a:lnTo>
                    <a:pt x="848"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2240;p42">
              <a:extLst>
                <a:ext uri="{FF2B5EF4-FFF2-40B4-BE49-F238E27FC236}">
                  <a16:creationId xmlns:a16="http://schemas.microsoft.com/office/drawing/2014/main" id="{44A0FE97-5E4E-78AE-BDE6-C97CC16030B4}"/>
                </a:ext>
              </a:extLst>
            </p:cNvPr>
            <p:cNvSpPr/>
            <p:nvPr/>
          </p:nvSpPr>
          <p:spPr>
            <a:xfrm>
              <a:off x="2654000" y="1679700"/>
              <a:ext cx="25950" cy="25950"/>
            </a:xfrm>
            <a:custGeom>
              <a:avLst/>
              <a:gdLst/>
              <a:ahLst/>
              <a:cxnLst/>
              <a:rect l="l" t="t" r="r" b="b"/>
              <a:pathLst>
                <a:path w="1038" h="1038" extrusionOk="0">
                  <a:moveTo>
                    <a:pt x="519" y="1"/>
                  </a:moveTo>
                  <a:lnTo>
                    <a:pt x="330" y="48"/>
                  </a:lnTo>
                  <a:lnTo>
                    <a:pt x="189" y="189"/>
                  </a:lnTo>
                  <a:lnTo>
                    <a:pt x="48" y="331"/>
                  </a:lnTo>
                  <a:lnTo>
                    <a:pt x="1" y="519"/>
                  </a:lnTo>
                  <a:lnTo>
                    <a:pt x="48" y="708"/>
                  </a:lnTo>
                  <a:lnTo>
                    <a:pt x="189" y="896"/>
                  </a:lnTo>
                  <a:lnTo>
                    <a:pt x="330" y="990"/>
                  </a:lnTo>
                  <a:lnTo>
                    <a:pt x="519" y="1037"/>
                  </a:lnTo>
                  <a:lnTo>
                    <a:pt x="707" y="990"/>
                  </a:lnTo>
                  <a:lnTo>
                    <a:pt x="896" y="896"/>
                  </a:lnTo>
                  <a:lnTo>
                    <a:pt x="990" y="708"/>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2241;p42">
              <a:extLst>
                <a:ext uri="{FF2B5EF4-FFF2-40B4-BE49-F238E27FC236}">
                  <a16:creationId xmlns:a16="http://schemas.microsoft.com/office/drawing/2014/main" id="{6D008883-4D88-B003-8245-A958C6BBB55A}"/>
                </a:ext>
              </a:extLst>
            </p:cNvPr>
            <p:cNvSpPr/>
            <p:nvPr/>
          </p:nvSpPr>
          <p:spPr>
            <a:xfrm>
              <a:off x="2616325" y="1642025"/>
              <a:ext cx="25925" cy="24750"/>
            </a:xfrm>
            <a:custGeom>
              <a:avLst/>
              <a:gdLst/>
              <a:ahLst/>
              <a:cxnLst/>
              <a:rect l="l" t="t" r="r" b="b"/>
              <a:pathLst>
                <a:path w="1037" h="990" extrusionOk="0">
                  <a:moveTo>
                    <a:pt x="518" y="0"/>
                  </a:moveTo>
                  <a:lnTo>
                    <a:pt x="283" y="47"/>
                  </a:lnTo>
                  <a:lnTo>
                    <a:pt x="141" y="142"/>
                  </a:lnTo>
                  <a:lnTo>
                    <a:pt x="47" y="283"/>
                  </a:lnTo>
                  <a:lnTo>
                    <a:pt x="0" y="519"/>
                  </a:lnTo>
                  <a:lnTo>
                    <a:pt x="47" y="707"/>
                  </a:lnTo>
                  <a:lnTo>
                    <a:pt x="141" y="848"/>
                  </a:lnTo>
                  <a:lnTo>
                    <a:pt x="283" y="990"/>
                  </a:lnTo>
                  <a:lnTo>
                    <a:pt x="707" y="990"/>
                  </a:lnTo>
                  <a:lnTo>
                    <a:pt x="848" y="848"/>
                  </a:lnTo>
                  <a:lnTo>
                    <a:pt x="989" y="707"/>
                  </a:lnTo>
                  <a:lnTo>
                    <a:pt x="1037" y="519"/>
                  </a:lnTo>
                  <a:lnTo>
                    <a:pt x="989" y="283"/>
                  </a:lnTo>
                  <a:lnTo>
                    <a:pt x="848"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2242;p42">
              <a:extLst>
                <a:ext uri="{FF2B5EF4-FFF2-40B4-BE49-F238E27FC236}">
                  <a16:creationId xmlns:a16="http://schemas.microsoft.com/office/drawing/2014/main" id="{14719C44-8725-20DE-22F8-8EDBDBD61935}"/>
                </a:ext>
              </a:extLst>
            </p:cNvPr>
            <p:cNvSpPr/>
            <p:nvPr/>
          </p:nvSpPr>
          <p:spPr>
            <a:xfrm>
              <a:off x="2654000" y="1756275"/>
              <a:ext cx="25950" cy="25925"/>
            </a:xfrm>
            <a:custGeom>
              <a:avLst/>
              <a:gdLst/>
              <a:ahLst/>
              <a:cxnLst/>
              <a:rect l="l" t="t" r="r" b="b"/>
              <a:pathLst>
                <a:path w="1038" h="1037" extrusionOk="0">
                  <a:moveTo>
                    <a:pt x="519" y="0"/>
                  </a:moveTo>
                  <a:lnTo>
                    <a:pt x="330" y="47"/>
                  </a:lnTo>
                  <a:lnTo>
                    <a:pt x="189" y="141"/>
                  </a:lnTo>
                  <a:lnTo>
                    <a:pt x="48" y="330"/>
                  </a:lnTo>
                  <a:lnTo>
                    <a:pt x="1" y="518"/>
                  </a:lnTo>
                  <a:lnTo>
                    <a:pt x="48" y="707"/>
                  </a:lnTo>
                  <a:lnTo>
                    <a:pt x="189" y="895"/>
                  </a:lnTo>
                  <a:lnTo>
                    <a:pt x="330" y="989"/>
                  </a:lnTo>
                  <a:lnTo>
                    <a:pt x="519" y="1037"/>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2243;p42">
              <a:extLst>
                <a:ext uri="{FF2B5EF4-FFF2-40B4-BE49-F238E27FC236}">
                  <a16:creationId xmlns:a16="http://schemas.microsoft.com/office/drawing/2014/main" id="{B7478479-4077-CD11-75D9-A914B384CB3D}"/>
                </a:ext>
              </a:extLst>
            </p:cNvPr>
            <p:cNvSpPr/>
            <p:nvPr/>
          </p:nvSpPr>
          <p:spPr>
            <a:xfrm>
              <a:off x="2616325" y="1718575"/>
              <a:ext cx="25925" cy="25950"/>
            </a:xfrm>
            <a:custGeom>
              <a:avLst/>
              <a:gdLst/>
              <a:ahLst/>
              <a:cxnLst/>
              <a:rect l="l" t="t" r="r" b="b"/>
              <a:pathLst>
                <a:path w="1037" h="1038" extrusionOk="0">
                  <a:moveTo>
                    <a:pt x="518" y="1"/>
                  </a:moveTo>
                  <a:lnTo>
                    <a:pt x="283" y="48"/>
                  </a:lnTo>
                  <a:lnTo>
                    <a:pt x="141" y="142"/>
                  </a:lnTo>
                  <a:lnTo>
                    <a:pt x="47" y="330"/>
                  </a:lnTo>
                  <a:lnTo>
                    <a:pt x="0" y="519"/>
                  </a:lnTo>
                  <a:lnTo>
                    <a:pt x="47" y="707"/>
                  </a:lnTo>
                  <a:lnTo>
                    <a:pt x="141" y="849"/>
                  </a:lnTo>
                  <a:lnTo>
                    <a:pt x="283" y="990"/>
                  </a:lnTo>
                  <a:lnTo>
                    <a:pt x="518" y="1037"/>
                  </a:lnTo>
                  <a:lnTo>
                    <a:pt x="707" y="990"/>
                  </a:lnTo>
                  <a:lnTo>
                    <a:pt x="848" y="849"/>
                  </a:lnTo>
                  <a:lnTo>
                    <a:pt x="989" y="707"/>
                  </a:lnTo>
                  <a:lnTo>
                    <a:pt x="1037" y="519"/>
                  </a:lnTo>
                  <a:lnTo>
                    <a:pt x="989" y="330"/>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2244;p42">
              <a:extLst>
                <a:ext uri="{FF2B5EF4-FFF2-40B4-BE49-F238E27FC236}">
                  <a16:creationId xmlns:a16="http://schemas.microsoft.com/office/drawing/2014/main" id="{754F929B-78C2-A28A-28D0-A993E6A0A70B}"/>
                </a:ext>
              </a:extLst>
            </p:cNvPr>
            <p:cNvSpPr/>
            <p:nvPr/>
          </p:nvSpPr>
          <p:spPr>
            <a:xfrm>
              <a:off x="2654000" y="1834000"/>
              <a:ext cx="25950" cy="24750"/>
            </a:xfrm>
            <a:custGeom>
              <a:avLst/>
              <a:gdLst/>
              <a:ahLst/>
              <a:cxnLst/>
              <a:rect l="l" t="t" r="r" b="b"/>
              <a:pathLst>
                <a:path w="1038" h="990" extrusionOk="0">
                  <a:moveTo>
                    <a:pt x="330" y="0"/>
                  </a:moveTo>
                  <a:lnTo>
                    <a:pt x="189" y="142"/>
                  </a:lnTo>
                  <a:lnTo>
                    <a:pt x="48" y="283"/>
                  </a:lnTo>
                  <a:lnTo>
                    <a:pt x="1" y="472"/>
                  </a:lnTo>
                  <a:lnTo>
                    <a:pt x="48" y="707"/>
                  </a:lnTo>
                  <a:lnTo>
                    <a:pt x="189" y="848"/>
                  </a:lnTo>
                  <a:lnTo>
                    <a:pt x="330" y="943"/>
                  </a:lnTo>
                  <a:lnTo>
                    <a:pt x="519" y="990"/>
                  </a:lnTo>
                  <a:lnTo>
                    <a:pt x="707" y="943"/>
                  </a:lnTo>
                  <a:lnTo>
                    <a:pt x="896" y="848"/>
                  </a:lnTo>
                  <a:lnTo>
                    <a:pt x="990" y="707"/>
                  </a:lnTo>
                  <a:lnTo>
                    <a:pt x="1037" y="472"/>
                  </a:lnTo>
                  <a:lnTo>
                    <a:pt x="990" y="283"/>
                  </a:lnTo>
                  <a:lnTo>
                    <a:pt x="896"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2245;p42">
              <a:extLst>
                <a:ext uri="{FF2B5EF4-FFF2-40B4-BE49-F238E27FC236}">
                  <a16:creationId xmlns:a16="http://schemas.microsoft.com/office/drawing/2014/main" id="{0B0D0EA9-F60B-AC4F-9221-25C29B108AE8}"/>
                </a:ext>
              </a:extLst>
            </p:cNvPr>
            <p:cNvSpPr/>
            <p:nvPr/>
          </p:nvSpPr>
          <p:spPr>
            <a:xfrm>
              <a:off x="2616325" y="1795125"/>
              <a:ext cx="25925" cy="25950"/>
            </a:xfrm>
            <a:custGeom>
              <a:avLst/>
              <a:gdLst/>
              <a:ahLst/>
              <a:cxnLst/>
              <a:rect l="l" t="t" r="r" b="b"/>
              <a:pathLst>
                <a:path w="1037" h="1038" extrusionOk="0">
                  <a:moveTo>
                    <a:pt x="518" y="1"/>
                  </a:moveTo>
                  <a:lnTo>
                    <a:pt x="283" y="48"/>
                  </a:lnTo>
                  <a:lnTo>
                    <a:pt x="141" y="142"/>
                  </a:lnTo>
                  <a:lnTo>
                    <a:pt x="47" y="331"/>
                  </a:lnTo>
                  <a:lnTo>
                    <a:pt x="0" y="519"/>
                  </a:lnTo>
                  <a:lnTo>
                    <a:pt x="47" y="707"/>
                  </a:lnTo>
                  <a:lnTo>
                    <a:pt x="141" y="849"/>
                  </a:lnTo>
                  <a:lnTo>
                    <a:pt x="283" y="990"/>
                  </a:lnTo>
                  <a:lnTo>
                    <a:pt x="518" y="1037"/>
                  </a:lnTo>
                  <a:lnTo>
                    <a:pt x="707" y="990"/>
                  </a:lnTo>
                  <a:lnTo>
                    <a:pt x="848" y="849"/>
                  </a:lnTo>
                  <a:lnTo>
                    <a:pt x="989" y="707"/>
                  </a:lnTo>
                  <a:lnTo>
                    <a:pt x="1037" y="519"/>
                  </a:lnTo>
                  <a:lnTo>
                    <a:pt x="989" y="331"/>
                  </a:lnTo>
                  <a:lnTo>
                    <a:pt x="848"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2246;p42">
              <a:extLst>
                <a:ext uri="{FF2B5EF4-FFF2-40B4-BE49-F238E27FC236}">
                  <a16:creationId xmlns:a16="http://schemas.microsoft.com/office/drawing/2014/main" id="{6CB2790D-0487-562D-B413-A5BB8EF6C366}"/>
                </a:ext>
              </a:extLst>
            </p:cNvPr>
            <p:cNvSpPr/>
            <p:nvPr/>
          </p:nvSpPr>
          <p:spPr>
            <a:xfrm>
              <a:off x="2654000" y="1910550"/>
              <a:ext cx="25950" cy="24775"/>
            </a:xfrm>
            <a:custGeom>
              <a:avLst/>
              <a:gdLst/>
              <a:ahLst/>
              <a:cxnLst/>
              <a:rect l="l" t="t" r="r" b="b"/>
              <a:pathLst>
                <a:path w="1038" h="991" extrusionOk="0">
                  <a:moveTo>
                    <a:pt x="519" y="1"/>
                  </a:moveTo>
                  <a:lnTo>
                    <a:pt x="330" y="48"/>
                  </a:lnTo>
                  <a:lnTo>
                    <a:pt x="142" y="142"/>
                  </a:lnTo>
                  <a:lnTo>
                    <a:pt x="48" y="283"/>
                  </a:lnTo>
                  <a:lnTo>
                    <a:pt x="1" y="519"/>
                  </a:lnTo>
                  <a:lnTo>
                    <a:pt x="48" y="707"/>
                  </a:lnTo>
                  <a:lnTo>
                    <a:pt x="142" y="849"/>
                  </a:lnTo>
                  <a:lnTo>
                    <a:pt x="330" y="990"/>
                  </a:lnTo>
                  <a:lnTo>
                    <a:pt x="707" y="990"/>
                  </a:lnTo>
                  <a:lnTo>
                    <a:pt x="896" y="849"/>
                  </a:lnTo>
                  <a:lnTo>
                    <a:pt x="990" y="707"/>
                  </a:lnTo>
                  <a:lnTo>
                    <a:pt x="1037" y="519"/>
                  </a:lnTo>
                  <a:lnTo>
                    <a:pt x="1037" y="472"/>
                  </a:lnTo>
                  <a:lnTo>
                    <a:pt x="990" y="283"/>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2247;p42">
              <a:extLst>
                <a:ext uri="{FF2B5EF4-FFF2-40B4-BE49-F238E27FC236}">
                  <a16:creationId xmlns:a16="http://schemas.microsoft.com/office/drawing/2014/main" id="{BCD07906-06D0-4292-3717-FB8E7A42011B}"/>
                </a:ext>
              </a:extLst>
            </p:cNvPr>
            <p:cNvSpPr/>
            <p:nvPr/>
          </p:nvSpPr>
          <p:spPr>
            <a:xfrm>
              <a:off x="2616325" y="1871700"/>
              <a:ext cx="25925" cy="25925"/>
            </a:xfrm>
            <a:custGeom>
              <a:avLst/>
              <a:gdLst/>
              <a:ahLst/>
              <a:cxnLst/>
              <a:rect l="l" t="t" r="r" b="b"/>
              <a:pathLst>
                <a:path w="1037" h="1037" extrusionOk="0">
                  <a:moveTo>
                    <a:pt x="471" y="0"/>
                  </a:moveTo>
                  <a:lnTo>
                    <a:pt x="283" y="47"/>
                  </a:lnTo>
                  <a:lnTo>
                    <a:pt x="141" y="141"/>
                  </a:lnTo>
                  <a:lnTo>
                    <a:pt x="0" y="330"/>
                  </a:lnTo>
                  <a:lnTo>
                    <a:pt x="0" y="518"/>
                  </a:lnTo>
                  <a:lnTo>
                    <a:pt x="47" y="707"/>
                  </a:lnTo>
                  <a:lnTo>
                    <a:pt x="141" y="895"/>
                  </a:lnTo>
                  <a:lnTo>
                    <a:pt x="283" y="989"/>
                  </a:lnTo>
                  <a:lnTo>
                    <a:pt x="518" y="1036"/>
                  </a:lnTo>
                  <a:lnTo>
                    <a:pt x="707" y="989"/>
                  </a:lnTo>
                  <a:lnTo>
                    <a:pt x="848" y="895"/>
                  </a:lnTo>
                  <a:lnTo>
                    <a:pt x="989" y="707"/>
                  </a:lnTo>
                  <a:lnTo>
                    <a:pt x="1037" y="518"/>
                  </a:lnTo>
                  <a:lnTo>
                    <a:pt x="989" y="330"/>
                  </a:lnTo>
                  <a:lnTo>
                    <a:pt x="848" y="141"/>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2248;p42">
              <a:extLst>
                <a:ext uri="{FF2B5EF4-FFF2-40B4-BE49-F238E27FC236}">
                  <a16:creationId xmlns:a16="http://schemas.microsoft.com/office/drawing/2014/main" id="{383222CC-69B2-426E-6872-8B40E8269705}"/>
                </a:ext>
              </a:extLst>
            </p:cNvPr>
            <p:cNvSpPr/>
            <p:nvPr/>
          </p:nvSpPr>
          <p:spPr>
            <a:xfrm>
              <a:off x="2654000" y="1987100"/>
              <a:ext cx="25950" cy="24775"/>
            </a:xfrm>
            <a:custGeom>
              <a:avLst/>
              <a:gdLst/>
              <a:ahLst/>
              <a:cxnLst/>
              <a:rect l="l" t="t" r="r" b="b"/>
              <a:pathLst>
                <a:path w="1038" h="991" extrusionOk="0">
                  <a:moveTo>
                    <a:pt x="519" y="1"/>
                  </a:moveTo>
                  <a:lnTo>
                    <a:pt x="330" y="48"/>
                  </a:lnTo>
                  <a:lnTo>
                    <a:pt x="189" y="142"/>
                  </a:lnTo>
                  <a:lnTo>
                    <a:pt x="48" y="284"/>
                  </a:lnTo>
                  <a:lnTo>
                    <a:pt x="1" y="519"/>
                  </a:lnTo>
                  <a:lnTo>
                    <a:pt x="48" y="708"/>
                  </a:lnTo>
                  <a:lnTo>
                    <a:pt x="189" y="849"/>
                  </a:lnTo>
                  <a:lnTo>
                    <a:pt x="330" y="990"/>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2249;p42">
              <a:extLst>
                <a:ext uri="{FF2B5EF4-FFF2-40B4-BE49-F238E27FC236}">
                  <a16:creationId xmlns:a16="http://schemas.microsoft.com/office/drawing/2014/main" id="{6E3C2B36-03A4-395C-6FAD-EF304B69DC5A}"/>
                </a:ext>
              </a:extLst>
            </p:cNvPr>
            <p:cNvSpPr/>
            <p:nvPr/>
          </p:nvSpPr>
          <p:spPr>
            <a:xfrm>
              <a:off x="2692875" y="2025975"/>
              <a:ext cx="24750" cy="9450"/>
            </a:xfrm>
            <a:custGeom>
              <a:avLst/>
              <a:gdLst/>
              <a:ahLst/>
              <a:cxnLst/>
              <a:rect l="l" t="t" r="r" b="b"/>
              <a:pathLst>
                <a:path w="990" h="378" extrusionOk="0">
                  <a:moveTo>
                    <a:pt x="424" y="1"/>
                  </a:moveTo>
                  <a:lnTo>
                    <a:pt x="236" y="48"/>
                  </a:lnTo>
                  <a:lnTo>
                    <a:pt x="95" y="189"/>
                  </a:lnTo>
                  <a:lnTo>
                    <a:pt x="0" y="377"/>
                  </a:lnTo>
                  <a:lnTo>
                    <a:pt x="990" y="377"/>
                  </a:lnTo>
                  <a:lnTo>
                    <a:pt x="943" y="236"/>
                  </a:lnTo>
                  <a:lnTo>
                    <a:pt x="848" y="142"/>
                  </a:lnTo>
                  <a:lnTo>
                    <a:pt x="754" y="48"/>
                  </a:lnTo>
                  <a:lnTo>
                    <a:pt x="613"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2250;p42">
              <a:extLst>
                <a:ext uri="{FF2B5EF4-FFF2-40B4-BE49-F238E27FC236}">
                  <a16:creationId xmlns:a16="http://schemas.microsoft.com/office/drawing/2014/main" id="{082EB6DC-AAF9-F29F-8A95-42F0392684F8}"/>
                </a:ext>
              </a:extLst>
            </p:cNvPr>
            <p:cNvSpPr/>
            <p:nvPr/>
          </p:nvSpPr>
          <p:spPr>
            <a:xfrm>
              <a:off x="2616325" y="1948250"/>
              <a:ext cx="25925" cy="25925"/>
            </a:xfrm>
            <a:custGeom>
              <a:avLst/>
              <a:gdLst/>
              <a:ahLst/>
              <a:cxnLst/>
              <a:rect l="l" t="t" r="r" b="b"/>
              <a:pathLst>
                <a:path w="1037" h="1037" extrusionOk="0">
                  <a:moveTo>
                    <a:pt x="471" y="0"/>
                  </a:moveTo>
                  <a:lnTo>
                    <a:pt x="283" y="47"/>
                  </a:lnTo>
                  <a:lnTo>
                    <a:pt x="141" y="142"/>
                  </a:lnTo>
                  <a:lnTo>
                    <a:pt x="0" y="283"/>
                  </a:lnTo>
                  <a:lnTo>
                    <a:pt x="0" y="518"/>
                  </a:lnTo>
                  <a:lnTo>
                    <a:pt x="47" y="707"/>
                  </a:lnTo>
                  <a:lnTo>
                    <a:pt x="141" y="848"/>
                  </a:lnTo>
                  <a:lnTo>
                    <a:pt x="283" y="990"/>
                  </a:lnTo>
                  <a:lnTo>
                    <a:pt x="518" y="1037"/>
                  </a:lnTo>
                  <a:lnTo>
                    <a:pt x="707" y="990"/>
                  </a:lnTo>
                  <a:lnTo>
                    <a:pt x="848" y="848"/>
                  </a:lnTo>
                  <a:lnTo>
                    <a:pt x="989" y="707"/>
                  </a:lnTo>
                  <a:lnTo>
                    <a:pt x="1037" y="518"/>
                  </a:lnTo>
                  <a:lnTo>
                    <a:pt x="989" y="283"/>
                  </a:lnTo>
                  <a:lnTo>
                    <a:pt x="848" y="142"/>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2251;p42">
              <a:extLst>
                <a:ext uri="{FF2B5EF4-FFF2-40B4-BE49-F238E27FC236}">
                  <a16:creationId xmlns:a16="http://schemas.microsoft.com/office/drawing/2014/main" id="{615D5C43-9979-E49A-79DA-F10636412200}"/>
                </a:ext>
              </a:extLst>
            </p:cNvPr>
            <p:cNvSpPr/>
            <p:nvPr/>
          </p:nvSpPr>
          <p:spPr>
            <a:xfrm>
              <a:off x="2731725" y="912975"/>
              <a:ext cx="24775" cy="25950"/>
            </a:xfrm>
            <a:custGeom>
              <a:avLst/>
              <a:gdLst/>
              <a:ahLst/>
              <a:cxnLst/>
              <a:rect l="l" t="t" r="r" b="b"/>
              <a:pathLst>
                <a:path w="991" h="1038" extrusionOk="0">
                  <a:moveTo>
                    <a:pt x="472" y="1"/>
                  </a:moveTo>
                  <a:lnTo>
                    <a:pt x="284" y="48"/>
                  </a:lnTo>
                  <a:lnTo>
                    <a:pt x="142" y="142"/>
                  </a:lnTo>
                  <a:lnTo>
                    <a:pt x="1" y="330"/>
                  </a:lnTo>
                  <a:lnTo>
                    <a:pt x="1" y="519"/>
                  </a:lnTo>
                  <a:lnTo>
                    <a:pt x="1" y="707"/>
                  </a:lnTo>
                  <a:lnTo>
                    <a:pt x="142" y="849"/>
                  </a:lnTo>
                  <a:lnTo>
                    <a:pt x="284" y="990"/>
                  </a:lnTo>
                  <a:lnTo>
                    <a:pt x="472" y="1037"/>
                  </a:lnTo>
                  <a:lnTo>
                    <a:pt x="708" y="990"/>
                  </a:lnTo>
                  <a:lnTo>
                    <a:pt x="849" y="849"/>
                  </a:lnTo>
                  <a:lnTo>
                    <a:pt x="943" y="707"/>
                  </a:lnTo>
                  <a:lnTo>
                    <a:pt x="990" y="519"/>
                  </a:lnTo>
                  <a:lnTo>
                    <a:pt x="943" y="330"/>
                  </a:lnTo>
                  <a:lnTo>
                    <a:pt x="849" y="142"/>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2252;p42">
              <a:extLst>
                <a:ext uri="{FF2B5EF4-FFF2-40B4-BE49-F238E27FC236}">
                  <a16:creationId xmlns:a16="http://schemas.microsoft.com/office/drawing/2014/main" id="{667650F9-6B9F-B2A2-C8AB-739F420D57A5}"/>
                </a:ext>
              </a:extLst>
            </p:cNvPr>
            <p:cNvSpPr/>
            <p:nvPr/>
          </p:nvSpPr>
          <p:spPr>
            <a:xfrm>
              <a:off x="2692875" y="874100"/>
              <a:ext cx="25925" cy="25950"/>
            </a:xfrm>
            <a:custGeom>
              <a:avLst/>
              <a:gdLst/>
              <a:ahLst/>
              <a:cxnLst/>
              <a:rect l="l" t="t" r="r" b="b"/>
              <a:pathLst>
                <a:path w="1037" h="1038" extrusionOk="0">
                  <a:moveTo>
                    <a:pt x="519" y="1"/>
                  </a:moveTo>
                  <a:lnTo>
                    <a:pt x="330" y="48"/>
                  </a:lnTo>
                  <a:lnTo>
                    <a:pt x="142" y="189"/>
                  </a:lnTo>
                  <a:lnTo>
                    <a:pt x="47" y="331"/>
                  </a:lnTo>
                  <a:lnTo>
                    <a:pt x="0" y="519"/>
                  </a:lnTo>
                  <a:lnTo>
                    <a:pt x="47" y="708"/>
                  </a:lnTo>
                  <a:lnTo>
                    <a:pt x="142" y="896"/>
                  </a:lnTo>
                  <a:lnTo>
                    <a:pt x="330" y="990"/>
                  </a:lnTo>
                  <a:lnTo>
                    <a:pt x="519" y="1037"/>
                  </a:lnTo>
                  <a:lnTo>
                    <a:pt x="707" y="990"/>
                  </a:lnTo>
                  <a:lnTo>
                    <a:pt x="848" y="896"/>
                  </a:lnTo>
                  <a:lnTo>
                    <a:pt x="990" y="708"/>
                  </a:lnTo>
                  <a:lnTo>
                    <a:pt x="1037" y="519"/>
                  </a:lnTo>
                  <a:lnTo>
                    <a:pt x="990" y="331"/>
                  </a:lnTo>
                  <a:lnTo>
                    <a:pt x="848"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2253;p42">
              <a:extLst>
                <a:ext uri="{FF2B5EF4-FFF2-40B4-BE49-F238E27FC236}">
                  <a16:creationId xmlns:a16="http://schemas.microsoft.com/office/drawing/2014/main" id="{337040B3-B36B-A022-B411-6CE825A709A1}"/>
                </a:ext>
              </a:extLst>
            </p:cNvPr>
            <p:cNvSpPr/>
            <p:nvPr/>
          </p:nvSpPr>
          <p:spPr>
            <a:xfrm>
              <a:off x="2731725" y="989525"/>
              <a:ext cx="24775" cy="24775"/>
            </a:xfrm>
            <a:custGeom>
              <a:avLst/>
              <a:gdLst/>
              <a:ahLst/>
              <a:cxnLst/>
              <a:rect l="l" t="t" r="r" b="b"/>
              <a:pathLst>
                <a:path w="991" h="991" extrusionOk="0">
                  <a:moveTo>
                    <a:pt x="472" y="1"/>
                  </a:moveTo>
                  <a:lnTo>
                    <a:pt x="284" y="48"/>
                  </a:lnTo>
                  <a:lnTo>
                    <a:pt x="142" y="142"/>
                  </a:lnTo>
                  <a:lnTo>
                    <a:pt x="1" y="284"/>
                  </a:lnTo>
                  <a:lnTo>
                    <a:pt x="1" y="519"/>
                  </a:lnTo>
                  <a:lnTo>
                    <a:pt x="1" y="708"/>
                  </a:lnTo>
                  <a:lnTo>
                    <a:pt x="142" y="849"/>
                  </a:lnTo>
                  <a:lnTo>
                    <a:pt x="284" y="990"/>
                  </a:lnTo>
                  <a:lnTo>
                    <a:pt x="708" y="990"/>
                  </a:lnTo>
                  <a:lnTo>
                    <a:pt x="849" y="849"/>
                  </a:lnTo>
                  <a:lnTo>
                    <a:pt x="943" y="708"/>
                  </a:lnTo>
                  <a:lnTo>
                    <a:pt x="990" y="519"/>
                  </a:lnTo>
                  <a:lnTo>
                    <a:pt x="943" y="284"/>
                  </a:lnTo>
                  <a:lnTo>
                    <a:pt x="849" y="142"/>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2254;p42">
              <a:extLst>
                <a:ext uri="{FF2B5EF4-FFF2-40B4-BE49-F238E27FC236}">
                  <a16:creationId xmlns:a16="http://schemas.microsoft.com/office/drawing/2014/main" id="{DD9D675B-A544-D45E-9BCB-D11CDA33A25F}"/>
                </a:ext>
              </a:extLst>
            </p:cNvPr>
            <p:cNvSpPr/>
            <p:nvPr/>
          </p:nvSpPr>
          <p:spPr>
            <a:xfrm>
              <a:off x="2692875" y="950675"/>
              <a:ext cx="25925" cy="25925"/>
            </a:xfrm>
            <a:custGeom>
              <a:avLst/>
              <a:gdLst/>
              <a:ahLst/>
              <a:cxnLst/>
              <a:rect l="l" t="t" r="r" b="b"/>
              <a:pathLst>
                <a:path w="1037" h="1037" extrusionOk="0">
                  <a:moveTo>
                    <a:pt x="519" y="0"/>
                  </a:moveTo>
                  <a:lnTo>
                    <a:pt x="330" y="47"/>
                  </a:lnTo>
                  <a:lnTo>
                    <a:pt x="142" y="189"/>
                  </a:lnTo>
                  <a:lnTo>
                    <a:pt x="47" y="330"/>
                  </a:lnTo>
                  <a:lnTo>
                    <a:pt x="0" y="518"/>
                  </a:lnTo>
                  <a:lnTo>
                    <a:pt x="47" y="754"/>
                  </a:lnTo>
                  <a:lnTo>
                    <a:pt x="142" y="895"/>
                  </a:lnTo>
                  <a:lnTo>
                    <a:pt x="330" y="990"/>
                  </a:lnTo>
                  <a:lnTo>
                    <a:pt x="519" y="1037"/>
                  </a:lnTo>
                  <a:lnTo>
                    <a:pt x="707" y="990"/>
                  </a:lnTo>
                  <a:lnTo>
                    <a:pt x="848" y="895"/>
                  </a:lnTo>
                  <a:lnTo>
                    <a:pt x="990" y="754"/>
                  </a:lnTo>
                  <a:lnTo>
                    <a:pt x="1037" y="518"/>
                  </a:lnTo>
                  <a:lnTo>
                    <a:pt x="990" y="330"/>
                  </a:lnTo>
                  <a:lnTo>
                    <a:pt x="848"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2255;p42">
              <a:extLst>
                <a:ext uri="{FF2B5EF4-FFF2-40B4-BE49-F238E27FC236}">
                  <a16:creationId xmlns:a16="http://schemas.microsoft.com/office/drawing/2014/main" id="{C1E3AA68-FA1C-C6E5-485F-10C95EEC18CA}"/>
                </a:ext>
              </a:extLst>
            </p:cNvPr>
            <p:cNvSpPr/>
            <p:nvPr/>
          </p:nvSpPr>
          <p:spPr>
            <a:xfrm>
              <a:off x="2730550" y="1066100"/>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89" y="895"/>
                  </a:lnTo>
                  <a:lnTo>
                    <a:pt x="331" y="989"/>
                  </a:lnTo>
                  <a:lnTo>
                    <a:pt x="519" y="1037"/>
                  </a:lnTo>
                  <a:lnTo>
                    <a:pt x="566" y="1037"/>
                  </a:lnTo>
                  <a:lnTo>
                    <a:pt x="755" y="989"/>
                  </a:lnTo>
                  <a:lnTo>
                    <a:pt x="896" y="895"/>
                  </a:lnTo>
                  <a:lnTo>
                    <a:pt x="990" y="707"/>
                  </a:lnTo>
                  <a:lnTo>
                    <a:pt x="1037" y="518"/>
                  </a:lnTo>
                  <a:lnTo>
                    <a:pt x="990" y="330"/>
                  </a:lnTo>
                  <a:lnTo>
                    <a:pt x="896"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2256;p42">
              <a:extLst>
                <a:ext uri="{FF2B5EF4-FFF2-40B4-BE49-F238E27FC236}">
                  <a16:creationId xmlns:a16="http://schemas.microsoft.com/office/drawing/2014/main" id="{E192F06C-E3EC-6547-5B48-C60EDE1E848F}"/>
                </a:ext>
              </a:extLst>
            </p:cNvPr>
            <p:cNvSpPr/>
            <p:nvPr/>
          </p:nvSpPr>
          <p:spPr>
            <a:xfrm>
              <a:off x="2692875" y="1028400"/>
              <a:ext cx="25925" cy="24750"/>
            </a:xfrm>
            <a:custGeom>
              <a:avLst/>
              <a:gdLst/>
              <a:ahLst/>
              <a:cxnLst/>
              <a:rect l="l" t="t" r="r" b="b"/>
              <a:pathLst>
                <a:path w="1037" h="990" extrusionOk="0">
                  <a:moveTo>
                    <a:pt x="330" y="1"/>
                  </a:moveTo>
                  <a:lnTo>
                    <a:pt x="142" y="142"/>
                  </a:lnTo>
                  <a:lnTo>
                    <a:pt x="47" y="283"/>
                  </a:lnTo>
                  <a:lnTo>
                    <a:pt x="0" y="472"/>
                  </a:lnTo>
                  <a:lnTo>
                    <a:pt x="47" y="707"/>
                  </a:lnTo>
                  <a:lnTo>
                    <a:pt x="142" y="849"/>
                  </a:lnTo>
                  <a:lnTo>
                    <a:pt x="330" y="943"/>
                  </a:lnTo>
                  <a:lnTo>
                    <a:pt x="519" y="990"/>
                  </a:lnTo>
                  <a:lnTo>
                    <a:pt x="707" y="943"/>
                  </a:lnTo>
                  <a:lnTo>
                    <a:pt x="848" y="849"/>
                  </a:lnTo>
                  <a:lnTo>
                    <a:pt x="990" y="707"/>
                  </a:lnTo>
                  <a:lnTo>
                    <a:pt x="1037" y="472"/>
                  </a:lnTo>
                  <a:lnTo>
                    <a:pt x="990"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2257;p42">
              <a:extLst>
                <a:ext uri="{FF2B5EF4-FFF2-40B4-BE49-F238E27FC236}">
                  <a16:creationId xmlns:a16="http://schemas.microsoft.com/office/drawing/2014/main" id="{8B1A1DF4-46B2-BE6F-B45C-1C60F7859E2E}"/>
                </a:ext>
              </a:extLst>
            </p:cNvPr>
            <p:cNvSpPr/>
            <p:nvPr/>
          </p:nvSpPr>
          <p:spPr>
            <a:xfrm>
              <a:off x="2730550" y="1142650"/>
              <a:ext cx="25950" cy="25925"/>
            </a:xfrm>
            <a:custGeom>
              <a:avLst/>
              <a:gdLst/>
              <a:ahLst/>
              <a:cxnLst/>
              <a:rect l="l" t="t" r="r" b="b"/>
              <a:pathLst>
                <a:path w="1038" h="1037" extrusionOk="0">
                  <a:moveTo>
                    <a:pt x="519" y="0"/>
                  </a:moveTo>
                  <a:lnTo>
                    <a:pt x="331" y="47"/>
                  </a:lnTo>
                  <a:lnTo>
                    <a:pt x="142" y="142"/>
                  </a:lnTo>
                  <a:lnTo>
                    <a:pt x="48" y="330"/>
                  </a:lnTo>
                  <a:lnTo>
                    <a:pt x="1" y="519"/>
                  </a:lnTo>
                  <a:lnTo>
                    <a:pt x="48" y="707"/>
                  </a:lnTo>
                  <a:lnTo>
                    <a:pt x="189" y="895"/>
                  </a:lnTo>
                  <a:lnTo>
                    <a:pt x="331" y="990"/>
                  </a:lnTo>
                  <a:lnTo>
                    <a:pt x="519" y="1037"/>
                  </a:lnTo>
                  <a:lnTo>
                    <a:pt x="566" y="1037"/>
                  </a:lnTo>
                  <a:lnTo>
                    <a:pt x="755" y="990"/>
                  </a:lnTo>
                  <a:lnTo>
                    <a:pt x="896" y="895"/>
                  </a:lnTo>
                  <a:lnTo>
                    <a:pt x="990" y="707"/>
                  </a:lnTo>
                  <a:lnTo>
                    <a:pt x="1037" y="519"/>
                  </a:lnTo>
                  <a:lnTo>
                    <a:pt x="990" y="330"/>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2258;p42">
              <a:extLst>
                <a:ext uri="{FF2B5EF4-FFF2-40B4-BE49-F238E27FC236}">
                  <a16:creationId xmlns:a16="http://schemas.microsoft.com/office/drawing/2014/main" id="{0476782C-6F20-1E6E-6D1D-4A7D7261949C}"/>
                </a:ext>
              </a:extLst>
            </p:cNvPr>
            <p:cNvSpPr/>
            <p:nvPr/>
          </p:nvSpPr>
          <p:spPr>
            <a:xfrm>
              <a:off x="2692875" y="1104950"/>
              <a:ext cx="25925" cy="25950"/>
            </a:xfrm>
            <a:custGeom>
              <a:avLst/>
              <a:gdLst/>
              <a:ahLst/>
              <a:cxnLst/>
              <a:rect l="l" t="t" r="r" b="b"/>
              <a:pathLst>
                <a:path w="1037" h="1038" extrusionOk="0">
                  <a:moveTo>
                    <a:pt x="519" y="1"/>
                  </a:moveTo>
                  <a:lnTo>
                    <a:pt x="283" y="48"/>
                  </a:lnTo>
                  <a:lnTo>
                    <a:pt x="142" y="142"/>
                  </a:lnTo>
                  <a:lnTo>
                    <a:pt x="47" y="283"/>
                  </a:lnTo>
                  <a:lnTo>
                    <a:pt x="0" y="519"/>
                  </a:lnTo>
                  <a:lnTo>
                    <a:pt x="47" y="707"/>
                  </a:lnTo>
                  <a:lnTo>
                    <a:pt x="142" y="849"/>
                  </a:lnTo>
                  <a:lnTo>
                    <a:pt x="330" y="990"/>
                  </a:lnTo>
                  <a:lnTo>
                    <a:pt x="519" y="1037"/>
                  </a:lnTo>
                  <a:lnTo>
                    <a:pt x="707" y="990"/>
                  </a:lnTo>
                  <a:lnTo>
                    <a:pt x="848" y="849"/>
                  </a:lnTo>
                  <a:lnTo>
                    <a:pt x="990" y="707"/>
                  </a:lnTo>
                  <a:lnTo>
                    <a:pt x="1037" y="519"/>
                  </a:lnTo>
                  <a:lnTo>
                    <a:pt x="1037" y="472"/>
                  </a:lnTo>
                  <a:lnTo>
                    <a:pt x="990"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2259;p42">
              <a:extLst>
                <a:ext uri="{FF2B5EF4-FFF2-40B4-BE49-F238E27FC236}">
                  <a16:creationId xmlns:a16="http://schemas.microsoft.com/office/drawing/2014/main" id="{AF2A5650-564F-4475-9740-18A64CCF2D43}"/>
                </a:ext>
              </a:extLst>
            </p:cNvPr>
            <p:cNvSpPr/>
            <p:nvPr/>
          </p:nvSpPr>
          <p:spPr>
            <a:xfrm>
              <a:off x="2730550" y="1219200"/>
              <a:ext cx="25950" cy="25925"/>
            </a:xfrm>
            <a:custGeom>
              <a:avLst/>
              <a:gdLst/>
              <a:ahLst/>
              <a:cxnLst/>
              <a:rect l="l" t="t" r="r" b="b"/>
              <a:pathLst>
                <a:path w="1038" h="1037" extrusionOk="0">
                  <a:moveTo>
                    <a:pt x="519" y="1"/>
                  </a:moveTo>
                  <a:lnTo>
                    <a:pt x="331" y="48"/>
                  </a:lnTo>
                  <a:lnTo>
                    <a:pt x="142" y="189"/>
                  </a:lnTo>
                  <a:lnTo>
                    <a:pt x="48" y="330"/>
                  </a:lnTo>
                  <a:lnTo>
                    <a:pt x="1" y="519"/>
                  </a:lnTo>
                  <a:lnTo>
                    <a:pt x="48" y="754"/>
                  </a:lnTo>
                  <a:lnTo>
                    <a:pt x="189" y="896"/>
                  </a:lnTo>
                  <a:lnTo>
                    <a:pt x="331" y="990"/>
                  </a:lnTo>
                  <a:lnTo>
                    <a:pt x="519" y="1037"/>
                  </a:lnTo>
                  <a:lnTo>
                    <a:pt x="566" y="1037"/>
                  </a:lnTo>
                  <a:lnTo>
                    <a:pt x="755"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2260;p42">
              <a:extLst>
                <a:ext uri="{FF2B5EF4-FFF2-40B4-BE49-F238E27FC236}">
                  <a16:creationId xmlns:a16="http://schemas.microsoft.com/office/drawing/2014/main" id="{CBA3F84E-EF60-C819-ED0A-2946BB096A28}"/>
                </a:ext>
              </a:extLst>
            </p:cNvPr>
            <p:cNvSpPr/>
            <p:nvPr/>
          </p:nvSpPr>
          <p:spPr>
            <a:xfrm>
              <a:off x="2692875" y="1181500"/>
              <a:ext cx="25925" cy="25950"/>
            </a:xfrm>
            <a:custGeom>
              <a:avLst/>
              <a:gdLst/>
              <a:ahLst/>
              <a:cxnLst/>
              <a:rect l="l" t="t" r="r" b="b"/>
              <a:pathLst>
                <a:path w="1037" h="1038" extrusionOk="0">
                  <a:moveTo>
                    <a:pt x="519" y="1"/>
                  </a:moveTo>
                  <a:lnTo>
                    <a:pt x="330" y="48"/>
                  </a:lnTo>
                  <a:lnTo>
                    <a:pt x="142" y="142"/>
                  </a:lnTo>
                  <a:lnTo>
                    <a:pt x="47" y="284"/>
                  </a:lnTo>
                  <a:lnTo>
                    <a:pt x="0" y="519"/>
                  </a:lnTo>
                  <a:lnTo>
                    <a:pt x="47" y="708"/>
                  </a:lnTo>
                  <a:lnTo>
                    <a:pt x="142" y="849"/>
                  </a:lnTo>
                  <a:lnTo>
                    <a:pt x="330" y="990"/>
                  </a:lnTo>
                  <a:lnTo>
                    <a:pt x="519" y="1037"/>
                  </a:lnTo>
                  <a:lnTo>
                    <a:pt x="707" y="990"/>
                  </a:lnTo>
                  <a:lnTo>
                    <a:pt x="848" y="849"/>
                  </a:lnTo>
                  <a:lnTo>
                    <a:pt x="990" y="708"/>
                  </a:lnTo>
                  <a:lnTo>
                    <a:pt x="1037" y="519"/>
                  </a:lnTo>
                  <a:lnTo>
                    <a:pt x="990" y="284"/>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2261;p42">
              <a:extLst>
                <a:ext uri="{FF2B5EF4-FFF2-40B4-BE49-F238E27FC236}">
                  <a16:creationId xmlns:a16="http://schemas.microsoft.com/office/drawing/2014/main" id="{205E8CD3-8BD4-AC14-0420-CD302111D763}"/>
                </a:ext>
              </a:extLst>
            </p:cNvPr>
            <p:cNvSpPr/>
            <p:nvPr/>
          </p:nvSpPr>
          <p:spPr>
            <a:xfrm>
              <a:off x="2730550" y="1295750"/>
              <a:ext cx="25950" cy="25950"/>
            </a:xfrm>
            <a:custGeom>
              <a:avLst/>
              <a:gdLst/>
              <a:ahLst/>
              <a:cxnLst/>
              <a:rect l="l" t="t" r="r" b="b"/>
              <a:pathLst>
                <a:path w="1038" h="1038" extrusionOk="0">
                  <a:moveTo>
                    <a:pt x="519" y="1"/>
                  </a:moveTo>
                  <a:lnTo>
                    <a:pt x="331" y="48"/>
                  </a:lnTo>
                  <a:lnTo>
                    <a:pt x="142" y="189"/>
                  </a:lnTo>
                  <a:lnTo>
                    <a:pt x="48" y="331"/>
                  </a:lnTo>
                  <a:lnTo>
                    <a:pt x="1" y="566"/>
                  </a:lnTo>
                  <a:lnTo>
                    <a:pt x="48" y="755"/>
                  </a:lnTo>
                  <a:lnTo>
                    <a:pt x="189" y="896"/>
                  </a:lnTo>
                  <a:lnTo>
                    <a:pt x="331" y="1037"/>
                  </a:lnTo>
                  <a:lnTo>
                    <a:pt x="519" y="1037"/>
                  </a:lnTo>
                  <a:lnTo>
                    <a:pt x="755" y="990"/>
                  </a:lnTo>
                  <a:lnTo>
                    <a:pt x="896" y="896"/>
                  </a:lnTo>
                  <a:lnTo>
                    <a:pt x="990" y="755"/>
                  </a:lnTo>
                  <a:lnTo>
                    <a:pt x="1037" y="566"/>
                  </a:lnTo>
                  <a:lnTo>
                    <a:pt x="1037" y="519"/>
                  </a:lnTo>
                  <a:lnTo>
                    <a:pt x="990" y="331"/>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2262;p42">
              <a:extLst>
                <a:ext uri="{FF2B5EF4-FFF2-40B4-BE49-F238E27FC236}">
                  <a16:creationId xmlns:a16="http://schemas.microsoft.com/office/drawing/2014/main" id="{AD84E36D-CEB5-46AA-C768-AB02340CE038}"/>
                </a:ext>
              </a:extLst>
            </p:cNvPr>
            <p:cNvSpPr/>
            <p:nvPr/>
          </p:nvSpPr>
          <p:spPr>
            <a:xfrm>
              <a:off x="2692875" y="1258075"/>
              <a:ext cx="25925" cy="25925"/>
            </a:xfrm>
            <a:custGeom>
              <a:avLst/>
              <a:gdLst/>
              <a:ahLst/>
              <a:cxnLst/>
              <a:rect l="l" t="t" r="r" b="b"/>
              <a:pathLst>
                <a:path w="1037" h="1037" extrusionOk="0">
                  <a:moveTo>
                    <a:pt x="519" y="0"/>
                  </a:moveTo>
                  <a:lnTo>
                    <a:pt x="283" y="47"/>
                  </a:lnTo>
                  <a:lnTo>
                    <a:pt x="142" y="142"/>
                  </a:lnTo>
                  <a:lnTo>
                    <a:pt x="47" y="330"/>
                  </a:lnTo>
                  <a:lnTo>
                    <a:pt x="0" y="518"/>
                  </a:lnTo>
                  <a:lnTo>
                    <a:pt x="47" y="707"/>
                  </a:lnTo>
                  <a:lnTo>
                    <a:pt x="142" y="895"/>
                  </a:lnTo>
                  <a:lnTo>
                    <a:pt x="330" y="990"/>
                  </a:lnTo>
                  <a:lnTo>
                    <a:pt x="519" y="1037"/>
                  </a:lnTo>
                  <a:lnTo>
                    <a:pt x="707" y="990"/>
                  </a:lnTo>
                  <a:lnTo>
                    <a:pt x="848" y="895"/>
                  </a:lnTo>
                  <a:lnTo>
                    <a:pt x="990" y="707"/>
                  </a:lnTo>
                  <a:lnTo>
                    <a:pt x="1037" y="518"/>
                  </a:lnTo>
                  <a:lnTo>
                    <a:pt x="990" y="283"/>
                  </a:lnTo>
                  <a:lnTo>
                    <a:pt x="848"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2263;p42">
              <a:extLst>
                <a:ext uri="{FF2B5EF4-FFF2-40B4-BE49-F238E27FC236}">
                  <a16:creationId xmlns:a16="http://schemas.microsoft.com/office/drawing/2014/main" id="{D515199F-60B8-7626-15AF-290872BCBD62}"/>
                </a:ext>
              </a:extLst>
            </p:cNvPr>
            <p:cNvSpPr/>
            <p:nvPr/>
          </p:nvSpPr>
          <p:spPr>
            <a:xfrm>
              <a:off x="2730550" y="1372300"/>
              <a:ext cx="25950" cy="25950"/>
            </a:xfrm>
            <a:custGeom>
              <a:avLst/>
              <a:gdLst/>
              <a:ahLst/>
              <a:cxnLst/>
              <a:rect l="l" t="t" r="r" b="b"/>
              <a:pathLst>
                <a:path w="1038" h="1038" extrusionOk="0">
                  <a:moveTo>
                    <a:pt x="519" y="1"/>
                  </a:moveTo>
                  <a:lnTo>
                    <a:pt x="331" y="48"/>
                  </a:lnTo>
                  <a:lnTo>
                    <a:pt x="142" y="189"/>
                  </a:lnTo>
                  <a:lnTo>
                    <a:pt x="48" y="331"/>
                  </a:lnTo>
                  <a:lnTo>
                    <a:pt x="1" y="519"/>
                  </a:lnTo>
                  <a:lnTo>
                    <a:pt x="48" y="755"/>
                  </a:lnTo>
                  <a:lnTo>
                    <a:pt x="189" y="896"/>
                  </a:lnTo>
                  <a:lnTo>
                    <a:pt x="331" y="990"/>
                  </a:lnTo>
                  <a:lnTo>
                    <a:pt x="519" y="1037"/>
                  </a:lnTo>
                  <a:lnTo>
                    <a:pt x="755" y="990"/>
                  </a:lnTo>
                  <a:lnTo>
                    <a:pt x="896" y="896"/>
                  </a:lnTo>
                  <a:lnTo>
                    <a:pt x="990" y="708"/>
                  </a:lnTo>
                  <a:lnTo>
                    <a:pt x="1037" y="519"/>
                  </a:lnTo>
                  <a:lnTo>
                    <a:pt x="990" y="331"/>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2264;p42">
              <a:extLst>
                <a:ext uri="{FF2B5EF4-FFF2-40B4-BE49-F238E27FC236}">
                  <a16:creationId xmlns:a16="http://schemas.microsoft.com/office/drawing/2014/main" id="{B96E9FDD-B315-9D49-33D9-BFFDFB9977CC}"/>
                </a:ext>
              </a:extLst>
            </p:cNvPr>
            <p:cNvSpPr/>
            <p:nvPr/>
          </p:nvSpPr>
          <p:spPr>
            <a:xfrm>
              <a:off x="2692875" y="1334625"/>
              <a:ext cx="25925" cy="25925"/>
            </a:xfrm>
            <a:custGeom>
              <a:avLst/>
              <a:gdLst/>
              <a:ahLst/>
              <a:cxnLst/>
              <a:rect l="l" t="t" r="r" b="b"/>
              <a:pathLst>
                <a:path w="1037" h="1037" extrusionOk="0">
                  <a:moveTo>
                    <a:pt x="519" y="0"/>
                  </a:moveTo>
                  <a:lnTo>
                    <a:pt x="283" y="48"/>
                  </a:lnTo>
                  <a:lnTo>
                    <a:pt x="142" y="142"/>
                  </a:lnTo>
                  <a:lnTo>
                    <a:pt x="47" y="330"/>
                  </a:lnTo>
                  <a:lnTo>
                    <a:pt x="0" y="519"/>
                  </a:lnTo>
                  <a:lnTo>
                    <a:pt x="47" y="707"/>
                  </a:lnTo>
                  <a:lnTo>
                    <a:pt x="142" y="896"/>
                  </a:lnTo>
                  <a:lnTo>
                    <a:pt x="330" y="990"/>
                  </a:lnTo>
                  <a:lnTo>
                    <a:pt x="519" y="1037"/>
                  </a:lnTo>
                  <a:lnTo>
                    <a:pt x="707" y="990"/>
                  </a:lnTo>
                  <a:lnTo>
                    <a:pt x="848" y="896"/>
                  </a:lnTo>
                  <a:lnTo>
                    <a:pt x="990" y="707"/>
                  </a:lnTo>
                  <a:lnTo>
                    <a:pt x="1037" y="519"/>
                  </a:lnTo>
                  <a:lnTo>
                    <a:pt x="990" y="330"/>
                  </a:lnTo>
                  <a:lnTo>
                    <a:pt x="848" y="142"/>
                  </a:lnTo>
                  <a:lnTo>
                    <a:pt x="707"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2265;p42">
              <a:extLst>
                <a:ext uri="{FF2B5EF4-FFF2-40B4-BE49-F238E27FC236}">
                  <a16:creationId xmlns:a16="http://schemas.microsoft.com/office/drawing/2014/main" id="{16E0F1EA-3D95-F684-1C45-089CB9EE44F4}"/>
                </a:ext>
              </a:extLst>
            </p:cNvPr>
            <p:cNvSpPr/>
            <p:nvPr/>
          </p:nvSpPr>
          <p:spPr>
            <a:xfrm>
              <a:off x="2731725" y="1450050"/>
              <a:ext cx="24775" cy="25925"/>
            </a:xfrm>
            <a:custGeom>
              <a:avLst/>
              <a:gdLst/>
              <a:ahLst/>
              <a:cxnLst/>
              <a:rect l="l" t="t" r="r" b="b"/>
              <a:pathLst>
                <a:path w="991" h="1037" extrusionOk="0">
                  <a:moveTo>
                    <a:pt x="472" y="0"/>
                  </a:moveTo>
                  <a:lnTo>
                    <a:pt x="284" y="47"/>
                  </a:lnTo>
                  <a:lnTo>
                    <a:pt x="142" y="142"/>
                  </a:lnTo>
                  <a:lnTo>
                    <a:pt x="1" y="330"/>
                  </a:lnTo>
                  <a:lnTo>
                    <a:pt x="1" y="519"/>
                  </a:lnTo>
                  <a:lnTo>
                    <a:pt x="1" y="707"/>
                  </a:lnTo>
                  <a:lnTo>
                    <a:pt x="142" y="848"/>
                  </a:lnTo>
                  <a:lnTo>
                    <a:pt x="284" y="990"/>
                  </a:lnTo>
                  <a:lnTo>
                    <a:pt x="472" y="1037"/>
                  </a:lnTo>
                  <a:lnTo>
                    <a:pt x="708" y="990"/>
                  </a:lnTo>
                  <a:lnTo>
                    <a:pt x="849" y="848"/>
                  </a:lnTo>
                  <a:lnTo>
                    <a:pt x="943" y="707"/>
                  </a:lnTo>
                  <a:lnTo>
                    <a:pt x="990" y="519"/>
                  </a:lnTo>
                  <a:lnTo>
                    <a:pt x="943" y="330"/>
                  </a:lnTo>
                  <a:lnTo>
                    <a:pt x="849" y="142"/>
                  </a:lnTo>
                  <a:lnTo>
                    <a:pt x="708"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2266;p42">
              <a:extLst>
                <a:ext uri="{FF2B5EF4-FFF2-40B4-BE49-F238E27FC236}">
                  <a16:creationId xmlns:a16="http://schemas.microsoft.com/office/drawing/2014/main" id="{459B793C-74BF-123F-7F79-834F6A3D9DF2}"/>
                </a:ext>
              </a:extLst>
            </p:cNvPr>
            <p:cNvSpPr/>
            <p:nvPr/>
          </p:nvSpPr>
          <p:spPr>
            <a:xfrm>
              <a:off x="2692875" y="1411175"/>
              <a:ext cx="25925" cy="25950"/>
            </a:xfrm>
            <a:custGeom>
              <a:avLst/>
              <a:gdLst/>
              <a:ahLst/>
              <a:cxnLst/>
              <a:rect l="l" t="t" r="r" b="b"/>
              <a:pathLst>
                <a:path w="1037" h="1038" extrusionOk="0">
                  <a:moveTo>
                    <a:pt x="519" y="1"/>
                  </a:moveTo>
                  <a:lnTo>
                    <a:pt x="283" y="48"/>
                  </a:lnTo>
                  <a:lnTo>
                    <a:pt x="142" y="142"/>
                  </a:lnTo>
                  <a:lnTo>
                    <a:pt x="47" y="330"/>
                  </a:lnTo>
                  <a:lnTo>
                    <a:pt x="0" y="519"/>
                  </a:lnTo>
                  <a:lnTo>
                    <a:pt x="47" y="707"/>
                  </a:lnTo>
                  <a:lnTo>
                    <a:pt x="142" y="896"/>
                  </a:lnTo>
                  <a:lnTo>
                    <a:pt x="330" y="990"/>
                  </a:lnTo>
                  <a:lnTo>
                    <a:pt x="519" y="1037"/>
                  </a:lnTo>
                  <a:lnTo>
                    <a:pt x="707" y="990"/>
                  </a:lnTo>
                  <a:lnTo>
                    <a:pt x="848" y="896"/>
                  </a:lnTo>
                  <a:lnTo>
                    <a:pt x="990" y="707"/>
                  </a:lnTo>
                  <a:lnTo>
                    <a:pt x="1037" y="519"/>
                  </a:lnTo>
                  <a:lnTo>
                    <a:pt x="990" y="330"/>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2267;p42">
              <a:extLst>
                <a:ext uri="{FF2B5EF4-FFF2-40B4-BE49-F238E27FC236}">
                  <a16:creationId xmlns:a16="http://schemas.microsoft.com/office/drawing/2014/main" id="{9BF0BD92-6EE8-EB40-14AE-DA6D01CEDA6A}"/>
                </a:ext>
              </a:extLst>
            </p:cNvPr>
            <p:cNvSpPr/>
            <p:nvPr/>
          </p:nvSpPr>
          <p:spPr>
            <a:xfrm>
              <a:off x="2731725" y="1526600"/>
              <a:ext cx="24775" cy="25925"/>
            </a:xfrm>
            <a:custGeom>
              <a:avLst/>
              <a:gdLst/>
              <a:ahLst/>
              <a:cxnLst/>
              <a:rect l="l" t="t" r="r" b="b"/>
              <a:pathLst>
                <a:path w="991" h="1037" extrusionOk="0">
                  <a:moveTo>
                    <a:pt x="472" y="1"/>
                  </a:moveTo>
                  <a:lnTo>
                    <a:pt x="284" y="48"/>
                  </a:lnTo>
                  <a:lnTo>
                    <a:pt x="142" y="142"/>
                  </a:lnTo>
                  <a:lnTo>
                    <a:pt x="1" y="330"/>
                  </a:lnTo>
                  <a:lnTo>
                    <a:pt x="1" y="519"/>
                  </a:lnTo>
                  <a:lnTo>
                    <a:pt x="1" y="707"/>
                  </a:lnTo>
                  <a:lnTo>
                    <a:pt x="142" y="896"/>
                  </a:lnTo>
                  <a:lnTo>
                    <a:pt x="284" y="990"/>
                  </a:lnTo>
                  <a:lnTo>
                    <a:pt x="472" y="1037"/>
                  </a:lnTo>
                  <a:lnTo>
                    <a:pt x="708" y="990"/>
                  </a:lnTo>
                  <a:lnTo>
                    <a:pt x="849" y="896"/>
                  </a:lnTo>
                  <a:lnTo>
                    <a:pt x="943" y="707"/>
                  </a:lnTo>
                  <a:lnTo>
                    <a:pt x="990" y="519"/>
                  </a:lnTo>
                  <a:lnTo>
                    <a:pt x="943" y="330"/>
                  </a:lnTo>
                  <a:lnTo>
                    <a:pt x="849" y="142"/>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2268;p42">
              <a:extLst>
                <a:ext uri="{FF2B5EF4-FFF2-40B4-BE49-F238E27FC236}">
                  <a16:creationId xmlns:a16="http://schemas.microsoft.com/office/drawing/2014/main" id="{C28298B5-E2DB-7A3B-B6E2-BC74EEA8DAEF}"/>
                </a:ext>
              </a:extLst>
            </p:cNvPr>
            <p:cNvSpPr/>
            <p:nvPr/>
          </p:nvSpPr>
          <p:spPr>
            <a:xfrm>
              <a:off x="2692875" y="1488900"/>
              <a:ext cx="25925" cy="24775"/>
            </a:xfrm>
            <a:custGeom>
              <a:avLst/>
              <a:gdLst/>
              <a:ahLst/>
              <a:cxnLst/>
              <a:rect l="l" t="t" r="r" b="b"/>
              <a:pathLst>
                <a:path w="1037" h="991" extrusionOk="0">
                  <a:moveTo>
                    <a:pt x="330" y="1"/>
                  </a:moveTo>
                  <a:lnTo>
                    <a:pt x="142" y="142"/>
                  </a:lnTo>
                  <a:lnTo>
                    <a:pt x="47" y="284"/>
                  </a:lnTo>
                  <a:lnTo>
                    <a:pt x="0" y="472"/>
                  </a:lnTo>
                  <a:lnTo>
                    <a:pt x="47" y="708"/>
                  </a:lnTo>
                  <a:lnTo>
                    <a:pt x="142" y="849"/>
                  </a:lnTo>
                  <a:lnTo>
                    <a:pt x="330" y="943"/>
                  </a:lnTo>
                  <a:lnTo>
                    <a:pt x="519" y="990"/>
                  </a:lnTo>
                  <a:lnTo>
                    <a:pt x="707" y="943"/>
                  </a:lnTo>
                  <a:lnTo>
                    <a:pt x="848" y="849"/>
                  </a:lnTo>
                  <a:lnTo>
                    <a:pt x="990" y="708"/>
                  </a:lnTo>
                  <a:lnTo>
                    <a:pt x="1037" y="472"/>
                  </a:lnTo>
                  <a:lnTo>
                    <a:pt x="990" y="284"/>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2269;p42">
              <a:extLst>
                <a:ext uri="{FF2B5EF4-FFF2-40B4-BE49-F238E27FC236}">
                  <a16:creationId xmlns:a16="http://schemas.microsoft.com/office/drawing/2014/main" id="{86F4B010-212E-6263-92F9-BA62066DEE66}"/>
                </a:ext>
              </a:extLst>
            </p:cNvPr>
            <p:cNvSpPr/>
            <p:nvPr/>
          </p:nvSpPr>
          <p:spPr>
            <a:xfrm>
              <a:off x="2731725" y="1603150"/>
              <a:ext cx="24775" cy="25950"/>
            </a:xfrm>
            <a:custGeom>
              <a:avLst/>
              <a:gdLst/>
              <a:ahLst/>
              <a:cxnLst/>
              <a:rect l="l" t="t" r="r" b="b"/>
              <a:pathLst>
                <a:path w="991" h="1038" extrusionOk="0">
                  <a:moveTo>
                    <a:pt x="472" y="1"/>
                  </a:moveTo>
                  <a:lnTo>
                    <a:pt x="284" y="48"/>
                  </a:lnTo>
                  <a:lnTo>
                    <a:pt x="142" y="142"/>
                  </a:lnTo>
                  <a:lnTo>
                    <a:pt x="1" y="330"/>
                  </a:lnTo>
                  <a:lnTo>
                    <a:pt x="1" y="519"/>
                  </a:lnTo>
                  <a:lnTo>
                    <a:pt x="1" y="707"/>
                  </a:lnTo>
                  <a:lnTo>
                    <a:pt x="142" y="896"/>
                  </a:lnTo>
                  <a:lnTo>
                    <a:pt x="284" y="990"/>
                  </a:lnTo>
                  <a:lnTo>
                    <a:pt x="472" y="1037"/>
                  </a:lnTo>
                  <a:lnTo>
                    <a:pt x="708" y="990"/>
                  </a:lnTo>
                  <a:lnTo>
                    <a:pt x="849" y="896"/>
                  </a:lnTo>
                  <a:lnTo>
                    <a:pt x="943" y="707"/>
                  </a:lnTo>
                  <a:lnTo>
                    <a:pt x="990" y="519"/>
                  </a:lnTo>
                  <a:lnTo>
                    <a:pt x="943" y="330"/>
                  </a:lnTo>
                  <a:lnTo>
                    <a:pt x="849" y="142"/>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2270;p42">
              <a:extLst>
                <a:ext uri="{FF2B5EF4-FFF2-40B4-BE49-F238E27FC236}">
                  <a16:creationId xmlns:a16="http://schemas.microsoft.com/office/drawing/2014/main" id="{FFE8C1AF-CD4D-89AD-28EA-B21878CFEE22}"/>
                </a:ext>
              </a:extLst>
            </p:cNvPr>
            <p:cNvSpPr/>
            <p:nvPr/>
          </p:nvSpPr>
          <p:spPr>
            <a:xfrm>
              <a:off x="2692875" y="1565475"/>
              <a:ext cx="25925" cy="24750"/>
            </a:xfrm>
            <a:custGeom>
              <a:avLst/>
              <a:gdLst/>
              <a:ahLst/>
              <a:cxnLst/>
              <a:rect l="l" t="t" r="r" b="b"/>
              <a:pathLst>
                <a:path w="1037" h="990" extrusionOk="0">
                  <a:moveTo>
                    <a:pt x="330" y="0"/>
                  </a:moveTo>
                  <a:lnTo>
                    <a:pt x="142" y="142"/>
                  </a:lnTo>
                  <a:lnTo>
                    <a:pt x="47" y="283"/>
                  </a:lnTo>
                  <a:lnTo>
                    <a:pt x="0" y="471"/>
                  </a:lnTo>
                  <a:lnTo>
                    <a:pt x="47" y="707"/>
                  </a:lnTo>
                  <a:lnTo>
                    <a:pt x="142" y="848"/>
                  </a:lnTo>
                  <a:lnTo>
                    <a:pt x="330" y="942"/>
                  </a:lnTo>
                  <a:lnTo>
                    <a:pt x="519" y="990"/>
                  </a:lnTo>
                  <a:lnTo>
                    <a:pt x="707" y="942"/>
                  </a:lnTo>
                  <a:lnTo>
                    <a:pt x="848" y="848"/>
                  </a:lnTo>
                  <a:lnTo>
                    <a:pt x="990" y="707"/>
                  </a:lnTo>
                  <a:lnTo>
                    <a:pt x="1037" y="471"/>
                  </a:lnTo>
                  <a:lnTo>
                    <a:pt x="990" y="283"/>
                  </a:lnTo>
                  <a:lnTo>
                    <a:pt x="848"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2271;p42">
              <a:extLst>
                <a:ext uri="{FF2B5EF4-FFF2-40B4-BE49-F238E27FC236}">
                  <a16:creationId xmlns:a16="http://schemas.microsoft.com/office/drawing/2014/main" id="{2DCEF036-D2F7-CDDB-4FFC-0F18AE026F9B}"/>
                </a:ext>
              </a:extLst>
            </p:cNvPr>
            <p:cNvSpPr/>
            <p:nvPr/>
          </p:nvSpPr>
          <p:spPr>
            <a:xfrm>
              <a:off x="2731725" y="1679700"/>
              <a:ext cx="24775" cy="25950"/>
            </a:xfrm>
            <a:custGeom>
              <a:avLst/>
              <a:gdLst/>
              <a:ahLst/>
              <a:cxnLst/>
              <a:rect l="l" t="t" r="r" b="b"/>
              <a:pathLst>
                <a:path w="991" h="1038" extrusionOk="0">
                  <a:moveTo>
                    <a:pt x="472" y="1"/>
                  </a:moveTo>
                  <a:lnTo>
                    <a:pt x="284" y="48"/>
                  </a:lnTo>
                  <a:lnTo>
                    <a:pt x="142" y="189"/>
                  </a:lnTo>
                  <a:lnTo>
                    <a:pt x="1" y="331"/>
                  </a:lnTo>
                  <a:lnTo>
                    <a:pt x="1" y="519"/>
                  </a:lnTo>
                  <a:lnTo>
                    <a:pt x="1" y="708"/>
                  </a:lnTo>
                  <a:lnTo>
                    <a:pt x="142" y="896"/>
                  </a:lnTo>
                  <a:lnTo>
                    <a:pt x="284" y="990"/>
                  </a:lnTo>
                  <a:lnTo>
                    <a:pt x="472" y="1037"/>
                  </a:lnTo>
                  <a:lnTo>
                    <a:pt x="708" y="990"/>
                  </a:lnTo>
                  <a:lnTo>
                    <a:pt x="849" y="896"/>
                  </a:lnTo>
                  <a:lnTo>
                    <a:pt x="943" y="708"/>
                  </a:lnTo>
                  <a:lnTo>
                    <a:pt x="990" y="519"/>
                  </a:lnTo>
                  <a:lnTo>
                    <a:pt x="943" y="331"/>
                  </a:lnTo>
                  <a:lnTo>
                    <a:pt x="849" y="189"/>
                  </a:lnTo>
                  <a:lnTo>
                    <a:pt x="708"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2272;p42">
              <a:extLst>
                <a:ext uri="{FF2B5EF4-FFF2-40B4-BE49-F238E27FC236}">
                  <a16:creationId xmlns:a16="http://schemas.microsoft.com/office/drawing/2014/main" id="{C1F09EF7-7F99-D199-A399-D84E042F02F4}"/>
                </a:ext>
              </a:extLst>
            </p:cNvPr>
            <p:cNvSpPr/>
            <p:nvPr/>
          </p:nvSpPr>
          <p:spPr>
            <a:xfrm>
              <a:off x="2692875" y="1642025"/>
              <a:ext cx="25925" cy="24750"/>
            </a:xfrm>
            <a:custGeom>
              <a:avLst/>
              <a:gdLst/>
              <a:ahLst/>
              <a:cxnLst/>
              <a:rect l="l" t="t" r="r" b="b"/>
              <a:pathLst>
                <a:path w="1037" h="990" extrusionOk="0">
                  <a:moveTo>
                    <a:pt x="519" y="0"/>
                  </a:moveTo>
                  <a:lnTo>
                    <a:pt x="330" y="47"/>
                  </a:lnTo>
                  <a:lnTo>
                    <a:pt x="142" y="142"/>
                  </a:lnTo>
                  <a:lnTo>
                    <a:pt x="47" y="283"/>
                  </a:lnTo>
                  <a:lnTo>
                    <a:pt x="0" y="519"/>
                  </a:lnTo>
                  <a:lnTo>
                    <a:pt x="47" y="707"/>
                  </a:lnTo>
                  <a:lnTo>
                    <a:pt x="142" y="848"/>
                  </a:lnTo>
                  <a:lnTo>
                    <a:pt x="330" y="990"/>
                  </a:lnTo>
                  <a:lnTo>
                    <a:pt x="707" y="990"/>
                  </a:lnTo>
                  <a:lnTo>
                    <a:pt x="848" y="848"/>
                  </a:lnTo>
                  <a:lnTo>
                    <a:pt x="990" y="707"/>
                  </a:lnTo>
                  <a:lnTo>
                    <a:pt x="1037" y="519"/>
                  </a:lnTo>
                  <a:lnTo>
                    <a:pt x="990" y="283"/>
                  </a:lnTo>
                  <a:lnTo>
                    <a:pt x="848"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2273;p42">
              <a:extLst>
                <a:ext uri="{FF2B5EF4-FFF2-40B4-BE49-F238E27FC236}">
                  <a16:creationId xmlns:a16="http://schemas.microsoft.com/office/drawing/2014/main" id="{2C8F786B-0C29-8238-95EF-1C6465A5DFA2}"/>
                </a:ext>
              </a:extLst>
            </p:cNvPr>
            <p:cNvSpPr/>
            <p:nvPr/>
          </p:nvSpPr>
          <p:spPr>
            <a:xfrm>
              <a:off x="2731725" y="1756275"/>
              <a:ext cx="24775" cy="25925"/>
            </a:xfrm>
            <a:custGeom>
              <a:avLst/>
              <a:gdLst/>
              <a:ahLst/>
              <a:cxnLst/>
              <a:rect l="l" t="t" r="r" b="b"/>
              <a:pathLst>
                <a:path w="991" h="1037" extrusionOk="0">
                  <a:moveTo>
                    <a:pt x="472" y="0"/>
                  </a:moveTo>
                  <a:lnTo>
                    <a:pt x="284" y="47"/>
                  </a:lnTo>
                  <a:lnTo>
                    <a:pt x="142" y="141"/>
                  </a:lnTo>
                  <a:lnTo>
                    <a:pt x="1" y="330"/>
                  </a:lnTo>
                  <a:lnTo>
                    <a:pt x="1" y="518"/>
                  </a:lnTo>
                  <a:lnTo>
                    <a:pt x="1" y="707"/>
                  </a:lnTo>
                  <a:lnTo>
                    <a:pt x="142" y="895"/>
                  </a:lnTo>
                  <a:lnTo>
                    <a:pt x="284" y="989"/>
                  </a:lnTo>
                  <a:lnTo>
                    <a:pt x="472" y="1037"/>
                  </a:lnTo>
                  <a:lnTo>
                    <a:pt x="708" y="989"/>
                  </a:lnTo>
                  <a:lnTo>
                    <a:pt x="849" y="895"/>
                  </a:lnTo>
                  <a:lnTo>
                    <a:pt x="943" y="707"/>
                  </a:lnTo>
                  <a:lnTo>
                    <a:pt x="990" y="518"/>
                  </a:lnTo>
                  <a:lnTo>
                    <a:pt x="943" y="330"/>
                  </a:lnTo>
                  <a:lnTo>
                    <a:pt x="849" y="141"/>
                  </a:lnTo>
                  <a:lnTo>
                    <a:pt x="708"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2274;p42">
              <a:extLst>
                <a:ext uri="{FF2B5EF4-FFF2-40B4-BE49-F238E27FC236}">
                  <a16:creationId xmlns:a16="http://schemas.microsoft.com/office/drawing/2014/main" id="{99C829F7-7AA9-933B-CC34-5EF19E6D7B3F}"/>
                </a:ext>
              </a:extLst>
            </p:cNvPr>
            <p:cNvSpPr/>
            <p:nvPr/>
          </p:nvSpPr>
          <p:spPr>
            <a:xfrm>
              <a:off x="2692875" y="1718575"/>
              <a:ext cx="25925" cy="25950"/>
            </a:xfrm>
            <a:custGeom>
              <a:avLst/>
              <a:gdLst/>
              <a:ahLst/>
              <a:cxnLst/>
              <a:rect l="l" t="t" r="r" b="b"/>
              <a:pathLst>
                <a:path w="1037" h="1038" extrusionOk="0">
                  <a:moveTo>
                    <a:pt x="519" y="1"/>
                  </a:moveTo>
                  <a:lnTo>
                    <a:pt x="330" y="48"/>
                  </a:lnTo>
                  <a:lnTo>
                    <a:pt x="142" y="142"/>
                  </a:lnTo>
                  <a:lnTo>
                    <a:pt x="47" y="330"/>
                  </a:lnTo>
                  <a:lnTo>
                    <a:pt x="0" y="519"/>
                  </a:lnTo>
                  <a:lnTo>
                    <a:pt x="47" y="707"/>
                  </a:lnTo>
                  <a:lnTo>
                    <a:pt x="142" y="849"/>
                  </a:lnTo>
                  <a:lnTo>
                    <a:pt x="330" y="990"/>
                  </a:lnTo>
                  <a:lnTo>
                    <a:pt x="519" y="1037"/>
                  </a:lnTo>
                  <a:lnTo>
                    <a:pt x="707" y="990"/>
                  </a:lnTo>
                  <a:lnTo>
                    <a:pt x="848" y="849"/>
                  </a:lnTo>
                  <a:lnTo>
                    <a:pt x="990" y="707"/>
                  </a:lnTo>
                  <a:lnTo>
                    <a:pt x="1037" y="519"/>
                  </a:lnTo>
                  <a:lnTo>
                    <a:pt x="990" y="330"/>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2275;p42">
              <a:extLst>
                <a:ext uri="{FF2B5EF4-FFF2-40B4-BE49-F238E27FC236}">
                  <a16:creationId xmlns:a16="http://schemas.microsoft.com/office/drawing/2014/main" id="{CD5A0A91-F938-1BB0-51B2-BD9250A441F4}"/>
                </a:ext>
              </a:extLst>
            </p:cNvPr>
            <p:cNvSpPr/>
            <p:nvPr/>
          </p:nvSpPr>
          <p:spPr>
            <a:xfrm>
              <a:off x="2730550" y="1832825"/>
              <a:ext cx="25950" cy="25925"/>
            </a:xfrm>
            <a:custGeom>
              <a:avLst/>
              <a:gdLst/>
              <a:ahLst/>
              <a:cxnLst/>
              <a:rect l="l" t="t" r="r" b="b"/>
              <a:pathLst>
                <a:path w="1038" h="1037" extrusionOk="0">
                  <a:moveTo>
                    <a:pt x="519" y="0"/>
                  </a:moveTo>
                  <a:lnTo>
                    <a:pt x="331" y="47"/>
                  </a:lnTo>
                  <a:lnTo>
                    <a:pt x="142" y="189"/>
                  </a:lnTo>
                  <a:lnTo>
                    <a:pt x="48" y="330"/>
                  </a:lnTo>
                  <a:lnTo>
                    <a:pt x="1" y="566"/>
                  </a:lnTo>
                  <a:lnTo>
                    <a:pt x="48" y="754"/>
                  </a:lnTo>
                  <a:lnTo>
                    <a:pt x="189" y="895"/>
                  </a:lnTo>
                  <a:lnTo>
                    <a:pt x="331" y="1037"/>
                  </a:lnTo>
                  <a:lnTo>
                    <a:pt x="566" y="1037"/>
                  </a:lnTo>
                  <a:lnTo>
                    <a:pt x="755" y="990"/>
                  </a:lnTo>
                  <a:lnTo>
                    <a:pt x="896" y="895"/>
                  </a:lnTo>
                  <a:lnTo>
                    <a:pt x="990" y="754"/>
                  </a:lnTo>
                  <a:lnTo>
                    <a:pt x="1037" y="519"/>
                  </a:lnTo>
                  <a:lnTo>
                    <a:pt x="990" y="330"/>
                  </a:lnTo>
                  <a:lnTo>
                    <a:pt x="896" y="189"/>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2276;p42">
              <a:extLst>
                <a:ext uri="{FF2B5EF4-FFF2-40B4-BE49-F238E27FC236}">
                  <a16:creationId xmlns:a16="http://schemas.microsoft.com/office/drawing/2014/main" id="{38F1E29A-D78E-A2E3-D44F-9E4DA87797B2}"/>
                </a:ext>
              </a:extLst>
            </p:cNvPr>
            <p:cNvSpPr/>
            <p:nvPr/>
          </p:nvSpPr>
          <p:spPr>
            <a:xfrm>
              <a:off x="2692875" y="1795125"/>
              <a:ext cx="25925" cy="25950"/>
            </a:xfrm>
            <a:custGeom>
              <a:avLst/>
              <a:gdLst/>
              <a:ahLst/>
              <a:cxnLst/>
              <a:rect l="l" t="t" r="r" b="b"/>
              <a:pathLst>
                <a:path w="1037" h="1038" extrusionOk="0">
                  <a:moveTo>
                    <a:pt x="519" y="1"/>
                  </a:moveTo>
                  <a:lnTo>
                    <a:pt x="330" y="48"/>
                  </a:lnTo>
                  <a:lnTo>
                    <a:pt x="142" y="142"/>
                  </a:lnTo>
                  <a:lnTo>
                    <a:pt x="47" y="331"/>
                  </a:lnTo>
                  <a:lnTo>
                    <a:pt x="0" y="519"/>
                  </a:lnTo>
                  <a:lnTo>
                    <a:pt x="47" y="707"/>
                  </a:lnTo>
                  <a:lnTo>
                    <a:pt x="142" y="849"/>
                  </a:lnTo>
                  <a:lnTo>
                    <a:pt x="330" y="990"/>
                  </a:lnTo>
                  <a:lnTo>
                    <a:pt x="519" y="1037"/>
                  </a:lnTo>
                  <a:lnTo>
                    <a:pt x="707" y="990"/>
                  </a:lnTo>
                  <a:lnTo>
                    <a:pt x="848" y="849"/>
                  </a:lnTo>
                  <a:lnTo>
                    <a:pt x="990" y="707"/>
                  </a:lnTo>
                  <a:lnTo>
                    <a:pt x="1037" y="519"/>
                  </a:lnTo>
                  <a:lnTo>
                    <a:pt x="990" y="331"/>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2277;p42">
              <a:extLst>
                <a:ext uri="{FF2B5EF4-FFF2-40B4-BE49-F238E27FC236}">
                  <a16:creationId xmlns:a16="http://schemas.microsoft.com/office/drawing/2014/main" id="{A5B96E51-142E-E04E-940F-5C4233330186}"/>
                </a:ext>
              </a:extLst>
            </p:cNvPr>
            <p:cNvSpPr/>
            <p:nvPr/>
          </p:nvSpPr>
          <p:spPr>
            <a:xfrm>
              <a:off x="2730550" y="1910550"/>
              <a:ext cx="25950" cy="24775"/>
            </a:xfrm>
            <a:custGeom>
              <a:avLst/>
              <a:gdLst/>
              <a:ahLst/>
              <a:cxnLst/>
              <a:rect l="l" t="t" r="r" b="b"/>
              <a:pathLst>
                <a:path w="1038" h="991" extrusionOk="0">
                  <a:moveTo>
                    <a:pt x="519" y="1"/>
                  </a:moveTo>
                  <a:lnTo>
                    <a:pt x="331" y="48"/>
                  </a:lnTo>
                  <a:lnTo>
                    <a:pt x="142" y="142"/>
                  </a:lnTo>
                  <a:lnTo>
                    <a:pt x="48" y="283"/>
                  </a:lnTo>
                  <a:lnTo>
                    <a:pt x="1" y="519"/>
                  </a:lnTo>
                  <a:lnTo>
                    <a:pt x="48" y="707"/>
                  </a:lnTo>
                  <a:lnTo>
                    <a:pt x="189" y="849"/>
                  </a:lnTo>
                  <a:lnTo>
                    <a:pt x="331" y="990"/>
                  </a:lnTo>
                  <a:lnTo>
                    <a:pt x="755" y="990"/>
                  </a:lnTo>
                  <a:lnTo>
                    <a:pt x="896" y="849"/>
                  </a:lnTo>
                  <a:lnTo>
                    <a:pt x="990" y="707"/>
                  </a:lnTo>
                  <a:lnTo>
                    <a:pt x="1037" y="519"/>
                  </a:lnTo>
                  <a:lnTo>
                    <a:pt x="1037" y="472"/>
                  </a:lnTo>
                  <a:lnTo>
                    <a:pt x="990" y="283"/>
                  </a:lnTo>
                  <a:lnTo>
                    <a:pt x="896" y="142"/>
                  </a:lnTo>
                  <a:lnTo>
                    <a:pt x="70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2278;p42">
              <a:extLst>
                <a:ext uri="{FF2B5EF4-FFF2-40B4-BE49-F238E27FC236}">
                  <a16:creationId xmlns:a16="http://schemas.microsoft.com/office/drawing/2014/main" id="{DD97D784-89D6-C715-9B76-35E1E0AD52AA}"/>
                </a:ext>
              </a:extLst>
            </p:cNvPr>
            <p:cNvSpPr/>
            <p:nvPr/>
          </p:nvSpPr>
          <p:spPr>
            <a:xfrm>
              <a:off x="2692875" y="1871700"/>
              <a:ext cx="25925" cy="25925"/>
            </a:xfrm>
            <a:custGeom>
              <a:avLst/>
              <a:gdLst/>
              <a:ahLst/>
              <a:cxnLst/>
              <a:rect l="l" t="t" r="r" b="b"/>
              <a:pathLst>
                <a:path w="1037" h="1037" extrusionOk="0">
                  <a:moveTo>
                    <a:pt x="519" y="0"/>
                  </a:moveTo>
                  <a:lnTo>
                    <a:pt x="283" y="47"/>
                  </a:lnTo>
                  <a:lnTo>
                    <a:pt x="142" y="141"/>
                  </a:lnTo>
                  <a:lnTo>
                    <a:pt x="47" y="330"/>
                  </a:lnTo>
                  <a:lnTo>
                    <a:pt x="0" y="518"/>
                  </a:lnTo>
                  <a:lnTo>
                    <a:pt x="47" y="707"/>
                  </a:lnTo>
                  <a:lnTo>
                    <a:pt x="142" y="895"/>
                  </a:lnTo>
                  <a:lnTo>
                    <a:pt x="330" y="989"/>
                  </a:lnTo>
                  <a:lnTo>
                    <a:pt x="519" y="1036"/>
                  </a:lnTo>
                  <a:lnTo>
                    <a:pt x="707" y="989"/>
                  </a:lnTo>
                  <a:lnTo>
                    <a:pt x="848" y="895"/>
                  </a:lnTo>
                  <a:lnTo>
                    <a:pt x="990" y="707"/>
                  </a:lnTo>
                  <a:lnTo>
                    <a:pt x="1037" y="518"/>
                  </a:lnTo>
                  <a:lnTo>
                    <a:pt x="990" y="330"/>
                  </a:lnTo>
                  <a:lnTo>
                    <a:pt x="848"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2279;p42">
              <a:extLst>
                <a:ext uri="{FF2B5EF4-FFF2-40B4-BE49-F238E27FC236}">
                  <a16:creationId xmlns:a16="http://schemas.microsoft.com/office/drawing/2014/main" id="{4E09C929-B5DB-E4DB-A4C5-118D89A95DB5}"/>
                </a:ext>
              </a:extLst>
            </p:cNvPr>
            <p:cNvSpPr/>
            <p:nvPr/>
          </p:nvSpPr>
          <p:spPr>
            <a:xfrm>
              <a:off x="2730550" y="1987100"/>
              <a:ext cx="25950" cy="25950"/>
            </a:xfrm>
            <a:custGeom>
              <a:avLst/>
              <a:gdLst/>
              <a:ahLst/>
              <a:cxnLst/>
              <a:rect l="l" t="t" r="r" b="b"/>
              <a:pathLst>
                <a:path w="1038" h="1038" extrusionOk="0">
                  <a:moveTo>
                    <a:pt x="519" y="1"/>
                  </a:moveTo>
                  <a:lnTo>
                    <a:pt x="331" y="48"/>
                  </a:lnTo>
                  <a:lnTo>
                    <a:pt x="142" y="142"/>
                  </a:lnTo>
                  <a:lnTo>
                    <a:pt x="48" y="331"/>
                  </a:lnTo>
                  <a:lnTo>
                    <a:pt x="1" y="519"/>
                  </a:lnTo>
                  <a:lnTo>
                    <a:pt x="48" y="708"/>
                  </a:lnTo>
                  <a:lnTo>
                    <a:pt x="189" y="849"/>
                  </a:lnTo>
                  <a:lnTo>
                    <a:pt x="331" y="990"/>
                  </a:lnTo>
                  <a:lnTo>
                    <a:pt x="519" y="1037"/>
                  </a:lnTo>
                  <a:lnTo>
                    <a:pt x="566" y="1037"/>
                  </a:lnTo>
                  <a:lnTo>
                    <a:pt x="755" y="990"/>
                  </a:lnTo>
                  <a:lnTo>
                    <a:pt x="896" y="849"/>
                  </a:lnTo>
                  <a:lnTo>
                    <a:pt x="990" y="708"/>
                  </a:lnTo>
                  <a:lnTo>
                    <a:pt x="1037" y="519"/>
                  </a:lnTo>
                  <a:lnTo>
                    <a:pt x="990" y="284"/>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2280;p42">
              <a:extLst>
                <a:ext uri="{FF2B5EF4-FFF2-40B4-BE49-F238E27FC236}">
                  <a16:creationId xmlns:a16="http://schemas.microsoft.com/office/drawing/2014/main" id="{DF193DE9-5736-C4FB-383A-A2092346F6BB}"/>
                </a:ext>
              </a:extLst>
            </p:cNvPr>
            <p:cNvSpPr/>
            <p:nvPr/>
          </p:nvSpPr>
          <p:spPr>
            <a:xfrm>
              <a:off x="2692875" y="1948250"/>
              <a:ext cx="25925" cy="25925"/>
            </a:xfrm>
            <a:custGeom>
              <a:avLst/>
              <a:gdLst/>
              <a:ahLst/>
              <a:cxnLst/>
              <a:rect l="l" t="t" r="r" b="b"/>
              <a:pathLst>
                <a:path w="1037" h="1037" extrusionOk="0">
                  <a:moveTo>
                    <a:pt x="519" y="0"/>
                  </a:moveTo>
                  <a:lnTo>
                    <a:pt x="283" y="47"/>
                  </a:lnTo>
                  <a:lnTo>
                    <a:pt x="142" y="142"/>
                  </a:lnTo>
                  <a:lnTo>
                    <a:pt x="47" y="283"/>
                  </a:lnTo>
                  <a:lnTo>
                    <a:pt x="0" y="518"/>
                  </a:lnTo>
                  <a:lnTo>
                    <a:pt x="47" y="707"/>
                  </a:lnTo>
                  <a:lnTo>
                    <a:pt x="142" y="848"/>
                  </a:lnTo>
                  <a:lnTo>
                    <a:pt x="330" y="990"/>
                  </a:lnTo>
                  <a:lnTo>
                    <a:pt x="519" y="1037"/>
                  </a:lnTo>
                  <a:lnTo>
                    <a:pt x="707" y="990"/>
                  </a:lnTo>
                  <a:lnTo>
                    <a:pt x="848" y="848"/>
                  </a:lnTo>
                  <a:lnTo>
                    <a:pt x="990" y="707"/>
                  </a:lnTo>
                  <a:lnTo>
                    <a:pt x="1037" y="518"/>
                  </a:lnTo>
                  <a:lnTo>
                    <a:pt x="990" y="283"/>
                  </a:lnTo>
                  <a:lnTo>
                    <a:pt x="848"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2281;p42">
              <a:extLst>
                <a:ext uri="{FF2B5EF4-FFF2-40B4-BE49-F238E27FC236}">
                  <a16:creationId xmlns:a16="http://schemas.microsoft.com/office/drawing/2014/main" id="{CE08CE32-0B82-0668-61A0-E2E3A5A38BE3}"/>
                </a:ext>
              </a:extLst>
            </p:cNvPr>
            <p:cNvSpPr/>
            <p:nvPr/>
          </p:nvSpPr>
          <p:spPr>
            <a:xfrm>
              <a:off x="2577450" y="1066100"/>
              <a:ext cx="179050" cy="969325"/>
            </a:xfrm>
            <a:custGeom>
              <a:avLst/>
              <a:gdLst/>
              <a:ahLst/>
              <a:cxnLst/>
              <a:rect l="l" t="t" r="r" b="b"/>
              <a:pathLst>
                <a:path w="7162" h="38773" extrusionOk="0">
                  <a:moveTo>
                    <a:pt x="0" y="0"/>
                  </a:moveTo>
                  <a:lnTo>
                    <a:pt x="0" y="38772"/>
                  </a:lnTo>
                  <a:lnTo>
                    <a:pt x="7161" y="38772"/>
                  </a:lnTo>
                  <a:lnTo>
                    <a:pt x="7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2282;p42">
              <a:extLst>
                <a:ext uri="{FF2B5EF4-FFF2-40B4-BE49-F238E27FC236}">
                  <a16:creationId xmlns:a16="http://schemas.microsoft.com/office/drawing/2014/main" id="{D05902FF-8629-A5F3-E460-67ACBC056673}"/>
                </a:ext>
              </a:extLst>
            </p:cNvPr>
            <p:cNvSpPr/>
            <p:nvPr/>
          </p:nvSpPr>
          <p:spPr>
            <a:xfrm>
              <a:off x="2308925" y="912975"/>
              <a:ext cx="24750" cy="25950"/>
            </a:xfrm>
            <a:custGeom>
              <a:avLst/>
              <a:gdLst/>
              <a:ahLst/>
              <a:cxnLst/>
              <a:rect l="l" t="t" r="r" b="b"/>
              <a:pathLst>
                <a:path w="990" h="1038" extrusionOk="0">
                  <a:moveTo>
                    <a:pt x="471" y="1"/>
                  </a:moveTo>
                  <a:lnTo>
                    <a:pt x="283" y="48"/>
                  </a:lnTo>
                  <a:lnTo>
                    <a:pt x="141" y="142"/>
                  </a:lnTo>
                  <a:lnTo>
                    <a:pt x="47" y="330"/>
                  </a:lnTo>
                  <a:lnTo>
                    <a:pt x="0" y="519"/>
                  </a:lnTo>
                  <a:lnTo>
                    <a:pt x="47" y="707"/>
                  </a:lnTo>
                  <a:lnTo>
                    <a:pt x="141" y="849"/>
                  </a:lnTo>
                  <a:lnTo>
                    <a:pt x="283" y="990"/>
                  </a:lnTo>
                  <a:lnTo>
                    <a:pt x="471" y="1037"/>
                  </a:lnTo>
                  <a:lnTo>
                    <a:pt x="707" y="990"/>
                  </a:lnTo>
                  <a:lnTo>
                    <a:pt x="848" y="849"/>
                  </a:lnTo>
                  <a:lnTo>
                    <a:pt x="942" y="707"/>
                  </a:lnTo>
                  <a:lnTo>
                    <a:pt x="989" y="519"/>
                  </a:lnTo>
                  <a:lnTo>
                    <a:pt x="942"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2283;p42">
              <a:extLst>
                <a:ext uri="{FF2B5EF4-FFF2-40B4-BE49-F238E27FC236}">
                  <a16:creationId xmlns:a16="http://schemas.microsoft.com/office/drawing/2014/main" id="{A972FFE4-F796-1F73-20CE-D557754951A3}"/>
                </a:ext>
              </a:extLst>
            </p:cNvPr>
            <p:cNvSpPr/>
            <p:nvPr/>
          </p:nvSpPr>
          <p:spPr>
            <a:xfrm>
              <a:off x="2308925" y="989525"/>
              <a:ext cx="24750" cy="24775"/>
            </a:xfrm>
            <a:custGeom>
              <a:avLst/>
              <a:gdLst/>
              <a:ahLst/>
              <a:cxnLst/>
              <a:rect l="l" t="t" r="r" b="b"/>
              <a:pathLst>
                <a:path w="990" h="991" extrusionOk="0">
                  <a:moveTo>
                    <a:pt x="471" y="1"/>
                  </a:moveTo>
                  <a:lnTo>
                    <a:pt x="283" y="48"/>
                  </a:lnTo>
                  <a:lnTo>
                    <a:pt x="141" y="142"/>
                  </a:lnTo>
                  <a:lnTo>
                    <a:pt x="47" y="284"/>
                  </a:lnTo>
                  <a:lnTo>
                    <a:pt x="0" y="519"/>
                  </a:lnTo>
                  <a:lnTo>
                    <a:pt x="47" y="708"/>
                  </a:lnTo>
                  <a:lnTo>
                    <a:pt x="141" y="849"/>
                  </a:lnTo>
                  <a:lnTo>
                    <a:pt x="283" y="990"/>
                  </a:lnTo>
                  <a:lnTo>
                    <a:pt x="707" y="990"/>
                  </a:lnTo>
                  <a:lnTo>
                    <a:pt x="848" y="849"/>
                  </a:lnTo>
                  <a:lnTo>
                    <a:pt x="942" y="708"/>
                  </a:lnTo>
                  <a:lnTo>
                    <a:pt x="989" y="519"/>
                  </a:lnTo>
                  <a:lnTo>
                    <a:pt x="942" y="284"/>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2284;p42">
              <a:extLst>
                <a:ext uri="{FF2B5EF4-FFF2-40B4-BE49-F238E27FC236}">
                  <a16:creationId xmlns:a16="http://schemas.microsoft.com/office/drawing/2014/main" id="{73988A75-C5F2-EB02-3C9D-BE4ACCDD55FA}"/>
                </a:ext>
              </a:extLst>
            </p:cNvPr>
            <p:cNvSpPr/>
            <p:nvPr/>
          </p:nvSpPr>
          <p:spPr>
            <a:xfrm>
              <a:off x="2307750" y="1066100"/>
              <a:ext cx="25925" cy="25925"/>
            </a:xfrm>
            <a:custGeom>
              <a:avLst/>
              <a:gdLst/>
              <a:ahLst/>
              <a:cxnLst/>
              <a:rect l="l" t="t" r="r" b="b"/>
              <a:pathLst>
                <a:path w="1037" h="1037" extrusionOk="0">
                  <a:moveTo>
                    <a:pt x="518" y="0"/>
                  </a:moveTo>
                  <a:lnTo>
                    <a:pt x="330" y="47"/>
                  </a:lnTo>
                  <a:lnTo>
                    <a:pt x="188" y="141"/>
                  </a:lnTo>
                  <a:lnTo>
                    <a:pt x="47" y="330"/>
                  </a:lnTo>
                  <a:lnTo>
                    <a:pt x="0" y="518"/>
                  </a:lnTo>
                  <a:lnTo>
                    <a:pt x="47" y="707"/>
                  </a:lnTo>
                  <a:lnTo>
                    <a:pt x="188" y="895"/>
                  </a:lnTo>
                  <a:lnTo>
                    <a:pt x="330" y="989"/>
                  </a:lnTo>
                  <a:lnTo>
                    <a:pt x="518" y="1037"/>
                  </a:lnTo>
                  <a:lnTo>
                    <a:pt x="754" y="989"/>
                  </a:lnTo>
                  <a:lnTo>
                    <a:pt x="895" y="895"/>
                  </a:lnTo>
                  <a:lnTo>
                    <a:pt x="989" y="707"/>
                  </a:lnTo>
                  <a:lnTo>
                    <a:pt x="1036" y="518"/>
                  </a:lnTo>
                  <a:lnTo>
                    <a:pt x="989" y="330"/>
                  </a:lnTo>
                  <a:lnTo>
                    <a:pt x="895" y="141"/>
                  </a:lnTo>
                  <a:lnTo>
                    <a:pt x="754"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2285;p42">
              <a:extLst>
                <a:ext uri="{FF2B5EF4-FFF2-40B4-BE49-F238E27FC236}">
                  <a16:creationId xmlns:a16="http://schemas.microsoft.com/office/drawing/2014/main" id="{7F0EAA45-4578-C2E8-5F22-D01ADB9D4674}"/>
                </a:ext>
              </a:extLst>
            </p:cNvPr>
            <p:cNvSpPr/>
            <p:nvPr/>
          </p:nvSpPr>
          <p:spPr>
            <a:xfrm>
              <a:off x="2307750" y="1142650"/>
              <a:ext cx="25925" cy="25925"/>
            </a:xfrm>
            <a:custGeom>
              <a:avLst/>
              <a:gdLst/>
              <a:ahLst/>
              <a:cxnLst/>
              <a:rect l="l" t="t" r="r" b="b"/>
              <a:pathLst>
                <a:path w="1037" h="1037" extrusionOk="0">
                  <a:moveTo>
                    <a:pt x="518" y="0"/>
                  </a:moveTo>
                  <a:lnTo>
                    <a:pt x="330" y="47"/>
                  </a:lnTo>
                  <a:lnTo>
                    <a:pt x="188" y="142"/>
                  </a:lnTo>
                  <a:lnTo>
                    <a:pt x="47" y="330"/>
                  </a:lnTo>
                  <a:lnTo>
                    <a:pt x="0" y="519"/>
                  </a:lnTo>
                  <a:lnTo>
                    <a:pt x="47" y="707"/>
                  </a:lnTo>
                  <a:lnTo>
                    <a:pt x="188" y="895"/>
                  </a:lnTo>
                  <a:lnTo>
                    <a:pt x="330" y="990"/>
                  </a:lnTo>
                  <a:lnTo>
                    <a:pt x="518" y="1037"/>
                  </a:lnTo>
                  <a:lnTo>
                    <a:pt x="754" y="990"/>
                  </a:lnTo>
                  <a:lnTo>
                    <a:pt x="895" y="895"/>
                  </a:lnTo>
                  <a:lnTo>
                    <a:pt x="989" y="707"/>
                  </a:lnTo>
                  <a:lnTo>
                    <a:pt x="1036" y="519"/>
                  </a:lnTo>
                  <a:lnTo>
                    <a:pt x="989" y="330"/>
                  </a:lnTo>
                  <a:lnTo>
                    <a:pt x="895" y="142"/>
                  </a:lnTo>
                  <a:lnTo>
                    <a:pt x="754"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2286;p42">
              <a:extLst>
                <a:ext uri="{FF2B5EF4-FFF2-40B4-BE49-F238E27FC236}">
                  <a16:creationId xmlns:a16="http://schemas.microsoft.com/office/drawing/2014/main" id="{00349E17-DF4B-D337-ED1C-80C0C5ABA90A}"/>
                </a:ext>
              </a:extLst>
            </p:cNvPr>
            <p:cNvSpPr/>
            <p:nvPr/>
          </p:nvSpPr>
          <p:spPr>
            <a:xfrm>
              <a:off x="2307750" y="1219200"/>
              <a:ext cx="25925" cy="25925"/>
            </a:xfrm>
            <a:custGeom>
              <a:avLst/>
              <a:gdLst/>
              <a:ahLst/>
              <a:cxnLst/>
              <a:rect l="l" t="t" r="r" b="b"/>
              <a:pathLst>
                <a:path w="1037" h="1037" extrusionOk="0">
                  <a:moveTo>
                    <a:pt x="518" y="1"/>
                  </a:moveTo>
                  <a:lnTo>
                    <a:pt x="330" y="48"/>
                  </a:lnTo>
                  <a:lnTo>
                    <a:pt x="188" y="189"/>
                  </a:lnTo>
                  <a:lnTo>
                    <a:pt x="47" y="330"/>
                  </a:lnTo>
                  <a:lnTo>
                    <a:pt x="0" y="519"/>
                  </a:lnTo>
                  <a:lnTo>
                    <a:pt x="47" y="754"/>
                  </a:lnTo>
                  <a:lnTo>
                    <a:pt x="188" y="896"/>
                  </a:lnTo>
                  <a:lnTo>
                    <a:pt x="330" y="990"/>
                  </a:lnTo>
                  <a:lnTo>
                    <a:pt x="518" y="1037"/>
                  </a:lnTo>
                  <a:lnTo>
                    <a:pt x="754" y="990"/>
                  </a:lnTo>
                  <a:lnTo>
                    <a:pt x="895" y="896"/>
                  </a:lnTo>
                  <a:lnTo>
                    <a:pt x="989" y="707"/>
                  </a:lnTo>
                  <a:lnTo>
                    <a:pt x="1036" y="519"/>
                  </a:lnTo>
                  <a:lnTo>
                    <a:pt x="989" y="330"/>
                  </a:lnTo>
                  <a:lnTo>
                    <a:pt x="895" y="142"/>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2287;p42">
              <a:extLst>
                <a:ext uri="{FF2B5EF4-FFF2-40B4-BE49-F238E27FC236}">
                  <a16:creationId xmlns:a16="http://schemas.microsoft.com/office/drawing/2014/main" id="{251E15B0-649D-0FB4-6178-4FE8CB97D019}"/>
                </a:ext>
              </a:extLst>
            </p:cNvPr>
            <p:cNvSpPr/>
            <p:nvPr/>
          </p:nvSpPr>
          <p:spPr>
            <a:xfrm>
              <a:off x="2307750" y="1295750"/>
              <a:ext cx="25925" cy="25950"/>
            </a:xfrm>
            <a:custGeom>
              <a:avLst/>
              <a:gdLst/>
              <a:ahLst/>
              <a:cxnLst/>
              <a:rect l="l" t="t" r="r" b="b"/>
              <a:pathLst>
                <a:path w="1037" h="1038" extrusionOk="0">
                  <a:moveTo>
                    <a:pt x="518" y="1"/>
                  </a:moveTo>
                  <a:lnTo>
                    <a:pt x="330" y="48"/>
                  </a:lnTo>
                  <a:lnTo>
                    <a:pt x="188" y="189"/>
                  </a:lnTo>
                  <a:lnTo>
                    <a:pt x="47" y="331"/>
                  </a:lnTo>
                  <a:lnTo>
                    <a:pt x="0" y="566"/>
                  </a:lnTo>
                  <a:lnTo>
                    <a:pt x="47" y="755"/>
                  </a:lnTo>
                  <a:lnTo>
                    <a:pt x="188" y="896"/>
                  </a:lnTo>
                  <a:lnTo>
                    <a:pt x="330" y="1037"/>
                  </a:lnTo>
                  <a:lnTo>
                    <a:pt x="518" y="1037"/>
                  </a:lnTo>
                  <a:lnTo>
                    <a:pt x="754" y="990"/>
                  </a:lnTo>
                  <a:lnTo>
                    <a:pt x="895" y="896"/>
                  </a:lnTo>
                  <a:lnTo>
                    <a:pt x="989" y="755"/>
                  </a:lnTo>
                  <a:lnTo>
                    <a:pt x="1036" y="566"/>
                  </a:lnTo>
                  <a:lnTo>
                    <a:pt x="1036" y="519"/>
                  </a:lnTo>
                  <a:lnTo>
                    <a:pt x="989" y="331"/>
                  </a:lnTo>
                  <a:lnTo>
                    <a:pt x="895" y="189"/>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2288;p42">
              <a:extLst>
                <a:ext uri="{FF2B5EF4-FFF2-40B4-BE49-F238E27FC236}">
                  <a16:creationId xmlns:a16="http://schemas.microsoft.com/office/drawing/2014/main" id="{EE87D69C-E072-F393-21B3-3CDE1753B01E}"/>
                </a:ext>
              </a:extLst>
            </p:cNvPr>
            <p:cNvSpPr/>
            <p:nvPr/>
          </p:nvSpPr>
          <p:spPr>
            <a:xfrm>
              <a:off x="2307750" y="1372300"/>
              <a:ext cx="25925" cy="25950"/>
            </a:xfrm>
            <a:custGeom>
              <a:avLst/>
              <a:gdLst/>
              <a:ahLst/>
              <a:cxnLst/>
              <a:rect l="l" t="t" r="r" b="b"/>
              <a:pathLst>
                <a:path w="1037" h="1038" extrusionOk="0">
                  <a:moveTo>
                    <a:pt x="518" y="1"/>
                  </a:moveTo>
                  <a:lnTo>
                    <a:pt x="330" y="48"/>
                  </a:lnTo>
                  <a:lnTo>
                    <a:pt x="188" y="189"/>
                  </a:lnTo>
                  <a:lnTo>
                    <a:pt x="47" y="331"/>
                  </a:lnTo>
                  <a:lnTo>
                    <a:pt x="0" y="519"/>
                  </a:lnTo>
                  <a:lnTo>
                    <a:pt x="47" y="755"/>
                  </a:lnTo>
                  <a:lnTo>
                    <a:pt x="188" y="896"/>
                  </a:lnTo>
                  <a:lnTo>
                    <a:pt x="330" y="990"/>
                  </a:lnTo>
                  <a:lnTo>
                    <a:pt x="518" y="1037"/>
                  </a:lnTo>
                  <a:lnTo>
                    <a:pt x="754" y="990"/>
                  </a:lnTo>
                  <a:lnTo>
                    <a:pt x="895" y="896"/>
                  </a:lnTo>
                  <a:lnTo>
                    <a:pt x="989" y="708"/>
                  </a:lnTo>
                  <a:lnTo>
                    <a:pt x="1036" y="519"/>
                  </a:lnTo>
                  <a:lnTo>
                    <a:pt x="989" y="331"/>
                  </a:lnTo>
                  <a:lnTo>
                    <a:pt x="895" y="142"/>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2289;p42">
              <a:extLst>
                <a:ext uri="{FF2B5EF4-FFF2-40B4-BE49-F238E27FC236}">
                  <a16:creationId xmlns:a16="http://schemas.microsoft.com/office/drawing/2014/main" id="{1F9A6B84-A19A-ED62-5D1C-28F3137C8D6F}"/>
                </a:ext>
              </a:extLst>
            </p:cNvPr>
            <p:cNvSpPr/>
            <p:nvPr/>
          </p:nvSpPr>
          <p:spPr>
            <a:xfrm>
              <a:off x="2308925" y="1450050"/>
              <a:ext cx="24750" cy="25925"/>
            </a:xfrm>
            <a:custGeom>
              <a:avLst/>
              <a:gdLst/>
              <a:ahLst/>
              <a:cxnLst/>
              <a:rect l="l" t="t" r="r" b="b"/>
              <a:pathLst>
                <a:path w="990" h="1037" extrusionOk="0">
                  <a:moveTo>
                    <a:pt x="471" y="0"/>
                  </a:moveTo>
                  <a:lnTo>
                    <a:pt x="283" y="47"/>
                  </a:lnTo>
                  <a:lnTo>
                    <a:pt x="141" y="142"/>
                  </a:lnTo>
                  <a:lnTo>
                    <a:pt x="47" y="330"/>
                  </a:lnTo>
                  <a:lnTo>
                    <a:pt x="0" y="519"/>
                  </a:lnTo>
                  <a:lnTo>
                    <a:pt x="47" y="707"/>
                  </a:lnTo>
                  <a:lnTo>
                    <a:pt x="141" y="848"/>
                  </a:lnTo>
                  <a:lnTo>
                    <a:pt x="283" y="990"/>
                  </a:lnTo>
                  <a:lnTo>
                    <a:pt x="471" y="1037"/>
                  </a:lnTo>
                  <a:lnTo>
                    <a:pt x="707" y="990"/>
                  </a:lnTo>
                  <a:lnTo>
                    <a:pt x="848" y="848"/>
                  </a:lnTo>
                  <a:lnTo>
                    <a:pt x="942" y="707"/>
                  </a:lnTo>
                  <a:lnTo>
                    <a:pt x="989" y="519"/>
                  </a:lnTo>
                  <a:lnTo>
                    <a:pt x="942" y="330"/>
                  </a:lnTo>
                  <a:lnTo>
                    <a:pt x="848" y="142"/>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2290;p42">
              <a:extLst>
                <a:ext uri="{FF2B5EF4-FFF2-40B4-BE49-F238E27FC236}">
                  <a16:creationId xmlns:a16="http://schemas.microsoft.com/office/drawing/2014/main" id="{BC3254CF-E2F6-C4E7-818B-792321E68F92}"/>
                </a:ext>
              </a:extLst>
            </p:cNvPr>
            <p:cNvSpPr/>
            <p:nvPr/>
          </p:nvSpPr>
          <p:spPr>
            <a:xfrm>
              <a:off x="2308925" y="1526600"/>
              <a:ext cx="24750" cy="25925"/>
            </a:xfrm>
            <a:custGeom>
              <a:avLst/>
              <a:gdLst/>
              <a:ahLst/>
              <a:cxnLst/>
              <a:rect l="l" t="t" r="r" b="b"/>
              <a:pathLst>
                <a:path w="990" h="1037" extrusionOk="0">
                  <a:moveTo>
                    <a:pt x="471" y="1"/>
                  </a:moveTo>
                  <a:lnTo>
                    <a:pt x="283" y="48"/>
                  </a:lnTo>
                  <a:lnTo>
                    <a:pt x="141" y="142"/>
                  </a:lnTo>
                  <a:lnTo>
                    <a:pt x="47" y="330"/>
                  </a:lnTo>
                  <a:lnTo>
                    <a:pt x="0" y="519"/>
                  </a:lnTo>
                  <a:lnTo>
                    <a:pt x="47" y="707"/>
                  </a:lnTo>
                  <a:lnTo>
                    <a:pt x="141" y="896"/>
                  </a:lnTo>
                  <a:lnTo>
                    <a:pt x="283" y="990"/>
                  </a:lnTo>
                  <a:lnTo>
                    <a:pt x="471" y="1037"/>
                  </a:lnTo>
                  <a:lnTo>
                    <a:pt x="707" y="990"/>
                  </a:lnTo>
                  <a:lnTo>
                    <a:pt x="848" y="896"/>
                  </a:lnTo>
                  <a:lnTo>
                    <a:pt x="942" y="707"/>
                  </a:lnTo>
                  <a:lnTo>
                    <a:pt x="989" y="519"/>
                  </a:lnTo>
                  <a:lnTo>
                    <a:pt x="942"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2291;p42">
              <a:extLst>
                <a:ext uri="{FF2B5EF4-FFF2-40B4-BE49-F238E27FC236}">
                  <a16:creationId xmlns:a16="http://schemas.microsoft.com/office/drawing/2014/main" id="{1F05CC6D-BE69-704E-3DEE-7A1D4D653038}"/>
                </a:ext>
              </a:extLst>
            </p:cNvPr>
            <p:cNvSpPr/>
            <p:nvPr/>
          </p:nvSpPr>
          <p:spPr>
            <a:xfrm>
              <a:off x="2308925" y="1603150"/>
              <a:ext cx="24750" cy="25950"/>
            </a:xfrm>
            <a:custGeom>
              <a:avLst/>
              <a:gdLst/>
              <a:ahLst/>
              <a:cxnLst/>
              <a:rect l="l" t="t" r="r" b="b"/>
              <a:pathLst>
                <a:path w="990" h="1038" extrusionOk="0">
                  <a:moveTo>
                    <a:pt x="471" y="1"/>
                  </a:moveTo>
                  <a:lnTo>
                    <a:pt x="283" y="48"/>
                  </a:lnTo>
                  <a:lnTo>
                    <a:pt x="141" y="142"/>
                  </a:lnTo>
                  <a:lnTo>
                    <a:pt x="47" y="330"/>
                  </a:lnTo>
                  <a:lnTo>
                    <a:pt x="0" y="519"/>
                  </a:lnTo>
                  <a:lnTo>
                    <a:pt x="47" y="707"/>
                  </a:lnTo>
                  <a:lnTo>
                    <a:pt x="141" y="896"/>
                  </a:lnTo>
                  <a:lnTo>
                    <a:pt x="283" y="990"/>
                  </a:lnTo>
                  <a:lnTo>
                    <a:pt x="471" y="1037"/>
                  </a:lnTo>
                  <a:lnTo>
                    <a:pt x="707" y="990"/>
                  </a:lnTo>
                  <a:lnTo>
                    <a:pt x="848" y="896"/>
                  </a:lnTo>
                  <a:lnTo>
                    <a:pt x="942" y="707"/>
                  </a:lnTo>
                  <a:lnTo>
                    <a:pt x="989" y="519"/>
                  </a:lnTo>
                  <a:lnTo>
                    <a:pt x="942" y="330"/>
                  </a:lnTo>
                  <a:lnTo>
                    <a:pt x="848" y="142"/>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2292;p42">
              <a:extLst>
                <a:ext uri="{FF2B5EF4-FFF2-40B4-BE49-F238E27FC236}">
                  <a16:creationId xmlns:a16="http://schemas.microsoft.com/office/drawing/2014/main" id="{9FA67CA0-7789-3437-A1E4-401C969FE346}"/>
                </a:ext>
              </a:extLst>
            </p:cNvPr>
            <p:cNvSpPr/>
            <p:nvPr/>
          </p:nvSpPr>
          <p:spPr>
            <a:xfrm>
              <a:off x="2308925" y="1679700"/>
              <a:ext cx="24750" cy="25950"/>
            </a:xfrm>
            <a:custGeom>
              <a:avLst/>
              <a:gdLst/>
              <a:ahLst/>
              <a:cxnLst/>
              <a:rect l="l" t="t" r="r" b="b"/>
              <a:pathLst>
                <a:path w="990" h="1038" extrusionOk="0">
                  <a:moveTo>
                    <a:pt x="471" y="1"/>
                  </a:moveTo>
                  <a:lnTo>
                    <a:pt x="283" y="48"/>
                  </a:lnTo>
                  <a:lnTo>
                    <a:pt x="141" y="189"/>
                  </a:lnTo>
                  <a:lnTo>
                    <a:pt x="47" y="331"/>
                  </a:lnTo>
                  <a:lnTo>
                    <a:pt x="0" y="519"/>
                  </a:lnTo>
                  <a:lnTo>
                    <a:pt x="47" y="708"/>
                  </a:lnTo>
                  <a:lnTo>
                    <a:pt x="141" y="896"/>
                  </a:lnTo>
                  <a:lnTo>
                    <a:pt x="283" y="990"/>
                  </a:lnTo>
                  <a:lnTo>
                    <a:pt x="471" y="1037"/>
                  </a:lnTo>
                  <a:lnTo>
                    <a:pt x="707" y="990"/>
                  </a:lnTo>
                  <a:lnTo>
                    <a:pt x="848" y="896"/>
                  </a:lnTo>
                  <a:lnTo>
                    <a:pt x="942" y="708"/>
                  </a:lnTo>
                  <a:lnTo>
                    <a:pt x="989" y="519"/>
                  </a:lnTo>
                  <a:lnTo>
                    <a:pt x="942" y="331"/>
                  </a:lnTo>
                  <a:lnTo>
                    <a:pt x="848" y="189"/>
                  </a:lnTo>
                  <a:lnTo>
                    <a:pt x="707" y="48"/>
                  </a:lnTo>
                  <a:lnTo>
                    <a:pt x="471"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2293;p42">
              <a:extLst>
                <a:ext uri="{FF2B5EF4-FFF2-40B4-BE49-F238E27FC236}">
                  <a16:creationId xmlns:a16="http://schemas.microsoft.com/office/drawing/2014/main" id="{5D470F6E-62FD-FB49-16D1-471C332EEB50}"/>
                </a:ext>
              </a:extLst>
            </p:cNvPr>
            <p:cNvSpPr/>
            <p:nvPr/>
          </p:nvSpPr>
          <p:spPr>
            <a:xfrm>
              <a:off x="2308925" y="1756275"/>
              <a:ext cx="24750" cy="25925"/>
            </a:xfrm>
            <a:custGeom>
              <a:avLst/>
              <a:gdLst/>
              <a:ahLst/>
              <a:cxnLst/>
              <a:rect l="l" t="t" r="r" b="b"/>
              <a:pathLst>
                <a:path w="990" h="1037" extrusionOk="0">
                  <a:moveTo>
                    <a:pt x="471" y="0"/>
                  </a:moveTo>
                  <a:lnTo>
                    <a:pt x="283" y="47"/>
                  </a:lnTo>
                  <a:lnTo>
                    <a:pt x="141" y="141"/>
                  </a:lnTo>
                  <a:lnTo>
                    <a:pt x="47" y="330"/>
                  </a:lnTo>
                  <a:lnTo>
                    <a:pt x="0" y="518"/>
                  </a:lnTo>
                  <a:lnTo>
                    <a:pt x="47" y="707"/>
                  </a:lnTo>
                  <a:lnTo>
                    <a:pt x="141" y="895"/>
                  </a:lnTo>
                  <a:lnTo>
                    <a:pt x="283" y="989"/>
                  </a:lnTo>
                  <a:lnTo>
                    <a:pt x="471" y="1037"/>
                  </a:lnTo>
                  <a:lnTo>
                    <a:pt x="707" y="989"/>
                  </a:lnTo>
                  <a:lnTo>
                    <a:pt x="848" y="895"/>
                  </a:lnTo>
                  <a:lnTo>
                    <a:pt x="942" y="707"/>
                  </a:lnTo>
                  <a:lnTo>
                    <a:pt x="989" y="518"/>
                  </a:lnTo>
                  <a:lnTo>
                    <a:pt x="942" y="330"/>
                  </a:lnTo>
                  <a:lnTo>
                    <a:pt x="848" y="141"/>
                  </a:lnTo>
                  <a:lnTo>
                    <a:pt x="707" y="47"/>
                  </a:lnTo>
                  <a:lnTo>
                    <a:pt x="471"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2294;p42">
              <a:extLst>
                <a:ext uri="{FF2B5EF4-FFF2-40B4-BE49-F238E27FC236}">
                  <a16:creationId xmlns:a16="http://schemas.microsoft.com/office/drawing/2014/main" id="{74CEE43B-7D40-8E6B-60CD-5A5C64F07368}"/>
                </a:ext>
              </a:extLst>
            </p:cNvPr>
            <p:cNvSpPr/>
            <p:nvPr/>
          </p:nvSpPr>
          <p:spPr>
            <a:xfrm>
              <a:off x="2307750" y="1832825"/>
              <a:ext cx="25925" cy="25925"/>
            </a:xfrm>
            <a:custGeom>
              <a:avLst/>
              <a:gdLst/>
              <a:ahLst/>
              <a:cxnLst/>
              <a:rect l="l" t="t" r="r" b="b"/>
              <a:pathLst>
                <a:path w="1037" h="1037" extrusionOk="0">
                  <a:moveTo>
                    <a:pt x="518" y="0"/>
                  </a:moveTo>
                  <a:lnTo>
                    <a:pt x="330" y="47"/>
                  </a:lnTo>
                  <a:lnTo>
                    <a:pt x="188" y="189"/>
                  </a:lnTo>
                  <a:lnTo>
                    <a:pt x="47" y="330"/>
                  </a:lnTo>
                  <a:lnTo>
                    <a:pt x="0" y="566"/>
                  </a:lnTo>
                  <a:lnTo>
                    <a:pt x="47" y="754"/>
                  </a:lnTo>
                  <a:lnTo>
                    <a:pt x="188" y="895"/>
                  </a:lnTo>
                  <a:lnTo>
                    <a:pt x="330" y="1037"/>
                  </a:lnTo>
                  <a:lnTo>
                    <a:pt x="518" y="1037"/>
                  </a:lnTo>
                  <a:lnTo>
                    <a:pt x="754" y="990"/>
                  </a:lnTo>
                  <a:lnTo>
                    <a:pt x="895" y="895"/>
                  </a:lnTo>
                  <a:lnTo>
                    <a:pt x="989" y="754"/>
                  </a:lnTo>
                  <a:lnTo>
                    <a:pt x="1036" y="519"/>
                  </a:lnTo>
                  <a:lnTo>
                    <a:pt x="989" y="330"/>
                  </a:lnTo>
                  <a:lnTo>
                    <a:pt x="895" y="189"/>
                  </a:lnTo>
                  <a:lnTo>
                    <a:pt x="754"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2295;p42">
              <a:extLst>
                <a:ext uri="{FF2B5EF4-FFF2-40B4-BE49-F238E27FC236}">
                  <a16:creationId xmlns:a16="http://schemas.microsoft.com/office/drawing/2014/main" id="{053E9145-D9E8-6ACE-F7E2-2E160534C456}"/>
                </a:ext>
              </a:extLst>
            </p:cNvPr>
            <p:cNvSpPr/>
            <p:nvPr/>
          </p:nvSpPr>
          <p:spPr>
            <a:xfrm>
              <a:off x="2307750" y="1910550"/>
              <a:ext cx="25925" cy="24775"/>
            </a:xfrm>
            <a:custGeom>
              <a:avLst/>
              <a:gdLst/>
              <a:ahLst/>
              <a:cxnLst/>
              <a:rect l="l" t="t" r="r" b="b"/>
              <a:pathLst>
                <a:path w="1037" h="991" extrusionOk="0">
                  <a:moveTo>
                    <a:pt x="518" y="1"/>
                  </a:moveTo>
                  <a:lnTo>
                    <a:pt x="330" y="48"/>
                  </a:lnTo>
                  <a:lnTo>
                    <a:pt x="188" y="142"/>
                  </a:lnTo>
                  <a:lnTo>
                    <a:pt x="47" y="283"/>
                  </a:lnTo>
                  <a:lnTo>
                    <a:pt x="0" y="519"/>
                  </a:lnTo>
                  <a:lnTo>
                    <a:pt x="47" y="707"/>
                  </a:lnTo>
                  <a:lnTo>
                    <a:pt x="188" y="849"/>
                  </a:lnTo>
                  <a:lnTo>
                    <a:pt x="330" y="990"/>
                  </a:lnTo>
                  <a:lnTo>
                    <a:pt x="754" y="990"/>
                  </a:lnTo>
                  <a:lnTo>
                    <a:pt x="895" y="849"/>
                  </a:lnTo>
                  <a:lnTo>
                    <a:pt x="989" y="707"/>
                  </a:lnTo>
                  <a:lnTo>
                    <a:pt x="1036" y="519"/>
                  </a:lnTo>
                  <a:lnTo>
                    <a:pt x="1036" y="472"/>
                  </a:lnTo>
                  <a:lnTo>
                    <a:pt x="989" y="283"/>
                  </a:lnTo>
                  <a:lnTo>
                    <a:pt x="895" y="142"/>
                  </a:lnTo>
                  <a:lnTo>
                    <a:pt x="754"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2296;p42">
              <a:extLst>
                <a:ext uri="{FF2B5EF4-FFF2-40B4-BE49-F238E27FC236}">
                  <a16:creationId xmlns:a16="http://schemas.microsoft.com/office/drawing/2014/main" id="{413762F5-58FD-C835-E0A5-C1982FFE7EFC}"/>
                </a:ext>
              </a:extLst>
            </p:cNvPr>
            <p:cNvSpPr/>
            <p:nvPr/>
          </p:nvSpPr>
          <p:spPr>
            <a:xfrm>
              <a:off x="2307750" y="1987100"/>
              <a:ext cx="25925" cy="25950"/>
            </a:xfrm>
            <a:custGeom>
              <a:avLst/>
              <a:gdLst/>
              <a:ahLst/>
              <a:cxnLst/>
              <a:rect l="l" t="t" r="r" b="b"/>
              <a:pathLst>
                <a:path w="1037" h="1038" extrusionOk="0">
                  <a:moveTo>
                    <a:pt x="518" y="1"/>
                  </a:moveTo>
                  <a:lnTo>
                    <a:pt x="330" y="48"/>
                  </a:lnTo>
                  <a:lnTo>
                    <a:pt x="188" y="142"/>
                  </a:lnTo>
                  <a:lnTo>
                    <a:pt x="47" y="331"/>
                  </a:lnTo>
                  <a:lnTo>
                    <a:pt x="0" y="519"/>
                  </a:lnTo>
                  <a:lnTo>
                    <a:pt x="47" y="708"/>
                  </a:lnTo>
                  <a:lnTo>
                    <a:pt x="188" y="849"/>
                  </a:lnTo>
                  <a:lnTo>
                    <a:pt x="330" y="990"/>
                  </a:lnTo>
                  <a:lnTo>
                    <a:pt x="518" y="1037"/>
                  </a:lnTo>
                  <a:lnTo>
                    <a:pt x="754" y="990"/>
                  </a:lnTo>
                  <a:lnTo>
                    <a:pt x="895" y="849"/>
                  </a:lnTo>
                  <a:lnTo>
                    <a:pt x="989" y="708"/>
                  </a:lnTo>
                  <a:lnTo>
                    <a:pt x="1036" y="519"/>
                  </a:lnTo>
                  <a:lnTo>
                    <a:pt x="989" y="284"/>
                  </a:lnTo>
                  <a:lnTo>
                    <a:pt x="895" y="142"/>
                  </a:lnTo>
                  <a:lnTo>
                    <a:pt x="754"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2297;p42">
              <a:extLst>
                <a:ext uri="{FF2B5EF4-FFF2-40B4-BE49-F238E27FC236}">
                  <a16:creationId xmlns:a16="http://schemas.microsoft.com/office/drawing/2014/main" id="{B81CAD10-E924-449A-BE50-1204034E8F87}"/>
                </a:ext>
              </a:extLst>
            </p:cNvPr>
            <p:cNvSpPr/>
            <p:nvPr/>
          </p:nvSpPr>
          <p:spPr>
            <a:xfrm>
              <a:off x="2347775" y="2025975"/>
              <a:ext cx="23600" cy="9450"/>
            </a:xfrm>
            <a:custGeom>
              <a:avLst/>
              <a:gdLst/>
              <a:ahLst/>
              <a:cxnLst/>
              <a:rect l="l" t="t" r="r" b="b"/>
              <a:pathLst>
                <a:path w="944" h="378" extrusionOk="0">
                  <a:moveTo>
                    <a:pt x="378" y="1"/>
                  </a:moveTo>
                  <a:lnTo>
                    <a:pt x="189" y="48"/>
                  </a:lnTo>
                  <a:lnTo>
                    <a:pt x="48" y="189"/>
                  </a:lnTo>
                  <a:lnTo>
                    <a:pt x="1" y="377"/>
                  </a:lnTo>
                  <a:lnTo>
                    <a:pt x="943" y="377"/>
                  </a:lnTo>
                  <a:lnTo>
                    <a:pt x="896" y="236"/>
                  </a:lnTo>
                  <a:lnTo>
                    <a:pt x="849" y="142"/>
                  </a:lnTo>
                  <a:lnTo>
                    <a:pt x="707" y="48"/>
                  </a:lnTo>
                  <a:lnTo>
                    <a:pt x="566"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2298;p42">
              <a:extLst>
                <a:ext uri="{FF2B5EF4-FFF2-40B4-BE49-F238E27FC236}">
                  <a16:creationId xmlns:a16="http://schemas.microsoft.com/office/drawing/2014/main" id="{57E94455-EFEB-0335-ABBB-48EB40B9A3EB}"/>
                </a:ext>
              </a:extLst>
            </p:cNvPr>
            <p:cNvSpPr/>
            <p:nvPr/>
          </p:nvSpPr>
          <p:spPr>
            <a:xfrm>
              <a:off x="2385475" y="912975"/>
              <a:ext cx="25925" cy="25950"/>
            </a:xfrm>
            <a:custGeom>
              <a:avLst/>
              <a:gdLst/>
              <a:ahLst/>
              <a:cxnLst/>
              <a:rect l="l" t="t" r="r" b="b"/>
              <a:pathLst>
                <a:path w="1037" h="1038" extrusionOk="0">
                  <a:moveTo>
                    <a:pt x="519" y="1"/>
                  </a:moveTo>
                  <a:lnTo>
                    <a:pt x="330" y="48"/>
                  </a:lnTo>
                  <a:lnTo>
                    <a:pt x="142" y="142"/>
                  </a:lnTo>
                  <a:lnTo>
                    <a:pt x="47" y="283"/>
                  </a:lnTo>
                  <a:lnTo>
                    <a:pt x="0" y="519"/>
                  </a:lnTo>
                  <a:lnTo>
                    <a:pt x="47" y="707"/>
                  </a:lnTo>
                  <a:lnTo>
                    <a:pt x="142" y="849"/>
                  </a:lnTo>
                  <a:lnTo>
                    <a:pt x="283" y="990"/>
                  </a:lnTo>
                  <a:lnTo>
                    <a:pt x="519" y="1037"/>
                  </a:lnTo>
                  <a:lnTo>
                    <a:pt x="707" y="990"/>
                  </a:lnTo>
                  <a:lnTo>
                    <a:pt x="848" y="849"/>
                  </a:lnTo>
                  <a:lnTo>
                    <a:pt x="990" y="707"/>
                  </a:lnTo>
                  <a:lnTo>
                    <a:pt x="1037" y="519"/>
                  </a:lnTo>
                  <a:lnTo>
                    <a:pt x="990" y="330"/>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2299;p42">
              <a:extLst>
                <a:ext uri="{FF2B5EF4-FFF2-40B4-BE49-F238E27FC236}">
                  <a16:creationId xmlns:a16="http://schemas.microsoft.com/office/drawing/2014/main" id="{8E26EAF1-5DCF-FAF4-2AE4-3BD7D37E51A5}"/>
                </a:ext>
              </a:extLst>
            </p:cNvPr>
            <p:cNvSpPr/>
            <p:nvPr/>
          </p:nvSpPr>
          <p:spPr>
            <a:xfrm>
              <a:off x="2346600" y="874100"/>
              <a:ext cx="25950" cy="25950"/>
            </a:xfrm>
            <a:custGeom>
              <a:avLst/>
              <a:gdLst/>
              <a:ahLst/>
              <a:cxnLst/>
              <a:rect l="l" t="t" r="r" b="b"/>
              <a:pathLst>
                <a:path w="1038" h="1038" extrusionOk="0">
                  <a:moveTo>
                    <a:pt x="519" y="1"/>
                  </a:moveTo>
                  <a:lnTo>
                    <a:pt x="330" y="48"/>
                  </a:lnTo>
                  <a:lnTo>
                    <a:pt x="142" y="189"/>
                  </a:lnTo>
                  <a:lnTo>
                    <a:pt x="48" y="331"/>
                  </a:lnTo>
                  <a:lnTo>
                    <a:pt x="1" y="519"/>
                  </a:lnTo>
                  <a:lnTo>
                    <a:pt x="48" y="708"/>
                  </a:lnTo>
                  <a:lnTo>
                    <a:pt x="142" y="896"/>
                  </a:lnTo>
                  <a:lnTo>
                    <a:pt x="330" y="990"/>
                  </a:lnTo>
                  <a:lnTo>
                    <a:pt x="519" y="1037"/>
                  </a:lnTo>
                  <a:lnTo>
                    <a:pt x="707" y="990"/>
                  </a:lnTo>
                  <a:lnTo>
                    <a:pt x="896" y="896"/>
                  </a:lnTo>
                  <a:lnTo>
                    <a:pt x="990" y="708"/>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2300;p42">
              <a:extLst>
                <a:ext uri="{FF2B5EF4-FFF2-40B4-BE49-F238E27FC236}">
                  <a16:creationId xmlns:a16="http://schemas.microsoft.com/office/drawing/2014/main" id="{CDDCF2FE-81C7-F6C9-3628-A5873C172690}"/>
                </a:ext>
              </a:extLst>
            </p:cNvPr>
            <p:cNvSpPr/>
            <p:nvPr/>
          </p:nvSpPr>
          <p:spPr>
            <a:xfrm>
              <a:off x="2385475" y="989525"/>
              <a:ext cx="25925" cy="24775"/>
            </a:xfrm>
            <a:custGeom>
              <a:avLst/>
              <a:gdLst/>
              <a:ahLst/>
              <a:cxnLst/>
              <a:rect l="l" t="t" r="r" b="b"/>
              <a:pathLst>
                <a:path w="1037" h="991" extrusionOk="0">
                  <a:moveTo>
                    <a:pt x="519" y="1"/>
                  </a:moveTo>
                  <a:lnTo>
                    <a:pt x="330" y="48"/>
                  </a:lnTo>
                  <a:lnTo>
                    <a:pt x="142" y="142"/>
                  </a:lnTo>
                  <a:lnTo>
                    <a:pt x="47" y="284"/>
                  </a:lnTo>
                  <a:lnTo>
                    <a:pt x="0" y="519"/>
                  </a:lnTo>
                  <a:lnTo>
                    <a:pt x="47" y="708"/>
                  </a:lnTo>
                  <a:lnTo>
                    <a:pt x="142" y="849"/>
                  </a:lnTo>
                  <a:lnTo>
                    <a:pt x="283" y="990"/>
                  </a:lnTo>
                  <a:lnTo>
                    <a:pt x="707" y="990"/>
                  </a:lnTo>
                  <a:lnTo>
                    <a:pt x="848" y="849"/>
                  </a:lnTo>
                  <a:lnTo>
                    <a:pt x="990" y="708"/>
                  </a:lnTo>
                  <a:lnTo>
                    <a:pt x="1037" y="519"/>
                  </a:lnTo>
                  <a:lnTo>
                    <a:pt x="990" y="284"/>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2301;p42">
              <a:extLst>
                <a:ext uri="{FF2B5EF4-FFF2-40B4-BE49-F238E27FC236}">
                  <a16:creationId xmlns:a16="http://schemas.microsoft.com/office/drawing/2014/main" id="{9A3D4EB9-3146-2FB1-2B15-7D415927D708}"/>
                </a:ext>
              </a:extLst>
            </p:cNvPr>
            <p:cNvSpPr/>
            <p:nvPr/>
          </p:nvSpPr>
          <p:spPr>
            <a:xfrm>
              <a:off x="2346600" y="950675"/>
              <a:ext cx="25950" cy="25925"/>
            </a:xfrm>
            <a:custGeom>
              <a:avLst/>
              <a:gdLst/>
              <a:ahLst/>
              <a:cxnLst/>
              <a:rect l="l" t="t" r="r" b="b"/>
              <a:pathLst>
                <a:path w="1038" h="1037" extrusionOk="0">
                  <a:moveTo>
                    <a:pt x="519" y="0"/>
                  </a:moveTo>
                  <a:lnTo>
                    <a:pt x="330" y="47"/>
                  </a:lnTo>
                  <a:lnTo>
                    <a:pt x="142" y="189"/>
                  </a:lnTo>
                  <a:lnTo>
                    <a:pt x="48" y="330"/>
                  </a:lnTo>
                  <a:lnTo>
                    <a:pt x="1" y="518"/>
                  </a:lnTo>
                  <a:lnTo>
                    <a:pt x="48" y="754"/>
                  </a:lnTo>
                  <a:lnTo>
                    <a:pt x="142" y="895"/>
                  </a:lnTo>
                  <a:lnTo>
                    <a:pt x="330" y="990"/>
                  </a:lnTo>
                  <a:lnTo>
                    <a:pt x="519" y="1037"/>
                  </a:lnTo>
                  <a:lnTo>
                    <a:pt x="707" y="990"/>
                  </a:lnTo>
                  <a:lnTo>
                    <a:pt x="896" y="895"/>
                  </a:lnTo>
                  <a:lnTo>
                    <a:pt x="990" y="754"/>
                  </a:lnTo>
                  <a:lnTo>
                    <a:pt x="1037" y="518"/>
                  </a:lnTo>
                  <a:lnTo>
                    <a:pt x="990" y="330"/>
                  </a:lnTo>
                  <a:lnTo>
                    <a:pt x="896"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2302;p42">
              <a:extLst>
                <a:ext uri="{FF2B5EF4-FFF2-40B4-BE49-F238E27FC236}">
                  <a16:creationId xmlns:a16="http://schemas.microsoft.com/office/drawing/2014/main" id="{EED77732-FE1A-BEDA-E4BF-54EB277F66CB}"/>
                </a:ext>
              </a:extLst>
            </p:cNvPr>
            <p:cNvSpPr/>
            <p:nvPr/>
          </p:nvSpPr>
          <p:spPr>
            <a:xfrm>
              <a:off x="2385475" y="1066100"/>
              <a:ext cx="25925" cy="25925"/>
            </a:xfrm>
            <a:custGeom>
              <a:avLst/>
              <a:gdLst/>
              <a:ahLst/>
              <a:cxnLst/>
              <a:rect l="l" t="t" r="r" b="b"/>
              <a:pathLst>
                <a:path w="1037" h="1037" extrusionOk="0">
                  <a:moveTo>
                    <a:pt x="519" y="0"/>
                  </a:moveTo>
                  <a:lnTo>
                    <a:pt x="283" y="47"/>
                  </a:lnTo>
                  <a:lnTo>
                    <a:pt x="142" y="141"/>
                  </a:lnTo>
                  <a:lnTo>
                    <a:pt x="47" y="330"/>
                  </a:lnTo>
                  <a:lnTo>
                    <a:pt x="0" y="518"/>
                  </a:lnTo>
                  <a:lnTo>
                    <a:pt x="47" y="707"/>
                  </a:lnTo>
                  <a:lnTo>
                    <a:pt x="142" y="895"/>
                  </a:lnTo>
                  <a:lnTo>
                    <a:pt x="283" y="989"/>
                  </a:lnTo>
                  <a:lnTo>
                    <a:pt x="519" y="1037"/>
                  </a:lnTo>
                  <a:lnTo>
                    <a:pt x="707" y="989"/>
                  </a:lnTo>
                  <a:lnTo>
                    <a:pt x="848" y="895"/>
                  </a:lnTo>
                  <a:lnTo>
                    <a:pt x="990" y="707"/>
                  </a:lnTo>
                  <a:lnTo>
                    <a:pt x="1037" y="518"/>
                  </a:lnTo>
                  <a:lnTo>
                    <a:pt x="990" y="330"/>
                  </a:lnTo>
                  <a:lnTo>
                    <a:pt x="848"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2303;p42">
              <a:extLst>
                <a:ext uri="{FF2B5EF4-FFF2-40B4-BE49-F238E27FC236}">
                  <a16:creationId xmlns:a16="http://schemas.microsoft.com/office/drawing/2014/main" id="{02B87F1E-040A-4F26-3375-A2A4A8E1249A}"/>
                </a:ext>
              </a:extLst>
            </p:cNvPr>
            <p:cNvSpPr/>
            <p:nvPr/>
          </p:nvSpPr>
          <p:spPr>
            <a:xfrm>
              <a:off x="2346600" y="1028400"/>
              <a:ext cx="25950" cy="24750"/>
            </a:xfrm>
            <a:custGeom>
              <a:avLst/>
              <a:gdLst/>
              <a:ahLst/>
              <a:cxnLst/>
              <a:rect l="l" t="t" r="r" b="b"/>
              <a:pathLst>
                <a:path w="1038" h="990" extrusionOk="0">
                  <a:moveTo>
                    <a:pt x="330" y="1"/>
                  </a:moveTo>
                  <a:lnTo>
                    <a:pt x="189" y="142"/>
                  </a:lnTo>
                  <a:lnTo>
                    <a:pt x="48" y="283"/>
                  </a:lnTo>
                  <a:lnTo>
                    <a:pt x="1" y="472"/>
                  </a:lnTo>
                  <a:lnTo>
                    <a:pt x="48" y="707"/>
                  </a:lnTo>
                  <a:lnTo>
                    <a:pt x="142" y="849"/>
                  </a:lnTo>
                  <a:lnTo>
                    <a:pt x="330" y="943"/>
                  </a:lnTo>
                  <a:lnTo>
                    <a:pt x="519" y="990"/>
                  </a:lnTo>
                  <a:lnTo>
                    <a:pt x="707" y="943"/>
                  </a:lnTo>
                  <a:lnTo>
                    <a:pt x="896" y="849"/>
                  </a:lnTo>
                  <a:lnTo>
                    <a:pt x="990" y="707"/>
                  </a:lnTo>
                  <a:lnTo>
                    <a:pt x="1037" y="472"/>
                  </a:lnTo>
                  <a:lnTo>
                    <a:pt x="990" y="283"/>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2304;p42">
              <a:extLst>
                <a:ext uri="{FF2B5EF4-FFF2-40B4-BE49-F238E27FC236}">
                  <a16:creationId xmlns:a16="http://schemas.microsoft.com/office/drawing/2014/main" id="{85E819F3-5FD0-DC25-7931-9A4854F56C7A}"/>
                </a:ext>
              </a:extLst>
            </p:cNvPr>
            <p:cNvSpPr/>
            <p:nvPr/>
          </p:nvSpPr>
          <p:spPr>
            <a:xfrm>
              <a:off x="2385475" y="1142650"/>
              <a:ext cx="25925" cy="25925"/>
            </a:xfrm>
            <a:custGeom>
              <a:avLst/>
              <a:gdLst/>
              <a:ahLst/>
              <a:cxnLst/>
              <a:rect l="l" t="t" r="r" b="b"/>
              <a:pathLst>
                <a:path w="1037" h="1037" extrusionOk="0">
                  <a:moveTo>
                    <a:pt x="519" y="0"/>
                  </a:moveTo>
                  <a:lnTo>
                    <a:pt x="283" y="47"/>
                  </a:lnTo>
                  <a:lnTo>
                    <a:pt x="142" y="142"/>
                  </a:lnTo>
                  <a:lnTo>
                    <a:pt x="47" y="330"/>
                  </a:lnTo>
                  <a:lnTo>
                    <a:pt x="0" y="519"/>
                  </a:lnTo>
                  <a:lnTo>
                    <a:pt x="47" y="707"/>
                  </a:lnTo>
                  <a:lnTo>
                    <a:pt x="142" y="895"/>
                  </a:lnTo>
                  <a:lnTo>
                    <a:pt x="283" y="990"/>
                  </a:lnTo>
                  <a:lnTo>
                    <a:pt x="519" y="1037"/>
                  </a:lnTo>
                  <a:lnTo>
                    <a:pt x="707" y="990"/>
                  </a:lnTo>
                  <a:lnTo>
                    <a:pt x="848" y="895"/>
                  </a:lnTo>
                  <a:lnTo>
                    <a:pt x="990" y="707"/>
                  </a:lnTo>
                  <a:lnTo>
                    <a:pt x="1037" y="519"/>
                  </a:lnTo>
                  <a:lnTo>
                    <a:pt x="990" y="330"/>
                  </a:lnTo>
                  <a:lnTo>
                    <a:pt x="848"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2305;p42">
              <a:extLst>
                <a:ext uri="{FF2B5EF4-FFF2-40B4-BE49-F238E27FC236}">
                  <a16:creationId xmlns:a16="http://schemas.microsoft.com/office/drawing/2014/main" id="{D098D384-1886-69CC-3A36-A1A824E2D533}"/>
                </a:ext>
              </a:extLst>
            </p:cNvPr>
            <p:cNvSpPr/>
            <p:nvPr/>
          </p:nvSpPr>
          <p:spPr>
            <a:xfrm>
              <a:off x="2346600" y="1104950"/>
              <a:ext cx="25950" cy="25950"/>
            </a:xfrm>
            <a:custGeom>
              <a:avLst/>
              <a:gdLst/>
              <a:ahLst/>
              <a:cxnLst/>
              <a:rect l="l" t="t" r="r" b="b"/>
              <a:pathLst>
                <a:path w="1038" h="1038" extrusionOk="0">
                  <a:moveTo>
                    <a:pt x="330" y="1"/>
                  </a:moveTo>
                  <a:lnTo>
                    <a:pt x="142" y="142"/>
                  </a:lnTo>
                  <a:lnTo>
                    <a:pt x="48" y="283"/>
                  </a:lnTo>
                  <a:lnTo>
                    <a:pt x="1" y="519"/>
                  </a:lnTo>
                  <a:lnTo>
                    <a:pt x="48" y="707"/>
                  </a:lnTo>
                  <a:lnTo>
                    <a:pt x="142" y="849"/>
                  </a:lnTo>
                  <a:lnTo>
                    <a:pt x="330" y="990"/>
                  </a:lnTo>
                  <a:lnTo>
                    <a:pt x="519" y="1037"/>
                  </a:lnTo>
                  <a:lnTo>
                    <a:pt x="707" y="990"/>
                  </a:lnTo>
                  <a:lnTo>
                    <a:pt x="896" y="849"/>
                  </a:lnTo>
                  <a:lnTo>
                    <a:pt x="990" y="707"/>
                  </a:lnTo>
                  <a:lnTo>
                    <a:pt x="1037" y="519"/>
                  </a:lnTo>
                  <a:lnTo>
                    <a:pt x="990" y="283"/>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2306;p42">
              <a:extLst>
                <a:ext uri="{FF2B5EF4-FFF2-40B4-BE49-F238E27FC236}">
                  <a16:creationId xmlns:a16="http://schemas.microsoft.com/office/drawing/2014/main" id="{62D845E1-6313-8027-23FC-B755D8CEED53}"/>
                </a:ext>
              </a:extLst>
            </p:cNvPr>
            <p:cNvSpPr/>
            <p:nvPr/>
          </p:nvSpPr>
          <p:spPr>
            <a:xfrm>
              <a:off x="2385475" y="1219200"/>
              <a:ext cx="25925" cy="25925"/>
            </a:xfrm>
            <a:custGeom>
              <a:avLst/>
              <a:gdLst/>
              <a:ahLst/>
              <a:cxnLst/>
              <a:rect l="l" t="t" r="r" b="b"/>
              <a:pathLst>
                <a:path w="1037" h="1037" extrusionOk="0">
                  <a:moveTo>
                    <a:pt x="519" y="1"/>
                  </a:moveTo>
                  <a:lnTo>
                    <a:pt x="283" y="48"/>
                  </a:lnTo>
                  <a:lnTo>
                    <a:pt x="142" y="189"/>
                  </a:lnTo>
                  <a:lnTo>
                    <a:pt x="47" y="330"/>
                  </a:lnTo>
                  <a:lnTo>
                    <a:pt x="0" y="519"/>
                  </a:lnTo>
                  <a:lnTo>
                    <a:pt x="47" y="754"/>
                  </a:lnTo>
                  <a:lnTo>
                    <a:pt x="142" y="896"/>
                  </a:lnTo>
                  <a:lnTo>
                    <a:pt x="283" y="990"/>
                  </a:lnTo>
                  <a:lnTo>
                    <a:pt x="519" y="1037"/>
                  </a:lnTo>
                  <a:lnTo>
                    <a:pt x="707" y="990"/>
                  </a:lnTo>
                  <a:lnTo>
                    <a:pt x="848" y="896"/>
                  </a:lnTo>
                  <a:lnTo>
                    <a:pt x="990" y="754"/>
                  </a:lnTo>
                  <a:lnTo>
                    <a:pt x="1037" y="519"/>
                  </a:lnTo>
                  <a:lnTo>
                    <a:pt x="990" y="330"/>
                  </a:lnTo>
                  <a:lnTo>
                    <a:pt x="848"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2307;p42">
              <a:extLst>
                <a:ext uri="{FF2B5EF4-FFF2-40B4-BE49-F238E27FC236}">
                  <a16:creationId xmlns:a16="http://schemas.microsoft.com/office/drawing/2014/main" id="{C76C2B92-70C4-A62D-7D90-AEAE37CFA4B2}"/>
                </a:ext>
              </a:extLst>
            </p:cNvPr>
            <p:cNvSpPr/>
            <p:nvPr/>
          </p:nvSpPr>
          <p:spPr>
            <a:xfrm>
              <a:off x="2346600" y="1181500"/>
              <a:ext cx="25950" cy="25950"/>
            </a:xfrm>
            <a:custGeom>
              <a:avLst/>
              <a:gdLst/>
              <a:ahLst/>
              <a:cxnLst/>
              <a:rect l="l" t="t" r="r" b="b"/>
              <a:pathLst>
                <a:path w="1038" h="1038" extrusionOk="0">
                  <a:moveTo>
                    <a:pt x="519" y="1"/>
                  </a:moveTo>
                  <a:lnTo>
                    <a:pt x="330" y="48"/>
                  </a:lnTo>
                  <a:lnTo>
                    <a:pt x="142" y="142"/>
                  </a:lnTo>
                  <a:lnTo>
                    <a:pt x="48" y="284"/>
                  </a:lnTo>
                  <a:lnTo>
                    <a:pt x="1" y="519"/>
                  </a:lnTo>
                  <a:lnTo>
                    <a:pt x="48" y="708"/>
                  </a:lnTo>
                  <a:lnTo>
                    <a:pt x="142" y="849"/>
                  </a:lnTo>
                  <a:lnTo>
                    <a:pt x="330" y="990"/>
                  </a:lnTo>
                  <a:lnTo>
                    <a:pt x="519" y="1037"/>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2308;p42">
              <a:extLst>
                <a:ext uri="{FF2B5EF4-FFF2-40B4-BE49-F238E27FC236}">
                  <a16:creationId xmlns:a16="http://schemas.microsoft.com/office/drawing/2014/main" id="{D4360C65-4A4C-84C7-C7D3-F287FBFD0FC1}"/>
                </a:ext>
              </a:extLst>
            </p:cNvPr>
            <p:cNvSpPr/>
            <p:nvPr/>
          </p:nvSpPr>
          <p:spPr>
            <a:xfrm>
              <a:off x="2385475" y="1295750"/>
              <a:ext cx="25925" cy="25950"/>
            </a:xfrm>
            <a:custGeom>
              <a:avLst/>
              <a:gdLst/>
              <a:ahLst/>
              <a:cxnLst/>
              <a:rect l="l" t="t" r="r" b="b"/>
              <a:pathLst>
                <a:path w="1037" h="1038" extrusionOk="0">
                  <a:moveTo>
                    <a:pt x="519" y="1"/>
                  </a:moveTo>
                  <a:lnTo>
                    <a:pt x="283" y="48"/>
                  </a:lnTo>
                  <a:lnTo>
                    <a:pt x="142" y="189"/>
                  </a:lnTo>
                  <a:lnTo>
                    <a:pt x="47" y="331"/>
                  </a:lnTo>
                  <a:lnTo>
                    <a:pt x="0" y="519"/>
                  </a:lnTo>
                  <a:lnTo>
                    <a:pt x="47" y="755"/>
                  </a:lnTo>
                  <a:lnTo>
                    <a:pt x="142" y="896"/>
                  </a:lnTo>
                  <a:lnTo>
                    <a:pt x="283" y="990"/>
                  </a:lnTo>
                  <a:lnTo>
                    <a:pt x="519" y="1037"/>
                  </a:lnTo>
                  <a:lnTo>
                    <a:pt x="707" y="990"/>
                  </a:lnTo>
                  <a:lnTo>
                    <a:pt x="848" y="896"/>
                  </a:lnTo>
                  <a:lnTo>
                    <a:pt x="990" y="755"/>
                  </a:lnTo>
                  <a:lnTo>
                    <a:pt x="1037" y="566"/>
                  </a:lnTo>
                  <a:lnTo>
                    <a:pt x="1037" y="519"/>
                  </a:lnTo>
                  <a:lnTo>
                    <a:pt x="990" y="331"/>
                  </a:lnTo>
                  <a:lnTo>
                    <a:pt x="848"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2309;p42">
              <a:extLst>
                <a:ext uri="{FF2B5EF4-FFF2-40B4-BE49-F238E27FC236}">
                  <a16:creationId xmlns:a16="http://schemas.microsoft.com/office/drawing/2014/main" id="{8C3E8170-9B44-7F7A-E575-C607DE9A439E}"/>
                </a:ext>
              </a:extLst>
            </p:cNvPr>
            <p:cNvSpPr/>
            <p:nvPr/>
          </p:nvSpPr>
          <p:spPr>
            <a:xfrm>
              <a:off x="2346600" y="1258075"/>
              <a:ext cx="25950" cy="25925"/>
            </a:xfrm>
            <a:custGeom>
              <a:avLst/>
              <a:gdLst/>
              <a:ahLst/>
              <a:cxnLst/>
              <a:rect l="l" t="t" r="r" b="b"/>
              <a:pathLst>
                <a:path w="1038" h="1037" extrusionOk="0">
                  <a:moveTo>
                    <a:pt x="519" y="0"/>
                  </a:moveTo>
                  <a:lnTo>
                    <a:pt x="330" y="47"/>
                  </a:lnTo>
                  <a:lnTo>
                    <a:pt x="142" y="142"/>
                  </a:lnTo>
                  <a:lnTo>
                    <a:pt x="48" y="330"/>
                  </a:lnTo>
                  <a:lnTo>
                    <a:pt x="1" y="518"/>
                  </a:lnTo>
                  <a:lnTo>
                    <a:pt x="48" y="707"/>
                  </a:lnTo>
                  <a:lnTo>
                    <a:pt x="142" y="895"/>
                  </a:lnTo>
                  <a:lnTo>
                    <a:pt x="330" y="990"/>
                  </a:lnTo>
                  <a:lnTo>
                    <a:pt x="519" y="1037"/>
                  </a:lnTo>
                  <a:lnTo>
                    <a:pt x="707" y="990"/>
                  </a:lnTo>
                  <a:lnTo>
                    <a:pt x="896" y="895"/>
                  </a:lnTo>
                  <a:lnTo>
                    <a:pt x="990" y="707"/>
                  </a:lnTo>
                  <a:lnTo>
                    <a:pt x="1037" y="518"/>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2310;p42">
              <a:extLst>
                <a:ext uri="{FF2B5EF4-FFF2-40B4-BE49-F238E27FC236}">
                  <a16:creationId xmlns:a16="http://schemas.microsoft.com/office/drawing/2014/main" id="{7EE07EC6-79FA-B6F8-958E-54F4EC5C2E67}"/>
                </a:ext>
              </a:extLst>
            </p:cNvPr>
            <p:cNvSpPr/>
            <p:nvPr/>
          </p:nvSpPr>
          <p:spPr>
            <a:xfrm>
              <a:off x="2385475" y="1372300"/>
              <a:ext cx="25925" cy="25950"/>
            </a:xfrm>
            <a:custGeom>
              <a:avLst/>
              <a:gdLst/>
              <a:ahLst/>
              <a:cxnLst/>
              <a:rect l="l" t="t" r="r" b="b"/>
              <a:pathLst>
                <a:path w="1037" h="1038" extrusionOk="0">
                  <a:moveTo>
                    <a:pt x="519" y="1"/>
                  </a:moveTo>
                  <a:lnTo>
                    <a:pt x="283" y="48"/>
                  </a:lnTo>
                  <a:lnTo>
                    <a:pt x="142" y="142"/>
                  </a:lnTo>
                  <a:lnTo>
                    <a:pt x="47" y="331"/>
                  </a:lnTo>
                  <a:lnTo>
                    <a:pt x="0" y="519"/>
                  </a:lnTo>
                  <a:lnTo>
                    <a:pt x="47" y="708"/>
                  </a:lnTo>
                  <a:lnTo>
                    <a:pt x="142" y="896"/>
                  </a:lnTo>
                  <a:lnTo>
                    <a:pt x="283" y="990"/>
                  </a:lnTo>
                  <a:lnTo>
                    <a:pt x="519" y="1037"/>
                  </a:lnTo>
                  <a:lnTo>
                    <a:pt x="707" y="990"/>
                  </a:lnTo>
                  <a:lnTo>
                    <a:pt x="848" y="896"/>
                  </a:lnTo>
                  <a:lnTo>
                    <a:pt x="990" y="708"/>
                  </a:lnTo>
                  <a:lnTo>
                    <a:pt x="1037" y="519"/>
                  </a:lnTo>
                  <a:lnTo>
                    <a:pt x="990" y="331"/>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2311;p42">
              <a:extLst>
                <a:ext uri="{FF2B5EF4-FFF2-40B4-BE49-F238E27FC236}">
                  <a16:creationId xmlns:a16="http://schemas.microsoft.com/office/drawing/2014/main" id="{A4A49D18-D705-80E6-7675-25B7A5504786}"/>
                </a:ext>
              </a:extLst>
            </p:cNvPr>
            <p:cNvSpPr/>
            <p:nvPr/>
          </p:nvSpPr>
          <p:spPr>
            <a:xfrm>
              <a:off x="2346600" y="1334625"/>
              <a:ext cx="25950" cy="25925"/>
            </a:xfrm>
            <a:custGeom>
              <a:avLst/>
              <a:gdLst/>
              <a:ahLst/>
              <a:cxnLst/>
              <a:rect l="l" t="t" r="r" b="b"/>
              <a:pathLst>
                <a:path w="1038" h="1037" extrusionOk="0">
                  <a:moveTo>
                    <a:pt x="519" y="0"/>
                  </a:moveTo>
                  <a:lnTo>
                    <a:pt x="330" y="48"/>
                  </a:lnTo>
                  <a:lnTo>
                    <a:pt x="142" y="142"/>
                  </a:lnTo>
                  <a:lnTo>
                    <a:pt x="48" y="330"/>
                  </a:lnTo>
                  <a:lnTo>
                    <a:pt x="1"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2312;p42">
              <a:extLst>
                <a:ext uri="{FF2B5EF4-FFF2-40B4-BE49-F238E27FC236}">
                  <a16:creationId xmlns:a16="http://schemas.microsoft.com/office/drawing/2014/main" id="{D2D95BA4-A509-AE0E-B5F0-D7303E8FA7FE}"/>
                </a:ext>
              </a:extLst>
            </p:cNvPr>
            <p:cNvSpPr/>
            <p:nvPr/>
          </p:nvSpPr>
          <p:spPr>
            <a:xfrm>
              <a:off x="2385475" y="1450050"/>
              <a:ext cx="25925" cy="25925"/>
            </a:xfrm>
            <a:custGeom>
              <a:avLst/>
              <a:gdLst/>
              <a:ahLst/>
              <a:cxnLst/>
              <a:rect l="l" t="t" r="r" b="b"/>
              <a:pathLst>
                <a:path w="1037" h="1037" extrusionOk="0">
                  <a:moveTo>
                    <a:pt x="519" y="0"/>
                  </a:moveTo>
                  <a:lnTo>
                    <a:pt x="330" y="47"/>
                  </a:lnTo>
                  <a:lnTo>
                    <a:pt x="142" y="142"/>
                  </a:lnTo>
                  <a:lnTo>
                    <a:pt x="47" y="283"/>
                  </a:lnTo>
                  <a:lnTo>
                    <a:pt x="0" y="519"/>
                  </a:lnTo>
                  <a:lnTo>
                    <a:pt x="47" y="707"/>
                  </a:lnTo>
                  <a:lnTo>
                    <a:pt x="142" y="848"/>
                  </a:lnTo>
                  <a:lnTo>
                    <a:pt x="283" y="990"/>
                  </a:lnTo>
                  <a:lnTo>
                    <a:pt x="519" y="1037"/>
                  </a:lnTo>
                  <a:lnTo>
                    <a:pt x="707" y="990"/>
                  </a:lnTo>
                  <a:lnTo>
                    <a:pt x="848" y="848"/>
                  </a:lnTo>
                  <a:lnTo>
                    <a:pt x="990" y="707"/>
                  </a:lnTo>
                  <a:lnTo>
                    <a:pt x="1037" y="519"/>
                  </a:lnTo>
                  <a:lnTo>
                    <a:pt x="990" y="330"/>
                  </a:lnTo>
                  <a:lnTo>
                    <a:pt x="848"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2313;p42">
              <a:extLst>
                <a:ext uri="{FF2B5EF4-FFF2-40B4-BE49-F238E27FC236}">
                  <a16:creationId xmlns:a16="http://schemas.microsoft.com/office/drawing/2014/main" id="{D621EBF6-E612-841E-9BE4-4CEB555380B7}"/>
                </a:ext>
              </a:extLst>
            </p:cNvPr>
            <p:cNvSpPr/>
            <p:nvPr/>
          </p:nvSpPr>
          <p:spPr>
            <a:xfrm>
              <a:off x="2346600" y="1411175"/>
              <a:ext cx="25950" cy="25950"/>
            </a:xfrm>
            <a:custGeom>
              <a:avLst/>
              <a:gdLst/>
              <a:ahLst/>
              <a:cxnLst/>
              <a:rect l="l" t="t" r="r" b="b"/>
              <a:pathLst>
                <a:path w="1038" h="1038" extrusionOk="0">
                  <a:moveTo>
                    <a:pt x="519" y="1"/>
                  </a:moveTo>
                  <a:lnTo>
                    <a:pt x="330" y="48"/>
                  </a:lnTo>
                  <a:lnTo>
                    <a:pt x="142" y="142"/>
                  </a:lnTo>
                  <a:lnTo>
                    <a:pt x="48" y="330"/>
                  </a:lnTo>
                  <a:lnTo>
                    <a:pt x="1"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2314;p42">
              <a:extLst>
                <a:ext uri="{FF2B5EF4-FFF2-40B4-BE49-F238E27FC236}">
                  <a16:creationId xmlns:a16="http://schemas.microsoft.com/office/drawing/2014/main" id="{BA0DA2BC-5D09-60E4-CAE7-06404629BB90}"/>
                </a:ext>
              </a:extLst>
            </p:cNvPr>
            <p:cNvSpPr/>
            <p:nvPr/>
          </p:nvSpPr>
          <p:spPr>
            <a:xfrm>
              <a:off x="2385475" y="1526600"/>
              <a:ext cx="25925" cy="25925"/>
            </a:xfrm>
            <a:custGeom>
              <a:avLst/>
              <a:gdLst/>
              <a:ahLst/>
              <a:cxnLst/>
              <a:rect l="l" t="t" r="r" b="b"/>
              <a:pathLst>
                <a:path w="1037" h="1037" extrusionOk="0">
                  <a:moveTo>
                    <a:pt x="519" y="1"/>
                  </a:moveTo>
                  <a:lnTo>
                    <a:pt x="330" y="48"/>
                  </a:lnTo>
                  <a:lnTo>
                    <a:pt x="142" y="142"/>
                  </a:lnTo>
                  <a:lnTo>
                    <a:pt x="47" y="330"/>
                  </a:lnTo>
                  <a:lnTo>
                    <a:pt x="0" y="519"/>
                  </a:lnTo>
                  <a:lnTo>
                    <a:pt x="47" y="707"/>
                  </a:lnTo>
                  <a:lnTo>
                    <a:pt x="142" y="849"/>
                  </a:lnTo>
                  <a:lnTo>
                    <a:pt x="283" y="990"/>
                  </a:lnTo>
                  <a:lnTo>
                    <a:pt x="519" y="1037"/>
                  </a:lnTo>
                  <a:lnTo>
                    <a:pt x="707" y="990"/>
                  </a:lnTo>
                  <a:lnTo>
                    <a:pt x="848" y="896"/>
                  </a:lnTo>
                  <a:lnTo>
                    <a:pt x="990" y="707"/>
                  </a:lnTo>
                  <a:lnTo>
                    <a:pt x="1037" y="519"/>
                  </a:lnTo>
                  <a:lnTo>
                    <a:pt x="990" y="330"/>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2315;p42">
              <a:extLst>
                <a:ext uri="{FF2B5EF4-FFF2-40B4-BE49-F238E27FC236}">
                  <a16:creationId xmlns:a16="http://schemas.microsoft.com/office/drawing/2014/main" id="{42983E9C-6F3A-3843-00D1-75BE9A40CD9C}"/>
                </a:ext>
              </a:extLst>
            </p:cNvPr>
            <p:cNvSpPr/>
            <p:nvPr/>
          </p:nvSpPr>
          <p:spPr>
            <a:xfrm>
              <a:off x="2346600" y="1488900"/>
              <a:ext cx="25950" cy="24775"/>
            </a:xfrm>
            <a:custGeom>
              <a:avLst/>
              <a:gdLst/>
              <a:ahLst/>
              <a:cxnLst/>
              <a:rect l="l" t="t" r="r" b="b"/>
              <a:pathLst>
                <a:path w="1038" h="991" extrusionOk="0">
                  <a:moveTo>
                    <a:pt x="330" y="1"/>
                  </a:moveTo>
                  <a:lnTo>
                    <a:pt x="142" y="142"/>
                  </a:lnTo>
                  <a:lnTo>
                    <a:pt x="48" y="284"/>
                  </a:lnTo>
                  <a:lnTo>
                    <a:pt x="1" y="472"/>
                  </a:lnTo>
                  <a:lnTo>
                    <a:pt x="48" y="708"/>
                  </a:lnTo>
                  <a:lnTo>
                    <a:pt x="142" y="849"/>
                  </a:lnTo>
                  <a:lnTo>
                    <a:pt x="330" y="943"/>
                  </a:lnTo>
                  <a:lnTo>
                    <a:pt x="519" y="990"/>
                  </a:lnTo>
                  <a:lnTo>
                    <a:pt x="707" y="943"/>
                  </a:lnTo>
                  <a:lnTo>
                    <a:pt x="896" y="849"/>
                  </a:lnTo>
                  <a:lnTo>
                    <a:pt x="990" y="708"/>
                  </a:lnTo>
                  <a:lnTo>
                    <a:pt x="1037" y="472"/>
                  </a:lnTo>
                  <a:lnTo>
                    <a:pt x="990" y="284"/>
                  </a:lnTo>
                  <a:lnTo>
                    <a:pt x="896"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2316;p42">
              <a:extLst>
                <a:ext uri="{FF2B5EF4-FFF2-40B4-BE49-F238E27FC236}">
                  <a16:creationId xmlns:a16="http://schemas.microsoft.com/office/drawing/2014/main" id="{7B9C5970-821C-1E07-4061-DD29061B99CD}"/>
                </a:ext>
              </a:extLst>
            </p:cNvPr>
            <p:cNvSpPr/>
            <p:nvPr/>
          </p:nvSpPr>
          <p:spPr>
            <a:xfrm>
              <a:off x="2385475" y="1603150"/>
              <a:ext cx="25925" cy="25950"/>
            </a:xfrm>
            <a:custGeom>
              <a:avLst/>
              <a:gdLst/>
              <a:ahLst/>
              <a:cxnLst/>
              <a:rect l="l" t="t" r="r" b="b"/>
              <a:pathLst>
                <a:path w="1037" h="1038" extrusionOk="0">
                  <a:moveTo>
                    <a:pt x="519" y="1"/>
                  </a:moveTo>
                  <a:lnTo>
                    <a:pt x="330" y="48"/>
                  </a:lnTo>
                  <a:lnTo>
                    <a:pt x="142" y="142"/>
                  </a:lnTo>
                  <a:lnTo>
                    <a:pt x="47" y="330"/>
                  </a:lnTo>
                  <a:lnTo>
                    <a:pt x="0" y="519"/>
                  </a:lnTo>
                  <a:lnTo>
                    <a:pt x="47" y="707"/>
                  </a:lnTo>
                  <a:lnTo>
                    <a:pt x="142" y="896"/>
                  </a:lnTo>
                  <a:lnTo>
                    <a:pt x="283" y="990"/>
                  </a:lnTo>
                  <a:lnTo>
                    <a:pt x="519" y="1037"/>
                  </a:lnTo>
                  <a:lnTo>
                    <a:pt x="707" y="990"/>
                  </a:lnTo>
                  <a:lnTo>
                    <a:pt x="848" y="896"/>
                  </a:lnTo>
                  <a:lnTo>
                    <a:pt x="990" y="707"/>
                  </a:lnTo>
                  <a:lnTo>
                    <a:pt x="1037" y="519"/>
                  </a:lnTo>
                  <a:lnTo>
                    <a:pt x="990" y="330"/>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2317;p42">
              <a:extLst>
                <a:ext uri="{FF2B5EF4-FFF2-40B4-BE49-F238E27FC236}">
                  <a16:creationId xmlns:a16="http://schemas.microsoft.com/office/drawing/2014/main" id="{8B7E1204-D88D-5677-312E-E37785783CA3}"/>
                </a:ext>
              </a:extLst>
            </p:cNvPr>
            <p:cNvSpPr/>
            <p:nvPr/>
          </p:nvSpPr>
          <p:spPr>
            <a:xfrm>
              <a:off x="2346600" y="1565475"/>
              <a:ext cx="25950" cy="24750"/>
            </a:xfrm>
            <a:custGeom>
              <a:avLst/>
              <a:gdLst/>
              <a:ahLst/>
              <a:cxnLst/>
              <a:rect l="l" t="t" r="r" b="b"/>
              <a:pathLst>
                <a:path w="1038" h="990" extrusionOk="0">
                  <a:moveTo>
                    <a:pt x="330" y="0"/>
                  </a:moveTo>
                  <a:lnTo>
                    <a:pt x="142" y="142"/>
                  </a:lnTo>
                  <a:lnTo>
                    <a:pt x="48" y="283"/>
                  </a:lnTo>
                  <a:lnTo>
                    <a:pt x="1" y="471"/>
                  </a:lnTo>
                  <a:lnTo>
                    <a:pt x="48" y="707"/>
                  </a:lnTo>
                  <a:lnTo>
                    <a:pt x="142" y="848"/>
                  </a:lnTo>
                  <a:lnTo>
                    <a:pt x="330" y="942"/>
                  </a:lnTo>
                  <a:lnTo>
                    <a:pt x="519" y="990"/>
                  </a:lnTo>
                  <a:lnTo>
                    <a:pt x="707" y="942"/>
                  </a:lnTo>
                  <a:lnTo>
                    <a:pt x="896" y="848"/>
                  </a:lnTo>
                  <a:lnTo>
                    <a:pt x="990" y="707"/>
                  </a:lnTo>
                  <a:lnTo>
                    <a:pt x="1037" y="471"/>
                  </a:lnTo>
                  <a:lnTo>
                    <a:pt x="990" y="283"/>
                  </a:lnTo>
                  <a:lnTo>
                    <a:pt x="896"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2318;p42">
              <a:extLst>
                <a:ext uri="{FF2B5EF4-FFF2-40B4-BE49-F238E27FC236}">
                  <a16:creationId xmlns:a16="http://schemas.microsoft.com/office/drawing/2014/main" id="{636B7977-4136-FCFE-FD9C-EDE6C6BF6751}"/>
                </a:ext>
              </a:extLst>
            </p:cNvPr>
            <p:cNvSpPr/>
            <p:nvPr/>
          </p:nvSpPr>
          <p:spPr>
            <a:xfrm>
              <a:off x="2385475" y="1679700"/>
              <a:ext cx="25925" cy="25950"/>
            </a:xfrm>
            <a:custGeom>
              <a:avLst/>
              <a:gdLst/>
              <a:ahLst/>
              <a:cxnLst/>
              <a:rect l="l" t="t" r="r" b="b"/>
              <a:pathLst>
                <a:path w="1037" h="1038" extrusionOk="0">
                  <a:moveTo>
                    <a:pt x="519" y="1"/>
                  </a:moveTo>
                  <a:lnTo>
                    <a:pt x="330" y="48"/>
                  </a:lnTo>
                  <a:lnTo>
                    <a:pt x="142" y="142"/>
                  </a:lnTo>
                  <a:lnTo>
                    <a:pt x="47" y="331"/>
                  </a:lnTo>
                  <a:lnTo>
                    <a:pt x="0" y="519"/>
                  </a:lnTo>
                  <a:lnTo>
                    <a:pt x="47" y="708"/>
                  </a:lnTo>
                  <a:lnTo>
                    <a:pt x="142" y="896"/>
                  </a:lnTo>
                  <a:lnTo>
                    <a:pt x="283" y="990"/>
                  </a:lnTo>
                  <a:lnTo>
                    <a:pt x="519" y="1037"/>
                  </a:lnTo>
                  <a:lnTo>
                    <a:pt x="707" y="990"/>
                  </a:lnTo>
                  <a:lnTo>
                    <a:pt x="848" y="896"/>
                  </a:lnTo>
                  <a:lnTo>
                    <a:pt x="990" y="708"/>
                  </a:lnTo>
                  <a:lnTo>
                    <a:pt x="1037" y="519"/>
                  </a:lnTo>
                  <a:lnTo>
                    <a:pt x="990" y="331"/>
                  </a:lnTo>
                  <a:lnTo>
                    <a:pt x="848"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2319;p42">
              <a:extLst>
                <a:ext uri="{FF2B5EF4-FFF2-40B4-BE49-F238E27FC236}">
                  <a16:creationId xmlns:a16="http://schemas.microsoft.com/office/drawing/2014/main" id="{4CFC0373-2A5F-E354-D4DB-0B0344E543CA}"/>
                </a:ext>
              </a:extLst>
            </p:cNvPr>
            <p:cNvSpPr/>
            <p:nvPr/>
          </p:nvSpPr>
          <p:spPr>
            <a:xfrm>
              <a:off x="2346600" y="1642025"/>
              <a:ext cx="25950" cy="24750"/>
            </a:xfrm>
            <a:custGeom>
              <a:avLst/>
              <a:gdLst/>
              <a:ahLst/>
              <a:cxnLst/>
              <a:rect l="l" t="t" r="r" b="b"/>
              <a:pathLst>
                <a:path w="1038" h="990" extrusionOk="0">
                  <a:moveTo>
                    <a:pt x="519" y="0"/>
                  </a:moveTo>
                  <a:lnTo>
                    <a:pt x="330" y="47"/>
                  </a:lnTo>
                  <a:lnTo>
                    <a:pt x="189" y="142"/>
                  </a:lnTo>
                  <a:lnTo>
                    <a:pt x="48" y="283"/>
                  </a:lnTo>
                  <a:lnTo>
                    <a:pt x="1" y="471"/>
                  </a:lnTo>
                  <a:lnTo>
                    <a:pt x="48" y="707"/>
                  </a:lnTo>
                  <a:lnTo>
                    <a:pt x="142" y="848"/>
                  </a:lnTo>
                  <a:lnTo>
                    <a:pt x="330" y="990"/>
                  </a:lnTo>
                  <a:lnTo>
                    <a:pt x="707" y="990"/>
                  </a:lnTo>
                  <a:lnTo>
                    <a:pt x="896" y="848"/>
                  </a:lnTo>
                  <a:lnTo>
                    <a:pt x="990" y="707"/>
                  </a:lnTo>
                  <a:lnTo>
                    <a:pt x="1037" y="519"/>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2320;p42">
              <a:extLst>
                <a:ext uri="{FF2B5EF4-FFF2-40B4-BE49-F238E27FC236}">
                  <a16:creationId xmlns:a16="http://schemas.microsoft.com/office/drawing/2014/main" id="{EBEBE0E8-6AA5-8537-6E6E-B8D6862160EF}"/>
                </a:ext>
              </a:extLst>
            </p:cNvPr>
            <p:cNvSpPr/>
            <p:nvPr/>
          </p:nvSpPr>
          <p:spPr>
            <a:xfrm>
              <a:off x="2385475" y="1756275"/>
              <a:ext cx="25925" cy="25925"/>
            </a:xfrm>
            <a:custGeom>
              <a:avLst/>
              <a:gdLst/>
              <a:ahLst/>
              <a:cxnLst/>
              <a:rect l="l" t="t" r="r" b="b"/>
              <a:pathLst>
                <a:path w="1037" h="1037" extrusionOk="0">
                  <a:moveTo>
                    <a:pt x="519" y="0"/>
                  </a:moveTo>
                  <a:lnTo>
                    <a:pt x="330" y="47"/>
                  </a:lnTo>
                  <a:lnTo>
                    <a:pt x="142" y="141"/>
                  </a:lnTo>
                  <a:lnTo>
                    <a:pt x="47" y="330"/>
                  </a:lnTo>
                  <a:lnTo>
                    <a:pt x="0" y="518"/>
                  </a:lnTo>
                  <a:lnTo>
                    <a:pt x="47" y="707"/>
                  </a:lnTo>
                  <a:lnTo>
                    <a:pt x="142" y="848"/>
                  </a:lnTo>
                  <a:lnTo>
                    <a:pt x="283" y="989"/>
                  </a:lnTo>
                  <a:lnTo>
                    <a:pt x="519" y="1037"/>
                  </a:lnTo>
                  <a:lnTo>
                    <a:pt x="707" y="989"/>
                  </a:lnTo>
                  <a:lnTo>
                    <a:pt x="848" y="895"/>
                  </a:lnTo>
                  <a:lnTo>
                    <a:pt x="990" y="707"/>
                  </a:lnTo>
                  <a:lnTo>
                    <a:pt x="1037" y="518"/>
                  </a:lnTo>
                  <a:lnTo>
                    <a:pt x="990" y="330"/>
                  </a:lnTo>
                  <a:lnTo>
                    <a:pt x="848"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2321;p42">
              <a:extLst>
                <a:ext uri="{FF2B5EF4-FFF2-40B4-BE49-F238E27FC236}">
                  <a16:creationId xmlns:a16="http://schemas.microsoft.com/office/drawing/2014/main" id="{71F8BEA8-54E9-3FB8-AD52-272CF6FB79C9}"/>
                </a:ext>
              </a:extLst>
            </p:cNvPr>
            <p:cNvSpPr/>
            <p:nvPr/>
          </p:nvSpPr>
          <p:spPr>
            <a:xfrm>
              <a:off x="2346600" y="1718575"/>
              <a:ext cx="25950" cy="25950"/>
            </a:xfrm>
            <a:custGeom>
              <a:avLst/>
              <a:gdLst/>
              <a:ahLst/>
              <a:cxnLst/>
              <a:rect l="l" t="t" r="r" b="b"/>
              <a:pathLst>
                <a:path w="1038" h="1038" extrusionOk="0">
                  <a:moveTo>
                    <a:pt x="519" y="1"/>
                  </a:moveTo>
                  <a:lnTo>
                    <a:pt x="330" y="48"/>
                  </a:lnTo>
                  <a:lnTo>
                    <a:pt x="142" y="142"/>
                  </a:lnTo>
                  <a:lnTo>
                    <a:pt x="48" y="330"/>
                  </a:lnTo>
                  <a:lnTo>
                    <a:pt x="1" y="519"/>
                  </a:lnTo>
                  <a:lnTo>
                    <a:pt x="48" y="707"/>
                  </a:lnTo>
                  <a:lnTo>
                    <a:pt x="142" y="849"/>
                  </a:lnTo>
                  <a:lnTo>
                    <a:pt x="330" y="990"/>
                  </a:lnTo>
                  <a:lnTo>
                    <a:pt x="519" y="1037"/>
                  </a:lnTo>
                  <a:lnTo>
                    <a:pt x="707" y="990"/>
                  </a:lnTo>
                  <a:lnTo>
                    <a:pt x="896" y="849"/>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2322;p42">
              <a:extLst>
                <a:ext uri="{FF2B5EF4-FFF2-40B4-BE49-F238E27FC236}">
                  <a16:creationId xmlns:a16="http://schemas.microsoft.com/office/drawing/2014/main" id="{43AF83CB-28E1-BD25-764D-D0499CA7C88C}"/>
                </a:ext>
              </a:extLst>
            </p:cNvPr>
            <p:cNvSpPr/>
            <p:nvPr/>
          </p:nvSpPr>
          <p:spPr>
            <a:xfrm>
              <a:off x="2385475" y="1832825"/>
              <a:ext cx="25925" cy="25925"/>
            </a:xfrm>
            <a:custGeom>
              <a:avLst/>
              <a:gdLst/>
              <a:ahLst/>
              <a:cxnLst/>
              <a:rect l="l" t="t" r="r" b="b"/>
              <a:pathLst>
                <a:path w="1037" h="1037" extrusionOk="0">
                  <a:moveTo>
                    <a:pt x="519" y="0"/>
                  </a:moveTo>
                  <a:lnTo>
                    <a:pt x="283" y="47"/>
                  </a:lnTo>
                  <a:lnTo>
                    <a:pt x="142" y="189"/>
                  </a:lnTo>
                  <a:lnTo>
                    <a:pt x="47" y="330"/>
                  </a:lnTo>
                  <a:lnTo>
                    <a:pt x="0" y="519"/>
                  </a:lnTo>
                  <a:lnTo>
                    <a:pt x="47" y="754"/>
                  </a:lnTo>
                  <a:lnTo>
                    <a:pt x="142" y="895"/>
                  </a:lnTo>
                  <a:lnTo>
                    <a:pt x="283" y="990"/>
                  </a:lnTo>
                  <a:lnTo>
                    <a:pt x="519" y="1037"/>
                  </a:lnTo>
                  <a:lnTo>
                    <a:pt x="707" y="990"/>
                  </a:lnTo>
                  <a:lnTo>
                    <a:pt x="848" y="895"/>
                  </a:lnTo>
                  <a:lnTo>
                    <a:pt x="990" y="754"/>
                  </a:lnTo>
                  <a:lnTo>
                    <a:pt x="1037" y="519"/>
                  </a:lnTo>
                  <a:lnTo>
                    <a:pt x="990" y="330"/>
                  </a:lnTo>
                  <a:lnTo>
                    <a:pt x="848"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2323;p42">
              <a:extLst>
                <a:ext uri="{FF2B5EF4-FFF2-40B4-BE49-F238E27FC236}">
                  <a16:creationId xmlns:a16="http://schemas.microsoft.com/office/drawing/2014/main" id="{8F4C4334-2DA4-F8A6-E43B-BE261E99B132}"/>
                </a:ext>
              </a:extLst>
            </p:cNvPr>
            <p:cNvSpPr/>
            <p:nvPr/>
          </p:nvSpPr>
          <p:spPr>
            <a:xfrm>
              <a:off x="2346600" y="1795125"/>
              <a:ext cx="25950" cy="25950"/>
            </a:xfrm>
            <a:custGeom>
              <a:avLst/>
              <a:gdLst/>
              <a:ahLst/>
              <a:cxnLst/>
              <a:rect l="l" t="t" r="r" b="b"/>
              <a:pathLst>
                <a:path w="1038" h="1038" extrusionOk="0">
                  <a:moveTo>
                    <a:pt x="519" y="1"/>
                  </a:moveTo>
                  <a:lnTo>
                    <a:pt x="330" y="48"/>
                  </a:lnTo>
                  <a:lnTo>
                    <a:pt x="142" y="142"/>
                  </a:lnTo>
                  <a:lnTo>
                    <a:pt x="48" y="331"/>
                  </a:lnTo>
                  <a:lnTo>
                    <a:pt x="1" y="519"/>
                  </a:lnTo>
                  <a:lnTo>
                    <a:pt x="48" y="707"/>
                  </a:lnTo>
                  <a:lnTo>
                    <a:pt x="142" y="849"/>
                  </a:lnTo>
                  <a:lnTo>
                    <a:pt x="330" y="990"/>
                  </a:lnTo>
                  <a:lnTo>
                    <a:pt x="519" y="1037"/>
                  </a:lnTo>
                  <a:lnTo>
                    <a:pt x="707" y="990"/>
                  </a:lnTo>
                  <a:lnTo>
                    <a:pt x="896" y="849"/>
                  </a:lnTo>
                  <a:lnTo>
                    <a:pt x="990" y="707"/>
                  </a:lnTo>
                  <a:lnTo>
                    <a:pt x="1037" y="519"/>
                  </a:lnTo>
                  <a:lnTo>
                    <a:pt x="990" y="331"/>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2324;p42">
              <a:extLst>
                <a:ext uri="{FF2B5EF4-FFF2-40B4-BE49-F238E27FC236}">
                  <a16:creationId xmlns:a16="http://schemas.microsoft.com/office/drawing/2014/main" id="{E3E8EDBD-144D-B25B-7EDB-536197FBBD84}"/>
                </a:ext>
              </a:extLst>
            </p:cNvPr>
            <p:cNvSpPr/>
            <p:nvPr/>
          </p:nvSpPr>
          <p:spPr>
            <a:xfrm>
              <a:off x="2385475" y="1910550"/>
              <a:ext cx="25925" cy="24775"/>
            </a:xfrm>
            <a:custGeom>
              <a:avLst/>
              <a:gdLst/>
              <a:ahLst/>
              <a:cxnLst/>
              <a:rect l="l" t="t" r="r" b="b"/>
              <a:pathLst>
                <a:path w="1037" h="991" extrusionOk="0">
                  <a:moveTo>
                    <a:pt x="283" y="1"/>
                  </a:moveTo>
                  <a:lnTo>
                    <a:pt x="142" y="142"/>
                  </a:lnTo>
                  <a:lnTo>
                    <a:pt x="47" y="283"/>
                  </a:lnTo>
                  <a:lnTo>
                    <a:pt x="0" y="519"/>
                  </a:lnTo>
                  <a:lnTo>
                    <a:pt x="47" y="707"/>
                  </a:lnTo>
                  <a:lnTo>
                    <a:pt x="142" y="849"/>
                  </a:lnTo>
                  <a:lnTo>
                    <a:pt x="283" y="990"/>
                  </a:lnTo>
                  <a:lnTo>
                    <a:pt x="707" y="990"/>
                  </a:lnTo>
                  <a:lnTo>
                    <a:pt x="848" y="849"/>
                  </a:lnTo>
                  <a:lnTo>
                    <a:pt x="990" y="707"/>
                  </a:lnTo>
                  <a:lnTo>
                    <a:pt x="1037" y="519"/>
                  </a:lnTo>
                  <a:lnTo>
                    <a:pt x="990"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2325;p42">
              <a:extLst>
                <a:ext uri="{FF2B5EF4-FFF2-40B4-BE49-F238E27FC236}">
                  <a16:creationId xmlns:a16="http://schemas.microsoft.com/office/drawing/2014/main" id="{126350B4-7890-1A46-3223-F71BF2852700}"/>
                </a:ext>
              </a:extLst>
            </p:cNvPr>
            <p:cNvSpPr/>
            <p:nvPr/>
          </p:nvSpPr>
          <p:spPr>
            <a:xfrm>
              <a:off x="2346600" y="1871700"/>
              <a:ext cx="25950" cy="25925"/>
            </a:xfrm>
            <a:custGeom>
              <a:avLst/>
              <a:gdLst/>
              <a:ahLst/>
              <a:cxnLst/>
              <a:rect l="l" t="t" r="r" b="b"/>
              <a:pathLst>
                <a:path w="1038" h="1037" extrusionOk="0">
                  <a:moveTo>
                    <a:pt x="519" y="0"/>
                  </a:moveTo>
                  <a:lnTo>
                    <a:pt x="330" y="47"/>
                  </a:lnTo>
                  <a:lnTo>
                    <a:pt x="142" y="141"/>
                  </a:lnTo>
                  <a:lnTo>
                    <a:pt x="48" y="330"/>
                  </a:lnTo>
                  <a:lnTo>
                    <a:pt x="1" y="518"/>
                  </a:lnTo>
                  <a:lnTo>
                    <a:pt x="48" y="707"/>
                  </a:lnTo>
                  <a:lnTo>
                    <a:pt x="142" y="895"/>
                  </a:lnTo>
                  <a:lnTo>
                    <a:pt x="330" y="989"/>
                  </a:lnTo>
                  <a:lnTo>
                    <a:pt x="519" y="1036"/>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2326;p42">
              <a:extLst>
                <a:ext uri="{FF2B5EF4-FFF2-40B4-BE49-F238E27FC236}">
                  <a16:creationId xmlns:a16="http://schemas.microsoft.com/office/drawing/2014/main" id="{CE5628C4-DE38-9627-C3FF-4ED9DAB1F6AA}"/>
                </a:ext>
              </a:extLst>
            </p:cNvPr>
            <p:cNvSpPr/>
            <p:nvPr/>
          </p:nvSpPr>
          <p:spPr>
            <a:xfrm>
              <a:off x="2385475" y="1987100"/>
              <a:ext cx="25925" cy="25950"/>
            </a:xfrm>
            <a:custGeom>
              <a:avLst/>
              <a:gdLst/>
              <a:ahLst/>
              <a:cxnLst/>
              <a:rect l="l" t="t" r="r" b="b"/>
              <a:pathLst>
                <a:path w="1037" h="1038" extrusionOk="0">
                  <a:moveTo>
                    <a:pt x="519" y="1"/>
                  </a:moveTo>
                  <a:lnTo>
                    <a:pt x="283" y="48"/>
                  </a:lnTo>
                  <a:lnTo>
                    <a:pt x="142" y="142"/>
                  </a:lnTo>
                  <a:lnTo>
                    <a:pt x="47" y="284"/>
                  </a:lnTo>
                  <a:lnTo>
                    <a:pt x="0" y="519"/>
                  </a:lnTo>
                  <a:lnTo>
                    <a:pt x="47" y="708"/>
                  </a:lnTo>
                  <a:lnTo>
                    <a:pt x="142" y="849"/>
                  </a:lnTo>
                  <a:lnTo>
                    <a:pt x="283" y="990"/>
                  </a:lnTo>
                  <a:lnTo>
                    <a:pt x="519" y="1037"/>
                  </a:lnTo>
                  <a:lnTo>
                    <a:pt x="707" y="990"/>
                  </a:lnTo>
                  <a:lnTo>
                    <a:pt x="848" y="849"/>
                  </a:lnTo>
                  <a:lnTo>
                    <a:pt x="990" y="708"/>
                  </a:lnTo>
                  <a:lnTo>
                    <a:pt x="1037" y="519"/>
                  </a:lnTo>
                  <a:lnTo>
                    <a:pt x="990" y="284"/>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2327;p42">
              <a:extLst>
                <a:ext uri="{FF2B5EF4-FFF2-40B4-BE49-F238E27FC236}">
                  <a16:creationId xmlns:a16="http://schemas.microsoft.com/office/drawing/2014/main" id="{E885BA7C-9A56-9DB2-C4D9-01A547746988}"/>
                </a:ext>
              </a:extLst>
            </p:cNvPr>
            <p:cNvSpPr/>
            <p:nvPr/>
          </p:nvSpPr>
          <p:spPr>
            <a:xfrm>
              <a:off x="2424350" y="2025975"/>
              <a:ext cx="24750" cy="9450"/>
            </a:xfrm>
            <a:custGeom>
              <a:avLst/>
              <a:gdLst/>
              <a:ahLst/>
              <a:cxnLst/>
              <a:rect l="l" t="t" r="r" b="b"/>
              <a:pathLst>
                <a:path w="990" h="378" extrusionOk="0">
                  <a:moveTo>
                    <a:pt x="424" y="1"/>
                  </a:moveTo>
                  <a:lnTo>
                    <a:pt x="236" y="48"/>
                  </a:lnTo>
                  <a:lnTo>
                    <a:pt x="94" y="189"/>
                  </a:lnTo>
                  <a:lnTo>
                    <a:pt x="0" y="377"/>
                  </a:lnTo>
                  <a:lnTo>
                    <a:pt x="989" y="377"/>
                  </a:lnTo>
                  <a:lnTo>
                    <a:pt x="942" y="236"/>
                  </a:lnTo>
                  <a:lnTo>
                    <a:pt x="848" y="142"/>
                  </a:lnTo>
                  <a:lnTo>
                    <a:pt x="754" y="48"/>
                  </a:lnTo>
                  <a:lnTo>
                    <a:pt x="61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2328;p42">
              <a:extLst>
                <a:ext uri="{FF2B5EF4-FFF2-40B4-BE49-F238E27FC236}">
                  <a16:creationId xmlns:a16="http://schemas.microsoft.com/office/drawing/2014/main" id="{5A6C3C02-1A32-0599-7A5B-8C279F4EBFD9}"/>
                </a:ext>
              </a:extLst>
            </p:cNvPr>
            <p:cNvSpPr/>
            <p:nvPr/>
          </p:nvSpPr>
          <p:spPr>
            <a:xfrm>
              <a:off x="2346600" y="1948250"/>
              <a:ext cx="25950" cy="25925"/>
            </a:xfrm>
            <a:custGeom>
              <a:avLst/>
              <a:gdLst/>
              <a:ahLst/>
              <a:cxnLst/>
              <a:rect l="l" t="t" r="r" b="b"/>
              <a:pathLst>
                <a:path w="1038" h="1037" extrusionOk="0">
                  <a:moveTo>
                    <a:pt x="519" y="0"/>
                  </a:moveTo>
                  <a:lnTo>
                    <a:pt x="330" y="47"/>
                  </a:lnTo>
                  <a:lnTo>
                    <a:pt x="142" y="142"/>
                  </a:lnTo>
                  <a:lnTo>
                    <a:pt x="48" y="283"/>
                  </a:lnTo>
                  <a:lnTo>
                    <a:pt x="1" y="518"/>
                  </a:lnTo>
                  <a:lnTo>
                    <a:pt x="48" y="707"/>
                  </a:lnTo>
                  <a:lnTo>
                    <a:pt x="142" y="848"/>
                  </a:lnTo>
                  <a:lnTo>
                    <a:pt x="330" y="990"/>
                  </a:lnTo>
                  <a:lnTo>
                    <a:pt x="519" y="1037"/>
                  </a:lnTo>
                  <a:lnTo>
                    <a:pt x="707" y="990"/>
                  </a:lnTo>
                  <a:lnTo>
                    <a:pt x="896" y="848"/>
                  </a:lnTo>
                  <a:lnTo>
                    <a:pt x="990" y="707"/>
                  </a:lnTo>
                  <a:lnTo>
                    <a:pt x="1037" y="518"/>
                  </a:lnTo>
                  <a:lnTo>
                    <a:pt x="990" y="283"/>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2329;p42">
              <a:extLst>
                <a:ext uri="{FF2B5EF4-FFF2-40B4-BE49-F238E27FC236}">
                  <a16:creationId xmlns:a16="http://schemas.microsoft.com/office/drawing/2014/main" id="{9552251C-6AE2-6BCC-381F-D88EE228D95A}"/>
                </a:ext>
              </a:extLst>
            </p:cNvPr>
            <p:cNvSpPr/>
            <p:nvPr/>
          </p:nvSpPr>
          <p:spPr>
            <a:xfrm>
              <a:off x="2462025" y="912975"/>
              <a:ext cx="25950" cy="25950"/>
            </a:xfrm>
            <a:custGeom>
              <a:avLst/>
              <a:gdLst/>
              <a:ahLst/>
              <a:cxnLst/>
              <a:rect l="l" t="t" r="r" b="b"/>
              <a:pathLst>
                <a:path w="1038" h="1038" extrusionOk="0">
                  <a:moveTo>
                    <a:pt x="519" y="1"/>
                  </a:moveTo>
                  <a:lnTo>
                    <a:pt x="330" y="48"/>
                  </a:lnTo>
                  <a:lnTo>
                    <a:pt x="142" y="142"/>
                  </a:lnTo>
                  <a:lnTo>
                    <a:pt x="48" y="283"/>
                  </a:lnTo>
                  <a:lnTo>
                    <a:pt x="1" y="519"/>
                  </a:lnTo>
                  <a:lnTo>
                    <a:pt x="48" y="707"/>
                  </a:lnTo>
                  <a:lnTo>
                    <a:pt x="142" y="849"/>
                  </a:lnTo>
                  <a:lnTo>
                    <a:pt x="330" y="990"/>
                  </a:lnTo>
                  <a:lnTo>
                    <a:pt x="519" y="1037"/>
                  </a:lnTo>
                  <a:lnTo>
                    <a:pt x="707" y="990"/>
                  </a:lnTo>
                  <a:lnTo>
                    <a:pt x="896" y="849"/>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2330;p42">
              <a:extLst>
                <a:ext uri="{FF2B5EF4-FFF2-40B4-BE49-F238E27FC236}">
                  <a16:creationId xmlns:a16="http://schemas.microsoft.com/office/drawing/2014/main" id="{4DF70729-A8C0-6688-CB15-C28CB2F30B9D}"/>
                </a:ext>
              </a:extLst>
            </p:cNvPr>
            <p:cNvSpPr/>
            <p:nvPr/>
          </p:nvSpPr>
          <p:spPr>
            <a:xfrm>
              <a:off x="2423150" y="874100"/>
              <a:ext cx="25950" cy="25950"/>
            </a:xfrm>
            <a:custGeom>
              <a:avLst/>
              <a:gdLst/>
              <a:ahLst/>
              <a:cxnLst/>
              <a:rect l="l" t="t" r="r" b="b"/>
              <a:pathLst>
                <a:path w="1038" h="1038" extrusionOk="0">
                  <a:moveTo>
                    <a:pt x="519" y="1"/>
                  </a:moveTo>
                  <a:lnTo>
                    <a:pt x="331" y="48"/>
                  </a:lnTo>
                  <a:lnTo>
                    <a:pt x="189" y="142"/>
                  </a:lnTo>
                  <a:lnTo>
                    <a:pt x="48" y="331"/>
                  </a:lnTo>
                  <a:lnTo>
                    <a:pt x="1" y="519"/>
                  </a:lnTo>
                  <a:lnTo>
                    <a:pt x="48" y="708"/>
                  </a:lnTo>
                  <a:lnTo>
                    <a:pt x="189" y="896"/>
                  </a:lnTo>
                  <a:lnTo>
                    <a:pt x="331" y="990"/>
                  </a:lnTo>
                  <a:lnTo>
                    <a:pt x="519" y="1037"/>
                  </a:lnTo>
                  <a:lnTo>
                    <a:pt x="708" y="990"/>
                  </a:lnTo>
                  <a:lnTo>
                    <a:pt x="896" y="896"/>
                  </a:lnTo>
                  <a:lnTo>
                    <a:pt x="990" y="708"/>
                  </a:lnTo>
                  <a:lnTo>
                    <a:pt x="1037" y="519"/>
                  </a:lnTo>
                  <a:lnTo>
                    <a:pt x="990" y="331"/>
                  </a:lnTo>
                  <a:lnTo>
                    <a:pt x="896" y="189"/>
                  </a:lnTo>
                  <a:lnTo>
                    <a:pt x="755"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2331;p42">
              <a:extLst>
                <a:ext uri="{FF2B5EF4-FFF2-40B4-BE49-F238E27FC236}">
                  <a16:creationId xmlns:a16="http://schemas.microsoft.com/office/drawing/2014/main" id="{702148AD-0DD8-3D7B-C4A6-77CEC28FED0D}"/>
                </a:ext>
              </a:extLst>
            </p:cNvPr>
            <p:cNvSpPr/>
            <p:nvPr/>
          </p:nvSpPr>
          <p:spPr>
            <a:xfrm>
              <a:off x="2462025" y="989525"/>
              <a:ext cx="25950" cy="24775"/>
            </a:xfrm>
            <a:custGeom>
              <a:avLst/>
              <a:gdLst/>
              <a:ahLst/>
              <a:cxnLst/>
              <a:rect l="l" t="t" r="r" b="b"/>
              <a:pathLst>
                <a:path w="1038" h="991" extrusionOk="0">
                  <a:moveTo>
                    <a:pt x="519" y="1"/>
                  </a:moveTo>
                  <a:lnTo>
                    <a:pt x="330" y="48"/>
                  </a:lnTo>
                  <a:lnTo>
                    <a:pt x="142" y="142"/>
                  </a:lnTo>
                  <a:lnTo>
                    <a:pt x="48" y="284"/>
                  </a:lnTo>
                  <a:lnTo>
                    <a:pt x="1" y="519"/>
                  </a:lnTo>
                  <a:lnTo>
                    <a:pt x="48" y="708"/>
                  </a:lnTo>
                  <a:lnTo>
                    <a:pt x="142" y="849"/>
                  </a:lnTo>
                  <a:lnTo>
                    <a:pt x="330" y="990"/>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2332;p42">
              <a:extLst>
                <a:ext uri="{FF2B5EF4-FFF2-40B4-BE49-F238E27FC236}">
                  <a16:creationId xmlns:a16="http://schemas.microsoft.com/office/drawing/2014/main" id="{ADAED31E-1659-959E-B8DB-CCB332DEE63A}"/>
                </a:ext>
              </a:extLst>
            </p:cNvPr>
            <p:cNvSpPr/>
            <p:nvPr/>
          </p:nvSpPr>
          <p:spPr>
            <a:xfrm>
              <a:off x="2423150" y="950675"/>
              <a:ext cx="25950" cy="25925"/>
            </a:xfrm>
            <a:custGeom>
              <a:avLst/>
              <a:gdLst/>
              <a:ahLst/>
              <a:cxnLst/>
              <a:rect l="l" t="t" r="r" b="b"/>
              <a:pathLst>
                <a:path w="1038" h="1037" extrusionOk="0">
                  <a:moveTo>
                    <a:pt x="519" y="0"/>
                  </a:moveTo>
                  <a:lnTo>
                    <a:pt x="331" y="47"/>
                  </a:lnTo>
                  <a:lnTo>
                    <a:pt x="189" y="189"/>
                  </a:lnTo>
                  <a:lnTo>
                    <a:pt x="48" y="330"/>
                  </a:lnTo>
                  <a:lnTo>
                    <a:pt x="1" y="518"/>
                  </a:lnTo>
                  <a:lnTo>
                    <a:pt x="48" y="707"/>
                  </a:lnTo>
                  <a:lnTo>
                    <a:pt x="189" y="895"/>
                  </a:lnTo>
                  <a:lnTo>
                    <a:pt x="331" y="990"/>
                  </a:lnTo>
                  <a:lnTo>
                    <a:pt x="519" y="1037"/>
                  </a:lnTo>
                  <a:lnTo>
                    <a:pt x="708" y="990"/>
                  </a:lnTo>
                  <a:lnTo>
                    <a:pt x="896" y="895"/>
                  </a:lnTo>
                  <a:lnTo>
                    <a:pt x="990" y="754"/>
                  </a:lnTo>
                  <a:lnTo>
                    <a:pt x="1037" y="518"/>
                  </a:lnTo>
                  <a:lnTo>
                    <a:pt x="990" y="330"/>
                  </a:lnTo>
                  <a:lnTo>
                    <a:pt x="896" y="189"/>
                  </a:lnTo>
                  <a:lnTo>
                    <a:pt x="755"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2333;p42">
              <a:extLst>
                <a:ext uri="{FF2B5EF4-FFF2-40B4-BE49-F238E27FC236}">
                  <a16:creationId xmlns:a16="http://schemas.microsoft.com/office/drawing/2014/main" id="{E95D2E8B-ED23-A082-E636-FF5BAF4EBE9E}"/>
                </a:ext>
              </a:extLst>
            </p:cNvPr>
            <p:cNvSpPr/>
            <p:nvPr/>
          </p:nvSpPr>
          <p:spPr>
            <a:xfrm>
              <a:off x="2462025" y="1066100"/>
              <a:ext cx="25950" cy="25925"/>
            </a:xfrm>
            <a:custGeom>
              <a:avLst/>
              <a:gdLst/>
              <a:ahLst/>
              <a:cxnLst/>
              <a:rect l="l" t="t" r="r" b="b"/>
              <a:pathLst>
                <a:path w="1038" h="1037" extrusionOk="0">
                  <a:moveTo>
                    <a:pt x="519" y="0"/>
                  </a:moveTo>
                  <a:lnTo>
                    <a:pt x="283" y="47"/>
                  </a:lnTo>
                  <a:lnTo>
                    <a:pt x="142" y="141"/>
                  </a:lnTo>
                  <a:lnTo>
                    <a:pt x="48" y="330"/>
                  </a:lnTo>
                  <a:lnTo>
                    <a:pt x="1" y="518"/>
                  </a:lnTo>
                  <a:lnTo>
                    <a:pt x="48" y="707"/>
                  </a:lnTo>
                  <a:lnTo>
                    <a:pt x="142" y="895"/>
                  </a:lnTo>
                  <a:lnTo>
                    <a:pt x="283" y="989"/>
                  </a:lnTo>
                  <a:lnTo>
                    <a:pt x="519" y="1037"/>
                  </a:lnTo>
                  <a:lnTo>
                    <a:pt x="707" y="989"/>
                  </a:lnTo>
                  <a:lnTo>
                    <a:pt x="849" y="895"/>
                  </a:lnTo>
                  <a:lnTo>
                    <a:pt x="990" y="707"/>
                  </a:lnTo>
                  <a:lnTo>
                    <a:pt x="1037" y="518"/>
                  </a:lnTo>
                  <a:lnTo>
                    <a:pt x="990" y="330"/>
                  </a:lnTo>
                  <a:lnTo>
                    <a:pt x="849"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2334;p42">
              <a:extLst>
                <a:ext uri="{FF2B5EF4-FFF2-40B4-BE49-F238E27FC236}">
                  <a16:creationId xmlns:a16="http://schemas.microsoft.com/office/drawing/2014/main" id="{DBCDFA1A-F263-6CF7-7244-371E276BF68E}"/>
                </a:ext>
              </a:extLst>
            </p:cNvPr>
            <p:cNvSpPr/>
            <p:nvPr/>
          </p:nvSpPr>
          <p:spPr>
            <a:xfrm>
              <a:off x="2423150" y="1028400"/>
              <a:ext cx="25950" cy="24750"/>
            </a:xfrm>
            <a:custGeom>
              <a:avLst/>
              <a:gdLst/>
              <a:ahLst/>
              <a:cxnLst/>
              <a:rect l="l" t="t" r="r" b="b"/>
              <a:pathLst>
                <a:path w="1038" h="990" extrusionOk="0">
                  <a:moveTo>
                    <a:pt x="331" y="1"/>
                  </a:moveTo>
                  <a:lnTo>
                    <a:pt x="189" y="142"/>
                  </a:lnTo>
                  <a:lnTo>
                    <a:pt x="48" y="283"/>
                  </a:lnTo>
                  <a:lnTo>
                    <a:pt x="1" y="472"/>
                  </a:lnTo>
                  <a:lnTo>
                    <a:pt x="48" y="707"/>
                  </a:lnTo>
                  <a:lnTo>
                    <a:pt x="189" y="849"/>
                  </a:lnTo>
                  <a:lnTo>
                    <a:pt x="331" y="943"/>
                  </a:lnTo>
                  <a:lnTo>
                    <a:pt x="519" y="990"/>
                  </a:lnTo>
                  <a:lnTo>
                    <a:pt x="708" y="943"/>
                  </a:lnTo>
                  <a:lnTo>
                    <a:pt x="896" y="849"/>
                  </a:lnTo>
                  <a:lnTo>
                    <a:pt x="990" y="707"/>
                  </a:lnTo>
                  <a:lnTo>
                    <a:pt x="1037" y="472"/>
                  </a:lnTo>
                  <a:lnTo>
                    <a:pt x="990" y="283"/>
                  </a:lnTo>
                  <a:lnTo>
                    <a:pt x="896" y="142"/>
                  </a:lnTo>
                  <a:lnTo>
                    <a:pt x="755"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2335;p42">
              <a:extLst>
                <a:ext uri="{FF2B5EF4-FFF2-40B4-BE49-F238E27FC236}">
                  <a16:creationId xmlns:a16="http://schemas.microsoft.com/office/drawing/2014/main" id="{96C6C7CE-70E8-2D03-3623-FF85DDB733FF}"/>
                </a:ext>
              </a:extLst>
            </p:cNvPr>
            <p:cNvSpPr/>
            <p:nvPr/>
          </p:nvSpPr>
          <p:spPr>
            <a:xfrm>
              <a:off x="2462025" y="1142650"/>
              <a:ext cx="25950" cy="25925"/>
            </a:xfrm>
            <a:custGeom>
              <a:avLst/>
              <a:gdLst/>
              <a:ahLst/>
              <a:cxnLst/>
              <a:rect l="l" t="t" r="r" b="b"/>
              <a:pathLst>
                <a:path w="1038" h="1037" extrusionOk="0">
                  <a:moveTo>
                    <a:pt x="519" y="0"/>
                  </a:moveTo>
                  <a:lnTo>
                    <a:pt x="283" y="47"/>
                  </a:lnTo>
                  <a:lnTo>
                    <a:pt x="142" y="142"/>
                  </a:lnTo>
                  <a:lnTo>
                    <a:pt x="48" y="330"/>
                  </a:lnTo>
                  <a:lnTo>
                    <a:pt x="1" y="519"/>
                  </a:lnTo>
                  <a:lnTo>
                    <a:pt x="48" y="707"/>
                  </a:lnTo>
                  <a:lnTo>
                    <a:pt x="142" y="895"/>
                  </a:lnTo>
                  <a:lnTo>
                    <a:pt x="283" y="990"/>
                  </a:lnTo>
                  <a:lnTo>
                    <a:pt x="519" y="1037"/>
                  </a:lnTo>
                  <a:lnTo>
                    <a:pt x="707" y="990"/>
                  </a:lnTo>
                  <a:lnTo>
                    <a:pt x="849" y="895"/>
                  </a:lnTo>
                  <a:lnTo>
                    <a:pt x="990" y="707"/>
                  </a:lnTo>
                  <a:lnTo>
                    <a:pt x="1037" y="519"/>
                  </a:lnTo>
                  <a:lnTo>
                    <a:pt x="990" y="330"/>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2336;p42">
              <a:extLst>
                <a:ext uri="{FF2B5EF4-FFF2-40B4-BE49-F238E27FC236}">
                  <a16:creationId xmlns:a16="http://schemas.microsoft.com/office/drawing/2014/main" id="{32A4B3F0-CC00-1BDB-E64A-9067E7278C68}"/>
                </a:ext>
              </a:extLst>
            </p:cNvPr>
            <p:cNvSpPr/>
            <p:nvPr/>
          </p:nvSpPr>
          <p:spPr>
            <a:xfrm>
              <a:off x="2423150" y="1104950"/>
              <a:ext cx="25950" cy="25950"/>
            </a:xfrm>
            <a:custGeom>
              <a:avLst/>
              <a:gdLst/>
              <a:ahLst/>
              <a:cxnLst/>
              <a:rect l="l" t="t" r="r" b="b"/>
              <a:pathLst>
                <a:path w="1038" h="1038" extrusionOk="0">
                  <a:moveTo>
                    <a:pt x="331" y="1"/>
                  </a:moveTo>
                  <a:lnTo>
                    <a:pt x="142" y="142"/>
                  </a:lnTo>
                  <a:lnTo>
                    <a:pt x="48" y="283"/>
                  </a:lnTo>
                  <a:lnTo>
                    <a:pt x="1" y="519"/>
                  </a:lnTo>
                  <a:lnTo>
                    <a:pt x="48" y="707"/>
                  </a:lnTo>
                  <a:lnTo>
                    <a:pt x="142" y="849"/>
                  </a:lnTo>
                  <a:lnTo>
                    <a:pt x="331" y="990"/>
                  </a:lnTo>
                  <a:lnTo>
                    <a:pt x="519" y="1037"/>
                  </a:lnTo>
                  <a:lnTo>
                    <a:pt x="708" y="990"/>
                  </a:lnTo>
                  <a:lnTo>
                    <a:pt x="896" y="849"/>
                  </a:lnTo>
                  <a:lnTo>
                    <a:pt x="990" y="707"/>
                  </a:lnTo>
                  <a:lnTo>
                    <a:pt x="1037" y="519"/>
                  </a:lnTo>
                  <a:lnTo>
                    <a:pt x="990" y="283"/>
                  </a:lnTo>
                  <a:lnTo>
                    <a:pt x="896" y="142"/>
                  </a:lnTo>
                  <a:lnTo>
                    <a:pt x="70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2337;p42">
              <a:extLst>
                <a:ext uri="{FF2B5EF4-FFF2-40B4-BE49-F238E27FC236}">
                  <a16:creationId xmlns:a16="http://schemas.microsoft.com/office/drawing/2014/main" id="{EF8B65BD-DD01-4C12-DA73-A8D7688D6151}"/>
                </a:ext>
              </a:extLst>
            </p:cNvPr>
            <p:cNvSpPr/>
            <p:nvPr/>
          </p:nvSpPr>
          <p:spPr>
            <a:xfrm>
              <a:off x="2462025" y="1219200"/>
              <a:ext cx="25950" cy="25925"/>
            </a:xfrm>
            <a:custGeom>
              <a:avLst/>
              <a:gdLst/>
              <a:ahLst/>
              <a:cxnLst/>
              <a:rect l="l" t="t" r="r" b="b"/>
              <a:pathLst>
                <a:path w="1038" h="1037" extrusionOk="0">
                  <a:moveTo>
                    <a:pt x="519" y="1"/>
                  </a:moveTo>
                  <a:lnTo>
                    <a:pt x="283" y="48"/>
                  </a:lnTo>
                  <a:lnTo>
                    <a:pt x="142" y="189"/>
                  </a:lnTo>
                  <a:lnTo>
                    <a:pt x="48" y="330"/>
                  </a:lnTo>
                  <a:lnTo>
                    <a:pt x="1" y="519"/>
                  </a:lnTo>
                  <a:lnTo>
                    <a:pt x="48" y="754"/>
                  </a:lnTo>
                  <a:lnTo>
                    <a:pt x="142" y="896"/>
                  </a:lnTo>
                  <a:lnTo>
                    <a:pt x="283" y="990"/>
                  </a:lnTo>
                  <a:lnTo>
                    <a:pt x="519" y="1037"/>
                  </a:lnTo>
                  <a:lnTo>
                    <a:pt x="707" y="990"/>
                  </a:lnTo>
                  <a:lnTo>
                    <a:pt x="849" y="896"/>
                  </a:lnTo>
                  <a:lnTo>
                    <a:pt x="990" y="754"/>
                  </a:lnTo>
                  <a:lnTo>
                    <a:pt x="1037" y="519"/>
                  </a:lnTo>
                  <a:lnTo>
                    <a:pt x="990" y="330"/>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2338;p42">
              <a:extLst>
                <a:ext uri="{FF2B5EF4-FFF2-40B4-BE49-F238E27FC236}">
                  <a16:creationId xmlns:a16="http://schemas.microsoft.com/office/drawing/2014/main" id="{F11D6ED5-D5E7-7B1C-25FF-54FF4227CF84}"/>
                </a:ext>
              </a:extLst>
            </p:cNvPr>
            <p:cNvSpPr/>
            <p:nvPr/>
          </p:nvSpPr>
          <p:spPr>
            <a:xfrm>
              <a:off x="2423150" y="1180325"/>
              <a:ext cx="25950" cy="25950"/>
            </a:xfrm>
            <a:custGeom>
              <a:avLst/>
              <a:gdLst/>
              <a:ahLst/>
              <a:cxnLst/>
              <a:rect l="l" t="t" r="r" b="b"/>
              <a:pathLst>
                <a:path w="1038" h="1038" extrusionOk="0">
                  <a:moveTo>
                    <a:pt x="519" y="1"/>
                  </a:moveTo>
                  <a:lnTo>
                    <a:pt x="331" y="48"/>
                  </a:lnTo>
                  <a:lnTo>
                    <a:pt x="142" y="189"/>
                  </a:lnTo>
                  <a:lnTo>
                    <a:pt x="48" y="331"/>
                  </a:lnTo>
                  <a:lnTo>
                    <a:pt x="1" y="519"/>
                  </a:lnTo>
                  <a:lnTo>
                    <a:pt x="48" y="755"/>
                  </a:lnTo>
                  <a:lnTo>
                    <a:pt x="142" y="896"/>
                  </a:lnTo>
                  <a:lnTo>
                    <a:pt x="331" y="990"/>
                  </a:lnTo>
                  <a:lnTo>
                    <a:pt x="519" y="1037"/>
                  </a:lnTo>
                  <a:lnTo>
                    <a:pt x="708" y="990"/>
                  </a:lnTo>
                  <a:lnTo>
                    <a:pt x="896" y="896"/>
                  </a:lnTo>
                  <a:lnTo>
                    <a:pt x="990" y="755"/>
                  </a:lnTo>
                  <a:lnTo>
                    <a:pt x="1037" y="519"/>
                  </a:lnTo>
                  <a:lnTo>
                    <a:pt x="990" y="331"/>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2339;p42">
              <a:extLst>
                <a:ext uri="{FF2B5EF4-FFF2-40B4-BE49-F238E27FC236}">
                  <a16:creationId xmlns:a16="http://schemas.microsoft.com/office/drawing/2014/main" id="{00A25089-2B84-BE34-FCA0-FAD3142571AA}"/>
                </a:ext>
              </a:extLst>
            </p:cNvPr>
            <p:cNvSpPr/>
            <p:nvPr/>
          </p:nvSpPr>
          <p:spPr>
            <a:xfrm>
              <a:off x="2462025" y="1295750"/>
              <a:ext cx="25950" cy="25950"/>
            </a:xfrm>
            <a:custGeom>
              <a:avLst/>
              <a:gdLst/>
              <a:ahLst/>
              <a:cxnLst/>
              <a:rect l="l" t="t" r="r" b="b"/>
              <a:pathLst>
                <a:path w="1038" h="1038" extrusionOk="0">
                  <a:moveTo>
                    <a:pt x="519" y="1"/>
                  </a:moveTo>
                  <a:lnTo>
                    <a:pt x="283" y="48"/>
                  </a:lnTo>
                  <a:lnTo>
                    <a:pt x="142" y="189"/>
                  </a:lnTo>
                  <a:lnTo>
                    <a:pt x="48" y="331"/>
                  </a:lnTo>
                  <a:lnTo>
                    <a:pt x="1" y="519"/>
                  </a:lnTo>
                  <a:lnTo>
                    <a:pt x="48" y="755"/>
                  </a:lnTo>
                  <a:lnTo>
                    <a:pt x="142" y="896"/>
                  </a:lnTo>
                  <a:lnTo>
                    <a:pt x="283" y="990"/>
                  </a:lnTo>
                  <a:lnTo>
                    <a:pt x="519" y="1037"/>
                  </a:lnTo>
                  <a:lnTo>
                    <a:pt x="707" y="990"/>
                  </a:lnTo>
                  <a:lnTo>
                    <a:pt x="896" y="896"/>
                  </a:lnTo>
                  <a:lnTo>
                    <a:pt x="990" y="755"/>
                  </a:lnTo>
                  <a:lnTo>
                    <a:pt x="1037" y="566"/>
                  </a:lnTo>
                  <a:lnTo>
                    <a:pt x="1037"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2340;p42">
              <a:extLst>
                <a:ext uri="{FF2B5EF4-FFF2-40B4-BE49-F238E27FC236}">
                  <a16:creationId xmlns:a16="http://schemas.microsoft.com/office/drawing/2014/main" id="{9CB89722-5FCA-E8F7-2AEE-25CC5C5B1095}"/>
                </a:ext>
              </a:extLst>
            </p:cNvPr>
            <p:cNvSpPr/>
            <p:nvPr/>
          </p:nvSpPr>
          <p:spPr>
            <a:xfrm>
              <a:off x="2423150" y="1258075"/>
              <a:ext cx="25950" cy="25925"/>
            </a:xfrm>
            <a:custGeom>
              <a:avLst/>
              <a:gdLst/>
              <a:ahLst/>
              <a:cxnLst/>
              <a:rect l="l" t="t" r="r" b="b"/>
              <a:pathLst>
                <a:path w="1038" h="1037" extrusionOk="0">
                  <a:moveTo>
                    <a:pt x="519" y="0"/>
                  </a:moveTo>
                  <a:lnTo>
                    <a:pt x="331" y="47"/>
                  </a:lnTo>
                  <a:lnTo>
                    <a:pt x="142" y="142"/>
                  </a:lnTo>
                  <a:lnTo>
                    <a:pt x="48" y="330"/>
                  </a:lnTo>
                  <a:lnTo>
                    <a:pt x="1" y="518"/>
                  </a:lnTo>
                  <a:lnTo>
                    <a:pt x="48" y="707"/>
                  </a:lnTo>
                  <a:lnTo>
                    <a:pt x="142" y="895"/>
                  </a:lnTo>
                  <a:lnTo>
                    <a:pt x="331" y="990"/>
                  </a:lnTo>
                  <a:lnTo>
                    <a:pt x="519" y="1037"/>
                  </a:lnTo>
                  <a:lnTo>
                    <a:pt x="708" y="990"/>
                  </a:lnTo>
                  <a:lnTo>
                    <a:pt x="896" y="895"/>
                  </a:lnTo>
                  <a:lnTo>
                    <a:pt x="990" y="707"/>
                  </a:lnTo>
                  <a:lnTo>
                    <a:pt x="1037" y="518"/>
                  </a:lnTo>
                  <a:lnTo>
                    <a:pt x="990" y="330"/>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2341;p42">
              <a:extLst>
                <a:ext uri="{FF2B5EF4-FFF2-40B4-BE49-F238E27FC236}">
                  <a16:creationId xmlns:a16="http://schemas.microsoft.com/office/drawing/2014/main" id="{0C212A6B-055D-B96E-7958-696A9699D004}"/>
                </a:ext>
              </a:extLst>
            </p:cNvPr>
            <p:cNvSpPr/>
            <p:nvPr/>
          </p:nvSpPr>
          <p:spPr>
            <a:xfrm>
              <a:off x="2462025" y="1372300"/>
              <a:ext cx="25950" cy="25950"/>
            </a:xfrm>
            <a:custGeom>
              <a:avLst/>
              <a:gdLst/>
              <a:ahLst/>
              <a:cxnLst/>
              <a:rect l="l" t="t" r="r" b="b"/>
              <a:pathLst>
                <a:path w="1038" h="1038" extrusionOk="0">
                  <a:moveTo>
                    <a:pt x="519" y="1"/>
                  </a:moveTo>
                  <a:lnTo>
                    <a:pt x="283" y="48"/>
                  </a:lnTo>
                  <a:lnTo>
                    <a:pt x="142" y="142"/>
                  </a:lnTo>
                  <a:lnTo>
                    <a:pt x="48" y="331"/>
                  </a:lnTo>
                  <a:lnTo>
                    <a:pt x="1" y="519"/>
                  </a:lnTo>
                  <a:lnTo>
                    <a:pt x="48" y="708"/>
                  </a:lnTo>
                  <a:lnTo>
                    <a:pt x="142" y="896"/>
                  </a:lnTo>
                  <a:lnTo>
                    <a:pt x="283" y="990"/>
                  </a:lnTo>
                  <a:lnTo>
                    <a:pt x="519" y="1037"/>
                  </a:lnTo>
                  <a:lnTo>
                    <a:pt x="707" y="990"/>
                  </a:lnTo>
                  <a:lnTo>
                    <a:pt x="896" y="896"/>
                  </a:lnTo>
                  <a:lnTo>
                    <a:pt x="990" y="708"/>
                  </a:lnTo>
                  <a:lnTo>
                    <a:pt x="1037" y="519"/>
                  </a:lnTo>
                  <a:lnTo>
                    <a:pt x="990" y="331"/>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2342;p42">
              <a:extLst>
                <a:ext uri="{FF2B5EF4-FFF2-40B4-BE49-F238E27FC236}">
                  <a16:creationId xmlns:a16="http://schemas.microsoft.com/office/drawing/2014/main" id="{B5F577A9-4F7A-A2FB-ED69-11E17F6A6A91}"/>
                </a:ext>
              </a:extLst>
            </p:cNvPr>
            <p:cNvSpPr/>
            <p:nvPr/>
          </p:nvSpPr>
          <p:spPr>
            <a:xfrm>
              <a:off x="2423150" y="1334625"/>
              <a:ext cx="25950" cy="25925"/>
            </a:xfrm>
            <a:custGeom>
              <a:avLst/>
              <a:gdLst/>
              <a:ahLst/>
              <a:cxnLst/>
              <a:rect l="l" t="t" r="r" b="b"/>
              <a:pathLst>
                <a:path w="1038" h="1037" extrusionOk="0">
                  <a:moveTo>
                    <a:pt x="519" y="0"/>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2343;p42">
              <a:extLst>
                <a:ext uri="{FF2B5EF4-FFF2-40B4-BE49-F238E27FC236}">
                  <a16:creationId xmlns:a16="http://schemas.microsoft.com/office/drawing/2014/main" id="{87C3CF24-C8E3-49F1-EE87-F3C1197837D1}"/>
                </a:ext>
              </a:extLst>
            </p:cNvPr>
            <p:cNvSpPr/>
            <p:nvPr/>
          </p:nvSpPr>
          <p:spPr>
            <a:xfrm>
              <a:off x="2462025" y="1450050"/>
              <a:ext cx="25950" cy="25925"/>
            </a:xfrm>
            <a:custGeom>
              <a:avLst/>
              <a:gdLst/>
              <a:ahLst/>
              <a:cxnLst/>
              <a:rect l="l" t="t" r="r" b="b"/>
              <a:pathLst>
                <a:path w="1038" h="1037" extrusionOk="0">
                  <a:moveTo>
                    <a:pt x="519" y="0"/>
                  </a:moveTo>
                  <a:lnTo>
                    <a:pt x="330" y="47"/>
                  </a:lnTo>
                  <a:lnTo>
                    <a:pt x="142" y="142"/>
                  </a:lnTo>
                  <a:lnTo>
                    <a:pt x="48" y="283"/>
                  </a:lnTo>
                  <a:lnTo>
                    <a:pt x="1" y="519"/>
                  </a:lnTo>
                  <a:lnTo>
                    <a:pt x="48" y="707"/>
                  </a:lnTo>
                  <a:lnTo>
                    <a:pt x="142" y="848"/>
                  </a:lnTo>
                  <a:lnTo>
                    <a:pt x="330" y="990"/>
                  </a:lnTo>
                  <a:lnTo>
                    <a:pt x="519" y="1037"/>
                  </a:lnTo>
                  <a:lnTo>
                    <a:pt x="707" y="990"/>
                  </a:lnTo>
                  <a:lnTo>
                    <a:pt x="896" y="848"/>
                  </a:lnTo>
                  <a:lnTo>
                    <a:pt x="990" y="707"/>
                  </a:lnTo>
                  <a:lnTo>
                    <a:pt x="1037" y="519"/>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2344;p42">
              <a:extLst>
                <a:ext uri="{FF2B5EF4-FFF2-40B4-BE49-F238E27FC236}">
                  <a16:creationId xmlns:a16="http://schemas.microsoft.com/office/drawing/2014/main" id="{2527C383-515F-200D-B7C1-10E5D8DD902E}"/>
                </a:ext>
              </a:extLst>
            </p:cNvPr>
            <p:cNvSpPr/>
            <p:nvPr/>
          </p:nvSpPr>
          <p:spPr>
            <a:xfrm>
              <a:off x="2423150" y="14111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2345;p42">
              <a:extLst>
                <a:ext uri="{FF2B5EF4-FFF2-40B4-BE49-F238E27FC236}">
                  <a16:creationId xmlns:a16="http://schemas.microsoft.com/office/drawing/2014/main" id="{93F677FD-CAB4-CBE1-20EC-082BE56346A6}"/>
                </a:ext>
              </a:extLst>
            </p:cNvPr>
            <p:cNvSpPr/>
            <p:nvPr/>
          </p:nvSpPr>
          <p:spPr>
            <a:xfrm>
              <a:off x="2462025" y="1526600"/>
              <a:ext cx="25950" cy="25925"/>
            </a:xfrm>
            <a:custGeom>
              <a:avLst/>
              <a:gdLst/>
              <a:ahLst/>
              <a:cxnLst/>
              <a:rect l="l" t="t" r="r" b="b"/>
              <a:pathLst>
                <a:path w="1038" h="1037" extrusionOk="0">
                  <a:moveTo>
                    <a:pt x="519" y="1"/>
                  </a:moveTo>
                  <a:lnTo>
                    <a:pt x="330" y="48"/>
                  </a:lnTo>
                  <a:lnTo>
                    <a:pt x="142" y="142"/>
                  </a:lnTo>
                  <a:lnTo>
                    <a:pt x="48" y="330"/>
                  </a:lnTo>
                  <a:lnTo>
                    <a:pt x="1" y="519"/>
                  </a:lnTo>
                  <a:lnTo>
                    <a:pt x="48" y="707"/>
                  </a:lnTo>
                  <a:lnTo>
                    <a:pt x="142" y="849"/>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2346;p42">
              <a:extLst>
                <a:ext uri="{FF2B5EF4-FFF2-40B4-BE49-F238E27FC236}">
                  <a16:creationId xmlns:a16="http://schemas.microsoft.com/office/drawing/2014/main" id="{1A7E6553-46DB-DA6A-3E91-A1AFFF301B15}"/>
                </a:ext>
              </a:extLst>
            </p:cNvPr>
            <p:cNvSpPr/>
            <p:nvPr/>
          </p:nvSpPr>
          <p:spPr>
            <a:xfrm>
              <a:off x="2423150" y="1488900"/>
              <a:ext cx="25950" cy="24775"/>
            </a:xfrm>
            <a:custGeom>
              <a:avLst/>
              <a:gdLst/>
              <a:ahLst/>
              <a:cxnLst/>
              <a:rect l="l" t="t" r="r" b="b"/>
              <a:pathLst>
                <a:path w="1038" h="991" extrusionOk="0">
                  <a:moveTo>
                    <a:pt x="331" y="1"/>
                  </a:moveTo>
                  <a:lnTo>
                    <a:pt x="189" y="142"/>
                  </a:lnTo>
                  <a:lnTo>
                    <a:pt x="48" y="284"/>
                  </a:lnTo>
                  <a:lnTo>
                    <a:pt x="1" y="472"/>
                  </a:lnTo>
                  <a:lnTo>
                    <a:pt x="48" y="661"/>
                  </a:lnTo>
                  <a:lnTo>
                    <a:pt x="189" y="849"/>
                  </a:lnTo>
                  <a:lnTo>
                    <a:pt x="331" y="943"/>
                  </a:lnTo>
                  <a:lnTo>
                    <a:pt x="519" y="990"/>
                  </a:lnTo>
                  <a:lnTo>
                    <a:pt x="708" y="943"/>
                  </a:lnTo>
                  <a:lnTo>
                    <a:pt x="896" y="849"/>
                  </a:lnTo>
                  <a:lnTo>
                    <a:pt x="990" y="708"/>
                  </a:lnTo>
                  <a:lnTo>
                    <a:pt x="1037" y="472"/>
                  </a:lnTo>
                  <a:lnTo>
                    <a:pt x="990" y="284"/>
                  </a:lnTo>
                  <a:lnTo>
                    <a:pt x="896" y="142"/>
                  </a:lnTo>
                  <a:lnTo>
                    <a:pt x="755"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2347;p42">
              <a:extLst>
                <a:ext uri="{FF2B5EF4-FFF2-40B4-BE49-F238E27FC236}">
                  <a16:creationId xmlns:a16="http://schemas.microsoft.com/office/drawing/2014/main" id="{B0DD2770-6DC6-DF9F-6F31-A71675C06C8E}"/>
                </a:ext>
              </a:extLst>
            </p:cNvPr>
            <p:cNvSpPr/>
            <p:nvPr/>
          </p:nvSpPr>
          <p:spPr>
            <a:xfrm>
              <a:off x="2462025" y="1603150"/>
              <a:ext cx="25950" cy="25950"/>
            </a:xfrm>
            <a:custGeom>
              <a:avLst/>
              <a:gdLst/>
              <a:ahLst/>
              <a:cxnLst/>
              <a:rect l="l" t="t" r="r" b="b"/>
              <a:pathLst>
                <a:path w="1038" h="1038" extrusionOk="0">
                  <a:moveTo>
                    <a:pt x="519" y="1"/>
                  </a:moveTo>
                  <a:lnTo>
                    <a:pt x="330" y="48"/>
                  </a:lnTo>
                  <a:lnTo>
                    <a:pt x="142" y="142"/>
                  </a:lnTo>
                  <a:lnTo>
                    <a:pt x="48" y="330"/>
                  </a:lnTo>
                  <a:lnTo>
                    <a:pt x="1"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2348;p42">
              <a:extLst>
                <a:ext uri="{FF2B5EF4-FFF2-40B4-BE49-F238E27FC236}">
                  <a16:creationId xmlns:a16="http://schemas.microsoft.com/office/drawing/2014/main" id="{85539780-B037-6F6D-3877-7F2E98EDE01F}"/>
                </a:ext>
              </a:extLst>
            </p:cNvPr>
            <p:cNvSpPr/>
            <p:nvPr/>
          </p:nvSpPr>
          <p:spPr>
            <a:xfrm>
              <a:off x="2423150" y="1564300"/>
              <a:ext cx="25950" cy="25925"/>
            </a:xfrm>
            <a:custGeom>
              <a:avLst/>
              <a:gdLst/>
              <a:ahLst/>
              <a:cxnLst/>
              <a:rect l="l" t="t" r="r" b="b"/>
              <a:pathLst>
                <a:path w="1038" h="1037" extrusionOk="0">
                  <a:moveTo>
                    <a:pt x="519" y="0"/>
                  </a:moveTo>
                  <a:lnTo>
                    <a:pt x="331" y="47"/>
                  </a:lnTo>
                  <a:lnTo>
                    <a:pt x="189" y="141"/>
                  </a:lnTo>
                  <a:lnTo>
                    <a:pt x="48" y="330"/>
                  </a:lnTo>
                  <a:lnTo>
                    <a:pt x="1" y="518"/>
                  </a:lnTo>
                  <a:lnTo>
                    <a:pt x="48" y="707"/>
                  </a:lnTo>
                  <a:lnTo>
                    <a:pt x="189" y="895"/>
                  </a:lnTo>
                  <a:lnTo>
                    <a:pt x="331" y="989"/>
                  </a:lnTo>
                  <a:lnTo>
                    <a:pt x="519" y="1037"/>
                  </a:lnTo>
                  <a:lnTo>
                    <a:pt x="708" y="989"/>
                  </a:lnTo>
                  <a:lnTo>
                    <a:pt x="896" y="895"/>
                  </a:lnTo>
                  <a:lnTo>
                    <a:pt x="990" y="707"/>
                  </a:lnTo>
                  <a:lnTo>
                    <a:pt x="1037" y="518"/>
                  </a:lnTo>
                  <a:lnTo>
                    <a:pt x="990" y="330"/>
                  </a:lnTo>
                  <a:lnTo>
                    <a:pt x="896" y="189"/>
                  </a:lnTo>
                  <a:lnTo>
                    <a:pt x="755"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2349;p42">
              <a:extLst>
                <a:ext uri="{FF2B5EF4-FFF2-40B4-BE49-F238E27FC236}">
                  <a16:creationId xmlns:a16="http://schemas.microsoft.com/office/drawing/2014/main" id="{61D82010-3361-EA79-5EDA-31D4AF5E5CD1}"/>
                </a:ext>
              </a:extLst>
            </p:cNvPr>
            <p:cNvSpPr/>
            <p:nvPr/>
          </p:nvSpPr>
          <p:spPr>
            <a:xfrm>
              <a:off x="2462025" y="1679700"/>
              <a:ext cx="25950" cy="25950"/>
            </a:xfrm>
            <a:custGeom>
              <a:avLst/>
              <a:gdLst/>
              <a:ahLst/>
              <a:cxnLst/>
              <a:rect l="l" t="t" r="r" b="b"/>
              <a:pathLst>
                <a:path w="1038" h="1038" extrusionOk="0">
                  <a:moveTo>
                    <a:pt x="519" y="1"/>
                  </a:moveTo>
                  <a:lnTo>
                    <a:pt x="330" y="48"/>
                  </a:lnTo>
                  <a:lnTo>
                    <a:pt x="142" y="142"/>
                  </a:lnTo>
                  <a:lnTo>
                    <a:pt x="48" y="331"/>
                  </a:lnTo>
                  <a:lnTo>
                    <a:pt x="1" y="519"/>
                  </a:lnTo>
                  <a:lnTo>
                    <a:pt x="48" y="708"/>
                  </a:lnTo>
                  <a:lnTo>
                    <a:pt x="142" y="896"/>
                  </a:lnTo>
                  <a:lnTo>
                    <a:pt x="330" y="990"/>
                  </a:lnTo>
                  <a:lnTo>
                    <a:pt x="519" y="1037"/>
                  </a:lnTo>
                  <a:lnTo>
                    <a:pt x="707" y="990"/>
                  </a:lnTo>
                  <a:lnTo>
                    <a:pt x="896" y="896"/>
                  </a:lnTo>
                  <a:lnTo>
                    <a:pt x="990" y="708"/>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2350;p42">
              <a:extLst>
                <a:ext uri="{FF2B5EF4-FFF2-40B4-BE49-F238E27FC236}">
                  <a16:creationId xmlns:a16="http://schemas.microsoft.com/office/drawing/2014/main" id="{ACDDB4DE-17C9-FFEE-FF00-E85B376F0F9E}"/>
                </a:ext>
              </a:extLst>
            </p:cNvPr>
            <p:cNvSpPr/>
            <p:nvPr/>
          </p:nvSpPr>
          <p:spPr>
            <a:xfrm>
              <a:off x="2423150" y="1642025"/>
              <a:ext cx="25950" cy="24750"/>
            </a:xfrm>
            <a:custGeom>
              <a:avLst/>
              <a:gdLst/>
              <a:ahLst/>
              <a:cxnLst/>
              <a:rect l="l" t="t" r="r" b="b"/>
              <a:pathLst>
                <a:path w="1038" h="990" extrusionOk="0">
                  <a:moveTo>
                    <a:pt x="519" y="0"/>
                  </a:moveTo>
                  <a:lnTo>
                    <a:pt x="331" y="47"/>
                  </a:lnTo>
                  <a:lnTo>
                    <a:pt x="189" y="142"/>
                  </a:lnTo>
                  <a:lnTo>
                    <a:pt x="48" y="283"/>
                  </a:lnTo>
                  <a:lnTo>
                    <a:pt x="1" y="471"/>
                  </a:lnTo>
                  <a:lnTo>
                    <a:pt x="48" y="707"/>
                  </a:lnTo>
                  <a:lnTo>
                    <a:pt x="189" y="848"/>
                  </a:lnTo>
                  <a:lnTo>
                    <a:pt x="331" y="990"/>
                  </a:lnTo>
                  <a:lnTo>
                    <a:pt x="708" y="990"/>
                  </a:lnTo>
                  <a:lnTo>
                    <a:pt x="896" y="848"/>
                  </a:lnTo>
                  <a:lnTo>
                    <a:pt x="990" y="707"/>
                  </a:lnTo>
                  <a:lnTo>
                    <a:pt x="1037" y="519"/>
                  </a:lnTo>
                  <a:lnTo>
                    <a:pt x="990" y="283"/>
                  </a:lnTo>
                  <a:lnTo>
                    <a:pt x="896" y="142"/>
                  </a:lnTo>
                  <a:lnTo>
                    <a:pt x="755"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2351;p42">
              <a:extLst>
                <a:ext uri="{FF2B5EF4-FFF2-40B4-BE49-F238E27FC236}">
                  <a16:creationId xmlns:a16="http://schemas.microsoft.com/office/drawing/2014/main" id="{4CDC6119-A3BE-5C13-9037-8C1F1DDA8CB9}"/>
                </a:ext>
              </a:extLst>
            </p:cNvPr>
            <p:cNvSpPr/>
            <p:nvPr/>
          </p:nvSpPr>
          <p:spPr>
            <a:xfrm>
              <a:off x="2462025" y="1756275"/>
              <a:ext cx="25950" cy="25925"/>
            </a:xfrm>
            <a:custGeom>
              <a:avLst/>
              <a:gdLst/>
              <a:ahLst/>
              <a:cxnLst/>
              <a:rect l="l" t="t" r="r" b="b"/>
              <a:pathLst>
                <a:path w="1038" h="1037" extrusionOk="0">
                  <a:moveTo>
                    <a:pt x="519" y="0"/>
                  </a:moveTo>
                  <a:lnTo>
                    <a:pt x="330" y="47"/>
                  </a:lnTo>
                  <a:lnTo>
                    <a:pt x="142" y="141"/>
                  </a:lnTo>
                  <a:lnTo>
                    <a:pt x="48" y="330"/>
                  </a:lnTo>
                  <a:lnTo>
                    <a:pt x="1" y="518"/>
                  </a:lnTo>
                  <a:lnTo>
                    <a:pt x="48" y="707"/>
                  </a:lnTo>
                  <a:lnTo>
                    <a:pt x="142" y="848"/>
                  </a:lnTo>
                  <a:lnTo>
                    <a:pt x="330" y="989"/>
                  </a:lnTo>
                  <a:lnTo>
                    <a:pt x="519" y="1037"/>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2352;p42">
              <a:extLst>
                <a:ext uri="{FF2B5EF4-FFF2-40B4-BE49-F238E27FC236}">
                  <a16:creationId xmlns:a16="http://schemas.microsoft.com/office/drawing/2014/main" id="{2530BF91-8363-C14D-778A-3F390530475E}"/>
                </a:ext>
              </a:extLst>
            </p:cNvPr>
            <p:cNvSpPr/>
            <p:nvPr/>
          </p:nvSpPr>
          <p:spPr>
            <a:xfrm>
              <a:off x="2423150" y="1718575"/>
              <a:ext cx="25950" cy="25950"/>
            </a:xfrm>
            <a:custGeom>
              <a:avLst/>
              <a:gdLst/>
              <a:ahLst/>
              <a:cxnLst/>
              <a:rect l="l" t="t" r="r" b="b"/>
              <a:pathLst>
                <a:path w="1038" h="1038" extrusionOk="0">
                  <a:moveTo>
                    <a:pt x="519" y="1"/>
                  </a:moveTo>
                  <a:lnTo>
                    <a:pt x="331" y="48"/>
                  </a:lnTo>
                  <a:lnTo>
                    <a:pt x="189" y="142"/>
                  </a:lnTo>
                  <a:lnTo>
                    <a:pt x="48" y="283"/>
                  </a:lnTo>
                  <a:lnTo>
                    <a:pt x="1" y="519"/>
                  </a:lnTo>
                  <a:lnTo>
                    <a:pt x="48" y="707"/>
                  </a:lnTo>
                  <a:lnTo>
                    <a:pt x="189" y="849"/>
                  </a:lnTo>
                  <a:lnTo>
                    <a:pt x="331" y="990"/>
                  </a:lnTo>
                  <a:lnTo>
                    <a:pt x="519" y="1037"/>
                  </a:lnTo>
                  <a:lnTo>
                    <a:pt x="708" y="990"/>
                  </a:lnTo>
                  <a:lnTo>
                    <a:pt x="896" y="849"/>
                  </a:lnTo>
                  <a:lnTo>
                    <a:pt x="990" y="707"/>
                  </a:lnTo>
                  <a:lnTo>
                    <a:pt x="1037" y="519"/>
                  </a:lnTo>
                  <a:lnTo>
                    <a:pt x="990" y="330"/>
                  </a:lnTo>
                  <a:lnTo>
                    <a:pt x="896" y="142"/>
                  </a:lnTo>
                  <a:lnTo>
                    <a:pt x="755"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2353;p42">
              <a:extLst>
                <a:ext uri="{FF2B5EF4-FFF2-40B4-BE49-F238E27FC236}">
                  <a16:creationId xmlns:a16="http://schemas.microsoft.com/office/drawing/2014/main" id="{BAF463E6-C3F0-0625-6029-B2647B74DF69}"/>
                </a:ext>
              </a:extLst>
            </p:cNvPr>
            <p:cNvSpPr/>
            <p:nvPr/>
          </p:nvSpPr>
          <p:spPr>
            <a:xfrm>
              <a:off x="2462025" y="1832825"/>
              <a:ext cx="25950" cy="25925"/>
            </a:xfrm>
            <a:custGeom>
              <a:avLst/>
              <a:gdLst/>
              <a:ahLst/>
              <a:cxnLst/>
              <a:rect l="l" t="t" r="r" b="b"/>
              <a:pathLst>
                <a:path w="1038" h="1037" extrusionOk="0">
                  <a:moveTo>
                    <a:pt x="519" y="0"/>
                  </a:moveTo>
                  <a:lnTo>
                    <a:pt x="283" y="47"/>
                  </a:lnTo>
                  <a:lnTo>
                    <a:pt x="142" y="189"/>
                  </a:lnTo>
                  <a:lnTo>
                    <a:pt x="48" y="330"/>
                  </a:lnTo>
                  <a:lnTo>
                    <a:pt x="1" y="519"/>
                  </a:lnTo>
                  <a:lnTo>
                    <a:pt x="48" y="754"/>
                  </a:lnTo>
                  <a:lnTo>
                    <a:pt x="142" y="895"/>
                  </a:lnTo>
                  <a:lnTo>
                    <a:pt x="283" y="990"/>
                  </a:lnTo>
                  <a:lnTo>
                    <a:pt x="519" y="1037"/>
                  </a:lnTo>
                  <a:lnTo>
                    <a:pt x="707" y="990"/>
                  </a:lnTo>
                  <a:lnTo>
                    <a:pt x="849" y="895"/>
                  </a:lnTo>
                  <a:lnTo>
                    <a:pt x="990" y="754"/>
                  </a:lnTo>
                  <a:lnTo>
                    <a:pt x="1037" y="519"/>
                  </a:lnTo>
                  <a:lnTo>
                    <a:pt x="990" y="330"/>
                  </a:lnTo>
                  <a:lnTo>
                    <a:pt x="849"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2354;p42">
              <a:extLst>
                <a:ext uri="{FF2B5EF4-FFF2-40B4-BE49-F238E27FC236}">
                  <a16:creationId xmlns:a16="http://schemas.microsoft.com/office/drawing/2014/main" id="{D1496530-6CE0-8472-C92A-C352F6EE1428}"/>
                </a:ext>
              </a:extLst>
            </p:cNvPr>
            <p:cNvSpPr/>
            <p:nvPr/>
          </p:nvSpPr>
          <p:spPr>
            <a:xfrm>
              <a:off x="2423150" y="1795125"/>
              <a:ext cx="25950" cy="25950"/>
            </a:xfrm>
            <a:custGeom>
              <a:avLst/>
              <a:gdLst/>
              <a:ahLst/>
              <a:cxnLst/>
              <a:rect l="l" t="t" r="r" b="b"/>
              <a:pathLst>
                <a:path w="1038" h="1038" extrusionOk="0">
                  <a:moveTo>
                    <a:pt x="519" y="1"/>
                  </a:moveTo>
                  <a:lnTo>
                    <a:pt x="331" y="48"/>
                  </a:lnTo>
                  <a:lnTo>
                    <a:pt x="189" y="142"/>
                  </a:lnTo>
                  <a:lnTo>
                    <a:pt x="48" y="331"/>
                  </a:lnTo>
                  <a:lnTo>
                    <a:pt x="1" y="519"/>
                  </a:lnTo>
                  <a:lnTo>
                    <a:pt x="48" y="707"/>
                  </a:lnTo>
                  <a:lnTo>
                    <a:pt x="189" y="849"/>
                  </a:lnTo>
                  <a:lnTo>
                    <a:pt x="331" y="990"/>
                  </a:lnTo>
                  <a:lnTo>
                    <a:pt x="519" y="1037"/>
                  </a:lnTo>
                  <a:lnTo>
                    <a:pt x="708" y="990"/>
                  </a:lnTo>
                  <a:lnTo>
                    <a:pt x="896" y="849"/>
                  </a:lnTo>
                  <a:lnTo>
                    <a:pt x="990" y="707"/>
                  </a:lnTo>
                  <a:lnTo>
                    <a:pt x="1037" y="519"/>
                  </a:lnTo>
                  <a:lnTo>
                    <a:pt x="990" y="331"/>
                  </a:lnTo>
                  <a:lnTo>
                    <a:pt x="896" y="142"/>
                  </a:lnTo>
                  <a:lnTo>
                    <a:pt x="755"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2355;p42">
              <a:extLst>
                <a:ext uri="{FF2B5EF4-FFF2-40B4-BE49-F238E27FC236}">
                  <a16:creationId xmlns:a16="http://schemas.microsoft.com/office/drawing/2014/main" id="{6EB90F01-22BE-1828-0DE6-2FF54FF15E41}"/>
                </a:ext>
              </a:extLst>
            </p:cNvPr>
            <p:cNvSpPr/>
            <p:nvPr/>
          </p:nvSpPr>
          <p:spPr>
            <a:xfrm>
              <a:off x="2462025" y="1910550"/>
              <a:ext cx="25950" cy="24775"/>
            </a:xfrm>
            <a:custGeom>
              <a:avLst/>
              <a:gdLst/>
              <a:ahLst/>
              <a:cxnLst/>
              <a:rect l="l" t="t" r="r" b="b"/>
              <a:pathLst>
                <a:path w="1038" h="991" extrusionOk="0">
                  <a:moveTo>
                    <a:pt x="283" y="1"/>
                  </a:moveTo>
                  <a:lnTo>
                    <a:pt x="142" y="142"/>
                  </a:lnTo>
                  <a:lnTo>
                    <a:pt x="48" y="283"/>
                  </a:lnTo>
                  <a:lnTo>
                    <a:pt x="1" y="519"/>
                  </a:lnTo>
                  <a:lnTo>
                    <a:pt x="48" y="707"/>
                  </a:lnTo>
                  <a:lnTo>
                    <a:pt x="142" y="849"/>
                  </a:lnTo>
                  <a:lnTo>
                    <a:pt x="283" y="990"/>
                  </a:lnTo>
                  <a:lnTo>
                    <a:pt x="707" y="990"/>
                  </a:lnTo>
                  <a:lnTo>
                    <a:pt x="849" y="849"/>
                  </a:lnTo>
                  <a:lnTo>
                    <a:pt x="990" y="707"/>
                  </a:lnTo>
                  <a:lnTo>
                    <a:pt x="1037" y="519"/>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2356;p42">
              <a:extLst>
                <a:ext uri="{FF2B5EF4-FFF2-40B4-BE49-F238E27FC236}">
                  <a16:creationId xmlns:a16="http://schemas.microsoft.com/office/drawing/2014/main" id="{82DFFDD7-D621-A692-1A1F-575615F1CA0C}"/>
                </a:ext>
              </a:extLst>
            </p:cNvPr>
            <p:cNvSpPr/>
            <p:nvPr/>
          </p:nvSpPr>
          <p:spPr>
            <a:xfrm>
              <a:off x="2423150" y="1871700"/>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6"/>
                  </a:lnTo>
                  <a:lnTo>
                    <a:pt x="708" y="989"/>
                  </a:lnTo>
                  <a:lnTo>
                    <a:pt x="896" y="895"/>
                  </a:lnTo>
                  <a:lnTo>
                    <a:pt x="990" y="707"/>
                  </a:lnTo>
                  <a:lnTo>
                    <a:pt x="1037" y="518"/>
                  </a:lnTo>
                  <a:lnTo>
                    <a:pt x="990" y="330"/>
                  </a:lnTo>
                  <a:lnTo>
                    <a:pt x="896"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2357;p42">
              <a:extLst>
                <a:ext uri="{FF2B5EF4-FFF2-40B4-BE49-F238E27FC236}">
                  <a16:creationId xmlns:a16="http://schemas.microsoft.com/office/drawing/2014/main" id="{F842C318-0513-8F62-B95C-B1BF45F417D9}"/>
                </a:ext>
              </a:extLst>
            </p:cNvPr>
            <p:cNvSpPr/>
            <p:nvPr/>
          </p:nvSpPr>
          <p:spPr>
            <a:xfrm>
              <a:off x="2462025" y="1987100"/>
              <a:ext cx="25950" cy="25950"/>
            </a:xfrm>
            <a:custGeom>
              <a:avLst/>
              <a:gdLst/>
              <a:ahLst/>
              <a:cxnLst/>
              <a:rect l="l" t="t" r="r" b="b"/>
              <a:pathLst>
                <a:path w="1038" h="1038" extrusionOk="0">
                  <a:moveTo>
                    <a:pt x="519" y="1"/>
                  </a:moveTo>
                  <a:lnTo>
                    <a:pt x="283" y="48"/>
                  </a:lnTo>
                  <a:lnTo>
                    <a:pt x="142" y="142"/>
                  </a:lnTo>
                  <a:lnTo>
                    <a:pt x="48" y="284"/>
                  </a:lnTo>
                  <a:lnTo>
                    <a:pt x="1" y="519"/>
                  </a:lnTo>
                  <a:lnTo>
                    <a:pt x="48" y="708"/>
                  </a:lnTo>
                  <a:lnTo>
                    <a:pt x="142" y="849"/>
                  </a:lnTo>
                  <a:lnTo>
                    <a:pt x="283" y="990"/>
                  </a:lnTo>
                  <a:lnTo>
                    <a:pt x="519" y="1037"/>
                  </a:lnTo>
                  <a:lnTo>
                    <a:pt x="707" y="990"/>
                  </a:lnTo>
                  <a:lnTo>
                    <a:pt x="849" y="849"/>
                  </a:lnTo>
                  <a:lnTo>
                    <a:pt x="990" y="708"/>
                  </a:lnTo>
                  <a:lnTo>
                    <a:pt x="1037" y="519"/>
                  </a:lnTo>
                  <a:lnTo>
                    <a:pt x="990" y="284"/>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2358;p42">
              <a:extLst>
                <a:ext uri="{FF2B5EF4-FFF2-40B4-BE49-F238E27FC236}">
                  <a16:creationId xmlns:a16="http://schemas.microsoft.com/office/drawing/2014/main" id="{D7DFD7A5-5E25-8D7E-616F-A575E4779D0C}"/>
                </a:ext>
              </a:extLst>
            </p:cNvPr>
            <p:cNvSpPr/>
            <p:nvPr/>
          </p:nvSpPr>
          <p:spPr>
            <a:xfrm>
              <a:off x="2423150" y="1948250"/>
              <a:ext cx="25950" cy="25925"/>
            </a:xfrm>
            <a:custGeom>
              <a:avLst/>
              <a:gdLst/>
              <a:ahLst/>
              <a:cxnLst/>
              <a:rect l="l" t="t" r="r" b="b"/>
              <a:pathLst>
                <a:path w="1038" h="1037" extrusionOk="0">
                  <a:moveTo>
                    <a:pt x="519" y="0"/>
                  </a:moveTo>
                  <a:lnTo>
                    <a:pt x="331" y="47"/>
                  </a:lnTo>
                  <a:lnTo>
                    <a:pt x="142" y="142"/>
                  </a:lnTo>
                  <a:lnTo>
                    <a:pt x="48" y="283"/>
                  </a:lnTo>
                  <a:lnTo>
                    <a:pt x="1" y="518"/>
                  </a:lnTo>
                  <a:lnTo>
                    <a:pt x="48" y="707"/>
                  </a:lnTo>
                  <a:lnTo>
                    <a:pt x="142" y="848"/>
                  </a:lnTo>
                  <a:lnTo>
                    <a:pt x="331" y="990"/>
                  </a:lnTo>
                  <a:lnTo>
                    <a:pt x="519" y="1037"/>
                  </a:lnTo>
                  <a:lnTo>
                    <a:pt x="708" y="990"/>
                  </a:lnTo>
                  <a:lnTo>
                    <a:pt x="896" y="848"/>
                  </a:lnTo>
                  <a:lnTo>
                    <a:pt x="990" y="707"/>
                  </a:lnTo>
                  <a:lnTo>
                    <a:pt x="1037" y="518"/>
                  </a:lnTo>
                  <a:lnTo>
                    <a:pt x="990" y="283"/>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2359;p42">
              <a:extLst>
                <a:ext uri="{FF2B5EF4-FFF2-40B4-BE49-F238E27FC236}">
                  <a16:creationId xmlns:a16="http://schemas.microsoft.com/office/drawing/2014/main" id="{4C59512C-3E07-AE4D-E442-21F8FFAD7B5E}"/>
                </a:ext>
              </a:extLst>
            </p:cNvPr>
            <p:cNvSpPr/>
            <p:nvPr/>
          </p:nvSpPr>
          <p:spPr>
            <a:xfrm>
              <a:off x="2308925" y="989525"/>
              <a:ext cx="179050" cy="1045900"/>
            </a:xfrm>
            <a:custGeom>
              <a:avLst/>
              <a:gdLst/>
              <a:ahLst/>
              <a:cxnLst/>
              <a:rect l="l" t="t" r="r" b="b"/>
              <a:pathLst>
                <a:path w="7162" h="41836" extrusionOk="0">
                  <a:moveTo>
                    <a:pt x="0" y="1"/>
                  </a:moveTo>
                  <a:lnTo>
                    <a:pt x="0" y="41835"/>
                  </a:lnTo>
                  <a:lnTo>
                    <a:pt x="7161" y="41835"/>
                  </a:lnTo>
                  <a:lnTo>
                    <a:pt x="7161"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2360;p42">
              <a:extLst>
                <a:ext uri="{FF2B5EF4-FFF2-40B4-BE49-F238E27FC236}">
                  <a16:creationId xmlns:a16="http://schemas.microsoft.com/office/drawing/2014/main" id="{F7EE596A-31CB-5AD8-CEC0-76F14BACE20F}"/>
                </a:ext>
              </a:extLst>
            </p:cNvPr>
            <p:cNvSpPr/>
            <p:nvPr/>
          </p:nvSpPr>
          <p:spPr>
            <a:xfrm>
              <a:off x="2039200" y="9129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49"/>
                  </a:lnTo>
                  <a:lnTo>
                    <a:pt x="331" y="990"/>
                  </a:lnTo>
                  <a:lnTo>
                    <a:pt x="519" y="1037"/>
                  </a:lnTo>
                  <a:lnTo>
                    <a:pt x="707" y="990"/>
                  </a:lnTo>
                  <a:lnTo>
                    <a:pt x="896" y="849"/>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2361;p42">
              <a:extLst>
                <a:ext uri="{FF2B5EF4-FFF2-40B4-BE49-F238E27FC236}">
                  <a16:creationId xmlns:a16="http://schemas.microsoft.com/office/drawing/2014/main" id="{A3533E81-C2A3-9126-4DA3-2694BBBFE3A8}"/>
                </a:ext>
              </a:extLst>
            </p:cNvPr>
            <p:cNvSpPr/>
            <p:nvPr/>
          </p:nvSpPr>
          <p:spPr>
            <a:xfrm>
              <a:off x="2039200" y="989525"/>
              <a:ext cx="25950" cy="24775"/>
            </a:xfrm>
            <a:custGeom>
              <a:avLst/>
              <a:gdLst/>
              <a:ahLst/>
              <a:cxnLst/>
              <a:rect l="l" t="t" r="r" b="b"/>
              <a:pathLst>
                <a:path w="1038" h="991" extrusionOk="0">
                  <a:moveTo>
                    <a:pt x="519" y="1"/>
                  </a:moveTo>
                  <a:lnTo>
                    <a:pt x="331" y="48"/>
                  </a:lnTo>
                  <a:lnTo>
                    <a:pt x="142" y="142"/>
                  </a:lnTo>
                  <a:lnTo>
                    <a:pt x="48" y="284"/>
                  </a:lnTo>
                  <a:lnTo>
                    <a:pt x="1" y="519"/>
                  </a:lnTo>
                  <a:lnTo>
                    <a:pt x="48" y="708"/>
                  </a:lnTo>
                  <a:lnTo>
                    <a:pt x="142" y="849"/>
                  </a:lnTo>
                  <a:lnTo>
                    <a:pt x="331" y="990"/>
                  </a:lnTo>
                  <a:lnTo>
                    <a:pt x="707" y="990"/>
                  </a:lnTo>
                  <a:lnTo>
                    <a:pt x="896" y="849"/>
                  </a:lnTo>
                  <a:lnTo>
                    <a:pt x="990" y="708"/>
                  </a:lnTo>
                  <a:lnTo>
                    <a:pt x="1037" y="519"/>
                  </a:lnTo>
                  <a:lnTo>
                    <a:pt x="990" y="284"/>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2362;p42">
              <a:extLst>
                <a:ext uri="{FF2B5EF4-FFF2-40B4-BE49-F238E27FC236}">
                  <a16:creationId xmlns:a16="http://schemas.microsoft.com/office/drawing/2014/main" id="{403D804A-BD63-82F6-F405-F714C6316E9E}"/>
                </a:ext>
              </a:extLst>
            </p:cNvPr>
            <p:cNvSpPr/>
            <p:nvPr/>
          </p:nvSpPr>
          <p:spPr>
            <a:xfrm>
              <a:off x="2039200" y="1066100"/>
              <a:ext cx="25950" cy="25925"/>
            </a:xfrm>
            <a:custGeom>
              <a:avLst/>
              <a:gdLst/>
              <a:ahLst/>
              <a:cxnLst/>
              <a:rect l="l" t="t" r="r" b="b"/>
              <a:pathLst>
                <a:path w="1038" h="1037" extrusionOk="0">
                  <a:moveTo>
                    <a:pt x="519" y="0"/>
                  </a:moveTo>
                  <a:lnTo>
                    <a:pt x="283" y="47"/>
                  </a:lnTo>
                  <a:lnTo>
                    <a:pt x="142" y="141"/>
                  </a:lnTo>
                  <a:lnTo>
                    <a:pt x="48" y="330"/>
                  </a:lnTo>
                  <a:lnTo>
                    <a:pt x="1" y="518"/>
                  </a:lnTo>
                  <a:lnTo>
                    <a:pt x="48" y="707"/>
                  </a:lnTo>
                  <a:lnTo>
                    <a:pt x="142" y="895"/>
                  </a:lnTo>
                  <a:lnTo>
                    <a:pt x="331" y="989"/>
                  </a:lnTo>
                  <a:lnTo>
                    <a:pt x="519" y="1037"/>
                  </a:lnTo>
                  <a:lnTo>
                    <a:pt x="707" y="989"/>
                  </a:lnTo>
                  <a:lnTo>
                    <a:pt x="896" y="895"/>
                  </a:lnTo>
                  <a:lnTo>
                    <a:pt x="990" y="707"/>
                  </a:lnTo>
                  <a:lnTo>
                    <a:pt x="1037" y="518"/>
                  </a:lnTo>
                  <a:lnTo>
                    <a:pt x="990" y="330"/>
                  </a:lnTo>
                  <a:lnTo>
                    <a:pt x="849"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2363;p42">
              <a:extLst>
                <a:ext uri="{FF2B5EF4-FFF2-40B4-BE49-F238E27FC236}">
                  <a16:creationId xmlns:a16="http://schemas.microsoft.com/office/drawing/2014/main" id="{60266521-5A02-F82F-8C3F-AA7CA7422F99}"/>
                </a:ext>
              </a:extLst>
            </p:cNvPr>
            <p:cNvSpPr/>
            <p:nvPr/>
          </p:nvSpPr>
          <p:spPr>
            <a:xfrm>
              <a:off x="2039200" y="1142650"/>
              <a:ext cx="25950" cy="25925"/>
            </a:xfrm>
            <a:custGeom>
              <a:avLst/>
              <a:gdLst/>
              <a:ahLst/>
              <a:cxnLst/>
              <a:rect l="l" t="t" r="r" b="b"/>
              <a:pathLst>
                <a:path w="1038" h="1037" extrusionOk="0">
                  <a:moveTo>
                    <a:pt x="519" y="0"/>
                  </a:moveTo>
                  <a:lnTo>
                    <a:pt x="283" y="47"/>
                  </a:lnTo>
                  <a:lnTo>
                    <a:pt x="142" y="142"/>
                  </a:lnTo>
                  <a:lnTo>
                    <a:pt x="48" y="330"/>
                  </a:lnTo>
                  <a:lnTo>
                    <a:pt x="1" y="519"/>
                  </a:lnTo>
                  <a:lnTo>
                    <a:pt x="48" y="707"/>
                  </a:lnTo>
                  <a:lnTo>
                    <a:pt x="142" y="895"/>
                  </a:lnTo>
                  <a:lnTo>
                    <a:pt x="331" y="990"/>
                  </a:lnTo>
                  <a:lnTo>
                    <a:pt x="519" y="1037"/>
                  </a:lnTo>
                  <a:lnTo>
                    <a:pt x="707" y="990"/>
                  </a:lnTo>
                  <a:lnTo>
                    <a:pt x="896" y="895"/>
                  </a:lnTo>
                  <a:lnTo>
                    <a:pt x="990" y="707"/>
                  </a:lnTo>
                  <a:lnTo>
                    <a:pt x="1037" y="519"/>
                  </a:lnTo>
                  <a:lnTo>
                    <a:pt x="990" y="330"/>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2364;p42">
              <a:extLst>
                <a:ext uri="{FF2B5EF4-FFF2-40B4-BE49-F238E27FC236}">
                  <a16:creationId xmlns:a16="http://schemas.microsoft.com/office/drawing/2014/main" id="{2E4277CF-5651-26F8-E4B3-4B5CEFD819CF}"/>
                </a:ext>
              </a:extLst>
            </p:cNvPr>
            <p:cNvSpPr/>
            <p:nvPr/>
          </p:nvSpPr>
          <p:spPr>
            <a:xfrm>
              <a:off x="2039200" y="1219200"/>
              <a:ext cx="25950" cy="25925"/>
            </a:xfrm>
            <a:custGeom>
              <a:avLst/>
              <a:gdLst/>
              <a:ahLst/>
              <a:cxnLst/>
              <a:rect l="l" t="t" r="r" b="b"/>
              <a:pathLst>
                <a:path w="1038" h="1037" extrusionOk="0">
                  <a:moveTo>
                    <a:pt x="519" y="1"/>
                  </a:moveTo>
                  <a:lnTo>
                    <a:pt x="283" y="48"/>
                  </a:lnTo>
                  <a:lnTo>
                    <a:pt x="142" y="189"/>
                  </a:lnTo>
                  <a:lnTo>
                    <a:pt x="48" y="330"/>
                  </a:lnTo>
                  <a:lnTo>
                    <a:pt x="1" y="519"/>
                  </a:lnTo>
                  <a:lnTo>
                    <a:pt x="48" y="754"/>
                  </a:lnTo>
                  <a:lnTo>
                    <a:pt x="142" y="896"/>
                  </a:lnTo>
                  <a:lnTo>
                    <a:pt x="331" y="990"/>
                  </a:lnTo>
                  <a:lnTo>
                    <a:pt x="519" y="1037"/>
                  </a:lnTo>
                  <a:lnTo>
                    <a:pt x="707" y="990"/>
                  </a:lnTo>
                  <a:lnTo>
                    <a:pt x="896" y="896"/>
                  </a:lnTo>
                  <a:lnTo>
                    <a:pt x="990" y="707"/>
                  </a:lnTo>
                  <a:lnTo>
                    <a:pt x="1037"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2365;p42">
              <a:extLst>
                <a:ext uri="{FF2B5EF4-FFF2-40B4-BE49-F238E27FC236}">
                  <a16:creationId xmlns:a16="http://schemas.microsoft.com/office/drawing/2014/main" id="{17B97E64-472A-DA12-3D18-12A2A4AA4A42}"/>
                </a:ext>
              </a:extLst>
            </p:cNvPr>
            <p:cNvSpPr/>
            <p:nvPr/>
          </p:nvSpPr>
          <p:spPr>
            <a:xfrm>
              <a:off x="2039200" y="1295750"/>
              <a:ext cx="25950" cy="25950"/>
            </a:xfrm>
            <a:custGeom>
              <a:avLst/>
              <a:gdLst/>
              <a:ahLst/>
              <a:cxnLst/>
              <a:rect l="l" t="t" r="r" b="b"/>
              <a:pathLst>
                <a:path w="1038" h="1038" extrusionOk="0">
                  <a:moveTo>
                    <a:pt x="519" y="1"/>
                  </a:moveTo>
                  <a:lnTo>
                    <a:pt x="283" y="48"/>
                  </a:lnTo>
                  <a:lnTo>
                    <a:pt x="142" y="189"/>
                  </a:lnTo>
                  <a:lnTo>
                    <a:pt x="48" y="331"/>
                  </a:lnTo>
                  <a:lnTo>
                    <a:pt x="1" y="566"/>
                  </a:lnTo>
                  <a:lnTo>
                    <a:pt x="48" y="755"/>
                  </a:lnTo>
                  <a:lnTo>
                    <a:pt x="142" y="896"/>
                  </a:lnTo>
                  <a:lnTo>
                    <a:pt x="331" y="1037"/>
                  </a:lnTo>
                  <a:lnTo>
                    <a:pt x="519" y="1037"/>
                  </a:lnTo>
                  <a:lnTo>
                    <a:pt x="707" y="990"/>
                  </a:lnTo>
                  <a:lnTo>
                    <a:pt x="896" y="896"/>
                  </a:lnTo>
                  <a:lnTo>
                    <a:pt x="990" y="755"/>
                  </a:lnTo>
                  <a:lnTo>
                    <a:pt x="1037" y="566"/>
                  </a:lnTo>
                  <a:lnTo>
                    <a:pt x="1037"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2366;p42">
              <a:extLst>
                <a:ext uri="{FF2B5EF4-FFF2-40B4-BE49-F238E27FC236}">
                  <a16:creationId xmlns:a16="http://schemas.microsoft.com/office/drawing/2014/main" id="{B5FB741B-1CFC-E887-8B9B-6083E6D53298}"/>
                </a:ext>
              </a:extLst>
            </p:cNvPr>
            <p:cNvSpPr/>
            <p:nvPr/>
          </p:nvSpPr>
          <p:spPr>
            <a:xfrm>
              <a:off x="2039200" y="1372300"/>
              <a:ext cx="25950" cy="25950"/>
            </a:xfrm>
            <a:custGeom>
              <a:avLst/>
              <a:gdLst/>
              <a:ahLst/>
              <a:cxnLst/>
              <a:rect l="l" t="t" r="r" b="b"/>
              <a:pathLst>
                <a:path w="1038" h="1038" extrusionOk="0">
                  <a:moveTo>
                    <a:pt x="519" y="1"/>
                  </a:moveTo>
                  <a:lnTo>
                    <a:pt x="283" y="48"/>
                  </a:lnTo>
                  <a:lnTo>
                    <a:pt x="142" y="189"/>
                  </a:lnTo>
                  <a:lnTo>
                    <a:pt x="48" y="331"/>
                  </a:lnTo>
                  <a:lnTo>
                    <a:pt x="1" y="519"/>
                  </a:lnTo>
                  <a:lnTo>
                    <a:pt x="48" y="755"/>
                  </a:lnTo>
                  <a:lnTo>
                    <a:pt x="142" y="896"/>
                  </a:lnTo>
                  <a:lnTo>
                    <a:pt x="331" y="990"/>
                  </a:lnTo>
                  <a:lnTo>
                    <a:pt x="519" y="1037"/>
                  </a:lnTo>
                  <a:lnTo>
                    <a:pt x="707" y="990"/>
                  </a:lnTo>
                  <a:lnTo>
                    <a:pt x="896" y="896"/>
                  </a:lnTo>
                  <a:lnTo>
                    <a:pt x="990" y="708"/>
                  </a:lnTo>
                  <a:lnTo>
                    <a:pt x="1037" y="519"/>
                  </a:lnTo>
                  <a:lnTo>
                    <a:pt x="990" y="331"/>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2367;p42">
              <a:extLst>
                <a:ext uri="{FF2B5EF4-FFF2-40B4-BE49-F238E27FC236}">
                  <a16:creationId xmlns:a16="http://schemas.microsoft.com/office/drawing/2014/main" id="{3C2759D2-7CB7-B6DC-FB8D-6C357572FD92}"/>
                </a:ext>
              </a:extLst>
            </p:cNvPr>
            <p:cNvSpPr/>
            <p:nvPr/>
          </p:nvSpPr>
          <p:spPr>
            <a:xfrm>
              <a:off x="2039200" y="1450050"/>
              <a:ext cx="25950" cy="25925"/>
            </a:xfrm>
            <a:custGeom>
              <a:avLst/>
              <a:gdLst/>
              <a:ahLst/>
              <a:cxnLst/>
              <a:rect l="l" t="t" r="r" b="b"/>
              <a:pathLst>
                <a:path w="1038" h="1037" extrusionOk="0">
                  <a:moveTo>
                    <a:pt x="519" y="0"/>
                  </a:moveTo>
                  <a:lnTo>
                    <a:pt x="331" y="47"/>
                  </a:lnTo>
                  <a:lnTo>
                    <a:pt x="142" y="142"/>
                  </a:lnTo>
                  <a:lnTo>
                    <a:pt x="48" y="330"/>
                  </a:lnTo>
                  <a:lnTo>
                    <a:pt x="1" y="519"/>
                  </a:lnTo>
                  <a:lnTo>
                    <a:pt x="48" y="707"/>
                  </a:lnTo>
                  <a:lnTo>
                    <a:pt x="142" y="848"/>
                  </a:lnTo>
                  <a:lnTo>
                    <a:pt x="331" y="990"/>
                  </a:lnTo>
                  <a:lnTo>
                    <a:pt x="519" y="1037"/>
                  </a:lnTo>
                  <a:lnTo>
                    <a:pt x="707" y="990"/>
                  </a:lnTo>
                  <a:lnTo>
                    <a:pt x="896" y="848"/>
                  </a:lnTo>
                  <a:lnTo>
                    <a:pt x="990" y="707"/>
                  </a:lnTo>
                  <a:lnTo>
                    <a:pt x="1037" y="519"/>
                  </a:lnTo>
                  <a:lnTo>
                    <a:pt x="990" y="330"/>
                  </a:lnTo>
                  <a:lnTo>
                    <a:pt x="896"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2368;p42">
              <a:extLst>
                <a:ext uri="{FF2B5EF4-FFF2-40B4-BE49-F238E27FC236}">
                  <a16:creationId xmlns:a16="http://schemas.microsoft.com/office/drawing/2014/main" id="{9CE9DA74-DE3E-54AB-8956-E4EA74923062}"/>
                </a:ext>
              </a:extLst>
            </p:cNvPr>
            <p:cNvSpPr/>
            <p:nvPr/>
          </p:nvSpPr>
          <p:spPr>
            <a:xfrm>
              <a:off x="2039200" y="1526600"/>
              <a:ext cx="25950" cy="25925"/>
            </a:xfrm>
            <a:custGeom>
              <a:avLst/>
              <a:gdLst/>
              <a:ahLst/>
              <a:cxnLst/>
              <a:rect l="l" t="t" r="r" b="b"/>
              <a:pathLst>
                <a:path w="1038" h="1037" extrusionOk="0">
                  <a:moveTo>
                    <a:pt x="519" y="1"/>
                  </a:moveTo>
                  <a:lnTo>
                    <a:pt x="331" y="48"/>
                  </a:lnTo>
                  <a:lnTo>
                    <a:pt x="142" y="142"/>
                  </a:lnTo>
                  <a:lnTo>
                    <a:pt x="48" y="330"/>
                  </a:lnTo>
                  <a:lnTo>
                    <a:pt x="1" y="519"/>
                  </a:lnTo>
                  <a:lnTo>
                    <a:pt x="48" y="707"/>
                  </a:lnTo>
                  <a:lnTo>
                    <a:pt x="142" y="896"/>
                  </a:lnTo>
                  <a:lnTo>
                    <a:pt x="331"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2369;p42">
              <a:extLst>
                <a:ext uri="{FF2B5EF4-FFF2-40B4-BE49-F238E27FC236}">
                  <a16:creationId xmlns:a16="http://schemas.microsoft.com/office/drawing/2014/main" id="{67CBFEE6-3D6F-68BF-D021-094EBDCFA343}"/>
                </a:ext>
              </a:extLst>
            </p:cNvPr>
            <p:cNvSpPr/>
            <p:nvPr/>
          </p:nvSpPr>
          <p:spPr>
            <a:xfrm>
              <a:off x="2039200" y="1603150"/>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96"/>
                  </a:lnTo>
                  <a:lnTo>
                    <a:pt x="331"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2370;p42">
              <a:extLst>
                <a:ext uri="{FF2B5EF4-FFF2-40B4-BE49-F238E27FC236}">
                  <a16:creationId xmlns:a16="http://schemas.microsoft.com/office/drawing/2014/main" id="{35C09D84-E450-4F50-6C15-3355D9396EA2}"/>
                </a:ext>
              </a:extLst>
            </p:cNvPr>
            <p:cNvSpPr/>
            <p:nvPr/>
          </p:nvSpPr>
          <p:spPr>
            <a:xfrm>
              <a:off x="2039200" y="1679700"/>
              <a:ext cx="25950" cy="25950"/>
            </a:xfrm>
            <a:custGeom>
              <a:avLst/>
              <a:gdLst/>
              <a:ahLst/>
              <a:cxnLst/>
              <a:rect l="l" t="t" r="r" b="b"/>
              <a:pathLst>
                <a:path w="1038" h="1038" extrusionOk="0">
                  <a:moveTo>
                    <a:pt x="519" y="1"/>
                  </a:moveTo>
                  <a:lnTo>
                    <a:pt x="331" y="48"/>
                  </a:lnTo>
                  <a:lnTo>
                    <a:pt x="142" y="189"/>
                  </a:lnTo>
                  <a:lnTo>
                    <a:pt x="48" y="331"/>
                  </a:lnTo>
                  <a:lnTo>
                    <a:pt x="1" y="519"/>
                  </a:lnTo>
                  <a:lnTo>
                    <a:pt x="48" y="708"/>
                  </a:lnTo>
                  <a:lnTo>
                    <a:pt x="142" y="896"/>
                  </a:lnTo>
                  <a:lnTo>
                    <a:pt x="331" y="990"/>
                  </a:lnTo>
                  <a:lnTo>
                    <a:pt x="519" y="1037"/>
                  </a:lnTo>
                  <a:lnTo>
                    <a:pt x="707" y="990"/>
                  </a:lnTo>
                  <a:lnTo>
                    <a:pt x="896" y="896"/>
                  </a:lnTo>
                  <a:lnTo>
                    <a:pt x="990" y="708"/>
                  </a:lnTo>
                  <a:lnTo>
                    <a:pt x="1037" y="519"/>
                  </a:lnTo>
                  <a:lnTo>
                    <a:pt x="990" y="331"/>
                  </a:lnTo>
                  <a:lnTo>
                    <a:pt x="896"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2371;p42">
              <a:extLst>
                <a:ext uri="{FF2B5EF4-FFF2-40B4-BE49-F238E27FC236}">
                  <a16:creationId xmlns:a16="http://schemas.microsoft.com/office/drawing/2014/main" id="{FFFA7D98-698D-E478-330A-877BC8348340}"/>
                </a:ext>
              </a:extLst>
            </p:cNvPr>
            <p:cNvSpPr/>
            <p:nvPr/>
          </p:nvSpPr>
          <p:spPr>
            <a:xfrm>
              <a:off x="2039200" y="1756275"/>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7"/>
                  </a:lnTo>
                  <a:lnTo>
                    <a:pt x="707" y="989"/>
                  </a:lnTo>
                  <a:lnTo>
                    <a:pt x="896" y="895"/>
                  </a:lnTo>
                  <a:lnTo>
                    <a:pt x="990" y="707"/>
                  </a:lnTo>
                  <a:lnTo>
                    <a:pt x="1037" y="518"/>
                  </a:lnTo>
                  <a:lnTo>
                    <a:pt x="990" y="330"/>
                  </a:lnTo>
                  <a:lnTo>
                    <a:pt x="896"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2372;p42">
              <a:extLst>
                <a:ext uri="{FF2B5EF4-FFF2-40B4-BE49-F238E27FC236}">
                  <a16:creationId xmlns:a16="http://schemas.microsoft.com/office/drawing/2014/main" id="{11D61B7A-C3E9-9509-C6EB-64E28ED75B8B}"/>
                </a:ext>
              </a:extLst>
            </p:cNvPr>
            <p:cNvSpPr/>
            <p:nvPr/>
          </p:nvSpPr>
          <p:spPr>
            <a:xfrm>
              <a:off x="2039200" y="1832825"/>
              <a:ext cx="25950" cy="25925"/>
            </a:xfrm>
            <a:custGeom>
              <a:avLst/>
              <a:gdLst/>
              <a:ahLst/>
              <a:cxnLst/>
              <a:rect l="l" t="t" r="r" b="b"/>
              <a:pathLst>
                <a:path w="1038" h="1037" extrusionOk="0">
                  <a:moveTo>
                    <a:pt x="519" y="0"/>
                  </a:moveTo>
                  <a:lnTo>
                    <a:pt x="283" y="47"/>
                  </a:lnTo>
                  <a:lnTo>
                    <a:pt x="142" y="189"/>
                  </a:lnTo>
                  <a:lnTo>
                    <a:pt x="48" y="330"/>
                  </a:lnTo>
                  <a:lnTo>
                    <a:pt x="1" y="566"/>
                  </a:lnTo>
                  <a:lnTo>
                    <a:pt x="48" y="754"/>
                  </a:lnTo>
                  <a:lnTo>
                    <a:pt x="142" y="895"/>
                  </a:lnTo>
                  <a:lnTo>
                    <a:pt x="331" y="1037"/>
                  </a:lnTo>
                  <a:lnTo>
                    <a:pt x="519" y="1037"/>
                  </a:lnTo>
                  <a:lnTo>
                    <a:pt x="707" y="990"/>
                  </a:lnTo>
                  <a:lnTo>
                    <a:pt x="896" y="895"/>
                  </a:lnTo>
                  <a:lnTo>
                    <a:pt x="990" y="754"/>
                  </a:lnTo>
                  <a:lnTo>
                    <a:pt x="1037" y="519"/>
                  </a:lnTo>
                  <a:lnTo>
                    <a:pt x="990" y="330"/>
                  </a:lnTo>
                  <a:lnTo>
                    <a:pt x="849"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2373;p42">
              <a:extLst>
                <a:ext uri="{FF2B5EF4-FFF2-40B4-BE49-F238E27FC236}">
                  <a16:creationId xmlns:a16="http://schemas.microsoft.com/office/drawing/2014/main" id="{3F4CBDAA-BF49-3F0F-C61E-C8752FF935E6}"/>
                </a:ext>
              </a:extLst>
            </p:cNvPr>
            <p:cNvSpPr/>
            <p:nvPr/>
          </p:nvSpPr>
          <p:spPr>
            <a:xfrm>
              <a:off x="2039200" y="1910550"/>
              <a:ext cx="25950" cy="24775"/>
            </a:xfrm>
            <a:custGeom>
              <a:avLst/>
              <a:gdLst/>
              <a:ahLst/>
              <a:cxnLst/>
              <a:rect l="l" t="t" r="r" b="b"/>
              <a:pathLst>
                <a:path w="1038" h="991" extrusionOk="0">
                  <a:moveTo>
                    <a:pt x="519" y="1"/>
                  </a:moveTo>
                  <a:lnTo>
                    <a:pt x="283" y="48"/>
                  </a:lnTo>
                  <a:lnTo>
                    <a:pt x="142" y="142"/>
                  </a:lnTo>
                  <a:lnTo>
                    <a:pt x="48" y="283"/>
                  </a:lnTo>
                  <a:lnTo>
                    <a:pt x="1" y="519"/>
                  </a:lnTo>
                  <a:lnTo>
                    <a:pt x="48" y="707"/>
                  </a:lnTo>
                  <a:lnTo>
                    <a:pt x="142" y="849"/>
                  </a:lnTo>
                  <a:lnTo>
                    <a:pt x="331" y="990"/>
                  </a:lnTo>
                  <a:lnTo>
                    <a:pt x="707" y="990"/>
                  </a:lnTo>
                  <a:lnTo>
                    <a:pt x="896" y="849"/>
                  </a:lnTo>
                  <a:lnTo>
                    <a:pt x="990" y="707"/>
                  </a:lnTo>
                  <a:lnTo>
                    <a:pt x="1037" y="519"/>
                  </a:lnTo>
                  <a:lnTo>
                    <a:pt x="1037" y="472"/>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2374;p42">
              <a:extLst>
                <a:ext uri="{FF2B5EF4-FFF2-40B4-BE49-F238E27FC236}">
                  <a16:creationId xmlns:a16="http://schemas.microsoft.com/office/drawing/2014/main" id="{F0131968-8333-FEF7-493B-60A0F4064250}"/>
                </a:ext>
              </a:extLst>
            </p:cNvPr>
            <p:cNvSpPr/>
            <p:nvPr/>
          </p:nvSpPr>
          <p:spPr>
            <a:xfrm>
              <a:off x="2039200" y="1987100"/>
              <a:ext cx="25950" cy="25950"/>
            </a:xfrm>
            <a:custGeom>
              <a:avLst/>
              <a:gdLst/>
              <a:ahLst/>
              <a:cxnLst/>
              <a:rect l="l" t="t" r="r" b="b"/>
              <a:pathLst>
                <a:path w="1038" h="1038" extrusionOk="0">
                  <a:moveTo>
                    <a:pt x="519" y="1"/>
                  </a:moveTo>
                  <a:lnTo>
                    <a:pt x="283" y="48"/>
                  </a:lnTo>
                  <a:lnTo>
                    <a:pt x="142" y="142"/>
                  </a:lnTo>
                  <a:lnTo>
                    <a:pt x="48" y="331"/>
                  </a:lnTo>
                  <a:lnTo>
                    <a:pt x="1" y="519"/>
                  </a:lnTo>
                  <a:lnTo>
                    <a:pt x="48" y="708"/>
                  </a:lnTo>
                  <a:lnTo>
                    <a:pt x="142" y="849"/>
                  </a:lnTo>
                  <a:lnTo>
                    <a:pt x="331" y="990"/>
                  </a:lnTo>
                  <a:lnTo>
                    <a:pt x="519" y="1037"/>
                  </a:lnTo>
                  <a:lnTo>
                    <a:pt x="707" y="990"/>
                  </a:lnTo>
                  <a:lnTo>
                    <a:pt x="896" y="849"/>
                  </a:lnTo>
                  <a:lnTo>
                    <a:pt x="990" y="708"/>
                  </a:lnTo>
                  <a:lnTo>
                    <a:pt x="1037" y="519"/>
                  </a:lnTo>
                  <a:lnTo>
                    <a:pt x="990" y="284"/>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2375;p42">
              <a:extLst>
                <a:ext uri="{FF2B5EF4-FFF2-40B4-BE49-F238E27FC236}">
                  <a16:creationId xmlns:a16="http://schemas.microsoft.com/office/drawing/2014/main" id="{2CD789E2-3919-5B8E-922F-D00D9D1FE7DE}"/>
                </a:ext>
              </a:extLst>
            </p:cNvPr>
            <p:cNvSpPr/>
            <p:nvPr/>
          </p:nvSpPr>
          <p:spPr>
            <a:xfrm>
              <a:off x="2078075" y="2025975"/>
              <a:ext cx="24750" cy="9450"/>
            </a:xfrm>
            <a:custGeom>
              <a:avLst/>
              <a:gdLst/>
              <a:ahLst/>
              <a:cxnLst/>
              <a:rect l="l" t="t" r="r" b="b"/>
              <a:pathLst>
                <a:path w="990" h="378" extrusionOk="0">
                  <a:moveTo>
                    <a:pt x="424" y="1"/>
                  </a:moveTo>
                  <a:lnTo>
                    <a:pt x="236" y="48"/>
                  </a:lnTo>
                  <a:lnTo>
                    <a:pt x="95" y="189"/>
                  </a:lnTo>
                  <a:lnTo>
                    <a:pt x="0" y="377"/>
                  </a:lnTo>
                  <a:lnTo>
                    <a:pt x="990" y="377"/>
                  </a:lnTo>
                  <a:lnTo>
                    <a:pt x="943" y="236"/>
                  </a:lnTo>
                  <a:lnTo>
                    <a:pt x="848" y="142"/>
                  </a:lnTo>
                  <a:lnTo>
                    <a:pt x="754" y="48"/>
                  </a:lnTo>
                  <a:lnTo>
                    <a:pt x="613"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2376;p42">
              <a:extLst>
                <a:ext uri="{FF2B5EF4-FFF2-40B4-BE49-F238E27FC236}">
                  <a16:creationId xmlns:a16="http://schemas.microsoft.com/office/drawing/2014/main" id="{FA2026ED-C617-D2CD-E08C-5E18A51AD167}"/>
                </a:ext>
              </a:extLst>
            </p:cNvPr>
            <p:cNvSpPr/>
            <p:nvPr/>
          </p:nvSpPr>
          <p:spPr>
            <a:xfrm>
              <a:off x="2115750" y="912975"/>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49"/>
                  </a:lnTo>
                  <a:lnTo>
                    <a:pt x="331" y="990"/>
                  </a:lnTo>
                  <a:lnTo>
                    <a:pt x="519" y="1037"/>
                  </a:lnTo>
                  <a:lnTo>
                    <a:pt x="708" y="990"/>
                  </a:lnTo>
                  <a:lnTo>
                    <a:pt x="896" y="849"/>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2377;p42">
              <a:extLst>
                <a:ext uri="{FF2B5EF4-FFF2-40B4-BE49-F238E27FC236}">
                  <a16:creationId xmlns:a16="http://schemas.microsoft.com/office/drawing/2014/main" id="{20B59E87-0100-A2A4-60E7-D99C2DE36B74}"/>
                </a:ext>
              </a:extLst>
            </p:cNvPr>
            <p:cNvSpPr/>
            <p:nvPr/>
          </p:nvSpPr>
          <p:spPr>
            <a:xfrm>
              <a:off x="2078075" y="874100"/>
              <a:ext cx="24750" cy="25950"/>
            </a:xfrm>
            <a:custGeom>
              <a:avLst/>
              <a:gdLst/>
              <a:ahLst/>
              <a:cxnLst/>
              <a:rect l="l" t="t" r="r" b="b"/>
              <a:pathLst>
                <a:path w="990" h="1038" extrusionOk="0">
                  <a:moveTo>
                    <a:pt x="519" y="1"/>
                  </a:moveTo>
                  <a:lnTo>
                    <a:pt x="283" y="48"/>
                  </a:lnTo>
                  <a:lnTo>
                    <a:pt x="142" y="189"/>
                  </a:lnTo>
                  <a:lnTo>
                    <a:pt x="48" y="331"/>
                  </a:lnTo>
                  <a:lnTo>
                    <a:pt x="0" y="519"/>
                  </a:lnTo>
                  <a:lnTo>
                    <a:pt x="48" y="708"/>
                  </a:lnTo>
                  <a:lnTo>
                    <a:pt x="142" y="896"/>
                  </a:lnTo>
                  <a:lnTo>
                    <a:pt x="283" y="990"/>
                  </a:lnTo>
                  <a:lnTo>
                    <a:pt x="519" y="1037"/>
                  </a:lnTo>
                  <a:lnTo>
                    <a:pt x="707" y="990"/>
                  </a:lnTo>
                  <a:lnTo>
                    <a:pt x="848" y="896"/>
                  </a:lnTo>
                  <a:lnTo>
                    <a:pt x="990" y="708"/>
                  </a:lnTo>
                  <a:lnTo>
                    <a:pt x="990" y="519"/>
                  </a:lnTo>
                  <a:lnTo>
                    <a:pt x="943" y="331"/>
                  </a:lnTo>
                  <a:lnTo>
                    <a:pt x="848"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2378;p42">
              <a:extLst>
                <a:ext uri="{FF2B5EF4-FFF2-40B4-BE49-F238E27FC236}">
                  <a16:creationId xmlns:a16="http://schemas.microsoft.com/office/drawing/2014/main" id="{3D24B0AB-7325-FAD9-DA90-1C9AB6BB821B}"/>
                </a:ext>
              </a:extLst>
            </p:cNvPr>
            <p:cNvSpPr/>
            <p:nvPr/>
          </p:nvSpPr>
          <p:spPr>
            <a:xfrm>
              <a:off x="2115750" y="989525"/>
              <a:ext cx="25950" cy="25950"/>
            </a:xfrm>
            <a:custGeom>
              <a:avLst/>
              <a:gdLst/>
              <a:ahLst/>
              <a:cxnLst/>
              <a:rect l="l" t="t" r="r" b="b"/>
              <a:pathLst>
                <a:path w="1038" h="1038" extrusionOk="0">
                  <a:moveTo>
                    <a:pt x="519" y="1"/>
                  </a:moveTo>
                  <a:lnTo>
                    <a:pt x="331" y="48"/>
                  </a:lnTo>
                  <a:lnTo>
                    <a:pt x="142" y="142"/>
                  </a:lnTo>
                  <a:lnTo>
                    <a:pt x="48" y="331"/>
                  </a:lnTo>
                  <a:lnTo>
                    <a:pt x="1" y="519"/>
                  </a:lnTo>
                  <a:lnTo>
                    <a:pt x="48" y="708"/>
                  </a:lnTo>
                  <a:lnTo>
                    <a:pt x="142" y="896"/>
                  </a:lnTo>
                  <a:lnTo>
                    <a:pt x="331" y="990"/>
                  </a:lnTo>
                  <a:lnTo>
                    <a:pt x="519" y="1037"/>
                  </a:lnTo>
                  <a:lnTo>
                    <a:pt x="708" y="990"/>
                  </a:lnTo>
                  <a:lnTo>
                    <a:pt x="896" y="896"/>
                  </a:lnTo>
                  <a:lnTo>
                    <a:pt x="990" y="708"/>
                  </a:lnTo>
                  <a:lnTo>
                    <a:pt x="1037" y="519"/>
                  </a:lnTo>
                  <a:lnTo>
                    <a:pt x="990" y="331"/>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2379;p42">
              <a:extLst>
                <a:ext uri="{FF2B5EF4-FFF2-40B4-BE49-F238E27FC236}">
                  <a16:creationId xmlns:a16="http://schemas.microsoft.com/office/drawing/2014/main" id="{730F3E9D-0F56-F685-7051-5A420DB7EA2B}"/>
                </a:ext>
              </a:extLst>
            </p:cNvPr>
            <p:cNvSpPr/>
            <p:nvPr/>
          </p:nvSpPr>
          <p:spPr>
            <a:xfrm>
              <a:off x="2078075" y="950675"/>
              <a:ext cx="24750" cy="25925"/>
            </a:xfrm>
            <a:custGeom>
              <a:avLst/>
              <a:gdLst/>
              <a:ahLst/>
              <a:cxnLst/>
              <a:rect l="l" t="t" r="r" b="b"/>
              <a:pathLst>
                <a:path w="990" h="1037" extrusionOk="0">
                  <a:moveTo>
                    <a:pt x="519" y="0"/>
                  </a:moveTo>
                  <a:lnTo>
                    <a:pt x="283" y="47"/>
                  </a:lnTo>
                  <a:lnTo>
                    <a:pt x="142" y="189"/>
                  </a:lnTo>
                  <a:lnTo>
                    <a:pt x="48" y="330"/>
                  </a:lnTo>
                  <a:lnTo>
                    <a:pt x="0" y="518"/>
                  </a:lnTo>
                  <a:lnTo>
                    <a:pt x="48" y="754"/>
                  </a:lnTo>
                  <a:lnTo>
                    <a:pt x="142" y="895"/>
                  </a:lnTo>
                  <a:lnTo>
                    <a:pt x="283" y="990"/>
                  </a:lnTo>
                  <a:lnTo>
                    <a:pt x="519" y="1037"/>
                  </a:lnTo>
                  <a:lnTo>
                    <a:pt x="707" y="990"/>
                  </a:lnTo>
                  <a:lnTo>
                    <a:pt x="848" y="895"/>
                  </a:lnTo>
                  <a:lnTo>
                    <a:pt x="943" y="754"/>
                  </a:lnTo>
                  <a:lnTo>
                    <a:pt x="990" y="518"/>
                  </a:lnTo>
                  <a:lnTo>
                    <a:pt x="943" y="330"/>
                  </a:lnTo>
                  <a:lnTo>
                    <a:pt x="848"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2380;p42">
              <a:extLst>
                <a:ext uri="{FF2B5EF4-FFF2-40B4-BE49-F238E27FC236}">
                  <a16:creationId xmlns:a16="http://schemas.microsoft.com/office/drawing/2014/main" id="{8C952DC3-D421-822E-40D9-6570BC46D5CA}"/>
                </a:ext>
              </a:extLst>
            </p:cNvPr>
            <p:cNvSpPr/>
            <p:nvPr/>
          </p:nvSpPr>
          <p:spPr>
            <a:xfrm>
              <a:off x="2115750" y="1066100"/>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7"/>
                  </a:lnTo>
                  <a:lnTo>
                    <a:pt x="708" y="989"/>
                  </a:lnTo>
                  <a:lnTo>
                    <a:pt x="896" y="895"/>
                  </a:lnTo>
                  <a:lnTo>
                    <a:pt x="990" y="707"/>
                  </a:lnTo>
                  <a:lnTo>
                    <a:pt x="1037" y="518"/>
                  </a:lnTo>
                  <a:lnTo>
                    <a:pt x="990" y="330"/>
                  </a:lnTo>
                  <a:lnTo>
                    <a:pt x="896"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2381;p42">
              <a:extLst>
                <a:ext uri="{FF2B5EF4-FFF2-40B4-BE49-F238E27FC236}">
                  <a16:creationId xmlns:a16="http://schemas.microsoft.com/office/drawing/2014/main" id="{26850F8E-BEF1-A6CF-26CF-C215E47401C9}"/>
                </a:ext>
              </a:extLst>
            </p:cNvPr>
            <p:cNvSpPr/>
            <p:nvPr/>
          </p:nvSpPr>
          <p:spPr>
            <a:xfrm>
              <a:off x="2078075" y="1028400"/>
              <a:ext cx="24750" cy="24750"/>
            </a:xfrm>
            <a:custGeom>
              <a:avLst/>
              <a:gdLst/>
              <a:ahLst/>
              <a:cxnLst/>
              <a:rect l="l" t="t" r="r" b="b"/>
              <a:pathLst>
                <a:path w="990" h="990" extrusionOk="0">
                  <a:moveTo>
                    <a:pt x="283" y="1"/>
                  </a:moveTo>
                  <a:lnTo>
                    <a:pt x="142" y="142"/>
                  </a:lnTo>
                  <a:lnTo>
                    <a:pt x="48" y="283"/>
                  </a:lnTo>
                  <a:lnTo>
                    <a:pt x="0" y="472"/>
                  </a:lnTo>
                  <a:lnTo>
                    <a:pt x="48" y="707"/>
                  </a:lnTo>
                  <a:lnTo>
                    <a:pt x="142" y="849"/>
                  </a:lnTo>
                  <a:lnTo>
                    <a:pt x="283" y="943"/>
                  </a:lnTo>
                  <a:lnTo>
                    <a:pt x="519" y="990"/>
                  </a:lnTo>
                  <a:lnTo>
                    <a:pt x="707" y="943"/>
                  </a:lnTo>
                  <a:lnTo>
                    <a:pt x="848" y="849"/>
                  </a:lnTo>
                  <a:lnTo>
                    <a:pt x="943" y="707"/>
                  </a:lnTo>
                  <a:lnTo>
                    <a:pt x="990" y="472"/>
                  </a:lnTo>
                  <a:lnTo>
                    <a:pt x="943" y="283"/>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2382;p42">
              <a:extLst>
                <a:ext uri="{FF2B5EF4-FFF2-40B4-BE49-F238E27FC236}">
                  <a16:creationId xmlns:a16="http://schemas.microsoft.com/office/drawing/2014/main" id="{26CF0C73-C80A-5050-415C-7DF595DB71C6}"/>
                </a:ext>
              </a:extLst>
            </p:cNvPr>
            <p:cNvSpPr/>
            <p:nvPr/>
          </p:nvSpPr>
          <p:spPr>
            <a:xfrm>
              <a:off x="2115750" y="1142650"/>
              <a:ext cx="25950" cy="25925"/>
            </a:xfrm>
            <a:custGeom>
              <a:avLst/>
              <a:gdLst/>
              <a:ahLst/>
              <a:cxnLst/>
              <a:rect l="l" t="t" r="r" b="b"/>
              <a:pathLst>
                <a:path w="1038" h="1037" extrusionOk="0">
                  <a:moveTo>
                    <a:pt x="519" y="0"/>
                  </a:moveTo>
                  <a:lnTo>
                    <a:pt x="331" y="47"/>
                  </a:lnTo>
                  <a:lnTo>
                    <a:pt x="142" y="142"/>
                  </a:lnTo>
                  <a:lnTo>
                    <a:pt x="48" y="330"/>
                  </a:lnTo>
                  <a:lnTo>
                    <a:pt x="1" y="519"/>
                  </a:lnTo>
                  <a:lnTo>
                    <a:pt x="48" y="707"/>
                  </a:lnTo>
                  <a:lnTo>
                    <a:pt x="142" y="895"/>
                  </a:lnTo>
                  <a:lnTo>
                    <a:pt x="331" y="990"/>
                  </a:lnTo>
                  <a:lnTo>
                    <a:pt x="519" y="1037"/>
                  </a:lnTo>
                  <a:lnTo>
                    <a:pt x="708" y="990"/>
                  </a:lnTo>
                  <a:lnTo>
                    <a:pt x="896" y="895"/>
                  </a:lnTo>
                  <a:lnTo>
                    <a:pt x="990" y="707"/>
                  </a:lnTo>
                  <a:lnTo>
                    <a:pt x="1037" y="519"/>
                  </a:lnTo>
                  <a:lnTo>
                    <a:pt x="990" y="330"/>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2383;p42">
              <a:extLst>
                <a:ext uri="{FF2B5EF4-FFF2-40B4-BE49-F238E27FC236}">
                  <a16:creationId xmlns:a16="http://schemas.microsoft.com/office/drawing/2014/main" id="{DE171F61-D752-F458-1DC8-A6D3B789558F}"/>
                </a:ext>
              </a:extLst>
            </p:cNvPr>
            <p:cNvSpPr/>
            <p:nvPr/>
          </p:nvSpPr>
          <p:spPr>
            <a:xfrm>
              <a:off x="2076900" y="1104950"/>
              <a:ext cx="25925" cy="25950"/>
            </a:xfrm>
            <a:custGeom>
              <a:avLst/>
              <a:gdLst/>
              <a:ahLst/>
              <a:cxnLst/>
              <a:rect l="l" t="t" r="r" b="b"/>
              <a:pathLst>
                <a:path w="1037" h="1038" extrusionOk="0">
                  <a:moveTo>
                    <a:pt x="519" y="1"/>
                  </a:moveTo>
                  <a:lnTo>
                    <a:pt x="330" y="48"/>
                  </a:lnTo>
                  <a:lnTo>
                    <a:pt x="189" y="142"/>
                  </a:lnTo>
                  <a:lnTo>
                    <a:pt x="47" y="283"/>
                  </a:lnTo>
                  <a:lnTo>
                    <a:pt x="0" y="519"/>
                  </a:lnTo>
                  <a:lnTo>
                    <a:pt x="47" y="707"/>
                  </a:lnTo>
                  <a:lnTo>
                    <a:pt x="189" y="849"/>
                  </a:lnTo>
                  <a:lnTo>
                    <a:pt x="330" y="990"/>
                  </a:lnTo>
                  <a:lnTo>
                    <a:pt x="566" y="1037"/>
                  </a:lnTo>
                  <a:lnTo>
                    <a:pt x="754" y="990"/>
                  </a:lnTo>
                  <a:lnTo>
                    <a:pt x="895" y="849"/>
                  </a:lnTo>
                  <a:lnTo>
                    <a:pt x="1037" y="707"/>
                  </a:lnTo>
                  <a:lnTo>
                    <a:pt x="1037" y="519"/>
                  </a:lnTo>
                  <a:lnTo>
                    <a:pt x="1037" y="472"/>
                  </a:lnTo>
                  <a:lnTo>
                    <a:pt x="990" y="283"/>
                  </a:lnTo>
                  <a:lnTo>
                    <a:pt x="895" y="142"/>
                  </a:lnTo>
                  <a:lnTo>
                    <a:pt x="754"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2384;p42">
              <a:extLst>
                <a:ext uri="{FF2B5EF4-FFF2-40B4-BE49-F238E27FC236}">
                  <a16:creationId xmlns:a16="http://schemas.microsoft.com/office/drawing/2014/main" id="{9FDC5D14-8F8D-AD40-9FEB-4D094ED84A2D}"/>
                </a:ext>
              </a:extLst>
            </p:cNvPr>
            <p:cNvSpPr/>
            <p:nvPr/>
          </p:nvSpPr>
          <p:spPr>
            <a:xfrm>
              <a:off x="2115750" y="1219200"/>
              <a:ext cx="25950" cy="25925"/>
            </a:xfrm>
            <a:custGeom>
              <a:avLst/>
              <a:gdLst/>
              <a:ahLst/>
              <a:cxnLst/>
              <a:rect l="l" t="t" r="r" b="b"/>
              <a:pathLst>
                <a:path w="1038" h="1037" extrusionOk="0">
                  <a:moveTo>
                    <a:pt x="519" y="1"/>
                  </a:moveTo>
                  <a:lnTo>
                    <a:pt x="331" y="48"/>
                  </a:lnTo>
                  <a:lnTo>
                    <a:pt x="142" y="189"/>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2385;p42">
              <a:extLst>
                <a:ext uri="{FF2B5EF4-FFF2-40B4-BE49-F238E27FC236}">
                  <a16:creationId xmlns:a16="http://schemas.microsoft.com/office/drawing/2014/main" id="{421C0708-A0C3-80DA-4A4A-DC2323FEDD78}"/>
                </a:ext>
              </a:extLst>
            </p:cNvPr>
            <p:cNvSpPr/>
            <p:nvPr/>
          </p:nvSpPr>
          <p:spPr>
            <a:xfrm>
              <a:off x="2076900" y="1180325"/>
              <a:ext cx="25925" cy="25950"/>
            </a:xfrm>
            <a:custGeom>
              <a:avLst/>
              <a:gdLst/>
              <a:ahLst/>
              <a:cxnLst/>
              <a:rect l="l" t="t" r="r" b="b"/>
              <a:pathLst>
                <a:path w="1037" h="1038" extrusionOk="0">
                  <a:moveTo>
                    <a:pt x="519" y="1"/>
                  </a:moveTo>
                  <a:lnTo>
                    <a:pt x="330" y="48"/>
                  </a:lnTo>
                  <a:lnTo>
                    <a:pt x="189" y="189"/>
                  </a:lnTo>
                  <a:lnTo>
                    <a:pt x="47" y="331"/>
                  </a:lnTo>
                  <a:lnTo>
                    <a:pt x="0" y="519"/>
                  </a:lnTo>
                  <a:lnTo>
                    <a:pt x="47" y="755"/>
                  </a:lnTo>
                  <a:lnTo>
                    <a:pt x="189" y="896"/>
                  </a:lnTo>
                  <a:lnTo>
                    <a:pt x="330" y="990"/>
                  </a:lnTo>
                  <a:lnTo>
                    <a:pt x="566" y="1037"/>
                  </a:lnTo>
                  <a:lnTo>
                    <a:pt x="754" y="990"/>
                  </a:lnTo>
                  <a:lnTo>
                    <a:pt x="895" y="896"/>
                  </a:lnTo>
                  <a:lnTo>
                    <a:pt x="1037" y="755"/>
                  </a:lnTo>
                  <a:lnTo>
                    <a:pt x="1037" y="519"/>
                  </a:lnTo>
                  <a:lnTo>
                    <a:pt x="990" y="331"/>
                  </a:lnTo>
                  <a:lnTo>
                    <a:pt x="895" y="189"/>
                  </a:lnTo>
                  <a:lnTo>
                    <a:pt x="754"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2386;p42">
              <a:extLst>
                <a:ext uri="{FF2B5EF4-FFF2-40B4-BE49-F238E27FC236}">
                  <a16:creationId xmlns:a16="http://schemas.microsoft.com/office/drawing/2014/main" id="{9BAD29AE-1654-2584-58EA-FEBA9010014C}"/>
                </a:ext>
              </a:extLst>
            </p:cNvPr>
            <p:cNvSpPr/>
            <p:nvPr/>
          </p:nvSpPr>
          <p:spPr>
            <a:xfrm>
              <a:off x="2115750" y="1295750"/>
              <a:ext cx="25950" cy="25950"/>
            </a:xfrm>
            <a:custGeom>
              <a:avLst/>
              <a:gdLst/>
              <a:ahLst/>
              <a:cxnLst/>
              <a:rect l="l" t="t" r="r" b="b"/>
              <a:pathLst>
                <a:path w="1038" h="1038" extrusionOk="0">
                  <a:moveTo>
                    <a:pt x="519" y="1"/>
                  </a:moveTo>
                  <a:lnTo>
                    <a:pt x="331" y="48"/>
                  </a:lnTo>
                  <a:lnTo>
                    <a:pt x="142" y="189"/>
                  </a:lnTo>
                  <a:lnTo>
                    <a:pt x="48" y="331"/>
                  </a:lnTo>
                  <a:lnTo>
                    <a:pt x="1" y="566"/>
                  </a:lnTo>
                  <a:lnTo>
                    <a:pt x="48" y="755"/>
                  </a:lnTo>
                  <a:lnTo>
                    <a:pt x="142" y="896"/>
                  </a:lnTo>
                  <a:lnTo>
                    <a:pt x="331" y="1037"/>
                  </a:lnTo>
                  <a:lnTo>
                    <a:pt x="519" y="1037"/>
                  </a:lnTo>
                  <a:lnTo>
                    <a:pt x="708" y="990"/>
                  </a:lnTo>
                  <a:lnTo>
                    <a:pt x="896" y="896"/>
                  </a:lnTo>
                  <a:lnTo>
                    <a:pt x="990" y="755"/>
                  </a:lnTo>
                  <a:lnTo>
                    <a:pt x="1037" y="566"/>
                  </a:lnTo>
                  <a:lnTo>
                    <a:pt x="1037" y="519"/>
                  </a:lnTo>
                  <a:lnTo>
                    <a:pt x="990" y="331"/>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2387;p42">
              <a:extLst>
                <a:ext uri="{FF2B5EF4-FFF2-40B4-BE49-F238E27FC236}">
                  <a16:creationId xmlns:a16="http://schemas.microsoft.com/office/drawing/2014/main" id="{8E967526-A05D-61FC-6763-EC430964F889}"/>
                </a:ext>
              </a:extLst>
            </p:cNvPr>
            <p:cNvSpPr/>
            <p:nvPr/>
          </p:nvSpPr>
          <p:spPr>
            <a:xfrm>
              <a:off x="2076900" y="1258075"/>
              <a:ext cx="25925" cy="25925"/>
            </a:xfrm>
            <a:custGeom>
              <a:avLst/>
              <a:gdLst/>
              <a:ahLst/>
              <a:cxnLst/>
              <a:rect l="l" t="t" r="r" b="b"/>
              <a:pathLst>
                <a:path w="1037" h="1037" extrusionOk="0">
                  <a:moveTo>
                    <a:pt x="519" y="0"/>
                  </a:moveTo>
                  <a:lnTo>
                    <a:pt x="330" y="47"/>
                  </a:lnTo>
                  <a:lnTo>
                    <a:pt x="189" y="142"/>
                  </a:lnTo>
                  <a:lnTo>
                    <a:pt x="47" y="330"/>
                  </a:lnTo>
                  <a:lnTo>
                    <a:pt x="0" y="518"/>
                  </a:lnTo>
                  <a:lnTo>
                    <a:pt x="47" y="707"/>
                  </a:lnTo>
                  <a:lnTo>
                    <a:pt x="189" y="895"/>
                  </a:lnTo>
                  <a:lnTo>
                    <a:pt x="330" y="990"/>
                  </a:lnTo>
                  <a:lnTo>
                    <a:pt x="566" y="1037"/>
                  </a:lnTo>
                  <a:lnTo>
                    <a:pt x="754" y="990"/>
                  </a:lnTo>
                  <a:lnTo>
                    <a:pt x="895" y="895"/>
                  </a:lnTo>
                  <a:lnTo>
                    <a:pt x="990" y="707"/>
                  </a:lnTo>
                  <a:lnTo>
                    <a:pt x="1037" y="518"/>
                  </a:lnTo>
                  <a:lnTo>
                    <a:pt x="990" y="283"/>
                  </a:lnTo>
                  <a:lnTo>
                    <a:pt x="895" y="142"/>
                  </a:lnTo>
                  <a:lnTo>
                    <a:pt x="754"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2388;p42">
              <a:extLst>
                <a:ext uri="{FF2B5EF4-FFF2-40B4-BE49-F238E27FC236}">
                  <a16:creationId xmlns:a16="http://schemas.microsoft.com/office/drawing/2014/main" id="{39AEA1D3-64D9-6D69-9EBA-8AFD3198E842}"/>
                </a:ext>
              </a:extLst>
            </p:cNvPr>
            <p:cNvSpPr/>
            <p:nvPr/>
          </p:nvSpPr>
          <p:spPr>
            <a:xfrm>
              <a:off x="2115750" y="1372300"/>
              <a:ext cx="25950" cy="25950"/>
            </a:xfrm>
            <a:custGeom>
              <a:avLst/>
              <a:gdLst/>
              <a:ahLst/>
              <a:cxnLst/>
              <a:rect l="l" t="t" r="r" b="b"/>
              <a:pathLst>
                <a:path w="1038" h="1038" extrusionOk="0">
                  <a:moveTo>
                    <a:pt x="519" y="1"/>
                  </a:moveTo>
                  <a:lnTo>
                    <a:pt x="331" y="48"/>
                  </a:lnTo>
                  <a:lnTo>
                    <a:pt x="142" y="189"/>
                  </a:lnTo>
                  <a:lnTo>
                    <a:pt x="48" y="331"/>
                  </a:lnTo>
                  <a:lnTo>
                    <a:pt x="1" y="519"/>
                  </a:lnTo>
                  <a:lnTo>
                    <a:pt x="48" y="755"/>
                  </a:lnTo>
                  <a:lnTo>
                    <a:pt x="142" y="896"/>
                  </a:lnTo>
                  <a:lnTo>
                    <a:pt x="331" y="990"/>
                  </a:lnTo>
                  <a:lnTo>
                    <a:pt x="519" y="1037"/>
                  </a:lnTo>
                  <a:lnTo>
                    <a:pt x="708" y="990"/>
                  </a:lnTo>
                  <a:lnTo>
                    <a:pt x="896" y="896"/>
                  </a:lnTo>
                  <a:lnTo>
                    <a:pt x="990" y="708"/>
                  </a:lnTo>
                  <a:lnTo>
                    <a:pt x="1037" y="519"/>
                  </a:lnTo>
                  <a:lnTo>
                    <a:pt x="990" y="331"/>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2389;p42">
              <a:extLst>
                <a:ext uri="{FF2B5EF4-FFF2-40B4-BE49-F238E27FC236}">
                  <a16:creationId xmlns:a16="http://schemas.microsoft.com/office/drawing/2014/main" id="{253CDD51-A1DB-CBE4-8444-A14633390383}"/>
                </a:ext>
              </a:extLst>
            </p:cNvPr>
            <p:cNvSpPr/>
            <p:nvPr/>
          </p:nvSpPr>
          <p:spPr>
            <a:xfrm>
              <a:off x="2076900" y="1334625"/>
              <a:ext cx="25925" cy="25925"/>
            </a:xfrm>
            <a:custGeom>
              <a:avLst/>
              <a:gdLst/>
              <a:ahLst/>
              <a:cxnLst/>
              <a:rect l="l" t="t" r="r" b="b"/>
              <a:pathLst>
                <a:path w="1037" h="1037" extrusionOk="0">
                  <a:moveTo>
                    <a:pt x="519" y="0"/>
                  </a:moveTo>
                  <a:lnTo>
                    <a:pt x="330" y="48"/>
                  </a:lnTo>
                  <a:lnTo>
                    <a:pt x="189" y="142"/>
                  </a:lnTo>
                  <a:lnTo>
                    <a:pt x="47" y="330"/>
                  </a:lnTo>
                  <a:lnTo>
                    <a:pt x="0" y="519"/>
                  </a:lnTo>
                  <a:lnTo>
                    <a:pt x="47" y="707"/>
                  </a:lnTo>
                  <a:lnTo>
                    <a:pt x="189" y="896"/>
                  </a:lnTo>
                  <a:lnTo>
                    <a:pt x="330" y="990"/>
                  </a:lnTo>
                  <a:lnTo>
                    <a:pt x="566" y="1037"/>
                  </a:lnTo>
                  <a:lnTo>
                    <a:pt x="754" y="990"/>
                  </a:lnTo>
                  <a:lnTo>
                    <a:pt x="895" y="896"/>
                  </a:lnTo>
                  <a:lnTo>
                    <a:pt x="990" y="707"/>
                  </a:lnTo>
                  <a:lnTo>
                    <a:pt x="1037" y="519"/>
                  </a:lnTo>
                  <a:lnTo>
                    <a:pt x="990" y="330"/>
                  </a:lnTo>
                  <a:lnTo>
                    <a:pt x="895" y="142"/>
                  </a:lnTo>
                  <a:lnTo>
                    <a:pt x="754" y="48"/>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2390;p42">
              <a:extLst>
                <a:ext uri="{FF2B5EF4-FFF2-40B4-BE49-F238E27FC236}">
                  <a16:creationId xmlns:a16="http://schemas.microsoft.com/office/drawing/2014/main" id="{512CE897-8824-5440-4759-85BB5C8647C3}"/>
                </a:ext>
              </a:extLst>
            </p:cNvPr>
            <p:cNvSpPr/>
            <p:nvPr/>
          </p:nvSpPr>
          <p:spPr>
            <a:xfrm>
              <a:off x="2115750" y="1450050"/>
              <a:ext cx="25950" cy="25925"/>
            </a:xfrm>
            <a:custGeom>
              <a:avLst/>
              <a:gdLst/>
              <a:ahLst/>
              <a:cxnLst/>
              <a:rect l="l" t="t" r="r" b="b"/>
              <a:pathLst>
                <a:path w="1038" h="1037" extrusionOk="0">
                  <a:moveTo>
                    <a:pt x="519" y="0"/>
                  </a:moveTo>
                  <a:lnTo>
                    <a:pt x="331" y="47"/>
                  </a:lnTo>
                  <a:lnTo>
                    <a:pt x="142" y="142"/>
                  </a:lnTo>
                  <a:lnTo>
                    <a:pt x="48" y="330"/>
                  </a:lnTo>
                  <a:lnTo>
                    <a:pt x="1" y="519"/>
                  </a:lnTo>
                  <a:lnTo>
                    <a:pt x="48" y="707"/>
                  </a:lnTo>
                  <a:lnTo>
                    <a:pt x="142" y="848"/>
                  </a:lnTo>
                  <a:lnTo>
                    <a:pt x="331" y="990"/>
                  </a:lnTo>
                  <a:lnTo>
                    <a:pt x="519" y="1037"/>
                  </a:lnTo>
                  <a:lnTo>
                    <a:pt x="708" y="990"/>
                  </a:lnTo>
                  <a:lnTo>
                    <a:pt x="896" y="848"/>
                  </a:lnTo>
                  <a:lnTo>
                    <a:pt x="990" y="707"/>
                  </a:lnTo>
                  <a:lnTo>
                    <a:pt x="1037" y="519"/>
                  </a:lnTo>
                  <a:lnTo>
                    <a:pt x="990" y="330"/>
                  </a:lnTo>
                  <a:lnTo>
                    <a:pt x="896" y="142"/>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2391;p42">
              <a:extLst>
                <a:ext uri="{FF2B5EF4-FFF2-40B4-BE49-F238E27FC236}">
                  <a16:creationId xmlns:a16="http://schemas.microsoft.com/office/drawing/2014/main" id="{E52A09EF-3DAC-4F14-D45B-041EC4A5D0D3}"/>
                </a:ext>
              </a:extLst>
            </p:cNvPr>
            <p:cNvSpPr/>
            <p:nvPr/>
          </p:nvSpPr>
          <p:spPr>
            <a:xfrm>
              <a:off x="2076900" y="1411175"/>
              <a:ext cx="25925" cy="25950"/>
            </a:xfrm>
            <a:custGeom>
              <a:avLst/>
              <a:gdLst/>
              <a:ahLst/>
              <a:cxnLst/>
              <a:rect l="l" t="t" r="r" b="b"/>
              <a:pathLst>
                <a:path w="1037" h="1038" extrusionOk="0">
                  <a:moveTo>
                    <a:pt x="519" y="1"/>
                  </a:moveTo>
                  <a:lnTo>
                    <a:pt x="330" y="48"/>
                  </a:lnTo>
                  <a:lnTo>
                    <a:pt x="189" y="142"/>
                  </a:lnTo>
                  <a:lnTo>
                    <a:pt x="47" y="330"/>
                  </a:lnTo>
                  <a:lnTo>
                    <a:pt x="0" y="519"/>
                  </a:lnTo>
                  <a:lnTo>
                    <a:pt x="47" y="707"/>
                  </a:lnTo>
                  <a:lnTo>
                    <a:pt x="189" y="896"/>
                  </a:lnTo>
                  <a:lnTo>
                    <a:pt x="330" y="990"/>
                  </a:lnTo>
                  <a:lnTo>
                    <a:pt x="566" y="1037"/>
                  </a:lnTo>
                  <a:lnTo>
                    <a:pt x="754" y="990"/>
                  </a:lnTo>
                  <a:lnTo>
                    <a:pt x="895" y="896"/>
                  </a:lnTo>
                  <a:lnTo>
                    <a:pt x="990" y="707"/>
                  </a:lnTo>
                  <a:lnTo>
                    <a:pt x="1037" y="519"/>
                  </a:lnTo>
                  <a:lnTo>
                    <a:pt x="990" y="330"/>
                  </a:lnTo>
                  <a:lnTo>
                    <a:pt x="895" y="142"/>
                  </a:lnTo>
                  <a:lnTo>
                    <a:pt x="754"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2392;p42">
              <a:extLst>
                <a:ext uri="{FF2B5EF4-FFF2-40B4-BE49-F238E27FC236}">
                  <a16:creationId xmlns:a16="http://schemas.microsoft.com/office/drawing/2014/main" id="{456E5C82-EB1F-4351-2AA1-7F79B8FFB253}"/>
                </a:ext>
              </a:extLst>
            </p:cNvPr>
            <p:cNvSpPr/>
            <p:nvPr/>
          </p:nvSpPr>
          <p:spPr>
            <a:xfrm>
              <a:off x="2115750" y="1526600"/>
              <a:ext cx="25950" cy="25925"/>
            </a:xfrm>
            <a:custGeom>
              <a:avLst/>
              <a:gdLst/>
              <a:ahLst/>
              <a:cxnLst/>
              <a:rect l="l" t="t" r="r" b="b"/>
              <a:pathLst>
                <a:path w="1038" h="1037" extrusionOk="0">
                  <a:moveTo>
                    <a:pt x="519" y="1"/>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2393;p42">
              <a:extLst>
                <a:ext uri="{FF2B5EF4-FFF2-40B4-BE49-F238E27FC236}">
                  <a16:creationId xmlns:a16="http://schemas.microsoft.com/office/drawing/2014/main" id="{B368444E-A5B3-E2E1-FA8C-E0F9080D2CFB}"/>
                </a:ext>
              </a:extLst>
            </p:cNvPr>
            <p:cNvSpPr/>
            <p:nvPr/>
          </p:nvSpPr>
          <p:spPr>
            <a:xfrm>
              <a:off x="2078075" y="1488900"/>
              <a:ext cx="24750" cy="24775"/>
            </a:xfrm>
            <a:custGeom>
              <a:avLst/>
              <a:gdLst/>
              <a:ahLst/>
              <a:cxnLst/>
              <a:rect l="l" t="t" r="r" b="b"/>
              <a:pathLst>
                <a:path w="990" h="991" extrusionOk="0">
                  <a:moveTo>
                    <a:pt x="283" y="1"/>
                  </a:moveTo>
                  <a:lnTo>
                    <a:pt x="142" y="142"/>
                  </a:lnTo>
                  <a:lnTo>
                    <a:pt x="48" y="284"/>
                  </a:lnTo>
                  <a:lnTo>
                    <a:pt x="0" y="472"/>
                  </a:lnTo>
                  <a:lnTo>
                    <a:pt x="48" y="708"/>
                  </a:lnTo>
                  <a:lnTo>
                    <a:pt x="142" y="849"/>
                  </a:lnTo>
                  <a:lnTo>
                    <a:pt x="283" y="943"/>
                  </a:lnTo>
                  <a:lnTo>
                    <a:pt x="519" y="990"/>
                  </a:lnTo>
                  <a:lnTo>
                    <a:pt x="707" y="943"/>
                  </a:lnTo>
                  <a:lnTo>
                    <a:pt x="848" y="849"/>
                  </a:lnTo>
                  <a:lnTo>
                    <a:pt x="943" y="708"/>
                  </a:lnTo>
                  <a:lnTo>
                    <a:pt x="990" y="472"/>
                  </a:lnTo>
                  <a:lnTo>
                    <a:pt x="943" y="284"/>
                  </a:lnTo>
                  <a:lnTo>
                    <a:pt x="848"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2394;p42">
              <a:extLst>
                <a:ext uri="{FF2B5EF4-FFF2-40B4-BE49-F238E27FC236}">
                  <a16:creationId xmlns:a16="http://schemas.microsoft.com/office/drawing/2014/main" id="{F8560BFC-7BD9-DC19-A8CA-1A5C1AAE91EA}"/>
                </a:ext>
              </a:extLst>
            </p:cNvPr>
            <p:cNvSpPr/>
            <p:nvPr/>
          </p:nvSpPr>
          <p:spPr>
            <a:xfrm>
              <a:off x="2115750" y="1603150"/>
              <a:ext cx="25950" cy="25950"/>
            </a:xfrm>
            <a:custGeom>
              <a:avLst/>
              <a:gdLst/>
              <a:ahLst/>
              <a:cxnLst/>
              <a:rect l="l" t="t" r="r" b="b"/>
              <a:pathLst>
                <a:path w="1038" h="1038" extrusionOk="0">
                  <a:moveTo>
                    <a:pt x="519" y="1"/>
                  </a:moveTo>
                  <a:lnTo>
                    <a:pt x="331" y="48"/>
                  </a:lnTo>
                  <a:lnTo>
                    <a:pt x="142" y="142"/>
                  </a:lnTo>
                  <a:lnTo>
                    <a:pt x="48" y="330"/>
                  </a:lnTo>
                  <a:lnTo>
                    <a:pt x="1" y="519"/>
                  </a:lnTo>
                  <a:lnTo>
                    <a:pt x="48" y="707"/>
                  </a:lnTo>
                  <a:lnTo>
                    <a:pt x="142" y="896"/>
                  </a:lnTo>
                  <a:lnTo>
                    <a:pt x="331" y="990"/>
                  </a:lnTo>
                  <a:lnTo>
                    <a:pt x="519" y="1037"/>
                  </a:lnTo>
                  <a:lnTo>
                    <a:pt x="708" y="990"/>
                  </a:lnTo>
                  <a:lnTo>
                    <a:pt x="896" y="896"/>
                  </a:lnTo>
                  <a:lnTo>
                    <a:pt x="990" y="707"/>
                  </a:lnTo>
                  <a:lnTo>
                    <a:pt x="1037" y="519"/>
                  </a:lnTo>
                  <a:lnTo>
                    <a:pt x="990" y="330"/>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2395;p42">
              <a:extLst>
                <a:ext uri="{FF2B5EF4-FFF2-40B4-BE49-F238E27FC236}">
                  <a16:creationId xmlns:a16="http://schemas.microsoft.com/office/drawing/2014/main" id="{EE4E5428-2BE2-4A77-C9B9-A4F5AFB890E5}"/>
                </a:ext>
              </a:extLst>
            </p:cNvPr>
            <p:cNvSpPr/>
            <p:nvPr/>
          </p:nvSpPr>
          <p:spPr>
            <a:xfrm>
              <a:off x="2078075" y="1564300"/>
              <a:ext cx="24750" cy="25925"/>
            </a:xfrm>
            <a:custGeom>
              <a:avLst/>
              <a:gdLst/>
              <a:ahLst/>
              <a:cxnLst/>
              <a:rect l="l" t="t" r="r" b="b"/>
              <a:pathLst>
                <a:path w="990" h="1037" extrusionOk="0">
                  <a:moveTo>
                    <a:pt x="519" y="0"/>
                  </a:moveTo>
                  <a:lnTo>
                    <a:pt x="283" y="47"/>
                  </a:lnTo>
                  <a:lnTo>
                    <a:pt x="142" y="141"/>
                  </a:lnTo>
                  <a:lnTo>
                    <a:pt x="48" y="330"/>
                  </a:lnTo>
                  <a:lnTo>
                    <a:pt x="0" y="518"/>
                  </a:lnTo>
                  <a:lnTo>
                    <a:pt x="48" y="707"/>
                  </a:lnTo>
                  <a:lnTo>
                    <a:pt x="142" y="895"/>
                  </a:lnTo>
                  <a:lnTo>
                    <a:pt x="283" y="989"/>
                  </a:lnTo>
                  <a:lnTo>
                    <a:pt x="519" y="1037"/>
                  </a:lnTo>
                  <a:lnTo>
                    <a:pt x="707" y="989"/>
                  </a:lnTo>
                  <a:lnTo>
                    <a:pt x="848" y="895"/>
                  </a:lnTo>
                  <a:lnTo>
                    <a:pt x="943" y="707"/>
                  </a:lnTo>
                  <a:lnTo>
                    <a:pt x="990" y="518"/>
                  </a:lnTo>
                  <a:lnTo>
                    <a:pt x="943" y="330"/>
                  </a:lnTo>
                  <a:lnTo>
                    <a:pt x="848" y="141"/>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2396;p42">
              <a:extLst>
                <a:ext uri="{FF2B5EF4-FFF2-40B4-BE49-F238E27FC236}">
                  <a16:creationId xmlns:a16="http://schemas.microsoft.com/office/drawing/2014/main" id="{70B9C2E6-2701-645E-FEC6-7E4E48B4D123}"/>
                </a:ext>
              </a:extLst>
            </p:cNvPr>
            <p:cNvSpPr/>
            <p:nvPr/>
          </p:nvSpPr>
          <p:spPr>
            <a:xfrm>
              <a:off x="2115750" y="1679700"/>
              <a:ext cx="25950" cy="25950"/>
            </a:xfrm>
            <a:custGeom>
              <a:avLst/>
              <a:gdLst/>
              <a:ahLst/>
              <a:cxnLst/>
              <a:rect l="l" t="t" r="r" b="b"/>
              <a:pathLst>
                <a:path w="1038" h="1038" extrusionOk="0">
                  <a:moveTo>
                    <a:pt x="519" y="1"/>
                  </a:moveTo>
                  <a:lnTo>
                    <a:pt x="331" y="48"/>
                  </a:lnTo>
                  <a:lnTo>
                    <a:pt x="142" y="189"/>
                  </a:lnTo>
                  <a:lnTo>
                    <a:pt x="48" y="331"/>
                  </a:lnTo>
                  <a:lnTo>
                    <a:pt x="1" y="519"/>
                  </a:lnTo>
                  <a:lnTo>
                    <a:pt x="48" y="708"/>
                  </a:lnTo>
                  <a:lnTo>
                    <a:pt x="142" y="896"/>
                  </a:lnTo>
                  <a:lnTo>
                    <a:pt x="331" y="990"/>
                  </a:lnTo>
                  <a:lnTo>
                    <a:pt x="519" y="1037"/>
                  </a:lnTo>
                  <a:lnTo>
                    <a:pt x="708" y="990"/>
                  </a:lnTo>
                  <a:lnTo>
                    <a:pt x="896" y="896"/>
                  </a:lnTo>
                  <a:lnTo>
                    <a:pt x="990" y="708"/>
                  </a:lnTo>
                  <a:lnTo>
                    <a:pt x="1037" y="519"/>
                  </a:lnTo>
                  <a:lnTo>
                    <a:pt x="990" y="331"/>
                  </a:lnTo>
                  <a:lnTo>
                    <a:pt x="896" y="189"/>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2397;p42">
              <a:extLst>
                <a:ext uri="{FF2B5EF4-FFF2-40B4-BE49-F238E27FC236}">
                  <a16:creationId xmlns:a16="http://schemas.microsoft.com/office/drawing/2014/main" id="{BC48D4AC-2142-8A32-6A1B-17ADD6CADF27}"/>
                </a:ext>
              </a:extLst>
            </p:cNvPr>
            <p:cNvSpPr/>
            <p:nvPr/>
          </p:nvSpPr>
          <p:spPr>
            <a:xfrm>
              <a:off x="2078075" y="1642025"/>
              <a:ext cx="24750" cy="24750"/>
            </a:xfrm>
            <a:custGeom>
              <a:avLst/>
              <a:gdLst/>
              <a:ahLst/>
              <a:cxnLst/>
              <a:rect l="l" t="t" r="r" b="b"/>
              <a:pathLst>
                <a:path w="990" h="990" extrusionOk="0">
                  <a:moveTo>
                    <a:pt x="519" y="0"/>
                  </a:moveTo>
                  <a:lnTo>
                    <a:pt x="283" y="47"/>
                  </a:lnTo>
                  <a:lnTo>
                    <a:pt x="142" y="142"/>
                  </a:lnTo>
                  <a:lnTo>
                    <a:pt x="48" y="283"/>
                  </a:lnTo>
                  <a:lnTo>
                    <a:pt x="0" y="519"/>
                  </a:lnTo>
                  <a:lnTo>
                    <a:pt x="48" y="707"/>
                  </a:lnTo>
                  <a:lnTo>
                    <a:pt x="142" y="848"/>
                  </a:lnTo>
                  <a:lnTo>
                    <a:pt x="283" y="990"/>
                  </a:lnTo>
                  <a:lnTo>
                    <a:pt x="707" y="990"/>
                  </a:lnTo>
                  <a:lnTo>
                    <a:pt x="848" y="848"/>
                  </a:lnTo>
                  <a:lnTo>
                    <a:pt x="943" y="707"/>
                  </a:lnTo>
                  <a:lnTo>
                    <a:pt x="990" y="519"/>
                  </a:lnTo>
                  <a:lnTo>
                    <a:pt x="943" y="283"/>
                  </a:lnTo>
                  <a:lnTo>
                    <a:pt x="848"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2398;p42">
              <a:extLst>
                <a:ext uri="{FF2B5EF4-FFF2-40B4-BE49-F238E27FC236}">
                  <a16:creationId xmlns:a16="http://schemas.microsoft.com/office/drawing/2014/main" id="{EB9FF42B-C580-DC4E-442C-5EBD15122B73}"/>
                </a:ext>
              </a:extLst>
            </p:cNvPr>
            <p:cNvSpPr/>
            <p:nvPr/>
          </p:nvSpPr>
          <p:spPr>
            <a:xfrm>
              <a:off x="2115750" y="1756275"/>
              <a:ext cx="25950" cy="25925"/>
            </a:xfrm>
            <a:custGeom>
              <a:avLst/>
              <a:gdLst/>
              <a:ahLst/>
              <a:cxnLst/>
              <a:rect l="l" t="t" r="r" b="b"/>
              <a:pathLst>
                <a:path w="1038" h="1037" extrusionOk="0">
                  <a:moveTo>
                    <a:pt x="519" y="0"/>
                  </a:moveTo>
                  <a:lnTo>
                    <a:pt x="331" y="47"/>
                  </a:lnTo>
                  <a:lnTo>
                    <a:pt x="142" y="141"/>
                  </a:lnTo>
                  <a:lnTo>
                    <a:pt x="48" y="330"/>
                  </a:lnTo>
                  <a:lnTo>
                    <a:pt x="1" y="518"/>
                  </a:lnTo>
                  <a:lnTo>
                    <a:pt x="48" y="707"/>
                  </a:lnTo>
                  <a:lnTo>
                    <a:pt x="142" y="895"/>
                  </a:lnTo>
                  <a:lnTo>
                    <a:pt x="331" y="989"/>
                  </a:lnTo>
                  <a:lnTo>
                    <a:pt x="519" y="1037"/>
                  </a:lnTo>
                  <a:lnTo>
                    <a:pt x="708" y="989"/>
                  </a:lnTo>
                  <a:lnTo>
                    <a:pt x="896" y="895"/>
                  </a:lnTo>
                  <a:lnTo>
                    <a:pt x="990" y="707"/>
                  </a:lnTo>
                  <a:lnTo>
                    <a:pt x="1037" y="518"/>
                  </a:lnTo>
                  <a:lnTo>
                    <a:pt x="990" y="330"/>
                  </a:lnTo>
                  <a:lnTo>
                    <a:pt x="896" y="141"/>
                  </a:lnTo>
                  <a:lnTo>
                    <a:pt x="708"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2399;p42">
              <a:extLst>
                <a:ext uri="{FF2B5EF4-FFF2-40B4-BE49-F238E27FC236}">
                  <a16:creationId xmlns:a16="http://schemas.microsoft.com/office/drawing/2014/main" id="{C3BA9750-6CE2-4D77-D610-9355A9882AB8}"/>
                </a:ext>
              </a:extLst>
            </p:cNvPr>
            <p:cNvSpPr/>
            <p:nvPr/>
          </p:nvSpPr>
          <p:spPr>
            <a:xfrm>
              <a:off x="2078075" y="1718575"/>
              <a:ext cx="24750" cy="25950"/>
            </a:xfrm>
            <a:custGeom>
              <a:avLst/>
              <a:gdLst/>
              <a:ahLst/>
              <a:cxnLst/>
              <a:rect l="l" t="t" r="r" b="b"/>
              <a:pathLst>
                <a:path w="990" h="1038" extrusionOk="0">
                  <a:moveTo>
                    <a:pt x="519" y="1"/>
                  </a:moveTo>
                  <a:lnTo>
                    <a:pt x="283" y="48"/>
                  </a:lnTo>
                  <a:lnTo>
                    <a:pt x="142" y="142"/>
                  </a:lnTo>
                  <a:lnTo>
                    <a:pt x="48" y="330"/>
                  </a:lnTo>
                  <a:lnTo>
                    <a:pt x="0" y="519"/>
                  </a:lnTo>
                  <a:lnTo>
                    <a:pt x="48" y="707"/>
                  </a:lnTo>
                  <a:lnTo>
                    <a:pt x="142" y="849"/>
                  </a:lnTo>
                  <a:lnTo>
                    <a:pt x="283" y="990"/>
                  </a:lnTo>
                  <a:lnTo>
                    <a:pt x="519" y="1037"/>
                  </a:lnTo>
                  <a:lnTo>
                    <a:pt x="707" y="990"/>
                  </a:lnTo>
                  <a:lnTo>
                    <a:pt x="848" y="849"/>
                  </a:lnTo>
                  <a:lnTo>
                    <a:pt x="943" y="707"/>
                  </a:lnTo>
                  <a:lnTo>
                    <a:pt x="990" y="519"/>
                  </a:lnTo>
                  <a:lnTo>
                    <a:pt x="943" y="330"/>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2400;p42">
              <a:extLst>
                <a:ext uri="{FF2B5EF4-FFF2-40B4-BE49-F238E27FC236}">
                  <a16:creationId xmlns:a16="http://schemas.microsoft.com/office/drawing/2014/main" id="{C565A061-A7CB-8350-D823-78D94096B1B3}"/>
                </a:ext>
              </a:extLst>
            </p:cNvPr>
            <p:cNvSpPr/>
            <p:nvPr/>
          </p:nvSpPr>
          <p:spPr>
            <a:xfrm>
              <a:off x="2115750" y="1834000"/>
              <a:ext cx="25950" cy="24750"/>
            </a:xfrm>
            <a:custGeom>
              <a:avLst/>
              <a:gdLst/>
              <a:ahLst/>
              <a:cxnLst/>
              <a:rect l="l" t="t" r="r" b="b"/>
              <a:pathLst>
                <a:path w="1038" h="990" extrusionOk="0">
                  <a:moveTo>
                    <a:pt x="331" y="0"/>
                  </a:moveTo>
                  <a:lnTo>
                    <a:pt x="142" y="142"/>
                  </a:lnTo>
                  <a:lnTo>
                    <a:pt x="48" y="283"/>
                  </a:lnTo>
                  <a:lnTo>
                    <a:pt x="1" y="472"/>
                  </a:lnTo>
                  <a:lnTo>
                    <a:pt x="48" y="707"/>
                  </a:lnTo>
                  <a:lnTo>
                    <a:pt x="142" y="848"/>
                  </a:lnTo>
                  <a:lnTo>
                    <a:pt x="331" y="943"/>
                  </a:lnTo>
                  <a:lnTo>
                    <a:pt x="519" y="990"/>
                  </a:lnTo>
                  <a:lnTo>
                    <a:pt x="708" y="943"/>
                  </a:lnTo>
                  <a:lnTo>
                    <a:pt x="896" y="848"/>
                  </a:lnTo>
                  <a:lnTo>
                    <a:pt x="990" y="707"/>
                  </a:lnTo>
                  <a:lnTo>
                    <a:pt x="1037" y="472"/>
                  </a:lnTo>
                  <a:lnTo>
                    <a:pt x="990" y="283"/>
                  </a:lnTo>
                  <a:lnTo>
                    <a:pt x="896" y="142"/>
                  </a:lnTo>
                  <a:lnTo>
                    <a:pt x="70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2401;p42">
              <a:extLst>
                <a:ext uri="{FF2B5EF4-FFF2-40B4-BE49-F238E27FC236}">
                  <a16:creationId xmlns:a16="http://schemas.microsoft.com/office/drawing/2014/main" id="{E8829083-F6FB-D535-19C9-F6320F49B3AB}"/>
                </a:ext>
              </a:extLst>
            </p:cNvPr>
            <p:cNvSpPr/>
            <p:nvPr/>
          </p:nvSpPr>
          <p:spPr>
            <a:xfrm>
              <a:off x="2078075" y="1795125"/>
              <a:ext cx="24750" cy="25950"/>
            </a:xfrm>
            <a:custGeom>
              <a:avLst/>
              <a:gdLst/>
              <a:ahLst/>
              <a:cxnLst/>
              <a:rect l="l" t="t" r="r" b="b"/>
              <a:pathLst>
                <a:path w="990" h="1038" extrusionOk="0">
                  <a:moveTo>
                    <a:pt x="519" y="1"/>
                  </a:moveTo>
                  <a:lnTo>
                    <a:pt x="283" y="48"/>
                  </a:lnTo>
                  <a:lnTo>
                    <a:pt x="142" y="142"/>
                  </a:lnTo>
                  <a:lnTo>
                    <a:pt x="48" y="331"/>
                  </a:lnTo>
                  <a:lnTo>
                    <a:pt x="0" y="519"/>
                  </a:lnTo>
                  <a:lnTo>
                    <a:pt x="48" y="707"/>
                  </a:lnTo>
                  <a:lnTo>
                    <a:pt x="142" y="849"/>
                  </a:lnTo>
                  <a:lnTo>
                    <a:pt x="283" y="990"/>
                  </a:lnTo>
                  <a:lnTo>
                    <a:pt x="519" y="1037"/>
                  </a:lnTo>
                  <a:lnTo>
                    <a:pt x="707" y="990"/>
                  </a:lnTo>
                  <a:lnTo>
                    <a:pt x="848" y="849"/>
                  </a:lnTo>
                  <a:lnTo>
                    <a:pt x="943" y="707"/>
                  </a:lnTo>
                  <a:lnTo>
                    <a:pt x="990" y="519"/>
                  </a:lnTo>
                  <a:lnTo>
                    <a:pt x="943" y="331"/>
                  </a:lnTo>
                  <a:lnTo>
                    <a:pt x="848"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2402;p42">
              <a:extLst>
                <a:ext uri="{FF2B5EF4-FFF2-40B4-BE49-F238E27FC236}">
                  <a16:creationId xmlns:a16="http://schemas.microsoft.com/office/drawing/2014/main" id="{6C410B0A-12EF-E170-E09A-D43906246ACA}"/>
                </a:ext>
              </a:extLst>
            </p:cNvPr>
            <p:cNvSpPr/>
            <p:nvPr/>
          </p:nvSpPr>
          <p:spPr>
            <a:xfrm>
              <a:off x="2115750" y="1910550"/>
              <a:ext cx="25950" cy="24775"/>
            </a:xfrm>
            <a:custGeom>
              <a:avLst/>
              <a:gdLst/>
              <a:ahLst/>
              <a:cxnLst/>
              <a:rect l="l" t="t" r="r" b="b"/>
              <a:pathLst>
                <a:path w="1038" h="991" extrusionOk="0">
                  <a:moveTo>
                    <a:pt x="519" y="1"/>
                  </a:moveTo>
                  <a:lnTo>
                    <a:pt x="331" y="48"/>
                  </a:lnTo>
                  <a:lnTo>
                    <a:pt x="142" y="142"/>
                  </a:lnTo>
                  <a:lnTo>
                    <a:pt x="48" y="283"/>
                  </a:lnTo>
                  <a:lnTo>
                    <a:pt x="1" y="519"/>
                  </a:lnTo>
                  <a:lnTo>
                    <a:pt x="48" y="707"/>
                  </a:lnTo>
                  <a:lnTo>
                    <a:pt x="142" y="849"/>
                  </a:lnTo>
                  <a:lnTo>
                    <a:pt x="331" y="990"/>
                  </a:lnTo>
                  <a:lnTo>
                    <a:pt x="708" y="990"/>
                  </a:lnTo>
                  <a:lnTo>
                    <a:pt x="896" y="849"/>
                  </a:lnTo>
                  <a:lnTo>
                    <a:pt x="990" y="707"/>
                  </a:lnTo>
                  <a:lnTo>
                    <a:pt x="1037" y="519"/>
                  </a:lnTo>
                  <a:lnTo>
                    <a:pt x="1037" y="472"/>
                  </a:lnTo>
                  <a:lnTo>
                    <a:pt x="990" y="283"/>
                  </a:lnTo>
                  <a:lnTo>
                    <a:pt x="896" y="142"/>
                  </a:lnTo>
                  <a:lnTo>
                    <a:pt x="70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2403;p42">
              <a:extLst>
                <a:ext uri="{FF2B5EF4-FFF2-40B4-BE49-F238E27FC236}">
                  <a16:creationId xmlns:a16="http://schemas.microsoft.com/office/drawing/2014/main" id="{461CE1B4-E5A4-BAAB-0D40-F5EB16723EC1}"/>
                </a:ext>
              </a:extLst>
            </p:cNvPr>
            <p:cNvSpPr/>
            <p:nvPr/>
          </p:nvSpPr>
          <p:spPr>
            <a:xfrm>
              <a:off x="2076900" y="1871700"/>
              <a:ext cx="25925" cy="25925"/>
            </a:xfrm>
            <a:custGeom>
              <a:avLst/>
              <a:gdLst/>
              <a:ahLst/>
              <a:cxnLst/>
              <a:rect l="l" t="t" r="r" b="b"/>
              <a:pathLst>
                <a:path w="1037" h="1037" extrusionOk="0">
                  <a:moveTo>
                    <a:pt x="519" y="0"/>
                  </a:moveTo>
                  <a:lnTo>
                    <a:pt x="330" y="47"/>
                  </a:lnTo>
                  <a:lnTo>
                    <a:pt x="189" y="141"/>
                  </a:lnTo>
                  <a:lnTo>
                    <a:pt x="47" y="330"/>
                  </a:lnTo>
                  <a:lnTo>
                    <a:pt x="0" y="518"/>
                  </a:lnTo>
                  <a:lnTo>
                    <a:pt x="47" y="707"/>
                  </a:lnTo>
                  <a:lnTo>
                    <a:pt x="189" y="895"/>
                  </a:lnTo>
                  <a:lnTo>
                    <a:pt x="330" y="989"/>
                  </a:lnTo>
                  <a:lnTo>
                    <a:pt x="566" y="1036"/>
                  </a:lnTo>
                  <a:lnTo>
                    <a:pt x="754" y="989"/>
                  </a:lnTo>
                  <a:lnTo>
                    <a:pt x="895" y="895"/>
                  </a:lnTo>
                  <a:lnTo>
                    <a:pt x="1037" y="707"/>
                  </a:lnTo>
                  <a:lnTo>
                    <a:pt x="1037" y="518"/>
                  </a:lnTo>
                  <a:lnTo>
                    <a:pt x="990" y="330"/>
                  </a:lnTo>
                  <a:lnTo>
                    <a:pt x="895" y="141"/>
                  </a:lnTo>
                  <a:lnTo>
                    <a:pt x="754"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2404;p42">
              <a:extLst>
                <a:ext uri="{FF2B5EF4-FFF2-40B4-BE49-F238E27FC236}">
                  <a16:creationId xmlns:a16="http://schemas.microsoft.com/office/drawing/2014/main" id="{467974B1-5FFA-E957-FFE4-A02A745FDAF7}"/>
                </a:ext>
              </a:extLst>
            </p:cNvPr>
            <p:cNvSpPr/>
            <p:nvPr/>
          </p:nvSpPr>
          <p:spPr>
            <a:xfrm>
              <a:off x="2115750" y="1987100"/>
              <a:ext cx="25950" cy="24775"/>
            </a:xfrm>
            <a:custGeom>
              <a:avLst/>
              <a:gdLst/>
              <a:ahLst/>
              <a:cxnLst/>
              <a:rect l="l" t="t" r="r" b="b"/>
              <a:pathLst>
                <a:path w="1038" h="991" extrusionOk="0">
                  <a:moveTo>
                    <a:pt x="519" y="1"/>
                  </a:moveTo>
                  <a:lnTo>
                    <a:pt x="331" y="48"/>
                  </a:lnTo>
                  <a:lnTo>
                    <a:pt x="142" y="142"/>
                  </a:lnTo>
                  <a:lnTo>
                    <a:pt x="48" y="284"/>
                  </a:lnTo>
                  <a:lnTo>
                    <a:pt x="1" y="519"/>
                  </a:lnTo>
                  <a:lnTo>
                    <a:pt x="48" y="708"/>
                  </a:lnTo>
                  <a:lnTo>
                    <a:pt x="142" y="849"/>
                  </a:lnTo>
                  <a:lnTo>
                    <a:pt x="331" y="990"/>
                  </a:lnTo>
                  <a:lnTo>
                    <a:pt x="708" y="990"/>
                  </a:lnTo>
                  <a:lnTo>
                    <a:pt x="896" y="849"/>
                  </a:lnTo>
                  <a:lnTo>
                    <a:pt x="990" y="708"/>
                  </a:lnTo>
                  <a:lnTo>
                    <a:pt x="1037" y="519"/>
                  </a:lnTo>
                  <a:lnTo>
                    <a:pt x="990" y="284"/>
                  </a:lnTo>
                  <a:lnTo>
                    <a:pt x="896" y="142"/>
                  </a:lnTo>
                  <a:lnTo>
                    <a:pt x="708"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2405;p42">
              <a:extLst>
                <a:ext uri="{FF2B5EF4-FFF2-40B4-BE49-F238E27FC236}">
                  <a16:creationId xmlns:a16="http://schemas.microsoft.com/office/drawing/2014/main" id="{00DCCC6C-B7DB-444A-7314-F398EAFA9B97}"/>
                </a:ext>
              </a:extLst>
            </p:cNvPr>
            <p:cNvSpPr/>
            <p:nvPr/>
          </p:nvSpPr>
          <p:spPr>
            <a:xfrm>
              <a:off x="2154625" y="2025975"/>
              <a:ext cx="24750" cy="9450"/>
            </a:xfrm>
            <a:custGeom>
              <a:avLst/>
              <a:gdLst/>
              <a:ahLst/>
              <a:cxnLst/>
              <a:rect l="l" t="t" r="r" b="b"/>
              <a:pathLst>
                <a:path w="990" h="378" extrusionOk="0">
                  <a:moveTo>
                    <a:pt x="425" y="1"/>
                  </a:moveTo>
                  <a:lnTo>
                    <a:pt x="236" y="48"/>
                  </a:lnTo>
                  <a:lnTo>
                    <a:pt x="95" y="189"/>
                  </a:lnTo>
                  <a:lnTo>
                    <a:pt x="1" y="377"/>
                  </a:lnTo>
                  <a:lnTo>
                    <a:pt x="990" y="377"/>
                  </a:lnTo>
                  <a:lnTo>
                    <a:pt x="943" y="236"/>
                  </a:lnTo>
                  <a:lnTo>
                    <a:pt x="849" y="142"/>
                  </a:lnTo>
                  <a:lnTo>
                    <a:pt x="754" y="48"/>
                  </a:lnTo>
                  <a:lnTo>
                    <a:pt x="613"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2406;p42">
              <a:extLst>
                <a:ext uri="{FF2B5EF4-FFF2-40B4-BE49-F238E27FC236}">
                  <a16:creationId xmlns:a16="http://schemas.microsoft.com/office/drawing/2014/main" id="{C2EBE145-A0AF-72E7-763D-5B002E536F82}"/>
                </a:ext>
              </a:extLst>
            </p:cNvPr>
            <p:cNvSpPr/>
            <p:nvPr/>
          </p:nvSpPr>
          <p:spPr>
            <a:xfrm>
              <a:off x="2076900" y="1948250"/>
              <a:ext cx="25925" cy="25925"/>
            </a:xfrm>
            <a:custGeom>
              <a:avLst/>
              <a:gdLst/>
              <a:ahLst/>
              <a:cxnLst/>
              <a:rect l="l" t="t" r="r" b="b"/>
              <a:pathLst>
                <a:path w="1037" h="1037" extrusionOk="0">
                  <a:moveTo>
                    <a:pt x="519" y="0"/>
                  </a:moveTo>
                  <a:lnTo>
                    <a:pt x="330" y="47"/>
                  </a:lnTo>
                  <a:lnTo>
                    <a:pt x="189" y="142"/>
                  </a:lnTo>
                  <a:lnTo>
                    <a:pt x="47" y="283"/>
                  </a:lnTo>
                  <a:lnTo>
                    <a:pt x="0" y="518"/>
                  </a:lnTo>
                  <a:lnTo>
                    <a:pt x="47" y="707"/>
                  </a:lnTo>
                  <a:lnTo>
                    <a:pt x="189" y="848"/>
                  </a:lnTo>
                  <a:lnTo>
                    <a:pt x="330" y="990"/>
                  </a:lnTo>
                  <a:lnTo>
                    <a:pt x="566" y="1037"/>
                  </a:lnTo>
                  <a:lnTo>
                    <a:pt x="754" y="990"/>
                  </a:lnTo>
                  <a:lnTo>
                    <a:pt x="895" y="848"/>
                  </a:lnTo>
                  <a:lnTo>
                    <a:pt x="1037" y="707"/>
                  </a:lnTo>
                  <a:lnTo>
                    <a:pt x="1037" y="518"/>
                  </a:lnTo>
                  <a:lnTo>
                    <a:pt x="990" y="283"/>
                  </a:lnTo>
                  <a:lnTo>
                    <a:pt x="895" y="142"/>
                  </a:lnTo>
                  <a:lnTo>
                    <a:pt x="754"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2407;p42">
              <a:extLst>
                <a:ext uri="{FF2B5EF4-FFF2-40B4-BE49-F238E27FC236}">
                  <a16:creationId xmlns:a16="http://schemas.microsoft.com/office/drawing/2014/main" id="{0491C801-9587-DD63-29F6-D903182AD47A}"/>
                </a:ext>
              </a:extLst>
            </p:cNvPr>
            <p:cNvSpPr/>
            <p:nvPr/>
          </p:nvSpPr>
          <p:spPr>
            <a:xfrm>
              <a:off x="2192325" y="912975"/>
              <a:ext cx="25925" cy="25950"/>
            </a:xfrm>
            <a:custGeom>
              <a:avLst/>
              <a:gdLst/>
              <a:ahLst/>
              <a:cxnLst/>
              <a:rect l="l" t="t" r="r" b="b"/>
              <a:pathLst>
                <a:path w="1037" h="1038" extrusionOk="0">
                  <a:moveTo>
                    <a:pt x="518" y="1"/>
                  </a:moveTo>
                  <a:lnTo>
                    <a:pt x="330" y="48"/>
                  </a:lnTo>
                  <a:lnTo>
                    <a:pt x="189" y="142"/>
                  </a:lnTo>
                  <a:lnTo>
                    <a:pt x="47" y="330"/>
                  </a:lnTo>
                  <a:lnTo>
                    <a:pt x="0" y="519"/>
                  </a:lnTo>
                  <a:lnTo>
                    <a:pt x="47" y="707"/>
                  </a:lnTo>
                  <a:lnTo>
                    <a:pt x="189" y="849"/>
                  </a:lnTo>
                  <a:lnTo>
                    <a:pt x="330" y="990"/>
                  </a:lnTo>
                  <a:lnTo>
                    <a:pt x="518" y="1037"/>
                  </a:lnTo>
                  <a:lnTo>
                    <a:pt x="707" y="990"/>
                  </a:lnTo>
                  <a:lnTo>
                    <a:pt x="895" y="849"/>
                  </a:lnTo>
                  <a:lnTo>
                    <a:pt x="990" y="707"/>
                  </a:lnTo>
                  <a:lnTo>
                    <a:pt x="1037" y="519"/>
                  </a:lnTo>
                  <a:lnTo>
                    <a:pt x="990" y="330"/>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2408;p42">
              <a:extLst>
                <a:ext uri="{FF2B5EF4-FFF2-40B4-BE49-F238E27FC236}">
                  <a16:creationId xmlns:a16="http://schemas.microsoft.com/office/drawing/2014/main" id="{0AE7E63D-6CBE-284C-A173-6B08AA5A0634}"/>
                </a:ext>
              </a:extLst>
            </p:cNvPr>
            <p:cNvSpPr/>
            <p:nvPr/>
          </p:nvSpPr>
          <p:spPr>
            <a:xfrm>
              <a:off x="2154625" y="874100"/>
              <a:ext cx="24750" cy="25950"/>
            </a:xfrm>
            <a:custGeom>
              <a:avLst/>
              <a:gdLst/>
              <a:ahLst/>
              <a:cxnLst/>
              <a:rect l="l" t="t" r="r" b="b"/>
              <a:pathLst>
                <a:path w="990" h="1038" extrusionOk="0">
                  <a:moveTo>
                    <a:pt x="519" y="1"/>
                  </a:moveTo>
                  <a:lnTo>
                    <a:pt x="283" y="48"/>
                  </a:lnTo>
                  <a:lnTo>
                    <a:pt x="142" y="189"/>
                  </a:lnTo>
                  <a:lnTo>
                    <a:pt x="48" y="331"/>
                  </a:lnTo>
                  <a:lnTo>
                    <a:pt x="1" y="519"/>
                  </a:lnTo>
                  <a:lnTo>
                    <a:pt x="48" y="708"/>
                  </a:lnTo>
                  <a:lnTo>
                    <a:pt x="142" y="896"/>
                  </a:lnTo>
                  <a:lnTo>
                    <a:pt x="283" y="990"/>
                  </a:lnTo>
                  <a:lnTo>
                    <a:pt x="519" y="1037"/>
                  </a:lnTo>
                  <a:lnTo>
                    <a:pt x="707" y="990"/>
                  </a:lnTo>
                  <a:lnTo>
                    <a:pt x="849" y="896"/>
                  </a:lnTo>
                  <a:lnTo>
                    <a:pt x="990" y="708"/>
                  </a:lnTo>
                  <a:lnTo>
                    <a:pt x="990" y="519"/>
                  </a:lnTo>
                  <a:lnTo>
                    <a:pt x="990" y="331"/>
                  </a:lnTo>
                  <a:lnTo>
                    <a:pt x="849" y="189"/>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2409;p42">
              <a:extLst>
                <a:ext uri="{FF2B5EF4-FFF2-40B4-BE49-F238E27FC236}">
                  <a16:creationId xmlns:a16="http://schemas.microsoft.com/office/drawing/2014/main" id="{3C67F32F-EF58-E7BE-AAA6-DD1DC3583A6A}"/>
                </a:ext>
              </a:extLst>
            </p:cNvPr>
            <p:cNvSpPr/>
            <p:nvPr/>
          </p:nvSpPr>
          <p:spPr>
            <a:xfrm>
              <a:off x="2192325" y="989525"/>
              <a:ext cx="25925" cy="24775"/>
            </a:xfrm>
            <a:custGeom>
              <a:avLst/>
              <a:gdLst/>
              <a:ahLst/>
              <a:cxnLst/>
              <a:rect l="l" t="t" r="r" b="b"/>
              <a:pathLst>
                <a:path w="1037" h="991" extrusionOk="0">
                  <a:moveTo>
                    <a:pt x="518" y="1"/>
                  </a:moveTo>
                  <a:lnTo>
                    <a:pt x="330" y="48"/>
                  </a:lnTo>
                  <a:lnTo>
                    <a:pt x="189" y="142"/>
                  </a:lnTo>
                  <a:lnTo>
                    <a:pt x="47" y="284"/>
                  </a:lnTo>
                  <a:lnTo>
                    <a:pt x="0" y="519"/>
                  </a:lnTo>
                  <a:lnTo>
                    <a:pt x="47" y="708"/>
                  </a:lnTo>
                  <a:lnTo>
                    <a:pt x="189" y="849"/>
                  </a:lnTo>
                  <a:lnTo>
                    <a:pt x="330" y="990"/>
                  </a:lnTo>
                  <a:lnTo>
                    <a:pt x="707" y="990"/>
                  </a:lnTo>
                  <a:lnTo>
                    <a:pt x="895" y="849"/>
                  </a:lnTo>
                  <a:lnTo>
                    <a:pt x="990" y="708"/>
                  </a:lnTo>
                  <a:lnTo>
                    <a:pt x="1037" y="519"/>
                  </a:lnTo>
                  <a:lnTo>
                    <a:pt x="990" y="284"/>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2410;p42">
              <a:extLst>
                <a:ext uri="{FF2B5EF4-FFF2-40B4-BE49-F238E27FC236}">
                  <a16:creationId xmlns:a16="http://schemas.microsoft.com/office/drawing/2014/main" id="{1C9A2685-D521-1E2E-CE01-8E64300D2833}"/>
                </a:ext>
              </a:extLst>
            </p:cNvPr>
            <p:cNvSpPr/>
            <p:nvPr/>
          </p:nvSpPr>
          <p:spPr>
            <a:xfrm>
              <a:off x="2154625" y="950675"/>
              <a:ext cx="24750" cy="25925"/>
            </a:xfrm>
            <a:custGeom>
              <a:avLst/>
              <a:gdLst/>
              <a:ahLst/>
              <a:cxnLst/>
              <a:rect l="l" t="t" r="r" b="b"/>
              <a:pathLst>
                <a:path w="990" h="1037" extrusionOk="0">
                  <a:moveTo>
                    <a:pt x="519" y="0"/>
                  </a:moveTo>
                  <a:lnTo>
                    <a:pt x="283" y="47"/>
                  </a:lnTo>
                  <a:lnTo>
                    <a:pt x="142" y="189"/>
                  </a:lnTo>
                  <a:lnTo>
                    <a:pt x="48" y="330"/>
                  </a:lnTo>
                  <a:lnTo>
                    <a:pt x="1" y="518"/>
                  </a:lnTo>
                  <a:lnTo>
                    <a:pt x="48" y="754"/>
                  </a:lnTo>
                  <a:lnTo>
                    <a:pt x="142" y="895"/>
                  </a:lnTo>
                  <a:lnTo>
                    <a:pt x="283" y="990"/>
                  </a:lnTo>
                  <a:lnTo>
                    <a:pt x="519" y="1037"/>
                  </a:lnTo>
                  <a:lnTo>
                    <a:pt x="707" y="990"/>
                  </a:lnTo>
                  <a:lnTo>
                    <a:pt x="849" y="895"/>
                  </a:lnTo>
                  <a:lnTo>
                    <a:pt x="990" y="754"/>
                  </a:lnTo>
                  <a:lnTo>
                    <a:pt x="990" y="518"/>
                  </a:lnTo>
                  <a:lnTo>
                    <a:pt x="990" y="330"/>
                  </a:lnTo>
                  <a:lnTo>
                    <a:pt x="849" y="189"/>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2411;p42">
              <a:extLst>
                <a:ext uri="{FF2B5EF4-FFF2-40B4-BE49-F238E27FC236}">
                  <a16:creationId xmlns:a16="http://schemas.microsoft.com/office/drawing/2014/main" id="{816BAE2B-99CA-BA5B-9B13-923600B32715}"/>
                </a:ext>
              </a:extLst>
            </p:cNvPr>
            <p:cNvSpPr/>
            <p:nvPr/>
          </p:nvSpPr>
          <p:spPr>
            <a:xfrm>
              <a:off x="2192325" y="1066100"/>
              <a:ext cx="25925" cy="25925"/>
            </a:xfrm>
            <a:custGeom>
              <a:avLst/>
              <a:gdLst/>
              <a:ahLst/>
              <a:cxnLst/>
              <a:rect l="l" t="t" r="r" b="b"/>
              <a:pathLst>
                <a:path w="1037" h="1037" extrusionOk="0">
                  <a:moveTo>
                    <a:pt x="518" y="0"/>
                  </a:moveTo>
                  <a:lnTo>
                    <a:pt x="330" y="47"/>
                  </a:lnTo>
                  <a:lnTo>
                    <a:pt x="142" y="141"/>
                  </a:lnTo>
                  <a:lnTo>
                    <a:pt x="47" y="330"/>
                  </a:lnTo>
                  <a:lnTo>
                    <a:pt x="0" y="518"/>
                  </a:lnTo>
                  <a:lnTo>
                    <a:pt x="47" y="707"/>
                  </a:lnTo>
                  <a:lnTo>
                    <a:pt x="142" y="895"/>
                  </a:lnTo>
                  <a:lnTo>
                    <a:pt x="330" y="989"/>
                  </a:lnTo>
                  <a:lnTo>
                    <a:pt x="518" y="1037"/>
                  </a:lnTo>
                  <a:lnTo>
                    <a:pt x="707" y="989"/>
                  </a:lnTo>
                  <a:lnTo>
                    <a:pt x="895" y="895"/>
                  </a:lnTo>
                  <a:lnTo>
                    <a:pt x="990" y="707"/>
                  </a:lnTo>
                  <a:lnTo>
                    <a:pt x="1037" y="518"/>
                  </a:lnTo>
                  <a:lnTo>
                    <a:pt x="990" y="330"/>
                  </a:lnTo>
                  <a:lnTo>
                    <a:pt x="895"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2412;p42">
              <a:extLst>
                <a:ext uri="{FF2B5EF4-FFF2-40B4-BE49-F238E27FC236}">
                  <a16:creationId xmlns:a16="http://schemas.microsoft.com/office/drawing/2014/main" id="{296BBDD3-96CB-62B7-73BF-93E96BC09A42}"/>
                </a:ext>
              </a:extLst>
            </p:cNvPr>
            <p:cNvSpPr/>
            <p:nvPr/>
          </p:nvSpPr>
          <p:spPr>
            <a:xfrm>
              <a:off x="2154625" y="1028400"/>
              <a:ext cx="24750" cy="24750"/>
            </a:xfrm>
            <a:custGeom>
              <a:avLst/>
              <a:gdLst/>
              <a:ahLst/>
              <a:cxnLst/>
              <a:rect l="l" t="t" r="r" b="b"/>
              <a:pathLst>
                <a:path w="990" h="990" extrusionOk="0">
                  <a:moveTo>
                    <a:pt x="283" y="1"/>
                  </a:moveTo>
                  <a:lnTo>
                    <a:pt x="142" y="142"/>
                  </a:lnTo>
                  <a:lnTo>
                    <a:pt x="48" y="283"/>
                  </a:lnTo>
                  <a:lnTo>
                    <a:pt x="1" y="472"/>
                  </a:lnTo>
                  <a:lnTo>
                    <a:pt x="48" y="707"/>
                  </a:lnTo>
                  <a:lnTo>
                    <a:pt x="142" y="849"/>
                  </a:lnTo>
                  <a:lnTo>
                    <a:pt x="283" y="943"/>
                  </a:lnTo>
                  <a:lnTo>
                    <a:pt x="519" y="990"/>
                  </a:lnTo>
                  <a:lnTo>
                    <a:pt x="707" y="943"/>
                  </a:lnTo>
                  <a:lnTo>
                    <a:pt x="849" y="849"/>
                  </a:lnTo>
                  <a:lnTo>
                    <a:pt x="990" y="707"/>
                  </a:lnTo>
                  <a:lnTo>
                    <a:pt x="990" y="472"/>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2413;p42">
              <a:extLst>
                <a:ext uri="{FF2B5EF4-FFF2-40B4-BE49-F238E27FC236}">
                  <a16:creationId xmlns:a16="http://schemas.microsoft.com/office/drawing/2014/main" id="{17BC3B2A-1AE8-4EDB-5082-E6E5640ED169}"/>
                </a:ext>
              </a:extLst>
            </p:cNvPr>
            <p:cNvSpPr/>
            <p:nvPr/>
          </p:nvSpPr>
          <p:spPr>
            <a:xfrm>
              <a:off x="2192325" y="1142650"/>
              <a:ext cx="25925" cy="25925"/>
            </a:xfrm>
            <a:custGeom>
              <a:avLst/>
              <a:gdLst/>
              <a:ahLst/>
              <a:cxnLst/>
              <a:rect l="l" t="t" r="r" b="b"/>
              <a:pathLst>
                <a:path w="1037" h="1037" extrusionOk="0">
                  <a:moveTo>
                    <a:pt x="518" y="0"/>
                  </a:moveTo>
                  <a:lnTo>
                    <a:pt x="330" y="47"/>
                  </a:lnTo>
                  <a:lnTo>
                    <a:pt x="142" y="142"/>
                  </a:lnTo>
                  <a:lnTo>
                    <a:pt x="47" y="330"/>
                  </a:lnTo>
                  <a:lnTo>
                    <a:pt x="0" y="519"/>
                  </a:lnTo>
                  <a:lnTo>
                    <a:pt x="47" y="707"/>
                  </a:lnTo>
                  <a:lnTo>
                    <a:pt x="142" y="895"/>
                  </a:lnTo>
                  <a:lnTo>
                    <a:pt x="330" y="990"/>
                  </a:lnTo>
                  <a:lnTo>
                    <a:pt x="518" y="1037"/>
                  </a:lnTo>
                  <a:lnTo>
                    <a:pt x="707" y="990"/>
                  </a:lnTo>
                  <a:lnTo>
                    <a:pt x="895" y="895"/>
                  </a:lnTo>
                  <a:lnTo>
                    <a:pt x="990" y="707"/>
                  </a:lnTo>
                  <a:lnTo>
                    <a:pt x="1037" y="519"/>
                  </a:lnTo>
                  <a:lnTo>
                    <a:pt x="990" y="330"/>
                  </a:lnTo>
                  <a:lnTo>
                    <a:pt x="895"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2414;p42">
              <a:extLst>
                <a:ext uri="{FF2B5EF4-FFF2-40B4-BE49-F238E27FC236}">
                  <a16:creationId xmlns:a16="http://schemas.microsoft.com/office/drawing/2014/main" id="{D6277871-94F6-AF2C-4D22-54EF75F8A869}"/>
                </a:ext>
              </a:extLst>
            </p:cNvPr>
            <p:cNvSpPr/>
            <p:nvPr/>
          </p:nvSpPr>
          <p:spPr>
            <a:xfrm>
              <a:off x="2154625" y="1104950"/>
              <a:ext cx="24750" cy="25950"/>
            </a:xfrm>
            <a:custGeom>
              <a:avLst/>
              <a:gdLst/>
              <a:ahLst/>
              <a:cxnLst/>
              <a:rect l="l" t="t" r="r" b="b"/>
              <a:pathLst>
                <a:path w="990" h="1038" extrusionOk="0">
                  <a:moveTo>
                    <a:pt x="472" y="1"/>
                  </a:moveTo>
                  <a:lnTo>
                    <a:pt x="283" y="48"/>
                  </a:lnTo>
                  <a:lnTo>
                    <a:pt x="142" y="142"/>
                  </a:lnTo>
                  <a:lnTo>
                    <a:pt x="1" y="283"/>
                  </a:lnTo>
                  <a:lnTo>
                    <a:pt x="1" y="519"/>
                  </a:lnTo>
                  <a:lnTo>
                    <a:pt x="1" y="707"/>
                  </a:lnTo>
                  <a:lnTo>
                    <a:pt x="142" y="849"/>
                  </a:lnTo>
                  <a:lnTo>
                    <a:pt x="283" y="990"/>
                  </a:lnTo>
                  <a:lnTo>
                    <a:pt x="519" y="1037"/>
                  </a:lnTo>
                  <a:lnTo>
                    <a:pt x="707" y="990"/>
                  </a:lnTo>
                  <a:lnTo>
                    <a:pt x="849" y="849"/>
                  </a:lnTo>
                  <a:lnTo>
                    <a:pt x="990" y="707"/>
                  </a:lnTo>
                  <a:lnTo>
                    <a:pt x="990" y="519"/>
                  </a:lnTo>
                  <a:lnTo>
                    <a:pt x="990" y="472"/>
                  </a:lnTo>
                  <a:lnTo>
                    <a:pt x="990" y="283"/>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2415;p42">
              <a:extLst>
                <a:ext uri="{FF2B5EF4-FFF2-40B4-BE49-F238E27FC236}">
                  <a16:creationId xmlns:a16="http://schemas.microsoft.com/office/drawing/2014/main" id="{3716BEAC-A461-812B-02F5-B590C44BA74A}"/>
                </a:ext>
              </a:extLst>
            </p:cNvPr>
            <p:cNvSpPr/>
            <p:nvPr/>
          </p:nvSpPr>
          <p:spPr>
            <a:xfrm>
              <a:off x="2192325" y="1219200"/>
              <a:ext cx="25925" cy="25925"/>
            </a:xfrm>
            <a:custGeom>
              <a:avLst/>
              <a:gdLst/>
              <a:ahLst/>
              <a:cxnLst/>
              <a:rect l="l" t="t" r="r" b="b"/>
              <a:pathLst>
                <a:path w="1037" h="1037" extrusionOk="0">
                  <a:moveTo>
                    <a:pt x="518" y="1"/>
                  </a:moveTo>
                  <a:lnTo>
                    <a:pt x="330" y="48"/>
                  </a:lnTo>
                  <a:lnTo>
                    <a:pt x="142" y="189"/>
                  </a:lnTo>
                  <a:lnTo>
                    <a:pt x="47" y="330"/>
                  </a:lnTo>
                  <a:lnTo>
                    <a:pt x="0" y="519"/>
                  </a:lnTo>
                  <a:lnTo>
                    <a:pt x="47" y="754"/>
                  </a:lnTo>
                  <a:lnTo>
                    <a:pt x="142" y="896"/>
                  </a:lnTo>
                  <a:lnTo>
                    <a:pt x="330" y="990"/>
                  </a:lnTo>
                  <a:lnTo>
                    <a:pt x="518" y="1037"/>
                  </a:lnTo>
                  <a:lnTo>
                    <a:pt x="707" y="990"/>
                  </a:lnTo>
                  <a:lnTo>
                    <a:pt x="895" y="896"/>
                  </a:lnTo>
                  <a:lnTo>
                    <a:pt x="990" y="707"/>
                  </a:lnTo>
                  <a:lnTo>
                    <a:pt x="1037" y="519"/>
                  </a:lnTo>
                  <a:lnTo>
                    <a:pt x="990" y="330"/>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2416;p42">
              <a:extLst>
                <a:ext uri="{FF2B5EF4-FFF2-40B4-BE49-F238E27FC236}">
                  <a16:creationId xmlns:a16="http://schemas.microsoft.com/office/drawing/2014/main" id="{8E399DAE-9076-0020-1B2F-813B603F1C7A}"/>
                </a:ext>
              </a:extLst>
            </p:cNvPr>
            <p:cNvSpPr/>
            <p:nvPr/>
          </p:nvSpPr>
          <p:spPr>
            <a:xfrm>
              <a:off x="2154625" y="1181500"/>
              <a:ext cx="24750" cy="25950"/>
            </a:xfrm>
            <a:custGeom>
              <a:avLst/>
              <a:gdLst/>
              <a:ahLst/>
              <a:cxnLst/>
              <a:rect l="l" t="t" r="r" b="b"/>
              <a:pathLst>
                <a:path w="990" h="1038" extrusionOk="0">
                  <a:moveTo>
                    <a:pt x="519" y="1"/>
                  </a:moveTo>
                  <a:lnTo>
                    <a:pt x="283" y="48"/>
                  </a:lnTo>
                  <a:lnTo>
                    <a:pt x="142" y="142"/>
                  </a:lnTo>
                  <a:lnTo>
                    <a:pt x="48" y="284"/>
                  </a:lnTo>
                  <a:lnTo>
                    <a:pt x="1" y="519"/>
                  </a:lnTo>
                  <a:lnTo>
                    <a:pt x="48" y="708"/>
                  </a:lnTo>
                  <a:lnTo>
                    <a:pt x="142" y="849"/>
                  </a:lnTo>
                  <a:lnTo>
                    <a:pt x="283" y="990"/>
                  </a:lnTo>
                  <a:lnTo>
                    <a:pt x="519" y="1037"/>
                  </a:lnTo>
                  <a:lnTo>
                    <a:pt x="707" y="990"/>
                  </a:lnTo>
                  <a:lnTo>
                    <a:pt x="849" y="849"/>
                  </a:lnTo>
                  <a:lnTo>
                    <a:pt x="990" y="708"/>
                  </a:lnTo>
                  <a:lnTo>
                    <a:pt x="990" y="519"/>
                  </a:lnTo>
                  <a:lnTo>
                    <a:pt x="990" y="284"/>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2417;p42">
              <a:extLst>
                <a:ext uri="{FF2B5EF4-FFF2-40B4-BE49-F238E27FC236}">
                  <a16:creationId xmlns:a16="http://schemas.microsoft.com/office/drawing/2014/main" id="{0F4C0BC1-ABA4-4F09-C736-D13263D19FD1}"/>
                </a:ext>
              </a:extLst>
            </p:cNvPr>
            <p:cNvSpPr/>
            <p:nvPr/>
          </p:nvSpPr>
          <p:spPr>
            <a:xfrm>
              <a:off x="2192325" y="1295750"/>
              <a:ext cx="25925" cy="25950"/>
            </a:xfrm>
            <a:custGeom>
              <a:avLst/>
              <a:gdLst/>
              <a:ahLst/>
              <a:cxnLst/>
              <a:rect l="l" t="t" r="r" b="b"/>
              <a:pathLst>
                <a:path w="1037" h="1038" extrusionOk="0">
                  <a:moveTo>
                    <a:pt x="518" y="1"/>
                  </a:moveTo>
                  <a:lnTo>
                    <a:pt x="330" y="48"/>
                  </a:lnTo>
                  <a:lnTo>
                    <a:pt x="142" y="189"/>
                  </a:lnTo>
                  <a:lnTo>
                    <a:pt x="47" y="331"/>
                  </a:lnTo>
                  <a:lnTo>
                    <a:pt x="0" y="566"/>
                  </a:lnTo>
                  <a:lnTo>
                    <a:pt x="47" y="755"/>
                  </a:lnTo>
                  <a:lnTo>
                    <a:pt x="142" y="896"/>
                  </a:lnTo>
                  <a:lnTo>
                    <a:pt x="330" y="1037"/>
                  </a:lnTo>
                  <a:lnTo>
                    <a:pt x="518" y="1037"/>
                  </a:lnTo>
                  <a:lnTo>
                    <a:pt x="707" y="990"/>
                  </a:lnTo>
                  <a:lnTo>
                    <a:pt x="895" y="896"/>
                  </a:lnTo>
                  <a:lnTo>
                    <a:pt x="990" y="755"/>
                  </a:lnTo>
                  <a:lnTo>
                    <a:pt x="1037" y="566"/>
                  </a:lnTo>
                  <a:lnTo>
                    <a:pt x="1037" y="519"/>
                  </a:lnTo>
                  <a:lnTo>
                    <a:pt x="990" y="331"/>
                  </a:lnTo>
                  <a:lnTo>
                    <a:pt x="895"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2418;p42">
              <a:extLst>
                <a:ext uri="{FF2B5EF4-FFF2-40B4-BE49-F238E27FC236}">
                  <a16:creationId xmlns:a16="http://schemas.microsoft.com/office/drawing/2014/main" id="{B9131DBF-BF5C-4348-C9B7-C65CD856F6C9}"/>
                </a:ext>
              </a:extLst>
            </p:cNvPr>
            <p:cNvSpPr/>
            <p:nvPr/>
          </p:nvSpPr>
          <p:spPr>
            <a:xfrm>
              <a:off x="2154625" y="1258075"/>
              <a:ext cx="24750" cy="25925"/>
            </a:xfrm>
            <a:custGeom>
              <a:avLst/>
              <a:gdLst/>
              <a:ahLst/>
              <a:cxnLst/>
              <a:rect l="l" t="t" r="r" b="b"/>
              <a:pathLst>
                <a:path w="990" h="1037" extrusionOk="0">
                  <a:moveTo>
                    <a:pt x="472" y="0"/>
                  </a:moveTo>
                  <a:lnTo>
                    <a:pt x="283" y="47"/>
                  </a:lnTo>
                  <a:lnTo>
                    <a:pt x="142" y="142"/>
                  </a:lnTo>
                  <a:lnTo>
                    <a:pt x="1" y="330"/>
                  </a:lnTo>
                  <a:lnTo>
                    <a:pt x="1" y="518"/>
                  </a:lnTo>
                  <a:lnTo>
                    <a:pt x="1" y="707"/>
                  </a:lnTo>
                  <a:lnTo>
                    <a:pt x="142" y="895"/>
                  </a:lnTo>
                  <a:lnTo>
                    <a:pt x="283" y="990"/>
                  </a:lnTo>
                  <a:lnTo>
                    <a:pt x="519" y="1037"/>
                  </a:lnTo>
                  <a:lnTo>
                    <a:pt x="707" y="990"/>
                  </a:lnTo>
                  <a:lnTo>
                    <a:pt x="849" y="895"/>
                  </a:lnTo>
                  <a:lnTo>
                    <a:pt x="990" y="707"/>
                  </a:lnTo>
                  <a:lnTo>
                    <a:pt x="990" y="518"/>
                  </a:lnTo>
                  <a:lnTo>
                    <a:pt x="990" y="283"/>
                  </a:lnTo>
                  <a:lnTo>
                    <a:pt x="849" y="142"/>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2419;p42">
              <a:extLst>
                <a:ext uri="{FF2B5EF4-FFF2-40B4-BE49-F238E27FC236}">
                  <a16:creationId xmlns:a16="http://schemas.microsoft.com/office/drawing/2014/main" id="{793288BC-E4FD-7C4E-8D9B-0F862AD07C78}"/>
                </a:ext>
              </a:extLst>
            </p:cNvPr>
            <p:cNvSpPr/>
            <p:nvPr/>
          </p:nvSpPr>
          <p:spPr>
            <a:xfrm>
              <a:off x="2192325" y="1372300"/>
              <a:ext cx="25925" cy="25950"/>
            </a:xfrm>
            <a:custGeom>
              <a:avLst/>
              <a:gdLst/>
              <a:ahLst/>
              <a:cxnLst/>
              <a:rect l="l" t="t" r="r" b="b"/>
              <a:pathLst>
                <a:path w="1037" h="1038" extrusionOk="0">
                  <a:moveTo>
                    <a:pt x="518" y="1"/>
                  </a:moveTo>
                  <a:lnTo>
                    <a:pt x="330" y="48"/>
                  </a:lnTo>
                  <a:lnTo>
                    <a:pt x="142" y="189"/>
                  </a:lnTo>
                  <a:lnTo>
                    <a:pt x="47" y="331"/>
                  </a:lnTo>
                  <a:lnTo>
                    <a:pt x="0" y="519"/>
                  </a:lnTo>
                  <a:lnTo>
                    <a:pt x="47" y="755"/>
                  </a:lnTo>
                  <a:lnTo>
                    <a:pt x="142" y="896"/>
                  </a:lnTo>
                  <a:lnTo>
                    <a:pt x="330" y="990"/>
                  </a:lnTo>
                  <a:lnTo>
                    <a:pt x="518" y="1037"/>
                  </a:lnTo>
                  <a:lnTo>
                    <a:pt x="707" y="990"/>
                  </a:lnTo>
                  <a:lnTo>
                    <a:pt x="895" y="896"/>
                  </a:lnTo>
                  <a:lnTo>
                    <a:pt x="990" y="708"/>
                  </a:lnTo>
                  <a:lnTo>
                    <a:pt x="1037" y="519"/>
                  </a:lnTo>
                  <a:lnTo>
                    <a:pt x="990" y="331"/>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2420;p42">
              <a:extLst>
                <a:ext uri="{FF2B5EF4-FFF2-40B4-BE49-F238E27FC236}">
                  <a16:creationId xmlns:a16="http://schemas.microsoft.com/office/drawing/2014/main" id="{E56D3460-7E07-1DFA-A267-A203650EBD58}"/>
                </a:ext>
              </a:extLst>
            </p:cNvPr>
            <p:cNvSpPr/>
            <p:nvPr/>
          </p:nvSpPr>
          <p:spPr>
            <a:xfrm>
              <a:off x="2154625" y="1334625"/>
              <a:ext cx="24750" cy="25925"/>
            </a:xfrm>
            <a:custGeom>
              <a:avLst/>
              <a:gdLst/>
              <a:ahLst/>
              <a:cxnLst/>
              <a:rect l="l" t="t" r="r" b="b"/>
              <a:pathLst>
                <a:path w="990" h="1037" extrusionOk="0">
                  <a:moveTo>
                    <a:pt x="472" y="0"/>
                  </a:moveTo>
                  <a:lnTo>
                    <a:pt x="283" y="48"/>
                  </a:lnTo>
                  <a:lnTo>
                    <a:pt x="142" y="142"/>
                  </a:lnTo>
                  <a:lnTo>
                    <a:pt x="1" y="330"/>
                  </a:lnTo>
                  <a:lnTo>
                    <a:pt x="1" y="519"/>
                  </a:lnTo>
                  <a:lnTo>
                    <a:pt x="1" y="707"/>
                  </a:lnTo>
                  <a:lnTo>
                    <a:pt x="142" y="896"/>
                  </a:lnTo>
                  <a:lnTo>
                    <a:pt x="283" y="990"/>
                  </a:lnTo>
                  <a:lnTo>
                    <a:pt x="519" y="1037"/>
                  </a:lnTo>
                  <a:lnTo>
                    <a:pt x="707" y="990"/>
                  </a:lnTo>
                  <a:lnTo>
                    <a:pt x="849" y="896"/>
                  </a:lnTo>
                  <a:lnTo>
                    <a:pt x="990" y="707"/>
                  </a:lnTo>
                  <a:lnTo>
                    <a:pt x="990" y="519"/>
                  </a:lnTo>
                  <a:lnTo>
                    <a:pt x="990" y="330"/>
                  </a:lnTo>
                  <a:lnTo>
                    <a:pt x="849" y="142"/>
                  </a:lnTo>
                  <a:lnTo>
                    <a:pt x="707" y="48"/>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2421;p42">
              <a:extLst>
                <a:ext uri="{FF2B5EF4-FFF2-40B4-BE49-F238E27FC236}">
                  <a16:creationId xmlns:a16="http://schemas.microsoft.com/office/drawing/2014/main" id="{4046216E-45FB-0ABC-06D7-F042A3351604}"/>
                </a:ext>
              </a:extLst>
            </p:cNvPr>
            <p:cNvSpPr/>
            <p:nvPr/>
          </p:nvSpPr>
          <p:spPr>
            <a:xfrm>
              <a:off x="2192325" y="1450050"/>
              <a:ext cx="25925" cy="25925"/>
            </a:xfrm>
            <a:custGeom>
              <a:avLst/>
              <a:gdLst/>
              <a:ahLst/>
              <a:cxnLst/>
              <a:rect l="l" t="t" r="r" b="b"/>
              <a:pathLst>
                <a:path w="1037" h="1037" extrusionOk="0">
                  <a:moveTo>
                    <a:pt x="518" y="0"/>
                  </a:moveTo>
                  <a:lnTo>
                    <a:pt x="330" y="47"/>
                  </a:lnTo>
                  <a:lnTo>
                    <a:pt x="189" y="142"/>
                  </a:lnTo>
                  <a:lnTo>
                    <a:pt x="47" y="330"/>
                  </a:lnTo>
                  <a:lnTo>
                    <a:pt x="0" y="519"/>
                  </a:lnTo>
                  <a:lnTo>
                    <a:pt x="47" y="707"/>
                  </a:lnTo>
                  <a:lnTo>
                    <a:pt x="189" y="848"/>
                  </a:lnTo>
                  <a:lnTo>
                    <a:pt x="330" y="990"/>
                  </a:lnTo>
                  <a:lnTo>
                    <a:pt x="518" y="1037"/>
                  </a:lnTo>
                  <a:lnTo>
                    <a:pt x="707" y="990"/>
                  </a:lnTo>
                  <a:lnTo>
                    <a:pt x="895" y="848"/>
                  </a:lnTo>
                  <a:lnTo>
                    <a:pt x="990" y="707"/>
                  </a:lnTo>
                  <a:lnTo>
                    <a:pt x="1037" y="519"/>
                  </a:lnTo>
                  <a:lnTo>
                    <a:pt x="990" y="330"/>
                  </a:lnTo>
                  <a:lnTo>
                    <a:pt x="895" y="142"/>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2422;p42">
              <a:extLst>
                <a:ext uri="{FF2B5EF4-FFF2-40B4-BE49-F238E27FC236}">
                  <a16:creationId xmlns:a16="http://schemas.microsoft.com/office/drawing/2014/main" id="{FEFE6A68-66BE-9A36-8C40-F2E65F33F57F}"/>
                </a:ext>
              </a:extLst>
            </p:cNvPr>
            <p:cNvSpPr/>
            <p:nvPr/>
          </p:nvSpPr>
          <p:spPr>
            <a:xfrm>
              <a:off x="2154625" y="1411175"/>
              <a:ext cx="24750" cy="25950"/>
            </a:xfrm>
            <a:custGeom>
              <a:avLst/>
              <a:gdLst/>
              <a:ahLst/>
              <a:cxnLst/>
              <a:rect l="l" t="t" r="r" b="b"/>
              <a:pathLst>
                <a:path w="990" h="1038" extrusionOk="0">
                  <a:moveTo>
                    <a:pt x="472" y="1"/>
                  </a:moveTo>
                  <a:lnTo>
                    <a:pt x="283" y="48"/>
                  </a:lnTo>
                  <a:lnTo>
                    <a:pt x="142" y="142"/>
                  </a:lnTo>
                  <a:lnTo>
                    <a:pt x="1" y="330"/>
                  </a:lnTo>
                  <a:lnTo>
                    <a:pt x="1" y="519"/>
                  </a:lnTo>
                  <a:lnTo>
                    <a:pt x="1" y="707"/>
                  </a:lnTo>
                  <a:lnTo>
                    <a:pt x="142" y="896"/>
                  </a:lnTo>
                  <a:lnTo>
                    <a:pt x="283" y="990"/>
                  </a:lnTo>
                  <a:lnTo>
                    <a:pt x="519" y="1037"/>
                  </a:lnTo>
                  <a:lnTo>
                    <a:pt x="707" y="990"/>
                  </a:lnTo>
                  <a:lnTo>
                    <a:pt x="849" y="896"/>
                  </a:lnTo>
                  <a:lnTo>
                    <a:pt x="990" y="707"/>
                  </a:lnTo>
                  <a:lnTo>
                    <a:pt x="990" y="519"/>
                  </a:lnTo>
                  <a:lnTo>
                    <a:pt x="990" y="330"/>
                  </a:lnTo>
                  <a:lnTo>
                    <a:pt x="849" y="142"/>
                  </a:lnTo>
                  <a:lnTo>
                    <a:pt x="707" y="48"/>
                  </a:lnTo>
                  <a:lnTo>
                    <a:pt x="47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2423;p42">
              <a:extLst>
                <a:ext uri="{FF2B5EF4-FFF2-40B4-BE49-F238E27FC236}">
                  <a16:creationId xmlns:a16="http://schemas.microsoft.com/office/drawing/2014/main" id="{B92F0600-BB19-CA06-399A-3471F9AAE412}"/>
                </a:ext>
              </a:extLst>
            </p:cNvPr>
            <p:cNvSpPr/>
            <p:nvPr/>
          </p:nvSpPr>
          <p:spPr>
            <a:xfrm>
              <a:off x="2192325" y="1526600"/>
              <a:ext cx="25925" cy="25925"/>
            </a:xfrm>
            <a:custGeom>
              <a:avLst/>
              <a:gdLst/>
              <a:ahLst/>
              <a:cxnLst/>
              <a:rect l="l" t="t" r="r" b="b"/>
              <a:pathLst>
                <a:path w="1037" h="1037" extrusionOk="0">
                  <a:moveTo>
                    <a:pt x="518" y="1"/>
                  </a:moveTo>
                  <a:lnTo>
                    <a:pt x="330" y="48"/>
                  </a:lnTo>
                  <a:lnTo>
                    <a:pt x="189" y="142"/>
                  </a:lnTo>
                  <a:lnTo>
                    <a:pt x="47" y="330"/>
                  </a:lnTo>
                  <a:lnTo>
                    <a:pt x="0" y="519"/>
                  </a:lnTo>
                  <a:lnTo>
                    <a:pt x="47" y="707"/>
                  </a:lnTo>
                  <a:lnTo>
                    <a:pt x="189" y="896"/>
                  </a:lnTo>
                  <a:lnTo>
                    <a:pt x="330" y="990"/>
                  </a:lnTo>
                  <a:lnTo>
                    <a:pt x="518" y="1037"/>
                  </a:lnTo>
                  <a:lnTo>
                    <a:pt x="707" y="990"/>
                  </a:lnTo>
                  <a:lnTo>
                    <a:pt x="895" y="896"/>
                  </a:lnTo>
                  <a:lnTo>
                    <a:pt x="990" y="707"/>
                  </a:lnTo>
                  <a:lnTo>
                    <a:pt x="1037" y="519"/>
                  </a:lnTo>
                  <a:lnTo>
                    <a:pt x="990" y="330"/>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2424;p42">
              <a:extLst>
                <a:ext uri="{FF2B5EF4-FFF2-40B4-BE49-F238E27FC236}">
                  <a16:creationId xmlns:a16="http://schemas.microsoft.com/office/drawing/2014/main" id="{6ACA8AB9-A387-1771-7E8E-82DDCC90A79D}"/>
                </a:ext>
              </a:extLst>
            </p:cNvPr>
            <p:cNvSpPr/>
            <p:nvPr/>
          </p:nvSpPr>
          <p:spPr>
            <a:xfrm>
              <a:off x="2154625" y="1488900"/>
              <a:ext cx="24750" cy="24775"/>
            </a:xfrm>
            <a:custGeom>
              <a:avLst/>
              <a:gdLst/>
              <a:ahLst/>
              <a:cxnLst/>
              <a:rect l="l" t="t" r="r" b="b"/>
              <a:pathLst>
                <a:path w="990" h="991" extrusionOk="0">
                  <a:moveTo>
                    <a:pt x="283" y="1"/>
                  </a:moveTo>
                  <a:lnTo>
                    <a:pt x="142" y="142"/>
                  </a:lnTo>
                  <a:lnTo>
                    <a:pt x="48" y="284"/>
                  </a:lnTo>
                  <a:lnTo>
                    <a:pt x="1" y="472"/>
                  </a:lnTo>
                  <a:lnTo>
                    <a:pt x="48" y="708"/>
                  </a:lnTo>
                  <a:lnTo>
                    <a:pt x="142" y="849"/>
                  </a:lnTo>
                  <a:lnTo>
                    <a:pt x="283" y="943"/>
                  </a:lnTo>
                  <a:lnTo>
                    <a:pt x="519" y="990"/>
                  </a:lnTo>
                  <a:lnTo>
                    <a:pt x="707" y="943"/>
                  </a:lnTo>
                  <a:lnTo>
                    <a:pt x="849" y="849"/>
                  </a:lnTo>
                  <a:lnTo>
                    <a:pt x="990" y="708"/>
                  </a:lnTo>
                  <a:lnTo>
                    <a:pt x="990" y="472"/>
                  </a:lnTo>
                  <a:lnTo>
                    <a:pt x="990" y="284"/>
                  </a:lnTo>
                  <a:lnTo>
                    <a:pt x="849"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2425;p42">
              <a:extLst>
                <a:ext uri="{FF2B5EF4-FFF2-40B4-BE49-F238E27FC236}">
                  <a16:creationId xmlns:a16="http://schemas.microsoft.com/office/drawing/2014/main" id="{21FA0478-99D1-9C0E-8EFD-33B578F0E7EF}"/>
                </a:ext>
              </a:extLst>
            </p:cNvPr>
            <p:cNvSpPr/>
            <p:nvPr/>
          </p:nvSpPr>
          <p:spPr>
            <a:xfrm>
              <a:off x="2192325" y="1603150"/>
              <a:ext cx="25925" cy="25950"/>
            </a:xfrm>
            <a:custGeom>
              <a:avLst/>
              <a:gdLst/>
              <a:ahLst/>
              <a:cxnLst/>
              <a:rect l="l" t="t" r="r" b="b"/>
              <a:pathLst>
                <a:path w="1037" h="1038" extrusionOk="0">
                  <a:moveTo>
                    <a:pt x="518" y="1"/>
                  </a:moveTo>
                  <a:lnTo>
                    <a:pt x="330" y="48"/>
                  </a:lnTo>
                  <a:lnTo>
                    <a:pt x="189" y="142"/>
                  </a:lnTo>
                  <a:lnTo>
                    <a:pt x="47" y="330"/>
                  </a:lnTo>
                  <a:lnTo>
                    <a:pt x="0" y="519"/>
                  </a:lnTo>
                  <a:lnTo>
                    <a:pt x="47" y="707"/>
                  </a:lnTo>
                  <a:lnTo>
                    <a:pt x="189" y="896"/>
                  </a:lnTo>
                  <a:lnTo>
                    <a:pt x="330" y="990"/>
                  </a:lnTo>
                  <a:lnTo>
                    <a:pt x="518" y="1037"/>
                  </a:lnTo>
                  <a:lnTo>
                    <a:pt x="707" y="990"/>
                  </a:lnTo>
                  <a:lnTo>
                    <a:pt x="895" y="896"/>
                  </a:lnTo>
                  <a:lnTo>
                    <a:pt x="990" y="707"/>
                  </a:lnTo>
                  <a:lnTo>
                    <a:pt x="1037" y="519"/>
                  </a:lnTo>
                  <a:lnTo>
                    <a:pt x="990" y="330"/>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2426;p42">
              <a:extLst>
                <a:ext uri="{FF2B5EF4-FFF2-40B4-BE49-F238E27FC236}">
                  <a16:creationId xmlns:a16="http://schemas.microsoft.com/office/drawing/2014/main" id="{79B33195-4CCF-2F0A-238F-B089CD6E6D2F}"/>
                </a:ext>
              </a:extLst>
            </p:cNvPr>
            <p:cNvSpPr/>
            <p:nvPr/>
          </p:nvSpPr>
          <p:spPr>
            <a:xfrm>
              <a:off x="2154625" y="1565475"/>
              <a:ext cx="24750" cy="24750"/>
            </a:xfrm>
            <a:custGeom>
              <a:avLst/>
              <a:gdLst/>
              <a:ahLst/>
              <a:cxnLst/>
              <a:rect l="l" t="t" r="r" b="b"/>
              <a:pathLst>
                <a:path w="990" h="990" extrusionOk="0">
                  <a:moveTo>
                    <a:pt x="283" y="0"/>
                  </a:moveTo>
                  <a:lnTo>
                    <a:pt x="142" y="142"/>
                  </a:lnTo>
                  <a:lnTo>
                    <a:pt x="48" y="283"/>
                  </a:lnTo>
                  <a:lnTo>
                    <a:pt x="1" y="471"/>
                  </a:lnTo>
                  <a:lnTo>
                    <a:pt x="48" y="707"/>
                  </a:lnTo>
                  <a:lnTo>
                    <a:pt x="142" y="848"/>
                  </a:lnTo>
                  <a:lnTo>
                    <a:pt x="283" y="942"/>
                  </a:lnTo>
                  <a:lnTo>
                    <a:pt x="519" y="990"/>
                  </a:lnTo>
                  <a:lnTo>
                    <a:pt x="707" y="942"/>
                  </a:lnTo>
                  <a:lnTo>
                    <a:pt x="849" y="848"/>
                  </a:lnTo>
                  <a:lnTo>
                    <a:pt x="990" y="707"/>
                  </a:lnTo>
                  <a:lnTo>
                    <a:pt x="990" y="471"/>
                  </a:lnTo>
                  <a:lnTo>
                    <a:pt x="990" y="283"/>
                  </a:lnTo>
                  <a:lnTo>
                    <a:pt x="849" y="142"/>
                  </a:lnTo>
                  <a:lnTo>
                    <a:pt x="707"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2427;p42">
              <a:extLst>
                <a:ext uri="{FF2B5EF4-FFF2-40B4-BE49-F238E27FC236}">
                  <a16:creationId xmlns:a16="http://schemas.microsoft.com/office/drawing/2014/main" id="{892B009B-FAEC-0DAA-29CE-63133B3ED2E4}"/>
                </a:ext>
              </a:extLst>
            </p:cNvPr>
            <p:cNvSpPr/>
            <p:nvPr/>
          </p:nvSpPr>
          <p:spPr>
            <a:xfrm>
              <a:off x="2192325" y="1679700"/>
              <a:ext cx="25925" cy="25950"/>
            </a:xfrm>
            <a:custGeom>
              <a:avLst/>
              <a:gdLst/>
              <a:ahLst/>
              <a:cxnLst/>
              <a:rect l="l" t="t" r="r" b="b"/>
              <a:pathLst>
                <a:path w="1037" h="1038" extrusionOk="0">
                  <a:moveTo>
                    <a:pt x="518" y="1"/>
                  </a:moveTo>
                  <a:lnTo>
                    <a:pt x="330" y="48"/>
                  </a:lnTo>
                  <a:lnTo>
                    <a:pt x="189" y="189"/>
                  </a:lnTo>
                  <a:lnTo>
                    <a:pt x="47" y="331"/>
                  </a:lnTo>
                  <a:lnTo>
                    <a:pt x="0" y="519"/>
                  </a:lnTo>
                  <a:lnTo>
                    <a:pt x="47" y="708"/>
                  </a:lnTo>
                  <a:lnTo>
                    <a:pt x="189" y="896"/>
                  </a:lnTo>
                  <a:lnTo>
                    <a:pt x="330" y="990"/>
                  </a:lnTo>
                  <a:lnTo>
                    <a:pt x="518" y="1037"/>
                  </a:lnTo>
                  <a:lnTo>
                    <a:pt x="707" y="990"/>
                  </a:lnTo>
                  <a:lnTo>
                    <a:pt x="895" y="896"/>
                  </a:lnTo>
                  <a:lnTo>
                    <a:pt x="990" y="708"/>
                  </a:lnTo>
                  <a:lnTo>
                    <a:pt x="1037" y="519"/>
                  </a:lnTo>
                  <a:lnTo>
                    <a:pt x="990" y="331"/>
                  </a:lnTo>
                  <a:lnTo>
                    <a:pt x="895" y="189"/>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2428;p42">
              <a:extLst>
                <a:ext uri="{FF2B5EF4-FFF2-40B4-BE49-F238E27FC236}">
                  <a16:creationId xmlns:a16="http://schemas.microsoft.com/office/drawing/2014/main" id="{72CBA558-4378-2F07-DECA-DCA8772BA0ED}"/>
                </a:ext>
              </a:extLst>
            </p:cNvPr>
            <p:cNvSpPr/>
            <p:nvPr/>
          </p:nvSpPr>
          <p:spPr>
            <a:xfrm>
              <a:off x="2154625" y="1642025"/>
              <a:ext cx="24750" cy="24750"/>
            </a:xfrm>
            <a:custGeom>
              <a:avLst/>
              <a:gdLst/>
              <a:ahLst/>
              <a:cxnLst/>
              <a:rect l="l" t="t" r="r" b="b"/>
              <a:pathLst>
                <a:path w="990" h="990" extrusionOk="0">
                  <a:moveTo>
                    <a:pt x="519" y="0"/>
                  </a:moveTo>
                  <a:lnTo>
                    <a:pt x="283" y="47"/>
                  </a:lnTo>
                  <a:lnTo>
                    <a:pt x="142" y="142"/>
                  </a:lnTo>
                  <a:lnTo>
                    <a:pt x="48" y="283"/>
                  </a:lnTo>
                  <a:lnTo>
                    <a:pt x="1" y="519"/>
                  </a:lnTo>
                  <a:lnTo>
                    <a:pt x="48" y="707"/>
                  </a:lnTo>
                  <a:lnTo>
                    <a:pt x="142" y="848"/>
                  </a:lnTo>
                  <a:lnTo>
                    <a:pt x="283" y="990"/>
                  </a:lnTo>
                  <a:lnTo>
                    <a:pt x="707" y="990"/>
                  </a:lnTo>
                  <a:lnTo>
                    <a:pt x="849" y="848"/>
                  </a:lnTo>
                  <a:lnTo>
                    <a:pt x="990" y="707"/>
                  </a:lnTo>
                  <a:lnTo>
                    <a:pt x="990" y="519"/>
                  </a:lnTo>
                  <a:lnTo>
                    <a:pt x="990" y="283"/>
                  </a:lnTo>
                  <a:lnTo>
                    <a:pt x="849" y="142"/>
                  </a:lnTo>
                  <a:lnTo>
                    <a:pt x="707" y="47"/>
                  </a:lnTo>
                  <a:lnTo>
                    <a:pt x="519"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2429;p42">
              <a:extLst>
                <a:ext uri="{FF2B5EF4-FFF2-40B4-BE49-F238E27FC236}">
                  <a16:creationId xmlns:a16="http://schemas.microsoft.com/office/drawing/2014/main" id="{095DA329-FE74-F7F7-E0D2-2C632B8B6433}"/>
                </a:ext>
              </a:extLst>
            </p:cNvPr>
            <p:cNvSpPr/>
            <p:nvPr/>
          </p:nvSpPr>
          <p:spPr>
            <a:xfrm>
              <a:off x="2192325" y="1756275"/>
              <a:ext cx="25925" cy="25925"/>
            </a:xfrm>
            <a:custGeom>
              <a:avLst/>
              <a:gdLst/>
              <a:ahLst/>
              <a:cxnLst/>
              <a:rect l="l" t="t" r="r" b="b"/>
              <a:pathLst>
                <a:path w="1037" h="1037" extrusionOk="0">
                  <a:moveTo>
                    <a:pt x="518" y="0"/>
                  </a:moveTo>
                  <a:lnTo>
                    <a:pt x="330" y="47"/>
                  </a:lnTo>
                  <a:lnTo>
                    <a:pt x="189" y="141"/>
                  </a:lnTo>
                  <a:lnTo>
                    <a:pt x="47" y="330"/>
                  </a:lnTo>
                  <a:lnTo>
                    <a:pt x="0" y="518"/>
                  </a:lnTo>
                  <a:lnTo>
                    <a:pt x="47" y="707"/>
                  </a:lnTo>
                  <a:lnTo>
                    <a:pt x="189" y="895"/>
                  </a:lnTo>
                  <a:lnTo>
                    <a:pt x="330" y="989"/>
                  </a:lnTo>
                  <a:lnTo>
                    <a:pt x="518" y="1037"/>
                  </a:lnTo>
                  <a:lnTo>
                    <a:pt x="707" y="989"/>
                  </a:lnTo>
                  <a:lnTo>
                    <a:pt x="895" y="895"/>
                  </a:lnTo>
                  <a:lnTo>
                    <a:pt x="990" y="707"/>
                  </a:lnTo>
                  <a:lnTo>
                    <a:pt x="1037" y="518"/>
                  </a:lnTo>
                  <a:lnTo>
                    <a:pt x="990" y="330"/>
                  </a:lnTo>
                  <a:lnTo>
                    <a:pt x="895" y="141"/>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2430;p42">
              <a:extLst>
                <a:ext uri="{FF2B5EF4-FFF2-40B4-BE49-F238E27FC236}">
                  <a16:creationId xmlns:a16="http://schemas.microsoft.com/office/drawing/2014/main" id="{B04E099A-0AA1-133A-7288-4D438E9901E6}"/>
                </a:ext>
              </a:extLst>
            </p:cNvPr>
            <p:cNvSpPr/>
            <p:nvPr/>
          </p:nvSpPr>
          <p:spPr>
            <a:xfrm>
              <a:off x="2154625" y="1718575"/>
              <a:ext cx="24750" cy="25950"/>
            </a:xfrm>
            <a:custGeom>
              <a:avLst/>
              <a:gdLst/>
              <a:ahLst/>
              <a:cxnLst/>
              <a:rect l="l" t="t" r="r" b="b"/>
              <a:pathLst>
                <a:path w="990" h="1038" extrusionOk="0">
                  <a:moveTo>
                    <a:pt x="519" y="1"/>
                  </a:moveTo>
                  <a:lnTo>
                    <a:pt x="283" y="48"/>
                  </a:lnTo>
                  <a:lnTo>
                    <a:pt x="142" y="142"/>
                  </a:lnTo>
                  <a:lnTo>
                    <a:pt x="48" y="330"/>
                  </a:lnTo>
                  <a:lnTo>
                    <a:pt x="1" y="519"/>
                  </a:lnTo>
                  <a:lnTo>
                    <a:pt x="48" y="707"/>
                  </a:lnTo>
                  <a:lnTo>
                    <a:pt x="142" y="849"/>
                  </a:lnTo>
                  <a:lnTo>
                    <a:pt x="283" y="990"/>
                  </a:lnTo>
                  <a:lnTo>
                    <a:pt x="519" y="1037"/>
                  </a:lnTo>
                  <a:lnTo>
                    <a:pt x="707" y="990"/>
                  </a:lnTo>
                  <a:lnTo>
                    <a:pt x="849" y="849"/>
                  </a:lnTo>
                  <a:lnTo>
                    <a:pt x="990" y="707"/>
                  </a:lnTo>
                  <a:lnTo>
                    <a:pt x="990" y="519"/>
                  </a:lnTo>
                  <a:lnTo>
                    <a:pt x="990" y="330"/>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2431;p42">
              <a:extLst>
                <a:ext uri="{FF2B5EF4-FFF2-40B4-BE49-F238E27FC236}">
                  <a16:creationId xmlns:a16="http://schemas.microsoft.com/office/drawing/2014/main" id="{8CB418DC-C16E-D08A-BFC3-AA7BA5799CDC}"/>
                </a:ext>
              </a:extLst>
            </p:cNvPr>
            <p:cNvSpPr/>
            <p:nvPr/>
          </p:nvSpPr>
          <p:spPr>
            <a:xfrm>
              <a:off x="2192325" y="1832825"/>
              <a:ext cx="25925" cy="25925"/>
            </a:xfrm>
            <a:custGeom>
              <a:avLst/>
              <a:gdLst/>
              <a:ahLst/>
              <a:cxnLst/>
              <a:rect l="l" t="t" r="r" b="b"/>
              <a:pathLst>
                <a:path w="1037" h="1037" extrusionOk="0">
                  <a:moveTo>
                    <a:pt x="518" y="0"/>
                  </a:moveTo>
                  <a:lnTo>
                    <a:pt x="330" y="47"/>
                  </a:lnTo>
                  <a:lnTo>
                    <a:pt x="142" y="189"/>
                  </a:lnTo>
                  <a:lnTo>
                    <a:pt x="47" y="330"/>
                  </a:lnTo>
                  <a:lnTo>
                    <a:pt x="0" y="566"/>
                  </a:lnTo>
                  <a:lnTo>
                    <a:pt x="47" y="754"/>
                  </a:lnTo>
                  <a:lnTo>
                    <a:pt x="142" y="895"/>
                  </a:lnTo>
                  <a:lnTo>
                    <a:pt x="330" y="1037"/>
                  </a:lnTo>
                  <a:lnTo>
                    <a:pt x="518" y="1037"/>
                  </a:lnTo>
                  <a:lnTo>
                    <a:pt x="707" y="990"/>
                  </a:lnTo>
                  <a:lnTo>
                    <a:pt x="895" y="895"/>
                  </a:lnTo>
                  <a:lnTo>
                    <a:pt x="990" y="754"/>
                  </a:lnTo>
                  <a:lnTo>
                    <a:pt x="1037" y="519"/>
                  </a:lnTo>
                  <a:lnTo>
                    <a:pt x="990" y="330"/>
                  </a:lnTo>
                  <a:lnTo>
                    <a:pt x="895" y="189"/>
                  </a:lnTo>
                  <a:lnTo>
                    <a:pt x="707" y="47"/>
                  </a:lnTo>
                  <a:lnTo>
                    <a:pt x="518"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2432;p42">
              <a:extLst>
                <a:ext uri="{FF2B5EF4-FFF2-40B4-BE49-F238E27FC236}">
                  <a16:creationId xmlns:a16="http://schemas.microsoft.com/office/drawing/2014/main" id="{61597063-BC34-C177-17A1-EC071BE22777}"/>
                </a:ext>
              </a:extLst>
            </p:cNvPr>
            <p:cNvSpPr/>
            <p:nvPr/>
          </p:nvSpPr>
          <p:spPr>
            <a:xfrm>
              <a:off x="2154625" y="1795125"/>
              <a:ext cx="24750" cy="25950"/>
            </a:xfrm>
            <a:custGeom>
              <a:avLst/>
              <a:gdLst/>
              <a:ahLst/>
              <a:cxnLst/>
              <a:rect l="l" t="t" r="r" b="b"/>
              <a:pathLst>
                <a:path w="990" h="1038" extrusionOk="0">
                  <a:moveTo>
                    <a:pt x="519" y="1"/>
                  </a:moveTo>
                  <a:lnTo>
                    <a:pt x="283" y="48"/>
                  </a:lnTo>
                  <a:lnTo>
                    <a:pt x="142" y="142"/>
                  </a:lnTo>
                  <a:lnTo>
                    <a:pt x="48" y="331"/>
                  </a:lnTo>
                  <a:lnTo>
                    <a:pt x="1" y="519"/>
                  </a:lnTo>
                  <a:lnTo>
                    <a:pt x="48" y="707"/>
                  </a:lnTo>
                  <a:lnTo>
                    <a:pt x="142" y="849"/>
                  </a:lnTo>
                  <a:lnTo>
                    <a:pt x="283" y="990"/>
                  </a:lnTo>
                  <a:lnTo>
                    <a:pt x="519" y="1037"/>
                  </a:lnTo>
                  <a:lnTo>
                    <a:pt x="707" y="990"/>
                  </a:lnTo>
                  <a:lnTo>
                    <a:pt x="849" y="849"/>
                  </a:lnTo>
                  <a:lnTo>
                    <a:pt x="990" y="707"/>
                  </a:lnTo>
                  <a:lnTo>
                    <a:pt x="990" y="519"/>
                  </a:lnTo>
                  <a:lnTo>
                    <a:pt x="990" y="331"/>
                  </a:lnTo>
                  <a:lnTo>
                    <a:pt x="849" y="142"/>
                  </a:lnTo>
                  <a:lnTo>
                    <a:pt x="707" y="48"/>
                  </a:lnTo>
                  <a:lnTo>
                    <a:pt x="519"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2433;p42">
              <a:extLst>
                <a:ext uri="{FF2B5EF4-FFF2-40B4-BE49-F238E27FC236}">
                  <a16:creationId xmlns:a16="http://schemas.microsoft.com/office/drawing/2014/main" id="{5B0E279C-317A-4769-F821-9109FE8A218A}"/>
                </a:ext>
              </a:extLst>
            </p:cNvPr>
            <p:cNvSpPr/>
            <p:nvPr/>
          </p:nvSpPr>
          <p:spPr>
            <a:xfrm>
              <a:off x="2192325" y="1910550"/>
              <a:ext cx="25925" cy="24775"/>
            </a:xfrm>
            <a:custGeom>
              <a:avLst/>
              <a:gdLst/>
              <a:ahLst/>
              <a:cxnLst/>
              <a:rect l="l" t="t" r="r" b="b"/>
              <a:pathLst>
                <a:path w="1037" h="991" extrusionOk="0">
                  <a:moveTo>
                    <a:pt x="518" y="1"/>
                  </a:moveTo>
                  <a:lnTo>
                    <a:pt x="330" y="48"/>
                  </a:lnTo>
                  <a:lnTo>
                    <a:pt x="142" y="142"/>
                  </a:lnTo>
                  <a:lnTo>
                    <a:pt x="47" y="283"/>
                  </a:lnTo>
                  <a:lnTo>
                    <a:pt x="0" y="519"/>
                  </a:lnTo>
                  <a:lnTo>
                    <a:pt x="47" y="707"/>
                  </a:lnTo>
                  <a:lnTo>
                    <a:pt x="142" y="849"/>
                  </a:lnTo>
                  <a:lnTo>
                    <a:pt x="330" y="990"/>
                  </a:lnTo>
                  <a:lnTo>
                    <a:pt x="707" y="990"/>
                  </a:lnTo>
                  <a:lnTo>
                    <a:pt x="895" y="849"/>
                  </a:lnTo>
                  <a:lnTo>
                    <a:pt x="990" y="707"/>
                  </a:lnTo>
                  <a:lnTo>
                    <a:pt x="1037" y="519"/>
                  </a:lnTo>
                  <a:lnTo>
                    <a:pt x="1037" y="472"/>
                  </a:lnTo>
                  <a:lnTo>
                    <a:pt x="990" y="283"/>
                  </a:lnTo>
                  <a:lnTo>
                    <a:pt x="895" y="142"/>
                  </a:lnTo>
                  <a:lnTo>
                    <a:pt x="707"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2434;p42">
              <a:extLst>
                <a:ext uri="{FF2B5EF4-FFF2-40B4-BE49-F238E27FC236}">
                  <a16:creationId xmlns:a16="http://schemas.microsoft.com/office/drawing/2014/main" id="{D8C553FD-E9C5-B3B8-6890-3AD56CD84D1E}"/>
                </a:ext>
              </a:extLst>
            </p:cNvPr>
            <p:cNvSpPr/>
            <p:nvPr/>
          </p:nvSpPr>
          <p:spPr>
            <a:xfrm>
              <a:off x="2154625" y="1871700"/>
              <a:ext cx="24750" cy="25925"/>
            </a:xfrm>
            <a:custGeom>
              <a:avLst/>
              <a:gdLst/>
              <a:ahLst/>
              <a:cxnLst/>
              <a:rect l="l" t="t" r="r" b="b"/>
              <a:pathLst>
                <a:path w="990" h="1037" extrusionOk="0">
                  <a:moveTo>
                    <a:pt x="472" y="0"/>
                  </a:moveTo>
                  <a:lnTo>
                    <a:pt x="283" y="47"/>
                  </a:lnTo>
                  <a:lnTo>
                    <a:pt x="142" y="141"/>
                  </a:lnTo>
                  <a:lnTo>
                    <a:pt x="1" y="330"/>
                  </a:lnTo>
                  <a:lnTo>
                    <a:pt x="1" y="518"/>
                  </a:lnTo>
                  <a:lnTo>
                    <a:pt x="1" y="707"/>
                  </a:lnTo>
                  <a:lnTo>
                    <a:pt x="142" y="895"/>
                  </a:lnTo>
                  <a:lnTo>
                    <a:pt x="283" y="989"/>
                  </a:lnTo>
                  <a:lnTo>
                    <a:pt x="519" y="1036"/>
                  </a:lnTo>
                  <a:lnTo>
                    <a:pt x="707" y="989"/>
                  </a:lnTo>
                  <a:lnTo>
                    <a:pt x="849" y="895"/>
                  </a:lnTo>
                  <a:lnTo>
                    <a:pt x="990" y="707"/>
                  </a:lnTo>
                  <a:lnTo>
                    <a:pt x="990" y="518"/>
                  </a:lnTo>
                  <a:lnTo>
                    <a:pt x="990" y="330"/>
                  </a:lnTo>
                  <a:lnTo>
                    <a:pt x="849" y="141"/>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2435;p42">
              <a:extLst>
                <a:ext uri="{FF2B5EF4-FFF2-40B4-BE49-F238E27FC236}">
                  <a16:creationId xmlns:a16="http://schemas.microsoft.com/office/drawing/2014/main" id="{C9CBF7CD-A9A6-28AF-4F92-69624F72875F}"/>
                </a:ext>
              </a:extLst>
            </p:cNvPr>
            <p:cNvSpPr/>
            <p:nvPr/>
          </p:nvSpPr>
          <p:spPr>
            <a:xfrm>
              <a:off x="2192325" y="1987100"/>
              <a:ext cx="25925" cy="25950"/>
            </a:xfrm>
            <a:custGeom>
              <a:avLst/>
              <a:gdLst/>
              <a:ahLst/>
              <a:cxnLst/>
              <a:rect l="l" t="t" r="r" b="b"/>
              <a:pathLst>
                <a:path w="1037" h="1038" extrusionOk="0">
                  <a:moveTo>
                    <a:pt x="518" y="1"/>
                  </a:moveTo>
                  <a:lnTo>
                    <a:pt x="330" y="48"/>
                  </a:lnTo>
                  <a:lnTo>
                    <a:pt x="142" y="142"/>
                  </a:lnTo>
                  <a:lnTo>
                    <a:pt x="47" y="331"/>
                  </a:lnTo>
                  <a:lnTo>
                    <a:pt x="0" y="519"/>
                  </a:lnTo>
                  <a:lnTo>
                    <a:pt x="47" y="708"/>
                  </a:lnTo>
                  <a:lnTo>
                    <a:pt x="142" y="849"/>
                  </a:lnTo>
                  <a:lnTo>
                    <a:pt x="330" y="990"/>
                  </a:lnTo>
                  <a:lnTo>
                    <a:pt x="518" y="1037"/>
                  </a:lnTo>
                  <a:lnTo>
                    <a:pt x="707" y="990"/>
                  </a:lnTo>
                  <a:lnTo>
                    <a:pt x="895" y="849"/>
                  </a:lnTo>
                  <a:lnTo>
                    <a:pt x="990" y="708"/>
                  </a:lnTo>
                  <a:lnTo>
                    <a:pt x="1037" y="519"/>
                  </a:lnTo>
                  <a:lnTo>
                    <a:pt x="990" y="284"/>
                  </a:lnTo>
                  <a:lnTo>
                    <a:pt x="895" y="142"/>
                  </a:lnTo>
                  <a:lnTo>
                    <a:pt x="707" y="48"/>
                  </a:lnTo>
                  <a:lnTo>
                    <a:pt x="518"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2436;p42">
              <a:extLst>
                <a:ext uri="{FF2B5EF4-FFF2-40B4-BE49-F238E27FC236}">
                  <a16:creationId xmlns:a16="http://schemas.microsoft.com/office/drawing/2014/main" id="{2F53AA95-4204-3CC4-AD04-2F8A033EEE9C}"/>
                </a:ext>
              </a:extLst>
            </p:cNvPr>
            <p:cNvSpPr/>
            <p:nvPr/>
          </p:nvSpPr>
          <p:spPr>
            <a:xfrm>
              <a:off x="2154625" y="1948250"/>
              <a:ext cx="24750" cy="25925"/>
            </a:xfrm>
            <a:custGeom>
              <a:avLst/>
              <a:gdLst/>
              <a:ahLst/>
              <a:cxnLst/>
              <a:rect l="l" t="t" r="r" b="b"/>
              <a:pathLst>
                <a:path w="990" h="1037" extrusionOk="0">
                  <a:moveTo>
                    <a:pt x="472" y="0"/>
                  </a:moveTo>
                  <a:lnTo>
                    <a:pt x="283" y="47"/>
                  </a:lnTo>
                  <a:lnTo>
                    <a:pt x="142" y="142"/>
                  </a:lnTo>
                  <a:lnTo>
                    <a:pt x="1" y="283"/>
                  </a:lnTo>
                  <a:lnTo>
                    <a:pt x="1" y="518"/>
                  </a:lnTo>
                  <a:lnTo>
                    <a:pt x="1" y="707"/>
                  </a:lnTo>
                  <a:lnTo>
                    <a:pt x="142" y="848"/>
                  </a:lnTo>
                  <a:lnTo>
                    <a:pt x="283" y="990"/>
                  </a:lnTo>
                  <a:lnTo>
                    <a:pt x="519" y="1037"/>
                  </a:lnTo>
                  <a:lnTo>
                    <a:pt x="707" y="990"/>
                  </a:lnTo>
                  <a:lnTo>
                    <a:pt x="849" y="848"/>
                  </a:lnTo>
                  <a:lnTo>
                    <a:pt x="990" y="707"/>
                  </a:lnTo>
                  <a:lnTo>
                    <a:pt x="990" y="518"/>
                  </a:lnTo>
                  <a:lnTo>
                    <a:pt x="990" y="283"/>
                  </a:lnTo>
                  <a:lnTo>
                    <a:pt x="849" y="142"/>
                  </a:lnTo>
                  <a:lnTo>
                    <a:pt x="707" y="47"/>
                  </a:lnTo>
                  <a:lnTo>
                    <a:pt x="47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2437;p42">
              <a:extLst>
                <a:ext uri="{FF2B5EF4-FFF2-40B4-BE49-F238E27FC236}">
                  <a16:creationId xmlns:a16="http://schemas.microsoft.com/office/drawing/2014/main" id="{0042E4C3-7661-2506-E40E-269769E77F5A}"/>
                </a:ext>
              </a:extLst>
            </p:cNvPr>
            <p:cNvSpPr/>
            <p:nvPr/>
          </p:nvSpPr>
          <p:spPr>
            <a:xfrm>
              <a:off x="2039200" y="1372300"/>
              <a:ext cx="179050" cy="663125"/>
            </a:xfrm>
            <a:custGeom>
              <a:avLst/>
              <a:gdLst/>
              <a:ahLst/>
              <a:cxnLst/>
              <a:rect l="l" t="t" r="r" b="b"/>
              <a:pathLst>
                <a:path w="7162" h="26525" extrusionOk="0">
                  <a:moveTo>
                    <a:pt x="1" y="1"/>
                  </a:moveTo>
                  <a:lnTo>
                    <a:pt x="1" y="26524"/>
                  </a:lnTo>
                  <a:lnTo>
                    <a:pt x="7162" y="26524"/>
                  </a:lnTo>
                  <a:lnTo>
                    <a:pt x="71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2438;p42">
              <a:extLst>
                <a:ext uri="{FF2B5EF4-FFF2-40B4-BE49-F238E27FC236}">
                  <a16:creationId xmlns:a16="http://schemas.microsoft.com/office/drawing/2014/main" id="{2656A8A9-64CE-5FDB-E913-CEF20BAC8FFD}"/>
                </a:ext>
              </a:extLst>
            </p:cNvPr>
            <p:cNvSpPr/>
            <p:nvPr/>
          </p:nvSpPr>
          <p:spPr>
            <a:xfrm>
              <a:off x="2039200" y="1372300"/>
              <a:ext cx="179050" cy="663125"/>
            </a:xfrm>
            <a:custGeom>
              <a:avLst/>
              <a:gdLst/>
              <a:ahLst/>
              <a:cxnLst/>
              <a:rect l="l" t="t" r="r" b="b"/>
              <a:pathLst>
                <a:path w="7162" h="26525" fill="none" extrusionOk="0">
                  <a:moveTo>
                    <a:pt x="7162" y="26524"/>
                  </a:moveTo>
                  <a:lnTo>
                    <a:pt x="1" y="26524"/>
                  </a:lnTo>
                  <a:lnTo>
                    <a:pt x="1" y="1"/>
                  </a:lnTo>
                  <a:lnTo>
                    <a:pt x="7162" y="1"/>
                  </a:lnTo>
                  <a:lnTo>
                    <a:pt x="7162" y="2652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2439;p42">
              <a:extLst>
                <a:ext uri="{FF2B5EF4-FFF2-40B4-BE49-F238E27FC236}">
                  <a16:creationId xmlns:a16="http://schemas.microsoft.com/office/drawing/2014/main" id="{C1F934D0-0E94-16D0-160D-18C2AFBC6BB2}"/>
                </a:ext>
              </a:extLst>
            </p:cNvPr>
            <p:cNvSpPr/>
            <p:nvPr/>
          </p:nvSpPr>
          <p:spPr>
            <a:xfrm>
              <a:off x="1913175" y="874100"/>
              <a:ext cx="1770225" cy="1167225"/>
            </a:xfrm>
            <a:custGeom>
              <a:avLst/>
              <a:gdLst/>
              <a:ahLst/>
              <a:cxnLst/>
              <a:rect l="l" t="t" r="r" b="b"/>
              <a:pathLst>
                <a:path w="70809" h="46689" extrusionOk="0">
                  <a:moveTo>
                    <a:pt x="284" y="1"/>
                  </a:moveTo>
                  <a:lnTo>
                    <a:pt x="189" y="11637"/>
                  </a:lnTo>
                  <a:lnTo>
                    <a:pt x="95" y="23227"/>
                  </a:lnTo>
                  <a:lnTo>
                    <a:pt x="1" y="46452"/>
                  </a:lnTo>
                  <a:lnTo>
                    <a:pt x="1" y="46688"/>
                  </a:lnTo>
                  <a:lnTo>
                    <a:pt x="35523" y="46688"/>
                  </a:lnTo>
                  <a:lnTo>
                    <a:pt x="53189" y="46594"/>
                  </a:lnTo>
                  <a:lnTo>
                    <a:pt x="70809" y="46452"/>
                  </a:lnTo>
                  <a:lnTo>
                    <a:pt x="53189" y="46311"/>
                  </a:lnTo>
                  <a:lnTo>
                    <a:pt x="35523" y="46217"/>
                  </a:lnTo>
                  <a:lnTo>
                    <a:pt x="17903" y="46170"/>
                  </a:lnTo>
                  <a:lnTo>
                    <a:pt x="519" y="46170"/>
                  </a:lnTo>
                  <a:lnTo>
                    <a:pt x="472" y="23227"/>
                  </a:lnTo>
                  <a:lnTo>
                    <a:pt x="378" y="11637"/>
                  </a:lnTo>
                  <a:lnTo>
                    <a:pt x="28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2440;p42">
              <a:extLst>
                <a:ext uri="{FF2B5EF4-FFF2-40B4-BE49-F238E27FC236}">
                  <a16:creationId xmlns:a16="http://schemas.microsoft.com/office/drawing/2014/main" id="{A5C667A0-4D40-AD95-9926-7808E52317C1}"/>
                </a:ext>
              </a:extLst>
            </p:cNvPr>
            <p:cNvSpPr/>
            <p:nvPr/>
          </p:nvSpPr>
          <p:spPr>
            <a:xfrm>
              <a:off x="1913175" y="874100"/>
              <a:ext cx="1770225" cy="1167225"/>
            </a:xfrm>
            <a:custGeom>
              <a:avLst/>
              <a:gdLst/>
              <a:ahLst/>
              <a:cxnLst/>
              <a:rect l="l" t="t" r="r" b="b"/>
              <a:pathLst>
                <a:path w="70809" h="46689" fill="none" extrusionOk="0">
                  <a:moveTo>
                    <a:pt x="284" y="1"/>
                  </a:moveTo>
                  <a:lnTo>
                    <a:pt x="378" y="11637"/>
                  </a:lnTo>
                  <a:lnTo>
                    <a:pt x="472" y="23227"/>
                  </a:lnTo>
                  <a:lnTo>
                    <a:pt x="519" y="46452"/>
                  </a:lnTo>
                  <a:lnTo>
                    <a:pt x="284" y="46170"/>
                  </a:lnTo>
                  <a:lnTo>
                    <a:pt x="17903" y="46170"/>
                  </a:lnTo>
                  <a:lnTo>
                    <a:pt x="35523" y="46217"/>
                  </a:lnTo>
                  <a:lnTo>
                    <a:pt x="53189" y="46311"/>
                  </a:lnTo>
                  <a:lnTo>
                    <a:pt x="70809" y="46452"/>
                  </a:lnTo>
                  <a:lnTo>
                    <a:pt x="53189" y="46594"/>
                  </a:lnTo>
                  <a:lnTo>
                    <a:pt x="35523" y="46688"/>
                  </a:lnTo>
                  <a:lnTo>
                    <a:pt x="17903" y="46688"/>
                  </a:lnTo>
                  <a:lnTo>
                    <a:pt x="284" y="46688"/>
                  </a:lnTo>
                  <a:lnTo>
                    <a:pt x="1" y="46688"/>
                  </a:lnTo>
                  <a:lnTo>
                    <a:pt x="1" y="46452"/>
                  </a:lnTo>
                  <a:lnTo>
                    <a:pt x="95" y="23227"/>
                  </a:lnTo>
                  <a:lnTo>
                    <a:pt x="189" y="11637"/>
                  </a:lnTo>
                  <a:lnTo>
                    <a:pt x="28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2441;p42">
              <a:extLst>
                <a:ext uri="{FF2B5EF4-FFF2-40B4-BE49-F238E27FC236}">
                  <a16:creationId xmlns:a16="http://schemas.microsoft.com/office/drawing/2014/main" id="{A31AD29A-7870-A2DF-9E47-88374A7686F5}"/>
                </a:ext>
              </a:extLst>
            </p:cNvPr>
            <p:cNvSpPr/>
            <p:nvPr/>
          </p:nvSpPr>
          <p:spPr>
            <a:xfrm>
              <a:off x="1894350" y="870575"/>
              <a:ext cx="53025" cy="7100"/>
            </a:xfrm>
            <a:custGeom>
              <a:avLst/>
              <a:gdLst/>
              <a:ahLst/>
              <a:cxnLst/>
              <a:rect l="l" t="t" r="r" b="b"/>
              <a:pathLst>
                <a:path w="2121" h="284" extrusionOk="0">
                  <a:moveTo>
                    <a:pt x="1084" y="1"/>
                  </a:moveTo>
                  <a:lnTo>
                    <a:pt x="518" y="48"/>
                  </a:lnTo>
                  <a:lnTo>
                    <a:pt x="0" y="142"/>
                  </a:lnTo>
                  <a:lnTo>
                    <a:pt x="518" y="283"/>
                  </a:lnTo>
                  <a:lnTo>
                    <a:pt x="1602" y="283"/>
                  </a:lnTo>
                  <a:lnTo>
                    <a:pt x="2120" y="142"/>
                  </a:lnTo>
                  <a:lnTo>
                    <a:pt x="1602" y="48"/>
                  </a:lnTo>
                  <a:lnTo>
                    <a:pt x="108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2442;p42">
              <a:extLst>
                <a:ext uri="{FF2B5EF4-FFF2-40B4-BE49-F238E27FC236}">
                  <a16:creationId xmlns:a16="http://schemas.microsoft.com/office/drawing/2014/main" id="{DA3701AB-8332-E84A-AAC5-AC4B56866F16}"/>
                </a:ext>
              </a:extLst>
            </p:cNvPr>
            <p:cNvSpPr/>
            <p:nvPr/>
          </p:nvSpPr>
          <p:spPr>
            <a:xfrm>
              <a:off x="1894350" y="986000"/>
              <a:ext cx="53025" cy="7100"/>
            </a:xfrm>
            <a:custGeom>
              <a:avLst/>
              <a:gdLst/>
              <a:ahLst/>
              <a:cxnLst/>
              <a:rect l="l" t="t" r="r" b="b"/>
              <a:pathLst>
                <a:path w="2121" h="284" extrusionOk="0">
                  <a:moveTo>
                    <a:pt x="1084" y="1"/>
                  </a:moveTo>
                  <a:lnTo>
                    <a:pt x="518" y="48"/>
                  </a:lnTo>
                  <a:lnTo>
                    <a:pt x="0" y="142"/>
                  </a:lnTo>
                  <a:lnTo>
                    <a:pt x="518" y="236"/>
                  </a:lnTo>
                  <a:lnTo>
                    <a:pt x="1084" y="283"/>
                  </a:lnTo>
                  <a:lnTo>
                    <a:pt x="1602" y="236"/>
                  </a:lnTo>
                  <a:lnTo>
                    <a:pt x="2120" y="142"/>
                  </a:lnTo>
                  <a:lnTo>
                    <a:pt x="1602" y="48"/>
                  </a:lnTo>
                  <a:lnTo>
                    <a:pt x="108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2443;p42">
              <a:extLst>
                <a:ext uri="{FF2B5EF4-FFF2-40B4-BE49-F238E27FC236}">
                  <a16:creationId xmlns:a16="http://schemas.microsoft.com/office/drawing/2014/main" id="{E8785580-86CE-1611-5A86-351BFF9DD818}"/>
                </a:ext>
              </a:extLst>
            </p:cNvPr>
            <p:cNvSpPr/>
            <p:nvPr/>
          </p:nvSpPr>
          <p:spPr>
            <a:xfrm>
              <a:off x="1894350" y="1101425"/>
              <a:ext cx="54200" cy="7100"/>
            </a:xfrm>
            <a:custGeom>
              <a:avLst/>
              <a:gdLst/>
              <a:ahLst/>
              <a:cxnLst/>
              <a:rect l="l" t="t" r="r" b="b"/>
              <a:pathLst>
                <a:path w="2168" h="284" extrusionOk="0">
                  <a:moveTo>
                    <a:pt x="518" y="0"/>
                  </a:moveTo>
                  <a:lnTo>
                    <a:pt x="0" y="142"/>
                  </a:lnTo>
                  <a:lnTo>
                    <a:pt x="47" y="142"/>
                  </a:lnTo>
                  <a:lnTo>
                    <a:pt x="565" y="236"/>
                  </a:lnTo>
                  <a:lnTo>
                    <a:pt x="1131" y="283"/>
                  </a:lnTo>
                  <a:lnTo>
                    <a:pt x="1649" y="236"/>
                  </a:lnTo>
                  <a:lnTo>
                    <a:pt x="2167" y="142"/>
                  </a:lnTo>
                  <a:lnTo>
                    <a:pt x="164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2444;p42">
              <a:extLst>
                <a:ext uri="{FF2B5EF4-FFF2-40B4-BE49-F238E27FC236}">
                  <a16:creationId xmlns:a16="http://schemas.microsoft.com/office/drawing/2014/main" id="{E4DB142C-D2D5-5744-B2AA-3B41F8EDDCF0}"/>
                </a:ext>
              </a:extLst>
            </p:cNvPr>
            <p:cNvSpPr/>
            <p:nvPr/>
          </p:nvSpPr>
          <p:spPr>
            <a:xfrm>
              <a:off x="1894350" y="1216850"/>
              <a:ext cx="53025" cy="7075"/>
            </a:xfrm>
            <a:custGeom>
              <a:avLst/>
              <a:gdLst/>
              <a:ahLst/>
              <a:cxnLst/>
              <a:rect l="l" t="t" r="r" b="b"/>
              <a:pathLst>
                <a:path w="2121" h="283" extrusionOk="0">
                  <a:moveTo>
                    <a:pt x="1084" y="0"/>
                  </a:moveTo>
                  <a:lnTo>
                    <a:pt x="518" y="47"/>
                  </a:lnTo>
                  <a:lnTo>
                    <a:pt x="0" y="142"/>
                  </a:lnTo>
                  <a:lnTo>
                    <a:pt x="518" y="236"/>
                  </a:lnTo>
                  <a:lnTo>
                    <a:pt x="1084" y="283"/>
                  </a:lnTo>
                  <a:lnTo>
                    <a:pt x="1602" y="236"/>
                  </a:lnTo>
                  <a:lnTo>
                    <a:pt x="2120" y="142"/>
                  </a:lnTo>
                  <a:lnTo>
                    <a:pt x="1602" y="47"/>
                  </a:lnTo>
                  <a:lnTo>
                    <a:pt x="108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2445;p42">
              <a:extLst>
                <a:ext uri="{FF2B5EF4-FFF2-40B4-BE49-F238E27FC236}">
                  <a16:creationId xmlns:a16="http://schemas.microsoft.com/office/drawing/2014/main" id="{D1BD8BD6-2F00-46B8-488C-8FB0A1C42B6E}"/>
                </a:ext>
              </a:extLst>
            </p:cNvPr>
            <p:cNvSpPr/>
            <p:nvPr/>
          </p:nvSpPr>
          <p:spPr>
            <a:xfrm>
              <a:off x="1894350" y="1331100"/>
              <a:ext cx="53025" cy="7075"/>
            </a:xfrm>
            <a:custGeom>
              <a:avLst/>
              <a:gdLst/>
              <a:ahLst/>
              <a:cxnLst/>
              <a:rect l="l" t="t" r="r" b="b"/>
              <a:pathLst>
                <a:path w="2121" h="283" extrusionOk="0">
                  <a:moveTo>
                    <a:pt x="1084" y="0"/>
                  </a:moveTo>
                  <a:lnTo>
                    <a:pt x="518" y="47"/>
                  </a:lnTo>
                  <a:lnTo>
                    <a:pt x="0" y="141"/>
                  </a:lnTo>
                  <a:lnTo>
                    <a:pt x="518" y="236"/>
                  </a:lnTo>
                  <a:lnTo>
                    <a:pt x="1084" y="283"/>
                  </a:lnTo>
                  <a:lnTo>
                    <a:pt x="1602" y="236"/>
                  </a:lnTo>
                  <a:lnTo>
                    <a:pt x="2120" y="141"/>
                  </a:lnTo>
                  <a:lnTo>
                    <a:pt x="1602" y="47"/>
                  </a:lnTo>
                  <a:lnTo>
                    <a:pt x="108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2446;p42">
              <a:extLst>
                <a:ext uri="{FF2B5EF4-FFF2-40B4-BE49-F238E27FC236}">
                  <a16:creationId xmlns:a16="http://schemas.microsoft.com/office/drawing/2014/main" id="{F5D2C9CE-50A2-3283-82C1-822A27B8187E}"/>
                </a:ext>
              </a:extLst>
            </p:cNvPr>
            <p:cNvSpPr/>
            <p:nvPr/>
          </p:nvSpPr>
          <p:spPr>
            <a:xfrm>
              <a:off x="1894350" y="1446500"/>
              <a:ext cx="54200" cy="7100"/>
            </a:xfrm>
            <a:custGeom>
              <a:avLst/>
              <a:gdLst/>
              <a:ahLst/>
              <a:cxnLst/>
              <a:rect l="l" t="t" r="r" b="b"/>
              <a:pathLst>
                <a:path w="2168" h="284" extrusionOk="0">
                  <a:moveTo>
                    <a:pt x="1084" y="1"/>
                  </a:moveTo>
                  <a:lnTo>
                    <a:pt x="518" y="48"/>
                  </a:lnTo>
                  <a:lnTo>
                    <a:pt x="0" y="142"/>
                  </a:lnTo>
                  <a:lnTo>
                    <a:pt x="518" y="237"/>
                  </a:lnTo>
                  <a:lnTo>
                    <a:pt x="1084" y="284"/>
                  </a:lnTo>
                  <a:lnTo>
                    <a:pt x="1649" y="237"/>
                  </a:lnTo>
                  <a:lnTo>
                    <a:pt x="2167" y="142"/>
                  </a:lnTo>
                  <a:lnTo>
                    <a:pt x="1649" y="48"/>
                  </a:lnTo>
                  <a:lnTo>
                    <a:pt x="108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2447;p42">
              <a:extLst>
                <a:ext uri="{FF2B5EF4-FFF2-40B4-BE49-F238E27FC236}">
                  <a16:creationId xmlns:a16="http://schemas.microsoft.com/office/drawing/2014/main" id="{EE874A86-DDFD-E1BA-FD4F-E1CC25F89C32}"/>
                </a:ext>
              </a:extLst>
            </p:cNvPr>
            <p:cNvSpPr/>
            <p:nvPr/>
          </p:nvSpPr>
          <p:spPr>
            <a:xfrm>
              <a:off x="1894350" y="1561925"/>
              <a:ext cx="53025" cy="7100"/>
            </a:xfrm>
            <a:custGeom>
              <a:avLst/>
              <a:gdLst/>
              <a:ahLst/>
              <a:cxnLst/>
              <a:rect l="l" t="t" r="r" b="b"/>
              <a:pathLst>
                <a:path w="2121" h="284" extrusionOk="0">
                  <a:moveTo>
                    <a:pt x="518" y="1"/>
                  </a:moveTo>
                  <a:lnTo>
                    <a:pt x="0" y="142"/>
                  </a:lnTo>
                  <a:lnTo>
                    <a:pt x="518" y="236"/>
                  </a:lnTo>
                  <a:lnTo>
                    <a:pt x="1084" y="284"/>
                  </a:lnTo>
                  <a:lnTo>
                    <a:pt x="1602" y="236"/>
                  </a:lnTo>
                  <a:lnTo>
                    <a:pt x="2120" y="142"/>
                  </a:lnTo>
                  <a:lnTo>
                    <a:pt x="160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2448;p42">
              <a:extLst>
                <a:ext uri="{FF2B5EF4-FFF2-40B4-BE49-F238E27FC236}">
                  <a16:creationId xmlns:a16="http://schemas.microsoft.com/office/drawing/2014/main" id="{890AAD94-3925-D5F4-9CB6-CC014E8DA6C6}"/>
                </a:ext>
              </a:extLst>
            </p:cNvPr>
            <p:cNvSpPr/>
            <p:nvPr/>
          </p:nvSpPr>
          <p:spPr>
            <a:xfrm>
              <a:off x="1894350" y="1676175"/>
              <a:ext cx="53025" cy="7100"/>
            </a:xfrm>
            <a:custGeom>
              <a:avLst/>
              <a:gdLst/>
              <a:ahLst/>
              <a:cxnLst/>
              <a:rect l="l" t="t" r="r" b="b"/>
              <a:pathLst>
                <a:path w="2121" h="284" extrusionOk="0">
                  <a:moveTo>
                    <a:pt x="1084" y="1"/>
                  </a:moveTo>
                  <a:lnTo>
                    <a:pt x="518" y="48"/>
                  </a:lnTo>
                  <a:lnTo>
                    <a:pt x="0" y="142"/>
                  </a:lnTo>
                  <a:lnTo>
                    <a:pt x="518" y="283"/>
                  </a:lnTo>
                  <a:lnTo>
                    <a:pt x="1602" y="283"/>
                  </a:lnTo>
                  <a:lnTo>
                    <a:pt x="2120" y="142"/>
                  </a:lnTo>
                  <a:lnTo>
                    <a:pt x="1602" y="48"/>
                  </a:lnTo>
                  <a:lnTo>
                    <a:pt x="108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2449;p42">
              <a:extLst>
                <a:ext uri="{FF2B5EF4-FFF2-40B4-BE49-F238E27FC236}">
                  <a16:creationId xmlns:a16="http://schemas.microsoft.com/office/drawing/2014/main" id="{C11558A2-75A4-C283-88CF-6991FA7A79EE}"/>
                </a:ext>
              </a:extLst>
            </p:cNvPr>
            <p:cNvSpPr/>
            <p:nvPr/>
          </p:nvSpPr>
          <p:spPr>
            <a:xfrm>
              <a:off x="1894350" y="1791600"/>
              <a:ext cx="53025" cy="7100"/>
            </a:xfrm>
            <a:custGeom>
              <a:avLst/>
              <a:gdLst/>
              <a:ahLst/>
              <a:cxnLst/>
              <a:rect l="l" t="t" r="r" b="b"/>
              <a:pathLst>
                <a:path w="2121" h="284" extrusionOk="0">
                  <a:moveTo>
                    <a:pt x="1084" y="0"/>
                  </a:moveTo>
                  <a:lnTo>
                    <a:pt x="518" y="48"/>
                  </a:lnTo>
                  <a:lnTo>
                    <a:pt x="0" y="142"/>
                  </a:lnTo>
                  <a:lnTo>
                    <a:pt x="518" y="283"/>
                  </a:lnTo>
                  <a:lnTo>
                    <a:pt x="1602" y="283"/>
                  </a:lnTo>
                  <a:lnTo>
                    <a:pt x="2120" y="142"/>
                  </a:lnTo>
                  <a:lnTo>
                    <a:pt x="1602" y="48"/>
                  </a:lnTo>
                  <a:lnTo>
                    <a:pt x="108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2450;p42">
              <a:extLst>
                <a:ext uri="{FF2B5EF4-FFF2-40B4-BE49-F238E27FC236}">
                  <a16:creationId xmlns:a16="http://schemas.microsoft.com/office/drawing/2014/main" id="{710B7FD7-336E-9B7B-586D-FCB7563846B7}"/>
                </a:ext>
              </a:extLst>
            </p:cNvPr>
            <p:cNvSpPr/>
            <p:nvPr/>
          </p:nvSpPr>
          <p:spPr>
            <a:xfrm>
              <a:off x="1894350" y="1907025"/>
              <a:ext cx="53025" cy="7100"/>
            </a:xfrm>
            <a:custGeom>
              <a:avLst/>
              <a:gdLst/>
              <a:ahLst/>
              <a:cxnLst/>
              <a:rect l="l" t="t" r="r" b="b"/>
              <a:pathLst>
                <a:path w="2121" h="284" extrusionOk="0">
                  <a:moveTo>
                    <a:pt x="1084" y="0"/>
                  </a:moveTo>
                  <a:lnTo>
                    <a:pt x="518" y="47"/>
                  </a:lnTo>
                  <a:lnTo>
                    <a:pt x="0" y="142"/>
                  </a:lnTo>
                  <a:lnTo>
                    <a:pt x="518" y="236"/>
                  </a:lnTo>
                  <a:lnTo>
                    <a:pt x="1084" y="283"/>
                  </a:lnTo>
                  <a:lnTo>
                    <a:pt x="1602" y="236"/>
                  </a:lnTo>
                  <a:lnTo>
                    <a:pt x="2120" y="142"/>
                  </a:lnTo>
                  <a:lnTo>
                    <a:pt x="1602" y="47"/>
                  </a:lnTo>
                  <a:lnTo>
                    <a:pt x="108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2451;p42">
              <a:extLst>
                <a:ext uri="{FF2B5EF4-FFF2-40B4-BE49-F238E27FC236}">
                  <a16:creationId xmlns:a16="http://schemas.microsoft.com/office/drawing/2014/main" id="{910751F4-D570-AA05-DC0F-D6A04E80C7B4}"/>
                </a:ext>
              </a:extLst>
            </p:cNvPr>
            <p:cNvSpPr/>
            <p:nvPr/>
          </p:nvSpPr>
          <p:spPr>
            <a:xfrm>
              <a:off x="1894350" y="1907025"/>
              <a:ext cx="53025" cy="7100"/>
            </a:xfrm>
            <a:custGeom>
              <a:avLst/>
              <a:gdLst/>
              <a:ahLst/>
              <a:cxnLst/>
              <a:rect l="l" t="t" r="r" b="b"/>
              <a:pathLst>
                <a:path w="2121" h="284" fill="none" extrusionOk="0">
                  <a:moveTo>
                    <a:pt x="0" y="142"/>
                  </a:moveTo>
                  <a:lnTo>
                    <a:pt x="0" y="142"/>
                  </a:lnTo>
                  <a:lnTo>
                    <a:pt x="518" y="47"/>
                  </a:lnTo>
                  <a:lnTo>
                    <a:pt x="1084" y="0"/>
                  </a:lnTo>
                  <a:lnTo>
                    <a:pt x="1602" y="47"/>
                  </a:lnTo>
                  <a:lnTo>
                    <a:pt x="2120" y="142"/>
                  </a:lnTo>
                  <a:lnTo>
                    <a:pt x="2120" y="142"/>
                  </a:lnTo>
                  <a:lnTo>
                    <a:pt x="1602" y="236"/>
                  </a:lnTo>
                  <a:lnTo>
                    <a:pt x="1084" y="283"/>
                  </a:lnTo>
                  <a:lnTo>
                    <a:pt x="518" y="236"/>
                  </a:lnTo>
                  <a:lnTo>
                    <a:pt x="0" y="1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2452;p42">
              <a:extLst>
                <a:ext uri="{FF2B5EF4-FFF2-40B4-BE49-F238E27FC236}">
                  <a16:creationId xmlns:a16="http://schemas.microsoft.com/office/drawing/2014/main" id="{2BE6CD1D-563B-3A06-9667-B39C0EDB40DC}"/>
                </a:ext>
              </a:extLst>
            </p:cNvPr>
            <p:cNvSpPr/>
            <p:nvPr/>
          </p:nvSpPr>
          <p:spPr>
            <a:xfrm>
              <a:off x="2042750" y="586725"/>
              <a:ext cx="1518175" cy="40075"/>
            </a:xfrm>
            <a:custGeom>
              <a:avLst/>
              <a:gdLst/>
              <a:ahLst/>
              <a:cxnLst/>
              <a:rect l="l" t="t" r="r" b="b"/>
              <a:pathLst>
                <a:path w="60727" h="1603" extrusionOk="0">
                  <a:moveTo>
                    <a:pt x="0" y="1"/>
                  </a:moveTo>
                  <a:lnTo>
                    <a:pt x="0" y="1603"/>
                  </a:lnTo>
                  <a:lnTo>
                    <a:pt x="60726" y="1603"/>
                  </a:lnTo>
                  <a:lnTo>
                    <a:pt x="60726"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2453;p42">
              <a:extLst>
                <a:ext uri="{FF2B5EF4-FFF2-40B4-BE49-F238E27FC236}">
                  <a16:creationId xmlns:a16="http://schemas.microsoft.com/office/drawing/2014/main" id="{727975D6-C9DF-E459-9050-EBBBC519AAD9}"/>
                </a:ext>
              </a:extLst>
            </p:cNvPr>
            <p:cNvSpPr/>
            <p:nvPr/>
          </p:nvSpPr>
          <p:spPr>
            <a:xfrm>
              <a:off x="2301850" y="670350"/>
              <a:ext cx="999950" cy="38900"/>
            </a:xfrm>
            <a:custGeom>
              <a:avLst/>
              <a:gdLst/>
              <a:ahLst/>
              <a:cxnLst/>
              <a:rect l="l" t="t" r="r" b="b"/>
              <a:pathLst>
                <a:path w="39998" h="1556" extrusionOk="0">
                  <a:moveTo>
                    <a:pt x="1" y="1"/>
                  </a:moveTo>
                  <a:lnTo>
                    <a:pt x="1" y="1555"/>
                  </a:lnTo>
                  <a:lnTo>
                    <a:pt x="39998" y="1555"/>
                  </a:lnTo>
                  <a:lnTo>
                    <a:pt x="39998"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2454;p42">
              <a:extLst>
                <a:ext uri="{FF2B5EF4-FFF2-40B4-BE49-F238E27FC236}">
                  <a16:creationId xmlns:a16="http://schemas.microsoft.com/office/drawing/2014/main" id="{08EEAAD5-E238-9728-2E56-1E59AA1898B7}"/>
                </a:ext>
              </a:extLst>
            </p:cNvPr>
            <p:cNvSpPr/>
            <p:nvPr/>
          </p:nvSpPr>
          <p:spPr>
            <a:xfrm>
              <a:off x="1546900" y="4553475"/>
              <a:ext cx="875100" cy="796200"/>
            </a:xfrm>
            <a:custGeom>
              <a:avLst/>
              <a:gdLst/>
              <a:ahLst/>
              <a:cxnLst/>
              <a:rect l="l" t="t" r="r" b="b"/>
              <a:pathLst>
                <a:path w="35004" h="31848" extrusionOk="0">
                  <a:moveTo>
                    <a:pt x="95" y="1"/>
                  </a:moveTo>
                  <a:lnTo>
                    <a:pt x="48" y="5136"/>
                  </a:lnTo>
                  <a:lnTo>
                    <a:pt x="0" y="10365"/>
                  </a:lnTo>
                  <a:lnTo>
                    <a:pt x="0" y="16301"/>
                  </a:lnTo>
                  <a:lnTo>
                    <a:pt x="0" y="16772"/>
                  </a:lnTo>
                  <a:lnTo>
                    <a:pt x="48" y="20306"/>
                  </a:lnTo>
                  <a:lnTo>
                    <a:pt x="48" y="20447"/>
                  </a:lnTo>
                  <a:lnTo>
                    <a:pt x="142" y="24404"/>
                  </a:lnTo>
                  <a:lnTo>
                    <a:pt x="283" y="27655"/>
                  </a:lnTo>
                  <a:lnTo>
                    <a:pt x="424" y="28927"/>
                  </a:lnTo>
                  <a:lnTo>
                    <a:pt x="519" y="29916"/>
                  </a:lnTo>
                  <a:lnTo>
                    <a:pt x="660" y="30576"/>
                  </a:lnTo>
                  <a:lnTo>
                    <a:pt x="754" y="30764"/>
                  </a:lnTo>
                  <a:lnTo>
                    <a:pt x="801" y="30859"/>
                  </a:lnTo>
                  <a:lnTo>
                    <a:pt x="1037" y="30953"/>
                  </a:lnTo>
                  <a:lnTo>
                    <a:pt x="1367" y="31000"/>
                  </a:lnTo>
                  <a:lnTo>
                    <a:pt x="2544" y="31141"/>
                  </a:lnTo>
                  <a:lnTo>
                    <a:pt x="4288" y="31283"/>
                  </a:lnTo>
                  <a:lnTo>
                    <a:pt x="6407" y="31377"/>
                  </a:lnTo>
                  <a:lnTo>
                    <a:pt x="11731" y="31565"/>
                  </a:lnTo>
                  <a:lnTo>
                    <a:pt x="17714" y="31707"/>
                  </a:lnTo>
                  <a:lnTo>
                    <a:pt x="23697" y="31801"/>
                  </a:lnTo>
                  <a:lnTo>
                    <a:pt x="28927" y="31848"/>
                  </a:lnTo>
                  <a:lnTo>
                    <a:pt x="32790" y="31801"/>
                  </a:lnTo>
                  <a:lnTo>
                    <a:pt x="33967" y="31754"/>
                  </a:lnTo>
                  <a:lnTo>
                    <a:pt x="34486" y="31707"/>
                  </a:lnTo>
                  <a:lnTo>
                    <a:pt x="34674" y="31612"/>
                  </a:lnTo>
                  <a:lnTo>
                    <a:pt x="34815" y="31471"/>
                  </a:lnTo>
                  <a:lnTo>
                    <a:pt x="34910" y="31236"/>
                  </a:lnTo>
                  <a:lnTo>
                    <a:pt x="35004" y="31000"/>
                  </a:lnTo>
                  <a:lnTo>
                    <a:pt x="35004" y="30717"/>
                  </a:lnTo>
                  <a:lnTo>
                    <a:pt x="35004" y="30388"/>
                  </a:lnTo>
                  <a:lnTo>
                    <a:pt x="34862" y="29681"/>
                  </a:lnTo>
                  <a:lnTo>
                    <a:pt x="34627" y="28974"/>
                  </a:lnTo>
                  <a:lnTo>
                    <a:pt x="34297" y="28268"/>
                  </a:lnTo>
                  <a:lnTo>
                    <a:pt x="33920" y="27655"/>
                  </a:lnTo>
                  <a:lnTo>
                    <a:pt x="33732" y="27420"/>
                  </a:lnTo>
                  <a:lnTo>
                    <a:pt x="33496" y="27184"/>
                  </a:lnTo>
                  <a:lnTo>
                    <a:pt x="33166" y="26948"/>
                  </a:lnTo>
                  <a:lnTo>
                    <a:pt x="32601" y="26619"/>
                  </a:lnTo>
                  <a:lnTo>
                    <a:pt x="30952" y="25771"/>
                  </a:lnTo>
                  <a:lnTo>
                    <a:pt x="28832" y="24687"/>
                  </a:lnTo>
                  <a:lnTo>
                    <a:pt x="26477" y="23556"/>
                  </a:lnTo>
                  <a:lnTo>
                    <a:pt x="22237" y="21531"/>
                  </a:lnTo>
                  <a:lnTo>
                    <a:pt x="20352" y="20683"/>
                  </a:lnTo>
                  <a:lnTo>
                    <a:pt x="20352" y="20306"/>
                  </a:lnTo>
                  <a:lnTo>
                    <a:pt x="20494" y="17008"/>
                  </a:lnTo>
                  <a:lnTo>
                    <a:pt x="20494" y="16348"/>
                  </a:lnTo>
                  <a:lnTo>
                    <a:pt x="21106" y="189"/>
                  </a:lnTo>
                  <a:lnTo>
                    <a:pt x="95"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2455;p42">
              <a:extLst>
                <a:ext uri="{FF2B5EF4-FFF2-40B4-BE49-F238E27FC236}">
                  <a16:creationId xmlns:a16="http://schemas.microsoft.com/office/drawing/2014/main" id="{1C0B6584-F2C9-86AD-D1A1-5163315DA5BC}"/>
                </a:ext>
              </a:extLst>
            </p:cNvPr>
            <p:cNvSpPr/>
            <p:nvPr/>
          </p:nvSpPr>
          <p:spPr>
            <a:xfrm>
              <a:off x="1546900" y="4961000"/>
              <a:ext cx="875100" cy="388675"/>
            </a:xfrm>
            <a:custGeom>
              <a:avLst/>
              <a:gdLst/>
              <a:ahLst/>
              <a:cxnLst/>
              <a:rect l="l" t="t" r="r" b="b"/>
              <a:pathLst>
                <a:path w="35004" h="15547" extrusionOk="0">
                  <a:moveTo>
                    <a:pt x="0" y="0"/>
                  </a:moveTo>
                  <a:lnTo>
                    <a:pt x="0" y="471"/>
                  </a:lnTo>
                  <a:lnTo>
                    <a:pt x="48" y="4005"/>
                  </a:lnTo>
                  <a:lnTo>
                    <a:pt x="48" y="4146"/>
                  </a:lnTo>
                  <a:lnTo>
                    <a:pt x="142" y="8103"/>
                  </a:lnTo>
                  <a:lnTo>
                    <a:pt x="283" y="11354"/>
                  </a:lnTo>
                  <a:lnTo>
                    <a:pt x="424" y="12626"/>
                  </a:lnTo>
                  <a:lnTo>
                    <a:pt x="519" y="13615"/>
                  </a:lnTo>
                  <a:lnTo>
                    <a:pt x="660" y="14275"/>
                  </a:lnTo>
                  <a:lnTo>
                    <a:pt x="754" y="14463"/>
                  </a:lnTo>
                  <a:lnTo>
                    <a:pt x="801" y="14558"/>
                  </a:lnTo>
                  <a:lnTo>
                    <a:pt x="1037" y="14652"/>
                  </a:lnTo>
                  <a:lnTo>
                    <a:pt x="1367" y="14699"/>
                  </a:lnTo>
                  <a:lnTo>
                    <a:pt x="2544" y="14840"/>
                  </a:lnTo>
                  <a:lnTo>
                    <a:pt x="4288" y="14982"/>
                  </a:lnTo>
                  <a:lnTo>
                    <a:pt x="6407" y="15076"/>
                  </a:lnTo>
                  <a:lnTo>
                    <a:pt x="11731" y="15264"/>
                  </a:lnTo>
                  <a:lnTo>
                    <a:pt x="17714" y="15406"/>
                  </a:lnTo>
                  <a:lnTo>
                    <a:pt x="23697" y="15500"/>
                  </a:lnTo>
                  <a:lnTo>
                    <a:pt x="28927" y="15547"/>
                  </a:lnTo>
                  <a:lnTo>
                    <a:pt x="32790" y="15500"/>
                  </a:lnTo>
                  <a:lnTo>
                    <a:pt x="33967" y="15453"/>
                  </a:lnTo>
                  <a:lnTo>
                    <a:pt x="34486" y="15406"/>
                  </a:lnTo>
                  <a:lnTo>
                    <a:pt x="34674" y="15311"/>
                  </a:lnTo>
                  <a:lnTo>
                    <a:pt x="34815" y="15170"/>
                  </a:lnTo>
                  <a:lnTo>
                    <a:pt x="34910" y="14935"/>
                  </a:lnTo>
                  <a:lnTo>
                    <a:pt x="35004" y="14699"/>
                  </a:lnTo>
                  <a:lnTo>
                    <a:pt x="35004" y="14416"/>
                  </a:lnTo>
                  <a:lnTo>
                    <a:pt x="35004" y="14087"/>
                  </a:lnTo>
                  <a:lnTo>
                    <a:pt x="34862" y="13380"/>
                  </a:lnTo>
                  <a:lnTo>
                    <a:pt x="34627" y="12673"/>
                  </a:lnTo>
                  <a:lnTo>
                    <a:pt x="34297" y="11967"/>
                  </a:lnTo>
                  <a:lnTo>
                    <a:pt x="33920" y="11354"/>
                  </a:lnTo>
                  <a:lnTo>
                    <a:pt x="33732" y="11119"/>
                  </a:lnTo>
                  <a:lnTo>
                    <a:pt x="33496" y="10883"/>
                  </a:lnTo>
                  <a:lnTo>
                    <a:pt x="33166" y="10647"/>
                  </a:lnTo>
                  <a:lnTo>
                    <a:pt x="32601" y="10318"/>
                  </a:lnTo>
                  <a:lnTo>
                    <a:pt x="30952" y="9470"/>
                  </a:lnTo>
                  <a:lnTo>
                    <a:pt x="28832" y="8386"/>
                  </a:lnTo>
                  <a:lnTo>
                    <a:pt x="26477" y="7255"/>
                  </a:lnTo>
                  <a:lnTo>
                    <a:pt x="22237" y="5230"/>
                  </a:lnTo>
                  <a:lnTo>
                    <a:pt x="20352" y="4382"/>
                  </a:lnTo>
                  <a:lnTo>
                    <a:pt x="20352" y="4005"/>
                  </a:lnTo>
                  <a:lnTo>
                    <a:pt x="20494" y="707"/>
                  </a:lnTo>
                  <a:lnTo>
                    <a:pt x="20494" y="47"/>
                  </a:lnTo>
                  <a:lnTo>
                    <a:pt x="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2456;p42">
              <a:extLst>
                <a:ext uri="{FF2B5EF4-FFF2-40B4-BE49-F238E27FC236}">
                  <a16:creationId xmlns:a16="http://schemas.microsoft.com/office/drawing/2014/main" id="{BD667019-C762-828B-0C82-5E302C8D36FD}"/>
                </a:ext>
              </a:extLst>
            </p:cNvPr>
            <p:cNvSpPr/>
            <p:nvPr/>
          </p:nvSpPr>
          <p:spPr>
            <a:xfrm>
              <a:off x="1548075" y="5061100"/>
              <a:ext cx="873925" cy="287400"/>
            </a:xfrm>
            <a:custGeom>
              <a:avLst/>
              <a:gdLst/>
              <a:ahLst/>
              <a:cxnLst/>
              <a:rect l="l" t="t" r="r" b="b"/>
              <a:pathLst>
                <a:path w="34957" h="11496" extrusionOk="0">
                  <a:moveTo>
                    <a:pt x="1" y="1"/>
                  </a:moveTo>
                  <a:lnTo>
                    <a:pt x="1" y="142"/>
                  </a:lnTo>
                  <a:lnTo>
                    <a:pt x="1" y="378"/>
                  </a:lnTo>
                  <a:lnTo>
                    <a:pt x="95" y="4241"/>
                  </a:lnTo>
                  <a:lnTo>
                    <a:pt x="236" y="7397"/>
                  </a:lnTo>
                  <a:lnTo>
                    <a:pt x="377" y="8669"/>
                  </a:lnTo>
                  <a:lnTo>
                    <a:pt x="472" y="9611"/>
                  </a:lnTo>
                  <a:lnTo>
                    <a:pt x="613" y="10271"/>
                  </a:lnTo>
                  <a:lnTo>
                    <a:pt x="707" y="10459"/>
                  </a:lnTo>
                  <a:lnTo>
                    <a:pt x="754" y="10554"/>
                  </a:lnTo>
                  <a:lnTo>
                    <a:pt x="896" y="10601"/>
                  </a:lnTo>
                  <a:lnTo>
                    <a:pt x="1131" y="10695"/>
                  </a:lnTo>
                  <a:lnTo>
                    <a:pt x="1885" y="10789"/>
                  </a:lnTo>
                  <a:lnTo>
                    <a:pt x="2969" y="10883"/>
                  </a:lnTo>
                  <a:lnTo>
                    <a:pt x="4382" y="10978"/>
                  </a:lnTo>
                  <a:lnTo>
                    <a:pt x="7868" y="11119"/>
                  </a:lnTo>
                  <a:lnTo>
                    <a:pt x="12108" y="11260"/>
                  </a:lnTo>
                  <a:lnTo>
                    <a:pt x="19504" y="11449"/>
                  </a:lnTo>
                  <a:lnTo>
                    <a:pt x="26571" y="11496"/>
                  </a:lnTo>
                  <a:lnTo>
                    <a:pt x="32036" y="11496"/>
                  </a:lnTo>
                  <a:lnTo>
                    <a:pt x="33685" y="11449"/>
                  </a:lnTo>
                  <a:lnTo>
                    <a:pt x="34203" y="11449"/>
                  </a:lnTo>
                  <a:lnTo>
                    <a:pt x="34439" y="11402"/>
                  </a:lnTo>
                  <a:lnTo>
                    <a:pt x="34627" y="11307"/>
                  </a:lnTo>
                  <a:lnTo>
                    <a:pt x="34768" y="11166"/>
                  </a:lnTo>
                  <a:lnTo>
                    <a:pt x="34863" y="10931"/>
                  </a:lnTo>
                  <a:lnTo>
                    <a:pt x="34910" y="10695"/>
                  </a:lnTo>
                  <a:lnTo>
                    <a:pt x="34957" y="10412"/>
                  </a:lnTo>
                  <a:lnTo>
                    <a:pt x="34910" y="10083"/>
                  </a:lnTo>
                  <a:lnTo>
                    <a:pt x="34815" y="9376"/>
                  </a:lnTo>
                  <a:lnTo>
                    <a:pt x="34580" y="8669"/>
                  </a:lnTo>
                  <a:lnTo>
                    <a:pt x="34250" y="7963"/>
                  </a:lnTo>
                  <a:lnTo>
                    <a:pt x="33873" y="7350"/>
                  </a:lnTo>
                  <a:lnTo>
                    <a:pt x="33638" y="7115"/>
                  </a:lnTo>
                  <a:lnTo>
                    <a:pt x="33402" y="6879"/>
                  </a:lnTo>
                  <a:lnTo>
                    <a:pt x="33072" y="6643"/>
                  </a:lnTo>
                  <a:lnTo>
                    <a:pt x="32507" y="6314"/>
                  </a:lnTo>
                  <a:lnTo>
                    <a:pt x="30858" y="5466"/>
                  </a:lnTo>
                  <a:lnTo>
                    <a:pt x="28738" y="4382"/>
                  </a:lnTo>
                  <a:lnTo>
                    <a:pt x="26383" y="3251"/>
                  </a:lnTo>
                  <a:lnTo>
                    <a:pt x="22143" y="1226"/>
                  </a:lnTo>
                  <a:lnTo>
                    <a:pt x="20258" y="378"/>
                  </a:lnTo>
                  <a:lnTo>
                    <a:pt x="20258"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2457;p42">
              <a:extLst>
                <a:ext uri="{FF2B5EF4-FFF2-40B4-BE49-F238E27FC236}">
                  <a16:creationId xmlns:a16="http://schemas.microsoft.com/office/drawing/2014/main" id="{6B035B7A-38A3-4847-D675-82C35BC40DF5}"/>
                </a:ext>
              </a:extLst>
            </p:cNvPr>
            <p:cNvSpPr/>
            <p:nvPr/>
          </p:nvSpPr>
          <p:spPr>
            <a:xfrm>
              <a:off x="1602250" y="5307275"/>
              <a:ext cx="800925" cy="11800"/>
            </a:xfrm>
            <a:custGeom>
              <a:avLst/>
              <a:gdLst/>
              <a:ahLst/>
              <a:cxnLst/>
              <a:rect l="l" t="t" r="r" b="b"/>
              <a:pathLst>
                <a:path w="32037" h="472" extrusionOk="0">
                  <a:moveTo>
                    <a:pt x="2733" y="0"/>
                  </a:moveTo>
                  <a:lnTo>
                    <a:pt x="48" y="47"/>
                  </a:lnTo>
                  <a:lnTo>
                    <a:pt x="1" y="47"/>
                  </a:lnTo>
                  <a:lnTo>
                    <a:pt x="48" y="94"/>
                  </a:lnTo>
                  <a:lnTo>
                    <a:pt x="2733" y="188"/>
                  </a:lnTo>
                  <a:lnTo>
                    <a:pt x="6502" y="283"/>
                  </a:lnTo>
                  <a:lnTo>
                    <a:pt x="15971" y="424"/>
                  </a:lnTo>
                  <a:lnTo>
                    <a:pt x="25488" y="471"/>
                  </a:lnTo>
                  <a:lnTo>
                    <a:pt x="31942" y="424"/>
                  </a:lnTo>
                  <a:lnTo>
                    <a:pt x="32036" y="424"/>
                  </a:lnTo>
                  <a:lnTo>
                    <a:pt x="32036" y="377"/>
                  </a:lnTo>
                  <a:lnTo>
                    <a:pt x="31942" y="330"/>
                  </a:lnTo>
                  <a:lnTo>
                    <a:pt x="25488" y="188"/>
                  </a:lnTo>
                  <a:lnTo>
                    <a:pt x="15971" y="47"/>
                  </a:lnTo>
                  <a:lnTo>
                    <a:pt x="650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2458;p42">
              <a:extLst>
                <a:ext uri="{FF2B5EF4-FFF2-40B4-BE49-F238E27FC236}">
                  <a16:creationId xmlns:a16="http://schemas.microsoft.com/office/drawing/2014/main" id="{07B2CD0C-83EB-A32B-CB74-87393FC5C8A3}"/>
                </a:ext>
              </a:extLst>
            </p:cNvPr>
            <p:cNvSpPr/>
            <p:nvPr/>
          </p:nvSpPr>
          <p:spPr>
            <a:xfrm>
              <a:off x="1954400" y="5059925"/>
              <a:ext cx="160200" cy="40075"/>
            </a:xfrm>
            <a:custGeom>
              <a:avLst/>
              <a:gdLst/>
              <a:ahLst/>
              <a:cxnLst/>
              <a:rect l="l" t="t" r="r" b="b"/>
              <a:pathLst>
                <a:path w="6408" h="1603" extrusionOk="0">
                  <a:moveTo>
                    <a:pt x="3817" y="1"/>
                  </a:moveTo>
                  <a:lnTo>
                    <a:pt x="2969" y="142"/>
                  </a:lnTo>
                  <a:lnTo>
                    <a:pt x="2168" y="330"/>
                  </a:lnTo>
                  <a:lnTo>
                    <a:pt x="1414" y="613"/>
                  </a:lnTo>
                  <a:lnTo>
                    <a:pt x="1037" y="802"/>
                  </a:lnTo>
                  <a:lnTo>
                    <a:pt x="707" y="990"/>
                  </a:lnTo>
                  <a:lnTo>
                    <a:pt x="331" y="1226"/>
                  </a:lnTo>
                  <a:lnTo>
                    <a:pt x="48" y="1508"/>
                  </a:lnTo>
                  <a:lnTo>
                    <a:pt x="1" y="1555"/>
                  </a:lnTo>
                  <a:lnTo>
                    <a:pt x="48" y="1602"/>
                  </a:lnTo>
                  <a:lnTo>
                    <a:pt x="142" y="1602"/>
                  </a:lnTo>
                  <a:lnTo>
                    <a:pt x="1650" y="1178"/>
                  </a:lnTo>
                  <a:lnTo>
                    <a:pt x="3157" y="849"/>
                  </a:lnTo>
                  <a:lnTo>
                    <a:pt x="4712" y="613"/>
                  </a:lnTo>
                  <a:lnTo>
                    <a:pt x="6267" y="425"/>
                  </a:lnTo>
                  <a:lnTo>
                    <a:pt x="6361" y="378"/>
                  </a:lnTo>
                  <a:lnTo>
                    <a:pt x="6408" y="283"/>
                  </a:lnTo>
                  <a:lnTo>
                    <a:pt x="6361" y="189"/>
                  </a:lnTo>
                  <a:lnTo>
                    <a:pt x="6267" y="142"/>
                  </a:lnTo>
                  <a:lnTo>
                    <a:pt x="5466" y="48"/>
                  </a:lnTo>
                  <a:lnTo>
                    <a:pt x="466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2459;p42">
              <a:extLst>
                <a:ext uri="{FF2B5EF4-FFF2-40B4-BE49-F238E27FC236}">
                  <a16:creationId xmlns:a16="http://schemas.microsoft.com/office/drawing/2014/main" id="{BD0D3161-0271-8B5F-59E8-3296F043D360}"/>
                </a:ext>
              </a:extLst>
            </p:cNvPr>
            <p:cNvSpPr/>
            <p:nvPr/>
          </p:nvSpPr>
          <p:spPr>
            <a:xfrm>
              <a:off x="1992100" y="5082300"/>
              <a:ext cx="160200" cy="41250"/>
            </a:xfrm>
            <a:custGeom>
              <a:avLst/>
              <a:gdLst/>
              <a:ahLst/>
              <a:cxnLst/>
              <a:rect l="l" t="t" r="r" b="b"/>
              <a:pathLst>
                <a:path w="6408" h="1650" extrusionOk="0">
                  <a:moveTo>
                    <a:pt x="4617" y="1"/>
                  </a:moveTo>
                  <a:lnTo>
                    <a:pt x="3816" y="48"/>
                  </a:lnTo>
                  <a:lnTo>
                    <a:pt x="2968" y="142"/>
                  </a:lnTo>
                  <a:lnTo>
                    <a:pt x="2167" y="331"/>
                  </a:lnTo>
                  <a:lnTo>
                    <a:pt x="1367" y="660"/>
                  </a:lnTo>
                  <a:lnTo>
                    <a:pt x="1037" y="802"/>
                  </a:lnTo>
                  <a:lnTo>
                    <a:pt x="660" y="1037"/>
                  </a:lnTo>
                  <a:lnTo>
                    <a:pt x="330" y="1273"/>
                  </a:lnTo>
                  <a:lnTo>
                    <a:pt x="0" y="1508"/>
                  </a:lnTo>
                  <a:lnTo>
                    <a:pt x="0" y="1555"/>
                  </a:lnTo>
                  <a:lnTo>
                    <a:pt x="0" y="1603"/>
                  </a:lnTo>
                  <a:lnTo>
                    <a:pt x="47" y="1650"/>
                  </a:lnTo>
                  <a:lnTo>
                    <a:pt x="95" y="1650"/>
                  </a:lnTo>
                  <a:lnTo>
                    <a:pt x="1602" y="1226"/>
                  </a:lnTo>
                  <a:lnTo>
                    <a:pt x="3157" y="896"/>
                  </a:lnTo>
                  <a:lnTo>
                    <a:pt x="4711" y="613"/>
                  </a:lnTo>
                  <a:lnTo>
                    <a:pt x="6266" y="472"/>
                  </a:lnTo>
                  <a:lnTo>
                    <a:pt x="6360" y="425"/>
                  </a:lnTo>
                  <a:lnTo>
                    <a:pt x="6407" y="331"/>
                  </a:lnTo>
                  <a:lnTo>
                    <a:pt x="6360" y="236"/>
                  </a:lnTo>
                  <a:lnTo>
                    <a:pt x="6266" y="189"/>
                  </a:lnTo>
                  <a:lnTo>
                    <a:pt x="5465" y="48"/>
                  </a:lnTo>
                  <a:lnTo>
                    <a:pt x="461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2460;p42">
              <a:extLst>
                <a:ext uri="{FF2B5EF4-FFF2-40B4-BE49-F238E27FC236}">
                  <a16:creationId xmlns:a16="http://schemas.microsoft.com/office/drawing/2014/main" id="{DE2E590C-88D7-3BC3-5365-E922D9070A91}"/>
                </a:ext>
              </a:extLst>
            </p:cNvPr>
            <p:cNvSpPr/>
            <p:nvPr/>
          </p:nvSpPr>
          <p:spPr>
            <a:xfrm>
              <a:off x="2029775" y="5105875"/>
              <a:ext cx="159025" cy="41225"/>
            </a:xfrm>
            <a:custGeom>
              <a:avLst/>
              <a:gdLst/>
              <a:ahLst/>
              <a:cxnLst/>
              <a:rect l="l" t="t" r="r" b="b"/>
              <a:pathLst>
                <a:path w="6361" h="1649" extrusionOk="0">
                  <a:moveTo>
                    <a:pt x="4618" y="0"/>
                  </a:moveTo>
                  <a:lnTo>
                    <a:pt x="3770" y="47"/>
                  </a:lnTo>
                  <a:lnTo>
                    <a:pt x="2969" y="141"/>
                  </a:lnTo>
                  <a:lnTo>
                    <a:pt x="2121" y="330"/>
                  </a:lnTo>
                  <a:lnTo>
                    <a:pt x="1367" y="612"/>
                  </a:lnTo>
                  <a:lnTo>
                    <a:pt x="990" y="801"/>
                  </a:lnTo>
                  <a:lnTo>
                    <a:pt x="660" y="1036"/>
                  </a:lnTo>
                  <a:lnTo>
                    <a:pt x="331" y="1272"/>
                  </a:lnTo>
                  <a:lnTo>
                    <a:pt x="1" y="1508"/>
                  </a:lnTo>
                  <a:lnTo>
                    <a:pt x="1" y="1555"/>
                  </a:lnTo>
                  <a:lnTo>
                    <a:pt x="1" y="1602"/>
                  </a:lnTo>
                  <a:lnTo>
                    <a:pt x="48" y="1649"/>
                  </a:lnTo>
                  <a:lnTo>
                    <a:pt x="95" y="1649"/>
                  </a:lnTo>
                  <a:lnTo>
                    <a:pt x="1603" y="1225"/>
                  </a:lnTo>
                  <a:lnTo>
                    <a:pt x="3110" y="895"/>
                  </a:lnTo>
                  <a:lnTo>
                    <a:pt x="4665" y="612"/>
                  </a:lnTo>
                  <a:lnTo>
                    <a:pt x="6220" y="424"/>
                  </a:lnTo>
                  <a:lnTo>
                    <a:pt x="6314" y="424"/>
                  </a:lnTo>
                  <a:lnTo>
                    <a:pt x="6361" y="330"/>
                  </a:lnTo>
                  <a:lnTo>
                    <a:pt x="6361" y="236"/>
                  </a:lnTo>
                  <a:lnTo>
                    <a:pt x="6267" y="188"/>
                  </a:lnTo>
                  <a:lnTo>
                    <a:pt x="5466" y="47"/>
                  </a:lnTo>
                  <a:lnTo>
                    <a:pt x="461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2461;p42">
              <a:extLst>
                <a:ext uri="{FF2B5EF4-FFF2-40B4-BE49-F238E27FC236}">
                  <a16:creationId xmlns:a16="http://schemas.microsoft.com/office/drawing/2014/main" id="{76BFAE19-7475-7E0E-CD57-4751EB3615FF}"/>
                </a:ext>
              </a:extLst>
            </p:cNvPr>
            <p:cNvSpPr/>
            <p:nvPr/>
          </p:nvSpPr>
          <p:spPr>
            <a:xfrm>
              <a:off x="2018000" y="4933900"/>
              <a:ext cx="169625" cy="146075"/>
            </a:xfrm>
            <a:custGeom>
              <a:avLst/>
              <a:gdLst/>
              <a:ahLst/>
              <a:cxnLst/>
              <a:rect l="l" t="t" r="r" b="b"/>
              <a:pathLst>
                <a:path w="6785" h="5843" extrusionOk="0">
                  <a:moveTo>
                    <a:pt x="5560" y="613"/>
                  </a:moveTo>
                  <a:lnTo>
                    <a:pt x="5748" y="707"/>
                  </a:lnTo>
                  <a:lnTo>
                    <a:pt x="5890" y="849"/>
                  </a:lnTo>
                  <a:lnTo>
                    <a:pt x="6031" y="990"/>
                  </a:lnTo>
                  <a:lnTo>
                    <a:pt x="6078" y="1273"/>
                  </a:lnTo>
                  <a:lnTo>
                    <a:pt x="6078" y="1555"/>
                  </a:lnTo>
                  <a:lnTo>
                    <a:pt x="6078" y="1932"/>
                  </a:lnTo>
                  <a:lnTo>
                    <a:pt x="5984" y="2168"/>
                  </a:lnTo>
                  <a:lnTo>
                    <a:pt x="5890" y="2403"/>
                  </a:lnTo>
                  <a:lnTo>
                    <a:pt x="5748" y="2592"/>
                  </a:lnTo>
                  <a:lnTo>
                    <a:pt x="5607" y="2827"/>
                  </a:lnTo>
                  <a:lnTo>
                    <a:pt x="5230" y="3157"/>
                  </a:lnTo>
                  <a:lnTo>
                    <a:pt x="4759" y="3487"/>
                  </a:lnTo>
                  <a:lnTo>
                    <a:pt x="4241" y="3770"/>
                  </a:lnTo>
                  <a:lnTo>
                    <a:pt x="3723" y="4005"/>
                  </a:lnTo>
                  <a:lnTo>
                    <a:pt x="2827" y="4382"/>
                  </a:lnTo>
                  <a:lnTo>
                    <a:pt x="1555" y="4806"/>
                  </a:lnTo>
                  <a:lnTo>
                    <a:pt x="283" y="5324"/>
                  </a:lnTo>
                  <a:lnTo>
                    <a:pt x="1226" y="3911"/>
                  </a:lnTo>
                  <a:lnTo>
                    <a:pt x="1744" y="3251"/>
                  </a:lnTo>
                  <a:lnTo>
                    <a:pt x="2262" y="2592"/>
                  </a:lnTo>
                  <a:lnTo>
                    <a:pt x="2780" y="1979"/>
                  </a:lnTo>
                  <a:lnTo>
                    <a:pt x="3346" y="1414"/>
                  </a:lnTo>
                  <a:lnTo>
                    <a:pt x="3675" y="1179"/>
                  </a:lnTo>
                  <a:lnTo>
                    <a:pt x="4099" y="943"/>
                  </a:lnTo>
                  <a:lnTo>
                    <a:pt x="4571" y="755"/>
                  </a:lnTo>
                  <a:lnTo>
                    <a:pt x="5089" y="613"/>
                  </a:lnTo>
                  <a:close/>
                  <a:moveTo>
                    <a:pt x="5371" y="1"/>
                  </a:moveTo>
                  <a:lnTo>
                    <a:pt x="4947" y="48"/>
                  </a:lnTo>
                  <a:lnTo>
                    <a:pt x="4476" y="142"/>
                  </a:lnTo>
                  <a:lnTo>
                    <a:pt x="4052" y="283"/>
                  </a:lnTo>
                  <a:lnTo>
                    <a:pt x="3628" y="519"/>
                  </a:lnTo>
                  <a:lnTo>
                    <a:pt x="3299" y="755"/>
                  </a:lnTo>
                  <a:lnTo>
                    <a:pt x="2733" y="1226"/>
                  </a:lnTo>
                  <a:lnTo>
                    <a:pt x="2215" y="1791"/>
                  </a:lnTo>
                  <a:lnTo>
                    <a:pt x="1744" y="2309"/>
                  </a:lnTo>
                  <a:lnTo>
                    <a:pt x="1320" y="2922"/>
                  </a:lnTo>
                  <a:lnTo>
                    <a:pt x="943" y="3534"/>
                  </a:lnTo>
                  <a:lnTo>
                    <a:pt x="566" y="4147"/>
                  </a:lnTo>
                  <a:lnTo>
                    <a:pt x="283" y="4806"/>
                  </a:lnTo>
                  <a:lnTo>
                    <a:pt x="1" y="5466"/>
                  </a:lnTo>
                  <a:lnTo>
                    <a:pt x="1" y="5513"/>
                  </a:lnTo>
                  <a:lnTo>
                    <a:pt x="48" y="5560"/>
                  </a:lnTo>
                  <a:lnTo>
                    <a:pt x="48" y="5701"/>
                  </a:lnTo>
                  <a:lnTo>
                    <a:pt x="142" y="5795"/>
                  </a:lnTo>
                  <a:lnTo>
                    <a:pt x="236" y="5843"/>
                  </a:lnTo>
                  <a:lnTo>
                    <a:pt x="378" y="5843"/>
                  </a:lnTo>
                  <a:lnTo>
                    <a:pt x="1697" y="5371"/>
                  </a:lnTo>
                  <a:lnTo>
                    <a:pt x="3016" y="4947"/>
                  </a:lnTo>
                  <a:lnTo>
                    <a:pt x="3675" y="4665"/>
                  </a:lnTo>
                  <a:lnTo>
                    <a:pt x="4335" y="4382"/>
                  </a:lnTo>
                  <a:lnTo>
                    <a:pt x="4947" y="4052"/>
                  </a:lnTo>
                  <a:lnTo>
                    <a:pt x="5513" y="3628"/>
                  </a:lnTo>
                  <a:lnTo>
                    <a:pt x="5843" y="3346"/>
                  </a:lnTo>
                  <a:lnTo>
                    <a:pt x="6172" y="3063"/>
                  </a:lnTo>
                  <a:lnTo>
                    <a:pt x="6408" y="2686"/>
                  </a:lnTo>
                  <a:lnTo>
                    <a:pt x="6643" y="2309"/>
                  </a:lnTo>
                  <a:lnTo>
                    <a:pt x="6738" y="1932"/>
                  </a:lnTo>
                  <a:lnTo>
                    <a:pt x="6785" y="1508"/>
                  </a:lnTo>
                  <a:lnTo>
                    <a:pt x="6785" y="1320"/>
                  </a:lnTo>
                  <a:lnTo>
                    <a:pt x="6738" y="1084"/>
                  </a:lnTo>
                  <a:lnTo>
                    <a:pt x="6643" y="896"/>
                  </a:lnTo>
                  <a:lnTo>
                    <a:pt x="6502" y="707"/>
                  </a:lnTo>
                  <a:lnTo>
                    <a:pt x="6361" y="472"/>
                  </a:lnTo>
                  <a:lnTo>
                    <a:pt x="6172" y="331"/>
                  </a:lnTo>
                  <a:lnTo>
                    <a:pt x="5984" y="189"/>
                  </a:lnTo>
                  <a:lnTo>
                    <a:pt x="5795" y="95"/>
                  </a:lnTo>
                  <a:lnTo>
                    <a:pt x="5560" y="48"/>
                  </a:lnTo>
                  <a:lnTo>
                    <a:pt x="537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2462;p42">
              <a:extLst>
                <a:ext uri="{FF2B5EF4-FFF2-40B4-BE49-F238E27FC236}">
                  <a16:creationId xmlns:a16="http://schemas.microsoft.com/office/drawing/2014/main" id="{E6AA7D79-6FCE-836D-1441-A6FD9F549558}"/>
                </a:ext>
              </a:extLst>
            </p:cNvPr>
            <p:cNvSpPr/>
            <p:nvPr/>
          </p:nvSpPr>
          <p:spPr>
            <a:xfrm>
              <a:off x="1841350" y="4964525"/>
              <a:ext cx="189625" cy="114275"/>
            </a:xfrm>
            <a:custGeom>
              <a:avLst/>
              <a:gdLst/>
              <a:ahLst/>
              <a:cxnLst/>
              <a:rect l="l" t="t" r="r" b="b"/>
              <a:pathLst>
                <a:path w="7585" h="4571" extrusionOk="0">
                  <a:moveTo>
                    <a:pt x="2026" y="613"/>
                  </a:moveTo>
                  <a:lnTo>
                    <a:pt x="2544" y="707"/>
                  </a:lnTo>
                  <a:lnTo>
                    <a:pt x="3015" y="849"/>
                  </a:lnTo>
                  <a:lnTo>
                    <a:pt x="3345" y="990"/>
                  </a:lnTo>
                  <a:lnTo>
                    <a:pt x="4052" y="1414"/>
                  </a:lnTo>
                  <a:lnTo>
                    <a:pt x="4711" y="1885"/>
                  </a:lnTo>
                  <a:lnTo>
                    <a:pt x="6030" y="2922"/>
                  </a:lnTo>
                  <a:lnTo>
                    <a:pt x="7255" y="4052"/>
                  </a:lnTo>
                  <a:lnTo>
                    <a:pt x="5936" y="3864"/>
                  </a:lnTo>
                  <a:lnTo>
                    <a:pt x="4617" y="3722"/>
                  </a:lnTo>
                  <a:lnTo>
                    <a:pt x="3628" y="3581"/>
                  </a:lnTo>
                  <a:lnTo>
                    <a:pt x="3062" y="3487"/>
                  </a:lnTo>
                  <a:lnTo>
                    <a:pt x="2544" y="3346"/>
                  </a:lnTo>
                  <a:lnTo>
                    <a:pt x="1979" y="3110"/>
                  </a:lnTo>
                  <a:lnTo>
                    <a:pt x="1508" y="2874"/>
                  </a:lnTo>
                  <a:lnTo>
                    <a:pt x="1319" y="2733"/>
                  </a:lnTo>
                  <a:lnTo>
                    <a:pt x="1131" y="2545"/>
                  </a:lnTo>
                  <a:lnTo>
                    <a:pt x="989" y="2356"/>
                  </a:lnTo>
                  <a:lnTo>
                    <a:pt x="848" y="2168"/>
                  </a:lnTo>
                  <a:lnTo>
                    <a:pt x="754" y="1791"/>
                  </a:lnTo>
                  <a:lnTo>
                    <a:pt x="707" y="1461"/>
                  </a:lnTo>
                  <a:lnTo>
                    <a:pt x="707" y="1226"/>
                  </a:lnTo>
                  <a:lnTo>
                    <a:pt x="754" y="1037"/>
                  </a:lnTo>
                  <a:lnTo>
                    <a:pt x="895" y="849"/>
                  </a:lnTo>
                  <a:lnTo>
                    <a:pt x="1084" y="754"/>
                  </a:lnTo>
                  <a:lnTo>
                    <a:pt x="1272" y="660"/>
                  </a:lnTo>
                  <a:lnTo>
                    <a:pt x="1508" y="613"/>
                  </a:lnTo>
                  <a:close/>
                  <a:moveTo>
                    <a:pt x="1508" y="1"/>
                  </a:moveTo>
                  <a:lnTo>
                    <a:pt x="1084" y="95"/>
                  </a:lnTo>
                  <a:lnTo>
                    <a:pt x="895" y="189"/>
                  </a:lnTo>
                  <a:lnTo>
                    <a:pt x="707" y="283"/>
                  </a:lnTo>
                  <a:lnTo>
                    <a:pt x="518" y="425"/>
                  </a:lnTo>
                  <a:lnTo>
                    <a:pt x="377" y="566"/>
                  </a:lnTo>
                  <a:lnTo>
                    <a:pt x="236" y="802"/>
                  </a:lnTo>
                  <a:lnTo>
                    <a:pt x="141" y="990"/>
                  </a:lnTo>
                  <a:lnTo>
                    <a:pt x="47" y="1226"/>
                  </a:lnTo>
                  <a:lnTo>
                    <a:pt x="47" y="1461"/>
                  </a:lnTo>
                  <a:lnTo>
                    <a:pt x="0" y="1697"/>
                  </a:lnTo>
                  <a:lnTo>
                    <a:pt x="47" y="1885"/>
                  </a:lnTo>
                  <a:lnTo>
                    <a:pt x="94" y="2121"/>
                  </a:lnTo>
                  <a:lnTo>
                    <a:pt x="189" y="2309"/>
                  </a:lnTo>
                  <a:lnTo>
                    <a:pt x="424" y="2639"/>
                  </a:lnTo>
                  <a:lnTo>
                    <a:pt x="707" y="2969"/>
                  </a:lnTo>
                  <a:lnTo>
                    <a:pt x="1037" y="3251"/>
                  </a:lnTo>
                  <a:lnTo>
                    <a:pt x="1413" y="3440"/>
                  </a:lnTo>
                  <a:lnTo>
                    <a:pt x="1790" y="3628"/>
                  </a:lnTo>
                  <a:lnTo>
                    <a:pt x="2450" y="3911"/>
                  </a:lnTo>
                  <a:lnTo>
                    <a:pt x="3109" y="4099"/>
                  </a:lnTo>
                  <a:lnTo>
                    <a:pt x="3816" y="4241"/>
                  </a:lnTo>
                  <a:lnTo>
                    <a:pt x="4523" y="4335"/>
                  </a:lnTo>
                  <a:lnTo>
                    <a:pt x="5889" y="4476"/>
                  </a:lnTo>
                  <a:lnTo>
                    <a:pt x="7255" y="4570"/>
                  </a:lnTo>
                  <a:lnTo>
                    <a:pt x="7397" y="4570"/>
                  </a:lnTo>
                  <a:lnTo>
                    <a:pt x="7444" y="4523"/>
                  </a:lnTo>
                  <a:lnTo>
                    <a:pt x="7538" y="4429"/>
                  </a:lnTo>
                  <a:lnTo>
                    <a:pt x="7538" y="4335"/>
                  </a:lnTo>
                  <a:lnTo>
                    <a:pt x="7538" y="4241"/>
                  </a:lnTo>
                  <a:lnTo>
                    <a:pt x="7585" y="4241"/>
                  </a:lnTo>
                  <a:lnTo>
                    <a:pt x="7585" y="4194"/>
                  </a:lnTo>
                  <a:lnTo>
                    <a:pt x="7538" y="4194"/>
                  </a:lnTo>
                  <a:lnTo>
                    <a:pt x="7161" y="3581"/>
                  </a:lnTo>
                  <a:lnTo>
                    <a:pt x="6690" y="3016"/>
                  </a:lnTo>
                  <a:lnTo>
                    <a:pt x="6219" y="2498"/>
                  </a:lnTo>
                  <a:lnTo>
                    <a:pt x="5653" y="1979"/>
                  </a:lnTo>
                  <a:lnTo>
                    <a:pt x="5135" y="1508"/>
                  </a:lnTo>
                  <a:lnTo>
                    <a:pt x="4523" y="1084"/>
                  </a:lnTo>
                  <a:lnTo>
                    <a:pt x="3910" y="707"/>
                  </a:lnTo>
                  <a:lnTo>
                    <a:pt x="3298" y="330"/>
                  </a:lnTo>
                  <a:lnTo>
                    <a:pt x="2874" y="189"/>
                  </a:lnTo>
                  <a:lnTo>
                    <a:pt x="2450" y="48"/>
                  </a:lnTo>
                  <a:lnTo>
                    <a:pt x="197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2463;p42">
              <a:extLst>
                <a:ext uri="{FF2B5EF4-FFF2-40B4-BE49-F238E27FC236}">
                  <a16:creationId xmlns:a16="http://schemas.microsoft.com/office/drawing/2014/main" id="{1351E3DA-4742-F23E-52CF-CB768E659B1A}"/>
                </a:ext>
              </a:extLst>
            </p:cNvPr>
            <p:cNvSpPr/>
            <p:nvPr/>
          </p:nvSpPr>
          <p:spPr>
            <a:xfrm>
              <a:off x="1548075" y="5070525"/>
              <a:ext cx="302725" cy="273275"/>
            </a:xfrm>
            <a:custGeom>
              <a:avLst/>
              <a:gdLst/>
              <a:ahLst/>
              <a:cxnLst/>
              <a:rect l="l" t="t" r="r" b="b"/>
              <a:pathLst>
                <a:path w="12109" h="10931" extrusionOk="0">
                  <a:moveTo>
                    <a:pt x="1" y="1"/>
                  </a:moveTo>
                  <a:lnTo>
                    <a:pt x="95" y="3864"/>
                  </a:lnTo>
                  <a:lnTo>
                    <a:pt x="236" y="7020"/>
                  </a:lnTo>
                  <a:lnTo>
                    <a:pt x="377" y="8292"/>
                  </a:lnTo>
                  <a:lnTo>
                    <a:pt x="472" y="9234"/>
                  </a:lnTo>
                  <a:lnTo>
                    <a:pt x="613" y="9894"/>
                  </a:lnTo>
                  <a:lnTo>
                    <a:pt x="707" y="10082"/>
                  </a:lnTo>
                  <a:lnTo>
                    <a:pt x="754" y="10224"/>
                  </a:lnTo>
                  <a:lnTo>
                    <a:pt x="896" y="10271"/>
                  </a:lnTo>
                  <a:lnTo>
                    <a:pt x="1131" y="10318"/>
                  </a:lnTo>
                  <a:lnTo>
                    <a:pt x="1885" y="10412"/>
                  </a:lnTo>
                  <a:lnTo>
                    <a:pt x="2969" y="10506"/>
                  </a:lnTo>
                  <a:lnTo>
                    <a:pt x="4382" y="10601"/>
                  </a:lnTo>
                  <a:lnTo>
                    <a:pt x="7868" y="10789"/>
                  </a:lnTo>
                  <a:lnTo>
                    <a:pt x="12108" y="10930"/>
                  </a:lnTo>
                  <a:lnTo>
                    <a:pt x="5607" y="5042"/>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2464;p42">
              <a:extLst>
                <a:ext uri="{FF2B5EF4-FFF2-40B4-BE49-F238E27FC236}">
                  <a16:creationId xmlns:a16="http://schemas.microsoft.com/office/drawing/2014/main" id="{C3439A38-F0A9-A3E6-D846-979BE8CD1792}"/>
                </a:ext>
              </a:extLst>
            </p:cNvPr>
            <p:cNvSpPr/>
            <p:nvPr/>
          </p:nvSpPr>
          <p:spPr>
            <a:xfrm>
              <a:off x="1387900" y="2292150"/>
              <a:ext cx="701975" cy="2723050"/>
            </a:xfrm>
            <a:custGeom>
              <a:avLst/>
              <a:gdLst/>
              <a:ahLst/>
              <a:cxnLst/>
              <a:rect l="l" t="t" r="r" b="b"/>
              <a:pathLst>
                <a:path w="28079" h="108922" extrusionOk="0">
                  <a:moveTo>
                    <a:pt x="0" y="1"/>
                  </a:moveTo>
                  <a:lnTo>
                    <a:pt x="754" y="8339"/>
                  </a:lnTo>
                  <a:lnTo>
                    <a:pt x="2450" y="27042"/>
                  </a:lnTo>
                  <a:lnTo>
                    <a:pt x="3440" y="37266"/>
                  </a:lnTo>
                  <a:lnTo>
                    <a:pt x="4335" y="46452"/>
                  </a:lnTo>
                  <a:lnTo>
                    <a:pt x="5041" y="53472"/>
                  </a:lnTo>
                  <a:lnTo>
                    <a:pt x="5324" y="55780"/>
                  </a:lnTo>
                  <a:lnTo>
                    <a:pt x="5512" y="57099"/>
                  </a:lnTo>
                  <a:lnTo>
                    <a:pt x="5560" y="57618"/>
                  </a:lnTo>
                  <a:lnTo>
                    <a:pt x="5607" y="58513"/>
                  </a:lnTo>
                  <a:lnTo>
                    <a:pt x="5701" y="61198"/>
                  </a:lnTo>
                  <a:lnTo>
                    <a:pt x="5795" y="64967"/>
                  </a:lnTo>
                  <a:lnTo>
                    <a:pt x="5842" y="69490"/>
                  </a:lnTo>
                  <a:lnTo>
                    <a:pt x="5936" y="81597"/>
                  </a:lnTo>
                  <a:lnTo>
                    <a:pt x="5936" y="94505"/>
                  </a:lnTo>
                  <a:lnTo>
                    <a:pt x="5936" y="108921"/>
                  </a:lnTo>
                  <a:lnTo>
                    <a:pt x="28079" y="108921"/>
                  </a:lnTo>
                  <a:lnTo>
                    <a:pt x="27937" y="101949"/>
                  </a:lnTo>
                  <a:lnTo>
                    <a:pt x="27607" y="85931"/>
                  </a:lnTo>
                  <a:lnTo>
                    <a:pt x="27372" y="76886"/>
                  </a:lnTo>
                  <a:lnTo>
                    <a:pt x="27089" y="68406"/>
                  </a:lnTo>
                  <a:lnTo>
                    <a:pt x="26948" y="64684"/>
                  </a:lnTo>
                  <a:lnTo>
                    <a:pt x="26759" y="61434"/>
                  </a:lnTo>
                  <a:lnTo>
                    <a:pt x="26618" y="58795"/>
                  </a:lnTo>
                  <a:lnTo>
                    <a:pt x="26430" y="56864"/>
                  </a:lnTo>
                  <a:lnTo>
                    <a:pt x="24875" y="44568"/>
                  </a:lnTo>
                  <a:lnTo>
                    <a:pt x="22425" y="25394"/>
                  </a:lnTo>
                  <a:lnTo>
                    <a:pt x="19175"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2465;p42">
              <a:extLst>
                <a:ext uri="{FF2B5EF4-FFF2-40B4-BE49-F238E27FC236}">
                  <a16:creationId xmlns:a16="http://schemas.microsoft.com/office/drawing/2014/main" id="{9044544F-133C-29B6-78B9-C83FAEDD75C4}"/>
                </a:ext>
              </a:extLst>
            </p:cNvPr>
            <p:cNvSpPr/>
            <p:nvPr/>
          </p:nvSpPr>
          <p:spPr>
            <a:xfrm>
              <a:off x="1387900" y="2292150"/>
              <a:ext cx="701975" cy="2723050"/>
            </a:xfrm>
            <a:custGeom>
              <a:avLst/>
              <a:gdLst/>
              <a:ahLst/>
              <a:cxnLst/>
              <a:rect l="l" t="t" r="r" b="b"/>
              <a:pathLst>
                <a:path w="28079" h="108922" fill="none" extrusionOk="0">
                  <a:moveTo>
                    <a:pt x="0" y="1"/>
                  </a:moveTo>
                  <a:lnTo>
                    <a:pt x="0" y="1"/>
                  </a:lnTo>
                  <a:lnTo>
                    <a:pt x="754" y="8339"/>
                  </a:lnTo>
                  <a:lnTo>
                    <a:pt x="2450" y="27042"/>
                  </a:lnTo>
                  <a:lnTo>
                    <a:pt x="3440" y="37266"/>
                  </a:lnTo>
                  <a:lnTo>
                    <a:pt x="4335" y="46452"/>
                  </a:lnTo>
                  <a:lnTo>
                    <a:pt x="5041" y="53472"/>
                  </a:lnTo>
                  <a:lnTo>
                    <a:pt x="5324" y="55780"/>
                  </a:lnTo>
                  <a:lnTo>
                    <a:pt x="5512" y="57099"/>
                  </a:lnTo>
                  <a:lnTo>
                    <a:pt x="5512" y="57099"/>
                  </a:lnTo>
                  <a:lnTo>
                    <a:pt x="5560" y="57618"/>
                  </a:lnTo>
                  <a:lnTo>
                    <a:pt x="5607" y="58513"/>
                  </a:lnTo>
                  <a:lnTo>
                    <a:pt x="5701" y="61198"/>
                  </a:lnTo>
                  <a:lnTo>
                    <a:pt x="5795" y="64967"/>
                  </a:lnTo>
                  <a:lnTo>
                    <a:pt x="5842" y="69490"/>
                  </a:lnTo>
                  <a:lnTo>
                    <a:pt x="5842" y="69490"/>
                  </a:lnTo>
                  <a:lnTo>
                    <a:pt x="5936" y="81597"/>
                  </a:lnTo>
                  <a:lnTo>
                    <a:pt x="5936" y="94505"/>
                  </a:lnTo>
                  <a:lnTo>
                    <a:pt x="5936" y="108921"/>
                  </a:lnTo>
                  <a:lnTo>
                    <a:pt x="28079" y="108921"/>
                  </a:lnTo>
                  <a:lnTo>
                    <a:pt x="28079" y="108921"/>
                  </a:lnTo>
                  <a:lnTo>
                    <a:pt x="27937" y="101949"/>
                  </a:lnTo>
                  <a:lnTo>
                    <a:pt x="27607" y="85931"/>
                  </a:lnTo>
                  <a:lnTo>
                    <a:pt x="27372" y="76886"/>
                  </a:lnTo>
                  <a:lnTo>
                    <a:pt x="27089" y="68406"/>
                  </a:lnTo>
                  <a:lnTo>
                    <a:pt x="26948" y="64684"/>
                  </a:lnTo>
                  <a:lnTo>
                    <a:pt x="26759" y="61434"/>
                  </a:lnTo>
                  <a:lnTo>
                    <a:pt x="26618" y="58795"/>
                  </a:lnTo>
                  <a:lnTo>
                    <a:pt x="26430" y="56864"/>
                  </a:lnTo>
                  <a:lnTo>
                    <a:pt x="26430" y="56864"/>
                  </a:lnTo>
                  <a:lnTo>
                    <a:pt x="24875" y="44568"/>
                  </a:lnTo>
                  <a:lnTo>
                    <a:pt x="22425" y="25394"/>
                  </a:lnTo>
                  <a:lnTo>
                    <a:pt x="19175" y="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2466;p42">
              <a:extLst>
                <a:ext uri="{FF2B5EF4-FFF2-40B4-BE49-F238E27FC236}">
                  <a16:creationId xmlns:a16="http://schemas.microsoft.com/office/drawing/2014/main" id="{44D91123-4E13-ECBA-75DE-F278A4D528BC}"/>
                </a:ext>
              </a:extLst>
            </p:cNvPr>
            <p:cNvSpPr/>
            <p:nvPr/>
          </p:nvSpPr>
          <p:spPr>
            <a:xfrm>
              <a:off x="1556325" y="4915075"/>
              <a:ext cx="508825" cy="10625"/>
            </a:xfrm>
            <a:custGeom>
              <a:avLst/>
              <a:gdLst/>
              <a:ahLst/>
              <a:cxnLst/>
              <a:rect l="l" t="t" r="r" b="b"/>
              <a:pathLst>
                <a:path w="20353" h="425" extrusionOk="0">
                  <a:moveTo>
                    <a:pt x="7161" y="0"/>
                  </a:moveTo>
                  <a:lnTo>
                    <a:pt x="2686" y="47"/>
                  </a:lnTo>
                  <a:lnTo>
                    <a:pt x="1037" y="94"/>
                  </a:lnTo>
                  <a:lnTo>
                    <a:pt x="47" y="141"/>
                  </a:lnTo>
                  <a:lnTo>
                    <a:pt x="0" y="188"/>
                  </a:lnTo>
                  <a:lnTo>
                    <a:pt x="47" y="236"/>
                  </a:lnTo>
                  <a:lnTo>
                    <a:pt x="1037" y="330"/>
                  </a:lnTo>
                  <a:lnTo>
                    <a:pt x="2686" y="377"/>
                  </a:lnTo>
                  <a:lnTo>
                    <a:pt x="7161" y="424"/>
                  </a:lnTo>
                  <a:lnTo>
                    <a:pt x="11684" y="377"/>
                  </a:lnTo>
                  <a:lnTo>
                    <a:pt x="14416" y="377"/>
                  </a:lnTo>
                  <a:lnTo>
                    <a:pt x="17384" y="330"/>
                  </a:lnTo>
                  <a:lnTo>
                    <a:pt x="20305" y="236"/>
                  </a:lnTo>
                  <a:lnTo>
                    <a:pt x="20352" y="236"/>
                  </a:lnTo>
                  <a:lnTo>
                    <a:pt x="20352" y="188"/>
                  </a:lnTo>
                  <a:lnTo>
                    <a:pt x="20352" y="141"/>
                  </a:lnTo>
                  <a:lnTo>
                    <a:pt x="20305" y="141"/>
                  </a:lnTo>
                  <a:lnTo>
                    <a:pt x="17384" y="47"/>
                  </a:lnTo>
                  <a:lnTo>
                    <a:pt x="1441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2467;p42">
              <a:extLst>
                <a:ext uri="{FF2B5EF4-FFF2-40B4-BE49-F238E27FC236}">
                  <a16:creationId xmlns:a16="http://schemas.microsoft.com/office/drawing/2014/main" id="{F176443D-39D3-3DE9-8258-8FC08F65D294}"/>
                </a:ext>
              </a:extLst>
            </p:cNvPr>
            <p:cNvSpPr/>
            <p:nvPr/>
          </p:nvSpPr>
          <p:spPr>
            <a:xfrm>
              <a:off x="1457375" y="2354575"/>
              <a:ext cx="187300" cy="2512225"/>
            </a:xfrm>
            <a:custGeom>
              <a:avLst/>
              <a:gdLst/>
              <a:ahLst/>
              <a:cxnLst/>
              <a:rect l="l" t="t" r="r" b="b"/>
              <a:pathLst>
                <a:path w="7492" h="100489" extrusionOk="0">
                  <a:moveTo>
                    <a:pt x="1" y="1"/>
                  </a:moveTo>
                  <a:lnTo>
                    <a:pt x="802" y="9423"/>
                  </a:lnTo>
                  <a:lnTo>
                    <a:pt x="1273" y="14134"/>
                  </a:lnTo>
                  <a:lnTo>
                    <a:pt x="1697" y="18798"/>
                  </a:lnTo>
                  <a:lnTo>
                    <a:pt x="2215" y="23509"/>
                  </a:lnTo>
                  <a:lnTo>
                    <a:pt x="2733" y="28173"/>
                  </a:lnTo>
                  <a:lnTo>
                    <a:pt x="3346" y="32884"/>
                  </a:lnTo>
                  <a:lnTo>
                    <a:pt x="3958" y="37548"/>
                  </a:lnTo>
                  <a:lnTo>
                    <a:pt x="4618" y="42165"/>
                  </a:lnTo>
                  <a:lnTo>
                    <a:pt x="5372" y="46829"/>
                  </a:lnTo>
                  <a:lnTo>
                    <a:pt x="5749" y="49185"/>
                  </a:lnTo>
                  <a:lnTo>
                    <a:pt x="6125" y="51493"/>
                  </a:lnTo>
                  <a:lnTo>
                    <a:pt x="6408" y="53849"/>
                  </a:lnTo>
                  <a:lnTo>
                    <a:pt x="6644" y="56204"/>
                  </a:lnTo>
                  <a:lnTo>
                    <a:pt x="6785" y="58560"/>
                  </a:lnTo>
                  <a:lnTo>
                    <a:pt x="6879" y="60915"/>
                  </a:lnTo>
                  <a:lnTo>
                    <a:pt x="6973" y="65532"/>
                  </a:lnTo>
                  <a:lnTo>
                    <a:pt x="7068" y="75190"/>
                  </a:lnTo>
                  <a:lnTo>
                    <a:pt x="7256" y="100394"/>
                  </a:lnTo>
                  <a:lnTo>
                    <a:pt x="7303" y="100488"/>
                  </a:lnTo>
                  <a:lnTo>
                    <a:pt x="7397" y="100488"/>
                  </a:lnTo>
                  <a:lnTo>
                    <a:pt x="7445" y="100441"/>
                  </a:lnTo>
                  <a:lnTo>
                    <a:pt x="7492" y="100394"/>
                  </a:lnTo>
                  <a:lnTo>
                    <a:pt x="7445" y="88899"/>
                  </a:lnTo>
                  <a:lnTo>
                    <a:pt x="7350" y="77451"/>
                  </a:lnTo>
                  <a:lnTo>
                    <a:pt x="7303" y="67793"/>
                  </a:lnTo>
                  <a:lnTo>
                    <a:pt x="7256" y="63129"/>
                  </a:lnTo>
                  <a:lnTo>
                    <a:pt x="7209" y="60821"/>
                  </a:lnTo>
                  <a:lnTo>
                    <a:pt x="7115" y="58513"/>
                  </a:lnTo>
                  <a:lnTo>
                    <a:pt x="6973" y="56157"/>
                  </a:lnTo>
                  <a:lnTo>
                    <a:pt x="6738" y="53801"/>
                  </a:lnTo>
                  <a:lnTo>
                    <a:pt x="6455" y="51446"/>
                  </a:lnTo>
                  <a:lnTo>
                    <a:pt x="6078" y="49137"/>
                  </a:lnTo>
                  <a:lnTo>
                    <a:pt x="5372" y="44473"/>
                  </a:lnTo>
                  <a:lnTo>
                    <a:pt x="4618" y="39809"/>
                  </a:lnTo>
                  <a:lnTo>
                    <a:pt x="3958" y="35145"/>
                  </a:lnTo>
                  <a:lnTo>
                    <a:pt x="3393" y="30434"/>
                  </a:lnTo>
                  <a:lnTo>
                    <a:pt x="2828" y="25770"/>
                  </a:lnTo>
                  <a:lnTo>
                    <a:pt x="2262" y="21059"/>
                  </a:lnTo>
                  <a:lnTo>
                    <a:pt x="1179" y="10553"/>
                  </a:lnTo>
                  <a:lnTo>
                    <a:pt x="9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2468;p42">
              <a:extLst>
                <a:ext uri="{FF2B5EF4-FFF2-40B4-BE49-F238E27FC236}">
                  <a16:creationId xmlns:a16="http://schemas.microsoft.com/office/drawing/2014/main" id="{E749D879-8FED-2694-3C29-9CD547C9C423}"/>
                </a:ext>
              </a:extLst>
            </p:cNvPr>
            <p:cNvSpPr/>
            <p:nvPr/>
          </p:nvSpPr>
          <p:spPr>
            <a:xfrm>
              <a:off x="1271300" y="2290975"/>
              <a:ext cx="526500" cy="1738425"/>
            </a:xfrm>
            <a:custGeom>
              <a:avLst/>
              <a:gdLst/>
              <a:ahLst/>
              <a:cxnLst/>
              <a:rect l="l" t="t" r="r" b="b"/>
              <a:pathLst>
                <a:path w="21060" h="69537" extrusionOk="0">
                  <a:moveTo>
                    <a:pt x="21059" y="1"/>
                  </a:moveTo>
                  <a:lnTo>
                    <a:pt x="0" y="48"/>
                  </a:lnTo>
                  <a:lnTo>
                    <a:pt x="4806" y="27089"/>
                  </a:lnTo>
                  <a:lnTo>
                    <a:pt x="8245" y="46499"/>
                  </a:lnTo>
                  <a:lnTo>
                    <a:pt x="10176" y="57146"/>
                  </a:lnTo>
                  <a:lnTo>
                    <a:pt x="10224" y="57665"/>
                  </a:lnTo>
                  <a:lnTo>
                    <a:pt x="10271" y="58560"/>
                  </a:lnTo>
                  <a:lnTo>
                    <a:pt x="10365" y="61245"/>
                  </a:lnTo>
                  <a:lnTo>
                    <a:pt x="10459" y="65014"/>
                  </a:lnTo>
                  <a:lnTo>
                    <a:pt x="10506" y="69537"/>
                  </a:lnTo>
                  <a:lnTo>
                    <a:pt x="2105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2469;p42">
              <a:extLst>
                <a:ext uri="{FF2B5EF4-FFF2-40B4-BE49-F238E27FC236}">
                  <a16:creationId xmlns:a16="http://schemas.microsoft.com/office/drawing/2014/main" id="{B5066F2E-A23B-6179-1070-1D76E9B04193}"/>
                </a:ext>
              </a:extLst>
            </p:cNvPr>
            <p:cNvSpPr/>
            <p:nvPr/>
          </p:nvSpPr>
          <p:spPr>
            <a:xfrm>
              <a:off x="1271300" y="2290975"/>
              <a:ext cx="526500" cy="1738425"/>
            </a:xfrm>
            <a:custGeom>
              <a:avLst/>
              <a:gdLst/>
              <a:ahLst/>
              <a:cxnLst/>
              <a:rect l="l" t="t" r="r" b="b"/>
              <a:pathLst>
                <a:path w="21060" h="69537" fill="none" extrusionOk="0">
                  <a:moveTo>
                    <a:pt x="0" y="48"/>
                  </a:moveTo>
                  <a:lnTo>
                    <a:pt x="0" y="48"/>
                  </a:lnTo>
                  <a:lnTo>
                    <a:pt x="4806" y="27089"/>
                  </a:lnTo>
                  <a:lnTo>
                    <a:pt x="8245" y="46499"/>
                  </a:lnTo>
                  <a:lnTo>
                    <a:pt x="10176" y="57146"/>
                  </a:lnTo>
                  <a:lnTo>
                    <a:pt x="10176" y="57146"/>
                  </a:lnTo>
                  <a:lnTo>
                    <a:pt x="10224" y="57665"/>
                  </a:lnTo>
                  <a:lnTo>
                    <a:pt x="10271" y="58560"/>
                  </a:lnTo>
                  <a:lnTo>
                    <a:pt x="10365" y="61245"/>
                  </a:lnTo>
                  <a:lnTo>
                    <a:pt x="10459" y="65014"/>
                  </a:lnTo>
                  <a:lnTo>
                    <a:pt x="10506" y="69537"/>
                  </a:lnTo>
                  <a:lnTo>
                    <a:pt x="21059" y="1"/>
                  </a:lnTo>
                  <a:lnTo>
                    <a:pt x="0" y="4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2470;p42">
              <a:extLst>
                <a:ext uri="{FF2B5EF4-FFF2-40B4-BE49-F238E27FC236}">
                  <a16:creationId xmlns:a16="http://schemas.microsoft.com/office/drawing/2014/main" id="{65B68563-20FC-A070-93A6-8C97C94A9978}"/>
                </a:ext>
              </a:extLst>
            </p:cNvPr>
            <p:cNvSpPr/>
            <p:nvPr/>
          </p:nvSpPr>
          <p:spPr>
            <a:xfrm>
              <a:off x="921500" y="4541700"/>
              <a:ext cx="859800" cy="851575"/>
            </a:xfrm>
            <a:custGeom>
              <a:avLst/>
              <a:gdLst/>
              <a:ahLst/>
              <a:cxnLst/>
              <a:rect l="l" t="t" r="r" b="b"/>
              <a:pathLst>
                <a:path w="34392" h="34063" extrusionOk="0">
                  <a:moveTo>
                    <a:pt x="1744" y="1"/>
                  </a:moveTo>
                  <a:lnTo>
                    <a:pt x="1320" y="5136"/>
                  </a:lnTo>
                  <a:lnTo>
                    <a:pt x="943" y="10365"/>
                  </a:lnTo>
                  <a:lnTo>
                    <a:pt x="519" y="16254"/>
                  </a:lnTo>
                  <a:lnTo>
                    <a:pt x="472" y="16725"/>
                  </a:lnTo>
                  <a:lnTo>
                    <a:pt x="283" y="20259"/>
                  </a:lnTo>
                  <a:lnTo>
                    <a:pt x="283" y="20400"/>
                  </a:lnTo>
                  <a:lnTo>
                    <a:pt x="95" y="24310"/>
                  </a:lnTo>
                  <a:lnTo>
                    <a:pt x="1" y="27561"/>
                  </a:lnTo>
                  <a:lnTo>
                    <a:pt x="1" y="28833"/>
                  </a:lnTo>
                  <a:lnTo>
                    <a:pt x="48" y="29822"/>
                  </a:lnTo>
                  <a:lnTo>
                    <a:pt x="142" y="30529"/>
                  </a:lnTo>
                  <a:lnTo>
                    <a:pt x="189" y="30717"/>
                  </a:lnTo>
                  <a:lnTo>
                    <a:pt x="283" y="30811"/>
                  </a:lnTo>
                  <a:lnTo>
                    <a:pt x="472" y="30906"/>
                  </a:lnTo>
                  <a:lnTo>
                    <a:pt x="849" y="31000"/>
                  </a:lnTo>
                  <a:lnTo>
                    <a:pt x="1979" y="31235"/>
                  </a:lnTo>
                  <a:lnTo>
                    <a:pt x="3675" y="31471"/>
                  </a:lnTo>
                  <a:lnTo>
                    <a:pt x="5842" y="31754"/>
                  </a:lnTo>
                  <a:lnTo>
                    <a:pt x="11119" y="32319"/>
                  </a:lnTo>
                  <a:lnTo>
                    <a:pt x="17055" y="32884"/>
                  </a:lnTo>
                  <a:lnTo>
                    <a:pt x="23038" y="33355"/>
                  </a:lnTo>
                  <a:lnTo>
                    <a:pt x="28267" y="33779"/>
                  </a:lnTo>
                  <a:lnTo>
                    <a:pt x="32130" y="34015"/>
                  </a:lnTo>
                  <a:lnTo>
                    <a:pt x="33261" y="34062"/>
                  </a:lnTo>
                  <a:lnTo>
                    <a:pt x="33826" y="34062"/>
                  </a:lnTo>
                  <a:lnTo>
                    <a:pt x="34015" y="33968"/>
                  </a:lnTo>
                  <a:lnTo>
                    <a:pt x="34156" y="33827"/>
                  </a:lnTo>
                  <a:lnTo>
                    <a:pt x="34250" y="33638"/>
                  </a:lnTo>
                  <a:lnTo>
                    <a:pt x="34344" y="33355"/>
                  </a:lnTo>
                  <a:lnTo>
                    <a:pt x="34391" y="33073"/>
                  </a:lnTo>
                  <a:lnTo>
                    <a:pt x="34391" y="32743"/>
                  </a:lnTo>
                  <a:lnTo>
                    <a:pt x="34297" y="32036"/>
                  </a:lnTo>
                  <a:lnTo>
                    <a:pt x="34156" y="31330"/>
                  </a:lnTo>
                  <a:lnTo>
                    <a:pt x="33873" y="30623"/>
                  </a:lnTo>
                  <a:lnTo>
                    <a:pt x="33685" y="30246"/>
                  </a:lnTo>
                  <a:lnTo>
                    <a:pt x="33543" y="29963"/>
                  </a:lnTo>
                  <a:lnTo>
                    <a:pt x="33308" y="29681"/>
                  </a:lnTo>
                  <a:lnTo>
                    <a:pt x="33119" y="29492"/>
                  </a:lnTo>
                  <a:lnTo>
                    <a:pt x="32790" y="29210"/>
                  </a:lnTo>
                  <a:lnTo>
                    <a:pt x="32224" y="28833"/>
                  </a:lnTo>
                  <a:lnTo>
                    <a:pt x="30623" y="27843"/>
                  </a:lnTo>
                  <a:lnTo>
                    <a:pt x="28597" y="26666"/>
                  </a:lnTo>
                  <a:lnTo>
                    <a:pt x="26336" y="25347"/>
                  </a:lnTo>
                  <a:lnTo>
                    <a:pt x="22237" y="23038"/>
                  </a:lnTo>
                  <a:lnTo>
                    <a:pt x="20447" y="22049"/>
                  </a:lnTo>
                  <a:lnTo>
                    <a:pt x="20494" y="21672"/>
                  </a:lnTo>
                  <a:lnTo>
                    <a:pt x="20824" y="18374"/>
                  </a:lnTo>
                  <a:lnTo>
                    <a:pt x="20918" y="17762"/>
                  </a:lnTo>
                  <a:lnTo>
                    <a:pt x="22708" y="1697"/>
                  </a:lnTo>
                  <a:lnTo>
                    <a:pt x="1744"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2471;p42">
              <a:extLst>
                <a:ext uri="{FF2B5EF4-FFF2-40B4-BE49-F238E27FC236}">
                  <a16:creationId xmlns:a16="http://schemas.microsoft.com/office/drawing/2014/main" id="{1154365A-7A61-84FA-1541-67F103872BE8}"/>
                </a:ext>
              </a:extLst>
            </p:cNvPr>
            <p:cNvSpPr/>
            <p:nvPr/>
          </p:nvSpPr>
          <p:spPr>
            <a:xfrm>
              <a:off x="921500" y="4948050"/>
              <a:ext cx="859800" cy="445225"/>
            </a:xfrm>
            <a:custGeom>
              <a:avLst/>
              <a:gdLst/>
              <a:ahLst/>
              <a:cxnLst/>
              <a:rect l="l" t="t" r="r" b="b"/>
              <a:pathLst>
                <a:path w="34392" h="17809" extrusionOk="0">
                  <a:moveTo>
                    <a:pt x="519" y="0"/>
                  </a:moveTo>
                  <a:lnTo>
                    <a:pt x="472" y="471"/>
                  </a:lnTo>
                  <a:lnTo>
                    <a:pt x="283" y="4005"/>
                  </a:lnTo>
                  <a:lnTo>
                    <a:pt x="283" y="4146"/>
                  </a:lnTo>
                  <a:lnTo>
                    <a:pt x="95" y="8056"/>
                  </a:lnTo>
                  <a:lnTo>
                    <a:pt x="1" y="11307"/>
                  </a:lnTo>
                  <a:lnTo>
                    <a:pt x="1" y="12579"/>
                  </a:lnTo>
                  <a:lnTo>
                    <a:pt x="48" y="13568"/>
                  </a:lnTo>
                  <a:lnTo>
                    <a:pt x="142" y="14275"/>
                  </a:lnTo>
                  <a:lnTo>
                    <a:pt x="189" y="14463"/>
                  </a:lnTo>
                  <a:lnTo>
                    <a:pt x="283" y="14557"/>
                  </a:lnTo>
                  <a:lnTo>
                    <a:pt x="472" y="14652"/>
                  </a:lnTo>
                  <a:lnTo>
                    <a:pt x="849" y="14746"/>
                  </a:lnTo>
                  <a:lnTo>
                    <a:pt x="1979" y="14981"/>
                  </a:lnTo>
                  <a:lnTo>
                    <a:pt x="3675" y="15217"/>
                  </a:lnTo>
                  <a:lnTo>
                    <a:pt x="5842" y="15500"/>
                  </a:lnTo>
                  <a:lnTo>
                    <a:pt x="11119" y="16065"/>
                  </a:lnTo>
                  <a:lnTo>
                    <a:pt x="17055" y="16630"/>
                  </a:lnTo>
                  <a:lnTo>
                    <a:pt x="23038" y="17101"/>
                  </a:lnTo>
                  <a:lnTo>
                    <a:pt x="28267" y="17525"/>
                  </a:lnTo>
                  <a:lnTo>
                    <a:pt x="32130" y="17761"/>
                  </a:lnTo>
                  <a:lnTo>
                    <a:pt x="33261" y="17808"/>
                  </a:lnTo>
                  <a:lnTo>
                    <a:pt x="33826" y="17808"/>
                  </a:lnTo>
                  <a:lnTo>
                    <a:pt x="34015" y="17714"/>
                  </a:lnTo>
                  <a:lnTo>
                    <a:pt x="34156" y="17573"/>
                  </a:lnTo>
                  <a:lnTo>
                    <a:pt x="34250" y="17384"/>
                  </a:lnTo>
                  <a:lnTo>
                    <a:pt x="34344" y="17101"/>
                  </a:lnTo>
                  <a:lnTo>
                    <a:pt x="34391" y="16819"/>
                  </a:lnTo>
                  <a:lnTo>
                    <a:pt x="34391" y="16489"/>
                  </a:lnTo>
                  <a:lnTo>
                    <a:pt x="34297" y="15782"/>
                  </a:lnTo>
                  <a:lnTo>
                    <a:pt x="34156" y="15076"/>
                  </a:lnTo>
                  <a:lnTo>
                    <a:pt x="33873" y="14369"/>
                  </a:lnTo>
                  <a:lnTo>
                    <a:pt x="33685" y="13992"/>
                  </a:lnTo>
                  <a:lnTo>
                    <a:pt x="33543" y="13709"/>
                  </a:lnTo>
                  <a:lnTo>
                    <a:pt x="33308" y="13427"/>
                  </a:lnTo>
                  <a:lnTo>
                    <a:pt x="33119" y="13238"/>
                  </a:lnTo>
                  <a:lnTo>
                    <a:pt x="32790" y="12956"/>
                  </a:lnTo>
                  <a:lnTo>
                    <a:pt x="32224" y="12579"/>
                  </a:lnTo>
                  <a:lnTo>
                    <a:pt x="30623" y="11589"/>
                  </a:lnTo>
                  <a:lnTo>
                    <a:pt x="28597" y="10412"/>
                  </a:lnTo>
                  <a:lnTo>
                    <a:pt x="26336" y="9093"/>
                  </a:lnTo>
                  <a:lnTo>
                    <a:pt x="22237" y="6784"/>
                  </a:lnTo>
                  <a:lnTo>
                    <a:pt x="20447" y="5795"/>
                  </a:lnTo>
                  <a:lnTo>
                    <a:pt x="20494" y="5418"/>
                  </a:lnTo>
                  <a:lnTo>
                    <a:pt x="20824" y="2120"/>
                  </a:lnTo>
                  <a:lnTo>
                    <a:pt x="20918" y="1508"/>
                  </a:lnTo>
                  <a:lnTo>
                    <a:pt x="51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2472;p42">
              <a:extLst>
                <a:ext uri="{FF2B5EF4-FFF2-40B4-BE49-F238E27FC236}">
                  <a16:creationId xmlns:a16="http://schemas.microsoft.com/office/drawing/2014/main" id="{A8FAA22B-89F0-38B9-61C0-7F7B11933D39}"/>
                </a:ext>
              </a:extLst>
            </p:cNvPr>
            <p:cNvSpPr/>
            <p:nvPr/>
          </p:nvSpPr>
          <p:spPr>
            <a:xfrm>
              <a:off x="921500" y="5048150"/>
              <a:ext cx="859800" cy="345125"/>
            </a:xfrm>
            <a:custGeom>
              <a:avLst/>
              <a:gdLst/>
              <a:ahLst/>
              <a:cxnLst/>
              <a:rect l="l" t="t" r="r" b="b"/>
              <a:pathLst>
                <a:path w="34392" h="13805" extrusionOk="0">
                  <a:moveTo>
                    <a:pt x="283" y="1"/>
                  </a:moveTo>
                  <a:lnTo>
                    <a:pt x="283" y="142"/>
                  </a:lnTo>
                  <a:lnTo>
                    <a:pt x="95" y="4052"/>
                  </a:lnTo>
                  <a:lnTo>
                    <a:pt x="1" y="7303"/>
                  </a:lnTo>
                  <a:lnTo>
                    <a:pt x="1" y="8575"/>
                  </a:lnTo>
                  <a:lnTo>
                    <a:pt x="48" y="9564"/>
                  </a:lnTo>
                  <a:lnTo>
                    <a:pt x="142" y="10271"/>
                  </a:lnTo>
                  <a:lnTo>
                    <a:pt x="189" y="10459"/>
                  </a:lnTo>
                  <a:lnTo>
                    <a:pt x="283" y="10553"/>
                  </a:lnTo>
                  <a:lnTo>
                    <a:pt x="472" y="10648"/>
                  </a:lnTo>
                  <a:lnTo>
                    <a:pt x="849" y="10742"/>
                  </a:lnTo>
                  <a:lnTo>
                    <a:pt x="1979" y="10977"/>
                  </a:lnTo>
                  <a:lnTo>
                    <a:pt x="3675" y="11213"/>
                  </a:lnTo>
                  <a:lnTo>
                    <a:pt x="5842" y="11496"/>
                  </a:lnTo>
                  <a:lnTo>
                    <a:pt x="11119" y="12061"/>
                  </a:lnTo>
                  <a:lnTo>
                    <a:pt x="17055" y="12626"/>
                  </a:lnTo>
                  <a:lnTo>
                    <a:pt x="23038" y="13097"/>
                  </a:lnTo>
                  <a:lnTo>
                    <a:pt x="28267" y="13521"/>
                  </a:lnTo>
                  <a:lnTo>
                    <a:pt x="32130" y="13757"/>
                  </a:lnTo>
                  <a:lnTo>
                    <a:pt x="33261" y="13804"/>
                  </a:lnTo>
                  <a:lnTo>
                    <a:pt x="33826" y="13804"/>
                  </a:lnTo>
                  <a:lnTo>
                    <a:pt x="34015" y="13710"/>
                  </a:lnTo>
                  <a:lnTo>
                    <a:pt x="34156" y="13569"/>
                  </a:lnTo>
                  <a:lnTo>
                    <a:pt x="34250" y="13380"/>
                  </a:lnTo>
                  <a:lnTo>
                    <a:pt x="34344" y="13097"/>
                  </a:lnTo>
                  <a:lnTo>
                    <a:pt x="34391" y="12815"/>
                  </a:lnTo>
                  <a:lnTo>
                    <a:pt x="34391" y="12532"/>
                  </a:lnTo>
                  <a:lnTo>
                    <a:pt x="34344" y="11825"/>
                  </a:lnTo>
                  <a:lnTo>
                    <a:pt x="34156" y="11072"/>
                  </a:lnTo>
                  <a:lnTo>
                    <a:pt x="33873" y="10365"/>
                  </a:lnTo>
                  <a:lnTo>
                    <a:pt x="33732" y="10035"/>
                  </a:lnTo>
                  <a:lnTo>
                    <a:pt x="33543" y="9753"/>
                  </a:lnTo>
                  <a:lnTo>
                    <a:pt x="33355" y="9470"/>
                  </a:lnTo>
                  <a:lnTo>
                    <a:pt x="33119" y="9234"/>
                  </a:lnTo>
                  <a:lnTo>
                    <a:pt x="32790" y="8999"/>
                  </a:lnTo>
                  <a:lnTo>
                    <a:pt x="32224" y="8622"/>
                  </a:lnTo>
                  <a:lnTo>
                    <a:pt x="30670" y="7633"/>
                  </a:lnTo>
                  <a:lnTo>
                    <a:pt x="28597" y="6408"/>
                  </a:lnTo>
                  <a:lnTo>
                    <a:pt x="26336" y="5136"/>
                  </a:lnTo>
                  <a:lnTo>
                    <a:pt x="22284" y="2827"/>
                  </a:lnTo>
                  <a:lnTo>
                    <a:pt x="20447" y="1791"/>
                  </a:lnTo>
                  <a:lnTo>
                    <a:pt x="20494" y="1461"/>
                  </a:lnTo>
                  <a:lnTo>
                    <a:pt x="283"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2473;p42">
              <a:extLst>
                <a:ext uri="{FF2B5EF4-FFF2-40B4-BE49-F238E27FC236}">
                  <a16:creationId xmlns:a16="http://schemas.microsoft.com/office/drawing/2014/main" id="{A6758910-998F-24D0-1A58-3707823B46D4}"/>
                </a:ext>
              </a:extLst>
            </p:cNvPr>
            <p:cNvSpPr/>
            <p:nvPr/>
          </p:nvSpPr>
          <p:spPr>
            <a:xfrm>
              <a:off x="965075" y="5297850"/>
              <a:ext cx="797375" cy="65975"/>
            </a:xfrm>
            <a:custGeom>
              <a:avLst/>
              <a:gdLst/>
              <a:ahLst/>
              <a:cxnLst/>
              <a:rect l="l" t="t" r="r" b="b"/>
              <a:pathLst>
                <a:path w="31895" h="2639" extrusionOk="0">
                  <a:moveTo>
                    <a:pt x="1" y="0"/>
                  </a:moveTo>
                  <a:lnTo>
                    <a:pt x="48" y="47"/>
                  </a:lnTo>
                  <a:lnTo>
                    <a:pt x="2686" y="330"/>
                  </a:lnTo>
                  <a:lnTo>
                    <a:pt x="6455" y="707"/>
                  </a:lnTo>
                  <a:lnTo>
                    <a:pt x="15924" y="1508"/>
                  </a:lnTo>
                  <a:lnTo>
                    <a:pt x="25346" y="2214"/>
                  </a:lnTo>
                  <a:lnTo>
                    <a:pt x="31800" y="2638"/>
                  </a:lnTo>
                  <a:lnTo>
                    <a:pt x="31895" y="2638"/>
                  </a:lnTo>
                  <a:lnTo>
                    <a:pt x="31895" y="2591"/>
                  </a:lnTo>
                  <a:lnTo>
                    <a:pt x="31800" y="2544"/>
                  </a:lnTo>
                  <a:lnTo>
                    <a:pt x="25346" y="1932"/>
                  </a:lnTo>
                  <a:lnTo>
                    <a:pt x="15924" y="1131"/>
                  </a:lnTo>
                  <a:lnTo>
                    <a:pt x="6455" y="377"/>
                  </a:lnTo>
                  <a:lnTo>
                    <a:pt x="2686" y="141"/>
                  </a:lnTo>
                  <a:lnTo>
                    <a:pt x="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2474;p42">
              <a:extLst>
                <a:ext uri="{FF2B5EF4-FFF2-40B4-BE49-F238E27FC236}">
                  <a16:creationId xmlns:a16="http://schemas.microsoft.com/office/drawing/2014/main" id="{4B5A9BCF-7CE2-6BCF-6557-1A489D123CA1}"/>
                </a:ext>
              </a:extLst>
            </p:cNvPr>
            <p:cNvSpPr/>
            <p:nvPr/>
          </p:nvSpPr>
          <p:spPr>
            <a:xfrm>
              <a:off x="1330200" y="5082300"/>
              <a:ext cx="161375" cy="33000"/>
            </a:xfrm>
            <a:custGeom>
              <a:avLst/>
              <a:gdLst/>
              <a:ahLst/>
              <a:cxnLst/>
              <a:rect l="l" t="t" r="r" b="b"/>
              <a:pathLst>
                <a:path w="6455" h="1320" extrusionOk="0">
                  <a:moveTo>
                    <a:pt x="3910" y="1"/>
                  </a:moveTo>
                  <a:lnTo>
                    <a:pt x="3062" y="48"/>
                  </a:lnTo>
                  <a:lnTo>
                    <a:pt x="2261" y="189"/>
                  </a:lnTo>
                  <a:lnTo>
                    <a:pt x="1460" y="425"/>
                  </a:lnTo>
                  <a:lnTo>
                    <a:pt x="1084" y="566"/>
                  </a:lnTo>
                  <a:lnTo>
                    <a:pt x="707" y="755"/>
                  </a:lnTo>
                  <a:lnTo>
                    <a:pt x="377" y="990"/>
                  </a:lnTo>
                  <a:lnTo>
                    <a:pt x="47" y="1226"/>
                  </a:lnTo>
                  <a:lnTo>
                    <a:pt x="0" y="1273"/>
                  </a:lnTo>
                  <a:lnTo>
                    <a:pt x="47" y="1320"/>
                  </a:lnTo>
                  <a:lnTo>
                    <a:pt x="141" y="1320"/>
                  </a:lnTo>
                  <a:lnTo>
                    <a:pt x="1649" y="1037"/>
                  </a:lnTo>
                  <a:lnTo>
                    <a:pt x="3204" y="802"/>
                  </a:lnTo>
                  <a:lnTo>
                    <a:pt x="4758" y="660"/>
                  </a:lnTo>
                  <a:lnTo>
                    <a:pt x="6313" y="566"/>
                  </a:lnTo>
                  <a:lnTo>
                    <a:pt x="6407" y="519"/>
                  </a:lnTo>
                  <a:lnTo>
                    <a:pt x="6454" y="425"/>
                  </a:lnTo>
                  <a:lnTo>
                    <a:pt x="6454" y="378"/>
                  </a:lnTo>
                  <a:lnTo>
                    <a:pt x="6360" y="331"/>
                  </a:lnTo>
                  <a:lnTo>
                    <a:pt x="5559" y="142"/>
                  </a:lnTo>
                  <a:lnTo>
                    <a:pt x="4758" y="48"/>
                  </a:lnTo>
                  <a:lnTo>
                    <a:pt x="391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2475;p42">
              <a:extLst>
                <a:ext uri="{FF2B5EF4-FFF2-40B4-BE49-F238E27FC236}">
                  <a16:creationId xmlns:a16="http://schemas.microsoft.com/office/drawing/2014/main" id="{C16035AE-FCEC-9EAE-E2C0-8D2FEFCFF1A3}"/>
                </a:ext>
              </a:extLst>
            </p:cNvPr>
            <p:cNvSpPr/>
            <p:nvPr/>
          </p:nvSpPr>
          <p:spPr>
            <a:xfrm>
              <a:off x="1366700" y="5108225"/>
              <a:ext cx="160200" cy="33000"/>
            </a:xfrm>
            <a:custGeom>
              <a:avLst/>
              <a:gdLst/>
              <a:ahLst/>
              <a:cxnLst/>
              <a:rect l="l" t="t" r="r" b="b"/>
              <a:pathLst>
                <a:path w="6408" h="1320" extrusionOk="0">
                  <a:moveTo>
                    <a:pt x="3864" y="0"/>
                  </a:moveTo>
                  <a:lnTo>
                    <a:pt x="3063" y="47"/>
                  </a:lnTo>
                  <a:lnTo>
                    <a:pt x="2215" y="189"/>
                  </a:lnTo>
                  <a:lnTo>
                    <a:pt x="1414" y="424"/>
                  </a:lnTo>
                  <a:lnTo>
                    <a:pt x="1037" y="566"/>
                  </a:lnTo>
                  <a:lnTo>
                    <a:pt x="707" y="754"/>
                  </a:lnTo>
                  <a:lnTo>
                    <a:pt x="330" y="942"/>
                  </a:lnTo>
                  <a:lnTo>
                    <a:pt x="0" y="1178"/>
                  </a:lnTo>
                  <a:lnTo>
                    <a:pt x="0" y="1225"/>
                  </a:lnTo>
                  <a:lnTo>
                    <a:pt x="0" y="1272"/>
                  </a:lnTo>
                  <a:lnTo>
                    <a:pt x="48" y="1319"/>
                  </a:lnTo>
                  <a:lnTo>
                    <a:pt x="95" y="1319"/>
                  </a:lnTo>
                  <a:lnTo>
                    <a:pt x="1602" y="1037"/>
                  </a:lnTo>
                  <a:lnTo>
                    <a:pt x="3157" y="801"/>
                  </a:lnTo>
                  <a:lnTo>
                    <a:pt x="4712" y="613"/>
                  </a:lnTo>
                  <a:lnTo>
                    <a:pt x="6313" y="566"/>
                  </a:lnTo>
                  <a:lnTo>
                    <a:pt x="6408" y="518"/>
                  </a:lnTo>
                  <a:lnTo>
                    <a:pt x="6408" y="424"/>
                  </a:lnTo>
                  <a:lnTo>
                    <a:pt x="6408" y="377"/>
                  </a:lnTo>
                  <a:lnTo>
                    <a:pt x="6313" y="330"/>
                  </a:lnTo>
                  <a:lnTo>
                    <a:pt x="5560" y="142"/>
                  </a:lnTo>
                  <a:lnTo>
                    <a:pt x="4712" y="47"/>
                  </a:lnTo>
                  <a:lnTo>
                    <a:pt x="386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2476;p42">
              <a:extLst>
                <a:ext uri="{FF2B5EF4-FFF2-40B4-BE49-F238E27FC236}">
                  <a16:creationId xmlns:a16="http://schemas.microsoft.com/office/drawing/2014/main" id="{0EED7D70-FEBE-4193-9559-25EBA517017A}"/>
                </a:ext>
              </a:extLst>
            </p:cNvPr>
            <p:cNvSpPr/>
            <p:nvPr/>
          </p:nvSpPr>
          <p:spPr>
            <a:xfrm>
              <a:off x="1402025" y="5134125"/>
              <a:ext cx="161375" cy="33000"/>
            </a:xfrm>
            <a:custGeom>
              <a:avLst/>
              <a:gdLst/>
              <a:ahLst/>
              <a:cxnLst/>
              <a:rect l="l" t="t" r="r" b="b"/>
              <a:pathLst>
                <a:path w="6455" h="1320" extrusionOk="0">
                  <a:moveTo>
                    <a:pt x="3911" y="1"/>
                  </a:moveTo>
                  <a:lnTo>
                    <a:pt x="3063" y="48"/>
                  </a:lnTo>
                  <a:lnTo>
                    <a:pt x="2215" y="189"/>
                  </a:lnTo>
                  <a:lnTo>
                    <a:pt x="1461" y="425"/>
                  </a:lnTo>
                  <a:lnTo>
                    <a:pt x="1084" y="566"/>
                  </a:lnTo>
                  <a:lnTo>
                    <a:pt x="707" y="754"/>
                  </a:lnTo>
                  <a:lnTo>
                    <a:pt x="331" y="943"/>
                  </a:lnTo>
                  <a:lnTo>
                    <a:pt x="1" y="1178"/>
                  </a:lnTo>
                  <a:lnTo>
                    <a:pt x="1" y="1226"/>
                  </a:lnTo>
                  <a:lnTo>
                    <a:pt x="1" y="1273"/>
                  </a:lnTo>
                  <a:lnTo>
                    <a:pt x="48" y="1320"/>
                  </a:lnTo>
                  <a:lnTo>
                    <a:pt x="95" y="1320"/>
                  </a:lnTo>
                  <a:lnTo>
                    <a:pt x="1650" y="990"/>
                  </a:lnTo>
                  <a:lnTo>
                    <a:pt x="3204" y="754"/>
                  </a:lnTo>
                  <a:lnTo>
                    <a:pt x="4759" y="613"/>
                  </a:lnTo>
                  <a:lnTo>
                    <a:pt x="6314" y="566"/>
                  </a:lnTo>
                  <a:lnTo>
                    <a:pt x="6408" y="519"/>
                  </a:lnTo>
                  <a:lnTo>
                    <a:pt x="6455" y="425"/>
                  </a:lnTo>
                  <a:lnTo>
                    <a:pt x="6408" y="330"/>
                  </a:lnTo>
                  <a:lnTo>
                    <a:pt x="6361" y="283"/>
                  </a:lnTo>
                  <a:lnTo>
                    <a:pt x="5560" y="142"/>
                  </a:lnTo>
                  <a:lnTo>
                    <a:pt x="471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2477;p42">
              <a:extLst>
                <a:ext uri="{FF2B5EF4-FFF2-40B4-BE49-F238E27FC236}">
                  <a16:creationId xmlns:a16="http://schemas.microsoft.com/office/drawing/2014/main" id="{121FEA5F-D897-0BDA-82DD-82839BD61634}"/>
                </a:ext>
              </a:extLst>
            </p:cNvPr>
            <p:cNvSpPr/>
            <p:nvPr/>
          </p:nvSpPr>
          <p:spPr>
            <a:xfrm>
              <a:off x="1396150" y="4963350"/>
              <a:ext cx="176675" cy="136650"/>
            </a:xfrm>
            <a:custGeom>
              <a:avLst/>
              <a:gdLst/>
              <a:ahLst/>
              <a:cxnLst/>
              <a:rect l="l" t="t" r="r" b="b"/>
              <a:pathLst>
                <a:path w="7067" h="5466" extrusionOk="0">
                  <a:moveTo>
                    <a:pt x="5654" y="613"/>
                  </a:moveTo>
                  <a:lnTo>
                    <a:pt x="5889" y="660"/>
                  </a:lnTo>
                  <a:lnTo>
                    <a:pt x="6078" y="754"/>
                  </a:lnTo>
                  <a:lnTo>
                    <a:pt x="6219" y="896"/>
                  </a:lnTo>
                  <a:lnTo>
                    <a:pt x="6313" y="1084"/>
                  </a:lnTo>
                  <a:lnTo>
                    <a:pt x="6360" y="1320"/>
                  </a:lnTo>
                  <a:lnTo>
                    <a:pt x="6360" y="1649"/>
                  </a:lnTo>
                  <a:lnTo>
                    <a:pt x="6313" y="2026"/>
                  </a:lnTo>
                  <a:lnTo>
                    <a:pt x="6219" y="2262"/>
                  </a:lnTo>
                  <a:lnTo>
                    <a:pt x="6125" y="2450"/>
                  </a:lnTo>
                  <a:lnTo>
                    <a:pt x="5936" y="2639"/>
                  </a:lnTo>
                  <a:lnTo>
                    <a:pt x="5795" y="2827"/>
                  </a:lnTo>
                  <a:lnTo>
                    <a:pt x="5371" y="3157"/>
                  </a:lnTo>
                  <a:lnTo>
                    <a:pt x="4853" y="3440"/>
                  </a:lnTo>
                  <a:lnTo>
                    <a:pt x="4334" y="3675"/>
                  </a:lnTo>
                  <a:lnTo>
                    <a:pt x="3816" y="3864"/>
                  </a:lnTo>
                  <a:lnTo>
                    <a:pt x="2874" y="4193"/>
                  </a:lnTo>
                  <a:lnTo>
                    <a:pt x="1602" y="4570"/>
                  </a:lnTo>
                  <a:lnTo>
                    <a:pt x="283" y="4947"/>
                  </a:lnTo>
                  <a:lnTo>
                    <a:pt x="1319" y="3628"/>
                  </a:lnTo>
                  <a:lnTo>
                    <a:pt x="2450" y="2356"/>
                  </a:lnTo>
                  <a:lnTo>
                    <a:pt x="3015" y="1791"/>
                  </a:lnTo>
                  <a:lnTo>
                    <a:pt x="3628" y="1273"/>
                  </a:lnTo>
                  <a:lnTo>
                    <a:pt x="3958" y="1084"/>
                  </a:lnTo>
                  <a:lnTo>
                    <a:pt x="4429" y="849"/>
                  </a:lnTo>
                  <a:lnTo>
                    <a:pt x="4947" y="707"/>
                  </a:lnTo>
                  <a:lnTo>
                    <a:pt x="5418" y="613"/>
                  </a:lnTo>
                  <a:close/>
                  <a:moveTo>
                    <a:pt x="5277" y="1"/>
                  </a:moveTo>
                  <a:lnTo>
                    <a:pt x="4853" y="48"/>
                  </a:lnTo>
                  <a:lnTo>
                    <a:pt x="4382" y="189"/>
                  </a:lnTo>
                  <a:lnTo>
                    <a:pt x="3958" y="377"/>
                  </a:lnTo>
                  <a:lnTo>
                    <a:pt x="3581" y="613"/>
                  </a:lnTo>
                  <a:lnTo>
                    <a:pt x="3015" y="1084"/>
                  </a:lnTo>
                  <a:lnTo>
                    <a:pt x="2497" y="1555"/>
                  </a:lnTo>
                  <a:lnTo>
                    <a:pt x="1979" y="2073"/>
                  </a:lnTo>
                  <a:lnTo>
                    <a:pt x="1508" y="2639"/>
                  </a:lnTo>
                  <a:lnTo>
                    <a:pt x="1084" y="3204"/>
                  </a:lnTo>
                  <a:lnTo>
                    <a:pt x="660" y="3817"/>
                  </a:lnTo>
                  <a:lnTo>
                    <a:pt x="330" y="4429"/>
                  </a:lnTo>
                  <a:lnTo>
                    <a:pt x="0" y="5089"/>
                  </a:lnTo>
                  <a:lnTo>
                    <a:pt x="0" y="5136"/>
                  </a:lnTo>
                  <a:lnTo>
                    <a:pt x="47" y="5183"/>
                  </a:lnTo>
                  <a:lnTo>
                    <a:pt x="47" y="5324"/>
                  </a:lnTo>
                  <a:lnTo>
                    <a:pt x="142" y="5418"/>
                  </a:lnTo>
                  <a:lnTo>
                    <a:pt x="236" y="5465"/>
                  </a:lnTo>
                  <a:lnTo>
                    <a:pt x="330" y="5465"/>
                  </a:lnTo>
                  <a:lnTo>
                    <a:pt x="1696" y="5136"/>
                  </a:lnTo>
                  <a:lnTo>
                    <a:pt x="3062" y="4759"/>
                  </a:lnTo>
                  <a:lnTo>
                    <a:pt x="3722" y="4523"/>
                  </a:lnTo>
                  <a:lnTo>
                    <a:pt x="4382" y="4288"/>
                  </a:lnTo>
                  <a:lnTo>
                    <a:pt x="5041" y="4005"/>
                  </a:lnTo>
                  <a:lnTo>
                    <a:pt x="5654" y="3675"/>
                  </a:lnTo>
                  <a:lnTo>
                    <a:pt x="5983" y="3393"/>
                  </a:lnTo>
                  <a:lnTo>
                    <a:pt x="6313" y="3110"/>
                  </a:lnTo>
                  <a:lnTo>
                    <a:pt x="6596" y="2780"/>
                  </a:lnTo>
                  <a:lnTo>
                    <a:pt x="6831" y="2403"/>
                  </a:lnTo>
                  <a:lnTo>
                    <a:pt x="6973" y="2026"/>
                  </a:lnTo>
                  <a:lnTo>
                    <a:pt x="7067" y="1602"/>
                  </a:lnTo>
                  <a:lnTo>
                    <a:pt x="7020" y="1414"/>
                  </a:lnTo>
                  <a:lnTo>
                    <a:pt x="6973" y="1178"/>
                  </a:lnTo>
                  <a:lnTo>
                    <a:pt x="6926" y="990"/>
                  </a:lnTo>
                  <a:lnTo>
                    <a:pt x="6831" y="754"/>
                  </a:lnTo>
                  <a:lnTo>
                    <a:pt x="6643" y="566"/>
                  </a:lnTo>
                  <a:lnTo>
                    <a:pt x="6502" y="377"/>
                  </a:lnTo>
                  <a:lnTo>
                    <a:pt x="6313" y="283"/>
                  </a:lnTo>
                  <a:lnTo>
                    <a:pt x="6125" y="142"/>
                  </a:lnTo>
                  <a:lnTo>
                    <a:pt x="5936" y="95"/>
                  </a:lnTo>
                  <a:lnTo>
                    <a:pt x="5701" y="48"/>
                  </a:lnTo>
                  <a:lnTo>
                    <a:pt x="527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2478;p42">
              <a:extLst>
                <a:ext uri="{FF2B5EF4-FFF2-40B4-BE49-F238E27FC236}">
                  <a16:creationId xmlns:a16="http://schemas.microsoft.com/office/drawing/2014/main" id="{FE120E82-4203-4597-B8DB-FBD496E9D825}"/>
                </a:ext>
              </a:extLst>
            </p:cNvPr>
            <p:cNvSpPr/>
            <p:nvPr/>
          </p:nvSpPr>
          <p:spPr>
            <a:xfrm>
              <a:off x="1225375" y="4975125"/>
              <a:ext cx="183750" cy="124875"/>
            </a:xfrm>
            <a:custGeom>
              <a:avLst/>
              <a:gdLst/>
              <a:ahLst/>
              <a:cxnLst/>
              <a:rect l="l" t="t" r="r" b="b"/>
              <a:pathLst>
                <a:path w="7350" h="4995" extrusionOk="0">
                  <a:moveTo>
                    <a:pt x="1508" y="613"/>
                  </a:moveTo>
                  <a:lnTo>
                    <a:pt x="2026" y="660"/>
                  </a:lnTo>
                  <a:lnTo>
                    <a:pt x="2544" y="754"/>
                  </a:lnTo>
                  <a:lnTo>
                    <a:pt x="3015" y="943"/>
                  </a:lnTo>
                  <a:lnTo>
                    <a:pt x="3345" y="1084"/>
                  </a:lnTo>
                  <a:lnTo>
                    <a:pt x="4052" y="1555"/>
                  </a:lnTo>
                  <a:lnTo>
                    <a:pt x="4711" y="2074"/>
                  </a:lnTo>
                  <a:lnTo>
                    <a:pt x="5889" y="3251"/>
                  </a:lnTo>
                  <a:lnTo>
                    <a:pt x="7067" y="4476"/>
                  </a:lnTo>
                  <a:lnTo>
                    <a:pt x="5748" y="4194"/>
                  </a:lnTo>
                  <a:lnTo>
                    <a:pt x="4429" y="3911"/>
                  </a:lnTo>
                  <a:lnTo>
                    <a:pt x="3439" y="3722"/>
                  </a:lnTo>
                  <a:lnTo>
                    <a:pt x="2921" y="3534"/>
                  </a:lnTo>
                  <a:lnTo>
                    <a:pt x="2356" y="3393"/>
                  </a:lnTo>
                  <a:lnTo>
                    <a:pt x="1837" y="3157"/>
                  </a:lnTo>
                  <a:lnTo>
                    <a:pt x="1366" y="2827"/>
                  </a:lnTo>
                  <a:lnTo>
                    <a:pt x="1178" y="2686"/>
                  </a:lnTo>
                  <a:lnTo>
                    <a:pt x="1037" y="2498"/>
                  </a:lnTo>
                  <a:lnTo>
                    <a:pt x="895" y="2309"/>
                  </a:lnTo>
                  <a:lnTo>
                    <a:pt x="801" y="2074"/>
                  </a:lnTo>
                  <a:lnTo>
                    <a:pt x="707" y="1697"/>
                  </a:lnTo>
                  <a:lnTo>
                    <a:pt x="660" y="1414"/>
                  </a:lnTo>
                  <a:lnTo>
                    <a:pt x="707" y="1131"/>
                  </a:lnTo>
                  <a:lnTo>
                    <a:pt x="754" y="943"/>
                  </a:lnTo>
                  <a:lnTo>
                    <a:pt x="895" y="802"/>
                  </a:lnTo>
                  <a:lnTo>
                    <a:pt x="1084" y="707"/>
                  </a:lnTo>
                  <a:lnTo>
                    <a:pt x="1272" y="613"/>
                  </a:lnTo>
                  <a:close/>
                  <a:moveTo>
                    <a:pt x="1602" y="1"/>
                  </a:moveTo>
                  <a:lnTo>
                    <a:pt x="1178" y="48"/>
                  </a:lnTo>
                  <a:lnTo>
                    <a:pt x="989" y="95"/>
                  </a:lnTo>
                  <a:lnTo>
                    <a:pt x="801" y="189"/>
                  </a:lnTo>
                  <a:lnTo>
                    <a:pt x="613" y="330"/>
                  </a:lnTo>
                  <a:lnTo>
                    <a:pt x="424" y="472"/>
                  </a:lnTo>
                  <a:lnTo>
                    <a:pt x="283" y="660"/>
                  </a:lnTo>
                  <a:lnTo>
                    <a:pt x="189" y="896"/>
                  </a:lnTo>
                  <a:lnTo>
                    <a:pt x="94" y="1131"/>
                  </a:lnTo>
                  <a:lnTo>
                    <a:pt x="0" y="1367"/>
                  </a:lnTo>
                  <a:lnTo>
                    <a:pt x="0" y="1555"/>
                  </a:lnTo>
                  <a:lnTo>
                    <a:pt x="0" y="1791"/>
                  </a:lnTo>
                  <a:lnTo>
                    <a:pt x="94" y="2168"/>
                  </a:lnTo>
                  <a:lnTo>
                    <a:pt x="283" y="2545"/>
                  </a:lnTo>
                  <a:lnTo>
                    <a:pt x="565" y="2874"/>
                  </a:lnTo>
                  <a:lnTo>
                    <a:pt x="895" y="3157"/>
                  </a:lnTo>
                  <a:lnTo>
                    <a:pt x="1225" y="3440"/>
                  </a:lnTo>
                  <a:lnTo>
                    <a:pt x="1602" y="3628"/>
                  </a:lnTo>
                  <a:lnTo>
                    <a:pt x="2214" y="3958"/>
                  </a:lnTo>
                  <a:lnTo>
                    <a:pt x="2874" y="4194"/>
                  </a:lnTo>
                  <a:lnTo>
                    <a:pt x="3581" y="4382"/>
                  </a:lnTo>
                  <a:lnTo>
                    <a:pt x="4240" y="4523"/>
                  </a:lnTo>
                  <a:lnTo>
                    <a:pt x="5653" y="4759"/>
                  </a:lnTo>
                  <a:lnTo>
                    <a:pt x="7020" y="4994"/>
                  </a:lnTo>
                  <a:lnTo>
                    <a:pt x="7161" y="4947"/>
                  </a:lnTo>
                  <a:lnTo>
                    <a:pt x="7255" y="4900"/>
                  </a:lnTo>
                  <a:lnTo>
                    <a:pt x="7302" y="4806"/>
                  </a:lnTo>
                  <a:lnTo>
                    <a:pt x="7302" y="4665"/>
                  </a:lnTo>
                  <a:lnTo>
                    <a:pt x="7349" y="4618"/>
                  </a:lnTo>
                  <a:lnTo>
                    <a:pt x="7349" y="4570"/>
                  </a:lnTo>
                  <a:lnTo>
                    <a:pt x="6973" y="3958"/>
                  </a:lnTo>
                  <a:lnTo>
                    <a:pt x="6549" y="3346"/>
                  </a:lnTo>
                  <a:lnTo>
                    <a:pt x="6125" y="2780"/>
                  </a:lnTo>
                  <a:lnTo>
                    <a:pt x="5606" y="2262"/>
                  </a:lnTo>
                  <a:lnTo>
                    <a:pt x="5088" y="1744"/>
                  </a:lnTo>
                  <a:lnTo>
                    <a:pt x="4523" y="1273"/>
                  </a:lnTo>
                  <a:lnTo>
                    <a:pt x="3957" y="849"/>
                  </a:lnTo>
                  <a:lnTo>
                    <a:pt x="3345" y="425"/>
                  </a:lnTo>
                  <a:lnTo>
                    <a:pt x="2968" y="236"/>
                  </a:lnTo>
                  <a:lnTo>
                    <a:pt x="2544" y="95"/>
                  </a:lnTo>
                  <a:lnTo>
                    <a:pt x="207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2479;p42">
              <a:extLst>
                <a:ext uri="{FF2B5EF4-FFF2-40B4-BE49-F238E27FC236}">
                  <a16:creationId xmlns:a16="http://schemas.microsoft.com/office/drawing/2014/main" id="{61FF27A2-EF42-7F56-145F-388C05A0E34C}"/>
                </a:ext>
              </a:extLst>
            </p:cNvPr>
            <p:cNvSpPr/>
            <p:nvPr/>
          </p:nvSpPr>
          <p:spPr>
            <a:xfrm>
              <a:off x="902650" y="2290975"/>
              <a:ext cx="964625" cy="2753675"/>
            </a:xfrm>
            <a:custGeom>
              <a:avLst/>
              <a:gdLst/>
              <a:ahLst/>
              <a:cxnLst/>
              <a:rect l="l" t="t" r="r" b="b"/>
              <a:pathLst>
                <a:path w="38585" h="110147" extrusionOk="0">
                  <a:moveTo>
                    <a:pt x="11590" y="1"/>
                  </a:moveTo>
                  <a:lnTo>
                    <a:pt x="10789" y="7915"/>
                  </a:lnTo>
                  <a:lnTo>
                    <a:pt x="8952" y="25959"/>
                  </a:lnTo>
                  <a:lnTo>
                    <a:pt x="8010" y="36041"/>
                  </a:lnTo>
                  <a:lnTo>
                    <a:pt x="7115" y="45416"/>
                  </a:lnTo>
                  <a:lnTo>
                    <a:pt x="6455" y="53001"/>
                  </a:lnTo>
                  <a:lnTo>
                    <a:pt x="6267" y="55780"/>
                  </a:lnTo>
                  <a:lnTo>
                    <a:pt x="6172" y="57712"/>
                  </a:lnTo>
                  <a:lnTo>
                    <a:pt x="6078" y="58795"/>
                  </a:lnTo>
                  <a:lnTo>
                    <a:pt x="5843" y="60774"/>
                  </a:lnTo>
                  <a:lnTo>
                    <a:pt x="5136" y="67040"/>
                  </a:lnTo>
                  <a:lnTo>
                    <a:pt x="3016" y="84612"/>
                  </a:lnTo>
                  <a:lnTo>
                    <a:pt x="1" y="109251"/>
                  </a:lnTo>
                  <a:lnTo>
                    <a:pt x="22143" y="110146"/>
                  </a:lnTo>
                  <a:lnTo>
                    <a:pt x="22661" y="103268"/>
                  </a:lnTo>
                  <a:lnTo>
                    <a:pt x="23839" y="87439"/>
                  </a:lnTo>
                  <a:lnTo>
                    <a:pt x="24498" y="78488"/>
                  </a:lnTo>
                  <a:lnTo>
                    <a:pt x="25064" y="70102"/>
                  </a:lnTo>
                  <a:lnTo>
                    <a:pt x="25488" y="63177"/>
                  </a:lnTo>
                  <a:lnTo>
                    <a:pt x="25629" y="60538"/>
                  </a:lnTo>
                  <a:lnTo>
                    <a:pt x="25723" y="58607"/>
                  </a:lnTo>
                  <a:lnTo>
                    <a:pt x="25865" y="55827"/>
                  </a:lnTo>
                  <a:lnTo>
                    <a:pt x="26147" y="51069"/>
                  </a:lnTo>
                  <a:lnTo>
                    <a:pt x="27042" y="38490"/>
                  </a:lnTo>
                  <a:lnTo>
                    <a:pt x="28314" y="21436"/>
                  </a:lnTo>
                  <a:lnTo>
                    <a:pt x="29681" y="20682"/>
                  </a:lnTo>
                  <a:lnTo>
                    <a:pt x="31094" y="20023"/>
                  </a:lnTo>
                  <a:lnTo>
                    <a:pt x="32507" y="19410"/>
                  </a:lnTo>
                  <a:lnTo>
                    <a:pt x="33968" y="18845"/>
                  </a:lnTo>
                  <a:lnTo>
                    <a:pt x="34486" y="17432"/>
                  </a:lnTo>
                  <a:lnTo>
                    <a:pt x="35004" y="15924"/>
                  </a:lnTo>
                  <a:lnTo>
                    <a:pt x="35475" y="14369"/>
                  </a:lnTo>
                  <a:lnTo>
                    <a:pt x="35899" y="12815"/>
                  </a:lnTo>
                  <a:lnTo>
                    <a:pt x="36323" y="11213"/>
                  </a:lnTo>
                  <a:lnTo>
                    <a:pt x="36700" y="9658"/>
                  </a:lnTo>
                  <a:lnTo>
                    <a:pt x="37360" y="6690"/>
                  </a:lnTo>
                  <a:lnTo>
                    <a:pt x="37878" y="4052"/>
                  </a:lnTo>
                  <a:lnTo>
                    <a:pt x="38255" y="1932"/>
                  </a:lnTo>
                  <a:lnTo>
                    <a:pt x="38585"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2480;p42">
              <a:extLst>
                <a:ext uri="{FF2B5EF4-FFF2-40B4-BE49-F238E27FC236}">
                  <a16:creationId xmlns:a16="http://schemas.microsoft.com/office/drawing/2014/main" id="{5C83E8A4-687F-F29C-55A6-6BC4E35ED8CD}"/>
                </a:ext>
              </a:extLst>
            </p:cNvPr>
            <p:cNvSpPr/>
            <p:nvPr/>
          </p:nvSpPr>
          <p:spPr>
            <a:xfrm>
              <a:off x="902650" y="2290975"/>
              <a:ext cx="964625" cy="2753675"/>
            </a:xfrm>
            <a:custGeom>
              <a:avLst/>
              <a:gdLst/>
              <a:ahLst/>
              <a:cxnLst/>
              <a:rect l="l" t="t" r="r" b="b"/>
              <a:pathLst>
                <a:path w="38585" h="110147" fill="none" extrusionOk="0">
                  <a:moveTo>
                    <a:pt x="22143" y="110146"/>
                  </a:moveTo>
                  <a:lnTo>
                    <a:pt x="1" y="109251"/>
                  </a:lnTo>
                  <a:lnTo>
                    <a:pt x="1" y="109251"/>
                  </a:lnTo>
                  <a:lnTo>
                    <a:pt x="3016" y="84612"/>
                  </a:lnTo>
                  <a:lnTo>
                    <a:pt x="5136" y="67040"/>
                  </a:lnTo>
                  <a:lnTo>
                    <a:pt x="5843" y="60774"/>
                  </a:lnTo>
                  <a:lnTo>
                    <a:pt x="6078" y="58795"/>
                  </a:lnTo>
                  <a:lnTo>
                    <a:pt x="6172" y="57712"/>
                  </a:lnTo>
                  <a:lnTo>
                    <a:pt x="6172" y="57712"/>
                  </a:lnTo>
                  <a:lnTo>
                    <a:pt x="6267" y="55780"/>
                  </a:lnTo>
                  <a:lnTo>
                    <a:pt x="6455" y="53001"/>
                  </a:lnTo>
                  <a:lnTo>
                    <a:pt x="7115" y="45416"/>
                  </a:lnTo>
                  <a:lnTo>
                    <a:pt x="8010" y="36041"/>
                  </a:lnTo>
                  <a:lnTo>
                    <a:pt x="8952" y="25959"/>
                  </a:lnTo>
                  <a:lnTo>
                    <a:pt x="10789" y="7915"/>
                  </a:lnTo>
                  <a:lnTo>
                    <a:pt x="11590" y="1"/>
                  </a:lnTo>
                  <a:lnTo>
                    <a:pt x="38585" y="1"/>
                  </a:lnTo>
                  <a:lnTo>
                    <a:pt x="38585" y="1"/>
                  </a:lnTo>
                  <a:lnTo>
                    <a:pt x="38255" y="1932"/>
                  </a:lnTo>
                  <a:lnTo>
                    <a:pt x="37878" y="4052"/>
                  </a:lnTo>
                  <a:lnTo>
                    <a:pt x="37360" y="6690"/>
                  </a:lnTo>
                  <a:lnTo>
                    <a:pt x="36700" y="9658"/>
                  </a:lnTo>
                  <a:lnTo>
                    <a:pt x="36323" y="11213"/>
                  </a:lnTo>
                  <a:lnTo>
                    <a:pt x="35899" y="12815"/>
                  </a:lnTo>
                  <a:lnTo>
                    <a:pt x="35475" y="14369"/>
                  </a:lnTo>
                  <a:lnTo>
                    <a:pt x="35004" y="15924"/>
                  </a:lnTo>
                  <a:lnTo>
                    <a:pt x="34486" y="17432"/>
                  </a:lnTo>
                  <a:lnTo>
                    <a:pt x="33968" y="18845"/>
                  </a:lnTo>
                  <a:lnTo>
                    <a:pt x="33968" y="18845"/>
                  </a:lnTo>
                  <a:lnTo>
                    <a:pt x="32507" y="19410"/>
                  </a:lnTo>
                  <a:lnTo>
                    <a:pt x="31094" y="20023"/>
                  </a:lnTo>
                  <a:lnTo>
                    <a:pt x="29681" y="20682"/>
                  </a:lnTo>
                  <a:lnTo>
                    <a:pt x="28314" y="21436"/>
                  </a:lnTo>
                  <a:lnTo>
                    <a:pt x="28314" y="21436"/>
                  </a:lnTo>
                  <a:lnTo>
                    <a:pt x="27042" y="38490"/>
                  </a:lnTo>
                  <a:lnTo>
                    <a:pt x="26147" y="51069"/>
                  </a:lnTo>
                  <a:lnTo>
                    <a:pt x="25865" y="55827"/>
                  </a:lnTo>
                  <a:lnTo>
                    <a:pt x="25723" y="58607"/>
                  </a:lnTo>
                  <a:lnTo>
                    <a:pt x="25723" y="58607"/>
                  </a:lnTo>
                  <a:lnTo>
                    <a:pt x="25629" y="60538"/>
                  </a:lnTo>
                  <a:lnTo>
                    <a:pt x="25488" y="63177"/>
                  </a:lnTo>
                  <a:lnTo>
                    <a:pt x="25064" y="70102"/>
                  </a:lnTo>
                  <a:lnTo>
                    <a:pt x="24498" y="78488"/>
                  </a:lnTo>
                  <a:lnTo>
                    <a:pt x="23839" y="87439"/>
                  </a:lnTo>
                  <a:lnTo>
                    <a:pt x="22661" y="103268"/>
                  </a:lnTo>
                  <a:lnTo>
                    <a:pt x="22143" y="1101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2481;p42">
              <a:extLst>
                <a:ext uri="{FF2B5EF4-FFF2-40B4-BE49-F238E27FC236}">
                  <a16:creationId xmlns:a16="http://schemas.microsoft.com/office/drawing/2014/main" id="{6D1B0392-C39F-2849-C2FA-EE5D4FEA855F}"/>
                </a:ext>
              </a:extLst>
            </p:cNvPr>
            <p:cNvSpPr/>
            <p:nvPr/>
          </p:nvSpPr>
          <p:spPr>
            <a:xfrm>
              <a:off x="933275" y="4922125"/>
              <a:ext cx="508825" cy="24775"/>
            </a:xfrm>
            <a:custGeom>
              <a:avLst/>
              <a:gdLst/>
              <a:ahLst/>
              <a:cxnLst/>
              <a:rect l="l" t="t" r="r" b="b"/>
              <a:pathLst>
                <a:path w="20353" h="991" extrusionOk="0">
                  <a:moveTo>
                    <a:pt x="1037" y="1"/>
                  </a:moveTo>
                  <a:lnTo>
                    <a:pt x="48" y="48"/>
                  </a:lnTo>
                  <a:lnTo>
                    <a:pt x="1" y="48"/>
                  </a:lnTo>
                  <a:lnTo>
                    <a:pt x="48" y="95"/>
                  </a:lnTo>
                  <a:lnTo>
                    <a:pt x="1037" y="236"/>
                  </a:lnTo>
                  <a:lnTo>
                    <a:pt x="2686" y="330"/>
                  </a:lnTo>
                  <a:lnTo>
                    <a:pt x="7161" y="566"/>
                  </a:lnTo>
                  <a:lnTo>
                    <a:pt x="11637" y="754"/>
                  </a:lnTo>
                  <a:lnTo>
                    <a:pt x="14417" y="849"/>
                  </a:lnTo>
                  <a:lnTo>
                    <a:pt x="17337" y="943"/>
                  </a:lnTo>
                  <a:lnTo>
                    <a:pt x="20305" y="990"/>
                  </a:lnTo>
                  <a:lnTo>
                    <a:pt x="20353" y="943"/>
                  </a:lnTo>
                  <a:lnTo>
                    <a:pt x="20353" y="896"/>
                  </a:lnTo>
                  <a:lnTo>
                    <a:pt x="20305" y="849"/>
                  </a:lnTo>
                  <a:lnTo>
                    <a:pt x="17385" y="660"/>
                  </a:lnTo>
                  <a:lnTo>
                    <a:pt x="14417" y="472"/>
                  </a:lnTo>
                  <a:lnTo>
                    <a:pt x="11684" y="330"/>
                  </a:lnTo>
                  <a:lnTo>
                    <a:pt x="7209" y="142"/>
                  </a:lnTo>
                  <a:lnTo>
                    <a:pt x="273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2482;p42">
              <a:extLst>
                <a:ext uri="{FF2B5EF4-FFF2-40B4-BE49-F238E27FC236}">
                  <a16:creationId xmlns:a16="http://schemas.microsoft.com/office/drawing/2014/main" id="{8F98E64D-8000-3432-F083-5F4BCF69F0C4}"/>
                </a:ext>
              </a:extLst>
            </p:cNvPr>
            <p:cNvSpPr/>
            <p:nvPr/>
          </p:nvSpPr>
          <p:spPr>
            <a:xfrm>
              <a:off x="982750" y="2362825"/>
              <a:ext cx="263850" cy="2489850"/>
            </a:xfrm>
            <a:custGeom>
              <a:avLst/>
              <a:gdLst/>
              <a:ahLst/>
              <a:cxnLst/>
              <a:rect l="l" t="t" r="r" b="b"/>
              <a:pathLst>
                <a:path w="10554" h="99594" extrusionOk="0">
                  <a:moveTo>
                    <a:pt x="10459" y="0"/>
                  </a:moveTo>
                  <a:lnTo>
                    <a:pt x="10412" y="47"/>
                  </a:lnTo>
                  <a:lnTo>
                    <a:pt x="10365" y="95"/>
                  </a:lnTo>
                  <a:lnTo>
                    <a:pt x="8857" y="18986"/>
                  </a:lnTo>
                  <a:lnTo>
                    <a:pt x="8009" y="28408"/>
                  </a:lnTo>
                  <a:lnTo>
                    <a:pt x="7208" y="37831"/>
                  </a:lnTo>
                  <a:lnTo>
                    <a:pt x="6266" y="47253"/>
                  </a:lnTo>
                  <a:lnTo>
                    <a:pt x="5277" y="56722"/>
                  </a:lnTo>
                  <a:lnTo>
                    <a:pt x="4193" y="66191"/>
                  </a:lnTo>
                  <a:lnTo>
                    <a:pt x="3015" y="75661"/>
                  </a:lnTo>
                  <a:lnTo>
                    <a:pt x="2309" y="81361"/>
                  </a:lnTo>
                  <a:lnTo>
                    <a:pt x="1602" y="87580"/>
                  </a:lnTo>
                  <a:lnTo>
                    <a:pt x="801" y="93846"/>
                  </a:lnTo>
                  <a:lnTo>
                    <a:pt x="424" y="96766"/>
                  </a:lnTo>
                  <a:lnTo>
                    <a:pt x="0" y="99546"/>
                  </a:lnTo>
                  <a:lnTo>
                    <a:pt x="47" y="99593"/>
                  </a:lnTo>
                  <a:lnTo>
                    <a:pt x="47" y="99546"/>
                  </a:lnTo>
                  <a:lnTo>
                    <a:pt x="95" y="99546"/>
                  </a:lnTo>
                  <a:lnTo>
                    <a:pt x="895" y="94741"/>
                  </a:lnTo>
                  <a:lnTo>
                    <a:pt x="1649" y="89747"/>
                  </a:lnTo>
                  <a:lnTo>
                    <a:pt x="2356" y="84612"/>
                  </a:lnTo>
                  <a:lnTo>
                    <a:pt x="3015" y="79383"/>
                  </a:lnTo>
                  <a:lnTo>
                    <a:pt x="3628" y="74153"/>
                  </a:lnTo>
                  <a:lnTo>
                    <a:pt x="4240" y="69018"/>
                  </a:lnTo>
                  <a:lnTo>
                    <a:pt x="5324" y="59125"/>
                  </a:lnTo>
                  <a:lnTo>
                    <a:pt x="6360" y="49750"/>
                  </a:lnTo>
                  <a:lnTo>
                    <a:pt x="7255" y="40327"/>
                  </a:lnTo>
                  <a:lnTo>
                    <a:pt x="8103" y="30905"/>
                  </a:lnTo>
                  <a:lnTo>
                    <a:pt x="8904" y="21436"/>
                  </a:lnTo>
                  <a:lnTo>
                    <a:pt x="10553" y="95"/>
                  </a:lnTo>
                  <a:lnTo>
                    <a:pt x="10506" y="47"/>
                  </a:lnTo>
                  <a:lnTo>
                    <a:pt x="1045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2483;p42">
              <a:extLst>
                <a:ext uri="{FF2B5EF4-FFF2-40B4-BE49-F238E27FC236}">
                  <a16:creationId xmlns:a16="http://schemas.microsoft.com/office/drawing/2014/main" id="{3E6DC20D-EFFF-F0AE-52E9-085FFD0A9DAF}"/>
                </a:ext>
              </a:extLst>
            </p:cNvPr>
            <p:cNvSpPr/>
            <p:nvPr/>
          </p:nvSpPr>
          <p:spPr>
            <a:xfrm>
              <a:off x="982750" y="2362825"/>
              <a:ext cx="263850" cy="2489850"/>
            </a:xfrm>
            <a:custGeom>
              <a:avLst/>
              <a:gdLst/>
              <a:ahLst/>
              <a:cxnLst/>
              <a:rect l="l" t="t" r="r" b="b"/>
              <a:pathLst>
                <a:path w="10554" h="99594" fill="none" extrusionOk="0">
                  <a:moveTo>
                    <a:pt x="10365" y="95"/>
                  </a:moveTo>
                  <a:lnTo>
                    <a:pt x="10365" y="95"/>
                  </a:lnTo>
                  <a:lnTo>
                    <a:pt x="8857" y="18986"/>
                  </a:lnTo>
                  <a:lnTo>
                    <a:pt x="8009" y="28408"/>
                  </a:lnTo>
                  <a:lnTo>
                    <a:pt x="7208" y="37831"/>
                  </a:lnTo>
                  <a:lnTo>
                    <a:pt x="7208" y="37831"/>
                  </a:lnTo>
                  <a:lnTo>
                    <a:pt x="6266" y="47253"/>
                  </a:lnTo>
                  <a:lnTo>
                    <a:pt x="5277" y="56722"/>
                  </a:lnTo>
                  <a:lnTo>
                    <a:pt x="4193" y="66191"/>
                  </a:lnTo>
                  <a:lnTo>
                    <a:pt x="3015" y="75661"/>
                  </a:lnTo>
                  <a:lnTo>
                    <a:pt x="3015" y="75661"/>
                  </a:lnTo>
                  <a:lnTo>
                    <a:pt x="2309" y="81361"/>
                  </a:lnTo>
                  <a:lnTo>
                    <a:pt x="1602" y="87580"/>
                  </a:lnTo>
                  <a:lnTo>
                    <a:pt x="801" y="93846"/>
                  </a:lnTo>
                  <a:lnTo>
                    <a:pt x="424" y="96766"/>
                  </a:lnTo>
                  <a:lnTo>
                    <a:pt x="0" y="99546"/>
                  </a:lnTo>
                  <a:lnTo>
                    <a:pt x="0" y="99546"/>
                  </a:lnTo>
                  <a:lnTo>
                    <a:pt x="47" y="99593"/>
                  </a:lnTo>
                  <a:lnTo>
                    <a:pt x="47" y="99546"/>
                  </a:lnTo>
                  <a:lnTo>
                    <a:pt x="95" y="99546"/>
                  </a:lnTo>
                  <a:lnTo>
                    <a:pt x="95" y="99546"/>
                  </a:lnTo>
                  <a:lnTo>
                    <a:pt x="895" y="94741"/>
                  </a:lnTo>
                  <a:lnTo>
                    <a:pt x="1649" y="89747"/>
                  </a:lnTo>
                  <a:lnTo>
                    <a:pt x="2356" y="84612"/>
                  </a:lnTo>
                  <a:lnTo>
                    <a:pt x="3015" y="79383"/>
                  </a:lnTo>
                  <a:lnTo>
                    <a:pt x="3628" y="74153"/>
                  </a:lnTo>
                  <a:lnTo>
                    <a:pt x="4240" y="69018"/>
                  </a:lnTo>
                  <a:lnTo>
                    <a:pt x="5324" y="59125"/>
                  </a:lnTo>
                  <a:lnTo>
                    <a:pt x="5324" y="59125"/>
                  </a:lnTo>
                  <a:lnTo>
                    <a:pt x="6360" y="49750"/>
                  </a:lnTo>
                  <a:lnTo>
                    <a:pt x="7255" y="40327"/>
                  </a:lnTo>
                  <a:lnTo>
                    <a:pt x="8103" y="30905"/>
                  </a:lnTo>
                  <a:lnTo>
                    <a:pt x="8904" y="21436"/>
                  </a:lnTo>
                  <a:lnTo>
                    <a:pt x="8904" y="21436"/>
                  </a:lnTo>
                  <a:lnTo>
                    <a:pt x="10553" y="95"/>
                  </a:lnTo>
                  <a:lnTo>
                    <a:pt x="10553" y="95"/>
                  </a:lnTo>
                  <a:lnTo>
                    <a:pt x="10506" y="47"/>
                  </a:lnTo>
                  <a:lnTo>
                    <a:pt x="10459" y="0"/>
                  </a:lnTo>
                  <a:lnTo>
                    <a:pt x="10412" y="47"/>
                  </a:lnTo>
                  <a:lnTo>
                    <a:pt x="10365" y="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2484;p42">
              <a:extLst>
                <a:ext uri="{FF2B5EF4-FFF2-40B4-BE49-F238E27FC236}">
                  <a16:creationId xmlns:a16="http://schemas.microsoft.com/office/drawing/2014/main" id="{F9E08975-6C58-9440-875E-BF99AA408362}"/>
                </a:ext>
              </a:extLst>
            </p:cNvPr>
            <p:cNvSpPr/>
            <p:nvPr/>
          </p:nvSpPr>
          <p:spPr>
            <a:xfrm>
              <a:off x="1610500" y="2750300"/>
              <a:ext cx="170800" cy="80125"/>
            </a:xfrm>
            <a:custGeom>
              <a:avLst/>
              <a:gdLst/>
              <a:ahLst/>
              <a:cxnLst/>
              <a:rect l="l" t="t" r="r" b="b"/>
              <a:pathLst>
                <a:path w="6832" h="3205" extrusionOk="0">
                  <a:moveTo>
                    <a:pt x="6643" y="1"/>
                  </a:moveTo>
                  <a:lnTo>
                    <a:pt x="4947" y="660"/>
                  </a:lnTo>
                  <a:lnTo>
                    <a:pt x="3251" y="1367"/>
                  </a:lnTo>
                  <a:lnTo>
                    <a:pt x="1602" y="2168"/>
                  </a:lnTo>
                  <a:lnTo>
                    <a:pt x="0" y="3063"/>
                  </a:lnTo>
                  <a:lnTo>
                    <a:pt x="0" y="3110"/>
                  </a:lnTo>
                  <a:lnTo>
                    <a:pt x="0" y="3157"/>
                  </a:lnTo>
                  <a:lnTo>
                    <a:pt x="48" y="3204"/>
                  </a:lnTo>
                  <a:lnTo>
                    <a:pt x="95" y="3204"/>
                  </a:lnTo>
                  <a:lnTo>
                    <a:pt x="3440" y="1791"/>
                  </a:lnTo>
                  <a:lnTo>
                    <a:pt x="5135" y="1037"/>
                  </a:lnTo>
                  <a:lnTo>
                    <a:pt x="6784" y="236"/>
                  </a:lnTo>
                  <a:lnTo>
                    <a:pt x="6831" y="142"/>
                  </a:lnTo>
                  <a:lnTo>
                    <a:pt x="6831" y="48"/>
                  </a:lnTo>
                  <a:lnTo>
                    <a:pt x="673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2485;p42">
              <a:extLst>
                <a:ext uri="{FF2B5EF4-FFF2-40B4-BE49-F238E27FC236}">
                  <a16:creationId xmlns:a16="http://schemas.microsoft.com/office/drawing/2014/main" id="{B6FF064D-4425-474C-7453-D5510B5AA0D4}"/>
                </a:ext>
              </a:extLst>
            </p:cNvPr>
            <p:cNvSpPr/>
            <p:nvPr/>
          </p:nvSpPr>
          <p:spPr>
            <a:xfrm>
              <a:off x="1681175" y="2366350"/>
              <a:ext cx="117800" cy="372200"/>
            </a:xfrm>
            <a:custGeom>
              <a:avLst/>
              <a:gdLst/>
              <a:ahLst/>
              <a:cxnLst/>
              <a:rect l="l" t="t" r="r" b="b"/>
              <a:pathLst>
                <a:path w="4712" h="14888" extrusionOk="0">
                  <a:moveTo>
                    <a:pt x="4428" y="1"/>
                  </a:moveTo>
                  <a:lnTo>
                    <a:pt x="4381" y="48"/>
                  </a:lnTo>
                  <a:lnTo>
                    <a:pt x="4381" y="1932"/>
                  </a:lnTo>
                  <a:lnTo>
                    <a:pt x="4287" y="3770"/>
                  </a:lnTo>
                  <a:lnTo>
                    <a:pt x="4193" y="5654"/>
                  </a:lnTo>
                  <a:lnTo>
                    <a:pt x="4004" y="7491"/>
                  </a:lnTo>
                  <a:lnTo>
                    <a:pt x="3957" y="8151"/>
                  </a:lnTo>
                  <a:lnTo>
                    <a:pt x="3769" y="9140"/>
                  </a:lnTo>
                  <a:lnTo>
                    <a:pt x="3533" y="10365"/>
                  </a:lnTo>
                  <a:lnTo>
                    <a:pt x="3204" y="11590"/>
                  </a:lnTo>
                  <a:lnTo>
                    <a:pt x="3015" y="12250"/>
                  </a:lnTo>
                  <a:lnTo>
                    <a:pt x="2827" y="12815"/>
                  </a:lnTo>
                  <a:lnTo>
                    <a:pt x="2591" y="13333"/>
                  </a:lnTo>
                  <a:lnTo>
                    <a:pt x="2308" y="13757"/>
                  </a:lnTo>
                  <a:lnTo>
                    <a:pt x="2026" y="14134"/>
                  </a:lnTo>
                  <a:lnTo>
                    <a:pt x="1696" y="14417"/>
                  </a:lnTo>
                  <a:lnTo>
                    <a:pt x="1555" y="14464"/>
                  </a:lnTo>
                  <a:lnTo>
                    <a:pt x="1366" y="14511"/>
                  </a:lnTo>
                  <a:lnTo>
                    <a:pt x="1178" y="14558"/>
                  </a:lnTo>
                  <a:lnTo>
                    <a:pt x="989" y="14511"/>
                  </a:lnTo>
                  <a:lnTo>
                    <a:pt x="801" y="14417"/>
                  </a:lnTo>
                  <a:lnTo>
                    <a:pt x="613" y="14228"/>
                  </a:lnTo>
                  <a:lnTo>
                    <a:pt x="518" y="13946"/>
                  </a:lnTo>
                  <a:lnTo>
                    <a:pt x="471" y="13616"/>
                  </a:lnTo>
                  <a:lnTo>
                    <a:pt x="471" y="13098"/>
                  </a:lnTo>
                  <a:lnTo>
                    <a:pt x="518" y="12626"/>
                  </a:lnTo>
                  <a:lnTo>
                    <a:pt x="613" y="12155"/>
                  </a:lnTo>
                  <a:lnTo>
                    <a:pt x="707" y="11684"/>
                  </a:lnTo>
                  <a:lnTo>
                    <a:pt x="1036" y="9658"/>
                  </a:lnTo>
                  <a:lnTo>
                    <a:pt x="1225" y="7680"/>
                  </a:lnTo>
                  <a:lnTo>
                    <a:pt x="1366" y="5795"/>
                  </a:lnTo>
                  <a:lnTo>
                    <a:pt x="1413" y="3911"/>
                  </a:lnTo>
                  <a:lnTo>
                    <a:pt x="1319" y="2026"/>
                  </a:lnTo>
                  <a:lnTo>
                    <a:pt x="1178" y="142"/>
                  </a:lnTo>
                  <a:lnTo>
                    <a:pt x="1131" y="142"/>
                  </a:lnTo>
                  <a:lnTo>
                    <a:pt x="1084" y="95"/>
                  </a:lnTo>
                  <a:lnTo>
                    <a:pt x="1036" y="142"/>
                  </a:lnTo>
                  <a:lnTo>
                    <a:pt x="1036" y="2780"/>
                  </a:lnTo>
                  <a:lnTo>
                    <a:pt x="942" y="5371"/>
                  </a:lnTo>
                  <a:lnTo>
                    <a:pt x="707" y="7962"/>
                  </a:lnTo>
                  <a:lnTo>
                    <a:pt x="424" y="10506"/>
                  </a:lnTo>
                  <a:lnTo>
                    <a:pt x="189" y="11873"/>
                  </a:lnTo>
                  <a:lnTo>
                    <a:pt x="47" y="12579"/>
                  </a:lnTo>
                  <a:lnTo>
                    <a:pt x="0" y="13239"/>
                  </a:lnTo>
                  <a:lnTo>
                    <a:pt x="0" y="13569"/>
                  </a:lnTo>
                  <a:lnTo>
                    <a:pt x="47" y="13851"/>
                  </a:lnTo>
                  <a:lnTo>
                    <a:pt x="94" y="14087"/>
                  </a:lnTo>
                  <a:lnTo>
                    <a:pt x="189" y="14322"/>
                  </a:lnTo>
                  <a:lnTo>
                    <a:pt x="330" y="14558"/>
                  </a:lnTo>
                  <a:lnTo>
                    <a:pt x="518" y="14699"/>
                  </a:lnTo>
                  <a:lnTo>
                    <a:pt x="754" y="14841"/>
                  </a:lnTo>
                  <a:lnTo>
                    <a:pt x="1084" y="14888"/>
                  </a:lnTo>
                  <a:lnTo>
                    <a:pt x="1366" y="14888"/>
                  </a:lnTo>
                  <a:lnTo>
                    <a:pt x="1696" y="14794"/>
                  </a:lnTo>
                  <a:lnTo>
                    <a:pt x="1979" y="14605"/>
                  </a:lnTo>
                  <a:lnTo>
                    <a:pt x="2261" y="14370"/>
                  </a:lnTo>
                  <a:lnTo>
                    <a:pt x="2497" y="14087"/>
                  </a:lnTo>
                  <a:lnTo>
                    <a:pt x="2780" y="13710"/>
                  </a:lnTo>
                  <a:lnTo>
                    <a:pt x="2968" y="13333"/>
                  </a:lnTo>
                  <a:lnTo>
                    <a:pt x="3204" y="12909"/>
                  </a:lnTo>
                  <a:lnTo>
                    <a:pt x="3580" y="12014"/>
                  </a:lnTo>
                  <a:lnTo>
                    <a:pt x="3863" y="11166"/>
                  </a:lnTo>
                  <a:lnTo>
                    <a:pt x="4052" y="10412"/>
                  </a:lnTo>
                  <a:lnTo>
                    <a:pt x="4193" y="9847"/>
                  </a:lnTo>
                  <a:lnTo>
                    <a:pt x="4381" y="8622"/>
                  </a:lnTo>
                  <a:lnTo>
                    <a:pt x="4523" y="7444"/>
                  </a:lnTo>
                  <a:lnTo>
                    <a:pt x="4617" y="6172"/>
                  </a:lnTo>
                  <a:lnTo>
                    <a:pt x="4664" y="4947"/>
                  </a:lnTo>
                  <a:lnTo>
                    <a:pt x="4711" y="3722"/>
                  </a:lnTo>
                  <a:lnTo>
                    <a:pt x="4664" y="2498"/>
                  </a:lnTo>
                  <a:lnTo>
                    <a:pt x="4617" y="1273"/>
                  </a:lnTo>
                  <a:lnTo>
                    <a:pt x="4523" y="48"/>
                  </a:lnTo>
                  <a:lnTo>
                    <a:pt x="452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2486;p42">
              <a:extLst>
                <a:ext uri="{FF2B5EF4-FFF2-40B4-BE49-F238E27FC236}">
                  <a16:creationId xmlns:a16="http://schemas.microsoft.com/office/drawing/2014/main" id="{BF1F21D7-9C67-F36F-355E-5BF640984CCD}"/>
                </a:ext>
              </a:extLst>
            </p:cNvPr>
            <p:cNvSpPr/>
            <p:nvPr/>
          </p:nvSpPr>
          <p:spPr>
            <a:xfrm>
              <a:off x="1691775" y="2730300"/>
              <a:ext cx="25925" cy="64800"/>
            </a:xfrm>
            <a:custGeom>
              <a:avLst/>
              <a:gdLst/>
              <a:ahLst/>
              <a:cxnLst/>
              <a:rect l="l" t="t" r="r" b="b"/>
              <a:pathLst>
                <a:path w="1037" h="2592" extrusionOk="0">
                  <a:moveTo>
                    <a:pt x="707" y="0"/>
                  </a:moveTo>
                  <a:lnTo>
                    <a:pt x="612" y="141"/>
                  </a:lnTo>
                  <a:lnTo>
                    <a:pt x="377" y="754"/>
                  </a:lnTo>
                  <a:lnTo>
                    <a:pt x="189" y="1413"/>
                  </a:lnTo>
                  <a:lnTo>
                    <a:pt x="47" y="1979"/>
                  </a:lnTo>
                  <a:lnTo>
                    <a:pt x="0" y="2544"/>
                  </a:lnTo>
                  <a:lnTo>
                    <a:pt x="0" y="2591"/>
                  </a:lnTo>
                  <a:lnTo>
                    <a:pt x="94" y="2591"/>
                  </a:lnTo>
                  <a:lnTo>
                    <a:pt x="141" y="2544"/>
                  </a:lnTo>
                  <a:lnTo>
                    <a:pt x="377" y="2073"/>
                  </a:lnTo>
                  <a:lnTo>
                    <a:pt x="565" y="1508"/>
                  </a:lnTo>
                  <a:lnTo>
                    <a:pt x="1036" y="283"/>
                  </a:lnTo>
                  <a:lnTo>
                    <a:pt x="1036" y="188"/>
                  </a:lnTo>
                  <a:lnTo>
                    <a:pt x="1036" y="94"/>
                  </a:lnTo>
                  <a:lnTo>
                    <a:pt x="942" y="47"/>
                  </a:lnTo>
                  <a:lnTo>
                    <a:pt x="89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2487;p42">
              <a:extLst>
                <a:ext uri="{FF2B5EF4-FFF2-40B4-BE49-F238E27FC236}">
                  <a16:creationId xmlns:a16="http://schemas.microsoft.com/office/drawing/2014/main" id="{BB59515E-CB87-D6FB-F692-D9FC4F3D0928}"/>
                </a:ext>
              </a:extLst>
            </p:cNvPr>
            <p:cNvSpPr/>
            <p:nvPr/>
          </p:nvSpPr>
          <p:spPr>
            <a:xfrm>
              <a:off x="1280725" y="2398150"/>
              <a:ext cx="202600" cy="215575"/>
            </a:xfrm>
            <a:custGeom>
              <a:avLst/>
              <a:gdLst/>
              <a:ahLst/>
              <a:cxnLst/>
              <a:rect l="l" t="t" r="r" b="b"/>
              <a:pathLst>
                <a:path w="8104" h="8623" extrusionOk="0">
                  <a:moveTo>
                    <a:pt x="7868" y="1"/>
                  </a:moveTo>
                  <a:lnTo>
                    <a:pt x="7821" y="378"/>
                  </a:lnTo>
                  <a:lnTo>
                    <a:pt x="7774" y="707"/>
                  </a:lnTo>
                  <a:lnTo>
                    <a:pt x="7727" y="1131"/>
                  </a:lnTo>
                  <a:lnTo>
                    <a:pt x="7679" y="1555"/>
                  </a:lnTo>
                  <a:lnTo>
                    <a:pt x="7585" y="2356"/>
                  </a:lnTo>
                  <a:lnTo>
                    <a:pt x="7397" y="3157"/>
                  </a:lnTo>
                  <a:lnTo>
                    <a:pt x="7161" y="3958"/>
                  </a:lnTo>
                  <a:lnTo>
                    <a:pt x="6831" y="4665"/>
                  </a:lnTo>
                  <a:lnTo>
                    <a:pt x="6407" y="5324"/>
                  </a:lnTo>
                  <a:lnTo>
                    <a:pt x="5889" y="5937"/>
                  </a:lnTo>
                  <a:lnTo>
                    <a:pt x="5277" y="6455"/>
                  </a:lnTo>
                  <a:lnTo>
                    <a:pt x="4664" y="6879"/>
                  </a:lnTo>
                  <a:lnTo>
                    <a:pt x="4005" y="7303"/>
                  </a:lnTo>
                  <a:lnTo>
                    <a:pt x="3298" y="7633"/>
                  </a:lnTo>
                  <a:lnTo>
                    <a:pt x="1649" y="8151"/>
                  </a:lnTo>
                  <a:lnTo>
                    <a:pt x="0" y="8575"/>
                  </a:lnTo>
                  <a:lnTo>
                    <a:pt x="0" y="8622"/>
                  </a:lnTo>
                  <a:lnTo>
                    <a:pt x="943" y="8575"/>
                  </a:lnTo>
                  <a:lnTo>
                    <a:pt x="1838" y="8481"/>
                  </a:lnTo>
                  <a:lnTo>
                    <a:pt x="2733" y="8245"/>
                  </a:lnTo>
                  <a:lnTo>
                    <a:pt x="3581" y="7915"/>
                  </a:lnTo>
                  <a:lnTo>
                    <a:pt x="4335" y="7633"/>
                  </a:lnTo>
                  <a:lnTo>
                    <a:pt x="5041" y="7256"/>
                  </a:lnTo>
                  <a:lnTo>
                    <a:pt x="5701" y="6785"/>
                  </a:lnTo>
                  <a:lnTo>
                    <a:pt x="6313" y="6266"/>
                  </a:lnTo>
                  <a:lnTo>
                    <a:pt x="6831" y="5654"/>
                  </a:lnTo>
                  <a:lnTo>
                    <a:pt x="7303" y="4947"/>
                  </a:lnTo>
                  <a:lnTo>
                    <a:pt x="7632" y="4241"/>
                  </a:lnTo>
                  <a:lnTo>
                    <a:pt x="7868" y="3440"/>
                  </a:lnTo>
                  <a:lnTo>
                    <a:pt x="8009" y="2639"/>
                  </a:lnTo>
                  <a:lnTo>
                    <a:pt x="8103" y="1791"/>
                  </a:lnTo>
                  <a:lnTo>
                    <a:pt x="8103" y="1320"/>
                  </a:lnTo>
                  <a:lnTo>
                    <a:pt x="8056" y="849"/>
                  </a:lnTo>
                  <a:lnTo>
                    <a:pt x="8009" y="425"/>
                  </a:lnTo>
                  <a:lnTo>
                    <a:pt x="796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2488;p42">
              <a:extLst>
                <a:ext uri="{FF2B5EF4-FFF2-40B4-BE49-F238E27FC236}">
                  <a16:creationId xmlns:a16="http://schemas.microsoft.com/office/drawing/2014/main" id="{38B0C1C9-8BC2-BC15-FD78-CB715627F2A5}"/>
                </a:ext>
              </a:extLst>
            </p:cNvPr>
            <p:cNvSpPr/>
            <p:nvPr/>
          </p:nvSpPr>
          <p:spPr>
            <a:xfrm>
              <a:off x="1280725" y="2398150"/>
              <a:ext cx="202600" cy="215575"/>
            </a:xfrm>
            <a:custGeom>
              <a:avLst/>
              <a:gdLst/>
              <a:ahLst/>
              <a:cxnLst/>
              <a:rect l="l" t="t" r="r" b="b"/>
              <a:pathLst>
                <a:path w="8104" h="8623" fill="none" extrusionOk="0">
                  <a:moveTo>
                    <a:pt x="8056" y="849"/>
                  </a:moveTo>
                  <a:lnTo>
                    <a:pt x="8056" y="849"/>
                  </a:lnTo>
                  <a:lnTo>
                    <a:pt x="8009" y="425"/>
                  </a:lnTo>
                  <a:lnTo>
                    <a:pt x="7962" y="1"/>
                  </a:lnTo>
                  <a:lnTo>
                    <a:pt x="7962" y="1"/>
                  </a:lnTo>
                  <a:lnTo>
                    <a:pt x="7915" y="1"/>
                  </a:lnTo>
                  <a:lnTo>
                    <a:pt x="7868" y="1"/>
                  </a:lnTo>
                  <a:lnTo>
                    <a:pt x="7868" y="1"/>
                  </a:lnTo>
                  <a:lnTo>
                    <a:pt x="7821" y="378"/>
                  </a:lnTo>
                  <a:lnTo>
                    <a:pt x="7774" y="707"/>
                  </a:lnTo>
                  <a:lnTo>
                    <a:pt x="7774" y="707"/>
                  </a:lnTo>
                  <a:lnTo>
                    <a:pt x="7727" y="1131"/>
                  </a:lnTo>
                  <a:lnTo>
                    <a:pt x="7679" y="1555"/>
                  </a:lnTo>
                  <a:lnTo>
                    <a:pt x="7679" y="1555"/>
                  </a:lnTo>
                  <a:lnTo>
                    <a:pt x="7585" y="2356"/>
                  </a:lnTo>
                  <a:lnTo>
                    <a:pt x="7397" y="3157"/>
                  </a:lnTo>
                  <a:lnTo>
                    <a:pt x="7397" y="3157"/>
                  </a:lnTo>
                  <a:lnTo>
                    <a:pt x="7161" y="3958"/>
                  </a:lnTo>
                  <a:lnTo>
                    <a:pt x="6831" y="4665"/>
                  </a:lnTo>
                  <a:lnTo>
                    <a:pt x="6407" y="5324"/>
                  </a:lnTo>
                  <a:lnTo>
                    <a:pt x="5889" y="5937"/>
                  </a:lnTo>
                  <a:lnTo>
                    <a:pt x="5889" y="5937"/>
                  </a:lnTo>
                  <a:lnTo>
                    <a:pt x="5277" y="6455"/>
                  </a:lnTo>
                  <a:lnTo>
                    <a:pt x="4664" y="6879"/>
                  </a:lnTo>
                  <a:lnTo>
                    <a:pt x="4005" y="7303"/>
                  </a:lnTo>
                  <a:lnTo>
                    <a:pt x="3298" y="7633"/>
                  </a:lnTo>
                  <a:lnTo>
                    <a:pt x="3298" y="7633"/>
                  </a:lnTo>
                  <a:lnTo>
                    <a:pt x="1649" y="8151"/>
                  </a:lnTo>
                  <a:lnTo>
                    <a:pt x="0" y="8575"/>
                  </a:lnTo>
                  <a:lnTo>
                    <a:pt x="0" y="8575"/>
                  </a:lnTo>
                  <a:lnTo>
                    <a:pt x="0" y="8575"/>
                  </a:lnTo>
                  <a:lnTo>
                    <a:pt x="0" y="8622"/>
                  </a:lnTo>
                  <a:lnTo>
                    <a:pt x="0" y="8622"/>
                  </a:lnTo>
                  <a:lnTo>
                    <a:pt x="943" y="8575"/>
                  </a:lnTo>
                  <a:lnTo>
                    <a:pt x="1838" y="8481"/>
                  </a:lnTo>
                  <a:lnTo>
                    <a:pt x="2733" y="8245"/>
                  </a:lnTo>
                  <a:lnTo>
                    <a:pt x="3581" y="7915"/>
                  </a:lnTo>
                  <a:lnTo>
                    <a:pt x="3581" y="7915"/>
                  </a:lnTo>
                  <a:lnTo>
                    <a:pt x="4335" y="7633"/>
                  </a:lnTo>
                  <a:lnTo>
                    <a:pt x="5041" y="7256"/>
                  </a:lnTo>
                  <a:lnTo>
                    <a:pt x="5701" y="6785"/>
                  </a:lnTo>
                  <a:lnTo>
                    <a:pt x="6313" y="6266"/>
                  </a:lnTo>
                  <a:lnTo>
                    <a:pt x="6313" y="6266"/>
                  </a:lnTo>
                  <a:lnTo>
                    <a:pt x="6831" y="5654"/>
                  </a:lnTo>
                  <a:lnTo>
                    <a:pt x="7303" y="4947"/>
                  </a:lnTo>
                  <a:lnTo>
                    <a:pt x="7632" y="4241"/>
                  </a:lnTo>
                  <a:lnTo>
                    <a:pt x="7868" y="3440"/>
                  </a:lnTo>
                  <a:lnTo>
                    <a:pt x="7868" y="3440"/>
                  </a:lnTo>
                  <a:lnTo>
                    <a:pt x="8009" y="2639"/>
                  </a:lnTo>
                  <a:lnTo>
                    <a:pt x="8103" y="1791"/>
                  </a:lnTo>
                  <a:lnTo>
                    <a:pt x="8103" y="1791"/>
                  </a:lnTo>
                  <a:lnTo>
                    <a:pt x="8103" y="1320"/>
                  </a:lnTo>
                  <a:lnTo>
                    <a:pt x="8056" y="84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2489;p42">
              <a:extLst>
                <a:ext uri="{FF2B5EF4-FFF2-40B4-BE49-F238E27FC236}">
                  <a16:creationId xmlns:a16="http://schemas.microsoft.com/office/drawing/2014/main" id="{1EADA773-5651-8D3F-BDC1-AEE8B629DDFB}"/>
                </a:ext>
              </a:extLst>
            </p:cNvPr>
            <p:cNvSpPr/>
            <p:nvPr/>
          </p:nvSpPr>
          <p:spPr>
            <a:xfrm>
              <a:off x="1509200" y="1557225"/>
              <a:ext cx="1021175" cy="479375"/>
            </a:xfrm>
            <a:custGeom>
              <a:avLst/>
              <a:gdLst/>
              <a:ahLst/>
              <a:cxnLst/>
              <a:rect l="l" t="t" r="r" b="b"/>
              <a:pathLst>
                <a:path w="40847" h="19175" extrusionOk="0">
                  <a:moveTo>
                    <a:pt x="29539" y="0"/>
                  </a:moveTo>
                  <a:lnTo>
                    <a:pt x="29068" y="48"/>
                  </a:lnTo>
                  <a:lnTo>
                    <a:pt x="28880" y="95"/>
                  </a:lnTo>
                  <a:lnTo>
                    <a:pt x="28786" y="189"/>
                  </a:lnTo>
                  <a:lnTo>
                    <a:pt x="28409" y="707"/>
                  </a:lnTo>
                  <a:lnTo>
                    <a:pt x="27891" y="1320"/>
                  </a:lnTo>
                  <a:lnTo>
                    <a:pt x="27325" y="1885"/>
                  </a:lnTo>
                  <a:lnTo>
                    <a:pt x="26713" y="2497"/>
                  </a:lnTo>
                  <a:lnTo>
                    <a:pt x="25347" y="3722"/>
                  </a:lnTo>
                  <a:lnTo>
                    <a:pt x="23886" y="4853"/>
                  </a:lnTo>
                  <a:lnTo>
                    <a:pt x="22520" y="5842"/>
                  </a:lnTo>
                  <a:lnTo>
                    <a:pt x="21342" y="6643"/>
                  </a:lnTo>
                  <a:lnTo>
                    <a:pt x="20447" y="7114"/>
                  </a:lnTo>
                  <a:lnTo>
                    <a:pt x="20164" y="7255"/>
                  </a:lnTo>
                  <a:lnTo>
                    <a:pt x="20023" y="7255"/>
                  </a:lnTo>
                  <a:lnTo>
                    <a:pt x="18233" y="6596"/>
                  </a:lnTo>
                  <a:lnTo>
                    <a:pt x="14558" y="5183"/>
                  </a:lnTo>
                  <a:lnTo>
                    <a:pt x="9847" y="3298"/>
                  </a:lnTo>
                  <a:lnTo>
                    <a:pt x="4948" y="1320"/>
                  </a:lnTo>
                  <a:lnTo>
                    <a:pt x="3628" y="801"/>
                  </a:lnTo>
                  <a:lnTo>
                    <a:pt x="3063" y="660"/>
                  </a:lnTo>
                  <a:lnTo>
                    <a:pt x="2545" y="519"/>
                  </a:lnTo>
                  <a:lnTo>
                    <a:pt x="2074" y="424"/>
                  </a:lnTo>
                  <a:lnTo>
                    <a:pt x="1320" y="424"/>
                  </a:lnTo>
                  <a:lnTo>
                    <a:pt x="990" y="472"/>
                  </a:lnTo>
                  <a:lnTo>
                    <a:pt x="708" y="519"/>
                  </a:lnTo>
                  <a:lnTo>
                    <a:pt x="519" y="660"/>
                  </a:lnTo>
                  <a:lnTo>
                    <a:pt x="331" y="801"/>
                  </a:lnTo>
                  <a:lnTo>
                    <a:pt x="189" y="990"/>
                  </a:lnTo>
                  <a:lnTo>
                    <a:pt x="95" y="1178"/>
                  </a:lnTo>
                  <a:lnTo>
                    <a:pt x="48" y="1414"/>
                  </a:lnTo>
                  <a:lnTo>
                    <a:pt x="1" y="1649"/>
                  </a:lnTo>
                  <a:lnTo>
                    <a:pt x="1" y="1932"/>
                  </a:lnTo>
                  <a:lnTo>
                    <a:pt x="142" y="2544"/>
                  </a:lnTo>
                  <a:lnTo>
                    <a:pt x="378" y="3251"/>
                  </a:lnTo>
                  <a:lnTo>
                    <a:pt x="755" y="3958"/>
                  </a:lnTo>
                  <a:lnTo>
                    <a:pt x="1179" y="4759"/>
                  </a:lnTo>
                  <a:lnTo>
                    <a:pt x="1744" y="5559"/>
                  </a:lnTo>
                  <a:lnTo>
                    <a:pt x="2356" y="6360"/>
                  </a:lnTo>
                  <a:lnTo>
                    <a:pt x="3016" y="7114"/>
                  </a:lnTo>
                  <a:lnTo>
                    <a:pt x="3723" y="7868"/>
                  </a:lnTo>
                  <a:lnTo>
                    <a:pt x="5042" y="9234"/>
                  </a:lnTo>
                  <a:lnTo>
                    <a:pt x="6455" y="10506"/>
                  </a:lnTo>
                  <a:lnTo>
                    <a:pt x="7821" y="11684"/>
                  </a:lnTo>
                  <a:lnTo>
                    <a:pt x="9235" y="12815"/>
                  </a:lnTo>
                  <a:lnTo>
                    <a:pt x="10648" y="13898"/>
                  </a:lnTo>
                  <a:lnTo>
                    <a:pt x="12061" y="14840"/>
                  </a:lnTo>
                  <a:lnTo>
                    <a:pt x="13475" y="15735"/>
                  </a:lnTo>
                  <a:lnTo>
                    <a:pt x="14841" y="16536"/>
                  </a:lnTo>
                  <a:lnTo>
                    <a:pt x="16160" y="17243"/>
                  </a:lnTo>
                  <a:lnTo>
                    <a:pt x="17432" y="17808"/>
                  </a:lnTo>
                  <a:lnTo>
                    <a:pt x="18657" y="18327"/>
                  </a:lnTo>
                  <a:lnTo>
                    <a:pt x="19835" y="18703"/>
                  </a:lnTo>
                  <a:lnTo>
                    <a:pt x="20965" y="18986"/>
                  </a:lnTo>
                  <a:lnTo>
                    <a:pt x="21955" y="19127"/>
                  </a:lnTo>
                  <a:lnTo>
                    <a:pt x="22426" y="19175"/>
                  </a:lnTo>
                  <a:lnTo>
                    <a:pt x="22897" y="19175"/>
                  </a:lnTo>
                  <a:lnTo>
                    <a:pt x="23321" y="19127"/>
                  </a:lnTo>
                  <a:lnTo>
                    <a:pt x="23698" y="19033"/>
                  </a:lnTo>
                  <a:lnTo>
                    <a:pt x="24404" y="18845"/>
                  </a:lnTo>
                  <a:lnTo>
                    <a:pt x="25252" y="18515"/>
                  </a:lnTo>
                  <a:lnTo>
                    <a:pt x="26242" y="17997"/>
                  </a:lnTo>
                  <a:lnTo>
                    <a:pt x="27325" y="17384"/>
                  </a:lnTo>
                  <a:lnTo>
                    <a:pt x="28550" y="16678"/>
                  </a:lnTo>
                  <a:lnTo>
                    <a:pt x="29775" y="15830"/>
                  </a:lnTo>
                  <a:lnTo>
                    <a:pt x="31094" y="14935"/>
                  </a:lnTo>
                  <a:lnTo>
                    <a:pt x="32413" y="13898"/>
                  </a:lnTo>
                  <a:lnTo>
                    <a:pt x="33732" y="12862"/>
                  </a:lnTo>
                  <a:lnTo>
                    <a:pt x="35051" y="11684"/>
                  </a:lnTo>
                  <a:lnTo>
                    <a:pt x="36276" y="10506"/>
                  </a:lnTo>
                  <a:lnTo>
                    <a:pt x="37407" y="9281"/>
                  </a:lnTo>
                  <a:lnTo>
                    <a:pt x="38490" y="8009"/>
                  </a:lnTo>
                  <a:lnTo>
                    <a:pt x="38962" y="7350"/>
                  </a:lnTo>
                  <a:lnTo>
                    <a:pt x="39433" y="6690"/>
                  </a:lnTo>
                  <a:lnTo>
                    <a:pt x="39810" y="6078"/>
                  </a:lnTo>
                  <a:lnTo>
                    <a:pt x="40186" y="5418"/>
                  </a:lnTo>
                  <a:lnTo>
                    <a:pt x="40516" y="4759"/>
                  </a:lnTo>
                  <a:lnTo>
                    <a:pt x="40799" y="4099"/>
                  </a:lnTo>
                  <a:lnTo>
                    <a:pt x="40846" y="3958"/>
                  </a:lnTo>
                  <a:lnTo>
                    <a:pt x="40799" y="3816"/>
                  </a:lnTo>
                  <a:lnTo>
                    <a:pt x="40658" y="3628"/>
                  </a:lnTo>
                  <a:lnTo>
                    <a:pt x="40516" y="3439"/>
                  </a:lnTo>
                  <a:lnTo>
                    <a:pt x="39998" y="3110"/>
                  </a:lnTo>
                  <a:lnTo>
                    <a:pt x="39291" y="2686"/>
                  </a:lnTo>
                  <a:lnTo>
                    <a:pt x="38443" y="2309"/>
                  </a:lnTo>
                  <a:lnTo>
                    <a:pt x="37454" y="1932"/>
                  </a:lnTo>
                  <a:lnTo>
                    <a:pt x="36370" y="1555"/>
                  </a:lnTo>
                  <a:lnTo>
                    <a:pt x="35287" y="1178"/>
                  </a:lnTo>
                  <a:lnTo>
                    <a:pt x="34156" y="896"/>
                  </a:lnTo>
                  <a:lnTo>
                    <a:pt x="33073" y="566"/>
                  </a:lnTo>
                  <a:lnTo>
                    <a:pt x="31989" y="330"/>
                  </a:lnTo>
                  <a:lnTo>
                    <a:pt x="31047" y="142"/>
                  </a:lnTo>
                  <a:lnTo>
                    <a:pt x="30199" y="48"/>
                  </a:lnTo>
                  <a:lnTo>
                    <a:pt x="29539" y="0"/>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2490;p42">
              <a:extLst>
                <a:ext uri="{FF2B5EF4-FFF2-40B4-BE49-F238E27FC236}">
                  <a16:creationId xmlns:a16="http://schemas.microsoft.com/office/drawing/2014/main" id="{CE65F65F-2776-4E8F-67F3-B00E4F3EE754}"/>
                </a:ext>
              </a:extLst>
            </p:cNvPr>
            <p:cNvSpPr/>
            <p:nvPr/>
          </p:nvSpPr>
          <p:spPr>
            <a:xfrm>
              <a:off x="1509200" y="1557225"/>
              <a:ext cx="1021175" cy="479375"/>
            </a:xfrm>
            <a:custGeom>
              <a:avLst/>
              <a:gdLst/>
              <a:ahLst/>
              <a:cxnLst/>
              <a:rect l="l" t="t" r="r" b="b"/>
              <a:pathLst>
                <a:path w="40847" h="19175" fill="none" extrusionOk="0">
                  <a:moveTo>
                    <a:pt x="3723" y="7868"/>
                  </a:moveTo>
                  <a:lnTo>
                    <a:pt x="3723" y="7868"/>
                  </a:lnTo>
                  <a:lnTo>
                    <a:pt x="5042" y="9234"/>
                  </a:lnTo>
                  <a:lnTo>
                    <a:pt x="6455" y="10506"/>
                  </a:lnTo>
                  <a:lnTo>
                    <a:pt x="7821" y="11684"/>
                  </a:lnTo>
                  <a:lnTo>
                    <a:pt x="9235" y="12815"/>
                  </a:lnTo>
                  <a:lnTo>
                    <a:pt x="10648" y="13898"/>
                  </a:lnTo>
                  <a:lnTo>
                    <a:pt x="12061" y="14840"/>
                  </a:lnTo>
                  <a:lnTo>
                    <a:pt x="13475" y="15735"/>
                  </a:lnTo>
                  <a:lnTo>
                    <a:pt x="14841" y="16536"/>
                  </a:lnTo>
                  <a:lnTo>
                    <a:pt x="16160" y="17243"/>
                  </a:lnTo>
                  <a:lnTo>
                    <a:pt x="17432" y="17808"/>
                  </a:lnTo>
                  <a:lnTo>
                    <a:pt x="18657" y="18327"/>
                  </a:lnTo>
                  <a:lnTo>
                    <a:pt x="19835" y="18703"/>
                  </a:lnTo>
                  <a:lnTo>
                    <a:pt x="20965" y="18986"/>
                  </a:lnTo>
                  <a:lnTo>
                    <a:pt x="21955" y="19127"/>
                  </a:lnTo>
                  <a:lnTo>
                    <a:pt x="22426" y="19175"/>
                  </a:lnTo>
                  <a:lnTo>
                    <a:pt x="22897" y="19175"/>
                  </a:lnTo>
                  <a:lnTo>
                    <a:pt x="23321" y="19127"/>
                  </a:lnTo>
                  <a:lnTo>
                    <a:pt x="23698" y="19033"/>
                  </a:lnTo>
                  <a:lnTo>
                    <a:pt x="23698" y="19033"/>
                  </a:lnTo>
                  <a:lnTo>
                    <a:pt x="24404" y="18845"/>
                  </a:lnTo>
                  <a:lnTo>
                    <a:pt x="25252" y="18515"/>
                  </a:lnTo>
                  <a:lnTo>
                    <a:pt x="26242" y="17997"/>
                  </a:lnTo>
                  <a:lnTo>
                    <a:pt x="27325" y="17384"/>
                  </a:lnTo>
                  <a:lnTo>
                    <a:pt x="28550" y="16678"/>
                  </a:lnTo>
                  <a:lnTo>
                    <a:pt x="29775" y="15830"/>
                  </a:lnTo>
                  <a:lnTo>
                    <a:pt x="31094" y="14935"/>
                  </a:lnTo>
                  <a:lnTo>
                    <a:pt x="32413" y="13898"/>
                  </a:lnTo>
                  <a:lnTo>
                    <a:pt x="33732" y="12862"/>
                  </a:lnTo>
                  <a:lnTo>
                    <a:pt x="35051" y="11684"/>
                  </a:lnTo>
                  <a:lnTo>
                    <a:pt x="36276" y="10506"/>
                  </a:lnTo>
                  <a:lnTo>
                    <a:pt x="37407" y="9281"/>
                  </a:lnTo>
                  <a:lnTo>
                    <a:pt x="38490" y="8009"/>
                  </a:lnTo>
                  <a:lnTo>
                    <a:pt x="38962" y="7350"/>
                  </a:lnTo>
                  <a:lnTo>
                    <a:pt x="39433" y="6690"/>
                  </a:lnTo>
                  <a:lnTo>
                    <a:pt x="39810" y="6078"/>
                  </a:lnTo>
                  <a:lnTo>
                    <a:pt x="40186" y="5418"/>
                  </a:lnTo>
                  <a:lnTo>
                    <a:pt x="40516" y="4759"/>
                  </a:lnTo>
                  <a:lnTo>
                    <a:pt x="40799" y="4099"/>
                  </a:lnTo>
                  <a:lnTo>
                    <a:pt x="40799" y="4099"/>
                  </a:lnTo>
                  <a:lnTo>
                    <a:pt x="40846" y="3958"/>
                  </a:lnTo>
                  <a:lnTo>
                    <a:pt x="40799" y="3816"/>
                  </a:lnTo>
                  <a:lnTo>
                    <a:pt x="40658" y="3628"/>
                  </a:lnTo>
                  <a:lnTo>
                    <a:pt x="40516" y="3439"/>
                  </a:lnTo>
                  <a:lnTo>
                    <a:pt x="39998" y="3110"/>
                  </a:lnTo>
                  <a:lnTo>
                    <a:pt x="39291" y="2686"/>
                  </a:lnTo>
                  <a:lnTo>
                    <a:pt x="38443" y="2309"/>
                  </a:lnTo>
                  <a:lnTo>
                    <a:pt x="37454" y="1932"/>
                  </a:lnTo>
                  <a:lnTo>
                    <a:pt x="36370" y="1555"/>
                  </a:lnTo>
                  <a:lnTo>
                    <a:pt x="35287" y="1178"/>
                  </a:lnTo>
                  <a:lnTo>
                    <a:pt x="34156" y="896"/>
                  </a:lnTo>
                  <a:lnTo>
                    <a:pt x="33073" y="566"/>
                  </a:lnTo>
                  <a:lnTo>
                    <a:pt x="31989" y="330"/>
                  </a:lnTo>
                  <a:lnTo>
                    <a:pt x="31047" y="142"/>
                  </a:lnTo>
                  <a:lnTo>
                    <a:pt x="30199" y="48"/>
                  </a:lnTo>
                  <a:lnTo>
                    <a:pt x="29539" y="0"/>
                  </a:lnTo>
                  <a:lnTo>
                    <a:pt x="29068" y="48"/>
                  </a:lnTo>
                  <a:lnTo>
                    <a:pt x="28880" y="95"/>
                  </a:lnTo>
                  <a:lnTo>
                    <a:pt x="28786" y="189"/>
                  </a:lnTo>
                  <a:lnTo>
                    <a:pt x="28786" y="189"/>
                  </a:lnTo>
                  <a:lnTo>
                    <a:pt x="28409" y="707"/>
                  </a:lnTo>
                  <a:lnTo>
                    <a:pt x="27891" y="1320"/>
                  </a:lnTo>
                  <a:lnTo>
                    <a:pt x="27325" y="1885"/>
                  </a:lnTo>
                  <a:lnTo>
                    <a:pt x="26713" y="2497"/>
                  </a:lnTo>
                  <a:lnTo>
                    <a:pt x="25347" y="3722"/>
                  </a:lnTo>
                  <a:lnTo>
                    <a:pt x="23886" y="4853"/>
                  </a:lnTo>
                  <a:lnTo>
                    <a:pt x="22520" y="5842"/>
                  </a:lnTo>
                  <a:lnTo>
                    <a:pt x="21342" y="6643"/>
                  </a:lnTo>
                  <a:lnTo>
                    <a:pt x="20447" y="7114"/>
                  </a:lnTo>
                  <a:lnTo>
                    <a:pt x="20164" y="7255"/>
                  </a:lnTo>
                  <a:lnTo>
                    <a:pt x="20023" y="7255"/>
                  </a:lnTo>
                  <a:lnTo>
                    <a:pt x="20023" y="7255"/>
                  </a:lnTo>
                  <a:lnTo>
                    <a:pt x="18233" y="6596"/>
                  </a:lnTo>
                  <a:lnTo>
                    <a:pt x="14558" y="5183"/>
                  </a:lnTo>
                  <a:lnTo>
                    <a:pt x="9847" y="3298"/>
                  </a:lnTo>
                  <a:lnTo>
                    <a:pt x="4948" y="1320"/>
                  </a:lnTo>
                  <a:lnTo>
                    <a:pt x="4948" y="1320"/>
                  </a:lnTo>
                  <a:lnTo>
                    <a:pt x="3628" y="801"/>
                  </a:lnTo>
                  <a:lnTo>
                    <a:pt x="3063" y="660"/>
                  </a:lnTo>
                  <a:lnTo>
                    <a:pt x="2545" y="519"/>
                  </a:lnTo>
                  <a:lnTo>
                    <a:pt x="2074" y="424"/>
                  </a:lnTo>
                  <a:lnTo>
                    <a:pt x="1650" y="424"/>
                  </a:lnTo>
                  <a:lnTo>
                    <a:pt x="1320" y="424"/>
                  </a:lnTo>
                  <a:lnTo>
                    <a:pt x="990" y="472"/>
                  </a:lnTo>
                  <a:lnTo>
                    <a:pt x="708" y="519"/>
                  </a:lnTo>
                  <a:lnTo>
                    <a:pt x="519" y="660"/>
                  </a:lnTo>
                  <a:lnTo>
                    <a:pt x="331" y="801"/>
                  </a:lnTo>
                  <a:lnTo>
                    <a:pt x="189" y="990"/>
                  </a:lnTo>
                  <a:lnTo>
                    <a:pt x="95" y="1178"/>
                  </a:lnTo>
                  <a:lnTo>
                    <a:pt x="48" y="1414"/>
                  </a:lnTo>
                  <a:lnTo>
                    <a:pt x="1" y="1649"/>
                  </a:lnTo>
                  <a:lnTo>
                    <a:pt x="1" y="1932"/>
                  </a:lnTo>
                  <a:lnTo>
                    <a:pt x="142" y="2544"/>
                  </a:lnTo>
                  <a:lnTo>
                    <a:pt x="378" y="3251"/>
                  </a:lnTo>
                  <a:lnTo>
                    <a:pt x="755" y="3958"/>
                  </a:lnTo>
                  <a:lnTo>
                    <a:pt x="1179" y="4759"/>
                  </a:lnTo>
                  <a:lnTo>
                    <a:pt x="1744" y="5559"/>
                  </a:lnTo>
                  <a:lnTo>
                    <a:pt x="2356" y="6360"/>
                  </a:lnTo>
                  <a:lnTo>
                    <a:pt x="3016" y="7114"/>
                  </a:lnTo>
                  <a:lnTo>
                    <a:pt x="3723" y="786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2491;p42">
              <a:extLst>
                <a:ext uri="{FF2B5EF4-FFF2-40B4-BE49-F238E27FC236}">
                  <a16:creationId xmlns:a16="http://schemas.microsoft.com/office/drawing/2014/main" id="{C3113DC2-2C32-EC4A-11FE-4873BCED9C05}"/>
                </a:ext>
              </a:extLst>
            </p:cNvPr>
            <p:cNvSpPr/>
            <p:nvPr/>
          </p:nvSpPr>
          <p:spPr>
            <a:xfrm>
              <a:off x="2214700" y="1319300"/>
              <a:ext cx="382800" cy="469975"/>
            </a:xfrm>
            <a:custGeom>
              <a:avLst/>
              <a:gdLst/>
              <a:ahLst/>
              <a:cxnLst/>
              <a:rect l="l" t="t" r="r" b="b"/>
              <a:pathLst>
                <a:path w="15312" h="18799" extrusionOk="0">
                  <a:moveTo>
                    <a:pt x="6973" y="1"/>
                  </a:moveTo>
                  <a:lnTo>
                    <a:pt x="6737" y="95"/>
                  </a:lnTo>
                  <a:lnTo>
                    <a:pt x="6266" y="425"/>
                  </a:lnTo>
                  <a:lnTo>
                    <a:pt x="5748" y="896"/>
                  </a:lnTo>
                  <a:lnTo>
                    <a:pt x="5230" y="1461"/>
                  </a:lnTo>
                  <a:lnTo>
                    <a:pt x="4664" y="2168"/>
                  </a:lnTo>
                  <a:lnTo>
                    <a:pt x="4099" y="2922"/>
                  </a:lnTo>
                  <a:lnTo>
                    <a:pt x="3581" y="3723"/>
                  </a:lnTo>
                  <a:lnTo>
                    <a:pt x="3015" y="4571"/>
                  </a:lnTo>
                  <a:lnTo>
                    <a:pt x="2497" y="5466"/>
                  </a:lnTo>
                  <a:lnTo>
                    <a:pt x="1555" y="7256"/>
                  </a:lnTo>
                  <a:lnTo>
                    <a:pt x="754" y="8858"/>
                  </a:lnTo>
                  <a:lnTo>
                    <a:pt x="424" y="9565"/>
                  </a:lnTo>
                  <a:lnTo>
                    <a:pt x="189" y="10177"/>
                  </a:lnTo>
                  <a:lnTo>
                    <a:pt x="47" y="10648"/>
                  </a:lnTo>
                  <a:lnTo>
                    <a:pt x="0" y="11025"/>
                  </a:lnTo>
                  <a:lnTo>
                    <a:pt x="0" y="11213"/>
                  </a:lnTo>
                  <a:lnTo>
                    <a:pt x="47" y="11402"/>
                  </a:lnTo>
                  <a:lnTo>
                    <a:pt x="236" y="11826"/>
                  </a:lnTo>
                  <a:lnTo>
                    <a:pt x="613" y="12391"/>
                  </a:lnTo>
                  <a:lnTo>
                    <a:pt x="1084" y="13004"/>
                  </a:lnTo>
                  <a:lnTo>
                    <a:pt x="1649" y="13616"/>
                  </a:lnTo>
                  <a:lnTo>
                    <a:pt x="2309" y="14323"/>
                  </a:lnTo>
                  <a:lnTo>
                    <a:pt x="3015" y="15029"/>
                  </a:lnTo>
                  <a:lnTo>
                    <a:pt x="3722" y="15689"/>
                  </a:lnTo>
                  <a:lnTo>
                    <a:pt x="4523" y="16348"/>
                  </a:lnTo>
                  <a:lnTo>
                    <a:pt x="5277" y="17008"/>
                  </a:lnTo>
                  <a:lnTo>
                    <a:pt x="5983" y="17526"/>
                  </a:lnTo>
                  <a:lnTo>
                    <a:pt x="6690" y="18044"/>
                  </a:lnTo>
                  <a:lnTo>
                    <a:pt x="7302" y="18421"/>
                  </a:lnTo>
                  <a:lnTo>
                    <a:pt x="7868" y="18657"/>
                  </a:lnTo>
                  <a:lnTo>
                    <a:pt x="8103" y="18751"/>
                  </a:lnTo>
                  <a:lnTo>
                    <a:pt x="8292" y="18798"/>
                  </a:lnTo>
                  <a:lnTo>
                    <a:pt x="8480" y="18798"/>
                  </a:lnTo>
                  <a:lnTo>
                    <a:pt x="8622" y="18751"/>
                  </a:lnTo>
                  <a:lnTo>
                    <a:pt x="8951" y="18563"/>
                  </a:lnTo>
                  <a:lnTo>
                    <a:pt x="9281" y="18327"/>
                  </a:lnTo>
                  <a:lnTo>
                    <a:pt x="10082" y="17668"/>
                  </a:lnTo>
                  <a:lnTo>
                    <a:pt x="11071" y="16820"/>
                  </a:lnTo>
                  <a:lnTo>
                    <a:pt x="12061" y="15783"/>
                  </a:lnTo>
                  <a:lnTo>
                    <a:pt x="13050" y="14652"/>
                  </a:lnTo>
                  <a:lnTo>
                    <a:pt x="13945" y="13522"/>
                  </a:lnTo>
                  <a:lnTo>
                    <a:pt x="14322" y="12956"/>
                  </a:lnTo>
                  <a:lnTo>
                    <a:pt x="14699" y="12438"/>
                  </a:lnTo>
                  <a:lnTo>
                    <a:pt x="14982" y="11920"/>
                  </a:lnTo>
                  <a:lnTo>
                    <a:pt x="15217" y="11402"/>
                  </a:lnTo>
                  <a:lnTo>
                    <a:pt x="15311" y="11166"/>
                  </a:lnTo>
                  <a:lnTo>
                    <a:pt x="15311" y="10837"/>
                  </a:lnTo>
                  <a:lnTo>
                    <a:pt x="15311" y="10507"/>
                  </a:lnTo>
                  <a:lnTo>
                    <a:pt x="15264" y="10130"/>
                  </a:lnTo>
                  <a:lnTo>
                    <a:pt x="15170" y="9753"/>
                  </a:lnTo>
                  <a:lnTo>
                    <a:pt x="15029" y="9329"/>
                  </a:lnTo>
                  <a:lnTo>
                    <a:pt x="14699" y="8387"/>
                  </a:lnTo>
                  <a:lnTo>
                    <a:pt x="14228" y="7397"/>
                  </a:lnTo>
                  <a:lnTo>
                    <a:pt x="13662" y="6361"/>
                  </a:lnTo>
                  <a:lnTo>
                    <a:pt x="13003" y="5325"/>
                  </a:lnTo>
                  <a:lnTo>
                    <a:pt x="12296" y="4335"/>
                  </a:lnTo>
                  <a:lnTo>
                    <a:pt x="11542" y="3346"/>
                  </a:lnTo>
                  <a:lnTo>
                    <a:pt x="10742" y="2451"/>
                  </a:lnTo>
                  <a:lnTo>
                    <a:pt x="9988" y="1650"/>
                  </a:lnTo>
                  <a:lnTo>
                    <a:pt x="9234" y="990"/>
                  </a:lnTo>
                  <a:lnTo>
                    <a:pt x="8857" y="708"/>
                  </a:lnTo>
                  <a:lnTo>
                    <a:pt x="8480" y="472"/>
                  </a:lnTo>
                  <a:lnTo>
                    <a:pt x="8150" y="284"/>
                  </a:lnTo>
                  <a:lnTo>
                    <a:pt x="7821" y="95"/>
                  </a:lnTo>
                  <a:lnTo>
                    <a:pt x="7538" y="48"/>
                  </a:lnTo>
                  <a:lnTo>
                    <a:pt x="7208"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2492;p42">
              <a:extLst>
                <a:ext uri="{FF2B5EF4-FFF2-40B4-BE49-F238E27FC236}">
                  <a16:creationId xmlns:a16="http://schemas.microsoft.com/office/drawing/2014/main" id="{86BAFD11-C90A-D5B5-FE7D-008A3653E5DF}"/>
                </a:ext>
              </a:extLst>
            </p:cNvPr>
            <p:cNvSpPr/>
            <p:nvPr/>
          </p:nvSpPr>
          <p:spPr>
            <a:xfrm>
              <a:off x="2169950" y="1232150"/>
              <a:ext cx="174325" cy="341575"/>
            </a:xfrm>
            <a:custGeom>
              <a:avLst/>
              <a:gdLst/>
              <a:ahLst/>
              <a:cxnLst/>
              <a:rect l="l" t="t" r="r" b="b"/>
              <a:pathLst>
                <a:path w="6973" h="13663" extrusionOk="0">
                  <a:moveTo>
                    <a:pt x="754" y="1"/>
                  </a:moveTo>
                  <a:lnTo>
                    <a:pt x="518" y="48"/>
                  </a:lnTo>
                  <a:lnTo>
                    <a:pt x="330" y="189"/>
                  </a:lnTo>
                  <a:lnTo>
                    <a:pt x="141" y="378"/>
                  </a:lnTo>
                  <a:lnTo>
                    <a:pt x="47" y="613"/>
                  </a:lnTo>
                  <a:lnTo>
                    <a:pt x="0" y="943"/>
                  </a:lnTo>
                  <a:lnTo>
                    <a:pt x="0" y="1273"/>
                  </a:lnTo>
                  <a:lnTo>
                    <a:pt x="47" y="1697"/>
                  </a:lnTo>
                  <a:lnTo>
                    <a:pt x="189" y="2592"/>
                  </a:lnTo>
                  <a:lnTo>
                    <a:pt x="471" y="3581"/>
                  </a:lnTo>
                  <a:lnTo>
                    <a:pt x="754" y="4571"/>
                  </a:lnTo>
                  <a:lnTo>
                    <a:pt x="1413" y="6596"/>
                  </a:lnTo>
                  <a:lnTo>
                    <a:pt x="1649" y="7350"/>
                  </a:lnTo>
                  <a:lnTo>
                    <a:pt x="1790" y="8151"/>
                  </a:lnTo>
                  <a:lnTo>
                    <a:pt x="1932" y="8952"/>
                  </a:lnTo>
                  <a:lnTo>
                    <a:pt x="2073" y="9753"/>
                  </a:lnTo>
                  <a:lnTo>
                    <a:pt x="2167" y="10554"/>
                  </a:lnTo>
                  <a:lnTo>
                    <a:pt x="2214" y="11402"/>
                  </a:lnTo>
                  <a:lnTo>
                    <a:pt x="2214" y="12203"/>
                  </a:lnTo>
                  <a:lnTo>
                    <a:pt x="2214" y="13003"/>
                  </a:lnTo>
                  <a:lnTo>
                    <a:pt x="2544" y="13239"/>
                  </a:lnTo>
                  <a:lnTo>
                    <a:pt x="2921" y="13427"/>
                  </a:lnTo>
                  <a:lnTo>
                    <a:pt x="3251" y="13569"/>
                  </a:lnTo>
                  <a:lnTo>
                    <a:pt x="3628" y="13616"/>
                  </a:lnTo>
                  <a:lnTo>
                    <a:pt x="4005" y="13663"/>
                  </a:lnTo>
                  <a:lnTo>
                    <a:pt x="4381" y="13616"/>
                  </a:lnTo>
                  <a:lnTo>
                    <a:pt x="4805" y="13569"/>
                  </a:lnTo>
                  <a:lnTo>
                    <a:pt x="5135" y="13427"/>
                  </a:lnTo>
                  <a:lnTo>
                    <a:pt x="5606" y="13145"/>
                  </a:lnTo>
                  <a:lnTo>
                    <a:pt x="5983" y="12862"/>
                  </a:lnTo>
                  <a:lnTo>
                    <a:pt x="6266" y="12485"/>
                  </a:lnTo>
                  <a:lnTo>
                    <a:pt x="6501" y="12061"/>
                  </a:lnTo>
                  <a:lnTo>
                    <a:pt x="6690" y="11637"/>
                  </a:lnTo>
                  <a:lnTo>
                    <a:pt x="6831" y="11166"/>
                  </a:lnTo>
                  <a:lnTo>
                    <a:pt x="6878" y="10742"/>
                  </a:lnTo>
                  <a:lnTo>
                    <a:pt x="6925" y="10271"/>
                  </a:lnTo>
                  <a:lnTo>
                    <a:pt x="6972" y="9423"/>
                  </a:lnTo>
                  <a:lnTo>
                    <a:pt x="6925" y="8716"/>
                  </a:lnTo>
                  <a:lnTo>
                    <a:pt x="6784" y="8010"/>
                  </a:lnTo>
                  <a:lnTo>
                    <a:pt x="6219" y="6643"/>
                  </a:lnTo>
                  <a:lnTo>
                    <a:pt x="5512" y="5230"/>
                  </a:lnTo>
                  <a:lnTo>
                    <a:pt x="4664" y="3675"/>
                  </a:lnTo>
                  <a:lnTo>
                    <a:pt x="4193" y="2922"/>
                  </a:lnTo>
                  <a:lnTo>
                    <a:pt x="3675" y="2168"/>
                  </a:lnTo>
                  <a:lnTo>
                    <a:pt x="3157" y="1461"/>
                  </a:lnTo>
                  <a:lnTo>
                    <a:pt x="2638" y="896"/>
                  </a:lnTo>
                  <a:lnTo>
                    <a:pt x="2120" y="425"/>
                  </a:lnTo>
                  <a:lnTo>
                    <a:pt x="1837" y="236"/>
                  </a:lnTo>
                  <a:lnTo>
                    <a:pt x="1555" y="142"/>
                  </a:lnTo>
                  <a:lnTo>
                    <a:pt x="1319" y="48"/>
                  </a:lnTo>
                  <a:lnTo>
                    <a:pt x="1037"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2493;p42">
              <a:extLst>
                <a:ext uri="{FF2B5EF4-FFF2-40B4-BE49-F238E27FC236}">
                  <a16:creationId xmlns:a16="http://schemas.microsoft.com/office/drawing/2014/main" id="{11CDA6A1-84F2-9B16-2AA1-768CFB564E99}"/>
                </a:ext>
              </a:extLst>
            </p:cNvPr>
            <p:cNvSpPr/>
            <p:nvPr/>
          </p:nvSpPr>
          <p:spPr>
            <a:xfrm>
              <a:off x="2291250" y="1133225"/>
              <a:ext cx="339225" cy="498225"/>
            </a:xfrm>
            <a:custGeom>
              <a:avLst/>
              <a:gdLst/>
              <a:ahLst/>
              <a:cxnLst/>
              <a:rect l="l" t="t" r="r" b="b"/>
              <a:pathLst>
                <a:path w="13569" h="19929" extrusionOk="0">
                  <a:moveTo>
                    <a:pt x="11967" y="0"/>
                  </a:moveTo>
                  <a:lnTo>
                    <a:pt x="11637" y="48"/>
                  </a:lnTo>
                  <a:lnTo>
                    <a:pt x="11307" y="142"/>
                  </a:lnTo>
                  <a:lnTo>
                    <a:pt x="10930" y="283"/>
                  </a:lnTo>
                  <a:lnTo>
                    <a:pt x="10553" y="472"/>
                  </a:lnTo>
                  <a:lnTo>
                    <a:pt x="10129" y="707"/>
                  </a:lnTo>
                  <a:lnTo>
                    <a:pt x="9234" y="1320"/>
                  </a:lnTo>
                  <a:lnTo>
                    <a:pt x="8292" y="2026"/>
                  </a:lnTo>
                  <a:lnTo>
                    <a:pt x="7303" y="2827"/>
                  </a:lnTo>
                  <a:lnTo>
                    <a:pt x="6266" y="3722"/>
                  </a:lnTo>
                  <a:lnTo>
                    <a:pt x="4335" y="5512"/>
                  </a:lnTo>
                  <a:lnTo>
                    <a:pt x="2544" y="7114"/>
                  </a:lnTo>
                  <a:lnTo>
                    <a:pt x="1791" y="7727"/>
                  </a:lnTo>
                  <a:lnTo>
                    <a:pt x="1178" y="8245"/>
                  </a:lnTo>
                  <a:lnTo>
                    <a:pt x="707" y="8575"/>
                  </a:lnTo>
                  <a:lnTo>
                    <a:pt x="519" y="8622"/>
                  </a:lnTo>
                  <a:lnTo>
                    <a:pt x="377" y="8669"/>
                  </a:lnTo>
                  <a:lnTo>
                    <a:pt x="283" y="8669"/>
                  </a:lnTo>
                  <a:lnTo>
                    <a:pt x="189" y="8716"/>
                  </a:lnTo>
                  <a:lnTo>
                    <a:pt x="48" y="8810"/>
                  </a:lnTo>
                  <a:lnTo>
                    <a:pt x="1" y="9046"/>
                  </a:lnTo>
                  <a:lnTo>
                    <a:pt x="1" y="9281"/>
                  </a:lnTo>
                  <a:lnTo>
                    <a:pt x="48" y="9564"/>
                  </a:lnTo>
                  <a:lnTo>
                    <a:pt x="95" y="9847"/>
                  </a:lnTo>
                  <a:lnTo>
                    <a:pt x="189" y="10082"/>
                  </a:lnTo>
                  <a:lnTo>
                    <a:pt x="330" y="10318"/>
                  </a:lnTo>
                  <a:lnTo>
                    <a:pt x="519" y="10506"/>
                  </a:lnTo>
                  <a:lnTo>
                    <a:pt x="660" y="10648"/>
                  </a:lnTo>
                  <a:lnTo>
                    <a:pt x="990" y="10836"/>
                  </a:lnTo>
                  <a:lnTo>
                    <a:pt x="1272" y="10930"/>
                  </a:lnTo>
                  <a:lnTo>
                    <a:pt x="1555" y="10930"/>
                  </a:lnTo>
                  <a:lnTo>
                    <a:pt x="1744" y="10836"/>
                  </a:lnTo>
                  <a:lnTo>
                    <a:pt x="1932" y="10789"/>
                  </a:lnTo>
                  <a:lnTo>
                    <a:pt x="2073" y="10648"/>
                  </a:lnTo>
                  <a:lnTo>
                    <a:pt x="1791" y="11024"/>
                  </a:lnTo>
                  <a:lnTo>
                    <a:pt x="1555" y="11401"/>
                  </a:lnTo>
                  <a:lnTo>
                    <a:pt x="1225" y="11872"/>
                  </a:lnTo>
                  <a:lnTo>
                    <a:pt x="990" y="12391"/>
                  </a:lnTo>
                  <a:lnTo>
                    <a:pt x="896" y="12673"/>
                  </a:lnTo>
                  <a:lnTo>
                    <a:pt x="848" y="12956"/>
                  </a:lnTo>
                  <a:lnTo>
                    <a:pt x="801" y="13239"/>
                  </a:lnTo>
                  <a:lnTo>
                    <a:pt x="801" y="13521"/>
                  </a:lnTo>
                  <a:lnTo>
                    <a:pt x="896" y="13804"/>
                  </a:lnTo>
                  <a:lnTo>
                    <a:pt x="990" y="14087"/>
                  </a:lnTo>
                  <a:lnTo>
                    <a:pt x="1131" y="14322"/>
                  </a:lnTo>
                  <a:lnTo>
                    <a:pt x="1320" y="14464"/>
                  </a:lnTo>
                  <a:lnTo>
                    <a:pt x="1508" y="14605"/>
                  </a:lnTo>
                  <a:lnTo>
                    <a:pt x="1696" y="14652"/>
                  </a:lnTo>
                  <a:lnTo>
                    <a:pt x="1932" y="14699"/>
                  </a:lnTo>
                  <a:lnTo>
                    <a:pt x="2168" y="14699"/>
                  </a:lnTo>
                  <a:lnTo>
                    <a:pt x="2592" y="14605"/>
                  </a:lnTo>
                  <a:lnTo>
                    <a:pt x="2968" y="14416"/>
                  </a:lnTo>
                  <a:lnTo>
                    <a:pt x="3298" y="14228"/>
                  </a:lnTo>
                  <a:lnTo>
                    <a:pt x="3675" y="13992"/>
                  </a:lnTo>
                  <a:lnTo>
                    <a:pt x="3675" y="13992"/>
                  </a:lnTo>
                  <a:lnTo>
                    <a:pt x="3392" y="14369"/>
                  </a:lnTo>
                  <a:lnTo>
                    <a:pt x="3157" y="14746"/>
                  </a:lnTo>
                  <a:lnTo>
                    <a:pt x="2874" y="15217"/>
                  </a:lnTo>
                  <a:lnTo>
                    <a:pt x="2686" y="15736"/>
                  </a:lnTo>
                  <a:lnTo>
                    <a:pt x="2592" y="15971"/>
                  </a:lnTo>
                  <a:lnTo>
                    <a:pt x="2592" y="16254"/>
                  </a:lnTo>
                  <a:lnTo>
                    <a:pt x="2592" y="16536"/>
                  </a:lnTo>
                  <a:lnTo>
                    <a:pt x="2592" y="16819"/>
                  </a:lnTo>
                  <a:lnTo>
                    <a:pt x="2686" y="17055"/>
                  </a:lnTo>
                  <a:lnTo>
                    <a:pt x="2827" y="17290"/>
                  </a:lnTo>
                  <a:lnTo>
                    <a:pt x="3016" y="17526"/>
                  </a:lnTo>
                  <a:lnTo>
                    <a:pt x="3204" y="17667"/>
                  </a:lnTo>
                  <a:lnTo>
                    <a:pt x="3440" y="17761"/>
                  </a:lnTo>
                  <a:lnTo>
                    <a:pt x="3628" y="17808"/>
                  </a:lnTo>
                  <a:lnTo>
                    <a:pt x="4052" y="17808"/>
                  </a:lnTo>
                  <a:lnTo>
                    <a:pt x="4476" y="17620"/>
                  </a:lnTo>
                  <a:lnTo>
                    <a:pt x="4853" y="17432"/>
                  </a:lnTo>
                  <a:lnTo>
                    <a:pt x="5183" y="17196"/>
                  </a:lnTo>
                  <a:lnTo>
                    <a:pt x="5512" y="16913"/>
                  </a:lnTo>
                  <a:lnTo>
                    <a:pt x="5512" y="16913"/>
                  </a:lnTo>
                  <a:lnTo>
                    <a:pt x="5371" y="17290"/>
                  </a:lnTo>
                  <a:lnTo>
                    <a:pt x="5277" y="17620"/>
                  </a:lnTo>
                  <a:lnTo>
                    <a:pt x="5183" y="17997"/>
                  </a:lnTo>
                  <a:lnTo>
                    <a:pt x="5136" y="18421"/>
                  </a:lnTo>
                  <a:lnTo>
                    <a:pt x="5183" y="18892"/>
                  </a:lnTo>
                  <a:lnTo>
                    <a:pt x="5230" y="19080"/>
                  </a:lnTo>
                  <a:lnTo>
                    <a:pt x="5324" y="19316"/>
                  </a:lnTo>
                  <a:lnTo>
                    <a:pt x="5418" y="19504"/>
                  </a:lnTo>
                  <a:lnTo>
                    <a:pt x="5607" y="19646"/>
                  </a:lnTo>
                  <a:lnTo>
                    <a:pt x="5748" y="19787"/>
                  </a:lnTo>
                  <a:lnTo>
                    <a:pt x="5889" y="19834"/>
                  </a:lnTo>
                  <a:lnTo>
                    <a:pt x="6031" y="19928"/>
                  </a:lnTo>
                  <a:lnTo>
                    <a:pt x="6219" y="19928"/>
                  </a:lnTo>
                  <a:lnTo>
                    <a:pt x="6549" y="19881"/>
                  </a:lnTo>
                  <a:lnTo>
                    <a:pt x="6879" y="19787"/>
                  </a:lnTo>
                  <a:lnTo>
                    <a:pt x="7208" y="19551"/>
                  </a:lnTo>
                  <a:lnTo>
                    <a:pt x="7538" y="19316"/>
                  </a:lnTo>
                  <a:lnTo>
                    <a:pt x="8245" y="18609"/>
                  </a:lnTo>
                  <a:lnTo>
                    <a:pt x="8904" y="17856"/>
                  </a:lnTo>
                  <a:lnTo>
                    <a:pt x="9611" y="17102"/>
                  </a:lnTo>
                  <a:lnTo>
                    <a:pt x="9941" y="16772"/>
                  </a:lnTo>
                  <a:lnTo>
                    <a:pt x="10271" y="16489"/>
                  </a:lnTo>
                  <a:lnTo>
                    <a:pt x="10600" y="16254"/>
                  </a:lnTo>
                  <a:lnTo>
                    <a:pt x="10883" y="16112"/>
                  </a:lnTo>
                  <a:lnTo>
                    <a:pt x="11496" y="17479"/>
                  </a:lnTo>
                  <a:lnTo>
                    <a:pt x="12155" y="18845"/>
                  </a:lnTo>
                  <a:lnTo>
                    <a:pt x="12249" y="18703"/>
                  </a:lnTo>
                  <a:lnTo>
                    <a:pt x="12485" y="18185"/>
                  </a:lnTo>
                  <a:lnTo>
                    <a:pt x="12768" y="17479"/>
                  </a:lnTo>
                  <a:lnTo>
                    <a:pt x="13097" y="16536"/>
                  </a:lnTo>
                  <a:lnTo>
                    <a:pt x="13380" y="15500"/>
                  </a:lnTo>
                  <a:lnTo>
                    <a:pt x="13474" y="14982"/>
                  </a:lnTo>
                  <a:lnTo>
                    <a:pt x="13568" y="14416"/>
                  </a:lnTo>
                  <a:lnTo>
                    <a:pt x="13568" y="13898"/>
                  </a:lnTo>
                  <a:lnTo>
                    <a:pt x="13568" y="13427"/>
                  </a:lnTo>
                  <a:lnTo>
                    <a:pt x="13521" y="12956"/>
                  </a:lnTo>
                  <a:lnTo>
                    <a:pt x="13380" y="12532"/>
                  </a:lnTo>
                  <a:lnTo>
                    <a:pt x="13286" y="12296"/>
                  </a:lnTo>
                  <a:lnTo>
                    <a:pt x="13144" y="12061"/>
                  </a:lnTo>
                  <a:lnTo>
                    <a:pt x="12956" y="11872"/>
                  </a:lnTo>
                  <a:lnTo>
                    <a:pt x="12768" y="11731"/>
                  </a:lnTo>
                  <a:lnTo>
                    <a:pt x="12532" y="11637"/>
                  </a:lnTo>
                  <a:lnTo>
                    <a:pt x="12296" y="11543"/>
                  </a:lnTo>
                  <a:lnTo>
                    <a:pt x="11825" y="11543"/>
                  </a:lnTo>
                  <a:lnTo>
                    <a:pt x="11920" y="11307"/>
                  </a:lnTo>
                  <a:lnTo>
                    <a:pt x="12014" y="11072"/>
                  </a:lnTo>
                  <a:lnTo>
                    <a:pt x="12108" y="10789"/>
                  </a:lnTo>
                  <a:lnTo>
                    <a:pt x="12202" y="10412"/>
                  </a:lnTo>
                  <a:lnTo>
                    <a:pt x="12202" y="10035"/>
                  </a:lnTo>
                  <a:lnTo>
                    <a:pt x="12108" y="9611"/>
                  </a:lnTo>
                  <a:lnTo>
                    <a:pt x="12061" y="9423"/>
                  </a:lnTo>
                  <a:lnTo>
                    <a:pt x="11920" y="9234"/>
                  </a:lnTo>
                  <a:lnTo>
                    <a:pt x="11778" y="9046"/>
                  </a:lnTo>
                  <a:lnTo>
                    <a:pt x="11543" y="8904"/>
                  </a:lnTo>
                  <a:lnTo>
                    <a:pt x="11307" y="8857"/>
                  </a:lnTo>
                  <a:lnTo>
                    <a:pt x="11024" y="8810"/>
                  </a:lnTo>
                  <a:lnTo>
                    <a:pt x="10600" y="8763"/>
                  </a:lnTo>
                  <a:lnTo>
                    <a:pt x="10412" y="8763"/>
                  </a:lnTo>
                  <a:lnTo>
                    <a:pt x="10506" y="8528"/>
                  </a:lnTo>
                  <a:lnTo>
                    <a:pt x="10600" y="8292"/>
                  </a:lnTo>
                  <a:lnTo>
                    <a:pt x="10648" y="8056"/>
                  </a:lnTo>
                  <a:lnTo>
                    <a:pt x="10648" y="7774"/>
                  </a:lnTo>
                  <a:lnTo>
                    <a:pt x="10600" y="7538"/>
                  </a:lnTo>
                  <a:lnTo>
                    <a:pt x="10553" y="7303"/>
                  </a:lnTo>
                  <a:lnTo>
                    <a:pt x="10459" y="7067"/>
                  </a:lnTo>
                  <a:lnTo>
                    <a:pt x="10318" y="6832"/>
                  </a:lnTo>
                  <a:lnTo>
                    <a:pt x="10129" y="6596"/>
                  </a:lnTo>
                  <a:lnTo>
                    <a:pt x="9847" y="6455"/>
                  </a:lnTo>
                  <a:lnTo>
                    <a:pt x="9564" y="6360"/>
                  </a:lnTo>
                  <a:lnTo>
                    <a:pt x="9328" y="6313"/>
                  </a:lnTo>
                  <a:lnTo>
                    <a:pt x="8716" y="6313"/>
                  </a:lnTo>
                  <a:lnTo>
                    <a:pt x="9470" y="5560"/>
                  </a:lnTo>
                  <a:lnTo>
                    <a:pt x="10224" y="4712"/>
                  </a:lnTo>
                  <a:lnTo>
                    <a:pt x="11072" y="3769"/>
                  </a:lnTo>
                  <a:lnTo>
                    <a:pt x="11872" y="2733"/>
                  </a:lnTo>
                  <a:lnTo>
                    <a:pt x="12202" y="2215"/>
                  </a:lnTo>
                  <a:lnTo>
                    <a:pt x="12485" y="1744"/>
                  </a:lnTo>
                  <a:lnTo>
                    <a:pt x="12720" y="1320"/>
                  </a:lnTo>
                  <a:lnTo>
                    <a:pt x="12815" y="896"/>
                  </a:lnTo>
                  <a:lnTo>
                    <a:pt x="12815" y="707"/>
                  </a:lnTo>
                  <a:lnTo>
                    <a:pt x="12815" y="566"/>
                  </a:lnTo>
                  <a:lnTo>
                    <a:pt x="12768" y="424"/>
                  </a:lnTo>
                  <a:lnTo>
                    <a:pt x="12673" y="283"/>
                  </a:lnTo>
                  <a:lnTo>
                    <a:pt x="12485" y="142"/>
                  </a:lnTo>
                  <a:lnTo>
                    <a:pt x="12249" y="48"/>
                  </a:lnTo>
                  <a:lnTo>
                    <a:pt x="11967" y="0"/>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2494;p42">
              <a:extLst>
                <a:ext uri="{FF2B5EF4-FFF2-40B4-BE49-F238E27FC236}">
                  <a16:creationId xmlns:a16="http://schemas.microsoft.com/office/drawing/2014/main" id="{623C828B-3811-EFEE-C661-C0DFA9829FF4}"/>
                </a:ext>
              </a:extLst>
            </p:cNvPr>
            <p:cNvSpPr/>
            <p:nvPr/>
          </p:nvSpPr>
          <p:spPr>
            <a:xfrm>
              <a:off x="2340725" y="1289875"/>
              <a:ext cx="163725" cy="121325"/>
            </a:xfrm>
            <a:custGeom>
              <a:avLst/>
              <a:gdLst/>
              <a:ahLst/>
              <a:cxnLst/>
              <a:rect l="l" t="t" r="r" b="b"/>
              <a:pathLst>
                <a:path w="6549" h="4853" extrusionOk="0">
                  <a:moveTo>
                    <a:pt x="6549" y="0"/>
                  </a:moveTo>
                  <a:lnTo>
                    <a:pt x="5606" y="330"/>
                  </a:lnTo>
                  <a:lnTo>
                    <a:pt x="4664" y="754"/>
                  </a:lnTo>
                  <a:lnTo>
                    <a:pt x="3816" y="1225"/>
                  </a:lnTo>
                  <a:lnTo>
                    <a:pt x="2968" y="1743"/>
                  </a:lnTo>
                  <a:lnTo>
                    <a:pt x="2167" y="2309"/>
                  </a:lnTo>
                  <a:lnTo>
                    <a:pt x="1413" y="2968"/>
                  </a:lnTo>
                  <a:lnTo>
                    <a:pt x="660" y="3675"/>
                  </a:lnTo>
                  <a:lnTo>
                    <a:pt x="47" y="4429"/>
                  </a:lnTo>
                  <a:lnTo>
                    <a:pt x="0" y="4711"/>
                  </a:lnTo>
                  <a:lnTo>
                    <a:pt x="0" y="4806"/>
                  </a:lnTo>
                  <a:lnTo>
                    <a:pt x="0" y="4853"/>
                  </a:lnTo>
                  <a:lnTo>
                    <a:pt x="47" y="4853"/>
                  </a:lnTo>
                  <a:lnTo>
                    <a:pt x="754" y="4099"/>
                  </a:lnTo>
                  <a:lnTo>
                    <a:pt x="1461" y="3392"/>
                  </a:lnTo>
                  <a:lnTo>
                    <a:pt x="2261" y="2780"/>
                  </a:lnTo>
                  <a:lnTo>
                    <a:pt x="3062" y="2120"/>
                  </a:lnTo>
                  <a:lnTo>
                    <a:pt x="3910" y="1555"/>
                  </a:lnTo>
                  <a:lnTo>
                    <a:pt x="4758" y="990"/>
                  </a:lnTo>
                  <a:lnTo>
                    <a:pt x="5653" y="518"/>
                  </a:lnTo>
                  <a:lnTo>
                    <a:pt x="6549" y="47"/>
                  </a:lnTo>
                  <a:lnTo>
                    <a:pt x="65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2495;p42">
              <a:extLst>
                <a:ext uri="{FF2B5EF4-FFF2-40B4-BE49-F238E27FC236}">
                  <a16:creationId xmlns:a16="http://schemas.microsoft.com/office/drawing/2014/main" id="{A0F75819-A27C-1544-807C-86652C147FE8}"/>
                </a:ext>
              </a:extLst>
            </p:cNvPr>
            <p:cNvSpPr/>
            <p:nvPr/>
          </p:nvSpPr>
          <p:spPr>
            <a:xfrm>
              <a:off x="2380750" y="1349925"/>
              <a:ext cx="170825" cy="136650"/>
            </a:xfrm>
            <a:custGeom>
              <a:avLst/>
              <a:gdLst/>
              <a:ahLst/>
              <a:cxnLst/>
              <a:rect l="l" t="t" r="r" b="b"/>
              <a:pathLst>
                <a:path w="6833" h="5466" extrusionOk="0">
                  <a:moveTo>
                    <a:pt x="6832" y="1"/>
                  </a:moveTo>
                  <a:lnTo>
                    <a:pt x="5796" y="378"/>
                  </a:lnTo>
                  <a:lnTo>
                    <a:pt x="4806" y="849"/>
                  </a:lnTo>
                  <a:lnTo>
                    <a:pt x="3864" y="1414"/>
                  </a:lnTo>
                  <a:lnTo>
                    <a:pt x="2969" y="2027"/>
                  </a:lnTo>
                  <a:lnTo>
                    <a:pt x="2121" y="2733"/>
                  </a:lnTo>
                  <a:lnTo>
                    <a:pt x="1367" y="3534"/>
                  </a:lnTo>
                  <a:lnTo>
                    <a:pt x="660" y="4382"/>
                  </a:lnTo>
                  <a:lnTo>
                    <a:pt x="48" y="5277"/>
                  </a:lnTo>
                  <a:lnTo>
                    <a:pt x="1" y="5372"/>
                  </a:lnTo>
                  <a:lnTo>
                    <a:pt x="1" y="5419"/>
                  </a:lnTo>
                  <a:lnTo>
                    <a:pt x="48" y="5466"/>
                  </a:lnTo>
                  <a:lnTo>
                    <a:pt x="95" y="5419"/>
                  </a:lnTo>
                  <a:lnTo>
                    <a:pt x="613" y="4759"/>
                  </a:lnTo>
                  <a:lnTo>
                    <a:pt x="1320" y="4052"/>
                  </a:lnTo>
                  <a:lnTo>
                    <a:pt x="2121" y="3299"/>
                  </a:lnTo>
                  <a:lnTo>
                    <a:pt x="3063" y="2545"/>
                  </a:lnTo>
                  <a:lnTo>
                    <a:pt x="4005" y="1791"/>
                  </a:lnTo>
                  <a:lnTo>
                    <a:pt x="4995" y="1132"/>
                  </a:lnTo>
                  <a:lnTo>
                    <a:pt x="5984" y="519"/>
                  </a:lnTo>
                  <a:lnTo>
                    <a:pt x="6832" y="48"/>
                  </a:lnTo>
                  <a:lnTo>
                    <a:pt x="68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2496;p42">
              <a:extLst>
                <a:ext uri="{FF2B5EF4-FFF2-40B4-BE49-F238E27FC236}">
                  <a16:creationId xmlns:a16="http://schemas.microsoft.com/office/drawing/2014/main" id="{02E74ED8-5BE6-D834-4DED-10742D417EF0}"/>
                </a:ext>
              </a:extLst>
            </p:cNvPr>
            <p:cNvSpPr/>
            <p:nvPr/>
          </p:nvSpPr>
          <p:spPr>
            <a:xfrm>
              <a:off x="2425525" y="1420600"/>
              <a:ext cx="157825" cy="141350"/>
            </a:xfrm>
            <a:custGeom>
              <a:avLst/>
              <a:gdLst/>
              <a:ahLst/>
              <a:cxnLst/>
              <a:rect l="l" t="t" r="r" b="b"/>
              <a:pathLst>
                <a:path w="6313" h="5654" extrusionOk="0">
                  <a:moveTo>
                    <a:pt x="6313" y="1"/>
                  </a:moveTo>
                  <a:lnTo>
                    <a:pt x="5795" y="189"/>
                  </a:lnTo>
                  <a:lnTo>
                    <a:pt x="5277" y="425"/>
                  </a:lnTo>
                  <a:lnTo>
                    <a:pt x="4711" y="660"/>
                  </a:lnTo>
                  <a:lnTo>
                    <a:pt x="4193" y="990"/>
                  </a:lnTo>
                  <a:lnTo>
                    <a:pt x="3204" y="1649"/>
                  </a:lnTo>
                  <a:lnTo>
                    <a:pt x="2309" y="2403"/>
                  </a:lnTo>
                  <a:lnTo>
                    <a:pt x="1932" y="2733"/>
                  </a:lnTo>
                  <a:lnTo>
                    <a:pt x="1602" y="3063"/>
                  </a:lnTo>
                  <a:lnTo>
                    <a:pt x="1272" y="3440"/>
                  </a:lnTo>
                  <a:lnTo>
                    <a:pt x="942" y="3817"/>
                  </a:lnTo>
                  <a:lnTo>
                    <a:pt x="707" y="4241"/>
                  </a:lnTo>
                  <a:lnTo>
                    <a:pt x="424" y="4665"/>
                  </a:lnTo>
                  <a:lnTo>
                    <a:pt x="236" y="5136"/>
                  </a:lnTo>
                  <a:lnTo>
                    <a:pt x="47" y="5560"/>
                  </a:lnTo>
                  <a:lnTo>
                    <a:pt x="0" y="5607"/>
                  </a:lnTo>
                  <a:lnTo>
                    <a:pt x="0" y="5654"/>
                  </a:lnTo>
                  <a:lnTo>
                    <a:pt x="94" y="5654"/>
                  </a:lnTo>
                  <a:lnTo>
                    <a:pt x="707" y="4759"/>
                  </a:lnTo>
                  <a:lnTo>
                    <a:pt x="1366" y="3911"/>
                  </a:lnTo>
                  <a:lnTo>
                    <a:pt x="2073" y="3157"/>
                  </a:lnTo>
                  <a:lnTo>
                    <a:pt x="2874" y="2450"/>
                  </a:lnTo>
                  <a:lnTo>
                    <a:pt x="3675" y="1791"/>
                  </a:lnTo>
                  <a:lnTo>
                    <a:pt x="4523" y="1178"/>
                  </a:lnTo>
                  <a:lnTo>
                    <a:pt x="5418" y="613"/>
                  </a:lnTo>
                  <a:lnTo>
                    <a:pt x="6313" y="48"/>
                  </a:lnTo>
                  <a:lnTo>
                    <a:pt x="631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2497;p42">
              <a:extLst>
                <a:ext uri="{FF2B5EF4-FFF2-40B4-BE49-F238E27FC236}">
                  <a16:creationId xmlns:a16="http://schemas.microsoft.com/office/drawing/2014/main" id="{0A4D1D4D-D94A-2384-F2B4-6865686C94B7}"/>
                </a:ext>
              </a:extLst>
            </p:cNvPr>
            <p:cNvSpPr/>
            <p:nvPr/>
          </p:nvSpPr>
          <p:spPr>
            <a:xfrm>
              <a:off x="2305375" y="1399400"/>
              <a:ext cx="259150" cy="235575"/>
            </a:xfrm>
            <a:custGeom>
              <a:avLst/>
              <a:gdLst/>
              <a:ahLst/>
              <a:cxnLst/>
              <a:rect l="l" t="t" r="r" b="b"/>
              <a:pathLst>
                <a:path w="10366" h="9423" extrusionOk="0">
                  <a:moveTo>
                    <a:pt x="1508" y="1"/>
                  </a:moveTo>
                  <a:lnTo>
                    <a:pt x="1461" y="48"/>
                  </a:lnTo>
                  <a:lnTo>
                    <a:pt x="1461" y="48"/>
                  </a:lnTo>
                  <a:lnTo>
                    <a:pt x="1508" y="1"/>
                  </a:lnTo>
                  <a:close/>
                  <a:moveTo>
                    <a:pt x="1461" y="48"/>
                  </a:moveTo>
                  <a:lnTo>
                    <a:pt x="1273" y="236"/>
                  </a:lnTo>
                  <a:lnTo>
                    <a:pt x="990" y="613"/>
                  </a:lnTo>
                  <a:lnTo>
                    <a:pt x="660" y="1084"/>
                  </a:lnTo>
                  <a:lnTo>
                    <a:pt x="378" y="1649"/>
                  </a:lnTo>
                  <a:lnTo>
                    <a:pt x="142" y="2215"/>
                  </a:lnTo>
                  <a:lnTo>
                    <a:pt x="48" y="2545"/>
                  </a:lnTo>
                  <a:lnTo>
                    <a:pt x="1" y="2827"/>
                  </a:lnTo>
                  <a:lnTo>
                    <a:pt x="1" y="3110"/>
                  </a:lnTo>
                  <a:lnTo>
                    <a:pt x="48" y="3393"/>
                  </a:lnTo>
                  <a:lnTo>
                    <a:pt x="142" y="3628"/>
                  </a:lnTo>
                  <a:lnTo>
                    <a:pt x="283" y="3864"/>
                  </a:lnTo>
                  <a:lnTo>
                    <a:pt x="660" y="4052"/>
                  </a:lnTo>
                  <a:lnTo>
                    <a:pt x="1037" y="4193"/>
                  </a:lnTo>
                  <a:lnTo>
                    <a:pt x="1367" y="4241"/>
                  </a:lnTo>
                  <a:lnTo>
                    <a:pt x="1744" y="4241"/>
                  </a:lnTo>
                  <a:lnTo>
                    <a:pt x="2074" y="4146"/>
                  </a:lnTo>
                  <a:lnTo>
                    <a:pt x="2187" y="4109"/>
                  </a:lnTo>
                  <a:lnTo>
                    <a:pt x="2187" y="4109"/>
                  </a:lnTo>
                  <a:lnTo>
                    <a:pt x="2121" y="4241"/>
                  </a:lnTo>
                  <a:lnTo>
                    <a:pt x="1979" y="4665"/>
                  </a:lnTo>
                  <a:lnTo>
                    <a:pt x="1838" y="5041"/>
                  </a:lnTo>
                  <a:lnTo>
                    <a:pt x="1744" y="5513"/>
                  </a:lnTo>
                  <a:lnTo>
                    <a:pt x="1744" y="5937"/>
                  </a:lnTo>
                  <a:lnTo>
                    <a:pt x="1838" y="6408"/>
                  </a:lnTo>
                  <a:lnTo>
                    <a:pt x="2027" y="6832"/>
                  </a:lnTo>
                  <a:lnTo>
                    <a:pt x="2168" y="7020"/>
                  </a:lnTo>
                  <a:lnTo>
                    <a:pt x="2356" y="7161"/>
                  </a:lnTo>
                  <a:lnTo>
                    <a:pt x="2545" y="7303"/>
                  </a:lnTo>
                  <a:lnTo>
                    <a:pt x="2733" y="7444"/>
                  </a:lnTo>
                  <a:lnTo>
                    <a:pt x="2969" y="7491"/>
                  </a:lnTo>
                  <a:lnTo>
                    <a:pt x="3487" y="7491"/>
                  </a:lnTo>
                  <a:lnTo>
                    <a:pt x="3723" y="7444"/>
                  </a:lnTo>
                  <a:lnTo>
                    <a:pt x="4099" y="7256"/>
                  </a:lnTo>
                  <a:lnTo>
                    <a:pt x="4468" y="7025"/>
                  </a:lnTo>
                  <a:lnTo>
                    <a:pt x="4468" y="7025"/>
                  </a:lnTo>
                  <a:lnTo>
                    <a:pt x="4382" y="7397"/>
                  </a:lnTo>
                  <a:lnTo>
                    <a:pt x="4382" y="7727"/>
                  </a:lnTo>
                  <a:lnTo>
                    <a:pt x="4382" y="8056"/>
                  </a:lnTo>
                  <a:lnTo>
                    <a:pt x="4429" y="8386"/>
                  </a:lnTo>
                  <a:lnTo>
                    <a:pt x="4571" y="8716"/>
                  </a:lnTo>
                  <a:lnTo>
                    <a:pt x="4759" y="9046"/>
                  </a:lnTo>
                  <a:lnTo>
                    <a:pt x="5042" y="9234"/>
                  </a:lnTo>
                  <a:lnTo>
                    <a:pt x="5371" y="9376"/>
                  </a:lnTo>
                  <a:lnTo>
                    <a:pt x="5748" y="9423"/>
                  </a:lnTo>
                  <a:lnTo>
                    <a:pt x="6078" y="9376"/>
                  </a:lnTo>
                  <a:lnTo>
                    <a:pt x="6361" y="9234"/>
                  </a:lnTo>
                  <a:lnTo>
                    <a:pt x="6643" y="9093"/>
                  </a:lnTo>
                  <a:lnTo>
                    <a:pt x="6926" y="8904"/>
                  </a:lnTo>
                  <a:lnTo>
                    <a:pt x="7397" y="8480"/>
                  </a:lnTo>
                  <a:lnTo>
                    <a:pt x="7821" y="8056"/>
                  </a:lnTo>
                  <a:lnTo>
                    <a:pt x="8245" y="7585"/>
                  </a:lnTo>
                  <a:lnTo>
                    <a:pt x="8622" y="7114"/>
                  </a:lnTo>
                  <a:lnTo>
                    <a:pt x="9423" y="6219"/>
                  </a:lnTo>
                  <a:lnTo>
                    <a:pt x="9659" y="5984"/>
                  </a:lnTo>
                  <a:lnTo>
                    <a:pt x="9847" y="5795"/>
                  </a:lnTo>
                  <a:lnTo>
                    <a:pt x="10130" y="5607"/>
                  </a:lnTo>
                  <a:lnTo>
                    <a:pt x="10365" y="5465"/>
                  </a:lnTo>
                  <a:lnTo>
                    <a:pt x="10365" y="5465"/>
                  </a:lnTo>
                  <a:lnTo>
                    <a:pt x="10083" y="5607"/>
                  </a:lnTo>
                  <a:lnTo>
                    <a:pt x="9847" y="5748"/>
                  </a:lnTo>
                  <a:lnTo>
                    <a:pt x="9564" y="5937"/>
                  </a:lnTo>
                  <a:lnTo>
                    <a:pt x="9376" y="6125"/>
                  </a:lnTo>
                  <a:lnTo>
                    <a:pt x="8481" y="6973"/>
                  </a:lnTo>
                  <a:lnTo>
                    <a:pt x="7633" y="7821"/>
                  </a:lnTo>
                  <a:lnTo>
                    <a:pt x="6738" y="8622"/>
                  </a:lnTo>
                  <a:lnTo>
                    <a:pt x="6502" y="8810"/>
                  </a:lnTo>
                  <a:lnTo>
                    <a:pt x="6267" y="8904"/>
                  </a:lnTo>
                  <a:lnTo>
                    <a:pt x="5984" y="8999"/>
                  </a:lnTo>
                  <a:lnTo>
                    <a:pt x="5701" y="9046"/>
                  </a:lnTo>
                  <a:lnTo>
                    <a:pt x="5466" y="8999"/>
                  </a:lnTo>
                  <a:lnTo>
                    <a:pt x="5277" y="8904"/>
                  </a:lnTo>
                  <a:lnTo>
                    <a:pt x="5089" y="8763"/>
                  </a:lnTo>
                  <a:lnTo>
                    <a:pt x="4947" y="8528"/>
                  </a:lnTo>
                  <a:lnTo>
                    <a:pt x="4853" y="8292"/>
                  </a:lnTo>
                  <a:lnTo>
                    <a:pt x="4806" y="8009"/>
                  </a:lnTo>
                  <a:lnTo>
                    <a:pt x="4806" y="7727"/>
                  </a:lnTo>
                  <a:lnTo>
                    <a:pt x="4853" y="7491"/>
                  </a:lnTo>
                  <a:lnTo>
                    <a:pt x="4995" y="6926"/>
                  </a:lnTo>
                  <a:lnTo>
                    <a:pt x="5183" y="6361"/>
                  </a:lnTo>
                  <a:lnTo>
                    <a:pt x="5701" y="5136"/>
                  </a:lnTo>
                  <a:lnTo>
                    <a:pt x="4759" y="6125"/>
                  </a:lnTo>
                  <a:lnTo>
                    <a:pt x="4523" y="6408"/>
                  </a:lnTo>
                  <a:lnTo>
                    <a:pt x="4241" y="6643"/>
                  </a:lnTo>
                  <a:lnTo>
                    <a:pt x="3911" y="6832"/>
                  </a:lnTo>
                  <a:lnTo>
                    <a:pt x="3534" y="6973"/>
                  </a:lnTo>
                  <a:lnTo>
                    <a:pt x="3393" y="7020"/>
                  </a:lnTo>
                  <a:lnTo>
                    <a:pt x="3204" y="7020"/>
                  </a:lnTo>
                  <a:lnTo>
                    <a:pt x="2922" y="6973"/>
                  </a:lnTo>
                  <a:lnTo>
                    <a:pt x="2639" y="6785"/>
                  </a:lnTo>
                  <a:lnTo>
                    <a:pt x="2498" y="6690"/>
                  </a:lnTo>
                  <a:lnTo>
                    <a:pt x="2403" y="6549"/>
                  </a:lnTo>
                  <a:lnTo>
                    <a:pt x="2262" y="6219"/>
                  </a:lnTo>
                  <a:lnTo>
                    <a:pt x="2168" y="5889"/>
                  </a:lnTo>
                  <a:lnTo>
                    <a:pt x="2168" y="5513"/>
                  </a:lnTo>
                  <a:lnTo>
                    <a:pt x="2262" y="5183"/>
                  </a:lnTo>
                  <a:lnTo>
                    <a:pt x="2356" y="4806"/>
                  </a:lnTo>
                  <a:lnTo>
                    <a:pt x="2498" y="4429"/>
                  </a:lnTo>
                  <a:lnTo>
                    <a:pt x="2686" y="4099"/>
                  </a:lnTo>
                  <a:lnTo>
                    <a:pt x="2840" y="3830"/>
                  </a:lnTo>
                  <a:lnTo>
                    <a:pt x="2875" y="3817"/>
                  </a:lnTo>
                  <a:lnTo>
                    <a:pt x="2857" y="3801"/>
                  </a:lnTo>
                  <a:lnTo>
                    <a:pt x="2875" y="3769"/>
                  </a:lnTo>
                  <a:lnTo>
                    <a:pt x="3534" y="2780"/>
                  </a:lnTo>
                  <a:lnTo>
                    <a:pt x="2592" y="3487"/>
                  </a:lnTo>
                  <a:lnTo>
                    <a:pt x="2403" y="3581"/>
                  </a:lnTo>
                  <a:lnTo>
                    <a:pt x="2215" y="3628"/>
                  </a:lnTo>
                  <a:lnTo>
                    <a:pt x="1932" y="3722"/>
                  </a:lnTo>
                  <a:lnTo>
                    <a:pt x="1650" y="3769"/>
                  </a:lnTo>
                  <a:lnTo>
                    <a:pt x="1367" y="3769"/>
                  </a:lnTo>
                  <a:lnTo>
                    <a:pt x="1084" y="3722"/>
                  </a:lnTo>
                  <a:lnTo>
                    <a:pt x="849" y="3628"/>
                  </a:lnTo>
                  <a:lnTo>
                    <a:pt x="613" y="3487"/>
                  </a:lnTo>
                  <a:lnTo>
                    <a:pt x="519" y="3345"/>
                  </a:lnTo>
                  <a:lnTo>
                    <a:pt x="472" y="3157"/>
                  </a:lnTo>
                  <a:lnTo>
                    <a:pt x="425" y="2969"/>
                  </a:lnTo>
                  <a:lnTo>
                    <a:pt x="425" y="2780"/>
                  </a:lnTo>
                  <a:lnTo>
                    <a:pt x="519" y="2356"/>
                  </a:lnTo>
                  <a:lnTo>
                    <a:pt x="660" y="1932"/>
                  </a:lnTo>
                  <a:lnTo>
                    <a:pt x="896" y="1461"/>
                  </a:lnTo>
                  <a:lnTo>
                    <a:pt x="1179" y="990"/>
                  </a:lnTo>
                  <a:lnTo>
                    <a:pt x="1697" y="189"/>
                  </a:lnTo>
                  <a:lnTo>
                    <a:pt x="1697" y="142"/>
                  </a:lnTo>
                  <a:lnTo>
                    <a:pt x="1650" y="142"/>
                  </a:lnTo>
                  <a:lnTo>
                    <a:pt x="1603" y="95"/>
                  </a:lnTo>
                  <a:lnTo>
                    <a:pt x="1508" y="48"/>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2498;p42">
              <a:extLst>
                <a:ext uri="{FF2B5EF4-FFF2-40B4-BE49-F238E27FC236}">
                  <a16:creationId xmlns:a16="http://schemas.microsoft.com/office/drawing/2014/main" id="{05C1CF3A-D917-7499-CA8D-CF79554C5E4D}"/>
                </a:ext>
              </a:extLst>
            </p:cNvPr>
            <p:cNvSpPr/>
            <p:nvPr/>
          </p:nvSpPr>
          <p:spPr>
            <a:xfrm>
              <a:off x="1498600" y="1561925"/>
              <a:ext cx="951675" cy="493525"/>
            </a:xfrm>
            <a:custGeom>
              <a:avLst/>
              <a:gdLst/>
              <a:ahLst/>
              <a:cxnLst/>
              <a:rect l="l" t="t" r="r" b="b"/>
              <a:pathLst>
                <a:path w="38067" h="19741" extrusionOk="0">
                  <a:moveTo>
                    <a:pt x="2074" y="1"/>
                  </a:moveTo>
                  <a:lnTo>
                    <a:pt x="1556" y="48"/>
                  </a:lnTo>
                  <a:lnTo>
                    <a:pt x="1084" y="142"/>
                  </a:lnTo>
                  <a:lnTo>
                    <a:pt x="708" y="331"/>
                  </a:lnTo>
                  <a:lnTo>
                    <a:pt x="378" y="566"/>
                  </a:lnTo>
                  <a:lnTo>
                    <a:pt x="284" y="755"/>
                  </a:lnTo>
                  <a:lnTo>
                    <a:pt x="189" y="896"/>
                  </a:lnTo>
                  <a:lnTo>
                    <a:pt x="95" y="1084"/>
                  </a:lnTo>
                  <a:lnTo>
                    <a:pt x="48" y="1320"/>
                  </a:lnTo>
                  <a:lnTo>
                    <a:pt x="1" y="1555"/>
                  </a:lnTo>
                  <a:lnTo>
                    <a:pt x="1" y="1791"/>
                  </a:lnTo>
                  <a:lnTo>
                    <a:pt x="95" y="2356"/>
                  </a:lnTo>
                  <a:lnTo>
                    <a:pt x="331" y="3016"/>
                  </a:lnTo>
                  <a:lnTo>
                    <a:pt x="660" y="3770"/>
                  </a:lnTo>
                  <a:lnTo>
                    <a:pt x="1132" y="4571"/>
                  </a:lnTo>
                  <a:lnTo>
                    <a:pt x="1885" y="5607"/>
                  </a:lnTo>
                  <a:lnTo>
                    <a:pt x="2780" y="6738"/>
                  </a:lnTo>
                  <a:lnTo>
                    <a:pt x="3817" y="7868"/>
                  </a:lnTo>
                  <a:lnTo>
                    <a:pt x="4995" y="9046"/>
                  </a:lnTo>
                  <a:lnTo>
                    <a:pt x="6267" y="10271"/>
                  </a:lnTo>
                  <a:lnTo>
                    <a:pt x="7633" y="11496"/>
                  </a:lnTo>
                  <a:lnTo>
                    <a:pt x="9046" y="12674"/>
                  </a:lnTo>
                  <a:lnTo>
                    <a:pt x="10554" y="13851"/>
                  </a:lnTo>
                  <a:lnTo>
                    <a:pt x="12061" y="14935"/>
                  </a:lnTo>
                  <a:lnTo>
                    <a:pt x="13569" y="15971"/>
                  </a:lnTo>
                  <a:lnTo>
                    <a:pt x="15029" y="16914"/>
                  </a:lnTo>
                  <a:lnTo>
                    <a:pt x="16537" y="17762"/>
                  </a:lnTo>
                  <a:lnTo>
                    <a:pt x="17950" y="18468"/>
                  </a:lnTo>
                  <a:lnTo>
                    <a:pt x="19269" y="19034"/>
                  </a:lnTo>
                  <a:lnTo>
                    <a:pt x="19929" y="19269"/>
                  </a:lnTo>
                  <a:lnTo>
                    <a:pt x="20541" y="19458"/>
                  </a:lnTo>
                  <a:lnTo>
                    <a:pt x="21107" y="19599"/>
                  </a:lnTo>
                  <a:lnTo>
                    <a:pt x="21672" y="19693"/>
                  </a:lnTo>
                  <a:lnTo>
                    <a:pt x="22237" y="19740"/>
                  </a:lnTo>
                  <a:lnTo>
                    <a:pt x="22803" y="19693"/>
                  </a:lnTo>
                  <a:lnTo>
                    <a:pt x="23415" y="19646"/>
                  </a:lnTo>
                  <a:lnTo>
                    <a:pt x="24027" y="19505"/>
                  </a:lnTo>
                  <a:lnTo>
                    <a:pt x="24687" y="19363"/>
                  </a:lnTo>
                  <a:lnTo>
                    <a:pt x="25347" y="19128"/>
                  </a:lnTo>
                  <a:lnTo>
                    <a:pt x="26006" y="18892"/>
                  </a:lnTo>
                  <a:lnTo>
                    <a:pt x="26666" y="18610"/>
                  </a:lnTo>
                  <a:lnTo>
                    <a:pt x="28032" y="17950"/>
                  </a:lnTo>
                  <a:lnTo>
                    <a:pt x="29398" y="17149"/>
                  </a:lnTo>
                  <a:lnTo>
                    <a:pt x="30764" y="16301"/>
                  </a:lnTo>
                  <a:lnTo>
                    <a:pt x="32036" y="15453"/>
                  </a:lnTo>
                  <a:lnTo>
                    <a:pt x="33261" y="14558"/>
                  </a:lnTo>
                  <a:lnTo>
                    <a:pt x="34392" y="13710"/>
                  </a:lnTo>
                  <a:lnTo>
                    <a:pt x="36323" y="12155"/>
                  </a:lnTo>
                  <a:lnTo>
                    <a:pt x="37595" y="11025"/>
                  </a:lnTo>
                  <a:lnTo>
                    <a:pt x="38066" y="10601"/>
                  </a:lnTo>
                  <a:lnTo>
                    <a:pt x="27231" y="1226"/>
                  </a:lnTo>
                  <a:lnTo>
                    <a:pt x="24075" y="3911"/>
                  </a:lnTo>
                  <a:lnTo>
                    <a:pt x="21813" y="5748"/>
                  </a:lnTo>
                  <a:lnTo>
                    <a:pt x="21012" y="6408"/>
                  </a:lnTo>
                  <a:lnTo>
                    <a:pt x="20588" y="6691"/>
                  </a:lnTo>
                  <a:lnTo>
                    <a:pt x="20400" y="6643"/>
                  </a:lnTo>
                  <a:lnTo>
                    <a:pt x="19976" y="6502"/>
                  </a:lnTo>
                  <a:lnTo>
                    <a:pt x="18563" y="6031"/>
                  </a:lnTo>
                  <a:lnTo>
                    <a:pt x="16537" y="5324"/>
                  </a:lnTo>
                  <a:lnTo>
                    <a:pt x="14134" y="4429"/>
                  </a:lnTo>
                  <a:lnTo>
                    <a:pt x="11590" y="3487"/>
                  </a:lnTo>
                  <a:lnTo>
                    <a:pt x="9093" y="2498"/>
                  </a:lnTo>
                  <a:lnTo>
                    <a:pt x="6926" y="1603"/>
                  </a:lnTo>
                  <a:lnTo>
                    <a:pt x="5230" y="849"/>
                  </a:lnTo>
                  <a:lnTo>
                    <a:pt x="4571" y="519"/>
                  </a:lnTo>
                  <a:lnTo>
                    <a:pt x="3911" y="284"/>
                  </a:lnTo>
                  <a:lnTo>
                    <a:pt x="3252" y="142"/>
                  </a:lnTo>
                  <a:lnTo>
                    <a:pt x="2639" y="48"/>
                  </a:lnTo>
                  <a:lnTo>
                    <a:pt x="2074"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2499;p42">
              <a:extLst>
                <a:ext uri="{FF2B5EF4-FFF2-40B4-BE49-F238E27FC236}">
                  <a16:creationId xmlns:a16="http://schemas.microsoft.com/office/drawing/2014/main" id="{BD3E2AC2-AB5D-9751-6547-6EACAF2E3080}"/>
                </a:ext>
              </a:extLst>
            </p:cNvPr>
            <p:cNvSpPr/>
            <p:nvPr/>
          </p:nvSpPr>
          <p:spPr>
            <a:xfrm>
              <a:off x="1498600" y="1561925"/>
              <a:ext cx="951675" cy="493525"/>
            </a:xfrm>
            <a:custGeom>
              <a:avLst/>
              <a:gdLst/>
              <a:ahLst/>
              <a:cxnLst/>
              <a:rect l="l" t="t" r="r" b="b"/>
              <a:pathLst>
                <a:path w="38067" h="19741" fill="none" extrusionOk="0">
                  <a:moveTo>
                    <a:pt x="27231" y="1226"/>
                  </a:moveTo>
                  <a:lnTo>
                    <a:pt x="38066" y="10601"/>
                  </a:lnTo>
                  <a:lnTo>
                    <a:pt x="38066" y="10601"/>
                  </a:lnTo>
                  <a:lnTo>
                    <a:pt x="37595" y="11025"/>
                  </a:lnTo>
                  <a:lnTo>
                    <a:pt x="36323" y="12155"/>
                  </a:lnTo>
                  <a:lnTo>
                    <a:pt x="34392" y="13710"/>
                  </a:lnTo>
                  <a:lnTo>
                    <a:pt x="33261" y="14558"/>
                  </a:lnTo>
                  <a:lnTo>
                    <a:pt x="32036" y="15453"/>
                  </a:lnTo>
                  <a:lnTo>
                    <a:pt x="30764" y="16301"/>
                  </a:lnTo>
                  <a:lnTo>
                    <a:pt x="29398" y="17149"/>
                  </a:lnTo>
                  <a:lnTo>
                    <a:pt x="28032" y="17950"/>
                  </a:lnTo>
                  <a:lnTo>
                    <a:pt x="26666" y="18610"/>
                  </a:lnTo>
                  <a:lnTo>
                    <a:pt x="26006" y="18892"/>
                  </a:lnTo>
                  <a:lnTo>
                    <a:pt x="25347" y="19128"/>
                  </a:lnTo>
                  <a:lnTo>
                    <a:pt x="24687" y="19363"/>
                  </a:lnTo>
                  <a:lnTo>
                    <a:pt x="24027" y="19505"/>
                  </a:lnTo>
                  <a:lnTo>
                    <a:pt x="23415" y="19646"/>
                  </a:lnTo>
                  <a:lnTo>
                    <a:pt x="22803" y="19693"/>
                  </a:lnTo>
                  <a:lnTo>
                    <a:pt x="22237" y="19740"/>
                  </a:lnTo>
                  <a:lnTo>
                    <a:pt x="21672" y="19693"/>
                  </a:lnTo>
                  <a:lnTo>
                    <a:pt x="21672" y="19693"/>
                  </a:lnTo>
                  <a:lnTo>
                    <a:pt x="21107" y="19599"/>
                  </a:lnTo>
                  <a:lnTo>
                    <a:pt x="20541" y="19458"/>
                  </a:lnTo>
                  <a:lnTo>
                    <a:pt x="19929" y="19269"/>
                  </a:lnTo>
                  <a:lnTo>
                    <a:pt x="19269" y="19034"/>
                  </a:lnTo>
                  <a:lnTo>
                    <a:pt x="17950" y="18468"/>
                  </a:lnTo>
                  <a:lnTo>
                    <a:pt x="16537" y="17762"/>
                  </a:lnTo>
                  <a:lnTo>
                    <a:pt x="15029" y="16914"/>
                  </a:lnTo>
                  <a:lnTo>
                    <a:pt x="13569" y="15971"/>
                  </a:lnTo>
                  <a:lnTo>
                    <a:pt x="12061" y="14935"/>
                  </a:lnTo>
                  <a:lnTo>
                    <a:pt x="10554" y="13851"/>
                  </a:lnTo>
                  <a:lnTo>
                    <a:pt x="9046" y="12674"/>
                  </a:lnTo>
                  <a:lnTo>
                    <a:pt x="7633" y="11496"/>
                  </a:lnTo>
                  <a:lnTo>
                    <a:pt x="6267" y="10271"/>
                  </a:lnTo>
                  <a:lnTo>
                    <a:pt x="4995" y="9046"/>
                  </a:lnTo>
                  <a:lnTo>
                    <a:pt x="3817" y="7868"/>
                  </a:lnTo>
                  <a:lnTo>
                    <a:pt x="2780" y="6738"/>
                  </a:lnTo>
                  <a:lnTo>
                    <a:pt x="1885" y="5607"/>
                  </a:lnTo>
                  <a:lnTo>
                    <a:pt x="1132" y="4571"/>
                  </a:lnTo>
                  <a:lnTo>
                    <a:pt x="1132" y="4571"/>
                  </a:lnTo>
                  <a:lnTo>
                    <a:pt x="660" y="3770"/>
                  </a:lnTo>
                  <a:lnTo>
                    <a:pt x="331" y="3016"/>
                  </a:lnTo>
                  <a:lnTo>
                    <a:pt x="95" y="2356"/>
                  </a:lnTo>
                  <a:lnTo>
                    <a:pt x="1" y="1791"/>
                  </a:lnTo>
                  <a:lnTo>
                    <a:pt x="1" y="1555"/>
                  </a:lnTo>
                  <a:lnTo>
                    <a:pt x="48" y="1320"/>
                  </a:lnTo>
                  <a:lnTo>
                    <a:pt x="95" y="1084"/>
                  </a:lnTo>
                  <a:lnTo>
                    <a:pt x="189" y="896"/>
                  </a:lnTo>
                  <a:lnTo>
                    <a:pt x="284" y="755"/>
                  </a:lnTo>
                  <a:lnTo>
                    <a:pt x="378" y="566"/>
                  </a:lnTo>
                  <a:lnTo>
                    <a:pt x="708" y="331"/>
                  </a:lnTo>
                  <a:lnTo>
                    <a:pt x="1084" y="142"/>
                  </a:lnTo>
                  <a:lnTo>
                    <a:pt x="1556" y="48"/>
                  </a:lnTo>
                  <a:lnTo>
                    <a:pt x="2074" y="1"/>
                  </a:lnTo>
                  <a:lnTo>
                    <a:pt x="2639" y="48"/>
                  </a:lnTo>
                  <a:lnTo>
                    <a:pt x="3252" y="142"/>
                  </a:lnTo>
                  <a:lnTo>
                    <a:pt x="3911" y="284"/>
                  </a:lnTo>
                  <a:lnTo>
                    <a:pt x="4571" y="519"/>
                  </a:lnTo>
                  <a:lnTo>
                    <a:pt x="5230" y="849"/>
                  </a:lnTo>
                  <a:lnTo>
                    <a:pt x="5230" y="849"/>
                  </a:lnTo>
                  <a:lnTo>
                    <a:pt x="6926" y="1603"/>
                  </a:lnTo>
                  <a:lnTo>
                    <a:pt x="9093" y="2498"/>
                  </a:lnTo>
                  <a:lnTo>
                    <a:pt x="11590" y="3487"/>
                  </a:lnTo>
                  <a:lnTo>
                    <a:pt x="14134" y="4429"/>
                  </a:lnTo>
                  <a:lnTo>
                    <a:pt x="16537" y="5324"/>
                  </a:lnTo>
                  <a:lnTo>
                    <a:pt x="18563" y="6031"/>
                  </a:lnTo>
                  <a:lnTo>
                    <a:pt x="19976" y="6502"/>
                  </a:lnTo>
                  <a:lnTo>
                    <a:pt x="20400" y="6643"/>
                  </a:lnTo>
                  <a:lnTo>
                    <a:pt x="20588" y="6691"/>
                  </a:lnTo>
                  <a:lnTo>
                    <a:pt x="20588" y="6691"/>
                  </a:lnTo>
                  <a:lnTo>
                    <a:pt x="21012" y="6408"/>
                  </a:lnTo>
                  <a:lnTo>
                    <a:pt x="21813" y="5748"/>
                  </a:lnTo>
                  <a:lnTo>
                    <a:pt x="24075" y="3911"/>
                  </a:lnTo>
                  <a:lnTo>
                    <a:pt x="27231" y="122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2500;p42">
              <a:extLst>
                <a:ext uri="{FF2B5EF4-FFF2-40B4-BE49-F238E27FC236}">
                  <a16:creationId xmlns:a16="http://schemas.microsoft.com/office/drawing/2014/main" id="{C2D8DB1C-285A-7576-F0B9-DFBC85974B68}"/>
                </a:ext>
              </a:extLst>
            </p:cNvPr>
            <p:cNvSpPr/>
            <p:nvPr/>
          </p:nvSpPr>
          <p:spPr>
            <a:xfrm>
              <a:off x="1550425" y="1651450"/>
              <a:ext cx="27125" cy="27100"/>
            </a:xfrm>
            <a:custGeom>
              <a:avLst/>
              <a:gdLst/>
              <a:ahLst/>
              <a:cxnLst/>
              <a:rect l="l" t="t" r="r" b="b"/>
              <a:pathLst>
                <a:path w="1085" h="1084" extrusionOk="0">
                  <a:moveTo>
                    <a:pt x="519" y="47"/>
                  </a:moveTo>
                  <a:lnTo>
                    <a:pt x="707" y="94"/>
                  </a:lnTo>
                  <a:lnTo>
                    <a:pt x="849" y="189"/>
                  </a:lnTo>
                  <a:lnTo>
                    <a:pt x="943" y="330"/>
                  </a:lnTo>
                  <a:lnTo>
                    <a:pt x="990" y="518"/>
                  </a:lnTo>
                  <a:lnTo>
                    <a:pt x="943" y="707"/>
                  </a:lnTo>
                  <a:lnTo>
                    <a:pt x="849" y="848"/>
                  </a:lnTo>
                  <a:lnTo>
                    <a:pt x="707" y="942"/>
                  </a:lnTo>
                  <a:lnTo>
                    <a:pt x="519" y="990"/>
                  </a:lnTo>
                  <a:lnTo>
                    <a:pt x="331" y="942"/>
                  </a:lnTo>
                  <a:lnTo>
                    <a:pt x="189" y="848"/>
                  </a:lnTo>
                  <a:lnTo>
                    <a:pt x="95" y="707"/>
                  </a:lnTo>
                  <a:lnTo>
                    <a:pt x="48" y="518"/>
                  </a:lnTo>
                  <a:lnTo>
                    <a:pt x="95" y="330"/>
                  </a:lnTo>
                  <a:lnTo>
                    <a:pt x="189" y="189"/>
                  </a:lnTo>
                  <a:lnTo>
                    <a:pt x="331" y="94"/>
                  </a:lnTo>
                  <a:lnTo>
                    <a:pt x="519" y="47"/>
                  </a:lnTo>
                  <a:close/>
                  <a:moveTo>
                    <a:pt x="519" y="0"/>
                  </a:moveTo>
                  <a:lnTo>
                    <a:pt x="331" y="47"/>
                  </a:lnTo>
                  <a:lnTo>
                    <a:pt x="142" y="142"/>
                  </a:lnTo>
                  <a:lnTo>
                    <a:pt x="48" y="330"/>
                  </a:lnTo>
                  <a:lnTo>
                    <a:pt x="1" y="566"/>
                  </a:lnTo>
                  <a:lnTo>
                    <a:pt x="48" y="754"/>
                  </a:lnTo>
                  <a:lnTo>
                    <a:pt x="142" y="942"/>
                  </a:lnTo>
                  <a:lnTo>
                    <a:pt x="331" y="1037"/>
                  </a:lnTo>
                  <a:lnTo>
                    <a:pt x="519" y="1084"/>
                  </a:lnTo>
                  <a:lnTo>
                    <a:pt x="755" y="1037"/>
                  </a:lnTo>
                  <a:lnTo>
                    <a:pt x="896" y="942"/>
                  </a:lnTo>
                  <a:lnTo>
                    <a:pt x="1037" y="754"/>
                  </a:lnTo>
                  <a:lnTo>
                    <a:pt x="1084" y="566"/>
                  </a:lnTo>
                  <a:lnTo>
                    <a:pt x="1084" y="518"/>
                  </a:lnTo>
                  <a:lnTo>
                    <a:pt x="1037" y="330"/>
                  </a:lnTo>
                  <a:lnTo>
                    <a:pt x="896" y="142"/>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2501;p42">
              <a:extLst>
                <a:ext uri="{FF2B5EF4-FFF2-40B4-BE49-F238E27FC236}">
                  <a16:creationId xmlns:a16="http://schemas.microsoft.com/office/drawing/2014/main" id="{83B6EB46-27C5-BC75-A9EB-0591588D67CE}"/>
                </a:ext>
              </a:extLst>
            </p:cNvPr>
            <p:cNvSpPr/>
            <p:nvPr/>
          </p:nvSpPr>
          <p:spPr>
            <a:xfrm>
              <a:off x="1550425" y="1651450"/>
              <a:ext cx="27125" cy="27100"/>
            </a:xfrm>
            <a:custGeom>
              <a:avLst/>
              <a:gdLst/>
              <a:ahLst/>
              <a:cxnLst/>
              <a:rect l="l" t="t" r="r" b="b"/>
              <a:pathLst>
                <a:path w="1085" h="1084" fill="none" extrusionOk="0">
                  <a:moveTo>
                    <a:pt x="519" y="0"/>
                  </a:moveTo>
                  <a:lnTo>
                    <a:pt x="519" y="0"/>
                  </a:lnTo>
                  <a:lnTo>
                    <a:pt x="331" y="47"/>
                  </a:lnTo>
                  <a:lnTo>
                    <a:pt x="142" y="142"/>
                  </a:lnTo>
                  <a:lnTo>
                    <a:pt x="48" y="330"/>
                  </a:lnTo>
                  <a:lnTo>
                    <a:pt x="1" y="566"/>
                  </a:lnTo>
                  <a:lnTo>
                    <a:pt x="1" y="566"/>
                  </a:lnTo>
                  <a:lnTo>
                    <a:pt x="48" y="754"/>
                  </a:lnTo>
                  <a:lnTo>
                    <a:pt x="142" y="942"/>
                  </a:lnTo>
                  <a:lnTo>
                    <a:pt x="331" y="1037"/>
                  </a:lnTo>
                  <a:lnTo>
                    <a:pt x="519" y="1084"/>
                  </a:lnTo>
                  <a:lnTo>
                    <a:pt x="519" y="1084"/>
                  </a:lnTo>
                  <a:lnTo>
                    <a:pt x="755" y="1037"/>
                  </a:lnTo>
                  <a:lnTo>
                    <a:pt x="896" y="942"/>
                  </a:lnTo>
                  <a:lnTo>
                    <a:pt x="1037" y="754"/>
                  </a:lnTo>
                  <a:lnTo>
                    <a:pt x="1084" y="566"/>
                  </a:lnTo>
                  <a:lnTo>
                    <a:pt x="1084" y="518"/>
                  </a:lnTo>
                  <a:lnTo>
                    <a:pt x="1084" y="518"/>
                  </a:lnTo>
                  <a:lnTo>
                    <a:pt x="1037" y="330"/>
                  </a:lnTo>
                  <a:lnTo>
                    <a:pt x="896" y="142"/>
                  </a:lnTo>
                  <a:lnTo>
                    <a:pt x="755" y="47"/>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2502;p42">
              <a:extLst>
                <a:ext uri="{FF2B5EF4-FFF2-40B4-BE49-F238E27FC236}">
                  <a16:creationId xmlns:a16="http://schemas.microsoft.com/office/drawing/2014/main" id="{03753368-7CAC-25F8-2F0A-FA9FB1B72B88}"/>
                </a:ext>
              </a:extLst>
            </p:cNvPr>
            <p:cNvSpPr/>
            <p:nvPr/>
          </p:nvSpPr>
          <p:spPr>
            <a:xfrm>
              <a:off x="1551600" y="1652625"/>
              <a:ext cx="23600" cy="23575"/>
            </a:xfrm>
            <a:custGeom>
              <a:avLst/>
              <a:gdLst/>
              <a:ahLst/>
              <a:cxnLst/>
              <a:rect l="l" t="t" r="r" b="b"/>
              <a:pathLst>
                <a:path w="944" h="943" fill="none" extrusionOk="0">
                  <a:moveTo>
                    <a:pt x="472" y="943"/>
                  </a:moveTo>
                  <a:lnTo>
                    <a:pt x="472" y="943"/>
                  </a:lnTo>
                  <a:lnTo>
                    <a:pt x="284" y="895"/>
                  </a:lnTo>
                  <a:lnTo>
                    <a:pt x="142" y="801"/>
                  </a:lnTo>
                  <a:lnTo>
                    <a:pt x="48" y="660"/>
                  </a:lnTo>
                  <a:lnTo>
                    <a:pt x="1" y="471"/>
                  </a:lnTo>
                  <a:lnTo>
                    <a:pt x="1" y="471"/>
                  </a:lnTo>
                  <a:lnTo>
                    <a:pt x="48" y="283"/>
                  </a:lnTo>
                  <a:lnTo>
                    <a:pt x="142" y="142"/>
                  </a:lnTo>
                  <a:lnTo>
                    <a:pt x="284" y="47"/>
                  </a:lnTo>
                  <a:lnTo>
                    <a:pt x="472" y="0"/>
                  </a:lnTo>
                  <a:lnTo>
                    <a:pt x="472" y="0"/>
                  </a:lnTo>
                  <a:lnTo>
                    <a:pt x="660" y="47"/>
                  </a:lnTo>
                  <a:lnTo>
                    <a:pt x="802" y="142"/>
                  </a:lnTo>
                  <a:lnTo>
                    <a:pt x="896" y="283"/>
                  </a:lnTo>
                  <a:lnTo>
                    <a:pt x="943" y="471"/>
                  </a:lnTo>
                  <a:lnTo>
                    <a:pt x="943" y="471"/>
                  </a:lnTo>
                  <a:lnTo>
                    <a:pt x="896" y="660"/>
                  </a:lnTo>
                  <a:lnTo>
                    <a:pt x="802" y="801"/>
                  </a:lnTo>
                  <a:lnTo>
                    <a:pt x="660" y="895"/>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2503;p42">
              <a:extLst>
                <a:ext uri="{FF2B5EF4-FFF2-40B4-BE49-F238E27FC236}">
                  <a16:creationId xmlns:a16="http://schemas.microsoft.com/office/drawing/2014/main" id="{262EE431-A03E-57F4-30CF-10AFDB74E5A4}"/>
                </a:ext>
              </a:extLst>
            </p:cNvPr>
            <p:cNvSpPr/>
            <p:nvPr/>
          </p:nvSpPr>
          <p:spPr>
            <a:xfrm>
              <a:off x="1656425" y="1806900"/>
              <a:ext cx="25950" cy="27125"/>
            </a:xfrm>
            <a:custGeom>
              <a:avLst/>
              <a:gdLst/>
              <a:ahLst/>
              <a:cxnLst/>
              <a:rect l="l" t="t" r="r" b="b"/>
              <a:pathLst>
                <a:path w="1038" h="1085" extrusionOk="0">
                  <a:moveTo>
                    <a:pt x="519" y="1"/>
                  </a:moveTo>
                  <a:lnTo>
                    <a:pt x="331" y="48"/>
                  </a:lnTo>
                  <a:lnTo>
                    <a:pt x="142" y="142"/>
                  </a:lnTo>
                  <a:lnTo>
                    <a:pt x="48" y="331"/>
                  </a:lnTo>
                  <a:lnTo>
                    <a:pt x="1" y="519"/>
                  </a:lnTo>
                  <a:lnTo>
                    <a:pt x="48" y="566"/>
                  </a:lnTo>
                  <a:lnTo>
                    <a:pt x="95" y="378"/>
                  </a:lnTo>
                  <a:lnTo>
                    <a:pt x="189" y="236"/>
                  </a:lnTo>
                  <a:lnTo>
                    <a:pt x="331" y="142"/>
                  </a:lnTo>
                  <a:lnTo>
                    <a:pt x="519" y="95"/>
                  </a:lnTo>
                  <a:lnTo>
                    <a:pt x="707" y="142"/>
                  </a:lnTo>
                  <a:lnTo>
                    <a:pt x="849" y="236"/>
                  </a:lnTo>
                  <a:lnTo>
                    <a:pt x="943" y="378"/>
                  </a:lnTo>
                  <a:lnTo>
                    <a:pt x="990" y="566"/>
                  </a:lnTo>
                  <a:lnTo>
                    <a:pt x="943" y="708"/>
                  </a:lnTo>
                  <a:lnTo>
                    <a:pt x="849" y="896"/>
                  </a:lnTo>
                  <a:lnTo>
                    <a:pt x="707" y="990"/>
                  </a:lnTo>
                  <a:lnTo>
                    <a:pt x="519" y="1037"/>
                  </a:lnTo>
                  <a:lnTo>
                    <a:pt x="613" y="1084"/>
                  </a:lnTo>
                  <a:lnTo>
                    <a:pt x="755" y="990"/>
                  </a:lnTo>
                  <a:lnTo>
                    <a:pt x="896" y="896"/>
                  </a:lnTo>
                  <a:lnTo>
                    <a:pt x="990" y="755"/>
                  </a:lnTo>
                  <a:lnTo>
                    <a:pt x="1037" y="566"/>
                  </a:lnTo>
                  <a:lnTo>
                    <a:pt x="990" y="331"/>
                  </a:lnTo>
                  <a:lnTo>
                    <a:pt x="849" y="189"/>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2504;p42">
              <a:extLst>
                <a:ext uri="{FF2B5EF4-FFF2-40B4-BE49-F238E27FC236}">
                  <a16:creationId xmlns:a16="http://schemas.microsoft.com/office/drawing/2014/main" id="{486CA36B-967A-3BA7-47CB-AD02349BD468}"/>
                </a:ext>
              </a:extLst>
            </p:cNvPr>
            <p:cNvSpPr/>
            <p:nvPr/>
          </p:nvSpPr>
          <p:spPr>
            <a:xfrm>
              <a:off x="1656425" y="1806900"/>
              <a:ext cx="25950" cy="27125"/>
            </a:xfrm>
            <a:custGeom>
              <a:avLst/>
              <a:gdLst/>
              <a:ahLst/>
              <a:cxnLst/>
              <a:rect l="l" t="t" r="r" b="b"/>
              <a:pathLst>
                <a:path w="1038" h="1085" fill="none" extrusionOk="0">
                  <a:moveTo>
                    <a:pt x="519" y="1"/>
                  </a:moveTo>
                  <a:lnTo>
                    <a:pt x="519" y="1"/>
                  </a:lnTo>
                  <a:lnTo>
                    <a:pt x="331" y="48"/>
                  </a:lnTo>
                  <a:lnTo>
                    <a:pt x="142" y="142"/>
                  </a:lnTo>
                  <a:lnTo>
                    <a:pt x="48" y="331"/>
                  </a:lnTo>
                  <a:lnTo>
                    <a:pt x="1" y="519"/>
                  </a:lnTo>
                  <a:lnTo>
                    <a:pt x="48" y="566"/>
                  </a:lnTo>
                  <a:lnTo>
                    <a:pt x="48" y="566"/>
                  </a:lnTo>
                  <a:lnTo>
                    <a:pt x="95" y="378"/>
                  </a:lnTo>
                  <a:lnTo>
                    <a:pt x="189" y="236"/>
                  </a:lnTo>
                  <a:lnTo>
                    <a:pt x="331" y="142"/>
                  </a:lnTo>
                  <a:lnTo>
                    <a:pt x="519" y="95"/>
                  </a:lnTo>
                  <a:lnTo>
                    <a:pt x="519" y="95"/>
                  </a:lnTo>
                  <a:lnTo>
                    <a:pt x="707" y="142"/>
                  </a:lnTo>
                  <a:lnTo>
                    <a:pt x="849" y="236"/>
                  </a:lnTo>
                  <a:lnTo>
                    <a:pt x="943" y="378"/>
                  </a:lnTo>
                  <a:lnTo>
                    <a:pt x="990" y="566"/>
                  </a:lnTo>
                  <a:lnTo>
                    <a:pt x="990" y="566"/>
                  </a:lnTo>
                  <a:lnTo>
                    <a:pt x="990" y="566"/>
                  </a:lnTo>
                  <a:lnTo>
                    <a:pt x="943" y="708"/>
                  </a:lnTo>
                  <a:lnTo>
                    <a:pt x="849" y="896"/>
                  </a:lnTo>
                  <a:lnTo>
                    <a:pt x="707" y="990"/>
                  </a:lnTo>
                  <a:lnTo>
                    <a:pt x="519" y="1037"/>
                  </a:lnTo>
                  <a:lnTo>
                    <a:pt x="613" y="1084"/>
                  </a:lnTo>
                  <a:lnTo>
                    <a:pt x="613" y="1084"/>
                  </a:lnTo>
                  <a:lnTo>
                    <a:pt x="755" y="990"/>
                  </a:lnTo>
                  <a:lnTo>
                    <a:pt x="896" y="896"/>
                  </a:lnTo>
                  <a:lnTo>
                    <a:pt x="990" y="755"/>
                  </a:lnTo>
                  <a:lnTo>
                    <a:pt x="1037" y="566"/>
                  </a:lnTo>
                  <a:lnTo>
                    <a:pt x="1037" y="566"/>
                  </a:lnTo>
                  <a:lnTo>
                    <a:pt x="990" y="331"/>
                  </a:lnTo>
                  <a:lnTo>
                    <a:pt x="849" y="189"/>
                  </a:lnTo>
                  <a:lnTo>
                    <a:pt x="707" y="48"/>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2505;p42">
              <a:extLst>
                <a:ext uri="{FF2B5EF4-FFF2-40B4-BE49-F238E27FC236}">
                  <a16:creationId xmlns:a16="http://schemas.microsoft.com/office/drawing/2014/main" id="{229BE71E-F247-0934-DA25-2E1721218B9B}"/>
                </a:ext>
              </a:extLst>
            </p:cNvPr>
            <p:cNvSpPr/>
            <p:nvPr/>
          </p:nvSpPr>
          <p:spPr>
            <a:xfrm>
              <a:off x="1644650" y="1697375"/>
              <a:ext cx="25950" cy="25950"/>
            </a:xfrm>
            <a:custGeom>
              <a:avLst/>
              <a:gdLst/>
              <a:ahLst/>
              <a:cxnLst/>
              <a:rect l="l" t="t" r="r" b="b"/>
              <a:pathLst>
                <a:path w="1038" h="1038" extrusionOk="0">
                  <a:moveTo>
                    <a:pt x="142" y="189"/>
                  </a:moveTo>
                  <a:lnTo>
                    <a:pt x="1" y="330"/>
                  </a:lnTo>
                  <a:lnTo>
                    <a:pt x="1" y="519"/>
                  </a:lnTo>
                  <a:lnTo>
                    <a:pt x="48" y="330"/>
                  </a:lnTo>
                  <a:lnTo>
                    <a:pt x="142" y="189"/>
                  </a:lnTo>
                  <a:close/>
                  <a:moveTo>
                    <a:pt x="472" y="1"/>
                  </a:moveTo>
                  <a:lnTo>
                    <a:pt x="283" y="48"/>
                  </a:lnTo>
                  <a:lnTo>
                    <a:pt x="142" y="189"/>
                  </a:lnTo>
                  <a:lnTo>
                    <a:pt x="283" y="95"/>
                  </a:lnTo>
                  <a:lnTo>
                    <a:pt x="472" y="48"/>
                  </a:lnTo>
                  <a:lnTo>
                    <a:pt x="660" y="95"/>
                  </a:lnTo>
                  <a:lnTo>
                    <a:pt x="802" y="189"/>
                  </a:lnTo>
                  <a:lnTo>
                    <a:pt x="896" y="330"/>
                  </a:lnTo>
                  <a:lnTo>
                    <a:pt x="943" y="519"/>
                  </a:lnTo>
                  <a:lnTo>
                    <a:pt x="896" y="707"/>
                  </a:lnTo>
                  <a:lnTo>
                    <a:pt x="802" y="849"/>
                  </a:lnTo>
                  <a:lnTo>
                    <a:pt x="660" y="943"/>
                  </a:lnTo>
                  <a:lnTo>
                    <a:pt x="472" y="990"/>
                  </a:lnTo>
                  <a:lnTo>
                    <a:pt x="283" y="943"/>
                  </a:lnTo>
                  <a:lnTo>
                    <a:pt x="142" y="849"/>
                  </a:lnTo>
                  <a:lnTo>
                    <a:pt x="48" y="707"/>
                  </a:lnTo>
                  <a:lnTo>
                    <a:pt x="1" y="519"/>
                  </a:lnTo>
                  <a:lnTo>
                    <a:pt x="48" y="754"/>
                  </a:lnTo>
                  <a:lnTo>
                    <a:pt x="142" y="896"/>
                  </a:lnTo>
                  <a:lnTo>
                    <a:pt x="330" y="990"/>
                  </a:lnTo>
                  <a:lnTo>
                    <a:pt x="519" y="1037"/>
                  </a:lnTo>
                  <a:lnTo>
                    <a:pt x="754" y="990"/>
                  </a:lnTo>
                  <a:lnTo>
                    <a:pt x="896" y="849"/>
                  </a:lnTo>
                  <a:lnTo>
                    <a:pt x="990" y="707"/>
                  </a:lnTo>
                  <a:lnTo>
                    <a:pt x="1037" y="519"/>
                  </a:lnTo>
                  <a:lnTo>
                    <a:pt x="990" y="330"/>
                  </a:lnTo>
                  <a:lnTo>
                    <a:pt x="896"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2506;p42">
              <a:extLst>
                <a:ext uri="{FF2B5EF4-FFF2-40B4-BE49-F238E27FC236}">
                  <a16:creationId xmlns:a16="http://schemas.microsoft.com/office/drawing/2014/main" id="{B171914E-325D-2357-E883-EAC39A447CE5}"/>
                </a:ext>
              </a:extLst>
            </p:cNvPr>
            <p:cNvSpPr/>
            <p:nvPr/>
          </p:nvSpPr>
          <p:spPr>
            <a:xfrm>
              <a:off x="1644650" y="1697375"/>
              <a:ext cx="25950" cy="25950"/>
            </a:xfrm>
            <a:custGeom>
              <a:avLst/>
              <a:gdLst/>
              <a:ahLst/>
              <a:cxnLst/>
              <a:rect l="l" t="t" r="r" b="b"/>
              <a:pathLst>
                <a:path w="1038" h="1038" fill="none" extrusionOk="0">
                  <a:moveTo>
                    <a:pt x="472" y="1"/>
                  </a:moveTo>
                  <a:lnTo>
                    <a:pt x="472" y="1"/>
                  </a:lnTo>
                  <a:lnTo>
                    <a:pt x="283" y="48"/>
                  </a:lnTo>
                  <a:lnTo>
                    <a:pt x="142" y="189"/>
                  </a:lnTo>
                  <a:lnTo>
                    <a:pt x="1" y="330"/>
                  </a:lnTo>
                  <a:lnTo>
                    <a:pt x="1" y="519"/>
                  </a:lnTo>
                  <a:lnTo>
                    <a:pt x="1" y="519"/>
                  </a:lnTo>
                  <a:lnTo>
                    <a:pt x="48" y="754"/>
                  </a:lnTo>
                  <a:lnTo>
                    <a:pt x="142" y="896"/>
                  </a:lnTo>
                  <a:lnTo>
                    <a:pt x="330" y="990"/>
                  </a:lnTo>
                  <a:lnTo>
                    <a:pt x="519" y="1037"/>
                  </a:lnTo>
                  <a:lnTo>
                    <a:pt x="519" y="1037"/>
                  </a:lnTo>
                  <a:lnTo>
                    <a:pt x="754" y="990"/>
                  </a:lnTo>
                  <a:lnTo>
                    <a:pt x="896" y="849"/>
                  </a:lnTo>
                  <a:lnTo>
                    <a:pt x="990" y="707"/>
                  </a:lnTo>
                  <a:lnTo>
                    <a:pt x="1037" y="519"/>
                  </a:lnTo>
                  <a:lnTo>
                    <a:pt x="1037" y="519"/>
                  </a:lnTo>
                  <a:lnTo>
                    <a:pt x="990" y="330"/>
                  </a:lnTo>
                  <a:lnTo>
                    <a:pt x="896" y="142"/>
                  </a:lnTo>
                  <a:lnTo>
                    <a:pt x="707" y="48"/>
                  </a:lnTo>
                  <a:lnTo>
                    <a:pt x="519" y="1"/>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2507;p42">
              <a:extLst>
                <a:ext uri="{FF2B5EF4-FFF2-40B4-BE49-F238E27FC236}">
                  <a16:creationId xmlns:a16="http://schemas.microsoft.com/office/drawing/2014/main" id="{5607E3CF-4023-458D-B664-1CFA0D53DD8F}"/>
                </a:ext>
              </a:extLst>
            </p:cNvPr>
            <p:cNvSpPr/>
            <p:nvPr/>
          </p:nvSpPr>
          <p:spPr>
            <a:xfrm>
              <a:off x="1644650" y="1698550"/>
              <a:ext cx="23575" cy="23575"/>
            </a:xfrm>
            <a:custGeom>
              <a:avLst/>
              <a:gdLst/>
              <a:ahLst/>
              <a:cxnLst/>
              <a:rect l="l" t="t" r="r" b="b"/>
              <a:pathLst>
                <a:path w="943" h="943" fill="none" extrusionOk="0">
                  <a:moveTo>
                    <a:pt x="472" y="943"/>
                  </a:moveTo>
                  <a:lnTo>
                    <a:pt x="472" y="943"/>
                  </a:lnTo>
                  <a:lnTo>
                    <a:pt x="283" y="896"/>
                  </a:lnTo>
                  <a:lnTo>
                    <a:pt x="142" y="802"/>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896" y="660"/>
                  </a:lnTo>
                  <a:lnTo>
                    <a:pt x="802" y="802"/>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2508;p42">
              <a:extLst>
                <a:ext uri="{FF2B5EF4-FFF2-40B4-BE49-F238E27FC236}">
                  <a16:creationId xmlns:a16="http://schemas.microsoft.com/office/drawing/2014/main" id="{5601B978-A101-3034-EE60-6818D85D8245}"/>
                </a:ext>
              </a:extLst>
            </p:cNvPr>
            <p:cNvSpPr/>
            <p:nvPr/>
          </p:nvSpPr>
          <p:spPr>
            <a:xfrm>
              <a:off x="1827200" y="1705625"/>
              <a:ext cx="25950" cy="25925"/>
            </a:xfrm>
            <a:custGeom>
              <a:avLst/>
              <a:gdLst/>
              <a:ahLst/>
              <a:cxnLst/>
              <a:rect l="l" t="t" r="r" b="b"/>
              <a:pathLst>
                <a:path w="1038" h="1037" extrusionOk="0">
                  <a:moveTo>
                    <a:pt x="519" y="47"/>
                  </a:moveTo>
                  <a:lnTo>
                    <a:pt x="707" y="95"/>
                  </a:lnTo>
                  <a:lnTo>
                    <a:pt x="849" y="189"/>
                  </a:lnTo>
                  <a:lnTo>
                    <a:pt x="943" y="330"/>
                  </a:lnTo>
                  <a:lnTo>
                    <a:pt x="990" y="519"/>
                  </a:lnTo>
                  <a:lnTo>
                    <a:pt x="943" y="707"/>
                  </a:lnTo>
                  <a:lnTo>
                    <a:pt x="849" y="848"/>
                  </a:lnTo>
                  <a:lnTo>
                    <a:pt x="707" y="943"/>
                  </a:lnTo>
                  <a:lnTo>
                    <a:pt x="519" y="990"/>
                  </a:lnTo>
                  <a:lnTo>
                    <a:pt x="331" y="943"/>
                  </a:lnTo>
                  <a:lnTo>
                    <a:pt x="189" y="848"/>
                  </a:lnTo>
                  <a:lnTo>
                    <a:pt x="95" y="707"/>
                  </a:lnTo>
                  <a:lnTo>
                    <a:pt x="48" y="519"/>
                  </a:lnTo>
                  <a:lnTo>
                    <a:pt x="95" y="330"/>
                  </a:lnTo>
                  <a:lnTo>
                    <a:pt x="189" y="189"/>
                  </a:lnTo>
                  <a:lnTo>
                    <a:pt x="331" y="95"/>
                  </a:lnTo>
                  <a:lnTo>
                    <a:pt x="519" y="47"/>
                  </a:lnTo>
                  <a:close/>
                  <a:moveTo>
                    <a:pt x="519" y="0"/>
                  </a:moveTo>
                  <a:lnTo>
                    <a:pt x="331" y="47"/>
                  </a:lnTo>
                  <a:lnTo>
                    <a:pt x="142" y="189"/>
                  </a:lnTo>
                  <a:lnTo>
                    <a:pt x="48" y="377"/>
                  </a:lnTo>
                  <a:lnTo>
                    <a:pt x="1" y="566"/>
                  </a:lnTo>
                  <a:lnTo>
                    <a:pt x="48" y="754"/>
                  </a:lnTo>
                  <a:lnTo>
                    <a:pt x="189" y="943"/>
                  </a:lnTo>
                  <a:lnTo>
                    <a:pt x="378" y="1037"/>
                  </a:lnTo>
                  <a:lnTo>
                    <a:pt x="566" y="1037"/>
                  </a:lnTo>
                  <a:lnTo>
                    <a:pt x="755" y="990"/>
                  </a:lnTo>
                  <a:lnTo>
                    <a:pt x="896" y="895"/>
                  </a:lnTo>
                  <a:lnTo>
                    <a:pt x="1037" y="707"/>
                  </a:lnTo>
                  <a:lnTo>
                    <a:pt x="1037" y="519"/>
                  </a:lnTo>
                  <a:lnTo>
                    <a:pt x="1037" y="330"/>
                  </a:lnTo>
                  <a:lnTo>
                    <a:pt x="896" y="142"/>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2509;p42">
              <a:extLst>
                <a:ext uri="{FF2B5EF4-FFF2-40B4-BE49-F238E27FC236}">
                  <a16:creationId xmlns:a16="http://schemas.microsoft.com/office/drawing/2014/main" id="{1E42A92B-59E5-4B35-1873-56F2CF65EB0D}"/>
                </a:ext>
              </a:extLst>
            </p:cNvPr>
            <p:cNvSpPr/>
            <p:nvPr/>
          </p:nvSpPr>
          <p:spPr>
            <a:xfrm>
              <a:off x="1854300" y="1850500"/>
              <a:ext cx="25925" cy="25925"/>
            </a:xfrm>
            <a:custGeom>
              <a:avLst/>
              <a:gdLst/>
              <a:ahLst/>
              <a:cxnLst/>
              <a:rect l="l" t="t" r="r" b="b"/>
              <a:pathLst>
                <a:path w="1037" h="1037" extrusionOk="0">
                  <a:moveTo>
                    <a:pt x="471" y="0"/>
                  </a:moveTo>
                  <a:lnTo>
                    <a:pt x="283" y="47"/>
                  </a:lnTo>
                  <a:lnTo>
                    <a:pt x="95" y="188"/>
                  </a:lnTo>
                  <a:lnTo>
                    <a:pt x="0" y="377"/>
                  </a:lnTo>
                  <a:lnTo>
                    <a:pt x="0" y="518"/>
                  </a:lnTo>
                  <a:lnTo>
                    <a:pt x="47" y="330"/>
                  </a:lnTo>
                  <a:lnTo>
                    <a:pt x="142" y="188"/>
                  </a:lnTo>
                  <a:lnTo>
                    <a:pt x="283" y="94"/>
                  </a:lnTo>
                  <a:lnTo>
                    <a:pt x="471" y="47"/>
                  </a:lnTo>
                  <a:lnTo>
                    <a:pt x="660" y="94"/>
                  </a:lnTo>
                  <a:lnTo>
                    <a:pt x="801" y="188"/>
                  </a:lnTo>
                  <a:lnTo>
                    <a:pt x="895" y="330"/>
                  </a:lnTo>
                  <a:lnTo>
                    <a:pt x="943" y="518"/>
                  </a:lnTo>
                  <a:lnTo>
                    <a:pt x="895" y="707"/>
                  </a:lnTo>
                  <a:lnTo>
                    <a:pt x="801" y="848"/>
                  </a:lnTo>
                  <a:lnTo>
                    <a:pt x="660" y="942"/>
                  </a:lnTo>
                  <a:lnTo>
                    <a:pt x="471" y="989"/>
                  </a:lnTo>
                  <a:lnTo>
                    <a:pt x="283" y="942"/>
                  </a:lnTo>
                  <a:lnTo>
                    <a:pt x="142" y="848"/>
                  </a:lnTo>
                  <a:lnTo>
                    <a:pt x="47" y="707"/>
                  </a:lnTo>
                  <a:lnTo>
                    <a:pt x="0" y="518"/>
                  </a:lnTo>
                  <a:lnTo>
                    <a:pt x="0" y="565"/>
                  </a:lnTo>
                  <a:lnTo>
                    <a:pt x="47" y="754"/>
                  </a:lnTo>
                  <a:lnTo>
                    <a:pt x="142" y="895"/>
                  </a:lnTo>
                  <a:lnTo>
                    <a:pt x="283" y="989"/>
                  </a:lnTo>
                  <a:lnTo>
                    <a:pt x="471" y="1036"/>
                  </a:lnTo>
                  <a:lnTo>
                    <a:pt x="660" y="989"/>
                  </a:lnTo>
                  <a:lnTo>
                    <a:pt x="848" y="895"/>
                  </a:lnTo>
                  <a:lnTo>
                    <a:pt x="990" y="754"/>
                  </a:lnTo>
                  <a:lnTo>
                    <a:pt x="1037" y="565"/>
                  </a:lnTo>
                  <a:lnTo>
                    <a:pt x="1037" y="377"/>
                  </a:lnTo>
                  <a:lnTo>
                    <a:pt x="943" y="188"/>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2510;p42">
              <a:extLst>
                <a:ext uri="{FF2B5EF4-FFF2-40B4-BE49-F238E27FC236}">
                  <a16:creationId xmlns:a16="http://schemas.microsoft.com/office/drawing/2014/main" id="{2A5C0FD1-47FF-150C-69A2-D4057D6D84DB}"/>
                </a:ext>
              </a:extLst>
            </p:cNvPr>
            <p:cNvSpPr/>
            <p:nvPr/>
          </p:nvSpPr>
          <p:spPr>
            <a:xfrm>
              <a:off x="1854300" y="1850500"/>
              <a:ext cx="25925" cy="25925"/>
            </a:xfrm>
            <a:custGeom>
              <a:avLst/>
              <a:gdLst/>
              <a:ahLst/>
              <a:cxnLst/>
              <a:rect l="l" t="t" r="r" b="b"/>
              <a:pathLst>
                <a:path w="1037" h="1037" fill="none" extrusionOk="0">
                  <a:moveTo>
                    <a:pt x="471" y="0"/>
                  </a:moveTo>
                  <a:lnTo>
                    <a:pt x="471" y="0"/>
                  </a:lnTo>
                  <a:lnTo>
                    <a:pt x="283" y="47"/>
                  </a:lnTo>
                  <a:lnTo>
                    <a:pt x="95" y="188"/>
                  </a:lnTo>
                  <a:lnTo>
                    <a:pt x="0" y="377"/>
                  </a:lnTo>
                  <a:lnTo>
                    <a:pt x="0" y="565"/>
                  </a:lnTo>
                  <a:lnTo>
                    <a:pt x="0" y="565"/>
                  </a:lnTo>
                  <a:lnTo>
                    <a:pt x="47" y="754"/>
                  </a:lnTo>
                  <a:lnTo>
                    <a:pt x="142" y="895"/>
                  </a:lnTo>
                  <a:lnTo>
                    <a:pt x="283" y="989"/>
                  </a:lnTo>
                  <a:lnTo>
                    <a:pt x="471" y="1036"/>
                  </a:lnTo>
                  <a:lnTo>
                    <a:pt x="471" y="1036"/>
                  </a:lnTo>
                  <a:lnTo>
                    <a:pt x="660" y="989"/>
                  </a:lnTo>
                  <a:lnTo>
                    <a:pt x="848" y="895"/>
                  </a:lnTo>
                  <a:lnTo>
                    <a:pt x="990" y="754"/>
                  </a:lnTo>
                  <a:lnTo>
                    <a:pt x="1037" y="565"/>
                  </a:lnTo>
                  <a:lnTo>
                    <a:pt x="1037" y="565"/>
                  </a:lnTo>
                  <a:lnTo>
                    <a:pt x="1037" y="377"/>
                  </a:lnTo>
                  <a:lnTo>
                    <a:pt x="943" y="188"/>
                  </a:lnTo>
                  <a:lnTo>
                    <a:pt x="754" y="47"/>
                  </a:lnTo>
                  <a:lnTo>
                    <a:pt x="566" y="0"/>
                  </a:lnTo>
                  <a:lnTo>
                    <a:pt x="566" y="0"/>
                  </a:lnTo>
                  <a:lnTo>
                    <a:pt x="4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2511;p42">
              <a:extLst>
                <a:ext uri="{FF2B5EF4-FFF2-40B4-BE49-F238E27FC236}">
                  <a16:creationId xmlns:a16="http://schemas.microsoft.com/office/drawing/2014/main" id="{6D06DC64-52A8-EA45-AEFD-706E0B658D79}"/>
                </a:ext>
              </a:extLst>
            </p:cNvPr>
            <p:cNvSpPr/>
            <p:nvPr/>
          </p:nvSpPr>
          <p:spPr>
            <a:xfrm>
              <a:off x="1854300" y="1851675"/>
              <a:ext cx="23575" cy="23575"/>
            </a:xfrm>
            <a:custGeom>
              <a:avLst/>
              <a:gdLst/>
              <a:ahLst/>
              <a:cxnLst/>
              <a:rect l="l" t="t" r="r" b="b"/>
              <a:pathLst>
                <a:path w="943" h="943" fill="none" extrusionOk="0">
                  <a:moveTo>
                    <a:pt x="471" y="942"/>
                  </a:moveTo>
                  <a:lnTo>
                    <a:pt x="471" y="942"/>
                  </a:lnTo>
                  <a:lnTo>
                    <a:pt x="283" y="895"/>
                  </a:lnTo>
                  <a:lnTo>
                    <a:pt x="142" y="801"/>
                  </a:lnTo>
                  <a:lnTo>
                    <a:pt x="47" y="660"/>
                  </a:lnTo>
                  <a:lnTo>
                    <a:pt x="0" y="471"/>
                  </a:lnTo>
                  <a:lnTo>
                    <a:pt x="0" y="471"/>
                  </a:lnTo>
                  <a:lnTo>
                    <a:pt x="47" y="283"/>
                  </a:lnTo>
                  <a:lnTo>
                    <a:pt x="142" y="141"/>
                  </a:lnTo>
                  <a:lnTo>
                    <a:pt x="283" y="47"/>
                  </a:lnTo>
                  <a:lnTo>
                    <a:pt x="471" y="0"/>
                  </a:lnTo>
                  <a:lnTo>
                    <a:pt x="471" y="0"/>
                  </a:lnTo>
                  <a:lnTo>
                    <a:pt x="660" y="47"/>
                  </a:lnTo>
                  <a:lnTo>
                    <a:pt x="801" y="141"/>
                  </a:lnTo>
                  <a:lnTo>
                    <a:pt x="895" y="283"/>
                  </a:lnTo>
                  <a:lnTo>
                    <a:pt x="943" y="471"/>
                  </a:lnTo>
                  <a:lnTo>
                    <a:pt x="943" y="471"/>
                  </a:lnTo>
                  <a:lnTo>
                    <a:pt x="895" y="660"/>
                  </a:lnTo>
                  <a:lnTo>
                    <a:pt x="801" y="801"/>
                  </a:lnTo>
                  <a:lnTo>
                    <a:pt x="660" y="895"/>
                  </a:lnTo>
                  <a:lnTo>
                    <a:pt x="471" y="942"/>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2512;p42">
              <a:extLst>
                <a:ext uri="{FF2B5EF4-FFF2-40B4-BE49-F238E27FC236}">
                  <a16:creationId xmlns:a16="http://schemas.microsoft.com/office/drawing/2014/main" id="{6C156038-FD67-04EB-2CE4-EEE880DCCD02}"/>
                </a:ext>
              </a:extLst>
            </p:cNvPr>
            <p:cNvSpPr/>
            <p:nvPr/>
          </p:nvSpPr>
          <p:spPr>
            <a:xfrm>
              <a:off x="1714150" y="1737425"/>
              <a:ext cx="27100" cy="27100"/>
            </a:xfrm>
            <a:custGeom>
              <a:avLst/>
              <a:gdLst/>
              <a:ahLst/>
              <a:cxnLst/>
              <a:rect l="l" t="t" r="r" b="b"/>
              <a:pathLst>
                <a:path w="1084" h="1084" extrusionOk="0">
                  <a:moveTo>
                    <a:pt x="565" y="47"/>
                  </a:moveTo>
                  <a:lnTo>
                    <a:pt x="754" y="95"/>
                  </a:lnTo>
                  <a:lnTo>
                    <a:pt x="895" y="189"/>
                  </a:lnTo>
                  <a:lnTo>
                    <a:pt x="989" y="330"/>
                  </a:lnTo>
                  <a:lnTo>
                    <a:pt x="1037" y="519"/>
                  </a:lnTo>
                  <a:lnTo>
                    <a:pt x="989" y="707"/>
                  </a:lnTo>
                  <a:lnTo>
                    <a:pt x="895" y="848"/>
                  </a:lnTo>
                  <a:lnTo>
                    <a:pt x="754" y="943"/>
                  </a:lnTo>
                  <a:lnTo>
                    <a:pt x="565" y="990"/>
                  </a:lnTo>
                  <a:lnTo>
                    <a:pt x="377" y="943"/>
                  </a:lnTo>
                  <a:lnTo>
                    <a:pt x="236" y="848"/>
                  </a:lnTo>
                  <a:lnTo>
                    <a:pt x="141" y="707"/>
                  </a:lnTo>
                  <a:lnTo>
                    <a:pt x="94" y="519"/>
                  </a:lnTo>
                  <a:lnTo>
                    <a:pt x="141" y="330"/>
                  </a:lnTo>
                  <a:lnTo>
                    <a:pt x="236" y="189"/>
                  </a:lnTo>
                  <a:lnTo>
                    <a:pt x="377" y="95"/>
                  </a:lnTo>
                  <a:lnTo>
                    <a:pt x="565" y="47"/>
                  </a:lnTo>
                  <a:close/>
                  <a:moveTo>
                    <a:pt x="377" y="0"/>
                  </a:moveTo>
                  <a:lnTo>
                    <a:pt x="189" y="142"/>
                  </a:lnTo>
                  <a:lnTo>
                    <a:pt x="47" y="283"/>
                  </a:lnTo>
                  <a:lnTo>
                    <a:pt x="0" y="519"/>
                  </a:lnTo>
                  <a:lnTo>
                    <a:pt x="0" y="707"/>
                  </a:lnTo>
                  <a:lnTo>
                    <a:pt x="141" y="895"/>
                  </a:lnTo>
                  <a:lnTo>
                    <a:pt x="283" y="1037"/>
                  </a:lnTo>
                  <a:lnTo>
                    <a:pt x="518" y="1084"/>
                  </a:lnTo>
                  <a:lnTo>
                    <a:pt x="707" y="1037"/>
                  </a:lnTo>
                  <a:lnTo>
                    <a:pt x="895" y="943"/>
                  </a:lnTo>
                  <a:lnTo>
                    <a:pt x="1037" y="754"/>
                  </a:lnTo>
                  <a:lnTo>
                    <a:pt x="1084" y="566"/>
                  </a:lnTo>
                  <a:lnTo>
                    <a:pt x="1084" y="519"/>
                  </a:lnTo>
                  <a:lnTo>
                    <a:pt x="1037" y="330"/>
                  </a:lnTo>
                  <a:lnTo>
                    <a:pt x="942" y="142"/>
                  </a:lnTo>
                  <a:lnTo>
                    <a:pt x="801" y="47"/>
                  </a:lnTo>
                  <a:lnTo>
                    <a:pt x="6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2513;p42">
              <a:extLst>
                <a:ext uri="{FF2B5EF4-FFF2-40B4-BE49-F238E27FC236}">
                  <a16:creationId xmlns:a16="http://schemas.microsoft.com/office/drawing/2014/main" id="{8CF693DD-5CA3-64C5-FE7E-8BBA714044F7}"/>
                </a:ext>
              </a:extLst>
            </p:cNvPr>
            <p:cNvSpPr/>
            <p:nvPr/>
          </p:nvSpPr>
          <p:spPr>
            <a:xfrm>
              <a:off x="1714150" y="1737425"/>
              <a:ext cx="27100" cy="27100"/>
            </a:xfrm>
            <a:custGeom>
              <a:avLst/>
              <a:gdLst/>
              <a:ahLst/>
              <a:cxnLst/>
              <a:rect l="l" t="t" r="r" b="b"/>
              <a:pathLst>
                <a:path w="1084" h="1084" fill="none" extrusionOk="0">
                  <a:moveTo>
                    <a:pt x="565" y="0"/>
                  </a:moveTo>
                  <a:lnTo>
                    <a:pt x="565" y="0"/>
                  </a:lnTo>
                  <a:lnTo>
                    <a:pt x="377" y="0"/>
                  </a:lnTo>
                  <a:lnTo>
                    <a:pt x="189" y="142"/>
                  </a:lnTo>
                  <a:lnTo>
                    <a:pt x="47" y="283"/>
                  </a:lnTo>
                  <a:lnTo>
                    <a:pt x="0" y="519"/>
                  </a:lnTo>
                  <a:lnTo>
                    <a:pt x="0" y="519"/>
                  </a:lnTo>
                  <a:lnTo>
                    <a:pt x="0" y="707"/>
                  </a:lnTo>
                  <a:lnTo>
                    <a:pt x="141" y="895"/>
                  </a:lnTo>
                  <a:lnTo>
                    <a:pt x="283" y="1037"/>
                  </a:lnTo>
                  <a:lnTo>
                    <a:pt x="518" y="1084"/>
                  </a:lnTo>
                  <a:lnTo>
                    <a:pt x="518" y="1084"/>
                  </a:lnTo>
                  <a:lnTo>
                    <a:pt x="707" y="1037"/>
                  </a:lnTo>
                  <a:lnTo>
                    <a:pt x="895" y="943"/>
                  </a:lnTo>
                  <a:lnTo>
                    <a:pt x="1037" y="754"/>
                  </a:lnTo>
                  <a:lnTo>
                    <a:pt x="1084" y="566"/>
                  </a:lnTo>
                  <a:lnTo>
                    <a:pt x="1084" y="519"/>
                  </a:lnTo>
                  <a:lnTo>
                    <a:pt x="1084" y="519"/>
                  </a:lnTo>
                  <a:lnTo>
                    <a:pt x="1037" y="330"/>
                  </a:lnTo>
                  <a:lnTo>
                    <a:pt x="942" y="142"/>
                  </a:lnTo>
                  <a:lnTo>
                    <a:pt x="801" y="47"/>
                  </a:lnTo>
                  <a:lnTo>
                    <a:pt x="613" y="0"/>
                  </a:lnTo>
                  <a:lnTo>
                    <a:pt x="56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2514;p42">
              <a:extLst>
                <a:ext uri="{FF2B5EF4-FFF2-40B4-BE49-F238E27FC236}">
                  <a16:creationId xmlns:a16="http://schemas.microsoft.com/office/drawing/2014/main" id="{85CF980B-0BA9-70BA-4AE9-2CFFB1E055EE}"/>
                </a:ext>
              </a:extLst>
            </p:cNvPr>
            <p:cNvSpPr/>
            <p:nvPr/>
          </p:nvSpPr>
          <p:spPr>
            <a:xfrm>
              <a:off x="1716500" y="1738600"/>
              <a:ext cx="23575" cy="23575"/>
            </a:xfrm>
            <a:custGeom>
              <a:avLst/>
              <a:gdLst/>
              <a:ahLst/>
              <a:cxnLst/>
              <a:rect l="l" t="t" r="r" b="b"/>
              <a:pathLst>
                <a:path w="943" h="943" fill="none" extrusionOk="0">
                  <a:moveTo>
                    <a:pt x="471" y="943"/>
                  </a:moveTo>
                  <a:lnTo>
                    <a:pt x="471" y="943"/>
                  </a:lnTo>
                  <a:lnTo>
                    <a:pt x="283" y="896"/>
                  </a:lnTo>
                  <a:lnTo>
                    <a:pt x="142" y="801"/>
                  </a:lnTo>
                  <a:lnTo>
                    <a:pt x="47" y="660"/>
                  </a:lnTo>
                  <a:lnTo>
                    <a:pt x="0" y="472"/>
                  </a:lnTo>
                  <a:lnTo>
                    <a:pt x="0" y="472"/>
                  </a:lnTo>
                  <a:lnTo>
                    <a:pt x="47" y="283"/>
                  </a:lnTo>
                  <a:lnTo>
                    <a:pt x="142" y="142"/>
                  </a:lnTo>
                  <a:lnTo>
                    <a:pt x="283" y="48"/>
                  </a:lnTo>
                  <a:lnTo>
                    <a:pt x="471" y="0"/>
                  </a:lnTo>
                  <a:lnTo>
                    <a:pt x="471" y="0"/>
                  </a:lnTo>
                  <a:lnTo>
                    <a:pt x="660" y="48"/>
                  </a:lnTo>
                  <a:lnTo>
                    <a:pt x="801" y="142"/>
                  </a:lnTo>
                  <a:lnTo>
                    <a:pt x="895" y="283"/>
                  </a:lnTo>
                  <a:lnTo>
                    <a:pt x="943" y="472"/>
                  </a:lnTo>
                  <a:lnTo>
                    <a:pt x="943" y="472"/>
                  </a:lnTo>
                  <a:lnTo>
                    <a:pt x="943" y="472"/>
                  </a:lnTo>
                  <a:lnTo>
                    <a:pt x="895" y="660"/>
                  </a:lnTo>
                  <a:lnTo>
                    <a:pt x="801" y="801"/>
                  </a:lnTo>
                  <a:lnTo>
                    <a:pt x="660"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2515;p42">
              <a:extLst>
                <a:ext uri="{FF2B5EF4-FFF2-40B4-BE49-F238E27FC236}">
                  <a16:creationId xmlns:a16="http://schemas.microsoft.com/office/drawing/2014/main" id="{68371725-5DD4-C48A-BC9C-D76B31E2500F}"/>
                </a:ext>
              </a:extLst>
            </p:cNvPr>
            <p:cNvSpPr/>
            <p:nvPr/>
          </p:nvSpPr>
          <p:spPr>
            <a:xfrm>
              <a:off x="1732975" y="1868150"/>
              <a:ext cx="23600" cy="25950"/>
            </a:xfrm>
            <a:custGeom>
              <a:avLst/>
              <a:gdLst/>
              <a:ahLst/>
              <a:cxnLst/>
              <a:rect l="l" t="t" r="r" b="b"/>
              <a:pathLst>
                <a:path w="944" h="1038" extrusionOk="0">
                  <a:moveTo>
                    <a:pt x="519" y="1"/>
                  </a:moveTo>
                  <a:lnTo>
                    <a:pt x="331" y="48"/>
                  </a:lnTo>
                  <a:lnTo>
                    <a:pt x="142" y="142"/>
                  </a:lnTo>
                  <a:lnTo>
                    <a:pt x="48" y="330"/>
                  </a:lnTo>
                  <a:lnTo>
                    <a:pt x="189" y="189"/>
                  </a:lnTo>
                  <a:lnTo>
                    <a:pt x="331" y="95"/>
                  </a:lnTo>
                  <a:lnTo>
                    <a:pt x="519" y="48"/>
                  </a:lnTo>
                  <a:lnTo>
                    <a:pt x="660" y="95"/>
                  </a:lnTo>
                  <a:lnTo>
                    <a:pt x="825" y="177"/>
                  </a:lnTo>
                  <a:lnTo>
                    <a:pt x="825" y="177"/>
                  </a:lnTo>
                  <a:lnTo>
                    <a:pt x="802" y="142"/>
                  </a:lnTo>
                  <a:lnTo>
                    <a:pt x="660" y="48"/>
                  </a:lnTo>
                  <a:lnTo>
                    <a:pt x="519" y="1"/>
                  </a:lnTo>
                  <a:close/>
                  <a:moveTo>
                    <a:pt x="825" y="177"/>
                  </a:moveTo>
                  <a:lnTo>
                    <a:pt x="896" y="283"/>
                  </a:lnTo>
                  <a:lnTo>
                    <a:pt x="943" y="472"/>
                  </a:lnTo>
                  <a:lnTo>
                    <a:pt x="943" y="330"/>
                  </a:lnTo>
                  <a:lnTo>
                    <a:pt x="849" y="189"/>
                  </a:lnTo>
                  <a:lnTo>
                    <a:pt x="825" y="177"/>
                  </a:lnTo>
                  <a:close/>
                  <a:moveTo>
                    <a:pt x="48" y="330"/>
                  </a:moveTo>
                  <a:lnTo>
                    <a:pt x="1" y="519"/>
                  </a:lnTo>
                  <a:lnTo>
                    <a:pt x="1" y="707"/>
                  </a:lnTo>
                  <a:lnTo>
                    <a:pt x="142" y="802"/>
                  </a:lnTo>
                  <a:lnTo>
                    <a:pt x="48" y="660"/>
                  </a:lnTo>
                  <a:lnTo>
                    <a:pt x="48" y="519"/>
                  </a:lnTo>
                  <a:lnTo>
                    <a:pt x="48" y="330"/>
                  </a:lnTo>
                  <a:close/>
                  <a:moveTo>
                    <a:pt x="943" y="660"/>
                  </a:moveTo>
                  <a:lnTo>
                    <a:pt x="849" y="849"/>
                  </a:lnTo>
                  <a:lnTo>
                    <a:pt x="943" y="707"/>
                  </a:lnTo>
                  <a:lnTo>
                    <a:pt x="943" y="660"/>
                  </a:lnTo>
                  <a:close/>
                  <a:moveTo>
                    <a:pt x="849" y="849"/>
                  </a:moveTo>
                  <a:lnTo>
                    <a:pt x="660" y="943"/>
                  </a:lnTo>
                  <a:lnTo>
                    <a:pt x="519" y="990"/>
                  </a:lnTo>
                  <a:lnTo>
                    <a:pt x="331" y="943"/>
                  </a:lnTo>
                  <a:lnTo>
                    <a:pt x="425" y="1037"/>
                  </a:lnTo>
                  <a:lnTo>
                    <a:pt x="519" y="1037"/>
                  </a:lnTo>
                  <a:lnTo>
                    <a:pt x="708" y="943"/>
                  </a:lnTo>
                  <a:lnTo>
                    <a:pt x="849" y="84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2516;p42">
              <a:extLst>
                <a:ext uri="{FF2B5EF4-FFF2-40B4-BE49-F238E27FC236}">
                  <a16:creationId xmlns:a16="http://schemas.microsoft.com/office/drawing/2014/main" id="{F410ECC6-B45A-F284-C934-FF9AF1AC21EB}"/>
                </a:ext>
              </a:extLst>
            </p:cNvPr>
            <p:cNvSpPr/>
            <p:nvPr/>
          </p:nvSpPr>
          <p:spPr>
            <a:xfrm>
              <a:off x="1732975" y="1868150"/>
              <a:ext cx="23600" cy="25950"/>
            </a:xfrm>
            <a:custGeom>
              <a:avLst/>
              <a:gdLst/>
              <a:ahLst/>
              <a:cxnLst/>
              <a:rect l="l" t="t" r="r" b="b"/>
              <a:pathLst>
                <a:path w="944" h="1038" fill="none" extrusionOk="0">
                  <a:moveTo>
                    <a:pt x="519" y="1"/>
                  </a:moveTo>
                  <a:lnTo>
                    <a:pt x="519" y="1"/>
                  </a:lnTo>
                  <a:lnTo>
                    <a:pt x="331" y="48"/>
                  </a:lnTo>
                  <a:lnTo>
                    <a:pt x="142" y="142"/>
                  </a:lnTo>
                  <a:lnTo>
                    <a:pt x="48" y="330"/>
                  </a:lnTo>
                  <a:lnTo>
                    <a:pt x="1" y="519"/>
                  </a:lnTo>
                  <a:lnTo>
                    <a:pt x="1" y="519"/>
                  </a:lnTo>
                  <a:lnTo>
                    <a:pt x="1" y="707"/>
                  </a:lnTo>
                  <a:lnTo>
                    <a:pt x="142" y="802"/>
                  </a:lnTo>
                  <a:lnTo>
                    <a:pt x="142" y="802"/>
                  </a:lnTo>
                  <a:lnTo>
                    <a:pt x="48" y="660"/>
                  </a:lnTo>
                  <a:lnTo>
                    <a:pt x="48" y="519"/>
                  </a:lnTo>
                  <a:lnTo>
                    <a:pt x="48" y="519"/>
                  </a:lnTo>
                  <a:lnTo>
                    <a:pt x="48" y="330"/>
                  </a:lnTo>
                  <a:lnTo>
                    <a:pt x="189" y="189"/>
                  </a:lnTo>
                  <a:lnTo>
                    <a:pt x="331" y="95"/>
                  </a:lnTo>
                  <a:lnTo>
                    <a:pt x="519" y="48"/>
                  </a:lnTo>
                  <a:lnTo>
                    <a:pt x="519" y="48"/>
                  </a:lnTo>
                  <a:lnTo>
                    <a:pt x="660" y="95"/>
                  </a:lnTo>
                  <a:lnTo>
                    <a:pt x="849" y="189"/>
                  </a:lnTo>
                  <a:lnTo>
                    <a:pt x="943" y="330"/>
                  </a:lnTo>
                  <a:lnTo>
                    <a:pt x="943" y="519"/>
                  </a:lnTo>
                  <a:lnTo>
                    <a:pt x="943" y="519"/>
                  </a:lnTo>
                  <a:lnTo>
                    <a:pt x="943" y="707"/>
                  </a:lnTo>
                  <a:lnTo>
                    <a:pt x="849" y="849"/>
                  </a:lnTo>
                  <a:lnTo>
                    <a:pt x="660" y="943"/>
                  </a:lnTo>
                  <a:lnTo>
                    <a:pt x="519" y="990"/>
                  </a:lnTo>
                  <a:lnTo>
                    <a:pt x="519" y="990"/>
                  </a:lnTo>
                  <a:lnTo>
                    <a:pt x="331" y="943"/>
                  </a:lnTo>
                  <a:lnTo>
                    <a:pt x="425" y="1037"/>
                  </a:lnTo>
                  <a:lnTo>
                    <a:pt x="519" y="1037"/>
                  </a:lnTo>
                  <a:lnTo>
                    <a:pt x="519" y="1037"/>
                  </a:lnTo>
                  <a:lnTo>
                    <a:pt x="708" y="943"/>
                  </a:lnTo>
                  <a:lnTo>
                    <a:pt x="849" y="849"/>
                  </a:lnTo>
                  <a:lnTo>
                    <a:pt x="943" y="660"/>
                  </a:lnTo>
                  <a:lnTo>
                    <a:pt x="943" y="472"/>
                  </a:lnTo>
                  <a:lnTo>
                    <a:pt x="943" y="472"/>
                  </a:lnTo>
                  <a:lnTo>
                    <a:pt x="896" y="283"/>
                  </a:lnTo>
                  <a:lnTo>
                    <a:pt x="802" y="142"/>
                  </a:lnTo>
                  <a:lnTo>
                    <a:pt x="660" y="48"/>
                  </a:lnTo>
                  <a:lnTo>
                    <a:pt x="519" y="1"/>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2517;p42">
              <a:extLst>
                <a:ext uri="{FF2B5EF4-FFF2-40B4-BE49-F238E27FC236}">
                  <a16:creationId xmlns:a16="http://schemas.microsoft.com/office/drawing/2014/main" id="{80F7F427-2635-FB16-39BB-CC81706CA3CD}"/>
                </a:ext>
              </a:extLst>
            </p:cNvPr>
            <p:cNvSpPr/>
            <p:nvPr/>
          </p:nvSpPr>
          <p:spPr>
            <a:xfrm>
              <a:off x="1794225" y="1918800"/>
              <a:ext cx="28300" cy="24750"/>
            </a:xfrm>
            <a:custGeom>
              <a:avLst/>
              <a:gdLst/>
              <a:ahLst/>
              <a:cxnLst/>
              <a:rect l="l" t="t" r="r" b="b"/>
              <a:pathLst>
                <a:path w="1132" h="990" extrusionOk="0">
                  <a:moveTo>
                    <a:pt x="613" y="0"/>
                  </a:moveTo>
                  <a:lnTo>
                    <a:pt x="692" y="16"/>
                  </a:lnTo>
                  <a:lnTo>
                    <a:pt x="692" y="16"/>
                  </a:lnTo>
                  <a:lnTo>
                    <a:pt x="660" y="0"/>
                  </a:lnTo>
                  <a:close/>
                  <a:moveTo>
                    <a:pt x="472" y="0"/>
                  </a:moveTo>
                  <a:lnTo>
                    <a:pt x="330" y="48"/>
                  </a:lnTo>
                  <a:lnTo>
                    <a:pt x="283" y="95"/>
                  </a:lnTo>
                  <a:lnTo>
                    <a:pt x="283" y="95"/>
                  </a:lnTo>
                  <a:lnTo>
                    <a:pt x="378" y="48"/>
                  </a:lnTo>
                  <a:lnTo>
                    <a:pt x="566" y="0"/>
                  </a:lnTo>
                  <a:close/>
                  <a:moveTo>
                    <a:pt x="283" y="95"/>
                  </a:moveTo>
                  <a:lnTo>
                    <a:pt x="283" y="95"/>
                  </a:lnTo>
                  <a:lnTo>
                    <a:pt x="283" y="95"/>
                  </a:lnTo>
                  <a:close/>
                  <a:moveTo>
                    <a:pt x="283" y="95"/>
                  </a:moveTo>
                  <a:lnTo>
                    <a:pt x="189" y="142"/>
                  </a:lnTo>
                  <a:lnTo>
                    <a:pt x="48" y="283"/>
                  </a:lnTo>
                  <a:lnTo>
                    <a:pt x="1" y="472"/>
                  </a:lnTo>
                  <a:lnTo>
                    <a:pt x="1" y="519"/>
                  </a:lnTo>
                  <a:lnTo>
                    <a:pt x="95" y="566"/>
                  </a:lnTo>
                  <a:lnTo>
                    <a:pt x="95" y="519"/>
                  </a:lnTo>
                  <a:lnTo>
                    <a:pt x="95" y="330"/>
                  </a:lnTo>
                  <a:lnTo>
                    <a:pt x="189" y="189"/>
                  </a:lnTo>
                  <a:lnTo>
                    <a:pt x="283" y="95"/>
                  </a:lnTo>
                  <a:close/>
                  <a:moveTo>
                    <a:pt x="692" y="16"/>
                  </a:moveTo>
                  <a:lnTo>
                    <a:pt x="849" y="95"/>
                  </a:lnTo>
                  <a:lnTo>
                    <a:pt x="943" y="236"/>
                  </a:lnTo>
                  <a:lnTo>
                    <a:pt x="990" y="424"/>
                  </a:lnTo>
                  <a:lnTo>
                    <a:pt x="990" y="519"/>
                  </a:lnTo>
                  <a:lnTo>
                    <a:pt x="990" y="660"/>
                  </a:lnTo>
                  <a:lnTo>
                    <a:pt x="896" y="801"/>
                  </a:lnTo>
                  <a:lnTo>
                    <a:pt x="802" y="896"/>
                  </a:lnTo>
                  <a:lnTo>
                    <a:pt x="660" y="943"/>
                  </a:lnTo>
                  <a:lnTo>
                    <a:pt x="707" y="990"/>
                  </a:lnTo>
                  <a:lnTo>
                    <a:pt x="849" y="943"/>
                  </a:lnTo>
                  <a:lnTo>
                    <a:pt x="990" y="848"/>
                  </a:lnTo>
                  <a:lnTo>
                    <a:pt x="1084" y="707"/>
                  </a:lnTo>
                  <a:lnTo>
                    <a:pt x="1131" y="566"/>
                  </a:lnTo>
                  <a:lnTo>
                    <a:pt x="1084" y="330"/>
                  </a:lnTo>
                  <a:lnTo>
                    <a:pt x="990" y="189"/>
                  </a:lnTo>
                  <a:lnTo>
                    <a:pt x="849" y="48"/>
                  </a:lnTo>
                  <a:lnTo>
                    <a:pt x="692" y="1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2518;p42">
              <a:extLst>
                <a:ext uri="{FF2B5EF4-FFF2-40B4-BE49-F238E27FC236}">
                  <a16:creationId xmlns:a16="http://schemas.microsoft.com/office/drawing/2014/main" id="{3811CC6B-E573-535D-B085-E7D1F64C6343}"/>
                </a:ext>
              </a:extLst>
            </p:cNvPr>
            <p:cNvSpPr/>
            <p:nvPr/>
          </p:nvSpPr>
          <p:spPr>
            <a:xfrm>
              <a:off x="1794225" y="1918800"/>
              <a:ext cx="28300" cy="24750"/>
            </a:xfrm>
            <a:custGeom>
              <a:avLst/>
              <a:gdLst/>
              <a:ahLst/>
              <a:cxnLst/>
              <a:rect l="l" t="t" r="r" b="b"/>
              <a:pathLst>
                <a:path w="1132" h="990" fill="none" extrusionOk="0">
                  <a:moveTo>
                    <a:pt x="566" y="0"/>
                  </a:moveTo>
                  <a:lnTo>
                    <a:pt x="566" y="0"/>
                  </a:lnTo>
                  <a:lnTo>
                    <a:pt x="378" y="48"/>
                  </a:lnTo>
                  <a:lnTo>
                    <a:pt x="189" y="142"/>
                  </a:lnTo>
                  <a:lnTo>
                    <a:pt x="48" y="283"/>
                  </a:lnTo>
                  <a:lnTo>
                    <a:pt x="1" y="472"/>
                  </a:lnTo>
                  <a:lnTo>
                    <a:pt x="1" y="519"/>
                  </a:lnTo>
                  <a:lnTo>
                    <a:pt x="95" y="566"/>
                  </a:lnTo>
                  <a:lnTo>
                    <a:pt x="95" y="519"/>
                  </a:lnTo>
                  <a:lnTo>
                    <a:pt x="95" y="519"/>
                  </a:lnTo>
                  <a:lnTo>
                    <a:pt x="95" y="330"/>
                  </a:lnTo>
                  <a:lnTo>
                    <a:pt x="189" y="189"/>
                  </a:lnTo>
                  <a:lnTo>
                    <a:pt x="330" y="48"/>
                  </a:lnTo>
                  <a:lnTo>
                    <a:pt x="472" y="0"/>
                  </a:lnTo>
                  <a:lnTo>
                    <a:pt x="472" y="0"/>
                  </a:lnTo>
                  <a:lnTo>
                    <a:pt x="660" y="0"/>
                  </a:lnTo>
                  <a:lnTo>
                    <a:pt x="849" y="95"/>
                  </a:lnTo>
                  <a:lnTo>
                    <a:pt x="943" y="236"/>
                  </a:lnTo>
                  <a:lnTo>
                    <a:pt x="990" y="424"/>
                  </a:lnTo>
                  <a:lnTo>
                    <a:pt x="990" y="424"/>
                  </a:lnTo>
                  <a:lnTo>
                    <a:pt x="990" y="519"/>
                  </a:lnTo>
                  <a:lnTo>
                    <a:pt x="990" y="519"/>
                  </a:lnTo>
                  <a:lnTo>
                    <a:pt x="990" y="660"/>
                  </a:lnTo>
                  <a:lnTo>
                    <a:pt x="896" y="801"/>
                  </a:lnTo>
                  <a:lnTo>
                    <a:pt x="802" y="896"/>
                  </a:lnTo>
                  <a:lnTo>
                    <a:pt x="660" y="943"/>
                  </a:lnTo>
                  <a:lnTo>
                    <a:pt x="707" y="990"/>
                  </a:lnTo>
                  <a:lnTo>
                    <a:pt x="707" y="990"/>
                  </a:lnTo>
                  <a:lnTo>
                    <a:pt x="849" y="943"/>
                  </a:lnTo>
                  <a:lnTo>
                    <a:pt x="990" y="848"/>
                  </a:lnTo>
                  <a:lnTo>
                    <a:pt x="1084" y="707"/>
                  </a:lnTo>
                  <a:lnTo>
                    <a:pt x="1131" y="566"/>
                  </a:lnTo>
                  <a:lnTo>
                    <a:pt x="1131" y="566"/>
                  </a:lnTo>
                  <a:lnTo>
                    <a:pt x="1084" y="330"/>
                  </a:lnTo>
                  <a:lnTo>
                    <a:pt x="990" y="189"/>
                  </a:lnTo>
                  <a:lnTo>
                    <a:pt x="849" y="48"/>
                  </a:lnTo>
                  <a:lnTo>
                    <a:pt x="613" y="0"/>
                  </a:lnTo>
                  <a:lnTo>
                    <a:pt x="613" y="0"/>
                  </a:lnTo>
                  <a:lnTo>
                    <a:pt x="56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2519;p42">
              <a:extLst>
                <a:ext uri="{FF2B5EF4-FFF2-40B4-BE49-F238E27FC236}">
                  <a16:creationId xmlns:a16="http://schemas.microsoft.com/office/drawing/2014/main" id="{C1DFE4BF-0676-70E4-BC07-773F4BB2FC09}"/>
                </a:ext>
              </a:extLst>
            </p:cNvPr>
            <p:cNvSpPr/>
            <p:nvPr/>
          </p:nvSpPr>
          <p:spPr>
            <a:xfrm>
              <a:off x="1652900" y="1616100"/>
              <a:ext cx="25925" cy="25950"/>
            </a:xfrm>
            <a:custGeom>
              <a:avLst/>
              <a:gdLst/>
              <a:ahLst/>
              <a:cxnLst/>
              <a:rect l="l" t="t" r="r" b="b"/>
              <a:pathLst>
                <a:path w="1037" h="1038" extrusionOk="0">
                  <a:moveTo>
                    <a:pt x="519" y="48"/>
                  </a:moveTo>
                  <a:lnTo>
                    <a:pt x="660" y="95"/>
                  </a:lnTo>
                  <a:lnTo>
                    <a:pt x="848" y="189"/>
                  </a:lnTo>
                  <a:lnTo>
                    <a:pt x="943" y="331"/>
                  </a:lnTo>
                  <a:lnTo>
                    <a:pt x="990" y="519"/>
                  </a:lnTo>
                  <a:lnTo>
                    <a:pt x="943" y="708"/>
                  </a:lnTo>
                  <a:lnTo>
                    <a:pt x="848" y="849"/>
                  </a:lnTo>
                  <a:lnTo>
                    <a:pt x="707" y="943"/>
                  </a:lnTo>
                  <a:lnTo>
                    <a:pt x="519" y="990"/>
                  </a:lnTo>
                  <a:lnTo>
                    <a:pt x="330" y="943"/>
                  </a:lnTo>
                  <a:lnTo>
                    <a:pt x="189" y="849"/>
                  </a:lnTo>
                  <a:lnTo>
                    <a:pt x="95" y="708"/>
                  </a:lnTo>
                  <a:lnTo>
                    <a:pt x="48" y="519"/>
                  </a:lnTo>
                  <a:lnTo>
                    <a:pt x="95" y="331"/>
                  </a:lnTo>
                  <a:lnTo>
                    <a:pt x="189" y="189"/>
                  </a:lnTo>
                  <a:lnTo>
                    <a:pt x="330" y="95"/>
                  </a:lnTo>
                  <a:lnTo>
                    <a:pt x="519" y="48"/>
                  </a:lnTo>
                  <a:close/>
                  <a:moveTo>
                    <a:pt x="519" y="1"/>
                  </a:moveTo>
                  <a:lnTo>
                    <a:pt x="330" y="48"/>
                  </a:lnTo>
                  <a:lnTo>
                    <a:pt x="142" y="142"/>
                  </a:lnTo>
                  <a:lnTo>
                    <a:pt x="48" y="331"/>
                  </a:lnTo>
                  <a:lnTo>
                    <a:pt x="0" y="519"/>
                  </a:lnTo>
                  <a:lnTo>
                    <a:pt x="48" y="708"/>
                  </a:lnTo>
                  <a:lnTo>
                    <a:pt x="142" y="896"/>
                  </a:lnTo>
                  <a:lnTo>
                    <a:pt x="283" y="990"/>
                  </a:lnTo>
                  <a:lnTo>
                    <a:pt x="519" y="1037"/>
                  </a:lnTo>
                  <a:lnTo>
                    <a:pt x="707" y="990"/>
                  </a:lnTo>
                  <a:lnTo>
                    <a:pt x="848" y="896"/>
                  </a:lnTo>
                  <a:lnTo>
                    <a:pt x="990" y="708"/>
                  </a:lnTo>
                  <a:lnTo>
                    <a:pt x="1037" y="519"/>
                  </a:lnTo>
                  <a:lnTo>
                    <a:pt x="990" y="331"/>
                  </a:lnTo>
                  <a:lnTo>
                    <a:pt x="896"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2520;p42">
              <a:extLst>
                <a:ext uri="{FF2B5EF4-FFF2-40B4-BE49-F238E27FC236}">
                  <a16:creationId xmlns:a16="http://schemas.microsoft.com/office/drawing/2014/main" id="{AE816C8B-C779-49F1-FAF4-FB88CD7EDDCD}"/>
                </a:ext>
              </a:extLst>
            </p:cNvPr>
            <p:cNvSpPr/>
            <p:nvPr/>
          </p:nvSpPr>
          <p:spPr>
            <a:xfrm>
              <a:off x="1499775" y="1590200"/>
              <a:ext cx="11825" cy="24750"/>
            </a:xfrm>
            <a:custGeom>
              <a:avLst/>
              <a:gdLst/>
              <a:ahLst/>
              <a:cxnLst/>
              <a:rect l="l" t="t" r="r" b="b"/>
              <a:pathLst>
                <a:path w="473" h="990" extrusionOk="0">
                  <a:moveTo>
                    <a:pt x="48" y="1"/>
                  </a:moveTo>
                  <a:lnTo>
                    <a:pt x="48" y="48"/>
                  </a:lnTo>
                  <a:lnTo>
                    <a:pt x="189" y="95"/>
                  </a:lnTo>
                  <a:lnTo>
                    <a:pt x="331" y="236"/>
                  </a:lnTo>
                  <a:lnTo>
                    <a:pt x="378" y="330"/>
                  </a:lnTo>
                  <a:lnTo>
                    <a:pt x="425" y="519"/>
                  </a:lnTo>
                  <a:lnTo>
                    <a:pt x="378" y="660"/>
                  </a:lnTo>
                  <a:lnTo>
                    <a:pt x="284" y="801"/>
                  </a:lnTo>
                  <a:lnTo>
                    <a:pt x="189" y="896"/>
                  </a:lnTo>
                  <a:lnTo>
                    <a:pt x="1" y="943"/>
                  </a:lnTo>
                  <a:lnTo>
                    <a:pt x="1" y="990"/>
                  </a:lnTo>
                  <a:lnTo>
                    <a:pt x="189" y="943"/>
                  </a:lnTo>
                  <a:lnTo>
                    <a:pt x="378" y="801"/>
                  </a:lnTo>
                  <a:lnTo>
                    <a:pt x="425" y="660"/>
                  </a:lnTo>
                  <a:lnTo>
                    <a:pt x="472" y="424"/>
                  </a:lnTo>
                  <a:lnTo>
                    <a:pt x="425" y="283"/>
                  </a:lnTo>
                  <a:lnTo>
                    <a:pt x="331" y="142"/>
                  </a:lnTo>
                  <a:lnTo>
                    <a:pt x="189" y="48"/>
                  </a:lnTo>
                  <a:lnTo>
                    <a:pt x="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2521;p42">
              <a:extLst>
                <a:ext uri="{FF2B5EF4-FFF2-40B4-BE49-F238E27FC236}">
                  <a16:creationId xmlns:a16="http://schemas.microsoft.com/office/drawing/2014/main" id="{DAA3F55F-F50A-5C86-960F-32AC8A8215B5}"/>
                </a:ext>
              </a:extLst>
            </p:cNvPr>
            <p:cNvSpPr/>
            <p:nvPr/>
          </p:nvSpPr>
          <p:spPr>
            <a:xfrm>
              <a:off x="1499775" y="1590200"/>
              <a:ext cx="11825" cy="24750"/>
            </a:xfrm>
            <a:custGeom>
              <a:avLst/>
              <a:gdLst/>
              <a:ahLst/>
              <a:cxnLst/>
              <a:rect l="l" t="t" r="r" b="b"/>
              <a:pathLst>
                <a:path w="473" h="990" fill="none" extrusionOk="0">
                  <a:moveTo>
                    <a:pt x="48" y="1"/>
                  </a:moveTo>
                  <a:lnTo>
                    <a:pt x="48" y="48"/>
                  </a:lnTo>
                  <a:lnTo>
                    <a:pt x="48" y="48"/>
                  </a:lnTo>
                  <a:lnTo>
                    <a:pt x="189" y="95"/>
                  </a:lnTo>
                  <a:lnTo>
                    <a:pt x="331" y="236"/>
                  </a:lnTo>
                  <a:lnTo>
                    <a:pt x="378" y="330"/>
                  </a:lnTo>
                  <a:lnTo>
                    <a:pt x="425" y="519"/>
                  </a:lnTo>
                  <a:lnTo>
                    <a:pt x="425" y="519"/>
                  </a:lnTo>
                  <a:lnTo>
                    <a:pt x="378" y="660"/>
                  </a:lnTo>
                  <a:lnTo>
                    <a:pt x="284" y="801"/>
                  </a:lnTo>
                  <a:lnTo>
                    <a:pt x="189" y="896"/>
                  </a:lnTo>
                  <a:lnTo>
                    <a:pt x="1" y="943"/>
                  </a:lnTo>
                  <a:lnTo>
                    <a:pt x="1" y="943"/>
                  </a:lnTo>
                  <a:lnTo>
                    <a:pt x="1" y="990"/>
                  </a:lnTo>
                  <a:lnTo>
                    <a:pt x="1" y="990"/>
                  </a:lnTo>
                  <a:lnTo>
                    <a:pt x="189" y="943"/>
                  </a:lnTo>
                  <a:lnTo>
                    <a:pt x="378" y="801"/>
                  </a:lnTo>
                  <a:lnTo>
                    <a:pt x="425" y="660"/>
                  </a:lnTo>
                  <a:lnTo>
                    <a:pt x="472" y="424"/>
                  </a:lnTo>
                  <a:lnTo>
                    <a:pt x="472" y="424"/>
                  </a:lnTo>
                  <a:lnTo>
                    <a:pt x="425" y="283"/>
                  </a:lnTo>
                  <a:lnTo>
                    <a:pt x="331" y="142"/>
                  </a:lnTo>
                  <a:lnTo>
                    <a:pt x="189" y="48"/>
                  </a:lnTo>
                  <a:lnTo>
                    <a:pt x="48" y="1"/>
                  </a:lnTo>
                  <a:lnTo>
                    <a:pt x="4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2522;p42">
              <a:extLst>
                <a:ext uri="{FF2B5EF4-FFF2-40B4-BE49-F238E27FC236}">
                  <a16:creationId xmlns:a16="http://schemas.microsoft.com/office/drawing/2014/main" id="{954521A7-28CD-3F9F-8AB9-5AE542249411}"/>
                </a:ext>
              </a:extLst>
            </p:cNvPr>
            <p:cNvSpPr/>
            <p:nvPr/>
          </p:nvSpPr>
          <p:spPr>
            <a:xfrm>
              <a:off x="1789525" y="1786900"/>
              <a:ext cx="25925" cy="25925"/>
            </a:xfrm>
            <a:custGeom>
              <a:avLst/>
              <a:gdLst/>
              <a:ahLst/>
              <a:cxnLst/>
              <a:rect l="l" t="t" r="r" b="b"/>
              <a:pathLst>
                <a:path w="1037" h="1037" extrusionOk="0">
                  <a:moveTo>
                    <a:pt x="471" y="0"/>
                  </a:moveTo>
                  <a:lnTo>
                    <a:pt x="283" y="47"/>
                  </a:lnTo>
                  <a:lnTo>
                    <a:pt x="94" y="141"/>
                  </a:lnTo>
                  <a:lnTo>
                    <a:pt x="0" y="330"/>
                  </a:lnTo>
                  <a:lnTo>
                    <a:pt x="0" y="518"/>
                  </a:lnTo>
                  <a:lnTo>
                    <a:pt x="47" y="330"/>
                  </a:lnTo>
                  <a:lnTo>
                    <a:pt x="142" y="188"/>
                  </a:lnTo>
                  <a:lnTo>
                    <a:pt x="283" y="94"/>
                  </a:lnTo>
                  <a:lnTo>
                    <a:pt x="471" y="47"/>
                  </a:lnTo>
                  <a:lnTo>
                    <a:pt x="660" y="94"/>
                  </a:lnTo>
                  <a:lnTo>
                    <a:pt x="801" y="188"/>
                  </a:lnTo>
                  <a:lnTo>
                    <a:pt x="895" y="330"/>
                  </a:lnTo>
                  <a:lnTo>
                    <a:pt x="942" y="518"/>
                  </a:lnTo>
                  <a:lnTo>
                    <a:pt x="895" y="707"/>
                  </a:lnTo>
                  <a:lnTo>
                    <a:pt x="801" y="848"/>
                  </a:lnTo>
                  <a:lnTo>
                    <a:pt x="660" y="942"/>
                  </a:lnTo>
                  <a:lnTo>
                    <a:pt x="471" y="989"/>
                  </a:lnTo>
                  <a:lnTo>
                    <a:pt x="283" y="942"/>
                  </a:lnTo>
                  <a:lnTo>
                    <a:pt x="142" y="848"/>
                  </a:lnTo>
                  <a:lnTo>
                    <a:pt x="47" y="660"/>
                  </a:lnTo>
                  <a:lnTo>
                    <a:pt x="0" y="518"/>
                  </a:lnTo>
                  <a:lnTo>
                    <a:pt x="47" y="754"/>
                  </a:lnTo>
                  <a:lnTo>
                    <a:pt x="142" y="895"/>
                  </a:lnTo>
                  <a:lnTo>
                    <a:pt x="330" y="989"/>
                  </a:lnTo>
                  <a:lnTo>
                    <a:pt x="518" y="1036"/>
                  </a:lnTo>
                  <a:lnTo>
                    <a:pt x="707" y="989"/>
                  </a:lnTo>
                  <a:lnTo>
                    <a:pt x="895" y="848"/>
                  </a:lnTo>
                  <a:lnTo>
                    <a:pt x="990" y="707"/>
                  </a:lnTo>
                  <a:lnTo>
                    <a:pt x="1037" y="518"/>
                  </a:lnTo>
                  <a:lnTo>
                    <a:pt x="990" y="283"/>
                  </a:lnTo>
                  <a:lnTo>
                    <a:pt x="895" y="141"/>
                  </a:lnTo>
                  <a:lnTo>
                    <a:pt x="707"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2523;p42">
              <a:extLst>
                <a:ext uri="{FF2B5EF4-FFF2-40B4-BE49-F238E27FC236}">
                  <a16:creationId xmlns:a16="http://schemas.microsoft.com/office/drawing/2014/main" id="{6FE7CD78-601B-1431-38BB-58E181423F99}"/>
                </a:ext>
              </a:extLst>
            </p:cNvPr>
            <p:cNvSpPr/>
            <p:nvPr/>
          </p:nvSpPr>
          <p:spPr>
            <a:xfrm>
              <a:off x="1789525" y="1786900"/>
              <a:ext cx="25925" cy="25925"/>
            </a:xfrm>
            <a:custGeom>
              <a:avLst/>
              <a:gdLst/>
              <a:ahLst/>
              <a:cxnLst/>
              <a:rect l="l" t="t" r="r" b="b"/>
              <a:pathLst>
                <a:path w="1037" h="1037" fill="none" extrusionOk="0">
                  <a:moveTo>
                    <a:pt x="471" y="0"/>
                  </a:moveTo>
                  <a:lnTo>
                    <a:pt x="471" y="0"/>
                  </a:lnTo>
                  <a:lnTo>
                    <a:pt x="283" y="47"/>
                  </a:lnTo>
                  <a:lnTo>
                    <a:pt x="94" y="141"/>
                  </a:lnTo>
                  <a:lnTo>
                    <a:pt x="0" y="330"/>
                  </a:lnTo>
                  <a:lnTo>
                    <a:pt x="0" y="518"/>
                  </a:lnTo>
                  <a:lnTo>
                    <a:pt x="0" y="518"/>
                  </a:lnTo>
                  <a:lnTo>
                    <a:pt x="47" y="754"/>
                  </a:lnTo>
                  <a:lnTo>
                    <a:pt x="142" y="895"/>
                  </a:lnTo>
                  <a:lnTo>
                    <a:pt x="330" y="989"/>
                  </a:lnTo>
                  <a:lnTo>
                    <a:pt x="518" y="1036"/>
                  </a:lnTo>
                  <a:lnTo>
                    <a:pt x="518" y="1036"/>
                  </a:lnTo>
                  <a:lnTo>
                    <a:pt x="707" y="989"/>
                  </a:lnTo>
                  <a:lnTo>
                    <a:pt x="895" y="848"/>
                  </a:lnTo>
                  <a:lnTo>
                    <a:pt x="990" y="707"/>
                  </a:lnTo>
                  <a:lnTo>
                    <a:pt x="1037" y="518"/>
                  </a:lnTo>
                  <a:lnTo>
                    <a:pt x="1037" y="518"/>
                  </a:lnTo>
                  <a:lnTo>
                    <a:pt x="990" y="283"/>
                  </a:lnTo>
                  <a:lnTo>
                    <a:pt x="895" y="141"/>
                  </a:lnTo>
                  <a:lnTo>
                    <a:pt x="707" y="47"/>
                  </a:lnTo>
                  <a:lnTo>
                    <a:pt x="518" y="0"/>
                  </a:lnTo>
                  <a:lnTo>
                    <a:pt x="4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2524;p42">
              <a:extLst>
                <a:ext uri="{FF2B5EF4-FFF2-40B4-BE49-F238E27FC236}">
                  <a16:creationId xmlns:a16="http://schemas.microsoft.com/office/drawing/2014/main" id="{D7C11AD2-3FDD-E455-E902-FCBAE59A55A2}"/>
                </a:ext>
              </a:extLst>
            </p:cNvPr>
            <p:cNvSpPr/>
            <p:nvPr/>
          </p:nvSpPr>
          <p:spPr>
            <a:xfrm>
              <a:off x="1789525" y="1788075"/>
              <a:ext cx="23575" cy="23575"/>
            </a:xfrm>
            <a:custGeom>
              <a:avLst/>
              <a:gdLst/>
              <a:ahLst/>
              <a:cxnLst/>
              <a:rect l="l" t="t" r="r" b="b"/>
              <a:pathLst>
                <a:path w="943" h="943" fill="none" extrusionOk="0">
                  <a:moveTo>
                    <a:pt x="471" y="942"/>
                  </a:moveTo>
                  <a:lnTo>
                    <a:pt x="471" y="942"/>
                  </a:lnTo>
                  <a:lnTo>
                    <a:pt x="283" y="895"/>
                  </a:lnTo>
                  <a:lnTo>
                    <a:pt x="142" y="801"/>
                  </a:lnTo>
                  <a:lnTo>
                    <a:pt x="47" y="613"/>
                  </a:lnTo>
                  <a:lnTo>
                    <a:pt x="0" y="471"/>
                  </a:lnTo>
                  <a:lnTo>
                    <a:pt x="0" y="471"/>
                  </a:lnTo>
                  <a:lnTo>
                    <a:pt x="47" y="283"/>
                  </a:lnTo>
                  <a:lnTo>
                    <a:pt x="142" y="141"/>
                  </a:lnTo>
                  <a:lnTo>
                    <a:pt x="283" y="47"/>
                  </a:lnTo>
                  <a:lnTo>
                    <a:pt x="471" y="0"/>
                  </a:lnTo>
                  <a:lnTo>
                    <a:pt x="471" y="0"/>
                  </a:lnTo>
                  <a:lnTo>
                    <a:pt x="660" y="47"/>
                  </a:lnTo>
                  <a:lnTo>
                    <a:pt x="801" y="141"/>
                  </a:lnTo>
                  <a:lnTo>
                    <a:pt x="895" y="283"/>
                  </a:lnTo>
                  <a:lnTo>
                    <a:pt x="942" y="471"/>
                  </a:lnTo>
                  <a:lnTo>
                    <a:pt x="942" y="471"/>
                  </a:lnTo>
                  <a:lnTo>
                    <a:pt x="942" y="471"/>
                  </a:lnTo>
                  <a:lnTo>
                    <a:pt x="895" y="660"/>
                  </a:lnTo>
                  <a:lnTo>
                    <a:pt x="801" y="801"/>
                  </a:lnTo>
                  <a:lnTo>
                    <a:pt x="660" y="895"/>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2525;p42">
              <a:extLst>
                <a:ext uri="{FF2B5EF4-FFF2-40B4-BE49-F238E27FC236}">
                  <a16:creationId xmlns:a16="http://schemas.microsoft.com/office/drawing/2014/main" id="{721D3694-414E-0951-91CD-C8C763049953}"/>
                </a:ext>
              </a:extLst>
            </p:cNvPr>
            <p:cNvSpPr/>
            <p:nvPr/>
          </p:nvSpPr>
          <p:spPr>
            <a:xfrm>
              <a:off x="1910825" y="1918800"/>
              <a:ext cx="25950" cy="25925"/>
            </a:xfrm>
            <a:custGeom>
              <a:avLst/>
              <a:gdLst/>
              <a:ahLst/>
              <a:cxnLst/>
              <a:rect l="l" t="t" r="r" b="b"/>
              <a:pathLst>
                <a:path w="1038" h="1037" extrusionOk="0">
                  <a:moveTo>
                    <a:pt x="142" y="189"/>
                  </a:moveTo>
                  <a:lnTo>
                    <a:pt x="1" y="330"/>
                  </a:lnTo>
                  <a:lnTo>
                    <a:pt x="1" y="519"/>
                  </a:lnTo>
                  <a:lnTo>
                    <a:pt x="48" y="330"/>
                  </a:lnTo>
                  <a:lnTo>
                    <a:pt x="142" y="189"/>
                  </a:lnTo>
                  <a:close/>
                  <a:moveTo>
                    <a:pt x="472" y="0"/>
                  </a:moveTo>
                  <a:lnTo>
                    <a:pt x="283" y="48"/>
                  </a:lnTo>
                  <a:lnTo>
                    <a:pt x="142" y="189"/>
                  </a:lnTo>
                  <a:lnTo>
                    <a:pt x="283" y="95"/>
                  </a:lnTo>
                  <a:lnTo>
                    <a:pt x="472" y="48"/>
                  </a:lnTo>
                  <a:lnTo>
                    <a:pt x="660" y="95"/>
                  </a:lnTo>
                  <a:lnTo>
                    <a:pt x="802" y="189"/>
                  </a:lnTo>
                  <a:lnTo>
                    <a:pt x="896" y="330"/>
                  </a:lnTo>
                  <a:lnTo>
                    <a:pt x="943" y="519"/>
                  </a:lnTo>
                  <a:lnTo>
                    <a:pt x="896" y="707"/>
                  </a:lnTo>
                  <a:lnTo>
                    <a:pt x="802" y="848"/>
                  </a:lnTo>
                  <a:lnTo>
                    <a:pt x="660" y="943"/>
                  </a:lnTo>
                  <a:lnTo>
                    <a:pt x="472" y="990"/>
                  </a:lnTo>
                  <a:lnTo>
                    <a:pt x="283" y="943"/>
                  </a:lnTo>
                  <a:lnTo>
                    <a:pt x="142" y="848"/>
                  </a:lnTo>
                  <a:lnTo>
                    <a:pt x="48" y="707"/>
                  </a:lnTo>
                  <a:lnTo>
                    <a:pt x="1" y="519"/>
                  </a:lnTo>
                  <a:lnTo>
                    <a:pt x="1" y="566"/>
                  </a:lnTo>
                  <a:lnTo>
                    <a:pt x="48" y="754"/>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2526;p42">
              <a:extLst>
                <a:ext uri="{FF2B5EF4-FFF2-40B4-BE49-F238E27FC236}">
                  <a16:creationId xmlns:a16="http://schemas.microsoft.com/office/drawing/2014/main" id="{09D4717F-31B0-522E-0169-79AC95772487}"/>
                </a:ext>
              </a:extLst>
            </p:cNvPr>
            <p:cNvSpPr/>
            <p:nvPr/>
          </p:nvSpPr>
          <p:spPr>
            <a:xfrm>
              <a:off x="1910825" y="1918800"/>
              <a:ext cx="25950" cy="25925"/>
            </a:xfrm>
            <a:custGeom>
              <a:avLst/>
              <a:gdLst/>
              <a:ahLst/>
              <a:cxnLst/>
              <a:rect l="l" t="t" r="r" b="b"/>
              <a:pathLst>
                <a:path w="1038" h="1037" fill="none" extrusionOk="0">
                  <a:moveTo>
                    <a:pt x="472" y="0"/>
                  </a:moveTo>
                  <a:lnTo>
                    <a:pt x="472" y="0"/>
                  </a:lnTo>
                  <a:lnTo>
                    <a:pt x="283" y="48"/>
                  </a:lnTo>
                  <a:lnTo>
                    <a:pt x="142" y="189"/>
                  </a:lnTo>
                  <a:lnTo>
                    <a:pt x="1" y="330"/>
                  </a:lnTo>
                  <a:lnTo>
                    <a:pt x="1" y="566"/>
                  </a:lnTo>
                  <a:lnTo>
                    <a:pt x="1" y="566"/>
                  </a:lnTo>
                  <a:lnTo>
                    <a:pt x="48" y="754"/>
                  </a:lnTo>
                  <a:lnTo>
                    <a:pt x="142" y="896"/>
                  </a:lnTo>
                  <a:lnTo>
                    <a:pt x="330" y="990"/>
                  </a:lnTo>
                  <a:lnTo>
                    <a:pt x="519" y="1037"/>
                  </a:lnTo>
                  <a:lnTo>
                    <a:pt x="519" y="1037"/>
                  </a:lnTo>
                  <a:lnTo>
                    <a:pt x="707" y="990"/>
                  </a:lnTo>
                  <a:lnTo>
                    <a:pt x="896" y="896"/>
                  </a:lnTo>
                  <a:lnTo>
                    <a:pt x="990" y="707"/>
                  </a:lnTo>
                  <a:lnTo>
                    <a:pt x="1037" y="519"/>
                  </a:lnTo>
                  <a:lnTo>
                    <a:pt x="1037" y="519"/>
                  </a:lnTo>
                  <a:lnTo>
                    <a:pt x="990" y="330"/>
                  </a:lnTo>
                  <a:lnTo>
                    <a:pt x="896" y="142"/>
                  </a:lnTo>
                  <a:lnTo>
                    <a:pt x="707" y="48"/>
                  </a:lnTo>
                  <a:lnTo>
                    <a:pt x="519" y="0"/>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2527;p42">
              <a:extLst>
                <a:ext uri="{FF2B5EF4-FFF2-40B4-BE49-F238E27FC236}">
                  <a16:creationId xmlns:a16="http://schemas.microsoft.com/office/drawing/2014/main" id="{D01A443B-9172-4ECA-E23F-E8EE853608FB}"/>
                </a:ext>
              </a:extLst>
            </p:cNvPr>
            <p:cNvSpPr/>
            <p:nvPr/>
          </p:nvSpPr>
          <p:spPr>
            <a:xfrm>
              <a:off x="1910825" y="1919975"/>
              <a:ext cx="23575" cy="23575"/>
            </a:xfrm>
            <a:custGeom>
              <a:avLst/>
              <a:gdLst/>
              <a:ahLst/>
              <a:cxnLst/>
              <a:rect l="l" t="t" r="r" b="b"/>
              <a:pathLst>
                <a:path w="943" h="943" fill="none" extrusionOk="0">
                  <a:moveTo>
                    <a:pt x="472" y="943"/>
                  </a:moveTo>
                  <a:lnTo>
                    <a:pt x="472" y="943"/>
                  </a:lnTo>
                  <a:lnTo>
                    <a:pt x="283" y="896"/>
                  </a:lnTo>
                  <a:lnTo>
                    <a:pt x="142" y="801"/>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943" y="472"/>
                  </a:lnTo>
                  <a:lnTo>
                    <a:pt x="896" y="660"/>
                  </a:lnTo>
                  <a:lnTo>
                    <a:pt x="802" y="801"/>
                  </a:lnTo>
                  <a:lnTo>
                    <a:pt x="660" y="896"/>
                  </a:lnTo>
                  <a:lnTo>
                    <a:pt x="472" y="943"/>
                  </a:lnTo>
                  <a:lnTo>
                    <a:pt x="472" y="943"/>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2528;p42">
              <a:extLst>
                <a:ext uri="{FF2B5EF4-FFF2-40B4-BE49-F238E27FC236}">
                  <a16:creationId xmlns:a16="http://schemas.microsoft.com/office/drawing/2014/main" id="{A3A2A92C-B9F7-C88A-D347-71951D12B673}"/>
                </a:ext>
              </a:extLst>
            </p:cNvPr>
            <p:cNvSpPr/>
            <p:nvPr/>
          </p:nvSpPr>
          <p:spPr>
            <a:xfrm>
              <a:off x="1957950" y="1841075"/>
              <a:ext cx="25925" cy="25925"/>
            </a:xfrm>
            <a:custGeom>
              <a:avLst/>
              <a:gdLst/>
              <a:ahLst/>
              <a:cxnLst/>
              <a:rect l="l" t="t" r="r" b="b"/>
              <a:pathLst>
                <a:path w="1037" h="1037" extrusionOk="0">
                  <a:moveTo>
                    <a:pt x="47" y="330"/>
                  </a:moveTo>
                  <a:lnTo>
                    <a:pt x="0" y="565"/>
                  </a:lnTo>
                  <a:lnTo>
                    <a:pt x="47" y="754"/>
                  </a:lnTo>
                  <a:lnTo>
                    <a:pt x="141" y="848"/>
                  </a:lnTo>
                  <a:lnTo>
                    <a:pt x="47" y="707"/>
                  </a:lnTo>
                  <a:lnTo>
                    <a:pt x="47" y="518"/>
                  </a:lnTo>
                  <a:lnTo>
                    <a:pt x="47" y="330"/>
                  </a:lnTo>
                  <a:close/>
                  <a:moveTo>
                    <a:pt x="141" y="848"/>
                  </a:moveTo>
                  <a:lnTo>
                    <a:pt x="141" y="848"/>
                  </a:lnTo>
                  <a:lnTo>
                    <a:pt x="141" y="848"/>
                  </a:lnTo>
                  <a:lnTo>
                    <a:pt x="141" y="848"/>
                  </a:lnTo>
                  <a:close/>
                  <a:moveTo>
                    <a:pt x="471" y="0"/>
                  </a:moveTo>
                  <a:lnTo>
                    <a:pt x="283" y="47"/>
                  </a:lnTo>
                  <a:lnTo>
                    <a:pt x="141" y="189"/>
                  </a:lnTo>
                  <a:lnTo>
                    <a:pt x="330" y="94"/>
                  </a:lnTo>
                  <a:lnTo>
                    <a:pt x="471" y="47"/>
                  </a:lnTo>
                  <a:lnTo>
                    <a:pt x="660" y="94"/>
                  </a:lnTo>
                  <a:lnTo>
                    <a:pt x="801" y="189"/>
                  </a:lnTo>
                  <a:lnTo>
                    <a:pt x="942" y="330"/>
                  </a:lnTo>
                  <a:lnTo>
                    <a:pt x="942" y="518"/>
                  </a:lnTo>
                  <a:lnTo>
                    <a:pt x="942" y="707"/>
                  </a:lnTo>
                  <a:lnTo>
                    <a:pt x="801" y="848"/>
                  </a:lnTo>
                  <a:lnTo>
                    <a:pt x="660" y="942"/>
                  </a:lnTo>
                  <a:lnTo>
                    <a:pt x="471" y="989"/>
                  </a:lnTo>
                  <a:lnTo>
                    <a:pt x="330" y="942"/>
                  </a:lnTo>
                  <a:lnTo>
                    <a:pt x="141" y="848"/>
                  </a:lnTo>
                  <a:lnTo>
                    <a:pt x="189" y="895"/>
                  </a:lnTo>
                  <a:lnTo>
                    <a:pt x="330" y="989"/>
                  </a:lnTo>
                  <a:lnTo>
                    <a:pt x="565" y="1037"/>
                  </a:lnTo>
                  <a:lnTo>
                    <a:pt x="754" y="989"/>
                  </a:lnTo>
                  <a:lnTo>
                    <a:pt x="895" y="895"/>
                  </a:lnTo>
                  <a:lnTo>
                    <a:pt x="989" y="707"/>
                  </a:lnTo>
                  <a:lnTo>
                    <a:pt x="1037" y="518"/>
                  </a:lnTo>
                  <a:lnTo>
                    <a:pt x="989" y="330"/>
                  </a:lnTo>
                  <a:lnTo>
                    <a:pt x="895" y="141"/>
                  </a:lnTo>
                  <a:lnTo>
                    <a:pt x="707"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2529;p42">
              <a:extLst>
                <a:ext uri="{FF2B5EF4-FFF2-40B4-BE49-F238E27FC236}">
                  <a16:creationId xmlns:a16="http://schemas.microsoft.com/office/drawing/2014/main" id="{B0D98BC1-D326-5B86-3198-5A0E3C323510}"/>
                </a:ext>
              </a:extLst>
            </p:cNvPr>
            <p:cNvSpPr/>
            <p:nvPr/>
          </p:nvSpPr>
          <p:spPr>
            <a:xfrm>
              <a:off x="2094550" y="1752725"/>
              <a:ext cx="25950" cy="25950"/>
            </a:xfrm>
            <a:custGeom>
              <a:avLst/>
              <a:gdLst/>
              <a:ahLst/>
              <a:cxnLst/>
              <a:rect l="l" t="t" r="r" b="b"/>
              <a:pathLst>
                <a:path w="1038" h="1038" extrusionOk="0">
                  <a:moveTo>
                    <a:pt x="519" y="48"/>
                  </a:moveTo>
                  <a:lnTo>
                    <a:pt x="708" y="95"/>
                  </a:lnTo>
                  <a:lnTo>
                    <a:pt x="849" y="189"/>
                  </a:lnTo>
                  <a:lnTo>
                    <a:pt x="943" y="331"/>
                  </a:lnTo>
                  <a:lnTo>
                    <a:pt x="990" y="519"/>
                  </a:lnTo>
                  <a:lnTo>
                    <a:pt x="943" y="707"/>
                  </a:lnTo>
                  <a:lnTo>
                    <a:pt x="849" y="849"/>
                  </a:lnTo>
                  <a:lnTo>
                    <a:pt x="708" y="943"/>
                  </a:lnTo>
                  <a:lnTo>
                    <a:pt x="519" y="990"/>
                  </a:lnTo>
                  <a:lnTo>
                    <a:pt x="331" y="943"/>
                  </a:lnTo>
                  <a:lnTo>
                    <a:pt x="189" y="849"/>
                  </a:lnTo>
                  <a:lnTo>
                    <a:pt x="95" y="707"/>
                  </a:lnTo>
                  <a:lnTo>
                    <a:pt x="48" y="519"/>
                  </a:lnTo>
                  <a:lnTo>
                    <a:pt x="95" y="331"/>
                  </a:lnTo>
                  <a:lnTo>
                    <a:pt x="189" y="189"/>
                  </a:lnTo>
                  <a:lnTo>
                    <a:pt x="331" y="95"/>
                  </a:lnTo>
                  <a:lnTo>
                    <a:pt x="519" y="48"/>
                  </a:lnTo>
                  <a:close/>
                  <a:moveTo>
                    <a:pt x="519" y="1"/>
                  </a:moveTo>
                  <a:lnTo>
                    <a:pt x="284" y="48"/>
                  </a:lnTo>
                  <a:lnTo>
                    <a:pt x="142" y="189"/>
                  </a:lnTo>
                  <a:lnTo>
                    <a:pt x="48" y="331"/>
                  </a:lnTo>
                  <a:lnTo>
                    <a:pt x="1" y="566"/>
                  </a:lnTo>
                  <a:lnTo>
                    <a:pt x="48" y="755"/>
                  </a:lnTo>
                  <a:lnTo>
                    <a:pt x="189" y="896"/>
                  </a:lnTo>
                  <a:lnTo>
                    <a:pt x="378" y="1037"/>
                  </a:lnTo>
                  <a:lnTo>
                    <a:pt x="566" y="1037"/>
                  </a:lnTo>
                  <a:lnTo>
                    <a:pt x="755" y="990"/>
                  </a:lnTo>
                  <a:lnTo>
                    <a:pt x="896" y="896"/>
                  </a:lnTo>
                  <a:lnTo>
                    <a:pt x="990" y="755"/>
                  </a:lnTo>
                  <a:lnTo>
                    <a:pt x="1037" y="566"/>
                  </a:lnTo>
                  <a:lnTo>
                    <a:pt x="990" y="331"/>
                  </a:lnTo>
                  <a:lnTo>
                    <a:pt x="896" y="189"/>
                  </a:lnTo>
                  <a:lnTo>
                    <a:pt x="708"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2530;p42">
              <a:extLst>
                <a:ext uri="{FF2B5EF4-FFF2-40B4-BE49-F238E27FC236}">
                  <a16:creationId xmlns:a16="http://schemas.microsoft.com/office/drawing/2014/main" id="{57D90F7C-48AF-000C-2CFC-F46338A12A17}"/>
                </a:ext>
              </a:extLst>
            </p:cNvPr>
            <p:cNvSpPr/>
            <p:nvPr/>
          </p:nvSpPr>
          <p:spPr>
            <a:xfrm>
              <a:off x="2129900" y="1673825"/>
              <a:ext cx="27100" cy="27100"/>
            </a:xfrm>
            <a:custGeom>
              <a:avLst/>
              <a:gdLst/>
              <a:ahLst/>
              <a:cxnLst/>
              <a:rect l="l" t="t" r="r" b="b"/>
              <a:pathLst>
                <a:path w="1084" h="1084" extrusionOk="0">
                  <a:moveTo>
                    <a:pt x="566" y="47"/>
                  </a:moveTo>
                  <a:lnTo>
                    <a:pt x="754" y="95"/>
                  </a:lnTo>
                  <a:lnTo>
                    <a:pt x="895" y="189"/>
                  </a:lnTo>
                  <a:lnTo>
                    <a:pt x="990" y="330"/>
                  </a:lnTo>
                  <a:lnTo>
                    <a:pt x="1037" y="519"/>
                  </a:lnTo>
                  <a:lnTo>
                    <a:pt x="990" y="707"/>
                  </a:lnTo>
                  <a:lnTo>
                    <a:pt x="895" y="848"/>
                  </a:lnTo>
                  <a:lnTo>
                    <a:pt x="754" y="943"/>
                  </a:lnTo>
                  <a:lnTo>
                    <a:pt x="566" y="990"/>
                  </a:lnTo>
                  <a:lnTo>
                    <a:pt x="377" y="943"/>
                  </a:lnTo>
                  <a:lnTo>
                    <a:pt x="236" y="848"/>
                  </a:lnTo>
                  <a:lnTo>
                    <a:pt x="142" y="707"/>
                  </a:lnTo>
                  <a:lnTo>
                    <a:pt x="95" y="519"/>
                  </a:lnTo>
                  <a:lnTo>
                    <a:pt x="142" y="330"/>
                  </a:lnTo>
                  <a:lnTo>
                    <a:pt x="236" y="189"/>
                  </a:lnTo>
                  <a:lnTo>
                    <a:pt x="377" y="95"/>
                  </a:lnTo>
                  <a:lnTo>
                    <a:pt x="566" y="47"/>
                  </a:lnTo>
                  <a:close/>
                  <a:moveTo>
                    <a:pt x="566" y="0"/>
                  </a:moveTo>
                  <a:lnTo>
                    <a:pt x="330" y="47"/>
                  </a:lnTo>
                  <a:lnTo>
                    <a:pt x="189" y="142"/>
                  </a:lnTo>
                  <a:lnTo>
                    <a:pt x="47" y="330"/>
                  </a:lnTo>
                  <a:lnTo>
                    <a:pt x="0" y="519"/>
                  </a:lnTo>
                  <a:lnTo>
                    <a:pt x="47" y="754"/>
                  </a:lnTo>
                  <a:lnTo>
                    <a:pt x="189" y="943"/>
                  </a:lnTo>
                  <a:lnTo>
                    <a:pt x="330" y="1037"/>
                  </a:lnTo>
                  <a:lnTo>
                    <a:pt x="566" y="1084"/>
                  </a:lnTo>
                  <a:lnTo>
                    <a:pt x="754" y="1037"/>
                  </a:lnTo>
                  <a:lnTo>
                    <a:pt x="943" y="943"/>
                  </a:lnTo>
                  <a:lnTo>
                    <a:pt x="1037" y="754"/>
                  </a:lnTo>
                  <a:lnTo>
                    <a:pt x="1084" y="519"/>
                  </a:lnTo>
                  <a:lnTo>
                    <a:pt x="1037" y="330"/>
                  </a:lnTo>
                  <a:lnTo>
                    <a:pt x="943" y="142"/>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2531;p42">
              <a:extLst>
                <a:ext uri="{FF2B5EF4-FFF2-40B4-BE49-F238E27FC236}">
                  <a16:creationId xmlns:a16="http://schemas.microsoft.com/office/drawing/2014/main" id="{FE847D9F-97B2-2F8F-D762-C0EC2D043B95}"/>
                </a:ext>
              </a:extLst>
            </p:cNvPr>
            <p:cNvSpPr/>
            <p:nvPr/>
          </p:nvSpPr>
          <p:spPr>
            <a:xfrm>
              <a:off x="2192325" y="1736250"/>
              <a:ext cx="25925" cy="25925"/>
            </a:xfrm>
            <a:custGeom>
              <a:avLst/>
              <a:gdLst/>
              <a:ahLst/>
              <a:cxnLst/>
              <a:rect l="l" t="t" r="r" b="b"/>
              <a:pathLst>
                <a:path w="1037" h="1037" extrusionOk="0">
                  <a:moveTo>
                    <a:pt x="518" y="47"/>
                  </a:moveTo>
                  <a:lnTo>
                    <a:pt x="707" y="94"/>
                  </a:lnTo>
                  <a:lnTo>
                    <a:pt x="848" y="189"/>
                  </a:lnTo>
                  <a:lnTo>
                    <a:pt x="942" y="330"/>
                  </a:lnTo>
                  <a:lnTo>
                    <a:pt x="990" y="518"/>
                  </a:lnTo>
                  <a:lnTo>
                    <a:pt x="942" y="707"/>
                  </a:lnTo>
                  <a:lnTo>
                    <a:pt x="848" y="848"/>
                  </a:lnTo>
                  <a:lnTo>
                    <a:pt x="707" y="942"/>
                  </a:lnTo>
                  <a:lnTo>
                    <a:pt x="518" y="990"/>
                  </a:lnTo>
                  <a:lnTo>
                    <a:pt x="330" y="942"/>
                  </a:lnTo>
                  <a:lnTo>
                    <a:pt x="189" y="848"/>
                  </a:lnTo>
                  <a:lnTo>
                    <a:pt x="94" y="707"/>
                  </a:lnTo>
                  <a:lnTo>
                    <a:pt x="47" y="518"/>
                  </a:lnTo>
                  <a:lnTo>
                    <a:pt x="94" y="330"/>
                  </a:lnTo>
                  <a:lnTo>
                    <a:pt x="189" y="189"/>
                  </a:lnTo>
                  <a:lnTo>
                    <a:pt x="330" y="94"/>
                  </a:lnTo>
                  <a:lnTo>
                    <a:pt x="518" y="47"/>
                  </a:lnTo>
                  <a:close/>
                  <a:moveTo>
                    <a:pt x="518" y="0"/>
                  </a:moveTo>
                  <a:lnTo>
                    <a:pt x="330" y="47"/>
                  </a:lnTo>
                  <a:lnTo>
                    <a:pt x="142" y="142"/>
                  </a:lnTo>
                  <a:lnTo>
                    <a:pt x="47" y="330"/>
                  </a:lnTo>
                  <a:lnTo>
                    <a:pt x="0" y="518"/>
                  </a:lnTo>
                  <a:lnTo>
                    <a:pt x="47" y="707"/>
                  </a:lnTo>
                  <a:lnTo>
                    <a:pt x="142" y="895"/>
                  </a:lnTo>
                  <a:lnTo>
                    <a:pt x="330" y="990"/>
                  </a:lnTo>
                  <a:lnTo>
                    <a:pt x="518" y="1037"/>
                  </a:lnTo>
                  <a:lnTo>
                    <a:pt x="754" y="990"/>
                  </a:lnTo>
                  <a:lnTo>
                    <a:pt x="895" y="895"/>
                  </a:lnTo>
                  <a:lnTo>
                    <a:pt x="990" y="707"/>
                  </a:lnTo>
                  <a:lnTo>
                    <a:pt x="1037" y="518"/>
                  </a:lnTo>
                  <a:lnTo>
                    <a:pt x="990" y="330"/>
                  </a:lnTo>
                  <a:lnTo>
                    <a:pt x="895" y="142"/>
                  </a:lnTo>
                  <a:lnTo>
                    <a:pt x="707"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2532;p42">
              <a:extLst>
                <a:ext uri="{FF2B5EF4-FFF2-40B4-BE49-F238E27FC236}">
                  <a16:creationId xmlns:a16="http://schemas.microsoft.com/office/drawing/2014/main" id="{2778235D-54B6-DD26-1723-F8BC8760D5C8}"/>
                </a:ext>
              </a:extLst>
            </p:cNvPr>
            <p:cNvSpPr/>
            <p:nvPr/>
          </p:nvSpPr>
          <p:spPr>
            <a:xfrm>
              <a:off x="2168750" y="1599625"/>
              <a:ext cx="25950" cy="15325"/>
            </a:xfrm>
            <a:custGeom>
              <a:avLst/>
              <a:gdLst/>
              <a:ahLst/>
              <a:cxnLst/>
              <a:rect l="l" t="t" r="r" b="b"/>
              <a:pathLst>
                <a:path w="1038" h="613" extrusionOk="0">
                  <a:moveTo>
                    <a:pt x="48" y="0"/>
                  </a:moveTo>
                  <a:lnTo>
                    <a:pt x="1" y="47"/>
                  </a:lnTo>
                  <a:lnTo>
                    <a:pt x="1" y="95"/>
                  </a:lnTo>
                  <a:lnTo>
                    <a:pt x="48" y="330"/>
                  </a:lnTo>
                  <a:lnTo>
                    <a:pt x="142" y="471"/>
                  </a:lnTo>
                  <a:lnTo>
                    <a:pt x="331" y="566"/>
                  </a:lnTo>
                  <a:lnTo>
                    <a:pt x="189" y="424"/>
                  </a:lnTo>
                  <a:lnTo>
                    <a:pt x="95" y="283"/>
                  </a:lnTo>
                  <a:lnTo>
                    <a:pt x="48" y="95"/>
                  </a:lnTo>
                  <a:lnTo>
                    <a:pt x="48" y="0"/>
                  </a:lnTo>
                  <a:close/>
                  <a:moveTo>
                    <a:pt x="990" y="189"/>
                  </a:moveTo>
                  <a:lnTo>
                    <a:pt x="943" y="330"/>
                  </a:lnTo>
                  <a:lnTo>
                    <a:pt x="849" y="471"/>
                  </a:lnTo>
                  <a:lnTo>
                    <a:pt x="661" y="566"/>
                  </a:lnTo>
                  <a:lnTo>
                    <a:pt x="519" y="613"/>
                  </a:lnTo>
                  <a:lnTo>
                    <a:pt x="708" y="613"/>
                  </a:lnTo>
                  <a:lnTo>
                    <a:pt x="849" y="519"/>
                  </a:lnTo>
                  <a:lnTo>
                    <a:pt x="943" y="377"/>
                  </a:lnTo>
                  <a:lnTo>
                    <a:pt x="1037" y="18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2533;p42">
              <a:extLst>
                <a:ext uri="{FF2B5EF4-FFF2-40B4-BE49-F238E27FC236}">
                  <a16:creationId xmlns:a16="http://schemas.microsoft.com/office/drawing/2014/main" id="{B5E772B7-F698-2486-C21C-84F136005D0F}"/>
                </a:ext>
              </a:extLst>
            </p:cNvPr>
            <p:cNvSpPr/>
            <p:nvPr/>
          </p:nvSpPr>
          <p:spPr>
            <a:xfrm>
              <a:off x="2238250" y="1653800"/>
              <a:ext cx="25925" cy="25925"/>
            </a:xfrm>
            <a:custGeom>
              <a:avLst/>
              <a:gdLst/>
              <a:ahLst/>
              <a:cxnLst/>
              <a:rect l="l" t="t" r="r" b="b"/>
              <a:pathLst>
                <a:path w="1037" h="1037" extrusionOk="0">
                  <a:moveTo>
                    <a:pt x="519" y="0"/>
                  </a:moveTo>
                  <a:lnTo>
                    <a:pt x="330" y="48"/>
                  </a:lnTo>
                  <a:lnTo>
                    <a:pt x="142" y="189"/>
                  </a:lnTo>
                  <a:lnTo>
                    <a:pt x="48" y="330"/>
                  </a:lnTo>
                  <a:lnTo>
                    <a:pt x="1" y="519"/>
                  </a:lnTo>
                  <a:lnTo>
                    <a:pt x="48" y="754"/>
                  </a:lnTo>
                  <a:lnTo>
                    <a:pt x="142" y="896"/>
                  </a:lnTo>
                  <a:lnTo>
                    <a:pt x="330" y="1037"/>
                  </a:lnTo>
                  <a:lnTo>
                    <a:pt x="519" y="1037"/>
                  </a:lnTo>
                  <a:lnTo>
                    <a:pt x="330" y="990"/>
                  </a:lnTo>
                  <a:lnTo>
                    <a:pt x="189" y="896"/>
                  </a:lnTo>
                  <a:lnTo>
                    <a:pt x="95" y="754"/>
                  </a:lnTo>
                  <a:lnTo>
                    <a:pt x="48" y="566"/>
                  </a:lnTo>
                  <a:lnTo>
                    <a:pt x="48" y="377"/>
                  </a:lnTo>
                  <a:lnTo>
                    <a:pt x="189" y="236"/>
                  </a:lnTo>
                  <a:lnTo>
                    <a:pt x="330" y="142"/>
                  </a:lnTo>
                  <a:lnTo>
                    <a:pt x="472" y="95"/>
                  </a:lnTo>
                  <a:lnTo>
                    <a:pt x="613" y="95"/>
                  </a:lnTo>
                  <a:lnTo>
                    <a:pt x="519" y="0"/>
                  </a:lnTo>
                  <a:close/>
                  <a:moveTo>
                    <a:pt x="943" y="377"/>
                  </a:moveTo>
                  <a:lnTo>
                    <a:pt x="943" y="566"/>
                  </a:lnTo>
                  <a:lnTo>
                    <a:pt x="943" y="707"/>
                  </a:lnTo>
                  <a:lnTo>
                    <a:pt x="849" y="896"/>
                  </a:lnTo>
                  <a:lnTo>
                    <a:pt x="707" y="990"/>
                  </a:lnTo>
                  <a:lnTo>
                    <a:pt x="519" y="1037"/>
                  </a:lnTo>
                  <a:lnTo>
                    <a:pt x="707" y="1037"/>
                  </a:lnTo>
                  <a:lnTo>
                    <a:pt x="896" y="896"/>
                  </a:lnTo>
                  <a:lnTo>
                    <a:pt x="990" y="754"/>
                  </a:lnTo>
                  <a:lnTo>
                    <a:pt x="1037" y="566"/>
                  </a:lnTo>
                  <a:lnTo>
                    <a:pt x="1037" y="519"/>
                  </a:lnTo>
                  <a:lnTo>
                    <a:pt x="990" y="472"/>
                  </a:lnTo>
                  <a:lnTo>
                    <a:pt x="943" y="37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2534;p42">
              <a:extLst>
                <a:ext uri="{FF2B5EF4-FFF2-40B4-BE49-F238E27FC236}">
                  <a16:creationId xmlns:a16="http://schemas.microsoft.com/office/drawing/2014/main" id="{6E199808-9587-0E20-4273-01E5E29072B9}"/>
                </a:ext>
              </a:extLst>
            </p:cNvPr>
            <p:cNvSpPr/>
            <p:nvPr/>
          </p:nvSpPr>
          <p:spPr>
            <a:xfrm>
              <a:off x="1966175" y="1982400"/>
              <a:ext cx="25950" cy="25925"/>
            </a:xfrm>
            <a:custGeom>
              <a:avLst/>
              <a:gdLst/>
              <a:ahLst/>
              <a:cxnLst/>
              <a:rect l="l" t="t" r="r" b="b"/>
              <a:pathLst>
                <a:path w="1038" h="1037" extrusionOk="0">
                  <a:moveTo>
                    <a:pt x="708" y="48"/>
                  </a:moveTo>
                  <a:lnTo>
                    <a:pt x="849" y="189"/>
                  </a:lnTo>
                  <a:lnTo>
                    <a:pt x="943" y="330"/>
                  </a:lnTo>
                  <a:lnTo>
                    <a:pt x="990" y="472"/>
                  </a:lnTo>
                  <a:lnTo>
                    <a:pt x="990" y="519"/>
                  </a:lnTo>
                  <a:lnTo>
                    <a:pt x="943" y="660"/>
                  </a:lnTo>
                  <a:lnTo>
                    <a:pt x="849" y="848"/>
                  </a:lnTo>
                  <a:lnTo>
                    <a:pt x="708" y="943"/>
                  </a:lnTo>
                  <a:lnTo>
                    <a:pt x="378" y="943"/>
                  </a:lnTo>
                  <a:lnTo>
                    <a:pt x="189" y="848"/>
                  </a:lnTo>
                  <a:lnTo>
                    <a:pt x="95" y="707"/>
                  </a:lnTo>
                  <a:lnTo>
                    <a:pt x="48" y="519"/>
                  </a:lnTo>
                  <a:lnTo>
                    <a:pt x="95" y="330"/>
                  </a:lnTo>
                  <a:lnTo>
                    <a:pt x="189" y="189"/>
                  </a:lnTo>
                  <a:lnTo>
                    <a:pt x="331" y="95"/>
                  </a:lnTo>
                  <a:lnTo>
                    <a:pt x="519" y="48"/>
                  </a:lnTo>
                  <a:close/>
                  <a:moveTo>
                    <a:pt x="331" y="0"/>
                  </a:moveTo>
                  <a:lnTo>
                    <a:pt x="189" y="142"/>
                  </a:lnTo>
                  <a:lnTo>
                    <a:pt x="48" y="283"/>
                  </a:lnTo>
                  <a:lnTo>
                    <a:pt x="1" y="519"/>
                  </a:lnTo>
                  <a:lnTo>
                    <a:pt x="48" y="707"/>
                  </a:lnTo>
                  <a:lnTo>
                    <a:pt x="142" y="848"/>
                  </a:lnTo>
                  <a:lnTo>
                    <a:pt x="331" y="990"/>
                  </a:lnTo>
                  <a:lnTo>
                    <a:pt x="519" y="1037"/>
                  </a:lnTo>
                  <a:lnTo>
                    <a:pt x="755" y="990"/>
                  </a:lnTo>
                  <a:lnTo>
                    <a:pt x="896" y="896"/>
                  </a:lnTo>
                  <a:lnTo>
                    <a:pt x="990" y="707"/>
                  </a:lnTo>
                  <a:lnTo>
                    <a:pt x="1037" y="519"/>
                  </a:lnTo>
                  <a:lnTo>
                    <a:pt x="1037" y="283"/>
                  </a:lnTo>
                  <a:lnTo>
                    <a:pt x="896" y="142"/>
                  </a:lnTo>
                  <a:lnTo>
                    <a:pt x="755"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2535;p42">
              <a:extLst>
                <a:ext uri="{FF2B5EF4-FFF2-40B4-BE49-F238E27FC236}">
                  <a16:creationId xmlns:a16="http://schemas.microsoft.com/office/drawing/2014/main" id="{3F950B50-A980-B6C6-1B50-A045894F50C7}"/>
                </a:ext>
              </a:extLst>
            </p:cNvPr>
            <p:cNvSpPr/>
            <p:nvPr/>
          </p:nvSpPr>
          <p:spPr>
            <a:xfrm>
              <a:off x="1966175" y="1982400"/>
              <a:ext cx="25950" cy="25925"/>
            </a:xfrm>
            <a:custGeom>
              <a:avLst/>
              <a:gdLst/>
              <a:ahLst/>
              <a:cxnLst/>
              <a:rect l="l" t="t" r="r" b="b"/>
              <a:pathLst>
                <a:path w="1038" h="1037" fill="none" extrusionOk="0">
                  <a:moveTo>
                    <a:pt x="519" y="0"/>
                  </a:moveTo>
                  <a:lnTo>
                    <a:pt x="519" y="0"/>
                  </a:lnTo>
                  <a:lnTo>
                    <a:pt x="331" y="0"/>
                  </a:lnTo>
                  <a:lnTo>
                    <a:pt x="189" y="142"/>
                  </a:lnTo>
                  <a:lnTo>
                    <a:pt x="48" y="283"/>
                  </a:lnTo>
                  <a:lnTo>
                    <a:pt x="1" y="519"/>
                  </a:lnTo>
                  <a:lnTo>
                    <a:pt x="1" y="519"/>
                  </a:lnTo>
                  <a:lnTo>
                    <a:pt x="48" y="707"/>
                  </a:lnTo>
                  <a:lnTo>
                    <a:pt x="142" y="848"/>
                  </a:lnTo>
                  <a:lnTo>
                    <a:pt x="331" y="990"/>
                  </a:lnTo>
                  <a:lnTo>
                    <a:pt x="519" y="1037"/>
                  </a:lnTo>
                  <a:lnTo>
                    <a:pt x="519" y="1037"/>
                  </a:lnTo>
                  <a:lnTo>
                    <a:pt x="755" y="990"/>
                  </a:lnTo>
                  <a:lnTo>
                    <a:pt x="896" y="896"/>
                  </a:lnTo>
                  <a:lnTo>
                    <a:pt x="990" y="707"/>
                  </a:lnTo>
                  <a:lnTo>
                    <a:pt x="1037" y="519"/>
                  </a:lnTo>
                  <a:lnTo>
                    <a:pt x="1037" y="519"/>
                  </a:lnTo>
                  <a:lnTo>
                    <a:pt x="1037" y="519"/>
                  </a:lnTo>
                  <a:lnTo>
                    <a:pt x="1037" y="283"/>
                  </a:lnTo>
                  <a:lnTo>
                    <a:pt x="896" y="142"/>
                  </a:lnTo>
                  <a:lnTo>
                    <a:pt x="755" y="48"/>
                  </a:lnTo>
                  <a:lnTo>
                    <a:pt x="566"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2536;p42">
              <a:extLst>
                <a:ext uri="{FF2B5EF4-FFF2-40B4-BE49-F238E27FC236}">
                  <a16:creationId xmlns:a16="http://schemas.microsoft.com/office/drawing/2014/main" id="{0E99E170-CCD1-97F7-8ED7-265329393E2F}"/>
                </a:ext>
              </a:extLst>
            </p:cNvPr>
            <p:cNvSpPr/>
            <p:nvPr/>
          </p:nvSpPr>
          <p:spPr>
            <a:xfrm>
              <a:off x="1967375" y="1983575"/>
              <a:ext cx="23575" cy="22400"/>
            </a:xfrm>
            <a:custGeom>
              <a:avLst/>
              <a:gdLst/>
              <a:ahLst/>
              <a:cxnLst/>
              <a:rect l="l" t="t" r="r" b="b"/>
              <a:pathLst>
                <a:path w="943" h="896" fill="none" extrusionOk="0">
                  <a:moveTo>
                    <a:pt x="471" y="896"/>
                  </a:moveTo>
                  <a:lnTo>
                    <a:pt x="471" y="896"/>
                  </a:lnTo>
                  <a:lnTo>
                    <a:pt x="330" y="896"/>
                  </a:lnTo>
                  <a:lnTo>
                    <a:pt x="141" y="801"/>
                  </a:lnTo>
                  <a:lnTo>
                    <a:pt x="47" y="660"/>
                  </a:lnTo>
                  <a:lnTo>
                    <a:pt x="0" y="472"/>
                  </a:lnTo>
                  <a:lnTo>
                    <a:pt x="0" y="472"/>
                  </a:lnTo>
                  <a:lnTo>
                    <a:pt x="47" y="283"/>
                  </a:lnTo>
                  <a:lnTo>
                    <a:pt x="141" y="142"/>
                  </a:lnTo>
                  <a:lnTo>
                    <a:pt x="283" y="48"/>
                  </a:lnTo>
                  <a:lnTo>
                    <a:pt x="471" y="1"/>
                  </a:lnTo>
                  <a:lnTo>
                    <a:pt x="471" y="1"/>
                  </a:lnTo>
                  <a:lnTo>
                    <a:pt x="660" y="1"/>
                  </a:lnTo>
                  <a:lnTo>
                    <a:pt x="801" y="142"/>
                  </a:lnTo>
                  <a:lnTo>
                    <a:pt x="895" y="283"/>
                  </a:lnTo>
                  <a:lnTo>
                    <a:pt x="942" y="425"/>
                  </a:lnTo>
                  <a:lnTo>
                    <a:pt x="942" y="472"/>
                  </a:lnTo>
                  <a:lnTo>
                    <a:pt x="942" y="472"/>
                  </a:lnTo>
                  <a:lnTo>
                    <a:pt x="895" y="613"/>
                  </a:lnTo>
                  <a:lnTo>
                    <a:pt x="801" y="801"/>
                  </a:lnTo>
                  <a:lnTo>
                    <a:pt x="660" y="896"/>
                  </a:lnTo>
                  <a:lnTo>
                    <a:pt x="471" y="89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2537;p42">
              <a:extLst>
                <a:ext uri="{FF2B5EF4-FFF2-40B4-BE49-F238E27FC236}">
                  <a16:creationId xmlns:a16="http://schemas.microsoft.com/office/drawing/2014/main" id="{6D2FD2D3-76FB-22D7-FE81-DF48905D4E46}"/>
                </a:ext>
              </a:extLst>
            </p:cNvPr>
            <p:cNvSpPr/>
            <p:nvPr/>
          </p:nvSpPr>
          <p:spPr>
            <a:xfrm>
              <a:off x="1744775" y="1651450"/>
              <a:ext cx="27100" cy="27100"/>
            </a:xfrm>
            <a:custGeom>
              <a:avLst/>
              <a:gdLst/>
              <a:ahLst/>
              <a:cxnLst/>
              <a:rect l="l" t="t" r="r" b="b"/>
              <a:pathLst>
                <a:path w="1084" h="1084" extrusionOk="0">
                  <a:moveTo>
                    <a:pt x="565" y="47"/>
                  </a:moveTo>
                  <a:lnTo>
                    <a:pt x="707" y="94"/>
                  </a:lnTo>
                  <a:lnTo>
                    <a:pt x="895" y="189"/>
                  </a:lnTo>
                  <a:lnTo>
                    <a:pt x="989" y="330"/>
                  </a:lnTo>
                  <a:lnTo>
                    <a:pt x="989" y="518"/>
                  </a:lnTo>
                  <a:lnTo>
                    <a:pt x="989" y="707"/>
                  </a:lnTo>
                  <a:lnTo>
                    <a:pt x="895" y="848"/>
                  </a:lnTo>
                  <a:lnTo>
                    <a:pt x="707" y="942"/>
                  </a:lnTo>
                  <a:lnTo>
                    <a:pt x="565" y="990"/>
                  </a:lnTo>
                  <a:lnTo>
                    <a:pt x="377" y="942"/>
                  </a:lnTo>
                  <a:lnTo>
                    <a:pt x="236" y="848"/>
                  </a:lnTo>
                  <a:lnTo>
                    <a:pt x="94" y="707"/>
                  </a:lnTo>
                  <a:lnTo>
                    <a:pt x="94" y="518"/>
                  </a:lnTo>
                  <a:lnTo>
                    <a:pt x="94" y="330"/>
                  </a:lnTo>
                  <a:lnTo>
                    <a:pt x="236" y="189"/>
                  </a:lnTo>
                  <a:lnTo>
                    <a:pt x="377" y="94"/>
                  </a:lnTo>
                  <a:lnTo>
                    <a:pt x="565" y="47"/>
                  </a:lnTo>
                  <a:close/>
                  <a:moveTo>
                    <a:pt x="565" y="0"/>
                  </a:moveTo>
                  <a:lnTo>
                    <a:pt x="330" y="47"/>
                  </a:lnTo>
                  <a:lnTo>
                    <a:pt x="141" y="142"/>
                  </a:lnTo>
                  <a:lnTo>
                    <a:pt x="47" y="330"/>
                  </a:lnTo>
                  <a:lnTo>
                    <a:pt x="0" y="566"/>
                  </a:lnTo>
                  <a:lnTo>
                    <a:pt x="47" y="754"/>
                  </a:lnTo>
                  <a:lnTo>
                    <a:pt x="141" y="942"/>
                  </a:lnTo>
                  <a:lnTo>
                    <a:pt x="330" y="1037"/>
                  </a:lnTo>
                  <a:lnTo>
                    <a:pt x="565" y="1084"/>
                  </a:lnTo>
                  <a:lnTo>
                    <a:pt x="754" y="1037"/>
                  </a:lnTo>
                  <a:lnTo>
                    <a:pt x="942" y="942"/>
                  </a:lnTo>
                  <a:lnTo>
                    <a:pt x="1036" y="754"/>
                  </a:lnTo>
                  <a:lnTo>
                    <a:pt x="1084" y="566"/>
                  </a:lnTo>
                  <a:lnTo>
                    <a:pt x="1084" y="518"/>
                  </a:lnTo>
                  <a:lnTo>
                    <a:pt x="1036" y="330"/>
                  </a:lnTo>
                  <a:lnTo>
                    <a:pt x="942" y="142"/>
                  </a:lnTo>
                  <a:lnTo>
                    <a:pt x="754" y="47"/>
                  </a:lnTo>
                  <a:lnTo>
                    <a:pt x="5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2538;p42">
              <a:extLst>
                <a:ext uri="{FF2B5EF4-FFF2-40B4-BE49-F238E27FC236}">
                  <a16:creationId xmlns:a16="http://schemas.microsoft.com/office/drawing/2014/main" id="{44FE8091-59FE-2DFF-C7E6-C9FBFA7A4536}"/>
                </a:ext>
              </a:extLst>
            </p:cNvPr>
            <p:cNvSpPr/>
            <p:nvPr/>
          </p:nvSpPr>
          <p:spPr>
            <a:xfrm>
              <a:off x="1899050" y="1773925"/>
              <a:ext cx="27125" cy="27125"/>
            </a:xfrm>
            <a:custGeom>
              <a:avLst/>
              <a:gdLst/>
              <a:ahLst/>
              <a:cxnLst/>
              <a:rect l="l" t="t" r="r" b="b"/>
              <a:pathLst>
                <a:path w="1085" h="1085" extrusionOk="0">
                  <a:moveTo>
                    <a:pt x="566" y="48"/>
                  </a:moveTo>
                  <a:lnTo>
                    <a:pt x="754" y="95"/>
                  </a:lnTo>
                  <a:lnTo>
                    <a:pt x="896" y="189"/>
                  </a:lnTo>
                  <a:lnTo>
                    <a:pt x="990" y="331"/>
                  </a:lnTo>
                  <a:lnTo>
                    <a:pt x="1037" y="519"/>
                  </a:lnTo>
                  <a:lnTo>
                    <a:pt x="990" y="707"/>
                  </a:lnTo>
                  <a:lnTo>
                    <a:pt x="896" y="849"/>
                  </a:lnTo>
                  <a:lnTo>
                    <a:pt x="754" y="943"/>
                  </a:lnTo>
                  <a:lnTo>
                    <a:pt x="566" y="990"/>
                  </a:lnTo>
                  <a:lnTo>
                    <a:pt x="425" y="943"/>
                  </a:lnTo>
                  <a:lnTo>
                    <a:pt x="236" y="849"/>
                  </a:lnTo>
                  <a:lnTo>
                    <a:pt x="142" y="707"/>
                  </a:lnTo>
                  <a:lnTo>
                    <a:pt x="95" y="519"/>
                  </a:lnTo>
                  <a:lnTo>
                    <a:pt x="142" y="378"/>
                  </a:lnTo>
                  <a:lnTo>
                    <a:pt x="236" y="189"/>
                  </a:lnTo>
                  <a:lnTo>
                    <a:pt x="377" y="95"/>
                  </a:lnTo>
                  <a:lnTo>
                    <a:pt x="566" y="48"/>
                  </a:lnTo>
                  <a:close/>
                  <a:moveTo>
                    <a:pt x="566" y="1"/>
                  </a:moveTo>
                  <a:lnTo>
                    <a:pt x="377" y="48"/>
                  </a:lnTo>
                  <a:lnTo>
                    <a:pt x="189" y="142"/>
                  </a:lnTo>
                  <a:lnTo>
                    <a:pt x="48" y="331"/>
                  </a:lnTo>
                  <a:lnTo>
                    <a:pt x="1" y="519"/>
                  </a:lnTo>
                  <a:lnTo>
                    <a:pt x="48" y="755"/>
                  </a:lnTo>
                  <a:lnTo>
                    <a:pt x="142" y="943"/>
                  </a:lnTo>
                  <a:lnTo>
                    <a:pt x="330" y="1037"/>
                  </a:lnTo>
                  <a:lnTo>
                    <a:pt x="519" y="1084"/>
                  </a:lnTo>
                  <a:lnTo>
                    <a:pt x="754" y="1084"/>
                  </a:lnTo>
                  <a:lnTo>
                    <a:pt x="943" y="990"/>
                  </a:lnTo>
                  <a:lnTo>
                    <a:pt x="1037" y="802"/>
                  </a:lnTo>
                  <a:lnTo>
                    <a:pt x="1084" y="613"/>
                  </a:lnTo>
                  <a:lnTo>
                    <a:pt x="1084" y="519"/>
                  </a:lnTo>
                  <a:lnTo>
                    <a:pt x="1037" y="331"/>
                  </a:lnTo>
                  <a:lnTo>
                    <a:pt x="943" y="189"/>
                  </a:lnTo>
                  <a:lnTo>
                    <a:pt x="801"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2539;p42">
              <a:extLst>
                <a:ext uri="{FF2B5EF4-FFF2-40B4-BE49-F238E27FC236}">
                  <a16:creationId xmlns:a16="http://schemas.microsoft.com/office/drawing/2014/main" id="{1F7B96A7-6ABB-310C-A2A5-E208D15F844F}"/>
                </a:ext>
              </a:extLst>
            </p:cNvPr>
            <p:cNvSpPr/>
            <p:nvPr/>
          </p:nvSpPr>
          <p:spPr>
            <a:xfrm>
              <a:off x="2054525" y="1834000"/>
              <a:ext cx="28275" cy="27125"/>
            </a:xfrm>
            <a:custGeom>
              <a:avLst/>
              <a:gdLst/>
              <a:ahLst/>
              <a:cxnLst/>
              <a:rect l="l" t="t" r="r" b="b"/>
              <a:pathLst>
                <a:path w="1131" h="1085" extrusionOk="0">
                  <a:moveTo>
                    <a:pt x="566" y="48"/>
                  </a:moveTo>
                  <a:lnTo>
                    <a:pt x="754" y="95"/>
                  </a:lnTo>
                  <a:lnTo>
                    <a:pt x="895" y="189"/>
                  </a:lnTo>
                  <a:lnTo>
                    <a:pt x="990" y="330"/>
                  </a:lnTo>
                  <a:lnTo>
                    <a:pt x="1037" y="519"/>
                  </a:lnTo>
                  <a:lnTo>
                    <a:pt x="990" y="707"/>
                  </a:lnTo>
                  <a:lnTo>
                    <a:pt x="895" y="848"/>
                  </a:lnTo>
                  <a:lnTo>
                    <a:pt x="754" y="943"/>
                  </a:lnTo>
                  <a:lnTo>
                    <a:pt x="566" y="990"/>
                  </a:lnTo>
                  <a:lnTo>
                    <a:pt x="377" y="943"/>
                  </a:lnTo>
                  <a:lnTo>
                    <a:pt x="236" y="848"/>
                  </a:lnTo>
                  <a:lnTo>
                    <a:pt x="142" y="707"/>
                  </a:lnTo>
                  <a:lnTo>
                    <a:pt x="94" y="519"/>
                  </a:lnTo>
                  <a:lnTo>
                    <a:pt x="142" y="330"/>
                  </a:lnTo>
                  <a:lnTo>
                    <a:pt x="236" y="189"/>
                  </a:lnTo>
                  <a:lnTo>
                    <a:pt x="377" y="95"/>
                  </a:lnTo>
                  <a:lnTo>
                    <a:pt x="566" y="48"/>
                  </a:lnTo>
                  <a:close/>
                  <a:moveTo>
                    <a:pt x="566" y="0"/>
                  </a:moveTo>
                  <a:lnTo>
                    <a:pt x="330" y="48"/>
                  </a:lnTo>
                  <a:lnTo>
                    <a:pt x="189" y="142"/>
                  </a:lnTo>
                  <a:lnTo>
                    <a:pt x="47" y="330"/>
                  </a:lnTo>
                  <a:lnTo>
                    <a:pt x="0" y="519"/>
                  </a:lnTo>
                  <a:lnTo>
                    <a:pt x="47" y="754"/>
                  </a:lnTo>
                  <a:lnTo>
                    <a:pt x="189" y="943"/>
                  </a:lnTo>
                  <a:lnTo>
                    <a:pt x="330" y="1037"/>
                  </a:lnTo>
                  <a:lnTo>
                    <a:pt x="566" y="1084"/>
                  </a:lnTo>
                  <a:lnTo>
                    <a:pt x="754" y="1037"/>
                  </a:lnTo>
                  <a:lnTo>
                    <a:pt x="942" y="943"/>
                  </a:lnTo>
                  <a:lnTo>
                    <a:pt x="1084" y="754"/>
                  </a:lnTo>
                  <a:lnTo>
                    <a:pt x="1131" y="519"/>
                  </a:lnTo>
                  <a:lnTo>
                    <a:pt x="1084" y="330"/>
                  </a:lnTo>
                  <a:lnTo>
                    <a:pt x="942" y="142"/>
                  </a:lnTo>
                  <a:lnTo>
                    <a:pt x="754"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2540;p42">
              <a:extLst>
                <a:ext uri="{FF2B5EF4-FFF2-40B4-BE49-F238E27FC236}">
                  <a16:creationId xmlns:a16="http://schemas.microsoft.com/office/drawing/2014/main" id="{A778CB59-FF53-D2F7-8349-F38D7EB78281}"/>
                </a:ext>
              </a:extLst>
            </p:cNvPr>
            <p:cNvSpPr/>
            <p:nvPr/>
          </p:nvSpPr>
          <p:spPr>
            <a:xfrm>
              <a:off x="2078075" y="1961200"/>
              <a:ext cx="25925" cy="25925"/>
            </a:xfrm>
            <a:custGeom>
              <a:avLst/>
              <a:gdLst/>
              <a:ahLst/>
              <a:cxnLst/>
              <a:rect l="l" t="t" r="r" b="b"/>
              <a:pathLst>
                <a:path w="1037" h="1037" extrusionOk="0">
                  <a:moveTo>
                    <a:pt x="472" y="0"/>
                  </a:moveTo>
                  <a:lnTo>
                    <a:pt x="283" y="48"/>
                  </a:lnTo>
                  <a:lnTo>
                    <a:pt x="95" y="189"/>
                  </a:lnTo>
                  <a:lnTo>
                    <a:pt x="0" y="330"/>
                  </a:lnTo>
                  <a:lnTo>
                    <a:pt x="0" y="519"/>
                  </a:lnTo>
                  <a:lnTo>
                    <a:pt x="48" y="330"/>
                  </a:lnTo>
                  <a:lnTo>
                    <a:pt x="142" y="189"/>
                  </a:lnTo>
                  <a:lnTo>
                    <a:pt x="283" y="95"/>
                  </a:lnTo>
                  <a:lnTo>
                    <a:pt x="472" y="48"/>
                  </a:lnTo>
                  <a:lnTo>
                    <a:pt x="660" y="95"/>
                  </a:lnTo>
                  <a:lnTo>
                    <a:pt x="801" y="189"/>
                  </a:lnTo>
                  <a:lnTo>
                    <a:pt x="896" y="330"/>
                  </a:lnTo>
                  <a:lnTo>
                    <a:pt x="943" y="519"/>
                  </a:lnTo>
                  <a:lnTo>
                    <a:pt x="896" y="707"/>
                  </a:lnTo>
                  <a:lnTo>
                    <a:pt x="801" y="848"/>
                  </a:lnTo>
                  <a:lnTo>
                    <a:pt x="660" y="943"/>
                  </a:lnTo>
                  <a:lnTo>
                    <a:pt x="472" y="990"/>
                  </a:lnTo>
                  <a:lnTo>
                    <a:pt x="283" y="943"/>
                  </a:lnTo>
                  <a:lnTo>
                    <a:pt x="142" y="848"/>
                  </a:lnTo>
                  <a:lnTo>
                    <a:pt x="48" y="707"/>
                  </a:lnTo>
                  <a:lnTo>
                    <a:pt x="0" y="519"/>
                  </a:lnTo>
                  <a:lnTo>
                    <a:pt x="0" y="566"/>
                  </a:lnTo>
                  <a:lnTo>
                    <a:pt x="48" y="754"/>
                  </a:lnTo>
                  <a:lnTo>
                    <a:pt x="142" y="896"/>
                  </a:lnTo>
                  <a:lnTo>
                    <a:pt x="330" y="990"/>
                  </a:lnTo>
                  <a:lnTo>
                    <a:pt x="519" y="1037"/>
                  </a:lnTo>
                  <a:lnTo>
                    <a:pt x="707" y="990"/>
                  </a:lnTo>
                  <a:lnTo>
                    <a:pt x="896" y="896"/>
                  </a:lnTo>
                  <a:lnTo>
                    <a:pt x="990" y="707"/>
                  </a:lnTo>
                  <a:lnTo>
                    <a:pt x="1037" y="519"/>
                  </a:lnTo>
                  <a:lnTo>
                    <a:pt x="990" y="330"/>
                  </a:lnTo>
                  <a:lnTo>
                    <a:pt x="848" y="142"/>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2541;p42">
              <a:extLst>
                <a:ext uri="{FF2B5EF4-FFF2-40B4-BE49-F238E27FC236}">
                  <a16:creationId xmlns:a16="http://schemas.microsoft.com/office/drawing/2014/main" id="{311EA908-51FE-CE01-1503-BF14C97F7847}"/>
                </a:ext>
              </a:extLst>
            </p:cNvPr>
            <p:cNvSpPr/>
            <p:nvPr/>
          </p:nvSpPr>
          <p:spPr>
            <a:xfrm>
              <a:off x="2200550" y="1938825"/>
              <a:ext cx="25950" cy="27100"/>
            </a:xfrm>
            <a:custGeom>
              <a:avLst/>
              <a:gdLst/>
              <a:ahLst/>
              <a:cxnLst/>
              <a:rect l="l" t="t" r="r" b="b"/>
              <a:pathLst>
                <a:path w="1038" h="1084" extrusionOk="0">
                  <a:moveTo>
                    <a:pt x="708" y="95"/>
                  </a:moveTo>
                  <a:lnTo>
                    <a:pt x="849" y="189"/>
                  </a:lnTo>
                  <a:lnTo>
                    <a:pt x="943" y="330"/>
                  </a:lnTo>
                  <a:lnTo>
                    <a:pt x="990" y="519"/>
                  </a:lnTo>
                  <a:lnTo>
                    <a:pt x="990" y="566"/>
                  </a:lnTo>
                  <a:lnTo>
                    <a:pt x="943" y="707"/>
                  </a:lnTo>
                  <a:lnTo>
                    <a:pt x="849" y="848"/>
                  </a:lnTo>
                  <a:lnTo>
                    <a:pt x="708" y="990"/>
                  </a:lnTo>
                  <a:lnTo>
                    <a:pt x="378" y="990"/>
                  </a:lnTo>
                  <a:lnTo>
                    <a:pt x="189" y="848"/>
                  </a:lnTo>
                  <a:lnTo>
                    <a:pt x="95" y="707"/>
                  </a:lnTo>
                  <a:lnTo>
                    <a:pt x="48" y="566"/>
                  </a:lnTo>
                  <a:lnTo>
                    <a:pt x="95" y="377"/>
                  </a:lnTo>
                  <a:lnTo>
                    <a:pt x="189" y="236"/>
                  </a:lnTo>
                  <a:lnTo>
                    <a:pt x="331" y="95"/>
                  </a:lnTo>
                  <a:close/>
                  <a:moveTo>
                    <a:pt x="519" y="0"/>
                  </a:moveTo>
                  <a:lnTo>
                    <a:pt x="331" y="47"/>
                  </a:lnTo>
                  <a:lnTo>
                    <a:pt x="189" y="189"/>
                  </a:lnTo>
                  <a:lnTo>
                    <a:pt x="48" y="330"/>
                  </a:lnTo>
                  <a:lnTo>
                    <a:pt x="1" y="519"/>
                  </a:lnTo>
                  <a:lnTo>
                    <a:pt x="48" y="754"/>
                  </a:lnTo>
                  <a:lnTo>
                    <a:pt x="142" y="895"/>
                  </a:lnTo>
                  <a:lnTo>
                    <a:pt x="331" y="1037"/>
                  </a:lnTo>
                  <a:lnTo>
                    <a:pt x="519" y="1084"/>
                  </a:lnTo>
                  <a:lnTo>
                    <a:pt x="708" y="1037"/>
                  </a:lnTo>
                  <a:lnTo>
                    <a:pt x="896" y="895"/>
                  </a:lnTo>
                  <a:lnTo>
                    <a:pt x="990" y="754"/>
                  </a:lnTo>
                  <a:lnTo>
                    <a:pt x="1037" y="566"/>
                  </a:lnTo>
                  <a:lnTo>
                    <a:pt x="1037" y="330"/>
                  </a:lnTo>
                  <a:lnTo>
                    <a:pt x="896" y="189"/>
                  </a:lnTo>
                  <a:lnTo>
                    <a:pt x="755"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2542;p42">
              <a:extLst>
                <a:ext uri="{FF2B5EF4-FFF2-40B4-BE49-F238E27FC236}">
                  <a16:creationId xmlns:a16="http://schemas.microsoft.com/office/drawing/2014/main" id="{98896E77-3D42-BB6E-5224-ECF8D59FE68C}"/>
                </a:ext>
              </a:extLst>
            </p:cNvPr>
            <p:cNvSpPr/>
            <p:nvPr/>
          </p:nvSpPr>
          <p:spPr>
            <a:xfrm>
              <a:off x="1942625" y="1706800"/>
              <a:ext cx="23575" cy="15325"/>
            </a:xfrm>
            <a:custGeom>
              <a:avLst/>
              <a:gdLst/>
              <a:ahLst/>
              <a:cxnLst/>
              <a:rect l="l" t="t" r="r" b="b"/>
              <a:pathLst>
                <a:path w="943" h="613" extrusionOk="0">
                  <a:moveTo>
                    <a:pt x="1" y="0"/>
                  </a:moveTo>
                  <a:lnTo>
                    <a:pt x="1" y="95"/>
                  </a:lnTo>
                  <a:lnTo>
                    <a:pt x="48" y="330"/>
                  </a:lnTo>
                  <a:lnTo>
                    <a:pt x="142" y="472"/>
                  </a:lnTo>
                  <a:lnTo>
                    <a:pt x="330" y="566"/>
                  </a:lnTo>
                  <a:lnTo>
                    <a:pt x="519" y="613"/>
                  </a:lnTo>
                  <a:lnTo>
                    <a:pt x="660" y="613"/>
                  </a:lnTo>
                  <a:lnTo>
                    <a:pt x="802" y="519"/>
                  </a:lnTo>
                  <a:lnTo>
                    <a:pt x="896" y="424"/>
                  </a:lnTo>
                  <a:lnTo>
                    <a:pt x="943" y="330"/>
                  </a:lnTo>
                  <a:lnTo>
                    <a:pt x="896" y="283"/>
                  </a:lnTo>
                  <a:lnTo>
                    <a:pt x="802" y="424"/>
                  </a:lnTo>
                  <a:lnTo>
                    <a:pt x="660" y="519"/>
                  </a:lnTo>
                  <a:lnTo>
                    <a:pt x="472" y="566"/>
                  </a:lnTo>
                  <a:lnTo>
                    <a:pt x="283" y="519"/>
                  </a:lnTo>
                  <a:lnTo>
                    <a:pt x="189" y="424"/>
                  </a:lnTo>
                  <a:lnTo>
                    <a:pt x="95" y="330"/>
                  </a:lnTo>
                  <a:lnTo>
                    <a:pt x="48" y="236"/>
                  </a:lnTo>
                  <a:lnTo>
                    <a:pt x="48" y="95"/>
                  </a:lnTo>
                  <a:lnTo>
                    <a:pt x="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2543;p42">
              <a:extLst>
                <a:ext uri="{FF2B5EF4-FFF2-40B4-BE49-F238E27FC236}">
                  <a16:creationId xmlns:a16="http://schemas.microsoft.com/office/drawing/2014/main" id="{580EACB3-DD34-89A3-0431-967B8819B709}"/>
                </a:ext>
              </a:extLst>
            </p:cNvPr>
            <p:cNvSpPr/>
            <p:nvPr/>
          </p:nvSpPr>
          <p:spPr>
            <a:xfrm>
              <a:off x="1997975" y="1765700"/>
              <a:ext cx="25950" cy="25925"/>
            </a:xfrm>
            <a:custGeom>
              <a:avLst/>
              <a:gdLst/>
              <a:ahLst/>
              <a:cxnLst/>
              <a:rect l="l" t="t" r="r" b="b"/>
              <a:pathLst>
                <a:path w="1038" h="1037" extrusionOk="0">
                  <a:moveTo>
                    <a:pt x="660" y="47"/>
                  </a:moveTo>
                  <a:lnTo>
                    <a:pt x="849" y="188"/>
                  </a:lnTo>
                  <a:lnTo>
                    <a:pt x="943" y="330"/>
                  </a:lnTo>
                  <a:lnTo>
                    <a:pt x="943" y="471"/>
                  </a:lnTo>
                  <a:lnTo>
                    <a:pt x="943" y="518"/>
                  </a:lnTo>
                  <a:lnTo>
                    <a:pt x="943" y="707"/>
                  </a:lnTo>
                  <a:lnTo>
                    <a:pt x="849" y="848"/>
                  </a:lnTo>
                  <a:lnTo>
                    <a:pt x="660" y="942"/>
                  </a:lnTo>
                  <a:lnTo>
                    <a:pt x="331" y="942"/>
                  </a:lnTo>
                  <a:lnTo>
                    <a:pt x="189" y="848"/>
                  </a:lnTo>
                  <a:lnTo>
                    <a:pt x="95" y="707"/>
                  </a:lnTo>
                  <a:lnTo>
                    <a:pt x="48" y="518"/>
                  </a:lnTo>
                  <a:lnTo>
                    <a:pt x="48" y="330"/>
                  </a:lnTo>
                  <a:lnTo>
                    <a:pt x="189" y="188"/>
                  </a:lnTo>
                  <a:lnTo>
                    <a:pt x="331" y="94"/>
                  </a:lnTo>
                  <a:lnTo>
                    <a:pt x="472" y="47"/>
                  </a:lnTo>
                  <a:close/>
                  <a:moveTo>
                    <a:pt x="519" y="0"/>
                  </a:moveTo>
                  <a:lnTo>
                    <a:pt x="284" y="47"/>
                  </a:lnTo>
                  <a:lnTo>
                    <a:pt x="142" y="141"/>
                  </a:lnTo>
                  <a:lnTo>
                    <a:pt x="1" y="283"/>
                  </a:lnTo>
                  <a:lnTo>
                    <a:pt x="1" y="518"/>
                  </a:lnTo>
                  <a:lnTo>
                    <a:pt x="1" y="707"/>
                  </a:lnTo>
                  <a:lnTo>
                    <a:pt x="142" y="848"/>
                  </a:lnTo>
                  <a:lnTo>
                    <a:pt x="284" y="989"/>
                  </a:lnTo>
                  <a:lnTo>
                    <a:pt x="519" y="1036"/>
                  </a:lnTo>
                  <a:lnTo>
                    <a:pt x="708" y="989"/>
                  </a:lnTo>
                  <a:lnTo>
                    <a:pt x="849" y="895"/>
                  </a:lnTo>
                  <a:lnTo>
                    <a:pt x="990" y="707"/>
                  </a:lnTo>
                  <a:lnTo>
                    <a:pt x="1037" y="518"/>
                  </a:lnTo>
                  <a:lnTo>
                    <a:pt x="990" y="330"/>
                  </a:lnTo>
                  <a:lnTo>
                    <a:pt x="896" y="141"/>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2544;p42">
              <a:extLst>
                <a:ext uri="{FF2B5EF4-FFF2-40B4-BE49-F238E27FC236}">
                  <a16:creationId xmlns:a16="http://schemas.microsoft.com/office/drawing/2014/main" id="{3CD38318-4A57-60B3-289F-A622F0A6FEC8}"/>
                </a:ext>
              </a:extLst>
            </p:cNvPr>
            <p:cNvSpPr/>
            <p:nvPr/>
          </p:nvSpPr>
          <p:spPr>
            <a:xfrm>
              <a:off x="2043925" y="1691500"/>
              <a:ext cx="25925" cy="24750"/>
            </a:xfrm>
            <a:custGeom>
              <a:avLst/>
              <a:gdLst/>
              <a:ahLst/>
              <a:cxnLst/>
              <a:rect l="l" t="t" r="r" b="b"/>
              <a:pathLst>
                <a:path w="1037" h="990" extrusionOk="0">
                  <a:moveTo>
                    <a:pt x="707" y="0"/>
                  </a:moveTo>
                  <a:lnTo>
                    <a:pt x="660" y="47"/>
                  </a:lnTo>
                  <a:lnTo>
                    <a:pt x="801" y="141"/>
                  </a:lnTo>
                  <a:lnTo>
                    <a:pt x="895" y="283"/>
                  </a:lnTo>
                  <a:lnTo>
                    <a:pt x="942" y="471"/>
                  </a:lnTo>
                  <a:lnTo>
                    <a:pt x="942" y="660"/>
                  </a:lnTo>
                  <a:lnTo>
                    <a:pt x="848" y="801"/>
                  </a:lnTo>
                  <a:lnTo>
                    <a:pt x="707" y="895"/>
                  </a:lnTo>
                  <a:lnTo>
                    <a:pt x="518" y="942"/>
                  </a:lnTo>
                  <a:lnTo>
                    <a:pt x="330" y="942"/>
                  </a:lnTo>
                  <a:lnTo>
                    <a:pt x="236" y="848"/>
                  </a:lnTo>
                  <a:lnTo>
                    <a:pt x="142" y="801"/>
                  </a:lnTo>
                  <a:lnTo>
                    <a:pt x="47" y="660"/>
                  </a:lnTo>
                  <a:lnTo>
                    <a:pt x="47" y="565"/>
                  </a:lnTo>
                  <a:lnTo>
                    <a:pt x="0" y="612"/>
                  </a:lnTo>
                  <a:lnTo>
                    <a:pt x="47" y="754"/>
                  </a:lnTo>
                  <a:lnTo>
                    <a:pt x="142" y="895"/>
                  </a:lnTo>
                  <a:lnTo>
                    <a:pt x="330" y="989"/>
                  </a:lnTo>
                  <a:lnTo>
                    <a:pt x="707" y="989"/>
                  </a:lnTo>
                  <a:lnTo>
                    <a:pt x="848" y="848"/>
                  </a:lnTo>
                  <a:lnTo>
                    <a:pt x="990" y="707"/>
                  </a:lnTo>
                  <a:lnTo>
                    <a:pt x="1037" y="471"/>
                  </a:lnTo>
                  <a:lnTo>
                    <a:pt x="990" y="330"/>
                  </a:lnTo>
                  <a:lnTo>
                    <a:pt x="942" y="188"/>
                  </a:lnTo>
                  <a:lnTo>
                    <a:pt x="848" y="94"/>
                  </a:lnTo>
                  <a:lnTo>
                    <a:pt x="7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2545;p42">
              <a:extLst>
                <a:ext uri="{FF2B5EF4-FFF2-40B4-BE49-F238E27FC236}">
                  <a16:creationId xmlns:a16="http://schemas.microsoft.com/office/drawing/2014/main" id="{E3C71BF0-4B46-9197-588A-A99591D85AC2}"/>
                </a:ext>
              </a:extLst>
            </p:cNvPr>
            <p:cNvSpPr/>
            <p:nvPr/>
          </p:nvSpPr>
          <p:spPr>
            <a:xfrm>
              <a:off x="2012125" y="1910550"/>
              <a:ext cx="25925" cy="25950"/>
            </a:xfrm>
            <a:custGeom>
              <a:avLst/>
              <a:gdLst/>
              <a:ahLst/>
              <a:cxnLst/>
              <a:rect l="l" t="t" r="r" b="b"/>
              <a:pathLst>
                <a:path w="1037" h="1038" extrusionOk="0">
                  <a:moveTo>
                    <a:pt x="707" y="48"/>
                  </a:moveTo>
                  <a:lnTo>
                    <a:pt x="848" y="142"/>
                  </a:lnTo>
                  <a:lnTo>
                    <a:pt x="942" y="330"/>
                  </a:lnTo>
                  <a:lnTo>
                    <a:pt x="990" y="472"/>
                  </a:lnTo>
                  <a:lnTo>
                    <a:pt x="990" y="519"/>
                  </a:lnTo>
                  <a:lnTo>
                    <a:pt x="942" y="660"/>
                  </a:lnTo>
                  <a:lnTo>
                    <a:pt x="848" y="802"/>
                  </a:lnTo>
                  <a:lnTo>
                    <a:pt x="707" y="943"/>
                  </a:lnTo>
                  <a:lnTo>
                    <a:pt x="330" y="943"/>
                  </a:lnTo>
                  <a:lnTo>
                    <a:pt x="189" y="849"/>
                  </a:lnTo>
                  <a:lnTo>
                    <a:pt x="94" y="660"/>
                  </a:lnTo>
                  <a:lnTo>
                    <a:pt x="47" y="519"/>
                  </a:lnTo>
                  <a:lnTo>
                    <a:pt x="94" y="330"/>
                  </a:lnTo>
                  <a:lnTo>
                    <a:pt x="189" y="189"/>
                  </a:lnTo>
                  <a:lnTo>
                    <a:pt x="330" y="48"/>
                  </a:lnTo>
                  <a:close/>
                  <a:moveTo>
                    <a:pt x="330" y="1"/>
                  </a:moveTo>
                  <a:lnTo>
                    <a:pt x="142" y="142"/>
                  </a:lnTo>
                  <a:lnTo>
                    <a:pt x="47" y="283"/>
                  </a:lnTo>
                  <a:lnTo>
                    <a:pt x="0" y="519"/>
                  </a:lnTo>
                  <a:lnTo>
                    <a:pt x="47" y="707"/>
                  </a:lnTo>
                  <a:lnTo>
                    <a:pt x="142" y="849"/>
                  </a:lnTo>
                  <a:lnTo>
                    <a:pt x="283" y="990"/>
                  </a:lnTo>
                  <a:lnTo>
                    <a:pt x="518" y="1037"/>
                  </a:lnTo>
                  <a:lnTo>
                    <a:pt x="707" y="990"/>
                  </a:lnTo>
                  <a:lnTo>
                    <a:pt x="895" y="896"/>
                  </a:lnTo>
                  <a:lnTo>
                    <a:pt x="990" y="707"/>
                  </a:lnTo>
                  <a:lnTo>
                    <a:pt x="1037" y="519"/>
                  </a:lnTo>
                  <a:lnTo>
                    <a:pt x="990" y="283"/>
                  </a:lnTo>
                  <a:lnTo>
                    <a:pt x="895" y="142"/>
                  </a:lnTo>
                  <a:lnTo>
                    <a:pt x="7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2546;p42">
              <a:extLst>
                <a:ext uri="{FF2B5EF4-FFF2-40B4-BE49-F238E27FC236}">
                  <a16:creationId xmlns:a16="http://schemas.microsoft.com/office/drawing/2014/main" id="{A6F819AE-39D7-84E8-8975-CFFB6F7B4EFB}"/>
                </a:ext>
              </a:extLst>
            </p:cNvPr>
            <p:cNvSpPr/>
            <p:nvPr/>
          </p:nvSpPr>
          <p:spPr>
            <a:xfrm>
              <a:off x="2148750" y="2002425"/>
              <a:ext cx="25925" cy="25925"/>
            </a:xfrm>
            <a:custGeom>
              <a:avLst/>
              <a:gdLst/>
              <a:ahLst/>
              <a:cxnLst/>
              <a:rect l="l" t="t" r="r" b="b"/>
              <a:pathLst>
                <a:path w="1037" h="1037" extrusionOk="0">
                  <a:moveTo>
                    <a:pt x="330" y="0"/>
                  </a:moveTo>
                  <a:lnTo>
                    <a:pt x="141" y="142"/>
                  </a:lnTo>
                  <a:lnTo>
                    <a:pt x="47" y="283"/>
                  </a:lnTo>
                  <a:lnTo>
                    <a:pt x="0" y="519"/>
                  </a:lnTo>
                  <a:lnTo>
                    <a:pt x="47" y="707"/>
                  </a:lnTo>
                  <a:lnTo>
                    <a:pt x="141" y="848"/>
                  </a:lnTo>
                  <a:lnTo>
                    <a:pt x="330" y="990"/>
                  </a:lnTo>
                  <a:lnTo>
                    <a:pt x="518" y="1037"/>
                  </a:lnTo>
                  <a:lnTo>
                    <a:pt x="613" y="1037"/>
                  </a:lnTo>
                  <a:lnTo>
                    <a:pt x="707" y="990"/>
                  </a:lnTo>
                  <a:lnTo>
                    <a:pt x="848" y="943"/>
                  </a:lnTo>
                  <a:lnTo>
                    <a:pt x="942" y="754"/>
                  </a:lnTo>
                  <a:lnTo>
                    <a:pt x="1037" y="519"/>
                  </a:lnTo>
                  <a:lnTo>
                    <a:pt x="989" y="330"/>
                  </a:lnTo>
                  <a:lnTo>
                    <a:pt x="895" y="142"/>
                  </a:lnTo>
                  <a:lnTo>
                    <a:pt x="707" y="47"/>
                  </a:lnTo>
                  <a:lnTo>
                    <a:pt x="707" y="47"/>
                  </a:lnTo>
                  <a:lnTo>
                    <a:pt x="848" y="189"/>
                  </a:lnTo>
                  <a:lnTo>
                    <a:pt x="942" y="330"/>
                  </a:lnTo>
                  <a:lnTo>
                    <a:pt x="989" y="471"/>
                  </a:lnTo>
                  <a:lnTo>
                    <a:pt x="989" y="519"/>
                  </a:lnTo>
                  <a:lnTo>
                    <a:pt x="942" y="660"/>
                  </a:lnTo>
                  <a:lnTo>
                    <a:pt x="848" y="848"/>
                  </a:lnTo>
                  <a:lnTo>
                    <a:pt x="707" y="943"/>
                  </a:lnTo>
                  <a:lnTo>
                    <a:pt x="330" y="943"/>
                  </a:lnTo>
                  <a:lnTo>
                    <a:pt x="189" y="848"/>
                  </a:lnTo>
                  <a:lnTo>
                    <a:pt x="94" y="707"/>
                  </a:lnTo>
                  <a:lnTo>
                    <a:pt x="47" y="519"/>
                  </a:lnTo>
                  <a:lnTo>
                    <a:pt x="94" y="330"/>
                  </a:lnTo>
                  <a:lnTo>
                    <a:pt x="189" y="189"/>
                  </a:lnTo>
                  <a:lnTo>
                    <a:pt x="330" y="95"/>
                  </a:lnTo>
                  <a:lnTo>
                    <a:pt x="518" y="47"/>
                  </a:lnTo>
                  <a:lnTo>
                    <a:pt x="707"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2547;p42">
              <a:extLst>
                <a:ext uri="{FF2B5EF4-FFF2-40B4-BE49-F238E27FC236}">
                  <a16:creationId xmlns:a16="http://schemas.microsoft.com/office/drawing/2014/main" id="{83CE4C40-BD51-9973-08A3-DBDFCCCD6BFF}"/>
                </a:ext>
              </a:extLst>
            </p:cNvPr>
            <p:cNvSpPr/>
            <p:nvPr/>
          </p:nvSpPr>
          <p:spPr>
            <a:xfrm>
              <a:off x="2035675" y="2029500"/>
              <a:ext cx="22400" cy="25950"/>
            </a:xfrm>
            <a:custGeom>
              <a:avLst/>
              <a:gdLst/>
              <a:ahLst/>
              <a:cxnLst/>
              <a:rect l="l" t="t" r="r" b="b"/>
              <a:pathLst>
                <a:path w="896" h="1038" extrusionOk="0">
                  <a:moveTo>
                    <a:pt x="566" y="1"/>
                  </a:moveTo>
                  <a:lnTo>
                    <a:pt x="330" y="48"/>
                  </a:lnTo>
                  <a:lnTo>
                    <a:pt x="189" y="142"/>
                  </a:lnTo>
                  <a:lnTo>
                    <a:pt x="48" y="331"/>
                  </a:lnTo>
                  <a:lnTo>
                    <a:pt x="0" y="519"/>
                  </a:lnTo>
                  <a:lnTo>
                    <a:pt x="48" y="660"/>
                  </a:lnTo>
                  <a:lnTo>
                    <a:pt x="95" y="802"/>
                  </a:lnTo>
                  <a:lnTo>
                    <a:pt x="189" y="896"/>
                  </a:lnTo>
                  <a:lnTo>
                    <a:pt x="330" y="990"/>
                  </a:lnTo>
                  <a:lnTo>
                    <a:pt x="519" y="1037"/>
                  </a:lnTo>
                  <a:lnTo>
                    <a:pt x="613" y="1037"/>
                  </a:lnTo>
                  <a:lnTo>
                    <a:pt x="801" y="943"/>
                  </a:lnTo>
                  <a:lnTo>
                    <a:pt x="896" y="849"/>
                  </a:lnTo>
                  <a:lnTo>
                    <a:pt x="896" y="849"/>
                  </a:lnTo>
                  <a:lnTo>
                    <a:pt x="754" y="943"/>
                  </a:lnTo>
                  <a:lnTo>
                    <a:pt x="566" y="990"/>
                  </a:lnTo>
                  <a:lnTo>
                    <a:pt x="377" y="943"/>
                  </a:lnTo>
                  <a:lnTo>
                    <a:pt x="236" y="849"/>
                  </a:lnTo>
                  <a:lnTo>
                    <a:pt x="142" y="708"/>
                  </a:lnTo>
                  <a:lnTo>
                    <a:pt x="95" y="519"/>
                  </a:lnTo>
                  <a:lnTo>
                    <a:pt x="142" y="331"/>
                  </a:lnTo>
                  <a:lnTo>
                    <a:pt x="236" y="189"/>
                  </a:lnTo>
                  <a:lnTo>
                    <a:pt x="377" y="95"/>
                  </a:lnTo>
                  <a:lnTo>
                    <a:pt x="566" y="48"/>
                  </a:lnTo>
                  <a:lnTo>
                    <a:pt x="754" y="95"/>
                  </a:lnTo>
                  <a:lnTo>
                    <a:pt x="896" y="189"/>
                  </a:lnTo>
                  <a:lnTo>
                    <a:pt x="896" y="189"/>
                  </a:lnTo>
                  <a:lnTo>
                    <a:pt x="754"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2548;p42">
              <a:extLst>
                <a:ext uri="{FF2B5EF4-FFF2-40B4-BE49-F238E27FC236}">
                  <a16:creationId xmlns:a16="http://schemas.microsoft.com/office/drawing/2014/main" id="{15DCC837-3C95-867C-C456-23A337D52AD6}"/>
                </a:ext>
              </a:extLst>
            </p:cNvPr>
            <p:cNvSpPr/>
            <p:nvPr/>
          </p:nvSpPr>
          <p:spPr>
            <a:xfrm>
              <a:off x="2035675" y="2029500"/>
              <a:ext cx="25925" cy="25950"/>
            </a:xfrm>
            <a:custGeom>
              <a:avLst/>
              <a:gdLst/>
              <a:ahLst/>
              <a:cxnLst/>
              <a:rect l="l" t="t" r="r" b="b"/>
              <a:pathLst>
                <a:path w="1037" h="1038" fill="none" extrusionOk="0">
                  <a:moveTo>
                    <a:pt x="566" y="1"/>
                  </a:moveTo>
                  <a:lnTo>
                    <a:pt x="566" y="1"/>
                  </a:lnTo>
                  <a:lnTo>
                    <a:pt x="330" y="48"/>
                  </a:lnTo>
                  <a:lnTo>
                    <a:pt x="189" y="142"/>
                  </a:lnTo>
                  <a:lnTo>
                    <a:pt x="48" y="331"/>
                  </a:lnTo>
                  <a:lnTo>
                    <a:pt x="0" y="519"/>
                  </a:lnTo>
                  <a:lnTo>
                    <a:pt x="0" y="519"/>
                  </a:lnTo>
                  <a:lnTo>
                    <a:pt x="48" y="660"/>
                  </a:lnTo>
                  <a:lnTo>
                    <a:pt x="95" y="802"/>
                  </a:lnTo>
                  <a:lnTo>
                    <a:pt x="189" y="896"/>
                  </a:lnTo>
                  <a:lnTo>
                    <a:pt x="330" y="990"/>
                  </a:lnTo>
                  <a:lnTo>
                    <a:pt x="330" y="990"/>
                  </a:lnTo>
                  <a:lnTo>
                    <a:pt x="519" y="1037"/>
                  </a:lnTo>
                  <a:lnTo>
                    <a:pt x="519" y="1037"/>
                  </a:lnTo>
                  <a:lnTo>
                    <a:pt x="613" y="1037"/>
                  </a:lnTo>
                  <a:lnTo>
                    <a:pt x="613" y="1037"/>
                  </a:lnTo>
                  <a:lnTo>
                    <a:pt x="801" y="943"/>
                  </a:lnTo>
                  <a:lnTo>
                    <a:pt x="896" y="849"/>
                  </a:lnTo>
                  <a:lnTo>
                    <a:pt x="990" y="708"/>
                  </a:lnTo>
                  <a:lnTo>
                    <a:pt x="1037" y="519"/>
                  </a:lnTo>
                  <a:lnTo>
                    <a:pt x="1037" y="519"/>
                  </a:lnTo>
                  <a:lnTo>
                    <a:pt x="990" y="331"/>
                  </a:lnTo>
                  <a:lnTo>
                    <a:pt x="896" y="189"/>
                  </a:lnTo>
                  <a:lnTo>
                    <a:pt x="754" y="48"/>
                  </a:lnTo>
                  <a:lnTo>
                    <a:pt x="56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2549;p42">
              <a:extLst>
                <a:ext uri="{FF2B5EF4-FFF2-40B4-BE49-F238E27FC236}">
                  <a16:creationId xmlns:a16="http://schemas.microsoft.com/office/drawing/2014/main" id="{6F90E516-7846-92AA-A26C-26E40F1BEAFF}"/>
                </a:ext>
              </a:extLst>
            </p:cNvPr>
            <p:cNvSpPr/>
            <p:nvPr/>
          </p:nvSpPr>
          <p:spPr>
            <a:xfrm>
              <a:off x="2038025" y="2030700"/>
              <a:ext cx="23575" cy="23575"/>
            </a:xfrm>
            <a:custGeom>
              <a:avLst/>
              <a:gdLst/>
              <a:ahLst/>
              <a:cxnLst/>
              <a:rect l="l" t="t" r="r" b="b"/>
              <a:pathLst>
                <a:path w="943" h="943" fill="none" extrusionOk="0">
                  <a:moveTo>
                    <a:pt x="472" y="942"/>
                  </a:moveTo>
                  <a:lnTo>
                    <a:pt x="472" y="942"/>
                  </a:lnTo>
                  <a:lnTo>
                    <a:pt x="283" y="895"/>
                  </a:lnTo>
                  <a:lnTo>
                    <a:pt x="142" y="801"/>
                  </a:lnTo>
                  <a:lnTo>
                    <a:pt x="48" y="660"/>
                  </a:lnTo>
                  <a:lnTo>
                    <a:pt x="1" y="471"/>
                  </a:lnTo>
                  <a:lnTo>
                    <a:pt x="1" y="471"/>
                  </a:lnTo>
                  <a:lnTo>
                    <a:pt x="48" y="283"/>
                  </a:lnTo>
                  <a:lnTo>
                    <a:pt x="142" y="141"/>
                  </a:lnTo>
                  <a:lnTo>
                    <a:pt x="283" y="47"/>
                  </a:lnTo>
                  <a:lnTo>
                    <a:pt x="472" y="0"/>
                  </a:lnTo>
                  <a:lnTo>
                    <a:pt x="472" y="0"/>
                  </a:lnTo>
                  <a:lnTo>
                    <a:pt x="660" y="47"/>
                  </a:lnTo>
                  <a:lnTo>
                    <a:pt x="802" y="141"/>
                  </a:lnTo>
                  <a:lnTo>
                    <a:pt x="896" y="283"/>
                  </a:lnTo>
                  <a:lnTo>
                    <a:pt x="943" y="471"/>
                  </a:lnTo>
                  <a:lnTo>
                    <a:pt x="943" y="471"/>
                  </a:lnTo>
                  <a:lnTo>
                    <a:pt x="943" y="471"/>
                  </a:lnTo>
                  <a:lnTo>
                    <a:pt x="896" y="660"/>
                  </a:lnTo>
                  <a:lnTo>
                    <a:pt x="802" y="801"/>
                  </a:lnTo>
                  <a:lnTo>
                    <a:pt x="660" y="895"/>
                  </a:lnTo>
                  <a:lnTo>
                    <a:pt x="472"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2550;p42">
              <a:extLst>
                <a:ext uri="{FF2B5EF4-FFF2-40B4-BE49-F238E27FC236}">
                  <a16:creationId xmlns:a16="http://schemas.microsoft.com/office/drawing/2014/main" id="{E1BBF731-ECDD-974C-81B9-6E0815664919}"/>
                </a:ext>
              </a:extLst>
            </p:cNvPr>
            <p:cNvSpPr/>
            <p:nvPr/>
          </p:nvSpPr>
          <p:spPr>
            <a:xfrm>
              <a:off x="2122825" y="1888175"/>
              <a:ext cx="25950" cy="25950"/>
            </a:xfrm>
            <a:custGeom>
              <a:avLst/>
              <a:gdLst/>
              <a:ahLst/>
              <a:cxnLst/>
              <a:rect l="l" t="t" r="r" b="b"/>
              <a:pathLst>
                <a:path w="1038" h="1038" extrusionOk="0">
                  <a:moveTo>
                    <a:pt x="142" y="189"/>
                  </a:moveTo>
                  <a:lnTo>
                    <a:pt x="48" y="330"/>
                  </a:lnTo>
                  <a:lnTo>
                    <a:pt x="1" y="519"/>
                  </a:lnTo>
                  <a:lnTo>
                    <a:pt x="7" y="542"/>
                  </a:lnTo>
                  <a:lnTo>
                    <a:pt x="7" y="542"/>
                  </a:lnTo>
                  <a:lnTo>
                    <a:pt x="48" y="377"/>
                  </a:lnTo>
                  <a:lnTo>
                    <a:pt x="142" y="189"/>
                  </a:lnTo>
                  <a:close/>
                  <a:moveTo>
                    <a:pt x="472" y="1"/>
                  </a:moveTo>
                  <a:lnTo>
                    <a:pt x="283" y="95"/>
                  </a:lnTo>
                  <a:lnTo>
                    <a:pt x="283" y="95"/>
                  </a:lnTo>
                  <a:lnTo>
                    <a:pt x="472" y="48"/>
                  </a:lnTo>
                  <a:lnTo>
                    <a:pt x="660" y="95"/>
                  </a:lnTo>
                  <a:lnTo>
                    <a:pt x="802" y="189"/>
                  </a:lnTo>
                  <a:lnTo>
                    <a:pt x="896" y="330"/>
                  </a:lnTo>
                  <a:lnTo>
                    <a:pt x="943" y="519"/>
                  </a:lnTo>
                  <a:lnTo>
                    <a:pt x="896" y="707"/>
                  </a:lnTo>
                  <a:lnTo>
                    <a:pt x="802" y="849"/>
                  </a:lnTo>
                  <a:lnTo>
                    <a:pt x="660" y="943"/>
                  </a:lnTo>
                  <a:lnTo>
                    <a:pt x="472" y="990"/>
                  </a:lnTo>
                  <a:lnTo>
                    <a:pt x="283" y="943"/>
                  </a:lnTo>
                  <a:lnTo>
                    <a:pt x="142" y="849"/>
                  </a:lnTo>
                  <a:lnTo>
                    <a:pt x="48" y="707"/>
                  </a:lnTo>
                  <a:lnTo>
                    <a:pt x="7" y="542"/>
                  </a:lnTo>
                  <a:lnTo>
                    <a:pt x="7" y="542"/>
                  </a:lnTo>
                  <a:lnTo>
                    <a:pt x="1" y="566"/>
                  </a:lnTo>
                  <a:lnTo>
                    <a:pt x="48" y="754"/>
                  </a:lnTo>
                  <a:lnTo>
                    <a:pt x="142" y="896"/>
                  </a:lnTo>
                  <a:lnTo>
                    <a:pt x="283" y="990"/>
                  </a:lnTo>
                  <a:lnTo>
                    <a:pt x="472" y="1037"/>
                  </a:lnTo>
                  <a:lnTo>
                    <a:pt x="660" y="1037"/>
                  </a:lnTo>
                  <a:lnTo>
                    <a:pt x="849" y="943"/>
                  </a:lnTo>
                  <a:lnTo>
                    <a:pt x="990" y="801"/>
                  </a:lnTo>
                  <a:lnTo>
                    <a:pt x="1037" y="566"/>
                  </a:lnTo>
                  <a:lnTo>
                    <a:pt x="1037" y="377"/>
                  </a:lnTo>
                  <a:lnTo>
                    <a:pt x="943" y="189"/>
                  </a:lnTo>
                  <a:lnTo>
                    <a:pt x="802" y="95"/>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2551;p42">
              <a:extLst>
                <a:ext uri="{FF2B5EF4-FFF2-40B4-BE49-F238E27FC236}">
                  <a16:creationId xmlns:a16="http://schemas.microsoft.com/office/drawing/2014/main" id="{45FF827D-94C2-6A27-E4E8-E6163C4087A8}"/>
                </a:ext>
              </a:extLst>
            </p:cNvPr>
            <p:cNvSpPr/>
            <p:nvPr/>
          </p:nvSpPr>
          <p:spPr>
            <a:xfrm>
              <a:off x="2230000" y="1865800"/>
              <a:ext cx="25950" cy="25925"/>
            </a:xfrm>
            <a:custGeom>
              <a:avLst/>
              <a:gdLst/>
              <a:ahLst/>
              <a:cxnLst/>
              <a:rect l="l" t="t" r="r" b="b"/>
              <a:pathLst>
                <a:path w="1038" h="1037" extrusionOk="0">
                  <a:moveTo>
                    <a:pt x="519" y="48"/>
                  </a:moveTo>
                  <a:lnTo>
                    <a:pt x="707" y="95"/>
                  </a:lnTo>
                  <a:lnTo>
                    <a:pt x="849" y="189"/>
                  </a:lnTo>
                  <a:lnTo>
                    <a:pt x="943" y="330"/>
                  </a:lnTo>
                  <a:lnTo>
                    <a:pt x="990" y="519"/>
                  </a:lnTo>
                  <a:lnTo>
                    <a:pt x="943" y="707"/>
                  </a:lnTo>
                  <a:lnTo>
                    <a:pt x="849" y="848"/>
                  </a:lnTo>
                  <a:lnTo>
                    <a:pt x="707" y="943"/>
                  </a:lnTo>
                  <a:lnTo>
                    <a:pt x="519" y="990"/>
                  </a:lnTo>
                  <a:lnTo>
                    <a:pt x="331" y="943"/>
                  </a:lnTo>
                  <a:lnTo>
                    <a:pt x="189" y="848"/>
                  </a:lnTo>
                  <a:lnTo>
                    <a:pt x="95" y="707"/>
                  </a:lnTo>
                  <a:lnTo>
                    <a:pt x="48" y="519"/>
                  </a:lnTo>
                  <a:lnTo>
                    <a:pt x="95" y="330"/>
                  </a:lnTo>
                  <a:lnTo>
                    <a:pt x="189" y="189"/>
                  </a:lnTo>
                  <a:lnTo>
                    <a:pt x="331" y="95"/>
                  </a:lnTo>
                  <a:lnTo>
                    <a:pt x="519" y="48"/>
                  </a:lnTo>
                  <a:close/>
                  <a:moveTo>
                    <a:pt x="519" y="0"/>
                  </a:moveTo>
                  <a:lnTo>
                    <a:pt x="331" y="48"/>
                  </a:lnTo>
                  <a:lnTo>
                    <a:pt x="142" y="142"/>
                  </a:lnTo>
                  <a:lnTo>
                    <a:pt x="48" y="330"/>
                  </a:lnTo>
                  <a:lnTo>
                    <a:pt x="1" y="519"/>
                  </a:lnTo>
                  <a:lnTo>
                    <a:pt x="48" y="707"/>
                  </a:lnTo>
                  <a:lnTo>
                    <a:pt x="142" y="896"/>
                  </a:lnTo>
                  <a:lnTo>
                    <a:pt x="331" y="990"/>
                  </a:lnTo>
                  <a:lnTo>
                    <a:pt x="519" y="1037"/>
                  </a:lnTo>
                  <a:lnTo>
                    <a:pt x="707" y="990"/>
                  </a:lnTo>
                  <a:lnTo>
                    <a:pt x="896" y="896"/>
                  </a:lnTo>
                  <a:lnTo>
                    <a:pt x="990" y="707"/>
                  </a:lnTo>
                  <a:lnTo>
                    <a:pt x="1037" y="519"/>
                  </a:lnTo>
                  <a:lnTo>
                    <a:pt x="990" y="330"/>
                  </a:lnTo>
                  <a:lnTo>
                    <a:pt x="896" y="142"/>
                  </a:lnTo>
                  <a:lnTo>
                    <a:pt x="755"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2552;p42">
              <a:extLst>
                <a:ext uri="{FF2B5EF4-FFF2-40B4-BE49-F238E27FC236}">
                  <a16:creationId xmlns:a16="http://schemas.microsoft.com/office/drawing/2014/main" id="{C84C0E9D-E633-E83E-F85F-C7F3AA509B97}"/>
                </a:ext>
              </a:extLst>
            </p:cNvPr>
            <p:cNvSpPr/>
            <p:nvPr/>
          </p:nvSpPr>
          <p:spPr>
            <a:xfrm>
              <a:off x="2156975" y="1810450"/>
              <a:ext cx="25950" cy="25925"/>
            </a:xfrm>
            <a:custGeom>
              <a:avLst/>
              <a:gdLst/>
              <a:ahLst/>
              <a:cxnLst/>
              <a:rect l="l" t="t" r="r" b="b"/>
              <a:pathLst>
                <a:path w="1038" h="1037" extrusionOk="0">
                  <a:moveTo>
                    <a:pt x="519" y="47"/>
                  </a:moveTo>
                  <a:lnTo>
                    <a:pt x="708" y="94"/>
                  </a:lnTo>
                  <a:lnTo>
                    <a:pt x="849" y="189"/>
                  </a:lnTo>
                  <a:lnTo>
                    <a:pt x="943" y="330"/>
                  </a:lnTo>
                  <a:lnTo>
                    <a:pt x="990" y="518"/>
                  </a:lnTo>
                  <a:lnTo>
                    <a:pt x="943" y="707"/>
                  </a:lnTo>
                  <a:lnTo>
                    <a:pt x="849" y="848"/>
                  </a:lnTo>
                  <a:lnTo>
                    <a:pt x="708" y="942"/>
                  </a:lnTo>
                  <a:lnTo>
                    <a:pt x="519" y="990"/>
                  </a:lnTo>
                  <a:lnTo>
                    <a:pt x="331" y="942"/>
                  </a:lnTo>
                  <a:lnTo>
                    <a:pt x="189" y="848"/>
                  </a:lnTo>
                  <a:lnTo>
                    <a:pt x="95" y="707"/>
                  </a:lnTo>
                  <a:lnTo>
                    <a:pt x="48" y="518"/>
                  </a:lnTo>
                  <a:lnTo>
                    <a:pt x="95" y="330"/>
                  </a:lnTo>
                  <a:lnTo>
                    <a:pt x="189" y="189"/>
                  </a:lnTo>
                  <a:lnTo>
                    <a:pt x="331" y="94"/>
                  </a:lnTo>
                  <a:lnTo>
                    <a:pt x="519" y="47"/>
                  </a:lnTo>
                  <a:close/>
                  <a:moveTo>
                    <a:pt x="519" y="0"/>
                  </a:moveTo>
                  <a:lnTo>
                    <a:pt x="331" y="47"/>
                  </a:lnTo>
                  <a:lnTo>
                    <a:pt x="142" y="189"/>
                  </a:lnTo>
                  <a:lnTo>
                    <a:pt x="48" y="330"/>
                  </a:lnTo>
                  <a:lnTo>
                    <a:pt x="1" y="566"/>
                  </a:lnTo>
                  <a:lnTo>
                    <a:pt x="48" y="754"/>
                  </a:lnTo>
                  <a:lnTo>
                    <a:pt x="189" y="895"/>
                  </a:lnTo>
                  <a:lnTo>
                    <a:pt x="378" y="990"/>
                  </a:lnTo>
                  <a:lnTo>
                    <a:pt x="566" y="1037"/>
                  </a:lnTo>
                  <a:lnTo>
                    <a:pt x="755" y="990"/>
                  </a:lnTo>
                  <a:lnTo>
                    <a:pt x="896" y="895"/>
                  </a:lnTo>
                  <a:lnTo>
                    <a:pt x="1037" y="707"/>
                  </a:lnTo>
                  <a:lnTo>
                    <a:pt x="1037" y="518"/>
                  </a:lnTo>
                  <a:lnTo>
                    <a:pt x="1037" y="330"/>
                  </a:lnTo>
                  <a:lnTo>
                    <a:pt x="896" y="142"/>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2553;p42">
              <a:extLst>
                <a:ext uri="{FF2B5EF4-FFF2-40B4-BE49-F238E27FC236}">
                  <a16:creationId xmlns:a16="http://schemas.microsoft.com/office/drawing/2014/main" id="{0875DC32-F60E-6C9F-212C-15CC22B5D241}"/>
                </a:ext>
              </a:extLst>
            </p:cNvPr>
            <p:cNvSpPr/>
            <p:nvPr/>
          </p:nvSpPr>
          <p:spPr>
            <a:xfrm>
              <a:off x="2265350" y="1793950"/>
              <a:ext cx="25925" cy="27125"/>
            </a:xfrm>
            <a:custGeom>
              <a:avLst/>
              <a:gdLst/>
              <a:ahLst/>
              <a:cxnLst/>
              <a:rect l="l" t="t" r="r" b="b"/>
              <a:pathLst>
                <a:path w="1037" h="1085" extrusionOk="0">
                  <a:moveTo>
                    <a:pt x="518" y="1"/>
                  </a:moveTo>
                  <a:lnTo>
                    <a:pt x="330" y="48"/>
                  </a:lnTo>
                  <a:lnTo>
                    <a:pt x="189" y="189"/>
                  </a:lnTo>
                  <a:lnTo>
                    <a:pt x="330" y="95"/>
                  </a:lnTo>
                  <a:lnTo>
                    <a:pt x="518" y="48"/>
                  </a:lnTo>
                  <a:lnTo>
                    <a:pt x="707" y="95"/>
                  </a:lnTo>
                  <a:lnTo>
                    <a:pt x="848" y="189"/>
                  </a:lnTo>
                  <a:lnTo>
                    <a:pt x="942" y="378"/>
                  </a:lnTo>
                  <a:lnTo>
                    <a:pt x="989" y="519"/>
                  </a:lnTo>
                  <a:lnTo>
                    <a:pt x="942" y="707"/>
                  </a:lnTo>
                  <a:lnTo>
                    <a:pt x="848" y="849"/>
                  </a:lnTo>
                  <a:lnTo>
                    <a:pt x="707" y="943"/>
                  </a:lnTo>
                  <a:lnTo>
                    <a:pt x="518" y="990"/>
                  </a:lnTo>
                  <a:lnTo>
                    <a:pt x="330" y="943"/>
                  </a:lnTo>
                  <a:lnTo>
                    <a:pt x="189" y="849"/>
                  </a:lnTo>
                  <a:lnTo>
                    <a:pt x="94" y="707"/>
                  </a:lnTo>
                  <a:lnTo>
                    <a:pt x="47" y="519"/>
                  </a:lnTo>
                  <a:lnTo>
                    <a:pt x="94" y="378"/>
                  </a:lnTo>
                  <a:lnTo>
                    <a:pt x="189" y="189"/>
                  </a:lnTo>
                  <a:lnTo>
                    <a:pt x="47" y="330"/>
                  </a:lnTo>
                  <a:lnTo>
                    <a:pt x="0" y="566"/>
                  </a:lnTo>
                  <a:lnTo>
                    <a:pt x="47" y="754"/>
                  </a:lnTo>
                  <a:lnTo>
                    <a:pt x="189" y="896"/>
                  </a:lnTo>
                  <a:lnTo>
                    <a:pt x="330" y="1037"/>
                  </a:lnTo>
                  <a:lnTo>
                    <a:pt x="518" y="1084"/>
                  </a:lnTo>
                  <a:lnTo>
                    <a:pt x="707" y="1037"/>
                  </a:lnTo>
                  <a:lnTo>
                    <a:pt x="895" y="943"/>
                  </a:lnTo>
                  <a:lnTo>
                    <a:pt x="989" y="754"/>
                  </a:lnTo>
                  <a:lnTo>
                    <a:pt x="1037" y="566"/>
                  </a:lnTo>
                  <a:lnTo>
                    <a:pt x="1037" y="378"/>
                  </a:lnTo>
                  <a:lnTo>
                    <a:pt x="942" y="189"/>
                  </a:lnTo>
                  <a:lnTo>
                    <a:pt x="754" y="95"/>
                  </a:lnTo>
                  <a:lnTo>
                    <a:pt x="5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2554;p42">
              <a:extLst>
                <a:ext uri="{FF2B5EF4-FFF2-40B4-BE49-F238E27FC236}">
                  <a16:creationId xmlns:a16="http://schemas.microsoft.com/office/drawing/2014/main" id="{9391542A-A6CC-DA0F-BF66-E2316869BBA7}"/>
                </a:ext>
              </a:extLst>
            </p:cNvPr>
            <p:cNvSpPr/>
            <p:nvPr/>
          </p:nvSpPr>
          <p:spPr>
            <a:xfrm>
              <a:off x="2304200" y="1915275"/>
              <a:ext cx="25950" cy="24750"/>
            </a:xfrm>
            <a:custGeom>
              <a:avLst/>
              <a:gdLst/>
              <a:ahLst/>
              <a:cxnLst/>
              <a:rect l="l" t="t" r="r" b="b"/>
              <a:pathLst>
                <a:path w="1038" h="990" extrusionOk="0">
                  <a:moveTo>
                    <a:pt x="330" y="0"/>
                  </a:moveTo>
                  <a:lnTo>
                    <a:pt x="142" y="141"/>
                  </a:lnTo>
                  <a:lnTo>
                    <a:pt x="48" y="283"/>
                  </a:lnTo>
                  <a:lnTo>
                    <a:pt x="1" y="471"/>
                  </a:lnTo>
                  <a:lnTo>
                    <a:pt x="1" y="660"/>
                  </a:lnTo>
                  <a:lnTo>
                    <a:pt x="48" y="754"/>
                  </a:lnTo>
                  <a:lnTo>
                    <a:pt x="142" y="895"/>
                  </a:lnTo>
                  <a:lnTo>
                    <a:pt x="283" y="989"/>
                  </a:lnTo>
                  <a:lnTo>
                    <a:pt x="330" y="942"/>
                  </a:lnTo>
                  <a:lnTo>
                    <a:pt x="189" y="848"/>
                  </a:lnTo>
                  <a:lnTo>
                    <a:pt x="95" y="707"/>
                  </a:lnTo>
                  <a:lnTo>
                    <a:pt x="48" y="518"/>
                  </a:lnTo>
                  <a:lnTo>
                    <a:pt x="95" y="330"/>
                  </a:lnTo>
                  <a:lnTo>
                    <a:pt x="142" y="236"/>
                  </a:lnTo>
                  <a:lnTo>
                    <a:pt x="236" y="141"/>
                  </a:lnTo>
                  <a:lnTo>
                    <a:pt x="378" y="47"/>
                  </a:lnTo>
                  <a:lnTo>
                    <a:pt x="519" y="47"/>
                  </a:lnTo>
                  <a:lnTo>
                    <a:pt x="707" y="94"/>
                  </a:lnTo>
                  <a:lnTo>
                    <a:pt x="849" y="141"/>
                  </a:lnTo>
                  <a:lnTo>
                    <a:pt x="943" y="283"/>
                  </a:lnTo>
                  <a:lnTo>
                    <a:pt x="990" y="471"/>
                  </a:lnTo>
                  <a:lnTo>
                    <a:pt x="1037" y="424"/>
                  </a:lnTo>
                  <a:lnTo>
                    <a:pt x="990" y="236"/>
                  </a:lnTo>
                  <a:lnTo>
                    <a:pt x="849" y="94"/>
                  </a:lnTo>
                  <a:lnTo>
                    <a:pt x="7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2555;p42">
              <a:extLst>
                <a:ext uri="{FF2B5EF4-FFF2-40B4-BE49-F238E27FC236}">
                  <a16:creationId xmlns:a16="http://schemas.microsoft.com/office/drawing/2014/main" id="{3B6143AE-7C45-582F-68C3-B62E156F68E5}"/>
                </a:ext>
              </a:extLst>
            </p:cNvPr>
            <p:cNvSpPr/>
            <p:nvPr/>
          </p:nvSpPr>
          <p:spPr>
            <a:xfrm>
              <a:off x="2371350" y="1769225"/>
              <a:ext cx="27100" cy="27100"/>
            </a:xfrm>
            <a:custGeom>
              <a:avLst/>
              <a:gdLst/>
              <a:ahLst/>
              <a:cxnLst/>
              <a:rect l="l" t="t" r="r" b="b"/>
              <a:pathLst>
                <a:path w="1084" h="1084" extrusionOk="0">
                  <a:moveTo>
                    <a:pt x="518" y="0"/>
                  </a:moveTo>
                  <a:lnTo>
                    <a:pt x="283" y="47"/>
                  </a:lnTo>
                  <a:lnTo>
                    <a:pt x="141" y="189"/>
                  </a:lnTo>
                  <a:lnTo>
                    <a:pt x="0" y="377"/>
                  </a:lnTo>
                  <a:lnTo>
                    <a:pt x="0" y="566"/>
                  </a:lnTo>
                  <a:lnTo>
                    <a:pt x="47" y="801"/>
                  </a:lnTo>
                  <a:lnTo>
                    <a:pt x="188" y="943"/>
                  </a:lnTo>
                  <a:lnTo>
                    <a:pt x="377" y="1037"/>
                  </a:lnTo>
                  <a:lnTo>
                    <a:pt x="612" y="1084"/>
                  </a:lnTo>
                  <a:lnTo>
                    <a:pt x="801" y="1037"/>
                  </a:lnTo>
                  <a:lnTo>
                    <a:pt x="942" y="895"/>
                  </a:lnTo>
                  <a:lnTo>
                    <a:pt x="1084" y="707"/>
                  </a:lnTo>
                  <a:lnTo>
                    <a:pt x="1084" y="519"/>
                  </a:lnTo>
                  <a:lnTo>
                    <a:pt x="1036" y="471"/>
                  </a:lnTo>
                  <a:lnTo>
                    <a:pt x="1036" y="519"/>
                  </a:lnTo>
                  <a:lnTo>
                    <a:pt x="989" y="707"/>
                  </a:lnTo>
                  <a:lnTo>
                    <a:pt x="895" y="848"/>
                  </a:lnTo>
                  <a:lnTo>
                    <a:pt x="754" y="943"/>
                  </a:lnTo>
                  <a:lnTo>
                    <a:pt x="565" y="990"/>
                  </a:lnTo>
                  <a:lnTo>
                    <a:pt x="377" y="943"/>
                  </a:lnTo>
                  <a:lnTo>
                    <a:pt x="236" y="848"/>
                  </a:lnTo>
                  <a:lnTo>
                    <a:pt x="141" y="707"/>
                  </a:lnTo>
                  <a:lnTo>
                    <a:pt x="94" y="519"/>
                  </a:lnTo>
                  <a:lnTo>
                    <a:pt x="141" y="330"/>
                  </a:lnTo>
                  <a:lnTo>
                    <a:pt x="236" y="189"/>
                  </a:lnTo>
                  <a:lnTo>
                    <a:pt x="377" y="95"/>
                  </a:lnTo>
                  <a:lnTo>
                    <a:pt x="565"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2556;p42">
              <a:extLst>
                <a:ext uri="{FF2B5EF4-FFF2-40B4-BE49-F238E27FC236}">
                  <a16:creationId xmlns:a16="http://schemas.microsoft.com/office/drawing/2014/main" id="{25B72816-12E9-49FF-DD75-FFE467F0D732}"/>
                </a:ext>
              </a:extLst>
            </p:cNvPr>
            <p:cNvSpPr/>
            <p:nvPr/>
          </p:nvSpPr>
          <p:spPr>
            <a:xfrm>
              <a:off x="2303025" y="1718575"/>
              <a:ext cx="28300" cy="27125"/>
            </a:xfrm>
            <a:custGeom>
              <a:avLst/>
              <a:gdLst/>
              <a:ahLst/>
              <a:cxnLst/>
              <a:rect l="l" t="t" r="r" b="b"/>
              <a:pathLst>
                <a:path w="1132" h="1085" extrusionOk="0">
                  <a:moveTo>
                    <a:pt x="566" y="48"/>
                  </a:moveTo>
                  <a:lnTo>
                    <a:pt x="754" y="95"/>
                  </a:lnTo>
                  <a:lnTo>
                    <a:pt x="896" y="189"/>
                  </a:lnTo>
                  <a:lnTo>
                    <a:pt x="990" y="330"/>
                  </a:lnTo>
                  <a:lnTo>
                    <a:pt x="1037" y="519"/>
                  </a:lnTo>
                  <a:lnTo>
                    <a:pt x="990" y="707"/>
                  </a:lnTo>
                  <a:lnTo>
                    <a:pt x="896" y="849"/>
                  </a:lnTo>
                  <a:lnTo>
                    <a:pt x="754" y="943"/>
                  </a:lnTo>
                  <a:lnTo>
                    <a:pt x="566" y="990"/>
                  </a:lnTo>
                  <a:lnTo>
                    <a:pt x="377" y="943"/>
                  </a:lnTo>
                  <a:lnTo>
                    <a:pt x="236" y="849"/>
                  </a:lnTo>
                  <a:lnTo>
                    <a:pt x="142" y="707"/>
                  </a:lnTo>
                  <a:lnTo>
                    <a:pt x="95" y="519"/>
                  </a:lnTo>
                  <a:lnTo>
                    <a:pt x="142" y="330"/>
                  </a:lnTo>
                  <a:lnTo>
                    <a:pt x="236" y="189"/>
                  </a:lnTo>
                  <a:lnTo>
                    <a:pt x="377" y="95"/>
                  </a:lnTo>
                  <a:lnTo>
                    <a:pt x="566" y="48"/>
                  </a:lnTo>
                  <a:close/>
                  <a:moveTo>
                    <a:pt x="566" y="1"/>
                  </a:moveTo>
                  <a:lnTo>
                    <a:pt x="330" y="48"/>
                  </a:lnTo>
                  <a:lnTo>
                    <a:pt x="189" y="142"/>
                  </a:lnTo>
                  <a:lnTo>
                    <a:pt x="48" y="330"/>
                  </a:lnTo>
                  <a:lnTo>
                    <a:pt x="1" y="519"/>
                  </a:lnTo>
                  <a:lnTo>
                    <a:pt x="48" y="754"/>
                  </a:lnTo>
                  <a:lnTo>
                    <a:pt x="189" y="943"/>
                  </a:lnTo>
                  <a:lnTo>
                    <a:pt x="330" y="1037"/>
                  </a:lnTo>
                  <a:lnTo>
                    <a:pt x="566" y="1084"/>
                  </a:lnTo>
                  <a:lnTo>
                    <a:pt x="754" y="1037"/>
                  </a:lnTo>
                  <a:lnTo>
                    <a:pt x="943" y="943"/>
                  </a:lnTo>
                  <a:lnTo>
                    <a:pt x="1084" y="754"/>
                  </a:lnTo>
                  <a:lnTo>
                    <a:pt x="1131" y="519"/>
                  </a:lnTo>
                  <a:lnTo>
                    <a:pt x="1084" y="330"/>
                  </a:lnTo>
                  <a:lnTo>
                    <a:pt x="943" y="142"/>
                  </a:lnTo>
                  <a:lnTo>
                    <a:pt x="754"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2557;p42">
              <a:extLst>
                <a:ext uri="{FF2B5EF4-FFF2-40B4-BE49-F238E27FC236}">
                  <a16:creationId xmlns:a16="http://schemas.microsoft.com/office/drawing/2014/main" id="{05C279C5-E873-D239-61F9-C9CF064CEB35}"/>
                </a:ext>
              </a:extLst>
            </p:cNvPr>
            <p:cNvSpPr/>
            <p:nvPr/>
          </p:nvSpPr>
          <p:spPr>
            <a:xfrm>
              <a:off x="2339550" y="1845775"/>
              <a:ext cx="25925" cy="25950"/>
            </a:xfrm>
            <a:custGeom>
              <a:avLst/>
              <a:gdLst/>
              <a:ahLst/>
              <a:cxnLst/>
              <a:rect l="l" t="t" r="r" b="b"/>
              <a:pathLst>
                <a:path w="1037" h="1038" extrusionOk="0">
                  <a:moveTo>
                    <a:pt x="518" y="48"/>
                  </a:moveTo>
                  <a:lnTo>
                    <a:pt x="660" y="95"/>
                  </a:lnTo>
                  <a:lnTo>
                    <a:pt x="848" y="189"/>
                  </a:lnTo>
                  <a:lnTo>
                    <a:pt x="942" y="330"/>
                  </a:lnTo>
                  <a:lnTo>
                    <a:pt x="989" y="519"/>
                  </a:lnTo>
                  <a:lnTo>
                    <a:pt x="942" y="707"/>
                  </a:lnTo>
                  <a:lnTo>
                    <a:pt x="848" y="849"/>
                  </a:lnTo>
                  <a:lnTo>
                    <a:pt x="660" y="943"/>
                  </a:lnTo>
                  <a:lnTo>
                    <a:pt x="518" y="990"/>
                  </a:lnTo>
                  <a:lnTo>
                    <a:pt x="330" y="943"/>
                  </a:lnTo>
                  <a:lnTo>
                    <a:pt x="188" y="849"/>
                  </a:lnTo>
                  <a:lnTo>
                    <a:pt x="94" y="707"/>
                  </a:lnTo>
                  <a:lnTo>
                    <a:pt x="47" y="519"/>
                  </a:lnTo>
                  <a:lnTo>
                    <a:pt x="94" y="330"/>
                  </a:lnTo>
                  <a:lnTo>
                    <a:pt x="188" y="189"/>
                  </a:lnTo>
                  <a:lnTo>
                    <a:pt x="330" y="95"/>
                  </a:lnTo>
                  <a:lnTo>
                    <a:pt x="518" y="48"/>
                  </a:lnTo>
                  <a:close/>
                  <a:moveTo>
                    <a:pt x="518" y="1"/>
                  </a:moveTo>
                  <a:lnTo>
                    <a:pt x="283" y="48"/>
                  </a:lnTo>
                  <a:lnTo>
                    <a:pt x="141" y="189"/>
                  </a:lnTo>
                  <a:lnTo>
                    <a:pt x="47" y="377"/>
                  </a:lnTo>
                  <a:lnTo>
                    <a:pt x="0" y="566"/>
                  </a:lnTo>
                  <a:lnTo>
                    <a:pt x="47" y="754"/>
                  </a:lnTo>
                  <a:lnTo>
                    <a:pt x="188" y="943"/>
                  </a:lnTo>
                  <a:lnTo>
                    <a:pt x="330" y="1037"/>
                  </a:lnTo>
                  <a:lnTo>
                    <a:pt x="565" y="1037"/>
                  </a:lnTo>
                  <a:lnTo>
                    <a:pt x="754" y="990"/>
                  </a:lnTo>
                  <a:lnTo>
                    <a:pt x="895" y="896"/>
                  </a:lnTo>
                  <a:lnTo>
                    <a:pt x="989" y="707"/>
                  </a:lnTo>
                  <a:lnTo>
                    <a:pt x="1036" y="519"/>
                  </a:lnTo>
                  <a:lnTo>
                    <a:pt x="989" y="330"/>
                  </a:lnTo>
                  <a:lnTo>
                    <a:pt x="895" y="189"/>
                  </a:lnTo>
                  <a:lnTo>
                    <a:pt x="754"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2558;p42">
              <a:extLst>
                <a:ext uri="{FF2B5EF4-FFF2-40B4-BE49-F238E27FC236}">
                  <a16:creationId xmlns:a16="http://schemas.microsoft.com/office/drawing/2014/main" id="{530FDCFD-0162-02E7-A309-B3DD72629EB3}"/>
                </a:ext>
              </a:extLst>
            </p:cNvPr>
            <p:cNvSpPr/>
            <p:nvPr/>
          </p:nvSpPr>
          <p:spPr>
            <a:xfrm>
              <a:off x="1957950" y="2028325"/>
              <a:ext cx="33000" cy="13000"/>
            </a:xfrm>
            <a:custGeom>
              <a:avLst/>
              <a:gdLst/>
              <a:ahLst/>
              <a:cxnLst/>
              <a:rect l="l" t="t" r="r" b="b"/>
              <a:pathLst>
                <a:path w="1320" h="520" extrusionOk="0">
                  <a:moveTo>
                    <a:pt x="0" y="1"/>
                  </a:moveTo>
                  <a:lnTo>
                    <a:pt x="1272" y="519"/>
                  </a:lnTo>
                  <a:lnTo>
                    <a:pt x="1319" y="519"/>
                  </a:lnTo>
                  <a:lnTo>
                    <a:pt x="47" y="1"/>
                  </a:ln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2559;p42">
              <a:extLst>
                <a:ext uri="{FF2B5EF4-FFF2-40B4-BE49-F238E27FC236}">
                  <a16:creationId xmlns:a16="http://schemas.microsoft.com/office/drawing/2014/main" id="{423231B8-829D-4B98-5F4A-3DCFCED7723F}"/>
                </a:ext>
              </a:extLst>
            </p:cNvPr>
            <p:cNvSpPr/>
            <p:nvPr/>
          </p:nvSpPr>
          <p:spPr>
            <a:xfrm>
              <a:off x="1957950" y="2028325"/>
              <a:ext cx="33000" cy="13000"/>
            </a:xfrm>
            <a:custGeom>
              <a:avLst/>
              <a:gdLst/>
              <a:ahLst/>
              <a:cxnLst/>
              <a:rect l="l" t="t" r="r" b="b"/>
              <a:pathLst>
                <a:path w="1320" h="520" fill="none" extrusionOk="0">
                  <a:moveTo>
                    <a:pt x="47" y="1"/>
                  </a:moveTo>
                  <a:lnTo>
                    <a:pt x="0" y="1"/>
                  </a:lnTo>
                  <a:lnTo>
                    <a:pt x="0" y="1"/>
                  </a:lnTo>
                  <a:lnTo>
                    <a:pt x="1272" y="519"/>
                  </a:lnTo>
                  <a:lnTo>
                    <a:pt x="1319" y="519"/>
                  </a:lnTo>
                  <a:lnTo>
                    <a:pt x="1319" y="519"/>
                  </a:lnTo>
                  <a:lnTo>
                    <a:pt x="4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2560;p42">
              <a:extLst>
                <a:ext uri="{FF2B5EF4-FFF2-40B4-BE49-F238E27FC236}">
                  <a16:creationId xmlns:a16="http://schemas.microsoft.com/office/drawing/2014/main" id="{D9752A78-8F7B-EE22-4C65-0973054B27BE}"/>
                </a:ext>
              </a:extLst>
            </p:cNvPr>
            <p:cNvSpPr/>
            <p:nvPr/>
          </p:nvSpPr>
          <p:spPr>
            <a:xfrm>
              <a:off x="1914375" y="2007125"/>
              <a:ext cx="11800" cy="5925"/>
            </a:xfrm>
            <a:custGeom>
              <a:avLst/>
              <a:gdLst/>
              <a:ahLst/>
              <a:cxnLst/>
              <a:rect l="l" t="t" r="r" b="b"/>
              <a:pathLst>
                <a:path w="472" h="237" fill="none" extrusionOk="0">
                  <a:moveTo>
                    <a:pt x="0" y="1"/>
                  </a:moveTo>
                  <a:lnTo>
                    <a:pt x="0" y="1"/>
                  </a:lnTo>
                  <a:lnTo>
                    <a:pt x="0" y="1"/>
                  </a:lnTo>
                  <a:lnTo>
                    <a:pt x="471" y="236"/>
                  </a:lnTo>
                  <a:lnTo>
                    <a:pt x="471" y="236"/>
                  </a:lnTo>
                  <a:lnTo>
                    <a:pt x="471" y="236"/>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2561;p42">
              <a:extLst>
                <a:ext uri="{FF2B5EF4-FFF2-40B4-BE49-F238E27FC236}">
                  <a16:creationId xmlns:a16="http://schemas.microsoft.com/office/drawing/2014/main" id="{ACE09016-C463-5D50-53E9-4A8D6DA1927D}"/>
                </a:ext>
              </a:extLst>
            </p:cNvPr>
            <p:cNvSpPr/>
            <p:nvPr/>
          </p:nvSpPr>
          <p:spPr>
            <a:xfrm>
              <a:off x="1695300" y="1719750"/>
              <a:ext cx="373375" cy="335700"/>
            </a:xfrm>
            <a:custGeom>
              <a:avLst/>
              <a:gdLst/>
              <a:ahLst/>
              <a:cxnLst/>
              <a:rect l="l" t="t" r="r" b="b"/>
              <a:pathLst>
                <a:path w="14935" h="13428" extrusionOk="0">
                  <a:moveTo>
                    <a:pt x="990" y="896"/>
                  </a:moveTo>
                  <a:lnTo>
                    <a:pt x="895" y="1037"/>
                  </a:lnTo>
                  <a:lnTo>
                    <a:pt x="848" y="1226"/>
                  </a:lnTo>
                  <a:lnTo>
                    <a:pt x="895" y="1414"/>
                  </a:lnTo>
                  <a:lnTo>
                    <a:pt x="990" y="1555"/>
                  </a:lnTo>
                  <a:lnTo>
                    <a:pt x="1131" y="1650"/>
                  </a:lnTo>
                  <a:lnTo>
                    <a:pt x="1319" y="1697"/>
                  </a:lnTo>
                  <a:lnTo>
                    <a:pt x="1508" y="1650"/>
                  </a:lnTo>
                  <a:lnTo>
                    <a:pt x="1649" y="1508"/>
                  </a:lnTo>
                  <a:lnTo>
                    <a:pt x="990" y="896"/>
                  </a:lnTo>
                  <a:close/>
                  <a:moveTo>
                    <a:pt x="6360" y="5748"/>
                  </a:moveTo>
                  <a:lnTo>
                    <a:pt x="6407" y="5937"/>
                  </a:lnTo>
                  <a:lnTo>
                    <a:pt x="6502" y="6078"/>
                  </a:lnTo>
                  <a:lnTo>
                    <a:pt x="6643" y="6172"/>
                  </a:lnTo>
                  <a:lnTo>
                    <a:pt x="6831" y="6219"/>
                  </a:lnTo>
                  <a:lnTo>
                    <a:pt x="6879" y="6219"/>
                  </a:lnTo>
                  <a:lnTo>
                    <a:pt x="6360" y="5748"/>
                  </a:lnTo>
                  <a:close/>
                  <a:moveTo>
                    <a:pt x="2419" y="6219"/>
                  </a:moveTo>
                  <a:lnTo>
                    <a:pt x="2450" y="6266"/>
                  </a:lnTo>
                  <a:lnTo>
                    <a:pt x="2450" y="6314"/>
                  </a:lnTo>
                  <a:lnTo>
                    <a:pt x="2419" y="6219"/>
                  </a:lnTo>
                  <a:close/>
                  <a:moveTo>
                    <a:pt x="11401" y="10506"/>
                  </a:moveTo>
                  <a:lnTo>
                    <a:pt x="11590" y="10554"/>
                  </a:lnTo>
                  <a:lnTo>
                    <a:pt x="11731" y="10648"/>
                  </a:lnTo>
                  <a:lnTo>
                    <a:pt x="11872" y="10789"/>
                  </a:lnTo>
                  <a:lnTo>
                    <a:pt x="11872" y="11025"/>
                  </a:lnTo>
                  <a:lnTo>
                    <a:pt x="11825" y="11213"/>
                  </a:lnTo>
                  <a:lnTo>
                    <a:pt x="11731" y="11402"/>
                  </a:lnTo>
                  <a:lnTo>
                    <a:pt x="11590" y="11496"/>
                  </a:lnTo>
                  <a:lnTo>
                    <a:pt x="11354" y="11543"/>
                  </a:lnTo>
                  <a:lnTo>
                    <a:pt x="11166" y="11496"/>
                  </a:lnTo>
                  <a:lnTo>
                    <a:pt x="10977" y="11354"/>
                  </a:lnTo>
                  <a:lnTo>
                    <a:pt x="10883" y="11213"/>
                  </a:lnTo>
                  <a:lnTo>
                    <a:pt x="10836" y="11025"/>
                  </a:lnTo>
                  <a:lnTo>
                    <a:pt x="10883" y="10789"/>
                  </a:lnTo>
                  <a:lnTo>
                    <a:pt x="11024" y="10648"/>
                  </a:lnTo>
                  <a:lnTo>
                    <a:pt x="11166" y="10554"/>
                  </a:lnTo>
                  <a:lnTo>
                    <a:pt x="11354" y="10506"/>
                  </a:lnTo>
                  <a:close/>
                  <a:moveTo>
                    <a:pt x="0" y="1"/>
                  </a:moveTo>
                  <a:lnTo>
                    <a:pt x="1037" y="2827"/>
                  </a:lnTo>
                  <a:lnTo>
                    <a:pt x="2167" y="5984"/>
                  </a:lnTo>
                  <a:lnTo>
                    <a:pt x="2262" y="6031"/>
                  </a:lnTo>
                  <a:lnTo>
                    <a:pt x="2309" y="6078"/>
                  </a:lnTo>
                  <a:lnTo>
                    <a:pt x="2309" y="6078"/>
                  </a:lnTo>
                  <a:lnTo>
                    <a:pt x="2167" y="6031"/>
                  </a:lnTo>
                  <a:lnTo>
                    <a:pt x="2403" y="6690"/>
                  </a:lnTo>
                  <a:lnTo>
                    <a:pt x="2686" y="7538"/>
                  </a:lnTo>
                  <a:lnTo>
                    <a:pt x="3958" y="8481"/>
                  </a:lnTo>
                  <a:lnTo>
                    <a:pt x="3958" y="8434"/>
                  </a:lnTo>
                  <a:lnTo>
                    <a:pt x="4005" y="8245"/>
                  </a:lnTo>
                  <a:lnTo>
                    <a:pt x="4146" y="8104"/>
                  </a:lnTo>
                  <a:lnTo>
                    <a:pt x="4287" y="8010"/>
                  </a:lnTo>
                  <a:lnTo>
                    <a:pt x="4146" y="8151"/>
                  </a:lnTo>
                  <a:lnTo>
                    <a:pt x="4052" y="8292"/>
                  </a:lnTo>
                  <a:lnTo>
                    <a:pt x="4052" y="8481"/>
                  </a:lnTo>
                  <a:lnTo>
                    <a:pt x="4052" y="8528"/>
                  </a:lnTo>
                  <a:lnTo>
                    <a:pt x="4617" y="8905"/>
                  </a:lnTo>
                  <a:lnTo>
                    <a:pt x="4759" y="8858"/>
                  </a:lnTo>
                  <a:lnTo>
                    <a:pt x="4853" y="8763"/>
                  </a:lnTo>
                  <a:lnTo>
                    <a:pt x="4947" y="8622"/>
                  </a:lnTo>
                  <a:lnTo>
                    <a:pt x="4947" y="8481"/>
                  </a:lnTo>
                  <a:lnTo>
                    <a:pt x="4947" y="8386"/>
                  </a:lnTo>
                  <a:lnTo>
                    <a:pt x="4900" y="8198"/>
                  </a:lnTo>
                  <a:lnTo>
                    <a:pt x="4806" y="8104"/>
                  </a:lnTo>
                  <a:lnTo>
                    <a:pt x="4664" y="8010"/>
                  </a:lnTo>
                  <a:lnTo>
                    <a:pt x="4523" y="7962"/>
                  </a:lnTo>
                  <a:lnTo>
                    <a:pt x="4570" y="7962"/>
                  </a:lnTo>
                  <a:lnTo>
                    <a:pt x="4806" y="8010"/>
                  </a:lnTo>
                  <a:lnTo>
                    <a:pt x="4947" y="8151"/>
                  </a:lnTo>
                  <a:lnTo>
                    <a:pt x="5041" y="8292"/>
                  </a:lnTo>
                  <a:lnTo>
                    <a:pt x="5088" y="8528"/>
                  </a:lnTo>
                  <a:lnTo>
                    <a:pt x="5041" y="8669"/>
                  </a:lnTo>
                  <a:lnTo>
                    <a:pt x="4947" y="8810"/>
                  </a:lnTo>
                  <a:lnTo>
                    <a:pt x="4806" y="8905"/>
                  </a:lnTo>
                  <a:lnTo>
                    <a:pt x="4664" y="8952"/>
                  </a:lnTo>
                  <a:lnTo>
                    <a:pt x="5701" y="9658"/>
                  </a:lnTo>
                  <a:lnTo>
                    <a:pt x="6737" y="10318"/>
                  </a:lnTo>
                  <a:lnTo>
                    <a:pt x="7727" y="10930"/>
                  </a:lnTo>
                  <a:lnTo>
                    <a:pt x="8763" y="11496"/>
                  </a:lnTo>
                  <a:lnTo>
                    <a:pt x="9234" y="11731"/>
                  </a:lnTo>
                  <a:lnTo>
                    <a:pt x="10553" y="12344"/>
                  </a:lnTo>
                  <a:lnTo>
                    <a:pt x="11825" y="12862"/>
                  </a:lnTo>
                  <a:lnTo>
                    <a:pt x="12862" y="13192"/>
                  </a:lnTo>
                  <a:lnTo>
                    <a:pt x="13804" y="13380"/>
                  </a:lnTo>
                  <a:lnTo>
                    <a:pt x="13945" y="13380"/>
                  </a:lnTo>
                  <a:lnTo>
                    <a:pt x="13804" y="13286"/>
                  </a:lnTo>
                  <a:lnTo>
                    <a:pt x="13710" y="13192"/>
                  </a:lnTo>
                  <a:lnTo>
                    <a:pt x="13663" y="13050"/>
                  </a:lnTo>
                  <a:lnTo>
                    <a:pt x="13615" y="12909"/>
                  </a:lnTo>
                  <a:lnTo>
                    <a:pt x="13663" y="12768"/>
                  </a:lnTo>
                  <a:lnTo>
                    <a:pt x="13710" y="12674"/>
                  </a:lnTo>
                  <a:lnTo>
                    <a:pt x="13804" y="12532"/>
                  </a:lnTo>
                  <a:lnTo>
                    <a:pt x="13898" y="12485"/>
                  </a:lnTo>
                  <a:lnTo>
                    <a:pt x="9611" y="8669"/>
                  </a:lnTo>
                  <a:lnTo>
                    <a:pt x="9564" y="8763"/>
                  </a:lnTo>
                  <a:lnTo>
                    <a:pt x="9423" y="8905"/>
                  </a:lnTo>
                  <a:lnTo>
                    <a:pt x="9328" y="8952"/>
                  </a:lnTo>
                  <a:lnTo>
                    <a:pt x="9140" y="8999"/>
                  </a:lnTo>
                  <a:lnTo>
                    <a:pt x="8951" y="8952"/>
                  </a:lnTo>
                  <a:lnTo>
                    <a:pt x="8763" y="8858"/>
                  </a:lnTo>
                  <a:lnTo>
                    <a:pt x="8669" y="8716"/>
                  </a:lnTo>
                  <a:lnTo>
                    <a:pt x="8622" y="8528"/>
                  </a:lnTo>
                  <a:lnTo>
                    <a:pt x="8622" y="8339"/>
                  </a:lnTo>
                  <a:lnTo>
                    <a:pt x="8669" y="8198"/>
                  </a:lnTo>
                  <a:lnTo>
                    <a:pt x="8763" y="8104"/>
                  </a:lnTo>
                  <a:lnTo>
                    <a:pt x="8904" y="8010"/>
                  </a:lnTo>
                  <a:lnTo>
                    <a:pt x="6973" y="6266"/>
                  </a:lnTo>
                  <a:lnTo>
                    <a:pt x="6831" y="6266"/>
                  </a:lnTo>
                  <a:lnTo>
                    <a:pt x="6643" y="6219"/>
                  </a:lnTo>
                  <a:lnTo>
                    <a:pt x="6502" y="6125"/>
                  </a:lnTo>
                  <a:lnTo>
                    <a:pt x="6407" y="5984"/>
                  </a:lnTo>
                  <a:lnTo>
                    <a:pt x="6360" y="5795"/>
                  </a:lnTo>
                  <a:lnTo>
                    <a:pt x="6360" y="5748"/>
                  </a:lnTo>
                  <a:lnTo>
                    <a:pt x="4052" y="3675"/>
                  </a:lnTo>
                  <a:lnTo>
                    <a:pt x="3911" y="3581"/>
                  </a:lnTo>
                  <a:lnTo>
                    <a:pt x="3816" y="3487"/>
                  </a:lnTo>
                  <a:lnTo>
                    <a:pt x="1743" y="1602"/>
                  </a:lnTo>
                  <a:lnTo>
                    <a:pt x="1555" y="1744"/>
                  </a:lnTo>
                  <a:lnTo>
                    <a:pt x="1414" y="1791"/>
                  </a:lnTo>
                  <a:lnTo>
                    <a:pt x="1272" y="1791"/>
                  </a:lnTo>
                  <a:lnTo>
                    <a:pt x="1037" y="1744"/>
                  </a:lnTo>
                  <a:lnTo>
                    <a:pt x="895" y="1602"/>
                  </a:lnTo>
                  <a:lnTo>
                    <a:pt x="754" y="1414"/>
                  </a:lnTo>
                  <a:lnTo>
                    <a:pt x="754" y="1226"/>
                  </a:lnTo>
                  <a:lnTo>
                    <a:pt x="801" y="990"/>
                  </a:lnTo>
                  <a:lnTo>
                    <a:pt x="895" y="849"/>
                  </a:lnTo>
                  <a:lnTo>
                    <a:pt x="0" y="1"/>
                  </a:lnTo>
                  <a:close/>
                  <a:moveTo>
                    <a:pt x="14605" y="13098"/>
                  </a:moveTo>
                  <a:lnTo>
                    <a:pt x="14463" y="13286"/>
                  </a:lnTo>
                  <a:lnTo>
                    <a:pt x="14275" y="13427"/>
                  </a:lnTo>
                  <a:lnTo>
                    <a:pt x="14887" y="13427"/>
                  </a:lnTo>
                  <a:lnTo>
                    <a:pt x="14935" y="13380"/>
                  </a:lnTo>
                  <a:lnTo>
                    <a:pt x="14605" y="13098"/>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2562;p42">
              <a:extLst>
                <a:ext uri="{FF2B5EF4-FFF2-40B4-BE49-F238E27FC236}">
                  <a16:creationId xmlns:a16="http://schemas.microsoft.com/office/drawing/2014/main" id="{BAEE1CFA-B38C-33A5-60D0-26C43591E1F2}"/>
                </a:ext>
              </a:extLst>
            </p:cNvPr>
            <p:cNvSpPr/>
            <p:nvPr/>
          </p:nvSpPr>
          <p:spPr>
            <a:xfrm>
              <a:off x="2052150" y="2047175"/>
              <a:ext cx="16525" cy="8275"/>
            </a:xfrm>
            <a:custGeom>
              <a:avLst/>
              <a:gdLst/>
              <a:ahLst/>
              <a:cxnLst/>
              <a:rect l="l" t="t" r="r" b="b"/>
              <a:pathLst>
                <a:path w="661" h="331" fill="none" extrusionOk="0">
                  <a:moveTo>
                    <a:pt x="331" y="1"/>
                  </a:moveTo>
                  <a:lnTo>
                    <a:pt x="331" y="1"/>
                  </a:lnTo>
                  <a:lnTo>
                    <a:pt x="189" y="189"/>
                  </a:lnTo>
                  <a:lnTo>
                    <a:pt x="1" y="330"/>
                  </a:lnTo>
                  <a:lnTo>
                    <a:pt x="1" y="330"/>
                  </a:lnTo>
                  <a:lnTo>
                    <a:pt x="237" y="330"/>
                  </a:lnTo>
                  <a:lnTo>
                    <a:pt x="237" y="330"/>
                  </a:lnTo>
                  <a:lnTo>
                    <a:pt x="613" y="330"/>
                  </a:lnTo>
                  <a:lnTo>
                    <a:pt x="613" y="330"/>
                  </a:lnTo>
                  <a:lnTo>
                    <a:pt x="661" y="283"/>
                  </a:lnTo>
                  <a:lnTo>
                    <a:pt x="33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2563;p42">
              <a:extLst>
                <a:ext uri="{FF2B5EF4-FFF2-40B4-BE49-F238E27FC236}">
                  <a16:creationId xmlns:a16="http://schemas.microsoft.com/office/drawing/2014/main" id="{CBBF371B-0FA2-AD5D-4724-60E6BE3A062C}"/>
                </a:ext>
              </a:extLst>
            </p:cNvPr>
            <p:cNvSpPr/>
            <p:nvPr/>
          </p:nvSpPr>
          <p:spPr>
            <a:xfrm>
              <a:off x="1796575" y="1918800"/>
              <a:ext cx="22425" cy="23575"/>
            </a:xfrm>
            <a:custGeom>
              <a:avLst/>
              <a:gdLst/>
              <a:ahLst/>
              <a:cxnLst/>
              <a:rect l="l" t="t" r="r" b="b"/>
              <a:pathLst>
                <a:path w="897" h="943" fill="none" extrusionOk="0">
                  <a:moveTo>
                    <a:pt x="425" y="0"/>
                  </a:moveTo>
                  <a:lnTo>
                    <a:pt x="425" y="0"/>
                  </a:lnTo>
                  <a:lnTo>
                    <a:pt x="378" y="0"/>
                  </a:lnTo>
                  <a:lnTo>
                    <a:pt x="378" y="0"/>
                  </a:lnTo>
                  <a:lnTo>
                    <a:pt x="236" y="48"/>
                  </a:lnTo>
                  <a:lnTo>
                    <a:pt x="95" y="189"/>
                  </a:lnTo>
                  <a:lnTo>
                    <a:pt x="1" y="330"/>
                  </a:lnTo>
                  <a:lnTo>
                    <a:pt x="1" y="519"/>
                  </a:lnTo>
                  <a:lnTo>
                    <a:pt x="1" y="566"/>
                  </a:lnTo>
                  <a:lnTo>
                    <a:pt x="1" y="566"/>
                  </a:lnTo>
                  <a:lnTo>
                    <a:pt x="566" y="943"/>
                  </a:lnTo>
                  <a:lnTo>
                    <a:pt x="566" y="943"/>
                  </a:lnTo>
                  <a:lnTo>
                    <a:pt x="708" y="896"/>
                  </a:lnTo>
                  <a:lnTo>
                    <a:pt x="802" y="801"/>
                  </a:lnTo>
                  <a:lnTo>
                    <a:pt x="896" y="660"/>
                  </a:lnTo>
                  <a:lnTo>
                    <a:pt x="896" y="519"/>
                  </a:lnTo>
                  <a:lnTo>
                    <a:pt x="896" y="519"/>
                  </a:lnTo>
                  <a:lnTo>
                    <a:pt x="896" y="424"/>
                  </a:lnTo>
                  <a:lnTo>
                    <a:pt x="896" y="424"/>
                  </a:lnTo>
                  <a:lnTo>
                    <a:pt x="849" y="236"/>
                  </a:lnTo>
                  <a:lnTo>
                    <a:pt x="755" y="142"/>
                  </a:lnTo>
                  <a:lnTo>
                    <a:pt x="613" y="48"/>
                  </a:lnTo>
                  <a:lnTo>
                    <a:pt x="472" y="0"/>
                  </a:lnTo>
                  <a:lnTo>
                    <a:pt x="472" y="0"/>
                  </a:lnTo>
                  <a:lnTo>
                    <a:pt x="472" y="0"/>
                  </a:lnTo>
                  <a:lnTo>
                    <a:pt x="472" y="0"/>
                  </a:lnTo>
                  <a:lnTo>
                    <a:pt x="42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2564;p42">
              <a:extLst>
                <a:ext uri="{FF2B5EF4-FFF2-40B4-BE49-F238E27FC236}">
                  <a16:creationId xmlns:a16="http://schemas.microsoft.com/office/drawing/2014/main" id="{3ABA4DD1-EC57-83C9-2B0E-22B9F02D0025}"/>
                </a:ext>
              </a:extLst>
            </p:cNvPr>
            <p:cNvSpPr/>
            <p:nvPr/>
          </p:nvSpPr>
          <p:spPr>
            <a:xfrm>
              <a:off x="1749475" y="1870500"/>
              <a:ext cx="7100" cy="16525"/>
            </a:xfrm>
            <a:custGeom>
              <a:avLst/>
              <a:gdLst/>
              <a:ahLst/>
              <a:cxnLst/>
              <a:rect l="l" t="t" r="r" b="b"/>
              <a:pathLst>
                <a:path w="284" h="661" fill="none" extrusionOk="0">
                  <a:moveTo>
                    <a:pt x="0" y="1"/>
                  </a:moveTo>
                  <a:lnTo>
                    <a:pt x="0" y="1"/>
                  </a:lnTo>
                  <a:lnTo>
                    <a:pt x="236" y="660"/>
                  </a:lnTo>
                  <a:lnTo>
                    <a:pt x="236" y="660"/>
                  </a:lnTo>
                  <a:lnTo>
                    <a:pt x="283" y="566"/>
                  </a:lnTo>
                  <a:lnTo>
                    <a:pt x="283" y="425"/>
                  </a:lnTo>
                  <a:lnTo>
                    <a:pt x="283" y="425"/>
                  </a:lnTo>
                  <a:lnTo>
                    <a:pt x="283" y="284"/>
                  </a:lnTo>
                  <a:lnTo>
                    <a:pt x="236" y="142"/>
                  </a:lnTo>
                  <a:lnTo>
                    <a:pt x="142" y="48"/>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2565;p42">
              <a:extLst>
                <a:ext uri="{FF2B5EF4-FFF2-40B4-BE49-F238E27FC236}">
                  <a16:creationId xmlns:a16="http://schemas.microsoft.com/office/drawing/2014/main" id="{F3E2DE78-9BCF-8058-599D-FC35B84F0853}"/>
                </a:ext>
              </a:extLst>
            </p:cNvPr>
            <p:cNvSpPr/>
            <p:nvPr/>
          </p:nvSpPr>
          <p:spPr>
            <a:xfrm>
              <a:off x="1854300" y="1863450"/>
              <a:ext cx="12975" cy="11800"/>
            </a:xfrm>
            <a:custGeom>
              <a:avLst/>
              <a:gdLst/>
              <a:ahLst/>
              <a:cxnLst/>
              <a:rect l="l" t="t" r="r" b="b"/>
              <a:pathLst>
                <a:path w="519" h="472" fill="none" extrusionOk="0">
                  <a:moveTo>
                    <a:pt x="0" y="0"/>
                  </a:moveTo>
                  <a:lnTo>
                    <a:pt x="0" y="0"/>
                  </a:lnTo>
                  <a:lnTo>
                    <a:pt x="0" y="0"/>
                  </a:lnTo>
                  <a:lnTo>
                    <a:pt x="0" y="0"/>
                  </a:lnTo>
                  <a:lnTo>
                    <a:pt x="47" y="189"/>
                  </a:lnTo>
                  <a:lnTo>
                    <a:pt x="142" y="330"/>
                  </a:lnTo>
                  <a:lnTo>
                    <a:pt x="283" y="424"/>
                  </a:lnTo>
                  <a:lnTo>
                    <a:pt x="471" y="471"/>
                  </a:lnTo>
                  <a:lnTo>
                    <a:pt x="471" y="471"/>
                  </a:lnTo>
                  <a:lnTo>
                    <a:pt x="471" y="471"/>
                  </a:lnTo>
                  <a:lnTo>
                    <a:pt x="519" y="471"/>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2566;p42">
              <a:extLst>
                <a:ext uri="{FF2B5EF4-FFF2-40B4-BE49-F238E27FC236}">
                  <a16:creationId xmlns:a16="http://schemas.microsoft.com/office/drawing/2014/main" id="{1CAAA7F7-BB94-26DA-44FF-06B2686557B3}"/>
                </a:ext>
              </a:extLst>
            </p:cNvPr>
            <p:cNvSpPr/>
            <p:nvPr/>
          </p:nvSpPr>
          <p:spPr>
            <a:xfrm>
              <a:off x="1716500" y="1742125"/>
              <a:ext cx="20050" cy="20050"/>
            </a:xfrm>
            <a:custGeom>
              <a:avLst/>
              <a:gdLst/>
              <a:ahLst/>
              <a:cxnLst/>
              <a:rect l="l" t="t" r="r" b="b"/>
              <a:pathLst>
                <a:path w="802" h="802" fill="none" extrusionOk="0">
                  <a:moveTo>
                    <a:pt x="142" y="1"/>
                  </a:moveTo>
                  <a:lnTo>
                    <a:pt x="142" y="1"/>
                  </a:lnTo>
                  <a:lnTo>
                    <a:pt x="47" y="142"/>
                  </a:lnTo>
                  <a:lnTo>
                    <a:pt x="0" y="331"/>
                  </a:lnTo>
                  <a:lnTo>
                    <a:pt x="0" y="331"/>
                  </a:lnTo>
                  <a:lnTo>
                    <a:pt x="47" y="519"/>
                  </a:lnTo>
                  <a:lnTo>
                    <a:pt x="142" y="660"/>
                  </a:lnTo>
                  <a:lnTo>
                    <a:pt x="283" y="755"/>
                  </a:lnTo>
                  <a:lnTo>
                    <a:pt x="471" y="802"/>
                  </a:lnTo>
                  <a:lnTo>
                    <a:pt x="471" y="802"/>
                  </a:lnTo>
                  <a:lnTo>
                    <a:pt x="471" y="802"/>
                  </a:lnTo>
                  <a:lnTo>
                    <a:pt x="471" y="802"/>
                  </a:lnTo>
                  <a:lnTo>
                    <a:pt x="660" y="755"/>
                  </a:lnTo>
                  <a:lnTo>
                    <a:pt x="801" y="613"/>
                  </a:lnTo>
                  <a:lnTo>
                    <a:pt x="14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2567;p42">
              <a:extLst>
                <a:ext uri="{FF2B5EF4-FFF2-40B4-BE49-F238E27FC236}">
                  <a16:creationId xmlns:a16="http://schemas.microsoft.com/office/drawing/2014/main" id="{515B16D6-F146-D6D5-8E59-07EE27675306}"/>
                </a:ext>
              </a:extLst>
            </p:cNvPr>
            <p:cNvSpPr/>
            <p:nvPr/>
          </p:nvSpPr>
          <p:spPr>
            <a:xfrm>
              <a:off x="1966175" y="1982400"/>
              <a:ext cx="25950" cy="25925"/>
            </a:xfrm>
            <a:custGeom>
              <a:avLst/>
              <a:gdLst/>
              <a:ahLst/>
              <a:cxnLst/>
              <a:rect l="l" t="t" r="r" b="b"/>
              <a:pathLst>
                <a:path w="1038" h="1037" fill="none" extrusionOk="0">
                  <a:moveTo>
                    <a:pt x="519" y="1037"/>
                  </a:moveTo>
                  <a:lnTo>
                    <a:pt x="519" y="1037"/>
                  </a:lnTo>
                  <a:lnTo>
                    <a:pt x="519" y="1037"/>
                  </a:lnTo>
                  <a:lnTo>
                    <a:pt x="519" y="1037"/>
                  </a:lnTo>
                  <a:lnTo>
                    <a:pt x="331" y="990"/>
                  </a:lnTo>
                  <a:lnTo>
                    <a:pt x="142" y="848"/>
                  </a:lnTo>
                  <a:lnTo>
                    <a:pt x="48" y="707"/>
                  </a:lnTo>
                  <a:lnTo>
                    <a:pt x="1" y="519"/>
                  </a:lnTo>
                  <a:lnTo>
                    <a:pt x="1" y="519"/>
                  </a:lnTo>
                  <a:lnTo>
                    <a:pt x="48" y="283"/>
                  </a:lnTo>
                  <a:lnTo>
                    <a:pt x="189" y="142"/>
                  </a:lnTo>
                  <a:lnTo>
                    <a:pt x="331" y="48"/>
                  </a:lnTo>
                  <a:lnTo>
                    <a:pt x="519" y="0"/>
                  </a:lnTo>
                  <a:lnTo>
                    <a:pt x="519" y="0"/>
                  </a:lnTo>
                  <a:lnTo>
                    <a:pt x="519" y="0"/>
                  </a:lnTo>
                  <a:lnTo>
                    <a:pt x="566" y="0"/>
                  </a:lnTo>
                  <a:lnTo>
                    <a:pt x="566" y="0"/>
                  </a:lnTo>
                  <a:lnTo>
                    <a:pt x="755" y="48"/>
                  </a:lnTo>
                  <a:lnTo>
                    <a:pt x="896" y="142"/>
                  </a:lnTo>
                  <a:lnTo>
                    <a:pt x="1037" y="283"/>
                  </a:lnTo>
                  <a:lnTo>
                    <a:pt x="1037" y="519"/>
                  </a:lnTo>
                  <a:lnTo>
                    <a:pt x="1037" y="519"/>
                  </a:lnTo>
                  <a:lnTo>
                    <a:pt x="1037" y="519"/>
                  </a:lnTo>
                  <a:lnTo>
                    <a:pt x="990" y="707"/>
                  </a:lnTo>
                  <a:lnTo>
                    <a:pt x="896" y="896"/>
                  </a:lnTo>
                  <a:lnTo>
                    <a:pt x="755" y="990"/>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2568;p42">
              <a:extLst>
                <a:ext uri="{FF2B5EF4-FFF2-40B4-BE49-F238E27FC236}">
                  <a16:creationId xmlns:a16="http://schemas.microsoft.com/office/drawing/2014/main" id="{370E3F49-BB02-9C10-CD96-6D4B24D58C25}"/>
                </a:ext>
              </a:extLst>
            </p:cNvPr>
            <p:cNvSpPr/>
            <p:nvPr/>
          </p:nvSpPr>
          <p:spPr>
            <a:xfrm>
              <a:off x="1695300" y="1719750"/>
              <a:ext cx="348650" cy="334525"/>
            </a:xfrm>
            <a:custGeom>
              <a:avLst/>
              <a:gdLst/>
              <a:ahLst/>
              <a:cxnLst/>
              <a:rect l="l" t="t" r="r" b="b"/>
              <a:pathLst>
                <a:path w="13946" h="13381" fill="none" extrusionOk="0">
                  <a:moveTo>
                    <a:pt x="0" y="1"/>
                  </a:moveTo>
                  <a:lnTo>
                    <a:pt x="0" y="1"/>
                  </a:lnTo>
                  <a:lnTo>
                    <a:pt x="1037" y="2827"/>
                  </a:lnTo>
                  <a:lnTo>
                    <a:pt x="2167" y="5984"/>
                  </a:lnTo>
                  <a:lnTo>
                    <a:pt x="2167" y="5984"/>
                  </a:lnTo>
                  <a:lnTo>
                    <a:pt x="2262" y="6031"/>
                  </a:lnTo>
                  <a:lnTo>
                    <a:pt x="2356" y="6125"/>
                  </a:lnTo>
                  <a:lnTo>
                    <a:pt x="2450" y="6266"/>
                  </a:lnTo>
                  <a:lnTo>
                    <a:pt x="2450" y="6408"/>
                  </a:lnTo>
                  <a:lnTo>
                    <a:pt x="2450" y="6408"/>
                  </a:lnTo>
                  <a:lnTo>
                    <a:pt x="2450" y="6549"/>
                  </a:lnTo>
                  <a:lnTo>
                    <a:pt x="2403" y="6690"/>
                  </a:lnTo>
                  <a:lnTo>
                    <a:pt x="2403" y="6690"/>
                  </a:lnTo>
                  <a:lnTo>
                    <a:pt x="2686" y="7538"/>
                  </a:lnTo>
                  <a:lnTo>
                    <a:pt x="2686" y="7538"/>
                  </a:lnTo>
                  <a:lnTo>
                    <a:pt x="3958" y="8481"/>
                  </a:lnTo>
                  <a:lnTo>
                    <a:pt x="3958" y="8434"/>
                  </a:lnTo>
                  <a:lnTo>
                    <a:pt x="3958" y="8434"/>
                  </a:lnTo>
                  <a:lnTo>
                    <a:pt x="4005" y="8245"/>
                  </a:lnTo>
                  <a:lnTo>
                    <a:pt x="4146" y="8104"/>
                  </a:lnTo>
                  <a:lnTo>
                    <a:pt x="4287" y="8010"/>
                  </a:lnTo>
                  <a:lnTo>
                    <a:pt x="4476" y="7962"/>
                  </a:lnTo>
                  <a:lnTo>
                    <a:pt x="4476" y="7962"/>
                  </a:lnTo>
                  <a:lnTo>
                    <a:pt x="4476" y="7962"/>
                  </a:lnTo>
                  <a:lnTo>
                    <a:pt x="4476" y="7962"/>
                  </a:lnTo>
                  <a:lnTo>
                    <a:pt x="4476" y="7962"/>
                  </a:lnTo>
                  <a:lnTo>
                    <a:pt x="4476" y="7962"/>
                  </a:lnTo>
                  <a:lnTo>
                    <a:pt x="4523" y="7962"/>
                  </a:lnTo>
                  <a:lnTo>
                    <a:pt x="4523" y="7962"/>
                  </a:lnTo>
                  <a:lnTo>
                    <a:pt x="4570" y="7962"/>
                  </a:lnTo>
                  <a:lnTo>
                    <a:pt x="4570" y="7962"/>
                  </a:lnTo>
                  <a:lnTo>
                    <a:pt x="4570" y="7962"/>
                  </a:lnTo>
                  <a:lnTo>
                    <a:pt x="4570" y="7962"/>
                  </a:lnTo>
                  <a:lnTo>
                    <a:pt x="4806" y="8010"/>
                  </a:lnTo>
                  <a:lnTo>
                    <a:pt x="4947" y="8151"/>
                  </a:lnTo>
                  <a:lnTo>
                    <a:pt x="5041" y="8292"/>
                  </a:lnTo>
                  <a:lnTo>
                    <a:pt x="5088" y="8528"/>
                  </a:lnTo>
                  <a:lnTo>
                    <a:pt x="5088" y="8528"/>
                  </a:lnTo>
                  <a:lnTo>
                    <a:pt x="5041" y="8669"/>
                  </a:lnTo>
                  <a:lnTo>
                    <a:pt x="4947" y="8810"/>
                  </a:lnTo>
                  <a:lnTo>
                    <a:pt x="4806" y="8905"/>
                  </a:lnTo>
                  <a:lnTo>
                    <a:pt x="4664" y="8952"/>
                  </a:lnTo>
                  <a:lnTo>
                    <a:pt x="4664" y="8952"/>
                  </a:lnTo>
                  <a:lnTo>
                    <a:pt x="5701" y="9658"/>
                  </a:lnTo>
                  <a:lnTo>
                    <a:pt x="6737" y="10318"/>
                  </a:lnTo>
                  <a:lnTo>
                    <a:pt x="7727" y="10930"/>
                  </a:lnTo>
                  <a:lnTo>
                    <a:pt x="8763" y="11496"/>
                  </a:lnTo>
                  <a:lnTo>
                    <a:pt x="8763" y="11496"/>
                  </a:lnTo>
                  <a:lnTo>
                    <a:pt x="9234" y="11731"/>
                  </a:lnTo>
                  <a:lnTo>
                    <a:pt x="9234" y="11731"/>
                  </a:lnTo>
                  <a:lnTo>
                    <a:pt x="10553" y="12344"/>
                  </a:lnTo>
                  <a:lnTo>
                    <a:pt x="10553" y="12344"/>
                  </a:lnTo>
                  <a:lnTo>
                    <a:pt x="11825" y="12862"/>
                  </a:lnTo>
                  <a:lnTo>
                    <a:pt x="11825" y="12862"/>
                  </a:lnTo>
                  <a:lnTo>
                    <a:pt x="12862" y="13192"/>
                  </a:lnTo>
                  <a:lnTo>
                    <a:pt x="13804" y="13380"/>
                  </a:lnTo>
                  <a:lnTo>
                    <a:pt x="13804" y="13380"/>
                  </a:lnTo>
                  <a:lnTo>
                    <a:pt x="13945" y="13380"/>
                  </a:lnTo>
                  <a:lnTo>
                    <a:pt x="13945" y="13380"/>
                  </a:lnTo>
                  <a:lnTo>
                    <a:pt x="13945" y="13380"/>
                  </a:lnTo>
                  <a:lnTo>
                    <a:pt x="13945" y="13380"/>
                  </a:lnTo>
                  <a:lnTo>
                    <a:pt x="13804" y="13286"/>
                  </a:lnTo>
                  <a:lnTo>
                    <a:pt x="13710" y="13192"/>
                  </a:lnTo>
                  <a:lnTo>
                    <a:pt x="13663" y="13050"/>
                  </a:lnTo>
                  <a:lnTo>
                    <a:pt x="13615" y="12909"/>
                  </a:lnTo>
                  <a:lnTo>
                    <a:pt x="13615" y="12909"/>
                  </a:lnTo>
                  <a:lnTo>
                    <a:pt x="13663" y="12768"/>
                  </a:lnTo>
                  <a:lnTo>
                    <a:pt x="13710" y="12674"/>
                  </a:lnTo>
                  <a:lnTo>
                    <a:pt x="13804" y="12532"/>
                  </a:lnTo>
                  <a:lnTo>
                    <a:pt x="13898" y="12485"/>
                  </a:lnTo>
                  <a:lnTo>
                    <a:pt x="9611" y="8669"/>
                  </a:lnTo>
                  <a:lnTo>
                    <a:pt x="9611" y="8669"/>
                  </a:lnTo>
                  <a:lnTo>
                    <a:pt x="9564" y="8763"/>
                  </a:lnTo>
                  <a:lnTo>
                    <a:pt x="9423" y="8905"/>
                  </a:lnTo>
                  <a:lnTo>
                    <a:pt x="9328" y="8952"/>
                  </a:lnTo>
                  <a:lnTo>
                    <a:pt x="9140" y="8999"/>
                  </a:lnTo>
                  <a:lnTo>
                    <a:pt x="9140" y="8999"/>
                  </a:lnTo>
                  <a:lnTo>
                    <a:pt x="9140" y="8999"/>
                  </a:lnTo>
                  <a:lnTo>
                    <a:pt x="9140" y="8999"/>
                  </a:lnTo>
                  <a:lnTo>
                    <a:pt x="8951" y="8952"/>
                  </a:lnTo>
                  <a:lnTo>
                    <a:pt x="8763" y="8858"/>
                  </a:lnTo>
                  <a:lnTo>
                    <a:pt x="8669" y="8716"/>
                  </a:lnTo>
                  <a:lnTo>
                    <a:pt x="8622" y="8528"/>
                  </a:lnTo>
                  <a:lnTo>
                    <a:pt x="8622" y="8528"/>
                  </a:lnTo>
                  <a:lnTo>
                    <a:pt x="8622" y="8339"/>
                  </a:lnTo>
                  <a:lnTo>
                    <a:pt x="8669" y="8198"/>
                  </a:lnTo>
                  <a:lnTo>
                    <a:pt x="8763" y="8104"/>
                  </a:lnTo>
                  <a:lnTo>
                    <a:pt x="8904" y="8010"/>
                  </a:lnTo>
                  <a:lnTo>
                    <a:pt x="6973" y="6266"/>
                  </a:lnTo>
                  <a:lnTo>
                    <a:pt x="6973" y="6266"/>
                  </a:lnTo>
                  <a:lnTo>
                    <a:pt x="6879" y="6266"/>
                  </a:lnTo>
                  <a:lnTo>
                    <a:pt x="6879" y="6266"/>
                  </a:lnTo>
                  <a:lnTo>
                    <a:pt x="6831" y="6266"/>
                  </a:lnTo>
                  <a:lnTo>
                    <a:pt x="6831" y="6266"/>
                  </a:lnTo>
                  <a:lnTo>
                    <a:pt x="6643" y="6219"/>
                  </a:lnTo>
                  <a:lnTo>
                    <a:pt x="6502" y="6125"/>
                  </a:lnTo>
                  <a:lnTo>
                    <a:pt x="6407" y="5984"/>
                  </a:lnTo>
                  <a:lnTo>
                    <a:pt x="6360" y="5795"/>
                  </a:lnTo>
                  <a:lnTo>
                    <a:pt x="6360" y="5795"/>
                  </a:lnTo>
                  <a:lnTo>
                    <a:pt x="6360" y="5748"/>
                  </a:lnTo>
                  <a:lnTo>
                    <a:pt x="4052" y="3675"/>
                  </a:lnTo>
                  <a:lnTo>
                    <a:pt x="4052" y="3675"/>
                  </a:lnTo>
                  <a:lnTo>
                    <a:pt x="3911" y="3581"/>
                  </a:lnTo>
                  <a:lnTo>
                    <a:pt x="3816" y="3487"/>
                  </a:lnTo>
                  <a:lnTo>
                    <a:pt x="1743" y="1602"/>
                  </a:lnTo>
                  <a:lnTo>
                    <a:pt x="1743" y="1602"/>
                  </a:lnTo>
                  <a:lnTo>
                    <a:pt x="1555" y="1744"/>
                  </a:lnTo>
                  <a:lnTo>
                    <a:pt x="1414" y="1791"/>
                  </a:lnTo>
                  <a:lnTo>
                    <a:pt x="1272" y="1791"/>
                  </a:lnTo>
                  <a:lnTo>
                    <a:pt x="1272" y="1791"/>
                  </a:lnTo>
                  <a:lnTo>
                    <a:pt x="1272" y="1791"/>
                  </a:lnTo>
                  <a:lnTo>
                    <a:pt x="1272" y="1791"/>
                  </a:lnTo>
                  <a:lnTo>
                    <a:pt x="1037" y="1744"/>
                  </a:lnTo>
                  <a:lnTo>
                    <a:pt x="895" y="1602"/>
                  </a:lnTo>
                  <a:lnTo>
                    <a:pt x="754" y="1414"/>
                  </a:lnTo>
                  <a:lnTo>
                    <a:pt x="754" y="1226"/>
                  </a:lnTo>
                  <a:lnTo>
                    <a:pt x="754" y="1226"/>
                  </a:lnTo>
                  <a:lnTo>
                    <a:pt x="801" y="990"/>
                  </a:lnTo>
                  <a:lnTo>
                    <a:pt x="895" y="849"/>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2569;p42">
              <a:extLst>
                <a:ext uri="{FF2B5EF4-FFF2-40B4-BE49-F238E27FC236}">
                  <a16:creationId xmlns:a16="http://schemas.microsoft.com/office/drawing/2014/main" id="{21465F8C-E6F6-9F32-58D9-03659F63A5CD}"/>
                </a:ext>
              </a:extLst>
            </p:cNvPr>
            <p:cNvSpPr/>
            <p:nvPr/>
          </p:nvSpPr>
          <p:spPr>
            <a:xfrm>
              <a:off x="1854300" y="1863450"/>
              <a:ext cx="15325" cy="12975"/>
            </a:xfrm>
            <a:custGeom>
              <a:avLst/>
              <a:gdLst/>
              <a:ahLst/>
              <a:cxnLst/>
              <a:rect l="l" t="t" r="r" b="b"/>
              <a:pathLst>
                <a:path w="613" h="519" extrusionOk="0">
                  <a:moveTo>
                    <a:pt x="0" y="0"/>
                  </a:moveTo>
                  <a:lnTo>
                    <a:pt x="0" y="47"/>
                  </a:lnTo>
                  <a:lnTo>
                    <a:pt x="47" y="236"/>
                  </a:lnTo>
                  <a:lnTo>
                    <a:pt x="142" y="377"/>
                  </a:lnTo>
                  <a:lnTo>
                    <a:pt x="283" y="471"/>
                  </a:lnTo>
                  <a:lnTo>
                    <a:pt x="471" y="518"/>
                  </a:lnTo>
                  <a:lnTo>
                    <a:pt x="613" y="518"/>
                  </a:lnTo>
                  <a:lnTo>
                    <a:pt x="519" y="471"/>
                  </a:lnTo>
                  <a:lnTo>
                    <a:pt x="471" y="471"/>
                  </a:lnTo>
                  <a:lnTo>
                    <a:pt x="283" y="424"/>
                  </a:lnTo>
                  <a:lnTo>
                    <a:pt x="142" y="330"/>
                  </a:lnTo>
                  <a:lnTo>
                    <a:pt x="47" y="189"/>
                  </a:lnTo>
                  <a:lnTo>
                    <a:pt x="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2570;p42">
              <a:extLst>
                <a:ext uri="{FF2B5EF4-FFF2-40B4-BE49-F238E27FC236}">
                  <a16:creationId xmlns:a16="http://schemas.microsoft.com/office/drawing/2014/main" id="{49E75602-CB4A-203A-52E1-560BC3842AE2}"/>
                </a:ext>
              </a:extLst>
            </p:cNvPr>
            <p:cNvSpPr/>
            <p:nvPr/>
          </p:nvSpPr>
          <p:spPr>
            <a:xfrm>
              <a:off x="1854300" y="1863450"/>
              <a:ext cx="15325" cy="12975"/>
            </a:xfrm>
            <a:custGeom>
              <a:avLst/>
              <a:gdLst/>
              <a:ahLst/>
              <a:cxnLst/>
              <a:rect l="l" t="t" r="r" b="b"/>
              <a:pathLst>
                <a:path w="613" h="519" fill="none" extrusionOk="0">
                  <a:moveTo>
                    <a:pt x="0" y="0"/>
                  </a:moveTo>
                  <a:lnTo>
                    <a:pt x="0" y="0"/>
                  </a:lnTo>
                  <a:lnTo>
                    <a:pt x="0" y="47"/>
                  </a:lnTo>
                  <a:lnTo>
                    <a:pt x="0" y="47"/>
                  </a:lnTo>
                  <a:lnTo>
                    <a:pt x="47" y="236"/>
                  </a:lnTo>
                  <a:lnTo>
                    <a:pt x="142" y="377"/>
                  </a:lnTo>
                  <a:lnTo>
                    <a:pt x="283" y="471"/>
                  </a:lnTo>
                  <a:lnTo>
                    <a:pt x="471" y="518"/>
                  </a:lnTo>
                  <a:lnTo>
                    <a:pt x="471" y="518"/>
                  </a:lnTo>
                  <a:lnTo>
                    <a:pt x="519" y="518"/>
                  </a:lnTo>
                  <a:lnTo>
                    <a:pt x="519" y="518"/>
                  </a:lnTo>
                  <a:lnTo>
                    <a:pt x="613" y="518"/>
                  </a:lnTo>
                  <a:lnTo>
                    <a:pt x="519" y="471"/>
                  </a:lnTo>
                  <a:lnTo>
                    <a:pt x="519" y="471"/>
                  </a:lnTo>
                  <a:lnTo>
                    <a:pt x="471" y="471"/>
                  </a:lnTo>
                  <a:lnTo>
                    <a:pt x="471" y="471"/>
                  </a:lnTo>
                  <a:lnTo>
                    <a:pt x="471" y="471"/>
                  </a:lnTo>
                  <a:lnTo>
                    <a:pt x="283" y="424"/>
                  </a:lnTo>
                  <a:lnTo>
                    <a:pt x="142" y="330"/>
                  </a:lnTo>
                  <a:lnTo>
                    <a:pt x="47" y="189"/>
                  </a:ln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2571;p42">
              <a:extLst>
                <a:ext uri="{FF2B5EF4-FFF2-40B4-BE49-F238E27FC236}">
                  <a16:creationId xmlns:a16="http://schemas.microsoft.com/office/drawing/2014/main" id="{BB98A006-93C9-7341-F73F-40E8132873C3}"/>
                </a:ext>
              </a:extLst>
            </p:cNvPr>
            <p:cNvSpPr/>
            <p:nvPr/>
          </p:nvSpPr>
          <p:spPr>
            <a:xfrm>
              <a:off x="1714150" y="1740950"/>
              <a:ext cx="24750" cy="23575"/>
            </a:xfrm>
            <a:custGeom>
              <a:avLst/>
              <a:gdLst/>
              <a:ahLst/>
              <a:cxnLst/>
              <a:rect l="l" t="t" r="r" b="b"/>
              <a:pathLst>
                <a:path w="990" h="943" extrusionOk="0">
                  <a:moveTo>
                    <a:pt x="141" y="1"/>
                  </a:moveTo>
                  <a:lnTo>
                    <a:pt x="47" y="142"/>
                  </a:lnTo>
                  <a:lnTo>
                    <a:pt x="0" y="378"/>
                  </a:lnTo>
                  <a:lnTo>
                    <a:pt x="0" y="566"/>
                  </a:lnTo>
                  <a:lnTo>
                    <a:pt x="141" y="754"/>
                  </a:lnTo>
                  <a:lnTo>
                    <a:pt x="283" y="896"/>
                  </a:lnTo>
                  <a:lnTo>
                    <a:pt x="518" y="943"/>
                  </a:lnTo>
                  <a:lnTo>
                    <a:pt x="660" y="943"/>
                  </a:lnTo>
                  <a:lnTo>
                    <a:pt x="801" y="896"/>
                  </a:lnTo>
                  <a:lnTo>
                    <a:pt x="989" y="754"/>
                  </a:lnTo>
                  <a:lnTo>
                    <a:pt x="895" y="660"/>
                  </a:lnTo>
                  <a:lnTo>
                    <a:pt x="754" y="802"/>
                  </a:lnTo>
                  <a:lnTo>
                    <a:pt x="565" y="849"/>
                  </a:lnTo>
                  <a:lnTo>
                    <a:pt x="377" y="802"/>
                  </a:lnTo>
                  <a:lnTo>
                    <a:pt x="236" y="707"/>
                  </a:lnTo>
                  <a:lnTo>
                    <a:pt x="141" y="566"/>
                  </a:lnTo>
                  <a:lnTo>
                    <a:pt x="94" y="378"/>
                  </a:lnTo>
                  <a:lnTo>
                    <a:pt x="141" y="189"/>
                  </a:lnTo>
                  <a:lnTo>
                    <a:pt x="236" y="48"/>
                  </a:lnTo>
                  <a:lnTo>
                    <a:pt x="141"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2572;p42">
              <a:extLst>
                <a:ext uri="{FF2B5EF4-FFF2-40B4-BE49-F238E27FC236}">
                  <a16:creationId xmlns:a16="http://schemas.microsoft.com/office/drawing/2014/main" id="{B50FABBF-B661-B7E8-0150-6E6B626ED572}"/>
                </a:ext>
              </a:extLst>
            </p:cNvPr>
            <p:cNvSpPr/>
            <p:nvPr/>
          </p:nvSpPr>
          <p:spPr>
            <a:xfrm>
              <a:off x="1714150" y="1740950"/>
              <a:ext cx="24750" cy="23575"/>
            </a:xfrm>
            <a:custGeom>
              <a:avLst/>
              <a:gdLst/>
              <a:ahLst/>
              <a:cxnLst/>
              <a:rect l="l" t="t" r="r" b="b"/>
              <a:pathLst>
                <a:path w="990" h="943" fill="none" extrusionOk="0">
                  <a:moveTo>
                    <a:pt x="141" y="1"/>
                  </a:moveTo>
                  <a:lnTo>
                    <a:pt x="141" y="1"/>
                  </a:lnTo>
                  <a:lnTo>
                    <a:pt x="47" y="142"/>
                  </a:lnTo>
                  <a:lnTo>
                    <a:pt x="0" y="378"/>
                  </a:lnTo>
                  <a:lnTo>
                    <a:pt x="0" y="378"/>
                  </a:lnTo>
                  <a:lnTo>
                    <a:pt x="0" y="566"/>
                  </a:lnTo>
                  <a:lnTo>
                    <a:pt x="141" y="754"/>
                  </a:lnTo>
                  <a:lnTo>
                    <a:pt x="283" y="896"/>
                  </a:lnTo>
                  <a:lnTo>
                    <a:pt x="518" y="943"/>
                  </a:lnTo>
                  <a:lnTo>
                    <a:pt x="518" y="943"/>
                  </a:lnTo>
                  <a:lnTo>
                    <a:pt x="518" y="943"/>
                  </a:lnTo>
                  <a:lnTo>
                    <a:pt x="518" y="943"/>
                  </a:lnTo>
                  <a:lnTo>
                    <a:pt x="660" y="943"/>
                  </a:lnTo>
                  <a:lnTo>
                    <a:pt x="801" y="896"/>
                  </a:lnTo>
                  <a:lnTo>
                    <a:pt x="989" y="754"/>
                  </a:lnTo>
                  <a:lnTo>
                    <a:pt x="895" y="660"/>
                  </a:lnTo>
                  <a:lnTo>
                    <a:pt x="895" y="660"/>
                  </a:lnTo>
                  <a:lnTo>
                    <a:pt x="754" y="802"/>
                  </a:lnTo>
                  <a:lnTo>
                    <a:pt x="565" y="849"/>
                  </a:lnTo>
                  <a:lnTo>
                    <a:pt x="565" y="849"/>
                  </a:lnTo>
                  <a:lnTo>
                    <a:pt x="565" y="849"/>
                  </a:lnTo>
                  <a:lnTo>
                    <a:pt x="565" y="849"/>
                  </a:lnTo>
                  <a:lnTo>
                    <a:pt x="377" y="802"/>
                  </a:lnTo>
                  <a:lnTo>
                    <a:pt x="236" y="707"/>
                  </a:lnTo>
                  <a:lnTo>
                    <a:pt x="141" y="566"/>
                  </a:lnTo>
                  <a:lnTo>
                    <a:pt x="94" y="378"/>
                  </a:lnTo>
                  <a:lnTo>
                    <a:pt x="94" y="378"/>
                  </a:lnTo>
                  <a:lnTo>
                    <a:pt x="141" y="189"/>
                  </a:lnTo>
                  <a:lnTo>
                    <a:pt x="236" y="48"/>
                  </a:lnTo>
                  <a:lnTo>
                    <a:pt x="14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2573;p42">
              <a:extLst>
                <a:ext uri="{FF2B5EF4-FFF2-40B4-BE49-F238E27FC236}">
                  <a16:creationId xmlns:a16="http://schemas.microsoft.com/office/drawing/2014/main" id="{CAF98062-1550-0505-3BA3-AB0F30EE699A}"/>
                </a:ext>
              </a:extLst>
            </p:cNvPr>
            <p:cNvSpPr/>
            <p:nvPr/>
          </p:nvSpPr>
          <p:spPr>
            <a:xfrm>
              <a:off x="1749475" y="1869325"/>
              <a:ext cx="7100" cy="17700"/>
            </a:xfrm>
            <a:custGeom>
              <a:avLst/>
              <a:gdLst/>
              <a:ahLst/>
              <a:cxnLst/>
              <a:rect l="l" t="t" r="r" b="b"/>
              <a:pathLst>
                <a:path w="284" h="708" extrusionOk="0">
                  <a:moveTo>
                    <a:pt x="0" y="1"/>
                  </a:moveTo>
                  <a:lnTo>
                    <a:pt x="0" y="48"/>
                  </a:lnTo>
                  <a:lnTo>
                    <a:pt x="142" y="95"/>
                  </a:lnTo>
                  <a:lnTo>
                    <a:pt x="142" y="95"/>
                  </a:lnTo>
                  <a:lnTo>
                    <a:pt x="95" y="48"/>
                  </a:lnTo>
                  <a:lnTo>
                    <a:pt x="0" y="1"/>
                  </a:lnTo>
                  <a:close/>
                  <a:moveTo>
                    <a:pt x="189" y="142"/>
                  </a:moveTo>
                  <a:lnTo>
                    <a:pt x="252" y="236"/>
                  </a:lnTo>
                  <a:lnTo>
                    <a:pt x="236" y="189"/>
                  </a:lnTo>
                  <a:lnTo>
                    <a:pt x="189" y="142"/>
                  </a:lnTo>
                  <a:close/>
                  <a:moveTo>
                    <a:pt x="252" y="236"/>
                  </a:moveTo>
                  <a:lnTo>
                    <a:pt x="283" y="331"/>
                  </a:lnTo>
                  <a:lnTo>
                    <a:pt x="283" y="283"/>
                  </a:lnTo>
                  <a:lnTo>
                    <a:pt x="252" y="236"/>
                  </a:lnTo>
                  <a:close/>
                  <a:moveTo>
                    <a:pt x="283" y="566"/>
                  </a:moveTo>
                  <a:lnTo>
                    <a:pt x="236" y="707"/>
                  </a:lnTo>
                  <a:lnTo>
                    <a:pt x="283" y="613"/>
                  </a:lnTo>
                  <a:lnTo>
                    <a:pt x="283" y="566"/>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2574;p42">
              <a:extLst>
                <a:ext uri="{FF2B5EF4-FFF2-40B4-BE49-F238E27FC236}">
                  <a16:creationId xmlns:a16="http://schemas.microsoft.com/office/drawing/2014/main" id="{010C7E6A-4F22-958F-6ECA-80D31CE0AE9A}"/>
                </a:ext>
              </a:extLst>
            </p:cNvPr>
            <p:cNvSpPr/>
            <p:nvPr/>
          </p:nvSpPr>
          <p:spPr>
            <a:xfrm>
              <a:off x="1749475" y="1869325"/>
              <a:ext cx="7100" cy="17700"/>
            </a:xfrm>
            <a:custGeom>
              <a:avLst/>
              <a:gdLst/>
              <a:ahLst/>
              <a:cxnLst/>
              <a:rect l="l" t="t" r="r" b="b"/>
              <a:pathLst>
                <a:path w="284" h="708" fill="none" extrusionOk="0">
                  <a:moveTo>
                    <a:pt x="0" y="1"/>
                  </a:moveTo>
                  <a:lnTo>
                    <a:pt x="0" y="1"/>
                  </a:lnTo>
                  <a:lnTo>
                    <a:pt x="0" y="48"/>
                  </a:lnTo>
                  <a:lnTo>
                    <a:pt x="0" y="48"/>
                  </a:lnTo>
                  <a:lnTo>
                    <a:pt x="142" y="95"/>
                  </a:lnTo>
                  <a:lnTo>
                    <a:pt x="236" y="189"/>
                  </a:lnTo>
                  <a:lnTo>
                    <a:pt x="283" y="331"/>
                  </a:lnTo>
                  <a:lnTo>
                    <a:pt x="283" y="472"/>
                  </a:lnTo>
                  <a:lnTo>
                    <a:pt x="283" y="472"/>
                  </a:lnTo>
                  <a:lnTo>
                    <a:pt x="283" y="613"/>
                  </a:lnTo>
                  <a:lnTo>
                    <a:pt x="236" y="707"/>
                  </a:lnTo>
                  <a:lnTo>
                    <a:pt x="236" y="707"/>
                  </a:lnTo>
                  <a:lnTo>
                    <a:pt x="236" y="707"/>
                  </a:lnTo>
                  <a:lnTo>
                    <a:pt x="236" y="707"/>
                  </a:lnTo>
                  <a:lnTo>
                    <a:pt x="283" y="566"/>
                  </a:lnTo>
                  <a:lnTo>
                    <a:pt x="283" y="425"/>
                  </a:lnTo>
                  <a:lnTo>
                    <a:pt x="283" y="425"/>
                  </a:lnTo>
                  <a:lnTo>
                    <a:pt x="283" y="283"/>
                  </a:lnTo>
                  <a:lnTo>
                    <a:pt x="189" y="142"/>
                  </a:lnTo>
                  <a:lnTo>
                    <a:pt x="95" y="48"/>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2575;p42">
              <a:extLst>
                <a:ext uri="{FF2B5EF4-FFF2-40B4-BE49-F238E27FC236}">
                  <a16:creationId xmlns:a16="http://schemas.microsoft.com/office/drawing/2014/main" id="{DB441250-A00F-7EFB-3311-34DAD9B98B39}"/>
                </a:ext>
              </a:extLst>
            </p:cNvPr>
            <p:cNvSpPr/>
            <p:nvPr/>
          </p:nvSpPr>
          <p:spPr>
            <a:xfrm>
              <a:off x="1910825" y="1921150"/>
              <a:ext cx="80125" cy="84825"/>
            </a:xfrm>
            <a:custGeom>
              <a:avLst/>
              <a:gdLst/>
              <a:ahLst/>
              <a:cxnLst/>
              <a:rect l="l" t="t" r="r" b="b"/>
              <a:pathLst>
                <a:path w="3205" h="3393" extrusionOk="0">
                  <a:moveTo>
                    <a:pt x="330" y="1"/>
                  </a:moveTo>
                  <a:lnTo>
                    <a:pt x="189" y="48"/>
                  </a:lnTo>
                  <a:lnTo>
                    <a:pt x="95" y="142"/>
                  </a:lnTo>
                  <a:lnTo>
                    <a:pt x="48" y="283"/>
                  </a:lnTo>
                  <a:lnTo>
                    <a:pt x="1" y="425"/>
                  </a:lnTo>
                  <a:lnTo>
                    <a:pt x="48" y="613"/>
                  </a:lnTo>
                  <a:lnTo>
                    <a:pt x="142" y="754"/>
                  </a:lnTo>
                  <a:lnTo>
                    <a:pt x="283" y="849"/>
                  </a:lnTo>
                  <a:lnTo>
                    <a:pt x="472" y="896"/>
                  </a:lnTo>
                  <a:lnTo>
                    <a:pt x="660" y="849"/>
                  </a:lnTo>
                  <a:lnTo>
                    <a:pt x="754" y="802"/>
                  </a:lnTo>
                  <a:lnTo>
                    <a:pt x="896" y="660"/>
                  </a:lnTo>
                  <a:lnTo>
                    <a:pt x="943" y="519"/>
                  </a:lnTo>
                  <a:lnTo>
                    <a:pt x="330" y="1"/>
                  </a:lnTo>
                  <a:close/>
                  <a:moveTo>
                    <a:pt x="2733" y="2498"/>
                  </a:moveTo>
                  <a:lnTo>
                    <a:pt x="2545" y="2545"/>
                  </a:lnTo>
                  <a:lnTo>
                    <a:pt x="2403" y="2639"/>
                  </a:lnTo>
                  <a:lnTo>
                    <a:pt x="2309" y="2780"/>
                  </a:lnTo>
                  <a:lnTo>
                    <a:pt x="2262" y="2969"/>
                  </a:lnTo>
                  <a:lnTo>
                    <a:pt x="2309" y="3157"/>
                  </a:lnTo>
                  <a:lnTo>
                    <a:pt x="2403" y="3298"/>
                  </a:lnTo>
                  <a:lnTo>
                    <a:pt x="2545" y="3393"/>
                  </a:lnTo>
                  <a:lnTo>
                    <a:pt x="2922" y="3393"/>
                  </a:lnTo>
                  <a:lnTo>
                    <a:pt x="3063" y="3298"/>
                  </a:lnTo>
                  <a:lnTo>
                    <a:pt x="3157" y="3110"/>
                  </a:lnTo>
                  <a:lnTo>
                    <a:pt x="3204" y="2969"/>
                  </a:lnTo>
                  <a:lnTo>
                    <a:pt x="3204" y="2922"/>
                  </a:lnTo>
                  <a:lnTo>
                    <a:pt x="3157" y="2780"/>
                  </a:lnTo>
                  <a:lnTo>
                    <a:pt x="3063" y="2639"/>
                  </a:lnTo>
                  <a:lnTo>
                    <a:pt x="2922" y="2498"/>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2576;p42">
              <a:extLst>
                <a:ext uri="{FF2B5EF4-FFF2-40B4-BE49-F238E27FC236}">
                  <a16:creationId xmlns:a16="http://schemas.microsoft.com/office/drawing/2014/main" id="{79634083-947D-430E-21C3-D41A6A2D5E22}"/>
                </a:ext>
              </a:extLst>
            </p:cNvPr>
            <p:cNvSpPr/>
            <p:nvPr/>
          </p:nvSpPr>
          <p:spPr>
            <a:xfrm>
              <a:off x="1967375" y="1983575"/>
              <a:ext cx="23575" cy="22400"/>
            </a:xfrm>
            <a:custGeom>
              <a:avLst/>
              <a:gdLst/>
              <a:ahLst/>
              <a:cxnLst/>
              <a:rect l="l" t="t" r="r" b="b"/>
              <a:pathLst>
                <a:path w="943" h="896" fill="none" extrusionOk="0">
                  <a:moveTo>
                    <a:pt x="471" y="1"/>
                  </a:moveTo>
                  <a:lnTo>
                    <a:pt x="471" y="1"/>
                  </a:lnTo>
                  <a:lnTo>
                    <a:pt x="471" y="1"/>
                  </a:lnTo>
                  <a:lnTo>
                    <a:pt x="471" y="1"/>
                  </a:lnTo>
                  <a:lnTo>
                    <a:pt x="283" y="48"/>
                  </a:lnTo>
                  <a:lnTo>
                    <a:pt x="141" y="142"/>
                  </a:lnTo>
                  <a:lnTo>
                    <a:pt x="47" y="283"/>
                  </a:lnTo>
                  <a:lnTo>
                    <a:pt x="0" y="472"/>
                  </a:lnTo>
                  <a:lnTo>
                    <a:pt x="0" y="472"/>
                  </a:lnTo>
                  <a:lnTo>
                    <a:pt x="47" y="660"/>
                  </a:lnTo>
                  <a:lnTo>
                    <a:pt x="141" y="801"/>
                  </a:lnTo>
                  <a:lnTo>
                    <a:pt x="283" y="896"/>
                  </a:lnTo>
                  <a:lnTo>
                    <a:pt x="471" y="896"/>
                  </a:lnTo>
                  <a:lnTo>
                    <a:pt x="471" y="896"/>
                  </a:lnTo>
                  <a:lnTo>
                    <a:pt x="471" y="896"/>
                  </a:lnTo>
                  <a:lnTo>
                    <a:pt x="471" y="896"/>
                  </a:lnTo>
                  <a:lnTo>
                    <a:pt x="660" y="896"/>
                  </a:lnTo>
                  <a:lnTo>
                    <a:pt x="801" y="801"/>
                  </a:lnTo>
                  <a:lnTo>
                    <a:pt x="895" y="613"/>
                  </a:lnTo>
                  <a:lnTo>
                    <a:pt x="942" y="472"/>
                  </a:lnTo>
                  <a:lnTo>
                    <a:pt x="942" y="425"/>
                  </a:lnTo>
                  <a:lnTo>
                    <a:pt x="942" y="425"/>
                  </a:lnTo>
                  <a:lnTo>
                    <a:pt x="895" y="283"/>
                  </a:lnTo>
                  <a:lnTo>
                    <a:pt x="801" y="142"/>
                  </a:lnTo>
                  <a:lnTo>
                    <a:pt x="660" y="1"/>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2577;p42">
              <a:extLst>
                <a:ext uri="{FF2B5EF4-FFF2-40B4-BE49-F238E27FC236}">
                  <a16:creationId xmlns:a16="http://schemas.microsoft.com/office/drawing/2014/main" id="{EB7B5213-2845-05DC-8322-44C0E882457F}"/>
                </a:ext>
              </a:extLst>
            </p:cNvPr>
            <p:cNvSpPr/>
            <p:nvPr/>
          </p:nvSpPr>
          <p:spPr>
            <a:xfrm>
              <a:off x="1910825" y="1921150"/>
              <a:ext cx="23575" cy="22400"/>
            </a:xfrm>
            <a:custGeom>
              <a:avLst/>
              <a:gdLst/>
              <a:ahLst/>
              <a:cxnLst/>
              <a:rect l="l" t="t" r="r" b="b"/>
              <a:pathLst>
                <a:path w="943" h="896" fill="none" extrusionOk="0">
                  <a:moveTo>
                    <a:pt x="330" y="1"/>
                  </a:moveTo>
                  <a:lnTo>
                    <a:pt x="330" y="1"/>
                  </a:lnTo>
                  <a:lnTo>
                    <a:pt x="189" y="48"/>
                  </a:lnTo>
                  <a:lnTo>
                    <a:pt x="95" y="142"/>
                  </a:lnTo>
                  <a:lnTo>
                    <a:pt x="48" y="283"/>
                  </a:lnTo>
                  <a:lnTo>
                    <a:pt x="1" y="425"/>
                  </a:lnTo>
                  <a:lnTo>
                    <a:pt x="1" y="425"/>
                  </a:lnTo>
                  <a:lnTo>
                    <a:pt x="48" y="613"/>
                  </a:lnTo>
                  <a:lnTo>
                    <a:pt x="142" y="754"/>
                  </a:lnTo>
                  <a:lnTo>
                    <a:pt x="283" y="849"/>
                  </a:lnTo>
                  <a:lnTo>
                    <a:pt x="472" y="896"/>
                  </a:lnTo>
                  <a:lnTo>
                    <a:pt x="472" y="896"/>
                  </a:lnTo>
                  <a:lnTo>
                    <a:pt x="472" y="896"/>
                  </a:lnTo>
                  <a:lnTo>
                    <a:pt x="472" y="896"/>
                  </a:lnTo>
                  <a:lnTo>
                    <a:pt x="660" y="849"/>
                  </a:lnTo>
                  <a:lnTo>
                    <a:pt x="754" y="802"/>
                  </a:lnTo>
                  <a:lnTo>
                    <a:pt x="896" y="660"/>
                  </a:lnTo>
                  <a:lnTo>
                    <a:pt x="943" y="519"/>
                  </a:lnTo>
                  <a:lnTo>
                    <a:pt x="33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2578;p42">
              <a:extLst>
                <a:ext uri="{FF2B5EF4-FFF2-40B4-BE49-F238E27FC236}">
                  <a16:creationId xmlns:a16="http://schemas.microsoft.com/office/drawing/2014/main" id="{87E06D2E-A2E3-E097-F79E-8B7A57DA8FB8}"/>
                </a:ext>
              </a:extLst>
            </p:cNvPr>
            <p:cNvSpPr/>
            <p:nvPr/>
          </p:nvSpPr>
          <p:spPr>
            <a:xfrm>
              <a:off x="1794225" y="1918800"/>
              <a:ext cx="28300" cy="24750"/>
            </a:xfrm>
            <a:custGeom>
              <a:avLst/>
              <a:gdLst/>
              <a:ahLst/>
              <a:cxnLst/>
              <a:rect l="l" t="t" r="r" b="b"/>
              <a:pathLst>
                <a:path w="1132" h="990" extrusionOk="0">
                  <a:moveTo>
                    <a:pt x="472" y="0"/>
                  </a:moveTo>
                  <a:lnTo>
                    <a:pt x="330" y="48"/>
                  </a:lnTo>
                  <a:lnTo>
                    <a:pt x="330" y="48"/>
                  </a:lnTo>
                  <a:lnTo>
                    <a:pt x="519" y="0"/>
                  </a:lnTo>
                  <a:close/>
                  <a:moveTo>
                    <a:pt x="330" y="48"/>
                  </a:moveTo>
                  <a:lnTo>
                    <a:pt x="189" y="142"/>
                  </a:lnTo>
                  <a:lnTo>
                    <a:pt x="48" y="283"/>
                  </a:lnTo>
                  <a:lnTo>
                    <a:pt x="1" y="472"/>
                  </a:lnTo>
                  <a:lnTo>
                    <a:pt x="1" y="519"/>
                  </a:lnTo>
                  <a:lnTo>
                    <a:pt x="95" y="566"/>
                  </a:lnTo>
                  <a:lnTo>
                    <a:pt x="95" y="519"/>
                  </a:lnTo>
                  <a:lnTo>
                    <a:pt x="95" y="330"/>
                  </a:lnTo>
                  <a:lnTo>
                    <a:pt x="189" y="189"/>
                  </a:lnTo>
                  <a:lnTo>
                    <a:pt x="330" y="48"/>
                  </a:lnTo>
                  <a:close/>
                  <a:moveTo>
                    <a:pt x="566" y="0"/>
                  </a:moveTo>
                  <a:lnTo>
                    <a:pt x="707" y="48"/>
                  </a:lnTo>
                  <a:lnTo>
                    <a:pt x="849" y="142"/>
                  </a:lnTo>
                  <a:lnTo>
                    <a:pt x="943" y="236"/>
                  </a:lnTo>
                  <a:lnTo>
                    <a:pt x="990" y="424"/>
                  </a:lnTo>
                  <a:lnTo>
                    <a:pt x="990" y="519"/>
                  </a:lnTo>
                  <a:lnTo>
                    <a:pt x="990" y="660"/>
                  </a:lnTo>
                  <a:lnTo>
                    <a:pt x="896" y="801"/>
                  </a:lnTo>
                  <a:lnTo>
                    <a:pt x="802" y="896"/>
                  </a:lnTo>
                  <a:lnTo>
                    <a:pt x="660" y="943"/>
                  </a:lnTo>
                  <a:lnTo>
                    <a:pt x="707" y="990"/>
                  </a:lnTo>
                  <a:lnTo>
                    <a:pt x="849" y="943"/>
                  </a:lnTo>
                  <a:lnTo>
                    <a:pt x="990" y="848"/>
                  </a:lnTo>
                  <a:lnTo>
                    <a:pt x="1084" y="707"/>
                  </a:lnTo>
                  <a:lnTo>
                    <a:pt x="1131" y="566"/>
                  </a:lnTo>
                  <a:lnTo>
                    <a:pt x="1084" y="330"/>
                  </a:lnTo>
                  <a:lnTo>
                    <a:pt x="990" y="189"/>
                  </a:lnTo>
                  <a:lnTo>
                    <a:pt x="849" y="48"/>
                  </a:lnTo>
                  <a:lnTo>
                    <a:pt x="613"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2579;p42">
              <a:extLst>
                <a:ext uri="{FF2B5EF4-FFF2-40B4-BE49-F238E27FC236}">
                  <a16:creationId xmlns:a16="http://schemas.microsoft.com/office/drawing/2014/main" id="{94DC610D-A2DC-7A22-F787-8D22DF5479EE}"/>
                </a:ext>
              </a:extLst>
            </p:cNvPr>
            <p:cNvSpPr/>
            <p:nvPr/>
          </p:nvSpPr>
          <p:spPr>
            <a:xfrm>
              <a:off x="1794225" y="1918800"/>
              <a:ext cx="12975" cy="14150"/>
            </a:xfrm>
            <a:custGeom>
              <a:avLst/>
              <a:gdLst/>
              <a:ahLst/>
              <a:cxnLst/>
              <a:rect l="l" t="t" r="r" b="b"/>
              <a:pathLst>
                <a:path w="519" h="566" fill="none" extrusionOk="0">
                  <a:moveTo>
                    <a:pt x="519" y="0"/>
                  </a:moveTo>
                  <a:lnTo>
                    <a:pt x="519" y="0"/>
                  </a:lnTo>
                  <a:lnTo>
                    <a:pt x="330" y="48"/>
                  </a:lnTo>
                  <a:lnTo>
                    <a:pt x="189" y="142"/>
                  </a:lnTo>
                  <a:lnTo>
                    <a:pt x="48" y="283"/>
                  </a:lnTo>
                  <a:lnTo>
                    <a:pt x="1" y="472"/>
                  </a:lnTo>
                  <a:lnTo>
                    <a:pt x="1" y="519"/>
                  </a:lnTo>
                  <a:lnTo>
                    <a:pt x="1" y="519"/>
                  </a:lnTo>
                  <a:lnTo>
                    <a:pt x="1" y="519"/>
                  </a:lnTo>
                  <a:lnTo>
                    <a:pt x="95" y="566"/>
                  </a:lnTo>
                  <a:lnTo>
                    <a:pt x="95" y="566"/>
                  </a:lnTo>
                  <a:lnTo>
                    <a:pt x="95" y="519"/>
                  </a:lnTo>
                  <a:lnTo>
                    <a:pt x="95" y="519"/>
                  </a:lnTo>
                  <a:lnTo>
                    <a:pt x="95" y="330"/>
                  </a:lnTo>
                  <a:lnTo>
                    <a:pt x="189" y="189"/>
                  </a:lnTo>
                  <a:lnTo>
                    <a:pt x="330" y="48"/>
                  </a:lnTo>
                  <a:lnTo>
                    <a:pt x="472" y="0"/>
                  </a:lnTo>
                  <a:lnTo>
                    <a:pt x="472" y="0"/>
                  </a:lnTo>
                  <a:lnTo>
                    <a:pt x="519" y="0"/>
                  </a:lnTo>
                  <a:lnTo>
                    <a:pt x="519"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2580;p42">
              <a:extLst>
                <a:ext uri="{FF2B5EF4-FFF2-40B4-BE49-F238E27FC236}">
                  <a16:creationId xmlns:a16="http://schemas.microsoft.com/office/drawing/2014/main" id="{E38DCBF6-21CB-80FB-7306-B51955DE19AA}"/>
                </a:ext>
              </a:extLst>
            </p:cNvPr>
            <p:cNvSpPr/>
            <p:nvPr/>
          </p:nvSpPr>
          <p:spPr>
            <a:xfrm>
              <a:off x="1808375" y="1918800"/>
              <a:ext cx="14150" cy="24750"/>
            </a:xfrm>
            <a:custGeom>
              <a:avLst/>
              <a:gdLst/>
              <a:ahLst/>
              <a:cxnLst/>
              <a:rect l="l" t="t" r="r" b="b"/>
              <a:pathLst>
                <a:path w="566" h="990" fill="none" extrusionOk="0">
                  <a:moveTo>
                    <a:pt x="47" y="0"/>
                  </a:moveTo>
                  <a:lnTo>
                    <a:pt x="47" y="0"/>
                  </a:lnTo>
                  <a:lnTo>
                    <a:pt x="0" y="0"/>
                  </a:lnTo>
                  <a:lnTo>
                    <a:pt x="0" y="0"/>
                  </a:lnTo>
                  <a:lnTo>
                    <a:pt x="141" y="48"/>
                  </a:lnTo>
                  <a:lnTo>
                    <a:pt x="283" y="142"/>
                  </a:lnTo>
                  <a:lnTo>
                    <a:pt x="377" y="236"/>
                  </a:lnTo>
                  <a:lnTo>
                    <a:pt x="424" y="424"/>
                  </a:lnTo>
                  <a:lnTo>
                    <a:pt x="424" y="424"/>
                  </a:lnTo>
                  <a:lnTo>
                    <a:pt x="424" y="519"/>
                  </a:lnTo>
                  <a:lnTo>
                    <a:pt x="424" y="519"/>
                  </a:lnTo>
                  <a:lnTo>
                    <a:pt x="424" y="660"/>
                  </a:lnTo>
                  <a:lnTo>
                    <a:pt x="330" y="801"/>
                  </a:lnTo>
                  <a:lnTo>
                    <a:pt x="236" y="896"/>
                  </a:lnTo>
                  <a:lnTo>
                    <a:pt x="94" y="943"/>
                  </a:lnTo>
                  <a:lnTo>
                    <a:pt x="94" y="943"/>
                  </a:lnTo>
                  <a:lnTo>
                    <a:pt x="94" y="943"/>
                  </a:lnTo>
                  <a:lnTo>
                    <a:pt x="141" y="990"/>
                  </a:lnTo>
                  <a:lnTo>
                    <a:pt x="141" y="990"/>
                  </a:lnTo>
                  <a:lnTo>
                    <a:pt x="141" y="990"/>
                  </a:lnTo>
                  <a:lnTo>
                    <a:pt x="141" y="990"/>
                  </a:lnTo>
                  <a:lnTo>
                    <a:pt x="283" y="943"/>
                  </a:lnTo>
                  <a:lnTo>
                    <a:pt x="424" y="848"/>
                  </a:lnTo>
                  <a:lnTo>
                    <a:pt x="518" y="707"/>
                  </a:lnTo>
                  <a:lnTo>
                    <a:pt x="565" y="566"/>
                  </a:lnTo>
                  <a:lnTo>
                    <a:pt x="565" y="566"/>
                  </a:lnTo>
                  <a:lnTo>
                    <a:pt x="518" y="330"/>
                  </a:lnTo>
                  <a:lnTo>
                    <a:pt x="424" y="189"/>
                  </a:lnTo>
                  <a:lnTo>
                    <a:pt x="283" y="48"/>
                  </a:lnTo>
                  <a:lnTo>
                    <a:pt x="47" y="0"/>
                  </a:lnTo>
                  <a:lnTo>
                    <a:pt x="47" y="0"/>
                  </a:lnTo>
                  <a:lnTo>
                    <a:pt x="4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2581;p42">
              <a:extLst>
                <a:ext uri="{FF2B5EF4-FFF2-40B4-BE49-F238E27FC236}">
                  <a16:creationId xmlns:a16="http://schemas.microsoft.com/office/drawing/2014/main" id="{D18913C3-76CE-EF12-3A8B-ACBF6E54EBEE}"/>
                </a:ext>
              </a:extLst>
            </p:cNvPr>
            <p:cNvSpPr/>
            <p:nvPr/>
          </p:nvSpPr>
          <p:spPr>
            <a:xfrm>
              <a:off x="1807175" y="1918800"/>
              <a:ext cx="1225" cy="25"/>
            </a:xfrm>
            <a:custGeom>
              <a:avLst/>
              <a:gdLst/>
              <a:ahLst/>
              <a:cxnLst/>
              <a:rect l="l" t="t" r="r" b="b"/>
              <a:pathLst>
                <a:path w="49" h="1" fill="none" extrusionOk="0">
                  <a:moveTo>
                    <a:pt x="1" y="0"/>
                  </a:moveTo>
                  <a:lnTo>
                    <a:pt x="1" y="0"/>
                  </a:lnTo>
                  <a:lnTo>
                    <a:pt x="1" y="0"/>
                  </a:lnTo>
                  <a:lnTo>
                    <a:pt x="1" y="0"/>
                  </a:lnTo>
                  <a:lnTo>
                    <a:pt x="48" y="0"/>
                  </a:lnTo>
                  <a:lnTo>
                    <a:pt x="48" y="0"/>
                  </a:lnTo>
                  <a:lnTo>
                    <a:pt x="48" y="0"/>
                  </a:lnTo>
                  <a:lnTo>
                    <a:pt x="48"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2582;p42">
              <a:extLst>
                <a:ext uri="{FF2B5EF4-FFF2-40B4-BE49-F238E27FC236}">
                  <a16:creationId xmlns:a16="http://schemas.microsoft.com/office/drawing/2014/main" id="{6C9F3D11-C832-42BA-35B6-0110CE4F80DD}"/>
                </a:ext>
              </a:extLst>
            </p:cNvPr>
            <p:cNvSpPr/>
            <p:nvPr/>
          </p:nvSpPr>
          <p:spPr>
            <a:xfrm>
              <a:off x="1790700" y="1806900"/>
              <a:ext cx="5900" cy="4750"/>
            </a:xfrm>
            <a:custGeom>
              <a:avLst/>
              <a:gdLst/>
              <a:ahLst/>
              <a:cxnLst/>
              <a:rect l="l" t="t" r="r" b="b"/>
              <a:pathLst>
                <a:path w="236" h="190" extrusionOk="0">
                  <a:moveTo>
                    <a:pt x="0" y="1"/>
                  </a:moveTo>
                  <a:lnTo>
                    <a:pt x="95" y="95"/>
                  </a:lnTo>
                  <a:lnTo>
                    <a:pt x="236" y="189"/>
                  </a:lnTo>
                  <a:lnTo>
                    <a:pt x="236" y="189"/>
                  </a:lnTo>
                  <a:lnTo>
                    <a:pt x="0"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2583;p42">
              <a:extLst>
                <a:ext uri="{FF2B5EF4-FFF2-40B4-BE49-F238E27FC236}">
                  <a16:creationId xmlns:a16="http://schemas.microsoft.com/office/drawing/2014/main" id="{7826B029-CF8D-4991-2B35-EA64A8A72855}"/>
                </a:ext>
              </a:extLst>
            </p:cNvPr>
            <p:cNvSpPr/>
            <p:nvPr/>
          </p:nvSpPr>
          <p:spPr>
            <a:xfrm>
              <a:off x="1790700" y="1806900"/>
              <a:ext cx="5900" cy="4750"/>
            </a:xfrm>
            <a:custGeom>
              <a:avLst/>
              <a:gdLst/>
              <a:ahLst/>
              <a:cxnLst/>
              <a:rect l="l" t="t" r="r" b="b"/>
              <a:pathLst>
                <a:path w="236" h="190" fill="none" extrusionOk="0">
                  <a:moveTo>
                    <a:pt x="0" y="1"/>
                  </a:moveTo>
                  <a:lnTo>
                    <a:pt x="0" y="1"/>
                  </a:lnTo>
                  <a:lnTo>
                    <a:pt x="95" y="95"/>
                  </a:lnTo>
                  <a:lnTo>
                    <a:pt x="236" y="189"/>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2584;p42">
              <a:extLst>
                <a:ext uri="{FF2B5EF4-FFF2-40B4-BE49-F238E27FC236}">
                  <a16:creationId xmlns:a16="http://schemas.microsoft.com/office/drawing/2014/main" id="{EA7AF31D-EBFF-F8B5-1C4F-B93064D69146}"/>
                </a:ext>
              </a:extLst>
            </p:cNvPr>
            <p:cNvSpPr/>
            <p:nvPr/>
          </p:nvSpPr>
          <p:spPr>
            <a:xfrm>
              <a:off x="1910825" y="1919975"/>
              <a:ext cx="24775" cy="24750"/>
            </a:xfrm>
            <a:custGeom>
              <a:avLst/>
              <a:gdLst/>
              <a:ahLst/>
              <a:cxnLst/>
              <a:rect l="l" t="t" r="r" b="b"/>
              <a:pathLst>
                <a:path w="991" h="990" extrusionOk="0">
                  <a:moveTo>
                    <a:pt x="283" y="1"/>
                  </a:moveTo>
                  <a:lnTo>
                    <a:pt x="142" y="95"/>
                  </a:lnTo>
                  <a:lnTo>
                    <a:pt x="48" y="189"/>
                  </a:lnTo>
                  <a:lnTo>
                    <a:pt x="1" y="330"/>
                  </a:lnTo>
                  <a:lnTo>
                    <a:pt x="1" y="472"/>
                  </a:lnTo>
                  <a:lnTo>
                    <a:pt x="48" y="330"/>
                  </a:lnTo>
                  <a:lnTo>
                    <a:pt x="95" y="189"/>
                  </a:lnTo>
                  <a:lnTo>
                    <a:pt x="189" y="95"/>
                  </a:lnTo>
                  <a:lnTo>
                    <a:pt x="330" y="48"/>
                  </a:lnTo>
                  <a:lnTo>
                    <a:pt x="283" y="1"/>
                  </a:lnTo>
                  <a:close/>
                  <a:moveTo>
                    <a:pt x="1" y="472"/>
                  </a:moveTo>
                  <a:lnTo>
                    <a:pt x="1" y="519"/>
                  </a:lnTo>
                  <a:lnTo>
                    <a:pt x="48" y="707"/>
                  </a:lnTo>
                  <a:lnTo>
                    <a:pt x="142" y="849"/>
                  </a:lnTo>
                  <a:lnTo>
                    <a:pt x="330" y="943"/>
                  </a:lnTo>
                  <a:lnTo>
                    <a:pt x="519" y="990"/>
                  </a:lnTo>
                  <a:lnTo>
                    <a:pt x="707" y="943"/>
                  </a:lnTo>
                  <a:lnTo>
                    <a:pt x="802" y="896"/>
                  </a:lnTo>
                  <a:lnTo>
                    <a:pt x="943" y="754"/>
                  </a:lnTo>
                  <a:lnTo>
                    <a:pt x="990" y="660"/>
                  </a:lnTo>
                  <a:lnTo>
                    <a:pt x="943" y="566"/>
                  </a:lnTo>
                  <a:lnTo>
                    <a:pt x="896" y="707"/>
                  </a:lnTo>
                  <a:lnTo>
                    <a:pt x="754" y="849"/>
                  </a:lnTo>
                  <a:lnTo>
                    <a:pt x="660" y="896"/>
                  </a:lnTo>
                  <a:lnTo>
                    <a:pt x="472" y="943"/>
                  </a:lnTo>
                  <a:lnTo>
                    <a:pt x="283" y="896"/>
                  </a:lnTo>
                  <a:lnTo>
                    <a:pt x="142" y="801"/>
                  </a:lnTo>
                  <a:lnTo>
                    <a:pt x="48" y="660"/>
                  </a:lnTo>
                  <a:lnTo>
                    <a:pt x="1" y="472"/>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2585;p42">
              <a:extLst>
                <a:ext uri="{FF2B5EF4-FFF2-40B4-BE49-F238E27FC236}">
                  <a16:creationId xmlns:a16="http://schemas.microsoft.com/office/drawing/2014/main" id="{F6FB4295-4DC5-9354-2B44-FA0424B9CBC8}"/>
                </a:ext>
              </a:extLst>
            </p:cNvPr>
            <p:cNvSpPr/>
            <p:nvPr/>
          </p:nvSpPr>
          <p:spPr>
            <a:xfrm>
              <a:off x="1910825" y="1919975"/>
              <a:ext cx="24775" cy="24750"/>
            </a:xfrm>
            <a:custGeom>
              <a:avLst/>
              <a:gdLst/>
              <a:ahLst/>
              <a:cxnLst/>
              <a:rect l="l" t="t" r="r" b="b"/>
              <a:pathLst>
                <a:path w="991" h="990" fill="none" extrusionOk="0">
                  <a:moveTo>
                    <a:pt x="283" y="1"/>
                  </a:moveTo>
                  <a:lnTo>
                    <a:pt x="283" y="1"/>
                  </a:lnTo>
                  <a:lnTo>
                    <a:pt x="142" y="95"/>
                  </a:lnTo>
                  <a:lnTo>
                    <a:pt x="48" y="189"/>
                  </a:lnTo>
                  <a:lnTo>
                    <a:pt x="1" y="330"/>
                  </a:lnTo>
                  <a:lnTo>
                    <a:pt x="1" y="519"/>
                  </a:lnTo>
                  <a:lnTo>
                    <a:pt x="1" y="519"/>
                  </a:lnTo>
                  <a:lnTo>
                    <a:pt x="48" y="707"/>
                  </a:lnTo>
                  <a:lnTo>
                    <a:pt x="142" y="849"/>
                  </a:lnTo>
                  <a:lnTo>
                    <a:pt x="330" y="943"/>
                  </a:lnTo>
                  <a:lnTo>
                    <a:pt x="519" y="990"/>
                  </a:lnTo>
                  <a:lnTo>
                    <a:pt x="519" y="990"/>
                  </a:lnTo>
                  <a:lnTo>
                    <a:pt x="519" y="990"/>
                  </a:lnTo>
                  <a:lnTo>
                    <a:pt x="519" y="990"/>
                  </a:lnTo>
                  <a:lnTo>
                    <a:pt x="707" y="943"/>
                  </a:lnTo>
                  <a:lnTo>
                    <a:pt x="802" y="896"/>
                  </a:lnTo>
                  <a:lnTo>
                    <a:pt x="943" y="754"/>
                  </a:lnTo>
                  <a:lnTo>
                    <a:pt x="990" y="660"/>
                  </a:lnTo>
                  <a:lnTo>
                    <a:pt x="943" y="566"/>
                  </a:lnTo>
                  <a:lnTo>
                    <a:pt x="943" y="566"/>
                  </a:lnTo>
                  <a:lnTo>
                    <a:pt x="896" y="707"/>
                  </a:lnTo>
                  <a:lnTo>
                    <a:pt x="754" y="849"/>
                  </a:lnTo>
                  <a:lnTo>
                    <a:pt x="660" y="896"/>
                  </a:lnTo>
                  <a:lnTo>
                    <a:pt x="472" y="943"/>
                  </a:lnTo>
                  <a:lnTo>
                    <a:pt x="472" y="943"/>
                  </a:lnTo>
                  <a:lnTo>
                    <a:pt x="472" y="943"/>
                  </a:lnTo>
                  <a:lnTo>
                    <a:pt x="472" y="943"/>
                  </a:lnTo>
                  <a:lnTo>
                    <a:pt x="283" y="896"/>
                  </a:lnTo>
                  <a:lnTo>
                    <a:pt x="142" y="801"/>
                  </a:lnTo>
                  <a:lnTo>
                    <a:pt x="48" y="660"/>
                  </a:lnTo>
                  <a:lnTo>
                    <a:pt x="1" y="472"/>
                  </a:lnTo>
                  <a:lnTo>
                    <a:pt x="1" y="472"/>
                  </a:lnTo>
                  <a:lnTo>
                    <a:pt x="48" y="330"/>
                  </a:lnTo>
                  <a:lnTo>
                    <a:pt x="95" y="189"/>
                  </a:lnTo>
                  <a:lnTo>
                    <a:pt x="189" y="95"/>
                  </a:lnTo>
                  <a:lnTo>
                    <a:pt x="330" y="48"/>
                  </a:lnTo>
                  <a:lnTo>
                    <a:pt x="28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2586;p42">
              <a:extLst>
                <a:ext uri="{FF2B5EF4-FFF2-40B4-BE49-F238E27FC236}">
                  <a16:creationId xmlns:a16="http://schemas.microsoft.com/office/drawing/2014/main" id="{6AC6C297-71D6-987F-3FC4-B618F068FE53}"/>
                </a:ext>
              </a:extLst>
            </p:cNvPr>
            <p:cNvSpPr/>
            <p:nvPr/>
          </p:nvSpPr>
          <p:spPr>
            <a:xfrm>
              <a:off x="1966175" y="1982400"/>
              <a:ext cx="25950" cy="25925"/>
            </a:xfrm>
            <a:custGeom>
              <a:avLst/>
              <a:gdLst/>
              <a:ahLst/>
              <a:cxnLst/>
              <a:rect l="l" t="t" r="r" b="b"/>
              <a:pathLst>
                <a:path w="1038" h="1037" extrusionOk="0">
                  <a:moveTo>
                    <a:pt x="708" y="48"/>
                  </a:moveTo>
                  <a:lnTo>
                    <a:pt x="849" y="189"/>
                  </a:lnTo>
                  <a:lnTo>
                    <a:pt x="943" y="330"/>
                  </a:lnTo>
                  <a:lnTo>
                    <a:pt x="990" y="472"/>
                  </a:lnTo>
                  <a:lnTo>
                    <a:pt x="990" y="519"/>
                  </a:lnTo>
                  <a:lnTo>
                    <a:pt x="943" y="660"/>
                  </a:lnTo>
                  <a:lnTo>
                    <a:pt x="849" y="848"/>
                  </a:lnTo>
                  <a:lnTo>
                    <a:pt x="708" y="943"/>
                  </a:lnTo>
                  <a:lnTo>
                    <a:pt x="331" y="943"/>
                  </a:lnTo>
                  <a:lnTo>
                    <a:pt x="189" y="848"/>
                  </a:lnTo>
                  <a:lnTo>
                    <a:pt x="95" y="707"/>
                  </a:lnTo>
                  <a:lnTo>
                    <a:pt x="48" y="519"/>
                  </a:lnTo>
                  <a:lnTo>
                    <a:pt x="95" y="330"/>
                  </a:lnTo>
                  <a:lnTo>
                    <a:pt x="189" y="189"/>
                  </a:lnTo>
                  <a:lnTo>
                    <a:pt x="331" y="95"/>
                  </a:lnTo>
                  <a:lnTo>
                    <a:pt x="519" y="48"/>
                  </a:lnTo>
                  <a:close/>
                  <a:moveTo>
                    <a:pt x="519" y="0"/>
                  </a:moveTo>
                  <a:lnTo>
                    <a:pt x="331" y="48"/>
                  </a:lnTo>
                  <a:lnTo>
                    <a:pt x="189" y="142"/>
                  </a:lnTo>
                  <a:lnTo>
                    <a:pt x="48" y="283"/>
                  </a:lnTo>
                  <a:lnTo>
                    <a:pt x="1" y="519"/>
                  </a:lnTo>
                  <a:lnTo>
                    <a:pt x="48" y="707"/>
                  </a:lnTo>
                  <a:lnTo>
                    <a:pt x="142" y="848"/>
                  </a:lnTo>
                  <a:lnTo>
                    <a:pt x="331" y="990"/>
                  </a:lnTo>
                  <a:lnTo>
                    <a:pt x="519" y="1037"/>
                  </a:lnTo>
                  <a:lnTo>
                    <a:pt x="755" y="990"/>
                  </a:lnTo>
                  <a:lnTo>
                    <a:pt x="896" y="896"/>
                  </a:lnTo>
                  <a:lnTo>
                    <a:pt x="990" y="707"/>
                  </a:lnTo>
                  <a:lnTo>
                    <a:pt x="1037" y="519"/>
                  </a:lnTo>
                  <a:lnTo>
                    <a:pt x="1037" y="283"/>
                  </a:lnTo>
                  <a:lnTo>
                    <a:pt x="896" y="142"/>
                  </a:lnTo>
                  <a:lnTo>
                    <a:pt x="755" y="48"/>
                  </a:lnTo>
                  <a:lnTo>
                    <a:pt x="566"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2587;p42">
              <a:extLst>
                <a:ext uri="{FF2B5EF4-FFF2-40B4-BE49-F238E27FC236}">
                  <a16:creationId xmlns:a16="http://schemas.microsoft.com/office/drawing/2014/main" id="{53582FC4-1DED-234C-080E-B4F5C9D9AC62}"/>
                </a:ext>
              </a:extLst>
            </p:cNvPr>
            <p:cNvSpPr/>
            <p:nvPr/>
          </p:nvSpPr>
          <p:spPr>
            <a:xfrm>
              <a:off x="1967375" y="1983575"/>
              <a:ext cx="23575" cy="22400"/>
            </a:xfrm>
            <a:custGeom>
              <a:avLst/>
              <a:gdLst/>
              <a:ahLst/>
              <a:cxnLst/>
              <a:rect l="l" t="t" r="r" b="b"/>
              <a:pathLst>
                <a:path w="943" h="896" fill="none" extrusionOk="0">
                  <a:moveTo>
                    <a:pt x="471" y="896"/>
                  </a:moveTo>
                  <a:lnTo>
                    <a:pt x="471" y="896"/>
                  </a:lnTo>
                  <a:lnTo>
                    <a:pt x="283" y="896"/>
                  </a:lnTo>
                  <a:lnTo>
                    <a:pt x="141" y="801"/>
                  </a:lnTo>
                  <a:lnTo>
                    <a:pt x="47" y="660"/>
                  </a:lnTo>
                  <a:lnTo>
                    <a:pt x="0" y="472"/>
                  </a:lnTo>
                  <a:lnTo>
                    <a:pt x="0" y="472"/>
                  </a:lnTo>
                  <a:lnTo>
                    <a:pt x="47" y="283"/>
                  </a:lnTo>
                  <a:lnTo>
                    <a:pt x="141" y="142"/>
                  </a:lnTo>
                  <a:lnTo>
                    <a:pt x="283" y="48"/>
                  </a:lnTo>
                  <a:lnTo>
                    <a:pt x="471" y="1"/>
                  </a:lnTo>
                  <a:lnTo>
                    <a:pt x="471" y="1"/>
                  </a:lnTo>
                  <a:lnTo>
                    <a:pt x="471" y="1"/>
                  </a:lnTo>
                  <a:lnTo>
                    <a:pt x="471" y="1"/>
                  </a:lnTo>
                  <a:lnTo>
                    <a:pt x="660" y="1"/>
                  </a:lnTo>
                  <a:lnTo>
                    <a:pt x="801" y="142"/>
                  </a:lnTo>
                  <a:lnTo>
                    <a:pt x="895" y="283"/>
                  </a:lnTo>
                  <a:lnTo>
                    <a:pt x="942" y="425"/>
                  </a:lnTo>
                  <a:lnTo>
                    <a:pt x="942" y="472"/>
                  </a:lnTo>
                  <a:lnTo>
                    <a:pt x="942" y="472"/>
                  </a:lnTo>
                  <a:lnTo>
                    <a:pt x="895" y="613"/>
                  </a:lnTo>
                  <a:lnTo>
                    <a:pt x="801" y="801"/>
                  </a:lnTo>
                  <a:lnTo>
                    <a:pt x="660" y="896"/>
                  </a:lnTo>
                  <a:lnTo>
                    <a:pt x="471" y="896"/>
                  </a:lnTo>
                  <a:lnTo>
                    <a:pt x="471" y="896"/>
                  </a:lnTo>
                  <a:lnTo>
                    <a:pt x="471" y="89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2588;p42">
              <a:extLst>
                <a:ext uri="{FF2B5EF4-FFF2-40B4-BE49-F238E27FC236}">
                  <a16:creationId xmlns:a16="http://schemas.microsoft.com/office/drawing/2014/main" id="{35786A07-E8FE-484A-BF15-1183D08DA201}"/>
                </a:ext>
              </a:extLst>
            </p:cNvPr>
            <p:cNvSpPr/>
            <p:nvPr/>
          </p:nvSpPr>
          <p:spPr>
            <a:xfrm>
              <a:off x="1966175" y="1982400"/>
              <a:ext cx="25950" cy="25925"/>
            </a:xfrm>
            <a:custGeom>
              <a:avLst/>
              <a:gdLst/>
              <a:ahLst/>
              <a:cxnLst/>
              <a:rect l="l" t="t" r="r" b="b"/>
              <a:pathLst>
                <a:path w="1038" h="1037" fill="none" extrusionOk="0">
                  <a:moveTo>
                    <a:pt x="519" y="0"/>
                  </a:moveTo>
                  <a:lnTo>
                    <a:pt x="519" y="0"/>
                  </a:lnTo>
                  <a:lnTo>
                    <a:pt x="331" y="48"/>
                  </a:lnTo>
                  <a:lnTo>
                    <a:pt x="189" y="142"/>
                  </a:lnTo>
                  <a:lnTo>
                    <a:pt x="48" y="283"/>
                  </a:lnTo>
                  <a:lnTo>
                    <a:pt x="1" y="519"/>
                  </a:lnTo>
                  <a:lnTo>
                    <a:pt x="1" y="519"/>
                  </a:lnTo>
                  <a:lnTo>
                    <a:pt x="48" y="707"/>
                  </a:lnTo>
                  <a:lnTo>
                    <a:pt x="142" y="848"/>
                  </a:lnTo>
                  <a:lnTo>
                    <a:pt x="331" y="990"/>
                  </a:lnTo>
                  <a:lnTo>
                    <a:pt x="519" y="1037"/>
                  </a:lnTo>
                  <a:lnTo>
                    <a:pt x="519" y="1037"/>
                  </a:lnTo>
                  <a:lnTo>
                    <a:pt x="519" y="1037"/>
                  </a:lnTo>
                  <a:lnTo>
                    <a:pt x="519" y="1037"/>
                  </a:lnTo>
                  <a:lnTo>
                    <a:pt x="755" y="990"/>
                  </a:lnTo>
                  <a:lnTo>
                    <a:pt x="896" y="896"/>
                  </a:lnTo>
                  <a:lnTo>
                    <a:pt x="990" y="707"/>
                  </a:lnTo>
                  <a:lnTo>
                    <a:pt x="1037" y="519"/>
                  </a:lnTo>
                  <a:lnTo>
                    <a:pt x="1037" y="519"/>
                  </a:lnTo>
                  <a:lnTo>
                    <a:pt x="1037" y="519"/>
                  </a:lnTo>
                  <a:lnTo>
                    <a:pt x="1037" y="283"/>
                  </a:lnTo>
                  <a:lnTo>
                    <a:pt x="896" y="142"/>
                  </a:lnTo>
                  <a:lnTo>
                    <a:pt x="755" y="48"/>
                  </a:lnTo>
                  <a:lnTo>
                    <a:pt x="566" y="0"/>
                  </a:lnTo>
                  <a:lnTo>
                    <a:pt x="519" y="0"/>
                  </a:lnTo>
                  <a:lnTo>
                    <a:pt x="519"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2589;p42">
              <a:extLst>
                <a:ext uri="{FF2B5EF4-FFF2-40B4-BE49-F238E27FC236}">
                  <a16:creationId xmlns:a16="http://schemas.microsoft.com/office/drawing/2014/main" id="{05856A50-5A0D-F3B5-DF28-4514CED7F934}"/>
                </a:ext>
              </a:extLst>
            </p:cNvPr>
            <p:cNvSpPr/>
            <p:nvPr/>
          </p:nvSpPr>
          <p:spPr>
            <a:xfrm>
              <a:off x="2038025" y="2031875"/>
              <a:ext cx="22400" cy="22400"/>
            </a:xfrm>
            <a:custGeom>
              <a:avLst/>
              <a:gdLst/>
              <a:ahLst/>
              <a:cxnLst/>
              <a:rect l="l" t="t" r="r" b="b"/>
              <a:pathLst>
                <a:path w="896" h="896" extrusionOk="0">
                  <a:moveTo>
                    <a:pt x="236" y="0"/>
                  </a:moveTo>
                  <a:lnTo>
                    <a:pt x="142" y="94"/>
                  </a:lnTo>
                  <a:lnTo>
                    <a:pt x="48" y="189"/>
                  </a:lnTo>
                  <a:lnTo>
                    <a:pt x="1" y="283"/>
                  </a:lnTo>
                  <a:lnTo>
                    <a:pt x="1" y="424"/>
                  </a:lnTo>
                  <a:lnTo>
                    <a:pt x="48" y="613"/>
                  </a:lnTo>
                  <a:lnTo>
                    <a:pt x="142" y="754"/>
                  </a:lnTo>
                  <a:lnTo>
                    <a:pt x="283" y="848"/>
                  </a:lnTo>
                  <a:lnTo>
                    <a:pt x="472" y="895"/>
                  </a:lnTo>
                  <a:lnTo>
                    <a:pt x="613" y="848"/>
                  </a:lnTo>
                  <a:lnTo>
                    <a:pt x="707" y="801"/>
                  </a:lnTo>
                  <a:lnTo>
                    <a:pt x="802" y="707"/>
                  </a:lnTo>
                  <a:lnTo>
                    <a:pt x="896" y="613"/>
                  </a:lnTo>
                  <a:lnTo>
                    <a:pt x="236" y="0"/>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2590;p42">
              <a:extLst>
                <a:ext uri="{FF2B5EF4-FFF2-40B4-BE49-F238E27FC236}">
                  <a16:creationId xmlns:a16="http://schemas.microsoft.com/office/drawing/2014/main" id="{103C5E0D-7C77-0A31-413C-9A2B9B5AC490}"/>
                </a:ext>
              </a:extLst>
            </p:cNvPr>
            <p:cNvSpPr/>
            <p:nvPr/>
          </p:nvSpPr>
          <p:spPr>
            <a:xfrm>
              <a:off x="2038025" y="2031875"/>
              <a:ext cx="22400" cy="22400"/>
            </a:xfrm>
            <a:custGeom>
              <a:avLst/>
              <a:gdLst/>
              <a:ahLst/>
              <a:cxnLst/>
              <a:rect l="l" t="t" r="r" b="b"/>
              <a:pathLst>
                <a:path w="896" h="896" fill="none" extrusionOk="0">
                  <a:moveTo>
                    <a:pt x="236" y="0"/>
                  </a:moveTo>
                  <a:lnTo>
                    <a:pt x="236" y="0"/>
                  </a:lnTo>
                  <a:lnTo>
                    <a:pt x="142" y="94"/>
                  </a:lnTo>
                  <a:lnTo>
                    <a:pt x="48" y="189"/>
                  </a:lnTo>
                  <a:lnTo>
                    <a:pt x="1" y="283"/>
                  </a:lnTo>
                  <a:lnTo>
                    <a:pt x="1" y="424"/>
                  </a:lnTo>
                  <a:lnTo>
                    <a:pt x="1" y="424"/>
                  </a:lnTo>
                  <a:lnTo>
                    <a:pt x="48" y="613"/>
                  </a:lnTo>
                  <a:lnTo>
                    <a:pt x="142" y="754"/>
                  </a:lnTo>
                  <a:lnTo>
                    <a:pt x="283" y="848"/>
                  </a:lnTo>
                  <a:lnTo>
                    <a:pt x="472" y="895"/>
                  </a:lnTo>
                  <a:lnTo>
                    <a:pt x="472" y="895"/>
                  </a:lnTo>
                  <a:lnTo>
                    <a:pt x="613" y="848"/>
                  </a:lnTo>
                  <a:lnTo>
                    <a:pt x="707" y="801"/>
                  </a:lnTo>
                  <a:lnTo>
                    <a:pt x="802" y="707"/>
                  </a:lnTo>
                  <a:lnTo>
                    <a:pt x="896" y="613"/>
                  </a:lnTo>
                  <a:lnTo>
                    <a:pt x="23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2591;p42">
              <a:extLst>
                <a:ext uri="{FF2B5EF4-FFF2-40B4-BE49-F238E27FC236}">
                  <a16:creationId xmlns:a16="http://schemas.microsoft.com/office/drawing/2014/main" id="{1F6031AA-5F78-5840-5566-AA22127FE697}"/>
                </a:ext>
              </a:extLst>
            </p:cNvPr>
            <p:cNvSpPr/>
            <p:nvPr/>
          </p:nvSpPr>
          <p:spPr>
            <a:xfrm>
              <a:off x="2035675" y="2031875"/>
              <a:ext cx="24750" cy="23575"/>
            </a:xfrm>
            <a:custGeom>
              <a:avLst/>
              <a:gdLst/>
              <a:ahLst/>
              <a:cxnLst/>
              <a:rect l="l" t="t" r="r" b="b"/>
              <a:pathLst>
                <a:path w="990" h="943" extrusionOk="0">
                  <a:moveTo>
                    <a:pt x="283" y="0"/>
                  </a:moveTo>
                  <a:lnTo>
                    <a:pt x="189" y="47"/>
                  </a:lnTo>
                  <a:lnTo>
                    <a:pt x="95" y="189"/>
                  </a:lnTo>
                  <a:lnTo>
                    <a:pt x="48" y="283"/>
                  </a:lnTo>
                  <a:lnTo>
                    <a:pt x="0" y="424"/>
                  </a:lnTo>
                  <a:lnTo>
                    <a:pt x="48" y="565"/>
                  </a:lnTo>
                  <a:lnTo>
                    <a:pt x="95" y="707"/>
                  </a:lnTo>
                  <a:lnTo>
                    <a:pt x="189" y="801"/>
                  </a:lnTo>
                  <a:lnTo>
                    <a:pt x="330" y="895"/>
                  </a:lnTo>
                  <a:lnTo>
                    <a:pt x="519" y="942"/>
                  </a:lnTo>
                  <a:lnTo>
                    <a:pt x="660" y="942"/>
                  </a:lnTo>
                  <a:lnTo>
                    <a:pt x="848" y="801"/>
                  </a:lnTo>
                  <a:lnTo>
                    <a:pt x="990" y="613"/>
                  </a:lnTo>
                  <a:lnTo>
                    <a:pt x="896" y="707"/>
                  </a:lnTo>
                  <a:lnTo>
                    <a:pt x="801" y="801"/>
                  </a:lnTo>
                  <a:lnTo>
                    <a:pt x="707" y="848"/>
                  </a:lnTo>
                  <a:lnTo>
                    <a:pt x="566" y="895"/>
                  </a:lnTo>
                  <a:lnTo>
                    <a:pt x="377" y="848"/>
                  </a:lnTo>
                  <a:lnTo>
                    <a:pt x="236" y="754"/>
                  </a:lnTo>
                  <a:lnTo>
                    <a:pt x="142" y="613"/>
                  </a:lnTo>
                  <a:lnTo>
                    <a:pt x="95" y="424"/>
                  </a:lnTo>
                  <a:lnTo>
                    <a:pt x="95" y="283"/>
                  </a:lnTo>
                  <a:lnTo>
                    <a:pt x="142" y="189"/>
                  </a:lnTo>
                  <a:lnTo>
                    <a:pt x="236" y="94"/>
                  </a:lnTo>
                  <a:lnTo>
                    <a:pt x="33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2592;p42">
              <a:extLst>
                <a:ext uri="{FF2B5EF4-FFF2-40B4-BE49-F238E27FC236}">
                  <a16:creationId xmlns:a16="http://schemas.microsoft.com/office/drawing/2014/main" id="{3C6B97BA-C592-FA62-4EC2-0FB5AD2D5402}"/>
                </a:ext>
              </a:extLst>
            </p:cNvPr>
            <p:cNvSpPr/>
            <p:nvPr/>
          </p:nvSpPr>
          <p:spPr>
            <a:xfrm>
              <a:off x="2035675" y="2031875"/>
              <a:ext cx="24750" cy="23575"/>
            </a:xfrm>
            <a:custGeom>
              <a:avLst/>
              <a:gdLst/>
              <a:ahLst/>
              <a:cxnLst/>
              <a:rect l="l" t="t" r="r" b="b"/>
              <a:pathLst>
                <a:path w="990" h="943" fill="none" extrusionOk="0">
                  <a:moveTo>
                    <a:pt x="283" y="0"/>
                  </a:moveTo>
                  <a:lnTo>
                    <a:pt x="283" y="0"/>
                  </a:lnTo>
                  <a:lnTo>
                    <a:pt x="189" y="47"/>
                  </a:lnTo>
                  <a:lnTo>
                    <a:pt x="95" y="189"/>
                  </a:lnTo>
                  <a:lnTo>
                    <a:pt x="48" y="283"/>
                  </a:lnTo>
                  <a:lnTo>
                    <a:pt x="0" y="424"/>
                  </a:lnTo>
                  <a:lnTo>
                    <a:pt x="0" y="424"/>
                  </a:lnTo>
                  <a:lnTo>
                    <a:pt x="48" y="565"/>
                  </a:lnTo>
                  <a:lnTo>
                    <a:pt x="95" y="707"/>
                  </a:lnTo>
                  <a:lnTo>
                    <a:pt x="189" y="801"/>
                  </a:lnTo>
                  <a:lnTo>
                    <a:pt x="330" y="895"/>
                  </a:lnTo>
                  <a:lnTo>
                    <a:pt x="330" y="895"/>
                  </a:lnTo>
                  <a:lnTo>
                    <a:pt x="330" y="895"/>
                  </a:lnTo>
                  <a:lnTo>
                    <a:pt x="330" y="895"/>
                  </a:lnTo>
                  <a:lnTo>
                    <a:pt x="519" y="942"/>
                  </a:lnTo>
                  <a:lnTo>
                    <a:pt x="519" y="942"/>
                  </a:lnTo>
                  <a:lnTo>
                    <a:pt x="566" y="942"/>
                  </a:lnTo>
                  <a:lnTo>
                    <a:pt x="566" y="942"/>
                  </a:lnTo>
                  <a:lnTo>
                    <a:pt x="613" y="942"/>
                  </a:lnTo>
                  <a:lnTo>
                    <a:pt x="613" y="942"/>
                  </a:lnTo>
                  <a:lnTo>
                    <a:pt x="660" y="942"/>
                  </a:lnTo>
                  <a:lnTo>
                    <a:pt x="660" y="942"/>
                  </a:lnTo>
                  <a:lnTo>
                    <a:pt x="848" y="801"/>
                  </a:lnTo>
                  <a:lnTo>
                    <a:pt x="990" y="613"/>
                  </a:lnTo>
                  <a:lnTo>
                    <a:pt x="990" y="613"/>
                  </a:lnTo>
                  <a:lnTo>
                    <a:pt x="990" y="613"/>
                  </a:lnTo>
                  <a:lnTo>
                    <a:pt x="896" y="707"/>
                  </a:lnTo>
                  <a:lnTo>
                    <a:pt x="801" y="801"/>
                  </a:lnTo>
                  <a:lnTo>
                    <a:pt x="707" y="848"/>
                  </a:lnTo>
                  <a:lnTo>
                    <a:pt x="566" y="895"/>
                  </a:lnTo>
                  <a:lnTo>
                    <a:pt x="566" y="895"/>
                  </a:lnTo>
                  <a:lnTo>
                    <a:pt x="377" y="848"/>
                  </a:lnTo>
                  <a:lnTo>
                    <a:pt x="236" y="754"/>
                  </a:lnTo>
                  <a:lnTo>
                    <a:pt x="142" y="613"/>
                  </a:lnTo>
                  <a:lnTo>
                    <a:pt x="95" y="424"/>
                  </a:lnTo>
                  <a:lnTo>
                    <a:pt x="95" y="424"/>
                  </a:lnTo>
                  <a:lnTo>
                    <a:pt x="95" y="283"/>
                  </a:lnTo>
                  <a:lnTo>
                    <a:pt x="142" y="189"/>
                  </a:lnTo>
                  <a:lnTo>
                    <a:pt x="236" y="94"/>
                  </a:lnTo>
                  <a:lnTo>
                    <a:pt x="330" y="0"/>
                  </a:lnTo>
                  <a:lnTo>
                    <a:pt x="28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2593;p42">
              <a:extLst>
                <a:ext uri="{FF2B5EF4-FFF2-40B4-BE49-F238E27FC236}">
                  <a16:creationId xmlns:a16="http://schemas.microsoft.com/office/drawing/2014/main" id="{E1AB7581-37CD-3E9E-48DF-76FA3E474EC0}"/>
                </a:ext>
              </a:extLst>
            </p:cNvPr>
            <p:cNvSpPr/>
            <p:nvPr/>
          </p:nvSpPr>
          <p:spPr>
            <a:xfrm>
              <a:off x="2134600" y="1657325"/>
              <a:ext cx="250900" cy="219100"/>
            </a:xfrm>
            <a:custGeom>
              <a:avLst/>
              <a:gdLst/>
              <a:ahLst/>
              <a:cxnLst/>
              <a:rect l="l" t="t" r="r" b="b"/>
              <a:pathLst>
                <a:path w="10036" h="8764" extrusionOk="0">
                  <a:moveTo>
                    <a:pt x="1" y="1"/>
                  </a:moveTo>
                  <a:lnTo>
                    <a:pt x="1" y="48"/>
                  </a:lnTo>
                  <a:lnTo>
                    <a:pt x="1179" y="1226"/>
                  </a:lnTo>
                  <a:lnTo>
                    <a:pt x="2403" y="2309"/>
                  </a:lnTo>
                  <a:lnTo>
                    <a:pt x="4853" y="4523"/>
                  </a:lnTo>
                  <a:lnTo>
                    <a:pt x="6078" y="5607"/>
                  </a:lnTo>
                  <a:lnTo>
                    <a:pt x="7350" y="6643"/>
                  </a:lnTo>
                  <a:lnTo>
                    <a:pt x="8622" y="7633"/>
                  </a:lnTo>
                  <a:lnTo>
                    <a:pt x="9282" y="8245"/>
                  </a:lnTo>
                  <a:lnTo>
                    <a:pt x="9988" y="8763"/>
                  </a:lnTo>
                  <a:lnTo>
                    <a:pt x="10035" y="8716"/>
                  </a:lnTo>
                  <a:lnTo>
                    <a:pt x="10035" y="8669"/>
                  </a:lnTo>
                  <a:lnTo>
                    <a:pt x="9517" y="8104"/>
                  </a:lnTo>
                  <a:lnTo>
                    <a:pt x="8905" y="7586"/>
                  </a:lnTo>
                  <a:lnTo>
                    <a:pt x="7680" y="6408"/>
                  </a:lnTo>
                  <a:lnTo>
                    <a:pt x="6455" y="5277"/>
                  </a:lnTo>
                  <a:lnTo>
                    <a:pt x="5230" y="4241"/>
                  </a:lnTo>
                  <a:lnTo>
                    <a:pt x="2686" y="2074"/>
                  </a:lnTo>
                  <a:lnTo>
                    <a:pt x="1414" y="990"/>
                  </a:lnTo>
                  <a:lnTo>
                    <a:pt x="4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2594;p42">
              <a:extLst>
                <a:ext uri="{FF2B5EF4-FFF2-40B4-BE49-F238E27FC236}">
                  <a16:creationId xmlns:a16="http://schemas.microsoft.com/office/drawing/2014/main" id="{12CFE38D-E31B-9D13-AF2E-11F6D353A7CD}"/>
                </a:ext>
              </a:extLst>
            </p:cNvPr>
            <p:cNvSpPr/>
            <p:nvPr/>
          </p:nvSpPr>
          <p:spPr>
            <a:xfrm>
              <a:off x="1115825" y="1545450"/>
              <a:ext cx="837425" cy="1084750"/>
            </a:xfrm>
            <a:custGeom>
              <a:avLst/>
              <a:gdLst/>
              <a:ahLst/>
              <a:cxnLst/>
              <a:rect l="l" t="t" r="r" b="b"/>
              <a:pathLst>
                <a:path w="33497" h="43390" extrusionOk="0">
                  <a:moveTo>
                    <a:pt x="17243" y="0"/>
                  </a:moveTo>
                  <a:lnTo>
                    <a:pt x="16443" y="47"/>
                  </a:lnTo>
                  <a:lnTo>
                    <a:pt x="15689" y="142"/>
                  </a:lnTo>
                  <a:lnTo>
                    <a:pt x="14888" y="236"/>
                  </a:lnTo>
                  <a:lnTo>
                    <a:pt x="14134" y="424"/>
                  </a:lnTo>
                  <a:lnTo>
                    <a:pt x="13333" y="660"/>
                  </a:lnTo>
                  <a:lnTo>
                    <a:pt x="13286" y="660"/>
                  </a:lnTo>
                  <a:lnTo>
                    <a:pt x="12721" y="943"/>
                  </a:lnTo>
                  <a:lnTo>
                    <a:pt x="12203" y="1319"/>
                  </a:lnTo>
                  <a:lnTo>
                    <a:pt x="11731" y="1838"/>
                  </a:lnTo>
                  <a:lnTo>
                    <a:pt x="11213" y="2356"/>
                  </a:lnTo>
                  <a:lnTo>
                    <a:pt x="10742" y="2968"/>
                  </a:lnTo>
                  <a:lnTo>
                    <a:pt x="10271" y="3675"/>
                  </a:lnTo>
                  <a:lnTo>
                    <a:pt x="9847" y="4382"/>
                  </a:lnTo>
                  <a:lnTo>
                    <a:pt x="9376" y="5135"/>
                  </a:lnTo>
                  <a:lnTo>
                    <a:pt x="8528" y="6784"/>
                  </a:lnTo>
                  <a:lnTo>
                    <a:pt x="7727" y="8527"/>
                  </a:lnTo>
                  <a:lnTo>
                    <a:pt x="6973" y="10412"/>
                  </a:lnTo>
                  <a:lnTo>
                    <a:pt x="6267" y="12343"/>
                  </a:lnTo>
                  <a:lnTo>
                    <a:pt x="5607" y="14322"/>
                  </a:lnTo>
                  <a:lnTo>
                    <a:pt x="4995" y="16301"/>
                  </a:lnTo>
                  <a:lnTo>
                    <a:pt x="4476" y="18232"/>
                  </a:lnTo>
                  <a:lnTo>
                    <a:pt x="3958" y="20070"/>
                  </a:lnTo>
                  <a:lnTo>
                    <a:pt x="3534" y="21860"/>
                  </a:lnTo>
                  <a:lnTo>
                    <a:pt x="2875" y="24922"/>
                  </a:lnTo>
                  <a:lnTo>
                    <a:pt x="2451" y="27230"/>
                  </a:lnTo>
                  <a:lnTo>
                    <a:pt x="660" y="38207"/>
                  </a:lnTo>
                  <a:lnTo>
                    <a:pt x="331" y="40233"/>
                  </a:lnTo>
                  <a:lnTo>
                    <a:pt x="95" y="41835"/>
                  </a:lnTo>
                  <a:lnTo>
                    <a:pt x="1" y="42918"/>
                  </a:lnTo>
                  <a:lnTo>
                    <a:pt x="1" y="43248"/>
                  </a:lnTo>
                  <a:lnTo>
                    <a:pt x="48" y="43390"/>
                  </a:lnTo>
                  <a:lnTo>
                    <a:pt x="1508" y="43295"/>
                  </a:lnTo>
                  <a:lnTo>
                    <a:pt x="5277" y="43060"/>
                  </a:lnTo>
                  <a:lnTo>
                    <a:pt x="16678" y="42259"/>
                  </a:lnTo>
                  <a:lnTo>
                    <a:pt x="22803" y="41835"/>
                  </a:lnTo>
                  <a:lnTo>
                    <a:pt x="28173" y="41411"/>
                  </a:lnTo>
                  <a:lnTo>
                    <a:pt x="31989" y="41034"/>
                  </a:lnTo>
                  <a:lnTo>
                    <a:pt x="33073" y="40940"/>
                  </a:lnTo>
                  <a:lnTo>
                    <a:pt x="33497" y="40846"/>
                  </a:lnTo>
                  <a:lnTo>
                    <a:pt x="33497" y="40704"/>
                  </a:lnTo>
                  <a:lnTo>
                    <a:pt x="33450" y="40327"/>
                  </a:lnTo>
                  <a:lnTo>
                    <a:pt x="33167" y="39150"/>
                  </a:lnTo>
                  <a:lnTo>
                    <a:pt x="32743" y="37312"/>
                  </a:lnTo>
                  <a:lnTo>
                    <a:pt x="32083" y="34957"/>
                  </a:lnTo>
                  <a:lnTo>
                    <a:pt x="30434" y="29068"/>
                  </a:lnTo>
                  <a:lnTo>
                    <a:pt x="29398" y="25723"/>
                  </a:lnTo>
                  <a:lnTo>
                    <a:pt x="28362" y="22190"/>
                  </a:lnTo>
                  <a:lnTo>
                    <a:pt x="27231" y="18656"/>
                  </a:lnTo>
                  <a:lnTo>
                    <a:pt x="26100" y="15170"/>
                  </a:lnTo>
                  <a:lnTo>
                    <a:pt x="24970" y="11872"/>
                  </a:lnTo>
                  <a:lnTo>
                    <a:pt x="23839" y="8763"/>
                  </a:lnTo>
                  <a:lnTo>
                    <a:pt x="22755" y="6030"/>
                  </a:lnTo>
                  <a:lnTo>
                    <a:pt x="22284" y="4806"/>
                  </a:lnTo>
                  <a:lnTo>
                    <a:pt x="21766" y="3722"/>
                  </a:lnTo>
                  <a:lnTo>
                    <a:pt x="21342" y="2780"/>
                  </a:lnTo>
                  <a:lnTo>
                    <a:pt x="20918" y="1979"/>
                  </a:lnTo>
                  <a:lnTo>
                    <a:pt x="20494" y="1319"/>
                  </a:lnTo>
                  <a:lnTo>
                    <a:pt x="20117" y="848"/>
                  </a:lnTo>
                  <a:lnTo>
                    <a:pt x="19976" y="660"/>
                  </a:lnTo>
                  <a:lnTo>
                    <a:pt x="19740" y="519"/>
                  </a:lnTo>
                  <a:lnTo>
                    <a:pt x="19505" y="424"/>
                  </a:lnTo>
                  <a:lnTo>
                    <a:pt x="19269" y="330"/>
                  </a:lnTo>
                  <a:lnTo>
                    <a:pt x="18657" y="142"/>
                  </a:lnTo>
                  <a:lnTo>
                    <a:pt x="17997" y="47"/>
                  </a:lnTo>
                  <a:lnTo>
                    <a:pt x="17243"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2595;p42">
              <a:extLst>
                <a:ext uri="{FF2B5EF4-FFF2-40B4-BE49-F238E27FC236}">
                  <a16:creationId xmlns:a16="http://schemas.microsoft.com/office/drawing/2014/main" id="{46036168-832E-DF0B-180A-4C7ED1F85FEE}"/>
                </a:ext>
              </a:extLst>
            </p:cNvPr>
            <p:cNvSpPr/>
            <p:nvPr/>
          </p:nvSpPr>
          <p:spPr>
            <a:xfrm>
              <a:off x="1115825" y="1545450"/>
              <a:ext cx="837425" cy="1084750"/>
            </a:xfrm>
            <a:custGeom>
              <a:avLst/>
              <a:gdLst/>
              <a:ahLst/>
              <a:cxnLst/>
              <a:rect l="l" t="t" r="r" b="b"/>
              <a:pathLst>
                <a:path w="33497" h="43390" fill="none" extrusionOk="0">
                  <a:moveTo>
                    <a:pt x="48" y="43390"/>
                  </a:moveTo>
                  <a:lnTo>
                    <a:pt x="48" y="43390"/>
                  </a:lnTo>
                  <a:lnTo>
                    <a:pt x="1508" y="43295"/>
                  </a:lnTo>
                  <a:lnTo>
                    <a:pt x="5277" y="43060"/>
                  </a:lnTo>
                  <a:lnTo>
                    <a:pt x="16678" y="42259"/>
                  </a:lnTo>
                  <a:lnTo>
                    <a:pt x="22803" y="41835"/>
                  </a:lnTo>
                  <a:lnTo>
                    <a:pt x="28173" y="41411"/>
                  </a:lnTo>
                  <a:lnTo>
                    <a:pt x="31989" y="41034"/>
                  </a:lnTo>
                  <a:lnTo>
                    <a:pt x="33073" y="40940"/>
                  </a:lnTo>
                  <a:lnTo>
                    <a:pt x="33497" y="40846"/>
                  </a:lnTo>
                  <a:lnTo>
                    <a:pt x="33497" y="40846"/>
                  </a:lnTo>
                  <a:lnTo>
                    <a:pt x="33497" y="40704"/>
                  </a:lnTo>
                  <a:lnTo>
                    <a:pt x="33450" y="40327"/>
                  </a:lnTo>
                  <a:lnTo>
                    <a:pt x="33167" y="39150"/>
                  </a:lnTo>
                  <a:lnTo>
                    <a:pt x="32743" y="37312"/>
                  </a:lnTo>
                  <a:lnTo>
                    <a:pt x="32083" y="34957"/>
                  </a:lnTo>
                  <a:lnTo>
                    <a:pt x="30434" y="29068"/>
                  </a:lnTo>
                  <a:lnTo>
                    <a:pt x="29398" y="25723"/>
                  </a:lnTo>
                  <a:lnTo>
                    <a:pt x="28362" y="22190"/>
                  </a:lnTo>
                  <a:lnTo>
                    <a:pt x="27231" y="18656"/>
                  </a:lnTo>
                  <a:lnTo>
                    <a:pt x="26100" y="15170"/>
                  </a:lnTo>
                  <a:lnTo>
                    <a:pt x="24970" y="11872"/>
                  </a:lnTo>
                  <a:lnTo>
                    <a:pt x="23839" y="8763"/>
                  </a:lnTo>
                  <a:lnTo>
                    <a:pt x="22755" y="6030"/>
                  </a:lnTo>
                  <a:lnTo>
                    <a:pt x="22284" y="4806"/>
                  </a:lnTo>
                  <a:lnTo>
                    <a:pt x="21766" y="3722"/>
                  </a:lnTo>
                  <a:lnTo>
                    <a:pt x="21342" y="2780"/>
                  </a:lnTo>
                  <a:lnTo>
                    <a:pt x="20918" y="1979"/>
                  </a:lnTo>
                  <a:lnTo>
                    <a:pt x="20494" y="1319"/>
                  </a:lnTo>
                  <a:lnTo>
                    <a:pt x="20117" y="848"/>
                  </a:lnTo>
                  <a:lnTo>
                    <a:pt x="20117" y="848"/>
                  </a:lnTo>
                  <a:lnTo>
                    <a:pt x="19976" y="660"/>
                  </a:lnTo>
                  <a:lnTo>
                    <a:pt x="19740" y="519"/>
                  </a:lnTo>
                  <a:lnTo>
                    <a:pt x="19505" y="424"/>
                  </a:lnTo>
                  <a:lnTo>
                    <a:pt x="19269" y="330"/>
                  </a:lnTo>
                  <a:lnTo>
                    <a:pt x="18657" y="142"/>
                  </a:lnTo>
                  <a:lnTo>
                    <a:pt x="17997" y="47"/>
                  </a:lnTo>
                  <a:lnTo>
                    <a:pt x="17243" y="0"/>
                  </a:lnTo>
                  <a:lnTo>
                    <a:pt x="16443" y="47"/>
                  </a:lnTo>
                  <a:lnTo>
                    <a:pt x="15689" y="142"/>
                  </a:lnTo>
                  <a:lnTo>
                    <a:pt x="14888" y="236"/>
                  </a:lnTo>
                  <a:lnTo>
                    <a:pt x="14888" y="236"/>
                  </a:lnTo>
                  <a:lnTo>
                    <a:pt x="14134" y="424"/>
                  </a:lnTo>
                  <a:lnTo>
                    <a:pt x="13333" y="660"/>
                  </a:lnTo>
                  <a:lnTo>
                    <a:pt x="13286" y="660"/>
                  </a:lnTo>
                  <a:lnTo>
                    <a:pt x="13286" y="660"/>
                  </a:lnTo>
                  <a:lnTo>
                    <a:pt x="12721" y="943"/>
                  </a:lnTo>
                  <a:lnTo>
                    <a:pt x="12203" y="1319"/>
                  </a:lnTo>
                  <a:lnTo>
                    <a:pt x="12203" y="1319"/>
                  </a:lnTo>
                  <a:lnTo>
                    <a:pt x="11731" y="1838"/>
                  </a:lnTo>
                  <a:lnTo>
                    <a:pt x="11213" y="2356"/>
                  </a:lnTo>
                  <a:lnTo>
                    <a:pt x="10742" y="2968"/>
                  </a:lnTo>
                  <a:lnTo>
                    <a:pt x="10271" y="3675"/>
                  </a:lnTo>
                  <a:lnTo>
                    <a:pt x="9847" y="4382"/>
                  </a:lnTo>
                  <a:lnTo>
                    <a:pt x="9376" y="5135"/>
                  </a:lnTo>
                  <a:lnTo>
                    <a:pt x="8528" y="6784"/>
                  </a:lnTo>
                  <a:lnTo>
                    <a:pt x="7727" y="8527"/>
                  </a:lnTo>
                  <a:lnTo>
                    <a:pt x="6973" y="10412"/>
                  </a:lnTo>
                  <a:lnTo>
                    <a:pt x="6267" y="12343"/>
                  </a:lnTo>
                  <a:lnTo>
                    <a:pt x="5607" y="14322"/>
                  </a:lnTo>
                  <a:lnTo>
                    <a:pt x="4995" y="16301"/>
                  </a:lnTo>
                  <a:lnTo>
                    <a:pt x="4476" y="18232"/>
                  </a:lnTo>
                  <a:lnTo>
                    <a:pt x="3958" y="20070"/>
                  </a:lnTo>
                  <a:lnTo>
                    <a:pt x="3534" y="21860"/>
                  </a:lnTo>
                  <a:lnTo>
                    <a:pt x="2875" y="24922"/>
                  </a:lnTo>
                  <a:lnTo>
                    <a:pt x="2451" y="27230"/>
                  </a:lnTo>
                  <a:lnTo>
                    <a:pt x="2451" y="27230"/>
                  </a:lnTo>
                  <a:lnTo>
                    <a:pt x="660" y="38207"/>
                  </a:lnTo>
                  <a:lnTo>
                    <a:pt x="331" y="40233"/>
                  </a:lnTo>
                  <a:lnTo>
                    <a:pt x="95" y="41835"/>
                  </a:lnTo>
                  <a:lnTo>
                    <a:pt x="1" y="42918"/>
                  </a:lnTo>
                  <a:lnTo>
                    <a:pt x="1" y="43248"/>
                  </a:lnTo>
                  <a:lnTo>
                    <a:pt x="48" y="4339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2596;p42">
              <a:extLst>
                <a:ext uri="{FF2B5EF4-FFF2-40B4-BE49-F238E27FC236}">
                  <a16:creationId xmlns:a16="http://schemas.microsoft.com/office/drawing/2014/main" id="{FDBD2EA7-B80E-86E1-F2C4-71E62AAA9E7B}"/>
                </a:ext>
              </a:extLst>
            </p:cNvPr>
            <p:cNvSpPr/>
            <p:nvPr/>
          </p:nvSpPr>
          <p:spPr>
            <a:xfrm>
              <a:off x="1376125" y="1624350"/>
              <a:ext cx="4725" cy="7100"/>
            </a:xfrm>
            <a:custGeom>
              <a:avLst/>
              <a:gdLst/>
              <a:ahLst/>
              <a:cxnLst/>
              <a:rect l="l" t="t" r="r" b="b"/>
              <a:pathLst>
                <a:path w="189" h="284" extrusionOk="0">
                  <a:moveTo>
                    <a:pt x="189" y="1"/>
                  </a:moveTo>
                  <a:lnTo>
                    <a:pt x="0" y="283"/>
                  </a:lnTo>
                  <a:lnTo>
                    <a:pt x="0" y="283"/>
                  </a:lnTo>
                  <a:lnTo>
                    <a:pt x="142" y="142"/>
                  </a:lnTo>
                  <a:lnTo>
                    <a:pt x="1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2597;p42">
              <a:extLst>
                <a:ext uri="{FF2B5EF4-FFF2-40B4-BE49-F238E27FC236}">
                  <a16:creationId xmlns:a16="http://schemas.microsoft.com/office/drawing/2014/main" id="{9EB4CAAF-15EF-C1EC-D906-1F084D90BC6A}"/>
                </a:ext>
              </a:extLst>
            </p:cNvPr>
            <p:cNvSpPr/>
            <p:nvPr/>
          </p:nvSpPr>
          <p:spPr>
            <a:xfrm>
              <a:off x="1376125" y="1624350"/>
              <a:ext cx="4725" cy="7100"/>
            </a:xfrm>
            <a:custGeom>
              <a:avLst/>
              <a:gdLst/>
              <a:ahLst/>
              <a:cxnLst/>
              <a:rect l="l" t="t" r="r" b="b"/>
              <a:pathLst>
                <a:path w="189" h="284" fill="none" extrusionOk="0">
                  <a:moveTo>
                    <a:pt x="0" y="283"/>
                  </a:moveTo>
                  <a:lnTo>
                    <a:pt x="0" y="283"/>
                  </a:lnTo>
                  <a:lnTo>
                    <a:pt x="142" y="142"/>
                  </a:lnTo>
                  <a:lnTo>
                    <a:pt x="189" y="1"/>
                  </a:lnTo>
                  <a:lnTo>
                    <a:pt x="0" y="28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2598;p42">
              <a:extLst>
                <a:ext uri="{FF2B5EF4-FFF2-40B4-BE49-F238E27FC236}">
                  <a16:creationId xmlns:a16="http://schemas.microsoft.com/office/drawing/2014/main" id="{5C3F3D97-A49B-2BC7-0B8B-3ED5E3C6F8F2}"/>
                </a:ext>
              </a:extLst>
            </p:cNvPr>
            <p:cNvSpPr/>
            <p:nvPr/>
          </p:nvSpPr>
          <p:spPr>
            <a:xfrm>
              <a:off x="1339600" y="1823400"/>
              <a:ext cx="25950" cy="25925"/>
            </a:xfrm>
            <a:custGeom>
              <a:avLst/>
              <a:gdLst/>
              <a:ahLst/>
              <a:cxnLst/>
              <a:rect l="l" t="t" r="r" b="b"/>
              <a:pathLst>
                <a:path w="1038" h="1037" extrusionOk="0">
                  <a:moveTo>
                    <a:pt x="519" y="0"/>
                  </a:moveTo>
                  <a:lnTo>
                    <a:pt x="284" y="48"/>
                  </a:lnTo>
                  <a:lnTo>
                    <a:pt x="142" y="142"/>
                  </a:lnTo>
                  <a:lnTo>
                    <a:pt x="48" y="330"/>
                  </a:lnTo>
                  <a:lnTo>
                    <a:pt x="189" y="189"/>
                  </a:lnTo>
                  <a:lnTo>
                    <a:pt x="331" y="48"/>
                  </a:lnTo>
                  <a:lnTo>
                    <a:pt x="660" y="48"/>
                  </a:lnTo>
                  <a:lnTo>
                    <a:pt x="849" y="189"/>
                  </a:lnTo>
                  <a:lnTo>
                    <a:pt x="943" y="330"/>
                  </a:lnTo>
                  <a:lnTo>
                    <a:pt x="943" y="519"/>
                  </a:lnTo>
                  <a:lnTo>
                    <a:pt x="943" y="707"/>
                  </a:lnTo>
                  <a:lnTo>
                    <a:pt x="849" y="848"/>
                  </a:lnTo>
                  <a:lnTo>
                    <a:pt x="708" y="943"/>
                  </a:lnTo>
                  <a:lnTo>
                    <a:pt x="519" y="990"/>
                  </a:lnTo>
                  <a:lnTo>
                    <a:pt x="519" y="943"/>
                  </a:lnTo>
                  <a:lnTo>
                    <a:pt x="331" y="943"/>
                  </a:lnTo>
                  <a:lnTo>
                    <a:pt x="189" y="848"/>
                  </a:lnTo>
                  <a:lnTo>
                    <a:pt x="48" y="660"/>
                  </a:lnTo>
                  <a:lnTo>
                    <a:pt x="48" y="519"/>
                  </a:lnTo>
                  <a:lnTo>
                    <a:pt x="48" y="330"/>
                  </a:lnTo>
                  <a:lnTo>
                    <a:pt x="1" y="519"/>
                  </a:lnTo>
                  <a:lnTo>
                    <a:pt x="48" y="754"/>
                  </a:lnTo>
                  <a:lnTo>
                    <a:pt x="189" y="896"/>
                  </a:lnTo>
                  <a:lnTo>
                    <a:pt x="331" y="990"/>
                  </a:lnTo>
                  <a:lnTo>
                    <a:pt x="566" y="1037"/>
                  </a:lnTo>
                  <a:lnTo>
                    <a:pt x="755" y="990"/>
                  </a:lnTo>
                  <a:lnTo>
                    <a:pt x="896" y="848"/>
                  </a:lnTo>
                  <a:lnTo>
                    <a:pt x="990" y="707"/>
                  </a:lnTo>
                  <a:lnTo>
                    <a:pt x="1037" y="519"/>
                  </a:lnTo>
                  <a:lnTo>
                    <a:pt x="1037" y="330"/>
                  </a:lnTo>
                  <a:lnTo>
                    <a:pt x="896" y="142"/>
                  </a:lnTo>
                  <a:lnTo>
                    <a:pt x="755"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2599;p42">
              <a:extLst>
                <a:ext uri="{FF2B5EF4-FFF2-40B4-BE49-F238E27FC236}">
                  <a16:creationId xmlns:a16="http://schemas.microsoft.com/office/drawing/2014/main" id="{8075EBC0-1EBD-2F9D-75AB-D7A3BA43098C}"/>
                </a:ext>
              </a:extLst>
            </p:cNvPr>
            <p:cNvSpPr/>
            <p:nvPr/>
          </p:nvSpPr>
          <p:spPr>
            <a:xfrm>
              <a:off x="1339600" y="1823400"/>
              <a:ext cx="25950" cy="25925"/>
            </a:xfrm>
            <a:custGeom>
              <a:avLst/>
              <a:gdLst/>
              <a:ahLst/>
              <a:cxnLst/>
              <a:rect l="l" t="t" r="r" b="b"/>
              <a:pathLst>
                <a:path w="1038" h="1037" fill="none" extrusionOk="0">
                  <a:moveTo>
                    <a:pt x="519" y="0"/>
                  </a:moveTo>
                  <a:lnTo>
                    <a:pt x="519" y="0"/>
                  </a:lnTo>
                  <a:lnTo>
                    <a:pt x="284" y="48"/>
                  </a:lnTo>
                  <a:lnTo>
                    <a:pt x="142" y="142"/>
                  </a:lnTo>
                  <a:lnTo>
                    <a:pt x="48" y="330"/>
                  </a:lnTo>
                  <a:lnTo>
                    <a:pt x="1" y="519"/>
                  </a:lnTo>
                  <a:lnTo>
                    <a:pt x="1" y="519"/>
                  </a:lnTo>
                  <a:lnTo>
                    <a:pt x="48" y="754"/>
                  </a:lnTo>
                  <a:lnTo>
                    <a:pt x="189" y="896"/>
                  </a:lnTo>
                  <a:lnTo>
                    <a:pt x="331" y="990"/>
                  </a:lnTo>
                  <a:lnTo>
                    <a:pt x="566" y="1037"/>
                  </a:lnTo>
                  <a:lnTo>
                    <a:pt x="566" y="1037"/>
                  </a:lnTo>
                  <a:lnTo>
                    <a:pt x="755" y="990"/>
                  </a:lnTo>
                  <a:lnTo>
                    <a:pt x="896" y="848"/>
                  </a:lnTo>
                  <a:lnTo>
                    <a:pt x="990" y="707"/>
                  </a:lnTo>
                  <a:lnTo>
                    <a:pt x="1037" y="519"/>
                  </a:lnTo>
                  <a:lnTo>
                    <a:pt x="1037" y="519"/>
                  </a:lnTo>
                  <a:lnTo>
                    <a:pt x="1037" y="330"/>
                  </a:lnTo>
                  <a:lnTo>
                    <a:pt x="896" y="142"/>
                  </a:lnTo>
                  <a:lnTo>
                    <a:pt x="755" y="48"/>
                  </a:lnTo>
                  <a:lnTo>
                    <a:pt x="566" y="0"/>
                  </a:lnTo>
                  <a:lnTo>
                    <a:pt x="566"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2600;p42">
              <a:extLst>
                <a:ext uri="{FF2B5EF4-FFF2-40B4-BE49-F238E27FC236}">
                  <a16:creationId xmlns:a16="http://schemas.microsoft.com/office/drawing/2014/main" id="{061368B7-2162-5E99-8DE1-842A41CB97C7}"/>
                </a:ext>
              </a:extLst>
            </p:cNvPr>
            <p:cNvSpPr/>
            <p:nvPr/>
          </p:nvSpPr>
          <p:spPr>
            <a:xfrm>
              <a:off x="1340800" y="1824575"/>
              <a:ext cx="22400" cy="23575"/>
            </a:xfrm>
            <a:custGeom>
              <a:avLst/>
              <a:gdLst/>
              <a:ahLst/>
              <a:cxnLst/>
              <a:rect l="l" t="t" r="r" b="b"/>
              <a:pathLst>
                <a:path w="896" h="943" fill="none" extrusionOk="0">
                  <a:moveTo>
                    <a:pt x="471" y="896"/>
                  </a:moveTo>
                  <a:lnTo>
                    <a:pt x="471" y="896"/>
                  </a:lnTo>
                  <a:lnTo>
                    <a:pt x="283" y="896"/>
                  </a:lnTo>
                  <a:lnTo>
                    <a:pt x="141" y="801"/>
                  </a:lnTo>
                  <a:lnTo>
                    <a:pt x="0" y="613"/>
                  </a:lnTo>
                  <a:lnTo>
                    <a:pt x="0" y="472"/>
                  </a:lnTo>
                  <a:lnTo>
                    <a:pt x="0" y="472"/>
                  </a:lnTo>
                  <a:lnTo>
                    <a:pt x="0" y="283"/>
                  </a:lnTo>
                  <a:lnTo>
                    <a:pt x="141" y="142"/>
                  </a:lnTo>
                  <a:lnTo>
                    <a:pt x="283" y="1"/>
                  </a:lnTo>
                  <a:lnTo>
                    <a:pt x="471" y="1"/>
                  </a:lnTo>
                  <a:lnTo>
                    <a:pt x="471" y="1"/>
                  </a:lnTo>
                  <a:lnTo>
                    <a:pt x="612" y="1"/>
                  </a:lnTo>
                  <a:lnTo>
                    <a:pt x="801" y="142"/>
                  </a:lnTo>
                  <a:lnTo>
                    <a:pt x="895" y="283"/>
                  </a:lnTo>
                  <a:lnTo>
                    <a:pt x="895" y="472"/>
                  </a:lnTo>
                  <a:lnTo>
                    <a:pt x="895" y="472"/>
                  </a:lnTo>
                  <a:lnTo>
                    <a:pt x="895" y="472"/>
                  </a:lnTo>
                  <a:lnTo>
                    <a:pt x="895" y="660"/>
                  </a:lnTo>
                  <a:lnTo>
                    <a:pt x="801" y="801"/>
                  </a:lnTo>
                  <a:lnTo>
                    <a:pt x="660" y="896"/>
                  </a:lnTo>
                  <a:lnTo>
                    <a:pt x="471" y="943"/>
                  </a:lnTo>
                  <a:lnTo>
                    <a:pt x="471" y="943"/>
                  </a:lnTo>
                  <a:lnTo>
                    <a:pt x="471" y="89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2601;p42">
              <a:extLst>
                <a:ext uri="{FF2B5EF4-FFF2-40B4-BE49-F238E27FC236}">
                  <a16:creationId xmlns:a16="http://schemas.microsoft.com/office/drawing/2014/main" id="{4537B840-241B-F560-5E44-90A8527B57AC}"/>
                </a:ext>
              </a:extLst>
            </p:cNvPr>
            <p:cNvSpPr/>
            <p:nvPr/>
          </p:nvSpPr>
          <p:spPr>
            <a:xfrm>
              <a:off x="1351400" y="1932925"/>
              <a:ext cx="25925" cy="25950"/>
            </a:xfrm>
            <a:custGeom>
              <a:avLst/>
              <a:gdLst/>
              <a:ahLst/>
              <a:cxnLst/>
              <a:rect l="l" t="t" r="r" b="b"/>
              <a:pathLst>
                <a:path w="1037" h="1038" extrusionOk="0">
                  <a:moveTo>
                    <a:pt x="518" y="48"/>
                  </a:moveTo>
                  <a:lnTo>
                    <a:pt x="707" y="95"/>
                  </a:lnTo>
                  <a:lnTo>
                    <a:pt x="848" y="189"/>
                  </a:lnTo>
                  <a:lnTo>
                    <a:pt x="942" y="331"/>
                  </a:lnTo>
                  <a:lnTo>
                    <a:pt x="989" y="519"/>
                  </a:lnTo>
                  <a:lnTo>
                    <a:pt x="942" y="707"/>
                  </a:lnTo>
                  <a:lnTo>
                    <a:pt x="848" y="849"/>
                  </a:lnTo>
                  <a:lnTo>
                    <a:pt x="707" y="943"/>
                  </a:lnTo>
                  <a:lnTo>
                    <a:pt x="518" y="990"/>
                  </a:lnTo>
                  <a:lnTo>
                    <a:pt x="330" y="943"/>
                  </a:lnTo>
                  <a:lnTo>
                    <a:pt x="188" y="849"/>
                  </a:lnTo>
                  <a:lnTo>
                    <a:pt x="94" y="707"/>
                  </a:lnTo>
                  <a:lnTo>
                    <a:pt x="47" y="519"/>
                  </a:lnTo>
                  <a:lnTo>
                    <a:pt x="94" y="331"/>
                  </a:lnTo>
                  <a:lnTo>
                    <a:pt x="188" y="189"/>
                  </a:lnTo>
                  <a:lnTo>
                    <a:pt x="330" y="95"/>
                  </a:lnTo>
                  <a:lnTo>
                    <a:pt x="518" y="48"/>
                  </a:lnTo>
                  <a:close/>
                  <a:moveTo>
                    <a:pt x="518" y="1"/>
                  </a:moveTo>
                  <a:lnTo>
                    <a:pt x="330" y="48"/>
                  </a:lnTo>
                  <a:lnTo>
                    <a:pt x="141" y="142"/>
                  </a:lnTo>
                  <a:lnTo>
                    <a:pt x="47" y="331"/>
                  </a:lnTo>
                  <a:lnTo>
                    <a:pt x="0" y="519"/>
                  </a:lnTo>
                  <a:lnTo>
                    <a:pt x="47" y="707"/>
                  </a:lnTo>
                  <a:lnTo>
                    <a:pt x="141" y="896"/>
                  </a:lnTo>
                  <a:lnTo>
                    <a:pt x="283" y="990"/>
                  </a:lnTo>
                  <a:lnTo>
                    <a:pt x="518" y="1037"/>
                  </a:lnTo>
                  <a:lnTo>
                    <a:pt x="707" y="1037"/>
                  </a:lnTo>
                  <a:lnTo>
                    <a:pt x="895" y="896"/>
                  </a:lnTo>
                  <a:lnTo>
                    <a:pt x="989" y="755"/>
                  </a:lnTo>
                  <a:lnTo>
                    <a:pt x="1036" y="519"/>
                  </a:lnTo>
                  <a:lnTo>
                    <a:pt x="989" y="331"/>
                  </a:lnTo>
                  <a:lnTo>
                    <a:pt x="895" y="142"/>
                  </a:lnTo>
                  <a:lnTo>
                    <a:pt x="707"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2602;p42">
              <a:extLst>
                <a:ext uri="{FF2B5EF4-FFF2-40B4-BE49-F238E27FC236}">
                  <a16:creationId xmlns:a16="http://schemas.microsoft.com/office/drawing/2014/main" id="{D1364E57-3F8E-327C-BFD6-9A90AD2A8FCD}"/>
                </a:ext>
              </a:extLst>
            </p:cNvPr>
            <p:cNvSpPr/>
            <p:nvPr/>
          </p:nvSpPr>
          <p:spPr>
            <a:xfrm>
              <a:off x="1351400" y="1932925"/>
              <a:ext cx="25925" cy="25950"/>
            </a:xfrm>
            <a:custGeom>
              <a:avLst/>
              <a:gdLst/>
              <a:ahLst/>
              <a:cxnLst/>
              <a:rect l="l" t="t" r="r" b="b"/>
              <a:pathLst>
                <a:path w="1037" h="1038" fill="none" extrusionOk="0">
                  <a:moveTo>
                    <a:pt x="518" y="1"/>
                  </a:moveTo>
                  <a:lnTo>
                    <a:pt x="518" y="1"/>
                  </a:lnTo>
                  <a:lnTo>
                    <a:pt x="330" y="48"/>
                  </a:lnTo>
                  <a:lnTo>
                    <a:pt x="141" y="142"/>
                  </a:lnTo>
                  <a:lnTo>
                    <a:pt x="47" y="331"/>
                  </a:lnTo>
                  <a:lnTo>
                    <a:pt x="0" y="519"/>
                  </a:lnTo>
                  <a:lnTo>
                    <a:pt x="0" y="519"/>
                  </a:lnTo>
                  <a:lnTo>
                    <a:pt x="47" y="707"/>
                  </a:lnTo>
                  <a:lnTo>
                    <a:pt x="141" y="896"/>
                  </a:lnTo>
                  <a:lnTo>
                    <a:pt x="283" y="990"/>
                  </a:lnTo>
                  <a:lnTo>
                    <a:pt x="518" y="1037"/>
                  </a:lnTo>
                  <a:lnTo>
                    <a:pt x="518" y="1037"/>
                  </a:lnTo>
                  <a:lnTo>
                    <a:pt x="707" y="1037"/>
                  </a:lnTo>
                  <a:lnTo>
                    <a:pt x="895" y="896"/>
                  </a:lnTo>
                  <a:lnTo>
                    <a:pt x="989" y="755"/>
                  </a:lnTo>
                  <a:lnTo>
                    <a:pt x="1036" y="519"/>
                  </a:lnTo>
                  <a:lnTo>
                    <a:pt x="1036" y="519"/>
                  </a:lnTo>
                  <a:lnTo>
                    <a:pt x="1036" y="519"/>
                  </a:lnTo>
                  <a:lnTo>
                    <a:pt x="989" y="331"/>
                  </a:lnTo>
                  <a:lnTo>
                    <a:pt x="895" y="142"/>
                  </a:lnTo>
                  <a:lnTo>
                    <a:pt x="707" y="48"/>
                  </a:lnTo>
                  <a:lnTo>
                    <a:pt x="51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2603;p42">
              <a:extLst>
                <a:ext uri="{FF2B5EF4-FFF2-40B4-BE49-F238E27FC236}">
                  <a16:creationId xmlns:a16="http://schemas.microsoft.com/office/drawing/2014/main" id="{51A1177B-C19C-2761-605C-658062FB8C84}"/>
                </a:ext>
              </a:extLst>
            </p:cNvPr>
            <p:cNvSpPr/>
            <p:nvPr/>
          </p:nvSpPr>
          <p:spPr>
            <a:xfrm>
              <a:off x="1352575" y="1934100"/>
              <a:ext cx="23575" cy="23600"/>
            </a:xfrm>
            <a:custGeom>
              <a:avLst/>
              <a:gdLst/>
              <a:ahLst/>
              <a:cxnLst/>
              <a:rect l="l" t="t" r="r" b="b"/>
              <a:pathLst>
                <a:path w="943" h="944" fill="none" extrusionOk="0">
                  <a:moveTo>
                    <a:pt x="471" y="943"/>
                  </a:moveTo>
                  <a:lnTo>
                    <a:pt x="471" y="943"/>
                  </a:lnTo>
                  <a:lnTo>
                    <a:pt x="283" y="896"/>
                  </a:lnTo>
                  <a:lnTo>
                    <a:pt x="141" y="802"/>
                  </a:lnTo>
                  <a:lnTo>
                    <a:pt x="47" y="660"/>
                  </a:lnTo>
                  <a:lnTo>
                    <a:pt x="0" y="472"/>
                  </a:lnTo>
                  <a:lnTo>
                    <a:pt x="0" y="472"/>
                  </a:lnTo>
                  <a:lnTo>
                    <a:pt x="47" y="284"/>
                  </a:lnTo>
                  <a:lnTo>
                    <a:pt x="141" y="142"/>
                  </a:lnTo>
                  <a:lnTo>
                    <a:pt x="283" y="48"/>
                  </a:lnTo>
                  <a:lnTo>
                    <a:pt x="471" y="1"/>
                  </a:lnTo>
                  <a:lnTo>
                    <a:pt x="471" y="1"/>
                  </a:lnTo>
                  <a:lnTo>
                    <a:pt x="660" y="48"/>
                  </a:lnTo>
                  <a:lnTo>
                    <a:pt x="801" y="142"/>
                  </a:lnTo>
                  <a:lnTo>
                    <a:pt x="895" y="284"/>
                  </a:lnTo>
                  <a:lnTo>
                    <a:pt x="942" y="472"/>
                  </a:lnTo>
                  <a:lnTo>
                    <a:pt x="942" y="472"/>
                  </a:lnTo>
                  <a:lnTo>
                    <a:pt x="942" y="472"/>
                  </a:lnTo>
                  <a:lnTo>
                    <a:pt x="895" y="660"/>
                  </a:lnTo>
                  <a:lnTo>
                    <a:pt x="801" y="802"/>
                  </a:lnTo>
                  <a:lnTo>
                    <a:pt x="660"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2604;p42">
              <a:extLst>
                <a:ext uri="{FF2B5EF4-FFF2-40B4-BE49-F238E27FC236}">
                  <a16:creationId xmlns:a16="http://schemas.microsoft.com/office/drawing/2014/main" id="{FE14BD0C-BA89-12CF-EC3C-0B07613389C3}"/>
                </a:ext>
              </a:extLst>
            </p:cNvPr>
            <p:cNvSpPr/>
            <p:nvPr/>
          </p:nvSpPr>
          <p:spPr>
            <a:xfrm>
              <a:off x="1233600" y="1955300"/>
              <a:ext cx="18875" cy="25950"/>
            </a:xfrm>
            <a:custGeom>
              <a:avLst/>
              <a:gdLst/>
              <a:ahLst/>
              <a:cxnLst/>
              <a:rect l="l" t="t" r="r" b="b"/>
              <a:pathLst>
                <a:path w="755" h="1038" extrusionOk="0">
                  <a:moveTo>
                    <a:pt x="236" y="1"/>
                  </a:moveTo>
                  <a:lnTo>
                    <a:pt x="236" y="48"/>
                  </a:lnTo>
                  <a:lnTo>
                    <a:pt x="425" y="95"/>
                  </a:lnTo>
                  <a:lnTo>
                    <a:pt x="566" y="236"/>
                  </a:lnTo>
                  <a:lnTo>
                    <a:pt x="660" y="378"/>
                  </a:lnTo>
                  <a:lnTo>
                    <a:pt x="660" y="519"/>
                  </a:lnTo>
                  <a:lnTo>
                    <a:pt x="613" y="708"/>
                  </a:lnTo>
                  <a:lnTo>
                    <a:pt x="519" y="849"/>
                  </a:lnTo>
                  <a:lnTo>
                    <a:pt x="378" y="943"/>
                  </a:lnTo>
                  <a:lnTo>
                    <a:pt x="189" y="990"/>
                  </a:lnTo>
                  <a:lnTo>
                    <a:pt x="1" y="943"/>
                  </a:lnTo>
                  <a:lnTo>
                    <a:pt x="1" y="990"/>
                  </a:lnTo>
                  <a:lnTo>
                    <a:pt x="236" y="1037"/>
                  </a:lnTo>
                  <a:lnTo>
                    <a:pt x="425" y="1037"/>
                  </a:lnTo>
                  <a:lnTo>
                    <a:pt x="613" y="896"/>
                  </a:lnTo>
                  <a:lnTo>
                    <a:pt x="708" y="755"/>
                  </a:lnTo>
                  <a:lnTo>
                    <a:pt x="755" y="566"/>
                  </a:lnTo>
                  <a:lnTo>
                    <a:pt x="755" y="378"/>
                  </a:lnTo>
                  <a:lnTo>
                    <a:pt x="660" y="189"/>
                  </a:lnTo>
                  <a:lnTo>
                    <a:pt x="472" y="48"/>
                  </a:lnTo>
                  <a:lnTo>
                    <a:pt x="2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2605;p42">
              <a:extLst>
                <a:ext uri="{FF2B5EF4-FFF2-40B4-BE49-F238E27FC236}">
                  <a16:creationId xmlns:a16="http://schemas.microsoft.com/office/drawing/2014/main" id="{5E60697C-C0B6-4B50-0C79-0E1CC3B82DDE}"/>
                </a:ext>
              </a:extLst>
            </p:cNvPr>
            <p:cNvSpPr/>
            <p:nvPr/>
          </p:nvSpPr>
          <p:spPr>
            <a:xfrm>
              <a:off x="1233600" y="1955300"/>
              <a:ext cx="18875" cy="25950"/>
            </a:xfrm>
            <a:custGeom>
              <a:avLst/>
              <a:gdLst/>
              <a:ahLst/>
              <a:cxnLst/>
              <a:rect l="l" t="t" r="r" b="b"/>
              <a:pathLst>
                <a:path w="755" h="1038" fill="none" extrusionOk="0">
                  <a:moveTo>
                    <a:pt x="236" y="1"/>
                  </a:moveTo>
                  <a:lnTo>
                    <a:pt x="236" y="1"/>
                  </a:lnTo>
                  <a:lnTo>
                    <a:pt x="236" y="48"/>
                  </a:lnTo>
                  <a:lnTo>
                    <a:pt x="236" y="48"/>
                  </a:lnTo>
                  <a:lnTo>
                    <a:pt x="425" y="95"/>
                  </a:lnTo>
                  <a:lnTo>
                    <a:pt x="566" y="236"/>
                  </a:lnTo>
                  <a:lnTo>
                    <a:pt x="660" y="378"/>
                  </a:lnTo>
                  <a:lnTo>
                    <a:pt x="660" y="519"/>
                  </a:lnTo>
                  <a:lnTo>
                    <a:pt x="660" y="519"/>
                  </a:lnTo>
                  <a:lnTo>
                    <a:pt x="613" y="708"/>
                  </a:lnTo>
                  <a:lnTo>
                    <a:pt x="519" y="849"/>
                  </a:lnTo>
                  <a:lnTo>
                    <a:pt x="378" y="943"/>
                  </a:lnTo>
                  <a:lnTo>
                    <a:pt x="189" y="990"/>
                  </a:lnTo>
                  <a:lnTo>
                    <a:pt x="189" y="990"/>
                  </a:lnTo>
                  <a:lnTo>
                    <a:pt x="1" y="943"/>
                  </a:lnTo>
                  <a:lnTo>
                    <a:pt x="1" y="990"/>
                  </a:lnTo>
                  <a:lnTo>
                    <a:pt x="1" y="990"/>
                  </a:lnTo>
                  <a:lnTo>
                    <a:pt x="236" y="1037"/>
                  </a:lnTo>
                  <a:lnTo>
                    <a:pt x="236" y="1037"/>
                  </a:lnTo>
                  <a:lnTo>
                    <a:pt x="425" y="1037"/>
                  </a:lnTo>
                  <a:lnTo>
                    <a:pt x="613" y="896"/>
                  </a:lnTo>
                  <a:lnTo>
                    <a:pt x="708" y="755"/>
                  </a:lnTo>
                  <a:lnTo>
                    <a:pt x="755" y="566"/>
                  </a:lnTo>
                  <a:lnTo>
                    <a:pt x="755" y="566"/>
                  </a:lnTo>
                  <a:lnTo>
                    <a:pt x="755" y="378"/>
                  </a:lnTo>
                  <a:lnTo>
                    <a:pt x="660" y="189"/>
                  </a:lnTo>
                  <a:lnTo>
                    <a:pt x="472" y="48"/>
                  </a:lnTo>
                  <a:lnTo>
                    <a:pt x="284" y="1"/>
                  </a:lnTo>
                  <a:lnTo>
                    <a:pt x="23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2606;p42">
              <a:extLst>
                <a:ext uri="{FF2B5EF4-FFF2-40B4-BE49-F238E27FC236}">
                  <a16:creationId xmlns:a16="http://schemas.microsoft.com/office/drawing/2014/main" id="{68563027-12F2-DE4F-360B-1A3D5591CC32}"/>
                </a:ext>
              </a:extLst>
            </p:cNvPr>
            <p:cNvSpPr/>
            <p:nvPr/>
          </p:nvSpPr>
          <p:spPr>
            <a:xfrm>
              <a:off x="1366700" y="1709150"/>
              <a:ext cx="27100" cy="27125"/>
            </a:xfrm>
            <a:custGeom>
              <a:avLst/>
              <a:gdLst/>
              <a:ahLst/>
              <a:cxnLst/>
              <a:rect l="l" t="t" r="r" b="b"/>
              <a:pathLst>
                <a:path w="1084" h="1085" extrusionOk="0">
                  <a:moveTo>
                    <a:pt x="566" y="48"/>
                  </a:moveTo>
                  <a:lnTo>
                    <a:pt x="754" y="95"/>
                  </a:lnTo>
                  <a:lnTo>
                    <a:pt x="896" y="189"/>
                  </a:lnTo>
                  <a:lnTo>
                    <a:pt x="990" y="330"/>
                  </a:lnTo>
                  <a:lnTo>
                    <a:pt x="1037" y="519"/>
                  </a:lnTo>
                  <a:lnTo>
                    <a:pt x="990" y="707"/>
                  </a:lnTo>
                  <a:lnTo>
                    <a:pt x="896" y="849"/>
                  </a:lnTo>
                  <a:lnTo>
                    <a:pt x="754" y="943"/>
                  </a:lnTo>
                  <a:lnTo>
                    <a:pt x="566" y="990"/>
                  </a:lnTo>
                  <a:lnTo>
                    <a:pt x="377" y="943"/>
                  </a:lnTo>
                  <a:lnTo>
                    <a:pt x="236" y="849"/>
                  </a:lnTo>
                  <a:lnTo>
                    <a:pt x="142" y="707"/>
                  </a:lnTo>
                  <a:lnTo>
                    <a:pt x="95" y="519"/>
                  </a:lnTo>
                  <a:lnTo>
                    <a:pt x="142" y="330"/>
                  </a:lnTo>
                  <a:lnTo>
                    <a:pt x="236" y="189"/>
                  </a:lnTo>
                  <a:lnTo>
                    <a:pt x="377" y="95"/>
                  </a:lnTo>
                  <a:lnTo>
                    <a:pt x="566" y="48"/>
                  </a:lnTo>
                  <a:close/>
                  <a:moveTo>
                    <a:pt x="566" y="1"/>
                  </a:moveTo>
                  <a:lnTo>
                    <a:pt x="330" y="48"/>
                  </a:lnTo>
                  <a:lnTo>
                    <a:pt x="189" y="189"/>
                  </a:lnTo>
                  <a:lnTo>
                    <a:pt x="48" y="330"/>
                  </a:lnTo>
                  <a:lnTo>
                    <a:pt x="0" y="566"/>
                  </a:lnTo>
                  <a:lnTo>
                    <a:pt x="48" y="754"/>
                  </a:lnTo>
                  <a:lnTo>
                    <a:pt x="189" y="943"/>
                  </a:lnTo>
                  <a:lnTo>
                    <a:pt x="330" y="1084"/>
                  </a:lnTo>
                  <a:lnTo>
                    <a:pt x="754" y="1084"/>
                  </a:lnTo>
                  <a:lnTo>
                    <a:pt x="943" y="943"/>
                  </a:lnTo>
                  <a:lnTo>
                    <a:pt x="1084" y="754"/>
                  </a:lnTo>
                  <a:lnTo>
                    <a:pt x="1084" y="566"/>
                  </a:lnTo>
                  <a:lnTo>
                    <a:pt x="1084" y="519"/>
                  </a:lnTo>
                  <a:lnTo>
                    <a:pt x="1084" y="330"/>
                  </a:lnTo>
                  <a:lnTo>
                    <a:pt x="943" y="142"/>
                  </a:lnTo>
                  <a:lnTo>
                    <a:pt x="801"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2607;p42">
              <a:extLst>
                <a:ext uri="{FF2B5EF4-FFF2-40B4-BE49-F238E27FC236}">
                  <a16:creationId xmlns:a16="http://schemas.microsoft.com/office/drawing/2014/main" id="{D6B3AFC2-311D-D907-C4D1-3F4B439BC652}"/>
                </a:ext>
              </a:extLst>
            </p:cNvPr>
            <p:cNvSpPr/>
            <p:nvPr/>
          </p:nvSpPr>
          <p:spPr>
            <a:xfrm>
              <a:off x="1366700" y="1709150"/>
              <a:ext cx="27100" cy="27125"/>
            </a:xfrm>
            <a:custGeom>
              <a:avLst/>
              <a:gdLst/>
              <a:ahLst/>
              <a:cxnLst/>
              <a:rect l="l" t="t" r="r" b="b"/>
              <a:pathLst>
                <a:path w="1084" h="1085" fill="none" extrusionOk="0">
                  <a:moveTo>
                    <a:pt x="566" y="1"/>
                  </a:moveTo>
                  <a:lnTo>
                    <a:pt x="566" y="1"/>
                  </a:lnTo>
                  <a:lnTo>
                    <a:pt x="330" y="48"/>
                  </a:lnTo>
                  <a:lnTo>
                    <a:pt x="189" y="189"/>
                  </a:lnTo>
                  <a:lnTo>
                    <a:pt x="48" y="330"/>
                  </a:lnTo>
                  <a:lnTo>
                    <a:pt x="0" y="566"/>
                  </a:lnTo>
                  <a:lnTo>
                    <a:pt x="0" y="566"/>
                  </a:lnTo>
                  <a:lnTo>
                    <a:pt x="48" y="754"/>
                  </a:lnTo>
                  <a:lnTo>
                    <a:pt x="189" y="943"/>
                  </a:lnTo>
                  <a:lnTo>
                    <a:pt x="330" y="1084"/>
                  </a:lnTo>
                  <a:lnTo>
                    <a:pt x="566" y="1084"/>
                  </a:lnTo>
                  <a:lnTo>
                    <a:pt x="566" y="1084"/>
                  </a:lnTo>
                  <a:lnTo>
                    <a:pt x="754" y="1084"/>
                  </a:lnTo>
                  <a:lnTo>
                    <a:pt x="943" y="943"/>
                  </a:lnTo>
                  <a:lnTo>
                    <a:pt x="1084" y="754"/>
                  </a:lnTo>
                  <a:lnTo>
                    <a:pt x="1084" y="566"/>
                  </a:lnTo>
                  <a:lnTo>
                    <a:pt x="1084" y="519"/>
                  </a:lnTo>
                  <a:lnTo>
                    <a:pt x="1084" y="519"/>
                  </a:lnTo>
                  <a:lnTo>
                    <a:pt x="1084" y="330"/>
                  </a:lnTo>
                  <a:lnTo>
                    <a:pt x="943" y="142"/>
                  </a:lnTo>
                  <a:lnTo>
                    <a:pt x="801" y="48"/>
                  </a:lnTo>
                  <a:lnTo>
                    <a:pt x="566" y="1"/>
                  </a:lnTo>
                  <a:lnTo>
                    <a:pt x="56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2608;p42">
              <a:extLst>
                <a:ext uri="{FF2B5EF4-FFF2-40B4-BE49-F238E27FC236}">
                  <a16:creationId xmlns:a16="http://schemas.microsoft.com/office/drawing/2014/main" id="{3F4C4AED-7546-893B-94E1-40DD0B5A4629}"/>
                </a:ext>
              </a:extLst>
            </p:cNvPr>
            <p:cNvSpPr/>
            <p:nvPr/>
          </p:nvSpPr>
          <p:spPr>
            <a:xfrm>
              <a:off x="1369050" y="1710325"/>
              <a:ext cx="23575" cy="23600"/>
            </a:xfrm>
            <a:custGeom>
              <a:avLst/>
              <a:gdLst/>
              <a:ahLst/>
              <a:cxnLst/>
              <a:rect l="l" t="t" r="r" b="b"/>
              <a:pathLst>
                <a:path w="943" h="944" fill="none" extrusionOk="0">
                  <a:moveTo>
                    <a:pt x="472" y="943"/>
                  </a:moveTo>
                  <a:lnTo>
                    <a:pt x="472" y="943"/>
                  </a:lnTo>
                  <a:lnTo>
                    <a:pt x="283" y="896"/>
                  </a:lnTo>
                  <a:lnTo>
                    <a:pt x="142" y="802"/>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896" y="660"/>
                  </a:lnTo>
                  <a:lnTo>
                    <a:pt x="802" y="802"/>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2609;p42">
              <a:extLst>
                <a:ext uri="{FF2B5EF4-FFF2-40B4-BE49-F238E27FC236}">
                  <a16:creationId xmlns:a16="http://schemas.microsoft.com/office/drawing/2014/main" id="{53B76432-8FA6-FB94-2A05-58DCB89DE78D}"/>
                </a:ext>
              </a:extLst>
            </p:cNvPr>
            <p:cNvSpPr/>
            <p:nvPr/>
          </p:nvSpPr>
          <p:spPr>
            <a:xfrm>
              <a:off x="1413800" y="1872875"/>
              <a:ext cx="25950" cy="25925"/>
            </a:xfrm>
            <a:custGeom>
              <a:avLst/>
              <a:gdLst/>
              <a:ahLst/>
              <a:cxnLst/>
              <a:rect l="l" t="t" r="r" b="b"/>
              <a:pathLst>
                <a:path w="1038" h="1037" extrusionOk="0">
                  <a:moveTo>
                    <a:pt x="519" y="47"/>
                  </a:moveTo>
                  <a:lnTo>
                    <a:pt x="708" y="94"/>
                  </a:lnTo>
                  <a:lnTo>
                    <a:pt x="849" y="189"/>
                  </a:lnTo>
                  <a:lnTo>
                    <a:pt x="943" y="330"/>
                  </a:lnTo>
                  <a:lnTo>
                    <a:pt x="990" y="518"/>
                  </a:lnTo>
                  <a:lnTo>
                    <a:pt x="943" y="707"/>
                  </a:lnTo>
                  <a:lnTo>
                    <a:pt x="849" y="848"/>
                  </a:lnTo>
                  <a:lnTo>
                    <a:pt x="708" y="942"/>
                  </a:lnTo>
                  <a:lnTo>
                    <a:pt x="519" y="989"/>
                  </a:lnTo>
                  <a:lnTo>
                    <a:pt x="331" y="942"/>
                  </a:lnTo>
                  <a:lnTo>
                    <a:pt x="189" y="848"/>
                  </a:lnTo>
                  <a:lnTo>
                    <a:pt x="95" y="707"/>
                  </a:lnTo>
                  <a:lnTo>
                    <a:pt x="48" y="518"/>
                  </a:lnTo>
                  <a:lnTo>
                    <a:pt x="95" y="330"/>
                  </a:lnTo>
                  <a:lnTo>
                    <a:pt x="189" y="189"/>
                  </a:lnTo>
                  <a:lnTo>
                    <a:pt x="331" y="94"/>
                  </a:lnTo>
                  <a:lnTo>
                    <a:pt x="519" y="47"/>
                  </a:lnTo>
                  <a:close/>
                  <a:moveTo>
                    <a:pt x="519" y="0"/>
                  </a:moveTo>
                  <a:lnTo>
                    <a:pt x="331" y="47"/>
                  </a:lnTo>
                  <a:lnTo>
                    <a:pt x="142" y="141"/>
                  </a:lnTo>
                  <a:lnTo>
                    <a:pt x="48" y="330"/>
                  </a:lnTo>
                  <a:lnTo>
                    <a:pt x="1" y="518"/>
                  </a:lnTo>
                  <a:lnTo>
                    <a:pt x="48" y="707"/>
                  </a:lnTo>
                  <a:lnTo>
                    <a:pt x="142" y="895"/>
                  </a:lnTo>
                  <a:lnTo>
                    <a:pt x="331" y="989"/>
                  </a:lnTo>
                  <a:lnTo>
                    <a:pt x="519" y="1037"/>
                  </a:lnTo>
                  <a:lnTo>
                    <a:pt x="708" y="1037"/>
                  </a:lnTo>
                  <a:lnTo>
                    <a:pt x="896" y="895"/>
                  </a:lnTo>
                  <a:lnTo>
                    <a:pt x="990" y="754"/>
                  </a:lnTo>
                  <a:lnTo>
                    <a:pt x="1037" y="565"/>
                  </a:lnTo>
                  <a:lnTo>
                    <a:pt x="1037" y="377"/>
                  </a:lnTo>
                  <a:lnTo>
                    <a:pt x="896" y="189"/>
                  </a:lnTo>
                  <a:lnTo>
                    <a:pt x="755"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2610;p42">
              <a:extLst>
                <a:ext uri="{FF2B5EF4-FFF2-40B4-BE49-F238E27FC236}">
                  <a16:creationId xmlns:a16="http://schemas.microsoft.com/office/drawing/2014/main" id="{168950F1-0D92-FD5A-9F1C-84A6D5B4F939}"/>
                </a:ext>
              </a:extLst>
            </p:cNvPr>
            <p:cNvSpPr/>
            <p:nvPr/>
          </p:nvSpPr>
          <p:spPr>
            <a:xfrm>
              <a:off x="1413800" y="1872875"/>
              <a:ext cx="25950" cy="25925"/>
            </a:xfrm>
            <a:custGeom>
              <a:avLst/>
              <a:gdLst/>
              <a:ahLst/>
              <a:cxnLst/>
              <a:rect l="l" t="t" r="r" b="b"/>
              <a:pathLst>
                <a:path w="1038" h="1037" fill="none" extrusionOk="0">
                  <a:moveTo>
                    <a:pt x="519" y="0"/>
                  </a:moveTo>
                  <a:lnTo>
                    <a:pt x="519" y="0"/>
                  </a:lnTo>
                  <a:lnTo>
                    <a:pt x="331" y="47"/>
                  </a:lnTo>
                  <a:lnTo>
                    <a:pt x="142" y="141"/>
                  </a:lnTo>
                  <a:lnTo>
                    <a:pt x="48" y="330"/>
                  </a:lnTo>
                  <a:lnTo>
                    <a:pt x="1" y="518"/>
                  </a:lnTo>
                  <a:lnTo>
                    <a:pt x="1" y="518"/>
                  </a:lnTo>
                  <a:lnTo>
                    <a:pt x="48" y="707"/>
                  </a:lnTo>
                  <a:lnTo>
                    <a:pt x="142" y="895"/>
                  </a:lnTo>
                  <a:lnTo>
                    <a:pt x="331" y="989"/>
                  </a:lnTo>
                  <a:lnTo>
                    <a:pt x="519" y="1037"/>
                  </a:lnTo>
                  <a:lnTo>
                    <a:pt x="519" y="1037"/>
                  </a:lnTo>
                  <a:lnTo>
                    <a:pt x="708" y="1037"/>
                  </a:lnTo>
                  <a:lnTo>
                    <a:pt x="896" y="895"/>
                  </a:lnTo>
                  <a:lnTo>
                    <a:pt x="990" y="754"/>
                  </a:lnTo>
                  <a:lnTo>
                    <a:pt x="1037" y="565"/>
                  </a:lnTo>
                  <a:lnTo>
                    <a:pt x="1037" y="565"/>
                  </a:lnTo>
                  <a:lnTo>
                    <a:pt x="1037" y="377"/>
                  </a:lnTo>
                  <a:lnTo>
                    <a:pt x="896" y="189"/>
                  </a:lnTo>
                  <a:lnTo>
                    <a:pt x="755" y="47"/>
                  </a:lnTo>
                  <a:lnTo>
                    <a:pt x="566"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2611;p42">
              <a:extLst>
                <a:ext uri="{FF2B5EF4-FFF2-40B4-BE49-F238E27FC236}">
                  <a16:creationId xmlns:a16="http://schemas.microsoft.com/office/drawing/2014/main" id="{6578BAC2-E50F-D872-B9B2-93B3C3556891}"/>
                </a:ext>
              </a:extLst>
            </p:cNvPr>
            <p:cNvSpPr/>
            <p:nvPr/>
          </p:nvSpPr>
          <p:spPr>
            <a:xfrm>
              <a:off x="1414975" y="1874050"/>
              <a:ext cx="23600" cy="23575"/>
            </a:xfrm>
            <a:custGeom>
              <a:avLst/>
              <a:gdLst/>
              <a:ahLst/>
              <a:cxnLst/>
              <a:rect l="l" t="t" r="r" b="b"/>
              <a:pathLst>
                <a:path w="944" h="943" fill="none" extrusionOk="0">
                  <a:moveTo>
                    <a:pt x="472" y="942"/>
                  </a:moveTo>
                  <a:lnTo>
                    <a:pt x="472" y="942"/>
                  </a:lnTo>
                  <a:lnTo>
                    <a:pt x="284" y="895"/>
                  </a:lnTo>
                  <a:lnTo>
                    <a:pt x="142" y="801"/>
                  </a:lnTo>
                  <a:lnTo>
                    <a:pt x="48" y="660"/>
                  </a:lnTo>
                  <a:lnTo>
                    <a:pt x="1" y="471"/>
                  </a:lnTo>
                  <a:lnTo>
                    <a:pt x="1" y="471"/>
                  </a:lnTo>
                  <a:lnTo>
                    <a:pt x="48" y="283"/>
                  </a:lnTo>
                  <a:lnTo>
                    <a:pt x="142" y="142"/>
                  </a:lnTo>
                  <a:lnTo>
                    <a:pt x="284" y="47"/>
                  </a:lnTo>
                  <a:lnTo>
                    <a:pt x="472" y="0"/>
                  </a:lnTo>
                  <a:lnTo>
                    <a:pt x="472" y="0"/>
                  </a:lnTo>
                  <a:lnTo>
                    <a:pt x="661" y="47"/>
                  </a:lnTo>
                  <a:lnTo>
                    <a:pt x="802" y="142"/>
                  </a:lnTo>
                  <a:lnTo>
                    <a:pt x="896" y="283"/>
                  </a:lnTo>
                  <a:lnTo>
                    <a:pt x="943" y="471"/>
                  </a:lnTo>
                  <a:lnTo>
                    <a:pt x="943" y="471"/>
                  </a:lnTo>
                  <a:lnTo>
                    <a:pt x="943" y="471"/>
                  </a:lnTo>
                  <a:lnTo>
                    <a:pt x="896" y="660"/>
                  </a:lnTo>
                  <a:lnTo>
                    <a:pt x="802" y="801"/>
                  </a:lnTo>
                  <a:lnTo>
                    <a:pt x="661" y="895"/>
                  </a:lnTo>
                  <a:lnTo>
                    <a:pt x="472"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2612;p42">
              <a:extLst>
                <a:ext uri="{FF2B5EF4-FFF2-40B4-BE49-F238E27FC236}">
                  <a16:creationId xmlns:a16="http://schemas.microsoft.com/office/drawing/2014/main" id="{223A2D9D-284C-8B1F-0891-FE76BBA15111}"/>
                </a:ext>
              </a:extLst>
            </p:cNvPr>
            <p:cNvSpPr/>
            <p:nvPr/>
          </p:nvSpPr>
          <p:spPr>
            <a:xfrm>
              <a:off x="1510375" y="2025975"/>
              <a:ext cx="25950" cy="25950"/>
            </a:xfrm>
            <a:custGeom>
              <a:avLst/>
              <a:gdLst/>
              <a:ahLst/>
              <a:cxnLst/>
              <a:rect l="l" t="t" r="r" b="b"/>
              <a:pathLst>
                <a:path w="1038" h="1038" extrusionOk="0">
                  <a:moveTo>
                    <a:pt x="48" y="330"/>
                  </a:moveTo>
                  <a:lnTo>
                    <a:pt x="1" y="519"/>
                  </a:lnTo>
                  <a:lnTo>
                    <a:pt x="6" y="540"/>
                  </a:lnTo>
                  <a:lnTo>
                    <a:pt x="48" y="330"/>
                  </a:lnTo>
                  <a:close/>
                  <a:moveTo>
                    <a:pt x="6" y="540"/>
                  </a:moveTo>
                  <a:lnTo>
                    <a:pt x="1" y="566"/>
                  </a:lnTo>
                  <a:lnTo>
                    <a:pt x="48" y="754"/>
                  </a:lnTo>
                  <a:lnTo>
                    <a:pt x="142" y="849"/>
                  </a:lnTo>
                  <a:lnTo>
                    <a:pt x="48" y="707"/>
                  </a:lnTo>
                  <a:lnTo>
                    <a:pt x="6" y="540"/>
                  </a:lnTo>
                  <a:close/>
                  <a:moveTo>
                    <a:pt x="142" y="849"/>
                  </a:moveTo>
                  <a:lnTo>
                    <a:pt x="142" y="849"/>
                  </a:lnTo>
                  <a:lnTo>
                    <a:pt x="142" y="849"/>
                  </a:lnTo>
                  <a:lnTo>
                    <a:pt x="142" y="849"/>
                  </a:lnTo>
                  <a:lnTo>
                    <a:pt x="142" y="849"/>
                  </a:lnTo>
                  <a:close/>
                  <a:moveTo>
                    <a:pt x="472" y="1"/>
                  </a:moveTo>
                  <a:lnTo>
                    <a:pt x="284" y="48"/>
                  </a:lnTo>
                  <a:lnTo>
                    <a:pt x="142" y="189"/>
                  </a:lnTo>
                  <a:lnTo>
                    <a:pt x="284" y="95"/>
                  </a:lnTo>
                  <a:lnTo>
                    <a:pt x="472" y="48"/>
                  </a:lnTo>
                  <a:lnTo>
                    <a:pt x="661" y="95"/>
                  </a:lnTo>
                  <a:lnTo>
                    <a:pt x="802" y="189"/>
                  </a:lnTo>
                  <a:lnTo>
                    <a:pt x="896" y="330"/>
                  </a:lnTo>
                  <a:lnTo>
                    <a:pt x="943" y="519"/>
                  </a:lnTo>
                  <a:lnTo>
                    <a:pt x="896" y="707"/>
                  </a:lnTo>
                  <a:lnTo>
                    <a:pt x="802" y="849"/>
                  </a:lnTo>
                  <a:lnTo>
                    <a:pt x="661" y="943"/>
                  </a:lnTo>
                  <a:lnTo>
                    <a:pt x="472" y="990"/>
                  </a:lnTo>
                  <a:lnTo>
                    <a:pt x="284" y="943"/>
                  </a:lnTo>
                  <a:lnTo>
                    <a:pt x="142" y="849"/>
                  </a:lnTo>
                  <a:lnTo>
                    <a:pt x="142" y="849"/>
                  </a:lnTo>
                  <a:lnTo>
                    <a:pt x="189" y="896"/>
                  </a:lnTo>
                  <a:lnTo>
                    <a:pt x="331" y="1037"/>
                  </a:lnTo>
                  <a:lnTo>
                    <a:pt x="519" y="1037"/>
                  </a:lnTo>
                  <a:lnTo>
                    <a:pt x="755" y="990"/>
                  </a:lnTo>
                  <a:lnTo>
                    <a:pt x="896" y="896"/>
                  </a:lnTo>
                  <a:lnTo>
                    <a:pt x="990" y="707"/>
                  </a:lnTo>
                  <a:lnTo>
                    <a:pt x="1037" y="519"/>
                  </a:lnTo>
                  <a:lnTo>
                    <a:pt x="990" y="330"/>
                  </a:lnTo>
                  <a:lnTo>
                    <a:pt x="849" y="142"/>
                  </a:lnTo>
                  <a:lnTo>
                    <a:pt x="708" y="48"/>
                  </a:lnTo>
                  <a:lnTo>
                    <a:pt x="4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2613;p42">
              <a:extLst>
                <a:ext uri="{FF2B5EF4-FFF2-40B4-BE49-F238E27FC236}">
                  <a16:creationId xmlns:a16="http://schemas.microsoft.com/office/drawing/2014/main" id="{3A68D4A4-6E8C-1104-F7EA-E66F93984652}"/>
                </a:ext>
              </a:extLst>
            </p:cNvPr>
            <p:cNvSpPr/>
            <p:nvPr/>
          </p:nvSpPr>
          <p:spPr>
            <a:xfrm>
              <a:off x="1711775" y="2082500"/>
              <a:ext cx="25950" cy="25950"/>
            </a:xfrm>
            <a:custGeom>
              <a:avLst/>
              <a:gdLst/>
              <a:ahLst/>
              <a:cxnLst/>
              <a:rect l="l" t="t" r="r" b="b"/>
              <a:pathLst>
                <a:path w="1038" h="1038" extrusionOk="0">
                  <a:moveTo>
                    <a:pt x="519" y="48"/>
                  </a:moveTo>
                  <a:lnTo>
                    <a:pt x="708" y="95"/>
                  </a:lnTo>
                  <a:lnTo>
                    <a:pt x="849" y="189"/>
                  </a:lnTo>
                  <a:lnTo>
                    <a:pt x="943" y="331"/>
                  </a:lnTo>
                  <a:lnTo>
                    <a:pt x="990" y="519"/>
                  </a:lnTo>
                  <a:lnTo>
                    <a:pt x="943" y="708"/>
                  </a:lnTo>
                  <a:lnTo>
                    <a:pt x="849" y="849"/>
                  </a:lnTo>
                  <a:lnTo>
                    <a:pt x="708" y="943"/>
                  </a:lnTo>
                  <a:lnTo>
                    <a:pt x="519" y="990"/>
                  </a:lnTo>
                  <a:lnTo>
                    <a:pt x="331" y="943"/>
                  </a:lnTo>
                  <a:lnTo>
                    <a:pt x="189" y="849"/>
                  </a:lnTo>
                  <a:lnTo>
                    <a:pt x="95" y="708"/>
                  </a:lnTo>
                  <a:lnTo>
                    <a:pt x="48" y="519"/>
                  </a:lnTo>
                  <a:lnTo>
                    <a:pt x="95" y="331"/>
                  </a:lnTo>
                  <a:lnTo>
                    <a:pt x="189" y="189"/>
                  </a:lnTo>
                  <a:lnTo>
                    <a:pt x="331" y="95"/>
                  </a:lnTo>
                  <a:lnTo>
                    <a:pt x="519" y="48"/>
                  </a:lnTo>
                  <a:close/>
                  <a:moveTo>
                    <a:pt x="519" y="1"/>
                  </a:moveTo>
                  <a:lnTo>
                    <a:pt x="331" y="48"/>
                  </a:lnTo>
                  <a:lnTo>
                    <a:pt x="142" y="142"/>
                  </a:lnTo>
                  <a:lnTo>
                    <a:pt x="48" y="331"/>
                  </a:lnTo>
                  <a:lnTo>
                    <a:pt x="1" y="519"/>
                  </a:lnTo>
                  <a:lnTo>
                    <a:pt x="48" y="755"/>
                  </a:lnTo>
                  <a:lnTo>
                    <a:pt x="189" y="896"/>
                  </a:lnTo>
                  <a:lnTo>
                    <a:pt x="378" y="990"/>
                  </a:lnTo>
                  <a:lnTo>
                    <a:pt x="566" y="1037"/>
                  </a:lnTo>
                  <a:lnTo>
                    <a:pt x="755" y="990"/>
                  </a:lnTo>
                  <a:lnTo>
                    <a:pt x="896" y="849"/>
                  </a:lnTo>
                  <a:lnTo>
                    <a:pt x="1037" y="708"/>
                  </a:lnTo>
                  <a:lnTo>
                    <a:pt x="1037" y="519"/>
                  </a:lnTo>
                  <a:lnTo>
                    <a:pt x="1037" y="284"/>
                  </a:lnTo>
                  <a:lnTo>
                    <a:pt x="896" y="142"/>
                  </a:lnTo>
                  <a:lnTo>
                    <a:pt x="755"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2614;p42">
              <a:extLst>
                <a:ext uri="{FF2B5EF4-FFF2-40B4-BE49-F238E27FC236}">
                  <a16:creationId xmlns:a16="http://schemas.microsoft.com/office/drawing/2014/main" id="{07B88F94-6C43-2454-92A5-06DFA6E4A180}"/>
                </a:ext>
              </a:extLst>
            </p:cNvPr>
            <p:cNvSpPr/>
            <p:nvPr/>
          </p:nvSpPr>
          <p:spPr>
            <a:xfrm>
              <a:off x="1456200" y="2097825"/>
              <a:ext cx="27125" cy="28300"/>
            </a:xfrm>
            <a:custGeom>
              <a:avLst/>
              <a:gdLst/>
              <a:ahLst/>
              <a:cxnLst/>
              <a:rect l="l" t="t" r="r" b="b"/>
              <a:pathLst>
                <a:path w="1085" h="1132" extrusionOk="0">
                  <a:moveTo>
                    <a:pt x="519" y="47"/>
                  </a:moveTo>
                  <a:lnTo>
                    <a:pt x="708" y="95"/>
                  </a:lnTo>
                  <a:lnTo>
                    <a:pt x="849" y="189"/>
                  </a:lnTo>
                  <a:lnTo>
                    <a:pt x="943" y="330"/>
                  </a:lnTo>
                  <a:lnTo>
                    <a:pt x="990" y="519"/>
                  </a:lnTo>
                  <a:lnTo>
                    <a:pt x="943" y="707"/>
                  </a:lnTo>
                  <a:lnTo>
                    <a:pt x="849" y="848"/>
                  </a:lnTo>
                  <a:lnTo>
                    <a:pt x="708" y="943"/>
                  </a:lnTo>
                  <a:lnTo>
                    <a:pt x="519" y="990"/>
                  </a:lnTo>
                  <a:lnTo>
                    <a:pt x="331" y="943"/>
                  </a:lnTo>
                  <a:lnTo>
                    <a:pt x="189" y="848"/>
                  </a:lnTo>
                  <a:lnTo>
                    <a:pt x="95" y="707"/>
                  </a:lnTo>
                  <a:lnTo>
                    <a:pt x="48" y="519"/>
                  </a:lnTo>
                  <a:lnTo>
                    <a:pt x="95" y="330"/>
                  </a:lnTo>
                  <a:lnTo>
                    <a:pt x="189" y="189"/>
                  </a:lnTo>
                  <a:lnTo>
                    <a:pt x="331" y="95"/>
                  </a:lnTo>
                  <a:lnTo>
                    <a:pt x="519" y="47"/>
                  </a:lnTo>
                  <a:close/>
                  <a:moveTo>
                    <a:pt x="519" y="0"/>
                  </a:moveTo>
                  <a:lnTo>
                    <a:pt x="331" y="47"/>
                  </a:lnTo>
                  <a:lnTo>
                    <a:pt x="142" y="189"/>
                  </a:lnTo>
                  <a:lnTo>
                    <a:pt x="48" y="330"/>
                  </a:lnTo>
                  <a:lnTo>
                    <a:pt x="1" y="566"/>
                  </a:lnTo>
                  <a:lnTo>
                    <a:pt x="48" y="754"/>
                  </a:lnTo>
                  <a:lnTo>
                    <a:pt x="142" y="943"/>
                  </a:lnTo>
                  <a:lnTo>
                    <a:pt x="331" y="1084"/>
                  </a:lnTo>
                  <a:lnTo>
                    <a:pt x="519" y="1131"/>
                  </a:lnTo>
                  <a:lnTo>
                    <a:pt x="755" y="1084"/>
                  </a:lnTo>
                  <a:lnTo>
                    <a:pt x="943" y="943"/>
                  </a:lnTo>
                  <a:lnTo>
                    <a:pt x="1037" y="754"/>
                  </a:lnTo>
                  <a:lnTo>
                    <a:pt x="1084" y="566"/>
                  </a:lnTo>
                  <a:lnTo>
                    <a:pt x="1084" y="519"/>
                  </a:lnTo>
                  <a:lnTo>
                    <a:pt x="1037" y="330"/>
                  </a:lnTo>
                  <a:lnTo>
                    <a:pt x="896" y="142"/>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2615;p42">
              <a:extLst>
                <a:ext uri="{FF2B5EF4-FFF2-40B4-BE49-F238E27FC236}">
                  <a16:creationId xmlns:a16="http://schemas.microsoft.com/office/drawing/2014/main" id="{6198FE90-207B-1278-68AF-21234D979C1D}"/>
                </a:ext>
              </a:extLst>
            </p:cNvPr>
            <p:cNvSpPr/>
            <p:nvPr/>
          </p:nvSpPr>
          <p:spPr>
            <a:xfrm>
              <a:off x="1309000" y="2212075"/>
              <a:ext cx="25925" cy="25925"/>
            </a:xfrm>
            <a:custGeom>
              <a:avLst/>
              <a:gdLst/>
              <a:ahLst/>
              <a:cxnLst/>
              <a:rect l="l" t="t" r="r" b="b"/>
              <a:pathLst>
                <a:path w="1037" h="1037" extrusionOk="0">
                  <a:moveTo>
                    <a:pt x="518" y="47"/>
                  </a:moveTo>
                  <a:lnTo>
                    <a:pt x="707" y="94"/>
                  </a:lnTo>
                  <a:lnTo>
                    <a:pt x="848" y="189"/>
                  </a:lnTo>
                  <a:lnTo>
                    <a:pt x="942" y="330"/>
                  </a:lnTo>
                  <a:lnTo>
                    <a:pt x="989" y="518"/>
                  </a:lnTo>
                  <a:lnTo>
                    <a:pt x="942" y="707"/>
                  </a:lnTo>
                  <a:lnTo>
                    <a:pt x="848" y="848"/>
                  </a:lnTo>
                  <a:lnTo>
                    <a:pt x="707" y="942"/>
                  </a:lnTo>
                  <a:lnTo>
                    <a:pt x="518" y="989"/>
                  </a:lnTo>
                  <a:lnTo>
                    <a:pt x="330" y="942"/>
                  </a:lnTo>
                  <a:lnTo>
                    <a:pt x="188" y="848"/>
                  </a:lnTo>
                  <a:lnTo>
                    <a:pt x="94" y="707"/>
                  </a:lnTo>
                  <a:lnTo>
                    <a:pt x="47" y="518"/>
                  </a:lnTo>
                  <a:lnTo>
                    <a:pt x="94" y="330"/>
                  </a:lnTo>
                  <a:lnTo>
                    <a:pt x="188" y="189"/>
                  </a:lnTo>
                  <a:lnTo>
                    <a:pt x="330" y="94"/>
                  </a:lnTo>
                  <a:lnTo>
                    <a:pt x="518" y="47"/>
                  </a:lnTo>
                  <a:close/>
                  <a:moveTo>
                    <a:pt x="518" y="0"/>
                  </a:moveTo>
                  <a:lnTo>
                    <a:pt x="330" y="47"/>
                  </a:lnTo>
                  <a:lnTo>
                    <a:pt x="141" y="141"/>
                  </a:lnTo>
                  <a:lnTo>
                    <a:pt x="47" y="330"/>
                  </a:lnTo>
                  <a:lnTo>
                    <a:pt x="0" y="518"/>
                  </a:lnTo>
                  <a:lnTo>
                    <a:pt x="47" y="707"/>
                  </a:lnTo>
                  <a:lnTo>
                    <a:pt x="141" y="895"/>
                  </a:lnTo>
                  <a:lnTo>
                    <a:pt x="330" y="989"/>
                  </a:lnTo>
                  <a:lnTo>
                    <a:pt x="518" y="1037"/>
                  </a:lnTo>
                  <a:lnTo>
                    <a:pt x="707" y="989"/>
                  </a:lnTo>
                  <a:lnTo>
                    <a:pt x="895" y="895"/>
                  </a:lnTo>
                  <a:lnTo>
                    <a:pt x="989" y="754"/>
                  </a:lnTo>
                  <a:lnTo>
                    <a:pt x="1036" y="565"/>
                  </a:lnTo>
                  <a:lnTo>
                    <a:pt x="989" y="330"/>
                  </a:lnTo>
                  <a:lnTo>
                    <a:pt x="895" y="189"/>
                  </a:lnTo>
                  <a:lnTo>
                    <a:pt x="754" y="47"/>
                  </a:lnTo>
                  <a:lnTo>
                    <a:pt x="5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2616;p42">
              <a:extLst>
                <a:ext uri="{FF2B5EF4-FFF2-40B4-BE49-F238E27FC236}">
                  <a16:creationId xmlns:a16="http://schemas.microsoft.com/office/drawing/2014/main" id="{6E7B0A19-B389-187D-4267-1BC623250AD2}"/>
                </a:ext>
              </a:extLst>
            </p:cNvPr>
            <p:cNvSpPr/>
            <p:nvPr/>
          </p:nvSpPr>
          <p:spPr>
            <a:xfrm>
              <a:off x="1309000" y="2212075"/>
              <a:ext cx="25925" cy="25925"/>
            </a:xfrm>
            <a:custGeom>
              <a:avLst/>
              <a:gdLst/>
              <a:ahLst/>
              <a:cxnLst/>
              <a:rect l="l" t="t" r="r" b="b"/>
              <a:pathLst>
                <a:path w="1037" h="1037" fill="none" extrusionOk="0">
                  <a:moveTo>
                    <a:pt x="518" y="0"/>
                  </a:moveTo>
                  <a:lnTo>
                    <a:pt x="518" y="0"/>
                  </a:lnTo>
                  <a:lnTo>
                    <a:pt x="330" y="47"/>
                  </a:lnTo>
                  <a:lnTo>
                    <a:pt x="141" y="141"/>
                  </a:lnTo>
                  <a:lnTo>
                    <a:pt x="47" y="330"/>
                  </a:lnTo>
                  <a:lnTo>
                    <a:pt x="0" y="518"/>
                  </a:lnTo>
                  <a:lnTo>
                    <a:pt x="0" y="518"/>
                  </a:lnTo>
                  <a:lnTo>
                    <a:pt x="47" y="707"/>
                  </a:lnTo>
                  <a:lnTo>
                    <a:pt x="141" y="895"/>
                  </a:lnTo>
                  <a:lnTo>
                    <a:pt x="330" y="989"/>
                  </a:lnTo>
                  <a:lnTo>
                    <a:pt x="518" y="1037"/>
                  </a:lnTo>
                  <a:lnTo>
                    <a:pt x="518" y="1037"/>
                  </a:lnTo>
                  <a:lnTo>
                    <a:pt x="707" y="989"/>
                  </a:lnTo>
                  <a:lnTo>
                    <a:pt x="895" y="895"/>
                  </a:lnTo>
                  <a:lnTo>
                    <a:pt x="989" y="754"/>
                  </a:lnTo>
                  <a:lnTo>
                    <a:pt x="1036" y="565"/>
                  </a:lnTo>
                  <a:lnTo>
                    <a:pt x="1036" y="565"/>
                  </a:lnTo>
                  <a:lnTo>
                    <a:pt x="989" y="330"/>
                  </a:lnTo>
                  <a:lnTo>
                    <a:pt x="895" y="189"/>
                  </a:lnTo>
                  <a:lnTo>
                    <a:pt x="754" y="47"/>
                  </a:lnTo>
                  <a:lnTo>
                    <a:pt x="565" y="0"/>
                  </a:lnTo>
                  <a:lnTo>
                    <a:pt x="51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2617;p42">
              <a:extLst>
                <a:ext uri="{FF2B5EF4-FFF2-40B4-BE49-F238E27FC236}">
                  <a16:creationId xmlns:a16="http://schemas.microsoft.com/office/drawing/2014/main" id="{5BAEC7DB-90E4-005A-B401-8B78DFC5D7DA}"/>
                </a:ext>
              </a:extLst>
            </p:cNvPr>
            <p:cNvSpPr/>
            <p:nvPr/>
          </p:nvSpPr>
          <p:spPr>
            <a:xfrm>
              <a:off x="1310175" y="2213250"/>
              <a:ext cx="23575" cy="23575"/>
            </a:xfrm>
            <a:custGeom>
              <a:avLst/>
              <a:gdLst/>
              <a:ahLst/>
              <a:cxnLst/>
              <a:rect l="l" t="t" r="r" b="b"/>
              <a:pathLst>
                <a:path w="943" h="943" fill="none" extrusionOk="0">
                  <a:moveTo>
                    <a:pt x="471" y="942"/>
                  </a:moveTo>
                  <a:lnTo>
                    <a:pt x="471" y="942"/>
                  </a:lnTo>
                  <a:lnTo>
                    <a:pt x="283" y="895"/>
                  </a:lnTo>
                  <a:lnTo>
                    <a:pt x="141" y="801"/>
                  </a:lnTo>
                  <a:lnTo>
                    <a:pt x="47" y="660"/>
                  </a:lnTo>
                  <a:lnTo>
                    <a:pt x="0" y="471"/>
                  </a:lnTo>
                  <a:lnTo>
                    <a:pt x="0" y="471"/>
                  </a:lnTo>
                  <a:lnTo>
                    <a:pt x="47" y="283"/>
                  </a:lnTo>
                  <a:lnTo>
                    <a:pt x="141" y="142"/>
                  </a:lnTo>
                  <a:lnTo>
                    <a:pt x="283" y="47"/>
                  </a:lnTo>
                  <a:lnTo>
                    <a:pt x="471" y="0"/>
                  </a:lnTo>
                  <a:lnTo>
                    <a:pt x="471" y="0"/>
                  </a:lnTo>
                  <a:lnTo>
                    <a:pt x="660" y="47"/>
                  </a:lnTo>
                  <a:lnTo>
                    <a:pt x="801" y="142"/>
                  </a:lnTo>
                  <a:lnTo>
                    <a:pt x="895" y="283"/>
                  </a:lnTo>
                  <a:lnTo>
                    <a:pt x="942" y="471"/>
                  </a:lnTo>
                  <a:lnTo>
                    <a:pt x="942" y="471"/>
                  </a:lnTo>
                  <a:lnTo>
                    <a:pt x="942" y="471"/>
                  </a:lnTo>
                  <a:lnTo>
                    <a:pt x="895" y="660"/>
                  </a:lnTo>
                  <a:lnTo>
                    <a:pt x="801" y="801"/>
                  </a:lnTo>
                  <a:lnTo>
                    <a:pt x="660" y="895"/>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2618;p42">
              <a:extLst>
                <a:ext uri="{FF2B5EF4-FFF2-40B4-BE49-F238E27FC236}">
                  <a16:creationId xmlns:a16="http://schemas.microsoft.com/office/drawing/2014/main" id="{C57CD27C-6884-6CE6-502A-2E269B5B19BC}"/>
                </a:ext>
              </a:extLst>
            </p:cNvPr>
            <p:cNvSpPr/>
            <p:nvPr/>
          </p:nvSpPr>
          <p:spPr>
            <a:xfrm>
              <a:off x="1179425" y="2320425"/>
              <a:ext cx="27125" cy="25925"/>
            </a:xfrm>
            <a:custGeom>
              <a:avLst/>
              <a:gdLst/>
              <a:ahLst/>
              <a:cxnLst/>
              <a:rect l="l" t="t" r="r" b="b"/>
              <a:pathLst>
                <a:path w="1085" h="1037" extrusionOk="0">
                  <a:moveTo>
                    <a:pt x="519" y="47"/>
                  </a:moveTo>
                  <a:lnTo>
                    <a:pt x="707" y="95"/>
                  </a:lnTo>
                  <a:lnTo>
                    <a:pt x="849" y="189"/>
                  </a:lnTo>
                  <a:lnTo>
                    <a:pt x="990" y="330"/>
                  </a:lnTo>
                  <a:lnTo>
                    <a:pt x="990" y="519"/>
                  </a:lnTo>
                  <a:lnTo>
                    <a:pt x="990" y="707"/>
                  </a:lnTo>
                  <a:lnTo>
                    <a:pt x="896" y="848"/>
                  </a:lnTo>
                  <a:lnTo>
                    <a:pt x="707" y="943"/>
                  </a:lnTo>
                  <a:lnTo>
                    <a:pt x="566" y="990"/>
                  </a:lnTo>
                  <a:lnTo>
                    <a:pt x="378" y="943"/>
                  </a:lnTo>
                  <a:lnTo>
                    <a:pt x="236" y="848"/>
                  </a:lnTo>
                  <a:lnTo>
                    <a:pt x="95" y="707"/>
                  </a:lnTo>
                  <a:lnTo>
                    <a:pt x="95" y="519"/>
                  </a:lnTo>
                  <a:lnTo>
                    <a:pt x="95" y="330"/>
                  </a:lnTo>
                  <a:lnTo>
                    <a:pt x="189" y="189"/>
                  </a:lnTo>
                  <a:lnTo>
                    <a:pt x="378" y="95"/>
                  </a:lnTo>
                  <a:lnTo>
                    <a:pt x="519" y="47"/>
                  </a:lnTo>
                  <a:close/>
                  <a:moveTo>
                    <a:pt x="566" y="0"/>
                  </a:moveTo>
                  <a:lnTo>
                    <a:pt x="331" y="47"/>
                  </a:lnTo>
                  <a:lnTo>
                    <a:pt x="189" y="142"/>
                  </a:lnTo>
                  <a:lnTo>
                    <a:pt x="48" y="330"/>
                  </a:lnTo>
                  <a:lnTo>
                    <a:pt x="1" y="519"/>
                  </a:lnTo>
                  <a:lnTo>
                    <a:pt x="48" y="707"/>
                  </a:lnTo>
                  <a:lnTo>
                    <a:pt x="189" y="895"/>
                  </a:lnTo>
                  <a:lnTo>
                    <a:pt x="331" y="990"/>
                  </a:lnTo>
                  <a:lnTo>
                    <a:pt x="519" y="1037"/>
                  </a:lnTo>
                  <a:lnTo>
                    <a:pt x="755" y="990"/>
                  </a:lnTo>
                  <a:lnTo>
                    <a:pt x="896" y="895"/>
                  </a:lnTo>
                  <a:lnTo>
                    <a:pt x="1037" y="707"/>
                  </a:lnTo>
                  <a:lnTo>
                    <a:pt x="1084" y="519"/>
                  </a:lnTo>
                  <a:lnTo>
                    <a:pt x="1037" y="330"/>
                  </a:lnTo>
                  <a:lnTo>
                    <a:pt x="896" y="142"/>
                  </a:lnTo>
                  <a:lnTo>
                    <a:pt x="755"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2619;p42">
              <a:extLst>
                <a:ext uri="{FF2B5EF4-FFF2-40B4-BE49-F238E27FC236}">
                  <a16:creationId xmlns:a16="http://schemas.microsoft.com/office/drawing/2014/main" id="{501FB528-A231-D34C-FBEA-F00400A6358F}"/>
                </a:ext>
              </a:extLst>
            </p:cNvPr>
            <p:cNvSpPr/>
            <p:nvPr/>
          </p:nvSpPr>
          <p:spPr>
            <a:xfrm>
              <a:off x="1179425" y="2320425"/>
              <a:ext cx="27125" cy="25925"/>
            </a:xfrm>
            <a:custGeom>
              <a:avLst/>
              <a:gdLst/>
              <a:ahLst/>
              <a:cxnLst/>
              <a:rect l="l" t="t" r="r" b="b"/>
              <a:pathLst>
                <a:path w="1085" h="1037" fill="none" extrusionOk="0">
                  <a:moveTo>
                    <a:pt x="566" y="0"/>
                  </a:moveTo>
                  <a:lnTo>
                    <a:pt x="566" y="0"/>
                  </a:lnTo>
                  <a:lnTo>
                    <a:pt x="331" y="47"/>
                  </a:lnTo>
                  <a:lnTo>
                    <a:pt x="189" y="142"/>
                  </a:lnTo>
                  <a:lnTo>
                    <a:pt x="48" y="330"/>
                  </a:lnTo>
                  <a:lnTo>
                    <a:pt x="1" y="519"/>
                  </a:lnTo>
                  <a:lnTo>
                    <a:pt x="1" y="519"/>
                  </a:lnTo>
                  <a:lnTo>
                    <a:pt x="48" y="707"/>
                  </a:lnTo>
                  <a:lnTo>
                    <a:pt x="189" y="895"/>
                  </a:lnTo>
                  <a:lnTo>
                    <a:pt x="331" y="990"/>
                  </a:lnTo>
                  <a:lnTo>
                    <a:pt x="519" y="1037"/>
                  </a:lnTo>
                  <a:lnTo>
                    <a:pt x="519" y="1037"/>
                  </a:lnTo>
                  <a:lnTo>
                    <a:pt x="755" y="990"/>
                  </a:lnTo>
                  <a:lnTo>
                    <a:pt x="896" y="895"/>
                  </a:lnTo>
                  <a:lnTo>
                    <a:pt x="1037" y="707"/>
                  </a:lnTo>
                  <a:lnTo>
                    <a:pt x="1084" y="519"/>
                  </a:lnTo>
                  <a:lnTo>
                    <a:pt x="1084" y="519"/>
                  </a:lnTo>
                  <a:lnTo>
                    <a:pt x="1084" y="519"/>
                  </a:lnTo>
                  <a:lnTo>
                    <a:pt x="1037" y="330"/>
                  </a:lnTo>
                  <a:lnTo>
                    <a:pt x="896" y="142"/>
                  </a:lnTo>
                  <a:lnTo>
                    <a:pt x="755" y="47"/>
                  </a:lnTo>
                  <a:lnTo>
                    <a:pt x="56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2620;p42">
              <a:extLst>
                <a:ext uri="{FF2B5EF4-FFF2-40B4-BE49-F238E27FC236}">
                  <a16:creationId xmlns:a16="http://schemas.microsoft.com/office/drawing/2014/main" id="{C4E27D06-D4BF-D276-2899-000D87643BD9}"/>
                </a:ext>
              </a:extLst>
            </p:cNvPr>
            <p:cNvSpPr/>
            <p:nvPr/>
          </p:nvSpPr>
          <p:spPr>
            <a:xfrm>
              <a:off x="1181800" y="2321600"/>
              <a:ext cx="22400" cy="23575"/>
            </a:xfrm>
            <a:custGeom>
              <a:avLst/>
              <a:gdLst/>
              <a:ahLst/>
              <a:cxnLst/>
              <a:rect l="l" t="t" r="r" b="b"/>
              <a:pathLst>
                <a:path w="896" h="943" fill="none" extrusionOk="0">
                  <a:moveTo>
                    <a:pt x="471" y="943"/>
                  </a:moveTo>
                  <a:lnTo>
                    <a:pt x="471" y="943"/>
                  </a:lnTo>
                  <a:lnTo>
                    <a:pt x="283" y="896"/>
                  </a:lnTo>
                  <a:lnTo>
                    <a:pt x="141" y="801"/>
                  </a:lnTo>
                  <a:lnTo>
                    <a:pt x="0" y="660"/>
                  </a:lnTo>
                  <a:lnTo>
                    <a:pt x="0" y="472"/>
                  </a:lnTo>
                  <a:lnTo>
                    <a:pt x="0" y="472"/>
                  </a:lnTo>
                  <a:lnTo>
                    <a:pt x="0" y="283"/>
                  </a:lnTo>
                  <a:lnTo>
                    <a:pt x="94" y="142"/>
                  </a:lnTo>
                  <a:lnTo>
                    <a:pt x="283" y="48"/>
                  </a:lnTo>
                  <a:lnTo>
                    <a:pt x="424" y="0"/>
                  </a:lnTo>
                  <a:lnTo>
                    <a:pt x="424" y="0"/>
                  </a:lnTo>
                  <a:lnTo>
                    <a:pt x="612" y="48"/>
                  </a:lnTo>
                  <a:lnTo>
                    <a:pt x="754" y="142"/>
                  </a:lnTo>
                  <a:lnTo>
                    <a:pt x="895" y="283"/>
                  </a:lnTo>
                  <a:lnTo>
                    <a:pt x="895" y="472"/>
                  </a:lnTo>
                  <a:lnTo>
                    <a:pt x="895" y="472"/>
                  </a:lnTo>
                  <a:lnTo>
                    <a:pt x="895" y="472"/>
                  </a:lnTo>
                  <a:lnTo>
                    <a:pt x="895" y="660"/>
                  </a:lnTo>
                  <a:lnTo>
                    <a:pt x="801" y="801"/>
                  </a:lnTo>
                  <a:lnTo>
                    <a:pt x="612"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2621;p42">
              <a:extLst>
                <a:ext uri="{FF2B5EF4-FFF2-40B4-BE49-F238E27FC236}">
                  <a16:creationId xmlns:a16="http://schemas.microsoft.com/office/drawing/2014/main" id="{DF0E242A-5856-E295-9FCA-BEA533E6AB4B}"/>
                </a:ext>
              </a:extLst>
            </p:cNvPr>
            <p:cNvSpPr/>
            <p:nvPr/>
          </p:nvSpPr>
          <p:spPr>
            <a:xfrm>
              <a:off x="1384375" y="2375775"/>
              <a:ext cx="27100" cy="27125"/>
            </a:xfrm>
            <a:custGeom>
              <a:avLst/>
              <a:gdLst/>
              <a:ahLst/>
              <a:cxnLst/>
              <a:rect l="l" t="t" r="r" b="b"/>
              <a:pathLst>
                <a:path w="1084" h="1085" extrusionOk="0">
                  <a:moveTo>
                    <a:pt x="754" y="48"/>
                  </a:moveTo>
                  <a:lnTo>
                    <a:pt x="895" y="189"/>
                  </a:lnTo>
                  <a:lnTo>
                    <a:pt x="989" y="330"/>
                  </a:lnTo>
                  <a:lnTo>
                    <a:pt x="1037" y="472"/>
                  </a:lnTo>
                  <a:lnTo>
                    <a:pt x="1037" y="519"/>
                  </a:lnTo>
                  <a:lnTo>
                    <a:pt x="989" y="660"/>
                  </a:lnTo>
                  <a:lnTo>
                    <a:pt x="895" y="849"/>
                  </a:lnTo>
                  <a:lnTo>
                    <a:pt x="754" y="943"/>
                  </a:lnTo>
                  <a:lnTo>
                    <a:pt x="377" y="943"/>
                  </a:lnTo>
                  <a:lnTo>
                    <a:pt x="236" y="849"/>
                  </a:lnTo>
                  <a:lnTo>
                    <a:pt x="141" y="707"/>
                  </a:lnTo>
                  <a:lnTo>
                    <a:pt x="94" y="519"/>
                  </a:lnTo>
                  <a:lnTo>
                    <a:pt x="141" y="330"/>
                  </a:lnTo>
                  <a:lnTo>
                    <a:pt x="236" y="189"/>
                  </a:lnTo>
                  <a:lnTo>
                    <a:pt x="377" y="95"/>
                  </a:lnTo>
                  <a:lnTo>
                    <a:pt x="565" y="48"/>
                  </a:lnTo>
                  <a:close/>
                  <a:moveTo>
                    <a:pt x="377" y="1"/>
                  </a:moveTo>
                  <a:lnTo>
                    <a:pt x="189" y="95"/>
                  </a:lnTo>
                  <a:lnTo>
                    <a:pt x="47" y="283"/>
                  </a:lnTo>
                  <a:lnTo>
                    <a:pt x="0" y="472"/>
                  </a:lnTo>
                  <a:lnTo>
                    <a:pt x="47" y="707"/>
                  </a:lnTo>
                  <a:lnTo>
                    <a:pt x="141" y="896"/>
                  </a:lnTo>
                  <a:lnTo>
                    <a:pt x="283" y="1037"/>
                  </a:lnTo>
                  <a:lnTo>
                    <a:pt x="518" y="1084"/>
                  </a:lnTo>
                  <a:lnTo>
                    <a:pt x="707" y="1037"/>
                  </a:lnTo>
                  <a:lnTo>
                    <a:pt x="895" y="943"/>
                  </a:lnTo>
                  <a:lnTo>
                    <a:pt x="1037" y="754"/>
                  </a:lnTo>
                  <a:lnTo>
                    <a:pt x="1084" y="566"/>
                  </a:lnTo>
                  <a:lnTo>
                    <a:pt x="1084" y="519"/>
                  </a:lnTo>
                  <a:lnTo>
                    <a:pt x="1084" y="330"/>
                  </a:lnTo>
                  <a:lnTo>
                    <a:pt x="942" y="142"/>
                  </a:lnTo>
                  <a:lnTo>
                    <a:pt x="801" y="48"/>
                  </a:lnTo>
                  <a:lnTo>
                    <a:pt x="6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2622;p42">
              <a:extLst>
                <a:ext uri="{FF2B5EF4-FFF2-40B4-BE49-F238E27FC236}">
                  <a16:creationId xmlns:a16="http://schemas.microsoft.com/office/drawing/2014/main" id="{B8D4A10E-07E4-F0A7-6CD6-164FAE6EF72B}"/>
                </a:ext>
              </a:extLst>
            </p:cNvPr>
            <p:cNvSpPr/>
            <p:nvPr/>
          </p:nvSpPr>
          <p:spPr>
            <a:xfrm>
              <a:off x="1384375" y="2375775"/>
              <a:ext cx="27100" cy="27125"/>
            </a:xfrm>
            <a:custGeom>
              <a:avLst/>
              <a:gdLst/>
              <a:ahLst/>
              <a:cxnLst/>
              <a:rect l="l" t="t" r="r" b="b"/>
              <a:pathLst>
                <a:path w="1084" h="1085" fill="none" extrusionOk="0">
                  <a:moveTo>
                    <a:pt x="565" y="1"/>
                  </a:moveTo>
                  <a:lnTo>
                    <a:pt x="565" y="1"/>
                  </a:lnTo>
                  <a:lnTo>
                    <a:pt x="377" y="1"/>
                  </a:lnTo>
                  <a:lnTo>
                    <a:pt x="189" y="95"/>
                  </a:lnTo>
                  <a:lnTo>
                    <a:pt x="47" y="283"/>
                  </a:lnTo>
                  <a:lnTo>
                    <a:pt x="0" y="472"/>
                  </a:lnTo>
                  <a:lnTo>
                    <a:pt x="0" y="472"/>
                  </a:lnTo>
                  <a:lnTo>
                    <a:pt x="47" y="707"/>
                  </a:lnTo>
                  <a:lnTo>
                    <a:pt x="141" y="896"/>
                  </a:lnTo>
                  <a:lnTo>
                    <a:pt x="283" y="1037"/>
                  </a:lnTo>
                  <a:lnTo>
                    <a:pt x="518" y="1084"/>
                  </a:lnTo>
                  <a:lnTo>
                    <a:pt x="518" y="1084"/>
                  </a:lnTo>
                  <a:lnTo>
                    <a:pt x="707" y="1037"/>
                  </a:lnTo>
                  <a:lnTo>
                    <a:pt x="895" y="943"/>
                  </a:lnTo>
                  <a:lnTo>
                    <a:pt x="1037" y="754"/>
                  </a:lnTo>
                  <a:lnTo>
                    <a:pt x="1084" y="566"/>
                  </a:lnTo>
                  <a:lnTo>
                    <a:pt x="1084" y="519"/>
                  </a:lnTo>
                  <a:lnTo>
                    <a:pt x="1084" y="519"/>
                  </a:lnTo>
                  <a:lnTo>
                    <a:pt x="1084" y="330"/>
                  </a:lnTo>
                  <a:lnTo>
                    <a:pt x="942" y="142"/>
                  </a:lnTo>
                  <a:lnTo>
                    <a:pt x="801" y="48"/>
                  </a:lnTo>
                  <a:lnTo>
                    <a:pt x="613" y="1"/>
                  </a:lnTo>
                  <a:lnTo>
                    <a:pt x="56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2623;p42">
              <a:extLst>
                <a:ext uri="{FF2B5EF4-FFF2-40B4-BE49-F238E27FC236}">
                  <a16:creationId xmlns:a16="http://schemas.microsoft.com/office/drawing/2014/main" id="{49A98260-4710-9B53-F992-FCD9208B4C10}"/>
                </a:ext>
              </a:extLst>
            </p:cNvPr>
            <p:cNvSpPr/>
            <p:nvPr/>
          </p:nvSpPr>
          <p:spPr>
            <a:xfrm>
              <a:off x="1386725" y="2376950"/>
              <a:ext cx="23575" cy="22400"/>
            </a:xfrm>
            <a:custGeom>
              <a:avLst/>
              <a:gdLst/>
              <a:ahLst/>
              <a:cxnLst/>
              <a:rect l="l" t="t" r="r" b="b"/>
              <a:pathLst>
                <a:path w="943" h="896" fill="none" extrusionOk="0">
                  <a:moveTo>
                    <a:pt x="471" y="896"/>
                  </a:moveTo>
                  <a:lnTo>
                    <a:pt x="471" y="896"/>
                  </a:lnTo>
                  <a:lnTo>
                    <a:pt x="283" y="896"/>
                  </a:lnTo>
                  <a:lnTo>
                    <a:pt x="142" y="802"/>
                  </a:lnTo>
                  <a:lnTo>
                    <a:pt x="47" y="660"/>
                  </a:lnTo>
                  <a:lnTo>
                    <a:pt x="0" y="472"/>
                  </a:lnTo>
                  <a:lnTo>
                    <a:pt x="0" y="472"/>
                  </a:lnTo>
                  <a:lnTo>
                    <a:pt x="47" y="283"/>
                  </a:lnTo>
                  <a:lnTo>
                    <a:pt x="142" y="142"/>
                  </a:lnTo>
                  <a:lnTo>
                    <a:pt x="283" y="48"/>
                  </a:lnTo>
                  <a:lnTo>
                    <a:pt x="471" y="1"/>
                  </a:lnTo>
                  <a:lnTo>
                    <a:pt x="471" y="1"/>
                  </a:lnTo>
                  <a:lnTo>
                    <a:pt x="660" y="1"/>
                  </a:lnTo>
                  <a:lnTo>
                    <a:pt x="801" y="142"/>
                  </a:lnTo>
                  <a:lnTo>
                    <a:pt x="895" y="283"/>
                  </a:lnTo>
                  <a:lnTo>
                    <a:pt x="943" y="425"/>
                  </a:lnTo>
                  <a:lnTo>
                    <a:pt x="943" y="472"/>
                  </a:lnTo>
                  <a:lnTo>
                    <a:pt x="943" y="472"/>
                  </a:lnTo>
                  <a:lnTo>
                    <a:pt x="895" y="613"/>
                  </a:lnTo>
                  <a:lnTo>
                    <a:pt x="801" y="802"/>
                  </a:lnTo>
                  <a:lnTo>
                    <a:pt x="660" y="896"/>
                  </a:lnTo>
                  <a:lnTo>
                    <a:pt x="471" y="89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2624;p42">
              <a:extLst>
                <a:ext uri="{FF2B5EF4-FFF2-40B4-BE49-F238E27FC236}">
                  <a16:creationId xmlns:a16="http://schemas.microsoft.com/office/drawing/2014/main" id="{B6B5CEC8-7228-E905-0560-15D69F64CBFB}"/>
                </a:ext>
              </a:extLst>
            </p:cNvPr>
            <p:cNvSpPr/>
            <p:nvPr/>
          </p:nvSpPr>
          <p:spPr>
            <a:xfrm>
              <a:off x="1550425" y="1651450"/>
              <a:ext cx="27125" cy="27100"/>
            </a:xfrm>
            <a:custGeom>
              <a:avLst/>
              <a:gdLst/>
              <a:ahLst/>
              <a:cxnLst/>
              <a:rect l="l" t="t" r="r" b="b"/>
              <a:pathLst>
                <a:path w="1085" h="1084" extrusionOk="0">
                  <a:moveTo>
                    <a:pt x="519" y="47"/>
                  </a:moveTo>
                  <a:lnTo>
                    <a:pt x="707" y="94"/>
                  </a:lnTo>
                  <a:lnTo>
                    <a:pt x="849" y="189"/>
                  </a:lnTo>
                  <a:lnTo>
                    <a:pt x="943" y="330"/>
                  </a:lnTo>
                  <a:lnTo>
                    <a:pt x="990" y="518"/>
                  </a:lnTo>
                  <a:lnTo>
                    <a:pt x="943" y="707"/>
                  </a:lnTo>
                  <a:lnTo>
                    <a:pt x="849" y="848"/>
                  </a:lnTo>
                  <a:lnTo>
                    <a:pt x="707" y="942"/>
                  </a:lnTo>
                  <a:lnTo>
                    <a:pt x="519" y="990"/>
                  </a:lnTo>
                  <a:lnTo>
                    <a:pt x="331" y="942"/>
                  </a:lnTo>
                  <a:lnTo>
                    <a:pt x="189" y="848"/>
                  </a:lnTo>
                  <a:lnTo>
                    <a:pt x="95" y="707"/>
                  </a:lnTo>
                  <a:lnTo>
                    <a:pt x="48" y="518"/>
                  </a:lnTo>
                  <a:lnTo>
                    <a:pt x="95" y="330"/>
                  </a:lnTo>
                  <a:lnTo>
                    <a:pt x="189" y="189"/>
                  </a:lnTo>
                  <a:lnTo>
                    <a:pt x="331" y="94"/>
                  </a:lnTo>
                  <a:lnTo>
                    <a:pt x="519" y="47"/>
                  </a:lnTo>
                  <a:close/>
                  <a:moveTo>
                    <a:pt x="519" y="0"/>
                  </a:moveTo>
                  <a:lnTo>
                    <a:pt x="331" y="47"/>
                  </a:lnTo>
                  <a:lnTo>
                    <a:pt x="142" y="142"/>
                  </a:lnTo>
                  <a:lnTo>
                    <a:pt x="48" y="330"/>
                  </a:lnTo>
                  <a:lnTo>
                    <a:pt x="1" y="566"/>
                  </a:lnTo>
                  <a:lnTo>
                    <a:pt x="48" y="754"/>
                  </a:lnTo>
                  <a:lnTo>
                    <a:pt x="142" y="942"/>
                  </a:lnTo>
                  <a:lnTo>
                    <a:pt x="331" y="1037"/>
                  </a:lnTo>
                  <a:lnTo>
                    <a:pt x="519" y="1084"/>
                  </a:lnTo>
                  <a:lnTo>
                    <a:pt x="755" y="1037"/>
                  </a:lnTo>
                  <a:lnTo>
                    <a:pt x="896" y="942"/>
                  </a:lnTo>
                  <a:lnTo>
                    <a:pt x="1037" y="754"/>
                  </a:lnTo>
                  <a:lnTo>
                    <a:pt x="1084" y="566"/>
                  </a:lnTo>
                  <a:lnTo>
                    <a:pt x="1084" y="518"/>
                  </a:lnTo>
                  <a:lnTo>
                    <a:pt x="1037" y="330"/>
                  </a:lnTo>
                  <a:lnTo>
                    <a:pt x="896" y="142"/>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2625;p42">
              <a:extLst>
                <a:ext uri="{FF2B5EF4-FFF2-40B4-BE49-F238E27FC236}">
                  <a16:creationId xmlns:a16="http://schemas.microsoft.com/office/drawing/2014/main" id="{967792E6-B3CF-0FA9-E665-3E77808C3025}"/>
                </a:ext>
              </a:extLst>
            </p:cNvPr>
            <p:cNvSpPr/>
            <p:nvPr/>
          </p:nvSpPr>
          <p:spPr>
            <a:xfrm>
              <a:off x="1488000" y="1722100"/>
              <a:ext cx="25950" cy="25950"/>
            </a:xfrm>
            <a:custGeom>
              <a:avLst/>
              <a:gdLst/>
              <a:ahLst/>
              <a:cxnLst/>
              <a:rect l="l" t="t" r="r" b="b"/>
              <a:pathLst>
                <a:path w="1038" h="1038" extrusionOk="0">
                  <a:moveTo>
                    <a:pt x="378" y="1"/>
                  </a:moveTo>
                  <a:lnTo>
                    <a:pt x="189" y="95"/>
                  </a:lnTo>
                  <a:lnTo>
                    <a:pt x="95" y="236"/>
                  </a:lnTo>
                  <a:lnTo>
                    <a:pt x="1" y="472"/>
                  </a:lnTo>
                  <a:lnTo>
                    <a:pt x="48" y="660"/>
                  </a:lnTo>
                  <a:lnTo>
                    <a:pt x="142" y="849"/>
                  </a:lnTo>
                  <a:lnTo>
                    <a:pt x="284" y="943"/>
                  </a:lnTo>
                  <a:lnTo>
                    <a:pt x="472" y="1037"/>
                  </a:lnTo>
                  <a:lnTo>
                    <a:pt x="566" y="1037"/>
                  </a:lnTo>
                  <a:lnTo>
                    <a:pt x="802" y="943"/>
                  </a:lnTo>
                  <a:lnTo>
                    <a:pt x="943" y="849"/>
                  </a:lnTo>
                  <a:lnTo>
                    <a:pt x="1037" y="660"/>
                  </a:lnTo>
                  <a:lnTo>
                    <a:pt x="1037" y="519"/>
                  </a:lnTo>
                  <a:lnTo>
                    <a:pt x="990" y="708"/>
                  </a:lnTo>
                  <a:lnTo>
                    <a:pt x="896" y="849"/>
                  </a:lnTo>
                  <a:lnTo>
                    <a:pt x="755" y="943"/>
                  </a:lnTo>
                  <a:lnTo>
                    <a:pt x="566" y="990"/>
                  </a:lnTo>
                  <a:lnTo>
                    <a:pt x="425" y="943"/>
                  </a:lnTo>
                  <a:lnTo>
                    <a:pt x="236" y="849"/>
                  </a:lnTo>
                  <a:lnTo>
                    <a:pt x="142" y="708"/>
                  </a:lnTo>
                  <a:lnTo>
                    <a:pt x="95" y="519"/>
                  </a:lnTo>
                  <a:lnTo>
                    <a:pt x="142" y="331"/>
                  </a:lnTo>
                  <a:lnTo>
                    <a:pt x="236" y="189"/>
                  </a:lnTo>
                  <a:lnTo>
                    <a:pt x="425" y="95"/>
                  </a:lnTo>
                  <a:lnTo>
                    <a:pt x="566" y="48"/>
                  </a:lnTo>
                  <a:lnTo>
                    <a:pt x="755" y="95"/>
                  </a:lnTo>
                  <a:lnTo>
                    <a:pt x="896" y="189"/>
                  </a:lnTo>
                  <a:lnTo>
                    <a:pt x="990" y="331"/>
                  </a:lnTo>
                  <a:lnTo>
                    <a:pt x="1037" y="519"/>
                  </a:lnTo>
                  <a:lnTo>
                    <a:pt x="1037" y="472"/>
                  </a:lnTo>
                  <a:lnTo>
                    <a:pt x="990" y="284"/>
                  </a:lnTo>
                  <a:lnTo>
                    <a:pt x="896" y="142"/>
                  </a:lnTo>
                  <a:lnTo>
                    <a:pt x="755"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2626;p42">
              <a:extLst>
                <a:ext uri="{FF2B5EF4-FFF2-40B4-BE49-F238E27FC236}">
                  <a16:creationId xmlns:a16="http://schemas.microsoft.com/office/drawing/2014/main" id="{B562321D-5E87-9563-867A-36480E83CA02}"/>
                </a:ext>
              </a:extLst>
            </p:cNvPr>
            <p:cNvSpPr/>
            <p:nvPr/>
          </p:nvSpPr>
          <p:spPr>
            <a:xfrm>
              <a:off x="1588125" y="1868150"/>
              <a:ext cx="25925" cy="25950"/>
            </a:xfrm>
            <a:custGeom>
              <a:avLst/>
              <a:gdLst/>
              <a:ahLst/>
              <a:cxnLst/>
              <a:rect l="l" t="t" r="r" b="b"/>
              <a:pathLst>
                <a:path w="1037" h="1038" extrusionOk="0">
                  <a:moveTo>
                    <a:pt x="519" y="1"/>
                  </a:moveTo>
                  <a:lnTo>
                    <a:pt x="283" y="48"/>
                  </a:lnTo>
                  <a:lnTo>
                    <a:pt x="142" y="189"/>
                  </a:lnTo>
                  <a:lnTo>
                    <a:pt x="47" y="330"/>
                  </a:lnTo>
                  <a:lnTo>
                    <a:pt x="189" y="189"/>
                  </a:lnTo>
                  <a:lnTo>
                    <a:pt x="330" y="95"/>
                  </a:lnTo>
                  <a:lnTo>
                    <a:pt x="519" y="48"/>
                  </a:lnTo>
                  <a:lnTo>
                    <a:pt x="660" y="95"/>
                  </a:lnTo>
                  <a:lnTo>
                    <a:pt x="801" y="189"/>
                  </a:lnTo>
                  <a:lnTo>
                    <a:pt x="943" y="330"/>
                  </a:lnTo>
                  <a:lnTo>
                    <a:pt x="943" y="519"/>
                  </a:lnTo>
                  <a:lnTo>
                    <a:pt x="943" y="707"/>
                  </a:lnTo>
                  <a:lnTo>
                    <a:pt x="801" y="849"/>
                  </a:lnTo>
                  <a:lnTo>
                    <a:pt x="660" y="943"/>
                  </a:lnTo>
                  <a:lnTo>
                    <a:pt x="519" y="990"/>
                  </a:lnTo>
                  <a:lnTo>
                    <a:pt x="330" y="943"/>
                  </a:lnTo>
                  <a:lnTo>
                    <a:pt x="189" y="849"/>
                  </a:lnTo>
                  <a:lnTo>
                    <a:pt x="47" y="707"/>
                  </a:lnTo>
                  <a:lnTo>
                    <a:pt x="47" y="519"/>
                  </a:lnTo>
                  <a:lnTo>
                    <a:pt x="47" y="330"/>
                  </a:lnTo>
                  <a:lnTo>
                    <a:pt x="0" y="566"/>
                  </a:lnTo>
                  <a:lnTo>
                    <a:pt x="47" y="754"/>
                  </a:lnTo>
                  <a:lnTo>
                    <a:pt x="189" y="896"/>
                  </a:lnTo>
                  <a:lnTo>
                    <a:pt x="330" y="990"/>
                  </a:lnTo>
                  <a:lnTo>
                    <a:pt x="566" y="1037"/>
                  </a:lnTo>
                  <a:lnTo>
                    <a:pt x="754" y="990"/>
                  </a:lnTo>
                  <a:lnTo>
                    <a:pt x="895" y="896"/>
                  </a:lnTo>
                  <a:lnTo>
                    <a:pt x="990" y="707"/>
                  </a:lnTo>
                  <a:lnTo>
                    <a:pt x="1037" y="519"/>
                  </a:lnTo>
                  <a:lnTo>
                    <a:pt x="990" y="330"/>
                  </a:lnTo>
                  <a:lnTo>
                    <a:pt x="895"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2627;p42">
              <a:extLst>
                <a:ext uri="{FF2B5EF4-FFF2-40B4-BE49-F238E27FC236}">
                  <a16:creationId xmlns:a16="http://schemas.microsoft.com/office/drawing/2014/main" id="{DD0AE9F3-705E-6D2E-CCFF-16AAFB2C4E98}"/>
                </a:ext>
              </a:extLst>
            </p:cNvPr>
            <p:cNvSpPr/>
            <p:nvPr/>
          </p:nvSpPr>
          <p:spPr>
            <a:xfrm>
              <a:off x="1717675" y="1974150"/>
              <a:ext cx="25925" cy="25950"/>
            </a:xfrm>
            <a:custGeom>
              <a:avLst/>
              <a:gdLst/>
              <a:ahLst/>
              <a:cxnLst/>
              <a:rect l="l" t="t" r="r" b="b"/>
              <a:pathLst>
                <a:path w="1037" h="1038" extrusionOk="0">
                  <a:moveTo>
                    <a:pt x="283" y="1"/>
                  </a:moveTo>
                  <a:lnTo>
                    <a:pt x="142" y="142"/>
                  </a:lnTo>
                  <a:lnTo>
                    <a:pt x="48" y="283"/>
                  </a:lnTo>
                  <a:lnTo>
                    <a:pt x="0" y="472"/>
                  </a:lnTo>
                  <a:lnTo>
                    <a:pt x="0" y="707"/>
                  </a:lnTo>
                  <a:lnTo>
                    <a:pt x="142" y="849"/>
                  </a:lnTo>
                  <a:lnTo>
                    <a:pt x="283" y="990"/>
                  </a:lnTo>
                  <a:lnTo>
                    <a:pt x="519" y="1037"/>
                  </a:lnTo>
                  <a:lnTo>
                    <a:pt x="707" y="990"/>
                  </a:lnTo>
                  <a:lnTo>
                    <a:pt x="848" y="896"/>
                  </a:lnTo>
                  <a:lnTo>
                    <a:pt x="990" y="707"/>
                  </a:lnTo>
                  <a:lnTo>
                    <a:pt x="1037" y="519"/>
                  </a:lnTo>
                  <a:lnTo>
                    <a:pt x="1037" y="472"/>
                  </a:lnTo>
                  <a:lnTo>
                    <a:pt x="990" y="283"/>
                  </a:lnTo>
                  <a:lnTo>
                    <a:pt x="848" y="142"/>
                  </a:lnTo>
                  <a:lnTo>
                    <a:pt x="943" y="330"/>
                  </a:lnTo>
                  <a:lnTo>
                    <a:pt x="990" y="472"/>
                  </a:lnTo>
                  <a:lnTo>
                    <a:pt x="943" y="660"/>
                  </a:lnTo>
                  <a:lnTo>
                    <a:pt x="848" y="802"/>
                  </a:lnTo>
                  <a:lnTo>
                    <a:pt x="707" y="896"/>
                  </a:lnTo>
                  <a:lnTo>
                    <a:pt x="519" y="943"/>
                  </a:lnTo>
                  <a:lnTo>
                    <a:pt x="330" y="943"/>
                  </a:lnTo>
                  <a:lnTo>
                    <a:pt x="189" y="849"/>
                  </a:lnTo>
                  <a:lnTo>
                    <a:pt x="95" y="660"/>
                  </a:lnTo>
                  <a:lnTo>
                    <a:pt x="48" y="519"/>
                  </a:lnTo>
                  <a:lnTo>
                    <a:pt x="48" y="330"/>
                  </a:lnTo>
                  <a:lnTo>
                    <a:pt x="189" y="189"/>
                  </a:lnTo>
                  <a:lnTo>
                    <a:pt x="330" y="48"/>
                  </a:lnTo>
                  <a:lnTo>
                    <a:pt x="660" y="48"/>
                  </a:lnTo>
                  <a:lnTo>
                    <a:pt x="848" y="142"/>
                  </a:lnTo>
                  <a:lnTo>
                    <a:pt x="7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2628;p42">
              <a:extLst>
                <a:ext uri="{FF2B5EF4-FFF2-40B4-BE49-F238E27FC236}">
                  <a16:creationId xmlns:a16="http://schemas.microsoft.com/office/drawing/2014/main" id="{6B7F2AE3-1094-2B45-2F4B-779CF775846D}"/>
                </a:ext>
              </a:extLst>
            </p:cNvPr>
            <p:cNvSpPr/>
            <p:nvPr/>
          </p:nvSpPr>
          <p:spPr>
            <a:xfrm>
              <a:off x="1410275" y="1773925"/>
              <a:ext cx="25925" cy="25950"/>
            </a:xfrm>
            <a:custGeom>
              <a:avLst/>
              <a:gdLst/>
              <a:ahLst/>
              <a:cxnLst/>
              <a:rect l="l" t="t" r="r" b="b"/>
              <a:pathLst>
                <a:path w="1037" h="1038" extrusionOk="0">
                  <a:moveTo>
                    <a:pt x="519" y="48"/>
                  </a:moveTo>
                  <a:lnTo>
                    <a:pt x="707" y="95"/>
                  </a:lnTo>
                  <a:lnTo>
                    <a:pt x="849" y="189"/>
                  </a:lnTo>
                  <a:lnTo>
                    <a:pt x="943" y="331"/>
                  </a:lnTo>
                  <a:lnTo>
                    <a:pt x="990" y="519"/>
                  </a:lnTo>
                  <a:lnTo>
                    <a:pt x="943" y="707"/>
                  </a:lnTo>
                  <a:lnTo>
                    <a:pt x="849" y="849"/>
                  </a:lnTo>
                  <a:lnTo>
                    <a:pt x="707" y="943"/>
                  </a:lnTo>
                  <a:lnTo>
                    <a:pt x="519" y="990"/>
                  </a:lnTo>
                  <a:lnTo>
                    <a:pt x="330" y="943"/>
                  </a:lnTo>
                  <a:lnTo>
                    <a:pt x="189" y="849"/>
                  </a:lnTo>
                  <a:lnTo>
                    <a:pt x="95" y="707"/>
                  </a:lnTo>
                  <a:lnTo>
                    <a:pt x="48" y="519"/>
                  </a:lnTo>
                  <a:lnTo>
                    <a:pt x="95" y="331"/>
                  </a:lnTo>
                  <a:lnTo>
                    <a:pt x="189" y="189"/>
                  </a:lnTo>
                  <a:lnTo>
                    <a:pt x="330" y="95"/>
                  </a:lnTo>
                  <a:lnTo>
                    <a:pt x="519" y="48"/>
                  </a:lnTo>
                  <a:close/>
                  <a:moveTo>
                    <a:pt x="519" y="1"/>
                  </a:moveTo>
                  <a:lnTo>
                    <a:pt x="330" y="48"/>
                  </a:lnTo>
                  <a:lnTo>
                    <a:pt x="142" y="142"/>
                  </a:lnTo>
                  <a:lnTo>
                    <a:pt x="48" y="331"/>
                  </a:lnTo>
                  <a:lnTo>
                    <a:pt x="1" y="519"/>
                  </a:lnTo>
                  <a:lnTo>
                    <a:pt x="48" y="755"/>
                  </a:lnTo>
                  <a:lnTo>
                    <a:pt x="142" y="896"/>
                  </a:lnTo>
                  <a:lnTo>
                    <a:pt x="330" y="990"/>
                  </a:lnTo>
                  <a:lnTo>
                    <a:pt x="519" y="1037"/>
                  </a:lnTo>
                  <a:lnTo>
                    <a:pt x="707" y="990"/>
                  </a:lnTo>
                  <a:lnTo>
                    <a:pt x="896" y="896"/>
                  </a:lnTo>
                  <a:lnTo>
                    <a:pt x="990" y="755"/>
                  </a:lnTo>
                  <a:lnTo>
                    <a:pt x="1037" y="519"/>
                  </a:lnTo>
                  <a:lnTo>
                    <a:pt x="990" y="331"/>
                  </a:lnTo>
                  <a:lnTo>
                    <a:pt x="896" y="189"/>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2629;p42">
              <a:extLst>
                <a:ext uri="{FF2B5EF4-FFF2-40B4-BE49-F238E27FC236}">
                  <a16:creationId xmlns:a16="http://schemas.microsoft.com/office/drawing/2014/main" id="{4D1BF685-3AEC-A6D9-2696-FE528A8DDAC1}"/>
                </a:ext>
              </a:extLst>
            </p:cNvPr>
            <p:cNvSpPr/>
            <p:nvPr/>
          </p:nvSpPr>
          <p:spPr>
            <a:xfrm>
              <a:off x="1410275" y="1773925"/>
              <a:ext cx="25925" cy="25950"/>
            </a:xfrm>
            <a:custGeom>
              <a:avLst/>
              <a:gdLst/>
              <a:ahLst/>
              <a:cxnLst/>
              <a:rect l="l" t="t" r="r" b="b"/>
              <a:pathLst>
                <a:path w="1037" h="1038" fill="none" extrusionOk="0">
                  <a:moveTo>
                    <a:pt x="519" y="1"/>
                  </a:moveTo>
                  <a:lnTo>
                    <a:pt x="519" y="1"/>
                  </a:lnTo>
                  <a:lnTo>
                    <a:pt x="330" y="48"/>
                  </a:lnTo>
                  <a:lnTo>
                    <a:pt x="142" y="142"/>
                  </a:lnTo>
                  <a:lnTo>
                    <a:pt x="48" y="331"/>
                  </a:lnTo>
                  <a:lnTo>
                    <a:pt x="1" y="519"/>
                  </a:lnTo>
                  <a:lnTo>
                    <a:pt x="1" y="519"/>
                  </a:lnTo>
                  <a:lnTo>
                    <a:pt x="48" y="755"/>
                  </a:lnTo>
                  <a:lnTo>
                    <a:pt x="142" y="896"/>
                  </a:lnTo>
                  <a:lnTo>
                    <a:pt x="330" y="990"/>
                  </a:lnTo>
                  <a:lnTo>
                    <a:pt x="519" y="1037"/>
                  </a:lnTo>
                  <a:lnTo>
                    <a:pt x="519" y="1037"/>
                  </a:lnTo>
                  <a:lnTo>
                    <a:pt x="707" y="990"/>
                  </a:lnTo>
                  <a:lnTo>
                    <a:pt x="896" y="896"/>
                  </a:lnTo>
                  <a:lnTo>
                    <a:pt x="990" y="755"/>
                  </a:lnTo>
                  <a:lnTo>
                    <a:pt x="1037" y="519"/>
                  </a:lnTo>
                  <a:lnTo>
                    <a:pt x="1037" y="519"/>
                  </a:lnTo>
                  <a:lnTo>
                    <a:pt x="990" y="331"/>
                  </a:lnTo>
                  <a:lnTo>
                    <a:pt x="896" y="189"/>
                  </a:lnTo>
                  <a:lnTo>
                    <a:pt x="707" y="48"/>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2630;p42">
              <a:extLst>
                <a:ext uri="{FF2B5EF4-FFF2-40B4-BE49-F238E27FC236}">
                  <a16:creationId xmlns:a16="http://schemas.microsoft.com/office/drawing/2014/main" id="{68744AC6-FD07-D8C3-F0E7-AF142ABC1E34}"/>
                </a:ext>
              </a:extLst>
            </p:cNvPr>
            <p:cNvSpPr/>
            <p:nvPr/>
          </p:nvSpPr>
          <p:spPr>
            <a:xfrm>
              <a:off x="1411450" y="1775100"/>
              <a:ext cx="23575" cy="23600"/>
            </a:xfrm>
            <a:custGeom>
              <a:avLst/>
              <a:gdLst/>
              <a:ahLst/>
              <a:cxnLst/>
              <a:rect l="l" t="t" r="r" b="b"/>
              <a:pathLst>
                <a:path w="943" h="944" fill="none" extrusionOk="0">
                  <a:moveTo>
                    <a:pt x="472" y="943"/>
                  </a:moveTo>
                  <a:lnTo>
                    <a:pt x="472" y="943"/>
                  </a:lnTo>
                  <a:lnTo>
                    <a:pt x="283" y="896"/>
                  </a:lnTo>
                  <a:lnTo>
                    <a:pt x="142" y="802"/>
                  </a:lnTo>
                  <a:lnTo>
                    <a:pt x="48" y="660"/>
                  </a:lnTo>
                  <a:lnTo>
                    <a:pt x="1" y="472"/>
                  </a:lnTo>
                  <a:lnTo>
                    <a:pt x="1" y="472"/>
                  </a:lnTo>
                  <a:lnTo>
                    <a:pt x="48" y="284"/>
                  </a:lnTo>
                  <a:lnTo>
                    <a:pt x="142" y="142"/>
                  </a:lnTo>
                  <a:lnTo>
                    <a:pt x="283" y="48"/>
                  </a:lnTo>
                  <a:lnTo>
                    <a:pt x="472" y="1"/>
                  </a:lnTo>
                  <a:lnTo>
                    <a:pt x="472" y="1"/>
                  </a:lnTo>
                  <a:lnTo>
                    <a:pt x="660" y="48"/>
                  </a:lnTo>
                  <a:lnTo>
                    <a:pt x="802" y="142"/>
                  </a:lnTo>
                  <a:lnTo>
                    <a:pt x="896" y="284"/>
                  </a:lnTo>
                  <a:lnTo>
                    <a:pt x="943" y="472"/>
                  </a:lnTo>
                  <a:lnTo>
                    <a:pt x="943" y="472"/>
                  </a:lnTo>
                  <a:lnTo>
                    <a:pt x="896" y="660"/>
                  </a:lnTo>
                  <a:lnTo>
                    <a:pt x="802" y="802"/>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2631;p42">
              <a:extLst>
                <a:ext uri="{FF2B5EF4-FFF2-40B4-BE49-F238E27FC236}">
                  <a16:creationId xmlns:a16="http://schemas.microsoft.com/office/drawing/2014/main" id="{76C68D1F-2B84-A74B-AD7D-2041179E7ED1}"/>
                </a:ext>
              </a:extLst>
            </p:cNvPr>
            <p:cNvSpPr/>
            <p:nvPr/>
          </p:nvSpPr>
          <p:spPr>
            <a:xfrm>
              <a:off x="1497425" y="1912900"/>
              <a:ext cx="25950" cy="25950"/>
            </a:xfrm>
            <a:custGeom>
              <a:avLst/>
              <a:gdLst/>
              <a:ahLst/>
              <a:cxnLst/>
              <a:rect l="l" t="t" r="r" b="b"/>
              <a:pathLst>
                <a:path w="1038" h="1038" extrusionOk="0">
                  <a:moveTo>
                    <a:pt x="519" y="48"/>
                  </a:moveTo>
                  <a:lnTo>
                    <a:pt x="707" y="95"/>
                  </a:lnTo>
                  <a:lnTo>
                    <a:pt x="849" y="189"/>
                  </a:lnTo>
                  <a:lnTo>
                    <a:pt x="943" y="331"/>
                  </a:lnTo>
                  <a:lnTo>
                    <a:pt x="990" y="519"/>
                  </a:lnTo>
                  <a:lnTo>
                    <a:pt x="943" y="708"/>
                  </a:lnTo>
                  <a:lnTo>
                    <a:pt x="849" y="849"/>
                  </a:lnTo>
                  <a:lnTo>
                    <a:pt x="707" y="943"/>
                  </a:lnTo>
                  <a:lnTo>
                    <a:pt x="519" y="990"/>
                  </a:lnTo>
                  <a:lnTo>
                    <a:pt x="331" y="943"/>
                  </a:lnTo>
                  <a:lnTo>
                    <a:pt x="189" y="849"/>
                  </a:lnTo>
                  <a:lnTo>
                    <a:pt x="95" y="708"/>
                  </a:lnTo>
                  <a:lnTo>
                    <a:pt x="48" y="519"/>
                  </a:lnTo>
                  <a:lnTo>
                    <a:pt x="95" y="331"/>
                  </a:lnTo>
                  <a:lnTo>
                    <a:pt x="189" y="189"/>
                  </a:lnTo>
                  <a:lnTo>
                    <a:pt x="331" y="95"/>
                  </a:lnTo>
                  <a:lnTo>
                    <a:pt x="519" y="48"/>
                  </a:lnTo>
                  <a:close/>
                  <a:moveTo>
                    <a:pt x="519" y="1"/>
                  </a:moveTo>
                  <a:lnTo>
                    <a:pt x="331" y="48"/>
                  </a:lnTo>
                  <a:lnTo>
                    <a:pt x="142" y="189"/>
                  </a:lnTo>
                  <a:lnTo>
                    <a:pt x="48" y="331"/>
                  </a:lnTo>
                  <a:lnTo>
                    <a:pt x="1" y="566"/>
                  </a:lnTo>
                  <a:lnTo>
                    <a:pt x="95" y="755"/>
                  </a:lnTo>
                  <a:lnTo>
                    <a:pt x="189" y="896"/>
                  </a:lnTo>
                  <a:lnTo>
                    <a:pt x="378" y="1037"/>
                  </a:lnTo>
                  <a:lnTo>
                    <a:pt x="566" y="1037"/>
                  </a:lnTo>
                  <a:lnTo>
                    <a:pt x="755" y="990"/>
                  </a:lnTo>
                  <a:lnTo>
                    <a:pt x="896" y="896"/>
                  </a:lnTo>
                  <a:lnTo>
                    <a:pt x="1037" y="708"/>
                  </a:lnTo>
                  <a:lnTo>
                    <a:pt x="1037" y="519"/>
                  </a:lnTo>
                  <a:lnTo>
                    <a:pt x="1037" y="331"/>
                  </a:lnTo>
                  <a:lnTo>
                    <a:pt x="896" y="142"/>
                  </a:lnTo>
                  <a:lnTo>
                    <a:pt x="755"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2632;p42">
              <a:extLst>
                <a:ext uri="{FF2B5EF4-FFF2-40B4-BE49-F238E27FC236}">
                  <a16:creationId xmlns:a16="http://schemas.microsoft.com/office/drawing/2014/main" id="{E71CA6F9-AFF0-EF34-7A60-7F01546E2E47}"/>
                </a:ext>
              </a:extLst>
            </p:cNvPr>
            <p:cNvSpPr/>
            <p:nvPr/>
          </p:nvSpPr>
          <p:spPr>
            <a:xfrm>
              <a:off x="1373775" y="2057775"/>
              <a:ext cx="25925" cy="25950"/>
            </a:xfrm>
            <a:custGeom>
              <a:avLst/>
              <a:gdLst/>
              <a:ahLst/>
              <a:cxnLst/>
              <a:rect l="l" t="t" r="r" b="b"/>
              <a:pathLst>
                <a:path w="1037" h="1038" extrusionOk="0">
                  <a:moveTo>
                    <a:pt x="518" y="48"/>
                  </a:moveTo>
                  <a:lnTo>
                    <a:pt x="707" y="95"/>
                  </a:lnTo>
                  <a:lnTo>
                    <a:pt x="848" y="189"/>
                  </a:lnTo>
                  <a:lnTo>
                    <a:pt x="942" y="330"/>
                  </a:lnTo>
                  <a:lnTo>
                    <a:pt x="989" y="519"/>
                  </a:lnTo>
                  <a:lnTo>
                    <a:pt x="942" y="707"/>
                  </a:lnTo>
                  <a:lnTo>
                    <a:pt x="848" y="849"/>
                  </a:lnTo>
                  <a:lnTo>
                    <a:pt x="707" y="943"/>
                  </a:lnTo>
                  <a:lnTo>
                    <a:pt x="518" y="990"/>
                  </a:lnTo>
                  <a:lnTo>
                    <a:pt x="330" y="943"/>
                  </a:lnTo>
                  <a:lnTo>
                    <a:pt x="189" y="849"/>
                  </a:lnTo>
                  <a:lnTo>
                    <a:pt x="94" y="707"/>
                  </a:lnTo>
                  <a:lnTo>
                    <a:pt x="47" y="519"/>
                  </a:lnTo>
                  <a:lnTo>
                    <a:pt x="94" y="330"/>
                  </a:lnTo>
                  <a:lnTo>
                    <a:pt x="189" y="189"/>
                  </a:lnTo>
                  <a:lnTo>
                    <a:pt x="330" y="95"/>
                  </a:lnTo>
                  <a:lnTo>
                    <a:pt x="518" y="48"/>
                  </a:lnTo>
                  <a:close/>
                  <a:moveTo>
                    <a:pt x="518" y="1"/>
                  </a:moveTo>
                  <a:lnTo>
                    <a:pt x="330" y="48"/>
                  </a:lnTo>
                  <a:lnTo>
                    <a:pt x="141" y="189"/>
                  </a:lnTo>
                  <a:lnTo>
                    <a:pt x="47" y="330"/>
                  </a:lnTo>
                  <a:lnTo>
                    <a:pt x="0" y="519"/>
                  </a:lnTo>
                  <a:lnTo>
                    <a:pt x="94" y="754"/>
                  </a:lnTo>
                  <a:lnTo>
                    <a:pt x="189" y="896"/>
                  </a:lnTo>
                  <a:lnTo>
                    <a:pt x="377" y="990"/>
                  </a:lnTo>
                  <a:lnTo>
                    <a:pt x="565" y="1037"/>
                  </a:lnTo>
                  <a:lnTo>
                    <a:pt x="754" y="990"/>
                  </a:lnTo>
                  <a:lnTo>
                    <a:pt x="895" y="896"/>
                  </a:lnTo>
                  <a:lnTo>
                    <a:pt x="1037" y="707"/>
                  </a:lnTo>
                  <a:lnTo>
                    <a:pt x="1037" y="519"/>
                  </a:lnTo>
                  <a:lnTo>
                    <a:pt x="1037" y="330"/>
                  </a:lnTo>
                  <a:lnTo>
                    <a:pt x="895" y="142"/>
                  </a:lnTo>
                  <a:lnTo>
                    <a:pt x="707"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2633;p42">
              <a:extLst>
                <a:ext uri="{FF2B5EF4-FFF2-40B4-BE49-F238E27FC236}">
                  <a16:creationId xmlns:a16="http://schemas.microsoft.com/office/drawing/2014/main" id="{3844F1BB-8911-2FE7-07E6-E278C9B43413}"/>
                </a:ext>
              </a:extLst>
            </p:cNvPr>
            <p:cNvSpPr/>
            <p:nvPr/>
          </p:nvSpPr>
          <p:spPr>
            <a:xfrm>
              <a:off x="1373775" y="2057775"/>
              <a:ext cx="25925" cy="25950"/>
            </a:xfrm>
            <a:custGeom>
              <a:avLst/>
              <a:gdLst/>
              <a:ahLst/>
              <a:cxnLst/>
              <a:rect l="l" t="t" r="r" b="b"/>
              <a:pathLst>
                <a:path w="1037" h="1038" fill="none" extrusionOk="0">
                  <a:moveTo>
                    <a:pt x="518" y="1"/>
                  </a:moveTo>
                  <a:lnTo>
                    <a:pt x="518" y="1"/>
                  </a:lnTo>
                  <a:lnTo>
                    <a:pt x="330" y="48"/>
                  </a:lnTo>
                  <a:lnTo>
                    <a:pt x="141" y="189"/>
                  </a:lnTo>
                  <a:lnTo>
                    <a:pt x="47" y="330"/>
                  </a:lnTo>
                  <a:lnTo>
                    <a:pt x="0" y="519"/>
                  </a:lnTo>
                  <a:lnTo>
                    <a:pt x="0" y="519"/>
                  </a:lnTo>
                  <a:lnTo>
                    <a:pt x="94" y="754"/>
                  </a:lnTo>
                  <a:lnTo>
                    <a:pt x="189" y="896"/>
                  </a:lnTo>
                  <a:lnTo>
                    <a:pt x="377" y="990"/>
                  </a:lnTo>
                  <a:lnTo>
                    <a:pt x="565" y="1037"/>
                  </a:lnTo>
                  <a:lnTo>
                    <a:pt x="565" y="1037"/>
                  </a:lnTo>
                  <a:lnTo>
                    <a:pt x="754" y="990"/>
                  </a:lnTo>
                  <a:lnTo>
                    <a:pt x="895" y="896"/>
                  </a:lnTo>
                  <a:lnTo>
                    <a:pt x="1037" y="707"/>
                  </a:lnTo>
                  <a:lnTo>
                    <a:pt x="1037" y="519"/>
                  </a:lnTo>
                  <a:lnTo>
                    <a:pt x="1037" y="519"/>
                  </a:lnTo>
                  <a:lnTo>
                    <a:pt x="1037" y="330"/>
                  </a:lnTo>
                  <a:lnTo>
                    <a:pt x="895" y="142"/>
                  </a:lnTo>
                  <a:lnTo>
                    <a:pt x="707" y="48"/>
                  </a:lnTo>
                  <a:lnTo>
                    <a:pt x="51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2634;p42">
              <a:extLst>
                <a:ext uri="{FF2B5EF4-FFF2-40B4-BE49-F238E27FC236}">
                  <a16:creationId xmlns:a16="http://schemas.microsoft.com/office/drawing/2014/main" id="{76FB3A56-2EC7-CD8C-6951-2A79BDF7DC97}"/>
                </a:ext>
              </a:extLst>
            </p:cNvPr>
            <p:cNvSpPr/>
            <p:nvPr/>
          </p:nvSpPr>
          <p:spPr>
            <a:xfrm>
              <a:off x="1374950" y="2058950"/>
              <a:ext cx="23575" cy="23575"/>
            </a:xfrm>
            <a:custGeom>
              <a:avLst/>
              <a:gdLst/>
              <a:ahLst/>
              <a:cxnLst/>
              <a:rect l="l" t="t" r="r" b="b"/>
              <a:pathLst>
                <a:path w="943" h="943" fill="none" extrusionOk="0">
                  <a:moveTo>
                    <a:pt x="471" y="943"/>
                  </a:moveTo>
                  <a:lnTo>
                    <a:pt x="471" y="943"/>
                  </a:lnTo>
                  <a:lnTo>
                    <a:pt x="283" y="896"/>
                  </a:lnTo>
                  <a:lnTo>
                    <a:pt x="142" y="802"/>
                  </a:lnTo>
                  <a:lnTo>
                    <a:pt x="47" y="660"/>
                  </a:lnTo>
                  <a:lnTo>
                    <a:pt x="0" y="472"/>
                  </a:lnTo>
                  <a:lnTo>
                    <a:pt x="0" y="472"/>
                  </a:lnTo>
                  <a:lnTo>
                    <a:pt x="47" y="283"/>
                  </a:lnTo>
                  <a:lnTo>
                    <a:pt x="142" y="142"/>
                  </a:lnTo>
                  <a:lnTo>
                    <a:pt x="283" y="48"/>
                  </a:lnTo>
                  <a:lnTo>
                    <a:pt x="471" y="1"/>
                  </a:lnTo>
                  <a:lnTo>
                    <a:pt x="471" y="1"/>
                  </a:lnTo>
                  <a:lnTo>
                    <a:pt x="660" y="48"/>
                  </a:lnTo>
                  <a:lnTo>
                    <a:pt x="801" y="142"/>
                  </a:lnTo>
                  <a:lnTo>
                    <a:pt x="895" y="283"/>
                  </a:lnTo>
                  <a:lnTo>
                    <a:pt x="942" y="472"/>
                  </a:lnTo>
                  <a:lnTo>
                    <a:pt x="942" y="472"/>
                  </a:lnTo>
                  <a:lnTo>
                    <a:pt x="895" y="660"/>
                  </a:lnTo>
                  <a:lnTo>
                    <a:pt x="801" y="802"/>
                  </a:lnTo>
                  <a:lnTo>
                    <a:pt x="660"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2635;p42">
              <a:extLst>
                <a:ext uri="{FF2B5EF4-FFF2-40B4-BE49-F238E27FC236}">
                  <a16:creationId xmlns:a16="http://schemas.microsoft.com/office/drawing/2014/main" id="{B758AD3D-4C9B-6C2A-F1DF-F905657EB589}"/>
                </a:ext>
              </a:extLst>
            </p:cNvPr>
            <p:cNvSpPr/>
            <p:nvPr/>
          </p:nvSpPr>
          <p:spPr>
            <a:xfrm>
              <a:off x="1306625" y="2115500"/>
              <a:ext cx="25950" cy="25925"/>
            </a:xfrm>
            <a:custGeom>
              <a:avLst/>
              <a:gdLst/>
              <a:ahLst/>
              <a:cxnLst/>
              <a:rect l="l" t="t" r="r" b="b"/>
              <a:pathLst>
                <a:path w="1038" h="1037" extrusionOk="0">
                  <a:moveTo>
                    <a:pt x="283" y="94"/>
                  </a:moveTo>
                  <a:lnTo>
                    <a:pt x="95" y="188"/>
                  </a:lnTo>
                  <a:lnTo>
                    <a:pt x="1" y="377"/>
                  </a:lnTo>
                  <a:lnTo>
                    <a:pt x="1" y="518"/>
                  </a:lnTo>
                  <a:lnTo>
                    <a:pt x="48" y="377"/>
                  </a:lnTo>
                  <a:lnTo>
                    <a:pt x="142" y="188"/>
                  </a:lnTo>
                  <a:lnTo>
                    <a:pt x="283" y="94"/>
                  </a:lnTo>
                  <a:close/>
                  <a:moveTo>
                    <a:pt x="472" y="0"/>
                  </a:moveTo>
                  <a:lnTo>
                    <a:pt x="283" y="94"/>
                  </a:lnTo>
                  <a:lnTo>
                    <a:pt x="660" y="94"/>
                  </a:lnTo>
                  <a:lnTo>
                    <a:pt x="802" y="188"/>
                  </a:lnTo>
                  <a:lnTo>
                    <a:pt x="896" y="377"/>
                  </a:lnTo>
                  <a:lnTo>
                    <a:pt x="943" y="518"/>
                  </a:lnTo>
                  <a:lnTo>
                    <a:pt x="896" y="707"/>
                  </a:lnTo>
                  <a:lnTo>
                    <a:pt x="802" y="848"/>
                  </a:lnTo>
                  <a:lnTo>
                    <a:pt x="660" y="989"/>
                  </a:lnTo>
                  <a:lnTo>
                    <a:pt x="283" y="989"/>
                  </a:lnTo>
                  <a:lnTo>
                    <a:pt x="142" y="848"/>
                  </a:lnTo>
                  <a:lnTo>
                    <a:pt x="48" y="707"/>
                  </a:lnTo>
                  <a:lnTo>
                    <a:pt x="1" y="518"/>
                  </a:lnTo>
                  <a:lnTo>
                    <a:pt x="1" y="565"/>
                  </a:lnTo>
                  <a:lnTo>
                    <a:pt x="48" y="754"/>
                  </a:lnTo>
                  <a:lnTo>
                    <a:pt x="142" y="942"/>
                  </a:lnTo>
                  <a:lnTo>
                    <a:pt x="331" y="1036"/>
                  </a:lnTo>
                  <a:lnTo>
                    <a:pt x="707" y="1036"/>
                  </a:lnTo>
                  <a:lnTo>
                    <a:pt x="849" y="895"/>
                  </a:lnTo>
                  <a:lnTo>
                    <a:pt x="990" y="754"/>
                  </a:lnTo>
                  <a:lnTo>
                    <a:pt x="1037" y="565"/>
                  </a:lnTo>
                  <a:lnTo>
                    <a:pt x="990" y="377"/>
                  </a:lnTo>
                  <a:lnTo>
                    <a:pt x="849" y="188"/>
                  </a:lnTo>
                  <a:lnTo>
                    <a:pt x="707" y="47"/>
                  </a:lnTo>
                  <a:lnTo>
                    <a:pt x="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2636;p42">
              <a:extLst>
                <a:ext uri="{FF2B5EF4-FFF2-40B4-BE49-F238E27FC236}">
                  <a16:creationId xmlns:a16="http://schemas.microsoft.com/office/drawing/2014/main" id="{03992FA3-B79D-527E-98BA-3DE686EB4390}"/>
                </a:ext>
              </a:extLst>
            </p:cNvPr>
            <p:cNvSpPr/>
            <p:nvPr/>
          </p:nvSpPr>
          <p:spPr>
            <a:xfrm>
              <a:off x="1306625" y="2115500"/>
              <a:ext cx="25950" cy="25925"/>
            </a:xfrm>
            <a:custGeom>
              <a:avLst/>
              <a:gdLst/>
              <a:ahLst/>
              <a:cxnLst/>
              <a:rect l="l" t="t" r="r" b="b"/>
              <a:pathLst>
                <a:path w="1038" h="1037" fill="none" extrusionOk="0">
                  <a:moveTo>
                    <a:pt x="472" y="0"/>
                  </a:moveTo>
                  <a:lnTo>
                    <a:pt x="472" y="0"/>
                  </a:lnTo>
                  <a:lnTo>
                    <a:pt x="283" y="94"/>
                  </a:lnTo>
                  <a:lnTo>
                    <a:pt x="95" y="188"/>
                  </a:lnTo>
                  <a:lnTo>
                    <a:pt x="1" y="377"/>
                  </a:lnTo>
                  <a:lnTo>
                    <a:pt x="1" y="565"/>
                  </a:lnTo>
                  <a:lnTo>
                    <a:pt x="1" y="565"/>
                  </a:lnTo>
                  <a:lnTo>
                    <a:pt x="48" y="754"/>
                  </a:lnTo>
                  <a:lnTo>
                    <a:pt x="142" y="942"/>
                  </a:lnTo>
                  <a:lnTo>
                    <a:pt x="331" y="1036"/>
                  </a:lnTo>
                  <a:lnTo>
                    <a:pt x="519" y="1036"/>
                  </a:lnTo>
                  <a:lnTo>
                    <a:pt x="519" y="1036"/>
                  </a:lnTo>
                  <a:lnTo>
                    <a:pt x="707" y="1036"/>
                  </a:lnTo>
                  <a:lnTo>
                    <a:pt x="849" y="895"/>
                  </a:lnTo>
                  <a:lnTo>
                    <a:pt x="990" y="754"/>
                  </a:lnTo>
                  <a:lnTo>
                    <a:pt x="1037" y="565"/>
                  </a:lnTo>
                  <a:lnTo>
                    <a:pt x="1037" y="565"/>
                  </a:lnTo>
                  <a:lnTo>
                    <a:pt x="990" y="377"/>
                  </a:lnTo>
                  <a:lnTo>
                    <a:pt x="849" y="188"/>
                  </a:lnTo>
                  <a:lnTo>
                    <a:pt x="707" y="47"/>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2637;p42">
              <a:extLst>
                <a:ext uri="{FF2B5EF4-FFF2-40B4-BE49-F238E27FC236}">
                  <a16:creationId xmlns:a16="http://schemas.microsoft.com/office/drawing/2014/main" id="{99E6DB9D-2650-B17B-667B-C54CB4923277}"/>
                </a:ext>
              </a:extLst>
            </p:cNvPr>
            <p:cNvSpPr/>
            <p:nvPr/>
          </p:nvSpPr>
          <p:spPr>
            <a:xfrm>
              <a:off x="1306625" y="2117850"/>
              <a:ext cx="23600" cy="22400"/>
            </a:xfrm>
            <a:custGeom>
              <a:avLst/>
              <a:gdLst/>
              <a:ahLst/>
              <a:cxnLst/>
              <a:rect l="l" t="t" r="r" b="b"/>
              <a:pathLst>
                <a:path w="944" h="896" fill="none" extrusionOk="0">
                  <a:moveTo>
                    <a:pt x="472" y="895"/>
                  </a:moveTo>
                  <a:lnTo>
                    <a:pt x="472" y="895"/>
                  </a:lnTo>
                  <a:lnTo>
                    <a:pt x="283" y="895"/>
                  </a:lnTo>
                  <a:lnTo>
                    <a:pt x="142" y="754"/>
                  </a:lnTo>
                  <a:lnTo>
                    <a:pt x="48" y="613"/>
                  </a:lnTo>
                  <a:lnTo>
                    <a:pt x="1" y="424"/>
                  </a:lnTo>
                  <a:lnTo>
                    <a:pt x="1" y="424"/>
                  </a:lnTo>
                  <a:lnTo>
                    <a:pt x="48" y="283"/>
                  </a:lnTo>
                  <a:lnTo>
                    <a:pt x="142" y="94"/>
                  </a:lnTo>
                  <a:lnTo>
                    <a:pt x="283" y="0"/>
                  </a:lnTo>
                  <a:lnTo>
                    <a:pt x="472" y="0"/>
                  </a:lnTo>
                  <a:lnTo>
                    <a:pt x="472" y="0"/>
                  </a:lnTo>
                  <a:lnTo>
                    <a:pt x="660" y="0"/>
                  </a:lnTo>
                  <a:lnTo>
                    <a:pt x="802" y="94"/>
                  </a:lnTo>
                  <a:lnTo>
                    <a:pt x="896" y="283"/>
                  </a:lnTo>
                  <a:lnTo>
                    <a:pt x="943" y="424"/>
                  </a:lnTo>
                  <a:lnTo>
                    <a:pt x="943" y="424"/>
                  </a:lnTo>
                  <a:lnTo>
                    <a:pt x="896" y="613"/>
                  </a:lnTo>
                  <a:lnTo>
                    <a:pt x="802" y="754"/>
                  </a:lnTo>
                  <a:lnTo>
                    <a:pt x="660" y="895"/>
                  </a:lnTo>
                  <a:lnTo>
                    <a:pt x="472" y="8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2638;p42">
              <a:extLst>
                <a:ext uri="{FF2B5EF4-FFF2-40B4-BE49-F238E27FC236}">
                  <a16:creationId xmlns:a16="http://schemas.microsoft.com/office/drawing/2014/main" id="{26640146-5864-CE1C-A180-4091B8CDFB4C}"/>
                </a:ext>
              </a:extLst>
            </p:cNvPr>
            <p:cNvSpPr/>
            <p:nvPr/>
          </p:nvSpPr>
          <p:spPr>
            <a:xfrm>
              <a:off x="1173550" y="2229725"/>
              <a:ext cx="24750" cy="25950"/>
            </a:xfrm>
            <a:custGeom>
              <a:avLst/>
              <a:gdLst/>
              <a:ahLst/>
              <a:cxnLst/>
              <a:rect l="l" t="t" r="r" b="b"/>
              <a:pathLst>
                <a:path w="990" h="1038" extrusionOk="0">
                  <a:moveTo>
                    <a:pt x="236" y="1"/>
                  </a:moveTo>
                  <a:lnTo>
                    <a:pt x="94" y="95"/>
                  </a:lnTo>
                  <a:lnTo>
                    <a:pt x="94" y="142"/>
                  </a:lnTo>
                  <a:lnTo>
                    <a:pt x="236" y="48"/>
                  </a:lnTo>
                  <a:lnTo>
                    <a:pt x="424" y="48"/>
                  </a:lnTo>
                  <a:lnTo>
                    <a:pt x="613" y="95"/>
                  </a:lnTo>
                  <a:lnTo>
                    <a:pt x="754" y="189"/>
                  </a:lnTo>
                  <a:lnTo>
                    <a:pt x="848" y="331"/>
                  </a:lnTo>
                  <a:lnTo>
                    <a:pt x="848" y="519"/>
                  </a:lnTo>
                  <a:lnTo>
                    <a:pt x="848" y="707"/>
                  </a:lnTo>
                  <a:lnTo>
                    <a:pt x="707" y="849"/>
                  </a:lnTo>
                  <a:lnTo>
                    <a:pt x="566" y="943"/>
                  </a:lnTo>
                  <a:lnTo>
                    <a:pt x="283" y="943"/>
                  </a:lnTo>
                  <a:lnTo>
                    <a:pt x="189" y="896"/>
                  </a:lnTo>
                  <a:lnTo>
                    <a:pt x="94" y="849"/>
                  </a:lnTo>
                  <a:lnTo>
                    <a:pt x="0" y="707"/>
                  </a:lnTo>
                  <a:lnTo>
                    <a:pt x="0" y="802"/>
                  </a:lnTo>
                  <a:lnTo>
                    <a:pt x="94" y="896"/>
                  </a:lnTo>
                  <a:lnTo>
                    <a:pt x="189" y="943"/>
                  </a:lnTo>
                  <a:lnTo>
                    <a:pt x="283" y="990"/>
                  </a:lnTo>
                  <a:lnTo>
                    <a:pt x="424" y="1037"/>
                  </a:lnTo>
                  <a:lnTo>
                    <a:pt x="613" y="990"/>
                  </a:lnTo>
                  <a:lnTo>
                    <a:pt x="801" y="896"/>
                  </a:lnTo>
                  <a:lnTo>
                    <a:pt x="942" y="755"/>
                  </a:lnTo>
                  <a:lnTo>
                    <a:pt x="990" y="566"/>
                  </a:lnTo>
                  <a:lnTo>
                    <a:pt x="942" y="331"/>
                  </a:lnTo>
                  <a:lnTo>
                    <a:pt x="848" y="189"/>
                  </a:lnTo>
                  <a:lnTo>
                    <a:pt x="707"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2639;p42">
              <a:extLst>
                <a:ext uri="{FF2B5EF4-FFF2-40B4-BE49-F238E27FC236}">
                  <a16:creationId xmlns:a16="http://schemas.microsoft.com/office/drawing/2014/main" id="{BE563F7A-F217-F398-A62C-883E25CCCF07}"/>
                </a:ext>
              </a:extLst>
            </p:cNvPr>
            <p:cNvSpPr/>
            <p:nvPr/>
          </p:nvSpPr>
          <p:spPr>
            <a:xfrm>
              <a:off x="1173550" y="2229725"/>
              <a:ext cx="24750" cy="25950"/>
            </a:xfrm>
            <a:custGeom>
              <a:avLst/>
              <a:gdLst/>
              <a:ahLst/>
              <a:cxnLst/>
              <a:rect l="l" t="t" r="r" b="b"/>
              <a:pathLst>
                <a:path w="990" h="1038" fill="none" extrusionOk="0">
                  <a:moveTo>
                    <a:pt x="377" y="1"/>
                  </a:moveTo>
                  <a:lnTo>
                    <a:pt x="377" y="1"/>
                  </a:lnTo>
                  <a:lnTo>
                    <a:pt x="236" y="1"/>
                  </a:lnTo>
                  <a:lnTo>
                    <a:pt x="94" y="95"/>
                  </a:lnTo>
                  <a:lnTo>
                    <a:pt x="94" y="95"/>
                  </a:lnTo>
                  <a:lnTo>
                    <a:pt x="94" y="142"/>
                  </a:lnTo>
                  <a:lnTo>
                    <a:pt x="94" y="142"/>
                  </a:lnTo>
                  <a:lnTo>
                    <a:pt x="236" y="48"/>
                  </a:lnTo>
                  <a:lnTo>
                    <a:pt x="424" y="48"/>
                  </a:lnTo>
                  <a:lnTo>
                    <a:pt x="613" y="95"/>
                  </a:lnTo>
                  <a:lnTo>
                    <a:pt x="754" y="189"/>
                  </a:lnTo>
                  <a:lnTo>
                    <a:pt x="754" y="189"/>
                  </a:lnTo>
                  <a:lnTo>
                    <a:pt x="848" y="331"/>
                  </a:lnTo>
                  <a:lnTo>
                    <a:pt x="848" y="519"/>
                  </a:lnTo>
                  <a:lnTo>
                    <a:pt x="848" y="707"/>
                  </a:lnTo>
                  <a:lnTo>
                    <a:pt x="707" y="849"/>
                  </a:lnTo>
                  <a:lnTo>
                    <a:pt x="707" y="849"/>
                  </a:lnTo>
                  <a:lnTo>
                    <a:pt x="566" y="943"/>
                  </a:lnTo>
                  <a:lnTo>
                    <a:pt x="377" y="943"/>
                  </a:lnTo>
                  <a:lnTo>
                    <a:pt x="377" y="943"/>
                  </a:lnTo>
                  <a:lnTo>
                    <a:pt x="283" y="943"/>
                  </a:lnTo>
                  <a:lnTo>
                    <a:pt x="189" y="896"/>
                  </a:lnTo>
                  <a:lnTo>
                    <a:pt x="94" y="849"/>
                  </a:lnTo>
                  <a:lnTo>
                    <a:pt x="0" y="707"/>
                  </a:lnTo>
                  <a:lnTo>
                    <a:pt x="0" y="707"/>
                  </a:lnTo>
                  <a:lnTo>
                    <a:pt x="0" y="802"/>
                  </a:lnTo>
                  <a:lnTo>
                    <a:pt x="0" y="802"/>
                  </a:lnTo>
                  <a:lnTo>
                    <a:pt x="94" y="896"/>
                  </a:lnTo>
                  <a:lnTo>
                    <a:pt x="189" y="943"/>
                  </a:lnTo>
                  <a:lnTo>
                    <a:pt x="283" y="990"/>
                  </a:lnTo>
                  <a:lnTo>
                    <a:pt x="424" y="1037"/>
                  </a:lnTo>
                  <a:lnTo>
                    <a:pt x="424" y="1037"/>
                  </a:lnTo>
                  <a:lnTo>
                    <a:pt x="613" y="990"/>
                  </a:lnTo>
                  <a:lnTo>
                    <a:pt x="801" y="896"/>
                  </a:lnTo>
                  <a:lnTo>
                    <a:pt x="942" y="755"/>
                  </a:lnTo>
                  <a:lnTo>
                    <a:pt x="990" y="566"/>
                  </a:lnTo>
                  <a:lnTo>
                    <a:pt x="990" y="566"/>
                  </a:lnTo>
                  <a:lnTo>
                    <a:pt x="942" y="331"/>
                  </a:lnTo>
                  <a:lnTo>
                    <a:pt x="848" y="189"/>
                  </a:lnTo>
                  <a:lnTo>
                    <a:pt x="707" y="48"/>
                  </a:lnTo>
                  <a:lnTo>
                    <a:pt x="518" y="1"/>
                  </a:lnTo>
                  <a:lnTo>
                    <a:pt x="518" y="1"/>
                  </a:lnTo>
                  <a:lnTo>
                    <a:pt x="424" y="1"/>
                  </a:lnTo>
                  <a:lnTo>
                    <a:pt x="37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2640;p42">
              <a:extLst>
                <a:ext uri="{FF2B5EF4-FFF2-40B4-BE49-F238E27FC236}">
                  <a16:creationId xmlns:a16="http://schemas.microsoft.com/office/drawing/2014/main" id="{E74B027E-84BA-FFD8-5822-D1BAA24DAA99}"/>
                </a:ext>
              </a:extLst>
            </p:cNvPr>
            <p:cNvSpPr/>
            <p:nvPr/>
          </p:nvSpPr>
          <p:spPr>
            <a:xfrm>
              <a:off x="1238325" y="2167300"/>
              <a:ext cx="25925" cy="25950"/>
            </a:xfrm>
            <a:custGeom>
              <a:avLst/>
              <a:gdLst/>
              <a:ahLst/>
              <a:cxnLst/>
              <a:rect l="l" t="t" r="r" b="b"/>
              <a:pathLst>
                <a:path w="1037" h="1038" extrusionOk="0">
                  <a:moveTo>
                    <a:pt x="471" y="1"/>
                  </a:moveTo>
                  <a:lnTo>
                    <a:pt x="283" y="48"/>
                  </a:lnTo>
                  <a:lnTo>
                    <a:pt x="142" y="189"/>
                  </a:lnTo>
                  <a:lnTo>
                    <a:pt x="330" y="95"/>
                  </a:lnTo>
                  <a:lnTo>
                    <a:pt x="471" y="48"/>
                  </a:lnTo>
                  <a:lnTo>
                    <a:pt x="660" y="95"/>
                  </a:lnTo>
                  <a:lnTo>
                    <a:pt x="801" y="189"/>
                  </a:lnTo>
                  <a:lnTo>
                    <a:pt x="943" y="331"/>
                  </a:lnTo>
                  <a:lnTo>
                    <a:pt x="943" y="519"/>
                  </a:lnTo>
                  <a:lnTo>
                    <a:pt x="943" y="708"/>
                  </a:lnTo>
                  <a:lnTo>
                    <a:pt x="801" y="849"/>
                  </a:lnTo>
                  <a:lnTo>
                    <a:pt x="660" y="943"/>
                  </a:lnTo>
                  <a:lnTo>
                    <a:pt x="471" y="990"/>
                  </a:lnTo>
                  <a:lnTo>
                    <a:pt x="330" y="943"/>
                  </a:lnTo>
                  <a:lnTo>
                    <a:pt x="142" y="849"/>
                  </a:lnTo>
                  <a:lnTo>
                    <a:pt x="47" y="708"/>
                  </a:lnTo>
                  <a:lnTo>
                    <a:pt x="47" y="519"/>
                  </a:lnTo>
                  <a:lnTo>
                    <a:pt x="47" y="331"/>
                  </a:lnTo>
                  <a:lnTo>
                    <a:pt x="0" y="566"/>
                  </a:lnTo>
                  <a:lnTo>
                    <a:pt x="47" y="755"/>
                  </a:lnTo>
                  <a:lnTo>
                    <a:pt x="189" y="896"/>
                  </a:lnTo>
                  <a:lnTo>
                    <a:pt x="330" y="990"/>
                  </a:lnTo>
                  <a:lnTo>
                    <a:pt x="566" y="1037"/>
                  </a:lnTo>
                  <a:lnTo>
                    <a:pt x="754" y="990"/>
                  </a:lnTo>
                  <a:lnTo>
                    <a:pt x="895" y="896"/>
                  </a:lnTo>
                  <a:lnTo>
                    <a:pt x="990" y="708"/>
                  </a:lnTo>
                  <a:lnTo>
                    <a:pt x="1037" y="519"/>
                  </a:lnTo>
                  <a:lnTo>
                    <a:pt x="990" y="331"/>
                  </a:lnTo>
                  <a:lnTo>
                    <a:pt x="895"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2641;p42">
              <a:extLst>
                <a:ext uri="{FF2B5EF4-FFF2-40B4-BE49-F238E27FC236}">
                  <a16:creationId xmlns:a16="http://schemas.microsoft.com/office/drawing/2014/main" id="{E38F9408-C572-94CA-9C9C-CE1318D6EA0D}"/>
                </a:ext>
              </a:extLst>
            </p:cNvPr>
            <p:cNvSpPr/>
            <p:nvPr/>
          </p:nvSpPr>
          <p:spPr>
            <a:xfrm>
              <a:off x="1238325" y="2167300"/>
              <a:ext cx="25925" cy="25950"/>
            </a:xfrm>
            <a:custGeom>
              <a:avLst/>
              <a:gdLst/>
              <a:ahLst/>
              <a:cxnLst/>
              <a:rect l="l" t="t" r="r" b="b"/>
              <a:pathLst>
                <a:path w="1037" h="1038" fill="none" extrusionOk="0">
                  <a:moveTo>
                    <a:pt x="471" y="1"/>
                  </a:moveTo>
                  <a:lnTo>
                    <a:pt x="471" y="1"/>
                  </a:lnTo>
                  <a:lnTo>
                    <a:pt x="283" y="48"/>
                  </a:lnTo>
                  <a:lnTo>
                    <a:pt x="142" y="189"/>
                  </a:lnTo>
                  <a:lnTo>
                    <a:pt x="47" y="331"/>
                  </a:lnTo>
                  <a:lnTo>
                    <a:pt x="0" y="566"/>
                  </a:lnTo>
                  <a:lnTo>
                    <a:pt x="0" y="566"/>
                  </a:lnTo>
                  <a:lnTo>
                    <a:pt x="47" y="755"/>
                  </a:lnTo>
                  <a:lnTo>
                    <a:pt x="189" y="896"/>
                  </a:lnTo>
                  <a:lnTo>
                    <a:pt x="330" y="990"/>
                  </a:lnTo>
                  <a:lnTo>
                    <a:pt x="566" y="1037"/>
                  </a:lnTo>
                  <a:lnTo>
                    <a:pt x="566" y="1037"/>
                  </a:lnTo>
                  <a:lnTo>
                    <a:pt x="754" y="990"/>
                  </a:lnTo>
                  <a:lnTo>
                    <a:pt x="895" y="896"/>
                  </a:lnTo>
                  <a:lnTo>
                    <a:pt x="990" y="708"/>
                  </a:lnTo>
                  <a:lnTo>
                    <a:pt x="1037" y="519"/>
                  </a:lnTo>
                  <a:lnTo>
                    <a:pt x="1037" y="519"/>
                  </a:lnTo>
                  <a:lnTo>
                    <a:pt x="990" y="331"/>
                  </a:lnTo>
                  <a:lnTo>
                    <a:pt x="895" y="142"/>
                  </a:lnTo>
                  <a:lnTo>
                    <a:pt x="707" y="48"/>
                  </a:lnTo>
                  <a:lnTo>
                    <a:pt x="519" y="1"/>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2642;p42">
              <a:extLst>
                <a:ext uri="{FF2B5EF4-FFF2-40B4-BE49-F238E27FC236}">
                  <a16:creationId xmlns:a16="http://schemas.microsoft.com/office/drawing/2014/main" id="{13909D9C-E9B6-7EA0-A29E-5E245BE56054}"/>
                </a:ext>
              </a:extLst>
            </p:cNvPr>
            <p:cNvSpPr/>
            <p:nvPr/>
          </p:nvSpPr>
          <p:spPr>
            <a:xfrm>
              <a:off x="1239500" y="2168500"/>
              <a:ext cx="22400" cy="23575"/>
            </a:xfrm>
            <a:custGeom>
              <a:avLst/>
              <a:gdLst/>
              <a:ahLst/>
              <a:cxnLst/>
              <a:rect l="l" t="t" r="r" b="b"/>
              <a:pathLst>
                <a:path w="896" h="943" fill="none" extrusionOk="0">
                  <a:moveTo>
                    <a:pt x="424" y="942"/>
                  </a:moveTo>
                  <a:lnTo>
                    <a:pt x="424" y="942"/>
                  </a:lnTo>
                  <a:lnTo>
                    <a:pt x="283" y="895"/>
                  </a:lnTo>
                  <a:lnTo>
                    <a:pt x="95" y="801"/>
                  </a:lnTo>
                  <a:lnTo>
                    <a:pt x="0" y="660"/>
                  </a:lnTo>
                  <a:lnTo>
                    <a:pt x="0" y="471"/>
                  </a:lnTo>
                  <a:lnTo>
                    <a:pt x="0" y="471"/>
                  </a:lnTo>
                  <a:lnTo>
                    <a:pt x="0" y="283"/>
                  </a:lnTo>
                  <a:lnTo>
                    <a:pt x="95" y="141"/>
                  </a:lnTo>
                  <a:lnTo>
                    <a:pt x="283" y="47"/>
                  </a:lnTo>
                  <a:lnTo>
                    <a:pt x="424" y="0"/>
                  </a:lnTo>
                  <a:lnTo>
                    <a:pt x="424" y="0"/>
                  </a:lnTo>
                  <a:lnTo>
                    <a:pt x="613" y="47"/>
                  </a:lnTo>
                  <a:lnTo>
                    <a:pt x="754" y="141"/>
                  </a:lnTo>
                  <a:lnTo>
                    <a:pt x="896" y="283"/>
                  </a:lnTo>
                  <a:lnTo>
                    <a:pt x="896" y="471"/>
                  </a:lnTo>
                  <a:lnTo>
                    <a:pt x="896" y="471"/>
                  </a:lnTo>
                  <a:lnTo>
                    <a:pt x="896" y="660"/>
                  </a:lnTo>
                  <a:lnTo>
                    <a:pt x="754" y="801"/>
                  </a:lnTo>
                  <a:lnTo>
                    <a:pt x="613" y="895"/>
                  </a:lnTo>
                  <a:lnTo>
                    <a:pt x="424"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2643;p42">
              <a:extLst>
                <a:ext uri="{FF2B5EF4-FFF2-40B4-BE49-F238E27FC236}">
                  <a16:creationId xmlns:a16="http://schemas.microsoft.com/office/drawing/2014/main" id="{B4A19A37-7CF7-01CE-4ABE-CC72F6AA0C97}"/>
                </a:ext>
              </a:extLst>
            </p:cNvPr>
            <p:cNvSpPr/>
            <p:nvPr/>
          </p:nvSpPr>
          <p:spPr>
            <a:xfrm>
              <a:off x="1244200" y="2055425"/>
              <a:ext cx="25950" cy="25925"/>
            </a:xfrm>
            <a:custGeom>
              <a:avLst/>
              <a:gdLst/>
              <a:ahLst/>
              <a:cxnLst/>
              <a:rect l="l" t="t" r="r" b="b"/>
              <a:pathLst>
                <a:path w="1038" h="1037" extrusionOk="0">
                  <a:moveTo>
                    <a:pt x="708" y="95"/>
                  </a:moveTo>
                  <a:lnTo>
                    <a:pt x="849" y="189"/>
                  </a:lnTo>
                  <a:lnTo>
                    <a:pt x="943" y="377"/>
                  </a:lnTo>
                  <a:lnTo>
                    <a:pt x="990" y="519"/>
                  </a:lnTo>
                  <a:lnTo>
                    <a:pt x="943" y="707"/>
                  </a:lnTo>
                  <a:lnTo>
                    <a:pt x="802" y="848"/>
                  </a:lnTo>
                  <a:lnTo>
                    <a:pt x="660" y="943"/>
                  </a:lnTo>
                  <a:lnTo>
                    <a:pt x="519" y="990"/>
                  </a:lnTo>
                  <a:lnTo>
                    <a:pt x="331" y="990"/>
                  </a:lnTo>
                  <a:lnTo>
                    <a:pt x="189" y="848"/>
                  </a:lnTo>
                  <a:lnTo>
                    <a:pt x="95" y="707"/>
                  </a:lnTo>
                  <a:lnTo>
                    <a:pt x="48" y="519"/>
                  </a:lnTo>
                  <a:lnTo>
                    <a:pt x="95" y="377"/>
                  </a:lnTo>
                  <a:lnTo>
                    <a:pt x="189" y="189"/>
                  </a:lnTo>
                  <a:lnTo>
                    <a:pt x="331" y="95"/>
                  </a:lnTo>
                  <a:close/>
                  <a:moveTo>
                    <a:pt x="519" y="0"/>
                  </a:moveTo>
                  <a:lnTo>
                    <a:pt x="284" y="47"/>
                  </a:lnTo>
                  <a:lnTo>
                    <a:pt x="142" y="189"/>
                  </a:lnTo>
                  <a:lnTo>
                    <a:pt x="48" y="330"/>
                  </a:lnTo>
                  <a:lnTo>
                    <a:pt x="1" y="519"/>
                  </a:lnTo>
                  <a:lnTo>
                    <a:pt x="48" y="754"/>
                  </a:lnTo>
                  <a:lnTo>
                    <a:pt x="142" y="895"/>
                  </a:lnTo>
                  <a:lnTo>
                    <a:pt x="284" y="1037"/>
                  </a:lnTo>
                  <a:lnTo>
                    <a:pt x="708" y="1037"/>
                  </a:lnTo>
                  <a:lnTo>
                    <a:pt x="849" y="895"/>
                  </a:lnTo>
                  <a:lnTo>
                    <a:pt x="990" y="754"/>
                  </a:lnTo>
                  <a:lnTo>
                    <a:pt x="1037" y="566"/>
                  </a:lnTo>
                  <a:lnTo>
                    <a:pt x="990" y="377"/>
                  </a:lnTo>
                  <a:lnTo>
                    <a:pt x="896" y="189"/>
                  </a:lnTo>
                  <a:lnTo>
                    <a:pt x="708"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2644;p42">
              <a:extLst>
                <a:ext uri="{FF2B5EF4-FFF2-40B4-BE49-F238E27FC236}">
                  <a16:creationId xmlns:a16="http://schemas.microsoft.com/office/drawing/2014/main" id="{AF0437BD-ECC8-CE26-3CEE-70C11F11088A}"/>
                </a:ext>
              </a:extLst>
            </p:cNvPr>
            <p:cNvSpPr/>
            <p:nvPr/>
          </p:nvSpPr>
          <p:spPr>
            <a:xfrm>
              <a:off x="1244200" y="2055425"/>
              <a:ext cx="25950" cy="25925"/>
            </a:xfrm>
            <a:custGeom>
              <a:avLst/>
              <a:gdLst/>
              <a:ahLst/>
              <a:cxnLst/>
              <a:rect l="l" t="t" r="r" b="b"/>
              <a:pathLst>
                <a:path w="1038" h="1037" fill="none" extrusionOk="0">
                  <a:moveTo>
                    <a:pt x="519" y="0"/>
                  </a:moveTo>
                  <a:lnTo>
                    <a:pt x="519" y="0"/>
                  </a:lnTo>
                  <a:lnTo>
                    <a:pt x="284" y="47"/>
                  </a:lnTo>
                  <a:lnTo>
                    <a:pt x="142" y="189"/>
                  </a:lnTo>
                  <a:lnTo>
                    <a:pt x="48" y="330"/>
                  </a:lnTo>
                  <a:lnTo>
                    <a:pt x="1" y="519"/>
                  </a:lnTo>
                  <a:lnTo>
                    <a:pt x="1" y="519"/>
                  </a:lnTo>
                  <a:lnTo>
                    <a:pt x="48" y="754"/>
                  </a:lnTo>
                  <a:lnTo>
                    <a:pt x="142" y="895"/>
                  </a:lnTo>
                  <a:lnTo>
                    <a:pt x="284" y="1037"/>
                  </a:lnTo>
                  <a:lnTo>
                    <a:pt x="519" y="1037"/>
                  </a:lnTo>
                  <a:lnTo>
                    <a:pt x="519" y="1037"/>
                  </a:lnTo>
                  <a:lnTo>
                    <a:pt x="708" y="1037"/>
                  </a:lnTo>
                  <a:lnTo>
                    <a:pt x="849" y="895"/>
                  </a:lnTo>
                  <a:lnTo>
                    <a:pt x="990" y="754"/>
                  </a:lnTo>
                  <a:lnTo>
                    <a:pt x="1037" y="566"/>
                  </a:lnTo>
                  <a:lnTo>
                    <a:pt x="1037" y="566"/>
                  </a:lnTo>
                  <a:lnTo>
                    <a:pt x="990" y="377"/>
                  </a:lnTo>
                  <a:lnTo>
                    <a:pt x="896" y="189"/>
                  </a:lnTo>
                  <a:lnTo>
                    <a:pt x="708" y="47"/>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2645;p42">
              <a:extLst>
                <a:ext uri="{FF2B5EF4-FFF2-40B4-BE49-F238E27FC236}">
                  <a16:creationId xmlns:a16="http://schemas.microsoft.com/office/drawing/2014/main" id="{C4B3B2C0-C636-2FCB-76FC-F000F880F91D}"/>
                </a:ext>
              </a:extLst>
            </p:cNvPr>
            <p:cNvSpPr/>
            <p:nvPr/>
          </p:nvSpPr>
          <p:spPr>
            <a:xfrm>
              <a:off x="1245400" y="2057775"/>
              <a:ext cx="23575" cy="22400"/>
            </a:xfrm>
            <a:custGeom>
              <a:avLst/>
              <a:gdLst/>
              <a:ahLst/>
              <a:cxnLst/>
              <a:rect l="l" t="t" r="r" b="b"/>
              <a:pathLst>
                <a:path w="943" h="896" fill="none" extrusionOk="0">
                  <a:moveTo>
                    <a:pt x="471" y="896"/>
                  </a:moveTo>
                  <a:lnTo>
                    <a:pt x="471" y="896"/>
                  </a:lnTo>
                  <a:lnTo>
                    <a:pt x="283" y="896"/>
                  </a:lnTo>
                  <a:lnTo>
                    <a:pt x="141" y="754"/>
                  </a:lnTo>
                  <a:lnTo>
                    <a:pt x="47" y="613"/>
                  </a:lnTo>
                  <a:lnTo>
                    <a:pt x="0" y="425"/>
                  </a:lnTo>
                  <a:lnTo>
                    <a:pt x="0" y="425"/>
                  </a:lnTo>
                  <a:lnTo>
                    <a:pt x="47" y="283"/>
                  </a:lnTo>
                  <a:lnTo>
                    <a:pt x="141" y="95"/>
                  </a:lnTo>
                  <a:lnTo>
                    <a:pt x="283" y="1"/>
                  </a:lnTo>
                  <a:lnTo>
                    <a:pt x="471" y="1"/>
                  </a:lnTo>
                  <a:lnTo>
                    <a:pt x="471" y="1"/>
                  </a:lnTo>
                  <a:lnTo>
                    <a:pt x="660" y="1"/>
                  </a:lnTo>
                  <a:lnTo>
                    <a:pt x="801" y="95"/>
                  </a:lnTo>
                  <a:lnTo>
                    <a:pt x="895" y="283"/>
                  </a:lnTo>
                  <a:lnTo>
                    <a:pt x="942" y="425"/>
                  </a:lnTo>
                  <a:lnTo>
                    <a:pt x="942" y="425"/>
                  </a:lnTo>
                  <a:lnTo>
                    <a:pt x="895" y="613"/>
                  </a:lnTo>
                  <a:lnTo>
                    <a:pt x="754" y="754"/>
                  </a:lnTo>
                  <a:lnTo>
                    <a:pt x="612" y="849"/>
                  </a:lnTo>
                  <a:lnTo>
                    <a:pt x="471" y="896"/>
                  </a:lnTo>
                  <a:lnTo>
                    <a:pt x="471" y="89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2646;p42">
              <a:extLst>
                <a:ext uri="{FF2B5EF4-FFF2-40B4-BE49-F238E27FC236}">
                  <a16:creationId xmlns:a16="http://schemas.microsoft.com/office/drawing/2014/main" id="{27CBBE57-8EDD-093F-A4B4-76149CAF748E}"/>
                </a:ext>
              </a:extLst>
            </p:cNvPr>
            <p:cNvSpPr/>
            <p:nvPr/>
          </p:nvSpPr>
          <p:spPr>
            <a:xfrm>
              <a:off x="1385550" y="2261525"/>
              <a:ext cx="25925" cy="25950"/>
            </a:xfrm>
            <a:custGeom>
              <a:avLst/>
              <a:gdLst/>
              <a:ahLst/>
              <a:cxnLst/>
              <a:rect l="l" t="t" r="r" b="b"/>
              <a:pathLst>
                <a:path w="1037" h="1038" extrusionOk="0">
                  <a:moveTo>
                    <a:pt x="518" y="1"/>
                  </a:moveTo>
                  <a:lnTo>
                    <a:pt x="330" y="48"/>
                  </a:lnTo>
                  <a:lnTo>
                    <a:pt x="142" y="142"/>
                  </a:lnTo>
                  <a:lnTo>
                    <a:pt x="47" y="283"/>
                  </a:lnTo>
                  <a:lnTo>
                    <a:pt x="0" y="519"/>
                  </a:lnTo>
                  <a:lnTo>
                    <a:pt x="47" y="707"/>
                  </a:lnTo>
                  <a:lnTo>
                    <a:pt x="142" y="896"/>
                  </a:lnTo>
                  <a:lnTo>
                    <a:pt x="330" y="990"/>
                  </a:lnTo>
                  <a:lnTo>
                    <a:pt x="518" y="1037"/>
                  </a:lnTo>
                  <a:lnTo>
                    <a:pt x="707" y="990"/>
                  </a:lnTo>
                  <a:lnTo>
                    <a:pt x="895" y="896"/>
                  </a:lnTo>
                  <a:lnTo>
                    <a:pt x="990" y="707"/>
                  </a:lnTo>
                  <a:lnTo>
                    <a:pt x="895" y="849"/>
                  </a:lnTo>
                  <a:lnTo>
                    <a:pt x="707" y="943"/>
                  </a:lnTo>
                  <a:lnTo>
                    <a:pt x="566" y="990"/>
                  </a:lnTo>
                  <a:lnTo>
                    <a:pt x="518" y="990"/>
                  </a:lnTo>
                  <a:lnTo>
                    <a:pt x="377" y="943"/>
                  </a:lnTo>
                  <a:lnTo>
                    <a:pt x="189" y="802"/>
                  </a:lnTo>
                  <a:lnTo>
                    <a:pt x="142" y="660"/>
                  </a:lnTo>
                  <a:lnTo>
                    <a:pt x="94" y="472"/>
                  </a:lnTo>
                  <a:lnTo>
                    <a:pt x="142" y="283"/>
                  </a:lnTo>
                  <a:lnTo>
                    <a:pt x="236" y="142"/>
                  </a:lnTo>
                  <a:lnTo>
                    <a:pt x="377" y="48"/>
                  </a:lnTo>
                  <a:lnTo>
                    <a:pt x="566" y="48"/>
                  </a:lnTo>
                  <a:lnTo>
                    <a:pt x="754" y="95"/>
                  </a:lnTo>
                  <a:lnTo>
                    <a:pt x="895" y="189"/>
                  </a:lnTo>
                  <a:lnTo>
                    <a:pt x="990" y="331"/>
                  </a:lnTo>
                  <a:lnTo>
                    <a:pt x="1037" y="519"/>
                  </a:lnTo>
                  <a:lnTo>
                    <a:pt x="990" y="283"/>
                  </a:lnTo>
                  <a:lnTo>
                    <a:pt x="895" y="142"/>
                  </a:lnTo>
                  <a:lnTo>
                    <a:pt x="754"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2647;p42">
              <a:extLst>
                <a:ext uri="{FF2B5EF4-FFF2-40B4-BE49-F238E27FC236}">
                  <a16:creationId xmlns:a16="http://schemas.microsoft.com/office/drawing/2014/main" id="{14F43158-2E5E-AA46-B010-DB1A0109234E}"/>
                </a:ext>
              </a:extLst>
            </p:cNvPr>
            <p:cNvSpPr/>
            <p:nvPr/>
          </p:nvSpPr>
          <p:spPr>
            <a:xfrm>
              <a:off x="1385550" y="2261525"/>
              <a:ext cx="25925" cy="25950"/>
            </a:xfrm>
            <a:custGeom>
              <a:avLst/>
              <a:gdLst/>
              <a:ahLst/>
              <a:cxnLst/>
              <a:rect l="l" t="t" r="r" b="b"/>
              <a:pathLst>
                <a:path w="1037" h="1038" fill="none" extrusionOk="0">
                  <a:moveTo>
                    <a:pt x="518" y="1"/>
                  </a:moveTo>
                  <a:lnTo>
                    <a:pt x="518" y="1"/>
                  </a:lnTo>
                  <a:lnTo>
                    <a:pt x="330" y="48"/>
                  </a:lnTo>
                  <a:lnTo>
                    <a:pt x="142" y="142"/>
                  </a:lnTo>
                  <a:lnTo>
                    <a:pt x="47" y="283"/>
                  </a:lnTo>
                  <a:lnTo>
                    <a:pt x="0" y="519"/>
                  </a:lnTo>
                  <a:lnTo>
                    <a:pt x="0" y="519"/>
                  </a:lnTo>
                  <a:lnTo>
                    <a:pt x="47" y="707"/>
                  </a:lnTo>
                  <a:lnTo>
                    <a:pt x="142" y="896"/>
                  </a:lnTo>
                  <a:lnTo>
                    <a:pt x="330" y="990"/>
                  </a:lnTo>
                  <a:lnTo>
                    <a:pt x="518" y="1037"/>
                  </a:lnTo>
                  <a:lnTo>
                    <a:pt x="518" y="1037"/>
                  </a:lnTo>
                  <a:lnTo>
                    <a:pt x="707" y="990"/>
                  </a:lnTo>
                  <a:lnTo>
                    <a:pt x="895" y="896"/>
                  </a:lnTo>
                  <a:lnTo>
                    <a:pt x="990" y="707"/>
                  </a:lnTo>
                  <a:lnTo>
                    <a:pt x="1037" y="519"/>
                  </a:lnTo>
                  <a:lnTo>
                    <a:pt x="1037" y="519"/>
                  </a:lnTo>
                  <a:lnTo>
                    <a:pt x="1037" y="519"/>
                  </a:lnTo>
                  <a:lnTo>
                    <a:pt x="990" y="283"/>
                  </a:lnTo>
                  <a:lnTo>
                    <a:pt x="895" y="142"/>
                  </a:lnTo>
                  <a:lnTo>
                    <a:pt x="754" y="48"/>
                  </a:lnTo>
                  <a:lnTo>
                    <a:pt x="51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2648;p42">
              <a:extLst>
                <a:ext uri="{FF2B5EF4-FFF2-40B4-BE49-F238E27FC236}">
                  <a16:creationId xmlns:a16="http://schemas.microsoft.com/office/drawing/2014/main" id="{4B755084-5CB6-7187-4ADF-3A67A66131CA}"/>
                </a:ext>
              </a:extLst>
            </p:cNvPr>
            <p:cNvSpPr/>
            <p:nvPr/>
          </p:nvSpPr>
          <p:spPr>
            <a:xfrm>
              <a:off x="1387900" y="2262700"/>
              <a:ext cx="23575" cy="23600"/>
            </a:xfrm>
            <a:custGeom>
              <a:avLst/>
              <a:gdLst/>
              <a:ahLst/>
              <a:cxnLst/>
              <a:rect l="l" t="t" r="r" b="b"/>
              <a:pathLst>
                <a:path w="943" h="944" fill="none" extrusionOk="0">
                  <a:moveTo>
                    <a:pt x="424" y="943"/>
                  </a:moveTo>
                  <a:lnTo>
                    <a:pt x="424" y="943"/>
                  </a:lnTo>
                  <a:lnTo>
                    <a:pt x="283" y="896"/>
                  </a:lnTo>
                  <a:lnTo>
                    <a:pt x="95" y="755"/>
                  </a:lnTo>
                  <a:lnTo>
                    <a:pt x="48" y="613"/>
                  </a:lnTo>
                  <a:lnTo>
                    <a:pt x="0" y="425"/>
                  </a:lnTo>
                  <a:lnTo>
                    <a:pt x="0" y="425"/>
                  </a:lnTo>
                  <a:lnTo>
                    <a:pt x="48" y="236"/>
                  </a:lnTo>
                  <a:lnTo>
                    <a:pt x="142" y="95"/>
                  </a:lnTo>
                  <a:lnTo>
                    <a:pt x="283" y="1"/>
                  </a:lnTo>
                  <a:lnTo>
                    <a:pt x="472" y="1"/>
                  </a:lnTo>
                  <a:lnTo>
                    <a:pt x="472" y="1"/>
                  </a:lnTo>
                  <a:lnTo>
                    <a:pt x="660" y="48"/>
                  </a:lnTo>
                  <a:lnTo>
                    <a:pt x="801" y="142"/>
                  </a:lnTo>
                  <a:lnTo>
                    <a:pt x="896" y="284"/>
                  </a:lnTo>
                  <a:lnTo>
                    <a:pt x="943" y="472"/>
                  </a:lnTo>
                  <a:lnTo>
                    <a:pt x="943" y="472"/>
                  </a:lnTo>
                  <a:lnTo>
                    <a:pt x="943" y="472"/>
                  </a:lnTo>
                  <a:lnTo>
                    <a:pt x="896" y="660"/>
                  </a:lnTo>
                  <a:lnTo>
                    <a:pt x="801" y="802"/>
                  </a:lnTo>
                  <a:lnTo>
                    <a:pt x="613" y="896"/>
                  </a:lnTo>
                  <a:lnTo>
                    <a:pt x="472" y="943"/>
                  </a:lnTo>
                  <a:lnTo>
                    <a:pt x="424" y="943"/>
                  </a:lnTo>
                  <a:lnTo>
                    <a:pt x="424"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2649;p42">
              <a:extLst>
                <a:ext uri="{FF2B5EF4-FFF2-40B4-BE49-F238E27FC236}">
                  <a16:creationId xmlns:a16="http://schemas.microsoft.com/office/drawing/2014/main" id="{D0C06445-CBD2-D092-5B9C-125158FABB64}"/>
                </a:ext>
              </a:extLst>
            </p:cNvPr>
            <p:cNvSpPr/>
            <p:nvPr/>
          </p:nvSpPr>
          <p:spPr>
            <a:xfrm>
              <a:off x="1250100" y="2274500"/>
              <a:ext cx="27125" cy="25925"/>
            </a:xfrm>
            <a:custGeom>
              <a:avLst/>
              <a:gdLst/>
              <a:ahLst/>
              <a:cxnLst/>
              <a:rect l="l" t="t" r="r" b="b"/>
              <a:pathLst>
                <a:path w="1085" h="1037" extrusionOk="0">
                  <a:moveTo>
                    <a:pt x="519" y="0"/>
                  </a:moveTo>
                  <a:lnTo>
                    <a:pt x="330" y="47"/>
                  </a:lnTo>
                  <a:lnTo>
                    <a:pt x="142" y="141"/>
                  </a:lnTo>
                  <a:lnTo>
                    <a:pt x="48" y="330"/>
                  </a:lnTo>
                  <a:lnTo>
                    <a:pt x="0" y="518"/>
                  </a:lnTo>
                  <a:lnTo>
                    <a:pt x="95" y="707"/>
                  </a:lnTo>
                  <a:lnTo>
                    <a:pt x="95" y="707"/>
                  </a:lnTo>
                  <a:lnTo>
                    <a:pt x="48" y="518"/>
                  </a:lnTo>
                  <a:lnTo>
                    <a:pt x="95" y="330"/>
                  </a:lnTo>
                  <a:lnTo>
                    <a:pt x="189" y="188"/>
                  </a:lnTo>
                  <a:lnTo>
                    <a:pt x="330" y="94"/>
                  </a:lnTo>
                  <a:lnTo>
                    <a:pt x="519" y="47"/>
                  </a:lnTo>
                  <a:lnTo>
                    <a:pt x="707" y="94"/>
                  </a:lnTo>
                  <a:lnTo>
                    <a:pt x="848" y="188"/>
                  </a:lnTo>
                  <a:lnTo>
                    <a:pt x="943" y="330"/>
                  </a:lnTo>
                  <a:lnTo>
                    <a:pt x="990" y="518"/>
                  </a:lnTo>
                  <a:lnTo>
                    <a:pt x="943" y="707"/>
                  </a:lnTo>
                  <a:lnTo>
                    <a:pt x="848" y="848"/>
                  </a:lnTo>
                  <a:lnTo>
                    <a:pt x="707" y="942"/>
                  </a:lnTo>
                  <a:lnTo>
                    <a:pt x="519" y="989"/>
                  </a:lnTo>
                  <a:lnTo>
                    <a:pt x="330" y="942"/>
                  </a:lnTo>
                  <a:lnTo>
                    <a:pt x="189" y="848"/>
                  </a:lnTo>
                  <a:lnTo>
                    <a:pt x="95" y="707"/>
                  </a:lnTo>
                  <a:lnTo>
                    <a:pt x="189" y="895"/>
                  </a:lnTo>
                  <a:lnTo>
                    <a:pt x="377" y="989"/>
                  </a:lnTo>
                  <a:lnTo>
                    <a:pt x="566" y="1036"/>
                  </a:lnTo>
                  <a:lnTo>
                    <a:pt x="754" y="989"/>
                  </a:lnTo>
                  <a:lnTo>
                    <a:pt x="943" y="848"/>
                  </a:lnTo>
                  <a:lnTo>
                    <a:pt x="1037" y="707"/>
                  </a:lnTo>
                  <a:lnTo>
                    <a:pt x="1084" y="518"/>
                  </a:lnTo>
                  <a:lnTo>
                    <a:pt x="990" y="283"/>
                  </a:lnTo>
                  <a:lnTo>
                    <a:pt x="896" y="141"/>
                  </a:lnTo>
                  <a:lnTo>
                    <a:pt x="7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2650;p42">
              <a:extLst>
                <a:ext uri="{FF2B5EF4-FFF2-40B4-BE49-F238E27FC236}">
                  <a16:creationId xmlns:a16="http://schemas.microsoft.com/office/drawing/2014/main" id="{3AACFF7C-CEE8-9B64-0A90-9DF0955C8821}"/>
                </a:ext>
              </a:extLst>
            </p:cNvPr>
            <p:cNvSpPr/>
            <p:nvPr/>
          </p:nvSpPr>
          <p:spPr>
            <a:xfrm>
              <a:off x="1250100" y="2274500"/>
              <a:ext cx="27125" cy="25925"/>
            </a:xfrm>
            <a:custGeom>
              <a:avLst/>
              <a:gdLst/>
              <a:ahLst/>
              <a:cxnLst/>
              <a:rect l="l" t="t" r="r" b="b"/>
              <a:pathLst>
                <a:path w="1085" h="1037" fill="none" extrusionOk="0">
                  <a:moveTo>
                    <a:pt x="519" y="0"/>
                  </a:moveTo>
                  <a:lnTo>
                    <a:pt x="519" y="0"/>
                  </a:lnTo>
                  <a:lnTo>
                    <a:pt x="330" y="47"/>
                  </a:lnTo>
                  <a:lnTo>
                    <a:pt x="142" y="141"/>
                  </a:lnTo>
                  <a:lnTo>
                    <a:pt x="48" y="330"/>
                  </a:lnTo>
                  <a:lnTo>
                    <a:pt x="0" y="518"/>
                  </a:lnTo>
                  <a:lnTo>
                    <a:pt x="0" y="518"/>
                  </a:lnTo>
                  <a:lnTo>
                    <a:pt x="95" y="707"/>
                  </a:lnTo>
                  <a:lnTo>
                    <a:pt x="189" y="895"/>
                  </a:lnTo>
                  <a:lnTo>
                    <a:pt x="377" y="989"/>
                  </a:lnTo>
                  <a:lnTo>
                    <a:pt x="566" y="1036"/>
                  </a:lnTo>
                  <a:lnTo>
                    <a:pt x="566" y="1036"/>
                  </a:lnTo>
                  <a:lnTo>
                    <a:pt x="754" y="989"/>
                  </a:lnTo>
                  <a:lnTo>
                    <a:pt x="943" y="848"/>
                  </a:lnTo>
                  <a:lnTo>
                    <a:pt x="1037" y="707"/>
                  </a:lnTo>
                  <a:lnTo>
                    <a:pt x="1084" y="518"/>
                  </a:lnTo>
                  <a:lnTo>
                    <a:pt x="1084" y="518"/>
                  </a:lnTo>
                  <a:lnTo>
                    <a:pt x="990" y="283"/>
                  </a:lnTo>
                  <a:lnTo>
                    <a:pt x="896" y="141"/>
                  </a:lnTo>
                  <a:lnTo>
                    <a:pt x="707"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2651;p42">
              <a:extLst>
                <a:ext uri="{FF2B5EF4-FFF2-40B4-BE49-F238E27FC236}">
                  <a16:creationId xmlns:a16="http://schemas.microsoft.com/office/drawing/2014/main" id="{A31CC6D0-2B29-6842-418A-E05DDC6A23DB}"/>
                </a:ext>
              </a:extLst>
            </p:cNvPr>
            <p:cNvSpPr/>
            <p:nvPr/>
          </p:nvSpPr>
          <p:spPr>
            <a:xfrm>
              <a:off x="1251275" y="2275675"/>
              <a:ext cx="23575" cy="23575"/>
            </a:xfrm>
            <a:custGeom>
              <a:avLst/>
              <a:gdLst/>
              <a:ahLst/>
              <a:cxnLst/>
              <a:rect l="l" t="t" r="r" b="b"/>
              <a:pathLst>
                <a:path w="943" h="943" fill="none" extrusionOk="0">
                  <a:moveTo>
                    <a:pt x="472" y="942"/>
                  </a:moveTo>
                  <a:lnTo>
                    <a:pt x="472" y="942"/>
                  </a:lnTo>
                  <a:lnTo>
                    <a:pt x="283" y="895"/>
                  </a:lnTo>
                  <a:lnTo>
                    <a:pt x="142" y="801"/>
                  </a:lnTo>
                  <a:lnTo>
                    <a:pt x="48" y="660"/>
                  </a:lnTo>
                  <a:lnTo>
                    <a:pt x="1" y="471"/>
                  </a:lnTo>
                  <a:lnTo>
                    <a:pt x="1" y="471"/>
                  </a:lnTo>
                  <a:lnTo>
                    <a:pt x="48" y="283"/>
                  </a:lnTo>
                  <a:lnTo>
                    <a:pt x="142" y="141"/>
                  </a:lnTo>
                  <a:lnTo>
                    <a:pt x="283" y="47"/>
                  </a:lnTo>
                  <a:lnTo>
                    <a:pt x="472" y="0"/>
                  </a:lnTo>
                  <a:lnTo>
                    <a:pt x="472" y="0"/>
                  </a:lnTo>
                  <a:lnTo>
                    <a:pt x="660" y="47"/>
                  </a:lnTo>
                  <a:lnTo>
                    <a:pt x="801" y="141"/>
                  </a:lnTo>
                  <a:lnTo>
                    <a:pt x="896" y="283"/>
                  </a:lnTo>
                  <a:lnTo>
                    <a:pt x="943" y="471"/>
                  </a:lnTo>
                  <a:lnTo>
                    <a:pt x="943" y="471"/>
                  </a:lnTo>
                  <a:lnTo>
                    <a:pt x="896" y="660"/>
                  </a:lnTo>
                  <a:lnTo>
                    <a:pt x="801" y="801"/>
                  </a:lnTo>
                  <a:lnTo>
                    <a:pt x="660" y="895"/>
                  </a:lnTo>
                  <a:lnTo>
                    <a:pt x="472"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2652;p42">
              <a:extLst>
                <a:ext uri="{FF2B5EF4-FFF2-40B4-BE49-F238E27FC236}">
                  <a16:creationId xmlns:a16="http://schemas.microsoft.com/office/drawing/2014/main" id="{E1A83BE2-535A-406D-D23C-92BCE36626FC}"/>
                </a:ext>
              </a:extLst>
            </p:cNvPr>
            <p:cNvSpPr/>
            <p:nvPr/>
          </p:nvSpPr>
          <p:spPr>
            <a:xfrm>
              <a:off x="1244200" y="2379300"/>
              <a:ext cx="25950" cy="25950"/>
            </a:xfrm>
            <a:custGeom>
              <a:avLst/>
              <a:gdLst/>
              <a:ahLst/>
              <a:cxnLst/>
              <a:rect l="l" t="t" r="r" b="b"/>
              <a:pathLst>
                <a:path w="1038" h="1038" extrusionOk="0">
                  <a:moveTo>
                    <a:pt x="519" y="48"/>
                  </a:moveTo>
                  <a:lnTo>
                    <a:pt x="708" y="95"/>
                  </a:lnTo>
                  <a:lnTo>
                    <a:pt x="849" y="189"/>
                  </a:lnTo>
                  <a:lnTo>
                    <a:pt x="943" y="331"/>
                  </a:lnTo>
                  <a:lnTo>
                    <a:pt x="990" y="519"/>
                  </a:lnTo>
                  <a:lnTo>
                    <a:pt x="943" y="708"/>
                  </a:lnTo>
                  <a:lnTo>
                    <a:pt x="849" y="849"/>
                  </a:lnTo>
                  <a:lnTo>
                    <a:pt x="708" y="943"/>
                  </a:lnTo>
                  <a:lnTo>
                    <a:pt x="519" y="990"/>
                  </a:lnTo>
                  <a:lnTo>
                    <a:pt x="331" y="943"/>
                  </a:lnTo>
                  <a:lnTo>
                    <a:pt x="189" y="849"/>
                  </a:lnTo>
                  <a:lnTo>
                    <a:pt x="95" y="708"/>
                  </a:lnTo>
                  <a:lnTo>
                    <a:pt x="48" y="519"/>
                  </a:lnTo>
                  <a:lnTo>
                    <a:pt x="95" y="331"/>
                  </a:lnTo>
                  <a:lnTo>
                    <a:pt x="189" y="189"/>
                  </a:lnTo>
                  <a:lnTo>
                    <a:pt x="331" y="95"/>
                  </a:lnTo>
                  <a:lnTo>
                    <a:pt x="519" y="48"/>
                  </a:lnTo>
                  <a:close/>
                  <a:moveTo>
                    <a:pt x="519" y="1"/>
                  </a:moveTo>
                  <a:lnTo>
                    <a:pt x="284" y="48"/>
                  </a:lnTo>
                  <a:lnTo>
                    <a:pt x="142" y="142"/>
                  </a:lnTo>
                  <a:lnTo>
                    <a:pt x="48" y="331"/>
                  </a:lnTo>
                  <a:lnTo>
                    <a:pt x="1" y="519"/>
                  </a:lnTo>
                  <a:lnTo>
                    <a:pt x="48" y="708"/>
                  </a:lnTo>
                  <a:lnTo>
                    <a:pt x="142" y="896"/>
                  </a:lnTo>
                  <a:lnTo>
                    <a:pt x="284" y="990"/>
                  </a:lnTo>
                  <a:lnTo>
                    <a:pt x="519" y="1037"/>
                  </a:lnTo>
                  <a:lnTo>
                    <a:pt x="708" y="990"/>
                  </a:lnTo>
                  <a:lnTo>
                    <a:pt x="896" y="896"/>
                  </a:lnTo>
                  <a:lnTo>
                    <a:pt x="990" y="708"/>
                  </a:lnTo>
                  <a:lnTo>
                    <a:pt x="1037" y="519"/>
                  </a:lnTo>
                  <a:lnTo>
                    <a:pt x="990" y="284"/>
                  </a:lnTo>
                  <a:lnTo>
                    <a:pt x="849" y="142"/>
                  </a:lnTo>
                  <a:lnTo>
                    <a:pt x="708"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2653;p42">
              <a:extLst>
                <a:ext uri="{FF2B5EF4-FFF2-40B4-BE49-F238E27FC236}">
                  <a16:creationId xmlns:a16="http://schemas.microsoft.com/office/drawing/2014/main" id="{45259362-A160-9348-B455-3D6ECC486526}"/>
                </a:ext>
              </a:extLst>
            </p:cNvPr>
            <p:cNvSpPr/>
            <p:nvPr/>
          </p:nvSpPr>
          <p:spPr>
            <a:xfrm>
              <a:off x="1244200" y="2379300"/>
              <a:ext cx="25950" cy="25950"/>
            </a:xfrm>
            <a:custGeom>
              <a:avLst/>
              <a:gdLst/>
              <a:ahLst/>
              <a:cxnLst/>
              <a:rect l="l" t="t" r="r" b="b"/>
              <a:pathLst>
                <a:path w="1038" h="1038" fill="none" extrusionOk="0">
                  <a:moveTo>
                    <a:pt x="519" y="1"/>
                  </a:moveTo>
                  <a:lnTo>
                    <a:pt x="519" y="1"/>
                  </a:lnTo>
                  <a:lnTo>
                    <a:pt x="284" y="48"/>
                  </a:lnTo>
                  <a:lnTo>
                    <a:pt x="142" y="142"/>
                  </a:lnTo>
                  <a:lnTo>
                    <a:pt x="48" y="331"/>
                  </a:lnTo>
                  <a:lnTo>
                    <a:pt x="1" y="519"/>
                  </a:lnTo>
                  <a:lnTo>
                    <a:pt x="1" y="519"/>
                  </a:lnTo>
                  <a:lnTo>
                    <a:pt x="48" y="708"/>
                  </a:lnTo>
                  <a:lnTo>
                    <a:pt x="142" y="896"/>
                  </a:lnTo>
                  <a:lnTo>
                    <a:pt x="284" y="990"/>
                  </a:lnTo>
                  <a:lnTo>
                    <a:pt x="519" y="1037"/>
                  </a:lnTo>
                  <a:lnTo>
                    <a:pt x="519" y="1037"/>
                  </a:lnTo>
                  <a:lnTo>
                    <a:pt x="708" y="990"/>
                  </a:lnTo>
                  <a:lnTo>
                    <a:pt x="896" y="896"/>
                  </a:lnTo>
                  <a:lnTo>
                    <a:pt x="990" y="708"/>
                  </a:lnTo>
                  <a:lnTo>
                    <a:pt x="1037" y="519"/>
                  </a:lnTo>
                  <a:lnTo>
                    <a:pt x="1037" y="519"/>
                  </a:lnTo>
                  <a:lnTo>
                    <a:pt x="1037" y="519"/>
                  </a:lnTo>
                  <a:lnTo>
                    <a:pt x="990" y="284"/>
                  </a:lnTo>
                  <a:lnTo>
                    <a:pt x="849" y="142"/>
                  </a:lnTo>
                  <a:lnTo>
                    <a:pt x="708" y="48"/>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2654;p42">
              <a:extLst>
                <a:ext uri="{FF2B5EF4-FFF2-40B4-BE49-F238E27FC236}">
                  <a16:creationId xmlns:a16="http://schemas.microsoft.com/office/drawing/2014/main" id="{36E801E9-67DA-F25D-0A76-20A8B2AB5352}"/>
                </a:ext>
              </a:extLst>
            </p:cNvPr>
            <p:cNvSpPr/>
            <p:nvPr/>
          </p:nvSpPr>
          <p:spPr>
            <a:xfrm>
              <a:off x="1245400" y="2380500"/>
              <a:ext cx="23575" cy="23575"/>
            </a:xfrm>
            <a:custGeom>
              <a:avLst/>
              <a:gdLst/>
              <a:ahLst/>
              <a:cxnLst/>
              <a:rect l="l" t="t" r="r" b="b"/>
              <a:pathLst>
                <a:path w="943" h="943" fill="none" extrusionOk="0">
                  <a:moveTo>
                    <a:pt x="471" y="942"/>
                  </a:moveTo>
                  <a:lnTo>
                    <a:pt x="471" y="942"/>
                  </a:lnTo>
                  <a:lnTo>
                    <a:pt x="283" y="895"/>
                  </a:lnTo>
                  <a:lnTo>
                    <a:pt x="141" y="801"/>
                  </a:lnTo>
                  <a:lnTo>
                    <a:pt x="47" y="660"/>
                  </a:lnTo>
                  <a:lnTo>
                    <a:pt x="0" y="471"/>
                  </a:lnTo>
                  <a:lnTo>
                    <a:pt x="0" y="471"/>
                  </a:lnTo>
                  <a:lnTo>
                    <a:pt x="47" y="283"/>
                  </a:lnTo>
                  <a:lnTo>
                    <a:pt x="141" y="141"/>
                  </a:lnTo>
                  <a:lnTo>
                    <a:pt x="283" y="47"/>
                  </a:lnTo>
                  <a:lnTo>
                    <a:pt x="471" y="0"/>
                  </a:lnTo>
                  <a:lnTo>
                    <a:pt x="471" y="0"/>
                  </a:lnTo>
                  <a:lnTo>
                    <a:pt x="660" y="47"/>
                  </a:lnTo>
                  <a:lnTo>
                    <a:pt x="801" y="141"/>
                  </a:lnTo>
                  <a:lnTo>
                    <a:pt x="895" y="283"/>
                  </a:lnTo>
                  <a:lnTo>
                    <a:pt x="942" y="471"/>
                  </a:lnTo>
                  <a:lnTo>
                    <a:pt x="942" y="471"/>
                  </a:lnTo>
                  <a:lnTo>
                    <a:pt x="895" y="660"/>
                  </a:lnTo>
                  <a:lnTo>
                    <a:pt x="801" y="801"/>
                  </a:lnTo>
                  <a:lnTo>
                    <a:pt x="660" y="895"/>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2655;p42">
              <a:extLst>
                <a:ext uri="{FF2B5EF4-FFF2-40B4-BE49-F238E27FC236}">
                  <a16:creationId xmlns:a16="http://schemas.microsoft.com/office/drawing/2014/main" id="{5D64A994-7D47-3A03-F88C-053EBDDC2DCD}"/>
                </a:ext>
              </a:extLst>
            </p:cNvPr>
            <p:cNvSpPr/>
            <p:nvPr/>
          </p:nvSpPr>
          <p:spPr>
            <a:xfrm>
              <a:off x="1129975" y="2488850"/>
              <a:ext cx="12975" cy="24750"/>
            </a:xfrm>
            <a:custGeom>
              <a:avLst/>
              <a:gdLst/>
              <a:ahLst/>
              <a:cxnLst/>
              <a:rect l="l" t="t" r="r" b="b"/>
              <a:pathLst>
                <a:path w="519" h="990" extrusionOk="0">
                  <a:moveTo>
                    <a:pt x="141" y="0"/>
                  </a:moveTo>
                  <a:lnTo>
                    <a:pt x="141" y="47"/>
                  </a:lnTo>
                  <a:lnTo>
                    <a:pt x="283" y="142"/>
                  </a:lnTo>
                  <a:lnTo>
                    <a:pt x="424" y="283"/>
                  </a:lnTo>
                  <a:lnTo>
                    <a:pt x="424" y="471"/>
                  </a:lnTo>
                  <a:lnTo>
                    <a:pt x="424" y="660"/>
                  </a:lnTo>
                  <a:lnTo>
                    <a:pt x="330" y="754"/>
                  </a:lnTo>
                  <a:lnTo>
                    <a:pt x="236" y="848"/>
                  </a:lnTo>
                  <a:lnTo>
                    <a:pt x="141" y="895"/>
                  </a:lnTo>
                  <a:lnTo>
                    <a:pt x="0" y="942"/>
                  </a:lnTo>
                  <a:lnTo>
                    <a:pt x="0" y="990"/>
                  </a:lnTo>
                  <a:lnTo>
                    <a:pt x="189" y="942"/>
                  </a:lnTo>
                  <a:lnTo>
                    <a:pt x="377" y="848"/>
                  </a:lnTo>
                  <a:lnTo>
                    <a:pt x="471" y="660"/>
                  </a:lnTo>
                  <a:lnTo>
                    <a:pt x="518" y="471"/>
                  </a:lnTo>
                  <a:lnTo>
                    <a:pt x="471" y="330"/>
                  </a:lnTo>
                  <a:lnTo>
                    <a:pt x="424" y="189"/>
                  </a:lnTo>
                  <a:lnTo>
                    <a:pt x="283" y="94"/>
                  </a:lnTo>
                  <a:lnTo>
                    <a:pt x="1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2656;p42">
              <a:extLst>
                <a:ext uri="{FF2B5EF4-FFF2-40B4-BE49-F238E27FC236}">
                  <a16:creationId xmlns:a16="http://schemas.microsoft.com/office/drawing/2014/main" id="{B79A76E0-5B28-E0D5-5329-D7B3FCCC7EA1}"/>
                </a:ext>
              </a:extLst>
            </p:cNvPr>
            <p:cNvSpPr/>
            <p:nvPr/>
          </p:nvSpPr>
          <p:spPr>
            <a:xfrm>
              <a:off x="1129975" y="2488850"/>
              <a:ext cx="12975" cy="24750"/>
            </a:xfrm>
            <a:custGeom>
              <a:avLst/>
              <a:gdLst/>
              <a:ahLst/>
              <a:cxnLst/>
              <a:rect l="l" t="t" r="r" b="b"/>
              <a:pathLst>
                <a:path w="519" h="990" fill="none" extrusionOk="0">
                  <a:moveTo>
                    <a:pt x="141" y="0"/>
                  </a:moveTo>
                  <a:lnTo>
                    <a:pt x="141" y="47"/>
                  </a:lnTo>
                  <a:lnTo>
                    <a:pt x="141" y="47"/>
                  </a:lnTo>
                  <a:lnTo>
                    <a:pt x="283" y="142"/>
                  </a:lnTo>
                  <a:lnTo>
                    <a:pt x="424" y="283"/>
                  </a:lnTo>
                  <a:lnTo>
                    <a:pt x="424" y="471"/>
                  </a:lnTo>
                  <a:lnTo>
                    <a:pt x="424" y="660"/>
                  </a:lnTo>
                  <a:lnTo>
                    <a:pt x="424" y="660"/>
                  </a:lnTo>
                  <a:lnTo>
                    <a:pt x="330" y="754"/>
                  </a:lnTo>
                  <a:lnTo>
                    <a:pt x="236" y="848"/>
                  </a:lnTo>
                  <a:lnTo>
                    <a:pt x="141" y="895"/>
                  </a:lnTo>
                  <a:lnTo>
                    <a:pt x="0" y="942"/>
                  </a:lnTo>
                  <a:lnTo>
                    <a:pt x="0" y="942"/>
                  </a:lnTo>
                  <a:lnTo>
                    <a:pt x="0" y="990"/>
                  </a:lnTo>
                  <a:lnTo>
                    <a:pt x="0" y="990"/>
                  </a:lnTo>
                  <a:lnTo>
                    <a:pt x="189" y="942"/>
                  </a:lnTo>
                  <a:lnTo>
                    <a:pt x="377" y="848"/>
                  </a:lnTo>
                  <a:lnTo>
                    <a:pt x="471" y="660"/>
                  </a:lnTo>
                  <a:lnTo>
                    <a:pt x="518" y="471"/>
                  </a:lnTo>
                  <a:lnTo>
                    <a:pt x="518" y="471"/>
                  </a:lnTo>
                  <a:lnTo>
                    <a:pt x="471" y="330"/>
                  </a:lnTo>
                  <a:lnTo>
                    <a:pt x="424" y="189"/>
                  </a:lnTo>
                  <a:lnTo>
                    <a:pt x="283" y="94"/>
                  </a:lnTo>
                  <a:lnTo>
                    <a:pt x="14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2657;p42">
              <a:extLst>
                <a:ext uri="{FF2B5EF4-FFF2-40B4-BE49-F238E27FC236}">
                  <a16:creationId xmlns:a16="http://schemas.microsoft.com/office/drawing/2014/main" id="{634899D6-FFA7-D56A-2883-CC85EAB7DEB7}"/>
                </a:ext>
              </a:extLst>
            </p:cNvPr>
            <p:cNvSpPr/>
            <p:nvPr/>
          </p:nvSpPr>
          <p:spPr>
            <a:xfrm>
              <a:off x="1244200" y="2487675"/>
              <a:ext cx="25950" cy="25925"/>
            </a:xfrm>
            <a:custGeom>
              <a:avLst/>
              <a:gdLst/>
              <a:ahLst/>
              <a:cxnLst/>
              <a:rect l="l" t="t" r="r" b="b"/>
              <a:pathLst>
                <a:path w="1038" h="1037" extrusionOk="0">
                  <a:moveTo>
                    <a:pt x="519" y="47"/>
                  </a:moveTo>
                  <a:lnTo>
                    <a:pt x="708" y="94"/>
                  </a:lnTo>
                  <a:lnTo>
                    <a:pt x="849" y="189"/>
                  </a:lnTo>
                  <a:lnTo>
                    <a:pt x="943" y="330"/>
                  </a:lnTo>
                  <a:lnTo>
                    <a:pt x="990" y="518"/>
                  </a:lnTo>
                  <a:lnTo>
                    <a:pt x="943" y="707"/>
                  </a:lnTo>
                  <a:lnTo>
                    <a:pt x="849" y="848"/>
                  </a:lnTo>
                  <a:lnTo>
                    <a:pt x="708" y="942"/>
                  </a:lnTo>
                  <a:lnTo>
                    <a:pt x="519" y="989"/>
                  </a:lnTo>
                  <a:lnTo>
                    <a:pt x="331" y="942"/>
                  </a:lnTo>
                  <a:lnTo>
                    <a:pt x="189" y="848"/>
                  </a:lnTo>
                  <a:lnTo>
                    <a:pt x="95" y="707"/>
                  </a:lnTo>
                  <a:lnTo>
                    <a:pt x="48" y="518"/>
                  </a:lnTo>
                  <a:lnTo>
                    <a:pt x="95" y="330"/>
                  </a:lnTo>
                  <a:lnTo>
                    <a:pt x="189" y="189"/>
                  </a:lnTo>
                  <a:lnTo>
                    <a:pt x="331" y="94"/>
                  </a:lnTo>
                  <a:lnTo>
                    <a:pt x="519" y="47"/>
                  </a:lnTo>
                  <a:close/>
                  <a:moveTo>
                    <a:pt x="519" y="0"/>
                  </a:moveTo>
                  <a:lnTo>
                    <a:pt x="284" y="47"/>
                  </a:lnTo>
                  <a:lnTo>
                    <a:pt x="142" y="189"/>
                  </a:lnTo>
                  <a:lnTo>
                    <a:pt x="48" y="330"/>
                  </a:lnTo>
                  <a:lnTo>
                    <a:pt x="1" y="518"/>
                  </a:lnTo>
                  <a:lnTo>
                    <a:pt x="48" y="754"/>
                  </a:lnTo>
                  <a:lnTo>
                    <a:pt x="142" y="895"/>
                  </a:lnTo>
                  <a:lnTo>
                    <a:pt x="284" y="1037"/>
                  </a:lnTo>
                  <a:lnTo>
                    <a:pt x="708" y="1037"/>
                  </a:lnTo>
                  <a:lnTo>
                    <a:pt x="896" y="895"/>
                  </a:lnTo>
                  <a:lnTo>
                    <a:pt x="990" y="754"/>
                  </a:lnTo>
                  <a:lnTo>
                    <a:pt x="1037" y="518"/>
                  </a:lnTo>
                  <a:lnTo>
                    <a:pt x="990" y="330"/>
                  </a:lnTo>
                  <a:lnTo>
                    <a:pt x="849" y="141"/>
                  </a:lnTo>
                  <a:lnTo>
                    <a:pt x="708"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2658;p42">
              <a:extLst>
                <a:ext uri="{FF2B5EF4-FFF2-40B4-BE49-F238E27FC236}">
                  <a16:creationId xmlns:a16="http://schemas.microsoft.com/office/drawing/2014/main" id="{7462BA1A-ED97-5824-71E9-B9CDFA80A447}"/>
                </a:ext>
              </a:extLst>
            </p:cNvPr>
            <p:cNvSpPr/>
            <p:nvPr/>
          </p:nvSpPr>
          <p:spPr>
            <a:xfrm>
              <a:off x="1244200" y="2487675"/>
              <a:ext cx="25950" cy="25925"/>
            </a:xfrm>
            <a:custGeom>
              <a:avLst/>
              <a:gdLst/>
              <a:ahLst/>
              <a:cxnLst/>
              <a:rect l="l" t="t" r="r" b="b"/>
              <a:pathLst>
                <a:path w="1038" h="1037" fill="none" extrusionOk="0">
                  <a:moveTo>
                    <a:pt x="519" y="0"/>
                  </a:moveTo>
                  <a:lnTo>
                    <a:pt x="519" y="0"/>
                  </a:lnTo>
                  <a:lnTo>
                    <a:pt x="284" y="47"/>
                  </a:lnTo>
                  <a:lnTo>
                    <a:pt x="142" y="189"/>
                  </a:lnTo>
                  <a:lnTo>
                    <a:pt x="48" y="330"/>
                  </a:lnTo>
                  <a:lnTo>
                    <a:pt x="1" y="518"/>
                  </a:lnTo>
                  <a:lnTo>
                    <a:pt x="1" y="518"/>
                  </a:lnTo>
                  <a:lnTo>
                    <a:pt x="48" y="754"/>
                  </a:lnTo>
                  <a:lnTo>
                    <a:pt x="142" y="895"/>
                  </a:lnTo>
                  <a:lnTo>
                    <a:pt x="284" y="1037"/>
                  </a:lnTo>
                  <a:lnTo>
                    <a:pt x="519" y="1037"/>
                  </a:lnTo>
                  <a:lnTo>
                    <a:pt x="519" y="1037"/>
                  </a:lnTo>
                  <a:lnTo>
                    <a:pt x="708" y="1037"/>
                  </a:lnTo>
                  <a:lnTo>
                    <a:pt x="896" y="895"/>
                  </a:lnTo>
                  <a:lnTo>
                    <a:pt x="990" y="754"/>
                  </a:lnTo>
                  <a:lnTo>
                    <a:pt x="1037" y="518"/>
                  </a:lnTo>
                  <a:lnTo>
                    <a:pt x="1037" y="518"/>
                  </a:lnTo>
                  <a:lnTo>
                    <a:pt x="1037" y="518"/>
                  </a:lnTo>
                  <a:lnTo>
                    <a:pt x="990" y="330"/>
                  </a:lnTo>
                  <a:lnTo>
                    <a:pt x="849" y="141"/>
                  </a:lnTo>
                  <a:lnTo>
                    <a:pt x="708" y="47"/>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2659;p42">
              <a:extLst>
                <a:ext uri="{FF2B5EF4-FFF2-40B4-BE49-F238E27FC236}">
                  <a16:creationId xmlns:a16="http://schemas.microsoft.com/office/drawing/2014/main" id="{44D2D22F-C487-F548-7834-3D656BBBF8CF}"/>
                </a:ext>
              </a:extLst>
            </p:cNvPr>
            <p:cNvSpPr/>
            <p:nvPr/>
          </p:nvSpPr>
          <p:spPr>
            <a:xfrm>
              <a:off x="1245400" y="2488850"/>
              <a:ext cx="23575" cy="23575"/>
            </a:xfrm>
            <a:custGeom>
              <a:avLst/>
              <a:gdLst/>
              <a:ahLst/>
              <a:cxnLst/>
              <a:rect l="l" t="t" r="r" b="b"/>
              <a:pathLst>
                <a:path w="943" h="943" fill="none" extrusionOk="0">
                  <a:moveTo>
                    <a:pt x="471" y="942"/>
                  </a:moveTo>
                  <a:lnTo>
                    <a:pt x="471" y="942"/>
                  </a:lnTo>
                  <a:lnTo>
                    <a:pt x="283" y="895"/>
                  </a:lnTo>
                  <a:lnTo>
                    <a:pt x="141" y="801"/>
                  </a:lnTo>
                  <a:lnTo>
                    <a:pt x="47" y="660"/>
                  </a:lnTo>
                  <a:lnTo>
                    <a:pt x="0" y="471"/>
                  </a:lnTo>
                  <a:lnTo>
                    <a:pt x="0" y="471"/>
                  </a:lnTo>
                  <a:lnTo>
                    <a:pt x="47" y="283"/>
                  </a:lnTo>
                  <a:lnTo>
                    <a:pt x="141" y="142"/>
                  </a:lnTo>
                  <a:lnTo>
                    <a:pt x="283" y="47"/>
                  </a:lnTo>
                  <a:lnTo>
                    <a:pt x="471" y="0"/>
                  </a:lnTo>
                  <a:lnTo>
                    <a:pt x="471" y="0"/>
                  </a:lnTo>
                  <a:lnTo>
                    <a:pt x="660" y="47"/>
                  </a:lnTo>
                  <a:lnTo>
                    <a:pt x="801" y="142"/>
                  </a:lnTo>
                  <a:lnTo>
                    <a:pt x="895" y="283"/>
                  </a:lnTo>
                  <a:lnTo>
                    <a:pt x="942" y="471"/>
                  </a:lnTo>
                  <a:lnTo>
                    <a:pt x="942" y="471"/>
                  </a:lnTo>
                  <a:lnTo>
                    <a:pt x="895" y="660"/>
                  </a:lnTo>
                  <a:lnTo>
                    <a:pt x="801" y="801"/>
                  </a:lnTo>
                  <a:lnTo>
                    <a:pt x="660" y="895"/>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2660;p42">
              <a:extLst>
                <a:ext uri="{FF2B5EF4-FFF2-40B4-BE49-F238E27FC236}">
                  <a16:creationId xmlns:a16="http://schemas.microsoft.com/office/drawing/2014/main" id="{D2533CA6-076C-3BD3-3F96-10BECFA01006}"/>
                </a:ext>
              </a:extLst>
            </p:cNvPr>
            <p:cNvSpPr/>
            <p:nvPr/>
          </p:nvSpPr>
          <p:spPr>
            <a:xfrm>
              <a:off x="1115825" y="2597200"/>
              <a:ext cx="21225" cy="25925"/>
            </a:xfrm>
            <a:custGeom>
              <a:avLst/>
              <a:gdLst/>
              <a:ahLst/>
              <a:cxnLst/>
              <a:rect l="l" t="t" r="r" b="b"/>
              <a:pathLst>
                <a:path w="849" h="1037" extrusionOk="0">
                  <a:moveTo>
                    <a:pt x="95" y="0"/>
                  </a:moveTo>
                  <a:lnTo>
                    <a:pt x="95" y="95"/>
                  </a:lnTo>
                  <a:lnTo>
                    <a:pt x="236" y="48"/>
                  </a:lnTo>
                  <a:lnTo>
                    <a:pt x="425" y="95"/>
                  </a:lnTo>
                  <a:lnTo>
                    <a:pt x="566" y="189"/>
                  </a:lnTo>
                  <a:lnTo>
                    <a:pt x="660" y="330"/>
                  </a:lnTo>
                  <a:lnTo>
                    <a:pt x="707" y="519"/>
                  </a:lnTo>
                  <a:lnTo>
                    <a:pt x="660" y="707"/>
                  </a:lnTo>
                  <a:lnTo>
                    <a:pt x="566" y="848"/>
                  </a:lnTo>
                  <a:lnTo>
                    <a:pt x="425" y="943"/>
                  </a:lnTo>
                  <a:lnTo>
                    <a:pt x="236" y="990"/>
                  </a:lnTo>
                  <a:lnTo>
                    <a:pt x="142" y="943"/>
                  </a:lnTo>
                  <a:lnTo>
                    <a:pt x="1" y="896"/>
                  </a:lnTo>
                  <a:lnTo>
                    <a:pt x="1" y="943"/>
                  </a:lnTo>
                  <a:lnTo>
                    <a:pt x="142" y="990"/>
                  </a:lnTo>
                  <a:lnTo>
                    <a:pt x="236" y="1037"/>
                  </a:lnTo>
                  <a:lnTo>
                    <a:pt x="472" y="990"/>
                  </a:lnTo>
                  <a:lnTo>
                    <a:pt x="613" y="896"/>
                  </a:lnTo>
                  <a:lnTo>
                    <a:pt x="755" y="754"/>
                  </a:lnTo>
                  <a:lnTo>
                    <a:pt x="849" y="566"/>
                  </a:lnTo>
                  <a:lnTo>
                    <a:pt x="802" y="330"/>
                  </a:lnTo>
                  <a:lnTo>
                    <a:pt x="707" y="189"/>
                  </a:lnTo>
                  <a:lnTo>
                    <a:pt x="566" y="48"/>
                  </a:lnTo>
                  <a:lnTo>
                    <a:pt x="3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2661;p42">
              <a:extLst>
                <a:ext uri="{FF2B5EF4-FFF2-40B4-BE49-F238E27FC236}">
                  <a16:creationId xmlns:a16="http://schemas.microsoft.com/office/drawing/2014/main" id="{4CDBF35D-AABA-C91A-9017-5ACB4B3CF42C}"/>
                </a:ext>
              </a:extLst>
            </p:cNvPr>
            <p:cNvSpPr/>
            <p:nvPr/>
          </p:nvSpPr>
          <p:spPr>
            <a:xfrm>
              <a:off x="1115825" y="2597200"/>
              <a:ext cx="21225" cy="25925"/>
            </a:xfrm>
            <a:custGeom>
              <a:avLst/>
              <a:gdLst/>
              <a:ahLst/>
              <a:cxnLst/>
              <a:rect l="l" t="t" r="r" b="b"/>
              <a:pathLst>
                <a:path w="849" h="1037" fill="none" extrusionOk="0">
                  <a:moveTo>
                    <a:pt x="236" y="0"/>
                  </a:moveTo>
                  <a:lnTo>
                    <a:pt x="236" y="0"/>
                  </a:lnTo>
                  <a:lnTo>
                    <a:pt x="95" y="0"/>
                  </a:lnTo>
                  <a:lnTo>
                    <a:pt x="95" y="0"/>
                  </a:lnTo>
                  <a:lnTo>
                    <a:pt x="95" y="95"/>
                  </a:lnTo>
                  <a:lnTo>
                    <a:pt x="95" y="95"/>
                  </a:lnTo>
                  <a:lnTo>
                    <a:pt x="236" y="48"/>
                  </a:lnTo>
                  <a:lnTo>
                    <a:pt x="236" y="48"/>
                  </a:lnTo>
                  <a:lnTo>
                    <a:pt x="425" y="95"/>
                  </a:lnTo>
                  <a:lnTo>
                    <a:pt x="566" y="189"/>
                  </a:lnTo>
                  <a:lnTo>
                    <a:pt x="660" y="330"/>
                  </a:lnTo>
                  <a:lnTo>
                    <a:pt x="707" y="519"/>
                  </a:lnTo>
                  <a:lnTo>
                    <a:pt x="707" y="519"/>
                  </a:lnTo>
                  <a:lnTo>
                    <a:pt x="660" y="707"/>
                  </a:lnTo>
                  <a:lnTo>
                    <a:pt x="566" y="848"/>
                  </a:lnTo>
                  <a:lnTo>
                    <a:pt x="425" y="943"/>
                  </a:lnTo>
                  <a:lnTo>
                    <a:pt x="236" y="990"/>
                  </a:lnTo>
                  <a:lnTo>
                    <a:pt x="236" y="990"/>
                  </a:lnTo>
                  <a:lnTo>
                    <a:pt x="142" y="943"/>
                  </a:lnTo>
                  <a:lnTo>
                    <a:pt x="1" y="896"/>
                  </a:lnTo>
                  <a:lnTo>
                    <a:pt x="1" y="896"/>
                  </a:lnTo>
                  <a:lnTo>
                    <a:pt x="1" y="943"/>
                  </a:lnTo>
                  <a:lnTo>
                    <a:pt x="1" y="943"/>
                  </a:lnTo>
                  <a:lnTo>
                    <a:pt x="142" y="990"/>
                  </a:lnTo>
                  <a:lnTo>
                    <a:pt x="236" y="1037"/>
                  </a:lnTo>
                  <a:lnTo>
                    <a:pt x="236" y="1037"/>
                  </a:lnTo>
                  <a:lnTo>
                    <a:pt x="472" y="990"/>
                  </a:lnTo>
                  <a:lnTo>
                    <a:pt x="613" y="896"/>
                  </a:lnTo>
                  <a:lnTo>
                    <a:pt x="755" y="754"/>
                  </a:lnTo>
                  <a:lnTo>
                    <a:pt x="849" y="566"/>
                  </a:lnTo>
                  <a:lnTo>
                    <a:pt x="849" y="566"/>
                  </a:lnTo>
                  <a:lnTo>
                    <a:pt x="802" y="330"/>
                  </a:lnTo>
                  <a:lnTo>
                    <a:pt x="707" y="189"/>
                  </a:lnTo>
                  <a:lnTo>
                    <a:pt x="566" y="48"/>
                  </a:lnTo>
                  <a:lnTo>
                    <a:pt x="378" y="0"/>
                  </a:lnTo>
                  <a:lnTo>
                    <a:pt x="378" y="0"/>
                  </a:lnTo>
                  <a:lnTo>
                    <a:pt x="236" y="0"/>
                  </a:lnTo>
                  <a:lnTo>
                    <a:pt x="23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2662;p42">
              <a:extLst>
                <a:ext uri="{FF2B5EF4-FFF2-40B4-BE49-F238E27FC236}">
                  <a16:creationId xmlns:a16="http://schemas.microsoft.com/office/drawing/2014/main" id="{0C29A802-BFDB-F729-05ED-CA7BD8DD3377}"/>
                </a:ext>
              </a:extLst>
            </p:cNvPr>
            <p:cNvSpPr/>
            <p:nvPr/>
          </p:nvSpPr>
          <p:spPr>
            <a:xfrm>
              <a:off x="1194750" y="2113125"/>
              <a:ext cx="9450" cy="22400"/>
            </a:xfrm>
            <a:custGeom>
              <a:avLst/>
              <a:gdLst/>
              <a:ahLst/>
              <a:cxnLst/>
              <a:rect l="l" t="t" r="r" b="b"/>
              <a:pathLst>
                <a:path w="378" h="896" extrusionOk="0">
                  <a:moveTo>
                    <a:pt x="189" y="1"/>
                  </a:moveTo>
                  <a:lnTo>
                    <a:pt x="189" y="95"/>
                  </a:lnTo>
                  <a:lnTo>
                    <a:pt x="283" y="236"/>
                  </a:lnTo>
                  <a:lnTo>
                    <a:pt x="330" y="425"/>
                  </a:lnTo>
                  <a:lnTo>
                    <a:pt x="283" y="566"/>
                  </a:lnTo>
                  <a:lnTo>
                    <a:pt x="236" y="660"/>
                  </a:lnTo>
                  <a:lnTo>
                    <a:pt x="142" y="802"/>
                  </a:lnTo>
                  <a:lnTo>
                    <a:pt x="0" y="849"/>
                  </a:lnTo>
                  <a:lnTo>
                    <a:pt x="0" y="896"/>
                  </a:lnTo>
                  <a:lnTo>
                    <a:pt x="142" y="849"/>
                  </a:lnTo>
                  <a:lnTo>
                    <a:pt x="283" y="707"/>
                  </a:lnTo>
                  <a:lnTo>
                    <a:pt x="377" y="566"/>
                  </a:lnTo>
                  <a:lnTo>
                    <a:pt x="377" y="425"/>
                  </a:lnTo>
                  <a:lnTo>
                    <a:pt x="330" y="189"/>
                  </a:lnTo>
                  <a:lnTo>
                    <a:pt x="1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2663;p42">
              <a:extLst>
                <a:ext uri="{FF2B5EF4-FFF2-40B4-BE49-F238E27FC236}">
                  <a16:creationId xmlns:a16="http://schemas.microsoft.com/office/drawing/2014/main" id="{1AFABC42-4B18-0100-EAE4-F74B13EEF699}"/>
                </a:ext>
              </a:extLst>
            </p:cNvPr>
            <p:cNvSpPr/>
            <p:nvPr/>
          </p:nvSpPr>
          <p:spPr>
            <a:xfrm>
              <a:off x="1194750" y="2113125"/>
              <a:ext cx="9450" cy="22400"/>
            </a:xfrm>
            <a:custGeom>
              <a:avLst/>
              <a:gdLst/>
              <a:ahLst/>
              <a:cxnLst/>
              <a:rect l="l" t="t" r="r" b="b"/>
              <a:pathLst>
                <a:path w="378" h="896" fill="none" extrusionOk="0">
                  <a:moveTo>
                    <a:pt x="189" y="1"/>
                  </a:moveTo>
                  <a:lnTo>
                    <a:pt x="189" y="1"/>
                  </a:lnTo>
                  <a:lnTo>
                    <a:pt x="189" y="95"/>
                  </a:lnTo>
                  <a:lnTo>
                    <a:pt x="189" y="95"/>
                  </a:lnTo>
                  <a:lnTo>
                    <a:pt x="283" y="236"/>
                  </a:lnTo>
                  <a:lnTo>
                    <a:pt x="330" y="425"/>
                  </a:lnTo>
                  <a:lnTo>
                    <a:pt x="330" y="425"/>
                  </a:lnTo>
                  <a:lnTo>
                    <a:pt x="283" y="566"/>
                  </a:lnTo>
                  <a:lnTo>
                    <a:pt x="236" y="660"/>
                  </a:lnTo>
                  <a:lnTo>
                    <a:pt x="142" y="802"/>
                  </a:lnTo>
                  <a:lnTo>
                    <a:pt x="0" y="849"/>
                  </a:lnTo>
                  <a:lnTo>
                    <a:pt x="0" y="849"/>
                  </a:lnTo>
                  <a:lnTo>
                    <a:pt x="0" y="896"/>
                  </a:lnTo>
                  <a:lnTo>
                    <a:pt x="0" y="896"/>
                  </a:lnTo>
                  <a:lnTo>
                    <a:pt x="142" y="849"/>
                  </a:lnTo>
                  <a:lnTo>
                    <a:pt x="283" y="707"/>
                  </a:lnTo>
                  <a:lnTo>
                    <a:pt x="377" y="566"/>
                  </a:lnTo>
                  <a:lnTo>
                    <a:pt x="377" y="425"/>
                  </a:lnTo>
                  <a:lnTo>
                    <a:pt x="377" y="425"/>
                  </a:lnTo>
                  <a:lnTo>
                    <a:pt x="330" y="189"/>
                  </a:lnTo>
                  <a:lnTo>
                    <a:pt x="18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2664;p42">
              <a:extLst>
                <a:ext uri="{FF2B5EF4-FFF2-40B4-BE49-F238E27FC236}">
                  <a16:creationId xmlns:a16="http://schemas.microsoft.com/office/drawing/2014/main" id="{6558F0C5-8E43-2E6C-3671-A78F7FADD41A}"/>
                </a:ext>
              </a:extLst>
            </p:cNvPr>
            <p:cNvSpPr/>
            <p:nvPr/>
          </p:nvSpPr>
          <p:spPr>
            <a:xfrm>
              <a:off x="1303100" y="2003600"/>
              <a:ext cx="25925" cy="25925"/>
            </a:xfrm>
            <a:custGeom>
              <a:avLst/>
              <a:gdLst/>
              <a:ahLst/>
              <a:cxnLst/>
              <a:rect l="l" t="t" r="r" b="b"/>
              <a:pathLst>
                <a:path w="1037" h="1037" extrusionOk="0">
                  <a:moveTo>
                    <a:pt x="142" y="189"/>
                  </a:moveTo>
                  <a:lnTo>
                    <a:pt x="0" y="377"/>
                  </a:lnTo>
                  <a:lnTo>
                    <a:pt x="0" y="519"/>
                  </a:lnTo>
                  <a:lnTo>
                    <a:pt x="48" y="330"/>
                  </a:lnTo>
                  <a:lnTo>
                    <a:pt x="142" y="189"/>
                  </a:lnTo>
                  <a:close/>
                  <a:moveTo>
                    <a:pt x="472" y="0"/>
                  </a:moveTo>
                  <a:lnTo>
                    <a:pt x="283" y="48"/>
                  </a:lnTo>
                  <a:lnTo>
                    <a:pt x="142" y="189"/>
                  </a:lnTo>
                  <a:lnTo>
                    <a:pt x="283" y="95"/>
                  </a:lnTo>
                  <a:lnTo>
                    <a:pt x="472" y="48"/>
                  </a:lnTo>
                  <a:lnTo>
                    <a:pt x="660" y="95"/>
                  </a:lnTo>
                  <a:lnTo>
                    <a:pt x="801" y="189"/>
                  </a:lnTo>
                  <a:lnTo>
                    <a:pt x="896" y="330"/>
                  </a:lnTo>
                  <a:lnTo>
                    <a:pt x="943" y="519"/>
                  </a:lnTo>
                  <a:lnTo>
                    <a:pt x="896" y="707"/>
                  </a:lnTo>
                  <a:lnTo>
                    <a:pt x="801" y="848"/>
                  </a:lnTo>
                  <a:lnTo>
                    <a:pt x="660" y="943"/>
                  </a:lnTo>
                  <a:lnTo>
                    <a:pt x="472" y="990"/>
                  </a:lnTo>
                  <a:lnTo>
                    <a:pt x="283" y="943"/>
                  </a:lnTo>
                  <a:lnTo>
                    <a:pt x="142" y="848"/>
                  </a:lnTo>
                  <a:lnTo>
                    <a:pt x="48" y="707"/>
                  </a:lnTo>
                  <a:lnTo>
                    <a:pt x="0" y="519"/>
                  </a:lnTo>
                  <a:lnTo>
                    <a:pt x="0" y="566"/>
                  </a:lnTo>
                  <a:lnTo>
                    <a:pt x="48" y="754"/>
                  </a:lnTo>
                  <a:lnTo>
                    <a:pt x="142" y="943"/>
                  </a:lnTo>
                  <a:lnTo>
                    <a:pt x="330" y="1037"/>
                  </a:lnTo>
                  <a:lnTo>
                    <a:pt x="519" y="1037"/>
                  </a:lnTo>
                  <a:lnTo>
                    <a:pt x="754" y="990"/>
                  </a:lnTo>
                  <a:lnTo>
                    <a:pt x="896" y="896"/>
                  </a:lnTo>
                  <a:lnTo>
                    <a:pt x="990" y="754"/>
                  </a:lnTo>
                  <a:lnTo>
                    <a:pt x="1037" y="519"/>
                  </a:lnTo>
                  <a:lnTo>
                    <a:pt x="990" y="330"/>
                  </a:lnTo>
                  <a:lnTo>
                    <a:pt x="896" y="189"/>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2665;p42">
              <a:extLst>
                <a:ext uri="{FF2B5EF4-FFF2-40B4-BE49-F238E27FC236}">
                  <a16:creationId xmlns:a16="http://schemas.microsoft.com/office/drawing/2014/main" id="{E97D5D06-2376-96B8-216E-33089D0EC5F2}"/>
                </a:ext>
              </a:extLst>
            </p:cNvPr>
            <p:cNvSpPr/>
            <p:nvPr/>
          </p:nvSpPr>
          <p:spPr>
            <a:xfrm>
              <a:off x="1303100" y="2003600"/>
              <a:ext cx="25925" cy="25925"/>
            </a:xfrm>
            <a:custGeom>
              <a:avLst/>
              <a:gdLst/>
              <a:ahLst/>
              <a:cxnLst/>
              <a:rect l="l" t="t" r="r" b="b"/>
              <a:pathLst>
                <a:path w="1037" h="1037" fill="none" extrusionOk="0">
                  <a:moveTo>
                    <a:pt x="472" y="0"/>
                  </a:moveTo>
                  <a:lnTo>
                    <a:pt x="472" y="0"/>
                  </a:lnTo>
                  <a:lnTo>
                    <a:pt x="283" y="48"/>
                  </a:lnTo>
                  <a:lnTo>
                    <a:pt x="142" y="189"/>
                  </a:lnTo>
                  <a:lnTo>
                    <a:pt x="0" y="377"/>
                  </a:lnTo>
                  <a:lnTo>
                    <a:pt x="0" y="566"/>
                  </a:lnTo>
                  <a:lnTo>
                    <a:pt x="0" y="566"/>
                  </a:lnTo>
                  <a:lnTo>
                    <a:pt x="48" y="754"/>
                  </a:lnTo>
                  <a:lnTo>
                    <a:pt x="142" y="943"/>
                  </a:lnTo>
                  <a:lnTo>
                    <a:pt x="330" y="1037"/>
                  </a:lnTo>
                  <a:lnTo>
                    <a:pt x="519" y="1037"/>
                  </a:lnTo>
                  <a:lnTo>
                    <a:pt x="519" y="1037"/>
                  </a:lnTo>
                  <a:lnTo>
                    <a:pt x="754" y="990"/>
                  </a:lnTo>
                  <a:lnTo>
                    <a:pt x="896" y="896"/>
                  </a:lnTo>
                  <a:lnTo>
                    <a:pt x="990" y="754"/>
                  </a:lnTo>
                  <a:lnTo>
                    <a:pt x="1037" y="519"/>
                  </a:lnTo>
                  <a:lnTo>
                    <a:pt x="1037" y="519"/>
                  </a:lnTo>
                  <a:lnTo>
                    <a:pt x="990" y="330"/>
                  </a:lnTo>
                  <a:lnTo>
                    <a:pt x="896" y="189"/>
                  </a:lnTo>
                  <a:lnTo>
                    <a:pt x="707" y="48"/>
                  </a:lnTo>
                  <a:lnTo>
                    <a:pt x="519" y="0"/>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2666;p42">
              <a:extLst>
                <a:ext uri="{FF2B5EF4-FFF2-40B4-BE49-F238E27FC236}">
                  <a16:creationId xmlns:a16="http://schemas.microsoft.com/office/drawing/2014/main" id="{4F459F91-D6E3-70E0-CB19-B8A71DB4799D}"/>
                </a:ext>
              </a:extLst>
            </p:cNvPr>
            <p:cNvSpPr/>
            <p:nvPr/>
          </p:nvSpPr>
          <p:spPr>
            <a:xfrm>
              <a:off x="1303100" y="2004775"/>
              <a:ext cx="23575" cy="23575"/>
            </a:xfrm>
            <a:custGeom>
              <a:avLst/>
              <a:gdLst/>
              <a:ahLst/>
              <a:cxnLst/>
              <a:rect l="l" t="t" r="r" b="b"/>
              <a:pathLst>
                <a:path w="943" h="943" fill="none" extrusionOk="0">
                  <a:moveTo>
                    <a:pt x="472" y="943"/>
                  </a:moveTo>
                  <a:lnTo>
                    <a:pt x="472" y="943"/>
                  </a:lnTo>
                  <a:lnTo>
                    <a:pt x="283" y="896"/>
                  </a:lnTo>
                  <a:lnTo>
                    <a:pt x="142" y="801"/>
                  </a:lnTo>
                  <a:lnTo>
                    <a:pt x="48" y="660"/>
                  </a:lnTo>
                  <a:lnTo>
                    <a:pt x="0" y="472"/>
                  </a:lnTo>
                  <a:lnTo>
                    <a:pt x="0" y="472"/>
                  </a:lnTo>
                  <a:lnTo>
                    <a:pt x="48" y="283"/>
                  </a:lnTo>
                  <a:lnTo>
                    <a:pt x="142" y="142"/>
                  </a:lnTo>
                  <a:lnTo>
                    <a:pt x="283" y="48"/>
                  </a:lnTo>
                  <a:lnTo>
                    <a:pt x="472" y="1"/>
                  </a:lnTo>
                  <a:lnTo>
                    <a:pt x="472" y="1"/>
                  </a:lnTo>
                  <a:lnTo>
                    <a:pt x="660" y="48"/>
                  </a:lnTo>
                  <a:lnTo>
                    <a:pt x="801" y="142"/>
                  </a:lnTo>
                  <a:lnTo>
                    <a:pt x="896" y="283"/>
                  </a:lnTo>
                  <a:lnTo>
                    <a:pt x="943" y="472"/>
                  </a:lnTo>
                  <a:lnTo>
                    <a:pt x="943" y="472"/>
                  </a:lnTo>
                  <a:lnTo>
                    <a:pt x="896" y="660"/>
                  </a:lnTo>
                  <a:lnTo>
                    <a:pt x="801" y="801"/>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2667;p42">
              <a:extLst>
                <a:ext uri="{FF2B5EF4-FFF2-40B4-BE49-F238E27FC236}">
                  <a16:creationId xmlns:a16="http://schemas.microsoft.com/office/drawing/2014/main" id="{4ED0006D-8574-9418-6EF4-856F255FF3C1}"/>
                </a:ext>
              </a:extLst>
            </p:cNvPr>
            <p:cNvSpPr/>
            <p:nvPr/>
          </p:nvSpPr>
          <p:spPr>
            <a:xfrm>
              <a:off x="1273650" y="1876400"/>
              <a:ext cx="25950" cy="25925"/>
            </a:xfrm>
            <a:custGeom>
              <a:avLst/>
              <a:gdLst/>
              <a:ahLst/>
              <a:cxnLst/>
              <a:rect l="l" t="t" r="r" b="b"/>
              <a:pathLst>
                <a:path w="1038" h="1037" extrusionOk="0">
                  <a:moveTo>
                    <a:pt x="519" y="48"/>
                  </a:moveTo>
                  <a:lnTo>
                    <a:pt x="707" y="95"/>
                  </a:lnTo>
                  <a:lnTo>
                    <a:pt x="849" y="189"/>
                  </a:lnTo>
                  <a:lnTo>
                    <a:pt x="943" y="330"/>
                  </a:lnTo>
                  <a:lnTo>
                    <a:pt x="990" y="519"/>
                  </a:lnTo>
                  <a:lnTo>
                    <a:pt x="943" y="707"/>
                  </a:lnTo>
                  <a:lnTo>
                    <a:pt x="849" y="848"/>
                  </a:lnTo>
                  <a:lnTo>
                    <a:pt x="707" y="943"/>
                  </a:lnTo>
                  <a:lnTo>
                    <a:pt x="519" y="990"/>
                  </a:lnTo>
                  <a:lnTo>
                    <a:pt x="330" y="943"/>
                  </a:lnTo>
                  <a:lnTo>
                    <a:pt x="189" y="848"/>
                  </a:lnTo>
                  <a:lnTo>
                    <a:pt x="95" y="707"/>
                  </a:lnTo>
                  <a:lnTo>
                    <a:pt x="48" y="519"/>
                  </a:lnTo>
                  <a:lnTo>
                    <a:pt x="95" y="330"/>
                  </a:lnTo>
                  <a:lnTo>
                    <a:pt x="189" y="189"/>
                  </a:lnTo>
                  <a:lnTo>
                    <a:pt x="330" y="95"/>
                  </a:lnTo>
                  <a:lnTo>
                    <a:pt x="519" y="48"/>
                  </a:lnTo>
                  <a:close/>
                  <a:moveTo>
                    <a:pt x="519" y="0"/>
                  </a:moveTo>
                  <a:lnTo>
                    <a:pt x="330" y="48"/>
                  </a:lnTo>
                  <a:lnTo>
                    <a:pt x="142" y="142"/>
                  </a:lnTo>
                  <a:lnTo>
                    <a:pt x="48" y="283"/>
                  </a:lnTo>
                  <a:lnTo>
                    <a:pt x="1" y="519"/>
                  </a:lnTo>
                  <a:lnTo>
                    <a:pt x="48" y="707"/>
                  </a:lnTo>
                  <a:lnTo>
                    <a:pt x="142" y="896"/>
                  </a:lnTo>
                  <a:lnTo>
                    <a:pt x="330" y="990"/>
                  </a:lnTo>
                  <a:lnTo>
                    <a:pt x="519" y="1037"/>
                  </a:lnTo>
                  <a:lnTo>
                    <a:pt x="707" y="990"/>
                  </a:lnTo>
                  <a:lnTo>
                    <a:pt x="896" y="896"/>
                  </a:lnTo>
                  <a:lnTo>
                    <a:pt x="990" y="707"/>
                  </a:lnTo>
                  <a:lnTo>
                    <a:pt x="1037" y="519"/>
                  </a:lnTo>
                  <a:lnTo>
                    <a:pt x="990" y="283"/>
                  </a:lnTo>
                  <a:lnTo>
                    <a:pt x="896" y="142"/>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2668;p42">
              <a:extLst>
                <a:ext uri="{FF2B5EF4-FFF2-40B4-BE49-F238E27FC236}">
                  <a16:creationId xmlns:a16="http://schemas.microsoft.com/office/drawing/2014/main" id="{4B9494B4-6F9B-F265-20C0-BF97A3D4350C}"/>
                </a:ext>
              </a:extLst>
            </p:cNvPr>
            <p:cNvSpPr/>
            <p:nvPr/>
          </p:nvSpPr>
          <p:spPr>
            <a:xfrm>
              <a:off x="1273650" y="1876400"/>
              <a:ext cx="25950" cy="25925"/>
            </a:xfrm>
            <a:custGeom>
              <a:avLst/>
              <a:gdLst/>
              <a:ahLst/>
              <a:cxnLst/>
              <a:rect l="l" t="t" r="r" b="b"/>
              <a:pathLst>
                <a:path w="1038" h="1037" fill="none" extrusionOk="0">
                  <a:moveTo>
                    <a:pt x="519" y="0"/>
                  </a:moveTo>
                  <a:lnTo>
                    <a:pt x="519" y="0"/>
                  </a:lnTo>
                  <a:lnTo>
                    <a:pt x="330" y="48"/>
                  </a:lnTo>
                  <a:lnTo>
                    <a:pt x="142" y="142"/>
                  </a:lnTo>
                  <a:lnTo>
                    <a:pt x="48" y="283"/>
                  </a:lnTo>
                  <a:lnTo>
                    <a:pt x="1" y="519"/>
                  </a:lnTo>
                  <a:lnTo>
                    <a:pt x="1" y="519"/>
                  </a:lnTo>
                  <a:lnTo>
                    <a:pt x="48" y="707"/>
                  </a:lnTo>
                  <a:lnTo>
                    <a:pt x="142" y="896"/>
                  </a:lnTo>
                  <a:lnTo>
                    <a:pt x="330" y="990"/>
                  </a:lnTo>
                  <a:lnTo>
                    <a:pt x="519" y="1037"/>
                  </a:lnTo>
                  <a:lnTo>
                    <a:pt x="519" y="1037"/>
                  </a:lnTo>
                  <a:lnTo>
                    <a:pt x="707" y="990"/>
                  </a:lnTo>
                  <a:lnTo>
                    <a:pt x="896" y="896"/>
                  </a:lnTo>
                  <a:lnTo>
                    <a:pt x="990" y="707"/>
                  </a:lnTo>
                  <a:lnTo>
                    <a:pt x="1037" y="519"/>
                  </a:lnTo>
                  <a:lnTo>
                    <a:pt x="1037" y="519"/>
                  </a:lnTo>
                  <a:lnTo>
                    <a:pt x="990" y="283"/>
                  </a:lnTo>
                  <a:lnTo>
                    <a:pt x="896" y="142"/>
                  </a:lnTo>
                  <a:lnTo>
                    <a:pt x="707" y="48"/>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2669;p42">
              <a:extLst>
                <a:ext uri="{FF2B5EF4-FFF2-40B4-BE49-F238E27FC236}">
                  <a16:creationId xmlns:a16="http://schemas.microsoft.com/office/drawing/2014/main" id="{36D830CE-2DC5-E2B0-9DBC-53A6057574FE}"/>
                </a:ext>
              </a:extLst>
            </p:cNvPr>
            <p:cNvSpPr/>
            <p:nvPr/>
          </p:nvSpPr>
          <p:spPr>
            <a:xfrm>
              <a:off x="1274825" y="1877575"/>
              <a:ext cx="23600" cy="23575"/>
            </a:xfrm>
            <a:custGeom>
              <a:avLst/>
              <a:gdLst/>
              <a:ahLst/>
              <a:cxnLst/>
              <a:rect l="l" t="t" r="r" b="b"/>
              <a:pathLst>
                <a:path w="944" h="943" fill="none" extrusionOk="0">
                  <a:moveTo>
                    <a:pt x="472" y="943"/>
                  </a:moveTo>
                  <a:lnTo>
                    <a:pt x="472" y="943"/>
                  </a:lnTo>
                  <a:lnTo>
                    <a:pt x="283" y="896"/>
                  </a:lnTo>
                  <a:lnTo>
                    <a:pt x="142" y="801"/>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896" y="660"/>
                  </a:lnTo>
                  <a:lnTo>
                    <a:pt x="802" y="801"/>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2670;p42">
              <a:extLst>
                <a:ext uri="{FF2B5EF4-FFF2-40B4-BE49-F238E27FC236}">
                  <a16:creationId xmlns:a16="http://schemas.microsoft.com/office/drawing/2014/main" id="{6DC39DDB-5657-3A5C-C8EF-6AC74E511DAC}"/>
                </a:ext>
              </a:extLst>
            </p:cNvPr>
            <p:cNvSpPr/>
            <p:nvPr/>
          </p:nvSpPr>
          <p:spPr>
            <a:xfrm>
              <a:off x="1575175" y="1547800"/>
              <a:ext cx="25925" cy="17700"/>
            </a:xfrm>
            <a:custGeom>
              <a:avLst/>
              <a:gdLst/>
              <a:ahLst/>
              <a:cxnLst/>
              <a:rect l="l" t="t" r="r" b="b"/>
              <a:pathLst>
                <a:path w="1037" h="708" extrusionOk="0">
                  <a:moveTo>
                    <a:pt x="94" y="1"/>
                  </a:moveTo>
                  <a:lnTo>
                    <a:pt x="0" y="95"/>
                  </a:lnTo>
                  <a:lnTo>
                    <a:pt x="0" y="236"/>
                  </a:lnTo>
                  <a:lnTo>
                    <a:pt x="47" y="425"/>
                  </a:lnTo>
                  <a:lnTo>
                    <a:pt x="189" y="613"/>
                  </a:lnTo>
                  <a:lnTo>
                    <a:pt x="377" y="707"/>
                  </a:lnTo>
                  <a:lnTo>
                    <a:pt x="565" y="707"/>
                  </a:lnTo>
                  <a:lnTo>
                    <a:pt x="754" y="660"/>
                  </a:lnTo>
                  <a:lnTo>
                    <a:pt x="895" y="566"/>
                  </a:lnTo>
                  <a:lnTo>
                    <a:pt x="989" y="425"/>
                  </a:lnTo>
                  <a:lnTo>
                    <a:pt x="1037" y="236"/>
                  </a:lnTo>
                  <a:lnTo>
                    <a:pt x="989" y="236"/>
                  </a:lnTo>
                  <a:lnTo>
                    <a:pt x="942" y="425"/>
                  </a:lnTo>
                  <a:lnTo>
                    <a:pt x="801" y="566"/>
                  </a:lnTo>
                  <a:lnTo>
                    <a:pt x="660" y="613"/>
                  </a:lnTo>
                  <a:lnTo>
                    <a:pt x="471" y="660"/>
                  </a:lnTo>
                  <a:lnTo>
                    <a:pt x="330" y="613"/>
                  </a:lnTo>
                  <a:lnTo>
                    <a:pt x="189" y="519"/>
                  </a:lnTo>
                  <a:lnTo>
                    <a:pt x="94" y="377"/>
                  </a:lnTo>
                  <a:lnTo>
                    <a:pt x="47" y="236"/>
                  </a:lnTo>
                  <a:lnTo>
                    <a:pt x="94" y="95"/>
                  </a:lnTo>
                  <a:lnTo>
                    <a:pt x="1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2671;p42">
              <a:extLst>
                <a:ext uri="{FF2B5EF4-FFF2-40B4-BE49-F238E27FC236}">
                  <a16:creationId xmlns:a16="http://schemas.microsoft.com/office/drawing/2014/main" id="{DEFF6BB6-7C17-5106-42CA-A0D0B3151295}"/>
                </a:ext>
              </a:extLst>
            </p:cNvPr>
            <p:cNvSpPr/>
            <p:nvPr/>
          </p:nvSpPr>
          <p:spPr>
            <a:xfrm>
              <a:off x="1656425" y="1806900"/>
              <a:ext cx="25950" cy="25950"/>
            </a:xfrm>
            <a:custGeom>
              <a:avLst/>
              <a:gdLst/>
              <a:ahLst/>
              <a:cxnLst/>
              <a:rect l="l" t="t" r="r" b="b"/>
              <a:pathLst>
                <a:path w="1038" h="1038" extrusionOk="0">
                  <a:moveTo>
                    <a:pt x="707" y="95"/>
                  </a:moveTo>
                  <a:lnTo>
                    <a:pt x="849" y="189"/>
                  </a:lnTo>
                  <a:lnTo>
                    <a:pt x="943" y="378"/>
                  </a:lnTo>
                  <a:lnTo>
                    <a:pt x="990" y="519"/>
                  </a:lnTo>
                  <a:lnTo>
                    <a:pt x="943" y="708"/>
                  </a:lnTo>
                  <a:lnTo>
                    <a:pt x="849" y="849"/>
                  </a:lnTo>
                  <a:lnTo>
                    <a:pt x="707" y="990"/>
                  </a:lnTo>
                  <a:lnTo>
                    <a:pt x="331" y="990"/>
                  </a:lnTo>
                  <a:lnTo>
                    <a:pt x="189" y="849"/>
                  </a:lnTo>
                  <a:lnTo>
                    <a:pt x="95" y="708"/>
                  </a:lnTo>
                  <a:lnTo>
                    <a:pt x="48" y="519"/>
                  </a:lnTo>
                  <a:lnTo>
                    <a:pt x="95" y="378"/>
                  </a:lnTo>
                  <a:lnTo>
                    <a:pt x="189" y="189"/>
                  </a:lnTo>
                  <a:lnTo>
                    <a:pt x="331" y="95"/>
                  </a:lnTo>
                  <a:close/>
                  <a:moveTo>
                    <a:pt x="519" y="1"/>
                  </a:moveTo>
                  <a:lnTo>
                    <a:pt x="331" y="48"/>
                  </a:lnTo>
                  <a:lnTo>
                    <a:pt x="142" y="189"/>
                  </a:lnTo>
                  <a:lnTo>
                    <a:pt x="48" y="378"/>
                  </a:lnTo>
                  <a:lnTo>
                    <a:pt x="1" y="566"/>
                  </a:lnTo>
                  <a:lnTo>
                    <a:pt x="48" y="755"/>
                  </a:lnTo>
                  <a:lnTo>
                    <a:pt x="189" y="943"/>
                  </a:lnTo>
                  <a:lnTo>
                    <a:pt x="378" y="1037"/>
                  </a:lnTo>
                  <a:lnTo>
                    <a:pt x="566" y="1037"/>
                  </a:lnTo>
                  <a:lnTo>
                    <a:pt x="755" y="990"/>
                  </a:lnTo>
                  <a:lnTo>
                    <a:pt x="896" y="896"/>
                  </a:lnTo>
                  <a:lnTo>
                    <a:pt x="1037" y="755"/>
                  </a:lnTo>
                  <a:lnTo>
                    <a:pt x="1037" y="519"/>
                  </a:lnTo>
                  <a:lnTo>
                    <a:pt x="990" y="331"/>
                  </a:lnTo>
                  <a:lnTo>
                    <a:pt x="896" y="189"/>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2672;p42">
              <a:extLst>
                <a:ext uri="{FF2B5EF4-FFF2-40B4-BE49-F238E27FC236}">
                  <a16:creationId xmlns:a16="http://schemas.microsoft.com/office/drawing/2014/main" id="{0D18A083-1AC6-1D65-AFBB-347E64D0B409}"/>
                </a:ext>
              </a:extLst>
            </p:cNvPr>
            <p:cNvSpPr/>
            <p:nvPr/>
          </p:nvSpPr>
          <p:spPr>
            <a:xfrm>
              <a:off x="1588125" y="1974150"/>
              <a:ext cx="25925" cy="25950"/>
            </a:xfrm>
            <a:custGeom>
              <a:avLst/>
              <a:gdLst/>
              <a:ahLst/>
              <a:cxnLst/>
              <a:rect l="l" t="t" r="r" b="b"/>
              <a:pathLst>
                <a:path w="1037" h="1038" extrusionOk="0">
                  <a:moveTo>
                    <a:pt x="519" y="1"/>
                  </a:moveTo>
                  <a:lnTo>
                    <a:pt x="283" y="48"/>
                  </a:lnTo>
                  <a:lnTo>
                    <a:pt x="142" y="142"/>
                  </a:lnTo>
                  <a:lnTo>
                    <a:pt x="47" y="330"/>
                  </a:lnTo>
                  <a:lnTo>
                    <a:pt x="47" y="330"/>
                  </a:lnTo>
                  <a:lnTo>
                    <a:pt x="189" y="189"/>
                  </a:lnTo>
                  <a:lnTo>
                    <a:pt x="330" y="48"/>
                  </a:lnTo>
                  <a:lnTo>
                    <a:pt x="660" y="48"/>
                  </a:lnTo>
                  <a:lnTo>
                    <a:pt x="801" y="189"/>
                  </a:lnTo>
                  <a:lnTo>
                    <a:pt x="943" y="330"/>
                  </a:lnTo>
                  <a:lnTo>
                    <a:pt x="943" y="472"/>
                  </a:lnTo>
                  <a:lnTo>
                    <a:pt x="943" y="660"/>
                  </a:lnTo>
                  <a:lnTo>
                    <a:pt x="801" y="802"/>
                  </a:lnTo>
                  <a:lnTo>
                    <a:pt x="660" y="943"/>
                  </a:lnTo>
                  <a:lnTo>
                    <a:pt x="330" y="943"/>
                  </a:lnTo>
                  <a:lnTo>
                    <a:pt x="189" y="802"/>
                  </a:lnTo>
                  <a:lnTo>
                    <a:pt x="47" y="660"/>
                  </a:lnTo>
                  <a:lnTo>
                    <a:pt x="47" y="472"/>
                  </a:lnTo>
                  <a:lnTo>
                    <a:pt x="47" y="330"/>
                  </a:lnTo>
                  <a:lnTo>
                    <a:pt x="0" y="519"/>
                  </a:lnTo>
                  <a:lnTo>
                    <a:pt x="47" y="707"/>
                  </a:lnTo>
                  <a:lnTo>
                    <a:pt x="189" y="896"/>
                  </a:lnTo>
                  <a:lnTo>
                    <a:pt x="330" y="990"/>
                  </a:lnTo>
                  <a:lnTo>
                    <a:pt x="566" y="1037"/>
                  </a:lnTo>
                  <a:lnTo>
                    <a:pt x="754" y="990"/>
                  </a:lnTo>
                  <a:lnTo>
                    <a:pt x="895" y="849"/>
                  </a:lnTo>
                  <a:lnTo>
                    <a:pt x="990" y="707"/>
                  </a:lnTo>
                  <a:lnTo>
                    <a:pt x="1037" y="472"/>
                  </a:lnTo>
                  <a:lnTo>
                    <a:pt x="990" y="283"/>
                  </a:lnTo>
                  <a:lnTo>
                    <a:pt x="895" y="142"/>
                  </a:lnTo>
                  <a:lnTo>
                    <a:pt x="7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2673;p42">
              <a:extLst>
                <a:ext uri="{FF2B5EF4-FFF2-40B4-BE49-F238E27FC236}">
                  <a16:creationId xmlns:a16="http://schemas.microsoft.com/office/drawing/2014/main" id="{AD813929-4E6B-1C39-DBC3-98297098C7F6}"/>
                </a:ext>
              </a:extLst>
            </p:cNvPr>
            <p:cNvSpPr/>
            <p:nvPr/>
          </p:nvSpPr>
          <p:spPr>
            <a:xfrm>
              <a:off x="1378475" y="2152000"/>
              <a:ext cx="27125" cy="27125"/>
            </a:xfrm>
            <a:custGeom>
              <a:avLst/>
              <a:gdLst/>
              <a:ahLst/>
              <a:cxnLst/>
              <a:rect l="l" t="t" r="r" b="b"/>
              <a:pathLst>
                <a:path w="1085" h="1085" extrusionOk="0">
                  <a:moveTo>
                    <a:pt x="566" y="48"/>
                  </a:moveTo>
                  <a:lnTo>
                    <a:pt x="754" y="95"/>
                  </a:lnTo>
                  <a:lnTo>
                    <a:pt x="896" y="189"/>
                  </a:lnTo>
                  <a:lnTo>
                    <a:pt x="990" y="330"/>
                  </a:lnTo>
                  <a:lnTo>
                    <a:pt x="1037" y="519"/>
                  </a:lnTo>
                  <a:lnTo>
                    <a:pt x="990" y="707"/>
                  </a:lnTo>
                  <a:lnTo>
                    <a:pt x="896" y="801"/>
                  </a:lnTo>
                  <a:lnTo>
                    <a:pt x="754" y="896"/>
                  </a:lnTo>
                  <a:lnTo>
                    <a:pt x="566" y="943"/>
                  </a:lnTo>
                  <a:lnTo>
                    <a:pt x="566" y="990"/>
                  </a:lnTo>
                  <a:lnTo>
                    <a:pt x="377" y="943"/>
                  </a:lnTo>
                  <a:lnTo>
                    <a:pt x="236" y="848"/>
                  </a:lnTo>
                  <a:lnTo>
                    <a:pt x="142" y="707"/>
                  </a:lnTo>
                  <a:lnTo>
                    <a:pt x="95" y="519"/>
                  </a:lnTo>
                  <a:lnTo>
                    <a:pt x="142" y="330"/>
                  </a:lnTo>
                  <a:lnTo>
                    <a:pt x="236" y="189"/>
                  </a:lnTo>
                  <a:lnTo>
                    <a:pt x="377" y="95"/>
                  </a:lnTo>
                  <a:lnTo>
                    <a:pt x="566" y="48"/>
                  </a:lnTo>
                  <a:close/>
                  <a:moveTo>
                    <a:pt x="377" y="0"/>
                  </a:moveTo>
                  <a:lnTo>
                    <a:pt x="189" y="142"/>
                  </a:lnTo>
                  <a:lnTo>
                    <a:pt x="48" y="283"/>
                  </a:lnTo>
                  <a:lnTo>
                    <a:pt x="1" y="519"/>
                  </a:lnTo>
                  <a:lnTo>
                    <a:pt x="48" y="707"/>
                  </a:lnTo>
                  <a:lnTo>
                    <a:pt x="142" y="896"/>
                  </a:lnTo>
                  <a:lnTo>
                    <a:pt x="330" y="1037"/>
                  </a:lnTo>
                  <a:lnTo>
                    <a:pt x="519" y="1084"/>
                  </a:lnTo>
                  <a:lnTo>
                    <a:pt x="754" y="1037"/>
                  </a:lnTo>
                  <a:lnTo>
                    <a:pt x="943" y="943"/>
                  </a:lnTo>
                  <a:lnTo>
                    <a:pt x="1037" y="754"/>
                  </a:lnTo>
                  <a:lnTo>
                    <a:pt x="1084" y="566"/>
                  </a:lnTo>
                  <a:lnTo>
                    <a:pt x="1084" y="519"/>
                  </a:lnTo>
                  <a:lnTo>
                    <a:pt x="1037" y="330"/>
                  </a:lnTo>
                  <a:lnTo>
                    <a:pt x="943" y="142"/>
                  </a:lnTo>
                  <a:lnTo>
                    <a:pt x="801"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2674;p42">
              <a:extLst>
                <a:ext uri="{FF2B5EF4-FFF2-40B4-BE49-F238E27FC236}">
                  <a16:creationId xmlns:a16="http://schemas.microsoft.com/office/drawing/2014/main" id="{DEF86E00-24AA-1476-02FB-604E77F694A9}"/>
                </a:ext>
              </a:extLst>
            </p:cNvPr>
            <p:cNvSpPr/>
            <p:nvPr/>
          </p:nvSpPr>
          <p:spPr>
            <a:xfrm>
              <a:off x="1378475" y="2152000"/>
              <a:ext cx="27125" cy="27125"/>
            </a:xfrm>
            <a:custGeom>
              <a:avLst/>
              <a:gdLst/>
              <a:ahLst/>
              <a:cxnLst/>
              <a:rect l="l" t="t" r="r" b="b"/>
              <a:pathLst>
                <a:path w="1085" h="1085" fill="none" extrusionOk="0">
                  <a:moveTo>
                    <a:pt x="566" y="0"/>
                  </a:moveTo>
                  <a:lnTo>
                    <a:pt x="566" y="0"/>
                  </a:lnTo>
                  <a:lnTo>
                    <a:pt x="377" y="0"/>
                  </a:lnTo>
                  <a:lnTo>
                    <a:pt x="189" y="142"/>
                  </a:lnTo>
                  <a:lnTo>
                    <a:pt x="48" y="283"/>
                  </a:lnTo>
                  <a:lnTo>
                    <a:pt x="1" y="519"/>
                  </a:lnTo>
                  <a:lnTo>
                    <a:pt x="1" y="519"/>
                  </a:lnTo>
                  <a:lnTo>
                    <a:pt x="48" y="707"/>
                  </a:lnTo>
                  <a:lnTo>
                    <a:pt x="142" y="896"/>
                  </a:lnTo>
                  <a:lnTo>
                    <a:pt x="330" y="1037"/>
                  </a:lnTo>
                  <a:lnTo>
                    <a:pt x="519" y="1084"/>
                  </a:lnTo>
                  <a:lnTo>
                    <a:pt x="519" y="1084"/>
                  </a:lnTo>
                  <a:lnTo>
                    <a:pt x="754" y="1037"/>
                  </a:lnTo>
                  <a:lnTo>
                    <a:pt x="943" y="943"/>
                  </a:lnTo>
                  <a:lnTo>
                    <a:pt x="1037" y="754"/>
                  </a:lnTo>
                  <a:lnTo>
                    <a:pt x="1084" y="566"/>
                  </a:lnTo>
                  <a:lnTo>
                    <a:pt x="1084" y="566"/>
                  </a:lnTo>
                  <a:lnTo>
                    <a:pt x="1084" y="519"/>
                  </a:lnTo>
                  <a:lnTo>
                    <a:pt x="1084" y="519"/>
                  </a:lnTo>
                  <a:lnTo>
                    <a:pt x="1037" y="330"/>
                  </a:lnTo>
                  <a:lnTo>
                    <a:pt x="943" y="142"/>
                  </a:lnTo>
                  <a:lnTo>
                    <a:pt x="801" y="48"/>
                  </a:lnTo>
                  <a:lnTo>
                    <a:pt x="56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2675;p42">
              <a:extLst>
                <a:ext uri="{FF2B5EF4-FFF2-40B4-BE49-F238E27FC236}">
                  <a16:creationId xmlns:a16="http://schemas.microsoft.com/office/drawing/2014/main" id="{772C71A7-0969-AB49-DEC4-03F9953B891D}"/>
                </a:ext>
              </a:extLst>
            </p:cNvPr>
            <p:cNvSpPr/>
            <p:nvPr/>
          </p:nvSpPr>
          <p:spPr>
            <a:xfrm>
              <a:off x="1380825" y="2153175"/>
              <a:ext cx="23575" cy="23575"/>
            </a:xfrm>
            <a:custGeom>
              <a:avLst/>
              <a:gdLst/>
              <a:ahLst/>
              <a:cxnLst/>
              <a:rect l="l" t="t" r="r" b="b"/>
              <a:pathLst>
                <a:path w="943" h="943" fill="none" extrusionOk="0">
                  <a:moveTo>
                    <a:pt x="472" y="943"/>
                  </a:moveTo>
                  <a:lnTo>
                    <a:pt x="472" y="943"/>
                  </a:lnTo>
                  <a:lnTo>
                    <a:pt x="283" y="896"/>
                  </a:lnTo>
                  <a:lnTo>
                    <a:pt x="142" y="801"/>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896" y="660"/>
                  </a:lnTo>
                  <a:lnTo>
                    <a:pt x="802" y="754"/>
                  </a:lnTo>
                  <a:lnTo>
                    <a:pt x="660" y="849"/>
                  </a:lnTo>
                  <a:lnTo>
                    <a:pt x="472"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2676;p42">
              <a:extLst>
                <a:ext uri="{FF2B5EF4-FFF2-40B4-BE49-F238E27FC236}">
                  <a16:creationId xmlns:a16="http://schemas.microsoft.com/office/drawing/2014/main" id="{2EB6BCFD-F1AB-A934-DF36-B585FED514B4}"/>
                </a:ext>
              </a:extLst>
            </p:cNvPr>
            <p:cNvSpPr/>
            <p:nvPr/>
          </p:nvSpPr>
          <p:spPr>
            <a:xfrm>
              <a:off x="1450325" y="2205000"/>
              <a:ext cx="25925" cy="25925"/>
            </a:xfrm>
            <a:custGeom>
              <a:avLst/>
              <a:gdLst/>
              <a:ahLst/>
              <a:cxnLst/>
              <a:rect l="l" t="t" r="r" b="b"/>
              <a:pathLst>
                <a:path w="1037" h="1037" extrusionOk="0">
                  <a:moveTo>
                    <a:pt x="471" y="0"/>
                  </a:moveTo>
                  <a:lnTo>
                    <a:pt x="283" y="48"/>
                  </a:lnTo>
                  <a:lnTo>
                    <a:pt x="142" y="142"/>
                  </a:lnTo>
                  <a:lnTo>
                    <a:pt x="0" y="330"/>
                  </a:lnTo>
                  <a:lnTo>
                    <a:pt x="0" y="519"/>
                  </a:lnTo>
                  <a:lnTo>
                    <a:pt x="47" y="330"/>
                  </a:lnTo>
                  <a:lnTo>
                    <a:pt x="142" y="189"/>
                  </a:lnTo>
                  <a:lnTo>
                    <a:pt x="283" y="95"/>
                  </a:lnTo>
                  <a:lnTo>
                    <a:pt x="471" y="48"/>
                  </a:lnTo>
                  <a:lnTo>
                    <a:pt x="660" y="95"/>
                  </a:lnTo>
                  <a:lnTo>
                    <a:pt x="801" y="189"/>
                  </a:lnTo>
                  <a:lnTo>
                    <a:pt x="895" y="330"/>
                  </a:lnTo>
                  <a:lnTo>
                    <a:pt x="943" y="519"/>
                  </a:lnTo>
                  <a:lnTo>
                    <a:pt x="895" y="707"/>
                  </a:lnTo>
                  <a:lnTo>
                    <a:pt x="801" y="848"/>
                  </a:lnTo>
                  <a:lnTo>
                    <a:pt x="660" y="943"/>
                  </a:lnTo>
                  <a:lnTo>
                    <a:pt x="471" y="990"/>
                  </a:lnTo>
                  <a:lnTo>
                    <a:pt x="283" y="943"/>
                  </a:lnTo>
                  <a:lnTo>
                    <a:pt x="142" y="848"/>
                  </a:lnTo>
                  <a:lnTo>
                    <a:pt x="47" y="707"/>
                  </a:lnTo>
                  <a:lnTo>
                    <a:pt x="0" y="519"/>
                  </a:lnTo>
                  <a:lnTo>
                    <a:pt x="47" y="754"/>
                  </a:lnTo>
                  <a:lnTo>
                    <a:pt x="142" y="896"/>
                  </a:lnTo>
                  <a:lnTo>
                    <a:pt x="330" y="990"/>
                  </a:lnTo>
                  <a:lnTo>
                    <a:pt x="519" y="1037"/>
                  </a:lnTo>
                  <a:lnTo>
                    <a:pt x="754" y="990"/>
                  </a:lnTo>
                  <a:lnTo>
                    <a:pt x="895" y="848"/>
                  </a:lnTo>
                  <a:lnTo>
                    <a:pt x="990" y="707"/>
                  </a:lnTo>
                  <a:lnTo>
                    <a:pt x="1037" y="519"/>
                  </a:lnTo>
                  <a:lnTo>
                    <a:pt x="990" y="283"/>
                  </a:lnTo>
                  <a:lnTo>
                    <a:pt x="895" y="142"/>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2677;p42">
              <a:extLst>
                <a:ext uri="{FF2B5EF4-FFF2-40B4-BE49-F238E27FC236}">
                  <a16:creationId xmlns:a16="http://schemas.microsoft.com/office/drawing/2014/main" id="{52C54480-649A-9213-21E7-B87D3E34D620}"/>
                </a:ext>
              </a:extLst>
            </p:cNvPr>
            <p:cNvSpPr/>
            <p:nvPr/>
          </p:nvSpPr>
          <p:spPr>
            <a:xfrm>
              <a:off x="1717675" y="2201475"/>
              <a:ext cx="25925" cy="25925"/>
            </a:xfrm>
            <a:custGeom>
              <a:avLst/>
              <a:gdLst/>
              <a:ahLst/>
              <a:cxnLst/>
              <a:rect l="l" t="t" r="r" b="b"/>
              <a:pathLst>
                <a:path w="1037" h="1037" extrusionOk="0">
                  <a:moveTo>
                    <a:pt x="519" y="47"/>
                  </a:moveTo>
                  <a:lnTo>
                    <a:pt x="660" y="94"/>
                  </a:lnTo>
                  <a:lnTo>
                    <a:pt x="848" y="189"/>
                  </a:lnTo>
                  <a:lnTo>
                    <a:pt x="943" y="330"/>
                  </a:lnTo>
                  <a:lnTo>
                    <a:pt x="990" y="518"/>
                  </a:lnTo>
                  <a:lnTo>
                    <a:pt x="943" y="707"/>
                  </a:lnTo>
                  <a:lnTo>
                    <a:pt x="848" y="848"/>
                  </a:lnTo>
                  <a:lnTo>
                    <a:pt x="707" y="942"/>
                  </a:lnTo>
                  <a:lnTo>
                    <a:pt x="519" y="989"/>
                  </a:lnTo>
                  <a:lnTo>
                    <a:pt x="330" y="942"/>
                  </a:lnTo>
                  <a:lnTo>
                    <a:pt x="189" y="848"/>
                  </a:lnTo>
                  <a:lnTo>
                    <a:pt x="95" y="707"/>
                  </a:lnTo>
                  <a:lnTo>
                    <a:pt x="48" y="518"/>
                  </a:lnTo>
                  <a:lnTo>
                    <a:pt x="48" y="330"/>
                  </a:lnTo>
                  <a:lnTo>
                    <a:pt x="189" y="189"/>
                  </a:lnTo>
                  <a:lnTo>
                    <a:pt x="330" y="94"/>
                  </a:lnTo>
                  <a:lnTo>
                    <a:pt x="519" y="47"/>
                  </a:lnTo>
                  <a:close/>
                  <a:moveTo>
                    <a:pt x="519" y="0"/>
                  </a:moveTo>
                  <a:lnTo>
                    <a:pt x="283" y="47"/>
                  </a:lnTo>
                  <a:lnTo>
                    <a:pt x="142" y="141"/>
                  </a:lnTo>
                  <a:lnTo>
                    <a:pt x="48" y="283"/>
                  </a:lnTo>
                  <a:lnTo>
                    <a:pt x="0" y="518"/>
                  </a:lnTo>
                  <a:lnTo>
                    <a:pt x="0" y="707"/>
                  </a:lnTo>
                  <a:lnTo>
                    <a:pt x="142" y="895"/>
                  </a:lnTo>
                  <a:lnTo>
                    <a:pt x="283" y="989"/>
                  </a:lnTo>
                  <a:lnTo>
                    <a:pt x="519" y="1037"/>
                  </a:lnTo>
                  <a:lnTo>
                    <a:pt x="707" y="989"/>
                  </a:lnTo>
                  <a:lnTo>
                    <a:pt x="848" y="895"/>
                  </a:lnTo>
                  <a:lnTo>
                    <a:pt x="990" y="707"/>
                  </a:lnTo>
                  <a:lnTo>
                    <a:pt x="1037" y="518"/>
                  </a:lnTo>
                  <a:lnTo>
                    <a:pt x="990" y="330"/>
                  </a:lnTo>
                  <a:lnTo>
                    <a:pt x="896" y="141"/>
                  </a:lnTo>
                  <a:lnTo>
                    <a:pt x="707"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2678;p42">
              <a:extLst>
                <a:ext uri="{FF2B5EF4-FFF2-40B4-BE49-F238E27FC236}">
                  <a16:creationId xmlns:a16="http://schemas.microsoft.com/office/drawing/2014/main" id="{662CF4BB-C567-7E66-6C59-83ADE0E5080B}"/>
                </a:ext>
              </a:extLst>
            </p:cNvPr>
            <p:cNvSpPr/>
            <p:nvPr/>
          </p:nvSpPr>
          <p:spPr>
            <a:xfrm>
              <a:off x="1860175" y="2283900"/>
              <a:ext cx="25950" cy="25950"/>
            </a:xfrm>
            <a:custGeom>
              <a:avLst/>
              <a:gdLst/>
              <a:ahLst/>
              <a:cxnLst/>
              <a:rect l="l" t="t" r="r" b="b"/>
              <a:pathLst>
                <a:path w="1038" h="1038" extrusionOk="0">
                  <a:moveTo>
                    <a:pt x="566" y="1"/>
                  </a:moveTo>
                  <a:lnTo>
                    <a:pt x="378" y="48"/>
                  </a:lnTo>
                  <a:lnTo>
                    <a:pt x="189" y="142"/>
                  </a:lnTo>
                  <a:lnTo>
                    <a:pt x="48" y="284"/>
                  </a:lnTo>
                  <a:lnTo>
                    <a:pt x="1" y="472"/>
                  </a:lnTo>
                  <a:lnTo>
                    <a:pt x="1" y="660"/>
                  </a:lnTo>
                  <a:lnTo>
                    <a:pt x="95" y="849"/>
                  </a:lnTo>
                  <a:lnTo>
                    <a:pt x="284" y="990"/>
                  </a:lnTo>
                  <a:lnTo>
                    <a:pt x="472" y="1037"/>
                  </a:lnTo>
                  <a:lnTo>
                    <a:pt x="708" y="1037"/>
                  </a:lnTo>
                  <a:lnTo>
                    <a:pt x="849" y="943"/>
                  </a:lnTo>
                  <a:lnTo>
                    <a:pt x="943" y="896"/>
                  </a:lnTo>
                  <a:lnTo>
                    <a:pt x="1037" y="755"/>
                  </a:lnTo>
                  <a:lnTo>
                    <a:pt x="990" y="708"/>
                  </a:lnTo>
                  <a:lnTo>
                    <a:pt x="990" y="660"/>
                  </a:lnTo>
                  <a:lnTo>
                    <a:pt x="896" y="802"/>
                  </a:lnTo>
                  <a:lnTo>
                    <a:pt x="802" y="896"/>
                  </a:lnTo>
                  <a:lnTo>
                    <a:pt x="660" y="943"/>
                  </a:lnTo>
                  <a:lnTo>
                    <a:pt x="519" y="990"/>
                  </a:lnTo>
                  <a:lnTo>
                    <a:pt x="378" y="943"/>
                  </a:lnTo>
                  <a:lnTo>
                    <a:pt x="189" y="849"/>
                  </a:lnTo>
                  <a:lnTo>
                    <a:pt x="95" y="708"/>
                  </a:lnTo>
                  <a:lnTo>
                    <a:pt x="95" y="519"/>
                  </a:lnTo>
                  <a:lnTo>
                    <a:pt x="95" y="331"/>
                  </a:lnTo>
                  <a:lnTo>
                    <a:pt x="189" y="189"/>
                  </a:lnTo>
                  <a:lnTo>
                    <a:pt x="378" y="95"/>
                  </a:lnTo>
                  <a:lnTo>
                    <a:pt x="519" y="48"/>
                  </a:lnTo>
                  <a:lnTo>
                    <a:pt x="708" y="95"/>
                  </a:lnTo>
                  <a:lnTo>
                    <a:pt x="849" y="142"/>
                  </a:lnTo>
                  <a:lnTo>
                    <a:pt x="849" y="95"/>
                  </a:lnTo>
                  <a:lnTo>
                    <a:pt x="708"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2679;p42">
              <a:extLst>
                <a:ext uri="{FF2B5EF4-FFF2-40B4-BE49-F238E27FC236}">
                  <a16:creationId xmlns:a16="http://schemas.microsoft.com/office/drawing/2014/main" id="{B6E498DF-9C9A-0FD7-07EC-63932F902C69}"/>
                </a:ext>
              </a:extLst>
            </p:cNvPr>
            <p:cNvSpPr/>
            <p:nvPr/>
          </p:nvSpPr>
          <p:spPr>
            <a:xfrm>
              <a:off x="1821325" y="2451150"/>
              <a:ext cx="25925" cy="25950"/>
            </a:xfrm>
            <a:custGeom>
              <a:avLst/>
              <a:gdLst/>
              <a:ahLst/>
              <a:cxnLst/>
              <a:rect l="l" t="t" r="r" b="b"/>
              <a:pathLst>
                <a:path w="1037" h="1038" extrusionOk="0">
                  <a:moveTo>
                    <a:pt x="518" y="48"/>
                  </a:moveTo>
                  <a:lnTo>
                    <a:pt x="707" y="95"/>
                  </a:lnTo>
                  <a:lnTo>
                    <a:pt x="848" y="189"/>
                  </a:lnTo>
                  <a:lnTo>
                    <a:pt x="942" y="330"/>
                  </a:lnTo>
                  <a:lnTo>
                    <a:pt x="990" y="519"/>
                  </a:lnTo>
                  <a:lnTo>
                    <a:pt x="942" y="707"/>
                  </a:lnTo>
                  <a:lnTo>
                    <a:pt x="848" y="849"/>
                  </a:lnTo>
                  <a:lnTo>
                    <a:pt x="707" y="943"/>
                  </a:lnTo>
                  <a:lnTo>
                    <a:pt x="518" y="990"/>
                  </a:lnTo>
                  <a:lnTo>
                    <a:pt x="377" y="943"/>
                  </a:lnTo>
                  <a:lnTo>
                    <a:pt x="189" y="849"/>
                  </a:lnTo>
                  <a:lnTo>
                    <a:pt x="94" y="707"/>
                  </a:lnTo>
                  <a:lnTo>
                    <a:pt x="47" y="519"/>
                  </a:lnTo>
                  <a:lnTo>
                    <a:pt x="94" y="330"/>
                  </a:lnTo>
                  <a:lnTo>
                    <a:pt x="189" y="189"/>
                  </a:lnTo>
                  <a:lnTo>
                    <a:pt x="377" y="95"/>
                  </a:lnTo>
                  <a:lnTo>
                    <a:pt x="518" y="48"/>
                  </a:lnTo>
                  <a:close/>
                  <a:moveTo>
                    <a:pt x="518" y="1"/>
                  </a:moveTo>
                  <a:lnTo>
                    <a:pt x="330" y="48"/>
                  </a:lnTo>
                  <a:lnTo>
                    <a:pt x="189" y="142"/>
                  </a:lnTo>
                  <a:lnTo>
                    <a:pt x="47" y="283"/>
                  </a:lnTo>
                  <a:lnTo>
                    <a:pt x="0" y="519"/>
                  </a:lnTo>
                  <a:lnTo>
                    <a:pt x="47" y="707"/>
                  </a:lnTo>
                  <a:lnTo>
                    <a:pt x="189" y="896"/>
                  </a:lnTo>
                  <a:lnTo>
                    <a:pt x="330" y="990"/>
                  </a:lnTo>
                  <a:lnTo>
                    <a:pt x="518" y="1037"/>
                  </a:lnTo>
                  <a:lnTo>
                    <a:pt x="754" y="990"/>
                  </a:lnTo>
                  <a:lnTo>
                    <a:pt x="895" y="896"/>
                  </a:lnTo>
                  <a:lnTo>
                    <a:pt x="1037" y="707"/>
                  </a:lnTo>
                  <a:lnTo>
                    <a:pt x="1037" y="519"/>
                  </a:lnTo>
                  <a:lnTo>
                    <a:pt x="990" y="283"/>
                  </a:lnTo>
                  <a:lnTo>
                    <a:pt x="895" y="142"/>
                  </a:lnTo>
                  <a:lnTo>
                    <a:pt x="754"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2680;p42">
              <a:extLst>
                <a:ext uri="{FF2B5EF4-FFF2-40B4-BE49-F238E27FC236}">
                  <a16:creationId xmlns:a16="http://schemas.microsoft.com/office/drawing/2014/main" id="{26512B2E-755D-39B9-BF84-D1EE154957B0}"/>
                </a:ext>
              </a:extLst>
            </p:cNvPr>
            <p:cNvSpPr/>
            <p:nvPr/>
          </p:nvSpPr>
          <p:spPr>
            <a:xfrm>
              <a:off x="1847225" y="2550100"/>
              <a:ext cx="25950" cy="25925"/>
            </a:xfrm>
            <a:custGeom>
              <a:avLst/>
              <a:gdLst/>
              <a:ahLst/>
              <a:cxnLst/>
              <a:rect l="l" t="t" r="r" b="b"/>
              <a:pathLst>
                <a:path w="1038" h="1037" extrusionOk="0">
                  <a:moveTo>
                    <a:pt x="142" y="188"/>
                  </a:moveTo>
                  <a:lnTo>
                    <a:pt x="1" y="330"/>
                  </a:lnTo>
                  <a:lnTo>
                    <a:pt x="1" y="518"/>
                  </a:lnTo>
                  <a:lnTo>
                    <a:pt x="48" y="330"/>
                  </a:lnTo>
                  <a:lnTo>
                    <a:pt x="142" y="188"/>
                  </a:lnTo>
                  <a:close/>
                  <a:moveTo>
                    <a:pt x="472" y="0"/>
                  </a:moveTo>
                  <a:lnTo>
                    <a:pt x="283" y="47"/>
                  </a:lnTo>
                  <a:lnTo>
                    <a:pt x="142" y="188"/>
                  </a:lnTo>
                  <a:lnTo>
                    <a:pt x="142" y="188"/>
                  </a:lnTo>
                  <a:lnTo>
                    <a:pt x="283" y="94"/>
                  </a:lnTo>
                  <a:lnTo>
                    <a:pt x="472" y="47"/>
                  </a:lnTo>
                  <a:lnTo>
                    <a:pt x="660" y="94"/>
                  </a:lnTo>
                  <a:lnTo>
                    <a:pt x="802" y="188"/>
                  </a:lnTo>
                  <a:lnTo>
                    <a:pt x="896" y="330"/>
                  </a:lnTo>
                  <a:lnTo>
                    <a:pt x="943" y="518"/>
                  </a:lnTo>
                  <a:lnTo>
                    <a:pt x="896" y="707"/>
                  </a:lnTo>
                  <a:lnTo>
                    <a:pt x="802" y="848"/>
                  </a:lnTo>
                  <a:lnTo>
                    <a:pt x="660" y="942"/>
                  </a:lnTo>
                  <a:lnTo>
                    <a:pt x="472" y="989"/>
                  </a:lnTo>
                  <a:lnTo>
                    <a:pt x="283" y="942"/>
                  </a:lnTo>
                  <a:lnTo>
                    <a:pt x="142" y="848"/>
                  </a:lnTo>
                  <a:lnTo>
                    <a:pt x="48" y="707"/>
                  </a:lnTo>
                  <a:lnTo>
                    <a:pt x="1" y="518"/>
                  </a:lnTo>
                  <a:lnTo>
                    <a:pt x="1" y="565"/>
                  </a:lnTo>
                  <a:lnTo>
                    <a:pt x="48" y="754"/>
                  </a:lnTo>
                  <a:lnTo>
                    <a:pt x="142" y="895"/>
                  </a:lnTo>
                  <a:lnTo>
                    <a:pt x="330" y="989"/>
                  </a:lnTo>
                  <a:lnTo>
                    <a:pt x="519" y="1036"/>
                  </a:lnTo>
                  <a:lnTo>
                    <a:pt x="707" y="989"/>
                  </a:lnTo>
                  <a:lnTo>
                    <a:pt x="896" y="895"/>
                  </a:lnTo>
                  <a:lnTo>
                    <a:pt x="990" y="707"/>
                  </a:lnTo>
                  <a:lnTo>
                    <a:pt x="1037" y="518"/>
                  </a:lnTo>
                  <a:lnTo>
                    <a:pt x="990" y="330"/>
                  </a:lnTo>
                  <a:lnTo>
                    <a:pt x="896" y="141"/>
                  </a:lnTo>
                  <a:lnTo>
                    <a:pt x="707"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2681;p42">
              <a:extLst>
                <a:ext uri="{FF2B5EF4-FFF2-40B4-BE49-F238E27FC236}">
                  <a16:creationId xmlns:a16="http://schemas.microsoft.com/office/drawing/2014/main" id="{DD924188-6D5A-3F37-0C49-F53476BF79E7}"/>
                </a:ext>
              </a:extLst>
            </p:cNvPr>
            <p:cNvSpPr/>
            <p:nvPr/>
          </p:nvSpPr>
          <p:spPr>
            <a:xfrm>
              <a:off x="1903775" y="2480600"/>
              <a:ext cx="25925" cy="25925"/>
            </a:xfrm>
            <a:custGeom>
              <a:avLst/>
              <a:gdLst/>
              <a:ahLst/>
              <a:cxnLst/>
              <a:rect l="l" t="t" r="r" b="b"/>
              <a:pathLst>
                <a:path w="1037" h="1037" extrusionOk="0">
                  <a:moveTo>
                    <a:pt x="518" y="48"/>
                  </a:moveTo>
                  <a:lnTo>
                    <a:pt x="707" y="95"/>
                  </a:lnTo>
                  <a:lnTo>
                    <a:pt x="848" y="189"/>
                  </a:lnTo>
                  <a:lnTo>
                    <a:pt x="942" y="330"/>
                  </a:lnTo>
                  <a:lnTo>
                    <a:pt x="989" y="519"/>
                  </a:lnTo>
                  <a:lnTo>
                    <a:pt x="942" y="707"/>
                  </a:lnTo>
                  <a:lnTo>
                    <a:pt x="848" y="848"/>
                  </a:lnTo>
                  <a:lnTo>
                    <a:pt x="707" y="943"/>
                  </a:lnTo>
                  <a:lnTo>
                    <a:pt x="518" y="990"/>
                  </a:lnTo>
                  <a:lnTo>
                    <a:pt x="330" y="943"/>
                  </a:lnTo>
                  <a:lnTo>
                    <a:pt x="188" y="848"/>
                  </a:lnTo>
                  <a:lnTo>
                    <a:pt x="94" y="707"/>
                  </a:lnTo>
                  <a:lnTo>
                    <a:pt x="47" y="519"/>
                  </a:lnTo>
                  <a:lnTo>
                    <a:pt x="94" y="330"/>
                  </a:lnTo>
                  <a:lnTo>
                    <a:pt x="188" y="189"/>
                  </a:lnTo>
                  <a:lnTo>
                    <a:pt x="330" y="95"/>
                  </a:lnTo>
                  <a:lnTo>
                    <a:pt x="518" y="48"/>
                  </a:lnTo>
                  <a:close/>
                  <a:moveTo>
                    <a:pt x="518" y="0"/>
                  </a:moveTo>
                  <a:lnTo>
                    <a:pt x="330" y="48"/>
                  </a:lnTo>
                  <a:lnTo>
                    <a:pt x="141" y="142"/>
                  </a:lnTo>
                  <a:lnTo>
                    <a:pt x="47" y="330"/>
                  </a:lnTo>
                  <a:lnTo>
                    <a:pt x="0" y="519"/>
                  </a:lnTo>
                  <a:lnTo>
                    <a:pt x="47" y="707"/>
                  </a:lnTo>
                  <a:lnTo>
                    <a:pt x="141" y="896"/>
                  </a:lnTo>
                  <a:lnTo>
                    <a:pt x="330" y="990"/>
                  </a:lnTo>
                  <a:lnTo>
                    <a:pt x="518" y="1037"/>
                  </a:lnTo>
                  <a:lnTo>
                    <a:pt x="707" y="990"/>
                  </a:lnTo>
                  <a:lnTo>
                    <a:pt x="895" y="896"/>
                  </a:lnTo>
                  <a:lnTo>
                    <a:pt x="989" y="707"/>
                  </a:lnTo>
                  <a:lnTo>
                    <a:pt x="1036" y="519"/>
                  </a:lnTo>
                  <a:lnTo>
                    <a:pt x="989" y="330"/>
                  </a:lnTo>
                  <a:lnTo>
                    <a:pt x="895" y="142"/>
                  </a:lnTo>
                  <a:lnTo>
                    <a:pt x="707" y="48"/>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2682;p42">
              <a:extLst>
                <a:ext uri="{FF2B5EF4-FFF2-40B4-BE49-F238E27FC236}">
                  <a16:creationId xmlns:a16="http://schemas.microsoft.com/office/drawing/2014/main" id="{00630E8A-0C04-1F47-6C28-6B210F0FD091}"/>
                </a:ext>
              </a:extLst>
            </p:cNvPr>
            <p:cNvSpPr/>
            <p:nvPr/>
          </p:nvSpPr>
          <p:spPr>
            <a:xfrm>
              <a:off x="1581050" y="2205000"/>
              <a:ext cx="27125" cy="27125"/>
            </a:xfrm>
            <a:custGeom>
              <a:avLst/>
              <a:gdLst/>
              <a:ahLst/>
              <a:cxnLst/>
              <a:rect l="l" t="t" r="r" b="b"/>
              <a:pathLst>
                <a:path w="1085" h="1085" extrusionOk="0">
                  <a:moveTo>
                    <a:pt x="566" y="48"/>
                  </a:moveTo>
                  <a:lnTo>
                    <a:pt x="754" y="95"/>
                  </a:lnTo>
                  <a:lnTo>
                    <a:pt x="896" y="189"/>
                  </a:lnTo>
                  <a:lnTo>
                    <a:pt x="990" y="330"/>
                  </a:lnTo>
                  <a:lnTo>
                    <a:pt x="1037" y="519"/>
                  </a:lnTo>
                  <a:lnTo>
                    <a:pt x="990" y="707"/>
                  </a:lnTo>
                  <a:lnTo>
                    <a:pt x="896" y="848"/>
                  </a:lnTo>
                  <a:lnTo>
                    <a:pt x="754" y="943"/>
                  </a:lnTo>
                  <a:lnTo>
                    <a:pt x="566" y="990"/>
                  </a:lnTo>
                  <a:lnTo>
                    <a:pt x="425" y="943"/>
                  </a:lnTo>
                  <a:lnTo>
                    <a:pt x="236" y="848"/>
                  </a:lnTo>
                  <a:lnTo>
                    <a:pt x="142" y="707"/>
                  </a:lnTo>
                  <a:lnTo>
                    <a:pt x="95" y="519"/>
                  </a:lnTo>
                  <a:lnTo>
                    <a:pt x="142" y="330"/>
                  </a:lnTo>
                  <a:lnTo>
                    <a:pt x="236" y="189"/>
                  </a:lnTo>
                  <a:lnTo>
                    <a:pt x="378" y="95"/>
                  </a:lnTo>
                  <a:lnTo>
                    <a:pt x="566" y="48"/>
                  </a:lnTo>
                  <a:close/>
                  <a:moveTo>
                    <a:pt x="378" y="0"/>
                  </a:moveTo>
                  <a:lnTo>
                    <a:pt x="189" y="142"/>
                  </a:lnTo>
                  <a:lnTo>
                    <a:pt x="48" y="283"/>
                  </a:lnTo>
                  <a:lnTo>
                    <a:pt x="1" y="519"/>
                  </a:lnTo>
                  <a:lnTo>
                    <a:pt x="48" y="707"/>
                  </a:lnTo>
                  <a:lnTo>
                    <a:pt x="142" y="896"/>
                  </a:lnTo>
                  <a:lnTo>
                    <a:pt x="330" y="1037"/>
                  </a:lnTo>
                  <a:lnTo>
                    <a:pt x="519" y="1084"/>
                  </a:lnTo>
                  <a:lnTo>
                    <a:pt x="754" y="1037"/>
                  </a:lnTo>
                  <a:lnTo>
                    <a:pt x="896" y="943"/>
                  </a:lnTo>
                  <a:lnTo>
                    <a:pt x="1037" y="754"/>
                  </a:lnTo>
                  <a:lnTo>
                    <a:pt x="1084" y="566"/>
                  </a:lnTo>
                  <a:lnTo>
                    <a:pt x="1084" y="519"/>
                  </a:lnTo>
                  <a:lnTo>
                    <a:pt x="1037" y="330"/>
                  </a:lnTo>
                  <a:lnTo>
                    <a:pt x="943" y="142"/>
                  </a:lnTo>
                  <a:lnTo>
                    <a:pt x="802"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2683;p42">
              <a:extLst>
                <a:ext uri="{FF2B5EF4-FFF2-40B4-BE49-F238E27FC236}">
                  <a16:creationId xmlns:a16="http://schemas.microsoft.com/office/drawing/2014/main" id="{1C36F8A4-74EA-9DB4-8FBF-D04D63BB4024}"/>
                </a:ext>
              </a:extLst>
            </p:cNvPr>
            <p:cNvSpPr/>
            <p:nvPr/>
          </p:nvSpPr>
          <p:spPr>
            <a:xfrm>
              <a:off x="1596375" y="2320425"/>
              <a:ext cx="25925" cy="25925"/>
            </a:xfrm>
            <a:custGeom>
              <a:avLst/>
              <a:gdLst/>
              <a:ahLst/>
              <a:cxnLst/>
              <a:rect l="l" t="t" r="r" b="b"/>
              <a:pathLst>
                <a:path w="1037" h="1037" extrusionOk="0">
                  <a:moveTo>
                    <a:pt x="471" y="0"/>
                  </a:moveTo>
                  <a:lnTo>
                    <a:pt x="283" y="47"/>
                  </a:lnTo>
                  <a:lnTo>
                    <a:pt x="94" y="189"/>
                  </a:lnTo>
                  <a:lnTo>
                    <a:pt x="0" y="377"/>
                  </a:lnTo>
                  <a:lnTo>
                    <a:pt x="0" y="519"/>
                  </a:lnTo>
                  <a:lnTo>
                    <a:pt x="47" y="330"/>
                  </a:lnTo>
                  <a:lnTo>
                    <a:pt x="141" y="189"/>
                  </a:lnTo>
                  <a:lnTo>
                    <a:pt x="283" y="95"/>
                  </a:lnTo>
                  <a:lnTo>
                    <a:pt x="471" y="47"/>
                  </a:lnTo>
                  <a:lnTo>
                    <a:pt x="660" y="95"/>
                  </a:lnTo>
                  <a:lnTo>
                    <a:pt x="801" y="189"/>
                  </a:lnTo>
                  <a:lnTo>
                    <a:pt x="895" y="330"/>
                  </a:lnTo>
                  <a:lnTo>
                    <a:pt x="942" y="519"/>
                  </a:lnTo>
                  <a:lnTo>
                    <a:pt x="895" y="707"/>
                  </a:lnTo>
                  <a:lnTo>
                    <a:pt x="801" y="848"/>
                  </a:lnTo>
                  <a:lnTo>
                    <a:pt x="660" y="943"/>
                  </a:lnTo>
                  <a:lnTo>
                    <a:pt x="471" y="990"/>
                  </a:lnTo>
                  <a:lnTo>
                    <a:pt x="283" y="943"/>
                  </a:lnTo>
                  <a:lnTo>
                    <a:pt x="141" y="848"/>
                  </a:lnTo>
                  <a:lnTo>
                    <a:pt x="47" y="707"/>
                  </a:lnTo>
                  <a:lnTo>
                    <a:pt x="0" y="519"/>
                  </a:lnTo>
                  <a:lnTo>
                    <a:pt x="0" y="566"/>
                  </a:lnTo>
                  <a:lnTo>
                    <a:pt x="47" y="754"/>
                  </a:lnTo>
                  <a:lnTo>
                    <a:pt x="141" y="895"/>
                  </a:lnTo>
                  <a:lnTo>
                    <a:pt x="283" y="990"/>
                  </a:lnTo>
                  <a:lnTo>
                    <a:pt x="471" y="1037"/>
                  </a:lnTo>
                  <a:lnTo>
                    <a:pt x="660" y="990"/>
                  </a:lnTo>
                  <a:lnTo>
                    <a:pt x="848" y="895"/>
                  </a:lnTo>
                  <a:lnTo>
                    <a:pt x="989" y="754"/>
                  </a:lnTo>
                  <a:lnTo>
                    <a:pt x="1037" y="566"/>
                  </a:lnTo>
                  <a:lnTo>
                    <a:pt x="989" y="377"/>
                  </a:lnTo>
                  <a:lnTo>
                    <a:pt x="895" y="189"/>
                  </a:lnTo>
                  <a:lnTo>
                    <a:pt x="754" y="47"/>
                  </a:lnTo>
                  <a:lnTo>
                    <a:pt x="5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2684;p42">
              <a:extLst>
                <a:ext uri="{FF2B5EF4-FFF2-40B4-BE49-F238E27FC236}">
                  <a16:creationId xmlns:a16="http://schemas.microsoft.com/office/drawing/2014/main" id="{383A953F-B2C3-49CE-6490-FA027F8A91F8}"/>
                </a:ext>
              </a:extLst>
            </p:cNvPr>
            <p:cNvSpPr/>
            <p:nvPr/>
          </p:nvSpPr>
          <p:spPr>
            <a:xfrm>
              <a:off x="1598725" y="2425250"/>
              <a:ext cx="25925" cy="25925"/>
            </a:xfrm>
            <a:custGeom>
              <a:avLst/>
              <a:gdLst/>
              <a:ahLst/>
              <a:cxnLst/>
              <a:rect l="l" t="t" r="r" b="b"/>
              <a:pathLst>
                <a:path w="1037" h="1037" extrusionOk="0">
                  <a:moveTo>
                    <a:pt x="990" y="330"/>
                  </a:moveTo>
                  <a:lnTo>
                    <a:pt x="1031" y="498"/>
                  </a:lnTo>
                  <a:lnTo>
                    <a:pt x="1037" y="471"/>
                  </a:lnTo>
                  <a:lnTo>
                    <a:pt x="990" y="330"/>
                  </a:lnTo>
                  <a:close/>
                  <a:moveTo>
                    <a:pt x="1031" y="498"/>
                  </a:moveTo>
                  <a:lnTo>
                    <a:pt x="990" y="707"/>
                  </a:lnTo>
                  <a:lnTo>
                    <a:pt x="990" y="707"/>
                  </a:lnTo>
                  <a:lnTo>
                    <a:pt x="1037" y="518"/>
                  </a:lnTo>
                  <a:lnTo>
                    <a:pt x="1031" y="498"/>
                  </a:lnTo>
                  <a:close/>
                  <a:moveTo>
                    <a:pt x="566" y="0"/>
                  </a:moveTo>
                  <a:lnTo>
                    <a:pt x="377" y="47"/>
                  </a:lnTo>
                  <a:lnTo>
                    <a:pt x="189" y="142"/>
                  </a:lnTo>
                  <a:lnTo>
                    <a:pt x="47" y="283"/>
                  </a:lnTo>
                  <a:lnTo>
                    <a:pt x="0" y="471"/>
                  </a:lnTo>
                  <a:lnTo>
                    <a:pt x="0" y="707"/>
                  </a:lnTo>
                  <a:lnTo>
                    <a:pt x="95" y="848"/>
                  </a:lnTo>
                  <a:lnTo>
                    <a:pt x="283" y="990"/>
                  </a:lnTo>
                  <a:lnTo>
                    <a:pt x="471" y="1037"/>
                  </a:lnTo>
                  <a:lnTo>
                    <a:pt x="566" y="1037"/>
                  </a:lnTo>
                  <a:lnTo>
                    <a:pt x="566" y="990"/>
                  </a:lnTo>
                  <a:lnTo>
                    <a:pt x="377" y="942"/>
                  </a:lnTo>
                  <a:lnTo>
                    <a:pt x="236" y="848"/>
                  </a:lnTo>
                  <a:lnTo>
                    <a:pt x="142" y="707"/>
                  </a:lnTo>
                  <a:lnTo>
                    <a:pt x="95" y="518"/>
                  </a:lnTo>
                  <a:lnTo>
                    <a:pt x="142" y="377"/>
                  </a:lnTo>
                  <a:lnTo>
                    <a:pt x="236" y="189"/>
                  </a:lnTo>
                  <a:lnTo>
                    <a:pt x="377" y="94"/>
                  </a:lnTo>
                  <a:lnTo>
                    <a:pt x="566" y="47"/>
                  </a:lnTo>
                  <a:lnTo>
                    <a:pt x="754" y="94"/>
                  </a:lnTo>
                  <a:lnTo>
                    <a:pt x="895" y="189"/>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2685;p42">
              <a:extLst>
                <a:ext uri="{FF2B5EF4-FFF2-40B4-BE49-F238E27FC236}">
                  <a16:creationId xmlns:a16="http://schemas.microsoft.com/office/drawing/2014/main" id="{A6D8EC7C-2388-9822-5DA2-BCBABA1C6D43}"/>
                </a:ext>
              </a:extLst>
            </p:cNvPr>
            <p:cNvSpPr/>
            <p:nvPr/>
          </p:nvSpPr>
          <p:spPr>
            <a:xfrm>
              <a:off x="1575175" y="2086050"/>
              <a:ext cx="25925" cy="25925"/>
            </a:xfrm>
            <a:custGeom>
              <a:avLst/>
              <a:gdLst/>
              <a:ahLst/>
              <a:cxnLst/>
              <a:rect l="l" t="t" r="r" b="b"/>
              <a:pathLst>
                <a:path w="1037" h="1037" extrusionOk="0">
                  <a:moveTo>
                    <a:pt x="518" y="47"/>
                  </a:moveTo>
                  <a:lnTo>
                    <a:pt x="707" y="94"/>
                  </a:lnTo>
                  <a:lnTo>
                    <a:pt x="848" y="189"/>
                  </a:lnTo>
                  <a:lnTo>
                    <a:pt x="942" y="330"/>
                  </a:lnTo>
                  <a:lnTo>
                    <a:pt x="989" y="518"/>
                  </a:lnTo>
                  <a:lnTo>
                    <a:pt x="942" y="707"/>
                  </a:lnTo>
                  <a:lnTo>
                    <a:pt x="848" y="848"/>
                  </a:lnTo>
                  <a:lnTo>
                    <a:pt x="707" y="942"/>
                  </a:lnTo>
                  <a:lnTo>
                    <a:pt x="518" y="990"/>
                  </a:lnTo>
                  <a:lnTo>
                    <a:pt x="330" y="942"/>
                  </a:lnTo>
                  <a:lnTo>
                    <a:pt x="189" y="848"/>
                  </a:lnTo>
                  <a:lnTo>
                    <a:pt x="94" y="707"/>
                  </a:lnTo>
                  <a:lnTo>
                    <a:pt x="47" y="518"/>
                  </a:lnTo>
                  <a:lnTo>
                    <a:pt x="94" y="330"/>
                  </a:lnTo>
                  <a:lnTo>
                    <a:pt x="189" y="189"/>
                  </a:lnTo>
                  <a:lnTo>
                    <a:pt x="330" y="94"/>
                  </a:lnTo>
                  <a:lnTo>
                    <a:pt x="518" y="47"/>
                  </a:lnTo>
                  <a:close/>
                  <a:moveTo>
                    <a:pt x="518" y="0"/>
                  </a:moveTo>
                  <a:lnTo>
                    <a:pt x="330" y="47"/>
                  </a:lnTo>
                  <a:lnTo>
                    <a:pt x="141" y="142"/>
                  </a:lnTo>
                  <a:lnTo>
                    <a:pt x="47" y="330"/>
                  </a:lnTo>
                  <a:lnTo>
                    <a:pt x="0" y="518"/>
                  </a:lnTo>
                  <a:lnTo>
                    <a:pt x="47" y="707"/>
                  </a:lnTo>
                  <a:lnTo>
                    <a:pt x="141" y="895"/>
                  </a:lnTo>
                  <a:lnTo>
                    <a:pt x="330" y="990"/>
                  </a:lnTo>
                  <a:lnTo>
                    <a:pt x="518" y="1037"/>
                  </a:lnTo>
                  <a:lnTo>
                    <a:pt x="707" y="990"/>
                  </a:lnTo>
                  <a:lnTo>
                    <a:pt x="895" y="895"/>
                  </a:lnTo>
                  <a:lnTo>
                    <a:pt x="989" y="707"/>
                  </a:lnTo>
                  <a:lnTo>
                    <a:pt x="1037" y="518"/>
                  </a:lnTo>
                  <a:lnTo>
                    <a:pt x="989" y="330"/>
                  </a:lnTo>
                  <a:lnTo>
                    <a:pt x="895" y="142"/>
                  </a:lnTo>
                  <a:lnTo>
                    <a:pt x="707"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2686;p42">
              <a:extLst>
                <a:ext uri="{FF2B5EF4-FFF2-40B4-BE49-F238E27FC236}">
                  <a16:creationId xmlns:a16="http://schemas.microsoft.com/office/drawing/2014/main" id="{F0CAB96B-E1D6-E23B-9CE9-5B2BC10C07F0}"/>
                </a:ext>
              </a:extLst>
            </p:cNvPr>
            <p:cNvSpPr/>
            <p:nvPr/>
          </p:nvSpPr>
          <p:spPr>
            <a:xfrm>
              <a:off x="1519800" y="2146100"/>
              <a:ext cx="25950" cy="25950"/>
            </a:xfrm>
            <a:custGeom>
              <a:avLst/>
              <a:gdLst/>
              <a:ahLst/>
              <a:cxnLst/>
              <a:rect l="l" t="t" r="r" b="b"/>
              <a:pathLst>
                <a:path w="1038" h="1038" extrusionOk="0">
                  <a:moveTo>
                    <a:pt x="566" y="1"/>
                  </a:moveTo>
                  <a:lnTo>
                    <a:pt x="378" y="48"/>
                  </a:lnTo>
                  <a:lnTo>
                    <a:pt x="189" y="142"/>
                  </a:lnTo>
                  <a:lnTo>
                    <a:pt x="95" y="284"/>
                  </a:lnTo>
                  <a:lnTo>
                    <a:pt x="1" y="472"/>
                  </a:lnTo>
                  <a:lnTo>
                    <a:pt x="48" y="660"/>
                  </a:lnTo>
                  <a:lnTo>
                    <a:pt x="142" y="849"/>
                  </a:lnTo>
                  <a:lnTo>
                    <a:pt x="284" y="990"/>
                  </a:lnTo>
                  <a:lnTo>
                    <a:pt x="472" y="1037"/>
                  </a:lnTo>
                  <a:lnTo>
                    <a:pt x="566" y="1037"/>
                  </a:lnTo>
                  <a:lnTo>
                    <a:pt x="802" y="990"/>
                  </a:lnTo>
                  <a:lnTo>
                    <a:pt x="943" y="849"/>
                  </a:lnTo>
                  <a:lnTo>
                    <a:pt x="1037" y="660"/>
                  </a:lnTo>
                  <a:lnTo>
                    <a:pt x="1037" y="519"/>
                  </a:lnTo>
                  <a:lnTo>
                    <a:pt x="990" y="708"/>
                  </a:lnTo>
                  <a:lnTo>
                    <a:pt x="896" y="849"/>
                  </a:lnTo>
                  <a:lnTo>
                    <a:pt x="755" y="943"/>
                  </a:lnTo>
                  <a:lnTo>
                    <a:pt x="566" y="990"/>
                  </a:lnTo>
                  <a:lnTo>
                    <a:pt x="378" y="943"/>
                  </a:lnTo>
                  <a:lnTo>
                    <a:pt x="236" y="849"/>
                  </a:lnTo>
                  <a:lnTo>
                    <a:pt x="142" y="708"/>
                  </a:lnTo>
                  <a:lnTo>
                    <a:pt x="95" y="519"/>
                  </a:lnTo>
                  <a:lnTo>
                    <a:pt x="142" y="331"/>
                  </a:lnTo>
                  <a:lnTo>
                    <a:pt x="236" y="189"/>
                  </a:lnTo>
                  <a:lnTo>
                    <a:pt x="378" y="95"/>
                  </a:lnTo>
                  <a:lnTo>
                    <a:pt x="566" y="48"/>
                  </a:lnTo>
                  <a:lnTo>
                    <a:pt x="755" y="95"/>
                  </a:lnTo>
                  <a:lnTo>
                    <a:pt x="896" y="189"/>
                  </a:lnTo>
                  <a:lnTo>
                    <a:pt x="990" y="331"/>
                  </a:lnTo>
                  <a:lnTo>
                    <a:pt x="1037" y="519"/>
                  </a:lnTo>
                  <a:lnTo>
                    <a:pt x="1037" y="472"/>
                  </a:lnTo>
                  <a:lnTo>
                    <a:pt x="990" y="284"/>
                  </a:lnTo>
                  <a:lnTo>
                    <a:pt x="896" y="142"/>
                  </a:lnTo>
                  <a:lnTo>
                    <a:pt x="755"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2687;p42">
              <a:extLst>
                <a:ext uri="{FF2B5EF4-FFF2-40B4-BE49-F238E27FC236}">
                  <a16:creationId xmlns:a16="http://schemas.microsoft.com/office/drawing/2014/main" id="{EE3FA98E-CDE0-6FA7-B191-40CE805AA7E1}"/>
                </a:ext>
              </a:extLst>
            </p:cNvPr>
            <p:cNvSpPr/>
            <p:nvPr/>
          </p:nvSpPr>
          <p:spPr>
            <a:xfrm>
              <a:off x="1517450" y="2266250"/>
              <a:ext cx="27125" cy="27100"/>
            </a:xfrm>
            <a:custGeom>
              <a:avLst/>
              <a:gdLst/>
              <a:ahLst/>
              <a:cxnLst/>
              <a:rect l="l" t="t" r="r" b="b"/>
              <a:pathLst>
                <a:path w="1085" h="1084" extrusionOk="0">
                  <a:moveTo>
                    <a:pt x="566" y="47"/>
                  </a:moveTo>
                  <a:lnTo>
                    <a:pt x="754" y="94"/>
                  </a:lnTo>
                  <a:lnTo>
                    <a:pt x="896" y="189"/>
                  </a:lnTo>
                  <a:lnTo>
                    <a:pt x="990" y="330"/>
                  </a:lnTo>
                  <a:lnTo>
                    <a:pt x="1037" y="518"/>
                  </a:lnTo>
                  <a:lnTo>
                    <a:pt x="990" y="707"/>
                  </a:lnTo>
                  <a:lnTo>
                    <a:pt x="896" y="848"/>
                  </a:lnTo>
                  <a:lnTo>
                    <a:pt x="754" y="942"/>
                  </a:lnTo>
                  <a:lnTo>
                    <a:pt x="566" y="990"/>
                  </a:lnTo>
                  <a:lnTo>
                    <a:pt x="378" y="942"/>
                  </a:lnTo>
                  <a:lnTo>
                    <a:pt x="236" y="848"/>
                  </a:lnTo>
                  <a:lnTo>
                    <a:pt x="142" y="707"/>
                  </a:lnTo>
                  <a:lnTo>
                    <a:pt x="95" y="518"/>
                  </a:lnTo>
                  <a:lnTo>
                    <a:pt x="142" y="330"/>
                  </a:lnTo>
                  <a:lnTo>
                    <a:pt x="236" y="189"/>
                  </a:lnTo>
                  <a:lnTo>
                    <a:pt x="378" y="94"/>
                  </a:lnTo>
                  <a:lnTo>
                    <a:pt x="566" y="47"/>
                  </a:lnTo>
                  <a:close/>
                  <a:moveTo>
                    <a:pt x="566" y="0"/>
                  </a:moveTo>
                  <a:lnTo>
                    <a:pt x="330" y="47"/>
                  </a:lnTo>
                  <a:lnTo>
                    <a:pt x="189" y="142"/>
                  </a:lnTo>
                  <a:lnTo>
                    <a:pt x="48" y="330"/>
                  </a:lnTo>
                  <a:lnTo>
                    <a:pt x="1" y="518"/>
                  </a:lnTo>
                  <a:lnTo>
                    <a:pt x="1" y="754"/>
                  </a:lnTo>
                  <a:lnTo>
                    <a:pt x="142" y="895"/>
                  </a:lnTo>
                  <a:lnTo>
                    <a:pt x="283" y="1037"/>
                  </a:lnTo>
                  <a:lnTo>
                    <a:pt x="519" y="1084"/>
                  </a:lnTo>
                  <a:lnTo>
                    <a:pt x="707" y="1084"/>
                  </a:lnTo>
                  <a:lnTo>
                    <a:pt x="896" y="942"/>
                  </a:lnTo>
                  <a:lnTo>
                    <a:pt x="1037" y="801"/>
                  </a:lnTo>
                  <a:lnTo>
                    <a:pt x="1084" y="566"/>
                  </a:lnTo>
                  <a:lnTo>
                    <a:pt x="1084" y="518"/>
                  </a:lnTo>
                  <a:lnTo>
                    <a:pt x="1037" y="330"/>
                  </a:lnTo>
                  <a:lnTo>
                    <a:pt x="943" y="142"/>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2688;p42">
              <a:extLst>
                <a:ext uri="{FF2B5EF4-FFF2-40B4-BE49-F238E27FC236}">
                  <a16:creationId xmlns:a16="http://schemas.microsoft.com/office/drawing/2014/main" id="{AAD5C549-B613-ED52-40E5-AD6B922EA523}"/>
                </a:ext>
              </a:extLst>
            </p:cNvPr>
            <p:cNvSpPr/>
            <p:nvPr/>
          </p:nvSpPr>
          <p:spPr>
            <a:xfrm>
              <a:off x="1317225" y="2325125"/>
              <a:ext cx="25950" cy="25950"/>
            </a:xfrm>
            <a:custGeom>
              <a:avLst/>
              <a:gdLst/>
              <a:ahLst/>
              <a:cxnLst/>
              <a:rect l="l" t="t" r="r" b="b"/>
              <a:pathLst>
                <a:path w="1038" h="1038" extrusionOk="0">
                  <a:moveTo>
                    <a:pt x="519" y="48"/>
                  </a:moveTo>
                  <a:lnTo>
                    <a:pt x="707" y="95"/>
                  </a:lnTo>
                  <a:lnTo>
                    <a:pt x="849" y="189"/>
                  </a:lnTo>
                  <a:lnTo>
                    <a:pt x="943" y="331"/>
                  </a:lnTo>
                  <a:lnTo>
                    <a:pt x="990" y="519"/>
                  </a:lnTo>
                  <a:lnTo>
                    <a:pt x="990" y="707"/>
                  </a:lnTo>
                  <a:lnTo>
                    <a:pt x="849" y="849"/>
                  </a:lnTo>
                  <a:lnTo>
                    <a:pt x="707" y="943"/>
                  </a:lnTo>
                  <a:lnTo>
                    <a:pt x="566" y="990"/>
                  </a:lnTo>
                  <a:lnTo>
                    <a:pt x="378" y="943"/>
                  </a:lnTo>
                  <a:lnTo>
                    <a:pt x="189" y="849"/>
                  </a:lnTo>
                  <a:lnTo>
                    <a:pt x="95" y="707"/>
                  </a:lnTo>
                  <a:lnTo>
                    <a:pt x="95" y="519"/>
                  </a:lnTo>
                  <a:lnTo>
                    <a:pt x="95" y="331"/>
                  </a:lnTo>
                  <a:lnTo>
                    <a:pt x="189" y="189"/>
                  </a:lnTo>
                  <a:lnTo>
                    <a:pt x="331" y="95"/>
                  </a:lnTo>
                  <a:lnTo>
                    <a:pt x="519" y="48"/>
                  </a:lnTo>
                  <a:close/>
                  <a:moveTo>
                    <a:pt x="566" y="1"/>
                  </a:moveTo>
                  <a:lnTo>
                    <a:pt x="331" y="48"/>
                  </a:lnTo>
                  <a:lnTo>
                    <a:pt x="189" y="142"/>
                  </a:lnTo>
                  <a:lnTo>
                    <a:pt x="48" y="331"/>
                  </a:lnTo>
                  <a:lnTo>
                    <a:pt x="1" y="519"/>
                  </a:lnTo>
                  <a:lnTo>
                    <a:pt x="48" y="707"/>
                  </a:lnTo>
                  <a:lnTo>
                    <a:pt x="142" y="896"/>
                  </a:lnTo>
                  <a:lnTo>
                    <a:pt x="331" y="990"/>
                  </a:lnTo>
                  <a:lnTo>
                    <a:pt x="519" y="1037"/>
                  </a:lnTo>
                  <a:lnTo>
                    <a:pt x="755" y="990"/>
                  </a:lnTo>
                  <a:lnTo>
                    <a:pt x="896" y="896"/>
                  </a:lnTo>
                  <a:lnTo>
                    <a:pt x="1037" y="755"/>
                  </a:lnTo>
                  <a:lnTo>
                    <a:pt x="1037" y="519"/>
                  </a:lnTo>
                  <a:lnTo>
                    <a:pt x="1037" y="331"/>
                  </a:lnTo>
                  <a:lnTo>
                    <a:pt x="896" y="142"/>
                  </a:lnTo>
                  <a:lnTo>
                    <a:pt x="755"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2689;p42">
              <a:extLst>
                <a:ext uri="{FF2B5EF4-FFF2-40B4-BE49-F238E27FC236}">
                  <a16:creationId xmlns:a16="http://schemas.microsoft.com/office/drawing/2014/main" id="{314989F8-A8E6-91E6-E9DF-6BFB9CC9A2F3}"/>
                </a:ext>
              </a:extLst>
            </p:cNvPr>
            <p:cNvSpPr/>
            <p:nvPr/>
          </p:nvSpPr>
          <p:spPr>
            <a:xfrm>
              <a:off x="1317225" y="2325125"/>
              <a:ext cx="25950" cy="25950"/>
            </a:xfrm>
            <a:custGeom>
              <a:avLst/>
              <a:gdLst/>
              <a:ahLst/>
              <a:cxnLst/>
              <a:rect l="l" t="t" r="r" b="b"/>
              <a:pathLst>
                <a:path w="1038" h="1038" fill="none" extrusionOk="0">
                  <a:moveTo>
                    <a:pt x="566" y="1"/>
                  </a:moveTo>
                  <a:lnTo>
                    <a:pt x="566" y="1"/>
                  </a:lnTo>
                  <a:lnTo>
                    <a:pt x="331" y="48"/>
                  </a:lnTo>
                  <a:lnTo>
                    <a:pt x="189" y="142"/>
                  </a:lnTo>
                  <a:lnTo>
                    <a:pt x="48" y="331"/>
                  </a:lnTo>
                  <a:lnTo>
                    <a:pt x="1" y="519"/>
                  </a:lnTo>
                  <a:lnTo>
                    <a:pt x="1" y="519"/>
                  </a:lnTo>
                  <a:lnTo>
                    <a:pt x="48" y="707"/>
                  </a:lnTo>
                  <a:lnTo>
                    <a:pt x="142" y="896"/>
                  </a:lnTo>
                  <a:lnTo>
                    <a:pt x="331" y="990"/>
                  </a:lnTo>
                  <a:lnTo>
                    <a:pt x="519" y="1037"/>
                  </a:lnTo>
                  <a:lnTo>
                    <a:pt x="519" y="1037"/>
                  </a:lnTo>
                  <a:lnTo>
                    <a:pt x="755" y="990"/>
                  </a:lnTo>
                  <a:lnTo>
                    <a:pt x="896" y="896"/>
                  </a:lnTo>
                  <a:lnTo>
                    <a:pt x="1037" y="755"/>
                  </a:lnTo>
                  <a:lnTo>
                    <a:pt x="1037" y="519"/>
                  </a:lnTo>
                  <a:lnTo>
                    <a:pt x="1037" y="519"/>
                  </a:lnTo>
                  <a:lnTo>
                    <a:pt x="1037" y="519"/>
                  </a:lnTo>
                  <a:lnTo>
                    <a:pt x="1037" y="331"/>
                  </a:lnTo>
                  <a:lnTo>
                    <a:pt x="896" y="142"/>
                  </a:lnTo>
                  <a:lnTo>
                    <a:pt x="755" y="48"/>
                  </a:lnTo>
                  <a:lnTo>
                    <a:pt x="56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2690;p42">
              <a:extLst>
                <a:ext uri="{FF2B5EF4-FFF2-40B4-BE49-F238E27FC236}">
                  <a16:creationId xmlns:a16="http://schemas.microsoft.com/office/drawing/2014/main" id="{E19A94DF-EBAF-DD3B-8DF1-E12AE561E9A0}"/>
                </a:ext>
              </a:extLst>
            </p:cNvPr>
            <p:cNvSpPr/>
            <p:nvPr/>
          </p:nvSpPr>
          <p:spPr>
            <a:xfrm>
              <a:off x="1319600" y="2326300"/>
              <a:ext cx="22400" cy="23600"/>
            </a:xfrm>
            <a:custGeom>
              <a:avLst/>
              <a:gdLst/>
              <a:ahLst/>
              <a:cxnLst/>
              <a:rect l="l" t="t" r="r" b="b"/>
              <a:pathLst>
                <a:path w="896" h="944" fill="none" extrusionOk="0">
                  <a:moveTo>
                    <a:pt x="471" y="943"/>
                  </a:moveTo>
                  <a:lnTo>
                    <a:pt x="471" y="943"/>
                  </a:lnTo>
                  <a:lnTo>
                    <a:pt x="283" y="896"/>
                  </a:lnTo>
                  <a:lnTo>
                    <a:pt x="94" y="802"/>
                  </a:lnTo>
                  <a:lnTo>
                    <a:pt x="0" y="660"/>
                  </a:lnTo>
                  <a:lnTo>
                    <a:pt x="0" y="472"/>
                  </a:lnTo>
                  <a:lnTo>
                    <a:pt x="0" y="472"/>
                  </a:lnTo>
                  <a:lnTo>
                    <a:pt x="0" y="284"/>
                  </a:lnTo>
                  <a:lnTo>
                    <a:pt x="94" y="142"/>
                  </a:lnTo>
                  <a:lnTo>
                    <a:pt x="236" y="48"/>
                  </a:lnTo>
                  <a:lnTo>
                    <a:pt x="424" y="1"/>
                  </a:lnTo>
                  <a:lnTo>
                    <a:pt x="424" y="1"/>
                  </a:lnTo>
                  <a:lnTo>
                    <a:pt x="612" y="48"/>
                  </a:lnTo>
                  <a:lnTo>
                    <a:pt x="754" y="142"/>
                  </a:lnTo>
                  <a:lnTo>
                    <a:pt x="848" y="284"/>
                  </a:lnTo>
                  <a:lnTo>
                    <a:pt x="895" y="472"/>
                  </a:lnTo>
                  <a:lnTo>
                    <a:pt x="895" y="472"/>
                  </a:lnTo>
                  <a:lnTo>
                    <a:pt x="895" y="472"/>
                  </a:lnTo>
                  <a:lnTo>
                    <a:pt x="895" y="660"/>
                  </a:lnTo>
                  <a:lnTo>
                    <a:pt x="754" y="802"/>
                  </a:lnTo>
                  <a:lnTo>
                    <a:pt x="612"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2691;p42">
              <a:extLst>
                <a:ext uri="{FF2B5EF4-FFF2-40B4-BE49-F238E27FC236}">
                  <a16:creationId xmlns:a16="http://schemas.microsoft.com/office/drawing/2014/main" id="{48B3C77D-DD12-E75D-4C4A-066EC2E29080}"/>
                </a:ext>
              </a:extLst>
            </p:cNvPr>
            <p:cNvSpPr/>
            <p:nvPr/>
          </p:nvSpPr>
          <p:spPr>
            <a:xfrm>
              <a:off x="1392600" y="2487675"/>
              <a:ext cx="25950" cy="25925"/>
            </a:xfrm>
            <a:custGeom>
              <a:avLst/>
              <a:gdLst/>
              <a:ahLst/>
              <a:cxnLst/>
              <a:rect l="l" t="t" r="r" b="b"/>
              <a:pathLst>
                <a:path w="1038" h="1037" extrusionOk="0">
                  <a:moveTo>
                    <a:pt x="519" y="0"/>
                  </a:moveTo>
                  <a:lnTo>
                    <a:pt x="284" y="47"/>
                  </a:lnTo>
                  <a:lnTo>
                    <a:pt x="142" y="141"/>
                  </a:lnTo>
                  <a:lnTo>
                    <a:pt x="48" y="330"/>
                  </a:lnTo>
                  <a:lnTo>
                    <a:pt x="1" y="518"/>
                  </a:lnTo>
                  <a:lnTo>
                    <a:pt x="1" y="754"/>
                  </a:lnTo>
                  <a:lnTo>
                    <a:pt x="142" y="895"/>
                  </a:lnTo>
                  <a:lnTo>
                    <a:pt x="284" y="989"/>
                  </a:lnTo>
                  <a:lnTo>
                    <a:pt x="519" y="1037"/>
                  </a:lnTo>
                  <a:lnTo>
                    <a:pt x="708" y="1037"/>
                  </a:lnTo>
                  <a:lnTo>
                    <a:pt x="849" y="895"/>
                  </a:lnTo>
                  <a:lnTo>
                    <a:pt x="990" y="754"/>
                  </a:lnTo>
                  <a:lnTo>
                    <a:pt x="1037" y="518"/>
                  </a:lnTo>
                  <a:lnTo>
                    <a:pt x="990" y="330"/>
                  </a:lnTo>
                  <a:lnTo>
                    <a:pt x="849" y="189"/>
                  </a:lnTo>
                  <a:lnTo>
                    <a:pt x="943" y="330"/>
                  </a:lnTo>
                  <a:lnTo>
                    <a:pt x="990" y="518"/>
                  </a:lnTo>
                  <a:lnTo>
                    <a:pt x="943" y="707"/>
                  </a:lnTo>
                  <a:lnTo>
                    <a:pt x="849" y="848"/>
                  </a:lnTo>
                  <a:lnTo>
                    <a:pt x="708" y="942"/>
                  </a:lnTo>
                  <a:lnTo>
                    <a:pt x="519" y="989"/>
                  </a:lnTo>
                  <a:lnTo>
                    <a:pt x="331" y="942"/>
                  </a:lnTo>
                  <a:lnTo>
                    <a:pt x="189" y="848"/>
                  </a:lnTo>
                  <a:lnTo>
                    <a:pt x="95" y="707"/>
                  </a:lnTo>
                  <a:lnTo>
                    <a:pt x="48" y="518"/>
                  </a:lnTo>
                  <a:lnTo>
                    <a:pt x="95" y="330"/>
                  </a:lnTo>
                  <a:lnTo>
                    <a:pt x="189" y="189"/>
                  </a:lnTo>
                  <a:lnTo>
                    <a:pt x="331" y="94"/>
                  </a:lnTo>
                  <a:lnTo>
                    <a:pt x="519" y="47"/>
                  </a:lnTo>
                  <a:lnTo>
                    <a:pt x="660" y="94"/>
                  </a:lnTo>
                  <a:lnTo>
                    <a:pt x="849" y="189"/>
                  </a:lnTo>
                  <a:lnTo>
                    <a:pt x="708"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2692;p42">
              <a:extLst>
                <a:ext uri="{FF2B5EF4-FFF2-40B4-BE49-F238E27FC236}">
                  <a16:creationId xmlns:a16="http://schemas.microsoft.com/office/drawing/2014/main" id="{0AA59C1A-4693-7DD2-369F-5D63B972E30A}"/>
                </a:ext>
              </a:extLst>
            </p:cNvPr>
            <p:cNvSpPr/>
            <p:nvPr/>
          </p:nvSpPr>
          <p:spPr>
            <a:xfrm>
              <a:off x="1392600" y="2487675"/>
              <a:ext cx="25950" cy="25925"/>
            </a:xfrm>
            <a:custGeom>
              <a:avLst/>
              <a:gdLst/>
              <a:ahLst/>
              <a:cxnLst/>
              <a:rect l="l" t="t" r="r" b="b"/>
              <a:pathLst>
                <a:path w="1038" h="1037" fill="none" extrusionOk="0">
                  <a:moveTo>
                    <a:pt x="519" y="0"/>
                  </a:moveTo>
                  <a:lnTo>
                    <a:pt x="519" y="0"/>
                  </a:lnTo>
                  <a:lnTo>
                    <a:pt x="284" y="47"/>
                  </a:lnTo>
                  <a:lnTo>
                    <a:pt x="142" y="141"/>
                  </a:lnTo>
                  <a:lnTo>
                    <a:pt x="48" y="330"/>
                  </a:lnTo>
                  <a:lnTo>
                    <a:pt x="1" y="518"/>
                  </a:lnTo>
                  <a:lnTo>
                    <a:pt x="1" y="518"/>
                  </a:lnTo>
                  <a:lnTo>
                    <a:pt x="1" y="754"/>
                  </a:lnTo>
                  <a:lnTo>
                    <a:pt x="142" y="895"/>
                  </a:lnTo>
                  <a:lnTo>
                    <a:pt x="284" y="989"/>
                  </a:lnTo>
                  <a:lnTo>
                    <a:pt x="519" y="1037"/>
                  </a:lnTo>
                  <a:lnTo>
                    <a:pt x="519" y="1037"/>
                  </a:lnTo>
                  <a:lnTo>
                    <a:pt x="708" y="1037"/>
                  </a:lnTo>
                  <a:lnTo>
                    <a:pt x="849" y="895"/>
                  </a:lnTo>
                  <a:lnTo>
                    <a:pt x="990" y="754"/>
                  </a:lnTo>
                  <a:lnTo>
                    <a:pt x="1037" y="518"/>
                  </a:lnTo>
                  <a:lnTo>
                    <a:pt x="1037" y="518"/>
                  </a:lnTo>
                  <a:lnTo>
                    <a:pt x="1037" y="518"/>
                  </a:lnTo>
                  <a:lnTo>
                    <a:pt x="990" y="330"/>
                  </a:lnTo>
                  <a:lnTo>
                    <a:pt x="849" y="189"/>
                  </a:lnTo>
                  <a:lnTo>
                    <a:pt x="708" y="47"/>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2693;p42">
              <a:extLst>
                <a:ext uri="{FF2B5EF4-FFF2-40B4-BE49-F238E27FC236}">
                  <a16:creationId xmlns:a16="http://schemas.microsoft.com/office/drawing/2014/main" id="{EC92DDCC-9268-553B-73AA-15F2F0354C39}"/>
                </a:ext>
              </a:extLst>
            </p:cNvPr>
            <p:cNvSpPr/>
            <p:nvPr/>
          </p:nvSpPr>
          <p:spPr>
            <a:xfrm>
              <a:off x="1393775" y="2488850"/>
              <a:ext cx="23600" cy="23575"/>
            </a:xfrm>
            <a:custGeom>
              <a:avLst/>
              <a:gdLst/>
              <a:ahLst/>
              <a:cxnLst/>
              <a:rect l="l" t="t" r="r" b="b"/>
              <a:pathLst>
                <a:path w="944" h="943" fill="none" extrusionOk="0">
                  <a:moveTo>
                    <a:pt x="472" y="942"/>
                  </a:moveTo>
                  <a:lnTo>
                    <a:pt x="472" y="942"/>
                  </a:lnTo>
                  <a:lnTo>
                    <a:pt x="284" y="895"/>
                  </a:lnTo>
                  <a:lnTo>
                    <a:pt x="142" y="801"/>
                  </a:lnTo>
                  <a:lnTo>
                    <a:pt x="48" y="660"/>
                  </a:lnTo>
                  <a:lnTo>
                    <a:pt x="1" y="471"/>
                  </a:lnTo>
                  <a:lnTo>
                    <a:pt x="1" y="471"/>
                  </a:lnTo>
                  <a:lnTo>
                    <a:pt x="48" y="283"/>
                  </a:lnTo>
                  <a:lnTo>
                    <a:pt x="142" y="142"/>
                  </a:lnTo>
                  <a:lnTo>
                    <a:pt x="284" y="47"/>
                  </a:lnTo>
                  <a:lnTo>
                    <a:pt x="472" y="0"/>
                  </a:lnTo>
                  <a:lnTo>
                    <a:pt x="472" y="0"/>
                  </a:lnTo>
                  <a:lnTo>
                    <a:pt x="613" y="47"/>
                  </a:lnTo>
                  <a:lnTo>
                    <a:pt x="802" y="142"/>
                  </a:lnTo>
                  <a:lnTo>
                    <a:pt x="896" y="283"/>
                  </a:lnTo>
                  <a:lnTo>
                    <a:pt x="943" y="471"/>
                  </a:lnTo>
                  <a:lnTo>
                    <a:pt x="943" y="471"/>
                  </a:lnTo>
                  <a:lnTo>
                    <a:pt x="943" y="471"/>
                  </a:lnTo>
                  <a:lnTo>
                    <a:pt x="896" y="660"/>
                  </a:lnTo>
                  <a:lnTo>
                    <a:pt x="802" y="801"/>
                  </a:lnTo>
                  <a:lnTo>
                    <a:pt x="661" y="895"/>
                  </a:lnTo>
                  <a:lnTo>
                    <a:pt x="472"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2694;p42">
              <a:extLst>
                <a:ext uri="{FF2B5EF4-FFF2-40B4-BE49-F238E27FC236}">
                  <a16:creationId xmlns:a16="http://schemas.microsoft.com/office/drawing/2014/main" id="{0208C28D-121A-588E-5B37-1E1C2B18CEA6}"/>
                </a:ext>
              </a:extLst>
            </p:cNvPr>
            <p:cNvSpPr/>
            <p:nvPr/>
          </p:nvSpPr>
          <p:spPr>
            <a:xfrm>
              <a:off x="1238325" y="2593675"/>
              <a:ext cx="25925" cy="25925"/>
            </a:xfrm>
            <a:custGeom>
              <a:avLst/>
              <a:gdLst/>
              <a:ahLst/>
              <a:cxnLst/>
              <a:rect l="l" t="t" r="r" b="b"/>
              <a:pathLst>
                <a:path w="1037" h="1037" extrusionOk="0">
                  <a:moveTo>
                    <a:pt x="471" y="0"/>
                  </a:moveTo>
                  <a:lnTo>
                    <a:pt x="283" y="47"/>
                  </a:lnTo>
                  <a:lnTo>
                    <a:pt x="142" y="141"/>
                  </a:lnTo>
                  <a:lnTo>
                    <a:pt x="47" y="330"/>
                  </a:lnTo>
                  <a:lnTo>
                    <a:pt x="47" y="330"/>
                  </a:lnTo>
                  <a:lnTo>
                    <a:pt x="142" y="189"/>
                  </a:lnTo>
                  <a:lnTo>
                    <a:pt x="330" y="94"/>
                  </a:lnTo>
                  <a:lnTo>
                    <a:pt x="471" y="47"/>
                  </a:lnTo>
                  <a:lnTo>
                    <a:pt x="660" y="94"/>
                  </a:lnTo>
                  <a:lnTo>
                    <a:pt x="801" y="189"/>
                  </a:lnTo>
                  <a:lnTo>
                    <a:pt x="943" y="330"/>
                  </a:lnTo>
                  <a:lnTo>
                    <a:pt x="943" y="518"/>
                  </a:lnTo>
                  <a:lnTo>
                    <a:pt x="895" y="660"/>
                  </a:lnTo>
                  <a:lnTo>
                    <a:pt x="801" y="801"/>
                  </a:lnTo>
                  <a:lnTo>
                    <a:pt x="660" y="895"/>
                  </a:lnTo>
                  <a:lnTo>
                    <a:pt x="471" y="942"/>
                  </a:lnTo>
                  <a:lnTo>
                    <a:pt x="471" y="989"/>
                  </a:lnTo>
                  <a:lnTo>
                    <a:pt x="330" y="942"/>
                  </a:lnTo>
                  <a:lnTo>
                    <a:pt x="142" y="848"/>
                  </a:lnTo>
                  <a:lnTo>
                    <a:pt x="47" y="660"/>
                  </a:lnTo>
                  <a:lnTo>
                    <a:pt x="47" y="518"/>
                  </a:lnTo>
                  <a:lnTo>
                    <a:pt x="47" y="330"/>
                  </a:lnTo>
                  <a:lnTo>
                    <a:pt x="0" y="518"/>
                  </a:lnTo>
                  <a:lnTo>
                    <a:pt x="47" y="754"/>
                  </a:lnTo>
                  <a:lnTo>
                    <a:pt x="189" y="895"/>
                  </a:lnTo>
                  <a:lnTo>
                    <a:pt x="330" y="989"/>
                  </a:lnTo>
                  <a:lnTo>
                    <a:pt x="566" y="1037"/>
                  </a:lnTo>
                  <a:lnTo>
                    <a:pt x="754" y="989"/>
                  </a:lnTo>
                  <a:lnTo>
                    <a:pt x="895" y="848"/>
                  </a:lnTo>
                  <a:lnTo>
                    <a:pt x="990" y="707"/>
                  </a:lnTo>
                  <a:lnTo>
                    <a:pt x="1037" y="518"/>
                  </a:lnTo>
                  <a:lnTo>
                    <a:pt x="990" y="283"/>
                  </a:lnTo>
                  <a:lnTo>
                    <a:pt x="895" y="141"/>
                  </a:lnTo>
                  <a:lnTo>
                    <a:pt x="707"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2695;p42">
              <a:extLst>
                <a:ext uri="{FF2B5EF4-FFF2-40B4-BE49-F238E27FC236}">
                  <a16:creationId xmlns:a16="http://schemas.microsoft.com/office/drawing/2014/main" id="{13069D86-8936-E14B-1392-51929EE33F1A}"/>
                </a:ext>
              </a:extLst>
            </p:cNvPr>
            <p:cNvSpPr/>
            <p:nvPr/>
          </p:nvSpPr>
          <p:spPr>
            <a:xfrm>
              <a:off x="1238325" y="2593675"/>
              <a:ext cx="25925" cy="25925"/>
            </a:xfrm>
            <a:custGeom>
              <a:avLst/>
              <a:gdLst/>
              <a:ahLst/>
              <a:cxnLst/>
              <a:rect l="l" t="t" r="r" b="b"/>
              <a:pathLst>
                <a:path w="1037" h="1037" fill="none" extrusionOk="0">
                  <a:moveTo>
                    <a:pt x="471" y="0"/>
                  </a:moveTo>
                  <a:lnTo>
                    <a:pt x="471" y="0"/>
                  </a:lnTo>
                  <a:lnTo>
                    <a:pt x="283" y="47"/>
                  </a:lnTo>
                  <a:lnTo>
                    <a:pt x="142" y="141"/>
                  </a:lnTo>
                  <a:lnTo>
                    <a:pt x="47" y="330"/>
                  </a:lnTo>
                  <a:lnTo>
                    <a:pt x="0" y="518"/>
                  </a:lnTo>
                  <a:lnTo>
                    <a:pt x="0" y="518"/>
                  </a:lnTo>
                  <a:lnTo>
                    <a:pt x="47" y="754"/>
                  </a:lnTo>
                  <a:lnTo>
                    <a:pt x="189" y="895"/>
                  </a:lnTo>
                  <a:lnTo>
                    <a:pt x="330" y="989"/>
                  </a:lnTo>
                  <a:lnTo>
                    <a:pt x="566" y="1037"/>
                  </a:lnTo>
                  <a:lnTo>
                    <a:pt x="566" y="1037"/>
                  </a:lnTo>
                  <a:lnTo>
                    <a:pt x="754" y="989"/>
                  </a:lnTo>
                  <a:lnTo>
                    <a:pt x="895" y="848"/>
                  </a:lnTo>
                  <a:lnTo>
                    <a:pt x="990" y="707"/>
                  </a:lnTo>
                  <a:lnTo>
                    <a:pt x="1037" y="518"/>
                  </a:lnTo>
                  <a:lnTo>
                    <a:pt x="1037" y="518"/>
                  </a:lnTo>
                  <a:lnTo>
                    <a:pt x="990" y="283"/>
                  </a:lnTo>
                  <a:lnTo>
                    <a:pt x="895" y="141"/>
                  </a:lnTo>
                  <a:lnTo>
                    <a:pt x="707" y="47"/>
                  </a:lnTo>
                  <a:lnTo>
                    <a:pt x="519" y="0"/>
                  </a:lnTo>
                  <a:lnTo>
                    <a:pt x="4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2696;p42">
              <a:extLst>
                <a:ext uri="{FF2B5EF4-FFF2-40B4-BE49-F238E27FC236}">
                  <a16:creationId xmlns:a16="http://schemas.microsoft.com/office/drawing/2014/main" id="{B37BD9EE-00B9-7297-4B54-6B32F7B6ECB2}"/>
                </a:ext>
              </a:extLst>
            </p:cNvPr>
            <p:cNvSpPr/>
            <p:nvPr/>
          </p:nvSpPr>
          <p:spPr>
            <a:xfrm>
              <a:off x="1239500" y="2594850"/>
              <a:ext cx="22400" cy="23575"/>
            </a:xfrm>
            <a:custGeom>
              <a:avLst/>
              <a:gdLst/>
              <a:ahLst/>
              <a:cxnLst/>
              <a:rect l="l" t="t" r="r" b="b"/>
              <a:pathLst>
                <a:path w="896" h="943" fill="none" extrusionOk="0">
                  <a:moveTo>
                    <a:pt x="424" y="942"/>
                  </a:moveTo>
                  <a:lnTo>
                    <a:pt x="424" y="942"/>
                  </a:lnTo>
                  <a:lnTo>
                    <a:pt x="283" y="895"/>
                  </a:lnTo>
                  <a:lnTo>
                    <a:pt x="95" y="801"/>
                  </a:lnTo>
                  <a:lnTo>
                    <a:pt x="0" y="613"/>
                  </a:lnTo>
                  <a:lnTo>
                    <a:pt x="0" y="471"/>
                  </a:lnTo>
                  <a:lnTo>
                    <a:pt x="0" y="471"/>
                  </a:lnTo>
                  <a:lnTo>
                    <a:pt x="0" y="283"/>
                  </a:lnTo>
                  <a:lnTo>
                    <a:pt x="95" y="142"/>
                  </a:lnTo>
                  <a:lnTo>
                    <a:pt x="283" y="47"/>
                  </a:lnTo>
                  <a:lnTo>
                    <a:pt x="424" y="0"/>
                  </a:lnTo>
                  <a:lnTo>
                    <a:pt x="424" y="0"/>
                  </a:lnTo>
                  <a:lnTo>
                    <a:pt x="613" y="47"/>
                  </a:lnTo>
                  <a:lnTo>
                    <a:pt x="754" y="142"/>
                  </a:lnTo>
                  <a:lnTo>
                    <a:pt x="896" y="283"/>
                  </a:lnTo>
                  <a:lnTo>
                    <a:pt x="896" y="471"/>
                  </a:lnTo>
                  <a:lnTo>
                    <a:pt x="896" y="471"/>
                  </a:lnTo>
                  <a:lnTo>
                    <a:pt x="848" y="613"/>
                  </a:lnTo>
                  <a:lnTo>
                    <a:pt x="754" y="754"/>
                  </a:lnTo>
                  <a:lnTo>
                    <a:pt x="613" y="848"/>
                  </a:lnTo>
                  <a:lnTo>
                    <a:pt x="424" y="895"/>
                  </a:lnTo>
                  <a:lnTo>
                    <a:pt x="424"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2697;p42">
              <a:extLst>
                <a:ext uri="{FF2B5EF4-FFF2-40B4-BE49-F238E27FC236}">
                  <a16:creationId xmlns:a16="http://schemas.microsoft.com/office/drawing/2014/main" id="{579233F1-9476-BC0F-83AD-9F107EA5B505}"/>
                </a:ext>
              </a:extLst>
            </p:cNvPr>
            <p:cNvSpPr/>
            <p:nvPr/>
          </p:nvSpPr>
          <p:spPr>
            <a:xfrm>
              <a:off x="1464450" y="2546550"/>
              <a:ext cx="25950" cy="25950"/>
            </a:xfrm>
            <a:custGeom>
              <a:avLst/>
              <a:gdLst/>
              <a:ahLst/>
              <a:cxnLst/>
              <a:rect l="l" t="t" r="r" b="b"/>
              <a:pathLst>
                <a:path w="1038" h="1038" extrusionOk="0">
                  <a:moveTo>
                    <a:pt x="142" y="189"/>
                  </a:moveTo>
                  <a:lnTo>
                    <a:pt x="48" y="330"/>
                  </a:lnTo>
                  <a:lnTo>
                    <a:pt x="1" y="519"/>
                  </a:lnTo>
                  <a:lnTo>
                    <a:pt x="7" y="542"/>
                  </a:lnTo>
                  <a:lnTo>
                    <a:pt x="7" y="542"/>
                  </a:lnTo>
                  <a:lnTo>
                    <a:pt x="48" y="378"/>
                  </a:lnTo>
                  <a:lnTo>
                    <a:pt x="142" y="189"/>
                  </a:lnTo>
                  <a:close/>
                  <a:moveTo>
                    <a:pt x="472" y="1"/>
                  </a:moveTo>
                  <a:lnTo>
                    <a:pt x="283" y="95"/>
                  </a:lnTo>
                  <a:lnTo>
                    <a:pt x="472" y="48"/>
                  </a:lnTo>
                  <a:lnTo>
                    <a:pt x="660" y="95"/>
                  </a:lnTo>
                  <a:lnTo>
                    <a:pt x="802" y="189"/>
                  </a:lnTo>
                  <a:lnTo>
                    <a:pt x="896" y="330"/>
                  </a:lnTo>
                  <a:lnTo>
                    <a:pt x="943" y="519"/>
                  </a:lnTo>
                  <a:lnTo>
                    <a:pt x="896" y="707"/>
                  </a:lnTo>
                  <a:lnTo>
                    <a:pt x="802" y="849"/>
                  </a:lnTo>
                  <a:lnTo>
                    <a:pt x="660" y="943"/>
                  </a:lnTo>
                  <a:lnTo>
                    <a:pt x="472" y="990"/>
                  </a:lnTo>
                  <a:lnTo>
                    <a:pt x="283" y="943"/>
                  </a:lnTo>
                  <a:lnTo>
                    <a:pt x="142" y="849"/>
                  </a:lnTo>
                  <a:lnTo>
                    <a:pt x="48" y="707"/>
                  </a:lnTo>
                  <a:lnTo>
                    <a:pt x="7" y="542"/>
                  </a:lnTo>
                  <a:lnTo>
                    <a:pt x="7" y="542"/>
                  </a:lnTo>
                  <a:lnTo>
                    <a:pt x="1" y="566"/>
                  </a:lnTo>
                  <a:lnTo>
                    <a:pt x="48" y="754"/>
                  </a:lnTo>
                  <a:lnTo>
                    <a:pt x="189" y="896"/>
                  </a:lnTo>
                  <a:lnTo>
                    <a:pt x="330" y="990"/>
                  </a:lnTo>
                  <a:lnTo>
                    <a:pt x="472" y="1037"/>
                  </a:lnTo>
                  <a:lnTo>
                    <a:pt x="707" y="1037"/>
                  </a:lnTo>
                  <a:lnTo>
                    <a:pt x="849" y="943"/>
                  </a:lnTo>
                  <a:lnTo>
                    <a:pt x="990" y="802"/>
                  </a:lnTo>
                  <a:lnTo>
                    <a:pt x="1037" y="566"/>
                  </a:lnTo>
                  <a:lnTo>
                    <a:pt x="1037" y="378"/>
                  </a:lnTo>
                  <a:lnTo>
                    <a:pt x="943" y="189"/>
                  </a:lnTo>
                  <a:lnTo>
                    <a:pt x="802" y="95"/>
                  </a:lnTo>
                  <a:lnTo>
                    <a:pt x="6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2698;p42">
              <a:extLst>
                <a:ext uri="{FF2B5EF4-FFF2-40B4-BE49-F238E27FC236}">
                  <a16:creationId xmlns:a16="http://schemas.microsoft.com/office/drawing/2014/main" id="{4B2CCB7A-89B5-90BC-DEBB-E80CC7504419}"/>
                </a:ext>
              </a:extLst>
            </p:cNvPr>
            <p:cNvSpPr/>
            <p:nvPr/>
          </p:nvSpPr>
          <p:spPr>
            <a:xfrm>
              <a:off x="1543375" y="2597200"/>
              <a:ext cx="18850" cy="4725"/>
            </a:xfrm>
            <a:custGeom>
              <a:avLst/>
              <a:gdLst/>
              <a:ahLst/>
              <a:cxnLst/>
              <a:rect l="l" t="t" r="r" b="b"/>
              <a:pathLst>
                <a:path w="754" h="189" extrusionOk="0">
                  <a:moveTo>
                    <a:pt x="377" y="0"/>
                  </a:moveTo>
                  <a:lnTo>
                    <a:pt x="141" y="48"/>
                  </a:lnTo>
                  <a:lnTo>
                    <a:pt x="0" y="189"/>
                  </a:lnTo>
                  <a:lnTo>
                    <a:pt x="47" y="189"/>
                  </a:lnTo>
                  <a:lnTo>
                    <a:pt x="189" y="95"/>
                  </a:lnTo>
                  <a:lnTo>
                    <a:pt x="377" y="48"/>
                  </a:lnTo>
                  <a:lnTo>
                    <a:pt x="518" y="48"/>
                  </a:lnTo>
                  <a:lnTo>
                    <a:pt x="660" y="142"/>
                  </a:lnTo>
                  <a:lnTo>
                    <a:pt x="754" y="142"/>
                  </a:lnTo>
                  <a:lnTo>
                    <a:pt x="5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2699;p42">
              <a:extLst>
                <a:ext uri="{FF2B5EF4-FFF2-40B4-BE49-F238E27FC236}">
                  <a16:creationId xmlns:a16="http://schemas.microsoft.com/office/drawing/2014/main" id="{BD483FCF-C402-C05F-115D-FFAE77A262AA}"/>
                </a:ext>
              </a:extLst>
            </p:cNvPr>
            <p:cNvSpPr/>
            <p:nvPr/>
          </p:nvSpPr>
          <p:spPr>
            <a:xfrm>
              <a:off x="1182975" y="2438200"/>
              <a:ext cx="25925" cy="25925"/>
            </a:xfrm>
            <a:custGeom>
              <a:avLst/>
              <a:gdLst/>
              <a:ahLst/>
              <a:cxnLst/>
              <a:rect l="l" t="t" r="r" b="b"/>
              <a:pathLst>
                <a:path w="1037" h="1037" extrusionOk="0">
                  <a:moveTo>
                    <a:pt x="518" y="48"/>
                  </a:moveTo>
                  <a:lnTo>
                    <a:pt x="707" y="95"/>
                  </a:lnTo>
                  <a:lnTo>
                    <a:pt x="848" y="189"/>
                  </a:lnTo>
                  <a:lnTo>
                    <a:pt x="942" y="330"/>
                  </a:lnTo>
                  <a:lnTo>
                    <a:pt x="989" y="519"/>
                  </a:lnTo>
                  <a:lnTo>
                    <a:pt x="942" y="707"/>
                  </a:lnTo>
                  <a:lnTo>
                    <a:pt x="848" y="848"/>
                  </a:lnTo>
                  <a:lnTo>
                    <a:pt x="707" y="943"/>
                  </a:lnTo>
                  <a:lnTo>
                    <a:pt x="518" y="990"/>
                  </a:lnTo>
                  <a:lnTo>
                    <a:pt x="330" y="943"/>
                  </a:lnTo>
                  <a:lnTo>
                    <a:pt x="189" y="848"/>
                  </a:lnTo>
                  <a:lnTo>
                    <a:pt x="94" y="707"/>
                  </a:lnTo>
                  <a:lnTo>
                    <a:pt x="47" y="519"/>
                  </a:lnTo>
                  <a:lnTo>
                    <a:pt x="94" y="330"/>
                  </a:lnTo>
                  <a:lnTo>
                    <a:pt x="189" y="189"/>
                  </a:lnTo>
                  <a:lnTo>
                    <a:pt x="330" y="95"/>
                  </a:lnTo>
                  <a:lnTo>
                    <a:pt x="518" y="48"/>
                  </a:lnTo>
                  <a:close/>
                  <a:moveTo>
                    <a:pt x="518" y="0"/>
                  </a:moveTo>
                  <a:lnTo>
                    <a:pt x="283" y="48"/>
                  </a:lnTo>
                  <a:lnTo>
                    <a:pt x="141" y="189"/>
                  </a:lnTo>
                  <a:lnTo>
                    <a:pt x="47" y="330"/>
                  </a:lnTo>
                  <a:lnTo>
                    <a:pt x="0" y="519"/>
                  </a:lnTo>
                  <a:lnTo>
                    <a:pt x="47" y="754"/>
                  </a:lnTo>
                  <a:lnTo>
                    <a:pt x="141" y="896"/>
                  </a:lnTo>
                  <a:lnTo>
                    <a:pt x="283" y="1037"/>
                  </a:lnTo>
                  <a:lnTo>
                    <a:pt x="707" y="1037"/>
                  </a:lnTo>
                  <a:lnTo>
                    <a:pt x="895" y="896"/>
                  </a:lnTo>
                  <a:lnTo>
                    <a:pt x="989" y="754"/>
                  </a:lnTo>
                  <a:lnTo>
                    <a:pt x="1037" y="519"/>
                  </a:lnTo>
                  <a:lnTo>
                    <a:pt x="989" y="330"/>
                  </a:lnTo>
                  <a:lnTo>
                    <a:pt x="848" y="142"/>
                  </a:lnTo>
                  <a:lnTo>
                    <a:pt x="707" y="48"/>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2700;p42">
              <a:extLst>
                <a:ext uri="{FF2B5EF4-FFF2-40B4-BE49-F238E27FC236}">
                  <a16:creationId xmlns:a16="http://schemas.microsoft.com/office/drawing/2014/main" id="{78F57DE4-BA7F-103C-895D-F8FB54E1C0DB}"/>
                </a:ext>
              </a:extLst>
            </p:cNvPr>
            <p:cNvSpPr/>
            <p:nvPr/>
          </p:nvSpPr>
          <p:spPr>
            <a:xfrm>
              <a:off x="1182975" y="2438200"/>
              <a:ext cx="25925" cy="25925"/>
            </a:xfrm>
            <a:custGeom>
              <a:avLst/>
              <a:gdLst/>
              <a:ahLst/>
              <a:cxnLst/>
              <a:rect l="l" t="t" r="r" b="b"/>
              <a:pathLst>
                <a:path w="1037" h="1037" fill="none" extrusionOk="0">
                  <a:moveTo>
                    <a:pt x="518" y="0"/>
                  </a:moveTo>
                  <a:lnTo>
                    <a:pt x="518" y="0"/>
                  </a:lnTo>
                  <a:lnTo>
                    <a:pt x="283" y="48"/>
                  </a:lnTo>
                  <a:lnTo>
                    <a:pt x="141" y="189"/>
                  </a:lnTo>
                  <a:lnTo>
                    <a:pt x="47" y="330"/>
                  </a:lnTo>
                  <a:lnTo>
                    <a:pt x="0" y="519"/>
                  </a:lnTo>
                  <a:lnTo>
                    <a:pt x="0" y="519"/>
                  </a:lnTo>
                  <a:lnTo>
                    <a:pt x="47" y="754"/>
                  </a:lnTo>
                  <a:lnTo>
                    <a:pt x="141" y="896"/>
                  </a:lnTo>
                  <a:lnTo>
                    <a:pt x="283" y="1037"/>
                  </a:lnTo>
                  <a:lnTo>
                    <a:pt x="518" y="1037"/>
                  </a:lnTo>
                  <a:lnTo>
                    <a:pt x="518" y="1037"/>
                  </a:lnTo>
                  <a:lnTo>
                    <a:pt x="707" y="1037"/>
                  </a:lnTo>
                  <a:lnTo>
                    <a:pt x="895" y="896"/>
                  </a:lnTo>
                  <a:lnTo>
                    <a:pt x="989" y="754"/>
                  </a:lnTo>
                  <a:lnTo>
                    <a:pt x="1037" y="519"/>
                  </a:lnTo>
                  <a:lnTo>
                    <a:pt x="1037" y="519"/>
                  </a:lnTo>
                  <a:lnTo>
                    <a:pt x="1037" y="519"/>
                  </a:lnTo>
                  <a:lnTo>
                    <a:pt x="989" y="330"/>
                  </a:lnTo>
                  <a:lnTo>
                    <a:pt x="848" y="142"/>
                  </a:lnTo>
                  <a:lnTo>
                    <a:pt x="707" y="48"/>
                  </a:lnTo>
                  <a:lnTo>
                    <a:pt x="51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2701;p42">
              <a:extLst>
                <a:ext uri="{FF2B5EF4-FFF2-40B4-BE49-F238E27FC236}">
                  <a16:creationId xmlns:a16="http://schemas.microsoft.com/office/drawing/2014/main" id="{04E49478-48E8-7281-4726-F00A75694130}"/>
                </a:ext>
              </a:extLst>
            </p:cNvPr>
            <p:cNvSpPr/>
            <p:nvPr/>
          </p:nvSpPr>
          <p:spPr>
            <a:xfrm>
              <a:off x="1184150" y="2439375"/>
              <a:ext cx="23575" cy="23575"/>
            </a:xfrm>
            <a:custGeom>
              <a:avLst/>
              <a:gdLst/>
              <a:ahLst/>
              <a:cxnLst/>
              <a:rect l="l" t="t" r="r" b="b"/>
              <a:pathLst>
                <a:path w="943" h="943" fill="none" extrusionOk="0">
                  <a:moveTo>
                    <a:pt x="471" y="943"/>
                  </a:moveTo>
                  <a:lnTo>
                    <a:pt x="471" y="943"/>
                  </a:lnTo>
                  <a:lnTo>
                    <a:pt x="283" y="896"/>
                  </a:lnTo>
                  <a:lnTo>
                    <a:pt x="142" y="801"/>
                  </a:lnTo>
                  <a:lnTo>
                    <a:pt x="47" y="660"/>
                  </a:lnTo>
                  <a:lnTo>
                    <a:pt x="0" y="472"/>
                  </a:lnTo>
                  <a:lnTo>
                    <a:pt x="0" y="472"/>
                  </a:lnTo>
                  <a:lnTo>
                    <a:pt x="47" y="283"/>
                  </a:lnTo>
                  <a:lnTo>
                    <a:pt x="142" y="142"/>
                  </a:lnTo>
                  <a:lnTo>
                    <a:pt x="283" y="48"/>
                  </a:lnTo>
                  <a:lnTo>
                    <a:pt x="471" y="1"/>
                  </a:lnTo>
                  <a:lnTo>
                    <a:pt x="471" y="1"/>
                  </a:lnTo>
                  <a:lnTo>
                    <a:pt x="660" y="48"/>
                  </a:lnTo>
                  <a:lnTo>
                    <a:pt x="801" y="142"/>
                  </a:lnTo>
                  <a:lnTo>
                    <a:pt x="895" y="283"/>
                  </a:lnTo>
                  <a:lnTo>
                    <a:pt x="942" y="472"/>
                  </a:lnTo>
                  <a:lnTo>
                    <a:pt x="942" y="472"/>
                  </a:lnTo>
                  <a:lnTo>
                    <a:pt x="895" y="660"/>
                  </a:lnTo>
                  <a:lnTo>
                    <a:pt x="801" y="801"/>
                  </a:lnTo>
                  <a:lnTo>
                    <a:pt x="660"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2702;p42">
              <a:extLst>
                <a:ext uri="{FF2B5EF4-FFF2-40B4-BE49-F238E27FC236}">
                  <a16:creationId xmlns:a16="http://schemas.microsoft.com/office/drawing/2014/main" id="{9438C55E-559F-96BB-8500-8B0D04330B57}"/>
                </a:ext>
              </a:extLst>
            </p:cNvPr>
            <p:cNvSpPr/>
            <p:nvPr/>
          </p:nvSpPr>
          <p:spPr>
            <a:xfrm>
              <a:off x="1174725" y="2539500"/>
              <a:ext cx="25925" cy="25925"/>
            </a:xfrm>
            <a:custGeom>
              <a:avLst/>
              <a:gdLst/>
              <a:ahLst/>
              <a:cxnLst/>
              <a:rect l="l" t="t" r="r" b="b"/>
              <a:pathLst>
                <a:path w="1037" h="1037" extrusionOk="0">
                  <a:moveTo>
                    <a:pt x="519" y="47"/>
                  </a:moveTo>
                  <a:lnTo>
                    <a:pt x="707" y="94"/>
                  </a:lnTo>
                  <a:lnTo>
                    <a:pt x="848" y="188"/>
                  </a:lnTo>
                  <a:lnTo>
                    <a:pt x="943" y="330"/>
                  </a:lnTo>
                  <a:lnTo>
                    <a:pt x="990" y="518"/>
                  </a:lnTo>
                  <a:lnTo>
                    <a:pt x="943" y="707"/>
                  </a:lnTo>
                  <a:lnTo>
                    <a:pt x="848" y="848"/>
                  </a:lnTo>
                  <a:lnTo>
                    <a:pt x="707" y="942"/>
                  </a:lnTo>
                  <a:lnTo>
                    <a:pt x="519" y="989"/>
                  </a:lnTo>
                  <a:lnTo>
                    <a:pt x="330" y="942"/>
                  </a:lnTo>
                  <a:lnTo>
                    <a:pt x="189" y="848"/>
                  </a:lnTo>
                  <a:lnTo>
                    <a:pt x="95" y="707"/>
                  </a:lnTo>
                  <a:lnTo>
                    <a:pt x="47" y="518"/>
                  </a:lnTo>
                  <a:lnTo>
                    <a:pt x="95" y="330"/>
                  </a:lnTo>
                  <a:lnTo>
                    <a:pt x="189" y="188"/>
                  </a:lnTo>
                  <a:lnTo>
                    <a:pt x="330" y="94"/>
                  </a:lnTo>
                  <a:lnTo>
                    <a:pt x="519" y="47"/>
                  </a:lnTo>
                  <a:close/>
                  <a:moveTo>
                    <a:pt x="519" y="0"/>
                  </a:moveTo>
                  <a:lnTo>
                    <a:pt x="330" y="47"/>
                  </a:lnTo>
                  <a:lnTo>
                    <a:pt x="142" y="141"/>
                  </a:lnTo>
                  <a:lnTo>
                    <a:pt x="47" y="330"/>
                  </a:lnTo>
                  <a:lnTo>
                    <a:pt x="0" y="518"/>
                  </a:lnTo>
                  <a:lnTo>
                    <a:pt x="47" y="707"/>
                  </a:lnTo>
                  <a:lnTo>
                    <a:pt x="142" y="895"/>
                  </a:lnTo>
                  <a:lnTo>
                    <a:pt x="330" y="989"/>
                  </a:lnTo>
                  <a:lnTo>
                    <a:pt x="519" y="1036"/>
                  </a:lnTo>
                  <a:lnTo>
                    <a:pt x="707" y="989"/>
                  </a:lnTo>
                  <a:lnTo>
                    <a:pt x="895" y="895"/>
                  </a:lnTo>
                  <a:lnTo>
                    <a:pt x="990" y="754"/>
                  </a:lnTo>
                  <a:lnTo>
                    <a:pt x="1037" y="518"/>
                  </a:lnTo>
                  <a:lnTo>
                    <a:pt x="990" y="330"/>
                  </a:lnTo>
                  <a:lnTo>
                    <a:pt x="895" y="141"/>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2703;p42">
              <a:extLst>
                <a:ext uri="{FF2B5EF4-FFF2-40B4-BE49-F238E27FC236}">
                  <a16:creationId xmlns:a16="http://schemas.microsoft.com/office/drawing/2014/main" id="{26F49924-D20C-78ED-07F4-E8D19555B7AE}"/>
                </a:ext>
              </a:extLst>
            </p:cNvPr>
            <p:cNvSpPr/>
            <p:nvPr/>
          </p:nvSpPr>
          <p:spPr>
            <a:xfrm>
              <a:off x="1174725" y="2539500"/>
              <a:ext cx="25925" cy="25925"/>
            </a:xfrm>
            <a:custGeom>
              <a:avLst/>
              <a:gdLst/>
              <a:ahLst/>
              <a:cxnLst/>
              <a:rect l="l" t="t" r="r" b="b"/>
              <a:pathLst>
                <a:path w="1037" h="1037" fill="none" extrusionOk="0">
                  <a:moveTo>
                    <a:pt x="519" y="0"/>
                  </a:moveTo>
                  <a:lnTo>
                    <a:pt x="519" y="0"/>
                  </a:lnTo>
                  <a:lnTo>
                    <a:pt x="330" y="47"/>
                  </a:lnTo>
                  <a:lnTo>
                    <a:pt x="142" y="141"/>
                  </a:lnTo>
                  <a:lnTo>
                    <a:pt x="47" y="330"/>
                  </a:lnTo>
                  <a:lnTo>
                    <a:pt x="0" y="518"/>
                  </a:lnTo>
                  <a:lnTo>
                    <a:pt x="0" y="518"/>
                  </a:lnTo>
                  <a:lnTo>
                    <a:pt x="47" y="707"/>
                  </a:lnTo>
                  <a:lnTo>
                    <a:pt x="142" y="895"/>
                  </a:lnTo>
                  <a:lnTo>
                    <a:pt x="330" y="989"/>
                  </a:lnTo>
                  <a:lnTo>
                    <a:pt x="519" y="1036"/>
                  </a:lnTo>
                  <a:lnTo>
                    <a:pt x="519" y="1036"/>
                  </a:lnTo>
                  <a:lnTo>
                    <a:pt x="707" y="989"/>
                  </a:lnTo>
                  <a:lnTo>
                    <a:pt x="895" y="895"/>
                  </a:lnTo>
                  <a:lnTo>
                    <a:pt x="990" y="754"/>
                  </a:lnTo>
                  <a:lnTo>
                    <a:pt x="1037" y="518"/>
                  </a:lnTo>
                  <a:lnTo>
                    <a:pt x="1037" y="518"/>
                  </a:lnTo>
                  <a:lnTo>
                    <a:pt x="990" y="330"/>
                  </a:lnTo>
                  <a:lnTo>
                    <a:pt x="895" y="141"/>
                  </a:lnTo>
                  <a:lnTo>
                    <a:pt x="754" y="47"/>
                  </a:lnTo>
                  <a:lnTo>
                    <a:pt x="566"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2704;p42">
              <a:extLst>
                <a:ext uri="{FF2B5EF4-FFF2-40B4-BE49-F238E27FC236}">
                  <a16:creationId xmlns:a16="http://schemas.microsoft.com/office/drawing/2014/main" id="{F7068D45-BBF4-80E0-7C22-6817A8E33E65}"/>
                </a:ext>
              </a:extLst>
            </p:cNvPr>
            <p:cNvSpPr/>
            <p:nvPr/>
          </p:nvSpPr>
          <p:spPr>
            <a:xfrm>
              <a:off x="1175900" y="2540675"/>
              <a:ext cx="23575" cy="23575"/>
            </a:xfrm>
            <a:custGeom>
              <a:avLst/>
              <a:gdLst/>
              <a:ahLst/>
              <a:cxnLst/>
              <a:rect l="l" t="t" r="r" b="b"/>
              <a:pathLst>
                <a:path w="943" h="943" fill="none" extrusionOk="0">
                  <a:moveTo>
                    <a:pt x="472" y="942"/>
                  </a:moveTo>
                  <a:lnTo>
                    <a:pt x="472" y="942"/>
                  </a:lnTo>
                  <a:lnTo>
                    <a:pt x="283" y="895"/>
                  </a:lnTo>
                  <a:lnTo>
                    <a:pt x="142" y="801"/>
                  </a:lnTo>
                  <a:lnTo>
                    <a:pt x="48" y="660"/>
                  </a:lnTo>
                  <a:lnTo>
                    <a:pt x="0" y="471"/>
                  </a:lnTo>
                  <a:lnTo>
                    <a:pt x="0" y="471"/>
                  </a:lnTo>
                  <a:lnTo>
                    <a:pt x="48" y="283"/>
                  </a:lnTo>
                  <a:lnTo>
                    <a:pt x="142" y="141"/>
                  </a:lnTo>
                  <a:lnTo>
                    <a:pt x="283" y="47"/>
                  </a:lnTo>
                  <a:lnTo>
                    <a:pt x="472" y="0"/>
                  </a:lnTo>
                  <a:lnTo>
                    <a:pt x="472" y="0"/>
                  </a:lnTo>
                  <a:lnTo>
                    <a:pt x="660" y="47"/>
                  </a:lnTo>
                  <a:lnTo>
                    <a:pt x="801" y="141"/>
                  </a:lnTo>
                  <a:lnTo>
                    <a:pt x="896" y="283"/>
                  </a:lnTo>
                  <a:lnTo>
                    <a:pt x="943" y="471"/>
                  </a:lnTo>
                  <a:lnTo>
                    <a:pt x="943" y="471"/>
                  </a:lnTo>
                  <a:lnTo>
                    <a:pt x="943" y="471"/>
                  </a:lnTo>
                  <a:lnTo>
                    <a:pt x="896" y="660"/>
                  </a:lnTo>
                  <a:lnTo>
                    <a:pt x="801" y="801"/>
                  </a:lnTo>
                  <a:lnTo>
                    <a:pt x="660" y="895"/>
                  </a:lnTo>
                  <a:lnTo>
                    <a:pt x="472"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2705;p42">
              <a:extLst>
                <a:ext uri="{FF2B5EF4-FFF2-40B4-BE49-F238E27FC236}">
                  <a16:creationId xmlns:a16="http://schemas.microsoft.com/office/drawing/2014/main" id="{CDB5D61C-0E7F-838F-0343-A30BD87FF8FA}"/>
                </a:ext>
              </a:extLst>
            </p:cNvPr>
            <p:cNvSpPr/>
            <p:nvPr/>
          </p:nvSpPr>
          <p:spPr>
            <a:xfrm>
              <a:off x="1528050" y="2375775"/>
              <a:ext cx="25950" cy="25950"/>
            </a:xfrm>
            <a:custGeom>
              <a:avLst/>
              <a:gdLst/>
              <a:ahLst/>
              <a:cxnLst/>
              <a:rect l="l" t="t" r="r" b="b"/>
              <a:pathLst>
                <a:path w="1038" h="1038" extrusionOk="0">
                  <a:moveTo>
                    <a:pt x="48" y="330"/>
                  </a:moveTo>
                  <a:lnTo>
                    <a:pt x="1" y="519"/>
                  </a:lnTo>
                  <a:lnTo>
                    <a:pt x="48" y="707"/>
                  </a:lnTo>
                  <a:lnTo>
                    <a:pt x="118" y="801"/>
                  </a:lnTo>
                  <a:lnTo>
                    <a:pt x="48" y="660"/>
                  </a:lnTo>
                  <a:lnTo>
                    <a:pt x="48" y="519"/>
                  </a:lnTo>
                  <a:lnTo>
                    <a:pt x="48" y="330"/>
                  </a:lnTo>
                  <a:close/>
                  <a:moveTo>
                    <a:pt x="118" y="801"/>
                  </a:moveTo>
                  <a:lnTo>
                    <a:pt x="142" y="849"/>
                  </a:lnTo>
                  <a:lnTo>
                    <a:pt x="161" y="858"/>
                  </a:lnTo>
                  <a:lnTo>
                    <a:pt x="161" y="858"/>
                  </a:lnTo>
                  <a:lnTo>
                    <a:pt x="118" y="801"/>
                  </a:lnTo>
                  <a:close/>
                  <a:moveTo>
                    <a:pt x="472" y="1"/>
                  </a:moveTo>
                  <a:lnTo>
                    <a:pt x="283" y="48"/>
                  </a:lnTo>
                  <a:lnTo>
                    <a:pt x="142" y="142"/>
                  </a:lnTo>
                  <a:lnTo>
                    <a:pt x="48" y="330"/>
                  </a:lnTo>
                  <a:lnTo>
                    <a:pt x="142" y="189"/>
                  </a:lnTo>
                  <a:lnTo>
                    <a:pt x="330" y="95"/>
                  </a:lnTo>
                  <a:lnTo>
                    <a:pt x="472" y="48"/>
                  </a:lnTo>
                  <a:lnTo>
                    <a:pt x="660" y="95"/>
                  </a:lnTo>
                  <a:lnTo>
                    <a:pt x="802" y="189"/>
                  </a:lnTo>
                  <a:lnTo>
                    <a:pt x="943" y="330"/>
                  </a:lnTo>
                  <a:lnTo>
                    <a:pt x="943" y="519"/>
                  </a:lnTo>
                  <a:lnTo>
                    <a:pt x="943" y="660"/>
                  </a:lnTo>
                  <a:lnTo>
                    <a:pt x="802" y="849"/>
                  </a:lnTo>
                  <a:lnTo>
                    <a:pt x="660" y="943"/>
                  </a:lnTo>
                  <a:lnTo>
                    <a:pt x="330" y="943"/>
                  </a:lnTo>
                  <a:lnTo>
                    <a:pt x="161" y="858"/>
                  </a:lnTo>
                  <a:lnTo>
                    <a:pt x="161" y="858"/>
                  </a:lnTo>
                  <a:lnTo>
                    <a:pt x="189" y="896"/>
                  </a:lnTo>
                  <a:lnTo>
                    <a:pt x="330" y="990"/>
                  </a:lnTo>
                  <a:lnTo>
                    <a:pt x="566" y="1037"/>
                  </a:lnTo>
                  <a:lnTo>
                    <a:pt x="754" y="990"/>
                  </a:lnTo>
                  <a:lnTo>
                    <a:pt x="896" y="849"/>
                  </a:lnTo>
                  <a:lnTo>
                    <a:pt x="990" y="707"/>
                  </a:lnTo>
                  <a:lnTo>
                    <a:pt x="1037" y="519"/>
                  </a:lnTo>
                  <a:lnTo>
                    <a:pt x="990" y="330"/>
                  </a:lnTo>
                  <a:lnTo>
                    <a:pt x="896" y="142"/>
                  </a:lnTo>
                  <a:lnTo>
                    <a:pt x="754"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2706;p42">
              <a:extLst>
                <a:ext uri="{FF2B5EF4-FFF2-40B4-BE49-F238E27FC236}">
                  <a16:creationId xmlns:a16="http://schemas.microsoft.com/office/drawing/2014/main" id="{2DDA49D7-380C-1439-1140-52E2C65AD219}"/>
                </a:ext>
              </a:extLst>
            </p:cNvPr>
            <p:cNvSpPr/>
            <p:nvPr/>
          </p:nvSpPr>
          <p:spPr>
            <a:xfrm>
              <a:off x="1469175" y="2432300"/>
              <a:ext cx="25925" cy="25950"/>
            </a:xfrm>
            <a:custGeom>
              <a:avLst/>
              <a:gdLst/>
              <a:ahLst/>
              <a:cxnLst/>
              <a:rect l="l" t="t" r="r" b="b"/>
              <a:pathLst>
                <a:path w="1037" h="1038" extrusionOk="0">
                  <a:moveTo>
                    <a:pt x="518" y="48"/>
                  </a:moveTo>
                  <a:lnTo>
                    <a:pt x="660" y="95"/>
                  </a:lnTo>
                  <a:lnTo>
                    <a:pt x="848" y="189"/>
                  </a:lnTo>
                  <a:lnTo>
                    <a:pt x="942" y="331"/>
                  </a:lnTo>
                  <a:lnTo>
                    <a:pt x="989" y="519"/>
                  </a:lnTo>
                  <a:lnTo>
                    <a:pt x="942" y="708"/>
                  </a:lnTo>
                  <a:lnTo>
                    <a:pt x="848" y="849"/>
                  </a:lnTo>
                  <a:lnTo>
                    <a:pt x="707" y="943"/>
                  </a:lnTo>
                  <a:lnTo>
                    <a:pt x="518" y="990"/>
                  </a:lnTo>
                  <a:lnTo>
                    <a:pt x="330" y="943"/>
                  </a:lnTo>
                  <a:lnTo>
                    <a:pt x="189" y="849"/>
                  </a:lnTo>
                  <a:lnTo>
                    <a:pt x="94" y="708"/>
                  </a:lnTo>
                  <a:lnTo>
                    <a:pt x="47" y="519"/>
                  </a:lnTo>
                  <a:lnTo>
                    <a:pt x="94" y="331"/>
                  </a:lnTo>
                  <a:lnTo>
                    <a:pt x="189" y="189"/>
                  </a:lnTo>
                  <a:lnTo>
                    <a:pt x="330" y="95"/>
                  </a:lnTo>
                  <a:lnTo>
                    <a:pt x="518" y="48"/>
                  </a:lnTo>
                  <a:close/>
                  <a:moveTo>
                    <a:pt x="518" y="1"/>
                  </a:moveTo>
                  <a:lnTo>
                    <a:pt x="283" y="48"/>
                  </a:lnTo>
                  <a:lnTo>
                    <a:pt x="141" y="142"/>
                  </a:lnTo>
                  <a:lnTo>
                    <a:pt x="47" y="331"/>
                  </a:lnTo>
                  <a:lnTo>
                    <a:pt x="0" y="519"/>
                  </a:lnTo>
                  <a:lnTo>
                    <a:pt x="0" y="708"/>
                  </a:lnTo>
                  <a:lnTo>
                    <a:pt x="141" y="896"/>
                  </a:lnTo>
                  <a:lnTo>
                    <a:pt x="283" y="990"/>
                  </a:lnTo>
                  <a:lnTo>
                    <a:pt x="518" y="1037"/>
                  </a:lnTo>
                  <a:lnTo>
                    <a:pt x="707" y="990"/>
                  </a:lnTo>
                  <a:lnTo>
                    <a:pt x="848" y="896"/>
                  </a:lnTo>
                  <a:lnTo>
                    <a:pt x="989" y="755"/>
                  </a:lnTo>
                  <a:lnTo>
                    <a:pt x="1037" y="519"/>
                  </a:lnTo>
                  <a:lnTo>
                    <a:pt x="989" y="331"/>
                  </a:lnTo>
                  <a:lnTo>
                    <a:pt x="848" y="142"/>
                  </a:lnTo>
                  <a:lnTo>
                    <a:pt x="707"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2707;p42">
              <a:extLst>
                <a:ext uri="{FF2B5EF4-FFF2-40B4-BE49-F238E27FC236}">
                  <a16:creationId xmlns:a16="http://schemas.microsoft.com/office/drawing/2014/main" id="{0E7D1AFA-8A8B-81E1-478E-FCB562ADDBD5}"/>
                </a:ext>
              </a:extLst>
            </p:cNvPr>
            <p:cNvSpPr/>
            <p:nvPr/>
          </p:nvSpPr>
          <p:spPr>
            <a:xfrm>
              <a:off x="1389075" y="2597200"/>
              <a:ext cx="25925" cy="15325"/>
            </a:xfrm>
            <a:custGeom>
              <a:avLst/>
              <a:gdLst/>
              <a:ahLst/>
              <a:cxnLst/>
              <a:rect l="l" t="t" r="r" b="b"/>
              <a:pathLst>
                <a:path w="1037" h="613" extrusionOk="0">
                  <a:moveTo>
                    <a:pt x="566" y="0"/>
                  </a:moveTo>
                  <a:lnTo>
                    <a:pt x="754" y="48"/>
                  </a:lnTo>
                  <a:lnTo>
                    <a:pt x="867" y="123"/>
                  </a:lnTo>
                  <a:lnTo>
                    <a:pt x="867" y="123"/>
                  </a:lnTo>
                  <a:lnTo>
                    <a:pt x="849" y="95"/>
                  </a:lnTo>
                  <a:lnTo>
                    <a:pt x="660" y="0"/>
                  </a:lnTo>
                  <a:close/>
                  <a:moveTo>
                    <a:pt x="867" y="123"/>
                  </a:moveTo>
                  <a:lnTo>
                    <a:pt x="943" y="236"/>
                  </a:lnTo>
                  <a:lnTo>
                    <a:pt x="990" y="424"/>
                  </a:lnTo>
                  <a:lnTo>
                    <a:pt x="990" y="519"/>
                  </a:lnTo>
                  <a:lnTo>
                    <a:pt x="1037" y="519"/>
                  </a:lnTo>
                  <a:lnTo>
                    <a:pt x="1037" y="330"/>
                  </a:lnTo>
                  <a:lnTo>
                    <a:pt x="896" y="142"/>
                  </a:lnTo>
                  <a:lnTo>
                    <a:pt x="867" y="123"/>
                  </a:lnTo>
                  <a:close/>
                  <a:moveTo>
                    <a:pt x="377" y="0"/>
                  </a:moveTo>
                  <a:lnTo>
                    <a:pt x="189" y="95"/>
                  </a:lnTo>
                  <a:lnTo>
                    <a:pt x="95" y="283"/>
                  </a:lnTo>
                  <a:lnTo>
                    <a:pt x="1" y="472"/>
                  </a:lnTo>
                  <a:lnTo>
                    <a:pt x="1" y="519"/>
                  </a:lnTo>
                  <a:lnTo>
                    <a:pt x="1" y="613"/>
                  </a:lnTo>
                  <a:lnTo>
                    <a:pt x="95" y="613"/>
                  </a:lnTo>
                  <a:lnTo>
                    <a:pt x="95" y="519"/>
                  </a:lnTo>
                  <a:lnTo>
                    <a:pt x="95" y="330"/>
                  </a:lnTo>
                  <a:lnTo>
                    <a:pt x="189" y="189"/>
                  </a:lnTo>
                  <a:lnTo>
                    <a:pt x="330" y="48"/>
                  </a:lnTo>
                  <a:lnTo>
                    <a:pt x="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2708;p42">
              <a:extLst>
                <a:ext uri="{FF2B5EF4-FFF2-40B4-BE49-F238E27FC236}">
                  <a16:creationId xmlns:a16="http://schemas.microsoft.com/office/drawing/2014/main" id="{205F4B78-D67E-5C7A-E30D-9E274CCDEA5B}"/>
                </a:ext>
              </a:extLst>
            </p:cNvPr>
            <p:cNvSpPr/>
            <p:nvPr/>
          </p:nvSpPr>
          <p:spPr>
            <a:xfrm>
              <a:off x="1389075" y="2597200"/>
              <a:ext cx="25925" cy="15325"/>
            </a:xfrm>
            <a:custGeom>
              <a:avLst/>
              <a:gdLst/>
              <a:ahLst/>
              <a:cxnLst/>
              <a:rect l="l" t="t" r="r" b="b"/>
              <a:pathLst>
                <a:path w="1037" h="613" fill="none" extrusionOk="0">
                  <a:moveTo>
                    <a:pt x="566" y="0"/>
                  </a:moveTo>
                  <a:lnTo>
                    <a:pt x="566" y="0"/>
                  </a:lnTo>
                  <a:lnTo>
                    <a:pt x="377" y="0"/>
                  </a:lnTo>
                  <a:lnTo>
                    <a:pt x="189" y="95"/>
                  </a:lnTo>
                  <a:lnTo>
                    <a:pt x="95" y="283"/>
                  </a:lnTo>
                  <a:lnTo>
                    <a:pt x="1" y="472"/>
                  </a:lnTo>
                  <a:lnTo>
                    <a:pt x="1" y="519"/>
                  </a:lnTo>
                  <a:lnTo>
                    <a:pt x="1" y="519"/>
                  </a:lnTo>
                  <a:lnTo>
                    <a:pt x="1" y="613"/>
                  </a:lnTo>
                  <a:lnTo>
                    <a:pt x="95" y="613"/>
                  </a:lnTo>
                  <a:lnTo>
                    <a:pt x="95" y="613"/>
                  </a:lnTo>
                  <a:lnTo>
                    <a:pt x="95" y="519"/>
                  </a:lnTo>
                  <a:lnTo>
                    <a:pt x="95" y="519"/>
                  </a:lnTo>
                  <a:lnTo>
                    <a:pt x="95" y="330"/>
                  </a:lnTo>
                  <a:lnTo>
                    <a:pt x="189" y="189"/>
                  </a:lnTo>
                  <a:lnTo>
                    <a:pt x="330" y="48"/>
                  </a:lnTo>
                  <a:lnTo>
                    <a:pt x="472" y="0"/>
                  </a:lnTo>
                  <a:lnTo>
                    <a:pt x="472" y="0"/>
                  </a:lnTo>
                  <a:lnTo>
                    <a:pt x="660" y="0"/>
                  </a:lnTo>
                  <a:lnTo>
                    <a:pt x="849" y="95"/>
                  </a:lnTo>
                  <a:lnTo>
                    <a:pt x="943" y="236"/>
                  </a:lnTo>
                  <a:lnTo>
                    <a:pt x="990" y="424"/>
                  </a:lnTo>
                  <a:lnTo>
                    <a:pt x="990" y="424"/>
                  </a:lnTo>
                  <a:lnTo>
                    <a:pt x="990" y="519"/>
                  </a:lnTo>
                  <a:lnTo>
                    <a:pt x="990" y="519"/>
                  </a:lnTo>
                  <a:lnTo>
                    <a:pt x="1037" y="519"/>
                  </a:lnTo>
                  <a:lnTo>
                    <a:pt x="1037" y="519"/>
                  </a:lnTo>
                  <a:lnTo>
                    <a:pt x="1037" y="519"/>
                  </a:lnTo>
                  <a:lnTo>
                    <a:pt x="1037" y="330"/>
                  </a:lnTo>
                  <a:lnTo>
                    <a:pt x="896" y="142"/>
                  </a:lnTo>
                  <a:lnTo>
                    <a:pt x="754" y="48"/>
                  </a:lnTo>
                  <a:lnTo>
                    <a:pt x="56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2709;p42">
              <a:extLst>
                <a:ext uri="{FF2B5EF4-FFF2-40B4-BE49-F238E27FC236}">
                  <a16:creationId xmlns:a16="http://schemas.microsoft.com/office/drawing/2014/main" id="{7219D41A-04BD-98BD-DB7F-9F58D33EB005}"/>
                </a:ext>
              </a:extLst>
            </p:cNvPr>
            <p:cNvSpPr/>
            <p:nvPr/>
          </p:nvSpPr>
          <p:spPr>
            <a:xfrm>
              <a:off x="1618750" y="2544200"/>
              <a:ext cx="25925" cy="25925"/>
            </a:xfrm>
            <a:custGeom>
              <a:avLst/>
              <a:gdLst/>
              <a:ahLst/>
              <a:cxnLst/>
              <a:rect l="l" t="t" r="r" b="b"/>
              <a:pathLst>
                <a:path w="1037" h="1037" extrusionOk="0">
                  <a:moveTo>
                    <a:pt x="283" y="48"/>
                  </a:moveTo>
                  <a:lnTo>
                    <a:pt x="94" y="189"/>
                  </a:lnTo>
                  <a:lnTo>
                    <a:pt x="0" y="330"/>
                  </a:lnTo>
                  <a:lnTo>
                    <a:pt x="0" y="519"/>
                  </a:lnTo>
                  <a:lnTo>
                    <a:pt x="47" y="330"/>
                  </a:lnTo>
                  <a:lnTo>
                    <a:pt x="142" y="189"/>
                  </a:lnTo>
                  <a:lnTo>
                    <a:pt x="283" y="48"/>
                  </a:lnTo>
                  <a:close/>
                  <a:moveTo>
                    <a:pt x="0" y="519"/>
                  </a:moveTo>
                  <a:lnTo>
                    <a:pt x="0" y="566"/>
                  </a:lnTo>
                  <a:lnTo>
                    <a:pt x="47" y="707"/>
                  </a:lnTo>
                  <a:lnTo>
                    <a:pt x="142" y="848"/>
                  </a:lnTo>
                  <a:lnTo>
                    <a:pt x="142" y="848"/>
                  </a:lnTo>
                  <a:lnTo>
                    <a:pt x="47" y="660"/>
                  </a:lnTo>
                  <a:lnTo>
                    <a:pt x="0" y="519"/>
                  </a:lnTo>
                  <a:close/>
                  <a:moveTo>
                    <a:pt x="471" y="0"/>
                  </a:moveTo>
                  <a:lnTo>
                    <a:pt x="283" y="48"/>
                  </a:lnTo>
                  <a:lnTo>
                    <a:pt x="660" y="48"/>
                  </a:lnTo>
                  <a:lnTo>
                    <a:pt x="801" y="189"/>
                  </a:lnTo>
                  <a:lnTo>
                    <a:pt x="895" y="330"/>
                  </a:lnTo>
                  <a:lnTo>
                    <a:pt x="942" y="519"/>
                  </a:lnTo>
                  <a:lnTo>
                    <a:pt x="895" y="660"/>
                  </a:lnTo>
                  <a:lnTo>
                    <a:pt x="801" y="848"/>
                  </a:lnTo>
                  <a:lnTo>
                    <a:pt x="660" y="943"/>
                  </a:lnTo>
                  <a:lnTo>
                    <a:pt x="283" y="943"/>
                  </a:lnTo>
                  <a:lnTo>
                    <a:pt x="142" y="848"/>
                  </a:lnTo>
                  <a:lnTo>
                    <a:pt x="142" y="848"/>
                  </a:lnTo>
                  <a:lnTo>
                    <a:pt x="283" y="990"/>
                  </a:lnTo>
                  <a:lnTo>
                    <a:pt x="471" y="1037"/>
                  </a:lnTo>
                  <a:lnTo>
                    <a:pt x="660" y="990"/>
                  </a:lnTo>
                  <a:lnTo>
                    <a:pt x="848" y="896"/>
                  </a:lnTo>
                  <a:lnTo>
                    <a:pt x="990" y="754"/>
                  </a:lnTo>
                  <a:lnTo>
                    <a:pt x="1037" y="566"/>
                  </a:lnTo>
                  <a:lnTo>
                    <a:pt x="990" y="330"/>
                  </a:lnTo>
                  <a:lnTo>
                    <a:pt x="895" y="189"/>
                  </a:lnTo>
                  <a:lnTo>
                    <a:pt x="754"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2710;p42">
              <a:extLst>
                <a:ext uri="{FF2B5EF4-FFF2-40B4-BE49-F238E27FC236}">
                  <a16:creationId xmlns:a16="http://schemas.microsoft.com/office/drawing/2014/main" id="{9066083F-2BBD-5262-53E7-216C33837561}"/>
                </a:ext>
              </a:extLst>
            </p:cNvPr>
            <p:cNvSpPr/>
            <p:nvPr/>
          </p:nvSpPr>
          <p:spPr>
            <a:xfrm>
              <a:off x="1700000" y="2580700"/>
              <a:ext cx="23600" cy="9450"/>
            </a:xfrm>
            <a:custGeom>
              <a:avLst/>
              <a:gdLst/>
              <a:ahLst/>
              <a:cxnLst/>
              <a:rect l="l" t="t" r="r" b="b"/>
              <a:pathLst>
                <a:path w="944" h="378" extrusionOk="0">
                  <a:moveTo>
                    <a:pt x="519" y="1"/>
                  </a:moveTo>
                  <a:lnTo>
                    <a:pt x="331" y="48"/>
                  </a:lnTo>
                  <a:lnTo>
                    <a:pt x="189" y="95"/>
                  </a:lnTo>
                  <a:lnTo>
                    <a:pt x="95" y="236"/>
                  </a:lnTo>
                  <a:lnTo>
                    <a:pt x="1" y="378"/>
                  </a:lnTo>
                  <a:lnTo>
                    <a:pt x="48" y="378"/>
                  </a:lnTo>
                  <a:lnTo>
                    <a:pt x="142" y="236"/>
                  </a:lnTo>
                  <a:lnTo>
                    <a:pt x="236" y="142"/>
                  </a:lnTo>
                  <a:lnTo>
                    <a:pt x="378" y="95"/>
                  </a:lnTo>
                  <a:lnTo>
                    <a:pt x="519" y="48"/>
                  </a:lnTo>
                  <a:lnTo>
                    <a:pt x="613" y="95"/>
                  </a:lnTo>
                  <a:lnTo>
                    <a:pt x="707" y="142"/>
                  </a:lnTo>
                  <a:lnTo>
                    <a:pt x="802" y="189"/>
                  </a:lnTo>
                  <a:lnTo>
                    <a:pt x="896" y="284"/>
                  </a:lnTo>
                  <a:lnTo>
                    <a:pt x="943" y="284"/>
                  </a:lnTo>
                  <a:lnTo>
                    <a:pt x="896" y="189"/>
                  </a:lnTo>
                  <a:lnTo>
                    <a:pt x="755" y="95"/>
                  </a:lnTo>
                  <a:lnTo>
                    <a:pt x="660"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2711;p42">
              <a:extLst>
                <a:ext uri="{FF2B5EF4-FFF2-40B4-BE49-F238E27FC236}">
                  <a16:creationId xmlns:a16="http://schemas.microsoft.com/office/drawing/2014/main" id="{97EE84E8-6827-3BBF-7273-AA694B353BB3}"/>
                </a:ext>
              </a:extLst>
            </p:cNvPr>
            <p:cNvSpPr/>
            <p:nvPr/>
          </p:nvSpPr>
          <p:spPr>
            <a:xfrm>
              <a:off x="1644650" y="1697375"/>
              <a:ext cx="25950" cy="25950"/>
            </a:xfrm>
            <a:custGeom>
              <a:avLst/>
              <a:gdLst/>
              <a:ahLst/>
              <a:cxnLst/>
              <a:rect l="l" t="t" r="r" b="b"/>
              <a:pathLst>
                <a:path w="1038" h="1038" extrusionOk="0">
                  <a:moveTo>
                    <a:pt x="142" y="189"/>
                  </a:moveTo>
                  <a:lnTo>
                    <a:pt x="1" y="330"/>
                  </a:lnTo>
                  <a:lnTo>
                    <a:pt x="1" y="519"/>
                  </a:lnTo>
                  <a:lnTo>
                    <a:pt x="48" y="330"/>
                  </a:lnTo>
                  <a:lnTo>
                    <a:pt x="142" y="189"/>
                  </a:lnTo>
                  <a:close/>
                  <a:moveTo>
                    <a:pt x="472" y="1"/>
                  </a:moveTo>
                  <a:lnTo>
                    <a:pt x="283" y="48"/>
                  </a:lnTo>
                  <a:lnTo>
                    <a:pt x="142" y="189"/>
                  </a:lnTo>
                  <a:lnTo>
                    <a:pt x="283" y="95"/>
                  </a:lnTo>
                  <a:lnTo>
                    <a:pt x="472" y="48"/>
                  </a:lnTo>
                  <a:lnTo>
                    <a:pt x="660" y="95"/>
                  </a:lnTo>
                  <a:lnTo>
                    <a:pt x="802" y="189"/>
                  </a:lnTo>
                  <a:lnTo>
                    <a:pt x="896" y="330"/>
                  </a:lnTo>
                  <a:lnTo>
                    <a:pt x="943" y="519"/>
                  </a:lnTo>
                  <a:lnTo>
                    <a:pt x="896" y="707"/>
                  </a:lnTo>
                  <a:lnTo>
                    <a:pt x="802" y="849"/>
                  </a:lnTo>
                  <a:lnTo>
                    <a:pt x="660" y="943"/>
                  </a:lnTo>
                  <a:lnTo>
                    <a:pt x="472" y="990"/>
                  </a:lnTo>
                  <a:lnTo>
                    <a:pt x="283" y="943"/>
                  </a:lnTo>
                  <a:lnTo>
                    <a:pt x="142" y="849"/>
                  </a:lnTo>
                  <a:lnTo>
                    <a:pt x="48" y="707"/>
                  </a:lnTo>
                  <a:lnTo>
                    <a:pt x="1" y="519"/>
                  </a:lnTo>
                  <a:lnTo>
                    <a:pt x="48" y="754"/>
                  </a:lnTo>
                  <a:lnTo>
                    <a:pt x="142" y="896"/>
                  </a:lnTo>
                  <a:lnTo>
                    <a:pt x="330" y="990"/>
                  </a:lnTo>
                  <a:lnTo>
                    <a:pt x="519" y="1037"/>
                  </a:lnTo>
                  <a:lnTo>
                    <a:pt x="754" y="990"/>
                  </a:lnTo>
                  <a:lnTo>
                    <a:pt x="896" y="849"/>
                  </a:lnTo>
                  <a:lnTo>
                    <a:pt x="990" y="707"/>
                  </a:lnTo>
                  <a:lnTo>
                    <a:pt x="1037" y="519"/>
                  </a:lnTo>
                  <a:lnTo>
                    <a:pt x="990" y="330"/>
                  </a:lnTo>
                  <a:lnTo>
                    <a:pt x="896"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2712;p42">
              <a:extLst>
                <a:ext uri="{FF2B5EF4-FFF2-40B4-BE49-F238E27FC236}">
                  <a16:creationId xmlns:a16="http://schemas.microsoft.com/office/drawing/2014/main" id="{2E5AE587-D4EC-E4C7-C8AD-A4021AF1B25C}"/>
                </a:ext>
              </a:extLst>
            </p:cNvPr>
            <p:cNvSpPr/>
            <p:nvPr/>
          </p:nvSpPr>
          <p:spPr>
            <a:xfrm>
              <a:off x="1497425" y="1823400"/>
              <a:ext cx="25950" cy="25925"/>
            </a:xfrm>
            <a:custGeom>
              <a:avLst/>
              <a:gdLst/>
              <a:ahLst/>
              <a:cxnLst/>
              <a:rect l="l" t="t" r="r" b="b"/>
              <a:pathLst>
                <a:path w="1038" h="1037" extrusionOk="0">
                  <a:moveTo>
                    <a:pt x="519" y="0"/>
                  </a:moveTo>
                  <a:lnTo>
                    <a:pt x="331" y="48"/>
                  </a:lnTo>
                  <a:lnTo>
                    <a:pt x="707" y="48"/>
                  </a:lnTo>
                  <a:lnTo>
                    <a:pt x="849" y="189"/>
                  </a:lnTo>
                  <a:lnTo>
                    <a:pt x="943" y="330"/>
                  </a:lnTo>
                  <a:lnTo>
                    <a:pt x="990" y="519"/>
                  </a:lnTo>
                  <a:lnTo>
                    <a:pt x="943" y="707"/>
                  </a:lnTo>
                  <a:lnTo>
                    <a:pt x="849" y="848"/>
                  </a:lnTo>
                  <a:lnTo>
                    <a:pt x="707" y="943"/>
                  </a:lnTo>
                  <a:lnTo>
                    <a:pt x="519" y="990"/>
                  </a:lnTo>
                  <a:lnTo>
                    <a:pt x="519" y="943"/>
                  </a:lnTo>
                  <a:lnTo>
                    <a:pt x="331" y="943"/>
                  </a:lnTo>
                  <a:lnTo>
                    <a:pt x="189" y="848"/>
                  </a:lnTo>
                  <a:lnTo>
                    <a:pt x="95" y="660"/>
                  </a:lnTo>
                  <a:lnTo>
                    <a:pt x="48" y="519"/>
                  </a:lnTo>
                  <a:lnTo>
                    <a:pt x="95" y="330"/>
                  </a:lnTo>
                  <a:lnTo>
                    <a:pt x="189" y="189"/>
                  </a:lnTo>
                  <a:lnTo>
                    <a:pt x="331" y="48"/>
                  </a:lnTo>
                  <a:lnTo>
                    <a:pt x="142" y="142"/>
                  </a:lnTo>
                  <a:lnTo>
                    <a:pt x="48" y="330"/>
                  </a:lnTo>
                  <a:lnTo>
                    <a:pt x="1" y="519"/>
                  </a:lnTo>
                  <a:lnTo>
                    <a:pt x="95" y="754"/>
                  </a:lnTo>
                  <a:lnTo>
                    <a:pt x="189" y="896"/>
                  </a:lnTo>
                  <a:lnTo>
                    <a:pt x="378" y="990"/>
                  </a:lnTo>
                  <a:lnTo>
                    <a:pt x="566" y="1037"/>
                  </a:lnTo>
                  <a:lnTo>
                    <a:pt x="755" y="990"/>
                  </a:lnTo>
                  <a:lnTo>
                    <a:pt x="896" y="848"/>
                  </a:lnTo>
                  <a:lnTo>
                    <a:pt x="1037" y="707"/>
                  </a:lnTo>
                  <a:lnTo>
                    <a:pt x="1037" y="519"/>
                  </a:lnTo>
                  <a:lnTo>
                    <a:pt x="1037" y="330"/>
                  </a:lnTo>
                  <a:lnTo>
                    <a:pt x="943" y="142"/>
                  </a:lnTo>
                  <a:lnTo>
                    <a:pt x="755"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2713;p42">
              <a:extLst>
                <a:ext uri="{FF2B5EF4-FFF2-40B4-BE49-F238E27FC236}">
                  <a16:creationId xmlns:a16="http://schemas.microsoft.com/office/drawing/2014/main" id="{09BA094A-6D9A-FE06-F3B1-84BBDA5B6402}"/>
                </a:ext>
              </a:extLst>
            </p:cNvPr>
            <p:cNvSpPr/>
            <p:nvPr/>
          </p:nvSpPr>
          <p:spPr>
            <a:xfrm>
              <a:off x="1732975" y="1868150"/>
              <a:ext cx="23600" cy="25950"/>
            </a:xfrm>
            <a:custGeom>
              <a:avLst/>
              <a:gdLst/>
              <a:ahLst/>
              <a:cxnLst/>
              <a:rect l="l" t="t" r="r" b="b"/>
              <a:pathLst>
                <a:path w="944" h="1038" extrusionOk="0">
                  <a:moveTo>
                    <a:pt x="331" y="1"/>
                  </a:moveTo>
                  <a:lnTo>
                    <a:pt x="189" y="95"/>
                  </a:lnTo>
                  <a:lnTo>
                    <a:pt x="48" y="236"/>
                  </a:lnTo>
                  <a:lnTo>
                    <a:pt x="1" y="472"/>
                  </a:lnTo>
                  <a:lnTo>
                    <a:pt x="1" y="566"/>
                  </a:lnTo>
                  <a:lnTo>
                    <a:pt x="48" y="378"/>
                  </a:lnTo>
                  <a:lnTo>
                    <a:pt x="95" y="236"/>
                  </a:lnTo>
                  <a:lnTo>
                    <a:pt x="236" y="95"/>
                  </a:lnTo>
                  <a:lnTo>
                    <a:pt x="425" y="48"/>
                  </a:lnTo>
                  <a:lnTo>
                    <a:pt x="660" y="48"/>
                  </a:lnTo>
                  <a:lnTo>
                    <a:pt x="660" y="1"/>
                  </a:lnTo>
                  <a:close/>
                  <a:moveTo>
                    <a:pt x="1" y="566"/>
                  </a:moveTo>
                  <a:lnTo>
                    <a:pt x="1" y="660"/>
                  </a:lnTo>
                  <a:lnTo>
                    <a:pt x="95" y="849"/>
                  </a:lnTo>
                  <a:lnTo>
                    <a:pt x="236" y="943"/>
                  </a:lnTo>
                  <a:lnTo>
                    <a:pt x="425" y="1037"/>
                  </a:lnTo>
                  <a:lnTo>
                    <a:pt x="566" y="1037"/>
                  </a:lnTo>
                  <a:lnTo>
                    <a:pt x="755" y="990"/>
                  </a:lnTo>
                  <a:lnTo>
                    <a:pt x="943" y="849"/>
                  </a:lnTo>
                  <a:lnTo>
                    <a:pt x="896" y="802"/>
                  </a:lnTo>
                  <a:lnTo>
                    <a:pt x="755" y="943"/>
                  </a:lnTo>
                  <a:lnTo>
                    <a:pt x="519" y="990"/>
                  </a:lnTo>
                  <a:lnTo>
                    <a:pt x="331" y="943"/>
                  </a:lnTo>
                  <a:lnTo>
                    <a:pt x="189" y="896"/>
                  </a:lnTo>
                  <a:lnTo>
                    <a:pt x="95" y="754"/>
                  </a:lnTo>
                  <a:lnTo>
                    <a:pt x="1" y="56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2714;p42">
              <a:extLst>
                <a:ext uri="{FF2B5EF4-FFF2-40B4-BE49-F238E27FC236}">
                  <a16:creationId xmlns:a16="http://schemas.microsoft.com/office/drawing/2014/main" id="{26F06C59-217C-81A7-22B0-2B36D709093C}"/>
                </a:ext>
              </a:extLst>
            </p:cNvPr>
            <p:cNvSpPr/>
            <p:nvPr/>
          </p:nvSpPr>
          <p:spPr>
            <a:xfrm>
              <a:off x="1430300" y="1982400"/>
              <a:ext cx="27100" cy="27125"/>
            </a:xfrm>
            <a:custGeom>
              <a:avLst/>
              <a:gdLst/>
              <a:ahLst/>
              <a:cxnLst/>
              <a:rect l="l" t="t" r="r" b="b"/>
              <a:pathLst>
                <a:path w="1084" h="1085" extrusionOk="0">
                  <a:moveTo>
                    <a:pt x="566" y="48"/>
                  </a:moveTo>
                  <a:lnTo>
                    <a:pt x="754" y="95"/>
                  </a:lnTo>
                  <a:lnTo>
                    <a:pt x="896" y="189"/>
                  </a:lnTo>
                  <a:lnTo>
                    <a:pt x="990" y="330"/>
                  </a:lnTo>
                  <a:lnTo>
                    <a:pt x="1037" y="519"/>
                  </a:lnTo>
                  <a:lnTo>
                    <a:pt x="1037" y="707"/>
                  </a:lnTo>
                  <a:lnTo>
                    <a:pt x="896" y="848"/>
                  </a:lnTo>
                  <a:lnTo>
                    <a:pt x="754" y="943"/>
                  </a:lnTo>
                  <a:lnTo>
                    <a:pt x="613" y="990"/>
                  </a:lnTo>
                  <a:lnTo>
                    <a:pt x="424" y="943"/>
                  </a:lnTo>
                  <a:lnTo>
                    <a:pt x="236" y="848"/>
                  </a:lnTo>
                  <a:lnTo>
                    <a:pt x="142" y="707"/>
                  </a:lnTo>
                  <a:lnTo>
                    <a:pt x="142" y="519"/>
                  </a:lnTo>
                  <a:lnTo>
                    <a:pt x="142" y="330"/>
                  </a:lnTo>
                  <a:lnTo>
                    <a:pt x="236" y="189"/>
                  </a:lnTo>
                  <a:lnTo>
                    <a:pt x="377" y="95"/>
                  </a:lnTo>
                  <a:lnTo>
                    <a:pt x="566" y="48"/>
                  </a:lnTo>
                  <a:close/>
                  <a:moveTo>
                    <a:pt x="613" y="0"/>
                  </a:moveTo>
                  <a:lnTo>
                    <a:pt x="377" y="48"/>
                  </a:lnTo>
                  <a:lnTo>
                    <a:pt x="189" y="142"/>
                  </a:lnTo>
                  <a:lnTo>
                    <a:pt x="48" y="283"/>
                  </a:lnTo>
                  <a:lnTo>
                    <a:pt x="0" y="519"/>
                  </a:lnTo>
                  <a:lnTo>
                    <a:pt x="48" y="707"/>
                  </a:lnTo>
                  <a:lnTo>
                    <a:pt x="142" y="896"/>
                  </a:lnTo>
                  <a:lnTo>
                    <a:pt x="330" y="1037"/>
                  </a:lnTo>
                  <a:lnTo>
                    <a:pt x="519" y="1084"/>
                  </a:lnTo>
                  <a:lnTo>
                    <a:pt x="754" y="1037"/>
                  </a:lnTo>
                  <a:lnTo>
                    <a:pt x="943" y="943"/>
                  </a:lnTo>
                  <a:lnTo>
                    <a:pt x="1037" y="801"/>
                  </a:lnTo>
                  <a:lnTo>
                    <a:pt x="1084" y="566"/>
                  </a:lnTo>
                  <a:lnTo>
                    <a:pt x="1084" y="330"/>
                  </a:lnTo>
                  <a:lnTo>
                    <a:pt x="990" y="189"/>
                  </a:lnTo>
                  <a:lnTo>
                    <a:pt x="801" y="48"/>
                  </a:lnTo>
                  <a:lnTo>
                    <a:pt x="6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2715;p42">
              <a:extLst>
                <a:ext uri="{FF2B5EF4-FFF2-40B4-BE49-F238E27FC236}">
                  <a16:creationId xmlns:a16="http://schemas.microsoft.com/office/drawing/2014/main" id="{F1C4EDD0-E5C2-ECD2-D2C3-BD9B313CE8B1}"/>
                </a:ext>
              </a:extLst>
            </p:cNvPr>
            <p:cNvSpPr/>
            <p:nvPr/>
          </p:nvSpPr>
          <p:spPr>
            <a:xfrm>
              <a:off x="1430300" y="1651450"/>
              <a:ext cx="27100" cy="27100"/>
            </a:xfrm>
            <a:custGeom>
              <a:avLst/>
              <a:gdLst/>
              <a:ahLst/>
              <a:cxnLst/>
              <a:rect l="l" t="t" r="r" b="b"/>
              <a:pathLst>
                <a:path w="1084" h="1084" extrusionOk="0">
                  <a:moveTo>
                    <a:pt x="566" y="47"/>
                  </a:moveTo>
                  <a:lnTo>
                    <a:pt x="754" y="94"/>
                  </a:lnTo>
                  <a:lnTo>
                    <a:pt x="896" y="189"/>
                  </a:lnTo>
                  <a:lnTo>
                    <a:pt x="990" y="330"/>
                  </a:lnTo>
                  <a:lnTo>
                    <a:pt x="1037" y="518"/>
                  </a:lnTo>
                  <a:lnTo>
                    <a:pt x="1037" y="707"/>
                  </a:lnTo>
                  <a:lnTo>
                    <a:pt x="896" y="848"/>
                  </a:lnTo>
                  <a:lnTo>
                    <a:pt x="754" y="942"/>
                  </a:lnTo>
                  <a:lnTo>
                    <a:pt x="613" y="990"/>
                  </a:lnTo>
                  <a:lnTo>
                    <a:pt x="424" y="942"/>
                  </a:lnTo>
                  <a:lnTo>
                    <a:pt x="236" y="848"/>
                  </a:lnTo>
                  <a:lnTo>
                    <a:pt x="142" y="707"/>
                  </a:lnTo>
                  <a:lnTo>
                    <a:pt x="142" y="518"/>
                  </a:lnTo>
                  <a:lnTo>
                    <a:pt x="142" y="330"/>
                  </a:lnTo>
                  <a:lnTo>
                    <a:pt x="236" y="189"/>
                  </a:lnTo>
                  <a:lnTo>
                    <a:pt x="377" y="94"/>
                  </a:lnTo>
                  <a:lnTo>
                    <a:pt x="566" y="47"/>
                  </a:lnTo>
                  <a:close/>
                  <a:moveTo>
                    <a:pt x="613" y="0"/>
                  </a:moveTo>
                  <a:lnTo>
                    <a:pt x="377" y="47"/>
                  </a:lnTo>
                  <a:lnTo>
                    <a:pt x="189" y="142"/>
                  </a:lnTo>
                  <a:lnTo>
                    <a:pt x="48" y="283"/>
                  </a:lnTo>
                  <a:lnTo>
                    <a:pt x="0" y="518"/>
                  </a:lnTo>
                  <a:lnTo>
                    <a:pt x="48" y="707"/>
                  </a:lnTo>
                  <a:lnTo>
                    <a:pt x="142" y="895"/>
                  </a:lnTo>
                  <a:lnTo>
                    <a:pt x="330" y="1037"/>
                  </a:lnTo>
                  <a:lnTo>
                    <a:pt x="519" y="1084"/>
                  </a:lnTo>
                  <a:lnTo>
                    <a:pt x="754" y="1037"/>
                  </a:lnTo>
                  <a:lnTo>
                    <a:pt x="943" y="942"/>
                  </a:lnTo>
                  <a:lnTo>
                    <a:pt x="1037" y="801"/>
                  </a:lnTo>
                  <a:lnTo>
                    <a:pt x="1084" y="566"/>
                  </a:lnTo>
                  <a:lnTo>
                    <a:pt x="1084" y="518"/>
                  </a:lnTo>
                  <a:lnTo>
                    <a:pt x="1084" y="330"/>
                  </a:lnTo>
                  <a:lnTo>
                    <a:pt x="943" y="142"/>
                  </a:lnTo>
                  <a:lnTo>
                    <a:pt x="801" y="47"/>
                  </a:lnTo>
                  <a:lnTo>
                    <a:pt x="6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2716;p42">
              <a:extLst>
                <a:ext uri="{FF2B5EF4-FFF2-40B4-BE49-F238E27FC236}">
                  <a16:creationId xmlns:a16="http://schemas.microsoft.com/office/drawing/2014/main" id="{A341A7C8-1050-3A09-761C-8D46F965BB1F}"/>
                </a:ext>
              </a:extLst>
            </p:cNvPr>
            <p:cNvSpPr/>
            <p:nvPr/>
          </p:nvSpPr>
          <p:spPr>
            <a:xfrm>
              <a:off x="1420875" y="1565475"/>
              <a:ext cx="22400" cy="15325"/>
            </a:xfrm>
            <a:custGeom>
              <a:avLst/>
              <a:gdLst/>
              <a:ahLst/>
              <a:cxnLst/>
              <a:rect l="l" t="t" r="r" b="b"/>
              <a:pathLst>
                <a:path w="896" h="613" extrusionOk="0">
                  <a:moveTo>
                    <a:pt x="849" y="0"/>
                  </a:moveTo>
                  <a:lnTo>
                    <a:pt x="801" y="47"/>
                  </a:lnTo>
                  <a:lnTo>
                    <a:pt x="801" y="142"/>
                  </a:lnTo>
                  <a:lnTo>
                    <a:pt x="754" y="283"/>
                  </a:lnTo>
                  <a:lnTo>
                    <a:pt x="660" y="424"/>
                  </a:lnTo>
                  <a:lnTo>
                    <a:pt x="519" y="566"/>
                  </a:lnTo>
                  <a:lnTo>
                    <a:pt x="189" y="566"/>
                  </a:lnTo>
                  <a:lnTo>
                    <a:pt x="48" y="471"/>
                  </a:lnTo>
                  <a:lnTo>
                    <a:pt x="1" y="518"/>
                  </a:lnTo>
                  <a:lnTo>
                    <a:pt x="142" y="613"/>
                  </a:lnTo>
                  <a:lnTo>
                    <a:pt x="519" y="613"/>
                  </a:lnTo>
                  <a:lnTo>
                    <a:pt x="707" y="471"/>
                  </a:lnTo>
                  <a:lnTo>
                    <a:pt x="801" y="330"/>
                  </a:lnTo>
                  <a:lnTo>
                    <a:pt x="896" y="142"/>
                  </a:lnTo>
                  <a:lnTo>
                    <a:pt x="8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2717;p42">
              <a:extLst>
                <a:ext uri="{FF2B5EF4-FFF2-40B4-BE49-F238E27FC236}">
                  <a16:creationId xmlns:a16="http://schemas.microsoft.com/office/drawing/2014/main" id="{5A3D8EC8-12F1-641D-76DA-5563CF05C81E}"/>
                </a:ext>
              </a:extLst>
            </p:cNvPr>
            <p:cNvSpPr/>
            <p:nvPr/>
          </p:nvSpPr>
          <p:spPr>
            <a:xfrm>
              <a:off x="1298400" y="1763325"/>
              <a:ext cx="17675" cy="24775"/>
            </a:xfrm>
            <a:custGeom>
              <a:avLst/>
              <a:gdLst/>
              <a:ahLst/>
              <a:cxnLst/>
              <a:rect l="l" t="t" r="r" b="b"/>
              <a:pathLst>
                <a:path w="707" h="991" extrusionOk="0">
                  <a:moveTo>
                    <a:pt x="377" y="1"/>
                  </a:moveTo>
                  <a:lnTo>
                    <a:pt x="377" y="48"/>
                  </a:lnTo>
                  <a:lnTo>
                    <a:pt x="471" y="95"/>
                  </a:lnTo>
                  <a:lnTo>
                    <a:pt x="565" y="189"/>
                  </a:lnTo>
                  <a:lnTo>
                    <a:pt x="612" y="331"/>
                  </a:lnTo>
                  <a:lnTo>
                    <a:pt x="660" y="472"/>
                  </a:lnTo>
                  <a:lnTo>
                    <a:pt x="612" y="660"/>
                  </a:lnTo>
                  <a:lnTo>
                    <a:pt x="518" y="802"/>
                  </a:lnTo>
                  <a:lnTo>
                    <a:pt x="377" y="896"/>
                  </a:lnTo>
                  <a:lnTo>
                    <a:pt x="188" y="943"/>
                  </a:lnTo>
                  <a:lnTo>
                    <a:pt x="0" y="896"/>
                  </a:lnTo>
                  <a:lnTo>
                    <a:pt x="0" y="943"/>
                  </a:lnTo>
                  <a:lnTo>
                    <a:pt x="188" y="990"/>
                  </a:lnTo>
                  <a:lnTo>
                    <a:pt x="424" y="943"/>
                  </a:lnTo>
                  <a:lnTo>
                    <a:pt x="565" y="802"/>
                  </a:lnTo>
                  <a:lnTo>
                    <a:pt x="707" y="660"/>
                  </a:lnTo>
                  <a:lnTo>
                    <a:pt x="707" y="472"/>
                  </a:lnTo>
                  <a:lnTo>
                    <a:pt x="707" y="283"/>
                  </a:lnTo>
                  <a:lnTo>
                    <a:pt x="612" y="189"/>
                  </a:lnTo>
                  <a:lnTo>
                    <a:pt x="518" y="48"/>
                  </a:lnTo>
                  <a:lnTo>
                    <a:pt x="3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2718;p42">
              <a:extLst>
                <a:ext uri="{FF2B5EF4-FFF2-40B4-BE49-F238E27FC236}">
                  <a16:creationId xmlns:a16="http://schemas.microsoft.com/office/drawing/2014/main" id="{E550C49A-39B2-1E16-BF48-80CAA032A0F5}"/>
                </a:ext>
              </a:extLst>
            </p:cNvPr>
            <p:cNvSpPr/>
            <p:nvPr/>
          </p:nvSpPr>
          <p:spPr>
            <a:xfrm>
              <a:off x="1298400" y="1763325"/>
              <a:ext cx="17675" cy="24775"/>
            </a:xfrm>
            <a:custGeom>
              <a:avLst/>
              <a:gdLst/>
              <a:ahLst/>
              <a:cxnLst/>
              <a:rect l="l" t="t" r="r" b="b"/>
              <a:pathLst>
                <a:path w="707" h="991" fill="none" extrusionOk="0">
                  <a:moveTo>
                    <a:pt x="377" y="1"/>
                  </a:moveTo>
                  <a:lnTo>
                    <a:pt x="377" y="1"/>
                  </a:lnTo>
                  <a:lnTo>
                    <a:pt x="377" y="48"/>
                  </a:lnTo>
                  <a:lnTo>
                    <a:pt x="377" y="48"/>
                  </a:lnTo>
                  <a:lnTo>
                    <a:pt x="471" y="95"/>
                  </a:lnTo>
                  <a:lnTo>
                    <a:pt x="565" y="189"/>
                  </a:lnTo>
                  <a:lnTo>
                    <a:pt x="612" y="331"/>
                  </a:lnTo>
                  <a:lnTo>
                    <a:pt x="660" y="472"/>
                  </a:lnTo>
                  <a:lnTo>
                    <a:pt x="660" y="472"/>
                  </a:lnTo>
                  <a:lnTo>
                    <a:pt x="612" y="660"/>
                  </a:lnTo>
                  <a:lnTo>
                    <a:pt x="518" y="802"/>
                  </a:lnTo>
                  <a:lnTo>
                    <a:pt x="377" y="896"/>
                  </a:lnTo>
                  <a:lnTo>
                    <a:pt x="188" y="943"/>
                  </a:lnTo>
                  <a:lnTo>
                    <a:pt x="188" y="943"/>
                  </a:lnTo>
                  <a:lnTo>
                    <a:pt x="0" y="896"/>
                  </a:lnTo>
                  <a:lnTo>
                    <a:pt x="0" y="896"/>
                  </a:lnTo>
                  <a:lnTo>
                    <a:pt x="0" y="943"/>
                  </a:lnTo>
                  <a:lnTo>
                    <a:pt x="0" y="943"/>
                  </a:lnTo>
                  <a:lnTo>
                    <a:pt x="188" y="990"/>
                  </a:lnTo>
                  <a:lnTo>
                    <a:pt x="188" y="990"/>
                  </a:lnTo>
                  <a:lnTo>
                    <a:pt x="424" y="943"/>
                  </a:lnTo>
                  <a:lnTo>
                    <a:pt x="565" y="802"/>
                  </a:lnTo>
                  <a:lnTo>
                    <a:pt x="707" y="660"/>
                  </a:lnTo>
                  <a:lnTo>
                    <a:pt x="707" y="472"/>
                  </a:lnTo>
                  <a:lnTo>
                    <a:pt x="707" y="472"/>
                  </a:lnTo>
                  <a:lnTo>
                    <a:pt x="707" y="283"/>
                  </a:lnTo>
                  <a:lnTo>
                    <a:pt x="612" y="189"/>
                  </a:lnTo>
                  <a:lnTo>
                    <a:pt x="518" y="48"/>
                  </a:lnTo>
                  <a:lnTo>
                    <a:pt x="377" y="1"/>
                  </a:lnTo>
                  <a:lnTo>
                    <a:pt x="37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2719;p42">
              <a:extLst>
                <a:ext uri="{FF2B5EF4-FFF2-40B4-BE49-F238E27FC236}">
                  <a16:creationId xmlns:a16="http://schemas.microsoft.com/office/drawing/2014/main" id="{D5A5F7D9-B9DD-8D72-6159-0FDA227BF248}"/>
                </a:ext>
              </a:extLst>
            </p:cNvPr>
            <p:cNvSpPr/>
            <p:nvPr/>
          </p:nvSpPr>
          <p:spPr>
            <a:xfrm>
              <a:off x="1651725" y="1624350"/>
              <a:ext cx="9450" cy="16525"/>
            </a:xfrm>
            <a:custGeom>
              <a:avLst/>
              <a:gdLst/>
              <a:ahLst/>
              <a:cxnLst/>
              <a:rect l="l" t="t" r="r" b="b"/>
              <a:pathLst>
                <a:path w="378" h="661" extrusionOk="0">
                  <a:moveTo>
                    <a:pt x="47" y="1"/>
                  </a:moveTo>
                  <a:lnTo>
                    <a:pt x="0" y="189"/>
                  </a:lnTo>
                  <a:lnTo>
                    <a:pt x="47" y="330"/>
                  </a:lnTo>
                  <a:lnTo>
                    <a:pt x="95" y="472"/>
                  </a:lnTo>
                  <a:lnTo>
                    <a:pt x="236" y="613"/>
                  </a:lnTo>
                  <a:lnTo>
                    <a:pt x="377" y="660"/>
                  </a:lnTo>
                  <a:lnTo>
                    <a:pt x="377" y="613"/>
                  </a:lnTo>
                  <a:lnTo>
                    <a:pt x="236" y="519"/>
                  </a:lnTo>
                  <a:lnTo>
                    <a:pt x="189" y="425"/>
                  </a:lnTo>
                  <a:lnTo>
                    <a:pt x="95" y="330"/>
                  </a:lnTo>
                  <a:lnTo>
                    <a:pt x="95" y="189"/>
                  </a:lnTo>
                  <a:lnTo>
                    <a:pt x="95" y="48"/>
                  </a:lnTo>
                  <a:lnTo>
                    <a:pt x="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2720;p42">
              <a:extLst>
                <a:ext uri="{FF2B5EF4-FFF2-40B4-BE49-F238E27FC236}">
                  <a16:creationId xmlns:a16="http://schemas.microsoft.com/office/drawing/2014/main" id="{7F0F4D95-5F44-BE70-3AE3-0D60477620BB}"/>
                </a:ext>
              </a:extLst>
            </p:cNvPr>
            <p:cNvSpPr/>
            <p:nvPr/>
          </p:nvSpPr>
          <p:spPr>
            <a:xfrm>
              <a:off x="1484475" y="1589025"/>
              <a:ext cx="25925" cy="25925"/>
            </a:xfrm>
            <a:custGeom>
              <a:avLst/>
              <a:gdLst/>
              <a:ahLst/>
              <a:cxnLst/>
              <a:rect l="l" t="t" r="r" b="b"/>
              <a:pathLst>
                <a:path w="1037" h="1037" extrusionOk="0">
                  <a:moveTo>
                    <a:pt x="519" y="48"/>
                  </a:moveTo>
                  <a:lnTo>
                    <a:pt x="707" y="95"/>
                  </a:lnTo>
                  <a:lnTo>
                    <a:pt x="849" y="189"/>
                  </a:lnTo>
                  <a:lnTo>
                    <a:pt x="943" y="330"/>
                  </a:lnTo>
                  <a:lnTo>
                    <a:pt x="990" y="519"/>
                  </a:lnTo>
                  <a:lnTo>
                    <a:pt x="943" y="707"/>
                  </a:lnTo>
                  <a:lnTo>
                    <a:pt x="849" y="848"/>
                  </a:lnTo>
                  <a:lnTo>
                    <a:pt x="707" y="943"/>
                  </a:lnTo>
                  <a:lnTo>
                    <a:pt x="566" y="990"/>
                  </a:lnTo>
                  <a:lnTo>
                    <a:pt x="377" y="943"/>
                  </a:lnTo>
                  <a:lnTo>
                    <a:pt x="189" y="848"/>
                  </a:lnTo>
                  <a:lnTo>
                    <a:pt x="95" y="707"/>
                  </a:lnTo>
                  <a:lnTo>
                    <a:pt x="95" y="519"/>
                  </a:lnTo>
                  <a:lnTo>
                    <a:pt x="95" y="330"/>
                  </a:lnTo>
                  <a:lnTo>
                    <a:pt x="189" y="189"/>
                  </a:lnTo>
                  <a:lnTo>
                    <a:pt x="330" y="95"/>
                  </a:lnTo>
                  <a:lnTo>
                    <a:pt x="519" y="48"/>
                  </a:lnTo>
                  <a:close/>
                  <a:moveTo>
                    <a:pt x="566" y="0"/>
                  </a:moveTo>
                  <a:lnTo>
                    <a:pt x="330" y="48"/>
                  </a:lnTo>
                  <a:lnTo>
                    <a:pt x="189" y="142"/>
                  </a:lnTo>
                  <a:lnTo>
                    <a:pt x="48" y="330"/>
                  </a:lnTo>
                  <a:lnTo>
                    <a:pt x="1" y="519"/>
                  </a:lnTo>
                  <a:lnTo>
                    <a:pt x="48" y="707"/>
                  </a:lnTo>
                  <a:lnTo>
                    <a:pt x="189" y="895"/>
                  </a:lnTo>
                  <a:lnTo>
                    <a:pt x="330" y="990"/>
                  </a:lnTo>
                  <a:lnTo>
                    <a:pt x="519" y="1037"/>
                  </a:lnTo>
                  <a:lnTo>
                    <a:pt x="754" y="990"/>
                  </a:lnTo>
                  <a:lnTo>
                    <a:pt x="896" y="895"/>
                  </a:lnTo>
                  <a:lnTo>
                    <a:pt x="990" y="754"/>
                  </a:lnTo>
                  <a:lnTo>
                    <a:pt x="1037" y="566"/>
                  </a:lnTo>
                  <a:lnTo>
                    <a:pt x="1037" y="330"/>
                  </a:lnTo>
                  <a:lnTo>
                    <a:pt x="943" y="189"/>
                  </a:lnTo>
                  <a:lnTo>
                    <a:pt x="754"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2721;p42">
              <a:extLst>
                <a:ext uri="{FF2B5EF4-FFF2-40B4-BE49-F238E27FC236}">
                  <a16:creationId xmlns:a16="http://schemas.microsoft.com/office/drawing/2014/main" id="{10A3DDC3-01EB-C639-B6AF-09591D98B896}"/>
                </a:ext>
              </a:extLst>
            </p:cNvPr>
            <p:cNvSpPr/>
            <p:nvPr/>
          </p:nvSpPr>
          <p:spPr>
            <a:xfrm>
              <a:off x="1561025" y="1757450"/>
              <a:ext cx="25950" cy="25925"/>
            </a:xfrm>
            <a:custGeom>
              <a:avLst/>
              <a:gdLst/>
              <a:ahLst/>
              <a:cxnLst/>
              <a:rect l="l" t="t" r="r" b="b"/>
              <a:pathLst>
                <a:path w="1038" h="1037" extrusionOk="0">
                  <a:moveTo>
                    <a:pt x="566" y="0"/>
                  </a:moveTo>
                  <a:lnTo>
                    <a:pt x="378" y="47"/>
                  </a:lnTo>
                  <a:lnTo>
                    <a:pt x="189" y="142"/>
                  </a:lnTo>
                  <a:lnTo>
                    <a:pt x="48" y="283"/>
                  </a:lnTo>
                  <a:lnTo>
                    <a:pt x="1" y="471"/>
                  </a:lnTo>
                  <a:lnTo>
                    <a:pt x="48" y="707"/>
                  </a:lnTo>
                  <a:lnTo>
                    <a:pt x="142" y="848"/>
                  </a:lnTo>
                  <a:lnTo>
                    <a:pt x="283" y="990"/>
                  </a:lnTo>
                  <a:lnTo>
                    <a:pt x="472" y="1037"/>
                  </a:lnTo>
                  <a:lnTo>
                    <a:pt x="566" y="1037"/>
                  </a:lnTo>
                  <a:lnTo>
                    <a:pt x="755" y="990"/>
                  </a:lnTo>
                  <a:lnTo>
                    <a:pt x="943" y="848"/>
                  </a:lnTo>
                  <a:lnTo>
                    <a:pt x="1037" y="707"/>
                  </a:lnTo>
                  <a:lnTo>
                    <a:pt x="1037" y="518"/>
                  </a:lnTo>
                  <a:lnTo>
                    <a:pt x="990" y="707"/>
                  </a:lnTo>
                  <a:lnTo>
                    <a:pt x="896" y="848"/>
                  </a:lnTo>
                  <a:lnTo>
                    <a:pt x="755" y="942"/>
                  </a:lnTo>
                  <a:lnTo>
                    <a:pt x="566" y="990"/>
                  </a:lnTo>
                  <a:lnTo>
                    <a:pt x="378" y="942"/>
                  </a:lnTo>
                  <a:lnTo>
                    <a:pt x="236" y="848"/>
                  </a:lnTo>
                  <a:lnTo>
                    <a:pt x="142" y="707"/>
                  </a:lnTo>
                  <a:lnTo>
                    <a:pt x="95" y="518"/>
                  </a:lnTo>
                  <a:lnTo>
                    <a:pt x="142" y="330"/>
                  </a:lnTo>
                  <a:lnTo>
                    <a:pt x="236" y="189"/>
                  </a:lnTo>
                  <a:lnTo>
                    <a:pt x="378" y="94"/>
                  </a:lnTo>
                  <a:lnTo>
                    <a:pt x="566" y="47"/>
                  </a:lnTo>
                  <a:lnTo>
                    <a:pt x="755" y="94"/>
                  </a:lnTo>
                  <a:lnTo>
                    <a:pt x="896" y="189"/>
                  </a:lnTo>
                  <a:lnTo>
                    <a:pt x="990" y="330"/>
                  </a:lnTo>
                  <a:lnTo>
                    <a:pt x="1037" y="518"/>
                  </a:lnTo>
                  <a:lnTo>
                    <a:pt x="1037" y="471"/>
                  </a:lnTo>
                  <a:lnTo>
                    <a:pt x="990" y="283"/>
                  </a:lnTo>
                  <a:lnTo>
                    <a:pt x="896" y="142"/>
                  </a:lnTo>
                  <a:lnTo>
                    <a:pt x="755"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2722;p42">
              <a:extLst>
                <a:ext uri="{FF2B5EF4-FFF2-40B4-BE49-F238E27FC236}">
                  <a16:creationId xmlns:a16="http://schemas.microsoft.com/office/drawing/2014/main" id="{B5141631-68F1-621C-F360-BFAC449A40EE}"/>
                </a:ext>
              </a:extLst>
            </p:cNvPr>
            <p:cNvSpPr/>
            <p:nvPr/>
          </p:nvSpPr>
          <p:spPr>
            <a:xfrm>
              <a:off x="1661150" y="1918800"/>
              <a:ext cx="25925" cy="25925"/>
            </a:xfrm>
            <a:custGeom>
              <a:avLst/>
              <a:gdLst/>
              <a:ahLst/>
              <a:cxnLst/>
              <a:rect l="l" t="t" r="r" b="b"/>
              <a:pathLst>
                <a:path w="1037" h="1037" extrusionOk="0">
                  <a:moveTo>
                    <a:pt x="518" y="48"/>
                  </a:moveTo>
                  <a:lnTo>
                    <a:pt x="707" y="95"/>
                  </a:lnTo>
                  <a:lnTo>
                    <a:pt x="848" y="189"/>
                  </a:lnTo>
                  <a:lnTo>
                    <a:pt x="942" y="330"/>
                  </a:lnTo>
                  <a:lnTo>
                    <a:pt x="990" y="519"/>
                  </a:lnTo>
                  <a:lnTo>
                    <a:pt x="990" y="707"/>
                  </a:lnTo>
                  <a:lnTo>
                    <a:pt x="848" y="848"/>
                  </a:lnTo>
                  <a:lnTo>
                    <a:pt x="707" y="943"/>
                  </a:lnTo>
                  <a:lnTo>
                    <a:pt x="566" y="990"/>
                  </a:lnTo>
                  <a:lnTo>
                    <a:pt x="377" y="943"/>
                  </a:lnTo>
                  <a:lnTo>
                    <a:pt x="236" y="848"/>
                  </a:lnTo>
                  <a:lnTo>
                    <a:pt x="94" y="707"/>
                  </a:lnTo>
                  <a:lnTo>
                    <a:pt x="94" y="519"/>
                  </a:lnTo>
                  <a:lnTo>
                    <a:pt x="94" y="330"/>
                  </a:lnTo>
                  <a:lnTo>
                    <a:pt x="189" y="189"/>
                  </a:lnTo>
                  <a:lnTo>
                    <a:pt x="330" y="95"/>
                  </a:lnTo>
                  <a:lnTo>
                    <a:pt x="518" y="48"/>
                  </a:lnTo>
                  <a:close/>
                  <a:moveTo>
                    <a:pt x="566" y="0"/>
                  </a:moveTo>
                  <a:lnTo>
                    <a:pt x="330" y="48"/>
                  </a:lnTo>
                  <a:lnTo>
                    <a:pt x="189" y="142"/>
                  </a:lnTo>
                  <a:lnTo>
                    <a:pt x="47" y="330"/>
                  </a:lnTo>
                  <a:lnTo>
                    <a:pt x="0" y="519"/>
                  </a:lnTo>
                  <a:lnTo>
                    <a:pt x="47" y="707"/>
                  </a:lnTo>
                  <a:lnTo>
                    <a:pt x="189" y="896"/>
                  </a:lnTo>
                  <a:lnTo>
                    <a:pt x="330" y="990"/>
                  </a:lnTo>
                  <a:lnTo>
                    <a:pt x="518" y="1037"/>
                  </a:lnTo>
                  <a:lnTo>
                    <a:pt x="754" y="990"/>
                  </a:lnTo>
                  <a:lnTo>
                    <a:pt x="895" y="896"/>
                  </a:lnTo>
                  <a:lnTo>
                    <a:pt x="1037" y="754"/>
                  </a:lnTo>
                  <a:lnTo>
                    <a:pt x="1037" y="519"/>
                  </a:lnTo>
                  <a:lnTo>
                    <a:pt x="1037" y="330"/>
                  </a:lnTo>
                  <a:lnTo>
                    <a:pt x="895" y="142"/>
                  </a:lnTo>
                  <a:lnTo>
                    <a:pt x="754"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2723;p42">
              <a:extLst>
                <a:ext uri="{FF2B5EF4-FFF2-40B4-BE49-F238E27FC236}">
                  <a16:creationId xmlns:a16="http://schemas.microsoft.com/office/drawing/2014/main" id="{0D556D55-6159-4E42-7774-BE2A0FCDCC40}"/>
                </a:ext>
              </a:extLst>
            </p:cNvPr>
            <p:cNvSpPr/>
            <p:nvPr/>
          </p:nvSpPr>
          <p:spPr>
            <a:xfrm>
              <a:off x="1773025" y="2021275"/>
              <a:ext cx="25950" cy="25925"/>
            </a:xfrm>
            <a:custGeom>
              <a:avLst/>
              <a:gdLst/>
              <a:ahLst/>
              <a:cxnLst/>
              <a:rect l="l" t="t" r="r" b="b"/>
              <a:pathLst>
                <a:path w="1038" h="1037" extrusionOk="0">
                  <a:moveTo>
                    <a:pt x="472" y="0"/>
                  </a:moveTo>
                  <a:lnTo>
                    <a:pt x="283" y="47"/>
                  </a:lnTo>
                  <a:lnTo>
                    <a:pt x="142" y="141"/>
                  </a:lnTo>
                  <a:lnTo>
                    <a:pt x="1" y="330"/>
                  </a:lnTo>
                  <a:lnTo>
                    <a:pt x="1" y="518"/>
                  </a:lnTo>
                  <a:lnTo>
                    <a:pt x="48" y="330"/>
                  </a:lnTo>
                  <a:lnTo>
                    <a:pt x="142" y="189"/>
                  </a:lnTo>
                  <a:lnTo>
                    <a:pt x="283" y="94"/>
                  </a:lnTo>
                  <a:lnTo>
                    <a:pt x="472" y="47"/>
                  </a:lnTo>
                  <a:lnTo>
                    <a:pt x="660" y="94"/>
                  </a:lnTo>
                  <a:lnTo>
                    <a:pt x="802" y="189"/>
                  </a:lnTo>
                  <a:lnTo>
                    <a:pt x="896" y="330"/>
                  </a:lnTo>
                  <a:lnTo>
                    <a:pt x="943" y="518"/>
                  </a:lnTo>
                  <a:lnTo>
                    <a:pt x="896" y="660"/>
                  </a:lnTo>
                  <a:lnTo>
                    <a:pt x="802" y="848"/>
                  </a:lnTo>
                  <a:lnTo>
                    <a:pt x="660" y="942"/>
                  </a:lnTo>
                  <a:lnTo>
                    <a:pt x="472" y="989"/>
                  </a:lnTo>
                  <a:lnTo>
                    <a:pt x="283" y="942"/>
                  </a:lnTo>
                  <a:lnTo>
                    <a:pt x="142" y="848"/>
                  </a:lnTo>
                  <a:lnTo>
                    <a:pt x="48" y="660"/>
                  </a:lnTo>
                  <a:lnTo>
                    <a:pt x="1" y="518"/>
                  </a:lnTo>
                  <a:lnTo>
                    <a:pt x="48" y="707"/>
                  </a:lnTo>
                  <a:lnTo>
                    <a:pt x="142" y="895"/>
                  </a:lnTo>
                  <a:lnTo>
                    <a:pt x="330" y="989"/>
                  </a:lnTo>
                  <a:lnTo>
                    <a:pt x="519" y="1037"/>
                  </a:lnTo>
                  <a:lnTo>
                    <a:pt x="707" y="989"/>
                  </a:lnTo>
                  <a:lnTo>
                    <a:pt x="896" y="848"/>
                  </a:lnTo>
                  <a:lnTo>
                    <a:pt x="990" y="707"/>
                  </a:lnTo>
                  <a:lnTo>
                    <a:pt x="1037" y="518"/>
                  </a:lnTo>
                  <a:lnTo>
                    <a:pt x="990" y="283"/>
                  </a:lnTo>
                  <a:lnTo>
                    <a:pt x="849" y="141"/>
                  </a:lnTo>
                  <a:lnTo>
                    <a:pt x="7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2724;p42">
              <a:extLst>
                <a:ext uri="{FF2B5EF4-FFF2-40B4-BE49-F238E27FC236}">
                  <a16:creationId xmlns:a16="http://schemas.microsoft.com/office/drawing/2014/main" id="{9CB4F86B-CD6A-37F2-DA99-D03AADBDADDA}"/>
                </a:ext>
              </a:extLst>
            </p:cNvPr>
            <p:cNvSpPr/>
            <p:nvPr/>
          </p:nvSpPr>
          <p:spPr>
            <a:xfrm>
              <a:off x="1854300" y="2200300"/>
              <a:ext cx="5900" cy="15325"/>
            </a:xfrm>
            <a:custGeom>
              <a:avLst/>
              <a:gdLst/>
              <a:ahLst/>
              <a:cxnLst/>
              <a:rect l="l" t="t" r="r" b="b"/>
              <a:pathLst>
                <a:path w="236" h="613" extrusionOk="0">
                  <a:moveTo>
                    <a:pt x="47" y="0"/>
                  </a:moveTo>
                  <a:lnTo>
                    <a:pt x="0" y="188"/>
                  </a:lnTo>
                  <a:lnTo>
                    <a:pt x="0" y="330"/>
                  </a:lnTo>
                  <a:lnTo>
                    <a:pt x="47" y="424"/>
                  </a:lnTo>
                  <a:lnTo>
                    <a:pt x="142" y="565"/>
                  </a:lnTo>
                  <a:lnTo>
                    <a:pt x="236" y="612"/>
                  </a:lnTo>
                  <a:lnTo>
                    <a:pt x="189" y="518"/>
                  </a:lnTo>
                  <a:lnTo>
                    <a:pt x="95" y="377"/>
                  </a:lnTo>
                  <a:lnTo>
                    <a:pt x="47" y="188"/>
                  </a:lnTo>
                  <a:lnTo>
                    <a:pt x="47" y="94"/>
                  </a:lnTo>
                  <a:lnTo>
                    <a:pt x="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2725;p42">
              <a:extLst>
                <a:ext uri="{FF2B5EF4-FFF2-40B4-BE49-F238E27FC236}">
                  <a16:creationId xmlns:a16="http://schemas.microsoft.com/office/drawing/2014/main" id="{D8964B85-8832-5663-C719-AC7DC78622A5}"/>
                </a:ext>
              </a:extLst>
            </p:cNvPr>
            <p:cNvSpPr/>
            <p:nvPr/>
          </p:nvSpPr>
          <p:spPr>
            <a:xfrm>
              <a:off x="1648175" y="2029500"/>
              <a:ext cx="25950" cy="25950"/>
            </a:xfrm>
            <a:custGeom>
              <a:avLst/>
              <a:gdLst/>
              <a:ahLst/>
              <a:cxnLst/>
              <a:rect l="l" t="t" r="r" b="b"/>
              <a:pathLst>
                <a:path w="1038" h="1038" extrusionOk="0">
                  <a:moveTo>
                    <a:pt x="48" y="331"/>
                  </a:moveTo>
                  <a:lnTo>
                    <a:pt x="1" y="519"/>
                  </a:lnTo>
                  <a:lnTo>
                    <a:pt x="6" y="540"/>
                  </a:lnTo>
                  <a:lnTo>
                    <a:pt x="48" y="331"/>
                  </a:lnTo>
                  <a:close/>
                  <a:moveTo>
                    <a:pt x="6" y="540"/>
                  </a:moveTo>
                  <a:lnTo>
                    <a:pt x="1" y="566"/>
                  </a:lnTo>
                  <a:lnTo>
                    <a:pt x="48" y="755"/>
                  </a:lnTo>
                  <a:lnTo>
                    <a:pt x="142" y="849"/>
                  </a:lnTo>
                  <a:lnTo>
                    <a:pt x="48" y="708"/>
                  </a:lnTo>
                  <a:lnTo>
                    <a:pt x="6" y="540"/>
                  </a:lnTo>
                  <a:close/>
                  <a:moveTo>
                    <a:pt x="472" y="1"/>
                  </a:moveTo>
                  <a:lnTo>
                    <a:pt x="284" y="48"/>
                  </a:lnTo>
                  <a:lnTo>
                    <a:pt x="142" y="189"/>
                  </a:lnTo>
                  <a:lnTo>
                    <a:pt x="142" y="189"/>
                  </a:lnTo>
                  <a:lnTo>
                    <a:pt x="284" y="95"/>
                  </a:lnTo>
                  <a:lnTo>
                    <a:pt x="472" y="48"/>
                  </a:lnTo>
                  <a:lnTo>
                    <a:pt x="661" y="95"/>
                  </a:lnTo>
                  <a:lnTo>
                    <a:pt x="802" y="189"/>
                  </a:lnTo>
                  <a:lnTo>
                    <a:pt x="896" y="331"/>
                  </a:lnTo>
                  <a:lnTo>
                    <a:pt x="943" y="519"/>
                  </a:lnTo>
                  <a:lnTo>
                    <a:pt x="896" y="708"/>
                  </a:lnTo>
                  <a:lnTo>
                    <a:pt x="802" y="849"/>
                  </a:lnTo>
                  <a:lnTo>
                    <a:pt x="661" y="943"/>
                  </a:lnTo>
                  <a:lnTo>
                    <a:pt x="472" y="990"/>
                  </a:lnTo>
                  <a:lnTo>
                    <a:pt x="284" y="943"/>
                  </a:lnTo>
                  <a:lnTo>
                    <a:pt x="142" y="849"/>
                  </a:lnTo>
                  <a:lnTo>
                    <a:pt x="189" y="896"/>
                  </a:lnTo>
                  <a:lnTo>
                    <a:pt x="331" y="990"/>
                  </a:lnTo>
                  <a:lnTo>
                    <a:pt x="519" y="1037"/>
                  </a:lnTo>
                  <a:lnTo>
                    <a:pt x="755" y="990"/>
                  </a:lnTo>
                  <a:lnTo>
                    <a:pt x="896" y="896"/>
                  </a:lnTo>
                  <a:lnTo>
                    <a:pt x="990" y="708"/>
                  </a:lnTo>
                  <a:lnTo>
                    <a:pt x="1037" y="519"/>
                  </a:lnTo>
                  <a:lnTo>
                    <a:pt x="990" y="331"/>
                  </a:lnTo>
                  <a:lnTo>
                    <a:pt x="849" y="142"/>
                  </a:lnTo>
                  <a:lnTo>
                    <a:pt x="708" y="48"/>
                  </a:lnTo>
                  <a:lnTo>
                    <a:pt x="4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2726;p42">
              <a:extLst>
                <a:ext uri="{FF2B5EF4-FFF2-40B4-BE49-F238E27FC236}">
                  <a16:creationId xmlns:a16="http://schemas.microsoft.com/office/drawing/2014/main" id="{B46720D7-D33D-0A9A-84AE-BEAA0CE29E1E}"/>
                </a:ext>
              </a:extLst>
            </p:cNvPr>
            <p:cNvSpPr/>
            <p:nvPr/>
          </p:nvSpPr>
          <p:spPr>
            <a:xfrm>
              <a:off x="1652900" y="2146100"/>
              <a:ext cx="25925" cy="25950"/>
            </a:xfrm>
            <a:custGeom>
              <a:avLst/>
              <a:gdLst/>
              <a:ahLst/>
              <a:cxnLst/>
              <a:rect l="l" t="t" r="r" b="b"/>
              <a:pathLst>
                <a:path w="1037" h="1038" extrusionOk="0">
                  <a:moveTo>
                    <a:pt x="48" y="331"/>
                  </a:moveTo>
                  <a:lnTo>
                    <a:pt x="0" y="566"/>
                  </a:lnTo>
                  <a:lnTo>
                    <a:pt x="48" y="755"/>
                  </a:lnTo>
                  <a:lnTo>
                    <a:pt x="142" y="849"/>
                  </a:lnTo>
                  <a:lnTo>
                    <a:pt x="48" y="708"/>
                  </a:lnTo>
                  <a:lnTo>
                    <a:pt x="48" y="519"/>
                  </a:lnTo>
                  <a:lnTo>
                    <a:pt x="48" y="331"/>
                  </a:lnTo>
                  <a:close/>
                  <a:moveTo>
                    <a:pt x="472" y="1"/>
                  </a:moveTo>
                  <a:lnTo>
                    <a:pt x="283" y="48"/>
                  </a:lnTo>
                  <a:lnTo>
                    <a:pt x="142" y="189"/>
                  </a:lnTo>
                  <a:lnTo>
                    <a:pt x="142" y="189"/>
                  </a:lnTo>
                  <a:lnTo>
                    <a:pt x="330" y="95"/>
                  </a:lnTo>
                  <a:lnTo>
                    <a:pt x="472" y="48"/>
                  </a:lnTo>
                  <a:lnTo>
                    <a:pt x="660" y="95"/>
                  </a:lnTo>
                  <a:lnTo>
                    <a:pt x="801" y="189"/>
                  </a:lnTo>
                  <a:lnTo>
                    <a:pt x="943" y="331"/>
                  </a:lnTo>
                  <a:lnTo>
                    <a:pt x="943" y="519"/>
                  </a:lnTo>
                  <a:lnTo>
                    <a:pt x="896" y="708"/>
                  </a:lnTo>
                  <a:lnTo>
                    <a:pt x="801" y="849"/>
                  </a:lnTo>
                  <a:lnTo>
                    <a:pt x="660" y="943"/>
                  </a:lnTo>
                  <a:lnTo>
                    <a:pt x="472" y="990"/>
                  </a:lnTo>
                  <a:lnTo>
                    <a:pt x="330" y="943"/>
                  </a:lnTo>
                  <a:lnTo>
                    <a:pt x="142" y="849"/>
                  </a:lnTo>
                  <a:lnTo>
                    <a:pt x="189" y="896"/>
                  </a:lnTo>
                  <a:lnTo>
                    <a:pt x="330" y="1037"/>
                  </a:lnTo>
                  <a:lnTo>
                    <a:pt x="566" y="1037"/>
                  </a:lnTo>
                  <a:lnTo>
                    <a:pt x="754" y="990"/>
                  </a:lnTo>
                  <a:lnTo>
                    <a:pt x="896" y="896"/>
                  </a:lnTo>
                  <a:lnTo>
                    <a:pt x="990" y="708"/>
                  </a:lnTo>
                  <a:lnTo>
                    <a:pt x="1037" y="519"/>
                  </a:lnTo>
                  <a:lnTo>
                    <a:pt x="990" y="331"/>
                  </a:lnTo>
                  <a:lnTo>
                    <a:pt x="848" y="142"/>
                  </a:lnTo>
                  <a:lnTo>
                    <a:pt x="707" y="48"/>
                  </a:lnTo>
                  <a:lnTo>
                    <a:pt x="4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2727;p42">
              <a:extLst>
                <a:ext uri="{FF2B5EF4-FFF2-40B4-BE49-F238E27FC236}">
                  <a16:creationId xmlns:a16="http://schemas.microsoft.com/office/drawing/2014/main" id="{0A276619-BB20-63DC-C679-B80990E459C6}"/>
                </a:ext>
              </a:extLst>
            </p:cNvPr>
            <p:cNvSpPr/>
            <p:nvPr/>
          </p:nvSpPr>
          <p:spPr>
            <a:xfrm>
              <a:off x="1776575" y="2139050"/>
              <a:ext cx="25925" cy="25925"/>
            </a:xfrm>
            <a:custGeom>
              <a:avLst/>
              <a:gdLst/>
              <a:ahLst/>
              <a:cxnLst/>
              <a:rect l="l" t="t" r="r" b="b"/>
              <a:pathLst>
                <a:path w="1037" h="1037" extrusionOk="0">
                  <a:moveTo>
                    <a:pt x="518" y="47"/>
                  </a:moveTo>
                  <a:lnTo>
                    <a:pt x="660" y="94"/>
                  </a:lnTo>
                  <a:lnTo>
                    <a:pt x="848" y="189"/>
                  </a:lnTo>
                  <a:lnTo>
                    <a:pt x="942" y="330"/>
                  </a:lnTo>
                  <a:lnTo>
                    <a:pt x="989" y="518"/>
                  </a:lnTo>
                  <a:lnTo>
                    <a:pt x="942" y="707"/>
                  </a:lnTo>
                  <a:lnTo>
                    <a:pt x="848" y="848"/>
                  </a:lnTo>
                  <a:lnTo>
                    <a:pt x="660" y="942"/>
                  </a:lnTo>
                  <a:lnTo>
                    <a:pt x="518" y="990"/>
                  </a:lnTo>
                  <a:lnTo>
                    <a:pt x="330" y="942"/>
                  </a:lnTo>
                  <a:lnTo>
                    <a:pt x="188" y="848"/>
                  </a:lnTo>
                  <a:lnTo>
                    <a:pt x="94" y="707"/>
                  </a:lnTo>
                  <a:lnTo>
                    <a:pt x="47" y="518"/>
                  </a:lnTo>
                  <a:lnTo>
                    <a:pt x="94" y="330"/>
                  </a:lnTo>
                  <a:lnTo>
                    <a:pt x="188" y="189"/>
                  </a:lnTo>
                  <a:lnTo>
                    <a:pt x="330" y="94"/>
                  </a:lnTo>
                  <a:lnTo>
                    <a:pt x="518" y="47"/>
                  </a:lnTo>
                  <a:close/>
                  <a:moveTo>
                    <a:pt x="518" y="0"/>
                  </a:moveTo>
                  <a:lnTo>
                    <a:pt x="283" y="47"/>
                  </a:lnTo>
                  <a:lnTo>
                    <a:pt x="141" y="142"/>
                  </a:lnTo>
                  <a:lnTo>
                    <a:pt x="47" y="330"/>
                  </a:lnTo>
                  <a:lnTo>
                    <a:pt x="0" y="518"/>
                  </a:lnTo>
                  <a:lnTo>
                    <a:pt x="47" y="754"/>
                  </a:lnTo>
                  <a:lnTo>
                    <a:pt x="188" y="895"/>
                  </a:lnTo>
                  <a:lnTo>
                    <a:pt x="330" y="990"/>
                  </a:lnTo>
                  <a:lnTo>
                    <a:pt x="565" y="1037"/>
                  </a:lnTo>
                  <a:lnTo>
                    <a:pt x="754" y="990"/>
                  </a:lnTo>
                  <a:lnTo>
                    <a:pt x="895" y="848"/>
                  </a:lnTo>
                  <a:lnTo>
                    <a:pt x="989" y="707"/>
                  </a:lnTo>
                  <a:lnTo>
                    <a:pt x="1036" y="518"/>
                  </a:lnTo>
                  <a:lnTo>
                    <a:pt x="989" y="330"/>
                  </a:lnTo>
                  <a:lnTo>
                    <a:pt x="895" y="142"/>
                  </a:lnTo>
                  <a:lnTo>
                    <a:pt x="754"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2728;p42">
              <a:extLst>
                <a:ext uri="{FF2B5EF4-FFF2-40B4-BE49-F238E27FC236}">
                  <a16:creationId xmlns:a16="http://schemas.microsoft.com/office/drawing/2014/main" id="{3D52813C-9866-A0C9-294A-F5C55D51CAFD}"/>
                </a:ext>
              </a:extLst>
            </p:cNvPr>
            <p:cNvSpPr/>
            <p:nvPr/>
          </p:nvSpPr>
          <p:spPr>
            <a:xfrm>
              <a:off x="1656425" y="2254475"/>
              <a:ext cx="25950" cy="25925"/>
            </a:xfrm>
            <a:custGeom>
              <a:avLst/>
              <a:gdLst/>
              <a:ahLst/>
              <a:cxnLst/>
              <a:rect l="l" t="t" r="r" b="b"/>
              <a:pathLst>
                <a:path w="1038" h="1037" extrusionOk="0">
                  <a:moveTo>
                    <a:pt x="519" y="47"/>
                  </a:moveTo>
                  <a:lnTo>
                    <a:pt x="707" y="94"/>
                  </a:lnTo>
                  <a:lnTo>
                    <a:pt x="849" y="189"/>
                  </a:lnTo>
                  <a:lnTo>
                    <a:pt x="943" y="330"/>
                  </a:lnTo>
                  <a:lnTo>
                    <a:pt x="990" y="518"/>
                  </a:lnTo>
                  <a:lnTo>
                    <a:pt x="943" y="707"/>
                  </a:lnTo>
                  <a:lnTo>
                    <a:pt x="849" y="848"/>
                  </a:lnTo>
                  <a:lnTo>
                    <a:pt x="707" y="942"/>
                  </a:lnTo>
                  <a:lnTo>
                    <a:pt x="519" y="989"/>
                  </a:lnTo>
                  <a:lnTo>
                    <a:pt x="331" y="942"/>
                  </a:lnTo>
                  <a:lnTo>
                    <a:pt x="189" y="848"/>
                  </a:lnTo>
                  <a:lnTo>
                    <a:pt x="95" y="707"/>
                  </a:lnTo>
                  <a:lnTo>
                    <a:pt x="48" y="518"/>
                  </a:lnTo>
                  <a:lnTo>
                    <a:pt x="95" y="330"/>
                  </a:lnTo>
                  <a:lnTo>
                    <a:pt x="189" y="189"/>
                  </a:lnTo>
                  <a:lnTo>
                    <a:pt x="331" y="94"/>
                  </a:lnTo>
                  <a:lnTo>
                    <a:pt x="519" y="47"/>
                  </a:lnTo>
                  <a:close/>
                  <a:moveTo>
                    <a:pt x="519" y="0"/>
                  </a:moveTo>
                  <a:lnTo>
                    <a:pt x="331" y="47"/>
                  </a:lnTo>
                  <a:lnTo>
                    <a:pt x="142" y="141"/>
                  </a:lnTo>
                  <a:lnTo>
                    <a:pt x="48" y="330"/>
                  </a:lnTo>
                  <a:lnTo>
                    <a:pt x="1" y="518"/>
                  </a:lnTo>
                  <a:lnTo>
                    <a:pt x="48" y="754"/>
                  </a:lnTo>
                  <a:lnTo>
                    <a:pt x="189" y="895"/>
                  </a:lnTo>
                  <a:lnTo>
                    <a:pt x="378" y="989"/>
                  </a:lnTo>
                  <a:lnTo>
                    <a:pt x="566" y="1037"/>
                  </a:lnTo>
                  <a:lnTo>
                    <a:pt x="755" y="989"/>
                  </a:lnTo>
                  <a:lnTo>
                    <a:pt x="896" y="848"/>
                  </a:lnTo>
                  <a:lnTo>
                    <a:pt x="1037" y="707"/>
                  </a:lnTo>
                  <a:lnTo>
                    <a:pt x="1037" y="518"/>
                  </a:lnTo>
                  <a:lnTo>
                    <a:pt x="990" y="283"/>
                  </a:lnTo>
                  <a:lnTo>
                    <a:pt x="896" y="141"/>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2729;p42">
              <a:extLst>
                <a:ext uri="{FF2B5EF4-FFF2-40B4-BE49-F238E27FC236}">
                  <a16:creationId xmlns:a16="http://schemas.microsoft.com/office/drawing/2014/main" id="{D0F0DF76-A794-545E-7167-DC85E7B79BBD}"/>
                </a:ext>
              </a:extLst>
            </p:cNvPr>
            <p:cNvSpPr/>
            <p:nvPr/>
          </p:nvSpPr>
          <p:spPr>
            <a:xfrm>
              <a:off x="1450325" y="2325125"/>
              <a:ext cx="25925" cy="25950"/>
            </a:xfrm>
            <a:custGeom>
              <a:avLst/>
              <a:gdLst/>
              <a:ahLst/>
              <a:cxnLst/>
              <a:rect l="l" t="t" r="r" b="b"/>
              <a:pathLst>
                <a:path w="1037" h="1038" extrusionOk="0">
                  <a:moveTo>
                    <a:pt x="142" y="189"/>
                  </a:moveTo>
                  <a:lnTo>
                    <a:pt x="47" y="331"/>
                  </a:lnTo>
                  <a:lnTo>
                    <a:pt x="0" y="519"/>
                  </a:lnTo>
                  <a:lnTo>
                    <a:pt x="6" y="543"/>
                  </a:lnTo>
                  <a:lnTo>
                    <a:pt x="47" y="378"/>
                  </a:lnTo>
                  <a:lnTo>
                    <a:pt x="142" y="189"/>
                  </a:lnTo>
                  <a:close/>
                  <a:moveTo>
                    <a:pt x="471" y="1"/>
                  </a:moveTo>
                  <a:lnTo>
                    <a:pt x="283" y="95"/>
                  </a:lnTo>
                  <a:lnTo>
                    <a:pt x="283" y="95"/>
                  </a:lnTo>
                  <a:lnTo>
                    <a:pt x="471" y="48"/>
                  </a:lnTo>
                  <a:lnTo>
                    <a:pt x="660" y="95"/>
                  </a:lnTo>
                  <a:lnTo>
                    <a:pt x="801" y="189"/>
                  </a:lnTo>
                  <a:lnTo>
                    <a:pt x="895" y="331"/>
                  </a:lnTo>
                  <a:lnTo>
                    <a:pt x="943" y="519"/>
                  </a:lnTo>
                  <a:lnTo>
                    <a:pt x="895" y="707"/>
                  </a:lnTo>
                  <a:lnTo>
                    <a:pt x="801" y="849"/>
                  </a:lnTo>
                  <a:lnTo>
                    <a:pt x="660" y="943"/>
                  </a:lnTo>
                  <a:lnTo>
                    <a:pt x="471" y="990"/>
                  </a:lnTo>
                  <a:lnTo>
                    <a:pt x="283" y="943"/>
                  </a:lnTo>
                  <a:lnTo>
                    <a:pt x="142" y="849"/>
                  </a:lnTo>
                  <a:lnTo>
                    <a:pt x="47" y="707"/>
                  </a:lnTo>
                  <a:lnTo>
                    <a:pt x="6" y="543"/>
                  </a:lnTo>
                  <a:lnTo>
                    <a:pt x="0" y="566"/>
                  </a:lnTo>
                  <a:lnTo>
                    <a:pt x="47" y="755"/>
                  </a:lnTo>
                  <a:lnTo>
                    <a:pt x="189" y="896"/>
                  </a:lnTo>
                  <a:lnTo>
                    <a:pt x="330" y="990"/>
                  </a:lnTo>
                  <a:lnTo>
                    <a:pt x="471" y="1037"/>
                  </a:lnTo>
                  <a:lnTo>
                    <a:pt x="707" y="1037"/>
                  </a:lnTo>
                  <a:lnTo>
                    <a:pt x="848" y="943"/>
                  </a:lnTo>
                  <a:lnTo>
                    <a:pt x="990" y="802"/>
                  </a:lnTo>
                  <a:lnTo>
                    <a:pt x="1037" y="566"/>
                  </a:lnTo>
                  <a:lnTo>
                    <a:pt x="1037" y="378"/>
                  </a:lnTo>
                  <a:lnTo>
                    <a:pt x="943" y="189"/>
                  </a:lnTo>
                  <a:lnTo>
                    <a:pt x="801" y="95"/>
                  </a:lnTo>
                  <a:lnTo>
                    <a:pt x="6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2730;p42">
              <a:extLst>
                <a:ext uri="{FF2B5EF4-FFF2-40B4-BE49-F238E27FC236}">
                  <a16:creationId xmlns:a16="http://schemas.microsoft.com/office/drawing/2014/main" id="{005F1F1A-3396-769D-6EDA-8619159615EC}"/>
                </a:ext>
              </a:extLst>
            </p:cNvPr>
            <p:cNvSpPr/>
            <p:nvPr/>
          </p:nvSpPr>
          <p:spPr>
            <a:xfrm>
              <a:off x="1313700" y="2438200"/>
              <a:ext cx="25925" cy="25925"/>
            </a:xfrm>
            <a:custGeom>
              <a:avLst/>
              <a:gdLst/>
              <a:ahLst/>
              <a:cxnLst/>
              <a:rect l="l" t="t" r="r" b="b"/>
              <a:pathLst>
                <a:path w="1037" h="1037" extrusionOk="0">
                  <a:moveTo>
                    <a:pt x="519" y="48"/>
                  </a:moveTo>
                  <a:lnTo>
                    <a:pt x="707" y="95"/>
                  </a:lnTo>
                  <a:lnTo>
                    <a:pt x="848" y="189"/>
                  </a:lnTo>
                  <a:lnTo>
                    <a:pt x="943" y="330"/>
                  </a:lnTo>
                  <a:lnTo>
                    <a:pt x="990" y="519"/>
                  </a:lnTo>
                  <a:lnTo>
                    <a:pt x="943" y="707"/>
                  </a:lnTo>
                  <a:lnTo>
                    <a:pt x="848" y="848"/>
                  </a:lnTo>
                  <a:lnTo>
                    <a:pt x="707" y="943"/>
                  </a:lnTo>
                  <a:lnTo>
                    <a:pt x="519" y="990"/>
                  </a:lnTo>
                  <a:lnTo>
                    <a:pt x="377" y="943"/>
                  </a:lnTo>
                  <a:lnTo>
                    <a:pt x="189" y="848"/>
                  </a:lnTo>
                  <a:lnTo>
                    <a:pt x="95" y="707"/>
                  </a:lnTo>
                  <a:lnTo>
                    <a:pt x="48" y="519"/>
                  </a:lnTo>
                  <a:lnTo>
                    <a:pt x="95" y="330"/>
                  </a:lnTo>
                  <a:lnTo>
                    <a:pt x="189" y="189"/>
                  </a:lnTo>
                  <a:lnTo>
                    <a:pt x="330" y="95"/>
                  </a:lnTo>
                  <a:lnTo>
                    <a:pt x="519" y="48"/>
                  </a:lnTo>
                  <a:close/>
                  <a:moveTo>
                    <a:pt x="519" y="0"/>
                  </a:moveTo>
                  <a:lnTo>
                    <a:pt x="330" y="48"/>
                  </a:lnTo>
                  <a:lnTo>
                    <a:pt x="189" y="142"/>
                  </a:lnTo>
                  <a:lnTo>
                    <a:pt x="48" y="330"/>
                  </a:lnTo>
                  <a:lnTo>
                    <a:pt x="0" y="519"/>
                  </a:lnTo>
                  <a:lnTo>
                    <a:pt x="48" y="754"/>
                  </a:lnTo>
                  <a:lnTo>
                    <a:pt x="142" y="896"/>
                  </a:lnTo>
                  <a:lnTo>
                    <a:pt x="330" y="990"/>
                  </a:lnTo>
                  <a:lnTo>
                    <a:pt x="519" y="1037"/>
                  </a:lnTo>
                  <a:lnTo>
                    <a:pt x="754" y="1037"/>
                  </a:lnTo>
                  <a:lnTo>
                    <a:pt x="896" y="896"/>
                  </a:lnTo>
                  <a:lnTo>
                    <a:pt x="1037" y="754"/>
                  </a:lnTo>
                  <a:lnTo>
                    <a:pt x="1037" y="519"/>
                  </a:lnTo>
                  <a:lnTo>
                    <a:pt x="1037" y="330"/>
                  </a:lnTo>
                  <a:lnTo>
                    <a:pt x="896" y="142"/>
                  </a:lnTo>
                  <a:lnTo>
                    <a:pt x="754"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2731;p42">
              <a:extLst>
                <a:ext uri="{FF2B5EF4-FFF2-40B4-BE49-F238E27FC236}">
                  <a16:creationId xmlns:a16="http://schemas.microsoft.com/office/drawing/2014/main" id="{E8E2FF49-56D8-2BEC-4635-D69F2D5553FF}"/>
                </a:ext>
              </a:extLst>
            </p:cNvPr>
            <p:cNvSpPr/>
            <p:nvPr/>
          </p:nvSpPr>
          <p:spPr>
            <a:xfrm>
              <a:off x="1313700" y="2438200"/>
              <a:ext cx="25925" cy="25925"/>
            </a:xfrm>
            <a:custGeom>
              <a:avLst/>
              <a:gdLst/>
              <a:ahLst/>
              <a:cxnLst/>
              <a:rect l="l" t="t" r="r" b="b"/>
              <a:pathLst>
                <a:path w="1037" h="1037" fill="none" extrusionOk="0">
                  <a:moveTo>
                    <a:pt x="519" y="0"/>
                  </a:moveTo>
                  <a:lnTo>
                    <a:pt x="519" y="0"/>
                  </a:lnTo>
                  <a:lnTo>
                    <a:pt x="330" y="48"/>
                  </a:lnTo>
                  <a:lnTo>
                    <a:pt x="189" y="142"/>
                  </a:lnTo>
                  <a:lnTo>
                    <a:pt x="48" y="330"/>
                  </a:lnTo>
                  <a:lnTo>
                    <a:pt x="0" y="519"/>
                  </a:lnTo>
                  <a:lnTo>
                    <a:pt x="0" y="519"/>
                  </a:lnTo>
                  <a:lnTo>
                    <a:pt x="48" y="754"/>
                  </a:lnTo>
                  <a:lnTo>
                    <a:pt x="142" y="896"/>
                  </a:lnTo>
                  <a:lnTo>
                    <a:pt x="330" y="990"/>
                  </a:lnTo>
                  <a:lnTo>
                    <a:pt x="519" y="1037"/>
                  </a:lnTo>
                  <a:lnTo>
                    <a:pt x="519" y="1037"/>
                  </a:lnTo>
                  <a:lnTo>
                    <a:pt x="754" y="1037"/>
                  </a:lnTo>
                  <a:lnTo>
                    <a:pt x="896" y="896"/>
                  </a:lnTo>
                  <a:lnTo>
                    <a:pt x="1037" y="754"/>
                  </a:lnTo>
                  <a:lnTo>
                    <a:pt x="1037" y="519"/>
                  </a:lnTo>
                  <a:lnTo>
                    <a:pt x="1037" y="519"/>
                  </a:lnTo>
                  <a:lnTo>
                    <a:pt x="1037" y="519"/>
                  </a:lnTo>
                  <a:lnTo>
                    <a:pt x="1037" y="330"/>
                  </a:lnTo>
                  <a:lnTo>
                    <a:pt x="896" y="142"/>
                  </a:lnTo>
                  <a:lnTo>
                    <a:pt x="754" y="48"/>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2732;p42">
              <a:extLst>
                <a:ext uri="{FF2B5EF4-FFF2-40B4-BE49-F238E27FC236}">
                  <a16:creationId xmlns:a16="http://schemas.microsoft.com/office/drawing/2014/main" id="{FFA8C38F-6956-4A9D-5A0A-3289C0B11192}"/>
                </a:ext>
              </a:extLst>
            </p:cNvPr>
            <p:cNvSpPr/>
            <p:nvPr/>
          </p:nvSpPr>
          <p:spPr>
            <a:xfrm>
              <a:off x="1314875" y="2439375"/>
              <a:ext cx="23575" cy="23575"/>
            </a:xfrm>
            <a:custGeom>
              <a:avLst/>
              <a:gdLst/>
              <a:ahLst/>
              <a:cxnLst/>
              <a:rect l="l" t="t" r="r" b="b"/>
              <a:pathLst>
                <a:path w="943" h="943" fill="none" extrusionOk="0">
                  <a:moveTo>
                    <a:pt x="472" y="943"/>
                  </a:moveTo>
                  <a:lnTo>
                    <a:pt x="472" y="943"/>
                  </a:lnTo>
                  <a:lnTo>
                    <a:pt x="330" y="896"/>
                  </a:lnTo>
                  <a:lnTo>
                    <a:pt x="142" y="801"/>
                  </a:lnTo>
                  <a:lnTo>
                    <a:pt x="48" y="660"/>
                  </a:lnTo>
                  <a:lnTo>
                    <a:pt x="1" y="472"/>
                  </a:lnTo>
                  <a:lnTo>
                    <a:pt x="1" y="472"/>
                  </a:lnTo>
                  <a:lnTo>
                    <a:pt x="48" y="283"/>
                  </a:lnTo>
                  <a:lnTo>
                    <a:pt x="142" y="142"/>
                  </a:lnTo>
                  <a:lnTo>
                    <a:pt x="283" y="48"/>
                  </a:lnTo>
                  <a:lnTo>
                    <a:pt x="472" y="1"/>
                  </a:lnTo>
                  <a:lnTo>
                    <a:pt x="472" y="1"/>
                  </a:lnTo>
                  <a:lnTo>
                    <a:pt x="660" y="48"/>
                  </a:lnTo>
                  <a:lnTo>
                    <a:pt x="801" y="142"/>
                  </a:lnTo>
                  <a:lnTo>
                    <a:pt x="896" y="283"/>
                  </a:lnTo>
                  <a:lnTo>
                    <a:pt x="943" y="472"/>
                  </a:lnTo>
                  <a:lnTo>
                    <a:pt x="943" y="472"/>
                  </a:lnTo>
                  <a:lnTo>
                    <a:pt x="943" y="472"/>
                  </a:lnTo>
                  <a:lnTo>
                    <a:pt x="896" y="660"/>
                  </a:lnTo>
                  <a:lnTo>
                    <a:pt x="801" y="801"/>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2733;p42">
              <a:extLst>
                <a:ext uri="{FF2B5EF4-FFF2-40B4-BE49-F238E27FC236}">
                  <a16:creationId xmlns:a16="http://schemas.microsoft.com/office/drawing/2014/main" id="{8C8D0563-F919-6262-7489-A1E24792006C}"/>
                </a:ext>
              </a:extLst>
            </p:cNvPr>
            <p:cNvSpPr/>
            <p:nvPr/>
          </p:nvSpPr>
          <p:spPr>
            <a:xfrm>
              <a:off x="1313700" y="2545375"/>
              <a:ext cx="25925" cy="25950"/>
            </a:xfrm>
            <a:custGeom>
              <a:avLst/>
              <a:gdLst/>
              <a:ahLst/>
              <a:cxnLst/>
              <a:rect l="l" t="t" r="r" b="b"/>
              <a:pathLst>
                <a:path w="1037" h="1038" extrusionOk="0">
                  <a:moveTo>
                    <a:pt x="519" y="48"/>
                  </a:moveTo>
                  <a:lnTo>
                    <a:pt x="707" y="95"/>
                  </a:lnTo>
                  <a:lnTo>
                    <a:pt x="848" y="189"/>
                  </a:lnTo>
                  <a:lnTo>
                    <a:pt x="943" y="330"/>
                  </a:lnTo>
                  <a:lnTo>
                    <a:pt x="990" y="519"/>
                  </a:lnTo>
                  <a:lnTo>
                    <a:pt x="943" y="707"/>
                  </a:lnTo>
                  <a:lnTo>
                    <a:pt x="848" y="849"/>
                  </a:lnTo>
                  <a:lnTo>
                    <a:pt x="707" y="943"/>
                  </a:lnTo>
                  <a:lnTo>
                    <a:pt x="519" y="990"/>
                  </a:lnTo>
                  <a:lnTo>
                    <a:pt x="377" y="943"/>
                  </a:lnTo>
                  <a:lnTo>
                    <a:pt x="189" y="849"/>
                  </a:lnTo>
                  <a:lnTo>
                    <a:pt x="95" y="707"/>
                  </a:lnTo>
                  <a:lnTo>
                    <a:pt x="48" y="519"/>
                  </a:lnTo>
                  <a:lnTo>
                    <a:pt x="95" y="330"/>
                  </a:lnTo>
                  <a:lnTo>
                    <a:pt x="189" y="189"/>
                  </a:lnTo>
                  <a:lnTo>
                    <a:pt x="330" y="95"/>
                  </a:lnTo>
                  <a:lnTo>
                    <a:pt x="519" y="48"/>
                  </a:lnTo>
                  <a:close/>
                  <a:moveTo>
                    <a:pt x="519" y="1"/>
                  </a:moveTo>
                  <a:lnTo>
                    <a:pt x="330" y="48"/>
                  </a:lnTo>
                  <a:lnTo>
                    <a:pt x="189" y="142"/>
                  </a:lnTo>
                  <a:lnTo>
                    <a:pt x="48" y="330"/>
                  </a:lnTo>
                  <a:lnTo>
                    <a:pt x="0" y="519"/>
                  </a:lnTo>
                  <a:lnTo>
                    <a:pt x="48" y="707"/>
                  </a:lnTo>
                  <a:lnTo>
                    <a:pt x="142" y="896"/>
                  </a:lnTo>
                  <a:lnTo>
                    <a:pt x="330" y="990"/>
                  </a:lnTo>
                  <a:lnTo>
                    <a:pt x="519" y="1037"/>
                  </a:lnTo>
                  <a:lnTo>
                    <a:pt x="754" y="990"/>
                  </a:lnTo>
                  <a:lnTo>
                    <a:pt x="896" y="896"/>
                  </a:lnTo>
                  <a:lnTo>
                    <a:pt x="1037" y="707"/>
                  </a:lnTo>
                  <a:lnTo>
                    <a:pt x="1037" y="519"/>
                  </a:lnTo>
                  <a:lnTo>
                    <a:pt x="1037" y="330"/>
                  </a:lnTo>
                  <a:lnTo>
                    <a:pt x="896" y="142"/>
                  </a:lnTo>
                  <a:lnTo>
                    <a:pt x="754"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2734;p42">
              <a:extLst>
                <a:ext uri="{FF2B5EF4-FFF2-40B4-BE49-F238E27FC236}">
                  <a16:creationId xmlns:a16="http://schemas.microsoft.com/office/drawing/2014/main" id="{FA1E3DCA-96E0-16A6-F517-BB0460ADB48A}"/>
                </a:ext>
              </a:extLst>
            </p:cNvPr>
            <p:cNvSpPr/>
            <p:nvPr/>
          </p:nvSpPr>
          <p:spPr>
            <a:xfrm>
              <a:off x="1313700" y="2545375"/>
              <a:ext cx="25925" cy="25950"/>
            </a:xfrm>
            <a:custGeom>
              <a:avLst/>
              <a:gdLst/>
              <a:ahLst/>
              <a:cxnLst/>
              <a:rect l="l" t="t" r="r" b="b"/>
              <a:pathLst>
                <a:path w="1037" h="1038" fill="none" extrusionOk="0">
                  <a:moveTo>
                    <a:pt x="519" y="1"/>
                  </a:moveTo>
                  <a:lnTo>
                    <a:pt x="519" y="1"/>
                  </a:lnTo>
                  <a:lnTo>
                    <a:pt x="330" y="48"/>
                  </a:lnTo>
                  <a:lnTo>
                    <a:pt x="189" y="142"/>
                  </a:lnTo>
                  <a:lnTo>
                    <a:pt x="48" y="330"/>
                  </a:lnTo>
                  <a:lnTo>
                    <a:pt x="0" y="519"/>
                  </a:lnTo>
                  <a:lnTo>
                    <a:pt x="0" y="519"/>
                  </a:lnTo>
                  <a:lnTo>
                    <a:pt x="48" y="707"/>
                  </a:lnTo>
                  <a:lnTo>
                    <a:pt x="142" y="896"/>
                  </a:lnTo>
                  <a:lnTo>
                    <a:pt x="330" y="990"/>
                  </a:lnTo>
                  <a:lnTo>
                    <a:pt x="519" y="1037"/>
                  </a:lnTo>
                  <a:lnTo>
                    <a:pt x="519" y="1037"/>
                  </a:lnTo>
                  <a:lnTo>
                    <a:pt x="754" y="990"/>
                  </a:lnTo>
                  <a:lnTo>
                    <a:pt x="896" y="896"/>
                  </a:lnTo>
                  <a:lnTo>
                    <a:pt x="1037" y="707"/>
                  </a:lnTo>
                  <a:lnTo>
                    <a:pt x="1037" y="519"/>
                  </a:lnTo>
                  <a:lnTo>
                    <a:pt x="1037" y="519"/>
                  </a:lnTo>
                  <a:lnTo>
                    <a:pt x="1037" y="519"/>
                  </a:lnTo>
                  <a:lnTo>
                    <a:pt x="1037" y="330"/>
                  </a:lnTo>
                  <a:lnTo>
                    <a:pt x="896" y="142"/>
                  </a:lnTo>
                  <a:lnTo>
                    <a:pt x="754" y="48"/>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2735;p42">
              <a:extLst>
                <a:ext uri="{FF2B5EF4-FFF2-40B4-BE49-F238E27FC236}">
                  <a16:creationId xmlns:a16="http://schemas.microsoft.com/office/drawing/2014/main" id="{2A2C9FF3-7723-F6C0-DB64-074635E38658}"/>
                </a:ext>
              </a:extLst>
            </p:cNvPr>
            <p:cNvSpPr/>
            <p:nvPr/>
          </p:nvSpPr>
          <p:spPr>
            <a:xfrm>
              <a:off x="1314875" y="2546550"/>
              <a:ext cx="23575" cy="23575"/>
            </a:xfrm>
            <a:custGeom>
              <a:avLst/>
              <a:gdLst/>
              <a:ahLst/>
              <a:cxnLst/>
              <a:rect l="l" t="t" r="r" b="b"/>
              <a:pathLst>
                <a:path w="943" h="943" fill="none" extrusionOk="0">
                  <a:moveTo>
                    <a:pt x="472" y="943"/>
                  </a:moveTo>
                  <a:lnTo>
                    <a:pt x="472" y="943"/>
                  </a:lnTo>
                  <a:lnTo>
                    <a:pt x="330" y="896"/>
                  </a:lnTo>
                  <a:lnTo>
                    <a:pt x="142" y="802"/>
                  </a:lnTo>
                  <a:lnTo>
                    <a:pt x="48" y="660"/>
                  </a:lnTo>
                  <a:lnTo>
                    <a:pt x="1" y="472"/>
                  </a:lnTo>
                  <a:lnTo>
                    <a:pt x="1" y="472"/>
                  </a:lnTo>
                  <a:lnTo>
                    <a:pt x="48" y="283"/>
                  </a:lnTo>
                  <a:lnTo>
                    <a:pt x="142" y="142"/>
                  </a:lnTo>
                  <a:lnTo>
                    <a:pt x="283" y="48"/>
                  </a:lnTo>
                  <a:lnTo>
                    <a:pt x="472" y="1"/>
                  </a:lnTo>
                  <a:lnTo>
                    <a:pt x="472" y="1"/>
                  </a:lnTo>
                  <a:lnTo>
                    <a:pt x="660" y="48"/>
                  </a:lnTo>
                  <a:lnTo>
                    <a:pt x="801" y="142"/>
                  </a:lnTo>
                  <a:lnTo>
                    <a:pt x="896" y="283"/>
                  </a:lnTo>
                  <a:lnTo>
                    <a:pt x="943" y="472"/>
                  </a:lnTo>
                  <a:lnTo>
                    <a:pt x="943" y="472"/>
                  </a:lnTo>
                  <a:lnTo>
                    <a:pt x="943" y="472"/>
                  </a:lnTo>
                  <a:lnTo>
                    <a:pt x="896" y="660"/>
                  </a:lnTo>
                  <a:lnTo>
                    <a:pt x="801" y="802"/>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2736;p42">
              <a:extLst>
                <a:ext uri="{FF2B5EF4-FFF2-40B4-BE49-F238E27FC236}">
                  <a16:creationId xmlns:a16="http://schemas.microsoft.com/office/drawing/2014/main" id="{01831EB2-5CBD-5B83-9B61-E08E324F0CC4}"/>
                </a:ext>
              </a:extLst>
            </p:cNvPr>
            <p:cNvSpPr/>
            <p:nvPr/>
          </p:nvSpPr>
          <p:spPr>
            <a:xfrm>
              <a:off x="1731800" y="2300400"/>
              <a:ext cx="27125" cy="28300"/>
            </a:xfrm>
            <a:custGeom>
              <a:avLst/>
              <a:gdLst/>
              <a:ahLst/>
              <a:cxnLst/>
              <a:rect l="l" t="t" r="r" b="b"/>
              <a:pathLst>
                <a:path w="1085" h="1132" extrusionOk="0">
                  <a:moveTo>
                    <a:pt x="566" y="48"/>
                  </a:moveTo>
                  <a:lnTo>
                    <a:pt x="755" y="95"/>
                  </a:lnTo>
                  <a:lnTo>
                    <a:pt x="896" y="189"/>
                  </a:lnTo>
                  <a:lnTo>
                    <a:pt x="990" y="330"/>
                  </a:lnTo>
                  <a:lnTo>
                    <a:pt x="1037" y="519"/>
                  </a:lnTo>
                  <a:lnTo>
                    <a:pt x="990" y="707"/>
                  </a:lnTo>
                  <a:lnTo>
                    <a:pt x="896" y="848"/>
                  </a:lnTo>
                  <a:lnTo>
                    <a:pt x="755" y="943"/>
                  </a:lnTo>
                  <a:lnTo>
                    <a:pt x="566" y="990"/>
                  </a:lnTo>
                  <a:lnTo>
                    <a:pt x="378" y="943"/>
                  </a:lnTo>
                  <a:lnTo>
                    <a:pt x="236" y="848"/>
                  </a:lnTo>
                  <a:lnTo>
                    <a:pt x="142" y="707"/>
                  </a:lnTo>
                  <a:lnTo>
                    <a:pt x="95" y="519"/>
                  </a:lnTo>
                  <a:lnTo>
                    <a:pt x="142" y="377"/>
                  </a:lnTo>
                  <a:lnTo>
                    <a:pt x="236" y="189"/>
                  </a:lnTo>
                  <a:lnTo>
                    <a:pt x="378" y="95"/>
                  </a:lnTo>
                  <a:lnTo>
                    <a:pt x="566" y="48"/>
                  </a:lnTo>
                  <a:close/>
                  <a:moveTo>
                    <a:pt x="566" y="0"/>
                  </a:moveTo>
                  <a:lnTo>
                    <a:pt x="378" y="48"/>
                  </a:lnTo>
                  <a:lnTo>
                    <a:pt x="189" y="142"/>
                  </a:lnTo>
                  <a:lnTo>
                    <a:pt x="48" y="330"/>
                  </a:lnTo>
                  <a:lnTo>
                    <a:pt x="1" y="519"/>
                  </a:lnTo>
                  <a:lnTo>
                    <a:pt x="48" y="754"/>
                  </a:lnTo>
                  <a:lnTo>
                    <a:pt x="142" y="943"/>
                  </a:lnTo>
                  <a:lnTo>
                    <a:pt x="283" y="1037"/>
                  </a:lnTo>
                  <a:lnTo>
                    <a:pt x="519" y="1131"/>
                  </a:lnTo>
                  <a:lnTo>
                    <a:pt x="707" y="1084"/>
                  </a:lnTo>
                  <a:lnTo>
                    <a:pt x="896" y="990"/>
                  </a:lnTo>
                  <a:lnTo>
                    <a:pt x="1037" y="801"/>
                  </a:lnTo>
                  <a:lnTo>
                    <a:pt x="1084" y="613"/>
                  </a:lnTo>
                  <a:lnTo>
                    <a:pt x="1084" y="566"/>
                  </a:lnTo>
                  <a:lnTo>
                    <a:pt x="1037" y="377"/>
                  </a:lnTo>
                  <a:lnTo>
                    <a:pt x="943" y="189"/>
                  </a:lnTo>
                  <a:lnTo>
                    <a:pt x="802"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2737;p42">
              <a:extLst>
                <a:ext uri="{FF2B5EF4-FFF2-40B4-BE49-F238E27FC236}">
                  <a16:creationId xmlns:a16="http://schemas.microsoft.com/office/drawing/2014/main" id="{AD29A89B-7602-D584-DF42-B7F137F5561F}"/>
                </a:ext>
              </a:extLst>
            </p:cNvPr>
            <p:cNvSpPr/>
            <p:nvPr/>
          </p:nvSpPr>
          <p:spPr>
            <a:xfrm>
              <a:off x="1886100" y="2384025"/>
              <a:ext cx="25925" cy="25925"/>
            </a:xfrm>
            <a:custGeom>
              <a:avLst/>
              <a:gdLst/>
              <a:ahLst/>
              <a:cxnLst/>
              <a:rect l="l" t="t" r="r" b="b"/>
              <a:pathLst>
                <a:path w="1037" h="1037" extrusionOk="0">
                  <a:moveTo>
                    <a:pt x="471" y="0"/>
                  </a:moveTo>
                  <a:lnTo>
                    <a:pt x="283" y="47"/>
                  </a:lnTo>
                  <a:lnTo>
                    <a:pt x="142" y="142"/>
                  </a:lnTo>
                  <a:lnTo>
                    <a:pt x="0" y="330"/>
                  </a:lnTo>
                  <a:lnTo>
                    <a:pt x="0" y="519"/>
                  </a:lnTo>
                  <a:lnTo>
                    <a:pt x="47" y="330"/>
                  </a:lnTo>
                  <a:lnTo>
                    <a:pt x="142" y="189"/>
                  </a:lnTo>
                  <a:lnTo>
                    <a:pt x="283" y="95"/>
                  </a:lnTo>
                  <a:lnTo>
                    <a:pt x="471" y="47"/>
                  </a:lnTo>
                  <a:lnTo>
                    <a:pt x="660" y="95"/>
                  </a:lnTo>
                  <a:lnTo>
                    <a:pt x="801" y="189"/>
                  </a:lnTo>
                  <a:lnTo>
                    <a:pt x="895" y="330"/>
                  </a:lnTo>
                  <a:lnTo>
                    <a:pt x="943" y="519"/>
                  </a:lnTo>
                  <a:lnTo>
                    <a:pt x="895" y="707"/>
                  </a:lnTo>
                  <a:lnTo>
                    <a:pt x="801" y="848"/>
                  </a:lnTo>
                  <a:lnTo>
                    <a:pt x="660" y="943"/>
                  </a:lnTo>
                  <a:lnTo>
                    <a:pt x="471" y="990"/>
                  </a:lnTo>
                  <a:lnTo>
                    <a:pt x="283" y="943"/>
                  </a:lnTo>
                  <a:lnTo>
                    <a:pt x="142" y="848"/>
                  </a:lnTo>
                  <a:lnTo>
                    <a:pt x="47" y="707"/>
                  </a:lnTo>
                  <a:lnTo>
                    <a:pt x="0" y="519"/>
                  </a:lnTo>
                  <a:lnTo>
                    <a:pt x="47" y="754"/>
                  </a:lnTo>
                  <a:lnTo>
                    <a:pt x="142" y="895"/>
                  </a:lnTo>
                  <a:lnTo>
                    <a:pt x="330" y="990"/>
                  </a:lnTo>
                  <a:lnTo>
                    <a:pt x="519" y="1037"/>
                  </a:lnTo>
                  <a:lnTo>
                    <a:pt x="707" y="990"/>
                  </a:lnTo>
                  <a:lnTo>
                    <a:pt x="895" y="848"/>
                  </a:lnTo>
                  <a:lnTo>
                    <a:pt x="990" y="707"/>
                  </a:lnTo>
                  <a:lnTo>
                    <a:pt x="1037" y="519"/>
                  </a:lnTo>
                  <a:lnTo>
                    <a:pt x="990" y="283"/>
                  </a:lnTo>
                  <a:lnTo>
                    <a:pt x="895" y="142"/>
                  </a:lnTo>
                  <a:lnTo>
                    <a:pt x="707"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2738;p42">
              <a:extLst>
                <a:ext uri="{FF2B5EF4-FFF2-40B4-BE49-F238E27FC236}">
                  <a16:creationId xmlns:a16="http://schemas.microsoft.com/office/drawing/2014/main" id="{36C85479-F33D-20F2-E59C-CE29A8FEBA54}"/>
                </a:ext>
              </a:extLst>
            </p:cNvPr>
            <p:cNvSpPr/>
            <p:nvPr/>
          </p:nvSpPr>
          <p:spPr>
            <a:xfrm>
              <a:off x="1745950" y="2413475"/>
              <a:ext cx="25925" cy="25925"/>
            </a:xfrm>
            <a:custGeom>
              <a:avLst/>
              <a:gdLst/>
              <a:ahLst/>
              <a:cxnLst/>
              <a:rect l="l" t="t" r="r" b="b"/>
              <a:pathLst>
                <a:path w="1037" h="1037" extrusionOk="0">
                  <a:moveTo>
                    <a:pt x="518" y="0"/>
                  </a:moveTo>
                  <a:lnTo>
                    <a:pt x="283" y="47"/>
                  </a:lnTo>
                  <a:lnTo>
                    <a:pt x="141" y="189"/>
                  </a:lnTo>
                  <a:lnTo>
                    <a:pt x="47" y="377"/>
                  </a:lnTo>
                  <a:lnTo>
                    <a:pt x="189" y="189"/>
                  </a:lnTo>
                  <a:lnTo>
                    <a:pt x="330" y="94"/>
                  </a:lnTo>
                  <a:lnTo>
                    <a:pt x="660" y="94"/>
                  </a:lnTo>
                  <a:lnTo>
                    <a:pt x="848" y="189"/>
                  </a:lnTo>
                  <a:lnTo>
                    <a:pt x="942" y="377"/>
                  </a:lnTo>
                  <a:lnTo>
                    <a:pt x="942" y="518"/>
                  </a:lnTo>
                  <a:lnTo>
                    <a:pt x="942" y="707"/>
                  </a:lnTo>
                  <a:lnTo>
                    <a:pt x="848" y="848"/>
                  </a:lnTo>
                  <a:lnTo>
                    <a:pt x="660" y="989"/>
                  </a:lnTo>
                  <a:lnTo>
                    <a:pt x="330" y="989"/>
                  </a:lnTo>
                  <a:lnTo>
                    <a:pt x="189" y="848"/>
                  </a:lnTo>
                  <a:lnTo>
                    <a:pt x="47" y="707"/>
                  </a:lnTo>
                  <a:lnTo>
                    <a:pt x="47" y="518"/>
                  </a:lnTo>
                  <a:lnTo>
                    <a:pt x="47" y="377"/>
                  </a:lnTo>
                  <a:lnTo>
                    <a:pt x="0" y="565"/>
                  </a:lnTo>
                  <a:lnTo>
                    <a:pt x="47" y="754"/>
                  </a:lnTo>
                  <a:lnTo>
                    <a:pt x="189" y="942"/>
                  </a:lnTo>
                  <a:lnTo>
                    <a:pt x="330" y="1037"/>
                  </a:lnTo>
                  <a:lnTo>
                    <a:pt x="565" y="1037"/>
                  </a:lnTo>
                  <a:lnTo>
                    <a:pt x="754" y="989"/>
                  </a:lnTo>
                  <a:lnTo>
                    <a:pt x="895" y="895"/>
                  </a:lnTo>
                  <a:lnTo>
                    <a:pt x="989" y="754"/>
                  </a:lnTo>
                  <a:lnTo>
                    <a:pt x="1037" y="565"/>
                  </a:lnTo>
                  <a:lnTo>
                    <a:pt x="1037" y="377"/>
                  </a:lnTo>
                  <a:lnTo>
                    <a:pt x="895" y="189"/>
                  </a:lnTo>
                  <a:lnTo>
                    <a:pt x="754" y="47"/>
                  </a:lnTo>
                  <a:lnTo>
                    <a:pt x="5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2739;p42">
              <a:extLst>
                <a:ext uri="{FF2B5EF4-FFF2-40B4-BE49-F238E27FC236}">
                  <a16:creationId xmlns:a16="http://schemas.microsoft.com/office/drawing/2014/main" id="{57A69D89-767C-6BC4-E19C-B99E29951A40}"/>
                </a:ext>
              </a:extLst>
            </p:cNvPr>
            <p:cNvSpPr/>
            <p:nvPr/>
          </p:nvSpPr>
          <p:spPr>
            <a:xfrm>
              <a:off x="1676450" y="2371075"/>
              <a:ext cx="27125" cy="27100"/>
            </a:xfrm>
            <a:custGeom>
              <a:avLst/>
              <a:gdLst/>
              <a:ahLst/>
              <a:cxnLst/>
              <a:rect l="l" t="t" r="r" b="b"/>
              <a:pathLst>
                <a:path w="1085" h="1084" extrusionOk="0">
                  <a:moveTo>
                    <a:pt x="519" y="47"/>
                  </a:moveTo>
                  <a:lnTo>
                    <a:pt x="707" y="94"/>
                  </a:lnTo>
                  <a:lnTo>
                    <a:pt x="849" y="189"/>
                  </a:lnTo>
                  <a:lnTo>
                    <a:pt x="943" y="330"/>
                  </a:lnTo>
                  <a:lnTo>
                    <a:pt x="990" y="518"/>
                  </a:lnTo>
                  <a:lnTo>
                    <a:pt x="943" y="707"/>
                  </a:lnTo>
                  <a:lnTo>
                    <a:pt x="849" y="848"/>
                  </a:lnTo>
                  <a:lnTo>
                    <a:pt x="707" y="942"/>
                  </a:lnTo>
                  <a:lnTo>
                    <a:pt x="566" y="989"/>
                  </a:lnTo>
                  <a:lnTo>
                    <a:pt x="519" y="989"/>
                  </a:lnTo>
                  <a:lnTo>
                    <a:pt x="330" y="942"/>
                  </a:lnTo>
                  <a:lnTo>
                    <a:pt x="189" y="848"/>
                  </a:lnTo>
                  <a:lnTo>
                    <a:pt x="95" y="707"/>
                  </a:lnTo>
                  <a:lnTo>
                    <a:pt x="48" y="518"/>
                  </a:lnTo>
                  <a:lnTo>
                    <a:pt x="95" y="330"/>
                  </a:lnTo>
                  <a:lnTo>
                    <a:pt x="189" y="189"/>
                  </a:lnTo>
                  <a:lnTo>
                    <a:pt x="330" y="94"/>
                  </a:lnTo>
                  <a:lnTo>
                    <a:pt x="519" y="47"/>
                  </a:lnTo>
                  <a:close/>
                  <a:moveTo>
                    <a:pt x="519" y="0"/>
                  </a:moveTo>
                  <a:lnTo>
                    <a:pt x="330" y="47"/>
                  </a:lnTo>
                  <a:lnTo>
                    <a:pt x="142" y="141"/>
                  </a:lnTo>
                  <a:lnTo>
                    <a:pt x="48" y="330"/>
                  </a:lnTo>
                  <a:lnTo>
                    <a:pt x="1" y="518"/>
                  </a:lnTo>
                  <a:lnTo>
                    <a:pt x="48" y="754"/>
                  </a:lnTo>
                  <a:lnTo>
                    <a:pt x="142" y="942"/>
                  </a:lnTo>
                  <a:lnTo>
                    <a:pt x="330" y="1037"/>
                  </a:lnTo>
                  <a:lnTo>
                    <a:pt x="519" y="1084"/>
                  </a:lnTo>
                  <a:lnTo>
                    <a:pt x="754" y="1037"/>
                  </a:lnTo>
                  <a:lnTo>
                    <a:pt x="896" y="942"/>
                  </a:lnTo>
                  <a:lnTo>
                    <a:pt x="1037" y="754"/>
                  </a:lnTo>
                  <a:lnTo>
                    <a:pt x="1084" y="518"/>
                  </a:lnTo>
                  <a:lnTo>
                    <a:pt x="1037" y="330"/>
                  </a:lnTo>
                  <a:lnTo>
                    <a:pt x="943" y="141"/>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2740;p42">
              <a:extLst>
                <a:ext uri="{FF2B5EF4-FFF2-40B4-BE49-F238E27FC236}">
                  <a16:creationId xmlns:a16="http://schemas.microsoft.com/office/drawing/2014/main" id="{DDB79D1A-F4B9-04C0-ED7D-ED826D7E0CE0}"/>
                </a:ext>
              </a:extLst>
            </p:cNvPr>
            <p:cNvSpPr/>
            <p:nvPr/>
          </p:nvSpPr>
          <p:spPr>
            <a:xfrm>
              <a:off x="1539825" y="2487675"/>
              <a:ext cx="27125" cy="25925"/>
            </a:xfrm>
            <a:custGeom>
              <a:avLst/>
              <a:gdLst/>
              <a:ahLst/>
              <a:cxnLst/>
              <a:rect l="l" t="t" r="r" b="b"/>
              <a:pathLst>
                <a:path w="1085" h="1037" extrusionOk="0">
                  <a:moveTo>
                    <a:pt x="519" y="47"/>
                  </a:moveTo>
                  <a:lnTo>
                    <a:pt x="707" y="94"/>
                  </a:lnTo>
                  <a:lnTo>
                    <a:pt x="849" y="189"/>
                  </a:lnTo>
                  <a:lnTo>
                    <a:pt x="943" y="330"/>
                  </a:lnTo>
                  <a:lnTo>
                    <a:pt x="990" y="518"/>
                  </a:lnTo>
                  <a:lnTo>
                    <a:pt x="943" y="707"/>
                  </a:lnTo>
                  <a:lnTo>
                    <a:pt x="849" y="848"/>
                  </a:lnTo>
                  <a:lnTo>
                    <a:pt x="707" y="942"/>
                  </a:lnTo>
                  <a:lnTo>
                    <a:pt x="519" y="989"/>
                  </a:lnTo>
                  <a:lnTo>
                    <a:pt x="331" y="942"/>
                  </a:lnTo>
                  <a:lnTo>
                    <a:pt x="189" y="848"/>
                  </a:lnTo>
                  <a:lnTo>
                    <a:pt x="95" y="707"/>
                  </a:lnTo>
                  <a:lnTo>
                    <a:pt x="48" y="518"/>
                  </a:lnTo>
                  <a:lnTo>
                    <a:pt x="95" y="330"/>
                  </a:lnTo>
                  <a:lnTo>
                    <a:pt x="189" y="189"/>
                  </a:lnTo>
                  <a:lnTo>
                    <a:pt x="331" y="94"/>
                  </a:lnTo>
                  <a:lnTo>
                    <a:pt x="519" y="47"/>
                  </a:lnTo>
                  <a:close/>
                  <a:moveTo>
                    <a:pt x="519" y="0"/>
                  </a:moveTo>
                  <a:lnTo>
                    <a:pt x="331" y="47"/>
                  </a:lnTo>
                  <a:lnTo>
                    <a:pt x="142" y="189"/>
                  </a:lnTo>
                  <a:lnTo>
                    <a:pt x="48" y="377"/>
                  </a:lnTo>
                  <a:lnTo>
                    <a:pt x="1" y="565"/>
                  </a:lnTo>
                  <a:lnTo>
                    <a:pt x="95" y="754"/>
                  </a:lnTo>
                  <a:lnTo>
                    <a:pt x="189" y="942"/>
                  </a:lnTo>
                  <a:lnTo>
                    <a:pt x="378" y="1037"/>
                  </a:lnTo>
                  <a:lnTo>
                    <a:pt x="566" y="1037"/>
                  </a:lnTo>
                  <a:lnTo>
                    <a:pt x="755" y="989"/>
                  </a:lnTo>
                  <a:lnTo>
                    <a:pt x="943" y="895"/>
                  </a:lnTo>
                  <a:lnTo>
                    <a:pt x="1037" y="707"/>
                  </a:lnTo>
                  <a:lnTo>
                    <a:pt x="1084" y="518"/>
                  </a:lnTo>
                  <a:lnTo>
                    <a:pt x="1037" y="330"/>
                  </a:lnTo>
                  <a:lnTo>
                    <a:pt x="896" y="141"/>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2741;p42">
              <a:extLst>
                <a:ext uri="{FF2B5EF4-FFF2-40B4-BE49-F238E27FC236}">
                  <a16:creationId xmlns:a16="http://schemas.microsoft.com/office/drawing/2014/main" id="{D3BAAD5D-BD53-1309-B735-C0BC6E2F64DA}"/>
                </a:ext>
              </a:extLst>
            </p:cNvPr>
            <p:cNvSpPr/>
            <p:nvPr/>
          </p:nvSpPr>
          <p:spPr>
            <a:xfrm>
              <a:off x="1794225" y="2247400"/>
              <a:ext cx="27125" cy="25925"/>
            </a:xfrm>
            <a:custGeom>
              <a:avLst/>
              <a:gdLst/>
              <a:ahLst/>
              <a:cxnLst/>
              <a:rect l="l" t="t" r="r" b="b"/>
              <a:pathLst>
                <a:path w="1085" h="1037" extrusionOk="0">
                  <a:moveTo>
                    <a:pt x="519" y="48"/>
                  </a:moveTo>
                  <a:lnTo>
                    <a:pt x="707" y="95"/>
                  </a:lnTo>
                  <a:lnTo>
                    <a:pt x="849" y="189"/>
                  </a:lnTo>
                  <a:lnTo>
                    <a:pt x="943" y="330"/>
                  </a:lnTo>
                  <a:lnTo>
                    <a:pt x="990" y="519"/>
                  </a:lnTo>
                  <a:lnTo>
                    <a:pt x="943" y="707"/>
                  </a:lnTo>
                  <a:lnTo>
                    <a:pt x="849" y="848"/>
                  </a:lnTo>
                  <a:lnTo>
                    <a:pt x="707" y="943"/>
                  </a:lnTo>
                  <a:lnTo>
                    <a:pt x="519" y="990"/>
                  </a:lnTo>
                  <a:lnTo>
                    <a:pt x="330" y="943"/>
                  </a:lnTo>
                  <a:lnTo>
                    <a:pt x="189" y="848"/>
                  </a:lnTo>
                  <a:lnTo>
                    <a:pt x="95" y="707"/>
                  </a:lnTo>
                  <a:lnTo>
                    <a:pt x="48" y="519"/>
                  </a:lnTo>
                  <a:lnTo>
                    <a:pt x="95" y="330"/>
                  </a:lnTo>
                  <a:lnTo>
                    <a:pt x="189" y="189"/>
                  </a:lnTo>
                  <a:lnTo>
                    <a:pt x="330" y="95"/>
                  </a:lnTo>
                  <a:lnTo>
                    <a:pt x="519" y="48"/>
                  </a:lnTo>
                  <a:close/>
                  <a:moveTo>
                    <a:pt x="519" y="0"/>
                  </a:moveTo>
                  <a:lnTo>
                    <a:pt x="330" y="48"/>
                  </a:lnTo>
                  <a:lnTo>
                    <a:pt x="142" y="189"/>
                  </a:lnTo>
                  <a:lnTo>
                    <a:pt x="48" y="330"/>
                  </a:lnTo>
                  <a:lnTo>
                    <a:pt x="1" y="566"/>
                  </a:lnTo>
                  <a:lnTo>
                    <a:pt x="95" y="754"/>
                  </a:lnTo>
                  <a:lnTo>
                    <a:pt x="189" y="896"/>
                  </a:lnTo>
                  <a:lnTo>
                    <a:pt x="378" y="1037"/>
                  </a:lnTo>
                  <a:lnTo>
                    <a:pt x="566" y="1037"/>
                  </a:lnTo>
                  <a:lnTo>
                    <a:pt x="754" y="990"/>
                  </a:lnTo>
                  <a:lnTo>
                    <a:pt x="896" y="896"/>
                  </a:lnTo>
                  <a:lnTo>
                    <a:pt x="1037" y="707"/>
                  </a:lnTo>
                  <a:lnTo>
                    <a:pt x="1084" y="519"/>
                  </a:lnTo>
                  <a:lnTo>
                    <a:pt x="1037" y="330"/>
                  </a:lnTo>
                  <a:lnTo>
                    <a:pt x="896" y="142"/>
                  </a:lnTo>
                  <a:lnTo>
                    <a:pt x="754"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2742;p42">
              <a:extLst>
                <a:ext uri="{FF2B5EF4-FFF2-40B4-BE49-F238E27FC236}">
                  <a16:creationId xmlns:a16="http://schemas.microsoft.com/office/drawing/2014/main" id="{0BD85B31-FE7D-007E-C7E7-2F579D063088}"/>
                </a:ext>
              </a:extLst>
            </p:cNvPr>
            <p:cNvSpPr/>
            <p:nvPr/>
          </p:nvSpPr>
          <p:spPr>
            <a:xfrm>
              <a:off x="1809550" y="2351050"/>
              <a:ext cx="25925" cy="25925"/>
            </a:xfrm>
            <a:custGeom>
              <a:avLst/>
              <a:gdLst/>
              <a:ahLst/>
              <a:cxnLst/>
              <a:rect l="l" t="t" r="r" b="b"/>
              <a:pathLst>
                <a:path w="1037" h="1037" extrusionOk="0">
                  <a:moveTo>
                    <a:pt x="518" y="0"/>
                  </a:moveTo>
                  <a:lnTo>
                    <a:pt x="283" y="47"/>
                  </a:lnTo>
                  <a:lnTo>
                    <a:pt x="141" y="142"/>
                  </a:lnTo>
                  <a:lnTo>
                    <a:pt x="47" y="330"/>
                  </a:lnTo>
                  <a:lnTo>
                    <a:pt x="189" y="189"/>
                  </a:lnTo>
                  <a:lnTo>
                    <a:pt x="330" y="94"/>
                  </a:lnTo>
                  <a:lnTo>
                    <a:pt x="518" y="47"/>
                  </a:lnTo>
                  <a:lnTo>
                    <a:pt x="660" y="94"/>
                  </a:lnTo>
                  <a:lnTo>
                    <a:pt x="848" y="189"/>
                  </a:lnTo>
                  <a:lnTo>
                    <a:pt x="942" y="330"/>
                  </a:lnTo>
                  <a:lnTo>
                    <a:pt x="942" y="518"/>
                  </a:lnTo>
                  <a:lnTo>
                    <a:pt x="942" y="707"/>
                  </a:lnTo>
                  <a:lnTo>
                    <a:pt x="848" y="848"/>
                  </a:lnTo>
                  <a:lnTo>
                    <a:pt x="660" y="942"/>
                  </a:lnTo>
                  <a:lnTo>
                    <a:pt x="518" y="990"/>
                  </a:lnTo>
                  <a:lnTo>
                    <a:pt x="330" y="942"/>
                  </a:lnTo>
                  <a:lnTo>
                    <a:pt x="189" y="848"/>
                  </a:lnTo>
                  <a:lnTo>
                    <a:pt x="47" y="707"/>
                  </a:lnTo>
                  <a:lnTo>
                    <a:pt x="47" y="518"/>
                  </a:lnTo>
                  <a:lnTo>
                    <a:pt x="47" y="330"/>
                  </a:lnTo>
                  <a:lnTo>
                    <a:pt x="0" y="518"/>
                  </a:lnTo>
                  <a:lnTo>
                    <a:pt x="47" y="754"/>
                  </a:lnTo>
                  <a:lnTo>
                    <a:pt x="189" y="895"/>
                  </a:lnTo>
                  <a:lnTo>
                    <a:pt x="330" y="990"/>
                  </a:lnTo>
                  <a:lnTo>
                    <a:pt x="565" y="1037"/>
                  </a:lnTo>
                  <a:lnTo>
                    <a:pt x="754" y="990"/>
                  </a:lnTo>
                  <a:lnTo>
                    <a:pt x="895" y="848"/>
                  </a:lnTo>
                  <a:lnTo>
                    <a:pt x="989" y="707"/>
                  </a:lnTo>
                  <a:lnTo>
                    <a:pt x="1037" y="518"/>
                  </a:lnTo>
                  <a:lnTo>
                    <a:pt x="989" y="283"/>
                  </a:lnTo>
                  <a:lnTo>
                    <a:pt x="895" y="142"/>
                  </a:lnTo>
                  <a:lnTo>
                    <a:pt x="707" y="47"/>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2743;p42">
              <a:extLst>
                <a:ext uri="{FF2B5EF4-FFF2-40B4-BE49-F238E27FC236}">
                  <a16:creationId xmlns:a16="http://schemas.microsoft.com/office/drawing/2014/main" id="{8DC383F9-51CC-E1BF-E9F6-5BD67E38AA5F}"/>
                </a:ext>
              </a:extLst>
            </p:cNvPr>
            <p:cNvSpPr/>
            <p:nvPr/>
          </p:nvSpPr>
          <p:spPr>
            <a:xfrm>
              <a:off x="1677625" y="2475900"/>
              <a:ext cx="25950" cy="25925"/>
            </a:xfrm>
            <a:custGeom>
              <a:avLst/>
              <a:gdLst/>
              <a:ahLst/>
              <a:cxnLst/>
              <a:rect l="l" t="t" r="r" b="b"/>
              <a:pathLst>
                <a:path w="1038" h="1037" extrusionOk="0">
                  <a:moveTo>
                    <a:pt x="472" y="0"/>
                  </a:moveTo>
                  <a:lnTo>
                    <a:pt x="283" y="47"/>
                  </a:lnTo>
                  <a:lnTo>
                    <a:pt x="142" y="141"/>
                  </a:lnTo>
                  <a:lnTo>
                    <a:pt x="1" y="330"/>
                  </a:lnTo>
                  <a:lnTo>
                    <a:pt x="1" y="518"/>
                  </a:lnTo>
                  <a:lnTo>
                    <a:pt x="48" y="330"/>
                  </a:lnTo>
                  <a:lnTo>
                    <a:pt x="142" y="188"/>
                  </a:lnTo>
                  <a:lnTo>
                    <a:pt x="283" y="94"/>
                  </a:lnTo>
                  <a:lnTo>
                    <a:pt x="472" y="47"/>
                  </a:lnTo>
                  <a:lnTo>
                    <a:pt x="660" y="94"/>
                  </a:lnTo>
                  <a:lnTo>
                    <a:pt x="802" y="188"/>
                  </a:lnTo>
                  <a:lnTo>
                    <a:pt x="896" y="330"/>
                  </a:lnTo>
                  <a:lnTo>
                    <a:pt x="943" y="518"/>
                  </a:lnTo>
                  <a:lnTo>
                    <a:pt x="896" y="707"/>
                  </a:lnTo>
                  <a:lnTo>
                    <a:pt x="802" y="848"/>
                  </a:lnTo>
                  <a:lnTo>
                    <a:pt x="660" y="942"/>
                  </a:lnTo>
                  <a:lnTo>
                    <a:pt x="472" y="989"/>
                  </a:lnTo>
                  <a:lnTo>
                    <a:pt x="283" y="942"/>
                  </a:lnTo>
                  <a:lnTo>
                    <a:pt x="142" y="848"/>
                  </a:lnTo>
                  <a:lnTo>
                    <a:pt x="48" y="707"/>
                  </a:lnTo>
                  <a:lnTo>
                    <a:pt x="1" y="518"/>
                  </a:lnTo>
                  <a:lnTo>
                    <a:pt x="48" y="754"/>
                  </a:lnTo>
                  <a:lnTo>
                    <a:pt x="142" y="895"/>
                  </a:lnTo>
                  <a:lnTo>
                    <a:pt x="331" y="989"/>
                  </a:lnTo>
                  <a:lnTo>
                    <a:pt x="519" y="1036"/>
                  </a:lnTo>
                  <a:lnTo>
                    <a:pt x="707" y="989"/>
                  </a:lnTo>
                  <a:lnTo>
                    <a:pt x="896" y="848"/>
                  </a:lnTo>
                  <a:lnTo>
                    <a:pt x="990" y="707"/>
                  </a:lnTo>
                  <a:lnTo>
                    <a:pt x="1037" y="518"/>
                  </a:lnTo>
                  <a:lnTo>
                    <a:pt x="990" y="330"/>
                  </a:lnTo>
                  <a:lnTo>
                    <a:pt x="896" y="141"/>
                  </a:lnTo>
                  <a:lnTo>
                    <a:pt x="707"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2744;p42">
              <a:extLst>
                <a:ext uri="{FF2B5EF4-FFF2-40B4-BE49-F238E27FC236}">
                  <a16:creationId xmlns:a16="http://schemas.microsoft.com/office/drawing/2014/main" id="{03CC6BE2-EBAB-A787-52FE-823CE39475BF}"/>
                </a:ext>
              </a:extLst>
            </p:cNvPr>
            <p:cNvSpPr/>
            <p:nvPr/>
          </p:nvSpPr>
          <p:spPr>
            <a:xfrm>
              <a:off x="1761250" y="2514750"/>
              <a:ext cx="25950" cy="25950"/>
            </a:xfrm>
            <a:custGeom>
              <a:avLst/>
              <a:gdLst/>
              <a:ahLst/>
              <a:cxnLst/>
              <a:rect l="l" t="t" r="r" b="b"/>
              <a:pathLst>
                <a:path w="1038" h="1038" extrusionOk="0">
                  <a:moveTo>
                    <a:pt x="519" y="48"/>
                  </a:moveTo>
                  <a:lnTo>
                    <a:pt x="660" y="95"/>
                  </a:lnTo>
                  <a:lnTo>
                    <a:pt x="849" y="189"/>
                  </a:lnTo>
                  <a:lnTo>
                    <a:pt x="943" y="330"/>
                  </a:lnTo>
                  <a:lnTo>
                    <a:pt x="990" y="519"/>
                  </a:lnTo>
                  <a:lnTo>
                    <a:pt x="943" y="660"/>
                  </a:lnTo>
                  <a:lnTo>
                    <a:pt x="849" y="849"/>
                  </a:lnTo>
                  <a:lnTo>
                    <a:pt x="707" y="943"/>
                  </a:lnTo>
                  <a:lnTo>
                    <a:pt x="519" y="990"/>
                  </a:lnTo>
                  <a:lnTo>
                    <a:pt x="330" y="943"/>
                  </a:lnTo>
                  <a:lnTo>
                    <a:pt x="189" y="849"/>
                  </a:lnTo>
                  <a:lnTo>
                    <a:pt x="95" y="707"/>
                  </a:lnTo>
                  <a:lnTo>
                    <a:pt x="48" y="519"/>
                  </a:lnTo>
                  <a:lnTo>
                    <a:pt x="48" y="330"/>
                  </a:lnTo>
                  <a:lnTo>
                    <a:pt x="189" y="189"/>
                  </a:lnTo>
                  <a:lnTo>
                    <a:pt x="330" y="95"/>
                  </a:lnTo>
                  <a:lnTo>
                    <a:pt x="519" y="48"/>
                  </a:lnTo>
                  <a:close/>
                  <a:moveTo>
                    <a:pt x="519" y="1"/>
                  </a:moveTo>
                  <a:lnTo>
                    <a:pt x="283" y="48"/>
                  </a:lnTo>
                  <a:lnTo>
                    <a:pt x="142" y="142"/>
                  </a:lnTo>
                  <a:lnTo>
                    <a:pt x="1" y="283"/>
                  </a:lnTo>
                  <a:lnTo>
                    <a:pt x="1" y="519"/>
                  </a:lnTo>
                  <a:lnTo>
                    <a:pt x="1" y="707"/>
                  </a:lnTo>
                  <a:lnTo>
                    <a:pt x="142" y="896"/>
                  </a:lnTo>
                  <a:lnTo>
                    <a:pt x="283" y="990"/>
                  </a:lnTo>
                  <a:lnTo>
                    <a:pt x="519" y="1037"/>
                  </a:lnTo>
                  <a:lnTo>
                    <a:pt x="707" y="990"/>
                  </a:lnTo>
                  <a:lnTo>
                    <a:pt x="849" y="896"/>
                  </a:lnTo>
                  <a:lnTo>
                    <a:pt x="990" y="707"/>
                  </a:lnTo>
                  <a:lnTo>
                    <a:pt x="1037" y="519"/>
                  </a:lnTo>
                  <a:lnTo>
                    <a:pt x="990" y="283"/>
                  </a:lnTo>
                  <a:lnTo>
                    <a:pt x="849"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2745;p42">
              <a:extLst>
                <a:ext uri="{FF2B5EF4-FFF2-40B4-BE49-F238E27FC236}">
                  <a16:creationId xmlns:a16="http://schemas.microsoft.com/office/drawing/2014/main" id="{F67FB93F-DA9C-DE4F-7FE5-84308584A69E}"/>
                </a:ext>
              </a:extLst>
            </p:cNvPr>
            <p:cNvSpPr/>
            <p:nvPr/>
          </p:nvSpPr>
          <p:spPr>
            <a:xfrm>
              <a:off x="1115825" y="1589025"/>
              <a:ext cx="293300" cy="1031750"/>
            </a:xfrm>
            <a:custGeom>
              <a:avLst/>
              <a:gdLst/>
              <a:ahLst/>
              <a:cxnLst/>
              <a:rect l="l" t="t" r="r" b="b"/>
              <a:pathLst>
                <a:path w="11732" h="41270" extrusionOk="0">
                  <a:moveTo>
                    <a:pt x="11731" y="0"/>
                  </a:moveTo>
                  <a:lnTo>
                    <a:pt x="11260" y="566"/>
                  </a:lnTo>
                  <a:lnTo>
                    <a:pt x="10836" y="1131"/>
                  </a:lnTo>
                  <a:lnTo>
                    <a:pt x="10601" y="1461"/>
                  </a:lnTo>
                  <a:lnTo>
                    <a:pt x="10601" y="1461"/>
                  </a:lnTo>
                  <a:lnTo>
                    <a:pt x="10601" y="1508"/>
                  </a:lnTo>
                  <a:lnTo>
                    <a:pt x="11166" y="707"/>
                  </a:lnTo>
                  <a:lnTo>
                    <a:pt x="11731" y="48"/>
                  </a:lnTo>
                  <a:lnTo>
                    <a:pt x="11731" y="0"/>
                  </a:lnTo>
                  <a:close/>
                  <a:moveTo>
                    <a:pt x="10601" y="1414"/>
                  </a:moveTo>
                  <a:lnTo>
                    <a:pt x="10412" y="1696"/>
                  </a:lnTo>
                  <a:lnTo>
                    <a:pt x="10459" y="1649"/>
                  </a:lnTo>
                  <a:lnTo>
                    <a:pt x="10401" y="1740"/>
                  </a:lnTo>
                  <a:lnTo>
                    <a:pt x="10601" y="1461"/>
                  </a:lnTo>
                  <a:lnTo>
                    <a:pt x="10601" y="1461"/>
                  </a:lnTo>
                  <a:lnTo>
                    <a:pt x="10601" y="1414"/>
                  </a:lnTo>
                  <a:close/>
                  <a:moveTo>
                    <a:pt x="10401" y="1740"/>
                  </a:moveTo>
                  <a:lnTo>
                    <a:pt x="10365" y="1791"/>
                  </a:lnTo>
                  <a:lnTo>
                    <a:pt x="9894" y="2450"/>
                  </a:lnTo>
                  <a:lnTo>
                    <a:pt x="9470" y="3204"/>
                  </a:lnTo>
                  <a:lnTo>
                    <a:pt x="9046" y="3958"/>
                  </a:lnTo>
                  <a:lnTo>
                    <a:pt x="8245" y="5607"/>
                  </a:lnTo>
                  <a:lnTo>
                    <a:pt x="7654" y="6973"/>
                  </a:lnTo>
                  <a:lnTo>
                    <a:pt x="7680" y="6973"/>
                  </a:lnTo>
                  <a:lnTo>
                    <a:pt x="8339" y="5465"/>
                  </a:lnTo>
                  <a:lnTo>
                    <a:pt x="8999" y="4099"/>
                  </a:lnTo>
                  <a:lnTo>
                    <a:pt x="9706" y="2827"/>
                  </a:lnTo>
                  <a:lnTo>
                    <a:pt x="10401" y="1740"/>
                  </a:lnTo>
                  <a:close/>
                  <a:moveTo>
                    <a:pt x="7633" y="6973"/>
                  </a:moveTo>
                  <a:lnTo>
                    <a:pt x="7491" y="7350"/>
                  </a:lnTo>
                  <a:lnTo>
                    <a:pt x="7491" y="7350"/>
                  </a:lnTo>
                  <a:lnTo>
                    <a:pt x="7491" y="7350"/>
                  </a:lnTo>
                  <a:lnTo>
                    <a:pt x="7654" y="6973"/>
                  </a:lnTo>
                  <a:close/>
                  <a:moveTo>
                    <a:pt x="7491" y="7350"/>
                  </a:moveTo>
                  <a:lnTo>
                    <a:pt x="6738" y="9187"/>
                  </a:lnTo>
                  <a:lnTo>
                    <a:pt x="6078" y="11071"/>
                  </a:lnTo>
                  <a:lnTo>
                    <a:pt x="5466" y="13003"/>
                  </a:lnTo>
                  <a:lnTo>
                    <a:pt x="4983" y="14652"/>
                  </a:lnTo>
                  <a:lnTo>
                    <a:pt x="4995" y="14652"/>
                  </a:lnTo>
                  <a:lnTo>
                    <a:pt x="5560" y="12720"/>
                  </a:lnTo>
                  <a:lnTo>
                    <a:pt x="6219" y="10789"/>
                  </a:lnTo>
                  <a:lnTo>
                    <a:pt x="6926" y="8857"/>
                  </a:lnTo>
                  <a:lnTo>
                    <a:pt x="7491" y="7350"/>
                  </a:lnTo>
                  <a:close/>
                  <a:moveTo>
                    <a:pt x="4947" y="14652"/>
                  </a:moveTo>
                  <a:lnTo>
                    <a:pt x="4947" y="14699"/>
                  </a:lnTo>
                  <a:lnTo>
                    <a:pt x="4476" y="16395"/>
                  </a:lnTo>
                  <a:lnTo>
                    <a:pt x="4052" y="17997"/>
                  </a:lnTo>
                  <a:lnTo>
                    <a:pt x="3876" y="18751"/>
                  </a:lnTo>
                  <a:lnTo>
                    <a:pt x="3911" y="18609"/>
                  </a:lnTo>
                  <a:lnTo>
                    <a:pt x="4382" y="16772"/>
                  </a:lnTo>
                  <a:lnTo>
                    <a:pt x="4900" y="14935"/>
                  </a:lnTo>
                  <a:lnTo>
                    <a:pt x="4983" y="14652"/>
                  </a:lnTo>
                  <a:close/>
                  <a:moveTo>
                    <a:pt x="3876" y="18751"/>
                  </a:moveTo>
                  <a:lnTo>
                    <a:pt x="3487" y="20305"/>
                  </a:lnTo>
                  <a:lnTo>
                    <a:pt x="2827" y="23273"/>
                  </a:lnTo>
                  <a:lnTo>
                    <a:pt x="2451" y="25487"/>
                  </a:lnTo>
                  <a:lnTo>
                    <a:pt x="2733" y="23886"/>
                  </a:lnTo>
                  <a:lnTo>
                    <a:pt x="3157" y="21813"/>
                  </a:lnTo>
                  <a:lnTo>
                    <a:pt x="3346" y="21059"/>
                  </a:lnTo>
                  <a:lnTo>
                    <a:pt x="3346" y="21012"/>
                  </a:lnTo>
                  <a:lnTo>
                    <a:pt x="3876" y="18751"/>
                  </a:lnTo>
                  <a:close/>
                  <a:moveTo>
                    <a:pt x="2451" y="25487"/>
                  </a:moveTo>
                  <a:lnTo>
                    <a:pt x="2403" y="25676"/>
                  </a:lnTo>
                  <a:lnTo>
                    <a:pt x="2403" y="25723"/>
                  </a:lnTo>
                  <a:lnTo>
                    <a:pt x="2451" y="25487"/>
                  </a:lnTo>
                  <a:close/>
                  <a:moveTo>
                    <a:pt x="2403" y="25723"/>
                  </a:moveTo>
                  <a:lnTo>
                    <a:pt x="1461" y="31471"/>
                  </a:lnTo>
                  <a:lnTo>
                    <a:pt x="2309" y="26383"/>
                  </a:lnTo>
                  <a:lnTo>
                    <a:pt x="2309" y="26335"/>
                  </a:lnTo>
                  <a:lnTo>
                    <a:pt x="2403" y="25770"/>
                  </a:lnTo>
                  <a:lnTo>
                    <a:pt x="2403" y="25723"/>
                  </a:lnTo>
                  <a:close/>
                  <a:moveTo>
                    <a:pt x="1461" y="31471"/>
                  </a:moveTo>
                  <a:lnTo>
                    <a:pt x="1461" y="31471"/>
                  </a:lnTo>
                  <a:lnTo>
                    <a:pt x="1461" y="31471"/>
                  </a:lnTo>
                  <a:lnTo>
                    <a:pt x="1461" y="31471"/>
                  </a:lnTo>
                  <a:close/>
                  <a:moveTo>
                    <a:pt x="1461" y="31471"/>
                  </a:moveTo>
                  <a:lnTo>
                    <a:pt x="613" y="36511"/>
                  </a:lnTo>
                  <a:lnTo>
                    <a:pt x="401" y="38031"/>
                  </a:lnTo>
                  <a:lnTo>
                    <a:pt x="707" y="36040"/>
                  </a:lnTo>
                  <a:lnTo>
                    <a:pt x="707" y="35993"/>
                  </a:lnTo>
                  <a:lnTo>
                    <a:pt x="1461" y="31471"/>
                  </a:lnTo>
                  <a:close/>
                  <a:moveTo>
                    <a:pt x="401" y="38031"/>
                  </a:moveTo>
                  <a:lnTo>
                    <a:pt x="331" y="38490"/>
                  </a:lnTo>
                  <a:lnTo>
                    <a:pt x="283" y="38858"/>
                  </a:lnTo>
                  <a:lnTo>
                    <a:pt x="283" y="38858"/>
                  </a:lnTo>
                  <a:lnTo>
                    <a:pt x="331" y="38537"/>
                  </a:lnTo>
                  <a:lnTo>
                    <a:pt x="401" y="38031"/>
                  </a:lnTo>
                  <a:close/>
                  <a:moveTo>
                    <a:pt x="283" y="38858"/>
                  </a:moveTo>
                  <a:lnTo>
                    <a:pt x="95" y="40139"/>
                  </a:lnTo>
                  <a:lnTo>
                    <a:pt x="1" y="41175"/>
                  </a:lnTo>
                  <a:lnTo>
                    <a:pt x="1" y="41270"/>
                  </a:lnTo>
                  <a:lnTo>
                    <a:pt x="95" y="40375"/>
                  </a:lnTo>
                  <a:lnTo>
                    <a:pt x="95" y="40327"/>
                  </a:lnTo>
                  <a:lnTo>
                    <a:pt x="283" y="38858"/>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2746;p42">
              <a:extLst>
                <a:ext uri="{FF2B5EF4-FFF2-40B4-BE49-F238E27FC236}">
                  <a16:creationId xmlns:a16="http://schemas.microsoft.com/office/drawing/2014/main" id="{73657832-8645-C4F4-98A5-C1D90FD8E7BE}"/>
                </a:ext>
              </a:extLst>
            </p:cNvPr>
            <p:cNvSpPr/>
            <p:nvPr/>
          </p:nvSpPr>
          <p:spPr>
            <a:xfrm>
              <a:off x="1117000" y="2630175"/>
              <a:ext cx="25" cy="25"/>
            </a:xfrm>
            <a:custGeom>
              <a:avLst/>
              <a:gdLst/>
              <a:ahLst/>
              <a:cxnLst/>
              <a:rect l="l" t="t" r="r" b="b"/>
              <a:pathLst>
                <a:path w="1" h="1" fill="none" extrusionOk="0">
                  <a:moveTo>
                    <a:pt x="1" y="1"/>
                  </a:move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2747;p42">
              <a:extLst>
                <a:ext uri="{FF2B5EF4-FFF2-40B4-BE49-F238E27FC236}">
                  <a16:creationId xmlns:a16="http://schemas.microsoft.com/office/drawing/2014/main" id="{8879A0DD-B6A2-5250-54F9-71EB6BB53E62}"/>
                </a:ext>
              </a:extLst>
            </p:cNvPr>
            <p:cNvSpPr/>
            <p:nvPr/>
          </p:nvSpPr>
          <p:spPr>
            <a:xfrm>
              <a:off x="1118200" y="2627825"/>
              <a:ext cx="40050" cy="2375"/>
            </a:xfrm>
            <a:custGeom>
              <a:avLst/>
              <a:gdLst/>
              <a:ahLst/>
              <a:cxnLst/>
              <a:rect l="l" t="t" r="r" b="b"/>
              <a:pathLst>
                <a:path w="1602" h="95" fill="none" extrusionOk="0">
                  <a:moveTo>
                    <a:pt x="1602" y="0"/>
                  </a:moveTo>
                  <a:lnTo>
                    <a:pt x="1602" y="0"/>
                  </a:lnTo>
                  <a:lnTo>
                    <a:pt x="0" y="95"/>
                  </a:lnTo>
                  <a:lnTo>
                    <a:pt x="0" y="95"/>
                  </a:lnTo>
                  <a:lnTo>
                    <a:pt x="1602" y="0"/>
                  </a:lnTo>
                  <a:lnTo>
                    <a:pt x="160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2748;p42">
              <a:extLst>
                <a:ext uri="{FF2B5EF4-FFF2-40B4-BE49-F238E27FC236}">
                  <a16:creationId xmlns:a16="http://schemas.microsoft.com/office/drawing/2014/main" id="{BBB14B12-CCC2-FC5C-6EA4-A5C720FFE151}"/>
                </a:ext>
              </a:extLst>
            </p:cNvPr>
            <p:cNvSpPr/>
            <p:nvPr/>
          </p:nvSpPr>
          <p:spPr>
            <a:xfrm>
              <a:off x="1115825" y="2232100"/>
              <a:ext cx="60100" cy="398100"/>
            </a:xfrm>
            <a:custGeom>
              <a:avLst/>
              <a:gdLst/>
              <a:ahLst/>
              <a:cxnLst/>
              <a:rect l="l" t="t" r="r" b="b"/>
              <a:pathLst>
                <a:path w="2404" h="15924" fill="none" extrusionOk="0">
                  <a:moveTo>
                    <a:pt x="2403" y="0"/>
                  </a:moveTo>
                  <a:lnTo>
                    <a:pt x="2403" y="0"/>
                  </a:lnTo>
                  <a:lnTo>
                    <a:pt x="1461" y="5748"/>
                  </a:lnTo>
                  <a:lnTo>
                    <a:pt x="613" y="10788"/>
                  </a:lnTo>
                  <a:lnTo>
                    <a:pt x="331" y="12814"/>
                  </a:lnTo>
                  <a:lnTo>
                    <a:pt x="95" y="14416"/>
                  </a:lnTo>
                  <a:lnTo>
                    <a:pt x="1" y="15452"/>
                  </a:lnTo>
                  <a:lnTo>
                    <a:pt x="1" y="15782"/>
                  </a:lnTo>
                  <a:lnTo>
                    <a:pt x="48" y="15924"/>
                  </a:lnTo>
                  <a:lnTo>
                    <a:pt x="48" y="15924"/>
                  </a:lnTo>
                  <a:lnTo>
                    <a:pt x="1" y="15782"/>
                  </a:lnTo>
                  <a:lnTo>
                    <a:pt x="1" y="15547"/>
                  </a:lnTo>
                  <a:lnTo>
                    <a:pt x="95" y="14652"/>
                  </a:lnTo>
                  <a:lnTo>
                    <a:pt x="95" y="14652"/>
                  </a:lnTo>
                  <a:lnTo>
                    <a:pt x="95" y="14604"/>
                  </a:lnTo>
                  <a:lnTo>
                    <a:pt x="95" y="14604"/>
                  </a:lnTo>
                  <a:lnTo>
                    <a:pt x="95" y="14604"/>
                  </a:lnTo>
                  <a:lnTo>
                    <a:pt x="95" y="14604"/>
                  </a:lnTo>
                  <a:lnTo>
                    <a:pt x="331" y="12767"/>
                  </a:lnTo>
                  <a:lnTo>
                    <a:pt x="707" y="10317"/>
                  </a:lnTo>
                  <a:lnTo>
                    <a:pt x="707" y="10270"/>
                  </a:lnTo>
                  <a:lnTo>
                    <a:pt x="707" y="10270"/>
                  </a:lnTo>
                  <a:lnTo>
                    <a:pt x="707" y="10270"/>
                  </a:lnTo>
                  <a:lnTo>
                    <a:pt x="707" y="10270"/>
                  </a:lnTo>
                  <a:lnTo>
                    <a:pt x="2309" y="660"/>
                  </a:lnTo>
                  <a:lnTo>
                    <a:pt x="2309" y="660"/>
                  </a:lnTo>
                  <a:lnTo>
                    <a:pt x="2309" y="612"/>
                  </a:lnTo>
                  <a:lnTo>
                    <a:pt x="2309" y="612"/>
                  </a:lnTo>
                  <a:lnTo>
                    <a:pt x="2309" y="612"/>
                  </a:lnTo>
                  <a:lnTo>
                    <a:pt x="2309" y="612"/>
                  </a:lnTo>
                  <a:lnTo>
                    <a:pt x="2403" y="47"/>
                  </a:lnTo>
                  <a:lnTo>
                    <a:pt x="2403" y="47"/>
                  </a:lnTo>
                  <a:lnTo>
                    <a:pt x="2403" y="47"/>
                  </a:lnTo>
                  <a:lnTo>
                    <a:pt x="2403" y="47"/>
                  </a:lnTo>
                  <a:lnTo>
                    <a:pt x="240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2749;p42">
              <a:extLst>
                <a:ext uri="{FF2B5EF4-FFF2-40B4-BE49-F238E27FC236}">
                  <a16:creationId xmlns:a16="http://schemas.microsoft.com/office/drawing/2014/main" id="{348DC7E9-6FD8-B9C5-F584-51C7612055C2}"/>
                </a:ext>
              </a:extLst>
            </p:cNvPr>
            <p:cNvSpPr/>
            <p:nvPr/>
          </p:nvSpPr>
          <p:spPr>
            <a:xfrm>
              <a:off x="1175900" y="1589025"/>
              <a:ext cx="233225" cy="643100"/>
            </a:xfrm>
            <a:custGeom>
              <a:avLst/>
              <a:gdLst/>
              <a:ahLst/>
              <a:cxnLst/>
              <a:rect l="l" t="t" r="r" b="b"/>
              <a:pathLst>
                <a:path w="9329" h="25724" fill="none" extrusionOk="0">
                  <a:moveTo>
                    <a:pt x="9328" y="0"/>
                  </a:moveTo>
                  <a:lnTo>
                    <a:pt x="9328" y="0"/>
                  </a:lnTo>
                  <a:lnTo>
                    <a:pt x="8857" y="566"/>
                  </a:lnTo>
                  <a:lnTo>
                    <a:pt x="8433" y="1131"/>
                  </a:lnTo>
                  <a:lnTo>
                    <a:pt x="7962" y="1791"/>
                  </a:lnTo>
                  <a:lnTo>
                    <a:pt x="7491" y="2450"/>
                  </a:lnTo>
                  <a:lnTo>
                    <a:pt x="7067" y="3204"/>
                  </a:lnTo>
                  <a:lnTo>
                    <a:pt x="6643" y="3958"/>
                  </a:lnTo>
                  <a:lnTo>
                    <a:pt x="5842" y="5607"/>
                  </a:lnTo>
                  <a:lnTo>
                    <a:pt x="5088" y="7350"/>
                  </a:lnTo>
                  <a:lnTo>
                    <a:pt x="4335" y="9187"/>
                  </a:lnTo>
                  <a:lnTo>
                    <a:pt x="3675" y="11071"/>
                  </a:lnTo>
                  <a:lnTo>
                    <a:pt x="3063" y="13003"/>
                  </a:lnTo>
                  <a:lnTo>
                    <a:pt x="2497" y="14935"/>
                  </a:lnTo>
                  <a:lnTo>
                    <a:pt x="1979" y="16772"/>
                  </a:lnTo>
                  <a:lnTo>
                    <a:pt x="1508" y="18609"/>
                  </a:lnTo>
                  <a:lnTo>
                    <a:pt x="1084" y="20305"/>
                  </a:lnTo>
                  <a:lnTo>
                    <a:pt x="424" y="23273"/>
                  </a:lnTo>
                  <a:lnTo>
                    <a:pt x="48" y="25487"/>
                  </a:lnTo>
                  <a:lnTo>
                    <a:pt x="48" y="25487"/>
                  </a:lnTo>
                  <a:lnTo>
                    <a:pt x="0" y="25723"/>
                  </a:lnTo>
                  <a:lnTo>
                    <a:pt x="0" y="25723"/>
                  </a:lnTo>
                  <a:lnTo>
                    <a:pt x="0" y="25676"/>
                  </a:lnTo>
                  <a:lnTo>
                    <a:pt x="0" y="25676"/>
                  </a:lnTo>
                  <a:lnTo>
                    <a:pt x="48" y="25487"/>
                  </a:lnTo>
                  <a:lnTo>
                    <a:pt x="48" y="25487"/>
                  </a:lnTo>
                  <a:lnTo>
                    <a:pt x="330" y="23886"/>
                  </a:lnTo>
                  <a:lnTo>
                    <a:pt x="754" y="21813"/>
                  </a:lnTo>
                  <a:lnTo>
                    <a:pt x="754" y="21813"/>
                  </a:lnTo>
                  <a:lnTo>
                    <a:pt x="754" y="21813"/>
                  </a:lnTo>
                  <a:lnTo>
                    <a:pt x="754" y="21813"/>
                  </a:lnTo>
                  <a:lnTo>
                    <a:pt x="754" y="21813"/>
                  </a:lnTo>
                  <a:lnTo>
                    <a:pt x="754" y="21813"/>
                  </a:lnTo>
                  <a:lnTo>
                    <a:pt x="943" y="21059"/>
                  </a:lnTo>
                  <a:lnTo>
                    <a:pt x="943" y="21059"/>
                  </a:lnTo>
                  <a:lnTo>
                    <a:pt x="943" y="21059"/>
                  </a:lnTo>
                  <a:lnTo>
                    <a:pt x="943" y="21059"/>
                  </a:lnTo>
                  <a:lnTo>
                    <a:pt x="943" y="20965"/>
                  </a:lnTo>
                  <a:lnTo>
                    <a:pt x="943" y="20965"/>
                  </a:lnTo>
                  <a:lnTo>
                    <a:pt x="943" y="21012"/>
                  </a:lnTo>
                  <a:lnTo>
                    <a:pt x="943" y="21012"/>
                  </a:lnTo>
                  <a:lnTo>
                    <a:pt x="1649" y="17997"/>
                  </a:lnTo>
                  <a:lnTo>
                    <a:pt x="2073" y="16395"/>
                  </a:lnTo>
                  <a:lnTo>
                    <a:pt x="2544" y="14699"/>
                  </a:lnTo>
                  <a:lnTo>
                    <a:pt x="2544" y="14699"/>
                  </a:lnTo>
                  <a:lnTo>
                    <a:pt x="2544" y="14652"/>
                  </a:lnTo>
                  <a:lnTo>
                    <a:pt x="2592" y="14652"/>
                  </a:lnTo>
                  <a:lnTo>
                    <a:pt x="2592" y="14652"/>
                  </a:lnTo>
                  <a:lnTo>
                    <a:pt x="3157" y="12720"/>
                  </a:lnTo>
                  <a:lnTo>
                    <a:pt x="3816" y="10789"/>
                  </a:lnTo>
                  <a:lnTo>
                    <a:pt x="4523" y="8857"/>
                  </a:lnTo>
                  <a:lnTo>
                    <a:pt x="5230" y="6973"/>
                  </a:lnTo>
                  <a:lnTo>
                    <a:pt x="5230" y="6973"/>
                  </a:lnTo>
                  <a:lnTo>
                    <a:pt x="5277" y="6973"/>
                  </a:lnTo>
                  <a:lnTo>
                    <a:pt x="5277" y="6973"/>
                  </a:lnTo>
                  <a:lnTo>
                    <a:pt x="5277" y="6973"/>
                  </a:lnTo>
                  <a:lnTo>
                    <a:pt x="5936" y="5465"/>
                  </a:lnTo>
                  <a:lnTo>
                    <a:pt x="6596" y="4099"/>
                  </a:lnTo>
                  <a:lnTo>
                    <a:pt x="7303" y="2827"/>
                  </a:lnTo>
                  <a:lnTo>
                    <a:pt x="8056" y="1649"/>
                  </a:lnTo>
                  <a:lnTo>
                    <a:pt x="8056" y="1649"/>
                  </a:lnTo>
                  <a:lnTo>
                    <a:pt x="8009" y="1696"/>
                  </a:lnTo>
                  <a:lnTo>
                    <a:pt x="8198" y="1414"/>
                  </a:lnTo>
                  <a:lnTo>
                    <a:pt x="8198" y="1414"/>
                  </a:lnTo>
                  <a:lnTo>
                    <a:pt x="8198" y="1414"/>
                  </a:lnTo>
                  <a:lnTo>
                    <a:pt x="8198" y="1508"/>
                  </a:lnTo>
                  <a:lnTo>
                    <a:pt x="8198" y="1508"/>
                  </a:lnTo>
                  <a:lnTo>
                    <a:pt x="8763" y="707"/>
                  </a:lnTo>
                  <a:lnTo>
                    <a:pt x="9328" y="48"/>
                  </a:lnTo>
                  <a:lnTo>
                    <a:pt x="932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2750;p42">
              <a:extLst>
                <a:ext uri="{FF2B5EF4-FFF2-40B4-BE49-F238E27FC236}">
                  <a16:creationId xmlns:a16="http://schemas.microsoft.com/office/drawing/2014/main" id="{D5344F65-06C5-D8F6-98E8-D47927729A50}"/>
                </a:ext>
              </a:extLst>
            </p:cNvPr>
            <p:cNvSpPr/>
            <p:nvPr/>
          </p:nvSpPr>
          <p:spPr>
            <a:xfrm>
              <a:off x="1226550" y="2612500"/>
              <a:ext cx="163725" cy="10625"/>
            </a:xfrm>
            <a:custGeom>
              <a:avLst/>
              <a:gdLst/>
              <a:ahLst/>
              <a:cxnLst/>
              <a:rect l="l" t="t" r="r" b="b"/>
              <a:pathLst>
                <a:path w="6549" h="425" extrusionOk="0">
                  <a:moveTo>
                    <a:pt x="6502" y="1"/>
                  </a:moveTo>
                  <a:lnTo>
                    <a:pt x="0" y="425"/>
                  </a:lnTo>
                  <a:lnTo>
                    <a:pt x="0" y="425"/>
                  </a:lnTo>
                  <a:lnTo>
                    <a:pt x="6549" y="1"/>
                  </a:lnTo>
                  <a:close/>
                </a:path>
              </a:pathLst>
            </a:custGeom>
            <a:solidFill>
              <a:srgbClr val="3140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2751;p42">
              <a:extLst>
                <a:ext uri="{FF2B5EF4-FFF2-40B4-BE49-F238E27FC236}">
                  <a16:creationId xmlns:a16="http://schemas.microsoft.com/office/drawing/2014/main" id="{84667406-67BA-8B48-2FA4-B8F08FCB89A4}"/>
                </a:ext>
              </a:extLst>
            </p:cNvPr>
            <p:cNvSpPr/>
            <p:nvPr/>
          </p:nvSpPr>
          <p:spPr>
            <a:xfrm>
              <a:off x="1158225" y="2624300"/>
              <a:ext cx="62450" cy="3550"/>
            </a:xfrm>
            <a:custGeom>
              <a:avLst/>
              <a:gdLst/>
              <a:ahLst/>
              <a:cxnLst/>
              <a:rect l="l" t="t" r="r" b="b"/>
              <a:pathLst>
                <a:path w="2498" h="142" fill="none" extrusionOk="0">
                  <a:moveTo>
                    <a:pt x="2498" y="0"/>
                  </a:moveTo>
                  <a:lnTo>
                    <a:pt x="2498" y="0"/>
                  </a:lnTo>
                  <a:lnTo>
                    <a:pt x="1" y="141"/>
                  </a:lnTo>
                  <a:lnTo>
                    <a:pt x="1" y="141"/>
                  </a:lnTo>
                  <a:lnTo>
                    <a:pt x="1" y="141"/>
                  </a:lnTo>
                  <a:lnTo>
                    <a:pt x="2498" y="0"/>
                  </a:lnTo>
                  <a:lnTo>
                    <a:pt x="2498" y="0"/>
                  </a:lnTo>
                  <a:lnTo>
                    <a:pt x="249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2752;p42">
              <a:extLst>
                <a:ext uri="{FF2B5EF4-FFF2-40B4-BE49-F238E27FC236}">
                  <a16:creationId xmlns:a16="http://schemas.microsoft.com/office/drawing/2014/main" id="{9814C994-EB2B-8198-6FF2-DADF5B82F6E6}"/>
                </a:ext>
              </a:extLst>
            </p:cNvPr>
            <p:cNvSpPr/>
            <p:nvPr/>
          </p:nvSpPr>
          <p:spPr>
            <a:xfrm>
              <a:off x="1226550" y="2612500"/>
              <a:ext cx="163725" cy="10625"/>
            </a:xfrm>
            <a:custGeom>
              <a:avLst/>
              <a:gdLst/>
              <a:ahLst/>
              <a:cxnLst/>
              <a:rect l="l" t="t" r="r" b="b"/>
              <a:pathLst>
                <a:path w="6549" h="425" fill="none" extrusionOk="0">
                  <a:moveTo>
                    <a:pt x="6549" y="1"/>
                  </a:moveTo>
                  <a:lnTo>
                    <a:pt x="6502" y="1"/>
                  </a:lnTo>
                  <a:lnTo>
                    <a:pt x="6502" y="1"/>
                  </a:lnTo>
                  <a:lnTo>
                    <a:pt x="0" y="425"/>
                  </a:lnTo>
                  <a:lnTo>
                    <a:pt x="0" y="425"/>
                  </a:lnTo>
                  <a:lnTo>
                    <a:pt x="0" y="425"/>
                  </a:lnTo>
                  <a:lnTo>
                    <a:pt x="0" y="425"/>
                  </a:lnTo>
                  <a:lnTo>
                    <a:pt x="654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2753;p42">
              <a:extLst>
                <a:ext uri="{FF2B5EF4-FFF2-40B4-BE49-F238E27FC236}">
                  <a16:creationId xmlns:a16="http://schemas.microsoft.com/office/drawing/2014/main" id="{AC8007CF-C03C-45A9-E600-63240B177477}"/>
                </a:ext>
              </a:extLst>
            </p:cNvPr>
            <p:cNvSpPr/>
            <p:nvPr/>
          </p:nvSpPr>
          <p:spPr>
            <a:xfrm>
              <a:off x="1220650" y="2623100"/>
              <a:ext cx="5925" cy="1225"/>
            </a:xfrm>
            <a:custGeom>
              <a:avLst/>
              <a:gdLst/>
              <a:ahLst/>
              <a:cxnLst/>
              <a:rect l="l" t="t" r="r" b="b"/>
              <a:pathLst>
                <a:path w="237" h="49" extrusionOk="0">
                  <a:moveTo>
                    <a:pt x="236" y="1"/>
                  </a:moveTo>
                  <a:lnTo>
                    <a:pt x="236" y="1"/>
                  </a:lnTo>
                  <a:lnTo>
                    <a:pt x="1" y="48"/>
                  </a:lnTo>
                  <a:lnTo>
                    <a:pt x="1" y="48"/>
                  </a:lnTo>
                  <a:lnTo>
                    <a:pt x="1" y="48"/>
                  </a:lnTo>
                  <a:lnTo>
                    <a:pt x="1" y="48"/>
                  </a:lnTo>
                  <a:lnTo>
                    <a:pt x="236" y="1"/>
                  </a:lnTo>
                  <a:lnTo>
                    <a:pt x="236" y="1"/>
                  </a:lnTo>
                  <a:lnTo>
                    <a:pt x="236" y="1"/>
                  </a:ln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2754;p42">
              <a:extLst>
                <a:ext uri="{FF2B5EF4-FFF2-40B4-BE49-F238E27FC236}">
                  <a16:creationId xmlns:a16="http://schemas.microsoft.com/office/drawing/2014/main" id="{4D5EC2CF-41F7-A91C-6BF9-D0267C933997}"/>
                </a:ext>
              </a:extLst>
            </p:cNvPr>
            <p:cNvSpPr/>
            <p:nvPr/>
          </p:nvSpPr>
          <p:spPr>
            <a:xfrm>
              <a:off x="1220650" y="2623100"/>
              <a:ext cx="5925" cy="1225"/>
            </a:xfrm>
            <a:custGeom>
              <a:avLst/>
              <a:gdLst/>
              <a:ahLst/>
              <a:cxnLst/>
              <a:rect l="l" t="t" r="r" b="b"/>
              <a:pathLst>
                <a:path w="237" h="49" fill="none" extrusionOk="0">
                  <a:moveTo>
                    <a:pt x="236" y="1"/>
                  </a:moveTo>
                  <a:lnTo>
                    <a:pt x="236" y="1"/>
                  </a:lnTo>
                  <a:lnTo>
                    <a:pt x="1" y="48"/>
                  </a:lnTo>
                  <a:lnTo>
                    <a:pt x="1" y="48"/>
                  </a:lnTo>
                  <a:lnTo>
                    <a:pt x="1" y="48"/>
                  </a:lnTo>
                  <a:lnTo>
                    <a:pt x="1" y="48"/>
                  </a:lnTo>
                  <a:lnTo>
                    <a:pt x="236" y="1"/>
                  </a:lnTo>
                  <a:lnTo>
                    <a:pt x="236" y="1"/>
                  </a:lnTo>
                  <a:lnTo>
                    <a:pt x="23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2755;p42">
              <a:extLst>
                <a:ext uri="{FF2B5EF4-FFF2-40B4-BE49-F238E27FC236}">
                  <a16:creationId xmlns:a16="http://schemas.microsoft.com/office/drawing/2014/main" id="{A17EFCEB-68A3-4BF8-57A5-9F827C1510EF}"/>
                </a:ext>
              </a:extLst>
            </p:cNvPr>
            <p:cNvSpPr/>
            <p:nvPr/>
          </p:nvSpPr>
          <p:spPr>
            <a:xfrm>
              <a:off x="1115825" y="1590200"/>
              <a:ext cx="298000" cy="1040000"/>
            </a:xfrm>
            <a:custGeom>
              <a:avLst/>
              <a:gdLst/>
              <a:ahLst/>
              <a:cxnLst/>
              <a:rect l="l" t="t" r="r" b="b"/>
              <a:pathLst>
                <a:path w="11920" h="41600" extrusionOk="0">
                  <a:moveTo>
                    <a:pt x="10601" y="4806"/>
                  </a:moveTo>
                  <a:lnTo>
                    <a:pt x="10412" y="4853"/>
                  </a:lnTo>
                  <a:lnTo>
                    <a:pt x="10271" y="4947"/>
                  </a:lnTo>
                  <a:lnTo>
                    <a:pt x="10177" y="5088"/>
                  </a:lnTo>
                  <a:lnTo>
                    <a:pt x="10130" y="5277"/>
                  </a:lnTo>
                  <a:lnTo>
                    <a:pt x="10177" y="5465"/>
                  </a:lnTo>
                  <a:lnTo>
                    <a:pt x="10271" y="5607"/>
                  </a:lnTo>
                  <a:lnTo>
                    <a:pt x="10412" y="5701"/>
                  </a:lnTo>
                  <a:lnTo>
                    <a:pt x="10601" y="5748"/>
                  </a:lnTo>
                  <a:lnTo>
                    <a:pt x="10789" y="5701"/>
                  </a:lnTo>
                  <a:lnTo>
                    <a:pt x="10931" y="5607"/>
                  </a:lnTo>
                  <a:lnTo>
                    <a:pt x="11025" y="5465"/>
                  </a:lnTo>
                  <a:lnTo>
                    <a:pt x="11072" y="5277"/>
                  </a:lnTo>
                  <a:lnTo>
                    <a:pt x="11025" y="5088"/>
                  </a:lnTo>
                  <a:lnTo>
                    <a:pt x="10931" y="4947"/>
                  </a:lnTo>
                  <a:lnTo>
                    <a:pt x="10789" y="4853"/>
                  </a:lnTo>
                  <a:lnTo>
                    <a:pt x="10601" y="4806"/>
                  </a:lnTo>
                  <a:close/>
                  <a:moveTo>
                    <a:pt x="10601" y="4759"/>
                  </a:moveTo>
                  <a:lnTo>
                    <a:pt x="10836" y="4806"/>
                  </a:lnTo>
                  <a:lnTo>
                    <a:pt x="10978" y="4900"/>
                  </a:lnTo>
                  <a:lnTo>
                    <a:pt x="11119" y="5088"/>
                  </a:lnTo>
                  <a:lnTo>
                    <a:pt x="11119" y="5277"/>
                  </a:lnTo>
                  <a:lnTo>
                    <a:pt x="11119" y="5324"/>
                  </a:lnTo>
                  <a:lnTo>
                    <a:pt x="11119" y="5512"/>
                  </a:lnTo>
                  <a:lnTo>
                    <a:pt x="10978" y="5701"/>
                  </a:lnTo>
                  <a:lnTo>
                    <a:pt x="10789" y="5842"/>
                  </a:lnTo>
                  <a:lnTo>
                    <a:pt x="10365" y="5842"/>
                  </a:lnTo>
                  <a:lnTo>
                    <a:pt x="10224" y="5701"/>
                  </a:lnTo>
                  <a:lnTo>
                    <a:pt x="10083" y="5512"/>
                  </a:lnTo>
                  <a:lnTo>
                    <a:pt x="10035" y="5324"/>
                  </a:lnTo>
                  <a:lnTo>
                    <a:pt x="10083" y="5088"/>
                  </a:lnTo>
                  <a:lnTo>
                    <a:pt x="10224" y="4947"/>
                  </a:lnTo>
                  <a:lnTo>
                    <a:pt x="10365" y="4806"/>
                  </a:lnTo>
                  <a:lnTo>
                    <a:pt x="10601" y="4759"/>
                  </a:lnTo>
                  <a:close/>
                  <a:moveTo>
                    <a:pt x="9282" y="9376"/>
                  </a:moveTo>
                  <a:lnTo>
                    <a:pt x="9140" y="9517"/>
                  </a:lnTo>
                  <a:lnTo>
                    <a:pt x="8999" y="9658"/>
                  </a:lnTo>
                  <a:lnTo>
                    <a:pt x="8999" y="9847"/>
                  </a:lnTo>
                  <a:lnTo>
                    <a:pt x="8999" y="9988"/>
                  </a:lnTo>
                  <a:lnTo>
                    <a:pt x="9140" y="10176"/>
                  </a:lnTo>
                  <a:lnTo>
                    <a:pt x="9282" y="10271"/>
                  </a:lnTo>
                  <a:lnTo>
                    <a:pt x="9470" y="10271"/>
                  </a:lnTo>
                  <a:lnTo>
                    <a:pt x="9470" y="10318"/>
                  </a:lnTo>
                  <a:lnTo>
                    <a:pt x="9659" y="10271"/>
                  </a:lnTo>
                  <a:lnTo>
                    <a:pt x="9800" y="10176"/>
                  </a:lnTo>
                  <a:lnTo>
                    <a:pt x="9894" y="10035"/>
                  </a:lnTo>
                  <a:lnTo>
                    <a:pt x="9894" y="9847"/>
                  </a:lnTo>
                  <a:lnTo>
                    <a:pt x="9894" y="9658"/>
                  </a:lnTo>
                  <a:lnTo>
                    <a:pt x="9800" y="9517"/>
                  </a:lnTo>
                  <a:lnTo>
                    <a:pt x="9611" y="9376"/>
                  </a:lnTo>
                  <a:close/>
                  <a:moveTo>
                    <a:pt x="9517" y="9328"/>
                  </a:moveTo>
                  <a:lnTo>
                    <a:pt x="9706" y="9376"/>
                  </a:lnTo>
                  <a:lnTo>
                    <a:pt x="9847" y="9470"/>
                  </a:lnTo>
                  <a:lnTo>
                    <a:pt x="9988" y="9658"/>
                  </a:lnTo>
                  <a:lnTo>
                    <a:pt x="9988" y="9847"/>
                  </a:lnTo>
                  <a:lnTo>
                    <a:pt x="9941" y="10035"/>
                  </a:lnTo>
                  <a:lnTo>
                    <a:pt x="9847" y="10176"/>
                  </a:lnTo>
                  <a:lnTo>
                    <a:pt x="9706" y="10318"/>
                  </a:lnTo>
                  <a:lnTo>
                    <a:pt x="9517" y="10365"/>
                  </a:lnTo>
                  <a:lnTo>
                    <a:pt x="9470" y="10365"/>
                  </a:lnTo>
                  <a:lnTo>
                    <a:pt x="9282" y="10318"/>
                  </a:lnTo>
                  <a:lnTo>
                    <a:pt x="9140" y="10224"/>
                  </a:lnTo>
                  <a:lnTo>
                    <a:pt x="8999" y="10035"/>
                  </a:lnTo>
                  <a:lnTo>
                    <a:pt x="8952" y="9847"/>
                  </a:lnTo>
                  <a:lnTo>
                    <a:pt x="8999" y="9658"/>
                  </a:lnTo>
                  <a:lnTo>
                    <a:pt x="9093" y="9470"/>
                  </a:lnTo>
                  <a:lnTo>
                    <a:pt x="9235" y="9376"/>
                  </a:lnTo>
                  <a:lnTo>
                    <a:pt x="9470" y="9328"/>
                  </a:lnTo>
                  <a:close/>
                  <a:moveTo>
                    <a:pt x="6832" y="11448"/>
                  </a:moveTo>
                  <a:lnTo>
                    <a:pt x="7020" y="11496"/>
                  </a:lnTo>
                  <a:lnTo>
                    <a:pt x="7209" y="11590"/>
                  </a:lnTo>
                  <a:lnTo>
                    <a:pt x="7303" y="11731"/>
                  </a:lnTo>
                  <a:lnTo>
                    <a:pt x="7350" y="11967"/>
                  </a:lnTo>
                  <a:lnTo>
                    <a:pt x="7303" y="12155"/>
                  </a:lnTo>
                  <a:lnTo>
                    <a:pt x="7209" y="12344"/>
                  </a:lnTo>
                  <a:lnTo>
                    <a:pt x="7020" y="12438"/>
                  </a:lnTo>
                  <a:lnTo>
                    <a:pt x="6832" y="12485"/>
                  </a:lnTo>
                  <a:lnTo>
                    <a:pt x="6643" y="12438"/>
                  </a:lnTo>
                  <a:lnTo>
                    <a:pt x="6455" y="12344"/>
                  </a:lnTo>
                  <a:lnTo>
                    <a:pt x="6361" y="12155"/>
                  </a:lnTo>
                  <a:lnTo>
                    <a:pt x="6314" y="11967"/>
                  </a:lnTo>
                  <a:lnTo>
                    <a:pt x="6361" y="11731"/>
                  </a:lnTo>
                  <a:lnTo>
                    <a:pt x="6455" y="11590"/>
                  </a:lnTo>
                  <a:lnTo>
                    <a:pt x="6643" y="11496"/>
                  </a:lnTo>
                  <a:lnTo>
                    <a:pt x="6832" y="11448"/>
                  </a:lnTo>
                  <a:close/>
                  <a:moveTo>
                    <a:pt x="9941" y="13757"/>
                  </a:moveTo>
                  <a:lnTo>
                    <a:pt x="9753" y="13804"/>
                  </a:lnTo>
                  <a:lnTo>
                    <a:pt x="9611" y="13898"/>
                  </a:lnTo>
                  <a:lnTo>
                    <a:pt x="9517" y="14040"/>
                  </a:lnTo>
                  <a:lnTo>
                    <a:pt x="9470" y="14228"/>
                  </a:lnTo>
                  <a:lnTo>
                    <a:pt x="9517" y="14416"/>
                  </a:lnTo>
                  <a:lnTo>
                    <a:pt x="9611" y="14558"/>
                  </a:lnTo>
                  <a:lnTo>
                    <a:pt x="9753" y="14652"/>
                  </a:lnTo>
                  <a:lnTo>
                    <a:pt x="9941" y="14699"/>
                  </a:lnTo>
                  <a:lnTo>
                    <a:pt x="10130" y="14652"/>
                  </a:lnTo>
                  <a:lnTo>
                    <a:pt x="10271" y="14558"/>
                  </a:lnTo>
                  <a:lnTo>
                    <a:pt x="10365" y="14416"/>
                  </a:lnTo>
                  <a:lnTo>
                    <a:pt x="10412" y="14228"/>
                  </a:lnTo>
                  <a:lnTo>
                    <a:pt x="10365" y="14040"/>
                  </a:lnTo>
                  <a:lnTo>
                    <a:pt x="10271" y="13898"/>
                  </a:lnTo>
                  <a:lnTo>
                    <a:pt x="10130" y="13804"/>
                  </a:lnTo>
                  <a:lnTo>
                    <a:pt x="9941" y="13757"/>
                  </a:lnTo>
                  <a:close/>
                  <a:moveTo>
                    <a:pt x="9941" y="13710"/>
                  </a:moveTo>
                  <a:lnTo>
                    <a:pt x="10130" y="13757"/>
                  </a:lnTo>
                  <a:lnTo>
                    <a:pt x="10318" y="13851"/>
                  </a:lnTo>
                  <a:lnTo>
                    <a:pt x="10412" y="14040"/>
                  </a:lnTo>
                  <a:lnTo>
                    <a:pt x="10459" y="14228"/>
                  </a:lnTo>
                  <a:lnTo>
                    <a:pt x="10412" y="14464"/>
                  </a:lnTo>
                  <a:lnTo>
                    <a:pt x="10318" y="14605"/>
                  </a:lnTo>
                  <a:lnTo>
                    <a:pt x="10130" y="14699"/>
                  </a:lnTo>
                  <a:lnTo>
                    <a:pt x="9941" y="14746"/>
                  </a:lnTo>
                  <a:lnTo>
                    <a:pt x="9706" y="14699"/>
                  </a:lnTo>
                  <a:lnTo>
                    <a:pt x="9564" y="14605"/>
                  </a:lnTo>
                  <a:lnTo>
                    <a:pt x="9470" y="14416"/>
                  </a:lnTo>
                  <a:lnTo>
                    <a:pt x="9423" y="14228"/>
                  </a:lnTo>
                  <a:lnTo>
                    <a:pt x="9470" y="14040"/>
                  </a:lnTo>
                  <a:lnTo>
                    <a:pt x="9564" y="13851"/>
                  </a:lnTo>
                  <a:lnTo>
                    <a:pt x="9753" y="13757"/>
                  </a:lnTo>
                  <a:lnTo>
                    <a:pt x="9941" y="13710"/>
                  </a:lnTo>
                  <a:close/>
                  <a:moveTo>
                    <a:pt x="8010" y="16536"/>
                  </a:moveTo>
                  <a:lnTo>
                    <a:pt x="8198" y="16584"/>
                  </a:lnTo>
                  <a:lnTo>
                    <a:pt x="8387" y="16725"/>
                  </a:lnTo>
                  <a:lnTo>
                    <a:pt x="8481" y="16866"/>
                  </a:lnTo>
                  <a:lnTo>
                    <a:pt x="8528" y="17055"/>
                  </a:lnTo>
                  <a:lnTo>
                    <a:pt x="8481" y="17290"/>
                  </a:lnTo>
                  <a:lnTo>
                    <a:pt x="8387" y="17432"/>
                  </a:lnTo>
                  <a:lnTo>
                    <a:pt x="8245" y="17526"/>
                  </a:lnTo>
                  <a:lnTo>
                    <a:pt x="8010" y="17573"/>
                  </a:lnTo>
                  <a:lnTo>
                    <a:pt x="7821" y="17573"/>
                  </a:lnTo>
                  <a:lnTo>
                    <a:pt x="7633" y="17432"/>
                  </a:lnTo>
                  <a:lnTo>
                    <a:pt x="7539" y="17290"/>
                  </a:lnTo>
                  <a:lnTo>
                    <a:pt x="7491" y="17102"/>
                  </a:lnTo>
                  <a:lnTo>
                    <a:pt x="7491" y="16913"/>
                  </a:lnTo>
                  <a:lnTo>
                    <a:pt x="7633" y="16725"/>
                  </a:lnTo>
                  <a:lnTo>
                    <a:pt x="7774" y="16584"/>
                  </a:lnTo>
                  <a:lnTo>
                    <a:pt x="7963" y="16536"/>
                  </a:lnTo>
                  <a:close/>
                  <a:moveTo>
                    <a:pt x="5466" y="18704"/>
                  </a:moveTo>
                  <a:lnTo>
                    <a:pt x="5324" y="18798"/>
                  </a:lnTo>
                  <a:lnTo>
                    <a:pt x="5230" y="18986"/>
                  </a:lnTo>
                  <a:lnTo>
                    <a:pt x="5183" y="19128"/>
                  </a:lnTo>
                  <a:lnTo>
                    <a:pt x="5230" y="19316"/>
                  </a:lnTo>
                  <a:lnTo>
                    <a:pt x="5324" y="19457"/>
                  </a:lnTo>
                  <a:lnTo>
                    <a:pt x="5466" y="19599"/>
                  </a:lnTo>
                  <a:lnTo>
                    <a:pt x="5654" y="19599"/>
                  </a:lnTo>
                  <a:lnTo>
                    <a:pt x="5795" y="19552"/>
                  </a:lnTo>
                  <a:lnTo>
                    <a:pt x="5984" y="19457"/>
                  </a:lnTo>
                  <a:lnTo>
                    <a:pt x="6078" y="19316"/>
                  </a:lnTo>
                  <a:lnTo>
                    <a:pt x="6125" y="19128"/>
                  </a:lnTo>
                  <a:lnTo>
                    <a:pt x="6078" y="18986"/>
                  </a:lnTo>
                  <a:lnTo>
                    <a:pt x="5984" y="18798"/>
                  </a:lnTo>
                  <a:lnTo>
                    <a:pt x="5843" y="18704"/>
                  </a:lnTo>
                  <a:close/>
                  <a:moveTo>
                    <a:pt x="5654" y="18609"/>
                  </a:moveTo>
                  <a:lnTo>
                    <a:pt x="5843" y="18656"/>
                  </a:lnTo>
                  <a:lnTo>
                    <a:pt x="6031" y="18798"/>
                  </a:lnTo>
                  <a:lnTo>
                    <a:pt x="6125" y="18986"/>
                  </a:lnTo>
                  <a:lnTo>
                    <a:pt x="6172" y="19175"/>
                  </a:lnTo>
                  <a:lnTo>
                    <a:pt x="6125" y="19363"/>
                  </a:lnTo>
                  <a:lnTo>
                    <a:pt x="5984" y="19504"/>
                  </a:lnTo>
                  <a:lnTo>
                    <a:pt x="5843" y="19646"/>
                  </a:lnTo>
                  <a:lnTo>
                    <a:pt x="5419" y="19646"/>
                  </a:lnTo>
                  <a:lnTo>
                    <a:pt x="5277" y="19504"/>
                  </a:lnTo>
                  <a:lnTo>
                    <a:pt x="5183" y="19363"/>
                  </a:lnTo>
                  <a:lnTo>
                    <a:pt x="5136" y="19128"/>
                  </a:lnTo>
                  <a:lnTo>
                    <a:pt x="5183" y="18939"/>
                  </a:lnTo>
                  <a:lnTo>
                    <a:pt x="5277" y="18798"/>
                  </a:lnTo>
                  <a:lnTo>
                    <a:pt x="5419" y="18656"/>
                  </a:lnTo>
                  <a:lnTo>
                    <a:pt x="5654" y="18609"/>
                  </a:lnTo>
                  <a:close/>
                  <a:moveTo>
                    <a:pt x="10836" y="18751"/>
                  </a:moveTo>
                  <a:lnTo>
                    <a:pt x="10648" y="18798"/>
                  </a:lnTo>
                  <a:lnTo>
                    <a:pt x="10507" y="18892"/>
                  </a:lnTo>
                  <a:lnTo>
                    <a:pt x="10412" y="19033"/>
                  </a:lnTo>
                  <a:lnTo>
                    <a:pt x="10365" y="19222"/>
                  </a:lnTo>
                  <a:lnTo>
                    <a:pt x="10412" y="19410"/>
                  </a:lnTo>
                  <a:lnTo>
                    <a:pt x="10507" y="19552"/>
                  </a:lnTo>
                  <a:lnTo>
                    <a:pt x="10648" y="19646"/>
                  </a:lnTo>
                  <a:lnTo>
                    <a:pt x="10836" y="19693"/>
                  </a:lnTo>
                  <a:lnTo>
                    <a:pt x="11025" y="19646"/>
                  </a:lnTo>
                  <a:lnTo>
                    <a:pt x="11166" y="19552"/>
                  </a:lnTo>
                  <a:lnTo>
                    <a:pt x="11260" y="19410"/>
                  </a:lnTo>
                  <a:lnTo>
                    <a:pt x="11307" y="19222"/>
                  </a:lnTo>
                  <a:lnTo>
                    <a:pt x="11260" y="19033"/>
                  </a:lnTo>
                  <a:lnTo>
                    <a:pt x="11166" y="18892"/>
                  </a:lnTo>
                  <a:lnTo>
                    <a:pt x="11025" y="18798"/>
                  </a:lnTo>
                  <a:lnTo>
                    <a:pt x="10836" y="18751"/>
                  </a:lnTo>
                  <a:close/>
                  <a:moveTo>
                    <a:pt x="10836" y="18704"/>
                  </a:moveTo>
                  <a:lnTo>
                    <a:pt x="11025" y="18751"/>
                  </a:lnTo>
                  <a:lnTo>
                    <a:pt x="11213" y="18845"/>
                  </a:lnTo>
                  <a:lnTo>
                    <a:pt x="11355" y="19033"/>
                  </a:lnTo>
                  <a:lnTo>
                    <a:pt x="11355" y="19222"/>
                  </a:lnTo>
                  <a:lnTo>
                    <a:pt x="11355" y="19410"/>
                  </a:lnTo>
                  <a:lnTo>
                    <a:pt x="11213" y="19599"/>
                  </a:lnTo>
                  <a:lnTo>
                    <a:pt x="11072" y="19693"/>
                  </a:lnTo>
                  <a:lnTo>
                    <a:pt x="10883" y="19740"/>
                  </a:lnTo>
                  <a:lnTo>
                    <a:pt x="10836" y="19740"/>
                  </a:lnTo>
                  <a:lnTo>
                    <a:pt x="10648" y="19693"/>
                  </a:lnTo>
                  <a:lnTo>
                    <a:pt x="10507" y="19599"/>
                  </a:lnTo>
                  <a:lnTo>
                    <a:pt x="10365" y="19457"/>
                  </a:lnTo>
                  <a:lnTo>
                    <a:pt x="10318" y="19222"/>
                  </a:lnTo>
                  <a:lnTo>
                    <a:pt x="10365" y="19033"/>
                  </a:lnTo>
                  <a:lnTo>
                    <a:pt x="10459" y="18892"/>
                  </a:lnTo>
                  <a:lnTo>
                    <a:pt x="10648" y="18751"/>
                  </a:lnTo>
                  <a:lnTo>
                    <a:pt x="10836" y="18704"/>
                  </a:lnTo>
                  <a:close/>
                  <a:moveTo>
                    <a:pt x="3346" y="21012"/>
                  </a:moveTo>
                  <a:lnTo>
                    <a:pt x="3157" y="21766"/>
                  </a:lnTo>
                  <a:lnTo>
                    <a:pt x="3299" y="21719"/>
                  </a:lnTo>
                  <a:lnTo>
                    <a:pt x="3393" y="21577"/>
                  </a:lnTo>
                  <a:lnTo>
                    <a:pt x="3440" y="21483"/>
                  </a:lnTo>
                  <a:lnTo>
                    <a:pt x="3487" y="21342"/>
                  </a:lnTo>
                  <a:lnTo>
                    <a:pt x="3440" y="21153"/>
                  </a:lnTo>
                  <a:lnTo>
                    <a:pt x="3346" y="21012"/>
                  </a:lnTo>
                  <a:close/>
                  <a:moveTo>
                    <a:pt x="7915" y="21106"/>
                  </a:moveTo>
                  <a:lnTo>
                    <a:pt x="7774" y="21200"/>
                  </a:lnTo>
                  <a:lnTo>
                    <a:pt x="7680" y="21389"/>
                  </a:lnTo>
                  <a:lnTo>
                    <a:pt x="7633" y="21530"/>
                  </a:lnTo>
                  <a:lnTo>
                    <a:pt x="7680" y="21719"/>
                  </a:lnTo>
                  <a:lnTo>
                    <a:pt x="7774" y="21860"/>
                  </a:lnTo>
                  <a:lnTo>
                    <a:pt x="7915" y="22001"/>
                  </a:lnTo>
                  <a:lnTo>
                    <a:pt x="8292" y="22001"/>
                  </a:lnTo>
                  <a:lnTo>
                    <a:pt x="8434" y="21860"/>
                  </a:lnTo>
                  <a:lnTo>
                    <a:pt x="8528" y="21719"/>
                  </a:lnTo>
                  <a:lnTo>
                    <a:pt x="8575" y="21530"/>
                  </a:lnTo>
                  <a:lnTo>
                    <a:pt x="8528" y="21389"/>
                  </a:lnTo>
                  <a:lnTo>
                    <a:pt x="8434" y="21200"/>
                  </a:lnTo>
                  <a:lnTo>
                    <a:pt x="8292" y="21106"/>
                  </a:lnTo>
                  <a:close/>
                  <a:moveTo>
                    <a:pt x="8104" y="21012"/>
                  </a:moveTo>
                  <a:lnTo>
                    <a:pt x="8339" y="21059"/>
                  </a:lnTo>
                  <a:lnTo>
                    <a:pt x="8481" y="21200"/>
                  </a:lnTo>
                  <a:lnTo>
                    <a:pt x="8622" y="21389"/>
                  </a:lnTo>
                  <a:lnTo>
                    <a:pt x="8669" y="21577"/>
                  </a:lnTo>
                  <a:lnTo>
                    <a:pt x="8622" y="21766"/>
                  </a:lnTo>
                  <a:lnTo>
                    <a:pt x="8481" y="21907"/>
                  </a:lnTo>
                  <a:lnTo>
                    <a:pt x="8339" y="22048"/>
                  </a:lnTo>
                  <a:lnTo>
                    <a:pt x="7915" y="22048"/>
                  </a:lnTo>
                  <a:lnTo>
                    <a:pt x="7774" y="21907"/>
                  </a:lnTo>
                  <a:lnTo>
                    <a:pt x="7680" y="21766"/>
                  </a:lnTo>
                  <a:lnTo>
                    <a:pt x="7633" y="21577"/>
                  </a:lnTo>
                  <a:lnTo>
                    <a:pt x="7633" y="21389"/>
                  </a:lnTo>
                  <a:lnTo>
                    <a:pt x="7727" y="21200"/>
                  </a:lnTo>
                  <a:lnTo>
                    <a:pt x="7915" y="21106"/>
                  </a:lnTo>
                  <a:lnTo>
                    <a:pt x="8104" y="21012"/>
                  </a:lnTo>
                  <a:close/>
                  <a:moveTo>
                    <a:pt x="11072" y="22472"/>
                  </a:moveTo>
                  <a:lnTo>
                    <a:pt x="11307" y="22520"/>
                  </a:lnTo>
                  <a:lnTo>
                    <a:pt x="11449" y="22614"/>
                  </a:lnTo>
                  <a:lnTo>
                    <a:pt x="11543" y="22802"/>
                  </a:lnTo>
                  <a:lnTo>
                    <a:pt x="11590" y="22991"/>
                  </a:lnTo>
                  <a:lnTo>
                    <a:pt x="11590" y="23038"/>
                  </a:lnTo>
                  <a:lnTo>
                    <a:pt x="11543" y="23226"/>
                  </a:lnTo>
                  <a:lnTo>
                    <a:pt x="11449" y="23415"/>
                  </a:lnTo>
                  <a:lnTo>
                    <a:pt x="11260" y="23509"/>
                  </a:lnTo>
                  <a:lnTo>
                    <a:pt x="11072" y="23556"/>
                  </a:lnTo>
                  <a:lnTo>
                    <a:pt x="11025" y="23556"/>
                  </a:lnTo>
                  <a:lnTo>
                    <a:pt x="10836" y="23509"/>
                  </a:lnTo>
                  <a:lnTo>
                    <a:pt x="10648" y="23368"/>
                  </a:lnTo>
                  <a:lnTo>
                    <a:pt x="10554" y="23179"/>
                  </a:lnTo>
                  <a:lnTo>
                    <a:pt x="10507" y="22991"/>
                  </a:lnTo>
                  <a:lnTo>
                    <a:pt x="10554" y="22755"/>
                  </a:lnTo>
                  <a:lnTo>
                    <a:pt x="10695" y="22614"/>
                  </a:lnTo>
                  <a:lnTo>
                    <a:pt x="10836" y="22520"/>
                  </a:lnTo>
                  <a:lnTo>
                    <a:pt x="11072" y="22472"/>
                  </a:lnTo>
                  <a:close/>
                  <a:moveTo>
                    <a:pt x="5419" y="23085"/>
                  </a:moveTo>
                  <a:lnTo>
                    <a:pt x="5607" y="23132"/>
                  </a:lnTo>
                  <a:lnTo>
                    <a:pt x="5795" y="23226"/>
                  </a:lnTo>
                  <a:lnTo>
                    <a:pt x="5890" y="23415"/>
                  </a:lnTo>
                  <a:lnTo>
                    <a:pt x="5937" y="23603"/>
                  </a:lnTo>
                  <a:lnTo>
                    <a:pt x="5890" y="23792"/>
                  </a:lnTo>
                  <a:lnTo>
                    <a:pt x="5795" y="23980"/>
                  </a:lnTo>
                  <a:lnTo>
                    <a:pt x="5654" y="24074"/>
                  </a:lnTo>
                  <a:lnTo>
                    <a:pt x="5466" y="24121"/>
                  </a:lnTo>
                  <a:lnTo>
                    <a:pt x="5419" y="24121"/>
                  </a:lnTo>
                  <a:lnTo>
                    <a:pt x="5230" y="24074"/>
                  </a:lnTo>
                  <a:lnTo>
                    <a:pt x="5042" y="23980"/>
                  </a:lnTo>
                  <a:lnTo>
                    <a:pt x="4947" y="23839"/>
                  </a:lnTo>
                  <a:lnTo>
                    <a:pt x="4900" y="23650"/>
                  </a:lnTo>
                  <a:lnTo>
                    <a:pt x="4947" y="23415"/>
                  </a:lnTo>
                  <a:lnTo>
                    <a:pt x="4947" y="23603"/>
                  </a:lnTo>
                  <a:lnTo>
                    <a:pt x="4947" y="23792"/>
                  </a:lnTo>
                  <a:lnTo>
                    <a:pt x="5042" y="23933"/>
                  </a:lnTo>
                  <a:lnTo>
                    <a:pt x="5230" y="24027"/>
                  </a:lnTo>
                  <a:lnTo>
                    <a:pt x="5371" y="24074"/>
                  </a:lnTo>
                  <a:lnTo>
                    <a:pt x="5560" y="24027"/>
                  </a:lnTo>
                  <a:lnTo>
                    <a:pt x="5701" y="23933"/>
                  </a:lnTo>
                  <a:lnTo>
                    <a:pt x="5843" y="23792"/>
                  </a:lnTo>
                  <a:lnTo>
                    <a:pt x="5843" y="23603"/>
                  </a:lnTo>
                  <a:lnTo>
                    <a:pt x="5843" y="23415"/>
                  </a:lnTo>
                  <a:lnTo>
                    <a:pt x="5701" y="23273"/>
                  </a:lnTo>
                  <a:lnTo>
                    <a:pt x="5560" y="23179"/>
                  </a:lnTo>
                  <a:lnTo>
                    <a:pt x="5371" y="23132"/>
                  </a:lnTo>
                  <a:lnTo>
                    <a:pt x="5230" y="23179"/>
                  </a:lnTo>
                  <a:lnTo>
                    <a:pt x="5042" y="23273"/>
                  </a:lnTo>
                  <a:lnTo>
                    <a:pt x="5183" y="23132"/>
                  </a:lnTo>
                  <a:lnTo>
                    <a:pt x="5371" y="23085"/>
                  </a:lnTo>
                  <a:close/>
                  <a:moveTo>
                    <a:pt x="8245" y="24922"/>
                  </a:moveTo>
                  <a:lnTo>
                    <a:pt x="8057" y="24969"/>
                  </a:lnTo>
                  <a:lnTo>
                    <a:pt x="7915" y="25064"/>
                  </a:lnTo>
                  <a:lnTo>
                    <a:pt x="7821" y="25205"/>
                  </a:lnTo>
                  <a:lnTo>
                    <a:pt x="7774" y="25393"/>
                  </a:lnTo>
                  <a:lnTo>
                    <a:pt x="7821" y="25582"/>
                  </a:lnTo>
                  <a:lnTo>
                    <a:pt x="7915" y="25723"/>
                  </a:lnTo>
                  <a:lnTo>
                    <a:pt x="8057" y="25817"/>
                  </a:lnTo>
                  <a:lnTo>
                    <a:pt x="8245" y="25864"/>
                  </a:lnTo>
                  <a:lnTo>
                    <a:pt x="8434" y="25817"/>
                  </a:lnTo>
                  <a:lnTo>
                    <a:pt x="8575" y="25723"/>
                  </a:lnTo>
                  <a:lnTo>
                    <a:pt x="8669" y="25582"/>
                  </a:lnTo>
                  <a:lnTo>
                    <a:pt x="8716" y="25393"/>
                  </a:lnTo>
                  <a:lnTo>
                    <a:pt x="8669" y="25205"/>
                  </a:lnTo>
                  <a:lnTo>
                    <a:pt x="8575" y="25064"/>
                  </a:lnTo>
                  <a:lnTo>
                    <a:pt x="8434" y="24969"/>
                  </a:lnTo>
                  <a:lnTo>
                    <a:pt x="8245" y="24922"/>
                  </a:lnTo>
                  <a:close/>
                  <a:moveTo>
                    <a:pt x="8292" y="24875"/>
                  </a:moveTo>
                  <a:lnTo>
                    <a:pt x="8481" y="24922"/>
                  </a:lnTo>
                  <a:lnTo>
                    <a:pt x="8622" y="25064"/>
                  </a:lnTo>
                  <a:lnTo>
                    <a:pt x="8716" y="25205"/>
                  </a:lnTo>
                  <a:lnTo>
                    <a:pt x="8763" y="25440"/>
                  </a:lnTo>
                  <a:lnTo>
                    <a:pt x="8716" y="25629"/>
                  </a:lnTo>
                  <a:lnTo>
                    <a:pt x="8622" y="25770"/>
                  </a:lnTo>
                  <a:lnTo>
                    <a:pt x="8434" y="25864"/>
                  </a:lnTo>
                  <a:lnTo>
                    <a:pt x="8245" y="25912"/>
                  </a:lnTo>
                  <a:lnTo>
                    <a:pt x="8057" y="25864"/>
                  </a:lnTo>
                  <a:lnTo>
                    <a:pt x="7868" y="25770"/>
                  </a:lnTo>
                  <a:lnTo>
                    <a:pt x="7774" y="25582"/>
                  </a:lnTo>
                  <a:lnTo>
                    <a:pt x="7727" y="25393"/>
                  </a:lnTo>
                  <a:lnTo>
                    <a:pt x="7774" y="25205"/>
                  </a:lnTo>
                  <a:lnTo>
                    <a:pt x="7868" y="25016"/>
                  </a:lnTo>
                  <a:lnTo>
                    <a:pt x="8057" y="24922"/>
                  </a:lnTo>
                  <a:lnTo>
                    <a:pt x="8245" y="24875"/>
                  </a:lnTo>
                  <a:close/>
                  <a:moveTo>
                    <a:pt x="2545" y="25629"/>
                  </a:moveTo>
                  <a:lnTo>
                    <a:pt x="2403" y="25723"/>
                  </a:lnTo>
                  <a:lnTo>
                    <a:pt x="2309" y="26288"/>
                  </a:lnTo>
                  <a:lnTo>
                    <a:pt x="2403" y="26430"/>
                  </a:lnTo>
                  <a:lnTo>
                    <a:pt x="2498" y="26477"/>
                  </a:lnTo>
                  <a:lnTo>
                    <a:pt x="2592" y="26524"/>
                  </a:lnTo>
                  <a:lnTo>
                    <a:pt x="2875" y="26524"/>
                  </a:lnTo>
                  <a:lnTo>
                    <a:pt x="3016" y="26430"/>
                  </a:lnTo>
                  <a:lnTo>
                    <a:pt x="3157" y="26288"/>
                  </a:lnTo>
                  <a:lnTo>
                    <a:pt x="3157" y="26100"/>
                  </a:lnTo>
                  <a:lnTo>
                    <a:pt x="3157" y="25912"/>
                  </a:lnTo>
                  <a:lnTo>
                    <a:pt x="3063" y="25770"/>
                  </a:lnTo>
                  <a:lnTo>
                    <a:pt x="2922" y="25629"/>
                  </a:lnTo>
                  <a:close/>
                  <a:moveTo>
                    <a:pt x="11307" y="26854"/>
                  </a:moveTo>
                  <a:lnTo>
                    <a:pt x="11543" y="26901"/>
                  </a:lnTo>
                  <a:lnTo>
                    <a:pt x="11684" y="26995"/>
                  </a:lnTo>
                  <a:lnTo>
                    <a:pt x="11779" y="27136"/>
                  </a:lnTo>
                  <a:lnTo>
                    <a:pt x="11826" y="27372"/>
                  </a:lnTo>
                  <a:lnTo>
                    <a:pt x="11779" y="27184"/>
                  </a:lnTo>
                  <a:lnTo>
                    <a:pt x="11684" y="27042"/>
                  </a:lnTo>
                  <a:lnTo>
                    <a:pt x="11543" y="26948"/>
                  </a:lnTo>
                  <a:lnTo>
                    <a:pt x="11355" y="26901"/>
                  </a:lnTo>
                  <a:lnTo>
                    <a:pt x="11166" y="26948"/>
                  </a:lnTo>
                  <a:lnTo>
                    <a:pt x="11025" y="27042"/>
                  </a:lnTo>
                  <a:lnTo>
                    <a:pt x="10931" y="27184"/>
                  </a:lnTo>
                  <a:lnTo>
                    <a:pt x="10883" y="27325"/>
                  </a:lnTo>
                  <a:lnTo>
                    <a:pt x="10931" y="27513"/>
                  </a:lnTo>
                  <a:lnTo>
                    <a:pt x="10978" y="27655"/>
                  </a:lnTo>
                  <a:lnTo>
                    <a:pt x="11166" y="27796"/>
                  </a:lnTo>
                  <a:lnTo>
                    <a:pt x="11307" y="27843"/>
                  </a:lnTo>
                  <a:lnTo>
                    <a:pt x="11355" y="27843"/>
                  </a:lnTo>
                  <a:lnTo>
                    <a:pt x="11543" y="27796"/>
                  </a:lnTo>
                  <a:lnTo>
                    <a:pt x="11684" y="27702"/>
                  </a:lnTo>
                  <a:lnTo>
                    <a:pt x="11779" y="27560"/>
                  </a:lnTo>
                  <a:lnTo>
                    <a:pt x="11684" y="27749"/>
                  </a:lnTo>
                  <a:lnTo>
                    <a:pt x="11496" y="27843"/>
                  </a:lnTo>
                  <a:lnTo>
                    <a:pt x="11307" y="27890"/>
                  </a:lnTo>
                  <a:lnTo>
                    <a:pt x="11119" y="27843"/>
                  </a:lnTo>
                  <a:lnTo>
                    <a:pt x="10931" y="27749"/>
                  </a:lnTo>
                  <a:lnTo>
                    <a:pt x="10836" y="27560"/>
                  </a:lnTo>
                  <a:lnTo>
                    <a:pt x="10789" y="27372"/>
                  </a:lnTo>
                  <a:lnTo>
                    <a:pt x="10836" y="27136"/>
                  </a:lnTo>
                  <a:lnTo>
                    <a:pt x="10931" y="26995"/>
                  </a:lnTo>
                  <a:lnTo>
                    <a:pt x="11119" y="26901"/>
                  </a:lnTo>
                  <a:lnTo>
                    <a:pt x="11307" y="26854"/>
                  </a:lnTo>
                  <a:close/>
                  <a:moveTo>
                    <a:pt x="6078" y="27372"/>
                  </a:moveTo>
                  <a:lnTo>
                    <a:pt x="6267" y="27513"/>
                  </a:lnTo>
                  <a:lnTo>
                    <a:pt x="6361" y="27655"/>
                  </a:lnTo>
                  <a:lnTo>
                    <a:pt x="6455" y="27890"/>
                  </a:lnTo>
                  <a:lnTo>
                    <a:pt x="6408" y="28079"/>
                  </a:lnTo>
                  <a:lnTo>
                    <a:pt x="6314" y="28220"/>
                  </a:lnTo>
                  <a:lnTo>
                    <a:pt x="6125" y="28361"/>
                  </a:lnTo>
                  <a:lnTo>
                    <a:pt x="5937" y="28408"/>
                  </a:lnTo>
                  <a:lnTo>
                    <a:pt x="5701" y="28361"/>
                  </a:lnTo>
                  <a:lnTo>
                    <a:pt x="5560" y="28267"/>
                  </a:lnTo>
                  <a:lnTo>
                    <a:pt x="5466" y="28079"/>
                  </a:lnTo>
                  <a:lnTo>
                    <a:pt x="5560" y="28220"/>
                  </a:lnTo>
                  <a:lnTo>
                    <a:pt x="5701" y="28314"/>
                  </a:lnTo>
                  <a:lnTo>
                    <a:pt x="5890" y="28361"/>
                  </a:lnTo>
                  <a:lnTo>
                    <a:pt x="6078" y="28314"/>
                  </a:lnTo>
                  <a:lnTo>
                    <a:pt x="6219" y="28220"/>
                  </a:lnTo>
                  <a:lnTo>
                    <a:pt x="6314" y="28079"/>
                  </a:lnTo>
                  <a:lnTo>
                    <a:pt x="6361" y="27890"/>
                  </a:lnTo>
                  <a:lnTo>
                    <a:pt x="6314" y="27702"/>
                  </a:lnTo>
                  <a:lnTo>
                    <a:pt x="6219" y="27560"/>
                  </a:lnTo>
                  <a:lnTo>
                    <a:pt x="6078" y="27466"/>
                  </a:lnTo>
                  <a:lnTo>
                    <a:pt x="5890" y="27419"/>
                  </a:lnTo>
                  <a:lnTo>
                    <a:pt x="5701" y="27466"/>
                  </a:lnTo>
                  <a:lnTo>
                    <a:pt x="5560" y="27560"/>
                  </a:lnTo>
                  <a:lnTo>
                    <a:pt x="5466" y="27702"/>
                  </a:lnTo>
                  <a:lnTo>
                    <a:pt x="5419" y="27890"/>
                  </a:lnTo>
                  <a:lnTo>
                    <a:pt x="5466" y="28079"/>
                  </a:lnTo>
                  <a:lnTo>
                    <a:pt x="5466" y="28079"/>
                  </a:lnTo>
                  <a:lnTo>
                    <a:pt x="5371" y="27890"/>
                  </a:lnTo>
                  <a:lnTo>
                    <a:pt x="5419" y="27702"/>
                  </a:lnTo>
                  <a:lnTo>
                    <a:pt x="5513" y="27513"/>
                  </a:lnTo>
                  <a:lnTo>
                    <a:pt x="5701" y="27419"/>
                  </a:lnTo>
                  <a:lnTo>
                    <a:pt x="5890" y="27372"/>
                  </a:lnTo>
                  <a:close/>
                  <a:moveTo>
                    <a:pt x="3063" y="29256"/>
                  </a:moveTo>
                  <a:lnTo>
                    <a:pt x="2922" y="29304"/>
                  </a:lnTo>
                  <a:lnTo>
                    <a:pt x="2733" y="29398"/>
                  </a:lnTo>
                  <a:lnTo>
                    <a:pt x="2639" y="29539"/>
                  </a:lnTo>
                  <a:lnTo>
                    <a:pt x="2639" y="29728"/>
                  </a:lnTo>
                  <a:lnTo>
                    <a:pt x="2639" y="29916"/>
                  </a:lnTo>
                  <a:lnTo>
                    <a:pt x="2780" y="30057"/>
                  </a:lnTo>
                  <a:lnTo>
                    <a:pt x="2922" y="30152"/>
                  </a:lnTo>
                  <a:lnTo>
                    <a:pt x="3110" y="30199"/>
                  </a:lnTo>
                  <a:lnTo>
                    <a:pt x="3251" y="30152"/>
                  </a:lnTo>
                  <a:lnTo>
                    <a:pt x="3440" y="30057"/>
                  </a:lnTo>
                  <a:lnTo>
                    <a:pt x="3534" y="29916"/>
                  </a:lnTo>
                  <a:lnTo>
                    <a:pt x="3534" y="29728"/>
                  </a:lnTo>
                  <a:lnTo>
                    <a:pt x="3534" y="29539"/>
                  </a:lnTo>
                  <a:lnTo>
                    <a:pt x="3393" y="29398"/>
                  </a:lnTo>
                  <a:lnTo>
                    <a:pt x="3251" y="29304"/>
                  </a:lnTo>
                  <a:lnTo>
                    <a:pt x="3110" y="29256"/>
                  </a:lnTo>
                  <a:close/>
                  <a:moveTo>
                    <a:pt x="3110" y="29209"/>
                  </a:moveTo>
                  <a:lnTo>
                    <a:pt x="3299" y="29256"/>
                  </a:lnTo>
                  <a:lnTo>
                    <a:pt x="3440" y="29351"/>
                  </a:lnTo>
                  <a:lnTo>
                    <a:pt x="3581" y="29539"/>
                  </a:lnTo>
                  <a:lnTo>
                    <a:pt x="3628" y="29728"/>
                  </a:lnTo>
                  <a:lnTo>
                    <a:pt x="3581" y="29916"/>
                  </a:lnTo>
                  <a:lnTo>
                    <a:pt x="3440" y="30104"/>
                  </a:lnTo>
                  <a:lnTo>
                    <a:pt x="3299" y="30199"/>
                  </a:lnTo>
                  <a:lnTo>
                    <a:pt x="3110" y="30246"/>
                  </a:lnTo>
                  <a:lnTo>
                    <a:pt x="3063" y="30246"/>
                  </a:lnTo>
                  <a:lnTo>
                    <a:pt x="2875" y="30199"/>
                  </a:lnTo>
                  <a:lnTo>
                    <a:pt x="2733" y="30104"/>
                  </a:lnTo>
                  <a:lnTo>
                    <a:pt x="2592" y="29916"/>
                  </a:lnTo>
                  <a:lnTo>
                    <a:pt x="2545" y="29728"/>
                  </a:lnTo>
                  <a:lnTo>
                    <a:pt x="2592" y="29539"/>
                  </a:lnTo>
                  <a:lnTo>
                    <a:pt x="2733" y="29351"/>
                  </a:lnTo>
                  <a:lnTo>
                    <a:pt x="2875" y="29256"/>
                  </a:lnTo>
                  <a:lnTo>
                    <a:pt x="3110" y="29209"/>
                  </a:lnTo>
                  <a:close/>
                  <a:moveTo>
                    <a:pt x="8622" y="29398"/>
                  </a:moveTo>
                  <a:lnTo>
                    <a:pt x="8811" y="29445"/>
                  </a:lnTo>
                  <a:lnTo>
                    <a:pt x="8952" y="29539"/>
                  </a:lnTo>
                  <a:lnTo>
                    <a:pt x="9093" y="29728"/>
                  </a:lnTo>
                  <a:lnTo>
                    <a:pt x="9093" y="29916"/>
                  </a:lnTo>
                  <a:lnTo>
                    <a:pt x="9093" y="30152"/>
                  </a:lnTo>
                  <a:lnTo>
                    <a:pt x="8952" y="30293"/>
                  </a:lnTo>
                  <a:lnTo>
                    <a:pt x="8811" y="30387"/>
                  </a:lnTo>
                  <a:lnTo>
                    <a:pt x="8575" y="30434"/>
                  </a:lnTo>
                  <a:lnTo>
                    <a:pt x="8387" y="30387"/>
                  </a:lnTo>
                  <a:lnTo>
                    <a:pt x="8198" y="30293"/>
                  </a:lnTo>
                  <a:lnTo>
                    <a:pt x="8104" y="30104"/>
                  </a:lnTo>
                  <a:lnTo>
                    <a:pt x="8057" y="29916"/>
                  </a:lnTo>
                  <a:lnTo>
                    <a:pt x="8104" y="29728"/>
                  </a:lnTo>
                  <a:lnTo>
                    <a:pt x="8245" y="29539"/>
                  </a:lnTo>
                  <a:lnTo>
                    <a:pt x="8387" y="29445"/>
                  </a:lnTo>
                  <a:lnTo>
                    <a:pt x="8575" y="29398"/>
                  </a:lnTo>
                  <a:close/>
                  <a:moveTo>
                    <a:pt x="11307" y="31471"/>
                  </a:moveTo>
                  <a:lnTo>
                    <a:pt x="11119" y="31518"/>
                  </a:lnTo>
                  <a:lnTo>
                    <a:pt x="10978" y="31612"/>
                  </a:lnTo>
                  <a:lnTo>
                    <a:pt x="10883" y="31753"/>
                  </a:lnTo>
                  <a:lnTo>
                    <a:pt x="10836" y="31942"/>
                  </a:lnTo>
                  <a:lnTo>
                    <a:pt x="10883" y="32130"/>
                  </a:lnTo>
                  <a:lnTo>
                    <a:pt x="10978" y="32272"/>
                  </a:lnTo>
                  <a:lnTo>
                    <a:pt x="11119" y="32366"/>
                  </a:lnTo>
                  <a:lnTo>
                    <a:pt x="11496" y="32366"/>
                  </a:lnTo>
                  <a:lnTo>
                    <a:pt x="11637" y="32272"/>
                  </a:lnTo>
                  <a:lnTo>
                    <a:pt x="11731" y="32083"/>
                  </a:lnTo>
                  <a:lnTo>
                    <a:pt x="11779" y="31942"/>
                  </a:lnTo>
                  <a:lnTo>
                    <a:pt x="11779" y="31895"/>
                  </a:lnTo>
                  <a:lnTo>
                    <a:pt x="11731" y="31753"/>
                  </a:lnTo>
                  <a:lnTo>
                    <a:pt x="11637" y="31612"/>
                  </a:lnTo>
                  <a:lnTo>
                    <a:pt x="11496" y="31471"/>
                  </a:lnTo>
                  <a:close/>
                  <a:moveTo>
                    <a:pt x="11355" y="31424"/>
                  </a:moveTo>
                  <a:lnTo>
                    <a:pt x="11543" y="31471"/>
                  </a:lnTo>
                  <a:lnTo>
                    <a:pt x="11684" y="31565"/>
                  </a:lnTo>
                  <a:lnTo>
                    <a:pt x="11826" y="31753"/>
                  </a:lnTo>
                  <a:lnTo>
                    <a:pt x="11826" y="31942"/>
                  </a:lnTo>
                  <a:lnTo>
                    <a:pt x="11826" y="31989"/>
                  </a:lnTo>
                  <a:lnTo>
                    <a:pt x="11779" y="32177"/>
                  </a:lnTo>
                  <a:lnTo>
                    <a:pt x="11684" y="32366"/>
                  </a:lnTo>
                  <a:lnTo>
                    <a:pt x="11496" y="32460"/>
                  </a:lnTo>
                  <a:lnTo>
                    <a:pt x="11307" y="32507"/>
                  </a:lnTo>
                  <a:lnTo>
                    <a:pt x="11260" y="32507"/>
                  </a:lnTo>
                  <a:lnTo>
                    <a:pt x="11025" y="32460"/>
                  </a:lnTo>
                  <a:lnTo>
                    <a:pt x="10883" y="32319"/>
                  </a:lnTo>
                  <a:lnTo>
                    <a:pt x="10789" y="32130"/>
                  </a:lnTo>
                  <a:lnTo>
                    <a:pt x="10742" y="31895"/>
                  </a:lnTo>
                  <a:lnTo>
                    <a:pt x="10789" y="31706"/>
                  </a:lnTo>
                  <a:lnTo>
                    <a:pt x="10931" y="31565"/>
                  </a:lnTo>
                  <a:lnTo>
                    <a:pt x="11072" y="31424"/>
                  </a:lnTo>
                  <a:close/>
                  <a:moveTo>
                    <a:pt x="5654" y="31565"/>
                  </a:moveTo>
                  <a:lnTo>
                    <a:pt x="5843" y="31612"/>
                  </a:lnTo>
                  <a:lnTo>
                    <a:pt x="5984" y="31706"/>
                  </a:lnTo>
                  <a:lnTo>
                    <a:pt x="6125" y="31848"/>
                  </a:lnTo>
                  <a:lnTo>
                    <a:pt x="6172" y="32083"/>
                  </a:lnTo>
                  <a:lnTo>
                    <a:pt x="6125" y="32272"/>
                  </a:lnTo>
                  <a:lnTo>
                    <a:pt x="6031" y="32460"/>
                  </a:lnTo>
                  <a:lnTo>
                    <a:pt x="5843" y="32554"/>
                  </a:lnTo>
                  <a:lnTo>
                    <a:pt x="5654" y="32601"/>
                  </a:lnTo>
                  <a:lnTo>
                    <a:pt x="5419" y="32554"/>
                  </a:lnTo>
                  <a:lnTo>
                    <a:pt x="5277" y="32460"/>
                  </a:lnTo>
                  <a:lnTo>
                    <a:pt x="5183" y="32272"/>
                  </a:lnTo>
                  <a:lnTo>
                    <a:pt x="5136" y="32083"/>
                  </a:lnTo>
                  <a:lnTo>
                    <a:pt x="5183" y="31895"/>
                  </a:lnTo>
                  <a:lnTo>
                    <a:pt x="5277" y="31706"/>
                  </a:lnTo>
                  <a:lnTo>
                    <a:pt x="5419" y="31612"/>
                  </a:lnTo>
                  <a:lnTo>
                    <a:pt x="5654" y="31565"/>
                  </a:lnTo>
                  <a:close/>
                  <a:moveTo>
                    <a:pt x="3204" y="33920"/>
                  </a:moveTo>
                  <a:lnTo>
                    <a:pt x="3393" y="33968"/>
                  </a:lnTo>
                  <a:lnTo>
                    <a:pt x="3534" y="34062"/>
                  </a:lnTo>
                  <a:lnTo>
                    <a:pt x="3675" y="34250"/>
                  </a:lnTo>
                  <a:lnTo>
                    <a:pt x="3723" y="34439"/>
                  </a:lnTo>
                  <a:lnTo>
                    <a:pt x="3675" y="34674"/>
                  </a:lnTo>
                  <a:lnTo>
                    <a:pt x="3581" y="34816"/>
                  </a:lnTo>
                  <a:lnTo>
                    <a:pt x="3393" y="34957"/>
                  </a:lnTo>
                  <a:lnTo>
                    <a:pt x="2969" y="34957"/>
                  </a:lnTo>
                  <a:lnTo>
                    <a:pt x="2827" y="34816"/>
                  </a:lnTo>
                  <a:lnTo>
                    <a:pt x="2733" y="34674"/>
                  </a:lnTo>
                  <a:lnTo>
                    <a:pt x="2686" y="34439"/>
                  </a:lnTo>
                  <a:lnTo>
                    <a:pt x="2733" y="34250"/>
                  </a:lnTo>
                  <a:lnTo>
                    <a:pt x="2827" y="34109"/>
                  </a:lnTo>
                  <a:lnTo>
                    <a:pt x="2969" y="33968"/>
                  </a:lnTo>
                  <a:lnTo>
                    <a:pt x="3204" y="33920"/>
                  </a:lnTo>
                  <a:close/>
                  <a:moveTo>
                    <a:pt x="8434" y="33920"/>
                  </a:moveTo>
                  <a:lnTo>
                    <a:pt x="8669" y="33968"/>
                  </a:lnTo>
                  <a:lnTo>
                    <a:pt x="8811" y="34062"/>
                  </a:lnTo>
                  <a:lnTo>
                    <a:pt x="8952" y="34250"/>
                  </a:lnTo>
                  <a:lnTo>
                    <a:pt x="8952" y="34439"/>
                  </a:lnTo>
                  <a:lnTo>
                    <a:pt x="8952" y="34674"/>
                  </a:lnTo>
                  <a:lnTo>
                    <a:pt x="8811" y="34816"/>
                  </a:lnTo>
                  <a:lnTo>
                    <a:pt x="8669" y="34957"/>
                  </a:lnTo>
                  <a:lnTo>
                    <a:pt x="8434" y="34957"/>
                  </a:lnTo>
                  <a:lnTo>
                    <a:pt x="8245" y="34910"/>
                  </a:lnTo>
                  <a:lnTo>
                    <a:pt x="8057" y="34816"/>
                  </a:lnTo>
                  <a:lnTo>
                    <a:pt x="7963" y="34674"/>
                  </a:lnTo>
                  <a:lnTo>
                    <a:pt x="7915" y="34439"/>
                  </a:lnTo>
                  <a:lnTo>
                    <a:pt x="7963" y="34250"/>
                  </a:lnTo>
                  <a:lnTo>
                    <a:pt x="8104" y="34062"/>
                  </a:lnTo>
                  <a:lnTo>
                    <a:pt x="8245" y="33968"/>
                  </a:lnTo>
                  <a:lnTo>
                    <a:pt x="8434" y="33920"/>
                  </a:lnTo>
                  <a:close/>
                  <a:moveTo>
                    <a:pt x="707" y="35993"/>
                  </a:moveTo>
                  <a:lnTo>
                    <a:pt x="570" y="36887"/>
                  </a:lnTo>
                  <a:lnTo>
                    <a:pt x="570" y="36887"/>
                  </a:lnTo>
                  <a:lnTo>
                    <a:pt x="707" y="36841"/>
                  </a:lnTo>
                  <a:lnTo>
                    <a:pt x="802" y="36794"/>
                  </a:lnTo>
                  <a:lnTo>
                    <a:pt x="896" y="36700"/>
                  </a:lnTo>
                  <a:lnTo>
                    <a:pt x="990" y="36606"/>
                  </a:lnTo>
                  <a:lnTo>
                    <a:pt x="990" y="36417"/>
                  </a:lnTo>
                  <a:lnTo>
                    <a:pt x="990" y="36229"/>
                  </a:lnTo>
                  <a:lnTo>
                    <a:pt x="849" y="36088"/>
                  </a:lnTo>
                  <a:lnTo>
                    <a:pt x="707" y="35993"/>
                  </a:lnTo>
                  <a:close/>
                  <a:moveTo>
                    <a:pt x="570" y="36887"/>
                  </a:moveTo>
                  <a:lnTo>
                    <a:pt x="566" y="36888"/>
                  </a:lnTo>
                  <a:lnTo>
                    <a:pt x="566" y="36912"/>
                  </a:lnTo>
                  <a:lnTo>
                    <a:pt x="570" y="36887"/>
                  </a:lnTo>
                  <a:close/>
                  <a:moveTo>
                    <a:pt x="5654" y="35899"/>
                  </a:moveTo>
                  <a:lnTo>
                    <a:pt x="5843" y="35946"/>
                  </a:lnTo>
                  <a:lnTo>
                    <a:pt x="5984" y="36040"/>
                  </a:lnTo>
                  <a:lnTo>
                    <a:pt x="6125" y="36229"/>
                  </a:lnTo>
                  <a:lnTo>
                    <a:pt x="6172" y="36417"/>
                  </a:lnTo>
                  <a:lnTo>
                    <a:pt x="6125" y="36653"/>
                  </a:lnTo>
                  <a:lnTo>
                    <a:pt x="6031" y="36794"/>
                  </a:lnTo>
                  <a:lnTo>
                    <a:pt x="5843" y="36936"/>
                  </a:lnTo>
                  <a:lnTo>
                    <a:pt x="5419" y="36936"/>
                  </a:lnTo>
                  <a:lnTo>
                    <a:pt x="5277" y="36794"/>
                  </a:lnTo>
                  <a:lnTo>
                    <a:pt x="5183" y="36653"/>
                  </a:lnTo>
                  <a:lnTo>
                    <a:pt x="5136" y="36417"/>
                  </a:lnTo>
                  <a:lnTo>
                    <a:pt x="5183" y="36229"/>
                  </a:lnTo>
                  <a:lnTo>
                    <a:pt x="5277" y="36088"/>
                  </a:lnTo>
                  <a:lnTo>
                    <a:pt x="5419" y="35946"/>
                  </a:lnTo>
                  <a:lnTo>
                    <a:pt x="5654" y="35899"/>
                  </a:lnTo>
                  <a:close/>
                  <a:moveTo>
                    <a:pt x="2922" y="37972"/>
                  </a:moveTo>
                  <a:lnTo>
                    <a:pt x="3110" y="38019"/>
                  </a:lnTo>
                  <a:lnTo>
                    <a:pt x="3251" y="38113"/>
                  </a:lnTo>
                  <a:lnTo>
                    <a:pt x="3346" y="38302"/>
                  </a:lnTo>
                  <a:lnTo>
                    <a:pt x="3393" y="38490"/>
                  </a:lnTo>
                  <a:lnTo>
                    <a:pt x="3346" y="38726"/>
                  </a:lnTo>
                  <a:lnTo>
                    <a:pt x="3251" y="38867"/>
                  </a:lnTo>
                  <a:lnTo>
                    <a:pt x="3063" y="38961"/>
                  </a:lnTo>
                  <a:lnTo>
                    <a:pt x="2875" y="39008"/>
                  </a:lnTo>
                  <a:lnTo>
                    <a:pt x="2686" y="38961"/>
                  </a:lnTo>
                  <a:lnTo>
                    <a:pt x="2498" y="38867"/>
                  </a:lnTo>
                  <a:lnTo>
                    <a:pt x="2403" y="38679"/>
                  </a:lnTo>
                  <a:lnTo>
                    <a:pt x="2356" y="38490"/>
                  </a:lnTo>
                  <a:lnTo>
                    <a:pt x="2403" y="38302"/>
                  </a:lnTo>
                  <a:lnTo>
                    <a:pt x="2498" y="38113"/>
                  </a:lnTo>
                  <a:lnTo>
                    <a:pt x="2686" y="38019"/>
                  </a:lnTo>
                  <a:lnTo>
                    <a:pt x="2875" y="37972"/>
                  </a:lnTo>
                  <a:close/>
                  <a:moveTo>
                    <a:pt x="8434" y="38208"/>
                  </a:moveTo>
                  <a:lnTo>
                    <a:pt x="8669" y="38255"/>
                  </a:lnTo>
                  <a:lnTo>
                    <a:pt x="8811" y="38349"/>
                  </a:lnTo>
                  <a:lnTo>
                    <a:pt x="8952" y="38537"/>
                  </a:lnTo>
                  <a:lnTo>
                    <a:pt x="8952" y="38726"/>
                  </a:lnTo>
                  <a:lnTo>
                    <a:pt x="8952" y="38914"/>
                  </a:lnTo>
                  <a:lnTo>
                    <a:pt x="8811" y="39103"/>
                  </a:lnTo>
                  <a:lnTo>
                    <a:pt x="8669" y="39197"/>
                  </a:lnTo>
                  <a:lnTo>
                    <a:pt x="8434" y="39244"/>
                  </a:lnTo>
                  <a:lnTo>
                    <a:pt x="8245" y="39197"/>
                  </a:lnTo>
                  <a:lnTo>
                    <a:pt x="8057" y="39103"/>
                  </a:lnTo>
                  <a:lnTo>
                    <a:pt x="7963" y="38914"/>
                  </a:lnTo>
                  <a:lnTo>
                    <a:pt x="7915" y="38726"/>
                  </a:lnTo>
                  <a:lnTo>
                    <a:pt x="7963" y="38537"/>
                  </a:lnTo>
                  <a:lnTo>
                    <a:pt x="8104" y="38349"/>
                  </a:lnTo>
                  <a:lnTo>
                    <a:pt x="8245" y="38255"/>
                  </a:lnTo>
                  <a:lnTo>
                    <a:pt x="8434" y="38208"/>
                  </a:lnTo>
                  <a:close/>
                  <a:moveTo>
                    <a:pt x="5419" y="40139"/>
                  </a:moveTo>
                  <a:lnTo>
                    <a:pt x="5607" y="40186"/>
                  </a:lnTo>
                  <a:lnTo>
                    <a:pt x="5795" y="40280"/>
                  </a:lnTo>
                  <a:lnTo>
                    <a:pt x="5890" y="40422"/>
                  </a:lnTo>
                  <a:lnTo>
                    <a:pt x="5937" y="40657"/>
                  </a:lnTo>
                  <a:lnTo>
                    <a:pt x="5890" y="40846"/>
                  </a:lnTo>
                  <a:lnTo>
                    <a:pt x="5795" y="40987"/>
                  </a:lnTo>
                  <a:lnTo>
                    <a:pt x="5654" y="41128"/>
                  </a:lnTo>
                  <a:lnTo>
                    <a:pt x="5466" y="41176"/>
                  </a:lnTo>
                  <a:lnTo>
                    <a:pt x="5419" y="41176"/>
                  </a:lnTo>
                  <a:lnTo>
                    <a:pt x="5230" y="41128"/>
                  </a:lnTo>
                  <a:lnTo>
                    <a:pt x="5042" y="41034"/>
                  </a:lnTo>
                  <a:lnTo>
                    <a:pt x="4947" y="40846"/>
                  </a:lnTo>
                  <a:lnTo>
                    <a:pt x="4900" y="40657"/>
                  </a:lnTo>
                  <a:lnTo>
                    <a:pt x="4947" y="40469"/>
                  </a:lnTo>
                  <a:lnTo>
                    <a:pt x="5042" y="40280"/>
                  </a:lnTo>
                  <a:lnTo>
                    <a:pt x="5183" y="40186"/>
                  </a:lnTo>
                  <a:lnTo>
                    <a:pt x="5371" y="40139"/>
                  </a:lnTo>
                  <a:close/>
                  <a:moveTo>
                    <a:pt x="1" y="41176"/>
                  </a:moveTo>
                  <a:lnTo>
                    <a:pt x="1" y="41223"/>
                  </a:lnTo>
                  <a:lnTo>
                    <a:pt x="6" y="41177"/>
                  </a:lnTo>
                  <a:lnTo>
                    <a:pt x="6" y="41177"/>
                  </a:lnTo>
                  <a:lnTo>
                    <a:pt x="1" y="41176"/>
                  </a:lnTo>
                  <a:close/>
                  <a:moveTo>
                    <a:pt x="95" y="40328"/>
                  </a:moveTo>
                  <a:lnTo>
                    <a:pt x="6" y="41177"/>
                  </a:lnTo>
                  <a:lnTo>
                    <a:pt x="6" y="41177"/>
                  </a:lnTo>
                  <a:lnTo>
                    <a:pt x="142" y="41223"/>
                  </a:lnTo>
                  <a:lnTo>
                    <a:pt x="236" y="41270"/>
                  </a:lnTo>
                  <a:lnTo>
                    <a:pt x="425" y="41223"/>
                  </a:lnTo>
                  <a:lnTo>
                    <a:pt x="566" y="41128"/>
                  </a:lnTo>
                  <a:lnTo>
                    <a:pt x="660" y="40987"/>
                  </a:lnTo>
                  <a:lnTo>
                    <a:pt x="707" y="40799"/>
                  </a:lnTo>
                  <a:lnTo>
                    <a:pt x="660" y="40610"/>
                  </a:lnTo>
                  <a:lnTo>
                    <a:pt x="566" y="40469"/>
                  </a:lnTo>
                  <a:lnTo>
                    <a:pt x="425" y="40375"/>
                  </a:lnTo>
                  <a:lnTo>
                    <a:pt x="236" y="40328"/>
                  </a:lnTo>
                  <a:lnTo>
                    <a:pt x="95" y="40375"/>
                  </a:lnTo>
                  <a:lnTo>
                    <a:pt x="95" y="40328"/>
                  </a:lnTo>
                  <a:close/>
                  <a:moveTo>
                    <a:pt x="11731" y="1"/>
                  </a:moveTo>
                  <a:lnTo>
                    <a:pt x="11166" y="660"/>
                  </a:lnTo>
                  <a:lnTo>
                    <a:pt x="10601" y="1461"/>
                  </a:lnTo>
                  <a:lnTo>
                    <a:pt x="10459" y="1602"/>
                  </a:lnTo>
                  <a:lnTo>
                    <a:pt x="9706" y="2780"/>
                  </a:lnTo>
                  <a:lnTo>
                    <a:pt x="8999" y="4052"/>
                  </a:lnTo>
                  <a:lnTo>
                    <a:pt x="8339" y="5418"/>
                  </a:lnTo>
                  <a:lnTo>
                    <a:pt x="7680" y="6926"/>
                  </a:lnTo>
                  <a:lnTo>
                    <a:pt x="7821" y="6973"/>
                  </a:lnTo>
                  <a:lnTo>
                    <a:pt x="7915" y="7114"/>
                  </a:lnTo>
                  <a:lnTo>
                    <a:pt x="8010" y="7208"/>
                  </a:lnTo>
                  <a:lnTo>
                    <a:pt x="8010" y="7397"/>
                  </a:lnTo>
                  <a:lnTo>
                    <a:pt x="8010" y="7585"/>
                  </a:lnTo>
                  <a:lnTo>
                    <a:pt x="7868" y="7727"/>
                  </a:lnTo>
                  <a:lnTo>
                    <a:pt x="7727" y="7868"/>
                  </a:lnTo>
                  <a:lnTo>
                    <a:pt x="7491" y="7915"/>
                  </a:lnTo>
                  <a:lnTo>
                    <a:pt x="7303" y="7868"/>
                  </a:lnTo>
                  <a:lnTo>
                    <a:pt x="7303" y="7821"/>
                  </a:lnTo>
                  <a:lnTo>
                    <a:pt x="7491" y="7868"/>
                  </a:lnTo>
                  <a:lnTo>
                    <a:pt x="7680" y="7821"/>
                  </a:lnTo>
                  <a:lnTo>
                    <a:pt x="7821" y="7727"/>
                  </a:lnTo>
                  <a:lnTo>
                    <a:pt x="7915" y="7585"/>
                  </a:lnTo>
                  <a:lnTo>
                    <a:pt x="7963" y="7397"/>
                  </a:lnTo>
                  <a:lnTo>
                    <a:pt x="7915" y="7256"/>
                  </a:lnTo>
                  <a:lnTo>
                    <a:pt x="7868" y="7114"/>
                  </a:lnTo>
                  <a:lnTo>
                    <a:pt x="7774" y="7020"/>
                  </a:lnTo>
                  <a:lnTo>
                    <a:pt x="7680" y="6973"/>
                  </a:lnTo>
                  <a:lnTo>
                    <a:pt x="7633" y="6926"/>
                  </a:lnTo>
                  <a:lnTo>
                    <a:pt x="6926" y="8810"/>
                  </a:lnTo>
                  <a:lnTo>
                    <a:pt x="6219" y="10742"/>
                  </a:lnTo>
                  <a:lnTo>
                    <a:pt x="5560" y="12673"/>
                  </a:lnTo>
                  <a:lnTo>
                    <a:pt x="4995" y="14605"/>
                  </a:lnTo>
                  <a:lnTo>
                    <a:pt x="5183" y="14652"/>
                  </a:lnTo>
                  <a:lnTo>
                    <a:pt x="5371" y="14793"/>
                  </a:lnTo>
                  <a:lnTo>
                    <a:pt x="5466" y="14982"/>
                  </a:lnTo>
                  <a:lnTo>
                    <a:pt x="5466" y="15170"/>
                  </a:lnTo>
                  <a:lnTo>
                    <a:pt x="5419" y="15359"/>
                  </a:lnTo>
                  <a:lnTo>
                    <a:pt x="5324" y="15500"/>
                  </a:lnTo>
                  <a:lnTo>
                    <a:pt x="5183" y="15594"/>
                  </a:lnTo>
                  <a:lnTo>
                    <a:pt x="4947" y="15641"/>
                  </a:lnTo>
                  <a:lnTo>
                    <a:pt x="4712" y="15594"/>
                  </a:lnTo>
                  <a:lnTo>
                    <a:pt x="4712" y="15547"/>
                  </a:lnTo>
                  <a:lnTo>
                    <a:pt x="4900" y="15594"/>
                  </a:lnTo>
                  <a:lnTo>
                    <a:pt x="5089" y="15547"/>
                  </a:lnTo>
                  <a:lnTo>
                    <a:pt x="5230" y="15453"/>
                  </a:lnTo>
                  <a:lnTo>
                    <a:pt x="5324" y="15312"/>
                  </a:lnTo>
                  <a:lnTo>
                    <a:pt x="5371" y="15123"/>
                  </a:lnTo>
                  <a:lnTo>
                    <a:pt x="5371" y="14982"/>
                  </a:lnTo>
                  <a:lnTo>
                    <a:pt x="5277" y="14840"/>
                  </a:lnTo>
                  <a:lnTo>
                    <a:pt x="5136" y="14699"/>
                  </a:lnTo>
                  <a:lnTo>
                    <a:pt x="4947" y="14652"/>
                  </a:lnTo>
                  <a:lnTo>
                    <a:pt x="4476" y="16348"/>
                  </a:lnTo>
                  <a:lnTo>
                    <a:pt x="4052" y="17950"/>
                  </a:lnTo>
                  <a:lnTo>
                    <a:pt x="3346" y="20965"/>
                  </a:lnTo>
                  <a:lnTo>
                    <a:pt x="3487" y="21106"/>
                  </a:lnTo>
                  <a:lnTo>
                    <a:pt x="3534" y="21342"/>
                  </a:lnTo>
                  <a:lnTo>
                    <a:pt x="3534" y="21483"/>
                  </a:lnTo>
                  <a:lnTo>
                    <a:pt x="3440" y="21624"/>
                  </a:lnTo>
                  <a:lnTo>
                    <a:pt x="3299" y="21766"/>
                  </a:lnTo>
                  <a:lnTo>
                    <a:pt x="3157" y="21813"/>
                  </a:lnTo>
                  <a:lnTo>
                    <a:pt x="3157" y="21766"/>
                  </a:lnTo>
                  <a:lnTo>
                    <a:pt x="2733" y="23839"/>
                  </a:lnTo>
                  <a:lnTo>
                    <a:pt x="2451" y="25440"/>
                  </a:lnTo>
                  <a:lnTo>
                    <a:pt x="2403" y="25629"/>
                  </a:lnTo>
                  <a:lnTo>
                    <a:pt x="2545" y="25582"/>
                  </a:lnTo>
                  <a:lnTo>
                    <a:pt x="2827" y="25582"/>
                  </a:lnTo>
                  <a:lnTo>
                    <a:pt x="3016" y="25629"/>
                  </a:lnTo>
                  <a:lnTo>
                    <a:pt x="3157" y="25770"/>
                  </a:lnTo>
                  <a:lnTo>
                    <a:pt x="3251" y="25912"/>
                  </a:lnTo>
                  <a:lnTo>
                    <a:pt x="3299" y="26147"/>
                  </a:lnTo>
                  <a:lnTo>
                    <a:pt x="3251" y="26336"/>
                  </a:lnTo>
                  <a:lnTo>
                    <a:pt x="3110" y="26477"/>
                  </a:lnTo>
                  <a:lnTo>
                    <a:pt x="2969" y="26571"/>
                  </a:lnTo>
                  <a:lnTo>
                    <a:pt x="2780" y="26618"/>
                  </a:lnTo>
                  <a:lnTo>
                    <a:pt x="2733" y="26618"/>
                  </a:lnTo>
                  <a:lnTo>
                    <a:pt x="2592" y="26571"/>
                  </a:lnTo>
                  <a:lnTo>
                    <a:pt x="2498" y="26524"/>
                  </a:lnTo>
                  <a:lnTo>
                    <a:pt x="2403" y="26477"/>
                  </a:lnTo>
                  <a:lnTo>
                    <a:pt x="2309" y="26383"/>
                  </a:lnTo>
                  <a:lnTo>
                    <a:pt x="2309" y="26336"/>
                  </a:lnTo>
                  <a:lnTo>
                    <a:pt x="707" y="35946"/>
                  </a:lnTo>
                  <a:lnTo>
                    <a:pt x="849" y="36040"/>
                  </a:lnTo>
                  <a:lnTo>
                    <a:pt x="990" y="36135"/>
                  </a:lnTo>
                  <a:lnTo>
                    <a:pt x="1037" y="36276"/>
                  </a:lnTo>
                  <a:lnTo>
                    <a:pt x="1084" y="36417"/>
                  </a:lnTo>
                  <a:lnTo>
                    <a:pt x="1037" y="36606"/>
                  </a:lnTo>
                  <a:lnTo>
                    <a:pt x="943" y="36794"/>
                  </a:lnTo>
                  <a:lnTo>
                    <a:pt x="755" y="36888"/>
                  </a:lnTo>
                  <a:lnTo>
                    <a:pt x="566" y="36936"/>
                  </a:lnTo>
                  <a:lnTo>
                    <a:pt x="566" y="36912"/>
                  </a:lnTo>
                  <a:lnTo>
                    <a:pt x="331" y="38443"/>
                  </a:lnTo>
                  <a:lnTo>
                    <a:pt x="95" y="40280"/>
                  </a:lnTo>
                  <a:lnTo>
                    <a:pt x="378" y="40280"/>
                  </a:lnTo>
                  <a:lnTo>
                    <a:pt x="566" y="40328"/>
                  </a:lnTo>
                  <a:lnTo>
                    <a:pt x="707" y="40469"/>
                  </a:lnTo>
                  <a:lnTo>
                    <a:pt x="802" y="40610"/>
                  </a:lnTo>
                  <a:lnTo>
                    <a:pt x="849" y="40846"/>
                  </a:lnTo>
                  <a:lnTo>
                    <a:pt x="755" y="41034"/>
                  </a:lnTo>
                  <a:lnTo>
                    <a:pt x="660" y="41176"/>
                  </a:lnTo>
                  <a:lnTo>
                    <a:pt x="519" y="41270"/>
                  </a:lnTo>
                  <a:lnTo>
                    <a:pt x="331" y="41317"/>
                  </a:lnTo>
                  <a:lnTo>
                    <a:pt x="236" y="41317"/>
                  </a:lnTo>
                  <a:lnTo>
                    <a:pt x="142" y="41270"/>
                  </a:lnTo>
                  <a:lnTo>
                    <a:pt x="1" y="41223"/>
                  </a:lnTo>
                  <a:lnTo>
                    <a:pt x="1" y="41458"/>
                  </a:lnTo>
                  <a:lnTo>
                    <a:pt x="48" y="41600"/>
                  </a:lnTo>
                  <a:lnTo>
                    <a:pt x="95" y="41600"/>
                  </a:lnTo>
                  <a:lnTo>
                    <a:pt x="1697" y="41505"/>
                  </a:lnTo>
                  <a:lnTo>
                    <a:pt x="4194" y="41364"/>
                  </a:lnTo>
                  <a:lnTo>
                    <a:pt x="4429" y="41317"/>
                  </a:lnTo>
                  <a:lnTo>
                    <a:pt x="10931" y="40893"/>
                  </a:lnTo>
                  <a:lnTo>
                    <a:pt x="10931" y="40799"/>
                  </a:lnTo>
                  <a:lnTo>
                    <a:pt x="10931" y="40752"/>
                  </a:lnTo>
                  <a:lnTo>
                    <a:pt x="10978" y="40563"/>
                  </a:lnTo>
                  <a:lnTo>
                    <a:pt x="11119" y="40422"/>
                  </a:lnTo>
                  <a:lnTo>
                    <a:pt x="11260" y="40280"/>
                  </a:lnTo>
                  <a:lnTo>
                    <a:pt x="11637" y="40280"/>
                  </a:lnTo>
                  <a:lnTo>
                    <a:pt x="11731" y="40328"/>
                  </a:lnTo>
                  <a:lnTo>
                    <a:pt x="11826" y="40422"/>
                  </a:lnTo>
                  <a:lnTo>
                    <a:pt x="11920" y="40516"/>
                  </a:lnTo>
                  <a:lnTo>
                    <a:pt x="11873" y="36841"/>
                  </a:lnTo>
                  <a:lnTo>
                    <a:pt x="11731" y="36936"/>
                  </a:lnTo>
                  <a:lnTo>
                    <a:pt x="11590" y="36936"/>
                  </a:lnTo>
                  <a:lnTo>
                    <a:pt x="11355" y="36888"/>
                  </a:lnTo>
                  <a:lnTo>
                    <a:pt x="11213" y="36794"/>
                  </a:lnTo>
                  <a:lnTo>
                    <a:pt x="11072" y="36653"/>
                  </a:lnTo>
                  <a:lnTo>
                    <a:pt x="11072" y="36417"/>
                  </a:lnTo>
                  <a:lnTo>
                    <a:pt x="11119" y="36229"/>
                  </a:lnTo>
                  <a:lnTo>
                    <a:pt x="11213" y="36040"/>
                  </a:lnTo>
                  <a:lnTo>
                    <a:pt x="11355" y="35946"/>
                  </a:lnTo>
                  <a:lnTo>
                    <a:pt x="11590" y="35899"/>
                  </a:lnTo>
                  <a:lnTo>
                    <a:pt x="11731" y="35946"/>
                  </a:lnTo>
                  <a:lnTo>
                    <a:pt x="11873" y="36040"/>
                  </a:lnTo>
                  <a:lnTo>
                    <a:pt x="11731" y="1"/>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2756;p42">
              <a:extLst>
                <a:ext uri="{FF2B5EF4-FFF2-40B4-BE49-F238E27FC236}">
                  <a16:creationId xmlns:a16="http://schemas.microsoft.com/office/drawing/2014/main" id="{9D441B6B-2F26-B8A8-2DFE-C60CF70CE12E}"/>
                </a:ext>
              </a:extLst>
            </p:cNvPr>
            <p:cNvSpPr/>
            <p:nvPr/>
          </p:nvSpPr>
          <p:spPr>
            <a:xfrm>
              <a:off x="1386725" y="2376950"/>
              <a:ext cx="23575" cy="22400"/>
            </a:xfrm>
            <a:custGeom>
              <a:avLst/>
              <a:gdLst/>
              <a:ahLst/>
              <a:cxnLst/>
              <a:rect l="l" t="t" r="r" b="b"/>
              <a:pathLst>
                <a:path w="943" h="896" fill="none" extrusionOk="0">
                  <a:moveTo>
                    <a:pt x="471" y="1"/>
                  </a:moveTo>
                  <a:lnTo>
                    <a:pt x="471" y="1"/>
                  </a:lnTo>
                  <a:lnTo>
                    <a:pt x="471" y="1"/>
                  </a:lnTo>
                  <a:lnTo>
                    <a:pt x="471" y="1"/>
                  </a:lnTo>
                  <a:lnTo>
                    <a:pt x="283" y="48"/>
                  </a:lnTo>
                  <a:lnTo>
                    <a:pt x="142" y="142"/>
                  </a:lnTo>
                  <a:lnTo>
                    <a:pt x="47" y="283"/>
                  </a:lnTo>
                  <a:lnTo>
                    <a:pt x="0" y="472"/>
                  </a:lnTo>
                  <a:lnTo>
                    <a:pt x="0" y="472"/>
                  </a:lnTo>
                  <a:lnTo>
                    <a:pt x="47" y="660"/>
                  </a:lnTo>
                  <a:lnTo>
                    <a:pt x="142" y="802"/>
                  </a:lnTo>
                  <a:lnTo>
                    <a:pt x="283" y="896"/>
                  </a:lnTo>
                  <a:lnTo>
                    <a:pt x="471" y="896"/>
                  </a:lnTo>
                  <a:lnTo>
                    <a:pt x="471" y="896"/>
                  </a:lnTo>
                  <a:lnTo>
                    <a:pt x="471" y="896"/>
                  </a:lnTo>
                  <a:lnTo>
                    <a:pt x="471" y="896"/>
                  </a:lnTo>
                  <a:lnTo>
                    <a:pt x="660" y="896"/>
                  </a:lnTo>
                  <a:lnTo>
                    <a:pt x="801" y="802"/>
                  </a:lnTo>
                  <a:lnTo>
                    <a:pt x="895" y="613"/>
                  </a:lnTo>
                  <a:lnTo>
                    <a:pt x="943" y="472"/>
                  </a:lnTo>
                  <a:lnTo>
                    <a:pt x="943" y="425"/>
                  </a:lnTo>
                  <a:lnTo>
                    <a:pt x="943" y="425"/>
                  </a:lnTo>
                  <a:lnTo>
                    <a:pt x="895" y="283"/>
                  </a:lnTo>
                  <a:lnTo>
                    <a:pt x="801" y="142"/>
                  </a:lnTo>
                  <a:lnTo>
                    <a:pt x="660" y="1"/>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2757;p42">
              <a:extLst>
                <a:ext uri="{FF2B5EF4-FFF2-40B4-BE49-F238E27FC236}">
                  <a16:creationId xmlns:a16="http://schemas.microsoft.com/office/drawing/2014/main" id="{FF97107F-11F8-42CC-691E-F62455878D2B}"/>
                </a:ext>
              </a:extLst>
            </p:cNvPr>
            <p:cNvSpPr/>
            <p:nvPr/>
          </p:nvSpPr>
          <p:spPr>
            <a:xfrm>
              <a:off x="1181800" y="2321600"/>
              <a:ext cx="22400" cy="23575"/>
            </a:xfrm>
            <a:custGeom>
              <a:avLst/>
              <a:gdLst/>
              <a:ahLst/>
              <a:cxnLst/>
              <a:rect l="l" t="t" r="r" b="b"/>
              <a:pathLst>
                <a:path w="896" h="943" fill="none" extrusionOk="0">
                  <a:moveTo>
                    <a:pt x="471" y="0"/>
                  </a:moveTo>
                  <a:lnTo>
                    <a:pt x="471" y="0"/>
                  </a:lnTo>
                  <a:lnTo>
                    <a:pt x="424" y="0"/>
                  </a:lnTo>
                  <a:lnTo>
                    <a:pt x="424" y="0"/>
                  </a:lnTo>
                  <a:lnTo>
                    <a:pt x="283" y="48"/>
                  </a:lnTo>
                  <a:lnTo>
                    <a:pt x="94" y="142"/>
                  </a:lnTo>
                  <a:lnTo>
                    <a:pt x="0" y="283"/>
                  </a:lnTo>
                  <a:lnTo>
                    <a:pt x="0" y="472"/>
                  </a:lnTo>
                  <a:lnTo>
                    <a:pt x="0" y="472"/>
                  </a:lnTo>
                  <a:lnTo>
                    <a:pt x="0" y="660"/>
                  </a:lnTo>
                  <a:lnTo>
                    <a:pt x="141" y="801"/>
                  </a:lnTo>
                  <a:lnTo>
                    <a:pt x="283" y="896"/>
                  </a:lnTo>
                  <a:lnTo>
                    <a:pt x="471" y="943"/>
                  </a:lnTo>
                  <a:lnTo>
                    <a:pt x="471" y="943"/>
                  </a:lnTo>
                  <a:lnTo>
                    <a:pt x="471" y="943"/>
                  </a:lnTo>
                  <a:lnTo>
                    <a:pt x="471" y="943"/>
                  </a:lnTo>
                  <a:lnTo>
                    <a:pt x="612" y="896"/>
                  </a:lnTo>
                  <a:lnTo>
                    <a:pt x="801" y="801"/>
                  </a:lnTo>
                  <a:lnTo>
                    <a:pt x="895" y="660"/>
                  </a:lnTo>
                  <a:lnTo>
                    <a:pt x="895" y="472"/>
                  </a:lnTo>
                  <a:lnTo>
                    <a:pt x="895" y="472"/>
                  </a:lnTo>
                  <a:lnTo>
                    <a:pt x="895" y="472"/>
                  </a:lnTo>
                  <a:lnTo>
                    <a:pt x="895" y="283"/>
                  </a:lnTo>
                  <a:lnTo>
                    <a:pt x="754" y="142"/>
                  </a:lnTo>
                  <a:lnTo>
                    <a:pt x="612" y="48"/>
                  </a:lnTo>
                  <a:lnTo>
                    <a:pt x="4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2758;p42">
              <a:extLst>
                <a:ext uri="{FF2B5EF4-FFF2-40B4-BE49-F238E27FC236}">
                  <a16:creationId xmlns:a16="http://schemas.microsoft.com/office/drawing/2014/main" id="{3CAA726E-85A8-F045-2558-40F374DB43E6}"/>
                </a:ext>
              </a:extLst>
            </p:cNvPr>
            <p:cNvSpPr/>
            <p:nvPr/>
          </p:nvSpPr>
          <p:spPr>
            <a:xfrm>
              <a:off x="1251275" y="2275675"/>
              <a:ext cx="23575" cy="23575"/>
            </a:xfrm>
            <a:custGeom>
              <a:avLst/>
              <a:gdLst/>
              <a:ahLst/>
              <a:cxnLst/>
              <a:rect l="l" t="t" r="r" b="b"/>
              <a:pathLst>
                <a:path w="943" h="943" fill="none" extrusionOk="0">
                  <a:moveTo>
                    <a:pt x="472" y="0"/>
                  </a:moveTo>
                  <a:lnTo>
                    <a:pt x="472" y="0"/>
                  </a:lnTo>
                  <a:lnTo>
                    <a:pt x="283" y="47"/>
                  </a:lnTo>
                  <a:lnTo>
                    <a:pt x="142" y="141"/>
                  </a:lnTo>
                  <a:lnTo>
                    <a:pt x="48" y="283"/>
                  </a:lnTo>
                  <a:lnTo>
                    <a:pt x="1" y="471"/>
                  </a:lnTo>
                  <a:lnTo>
                    <a:pt x="1" y="471"/>
                  </a:lnTo>
                  <a:lnTo>
                    <a:pt x="48" y="660"/>
                  </a:lnTo>
                  <a:lnTo>
                    <a:pt x="142" y="801"/>
                  </a:lnTo>
                  <a:lnTo>
                    <a:pt x="283" y="895"/>
                  </a:lnTo>
                  <a:lnTo>
                    <a:pt x="472" y="942"/>
                  </a:lnTo>
                  <a:lnTo>
                    <a:pt x="472" y="942"/>
                  </a:lnTo>
                  <a:lnTo>
                    <a:pt x="660" y="895"/>
                  </a:lnTo>
                  <a:lnTo>
                    <a:pt x="801" y="801"/>
                  </a:lnTo>
                  <a:lnTo>
                    <a:pt x="896" y="660"/>
                  </a:lnTo>
                  <a:lnTo>
                    <a:pt x="943" y="471"/>
                  </a:lnTo>
                  <a:lnTo>
                    <a:pt x="943" y="471"/>
                  </a:lnTo>
                  <a:lnTo>
                    <a:pt x="896" y="283"/>
                  </a:lnTo>
                  <a:lnTo>
                    <a:pt x="801" y="141"/>
                  </a:lnTo>
                  <a:lnTo>
                    <a:pt x="660" y="47"/>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2759;p42">
              <a:extLst>
                <a:ext uri="{FF2B5EF4-FFF2-40B4-BE49-F238E27FC236}">
                  <a16:creationId xmlns:a16="http://schemas.microsoft.com/office/drawing/2014/main" id="{C04D03F5-317F-F16A-3D4F-B49FC0A48764}"/>
                </a:ext>
              </a:extLst>
            </p:cNvPr>
            <p:cNvSpPr/>
            <p:nvPr/>
          </p:nvSpPr>
          <p:spPr>
            <a:xfrm>
              <a:off x="1387900" y="2262700"/>
              <a:ext cx="23575" cy="23600"/>
            </a:xfrm>
            <a:custGeom>
              <a:avLst/>
              <a:gdLst/>
              <a:ahLst/>
              <a:cxnLst/>
              <a:rect l="l" t="t" r="r" b="b"/>
              <a:pathLst>
                <a:path w="943" h="944" fill="none" extrusionOk="0">
                  <a:moveTo>
                    <a:pt x="472" y="1"/>
                  </a:moveTo>
                  <a:lnTo>
                    <a:pt x="472" y="1"/>
                  </a:lnTo>
                  <a:lnTo>
                    <a:pt x="283" y="48"/>
                  </a:lnTo>
                  <a:lnTo>
                    <a:pt x="142" y="142"/>
                  </a:lnTo>
                  <a:lnTo>
                    <a:pt x="48" y="284"/>
                  </a:lnTo>
                  <a:lnTo>
                    <a:pt x="0" y="425"/>
                  </a:lnTo>
                  <a:lnTo>
                    <a:pt x="0" y="425"/>
                  </a:lnTo>
                  <a:lnTo>
                    <a:pt x="48" y="613"/>
                  </a:lnTo>
                  <a:lnTo>
                    <a:pt x="95" y="755"/>
                  </a:lnTo>
                  <a:lnTo>
                    <a:pt x="283" y="896"/>
                  </a:lnTo>
                  <a:lnTo>
                    <a:pt x="424" y="943"/>
                  </a:lnTo>
                  <a:lnTo>
                    <a:pt x="424" y="943"/>
                  </a:lnTo>
                  <a:lnTo>
                    <a:pt x="472" y="943"/>
                  </a:lnTo>
                  <a:lnTo>
                    <a:pt x="472" y="943"/>
                  </a:lnTo>
                  <a:lnTo>
                    <a:pt x="472" y="943"/>
                  </a:lnTo>
                  <a:lnTo>
                    <a:pt x="472" y="943"/>
                  </a:lnTo>
                  <a:lnTo>
                    <a:pt x="660" y="896"/>
                  </a:lnTo>
                  <a:lnTo>
                    <a:pt x="801" y="802"/>
                  </a:lnTo>
                  <a:lnTo>
                    <a:pt x="896" y="660"/>
                  </a:lnTo>
                  <a:lnTo>
                    <a:pt x="943" y="472"/>
                  </a:lnTo>
                  <a:lnTo>
                    <a:pt x="943" y="472"/>
                  </a:lnTo>
                  <a:lnTo>
                    <a:pt x="943" y="472"/>
                  </a:lnTo>
                  <a:lnTo>
                    <a:pt x="896" y="284"/>
                  </a:lnTo>
                  <a:lnTo>
                    <a:pt x="801" y="142"/>
                  </a:lnTo>
                  <a:lnTo>
                    <a:pt x="660" y="48"/>
                  </a:lnTo>
                  <a:lnTo>
                    <a:pt x="472" y="1"/>
                  </a:lnTo>
                  <a:lnTo>
                    <a:pt x="472" y="1"/>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2760;p42">
              <a:extLst>
                <a:ext uri="{FF2B5EF4-FFF2-40B4-BE49-F238E27FC236}">
                  <a16:creationId xmlns:a16="http://schemas.microsoft.com/office/drawing/2014/main" id="{A12D2224-E9DE-1583-5869-61270D8A80FF}"/>
                </a:ext>
              </a:extLst>
            </p:cNvPr>
            <p:cNvSpPr/>
            <p:nvPr/>
          </p:nvSpPr>
          <p:spPr>
            <a:xfrm>
              <a:off x="1173550" y="2230900"/>
              <a:ext cx="21225" cy="22425"/>
            </a:xfrm>
            <a:custGeom>
              <a:avLst/>
              <a:gdLst/>
              <a:ahLst/>
              <a:cxnLst/>
              <a:rect l="l" t="t" r="r" b="b"/>
              <a:pathLst>
                <a:path w="849" h="897" fill="none" extrusionOk="0">
                  <a:moveTo>
                    <a:pt x="424" y="1"/>
                  </a:moveTo>
                  <a:lnTo>
                    <a:pt x="424" y="1"/>
                  </a:lnTo>
                  <a:lnTo>
                    <a:pt x="236" y="1"/>
                  </a:lnTo>
                  <a:lnTo>
                    <a:pt x="94" y="95"/>
                  </a:lnTo>
                  <a:lnTo>
                    <a:pt x="94" y="95"/>
                  </a:lnTo>
                  <a:lnTo>
                    <a:pt x="0" y="660"/>
                  </a:lnTo>
                  <a:lnTo>
                    <a:pt x="0" y="660"/>
                  </a:lnTo>
                  <a:lnTo>
                    <a:pt x="94" y="802"/>
                  </a:lnTo>
                  <a:lnTo>
                    <a:pt x="189" y="849"/>
                  </a:lnTo>
                  <a:lnTo>
                    <a:pt x="283" y="896"/>
                  </a:lnTo>
                  <a:lnTo>
                    <a:pt x="377" y="896"/>
                  </a:lnTo>
                  <a:lnTo>
                    <a:pt x="377" y="896"/>
                  </a:lnTo>
                  <a:lnTo>
                    <a:pt x="377" y="896"/>
                  </a:lnTo>
                  <a:lnTo>
                    <a:pt x="377" y="896"/>
                  </a:lnTo>
                  <a:lnTo>
                    <a:pt x="424" y="896"/>
                  </a:lnTo>
                  <a:lnTo>
                    <a:pt x="424" y="896"/>
                  </a:lnTo>
                  <a:lnTo>
                    <a:pt x="566" y="896"/>
                  </a:lnTo>
                  <a:lnTo>
                    <a:pt x="707" y="802"/>
                  </a:lnTo>
                  <a:lnTo>
                    <a:pt x="707" y="802"/>
                  </a:lnTo>
                  <a:lnTo>
                    <a:pt x="848" y="660"/>
                  </a:lnTo>
                  <a:lnTo>
                    <a:pt x="848" y="472"/>
                  </a:lnTo>
                  <a:lnTo>
                    <a:pt x="848" y="284"/>
                  </a:lnTo>
                  <a:lnTo>
                    <a:pt x="754" y="142"/>
                  </a:lnTo>
                  <a:lnTo>
                    <a:pt x="754" y="142"/>
                  </a:lnTo>
                  <a:lnTo>
                    <a:pt x="613" y="1"/>
                  </a:lnTo>
                  <a:lnTo>
                    <a:pt x="42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2761;p42">
              <a:extLst>
                <a:ext uri="{FF2B5EF4-FFF2-40B4-BE49-F238E27FC236}">
                  <a16:creationId xmlns:a16="http://schemas.microsoft.com/office/drawing/2014/main" id="{43CF70DA-4BDF-4BDC-6104-2D4B5BC8A3AF}"/>
                </a:ext>
              </a:extLst>
            </p:cNvPr>
            <p:cNvSpPr/>
            <p:nvPr/>
          </p:nvSpPr>
          <p:spPr>
            <a:xfrm>
              <a:off x="1310175" y="2213250"/>
              <a:ext cx="23575" cy="23575"/>
            </a:xfrm>
            <a:custGeom>
              <a:avLst/>
              <a:gdLst/>
              <a:ahLst/>
              <a:cxnLst/>
              <a:rect l="l" t="t" r="r" b="b"/>
              <a:pathLst>
                <a:path w="943" h="943" fill="none" extrusionOk="0">
                  <a:moveTo>
                    <a:pt x="471" y="0"/>
                  </a:moveTo>
                  <a:lnTo>
                    <a:pt x="471" y="0"/>
                  </a:lnTo>
                  <a:lnTo>
                    <a:pt x="471" y="0"/>
                  </a:lnTo>
                  <a:lnTo>
                    <a:pt x="471" y="0"/>
                  </a:lnTo>
                  <a:lnTo>
                    <a:pt x="283" y="47"/>
                  </a:lnTo>
                  <a:lnTo>
                    <a:pt x="141" y="142"/>
                  </a:lnTo>
                  <a:lnTo>
                    <a:pt x="47" y="283"/>
                  </a:lnTo>
                  <a:lnTo>
                    <a:pt x="0" y="471"/>
                  </a:lnTo>
                  <a:lnTo>
                    <a:pt x="0" y="471"/>
                  </a:lnTo>
                  <a:lnTo>
                    <a:pt x="47" y="660"/>
                  </a:lnTo>
                  <a:lnTo>
                    <a:pt x="141" y="801"/>
                  </a:lnTo>
                  <a:lnTo>
                    <a:pt x="283" y="895"/>
                  </a:lnTo>
                  <a:lnTo>
                    <a:pt x="471" y="942"/>
                  </a:lnTo>
                  <a:lnTo>
                    <a:pt x="471" y="942"/>
                  </a:lnTo>
                  <a:lnTo>
                    <a:pt x="471" y="942"/>
                  </a:lnTo>
                  <a:lnTo>
                    <a:pt x="471" y="942"/>
                  </a:lnTo>
                  <a:lnTo>
                    <a:pt x="660" y="895"/>
                  </a:lnTo>
                  <a:lnTo>
                    <a:pt x="801" y="801"/>
                  </a:lnTo>
                  <a:lnTo>
                    <a:pt x="895" y="660"/>
                  </a:lnTo>
                  <a:lnTo>
                    <a:pt x="942" y="471"/>
                  </a:lnTo>
                  <a:lnTo>
                    <a:pt x="942" y="471"/>
                  </a:lnTo>
                  <a:lnTo>
                    <a:pt x="942" y="471"/>
                  </a:lnTo>
                  <a:lnTo>
                    <a:pt x="895" y="283"/>
                  </a:lnTo>
                  <a:lnTo>
                    <a:pt x="801" y="142"/>
                  </a:lnTo>
                  <a:lnTo>
                    <a:pt x="660" y="47"/>
                  </a:lnTo>
                  <a:lnTo>
                    <a:pt x="4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2762;p42">
              <a:extLst>
                <a:ext uri="{FF2B5EF4-FFF2-40B4-BE49-F238E27FC236}">
                  <a16:creationId xmlns:a16="http://schemas.microsoft.com/office/drawing/2014/main" id="{4E329A26-1026-B18B-F23E-6088222F9DA5}"/>
                </a:ext>
              </a:extLst>
            </p:cNvPr>
            <p:cNvSpPr/>
            <p:nvPr/>
          </p:nvSpPr>
          <p:spPr>
            <a:xfrm>
              <a:off x="1239500" y="2168500"/>
              <a:ext cx="22400" cy="23575"/>
            </a:xfrm>
            <a:custGeom>
              <a:avLst/>
              <a:gdLst/>
              <a:ahLst/>
              <a:cxnLst/>
              <a:rect l="l" t="t" r="r" b="b"/>
              <a:pathLst>
                <a:path w="896" h="943" fill="none" extrusionOk="0">
                  <a:moveTo>
                    <a:pt x="424" y="0"/>
                  </a:moveTo>
                  <a:lnTo>
                    <a:pt x="424" y="0"/>
                  </a:lnTo>
                  <a:lnTo>
                    <a:pt x="283" y="47"/>
                  </a:lnTo>
                  <a:lnTo>
                    <a:pt x="95" y="141"/>
                  </a:lnTo>
                  <a:lnTo>
                    <a:pt x="0" y="283"/>
                  </a:lnTo>
                  <a:lnTo>
                    <a:pt x="0" y="471"/>
                  </a:lnTo>
                  <a:lnTo>
                    <a:pt x="0" y="471"/>
                  </a:lnTo>
                  <a:lnTo>
                    <a:pt x="0" y="660"/>
                  </a:lnTo>
                  <a:lnTo>
                    <a:pt x="95" y="801"/>
                  </a:lnTo>
                  <a:lnTo>
                    <a:pt x="283" y="895"/>
                  </a:lnTo>
                  <a:lnTo>
                    <a:pt x="424" y="942"/>
                  </a:lnTo>
                  <a:lnTo>
                    <a:pt x="424" y="942"/>
                  </a:lnTo>
                  <a:lnTo>
                    <a:pt x="613" y="895"/>
                  </a:lnTo>
                  <a:lnTo>
                    <a:pt x="754" y="801"/>
                  </a:lnTo>
                  <a:lnTo>
                    <a:pt x="896" y="660"/>
                  </a:lnTo>
                  <a:lnTo>
                    <a:pt x="896" y="471"/>
                  </a:lnTo>
                  <a:lnTo>
                    <a:pt x="896" y="471"/>
                  </a:lnTo>
                  <a:lnTo>
                    <a:pt x="896" y="283"/>
                  </a:lnTo>
                  <a:lnTo>
                    <a:pt x="754" y="141"/>
                  </a:lnTo>
                  <a:lnTo>
                    <a:pt x="613" y="47"/>
                  </a:lnTo>
                  <a:lnTo>
                    <a:pt x="42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2763;p42">
              <a:extLst>
                <a:ext uri="{FF2B5EF4-FFF2-40B4-BE49-F238E27FC236}">
                  <a16:creationId xmlns:a16="http://schemas.microsoft.com/office/drawing/2014/main" id="{AB043589-66E4-9D0F-27C9-446165C43CA6}"/>
                </a:ext>
              </a:extLst>
            </p:cNvPr>
            <p:cNvSpPr/>
            <p:nvPr/>
          </p:nvSpPr>
          <p:spPr>
            <a:xfrm>
              <a:off x="1306625" y="2117850"/>
              <a:ext cx="23600" cy="22400"/>
            </a:xfrm>
            <a:custGeom>
              <a:avLst/>
              <a:gdLst/>
              <a:ahLst/>
              <a:cxnLst/>
              <a:rect l="l" t="t" r="r" b="b"/>
              <a:pathLst>
                <a:path w="944" h="896" fill="none" extrusionOk="0">
                  <a:moveTo>
                    <a:pt x="472" y="0"/>
                  </a:moveTo>
                  <a:lnTo>
                    <a:pt x="472" y="0"/>
                  </a:lnTo>
                  <a:lnTo>
                    <a:pt x="283" y="0"/>
                  </a:lnTo>
                  <a:lnTo>
                    <a:pt x="142" y="94"/>
                  </a:lnTo>
                  <a:lnTo>
                    <a:pt x="48" y="283"/>
                  </a:lnTo>
                  <a:lnTo>
                    <a:pt x="1" y="424"/>
                  </a:lnTo>
                  <a:lnTo>
                    <a:pt x="1" y="424"/>
                  </a:lnTo>
                  <a:lnTo>
                    <a:pt x="48" y="613"/>
                  </a:lnTo>
                  <a:lnTo>
                    <a:pt x="142" y="754"/>
                  </a:lnTo>
                  <a:lnTo>
                    <a:pt x="283" y="895"/>
                  </a:lnTo>
                  <a:lnTo>
                    <a:pt x="472" y="895"/>
                  </a:lnTo>
                  <a:lnTo>
                    <a:pt x="472" y="895"/>
                  </a:lnTo>
                  <a:lnTo>
                    <a:pt x="660" y="895"/>
                  </a:lnTo>
                  <a:lnTo>
                    <a:pt x="802" y="754"/>
                  </a:lnTo>
                  <a:lnTo>
                    <a:pt x="896" y="613"/>
                  </a:lnTo>
                  <a:lnTo>
                    <a:pt x="943" y="424"/>
                  </a:lnTo>
                  <a:lnTo>
                    <a:pt x="943" y="424"/>
                  </a:lnTo>
                  <a:lnTo>
                    <a:pt x="896" y="283"/>
                  </a:lnTo>
                  <a:lnTo>
                    <a:pt x="802" y="94"/>
                  </a:lnTo>
                  <a:lnTo>
                    <a:pt x="660" y="0"/>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2764;p42">
              <a:extLst>
                <a:ext uri="{FF2B5EF4-FFF2-40B4-BE49-F238E27FC236}">
                  <a16:creationId xmlns:a16="http://schemas.microsoft.com/office/drawing/2014/main" id="{FA0D5437-B5AE-8F0B-B7E5-0DA89BA88E26}"/>
                </a:ext>
              </a:extLst>
            </p:cNvPr>
            <p:cNvSpPr/>
            <p:nvPr/>
          </p:nvSpPr>
          <p:spPr>
            <a:xfrm>
              <a:off x="1194750" y="2115500"/>
              <a:ext cx="8275" cy="18850"/>
            </a:xfrm>
            <a:custGeom>
              <a:avLst/>
              <a:gdLst/>
              <a:ahLst/>
              <a:cxnLst/>
              <a:rect l="l" t="t" r="r" b="b"/>
              <a:pathLst>
                <a:path w="331" h="754" fill="none" extrusionOk="0">
                  <a:moveTo>
                    <a:pt x="189" y="0"/>
                  </a:moveTo>
                  <a:lnTo>
                    <a:pt x="189" y="0"/>
                  </a:lnTo>
                  <a:lnTo>
                    <a:pt x="0" y="754"/>
                  </a:lnTo>
                  <a:lnTo>
                    <a:pt x="0" y="754"/>
                  </a:lnTo>
                  <a:lnTo>
                    <a:pt x="142" y="707"/>
                  </a:lnTo>
                  <a:lnTo>
                    <a:pt x="236" y="565"/>
                  </a:lnTo>
                  <a:lnTo>
                    <a:pt x="283" y="471"/>
                  </a:lnTo>
                  <a:lnTo>
                    <a:pt x="330" y="330"/>
                  </a:lnTo>
                  <a:lnTo>
                    <a:pt x="330" y="330"/>
                  </a:lnTo>
                  <a:lnTo>
                    <a:pt x="283" y="141"/>
                  </a:lnTo>
                  <a:lnTo>
                    <a:pt x="18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2765;p42">
              <a:extLst>
                <a:ext uri="{FF2B5EF4-FFF2-40B4-BE49-F238E27FC236}">
                  <a16:creationId xmlns:a16="http://schemas.microsoft.com/office/drawing/2014/main" id="{20C144FB-72F7-9FC7-16E2-E4D6DD7F88EF}"/>
                </a:ext>
              </a:extLst>
            </p:cNvPr>
            <p:cNvSpPr/>
            <p:nvPr/>
          </p:nvSpPr>
          <p:spPr>
            <a:xfrm>
              <a:off x="1374950" y="2058950"/>
              <a:ext cx="23575" cy="23575"/>
            </a:xfrm>
            <a:custGeom>
              <a:avLst/>
              <a:gdLst/>
              <a:ahLst/>
              <a:cxnLst/>
              <a:rect l="l" t="t" r="r" b="b"/>
              <a:pathLst>
                <a:path w="943" h="943" fill="none" extrusionOk="0">
                  <a:moveTo>
                    <a:pt x="471" y="1"/>
                  </a:moveTo>
                  <a:lnTo>
                    <a:pt x="471" y="1"/>
                  </a:lnTo>
                  <a:lnTo>
                    <a:pt x="283" y="48"/>
                  </a:lnTo>
                  <a:lnTo>
                    <a:pt x="142" y="142"/>
                  </a:lnTo>
                  <a:lnTo>
                    <a:pt x="47" y="283"/>
                  </a:lnTo>
                  <a:lnTo>
                    <a:pt x="0" y="472"/>
                  </a:lnTo>
                  <a:lnTo>
                    <a:pt x="0" y="472"/>
                  </a:lnTo>
                  <a:lnTo>
                    <a:pt x="47" y="660"/>
                  </a:lnTo>
                  <a:lnTo>
                    <a:pt x="142" y="802"/>
                  </a:lnTo>
                  <a:lnTo>
                    <a:pt x="283" y="896"/>
                  </a:lnTo>
                  <a:lnTo>
                    <a:pt x="471" y="943"/>
                  </a:lnTo>
                  <a:lnTo>
                    <a:pt x="471" y="943"/>
                  </a:lnTo>
                  <a:lnTo>
                    <a:pt x="660" y="896"/>
                  </a:lnTo>
                  <a:lnTo>
                    <a:pt x="801" y="802"/>
                  </a:lnTo>
                  <a:lnTo>
                    <a:pt x="895" y="660"/>
                  </a:lnTo>
                  <a:lnTo>
                    <a:pt x="942" y="472"/>
                  </a:lnTo>
                  <a:lnTo>
                    <a:pt x="942" y="472"/>
                  </a:lnTo>
                  <a:lnTo>
                    <a:pt x="895" y="283"/>
                  </a:lnTo>
                  <a:lnTo>
                    <a:pt x="801" y="142"/>
                  </a:lnTo>
                  <a:lnTo>
                    <a:pt x="660" y="48"/>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2766;p42">
              <a:extLst>
                <a:ext uri="{FF2B5EF4-FFF2-40B4-BE49-F238E27FC236}">
                  <a16:creationId xmlns:a16="http://schemas.microsoft.com/office/drawing/2014/main" id="{8783D01C-6B96-77BF-1BB2-E522FA0D0ED6}"/>
                </a:ext>
              </a:extLst>
            </p:cNvPr>
            <p:cNvSpPr/>
            <p:nvPr/>
          </p:nvSpPr>
          <p:spPr>
            <a:xfrm>
              <a:off x="1245400" y="2057775"/>
              <a:ext cx="23575" cy="22400"/>
            </a:xfrm>
            <a:custGeom>
              <a:avLst/>
              <a:gdLst/>
              <a:ahLst/>
              <a:cxnLst/>
              <a:rect l="l" t="t" r="r" b="b"/>
              <a:pathLst>
                <a:path w="943" h="896" fill="none" extrusionOk="0">
                  <a:moveTo>
                    <a:pt x="471" y="1"/>
                  </a:moveTo>
                  <a:lnTo>
                    <a:pt x="471" y="1"/>
                  </a:lnTo>
                  <a:lnTo>
                    <a:pt x="283" y="1"/>
                  </a:lnTo>
                  <a:lnTo>
                    <a:pt x="141" y="95"/>
                  </a:lnTo>
                  <a:lnTo>
                    <a:pt x="47" y="283"/>
                  </a:lnTo>
                  <a:lnTo>
                    <a:pt x="0" y="425"/>
                  </a:lnTo>
                  <a:lnTo>
                    <a:pt x="0" y="425"/>
                  </a:lnTo>
                  <a:lnTo>
                    <a:pt x="47" y="613"/>
                  </a:lnTo>
                  <a:lnTo>
                    <a:pt x="141" y="754"/>
                  </a:lnTo>
                  <a:lnTo>
                    <a:pt x="283" y="896"/>
                  </a:lnTo>
                  <a:lnTo>
                    <a:pt x="471" y="896"/>
                  </a:lnTo>
                  <a:lnTo>
                    <a:pt x="471" y="896"/>
                  </a:lnTo>
                  <a:lnTo>
                    <a:pt x="471" y="896"/>
                  </a:lnTo>
                  <a:lnTo>
                    <a:pt x="471" y="896"/>
                  </a:lnTo>
                  <a:lnTo>
                    <a:pt x="471" y="896"/>
                  </a:lnTo>
                  <a:lnTo>
                    <a:pt x="612" y="849"/>
                  </a:lnTo>
                  <a:lnTo>
                    <a:pt x="801" y="754"/>
                  </a:lnTo>
                  <a:lnTo>
                    <a:pt x="895" y="613"/>
                  </a:lnTo>
                  <a:lnTo>
                    <a:pt x="942" y="425"/>
                  </a:lnTo>
                  <a:lnTo>
                    <a:pt x="942" y="425"/>
                  </a:lnTo>
                  <a:lnTo>
                    <a:pt x="895" y="283"/>
                  </a:lnTo>
                  <a:lnTo>
                    <a:pt x="801" y="95"/>
                  </a:lnTo>
                  <a:lnTo>
                    <a:pt x="660" y="1"/>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2767;p42">
              <a:extLst>
                <a:ext uri="{FF2B5EF4-FFF2-40B4-BE49-F238E27FC236}">
                  <a16:creationId xmlns:a16="http://schemas.microsoft.com/office/drawing/2014/main" id="{869E48F9-4CF0-D624-93AF-BB219A456240}"/>
                </a:ext>
              </a:extLst>
            </p:cNvPr>
            <p:cNvSpPr/>
            <p:nvPr/>
          </p:nvSpPr>
          <p:spPr>
            <a:xfrm>
              <a:off x="1352575" y="1934100"/>
              <a:ext cx="23575" cy="23600"/>
            </a:xfrm>
            <a:custGeom>
              <a:avLst/>
              <a:gdLst/>
              <a:ahLst/>
              <a:cxnLst/>
              <a:rect l="l" t="t" r="r" b="b"/>
              <a:pathLst>
                <a:path w="943" h="944" fill="none" extrusionOk="0">
                  <a:moveTo>
                    <a:pt x="471" y="1"/>
                  </a:moveTo>
                  <a:lnTo>
                    <a:pt x="471" y="1"/>
                  </a:lnTo>
                  <a:lnTo>
                    <a:pt x="471" y="1"/>
                  </a:lnTo>
                  <a:lnTo>
                    <a:pt x="471" y="1"/>
                  </a:lnTo>
                  <a:lnTo>
                    <a:pt x="283" y="48"/>
                  </a:lnTo>
                  <a:lnTo>
                    <a:pt x="141" y="142"/>
                  </a:lnTo>
                  <a:lnTo>
                    <a:pt x="47" y="284"/>
                  </a:lnTo>
                  <a:lnTo>
                    <a:pt x="0" y="472"/>
                  </a:lnTo>
                  <a:lnTo>
                    <a:pt x="0" y="472"/>
                  </a:lnTo>
                  <a:lnTo>
                    <a:pt x="47" y="660"/>
                  </a:lnTo>
                  <a:lnTo>
                    <a:pt x="141" y="802"/>
                  </a:lnTo>
                  <a:lnTo>
                    <a:pt x="283" y="896"/>
                  </a:lnTo>
                  <a:lnTo>
                    <a:pt x="471" y="943"/>
                  </a:lnTo>
                  <a:lnTo>
                    <a:pt x="471" y="943"/>
                  </a:lnTo>
                  <a:lnTo>
                    <a:pt x="471" y="943"/>
                  </a:lnTo>
                  <a:lnTo>
                    <a:pt x="471" y="943"/>
                  </a:lnTo>
                  <a:lnTo>
                    <a:pt x="660" y="896"/>
                  </a:lnTo>
                  <a:lnTo>
                    <a:pt x="801" y="802"/>
                  </a:lnTo>
                  <a:lnTo>
                    <a:pt x="895" y="660"/>
                  </a:lnTo>
                  <a:lnTo>
                    <a:pt x="942" y="472"/>
                  </a:lnTo>
                  <a:lnTo>
                    <a:pt x="942" y="472"/>
                  </a:lnTo>
                  <a:lnTo>
                    <a:pt x="942" y="472"/>
                  </a:lnTo>
                  <a:lnTo>
                    <a:pt x="895" y="284"/>
                  </a:lnTo>
                  <a:lnTo>
                    <a:pt x="801" y="142"/>
                  </a:lnTo>
                  <a:lnTo>
                    <a:pt x="660" y="48"/>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2768;p42">
              <a:extLst>
                <a:ext uri="{FF2B5EF4-FFF2-40B4-BE49-F238E27FC236}">
                  <a16:creationId xmlns:a16="http://schemas.microsoft.com/office/drawing/2014/main" id="{428B4DBB-1CE7-B9CF-A268-B24A07EA5011}"/>
                </a:ext>
              </a:extLst>
            </p:cNvPr>
            <p:cNvSpPr/>
            <p:nvPr/>
          </p:nvSpPr>
          <p:spPr>
            <a:xfrm>
              <a:off x="1340800" y="1824575"/>
              <a:ext cx="22400" cy="23575"/>
            </a:xfrm>
            <a:custGeom>
              <a:avLst/>
              <a:gdLst/>
              <a:ahLst/>
              <a:cxnLst/>
              <a:rect l="l" t="t" r="r" b="b"/>
              <a:pathLst>
                <a:path w="896" h="943" fill="none" extrusionOk="0">
                  <a:moveTo>
                    <a:pt x="471" y="1"/>
                  </a:moveTo>
                  <a:lnTo>
                    <a:pt x="471" y="1"/>
                  </a:lnTo>
                  <a:lnTo>
                    <a:pt x="283" y="1"/>
                  </a:lnTo>
                  <a:lnTo>
                    <a:pt x="141" y="142"/>
                  </a:lnTo>
                  <a:lnTo>
                    <a:pt x="0" y="283"/>
                  </a:lnTo>
                  <a:lnTo>
                    <a:pt x="0" y="472"/>
                  </a:lnTo>
                  <a:lnTo>
                    <a:pt x="0" y="472"/>
                  </a:lnTo>
                  <a:lnTo>
                    <a:pt x="0" y="613"/>
                  </a:lnTo>
                  <a:lnTo>
                    <a:pt x="141" y="801"/>
                  </a:lnTo>
                  <a:lnTo>
                    <a:pt x="283" y="896"/>
                  </a:lnTo>
                  <a:lnTo>
                    <a:pt x="471" y="896"/>
                  </a:lnTo>
                  <a:lnTo>
                    <a:pt x="471" y="943"/>
                  </a:lnTo>
                  <a:lnTo>
                    <a:pt x="471" y="943"/>
                  </a:lnTo>
                  <a:lnTo>
                    <a:pt x="471" y="943"/>
                  </a:lnTo>
                  <a:lnTo>
                    <a:pt x="660" y="896"/>
                  </a:lnTo>
                  <a:lnTo>
                    <a:pt x="801" y="801"/>
                  </a:lnTo>
                  <a:lnTo>
                    <a:pt x="895" y="660"/>
                  </a:lnTo>
                  <a:lnTo>
                    <a:pt x="895" y="472"/>
                  </a:lnTo>
                  <a:lnTo>
                    <a:pt x="895" y="472"/>
                  </a:lnTo>
                  <a:lnTo>
                    <a:pt x="895" y="472"/>
                  </a:lnTo>
                  <a:lnTo>
                    <a:pt x="895" y="283"/>
                  </a:lnTo>
                  <a:lnTo>
                    <a:pt x="801" y="142"/>
                  </a:lnTo>
                  <a:lnTo>
                    <a:pt x="612" y="1"/>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2769;p42">
              <a:extLst>
                <a:ext uri="{FF2B5EF4-FFF2-40B4-BE49-F238E27FC236}">
                  <a16:creationId xmlns:a16="http://schemas.microsoft.com/office/drawing/2014/main" id="{CF559CF3-571A-BDAD-8439-3BF4DB6FBC95}"/>
                </a:ext>
              </a:extLst>
            </p:cNvPr>
            <p:cNvSpPr/>
            <p:nvPr/>
          </p:nvSpPr>
          <p:spPr>
            <a:xfrm>
              <a:off x="1369050" y="1710325"/>
              <a:ext cx="23575" cy="23600"/>
            </a:xfrm>
            <a:custGeom>
              <a:avLst/>
              <a:gdLst/>
              <a:ahLst/>
              <a:cxnLst/>
              <a:rect l="l" t="t" r="r" b="b"/>
              <a:pathLst>
                <a:path w="943" h="944" fill="none" extrusionOk="0">
                  <a:moveTo>
                    <a:pt x="472" y="1"/>
                  </a:moveTo>
                  <a:lnTo>
                    <a:pt x="472" y="1"/>
                  </a:lnTo>
                  <a:lnTo>
                    <a:pt x="283" y="48"/>
                  </a:lnTo>
                  <a:lnTo>
                    <a:pt x="142" y="142"/>
                  </a:lnTo>
                  <a:lnTo>
                    <a:pt x="48" y="283"/>
                  </a:lnTo>
                  <a:lnTo>
                    <a:pt x="1" y="472"/>
                  </a:lnTo>
                  <a:lnTo>
                    <a:pt x="1" y="472"/>
                  </a:lnTo>
                  <a:lnTo>
                    <a:pt x="48" y="660"/>
                  </a:lnTo>
                  <a:lnTo>
                    <a:pt x="142" y="802"/>
                  </a:lnTo>
                  <a:lnTo>
                    <a:pt x="283" y="896"/>
                  </a:lnTo>
                  <a:lnTo>
                    <a:pt x="472" y="943"/>
                  </a:lnTo>
                  <a:lnTo>
                    <a:pt x="472" y="943"/>
                  </a:lnTo>
                  <a:lnTo>
                    <a:pt x="660" y="896"/>
                  </a:lnTo>
                  <a:lnTo>
                    <a:pt x="802" y="802"/>
                  </a:lnTo>
                  <a:lnTo>
                    <a:pt x="896" y="660"/>
                  </a:lnTo>
                  <a:lnTo>
                    <a:pt x="943" y="472"/>
                  </a:lnTo>
                  <a:lnTo>
                    <a:pt x="943" y="472"/>
                  </a:lnTo>
                  <a:lnTo>
                    <a:pt x="896" y="283"/>
                  </a:lnTo>
                  <a:lnTo>
                    <a:pt x="802" y="142"/>
                  </a:lnTo>
                  <a:lnTo>
                    <a:pt x="660" y="48"/>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2770;p42">
              <a:extLst>
                <a:ext uri="{FF2B5EF4-FFF2-40B4-BE49-F238E27FC236}">
                  <a16:creationId xmlns:a16="http://schemas.microsoft.com/office/drawing/2014/main" id="{5E0C1A1E-406D-3EF9-6448-AAE23E2AB141}"/>
                </a:ext>
              </a:extLst>
            </p:cNvPr>
            <p:cNvSpPr/>
            <p:nvPr/>
          </p:nvSpPr>
          <p:spPr>
            <a:xfrm>
              <a:off x="1238325" y="2593675"/>
              <a:ext cx="25925" cy="25925"/>
            </a:xfrm>
            <a:custGeom>
              <a:avLst/>
              <a:gdLst/>
              <a:ahLst/>
              <a:cxnLst/>
              <a:rect l="l" t="t" r="r" b="b"/>
              <a:pathLst>
                <a:path w="1037" h="1037" fill="none" extrusionOk="0">
                  <a:moveTo>
                    <a:pt x="519" y="1037"/>
                  </a:moveTo>
                  <a:lnTo>
                    <a:pt x="519" y="1037"/>
                  </a:lnTo>
                  <a:lnTo>
                    <a:pt x="330" y="989"/>
                  </a:lnTo>
                  <a:lnTo>
                    <a:pt x="142" y="895"/>
                  </a:lnTo>
                  <a:lnTo>
                    <a:pt x="47" y="707"/>
                  </a:lnTo>
                  <a:lnTo>
                    <a:pt x="0" y="518"/>
                  </a:lnTo>
                  <a:lnTo>
                    <a:pt x="0" y="518"/>
                  </a:lnTo>
                  <a:lnTo>
                    <a:pt x="47" y="330"/>
                  </a:lnTo>
                  <a:lnTo>
                    <a:pt x="142" y="141"/>
                  </a:lnTo>
                  <a:lnTo>
                    <a:pt x="283" y="47"/>
                  </a:lnTo>
                  <a:lnTo>
                    <a:pt x="471" y="0"/>
                  </a:lnTo>
                  <a:lnTo>
                    <a:pt x="519" y="0"/>
                  </a:lnTo>
                  <a:lnTo>
                    <a:pt x="519" y="0"/>
                  </a:lnTo>
                  <a:lnTo>
                    <a:pt x="707" y="47"/>
                  </a:lnTo>
                  <a:lnTo>
                    <a:pt x="895" y="141"/>
                  </a:lnTo>
                  <a:lnTo>
                    <a:pt x="990" y="283"/>
                  </a:lnTo>
                  <a:lnTo>
                    <a:pt x="1037" y="518"/>
                  </a:lnTo>
                  <a:lnTo>
                    <a:pt x="1037" y="518"/>
                  </a:lnTo>
                  <a:lnTo>
                    <a:pt x="990" y="707"/>
                  </a:lnTo>
                  <a:lnTo>
                    <a:pt x="895" y="848"/>
                  </a:lnTo>
                  <a:lnTo>
                    <a:pt x="754" y="989"/>
                  </a:lnTo>
                  <a:lnTo>
                    <a:pt x="566" y="1037"/>
                  </a:lnTo>
                  <a:lnTo>
                    <a:pt x="566"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2771;p42">
              <a:extLst>
                <a:ext uri="{FF2B5EF4-FFF2-40B4-BE49-F238E27FC236}">
                  <a16:creationId xmlns:a16="http://schemas.microsoft.com/office/drawing/2014/main" id="{69200294-1C7F-299B-B0C2-E9935E2FD9B0}"/>
                </a:ext>
              </a:extLst>
            </p:cNvPr>
            <p:cNvSpPr/>
            <p:nvPr/>
          </p:nvSpPr>
          <p:spPr>
            <a:xfrm>
              <a:off x="1313700" y="2545375"/>
              <a:ext cx="25925" cy="25950"/>
            </a:xfrm>
            <a:custGeom>
              <a:avLst/>
              <a:gdLst/>
              <a:ahLst/>
              <a:cxnLst/>
              <a:rect l="l" t="t" r="r" b="b"/>
              <a:pathLst>
                <a:path w="1037" h="1038" fill="none" extrusionOk="0">
                  <a:moveTo>
                    <a:pt x="519" y="1037"/>
                  </a:moveTo>
                  <a:lnTo>
                    <a:pt x="519" y="1037"/>
                  </a:lnTo>
                  <a:lnTo>
                    <a:pt x="519" y="1037"/>
                  </a:lnTo>
                  <a:lnTo>
                    <a:pt x="519" y="1037"/>
                  </a:lnTo>
                  <a:lnTo>
                    <a:pt x="330" y="990"/>
                  </a:lnTo>
                  <a:lnTo>
                    <a:pt x="142" y="896"/>
                  </a:lnTo>
                  <a:lnTo>
                    <a:pt x="48" y="707"/>
                  </a:lnTo>
                  <a:lnTo>
                    <a:pt x="0" y="519"/>
                  </a:lnTo>
                  <a:lnTo>
                    <a:pt x="0" y="519"/>
                  </a:lnTo>
                  <a:lnTo>
                    <a:pt x="48" y="330"/>
                  </a:lnTo>
                  <a:lnTo>
                    <a:pt x="189" y="142"/>
                  </a:lnTo>
                  <a:lnTo>
                    <a:pt x="330" y="48"/>
                  </a:lnTo>
                  <a:lnTo>
                    <a:pt x="519" y="1"/>
                  </a:lnTo>
                  <a:lnTo>
                    <a:pt x="519" y="1"/>
                  </a:lnTo>
                  <a:lnTo>
                    <a:pt x="519" y="1"/>
                  </a:lnTo>
                  <a:lnTo>
                    <a:pt x="519" y="1"/>
                  </a:lnTo>
                  <a:lnTo>
                    <a:pt x="754" y="48"/>
                  </a:lnTo>
                  <a:lnTo>
                    <a:pt x="896" y="142"/>
                  </a:lnTo>
                  <a:lnTo>
                    <a:pt x="1037" y="330"/>
                  </a:lnTo>
                  <a:lnTo>
                    <a:pt x="1037" y="519"/>
                  </a:lnTo>
                  <a:lnTo>
                    <a:pt x="1037" y="519"/>
                  </a:lnTo>
                  <a:lnTo>
                    <a:pt x="1037" y="519"/>
                  </a:lnTo>
                  <a:lnTo>
                    <a:pt x="1037" y="707"/>
                  </a:lnTo>
                  <a:lnTo>
                    <a:pt x="896" y="896"/>
                  </a:lnTo>
                  <a:lnTo>
                    <a:pt x="754" y="990"/>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2772;p42">
              <a:extLst>
                <a:ext uri="{FF2B5EF4-FFF2-40B4-BE49-F238E27FC236}">
                  <a16:creationId xmlns:a16="http://schemas.microsoft.com/office/drawing/2014/main" id="{DC37D57B-639C-AD67-C855-1A6E6BDA9C38}"/>
                </a:ext>
              </a:extLst>
            </p:cNvPr>
            <p:cNvSpPr/>
            <p:nvPr/>
          </p:nvSpPr>
          <p:spPr>
            <a:xfrm>
              <a:off x="1174725" y="2539500"/>
              <a:ext cx="25925" cy="25925"/>
            </a:xfrm>
            <a:custGeom>
              <a:avLst/>
              <a:gdLst/>
              <a:ahLst/>
              <a:cxnLst/>
              <a:rect l="l" t="t" r="r" b="b"/>
              <a:pathLst>
                <a:path w="1037" h="1037" fill="none" extrusionOk="0">
                  <a:moveTo>
                    <a:pt x="519" y="1036"/>
                  </a:moveTo>
                  <a:lnTo>
                    <a:pt x="519" y="1036"/>
                  </a:lnTo>
                  <a:lnTo>
                    <a:pt x="330" y="989"/>
                  </a:lnTo>
                  <a:lnTo>
                    <a:pt x="142" y="895"/>
                  </a:lnTo>
                  <a:lnTo>
                    <a:pt x="47" y="707"/>
                  </a:lnTo>
                  <a:lnTo>
                    <a:pt x="0" y="518"/>
                  </a:lnTo>
                  <a:lnTo>
                    <a:pt x="0" y="518"/>
                  </a:lnTo>
                  <a:lnTo>
                    <a:pt x="47" y="330"/>
                  </a:lnTo>
                  <a:lnTo>
                    <a:pt x="142" y="141"/>
                  </a:lnTo>
                  <a:lnTo>
                    <a:pt x="330" y="47"/>
                  </a:lnTo>
                  <a:lnTo>
                    <a:pt x="519" y="0"/>
                  </a:lnTo>
                  <a:lnTo>
                    <a:pt x="566" y="0"/>
                  </a:lnTo>
                  <a:lnTo>
                    <a:pt x="566" y="0"/>
                  </a:lnTo>
                  <a:lnTo>
                    <a:pt x="754" y="47"/>
                  </a:lnTo>
                  <a:lnTo>
                    <a:pt x="895" y="141"/>
                  </a:lnTo>
                  <a:lnTo>
                    <a:pt x="990" y="330"/>
                  </a:lnTo>
                  <a:lnTo>
                    <a:pt x="1037" y="518"/>
                  </a:lnTo>
                  <a:lnTo>
                    <a:pt x="1037" y="518"/>
                  </a:lnTo>
                  <a:lnTo>
                    <a:pt x="990" y="754"/>
                  </a:lnTo>
                  <a:lnTo>
                    <a:pt x="895" y="895"/>
                  </a:lnTo>
                  <a:lnTo>
                    <a:pt x="707" y="989"/>
                  </a:lnTo>
                  <a:lnTo>
                    <a:pt x="519" y="1036"/>
                  </a:lnTo>
                  <a:lnTo>
                    <a:pt x="519" y="1036"/>
                  </a:lnTo>
                  <a:lnTo>
                    <a:pt x="519" y="103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2773;p42">
              <a:extLst>
                <a:ext uri="{FF2B5EF4-FFF2-40B4-BE49-F238E27FC236}">
                  <a16:creationId xmlns:a16="http://schemas.microsoft.com/office/drawing/2014/main" id="{84B2A209-AE83-CE93-CFB4-9206E4876CB0}"/>
                </a:ext>
              </a:extLst>
            </p:cNvPr>
            <p:cNvSpPr/>
            <p:nvPr/>
          </p:nvSpPr>
          <p:spPr>
            <a:xfrm>
              <a:off x="1244200" y="2487675"/>
              <a:ext cx="25950" cy="25925"/>
            </a:xfrm>
            <a:custGeom>
              <a:avLst/>
              <a:gdLst/>
              <a:ahLst/>
              <a:cxnLst/>
              <a:rect l="l" t="t" r="r" b="b"/>
              <a:pathLst>
                <a:path w="1038" h="1037" fill="none" extrusionOk="0">
                  <a:moveTo>
                    <a:pt x="519" y="1037"/>
                  </a:moveTo>
                  <a:lnTo>
                    <a:pt x="519" y="1037"/>
                  </a:lnTo>
                  <a:lnTo>
                    <a:pt x="284" y="1037"/>
                  </a:lnTo>
                  <a:lnTo>
                    <a:pt x="142" y="895"/>
                  </a:lnTo>
                  <a:lnTo>
                    <a:pt x="48" y="754"/>
                  </a:lnTo>
                  <a:lnTo>
                    <a:pt x="1" y="518"/>
                  </a:lnTo>
                  <a:lnTo>
                    <a:pt x="1" y="518"/>
                  </a:lnTo>
                  <a:lnTo>
                    <a:pt x="48" y="330"/>
                  </a:lnTo>
                  <a:lnTo>
                    <a:pt x="142" y="189"/>
                  </a:lnTo>
                  <a:lnTo>
                    <a:pt x="284" y="47"/>
                  </a:lnTo>
                  <a:lnTo>
                    <a:pt x="519" y="0"/>
                  </a:lnTo>
                  <a:lnTo>
                    <a:pt x="519" y="0"/>
                  </a:lnTo>
                  <a:lnTo>
                    <a:pt x="708" y="47"/>
                  </a:lnTo>
                  <a:lnTo>
                    <a:pt x="849" y="141"/>
                  </a:lnTo>
                  <a:lnTo>
                    <a:pt x="990" y="330"/>
                  </a:lnTo>
                  <a:lnTo>
                    <a:pt x="1037" y="518"/>
                  </a:lnTo>
                  <a:lnTo>
                    <a:pt x="1037" y="518"/>
                  </a:lnTo>
                  <a:lnTo>
                    <a:pt x="1037" y="518"/>
                  </a:lnTo>
                  <a:lnTo>
                    <a:pt x="990" y="754"/>
                  </a:lnTo>
                  <a:lnTo>
                    <a:pt x="896" y="895"/>
                  </a:lnTo>
                  <a:lnTo>
                    <a:pt x="708" y="1037"/>
                  </a:lnTo>
                  <a:lnTo>
                    <a:pt x="519" y="1037"/>
                  </a:lnTo>
                  <a:lnTo>
                    <a:pt x="519"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2774;p42">
              <a:extLst>
                <a:ext uri="{FF2B5EF4-FFF2-40B4-BE49-F238E27FC236}">
                  <a16:creationId xmlns:a16="http://schemas.microsoft.com/office/drawing/2014/main" id="{6DA5FE85-D3C2-C7ED-FF97-37F33A6DF76E}"/>
                </a:ext>
              </a:extLst>
            </p:cNvPr>
            <p:cNvSpPr/>
            <p:nvPr/>
          </p:nvSpPr>
          <p:spPr>
            <a:xfrm>
              <a:off x="1182975" y="2438200"/>
              <a:ext cx="25925" cy="25925"/>
            </a:xfrm>
            <a:custGeom>
              <a:avLst/>
              <a:gdLst/>
              <a:ahLst/>
              <a:cxnLst/>
              <a:rect l="l" t="t" r="r" b="b"/>
              <a:pathLst>
                <a:path w="1037" h="1037" fill="none" extrusionOk="0">
                  <a:moveTo>
                    <a:pt x="518" y="1037"/>
                  </a:moveTo>
                  <a:lnTo>
                    <a:pt x="518" y="1037"/>
                  </a:lnTo>
                  <a:lnTo>
                    <a:pt x="283" y="1037"/>
                  </a:lnTo>
                  <a:lnTo>
                    <a:pt x="141" y="896"/>
                  </a:lnTo>
                  <a:lnTo>
                    <a:pt x="47" y="754"/>
                  </a:lnTo>
                  <a:lnTo>
                    <a:pt x="0" y="519"/>
                  </a:lnTo>
                  <a:lnTo>
                    <a:pt x="0" y="519"/>
                  </a:lnTo>
                  <a:lnTo>
                    <a:pt x="47" y="330"/>
                  </a:lnTo>
                  <a:lnTo>
                    <a:pt x="141" y="189"/>
                  </a:lnTo>
                  <a:lnTo>
                    <a:pt x="283" y="48"/>
                  </a:lnTo>
                  <a:lnTo>
                    <a:pt x="518" y="0"/>
                  </a:lnTo>
                  <a:lnTo>
                    <a:pt x="518" y="0"/>
                  </a:lnTo>
                  <a:lnTo>
                    <a:pt x="518" y="0"/>
                  </a:lnTo>
                  <a:lnTo>
                    <a:pt x="518" y="0"/>
                  </a:lnTo>
                  <a:lnTo>
                    <a:pt x="707" y="48"/>
                  </a:lnTo>
                  <a:lnTo>
                    <a:pt x="848" y="142"/>
                  </a:lnTo>
                  <a:lnTo>
                    <a:pt x="989" y="330"/>
                  </a:lnTo>
                  <a:lnTo>
                    <a:pt x="1037" y="519"/>
                  </a:lnTo>
                  <a:lnTo>
                    <a:pt x="1037" y="519"/>
                  </a:lnTo>
                  <a:lnTo>
                    <a:pt x="1037" y="519"/>
                  </a:lnTo>
                  <a:lnTo>
                    <a:pt x="989" y="754"/>
                  </a:lnTo>
                  <a:lnTo>
                    <a:pt x="895" y="896"/>
                  </a:lnTo>
                  <a:lnTo>
                    <a:pt x="707" y="1037"/>
                  </a:lnTo>
                  <a:lnTo>
                    <a:pt x="518" y="1037"/>
                  </a:lnTo>
                  <a:lnTo>
                    <a:pt x="518" y="1037"/>
                  </a:lnTo>
                  <a:lnTo>
                    <a:pt x="518"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2775;p42">
              <a:extLst>
                <a:ext uri="{FF2B5EF4-FFF2-40B4-BE49-F238E27FC236}">
                  <a16:creationId xmlns:a16="http://schemas.microsoft.com/office/drawing/2014/main" id="{45C457CC-9526-D4A8-6965-CFA5A10813E3}"/>
                </a:ext>
              </a:extLst>
            </p:cNvPr>
            <p:cNvSpPr/>
            <p:nvPr/>
          </p:nvSpPr>
          <p:spPr>
            <a:xfrm>
              <a:off x="1313700" y="2438200"/>
              <a:ext cx="25925" cy="25925"/>
            </a:xfrm>
            <a:custGeom>
              <a:avLst/>
              <a:gdLst/>
              <a:ahLst/>
              <a:cxnLst/>
              <a:rect l="l" t="t" r="r" b="b"/>
              <a:pathLst>
                <a:path w="1037" h="1037" fill="none" extrusionOk="0">
                  <a:moveTo>
                    <a:pt x="519" y="1037"/>
                  </a:moveTo>
                  <a:lnTo>
                    <a:pt x="519" y="1037"/>
                  </a:lnTo>
                  <a:lnTo>
                    <a:pt x="519" y="1037"/>
                  </a:lnTo>
                  <a:lnTo>
                    <a:pt x="519" y="1037"/>
                  </a:lnTo>
                  <a:lnTo>
                    <a:pt x="330" y="990"/>
                  </a:lnTo>
                  <a:lnTo>
                    <a:pt x="142" y="896"/>
                  </a:lnTo>
                  <a:lnTo>
                    <a:pt x="48" y="754"/>
                  </a:lnTo>
                  <a:lnTo>
                    <a:pt x="0" y="519"/>
                  </a:lnTo>
                  <a:lnTo>
                    <a:pt x="0" y="519"/>
                  </a:lnTo>
                  <a:lnTo>
                    <a:pt x="48" y="330"/>
                  </a:lnTo>
                  <a:lnTo>
                    <a:pt x="189" y="142"/>
                  </a:lnTo>
                  <a:lnTo>
                    <a:pt x="330" y="48"/>
                  </a:lnTo>
                  <a:lnTo>
                    <a:pt x="519" y="0"/>
                  </a:lnTo>
                  <a:lnTo>
                    <a:pt x="519" y="0"/>
                  </a:lnTo>
                  <a:lnTo>
                    <a:pt x="519" y="0"/>
                  </a:lnTo>
                  <a:lnTo>
                    <a:pt x="519" y="0"/>
                  </a:lnTo>
                  <a:lnTo>
                    <a:pt x="754" y="48"/>
                  </a:lnTo>
                  <a:lnTo>
                    <a:pt x="896" y="142"/>
                  </a:lnTo>
                  <a:lnTo>
                    <a:pt x="1037" y="330"/>
                  </a:lnTo>
                  <a:lnTo>
                    <a:pt x="1037" y="519"/>
                  </a:lnTo>
                  <a:lnTo>
                    <a:pt x="1037" y="519"/>
                  </a:lnTo>
                  <a:lnTo>
                    <a:pt x="1037" y="519"/>
                  </a:lnTo>
                  <a:lnTo>
                    <a:pt x="1037" y="754"/>
                  </a:lnTo>
                  <a:lnTo>
                    <a:pt x="896" y="896"/>
                  </a:lnTo>
                  <a:lnTo>
                    <a:pt x="754"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2776;p42">
              <a:extLst>
                <a:ext uri="{FF2B5EF4-FFF2-40B4-BE49-F238E27FC236}">
                  <a16:creationId xmlns:a16="http://schemas.microsoft.com/office/drawing/2014/main" id="{3F0F27BB-862D-6913-4C21-9C14A0EC7978}"/>
                </a:ext>
              </a:extLst>
            </p:cNvPr>
            <p:cNvSpPr/>
            <p:nvPr/>
          </p:nvSpPr>
          <p:spPr>
            <a:xfrm>
              <a:off x="1244200" y="2379300"/>
              <a:ext cx="25950" cy="25950"/>
            </a:xfrm>
            <a:custGeom>
              <a:avLst/>
              <a:gdLst/>
              <a:ahLst/>
              <a:cxnLst/>
              <a:rect l="l" t="t" r="r" b="b"/>
              <a:pathLst>
                <a:path w="1038" h="1038" fill="none" extrusionOk="0">
                  <a:moveTo>
                    <a:pt x="519" y="1037"/>
                  </a:moveTo>
                  <a:lnTo>
                    <a:pt x="519" y="1037"/>
                  </a:lnTo>
                  <a:lnTo>
                    <a:pt x="284" y="990"/>
                  </a:lnTo>
                  <a:lnTo>
                    <a:pt x="142" y="896"/>
                  </a:lnTo>
                  <a:lnTo>
                    <a:pt x="48" y="708"/>
                  </a:lnTo>
                  <a:lnTo>
                    <a:pt x="1" y="519"/>
                  </a:lnTo>
                  <a:lnTo>
                    <a:pt x="1" y="519"/>
                  </a:lnTo>
                  <a:lnTo>
                    <a:pt x="48" y="331"/>
                  </a:lnTo>
                  <a:lnTo>
                    <a:pt x="142" y="142"/>
                  </a:lnTo>
                  <a:lnTo>
                    <a:pt x="284" y="48"/>
                  </a:lnTo>
                  <a:lnTo>
                    <a:pt x="519" y="1"/>
                  </a:lnTo>
                  <a:lnTo>
                    <a:pt x="519" y="1"/>
                  </a:lnTo>
                  <a:lnTo>
                    <a:pt x="708" y="48"/>
                  </a:lnTo>
                  <a:lnTo>
                    <a:pt x="849" y="142"/>
                  </a:lnTo>
                  <a:lnTo>
                    <a:pt x="990" y="284"/>
                  </a:lnTo>
                  <a:lnTo>
                    <a:pt x="1037" y="519"/>
                  </a:lnTo>
                  <a:lnTo>
                    <a:pt x="1037" y="519"/>
                  </a:lnTo>
                  <a:lnTo>
                    <a:pt x="1037" y="519"/>
                  </a:lnTo>
                  <a:lnTo>
                    <a:pt x="990" y="708"/>
                  </a:lnTo>
                  <a:lnTo>
                    <a:pt x="896" y="896"/>
                  </a:lnTo>
                  <a:lnTo>
                    <a:pt x="708" y="990"/>
                  </a:lnTo>
                  <a:lnTo>
                    <a:pt x="519" y="1037"/>
                  </a:lnTo>
                  <a:lnTo>
                    <a:pt x="519"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2777;p42">
              <a:extLst>
                <a:ext uri="{FF2B5EF4-FFF2-40B4-BE49-F238E27FC236}">
                  <a16:creationId xmlns:a16="http://schemas.microsoft.com/office/drawing/2014/main" id="{DADDCDED-1F02-523C-B725-C7B999B95E72}"/>
                </a:ext>
              </a:extLst>
            </p:cNvPr>
            <p:cNvSpPr/>
            <p:nvPr/>
          </p:nvSpPr>
          <p:spPr>
            <a:xfrm>
              <a:off x="1384375" y="2375775"/>
              <a:ext cx="27100" cy="27125"/>
            </a:xfrm>
            <a:custGeom>
              <a:avLst/>
              <a:gdLst/>
              <a:ahLst/>
              <a:cxnLst/>
              <a:rect l="l" t="t" r="r" b="b"/>
              <a:pathLst>
                <a:path w="1084" h="1085" fill="none" extrusionOk="0">
                  <a:moveTo>
                    <a:pt x="565" y="1084"/>
                  </a:moveTo>
                  <a:lnTo>
                    <a:pt x="565" y="1084"/>
                  </a:lnTo>
                  <a:lnTo>
                    <a:pt x="518" y="1084"/>
                  </a:lnTo>
                  <a:lnTo>
                    <a:pt x="518" y="1084"/>
                  </a:lnTo>
                  <a:lnTo>
                    <a:pt x="283" y="1037"/>
                  </a:lnTo>
                  <a:lnTo>
                    <a:pt x="141" y="896"/>
                  </a:lnTo>
                  <a:lnTo>
                    <a:pt x="47" y="707"/>
                  </a:lnTo>
                  <a:lnTo>
                    <a:pt x="0" y="472"/>
                  </a:lnTo>
                  <a:lnTo>
                    <a:pt x="0" y="472"/>
                  </a:lnTo>
                  <a:lnTo>
                    <a:pt x="47" y="283"/>
                  </a:lnTo>
                  <a:lnTo>
                    <a:pt x="189" y="142"/>
                  </a:lnTo>
                  <a:lnTo>
                    <a:pt x="330" y="1"/>
                  </a:lnTo>
                  <a:lnTo>
                    <a:pt x="565" y="1"/>
                  </a:lnTo>
                  <a:lnTo>
                    <a:pt x="565" y="1"/>
                  </a:lnTo>
                  <a:lnTo>
                    <a:pt x="565" y="1"/>
                  </a:lnTo>
                  <a:lnTo>
                    <a:pt x="613" y="1"/>
                  </a:lnTo>
                  <a:lnTo>
                    <a:pt x="613" y="1"/>
                  </a:lnTo>
                  <a:lnTo>
                    <a:pt x="801" y="48"/>
                  </a:lnTo>
                  <a:lnTo>
                    <a:pt x="942" y="142"/>
                  </a:lnTo>
                  <a:lnTo>
                    <a:pt x="1084" y="330"/>
                  </a:lnTo>
                  <a:lnTo>
                    <a:pt x="1084" y="519"/>
                  </a:lnTo>
                  <a:lnTo>
                    <a:pt x="1084" y="566"/>
                  </a:lnTo>
                  <a:lnTo>
                    <a:pt x="1084" y="566"/>
                  </a:lnTo>
                  <a:lnTo>
                    <a:pt x="1037" y="754"/>
                  </a:lnTo>
                  <a:lnTo>
                    <a:pt x="942" y="943"/>
                  </a:lnTo>
                  <a:lnTo>
                    <a:pt x="754" y="1037"/>
                  </a:lnTo>
                  <a:lnTo>
                    <a:pt x="565" y="108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2778;p42">
              <a:extLst>
                <a:ext uri="{FF2B5EF4-FFF2-40B4-BE49-F238E27FC236}">
                  <a16:creationId xmlns:a16="http://schemas.microsoft.com/office/drawing/2014/main" id="{32275BE4-676E-D449-2FE7-ED3DB5D05EFB}"/>
                </a:ext>
              </a:extLst>
            </p:cNvPr>
            <p:cNvSpPr/>
            <p:nvPr/>
          </p:nvSpPr>
          <p:spPr>
            <a:xfrm>
              <a:off x="1317225" y="2325125"/>
              <a:ext cx="25950" cy="25950"/>
            </a:xfrm>
            <a:custGeom>
              <a:avLst/>
              <a:gdLst/>
              <a:ahLst/>
              <a:cxnLst/>
              <a:rect l="l" t="t" r="r" b="b"/>
              <a:pathLst>
                <a:path w="1038" h="1038" fill="none" extrusionOk="0">
                  <a:moveTo>
                    <a:pt x="519" y="1037"/>
                  </a:moveTo>
                  <a:lnTo>
                    <a:pt x="519" y="1037"/>
                  </a:lnTo>
                  <a:lnTo>
                    <a:pt x="519" y="1037"/>
                  </a:lnTo>
                  <a:lnTo>
                    <a:pt x="519" y="1037"/>
                  </a:lnTo>
                  <a:lnTo>
                    <a:pt x="331" y="990"/>
                  </a:lnTo>
                  <a:lnTo>
                    <a:pt x="142" y="896"/>
                  </a:lnTo>
                  <a:lnTo>
                    <a:pt x="48" y="707"/>
                  </a:lnTo>
                  <a:lnTo>
                    <a:pt x="1" y="519"/>
                  </a:lnTo>
                  <a:lnTo>
                    <a:pt x="1" y="519"/>
                  </a:lnTo>
                  <a:lnTo>
                    <a:pt x="48" y="331"/>
                  </a:lnTo>
                  <a:lnTo>
                    <a:pt x="189" y="142"/>
                  </a:lnTo>
                  <a:lnTo>
                    <a:pt x="331" y="48"/>
                  </a:lnTo>
                  <a:lnTo>
                    <a:pt x="519" y="1"/>
                  </a:lnTo>
                  <a:lnTo>
                    <a:pt x="519" y="1"/>
                  </a:lnTo>
                  <a:lnTo>
                    <a:pt x="566" y="1"/>
                  </a:lnTo>
                  <a:lnTo>
                    <a:pt x="566" y="1"/>
                  </a:lnTo>
                  <a:lnTo>
                    <a:pt x="755" y="48"/>
                  </a:lnTo>
                  <a:lnTo>
                    <a:pt x="896" y="142"/>
                  </a:lnTo>
                  <a:lnTo>
                    <a:pt x="1037" y="331"/>
                  </a:lnTo>
                  <a:lnTo>
                    <a:pt x="1037" y="519"/>
                  </a:lnTo>
                  <a:lnTo>
                    <a:pt x="1037" y="519"/>
                  </a:lnTo>
                  <a:lnTo>
                    <a:pt x="1037" y="519"/>
                  </a:lnTo>
                  <a:lnTo>
                    <a:pt x="1037" y="755"/>
                  </a:lnTo>
                  <a:lnTo>
                    <a:pt x="896" y="896"/>
                  </a:lnTo>
                  <a:lnTo>
                    <a:pt x="755" y="990"/>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2779;p42">
              <a:extLst>
                <a:ext uri="{FF2B5EF4-FFF2-40B4-BE49-F238E27FC236}">
                  <a16:creationId xmlns:a16="http://schemas.microsoft.com/office/drawing/2014/main" id="{0CA320C6-8553-7C8A-BACD-446D76E39C82}"/>
                </a:ext>
              </a:extLst>
            </p:cNvPr>
            <p:cNvSpPr/>
            <p:nvPr/>
          </p:nvSpPr>
          <p:spPr>
            <a:xfrm>
              <a:off x="1179425" y="2320425"/>
              <a:ext cx="27125" cy="25925"/>
            </a:xfrm>
            <a:custGeom>
              <a:avLst/>
              <a:gdLst/>
              <a:ahLst/>
              <a:cxnLst/>
              <a:rect l="l" t="t" r="r" b="b"/>
              <a:pathLst>
                <a:path w="1085" h="1037" fill="none" extrusionOk="0">
                  <a:moveTo>
                    <a:pt x="566" y="1037"/>
                  </a:moveTo>
                  <a:lnTo>
                    <a:pt x="566" y="1037"/>
                  </a:lnTo>
                  <a:lnTo>
                    <a:pt x="519" y="1037"/>
                  </a:lnTo>
                  <a:lnTo>
                    <a:pt x="519" y="1037"/>
                  </a:lnTo>
                  <a:lnTo>
                    <a:pt x="331" y="990"/>
                  </a:lnTo>
                  <a:lnTo>
                    <a:pt x="189" y="895"/>
                  </a:lnTo>
                  <a:lnTo>
                    <a:pt x="48" y="707"/>
                  </a:lnTo>
                  <a:lnTo>
                    <a:pt x="1" y="519"/>
                  </a:lnTo>
                  <a:lnTo>
                    <a:pt x="1" y="519"/>
                  </a:lnTo>
                  <a:lnTo>
                    <a:pt x="48" y="330"/>
                  </a:lnTo>
                  <a:lnTo>
                    <a:pt x="189" y="142"/>
                  </a:lnTo>
                  <a:lnTo>
                    <a:pt x="331" y="47"/>
                  </a:lnTo>
                  <a:lnTo>
                    <a:pt x="566" y="0"/>
                  </a:lnTo>
                  <a:lnTo>
                    <a:pt x="566" y="0"/>
                  </a:lnTo>
                  <a:lnTo>
                    <a:pt x="566" y="0"/>
                  </a:lnTo>
                  <a:lnTo>
                    <a:pt x="566" y="0"/>
                  </a:lnTo>
                  <a:lnTo>
                    <a:pt x="755" y="47"/>
                  </a:lnTo>
                  <a:lnTo>
                    <a:pt x="896" y="142"/>
                  </a:lnTo>
                  <a:lnTo>
                    <a:pt x="1037" y="330"/>
                  </a:lnTo>
                  <a:lnTo>
                    <a:pt x="1084" y="519"/>
                  </a:lnTo>
                  <a:lnTo>
                    <a:pt x="1084" y="519"/>
                  </a:lnTo>
                  <a:lnTo>
                    <a:pt x="1084" y="519"/>
                  </a:lnTo>
                  <a:lnTo>
                    <a:pt x="1037" y="707"/>
                  </a:lnTo>
                  <a:lnTo>
                    <a:pt x="896" y="895"/>
                  </a:lnTo>
                  <a:lnTo>
                    <a:pt x="755" y="990"/>
                  </a:lnTo>
                  <a:lnTo>
                    <a:pt x="566"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2780;p42">
              <a:extLst>
                <a:ext uri="{FF2B5EF4-FFF2-40B4-BE49-F238E27FC236}">
                  <a16:creationId xmlns:a16="http://schemas.microsoft.com/office/drawing/2014/main" id="{02E070CC-99A3-DE30-9ECB-ED0AF0CE1842}"/>
                </a:ext>
              </a:extLst>
            </p:cNvPr>
            <p:cNvSpPr/>
            <p:nvPr/>
          </p:nvSpPr>
          <p:spPr>
            <a:xfrm>
              <a:off x="1250100" y="2274500"/>
              <a:ext cx="27125" cy="25925"/>
            </a:xfrm>
            <a:custGeom>
              <a:avLst/>
              <a:gdLst/>
              <a:ahLst/>
              <a:cxnLst/>
              <a:rect l="l" t="t" r="r" b="b"/>
              <a:pathLst>
                <a:path w="1085" h="1037" fill="none" extrusionOk="0">
                  <a:moveTo>
                    <a:pt x="566" y="1036"/>
                  </a:moveTo>
                  <a:lnTo>
                    <a:pt x="566" y="1036"/>
                  </a:lnTo>
                  <a:lnTo>
                    <a:pt x="330" y="989"/>
                  </a:lnTo>
                  <a:lnTo>
                    <a:pt x="189" y="895"/>
                  </a:lnTo>
                  <a:lnTo>
                    <a:pt x="95" y="707"/>
                  </a:lnTo>
                  <a:lnTo>
                    <a:pt x="0" y="518"/>
                  </a:lnTo>
                  <a:lnTo>
                    <a:pt x="0" y="518"/>
                  </a:lnTo>
                  <a:lnTo>
                    <a:pt x="48" y="330"/>
                  </a:lnTo>
                  <a:lnTo>
                    <a:pt x="142" y="141"/>
                  </a:lnTo>
                  <a:lnTo>
                    <a:pt x="330" y="47"/>
                  </a:lnTo>
                  <a:lnTo>
                    <a:pt x="519" y="0"/>
                  </a:lnTo>
                  <a:lnTo>
                    <a:pt x="519" y="0"/>
                  </a:lnTo>
                  <a:lnTo>
                    <a:pt x="519" y="0"/>
                  </a:lnTo>
                  <a:lnTo>
                    <a:pt x="519" y="0"/>
                  </a:lnTo>
                  <a:lnTo>
                    <a:pt x="707" y="0"/>
                  </a:lnTo>
                  <a:lnTo>
                    <a:pt x="896" y="141"/>
                  </a:lnTo>
                  <a:lnTo>
                    <a:pt x="990" y="283"/>
                  </a:lnTo>
                  <a:lnTo>
                    <a:pt x="1084" y="518"/>
                  </a:lnTo>
                  <a:lnTo>
                    <a:pt x="1084" y="518"/>
                  </a:lnTo>
                  <a:lnTo>
                    <a:pt x="1037" y="707"/>
                  </a:lnTo>
                  <a:lnTo>
                    <a:pt x="943" y="848"/>
                  </a:lnTo>
                  <a:lnTo>
                    <a:pt x="754" y="989"/>
                  </a:lnTo>
                  <a:lnTo>
                    <a:pt x="566" y="1036"/>
                  </a:lnTo>
                  <a:lnTo>
                    <a:pt x="566" y="1036"/>
                  </a:lnTo>
                  <a:lnTo>
                    <a:pt x="566" y="103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2781;p42">
              <a:extLst>
                <a:ext uri="{FF2B5EF4-FFF2-40B4-BE49-F238E27FC236}">
                  <a16:creationId xmlns:a16="http://schemas.microsoft.com/office/drawing/2014/main" id="{E0153183-AD62-3980-A9A2-5A7E4268885A}"/>
                </a:ext>
              </a:extLst>
            </p:cNvPr>
            <p:cNvSpPr/>
            <p:nvPr/>
          </p:nvSpPr>
          <p:spPr>
            <a:xfrm>
              <a:off x="1385550" y="2261525"/>
              <a:ext cx="25925" cy="25950"/>
            </a:xfrm>
            <a:custGeom>
              <a:avLst/>
              <a:gdLst/>
              <a:ahLst/>
              <a:cxnLst/>
              <a:rect l="l" t="t" r="r" b="b"/>
              <a:pathLst>
                <a:path w="1037" h="1038" fill="none" extrusionOk="0">
                  <a:moveTo>
                    <a:pt x="518" y="1037"/>
                  </a:moveTo>
                  <a:lnTo>
                    <a:pt x="518" y="1037"/>
                  </a:lnTo>
                  <a:lnTo>
                    <a:pt x="518" y="1037"/>
                  </a:lnTo>
                  <a:lnTo>
                    <a:pt x="518" y="1037"/>
                  </a:lnTo>
                  <a:lnTo>
                    <a:pt x="330" y="990"/>
                  </a:lnTo>
                  <a:lnTo>
                    <a:pt x="142" y="896"/>
                  </a:lnTo>
                  <a:lnTo>
                    <a:pt x="47" y="707"/>
                  </a:lnTo>
                  <a:lnTo>
                    <a:pt x="0" y="519"/>
                  </a:lnTo>
                  <a:lnTo>
                    <a:pt x="0" y="519"/>
                  </a:lnTo>
                  <a:lnTo>
                    <a:pt x="47" y="283"/>
                  </a:lnTo>
                  <a:lnTo>
                    <a:pt x="142" y="142"/>
                  </a:lnTo>
                  <a:lnTo>
                    <a:pt x="330" y="48"/>
                  </a:lnTo>
                  <a:lnTo>
                    <a:pt x="518" y="1"/>
                  </a:lnTo>
                  <a:lnTo>
                    <a:pt x="518" y="1"/>
                  </a:lnTo>
                  <a:lnTo>
                    <a:pt x="518" y="1"/>
                  </a:lnTo>
                  <a:lnTo>
                    <a:pt x="518" y="1"/>
                  </a:lnTo>
                  <a:lnTo>
                    <a:pt x="754" y="48"/>
                  </a:lnTo>
                  <a:lnTo>
                    <a:pt x="895" y="142"/>
                  </a:lnTo>
                  <a:lnTo>
                    <a:pt x="990" y="283"/>
                  </a:lnTo>
                  <a:lnTo>
                    <a:pt x="1037" y="519"/>
                  </a:lnTo>
                  <a:lnTo>
                    <a:pt x="1037" y="519"/>
                  </a:lnTo>
                  <a:lnTo>
                    <a:pt x="1037" y="519"/>
                  </a:lnTo>
                  <a:lnTo>
                    <a:pt x="990" y="707"/>
                  </a:lnTo>
                  <a:lnTo>
                    <a:pt x="895" y="896"/>
                  </a:lnTo>
                  <a:lnTo>
                    <a:pt x="707" y="990"/>
                  </a:lnTo>
                  <a:lnTo>
                    <a:pt x="518"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2782;p42">
              <a:extLst>
                <a:ext uri="{FF2B5EF4-FFF2-40B4-BE49-F238E27FC236}">
                  <a16:creationId xmlns:a16="http://schemas.microsoft.com/office/drawing/2014/main" id="{4B7290A6-ABA7-603F-8833-2BD8220C0367}"/>
                </a:ext>
              </a:extLst>
            </p:cNvPr>
            <p:cNvSpPr/>
            <p:nvPr/>
          </p:nvSpPr>
          <p:spPr>
            <a:xfrm>
              <a:off x="1309000" y="2212075"/>
              <a:ext cx="25925" cy="25925"/>
            </a:xfrm>
            <a:custGeom>
              <a:avLst/>
              <a:gdLst/>
              <a:ahLst/>
              <a:cxnLst/>
              <a:rect l="l" t="t" r="r" b="b"/>
              <a:pathLst>
                <a:path w="1037" h="1037" fill="none" extrusionOk="0">
                  <a:moveTo>
                    <a:pt x="518" y="1037"/>
                  </a:moveTo>
                  <a:lnTo>
                    <a:pt x="518" y="1037"/>
                  </a:lnTo>
                  <a:lnTo>
                    <a:pt x="518" y="1037"/>
                  </a:lnTo>
                  <a:lnTo>
                    <a:pt x="518" y="1037"/>
                  </a:lnTo>
                  <a:lnTo>
                    <a:pt x="330" y="989"/>
                  </a:lnTo>
                  <a:lnTo>
                    <a:pt x="141" y="895"/>
                  </a:lnTo>
                  <a:lnTo>
                    <a:pt x="47" y="707"/>
                  </a:lnTo>
                  <a:lnTo>
                    <a:pt x="0" y="518"/>
                  </a:lnTo>
                  <a:lnTo>
                    <a:pt x="0" y="518"/>
                  </a:lnTo>
                  <a:lnTo>
                    <a:pt x="47" y="330"/>
                  </a:lnTo>
                  <a:lnTo>
                    <a:pt x="141" y="141"/>
                  </a:lnTo>
                  <a:lnTo>
                    <a:pt x="330" y="47"/>
                  </a:lnTo>
                  <a:lnTo>
                    <a:pt x="518" y="0"/>
                  </a:lnTo>
                  <a:lnTo>
                    <a:pt x="518" y="0"/>
                  </a:lnTo>
                  <a:lnTo>
                    <a:pt x="518" y="0"/>
                  </a:lnTo>
                  <a:lnTo>
                    <a:pt x="565" y="0"/>
                  </a:lnTo>
                  <a:lnTo>
                    <a:pt x="565" y="0"/>
                  </a:lnTo>
                  <a:lnTo>
                    <a:pt x="754" y="47"/>
                  </a:lnTo>
                  <a:lnTo>
                    <a:pt x="895" y="189"/>
                  </a:lnTo>
                  <a:lnTo>
                    <a:pt x="989" y="330"/>
                  </a:lnTo>
                  <a:lnTo>
                    <a:pt x="1036" y="565"/>
                  </a:lnTo>
                  <a:lnTo>
                    <a:pt x="1036" y="565"/>
                  </a:lnTo>
                  <a:lnTo>
                    <a:pt x="989" y="754"/>
                  </a:lnTo>
                  <a:lnTo>
                    <a:pt x="895" y="895"/>
                  </a:lnTo>
                  <a:lnTo>
                    <a:pt x="707" y="989"/>
                  </a:lnTo>
                  <a:lnTo>
                    <a:pt x="518"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2783;p42">
              <a:extLst>
                <a:ext uri="{FF2B5EF4-FFF2-40B4-BE49-F238E27FC236}">
                  <a16:creationId xmlns:a16="http://schemas.microsoft.com/office/drawing/2014/main" id="{320A7271-B160-A32D-E984-E138D95F94B2}"/>
                </a:ext>
              </a:extLst>
            </p:cNvPr>
            <p:cNvSpPr/>
            <p:nvPr/>
          </p:nvSpPr>
          <p:spPr>
            <a:xfrm>
              <a:off x="1238325" y="2167300"/>
              <a:ext cx="25925" cy="25950"/>
            </a:xfrm>
            <a:custGeom>
              <a:avLst/>
              <a:gdLst/>
              <a:ahLst/>
              <a:cxnLst/>
              <a:rect l="l" t="t" r="r" b="b"/>
              <a:pathLst>
                <a:path w="1037" h="1038" fill="none" extrusionOk="0">
                  <a:moveTo>
                    <a:pt x="519" y="1037"/>
                  </a:moveTo>
                  <a:lnTo>
                    <a:pt x="519" y="1037"/>
                  </a:lnTo>
                  <a:lnTo>
                    <a:pt x="330" y="990"/>
                  </a:lnTo>
                  <a:lnTo>
                    <a:pt x="142" y="896"/>
                  </a:lnTo>
                  <a:lnTo>
                    <a:pt x="47" y="755"/>
                  </a:lnTo>
                  <a:lnTo>
                    <a:pt x="0" y="566"/>
                  </a:lnTo>
                  <a:lnTo>
                    <a:pt x="0" y="566"/>
                  </a:lnTo>
                  <a:lnTo>
                    <a:pt x="47" y="331"/>
                  </a:lnTo>
                  <a:lnTo>
                    <a:pt x="142" y="189"/>
                  </a:lnTo>
                  <a:lnTo>
                    <a:pt x="283" y="48"/>
                  </a:lnTo>
                  <a:lnTo>
                    <a:pt x="471" y="1"/>
                  </a:lnTo>
                  <a:lnTo>
                    <a:pt x="519" y="1"/>
                  </a:lnTo>
                  <a:lnTo>
                    <a:pt x="519" y="1"/>
                  </a:lnTo>
                  <a:lnTo>
                    <a:pt x="707" y="48"/>
                  </a:lnTo>
                  <a:lnTo>
                    <a:pt x="895" y="142"/>
                  </a:lnTo>
                  <a:lnTo>
                    <a:pt x="990" y="331"/>
                  </a:lnTo>
                  <a:lnTo>
                    <a:pt x="1037" y="519"/>
                  </a:lnTo>
                  <a:lnTo>
                    <a:pt x="1037" y="519"/>
                  </a:lnTo>
                  <a:lnTo>
                    <a:pt x="990" y="708"/>
                  </a:lnTo>
                  <a:lnTo>
                    <a:pt x="895" y="896"/>
                  </a:lnTo>
                  <a:lnTo>
                    <a:pt x="754" y="990"/>
                  </a:lnTo>
                  <a:lnTo>
                    <a:pt x="566" y="1037"/>
                  </a:lnTo>
                  <a:lnTo>
                    <a:pt x="566"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2784;p42">
              <a:extLst>
                <a:ext uri="{FF2B5EF4-FFF2-40B4-BE49-F238E27FC236}">
                  <a16:creationId xmlns:a16="http://schemas.microsoft.com/office/drawing/2014/main" id="{DC7ACA2F-FECF-12BA-22E6-33445169E87C}"/>
                </a:ext>
              </a:extLst>
            </p:cNvPr>
            <p:cNvSpPr/>
            <p:nvPr/>
          </p:nvSpPr>
          <p:spPr>
            <a:xfrm>
              <a:off x="1378475" y="2152000"/>
              <a:ext cx="27125" cy="27125"/>
            </a:xfrm>
            <a:custGeom>
              <a:avLst/>
              <a:gdLst/>
              <a:ahLst/>
              <a:cxnLst/>
              <a:rect l="l" t="t" r="r" b="b"/>
              <a:pathLst>
                <a:path w="1085" h="1085" fill="none" extrusionOk="0">
                  <a:moveTo>
                    <a:pt x="566" y="1084"/>
                  </a:moveTo>
                  <a:lnTo>
                    <a:pt x="566" y="1084"/>
                  </a:lnTo>
                  <a:lnTo>
                    <a:pt x="519" y="1084"/>
                  </a:lnTo>
                  <a:lnTo>
                    <a:pt x="519" y="1084"/>
                  </a:lnTo>
                  <a:lnTo>
                    <a:pt x="330" y="1037"/>
                  </a:lnTo>
                  <a:lnTo>
                    <a:pt x="142" y="896"/>
                  </a:lnTo>
                  <a:lnTo>
                    <a:pt x="48" y="707"/>
                  </a:lnTo>
                  <a:lnTo>
                    <a:pt x="1" y="519"/>
                  </a:lnTo>
                  <a:lnTo>
                    <a:pt x="1" y="519"/>
                  </a:lnTo>
                  <a:lnTo>
                    <a:pt x="48" y="283"/>
                  </a:lnTo>
                  <a:lnTo>
                    <a:pt x="189" y="142"/>
                  </a:lnTo>
                  <a:lnTo>
                    <a:pt x="330" y="48"/>
                  </a:lnTo>
                  <a:lnTo>
                    <a:pt x="566" y="0"/>
                  </a:lnTo>
                  <a:lnTo>
                    <a:pt x="566" y="0"/>
                  </a:lnTo>
                  <a:lnTo>
                    <a:pt x="566" y="0"/>
                  </a:lnTo>
                  <a:lnTo>
                    <a:pt x="566" y="0"/>
                  </a:lnTo>
                  <a:lnTo>
                    <a:pt x="801" y="48"/>
                  </a:lnTo>
                  <a:lnTo>
                    <a:pt x="943" y="142"/>
                  </a:lnTo>
                  <a:lnTo>
                    <a:pt x="1037" y="330"/>
                  </a:lnTo>
                  <a:lnTo>
                    <a:pt x="1084" y="519"/>
                  </a:lnTo>
                  <a:lnTo>
                    <a:pt x="1084" y="519"/>
                  </a:lnTo>
                  <a:lnTo>
                    <a:pt x="1084" y="566"/>
                  </a:lnTo>
                  <a:lnTo>
                    <a:pt x="1084" y="566"/>
                  </a:lnTo>
                  <a:lnTo>
                    <a:pt x="1037" y="754"/>
                  </a:lnTo>
                  <a:lnTo>
                    <a:pt x="943" y="943"/>
                  </a:lnTo>
                  <a:lnTo>
                    <a:pt x="754" y="1037"/>
                  </a:lnTo>
                  <a:lnTo>
                    <a:pt x="566" y="108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2785;p42">
              <a:extLst>
                <a:ext uri="{FF2B5EF4-FFF2-40B4-BE49-F238E27FC236}">
                  <a16:creationId xmlns:a16="http://schemas.microsoft.com/office/drawing/2014/main" id="{A34FF4F1-1126-E09F-34E7-27DFEE644821}"/>
                </a:ext>
              </a:extLst>
            </p:cNvPr>
            <p:cNvSpPr/>
            <p:nvPr/>
          </p:nvSpPr>
          <p:spPr>
            <a:xfrm>
              <a:off x="1306625" y="2115500"/>
              <a:ext cx="25950" cy="25925"/>
            </a:xfrm>
            <a:custGeom>
              <a:avLst/>
              <a:gdLst/>
              <a:ahLst/>
              <a:cxnLst/>
              <a:rect l="l" t="t" r="r" b="b"/>
              <a:pathLst>
                <a:path w="1038" h="1037" fill="none" extrusionOk="0">
                  <a:moveTo>
                    <a:pt x="519" y="1036"/>
                  </a:moveTo>
                  <a:lnTo>
                    <a:pt x="519" y="1036"/>
                  </a:lnTo>
                  <a:lnTo>
                    <a:pt x="283" y="1036"/>
                  </a:lnTo>
                  <a:lnTo>
                    <a:pt x="142" y="895"/>
                  </a:lnTo>
                  <a:lnTo>
                    <a:pt x="48" y="754"/>
                  </a:lnTo>
                  <a:lnTo>
                    <a:pt x="1" y="565"/>
                  </a:lnTo>
                  <a:lnTo>
                    <a:pt x="1" y="565"/>
                  </a:lnTo>
                  <a:lnTo>
                    <a:pt x="1" y="377"/>
                  </a:lnTo>
                  <a:lnTo>
                    <a:pt x="95" y="188"/>
                  </a:lnTo>
                  <a:lnTo>
                    <a:pt x="283" y="94"/>
                  </a:lnTo>
                  <a:lnTo>
                    <a:pt x="472" y="0"/>
                  </a:lnTo>
                  <a:lnTo>
                    <a:pt x="472" y="0"/>
                  </a:lnTo>
                  <a:lnTo>
                    <a:pt x="707" y="47"/>
                  </a:lnTo>
                  <a:lnTo>
                    <a:pt x="849" y="188"/>
                  </a:lnTo>
                  <a:lnTo>
                    <a:pt x="990" y="377"/>
                  </a:lnTo>
                  <a:lnTo>
                    <a:pt x="1037" y="565"/>
                  </a:lnTo>
                  <a:lnTo>
                    <a:pt x="1037" y="565"/>
                  </a:lnTo>
                  <a:lnTo>
                    <a:pt x="990" y="754"/>
                  </a:lnTo>
                  <a:lnTo>
                    <a:pt x="849" y="895"/>
                  </a:lnTo>
                  <a:lnTo>
                    <a:pt x="707" y="1036"/>
                  </a:lnTo>
                  <a:lnTo>
                    <a:pt x="519" y="1036"/>
                  </a:lnTo>
                  <a:lnTo>
                    <a:pt x="519" y="1036"/>
                  </a:lnTo>
                  <a:lnTo>
                    <a:pt x="519" y="103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2786;p42">
              <a:extLst>
                <a:ext uri="{FF2B5EF4-FFF2-40B4-BE49-F238E27FC236}">
                  <a16:creationId xmlns:a16="http://schemas.microsoft.com/office/drawing/2014/main" id="{4D2F793F-2210-16E3-45D5-E7A25A5BBAF2}"/>
                </a:ext>
              </a:extLst>
            </p:cNvPr>
            <p:cNvSpPr/>
            <p:nvPr/>
          </p:nvSpPr>
          <p:spPr>
            <a:xfrm>
              <a:off x="1373775" y="2057775"/>
              <a:ext cx="25925" cy="25950"/>
            </a:xfrm>
            <a:custGeom>
              <a:avLst/>
              <a:gdLst/>
              <a:ahLst/>
              <a:cxnLst/>
              <a:rect l="l" t="t" r="r" b="b"/>
              <a:pathLst>
                <a:path w="1037" h="1038" fill="none" extrusionOk="0">
                  <a:moveTo>
                    <a:pt x="518" y="1037"/>
                  </a:moveTo>
                  <a:lnTo>
                    <a:pt x="518" y="1037"/>
                  </a:lnTo>
                  <a:lnTo>
                    <a:pt x="330" y="990"/>
                  </a:lnTo>
                  <a:lnTo>
                    <a:pt x="189" y="896"/>
                  </a:lnTo>
                  <a:lnTo>
                    <a:pt x="47" y="754"/>
                  </a:lnTo>
                  <a:lnTo>
                    <a:pt x="0" y="519"/>
                  </a:lnTo>
                  <a:lnTo>
                    <a:pt x="0" y="519"/>
                  </a:lnTo>
                  <a:lnTo>
                    <a:pt x="47" y="330"/>
                  </a:lnTo>
                  <a:lnTo>
                    <a:pt x="141" y="189"/>
                  </a:lnTo>
                  <a:lnTo>
                    <a:pt x="330" y="48"/>
                  </a:lnTo>
                  <a:lnTo>
                    <a:pt x="518" y="1"/>
                  </a:lnTo>
                  <a:lnTo>
                    <a:pt x="518" y="1"/>
                  </a:lnTo>
                  <a:lnTo>
                    <a:pt x="707" y="48"/>
                  </a:lnTo>
                  <a:lnTo>
                    <a:pt x="895" y="142"/>
                  </a:lnTo>
                  <a:lnTo>
                    <a:pt x="1037" y="330"/>
                  </a:lnTo>
                  <a:lnTo>
                    <a:pt x="1037" y="519"/>
                  </a:lnTo>
                  <a:lnTo>
                    <a:pt x="1037" y="519"/>
                  </a:lnTo>
                  <a:lnTo>
                    <a:pt x="1037" y="707"/>
                  </a:lnTo>
                  <a:lnTo>
                    <a:pt x="895" y="896"/>
                  </a:lnTo>
                  <a:lnTo>
                    <a:pt x="754" y="990"/>
                  </a:lnTo>
                  <a:lnTo>
                    <a:pt x="565" y="1037"/>
                  </a:lnTo>
                  <a:lnTo>
                    <a:pt x="565" y="1037"/>
                  </a:lnTo>
                  <a:lnTo>
                    <a:pt x="518"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2787;p42">
              <a:extLst>
                <a:ext uri="{FF2B5EF4-FFF2-40B4-BE49-F238E27FC236}">
                  <a16:creationId xmlns:a16="http://schemas.microsoft.com/office/drawing/2014/main" id="{0773F28D-B56B-C05E-CC11-08AAA48C1F8B}"/>
                </a:ext>
              </a:extLst>
            </p:cNvPr>
            <p:cNvSpPr/>
            <p:nvPr/>
          </p:nvSpPr>
          <p:spPr>
            <a:xfrm>
              <a:off x="1244200" y="2055425"/>
              <a:ext cx="25950" cy="25925"/>
            </a:xfrm>
            <a:custGeom>
              <a:avLst/>
              <a:gdLst/>
              <a:ahLst/>
              <a:cxnLst/>
              <a:rect l="l" t="t" r="r" b="b"/>
              <a:pathLst>
                <a:path w="1038" h="1037" fill="none" extrusionOk="0">
                  <a:moveTo>
                    <a:pt x="519" y="1037"/>
                  </a:moveTo>
                  <a:lnTo>
                    <a:pt x="519" y="1037"/>
                  </a:lnTo>
                  <a:lnTo>
                    <a:pt x="284" y="1037"/>
                  </a:lnTo>
                  <a:lnTo>
                    <a:pt x="142" y="895"/>
                  </a:lnTo>
                  <a:lnTo>
                    <a:pt x="48" y="754"/>
                  </a:lnTo>
                  <a:lnTo>
                    <a:pt x="1" y="519"/>
                  </a:lnTo>
                  <a:lnTo>
                    <a:pt x="1" y="519"/>
                  </a:lnTo>
                  <a:lnTo>
                    <a:pt x="48" y="330"/>
                  </a:lnTo>
                  <a:lnTo>
                    <a:pt x="142" y="189"/>
                  </a:lnTo>
                  <a:lnTo>
                    <a:pt x="284" y="47"/>
                  </a:lnTo>
                  <a:lnTo>
                    <a:pt x="519" y="0"/>
                  </a:lnTo>
                  <a:lnTo>
                    <a:pt x="519" y="0"/>
                  </a:lnTo>
                  <a:lnTo>
                    <a:pt x="708" y="47"/>
                  </a:lnTo>
                  <a:lnTo>
                    <a:pt x="896" y="189"/>
                  </a:lnTo>
                  <a:lnTo>
                    <a:pt x="990" y="377"/>
                  </a:lnTo>
                  <a:lnTo>
                    <a:pt x="1037" y="566"/>
                  </a:lnTo>
                  <a:lnTo>
                    <a:pt x="1037" y="566"/>
                  </a:lnTo>
                  <a:lnTo>
                    <a:pt x="990" y="754"/>
                  </a:lnTo>
                  <a:lnTo>
                    <a:pt x="849" y="895"/>
                  </a:lnTo>
                  <a:lnTo>
                    <a:pt x="708" y="1037"/>
                  </a:lnTo>
                  <a:lnTo>
                    <a:pt x="519" y="1037"/>
                  </a:lnTo>
                  <a:lnTo>
                    <a:pt x="519"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2788;p42">
              <a:extLst>
                <a:ext uri="{FF2B5EF4-FFF2-40B4-BE49-F238E27FC236}">
                  <a16:creationId xmlns:a16="http://schemas.microsoft.com/office/drawing/2014/main" id="{11E58B5C-B783-5A6F-28D1-F446977D6E40}"/>
                </a:ext>
              </a:extLst>
            </p:cNvPr>
            <p:cNvSpPr/>
            <p:nvPr/>
          </p:nvSpPr>
          <p:spPr>
            <a:xfrm>
              <a:off x="1303100" y="2003600"/>
              <a:ext cx="25925" cy="25925"/>
            </a:xfrm>
            <a:custGeom>
              <a:avLst/>
              <a:gdLst/>
              <a:ahLst/>
              <a:cxnLst/>
              <a:rect l="l" t="t" r="r" b="b"/>
              <a:pathLst>
                <a:path w="1037" h="1037" fill="none" extrusionOk="0">
                  <a:moveTo>
                    <a:pt x="519" y="1037"/>
                  </a:moveTo>
                  <a:lnTo>
                    <a:pt x="519" y="1037"/>
                  </a:lnTo>
                  <a:lnTo>
                    <a:pt x="330" y="1037"/>
                  </a:lnTo>
                  <a:lnTo>
                    <a:pt x="142" y="896"/>
                  </a:lnTo>
                  <a:lnTo>
                    <a:pt x="48" y="754"/>
                  </a:lnTo>
                  <a:lnTo>
                    <a:pt x="0" y="566"/>
                  </a:lnTo>
                  <a:lnTo>
                    <a:pt x="0" y="566"/>
                  </a:lnTo>
                  <a:lnTo>
                    <a:pt x="0" y="377"/>
                  </a:lnTo>
                  <a:lnTo>
                    <a:pt x="142" y="189"/>
                  </a:lnTo>
                  <a:lnTo>
                    <a:pt x="283" y="48"/>
                  </a:lnTo>
                  <a:lnTo>
                    <a:pt x="472" y="0"/>
                  </a:lnTo>
                  <a:lnTo>
                    <a:pt x="519" y="0"/>
                  </a:lnTo>
                  <a:lnTo>
                    <a:pt x="519" y="0"/>
                  </a:lnTo>
                  <a:lnTo>
                    <a:pt x="519" y="0"/>
                  </a:lnTo>
                  <a:lnTo>
                    <a:pt x="519" y="0"/>
                  </a:lnTo>
                  <a:lnTo>
                    <a:pt x="707" y="48"/>
                  </a:lnTo>
                  <a:lnTo>
                    <a:pt x="896" y="189"/>
                  </a:lnTo>
                  <a:lnTo>
                    <a:pt x="990" y="330"/>
                  </a:lnTo>
                  <a:lnTo>
                    <a:pt x="1037" y="519"/>
                  </a:lnTo>
                  <a:lnTo>
                    <a:pt x="1037" y="519"/>
                  </a:lnTo>
                  <a:lnTo>
                    <a:pt x="990" y="754"/>
                  </a:lnTo>
                  <a:lnTo>
                    <a:pt x="896" y="896"/>
                  </a:lnTo>
                  <a:lnTo>
                    <a:pt x="754" y="990"/>
                  </a:lnTo>
                  <a:lnTo>
                    <a:pt x="519" y="1037"/>
                  </a:lnTo>
                  <a:lnTo>
                    <a:pt x="519"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2789;p42">
              <a:extLst>
                <a:ext uri="{FF2B5EF4-FFF2-40B4-BE49-F238E27FC236}">
                  <a16:creationId xmlns:a16="http://schemas.microsoft.com/office/drawing/2014/main" id="{49484C68-9CBD-B926-5E5C-C4E19BB1D162}"/>
                </a:ext>
              </a:extLst>
            </p:cNvPr>
            <p:cNvSpPr/>
            <p:nvPr/>
          </p:nvSpPr>
          <p:spPr>
            <a:xfrm>
              <a:off x="1351400" y="1932925"/>
              <a:ext cx="25925" cy="25950"/>
            </a:xfrm>
            <a:custGeom>
              <a:avLst/>
              <a:gdLst/>
              <a:ahLst/>
              <a:cxnLst/>
              <a:rect l="l" t="t" r="r" b="b"/>
              <a:pathLst>
                <a:path w="1037" h="1038" fill="none" extrusionOk="0">
                  <a:moveTo>
                    <a:pt x="518" y="1037"/>
                  </a:moveTo>
                  <a:lnTo>
                    <a:pt x="518" y="1037"/>
                  </a:lnTo>
                  <a:lnTo>
                    <a:pt x="518" y="1037"/>
                  </a:lnTo>
                  <a:lnTo>
                    <a:pt x="518" y="1037"/>
                  </a:lnTo>
                  <a:lnTo>
                    <a:pt x="283" y="990"/>
                  </a:lnTo>
                  <a:lnTo>
                    <a:pt x="141" y="896"/>
                  </a:lnTo>
                  <a:lnTo>
                    <a:pt x="47" y="707"/>
                  </a:lnTo>
                  <a:lnTo>
                    <a:pt x="0" y="519"/>
                  </a:lnTo>
                  <a:lnTo>
                    <a:pt x="0" y="519"/>
                  </a:lnTo>
                  <a:lnTo>
                    <a:pt x="47" y="331"/>
                  </a:lnTo>
                  <a:lnTo>
                    <a:pt x="141" y="142"/>
                  </a:lnTo>
                  <a:lnTo>
                    <a:pt x="330" y="48"/>
                  </a:lnTo>
                  <a:lnTo>
                    <a:pt x="518" y="1"/>
                  </a:lnTo>
                  <a:lnTo>
                    <a:pt x="518" y="1"/>
                  </a:lnTo>
                  <a:lnTo>
                    <a:pt x="518" y="1"/>
                  </a:lnTo>
                  <a:lnTo>
                    <a:pt x="518" y="1"/>
                  </a:lnTo>
                  <a:lnTo>
                    <a:pt x="707" y="48"/>
                  </a:lnTo>
                  <a:lnTo>
                    <a:pt x="895" y="142"/>
                  </a:lnTo>
                  <a:lnTo>
                    <a:pt x="989" y="331"/>
                  </a:lnTo>
                  <a:lnTo>
                    <a:pt x="1036" y="519"/>
                  </a:lnTo>
                  <a:lnTo>
                    <a:pt x="1036" y="519"/>
                  </a:lnTo>
                  <a:lnTo>
                    <a:pt x="1036" y="519"/>
                  </a:lnTo>
                  <a:lnTo>
                    <a:pt x="989" y="755"/>
                  </a:lnTo>
                  <a:lnTo>
                    <a:pt x="895" y="896"/>
                  </a:lnTo>
                  <a:lnTo>
                    <a:pt x="707" y="990"/>
                  </a:lnTo>
                  <a:lnTo>
                    <a:pt x="518"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2790;p42">
              <a:extLst>
                <a:ext uri="{FF2B5EF4-FFF2-40B4-BE49-F238E27FC236}">
                  <a16:creationId xmlns:a16="http://schemas.microsoft.com/office/drawing/2014/main" id="{3AF3C5DE-3A8A-8467-6827-B2CA1DC3625D}"/>
                </a:ext>
              </a:extLst>
            </p:cNvPr>
            <p:cNvSpPr/>
            <p:nvPr/>
          </p:nvSpPr>
          <p:spPr>
            <a:xfrm>
              <a:off x="1273650" y="1876400"/>
              <a:ext cx="25950" cy="25925"/>
            </a:xfrm>
            <a:custGeom>
              <a:avLst/>
              <a:gdLst/>
              <a:ahLst/>
              <a:cxnLst/>
              <a:rect l="l" t="t" r="r" b="b"/>
              <a:pathLst>
                <a:path w="1038" h="1037" fill="none" extrusionOk="0">
                  <a:moveTo>
                    <a:pt x="519" y="1037"/>
                  </a:moveTo>
                  <a:lnTo>
                    <a:pt x="519" y="1037"/>
                  </a:lnTo>
                  <a:lnTo>
                    <a:pt x="330" y="990"/>
                  </a:lnTo>
                  <a:lnTo>
                    <a:pt x="142" y="896"/>
                  </a:lnTo>
                  <a:lnTo>
                    <a:pt x="48" y="707"/>
                  </a:lnTo>
                  <a:lnTo>
                    <a:pt x="1" y="519"/>
                  </a:lnTo>
                  <a:lnTo>
                    <a:pt x="1" y="519"/>
                  </a:lnTo>
                  <a:lnTo>
                    <a:pt x="48" y="283"/>
                  </a:lnTo>
                  <a:lnTo>
                    <a:pt x="142" y="142"/>
                  </a:lnTo>
                  <a:lnTo>
                    <a:pt x="330" y="48"/>
                  </a:lnTo>
                  <a:lnTo>
                    <a:pt x="519" y="0"/>
                  </a:lnTo>
                  <a:lnTo>
                    <a:pt x="519" y="0"/>
                  </a:lnTo>
                  <a:lnTo>
                    <a:pt x="707" y="48"/>
                  </a:lnTo>
                  <a:lnTo>
                    <a:pt x="896" y="142"/>
                  </a:lnTo>
                  <a:lnTo>
                    <a:pt x="990" y="283"/>
                  </a:lnTo>
                  <a:lnTo>
                    <a:pt x="1037" y="519"/>
                  </a:lnTo>
                  <a:lnTo>
                    <a:pt x="1037" y="519"/>
                  </a:lnTo>
                  <a:lnTo>
                    <a:pt x="990" y="707"/>
                  </a:lnTo>
                  <a:lnTo>
                    <a:pt x="896" y="896"/>
                  </a:lnTo>
                  <a:lnTo>
                    <a:pt x="707" y="990"/>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2791;p42">
              <a:extLst>
                <a:ext uri="{FF2B5EF4-FFF2-40B4-BE49-F238E27FC236}">
                  <a16:creationId xmlns:a16="http://schemas.microsoft.com/office/drawing/2014/main" id="{C4B39132-98FA-94CA-131D-BF6B755D67B6}"/>
                </a:ext>
              </a:extLst>
            </p:cNvPr>
            <p:cNvSpPr/>
            <p:nvPr/>
          </p:nvSpPr>
          <p:spPr>
            <a:xfrm>
              <a:off x="1339600" y="1823400"/>
              <a:ext cx="25950" cy="25925"/>
            </a:xfrm>
            <a:custGeom>
              <a:avLst/>
              <a:gdLst/>
              <a:ahLst/>
              <a:cxnLst/>
              <a:rect l="l" t="t" r="r" b="b"/>
              <a:pathLst>
                <a:path w="1038" h="1037" fill="none" extrusionOk="0">
                  <a:moveTo>
                    <a:pt x="519" y="1037"/>
                  </a:moveTo>
                  <a:lnTo>
                    <a:pt x="519" y="1037"/>
                  </a:lnTo>
                  <a:lnTo>
                    <a:pt x="331" y="990"/>
                  </a:lnTo>
                  <a:lnTo>
                    <a:pt x="189" y="896"/>
                  </a:lnTo>
                  <a:lnTo>
                    <a:pt x="48" y="707"/>
                  </a:lnTo>
                  <a:lnTo>
                    <a:pt x="1" y="519"/>
                  </a:lnTo>
                  <a:lnTo>
                    <a:pt x="1" y="519"/>
                  </a:lnTo>
                  <a:lnTo>
                    <a:pt x="48" y="330"/>
                  </a:lnTo>
                  <a:lnTo>
                    <a:pt x="142" y="142"/>
                  </a:lnTo>
                  <a:lnTo>
                    <a:pt x="284" y="48"/>
                  </a:lnTo>
                  <a:lnTo>
                    <a:pt x="519" y="0"/>
                  </a:lnTo>
                  <a:lnTo>
                    <a:pt x="519" y="0"/>
                  </a:lnTo>
                  <a:lnTo>
                    <a:pt x="519" y="0"/>
                  </a:lnTo>
                  <a:lnTo>
                    <a:pt x="519" y="0"/>
                  </a:lnTo>
                  <a:lnTo>
                    <a:pt x="566" y="0"/>
                  </a:lnTo>
                  <a:lnTo>
                    <a:pt x="566" y="0"/>
                  </a:lnTo>
                  <a:lnTo>
                    <a:pt x="755" y="48"/>
                  </a:lnTo>
                  <a:lnTo>
                    <a:pt x="896" y="142"/>
                  </a:lnTo>
                  <a:lnTo>
                    <a:pt x="1037" y="330"/>
                  </a:lnTo>
                  <a:lnTo>
                    <a:pt x="1037" y="519"/>
                  </a:lnTo>
                  <a:lnTo>
                    <a:pt x="1037" y="519"/>
                  </a:lnTo>
                  <a:lnTo>
                    <a:pt x="990" y="707"/>
                  </a:lnTo>
                  <a:lnTo>
                    <a:pt x="896" y="848"/>
                  </a:lnTo>
                  <a:lnTo>
                    <a:pt x="755" y="990"/>
                  </a:lnTo>
                  <a:lnTo>
                    <a:pt x="566" y="1037"/>
                  </a:lnTo>
                  <a:lnTo>
                    <a:pt x="566" y="1037"/>
                  </a:lnTo>
                  <a:lnTo>
                    <a:pt x="519" y="1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2792;p42">
              <a:extLst>
                <a:ext uri="{FF2B5EF4-FFF2-40B4-BE49-F238E27FC236}">
                  <a16:creationId xmlns:a16="http://schemas.microsoft.com/office/drawing/2014/main" id="{E5473EDD-6CFA-6571-5E8E-F38C55FBCD4E}"/>
                </a:ext>
              </a:extLst>
            </p:cNvPr>
            <p:cNvSpPr/>
            <p:nvPr/>
          </p:nvSpPr>
          <p:spPr>
            <a:xfrm>
              <a:off x="1366700" y="1709150"/>
              <a:ext cx="27100" cy="27125"/>
            </a:xfrm>
            <a:custGeom>
              <a:avLst/>
              <a:gdLst/>
              <a:ahLst/>
              <a:cxnLst/>
              <a:rect l="l" t="t" r="r" b="b"/>
              <a:pathLst>
                <a:path w="1084" h="1085" fill="none" extrusionOk="0">
                  <a:moveTo>
                    <a:pt x="566" y="1084"/>
                  </a:moveTo>
                  <a:lnTo>
                    <a:pt x="566" y="1084"/>
                  </a:lnTo>
                  <a:lnTo>
                    <a:pt x="330" y="1084"/>
                  </a:lnTo>
                  <a:lnTo>
                    <a:pt x="189" y="943"/>
                  </a:lnTo>
                  <a:lnTo>
                    <a:pt x="48" y="754"/>
                  </a:lnTo>
                  <a:lnTo>
                    <a:pt x="0" y="566"/>
                  </a:lnTo>
                  <a:lnTo>
                    <a:pt x="0" y="566"/>
                  </a:lnTo>
                  <a:lnTo>
                    <a:pt x="48" y="330"/>
                  </a:lnTo>
                  <a:lnTo>
                    <a:pt x="189" y="189"/>
                  </a:lnTo>
                  <a:lnTo>
                    <a:pt x="330" y="48"/>
                  </a:lnTo>
                  <a:lnTo>
                    <a:pt x="566" y="1"/>
                  </a:lnTo>
                  <a:lnTo>
                    <a:pt x="566" y="1"/>
                  </a:lnTo>
                  <a:lnTo>
                    <a:pt x="566" y="1"/>
                  </a:lnTo>
                  <a:lnTo>
                    <a:pt x="801" y="48"/>
                  </a:lnTo>
                  <a:lnTo>
                    <a:pt x="943" y="142"/>
                  </a:lnTo>
                  <a:lnTo>
                    <a:pt x="1084" y="330"/>
                  </a:lnTo>
                  <a:lnTo>
                    <a:pt x="1084" y="519"/>
                  </a:lnTo>
                  <a:lnTo>
                    <a:pt x="1084" y="566"/>
                  </a:lnTo>
                  <a:lnTo>
                    <a:pt x="1084" y="566"/>
                  </a:lnTo>
                  <a:lnTo>
                    <a:pt x="1084" y="754"/>
                  </a:lnTo>
                  <a:lnTo>
                    <a:pt x="943" y="943"/>
                  </a:lnTo>
                  <a:lnTo>
                    <a:pt x="754" y="1084"/>
                  </a:lnTo>
                  <a:lnTo>
                    <a:pt x="566" y="1084"/>
                  </a:lnTo>
                  <a:lnTo>
                    <a:pt x="566" y="1084"/>
                  </a:lnTo>
                  <a:lnTo>
                    <a:pt x="566" y="108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2793;p42">
              <a:extLst>
                <a:ext uri="{FF2B5EF4-FFF2-40B4-BE49-F238E27FC236}">
                  <a16:creationId xmlns:a16="http://schemas.microsoft.com/office/drawing/2014/main" id="{F86E4EF9-2C87-9F97-D829-14567B46937E}"/>
                </a:ext>
              </a:extLst>
            </p:cNvPr>
            <p:cNvSpPr/>
            <p:nvPr/>
          </p:nvSpPr>
          <p:spPr>
            <a:xfrm>
              <a:off x="1115825" y="1590200"/>
              <a:ext cx="298000" cy="1040000"/>
            </a:xfrm>
            <a:custGeom>
              <a:avLst/>
              <a:gdLst/>
              <a:ahLst/>
              <a:cxnLst/>
              <a:rect l="l" t="t" r="r" b="b"/>
              <a:pathLst>
                <a:path w="11920" h="41600" fill="none" extrusionOk="0">
                  <a:moveTo>
                    <a:pt x="11731" y="1"/>
                  </a:moveTo>
                  <a:lnTo>
                    <a:pt x="11731" y="1"/>
                  </a:lnTo>
                  <a:lnTo>
                    <a:pt x="11166" y="660"/>
                  </a:lnTo>
                  <a:lnTo>
                    <a:pt x="10601" y="1461"/>
                  </a:lnTo>
                  <a:lnTo>
                    <a:pt x="10601" y="1461"/>
                  </a:lnTo>
                  <a:lnTo>
                    <a:pt x="10459" y="1602"/>
                  </a:lnTo>
                  <a:lnTo>
                    <a:pt x="10459" y="1602"/>
                  </a:lnTo>
                  <a:lnTo>
                    <a:pt x="9706" y="2780"/>
                  </a:lnTo>
                  <a:lnTo>
                    <a:pt x="8999" y="4052"/>
                  </a:lnTo>
                  <a:lnTo>
                    <a:pt x="8339" y="5418"/>
                  </a:lnTo>
                  <a:lnTo>
                    <a:pt x="7680" y="6926"/>
                  </a:lnTo>
                  <a:lnTo>
                    <a:pt x="7680" y="6926"/>
                  </a:lnTo>
                  <a:lnTo>
                    <a:pt x="7680" y="6926"/>
                  </a:lnTo>
                  <a:lnTo>
                    <a:pt x="7821" y="6973"/>
                  </a:lnTo>
                  <a:lnTo>
                    <a:pt x="7915" y="7114"/>
                  </a:lnTo>
                  <a:lnTo>
                    <a:pt x="8010" y="7208"/>
                  </a:lnTo>
                  <a:lnTo>
                    <a:pt x="8010" y="7397"/>
                  </a:lnTo>
                  <a:lnTo>
                    <a:pt x="8010" y="7397"/>
                  </a:lnTo>
                  <a:lnTo>
                    <a:pt x="8010" y="7585"/>
                  </a:lnTo>
                  <a:lnTo>
                    <a:pt x="7868" y="7727"/>
                  </a:lnTo>
                  <a:lnTo>
                    <a:pt x="7727" y="7868"/>
                  </a:lnTo>
                  <a:lnTo>
                    <a:pt x="7491" y="7915"/>
                  </a:lnTo>
                  <a:lnTo>
                    <a:pt x="7491" y="7915"/>
                  </a:lnTo>
                  <a:lnTo>
                    <a:pt x="7303" y="7868"/>
                  </a:lnTo>
                  <a:lnTo>
                    <a:pt x="7303" y="7868"/>
                  </a:lnTo>
                  <a:lnTo>
                    <a:pt x="7303" y="7821"/>
                  </a:lnTo>
                  <a:lnTo>
                    <a:pt x="7303" y="7821"/>
                  </a:lnTo>
                  <a:lnTo>
                    <a:pt x="7491" y="7868"/>
                  </a:lnTo>
                  <a:lnTo>
                    <a:pt x="7491" y="7868"/>
                  </a:lnTo>
                  <a:lnTo>
                    <a:pt x="7680" y="7821"/>
                  </a:lnTo>
                  <a:lnTo>
                    <a:pt x="7821" y="7727"/>
                  </a:lnTo>
                  <a:lnTo>
                    <a:pt x="7915" y="7585"/>
                  </a:lnTo>
                  <a:lnTo>
                    <a:pt x="7963" y="7397"/>
                  </a:lnTo>
                  <a:lnTo>
                    <a:pt x="7963" y="7397"/>
                  </a:lnTo>
                  <a:lnTo>
                    <a:pt x="7915" y="7256"/>
                  </a:lnTo>
                  <a:lnTo>
                    <a:pt x="7868" y="7114"/>
                  </a:lnTo>
                  <a:lnTo>
                    <a:pt x="7774" y="7020"/>
                  </a:lnTo>
                  <a:lnTo>
                    <a:pt x="7680" y="6973"/>
                  </a:lnTo>
                  <a:lnTo>
                    <a:pt x="7680" y="6973"/>
                  </a:lnTo>
                  <a:lnTo>
                    <a:pt x="7633" y="6926"/>
                  </a:lnTo>
                  <a:lnTo>
                    <a:pt x="7633" y="6926"/>
                  </a:lnTo>
                  <a:lnTo>
                    <a:pt x="6926" y="8810"/>
                  </a:lnTo>
                  <a:lnTo>
                    <a:pt x="6219" y="10742"/>
                  </a:lnTo>
                  <a:lnTo>
                    <a:pt x="5560" y="12673"/>
                  </a:lnTo>
                  <a:lnTo>
                    <a:pt x="4995" y="14605"/>
                  </a:lnTo>
                  <a:lnTo>
                    <a:pt x="4995" y="14605"/>
                  </a:lnTo>
                  <a:lnTo>
                    <a:pt x="4995" y="14605"/>
                  </a:lnTo>
                  <a:lnTo>
                    <a:pt x="5183" y="14652"/>
                  </a:lnTo>
                  <a:lnTo>
                    <a:pt x="5371" y="14793"/>
                  </a:lnTo>
                  <a:lnTo>
                    <a:pt x="5466" y="14982"/>
                  </a:lnTo>
                  <a:lnTo>
                    <a:pt x="5466" y="15170"/>
                  </a:lnTo>
                  <a:lnTo>
                    <a:pt x="5466" y="15170"/>
                  </a:lnTo>
                  <a:lnTo>
                    <a:pt x="5419" y="15359"/>
                  </a:lnTo>
                  <a:lnTo>
                    <a:pt x="5324" y="15500"/>
                  </a:lnTo>
                  <a:lnTo>
                    <a:pt x="5183" y="15594"/>
                  </a:lnTo>
                  <a:lnTo>
                    <a:pt x="4947" y="15641"/>
                  </a:lnTo>
                  <a:lnTo>
                    <a:pt x="4947" y="15641"/>
                  </a:lnTo>
                  <a:lnTo>
                    <a:pt x="4947" y="15641"/>
                  </a:lnTo>
                  <a:lnTo>
                    <a:pt x="4947" y="15641"/>
                  </a:lnTo>
                  <a:lnTo>
                    <a:pt x="4947" y="15641"/>
                  </a:lnTo>
                  <a:lnTo>
                    <a:pt x="4947" y="15641"/>
                  </a:lnTo>
                  <a:lnTo>
                    <a:pt x="4712" y="15594"/>
                  </a:lnTo>
                  <a:lnTo>
                    <a:pt x="4712" y="15547"/>
                  </a:lnTo>
                  <a:lnTo>
                    <a:pt x="4712" y="15547"/>
                  </a:lnTo>
                  <a:lnTo>
                    <a:pt x="4900" y="15594"/>
                  </a:lnTo>
                  <a:lnTo>
                    <a:pt x="4900" y="15594"/>
                  </a:lnTo>
                  <a:lnTo>
                    <a:pt x="4900" y="15594"/>
                  </a:lnTo>
                  <a:lnTo>
                    <a:pt x="4900" y="15594"/>
                  </a:lnTo>
                  <a:lnTo>
                    <a:pt x="5089" y="15547"/>
                  </a:lnTo>
                  <a:lnTo>
                    <a:pt x="5230" y="15453"/>
                  </a:lnTo>
                  <a:lnTo>
                    <a:pt x="5324" y="15312"/>
                  </a:lnTo>
                  <a:lnTo>
                    <a:pt x="5371" y="15123"/>
                  </a:lnTo>
                  <a:lnTo>
                    <a:pt x="5371" y="15123"/>
                  </a:lnTo>
                  <a:lnTo>
                    <a:pt x="5371" y="14982"/>
                  </a:lnTo>
                  <a:lnTo>
                    <a:pt x="5277" y="14840"/>
                  </a:lnTo>
                  <a:lnTo>
                    <a:pt x="5136" y="14699"/>
                  </a:lnTo>
                  <a:lnTo>
                    <a:pt x="4947" y="14652"/>
                  </a:lnTo>
                  <a:lnTo>
                    <a:pt x="4947" y="14652"/>
                  </a:lnTo>
                  <a:lnTo>
                    <a:pt x="4947" y="14652"/>
                  </a:lnTo>
                  <a:lnTo>
                    <a:pt x="4947" y="14652"/>
                  </a:lnTo>
                  <a:lnTo>
                    <a:pt x="4476" y="16348"/>
                  </a:lnTo>
                  <a:lnTo>
                    <a:pt x="4052" y="17950"/>
                  </a:lnTo>
                  <a:lnTo>
                    <a:pt x="3346" y="20965"/>
                  </a:lnTo>
                  <a:lnTo>
                    <a:pt x="3346" y="20965"/>
                  </a:lnTo>
                  <a:lnTo>
                    <a:pt x="3487" y="21106"/>
                  </a:lnTo>
                  <a:lnTo>
                    <a:pt x="3534" y="21342"/>
                  </a:lnTo>
                  <a:lnTo>
                    <a:pt x="3534" y="21342"/>
                  </a:lnTo>
                  <a:lnTo>
                    <a:pt x="3534" y="21483"/>
                  </a:lnTo>
                  <a:lnTo>
                    <a:pt x="3440" y="21624"/>
                  </a:lnTo>
                  <a:lnTo>
                    <a:pt x="3299" y="21766"/>
                  </a:lnTo>
                  <a:lnTo>
                    <a:pt x="3157" y="21813"/>
                  </a:lnTo>
                  <a:lnTo>
                    <a:pt x="3157" y="21813"/>
                  </a:lnTo>
                  <a:lnTo>
                    <a:pt x="3157" y="21766"/>
                  </a:lnTo>
                  <a:lnTo>
                    <a:pt x="3157" y="21766"/>
                  </a:lnTo>
                  <a:lnTo>
                    <a:pt x="2733" y="23839"/>
                  </a:lnTo>
                  <a:lnTo>
                    <a:pt x="2451" y="25440"/>
                  </a:lnTo>
                  <a:lnTo>
                    <a:pt x="2451" y="25440"/>
                  </a:lnTo>
                  <a:lnTo>
                    <a:pt x="2403" y="25629"/>
                  </a:lnTo>
                  <a:lnTo>
                    <a:pt x="2403" y="25629"/>
                  </a:lnTo>
                  <a:lnTo>
                    <a:pt x="2545" y="25582"/>
                  </a:lnTo>
                  <a:lnTo>
                    <a:pt x="2686" y="25582"/>
                  </a:lnTo>
                  <a:lnTo>
                    <a:pt x="2686" y="25582"/>
                  </a:lnTo>
                  <a:lnTo>
                    <a:pt x="2686" y="25582"/>
                  </a:lnTo>
                  <a:lnTo>
                    <a:pt x="2733" y="25582"/>
                  </a:lnTo>
                  <a:lnTo>
                    <a:pt x="2733" y="25582"/>
                  </a:lnTo>
                  <a:lnTo>
                    <a:pt x="2780" y="25582"/>
                  </a:lnTo>
                  <a:lnTo>
                    <a:pt x="2780" y="25582"/>
                  </a:lnTo>
                  <a:lnTo>
                    <a:pt x="2827" y="25582"/>
                  </a:lnTo>
                  <a:lnTo>
                    <a:pt x="2827" y="25582"/>
                  </a:lnTo>
                  <a:lnTo>
                    <a:pt x="3016" y="25629"/>
                  </a:lnTo>
                  <a:lnTo>
                    <a:pt x="3157" y="25770"/>
                  </a:lnTo>
                  <a:lnTo>
                    <a:pt x="3251" y="25912"/>
                  </a:lnTo>
                  <a:lnTo>
                    <a:pt x="3299" y="26147"/>
                  </a:lnTo>
                  <a:lnTo>
                    <a:pt x="3299" y="26147"/>
                  </a:lnTo>
                  <a:lnTo>
                    <a:pt x="3251" y="26336"/>
                  </a:lnTo>
                  <a:lnTo>
                    <a:pt x="3110" y="26477"/>
                  </a:lnTo>
                  <a:lnTo>
                    <a:pt x="2969" y="26571"/>
                  </a:lnTo>
                  <a:lnTo>
                    <a:pt x="2780" y="26618"/>
                  </a:lnTo>
                  <a:lnTo>
                    <a:pt x="2780" y="26618"/>
                  </a:lnTo>
                  <a:lnTo>
                    <a:pt x="2733" y="26618"/>
                  </a:lnTo>
                  <a:lnTo>
                    <a:pt x="2733" y="26618"/>
                  </a:lnTo>
                  <a:lnTo>
                    <a:pt x="2733" y="26618"/>
                  </a:lnTo>
                  <a:lnTo>
                    <a:pt x="2733" y="26618"/>
                  </a:lnTo>
                  <a:lnTo>
                    <a:pt x="2592" y="26571"/>
                  </a:lnTo>
                  <a:lnTo>
                    <a:pt x="2498" y="26524"/>
                  </a:lnTo>
                  <a:lnTo>
                    <a:pt x="2403" y="26477"/>
                  </a:lnTo>
                  <a:lnTo>
                    <a:pt x="2309" y="26383"/>
                  </a:lnTo>
                  <a:lnTo>
                    <a:pt x="2309" y="26383"/>
                  </a:lnTo>
                  <a:lnTo>
                    <a:pt x="2309" y="26336"/>
                  </a:lnTo>
                  <a:lnTo>
                    <a:pt x="2309" y="26336"/>
                  </a:lnTo>
                  <a:lnTo>
                    <a:pt x="707" y="35946"/>
                  </a:lnTo>
                  <a:lnTo>
                    <a:pt x="707" y="35946"/>
                  </a:lnTo>
                  <a:lnTo>
                    <a:pt x="849" y="36040"/>
                  </a:lnTo>
                  <a:lnTo>
                    <a:pt x="990" y="36135"/>
                  </a:lnTo>
                  <a:lnTo>
                    <a:pt x="1037" y="36276"/>
                  </a:lnTo>
                  <a:lnTo>
                    <a:pt x="1084" y="36417"/>
                  </a:lnTo>
                  <a:lnTo>
                    <a:pt x="1084" y="36417"/>
                  </a:lnTo>
                  <a:lnTo>
                    <a:pt x="1037" y="36606"/>
                  </a:lnTo>
                  <a:lnTo>
                    <a:pt x="943" y="36794"/>
                  </a:lnTo>
                  <a:lnTo>
                    <a:pt x="755" y="36888"/>
                  </a:lnTo>
                  <a:lnTo>
                    <a:pt x="566" y="36936"/>
                  </a:lnTo>
                  <a:lnTo>
                    <a:pt x="566" y="36936"/>
                  </a:lnTo>
                  <a:lnTo>
                    <a:pt x="566" y="36888"/>
                  </a:lnTo>
                  <a:lnTo>
                    <a:pt x="566" y="36888"/>
                  </a:lnTo>
                  <a:lnTo>
                    <a:pt x="707" y="36841"/>
                  </a:lnTo>
                  <a:lnTo>
                    <a:pt x="802" y="36794"/>
                  </a:lnTo>
                  <a:lnTo>
                    <a:pt x="896" y="36700"/>
                  </a:lnTo>
                  <a:lnTo>
                    <a:pt x="990" y="36606"/>
                  </a:lnTo>
                  <a:lnTo>
                    <a:pt x="990" y="36606"/>
                  </a:lnTo>
                  <a:lnTo>
                    <a:pt x="990" y="36417"/>
                  </a:lnTo>
                  <a:lnTo>
                    <a:pt x="990" y="36229"/>
                  </a:lnTo>
                  <a:lnTo>
                    <a:pt x="849" y="36088"/>
                  </a:lnTo>
                  <a:lnTo>
                    <a:pt x="707" y="35993"/>
                  </a:lnTo>
                  <a:lnTo>
                    <a:pt x="707" y="35993"/>
                  </a:lnTo>
                  <a:lnTo>
                    <a:pt x="707" y="35993"/>
                  </a:lnTo>
                  <a:lnTo>
                    <a:pt x="331" y="38443"/>
                  </a:lnTo>
                  <a:lnTo>
                    <a:pt x="95" y="40280"/>
                  </a:lnTo>
                  <a:lnTo>
                    <a:pt x="95" y="40280"/>
                  </a:lnTo>
                  <a:lnTo>
                    <a:pt x="236" y="40280"/>
                  </a:lnTo>
                  <a:lnTo>
                    <a:pt x="236" y="40280"/>
                  </a:lnTo>
                  <a:lnTo>
                    <a:pt x="236" y="40280"/>
                  </a:lnTo>
                  <a:lnTo>
                    <a:pt x="331" y="40280"/>
                  </a:lnTo>
                  <a:lnTo>
                    <a:pt x="331" y="40280"/>
                  </a:lnTo>
                  <a:lnTo>
                    <a:pt x="378" y="40280"/>
                  </a:lnTo>
                  <a:lnTo>
                    <a:pt x="378" y="40280"/>
                  </a:lnTo>
                  <a:lnTo>
                    <a:pt x="566" y="40328"/>
                  </a:lnTo>
                  <a:lnTo>
                    <a:pt x="707" y="40469"/>
                  </a:lnTo>
                  <a:lnTo>
                    <a:pt x="802" y="40610"/>
                  </a:lnTo>
                  <a:lnTo>
                    <a:pt x="849" y="40846"/>
                  </a:lnTo>
                  <a:lnTo>
                    <a:pt x="849" y="40846"/>
                  </a:lnTo>
                  <a:lnTo>
                    <a:pt x="755" y="41034"/>
                  </a:lnTo>
                  <a:lnTo>
                    <a:pt x="660" y="41176"/>
                  </a:lnTo>
                  <a:lnTo>
                    <a:pt x="519" y="41270"/>
                  </a:lnTo>
                  <a:lnTo>
                    <a:pt x="331" y="41317"/>
                  </a:lnTo>
                  <a:lnTo>
                    <a:pt x="331" y="41317"/>
                  </a:lnTo>
                  <a:lnTo>
                    <a:pt x="236" y="41317"/>
                  </a:lnTo>
                  <a:lnTo>
                    <a:pt x="236" y="41317"/>
                  </a:lnTo>
                  <a:lnTo>
                    <a:pt x="236" y="41317"/>
                  </a:lnTo>
                  <a:lnTo>
                    <a:pt x="236" y="41317"/>
                  </a:lnTo>
                  <a:lnTo>
                    <a:pt x="142" y="41270"/>
                  </a:lnTo>
                  <a:lnTo>
                    <a:pt x="1" y="41223"/>
                  </a:lnTo>
                  <a:lnTo>
                    <a:pt x="1" y="41223"/>
                  </a:lnTo>
                  <a:lnTo>
                    <a:pt x="1" y="41176"/>
                  </a:lnTo>
                  <a:lnTo>
                    <a:pt x="1" y="41176"/>
                  </a:lnTo>
                  <a:lnTo>
                    <a:pt x="142" y="41223"/>
                  </a:lnTo>
                  <a:lnTo>
                    <a:pt x="236" y="41270"/>
                  </a:lnTo>
                  <a:lnTo>
                    <a:pt x="236" y="41270"/>
                  </a:lnTo>
                  <a:lnTo>
                    <a:pt x="425" y="41223"/>
                  </a:lnTo>
                  <a:lnTo>
                    <a:pt x="566" y="41128"/>
                  </a:lnTo>
                  <a:lnTo>
                    <a:pt x="660" y="40987"/>
                  </a:lnTo>
                  <a:lnTo>
                    <a:pt x="707" y="40799"/>
                  </a:lnTo>
                  <a:lnTo>
                    <a:pt x="707" y="40799"/>
                  </a:lnTo>
                  <a:lnTo>
                    <a:pt x="660" y="40610"/>
                  </a:lnTo>
                  <a:lnTo>
                    <a:pt x="566" y="40469"/>
                  </a:lnTo>
                  <a:lnTo>
                    <a:pt x="425" y="40375"/>
                  </a:lnTo>
                  <a:lnTo>
                    <a:pt x="236" y="40328"/>
                  </a:lnTo>
                  <a:lnTo>
                    <a:pt x="236" y="40328"/>
                  </a:lnTo>
                  <a:lnTo>
                    <a:pt x="236" y="40328"/>
                  </a:lnTo>
                  <a:lnTo>
                    <a:pt x="236" y="40328"/>
                  </a:lnTo>
                  <a:lnTo>
                    <a:pt x="95" y="40375"/>
                  </a:lnTo>
                  <a:lnTo>
                    <a:pt x="95" y="40375"/>
                  </a:lnTo>
                  <a:lnTo>
                    <a:pt x="95" y="40328"/>
                  </a:lnTo>
                  <a:lnTo>
                    <a:pt x="95" y="40328"/>
                  </a:lnTo>
                  <a:lnTo>
                    <a:pt x="1" y="41223"/>
                  </a:lnTo>
                  <a:lnTo>
                    <a:pt x="1" y="41458"/>
                  </a:lnTo>
                  <a:lnTo>
                    <a:pt x="48" y="41600"/>
                  </a:lnTo>
                  <a:lnTo>
                    <a:pt x="48" y="41600"/>
                  </a:lnTo>
                  <a:lnTo>
                    <a:pt x="48" y="41600"/>
                  </a:lnTo>
                  <a:lnTo>
                    <a:pt x="48" y="41600"/>
                  </a:lnTo>
                  <a:lnTo>
                    <a:pt x="48" y="41600"/>
                  </a:lnTo>
                  <a:lnTo>
                    <a:pt x="48" y="41600"/>
                  </a:lnTo>
                  <a:lnTo>
                    <a:pt x="48" y="41600"/>
                  </a:lnTo>
                  <a:lnTo>
                    <a:pt x="48" y="41600"/>
                  </a:lnTo>
                  <a:lnTo>
                    <a:pt x="95" y="41600"/>
                  </a:lnTo>
                  <a:lnTo>
                    <a:pt x="95" y="41600"/>
                  </a:lnTo>
                  <a:lnTo>
                    <a:pt x="1697" y="41505"/>
                  </a:lnTo>
                  <a:lnTo>
                    <a:pt x="1697" y="41505"/>
                  </a:lnTo>
                  <a:lnTo>
                    <a:pt x="4194" y="41364"/>
                  </a:lnTo>
                  <a:lnTo>
                    <a:pt x="4194" y="41364"/>
                  </a:lnTo>
                  <a:lnTo>
                    <a:pt x="4429" y="41317"/>
                  </a:lnTo>
                  <a:lnTo>
                    <a:pt x="4429" y="41317"/>
                  </a:lnTo>
                  <a:lnTo>
                    <a:pt x="10931" y="40893"/>
                  </a:lnTo>
                  <a:lnTo>
                    <a:pt x="10931" y="40893"/>
                  </a:lnTo>
                  <a:lnTo>
                    <a:pt x="10931" y="40893"/>
                  </a:lnTo>
                  <a:lnTo>
                    <a:pt x="10931" y="40799"/>
                  </a:lnTo>
                  <a:lnTo>
                    <a:pt x="10931" y="40752"/>
                  </a:lnTo>
                  <a:lnTo>
                    <a:pt x="10931" y="40752"/>
                  </a:lnTo>
                  <a:lnTo>
                    <a:pt x="10978" y="40563"/>
                  </a:lnTo>
                  <a:lnTo>
                    <a:pt x="11119" y="40422"/>
                  </a:lnTo>
                  <a:lnTo>
                    <a:pt x="11260" y="40280"/>
                  </a:lnTo>
                  <a:lnTo>
                    <a:pt x="11449" y="40280"/>
                  </a:lnTo>
                  <a:lnTo>
                    <a:pt x="11449" y="40280"/>
                  </a:lnTo>
                  <a:lnTo>
                    <a:pt x="11496" y="40280"/>
                  </a:lnTo>
                  <a:lnTo>
                    <a:pt x="11496" y="40280"/>
                  </a:lnTo>
                  <a:lnTo>
                    <a:pt x="11637" y="40280"/>
                  </a:lnTo>
                  <a:lnTo>
                    <a:pt x="11731" y="40328"/>
                  </a:lnTo>
                  <a:lnTo>
                    <a:pt x="11826" y="40422"/>
                  </a:lnTo>
                  <a:lnTo>
                    <a:pt x="11920" y="40516"/>
                  </a:lnTo>
                  <a:lnTo>
                    <a:pt x="11873" y="36841"/>
                  </a:lnTo>
                  <a:lnTo>
                    <a:pt x="11873" y="36841"/>
                  </a:lnTo>
                  <a:lnTo>
                    <a:pt x="11731" y="36936"/>
                  </a:lnTo>
                  <a:lnTo>
                    <a:pt x="11590" y="36936"/>
                  </a:lnTo>
                  <a:lnTo>
                    <a:pt x="11590" y="36936"/>
                  </a:lnTo>
                  <a:lnTo>
                    <a:pt x="11590" y="36936"/>
                  </a:lnTo>
                  <a:lnTo>
                    <a:pt x="11590" y="36936"/>
                  </a:lnTo>
                  <a:lnTo>
                    <a:pt x="11355" y="36888"/>
                  </a:lnTo>
                  <a:lnTo>
                    <a:pt x="11213" y="36794"/>
                  </a:lnTo>
                  <a:lnTo>
                    <a:pt x="11072" y="36653"/>
                  </a:lnTo>
                  <a:lnTo>
                    <a:pt x="11072" y="36417"/>
                  </a:lnTo>
                  <a:lnTo>
                    <a:pt x="11072" y="36417"/>
                  </a:lnTo>
                  <a:lnTo>
                    <a:pt x="11119" y="36229"/>
                  </a:lnTo>
                  <a:lnTo>
                    <a:pt x="11213" y="36040"/>
                  </a:lnTo>
                  <a:lnTo>
                    <a:pt x="11355" y="35946"/>
                  </a:lnTo>
                  <a:lnTo>
                    <a:pt x="11590" y="35899"/>
                  </a:lnTo>
                  <a:lnTo>
                    <a:pt x="11590" y="35899"/>
                  </a:lnTo>
                  <a:lnTo>
                    <a:pt x="11590" y="35899"/>
                  </a:lnTo>
                  <a:lnTo>
                    <a:pt x="11590" y="35899"/>
                  </a:lnTo>
                  <a:lnTo>
                    <a:pt x="11731" y="35946"/>
                  </a:lnTo>
                  <a:lnTo>
                    <a:pt x="11873" y="36040"/>
                  </a:lnTo>
                  <a:lnTo>
                    <a:pt x="1173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2794;p42">
              <a:extLst>
                <a:ext uri="{FF2B5EF4-FFF2-40B4-BE49-F238E27FC236}">
                  <a16:creationId xmlns:a16="http://schemas.microsoft.com/office/drawing/2014/main" id="{B23436C5-F59F-A1FC-1DA8-F832BD7AC192}"/>
                </a:ext>
              </a:extLst>
            </p:cNvPr>
            <p:cNvSpPr/>
            <p:nvPr/>
          </p:nvSpPr>
          <p:spPr>
            <a:xfrm>
              <a:off x="1376125" y="1624350"/>
              <a:ext cx="4725" cy="7100"/>
            </a:xfrm>
            <a:custGeom>
              <a:avLst/>
              <a:gdLst/>
              <a:ahLst/>
              <a:cxnLst/>
              <a:rect l="l" t="t" r="r" b="b"/>
              <a:pathLst>
                <a:path w="189" h="284" extrusionOk="0">
                  <a:moveTo>
                    <a:pt x="189" y="1"/>
                  </a:moveTo>
                  <a:lnTo>
                    <a:pt x="0" y="283"/>
                  </a:lnTo>
                  <a:lnTo>
                    <a:pt x="47" y="236"/>
                  </a:lnTo>
                  <a:lnTo>
                    <a:pt x="189" y="95"/>
                  </a:lnTo>
                  <a:lnTo>
                    <a:pt x="18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2795;p42">
              <a:extLst>
                <a:ext uri="{FF2B5EF4-FFF2-40B4-BE49-F238E27FC236}">
                  <a16:creationId xmlns:a16="http://schemas.microsoft.com/office/drawing/2014/main" id="{C4C65F2B-7153-220B-BEC1-36291D1125DF}"/>
                </a:ext>
              </a:extLst>
            </p:cNvPr>
            <p:cNvSpPr/>
            <p:nvPr/>
          </p:nvSpPr>
          <p:spPr>
            <a:xfrm>
              <a:off x="1376125" y="1624350"/>
              <a:ext cx="4725" cy="7100"/>
            </a:xfrm>
            <a:custGeom>
              <a:avLst/>
              <a:gdLst/>
              <a:ahLst/>
              <a:cxnLst/>
              <a:rect l="l" t="t" r="r" b="b"/>
              <a:pathLst>
                <a:path w="189" h="284" fill="none" extrusionOk="0">
                  <a:moveTo>
                    <a:pt x="189" y="1"/>
                  </a:moveTo>
                  <a:lnTo>
                    <a:pt x="0" y="283"/>
                  </a:lnTo>
                  <a:lnTo>
                    <a:pt x="0" y="283"/>
                  </a:lnTo>
                  <a:lnTo>
                    <a:pt x="47" y="236"/>
                  </a:lnTo>
                  <a:lnTo>
                    <a:pt x="47" y="236"/>
                  </a:lnTo>
                  <a:lnTo>
                    <a:pt x="189" y="95"/>
                  </a:lnTo>
                  <a:lnTo>
                    <a:pt x="189" y="95"/>
                  </a:lnTo>
                  <a:lnTo>
                    <a:pt x="18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2796;p42">
              <a:extLst>
                <a:ext uri="{FF2B5EF4-FFF2-40B4-BE49-F238E27FC236}">
                  <a16:creationId xmlns:a16="http://schemas.microsoft.com/office/drawing/2014/main" id="{77169CF2-CD90-515D-5CC7-107B36496872}"/>
                </a:ext>
              </a:extLst>
            </p:cNvPr>
            <p:cNvSpPr/>
            <p:nvPr/>
          </p:nvSpPr>
          <p:spPr>
            <a:xfrm>
              <a:off x="1339600" y="1823400"/>
              <a:ext cx="25950" cy="25925"/>
            </a:xfrm>
            <a:custGeom>
              <a:avLst/>
              <a:gdLst/>
              <a:ahLst/>
              <a:cxnLst/>
              <a:rect l="l" t="t" r="r" b="b"/>
              <a:pathLst>
                <a:path w="1038" h="1037" extrusionOk="0">
                  <a:moveTo>
                    <a:pt x="519" y="0"/>
                  </a:moveTo>
                  <a:lnTo>
                    <a:pt x="284" y="48"/>
                  </a:lnTo>
                  <a:lnTo>
                    <a:pt x="142" y="142"/>
                  </a:lnTo>
                  <a:lnTo>
                    <a:pt x="48" y="330"/>
                  </a:lnTo>
                  <a:lnTo>
                    <a:pt x="189" y="189"/>
                  </a:lnTo>
                  <a:lnTo>
                    <a:pt x="331" y="48"/>
                  </a:lnTo>
                  <a:lnTo>
                    <a:pt x="660" y="48"/>
                  </a:lnTo>
                  <a:lnTo>
                    <a:pt x="849" y="189"/>
                  </a:lnTo>
                  <a:lnTo>
                    <a:pt x="943" y="330"/>
                  </a:lnTo>
                  <a:lnTo>
                    <a:pt x="943" y="519"/>
                  </a:lnTo>
                  <a:lnTo>
                    <a:pt x="943" y="707"/>
                  </a:lnTo>
                  <a:lnTo>
                    <a:pt x="849" y="848"/>
                  </a:lnTo>
                  <a:lnTo>
                    <a:pt x="708" y="943"/>
                  </a:lnTo>
                  <a:lnTo>
                    <a:pt x="519" y="990"/>
                  </a:lnTo>
                  <a:lnTo>
                    <a:pt x="519" y="943"/>
                  </a:lnTo>
                  <a:lnTo>
                    <a:pt x="331" y="943"/>
                  </a:lnTo>
                  <a:lnTo>
                    <a:pt x="189" y="848"/>
                  </a:lnTo>
                  <a:lnTo>
                    <a:pt x="48" y="660"/>
                  </a:lnTo>
                  <a:lnTo>
                    <a:pt x="48" y="519"/>
                  </a:lnTo>
                  <a:lnTo>
                    <a:pt x="48" y="330"/>
                  </a:lnTo>
                  <a:lnTo>
                    <a:pt x="1" y="519"/>
                  </a:lnTo>
                  <a:lnTo>
                    <a:pt x="48" y="707"/>
                  </a:lnTo>
                  <a:lnTo>
                    <a:pt x="189" y="896"/>
                  </a:lnTo>
                  <a:lnTo>
                    <a:pt x="331" y="990"/>
                  </a:lnTo>
                  <a:lnTo>
                    <a:pt x="519" y="1037"/>
                  </a:lnTo>
                  <a:lnTo>
                    <a:pt x="566" y="1037"/>
                  </a:lnTo>
                  <a:lnTo>
                    <a:pt x="755" y="990"/>
                  </a:lnTo>
                  <a:lnTo>
                    <a:pt x="896" y="848"/>
                  </a:lnTo>
                  <a:lnTo>
                    <a:pt x="990" y="707"/>
                  </a:lnTo>
                  <a:lnTo>
                    <a:pt x="1037" y="519"/>
                  </a:lnTo>
                  <a:lnTo>
                    <a:pt x="1037" y="330"/>
                  </a:lnTo>
                  <a:lnTo>
                    <a:pt x="896" y="142"/>
                  </a:lnTo>
                  <a:lnTo>
                    <a:pt x="755" y="48"/>
                  </a:lnTo>
                  <a:lnTo>
                    <a:pt x="566"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2797;p42">
              <a:extLst>
                <a:ext uri="{FF2B5EF4-FFF2-40B4-BE49-F238E27FC236}">
                  <a16:creationId xmlns:a16="http://schemas.microsoft.com/office/drawing/2014/main" id="{19664BBC-22D6-4661-F1FA-24C0C5EA8868}"/>
                </a:ext>
              </a:extLst>
            </p:cNvPr>
            <p:cNvSpPr/>
            <p:nvPr/>
          </p:nvSpPr>
          <p:spPr>
            <a:xfrm>
              <a:off x="1340800" y="1824575"/>
              <a:ext cx="22400" cy="23575"/>
            </a:xfrm>
            <a:custGeom>
              <a:avLst/>
              <a:gdLst/>
              <a:ahLst/>
              <a:cxnLst/>
              <a:rect l="l" t="t" r="r" b="b"/>
              <a:pathLst>
                <a:path w="896" h="943" fill="none" extrusionOk="0">
                  <a:moveTo>
                    <a:pt x="471" y="943"/>
                  </a:moveTo>
                  <a:lnTo>
                    <a:pt x="471" y="896"/>
                  </a:lnTo>
                  <a:lnTo>
                    <a:pt x="471" y="896"/>
                  </a:lnTo>
                  <a:lnTo>
                    <a:pt x="283" y="896"/>
                  </a:lnTo>
                  <a:lnTo>
                    <a:pt x="141" y="801"/>
                  </a:lnTo>
                  <a:lnTo>
                    <a:pt x="0" y="613"/>
                  </a:lnTo>
                  <a:lnTo>
                    <a:pt x="0" y="472"/>
                  </a:lnTo>
                  <a:lnTo>
                    <a:pt x="0" y="472"/>
                  </a:lnTo>
                  <a:lnTo>
                    <a:pt x="0" y="283"/>
                  </a:lnTo>
                  <a:lnTo>
                    <a:pt x="141" y="142"/>
                  </a:lnTo>
                  <a:lnTo>
                    <a:pt x="283" y="1"/>
                  </a:lnTo>
                  <a:lnTo>
                    <a:pt x="471" y="1"/>
                  </a:lnTo>
                  <a:lnTo>
                    <a:pt x="471" y="1"/>
                  </a:lnTo>
                  <a:lnTo>
                    <a:pt x="612" y="1"/>
                  </a:lnTo>
                  <a:lnTo>
                    <a:pt x="801" y="142"/>
                  </a:lnTo>
                  <a:lnTo>
                    <a:pt x="895" y="283"/>
                  </a:lnTo>
                  <a:lnTo>
                    <a:pt x="895" y="472"/>
                  </a:lnTo>
                  <a:lnTo>
                    <a:pt x="895" y="472"/>
                  </a:lnTo>
                  <a:lnTo>
                    <a:pt x="895" y="472"/>
                  </a:lnTo>
                  <a:lnTo>
                    <a:pt x="895" y="660"/>
                  </a:lnTo>
                  <a:lnTo>
                    <a:pt x="801" y="801"/>
                  </a:lnTo>
                  <a:lnTo>
                    <a:pt x="660" y="896"/>
                  </a:lnTo>
                  <a:lnTo>
                    <a:pt x="471" y="943"/>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2798;p42">
              <a:extLst>
                <a:ext uri="{FF2B5EF4-FFF2-40B4-BE49-F238E27FC236}">
                  <a16:creationId xmlns:a16="http://schemas.microsoft.com/office/drawing/2014/main" id="{CC6A0F73-5E0C-83E1-0325-2A18C7F5AE7D}"/>
                </a:ext>
              </a:extLst>
            </p:cNvPr>
            <p:cNvSpPr/>
            <p:nvPr/>
          </p:nvSpPr>
          <p:spPr>
            <a:xfrm>
              <a:off x="1339600" y="1823400"/>
              <a:ext cx="25950" cy="25925"/>
            </a:xfrm>
            <a:custGeom>
              <a:avLst/>
              <a:gdLst/>
              <a:ahLst/>
              <a:cxnLst/>
              <a:rect l="l" t="t" r="r" b="b"/>
              <a:pathLst>
                <a:path w="1038" h="1037" fill="none" extrusionOk="0">
                  <a:moveTo>
                    <a:pt x="519" y="0"/>
                  </a:moveTo>
                  <a:lnTo>
                    <a:pt x="519" y="0"/>
                  </a:lnTo>
                  <a:lnTo>
                    <a:pt x="519" y="0"/>
                  </a:lnTo>
                  <a:lnTo>
                    <a:pt x="519" y="0"/>
                  </a:lnTo>
                  <a:lnTo>
                    <a:pt x="284" y="48"/>
                  </a:lnTo>
                  <a:lnTo>
                    <a:pt x="142" y="142"/>
                  </a:lnTo>
                  <a:lnTo>
                    <a:pt x="48" y="330"/>
                  </a:lnTo>
                  <a:lnTo>
                    <a:pt x="1" y="519"/>
                  </a:lnTo>
                  <a:lnTo>
                    <a:pt x="1" y="519"/>
                  </a:lnTo>
                  <a:lnTo>
                    <a:pt x="48" y="707"/>
                  </a:lnTo>
                  <a:lnTo>
                    <a:pt x="189" y="896"/>
                  </a:lnTo>
                  <a:lnTo>
                    <a:pt x="331" y="990"/>
                  </a:lnTo>
                  <a:lnTo>
                    <a:pt x="519" y="1037"/>
                  </a:lnTo>
                  <a:lnTo>
                    <a:pt x="519" y="1037"/>
                  </a:lnTo>
                  <a:lnTo>
                    <a:pt x="566" y="1037"/>
                  </a:lnTo>
                  <a:lnTo>
                    <a:pt x="566" y="1037"/>
                  </a:lnTo>
                  <a:lnTo>
                    <a:pt x="755" y="990"/>
                  </a:lnTo>
                  <a:lnTo>
                    <a:pt x="896" y="848"/>
                  </a:lnTo>
                  <a:lnTo>
                    <a:pt x="990" y="707"/>
                  </a:lnTo>
                  <a:lnTo>
                    <a:pt x="1037" y="519"/>
                  </a:lnTo>
                  <a:lnTo>
                    <a:pt x="1037" y="519"/>
                  </a:lnTo>
                  <a:lnTo>
                    <a:pt x="1037" y="330"/>
                  </a:lnTo>
                  <a:lnTo>
                    <a:pt x="896" y="142"/>
                  </a:lnTo>
                  <a:lnTo>
                    <a:pt x="755" y="48"/>
                  </a:lnTo>
                  <a:lnTo>
                    <a:pt x="566" y="0"/>
                  </a:lnTo>
                  <a:lnTo>
                    <a:pt x="566"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2799;p42">
              <a:extLst>
                <a:ext uri="{FF2B5EF4-FFF2-40B4-BE49-F238E27FC236}">
                  <a16:creationId xmlns:a16="http://schemas.microsoft.com/office/drawing/2014/main" id="{FC47B734-93B1-B8E7-B49E-BBF965231CFC}"/>
                </a:ext>
              </a:extLst>
            </p:cNvPr>
            <p:cNvSpPr/>
            <p:nvPr/>
          </p:nvSpPr>
          <p:spPr>
            <a:xfrm>
              <a:off x="1351400" y="1932925"/>
              <a:ext cx="25925" cy="25950"/>
            </a:xfrm>
            <a:custGeom>
              <a:avLst/>
              <a:gdLst/>
              <a:ahLst/>
              <a:cxnLst/>
              <a:rect l="l" t="t" r="r" b="b"/>
              <a:pathLst>
                <a:path w="1037" h="1038" extrusionOk="0">
                  <a:moveTo>
                    <a:pt x="518" y="48"/>
                  </a:moveTo>
                  <a:lnTo>
                    <a:pt x="707" y="95"/>
                  </a:lnTo>
                  <a:lnTo>
                    <a:pt x="848" y="189"/>
                  </a:lnTo>
                  <a:lnTo>
                    <a:pt x="942" y="331"/>
                  </a:lnTo>
                  <a:lnTo>
                    <a:pt x="989" y="519"/>
                  </a:lnTo>
                  <a:lnTo>
                    <a:pt x="942" y="707"/>
                  </a:lnTo>
                  <a:lnTo>
                    <a:pt x="848" y="849"/>
                  </a:lnTo>
                  <a:lnTo>
                    <a:pt x="707" y="943"/>
                  </a:lnTo>
                  <a:lnTo>
                    <a:pt x="518" y="990"/>
                  </a:lnTo>
                  <a:lnTo>
                    <a:pt x="330" y="943"/>
                  </a:lnTo>
                  <a:lnTo>
                    <a:pt x="188" y="849"/>
                  </a:lnTo>
                  <a:lnTo>
                    <a:pt x="94" y="707"/>
                  </a:lnTo>
                  <a:lnTo>
                    <a:pt x="47" y="519"/>
                  </a:lnTo>
                  <a:lnTo>
                    <a:pt x="94" y="331"/>
                  </a:lnTo>
                  <a:lnTo>
                    <a:pt x="188" y="189"/>
                  </a:lnTo>
                  <a:lnTo>
                    <a:pt x="330" y="95"/>
                  </a:lnTo>
                  <a:lnTo>
                    <a:pt x="518" y="48"/>
                  </a:lnTo>
                  <a:close/>
                  <a:moveTo>
                    <a:pt x="518" y="1"/>
                  </a:moveTo>
                  <a:lnTo>
                    <a:pt x="330" y="48"/>
                  </a:lnTo>
                  <a:lnTo>
                    <a:pt x="141" y="142"/>
                  </a:lnTo>
                  <a:lnTo>
                    <a:pt x="47" y="331"/>
                  </a:lnTo>
                  <a:lnTo>
                    <a:pt x="0" y="519"/>
                  </a:lnTo>
                  <a:lnTo>
                    <a:pt x="47" y="707"/>
                  </a:lnTo>
                  <a:lnTo>
                    <a:pt x="141" y="896"/>
                  </a:lnTo>
                  <a:lnTo>
                    <a:pt x="283" y="990"/>
                  </a:lnTo>
                  <a:lnTo>
                    <a:pt x="518" y="1037"/>
                  </a:lnTo>
                  <a:lnTo>
                    <a:pt x="707" y="990"/>
                  </a:lnTo>
                  <a:lnTo>
                    <a:pt x="895" y="896"/>
                  </a:lnTo>
                  <a:lnTo>
                    <a:pt x="989" y="755"/>
                  </a:lnTo>
                  <a:lnTo>
                    <a:pt x="1036" y="519"/>
                  </a:lnTo>
                  <a:lnTo>
                    <a:pt x="989" y="331"/>
                  </a:lnTo>
                  <a:lnTo>
                    <a:pt x="895" y="142"/>
                  </a:lnTo>
                  <a:lnTo>
                    <a:pt x="707" y="48"/>
                  </a:lnTo>
                  <a:lnTo>
                    <a:pt x="51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2800;p42">
              <a:extLst>
                <a:ext uri="{FF2B5EF4-FFF2-40B4-BE49-F238E27FC236}">
                  <a16:creationId xmlns:a16="http://schemas.microsoft.com/office/drawing/2014/main" id="{E52554D7-909A-49B6-2696-8560B438B8DF}"/>
                </a:ext>
              </a:extLst>
            </p:cNvPr>
            <p:cNvSpPr/>
            <p:nvPr/>
          </p:nvSpPr>
          <p:spPr>
            <a:xfrm>
              <a:off x="1352575" y="1934100"/>
              <a:ext cx="23575" cy="23600"/>
            </a:xfrm>
            <a:custGeom>
              <a:avLst/>
              <a:gdLst/>
              <a:ahLst/>
              <a:cxnLst/>
              <a:rect l="l" t="t" r="r" b="b"/>
              <a:pathLst>
                <a:path w="943" h="944" fill="none" extrusionOk="0">
                  <a:moveTo>
                    <a:pt x="471" y="943"/>
                  </a:moveTo>
                  <a:lnTo>
                    <a:pt x="471" y="943"/>
                  </a:lnTo>
                  <a:lnTo>
                    <a:pt x="283" y="896"/>
                  </a:lnTo>
                  <a:lnTo>
                    <a:pt x="141" y="802"/>
                  </a:lnTo>
                  <a:lnTo>
                    <a:pt x="47" y="660"/>
                  </a:lnTo>
                  <a:lnTo>
                    <a:pt x="0" y="472"/>
                  </a:lnTo>
                  <a:lnTo>
                    <a:pt x="0" y="472"/>
                  </a:lnTo>
                  <a:lnTo>
                    <a:pt x="47" y="284"/>
                  </a:lnTo>
                  <a:lnTo>
                    <a:pt x="141" y="142"/>
                  </a:lnTo>
                  <a:lnTo>
                    <a:pt x="283" y="48"/>
                  </a:lnTo>
                  <a:lnTo>
                    <a:pt x="471" y="1"/>
                  </a:lnTo>
                  <a:lnTo>
                    <a:pt x="471" y="1"/>
                  </a:lnTo>
                  <a:lnTo>
                    <a:pt x="471" y="1"/>
                  </a:lnTo>
                  <a:lnTo>
                    <a:pt x="471" y="1"/>
                  </a:lnTo>
                  <a:lnTo>
                    <a:pt x="660" y="48"/>
                  </a:lnTo>
                  <a:lnTo>
                    <a:pt x="801" y="142"/>
                  </a:lnTo>
                  <a:lnTo>
                    <a:pt x="895" y="284"/>
                  </a:lnTo>
                  <a:lnTo>
                    <a:pt x="942" y="472"/>
                  </a:lnTo>
                  <a:lnTo>
                    <a:pt x="942" y="472"/>
                  </a:lnTo>
                  <a:lnTo>
                    <a:pt x="942" y="472"/>
                  </a:lnTo>
                  <a:lnTo>
                    <a:pt x="895" y="660"/>
                  </a:lnTo>
                  <a:lnTo>
                    <a:pt x="801" y="802"/>
                  </a:lnTo>
                  <a:lnTo>
                    <a:pt x="660" y="896"/>
                  </a:lnTo>
                  <a:lnTo>
                    <a:pt x="471" y="943"/>
                  </a:lnTo>
                  <a:lnTo>
                    <a:pt x="471" y="943"/>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2801;p42">
              <a:extLst>
                <a:ext uri="{FF2B5EF4-FFF2-40B4-BE49-F238E27FC236}">
                  <a16:creationId xmlns:a16="http://schemas.microsoft.com/office/drawing/2014/main" id="{D136AABD-14EA-1D45-1D9C-3BCD5D0856A4}"/>
                </a:ext>
              </a:extLst>
            </p:cNvPr>
            <p:cNvSpPr/>
            <p:nvPr/>
          </p:nvSpPr>
          <p:spPr>
            <a:xfrm>
              <a:off x="1351400" y="1932925"/>
              <a:ext cx="25925" cy="25950"/>
            </a:xfrm>
            <a:custGeom>
              <a:avLst/>
              <a:gdLst/>
              <a:ahLst/>
              <a:cxnLst/>
              <a:rect l="l" t="t" r="r" b="b"/>
              <a:pathLst>
                <a:path w="1037" h="1038" fill="none" extrusionOk="0">
                  <a:moveTo>
                    <a:pt x="518" y="1"/>
                  </a:moveTo>
                  <a:lnTo>
                    <a:pt x="518" y="1"/>
                  </a:lnTo>
                  <a:lnTo>
                    <a:pt x="330" y="48"/>
                  </a:lnTo>
                  <a:lnTo>
                    <a:pt x="141" y="142"/>
                  </a:lnTo>
                  <a:lnTo>
                    <a:pt x="47" y="331"/>
                  </a:lnTo>
                  <a:lnTo>
                    <a:pt x="0" y="519"/>
                  </a:lnTo>
                  <a:lnTo>
                    <a:pt x="0" y="519"/>
                  </a:lnTo>
                  <a:lnTo>
                    <a:pt x="47" y="707"/>
                  </a:lnTo>
                  <a:lnTo>
                    <a:pt x="141" y="896"/>
                  </a:lnTo>
                  <a:lnTo>
                    <a:pt x="283" y="990"/>
                  </a:lnTo>
                  <a:lnTo>
                    <a:pt x="518" y="1037"/>
                  </a:lnTo>
                  <a:lnTo>
                    <a:pt x="518" y="1037"/>
                  </a:lnTo>
                  <a:lnTo>
                    <a:pt x="518" y="1037"/>
                  </a:lnTo>
                  <a:lnTo>
                    <a:pt x="518" y="1037"/>
                  </a:lnTo>
                  <a:lnTo>
                    <a:pt x="707" y="990"/>
                  </a:lnTo>
                  <a:lnTo>
                    <a:pt x="895" y="896"/>
                  </a:lnTo>
                  <a:lnTo>
                    <a:pt x="989" y="755"/>
                  </a:lnTo>
                  <a:lnTo>
                    <a:pt x="1036" y="519"/>
                  </a:lnTo>
                  <a:lnTo>
                    <a:pt x="1036" y="519"/>
                  </a:lnTo>
                  <a:lnTo>
                    <a:pt x="1036" y="519"/>
                  </a:lnTo>
                  <a:lnTo>
                    <a:pt x="989" y="331"/>
                  </a:lnTo>
                  <a:lnTo>
                    <a:pt x="895" y="142"/>
                  </a:lnTo>
                  <a:lnTo>
                    <a:pt x="707" y="48"/>
                  </a:lnTo>
                  <a:lnTo>
                    <a:pt x="518" y="1"/>
                  </a:lnTo>
                  <a:lnTo>
                    <a:pt x="518" y="1"/>
                  </a:lnTo>
                  <a:lnTo>
                    <a:pt x="51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2802;p42">
              <a:extLst>
                <a:ext uri="{FF2B5EF4-FFF2-40B4-BE49-F238E27FC236}">
                  <a16:creationId xmlns:a16="http://schemas.microsoft.com/office/drawing/2014/main" id="{808D55BC-B382-0D68-6EFB-AB793CA7F4A5}"/>
                </a:ext>
              </a:extLst>
            </p:cNvPr>
            <p:cNvSpPr/>
            <p:nvPr/>
          </p:nvSpPr>
          <p:spPr>
            <a:xfrm>
              <a:off x="1233600" y="1955300"/>
              <a:ext cx="18875" cy="25950"/>
            </a:xfrm>
            <a:custGeom>
              <a:avLst/>
              <a:gdLst/>
              <a:ahLst/>
              <a:cxnLst/>
              <a:rect l="l" t="t" r="r" b="b"/>
              <a:pathLst>
                <a:path w="755" h="1038" extrusionOk="0">
                  <a:moveTo>
                    <a:pt x="236" y="1"/>
                  </a:moveTo>
                  <a:lnTo>
                    <a:pt x="236" y="48"/>
                  </a:lnTo>
                  <a:lnTo>
                    <a:pt x="425" y="95"/>
                  </a:lnTo>
                  <a:lnTo>
                    <a:pt x="566" y="236"/>
                  </a:lnTo>
                  <a:lnTo>
                    <a:pt x="660" y="378"/>
                  </a:lnTo>
                  <a:lnTo>
                    <a:pt x="660" y="519"/>
                  </a:lnTo>
                  <a:lnTo>
                    <a:pt x="613" y="708"/>
                  </a:lnTo>
                  <a:lnTo>
                    <a:pt x="519" y="849"/>
                  </a:lnTo>
                  <a:lnTo>
                    <a:pt x="378" y="943"/>
                  </a:lnTo>
                  <a:lnTo>
                    <a:pt x="189" y="990"/>
                  </a:lnTo>
                  <a:lnTo>
                    <a:pt x="1" y="943"/>
                  </a:lnTo>
                  <a:lnTo>
                    <a:pt x="1" y="990"/>
                  </a:lnTo>
                  <a:lnTo>
                    <a:pt x="236" y="1037"/>
                  </a:lnTo>
                  <a:lnTo>
                    <a:pt x="472" y="990"/>
                  </a:lnTo>
                  <a:lnTo>
                    <a:pt x="613" y="896"/>
                  </a:lnTo>
                  <a:lnTo>
                    <a:pt x="708" y="755"/>
                  </a:lnTo>
                  <a:lnTo>
                    <a:pt x="755" y="566"/>
                  </a:lnTo>
                  <a:lnTo>
                    <a:pt x="755" y="378"/>
                  </a:lnTo>
                  <a:lnTo>
                    <a:pt x="660" y="189"/>
                  </a:lnTo>
                  <a:lnTo>
                    <a:pt x="472" y="48"/>
                  </a:lnTo>
                  <a:lnTo>
                    <a:pt x="284"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2803;p42">
              <a:extLst>
                <a:ext uri="{FF2B5EF4-FFF2-40B4-BE49-F238E27FC236}">
                  <a16:creationId xmlns:a16="http://schemas.microsoft.com/office/drawing/2014/main" id="{0A489E89-4089-BC05-3786-D7F438A835D7}"/>
                </a:ext>
              </a:extLst>
            </p:cNvPr>
            <p:cNvSpPr/>
            <p:nvPr/>
          </p:nvSpPr>
          <p:spPr>
            <a:xfrm>
              <a:off x="1233600" y="1955300"/>
              <a:ext cx="18875" cy="25950"/>
            </a:xfrm>
            <a:custGeom>
              <a:avLst/>
              <a:gdLst/>
              <a:ahLst/>
              <a:cxnLst/>
              <a:rect l="l" t="t" r="r" b="b"/>
              <a:pathLst>
                <a:path w="755" h="1038" fill="none" extrusionOk="0">
                  <a:moveTo>
                    <a:pt x="284" y="1"/>
                  </a:moveTo>
                  <a:lnTo>
                    <a:pt x="284" y="1"/>
                  </a:lnTo>
                  <a:lnTo>
                    <a:pt x="236" y="1"/>
                  </a:lnTo>
                  <a:lnTo>
                    <a:pt x="236" y="1"/>
                  </a:lnTo>
                  <a:lnTo>
                    <a:pt x="236" y="48"/>
                  </a:lnTo>
                  <a:lnTo>
                    <a:pt x="236" y="48"/>
                  </a:lnTo>
                  <a:lnTo>
                    <a:pt x="236" y="48"/>
                  </a:lnTo>
                  <a:lnTo>
                    <a:pt x="236" y="48"/>
                  </a:lnTo>
                  <a:lnTo>
                    <a:pt x="425" y="95"/>
                  </a:lnTo>
                  <a:lnTo>
                    <a:pt x="566" y="236"/>
                  </a:lnTo>
                  <a:lnTo>
                    <a:pt x="660" y="378"/>
                  </a:lnTo>
                  <a:lnTo>
                    <a:pt x="660" y="519"/>
                  </a:lnTo>
                  <a:lnTo>
                    <a:pt x="660" y="519"/>
                  </a:lnTo>
                  <a:lnTo>
                    <a:pt x="613" y="708"/>
                  </a:lnTo>
                  <a:lnTo>
                    <a:pt x="519" y="849"/>
                  </a:lnTo>
                  <a:lnTo>
                    <a:pt x="378" y="943"/>
                  </a:lnTo>
                  <a:lnTo>
                    <a:pt x="189" y="990"/>
                  </a:lnTo>
                  <a:lnTo>
                    <a:pt x="189" y="990"/>
                  </a:lnTo>
                  <a:lnTo>
                    <a:pt x="189" y="990"/>
                  </a:lnTo>
                  <a:lnTo>
                    <a:pt x="189" y="990"/>
                  </a:lnTo>
                  <a:lnTo>
                    <a:pt x="1" y="943"/>
                  </a:lnTo>
                  <a:lnTo>
                    <a:pt x="1" y="990"/>
                  </a:lnTo>
                  <a:lnTo>
                    <a:pt x="1" y="990"/>
                  </a:lnTo>
                  <a:lnTo>
                    <a:pt x="236" y="1037"/>
                  </a:lnTo>
                  <a:lnTo>
                    <a:pt x="236" y="1037"/>
                  </a:lnTo>
                  <a:lnTo>
                    <a:pt x="236" y="1037"/>
                  </a:lnTo>
                  <a:lnTo>
                    <a:pt x="236" y="1037"/>
                  </a:lnTo>
                  <a:lnTo>
                    <a:pt x="236" y="1037"/>
                  </a:lnTo>
                  <a:lnTo>
                    <a:pt x="236" y="1037"/>
                  </a:lnTo>
                  <a:lnTo>
                    <a:pt x="472" y="990"/>
                  </a:lnTo>
                  <a:lnTo>
                    <a:pt x="613" y="896"/>
                  </a:lnTo>
                  <a:lnTo>
                    <a:pt x="708" y="755"/>
                  </a:lnTo>
                  <a:lnTo>
                    <a:pt x="755" y="566"/>
                  </a:lnTo>
                  <a:lnTo>
                    <a:pt x="755" y="566"/>
                  </a:lnTo>
                  <a:lnTo>
                    <a:pt x="755" y="378"/>
                  </a:lnTo>
                  <a:lnTo>
                    <a:pt x="660" y="189"/>
                  </a:lnTo>
                  <a:lnTo>
                    <a:pt x="472" y="48"/>
                  </a:lnTo>
                  <a:lnTo>
                    <a:pt x="28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2804;p42">
              <a:extLst>
                <a:ext uri="{FF2B5EF4-FFF2-40B4-BE49-F238E27FC236}">
                  <a16:creationId xmlns:a16="http://schemas.microsoft.com/office/drawing/2014/main" id="{F12F2D91-2964-BD07-79D2-16859D2D0E7A}"/>
                </a:ext>
              </a:extLst>
            </p:cNvPr>
            <p:cNvSpPr/>
            <p:nvPr/>
          </p:nvSpPr>
          <p:spPr>
            <a:xfrm>
              <a:off x="1366700" y="1709150"/>
              <a:ext cx="27100" cy="27125"/>
            </a:xfrm>
            <a:custGeom>
              <a:avLst/>
              <a:gdLst/>
              <a:ahLst/>
              <a:cxnLst/>
              <a:rect l="l" t="t" r="r" b="b"/>
              <a:pathLst>
                <a:path w="1084" h="1085" extrusionOk="0">
                  <a:moveTo>
                    <a:pt x="566" y="48"/>
                  </a:moveTo>
                  <a:lnTo>
                    <a:pt x="754" y="95"/>
                  </a:lnTo>
                  <a:lnTo>
                    <a:pt x="896" y="189"/>
                  </a:lnTo>
                  <a:lnTo>
                    <a:pt x="990" y="330"/>
                  </a:lnTo>
                  <a:lnTo>
                    <a:pt x="1037" y="519"/>
                  </a:lnTo>
                  <a:lnTo>
                    <a:pt x="990" y="707"/>
                  </a:lnTo>
                  <a:lnTo>
                    <a:pt x="896" y="849"/>
                  </a:lnTo>
                  <a:lnTo>
                    <a:pt x="754" y="943"/>
                  </a:lnTo>
                  <a:lnTo>
                    <a:pt x="566" y="990"/>
                  </a:lnTo>
                  <a:lnTo>
                    <a:pt x="377" y="943"/>
                  </a:lnTo>
                  <a:lnTo>
                    <a:pt x="236" y="849"/>
                  </a:lnTo>
                  <a:lnTo>
                    <a:pt x="142" y="707"/>
                  </a:lnTo>
                  <a:lnTo>
                    <a:pt x="95" y="519"/>
                  </a:lnTo>
                  <a:lnTo>
                    <a:pt x="142" y="330"/>
                  </a:lnTo>
                  <a:lnTo>
                    <a:pt x="236" y="189"/>
                  </a:lnTo>
                  <a:lnTo>
                    <a:pt x="377" y="95"/>
                  </a:lnTo>
                  <a:lnTo>
                    <a:pt x="566" y="48"/>
                  </a:lnTo>
                  <a:close/>
                  <a:moveTo>
                    <a:pt x="566" y="1"/>
                  </a:moveTo>
                  <a:lnTo>
                    <a:pt x="330" y="48"/>
                  </a:lnTo>
                  <a:lnTo>
                    <a:pt x="189" y="189"/>
                  </a:lnTo>
                  <a:lnTo>
                    <a:pt x="48" y="330"/>
                  </a:lnTo>
                  <a:lnTo>
                    <a:pt x="0" y="566"/>
                  </a:lnTo>
                  <a:lnTo>
                    <a:pt x="48" y="754"/>
                  </a:lnTo>
                  <a:lnTo>
                    <a:pt x="189" y="943"/>
                  </a:lnTo>
                  <a:lnTo>
                    <a:pt x="330" y="1084"/>
                  </a:lnTo>
                  <a:lnTo>
                    <a:pt x="754" y="1084"/>
                  </a:lnTo>
                  <a:lnTo>
                    <a:pt x="943" y="943"/>
                  </a:lnTo>
                  <a:lnTo>
                    <a:pt x="1084" y="754"/>
                  </a:lnTo>
                  <a:lnTo>
                    <a:pt x="1084" y="566"/>
                  </a:lnTo>
                  <a:lnTo>
                    <a:pt x="1084" y="519"/>
                  </a:lnTo>
                  <a:lnTo>
                    <a:pt x="1084" y="330"/>
                  </a:lnTo>
                  <a:lnTo>
                    <a:pt x="943" y="142"/>
                  </a:lnTo>
                  <a:lnTo>
                    <a:pt x="801" y="48"/>
                  </a:lnTo>
                  <a:lnTo>
                    <a:pt x="566"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2805;p42">
              <a:extLst>
                <a:ext uri="{FF2B5EF4-FFF2-40B4-BE49-F238E27FC236}">
                  <a16:creationId xmlns:a16="http://schemas.microsoft.com/office/drawing/2014/main" id="{D0AE0132-71BB-4216-C8F5-2E7509B25F33}"/>
                </a:ext>
              </a:extLst>
            </p:cNvPr>
            <p:cNvSpPr/>
            <p:nvPr/>
          </p:nvSpPr>
          <p:spPr>
            <a:xfrm>
              <a:off x="1369050" y="1710325"/>
              <a:ext cx="23575" cy="23600"/>
            </a:xfrm>
            <a:custGeom>
              <a:avLst/>
              <a:gdLst/>
              <a:ahLst/>
              <a:cxnLst/>
              <a:rect l="l" t="t" r="r" b="b"/>
              <a:pathLst>
                <a:path w="943" h="944" fill="none" extrusionOk="0">
                  <a:moveTo>
                    <a:pt x="472" y="943"/>
                  </a:moveTo>
                  <a:lnTo>
                    <a:pt x="472" y="943"/>
                  </a:lnTo>
                  <a:lnTo>
                    <a:pt x="283" y="896"/>
                  </a:lnTo>
                  <a:lnTo>
                    <a:pt x="142" y="802"/>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896" y="660"/>
                  </a:lnTo>
                  <a:lnTo>
                    <a:pt x="802" y="802"/>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2806;p42">
              <a:extLst>
                <a:ext uri="{FF2B5EF4-FFF2-40B4-BE49-F238E27FC236}">
                  <a16:creationId xmlns:a16="http://schemas.microsoft.com/office/drawing/2014/main" id="{7B8726E0-75E1-FE89-010F-63264191A0F1}"/>
                </a:ext>
              </a:extLst>
            </p:cNvPr>
            <p:cNvSpPr/>
            <p:nvPr/>
          </p:nvSpPr>
          <p:spPr>
            <a:xfrm>
              <a:off x="1366700" y="1709150"/>
              <a:ext cx="27100" cy="27125"/>
            </a:xfrm>
            <a:custGeom>
              <a:avLst/>
              <a:gdLst/>
              <a:ahLst/>
              <a:cxnLst/>
              <a:rect l="l" t="t" r="r" b="b"/>
              <a:pathLst>
                <a:path w="1084" h="1085" fill="none" extrusionOk="0">
                  <a:moveTo>
                    <a:pt x="566" y="1"/>
                  </a:moveTo>
                  <a:lnTo>
                    <a:pt x="566" y="1"/>
                  </a:lnTo>
                  <a:lnTo>
                    <a:pt x="566" y="1"/>
                  </a:lnTo>
                  <a:lnTo>
                    <a:pt x="330" y="48"/>
                  </a:lnTo>
                  <a:lnTo>
                    <a:pt x="189" y="189"/>
                  </a:lnTo>
                  <a:lnTo>
                    <a:pt x="48" y="330"/>
                  </a:lnTo>
                  <a:lnTo>
                    <a:pt x="0" y="566"/>
                  </a:lnTo>
                  <a:lnTo>
                    <a:pt x="0" y="566"/>
                  </a:lnTo>
                  <a:lnTo>
                    <a:pt x="48" y="754"/>
                  </a:lnTo>
                  <a:lnTo>
                    <a:pt x="189" y="943"/>
                  </a:lnTo>
                  <a:lnTo>
                    <a:pt x="330" y="1084"/>
                  </a:lnTo>
                  <a:lnTo>
                    <a:pt x="566" y="1084"/>
                  </a:lnTo>
                  <a:lnTo>
                    <a:pt x="566" y="1084"/>
                  </a:lnTo>
                  <a:lnTo>
                    <a:pt x="566" y="1084"/>
                  </a:lnTo>
                  <a:lnTo>
                    <a:pt x="566" y="1084"/>
                  </a:lnTo>
                  <a:lnTo>
                    <a:pt x="754" y="1084"/>
                  </a:lnTo>
                  <a:lnTo>
                    <a:pt x="943" y="943"/>
                  </a:lnTo>
                  <a:lnTo>
                    <a:pt x="1084" y="754"/>
                  </a:lnTo>
                  <a:lnTo>
                    <a:pt x="1084" y="566"/>
                  </a:lnTo>
                  <a:lnTo>
                    <a:pt x="1084" y="519"/>
                  </a:lnTo>
                  <a:lnTo>
                    <a:pt x="1084" y="519"/>
                  </a:lnTo>
                  <a:lnTo>
                    <a:pt x="1084" y="330"/>
                  </a:lnTo>
                  <a:lnTo>
                    <a:pt x="943" y="142"/>
                  </a:lnTo>
                  <a:lnTo>
                    <a:pt x="801" y="48"/>
                  </a:lnTo>
                  <a:lnTo>
                    <a:pt x="56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2807;p42">
              <a:extLst>
                <a:ext uri="{FF2B5EF4-FFF2-40B4-BE49-F238E27FC236}">
                  <a16:creationId xmlns:a16="http://schemas.microsoft.com/office/drawing/2014/main" id="{2641765A-88C5-52BC-A972-4102DB9B8D9A}"/>
                </a:ext>
              </a:extLst>
            </p:cNvPr>
            <p:cNvSpPr/>
            <p:nvPr/>
          </p:nvSpPr>
          <p:spPr>
            <a:xfrm>
              <a:off x="1309000" y="2212075"/>
              <a:ext cx="25925" cy="25925"/>
            </a:xfrm>
            <a:custGeom>
              <a:avLst/>
              <a:gdLst/>
              <a:ahLst/>
              <a:cxnLst/>
              <a:rect l="l" t="t" r="r" b="b"/>
              <a:pathLst>
                <a:path w="1037" h="1037" extrusionOk="0">
                  <a:moveTo>
                    <a:pt x="518" y="47"/>
                  </a:moveTo>
                  <a:lnTo>
                    <a:pt x="707" y="94"/>
                  </a:lnTo>
                  <a:lnTo>
                    <a:pt x="848" y="189"/>
                  </a:lnTo>
                  <a:lnTo>
                    <a:pt x="942" y="330"/>
                  </a:lnTo>
                  <a:lnTo>
                    <a:pt x="989" y="518"/>
                  </a:lnTo>
                  <a:lnTo>
                    <a:pt x="942" y="707"/>
                  </a:lnTo>
                  <a:lnTo>
                    <a:pt x="848" y="848"/>
                  </a:lnTo>
                  <a:lnTo>
                    <a:pt x="707" y="942"/>
                  </a:lnTo>
                  <a:lnTo>
                    <a:pt x="518" y="989"/>
                  </a:lnTo>
                  <a:lnTo>
                    <a:pt x="330" y="942"/>
                  </a:lnTo>
                  <a:lnTo>
                    <a:pt x="188" y="848"/>
                  </a:lnTo>
                  <a:lnTo>
                    <a:pt x="94" y="707"/>
                  </a:lnTo>
                  <a:lnTo>
                    <a:pt x="47" y="518"/>
                  </a:lnTo>
                  <a:lnTo>
                    <a:pt x="94" y="330"/>
                  </a:lnTo>
                  <a:lnTo>
                    <a:pt x="188" y="189"/>
                  </a:lnTo>
                  <a:lnTo>
                    <a:pt x="330" y="94"/>
                  </a:lnTo>
                  <a:lnTo>
                    <a:pt x="518" y="47"/>
                  </a:lnTo>
                  <a:close/>
                  <a:moveTo>
                    <a:pt x="518" y="0"/>
                  </a:moveTo>
                  <a:lnTo>
                    <a:pt x="330" y="47"/>
                  </a:lnTo>
                  <a:lnTo>
                    <a:pt x="141" y="141"/>
                  </a:lnTo>
                  <a:lnTo>
                    <a:pt x="47" y="330"/>
                  </a:lnTo>
                  <a:lnTo>
                    <a:pt x="0" y="518"/>
                  </a:lnTo>
                  <a:lnTo>
                    <a:pt x="47" y="707"/>
                  </a:lnTo>
                  <a:lnTo>
                    <a:pt x="141" y="895"/>
                  </a:lnTo>
                  <a:lnTo>
                    <a:pt x="330" y="989"/>
                  </a:lnTo>
                  <a:lnTo>
                    <a:pt x="518" y="1037"/>
                  </a:lnTo>
                  <a:lnTo>
                    <a:pt x="707" y="989"/>
                  </a:lnTo>
                  <a:lnTo>
                    <a:pt x="895" y="895"/>
                  </a:lnTo>
                  <a:lnTo>
                    <a:pt x="989" y="754"/>
                  </a:lnTo>
                  <a:lnTo>
                    <a:pt x="1036" y="565"/>
                  </a:lnTo>
                  <a:lnTo>
                    <a:pt x="989" y="330"/>
                  </a:lnTo>
                  <a:lnTo>
                    <a:pt x="895" y="189"/>
                  </a:lnTo>
                  <a:lnTo>
                    <a:pt x="754" y="47"/>
                  </a:lnTo>
                  <a:lnTo>
                    <a:pt x="565"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2808;p42">
              <a:extLst>
                <a:ext uri="{FF2B5EF4-FFF2-40B4-BE49-F238E27FC236}">
                  <a16:creationId xmlns:a16="http://schemas.microsoft.com/office/drawing/2014/main" id="{740D99F8-5A2B-C295-9A6E-48D1FE15A5F3}"/>
                </a:ext>
              </a:extLst>
            </p:cNvPr>
            <p:cNvSpPr/>
            <p:nvPr/>
          </p:nvSpPr>
          <p:spPr>
            <a:xfrm>
              <a:off x="1310175" y="2213250"/>
              <a:ext cx="23575" cy="23575"/>
            </a:xfrm>
            <a:custGeom>
              <a:avLst/>
              <a:gdLst/>
              <a:ahLst/>
              <a:cxnLst/>
              <a:rect l="l" t="t" r="r" b="b"/>
              <a:pathLst>
                <a:path w="943" h="943" fill="none" extrusionOk="0">
                  <a:moveTo>
                    <a:pt x="471" y="942"/>
                  </a:moveTo>
                  <a:lnTo>
                    <a:pt x="471" y="942"/>
                  </a:lnTo>
                  <a:lnTo>
                    <a:pt x="283" y="895"/>
                  </a:lnTo>
                  <a:lnTo>
                    <a:pt x="141" y="801"/>
                  </a:lnTo>
                  <a:lnTo>
                    <a:pt x="47" y="660"/>
                  </a:lnTo>
                  <a:lnTo>
                    <a:pt x="0" y="471"/>
                  </a:lnTo>
                  <a:lnTo>
                    <a:pt x="0" y="471"/>
                  </a:lnTo>
                  <a:lnTo>
                    <a:pt x="47" y="283"/>
                  </a:lnTo>
                  <a:lnTo>
                    <a:pt x="141" y="142"/>
                  </a:lnTo>
                  <a:lnTo>
                    <a:pt x="283" y="47"/>
                  </a:lnTo>
                  <a:lnTo>
                    <a:pt x="471" y="0"/>
                  </a:lnTo>
                  <a:lnTo>
                    <a:pt x="471" y="0"/>
                  </a:lnTo>
                  <a:lnTo>
                    <a:pt x="471" y="0"/>
                  </a:lnTo>
                  <a:lnTo>
                    <a:pt x="471" y="0"/>
                  </a:lnTo>
                  <a:lnTo>
                    <a:pt x="660" y="47"/>
                  </a:lnTo>
                  <a:lnTo>
                    <a:pt x="801" y="142"/>
                  </a:lnTo>
                  <a:lnTo>
                    <a:pt x="895" y="283"/>
                  </a:lnTo>
                  <a:lnTo>
                    <a:pt x="942" y="471"/>
                  </a:lnTo>
                  <a:lnTo>
                    <a:pt x="942" y="471"/>
                  </a:lnTo>
                  <a:lnTo>
                    <a:pt x="942" y="471"/>
                  </a:lnTo>
                  <a:lnTo>
                    <a:pt x="895" y="660"/>
                  </a:lnTo>
                  <a:lnTo>
                    <a:pt x="801" y="801"/>
                  </a:lnTo>
                  <a:lnTo>
                    <a:pt x="660" y="895"/>
                  </a:lnTo>
                  <a:lnTo>
                    <a:pt x="471" y="942"/>
                  </a:lnTo>
                  <a:lnTo>
                    <a:pt x="471" y="942"/>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2809;p42">
              <a:extLst>
                <a:ext uri="{FF2B5EF4-FFF2-40B4-BE49-F238E27FC236}">
                  <a16:creationId xmlns:a16="http://schemas.microsoft.com/office/drawing/2014/main" id="{5A5762CA-5A85-0E6F-2E22-1D38C7317A0C}"/>
                </a:ext>
              </a:extLst>
            </p:cNvPr>
            <p:cNvSpPr/>
            <p:nvPr/>
          </p:nvSpPr>
          <p:spPr>
            <a:xfrm>
              <a:off x="1309000" y="2212075"/>
              <a:ext cx="25925" cy="25925"/>
            </a:xfrm>
            <a:custGeom>
              <a:avLst/>
              <a:gdLst/>
              <a:ahLst/>
              <a:cxnLst/>
              <a:rect l="l" t="t" r="r" b="b"/>
              <a:pathLst>
                <a:path w="1037" h="1037" fill="none" extrusionOk="0">
                  <a:moveTo>
                    <a:pt x="518" y="0"/>
                  </a:moveTo>
                  <a:lnTo>
                    <a:pt x="518" y="0"/>
                  </a:lnTo>
                  <a:lnTo>
                    <a:pt x="330" y="47"/>
                  </a:lnTo>
                  <a:lnTo>
                    <a:pt x="141" y="141"/>
                  </a:lnTo>
                  <a:lnTo>
                    <a:pt x="47" y="330"/>
                  </a:lnTo>
                  <a:lnTo>
                    <a:pt x="0" y="518"/>
                  </a:lnTo>
                  <a:lnTo>
                    <a:pt x="0" y="518"/>
                  </a:lnTo>
                  <a:lnTo>
                    <a:pt x="47" y="707"/>
                  </a:lnTo>
                  <a:lnTo>
                    <a:pt x="141" y="895"/>
                  </a:lnTo>
                  <a:lnTo>
                    <a:pt x="330" y="989"/>
                  </a:lnTo>
                  <a:lnTo>
                    <a:pt x="518" y="1037"/>
                  </a:lnTo>
                  <a:lnTo>
                    <a:pt x="518" y="1037"/>
                  </a:lnTo>
                  <a:lnTo>
                    <a:pt x="518" y="1037"/>
                  </a:lnTo>
                  <a:lnTo>
                    <a:pt x="518" y="1037"/>
                  </a:lnTo>
                  <a:lnTo>
                    <a:pt x="707" y="989"/>
                  </a:lnTo>
                  <a:lnTo>
                    <a:pt x="895" y="895"/>
                  </a:lnTo>
                  <a:lnTo>
                    <a:pt x="989" y="754"/>
                  </a:lnTo>
                  <a:lnTo>
                    <a:pt x="1036" y="565"/>
                  </a:lnTo>
                  <a:lnTo>
                    <a:pt x="1036" y="565"/>
                  </a:lnTo>
                  <a:lnTo>
                    <a:pt x="989" y="330"/>
                  </a:lnTo>
                  <a:lnTo>
                    <a:pt x="895" y="189"/>
                  </a:lnTo>
                  <a:lnTo>
                    <a:pt x="754" y="47"/>
                  </a:lnTo>
                  <a:lnTo>
                    <a:pt x="565" y="0"/>
                  </a:lnTo>
                  <a:lnTo>
                    <a:pt x="518" y="0"/>
                  </a:lnTo>
                  <a:lnTo>
                    <a:pt x="518" y="0"/>
                  </a:lnTo>
                  <a:lnTo>
                    <a:pt x="51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2810;p42">
              <a:extLst>
                <a:ext uri="{FF2B5EF4-FFF2-40B4-BE49-F238E27FC236}">
                  <a16:creationId xmlns:a16="http://schemas.microsoft.com/office/drawing/2014/main" id="{25A65AF5-F894-A4FD-3BA0-E1CC59616953}"/>
                </a:ext>
              </a:extLst>
            </p:cNvPr>
            <p:cNvSpPr/>
            <p:nvPr/>
          </p:nvSpPr>
          <p:spPr>
            <a:xfrm>
              <a:off x="1179425" y="2320425"/>
              <a:ext cx="27125" cy="25925"/>
            </a:xfrm>
            <a:custGeom>
              <a:avLst/>
              <a:gdLst/>
              <a:ahLst/>
              <a:cxnLst/>
              <a:rect l="l" t="t" r="r" b="b"/>
              <a:pathLst>
                <a:path w="1085" h="1037" extrusionOk="0">
                  <a:moveTo>
                    <a:pt x="566" y="47"/>
                  </a:moveTo>
                  <a:lnTo>
                    <a:pt x="707" y="95"/>
                  </a:lnTo>
                  <a:lnTo>
                    <a:pt x="849" y="189"/>
                  </a:lnTo>
                  <a:lnTo>
                    <a:pt x="990" y="330"/>
                  </a:lnTo>
                  <a:lnTo>
                    <a:pt x="990" y="519"/>
                  </a:lnTo>
                  <a:lnTo>
                    <a:pt x="990" y="707"/>
                  </a:lnTo>
                  <a:lnTo>
                    <a:pt x="896" y="848"/>
                  </a:lnTo>
                  <a:lnTo>
                    <a:pt x="707" y="943"/>
                  </a:lnTo>
                  <a:lnTo>
                    <a:pt x="566" y="990"/>
                  </a:lnTo>
                  <a:lnTo>
                    <a:pt x="378" y="943"/>
                  </a:lnTo>
                  <a:lnTo>
                    <a:pt x="236" y="848"/>
                  </a:lnTo>
                  <a:lnTo>
                    <a:pt x="95" y="707"/>
                  </a:lnTo>
                  <a:lnTo>
                    <a:pt x="95" y="519"/>
                  </a:lnTo>
                  <a:lnTo>
                    <a:pt x="95" y="330"/>
                  </a:lnTo>
                  <a:lnTo>
                    <a:pt x="189" y="189"/>
                  </a:lnTo>
                  <a:lnTo>
                    <a:pt x="378" y="95"/>
                  </a:lnTo>
                  <a:lnTo>
                    <a:pt x="519" y="47"/>
                  </a:lnTo>
                  <a:close/>
                  <a:moveTo>
                    <a:pt x="566" y="0"/>
                  </a:moveTo>
                  <a:lnTo>
                    <a:pt x="331" y="47"/>
                  </a:lnTo>
                  <a:lnTo>
                    <a:pt x="189" y="142"/>
                  </a:lnTo>
                  <a:lnTo>
                    <a:pt x="48" y="330"/>
                  </a:lnTo>
                  <a:lnTo>
                    <a:pt x="1" y="519"/>
                  </a:lnTo>
                  <a:lnTo>
                    <a:pt x="48" y="707"/>
                  </a:lnTo>
                  <a:lnTo>
                    <a:pt x="189" y="895"/>
                  </a:lnTo>
                  <a:lnTo>
                    <a:pt x="331" y="990"/>
                  </a:lnTo>
                  <a:lnTo>
                    <a:pt x="519" y="1037"/>
                  </a:lnTo>
                  <a:lnTo>
                    <a:pt x="566" y="1037"/>
                  </a:lnTo>
                  <a:lnTo>
                    <a:pt x="755" y="990"/>
                  </a:lnTo>
                  <a:lnTo>
                    <a:pt x="896" y="895"/>
                  </a:lnTo>
                  <a:lnTo>
                    <a:pt x="1037" y="707"/>
                  </a:lnTo>
                  <a:lnTo>
                    <a:pt x="1084" y="519"/>
                  </a:lnTo>
                  <a:lnTo>
                    <a:pt x="1037" y="330"/>
                  </a:lnTo>
                  <a:lnTo>
                    <a:pt x="896" y="142"/>
                  </a:lnTo>
                  <a:lnTo>
                    <a:pt x="755" y="47"/>
                  </a:lnTo>
                  <a:lnTo>
                    <a:pt x="566"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2811;p42">
              <a:extLst>
                <a:ext uri="{FF2B5EF4-FFF2-40B4-BE49-F238E27FC236}">
                  <a16:creationId xmlns:a16="http://schemas.microsoft.com/office/drawing/2014/main" id="{BA57A717-A361-A90C-2FC1-CEFDF357D6FD}"/>
                </a:ext>
              </a:extLst>
            </p:cNvPr>
            <p:cNvSpPr/>
            <p:nvPr/>
          </p:nvSpPr>
          <p:spPr>
            <a:xfrm>
              <a:off x="1181800" y="2321600"/>
              <a:ext cx="22400" cy="23575"/>
            </a:xfrm>
            <a:custGeom>
              <a:avLst/>
              <a:gdLst/>
              <a:ahLst/>
              <a:cxnLst/>
              <a:rect l="l" t="t" r="r" b="b"/>
              <a:pathLst>
                <a:path w="896" h="943" fill="none" extrusionOk="0">
                  <a:moveTo>
                    <a:pt x="471" y="943"/>
                  </a:moveTo>
                  <a:lnTo>
                    <a:pt x="471" y="943"/>
                  </a:lnTo>
                  <a:lnTo>
                    <a:pt x="283" y="896"/>
                  </a:lnTo>
                  <a:lnTo>
                    <a:pt x="141" y="801"/>
                  </a:lnTo>
                  <a:lnTo>
                    <a:pt x="0" y="660"/>
                  </a:lnTo>
                  <a:lnTo>
                    <a:pt x="0" y="472"/>
                  </a:lnTo>
                  <a:lnTo>
                    <a:pt x="0" y="472"/>
                  </a:lnTo>
                  <a:lnTo>
                    <a:pt x="0" y="283"/>
                  </a:lnTo>
                  <a:lnTo>
                    <a:pt x="94" y="142"/>
                  </a:lnTo>
                  <a:lnTo>
                    <a:pt x="283" y="48"/>
                  </a:lnTo>
                  <a:lnTo>
                    <a:pt x="424" y="0"/>
                  </a:lnTo>
                  <a:lnTo>
                    <a:pt x="424" y="0"/>
                  </a:lnTo>
                  <a:lnTo>
                    <a:pt x="471" y="0"/>
                  </a:lnTo>
                  <a:lnTo>
                    <a:pt x="471" y="0"/>
                  </a:lnTo>
                  <a:lnTo>
                    <a:pt x="612" y="48"/>
                  </a:lnTo>
                  <a:lnTo>
                    <a:pt x="754" y="142"/>
                  </a:lnTo>
                  <a:lnTo>
                    <a:pt x="895" y="283"/>
                  </a:lnTo>
                  <a:lnTo>
                    <a:pt x="895" y="472"/>
                  </a:lnTo>
                  <a:lnTo>
                    <a:pt x="895" y="472"/>
                  </a:lnTo>
                  <a:lnTo>
                    <a:pt x="895" y="472"/>
                  </a:lnTo>
                  <a:lnTo>
                    <a:pt x="895" y="660"/>
                  </a:lnTo>
                  <a:lnTo>
                    <a:pt x="801" y="801"/>
                  </a:lnTo>
                  <a:lnTo>
                    <a:pt x="612" y="896"/>
                  </a:lnTo>
                  <a:lnTo>
                    <a:pt x="471" y="943"/>
                  </a:lnTo>
                  <a:lnTo>
                    <a:pt x="471" y="943"/>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2812;p42">
              <a:extLst>
                <a:ext uri="{FF2B5EF4-FFF2-40B4-BE49-F238E27FC236}">
                  <a16:creationId xmlns:a16="http://schemas.microsoft.com/office/drawing/2014/main" id="{D2835852-7550-3236-BF0C-851C75B3276C}"/>
                </a:ext>
              </a:extLst>
            </p:cNvPr>
            <p:cNvSpPr/>
            <p:nvPr/>
          </p:nvSpPr>
          <p:spPr>
            <a:xfrm>
              <a:off x="1179425" y="2320425"/>
              <a:ext cx="27125" cy="25925"/>
            </a:xfrm>
            <a:custGeom>
              <a:avLst/>
              <a:gdLst/>
              <a:ahLst/>
              <a:cxnLst/>
              <a:rect l="l" t="t" r="r" b="b"/>
              <a:pathLst>
                <a:path w="1085" h="1037" fill="none" extrusionOk="0">
                  <a:moveTo>
                    <a:pt x="566" y="0"/>
                  </a:moveTo>
                  <a:lnTo>
                    <a:pt x="566" y="0"/>
                  </a:lnTo>
                  <a:lnTo>
                    <a:pt x="331" y="47"/>
                  </a:lnTo>
                  <a:lnTo>
                    <a:pt x="189" y="142"/>
                  </a:lnTo>
                  <a:lnTo>
                    <a:pt x="48" y="330"/>
                  </a:lnTo>
                  <a:lnTo>
                    <a:pt x="1" y="519"/>
                  </a:lnTo>
                  <a:lnTo>
                    <a:pt x="1" y="519"/>
                  </a:lnTo>
                  <a:lnTo>
                    <a:pt x="48" y="707"/>
                  </a:lnTo>
                  <a:lnTo>
                    <a:pt x="189" y="895"/>
                  </a:lnTo>
                  <a:lnTo>
                    <a:pt x="331" y="990"/>
                  </a:lnTo>
                  <a:lnTo>
                    <a:pt x="519" y="1037"/>
                  </a:lnTo>
                  <a:lnTo>
                    <a:pt x="519" y="1037"/>
                  </a:lnTo>
                  <a:lnTo>
                    <a:pt x="566" y="1037"/>
                  </a:lnTo>
                  <a:lnTo>
                    <a:pt x="566" y="1037"/>
                  </a:lnTo>
                  <a:lnTo>
                    <a:pt x="755" y="990"/>
                  </a:lnTo>
                  <a:lnTo>
                    <a:pt x="896" y="895"/>
                  </a:lnTo>
                  <a:lnTo>
                    <a:pt x="1037" y="707"/>
                  </a:lnTo>
                  <a:lnTo>
                    <a:pt x="1084" y="519"/>
                  </a:lnTo>
                  <a:lnTo>
                    <a:pt x="1084" y="519"/>
                  </a:lnTo>
                  <a:lnTo>
                    <a:pt x="1084" y="519"/>
                  </a:lnTo>
                  <a:lnTo>
                    <a:pt x="1037" y="330"/>
                  </a:lnTo>
                  <a:lnTo>
                    <a:pt x="896" y="142"/>
                  </a:lnTo>
                  <a:lnTo>
                    <a:pt x="755" y="47"/>
                  </a:lnTo>
                  <a:lnTo>
                    <a:pt x="566" y="0"/>
                  </a:lnTo>
                  <a:lnTo>
                    <a:pt x="566" y="0"/>
                  </a:lnTo>
                  <a:lnTo>
                    <a:pt x="56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2813;p42">
              <a:extLst>
                <a:ext uri="{FF2B5EF4-FFF2-40B4-BE49-F238E27FC236}">
                  <a16:creationId xmlns:a16="http://schemas.microsoft.com/office/drawing/2014/main" id="{61CFEBE9-D21D-8ED4-817F-CA63534DA5DB}"/>
                </a:ext>
              </a:extLst>
            </p:cNvPr>
            <p:cNvSpPr/>
            <p:nvPr/>
          </p:nvSpPr>
          <p:spPr>
            <a:xfrm>
              <a:off x="1384375" y="2375775"/>
              <a:ext cx="27100" cy="27125"/>
            </a:xfrm>
            <a:custGeom>
              <a:avLst/>
              <a:gdLst/>
              <a:ahLst/>
              <a:cxnLst/>
              <a:rect l="l" t="t" r="r" b="b"/>
              <a:pathLst>
                <a:path w="1084" h="1085" extrusionOk="0">
                  <a:moveTo>
                    <a:pt x="754" y="48"/>
                  </a:moveTo>
                  <a:lnTo>
                    <a:pt x="895" y="189"/>
                  </a:lnTo>
                  <a:lnTo>
                    <a:pt x="989" y="330"/>
                  </a:lnTo>
                  <a:lnTo>
                    <a:pt x="1037" y="472"/>
                  </a:lnTo>
                  <a:lnTo>
                    <a:pt x="1037" y="519"/>
                  </a:lnTo>
                  <a:lnTo>
                    <a:pt x="989" y="660"/>
                  </a:lnTo>
                  <a:lnTo>
                    <a:pt x="895" y="849"/>
                  </a:lnTo>
                  <a:lnTo>
                    <a:pt x="754" y="943"/>
                  </a:lnTo>
                  <a:lnTo>
                    <a:pt x="377" y="943"/>
                  </a:lnTo>
                  <a:lnTo>
                    <a:pt x="236" y="849"/>
                  </a:lnTo>
                  <a:lnTo>
                    <a:pt x="141" y="707"/>
                  </a:lnTo>
                  <a:lnTo>
                    <a:pt x="94" y="519"/>
                  </a:lnTo>
                  <a:lnTo>
                    <a:pt x="141" y="330"/>
                  </a:lnTo>
                  <a:lnTo>
                    <a:pt x="236" y="189"/>
                  </a:lnTo>
                  <a:lnTo>
                    <a:pt x="377" y="95"/>
                  </a:lnTo>
                  <a:lnTo>
                    <a:pt x="565" y="48"/>
                  </a:lnTo>
                  <a:close/>
                  <a:moveTo>
                    <a:pt x="330" y="1"/>
                  </a:moveTo>
                  <a:lnTo>
                    <a:pt x="189" y="142"/>
                  </a:lnTo>
                  <a:lnTo>
                    <a:pt x="47" y="283"/>
                  </a:lnTo>
                  <a:lnTo>
                    <a:pt x="0" y="472"/>
                  </a:lnTo>
                  <a:lnTo>
                    <a:pt x="47" y="707"/>
                  </a:lnTo>
                  <a:lnTo>
                    <a:pt x="141" y="896"/>
                  </a:lnTo>
                  <a:lnTo>
                    <a:pt x="283" y="1037"/>
                  </a:lnTo>
                  <a:lnTo>
                    <a:pt x="518" y="1084"/>
                  </a:lnTo>
                  <a:lnTo>
                    <a:pt x="565" y="1084"/>
                  </a:lnTo>
                  <a:lnTo>
                    <a:pt x="754" y="1037"/>
                  </a:lnTo>
                  <a:lnTo>
                    <a:pt x="942" y="943"/>
                  </a:lnTo>
                  <a:lnTo>
                    <a:pt x="1037" y="754"/>
                  </a:lnTo>
                  <a:lnTo>
                    <a:pt x="1084" y="566"/>
                  </a:lnTo>
                  <a:lnTo>
                    <a:pt x="1084" y="519"/>
                  </a:lnTo>
                  <a:lnTo>
                    <a:pt x="1084" y="330"/>
                  </a:lnTo>
                  <a:lnTo>
                    <a:pt x="942" y="142"/>
                  </a:lnTo>
                  <a:lnTo>
                    <a:pt x="801" y="48"/>
                  </a:lnTo>
                  <a:lnTo>
                    <a:pt x="613"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2814;p42">
              <a:extLst>
                <a:ext uri="{FF2B5EF4-FFF2-40B4-BE49-F238E27FC236}">
                  <a16:creationId xmlns:a16="http://schemas.microsoft.com/office/drawing/2014/main" id="{C5E182B7-ECC5-E4D5-F70D-C957BCBB81D7}"/>
                </a:ext>
              </a:extLst>
            </p:cNvPr>
            <p:cNvSpPr/>
            <p:nvPr/>
          </p:nvSpPr>
          <p:spPr>
            <a:xfrm>
              <a:off x="1386725" y="2376950"/>
              <a:ext cx="23575" cy="22400"/>
            </a:xfrm>
            <a:custGeom>
              <a:avLst/>
              <a:gdLst/>
              <a:ahLst/>
              <a:cxnLst/>
              <a:rect l="l" t="t" r="r" b="b"/>
              <a:pathLst>
                <a:path w="943" h="896" fill="none" extrusionOk="0">
                  <a:moveTo>
                    <a:pt x="471" y="896"/>
                  </a:moveTo>
                  <a:lnTo>
                    <a:pt x="471" y="896"/>
                  </a:lnTo>
                  <a:lnTo>
                    <a:pt x="283" y="896"/>
                  </a:lnTo>
                  <a:lnTo>
                    <a:pt x="142" y="802"/>
                  </a:lnTo>
                  <a:lnTo>
                    <a:pt x="47" y="660"/>
                  </a:lnTo>
                  <a:lnTo>
                    <a:pt x="0" y="472"/>
                  </a:lnTo>
                  <a:lnTo>
                    <a:pt x="0" y="472"/>
                  </a:lnTo>
                  <a:lnTo>
                    <a:pt x="47" y="283"/>
                  </a:lnTo>
                  <a:lnTo>
                    <a:pt x="142" y="142"/>
                  </a:lnTo>
                  <a:lnTo>
                    <a:pt x="283" y="48"/>
                  </a:lnTo>
                  <a:lnTo>
                    <a:pt x="471" y="1"/>
                  </a:lnTo>
                  <a:lnTo>
                    <a:pt x="471" y="1"/>
                  </a:lnTo>
                  <a:lnTo>
                    <a:pt x="471" y="1"/>
                  </a:lnTo>
                  <a:lnTo>
                    <a:pt x="471" y="1"/>
                  </a:lnTo>
                  <a:lnTo>
                    <a:pt x="660" y="1"/>
                  </a:lnTo>
                  <a:lnTo>
                    <a:pt x="801" y="142"/>
                  </a:lnTo>
                  <a:lnTo>
                    <a:pt x="895" y="283"/>
                  </a:lnTo>
                  <a:lnTo>
                    <a:pt x="943" y="425"/>
                  </a:lnTo>
                  <a:lnTo>
                    <a:pt x="943" y="472"/>
                  </a:lnTo>
                  <a:lnTo>
                    <a:pt x="943" y="472"/>
                  </a:lnTo>
                  <a:lnTo>
                    <a:pt x="895" y="613"/>
                  </a:lnTo>
                  <a:lnTo>
                    <a:pt x="801" y="802"/>
                  </a:lnTo>
                  <a:lnTo>
                    <a:pt x="660" y="896"/>
                  </a:lnTo>
                  <a:lnTo>
                    <a:pt x="471" y="896"/>
                  </a:lnTo>
                  <a:lnTo>
                    <a:pt x="471" y="896"/>
                  </a:lnTo>
                  <a:lnTo>
                    <a:pt x="471" y="89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2815;p42">
              <a:extLst>
                <a:ext uri="{FF2B5EF4-FFF2-40B4-BE49-F238E27FC236}">
                  <a16:creationId xmlns:a16="http://schemas.microsoft.com/office/drawing/2014/main" id="{E0B1FAC8-5424-A7BE-D90F-3A7726106018}"/>
                </a:ext>
              </a:extLst>
            </p:cNvPr>
            <p:cNvSpPr/>
            <p:nvPr/>
          </p:nvSpPr>
          <p:spPr>
            <a:xfrm>
              <a:off x="1384375" y="2375775"/>
              <a:ext cx="27100" cy="27125"/>
            </a:xfrm>
            <a:custGeom>
              <a:avLst/>
              <a:gdLst/>
              <a:ahLst/>
              <a:cxnLst/>
              <a:rect l="l" t="t" r="r" b="b"/>
              <a:pathLst>
                <a:path w="1084" h="1085" fill="none" extrusionOk="0">
                  <a:moveTo>
                    <a:pt x="565" y="1"/>
                  </a:moveTo>
                  <a:lnTo>
                    <a:pt x="565" y="1"/>
                  </a:lnTo>
                  <a:lnTo>
                    <a:pt x="330" y="1"/>
                  </a:lnTo>
                  <a:lnTo>
                    <a:pt x="189" y="142"/>
                  </a:lnTo>
                  <a:lnTo>
                    <a:pt x="47" y="283"/>
                  </a:lnTo>
                  <a:lnTo>
                    <a:pt x="0" y="472"/>
                  </a:lnTo>
                  <a:lnTo>
                    <a:pt x="0" y="472"/>
                  </a:lnTo>
                  <a:lnTo>
                    <a:pt x="47" y="707"/>
                  </a:lnTo>
                  <a:lnTo>
                    <a:pt x="141" y="896"/>
                  </a:lnTo>
                  <a:lnTo>
                    <a:pt x="283" y="1037"/>
                  </a:lnTo>
                  <a:lnTo>
                    <a:pt x="518" y="1084"/>
                  </a:lnTo>
                  <a:lnTo>
                    <a:pt x="518" y="1084"/>
                  </a:lnTo>
                  <a:lnTo>
                    <a:pt x="565" y="1084"/>
                  </a:lnTo>
                  <a:lnTo>
                    <a:pt x="565" y="1084"/>
                  </a:lnTo>
                  <a:lnTo>
                    <a:pt x="754" y="1037"/>
                  </a:lnTo>
                  <a:lnTo>
                    <a:pt x="942" y="943"/>
                  </a:lnTo>
                  <a:lnTo>
                    <a:pt x="1037" y="754"/>
                  </a:lnTo>
                  <a:lnTo>
                    <a:pt x="1084" y="566"/>
                  </a:lnTo>
                  <a:lnTo>
                    <a:pt x="1084" y="519"/>
                  </a:lnTo>
                  <a:lnTo>
                    <a:pt x="1084" y="519"/>
                  </a:lnTo>
                  <a:lnTo>
                    <a:pt x="1084" y="330"/>
                  </a:lnTo>
                  <a:lnTo>
                    <a:pt x="942" y="142"/>
                  </a:lnTo>
                  <a:lnTo>
                    <a:pt x="801" y="48"/>
                  </a:lnTo>
                  <a:lnTo>
                    <a:pt x="613" y="1"/>
                  </a:lnTo>
                  <a:lnTo>
                    <a:pt x="565" y="1"/>
                  </a:lnTo>
                  <a:lnTo>
                    <a:pt x="565" y="1"/>
                  </a:lnTo>
                  <a:lnTo>
                    <a:pt x="56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2816;p42">
              <a:extLst>
                <a:ext uri="{FF2B5EF4-FFF2-40B4-BE49-F238E27FC236}">
                  <a16:creationId xmlns:a16="http://schemas.microsoft.com/office/drawing/2014/main" id="{F32E3445-077C-CA55-AC15-4CDB98FD8C66}"/>
                </a:ext>
              </a:extLst>
            </p:cNvPr>
            <p:cNvSpPr/>
            <p:nvPr/>
          </p:nvSpPr>
          <p:spPr>
            <a:xfrm>
              <a:off x="1373775" y="2057775"/>
              <a:ext cx="25925" cy="25950"/>
            </a:xfrm>
            <a:custGeom>
              <a:avLst/>
              <a:gdLst/>
              <a:ahLst/>
              <a:cxnLst/>
              <a:rect l="l" t="t" r="r" b="b"/>
              <a:pathLst>
                <a:path w="1037" h="1038" extrusionOk="0">
                  <a:moveTo>
                    <a:pt x="518" y="48"/>
                  </a:moveTo>
                  <a:lnTo>
                    <a:pt x="707" y="95"/>
                  </a:lnTo>
                  <a:lnTo>
                    <a:pt x="848" y="189"/>
                  </a:lnTo>
                  <a:lnTo>
                    <a:pt x="942" y="330"/>
                  </a:lnTo>
                  <a:lnTo>
                    <a:pt x="989" y="519"/>
                  </a:lnTo>
                  <a:lnTo>
                    <a:pt x="942" y="707"/>
                  </a:lnTo>
                  <a:lnTo>
                    <a:pt x="848" y="849"/>
                  </a:lnTo>
                  <a:lnTo>
                    <a:pt x="707" y="943"/>
                  </a:lnTo>
                  <a:lnTo>
                    <a:pt x="518" y="990"/>
                  </a:lnTo>
                  <a:lnTo>
                    <a:pt x="330" y="943"/>
                  </a:lnTo>
                  <a:lnTo>
                    <a:pt x="189" y="849"/>
                  </a:lnTo>
                  <a:lnTo>
                    <a:pt x="94" y="707"/>
                  </a:lnTo>
                  <a:lnTo>
                    <a:pt x="47" y="519"/>
                  </a:lnTo>
                  <a:lnTo>
                    <a:pt x="94" y="330"/>
                  </a:lnTo>
                  <a:lnTo>
                    <a:pt x="189" y="189"/>
                  </a:lnTo>
                  <a:lnTo>
                    <a:pt x="330" y="95"/>
                  </a:lnTo>
                  <a:lnTo>
                    <a:pt x="518" y="48"/>
                  </a:lnTo>
                  <a:close/>
                  <a:moveTo>
                    <a:pt x="518" y="1"/>
                  </a:moveTo>
                  <a:lnTo>
                    <a:pt x="330" y="48"/>
                  </a:lnTo>
                  <a:lnTo>
                    <a:pt x="141" y="189"/>
                  </a:lnTo>
                  <a:lnTo>
                    <a:pt x="47" y="330"/>
                  </a:lnTo>
                  <a:lnTo>
                    <a:pt x="0" y="519"/>
                  </a:lnTo>
                  <a:lnTo>
                    <a:pt x="47" y="754"/>
                  </a:lnTo>
                  <a:lnTo>
                    <a:pt x="189" y="896"/>
                  </a:lnTo>
                  <a:lnTo>
                    <a:pt x="330" y="990"/>
                  </a:lnTo>
                  <a:lnTo>
                    <a:pt x="518" y="1037"/>
                  </a:lnTo>
                  <a:lnTo>
                    <a:pt x="565" y="1037"/>
                  </a:lnTo>
                  <a:lnTo>
                    <a:pt x="754" y="990"/>
                  </a:lnTo>
                  <a:lnTo>
                    <a:pt x="895" y="896"/>
                  </a:lnTo>
                  <a:lnTo>
                    <a:pt x="1037" y="707"/>
                  </a:lnTo>
                  <a:lnTo>
                    <a:pt x="1037" y="519"/>
                  </a:lnTo>
                  <a:lnTo>
                    <a:pt x="1037" y="330"/>
                  </a:lnTo>
                  <a:lnTo>
                    <a:pt x="895" y="142"/>
                  </a:lnTo>
                  <a:lnTo>
                    <a:pt x="707" y="48"/>
                  </a:lnTo>
                  <a:lnTo>
                    <a:pt x="51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2817;p42">
              <a:extLst>
                <a:ext uri="{FF2B5EF4-FFF2-40B4-BE49-F238E27FC236}">
                  <a16:creationId xmlns:a16="http://schemas.microsoft.com/office/drawing/2014/main" id="{8454FADB-2313-3FBE-1167-6A62301F4E43}"/>
                </a:ext>
              </a:extLst>
            </p:cNvPr>
            <p:cNvSpPr/>
            <p:nvPr/>
          </p:nvSpPr>
          <p:spPr>
            <a:xfrm>
              <a:off x="1374950" y="2058950"/>
              <a:ext cx="23575" cy="23575"/>
            </a:xfrm>
            <a:custGeom>
              <a:avLst/>
              <a:gdLst/>
              <a:ahLst/>
              <a:cxnLst/>
              <a:rect l="l" t="t" r="r" b="b"/>
              <a:pathLst>
                <a:path w="943" h="943" fill="none" extrusionOk="0">
                  <a:moveTo>
                    <a:pt x="471" y="943"/>
                  </a:moveTo>
                  <a:lnTo>
                    <a:pt x="471" y="943"/>
                  </a:lnTo>
                  <a:lnTo>
                    <a:pt x="283" y="896"/>
                  </a:lnTo>
                  <a:lnTo>
                    <a:pt x="142" y="802"/>
                  </a:lnTo>
                  <a:lnTo>
                    <a:pt x="47" y="660"/>
                  </a:lnTo>
                  <a:lnTo>
                    <a:pt x="0" y="472"/>
                  </a:lnTo>
                  <a:lnTo>
                    <a:pt x="0" y="472"/>
                  </a:lnTo>
                  <a:lnTo>
                    <a:pt x="47" y="283"/>
                  </a:lnTo>
                  <a:lnTo>
                    <a:pt x="142" y="142"/>
                  </a:lnTo>
                  <a:lnTo>
                    <a:pt x="283" y="48"/>
                  </a:lnTo>
                  <a:lnTo>
                    <a:pt x="471" y="1"/>
                  </a:lnTo>
                  <a:lnTo>
                    <a:pt x="471" y="1"/>
                  </a:lnTo>
                  <a:lnTo>
                    <a:pt x="660" y="48"/>
                  </a:lnTo>
                  <a:lnTo>
                    <a:pt x="801" y="142"/>
                  </a:lnTo>
                  <a:lnTo>
                    <a:pt x="895" y="283"/>
                  </a:lnTo>
                  <a:lnTo>
                    <a:pt x="942" y="472"/>
                  </a:lnTo>
                  <a:lnTo>
                    <a:pt x="942" y="472"/>
                  </a:lnTo>
                  <a:lnTo>
                    <a:pt x="895" y="660"/>
                  </a:lnTo>
                  <a:lnTo>
                    <a:pt x="801" y="802"/>
                  </a:lnTo>
                  <a:lnTo>
                    <a:pt x="660"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2818;p42">
              <a:extLst>
                <a:ext uri="{FF2B5EF4-FFF2-40B4-BE49-F238E27FC236}">
                  <a16:creationId xmlns:a16="http://schemas.microsoft.com/office/drawing/2014/main" id="{930FF1D3-165F-62D9-36CC-D3143F06905C}"/>
                </a:ext>
              </a:extLst>
            </p:cNvPr>
            <p:cNvSpPr/>
            <p:nvPr/>
          </p:nvSpPr>
          <p:spPr>
            <a:xfrm>
              <a:off x="1373775" y="2057775"/>
              <a:ext cx="25925" cy="25950"/>
            </a:xfrm>
            <a:custGeom>
              <a:avLst/>
              <a:gdLst/>
              <a:ahLst/>
              <a:cxnLst/>
              <a:rect l="l" t="t" r="r" b="b"/>
              <a:pathLst>
                <a:path w="1037" h="1038" fill="none" extrusionOk="0">
                  <a:moveTo>
                    <a:pt x="518" y="1"/>
                  </a:moveTo>
                  <a:lnTo>
                    <a:pt x="518" y="1"/>
                  </a:lnTo>
                  <a:lnTo>
                    <a:pt x="330" y="48"/>
                  </a:lnTo>
                  <a:lnTo>
                    <a:pt x="141" y="189"/>
                  </a:lnTo>
                  <a:lnTo>
                    <a:pt x="47" y="330"/>
                  </a:lnTo>
                  <a:lnTo>
                    <a:pt x="0" y="519"/>
                  </a:lnTo>
                  <a:lnTo>
                    <a:pt x="0" y="519"/>
                  </a:lnTo>
                  <a:lnTo>
                    <a:pt x="47" y="754"/>
                  </a:lnTo>
                  <a:lnTo>
                    <a:pt x="189" y="896"/>
                  </a:lnTo>
                  <a:lnTo>
                    <a:pt x="330" y="990"/>
                  </a:lnTo>
                  <a:lnTo>
                    <a:pt x="518" y="1037"/>
                  </a:lnTo>
                  <a:lnTo>
                    <a:pt x="518" y="1037"/>
                  </a:lnTo>
                  <a:lnTo>
                    <a:pt x="565" y="1037"/>
                  </a:lnTo>
                  <a:lnTo>
                    <a:pt x="565" y="1037"/>
                  </a:lnTo>
                  <a:lnTo>
                    <a:pt x="754" y="990"/>
                  </a:lnTo>
                  <a:lnTo>
                    <a:pt x="895" y="896"/>
                  </a:lnTo>
                  <a:lnTo>
                    <a:pt x="1037" y="707"/>
                  </a:lnTo>
                  <a:lnTo>
                    <a:pt x="1037" y="519"/>
                  </a:lnTo>
                  <a:lnTo>
                    <a:pt x="1037" y="519"/>
                  </a:lnTo>
                  <a:lnTo>
                    <a:pt x="1037" y="330"/>
                  </a:lnTo>
                  <a:lnTo>
                    <a:pt x="895" y="142"/>
                  </a:lnTo>
                  <a:lnTo>
                    <a:pt x="707" y="48"/>
                  </a:lnTo>
                  <a:lnTo>
                    <a:pt x="51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2819;p42">
              <a:extLst>
                <a:ext uri="{FF2B5EF4-FFF2-40B4-BE49-F238E27FC236}">
                  <a16:creationId xmlns:a16="http://schemas.microsoft.com/office/drawing/2014/main" id="{EB6AA0CA-EB74-2453-4318-D699004086CE}"/>
                </a:ext>
              </a:extLst>
            </p:cNvPr>
            <p:cNvSpPr/>
            <p:nvPr/>
          </p:nvSpPr>
          <p:spPr>
            <a:xfrm>
              <a:off x="1306625" y="2115500"/>
              <a:ext cx="25950" cy="25925"/>
            </a:xfrm>
            <a:custGeom>
              <a:avLst/>
              <a:gdLst/>
              <a:ahLst/>
              <a:cxnLst/>
              <a:rect l="l" t="t" r="r" b="b"/>
              <a:pathLst>
                <a:path w="1038" h="1037" extrusionOk="0">
                  <a:moveTo>
                    <a:pt x="283" y="94"/>
                  </a:moveTo>
                  <a:lnTo>
                    <a:pt x="95" y="188"/>
                  </a:lnTo>
                  <a:lnTo>
                    <a:pt x="1" y="377"/>
                  </a:lnTo>
                  <a:lnTo>
                    <a:pt x="1" y="518"/>
                  </a:lnTo>
                  <a:lnTo>
                    <a:pt x="48" y="377"/>
                  </a:lnTo>
                  <a:lnTo>
                    <a:pt x="142" y="188"/>
                  </a:lnTo>
                  <a:lnTo>
                    <a:pt x="283" y="94"/>
                  </a:lnTo>
                  <a:close/>
                  <a:moveTo>
                    <a:pt x="472" y="0"/>
                  </a:moveTo>
                  <a:lnTo>
                    <a:pt x="283" y="94"/>
                  </a:lnTo>
                  <a:lnTo>
                    <a:pt x="660" y="94"/>
                  </a:lnTo>
                  <a:lnTo>
                    <a:pt x="802" y="188"/>
                  </a:lnTo>
                  <a:lnTo>
                    <a:pt x="896" y="377"/>
                  </a:lnTo>
                  <a:lnTo>
                    <a:pt x="943" y="518"/>
                  </a:lnTo>
                  <a:lnTo>
                    <a:pt x="896" y="707"/>
                  </a:lnTo>
                  <a:lnTo>
                    <a:pt x="802" y="848"/>
                  </a:lnTo>
                  <a:lnTo>
                    <a:pt x="660" y="989"/>
                  </a:lnTo>
                  <a:lnTo>
                    <a:pt x="283" y="989"/>
                  </a:lnTo>
                  <a:lnTo>
                    <a:pt x="142" y="848"/>
                  </a:lnTo>
                  <a:lnTo>
                    <a:pt x="48" y="707"/>
                  </a:lnTo>
                  <a:lnTo>
                    <a:pt x="1" y="518"/>
                  </a:lnTo>
                  <a:lnTo>
                    <a:pt x="1" y="565"/>
                  </a:lnTo>
                  <a:lnTo>
                    <a:pt x="48" y="754"/>
                  </a:lnTo>
                  <a:lnTo>
                    <a:pt x="142" y="895"/>
                  </a:lnTo>
                  <a:lnTo>
                    <a:pt x="283" y="1036"/>
                  </a:lnTo>
                  <a:lnTo>
                    <a:pt x="707" y="1036"/>
                  </a:lnTo>
                  <a:lnTo>
                    <a:pt x="849" y="895"/>
                  </a:lnTo>
                  <a:lnTo>
                    <a:pt x="990" y="754"/>
                  </a:lnTo>
                  <a:lnTo>
                    <a:pt x="1037" y="565"/>
                  </a:lnTo>
                  <a:lnTo>
                    <a:pt x="990" y="377"/>
                  </a:lnTo>
                  <a:lnTo>
                    <a:pt x="849" y="188"/>
                  </a:lnTo>
                  <a:lnTo>
                    <a:pt x="707" y="47"/>
                  </a:lnTo>
                  <a:lnTo>
                    <a:pt x="472"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2820;p42">
              <a:extLst>
                <a:ext uri="{FF2B5EF4-FFF2-40B4-BE49-F238E27FC236}">
                  <a16:creationId xmlns:a16="http://schemas.microsoft.com/office/drawing/2014/main" id="{6E8E95CD-9871-7C46-CBA7-9C162E79D00D}"/>
                </a:ext>
              </a:extLst>
            </p:cNvPr>
            <p:cNvSpPr/>
            <p:nvPr/>
          </p:nvSpPr>
          <p:spPr>
            <a:xfrm>
              <a:off x="1306625" y="2117850"/>
              <a:ext cx="23600" cy="22400"/>
            </a:xfrm>
            <a:custGeom>
              <a:avLst/>
              <a:gdLst/>
              <a:ahLst/>
              <a:cxnLst/>
              <a:rect l="l" t="t" r="r" b="b"/>
              <a:pathLst>
                <a:path w="944" h="896" fill="none" extrusionOk="0">
                  <a:moveTo>
                    <a:pt x="472" y="895"/>
                  </a:moveTo>
                  <a:lnTo>
                    <a:pt x="472" y="895"/>
                  </a:lnTo>
                  <a:lnTo>
                    <a:pt x="283" y="895"/>
                  </a:lnTo>
                  <a:lnTo>
                    <a:pt x="142" y="754"/>
                  </a:lnTo>
                  <a:lnTo>
                    <a:pt x="48" y="613"/>
                  </a:lnTo>
                  <a:lnTo>
                    <a:pt x="1" y="424"/>
                  </a:lnTo>
                  <a:lnTo>
                    <a:pt x="1" y="424"/>
                  </a:lnTo>
                  <a:lnTo>
                    <a:pt x="48" y="283"/>
                  </a:lnTo>
                  <a:lnTo>
                    <a:pt x="142" y="94"/>
                  </a:lnTo>
                  <a:lnTo>
                    <a:pt x="283" y="0"/>
                  </a:lnTo>
                  <a:lnTo>
                    <a:pt x="472" y="0"/>
                  </a:lnTo>
                  <a:lnTo>
                    <a:pt x="472" y="0"/>
                  </a:lnTo>
                  <a:lnTo>
                    <a:pt x="660" y="0"/>
                  </a:lnTo>
                  <a:lnTo>
                    <a:pt x="802" y="94"/>
                  </a:lnTo>
                  <a:lnTo>
                    <a:pt x="896" y="283"/>
                  </a:lnTo>
                  <a:lnTo>
                    <a:pt x="943" y="424"/>
                  </a:lnTo>
                  <a:lnTo>
                    <a:pt x="943" y="424"/>
                  </a:lnTo>
                  <a:lnTo>
                    <a:pt x="896" y="613"/>
                  </a:lnTo>
                  <a:lnTo>
                    <a:pt x="802" y="754"/>
                  </a:lnTo>
                  <a:lnTo>
                    <a:pt x="660" y="895"/>
                  </a:lnTo>
                  <a:lnTo>
                    <a:pt x="472" y="89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2821;p42">
              <a:extLst>
                <a:ext uri="{FF2B5EF4-FFF2-40B4-BE49-F238E27FC236}">
                  <a16:creationId xmlns:a16="http://schemas.microsoft.com/office/drawing/2014/main" id="{E97727AF-FA6C-46D1-0A1E-68677ABF29CA}"/>
                </a:ext>
              </a:extLst>
            </p:cNvPr>
            <p:cNvSpPr/>
            <p:nvPr/>
          </p:nvSpPr>
          <p:spPr>
            <a:xfrm>
              <a:off x="1306625" y="2115500"/>
              <a:ext cx="25950" cy="25925"/>
            </a:xfrm>
            <a:custGeom>
              <a:avLst/>
              <a:gdLst/>
              <a:ahLst/>
              <a:cxnLst/>
              <a:rect l="l" t="t" r="r" b="b"/>
              <a:pathLst>
                <a:path w="1038" h="1037" fill="none" extrusionOk="0">
                  <a:moveTo>
                    <a:pt x="472" y="0"/>
                  </a:moveTo>
                  <a:lnTo>
                    <a:pt x="472" y="0"/>
                  </a:lnTo>
                  <a:lnTo>
                    <a:pt x="283" y="94"/>
                  </a:lnTo>
                  <a:lnTo>
                    <a:pt x="95" y="188"/>
                  </a:lnTo>
                  <a:lnTo>
                    <a:pt x="1" y="377"/>
                  </a:lnTo>
                  <a:lnTo>
                    <a:pt x="1" y="565"/>
                  </a:lnTo>
                  <a:lnTo>
                    <a:pt x="1" y="565"/>
                  </a:lnTo>
                  <a:lnTo>
                    <a:pt x="48" y="754"/>
                  </a:lnTo>
                  <a:lnTo>
                    <a:pt x="142" y="895"/>
                  </a:lnTo>
                  <a:lnTo>
                    <a:pt x="283" y="1036"/>
                  </a:lnTo>
                  <a:lnTo>
                    <a:pt x="519" y="1036"/>
                  </a:lnTo>
                  <a:lnTo>
                    <a:pt x="519" y="1036"/>
                  </a:lnTo>
                  <a:lnTo>
                    <a:pt x="519" y="1036"/>
                  </a:lnTo>
                  <a:lnTo>
                    <a:pt x="519" y="1036"/>
                  </a:lnTo>
                  <a:lnTo>
                    <a:pt x="707" y="1036"/>
                  </a:lnTo>
                  <a:lnTo>
                    <a:pt x="849" y="895"/>
                  </a:lnTo>
                  <a:lnTo>
                    <a:pt x="990" y="754"/>
                  </a:lnTo>
                  <a:lnTo>
                    <a:pt x="1037" y="565"/>
                  </a:lnTo>
                  <a:lnTo>
                    <a:pt x="1037" y="565"/>
                  </a:lnTo>
                  <a:lnTo>
                    <a:pt x="990" y="377"/>
                  </a:lnTo>
                  <a:lnTo>
                    <a:pt x="849" y="188"/>
                  </a:lnTo>
                  <a:lnTo>
                    <a:pt x="707" y="47"/>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2822;p42">
              <a:extLst>
                <a:ext uri="{FF2B5EF4-FFF2-40B4-BE49-F238E27FC236}">
                  <a16:creationId xmlns:a16="http://schemas.microsoft.com/office/drawing/2014/main" id="{A8D0B8A9-B239-86A6-39E5-1C5796334DE8}"/>
                </a:ext>
              </a:extLst>
            </p:cNvPr>
            <p:cNvSpPr/>
            <p:nvPr/>
          </p:nvSpPr>
          <p:spPr>
            <a:xfrm>
              <a:off x="1173550" y="2229725"/>
              <a:ext cx="24750" cy="25950"/>
            </a:xfrm>
            <a:custGeom>
              <a:avLst/>
              <a:gdLst/>
              <a:ahLst/>
              <a:cxnLst/>
              <a:rect l="l" t="t" r="r" b="b"/>
              <a:pathLst>
                <a:path w="990" h="1038" extrusionOk="0">
                  <a:moveTo>
                    <a:pt x="236" y="1"/>
                  </a:moveTo>
                  <a:lnTo>
                    <a:pt x="94" y="48"/>
                  </a:lnTo>
                  <a:lnTo>
                    <a:pt x="94" y="95"/>
                  </a:lnTo>
                  <a:lnTo>
                    <a:pt x="94" y="142"/>
                  </a:lnTo>
                  <a:lnTo>
                    <a:pt x="236" y="48"/>
                  </a:lnTo>
                  <a:lnTo>
                    <a:pt x="613" y="48"/>
                  </a:lnTo>
                  <a:lnTo>
                    <a:pt x="754" y="189"/>
                  </a:lnTo>
                  <a:lnTo>
                    <a:pt x="848" y="331"/>
                  </a:lnTo>
                  <a:lnTo>
                    <a:pt x="848" y="519"/>
                  </a:lnTo>
                  <a:lnTo>
                    <a:pt x="848" y="707"/>
                  </a:lnTo>
                  <a:lnTo>
                    <a:pt x="707" y="849"/>
                  </a:lnTo>
                  <a:lnTo>
                    <a:pt x="566" y="943"/>
                  </a:lnTo>
                  <a:lnTo>
                    <a:pt x="283" y="943"/>
                  </a:lnTo>
                  <a:lnTo>
                    <a:pt x="189" y="896"/>
                  </a:lnTo>
                  <a:lnTo>
                    <a:pt x="94" y="849"/>
                  </a:lnTo>
                  <a:lnTo>
                    <a:pt x="0" y="707"/>
                  </a:lnTo>
                  <a:lnTo>
                    <a:pt x="0" y="755"/>
                  </a:lnTo>
                  <a:lnTo>
                    <a:pt x="0" y="802"/>
                  </a:lnTo>
                  <a:lnTo>
                    <a:pt x="94" y="896"/>
                  </a:lnTo>
                  <a:lnTo>
                    <a:pt x="189" y="943"/>
                  </a:lnTo>
                  <a:lnTo>
                    <a:pt x="283" y="990"/>
                  </a:lnTo>
                  <a:lnTo>
                    <a:pt x="424" y="1037"/>
                  </a:lnTo>
                  <a:lnTo>
                    <a:pt x="471" y="1037"/>
                  </a:lnTo>
                  <a:lnTo>
                    <a:pt x="660" y="990"/>
                  </a:lnTo>
                  <a:lnTo>
                    <a:pt x="801" y="896"/>
                  </a:lnTo>
                  <a:lnTo>
                    <a:pt x="942" y="755"/>
                  </a:lnTo>
                  <a:lnTo>
                    <a:pt x="990" y="566"/>
                  </a:lnTo>
                  <a:lnTo>
                    <a:pt x="942" y="331"/>
                  </a:lnTo>
                  <a:lnTo>
                    <a:pt x="848" y="189"/>
                  </a:lnTo>
                  <a:lnTo>
                    <a:pt x="707" y="48"/>
                  </a:lnTo>
                  <a:lnTo>
                    <a:pt x="51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2823;p42">
              <a:extLst>
                <a:ext uri="{FF2B5EF4-FFF2-40B4-BE49-F238E27FC236}">
                  <a16:creationId xmlns:a16="http://schemas.microsoft.com/office/drawing/2014/main" id="{C94A419F-9ECF-CC09-7AFE-53A9E9E92833}"/>
                </a:ext>
              </a:extLst>
            </p:cNvPr>
            <p:cNvSpPr/>
            <p:nvPr/>
          </p:nvSpPr>
          <p:spPr>
            <a:xfrm>
              <a:off x="1173550" y="2229725"/>
              <a:ext cx="24750" cy="25950"/>
            </a:xfrm>
            <a:custGeom>
              <a:avLst/>
              <a:gdLst/>
              <a:ahLst/>
              <a:cxnLst/>
              <a:rect l="l" t="t" r="r" b="b"/>
              <a:pathLst>
                <a:path w="990" h="1038" fill="none" extrusionOk="0">
                  <a:moveTo>
                    <a:pt x="471" y="1"/>
                  </a:moveTo>
                  <a:lnTo>
                    <a:pt x="471" y="1"/>
                  </a:lnTo>
                  <a:lnTo>
                    <a:pt x="424" y="1"/>
                  </a:lnTo>
                  <a:lnTo>
                    <a:pt x="377" y="1"/>
                  </a:lnTo>
                  <a:lnTo>
                    <a:pt x="377" y="1"/>
                  </a:lnTo>
                  <a:lnTo>
                    <a:pt x="377" y="1"/>
                  </a:lnTo>
                  <a:lnTo>
                    <a:pt x="377" y="1"/>
                  </a:lnTo>
                  <a:lnTo>
                    <a:pt x="236" y="1"/>
                  </a:lnTo>
                  <a:lnTo>
                    <a:pt x="94" y="48"/>
                  </a:lnTo>
                  <a:lnTo>
                    <a:pt x="94" y="48"/>
                  </a:lnTo>
                  <a:lnTo>
                    <a:pt x="94" y="95"/>
                  </a:lnTo>
                  <a:lnTo>
                    <a:pt x="94" y="95"/>
                  </a:lnTo>
                  <a:lnTo>
                    <a:pt x="94" y="95"/>
                  </a:lnTo>
                  <a:lnTo>
                    <a:pt x="94" y="95"/>
                  </a:lnTo>
                  <a:lnTo>
                    <a:pt x="94" y="142"/>
                  </a:lnTo>
                  <a:lnTo>
                    <a:pt x="94" y="142"/>
                  </a:lnTo>
                  <a:lnTo>
                    <a:pt x="94" y="142"/>
                  </a:lnTo>
                  <a:lnTo>
                    <a:pt x="94" y="142"/>
                  </a:lnTo>
                  <a:lnTo>
                    <a:pt x="236" y="48"/>
                  </a:lnTo>
                  <a:lnTo>
                    <a:pt x="424" y="48"/>
                  </a:lnTo>
                  <a:lnTo>
                    <a:pt x="424" y="48"/>
                  </a:lnTo>
                  <a:lnTo>
                    <a:pt x="613" y="48"/>
                  </a:lnTo>
                  <a:lnTo>
                    <a:pt x="754" y="189"/>
                  </a:lnTo>
                  <a:lnTo>
                    <a:pt x="754" y="189"/>
                  </a:lnTo>
                  <a:lnTo>
                    <a:pt x="848" y="331"/>
                  </a:lnTo>
                  <a:lnTo>
                    <a:pt x="848" y="519"/>
                  </a:lnTo>
                  <a:lnTo>
                    <a:pt x="848" y="707"/>
                  </a:lnTo>
                  <a:lnTo>
                    <a:pt x="707" y="849"/>
                  </a:lnTo>
                  <a:lnTo>
                    <a:pt x="707" y="849"/>
                  </a:lnTo>
                  <a:lnTo>
                    <a:pt x="566" y="943"/>
                  </a:lnTo>
                  <a:lnTo>
                    <a:pt x="424" y="943"/>
                  </a:lnTo>
                  <a:lnTo>
                    <a:pt x="424" y="943"/>
                  </a:lnTo>
                  <a:lnTo>
                    <a:pt x="377" y="943"/>
                  </a:lnTo>
                  <a:lnTo>
                    <a:pt x="377" y="943"/>
                  </a:lnTo>
                  <a:lnTo>
                    <a:pt x="377" y="943"/>
                  </a:lnTo>
                  <a:lnTo>
                    <a:pt x="377" y="943"/>
                  </a:lnTo>
                  <a:lnTo>
                    <a:pt x="283" y="943"/>
                  </a:lnTo>
                  <a:lnTo>
                    <a:pt x="189" y="896"/>
                  </a:lnTo>
                  <a:lnTo>
                    <a:pt x="94" y="849"/>
                  </a:lnTo>
                  <a:lnTo>
                    <a:pt x="0" y="707"/>
                  </a:lnTo>
                  <a:lnTo>
                    <a:pt x="0" y="707"/>
                  </a:lnTo>
                  <a:lnTo>
                    <a:pt x="0" y="707"/>
                  </a:lnTo>
                  <a:lnTo>
                    <a:pt x="0" y="707"/>
                  </a:lnTo>
                  <a:lnTo>
                    <a:pt x="0" y="755"/>
                  </a:lnTo>
                  <a:lnTo>
                    <a:pt x="0" y="755"/>
                  </a:lnTo>
                  <a:lnTo>
                    <a:pt x="0" y="802"/>
                  </a:lnTo>
                  <a:lnTo>
                    <a:pt x="0" y="802"/>
                  </a:lnTo>
                  <a:lnTo>
                    <a:pt x="94" y="896"/>
                  </a:lnTo>
                  <a:lnTo>
                    <a:pt x="189" y="943"/>
                  </a:lnTo>
                  <a:lnTo>
                    <a:pt x="283" y="990"/>
                  </a:lnTo>
                  <a:lnTo>
                    <a:pt x="424" y="1037"/>
                  </a:lnTo>
                  <a:lnTo>
                    <a:pt x="424" y="1037"/>
                  </a:lnTo>
                  <a:lnTo>
                    <a:pt x="424" y="1037"/>
                  </a:lnTo>
                  <a:lnTo>
                    <a:pt x="424" y="1037"/>
                  </a:lnTo>
                  <a:lnTo>
                    <a:pt x="471" y="1037"/>
                  </a:lnTo>
                  <a:lnTo>
                    <a:pt x="471" y="1037"/>
                  </a:lnTo>
                  <a:lnTo>
                    <a:pt x="660" y="990"/>
                  </a:lnTo>
                  <a:lnTo>
                    <a:pt x="801" y="896"/>
                  </a:lnTo>
                  <a:lnTo>
                    <a:pt x="942" y="755"/>
                  </a:lnTo>
                  <a:lnTo>
                    <a:pt x="990" y="566"/>
                  </a:lnTo>
                  <a:lnTo>
                    <a:pt x="990" y="566"/>
                  </a:lnTo>
                  <a:lnTo>
                    <a:pt x="942" y="331"/>
                  </a:lnTo>
                  <a:lnTo>
                    <a:pt x="848" y="189"/>
                  </a:lnTo>
                  <a:lnTo>
                    <a:pt x="707" y="48"/>
                  </a:lnTo>
                  <a:lnTo>
                    <a:pt x="518" y="1"/>
                  </a:lnTo>
                  <a:lnTo>
                    <a:pt x="518" y="1"/>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2824;p42">
              <a:extLst>
                <a:ext uri="{FF2B5EF4-FFF2-40B4-BE49-F238E27FC236}">
                  <a16:creationId xmlns:a16="http://schemas.microsoft.com/office/drawing/2014/main" id="{BA934927-3AED-001A-F7CA-C5422B168935}"/>
                </a:ext>
              </a:extLst>
            </p:cNvPr>
            <p:cNvSpPr/>
            <p:nvPr/>
          </p:nvSpPr>
          <p:spPr>
            <a:xfrm>
              <a:off x="1238325" y="2167300"/>
              <a:ext cx="25925" cy="25950"/>
            </a:xfrm>
            <a:custGeom>
              <a:avLst/>
              <a:gdLst/>
              <a:ahLst/>
              <a:cxnLst/>
              <a:rect l="l" t="t" r="r" b="b"/>
              <a:pathLst>
                <a:path w="1037" h="1038" extrusionOk="0">
                  <a:moveTo>
                    <a:pt x="471" y="1"/>
                  </a:moveTo>
                  <a:lnTo>
                    <a:pt x="283" y="48"/>
                  </a:lnTo>
                  <a:lnTo>
                    <a:pt x="142" y="189"/>
                  </a:lnTo>
                  <a:lnTo>
                    <a:pt x="330" y="95"/>
                  </a:lnTo>
                  <a:lnTo>
                    <a:pt x="471" y="48"/>
                  </a:lnTo>
                  <a:lnTo>
                    <a:pt x="660" y="95"/>
                  </a:lnTo>
                  <a:lnTo>
                    <a:pt x="801" y="189"/>
                  </a:lnTo>
                  <a:lnTo>
                    <a:pt x="943" y="331"/>
                  </a:lnTo>
                  <a:lnTo>
                    <a:pt x="943" y="519"/>
                  </a:lnTo>
                  <a:lnTo>
                    <a:pt x="943" y="708"/>
                  </a:lnTo>
                  <a:lnTo>
                    <a:pt x="801" y="849"/>
                  </a:lnTo>
                  <a:lnTo>
                    <a:pt x="660" y="943"/>
                  </a:lnTo>
                  <a:lnTo>
                    <a:pt x="471" y="990"/>
                  </a:lnTo>
                  <a:lnTo>
                    <a:pt x="330" y="943"/>
                  </a:lnTo>
                  <a:lnTo>
                    <a:pt x="142" y="849"/>
                  </a:lnTo>
                  <a:lnTo>
                    <a:pt x="47" y="708"/>
                  </a:lnTo>
                  <a:lnTo>
                    <a:pt x="47" y="519"/>
                  </a:lnTo>
                  <a:lnTo>
                    <a:pt x="47" y="331"/>
                  </a:lnTo>
                  <a:lnTo>
                    <a:pt x="0" y="566"/>
                  </a:lnTo>
                  <a:lnTo>
                    <a:pt x="47" y="755"/>
                  </a:lnTo>
                  <a:lnTo>
                    <a:pt x="142" y="896"/>
                  </a:lnTo>
                  <a:lnTo>
                    <a:pt x="330" y="990"/>
                  </a:lnTo>
                  <a:lnTo>
                    <a:pt x="519" y="1037"/>
                  </a:lnTo>
                  <a:lnTo>
                    <a:pt x="566" y="1037"/>
                  </a:lnTo>
                  <a:lnTo>
                    <a:pt x="754" y="990"/>
                  </a:lnTo>
                  <a:lnTo>
                    <a:pt x="895" y="896"/>
                  </a:lnTo>
                  <a:lnTo>
                    <a:pt x="990" y="708"/>
                  </a:lnTo>
                  <a:lnTo>
                    <a:pt x="1037" y="519"/>
                  </a:lnTo>
                  <a:lnTo>
                    <a:pt x="990" y="331"/>
                  </a:lnTo>
                  <a:lnTo>
                    <a:pt x="895" y="142"/>
                  </a:lnTo>
                  <a:lnTo>
                    <a:pt x="707" y="48"/>
                  </a:lnTo>
                  <a:lnTo>
                    <a:pt x="51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2825;p42">
              <a:extLst>
                <a:ext uri="{FF2B5EF4-FFF2-40B4-BE49-F238E27FC236}">
                  <a16:creationId xmlns:a16="http://schemas.microsoft.com/office/drawing/2014/main" id="{56DA817A-A8D2-5A21-222B-02595EC4432A}"/>
                </a:ext>
              </a:extLst>
            </p:cNvPr>
            <p:cNvSpPr/>
            <p:nvPr/>
          </p:nvSpPr>
          <p:spPr>
            <a:xfrm>
              <a:off x="1239500" y="2168500"/>
              <a:ext cx="22400" cy="23575"/>
            </a:xfrm>
            <a:custGeom>
              <a:avLst/>
              <a:gdLst/>
              <a:ahLst/>
              <a:cxnLst/>
              <a:rect l="l" t="t" r="r" b="b"/>
              <a:pathLst>
                <a:path w="896" h="943" fill="none" extrusionOk="0">
                  <a:moveTo>
                    <a:pt x="424" y="942"/>
                  </a:moveTo>
                  <a:lnTo>
                    <a:pt x="424" y="942"/>
                  </a:lnTo>
                  <a:lnTo>
                    <a:pt x="283" y="895"/>
                  </a:lnTo>
                  <a:lnTo>
                    <a:pt x="95" y="801"/>
                  </a:lnTo>
                  <a:lnTo>
                    <a:pt x="0" y="660"/>
                  </a:lnTo>
                  <a:lnTo>
                    <a:pt x="0" y="471"/>
                  </a:lnTo>
                  <a:lnTo>
                    <a:pt x="0" y="471"/>
                  </a:lnTo>
                  <a:lnTo>
                    <a:pt x="0" y="283"/>
                  </a:lnTo>
                  <a:lnTo>
                    <a:pt x="95" y="141"/>
                  </a:lnTo>
                  <a:lnTo>
                    <a:pt x="283" y="47"/>
                  </a:lnTo>
                  <a:lnTo>
                    <a:pt x="424" y="0"/>
                  </a:lnTo>
                  <a:lnTo>
                    <a:pt x="424" y="0"/>
                  </a:lnTo>
                  <a:lnTo>
                    <a:pt x="613" y="47"/>
                  </a:lnTo>
                  <a:lnTo>
                    <a:pt x="754" y="141"/>
                  </a:lnTo>
                  <a:lnTo>
                    <a:pt x="896" y="283"/>
                  </a:lnTo>
                  <a:lnTo>
                    <a:pt x="896" y="471"/>
                  </a:lnTo>
                  <a:lnTo>
                    <a:pt x="896" y="471"/>
                  </a:lnTo>
                  <a:lnTo>
                    <a:pt x="896" y="660"/>
                  </a:lnTo>
                  <a:lnTo>
                    <a:pt x="754" y="801"/>
                  </a:lnTo>
                  <a:lnTo>
                    <a:pt x="613" y="895"/>
                  </a:lnTo>
                  <a:lnTo>
                    <a:pt x="424"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2826;p42">
              <a:extLst>
                <a:ext uri="{FF2B5EF4-FFF2-40B4-BE49-F238E27FC236}">
                  <a16:creationId xmlns:a16="http://schemas.microsoft.com/office/drawing/2014/main" id="{36947911-2D36-42A4-A671-E8E7A081DDA5}"/>
                </a:ext>
              </a:extLst>
            </p:cNvPr>
            <p:cNvSpPr/>
            <p:nvPr/>
          </p:nvSpPr>
          <p:spPr>
            <a:xfrm>
              <a:off x="1238325" y="2167300"/>
              <a:ext cx="25925" cy="25950"/>
            </a:xfrm>
            <a:custGeom>
              <a:avLst/>
              <a:gdLst/>
              <a:ahLst/>
              <a:cxnLst/>
              <a:rect l="l" t="t" r="r" b="b"/>
              <a:pathLst>
                <a:path w="1037" h="1038" fill="none" extrusionOk="0">
                  <a:moveTo>
                    <a:pt x="519" y="1"/>
                  </a:moveTo>
                  <a:lnTo>
                    <a:pt x="471" y="1"/>
                  </a:lnTo>
                  <a:lnTo>
                    <a:pt x="471" y="1"/>
                  </a:lnTo>
                  <a:lnTo>
                    <a:pt x="283" y="48"/>
                  </a:lnTo>
                  <a:lnTo>
                    <a:pt x="142" y="189"/>
                  </a:lnTo>
                  <a:lnTo>
                    <a:pt x="47" y="331"/>
                  </a:lnTo>
                  <a:lnTo>
                    <a:pt x="0" y="566"/>
                  </a:lnTo>
                  <a:lnTo>
                    <a:pt x="0" y="566"/>
                  </a:lnTo>
                  <a:lnTo>
                    <a:pt x="47" y="755"/>
                  </a:lnTo>
                  <a:lnTo>
                    <a:pt x="142" y="896"/>
                  </a:lnTo>
                  <a:lnTo>
                    <a:pt x="330" y="990"/>
                  </a:lnTo>
                  <a:lnTo>
                    <a:pt x="519" y="1037"/>
                  </a:lnTo>
                  <a:lnTo>
                    <a:pt x="519" y="1037"/>
                  </a:lnTo>
                  <a:lnTo>
                    <a:pt x="566" y="1037"/>
                  </a:lnTo>
                  <a:lnTo>
                    <a:pt x="566" y="1037"/>
                  </a:lnTo>
                  <a:lnTo>
                    <a:pt x="754" y="990"/>
                  </a:lnTo>
                  <a:lnTo>
                    <a:pt x="895" y="896"/>
                  </a:lnTo>
                  <a:lnTo>
                    <a:pt x="990" y="708"/>
                  </a:lnTo>
                  <a:lnTo>
                    <a:pt x="1037" y="519"/>
                  </a:lnTo>
                  <a:lnTo>
                    <a:pt x="1037" y="519"/>
                  </a:lnTo>
                  <a:lnTo>
                    <a:pt x="990" y="331"/>
                  </a:lnTo>
                  <a:lnTo>
                    <a:pt x="895" y="142"/>
                  </a:lnTo>
                  <a:lnTo>
                    <a:pt x="707" y="48"/>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2827;p42">
              <a:extLst>
                <a:ext uri="{FF2B5EF4-FFF2-40B4-BE49-F238E27FC236}">
                  <a16:creationId xmlns:a16="http://schemas.microsoft.com/office/drawing/2014/main" id="{617931C4-242A-1233-62C5-8868FBB53FE4}"/>
                </a:ext>
              </a:extLst>
            </p:cNvPr>
            <p:cNvSpPr/>
            <p:nvPr/>
          </p:nvSpPr>
          <p:spPr>
            <a:xfrm>
              <a:off x="1244200" y="2055425"/>
              <a:ext cx="25950" cy="25925"/>
            </a:xfrm>
            <a:custGeom>
              <a:avLst/>
              <a:gdLst/>
              <a:ahLst/>
              <a:cxnLst/>
              <a:rect l="l" t="t" r="r" b="b"/>
              <a:pathLst>
                <a:path w="1038" h="1037" extrusionOk="0">
                  <a:moveTo>
                    <a:pt x="708" y="95"/>
                  </a:moveTo>
                  <a:lnTo>
                    <a:pt x="849" y="189"/>
                  </a:lnTo>
                  <a:lnTo>
                    <a:pt x="943" y="377"/>
                  </a:lnTo>
                  <a:lnTo>
                    <a:pt x="990" y="519"/>
                  </a:lnTo>
                  <a:lnTo>
                    <a:pt x="943" y="707"/>
                  </a:lnTo>
                  <a:lnTo>
                    <a:pt x="849" y="848"/>
                  </a:lnTo>
                  <a:lnTo>
                    <a:pt x="660" y="943"/>
                  </a:lnTo>
                  <a:lnTo>
                    <a:pt x="519" y="990"/>
                  </a:lnTo>
                  <a:lnTo>
                    <a:pt x="331" y="990"/>
                  </a:lnTo>
                  <a:lnTo>
                    <a:pt x="189" y="848"/>
                  </a:lnTo>
                  <a:lnTo>
                    <a:pt x="95" y="707"/>
                  </a:lnTo>
                  <a:lnTo>
                    <a:pt x="48" y="519"/>
                  </a:lnTo>
                  <a:lnTo>
                    <a:pt x="95" y="377"/>
                  </a:lnTo>
                  <a:lnTo>
                    <a:pt x="189" y="189"/>
                  </a:lnTo>
                  <a:lnTo>
                    <a:pt x="331" y="95"/>
                  </a:lnTo>
                  <a:close/>
                  <a:moveTo>
                    <a:pt x="519" y="0"/>
                  </a:moveTo>
                  <a:lnTo>
                    <a:pt x="284" y="47"/>
                  </a:lnTo>
                  <a:lnTo>
                    <a:pt x="142" y="189"/>
                  </a:lnTo>
                  <a:lnTo>
                    <a:pt x="48" y="330"/>
                  </a:lnTo>
                  <a:lnTo>
                    <a:pt x="1" y="519"/>
                  </a:lnTo>
                  <a:lnTo>
                    <a:pt x="48" y="754"/>
                  </a:lnTo>
                  <a:lnTo>
                    <a:pt x="142" y="895"/>
                  </a:lnTo>
                  <a:lnTo>
                    <a:pt x="284" y="1037"/>
                  </a:lnTo>
                  <a:lnTo>
                    <a:pt x="708" y="1037"/>
                  </a:lnTo>
                  <a:lnTo>
                    <a:pt x="849" y="895"/>
                  </a:lnTo>
                  <a:lnTo>
                    <a:pt x="990" y="754"/>
                  </a:lnTo>
                  <a:lnTo>
                    <a:pt x="1037" y="566"/>
                  </a:lnTo>
                  <a:lnTo>
                    <a:pt x="990" y="377"/>
                  </a:lnTo>
                  <a:lnTo>
                    <a:pt x="896" y="189"/>
                  </a:lnTo>
                  <a:lnTo>
                    <a:pt x="708" y="47"/>
                  </a:lnTo>
                  <a:lnTo>
                    <a:pt x="51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2828;p42">
              <a:extLst>
                <a:ext uri="{FF2B5EF4-FFF2-40B4-BE49-F238E27FC236}">
                  <a16:creationId xmlns:a16="http://schemas.microsoft.com/office/drawing/2014/main" id="{5F753E56-6BA0-ECE2-318E-D228534FF632}"/>
                </a:ext>
              </a:extLst>
            </p:cNvPr>
            <p:cNvSpPr/>
            <p:nvPr/>
          </p:nvSpPr>
          <p:spPr>
            <a:xfrm>
              <a:off x="1245400" y="2057775"/>
              <a:ext cx="23575" cy="22400"/>
            </a:xfrm>
            <a:custGeom>
              <a:avLst/>
              <a:gdLst/>
              <a:ahLst/>
              <a:cxnLst/>
              <a:rect l="l" t="t" r="r" b="b"/>
              <a:pathLst>
                <a:path w="943" h="896" fill="none" extrusionOk="0">
                  <a:moveTo>
                    <a:pt x="471" y="896"/>
                  </a:moveTo>
                  <a:lnTo>
                    <a:pt x="471" y="896"/>
                  </a:lnTo>
                  <a:lnTo>
                    <a:pt x="283" y="896"/>
                  </a:lnTo>
                  <a:lnTo>
                    <a:pt x="141" y="754"/>
                  </a:lnTo>
                  <a:lnTo>
                    <a:pt x="47" y="613"/>
                  </a:lnTo>
                  <a:lnTo>
                    <a:pt x="0" y="425"/>
                  </a:lnTo>
                  <a:lnTo>
                    <a:pt x="0" y="425"/>
                  </a:lnTo>
                  <a:lnTo>
                    <a:pt x="47" y="283"/>
                  </a:lnTo>
                  <a:lnTo>
                    <a:pt x="141" y="95"/>
                  </a:lnTo>
                  <a:lnTo>
                    <a:pt x="283" y="1"/>
                  </a:lnTo>
                  <a:lnTo>
                    <a:pt x="471" y="1"/>
                  </a:lnTo>
                  <a:lnTo>
                    <a:pt x="471" y="1"/>
                  </a:lnTo>
                  <a:lnTo>
                    <a:pt x="660" y="1"/>
                  </a:lnTo>
                  <a:lnTo>
                    <a:pt x="801" y="95"/>
                  </a:lnTo>
                  <a:lnTo>
                    <a:pt x="895" y="283"/>
                  </a:lnTo>
                  <a:lnTo>
                    <a:pt x="942" y="425"/>
                  </a:lnTo>
                  <a:lnTo>
                    <a:pt x="942" y="425"/>
                  </a:lnTo>
                  <a:lnTo>
                    <a:pt x="895" y="613"/>
                  </a:lnTo>
                  <a:lnTo>
                    <a:pt x="801" y="754"/>
                  </a:lnTo>
                  <a:lnTo>
                    <a:pt x="612" y="849"/>
                  </a:lnTo>
                  <a:lnTo>
                    <a:pt x="471" y="896"/>
                  </a:lnTo>
                  <a:lnTo>
                    <a:pt x="471" y="896"/>
                  </a:lnTo>
                  <a:lnTo>
                    <a:pt x="471" y="896"/>
                  </a:lnTo>
                  <a:lnTo>
                    <a:pt x="471" y="89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2829;p42">
              <a:extLst>
                <a:ext uri="{FF2B5EF4-FFF2-40B4-BE49-F238E27FC236}">
                  <a16:creationId xmlns:a16="http://schemas.microsoft.com/office/drawing/2014/main" id="{BA63891D-7BBA-5BAE-7ABD-A4F910792E9C}"/>
                </a:ext>
              </a:extLst>
            </p:cNvPr>
            <p:cNvSpPr/>
            <p:nvPr/>
          </p:nvSpPr>
          <p:spPr>
            <a:xfrm>
              <a:off x="1244200" y="2055425"/>
              <a:ext cx="25950" cy="25925"/>
            </a:xfrm>
            <a:custGeom>
              <a:avLst/>
              <a:gdLst/>
              <a:ahLst/>
              <a:cxnLst/>
              <a:rect l="l" t="t" r="r" b="b"/>
              <a:pathLst>
                <a:path w="1038" h="1037" fill="none" extrusionOk="0">
                  <a:moveTo>
                    <a:pt x="519" y="0"/>
                  </a:moveTo>
                  <a:lnTo>
                    <a:pt x="519" y="0"/>
                  </a:lnTo>
                  <a:lnTo>
                    <a:pt x="284" y="47"/>
                  </a:lnTo>
                  <a:lnTo>
                    <a:pt x="142" y="189"/>
                  </a:lnTo>
                  <a:lnTo>
                    <a:pt x="48" y="330"/>
                  </a:lnTo>
                  <a:lnTo>
                    <a:pt x="1" y="519"/>
                  </a:lnTo>
                  <a:lnTo>
                    <a:pt x="1" y="519"/>
                  </a:lnTo>
                  <a:lnTo>
                    <a:pt x="48" y="754"/>
                  </a:lnTo>
                  <a:lnTo>
                    <a:pt x="142" y="895"/>
                  </a:lnTo>
                  <a:lnTo>
                    <a:pt x="284" y="1037"/>
                  </a:lnTo>
                  <a:lnTo>
                    <a:pt x="519" y="1037"/>
                  </a:lnTo>
                  <a:lnTo>
                    <a:pt x="519" y="1037"/>
                  </a:lnTo>
                  <a:lnTo>
                    <a:pt x="519" y="1037"/>
                  </a:lnTo>
                  <a:lnTo>
                    <a:pt x="519" y="1037"/>
                  </a:lnTo>
                  <a:lnTo>
                    <a:pt x="708" y="1037"/>
                  </a:lnTo>
                  <a:lnTo>
                    <a:pt x="849" y="895"/>
                  </a:lnTo>
                  <a:lnTo>
                    <a:pt x="990" y="754"/>
                  </a:lnTo>
                  <a:lnTo>
                    <a:pt x="1037" y="566"/>
                  </a:lnTo>
                  <a:lnTo>
                    <a:pt x="1037" y="566"/>
                  </a:lnTo>
                  <a:lnTo>
                    <a:pt x="990" y="377"/>
                  </a:lnTo>
                  <a:lnTo>
                    <a:pt x="896" y="189"/>
                  </a:lnTo>
                  <a:lnTo>
                    <a:pt x="708" y="47"/>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2830;p42">
              <a:extLst>
                <a:ext uri="{FF2B5EF4-FFF2-40B4-BE49-F238E27FC236}">
                  <a16:creationId xmlns:a16="http://schemas.microsoft.com/office/drawing/2014/main" id="{4E4F779C-09D6-BA40-38ED-FD6AAEC82D4C}"/>
                </a:ext>
              </a:extLst>
            </p:cNvPr>
            <p:cNvSpPr/>
            <p:nvPr/>
          </p:nvSpPr>
          <p:spPr>
            <a:xfrm>
              <a:off x="1385550" y="2261525"/>
              <a:ext cx="25925" cy="25950"/>
            </a:xfrm>
            <a:custGeom>
              <a:avLst/>
              <a:gdLst/>
              <a:ahLst/>
              <a:cxnLst/>
              <a:rect l="l" t="t" r="r" b="b"/>
              <a:pathLst>
                <a:path w="1037" h="1038" extrusionOk="0">
                  <a:moveTo>
                    <a:pt x="518" y="1"/>
                  </a:moveTo>
                  <a:lnTo>
                    <a:pt x="330" y="48"/>
                  </a:lnTo>
                  <a:lnTo>
                    <a:pt x="142" y="142"/>
                  </a:lnTo>
                  <a:lnTo>
                    <a:pt x="47" y="283"/>
                  </a:lnTo>
                  <a:lnTo>
                    <a:pt x="0" y="519"/>
                  </a:lnTo>
                  <a:lnTo>
                    <a:pt x="47" y="707"/>
                  </a:lnTo>
                  <a:lnTo>
                    <a:pt x="142" y="896"/>
                  </a:lnTo>
                  <a:lnTo>
                    <a:pt x="330" y="990"/>
                  </a:lnTo>
                  <a:lnTo>
                    <a:pt x="518" y="1037"/>
                  </a:lnTo>
                  <a:lnTo>
                    <a:pt x="707" y="990"/>
                  </a:lnTo>
                  <a:lnTo>
                    <a:pt x="895" y="896"/>
                  </a:lnTo>
                  <a:lnTo>
                    <a:pt x="990" y="707"/>
                  </a:lnTo>
                  <a:lnTo>
                    <a:pt x="895" y="849"/>
                  </a:lnTo>
                  <a:lnTo>
                    <a:pt x="754" y="943"/>
                  </a:lnTo>
                  <a:lnTo>
                    <a:pt x="566" y="990"/>
                  </a:lnTo>
                  <a:lnTo>
                    <a:pt x="518" y="990"/>
                  </a:lnTo>
                  <a:lnTo>
                    <a:pt x="377" y="943"/>
                  </a:lnTo>
                  <a:lnTo>
                    <a:pt x="189" y="802"/>
                  </a:lnTo>
                  <a:lnTo>
                    <a:pt x="142" y="660"/>
                  </a:lnTo>
                  <a:lnTo>
                    <a:pt x="94" y="472"/>
                  </a:lnTo>
                  <a:lnTo>
                    <a:pt x="142" y="331"/>
                  </a:lnTo>
                  <a:lnTo>
                    <a:pt x="236" y="189"/>
                  </a:lnTo>
                  <a:lnTo>
                    <a:pt x="377" y="95"/>
                  </a:lnTo>
                  <a:lnTo>
                    <a:pt x="566" y="48"/>
                  </a:lnTo>
                  <a:lnTo>
                    <a:pt x="754" y="95"/>
                  </a:lnTo>
                  <a:lnTo>
                    <a:pt x="895" y="189"/>
                  </a:lnTo>
                  <a:lnTo>
                    <a:pt x="990" y="331"/>
                  </a:lnTo>
                  <a:lnTo>
                    <a:pt x="1037" y="519"/>
                  </a:lnTo>
                  <a:lnTo>
                    <a:pt x="990" y="283"/>
                  </a:lnTo>
                  <a:lnTo>
                    <a:pt x="895" y="142"/>
                  </a:lnTo>
                  <a:lnTo>
                    <a:pt x="754" y="48"/>
                  </a:lnTo>
                  <a:lnTo>
                    <a:pt x="518"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2831;p42">
              <a:extLst>
                <a:ext uri="{FF2B5EF4-FFF2-40B4-BE49-F238E27FC236}">
                  <a16:creationId xmlns:a16="http://schemas.microsoft.com/office/drawing/2014/main" id="{D8F7C99B-AFD7-B2DD-6E84-F2495A06A5E9}"/>
                </a:ext>
              </a:extLst>
            </p:cNvPr>
            <p:cNvSpPr/>
            <p:nvPr/>
          </p:nvSpPr>
          <p:spPr>
            <a:xfrm>
              <a:off x="1387900" y="2262700"/>
              <a:ext cx="23575" cy="23600"/>
            </a:xfrm>
            <a:custGeom>
              <a:avLst/>
              <a:gdLst/>
              <a:ahLst/>
              <a:cxnLst/>
              <a:rect l="l" t="t" r="r" b="b"/>
              <a:pathLst>
                <a:path w="943" h="944" fill="none" extrusionOk="0">
                  <a:moveTo>
                    <a:pt x="472" y="943"/>
                  </a:moveTo>
                  <a:lnTo>
                    <a:pt x="472" y="943"/>
                  </a:lnTo>
                  <a:lnTo>
                    <a:pt x="472" y="943"/>
                  </a:lnTo>
                  <a:lnTo>
                    <a:pt x="424" y="943"/>
                  </a:lnTo>
                  <a:lnTo>
                    <a:pt x="424" y="943"/>
                  </a:lnTo>
                  <a:lnTo>
                    <a:pt x="424" y="943"/>
                  </a:lnTo>
                  <a:lnTo>
                    <a:pt x="283" y="896"/>
                  </a:lnTo>
                  <a:lnTo>
                    <a:pt x="95" y="755"/>
                  </a:lnTo>
                  <a:lnTo>
                    <a:pt x="48" y="613"/>
                  </a:lnTo>
                  <a:lnTo>
                    <a:pt x="0" y="425"/>
                  </a:lnTo>
                  <a:lnTo>
                    <a:pt x="0" y="425"/>
                  </a:lnTo>
                  <a:lnTo>
                    <a:pt x="48" y="284"/>
                  </a:lnTo>
                  <a:lnTo>
                    <a:pt x="142" y="142"/>
                  </a:lnTo>
                  <a:lnTo>
                    <a:pt x="283" y="48"/>
                  </a:lnTo>
                  <a:lnTo>
                    <a:pt x="472" y="1"/>
                  </a:lnTo>
                  <a:lnTo>
                    <a:pt x="472" y="1"/>
                  </a:lnTo>
                  <a:lnTo>
                    <a:pt x="472" y="1"/>
                  </a:lnTo>
                  <a:lnTo>
                    <a:pt x="472" y="1"/>
                  </a:lnTo>
                  <a:lnTo>
                    <a:pt x="660" y="48"/>
                  </a:lnTo>
                  <a:lnTo>
                    <a:pt x="801" y="142"/>
                  </a:lnTo>
                  <a:lnTo>
                    <a:pt x="896" y="284"/>
                  </a:lnTo>
                  <a:lnTo>
                    <a:pt x="943" y="472"/>
                  </a:lnTo>
                  <a:lnTo>
                    <a:pt x="943" y="472"/>
                  </a:lnTo>
                  <a:lnTo>
                    <a:pt x="943" y="472"/>
                  </a:lnTo>
                  <a:lnTo>
                    <a:pt x="896" y="660"/>
                  </a:lnTo>
                  <a:lnTo>
                    <a:pt x="801" y="802"/>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2832;p42">
              <a:extLst>
                <a:ext uri="{FF2B5EF4-FFF2-40B4-BE49-F238E27FC236}">
                  <a16:creationId xmlns:a16="http://schemas.microsoft.com/office/drawing/2014/main" id="{1C6E638F-79F7-4A03-AD3B-73D12FC7FBB4}"/>
                </a:ext>
              </a:extLst>
            </p:cNvPr>
            <p:cNvSpPr/>
            <p:nvPr/>
          </p:nvSpPr>
          <p:spPr>
            <a:xfrm>
              <a:off x="1385550" y="2261525"/>
              <a:ext cx="25925" cy="25950"/>
            </a:xfrm>
            <a:custGeom>
              <a:avLst/>
              <a:gdLst/>
              <a:ahLst/>
              <a:cxnLst/>
              <a:rect l="l" t="t" r="r" b="b"/>
              <a:pathLst>
                <a:path w="1037" h="1038" fill="none" extrusionOk="0">
                  <a:moveTo>
                    <a:pt x="518" y="1"/>
                  </a:moveTo>
                  <a:lnTo>
                    <a:pt x="518" y="1"/>
                  </a:lnTo>
                  <a:lnTo>
                    <a:pt x="330" y="48"/>
                  </a:lnTo>
                  <a:lnTo>
                    <a:pt x="142" y="142"/>
                  </a:lnTo>
                  <a:lnTo>
                    <a:pt x="47" y="283"/>
                  </a:lnTo>
                  <a:lnTo>
                    <a:pt x="0" y="519"/>
                  </a:lnTo>
                  <a:lnTo>
                    <a:pt x="0" y="519"/>
                  </a:lnTo>
                  <a:lnTo>
                    <a:pt x="47" y="707"/>
                  </a:lnTo>
                  <a:lnTo>
                    <a:pt x="142" y="896"/>
                  </a:lnTo>
                  <a:lnTo>
                    <a:pt x="330" y="990"/>
                  </a:lnTo>
                  <a:lnTo>
                    <a:pt x="518" y="1037"/>
                  </a:lnTo>
                  <a:lnTo>
                    <a:pt x="518" y="1037"/>
                  </a:lnTo>
                  <a:lnTo>
                    <a:pt x="518" y="1037"/>
                  </a:lnTo>
                  <a:lnTo>
                    <a:pt x="518" y="1037"/>
                  </a:lnTo>
                  <a:lnTo>
                    <a:pt x="707" y="990"/>
                  </a:lnTo>
                  <a:lnTo>
                    <a:pt x="895" y="896"/>
                  </a:lnTo>
                  <a:lnTo>
                    <a:pt x="990" y="707"/>
                  </a:lnTo>
                  <a:lnTo>
                    <a:pt x="1037" y="519"/>
                  </a:lnTo>
                  <a:lnTo>
                    <a:pt x="1037" y="519"/>
                  </a:lnTo>
                  <a:lnTo>
                    <a:pt x="1037" y="519"/>
                  </a:lnTo>
                  <a:lnTo>
                    <a:pt x="990" y="283"/>
                  </a:lnTo>
                  <a:lnTo>
                    <a:pt x="895" y="142"/>
                  </a:lnTo>
                  <a:lnTo>
                    <a:pt x="754" y="48"/>
                  </a:lnTo>
                  <a:lnTo>
                    <a:pt x="518" y="1"/>
                  </a:lnTo>
                  <a:lnTo>
                    <a:pt x="518" y="1"/>
                  </a:lnTo>
                  <a:lnTo>
                    <a:pt x="51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2833;p42">
              <a:extLst>
                <a:ext uri="{FF2B5EF4-FFF2-40B4-BE49-F238E27FC236}">
                  <a16:creationId xmlns:a16="http://schemas.microsoft.com/office/drawing/2014/main" id="{07B04D50-A695-B772-7E47-54F0AB278D08}"/>
                </a:ext>
              </a:extLst>
            </p:cNvPr>
            <p:cNvSpPr/>
            <p:nvPr/>
          </p:nvSpPr>
          <p:spPr>
            <a:xfrm>
              <a:off x="1250100" y="2274500"/>
              <a:ext cx="27125" cy="25925"/>
            </a:xfrm>
            <a:custGeom>
              <a:avLst/>
              <a:gdLst/>
              <a:ahLst/>
              <a:cxnLst/>
              <a:rect l="l" t="t" r="r" b="b"/>
              <a:pathLst>
                <a:path w="1085" h="1037" extrusionOk="0">
                  <a:moveTo>
                    <a:pt x="519" y="0"/>
                  </a:moveTo>
                  <a:lnTo>
                    <a:pt x="330" y="47"/>
                  </a:lnTo>
                  <a:lnTo>
                    <a:pt x="142" y="141"/>
                  </a:lnTo>
                  <a:lnTo>
                    <a:pt x="48" y="330"/>
                  </a:lnTo>
                  <a:lnTo>
                    <a:pt x="0" y="518"/>
                  </a:lnTo>
                  <a:lnTo>
                    <a:pt x="95" y="707"/>
                  </a:lnTo>
                  <a:lnTo>
                    <a:pt x="95" y="707"/>
                  </a:lnTo>
                  <a:lnTo>
                    <a:pt x="48" y="518"/>
                  </a:lnTo>
                  <a:lnTo>
                    <a:pt x="95" y="330"/>
                  </a:lnTo>
                  <a:lnTo>
                    <a:pt x="189" y="188"/>
                  </a:lnTo>
                  <a:lnTo>
                    <a:pt x="330" y="94"/>
                  </a:lnTo>
                  <a:lnTo>
                    <a:pt x="519" y="47"/>
                  </a:lnTo>
                  <a:lnTo>
                    <a:pt x="707" y="94"/>
                  </a:lnTo>
                  <a:lnTo>
                    <a:pt x="848" y="188"/>
                  </a:lnTo>
                  <a:lnTo>
                    <a:pt x="943" y="330"/>
                  </a:lnTo>
                  <a:lnTo>
                    <a:pt x="990" y="518"/>
                  </a:lnTo>
                  <a:lnTo>
                    <a:pt x="943" y="707"/>
                  </a:lnTo>
                  <a:lnTo>
                    <a:pt x="848" y="848"/>
                  </a:lnTo>
                  <a:lnTo>
                    <a:pt x="707" y="942"/>
                  </a:lnTo>
                  <a:lnTo>
                    <a:pt x="519" y="989"/>
                  </a:lnTo>
                  <a:lnTo>
                    <a:pt x="330" y="942"/>
                  </a:lnTo>
                  <a:lnTo>
                    <a:pt x="189" y="848"/>
                  </a:lnTo>
                  <a:lnTo>
                    <a:pt x="95" y="707"/>
                  </a:lnTo>
                  <a:lnTo>
                    <a:pt x="189" y="895"/>
                  </a:lnTo>
                  <a:lnTo>
                    <a:pt x="330" y="989"/>
                  </a:lnTo>
                  <a:lnTo>
                    <a:pt x="566" y="1036"/>
                  </a:lnTo>
                  <a:lnTo>
                    <a:pt x="754" y="989"/>
                  </a:lnTo>
                  <a:lnTo>
                    <a:pt x="943" y="848"/>
                  </a:lnTo>
                  <a:lnTo>
                    <a:pt x="1037" y="707"/>
                  </a:lnTo>
                  <a:lnTo>
                    <a:pt x="1084" y="518"/>
                  </a:lnTo>
                  <a:lnTo>
                    <a:pt x="990" y="283"/>
                  </a:lnTo>
                  <a:lnTo>
                    <a:pt x="896" y="141"/>
                  </a:lnTo>
                  <a:lnTo>
                    <a:pt x="707"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2834;p42">
              <a:extLst>
                <a:ext uri="{FF2B5EF4-FFF2-40B4-BE49-F238E27FC236}">
                  <a16:creationId xmlns:a16="http://schemas.microsoft.com/office/drawing/2014/main" id="{F12421B5-6785-5543-F318-BB46E3396D1C}"/>
                </a:ext>
              </a:extLst>
            </p:cNvPr>
            <p:cNvSpPr/>
            <p:nvPr/>
          </p:nvSpPr>
          <p:spPr>
            <a:xfrm>
              <a:off x="1251275" y="2275675"/>
              <a:ext cx="23575" cy="23575"/>
            </a:xfrm>
            <a:custGeom>
              <a:avLst/>
              <a:gdLst/>
              <a:ahLst/>
              <a:cxnLst/>
              <a:rect l="l" t="t" r="r" b="b"/>
              <a:pathLst>
                <a:path w="943" h="943" fill="none" extrusionOk="0">
                  <a:moveTo>
                    <a:pt x="472" y="942"/>
                  </a:moveTo>
                  <a:lnTo>
                    <a:pt x="472" y="942"/>
                  </a:lnTo>
                  <a:lnTo>
                    <a:pt x="283" y="895"/>
                  </a:lnTo>
                  <a:lnTo>
                    <a:pt x="142" y="801"/>
                  </a:lnTo>
                  <a:lnTo>
                    <a:pt x="48" y="660"/>
                  </a:lnTo>
                  <a:lnTo>
                    <a:pt x="1" y="471"/>
                  </a:lnTo>
                  <a:lnTo>
                    <a:pt x="1" y="471"/>
                  </a:lnTo>
                  <a:lnTo>
                    <a:pt x="48" y="283"/>
                  </a:lnTo>
                  <a:lnTo>
                    <a:pt x="142" y="141"/>
                  </a:lnTo>
                  <a:lnTo>
                    <a:pt x="283" y="47"/>
                  </a:lnTo>
                  <a:lnTo>
                    <a:pt x="472" y="0"/>
                  </a:lnTo>
                  <a:lnTo>
                    <a:pt x="472" y="0"/>
                  </a:lnTo>
                  <a:lnTo>
                    <a:pt x="660" y="47"/>
                  </a:lnTo>
                  <a:lnTo>
                    <a:pt x="801" y="141"/>
                  </a:lnTo>
                  <a:lnTo>
                    <a:pt x="896" y="283"/>
                  </a:lnTo>
                  <a:lnTo>
                    <a:pt x="943" y="471"/>
                  </a:lnTo>
                  <a:lnTo>
                    <a:pt x="943" y="471"/>
                  </a:lnTo>
                  <a:lnTo>
                    <a:pt x="896" y="660"/>
                  </a:lnTo>
                  <a:lnTo>
                    <a:pt x="801" y="801"/>
                  </a:lnTo>
                  <a:lnTo>
                    <a:pt x="660" y="895"/>
                  </a:lnTo>
                  <a:lnTo>
                    <a:pt x="472"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2835;p42">
              <a:extLst>
                <a:ext uri="{FF2B5EF4-FFF2-40B4-BE49-F238E27FC236}">
                  <a16:creationId xmlns:a16="http://schemas.microsoft.com/office/drawing/2014/main" id="{96EE8307-E761-469C-3F83-828FFB217D7A}"/>
                </a:ext>
              </a:extLst>
            </p:cNvPr>
            <p:cNvSpPr/>
            <p:nvPr/>
          </p:nvSpPr>
          <p:spPr>
            <a:xfrm>
              <a:off x="1250100" y="2274500"/>
              <a:ext cx="27125" cy="25925"/>
            </a:xfrm>
            <a:custGeom>
              <a:avLst/>
              <a:gdLst/>
              <a:ahLst/>
              <a:cxnLst/>
              <a:rect l="l" t="t" r="r" b="b"/>
              <a:pathLst>
                <a:path w="1085" h="1037" fill="none" extrusionOk="0">
                  <a:moveTo>
                    <a:pt x="519" y="0"/>
                  </a:moveTo>
                  <a:lnTo>
                    <a:pt x="519" y="0"/>
                  </a:lnTo>
                  <a:lnTo>
                    <a:pt x="519" y="0"/>
                  </a:lnTo>
                  <a:lnTo>
                    <a:pt x="519" y="0"/>
                  </a:lnTo>
                  <a:lnTo>
                    <a:pt x="330" y="47"/>
                  </a:lnTo>
                  <a:lnTo>
                    <a:pt x="142" y="141"/>
                  </a:lnTo>
                  <a:lnTo>
                    <a:pt x="48" y="330"/>
                  </a:lnTo>
                  <a:lnTo>
                    <a:pt x="0" y="518"/>
                  </a:lnTo>
                  <a:lnTo>
                    <a:pt x="0" y="518"/>
                  </a:lnTo>
                  <a:lnTo>
                    <a:pt x="95" y="707"/>
                  </a:lnTo>
                  <a:lnTo>
                    <a:pt x="189" y="895"/>
                  </a:lnTo>
                  <a:lnTo>
                    <a:pt x="330" y="989"/>
                  </a:lnTo>
                  <a:lnTo>
                    <a:pt x="566" y="1036"/>
                  </a:lnTo>
                  <a:lnTo>
                    <a:pt x="566" y="1036"/>
                  </a:lnTo>
                  <a:lnTo>
                    <a:pt x="566" y="1036"/>
                  </a:lnTo>
                  <a:lnTo>
                    <a:pt x="566" y="1036"/>
                  </a:lnTo>
                  <a:lnTo>
                    <a:pt x="754" y="989"/>
                  </a:lnTo>
                  <a:lnTo>
                    <a:pt x="943" y="848"/>
                  </a:lnTo>
                  <a:lnTo>
                    <a:pt x="1037" y="707"/>
                  </a:lnTo>
                  <a:lnTo>
                    <a:pt x="1084" y="518"/>
                  </a:lnTo>
                  <a:lnTo>
                    <a:pt x="1084" y="518"/>
                  </a:lnTo>
                  <a:lnTo>
                    <a:pt x="990" y="283"/>
                  </a:lnTo>
                  <a:lnTo>
                    <a:pt x="896" y="141"/>
                  </a:lnTo>
                  <a:lnTo>
                    <a:pt x="707"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2836;p42">
              <a:extLst>
                <a:ext uri="{FF2B5EF4-FFF2-40B4-BE49-F238E27FC236}">
                  <a16:creationId xmlns:a16="http://schemas.microsoft.com/office/drawing/2014/main" id="{F18002E3-0536-82A4-7FDB-1246121EB98E}"/>
                </a:ext>
              </a:extLst>
            </p:cNvPr>
            <p:cNvSpPr/>
            <p:nvPr/>
          </p:nvSpPr>
          <p:spPr>
            <a:xfrm>
              <a:off x="1175900" y="1877575"/>
              <a:ext cx="236750" cy="740850"/>
            </a:xfrm>
            <a:custGeom>
              <a:avLst/>
              <a:gdLst/>
              <a:ahLst/>
              <a:cxnLst/>
              <a:rect l="l" t="t" r="r" b="b"/>
              <a:pathLst>
                <a:path w="9470" h="29634" extrusionOk="0">
                  <a:moveTo>
                    <a:pt x="4429" y="1"/>
                  </a:moveTo>
                  <a:lnTo>
                    <a:pt x="4240" y="48"/>
                  </a:lnTo>
                  <a:lnTo>
                    <a:pt x="4099" y="142"/>
                  </a:lnTo>
                  <a:lnTo>
                    <a:pt x="4005" y="283"/>
                  </a:lnTo>
                  <a:lnTo>
                    <a:pt x="3958" y="472"/>
                  </a:lnTo>
                  <a:lnTo>
                    <a:pt x="4005" y="660"/>
                  </a:lnTo>
                  <a:lnTo>
                    <a:pt x="4099" y="801"/>
                  </a:lnTo>
                  <a:lnTo>
                    <a:pt x="4240" y="896"/>
                  </a:lnTo>
                  <a:lnTo>
                    <a:pt x="4429" y="943"/>
                  </a:lnTo>
                  <a:lnTo>
                    <a:pt x="4617" y="896"/>
                  </a:lnTo>
                  <a:lnTo>
                    <a:pt x="4759" y="801"/>
                  </a:lnTo>
                  <a:lnTo>
                    <a:pt x="4853" y="660"/>
                  </a:lnTo>
                  <a:lnTo>
                    <a:pt x="4900" y="472"/>
                  </a:lnTo>
                  <a:lnTo>
                    <a:pt x="4853" y="283"/>
                  </a:lnTo>
                  <a:lnTo>
                    <a:pt x="4759" y="142"/>
                  </a:lnTo>
                  <a:lnTo>
                    <a:pt x="4617" y="48"/>
                  </a:lnTo>
                  <a:lnTo>
                    <a:pt x="4429" y="1"/>
                  </a:lnTo>
                  <a:close/>
                  <a:moveTo>
                    <a:pt x="5560" y="5089"/>
                  </a:moveTo>
                  <a:lnTo>
                    <a:pt x="5371" y="5136"/>
                  </a:lnTo>
                  <a:lnTo>
                    <a:pt x="5230" y="5230"/>
                  </a:lnTo>
                  <a:lnTo>
                    <a:pt x="5136" y="5371"/>
                  </a:lnTo>
                  <a:lnTo>
                    <a:pt x="5088" y="5560"/>
                  </a:lnTo>
                  <a:lnTo>
                    <a:pt x="5136" y="5748"/>
                  </a:lnTo>
                  <a:lnTo>
                    <a:pt x="5230" y="5889"/>
                  </a:lnTo>
                  <a:lnTo>
                    <a:pt x="5371" y="5984"/>
                  </a:lnTo>
                  <a:lnTo>
                    <a:pt x="5560" y="6031"/>
                  </a:lnTo>
                  <a:lnTo>
                    <a:pt x="5748" y="5984"/>
                  </a:lnTo>
                  <a:lnTo>
                    <a:pt x="5889" y="5889"/>
                  </a:lnTo>
                  <a:lnTo>
                    <a:pt x="5984" y="5748"/>
                  </a:lnTo>
                  <a:lnTo>
                    <a:pt x="6031" y="5560"/>
                  </a:lnTo>
                  <a:lnTo>
                    <a:pt x="5984" y="5371"/>
                  </a:lnTo>
                  <a:lnTo>
                    <a:pt x="5889" y="5230"/>
                  </a:lnTo>
                  <a:lnTo>
                    <a:pt x="5748" y="5136"/>
                  </a:lnTo>
                  <a:lnTo>
                    <a:pt x="5560" y="5089"/>
                  </a:lnTo>
                  <a:close/>
                  <a:moveTo>
                    <a:pt x="8669" y="11025"/>
                  </a:moveTo>
                  <a:lnTo>
                    <a:pt x="8480" y="11072"/>
                  </a:lnTo>
                  <a:lnTo>
                    <a:pt x="8339" y="11166"/>
                  </a:lnTo>
                  <a:lnTo>
                    <a:pt x="8245" y="11307"/>
                  </a:lnTo>
                  <a:lnTo>
                    <a:pt x="8198" y="11496"/>
                  </a:lnTo>
                  <a:lnTo>
                    <a:pt x="8245" y="11684"/>
                  </a:lnTo>
                  <a:lnTo>
                    <a:pt x="8339" y="11825"/>
                  </a:lnTo>
                  <a:lnTo>
                    <a:pt x="8480" y="11920"/>
                  </a:lnTo>
                  <a:lnTo>
                    <a:pt x="8669" y="11967"/>
                  </a:lnTo>
                  <a:lnTo>
                    <a:pt x="8669" y="11920"/>
                  </a:lnTo>
                  <a:lnTo>
                    <a:pt x="8857" y="11873"/>
                  </a:lnTo>
                  <a:lnTo>
                    <a:pt x="8999" y="11778"/>
                  </a:lnTo>
                  <a:lnTo>
                    <a:pt x="9093" y="11684"/>
                  </a:lnTo>
                  <a:lnTo>
                    <a:pt x="9140" y="11496"/>
                  </a:lnTo>
                  <a:lnTo>
                    <a:pt x="9093" y="11307"/>
                  </a:lnTo>
                  <a:lnTo>
                    <a:pt x="8999" y="11166"/>
                  </a:lnTo>
                  <a:lnTo>
                    <a:pt x="8857" y="11072"/>
                  </a:lnTo>
                  <a:lnTo>
                    <a:pt x="8669" y="11025"/>
                  </a:lnTo>
                  <a:close/>
                  <a:moveTo>
                    <a:pt x="6172" y="17950"/>
                  </a:moveTo>
                  <a:lnTo>
                    <a:pt x="5984" y="17997"/>
                  </a:lnTo>
                  <a:lnTo>
                    <a:pt x="5842" y="18091"/>
                  </a:lnTo>
                  <a:lnTo>
                    <a:pt x="5748" y="18233"/>
                  </a:lnTo>
                  <a:lnTo>
                    <a:pt x="5748" y="18421"/>
                  </a:lnTo>
                  <a:lnTo>
                    <a:pt x="5748" y="18609"/>
                  </a:lnTo>
                  <a:lnTo>
                    <a:pt x="5842" y="18751"/>
                  </a:lnTo>
                  <a:lnTo>
                    <a:pt x="6031" y="18845"/>
                  </a:lnTo>
                  <a:lnTo>
                    <a:pt x="6172" y="18892"/>
                  </a:lnTo>
                  <a:lnTo>
                    <a:pt x="6219" y="18892"/>
                  </a:lnTo>
                  <a:lnTo>
                    <a:pt x="6360" y="18845"/>
                  </a:lnTo>
                  <a:lnTo>
                    <a:pt x="6502" y="18751"/>
                  </a:lnTo>
                  <a:lnTo>
                    <a:pt x="6643" y="18609"/>
                  </a:lnTo>
                  <a:lnTo>
                    <a:pt x="6643" y="18421"/>
                  </a:lnTo>
                  <a:lnTo>
                    <a:pt x="6596" y="18233"/>
                  </a:lnTo>
                  <a:lnTo>
                    <a:pt x="6502" y="18091"/>
                  </a:lnTo>
                  <a:lnTo>
                    <a:pt x="6360" y="17997"/>
                  </a:lnTo>
                  <a:lnTo>
                    <a:pt x="6172" y="17950"/>
                  </a:lnTo>
                  <a:close/>
                  <a:moveTo>
                    <a:pt x="3251" y="20117"/>
                  </a:moveTo>
                  <a:lnTo>
                    <a:pt x="3063" y="20164"/>
                  </a:lnTo>
                  <a:lnTo>
                    <a:pt x="2921" y="20258"/>
                  </a:lnTo>
                  <a:lnTo>
                    <a:pt x="2827" y="20400"/>
                  </a:lnTo>
                  <a:lnTo>
                    <a:pt x="2780" y="20588"/>
                  </a:lnTo>
                  <a:lnTo>
                    <a:pt x="2827" y="20777"/>
                  </a:lnTo>
                  <a:lnTo>
                    <a:pt x="2921" y="20918"/>
                  </a:lnTo>
                  <a:lnTo>
                    <a:pt x="3063" y="21012"/>
                  </a:lnTo>
                  <a:lnTo>
                    <a:pt x="3251" y="21059"/>
                  </a:lnTo>
                  <a:lnTo>
                    <a:pt x="3440" y="21012"/>
                  </a:lnTo>
                  <a:lnTo>
                    <a:pt x="3581" y="20918"/>
                  </a:lnTo>
                  <a:lnTo>
                    <a:pt x="3675" y="20777"/>
                  </a:lnTo>
                  <a:lnTo>
                    <a:pt x="3722" y="20588"/>
                  </a:lnTo>
                  <a:lnTo>
                    <a:pt x="3675" y="20400"/>
                  </a:lnTo>
                  <a:lnTo>
                    <a:pt x="3581" y="20258"/>
                  </a:lnTo>
                  <a:lnTo>
                    <a:pt x="3440" y="20164"/>
                  </a:lnTo>
                  <a:lnTo>
                    <a:pt x="3251" y="20117"/>
                  </a:lnTo>
                  <a:close/>
                  <a:moveTo>
                    <a:pt x="801" y="22473"/>
                  </a:moveTo>
                  <a:lnTo>
                    <a:pt x="613" y="22520"/>
                  </a:lnTo>
                  <a:lnTo>
                    <a:pt x="472" y="22614"/>
                  </a:lnTo>
                  <a:lnTo>
                    <a:pt x="377" y="22755"/>
                  </a:lnTo>
                  <a:lnTo>
                    <a:pt x="330" y="22944"/>
                  </a:lnTo>
                  <a:lnTo>
                    <a:pt x="377" y="23132"/>
                  </a:lnTo>
                  <a:lnTo>
                    <a:pt x="472" y="23273"/>
                  </a:lnTo>
                  <a:lnTo>
                    <a:pt x="613" y="23368"/>
                  </a:lnTo>
                  <a:lnTo>
                    <a:pt x="801" y="23415"/>
                  </a:lnTo>
                  <a:lnTo>
                    <a:pt x="990" y="23368"/>
                  </a:lnTo>
                  <a:lnTo>
                    <a:pt x="1131" y="23273"/>
                  </a:lnTo>
                  <a:lnTo>
                    <a:pt x="1225" y="23132"/>
                  </a:lnTo>
                  <a:lnTo>
                    <a:pt x="1272" y="22944"/>
                  </a:lnTo>
                  <a:lnTo>
                    <a:pt x="1225" y="22755"/>
                  </a:lnTo>
                  <a:lnTo>
                    <a:pt x="1131" y="22614"/>
                  </a:lnTo>
                  <a:lnTo>
                    <a:pt x="990" y="22520"/>
                  </a:lnTo>
                  <a:lnTo>
                    <a:pt x="801" y="22473"/>
                  </a:lnTo>
                  <a:close/>
                  <a:moveTo>
                    <a:pt x="6031" y="22473"/>
                  </a:moveTo>
                  <a:lnTo>
                    <a:pt x="5842" y="22520"/>
                  </a:lnTo>
                  <a:lnTo>
                    <a:pt x="5701" y="22614"/>
                  </a:lnTo>
                  <a:lnTo>
                    <a:pt x="5607" y="22755"/>
                  </a:lnTo>
                  <a:lnTo>
                    <a:pt x="5560" y="22944"/>
                  </a:lnTo>
                  <a:lnTo>
                    <a:pt x="5607" y="23132"/>
                  </a:lnTo>
                  <a:lnTo>
                    <a:pt x="5701" y="23273"/>
                  </a:lnTo>
                  <a:lnTo>
                    <a:pt x="5889" y="23368"/>
                  </a:lnTo>
                  <a:lnTo>
                    <a:pt x="6031" y="23415"/>
                  </a:lnTo>
                  <a:lnTo>
                    <a:pt x="6219" y="23368"/>
                  </a:lnTo>
                  <a:lnTo>
                    <a:pt x="6360" y="23273"/>
                  </a:lnTo>
                  <a:lnTo>
                    <a:pt x="6455" y="23132"/>
                  </a:lnTo>
                  <a:lnTo>
                    <a:pt x="6502" y="22944"/>
                  </a:lnTo>
                  <a:lnTo>
                    <a:pt x="6455" y="22755"/>
                  </a:lnTo>
                  <a:lnTo>
                    <a:pt x="6360" y="22614"/>
                  </a:lnTo>
                  <a:lnTo>
                    <a:pt x="6219" y="22520"/>
                  </a:lnTo>
                  <a:lnTo>
                    <a:pt x="6031" y="22473"/>
                  </a:lnTo>
                  <a:close/>
                  <a:moveTo>
                    <a:pt x="3251" y="24451"/>
                  </a:moveTo>
                  <a:lnTo>
                    <a:pt x="3063" y="24498"/>
                  </a:lnTo>
                  <a:lnTo>
                    <a:pt x="2921" y="24593"/>
                  </a:lnTo>
                  <a:lnTo>
                    <a:pt x="2827" y="24734"/>
                  </a:lnTo>
                  <a:lnTo>
                    <a:pt x="2780" y="24922"/>
                  </a:lnTo>
                  <a:lnTo>
                    <a:pt x="2827" y="25111"/>
                  </a:lnTo>
                  <a:lnTo>
                    <a:pt x="2921" y="25252"/>
                  </a:lnTo>
                  <a:lnTo>
                    <a:pt x="3063" y="25346"/>
                  </a:lnTo>
                  <a:lnTo>
                    <a:pt x="3251" y="25393"/>
                  </a:lnTo>
                  <a:lnTo>
                    <a:pt x="3440" y="25346"/>
                  </a:lnTo>
                  <a:lnTo>
                    <a:pt x="3581" y="25252"/>
                  </a:lnTo>
                  <a:lnTo>
                    <a:pt x="3675" y="25111"/>
                  </a:lnTo>
                  <a:lnTo>
                    <a:pt x="3722" y="24922"/>
                  </a:lnTo>
                  <a:lnTo>
                    <a:pt x="3675" y="24734"/>
                  </a:lnTo>
                  <a:lnTo>
                    <a:pt x="3581" y="24593"/>
                  </a:lnTo>
                  <a:lnTo>
                    <a:pt x="3440" y="24498"/>
                  </a:lnTo>
                  <a:lnTo>
                    <a:pt x="3251" y="24451"/>
                  </a:lnTo>
                  <a:close/>
                  <a:moveTo>
                    <a:pt x="9187" y="24451"/>
                  </a:moveTo>
                  <a:lnTo>
                    <a:pt x="8999" y="24498"/>
                  </a:lnTo>
                  <a:lnTo>
                    <a:pt x="8857" y="24593"/>
                  </a:lnTo>
                  <a:lnTo>
                    <a:pt x="8763" y="24734"/>
                  </a:lnTo>
                  <a:lnTo>
                    <a:pt x="8716" y="24922"/>
                  </a:lnTo>
                  <a:lnTo>
                    <a:pt x="8763" y="25111"/>
                  </a:lnTo>
                  <a:lnTo>
                    <a:pt x="8857" y="25252"/>
                  </a:lnTo>
                  <a:lnTo>
                    <a:pt x="8999" y="25346"/>
                  </a:lnTo>
                  <a:lnTo>
                    <a:pt x="9187" y="25393"/>
                  </a:lnTo>
                  <a:lnTo>
                    <a:pt x="9328" y="25346"/>
                  </a:lnTo>
                  <a:lnTo>
                    <a:pt x="9470" y="25252"/>
                  </a:lnTo>
                  <a:lnTo>
                    <a:pt x="9470" y="24593"/>
                  </a:lnTo>
                  <a:lnTo>
                    <a:pt x="9328" y="24498"/>
                  </a:lnTo>
                  <a:lnTo>
                    <a:pt x="9187" y="24451"/>
                  </a:lnTo>
                  <a:close/>
                  <a:moveTo>
                    <a:pt x="472" y="26524"/>
                  </a:moveTo>
                  <a:lnTo>
                    <a:pt x="283" y="26571"/>
                  </a:lnTo>
                  <a:lnTo>
                    <a:pt x="142" y="26665"/>
                  </a:lnTo>
                  <a:lnTo>
                    <a:pt x="48" y="26807"/>
                  </a:lnTo>
                  <a:lnTo>
                    <a:pt x="0" y="26995"/>
                  </a:lnTo>
                  <a:lnTo>
                    <a:pt x="48" y="27184"/>
                  </a:lnTo>
                  <a:lnTo>
                    <a:pt x="142" y="27325"/>
                  </a:lnTo>
                  <a:lnTo>
                    <a:pt x="283" y="27419"/>
                  </a:lnTo>
                  <a:lnTo>
                    <a:pt x="472" y="27466"/>
                  </a:lnTo>
                  <a:lnTo>
                    <a:pt x="660" y="27419"/>
                  </a:lnTo>
                  <a:lnTo>
                    <a:pt x="801" y="27325"/>
                  </a:lnTo>
                  <a:lnTo>
                    <a:pt x="896" y="27184"/>
                  </a:lnTo>
                  <a:lnTo>
                    <a:pt x="943" y="26995"/>
                  </a:lnTo>
                  <a:lnTo>
                    <a:pt x="896" y="26807"/>
                  </a:lnTo>
                  <a:lnTo>
                    <a:pt x="801" y="26665"/>
                  </a:lnTo>
                  <a:lnTo>
                    <a:pt x="660" y="26571"/>
                  </a:lnTo>
                  <a:lnTo>
                    <a:pt x="472" y="26524"/>
                  </a:lnTo>
                  <a:close/>
                  <a:moveTo>
                    <a:pt x="2968" y="28691"/>
                  </a:moveTo>
                  <a:lnTo>
                    <a:pt x="2827" y="28738"/>
                  </a:lnTo>
                  <a:lnTo>
                    <a:pt x="2639" y="28833"/>
                  </a:lnTo>
                  <a:lnTo>
                    <a:pt x="2544" y="28974"/>
                  </a:lnTo>
                  <a:lnTo>
                    <a:pt x="2544" y="29162"/>
                  </a:lnTo>
                  <a:lnTo>
                    <a:pt x="2544" y="29304"/>
                  </a:lnTo>
                  <a:lnTo>
                    <a:pt x="2639" y="29492"/>
                  </a:lnTo>
                  <a:lnTo>
                    <a:pt x="2827" y="29586"/>
                  </a:lnTo>
                  <a:lnTo>
                    <a:pt x="2968" y="29633"/>
                  </a:lnTo>
                  <a:lnTo>
                    <a:pt x="2968" y="29586"/>
                  </a:lnTo>
                  <a:lnTo>
                    <a:pt x="3157" y="29539"/>
                  </a:lnTo>
                  <a:lnTo>
                    <a:pt x="3298" y="29445"/>
                  </a:lnTo>
                  <a:lnTo>
                    <a:pt x="3392" y="29304"/>
                  </a:lnTo>
                  <a:lnTo>
                    <a:pt x="3440" y="29162"/>
                  </a:lnTo>
                  <a:lnTo>
                    <a:pt x="3440" y="28974"/>
                  </a:lnTo>
                  <a:lnTo>
                    <a:pt x="3298" y="28833"/>
                  </a:lnTo>
                  <a:lnTo>
                    <a:pt x="3157" y="28738"/>
                  </a:lnTo>
                  <a:lnTo>
                    <a:pt x="2968" y="28691"/>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2837;p42">
              <a:extLst>
                <a:ext uri="{FF2B5EF4-FFF2-40B4-BE49-F238E27FC236}">
                  <a16:creationId xmlns:a16="http://schemas.microsoft.com/office/drawing/2014/main" id="{CF7AAAD7-B744-FB8B-BD67-5704CA12446F}"/>
                </a:ext>
              </a:extLst>
            </p:cNvPr>
            <p:cNvSpPr/>
            <p:nvPr/>
          </p:nvSpPr>
          <p:spPr>
            <a:xfrm>
              <a:off x="1239500" y="2594850"/>
              <a:ext cx="22400" cy="23575"/>
            </a:xfrm>
            <a:custGeom>
              <a:avLst/>
              <a:gdLst/>
              <a:ahLst/>
              <a:cxnLst/>
              <a:rect l="l" t="t" r="r" b="b"/>
              <a:pathLst>
                <a:path w="896" h="943" fill="none" extrusionOk="0">
                  <a:moveTo>
                    <a:pt x="424" y="0"/>
                  </a:moveTo>
                  <a:lnTo>
                    <a:pt x="424" y="0"/>
                  </a:lnTo>
                  <a:lnTo>
                    <a:pt x="283" y="47"/>
                  </a:lnTo>
                  <a:lnTo>
                    <a:pt x="95" y="142"/>
                  </a:lnTo>
                  <a:lnTo>
                    <a:pt x="0" y="283"/>
                  </a:lnTo>
                  <a:lnTo>
                    <a:pt x="0" y="471"/>
                  </a:lnTo>
                  <a:lnTo>
                    <a:pt x="0" y="471"/>
                  </a:lnTo>
                  <a:lnTo>
                    <a:pt x="0" y="613"/>
                  </a:lnTo>
                  <a:lnTo>
                    <a:pt x="95" y="801"/>
                  </a:lnTo>
                  <a:lnTo>
                    <a:pt x="283" y="895"/>
                  </a:lnTo>
                  <a:lnTo>
                    <a:pt x="424" y="942"/>
                  </a:lnTo>
                  <a:lnTo>
                    <a:pt x="424" y="895"/>
                  </a:lnTo>
                  <a:lnTo>
                    <a:pt x="424" y="895"/>
                  </a:lnTo>
                  <a:lnTo>
                    <a:pt x="613" y="848"/>
                  </a:lnTo>
                  <a:lnTo>
                    <a:pt x="754" y="754"/>
                  </a:lnTo>
                  <a:lnTo>
                    <a:pt x="848" y="613"/>
                  </a:lnTo>
                  <a:lnTo>
                    <a:pt x="896" y="471"/>
                  </a:lnTo>
                  <a:lnTo>
                    <a:pt x="896" y="471"/>
                  </a:lnTo>
                  <a:lnTo>
                    <a:pt x="896" y="283"/>
                  </a:lnTo>
                  <a:lnTo>
                    <a:pt x="754" y="142"/>
                  </a:lnTo>
                  <a:lnTo>
                    <a:pt x="613" y="47"/>
                  </a:lnTo>
                  <a:lnTo>
                    <a:pt x="42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2838;p42">
              <a:extLst>
                <a:ext uri="{FF2B5EF4-FFF2-40B4-BE49-F238E27FC236}">
                  <a16:creationId xmlns:a16="http://schemas.microsoft.com/office/drawing/2014/main" id="{14235C3F-7081-A8EC-A23E-FAAAFFBE394E}"/>
                </a:ext>
              </a:extLst>
            </p:cNvPr>
            <p:cNvSpPr/>
            <p:nvPr/>
          </p:nvSpPr>
          <p:spPr>
            <a:xfrm>
              <a:off x="1175900" y="2540675"/>
              <a:ext cx="23575" cy="23575"/>
            </a:xfrm>
            <a:custGeom>
              <a:avLst/>
              <a:gdLst/>
              <a:ahLst/>
              <a:cxnLst/>
              <a:rect l="l" t="t" r="r" b="b"/>
              <a:pathLst>
                <a:path w="943" h="943" fill="none" extrusionOk="0">
                  <a:moveTo>
                    <a:pt x="472" y="0"/>
                  </a:moveTo>
                  <a:lnTo>
                    <a:pt x="472" y="0"/>
                  </a:lnTo>
                  <a:lnTo>
                    <a:pt x="283" y="47"/>
                  </a:lnTo>
                  <a:lnTo>
                    <a:pt x="142" y="141"/>
                  </a:lnTo>
                  <a:lnTo>
                    <a:pt x="48" y="283"/>
                  </a:lnTo>
                  <a:lnTo>
                    <a:pt x="0" y="471"/>
                  </a:lnTo>
                  <a:lnTo>
                    <a:pt x="0" y="471"/>
                  </a:lnTo>
                  <a:lnTo>
                    <a:pt x="48" y="660"/>
                  </a:lnTo>
                  <a:lnTo>
                    <a:pt x="142" y="801"/>
                  </a:lnTo>
                  <a:lnTo>
                    <a:pt x="283" y="895"/>
                  </a:lnTo>
                  <a:lnTo>
                    <a:pt x="472" y="942"/>
                  </a:lnTo>
                  <a:lnTo>
                    <a:pt x="472" y="942"/>
                  </a:lnTo>
                  <a:lnTo>
                    <a:pt x="660" y="895"/>
                  </a:lnTo>
                  <a:lnTo>
                    <a:pt x="801" y="801"/>
                  </a:lnTo>
                  <a:lnTo>
                    <a:pt x="896" y="660"/>
                  </a:lnTo>
                  <a:lnTo>
                    <a:pt x="943" y="471"/>
                  </a:lnTo>
                  <a:lnTo>
                    <a:pt x="943" y="471"/>
                  </a:lnTo>
                  <a:lnTo>
                    <a:pt x="943" y="471"/>
                  </a:lnTo>
                  <a:lnTo>
                    <a:pt x="896" y="283"/>
                  </a:lnTo>
                  <a:lnTo>
                    <a:pt x="801" y="141"/>
                  </a:lnTo>
                  <a:lnTo>
                    <a:pt x="660" y="47"/>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2839;p42">
              <a:extLst>
                <a:ext uri="{FF2B5EF4-FFF2-40B4-BE49-F238E27FC236}">
                  <a16:creationId xmlns:a16="http://schemas.microsoft.com/office/drawing/2014/main" id="{472270BF-4A53-A8CA-7E24-B1A4390AB199}"/>
                </a:ext>
              </a:extLst>
            </p:cNvPr>
            <p:cNvSpPr/>
            <p:nvPr/>
          </p:nvSpPr>
          <p:spPr>
            <a:xfrm>
              <a:off x="1245400" y="2488850"/>
              <a:ext cx="23575" cy="23575"/>
            </a:xfrm>
            <a:custGeom>
              <a:avLst/>
              <a:gdLst/>
              <a:ahLst/>
              <a:cxnLst/>
              <a:rect l="l" t="t" r="r" b="b"/>
              <a:pathLst>
                <a:path w="943" h="943" fill="none" extrusionOk="0">
                  <a:moveTo>
                    <a:pt x="471" y="0"/>
                  </a:moveTo>
                  <a:lnTo>
                    <a:pt x="471" y="0"/>
                  </a:lnTo>
                  <a:lnTo>
                    <a:pt x="283" y="47"/>
                  </a:lnTo>
                  <a:lnTo>
                    <a:pt x="141" y="142"/>
                  </a:lnTo>
                  <a:lnTo>
                    <a:pt x="47" y="283"/>
                  </a:lnTo>
                  <a:lnTo>
                    <a:pt x="0" y="471"/>
                  </a:lnTo>
                  <a:lnTo>
                    <a:pt x="0" y="471"/>
                  </a:lnTo>
                  <a:lnTo>
                    <a:pt x="47" y="660"/>
                  </a:lnTo>
                  <a:lnTo>
                    <a:pt x="141" y="801"/>
                  </a:lnTo>
                  <a:lnTo>
                    <a:pt x="283" y="895"/>
                  </a:lnTo>
                  <a:lnTo>
                    <a:pt x="471" y="942"/>
                  </a:lnTo>
                  <a:lnTo>
                    <a:pt x="471" y="942"/>
                  </a:lnTo>
                  <a:lnTo>
                    <a:pt x="660" y="895"/>
                  </a:lnTo>
                  <a:lnTo>
                    <a:pt x="801" y="801"/>
                  </a:lnTo>
                  <a:lnTo>
                    <a:pt x="895" y="660"/>
                  </a:lnTo>
                  <a:lnTo>
                    <a:pt x="942" y="471"/>
                  </a:lnTo>
                  <a:lnTo>
                    <a:pt x="942" y="471"/>
                  </a:lnTo>
                  <a:lnTo>
                    <a:pt x="895" y="283"/>
                  </a:lnTo>
                  <a:lnTo>
                    <a:pt x="801" y="142"/>
                  </a:lnTo>
                  <a:lnTo>
                    <a:pt x="660" y="47"/>
                  </a:lnTo>
                  <a:lnTo>
                    <a:pt x="4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2840;p42">
              <a:extLst>
                <a:ext uri="{FF2B5EF4-FFF2-40B4-BE49-F238E27FC236}">
                  <a16:creationId xmlns:a16="http://schemas.microsoft.com/office/drawing/2014/main" id="{122577D2-6FCF-FE33-1692-0E37D844E53D}"/>
                </a:ext>
              </a:extLst>
            </p:cNvPr>
            <p:cNvSpPr/>
            <p:nvPr/>
          </p:nvSpPr>
          <p:spPr>
            <a:xfrm>
              <a:off x="1393775" y="2488850"/>
              <a:ext cx="18875" cy="23575"/>
            </a:xfrm>
            <a:custGeom>
              <a:avLst/>
              <a:gdLst/>
              <a:ahLst/>
              <a:cxnLst/>
              <a:rect l="l" t="t" r="r" b="b"/>
              <a:pathLst>
                <a:path w="755" h="943" fill="none" extrusionOk="0">
                  <a:moveTo>
                    <a:pt x="472" y="0"/>
                  </a:moveTo>
                  <a:lnTo>
                    <a:pt x="472" y="0"/>
                  </a:lnTo>
                  <a:lnTo>
                    <a:pt x="472" y="0"/>
                  </a:lnTo>
                  <a:lnTo>
                    <a:pt x="472" y="0"/>
                  </a:lnTo>
                  <a:lnTo>
                    <a:pt x="284" y="47"/>
                  </a:lnTo>
                  <a:lnTo>
                    <a:pt x="142" y="142"/>
                  </a:lnTo>
                  <a:lnTo>
                    <a:pt x="48" y="283"/>
                  </a:lnTo>
                  <a:lnTo>
                    <a:pt x="1" y="471"/>
                  </a:lnTo>
                  <a:lnTo>
                    <a:pt x="1" y="471"/>
                  </a:lnTo>
                  <a:lnTo>
                    <a:pt x="48" y="660"/>
                  </a:lnTo>
                  <a:lnTo>
                    <a:pt x="142" y="801"/>
                  </a:lnTo>
                  <a:lnTo>
                    <a:pt x="284" y="895"/>
                  </a:lnTo>
                  <a:lnTo>
                    <a:pt x="472" y="942"/>
                  </a:lnTo>
                  <a:lnTo>
                    <a:pt x="472" y="942"/>
                  </a:lnTo>
                  <a:lnTo>
                    <a:pt x="472" y="942"/>
                  </a:lnTo>
                  <a:lnTo>
                    <a:pt x="472" y="942"/>
                  </a:lnTo>
                  <a:lnTo>
                    <a:pt x="613" y="895"/>
                  </a:lnTo>
                  <a:lnTo>
                    <a:pt x="755" y="801"/>
                  </a:lnTo>
                  <a:lnTo>
                    <a:pt x="755" y="142"/>
                  </a:lnTo>
                  <a:lnTo>
                    <a:pt x="755" y="142"/>
                  </a:lnTo>
                  <a:lnTo>
                    <a:pt x="613" y="47"/>
                  </a:lnTo>
                  <a:lnTo>
                    <a:pt x="4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2841;p42">
              <a:extLst>
                <a:ext uri="{FF2B5EF4-FFF2-40B4-BE49-F238E27FC236}">
                  <a16:creationId xmlns:a16="http://schemas.microsoft.com/office/drawing/2014/main" id="{8F75C91B-EFCB-FCC9-54FA-569FF9BBD465}"/>
                </a:ext>
              </a:extLst>
            </p:cNvPr>
            <p:cNvSpPr/>
            <p:nvPr/>
          </p:nvSpPr>
          <p:spPr>
            <a:xfrm>
              <a:off x="1184150" y="2439375"/>
              <a:ext cx="23575" cy="23575"/>
            </a:xfrm>
            <a:custGeom>
              <a:avLst/>
              <a:gdLst/>
              <a:ahLst/>
              <a:cxnLst/>
              <a:rect l="l" t="t" r="r" b="b"/>
              <a:pathLst>
                <a:path w="943" h="943" fill="none" extrusionOk="0">
                  <a:moveTo>
                    <a:pt x="471" y="1"/>
                  </a:moveTo>
                  <a:lnTo>
                    <a:pt x="471" y="1"/>
                  </a:lnTo>
                  <a:lnTo>
                    <a:pt x="283" y="48"/>
                  </a:lnTo>
                  <a:lnTo>
                    <a:pt x="142" y="142"/>
                  </a:lnTo>
                  <a:lnTo>
                    <a:pt x="47" y="283"/>
                  </a:lnTo>
                  <a:lnTo>
                    <a:pt x="0" y="472"/>
                  </a:lnTo>
                  <a:lnTo>
                    <a:pt x="0" y="472"/>
                  </a:lnTo>
                  <a:lnTo>
                    <a:pt x="47" y="660"/>
                  </a:lnTo>
                  <a:lnTo>
                    <a:pt x="142" y="801"/>
                  </a:lnTo>
                  <a:lnTo>
                    <a:pt x="283" y="896"/>
                  </a:lnTo>
                  <a:lnTo>
                    <a:pt x="471" y="943"/>
                  </a:lnTo>
                  <a:lnTo>
                    <a:pt x="471" y="943"/>
                  </a:lnTo>
                  <a:lnTo>
                    <a:pt x="660" y="896"/>
                  </a:lnTo>
                  <a:lnTo>
                    <a:pt x="801" y="801"/>
                  </a:lnTo>
                  <a:lnTo>
                    <a:pt x="895" y="660"/>
                  </a:lnTo>
                  <a:lnTo>
                    <a:pt x="942" y="472"/>
                  </a:lnTo>
                  <a:lnTo>
                    <a:pt x="942" y="472"/>
                  </a:lnTo>
                  <a:lnTo>
                    <a:pt x="895" y="283"/>
                  </a:lnTo>
                  <a:lnTo>
                    <a:pt x="801" y="142"/>
                  </a:lnTo>
                  <a:lnTo>
                    <a:pt x="660" y="48"/>
                  </a:lnTo>
                  <a:lnTo>
                    <a:pt x="47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2842;p42">
              <a:extLst>
                <a:ext uri="{FF2B5EF4-FFF2-40B4-BE49-F238E27FC236}">
                  <a16:creationId xmlns:a16="http://schemas.microsoft.com/office/drawing/2014/main" id="{B3ABBBCD-076F-F70D-D4B7-BF84CBD7B93C}"/>
                </a:ext>
              </a:extLst>
            </p:cNvPr>
            <p:cNvSpPr/>
            <p:nvPr/>
          </p:nvSpPr>
          <p:spPr>
            <a:xfrm>
              <a:off x="1314875" y="2439375"/>
              <a:ext cx="23575" cy="23575"/>
            </a:xfrm>
            <a:custGeom>
              <a:avLst/>
              <a:gdLst/>
              <a:ahLst/>
              <a:cxnLst/>
              <a:rect l="l" t="t" r="r" b="b"/>
              <a:pathLst>
                <a:path w="943" h="943" fill="none" extrusionOk="0">
                  <a:moveTo>
                    <a:pt x="472" y="1"/>
                  </a:moveTo>
                  <a:lnTo>
                    <a:pt x="472" y="1"/>
                  </a:lnTo>
                  <a:lnTo>
                    <a:pt x="472" y="1"/>
                  </a:lnTo>
                  <a:lnTo>
                    <a:pt x="472" y="1"/>
                  </a:lnTo>
                  <a:lnTo>
                    <a:pt x="283" y="48"/>
                  </a:lnTo>
                  <a:lnTo>
                    <a:pt x="142" y="142"/>
                  </a:lnTo>
                  <a:lnTo>
                    <a:pt x="48" y="283"/>
                  </a:lnTo>
                  <a:lnTo>
                    <a:pt x="1" y="472"/>
                  </a:lnTo>
                  <a:lnTo>
                    <a:pt x="1" y="472"/>
                  </a:lnTo>
                  <a:lnTo>
                    <a:pt x="48" y="660"/>
                  </a:lnTo>
                  <a:lnTo>
                    <a:pt x="142" y="801"/>
                  </a:lnTo>
                  <a:lnTo>
                    <a:pt x="330" y="896"/>
                  </a:lnTo>
                  <a:lnTo>
                    <a:pt x="472" y="943"/>
                  </a:lnTo>
                  <a:lnTo>
                    <a:pt x="472" y="943"/>
                  </a:lnTo>
                  <a:lnTo>
                    <a:pt x="472" y="943"/>
                  </a:lnTo>
                  <a:lnTo>
                    <a:pt x="472" y="943"/>
                  </a:lnTo>
                  <a:lnTo>
                    <a:pt x="660" y="896"/>
                  </a:lnTo>
                  <a:lnTo>
                    <a:pt x="801" y="801"/>
                  </a:lnTo>
                  <a:lnTo>
                    <a:pt x="896" y="660"/>
                  </a:lnTo>
                  <a:lnTo>
                    <a:pt x="943" y="472"/>
                  </a:lnTo>
                  <a:lnTo>
                    <a:pt x="943" y="472"/>
                  </a:lnTo>
                  <a:lnTo>
                    <a:pt x="943" y="472"/>
                  </a:lnTo>
                  <a:lnTo>
                    <a:pt x="896" y="283"/>
                  </a:lnTo>
                  <a:lnTo>
                    <a:pt x="801" y="142"/>
                  </a:lnTo>
                  <a:lnTo>
                    <a:pt x="660" y="48"/>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2843;p42">
              <a:extLst>
                <a:ext uri="{FF2B5EF4-FFF2-40B4-BE49-F238E27FC236}">
                  <a16:creationId xmlns:a16="http://schemas.microsoft.com/office/drawing/2014/main" id="{6A18E49A-343A-EEB8-64D7-117C8F244C5C}"/>
                </a:ext>
              </a:extLst>
            </p:cNvPr>
            <p:cNvSpPr/>
            <p:nvPr/>
          </p:nvSpPr>
          <p:spPr>
            <a:xfrm>
              <a:off x="1245400" y="2380500"/>
              <a:ext cx="23575" cy="23575"/>
            </a:xfrm>
            <a:custGeom>
              <a:avLst/>
              <a:gdLst/>
              <a:ahLst/>
              <a:cxnLst/>
              <a:rect l="l" t="t" r="r" b="b"/>
              <a:pathLst>
                <a:path w="943" h="943" fill="none" extrusionOk="0">
                  <a:moveTo>
                    <a:pt x="471" y="0"/>
                  </a:moveTo>
                  <a:lnTo>
                    <a:pt x="471" y="0"/>
                  </a:lnTo>
                  <a:lnTo>
                    <a:pt x="283" y="47"/>
                  </a:lnTo>
                  <a:lnTo>
                    <a:pt x="141" y="141"/>
                  </a:lnTo>
                  <a:lnTo>
                    <a:pt x="47" y="283"/>
                  </a:lnTo>
                  <a:lnTo>
                    <a:pt x="0" y="471"/>
                  </a:lnTo>
                  <a:lnTo>
                    <a:pt x="0" y="471"/>
                  </a:lnTo>
                  <a:lnTo>
                    <a:pt x="47" y="660"/>
                  </a:lnTo>
                  <a:lnTo>
                    <a:pt x="141" y="801"/>
                  </a:lnTo>
                  <a:lnTo>
                    <a:pt x="283" y="895"/>
                  </a:lnTo>
                  <a:lnTo>
                    <a:pt x="471" y="942"/>
                  </a:lnTo>
                  <a:lnTo>
                    <a:pt x="471" y="942"/>
                  </a:lnTo>
                  <a:lnTo>
                    <a:pt x="660" y="895"/>
                  </a:lnTo>
                  <a:lnTo>
                    <a:pt x="801" y="801"/>
                  </a:lnTo>
                  <a:lnTo>
                    <a:pt x="895" y="660"/>
                  </a:lnTo>
                  <a:lnTo>
                    <a:pt x="942" y="471"/>
                  </a:lnTo>
                  <a:lnTo>
                    <a:pt x="942" y="471"/>
                  </a:lnTo>
                  <a:lnTo>
                    <a:pt x="895" y="283"/>
                  </a:lnTo>
                  <a:lnTo>
                    <a:pt x="801" y="141"/>
                  </a:lnTo>
                  <a:lnTo>
                    <a:pt x="660" y="47"/>
                  </a:lnTo>
                  <a:lnTo>
                    <a:pt x="4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2844;p42">
              <a:extLst>
                <a:ext uri="{FF2B5EF4-FFF2-40B4-BE49-F238E27FC236}">
                  <a16:creationId xmlns:a16="http://schemas.microsoft.com/office/drawing/2014/main" id="{DAD55260-52BC-A504-E163-66676C5D80BB}"/>
                </a:ext>
              </a:extLst>
            </p:cNvPr>
            <p:cNvSpPr/>
            <p:nvPr/>
          </p:nvSpPr>
          <p:spPr>
            <a:xfrm>
              <a:off x="1319600" y="2326300"/>
              <a:ext cx="22400" cy="23600"/>
            </a:xfrm>
            <a:custGeom>
              <a:avLst/>
              <a:gdLst/>
              <a:ahLst/>
              <a:cxnLst/>
              <a:rect l="l" t="t" r="r" b="b"/>
              <a:pathLst>
                <a:path w="896" h="944" fill="none" extrusionOk="0">
                  <a:moveTo>
                    <a:pt x="424" y="1"/>
                  </a:moveTo>
                  <a:lnTo>
                    <a:pt x="424" y="1"/>
                  </a:lnTo>
                  <a:lnTo>
                    <a:pt x="424" y="1"/>
                  </a:lnTo>
                  <a:lnTo>
                    <a:pt x="424" y="1"/>
                  </a:lnTo>
                  <a:lnTo>
                    <a:pt x="236" y="48"/>
                  </a:lnTo>
                  <a:lnTo>
                    <a:pt x="94" y="142"/>
                  </a:lnTo>
                  <a:lnTo>
                    <a:pt x="0" y="284"/>
                  </a:lnTo>
                  <a:lnTo>
                    <a:pt x="0" y="472"/>
                  </a:lnTo>
                  <a:lnTo>
                    <a:pt x="0" y="472"/>
                  </a:lnTo>
                  <a:lnTo>
                    <a:pt x="0" y="660"/>
                  </a:lnTo>
                  <a:lnTo>
                    <a:pt x="94" y="802"/>
                  </a:lnTo>
                  <a:lnTo>
                    <a:pt x="283" y="896"/>
                  </a:lnTo>
                  <a:lnTo>
                    <a:pt x="424" y="943"/>
                  </a:lnTo>
                  <a:lnTo>
                    <a:pt x="424" y="943"/>
                  </a:lnTo>
                  <a:lnTo>
                    <a:pt x="471" y="943"/>
                  </a:lnTo>
                  <a:lnTo>
                    <a:pt x="471" y="943"/>
                  </a:lnTo>
                  <a:lnTo>
                    <a:pt x="612" y="896"/>
                  </a:lnTo>
                  <a:lnTo>
                    <a:pt x="754" y="802"/>
                  </a:lnTo>
                  <a:lnTo>
                    <a:pt x="895" y="660"/>
                  </a:lnTo>
                  <a:lnTo>
                    <a:pt x="895" y="472"/>
                  </a:lnTo>
                  <a:lnTo>
                    <a:pt x="895" y="472"/>
                  </a:lnTo>
                  <a:lnTo>
                    <a:pt x="895" y="472"/>
                  </a:lnTo>
                  <a:lnTo>
                    <a:pt x="848" y="284"/>
                  </a:lnTo>
                  <a:lnTo>
                    <a:pt x="754" y="142"/>
                  </a:lnTo>
                  <a:lnTo>
                    <a:pt x="612" y="48"/>
                  </a:lnTo>
                  <a:lnTo>
                    <a:pt x="42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2845;p42">
              <a:extLst>
                <a:ext uri="{FF2B5EF4-FFF2-40B4-BE49-F238E27FC236}">
                  <a16:creationId xmlns:a16="http://schemas.microsoft.com/office/drawing/2014/main" id="{449A6907-5126-0E92-1ED0-4DA49BB996AE}"/>
                </a:ext>
              </a:extLst>
            </p:cNvPr>
            <p:cNvSpPr/>
            <p:nvPr/>
          </p:nvSpPr>
          <p:spPr>
            <a:xfrm>
              <a:off x="1380825" y="2153175"/>
              <a:ext cx="23575" cy="23575"/>
            </a:xfrm>
            <a:custGeom>
              <a:avLst/>
              <a:gdLst/>
              <a:ahLst/>
              <a:cxnLst/>
              <a:rect l="l" t="t" r="r" b="b"/>
              <a:pathLst>
                <a:path w="943" h="943" fill="none" extrusionOk="0">
                  <a:moveTo>
                    <a:pt x="472" y="1"/>
                  </a:moveTo>
                  <a:lnTo>
                    <a:pt x="472" y="1"/>
                  </a:lnTo>
                  <a:lnTo>
                    <a:pt x="283" y="48"/>
                  </a:lnTo>
                  <a:lnTo>
                    <a:pt x="142" y="142"/>
                  </a:lnTo>
                  <a:lnTo>
                    <a:pt x="48" y="283"/>
                  </a:lnTo>
                  <a:lnTo>
                    <a:pt x="1" y="472"/>
                  </a:lnTo>
                  <a:lnTo>
                    <a:pt x="1" y="472"/>
                  </a:lnTo>
                  <a:lnTo>
                    <a:pt x="48" y="660"/>
                  </a:lnTo>
                  <a:lnTo>
                    <a:pt x="142" y="801"/>
                  </a:lnTo>
                  <a:lnTo>
                    <a:pt x="283" y="896"/>
                  </a:lnTo>
                  <a:lnTo>
                    <a:pt x="472" y="943"/>
                  </a:lnTo>
                  <a:lnTo>
                    <a:pt x="472" y="896"/>
                  </a:lnTo>
                  <a:lnTo>
                    <a:pt x="472" y="896"/>
                  </a:lnTo>
                  <a:lnTo>
                    <a:pt x="472" y="896"/>
                  </a:lnTo>
                  <a:lnTo>
                    <a:pt x="472" y="896"/>
                  </a:lnTo>
                  <a:lnTo>
                    <a:pt x="660" y="849"/>
                  </a:lnTo>
                  <a:lnTo>
                    <a:pt x="802" y="754"/>
                  </a:lnTo>
                  <a:lnTo>
                    <a:pt x="896" y="660"/>
                  </a:lnTo>
                  <a:lnTo>
                    <a:pt x="943" y="472"/>
                  </a:lnTo>
                  <a:lnTo>
                    <a:pt x="943" y="472"/>
                  </a:lnTo>
                  <a:lnTo>
                    <a:pt x="896" y="283"/>
                  </a:lnTo>
                  <a:lnTo>
                    <a:pt x="802" y="142"/>
                  </a:lnTo>
                  <a:lnTo>
                    <a:pt x="660" y="48"/>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2846;p42">
              <a:extLst>
                <a:ext uri="{FF2B5EF4-FFF2-40B4-BE49-F238E27FC236}">
                  <a16:creationId xmlns:a16="http://schemas.microsoft.com/office/drawing/2014/main" id="{1C614EDC-5288-467C-B0FC-87A4E54AE910}"/>
                </a:ext>
              </a:extLst>
            </p:cNvPr>
            <p:cNvSpPr/>
            <p:nvPr/>
          </p:nvSpPr>
          <p:spPr>
            <a:xfrm>
              <a:off x="1303100" y="2004775"/>
              <a:ext cx="23575" cy="23575"/>
            </a:xfrm>
            <a:custGeom>
              <a:avLst/>
              <a:gdLst/>
              <a:ahLst/>
              <a:cxnLst/>
              <a:rect l="l" t="t" r="r" b="b"/>
              <a:pathLst>
                <a:path w="943" h="943" fill="none" extrusionOk="0">
                  <a:moveTo>
                    <a:pt x="472" y="1"/>
                  </a:moveTo>
                  <a:lnTo>
                    <a:pt x="472" y="1"/>
                  </a:lnTo>
                  <a:lnTo>
                    <a:pt x="283" y="48"/>
                  </a:lnTo>
                  <a:lnTo>
                    <a:pt x="142" y="142"/>
                  </a:lnTo>
                  <a:lnTo>
                    <a:pt x="48" y="283"/>
                  </a:lnTo>
                  <a:lnTo>
                    <a:pt x="0" y="472"/>
                  </a:lnTo>
                  <a:lnTo>
                    <a:pt x="0" y="472"/>
                  </a:lnTo>
                  <a:lnTo>
                    <a:pt x="48" y="660"/>
                  </a:lnTo>
                  <a:lnTo>
                    <a:pt x="142" y="801"/>
                  </a:lnTo>
                  <a:lnTo>
                    <a:pt x="283" y="896"/>
                  </a:lnTo>
                  <a:lnTo>
                    <a:pt x="472" y="943"/>
                  </a:lnTo>
                  <a:lnTo>
                    <a:pt x="472" y="943"/>
                  </a:lnTo>
                  <a:lnTo>
                    <a:pt x="660" y="896"/>
                  </a:lnTo>
                  <a:lnTo>
                    <a:pt x="801" y="801"/>
                  </a:lnTo>
                  <a:lnTo>
                    <a:pt x="896" y="660"/>
                  </a:lnTo>
                  <a:lnTo>
                    <a:pt x="943" y="472"/>
                  </a:lnTo>
                  <a:lnTo>
                    <a:pt x="943" y="472"/>
                  </a:lnTo>
                  <a:lnTo>
                    <a:pt x="896" y="283"/>
                  </a:lnTo>
                  <a:lnTo>
                    <a:pt x="801" y="142"/>
                  </a:lnTo>
                  <a:lnTo>
                    <a:pt x="660" y="48"/>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2847;p42">
              <a:extLst>
                <a:ext uri="{FF2B5EF4-FFF2-40B4-BE49-F238E27FC236}">
                  <a16:creationId xmlns:a16="http://schemas.microsoft.com/office/drawing/2014/main" id="{36931E4E-FA33-0DAE-6DCD-5602E17D5BDF}"/>
                </a:ext>
              </a:extLst>
            </p:cNvPr>
            <p:cNvSpPr/>
            <p:nvPr/>
          </p:nvSpPr>
          <p:spPr>
            <a:xfrm>
              <a:off x="1274825" y="1877575"/>
              <a:ext cx="23600" cy="23575"/>
            </a:xfrm>
            <a:custGeom>
              <a:avLst/>
              <a:gdLst/>
              <a:ahLst/>
              <a:cxnLst/>
              <a:rect l="l" t="t" r="r" b="b"/>
              <a:pathLst>
                <a:path w="944" h="943" fill="none" extrusionOk="0">
                  <a:moveTo>
                    <a:pt x="472" y="1"/>
                  </a:moveTo>
                  <a:lnTo>
                    <a:pt x="472" y="1"/>
                  </a:lnTo>
                  <a:lnTo>
                    <a:pt x="283" y="48"/>
                  </a:lnTo>
                  <a:lnTo>
                    <a:pt x="142" y="142"/>
                  </a:lnTo>
                  <a:lnTo>
                    <a:pt x="48" y="283"/>
                  </a:lnTo>
                  <a:lnTo>
                    <a:pt x="1" y="472"/>
                  </a:lnTo>
                  <a:lnTo>
                    <a:pt x="1" y="472"/>
                  </a:lnTo>
                  <a:lnTo>
                    <a:pt x="48" y="660"/>
                  </a:lnTo>
                  <a:lnTo>
                    <a:pt x="142" y="801"/>
                  </a:lnTo>
                  <a:lnTo>
                    <a:pt x="283" y="896"/>
                  </a:lnTo>
                  <a:lnTo>
                    <a:pt x="472" y="943"/>
                  </a:lnTo>
                  <a:lnTo>
                    <a:pt x="472" y="943"/>
                  </a:lnTo>
                  <a:lnTo>
                    <a:pt x="660" y="896"/>
                  </a:lnTo>
                  <a:lnTo>
                    <a:pt x="802" y="801"/>
                  </a:lnTo>
                  <a:lnTo>
                    <a:pt x="896" y="660"/>
                  </a:lnTo>
                  <a:lnTo>
                    <a:pt x="943" y="472"/>
                  </a:lnTo>
                  <a:lnTo>
                    <a:pt x="943" y="472"/>
                  </a:lnTo>
                  <a:lnTo>
                    <a:pt x="896" y="283"/>
                  </a:lnTo>
                  <a:lnTo>
                    <a:pt x="802" y="142"/>
                  </a:lnTo>
                  <a:lnTo>
                    <a:pt x="660" y="48"/>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2848;p42">
              <a:extLst>
                <a:ext uri="{FF2B5EF4-FFF2-40B4-BE49-F238E27FC236}">
                  <a16:creationId xmlns:a16="http://schemas.microsoft.com/office/drawing/2014/main" id="{8A853D9F-145B-9560-FF54-016D9866E1D0}"/>
                </a:ext>
              </a:extLst>
            </p:cNvPr>
            <p:cNvSpPr/>
            <p:nvPr/>
          </p:nvSpPr>
          <p:spPr>
            <a:xfrm>
              <a:off x="1391425" y="2610150"/>
              <a:ext cx="22400" cy="2375"/>
            </a:xfrm>
            <a:custGeom>
              <a:avLst/>
              <a:gdLst/>
              <a:ahLst/>
              <a:cxnLst/>
              <a:rect l="l" t="t" r="r" b="b"/>
              <a:pathLst>
                <a:path w="896" h="95" extrusionOk="0">
                  <a:moveTo>
                    <a:pt x="896" y="1"/>
                  </a:moveTo>
                  <a:lnTo>
                    <a:pt x="896" y="1"/>
                  </a:lnTo>
                  <a:lnTo>
                    <a:pt x="1" y="95"/>
                  </a:lnTo>
                  <a:lnTo>
                    <a:pt x="1" y="95"/>
                  </a:lnTo>
                  <a:lnTo>
                    <a:pt x="1" y="95"/>
                  </a:lnTo>
                  <a:lnTo>
                    <a:pt x="1" y="95"/>
                  </a:lnTo>
                  <a:lnTo>
                    <a:pt x="896" y="1"/>
                  </a:lnTo>
                  <a:lnTo>
                    <a:pt x="896" y="1"/>
                  </a:lnTo>
                  <a:close/>
                </a:path>
              </a:pathLst>
            </a:custGeom>
            <a:solidFill>
              <a:srgbClr val="3140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2849;p42">
              <a:extLst>
                <a:ext uri="{FF2B5EF4-FFF2-40B4-BE49-F238E27FC236}">
                  <a16:creationId xmlns:a16="http://schemas.microsoft.com/office/drawing/2014/main" id="{D8A6E13A-4E7F-F506-0927-A00788763D81}"/>
                </a:ext>
              </a:extLst>
            </p:cNvPr>
            <p:cNvSpPr/>
            <p:nvPr/>
          </p:nvSpPr>
          <p:spPr>
            <a:xfrm>
              <a:off x="1391425" y="2610150"/>
              <a:ext cx="22400" cy="2375"/>
            </a:xfrm>
            <a:custGeom>
              <a:avLst/>
              <a:gdLst/>
              <a:ahLst/>
              <a:cxnLst/>
              <a:rect l="l" t="t" r="r" b="b"/>
              <a:pathLst>
                <a:path w="896" h="95" fill="none" extrusionOk="0">
                  <a:moveTo>
                    <a:pt x="896" y="1"/>
                  </a:moveTo>
                  <a:lnTo>
                    <a:pt x="896" y="1"/>
                  </a:lnTo>
                  <a:lnTo>
                    <a:pt x="1" y="95"/>
                  </a:lnTo>
                  <a:lnTo>
                    <a:pt x="1" y="95"/>
                  </a:lnTo>
                  <a:lnTo>
                    <a:pt x="1" y="95"/>
                  </a:lnTo>
                  <a:lnTo>
                    <a:pt x="1" y="95"/>
                  </a:lnTo>
                  <a:lnTo>
                    <a:pt x="896" y="1"/>
                  </a:lnTo>
                  <a:lnTo>
                    <a:pt x="89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2850;p42">
              <a:extLst>
                <a:ext uri="{FF2B5EF4-FFF2-40B4-BE49-F238E27FC236}">
                  <a16:creationId xmlns:a16="http://schemas.microsoft.com/office/drawing/2014/main" id="{6909BCB3-510F-49FB-052C-0589CD0398E1}"/>
                </a:ext>
              </a:extLst>
            </p:cNvPr>
            <p:cNvSpPr/>
            <p:nvPr/>
          </p:nvSpPr>
          <p:spPr>
            <a:xfrm>
              <a:off x="1391425" y="2597200"/>
              <a:ext cx="22400" cy="15325"/>
            </a:xfrm>
            <a:custGeom>
              <a:avLst/>
              <a:gdLst/>
              <a:ahLst/>
              <a:cxnLst/>
              <a:rect l="l" t="t" r="r" b="b"/>
              <a:pathLst>
                <a:path w="896" h="613" extrusionOk="0">
                  <a:moveTo>
                    <a:pt x="378" y="0"/>
                  </a:moveTo>
                  <a:lnTo>
                    <a:pt x="236" y="48"/>
                  </a:lnTo>
                  <a:lnTo>
                    <a:pt x="95" y="189"/>
                  </a:lnTo>
                  <a:lnTo>
                    <a:pt x="1" y="330"/>
                  </a:lnTo>
                  <a:lnTo>
                    <a:pt x="1" y="519"/>
                  </a:lnTo>
                  <a:lnTo>
                    <a:pt x="1" y="613"/>
                  </a:lnTo>
                  <a:lnTo>
                    <a:pt x="896" y="519"/>
                  </a:lnTo>
                  <a:lnTo>
                    <a:pt x="896" y="283"/>
                  </a:lnTo>
                  <a:lnTo>
                    <a:pt x="802" y="189"/>
                  </a:lnTo>
                  <a:lnTo>
                    <a:pt x="707" y="95"/>
                  </a:lnTo>
                  <a:lnTo>
                    <a:pt x="566" y="0"/>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2851;p42">
              <a:extLst>
                <a:ext uri="{FF2B5EF4-FFF2-40B4-BE49-F238E27FC236}">
                  <a16:creationId xmlns:a16="http://schemas.microsoft.com/office/drawing/2014/main" id="{C2C0F2AA-6133-E814-EB7F-011F4DAFA696}"/>
                </a:ext>
              </a:extLst>
            </p:cNvPr>
            <p:cNvSpPr/>
            <p:nvPr/>
          </p:nvSpPr>
          <p:spPr>
            <a:xfrm>
              <a:off x="1391425" y="2597200"/>
              <a:ext cx="22400" cy="15325"/>
            </a:xfrm>
            <a:custGeom>
              <a:avLst/>
              <a:gdLst/>
              <a:ahLst/>
              <a:cxnLst/>
              <a:rect l="l" t="t" r="r" b="b"/>
              <a:pathLst>
                <a:path w="896" h="613" fill="none" extrusionOk="0">
                  <a:moveTo>
                    <a:pt x="425" y="0"/>
                  </a:moveTo>
                  <a:lnTo>
                    <a:pt x="425" y="0"/>
                  </a:lnTo>
                  <a:lnTo>
                    <a:pt x="378" y="0"/>
                  </a:lnTo>
                  <a:lnTo>
                    <a:pt x="378" y="0"/>
                  </a:lnTo>
                  <a:lnTo>
                    <a:pt x="236" y="48"/>
                  </a:lnTo>
                  <a:lnTo>
                    <a:pt x="95" y="189"/>
                  </a:lnTo>
                  <a:lnTo>
                    <a:pt x="1" y="330"/>
                  </a:lnTo>
                  <a:lnTo>
                    <a:pt x="1" y="519"/>
                  </a:lnTo>
                  <a:lnTo>
                    <a:pt x="1" y="519"/>
                  </a:lnTo>
                  <a:lnTo>
                    <a:pt x="1" y="613"/>
                  </a:lnTo>
                  <a:lnTo>
                    <a:pt x="1" y="613"/>
                  </a:lnTo>
                  <a:lnTo>
                    <a:pt x="896" y="519"/>
                  </a:lnTo>
                  <a:lnTo>
                    <a:pt x="896" y="283"/>
                  </a:lnTo>
                  <a:lnTo>
                    <a:pt x="896" y="283"/>
                  </a:lnTo>
                  <a:lnTo>
                    <a:pt x="802" y="189"/>
                  </a:lnTo>
                  <a:lnTo>
                    <a:pt x="707" y="95"/>
                  </a:lnTo>
                  <a:lnTo>
                    <a:pt x="566" y="0"/>
                  </a:lnTo>
                  <a:lnTo>
                    <a:pt x="42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2852;p42">
              <a:extLst>
                <a:ext uri="{FF2B5EF4-FFF2-40B4-BE49-F238E27FC236}">
                  <a16:creationId xmlns:a16="http://schemas.microsoft.com/office/drawing/2014/main" id="{402CE949-7835-44E6-6993-EE80F3A44749}"/>
                </a:ext>
              </a:extLst>
            </p:cNvPr>
            <p:cNvSpPr/>
            <p:nvPr/>
          </p:nvSpPr>
          <p:spPr>
            <a:xfrm>
              <a:off x="1244200" y="2379300"/>
              <a:ext cx="25950" cy="25950"/>
            </a:xfrm>
            <a:custGeom>
              <a:avLst/>
              <a:gdLst/>
              <a:ahLst/>
              <a:cxnLst/>
              <a:rect l="l" t="t" r="r" b="b"/>
              <a:pathLst>
                <a:path w="1038" h="1038" extrusionOk="0">
                  <a:moveTo>
                    <a:pt x="519" y="48"/>
                  </a:moveTo>
                  <a:lnTo>
                    <a:pt x="708" y="95"/>
                  </a:lnTo>
                  <a:lnTo>
                    <a:pt x="849" y="189"/>
                  </a:lnTo>
                  <a:lnTo>
                    <a:pt x="943" y="331"/>
                  </a:lnTo>
                  <a:lnTo>
                    <a:pt x="990" y="519"/>
                  </a:lnTo>
                  <a:lnTo>
                    <a:pt x="943" y="708"/>
                  </a:lnTo>
                  <a:lnTo>
                    <a:pt x="849" y="849"/>
                  </a:lnTo>
                  <a:lnTo>
                    <a:pt x="708" y="943"/>
                  </a:lnTo>
                  <a:lnTo>
                    <a:pt x="519" y="990"/>
                  </a:lnTo>
                  <a:lnTo>
                    <a:pt x="331" y="943"/>
                  </a:lnTo>
                  <a:lnTo>
                    <a:pt x="189" y="849"/>
                  </a:lnTo>
                  <a:lnTo>
                    <a:pt x="95" y="708"/>
                  </a:lnTo>
                  <a:lnTo>
                    <a:pt x="48" y="519"/>
                  </a:lnTo>
                  <a:lnTo>
                    <a:pt x="95" y="331"/>
                  </a:lnTo>
                  <a:lnTo>
                    <a:pt x="189" y="189"/>
                  </a:lnTo>
                  <a:lnTo>
                    <a:pt x="331" y="95"/>
                  </a:lnTo>
                  <a:lnTo>
                    <a:pt x="519" y="48"/>
                  </a:lnTo>
                  <a:close/>
                  <a:moveTo>
                    <a:pt x="519" y="1"/>
                  </a:moveTo>
                  <a:lnTo>
                    <a:pt x="284" y="48"/>
                  </a:lnTo>
                  <a:lnTo>
                    <a:pt x="142" y="142"/>
                  </a:lnTo>
                  <a:lnTo>
                    <a:pt x="48" y="331"/>
                  </a:lnTo>
                  <a:lnTo>
                    <a:pt x="1" y="519"/>
                  </a:lnTo>
                  <a:lnTo>
                    <a:pt x="48" y="708"/>
                  </a:lnTo>
                  <a:lnTo>
                    <a:pt x="142" y="896"/>
                  </a:lnTo>
                  <a:lnTo>
                    <a:pt x="284" y="990"/>
                  </a:lnTo>
                  <a:lnTo>
                    <a:pt x="519" y="1037"/>
                  </a:lnTo>
                  <a:lnTo>
                    <a:pt x="708" y="990"/>
                  </a:lnTo>
                  <a:lnTo>
                    <a:pt x="896" y="896"/>
                  </a:lnTo>
                  <a:lnTo>
                    <a:pt x="990" y="708"/>
                  </a:lnTo>
                  <a:lnTo>
                    <a:pt x="1037" y="519"/>
                  </a:lnTo>
                  <a:lnTo>
                    <a:pt x="990" y="284"/>
                  </a:lnTo>
                  <a:lnTo>
                    <a:pt x="849" y="142"/>
                  </a:lnTo>
                  <a:lnTo>
                    <a:pt x="708" y="48"/>
                  </a:lnTo>
                  <a:lnTo>
                    <a:pt x="51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2853;p42">
              <a:extLst>
                <a:ext uri="{FF2B5EF4-FFF2-40B4-BE49-F238E27FC236}">
                  <a16:creationId xmlns:a16="http://schemas.microsoft.com/office/drawing/2014/main" id="{961B5E7E-87D3-5D37-BA6D-1C570D2A7234}"/>
                </a:ext>
              </a:extLst>
            </p:cNvPr>
            <p:cNvSpPr/>
            <p:nvPr/>
          </p:nvSpPr>
          <p:spPr>
            <a:xfrm>
              <a:off x="1245400" y="2380500"/>
              <a:ext cx="23575" cy="23575"/>
            </a:xfrm>
            <a:custGeom>
              <a:avLst/>
              <a:gdLst/>
              <a:ahLst/>
              <a:cxnLst/>
              <a:rect l="l" t="t" r="r" b="b"/>
              <a:pathLst>
                <a:path w="943" h="943" fill="none" extrusionOk="0">
                  <a:moveTo>
                    <a:pt x="471" y="942"/>
                  </a:moveTo>
                  <a:lnTo>
                    <a:pt x="471" y="942"/>
                  </a:lnTo>
                  <a:lnTo>
                    <a:pt x="283" y="895"/>
                  </a:lnTo>
                  <a:lnTo>
                    <a:pt x="141" y="801"/>
                  </a:lnTo>
                  <a:lnTo>
                    <a:pt x="47" y="660"/>
                  </a:lnTo>
                  <a:lnTo>
                    <a:pt x="0" y="471"/>
                  </a:lnTo>
                  <a:lnTo>
                    <a:pt x="0" y="471"/>
                  </a:lnTo>
                  <a:lnTo>
                    <a:pt x="47" y="283"/>
                  </a:lnTo>
                  <a:lnTo>
                    <a:pt x="141" y="141"/>
                  </a:lnTo>
                  <a:lnTo>
                    <a:pt x="283" y="47"/>
                  </a:lnTo>
                  <a:lnTo>
                    <a:pt x="471" y="0"/>
                  </a:lnTo>
                  <a:lnTo>
                    <a:pt x="471" y="0"/>
                  </a:lnTo>
                  <a:lnTo>
                    <a:pt x="660" y="47"/>
                  </a:lnTo>
                  <a:lnTo>
                    <a:pt x="801" y="141"/>
                  </a:lnTo>
                  <a:lnTo>
                    <a:pt x="895" y="283"/>
                  </a:lnTo>
                  <a:lnTo>
                    <a:pt x="942" y="471"/>
                  </a:lnTo>
                  <a:lnTo>
                    <a:pt x="942" y="471"/>
                  </a:lnTo>
                  <a:lnTo>
                    <a:pt x="895" y="660"/>
                  </a:lnTo>
                  <a:lnTo>
                    <a:pt x="801" y="801"/>
                  </a:lnTo>
                  <a:lnTo>
                    <a:pt x="660" y="895"/>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2854;p42">
              <a:extLst>
                <a:ext uri="{FF2B5EF4-FFF2-40B4-BE49-F238E27FC236}">
                  <a16:creationId xmlns:a16="http://schemas.microsoft.com/office/drawing/2014/main" id="{AE19F333-889E-CA4C-9FBC-1084D485158D}"/>
                </a:ext>
              </a:extLst>
            </p:cNvPr>
            <p:cNvSpPr/>
            <p:nvPr/>
          </p:nvSpPr>
          <p:spPr>
            <a:xfrm>
              <a:off x="1244200" y="2379300"/>
              <a:ext cx="25950" cy="25950"/>
            </a:xfrm>
            <a:custGeom>
              <a:avLst/>
              <a:gdLst/>
              <a:ahLst/>
              <a:cxnLst/>
              <a:rect l="l" t="t" r="r" b="b"/>
              <a:pathLst>
                <a:path w="1038" h="1038" fill="none" extrusionOk="0">
                  <a:moveTo>
                    <a:pt x="519" y="1"/>
                  </a:moveTo>
                  <a:lnTo>
                    <a:pt x="519" y="1"/>
                  </a:lnTo>
                  <a:lnTo>
                    <a:pt x="284" y="48"/>
                  </a:lnTo>
                  <a:lnTo>
                    <a:pt x="142" y="142"/>
                  </a:lnTo>
                  <a:lnTo>
                    <a:pt x="48" y="331"/>
                  </a:lnTo>
                  <a:lnTo>
                    <a:pt x="1" y="519"/>
                  </a:lnTo>
                  <a:lnTo>
                    <a:pt x="1" y="519"/>
                  </a:lnTo>
                  <a:lnTo>
                    <a:pt x="48" y="708"/>
                  </a:lnTo>
                  <a:lnTo>
                    <a:pt x="142" y="896"/>
                  </a:lnTo>
                  <a:lnTo>
                    <a:pt x="284" y="990"/>
                  </a:lnTo>
                  <a:lnTo>
                    <a:pt x="519" y="1037"/>
                  </a:lnTo>
                  <a:lnTo>
                    <a:pt x="519" y="1037"/>
                  </a:lnTo>
                  <a:lnTo>
                    <a:pt x="519" y="1037"/>
                  </a:lnTo>
                  <a:lnTo>
                    <a:pt x="519" y="1037"/>
                  </a:lnTo>
                  <a:lnTo>
                    <a:pt x="708" y="990"/>
                  </a:lnTo>
                  <a:lnTo>
                    <a:pt x="896" y="896"/>
                  </a:lnTo>
                  <a:lnTo>
                    <a:pt x="990" y="708"/>
                  </a:lnTo>
                  <a:lnTo>
                    <a:pt x="1037" y="519"/>
                  </a:lnTo>
                  <a:lnTo>
                    <a:pt x="1037" y="519"/>
                  </a:lnTo>
                  <a:lnTo>
                    <a:pt x="1037" y="519"/>
                  </a:lnTo>
                  <a:lnTo>
                    <a:pt x="990" y="284"/>
                  </a:lnTo>
                  <a:lnTo>
                    <a:pt x="849" y="142"/>
                  </a:lnTo>
                  <a:lnTo>
                    <a:pt x="708" y="48"/>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2855;p42">
              <a:extLst>
                <a:ext uri="{FF2B5EF4-FFF2-40B4-BE49-F238E27FC236}">
                  <a16:creationId xmlns:a16="http://schemas.microsoft.com/office/drawing/2014/main" id="{9164603C-D114-85FD-EE03-7CBD14A096A1}"/>
                </a:ext>
              </a:extLst>
            </p:cNvPr>
            <p:cNvSpPr/>
            <p:nvPr/>
          </p:nvSpPr>
          <p:spPr>
            <a:xfrm>
              <a:off x="1129975" y="2488850"/>
              <a:ext cx="12975" cy="24750"/>
            </a:xfrm>
            <a:custGeom>
              <a:avLst/>
              <a:gdLst/>
              <a:ahLst/>
              <a:cxnLst/>
              <a:rect l="l" t="t" r="r" b="b"/>
              <a:pathLst>
                <a:path w="519" h="990" extrusionOk="0">
                  <a:moveTo>
                    <a:pt x="141" y="0"/>
                  </a:moveTo>
                  <a:lnTo>
                    <a:pt x="141" y="47"/>
                  </a:lnTo>
                  <a:lnTo>
                    <a:pt x="283" y="142"/>
                  </a:lnTo>
                  <a:lnTo>
                    <a:pt x="424" y="283"/>
                  </a:lnTo>
                  <a:lnTo>
                    <a:pt x="424" y="471"/>
                  </a:lnTo>
                  <a:lnTo>
                    <a:pt x="424" y="660"/>
                  </a:lnTo>
                  <a:lnTo>
                    <a:pt x="330" y="754"/>
                  </a:lnTo>
                  <a:lnTo>
                    <a:pt x="236" y="848"/>
                  </a:lnTo>
                  <a:lnTo>
                    <a:pt x="141" y="895"/>
                  </a:lnTo>
                  <a:lnTo>
                    <a:pt x="0" y="942"/>
                  </a:lnTo>
                  <a:lnTo>
                    <a:pt x="0" y="990"/>
                  </a:lnTo>
                  <a:lnTo>
                    <a:pt x="189" y="942"/>
                  </a:lnTo>
                  <a:lnTo>
                    <a:pt x="377" y="848"/>
                  </a:lnTo>
                  <a:lnTo>
                    <a:pt x="471" y="660"/>
                  </a:lnTo>
                  <a:lnTo>
                    <a:pt x="518" y="471"/>
                  </a:lnTo>
                  <a:lnTo>
                    <a:pt x="471" y="330"/>
                  </a:lnTo>
                  <a:lnTo>
                    <a:pt x="424" y="189"/>
                  </a:lnTo>
                  <a:lnTo>
                    <a:pt x="283" y="94"/>
                  </a:lnTo>
                  <a:lnTo>
                    <a:pt x="14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2856;p42">
              <a:extLst>
                <a:ext uri="{FF2B5EF4-FFF2-40B4-BE49-F238E27FC236}">
                  <a16:creationId xmlns:a16="http://schemas.microsoft.com/office/drawing/2014/main" id="{C128BF1B-6620-7F3C-4757-DCD35696992F}"/>
                </a:ext>
              </a:extLst>
            </p:cNvPr>
            <p:cNvSpPr/>
            <p:nvPr/>
          </p:nvSpPr>
          <p:spPr>
            <a:xfrm>
              <a:off x="1129975" y="2488850"/>
              <a:ext cx="12975" cy="24750"/>
            </a:xfrm>
            <a:custGeom>
              <a:avLst/>
              <a:gdLst/>
              <a:ahLst/>
              <a:cxnLst/>
              <a:rect l="l" t="t" r="r" b="b"/>
              <a:pathLst>
                <a:path w="519" h="990" fill="none" extrusionOk="0">
                  <a:moveTo>
                    <a:pt x="141" y="0"/>
                  </a:moveTo>
                  <a:lnTo>
                    <a:pt x="141" y="47"/>
                  </a:lnTo>
                  <a:lnTo>
                    <a:pt x="141" y="47"/>
                  </a:lnTo>
                  <a:lnTo>
                    <a:pt x="141" y="47"/>
                  </a:lnTo>
                  <a:lnTo>
                    <a:pt x="283" y="142"/>
                  </a:lnTo>
                  <a:lnTo>
                    <a:pt x="424" y="283"/>
                  </a:lnTo>
                  <a:lnTo>
                    <a:pt x="424" y="471"/>
                  </a:lnTo>
                  <a:lnTo>
                    <a:pt x="424" y="660"/>
                  </a:lnTo>
                  <a:lnTo>
                    <a:pt x="424" y="660"/>
                  </a:lnTo>
                  <a:lnTo>
                    <a:pt x="330" y="754"/>
                  </a:lnTo>
                  <a:lnTo>
                    <a:pt x="236" y="848"/>
                  </a:lnTo>
                  <a:lnTo>
                    <a:pt x="141" y="895"/>
                  </a:lnTo>
                  <a:lnTo>
                    <a:pt x="0" y="942"/>
                  </a:lnTo>
                  <a:lnTo>
                    <a:pt x="0" y="942"/>
                  </a:lnTo>
                  <a:lnTo>
                    <a:pt x="0" y="990"/>
                  </a:lnTo>
                  <a:lnTo>
                    <a:pt x="0" y="990"/>
                  </a:lnTo>
                  <a:lnTo>
                    <a:pt x="189" y="942"/>
                  </a:lnTo>
                  <a:lnTo>
                    <a:pt x="377" y="848"/>
                  </a:lnTo>
                  <a:lnTo>
                    <a:pt x="471" y="660"/>
                  </a:lnTo>
                  <a:lnTo>
                    <a:pt x="518" y="471"/>
                  </a:lnTo>
                  <a:lnTo>
                    <a:pt x="518" y="471"/>
                  </a:lnTo>
                  <a:lnTo>
                    <a:pt x="471" y="330"/>
                  </a:lnTo>
                  <a:lnTo>
                    <a:pt x="424" y="189"/>
                  </a:lnTo>
                  <a:lnTo>
                    <a:pt x="283" y="94"/>
                  </a:lnTo>
                  <a:lnTo>
                    <a:pt x="141" y="0"/>
                  </a:lnTo>
                  <a:lnTo>
                    <a:pt x="141" y="0"/>
                  </a:lnTo>
                  <a:lnTo>
                    <a:pt x="14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2857;p42">
              <a:extLst>
                <a:ext uri="{FF2B5EF4-FFF2-40B4-BE49-F238E27FC236}">
                  <a16:creationId xmlns:a16="http://schemas.microsoft.com/office/drawing/2014/main" id="{2699E4F3-43A5-B6B9-0603-37EFFA26B4B4}"/>
                </a:ext>
              </a:extLst>
            </p:cNvPr>
            <p:cNvSpPr/>
            <p:nvPr/>
          </p:nvSpPr>
          <p:spPr>
            <a:xfrm>
              <a:off x="1244200" y="2487675"/>
              <a:ext cx="25950" cy="25925"/>
            </a:xfrm>
            <a:custGeom>
              <a:avLst/>
              <a:gdLst/>
              <a:ahLst/>
              <a:cxnLst/>
              <a:rect l="l" t="t" r="r" b="b"/>
              <a:pathLst>
                <a:path w="1038" h="1037" extrusionOk="0">
                  <a:moveTo>
                    <a:pt x="519" y="47"/>
                  </a:moveTo>
                  <a:lnTo>
                    <a:pt x="708" y="94"/>
                  </a:lnTo>
                  <a:lnTo>
                    <a:pt x="849" y="189"/>
                  </a:lnTo>
                  <a:lnTo>
                    <a:pt x="943" y="330"/>
                  </a:lnTo>
                  <a:lnTo>
                    <a:pt x="990" y="518"/>
                  </a:lnTo>
                  <a:lnTo>
                    <a:pt x="943" y="707"/>
                  </a:lnTo>
                  <a:lnTo>
                    <a:pt x="849" y="848"/>
                  </a:lnTo>
                  <a:lnTo>
                    <a:pt x="708" y="942"/>
                  </a:lnTo>
                  <a:lnTo>
                    <a:pt x="519" y="989"/>
                  </a:lnTo>
                  <a:lnTo>
                    <a:pt x="331" y="942"/>
                  </a:lnTo>
                  <a:lnTo>
                    <a:pt x="189" y="848"/>
                  </a:lnTo>
                  <a:lnTo>
                    <a:pt x="95" y="707"/>
                  </a:lnTo>
                  <a:lnTo>
                    <a:pt x="48" y="518"/>
                  </a:lnTo>
                  <a:lnTo>
                    <a:pt x="95" y="330"/>
                  </a:lnTo>
                  <a:lnTo>
                    <a:pt x="189" y="189"/>
                  </a:lnTo>
                  <a:lnTo>
                    <a:pt x="331" y="94"/>
                  </a:lnTo>
                  <a:lnTo>
                    <a:pt x="519" y="47"/>
                  </a:lnTo>
                  <a:close/>
                  <a:moveTo>
                    <a:pt x="519" y="0"/>
                  </a:moveTo>
                  <a:lnTo>
                    <a:pt x="284" y="47"/>
                  </a:lnTo>
                  <a:lnTo>
                    <a:pt x="142" y="189"/>
                  </a:lnTo>
                  <a:lnTo>
                    <a:pt x="48" y="330"/>
                  </a:lnTo>
                  <a:lnTo>
                    <a:pt x="1" y="518"/>
                  </a:lnTo>
                  <a:lnTo>
                    <a:pt x="48" y="754"/>
                  </a:lnTo>
                  <a:lnTo>
                    <a:pt x="142" y="895"/>
                  </a:lnTo>
                  <a:lnTo>
                    <a:pt x="284" y="1037"/>
                  </a:lnTo>
                  <a:lnTo>
                    <a:pt x="708" y="1037"/>
                  </a:lnTo>
                  <a:lnTo>
                    <a:pt x="896" y="895"/>
                  </a:lnTo>
                  <a:lnTo>
                    <a:pt x="990" y="754"/>
                  </a:lnTo>
                  <a:lnTo>
                    <a:pt x="1037" y="518"/>
                  </a:lnTo>
                  <a:lnTo>
                    <a:pt x="990" y="330"/>
                  </a:lnTo>
                  <a:lnTo>
                    <a:pt x="849" y="141"/>
                  </a:lnTo>
                  <a:lnTo>
                    <a:pt x="708" y="47"/>
                  </a:lnTo>
                  <a:lnTo>
                    <a:pt x="51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2858;p42">
              <a:extLst>
                <a:ext uri="{FF2B5EF4-FFF2-40B4-BE49-F238E27FC236}">
                  <a16:creationId xmlns:a16="http://schemas.microsoft.com/office/drawing/2014/main" id="{68A9013F-6825-A9CE-58BC-1919B4025DF2}"/>
                </a:ext>
              </a:extLst>
            </p:cNvPr>
            <p:cNvSpPr/>
            <p:nvPr/>
          </p:nvSpPr>
          <p:spPr>
            <a:xfrm>
              <a:off x="1245400" y="2488850"/>
              <a:ext cx="23575" cy="23575"/>
            </a:xfrm>
            <a:custGeom>
              <a:avLst/>
              <a:gdLst/>
              <a:ahLst/>
              <a:cxnLst/>
              <a:rect l="l" t="t" r="r" b="b"/>
              <a:pathLst>
                <a:path w="943" h="943" fill="none" extrusionOk="0">
                  <a:moveTo>
                    <a:pt x="471" y="942"/>
                  </a:moveTo>
                  <a:lnTo>
                    <a:pt x="471" y="942"/>
                  </a:lnTo>
                  <a:lnTo>
                    <a:pt x="283" y="895"/>
                  </a:lnTo>
                  <a:lnTo>
                    <a:pt x="141" y="801"/>
                  </a:lnTo>
                  <a:lnTo>
                    <a:pt x="47" y="660"/>
                  </a:lnTo>
                  <a:lnTo>
                    <a:pt x="0" y="471"/>
                  </a:lnTo>
                  <a:lnTo>
                    <a:pt x="0" y="471"/>
                  </a:lnTo>
                  <a:lnTo>
                    <a:pt x="47" y="283"/>
                  </a:lnTo>
                  <a:lnTo>
                    <a:pt x="141" y="142"/>
                  </a:lnTo>
                  <a:lnTo>
                    <a:pt x="283" y="47"/>
                  </a:lnTo>
                  <a:lnTo>
                    <a:pt x="471" y="0"/>
                  </a:lnTo>
                  <a:lnTo>
                    <a:pt x="471" y="0"/>
                  </a:lnTo>
                  <a:lnTo>
                    <a:pt x="660" y="47"/>
                  </a:lnTo>
                  <a:lnTo>
                    <a:pt x="801" y="142"/>
                  </a:lnTo>
                  <a:lnTo>
                    <a:pt x="895" y="283"/>
                  </a:lnTo>
                  <a:lnTo>
                    <a:pt x="942" y="471"/>
                  </a:lnTo>
                  <a:lnTo>
                    <a:pt x="942" y="471"/>
                  </a:lnTo>
                  <a:lnTo>
                    <a:pt x="895" y="660"/>
                  </a:lnTo>
                  <a:lnTo>
                    <a:pt x="801" y="801"/>
                  </a:lnTo>
                  <a:lnTo>
                    <a:pt x="660" y="895"/>
                  </a:lnTo>
                  <a:lnTo>
                    <a:pt x="471"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2859;p42">
              <a:extLst>
                <a:ext uri="{FF2B5EF4-FFF2-40B4-BE49-F238E27FC236}">
                  <a16:creationId xmlns:a16="http://schemas.microsoft.com/office/drawing/2014/main" id="{CFD168B8-E9E5-4C94-8672-577974B69B1C}"/>
                </a:ext>
              </a:extLst>
            </p:cNvPr>
            <p:cNvSpPr/>
            <p:nvPr/>
          </p:nvSpPr>
          <p:spPr>
            <a:xfrm>
              <a:off x="1244200" y="2487675"/>
              <a:ext cx="25950" cy="25925"/>
            </a:xfrm>
            <a:custGeom>
              <a:avLst/>
              <a:gdLst/>
              <a:ahLst/>
              <a:cxnLst/>
              <a:rect l="l" t="t" r="r" b="b"/>
              <a:pathLst>
                <a:path w="1038" h="1037" fill="none" extrusionOk="0">
                  <a:moveTo>
                    <a:pt x="519" y="0"/>
                  </a:moveTo>
                  <a:lnTo>
                    <a:pt x="519" y="0"/>
                  </a:lnTo>
                  <a:lnTo>
                    <a:pt x="284" y="47"/>
                  </a:lnTo>
                  <a:lnTo>
                    <a:pt x="142" y="189"/>
                  </a:lnTo>
                  <a:lnTo>
                    <a:pt x="48" y="330"/>
                  </a:lnTo>
                  <a:lnTo>
                    <a:pt x="1" y="518"/>
                  </a:lnTo>
                  <a:lnTo>
                    <a:pt x="1" y="518"/>
                  </a:lnTo>
                  <a:lnTo>
                    <a:pt x="48" y="754"/>
                  </a:lnTo>
                  <a:lnTo>
                    <a:pt x="142" y="895"/>
                  </a:lnTo>
                  <a:lnTo>
                    <a:pt x="284" y="1037"/>
                  </a:lnTo>
                  <a:lnTo>
                    <a:pt x="519" y="1037"/>
                  </a:lnTo>
                  <a:lnTo>
                    <a:pt x="519" y="1037"/>
                  </a:lnTo>
                  <a:lnTo>
                    <a:pt x="519" y="1037"/>
                  </a:lnTo>
                  <a:lnTo>
                    <a:pt x="519" y="1037"/>
                  </a:lnTo>
                  <a:lnTo>
                    <a:pt x="708" y="1037"/>
                  </a:lnTo>
                  <a:lnTo>
                    <a:pt x="896" y="895"/>
                  </a:lnTo>
                  <a:lnTo>
                    <a:pt x="990" y="754"/>
                  </a:lnTo>
                  <a:lnTo>
                    <a:pt x="1037" y="518"/>
                  </a:lnTo>
                  <a:lnTo>
                    <a:pt x="1037" y="518"/>
                  </a:lnTo>
                  <a:lnTo>
                    <a:pt x="1037" y="518"/>
                  </a:lnTo>
                  <a:lnTo>
                    <a:pt x="990" y="330"/>
                  </a:lnTo>
                  <a:lnTo>
                    <a:pt x="849" y="141"/>
                  </a:lnTo>
                  <a:lnTo>
                    <a:pt x="708" y="47"/>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2860;p42">
              <a:extLst>
                <a:ext uri="{FF2B5EF4-FFF2-40B4-BE49-F238E27FC236}">
                  <a16:creationId xmlns:a16="http://schemas.microsoft.com/office/drawing/2014/main" id="{2D52307C-0EF6-26BB-E8CC-F7635A80EC88}"/>
                </a:ext>
              </a:extLst>
            </p:cNvPr>
            <p:cNvSpPr/>
            <p:nvPr/>
          </p:nvSpPr>
          <p:spPr>
            <a:xfrm>
              <a:off x="1115825" y="2597200"/>
              <a:ext cx="21225" cy="25925"/>
            </a:xfrm>
            <a:custGeom>
              <a:avLst/>
              <a:gdLst/>
              <a:ahLst/>
              <a:cxnLst/>
              <a:rect l="l" t="t" r="r" b="b"/>
              <a:pathLst>
                <a:path w="849" h="1037" extrusionOk="0">
                  <a:moveTo>
                    <a:pt x="95" y="0"/>
                  </a:moveTo>
                  <a:lnTo>
                    <a:pt x="95" y="48"/>
                  </a:lnTo>
                  <a:lnTo>
                    <a:pt x="95" y="95"/>
                  </a:lnTo>
                  <a:lnTo>
                    <a:pt x="236" y="48"/>
                  </a:lnTo>
                  <a:lnTo>
                    <a:pt x="425" y="95"/>
                  </a:lnTo>
                  <a:lnTo>
                    <a:pt x="566" y="189"/>
                  </a:lnTo>
                  <a:lnTo>
                    <a:pt x="660" y="330"/>
                  </a:lnTo>
                  <a:lnTo>
                    <a:pt x="707" y="519"/>
                  </a:lnTo>
                  <a:lnTo>
                    <a:pt x="660" y="707"/>
                  </a:lnTo>
                  <a:lnTo>
                    <a:pt x="566" y="848"/>
                  </a:lnTo>
                  <a:lnTo>
                    <a:pt x="425" y="943"/>
                  </a:lnTo>
                  <a:lnTo>
                    <a:pt x="236" y="990"/>
                  </a:lnTo>
                  <a:lnTo>
                    <a:pt x="142" y="943"/>
                  </a:lnTo>
                  <a:lnTo>
                    <a:pt x="1" y="896"/>
                  </a:lnTo>
                  <a:lnTo>
                    <a:pt x="1" y="943"/>
                  </a:lnTo>
                  <a:lnTo>
                    <a:pt x="142" y="990"/>
                  </a:lnTo>
                  <a:lnTo>
                    <a:pt x="236" y="1037"/>
                  </a:lnTo>
                  <a:lnTo>
                    <a:pt x="331" y="1037"/>
                  </a:lnTo>
                  <a:lnTo>
                    <a:pt x="519" y="990"/>
                  </a:lnTo>
                  <a:lnTo>
                    <a:pt x="660" y="896"/>
                  </a:lnTo>
                  <a:lnTo>
                    <a:pt x="755" y="754"/>
                  </a:lnTo>
                  <a:lnTo>
                    <a:pt x="849" y="566"/>
                  </a:lnTo>
                  <a:lnTo>
                    <a:pt x="802" y="330"/>
                  </a:lnTo>
                  <a:lnTo>
                    <a:pt x="707" y="189"/>
                  </a:lnTo>
                  <a:lnTo>
                    <a:pt x="566" y="48"/>
                  </a:lnTo>
                  <a:lnTo>
                    <a:pt x="37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2861;p42">
              <a:extLst>
                <a:ext uri="{FF2B5EF4-FFF2-40B4-BE49-F238E27FC236}">
                  <a16:creationId xmlns:a16="http://schemas.microsoft.com/office/drawing/2014/main" id="{ECF1A82E-5B3B-574E-06B7-9013E0B44F6D}"/>
                </a:ext>
              </a:extLst>
            </p:cNvPr>
            <p:cNvSpPr/>
            <p:nvPr/>
          </p:nvSpPr>
          <p:spPr>
            <a:xfrm>
              <a:off x="1115825" y="2597200"/>
              <a:ext cx="21225" cy="25925"/>
            </a:xfrm>
            <a:custGeom>
              <a:avLst/>
              <a:gdLst/>
              <a:ahLst/>
              <a:cxnLst/>
              <a:rect l="l" t="t" r="r" b="b"/>
              <a:pathLst>
                <a:path w="849" h="1037" fill="none" extrusionOk="0">
                  <a:moveTo>
                    <a:pt x="331" y="0"/>
                  </a:moveTo>
                  <a:lnTo>
                    <a:pt x="331" y="0"/>
                  </a:lnTo>
                  <a:lnTo>
                    <a:pt x="236" y="0"/>
                  </a:lnTo>
                  <a:lnTo>
                    <a:pt x="236" y="0"/>
                  </a:lnTo>
                  <a:lnTo>
                    <a:pt x="236" y="0"/>
                  </a:lnTo>
                  <a:lnTo>
                    <a:pt x="95" y="0"/>
                  </a:lnTo>
                  <a:lnTo>
                    <a:pt x="95" y="0"/>
                  </a:lnTo>
                  <a:lnTo>
                    <a:pt x="95" y="0"/>
                  </a:lnTo>
                  <a:lnTo>
                    <a:pt x="95" y="0"/>
                  </a:lnTo>
                  <a:lnTo>
                    <a:pt x="95" y="48"/>
                  </a:lnTo>
                  <a:lnTo>
                    <a:pt x="95" y="48"/>
                  </a:lnTo>
                  <a:lnTo>
                    <a:pt x="95" y="95"/>
                  </a:lnTo>
                  <a:lnTo>
                    <a:pt x="95" y="95"/>
                  </a:lnTo>
                  <a:lnTo>
                    <a:pt x="236" y="48"/>
                  </a:lnTo>
                  <a:lnTo>
                    <a:pt x="236" y="48"/>
                  </a:lnTo>
                  <a:lnTo>
                    <a:pt x="236" y="48"/>
                  </a:lnTo>
                  <a:lnTo>
                    <a:pt x="236" y="48"/>
                  </a:lnTo>
                  <a:lnTo>
                    <a:pt x="425" y="95"/>
                  </a:lnTo>
                  <a:lnTo>
                    <a:pt x="566" y="189"/>
                  </a:lnTo>
                  <a:lnTo>
                    <a:pt x="660" y="330"/>
                  </a:lnTo>
                  <a:lnTo>
                    <a:pt x="707" y="519"/>
                  </a:lnTo>
                  <a:lnTo>
                    <a:pt x="707" y="519"/>
                  </a:lnTo>
                  <a:lnTo>
                    <a:pt x="660" y="707"/>
                  </a:lnTo>
                  <a:lnTo>
                    <a:pt x="566" y="848"/>
                  </a:lnTo>
                  <a:lnTo>
                    <a:pt x="425" y="943"/>
                  </a:lnTo>
                  <a:lnTo>
                    <a:pt x="236" y="990"/>
                  </a:lnTo>
                  <a:lnTo>
                    <a:pt x="236" y="990"/>
                  </a:lnTo>
                  <a:lnTo>
                    <a:pt x="142" y="943"/>
                  </a:lnTo>
                  <a:lnTo>
                    <a:pt x="1" y="896"/>
                  </a:lnTo>
                  <a:lnTo>
                    <a:pt x="1" y="896"/>
                  </a:lnTo>
                  <a:lnTo>
                    <a:pt x="1" y="943"/>
                  </a:lnTo>
                  <a:lnTo>
                    <a:pt x="1" y="943"/>
                  </a:lnTo>
                  <a:lnTo>
                    <a:pt x="142" y="990"/>
                  </a:lnTo>
                  <a:lnTo>
                    <a:pt x="236" y="1037"/>
                  </a:lnTo>
                  <a:lnTo>
                    <a:pt x="236" y="1037"/>
                  </a:lnTo>
                  <a:lnTo>
                    <a:pt x="236" y="1037"/>
                  </a:lnTo>
                  <a:lnTo>
                    <a:pt x="236" y="1037"/>
                  </a:lnTo>
                  <a:lnTo>
                    <a:pt x="331" y="1037"/>
                  </a:lnTo>
                  <a:lnTo>
                    <a:pt x="331" y="1037"/>
                  </a:lnTo>
                  <a:lnTo>
                    <a:pt x="519" y="990"/>
                  </a:lnTo>
                  <a:lnTo>
                    <a:pt x="660" y="896"/>
                  </a:lnTo>
                  <a:lnTo>
                    <a:pt x="755" y="754"/>
                  </a:lnTo>
                  <a:lnTo>
                    <a:pt x="849" y="566"/>
                  </a:lnTo>
                  <a:lnTo>
                    <a:pt x="849" y="566"/>
                  </a:lnTo>
                  <a:lnTo>
                    <a:pt x="802" y="330"/>
                  </a:lnTo>
                  <a:lnTo>
                    <a:pt x="707" y="189"/>
                  </a:lnTo>
                  <a:lnTo>
                    <a:pt x="566" y="48"/>
                  </a:lnTo>
                  <a:lnTo>
                    <a:pt x="378" y="0"/>
                  </a:lnTo>
                  <a:lnTo>
                    <a:pt x="378" y="0"/>
                  </a:lnTo>
                  <a:lnTo>
                    <a:pt x="33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2862;p42">
              <a:extLst>
                <a:ext uri="{FF2B5EF4-FFF2-40B4-BE49-F238E27FC236}">
                  <a16:creationId xmlns:a16="http://schemas.microsoft.com/office/drawing/2014/main" id="{A5A757BA-B5E7-7FA4-DCFE-2D3FF2AD1712}"/>
                </a:ext>
              </a:extLst>
            </p:cNvPr>
            <p:cNvSpPr/>
            <p:nvPr/>
          </p:nvSpPr>
          <p:spPr>
            <a:xfrm>
              <a:off x="1194750" y="2114300"/>
              <a:ext cx="9450" cy="21225"/>
            </a:xfrm>
            <a:custGeom>
              <a:avLst/>
              <a:gdLst/>
              <a:ahLst/>
              <a:cxnLst/>
              <a:rect l="l" t="t" r="r" b="b"/>
              <a:pathLst>
                <a:path w="378" h="849" extrusionOk="0">
                  <a:moveTo>
                    <a:pt x="189" y="1"/>
                  </a:moveTo>
                  <a:lnTo>
                    <a:pt x="189" y="48"/>
                  </a:lnTo>
                  <a:lnTo>
                    <a:pt x="283" y="189"/>
                  </a:lnTo>
                  <a:lnTo>
                    <a:pt x="330" y="378"/>
                  </a:lnTo>
                  <a:lnTo>
                    <a:pt x="283" y="519"/>
                  </a:lnTo>
                  <a:lnTo>
                    <a:pt x="236" y="613"/>
                  </a:lnTo>
                  <a:lnTo>
                    <a:pt x="142" y="755"/>
                  </a:lnTo>
                  <a:lnTo>
                    <a:pt x="0" y="802"/>
                  </a:lnTo>
                  <a:lnTo>
                    <a:pt x="0" y="849"/>
                  </a:lnTo>
                  <a:lnTo>
                    <a:pt x="142" y="802"/>
                  </a:lnTo>
                  <a:lnTo>
                    <a:pt x="283" y="660"/>
                  </a:lnTo>
                  <a:lnTo>
                    <a:pt x="377" y="519"/>
                  </a:lnTo>
                  <a:lnTo>
                    <a:pt x="377" y="378"/>
                  </a:lnTo>
                  <a:lnTo>
                    <a:pt x="330" y="142"/>
                  </a:lnTo>
                  <a:lnTo>
                    <a:pt x="18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2863;p42">
              <a:extLst>
                <a:ext uri="{FF2B5EF4-FFF2-40B4-BE49-F238E27FC236}">
                  <a16:creationId xmlns:a16="http://schemas.microsoft.com/office/drawing/2014/main" id="{2AEC83EB-5680-D9A8-1269-E713057E9D56}"/>
                </a:ext>
              </a:extLst>
            </p:cNvPr>
            <p:cNvSpPr/>
            <p:nvPr/>
          </p:nvSpPr>
          <p:spPr>
            <a:xfrm>
              <a:off x="1194750" y="2113125"/>
              <a:ext cx="9450" cy="22400"/>
            </a:xfrm>
            <a:custGeom>
              <a:avLst/>
              <a:gdLst/>
              <a:ahLst/>
              <a:cxnLst/>
              <a:rect l="l" t="t" r="r" b="b"/>
              <a:pathLst>
                <a:path w="378" h="896" fill="none" extrusionOk="0">
                  <a:moveTo>
                    <a:pt x="189" y="1"/>
                  </a:moveTo>
                  <a:lnTo>
                    <a:pt x="189" y="1"/>
                  </a:lnTo>
                  <a:lnTo>
                    <a:pt x="189" y="95"/>
                  </a:lnTo>
                  <a:lnTo>
                    <a:pt x="189" y="95"/>
                  </a:lnTo>
                  <a:lnTo>
                    <a:pt x="189" y="95"/>
                  </a:lnTo>
                  <a:lnTo>
                    <a:pt x="189" y="95"/>
                  </a:lnTo>
                  <a:lnTo>
                    <a:pt x="283" y="236"/>
                  </a:lnTo>
                  <a:lnTo>
                    <a:pt x="330" y="425"/>
                  </a:lnTo>
                  <a:lnTo>
                    <a:pt x="330" y="425"/>
                  </a:lnTo>
                  <a:lnTo>
                    <a:pt x="283" y="566"/>
                  </a:lnTo>
                  <a:lnTo>
                    <a:pt x="236" y="660"/>
                  </a:lnTo>
                  <a:lnTo>
                    <a:pt x="142" y="802"/>
                  </a:lnTo>
                  <a:lnTo>
                    <a:pt x="0" y="849"/>
                  </a:lnTo>
                  <a:lnTo>
                    <a:pt x="0" y="849"/>
                  </a:lnTo>
                  <a:lnTo>
                    <a:pt x="0" y="849"/>
                  </a:lnTo>
                  <a:lnTo>
                    <a:pt x="0" y="849"/>
                  </a:lnTo>
                  <a:lnTo>
                    <a:pt x="0" y="849"/>
                  </a:lnTo>
                  <a:lnTo>
                    <a:pt x="0" y="849"/>
                  </a:lnTo>
                  <a:lnTo>
                    <a:pt x="0" y="896"/>
                  </a:lnTo>
                  <a:lnTo>
                    <a:pt x="0" y="896"/>
                  </a:lnTo>
                  <a:lnTo>
                    <a:pt x="142" y="849"/>
                  </a:lnTo>
                  <a:lnTo>
                    <a:pt x="283" y="707"/>
                  </a:lnTo>
                  <a:lnTo>
                    <a:pt x="377" y="566"/>
                  </a:lnTo>
                  <a:lnTo>
                    <a:pt x="377" y="425"/>
                  </a:lnTo>
                  <a:lnTo>
                    <a:pt x="377" y="425"/>
                  </a:lnTo>
                  <a:lnTo>
                    <a:pt x="330" y="189"/>
                  </a:lnTo>
                  <a:lnTo>
                    <a:pt x="189" y="48"/>
                  </a:lnTo>
                  <a:lnTo>
                    <a:pt x="189" y="48"/>
                  </a:lnTo>
                  <a:lnTo>
                    <a:pt x="18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2864;p42">
              <a:extLst>
                <a:ext uri="{FF2B5EF4-FFF2-40B4-BE49-F238E27FC236}">
                  <a16:creationId xmlns:a16="http://schemas.microsoft.com/office/drawing/2014/main" id="{D17C9708-F9CE-240F-F3CA-E20988F6DBF0}"/>
                </a:ext>
              </a:extLst>
            </p:cNvPr>
            <p:cNvSpPr/>
            <p:nvPr/>
          </p:nvSpPr>
          <p:spPr>
            <a:xfrm>
              <a:off x="1303100" y="2003600"/>
              <a:ext cx="25925" cy="25925"/>
            </a:xfrm>
            <a:custGeom>
              <a:avLst/>
              <a:gdLst/>
              <a:ahLst/>
              <a:cxnLst/>
              <a:rect l="l" t="t" r="r" b="b"/>
              <a:pathLst>
                <a:path w="1037" h="1037" extrusionOk="0">
                  <a:moveTo>
                    <a:pt x="142" y="189"/>
                  </a:moveTo>
                  <a:lnTo>
                    <a:pt x="0" y="377"/>
                  </a:lnTo>
                  <a:lnTo>
                    <a:pt x="0" y="519"/>
                  </a:lnTo>
                  <a:lnTo>
                    <a:pt x="48" y="330"/>
                  </a:lnTo>
                  <a:lnTo>
                    <a:pt x="142" y="189"/>
                  </a:lnTo>
                  <a:close/>
                  <a:moveTo>
                    <a:pt x="472" y="0"/>
                  </a:moveTo>
                  <a:lnTo>
                    <a:pt x="283" y="48"/>
                  </a:lnTo>
                  <a:lnTo>
                    <a:pt x="142" y="189"/>
                  </a:lnTo>
                  <a:lnTo>
                    <a:pt x="283" y="95"/>
                  </a:lnTo>
                  <a:lnTo>
                    <a:pt x="472" y="48"/>
                  </a:lnTo>
                  <a:lnTo>
                    <a:pt x="660" y="95"/>
                  </a:lnTo>
                  <a:lnTo>
                    <a:pt x="801" y="189"/>
                  </a:lnTo>
                  <a:lnTo>
                    <a:pt x="896" y="330"/>
                  </a:lnTo>
                  <a:lnTo>
                    <a:pt x="943" y="519"/>
                  </a:lnTo>
                  <a:lnTo>
                    <a:pt x="896" y="707"/>
                  </a:lnTo>
                  <a:lnTo>
                    <a:pt x="801" y="848"/>
                  </a:lnTo>
                  <a:lnTo>
                    <a:pt x="660" y="943"/>
                  </a:lnTo>
                  <a:lnTo>
                    <a:pt x="472" y="990"/>
                  </a:lnTo>
                  <a:lnTo>
                    <a:pt x="283" y="943"/>
                  </a:lnTo>
                  <a:lnTo>
                    <a:pt x="142" y="848"/>
                  </a:lnTo>
                  <a:lnTo>
                    <a:pt x="48" y="707"/>
                  </a:lnTo>
                  <a:lnTo>
                    <a:pt x="0" y="519"/>
                  </a:lnTo>
                  <a:lnTo>
                    <a:pt x="0" y="566"/>
                  </a:lnTo>
                  <a:lnTo>
                    <a:pt x="48" y="754"/>
                  </a:lnTo>
                  <a:lnTo>
                    <a:pt x="142" y="896"/>
                  </a:lnTo>
                  <a:lnTo>
                    <a:pt x="330" y="1037"/>
                  </a:lnTo>
                  <a:lnTo>
                    <a:pt x="519" y="1037"/>
                  </a:lnTo>
                  <a:lnTo>
                    <a:pt x="754" y="990"/>
                  </a:lnTo>
                  <a:lnTo>
                    <a:pt x="896" y="896"/>
                  </a:lnTo>
                  <a:lnTo>
                    <a:pt x="990" y="754"/>
                  </a:lnTo>
                  <a:lnTo>
                    <a:pt x="1037" y="519"/>
                  </a:lnTo>
                  <a:lnTo>
                    <a:pt x="990" y="330"/>
                  </a:lnTo>
                  <a:lnTo>
                    <a:pt x="896" y="189"/>
                  </a:lnTo>
                  <a:lnTo>
                    <a:pt x="707" y="48"/>
                  </a:lnTo>
                  <a:lnTo>
                    <a:pt x="51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2865;p42">
              <a:extLst>
                <a:ext uri="{FF2B5EF4-FFF2-40B4-BE49-F238E27FC236}">
                  <a16:creationId xmlns:a16="http://schemas.microsoft.com/office/drawing/2014/main" id="{EDAC077A-CCBF-5B98-7B32-838258DEE491}"/>
                </a:ext>
              </a:extLst>
            </p:cNvPr>
            <p:cNvSpPr/>
            <p:nvPr/>
          </p:nvSpPr>
          <p:spPr>
            <a:xfrm>
              <a:off x="1303100" y="2004775"/>
              <a:ext cx="23575" cy="23575"/>
            </a:xfrm>
            <a:custGeom>
              <a:avLst/>
              <a:gdLst/>
              <a:ahLst/>
              <a:cxnLst/>
              <a:rect l="l" t="t" r="r" b="b"/>
              <a:pathLst>
                <a:path w="943" h="943" fill="none" extrusionOk="0">
                  <a:moveTo>
                    <a:pt x="472" y="943"/>
                  </a:moveTo>
                  <a:lnTo>
                    <a:pt x="472" y="943"/>
                  </a:lnTo>
                  <a:lnTo>
                    <a:pt x="283" y="896"/>
                  </a:lnTo>
                  <a:lnTo>
                    <a:pt x="142" y="801"/>
                  </a:lnTo>
                  <a:lnTo>
                    <a:pt x="48" y="660"/>
                  </a:lnTo>
                  <a:lnTo>
                    <a:pt x="0" y="472"/>
                  </a:lnTo>
                  <a:lnTo>
                    <a:pt x="0" y="472"/>
                  </a:lnTo>
                  <a:lnTo>
                    <a:pt x="48" y="283"/>
                  </a:lnTo>
                  <a:lnTo>
                    <a:pt x="142" y="142"/>
                  </a:lnTo>
                  <a:lnTo>
                    <a:pt x="283" y="48"/>
                  </a:lnTo>
                  <a:lnTo>
                    <a:pt x="472" y="1"/>
                  </a:lnTo>
                  <a:lnTo>
                    <a:pt x="472" y="1"/>
                  </a:lnTo>
                  <a:lnTo>
                    <a:pt x="660" y="48"/>
                  </a:lnTo>
                  <a:lnTo>
                    <a:pt x="801" y="142"/>
                  </a:lnTo>
                  <a:lnTo>
                    <a:pt x="896" y="283"/>
                  </a:lnTo>
                  <a:lnTo>
                    <a:pt x="943" y="472"/>
                  </a:lnTo>
                  <a:lnTo>
                    <a:pt x="943" y="472"/>
                  </a:lnTo>
                  <a:lnTo>
                    <a:pt x="896" y="660"/>
                  </a:lnTo>
                  <a:lnTo>
                    <a:pt x="801" y="801"/>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2866;p42">
              <a:extLst>
                <a:ext uri="{FF2B5EF4-FFF2-40B4-BE49-F238E27FC236}">
                  <a16:creationId xmlns:a16="http://schemas.microsoft.com/office/drawing/2014/main" id="{3845A771-52AC-72CA-0A5F-0892E2B97AB5}"/>
                </a:ext>
              </a:extLst>
            </p:cNvPr>
            <p:cNvSpPr/>
            <p:nvPr/>
          </p:nvSpPr>
          <p:spPr>
            <a:xfrm>
              <a:off x="1303100" y="2003600"/>
              <a:ext cx="25925" cy="25925"/>
            </a:xfrm>
            <a:custGeom>
              <a:avLst/>
              <a:gdLst/>
              <a:ahLst/>
              <a:cxnLst/>
              <a:rect l="l" t="t" r="r" b="b"/>
              <a:pathLst>
                <a:path w="1037" h="1037" fill="none" extrusionOk="0">
                  <a:moveTo>
                    <a:pt x="519" y="0"/>
                  </a:moveTo>
                  <a:lnTo>
                    <a:pt x="519" y="0"/>
                  </a:lnTo>
                  <a:lnTo>
                    <a:pt x="519" y="0"/>
                  </a:lnTo>
                  <a:lnTo>
                    <a:pt x="472" y="0"/>
                  </a:lnTo>
                  <a:lnTo>
                    <a:pt x="472" y="0"/>
                  </a:lnTo>
                  <a:lnTo>
                    <a:pt x="283" y="48"/>
                  </a:lnTo>
                  <a:lnTo>
                    <a:pt x="142" y="189"/>
                  </a:lnTo>
                  <a:lnTo>
                    <a:pt x="0" y="377"/>
                  </a:lnTo>
                  <a:lnTo>
                    <a:pt x="0" y="566"/>
                  </a:lnTo>
                  <a:lnTo>
                    <a:pt x="0" y="566"/>
                  </a:lnTo>
                  <a:lnTo>
                    <a:pt x="48" y="754"/>
                  </a:lnTo>
                  <a:lnTo>
                    <a:pt x="142" y="896"/>
                  </a:lnTo>
                  <a:lnTo>
                    <a:pt x="330" y="1037"/>
                  </a:lnTo>
                  <a:lnTo>
                    <a:pt x="519" y="1037"/>
                  </a:lnTo>
                  <a:lnTo>
                    <a:pt x="519" y="1037"/>
                  </a:lnTo>
                  <a:lnTo>
                    <a:pt x="519" y="1037"/>
                  </a:lnTo>
                  <a:lnTo>
                    <a:pt x="519" y="1037"/>
                  </a:lnTo>
                  <a:lnTo>
                    <a:pt x="754" y="990"/>
                  </a:lnTo>
                  <a:lnTo>
                    <a:pt x="896" y="896"/>
                  </a:lnTo>
                  <a:lnTo>
                    <a:pt x="990" y="754"/>
                  </a:lnTo>
                  <a:lnTo>
                    <a:pt x="1037" y="519"/>
                  </a:lnTo>
                  <a:lnTo>
                    <a:pt x="1037" y="519"/>
                  </a:lnTo>
                  <a:lnTo>
                    <a:pt x="990" y="330"/>
                  </a:lnTo>
                  <a:lnTo>
                    <a:pt x="896" y="189"/>
                  </a:lnTo>
                  <a:lnTo>
                    <a:pt x="707" y="48"/>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2867;p42">
              <a:extLst>
                <a:ext uri="{FF2B5EF4-FFF2-40B4-BE49-F238E27FC236}">
                  <a16:creationId xmlns:a16="http://schemas.microsoft.com/office/drawing/2014/main" id="{857D5355-6D62-AAB9-49B3-BCF29AB3DA99}"/>
                </a:ext>
              </a:extLst>
            </p:cNvPr>
            <p:cNvSpPr/>
            <p:nvPr/>
          </p:nvSpPr>
          <p:spPr>
            <a:xfrm>
              <a:off x="1273650" y="1876400"/>
              <a:ext cx="25950" cy="25925"/>
            </a:xfrm>
            <a:custGeom>
              <a:avLst/>
              <a:gdLst/>
              <a:ahLst/>
              <a:cxnLst/>
              <a:rect l="l" t="t" r="r" b="b"/>
              <a:pathLst>
                <a:path w="1038" h="1037" extrusionOk="0">
                  <a:moveTo>
                    <a:pt x="519" y="48"/>
                  </a:moveTo>
                  <a:lnTo>
                    <a:pt x="707" y="95"/>
                  </a:lnTo>
                  <a:lnTo>
                    <a:pt x="849" y="189"/>
                  </a:lnTo>
                  <a:lnTo>
                    <a:pt x="943" y="330"/>
                  </a:lnTo>
                  <a:lnTo>
                    <a:pt x="990" y="519"/>
                  </a:lnTo>
                  <a:lnTo>
                    <a:pt x="943" y="707"/>
                  </a:lnTo>
                  <a:lnTo>
                    <a:pt x="849" y="848"/>
                  </a:lnTo>
                  <a:lnTo>
                    <a:pt x="707" y="943"/>
                  </a:lnTo>
                  <a:lnTo>
                    <a:pt x="519" y="990"/>
                  </a:lnTo>
                  <a:lnTo>
                    <a:pt x="330" y="943"/>
                  </a:lnTo>
                  <a:lnTo>
                    <a:pt x="189" y="848"/>
                  </a:lnTo>
                  <a:lnTo>
                    <a:pt x="95" y="707"/>
                  </a:lnTo>
                  <a:lnTo>
                    <a:pt x="48" y="519"/>
                  </a:lnTo>
                  <a:lnTo>
                    <a:pt x="95" y="330"/>
                  </a:lnTo>
                  <a:lnTo>
                    <a:pt x="189" y="189"/>
                  </a:lnTo>
                  <a:lnTo>
                    <a:pt x="330" y="95"/>
                  </a:lnTo>
                  <a:lnTo>
                    <a:pt x="519" y="48"/>
                  </a:lnTo>
                  <a:close/>
                  <a:moveTo>
                    <a:pt x="519" y="0"/>
                  </a:moveTo>
                  <a:lnTo>
                    <a:pt x="330" y="48"/>
                  </a:lnTo>
                  <a:lnTo>
                    <a:pt x="142" y="142"/>
                  </a:lnTo>
                  <a:lnTo>
                    <a:pt x="48" y="283"/>
                  </a:lnTo>
                  <a:lnTo>
                    <a:pt x="1" y="519"/>
                  </a:lnTo>
                  <a:lnTo>
                    <a:pt x="48" y="707"/>
                  </a:lnTo>
                  <a:lnTo>
                    <a:pt x="142" y="896"/>
                  </a:lnTo>
                  <a:lnTo>
                    <a:pt x="330" y="990"/>
                  </a:lnTo>
                  <a:lnTo>
                    <a:pt x="519" y="1037"/>
                  </a:lnTo>
                  <a:lnTo>
                    <a:pt x="707" y="990"/>
                  </a:lnTo>
                  <a:lnTo>
                    <a:pt x="896" y="896"/>
                  </a:lnTo>
                  <a:lnTo>
                    <a:pt x="990" y="707"/>
                  </a:lnTo>
                  <a:lnTo>
                    <a:pt x="1037" y="519"/>
                  </a:lnTo>
                  <a:lnTo>
                    <a:pt x="990" y="283"/>
                  </a:lnTo>
                  <a:lnTo>
                    <a:pt x="896" y="142"/>
                  </a:lnTo>
                  <a:lnTo>
                    <a:pt x="707" y="48"/>
                  </a:lnTo>
                  <a:lnTo>
                    <a:pt x="51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2868;p42">
              <a:extLst>
                <a:ext uri="{FF2B5EF4-FFF2-40B4-BE49-F238E27FC236}">
                  <a16:creationId xmlns:a16="http://schemas.microsoft.com/office/drawing/2014/main" id="{3DD2EF47-4E68-E1A5-1C9F-D3F5519BF952}"/>
                </a:ext>
              </a:extLst>
            </p:cNvPr>
            <p:cNvSpPr/>
            <p:nvPr/>
          </p:nvSpPr>
          <p:spPr>
            <a:xfrm>
              <a:off x="1274825" y="1877575"/>
              <a:ext cx="23600" cy="23575"/>
            </a:xfrm>
            <a:custGeom>
              <a:avLst/>
              <a:gdLst/>
              <a:ahLst/>
              <a:cxnLst/>
              <a:rect l="l" t="t" r="r" b="b"/>
              <a:pathLst>
                <a:path w="944" h="943" fill="none" extrusionOk="0">
                  <a:moveTo>
                    <a:pt x="472" y="943"/>
                  </a:moveTo>
                  <a:lnTo>
                    <a:pt x="472" y="943"/>
                  </a:lnTo>
                  <a:lnTo>
                    <a:pt x="283" y="896"/>
                  </a:lnTo>
                  <a:lnTo>
                    <a:pt x="142" y="801"/>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896" y="660"/>
                  </a:lnTo>
                  <a:lnTo>
                    <a:pt x="802" y="801"/>
                  </a:lnTo>
                  <a:lnTo>
                    <a:pt x="660"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2869;p42">
              <a:extLst>
                <a:ext uri="{FF2B5EF4-FFF2-40B4-BE49-F238E27FC236}">
                  <a16:creationId xmlns:a16="http://schemas.microsoft.com/office/drawing/2014/main" id="{4F7C4B77-132F-CCC5-2B3E-8CC1EF6E3730}"/>
                </a:ext>
              </a:extLst>
            </p:cNvPr>
            <p:cNvSpPr/>
            <p:nvPr/>
          </p:nvSpPr>
          <p:spPr>
            <a:xfrm>
              <a:off x="1273650" y="1876400"/>
              <a:ext cx="25950" cy="25925"/>
            </a:xfrm>
            <a:custGeom>
              <a:avLst/>
              <a:gdLst/>
              <a:ahLst/>
              <a:cxnLst/>
              <a:rect l="l" t="t" r="r" b="b"/>
              <a:pathLst>
                <a:path w="1038" h="1037" fill="none" extrusionOk="0">
                  <a:moveTo>
                    <a:pt x="519" y="0"/>
                  </a:moveTo>
                  <a:lnTo>
                    <a:pt x="519" y="0"/>
                  </a:lnTo>
                  <a:lnTo>
                    <a:pt x="330" y="48"/>
                  </a:lnTo>
                  <a:lnTo>
                    <a:pt x="142" y="142"/>
                  </a:lnTo>
                  <a:lnTo>
                    <a:pt x="48" y="283"/>
                  </a:lnTo>
                  <a:lnTo>
                    <a:pt x="1" y="519"/>
                  </a:lnTo>
                  <a:lnTo>
                    <a:pt x="1" y="519"/>
                  </a:lnTo>
                  <a:lnTo>
                    <a:pt x="48" y="707"/>
                  </a:lnTo>
                  <a:lnTo>
                    <a:pt x="142" y="896"/>
                  </a:lnTo>
                  <a:lnTo>
                    <a:pt x="330" y="990"/>
                  </a:lnTo>
                  <a:lnTo>
                    <a:pt x="519" y="1037"/>
                  </a:lnTo>
                  <a:lnTo>
                    <a:pt x="519" y="1037"/>
                  </a:lnTo>
                  <a:lnTo>
                    <a:pt x="707" y="990"/>
                  </a:lnTo>
                  <a:lnTo>
                    <a:pt x="896" y="896"/>
                  </a:lnTo>
                  <a:lnTo>
                    <a:pt x="990" y="707"/>
                  </a:lnTo>
                  <a:lnTo>
                    <a:pt x="1037" y="519"/>
                  </a:lnTo>
                  <a:lnTo>
                    <a:pt x="1037" y="519"/>
                  </a:lnTo>
                  <a:lnTo>
                    <a:pt x="990" y="283"/>
                  </a:lnTo>
                  <a:lnTo>
                    <a:pt x="896" y="142"/>
                  </a:lnTo>
                  <a:lnTo>
                    <a:pt x="707" y="48"/>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2870;p42">
              <a:extLst>
                <a:ext uri="{FF2B5EF4-FFF2-40B4-BE49-F238E27FC236}">
                  <a16:creationId xmlns:a16="http://schemas.microsoft.com/office/drawing/2014/main" id="{30BB7D89-5384-D3D9-F4CC-ACFA0392E217}"/>
                </a:ext>
              </a:extLst>
            </p:cNvPr>
            <p:cNvSpPr/>
            <p:nvPr/>
          </p:nvSpPr>
          <p:spPr>
            <a:xfrm>
              <a:off x="1378475" y="2152000"/>
              <a:ext cx="27125" cy="27125"/>
            </a:xfrm>
            <a:custGeom>
              <a:avLst/>
              <a:gdLst/>
              <a:ahLst/>
              <a:cxnLst/>
              <a:rect l="l" t="t" r="r" b="b"/>
              <a:pathLst>
                <a:path w="1085" h="1085" extrusionOk="0">
                  <a:moveTo>
                    <a:pt x="566" y="48"/>
                  </a:moveTo>
                  <a:lnTo>
                    <a:pt x="754" y="95"/>
                  </a:lnTo>
                  <a:lnTo>
                    <a:pt x="896" y="189"/>
                  </a:lnTo>
                  <a:lnTo>
                    <a:pt x="990" y="330"/>
                  </a:lnTo>
                  <a:lnTo>
                    <a:pt x="1037" y="519"/>
                  </a:lnTo>
                  <a:lnTo>
                    <a:pt x="990" y="707"/>
                  </a:lnTo>
                  <a:lnTo>
                    <a:pt x="896" y="801"/>
                  </a:lnTo>
                  <a:lnTo>
                    <a:pt x="754" y="896"/>
                  </a:lnTo>
                  <a:lnTo>
                    <a:pt x="566" y="943"/>
                  </a:lnTo>
                  <a:lnTo>
                    <a:pt x="566" y="990"/>
                  </a:lnTo>
                  <a:lnTo>
                    <a:pt x="377" y="943"/>
                  </a:lnTo>
                  <a:lnTo>
                    <a:pt x="236" y="848"/>
                  </a:lnTo>
                  <a:lnTo>
                    <a:pt x="142" y="707"/>
                  </a:lnTo>
                  <a:lnTo>
                    <a:pt x="95" y="519"/>
                  </a:lnTo>
                  <a:lnTo>
                    <a:pt x="142" y="330"/>
                  </a:lnTo>
                  <a:lnTo>
                    <a:pt x="236" y="189"/>
                  </a:lnTo>
                  <a:lnTo>
                    <a:pt x="377" y="95"/>
                  </a:lnTo>
                  <a:lnTo>
                    <a:pt x="566" y="48"/>
                  </a:lnTo>
                  <a:close/>
                  <a:moveTo>
                    <a:pt x="566" y="0"/>
                  </a:moveTo>
                  <a:lnTo>
                    <a:pt x="330" y="48"/>
                  </a:lnTo>
                  <a:lnTo>
                    <a:pt x="189" y="142"/>
                  </a:lnTo>
                  <a:lnTo>
                    <a:pt x="48" y="283"/>
                  </a:lnTo>
                  <a:lnTo>
                    <a:pt x="1" y="519"/>
                  </a:lnTo>
                  <a:lnTo>
                    <a:pt x="48" y="707"/>
                  </a:lnTo>
                  <a:lnTo>
                    <a:pt x="142" y="896"/>
                  </a:lnTo>
                  <a:lnTo>
                    <a:pt x="330" y="1037"/>
                  </a:lnTo>
                  <a:lnTo>
                    <a:pt x="519" y="1084"/>
                  </a:lnTo>
                  <a:lnTo>
                    <a:pt x="566" y="1084"/>
                  </a:lnTo>
                  <a:lnTo>
                    <a:pt x="754" y="1037"/>
                  </a:lnTo>
                  <a:lnTo>
                    <a:pt x="943" y="943"/>
                  </a:lnTo>
                  <a:lnTo>
                    <a:pt x="1037" y="754"/>
                  </a:lnTo>
                  <a:lnTo>
                    <a:pt x="1084" y="566"/>
                  </a:lnTo>
                  <a:lnTo>
                    <a:pt x="1084" y="519"/>
                  </a:lnTo>
                  <a:lnTo>
                    <a:pt x="1037" y="330"/>
                  </a:lnTo>
                  <a:lnTo>
                    <a:pt x="943" y="142"/>
                  </a:lnTo>
                  <a:lnTo>
                    <a:pt x="801" y="48"/>
                  </a:lnTo>
                  <a:lnTo>
                    <a:pt x="566"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2871;p42">
              <a:extLst>
                <a:ext uri="{FF2B5EF4-FFF2-40B4-BE49-F238E27FC236}">
                  <a16:creationId xmlns:a16="http://schemas.microsoft.com/office/drawing/2014/main" id="{791A4435-6362-DD79-C0CD-656200AB5FEF}"/>
                </a:ext>
              </a:extLst>
            </p:cNvPr>
            <p:cNvSpPr/>
            <p:nvPr/>
          </p:nvSpPr>
          <p:spPr>
            <a:xfrm>
              <a:off x="1380825" y="2153175"/>
              <a:ext cx="23575" cy="23575"/>
            </a:xfrm>
            <a:custGeom>
              <a:avLst/>
              <a:gdLst/>
              <a:ahLst/>
              <a:cxnLst/>
              <a:rect l="l" t="t" r="r" b="b"/>
              <a:pathLst>
                <a:path w="943" h="943" fill="none" extrusionOk="0">
                  <a:moveTo>
                    <a:pt x="472" y="943"/>
                  </a:moveTo>
                  <a:lnTo>
                    <a:pt x="472" y="943"/>
                  </a:lnTo>
                  <a:lnTo>
                    <a:pt x="283" y="896"/>
                  </a:lnTo>
                  <a:lnTo>
                    <a:pt x="142" y="801"/>
                  </a:lnTo>
                  <a:lnTo>
                    <a:pt x="48" y="660"/>
                  </a:lnTo>
                  <a:lnTo>
                    <a:pt x="1" y="472"/>
                  </a:lnTo>
                  <a:lnTo>
                    <a:pt x="1" y="472"/>
                  </a:lnTo>
                  <a:lnTo>
                    <a:pt x="48" y="283"/>
                  </a:lnTo>
                  <a:lnTo>
                    <a:pt x="142" y="142"/>
                  </a:lnTo>
                  <a:lnTo>
                    <a:pt x="283" y="48"/>
                  </a:lnTo>
                  <a:lnTo>
                    <a:pt x="472" y="1"/>
                  </a:lnTo>
                  <a:lnTo>
                    <a:pt x="472" y="1"/>
                  </a:lnTo>
                  <a:lnTo>
                    <a:pt x="660" y="48"/>
                  </a:lnTo>
                  <a:lnTo>
                    <a:pt x="802" y="142"/>
                  </a:lnTo>
                  <a:lnTo>
                    <a:pt x="896" y="283"/>
                  </a:lnTo>
                  <a:lnTo>
                    <a:pt x="943" y="472"/>
                  </a:lnTo>
                  <a:lnTo>
                    <a:pt x="943" y="472"/>
                  </a:lnTo>
                  <a:lnTo>
                    <a:pt x="896" y="660"/>
                  </a:lnTo>
                  <a:lnTo>
                    <a:pt x="802" y="754"/>
                  </a:lnTo>
                  <a:lnTo>
                    <a:pt x="660" y="849"/>
                  </a:lnTo>
                  <a:lnTo>
                    <a:pt x="472" y="896"/>
                  </a:lnTo>
                  <a:lnTo>
                    <a:pt x="472" y="896"/>
                  </a:lnTo>
                  <a:lnTo>
                    <a:pt x="472" y="896"/>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2872;p42">
              <a:extLst>
                <a:ext uri="{FF2B5EF4-FFF2-40B4-BE49-F238E27FC236}">
                  <a16:creationId xmlns:a16="http://schemas.microsoft.com/office/drawing/2014/main" id="{825DACAC-B950-FE82-3E84-62E8874714DA}"/>
                </a:ext>
              </a:extLst>
            </p:cNvPr>
            <p:cNvSpPr/>
            <p:nvPr/>
          </p:nvSpPr>
          <p:spPr>
            <a:xfrm>
              <a:off x="1378475" y="2152000"/>
              <a:ext cx="27125" cy="27125"/>
            </a:xfrm>
            <a:custGeom>
              <a:avLst/>
              <a:gdLst/>
              <a:ahLst/>
              <a:cxnLst/>
              <a:rect l="l" t="t" r="r" b="b"/>
              <a:pathLst>
                <a:path w="1085" h="1085" fill="none" extrusionOk="0">
                  <a:moveTo>
                    <a:pt x="566" y="0"/>
                  </a:moveTo>
                  <a:lnTo>
                    <a:pt x="566" y="0"/>
                  </a:lnTo>
                  <a:lnTo>
                    <a:pt x="330" y="48"/>
                  </a:lnTo>
                  <a:lnTo>
                    <a:pt x="189" y="142"/>
                  </a:lnTo>
                  <a:lnTo>
                    <a:pt x="48" y="283"/>
                  </a:lnTo>
                  <a:lnTo>
                    <a:pt x="1" y="519"/>
                  </a:lnTo>
                  <a:lnTo>
                    <a:pt x="1" y="519"/>
                  </a:lnTo>
                  <a:lnTo>
                    <a:pt x="48" y="707"/>
                  </a:lnTo>
                  <a:lnTo>
                    <a:pt x="142" y="896"/>
                  </a:lnTo>
                  <a:lnTo>
                    <a:pt x="330" y="1037"/>
                  </a:lnTo>
                  <a:lnTo>
                    <a:pt x="519" y="1084"/>
                  </a:lnTo>
                  <a:lnTo>
                    <a:pt x="519" y="1084"/>
                  </a:lnTo>
                  <a:lnTo>
                    <a:pt x="566" y="1084"/>
                  </a:lnTo>
                  <a:lnTo>
                    <a:pt x="566" y="1084"/>
                  </a:lnTo>
                  <a:lnTo>
                    <a:pt x="754" y="1037"/>
                  </a:lnTo>
                  <a:lnTo>
                    <a:pt x="943" y="943"/>
                  </a:lnTo>
                  <a:lnTo>
                    <a:pt x="1037" y="754"/>
                  </a:lnTo>
                  <a:lnTo>
                    <a:pt x="1084" y="566"/>
                  </a:lnTo>
                  <a:lnTo>
                    <a:pt x="1084" y="566"/>
                  </a:lnTo>
                  <a:lnTo>
                    <a:pt x="1084" y="519"/>
                  </a:lnTo>
                  <a:lnTo>
                    <a:pt x="1084" y="519"/>
                  </a:lnTo>
                  <a:lnTo>
                    <a:pt x="1037" y="330"/>
                  </a:lnTo>
                  <a:lnTo>
                    <a:pt x="943" y="142"/>
                  </a:lnTo>
                  <a:lnTo>
                    <a:pt x="801" y="48"/>
                  </a:lnTo>
                  <a:lnTo>
                    <a:pt x="566" y="0"/>
                  </a:lnTo>
                  <a:lnTo>
                    <a:pt x="566" y="0"/>
                  </a:lnTo>
                  <a:lnTo>
                    <a:pt x="56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2873;p42">
              <a:extLst>
                <a:ext uri="{FF2B5EF4-FFF2-40B4-BE49-F238E27FC236}">
                  <a16:creationId xmlns:a16="http://schemas.microsoft.com/office/drawing/2014/main" id="{D1217032-D895-18F0-8431-2029876C77BA}"/>
                </a:ext>
              </a:extLst>
            </p:cNvPr>
            <p:cNvSpPr/>
            <p:nvPr/>
          </p:nvSpPr>
          <p:spPr>
            <a:xfrm>
              <a:off x="1317225" y="2325125"/>
              <a:ext cx="25950" cy="25950"/>
            </a:xfrm>
            <a:custGeom>
              <a:avLst/>
              <a:gdLst/>
              <a:ahLst/>
              <a:cxnLst/>
              <a:rect l="l" t="t" r="r" b="b"/>
              <a:pathLst>
                <a:path w="1038" h="1038" extrusionOk="0">
                  <a:moveTo>
                    <a:pt x="519" y="48"/>
                  </a:moveTo>
                  <a:lnTo>
                    <a:pt x="707" y="95"/>
                  </a:lnTo>
                  <a:lnTo>
                    <a:pt x="849" y="189"/>
                  </a:lnTo>
                  <a:lnTo>
                    <a:pt x="943" y="331"/>
                  </a:lnTo>
                  <a:lnTo>
                    <a:pt x="990" y="519"/>
                  </a:lnTo>
                  <a:lnTo>
                    <a:pt x="990" y="707"/>
                  </a:lnTo>
                  <a:lnTo>
                    <a:pt x="849" y="849"/>
                  </a:lnTo>
                  <a:lnTo>
                    <a:pt x="707" y="943"/>
                  </a:lnTo>
                  <a:lnTo>
                    <a:pt x="566" y="990"/>
                  </a:lnTo>
                  <a:lnTo>
                    <a:pt x="519" y="990"/>
                  </a:lnTo>
                  <a:lnTo>
                    <a:pt x="378" y="943"/>
                  </a:lnTo>
                  <a:lnTo>
                    <a:pt x="189" y="849"/>
                  </a:lnTo>
                  <a:lnTo>
                    <a:pt x="95" y="707"/>
                  </a:lnTo>
                  <a:lnTo>
                    <a:pt x="95" y="519"/>
                  </a:lnTo>
                  <a:lnTo>
                    <a:pt x="95" y="331"/>
                  </a:lnTo>
                  <a:lnTo>
                    <a:pt x="189" y="189"/>
                  </a:lnTo>
                  <a:lnTo>
                    <a:pt x="331" y="95"/>
                  </a:lnTo>
                  <a:lnTo>
                    <a:pt x="519" y="48"/>
                  </a:lnTo>
                  <a:close/>
                  <a:moveTo>
                    <a:pt x="519" y="1"/>
                  </a:moveTo>
                  <a:lnTo>
                    <a:pt x="331" y="48"/>
                  </a:lnTo>
                  <a:lnTo>
                    <a:pt x="189" y="142"/>
                  </a:lnTo>
                  <a:lnTo>
                    <a:pt x="48" y="331"/>
                  </a:lnTo>
                  <a:lnTo>
                    <a:pt x="1" y="519"/>
                  </a:lnTo>
                  <a:lnTo>
                    <a:pt x="48" y="707"/>
                  </a:lnTo>
                  <a:lnTo>
                    <a:pt x="142" y="896"/>
                  </a:lnTo>
                  <a:lnTo>
                    <a:pt x="331" y="990"/>
                  </a:lnTo>
                  <a:lnTo>
                    <a:pt x="519" y="1037"/>
                  </a:lnTo>
                  <a:lnTo>
                    <a:pt x="755" y="990"/>
                  </a:lnTo>
                  <a:lnTo>
                    <a:pt x="896" y="896"/>
                  </a:lnTo>
                  <a:lnTo>
                    <a:pt x="1037" y="755"/>
                  </a:lnTo>
                  <a:lnTo>
                    <a:pt x="1037" y="519"/>
                  </a:lnTo>
                  <a:lnTo>
                    <a:pt x="1037" y="331"/>
                  </a:lnTo>
                  <a:lnTo>
                    <a:pt x="896" y="142"/>
                  </a:lnTo>
                  <a:lnTo>
                    <a:pt x="755" y="48"/>
                  </a:lnTo>
                  <a:lnTo>
                    <a:pt x="566"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2874;p42">
              <a:extLst>
                <a:ext uri="{FF2B5EF4-FFF2-40B4-BE49-F238E27FC236}">
                  <a16:creationId xmlns:a16="http://schemas.microsoft.com/office/drawing/2014/main" id="{8B618339-CC84-B368-51FB-0860BE08B44C}"/>
                </a:ext>
              </a:extLst>
            </p:cNvPr>
            <p:cNvSpPr/>
            <p:nvPr/>
          </p:nvSpPr>
          <p:spPr>
            <a:xfrm>
              <a:off x="1319600" y="2326300"/>
              <a:ext cx="22400" cy="23600"/>
            </a:xfrm>
            <a:custGeom>
              <a:avLst/>
              <a:gdLst/>
              <a:ahLst/>
              <a:cxnLst/>
              <a:rect l="l" t="t" r="r" b="b"/>
              <a:pathLst>
                <a:path w="896" h="944" fill="none" extrusionOk="0">
                  <a:moveTo>
                    <a:pt x="424" y="943"/>
                  </a:moveTo>
                  <a:lnTo>
                    <a:pt x="424" y="943"/>
                  </a:lnTo>
                  <a:lnTo>
                    <a:pt x="283" y="896"/>
                  </a:lnTo>
                  <a:lnTo>
                    <a:pt x="94" y="802"/>
                  </a:lnTo>
                  <a:lnTo>
                    <a:pt x="0" y="660"/>
                  </a:lnTo>
                  <a:lnTo>
                    <a:pt x="0" y="472"/>
                  </a:lnTo>
                  <a:lnTo>
                    <a:pt x="0" y="472"/>
                  </a:lnTo>
                  <a:lnTo>
                    <a:pt x="0" y="284"/>
                  </a:lnTo>
                  <a:lnTo>
                    <a:pt x="94" y="142"/>
                  </a:lnTo>
                  <a:lnTo>
                    <a:pt x="236" y="48"/>
                  </a:lnTo>
                  <a:lnTo>
                    <a:pt x="424" y="1"/>
                  </a:lnTo>
                  <a:lnTo>
                    <a:pt x="424" y="1"/>
                  </a:lnTo>
                  <a:lnTo>
                    <a:pt x="424" y="1"/>
                  </a:lnTo>
                  <a:lnTo>
                    <a:pt x="424" y="1"/>
                  </a:lnTo>
                  <a:lnTo>
                    <a:pt x="612" y="48"/>
                  </a:lnTo>
                  <a:lnTo>
                    <a:pt x="754" y="142"/>
                  </a:lnTo>
                  <a:lnTo>
                    <a:pt x="848" y="284"/>
                  </a:lnTo>
                  <a:lnTo>
                    <a:pt x="895" y="472"/>
                  </a:lnTo>
                  <a:lnTo>
                    <a:pt x="895" y="472"/>
                  </a:lnTo>
                  <a:lnTo>
                    <a:pt x="895" y="472"/>
                  </a:lnTo>
                  <a:lnTo>
                    <a:pt x="895" y="660"/>
                  </a:lnTo>
                  <a:lnTo>
                    <a:pt x="754" y="802"/>
                  </a:lnTo>
                  <a:lnTo>
                    <a:pt x="612" y="896"/>
                  </a:lnTo>
                  <a:lnTo>
                    <a:pt x="471" y="943"/>
                  </a:lnTo>
                  <a:lnTo>
                    <a:pt x="471" y="943"/>
                  </a:lnTo>
                  <a:lnTo>
                    <a:pt x="424"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2875;p42">
              <a:extLst>
                <a:ext uri="{FF2B5EF4-FFF2-40B4-BE49-F238E27FC236}">
                  <a16:creationId xmlns:a16="http://schemas.microsoft.com/office/drawing/2014/main" id="{2DEBC4AB-B9C8-F9F9-3E63-C31A7481FEBC}"/>
                </a:ext>
              </a:extLst>
            </p:cNvPr>
            <p:cNvSpPr/>
            <p:nvPr/>
          </p:nvSpPr>
          <p:spPr>
            <a:xfrm>
              <a:off x="1317225" y="2325125"/>
              <a:ext cx="25950" cy="25950"/>
            </a:xfrm>
            <a:custGeom>
              <a:avLst/>
              <a:gdLst/>
              <a:ahLst/>
              <a:cxnLst/>
              <a:rect l="l" t="t" r="r" b="b"/>
              <a:pathLst>
                <a:path w="1038" h="1038" fill="none" extrusionOk="0">
                  <a:moveTo>
                    <a:pt x="519" y="1"/>
                  </a:moveTo>
                  <a:lnTo>
                    <a:pt x="519" y="1"/>
                  </a:lnTo>
                  <a:lnTo>
                    <a:pt x="331" y="48"/>
                  </a:lnTo>
                  <a:lnTo>
                    <a:pt x="189" y="142"/>
                  </a:lnTo>
                  <a:lnTo>
                    <a:pt x="48" y="331"/>
                  </a:lnTo>
                  <a:lnTo>
                    <a:pt x="1" y="519"/>
                  </a:lnTo>
                  <a:lnTo>
                    <a:pt x="1" y="519"/>
                  </a:lnTo>
                  <a:lnTo>
                    <a:pt x="48" y="707"/>
                  </a:lnTo>
                  <a:lnTo>
                    <a:pt x="142" y="896"/>
                  </a:lnTo>
                  <a:lnTo>
                    <a:pt x="331" y="990"/>
                  </a:lnTo>
                  <a:lnTo>
                    <a:pt x="519" y="1037"/>
                  </a:lnTo>
                  <a:lnTo>
                    <a:pt x="519" y="1037"/>
                  </a:lnTo>
                  <a:lnTo>
                    <a:pt x="519" y="1037"/>
                  </a:lnTo>
                  <a:lnTo>
                    <a:pt x="519" y="1037"/>
                  </a:lnTo>
                  <a:lnTo>
                    <a:pt x="755" y="990"/>
                  </a:lnTo>
                  <a:lnTo>
                    <a:pt x="896" y="896"/>
                  </a:lnTo>
                  <a:lnTo>
                    <a:pt x="1037" y="755"/>
                  </a:lnTo>
                  <a:lnTo>
                    <a:pt x="1037" y="519"/>
                  </a:lnTo>
                  <a:lnTo>
                    <a:pt x="1037" y="519"/>
                  </a:lnTo>
                  <a:lnTo>
                    <a:pt x="1037" y="519"/>
                  </a:lnTo>
                  <a:lnTo>
                    <a:pt x="1037" y="331"/>
                  </a:lnTo>
                  <a:lnTo>
                    <a:pt x="896" y="142"/>
                  </a:lnTo>
                  <a:lnTo>
                    <a:pt x="755" y="48"/>
                  </a:lnTo>
                  <a:lnTo>
                    <a:pt x="566" y="1"/>
                  </a:lnTo>
                  <a:lnTo>
                    <a:pt x="566" y="1"/>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2876;p42">
              <a:extLst>
                <a:ext uri="{FF2B5EF4-FFF2-40B4-BE49-F238E27FC236}">
                  <a16:creationId xmlns:a16="http://schemas.microsoft.com/office/drawing/2014/main" id="{89A38BA2-1FB2-F096-42F7-8AF8927E4006}"/>
                </a:ext>
              </a:extLst>
            </p:cNvPr>
            <p:cNvSpPr/>
            <p:nvPr/>
          </p:nvSpPr>
          <p:spPr>
            <a:xfrm>
              <a:off x="1392600" y="2487675"/>
              <a:ext cx="20050" cy="25925"/>
            </a:xfrm>
            <a:custGeom>
              <a:avLst/>
              <a:gdLst/>
              <a:ahLst/>
              <a:cxnLst/>
              <a:rect l="l" t="t" r="r" b="b"/>
              <a:pathLst>
                <a:path w="802" h="1037" extrusionOk="0">
                  <a:moveTo>
                    <a:pt x="519" y="0"/>
                  </a:moveTo>
                  <a:lnTo>
                    <a:pt x="284" y="47"/>
                  </a:lnTo>
                  <a:lnTo>
                    <a:pt x="142" y="141"/>
                  </a:lnTo>
                  <a:lnTo>
                    <a:pt x="48" y="330"/>
                  </a:lnTo>
                  <a:lnTo>
                    <a:pt x="1" y="518"/>
                  </a:lnTo>
                  <a:lnTo>
                    <a:pt x="1" y="754"/>
                  </a:lnTo>
                  <a:lnTo>
                    <a:pt x="142" y="895"/>
                  </a:lnTo>
                  <a:lnTo>
                    <a:pt x="284" y="989"/>
                  </a:lnTo>
                  <a:lnTo>
                    <a:pt x="519" y="1037"/>
                  </a:lnTo>
                  <a:lnTo>
                    <a:pt x="660" y="1037"/>
                  </a:lnTo>
                  <a:lnTo>
                    <a:pt x="802" y="942"/>
                  </a:lnTo>
                  <a:lnTo>
                    <a:pt x="802" y="848"/>
                  </a:lnTo>
                  <a:lnTo>
                    <a:pt x="660" y="942"/>
                  </a:lnTo>
                  <a:lnTo>
                    <a:pt x="519" y="989"/>
                  </a:lnTo>
                  <a:lnTo>
                    <a:pt x="331" y="942"/>
                  </a:lnTo>
                  <a:lnTo>
                    <a:pt x="189" y="848"/>
                  </a:lnTo>
                  <a:lnTo>
                    <a:pt x="95" y="707"/>
                  </a:lnTo>
                  <a:lnTo>
                    <a:pt x="48" y="518"/>
                  </a:lnTo>
                  <a:lnTo>
                    <a:pt x="95" y="330"/>
                  </a:lnTo>
                  <a:lnTo>
                    <a:pt x="189" y="189"/>
                  </a:lnTo>
                  <a:lnTo>
                    <a:pt x="331" y="94"/>
                  </a:lnTo>
                  <a:lnTo>
                    <a:pt x="519" y="47"/>
                  </a:lnTo>
                  <a:lnTo>
                    <a:pt x="660" y="94"/>
                  </a:lnTo>
                  <a:lnTo>
                    <a:pt x="802" y="189"/>
                  </a:lnTo>
                  <a:lnTo>
                    <a:pt x="802" y="141"/>
                  </a:lnTo>
                  <a:lnTo>
                    <a:pt x="660" y="47"/>
                  </a:lnTo>
                  <a:lnTo>
                    <a:pt x="51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2877;p42">
              <a:extLst>
                <a:ext uri="{FF2B5EF4-FFF2-40B4-BE49-F238E27FC236}">
                  <a16:creationId xmlns:a16="http://schemas.microsoft.com/office/drawing/2014/main" id="{5B876DEA-2A90-25D2-784C-458804F695E3}"/>
                </a:ext>
              </a:extLst>
            </p:cNvPr>
            <p:cNvSpPr/>
            <p:nvPr/>
          </p:nvSpPr>
          <p:spPr>
            <a:xfrm>
              <a:off x="1392600" y="2487675"/>
              <a:ext cx="20050" cy="25925"/>
            </a:xfrm>
            <a:custGeom>
              <a:avLst/>
              <a:gdLst/>
              <a:ahLst/>
              <a:cxnLst/>
              <a:rect l="l" t="t" r="r" b="b"/>
              <a:pathLst>
                <a:path w="802" h="1037" fill="none" extrusionOk="0">
                  <a:moveTo>
                    <a:pt x="519" y="0"/>
                  </a:moveTo>
                  <a:lnTo>
                    <a:pt x="519" y="0"/>
                  </a:lnTo>
                  <a:lnTo>
                    <a:pt x="284" y="47"/>
                  </a:lnTo>
                  <a:lnTo>
                    <a:pt x="142" y="141"/>
                  </a:lnTo>
                  <a:lnTo>
                    <a:pt x="48" y="330"/>
                  </a:lnTo>
                  <a:lnTo>
                    <a:pt x="1" y="518"/>
                  </a:lnTo>
                  <a:lnTo>
                    <a:pt x="1" y="518"/>
                  </a:lnTo>
                  <a:lnTo>
                    <a:pt x="1" y="754"/>
                  </a:lnTo>
                  <a:lnTo>
                    <a:pt x="142" y="895"/>
                  </a:lnTo>
                  <a:lnTo>
                    <a:pt x="284" y="989"/>
                  </a:lnTo>
                  <a:lnTo>
                    <a:pt x="519" y="1037"/>
                  </a:lnTo>
                  <a:lnTo>
                    <a:pt x="519" y="1037"/>
                  </a:lnTo>
                  <a:lnTo>
                    <a:pt x="519" y="1037"/>
                  </a:lnTo>
                  <a:lnTo>
                    <a:pt x="519" y="1037"/>
                  </a:lnTo>
                  <a:lnTo>
                    <a:pt x="660" y="1037"/>
                  </a:lnTo>
                  <a:lnTo>
                    <a:pt x="802" y="942"/>
                  </a:lnTo>
                  <a:lnTo>
                    <a:pt x="802" y="848"/>
                  </a:lnTo>
                  <a:lnTo>
                    <a:pt x="802" y="848"/>
                  </a:lnTo>
                  <a:lnTo>
                    <a:pt x="660" y="942"/>
                  </a:lnTo>
                  <a:lnTo>
                    <a:pt x="519" y="989"/>
                  </a:lnTo>
                  <a:lnTo>
                    <a:pt x="519" y="989"/>
                  </a:lnTo>
                  <a:lnTo>
                    <a:pt x="519" y="989"/>
                  </a:lnTo>
                  <a:lnTo>
                    <a:pt x="519" y="989"/>
                  </a:lnTo>
                  <a:lnTo>
                    <a:pt x="331" y="942"/>
                  </a:lnTo>
                  <a:lnTo>
                    <a:pt x="189" y="848"/>
                  </a:lnTo>
                  <a:lnTo>
                    <a:pt x="95" y="707"/>
                  </a:lnTo>
                  <a:lnTo>
                    <a:pt x="48" y="518"/>
                  </a:lnTo>
                  <a:lnTo>
                    <a:pt x="48" y="518"/>
                  </a:lnTo>
                  <a:lnTo>
                    <a:pt x="95" y="330"/>
                  </a:lnTo>
                  <a:lnTo>
                    <a:pt x="189" y="189"/>
                  </a:lnTo>
                  <a:lnTo>
                    <a:pt x="331" y="94"/>
                  </a:lnTo>
                  <a:lnTo>
                    <a:pt x="519" y="47"/>
                  </a:lnTo>
                  <a:lnTo>
                    <a:pt x="519" y="47"/>
                  </a:lnTo>
                  <a:lnTo>
                    <a:pt x="519" y="47"/>
                  </a:lnTo>
                  <a:lnTo>
                    <a:pt x="519" y="47"/>
                  </a:lnTo>
                  <a:lnTo>
                    <a:pt x="660" y="94"/>
                  </a:lnTo>
                  <a:lnTo>
                    <a:pt x="802" y="189"/>
                  </a:lnTo>
                  <a:lnTo>
                    <a:pt x="802" y="141"/>
                  </a:lnTo>
                  <a:lnTo>
                    <a:pt x="802" y="141"/>
                  </a:lnTo>
                  <a:lnTo>
                    <a:pt x="660" y="47"/>
                  </a:lnTo>
                  <a:lnTo>
                    <a:pt x="519" y="0"/>
                  </a:lnTo>
                  <a:lnTo>
                    <a:pt x="519"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2878;p42">
              <a:extLst>
                <a:ext uri="{FF2B5EF4-FFF2-40B4-BE49-F238E27FC236}">
                  <a16:creationId xmlns:a16="http://schemas.microsoft.com/office/drawing/2014/main" id="{945900C7-2564-EBBC-FE69-AF9AD746F4DE}"/>
                </a:ext>
              </a:extLst>
            </p:cNvPr>
            <p:cNvSpPr/>
            <p:nvPr/>
          </p:nvSpPr>
          <p:spPr>
            <a:xfrm>
              <a:off x="1238325" y="2593675"/>
              <a:ext cx="25925" cy="25925"/>
            </a:xfrm>
            <a:custGeom>
              <a:avLst/>
              <a:gdLst/>
              <a:ahLst/>
              <a:cxnLst/>
              <a:rect l="l" t="t" r="r" b="b"/>
              <a:pathLst>
                <a:path w="1037" h="1037" extrusionOk="0">
                  <a:moveTo>
                    <a:pt x="471" y="0"/>
                  </a:moveTo>
                  <a:lnTo>
                    <a:pt x="283" y="47"/>
                  </a:lnTo>
                  <a:lnTo>
                    <a:pt x="142" y="141"/>
                  </a:lnTo>
                  <a:lnTo>
                    <a:pt x="47" y="330"/>
                  </a:lnTo>
                  <a:lnTo>
                    <a:pt x="47" y="330"/>
                  </a:lnTo>
                  <a:lnTo>
                    <a:pt x="142" y="189"/>
                  </a:lnTo>
                  <a:lnTo>
                    <a:pt x="330" y="94"/>
                  </a:lnTo>
                  <a:lnTo>
                    <a:pt x="471" y="47"/>
                  </a:lnTo>
                  <a:lnTo>
                    <a:pt x="660" y="94"/>
                  </a:lnTo>
                  <a:lnTo>
                    <a:pt x="801" y="189"/>
                  </a:lnTo>
                  <a:lnTo>
                    <a:pt x="943" y="330"/>
                  </a:lnTo>
                  <a:lnTo>
                    <a:pt x="943" y="518"/>
                  </a:lnTo>
                  <a:lnTo>
                    <a:pt x="895" y="660"/>
                  </a:lnTo>
                  <a:lnTo>
                    <a:pt x="801" y="801"/>
                  </a:lnTo>
                  <a:lnTo>
                    <a:pt x="660" y="895"/>
                  </a:lnTo>
                  <a:lnTo>
                    <a:pt x="471" y="942"/>
                  </a:lnTo>
                  <a:lnTo>
                    <a:pt x="471" y="989"/>
                  </a:lnTo>
                  <a:lnTo>
                    <a:pt x="330" y="942"/>
                  </a:lnTo>
                  <a:lnTo>
                    <a:pt x="142" y="848"/>
                  </a:lnTo>
                  <a:lnTo>
                    <a:pt x="47" y="660"/>
                  </a:lnTo>
                  <a:lnTo>
                    <a:pt x="47" y="518"/>
                  </a:lnTo>
                  <a:lnTo>
                    <a:pt x="47" y="330"/>
                  </a:lnTo>
                  <a:lnTo>
                    <a:pt x="0" y="518"/>
                  </a:lnTo>
                  <a:lnTo>
                    <a:pt x="47" y="707"/>
                  </a:lnTo>
                  <a:lnTo>
                    <a:pt x="142" y="895"/>
                  </a:lnTo>
                  <a:lnTo>
                    <a:pt x="330" y="989"/>
                  </a:lnTo>
                  <a:lnTo>
                    <a:pt x="519" y="1037"/>
                  </a:lnTo>
                  <a:lnTo>
                    <a:pt x="566" y="1037"/>
                  </a:lnTo>
                  <a:lnTo>
                    <a:pt x="754" y="989"/>
                  </a:lnTo>
                  <a:lnTo>
                    <a:pt x="895" y="848"/>
                  </a:lnTo>
                  <a:lnTo>
                    <a:pt x="990" y="707"/>
                  </a:lnTo>
                  <a:lnTo>
                    <a:pt x="1037" y="518"/>
                  </a:lnTo>
                  <a:lnTo>
                    <a:pt x="990" y="283"/>
                  </a:lnTo>
                  <a:lnTo>
                    <a:pt x="895" y="141"/>
                  </a:lnTo>
                  <a:lnTo>
                    <a:pt x="707" y="47"/>
                  </a:lnTo>
                  <a:lnTo>
                    <a:pt x="51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2879;p42">
              <a:extLst>
                <a:ext uri="{FF2B5EF4-FFF2-40B4-BE49-F238E27FC236}">
                  <a16:creationId xmlns:a16="http://schemas.microsoft.com/office/drawing/2014/main" id="{E246B237-3DE9-5166-B9A2-24C428766234}"/>
                </a:ext>
              </a:extLst>
            </p:cNvPr>
            <p:cNvSpPr/>
            <p:nvPr/>
          </p:nvSpPr>
          <p:spPr>
            <a:xfrm>
              <a:off x="1239500" y="2594850"/>
              <a:ext cx="22400" cy="23575"/>
            </a:xfrm>
            <a:custGeom>
              <a:avLst/>
              <a:gdLst/>
              <a:ahLst/>
              <a:cxnLst/>
              <a:rect l="l" t="t" r="r" b="b"/>
              <a:pathLst>
                <a:path w="896" h="943" fill="none" extrusionOk="0">
                  <a:moveTo>
                    <a:pt x="424" y="942"/>
                  </a:moveTo>
                  <a:lnTo>
                    <a:pt x="424" y="942"/>
                  </a:lnTo>
                  <a:lnTo>
                    <a:pt x="283" y="895"/>
                  </a:lnTo>
                  <a:lnTo>
                    <a:pt x="95" y="801"/>
                  </a:lnTo>
                  <a:lnTo>
                    <a:pt x="0" y="613"/>
                  </a:lnTo>
                  <a:lnTo>
                    <a:pt x="0" y="471"/>
                  </a:lnTo>
                  <a:lnTo>
                    <a:pt x="0" y="471"/>
                  </a:lnTo>
                  <a:lnTo>
                    <a:pt x="0" y="283"/>
                  </a:lnTo>
                  <a:lnTo>
                    <a:pt x="95" y="142"/>
                  </a:lnTo>
                  <a:lnTo>
                    <a:pt x="283" y="47"/>
                  </a:lnTo>
                  <a:lnTo>
                    <a:pt x="424" y="0"/>
                  </a:lnTo>
                  <a:lnTo>
                    <a:pt x="424" y="0"/>
                  </a:lnTo>
                  <a:lnTo>
                    <a:pt x="613" y="47"/>
                  </a:lnTo>
                  <a:lnTo>
                    <a:pt x="754" y="142"/>
                  </a:lnTo>
                  <a:lnTo>
                    <a:pt x="896" y="283"/>
                  </a:lnTo>
                  <a:lnTo>
                    <a:pt x="896" y="471"/>
                  </a:lnTo>
                  <a:lnTo>
                    <a:pt x="896" y="471"/>
                  </a:lnTo>
                  <a:lnTo>
                    <a:pt x="848" y="613"/>
                  </a:lnTo>
                  <a:lnTo>
                    <a:pt x="754" y="754"/>
                  </a:lnTo>
                  <a:lnTo>
                    <a:pt x="613" y="848"/>
                  </a:lnTo>
                  <a:lnTo>
                    <a:pt x="424" y="895"/>
                  </a:lnTo>
                  <a:lnTo>
                    <a:pt x="424"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2880;p42">
              <a:extLst>
                <a:ext uri="{FF2B5EF4-FFF2-40B4-BE49-F238E27FC236}">
                  <a16:creationId xmlns:a16="http://schemas.microsoft.com/office/drawing/2014/main" id="{F8CAF4CB-D70E-6A9D-10BB-2B6C2890C13C}"/>
                </a:ext>
              </a:extLst>
            </p:cNvPr>
            <p:cNvSpPr/>
            <p:nvPr/>
          </p:nvSpPr>
          <p:spPr>
            <a:xfrm>
              <a:off x="1238325" y="2593675"/>
              <a:ext cx="25925" cy="25925"/>
            </a:xfrm>
            <a:custGeom>
              <a:avLst/>
              <a:gdLst/>
              <a:ahLst/>
              <a:cxnLst/>
              <a:rect l="l" t="t" r="r" b="b"/>
              <a:pathLst>
                <a:path w="1037" h="1037" fill="none" extrusionOk="0">
                  <a:moveTo>
                    <a:pt x="519" y="0"/>
                  </a:moveTo>
                  <a:lnTo>
                    <a:pt x="471" y="0"/>
                  </a:lnTo>
                  <a:lnTo>
                    <a:pt x="471" y="0"/>
                  </a:lnTo>
                  <a:lnTo>
                    <a:pt x="283" y="47"/>
                  </a:lnTo>
                  <a:lnTo>
                    <a:pt x="142" y="141"/>
                  </a:lnTo>
                  <a:lnTo>
                    <a:pt x="47" y="330"/>
                  </a:lnTo>
                  <a:lnTo>
                    <a:pt x="0" y="518"/>
                  </a:lnTo>
                  <a:lnTo>
                    <a:pt x="0" y="518"/>
                  </a:lnTo>
                  <a:lnTo>
                    <a:pt x="47" y="707"/>
                  </a:lnTo>
                  <a:lnTo>
                    <a:pt x="142" y="895"/>
                  </a:lnTo>
                  <a:lnTo>
                    <a:pt x="330" y="989"/>
                  </a:lnTo>
                  <a:lnTo>
                    <a:pt x="519" y="1037"/>
                  </a:lnTo>
                  <a:lnTo>
                    <a:pt x="519" y="1037"/>
                  </a:lnTo>
                  <a:lnTo>
                    <a:pt x="566" y="1037"/>
                  </a:lnTo>
                  <a:lnTo>
                    <a:pt x="566" y="1037"/>
                  </a:lnTo>
                  <a:lnTo>
                    <a:pt x="754" y="989"/>
                  </a:lnTo>
                  <a:lnTo>
                    <a:pt x="895" y="848"/>
                  </a:lnTo>
                  <a:lnTo>
                    <a:pt x="990" y="707"/>
                  </a:lnTo>
                  <a:lnTo>
                    <a:pt x="1037" y="518"/>
                  </a:lnTo>
                  <a:lnTo>
                    <a:pt x="1037" y="518"/>
                  </a:lnTo>
                  <a:lnTo>
                    <a:pt x="990" y="283"/>
                  </a:lnTo>
                  <a:lnTo>
                    <a:pt x="895" y="141"/>
                  </a:lnTo>
                  <a:lnTo>
                    <a:pt x="707" y="47"/>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2881;p42">
              <a:extLst>
                <a:ext uri="{FF2B5EF4-FFF2-40B4-BE49-F238E27FC236}">
                  <a16:creationId xmlns:a16="http://schemas.microsoft.com/office/drawing/2014/main" id="{EB572544-D725-DBAE-07CA-C37376B58055}"/>
                </a:ext>
              </a:extLst>
            </p:cNvPr>
            <p:cNvSpPr/>
            <p:nvPr/>
          </p:nvSpPr>
          <p:spPr>
            <a:xfrm>
              <a:off x="1182975" y="2438200"/>
              <a:ext cx="25925" cy="25925"/>
            </a:xfrm>
            <a:custGeom>
              <a:avLst/>
              <a:gdLst/>
              <a:ahLst/>
              <a:cxnLst/>
              <a:rect l="l" t="t" r="r" b="b"/>
              <a:pathLst>
                <a:path w="1037" h="1037" extrusionOk="0">
                  <a:moveTo>
                    <a:pt x="518" y="48"/>
                  </a:moveTo>
                  <a:lnTo>
                    <a:pt x="707" y="95"/>
                  </a:lnTo>
                  <a:lnTo>
                    <a:pt x="848" y="189"/>
                  </a:lnTo>
                  <a:lnTo>
                    <a:pt x="942" y="330"/>
                  </a:lnTo>
                  <a:lnTo>
                    <a:pt x="989" y="519"/>
                  </a:lnTo>
                  <a:lnTo>
                    <a:pt x="942" y="707"/>
                  </a:lnTo>
                  <a:lnTo>
                    <a:pt x="848" y="848"/>
                  </a:lnTo>
                  <a:lnTo>
                    <a:pt x="707" y="943"/>
                  </a:lnTo>
                  <a:lnTo>
                    <a:pt x="518" y="990"/>
                  </a:lnTo>
                  <a:lnTo>
                    <a:pt x="330" y="943"/>
                  </a:lnTo>
                  <a:lnTo>
                    <a:pt x="189" y="848"/>
                  </a:lnTo>
                  <a:lnTo>
                    <a:pt x="94" y="707"/>
                  </a:lnTo>
                  <a:lnTo>
                    <a:pt x="47" y="519"/>
                  </a:lnTo>
                  <a:lnTo>
                    <a:pt x="94" y="330"/>
                  </a:lnTo>
                  <a:lnTo>
                    <a:pt x="189" y="189"/>
                  </a:lnTo>
                  <a:lnTo>
                    <a:pt x="330" y="95"/>
                  </a:lnTo>
                  <a:lnTo>
                    <a:pt x="518" y="48"/>
                  </a:lnTo>
                  <a:close/>
                  <a:moveTo>
                    <a:pt x="518" y="0"/>
                  </a:moveTo>
                  <a:lnTo>
                    <a:pt x="283" y="48"/>
                  </a:lnTo>
                  <a:lnTo>
                    <a:pt x="141" y="189"/>
                  </a:lnTo>
                  <a:lnTo>
                    <a:pt x="47" y="330"/>
                  </a:lnTo>
                  <a:lnTo>
                    <a:pt x="0" y="519"/>
                  </a:lnTo>
                  <a:lnTo>
                    <a:pt x="47" y="754"/>
                  </a:lnTo>
                  <a:lnTo>
                    <a:pt x="141" y="896"/>
                  </a:lnTo>
                  <a:lnTo>
                    <a:pt x="283" y="1037"/>
                  </a:lnTo>
                  <a:lnTo>
                    <a:pt x="707" y="1037"/>
                  </a:lnTo>
                  <a:lnTo>
                    <a:pt x="895" y="896"/>
                  </a:lnTo>
                  <a:lnTo>
                    <a:pt x="989" y="754"/>
                  </a:lnTo>
                  <a:lnTo>
                    <a:pt x="1037" y="519"/>
                  </a:lnTo>
                  <a:lnTo>
                    <a:pt x="989" y="330"/>
                  </a:lnTo>
                  <a:lnTo>
                    <a:pt x="848" y="142"/>
                  </a:lnTo>
                  <a:lnTo>
                    <a:pt x="707" y="48"/>
                  </a:lnTo>
                  <a:lnTo>
                    <a:pt x="518"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2882;p42">
              <a:extLst>
                <a:ext uri="{FF2B5EF4-FFF2-40B4-BE49-F238E27FC236}">
                  <a16:creationId xmlns:a16="http://schemas.microsoft.com/office/drawing/2014/main" id="{1712232B-F59F-AE15-4BE9-FAF761C8BD41}"/>
                </a:ext>
              </a:extLst>
            </p:cNvPr>
            <p:cNvSpPr/>
            <p:nvPr/>
          </p:nvSpPr>
          <p:spPr>
            <a:xfrm>
              <a:off x="1184150" y="2439375"/>
              <a:ext cx="23575" cy="23575"/>
            </a:xfrm>
            <a:custGeom>
              <a:avLst/>
              <a:gdLst/>
              <a:ahLst/>
              <a:cxnLst/>
              <a:rect l="l" t="t" r="r" b="b"/>
              <a:pathLst>
                <a:path w="943" h="943" fill="none" extrusionOk="0">
                  <a:moveTo>
                    <a:pt x="471" y="943"/>
                  </a:moveTo>
                  <a:lnTo>
                    <a:pt x="471" y="943"/>
                  </a:lnTo>
                  <a:lnTo>
                    <a:pt x="283" y="896"/>
                  </a:lnTo>
                  <a:lnTo>
                    <a:pt x="142" y="801"/>
                  </a:lnTo>
                  <a:lnTo>
                    <a:pt x="47" y="660"/>
                  </a:lnTo>
                  <a:lnTo>
                    <a:pt x="0" y="472"/>
                  </a:lnTo>
                  <a:lnTo>
                    <a:pt x="0" y="472"/>
                  </a:lnTo>
                  <a:lnTo>
                    <a:pt x="47" y="283"/>
                  </a:lnTo>
                  <a:lnTo>
                    <a:pt x="142" y="142"/>
                  </a:lnTo>
                  <a:lnTo>
                    <a:pt x="283" y="48"/>
                  </a:lnTo>
                  <a:lnTo>
                    <a:pt x="471" y="1"/>
                  </a:lnTo>
                  <a:lnTo>
                    <a:pt x="471" y="1"/>
                  </a:lnTo>
                  <a:lnTo>
                    <a:pt x="660" y="48"/>
                  </a:lnTo>
                  <a:lnTo>
                    <a:pt x="801" y="142"/>
                  </a:lnTo>
                  <a:lnTo>
                    <a:pt x="895" y="283"/>
                  </a:lnTo>
                  <a:lnTo>
                    <a:pt x="942" y="472"/>
                  </a:lnTo>
                  <a:lnTo>
                    <a:pt x="942" y="472"/>
                  </a:lnTo>
                  <a:lnTo>
                    <a:pt x="895" y="660"/>
                  </a:lnTo>
                  <a:lnTo>
                    <a:pt x="801" y="801"/>
                  </a:lnTo>
                  <a:lnTo>
                    <a:pt x="660" y="896"/>
                  </a:lnTo>
                  <a:lnTo>
                    <a:pt x="471"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2883;p42">
              <a:extLst>
                <a:ext uri="{FF2B5EF4-FFF2-40B4-BE49-F238E27FC236}">
                  <a16:creationId xmlns:a16="http://schemas.microsoft.com/office/drawing/2014/main" id="{A0F9EE77-62AF-CFDB-25A6-45DAD07BB9B7}"/>
                </a:ext>
              </a:extLst>
            </p:cNvPr>
            <p:cNvSpPr/>
            <p:nvPr/>
          </p:nvSpPr>
          <p:spPr>
            <a:xfrm>
              <a:off x="1182975" y="2438200"/>
              <a:ext cx="25925" cy="25925"/>
            </a:xfrm>
            <a:custGeom>
              <a:avLst/>
              <a:gdLst/>
              <a:ahLst/>
              <a:cxnLst/>
              <a:rect l="l" t="t" r="r" b="b"/>
              <a:pathLst>
                <a:path w="1037" h="1037" fill="none" extrusionOk="0">
                  <a:moveTo>
                    <a:pt x="518" y="0"/>
                  </a:moveTo>
                  <a:lnTo>
                    <a:pt x="518" y="0"/>
                  </a:lnTo>
                  <a:lnTo>
                    <a:pt x="518" y="0"/>
                  </a:lnTo>
                  <a:lnTo>
                    <a:pt x="518" y="0"/>
                  </a:lnTo>
                  <a:lnTo>
                    <a:pt x="283" y="48"/>
                  </a:lnTo>
                  <a:lnTo>
                    <a:pt x="141" y="189"/>
                  </a:lnTo>
                  <a:lnTo>
                    <a:pt x="47" y="330"/>
                  </a:lnTo>
                  <a:lnTo>
                    <a:pt x="0" y="519"/>
                  </a:lnTo>
                  <a:lnTo>
                    <a:pt x="0" y="519"/>
                  </a:lnTo>
                  <a:lnTo>
                    <a:pt x="47" y="754"/>
                  </a:lnTo>
                  <a:lnTo>
                    <a:pt x="141" y="896"/>
                  </a:lnTo>
                  <a:lnTo>
                    <a:pt x="283" y="1037"/>
                  </a:lnTo>
                  <a:lnTo>
                    <a:pt x="518" y="1037"/>
                  </a:lnTo>
                  <a:lnTo>
                    <a:pt x="518" y="1037"/>
                  </a:lnTo>
                  <a:lnTo>
                    <a:pt x="518" y="1037"/>
                  </a:lnTo>
                  <a:lnTo>
                    <a:pt x="518" y="1037"/>
                  </a:lnTo>
                  <a:lnTo>
                    <a:pt x="707" y="1037"/>
                  </a:lnTo>
                  <a:lnTo>
                    <a:pt x="895" y="896"/>
                  </a:lnTo>
                  <a:lnTo>
                    <a:pt x="989" y="754"/>
                  </a:lnTo>
                  <a:lnTo>
                    <a:pt x="1037" y="519"/>
                  </a:lnTo>
                  <a:lnTo>
                    <a:pt x="1037" y="519"/>
                  </a:lnTo>
                  <a:lnTo>
                    <a:pt x="1037" y="519"/>
                  </a:lnTo>
                  <a:lnTo>
                    <a:pt x="989" y="330"/>
                  </a:lnTo>
                  <a:lnTo>
                    <a:pt x="848" y="142"/>
                  </a:lnTo>
                  <a:lnTo>
                    <a:pt x="707" y="48"/>
                  </a:lnTo>
                  <a:lnTo>
                    <a:pt x="51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2884;p42">
              <a:extLst>
                <a:ext uri="{FF2B5EF4-FFF2-40B4-BE49-F238E27FC236}">
                  <a16:creationId xmlns:a16="http://schemas.microsoft.com/office/drawing/2014/main" id="{C4551503-8AD1-4698-3813-DDDAC5D47917}"/>
                </a:ext>
              </a:extLst>
            </p:cNvPr>
            <p:cNvSpPr/>
            <p:nvPr/>
          </p:nvSpPr>
          <p:spPr>
            <a:xfrm>
              <a:off x="1174725" y="2539500"/>
              <a:ext cx="25925" cy="25925"/>
            </a:xfrm>
            <a:custGeom>
              <a:avLst/>
              <a:gdLst/>
              <a:ahLst/>
              <a:cxnLst/>
              <a:rect l="l" t="t" r="r" b="b"/>
              <a:pathLst>
                <a:path w="1037" h="1037" extrusionOk="0">
                  <a:moveTo>
                    <a:pt x="519" y="47"/>
                  </a:moveTo>
                  <a:lnTo>
                    <a:pt x="707" y="94"/>
                  </a:lnTo>
                  <a:lnTo>
                    <a:pt x="848" y="188"/>
                  </a:lnTo>
                  <a:lnTo>
                    <a:pt x="943" y="330"/>
                  </a:lnTo>
                  <a:lnTo>
                    <a:pt x="990" y="518"/>
                  </a:lnTo>
                  <a:lnTo>
                    <a:pt x="943" y="707"/>
                  </a:lnTo>
                  <a:lnTo>
                    <a:pt x="848" y="848"/>
                  </a:lnTo>
                  <a:lnTo>
                    <a:pt x="707" y="942"/>
                  </a:lnTo>
                  <a:lnTo>
                    <a:pt x="519" y="989"/>
                  </a:lnTo>
                  <a:lnTo>
                    <a:pt x="330" y="942"/>
                  </a:lnTo>
                  <a:lnTo>
                    <a:pt x="189" y="848"/>
                  </a:lnTo>
                  <a:lnTo>
                    <a:pt x="95" y="707"/>
                  </a:lnTo>
                  <a:lnTo>
                    <a:pt x="47" y="518"/>
                  </a:lnTo>
                  <a:lnTo>
                    <a:pt x="95" y="330"/>
                  </a:lnTo>
                  <a:lnTo>
                    <a:pt x="189" y="188"/>
                  </a:lnTo>
                  <a:lnTo>
                    <a:pt x="330" y="94"/>
                  </a:lnTo>
                  <a:lnTo>
                    <a:pt x="519" y="47"/>
                  </a:lnTo>
                  <a:close/>
                  <a:moveTo>
                    <a:pt x="519" y="0"/>
                  </a:moveTo>
                  <a:lnTo>
                    <a:pt x="330" y="47"/>
                  </a:lnTo>
                  <a:lnTo>
                    <a:pt x="142" y="141"/>
                  </a:lnTo>
                  <a:lnTo>
                    <a:pt x="47" y="330"/>
                  </a:lnTo>
                  <a:lnTo>
                    <a:pt x="0" y="518"/>
                  </a:lnTo>
                  <a:lnTo>
                    <a:pt x="47" y="707"/>
                  </a:lnTo>
                  <a:lnTo>
                    <a:pt x="142" y="895"/>
                  </a:lnTo>
                  <a:lnTo>
                    <a:pt x="330" y="989"/>
                  </a:lnTo>
                  <a:lnTo>
                    <a:pt x="519" y="1036"/>
                  </a:lnTo>
                  <a:lnTo>
                    <a:pt x="707" y="989"/>
                  </a:lnTo>
                  <a:lnTo>
                    <a:pt x="895" y="895"/>
                  </a:lnTo>
                  <a:lnTo>
                    <a:pt x="990" y="754"/>
                  </a:lnTo>
                  <a:lnTo>
                    <a:pt x="1037" y="518"/>
                  </a:lnTo>
                  <a:lnTo>
                    <a:pt x="990" y="330"/>
                  </a:lnTo>
                  <a:lnTo>
                    <a:pt x="895" y="141"/>
                  </a:lnTo>
                  <a:lnTo>
                    <a:pt x="754" y="47"/>
                  </a:lnTo>
                  <a:lnTo>
                    <a:pt x="566"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2885;p42">
              <a:extLst>
                <a:ext uri="{FF2B5EF4-FFF2-40B4-BE49-F238E27FC236}">
                  <a16:creationId xmlns:a16="http://schemas.microsoft.com/office/drawing/2014/main" id="{522019E6-ECC2-A85E-F71C-F4C19AA70585}"/>
                </a:ext>
              </a:extLst>
            </p:cNvPr>
            <p:cNvSpPr/>
            <p:nvPr/>
          </p:nvSpPr>
          <p:spPr>
            <a:xfrm>
              <a:off x="1175900" y="2540675"/>
              <a:ext cx="23575" cy="23575"/>
            </a:xfrm>
            <a:custGeom>
              <a:avLst/>
              <a:gdLst/>
              <a:ahLst/>
              <a:cxnLst/>
              <a:rect l="l" t="t" r="r" b="b"/>
              <a:pathLst>
                <a:path w="943" h="943" fill="none" extrusionOk="0">
                  <a:moveTo>
                    <a:pt x="472" y="942"/>
                  </a:moveTo>
                  <a:lnTo>
                    <a:pt x="472" y="942"/>
                  </a:lnTo>
                  <a:lnTo>
                    <a:pt x="283" y="895"/>
                  </a:lnTo>
                  <a:lnTo>
                    <a:pt x="142" y="801"/>
                  </a:lnTo>
                  <a:lnTo>
                    <a:pt x="48" y="660"/>
                  </a:lnTo>
                  <a:lnTo>
                    <a:pt x="0" y="471"/>
                  </a:lnTo>
                  <a:lnTo>
                    <a:pt x="0" y="471"/>
                  </a:lnTo>
                  <a:lnTo>
                    <a:pt x="48" y="283"/>
                  </a:lnTo>
                  <a:lnTo>
                    <a:pt x="142" y="141"/>
                  </a:lnTo>
                  <a:lnTo>
                    <a:pt x="283" y="47"/>
                  </a:lnTo>
                  <a:lnTo>
                    <a:pt x="472" y="0"/>
                  </a:lnTo>
                  <a:lnTo>
                    <a:pt x="472" y="0"/>
                  </a:lnTo>
                  <a:lnTo>
                    <a:pt x="660" y="47"/>
                  </a:lnTo>
                  <a:lnTo>
                    <a:pt x="801" y="141"/>
                  </a:lnTo>
                  <a:lnTo>
                    <a:pt x="896" y="283"/>
                  </a:lnTo>
                  <a:lnTo>
                    <a:pt x="943" y="471"/>
                  </a:lnTo>
                  <a:lnTo>
                    <a:pt x="943" y="471"/>
                  </a:lnTo>
                  <a:lnTo>
                    <a:pt x="943" y="471"/>
                  </a:lnTo>
                  <a:lnTo>
                    <a:pt x="896" y="660"/>
                  </a:lnTo>
                  <a:lnTo>
                    <a:pt x="801" y="801"/>
                  </a:lnTo>
                  <a:lnTo>
                    <a:pt x="660" y="895"/>
                  </a:lnTo>
                  <a:lnTo>
                    <a:pt x="472" y="9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2886;p42">
              <a:extLst>
                <a:ext uri="{FF2B5EF4-FFF2-40B4-BE49-F238E27FC236}">
                  <a16:creationId xmlns:a16="http://schemas.microsoft.com/office/drawing/2014/main" id="{AF89BE3E-0A6F-A6F4-E6B7-827E5B62F968}"/>
                </a:ext>
              </a:extLst>
            </p:cNvPr>
            <p:cNvSpPr/>
            <p:nvPr/>
          </p:nvSpPr>
          <p:spPr>
            <a:xfrm>
              <a:off x="1174725" y="2539500"/>
              <a:ext cx="25925" cy="25925"/>
            </a:xfrm>
            <a:custGeom>
              <a:avLst/>
              <a:gdLst/>
              <a:ahLst/>
              <a:cxnLst/>
              <a:rect l="l" t="t" r="r" b="b"/>
              <a:pathLst>
                <a:path w="1037" h="1037" fill="none" extrusionOk="0">
                  <a:moveTo>
                    <a:pt x="519" y="0"/>
                  </a:moveTo>
                  <a:lnTo>
                    <a:pt x="519" y="0"/>
                  </a:lnTo>
                  <a:lnTo>
                    <a:pt x="330" y="47"/>
                  </a:lnTo>
                  <a:lnTo>
                    <a:pt x="142" y="141"/>
                  </a:lnTo>
                  <a:lnTo>
                    <a:pt x="47" y="330"/>
                  </a:lnTo>
                  <a:lnTo>
                    <a:pt x="0" y="518"/>
                  </a:lnTo>
                  <a:lnTo>
                    <a:pt x="0" y="518"/>
                  </a:lnTo>
                  <a:lnTo>
                    <a:pt x="47" y="707"/>
                  </a:lnTo>
                  <a:lnTo>
                    <a:pt x="142" y="895"/>
                  </a:lnTo>
                  <a:lnTo>
                    <a:pt x="330" y="989"/>
                  </a:lnTo>
                  <a:lnTo>
                    <a:pt x="519" y="1036"/>
                  </a:lnTo>
                  <a:lnTo>
                    <a:pt x="519" y="1036"/>
                  </a:lnTo>
                  <a:lnTo>
                    <a:pt x="519" y="1036"/>
                  </a:lnTo>
                  <a:lnTo>
                    <a:pt x="519" y="1036"/>
                  </a:lnTo>
                  <a:lnTo>
                    <a:pt x="707" y="989"/>
                  </a:lnTo>
                  <a:lnTo>
                    <a:pt x="895" y="895"/>
                  </a:lnTo>
                  <a:lnTo>
                    <a:pt x="990" y="754"/>
                  </a:lnTo>
                  <a:lnTo>
                    <a:pt x="1037" y="518"/>
                  </a:lnTo>
                  <a:lnTo>
                    <a:pt x="1037" y="518"/>
                  </a:lnTo>
                  <a:lnTo>
                    <a:pt x="990" y="330"/>
                  </a:lnTo>
                  <a:lnTo>
                    <a:pt x="895" y="141"/>
                  </a:lnTo>
                  <a:lnTo>
                    <a:pt x="754" y="47"/>
                  </a:lnTo>
                  <a:lnTo>
                    <a:pt x="566"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2887;p42">
              <a:extLst>
                <a:ext uri="{FF2B5EF4-FFF2-40B4-BE49-F238E27FC236}">
                  <a16:creationId xmlns:a16="http://schemas.microsoft.com/office/drawing/2014/main" id="{8C0DB720-1B35-8169-9A57-7155F1B0F475}"/>
                </a:ext>
              </a:extLst>
            </p:cNvPr>
            <p:cNvSpPr/>
            <p:nvPr/>
          </p:nvSpPr>
          <p:spPr>
            <a:xfrm>
              <a:off x="1389075" y="2597200"/>
              <a:ext cx="24750" cy="15325"/>
            </a:xfrm>
            <a:custGeom>
              <a:avLst/>
              <a:gdLst/>
              <a:ahLst/>
              <a:cxnLst/>
              <a:rect l="l" t="t" r="r" b="b"/>
              <a:pathLst>
                <a:path w="990" h="613" extrusionOk="0">
                  <a:moveTo>
                    <a:pt x="660" y="0"/>
                  </a:moveTo>
                  <a:lnTo>
                    <a:pt x="801" y="95"/>
                  </a:lnTo>
                  <a:lnTo>
                    <a:pt x="896" y="189"/>
                  </a:lnTo>
                  <a:lnTo>
                    <a:pt x="990" y="283"/>
                  </a:lnTo>
                  <a:lnTo>
                    <a:pt x="990" y="236"/>
                  </a:lnTo>
                  <a:lnTo>
                    <a:pt x="896" y="142"/>
                  </a:lnTo>
                  <a:lnTo>
                    <a:pt x="801" y="48"/>
                  </a:lnTo>
                  <a:lnTo>
                    <a:pt x="707" y="0"/>
                  </a:lnTo>
                  <a:close/>
                  <a:moveTo>
                    <a:pt x="330" y="0"/>
                  </a:moveTo>
                  <a:lnTo>
                    <a:pt x="189" y="142"/>
                  </a:lnTo>
                  <a:lnTo>
                    <a:pt x="48" y="283"/>
                  </a:lnTo>
                  <a:lnTo>
                    <a:pt x="1" y="472"/>
                  </a:lnTo>
                  <a:lnTo>
                    <a:pt x="1" y="519"/>
                  </a:lnTo>
                  <a:lnTo>
                    <a:pt x="1" y="613"/>
                  </a:lnTo>
                  <a:lnTo>
                    <a:pt x="95" y="613"/>
                  </a:lnTo>
                  <a:lnTo>
                    <a:pt x="95" y="519"/>
                  </a:lnTo>
                  <a:lnTo>
                    <a:pt x="95" y="330"/>
                  </a:lnTo>
                  <a:lnTo>
                    <a:pt x="189" y="189"/>
                  </a:lnTo>
                  <a:lnTo>
                    <a:pt x="330" y="48"/>
                  </a:lnTo>
                  <a:lnTo>
                    <a:pt x="472"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2888;p42">
              <a:extLst>
                <a:ext uri="{FF2B5EF4-FFF2-40B4-BE49-F238E27FC236}">
                  <a16:creationId xmlns:a16="http://schemas.microsoft.com/office/drawing/2014/main" id="{40104EE9-5BA8-7BC2-E55E-64B7E52FBD71}"/>
                </a:ext>
              </a:extLst>
            </p:cNvPr>
            <p:cNvSpPr/>
            <p:nvPr/>
          </p:nvSpPr>
          <p:spPr>
            <a:xfrm>
              <a:off x="1389075" y="2597200"/>
              <a:ext cx="24750" cy="15325"/>
            </a:xfrm>
            <a:custGeom>
              <a:avLst/>
              <a:gdLst/>
              <a:ahLst/>
              <a:cxnLst/>
              <a:rect l="l" t="t" r="r" b="b"/>
              <a:pathLst>
                <a:path w="990" h="613" fill="none" extrusionOk="0">
                  <a:moveTo>
                    <a:pt x="519" y="0"/>
                  </a:moveTo>
                  <a:lnTo>
                    <a:pt x="519" y="0"/>
                  </a:lnTo>
                  <a:lnTo>
                    <a:pt x="330" y="0"/>
                  </a:lnTo>
                  <a:lnTo>
                    <a:pt x="189" y="142"/>
                  </a:lnTo>
                  <a:lnTo>
                    <a:pt x="48" y="283"/>
                  </a:lnTo>
                  <a:lnTo>
                    <a:pt x="1" y="472"/>
                  </a:lnTo>
                  <a:lnTo>
                    <a:pt x="1" y="519"/>
                  </a:lnTo>
                  <a:lnTo>
                    <a:pt x="1" y="519"/>
                  </a:lnTo>
                  <a:lnTo>
                    <a:pt x="1" y="613"/>
                  </a:lnTo>
                  <a:lnTo>
                    <a:pt x="1" y="613"/>
                  </a:lnTo>
                  <a:lnTo>
                    <a:pt x="48" y="613"/>
                  </a:lnTo>
                  <a:lnTo>
                    <a:pt x="48" y="613"/>
                  </a:lnTo>
                  <a:lnTo>
                    <a:pt x="95" y="613"/>
                  </a:lnTo>
                  <a:lnTo>
                    <a:pt x="95" y="613"/>
                  </a:lnTo>
                  <a:lnTo>
                    <a:pt x="95" y="613"/>
                  </a:lnTo>
                  <a:lnTo>
                    <a:pt x="95" y="613"/>
                  </a:lnTo>
                  <a:lnTo>
                    <a:pt x="95" y="519"/>
                  </a:lnTo>
                  <a:lnTo>
                    <a:pt x="95" y="519"/>
                  </a:lnTo>
                  <a:lnTo>
                    <a:pt x="95" y="330"/>
                  </a:lnTo>
                  <a:lnTo>
                    <a:pt x="189" y="189"/>
                  </a:lnTo>
                  <a:lnTo>
                    <a:pt x="330" y="48"/>
                  </a:lnTo>
                  <a:lnTo>
                    <a:pt x="472" y="0"/>
                  </a:lnTo>
                  <a:lnTo>
                    <a:pt x="472" y="0"/>
                  </a:lnTo>
                  <a:lnTo>
                    <a:pt x="519" y="0"/>
                  </a:lnTo>
                  <a:lnTo>
                    <a:pt x="519" y="0"/>
                  </a:lnTo>
                  <a:lnTo>
                    <a:pt x="660" y="0"/>
                  </a:lnTo>
                  <a:lnTo>
                    <a:pt x="801" y="95"/>
                  </a:lnTo>
                  <a:lnTo>
                    <a:pt x="896" y="189"/>
                  </a:lnTo>
                  <a:lnTo>
                    <a:pt x="990" y="283"/>
                  </a:lnTo>
                  <a:lnTo>
                    <a:pt x="990" y="236"/>
                  </a:lnTo>
                  <a:lnTo>
                    <a:pt x="990" y="236"/>
                  </a:lnTo>
                  <a:lnTo>
                    <a:pt x="896" y="142"/>
                  </a:lnTo>
                  <a:lnTo>
                    <a:pt x="801" y="48"/>
                  </a:lnTo>
                  <a:lnTo>
                    <a:pt x="707" y="0"/>
                  </a:lnTo>
                  <a:lnTo>
                    <a:pt x="566" y="0"/>
                  </a:lnTo>
                  <a:lnTo>
                    <a:pt x="566"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2889;p42">
              <a:extLst>
                <a:ext uri="{FF2B5EF4-FFF2-40B4-BE49-F238E27FC236}">
                  <a16:creationId xmlns:a16="http://schemas.microsoft.com/office/drawing/2014/main" id="{7F5406D2-AB08-D922-B500-82B2F20A9E31}"/>
                </a:ext>
              </a:extLst>
            </p:cNvPr>
            <p:cNvSpPr/>
            <p:nvPr/>
          </p:nvSpPr>
          <p:spPr>
            <a:xfrm>
              <a:off x="1298400" y="1763325"/>
              <a:ext cx="17675" cy="24775"/>
            </a:xfrm>
            <a:custGeom>
              <a:avLst/>
              <a:gdLst/>
              <a:ahLst/>
              <a:cxnLst/>
              <a:rect l="l" t="t" r="r" b="b"/>
              <a:pathLst>
                <a:path w="707" h="991" extrusionOk="0">
                  <a:moveTo>
                    <a:pt x="330" y="1"/>
                  </a:moveTo>
                  <a:lnTo>
                    <a:pt x="377" y="48"/>
                  </a:lnTo>
                  <a:lnTo>
                    <a:pt x="471" y="95"/>
                  </a:lnTo>
                  <a:lnTo>
                    <a:pt x="565" y="189"/>
                  </a:lnTo>
                  <a:lnTo>
                    <a:pt x="612" y="331"/>
                  </a:lnTo>
                  <a:lnTo>
                    <a:pt x="660" y="472"/>
                  </a:lnTo>
                  <a:lnTo>
                    <a:pt x="612" y="660"/>
                  </a:lnTo>
                  <a:lnTo>
                    <a:pt x="518" y="802"/>
                  </a:lnTo>
                  <a:lnTo>
                    <a:pt x="377" y="896"/>
                  </a:lnTo>
                  <a:lnTo>
                    <a:pt x="188" y="943"/>
                  </a:lnTo>
                  <a:lnTo>
                    <a:pt x="0" y="896"/>
                  </a:lnTo>
                  <a:lnTo>
                    <a:pt x="0" y="943"/>
                  </a:lnTo>
                  <a:lnTo>
                    <a:pt x="188" y="990"/>
                  </a:lnTo>
                  <a:lnTo>
                    <a:pt x="424" y="943"/>
                  </a:lnTo>
                  <a:lnTo>
                    <a:pt x="565" y="802"/>
                  </a:lnTo>
                  <a:lnTo>
                    <a:pt x="707" y="660"/>
                  </a:lnTo>
                  <a:lnTo>
                    <a:pt x="707" y="472"/>
                  </a:lnTo>
                  <a:lnTo>
                    <a:pt x="707" y="283"/>
                  </a:lnTo>
                  <a:lnTo>
                    <a:pt x="612" y="189"/>
                  </a:lnTo>
                  <a:lnTo>
                    <a:pt x="518" y="48"/>
                  </a:lnTo>
                  <a:lnTo>
                    <a:pt x="37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2890;p42">
              <a:extLst>
                <a:ext uri="{FF2B5EF4-FFF2-40B4-BE49-F238E27FC236}">
                  <a16:creationId xmlns:a16="http://schemas.microsoft.com/office/drawing/2014/main" id="{8813046B-9333-99B1-40EC-9D3B343B77F6}"/>
                </a:ext>
              </a:extLst>
            </p:cNvPr>
            <p:cNvSpPr/>
            <p:nvPr/>
          </p:nvSpPr>
          <p:spPr>
            <a:xfrm>
              <a:off x="1298400" y="1763325"/>
              <a:ext cx="17675" cy="24775"/>
            </a:xfrm>
            <a:custGeom>
              <a:avLst/>
              <a:gdLst/>
              <a:ahLst/>
              <a:cxnLst/>
              <a:rect l="l" t="t" r="r" b="b"/>
              <a:pathLst>
                <a:path w="707" h="991" fill="none" extrusionOk="0">
                  <a:moveTo>
                    <a:pt x="377" y="1"/>
                  </a:moveTo>
                  <a:lnTo>
                    <a:pt x="377" y="1"/>
                  </a:lnTo>
                  <a:lnTo>
                    <a:pt x="377" y="1"/>
                  </a:lnTo>
                  <a:lnTo>
                    <a:pt x="377" y="1"/>
                  </a:lnTo>
                  <a:lnTo>
                    <a:pt x="330" y="1"/>
                  </a:lnTo>
                  <a:lnTo>
                    <a:pt x="330" y="1"/>
                  </a:lnTo>
                  <a:lnTo>
                    <a:pt x="377" y="48"/>
                  </a:lnTo>
                  <a:lnTo>
                    <a:pt x="377" y="48"/>
                  </a:lnTo>
                  <a:lnTo>
                    <a:pt x="471" y="95"/>
                  </a:lnTo>
                  <a:lnTo>
                    <a:pt x="565" y="189"/>
                  </a:lnTo>
                  <a:lnTo>
                    <a:pt x="612" y="331"/>
                  </a:lnTo>
                  <a:lnTo>
                    <a:pt x="660" y="472"/>
                  </a:lnTo>
                  <a:lnTo>
                    <a:pt x="660" y="472"/>
                  </a:lnTo>
                  <a:lnTo>
                    <a:pt x="612" y="660"/>
                  </a:lnTo>
                  <a:lnTo>
                    <a:pt x="518" y="802"/>
                  </a:lnTo>
                  <a:lnTo>
                    <a:pt x="377" y="896"/>
                  </a:lnTo>
                  <a:lnTo>
                    <a:pt x="188" y="943"/>
                  </a:lnTo>
                  <a:lnTo>
                    <a:pt x="188" y="943"/>
                  </a:lnTo>
                  <a:lnTo>
                    <a:pt x="0" y="896"/>
                  </a:lnTo>
                  <a:lnTo>
                    <a:pt x="0" y="896"/>
                  </a:lnTo>
                  <a:lnTo>
                    <a:pt x="0" y="943"/>
                  </a:lnTo>
                  <a:lnTo>
                    <a:pt x="0" y="943"/>
                  </a:lnTo>
                  <a:lnTo>
                    <a:pt x="188" y="990"/>
                  </a:lnTo>
                  <a:lnTo>
                    <a:pt x="188" y="990"/>
                  </a:lnTo>
                  <a:lnTo>
                    <a:pt x="424" y="943"/>
                  </a:lnTo>
                  <a:lnTo>
                    <a:pt x="565" y="802"/>
                  </a:lnTo>
                  <a:lnTo>
                    <a:pt x="707" y="660"/>
                  </a:lnTo>
                  <a:lnTo>
                    <a:pt x="707" y="472"/>
                  </a:lnTo>
                  <a:lnTo>
                    <a:pt x="707" y="472"/>
                  </a:lnTo>
                  <a:lnTo>
                    <a:pt x="707" y="283"/>
                  </a:lnTo>
                  <a:lnTo>
                    <a:pt x="612" y="189"/>
                  </a:lnTo>
                  <a:lnTo>
                    <a:pt x="518" y="48"/>
                  </a:lnTo>
                  <a:lnTo>
                    <a:pt x="37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2891;p42">
              <a:extLst>
                <a:ext uri="{FF2B5EF4-FFF2-40B4-BE49-F238E27FC236}">
                  <a16:creationId xmlns:a16="http://schemas.microsoft.com/office/drawing/2014/main" id="{73851FC6-F27B-E89E-3C3A-103C758ACE34}"/>
                </a:ext>
              </a:extLst>
            </p:cNvPr>
            <p:cNvSpPr/>
            <p:nvPr/>
          </p:nvSpPr>
          <p:spPr>
            <a:xfrm>
              <a:off x="1313700" y="2438200"/>
              <a:ext cx="25925" cy="25925"/>
            </a:xfrm>
            <a:custGeom>
              <a:avLst/>
              <a:gdLst/>
              <a:ahLst/>
              <a:cxnLst/>
              <a:rect l="l" t="t" r="r" b="b"/>
              <a:pathLst>
                <a:path w="1037" h="1037" extrusionOk="0">
                  <a:moveTo>
                    <a:pt x="519" y="48"/>
                  </a:moveTo>
                  <a:lnTo>
                    <a:pt x="707" y="95"/>
                  </a:lnTo>
                  <a:lnTo>
                    <a:pt x="848" y="189"/>
                  </a:lnTo>
                  <a:lnTo>
                    <a:pt x="943" y="330"/>
                  </a:lnTo>
                  <a:lnTo>
                    <a:pt x="990" y="519"/>
                  </a:lnTo>
                  <a:lnTo>
                    <a:pt x="943" y="707"/>
                  </a:lnTo>
                  <a:lnTo>
                    <a:pt x="848" y="848"/>
                  </a:lnTo>
                  <a:lnTo>
                    <a:pt x="707" y="943"/>
                  </a:lnTo>
                  <a:lnTo>
                    <a:pt x="519" y="990"/>
                  </a:lnTo>
                  <a:lnTo>
                    <a:pt x="377" y="943"/>
                  </a:lnTo>
                  <a:lnTo>
                    <a:pt x="189" y="848"/>
                  </a:lnTo>
                  <a:lnTo>
                    <a:pt x="95" y="707"/>
                  </a:lnTo>
                  <a:lnTo>
                    <a:pt x="48" y="519"/>
                  </a:lnTo>
                  <a:lnTo>
                    <a:pt x="95" y="330"/>
                  </a:lnTo>
                  <a:lnTo>
                    <a:pt x="189" y="189"/>
                  </a:lnTo>
                  <a:lnTo>
                    <a:pt x="330" y="95"/>
                  </a:lnTo>
                  <a:lnTo>
                    <a:pt x="519" y="48"/>
                  </a:lnTo>
                  <a:close/>
                  <a:moveTo>
                    <a:pt x="519" y="0"/>
                  </a:moveTo>
                  <a:lnTo>
                    <a:pt x="330" y="48"/>
                  </a:lnTo>
                  <a:lnTo>
                    <a:pt x="189" y="142"/>
                  </a:lnTo>
                  <a:lnTo>
                    <a:pt x="48" y="330"/>
                  </a:lnTo>
                  <a:lnTo>
                    <a:pt x="0" y="519"/>
                  </a:lnTo>
                  <a:lnTo>
                    <a:pt x="48" y="754"/>
                  </a:lnTo>
                  <a:lnTo>
                    <a:pt x="142" y="896"/>
                  </a:lnTo>
                  <a:lnTo>
                    <a:pt x="330" y="990"/>
                  </a:lnTo>
                  <a:lnTo>
                    <a:pt x="519" y="1037"/>
                  </a:lnTo>
                  <a:lnTo>
                    <a:pt x="754" y="1037"/>
                  </a:lnTo>
                  <a:lnTo>
                    <a:pt x="896" y="896"/>
                  </a:lnTo>
                  <a:lnTo>
                    <a:pt x="1037" y="754"/>
                  </a:lnTo>
                  <a:lnTo>
                    <a:pt x="1037" y="519"/>
                  </a:lnTo>
                  <a:lnTo>
                    <a:pt x="1037" y="330"/>
                  </a:lnTo>
                  <a:lnTo>
                    <a:pt x="896" y="142"/>
                  </a:lnTo>
                  <a:lnTo>
                    <a:pt x="754" y="48"/>
                  </a:lnTo>
                  <a:lnTo>
                    <a:pt x="519"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2892;p42">
              <a:extLst>
                <a:ext uri="{FF2B5EF4-FFF2-40B4-BE49-F238E27FC236}">
                  <a16:creationId xmlns:a16="http://schemas.microsoft.com/office/drawing/2014/main" id="{FC8ED94F-815F-C8FD-D945-99B3E722F421}"/>
                </a:ext>
              </a:extLst>
            </p:cNvPr>
            <p:cNvSpPr/>
            <p:nvPr/>
          </p:nvSpPr>
          <p:spPr>
            <a:xfrm>
              <a:off x="1314875" y="2439375"/>
              <a:ext cx="23575" cy="23575"/>
            </a:xfrm>
            <a:custGeom>
              <a:avLst/>
              <a:gdLst/>
              <a:ahLst/>
              <a:cxnLst/>
              <a:rect l="l" t="t" r="r" b="b"/>
              <a:pathLst>
                <a:path w="943" h="943" fill="none" extrusionOk="0">
                  <a:moveTo>
                    <a:pt x="472" y="943"/>
                  </a:moveTo>
                  <a:lnTo>
                    <a:pt x="472" y="943"/>
                  </a:lnTo>
                  <a:lnTo>
                    <a:pt x="330" y="896"/>
                  </a:lnTo>
                  <a:lnTo>
                    <a:pt x="142" y="801"/>
                  </a:lnTo>
                  <a:lnTo>
                    <a:pt x="48" y="660"/>
                  </a:lnTo>
                  <a:lnTo>
                    <a:pt x="1" y="472"/>
                  </a:lnTo>
                  <a:lnTo>
                    <a:pt x="1" y="472"/>
                  </a:lnTo>
                  <a:lnTo>
                    <a:pt x="48" y="283"/>
                  </a:lnTo>
                  <a:lnTo>
                    <a:pt x="142" y="142"/>
                  </a:lnTo>
                  <a:lnTo>
                    <a:pt x="283" y="48"/>
                  </a:lnTo>
                  <a:lnTo>
                    <a:pt x="472" y="1"/>
                  </a:lnTo>
                  <a:lnTo>
                    <a:pt x="472" y="1"/>
                  </a:lnTo>
                  <a:lnTo>
                    <a:pt x="472" y="1"/>
                  </a:lnTo>
                  <a:lnTo>
                    <a:pt x="472" y="1"/>
                  </a:lnTo>
                  <a:lnTo>
                    <a:pt x="660" y="48"/>
                  </a:lnTo>
                  <a:lnTo>
                    <a:pt x="801" y="142"/>
                  </a:lnTo>
                  <a:lnTo>
                    <a:pt x="896" y="283"/>
                  </a:lnTo>
                  <a:lnTo>
                    <a:pt x="943" y="472"/>
                  </a:lnTo>
                  <a:lnTo>
                    <a:pt x="943" y="472"/>
                  </a:lnTo>
                  <a:lnTo>
                    <a:pt x="943" y="472"/>
                  </a:lnTo>
                  <a:lnTo>
                    <a:pt x="896" y="660"/>
                  </a:lnTo>
                  <a:lnTo>
                    <a:pt x="801" y="801"/>
                  </a:lnTo>
                  <a:lnTo>
                    <a:pt x="660" y="896"/>
                  </a:lnTo>
                  <a:lnTo>
                    <a:pt x="472" y="943"/>
                  </a:lnTo>
                  <a:lnTo>
                    <a:pt x="472" y="943"/>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2893;p42">
              <a:extLst>
                <a:ext uri="{FF2B5EF4-FFF2-40B4-BE49-F238E27FC236}">
                  <a16:creationId xmlns:a16="http://schemas.microsoft.com/office/drawing/2014/main" id="{1701A549-DE79-E983-1BAB-8229AB1A7A2A}"/>
                </a:ext>
              </a:extLst>
            </p:cNvPr>
            <p:cNvSpPr/>
            <p:nvPr/>
          </p:nvSpPr>
          <p:spPr>
            <a:xfrm>
              <a:off x="1313700" y="2438200"/>
              <a:ext cx="25925" cy="25925"/>
            </a:xfrm>
            <a:custGeom>
              <a:avLst/>
              <a:gdLst/>
              <a:ahLst/>
              <a:cxnLst/>
              <a:rect l="l" t="t" r="r" b="b"/>
              <a:pathLst>
                <a:path w="1037" h="1037" fill="none" extrusionOk="0">
                  <a:moveTo>
                    <a:pt x="519" y="0"/>
                  </a:moveTo>
                  <a:lnTo>
                    <a:pt x="519" y="0"/>
                  </a:lnTo>
                  <a:lnTo>
                    <a:pt x="330" y="48"/>
                  </a:lnTo>
                  <a:lnTo>
                    <a:pt x="189" y="142"/>
                  </a:lnTo>
                  <a:lnTo>
                    <a:pt x="48" y="330"/>
                  </a:lnTo>
                  <a:lnTo>
                    <a:pt x="0" y="519"/>
                  </a:lnTo>
                  <a:lnTo>
                    <a:pt x="0" y="519"/>
                  </a:lnTo>
                  <a:lnTo>
                    <a:pt x="48" y="754"/>
                  </a:lnTo>
                  <a:lnTo>
                    <a:pt x="142" y="896"/>
                  </a:lnTo>
                  <a:lnTo>
                    <a:pt x="330" y="990"/>
                  </a:lnTo>
                  <a:lnTo>
                    <a:pt x="519" y="1037"/>
                  </a:lnTo>
                  <a:lnTo>
                    <a:pt x="519" y="1037"/>
                  </a:lnTo>
                  <a:lnTo>
                    <a:pt x="519" y="1037"/>
                  </a:lnTo>
                  <a:lnTo>
                    <a:pt x="519" y="1037"/>
                  </a:lnTo>
                  <a:lnTo>
                    <a:pt x="754" y="1037"/>
                  </a:lnTo>
                  <a:lnTo>
                    <a:pt x="896" y="896"/>
                  </a:lnTo>
                  <a:lnTo>
                    <a:pt x="1037" y="754"/>
                  </a:lnTo>
                  <a:lnTo>
                    <a:pt x="1037" y="519"/>
                  </a:lnTo>
                  <a:lnTo>
                    <a:pt x="1037" y="519"/>
                  </a:lnTo>
                  <a:lnTo>
                    <a:pt x="1037" y="519"/>
                  </a:lnTo>
                  <a:lnTo>
                    <a:pt x="1037" y="330"/>
                  </a:lnTo>
                  <a:lnTo>
                    <a:pt x="896" y="142"/>
                  </a:lnTo>
                  <a:lnTo>
                    <a:pt x="754" y="48"/>
                  </a:lnTo>
                  <a:lnTo>
                    <a:pt x="519" y="0"/>
                  </a:lnTo>
                  <a:lnTo>
                    <a:pt x="519" y="0"/>
                  </a:lnTo>
                  <a:lnTo>
                    <a:pt x="51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2894;p42">
              <a:extLst>
                <a:ext uri="{FF2B5EF4-FFF2-40B4-BE49-F238E27FC236}">
                  <a16:creationId xmlns:a16="http://schemas.microsoft.com/office/drawing/2014/main" id="{D7348D28-C734-50D6-9C53-7B769EE53B02}"/>
                </a:ext>
              </a:extLst>
            </p:cNvPr>
            <p:cNvSpPr/>
            <p:nvPr/>
          </p:nvSpPr>
          <p:spPr>
            <a:xfrm>
              <a:off x="1314875" y="2546550"/>
              <a:ext cx="23575" cy="23575"/>
            </a:xfrm>
            <a:custGeom>
              <a:avLst/>
              <a:gdLst/>
              <a:ahLst/>
              <a:cxnLst/>
              <a:rect l="l" t="t" r="r" b="b"/>
              <a:pathLst>
                <a:path w="943" h="943" extrusionOk="0">
                  <a:moveTo>
                    <a:pt x="472" y="1"/>
                  </a:moveTo>
                  <a:lnTo>
                    <a:pt x="283" y="48"/>
                  </a:lnTo>
                  <a:lnTo>
                    <a:pt x="142" y="142"/>
                  </a:lnTo>
                  <a:lnTo>
                    <a:pt x="48" y="283"/>
                  </a:lnTo>
                  <a:lnTo>
                    <a:pt x="1" y="472"/>
                  </a:lnTo>
                  <a:lnTo>
                    <a:pt x="48" y="660"/>
                  </a:lnTo>
                  <a:lnTo>
                    <a:pt x="142" y="802"/>
                  </a:lnTo>
                  <a:lnTo>
                    <a:pt x="330" y="896"/>
                  </a:lnTo>
                  <a:lnTo>
                    <a:pt x="472" y="943"/>
                  </a:lnTo>
                  <a:lnTo>
                    <a:pt x="660" y="896"/>
                  </a:lnTo>
                  <a:lnTo>
                    <a:pt x="801" y="802"/>
                  </a:lnTo>
                  <a:lnTo>
                    <a:pt x="896" y="660"/>
                  </a:lnTo>
                  <a:lnTo>
                    <a:pt x="943" y="472"/>
                  </a:lnTo>
                  <a:lnTo>
                    <a:pt x="896" y="283"/>
                  </a:lnTo>
                  <a:lnTo>
                    <a:pt x="801" y="142"/>
                  </a:lnTo>
                  <a:lnTo>
                    <a:pt x="660" y="48"/>
                  </a:lnTo>
                  <a:lnTo>
                    <a:pt x="472" y="1"/>
                  </a:lnTo>
                  <a:close/>
                </a:path>
              </a:pathLst>
            </a:custGeom>
            <a:solidFill>
              <a:srgbClr val="9D2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2895;p42">
              <a:extLst>
                <a:ext uri="{FF2B5EF4-FFF2-40B4-BE49-F238E27FC236}">
                  <a16:creationId xmlns:a16="http://schemas.microsoft.com/office/drawing/2014/main" id="{FB869113-B141-CFC4-3EE5-A381B69A6AB9}"/>
                </a:ext>
              </a:extLst>
            </p:cNvPr>
            <p:cNvSpPr/>
            <p:nvPr/>
          </p:nvSpPr>
          <p:spPr>
            <a:xfrm>
              <a:off x="1314875" y="2546550"/>
              <a:ext cx="23575" cy="23575"/>
            </a:xfrm>
            <a:custGeom>
              <a:avLst/>
              <a:gdLst/>
              <a:ahLst/>
              <a:cxnLst/>
              <a:rect l="l" t="t" r="r" b="b"/>
              <a:pathLst>
                <a:path w="943" h="943" fill="none" extrusionOk="0">
                  <a:moveTo>
                    <a:pt x="472" y="1"/>
                  </a:moveTo>
                  <a:lnTo>
                    <a:pt x="472" y="1"/>
                  </a:lnTo>
                  <a:lnTo>
                    <a:pt x="472" y="1"/>
                  </a:lnTo>
                  <a:lnTo>
                    <a:pt x="472" y="1"/>
                  </a:lnTo>
                  <a:lnTo>
                    <a:pt x="283" y="48"/>
                  </a:lnTo>
                  <a:lnTo>
                    <a:pt x="142" y="142"/>
                  </a:lnTo>
                  <a:lnTo>
                    <a:pt x="48" y="283"/>
                  </a:lnTo>
                  <a:lnTo>
                    <a:pt x="1" y="472"/>
                  </a:lnTo>
                  <a:lnTo>
                    <a:pt x="1" y="472"/>
                  </a:lnTo>
                  <a:lnTo>
                    <a:pt x="48" y="660"/>
                  </a:lnTo>
                  <a:lnTo>
                    <a:pt x="142" y="802"/>
                  </a:lnTo>
                  <a:lnTo>
                    <a:pt x="330" y="896"/>
                  </a:lnTo>
                  <a:lnTo>
                    <a:pt x="472" y="943"/>
                  </a:lnTo>
                  <a:lnTo>
                    <a:pt x="472" y="943"/>
                  </a:lnTo>
                  <a:lnTo>
                    <a:pt x="472" y="943"/>
                  </a:lnTo>
                  <a:lnTo>
                    <a:pt x="472" y="943"/>
                  </a:lnTo>
                  <a:lnTo>
                    <a:pt x="660" y="896"/>
                  </a:lnTo>
                  <a:lnTo>
                    <a:pt x="801" y="802"/>
                  </a:lnTo>
                  <a:lnTo>
                    <a:pt x="896" y="660"/>
                  </a:lnTo>
                  <a:lnTo>
                    <a:pt x="943" y="472"/>
                  </a:lnTo>
                  <a:lnTo>
                    <a:pt x="943" y="472"/>
                  </a:lnTo>
                  <a:lnTo>
                    <a:pt x="943" y="472"/>
                  </a:lnTo>
                  <a:lnTo>
                    <a:pt x="896" y="283"/>
                  </a:lnTo>
                  <a:lnTo>
                    <a:pt x="801" y="142"/>
                  </a:lnTo>
                  <a:lnTo>
                    <a:pt x="660" y="48"/>
                  </a:lnTo>
                  <a:lnTo>
                    <a:pt x="4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2896;p42">
              <a:extLst>
                <a:ext uri="{FF2B5EF4-FFF2-40B4-BE49-F238E27FC236}">
                  <a16:creationId xmlns:a16="http://schemas.microsoft.com/office/drawing/2014/main" id="{CDBA7E88-CA55-18B1-6C79-81FDE15845B1}"/>
                </a:ext>
              </a:extLst>
            </p:cNvPr>
            <p:cNvSpPr/>
            <p:nvPr/>
          </p:nvSpPr>
          <p:spPr>
            <a:xfrm>
              <a:off x="1313700" y="2545375"/>
              <a:ext cx="25925" cy="25950"/>
            </a:xfrm>
            <a:custGeom>
              <a:avLst/>
              <a:gdLst/>
              <a:ahLst/>
              <a:cxnLst/>
              <a:rect l="l" t="t" r="r" b="b"/>
              <a:pathLst>
                <a:path w="1037" h="1038" extrusionOk="0">
                  <a:moveTo>
                    <a:pt x="519" y="48"/>
                  </a:moveTo>
                  <a:lnTo>
                    <a:pt x="707" y="95"/>
                  </a:lnTo>
                  <a:lnTo>
                    <a:pt x="848" y="189"/>
                  </a:lnTo>
                  <a:lnTo>
                    <a:pt x="943" y="330"/>
                  </a:lnTo>
                  <a:lnTo>
                    <a:pt x="990" y="519"/>
                  </a:lnTo>
                  <a:lnTo>
                    <a:pt x="943" y="707"/>
                  </a:lnTo>
                  <a:lnTo>
                    <a:pt x="848" y="849"/>
                  </a:lnTo>
                  <a:lnTo>
                    <a:pt x="707" y="943"/>
                  </a:lnTo>
                  <a:lnTo>
                    <a:pt x="519" y="990"/>
                  </a:lnTo>
                  <a:lnTo>
                    <a:pt x="377" y="943"/>
                  </a:lnTo>
                  <a:lnTo>
                    <a:pt x="189" y="849"/>
                  </a:lnTo>
                  <a:lnTo>
                    <a:pt x="95" y="707"/>
                  </a:lnTo>
                  <a:lnTo>
                    <a:pt x="48" y="519"/>
                  </a:lnTo>
                  <a:lnTo>
                    <a:pt x="95" y="330"/>
                  </a:lnTo>
                  <a:lnTo>
                    <a:pt x="189" y="189"/>
                  </a:lnTo>
                  <a:lnTo>
                    <a:pt x="330" y="95"/>
                  </a:lnTo>
                  <a:lnTo>
                    <a:pt x="519" y="48"/>
                  </a:lnTo>
                  <a:close/>
                  <a:moveTo>
                    <a:pt x="519" y="1"/>
                  </a:moveTo>
                  <a:lnTo>
                    <a:pt x="330" y="48"/>
                  </a:lnTo>
                  <a:lnTo>
                    <a:pt x="189" y="142"/>
                  </a:lnTo>
                  <a:lnTo>
                    <a:pt x="48" y="330"/>
                  </a:lnTo>
                  <a:lnTo>
                    <a:pt x="0" y="519"/>
                  </a:lnTo>
                  <a:lnTo>
                    <a:pt x="48" y="707"/>
                  </a:lnTo>
                  <a:lnTo>
                    <a:pt x="142" y="896"/>
                  </a:lnTo>
                  <a:lnTo>
                    <a:pt x="330" y="990"/>
                  </a:lnTo>
                  <a:lnTo>
                    <a:pt x="519" y="1037"/>
                  </a:lnTo>
                  <a:lnTo>
                    <a:pt x="754" y="990"/>
                  </a:lnTo>
                  <a:lnTo>
                    <a:pt x="896" y="896"/>
                  </a:lnTo>
                  <a:lnTo>
                    <a:pt x="1037" y="707"/>
                  </a:lnTo>
                  <a:lnTo>
                    <a:pt x="1037" y="519"/>
                  </a:lnTo>
                  <a:lnTo>
                    <a:pt x="1037" y="330"/>
                  </a:lnTo>
                  <a:lnTo>
                    <a:pt x="896" y="142"/>
                  </a:lnTo>
                  <a:lnTo>
                    <a:pt x="754" y="48"/>
                  </a:lnTo>
                  <a:lnTo>
                    <a:pt x="519"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2897;p42">
              <a:extLst>
                <a:ext uri="{FF2B5EF4-FFF2-40B4-BE49-F238E27FC236}">
                  <a16:creationId xmlns:a16="http://schemas.microsoft.com/office/drawing/2014/main" id="{36225063-E838-A300-A3E5-804E5454AB02}"/>
                </a:ext>
              </a:extLst>
            </p:cNvPr>
            <p:cNvSpPr/>
            <p:nvPr/>
          </p:nvSpPr>
          <p:spPr>
            <a:xfrm>
              <a:off x="1314875" y="2546550"/>
              <a:ext cx="23575" cy="23575"/>
            </a:xfrm>
            <a:custGeom>
              <a:avLst/>
              <a:gdLst/>
              <a:ahLst/>
              <a:cxnLst/>
              <a:rect l="l" t="t" r="r" b="b"/>
              <a:pathLst>
                <a:path w="943" h="943" fill="none" extrusionOk="0">
                  <a:moveTo>
                    <a:pt x="472" y="943"/>
                  </a:moveTo>
                  <a:lnTo>
                    <a:pt x="472" y="943"/>
                  </a:lnTo>
                  <a:lnTo>
                    <a:pt x="330" y="896"/>
                  </a:lnTo>
                  <a:lnTo>
                    <a:pt x="142" y="802"/>
                  </a:lnTo>
                  <a:lnTo>
                    <a:pt x="48" y="660"/>
                  </a:lnTo>
                  <a:lnTo>
                    <a:pt x="1" y="472"/>
                  </a:lnTo>
                  <a:lnTo>
                    <a:pt x="1" y="472"/>
                  </a:lnTo>
                  <a:lnTo>
                    <a:pt x="48" y="283"/>
                  </a:lnTo>
                  <a:lnTo>
                    <a:pt x="142" y="142"/>
                  </a:lnTo>
                  <a:lnTo>
                    <a:pt x="283" y="48"/>
                  </a:lnTo>
                  <a:lnTo>
                    <a:pt x="472" y="1"/>
                  </a:lnTo>
                  <a:lnTo>
                    <a:pt x="472" y="1"/>
                  </a:lnTo>
                  <a:lnTo>
                    <a:pt x="472" y="1"/>
                  </a:lnTo>
                  <a:lnTo>
                    <a:pt x="472" y="1"/>
                  </a:lnTo>
                  <a:lnTo>
                    <a:pt x="660" y="48"/>
                  </a:lnTo>
                  <a:lnTo>
                    <a:pt x="801" y="142"/>
                  </a:lnTo>
                  <a:lnTo>
                    <a:pt x="896" y="283"/>
                  </a:lnTo>
                  <a:lnTo>
                    <a:pt x="943" y="472"/>
                  </a:lnTo>
                  <a:lnTo>
                    <a:pt x="943" y="472"/>
                  </a:lnTo>
                  <a:lnTo>
                    <a:pt x="943" y="472"/>
                  </a:lnTo>
                  <a:lnTo>
                    <a:pt x="896" y="660"/>
                  </a:lnTo>
                  <a:lnTo>
                    <a:pt x="801" y="802"/>
                  </a:lnTo>
                  <a:lnTo>
                    <a:pt x="660" y="896"/>
                  </a:lnTo>
                  <a:lnTo>
                    <a:pt x="472" y="943"/>
                  </a:lnTo>
                  <a:lnTo>
                    <a:pt x="472" y="943"/>
                  </a:lnTo>
                  <a:lnTo>
                    <a:pt x="472" y="9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2898;p42">
              <a:extLst>
                <a:ext uri="{FF2B5EF4-FFF2-40B4-BE49-F238E27FC236}">
                  <a16:creationId xmlns:a16="http://schemas.microsoft.com/office/drawing/2014/main" id="{0999C9AC-F589-1E3C-6960-707AF3E78CFA}"/>
                </a:ext>
              </a:extLst>
            </p:cNvPr>
            <p:cNvSpPr/>
            <p:nvPr/>
          </p:nvSpPr>
          <p:spPr>
            <a:xfrm>
              <a:off x="1313700" y="2545375"/>
              <a:ext cx="25925" cy="25950"/>
            </a:xfrm>
            <a:custGeom>
              <a:avLst/>
              <a:gdLst/>
              <a:ahLst/>
              <a:cxnLst/>
              <a:rect l="l" t="t" r="r" b="b"/>
              <a:pathLst>
                <a:path w="1037" h="1038" fill="none" extrusionOk="0">
                  <a:moveTo>
                    <a:pt x="519" y="1"/>
                  </a:moveTo>
                  <a:lnTo>
                    <a:pt x="519" y="1"/>
                  </a:lnTo>
                  <a:lnTo>
                    <a:pt x="330" y="48"/>
                  </a:lnTo>
                  <a:lnTo>
                    <a:pt x="189" y="142"/>
                  </a:lnTo>
                  <a:lnTo>
                    <a:pt x="48" y="330"/>
                  </a:lnTo>
                  <a:lnTo>
                    <a:pt x="0" y="519"/>
                  </a:lnTo>
                  <a:lnTo>
                    <a:pt x="0" y="519"/>
                  </a:lnTo>
                  <a:lnTo>
                    <a:pt x="48" y="707"/>
                  </a:lnTo>
                  <a:lnTo>
                    <a:pt x="142" y="896"/>
                  </a:lnTo>
                  <a:lnTo>
                    <a:pt x="330" y="990"/>
                  </a:lnTo>
                  <a:lnTo>
                    <a:pt x="519" y="1037"/>
                  </a:lnTo>
                  <a:lnTo>
                    <a:pt x="519" y="1037"/>
                  </a:lnTo>
                  <a:lnTo>
                    <a:pt x="519" y="1037"/>
                  </a:lnTo>
                  <a:lnTo>
                    <a:pt x="519" y="1037"/>
                  </a:lnTo>
                  <a:lnTo>
                    <a:pt x="754" y="990"/>
                  </a:lnTo>
                  <a:lnTo>
                    <a:pt x="896" y="896"/>
                  </a:lnTo>
                  <a:lnTo>
                    <a:pt x="1037" y="707"/>
                  </a:lnTo>
                  <a:lnTo>
                    <a:pt x="1037" y="519"/>
                  </a:lnTo>
                  <a:lnTo>
                    <a:pt x="1037" y="519"/>
                  </a:lnTo>
                  <a:lnTo>
                    <a:pt x="1037" y="519"/>
                  </a:lnTo>
                  <a:lnTo>
                    <a:pt x="1037" y="330"/>
                  </a:lnTo>
                  <a:lnTo>
                    <a:pt x="896" y="142"/>
                  </a:lnTo>
                  <a:lnTo>
                    <a:pt x="754" y="48"/>
                  </a:lnTo>
                  <a:lnTo>
                    <a:pt x="519" y="1"/>
                  </a:lnTo>
                  <a:lnTo>
                    <a:pt x="519" y="1"/>
                  </a:lnTo>
                  <a:lnTo>
                    <a:pt x="51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2899;p42">
              <a:extLst>
                <a:ext uri="{FF2B5EF4-FFF2-40B4-BE49-F238E27FC236}">
                  <a16:creationId xmlns:a16="http://schemas.microsoft.com/office/drawing/2014/main" id="{932F5FC7-1424-92EE-AA7D-DD9CF3BF6EAD}"/>
                </a:ext>
              </a:extLst>
            </p:cNvPr>
            <p:cNvSpPr/>
            <p:nvPr/>
          </p:nvSpPr>
          <p:spPr>
            <a:xfrm>
              <a:off x="1452675" y="1392325"/>
              <a:ext cx="197900" cy="294475"/>
            </a:xfrm>
            <a:custGeom>
              <a:avLst/>
              <a:gdLst/>
              <a:ahLst/>
              <a:cxnLst/>
              <a:rect l="l" t="t" r="r" b="b"/>
              <a:pathLst>
                <a:path w="7916" h="11779" extrusionOk="0">
                  <a:moveTo>
                    <a:pt x="1084" y="1"/>
                  </a:moveTo>
                  <a:lnTo>
                    <a:pt x="990" y="48"/>
                  </a:lnTo>
                  <a:lnTo>
                    <a:pt x="943" y="95"/>
                  </a:lnTo>
                  <a:lnTo>
                    <a:pt x="754" y="1838"/>
                  </a:lnTo>
                  <a:lnTo>
                    <a:pt x="519" y="3534"/>
                  </a:lnTo>
                  <a:lnTo>
                    <a:pt x="95" y="5843"/>
                  </a:lnTo>
                  <a:lnTo>
                    <a:pt x="1" y="6596"/>
                  </a:lnTo>
                  <a:lnTo>
                    <a:pt x="1" y="6926"/>
                  </a:lnTo>
                  <a:lnTo>
                    <a:pt x="189" y="7350"/>
                  </a:lnTo>
                  <a:lnTo>
                    <a:pt x="425" y="7774"/>
                  </a:lnTo>
                  <a:lnTo>
                    <a:pt x="1037" y="8622"/>
                  </a:lnTo>
                  <a:lnTo>
                    <a:pt x="1791" y="9470"/>
                  </a:lnTo>
                  <a:lnTo>
                    <a:pt x="2592" y="10271"/>
                  </a:lnTo>
                  <a:lnTo>
                    <a:pt x="2969" y="10601"/>
                  </a:lnTo>
                  <a:lnTo>
                    <a:pt x="3393" y="10931"/>
                  </a:lnTo>
                  <a:lnTo>
                    <a:pt x="3817" y="11166"/>
                  </a:lnTo>
                  <a:lnTo>
                    <a:pt x="4241" y="11402"/>
                  </a:lnTo>
                  <a:lnTo>
                    <a:pt x="4617" y="11590"/>
                  </a:lnTo>
                  <a:lnTo>
                    <a:pt x="4994" y="11731"/>
                  </a:lnTo>
                  <a:lnTo>
                    <a:pt x="5371" y="11779"/>
                  </a:lnTo>
                  <a:lnTo>
                    <a:pt x="5701" y="11731"/>
                  </a:lnTo>
                  <a:lnTo>
                    <a:pt x="5984" y="11637"/>
                  </a:lnTo>
                  <a:lnTo>
                    <a:pt x="6219" y="11496"/>
                  </a:lnTo>
                  <a:lnTo>
                    <a:pt x="6408" y="11260"/>
                  </a:lnTo>
                  <a:lnTo>
                    <a:pt x="6596" y="11025"/>
                  </a:lnTo>
                  <a:lnTo>
                    <a:pt x="6737" y="10695"/>
                  </a:lnTo>
                  <a:lnTo>
                    <a:pt x="6832" y="10365"/>
                  </a:lnTo>
                  <a:lnTo>
                    <a:pt x="6973" y="9659"/>
                  </a:lnTo>
                  <a:lnTo>
                    <a:pt x="7020" y="8858"/>
                  </a:lnTo>
                  <a:lnTo>
                    <a:pt x="7020" y="8151"/>
                  </a:lnTo>
                  <a:lnTo>
                    <a:pt x="6926" y="7115"/>
                  </a:lnTo>
                  <a:lnTo>
                    <a:pt x="6926" y="7020"/>
                  </a:lnTo>
                  <a:lnTo>
                    <a:pt x="6926" y="6549"/>
                  </a:lnTo>
                  <a:lnTo>
                    <a:pt x="7067" y="5466"/>
                  </a:lnTo>
                  <a:lnTo>
                    <a:pt x="7303" y="4382"/>
                  </a:lnTo>
                  <a:lnTo>
                    <a:pt x="7585" y="3299"/>
                  </a:lnTo>
                  <a:lnTo>
                    <a:pt x="7915" y="2262"/>
                  </a:lnTo>
                  <a:lnTo>
                    <a:pt x="3157" y="802"/>
                  </a:lnTo>
                  <a:lnTo>
                    <a:pt x="1744" y="331"/>
                  </a:lnTo>
                  <a:lnTo>
                    <a:pt x="1320" y="142"/>
                  </a:lnTo>
                  <a:lnTo>
                    <a:pt x="1084"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2900;p42">
              <a:extLst>
                <a:ext uri="{FF2B5EF4-FFF2-40B4-BE49-F238E27FC236}">
                  <a16:creationId xmlns:a16="http://schemas.microsoft.com/office/drawing/2014/main" id="{E203E02A-EF87-9809-6B41-3A313A6B7C24}"/>
                </a:ext>
              </a:extLst>
            </p:cNvPr>
            <p:cNvSpPr/>
            <p:nvPr/>
          </p:nvSpPr>
          <p:spPr>
            <a:xfrm>
              <a:off x="1484475" y="1406475"/>
              <a:ext cx="166100" cy="163725"/>
            </a:xfrm>
            <a:custGeom>
              <a:avLst/>
              <a:gdLst/>
              <a:ahLst/>
              <a:cxnLst/>
              <a:rect l="l" t="t" r="r" b="b"/>
              <a:pathLst>
                <a:path w="6644" h="6549" extrusionOk="0">
                  <a:moveTo>
                    <a:pt x="1" y="0"/>
                  </a:moveTo>
                  <a:lnTo>
                    <a:pt x="48" y="283"/>
                  </a:lnTo>
                  <a:lnTo>
                    <a:pt x="142" y="942"/>
                  </a:lnTo>
                  <a:lnTo>
                    <a:pt x="330" y="1932"/>
                  </a:lnTo>
                  <a:lnTo>
                    <a:pt x="472" y="2497"/>
                  </a:lnTo>
                  <a:lnTo>
                    <a:pt x="707" y="3110"/>
                  </a:lnTo>
                  <a:lnTo>
                    <a:pt x="990" y="3675"/>
                  </a:lnTo>
                  <a:lnTo>
                    <a:pt x="1320" y="4287"/>
                  </a:lnTo>
                  <a:lnTo>
                    <a:pt x="1697" y="4806"/>
                  </a:lnTo>
                  <a:lnTo>
                    <a:pt x="2168" y="5324"/>
                  </a:lnTo>
                  <a:lnTo>
                    <a:pt x="2733" y="5748"/>
                  </a:lnTo>
                  <a:lnTo>
                    <a:pt x="3063" y="5936"/>
                  </a:lnTo>
                  <a:lnTo>
                    <a:pt x="3393" y="6125"/>
                  </a:lnTo>
                  <a:lnTo>
                    <a:pt x="3722" y="6266"/>
                  </a:lnTo>
                  <a:lnTo>
                    <a:pt x="4099" y="6360"/>
                  </a:lnTo>
                  <a:lnTo>
                    <a:pt x="4523" y="6454"/>
                  </a:lnTo>
                  <a:lnTo>
                    <a:pt x="4947" y="6502"/>
                  </a:lnTo>
                  <a:lnTo>
                    <a:pt x="5324" y="6549"/>
                  </a:lnTo>
                  <a:lnTo>
                    <a:pt x="5701" y="6502"/>
                  </a:lnTo>
                  <a:lnTo>
                    <a:pt x="5701" y="6454"/>
                  </a:lnTo>
                  <a:lnTo>
                    <a:pt x="5654" y="5983"/>
                  </a:lnTo>
                  <a:lnTo>
                    <a:pt x="5842" y="4900"/>
                  </a:lnTo>
                  <a:lnTo>
                    <a:pt x="6031" y="3816"/>
                  </a:lnTo>
                  <a:lnTo>
                    <a:pt x="6313" y="2733"/>
                  </a:lnTo>
                  <a:lnTo>
                    <a:pt x="6643" y="1696"/>
                  </a:lnTo>
                  <a:lnTo>
                    <a:pt x="1885" y="189"/>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2901;p42">
              <a:extLst>
                <a:ext uri="{FF2B5EF4-FFF2-40B4-BE49-F238E27FC236}">
                  <a16:creationId xmlns:a16="http://schemas.microsoft.com/office/drawing/2014/main" id="{3187BC2F-1F5F-3203-4637-28F7E3F6420E}"/>
                </a:ext>
              </a:extLst>
            </p:cNvPr>
            <p:cNvSpPr/>
            <p:nvPr/>
          </p:nvSpPr>
          <p:spPr>
            <a:xfrm>
              <a:off x="1663500" y="1128500"/>
              <a:ext cx="80100" cy="184950"/>
            </a:xfrm>
            <a:custGeom>
              <a:avLst/>
              <a:gdLst/>
              <a:ahLst/>
              <a:cxnLst/>
              <a:rect l="l" t="t" r="r" b="b"/>
              <a:pathLst>
                <a:path w="3204" h="7398" extrusionOk="0">
                  <a:moveTo>
                    <a:pt x="0" y="1"/>
                  </a:moveTo>
                  <a:lnTo>
                    <a:pt x="1414" y="3770"/>
                  </a:lnTo>
                  <a:lnTo>
                    <a:pt x="2450" y="6314"/>
                  </a:lnTo>
                  <a:lnTo>
                    <a:pt x="2827" y="7115"/>
                  </a:lnTo>
                  <a:lnTo>
                    <a:pt x="2968" y="7350"/>
                  </a:lnTo>
                  <a:lnTo>
                    <a:pt x="3015" y="7397"/>
                  </a:lnTo>
                  <a:lnTo>
                    <a:pt x="3063" y="7256"/>
                  </a:lnTo>
                  <a:lnTo>
                    <a:pt x="3157" y="6926"/>
                  </a:lnTo>
                  <a:lnTo>
                    <a:pt x="3204" y="6455"/>
                  </a:lnTo>
                  <a:lnTo>
                    <a:pt x="3204" y="5843"/>
                  </a:lnTo>
                  <a:lnTo>
                    <a:pt x="3204" y="5183"/>
                  </a:lnTo>
                  <a:lnTo>
                    <a:pt x="3157" y="4429"/>
                  </a:lnTo>
                  <a:lnTo>
                    <a:pt x="3015" y="3629"/>
                  </a:lnTo>
                  <a:lnTo>
                    <a:pt x="2827" y="2828"/>
                  </a:lnTo>
                  <a:lnTo>
                    <a:pt x="2686" y="2451"/>
                  </a:lnTo>
                  <a:lnTo>
                    <a:pt x="2544" y="2074"/>
                  </a:lnTo>
                  <a:lnTo>
                    <a:pt x="2356" y="1744"/>
                  </a:lnTo>
                  <a:lnTo>
                    <a:pt x="2120" y="1461"/>
                  </a:lnTo>
                  <a:lnTo>
                    <a:pt x="1885" y="1226"/>
                  </a:lnTo>
                  <a:lnTo>
                    <a:pt x="1649" y="990"/>
                  </a:lnTo>
                  <a:lnTo>
                    <a:pt x="1178" y="613"/>
                  </a:lnTo>
                  <a:lnTo>
                    <a:pt x="707" y="331"/>
                  </a:lnTo>
                  <a:lnTo>
                    <a:pt x="330" y="142"/>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2902;p42">
              <a:extLst>
                <a:ext uri="{FF2B5EF4-FFF2-40B4-BE49-F238E27FC236}">
                  <a16:creationId xmlns:a16="http://schemas.microsoft.com/office/drawing/2014/main" id="{B83A7673-283B-2D39-289F-88B561393D2B}"/>
                </a:ext>
              </a:extLst>
            </p:cNvPr>
            <p:cNvSpPr/>
            <p:nvPr/>
          </p:nvSpPr>
          <p:spPr>
            <a:xfrm>
              <a:off x="1432650" y="1102600"/>
              <a:ext cx="321550" cy="427550"/>
            </a:xfrm>
            <a:custGeom>
              <a:avLst/>
              <a:gdLst/>
              <a:ahLst/>
              <a:cxnLst/>
              <a:rect l="l" t="t" r="r" b="b"/>
              <a:pathLst>
                <a:path w="12862" h="17102" extrusionOk="0">
                  <a:moveTo>
                    <a:pt x="6219" y="1"/>
                  </a:moveTo>
                  <a:lnTo>
                    <a:pt x="5560" y="48"/>
                  </a:lnTo>
                  <a:lnTo>
                    <a:pt x="4853" y="142"/>
                  </a:lnTo>
                  <a:lnTo>
                    <a:pt x="4194" y="330"/>
                  </a:lnTo>
                  <a:lnTo>
                    <a:pt x="3534" y="613"/>
                  </a:lnTo>
                  <a:lnTo>
                    <a:pt x="2874" y="943"/>
                  </a:lnTo>
                  <a:lnTo>
                    <a:pt x="2309" y="1320"/>
                  </a:lnTo>
                  <a:lnTo>
                    <a:pt x="1744" y="1791"/>
                  </a:lnTo>
                  <a:lnTo>
                    <a:pt x="1273" y="2262"/>
                  </a:lnTo>
                  <a:lnTo>
                    <a:pt x="849" y="2827"/>
                  </a:lnTo>
                  <a:lnTo>
                    <a:pt x="519" y="3440"/>
                  </a:lnTo>
                  <a:lnTo>
                    <a:pt x="236" y="4099"/>
                  </a:lnTo>
                  <a:lnTo>
                    <a:pt x="48" y="4806"/>
                  </a:lnTo>
                  <a:lnTo>
                    <a:pt x="1" y="5324"/>
                  </a:lnTo>
                  <a:lnTo>
                    <a:pt x="1" y="5937"/>
                  </a:lnTo>
                  <a:lnTo>
                    <a:pt x="48" y="6643"/>
                  </a:lnTo>
                  <a:lnTo>
                    <a:pt x="142" y="7397"/>
                  </a:lnTo>
                  <a:lnTo>
                    <a:pt x="330" y="8198"/>
                  </a:lnTo>
                  <a:lnTo>
                    <a:pt x="519" y="9046"/>
                  </a:lnTo>
                  <a:lnTo>
                    <a:pt x="707" y="9894"/>
                  </a:lnTo>
                  <a:lnTo>
                    <a:pt x="990" y="10742"/>
                  </a:lnTo>
                  <a:lnTo>
                    <a:pt x="1273" y="11590"/>
                  </a:lnTo>
                  <a:lnTo>
                    <a:pt x="1602" y="12391"/>
                  </a:lnTo>
                  <a:lnTo>
                    <a:pt x="1932" y="13145"/>
                  </a:lnTo>
                  <a:lnTo>
                    <a:pt x="2262" y="13851"/>
                  </a:lnTo>
                  <a:lnTo>
                    <a:pt x="2639" y="14511"/>
                  </a:lnTo>
                  <a:lnTo>
                    <a:pt x="2969" y="15076"/>
                  </a:lnTo>
                  <a:lnTo>
                    <a:pt x="3346" y="15500"/>
                  </a:lnTo>
                  <a:lnTo>
                    <a:pt x="3722" y="15830"/>
                  </a:lnTo>
                  <a:lnTo>
                    <a:pt x="4288" y="16160"/>
                  </a:lnTo>
                  <a:lnTo>
                    <a:pt x="4853" y="16489"/>
                  </a:lnTo>
                  <a:lnTo>
                    <a:pt x="5466" y="16725"/>
                  </a:lnTo>
                  <a:lnTo>
                    <a:pt x="6078" y="16913"/>
                  </a:lnTo>
                  <a:lnTo>
                    <a:pt x="6690" y="17008"/>
                  </a:lnTo>
                  <a:lnTo>
                    <a:pt x="7303" y="17102"/>
                  </a:lnTo>
                  <a:lnTo>
                    <a:pt x="7915" y="17102"/>
                  </a:lnTo>
                  <a:lnTo>
                    <a:pt x="8528" y="17055"/>
                  </a:lnTo>
                  <a:lnTo>
                    <a:pt x="9140" y="16913"/>
                  </a:lnTo>
                  <a:lnTo>
                    <a:pt x="9706" y="16725"/>
                  </a:lnTo>
                  <a:lnTo>
                    <a:pt x="10271" y="16489"/>
                  </a:lnTo>
                  <a:lnTo>
                    <a:pt x="10789" y="16160"/>
                  </a:lnTo>
                  <a:lnTo>
                    <a:pt x="11260" y="15783"/>
                  </a:lnTo>
                  <a:lnTo>
                    <a:pt x="11731" y="15359"/>
                  </a:lnTo>
                  <a:lnTo>
                    <a:pt x="12108" y="14841"/>
                  </a:lnTo>
                  <a:lnTo>
                    <a:pt x="12438" y="14228"/>
                  </a:lnTo>
                  <a:lnTo>
                    <a:pt x="12579" y="13898"/>
                  </a:lnTo>
                  <a:lnTo>
                    <a:pt x="12673" y="13569"/>
                  </a:lnTo>
                  <a:lnTo>
                    <a:pt x="12768" y="13192"/>
                  </a:lnTo>
                  <a:lnTo>
                    <a:pt x="12815" y="12768"/>
                  </a:lnTo>
                  <a:lnTo>
                    <a:pt x="12862" y="11873"/>
                  </a:lnTo>
                  <a:lnTo>
                    <a:pt x="12815" y="10930"/>
                  </a:lnTo>
                  <a:lnTo>
                    <a:pt x="12721" y="9894"/>
                  </a:lnTo>
                  <a:lnTo>
                    <a:pt x="12532" y="8857"/>
                  </a:lnTo>
                  <a:lnTo>
                    <a:pt x="12297" y="7774"/>
                  </a:lnTo>
                  <a:lnTo>
                    <a:pt x="12014" y="6690"/>
                  </a:lnTo>
                  <a:lnTo>
                    <a:pt x="11684" y="5654"/>
                  </a:lnTo>
                  <a:lnTo>
                    <a:pt x="11354" y="4617"/>
                  </a:lnTo>
                  <a:lnTo>
                    <a:pt x="10930" y="3675"/>
                  </a:lnTo>
                  <a:lnTo>
                    <a:pt x="10554" y="2827"/>
                  </a:lnTo>
                  <a:lnTo>
                    <a:pt x="10130" y="2073"/>
                  </a:lnTo>
                  <a:lnTo>
                    <a:pt x="9706" y="1461"/>
                  </a:lnTo>
                  <a:lnTo>
                    <a:pt x="9234" y="990"/>
                  </a:lnTo>
                  <a:lnTo>
                    <a:pt x="9046" y="801"/>
                  </a:lnTo>
                  <a:lnTo>
                    <a:pt x="8858" y="660"/>
                  </a:lnTo>
                  <a:lnTo>
                    <a:pt x="8245" y="377"/>
                  </a:lnTo>
                  <a:lnTo>
                    <a:pt x="7586" y="142"/>
                  </a:lnTo>
                  <a:lnTo>
                    <a:pt x="6926" y="48"/>
                  </a:lnTo>
                  <a:lnTo>
                    <a:pt x="6219"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2903;p42">
              <a:extLst>
                <a:ext uri="{FF2B5EF4-FFF2-40B4-BE49-F238E27FC236}">
                  <a16:creationId xmlns:a16="http://schemas.microsoft.com/office/drawing/2014/main" id="{3060E810-D48B-190E-F10A-7B5E98AF4CA5}"/>
                </a:ext>
              </a:extLst>
            </p:cNvPr>
            <p:cNvSpPr/>
            <p:nvPr/>
          </p:nvSpPr>
          <p:spPr>
            <a:xfrm>
              <a:off x="1616375" y="1319300"/>
              <a:ext cx="8275" cy="35375"/>
            </a:xfrm>
            <a:custGeom>
              <a:avLst/>
              <a:gdLst/>
              <a:ahLst/>
              <a:cxnLst/>
              <a:rect l="l" t="t" r="r" b="b"/>
              <a:pathLst>
                <a:path w="331" h="1415" extrusionOk="0">
                  <a:moveTo>
                    <a:pt x="142" y="1"/>
                  </a:moveTo>
                  <a:lnTo>
                    <a:pt x="142" y="48"/>
                  </a:lnTo>
                  <a:lnTo>
                    <a:pt x="237" y="425"/>
                  </a:lnTo>
                  <a:lnTo>
                    <a:pt x="284" y="755"/>
                  </a:lnTo>
                  <a:lnTo>
                    <a:pt x="284" y="943"/>
                  </a:lnTo>
                  <a:lnTo>
                    <a:pt x="237" y="1085"/>
                  </a:lnTo>
                  <a:lnTo>
                    <a:pt x="142" y="1226"/>
                  </a:lnTo>
                  <a:lnTo>
                    <a:pt x="1" y="1367"/>
                  </a:lnTo>
                  <a:lnTo>
                    <a:pt x="1" y="1414"/>
                  </a:lnTo>
                  <a:lnTo>
                    <a:pt x="189" y="1273"/>
                  </a:lnTo>
                  <a:lnTo>
                    <a:pt x="284" y="1132"/>
                  </a:lnTo>
                  <a:lnTo>
                    <a:pt x="331" y="943"/>
                  </a:lnTo>
                  <a:lnTo>
                    <a:pt x="331" y="755"/>
                  </a:lnTo>
                  <a:lnTo>
                    <a:pt x="331" y="566"/>
                  </a:lnTo>
                  <a:lnTo>
                    <a:pt x="284" y="378"/>
                  </a:lnTo>
                  <a:lnTo>
                    <a:pt x="14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2904;p42">
              <a:extLst>
                <a:ext uri="{FF2B5EF4-FFF2-40B4-BE49-F238E27FC236}">
                  <a16:creationId xmlns:a16="http://schemas.microsoft.com/office/drawing/2014/main" id="{22A92CBD-0646-04E3-D230-9C51CD3C8001}"/>
                </a:ext>
              </a:extLst>
            </p:cNvPr>
            <p:cNvSpPr/>
            <p:nvPr/>
          </p:nvSpPr>
          <p:spPr>
            <a:xfrm>
              <a:off x="1595175" y="1309900"/>
              <a:ext cx="28300" cy="38875"/>
            </a:xfrm>
            <a:custGeom>
              <a:avLst/>
              <a:gdLst/>
              <a:ahLst/>
              <a:cxnLst/>
              <a:rect l="l" t="t" r="r" b="b"/>
              <a:pathLst>
                <a:path w="1132" h="1555" extrusionOk="0">
                  <a:moveTo>
                    <a:pt x="425" y="0"/>
                  </a:moveTo>
                  <a:lnTo>
                    <a:pt x="284" y="47"/>
                  </a:lnTo>
                  <a:lnTo>
                    <a:pt x="189" y="94"/>
                  </a:lnTo>
                  <a:lnTo>
                    <a:pt x="95" y="236"/>
                  </a:lnTo>
                  <a:lnTo>
                    <a:pt x="48" y="330"/>
                  </a:lnTo>
                  <a:lnTo>
                    <a:pt x="1" y="613"/>
                  </a:lnTo>
                  <a:lnTo>
                    <a:pt x="1" y="895"/>
                  </a:lnTo>
                  <a:lnTo>
                    <a:pt x="142" y="1178"/>
                  </a:lnTo>
                  <a:lnTo>
                    <a:pt x="284" y="1413"/>
                  </a:lnTo>
                  <a:lnTo>
                    <a:pt x="378" y="1508"/>
                  </a:lnTo>
                  <a:lnTo>
                    <a:pt x="519" y="1555"/>
                  </a:lnTo>
                  <a:lnTo>
                    <a:pt x="755" y="1555"/>
                  </a:lnTo>
                  <a:lnTo>
                    <a:pt x="896" y="1508"/>
                  </a:lnTo>
                  <a:lnTo>
                    <a:pt x="990" y="1461"/>
                  </a:lnTo>
                  <a:lnTo>
                    <a:pt x="1037" y="1319"/>
                  </a:lnTo>
                  <a:lnTo>
                    <a:pt x="1085" y="1225"/>
                  </a:lnTo>
                  <a:lnTo>
                    <a:pt x="1132" y="942"/>
                  </a:lnTo>
                  <a:lnTo>
                    <a:pt x="1085" y="660"/>
                  </a:lnTo>
                  <a:lnTo>
                    <a:pt x="990" y="377"/>
                  </a:lnTo>
                  <a:lnTo>
                    <a:pt x="849" y="141"/>
                  </a:lnTo>
                  <a:lnTo>
                    <a:pt x="6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2905;p42">
              <a:extLst>
                <a:ext uri="{FF2B5EF4-FFF2-40B4-BE49-F238E27FC236}">
                  <a16:creationId xmlns:a16="http://schemas.microsoft.com/office/drawing/2014/main" id="{3BFEFD5D-B9E9-1C7B-A487-96813FDC377E}"/>
                </a:ext>
              </a:extLst>
            </p:cNvPr>
            <p:cNvSpPr/>
            <p:nvPr/>
          </p:nvSpPr>
          <p:spPr>
            <a:xfrm>
              <a:off x="1692950" y="1298100"/>
              <a:ext cx="21225" cy="28300"/>
            </a:xfrm>
            <a:custGeom>
              <a:avLst/>
              <a:gdLst/>
              <a:ahLst/>
              <a:cxnLst/>
              <a:rect l="l" t="t" r="r" b="b"/>
              <a:pathLst>
                <a:path w="849" h="1132" extrusionOk="0">
                  <a:moveTo>
                    <a:pt x="0" y="1"/>
                  </a:moveTo>
                  <a:lnTo>
                    <a:pt x="94" y="378"/>
                  </a:lnTo>
                  <a:lnTo>
                    <a:pt x="142" y="566"/>
                  </a:lnTo>
                  <a:lnTo>
                    <a:pt x="236" y="755"/>
                  </a:lnTo>
                  <a:lnTo>
                    <a:pt x="330" y="943"/>
                  </a:lnTo>
                  <a:lnTo>
                    <a:pt x="471" y="1037"/>
                  </a:lnTo>
                  <a:lnTo>
                    <a:pt x="660" y="1132"/>
                  </a:lnTo>
                  <a:lnTo>
                    <a:pt x="848" y="1132"/>
                  </a:lnTo>
                  <a:lnTo>
                    <a:pt x="848" y="1085"/>
                  </a:lnTo>
                  <a:lnTo>
                    <a:pt x="707" y="1085"/>
                  </a:lnTo>
                  <a:lnTo>
                    <a:pt x="518" y="990"/>
                  </a:lnTo>
                  <a:lnTo>
                    <a:pt x="424" y="849"/>
                  </a:lnTo>
                  <a:lnTo>
                    <a:pt x="330" y="755"/>
                  </a:lnTo>
                  <a:lnTo>
                    <a:pt x="142" y="378"/>
                  </a:lnTo>
                  <a:lnTo>
                    <a:pt x="47" y="48"/>
                  </a:lnTo>
                  <a:lnTo>
                    <a:pt x="4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2906;p42">
              <a:extLst>
                <a:ext uri="{FF2B5EF4-FFF2-40B4-BE49-F238E27FC236}">
                  <a16:creationId xmlns:a16="http://schemas.microsoft.com/office/drawing/2014/main" id="{B0B3A80C-B082-10AE-ABB7-8E99F5DA3971}"/>
                </a:ext>
              </a:extLst>
            </p:cNvPr>
            <p:cNvSpPr/>
            <p:nvPr/>
          </p:nvSpPr>
          <p:spPr>
            <a:xfrm>
              <a:off x="1694125" y="1281625"/>
              <a:ext cx="28275" cy="40075"/>
            </a:xfrm>
            <a:custGeom>
              <a:avLst/>
              <a:gdLst/>
              <a:ahLst/>
              <a:cxnLst/>
              <a:rect l="l" t="t" r="r" b="b"/>
              <a:pathLst>
                <a:path w="1131" h="1603" extrusionOk="0">
                  <a:moveTo>
                    <a:pt x="377" y="0"/>
                  </a:moveTo>
                  <a:lnTo>
                    <a:pt x="236" y="48"/>
                  </a:lnTo>
                  <a:lnTo>
                    <a:pt x="142" y="95"/>
                  </a:lnTo>
                  <a:lnTo>
                    <a:pt x="95" y="189"/>
                  </a:lnTo>
                  <a:lnTo>
                    <a:pt x="0" y="424"/>
                  </a:lnTo>
                  <a:lnTo>
                    <a:pt x="0" y="707"/>
                  </a:lnTo>
                  <a:lnTo>
                    <a:pt x="47" y="990"/>
                  </a:lnTo>
                  <a:lnTo>
                    <a:pt x="189" y="1272"/>
                  </a:lnTo>
                  <a:lnTo>
                    <a:pt x="330" y="1461"/>
                  </a:lnTo>
                  <a:lnTo>
                    <a:pt x="424" y="1555"/>
                  </a:lnTo>
                  <a:lnTo>
                    <a:pt x="566" y="1555"/>
                  </a:lnTo>
                  <a:lnTo>
                    <a:pt x="660" y="1602"/>
                  </a:lnTo>
                  <a:lnTo>
                    <a:pt x="801" y="1555"/>
                  </a:lnTo>
                  <a:lnTo>
                    <a:pt x="895" y="1508"/>
                  </a:lnTo>
                  <a:lnTo>
                    <a:pt x="990" y="1414"/>
                  </a:lnTo>
                  <a:lnTo>
                    <a:pt x="1084" y="1320"/>
                  </a:lnTo>
                  <a:lnTo>
                    <a:pt x="1131" y="1178"/>
                  </a:lnTo>
                  <a:lnTo>
                    <a:pt x="1131" y="896"/>
                  </a:lnTo>
                  <a:lnTo>
                    <a:pt x="1084" y="613"/>
                  </a:lnTo>
                  <a:lnTo>
                    <a:pt x="942" y="330"/>
                  </a:lnTo>
                  <a:lnTo>
                    <a:pt x="754" y="142"/>
                  </a:lnTo>
                  <a:lnTo>
                    <a:pt x="660" y="48"/>
                  </a:lnTo>
                  <a:lnTo>
                    <a:pt x="518" y="48"/>
                  </a:lnTo>
                  <a:lnTo>
                    <a:pt x="37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2907;p42">
              <a:extLst>
                <a:ext uri="{FF2B5EF4-FFF2-40B4-BE49-F238E27FC236}">
                  <a16:creationId xmlns:a16="http://schemas.microsoft.com/office/drawing/2014/main" id="{3D60952F-37C2-006B-1F85-E5DB9D2D6CF7}"/>
                </a:ext>
              </a:extLst>
            </p:cNvPr>
            <p:cNvSpPr/>
            <p:nvPr/>
          </p:nvSpPr>
          <p:spPr>
            <a:xfrm>
              <a:off x="1572800" y="1263950"/>
              <a:ext cx="38900" cy="33000"/>
            </a:xfrm>
            <a:custGeom>
              <a:avLst/>
              <a:gdLst/>
              <a:ahLst/>
              <a:cxnLst/>
              <a:rect l="l" t="t" r="r" b="b"/>
              <a:pathLst>
                <a:path w="1556" h="1320" extrusionOk="0">
                  <a:moveTo>
                    <a:pt x="943" y="1"/>
                  </a:moveTo>
                  <a:lnTo>
                    <a:pt x="708" y="48"/>
                  </a:lnTo>
                  <a:lnTo>
                    <a:pt x="519" y="189"/>
                  </a:lnTo>
                  <a:lnTo>
                    <a:pt x="378" y="331"/>
                  </a:lnTo>
                  <a:lnTo>
                    <a:pt x="189" y="472"/>
                  </a:lnTo>
                  <a:lnTo>
                    <a:pt x="95" y="660"/>
                  </a:lnTo>
                  <a:lnTo>
                    <a:pt x="1" y="896"/>
                  </a:lnTo>
                  <a:lnTo>
                    <a:pt x="1" y="1037"/>
                  </a:lnTo>
                  <a:lnTo>
                    <a:pt x="48" y="1131"/>
                  </a:lnTo>
                  <a:lnTo>
                    <a:pt x="142" y="1273"/>
                  </a:lnTo>
                  <a:lnTo>
                    <a:pt x="236" y="1320"/>
                  </a:lnTo>
                  <a:lnTo>
                    <a:pt x="378" y="1320"/>
                  </a:lnTo>
                  <a:lnTo>
                    <a:pt x="519" y="1273"/>
                  </a:lnTo>
                  <a:lnTo>
                    <a:pt x="1037" y="896"/>
                  </a:lnTo>
                  <a:lnTo>
                    <a:pt x="1320" y="707"/>
                  </a:lnTo>
                  <a:lnTo>
                    <a:pt x="1461" y="613"/>
                  </a:lnTo>
                  <a:lnTo>
                    <a:pt x="1556" y="425"/>
                  </a:lnTo>
                  <a:lnTo>
                    <a:pt x="1556" y="331"/>
                  </a:lnTo>
                  <a:lnTo>
                    <a:pt x="1508" y="236"/>
                  </a:lnTo>
                  <a:lnTo>
                    <a:pt x="1461" y="142"/>
                  </a:lnTo>
                  <a:lnTo>
                    <a:pt x="1367" y="48"/>
                  </a:lnTo>
                  <a:lnTo>
                    <a:pt x="117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2908;p42">
              <a:extLst>
                <a:ext uri="{FF2B5EF4-FFF2-40B4-BE49-F238E27FC236}">
                  <a16:creationId xmlns:a16="http://schemas.microsoft.com/office/drawing/2014/main" id="{658E942D-5DFC-E6BF-F118-F44FF99F8AFF}"/>
                </a:ext>
              </a:extLst>
            </p:cNvPr>
            <p:cNvSpPr/>
            <p:nvPr/>
          </p:nvSpPr>
          <p:spPr>
            <a:xfrm>
              <a:off x="1674100" y="1236875"/>
              <a:ext cx="44775" cy="22400"/>
            </a:xfrm>
            <a:custGeom>
              <a:avLst/>
              <a:gdLst/>
              <a:ahLst/>
              <a:cxnLst/>
              <a:rect l="l" t="t" r="r" b="b"/>
              <a:pathLst>
                <a:path w="1791" h="896" extrusionOk="0">
                  <a:moveTo>
                    <a:pt x="566" y="0"/>
                  </a:moveTo>
                  <a:lnTo>
                    <a:pt x="377" y="94"/>
                  </a:lnTo>
                  <a:lnTo>
                    <a:pt x="189" y="189"/>
                  </a:lnTo>
                  <a:lnTo>
                    <a:pt x="48" y="377"/>
                  </a:lnTo>
                  <a:lnTo>
                    <a:pt x="0" y="471"/>
                  </a:lnTo>
                  <a:lnTo>
                    <a:pt x="0" y="566"/>
                  </a:lnTo>
                  <a:lnTo>
                    <a:pt x="48" y="707"/>
                  </a:lnTo>
                  <a:lnTo>
                    <a:pt x="142" y="754"/>
                  </a:lnTo>
                  <a:lnTo>
                    <a:pt x="283" y="848"/>
                  </a:lnTo>
                  <a:lnTo>
                    <a:pt x="472" y="895"/>
                  </a:lnTo>
                  <a:lnTo>
                    <a:pt x="1461" y="895"/>
                  </a:lnTo>
                  <a:lnTo>
                    <a:pt x="1602" y="848"/>
                  </a:lnTo>
                  <a:lnTo>
                    <a:pt x="1696" y="801"/>
                  </a:lnTo>
                  <a:lnTo>
                    <a:pt x="1743" y="660"/>
                  </a:lnTo>
                  <a:lnTo>
                    <a:pt x="1791" y="518"/>
                  </a:lnTo>
                  <a:lnTo>
                    <a:pt x="1743" y="377"/>
                  </a:lnTo>
                  <a:lnTo>
                    <a:pt x="1649" y="283"/>
                  </a:lnTo>
                  <a:lnTo>
                    <a:pt x="1461" y="142"/>
                  </a:lnTo>
                  <a:lnTo>
                    <a:pt x="1272" y="47"/>
                  </a:lnTo>
                  <a:lnTo>
                    <a:pt x="103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2909;p42">
              <a:extLst>
                <a:ext uri="{FF2B5EF4-FFF2-40B4-BE49-F238E27FC236}">
                  <a16:creationId xmlns:a16="http://schemas.microsoft.com/office/drawing/2014/main" id="{49B9CD26-4816-F4D6-BB9F-6BD1A43E0CEA}"/>
                </a:ext>
              </a:extLst>
            </p:cNvPr>
            <p:cNvSpPr/>
            <p:nvPr/>
          </p:nvSpPr>
          <p:spPr>
            <a:xfrm>
              <a:off x="1636400" y="1427675"/>
              <a:ext cx="24775" cy="10625"/>
            </a:xfrm>
            <a:custGeom>
              <a:avLst/>
              <a:gdLst/>
              <a:ahLst/>
              <a:cxnLst/>
              <a:rect l="l" t="t" r="r" b="b"/>
              <a:pathLst>
                <a:path w="991" h="425" extrusionOk="0">
                  <a:moveTo>
                    <a:pt x="990" y="0"/>
                  </a:moveTo>
                  <a:lnTo>
                    <a:pt x="802" y="142"/>
                  </a:lnTo>
                  <a:lnTo>
                    <a:pt x="519" y="236"/>
                  </a:lnTo>
                  <a:lnTo>
                    <a:pt x="378" y="236"/>
                  </a:lnTo>
                  <a:lnTo>
                    <a:pt x="284" y="189"/>
                  </a:lnTo>
                  <a:lnTo>
                    <a:pt x="48" y="47"/>
                  </a:lnTo>
                  <a:lnTo>
                    <a:pt x="1" y="94"/>
                  </a:lnTo>
                  <a:lnTo>
                    <a:pt x="48" y="236"/>
                  </a:lnTo>
                  <a:lnTo>
                    <a:pt x="189" y="330"/>
                  </a:lnTo>
                  <a:lnTo>
                    <a:pt x="331" y="377"/>
                  </a:lnTo>
                  <a:lnTo>
                    <a:pt x="472" y="424"/>
                  </a:lnTo>
                  <a:lnTo>
                    <a:pt x="660" y="377"/>
                  </a:lnTo>
                  <a:lnTo>
                    <a:pt x="802" y="283"/>
                  </a:lnTo>
                  <a:lnTo>
                    <a:pt x="943" y="142"/>
                  </a:lnTo>
                  <a:lnTo>
                    <a:pt x="99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2910;p42">
              <a:extLst>
                <a:ext uri="{FF2B5EF4-FFF2-40B4-BE49-F238E27FC236}">
                  <a16:creationId xmlns:a16="http://schemas.microsoft.com/office/drawing/2014/main" id="{93927381-1F65-78BB-6101-63E0CAC9F24B}"/>
                </a:ext>
              </a:extLst>
            </p:cNvPr>
            <p:cNvSpPr/>
            <p:nvPr/>
          </p:nvSpPr>
          <p:spPr>
            <a:xfrm>
              <a:off x="1641125" y="1247475"/>
              <a:ext cx="68325" cy="153125"/>
            </a:xfrm>
            <a:custGeom>
              <a:avLst/>
              <a:gdLst/>
              <a:ahLst/>
              <a:cxnLst/>
              <a:rect l="l" t="t" r="r" b="b"/>
              <a:pathLst>
                <a:path w="2733" h="6125" extrusionOk="0">
                  <a:moveTo>
                    <a:pt x="754" y="0"/>
                  </a:moveTo>
                  <a:lnTo>
                    <a:pt x="754" y="47"/>
                  </a:lnTo>
                  <a:lnTo>
                    <a:pt x="1084" y="1178"/>
                  </a:lnTo>
                  <a:lnTo>
                    <a:pt x="1508" y="2309"/>
                  </a:lnTo>
                  <a:lnTo>
                    <a:pt x="1932" y="3392"/>
                  </a:lnTo>
                  <a:lnTo>
                    <a:pt x="2309" y="4570"/>
                  </a:lnTo>
                  <a:lnTo>
                    <a:pt x="1885" y="4523"/>
                  </a:lnTo>
                  <a:lnTo>
                    <a:pt x="1508" y="4523"/>
                  </a:lnTo>
                  <a:lnTo>
                    <a:pt x="1508" y="4711"/>
                  </a:lnTo>
                  <a:lnTo>
                    <a:pt x="1649" y="5088"/>
                  </a:lnTo>
                  <a:lnTo>
                    <a:pt x="1885" y="5748"/>
                  </a:lnTo>
                  <a:lnTo>
                    <a:pt x="1414" y="5889"/>
                  </a:lnTo>
                  <a:lnTo>
                    <a:pt x="943" y="5889"/>
                  </a:lnTo>
                  <a:lnTo>
                    <a:pt x="519" y="5842"/>
                  </a:lnTo>
                  <a:lnTo>
                    <a:pt x="47" y="5654"/>
                  </a:lnTo>
                  <a:lnTo>
                    <a:pt x="0" y="5654"/>
                  </a:lnTo>
                  <a:lnTo>
                    <a:pt x="0" y="5701"/>
                  </a:lnTo>
                  <a:lnTo>
                    <a:pt x="283" y="5889"/>
                  </a:lnTo>
                  <a:lnTo>
                    <a:pt x="566" y="6078"/>
                  </a:lnTo>
                  <a:lnTo>
                    <a:pt x="943" y="6125"/>
                  </a:lnTo>
                  <a:lnTo>
                    <a:pt x="1555" y="6125"/>
                  </a:lnTo>
                  <a:lnTo>
                    <a:pt x="1885" y="6030"/>
                  </a:lnTo>
                  <a:lnTo>
                    <a:pt x="1979" y="5983"/>
                  </a:lnTo>
                  <a:lnTo>
                    <a:pt x="2073" y="5936"/>
                  </a:lnTo>
                  <a:lnTo>
                    <a:pt x="2120" y="5889"/>
                  </a:lnTo>
                  <a:lnTo>
                    <a:pt x="2167" y="5795"/>
                  </a:lnTo>
                  <a:lnTo>
                    <a:pt x="2167" y="5748"/>
                  </a:lnTo>
                  <a:lnTo>
                    <a:pt x="2167" y="5701"/>
                  </a:lnTo>
                  <a:lnTo>
                    <a:pt x="1979" y="5088"/>
                  </a:lnTo>
                  <a:lnTo>
                    <a:pt x="1885" y="4806"/>
                  </a:lnTo>
                  <a:lnTo>
                    <a:pt x="2403" y="4853"/>
                  </a:lnTo>
                  <a:lnTo>
                    <a:pt x="2733" y="4853"/>
                  </a:lnTo>
                  <a:lnTo>
                    <a:pt x="2733" y="4806"/>
                  </a:lnTo>
                  <a:lnTo>
                    <a:pt x="2356" y="3534"/>
                  </a:lnTo>
                  <a:lnTo>
                    <a:pt x="1885" y="2356"/>
                  </a:lnTo>
                  <a:lnTo>
                    <a:pt x="1367" y="1178"/>
                  </a:lnTo>
                  <a:lnTo>
                    <a:pt x="8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2911;p42">
              <a:extLst>
                <a:ext uri="{FF2B5EF4-FFF2-40B4-BE49-F238E27FC236}">
                  <a16:creationId xmlns:a16="http://schemas.microsoft.com/office/drawing/2014/main" id="{06B35B58-5A16-EAD0-81F5-DF3207E3E937}"/>
                </a:ext>
              </a:extLst>
            </p:cNvPr>
            <p:cNvSpPr/>
            <p:nvPr/>
          </p:nvSpPr>
          <p:spPr>
            <a:xfrm>
              <a:off x="1638775" y="1389975"/>
              <a:ext cx="42425" cy="29475"/>
            </a:xfrm>
            <a:custGeom>
              <a:avLst/>
              <a:gdLst/>
              <a:ahLst/>
              <a:cxnLst/>
              <a:rect l="l" t="t" r="r" b="b"/>
              <a:pathLst>
                <a:path w="1697" h="1179" extrusionOk="0">
                  <a:moveTo>
                    <a:pt x="47" y="1"/>
                  </a:moveTo>
                  <a:lnTo>
                    <a:pt x="0" y="236"/>
                  </a:lnTo>
                  <a:lnTo>
                    <a:pt x="0" y="472"/>
                  </a:lnTo>
                  <a:lnTo>
                    <a:pt x="47" y="754"/>
                  </a:lnTo>
                  <a:lnTo>
                    <a:pt x="141" y="943"/>
                  </a:lnTo>
                  <a:lnTo>
                    <a:pt x="189" y="1037"/>
                  </a:lnTo>
                  <a:lnTo>
                    <a:pt x="283" y="1131"/>
                  </a:lnTo>
                  <a:lnTo>
                    <a:pt x="377" y="1131"/>
                  </a:lnTo>
                  <a:lnTo>
                    <a:pt x="518" y="1178"/>
                  </a:lnTo>
                  <a:lnTo>
                    <a:pt x="801" y="1131"/>
                  </a:lnTo>
                  <a:lnTo>
                    <a:pt x="1084" y="990"/>
                  </a:lnTo>
                  <a:lnTo>
                    <a:pt x="1272" y="802"/>
                  </a:lnTo>
                  <a:lnTo>
                    <a:pt x="1461" y="613"/>
                  </a:lnTo>
                  <a:lnTo>
                    <a:pt x="1602" y="425"/>
                  </a:lnTo>
                  <a:lnTo>
                    <a:pt x="1696" y="189"/>
                  </a:lnTo>
                  <a:lnTo>
                    <a:pt x="1272" y="236"/>
                  </a:lnTo>
                  <a:lnTo>
                    <a:pt x="848" y="236"/>
                  </a:lnTo>
                  <a:lnTo>
                    <a:pt x="471" y="142"/>
                  </a:lnTo>
                  <a:lnTo>
                    <a:pt x="4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2912;p42">
              <a:extLst>
                <a:ext uri="{FF2B5EF4-FFF2-40B4-BE49-F238E27FC236}">
                  <a16:creationId xmlns:a16="http://schemas.microsoft.com/office/drawing/2014/main" id="{70C4AC53-976F-7634-1332-D2E13D268103}"/>
                </a:ext>
              </a:extLst>
            </p:cNvPr>
            <p:cNvSpPr/>
            <p:nvPr/>
          </p:nvSpPr>
          <p:spPr>
            <a:xfrm>
              <a:off x="1638775" y="1401750"/>
              <a:ext cx="27100" cy="17700"/>
            </a:xfrm>
            <a:custGeom>
              <a:avLst/>
              <a:gdLst/>
              <a:ahLst/>
              <a:cxnLst/>
              <a:rect l="l" t="t" r="r" b="b"/>
              <a:pathLst>
                <a:path w="1084" h="708" extrusionOk="0">
                  <a:moveTo>
                    <a:pt x="0" y="1"/>
                  </a:moveTo>
                  <a:lnTo>
                    <a:pt x="47" y="283"/>
                  </a:lnTo>
                  <a:lnTo>
                    <a:pt x="141" y="472"/>
                  </a:lnTo>
                  <a:lnTo>
                    <a:pt x="189" y="566"/>
                  </a:lnTo>
                  <a:lnTo>
                    <a:pt x="283" y="660"/>
                  </a:lnTo>
                  <a:lnTo>
                    <a:pt x="377" y="660"/>
                  </a:lnTo>
                  <a:lnTo>
                    <a:pt x="518" y="707"/>
                  </a:lnTo>
                  <a:lnTo>
                    <a:pt x="801" y="660"/>
                  </a:lnTo>
                  <a:lnTo>
                    <a:pt x="1084" y="519"/>
                  </a:lnTo>
                  <a:lnTo>
                    <a:pt x="989" y="378"/>
                  </a:lnTo>
                  <a:lnTo>
                    <a:pt x="895" y="283"/>
                  </a:lnTo>
                  <a:lnTo>
                    <a:pt x="613" y="95"/>
                  </a:lnTo>
                  <a:lnTo>
                    <a:pt x="330" y="1"/>
                  </a:lnTo>
                  <a:close/>
                </a:path>
              </a:pathLst>
            </a:custGeom>
            <a:solidFill>
              <a:srgbClr val="FF9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2913;p42">
              <a:extLst>
                <a:ext uri="{FF2B5EF4-FFF2-40B4-BE49-F238E27FC236}">
                  <a16:creationId xmlns:a16="http://schemas.microsoft.com/office/drawing/2014/main" id="{D80809FE-2920-33CB-4776-852BDE64F4AC}"/>
                </a:ext>
              </a:extLst>
            </p:cNvPr>
            <p:cNvSpPr/>
            <p:nvPr/>
          </p:nvSpPr>
          <p:spPr>
            <a:xfrm>
              <a:off x="1393775" y="1047250"/>
              <a:ext cx="329825" cy="316850"/>
            </a:xfrm>
            <a:custGeom>
              <a:avLst/>
              <a:gdLst/>
              <a:ahLst/>
              <a:cxnLst/>
              <a:rect l="l" t="t" r="r" b="b"/>
              <a:pathLst>
                <a:path w="13193" h="12674" extrusionOk="0">
                  <a:moveTo>
                    <a:pt x="10789" y="0"/>
                  </a:moveTo>
                  <a:lnTo>
                    <a:pt x="10365" y="47"/>
                  </a:lnTo>
                  <a:lnTo>
                    <a:pt x="9989" y="142"/>
                  </a:lnTo>
                  <a:lnTo>
                    <a:pt x="9612" y="236"/>
                  </a:lnTo>
                  <a:lnTo>
                    <a:pt x="8905" y="566"/>
                  </a:lnTo>
                  <a:lnTo>
                    <a:pt x="8245" y="943"/>
                  </a:lnTo>
                  <a:lnTo>
                    <a:pt x="7774" y="1272"/>
                  </a:lnTo>
                  <a:lnTo>
                    <a:pt x="7303" y="1649"/>
                  </a:lnTo>
                  <a:lnTo>
                    <a:pt x="6549" y="1649"/>
                  </a:lnTo>
                  <a:lnTo>
                    <a:pt x="5749" y="1696"/>
                  </a:lnTo>
                  <a:lnTo>
                    <a:pt x="5277" y="1791"/>
                  </a:lnTo>
                  <a:lnTo>
                    <a:pt x="4806" y="1885"/>
                  </a:lnTo>
                  <a:lnTo>
                    <a:pt x="4335" y="2026"/>
                  </a:lnTo>
                  <a:lnTo>
                    <a:pt x="3817" y="2215"/>
                  </a:lnTo>
                  <a:lnTo>
                    <a:pt x="3346" y="2450"/>
                  </a:lnTo>
                  <a:lnTo>
                    <a:pt x="2922" y="2733"/>
                  </a:lnTo>
                  <a:lnTo>
                    <a:pt x="2545" y="3110"/>
                  </a:lnTo>
                  <a:lnTo>
                    <a:pt x="2215" y="3534"/>
                  </a:lnTo>
                  <a:lnTo>
                    <a:pt x="1933" y="4052"/>
                  </a:lnTo>
                  <a:lnTo>
                    <a:pt x="1744" y="4617"/>
                  </a:lnTo>
                  <a:lnTo>
                    <a:pt x="1320" y="4806"/>
                  </a:lnTo>
                  <a:lnTo>
                    <a:pt x="943" y="5041"/>
                  </a:lnTo>
                  <a:lnTo>
                    <a:pt x="613" y="5324"/>
                  </a:lnTo>
                  <a:lnTo>
                    <a:pt x="331" y="5654"/>
                  </a:lnTo>
                  <a:lnTo>
                    <a:pt x="142" y="6078"/>
                  </a:lnTo>
                  <a:lnTo>
                    <a:pt x="1" y="6502"/>
                  </a:lnTo>
                  <a:lnTo>
                    <a:pt x="1" y="6926"/>
                  </a:lnTo>
                  <a:lnTo>
                    <a:pt x="1" y="7397"/>
                  </a:lnTo>
                  <a:lnTo>
                    <a:pt x="95" y="7821"/>
                  </a:lnTo>
                  <a:lnTo>
                    <a:pt x="237" y="8292"/>
                  </a:lnTo>
                  <a:lnTo>
                    <a:pt x="378" y="8763"/>
                  </a:lnTo>
                  <a:lnTo>
                    <a:pt x="613" y="9187"/>
                  </a:lnTo>
                  <a:lnTo>
                    <a:pt x="1085" y="10129"/>
                  </a:lnTo>
                  <a:lnTo>
                    <a:pt x="1603" y="10977"/>
                  </a:lnTo>
                  <a:lnTo>
                    <a:pt x="2168" y="11684"/>
                  </a:lnTo>
                  <a:lnTo>
                    <a:pt x="2451" y="12014"/>
                  </a:lnTo>
                  <a:lnTo>
                    <a:pt x="2733" y="12249"/>
                  </a:lnTo>
                  <a:lnTo>
                    <a:pt x="3016" y="12438"/>
                  </a:lnTo>
                  <a:lnTo>
                    <a:pt x="3252" y="12579"/>
                  </a:lnTo>
                  <a:lnTo>
                    <a:pt x="3487" y="12673"/>
                  </a:lnTo>
                  <a:lnTo>
                    <a:pt x="3676" y="12673"/>
                  </a:lnTo>
                  <a:lnTo>
                    <a:pt x="3864" y="12579"/>
                  </a:lnTo>
                  <a:lnTo>
                    <a:pt x="4053" y="12438"/>
                  </a:lnTo>
                  <a:lnTo>
                    <a:pt x="4147" y="12249"/>
                  </a:lnTo>
                  <a:lnTo>
                    <a:pt x="4241" y="12014"/>
                  </a:lnTo>
                  <a:lnTo>
                    <a:pt x="4335" y="11731"/>
                  </a:lnTo>
                  <a:lnTo>
                    <a:pt x="4335" y="11448"/>
                  </a:lnTo>
                  <a:lnTo>
                    <a:pt x="4382" y="10883"/>
                  </a:lnTo>
                  <a:lnTo>
                    <a:pt x="4335" y="10318"/>
                  </a:lnTo>
                  <a:lnTo>
                    <a:pt x="4241" y="9799"/>
                  </a:lnTo>
                  <a:lnTo>
                    <a:pt x="4147" y="9328"/>
                  </a:lnTo>
                  <a:lnTo>
                    <a:pt x="4477" y="9187"/>
                  </a:lnTo>
                  <a:lnTo>
                    <a:pt x="4759" y="8951"/>
                  </a:lnTo>
                  <a:lnTo>
                    <a:pt x="5136" y="8622"/>
                  </a:lnTo>
                  <a:lnTo>
                    <a:pt x="5513" y="8151"/>
                  </a:lnTo>
                  <a:lnTo>
                    <a:pt x="5701" y="7868"/>
                  </a:lnTo>
                  <a:lnTo>
                    <a:pt x="5890" y="7585"/>
                  </a:lnTo>
                  <a:lnTo>
                    <a:pt x="6031" y="7208"/>
                  </a:lnTo>
                  <a:lnTo>
                    <a:pt x="6173" y="6784"/>
                  </a:lnTo>
                  <a:lnTo>
                    <a:pt x="6314" y="6360"/>
                  </a:lnTo>
                  <a:lnTo>
                    <a:pt x="6408" y="5842"/>
                  </a:lnTo>
                  <a:lnTo>
                    <a:pt x="6879" y="5983"/>
                  </a:lnTo>
                  <a:lnTo>
                    <a:pt x="7397" y="6125"/>
                  </a:lnTo>
                  <a:lnTo>
                    <a:pt x="8010" y="6266"/>
                  </a:lnTo>
                  <a:lnTo>
                    <a:pt x="8764" y="6360"/>
                  </a:lnTo>
                  <a:lnTo>
                    <a:pt x="9565" y="6407"/>
                  </a:lnTo>
                  <a:lnTo>
                    <a:pt x="9941" y="6407"/>
                  </a:lnTo>
                  <a:lnTo>
                    <a:pt x="10318" y="6313"/>
                  </a:lnTo>
                  <a:lnTo>
                    <a:pt x="10742" y="6266"/>
                  </a:lnTo>
                  <a:lnTo>
                    <a:pt x="11119" y="6125"/>
                  </a:lnTo>
                  <a:lnTo>
                    <a:pt x="11637" y="5889"/>
                  </a:lnTo>
                  <a:lnTo>
                    <a:pt x="12061" y="5559"/>
                  </a:lnTo>
                  <a:lnTo>
                    <a:pt x="12438" y="5183"/>
                  </a:lnTo>
                  <a:lnTo>
                    <a:pt x="12721" y="4759"/>
                  </a:lnTo>
                  <a:lnTo>
                    <a:pt x="12909" y="4335"/>
                  </a:lnTo>
                  <a:lnTo>
                    <a:pt x="13098" y="3863"/>
                  </a:lnTo>
                  <a:lnTo>
                    <a:pt x="13145" y="3392"/>
                  </a:lnTo>
                  <a:lnTo>
                    <a:pt x="13192" y="2921"/>
                  </a:lnTo>
                  <a:lnTo>
                    <a:pt x="13145" y="2450"/>
                  </a:lnTo>
                  <a:lnTo>
                    <a:pt x="13098" y="2026"/>
                  </a:lnTo>
                  <a:lnTo>
                    <a:pt x="12956" y="1555"/>
                  </a:lnTo>
                  <a:lnTo>
                    <a:pt x="12815" y="1178"/>
                  </a:lnTo>
                  <a:lnTo>
                    <a:pt x="12627" y="848"/>
                  </a:lnTo>
                  <a:lnTo>
                    <a:pt x="12391" y="566"/>
                  </a:lnTo>
                  <a:lnTo>
                    <a:pt x="12156" y="330"/>
                  </a:lnTo>
                  <a:lnTo>
                    <a:pt x="11920" y="189"/>
                  </a:lnTo>
                  <a:lnTo>
                    <a:pt x="11543" y="47"/>
                  </a:lnTo>
                  <a:lnTo>
                    <a:pt x="111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2914;p42">
              <a:extLst>
                <a:ext uri="{FF2B5EF4-FFF2-40B4-BE49-F238E27FC236}">
                  <a16:creationId xmlns:a16="http://schemas.microsoft.com/office/drawing/2014/main" id="{737877B2-3F66-C5EF-E579-87636C65C909}"/>
                </a:ext>
              </a:extLst>
            </p:cNvPr>
            <p:cNvSpPr/>
            <p:nvPr/>
          </p:nvSpPr>
          <p:spPr>
            <a:xfrm>
              <a:off x="1488000" y="1173275"/>
              <a:ext cx="70700" cy="121325"/>
            </a:xfrm>
            <a:custGeom>
              <a:avLst/>
              <a:gdLst/>
              <a:ahLst/>
              <a:cxnLst/>
              <a:rect l="l" t="t" r="r" b="b"/>
              <a:pathLst>
                <a:path w="2828" h="4853" extrusionOk="0">
                  <a:moveTo>
                    <a:pt x="2356" y="0"/>
                  </a:moveTo>
                  <a:lnTo>
                    <a:pt x="2309" y="47"/>
                  </a:lnTo>
                  <a:lnTo>
                    <a:pt x="2451" y="424"/>
                  </a:lnTo>
                  <a:lnTo>
                    <a:pt x="2545" y="754"/>
                  </a:lnTo>
                  <a:lnTo>
                    <a:pt x="2592" y="1131"/>
                  </a:lnTo>
                  <a:lnTo>
                    <a:pt x="2592" y="1508"/>
                  </a:lnTo>
                  <a:lnTo>
                    <a:pt x="2545" y="1885"/>
                  </a:lnTo>
                  <a:lnTo>
                    <a:pt x="2451" y="2262"/>
                  </a:lnTo>
                  <a:lnTo>
                    <a:pt x="2356" y="2638"/>
                  </a:lnTo>
                  <a:lnTo>
                    <a:pt x="2168" y="2968"/>
                  </a:lnTo>
                  <a:lnTo>
                    <a:pt x="1980" y="3251"/>
                  </a:lnTo>
                  <a:lnTo>
                    <a:pt x="1744" y="3534"/>
                  </a:lnTo>
                  <a:lnTo>
                    <a:pt x="1508" y="3816"/>
                  </a:lnTo>
                  <a:lnTo>
                    <a:pt x="1226" y="4052"/>
                  </a:lnTo>
                  <a:lnTo>
                    <a:pt x="943" y="4240"/>
                  </a:lnTo>
                  <a:lnTo>
                    <a:pt x="660" y="4429"/>
                  </a:lnTo>
                  <a:lnTo>
                    <a:pt x="331" y="4617"/>
                  </a:lnTo>
                  <a:lnTo>
                    <a:pt x="1" y="4758"/>
                  </a:lnTo>
                  <a:lnTo>
                    <a:pt x="1" y="4806"/>
                  </a:lnTo>
                  <a:lnTo>
                    <a:pt x="48" y="4853"/>
                  </a:lnTo>
                  <a:lnTo>
                    <a:pt x="425" y="4758"/>
                  </a:lnTo>
                  <a:lnTo>
                    <a:pt x="802" y="4664"/>
                  </a:lnTo>
                  <a:lnTo>
                    <a:pt x="1179" y="4523"/>
                  </a:lnTo>
                  <a:lnTo>
                    <a:pt x="1508" y="4334"/>
                  </a:lnTo>
                  <a:lnTo>
                    <a:pt x="1791" y="4052"/>
                  </a:lnTo>
                  <a:lnTo>
                    <a:pt x="2074" y="3816"/>
                  </a:lnTo>
                  <a:lnTo>
                    <a:pt x="2309" y="3486"/>
                  </a:lnTo>
                  <a:lnTo>
                    <a:pt x="2498" y="3157"/>
                  </a:lnTo>
                  <a:lnTo>
                    <a:pt x="2639" y="2733"/>
                  </a:lnTo>
                  <a:lnTo>
                    <a:pt x="2733" y="2356"/>
                  </a:lnTo>
                  <a:lnTo>
                    <a:pt x="2780" y="1979"/>
                  </a:lnTo>
                  <a:lnTo>
                    <a:pt x="2828" y="1555"/>
                  </a:lnTo>
                  <a:lnTo>
                    <a:pt x="2780" y="1178"/>
                  </a:lnTo>
                  <a:lnTo>
                    <a:pt x="2686" y="754"/>
                  </a:lnTo>
                  <a:lnTo>
                    <a:pt x="2592" y="377"/>
                  </a:lnTo>
                  <a:lnTo>
                    <a:pt x="240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2915;p42">
              <a:extLst>
                <a:ext uri="{FF2B5EF4-FFF2-40B4-BE49-F238E27FC236}">
                  <a16:creationId xmlns:a16="http://schemas.microsoft.com/office/drawing/2014/main" id="{5B346A72-DC3A-6E95-7A1A-5139E4E4CC15}"/>
                </a:ext>
              </a:extLst>
            </p:cNvPr>
            <p:cNvSpPr/>
            <p:nvPr/>
          </p:nvSpPr>
          <p:spPr>
            <a:xfrm>
              <a:off x="1378475" y="1165025"/>
              <a:ext cx="104850" cy="196700"/>
            </a:xfrm>
            <a:custGeom>
              <a:avLst/>
              <a:gdLst/>
              <a:ahLst/>
              <a:cxnLst/>
              <a:rect l="l" t="t" r="r" b="b"/>
              <a:pathLst>
                <a:path w="4194" h="7868" extrusionOk="0">
                  <a:moveTo>
                    <a:pt x="2592" y="0"/>
                  </a:moveTo>
                  <a:lnTo>
                    <a:pt x="1885" y="142"/>
                  </a:lnTo>
                  <a:lnTo>
                    <a:pt x="1508" y="283"/>
                  </a:lnTo>
                  <a:lnTo>
                    <a:pt x="1225" y="424"/>
                  </a:lnTo>
                  <a:lnTo>
                    <a:pt x="896" y="613"/>
                  </a:lnTo>
                  <a:lnTo>
                    <a:pt x="660" y="801"/>
                  </a:lnTo>
                  <a:lnTo>
                    <a:pt x="425" y="1084"/>
                  </a:lnTo>
                  <a:lnTo>
                    <a:pt x="189" y="1414"/>
                  </a:lnTo>
                  <a:lnTo>
                    <a:pt x="95" y="1744"/>
                  </a:lnTo>
                  <a:lnTo>
                    <a:pt x="1" y="2073"/>
                  </a:lnTo>
                  <a:lnTo>
                    <a:pt x="1" y="2403"/>
                  </a:lnTo>
                  <a:lnTo>
                    <a:pt x="1" y="2780"/>
                  </a:lnTo>
                  <a:lnTo>
                    <a:pt x="48" y="3110"/>
                  </a:lnTo>
                  <a:lnTo>
                    <a:pt x="142" y="3487"/>
                  </a:lnTo>
                  <a:lnTo>
                    <a:pt x="377" y="4146"/>
                  </a:lnTo>
                  <a:lnTo>
                    <a:pt x="660" y="4759"/>
                  </a:lnTo>
                  <a:lnTo>
                    <a:pt x="1037" y="5324"/>
                  </a:lnTo>
                  <a:lnTo>
                    <a:pt x="1461" y="5889"/>
                  </a:lnTo>
                  <a:lnTo>
                    <a:pt x="1885" y="6408"/>
                  </a:lnTo>
                  <a:lnTo>
                    <a:pt x="2403" y="6832"/>
                  </a:lnTo>
                  <a:lnTo>
                    <a:pt x="2969" y="7256"/>
                  </a:lnTo>
                  <a:lnTo>
                    <a:pt x="3581" y="7585"/>
                  </a:lnTo>
                  <a:lnTo>
                    <a:pt x="4193" y="7868"/>
                  </a:lnTo>
                  <a:lnTo>
                    <a:pt x="4193" y="7821"/>
                  </a:lnTo>
                  <a:lnTo>
                    <a:pt x="3628" y="7538"/>
                  </a:lnTo>
                  <a:lnTo>
                    <a:pt x="3110" y="7208"/>
                  </a:lnTo>
                  <a:lnTo>
                    <a:pt x="2639" y="6832"/>
                  </a:lnTo>
                  <a:lnTo>
                    <a:pt x="2168" y="6455"/>
                  </a:lnTo>
                  <a:lnTo>
                    <a:pt x="1744" y="5984"/>
                  </a:lnTo>
                  <a:lnTo>
                    <a:pt x="1367" y="5465"/>
                  </a:lnTo>
                  <a:lnTo>
                    <a:pt x="1037" y="4947"/>
                  </a:lnTo>
                  <a:lnTo>
                    <a:pt x="754" y="4382"/>
                  </a:lnTo>
                  <a:lnTo>
                    <a:pt x="519" y="3769"/>
                  </a:lnTo>
                  <a:lnTo>
                    <a:pt x="377" y="3157"/>
                  </a:lnTo>
                  <a:lnTo>
                    <a:pt x="330" y="2827"/>
                  </a:lnTo>
                  <a:lnTo>
                    <a:pt x="330" y="2497"/>
                  </a:lnTo>
                  <a:lnTo>
                    <a:pt x="377" y="2168"/>
                  </a:lnTo>
                  <a:lnTo>
                    <a:pt x="472" y="1838"/>
                  </a:lnTo>
                  <a:lnTo>
                    <a:pt x="613" y="1508"/>
                  </a:lnTo>
                  <a:lnTo>
                    <a:pt x="801" y="1178"/>
                  </a:lnTo>
                  <a:lnTo>
                    <a:pt x="1037" y="943"/>
                  </a:lnTo>
                  <a:lnTo>
                    <a:pt x="1273" y="660"/>
                  </a:lnTo>
                  <a:lnTo>
                    <a:pt x="1555" y="472"/>
                  </a:lnTo>
                  <a:lnTo>
                    <a:pt x="1885" y="283"/>
                  </a:lnTo>
                  <a:lnTo>
                    <a:pt x="2215" y="189"/>
                  </a:lnTo>
                  <a:lnTo>
                    <a:pt x="2592" y="95"/>
                  </a:lnTo>
                  <a:lnTo>
                    <a:pt x="2592" y="48"/>
                  </a:lnTo>
                  <a:lnTo>
                    <a:pt x="259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2916;p42">
              <a:extLst>
                <a:ext uri="{FF2B5EF4-FFF2-40B4-BE49-F238E27FC236}">
                  <a16:creationId xmlns:a16="http://schemas.microsoft.com/office/drawing/2014/main" id="{310A62EB-ABBA-B940-1A3A-2A5FADABDD85}"/>
                </a:ext>
              </a:extLst>
            </p:cNvPr>
            <p:cNvSpPr/>
            <p:nvPr/>
          </p:nvSpPr>
          <p:spPr>
            <a:xfrm>
              <a:off x="1573975" y="1041350"/>
              <a:ext cx="143725" cy="104850"/>
            </a:xfrm>
            <a:custGeom>
              <a:avLst/>
              <a:gdLst/>
              <a:ahLst/>
              <a:cxnLst/>
              <a:rect l="l" t="t" r="r" b="b"/>
              <a:pathLst>
                <a:path w="5749" h="4194" extrusionOk="0">
                  <a:moveTo>
                    <a:pt x="2828" y="1"/>
                  </a:moveTo>
                  <a:lnTo>
                    <a:pt x="2498" y="48"/>
                  </a:lnTo>
                  <a:lnTo>
                    <a:pt x="2168" y="95"/>
                  </a:lnTo>
                  <a:lnTo>
                    <a:pt x="1838" y="236"/>
                  </a:lnTo>
                  <a:lnTo>
                    <a:pt x="1509" y="378"/>
                  </a:lnTo>
                  <a:lnTo>
                    <a:pt x="1037" y="660"/>
                  </a:lnTo>
                  <a:lnTo>
                    <a:pt x="613" y="1084"/>
                  </a:lnTo>
                  <a:lnTo>
                    <a:pt x="284" y="1555"/>
                  </a:lnTo>
                  <a:lnTo>
                    <a:pt x="1" y="2074"/>
                  </a:lnTo>
                  <a:lnTo>
                    <a:pt x="95" y="2074"/>
                  </a:lnTo>
                  <a:lnTo>
                    <a:pt x="189" y="1838"/>
                  </a:lnTo>
                  <a:lnTo>
                    <a:pt x="378" y="1555"/>
                  </a:lnTo>
                  <a:lnTo>
                    <a:pt x="566" y="1367"/>
                  </a:lnTo>
                  <a:lnTo>
                    <a:pt x="755" y="1131"/>
                  </a:lnTo>
                  <a:lnTo>
                    <a:pt x="990" y="990"/>
                  </a:lnTo>
                  <a:lnTo>
                    <a:pt x="1226" y="802"/>
                  </a:lnTo>
                  <a:lnTo>
                    <a:pt x="1744" y="566"/>
                  </a:lnTo>
                  <a:lnTo>
                    <a:pt x="2309" y="425"/>
                  </a:lnTo>
                  <a:lnTo>
                    <a:pt x="2875" y="331"/>
                  </a:lnTo>
                  <a:lnTo>
                    <a:pt x="3440" y="378"/>
                  </a:lnTo>
                  <a:lnTo>
                    <a:pt x="4005" y="425"/>
                  </a:lnTo>
                  <a:lnTo>
                    <a:pt x="4288" y="519"/>
                  </a:lnTo>
                  <a:lnTo>
                    <a:pt x="4524" y="660"/>
                  </a:lnTo>
                  <a:lnTo>
                    <a:pt x="4759" y="802"/>
                  </a:lnTo>
                  <a:lnTo>
                    <a:pt x="4948" y="990"/>
                  </a:lnTo>
                  <a:lnTo>
                    <a:pt x="5136" y="1179"/>
                  </a:lnTo>
                  <a:lnTo>
                    <a:pt x="5277" y="1414"/>
                  </a:lnTo>
                  <a:lnTo>
                    <a:pt x="5419" y="1650"/>
                  </a:lnTo>
                  <a:lnTo>
                    <a:pt x="5466" y="1932"/>
                  </a:lnTo>
                  <a:lnTo>
                    <a:pt x="5560" y="2498"/>
                  </a:lnTo>
                  <a:lnTo>
                    <a:pt x="5560" y="3063"/>
                  </a:lnTo>
                  <a:lnTo>
                    <a:pt x="5419" y="3628"/>
                  </a:lnTo>
                  <a:lnTo>
                    <a:pt x="5230" y="4194"/>
                  </a:lnTo>
                  <a:lnTo>
                    <a:pt x="5277" y="4194"/>
                  </a:lnTo>
                  <a:lnTo>
                    <a:pt x="5560" y="3581"/>
                  </a:lnTo>
                  <a:lnTo>
                    <a:pt x="5701" y="2969"/>
                  </a:lnTo>
                  <a:lnTo>
                    <a:pt x="5748" y="2309"/>
                  </a:lnTo>
                  <a:lnTo>
                    <a:pt x="5654" y="1697"/>
                  </a:lnTo>
                  <a:lnTo>
                    <a:pt x="5560" y="1414"/>
                  </a:lnTo>
                  <a:lnTo>
                    <a:pt x="5466" y="1131"/>
                  </a:lnTo>
                  <a:lnTo>
                    <a:pt x="5324" y="896"/>
                  </a:lnTo>
                  <a:lnTo>
                    <a:pt x="5136" y="707"/>
                  </a:lnTo>
                  <a:lnTo>
                    <a:pt x="4948" y="519"/>
                  </a:lnTo>
                  <a:lnTo>
                    <a:pt x="4712" y="331"/>
                  </a:lnTo>
                  <a:lnTo>
                    <a:pt x="4477" y="236"/>
                  </a:lnTo>
                  <a:lnTo>
                    <a:pt x="4194" y="95"/>
                  </a:lnTo>
                  <a:lnTo>
                    <a:pt x="3864" y="48"/>
                  </a:lnTo>
                  <a:lnTo>
                    <a:pt x="353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2917;p42">
              <a:extLst>
                <a:ext uri="{FF2B5EF4-FFF2-40B4-BE49-F238E27FC236}">
                  <a16:creationId xmlns:a16="http://schemas.microsoft.com/office/drawing/2014/main" id="{2A7F33C4-A22D-66C1-ECE3-ABD1E642F28B}"/>
                </a:ext>
              </a:extLst>
            </p:cNvPr>
            <p:cNvSpPr/>
            <p:nvPr/>
          </p:nvSpPr>
          <p:spPr>
            <a:xfrm>
              <a:off x="1410275" y="1326375"/>
              <a:ext cx="96600" cy="110750"/>
            </a:xfrm>
            <a:custGeom>
              <a:avLst/>
              <a:gdLst/>
              <a:ahLst/>
              <a:cxnLst/>
              <a:rect l="l" t="t" r="r" b="b"/>
              <a:pathLst>
                <a:path w="3864" h="4430" extrusionOk="0">
                  <a:moveTo>
                    <a:pt x="660" y="1"/>
                  </a:moveTo>
                  <a:lnTo>
                    <a:pt x="472" y="48"/>
                  </a:lnTo>
                  <a:lnTo>
                    <a:pt x="283" y="142"/>
                  </a:lnTo>
                  <a:lnTo>
                    <a:pt x="95" y="330"/>
                  </a:lnTo>
                  <a:lnTo>
                    <a:pt x="1" y="519"/>
                  </a:lnTo>
                  <a:lnTo>
                    <a:pt x="1" y="802"/>
                  </a:lnTo>
                  <a:lnTo>
                    <a:pt x="1" y="1084"/>
                  </a:lnTo>
                  <a:lnTo>
                    <a:pt x="48" y="1414"/>
                  </a:lnTo>
                  <a:lnTo>
                    <a:pt x="142" y="1744"/>
                  </a:lnTo>
                  <a:lnTo>
                    <a:pt x="425" y="2450"/>
                  </a:lnTo>
                  <a:lnTo>
                    <a:pt x="801" y="3110"/>
                  </a:lnTo>
                  <a:lnTo>
                    <a:pt x="1037" y="3393"/>
                  </a:lnTo>
                  <a:lnTo>
                    <a:pt x="1273" y="3675"/>
                  </a:lnTo>
                  <a:lnTo>
                    <a:pt x="1555" y="3958"/>
                  </a:lnTo>
                  <a:lnTo>
                    <a:pt x="1791" y="4146"/>
                  </a:lnTo>
                  <a:lnTo>
                    <a:pt x="2026" y="4288"/>
                  </a:lnTo>
                  <a:lnTo>
                    <a:pt x="2309" y="4382"/>
                  </a:lnTo>
                  <a:lnTo>
                    <a:pt x="2545" y="4429"/>
                  </a:lnTo>
                  <a:lnTo>
                    <a:pt x="2780" y="4429"/>
                  </a:lnTo>
                  <a:lnTo>
                    <a:pt x="3016" y="4335"/>
                  </a:lnTo>
                  <a:lnTo>
                    <a:pt x="3251" y="4241"/>
                  </a:lnTo>
                  <a:lnTo>
                    <a:pt x="3440" y="4099"/>
                  </a:lnTo>
                  <a:lnTo>
                    <a:pt x="3628" y="3958"/>
                  </a:lnTo>
                  <a:lnTo>
                    <a:pt x="3769" y="3722"/>
                  </a:lnTo>
                  <a:lnTo>
                    <a:pt x="3864" y="3487"/>
                  </a:lnTo>
                  <a:lnTo>
                    <a:pt x="3864" y="3440"/>
                  </a:lnTo>
                  <a:lnTo>
                    <a:pt x="3204" y="1508"/>
                  </a:lnTo>
                  <a:lnTo>
                    <a:pt x="2874" y="1226"/>
                  </a:lnTo>
                  <a:lnTo>
                    <a:pt x="2545" y="896"/>
                  </a:lnTo>
                  <a:lnTo>
                    <a:pt x="2073" y="566"/>
                  </a:lnTo>
                  <a:lnTo>
                    <a:pt x="1602" y="283"/>
                  </a:lnTo>
                  <a:lnTo>
                    <a:pt x="1367" y="142"/>
                  </a:lnTo>
                  <a:lnTo>
                    <a:pt x="1131" y="48"/>
                  </a:lnTo>
                  <a:lnTo>
                    <a:pt x="896"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2918;p42">
              <a:extLst>
                <a:ext uri="{FF2B5EF4-FFF2-40B4-BE49-F238E27FC236}">
                  <a16:creationId xmlns:a16="http://schemas.microsoft.com/office/drawing/2014/main" id="{0987663C-7D5B-D3A0-0E3C-9E4989C62893}"/>
                </a:ext>
              </a:extLst>
            </p:cNvPr>
            <p:cNvSpPr/>
            <p:nvPr/>
          </p:nvSpPr>
          <p:spPr>
            <a:xfrm>
              <a:off x="1429125" y="1352300"/>
              <a:ext cx="60075" cy="65975"/>
            </a:xfrm>
            <a:custGeom>
              <a:avLst/>
              <a:gdLst/>
              <a:ahLst/>
              <a:cxnLst/>
              <a:rect l="l" t="t" r="r" b="b"/>
              <a:pathLst>
                <a:path w="2403" h="2639" extrusionOk="0">
                  <a:moveTo>
                    <a:pt x="0" y="0"/>
                  </a:moveTo>
                  <a:lnTo>
                    <a:pt x="0" y="47"/>
                  </a:lnTo>
                  <a:lnTo>
                    <a:pt x="330" y="189"/>
                  </a:lnTo>
                  <a:lnTo>
                    <a:pt x="660" y="330"/>
                  </a:lnTo>
                  <a:lnTo>
                    <a:pt x="895" y="518"/>
                  </a:lnTo>
                  <a:lnTo>
                    <a:pt x="1178" y="754"/>
                  </a:lnTo>
                  <a:lnTo>
                    <a:pt x="1414" y="989"/>
                  </a:lnTo>
                  <a:lnTo>
                    <a:pt x="1602" y="1272"/>
                  </a:lnTo>
                  <a:lnTo>
                    <a:pt x="1791" y="1555"/>
                  </a:lnTo>
                  <a:lnTo>
                    <a:pt x="1932" y="1837"/>
                  </a:lnTo>
                  <a:lnTo>
                    <a:pt x="1838" y="1743"/>
                  </a:lnTo>
                  <a:lnTo>
                    <a:pt x="1743" y="1649"/>
                  </a:lnTo>
                  <a:lnTo>
                    <a:pt x="1461" y="1555"/>
                  </a:lnTo>
                  <a:lnTo>
                    <a:pt x="1225" y="1602"/>
                  </a:lnTo>
                  <a:lnTo>
                    <a:pt x="1084" y="1649"/>
                  </a:lnTo>
                  <a:lnTo>
                    <a:pt x="943" y="1696"/>
                  </a:lnTo>
                  <a:lnTo>
                    <a:pt x="895" y="1790"/>
                  </a:lnTo>
                  <a:lnTo>
                    <a:pt x="895" y="1837"/>
                  </a:lnTo>
                  <a:lnTo>
                    <a:pt x="1131" y="1790"/>
                  </a:lnTo>
                  <a:lnTo>
                    <a:pt x="1367" y="1790"/>
                  </a:lnTo>
                  <a:lnTo>
                    <a:pt x="1555" y="1837"/>
                  </a:lnTo>
                  <a:lnTo>
                    <a:pt x="1791" y="1979"/>
                  </a:lnTo>
                  <a:lnTo>
                    <a:pt x="2026" y="2309"/>
                  </a:lnTo>
                  <a:lnTo>
                    <a:pt x="2262" y="2638"/>
                  </a:lnTo>
                  <a:lnTo>
                    <a:pt x="2403" y="2638"/>
                  </a:lnTo>
                  <a:lnTo>
                    <a:pt x="2403" y="2591"/>
                  </a:lnTo>
                  <a:lnTo>
                    <a:pt x="2403" y="2544"/>
                  </a:lnTo>
                  <a:lnTo>
                    <a:pt x="2309" y="2120"/>
                  </a:lnTo>
                  <a:lnTo>
                    <a:pt x="2167" y="1649"/>
                  </a:lnTo>
                  <a:lnTo>
                    <a:pt x="1932" y="1225"/>
                  </a:lnTo>
                  <a:lnTo>
                    <a:pt x="1649" y="848"/>
                  </a:lnTo>
                  <a:lnTo>
                    <a:pt x="1272" y="518"/>
                  </a:lnTo>
                  <a:lnTo>
                    <a:pt x="895" y="236"/>
                  </a:lnTo>
                  <a:lnTo>
                    <a:pt x="660" y="141"/>
                  </a:lnTo>
                  <a:lnTo>
                    <a:pt x="471" y="47"/>
                  </a:lnTo>
                  <a:lnTo>
                    <a:pt x="236" y="47"/>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2919;p42">
              <a:extLst>
                <a:ext uri="{FF2B5EF4-FFF2-40B4-BE49-F238E27FC236}">
                  <a16:creationId xmlns:a16="http://schemas.microsoft.com/office/drawing/2014/main" id="{A03D5A46-1BAD-37AA-0869-3F44CAB127B1}"/>
                </a:ext>
              </a:extLst>
            </p:cNvPr>
            <p:cNvSpPr/>
            <p:nvPr/>
          </p:nvSpPr>
          <p:spPr>
            <a:xfrm>
              <a:off x="1543375" y="1689125"/>
              <a:ext cx="97775" cy="124875"/>
            </a:xfrm>
            <a:custGeom>
              <a:avLst/>
              <a:gdLst/>
              <a:ahLst/>
              <a:cxnLst/>
              <a:rect l="l" t="t" r="r" b="b"/>
              <a:pathLst>
                <a:path w="3911" h="4995" extrusionOk="0">
                  <a:moveTo>
                    <a:pt x="1743" y="1"/>
                  </a:moveTo>
                  <a:lnTo>
                    <a:pt x="0" y="2969"/>
                  </a:lnTo>
                  <a:lnTo>
                    <a:pt x="1178" y="4995"/>
                  </a:lnTo>
                  <a:lnTo>
                    <a:pt x="3345" y="4712"/>
                  </a:lnTo>
                  <a:lnTo>
                    <a:pt x="3910" y="2356"/>
                  </a:lnTo>
                  <a:lnTo>
                    <a:pt x="174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2920;p42">
              <a:extLst>
                <a:ext uri="{FF2B5EF4-FFF2-40B4-BE49-F238E27FC236}">
                  <a16:creationId xmlns:a16="http://schemas.microsoft.com/office/drawing/2014/main" id="{439E550F-377D-8A87-0C71-A517B5B35EE1}"/>
                </a:ext>
              </a:extLst>
            </p:cNvPr>
            <p:cNvSpPr/>
            <p:nvPr/>
          </p:nvSpPr>
          <p:spPr>
            <a:xfrm>
              <a:off x="1558675" y="1806900"/>
              <a:ext cx="171975" cy="799750"/>
            </a:xfrm>
            <a:custGeom>
              <a:avLst/>
              <a:gdLst/>
              <a:ahLst/>
              <a:cxnLst/>
              <a:rect l="l" t="t" r="r" b="b"/>
              <a:pathLst>
                <a:path w="6879" h="31990" extrusionOk="0">
                  <a:moveTo>
                    <a:pt x="2733" y="1"/>
                  </a:moveTo>
                  <a:lnTo>
                    <a:pt x="566" y="284"/>
                  </a:lnTo>
                  <a:lnTo>
                    <a:pt x="1" y="23933"/>
                  </a:lnTo>
                  <a:lnTo>
                    <a:pt x="4523" y="31989"/>
                  </a:lnTo>
                  <a:lnTo>
                    <a:pt x="6879" y="22991"/>
                  </a:lnTo>
                  <a:lnTo>
                    <a:pt x="273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2921;p42">
              <a:extLst>
                <a:ext uri="{FF2B5EF4-FFF2-40B4-BE49-F238E27FC236}">
                  <a16:creationId xmlns:a16="http://schemas.microsoft.com/office/drawing/2014/main" id="{DBBB2F5A-3A85-AA3B-44AF-2818F043A4FC}"/>
                </a:ext>
              </a:extLst>
            </p:cNvPr>
            <p:cNvSpPr/>
            <p:nvPr/>
          </p:nvSpPr>
          <p:spPr>
            <a:xfrm>
              <a:off x="1418525" y="1536025"/>
              <a:ext cx="230875" cy="245000"/>
            </a:xfrm>
            <a:custGeom>
              <a:avLst/>
              <a:gdLst/>
              <a:ahLst/>
              <a:cxnLst/>
              <a:rect l="l" t="t" r="r" b="b"/>
              <a:pathLst>
                <a:path w="9235" h="9800" extrusionOk="0">
                  <a:moveTo>
                    <a:pt x="1508" y="0"/>
                  </a:moveTo>
                  <a:lnTo>
                    <a:pt x="0" y="1696"/>
                  </a:lnTo>
                  <a:lnTo>
                    <a:pt x="2497" y="5889"/>
                  </a:lnTo>
                  <a:lnTo>
                    <a:pt x="4240" y="8669"/>
                  </a:lnTo>
                  <a:lnTo>
                    <a:pt x="4806" y="9564"/>
                  </a:lnTo>
                  <a:lnTo>
                    <a:pt x="4947" y="9752"/>
                  </a:lnTo>
                  <a:lnTo>
                    <a:pt x="4994" y="9799"/>
                  </a:lnTo>
                  <a:lnTo>
                    <a:pt x="5041" y="9799"/>
                  </a:lnTo>
                  <a:lnTo>
                    <a:pt x="6784" y="6219"/>
                  </a:lnTo>
                  <a:lnTo>
                    <a:pt x="9234" y="8716"/>
                  </a:lnTo>
                  <a:lnTo>
                    <a:pt x="9093" y="2450"/>
                  </a:lnTo>
                  <a:lnTo>
                    <a:pt x="8339" y="1225"/>
                  </a:lnTo>
                  <a:lnTo>
                    <a:pt x="6643" y="5371"/>
                  </a:lnTo>
                  <a:lnTo>
                    <a:pt x="1508"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2922;p42">
              <a:extLst>
                <a:ext uri="{FF2B5EF4-FFF2-40B4-BE49-F238E27FC236}">
                  <a16:creationId xmlns:a16="http://schemas.microsoft.com/office/drawing/2014/main" id="{EE426E25-FC45-124A-EADB-D9767098D271}"/>
                </a:ext>
              </a:extLst>
            </p:cNvPr>
            <p:cNvSpPr/>
            <p:nvPr/>
          </p:nvSpPr>
          <p:spPr>
            <a:xfrm>
              <a:off x="1424400" y="1589025"/>
              <a:ext cx="229700" cy="200250"/>
            </a:xfrm>
            <a:custGeom>
              <a:avLst/>
              <a:gdLst/>
              <a:ahLst/>
              <a:cxnLst/>
              <a:rect l="l" t="t" r="r" b="b"/>
              <a:pathLst>
                <a:path w="9188" h="8010" extrusionOk="0">
                  <a:moveTo>
                    <a:pt x="1" y="0"/>
                  </a:moveTo>
                  <a:lnTo>
                    <a:pt x="1" y="48"/>
                  </a:lnTo>
                  <a:lnTo>
                    <a:pt x="378" y="801"/>
                  </a:lnTo>
                  <a:lnTo>
                    <a:pt x="1037" y="1885"/>
                  </a:lnTo>
                  <a:lnTo>
                    <a:pt x="2592" y="4570"/>
                  </a:lnTo>
                  <a:lnTo>
                    <a:pt x="4052" y="6973"/>
                  </a:lnTo>
                  <a:lnTo>
                    <a:pt x="4759" y="8009"/>
                  </a:lnTo>
                  <a:lnTo>
                    <a:pt x="5701" y="6125"/>
                  </a:lnTo>
                  <a:lnTo>
                    <a:pt x="6596" y="4193"/>
                  </a:lnTo>
                  <a:lnTo>
                    <a:pt x="8010" y="5795"/>
                  </a:lnTo>
                  <a:lnTo>
                    <a:pt x="8811" y="6643"/>
                  </a:lnTo>
                  <a:lnTo>
                    <a:pt x="9046" y="6879"/>
                  </a:lnTo>
                  <a:lnTo>
                    <a:pt x="9140" y="6926"/>
                  </a:lnTo>
                  <a:lnTo>
                    <a:pt x="9188" y="5183"/>
                  </a:lnTo>
                  <a:lnTo>
                    <a:pt x="9140" y="3487"/>
                  </a:lnTo>
                  <a:lnTo>
                    <a:pt x="9046" y="1932"/>
                  </a:lnTo>
                  <a:lnTo>
                    <a:pt x="8952" y="377"/>
                  </a:lnTo>
                  <a:lnTo>
                    <a:pt x="8905" y="330"/>
                  </a:lnTo>
                  <a:lnTo>
                    <a:pt x="8858" y="377"/>
                  </a:lnTo>
                  <a:lnTo>
                    <a:pt x="8811" y="895"/>
                  </a:lnTo>
                  <a:lnTo>
                    <a:pt x="8764" y="1602"/>
                  </a:lnTo>
                  <a:lnTo>
                    <a:pt x="8764" y="3345"/>
                  </a:lnTo>
                  <a:lnTo>
                    <a:pt x="8858" y="6313"/>
                  </a:lnTo>
                  <a:lnTo>
                    <a:pt x="7680" y="5135"/>
                  </a:lnTo>
                  <a:lnTo>
                    <a:pt x="6926" y="4429"/>
                  </a:lnTo>
                  <a:lnTo>
                    <a:pt x="6549" y="4099"/>
                  </a:lnTo>
                  <a:lnTo>
                    <a:pt x="6125" y="4853"/>
                  </a:lnTo>
                  <a:lnTo>
                    <a:pt x="5560" y="5936"/>
                  </a:lnTo>
                  <a:lnTo>
                    <a:pt x="4806" y="7538"/>
                  </a:lnTo>
                  <a:lnTo>
                    <a:pt x="2498" y="3722"/>
                  </a:lnTo>
                  <a:lnTo>
                    <a:pt x="1084" y="1555"/>
                  </a:lnTo>
                  <a:lnTo>
                    <a:pt x="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2923;p42">
              <a:extLst>
                <a:ext uri="{FF2B5EF4-FFF2-40B4-BE49-F238E27FC236}">
                  <a16:creationId xmlns:a16="http://schemas.microsoft.com/office/drawing/2014/main" id="{D18BE62E-8590-DDE9-4347-A541F0C26317}"/>
                </a:ext>
              </a:extLst>
            </p:cNvPr>
            <p:cNvSpPr/>
            <p:nvPr/>
          </p:nvSpPr>
          <p:spPr>
            <a:xfrm>
              <a:off x="1785975" y="2064850"/>
              <a:ext cx="666650" cy="724350"/>
            </a:xfrm>
            <a:custGeom>
              <a:avLst/>
              <a:gdLst/>
              <a:ahLst/>
              <a:cxnLst/>
              <a:rect l="l" t="t" r="r" b="b"/>
              <a:pathLst>
                <a:path w="26666" h="28974" extrusionOk="0">
                  <a:moveTo>
                    <a:pt x="8010" y="0"/>
                  </a:moveTo>
                  <a:lnTo>
                    <a:pt x="1" y="25770"/>
                  </a:lnTo>
                  <a:lnTo>
                    <a:pt x="18657" y="28974"/>
                  </a:lnTo>
                  <a:lnTo>
                    <a:pt x="26666" y="3157"/>
                  </a:lnTo>
                  <a:lnTo>
                    <a:pt x="801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2924;p42">
              <a:extLst>
                <a:ext uri="{FF2B5EF4-FFF2-40B4-BE49-F238E27FC236}">
                  <a16:creationId xmlns:a16="http://schemas.microsoft.com/office/drawing/2014/main" id="{5C12D880-C59E-AD31-0383-0C80EFF9ED39}"/>
                </a:ext>
              </a:extLst>
            </p:cNvPr>
            <p:cNvSpPr/>
            <p:nvPr/>
          </p:nvSpPr>
          <p:spPr>
            <a:xfrm>
              <a:off x="1808375" y="2068375"/>
              <a:ext cx="667800" cy="724350"/>
            </a:xfrm>
            <a:custGeom>
              <a:avLst/>
              <a:gdLst/>
              <a:ahLst/>
              <a:cxnLst/>
              <a:rect l="l" t="t" r="r" b="b"/>
              <a:pathLst>
                <a:path w="26712" h="28974" extrusionOk="0">
                  <a:moveTo>
                    <a:pt x="8056" y="1"/>
                  </a:moveTo>
                  <a:lnTo>
                    <a:pt x="0" y="25817"/>
                  </a:lnTo>
                  <a:lnTo>
                    <a:pt x="18656" y="28974"/>
                  </a:lnTo>
                  <a:lnTo>
                    <a:pt x="26712" y="3204"/>
                  </a:lnTo>
                  <a:lnTo>
                    <a:pt x="8056"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2925;p42">
              <a:extLst>
                <a:ext uri="{FF2B5EF4-FFF2-40B4-BE49-F238E27FC236}">
                  <a16:creationId xmlns:a16="http://schemas.microsoft.com/office/drawing/2014/main" id="{14513D10-4073-6A40-E365-610F0F6380F4}"/>
                </a:ext>
              </a:extLst>
            </p:cNvPr>
            <p:cNvSpPr/>
            <p:nvPr/>
          </p:nvSpPr>
          <p:spPr>
            <a:xfrm>
              <a:off x="2115750" y="2359300"/>
              <a:ext cx="94250" cy="90700"/>
            </a:xfrm>
            <a:custGeom>
              <a:avLst/>
              <a:gdLst/>
              <a:ahLst/>
              <a:cxnLst/>
              <a:rect l="l" t="t" r="r" b="b"/>
              <a:pathLst>
                <a:path w="3770" h="3628" extrusionOk="0">
                  <a:moveTo>
                    <a:pt x="1980" y="0"/>
                  </a:moveTo>
                  <a:lnTo>
                    <a:pt x="1603" y="47"/>
                  </a:lnTo>
                  <a:lnTo>
                    <a:pt x="1273" y="141"/>
                  </a:lnTo>
                  <a:lnTo>
                    <a:pt x="943" y="330"/>
                  </a:lnTo>
                  <a:lnTo>
                    <a:pt x="661" y="518"/>
                  </a:lnTo>
                  <a:lnTo>
                    <a:pt x="425" y="801"/>
                  </a:lnTo>
                  <a:lnTo>
                    <a:pt x="237" y="1131"/>
                  </a:lnTo>
                  <a:lnTo>
                    <a:pt x="95" y="1508"/>
                  </a:lnTo>
                  <a:lnTo>
                    <a:pt x="48" y="1743"/>
                  </a:lnTo>
                  <a:lnTo>
                    <a:pt x="1" y="2073"/>
                  </a:lnTo>
                  <a:lnTo>
                    <a:pt x="48" y="2403"/>
                  </a:lnTo>
                  <a:lnTo>
                    <a:pt x="189" y="2685"/>
                  </a:lnTo>
                  <a:lnTo>
                    <a:pt x="331" y="2968"/>
                  </a:lnTo>
                  <a:lnTo>
                    <a:pt x="566" y="3204"/>
                  </a:lnTo>
                  <a:lnTo>
                    <a:pt x="802" y="3392"/>
                  </a:lnTo>
                  <a:lnTo>
                    <a:pt x="1085" y="3486"/>
                  </a:lnTo>
                  <a:lnTo>
                    <a:pt x="1414" y="3580"/>
                  </a:lnTo>
                  <a:lnTo>
                    <a:pt x="1791" y="3628"/>
                  </a:lnTo>
                  <a:lnTo>
                    <a:pt x="2168" y="3580"/>
                  </a:lnTo>
                  <a:lnTo>
                    <a:pt x="2545" y="3439"/>
                  </a:lnTo>
                  <a:lnTo>
                    <a:pt x="2828" y="3298"/>
                  </a:lnTo>
                  <a:lnTo>
                    <a:pt x="3157" y="3062"/>
                  </a:lnTo>
                  <a:lnTo>
                    <a:pt x="3393" y="2780"/>
                  </a:lnTo>
                  <a:lnTo>
                    <a:pt x="3581" y="2450"/>
                  </a:lnTo>
                  <a:lnTo>
                    <a:pt x="3723" y="2120"/>
                  </a:lnTo>
                  <a:lnTo>
                    <a:pt x="3770" y="1884"/>
                  </a:lnTo>
                  <a:lnTo>
                    <a:pt x="3770" y="1555"/>
                  </a:lnTo>
                  <a:lnTo>
                    <a:pt x="3723" y="1225"/>
                  </a:lnTo>
                  <a:lnTo>
                    <a:pt x="3629" y="942"/>
                  </a:lnTo>
                  <a:lnTo>
                    <a:pt x="3440" y="660"/>
                  </a:lnTo>
                  <a:lnTo>
                    <a:pt x="3252" y="424"/>
                  </a:lnTo>
                  <a:lnTo>
                    <a:pt x="2969" y="236"/>
                  </a:lnTo>
                  <a:lnTo>
                    <a:pt x="2686" y="94"/>
                  </a:lnTo>
                  <a:lnTo>
                    <a:pt x="23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2926;p42">
              <a:extLst>
                <a:ext uri="{FF2B5EF4-FFF2-40B4-BE49-F238E27FC236}">
                  <a16:creationId xmlns:a16="http://schemas.microsoft.com/office/drawing/2014/main" id="{BE870C77-9ADC-189E-F374-B49E8221301A}"/>
                </a:ext>
              </a:extLst>
            </p:cNvPr>
            <p:cNvSpPr/>
            <p:nvPr/>
          </p:nvSpPr>
          <p:spPr>
            <a:xfrm>
              <a:off x="967425" y="1601975"/>
              <a:ext cx="783250" cy="1140125"/>
            </a:xfrm>
            <a:custGeom>
              <a:avLst/>
              <a:gdLst/>
              <a:ahLst/>
              <a:cxnLst/>
              <a:rect l="l" t="t" r="r" b="b"/>
              <a:pathLst>
                <a:path w="31330" h="45605" extrusionOk="0">
                  <a:moveTo>
                    <a:pt x="17526" y="1"/>
                  </a:moveTo>
                  <a:lnTo>
                    <a:pt x="17149" y="95"/>
                  </a:lnTo>
                  <a:lnTo>
                    <a:pt x="16772" y="283"/>
                  </a:lnTo>
                  <a:lnTo>
                    <a:pt x="16395" y="566"/>
                  </a:lnTo>
                  <a:lnTo>
                    <a:pt x="16019" y="896"/>
                  </a:lnTo>
                  <a:lnTo>
                    <a:pt x="15689" y="1320"/>
                  </a:lnTo>
                  <a:lnTo>
                    <a:pt x="14511" y="2827"/>
                  </a:lnTo>
                  <a:lnTo>
                    <a:pt x="13239" y="4617"/>
                  </a:lnTo>
                  <a:lnTo>
                    <a:pt x="11873" y="6549"/>
                  </a:lnTo>
                  <a:lnTo>
                    <a:pt x="10459" y="8669"/>
                  </a:lnTo>
                  <a:lnTo>
                    <a:pt x="8952" y="10930"/>
                  </a:lnTo>
                  <a:lnTo>
                    <a:pt x="7491" y="13239"/>
                  </a:lnTo>
                  <a:lnTo>
                    <a:pt x="6078" y="15594"/>
                  </a:lnTo>
                  <a:lnTo>
                    <a:pt x="4712" y="17950"/>
                  </a:lnTo>
                  <a:lnTo>
                    <a:pt x="3440" y="20258"/>
                  </a:lnTo>
                  <a:lnTo>
                    <a:pt x="2356" y="22520"/>
                  </a:lnTo>
                  <a:lnTo>
                    <a:pt x="1838" y="23603"/>
                  </a:lnTo>
                  <a:lnTo>
                    <a:pt x="1414" y="24640"/>
                  </a:lnTo>
                  <a:lnTo>
                    <a:pt x="1037" y="25629"/>
                  </a:lnTo>
                  <a:lnTo>
                    <a:pt x="708" y="26571"/>
                  </a:lnTo>
                  <a:lnTo>
                    <a:pt x="425" y="27513"/>
                  </a:lnTo>
                  <a:lnTo>
                    <a:pt x="189" y="28361"/>
                  </a:lnTo>
                  <a:lnTo>
                    <a:pt x="48" y="29162"/>
                  </a:lnTo>
                  <a:lnTo>
                    <a:pt x="1" y="29869"/>
                  </a:lnTo>
                  <a:lnTo>
                    <a:pt x="1" y="30529"/>
                  </a:lnTo>
                  <a:lnTo>
                    <a:pt x="95" y="31094"/>
                  </a:lnTo>
                  <a:lnTo>
                    <a:pt x="189" y="31377"/>
                  </a:lnTo>
                  <a:lnTo>
                    <a:pt x="284" y="31612"/>
                  </a:lnTo>
                  <a:lnTo>
                    <a:pt x="425" y="31848"/>
                  </a:lnTo>
                  <a:lnTo>
                    <a:pt x="566" y="32036"/>
                  </a:lnTo>
                  <a:lnTo>
                    <a:pt x="1132" y="32649"/>
                  </a:lnTo>
                  <a:lnTo>
                    <a:pt x="1744" y="33261"/>
                  </a:lnTo>
                  <a:lnTo>
                    <a:pt x="2356" y="33826"/>
                  </a:lnTo>
                  <a:lnTo>
                    <a:pt x="3063" y="34439"/>
                  </a:lnTo>
                  <a:lnTo>
                    <a:pt x="4524" y="35617"/>
                  </a:lnTo>
                  <a:lnTo>
                    <a:pt x="6078" y="36700"/>
                  </a:lnTo>
                  <a:lnTo>
                    <a:pt x="7727" y="37831"/>
                  </a:lnTo>
                  <a:lnTo>
                    <a:pt x="9423" y="38867"/>
                  </a:lnTo>
                  <a:lnTo>
                    <a:pt x="11213" y="39857"/>
                  </a:lnTo>
                  <a:lnTo>
                    <a:pt x="12956" y="40799"/>
                  </a:lnTo>
                  <a:lnTo>
                    <a:pt x="14699" y="41647"/>
                  </a:lnTo>
                  <a:lnTo>
                    <a:pt x="16395" y="42448"/>
                  </a:lnTo>
                  <a:lnTo>
                    <a:pt x="18044" y="43201"/>
                  </a:lnTo>
                  <a:lnTo>
                    <a:pt x="19599" y="43861"/>
                  </a:lnTo>
                  <a:lnTo>
                    <a:pt x="21012" y="44426"/>
                  </a:lnTo>
                  <a:lnTo>
                    <a:pt x="22284" y="44897"/>
                  </a:lnTo>
                  <a:lnTo>
                    <a:pt x="23415" y="45321"/>
                  </a:lnTo>
                  <a:lnTo>
                    <a:pt x="24310" y="45604"/>
                  </a:lnTo>
                  <a:lnTo>
                    <a:pt x="24499" y="45604"/>
                  </a:lnTo>
                  <a:lnTo>
                    <a:pt x="24734" y="45557"/>
                  </a:lnTo>
                  <a:lnTo>
                    <a:pt x="24970" y="45416"/>
                  </a:lnTo>
                  <a:lnTo>
                    <a:pt x="25205" y="45180"/>
                  </a:lnTo>
                  <a:lnTo>
                    <a:pt x="25488" y="44945"/>
                  </a:lnTo>
                  <a:lnTo>
                    <a:pt x="25771" y="44615"/>
                  </a:lnTo>
                  <a:lnTo>
                    <a:pt x="26383" y="43767"/>
                  </a:lnTo>
                  <a:lnTo>
                    <a:pt x="27043" y="42777"/>
                  </a:lnTo>
                  <a:lnTo>
                    <a:pt x="27749" y="41647"/>
                  </a:lnTo>
                  <a:lnTo>
                    <a:pt x="28409" y="40469"/>
                  </a:lnTo>
                  <a:lnTo>
                    <a:pt x="29021" y="39150"/>
                  </a:lnTo>
                  <a:lnTo>
                    <a:pt x="29634" y="37878"/>
                  </a:lnTo>
                  <a:lnTo>
                    <a:pt x="30199" y="36606"/>
                  </a:lnTo>
                  <a:lnTo>
                    <a:pt x="30623" y="35381"/>
                  </a:lnTo>
                  <a:lnTo>
                    <a:pt x="31000" y="34250"/>
                  </a:lnTo>
                  <a:lnTo>
                    <a:pt x="31235" y="33261"/>
                  </a:lnTo>
                  <a:lnTo>
                    <a:pt x="31282" y="32837"/>
                  </a:lnTo>
                  <a:lnTo>
                    <a:pt x="31330" y="32460"/>
                  </a:lnTo>
                  <a:lnTo>
                    <a:pt x="31330" y="32130"/>
                  </a:lnTo>
                  <a:lnTo>
                    <a:pt x="31282" y="31848"/>
                  </a:lnTo>
                  <a:lnTo>
                    <a:pt x="31188" y="31612"/>
                  </a:lnTo>
                  <a:lnTo>
                    <a:pt x="31047" y="31471"/>
                  </a:lnTo>
                  <a:lnTo>
                    <a:pt x="30529" y="31188"/>
                  </a:lnTo>
                  <a:lnTo>
                    <a:pt x="29775" y="30858"/>
                  </a:lnTo>
                  <a:lnTo>
                    <a:pt x="27655" y="30010"/>
                  </a:lnTo>
                  <a:lnTo>
                    <a:pt x="22284" y="27890"/>
                  </a:lnTo>
                  <a:lnTo>
                    <a:pt x="19552" y="26807"/>
                  </a:lnTo>
                  <a:lnTo>
                    <a:pt x="18374" y="26336"/>
                  </a:lnTo>
                  <a:lnTo>
                    <a:pt x="17291" y="25817"/>
                  </a:lnTo>
                  <a:lnTo>
                    <a:pt x="16395" y="25393"/>
                  </a:lnTo>
                  <a:lnTo>
                    <a:pt x="15689" y="24969"/>
                  </a:lnTo>
                  <a:lnTo>
                    <a:pt x="15453" y="24828"/>
                  </a:lnTo>
                  <a:lnTo>
                    <a:pt x="15265" y="24640"/>
                  </a:lnTo>
                  <a:lnTo>
                    <a:pt x="15171" y="24498"/>
                  </a:lnTo>
                  <a:lnTo>
                    <a:pt x="15123" y="24357"/>
                  </a:lnTo>
                  <a:lnTo>
                    <a:pt x="15218" y="23792"/>
                  </a:lnTo>
                  <a:lnTo>
                    <a:pt x="15453" y="22614"/>
                  </a:lnTo>
                  <a:lnTo>
                    <a:pt x="16254" y="18892"/>
                  </a:lnTo>
                  <a:lnTo>
                    <a:pt x="17338" y="13851"/>
                  </a:lnTo>
                  <a:lnTo>
                    <a:pt x="18468" y="8151"/>
                  </a:lnTo>
                  <a:lnTo>
                    <a:pt x="18751" y="6596"/>
                  </a:lnTo>
                  <a:lnTo>
                    <a:pt x="18892" y="5183"/>
                  </a:lnTo>
                  <a:lnTo>
                    <a:pt x="18987" y="4005"/>
                  </a:lnTo>
                  <a:lnTo>
                    <a:pt x="19034" y="2969"/>
                  </a:lnTo>
                  <a:lnTo>
                    <a:pt x="18987" y="2121"/>
                  </a:lnTo>
                  <a:lnTo>
                    <a:pt x="18845" y="1414"/>
                  </a:lnTo>
                  <a:lnTo>
                    <a:pt x="18657" y="849"/>
                  </a:lnTo>
                  <a:lnTo>
                    <a:pt x="18421" y="472"/>
                  </a:lnTo>
                  <a:lnTo>
                    <a:pt x="18327" y="283"/>
                  </a:lnTo>
                  <a:lnTo>
                    <a:pt x="18186" y="189"/>
                  </a:lnTo>
                  <a:lnTo>
                    <a:pt x="17997" y="95"/>
                  </a:lnTo>
                  <a:lnTo>
                    <a:pt x="17856" y="48"/>
                  </a:lnTo>
                  <a:lnTo>
                    <a:pt x="17715"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2927;p42">
              <a:extLst>
                <a:ext uri="{FF2B5EF4-FFF2-40B4-BE49-F238E27FC236}">
                  <a16:creationId xmlns:a16="http://schemas.microsoft.com/office/drawing/2014/main" id="{AE7F54F7-0AC6-BA1E-10C8-9AF44118E8C3}"/>
                </a:ext>
              </a:extLst>
            </p:cNvPr>
            <p:cNvSpPr/>
            <p:nvPr/>
          </p:nvSpPr>
          <p:spPr>
            <a:xfrm>
              <a:off x="1566925" y="2280375"/>
              <a:ext cx="734950" cy="460550"/>
            </a:xfrm>
            <a:custGeom>
              <a:avLst/>
              <a:gdLst/>
              <a:ahLst/>
              <a:cxnLst/>
              <a:rect l="l" t="t" r="r" b="b"/>
              <a:pathLst>
                <a:path w="29398" h="18422" extrusionOk="0">
                  <a:moveTo>
                    <a:pt x="15641" y="1"/>
                  </a:moveTo>
                  <a:lnTo>
                    <a:pt x="14652" y="48"/>
                  </a:lnTo>
                  <a:lnTo>
                    <a:pt x="13615" y="142"/>
                  </a:lnTo>
                  <a:lnTo>
                    <a:pt x="12579" y="283"/>
                  </a:lnTo>
                  <a:lnTo>
                    <a:pt x="11542" y="472"/>
                  </a:lnTo>
                  <a:lnTo>
                    <a:pt x="10600" y="660"/>
                  </a:lnTo>
                  <a:lnTo>
                    <a:pt x="9752" y="849"/>
                  </a:lnTo>
                  <a:lnTo>
                    <a:pt x="6690" y="1649"/>
                  </a:lnTo>
                  <a:lnTo>
                    <a:pt x="3628" y="2450"/>
                  </a:lnTo>
                  <a:lnTo>
                    <a:pt x="283" y="3393"/>
                  </a:lnTo>
                  <a:lnTo>
                    <a:pt x="189" y="5748"/>
                  </a:lnTo>
                  <a:lnTo>
                    <a:pt x="47" y="10930"/>
                  </a:lnTo>
                  <a:lnTo>
                    <a:pt x="0" y="13663"/>
                  </a:lnTo>
                  <a:lnTo>
                    <a:pt x="47" y="16065"/>
                  </a:lnTo>
                  <a:lnTo>
                    <a:pt x="47" y="17055"/>
                  </a:lnTo>
                  <a:lnTo>
                    <a:pt x="142" y="17761"/>
                  </a:lnTo>
                  <a:lnTo>
                    <a:pt x="189" y="18233"/>
                  </a:lnTo>
                  <a:lnTo>
                    <a:pt x="236" y="18374"/>
                  </a:lnTo>
                  <a:lnTo>
                    <a:pt x="330" y="18421"/>
                  </a:lnTo>
                  <a:lnTo>
                    <a:pt x="1414" y="18421"/>
                  </a:lnTo>
                  <a:lnTo>
                    <a:pt x="2591" y="18374"/>
                  </a:lnTo>
                  <a:lnTo>
                    <a:pt x="3251" y="18280"/>
                  </a:lnTo>
                  <a:lnTo>
                    <a:pt x="3863" y="18185"/>
                  </a:lnTo>
                  <a:lnTo>
                    <a:pt x="4570" y="17997"/>
                  </a:lnTo>
                  <a:lnTo>
                    <a:pt x="5230" y="17809"/>
                  </a:lnTo>
                  <a:lnTo>
                    <a:pt x="5936" y="17573"/>
                  </a:lnTo>
                  <a:lnTo>
                    <a:pt x="6690" y="17243"/>
                  </a:lnTo>
                  <a:lnTo>
                    <a:pt x="7444" y="16866"/>
                  </a:lnTo>
                  <a:lnTo>
                    <a:pt x="8198" y="16395"/>
                  </a:lnTo>
                  <a:lnTo>
                    <a:pt x="8951" y="15877"/>
                  </a:lnTo>
                  <a:lnTo>
                    <a:pt x="9752" y="15312"/>
                  </a:lnTo>
                  <a:lnTo>
                    <a:pt x="10553" y="14605"/>
                  </a:lnTo>
                  <a:lnTo>
                    <a:pt x="11354" y="13851"/>
                  </a:lnTo>
                  <a:lnTo>
                    <a:pt x="12673" y="14464"/>
                  </a:lnTo>
                  <a:lnTo>
                    <a:pt x="13992" y="15076"/>
                  </a:lnTo>
                  <a:lnTo>
                    <a:pt x="15594" y="15689"/>
                  </a:lnTo>
                  <a:lnTo>
                    <a:pt x="16442" y="15971"/>
                  </a:lnTo>
                  <a:lnTo>
                    <a:pt x="17290" y="16207"/>
                  </a:lnTo>
                  <a:lnTo>
                    <a:pt x="18091" y="16395"/>
                  </a:lnTo>
                  <a:lnTo>
                    <a:pt x="18845" y="16489"/>
                  </a:lnTo>
                  <a:lnTo>
                    <a:pt x="19881" y="16489"/>
                  </a:lnTo>
                  <a:lnTo>
                    <a:pt x="20164" y="16442"/>
                  </a:lnTo>
                  <a:lnTo>
                    <a:pt x="20399" y="16348"/>
                  </a:lnTo>
                  <a:lnTo>
                    <a:pt x="20635" y="16207"/>
                  </a:lnTo>
                  <a:lnTo>
                    <a:pt x="20823" y="16065"/>
                  </a:lnTo>
                  <a:lnTo>
                    <a:pt x="21012" y="15877"/>
                  </a:lnTo>
                  <a:lnTo>
                    <a:pt x="21106" y="15689"/>
                  </a:lnTo>
                  <a:lnTo>
                    <a:pt x="21153" y="15500"/>
                  </a:lnTo>
                  <a:lnTo>
                    <a:pt x="21153" y="15312"/>
                  </a:lnTo>
                  <a:lnTo>
                    <a:pt x="21153" y="15076"/>
                  </a:lnTo>
                  <a:lnTo>
                    <a:pt x="21059" y="14888"/>
                  </a:lnTo>
                  <a:lnTo>
                    <a:pt x="20918" y="14652"/>
                  </a:lnTo>
                  <a:lnTo>
                    <a:pt x="20588" y="14228"/>
                  </a:lnTo>
                  <a:lnTo>
                    <a:pt x="20117" y="13757"/>
                  </a:lnTo>
                  <a:lnTo>
                    <a:pt x="19598" y="13333"/>
                  </a:lnTo>
                  <a:lnTo>
                    <a:pt x="18939" y="12909"/>
                  </a:lnTo>
                  <a:lnTo>
                    <a:pt x="18711" y="12751"/>
                  </a:lnTo>
                  <a:lnTo>
                    <a:pt x="18711" y="12751"/>
                  </a:lnTo>
                  <a:lnTo>
                    <a:pt x="18939" y="12862"/>
                  </a:lnTo>
                  <a:lnTo>
                    <a:pt x="19834" y="13239"/>
                  </a:lnTo>
                  <a:lnTo>
                    <a:pt x="20682" y="13569"/>
                  </a:lnTo>
                  <a:lnTo>
                    <a:pt x="21483" y="13851"/>
                  </a:lnTo>
                  <a:lnTo>
                    <a:pt x="22284" y="14087"/>
                  </a:lnTo>
                  <a:lnTo>
                    <a:pt x="22990" y="14181"/>
                  </a:lnTo>
                  <a:lnTo>
                    <a:pt x="23273" y="14228"/>
                  </a:lnTo>
                  <a:lnTo>
                    <a:pt x="23603" y="14181"/>
                  </a:lnTo>
                  <a:lnTo>
                    <a:pt x="23838" y="14134"/>
                  </a:lnTo>
                  <a:lnTo>
                    <a:pt x="24074" y="14087"/>
                  </a:lnTo>
                  <a:lnTo>
                    <a:pt x="24262" y="13945"/>
                  </a:lnTo>
                  <a:lnTo>
                    <a:pt x="24404" y="13804"/>
                  </a:lnTo>
                  <a:lnTo>
                    <a:pt x="24545" y="13569"/>
                  </a:lnTo>
                  <a:lnTo>
                    <a:pt x="24639" y="13333"/>
                  </a:lnTo>
                  <a:lnTo>
                    <a:pt x="24686" y="13097"/>
                  </a:lnTo>
                  <a:lnTo>
                    <a:pt x="24639" y="12815"/>
                  </a:lnTo>
                  <a:lnTo>
                    <a:pt x="24592" y="12579"/>
                  </a:lnTo>
                  <a:lnTo>
                    <a:pt x="24451" y="12297"/>
                  </a:lnTo>
                  <a:lnTo>
                    <a:pt x="24310" y="12061"/>
                  </a:lnTo>
                  <a:lnTo>
                    <a:pt x="24074" y="11778"/>
                  </a:lnTo>
                  <a:lnTo>
                    <a:pt x="23556" y="11260"/>
                  </a:lnTo>
                  <a:lnTo>
                    <a:pt x="22943" y="10742"/>
                  </a:lnTo>
                  <a:lnTo>
                    <a:pt x="22896" y="10707"/>
                  </a:lnTo>
                  <a:lnTo>
                    <a:pt x="23650" y="11025"/>
                  </a:lnTo>
                  <a:lnTo>
                    <a:pt x="24545" y="11354"/>
                  </a:lnTo>
                  <a:lnTo>
                    <a:pt x="25346" y="11543"/>
                  </a:lnTo>
                  <a:lnTo>
                    <a:pt x="25723" y="11637"/>
                  </a:lnTo>
                  <a:lnTo>
                    <a:pt x="26430" y="11637"/>
                  </a:lnTo>
                  <a:lnTo>
                    <a:pt x="26712" y="11590"/>
                  </a:lnTo>
                  <a:lnTo>
                    <a:pt x="26995" y="11543"/>
                  </a:lnTo>
                  <a:lnTo>
                    <a:pt x="27230" y="11401"/>
                  </a:lnTo>
                  <a:lnTo>
                    <a:pt x="27419" y="11213"/>
                  </a:lnTo>
                  <a:lnTo>
                    <a:pt x="27560" y="11025"/>
                  </a:lnTo>
                  <a:lnTo>
                    <a:pt x="27702" y="10789"/>
                  </a:lnTo>
                  <a:lnTo>
                    <a:pt x="27749" y="10506"/>
                  </a:lnTo>
                  <a:lnTo>
                    <a:pt x="27702" y="10271"/>
                  </a:lnTo>
                  <a:lnTo>
                    <a:pt x="27654" y="9988"/>
                  </a:lnTo>
                  <a:lnTo>
                    <a:pt x="27560" y="9753"/>
                  </a:lnTo>
                  <a:lnTo>
                    <a:pt x="27419" y="9470"/>
                  </a:lnTo>
                  <a:lnTo>
                    <a:pt x="27230" y="9234"/>
                  </a:lnTo>
                  <a:lnTo>
                    <a:pt x="26995" y="8952"/>
                  </a:lnTo>
                  <a:lnTo>
                    <a:pt x="26477" y="8433"/>
                  </a:lnTo>
                  <a:lnTo>
                    <a:pt x="25817" y="7915"/>
                  </a:lnTo>
                  <a:lnTo>
                    <a:pt x="25110" y="7397"/>
                  </a:lnTo>
                  <a:lnTo>
                    <a:pt x="24310" y="6926"/>
                  </a:lnTo>
                  <a:lnTo>
                    <a:pt x="23556" y="6502"/>
                  </a:lnTo>
                  <a:lnTo>
                    <a:pt x="22894" y="6129"/>
                  </a:lnTo>
                  <a:lnTo>
                    <a:pt x="22894" y="6129"/>
                  </a:lnTo>
                  <a:lnTo>
                    <a:pt x="24404" y="6690"/>
                  </a:lnTo>
                  <a:lnTo>
                    <a:pt x="25205" y="6973"/>
                  </a:lnTo>
                  <a:lnTo>
                    <a:pt x="26053" y="7209"/>
                  </a:lnTo>
                  <a:lnTo>
                    <a:pt x="26854" y="7397"/>
                  </a:lnTo>
                  <a:lnTo>
                    <a:pt x="27560" y="7491"/>
                  </a:lnTo>
                  <a:lnTo>
                    <a:pt x="28455" y="7491"/>
                  </a:lnTo>
                  <a:lnTo>
                    <a:pt x="28691" y="7397"/>
                  </a:lnTo>
                  <a:lnTo>
                    <a:pt x="28926" y="7303"/>
                  </a:lnTo>
                  <a:lnTo>
                    <a:pt x="29115" y="7209"/>
                  </a:lnTo>
                  <a:lnTo>
                    <a:pt x="29256" y="7020"/>
                  </a:lnTo>
                  <a:lnTo>
                    <a:pt x="29350" y="6832"/>
                  </a:lnTo>
                  <a:lnTo>
                    <a:pt x="29398" y="6596"/>
                  </a:lnTo>
                  <a:lnTo>
                    <a:pt x="29350" y="6361"/>
                  </a:lnTo>
                  <a:lnTo>
                    <a:pt x="29303" y="6078"/>
                  </a:lnTo>
                  <a:lnTo>
                    <a:pt x="29162" y="5842"/>
                  </a:lnTo>
                  <a:lnTo>
                    <a:pt x="28974" y="5560"/>
                  </a:lnTo>
                  <a:lnTo>
                    <a:pt x="28738" y="5324"/>
                  </a:lnTo>
                  <a:lnTo>
                    <a:pt x="28173" y="4759"/>
                  </a:lnTo>
                  <a:lnTo>
                    <a:pt x="27419" y="4241"/>
                  </a:lnTo>
                  <a:lnTo>
                    <a:pt x="26524" y="3722"/>
                  </a:lnTo>
                  <a:lnTo>
                    <a:pt x="25582" y="3204"/>
                  </a:lnTo>
                  <a:lnTo>
                    <a:pt x="24545" y="2686"/>
                  </a:lnTo>
                  <a:lnTo>
                    <a:pt x="23462" y="2215"/>
                  </a:lnTo>
                  <a:lnTo>
                    <a:pt x="22378" y="1791"/>
                  </a:lnTo>
                  <a:lnTo>
                    <a:pt x="20305" y="990"/>
                  </a:lnTo>
                  <a:lnTo>
                    <a:pt x="18515" y="425"/>
                  </a:lnTo>
                  <a:lnTo>
                    <a:pt x="17761" y="236"/>
                  </a:lnTo>
                  <a:lnTo>
                    <a:pt x="17196" y="95"/>
                  </a:lnTo>
                  <a:lnTo>
                    <a:pt x="16489" y="1"/>
                  </a:lnTo>
                  <a:close/>
                </a:path>
              </a:pathLst>
            </a:custGeom>
            <a:solidFill>
              <a:srgbClr val="C95F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2928;p42">
              <a:extLst>
                <a:ext uri="{FF2B5EF4-FFF2-40B4-BE49-F238E27FC236}">
                  <a16:creationId xmlns:a16="http://schemas.microsoft.com/office/drawing/2014/main" id="{59C9F7D3-20CB-E1A0-4B08-9E4A18FDB3C5}"/>
                </a:ext>
              </a:extLst>
            </p:cNvPr>
            <p:cNvSpPr/>
            <p:nvPr/>
          </p:nvSpPr>
          <p:spPr>
            <a:xfrm>
              <a:off x="2002700" y="2369900"/>
              <a:ext cx="235575" cy="129575"/>
            </a:xfrm>
            <a:custGeom>
              <a:avLst/>
              <a:gdLst/>
              <a:ahLst/>
              <a:cxnLst/>
              <a:rect l="l" t="t" r="r" b="b"/>
              <a:pathLst>
                <a:path w="9423" h="5183" extrusionOk="0">
                  <a:moveTo>
                    <a:pt x="0" y="0"/>
                  </a:moveTo>
                  <a:lnTo>
                    <a:pt x="1319" y="660"/>
                  </a:lnTo>
                  <a:lnTo>
                    <a:pt x="2639" y="1319"/>
                  </a:lnTo>
                  <a:lnTo>
                    <a:pt x="3816" y="1884"/>
                  </a:lnTo>
                  <a:lnTo>
                    <a:pt x="5654" y="2827"/>
                  </a:lnTo>
                  <a:lnTo>
                    <a:pt x="6643" y="3392"/>
                  </a:lnTo>
                  <a:lnTo>
                    <a:pt x="7632" y="3957"/>
                  </a:lnTo>
                  <a:lnTo>
                    <a:pt x="8575" y="4570"/>
                  </a:lnTo>
                  <a:lnTo>
                    <a:pt x="9423" y="5182"/>
                  </a:lnTo>
                  <a:lnTo>
                    <a:pt x="9423" y="5182"/>
                  </a:lnTo>
                  <a:lnTo>
                    <a:pt x="9328" y="5088"/>
                  </a:lnTo>
                  <a:lnTo>
                    <a:pt x="8951" y="4711"/>
                  </a:lnTo>
                  <a:lnTo>
                    <a:pt x="8292" y="4146"/>
                  </a:lnTo>
                  <a:lnTo>
                    <a:pt x="7303" y="3392"/>
                  </a:lnTo>
                  <a:lnTo>
                    <a:pt x="6690" y="3015"/>
                  </a:lnTo>
                  <a:lnTo>
                    <a:pt x="5983" y="2591"/>
                  </a:lnTo>
                  <a:lnTo>
                    <a:pt x="5230" y="2167"/>
                  </a:lnTo>
                  <a:lnTo>
                    <a:pt x="4382" y="1696"/>
                  </a:lnTo>
                  <a:lnTo>
                    <a:pt x="3392" y="1272"/>
                  </a:lnTo>
                  <a:lnTo>
                    <a:pt x="2356" y="801"/>
                  </a:lnTo>
                  <a:lnTo>
                    <a:pt x="1225" y="377"/>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2929;p42">
              <a:extLst>
                <a:ext uri="{FF2B5EF4-FFF2-40B4-BE49-F238E27FC236}">
                  <a16:creationId xmlns:a16="http://schemas.microsoft.com/office/drawing/2014/main" id="{3FEDA75B-1DB1-12B6-70CB-E95A1F2F2E35}"/>
                </a:ext>
              </a:extLst>
            </p:cNvPr>
            <p:cNvSpPr/>
            <p:nvPr/>
          </p:nvSpPr>
          <p:spPr>
            <a:xfrm>
              <a:off x="1947350" y="2457050"/>
              <a:ext cx="196700" cy="93075"/>
            </a:xfrm>
            <a:custGeom>
              <a:avLst/>
              <a:gdLst/>
              <a:ahLst/>
              <a:cxnLst/>
              <a:rect l="l" t="t" r="r" b="b"/>
              <a:pathLst>
                <a:path w="7868" h="3723" extrusionOk="0">
                  <a:moveTo>
                    <a:pt x="0" y="0"/>
                  </a:moveTo>
                  <a:lnTo>
                    <a:pt x="0" y="47"/>
                  </a:lnTo>
                  <a:lnTo>
                    <a:pt x="3863" y="1838"/>
                  </a:lnTo>
                  <a:lnTo>
                    <a:pt x="7726" y="3722"/>
                  </a:lnTo>
                  <a:lnTo>
                    <a:pt x="7868" y="3722"/>
                  </a:lnTo>
                  <a:lnTo>
                    <a:pt x="7821" y="3675"/>
                  </a:lnTo>
                  <a:lnTo>
                    <a:pt x="6925" y="3062"/>
                  </a:lnTo>
                  <a:lnTo>
                    <a:pt x="5983" y="2497"/>
                  </a:lnTo>
                  <a:lnTo>
                    <a:pt x="5041" y="1979"/>
                  </a:lnTo>
                  <a:lnTo>
                    <a:pt x="4052" y="1508"/>
                  </a:lnTo>
                  <a:lnTo>
                    <a:pt x="3062" y="1037"/>
                  </a:lnTo>
                  <a:lnTo>
                    <a:pt x="2073" y="660"/>
                  </a:lnTo>
                  <a:lnTo>
                    <a:pt x="1037" y="330"/>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2930;p42">
              <a:extLst>
                <a:ext uri="{FF2B5EF4-FFF2-40B4-BE49-F238E27FC236}">
                  <a16:creationId xmlns:a16="http://schemas.microsoft.com/office/drawing/2014/main" id="{AFF04661-1547-E772-769D-4ECB7DEC93AD}"/>
                </a:ext>
              </a:extLst>
            </p:cNvPr>
            <p:cNvSpPr/>
            <p:nvPr/>
          </p:nvSpPr>
          <p:spPr>
            <a:xfrm>
              <a:off x="1893175" y="2530075"/>
              <a:ext cx="151950" cy="76575"/>
            </a:xfrm>
            <a:custGeom>
              <a:avLst/>
              <a:gdLst/>
              <a:ahLst/>
              <a:cxnLst/>
              <a:rect l="l" t="t" r="r" b="b"/>
              <a:pathLst>
                <a:path w="6078" h="3063" extrusionOk="0">
                  <a:moveTo>
                    <a:pt x="0" y="0"/>
                  </a:moveTo>
                  <a:lnTo>
                    <a:pt x="47" y="47"/>
                  </a:lnTo>
                  <a:lnTo>
                    <a:pt x="1696" y="848"/>
                  </a:lnTo>
                  <a:lnTo>
                    <a:pt x="3156" y="1555"/>
                  </a:lnTo>
                  <a:lnTo>
                    <a:pt x="5936" y="3015"/>
                  </a:lnTo>
                  <a:lnTo>
                    <a:pt x="6030" y="3062"/>
                  </a:lnTo>
                  <a:lnTo>
                    <a:pt x="6077" y="3015"/>
                  </a:lnTo>
                  <a:lnTo>
                    <a:pt x="6030" y="2968"/>
                  </a:lnTo>
                  <a:lnTo>
                    <a:pt x="5324" y="2497"/>
                  </a:lnTo>
                  <a:lnTo>
                    <a:pt x="4617" y="2026"/>
                  </a:lnTo>
                  <a:lnTo>
                    <a:pt x="3910" y="1602"/>
                  </a:lnTo>
                  <a:lnTo>
                    <a:pt x="3156" y="1225"/>
                  </a:lnTo>
                  <a:lnTo>
                    <a:pt x="2403" y="848"/>
                  </a:lnTo>
                  <a:lnTo>
                    <a:pt x="1649" y="518"/>
                  </a:lnTo>
                  <a:lnTo>
                    <a:pt x="848" y="236"/>
                  </a:lnTo>
                  <a:lnTo>
                    <a:pt x="4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2931;p42">
              <a:extLst>
                <a:ext uri="{FF2B5EF4-FFF2-40B4-BE49-F238E27FC236}">
                  <a16:creationId xmlns:a16="http://schemas.microsoft.com/office/drawing/2014/main" id="{77AEFE92-EFBC-7E1E-AB38-5C71839D9541}"/>
                </a:ext>
              </a:extLst>
            </p:cNvPr>
            <p:cNvSpPr/>
            <p:nvPr/>
          </p:nvSpPr>
          <p:spPr>
            <a:xfrm>
              <a:off x="953300" y="1585500"/>
              <a:ext cx="584200" cy="1097700"/>
            </a:xfrm>
            <a:custGeom>
              <a:avLst/>
              <a:gdLst/>
              <a:ahLst/>
              <a:cxnLst/>
              <a:rect l="l" t="t" r="r" b="b"/>
              <a:pathLst>
                <a:path w="23368" h="43908" extrusionOk="0">
                  <a:moveTo>
                    <a:pt x="18562" y="0"/>
                  </a:moveTo>
                  <a:lnTo>
                    <a:pt x="18374" y="94"/>
                  </a:lnTo>
                  <a:lnTo>
                    <a:pt x="18091" y="189"/>
                  </a:lnTo>
                  <a:lnTo>
                    <a:pt x="17573" y="518"/>
                  </a:lnTo>
                  <a:lnTo>
                    <a:pt x="17055" y="942"/>
                  </a:lnTo>
                  <a:lnTo>
                    <a:pt x="16536" y="1413"/>
                  </a:lnTo>
                  <a:lnTo>
                    <a:pt x="16018" y="1884"/>
                  </a:lnTo>
                  <a:lnTo>
                    <a:pt x="15264" y="2732"/>
                  </a:lnTo>
                  <a:lnTo>
                    <a:pt x="14652" y="3533"/>
                  </a:lnTo>
                  <a:lnTo>
                    <a:pt x="13851" y="4664"/>
                  </a:lnTo>
                  <a:lnTo>
                    <a:pt x="11637" y="7726"/>
                  </a:lnTo>
                  <a:lnTo>
                    <a:pt x="10365" y="9611"/>
                  </a:lnTo>
                  <a:lnTo>
                    <a:pt x="9046" y="11636"/>
                  </a:lnTo>
                  <a:lnTo>
                    <a:pt x="7680" y="13804"/>
                  </a:lnTo>
                  <a:lnTo>
                    <a:pt x="6313" y="16018"/>
                  </a:lnTo>
                  <a:lnTo>
                    <a:pt x="4994" y="18279"/>
                  </a:lnTo>
                  <a:lnTo>
                    <a:pt x="3722" y="20540"/>
                  </a:lnTo>
                  <a:lnTo>
                    <a:pt x="2592" y="22708"/>
                  </a:lnTo>
                  <a:lnTo>
                    <a:pt x="1649" y="24780"/>
                  </a:lnTo>
                  <a:lnTo>
                    <a:pt x="1225" y="25770"/>
                  </a:lnTo>
                  <a:lnTo>
                    <a:pt x="849" y="26712"/>
                  </a:lnTo>
                  <a:lnTo>
                    <a:pt x="566" y="27560"/>
                  </a:lnTo>
                  <a:lnTo>
                    <a:pt x="330" y="28408"/>
                  </a:lnTo>
                  <a:lnTo>
                    <a:pt x="142" y="29209"/>
                  </a:lnTo>
                  <a:lnTo>
                    <a:pt x="48" y="29916"/>
                  </a:lnTo>
                  <a:lnTo>
                    <a:pt x="1" y="30528"/>
                  </a:lnTo>
                  <a:lnTo>
                    <a:pt x="48" y="31093"/>
                  </a:lnTo>
                  <a:lnTo>
                    <a:pt x="189" y="31612"/>
                  </a:lnTo>
                  <a:lnTo>
                    <a:pt x="425" y="32177"/>
                  </a:lnTo>
                  <a:lnTo>
                    <a:pt x="707" y="32695"/>
                  </a:lnTo>
                  <a:lnTo>
                    <a:pt x="1084" y="33260"/>
                  </a:lnTo>
                  <a:lnTo>
                    <a:pt x="1461" y="33779"/>
                  </a:lnTo>
                  <a:lnTo>
                    <a:pt x="1932" y="34344"/>
                  </a:lnTo>
                  <a:lnTo>
                    <a:pt x="2497" y="34909"/>
                  </a:lnTo>
                  <a:lnTo>
                    <a:pt x="3063" y="35428"/>
                  </a:lnTo>
                  <a:lnTo>
                    <a:pt x="4288" y="36511"/>
                  </a:lnTo>
                  <a:lnTo>
                    <a:pt x="5654" y="37595"/>
                  </a:lnTo>
                  <a:lnTo>
                    <a:pt x="7067" y="38584"/>
                  </a:lnTo>
                  <a:lnTo>
                    <a:pt x="8528" y="39573"/>
                  </a:lnTo>
                  <a:lnTo>
                    <a:pt x="9988" y="40468"/>
                  </a:lnTo>
                  <a:lnTo>
                    <a:pt x="11401" y="41316"/>
                  </a:lnTo>
                  <a:lnTo>
                    <a:pt x="13851" y="42683"/>
                  </a:lnTo>
                  <a:lnTo>
                    <a:pt x="15594" y="43578"/>
                  </a:lnTo>
                  <a:lnTo>
                    <a:pt x="16254" y="43908"/>
                  </a:lnTo>
                  <a:lnTo>
                    <a:pt x="23368" y="28361"/>
                  </a:lnTo>
                  <a:lnTo>
                    <a:pt x="22284" y="27890"/>
                  </a:lnTo>
                  <a:lnTo>
                    <a:pt x="19928" y="26853"/>
                  </a:lnTo>
                  <a:lnTo>
                    <a:pt x="18656" y="26288"/>
                  </a:lnTo>
                  <a:lnTo>
                    <a:pt x="17479" y="25723"/>
                  </a:lnTo>
                  <a:lnTo>
                    <a:pt x="16678" y="25252"/>
                  </a:lnTo>
                  <a:lnTo>
                    <a:pt x="16395" y="25063"/>
                  </a:lnTo>
                  <a:lnTo>
                    <a:pt x="16254" y="24922"/>
                  </a:lnTo>
                  <a:lnTo>
                    <a:pt x="16254" y="24686"/>
                  </a:lnTo>
                  <a:lnTo>
                    <a:pt x="16348" y="24168"/>
                  </a:lnTo>
                  <a:lnTo>
                    <a:pt x="16725" y="22378"/>
                  </a:lnTo>
                  <a:lnTo>
                    <a:pt x="17950" y="16960"/>
                  </a:lnTo>
                  <a:lnTo>
                    <a:pt x="18656" y="13804"/>
                  </a:lnTo>
                  <a:lnTo>
                    <a:pt x="19269" y="10694"/>
                  </a:lnTo>
                  <a:lnTo>
                    <a:pt x="19552" y="9234"/>
                  </a:lnTo>
                  <a:lnTo>
                    <a:pt x="19740" y="7868"/>
                  </a:lnTo>
                  <a:lnTo>
                    <a:pt x="19881" y="6643"/>
                  </a:lnTo>
                  <a:lnTo>
                    <a:pt x="19928" y="5653"/>
                  </a:lnTo>
                  <a:lnTo>
                    <a:pt x="19976" y="3204"/>
                  </a:lnTo>
                  <a:lnTo>
                    <a:pt x="19976" y="2261"/>
                  </a:lnTo>
                  <a:lnTo>
                    <a:pt x="19881" y="1508"/>
                  </a:lnTo>
                  <a:lnTo>
                    <a:pt x="19787" y="895"/>
                  </a:lnTo>
                  <a:lnTo>
                    <a:pt x="19693" y="660"/>
                  </a:lnTo>
                  <a:lnTo>
                    <a:pt x="19599" y="471"/>
                  </a:lnTo>
                  <a:lnTo>
                    <a:pt x="19504" y="283"/>
                  </a:lnTo>
                  <a:lnTo>
                    <a:pt x="19363" y="141"/>
                  </a:lnTo>
                  <a:lnTo>
                    <a:pt x="19175" y="47"/>
                  </a:lnTo>
                  <a:lnTo>
                    <a:pt x="18986"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2932;p42">
              <a:extLst>
                <a:ext uri="{FF2B5EF4-FFF2-40B4-BE49-F238E27FC236}">
                  <a16:creationId xmlns:a16="http://schemas.microsoft.com/office/drawing/2014/main" id="{55AEC3BE-E2A5-4947-4A05-6A5CD7CA9143}"/>
                </a:ext>
              </a:extLst>
            </p:cNvPr>
            <p:cNvSpPr/>
            <p:nvPr/>
          </p:nvSpPr>
          <p:spPr>
            <a:xfrm>
              <a:off x="1357275" y="1611400"/>
              <a:ext cx="23575" cy="22400"/>
            </a:xfrm>
            <a:custGeom>
              <a:avLst/>
              <a:gdLst/>
              <a:ahLst/>
              <a:cxnLst/>
              <a:rect l="l" t="t" r="r" b="b"/>
              <a:pathLst>
                <a:path w="943" h="896" extrusionOk="0">
                  <a:moveTo>
                    <a:pt x="754" y="0"/>
                  </a:moveTo>
                  <a:lnTo>
                    <a:pt x="707" y="48"/>
                  </a:lnTo>
                  <a:lnTo>
                    <a:pt x="849" y="189"/>
                  </a:lnTo>
                  <a:lnTo>
                    <a:pt x="896" y="377"/>
                  </a:lnTo>
                  <a:lnTo>
                    <a:pt x="849" y="566"/>
                  </a:lnTo>
                  <a:lnTo>
                    <a:pt x="754" y="707"/>
                  </a:lnTo>
                  <a:lnTo>
                    <a:pt x="613" y="801"/>
                  </a:lnTo>
                  <a:lnTo>
                    <a:pt x="472" y="848"/>
                  </a:lnTo>
                  <a:lnTo>
                    <a:pt x="330" y="848"/>
                  </a:lnTo>
                  <a:lnTo>
                    <a:pt x="236" y="801"/>
                  </a:lnTo>
                  <a:lnTo>
                    <a:pt x="142" y="754"/>
                  </a:lnTo>
                  <a:lnTo>
                    <a:pt x="48" y="660"/>
                  </a:lnTo>
                  <a:lnTo>
                    <a:pt x="1" y="707"/>
                  </a:lnTo>
                  <a:lnTo>
                    <a:pt x="95" y="801"/>
                  </a:lnTo>
                  <a:lnTo>
                    <a:pt x="189" y="848"/>
                  </a:lnTo>
                  <a:lnTo>
                    <a:pt x="330" y="896"/>
                  </a:lnTo>
                  <a:lnTo>
                    <a:pt x="660" y="896"/>
                  </a:lnTo>
                  <a:lnTo>
                    <a:pt x="801" y="754"/>
                  </a:lnTo>
                  <a:lnTo>
                    <a:pt x="943" y="613"/>
                  </a:lnTo>
                  <a:lnTo>
                    <a:pt x="943" y="377"/>
                  </a:lnTo>
                  <a:lnTo>
                    <a:pt x="896" y="189"/>
                  </a:lnTo>
                  <a:lnTo>
                    <a:pt x="7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2933;p42">
              <a:extLst>
                <a:ext uri="{FF2B5EF4-FFF2-40B4-BE49-F238E27FC236}">
                  <a16:creationId xmlns:a16="http://schemas.microsoft.com/office/drawing/2014/main" id="{679F42C6-1F65-8F81-2CD2-DB3BAA678F2D}"/>
                </a:ext>
              </a:extLst>
            </p:cNvPr>
            <p:cNvSpPr/>
            <p:nvPr/>
          </p:nvSpPr>
          <p:spPr>
            <a:xfrm>
              <a:off x="1339600" y="1823400"/>
              <a:ext cx="25950" cy="25925"/>
            </a:xfrm>
            <a:custGeom>
              <a:avLst/>
              <a:gdLst/>
              <a:ahLst/>
              <a:cxnLst/>
              <a:rect l="l" t="t" r="r" b="b"/>
              <a:pathLst>
                <a:path w="1038" h="1037" extrusionOk="0">
                  <a:moveTo>
                    <a:pt x="519" y="0"/>
                  </a:moveTo>
                  <a:lnTo>
                    <a:pt x="284" y="48"/>
                  </a:lnTo>
                  <a:lnTo>
                    <a:pt x="142" y="142"/>
                  </a:lnTo>
                  <a:lnTo>
                    <a:pt x="48" y="330"/>
                  </a:lnTo>
                  <a:lnTo>
                    <a:pt x="189" y="189"/>
                  </a:lnTo>
                  <a:lnTo>
                    <a:pt x="331" y="48"/>
                  </a:lnTo>
                  <a:lnTo>
                    <a:pt x="660" y="48"/>
                  </a:lnTo>
                  <a:lnTo>
                    <a:pt x="849" y="189"/>
                  </a:lnTo>
                  <a:lnTo>
                    <a:pt x="943" y="330"/>
                  </a:lnTo>
                  <a:lnTo>
                    <a:pt x="943" y="519"/>
                  </a:lnTo>
                  <a:lnTo>
                    <a:pt x="943" y="707"/>
                  </a:lnTo>
                  <a:lnTo>
                    <a:pt x="849" y="848"/>
                  </a:lnTo>
                  <a:lnTo>
                    <a:pt x="708" y="943"/>
                  </a:lnTo>
                  <a:lnTo>
                    <a:pt x="519" y="990"/>
                  </a:lnTo>
                  <a:lnTo>
                    <a:pt x="519" y="943"/>
                  </a:lnTo>
                  <a:lnTo>
                    <a:pt x="331" y="943"/>
                  </a:lnTo>
                  <a:lnTo>
                    <a:pt x="189" y="848"/>
                  </a:lnTo>
                  <a:lnTo>
                    <a:pt x="48" y="660"/>
                  </a:lnTo>
                  <a:lnTo>
                    <a:pt x="48" y="519"/>
                  </a:lnTo>
                  <a:lnTo>
                    <a:pt x="48" y="330"/>
                  </a:lnTo>
                  <a:lnTo>
                    <a:pt x="1" y="519"/>
                  </a:lnTo>
                  <a:lnTo>
                    <a:pt x="48" y="754"/>
                  </a:lnTo>
                  <a:lnTo>
                    <a:pt x="189" y="896"/>
                  </a:lnTo>
                  <a:lnTo>
                    <a:pt x="331" y="990"/>
                  </a:lnTo>
                  <a:lnTo>
                    <a:pt x="566" y="1037"/>
                  </a:lnTo>
                  <a:lnTo>
                    <a:pt x="755" y="990"/>
                  </a:lnTo>
                  <a:lnTo>
                    <a:pt x="896" y="848"/>
                  </a:lnTo>
                  <a:lnTo>
                    <a:pt x="990" y="707"/>
                  </a:lnTo>
                  <a:lnTo>
                    <a:pt x="1037" y="519"/>
                  </a:lnTo>
                  <a:lnTo>
                    <a:pt x="1037" y="330"/>
                  </a:lnTo>
                  <a:lnTo>
                    <a:pt x="896" y="142"/>
                  </a:lnTo>
                  <a:lnTo>
                    <a:pt x="755" y="48"/>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2934;p42">
              <a:extLst>
                <a:ext uri="{FF2B5EF4-FFF2-40B4-BE49-F238E27FC236}">
                  <a16:creationId xmlns:a16="http://schemas.microsoft.com/office/drawing/2014/main" id="{95A74C57-37FC-2ACE-4F9B-A09714D96BA2}"/>
                </a:ext>
              </a:extLst>
            </p:cNvPr>
            <p:cNvSpPr/>
            <p:nvPr/>
          </p:nvSpPr>
          <p:spPr>
            <a:xfrm>
              <a:off x="1221825" y="1815150"/>
              <a:ext cx="25950" cy="25950"/>
            </a:xfrm>
            <a:custGeom>
              <a:avLst/>
              <a:gdLst/>
              <a:ahLst/>
              <a:cxnLst/>
              <a:rect l="l" t="t" r="r" b="b"/>
              <a:pathLst>
                <a:path w="1038" h="1038" extrusionOk="0">
                  <a:moveTo>
                    <a:pt x="472" y="1"/>
                  </a:moveTo>
                  <a:lnTo>
                    <a:pt x="283" y="48"/>
                  </a:lnTo>
                  <a:lnTo>
                    <a:pt x="95" y="189"/>
                  </a:lnTo>
                  <a:lnTo>
                    <a:pt x="1" y="378"/>
                  </a:lnTo>
                  <a:lnTo>
                    <a:pt x="1" y="519"/>
                  </a:lnTo>
                  <a:lnTo>
                    <a:pt x="48" y="330"/>
                  </a:lnTo>
                  <a:lnTo>
                    <a:pt x="142" y="189"/>
                  </a:lnTo>
                  <a:lnTo>
                    <a:pt x="283" y="95"/>
                  </a:lnTo>
                  <a:lnTo>
                    <a:pt x="472" y="48"/>
                  </a:lnTo>
                  <a:lnTo>
                    <a:pt x="660" y="95"/>
                  </a:lnTo>
                  <a:lnTo>
                    <a:pt x="802" y="189"/>
                  </a:lnTo>
                  <a:lnTo>
                    <a:pt x="896" y="330"/>
                  </a:lnTo>
                  <a:lnTo>
                    <a:pt x="943" y="519"/>
                  </a:lnTo>
                  <a:lnTo>
                    <a:pt x="896" y="707"/>
                  </a:lnTo>
                  <a:lnTo>
                    <a:pt x="802" y="849"/>
                  </a:lnTo>
                  <a:lnTo>
                    <a:pt x="660" y="943"/>
                  </a:lnTo>
                  <a:lnTo>
                    <a:pt x="472" y="990"/>
                  </a:lnTo>
                  <a:lnTo>
                    <a:pt x="283" y="943"/>
                  </a:lnTo>
                  <a:lnTo>
                    <a:pt x="142" y="849"/>
                  </a:lnTo>
                  <a:lnTo>
                    <a:pt x="48" y="707"/>
                  </a:lnTo>
                  <a:lnTo>
                    <a:pt x="1" y="519"/>
                  </a:lnTo>
                  <a:lnTo>
                    <a:pt x="1" y="566"/>
                  </a:lnTo>
                  <a:lnTo>
                    <a:pt x="48" y="754"/>
                  </a:lnTo>
                  <a:lnTo>
                    <a:pt x="142" y="943"/>
                  </a:lnTo>
                  <a:lnTo>
                    <a:pt x="331" y="1037"/>
                  </a:lnTo>
                  <a:lnTo>
                    <a:pt x="519" y="1037"/>
                  </a:lnTo>
                  <a:lnTo>
                    <a:pt x="707" y="990"/>
                  </a:lnTo>
                  <a:lnTo>
                    <a:pt x="896" y="896"/>
                  </a:lnTo>
                  <a:lnTo>
                    <a:pt x="990" y="754"/>
                  </a:lnTo>
                  <a:lnTo>
                    <a:pt x="1037" y="519"/>
                  </a:lnTo>
                  <a:lnTo>
                    <a:pt x="990" y="330"/>
                  </a:lnTo>
                  <a:lnTo>
                    <a:pt x="849" y="189"/>
                  </a:lnTo>
                  <a:lnTo>
                    <a:pt x="660" y="48"/>
                  </a:lnTo>
                  <a:lnTo>
                    <a:pt x="4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2935;p42">
              <a:extLst>
                <a:ext uri="{FF2B5EF4-FFF2-40B4-BE49-F238E27FC236}">
                  <a16:creationId xmlns:a16="http://schemas.microsoft.com/office/drawing/2014/main" id="{9DF9633A-7A19-9F24-F521-557D14352DD2}"/>
                </a:ext>
              </a:extLst>
            </p:cNvPr>
            <p:cNvSpPr/>
            <p:nvPr/>
          </p:nvSpPr>
          <p:spPr>
            <a:xfrm>
              <a:off x="1351400" y="1932925"/>
              <a:ext cx="25925" cy="25950"/>
            </a:xfrm>
            <a:custGeom>
              <a:avLst/>
              <a:gdLst/>
              <a:ahLst/>
              <a:cxnLst/>
              <a:rect l="l" t="t" r="r" b="b"/>
              <a:pathLst>
                <a:path w="1037" h="1038" extrusionOk="0">
                  <a:moveTo>
                    <a:pt x="518" y="48"/>
                  </a:moveTo>
                  <a:lnTo>
                    <a:pt x="707" y="95"/>
                  </a:lnTo>
                  <a:lnTo>
                    <a:pt x="848" y="189"/>
                  </a:lnTo>
                  <a:lnTo>
                    <a:pt x="942" y="331"/>
                  </a:lnTo>
                  <a:lnTo>
                    <a:pt x="989" y="519"/>
                  </a:lnTo>
                  <a:lnTo>
                    <a:pt x="942" y="707"/>
                  </a:lnTo>
                  <a:lnTo>
                    <a:pt x="848" y="849"/>
                  </a:lnTo>
                  <a:lnTo>
                    <a:pt x="707" y="943"/>
                  </a:lnTo>
                  <a:lnTo>
                    <a:pt x="518" y="990"/>
                  </a:lnTo>
                  <a:lnTo>
                    <a:pt x="330" y="943"/>
                  </a:lnTo>
                  <a:lnTo>
                    <a:pt x="188" y="849"/>
                  </a:lnTo>
                  <a:lnTo>
                    <a:pt x="94" y="707"/>
                  </a:lnTo>
                  <a:lnTo>
                    <a:pt x="47" y="519"/>
                  </a:lnTo>
                  <a:lnTo>
                    <a:pt x="94" y="331"/>
                  </a:lnTo>
                  <a:lnTo>
                    <a:pt x="188" y="189"/>
                  </a:lnTo>
                  <a:lnTo>
                    <a:pt x="330" y="95"/>
                  </a:lnTo>
                  <a:lnTo>
                    <a:pt x="518" y="48"/>
                  </a:lnTo>
                  <a:close/>
                  <a:moveTo>
                    <a:pt x="518" y="1"/>
                  </a:moveTo>
                  <a:lnTo>
                    <a:pt x="330" y="48"/>
                  </a:lnTo>
                  <a:lnTo>
                    <a:pt x="141" y="142"/>
                  </a:lnTo>
                  <a:lnTo>
                    <a:pt x="47" y="331"/>
                  </a:lnTo>
                  <a:lnTo>
                    <a:pt x="0" y="519"/>
                  </a:lnTo>
                  <a:lnTo>
                    <a:pt x="47" y="755"/>
                  </a:lnTo>
                  <a:lnTo>
                    <a:pt x="141" y="896"/>
                  </a:lnTo>
                  <a:lnTo>
                    <a:pt x="283" y="990"/>
                  </a:lnTo>
                  <a:lnTo>
                    <a:pt x="518" y="1037"/>
                  </a:lnTo>
                  <a:lnTo>
                    <a:pt x="707" y="1037"/>
                  </a:lnTo>
                  <a:lnTo>
                    <a:pt x="895" y="896"/>
                  </a:lnTo>
                  <a:lnTo>
                    <a:pt x="989" y="755"/>
                  </a:lnTo>
                  <a:lnTo>
                    <a:pt x="1036" y="519"/>
                  </a:lnTo>
                  <a:lnTo>
                    <a:pt x="989" y="331"/>
                  </a:lnTo>
                  <a:lnTo>
                    <a:pt x="895" y="142"/>
                  </a:lnTo>
                  <a:lnTo>
                    <a:pt x="707"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2936;p42">
              <a:extLst>
                <a:ext uri="{FF2B5EF4-FFF2-40B4-BE49-F238E27FC236}">
                  <a16:creationId xmlns:a16="http://schemas.microsoft.com/office/drawing/2014/main" id="{ECD93857-F5D7-9DCA-E234-406E77092DA8}"/>
                </a:ext>
              </a:extLst>
            </p:cNvPr>
            <p:cNvSpPr/>
            <p:nvPr/>
          </p:nvSpPr>
          <p:spPr>
            <a:xfrm>
              <a:off x="1225375" y="1955300"/>
              <a:ext cx="25925" cy="25950"/>
            </a:xfrm>
            <a:custGeom>
              <a:avLst/>
              <a:gdLst/>
              <a:ahLst/>
              <a:cxnLst/>
              <a:rect l="l" t="t" r="r" b="b"/>
              <a:pathLst>
                <a:path w="1037" h="1038" extrusionOk="0">
                  <a:moveTo>
                    <a:pt x="518" y="48"/>
                  </a:moveTo>
                  <a:lnTo>
                    <a:pt x="707" y="95"/>
                  </a:lnTo>
                  <a:lnTo>
                    <a:pt x="848" y="189"/>
                  </a:lnTo>
                  <a:lnTo>
                    <a:pt x="942" y="331"/>
                  </a:lnTo>
                  <a:lnTo>
                    <a:pt x="989" y="519"/>
                  </a:lnTo>
                  <a:lnTo>
                    <a:pt x="942" y="708"/>
                  </a:lnTo>
                  <a:lnTo>
                    <a:pt x="848" y="849"/>
                  </a:lnTo>
                  <a:lnTo>
                    <a:pt x="707" y="943"/>
                  </a:lnTo>
                  <a:lnTo>
                    <a:pt x="518" y="990"/>
                  </a:lnTo>
                  <a:lnTo>
                    <a:pt x="330" y="943"/>
                  </a:lnTo>
                  <a:lnTo>
                    <a:pt x="189" y="849"/>
                  </a:lnTo>
                  <a:lnTo>
                    <a:pt x="94" y="708"/>
                  </a:lnTo>
                  <a:lnTo>
                    <a:pt x="47" y="519"/>
                  </a:lnTo>
                  <a:lnTo>
                    <a:pt x="94" y="331"/>
                  </a:lnTo>
                  <a:lnTo>
                    <a:pt x="189" y="189"/>
                  </a:lnTo>
                  <a:lnTo>
                    <a:pt x="330" y="95"/>
                  </a:lnTo>
                  <a:lnTo>
                    <a:pt x="518" y="48"/>
                  </a:lnTo>
                  <a:close/>
                  <a:moveTo>
                    <a:pt x="518" y="1"/>
                  </a:moveTo>
                  <a:lnTo>
                    <a:pt x="330" y="48"/>
                  </a:lnTo>
                  <a:lnTo>
                    <a:pt x="141" y="142"/>
                  </a:lnTo>
                  <a:lnTo>
                    <a:pt x="47" y="331"/>
                  </a:lnTo>
                  <a:lnTo>
                    <a:pt x="0" y="519"/>
                  </a:lnTo>
                  <a:lnTo>
                    <a:pt x="47" y="708"/>
                  </a:lnTo>
                  <a:lnTo>
                    <a:pt x="141" y="896"/>
                  </a:lnTo>
                  <a:lnTo>
                    <a:pt x="330" y="990"/>
                  </a:lnTo>
                  <a:lnTo>
                    <a:pt x="518" y="1037"/>
                  </a:lnTo>
                  <a:lnTo>
                    <a:pt x="707" y="990"/>
                  </a:lnTo>
                  <a:lnTo>
                    <a:pt x="895" y="896"/>
                  </a:lnTo>
                  <a:lnTo>
                    <a:pt x="989" y="755"/>
                  </a:lnTo>
                  <a:lnTo>
                    <a:pt x="1037" y="519"/>
                  </a:lnTo>
                  <a:lnTo>
                    <a:pt x="989" y="331"/>
                  </a:lnTo>
                  <a:lnTo>
                    <a:pt x="895" y="142"/>
                  </a:lnTo>
                  <a:lnTo>
                    <a:pt x="707"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2937;p42">
              <a:extLst>
                <a:ext uri="{FF2B5EF4-FFF2-40B4-BE49-F238E27FC236}">
                  <a16:creationId xmlns:a16="http://schemas.microsoft.com/office/drawing/2014/main" id="{BE97E21E-16F2-B23C-56E3-9E147D1D1415}"/>
                </a:ext>
              </a:extLst>
            </p:cNvPr>
            <p:cNvSpPr/>
            <p:nvPr/>
          </p:nvSpPr>
          <p:spPr>
            <a:xfrm>
              <a:off x="1165300" y="1888175"/>
              <a:ext cx="25925" cy="25950"/>
            </a:xfrm>
            <a:custGeom>
              <a:avLst/>
              <a:gdLst/>
              <a:ahLst/>
              <a:cxnLst/>
              <a:rect l="l" t="t" r="r" b="b"/>
              <a:pathLst>
                <a:path w="1037" h="1038" extrusionOk="0">
                  <a:moveTo>
                    <a:pt x="519" y="48"/>
                  </a:moveTo>
                  <a:lnTo>
                    <a:pt x="707" y="95"/>
                  </a:lnTo>
                  <a:lnTo>
                    <a:pt x="848" y="189"/>
                  </a:lnTo>
                  <a:lnTo>
                    <a:pt x="943" y="330"/>
                  </a:lnTo>
                  <a:lnTo>
                    <a:pt x="990" y="519"/>
                  </a:lnTo>
                  <a:lnTo>
                    <a:pt x="943" y="707"/>
                  </a:lnTo>
                  <a:lnTo>
                    <a:pt x="848" y="849"/>
                  </a:lnTo>
                  <a:lnTo>
                    <a:pt x="707" y="943"/>
                  </a:lnTo>
                  <a:lnTo>
                    <a:pt x="519" y="990"/>
                  </a:lnTo>
                  <a:lnTo>
                    <a:pt x="330" y="943"/>
                  </a:lnTo>
                  <a:lnTo>
                    <a:pt x="189" y="849"/>
                  </a:lnTo>
                  <a:lnTo>
                    <a:pt x="95" y="707"/>
                  </a:lnTo>
                  <a:lnTo>
                    <a:pt x="48" y="519"/>
                  </a:lnTo>
                  <a:lnTo>
                    <a:pt x="95" y="330"/>
                  </a:lnTo>
                  <a:lnTo>
                    <a:pt x="189" y="189"/>
                  </a:lnTo>
                  <a:lnTo>
                    <a:pt x="330" y="95"/>
                  </a:lnTo>
                  <a:lnTo>
                    <a:pt x="519" y="48"/>
                  </a:lnTo>
                  <a:close/>
                  <a:moveTo>
                    <a:pt x="519" y="1"/>
                  </a:moveTo>
                  <a:lnTo>
                    <a:pt x="330" y="48"/>
                  </a:lnTo>
                  <a:lnTo>
                    <a:pt x="142" y="142"/>
                  </a:lnTo>
                  <a:lnTo>
                    <a:pt x="48" y="330"/>
                  </a:lnTo>
                  <a:lnTo>
                    <a:pt x="0" y="519"/>
                  </a:lnTo>
                  <a:lnTo>
                    <a:pt x="48" y="707"/>
                  </a:lnTo>
                  <a:lnTo>
                    <a:pt x="142" y="896"/>
                  </a:lnTo>
                  <a:lnTo>
                    <a:pt x="330" y="990"/>
                  </a:lnTo>
                  <a:lnTo>
                    <a:pt x="519" y="1037"/>
                  </a:lnTo>
                  <a:lnTo>
                    <a:pt x="707" y="990"/>
                  </a:lnTo>
                  <a:lnTo>
                    <a:pt x="896" y="896"/>
                  </a:lnTo>
                  <a:lnTo>
                    <a:pt x="990" y="707"/>
                  </a:lnTo>
                  <a:lnTo>
                    <a:pt x="1037" y="519"/>
                  </a:lnTo>
                  <a:lnTo>
                    <a:pt x="990" y="330"/>
                  </a:lnTo>
                  <a:lnTo>
                    <a:pt x="896"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2938;p42">
              <a:extLst>
                <a:ext uri="{FF2B5EF4-FFF2-40B4-BE49-F238E27FC236}">
                  <a16:creationId xmlns:a16="http://schemas.microsoft.com/office/drawing/2014/main" id="{D75AA8B1-4BAD-903A-95EE-F91D9C6AE996}"/>
                </a:ext>
              </a:extLst>
            </p:cNvPr>
            <p:cNvSpPr/>
            <p:nvPr/>
          </p:nvSpPr>
          <p:spPr>
            <a:xfrm>
              <a:off x="1366700" y="1709150"/>
              <a:ext cx="27100" cy="27125"/>
            </a:xfrm>
            <a:custGeom>
              <a:avLst/>
              <a:gdLst/>
              <a:ahLst/>
              <a:cxnLst/>
              <a:rect l="l" t="t" r="r" b="b"/>
              <a:pathLst>
                <a:path w="1084" h="1085" extrusionOk="0">
                  <a:moveTo>
                    <a:pt x="566" y="48"/>
                  </a:moveTo>
                  <a:lnTo>
                    <a:pt x="754" y="95"/>
                  </a:lnTo>
                  <a:lnTo>
                    <a:pt x="896" y="189"/>
                  </a:lnTo>
                  <a:lnTo>
                    <a:pt x="990" y="330"/>
                  </a:lnTo>
                  <a:lnTo>
                    <a:pt x="1037" y="519"/>
                  </a:lnTo>
                  <a:lnTo>
                    <a:pt x="990" y="707"/>
                  </a:lnTo>
                  <a:lnTo>
                    <a:pt x="896" y="849"/>
                  </a:lnTo>
                  <a:lnTo>
                    <a:pt x="754" y="943"/>
                  </a:lnTo>
                  <a:lnTo>
                    <a:pt x="566" y="990"/>
                  </a:lnTo>
                  <a:lnTo>
                    <a:pt x="377" y="943"/>
                  </a:lnTo>
                  <a:lnTo>
                    <a:pt x="236" y="849"/>
                  </a:lnTo>
                  <a:lnTo>
                    <a:pt x="142" y="707"/>
                  </a:lnTo>
                  <a:lnTo>
                    <a:pt x="95" y="519"/>
                  </a:lnTo>
                  <a:lnTo>
                    <a:pt x="142" y="330"/>
                  </a:lnTo>
                  <a:lnTo>
                    <a:pt x="236" y="189"/>
                  </a:lnTo>
                  <a:lnTo>
                    <a:pt x="377" y="95"/>
                  </a:lnTo>
                  <a:lnTo>
                    <a:pt x="566" y="48"/>
                  </a:lnTo>
                  <a:close/>
                  <a:moveTo>
                    <a:pt x="566" y="1"/>
                  </a:moveTo>
                  <a:lnTo>
                    <a:pt x="330" y="48"/>
                  </a:lnTo>
                  <a:lnTo>
                    <a:pt x="189" y="189"/>
                  </a:lnTo>
                  <a:lnTo>
                    <a:pt x="48" y="330"/>
                  </a:lnTo>
                  <a:lnTo>
                    <a:pt x="0" y="566"/>
                  </a:lnTo>
                  <a:lnTo>
                    <a:pt x="48" y="754"/>
                  </a:lnTo>
                  <a:lnTo>
                    <a:pt x="189" y="943"/>
                  </a:lnTo>
                  <a:lnTo>
                    <a:pt x="330" y="1084"/>
                  </a:lnTo>
                  <a:lnTo>
                    <a:pt x="754" y="1084"/>
                  </a:lnTo>
                  <a:lnTo>
                    <a:pt x="943" y="943"/>
                  </a:lnTo>
                  <a:lnTo>
                    <a:pt x="1084" y="754"/>
                  </a:lnTo>
                  <a:lnTo>
                    <a:pt x="1084" y="566"/>
                  </a:lnTo>
                  <a:lnTo>
                    <a:pt x="1084" y="519"/>
                  </a:lnTo>
                  <a:lnTo>
                    <a:pt x="1084" y="330"/>
                  </a:lnTo>
                  <a:lnTo>
                    <a:pt x="943" y="142"/>
                  </a:lnTo>
                  <a:lnTo>
                    <a:pt x="801"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2939;p42">
              <a:extLst>
                <a:ext uri="{FF2B5EF4-FFF2-40B4-BE49-F238E27FC236}">
                  <a16:creationId xmlns:a16="http://schemas.microsoft.com/office/drawing/2014/main" id="{51144A72-B1B4-E89F-B228-AD89B0922686}"/>
                </a:ext>
              </a:extLst>
            </p:cNvPr>
            <p:cNvSpPr/>
            <p:nvPr/>
          </p:nvSpPr>
          <p:spPr>
            <a:xfrm>
              <a:off x="1413800" y="1872875"/>
              <a:ext cx="16525" cy="27100"/>
            </a:xfrm>
            <a:custGeom>
              <a:avLst/>
              <a:gdLst/>
              <a:ahLst/>
              <a:cxnLst/>
              <a:rect l="l" t="t" r="r" b="b"/>
              <a:pathLst>
                <a:path w="661" h="1084" extrusionOk="0">
                  <a:moveTo>
                    <a:pt x="519" y="0"/>
                  </a:moveTo>
                  <a:lnTo>
                    <a:pt x="331" y="47"/>
                  </a:lnTo>
                  <a:lnTo>
                    <a:pt x="142" y="141"/>
                  </a:lnTo>
                  <a:lnTo>
                    <a:pt x="48" y="283"/>
                  </a:lnTo>
                  <a:lnTo>
                    <a:pt x="1" y="471"/>
                  </a:lnTo>
                  <a:lnTo>
                    <a:pt x="1" y="565"/>
                  </a:lnTo>
                  <a:lnTo>
                    <a:pt x="1" y="754"/>
                  </a:lnTo>
                  <a:lnTo>
                    <a:pt x="142" y="895"/>
                  </a:lnTo>
                  <a:lnTo>
                    <a:pt x="284" y="1037"/>
                  </a:lnTo>
                  <a:lnTo>
                    <a:pt x="472" y="1084"/>
                  </a:lnTo>
                  <a:lnTo>
                    <a:pt x="472" y="989"/>
                  </a:lnTo>
                  <a:lnTo>
                    <a:pt x="284" y="989"/>
                  </a:lnTo>
                  <a:lnTo>
                    <a:pt x="142" y="848"/>
                  </a:lnTo>
                  <a:lnTo>
                    <a:pt x="48" y="707"/>
                  </a:lnTo>
                  <a:lnTo>
                    <a:pt x="48" y="565"/>
                  </a:lnTo>
                  <a:lnTo>
                    <a:pt x="48" y="377"/>
                  </a:lnTo>
                  <a:lnTo>
                    <a:pt x="142" y="236"/>
                  </a:lnTo>
                  <a:lnTo>
                    <a:pt x="284" y="141"/>
                  </a:lnTo>
                  <a:lnTo>
                    <a:pt x="472" y="94"/>
                  </a:lnTo>
                  <a:lnTo>
                    <a:pt x="660" y="141"/>
                  </a:lnTo>
                  <a:lnTo>
                    <a:pt x="660"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2940;p42">
              <a:extLst>
                <a:ext uri="{FF2B5EF4-FFF2-40B4-BE49-F238E27FC236}">
                  <a16:creationId xmlns:a16="http://schemas.microsoft.com/office/drawing/2014/main" id="{B606D1AC-55D3-A189-9DF5-D20369A855CB}"/>
                </a:ext>
              </a:extLst>
            </p:cNvPr>
            <p:cNvSpPr/>
            <p:nvPr/>
          </p:nvSpPr>
          <p:spPr>
            <a:xfrm>
              <a:off x="1309000" y="2212075"/>
              <a:ext cx="25925" cy="25925"/>
            </a:xfrm>
            <a:custGeom>
              <a:avLst/>
              <a:gdLst/>
              <a:ahLst/>
              <a:cxnLst/>
              <a:rect l="l" t="t" r="r" b="b"/>
              <a:pathLst>
                <a:path w="1037" h="1037" extrusionOk="0">
                  <a:moveTo>
                    <a:pt x="518" y="47"/>
                  </a:moveTo>
                  <a:lnTo>
                    <a:pt x="707" y="94"/>
                  </a:lnTo>
                  <a:lnTo>
                    <a:pt x="848" y="189"/>
                  </a:lnTo>
                  <a:lnTo>
                    <a:pt x="942" y="330"/>
                  </a:lnTo>
                  <a:lnTo>
                    <a:pt x="989" y="518"/>
                  </a:lnTo>
                  <a:lnTo>
                    <a:pt x="942" y="707"/>
                  </a:lnTo>
                  <a:lnTo>
                    <a:pt x="848" y="848"/>
                  </a:lnTo>
                  <a:lnTo>
                    <a:pt x="707" y="942"/>
                  </a:lnTo>
                  <a:lnTo>
                    <a:pt x="518" y="989"/>
                  </a:lnTo>
                  <a:lnTo>
                    <a:pt x="330" y="942"/>
                  </a:lnTo>
                  <a:lnTo>
                    <a:pt x="188" y="848"/>
                  </a:lnTo>
                  <a:lnTo>
                    <a:pt x="94" y="707"/>
                  </a:lnTo>
                  <a:lnTo>
                    <a:pt x="47" y="518"/>
                  </a:lnTo>
                  <a:lnTo>
                    <a:pt x="94" y="330"/>
                  </a:lnTo>
                  <a:lnTo>
                    <a:pt x="188" y="189"/>
                  </a:lnTo>
                  <a:lnTo>
                    <a:pt x="330" y="94"/>
                  </a:lnTo>
                  <a:lnTo>
                    <a:pt x="518" y="47"/>
                  </a:lnTo>
                  <a:close/>
                  <a:moveTo>
                    <a:pt x="518" y="0"/>
                  </a:moveTo>
                  <a:lnTo>
                    <a:pt x="330" y="47"/>
                  </a:lnTo>
                  <a:lnTo>
                    <a:pt x="141" y="141"/>
                  </a:lnTo>
                  <a:lnTo>
                    <a:pt x="47" y="330"/>
                  </a:lnTo>
                  <a:lnTo>
                    <a:pt x="0" y="518"/>
                  </a:lnTo>
                  <a:lnTo>
                    <a:pt x="47" y="707"/>
                  </a:lnTo>
                  <a:lnTo>
                    <a:pt x="141" y="895"/>
                  </a:lnTo>
                  <a:lnTo>
                    <a:pt x="330" y="989"/>
                  </a:lnTo>
                  <a:lnTo>
                    <a:pt x="518" y="1037"/>
                  </a:lnTo>
                  <a:lnTo>
                    <a:pt x="707" y="989"/>
                  </a:lnTo>
                  <a:lnTo>
                    <a:pt x="895" y="895"/>
                  </a:lnTo>
                  <a:lnTo>
                    <a:pt x="989" y="754"/>
                  </a:lnTo>
                  <a:lnTo>
                    <a:pt x="1036" y="565"/>
                  </a:lnTo>
                  <a:lnTo>
                    <a:pt x="989" y="330"/>
                  </a:lnTo>
                  <a:lnTo>
                    <a:pt x="895" y="189"/>
                  </a:lnTo>
                  <a:lnTo>
                    <a:pt x="754" y="47"/>
                  </a:lnTo>
                  <a:lnTo>
                    <a:pt x="5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2941;p42">
              <a:extLst>
                <a:ext uri="{FF2B5EF4-FFF2-40B4-BE49-F238E27FC236}">
                  <a16:creationId xmlns:a16="http://schemas.microsoft.com/office/drawing/2014/main" id="{AB145026-1D53-9C60-F42F-52AB9F79B38A}"/>
                </a:ext>
              </a:extLst>
            </p:cNvPr>
            <p:cNvSpPr/>
            <p:nvPr/>
          </p:nvSpPr>
          <p:spPr>
            <a:xfrm>
              <a:off x="1179425" y="2320425"/>
              <a:ext cx="27125" cy="25925"/>
            </a:xfrm>
            <a:custGeom>
              <a:avLst/>
              <a:gdLst/>
              <a:ahLst/>
              <a:cxnLst/>
              <a:rect l="l" t="t" r="r" b="b"/>
              <a:pathLst>
                <a:path w="1085" h="1037" extrusionOk="0">
                  <a:moveTo>
                    <a:pt x="519" y="47"/>
                  </a:moveTo>
                  <a:lnTo>
                    <a:pt x="707" y="95"/>
                  </a:lnTo>
                  <a:lnTo>
                    <a:pt x="849" y="189"/>
                  </a:lnTo>
                  <a:lnTo>
                    <a:pt x="990" y="330"/>
                  </a:lnTo>
                  <a:lnTo>
                    <a:pt x="990" y="519"/>
                  </a:lnTo>
                  <a:lnTo>
                    <a:pt x="990" y="707"/>
                  </a:lnTo>
                  <a:lnTo>
                    <a:pt x="896" y="848"/>
                  </a:lnTo>
                  <a:lnTo>
                    <a:pt x="707" y="943"/>
                  </a:lnTo>
                  <a:lnTo>
                    <a:pt x="566" y="990"/>
                  </a:lnTo>
                  <a:lnTo>
                    <a:pt x="378" y="943"/>
                  </a:lnTo>
                  <a:lnTo>
                    <a:pt x="236" y="848"/>
                  </a:lnTo>
                  <a:lnTo>
                    <a:pt x="95" y="707"/>
                  </a:lnTo>
                  <a:lnTo>
                    <a:pt x="95" y="519"/>
                  </a:lnTo>
                  <a:lnTo>
                    <a:pt x="95" y="330"/>
                  </a:lnTo>
                  <a:lnTo>
                    <a:pt x="189" y="189"/>
                  </a:lnTo>
                  <a:lnTo>
                    <a:pt x="378" y="95"/>
                  </a:lnTo>
                  <a:lnTo>
                    <a:pt x="519" y="47"/>
                  </a:lnTo>
                  <a:close/>
                  <a:moveTo>
                    <a:pt x="566" y="0"/>
                  </a:moveTo>
                  <a:lnTo>
                    <a:pt x="331" y="47"/>
                  </a:lnTo>
                  <a:lnTo>
                    <a:pt x="189" y="142"/>
                  </a:lnTo>
                  <a:lnTo>
                    <a:pt x="48" y="330"/>
                  </a:lnTo>
                  <a:lnTo>
                    <a:pt x="1" y="519"/>
                  </a:lnTo>
                  <a:lnTo>
                    <a:pt x="48" y="707"/>
                  </a:lnTo>
                  <a:lnTo>
                    <a:pt x="189" y="895"/>
                  </a:lnTo>
                  <a:lnTo>
                    <a:pt x="331" y="990"/>
                  </a:lnTo>
                  <a:lnTo>
                    <a:pt x="519" y="1037"/>
                  </a:lnTo>
                  <a:lnTo>
                    <a:pt x="755" y="990"/>
                  </a:lnTo>
                  <a:lnTo>
                    <a:pt x="896" y="895"/>
                  </a:lnTo>
                  <a:lnTo>
                    <a:pt x="1037" y="707"/>
                  </a:lnTo>
                  <a:lnTo>
                    <a:pt x="1084" y="519"/>
                  </a:lnTo>
                  <a:lnTo>
                    <a:pt x="1037" y="330"/>
                  </a:lnTo>
                  <a:lnTo>
                    <a:pt x="896" y="142"/>
                  </a:lnTo>
                  <a:lnTo>
                    <a:pt x="755"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2942;p42">
              <a:extLst>
                <a:ext uri="{FF2B5EF4-FFF2-40B4-BE49-F238E27FC236}">
                  <a16:creationId xmlns:a16="http://schemas.microsoft.com/office/drawing/2014/main" id="{86194405-DB49-A217-13C6-2169591BD0FB}"/>
                </a:ext>
              </a:extLst>
            </p:cNvPr>
            <p:cNvSpPr/>
            <p:nvPr/>
          </p:nvSpPr>
          <p:spPr>
            <a:xfrm>
              <a:off x="1034575" y="2212075"/>
              <a:ext cx="25925" cy="25925"/>
            </a:xfrm>
            <a:custGeom>
              <a:avLst/>
              <a:gdLst/>
              <a:ahLst/>
              <a:cxnLst/>
              <a:rect l="l" t="t" r="r" b="b"/>
              <a:pathLst>
                <a:path w="1037" h="1037" extrusionOk="0">
                  <a:moveTo>
                    <a:pt x="518" y="47"/>
                  </a:moveTo>
                  <a:lnTo>
                    <a:pt x="707" y="94"/>
                  </a:lnTo>
                  <a:lnTo>
                    <a:pt x="848" y="189"/>
                  </a:lnTo>
                  <a:lnTo>
                    <a:pt x="942" y="330"/>
                  </a:lnTo>
                  <a:lnTo>
                    <a:pt x="990" y="518"/>
                  </a:lnTo>
                  <a:lnTo>
                    <a:pt x="942" y="707"/>
                  </a:lnTo>
                  <a:lnTo>
                    <a:pt x="848" y="848"/>
                  </a:lnTo>
                  <a:lnTo>
                    <a:pt x="707" y="942"/>
                  </a:lnTo>
                  <a:lnTo>
                    <a:pt x="518" y="989"/>
                  </a:lnTo>
                  <a:lnTo>
                    <a:pt x="330" y="942"/>
                  </a:lnTo>
                  <a:lnTo>
                    <a:pt x="189" y="848"/>
                  </a:lnTo>
                  <a:lnTo>
                    <a:pt x="94" y="707"/>
                  </a:lnTo>
                  <a:lnTo>
                    <a:pt x="47" y="518"/>
                  </a:lnTo>
                  <a:lnTo>
                    <a:pt x="94" y="330"/>
                  </a:lnTo>
                  <a:lnTo>
                    <a:pt x="189" y="189"/>
                  </a:lnTo>
                  <a:lnTo>
                    <a:pt x="330" y="94"/>
                  </a:lnTo>
                  <a:lnTo>
                    <a:pt x="518" y="47"/>
                  </a:lnTo>
                  <a:close/>
                  <a:moveTo>
                    <a:pt x="518" y="0"/>
                  </a:moveTo>
                  <a:lnTo>
                    <a:pt x="330" y="47"/>
                  </a:lnTo>
                  <a:lnTo>
                    <a:pt x="142" y="189"/>
                  </a:lnTo>
                  <a:lnTo>
                    <a:pt x="47" y="330"/>
                  </a:lnTo>
                  <a:lnTo>
                    <a:pt x="0" y="565"/>
                  </a:lnTo>
                  <a:lnTo>
                    <a:pt x="47" y="754"/>
                  </a:lnTo>
                  <a:lnTo>
                    <a:pt x="189" y="895"/>
                  </a:lnTo>
                  <a:lnTo>
                    <a:pt x="377" y="989"/>
                  </a:lnTo>
                  <a:lnTo>
                    <a:pt x="566" y="1037"/>
                  </a:lnTo>
                  <a:lnTo>
                    <a:pt x="754" y="989"/>
                  </a:lnTo>
                  <a:lnTo>
                    <a:pt x="895" y="895"/>
                  </a:lnTo>
                  <a:lnTo>
                    <a:pt x="990" y="754"/>
                  </a:lnTo>
                  <a:lnTo>
                    <a:pt x="1037" y="565"/>
                  </a:lnTo>
                  <a:lnTo>
                    <a:pt x="1037" y="330"/>
                  </a:lnTo>
                  <a:lnTo>
                    <a:pt x="942" y="189"/>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2943;p42">
              <a:extLst>
                <a:ext uri="{FF2B5EF4-FFF2-40B4-BE49-F238E27FC236}">
                  <a16:creationId xmlns:a16="http://schemas.microsoft.com/office/drawing/2014/main" id="{96CB66EC-4194-A7F6-1D11-00F3CBBCD45B}"/>
                </a:ext>
              </a:extLst>
            </p:cNvPr>
            <p:cNvSpPr/>
            <p:nvPr/>
          </p:nvSpPr>
          <p:spPr>
            <a:xfrm>
              <a:off x="1113475" y="2167300"/>
              <a:ext cx="25950" cy="25950"/>
            </a:xfrm>
            <a:custGeom>
              <a:avLst/>
              <a:gdLst/>
              <a:ahLst/>
              <a:cxnLst/>
              <a:rect l="l" t="t" r="r" b="b"/>
              <a:pathLst>
                <a:path w="1038" h="1038" extrusionOk="0">
                  <a:moveTo>
                    <a:pt x="142" y="189"/>
                  </a:moveTo>
                  <a:lnTo>
                    <a:pt x="48" y="331"/>
                  </a:lnTo>
                  <a:lnTo>
                    <a:pt x="1" y="519"/>
                  </a:lnTo>
                  <a:lnTo>
                    <a:pt x="6" y="543"/>
                  </a:lnTo>
                  <a:lnTo>
                    <a:pt x="6" y="543"/>
                  </a:lnTo>
                  <a:lnTo>
                    <a:pt x="48" y="378"/>
                  </a:lnTo>
                  <a:lnTo>
                    <a:pt x="142" y="189"/>
                  </a:lnTo>
                  <a:close/>
                  <a:moveTo>
                    <a:pt x="472" y="1"/>
                  </a:moveTo>
                  <a:lnTo>
                    <a:pt x="283" y="48"/>
                  </a:lnTo>
                  <a:lnTo>
                    <a:pt x="142" y="189"/>
                  </a:lnTo>
                  <a:lnTo>
                    <a:pt x="283" y="95"/>
                  </a:lnTo>
                  <a:lnTo>
                    <a:pt x="472" y="48"/>
                  </a:lnTo>
                  <a:lnTo>
                    <a:pt x="660" y="95"/>
                  </a:lnTo>
                  <a:lnTo>
                    <a:pt x="801" y="189"/>
                  </a:lnTo>
                  <a:lnTo>
                    <a:pt x="896" y="331"/>
                  </a:lnTo>
                  <a:lnTo>
                    <a:pt x="943" y="519"/>
                  </a:lnTo>
                  <a:lnTo>
                    <a:pt x="896" y="708"/>
                  </a:lnTo>
                  <a:lnTo>
                    <a:pt x="801" y="849"/>
                  </a:lnTo>
                  <a:lnTo>
                    <a:pt x="660" y="943"/>
                  </a:lnTo>
                  <a:lnTo>
                    <a:pt x="472" y="990"/>
                  </a:lnTo>
                  <a:lnTo>
                    <a:pt x="283" y="943"/>
                  </a:lnTo>
                  <a:lnTo>
                    <a:pt x="142" y="849"/>
                  </a:lnTo>
                  <a:lnTo>
                    <a:pt x="48" y="708"/>
                  </a:lnTo>
                  <a:lnTo>
                    <a:pt x="6" y="543"/>
                  </a:lnTo>
                  <a:lnTo>
                    <a:pt x="6" y="543"/>
                  </a:lnTo>
                  <a:lnTo>
                    <a:pt x="1" y="566"/>
                  </a:lnTo>
                  <a:lnTo>
                    <a:pt x="48" y="755"/>
                  </a:lnTo>
                  <a:lnTo>
                    <a:pt x="142" y="896"/>
                  </a:lnTo>
                  <a:lnTo>
                    <a:pt x="330" y="990"/>
                  </a:lnTo>
                  <a:lnTo>
                    <a:pt x="472" y="1037"/>
                  </a:lnTo>
                  <a:lnTo>
                    <a:pt x="707" y="990"/>
                  </a:lnTo>
                  <a:lnTo>
                    <a:pt x="849" y="896"/>
                  </a:lnTo>
                  <a:lnTo>
                    <a:pt x="990" y="755"/>
                  </a:lnTo>
                  <a:lnTo>
                    <a:pt x="1037" y="566"/>
                  </a:lnTo>
                  <a:lnTo>
                    <a:pt x="1037" y="378"/>
                  </a:lnTo>
                  <a:lnTo>
                    <a:pt x="943" y="189"/>
                  </a:lnTo>
                  <a:lnTo>
                    <a:pt x="801"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2944;p42">
              <a:extLst>
                <a:ext uri="{FF2B5EF4-FFF2-40B4-BE49-F238E27FC236}">
                  <a16:creationId xmlns:a16="http://schemas.microsoft.com/office/drawing/2014/main" id="{C5857180-B57A-A17C-962D-5E41780B6B5C}"/>
                </a:ext>
              </a:extLst>
            </p:cNvPr>
            <p:cNvSpPr/>
            <p:nvPr/>
          </p:nvSpPr>
          <p:spPr>
            <a:xfrm>
              <a:off x="1384375" y="2375775"/>
              <a:ext cx="27100" cy="27125"/>
            </a:xfrm>
            <a:custGeom>
              <a:avLst/>
              <a:gdLst/>
              <a:ahLst/>
              <a:cxnLst/>
              <a:rect l="l" t="t" r="r" b="b"/>
              <a:pathLst>
                <a:path w="1084" h="1085" extrusionOk="0">
                  <a:moveTo>
                    <a:pt x="754" y="48"/>
                  </a:moveTo>
                  <a:lnTo>
                    <a:pt x="895" y="189"/>
                  </a:lnTo>
                  <a:lnTo>
                    <a:pt x="989" y="330"/>
                  </a:lnTo>
                  <a:lnTo>
                    <a:pt x="1037" y="472"/>
                  </a:lnTo>
                  <a:lnTo>
                    <a:pt x="1037" y="519"/>
                  </a:lnTo>
                  <a:lnTo>
                    <a:pt x="989" y="660"/>
                  </a:lnTo>
                  <a:lnTo>
                    <a:pt x="895" y="849"/>
                  </a:lnTo>
                  <a:lnTo>
                    <a:pt x="754" y="943"/>
                  </a:lnTo>
                  <a:lnTo>
                    <a:pt x="377" y="943"/>
                  </a:lnTo>
                  <a:lnTo>
                    <a:pt x="236" y="849"/>
                  </a:lnTo>
                  <a:lnTo>
                    <a:pt x="141" y="707"/>
                  </a:lnTo>
                  <a:lnTo>
                    <a:pt x="94" y="519"/>
                  </a:lnTo>
                  <a:lnTo>
                    <a:pt x="141" y="330"/>
                  </a:lnTo>
                  <a:lnTo>
                    <a:pt x="236" y="189"/>
                  </a:lnTo>
                  <a:lnTo>
                    <a:pt x="377" y="95"/>
                  </a:lnTo>
                  <a:lnTo>
                    <a:pt x="565" y="48"/>
                  </a:lnTo>
                  <a:close/>
                  <a:moveTo>
                    <a:pt x="377" y="1"/>
                  </a:moveTo>
                  <a:lnTo>
                    <a:pt x="189" y="95"/>
                  </a:lnTo>
                  <a:lnTo>
                    <a:pt x="47" y="283"/>
                  </a:lnTo>
                  <a:lnTo>
                    <a:pt x="0" y="472"/>
                  </a:lnTo>
                  <a:lnTo>
                    <a:pt x="47" y="707"/>
                  </a:lnTo>
                  <a:lnTo>
                    <a:pt x="141" y="896"/>
                  </a:lnTo>
                  <a:lnTo>
                    <a:pt x="283" y="1037"/>
                  </a:lnTo>
                  <a:lnTo>
                    <a:pt x="518" y="1084"/>
                  </a:lnTo>
                  <a:lnTo>
                    <a:pt x="707" y="1037"/>
                  </a:lnTo>
                  <a:lnTo>
                    <a:pt x="895" y="943"/>
                  </a:lnTo>
                  <a:lnTo>
                    <a:pt x="1037" y="754"/>
                  </a:lnTo>
                  <a:lnTo>
                    <a:pt x="1084" y="566"/>
                  </a:lnTo>
                  <a:lnTo>
                    <a:pt x="1084" y="519"/>
                  </a:lnTo>
                  <a:lnTo>
                    <a:pt x="1084" y="330"/>
                  </a:lnTo>
                  <a:lnTo>
                    <a:pt x="942" y="142"/>
                  </a:lnTo>
                  <a:lnTo>
                    <a:pt x="801" y="48"/>
                  </a:lnTo>
                  <a:lnTo>
                    <a:pt x="6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2945;p42">
              <a:extLst>
                <a:ext uri="{FF2B5EF4-FFF2-40B4-BE49-F238E27FC236}">
                  <a16:creationId xmlns:a16="http://schemas.microsoft.com/office/drawing/2014/main" id="{BC13F462-AF4C-A17F-B420-53105CDE15B0}"/>
                </a:ext>
              </a:extLst>
            </p:cNvPr>
            <p:cNvSpPr/>
            <p:nvPr/>
          </p:nvSpPr>
          <p:spPr>
            <a:xfrm>
              <a:off x="1410275" y="1773925"/>
              <a:ext cx="25925" cy="25950"/>
            </a:xfrm>
            <a:custGeom>
              <a:avLst/>
              <a:gdLst/>
              <a:ahLst/>
              <a:cxnLst/>
              <a:rect l="l" t="t" r="r" b="b"/>
              <a:pathLst>
                <a:path w="1037" h="1038" extrusionOk="0">
                  <a:moveTo>
                    <a:pt x="519" y="48"/>
                  </a:moveTo>
                  <a:lnTo>
                    <a:pt x="707" y="95"/>
                  </a:lnTo>
                  <a:lnTo>
                    <a:pt x="849" y="189"/>
                  </a:lnTo>
                  <a:lnTo>
                    <a:pt x="943" y="331"/>
                  </a:lnTo>
                  <a:lnTo>
                    <a:pt x="990" y="519"/>
                  </a:lnTo>
                  <a:lnTo>
                    <a:pt x="943" y="707"/>
                  </a:lnTo>
                  <a:lnTo>
                    <a:pt x="849" y="849"/>
                  </a:lnTo>
                  <a:lnTo>
                    <a:pt x="707" y="943"/>
                  </a:lnTo>
                  <a:lnTo>
                    <a:pt x="519" y="990"/>
                  </a:lnTo>
                  <a:lnTo>
                    <a:pt x="330" y="943"/>
                  </a:lnTo>
                  <a:lnTo>
                    <a:pt x="189" y="849"/>
                  </a:lnTo>
                  <a:lnTo>
                    <a:pt x="95" y="707"/>
                  </a:lnTo>
                  <a:lnTo>
                    <a:pt x="48" y="519"/>
                  </a:lnTo>
                  <a:lnTo>
                    <a:pt x="95" y="331"/>
                  </a:lnTo>
                  <a:lnTo>
                    <a:pt x="189" y="189"/>
                  </a:lnTo>
                  <a:lnTo>
                    <a:pt x="330" y="95"/>
                  </a:lnTo>
                  <a:lnTo>
                    <a:pt x="519" y="48"/>
                  </a:lnTo>
                  <a:close/>
                  <a:moveTo>
                    <a:pt x="519" y="1"/>
                  </a:moveTo>
                  <a:lnTo>
                    <a:pt x="330" y="48"/>
                  </a:lnTo>
                  <a:lnTo>
                    <a:pt x="142" y="142"/>
                  </a:lnTo>
                  <a:lnTo>
                    <a:pt x="48" y="331"/>
                  </a:lnTo>
                  <a:lnTo>
                    <a:pt x="1" y="519"/>
                  </a:lnTo>
                  <a:lnTo>
                    <a:pt x="48" y="755"/>
                  </a:lnTo>
                  <a:lnTo>
                    <a:pt x="142" y="896"/>
                  </a:lnTo>
                  <a:lnTo>
                    <a:pt x="330" y="990"/>
                  </a:lnTo>
                  <a:lnTo>
                    <a:pt x="519" y="1037"/>
                  </a:lnTo>
                  <a:lnTo>
                    <a:pt x="707" y="990"/>
                  </a:lnTo>
                  <a:lnTo>
                    <a:pt x="896" y="896"/>
                  </a:lnTo>
                  <a:lnTo>
                    <a:pt x="990" y="755"/>
                  </a:lnTo>
                  <a:lnTo>
                    <a:pt x="1037" y="519"/>
                  </a:lnTo>
                  <a:lnTo>
                    <a:pt x="990" y="331"/>
                  </a:lnTo>
                  <a:lnTo>
                    <a:pt x="896" y="189"/>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2946;p42">
              <a:extLst>
                <a:ext uri="{FF2B5EF4-FFF2-40B4-BE49-F238E27FC236}">
                  <a16:creationId xmlns:a16="http://schemas.microsoft.com/office/drawing/2014/main" id="{A041E423-9183-8EC7-48F3-84C9FC6F6BA1}"/>
                </a:ext>
              </a:extLst>
            </p:cNvPr>
            <p:cNvSpPr/>
            <p:nvPr/>
          </p:nvSpPr>
          <p:spPr>
            <a:xfrm>
              <a:off x="1374950" y="2057775"/>
              <a:ext cx="15325" cy="25950"/>
            </a:xfrm>
            <a:custGeom>
              <a:avLst/>
              <a:gdLst/>
              <a:ahLst/>
              <a:cxnLst/>
              <a:rect l="l" t="t" r="r" b="b"/>
              <a:pathLst>
                <a:path w="613" h="1038" extrusionOk="0">
                  <a:moveTo>
                    <a:pt x="471" y="1"/>
                  </a:moveTo>
                  <a:lnTo>
                    <a:pt x="283" y="95"/>
                  </a:lnTo>
                  <a:lnTo>
                    <a:pt x="471" y="48"/>
                  </a:lnTo>
                  <a:lnTo>
                    <a:pt x="613" y="95"/>
                  </a:lnTo>
                  <a:lnTo>
                    <a:pt x="613" y="1"/>
                  </a:lnTo>
                  <a:close/>
                  <a:moveTo>
                    <a:pt x="283" y="95"/>
                  </a:moveTo>
                  <a:lnTo>
                    <a:pt x="142" y="142"/>
                  </a:lnTo>
                  <a:lnTo>
                    <a:pt x="47" y="283"/>
                  </a:lnTo>
                  <a:lnTo>
                    <a:pt x="0" y="425"/>
                  </a:lnTo>
                  <a:lnTo>
                    <a:pt x="0" y="613"/>
                  </a:lnTo>
                  <a:lnTo>
                    <a:pt x="94" y="801"/>
                  </a:lnTo>
                  <a:lnTo>
                    <a:pt x="47" y="660"/>
                  </a:lnTo>
                  <a:lnTo>
                    <a:pt x="47" y="425"/>
                  </a:lnTo>
                  <a:lnTo>
                    <a:pt x="142" y="236"/>
                  </a:lnTo>
                  <a:lnTo>
                    <a:pt x="283" y="95"/>
                  </a:lnTo>
                  <a:close/>
                  <a:moveTo>
                    <a:pt x="94" y="801"/>
                  </a:moveTo>
                  <a:lnTo>
                    <a:pt x="189" y="896"/>
                  </a:lnTo>
                  <a:lnTo>
                    <a:pt x="283" y="990"/>
                  </a:lnTo>
                  <a:lnTo>
                    <a:pt x="377" y="1037"/>
                  </a:lnTo>
                  <a:lnTo>
                    <a:pt x="377" y="990"/>
                  </a:lnTo>
                  <a:lnTo>
                    <a:pt x="236" y="896"/>
                  </a:lnTo>
                  <a:lnTo>
                    <a:pt x="94" y="80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2947;p42">
              <a:extLst>
                <a:ext uri="{FF2B5EF4-FFF2-40B4-BE49-F238E27FC236}">
                  <a16:creationId xmlns:a16="http://schemas.microsoft.com/office/drawing/2014/main" id="{1CDC6822-B9B3-8AF8-47C8-EB9E4D4F807F}"/>
                </a:ext>
              </a:extLst>
            </p:cNvPr>
            <p:cNvSpPr/>
            <p:nvPr/>
          </p:nvSpPr>
          <p:spPr>
            <a:xfrm>
              <a:off x="1306625" y="2115500"/>
              <a:ext cx="25950" cy="25925"/>
            </a:xfrm>
            <a:custGeom>
              <a:avLst/>
              <a:gdLst/>
              <a:ahLst/>
              <a:cxnLst/>
              <a:rect l="l" t="t" r="r" b="b"/>
              <a:pathLst>
                <a:path w="1038" h="1037" extrusionOk="0">
                  <a:moveTo>
                    <a:pt x="283" y="94"/>
                  </a:moveTo>
                  <a:lnTo>
                    <a:pt x="95" y="188"/>
                  </a:lnTo>
                  <a:lnTo>
                    <a:pt x="1" y="377"/>
                  </a:lnTo>
                  <a:lnTo>
                    <a:pt x="1" y="518"/>
                  </a:lnTo>
                  <a:lnTo>
                    <a:pt x="48" y="377"/>
                  </a:lnTo>
                  <a:lnTo>
                    <a:pt x="142" y="188"/>
                  </a:lnTo>
                  <a:lnTo>
                    <a:pt x="283" y="94"/>
                  </a:lnTo>
                  <a:close/>
                  <a:moveTo>
                    <a:pt x="472" y="0"/>
                  </a:moveTo>
                  <a:lnTo>
                    <a:pt x="283" y="94"/>
                  </a:lnTo>
                  <a:lnTo>
                    <a:pt x="660" y="94"/>
                  </a:lnTo>
                  <a:lnTo>
                    <a:pt x="802" y="188"/>
                  </a:lnTo>
                  <a:lnTo>
                    <a:pt x="896" y="377"/>
                  </a:lnTo>
                  <a:lnTo>
                    <a:pt x="943" y="518"/>
                  </a:lnTo>
                  <a:lnTo>
                    <a:pt x="896" y="707"/>
                  </a:lnTo>
                  <a:lnTo>
                    <a:pt x="802" y="848"/>
                  </a:lnTo>
                  <a:lnTo>
                    <a:pt x="660" y="989"/>
                  </a:lnTo>
                  <a:lnTo>
                    <a:pt x="283" y="989"/>
                  </a:lnTo>
                  <a:lnTo>
                    <a:pt x="142" y="848"/>
                  </a:lnTo>
                  <a:lnTo>
                    <a:pt x="48" y="707"/>
                  </a:lnTo>
                  <a:lnTo>
                    <a:pt x="1" y="518"/>
                  </a:lnTo>
                  <a:lnTo>
                    <a:pt x="1" y="565"/>
                  </a:lnTo>
                  <a:lnTo>
                    <a:pt x="48" y="754"/>
                  </a:lnTo>
                  <a:lnTo>
                    <a:pt x="142" y="942"/>
                  </a:lnTo>
                  <a:lnTo>
                    <a:pt x="331" y="1036"/>
                  </a:lnTo>
                  <a:lnTo>
                    <a:pt x="707" y="1036"/>
                  </a:lnTo>
                  <a:lnTo>
                    <a:pt x="849" y="895"/>
                  </a:lnTo>
                  <a:lnTo>
                    <a:pt x="990" y="754"/>
                  </a:lnTo>
                  <a:lnTo>
                    <a:pt x="1037" y="565"/>
                  </a:lnTo>
                  <a:lnTo>
                    <a:pt x="990" y="377"/>
                  </a:lnTo>
                  <a:lnTo>
                    <a:pt x="849" y="188"/>
                  </a:lnTo>
                  <a:lnTo>
                    <a:pt x="707" y="47"/>
                  </a:lnTo>
                  <a:lnTo>
                    <a:pt x="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2948;p42">
              <a:extLst>
                <a:ext uri="{FF2B5EF4-FFF2-40B4-BE49-F238E27FC236}">
                  <a16:creationId xmlns:a16="http://schemas.microsoft.com/office/drawing/2014/main" id="{765FE811-039E-9BE6-E341-F13C55955127}"/>
                </a:ext>
              </a:extLst>
            </p:cNvPr>
            <p:cNvSpPr/>
            <p:nvPr/>
          </p:nvSpPr>
          <p:spPr>
            <a:xfrm>
              <a:off x="1171200" y="2229725"/>
              <a:ext cx="25925" cy="25950"/>
            </a:xfrm>
            <a:custGeom>
              <a:avLst/>
              <a:gdLst/>
              <a:ahLst/>
              <a:cxnLst/>
              <a:rect l="l" t="t" r="r" b="b"/>
              <a:pathLst>
                <a:path w="1037" h="1038" extrusionOk="0">
                  <a:moveTo>
                    <a:pt x="47" y="331"/>
                  </a:moveTo>
                  <a:lnTo>
                    <a:pt x="0" y="519"/>
                  </a:lnTo>
                  <a:lnTo>
                    <a:pt x="6" y="537"/>
                  </a:lnTo>
                  <a:lnTo>
                    <a:pt x="6" y="537"/>
                  </a:lnTo>
                  <a:lnTo>
                    <a:pt x="47" y="331"/>
                  </a:lnTo>
                  <a:close/>
                  <a:moveTo>
                    <a:pt x="6" y="537"/>
                  </a:moveTo>
                  <a:lnTo>
                    <a:pt x="0" y="566"/>
                  </a:lnTo>
                  <a:lnTo>
                    <a:pt x="47" y="707"/>
                  </a:lnTo>
                  <a:lnTo>
                    <a:pt x="94" y="755"/>
                  </a:lnTo>
                  <a:lnTo>
                    <a:pt x="94" y="755"/>
                  </a:lnTo>
                  <a:lnTo>
                    <a:pt x="47" y="660"/>
                  </a:lnTo>
                  <a:lnTo>
                    <a:pt x="6" y="537"/>
                  </a:lnTo>
                  <a:close/>
                  <a:moveTo>
                    <a:pt x="94" y="755"/>
                  </a:moveTo>
                  <a:lnTo>
                    <a:pt x="141" y="849"/>
                  </a:lnTo>
                  <a:lnTo>
                    <a:pt x="283" y="943"/>
                  </a:lnTo>
                  <a:lnTo>
                    <a:pt x="283" y="943"/>
                  </a:lnTo>
                  <a:lnTo>
                    <a:pt x="188" y="849"/>
                  </a:lnTo>
                  <a:lnTo>
                    <a:pt x="94" y="755"/>
                  </a:lnTo>
                  <a:close/>
                  <a:moveTo>
                    <a:pt x="471" y="1"/>
                  </a:moveTo>
                  <a:lnTo>
                    <a:pt x="283" y="48"/>
                  </a:lnTo>
                  <a:lnTo>
                    <a:pt x="660" y="48"/>
                  </a:lnTo>
                  <a:lnTo>
                    <a:pt x="801" y="189"/>
                  </a:lnTo>
                  <a:lnTo>
                    <a:pt x="895" y="331"/>
                  </a:lnTo>
                  <a:lnTo>
                    <a:pt x="942" y="519"/>
                  </a:lnTo>
                  <a:lnTo>
                    <a:pt x="895" y="660"/>
                  </a:lnTo>
                  <a:lnTo>
                    <a:pt x="801" y="849"/>
                  </a:lnTo>
                  <a:lnTo>
                    <a:pt x="660" y="943"/>
                  </a:lnTo>
                  <a:lnTo>
                    <a:pt x="283" y="943"/>
                  </a:lnTo>
                  <a:lnTo>
                    <a:pt x="330" y="990"/>
                  </a:lnTo>
                  <a:lnTo>
                    <a:pt x="471" y="1037"/>
                  </a:lnTo>
                  <a:lnTo>
                    <a:pt x="707" y="990"/>
                  </a:lnTo>
                  <a:lnTo>
                    <a:pt x="848" y="896"/>
                  </a:lnTo>
                  <a:lnTo>
                    <a:pt x="989" y="755"/>
                  </a:lnTo>
                  <a:lnTo>
                    <a:pt x="1036" y="566"/>
                  </a:lnTo>
                  <a:lnTo>
                    <a:pt x="1036" y="331"/>
                  </a:lnTo>
                  <a:lnTo>
                    <a:pt x="942" y="189"/>
                  </a:lnTo>
                  <a:lnTo>
                    <a:pt x="801" y="48"/>
                  </a:lnTo>
                  <a:lnTo>
                    <a:pt x="6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2949;p42">
              <a:extLst>
                <a:ext uri="{FF2B5EF4-FFF2-40B4-BE49-F238E27FC236}">
                  <a16:creationId xmlns:a16="http://schemas.microsoft.com/office/drawing/2014/main" id="{9D5BC1F2-3497-E630-93C1-32D95F081F69}"/>
                </a:ext>
              </a:extLst>
            </p:cNvPr>
            <p:cNvSpPr/>
            <p:nvPr/>
          </p:nvSpPr>
          <p:spPr>
            <a:xfrm>
              <a:off x="1238325" y="2167300"/>
              <a:ext cx="25925" cy="25950"/>
            </a:xfrm>
            <a:custGeom>
              <a:avLst/>
              <a:gdLst/>
              <a:ahLst/>
              <a:cxnLst/>
              <a:rect l="l" t="t" r="r" b="b"/>
              <a:pathLst>
                <a:path w="1037" h="1038" extrusionOk="0">
                  <a:moveTo>
                    <a:pt x="471" y="1"/>
                  </a:moveTo>
                  <a:lnTo>
                    <a:pt x="283" y="48"/>
                  </a:lnTo>
                  <a:lnTo>
                    <a:pt x="142" y="189"/>
                  </a:lnTo>
                  <a:lnTo>
                    <a:pt x="330" y="95"/>
                  </a:lnTo>
                  <a:lnTo>
                    <a:pt x="471" y="48"/>
                  </a:lnTo>
                  <a:lnTo>
                    <a:pt x="660" y="95"/>
                  </a:lnTo>
                  <a:lnTo>
                    <a:pt x="801" y="189"/>
                  </a:lnTo>
                  <a:lnTo>
                    <a:pt x="943" y="331"/>
                  </a:lnTo>
                  <a:lnTo>
                    <a:pt x="943" y="519"/>
                  </a:lnTo>
                  <a:lnTo>
                    <a:pt x="943" y="708"/>
                  </a:lnTo>
                  <a:lnTo>
                    <a:pt x="801" y="849"/>
                  </a:lnTo>
                  <a:lnTo>
                    <a:pt x="660" y="943"/>
                  </a:lnTo>
                  <a:lnTo>
                    <a:pt x="471" y="990"/>
                  </a:lnTo>
                  <a:lnTo>
                    <a:pt x="330" y="943"/>
                  </a:lnTo>
                  <a:lnTo>
                    <a:pt x="142" y="849"/>
                  </a:lnTo>
                  <a:lnTo>
                    <a:pt x="47" y="708"/>
                  </a:lnTo>
                  <a:lnTo>
                    <a:pt x="47" y="519"/>
                  </a:lnTo>
                  <a:lnTo>
                    <a:pt x="47" y="331"/>
                  </a:lnTo>
                  <a:lnTo>
                    <a:pt x="0" y="566"/>
                  </a:lnTo>
                  <a:lnTo>
                    <a:pt x="47" y="755"/>
                  </a:lnTo>
                  <a:lnTo>
                    <a:pt x="189" y="896"/>
                  </a:lnTo>
                  <a:lnTo>
                    <a:pt x="330" y="990"/>
                  </a:lnTo>
                  <a:lnTo>
                    <a:pt x="566" y="1037"/>
                  </a:lnTo>
                  <a:lnTo>
                    <a:pt x="754" y="990"/>
                  </a:lnTo>
                  <a:lnTo>
                    <a:pt x="895" y="896"/>
                  </a:lnTo>
                  <a:lnTo>
                    <a:pt x="990" y="708"/>
                  </a:lnTo>
                  <a:lnTo>
                    <a:pt x="1037" y="519"/>
                  </a:lnTo>
                  <a:lnTo>
                    <a:pt x="990" y="331"/>
                  </a:lnTo>
                  <a:lnTo>
                    <a:pt x="895"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2950;p42">
              <a:extLst>
                <a:ext uri="{FF2B5EF4-FFF2-40B4-BE49-F238E27FC236}">
                  <a16:creationId xmlns:a16="http://schemas.microsoft.com/office/drawing/2014/main" id="{C12BC597-8B28-FDC4-14E9-AD340FB07347}"/>
                </a:ext>
              </a:extLst>
            </p:cNvPr>
            <p:cNvSpPr/>
            <p:nvPr/>
          </p:nvSpPr>
          <p:spPr>
            <a:xfrm>
              <a:off x="1244200" y="2055425"/>
              <a:ext cx="25950" cy="25925"/>
            </a:xfrm>
            <a:custGeom>
              <a:avLst/>
              <a:gdLst/>
              <a:ahLst/>
              <a:cxnLst/>
              <a:rect l="l" t="t" r="r" b="b"/>
              <a:pathLst>
                <a:path w="1038" h="1037" extrusionOk="0">
                  <a:moveTo>
                    <a:pt x="708" y="95"/>
                  </a:moveTo>
                  <a:lnTo>
                    <a:pt x="849" y="189"/>
                  </a:lnTo>
                  <a:lnTo>
                    <a:pt x="943" y="377"/>
                  </a:lnTo>
                  <a:lnTo>
                    <a:pt x="990" y="519"/>
                  </a:lnTo>
                  <a:lnTo>
                    <a:pt x="943" y="707"/>
                  </a:lnTo>
                  <a:lnTo>
                    <a:pt x="802" y="848"/>
                  </a:lnTo>
                  <a:lnTo>
                    <a:pt x="660" y="943"/>
                  </a:lnTo>
                  <a:lnTo>
                    <a:pt x="519" y="990"/>
                  </a:lnTo>
                  <a:lnTo>
                    <a:pt x="331" y="990"/>
                  </a:lnTo>
                  <a:lnTo>
                    <a:pt x="189" y="848"/>
                  </a:lnTo>
                  <a:lnTo>
                    <a:pt x="95" y="707"/>
                  </a:lnTo>
                  <a:lnTo>
                    <a:pt x="48" y="519"/>
                  </a:lnTo>
                  <a:lnTo>
                    <a:pt x="95" y="377"/>
                  </a:lnTo>
                  <a:lnTo>
                    <a:pt x="189" y="189"/>
                  </a:lnTo>
                  <a:lnTo>
                    <a:pt x="331" y="95"/>
                  </a:lnTo>
                  <a:close/>
                  <a:moveTo>
                    <a:pt x="519" y="0"/>
                  </a:moveTo>
                  <a:lnTo>
                    <a:pt x="284" y="47"/>
                  </a:lnTo>
                  <a:lnTo>
                    <a:pt x="142" y="189"/>
                  </a:lnTo>
                  <a:lnTo>
                    <a:pt x="48" y="330"/>
                  </a:lnTo>
                  <a:lnTo>
                    <a:pt x="1" y="519"/>
                  </a:lnTo>
                  <a:lnTo>
                    <a:pt x="48" y="754"/>
                  </a:lnTo>
                  <a:lnTo>
                    <a:pt x="142" y="895"/>
                  </a:lnTo>
                  <a:lnTo>
                    <a:pt x="284" y="1037"/>
                  </a:lnTo>
                  <a:lnTo>
                    <a:pt x="708" y="1037"/>
                  </a:lnTo>
                  <a:lnTo>
                    <a:pt x="849" y="895"/>
                  </a:lnTo>
                  <a:lnTo>
                    <a:pt x="990" y="754"/>
                  </a:lnTo>
                  <a:lnTo>
                    <a:pt x="1037" y="566"/>
                  </a:lnTo>
                  <a:lnTo>
                    <a:pt x="990" y="377"/>
                  </a:lnTo>
                  <a:lnTo>
                    <a:pt x="896" y="189"/>
                  </a:lnTo>
                  <a:lnTo>
                    <a:pt x="708"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2951;p42">
              <a:extLst>
                <a:ext uri="{FF2B5EF4-FFF2-40B4-BE49-F238E27FC236}">
                  <a16:creationId xmlns:a16="http://schemas.microsoft.com/office/drawing/2014/main" id="{1EAF0FD2-CF18-19EC-6820-A244FE166BB7}"/>
                </a:ext>
              </a:extLst>
            </p:cNvPr>
            <p:cNvSpPr/>
            <p:nvPr/>
          </p:nvSpPr>
          <p:spPr>
            <a:xfrm>
              <a:off x="1165300" y="2014200"/>
              <a:ext cx="25925" cy="25925"/>
            </a:xfrm>
            <a:custGeom>
              <a:avLst/>
              <a:gdLst/>
              <a:ahLst/>
              <a:cxnLst/>
              <a:rect l="l" t="t" r="r" b="b"/>
              <a:pathLst>
                <a:path w="1037" h="1037" extrusionOk="0">
                  <a:moveTo>
                    <a:pt x="519" y="48"/>
                  </a:moveTo>
                  <a:lnTo>
                    <a:pt x="707" y="95"/>
                  </a:lnTo>
                  <a:lnTo>
                    <a:pt x="848" y="189"/>
                  </a:lnTo>
                  <a:lnTo>
                    <a:pt x="943" y="330"/>
                  </a:lnTo>
                  <a:lnTo>
                    <a:pt x="990" y="519"/>
                  </a:lnTo>
                  <a:lnTo>
                    <a:pt x="943" y="707"/>
                  </a:lnTo>
                  <a:lnTo>
                    <a:pt x="848" y="848"/>
                  </a:lnTo>
                  <a:lnTo>
                    <a:pt x="707" y="943"/>
                  </a:lnTo>
                  <a:lnTo>
                    <a:pt x="519" y="990"/>
                  </a:lnTo>
                  <a:lnTo>
                    <a:pt x="330" y="943"/>
                  </a:lnTo>
                  <a:lnTo>
                    <a:pt x="189" y="848"/>
                  </a:lnTo>
                  <a:lnTo>
                    <a:pt x="95" y="707"/>
                  </a:lnTo>
                  <a:lnTo>
                    <a:pt x="48" y="519"/>
                  </a:lnTo>
                  <a:lnTo>
                    <a:pt x="95" y="330"/>
                  </a:lnTo>
                  <a:lnTo>
                    <a:pt x="189" y="189"/>
                  </a:lnTo>
                  <a:lnTo>
                    <a:pt x="330" y="95"/>
                  </a:lnTo>
                  <a:lnTo>
                    <a:pt x="519" y="48"/>
                  </a:lnTo>
                  <a:close/>
                  <a:moveTo>
                    <a:pt x="519" y="0"/>
                  </a:moveTo>
                  <a:lnTo>
                    <a:pt x="330" y="48"/>
                  </a:lnTo>
                  <a:lnTo>
                    <a:pt x="142" y="142"/>
                  </a:lnTo>
                  <a:lnTo>
                    <a:pt x="48" y="283"/>
                  </a:lnTo>
                  <a:lnTo>
                    <a:pt x="0" y="519"/>
                  </a:lnTo>
                  <a:lnTo>
                    <a:pt x="48" y="707"/>
                  </a:lnTo>
                  <a:lnTo>
                    <a:pt x="142" y="896"/>
                  </a:lnTo>
                  <a:lnTo>
                    <a:pt x="330" y="990"/>
                  </a:lnTo>
                  <a:lnTo>
                    <a:pt x="519" y="1037"/>
                  </a:lnTo>
                  <a:lnTo>
                    <a:pt x="707" y="990"/>
                  </a:lnTo>
                  <a:lnTo>
                    <a:pt x="896" y="896"/>
                  </a:lnTo>
                  <a:lnTo>
                    <a:pt x="990" y="707"/>
                  </a:lnTo>
                  <a:lnTo>
                    <a:pt x="1037" y="519"/>
                  </a:lnTo>
                  <a:lnTo>
                    <a:pt x="990" y="283"/>
                  </a:lnTo>
                  <a:lnTo>
                    <a:pt x="896" y="142"/>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2952;p42">
              <a:extLst>
                <a:ext uri="{FF2B5EF4-FFF2-40B4-BE49-F238E27FC236}">
                  <a16:creationId xmlns:a16="http://schemas.microsoft.com/office/drawing/2014/main" id="{4CEDDEDF-2EC0-28FC-B83A-C806813BB46E}"/>
                </a:ext>
              </a:extLst>
            </p:cNvPr>
            <p:cNvSpPr/>
            <p:nvPr/>
          </p:nvSpPr>
          <p:spPr>
            <a:xfrm>
              <a:off x="1385550" y="2261525"/>
              <a:ext cx="25925" cy="25950"/>
            </a:xfrm>
            <a:custGeom>
              <a:avLst/>
              <a:gdLst/>
              <a:ahLst/>
              <a:cxnLst/>
              <a:rect l="l" t="t" r="r" b="b"/>
              <a:pathLst>
                <a:path w="1037" h="1038" extrusionOk="0">
                  <a:moveTo>
                    <a:pt x="518" y="1"/>
                  </a:moveTo>
                  <a:lnTo>
                    <a:pt x="330" y="48"/>
                  </a:lnTo>
                  <a:lnTo>
                    <a:pt x="142" y="142"/>
                  </a:lnTo>
                  <a:lnTo>
                    <a:pt x="47" y="283"/>
                  </a:lnTo>
                  <a:lnTo>
                    <a:pt x="0" y="519"/>
                  </a:lnTo>
                  <a:lnTo>
                    <a:pt x="47" y="707"/>
                  </a:lnTo>
                  <a:lnTo>
                    <a:pt x="142" y="896"/>
                  </a:lnTo>
                  <a:lnTo>
                    <a:pt x="330" y="990"/>
                  </a:lnTo>
                  <a:lnTo>
                    <a:pt x="518" y="1037"/>
                  </a:lnTo>
                  <a:lnTo>
                    <a:pt x="707" y="990"/>
                  </a:lnTo>
                  <a:lnTo>
                    <a:pt x="895" y="896"/>
                  </a:lnTo>
                  <a:lnTo>
                    <a:pt x="990" y="707"/>
                  </a:lnTo>
                  <a:lnTo>
                    <a:pt x="895" y="849"/>
                  </a:lnTo>
                  <a:lnTo>
                    <a:pt x="707" y="943"/>
                  </a:lnTo>
                  <a:lnTo>
                    <a:pt x="566" y="990"/>
                  </a:lnTo>
                  <a:lnTo>
                    <a:pt x="518" y="990"/>
                  </a:lnTo>
                  <a:lnTo>
                    <a:pt x="377" y="943"/>
                  </a:lnTo>
                  <a:lnTo>
                    <a:pt x="189" y="802"/>
                  </a:lnTo>
                  <a:lnTo>
                    <a:pt x="142" y="660"/>
                  </a:lnTo>
                  <a:lnTo>
                    <a:pt x="94" y="472"/>
                  </a:lnTo>
                  <a:lnTo>
                    <a:pt x="142" y="283"/>
                  </a:lnTo>
                  <a:lnTo>
                    <a:pt x="236" y="142"/>
                  </a:lnTo>
                  <a:lnTo>
                    <a:pt x="377" y="48"/>
                  </a:lnTo>
                  <a:lnTo>
                    <a:pt x="566" y="48"/>
                  </a:lnTo>
                  <a:lnTo>
                    <a:pt x="754" y="95"/>
                  </a:lnTo>
                  <a:lnTo>
                    <a:pt x="895" y="189"/>
                  </a:lnTo>
                  <a:lnTo>
                    <a:pt x="990" y="331"/>
                  </a:lnTo>
                  <a:lnTo>
                    <a:pt x="1037" y="519"/>
                  </a:lnTo>
                  <a:lnTo>
                    <a:pt x="990" y="283"/>
                  </a:lnTo>
                  <a:lnTo>
                    <a:pt x="895" y="142"/>
                  </a:lnTo>
                  <a:lnTo>
                    <a:pt x="754" y="48"/>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2953;p42">
              <a:extLst>
                <a:ext uri="{FF2B5EF4-FFF2-40B4-BE49-F238E27FC236}">
                  <a16:creationId xmlns:a16="http://schemas.microsoft.com/office/drawing/2014/main" id="{00234613-1F2B-8960-F234-F87F0D39EC1F}"/>
                </a:ext>
              </a:extLst>
            </p:cNvPr>
            <p:cNvSpPr/>
            <p:nvPr/>
          </p:nvSpPr>
          <p:spPr>
            <a:xfrm>
              <a:off x="1250100" y="2274500"/>
              <a:ext cx="27125" cy="25925"/>
            </a:xfrm>
            <a:custGeom>
              <a:avLst/>
              <a:gdLst/>
              <a:ahLst/>
              <a:cxnLst/>
              <a:rect l="l" t="t" r="r" b="b"/>
              <a:pathLst>
                <a:path w="1085" h="1037" extrusionOk="0">
                  <a:moveTo>
                    <a:pt x="519" y="0"/>
                  </a:moveTo>
                  <a:lnTo>
                    <a:pt x="330" y="47"/>
                  </a:lnTo>
                  <a:lnTo>
                    <a:pt x="142" y="141"/>
                  </a:lnTo>
                  <a:lnTo>
                    <a:pt x="48" y="330"/>
                  </a:lnTo>
                  <a:lnTo>
                    <a:pt x="0" y="518"/>
                  </a:lnTo>
                  <a:lnTo>
                    <a:pt x="95" y="707"/>
                  </a:lnTo>
                  <a:lnTo>
                    <a:pt x="95" y="707"/>
                  </a:lnTo>
                  <a:lnTo>
                    <a:pt x="48" y="518"/>
                  </a:lnTo>
                  <a:lnTo>
                    <a:pt x="95" y="330"/>
                  </a:lnTo>
                  <a:lnTo>
                    <a:pt x="189" y="188"/>
                  </a:lnTo>
                  <a:lnTo>
                    <a:pt x="330" y="94"/>
                  </a:lnTo>
                  <a:lnTo>
                    <a:pt x="519" y="47"/>
                  </a:lnTo>
                  <a:lnTo>
                    <a:pt x="707" y="94"/>
                  </a:lnTo>
                  <a:lnTo>
                    <a:pt x="848" y="188"/>
                  </a:lnTo>
                  <a:lnTo>
                    <a:pt x="943" y="330"/>
                  </a:lnTo>
                  <a:lnTo>
                    <a:pt x="990" y="518"/>
                  </a:lnTo>
                  <a:lnTo>
                    <a:pt x="943" y="707"/>
                  </a:lnTo>
                  <a:lnTo>
                    <a:pt x="848" y="848"/>
                  </a:lnTo>
                  <a:lnTo>
                    <a:pt x="707" y="942"/>
                  </a:lnTo>
                  <a:lnTo>
                    <a:pt x="519" y="989"/>
                  </a:lnTo>
                  <a:lnTo>
                    <a:pt x="330" y="942"/>
                  </a:lnTo>
                  <a:lnTo>
                    <a:pt x="189" y="848"/>
                  </a:lnTo>
                  <a:lnTo>
                    <a:pt x="95" y="707"/>
                  </a:lnTo>
                  <a:lnTo>
                    <a:pt x="189" y="895"/>
                  </a:lnTo>
                  <a:lnTo>
                    <a:pt x="377" y="989"/>
                  </a:lnTo>
                  <a:lnTo>
                    <a:pt x="566" y="1036"/>
                  </a:lnTo>
                  <a:lnTo>
                    <a:pt x="754" y="989"/>
                  </a:lnTo>
                  <a:lnTo>
                    <a:pt x="943" y="848"/>
                  </a:lnTo>
                  <a:lnTo>
                    <a:pt x="1037" y="707"/>
                  </a:lnTo>
                  <a:lnTo>
                    <a:pt x="1084" y="518"/>
                  </a:lnTo>
                  <a:lnTo>
                    <a:pt x="990" y="283"/>
                  </a:lnTo>
                  <a:lnTo>
                    <a:pt x="896" y="141"/>
                  </a:lnTo>
                  <a:lnTo>
                    <a:pt x="7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2954;p42">
              <a:extLst>
                <a:ext uri="{FF2B5EF4-FFF2-40B4-BE49-F238E27FC236}">
                  <a16:creationId xmlns:a16="http://schemas.microsoft.com/office/drawing/2014/main" id="{35F66A81-3C35-64A7-624F-33D4DDBC5FB5}"/>
                </a:ext>
              </a:extLst>
            </p:cNvPr>
            <p:cNvSpPr/>
            <p:nvPr/>
          </p:nvSpPr>
          <p:spPr>
            <a:xfrm>
              <a:off x="1119375" y="2375775"/>
              <a:ext cx="27100" cy="25950"/>
            </a:xfrm>
            <a:custGeom>
              <a:avLst/>
              <a:gdLst/>
              <a:ahLst/>
              <a:cxnLst/>
              <a:rect l="l" t="t" r="r" b="b"/>
              <a:pathLst>
                <a:path w="1084" h="1038" extrusionOk="0">
                  <a:moveTo>
                    <a:pt x="518" y="48"/>
                  </a:moveTo>
                  <a:lnTo>
                    <a:pt x="707" y="95"/>
                  </a:lnTo>
                  <a:lnTo>
                    <a:pt x="848" y="189"/>
                  </a:lnTo>
                  <a:lnTo>
                    <a:pt x="942" y="330"/>
                  </a:lnTo>
                  <a:lnTo>
                    <a:pt x="989" y="519"/>
                  </a:lnTo>
                  <a:lnTo>
                    <a:pt x="942" y="660"/>
                  </a:lnTo>
                  <a:lnTo>
                    <a:pt x="848" y="849"/>
                  </a:lnTo>
                  <a:lnTo>
                    <a:pt x="707" y="943"/>
                  </a:lnTo>
                  <a:lnTo>
                    <a:pt x="330" y="943"/>
                  </a:lnTo>
                  <a:lnTo>
                    <a:pt x="189" y="849"/>
                  </a:lnTo>
                  <a:lnTo>
                    <a:pt x="94" y="660"/>
                  </a:lnTo>
                  <a:lnTo>
                    <a:pt x="47" y="519"/>
                  </a:lnTo>
                  <a:lnTo>
                    <a:pt x="94" y="330"/>
                  </a:lnTo>
                  <a:lnTo>
                    <a:pt x="189" y="189"/>
                  </a:lnTo>
                  <a:lnTo>
                    <a:pt x="330" y="95"/>
                  </a:lnTo>
                  <a:lnTo>
                    <a:pt x="518" y="48"/>
                  </a:lnTo>
                  <a:close/>
                  <a:moveTo>
                    <a:pt x="518" y="1"/>
                  </a:moveTo>
                  <a:lnTo>
                    <a:pt x="330" y="48"/>
                  </a:lnTo>
                  <a:lnTo>
                    <a:pt x="141" y="142"/>
                  </a:lnTo>
                  <a:lnTo>
                    <a:pt x="47" y="330"/>
                  </a:lnTo>
                  <a:lnTo>
                    <a:pt x="0" y="519"/>
                  </a:lnTo>
                  <a:lnTo>
                    <a:pt x="94" y="707"/>
                  </a:lnTo>
                  <a:lnTo>
                    <a:pt x="189" y="896"/>
                  </a:lnTo>
                  <a:lnTo>
                    <a:pt x="377" y="990"/>
                  </a:lnTo>
                  <a:lnTo>
                    <a:pt x="565" y="1037"/>
                  </a:lnTo>
                  <a:lnTo>
                    <a:pt x="754" y="990"/>
                  </a:lnTo>
                  <a:lnTo>
                    <a:pt x="895" y="849"/>
                  </a:lnTo>
                  <a:lnTo>
                    <a:pt x="1037" y="707"/>
                  </a:lnTo>
                  <a:lnTo>
                    <a:pt x="1084" y="519"/>
                  </a:lnTo>
                  <a:lnTo>
                    <a:pt x="1037" y="330"/>
                  </a:lnTo>
                  <a:lnTo>
                    <a:pt x="895" y="142"/>
                  </a:lnTo>
                  <a:lnTo>
                    <a:pt x="7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2955;p42">
              <a:extLst>
                <a:ext uri="{FF2B5EF4-FFF2-40B4-BE49-F238E27FC236}">
                  <a16:creationId xmlns:a16="http://schemas.microsoft.com/office/drawing/2014/main" id="{51835920-D959-C774-9138-631C12933907}"/>
                </a:ext>
              </a:extLst>
            </p:cNvPr>
            <p:cNvSpPr/>
            <p:nvPr/>
          </p:nvSpPr>
          <p:spPr>
            <a:xfrm>
              <a:off x="1015725" y="2335725"/>
              <a:ext cx="27100" cy="27125"/>
            </a:xfrm>
            <a:custGeom>
              <a:avLst/>
              <a:gdLst/>
              <a:ahLst/>
              <a:cxnLst/>
              <a:rect l="l" t="t" r="r" b="b"/>
              <a:pathLst>
                <a:path w="1084" h="1085" extrusionOk="0">
                  <a:moveTo>
                    <a:pt x="330" y="1"/>
                  </a:moveTo>
                  <a:lnTo>
                    <a:pt x="142" y="142"/>
                  </a:lnTo>
                  <a:lnTo>
                    <a:pt x="48" y="283"/>
                  </a:lnTo>
                  <a:lnTo>
                    <a:pt x="0" y="519"/>
                  </a:lnTo>
                  <a:lnTo>
                    <a:pt x="0" y="707"/>
                  </a:lnTo>
                  <a:lnTo>
                    <a:pt x="142" y="896"/>
                  </a:lnTo>
                  <a:lnTo>
                    <a:pt x="283" y="1037"/>
                  </a:lnTo>
                  <a:lnTo>
                    <a:pt x="519" y="1084"/>
                  </a:lnTo>
                  <a:lnTo>
                    <a:pt x="707" y="1037"/>
                  </a:lnTo>
                  <a:lnTo>
                    <a:pt x="896" y="943"/>
                  </a:lnTo>
                  <a:lnTo>
                    <a:pt x="1037" y="755"/>
                  </a:lnTo>
                  <a:lnTo>
                    <a:pt x="1084" y="566"/>
                  </a:lnTo>
                  <a:lnTo>
                    <a:pt x="1084" y="519"/>
                  </a:lnTo>
                  <a:lnTo>
                    <a:pt x="1037" y="283"/>
                  </a:lnTo>
                  <a:lnTo>
                    <a:pt x="943" y="142"/>
                  </a:lnTo>
                  <a:lnTo>
                    <a:pt x="754" y="48"/>
                  </a:lnTo>
                  <a:lnTo>
                    <a:pt x="896" y="189"/>
                  </a:lnTo>
                  <a:lnTo>
                    <a:pt x="990" y="331"/>
                  </a:lnTo>
                  <a:lnTo>
                    <a:pt x="1037" y="519"/>
                  </a:lnTo>
                  <a:lnTo>
                    <a:pt x="990" y="660"/>
                  </a:lnTo>
                  <a:lnTo>
                    <a:pt x="896" y="849"/>
                  </a:lnTo>
                  <a:lnTo>
                    <a:pt x="754" y="943"/>
                  </a:lnTo>
                  <a:lnTo>
                    <a:pt x="566" y="990"/>
                  </a:lnTo>
                  <a:lnTo>
                    <a:pt x="377" y="943"/>
                  </a:lnTo>
                  <a:lnTo>
                    <a:pt x="236" y="849"/>
                  </a:lnTo>
                  <a:lnTo>
                    <a:pt x="142" y="707"/>
                  </a:lnTo>
                  <a:lnTo>
                    <a:pt x="95" y="519"/>
                  </a:lnTo>
                  <a:lnTo>
                    <a:pt x="142" y="331"/>
                  </a:lnTo>
                  <a:lnTo>
                    <a:pt x="236" y="189"/>
                  </a:lnTo>
                  <a:lnTo>
                    <a:pt x="377" y="95"/>
                  </a:lnTo>
                  <a:lnTo>
                    <a:pt x="566" y="48"/>
                  </a:lnTo>
                  <a:lnTo>
                    <a:pt x="754"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2956;p42">
              <a:extLst>
                <a:ext uri="{FF2B5EF4-FFF2-40B4-BE49-F238E27FC236}">
                  <a16:creationId xmlns:a16="http://schemas.microsoft.com/office/drawing/2014/main" id="{18178F6F-3DFC-4D97-D4CC-B93D456C9F65}"/>
                </a:ext>
              </a:extLst>
            </p:cNvPr>
            <p:cNvSpPr/>
            <p:nvPr/>
          </p:nvSpPr>
          <p:spPr>
            <a:xfrm>
              <a:off x="1244200" y="2379300"/>
              <a:ext cx="25950" cy="25950"/>
            </a:xfrm>
            <a:custGeom>
              <a:avLst/>
              <a:gdLst/>
              <a:ahLst/>
              <a:cxnLst/>
              <a:rect l="l" t="t" r="r" b="b"/>
              <a:pathLst>
                <a:path w="1038" h="1038" extrusionOk="0">
                  <a:moveTo>
                    <a:pt x="519" y="48"/>
                  </a:moveTo>
                  <a:lnTo>
                    <a:pt x="708" y="95"/>
                  </a:lnTo>
                  <a:lnTo>
                    <a:pt x="849" y="189"/>
                  </a:lnTo>
                  <a:lnTo>
                    <a:pt x="943" y="331"/>
                  </a:lnTo>
                  <a:lnTo>
                    <a:pt x="990" y="519"/>
                  </a:lnTo>
                  <a:lnTo>
                    <a:pt x="943" y="708"/>
                  </a:lnTo>
                  <a:lnTo>
                    <a:pt x="849" y="849"/>
                  </a:lnTo>
                  <a:lnTo>
                    <a:pt x="708" y="943"/>
                  </a:lnTo>
                  <a:lnTo>
                    <a:pt x="519" y="990"/>
                  </a:lnTo>
                  <a:lnTo>
                    <a:pt x="331" y="943"/>
                  </a:lnTo>
                  <a:lnTo>
                    <a:pt x="189" y="849"/>
                  </a:lnTo>
                  <a:lnTo>
                    <a:pt x="95" y="708"/>
                  </a:lnTo>
                  <a:lnTo>
                    <a:pt x="48" y="519"/>
                  </a:lnTo>
                  <a:lnTo>
                    <a:pt x="95" y="331"/>
                  </a:lnTo>
                  <a:lnTo>
                    <a:pt x="189" y="189"/>
                  </a:lnTo>
                  <a:lnTo>
                    <a:pt x="331" y="95"/>
                  </a:lnTo>
                  <a:lnTo>
                    <a:pt x="519" y="48"/>
                  </a:lnTo>
                  <a:close/>
                  <a:moveTo>
                    <a:pt x="519" y="1"/>
                  </a:moveTo>
                  <a:lnTo>
                    <a:pt x="284" y="48"/>
                  </a:lnTo>
                  <a:lnTo>
                    <a:pt x="142" y="142"/>
                  </a:lnTo>
                  <a:lnTo>
                    <a:pt x="48" y="331"/>
                  </a:lnTo>
                  <a:lnTo>
                    <a:pt x="1" y="519"/>
                  </a:lnTo>
                  <a:lnTo>
                    <a:pt x="48" y="708"/>
                  </a:lnTo>
                  <a:lnTo>
                    <a:pt x="142" y="896"/>
                  </a:lnTo>
                  <a:lnTo>
                    <a:pt x="284" y="990"/>
                  </a:lnTo>
                  <a:lnTo>
                    <a:pt x="519" y="1037"/>
                  </a:lnTo>
                  <a:lnTo>
                    <a:pt x="708" y="990"/>
                  </a:lnTo>
                  <a:lnTo>
                    <a:pt x="896" y="896"/>
                  </a:lnTo>
                  <a:lnTo>
                    <a:pt x="990" y="708"/>
                  </a:lnTo>
                  <a:lnTo>
                    <a:pt x="1037" y="519"/>
                  </a:lnTo>
                  <a:lnTo>
                    <a:pt x="990" y="284"/>
                  </a:lnTo>
                  <a:lnTo>
                    <a:pt x="849" y="142"/>
                  </a:lnTo>
                  <a:lnTo>
                    <a:pt x="708"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2957;p42">
              <a:extLst>
                <a:ext uri="{FF2B5EF4-FFF2-40B4-BE49-F238E27FC236}">
                  <a16:creationId xmlns:a16="http://schemas.microsoft.com/office/drawing/2014/main" id="{41E8F034-3EA5-8B7B-7129-AEB9A2BEB2E4}"/>
                </a:ext>
              </a:extLst>
            </p:cNvPr>
            <p:cNvSpPr/>
            <p:nvPr/>
          </p:nvSpPr>
          <p:spPr>
            <a:xfrm>
              <a:off x="1093450" y="2278025"/>
              <a:ext cx="25950" cy="25925"/>
            </a:xfrm>
            <a:custGeom>
              <a:avLst/>
              <a:gdLst/>
              <a:ahLst/>
              <a:cxnLst/>
              <a:rect l="l" t="t" r="r" b="b"/>
              <a:pathLst>
                <a:path w="1038" h="1037" extrusionOk="0">
                  <a:moveTo>
                    <a:pt x="142" y="189"/>
                  </a:moveTo>
                  <a:lnTo>
                    <a:pt x="1" y="330"/>
                  </a:lnTo>
                  <a:lnTo>
                    <a:pt x="1" y="519"/>
                  </a:lnTo>
                  <a:lnTo>
                    <a:pt x="48" y="330"/>
                  </a:lnTo>
                  <a:lnTo>
                    <a:pt x="142" y="189"/>
                  </a:lnTo>
                  <a:close/>
                  <a:moveTo>
                    <a:pt x="472" y="0"/>
                  </a:moveTo>
                  <a:lnTo>
                    <a:pt x="283" y="47"/>
                  </a:lnTo>
                  <a:lnTo>
                    <a:pt x="142" y="189"/>
                  </a:lnTo>
                  <a:lnTo>
                    <a:pt x="283" y="95"/>
                  </a:lnTo>
                  <a:lnTo>
                    <a:pt x="472" y="47"/>
                  </a:lnTo>
                  <a:lnTo>
                    <a:pt x="660" y="95"/>
                  </a:lnTo>
                  <a:lnTo>
                    <a:pt x="802" y="189"/>
                  </a:lnTo>
                  <a:lnTo>
                    <a:pt x="896" y="330"/>
                  </a:lnTo>
                  <a:lnTo>
                    <a:pt x="943" y="519"/>
                  </a:lnTo>
                  <a:lnTo>
                    <a:pt x="896" y="707"/>
                  </a:lnTo>
                  <a:lnTo>
                    <a:pt x="802" y="848"/>
                  </a:lnTo>
                  <a:lnTo>
                    <a:pt x="660" y="943"/>
                  </a:lnTo>
                  <a:lnTo>
                    <a:pt x="472" y="990"/>
                  </a:lnTo>
                  <a:lnTo>
                    <a:pt x="283" y="943"/>
                  </a:lnTo>
                  <a:lnTo>
                    <a:pt x="142" y="848"/>
                  </a:lnTo>
                  <a:lnTo>
                    <a:pt x="48" y="707"/>
                  </a:lnTo>
                  <a:lnTo>
                    <a:pt x="1" y="519"/>
                  </a:lnTo>
                  <a:lnTo>
                    <a:pt x="1" y="566"/>
                  </a:lnTo>
                  <a:lnTo>
                    <a:pt x="48" y="754"/>
                  </a:lnTo>
                  <a:lnTo>
                    <a:pt x="142" y="895"/>
                  </a:lnTo>
                  <a:lnTo>
                    <a:pt x="330" y="1037"/>
                  </a:lnTo>
                  <a:lnTo>
                    <a:pt x="519" y="1037"/>
                  </a:lnTo>
                  <a:lnTo>
                    <a:pt x="707" y="990"/>
                  </a:lnTo>
                  <a:lnTo>
                    <a:pt x="896" y="895"/>
                  </a:lnTo>
                  <a:lnTo>
                    <a:pt x="990" y="754"/>
                  </a:lnTo>
                  <a:lnTo>
                    <a:pt x="1037" y="566"/>
                  </a:lnTo>
                  <a:lnTo>
                    <a:pt x="990" y="330"/>
                  </a:lnTo>
                  <a:lnTo>
                    <a:pt x="896" y="189"/>
                  </a:lnTo>
                  <a:lnTo>
                    <a:pt x="754"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2958;p42">
              <a:extLst>
                <a:ext uri="{FF2B5EF4-FFF2-40B4-BE49-F238E27FC236}">
                  <a16:creationId xmlns:a16="http://schemas.microsoft.com/office/drawing/2014/main" id="{E8F67AAF-3DD2-A39D-07BE-154DE51FCFBA}"/>
                </a:ext>
              </a:extLst>
            </p:cNvPr>
            <p:cNvSpPr/>
            <p:nvPr/>
          </p:nvSpPr>
          <p:spPr>
            <a:xfrm>
              <a:off x="966250" y="2270950"/>
              <a:ext cx="25950" cy="25950"/>
            </a:xfrm>
            <a:custGeom>
              <a:avLst/>
              <a:gdLst/>
              <a:ahLst/>
              <a:cxnLst/>
              <a:rect l="l" t="t" r="r" b="b"/>
              <a:pathLst>
                <a:path w="1038" h="1038" extrusionOk="0">
                  <a:moveTo>
                    <a:pt x="519" y="48"/>
                  </a:moveTo>
                  <a:lnTo>
                    <a:pt x="707" y="95"/>
                  </a:lnTo>
                  <a:lnTo>
                    <a:pt x="849" y="189"/>
                  </a:lnTo>
                  <a:lnTo>
                    <a:pt x="943" y="330"/>
                  </a:lnTo>
                  <a:lnTo>
                    <a:pt x="990" y="519"/>
                  </a:lnTo>
                  <a:lnTo>
                    <a:pt x="990" y="707"/>
                  </a:lnTo>
                  <a:lnTo>
                    <a:pt x="849" y="849"/>
                  </a:lnTo>
                  <a:lnTo>
                    <a:pt x="707" y="943"/>
                  </a:lnTo>
                  <a:lnTo>
                    <a:pt x="566" y="990"/>
                  </a:lnTo>
                  <a:lnTo>
                    <a:pt x="378" y="943"/>
                  </a:lnTo>
                  <a:lnTo>
                    <a:pt x="236" y="849"/>
                  </a:lnTo>
                  <a:lnTo>
                    <a:pt x="95" y="707"/>
                  </a:lnTo>
                  <a:lnTo>
                    <a:pt x="95" y="519"/>
                  </a:lnTo>
                  <a:lnTo>
                    <a:pt x="95" y="330"/>
                  </a:lnTo>
                  <a:lnTo>
                    <a:pt x="189" y="189"/>
                  </a:lnTo>
                  <a:lnTo>
                    <a:pt x="331" y="95"/>
                  </a:lnTo>
                  <a:lnTo>
                    <a:pt x="519" y="48"/>
                  </a:lnTo>
                  <a:close/>
                  <a:moveTo>
                    <a:pt x="566" y="1"/>
                  </a:moveTo>
                  <a:lnTo>
                    <a:pt x="331" y="48"/>
                  </a:lnTo>
                  <a:lnTo>
                    <a:pt x="189" y="142"/>
                  </a:lnTo>
                  <a:lnTo>
                    <a:pt x="48" y="330"/>
                  </a:lnTo>
                  <a:lnTo>
                    <a:pt x="1" y="519"/>
                  </a:lnTo>
                  <a:lnTo>
                    <a:pt x="48" y="754"/>
                  </a:lnTo>
                  <a:lnTo>
                    <a:pt x="189" y="896"/>
                  </a:lnTo>
                  <a:lnTo>
                    <a:pt x="331" y="990"/>
                  </a:lnTo>
                  <a:lnTo>
                    <a:pt x="519" y="1037"/>
                  </a:lnTo>
                  <a:lnTo>
                    <a:pt x="755" y="1037"/>
                  </a:lnTo>
                  <a:lnTo>
                    <a:pt x="896" y="896"/>
                  </a:lnTo>
                  <a:lnTo>
                    <a:pt x="1037" y="754"/>
                  </a:lnTo>
                  <a:lnTo>
                    <a:pt x="1037" y="519"/>
                  </a:lnTo>
                  <a:lnTo>
                    <a:pt x="1037" y="330"/>
                  </a:lnTo>
                  <a:lnTo>
                    <a:pt x="896" y="142"/>
                  </a:lnTo>
                  <a:lnTo>
                    <a:pt x="755"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2959;p42">
              <a:extLst>
                <a:ext uri="{FF2B5EF4-FFF2-40B4-BE49-F238E27FC236}">
                  <a16:creationId xmlns:a16="http://schemas.microsoft.com/office/drawing/2014/main" id="{30716BA1-2325-C463-A5A3-AA5EAA1CA62B}"/>
                </a:ext>
              </a:extLst>
            </p:cNvPr>
            <p:cNvSpPr/>
            <p:nvPr/>
          </p:nvSpPr>
          <p:spPr>
            <a:xfrm>
              <a:off x="1041625" y="2115500"/>
              <a:ext cx="25950" cy="25925"/>
            </a:xfrm>
            <a:custGeom>
              <a:avLst/>
              <a:gdLst/>
              <a:ahLst/>
              <a:cxnLst/>
              <a:rect l="l" t="t" r="r" b="b"/>
              <a:pathLst>
                <a:path w="1038" h="1037" extrusionOk="0">
                  <a:moveTo>
                    <a:pt x="708" y="94"/>
                  </a:moveTo>
                  <a:lnTo>
                    <a:pt x="849" y="188"/>
                  </a:lnTo>
                  <a:lnTo>
                    <a:pt x="943" y="377"/>
                  </a:lnTo>
                  <a:lnTo>
                    <a:pt x="990" y="518"/>
                  </a:lnTo>
                  <a:lnTo>
                    <a:pt x="943" y="707"/>
                  </a:lnTo>
                  <a:lnTo>
                    <a:pt x="849" y="848"/>
                  </a:lnTo>
                  <a:lnTo>
                    <a:pt x="708" y="989"/>
                  </a:lnTo>
                  <a:lnTo>
                    <a:pt x="331" y="989"/>
                  </a:lnTo>
                  <a:lnTo>
                    <a:pt x="189" y="848"/>
                  </a:lnTo>
                  <a:lnTo>
                    <a:pt x="95" y="707"/>
                  </a:lnTo>
                  <a:lnTo>
                    <a:pt x="48" y="518"/>
                  </a:lnTo>
                  <a:lnTo>
                    <a:pt x="95" y="377"/>
                  </a:lnTo>
                  <a:lnTo>
                    <a:pt x="189" y="188"/>
                  </a:lnTo>
                  <a:lnTo>
                    <a:pt x="331" y="94"/>
                  </a:lnTo>
                  <a:close/>
                  <a:moveTo>
                    <a:pt x="519" y="0"/>
                  </a:moveTo>
                  <a:lnTo>
                    <a:pt x="331" y="47"/>
                  </a:lnTo>
                  <a:lnTo>
                    <a:pt x="142" y="188"/>
                  </a:lnTo>
                  <a:lnTo>
                    <a:pt x="48" y="330"/>
                  </a:lnTo>
                  <a:lnTo>
                    <a:pt x="1" y="518"/>
                  </a:lnTo>
                  <a:lnTo>
                    <a:pt x="48" y="754"/>
                  </a:lnTo>
                  <a:lnTo>
                    <a:pt x="142" y="895"/>
                  </a:lnTo>
                  <a:lnTo>
                    <a:pt x="331" y="1036"/>
                  </a:lnTo>
                  <a:lnTo>
                    <a:pt x="708" y="1036"/>
                  </a:lnTo>
                  <a:lnTo>
                    <a:pt x="896" y="895"/>
                  </a:lnTo>
                  <a:lnTo>
                    <a:pt x="990" y="754"/>
                  </a:lnTo>
                  <a:lnTo>
                    <a:pt x="1037" y="565"/>
                  </a:lnTo>
                  <a:lnTo>
                    <a:pt x="990" y="377"/>
                  </a:lnTo>
                  <a:lnTo>
                    <a:pt x="896" y="188"/>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2960;p42">
              <a:extLst>
                <a:ext uri="{FF2B5EF4-FFF2-40B4-BE49-F238E27FC236}">
                  <a16:creationId xmlns:a16="http://schemas.microsoft.com/office/drawing/2014/main" id="{CEEF79A9-C780-2A6F-E676-EF93C7412B66}"/>
                </a:ext>
              </a:extLst>
            </p:cNvPr>
            <p:cNvSpPr/>
            <p:nvPr/>
          </p:nvSpPr>
          <p:spPr>
            <a:xfrm>
              <a:off x="1115825" y="2487675"/>
              <a:ext cx="25950" cy="25925"/>
            </a:xfrm>
            <a:custGeom>
              <a:avLst/>
              <a:gdLst/>
              <a:ahLst/>
              <a:cxnLst/>
              <a:rect l="l" t="t" r="r" b="b"/>
              <a:pathLst>
                <a:path w="1038" h="1037" extrusionOk="0">
                  <a:moveTo>
                    <a:pt x="519" y="0"/>
                  </a:moveTo>
                  <a:lnTo>
                    <a:pt x="331" y="47"/>
                  </a:lnTo>
                  <a:lnTo>
                    <a:pt x="189" y="189"/>
                  </a:lnTo>
                  <a:lnTo>
                    <a:pt x="331" y="94"/>
                  </a:lnTo>
                  <a:lnTo>
                    <a:pt x="519" y="47"/>
                  </a:lnTo>
                  <a:lnTo>
                    <a:pt x="707" y="94"/>
                  </a:lnTo>
                  <a:lnTo>
                    <a:pt x="849" y="189"/>
                  </a:lnTo>
                  <a:lnTo>
                    <a:pt x="943" y="330"/>
                  </a:lnTo>
                  <a:lnTo>
                    <a:pt x="990" y="518"/>
                  </a:lnTo>
                  <a:lnTo>
                    <a:pt x="943" y="707"/>
                  </a:lnTo>
                  <a:lnTo>
                    <a:pt x="849" y="848"/>
                  </a:lnTo>
                  <a:lnTo>
                    <a:pt x="707" y="942"/>
                  </a:lnTo>
                  <a:lnTo>
                    <a:pt x="519" y="989"/>
                  </a:lnTo>
                  <a:lnTo>
                    <a:pt x="331" y="942"/>
                  </a:lnTo>
                  <a:lnTo>
                    <a:pt x="189" y="848"/>
                  </a:lnTo>
                  <a:lnTo>
                    <a:pt x="95" y="707"/>
                  </a:lnTo>
                  <a:lnTo>
                    <a:pt x="48" y="518"/>
                  </a:lnTo>
                  <a:lnTo>
                    <a:pt x="95" y="330"/>
                  </a:lnTo>
                  <a:lnTo>
                    <a:pt x="189" y="189"/>
                  </a:lnTo>
                  <a:lnTo>
                    <a:pt x="48" y="330"/>
                  </a:lnTo>
                  <a:lnTo>
                    <a:pt x="1" y="518"/>
                  </a:lnTo>
                  <a:lnTo>
                    <a:pt x="48" y="754"/>
                  </a:lnTo>
                  <a:lnTo>
                    <a:pt x="189" y="895"/>
                  </a:lnTo>
                  <a:lnTo>
                    <a:pt x="331" y="1037"/>
                  </a:lnTo>
                  <a:lnTo>
                    <a:pt x="755" y="1037"/>
                  </a:lnTo>
                  <a:lnTo>
                    <a:pt x="896" y="895"/>
                  </a:lnTo>
                  <a:lnTo>
                    <a:pt x="990" y="754"/>
                  </a:lnTo>
                  <a:lnTo>
                    <a:pt x="1037" y="518"/>
                  </a:lnTo>
                  <a:lnTo>
                    <a:pt x="990" y="330"/>
                  </a:lnTo>
                  <a:lnTo>
                    <a:pt x="896" y="141"/>
                  </a:lnTo>
                  <a:lnTo>
                    <a:pt x="755"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2961;p42">
              <a:extLst>
                <a:ext uri="{FF2B5EF4-FFF2-40B4-BE49-F238E27FC236}">
                  <a16:creationId xmlns:a16="http://schemas.microsoft.com/office/drawing/2014/main" id="{A7E43CEA-FF7D-57F4-26D7-614747F02C48}"/>
                </a:ext>
              </a:extLst>
            </p:cNvPr>
            <p:cNvSpPr/>
            <p:nvPr/>
          </p:nvSpPr>
          <p:spPr>
            <a:xfrm>
              <a:off x="1244200" y="2487675"/>
              <a:ext cx="25950" cy="25925"/>
            </a:xfrm>
            <a:custGeom>
              <a:avLst/>
              <a:gdLst/>
              <a:ahLst/>
              <a:cxnLst/>
              <a:rect l="l" t="t" r="r" b="b"/>
              <a:pathLst>
                <a:path w="1038" h="1037" extrusionOk="0">
                  <a:moveTo>
                    <a:pt x="519" y="47"/>
                  </a:moveTo>
                  <a:lnTo>
                    <a:pt x="708" y="94"/>
                  </a:lnTo>
                  <a:lnTo>
                    <a:pt x="849" y="189"/>
                  </a:lnTo>
                  <a:lnTo>
                    <a:pt x="943" y="330"/>
                  </a:lnTo>
                  <a:lnTo>
                    <a:pt x="990" y="518"/>
                  </a:lnTo>
                  <a:lnTo>
                    <a:pt x="943" y="707"/>
                  </a:lnTo>
                  <a:lnTo>
                    <a:pt x="849" y="848"/>
                  </a:lnTo>
                  <a:lnTo>
                    <a:pt x="708" y="942"/>
                  </a:lnTo>
                  <a:lnTo>
                    <a:pt x="519" y="989"/>
                  </a:lnTo>
                  <a:lnTo>
                    <a:pt x="331" y="942"/>
                  </a:lnTo>
                  <a:lnTo>
                    <a:pt x="189" y="848"/>
                  </a:lnTo>
                  <a:lnTo>
                    <a:pt x="95" y="707"/>
                  </a:lnTo>
                  <a:lnTo>
                    <a:pt x="48" y="518"/>
                  </a:lnTo>
                  <a:lnTo>
                    <a:pt x="95" y="330"/>
                  </a:lnTo>
                  <a:lnTo>
                    <a:pt x="189" y="189"/>
                  </a:lnTo>
                  <a:lnTo>
                    <a:pt x="331" y="94"/>
                  </a:lnTo>
                  <a:lnTo>
                    <a:pt x="519" y="47"/>
                  </a:lnTo>
                  <a:close/>
                  <a:moveTo>
                    <a:pt x="519" y="0"/>
                  </a:moveTo>
                  <a:lnTo>
                    <a:pt x="284" y="47"/>
                  </a:lnTo>
                  <a:lnTo>
                    <a:pt x="142" y="189"/>
                  </a:lnTo>
                  <a:lnTo>
                    <a:pt x="48" y="330"/>
                  </a:lnTo>
                  <a:lnTo>
                    <a:pt x="1" y="518"/>
                  </a:lnTo>
                  <a:lnTo>
                    <a:pt x="48" y="754"/>
                  </a:lnTo>
                  <a:lnTo>
                    <a:pt x="142" y="895"/>
                  </a:lnTo>
                  <a:lnTo>
                    <a:pt x="284" y="1037"/>
                  </a:lnTo>
                  <a:lnTo>
                    <a:pt x="708" y="1037"/>
                  </a:lnTo>
                  <a:lnTo>
                    <a:pt x="896" y="895"/>
                  </a:lnTo>
                  <a:lnTo>
                    <a:pt x="990" y="754"/>
                  </a:lnTo>
                  <a:lnTo>
                    <a:pt x="1037" y="518"/>
                  </a:lnTo>
                  <a:lnTo>
                    <a:pt x="990" y="330"/>
                  </a:lnTo>
                  <a:lnTo>
                    <a:pt x="849" y="141"/>
                  </a:lnTo>
                  <a:lnTo>
                    <a:pt x="708"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2962;p42">
              <a:extLst>
                <a:ext uri="{FF2B5EF4-FFF2-40B4-BE49-F238E27FC236}">
                  <a16:creationId xmlns:a16="http://schemas.microsoft.com/office/drawing/2014/main" id="{050E9DD7-8615-FD87-BC7F-D80F6A844DA3}"/>
                </a:ext>
              </a:extLst>
            </p:cNvPr>
            <p:cNvSpPr/>
            <p:nvPr/>
          </p:nvSpPr>
          <p:spPr>
            <a:xfrm>
              <a:off x="1178250" y="2110775"/>
              <a:ext cx="25950" cy="25950"/>
            </a:xfrm>
            <a:custGeom>
              <a:avLst/>
              <a:gdLst/>
              <a:ahLst/>
              <a:cxnLst/>
              <a:rect l="l" t="t" r="r" b="b"/>
              <a:pathLst>
                <a:path w="1038" h="1038" extrusionOk="0">
                  <a:moveTo>
                    <a:pt x="519" y="48"/>
                  </a:moveTo>
                  <a:lnTo>
                    <a:pt x="660" y="95"/>
                  </a:lnTo>
                  <a:lnTo>
                    <a:pt x="849" y="189"/>
                  </a:lnTo>
                  <a:lnTo>
                    <a:pt x="943" y="330"/>
                  </a:lnTo>
                  <a:lnTo>
                    <a:pt x="990" y="519"/>
                  </a:lnTo>
                  <a:lnTo>
                    <a:pt x="943" y="707"/>
                  </a:lnTo>
                  <a:lnTo>
                    <a:pt x="849" y="849"/>
                  </a:lnTo>
                  <a:lnTo>
                    <a:pt x="660" y="943"/>
                  </a:lnTo>
                  <a:lnTo>
                    <a:pt x="519" y="990"/>
                  </a:lnTo>
                  <a:lnTo>
                    <a:pt x="330" y="943"/>
                  </a:lnTo>
                  <a:lnTo>
                    <a:pt x="189" y="849"/>
                  </a:lnTo>
                  <a:lnTo>
                    <a:pt x="95" y="707"/>
                  </a:lnTo>
                  <a:lnTo>
                    <a:pt x="48" y="519"/>
                  </a:lnTo>
                  <a:lnTo>
                    <a:pt x="95" y="330"/>
                  </a:lnTo>
                  <a:lnTo>
                    <a:pt x="189" y="189"/>
                  </a:lnTo>
                  <a:lnTo>
                    <a:pt x="330" y="95"/>
                  </a:lnTo>
                  <a:lnTo>
                    <a:pt x="519" y="48"/>
                  </a:lnTo>
                  <a:close/>
                  <a:moveTo>
                    <a:pt x="519" y="1"/>
                  </a:moveTo>
                  <a:lnTo>
                    <a:pt x="283" y="48"/>
                  </a:lnTo>
                  <a:lnTo>
                    <a:pt x="142" y="142"/>
                  </a:lnTo>
                  <a:lnTo>
                    <a:pt x="1" y="330"/>
                  </a:lnTo>
                  <a:lnTo>
                    <a:pt x="1" y="519"/>
                  </a:lnTo>
                  <a:lnTo>
                    <a:pt x="1" y="707"/>
                  </a:lnTo>
                  <a:lnTo>
                    <a:pt x="142" y="896"/>
                  </a:lnTo>
                  <a:lnTo>
                    <a:pt x="283" y="990"/>
                  </a:lnTo>
                  <a:lnTo>
                    <a:pt x="519" y="1037"/>
                  </a:lnTo>
                  <a:lnTo>
                    <a:pt x="707" y="990"/>
                  </a:lnTo>
                  <a:lnTo>
                    <a:pt x="849" y="896"/>
                  </a:lnTo>
                  <a:lnTo>
                    <a:pt x="990" y="707"/>
                  </a:lnTo>
                  <a:lnTo>
                    <a:pt x="1037" y="519"/>
                  </a:lnTo>
                  <a:lnTo>
                    <a:pt x="990" y="330"/>
                  </a:lnTo>
                  <a:lnTo>
                    <a:pt x="849" y="142"/>
                  </a:lnTo>
                  <a:lnTo>
                    <a:pt x="707"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2963;p42">
              <a:extLst>
                <a:ext uri="{FF2B5EF4-FFF2-40B4-BE49-F238E27FC236}">
                  <a16:creationId xmlns:a16="http://schemas.microsoft.com/office/drawing/2014/main" id="{615ECC78-1F20-2F72-687B-34ABA835CA31}"/>
                </a:ext>
              </a:extLst>
            </p:cNvPr>
            <p:cNvSpPr/>
            <p:nvPr/>
          </p:nvSpPr>
          <p:spPr>
            <a:xfrm>
              <a:off x="1102875" y="2062500"/>
              <a:ext cx="28300" cy="27100"/>
            </a:xfrm>
            <a:custGeom>
              <a:avLst/>
              <a:gdLst/>
              <a:ahLst/>
              <a:cxnLst/>
              <a:rect l="l" t="t" r="r" b="b"/>
              <a:pathLst>
                <a:path w="1132" h="1084" extrusionOk="0">
                  <a:moveTo>
                    <a:pt x="613" y="47"/>
                  </a:moveTo>
                  <a:lnTo>
                    <a:pt x="801" y="94"/>
                  </a:lnTo>
                  <a:lnTo>
                    <a:pt x="943" y="188"/>
                  </a:lnTo>
                  <a:lnTo>
                    <a:pt x="1037" y="330"/>
                  </a:lnTo>
                  <a:lnTo>
                    <a:pt x="1084" y="518"/>
                  </a:lnTo>
                  <a:lnTo>
                    <a:pt x="1037" y="707"/>
                  </a:lnTo>
                  <a:lnTo>
                    <a:pt x="943" y="848"/>
                  </a:lnTo>
                  <a:lnTo>
                    <a:pt x="801" y="942"/>
                  </a:lnTo>
                  <a:lnTo>
                    <a:pt x="613" y="989"/>
                  </a:lnTo>
                  <a:lnTo>
                    <a:pt x="425" y="942"/>
                  </a:lnTo>
                  <a:lnTo>
                    <a:pt x="283" y="848"/>
                  </a:lnTo>
                  <a:lnTo>
                    <a:pt x="189" y="707"/>
                  </a:lnTo>
                  <a:lnTo>
                    <a:pt x="142" y="518"/>
                  </a:lnTo>
                  <a:lnTo>
                    <a:pt x="189" y="330"/>
                  </a:lnTo>
                  <a:lnTo>
                    <a:pt x="283" y="188"/>
                  </a:lnTo>
                  <a:lnTo>
                    <a:pt x="425" y="94"/>
                  </a:lnTo>
                  <a:lnTo>
                    <a:pt x="613" y="47"/>
                  </a:lnTo>
                  <a:close/>
                  <a:moveTo>
                    <a:pt x="377" y="0"/>
                  </a:moveTo>
                  <a:lnTo>
                    <a:pt x="189" y="141"/>
                  </a:lnTo>
                  <a:lnTo>
                    <a:pt x="95" y="283"/>
                  </a:lnTo>
                  <a:lnTo>
                    <a:pt x="1" y="518"/>
                  </a:lnTo>
                  <a:lnTo>
                    <a:pt x="48" y="707"/>
                  </a:lnTo>
                  <a:lnTo>
                    <a:pt x="142" y="895"/>
                  </a:lnTo>
                  <a:lnTo>
                    <a:pt x="330" y="1036"/>
                  </a:lnTo>
                  <a:lnTo>
                    <a:pt x="566" y="1084"/>
                  </a:lnTo>
                  <a:lnTo>
                    <a:pt x="754" y="1036"/>
                  </a:lnTo>
                  <a:lnTo>
                    <a:pt x="943" y="942"/>
                  </a:lnTo>
                  <a:lnTo>
                    <a:pt x="1084" y="754"/>
                  </a:lnTo>
                  <a:lnTo>
                    <a:pt x="1131" y="565"/>
                  </a:lnTo>
                  <a:lnTo>
                    <a:pt x="1131" y="518"/>
                  </a:lnTo>
                  <a:lnTo>
                    <a:pt x="1084" y="330"/>
                  </a:lnTo>
                  <a:lnTo>
                    <a:pt x="943" y="141"/>
                  </a:lnTo>
                  <a:lnTo>
                    <a:pt x="801" y="47"/>
                  </a:lnTo>
                  <a:lnTo>
                    <a:pt x="61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2964;p42">
              <a:extLst>
                <a:ext uri="{FF2B5EF4-FFF2-40B4-BE49-F238E27FC236}">
                  <a16:creationId xmlns:a16="http://schemas.microsoft.com/office/drawing/2014/main" id="{61166FAA-3C3A-9DED-5F3F-F361CD553A4F}"/>
                </a:ext>
              </a:extLst>
            </p:cNvPr>
            <p:cNvSpPr/>
            <p:nvPr/>
          </p:nvSpPr>
          <p:spPr>
            <a:xfrm>
              <a:off x="1117000" y="1956500"/>
              <a:ext cx="22425" cy="24750"/>
            </a:xfrm>
            <a:custGeom>
              <a:avLst/>
              <a:gdLst/>
              <a:ahLst/>
              <a:cxnLst/>
              <a:rect l="l" t="t" r="r" b="b"/>
              <a:pathLst>
                <a:path w="897" h="990" extrusionOk="0">
                  <a:moveTo>
                    <a:pt x="472" y="0"/>
                  </a:moveTo>
                  <a:lnTo>
                    <a:pt x="425" y="47"/>
                  </a:lnTo>
                  <a:lnTo>
                    <a:pt x="613" y="94"/>
                  </a:lnTo>
                  <a:lnTo>
                    <a:pt x="708" y="236"/>
                  </a:lnTo>
                  <a:lnTo>
                    <a:pt x="802" y="377"/>
                  </a:lnTo>
                  <a:lnTo>
                    <a:pt x="802" y="565"/>
                  </a:lnTo>
                  <a:lnTo>
                    <a:pt x="708" y="754"/>
                  </a:lnTo>
                  <a:lnTo>
                    <a:pt x="566" y="848"/>
                  </a:lnTo>
                  <a:lnTo>
                    <a:pt x="425" y="942"/>
                  </a:lnTo>
                  <a:lnTo>
                    <a:pt x="236" y="942"/>
                  </a:lnTo>
                  <a:lnTo>
                    <a:pt x="95" y="848"/>
                  </a:lnTo>
                  <a:lnTo>
                    <a:pt x="1" y="754"/>
                  </a:lnTo>
                  <a:lnTo>
                    <a:pt x="1" y="801"/>
                  </a:lnTo>
                  <a:lnTo>
                    <a:pt x="142" y="942"/>
                  </a:lnTo>
                  <a:lnTo>
                    <a:pt x="378" y="989"/>
                  </a:lnTo>
                  <a:lnTo>
                    <a:pt x="566" y="989"/>
                  </a:lnTo>
                  <a:lnTo>
                    <a:pt x="755" y="848"/>
                  </a:lnTo>
                  <a:lnTo>
                    <a:pt x="849" y="707"/>
                  </a:lnTo>
                  <a:lnTo>
                    <a:pt x="896" y="518"/>
                  </a:lnTo>
                  <a:lnTo>
                    <a:pt x="896" y="330"/>
                  </a:lnTo>
                  <a:lnTo>
                    <a:pt x="802" y="188"/>
                  </a:lnTo>
                  <a:lnTo>
                    <a:pt x="660" y="47"/>
                  </a:lnTo>
                  <a:lnTo>
                    <a:pt x="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2965;p42">
              <a:extLst>
                <a:ext uri="{FF2B5EF4-FFF2-40B4-BE49-F238E27FC236}">
                  <a16:creationId xmlns:a16="http://schemas.microsoft.com/office/drawing/2014/main" id="{D219359F-D867-925D-20A1-B12AF8B4D2C2}"/>
                </a:ext>
              </a:extLst>
            </p:cNvPr>
            <p:cNvSpPr/>
            <p:nvPr/>
          </p:nvSpPr>
          <p:spPr>
            <a:xfrm>
              <a:off x="1303100" y="2003600"/>
              <a:ext cx="25925" cy="25925"/>
            </a:xfrm>
            <a:custGeom>
              <a:avLst/>
              <a:gdLst/>
              <a:ahLst/>
              <a:cxnLst/>
              <a:rect l="l" t="t" r="r" b="b"/>
              <a:pathLst>
                <a:path w="1037" h="1037" extrusionOk="0">
                  <a:moveTo>
                    <a:pt x="142" y="189"/>
                  </a:moveTo>
                  <a:lnTo>
                    <a:pt x="0" y="377"/>
                  </a:lnTo>
                  <a:lnTo>
                    <a:pt x="0" y="519"/>
                  </a:lnTo>
                  <a:lnTo>
                    <a:pt x="48" y="330"/>
                  </a:lnTo>
                  <a:lnTo>
                    <a:pt x="142" y="189"/>
                  </a:lnTo>
                  <a:close/>
                  <a:moveTo>
                    <a:pt x="472" y="0"/>
                  </a:moveTo>
                  <a:lnTo>
                    <a:pt x="283" y="48"/>
                  </a:lnTo>
                  <a:lnTo>
                    <a:pt x="142" y="189"/>
                  </a:lnTo>
                  <a:lnTo>
                    <a:pt x="283" y="95"/>
                  </a:lnTo>
                  <a:lnTo>
                    <a:pt x="472" y="48"/>
                  </a:lnTo>
                  <a:lnTo>
                    <a:pt x="660" y="95"/>
                  </a:lnTo>
                  <a:lnTo>
                    <a:pt x="801" y="189"/>
                  </a:lnTo>
                  <a:lnTo>
                    <a:pt x="896" y="330"/>
                  </a:lnTo>
                  <a:lnTo>
                    <a:pt x="943" y="519"/>
                  </a:lnTo>
                  <a:lnTo>
                    <a:pt x="896" y="707"/>
                  </a:lnTo>
                  <a:lnTo>
                    <a:pt x="801" y="848"/>
                  </a:lnTo>
                  <a:lnTo>
                    <a:pt x="660" y="943"/>
                  </a:lnTo>
                  <a:lnTo>
                    <a:pt x="472" y="990"/>
                  </a:lnTo>
                  <a:lnTo>
                    <a:pt x="283" y="943"/>
                  </a:lnTo>
                  <a:lnTo>
                    <a:pt x="142" y="848"/>
                  </a:lnTo>
                  <a:lnTo>
                    <a:pt x="48" y="707"/>
                  </a:lnTo>
                  <a:lnTo>
                    <a:pt x="0" y="519"/>
                  </a:lnTo>
                  <a:lnTo>
                    <a:pt x="0" y="566"/>
                  </a:lnTo>
                  <a:lnTo>
                    <a:pt x="48" y="754"/>
                  </a:lnTo>
                  <a:lnTo>
                    <a:pt x="142" y="943"/>
                  </a:lnTo>
                  <a:lnTo>
                    <a:pt x="330" y="1037"/>
                  </a:lnTo>
                  <a:lnTo>
                    <a:pt x="519" y="1037"/>
                  </a:lnTo>
                  <a:lnTo>
                    <a:pt x="754" y="990"/>
                  </a:lnTo>
                  <a:lnTo>
                    <a:pt x="896" y="896"/>
                  </a:lnTo>
                  <a:lnTo>
                    <a:pt x="990" y="754"/>
                  </a:lnTo>
                  <a:lnTo>
                    <a:pt x="1037" y="519"/>
                  </a:lnTo>
                  <a:lnTo>
                    <a:pt x="990" y="330"/>
                  </a:lnTo>
                  <a:lnTo>
                    <a:pt x="896" y="189"/>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2966;p42">
              <a:extLst>
                <a:ext uri="{FF2B5EF4-FFF2-40B4-BE49-F238E27FC236}">
                  <a16:creationId xmlns:a16="http://schemas.microsoft.com/office/drawing/2014/main" id="{40825634-75B9-5BFE-CD09-4037DCB3EEF6}"/>
                </a:ext>
              </a:extLst>
            </p:cNvPr>
            <p:cNvSpPr/>
            <p:nvPr/>
          </p:nvSpPr>
          <p:spPr>
            <a:xfrm>
              <a:off x="1273650" y="1876400"/>
              <a:ext cx="25950" cy="25925"/>
            </a:xfrm>
            <a:custGeom>
              <a:avLst/>
              <a:gdLst/>
              <a:ahLst/>
              <a:cxnLst/>
              <a:rect l="l" t="t" r="r" b="b"/>
              <a:pathLst>
                <a:path w="1038" h="1037" extrusionOk="0">
                  <a:moveTo>
                    <a:pt x="519" y="48"/>
                  </a:moveTo>
                  <a:lnTo>
                    <a:pt x="707" y="95"/>
                  </a:lnTo>
                  <a:lnTo>
                    <a:pt x="849" y="189"/>
                  </a:lnTo>
                  <a:lnTo>
                    <a:pt x="943" y="330"/>
                  </a:lnTo>
                  <a:lnTo>
                    <a:pt x="990" y="519"/>
                  </a:lnTo>
                  <a:lnTo>
                    <a:pt x="943" y="707"/>
                  </a:lnTo>
                  <a:lnTo>
                    <a:pt x="849" y="848"/>
                  </a:lnTo>
                  <a:lnTo>
                    <a:pt x="707" y="943"/>
                  </a:lnTo>
                  <a:lnTo>
                    <a:pt x="519" y="990"/>
                  </a:lnTo>
                  <a:lnTo>
                    <a:pt x="330" y="943"/>
                  </a:lnTo>
                  <a:lnTo>
                    <a:pt x="189" y="848"/>
                  </a:lnTo>
                  <a:lnTo>
                    <a:pt x="95" y="707"/>
                  </a:lnTo>
                  <a:lnTo>
                    <a:pt x="48" y="519"/>
                  </a:lnTo>
                  <a:lnTo>
                    <a:pt x="95" y="330"/>
                  </a:lnTo>
                  <a:lnTo>
                    <a:pt x="189" y="189"/>
                  </a:lnTo>
                  <a:lnTo>
                    <a:pt x="330" y="95"/>
                  </a:lnTo>
                  <a:lnTo>
                    <a:pt x="519" y="48"/>
                  </a:lnTo>
                  <a:close/>
                  <a:moveTo>
                    <a:pt x="519" y="0"/>
                  </a:moveTo>
                  <a:lnTo>
                    <a:pt x="330" y="48"/>
                  </a:lnTo>
                  <a:lnTo>
                    <a:pt x="142" y="142"/>
                  </a:lnTo>
                  <a:lnTo>
                    <a:pt x="48" y="283"/>
                  </a:lnTo>
                  <a:lnTo>
                    <a:pt x="1" y="519"/>
                  </a:lnTo>
                  <a:lnTo>
                    <a:pt x="48" y="707"/>
                  </a:lnTo>
                  <a:lnTo>
                    <a:pt x="142" y="896"/>
                  </a:lnTo>
                  <a:lnTo>
                    <a:pt x="330" y="990"/>
                  </a:lnTo>
                  <a:lnTo>
                    <a:pt x="519" y="1037"/>
                  </a:lnTo>
                  <a:lnTo>
                    <a:pt x="707" y="990"/>
                  </a:lnTo>
                  <a:lnTo>
                    <a:pt x="896" y="896"/>
                  </a:lnTo>
                  <a:lnTo>
                    <a:pt x="990" y="707"/>
                  </a:lnTo>
                  <a:lnTo>
                    <a:pt x="1037" y="519"/>
                  </a:lnTo>
                  <a:lnTo>
                    <a:pt x="990" y="283"/>
                  </a:lnTo>
                  <a:lnTo>
                    <a:pt x="896" y="142"/>
                  </a:lnTo>
                  <a:lnTo>
                    <a:pt x="707"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2967;p42">
              <a:extLst>
                <a:ext uri="{FF2B5EF4-FFF2-40B4-BE49-F238E27FC236}">
                  <a16:creationId xmlns:a16="http://schemas.microsoft.com/office/drawing/2014/main" id="{55E7F1E9-A1BE-4390-6F6E-89A038F8E467}"/>
                </a:ext>
              </a:extLst>
            </p:cNvPr>
            <p:cNvSpPr/>
            <p:nvPr/>
          </p:nvSpPr>
          <p:spPr>
            <a:xfrm>
              <a:off x="1299575" y="1678525"/>
              <a:ext cx="20050" cy="23600"/>
            </a:xfrm>
            <a:custGeom>
              <a:avLst/>
              <a:gdLst/>
              <a:ahLst/>
              <a:cxnLst/>
              <a:rect l="l" t="t" r="r" b="b"/>
              <a:pathLst>
                <a:path w="802" h="944" extrusionOk="0">
                  <a:moveTo>
                    <a:pt x="613" y="1"/>
                  </a:moveTo>
                  <a:lnTo>
                    <a:pt x="613" y="48"/>
                  </a:lnTo>
                  <a:lnTo>
                    <a:pt x="707" y="189"/>
                  </a:lnTo>
                  <a:lnTo>
                    <a:pt x="754" y="378"/>
                  </a:lnTo>
                  <a:lnTo>
                    <a:pt x="754" y="566"/>
                  </a:lnTo>
                  <a:lnTo>
                    <a:pt x="660" y="707"/>
                  </a:lnTo>
                  <a:lnTo>
                    <a:pt x="471" y="849"/>
                  </a:lnTo>
                  <a:lnTo>
                    <a:pt x="283" y="896"/>
                  </a:lnTo>
                  <a:lnTo>
                    <a:pt x="141" y="849"/>
                  </a:lnTo>
                  <a:lnTo>
                    <a:pt x="47" y="802"/>
                  </a:lnTo>
                  <a:lnTo>
                    <a:pt x="0" y="849"/>
                  </a:lnTo>
                  <a:lnTo>
                    <a:pt x="141" y="896"/>
                  </a:lnTo>
                  <a:lnTo>
                    <a:pt x="283" y="943"/>
                  </a:lnTo>
                  <a:lnTo>
                    <a:pt x="471" y="896"/>
                  </a:lnTo>
                  <a:lnTo>
                    <a:pt x="660" y="755"/>
                  </a:lnTo>
                  <a:lnTo>
                    <a:pt x="754" y="613"/>
                  </a:lnTo>
                  <a:lnTo>
                    <a:pt x="801" y="425"/>
                  </a:lnTo>
                  <a:lnTo>
                    <a:pt x="754" y="189"/>
                  </a:lnTo>
                  <a:lnTo>
                    <a:pt x="6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2968;p42">
              <a:extLst>
                <a:ext uri="{FF2B5EF4-FFF2-40B4-BE49-F238E27FC236}">
                  <a16:creationId xmlns:a16="http://schemas.microsoft.com/office/drawing/2014/main" id="{A42EA260-20D6-0E8C-D47B-929183312523}"/>
                </a:ext>
              </a:extLst>
            </p:cNvPr>
            <p:cNvSpPr/>
            <p:nvPr/>
          </p:nvSpPr>
          <p:spPr>
            <a:xfrm>
              <a:off x="1522175" y="2288625"/>
              <a:ext cx="9425" cy="4725"/>
            </a:xfrm>
            <a:custGeom>
              <a:avLst/>
              <a:gdLst/>
              <a:ahLst/>
              <a:cxnLst/>
              <a:rect l="l" t="t" r="r" b="b"/>
              <a:pathLst>
                <a:path w="377" h="189" extrusionOk="0">
                  <a:moveTo>
                    <a:pt x="0" y="0"/>
                  </a:moveTo>
                  <a:lnTo>
                    <a:pt x="189" y="142"/>
                  </a:lnTo>
                  <a:lnTo>
                    <a:pt x="377" y="189"/>
                  </a:lnTo>
                  <a:lnTo>
                    <a:pt x="377" y="189"/>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2969;p42">
              <a:extLst>
                <a:ext uri="{FF2B5EF4-FFF2-40B4-BE49-F238E27FC236}">
                  <a16:creationId xmlns:a16="http://schemas.microsoft.com/office/drawing/2014/main" id="{7258CE79-8FC7-4E2D-4337-2C5F916497F1}"/>
                </a:ext>
              </a:extLst>
            </p:cNvPr>
            <p:cNvSpPr/>
            <p:nvPr/>
          </p:nvSpPr>
          <p:spPr>
            <a:xfrm>
              <a:off x="1317225" y="2325125"/>
              <a:ext cx="25950" cy="25950"/>
            </a:xfrm>
            <a:custGeom>
              <a:avLst/>
              <a:gdLst/>
              <a:ahLst/>
              <a:cxnLst/>
              <a:rect l="l" t="t" r="r" b="b"/>
              <a:pathLst>
                <a:path w="1038" h="1038" extrusionOk="0">
                  <a:moveTo>
                    <a:pt x="519" y="48"/>
                  </a:moveTo>
                  <a:lnTo>
                    <a:pt x="707" y="95"/>
                  </a:lnTo>
                  <a:lnTo>
                    <a:pt x="849" y="189"/>
                  </a:lnTo>
                  <a:lnTo>
                    <a:pt x="943" y="331"/>
                  </a:lnTo>
                  <a:lnTo>
                    <a:pt x="990" y="519"/>
                  </a:lnTo>
                  <a:lnTo>
                    <a:pt x="990" y="707"/>
                  </a:lnTo>
                  <a:lnTo>
                    <a:pt x="849" y="849"/>
                  </a:lnTo>
                  <a:lnTo>
                    <a:pt x="707" y="943"/>
                  </a:lnTo>
                  <a:lnTo>
                    <a:pt x="566" y="990"/>
                  </a:lnTo>
                  <a:lnTo>
                    <a:pt x="378" y="943"/>
                  </a:lnTo>
                  <a:lnTo>
                    <a:pt x="189" y="849"/>
                  </a:lnTo>
                  <a:lnTo>
                    <a:pt x="95" y="707"/>
                  </a:lnTo>
                  <a:lnTo>
                    <a:pt x="95" y="519"/>
                  </a:lnTo>
                  <a:lnTo>
                    <a:pt x="95" y="331"/>
                  </a:lnTo>
                  <a:lnTo>
                    <a:pt x="189" y="189"/>
                  </a:lnTo>
                  <a:lnTo>
                    <a:pt x="331" y="95"/>
                  </a:lnTo>
                  <a:lnTo>
                    <a:pt x="519" y="48"/>
                  </a:lnTo>
                  <a:close/>
                  <a:moveTo>
                    <a:pt x="566" y="1"/>
                  </a:moveTo>
                  <a:lnTo>
                    <a:pt x="331" y="48"/>
                  </a:lnTo>
                  <a:lnTo>
                    <a:pt x="189" y="142"/>
                  </a:lnTo>
                  <a:lnTo>
                    <a:pt x="48" y="331"/>
                  </a:lnTo>
                  <a:lnTo>
                    <a:pt x="1" y="519"/>
                  </a:lnTo>
                  <a:lnTo>
                    <a:pt x="48" y="707"/>
                  </a:lnTo>
                  <a:lnTo>
                    <a:pt x="142" y="896"/>
                  </a:lnTo>
                  <a:lnTo>
                    <a:pt x="331" y="990"/>
                  </a:lnTo>
                  <a:lnTo>
                    <a:pt x="519" y="1037"/>
                  </a:lnTo>
                  <a:lnTo>
                    <a:pt x="755" y="990"/>
                  </a:lnTo>
                  <a:lnTo>
                    <a:pt x="896" y="896"/>
                  </a:lnTo>
                  <a:lnTo>
                    <a:pt x="1037" y="755"/>
                  </a:lnTo>
                  <a:lnTo>
                    <a:pt x="1037" y="519"/>
                  </a:lnTo>
                  <a:lnTo>
                    <a:pt x="1037" y="331"/>
                  </a:lnTo>
                  <a:lnTo>
                    <a:pt x="896" y="142"/>
                  </a:lnTo>
                  <a:lnTo>
                    <a:pt x="755"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2970;p42">
              <a:extLst>
                <a:ext uri="{FF2B5EF4-FFF2-40B4-BE49-F238E27FC236}">
                  <a16:creationId xmlns:a16="http://schemas.microsoft.com/office/drawing/2014/main" id="{B724FA96-92B7-660F-2EBF-1BBBC3629AD2}"/>
                </a:ext>
              </a:extLst>
            </p:cNvPr>
            <p:cNvSpPr/>
            <p:nvPr/>
          </p:nvSpPr>
          <p:spPr>
            <a:xfrm>
              <a:off x="1392600" y="2487675"/>
              <a:ext cx="25950" cy="25925"/>
            </a:xfrm>
            <a:custGeom>
              <a:avLst/>
              <a:gdLst/>
              <a:ahLst/>
              <a:cxnLst/>
              <a:rect l="l" t="t" r="r" b="b"/>
              <a:pathLst>
                <a:path w="1038" h="1037" extrusionOk="0">
                  <a:moveTo>
                    <a:pt x="519" y="0"/>
                  </a:moveTo>
                  <a:lnTo>
                    <a:pt x="284" y="47"/>
                  </a:lnTo>
                  <a:lnTo>
                    <a:pt x="142" y="141"/>
                  </a:lnTo>
                  <a:lnTo>
                    <a:pt x="48" y="330"/>
                  </a:lnTo>
                  <a:lnTo>
                    <a:pt x="1" y="518"/>
                  </a:lnTo>
                  <a:lnTo>
                    <a:pt x="1" y="754"/>
                  </a:lnTo>
                  <a:lnTo>
                    <a:pt x="142" y="895"/>
                  </a:lnTo>
                  <a:lnTo>
                    <a:pt x="284" y="989"/>
                  </a:lnTo>
                  <a:lnTo>
                    <a:pt x="519" y="1037"/>
                  </a:lnTo>
                  <a:lnTo>
                    <a:pt x="708" y="1037"/>
                  </a:lnTo>
                  <a:lnTo>
                    <a:pt x="849" y="895"/>
                  </a:lnTo>
                  <a:lnTo>
                    <a:pt x="990" y="754"/>
                  </a:lnTo>
                  <a:lnTo>
                    <a:pt x="1037" y="518"/>
                  </a:lnTo>
                  <a:lnTo>
                    <a:pt x="990" y="330"/>
                  </a:lnTo>
                  <a:lnTo>
                    <a:pt x="849" y="189"/>
                  </a:lnTo>
                  <a:lnTo>
                    <a:pt x="943" y="330"/>
                  </a:lnTo>
                  <a:lnTo>
                    <a:pt x="990" y="518"/>
                  </a:lnTo>
                  <a:lnTo>
                    <a:pt x="943" y="707"/>
                  </a:lnTo>
                  <a:lnTo>
                    <a:pt x="849" y="848"/>
                  </a:lnTo>
                  <a:lnTo>
                    <a:pt x="708" y="942"/>
                  </a:lnTo>
                  <a:lnTo>
                    <a:pt x="519" y="989"/>
                  </a:lnTo>
                  <a:lnTo>
                    <a:pt x="331" y="942"/>
                  </a:lnTo>
                  <a:lnTo>
                    <a:pt x="189" y="848"/>
                  </a:lnTo>
                  <a:lnTo>
                    <a:pt x="95" y="707"/>
                  </a:lnTo>
                  <a:lnTo>
                    <a:pt x="48" y="518"/>
                  </a:lnTo>
                  <a:lnTo>
                    <a:pt x="95" y="330"/>
                  </a:lnTo>
                  <a:lnTo>
                    <a:pt x="189" y="189"/>
                  </a:lnTo>
                  <a:lnTo>
                    <a:pt x="331" y="94"/>
                  </a:lnTo>
                  <a:lnTo>
                    <a:pt x="519" y="47"/>
                  </a:lnTo>
                  <a:lnTo>
                    <a:pt x="660" y="94"/>
                  </a:lnTo>
                  <a:lnTo>
                    <a:pt x="849" y="189"/>
                  </a:lnTo>
                  <a:lnTo>
                    <a:pt x="708"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2971;p42">
              <a:extLst>
                <a:ext uri="{FF2B5EF4-FFF2-40B4-BE49-F238E27FC236}">
                  <a16:creationId xmlns:a16="http://schemas.microsoft.com/office/drawing/2014/main" id="{2AC130FF-D812-9AE4-9759-0483EB56E9AC}"/>
                </a:ext>
              </a:extLst>
            </p:cNvPr>
            <p:cNvSpPr/>
            <p:nvPr/>
          </p:nvSpPr>
          <p:spPr>
            <a:xfrm>
              <a:off x="1238325" y="2593675"/>
              <a:ext cx="25925" cy="25925"/>
            </a:xfrm>
            <a:custGeom>
              <a:avLst/>
              <a:gdLst/>
              <a:ahLst/>
              <a:cxnLst/>
              <a:rect l="l" t="t" r="r" b="b"/>
              <a:pathLst>
                <a:path w="1037" h="1037" extrusionOk="0">
                  <a:moveTo>
                    <a:pt x="471" y="0"/>
                  </a:moveTo>
                  <a:lnTo>
                    <a:pt x="283" y="47"/>
                  </a:lnTo>
                  <a:lnTo>
                    <a:pt x="142" y="141"/>
                  </a:lnTo>
                  <a:lnTo>
                    <a:pt x="47" y="330"/>
                  </a:lnTo>
                  <a:lnTo>
                    <a:pt x="47" y="330"/>
                  </a:lnTo>
                  <a:lnTo>
                    <a:pt x="142" y="189"/>
                  </a:lnTo>
                  <a:lnTo>
                    <a:pt x="330" y="94"/>
                  </a:lnTo>
                  <a:lnTo>
                    <a:pt x="471" y="47"/>
                  </a:lnTo>
                  <a:lnTo>
                    <a:pt x="660" y="94"/>
                  </a:lnTo>
                  <a:lnTo>
                    <a:pt x="801" y="189"/>
                  </a:lnTo>
                  <a:lnTo>
                    <a:pt x="943" y="330"/>
                  </a:lnTo>
                  <a:lnTo>
                    <a:pt x="943" y="518"/>
                  </a:lnTo>
                  <a:lnTo>
                    <a:pt x="895" y="660"/>
                  </a:lnTo>
                  <a:lnTo>
                    <a:pt x="801" y="801"/>
                  </a:lnTo>
                  <a:lnTo>
                    <a:pt x="660" y="895"/>
                  </a:lnTo>
                  <a:lnTo>
                    <a:pt x="471" y="942"/>
                  </a:lnTo>
                  <a:lnTo>
                    <a:pt x="471" y="989"/>
                  </a:lnTo>
                  <a:lnTo>
                    <a:pt x="330" y="942"/>
                  </a:lnTo>
                  <a:lnTo>
                    <a:pt x="142" y="848"/>
                  </a:lnTo>
                  <a:lnTo>
                    <a:pt x="47" y="660"/>
                  </a:lnTo>
                  <a:lnTo>
                    <a:pt x="47" y="518"/>
                  </a:lnTo>
                  <a:lnTo>
                    <a:pt x="47" y="330"/>
                  </a:lnTo>
                  <a:lnTo>
                    <a:pt x="0" y="518"/>
                  </a:lnTo>
                  <a:lnTo>
                    <a:pt x="47" y="754"/>
                  </a:lnTo>
                  <a:lnTo>
                    <a:pt x="189" y="895"/>
                  </a:lnTo>
                  <a:lnTo>
                    <a:pt x="330" y="989"/>
                  </a:lnTo>
                  <a:lnTo>
                    <a:pt x="566" y="1037"/>
                  </a:lnTo>
                  <a:lnTo>
                    <a:pt x="754" y="989"/>
                  </a:lnTo>
                  <a:lnTo>
                    <a:pt x="895" y="848"/>
                  </a:lnTo>
                  <a:lnTo>
                    <a:pt x="990" y="707"/>
                  </a:lnTo>
                  <a:lnTo>
                    <a:pt x="1037" y="518"/>
                  </a:lnTo>
                  <a:lnTo>
                    <a:pt x="990" y="283"/>
                  </a:lnTo>
                  <a:lnTo>
                    <a:pt x="895" y="141"/>
                  </a:lnTo>
                  <a:lnTo>
                    <a:pt x="707" y="47"/>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2972;p42">
              <a:extLst>
                <a:ext uri="{FF2B5EF4-FFF2-40B4-BE49-F238E27FC236}">
                  <a16:creationId xmlns:a16="http://schemas.microsoft.com/office/drawing/2014/main" id="{1C36DA49-9E96-D8BE-47B5-998DC5326CBA}"/>
                </a:ext>
              </a:extLst>
            </p:cNvPr>
            <p:cNvSpPr/>
            <p:nvPr/>
          </p:nvSpPr>
          <p:spPr>
            <a:xfrm>
              <a:off x="1182975" y="2438200"/>
              <a:ext cx="25925" cy="25925"/>
            </a:xfrm>
            <a:custGeom>
              <a:avLst/>
              <a:gdLst/>
              <a:ahLst/>
              <a:cxnLst/>
              <a:rect l="l" t="t" r="r" b="b"/>
              <a:pathLst>
                <a:path w="1037" h="1037" extrusionOk="0">
                  <a:moveTo>
                    <a:pt x="518" y="48"/>
                  </a:moveTo>
                  <a:lnTo>
                    <a:pt x="707" y="95"/>
                  </a:lnTo>
                  <a:lnTo>
                    <a:pt x="848" y="189"/>
                  </a:lnTo>
                  <a:lnTo>
                    <a:pt x="942" y="330"/>
                  </a:lnTo>
                  <a:lnTo>
                    <a:pt x="989" y="519"/>
                  </a:lnTo>
                  <a:lnTo>
                    <a:pt x="942" y="707"/>
                  </a:lnTo>
                  <a:lnTo>
                    <a:pt x="848" y="848"/>
                  </a:lnTo>
                  <a:lnTo>
                    <a:pt x="707" y="943"/>
                  </a:lnTo>
                  <a:lnTo>
                    <a:pt x="518" y="990"/>
                  </a:lnTo>
                  <a:lnTo>
                    <a:pt x="330" y="943"/>
                  </a:lnTo>
                  <a:lnTo>
                    <a:pt x="189" y="848"/>
                  </a:lnTo>
                  <a:lnTo>
                    <a:pt x="94" y="707"/>
                  </a:lnTo>
                  <a:lnTo>
                    <a:pt x="47" y="519"/>
                  </a:lnTo>
                  <a:lnTo>
                    <a:pt x="94" y="330"/>
                  </a:lnTo>
                  <a:lnTo>
                    <a:pt x="189" y="189"/>
                  </a:lnTo>
                  <a:lnTo>
                    <a:pt x="330" y="95"/>
                  </a:lnTo>
                  <a:lnTo>
                    <a:pt x="518" y="48"/>
                  </a:lnTo>
                  <a:close/>
                  <a:moveTo>
                    <a:pt x="518" y="0"/>
                  </a:moveTo>
                  <a:lnTo>
                    <a:pt x="283" y="48"/>
                  </a:lnTo>
                  <a:lnTo>
                    <a:pt x="141" y="189"/>
                  </a:lnTo>
                  <a:lnTo>
                    <a:pt x="47" y="330"/>
                  </a:lnTo>
                  <a:lnTo>
                    <a:pt x="0" y="519"/>
                  </a:lnTo>
                  <a:lnTo>
                    <a:pt x="47" y="754"/>
                  </a:lnTo>
                  <a:lnTo>
                    <a:pt x="141" y="896"/>
                  </a:lnTo>
                  <a:lnTo>
                    <a:pt x="283" y="1037"/>
                  </a:lnTo>
                  <a:lnTo>
                    <a:pt x="707" y="1037"/>
                  </a:lnTo>
                  <a:lnTo>
                    <a:pt x="895" y="896"/>
                  </a:lnTo>
                  <a:lnTo>
                    <a:pt x="989" y="754"/>
                  </a:lnTo>
                  <a:lnTo>
                    <a:pt x="1037" y="519"/>
                  </a:lnTo>
                  <a:lnTo>
                    <a:pt x="989" y="330"/>
                  </a:lnTo>
                  <a:lnTo>
                    <a:pt x="848" y="142"/>
                  </a:lnTo>
                  <a:lnTo>
                    <a:pt x="707" y="48"/>
                  </a:lnTo>
                  <a:lnTo>
                    <a:pt x="5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2973;p42">
              <a:extLst>
                <a:ext uri="{FF2B5EF4-FFF2-40B4-BE49-F238E27FC236}">
                  <a16:creationId xmlns:a16="http://schemas.microsoft.com/office/drawing/2014/main" id="{C3978ABE-A1BA-CC70-C6CC-48FF2C3B9C2C}"/>
                </a:ext>
              </a:extLst>
            </p:cNvPr>
            <p:cNvSpPr/>
            <p:nvPr/>
          </p:nvSpPr>
          <p:spPr>
            <a:xfrm>
              <a:off x="1046350" y="2420525"/>
              <a:ext cx="25925" cy="25950"/>
            </a:xfrm>
            <a:custGeom>
              <a:avLst/>
              <a:gdLst/>
              <a:ahLst/>
              <a:cxnLst/>
              <a:rect l="l" t="t" r="r" b="b"/>
              <a:pathLst>
                <a:path w="1037" h="1038" extrusionOk="0">
                  <a:moveTo>
                    <a:pt x="519" y="48"/>
                  </a:moveTo>
                  <a:lnTo>
                    <a:pt x="707" y="95"/>
                  </a:lnTo>
                  <a:lnTo>
                    <a:pt x="848" y="189"/>
                  </a:lnTo>
                  <a:lnTo>
                    <a:pt x="943" y="331"/>
                  </a:lnTo>
                  <a:lnTo>
                    <a:pt x="990" y="519"/>
                  </a:lnTo>
                  <a:lnTo>
                    <a:pt x="943" y="707"/>
                  </a:lnTo>
                  <a:lnTo>
                    <a:pt x="848" y="849"/>
                  </a:lnTo>
                  <a:lnTo>
                    <a:pt x="707" y="943"/>
                  </a:lnTo>
                  <a:lnTo>
                    <a:pt x="519" y="990"/>
                  </a:lnTo>
                  <a:lnTo>
                    <a:pt x="330" y="943"/>
                  </a:lnTo>
                  <a:lnTo>
                    <a:pt x="189" y="849"/>
                  </a:lnTo>
                  <a:lnTo>
                    <a:pt x="95" y="660"/>
                  </a:lnTo>
                  <a:lnTo>
                    <a:pt x="47" y="519"/>
                  </a:lnTo>
                  <a:lnTo>
                    <a:pt x="95" y="331"/>
                  </a:lnTo>
                  <a:lnTo>
                    <a:pt x="189" y="189"/>
                  </a:lnTo>
                  <a:lnTo>
                    <a:pt x="330" y="95"/>
                  </a:lnTo>
                  <a:lnTo>
                    <a:pt x="519" y="48"/>
                  </a:lnTo>
                  <a:close/>
                  <a:moveTo>
                    <a:pt x="519" y="1"/>
                  </a:moveTo>
                  <a:lnTo>
                    <a:pt x="330" y="48"/>
                  </a:lnTo>
                  <a:lnTo>
                    <a:pt x="142" y="142"/>
                  </a:lnTo>
                  <a:lnTo>
                    <a:pt x="47" y="283"/>
                  </a:lnTo>
                  <a:lnTo>
                    <a:pt x="0" y="519"/>
                  </a:lnTo>
                  <a:lnTo>
                    <a:pt x="47" y="707"/>
                  </a:lnTo>
                  <a:lnTo>
                    <a:pt x="142" y="896"/>
                  </a:lnTo>
                  <a:lnTo>
                    <a:pt x="330" y="990"/>
                  </a:lnTo>
                  <a:lnTo>
                    <a:pt x="519" y="1037"/>
                  </a:lnTo>
                  <a:lnTo>
                    <a:pt x="707" y="990"/>
                  </a:lnTo>
                  <a:lnTo>
                    <a:pt x="895" y="896"/>
                  </a:lnTo>
                  <a:lnTo>
                    <a:pt x="990" y="707"/>
                  </a:lnTo>
                  <a:lnTo>
                    <a:pt x="1037" y="519"/>
                  </a:lnTo>
                  <a:lnTo>
                    <a:pt x="1037" y="331"/>
                  </a:lnTo>
                  <a:lnTo>
                    <a:pt x="895" y="142"/>
                  </a:lnTo>
                  <a:lnTo>
                    <a:pt x="754"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2974;p42">
              <a:extLst>
                <a:ext uri="{FF2B5EF4-FFF2-40B4-BE49-F238E27FC236}">
                  <a16:creationId xmlns:a16="http://schemas.microsoft.com/office/drawing/2014/main" id="{5FA29C78-8A6B-2BA7-17E6-41EFB2534045}"/>
                </a:ext>
              </a:extLst>
            </p:cNvPr>
            <p:cNvSpPr/>
            <p:nvPr/>
          </p:nvSpPr>
          <p:spPr>
            <a:xfrm>
              <a:off x="1174725" y="2539500"/>
              <a:ext cx="25925" cy="25925"/>
            </a:xfrm>
            <a:custGeom>
              <a:avLst/>
              <a:gdLst/>
              <a:ahLst/>
              <a:cxnLst/>
              <a:rect l="l" t="t" r="r" b="b"/>
              <a:pathLst>
                <a:path w="1037" h="1037" extrusionOk="0">
                  <a:moveTo>
                    <a:pt x="519" y="47"/>
                  </a:moveTo>
                  <a:lnTo>
                    <a:pt x="707" y="94"/>
                  </a:lnTo>
                  <a:lnTo>
                    <a:pt x="848" y="188"/>
                  </a:lnTo>
                  <a:lnTo>
                    <a:pt x="943" y="330"/>
                  </a:lnTo>
                  <a:lnTo>
                    <a:pt x="990" y="518"/>
                  </a:lnTo>
                  <a:lnTo>
                    <a:pt x="943" y="707"/>
                  </a:lnTo>
                  <a:lnTo>
                    <a:pt x="848" y="848"/>
                  </a:lnTo>
                  <a:lnTo>
                    <a:pt x="707" y="942"/>
                  </a:lnTo>
                  <a:lnTo>
                    <a:pt x="519" y="989"/>
                  </a:lnTo>
                  <a:lnTo>
                    <a:pt x="330" y="942"/>
                  </a:lnTo>
                  <a:lnTo>
                    <a:pt x="189" y="848"/>
                  </a:lnTo>
                  <a:lnTo>
                    <a:pt x="95" y="707"/>
                  </a:lnTo>
                  <a:lnTo>
                    <a:pt x="47" y="518"/>
                  </a:lnTo>
                  <a:lnTo>
                    <a:pt x="95" y="330"/>
                  </a:lnTo>
                  <a:lnTo>
                    <a:pt x="189" y="188"/>
                  </a:lnTo>
                  <a:lnTo>
                    <a:pt x="330" y="94"/>
                  </a:lnTo>
                  <a:lnTo>
                    <a:pt x="519" y="47"/>
                  </a:lnTo>
                  <a:close/>
                  <a:moveTo>
                    <a:pt x="519" y="0"/>
                  </a:moveTo>
                  <a:lnTo>
                    <a:pt x="330" y="47"/>
                  </a:lnTo>
                  <a:lnTo>
                    <a:pt x="142" y="141"/>
                  </a:lnTo>
                  <a:lnTo>
                    <a:pt x="47" y="330"/>
                  </a:lnTo>
                  <a:lnTo>
                    <a:pt x="0" y="518"/>
                  </a:lnTo>
                  <a:lnTo>
                    <a:pt x="47" y="707"/>
                  </a:lnTo>
                  <a:lnTo>
                    <a:pt x="142" y="895"/>
                  </a:lnTo>
                  <a:lnTo>
                    <a:pt x="330" y="989"/>
                  </a:lnTo>
                  <a:lnTo>
                    <a:pt x="519" y="1036"/>
                  </a:lnTo>
                  <a:lnTo>
                    <a:pt x="707" y="989"/>
                  </a:lnTo>
                  <a:lnTo>
                    <a:pt x="895" y="895"/>
                  </a:lnTo>
                  <a:lnTo>
                    <a:pt x="990" y="754"/>
                  </a:lnTo>
                  <a:lnTo>
                    <a:pt x="1037" y="518"/>
                  </a:lnTo>
                  <a:lnTo>
                    <a:pt x="990" y="330"/>
                  </a:lnTo>
                  <a:lnTo>
                    <a:pt x="895" y="141"/>
                  </a:lnTo>
                  <a:lnTo>
                    <a:pt x="754" y="47"/>
                  </a:lnTo>
                  <a:lnTo>
                    <a:pt x="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2975;p42">
              <a:extLst>
                <a:ext uri="{FF2B5EF4-FFF2-40B4-BE49-F238E27FC236}">
                  <a16:creationId xmlns:a16="http://schemas.microsoft.com/office/drawing/2014/main" id="{DE33679C-536A-01A9-A1FE-ADBFDB98736F}"/>
                </a:ext>
              </a:extLst>
            </p:cNvPr>
            <p:cNvSpPr/>
            <p:nvPr/>
          </p:nvSpPr>
          <p:spPr>
            <a:xfrm>
              <a:off x="1390250" y="2598375"/>
              <a:ext cx="7100" cy="14150"/>
            </a:xfrm>
            <a:custGeom>
              <a:avLst/>
              <a:gdLst/>
              <a:ahLst/>
              <a:cxnLst/>
              <a:rect l="l" t="t" r="r" b="b"/>
              <a:pathLst>
                <a:path w="284" h="566" extrusionOk="0">
                  <a:moveTo>
                    <a:pt x="283" y="1"/>
                  </a:moveTo>
                  <a:lnTo>
                    <a:pt x="142" y="95"/>
                  </a:lnTo>
                  <a:lnTo>
                    <a:pt x="95" y="189"/>
                  </a:lnTo>
                  <a:lnTo>
                    <a:pt x="1" y="330"/>
                  </a:lnTo>
                  <a:lnTo>
                    <a:pt x="1" y="472"/>
                  </a:lnTo>
                  <a:lnTo>
                    <a:pt x="1" y="566"/>
                  </a:lnTo>
                  <a:lnTo>
                    <a:pt x="48" y="472"/>
                  </a:lnTo>
                  <a:lnTo>
                    <a:pt x="95" y="236"/>
                  </a:lnTo>
                  <a:lnTo>
                    <a:pt x="236" y="95"/>
                  </a:lnTo>
                  <a:lnTo>
                    <a:pt x="2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2976;p42">
              <a:extLst>
                <a:ext uri="{FF2B5EF4-FFF2-40B4-BE49-F238E27FC236}">
                  <a16:creationId xmlns:a16="http://schemas.microsoft.com/office/drawing/2014/main" id="{2812FA96-2622-0273-FB74-932599A5DDBF}"/>
                </a:ext>
              </a:extLst>
            </p:cNvPr>
            <p:cNvSpPr/>
            <p:nvPr/>
          </p:nvSpPr>
          <p:spPr>
            <a:xfrm>
              <a:off x="1431475" y="1651450"/>
              <a:ext cx="20050" cy="25925"/>
            </a:xfrm>
            <a:custGeom>
              <a:avLst/>
              <a:gdLst/>
              <a:ahLst/>
              <a:cxnLst/>
              <a:rect l="l" t="t" r="r" b="b"/>
              <a:pathLst>
                <a:path w="802" h="1037" extrusionOk="0">
                  <a:moveTo>
                    <a:pt x="566" y="0"/>
                  </a:moveTo>
                  <a:lnTo>
                    <a:pt x="330" y="47"/>
                  </a:lnTo>
                  <a:lnTo>
                    <a:pt x="189" y="142"/>
                  </a:lnTo>
                  <a:lnTo>
                    <a:pt x="48" y="330"/>
                  </a:lnTo>
                  <a:lnTo>
                    <a:pt x="1" y="518"/>
                  </a:lnTo>
                  <a:lnTo>
                    <a:pt x="48" y="707"/>
                  </a:lnTo>
                  <a:lnTo>
                    <a:pt x="189" y="895"/>
                  </a:lnTo>
                  <a:lnTo>
                    <a:pt x="330" y="990"/>
                  </a:lnTo>
                  <a:lnTo>
                    <a:pt x="519" y="1037"/>
                  </a:lnTo>
                  <a:lnTo>
                    <a:pt x="707" y="1037"/>
                  </a:lnTo>
                  <a:lnTo>
                    <a:pt x="801" y="942"/>
                  </a:lnTo>
                  <a:lnTo>
                    <a:pt x="801" y="895"/>
                  </a:lnTo>
                  <a:lnTo>
                    <a:pt x="707" y="942"/>
                  </a:lnTo>
                  <a:lnTo>
                    <a:pt x="566" y="990"/>
                  </a:lnTo>
                  <a:lnTo>
                    <a:pt x="377" y="942"/>
                  </a:lnTo>
                  <a:lnTo>
                    <a:pt x="236" y="848"/>
                  </a:lnTo>
                  <a:lnTo>
                    <a:pt x="95" y="707"/>
                  </a:lnTo>
                  <a:lnTo>
                    <a:pt x="95" y="518"/>
                  </a:lnTo>
                  <a:lnTo>
                    <a:pt x="95" y="330"/>
                  </a:lnTo>
                  <a:lnTo>
                    <a:pt x="189" y="189"/>
                  </a:lnTo>
                  <a:lnTo>
                    <a:pt x="377" y="94"/>
                  </a:lnTo>
                  <a:lnTo>
                    <a:pt x="519" y="47"/>
                  </a:lnTo>
                  <a:lnTo>
                    <a:pt x="566" y="47"/>
                  </a:lnTo>
                  <a:lnTo>
                    <a:pt x="707" y="94"/>
                  </a:lnTo>
                  <a:lnTo>
                    <a:pt x="801" y="142"/>
                  </a:lnTo>
                  <a:lnTo>
                    <a:pt x="801" y="94"/>
                  </a:lnTo>
                  <a:lnTo>
                    <a:pt x="7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2977;p42">
              <a:extLst>
                <a:ext uri="{FF2B5EF4-FFF2-40B4-BE49-F238E27FC236}">
                  <a16:creationId xmlns:a16="http://schemas.microsoft.com/office/drawing/2014/main" id="{D8971A14-7F13-D773-E818-4CBF064C8F60}"/>
                </a:ext>
              </a:extLst>
            </p:cNvPr>
            <p:cNvSpPr/>
            <p:nvPr/>
          </p:nvSpPr>
          <p:spPr>
            <a:xfrm>
              <a:off x="1291325" y="1762150"/>
              <a:ext cx="25925" cy="25950"/>
            </a:xfrm>
            <a:custGeom>
              <a:avLst/>
              <a:gdLst/>
              <a:ahLst/>
              <a:cxnLst/>
              <a:rect l="l" t="t" r="r" b="b"/>
              <a:pathLst>
                <a:path w="1037" h="1038" extrusionOk="0">
                  <a:moveTo>
                    <a:pt x="47" y="283"/>
                  </a:moveTo>
                  <a:lnTo>
                    <a:pt x="0" y="330"/>
                  </a:lnTo>
                  <a:lnTo>
                    <a:pt x="0" y="378"/>
                  </a:lnTo>
                  <a:lnTo>
                    <a:pt x="47" y="283"/>
                  </a:lnTo>
                  <a:close/>
                  <a:moveTo>
                    <a:pt x="0" y="566"/>
                  </a:moveTo>
                  <a:lnTo>
                    <a:pt x="0" y="707"/>
                  </a:lnTo>
                  <a:lnTo>
                    <a:pt x="47" y="754"/>
                  </a:lnTo>
                  <a:lnTo>
                    <a:pt x="47" y="754"/>
                  </a:lnTo>
                  <a:lnTo>
                    <a:pt x="0" y="566"/>
                  </a:lnTo>
                  <a:close/>
                  <a:moveTo>
                    <a:pt x="471" y="1"/>
                  </a:moveTo>
                  <a:lnTo>
                    <a:pt x="236" y="48"/>
                  </a:lnTo>
                  <a:lnTo>
                    <a:pt x="95" y="189"/>
                  </a:lnTo>
                  <a:lnTo>
                    <a:pt x="47" y="283"/>
                  </a:lnTo>
                  <a:lnTo>
                    <a:pt x="47" y="283"/>
                  </a:lnTo>
                  <a:lnTo>
                    <a:pt x="142" y="189"/>
                  </a:lnTo>
                  <a:lnTo>
                    <a:pt x="283" y="95"/>
                  </a:lnTo>
                  <a:lnTo>
                    <a:pt x="471" y="48"/>
                  </a:lnTo>
                  <a:lnTo>
                    <a:pt x="613" y="95"/>
                  </a:lnTo>
                  <a:lnTo>
                    <a:pt x="801" y="189"/>
                  </a:lnTo>
                  <a:lnTo>
                    <a:pt x="895" y="330"/>
                  </a:lnTo>
                  <a:lnTo>
                    <a:pt x="895" y="519"/>
                  </a:lnTo>
                  <a:lnTo>
                    <a:pt x="895" y="707"/>
                  </a:lnTo>
                  <a:lnTo>
                    <a:pt x="801" y="849"/>
                  </a:lnTo>
                  <a:lnTo>
                    <a:pt x="613" y="943"/>
                  </a:lnTo>
                  <a:lnTo>
                    <a:pt x="471" y="990"/>
                  </a:lnTo>
                  <a:lnTo>
                    <a:pt x="283" y="943"/>
                  </a:lnTo>
                  <a:lnTo>
                    <a:pt x="142" y="849"/>
                  </a:lnTo>
                  <a:lnTo>
                    <a:pt x="47" y="754"/>
                  </a:lnTo>
                  <a:lnTo>
                    <a:pt x="47" y="754"/>
                  </a:lnTo>
                  <a:lnTo>
                    <a:pt x="142" y="896"/>
                  </a:lnTo>
                  <a:lnTo>
                    <a:pt x="283" y="990"/>
                  </a:lnTo>
                  <a:lnTo>
                    <a:pt x="471" y="1037"/>
                  </a:lnTo>
                  <a:lnTo>
                    <a:pt x="660" y="990"/>
                  </a:lnTo>
                  <a:lnTo>
                    <a:pt x="848" y="896"/>
                  </a:lnTo>
                  <a:lnTo>
                    <a:pt x="943" y="754"/>
                  </a:lnTo>
                  <a:lnTo>
                    <a:pt x="1037" y="566"/>
                  </a:lnTo>
                  <a:lnTo>
                    <a:pt x="990" y="378"/>
                  </a:lnTo>
                  <a:lnTo>
                    <a:pt x="895" y="189"/>
                  </a:lnTo>
                  <a:lnTo>
                    <a:pt x="754" y="48"/>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2978;p42">
              <a:extLst>
                <a:ext uri="{FF2B5EF4-FFF2-40B4-BE49-F238E27FC236}">
                  <a16:creationId xmlns:a16="http://schemas.microsoft.com/office/drawing/2014/main" id="{21601F4A-EC86-114B-F909-897C7BC4FD53}"/>
                </a:ext>
              </a:extLst>
            </p:cNvPr>
            <p:cNvSpPr/>
            <p:nvPr/>
          </p:nvSpPr>
          <p:spPr>
            <a:xfrm>
              <a:off x="1450325" y="2325125"/>
              <a:ext cx="25925" cy="25950"/>
            </a:xfrm>
            <a:custGeom>
              <a:avLst/>
              <a:gdLst/>
              <a:ahLst/>
              <a:cxnLst/>
              <a:rect l="l" t="t" r="r" b="b"/>
              <a:pathLst>
                <a:path w="1037" h="1038" extrusionOk="0">
                  <a:moveTo>
                    <a:pt x="142" y="189"/>
                  </a:moveTo>
                  <a:lnTo>
                    <a:pt x="47" y="331"/>
                  </a:lnTo>
                  <a:lnTo>
                    <a:pt x="0" y="519"/>
                  </a:lnTo>
                  <a:lnTo>
                    <a:pt x="6" y="543"/>
                  </a:lnTo>
                  <a:lnTo>
                    <a:pt x="47" y="378"/>
                  </a:lnTo>
                  <a:lnTo>
                    <a:pt x="142" y="189"/>
                  </a:lnTo>
                  <a:close/>
                  <a:moveTo>
                    <a:pt x="471" y="1"/>
                  </a:moveTo>
                  <a:lnTo>
                    <a:pt x="283" y="95"/>
                  </a:lnTo>
                  <a:lnTo>
                    <a:pt x="283" y="95"/>
                  </a:lnTo>
                  <a:lnTo>
                    <a:pt x="471" y="48"/>
                  </a:lnTo>
                  <a:lnTo>
                    <a:pt x="660" y="95"/>
                  </a:lnTo>
                  <a:lnTo>
                    <a:pt x="801" y="189"/>
                  </a:lnTo>
                  <a:lnTo>
                    <a:pt x="895" y="331"/>
                  </a:lnTo>
                  <a:lnTo>
                    <a:pt x="943" y="519"/>
                  </a:lnTo>
                  <a:lnTo>
                    <a:pt x="895" y="707"/>
                  </a:lnTo>
                  <a:lnTo>
                    <a:pt x="801" y="849"/>
                  </a:lnTo>
                  <a:lnTo>
                    <a:pt x="660" y="943"/>
                  </a:lnTo>
                  <a:lnTo>
                    <a:pt x="471" y="990"/>
                  </a:lnTo>
                  <a:lnTo>
                    <a:pt x="283" y="943"/>
                  </a:lnTo>
                  <a:lnTo>
                    <a:pt x="142" y="849"/>
                  </a:lnTo>
                  <a:lnTo>
                    <a:pt x="47" y="707"/>
                  </a:lnTo>
                  <a:lnTo>
                    <a:pt x="6" y="543"/>
                  </a:lnTo>
                  <a:lnTo>
                    <a:pt x="0" y="566"/>
                  </a:lnTo>
                  <a:lnTo>
                    <a:pt x="47" y="755"/>
                  </a:lnTo>
                  <a:lnTo>
                    <a:pt x="189" y="896"/>
                  </a:lnTo>
                  <a:lnTo>
                    <a:pt x="330" y="990"/>
                  </a:lnTo>
                  <a:lnTo>
                    <a:pt x="471" y="1037"/>
                  </a:lnTo>
                  <a:lnTo>
                    <a:pt x="707" y="1037"/>
                  </a:lnTo>
                  <a:lnTo>
                    <a:pt x="848" y="943"/>
                  </a:lnTo>
                  <a:lnTo>
                    <a:pt x="990" y="802"/>
                  </a:lnTo>
                  <a:lnTo>
                    <a:pt x="1037" y="566"/>
                  </a:lnTo>
                  <a:lnTo>
                    <a:pt x="1037" y="378"/>
                  </a:lnTo>
                  <a:lnTo>
                    <a:pt x="943" y="189"/>
                  </a:lnTo>
                  <a:lnTo>
                    <a:pt x="801" y="95"/>
                  </a:lnTo>
                  <a:lnTo>
                    <a:pt x="6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2979;p42">
              <a:extLst>
                <a:ext uri="{FF2B5EF4-FFF2-40B4-BE49-F238E27FC236}">
                  <a16:creationId xmlns:a16="http://schemas.microsoft.com/office/drawing/2014/main" id="{C815DB48-80A1-6A5C-88F1-0B9FD2036B71}"/>
                </a:ext>
              </a:extLst>
            </p:cNvPr>
            <p:cNvSpPr/>
            <p:nvPr/>
          </p:nvSpPr>
          <p:spPr>
            <a:xfrm>
              <a:off x="1313700" y="2438200"/>
              <a:ext cx="25925" cy="25925"/>
            </a:xfrm>
            <a:custGeom>
              <a:avLst/>
              <a:gdLst/>
              <a:ahLst/>
              <a:cxnLst/>
              <a:rect l="l" t="t" r="r" b="b"/>
              <a:pathLst>
                <a:path w="1037" h="1037" extrusionOk="0">
                  <a:moveTo>
                    <a:pt x="519" y="48"/>
                  </a:moveTo>
                  <a:lnTo>
                    <a:pt x="707" y="95"/>
                  </a:lnTo>
                  <a:lnTo>
                    <a:pt x="848" y="189"/>
                  </a:lnTo>
                  <a:lnTo>
                    <a:pt x="943" y="330"/>
                  </a:lnTo>
                  <a:lnTo>
                    <a:pt x="990" y="519"/>
                  </a:lnTo>
                  <a:lnTo>
                    <a:pt x="943" y="707"/>
                  </a:lnTo>
                  <a:lnTo>
                    <a:pt x="848" y="848"/>
                  </a:lnTo>
                  <a:lnTo>
                    <a:pt x="707" y="943"/>
                  </a:lnTo>
                  <a:lnTo>
                    <a:pt x="519" y="990"/>
                  </a:lnTo>
                  <a:lnTo>
                    <a:pt x="377" y="943"/>
                  </a:lnTo>
                  <a:lnTo>
                    <a:pt x="189" y="848"/>
                  </a:lnTo>
                  <a:lnTo>
                    <a:pt x="95" y="707"/>
                  </a:lnTo>
                  <a:lnTo>
                    <a:pt x="48" y="519"/>
                  </a:lnTo>
                  <a:lnTo>
                    <a:pt x="95" y="330"/>
                  </a:lnTo>
                  <a:lnTo>
                    <a:pt x="189" y="189"/>
                  </a:lnTo>
                  <a:lnTo>
                    <a:pt x="330" y="95"/>
                  </a:lnTo>
                  <a:lnTo>
                    <a:pt x="519" y="48"/>
                  </a:lnTo>
                  <a:close/>
                  <a:moveTo>
                    <a:pt x="519" y="0"/>
                  </a:moveTo>
                  <a:lnTo>
                    <a:pt x="330" y="48"/>
                  </a:lnTo>
                  <a:lnTo>
                    <a:pt x="189" y="142"/>
                  </a:lnTo>
                  <a:lnTo>
                    <a:pt x="48" y="330"/>
                  </a:lnTo>
                  <a:lnTo>
                    <a:pt x="0" y="519"/>
                  </a:lnTo>
                  <a:lnTo>
                    <a:pt x="48" y="754"/>
                  </a:lnTo>
                  <a:lnTo>
                    <a:pt x="142" y="896"/>
                  </a:lnTo>
                  <a:lnTo>
                    <a:pt x="330" y="990"/>
                  </a:lnTo>
                  <a:lnTo>
                    <a:pt x="519" y="1037"/>
                  </a:lnTo>
                  <a:lnTo>
                    <a:pt x="754" y="1037"/>
                  </a:lnTo>
                  <a:lnTo>
                    <a:pt x="896" y="896"/>
                  </a:lnTo>
                  <a:lnTo>
                    <a:pt x="1037" y="754"/>
                  </a:lnTo>
                  <a:lnTo>
                    <a:pt x="1037" y="519"/>
                  </a:lnTo>
                  <a:lnTo>
                    <a:pt x="1037" y="330"/>
                  </a:lnTo>
                  <a:lnTo>
                    <a:pt x="896" y="142"/>
                  </a:lnTo>
                  <a:lnTo>
                    <a:pt x="754" y="48"/>
                  </a:lnTo>
                  <a:lnTo>
                    <a:pt x="5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2980;p42">
              <a:extLst>
                <a:ext uri="{FF2B5EF4-FFF2-40B4-BE49-F238E27FC236}">
                  <a16:creationId xmlns:a16="http://schemas.microsoft.com/office/drawing/2014/main" id="{E7EF8454-E7B0-0B45-BC12-C611558E96F8}"/>
                </a:ext>
              </a:extLst>
            </p:cNvPr>
            <p:cNvSpPr/>
            <p:nvPr/>
          </p:nvSpPr>
          <p:spPr>
            <a:xfrm>
              <a:off x="1313700" y="2545375"/>
              <a:ext cx="25925" cy="25950"/>
            </a:xfrm>
            <a:custGeom>
              <a:avLst/>
              <a:gdLst/>
              <a:ahLst/>
              <a:cxnLst/>
              <a:rect l="l" t="t" r="r" b="b"/>
              <a:pathLst>
                <a:path w="1037" h="1038" extrusionOk="0">
                  <a:moveTo>
                    <a:pt x="519" y="48"/>
                  </a:moveTo>
                  <a:lnTo>
                    <a:pt x="707" y="95"/>
                  </a:lnTo>
                  <a:lnTo>
                    <a:pt x="848" y="189"/>
                  </a:lnTo>
                  <a:lnTo>
                    <a:pt x="943" y="330"/>
                  </a:lnTo>
                  <a:lnTo>
                    <a:pt x="990" y="519"/>
                  </a:lnTo>
                  <a:lnTo>
                    <a:pt x="943" y="707"/>
                  </a:lnTo>
                  <a:lnTo>
                    <a:pt x="848" y="849"/>
                  </a:lnTo>
                  <a:lnTo>
                    <a:pt x="707" y="943"/>
                  </a:lnTo>
                  <a:lnTo>
                    <a:pt x="519" y="990"/>
                  </a:lnTo>
                  <a:lnTo>
                    <a:pt x="377" y="943"/>
                  </a:lnTo>
                  <a:lnTo>
                    <a:pt x="189" y="849"/>
                  </a:lnTo>
                  <a:lnTo>
                    <a:pt x="95" y="707"/>
                  </a:lnTo>
                  <a:lnTo>
                    <a:pt x="48" y="519"/>
                  </a:lnTo>
                  <a:lnTo>
                    <a:pt x="95" y="330"/>
                  </a:lnTo>
                  <a:lnTo>
                    <a:pt x="189" y="189"/>
                  </a:lnTo>
                  <a:lnTo>
                    <a:pt x="330" y="95"/>
                  </a:lnTo>
                  <a:lnTo>
                    <a:pt x="519" y="48"/>
                  </a:lnTo>
                  <a:close/>
                  <a:moveTo>
                    <a:pt x="519" y="1"/>
                  </a:moveTo>
                  <a:lnTo>
                    <a:pt x="330" y="48"/>
                  </a:lnTo>
                  <a:lnTo>
                    <a:pt x="189" y="142"/>
                  </a:lnTo>
                  <a:lnTo>
                    <a:pt x="48" y="330"/>
                  </a:lnTo>
                  <a:lnTo>
                    <a:pt x="0" y="519"/>
                  </a:lnTo>
                  <a:lnTo>
                    <a:pt x="48" y="707"/>
                  </a:lnTo>
                  <a:lnTo>
                    <a:pt x="142" y="896"/>
                  </a:lnTo>
                  <a:lnTo>
                    <a:pt x="330" y="990"/>
                  </a:lnTo>
                  <a:lnTo>
                    <a:pt x="519" y="1037"/>
                  </a:lnTo>
                  <a:lnTo>
                    <a:pt x="754" y="990"/>
                  </a:lnTo>
                  <a:lnTo>
                    <a:pt x="896" y="896"/>
                  </a:lnTo>
                  <a:lnTo>
                    <a:pt x="1037" y="707"/>
                  </a:lnTo>
                  <a:lnTo>
                    <a:pt x="1037" y="519"/>
                  </a:lnTo>
                  <a:lnTo>
                    <a:pt x="1037" y="330"/>
                  </a:lnTo>
                  <a:lnTo>
                    <a:pt x="896" y="142"/>
                  </a:lnTo>
                  <a:lnTo>
                    <a:pt x="754" y="48"/>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2981;p42">
              <a:extLst>
                <a:ext uri="{FF2B5EF4-FFF2-40B4-BE49-F238E27FC236}">
                  <a16:creationId xmlns:a16="http://schemas.microsoft.com/office/drawing/2014/main" id="{E3E80382-718C-3D06-2102-805D8D507205}"/>
                </a:ext>
              </a:extLst>
            </p:cNvPr>
            <p:cNvSpPr/>
            <p:nvPr/>
          </p:nvSpPr>
          <p:spPr>
            <a:xfrm>
              <a:off x="1307800" y="2640775"/>
              <a:ext cx="25950" cy="25950"/>
            </a:xfrm>
            <a:custGeom>
              <a:avLst/>
              <a:gdLst/>
              <a:ahLst/>
              <a:cxnLst/>
              <a:rect l="l" t="t" r="r" b="b"/>
              <a:pathLst>
                <a:path w="1038" h="1038" extrusionOk="0">
                  <a:moveTo>
                    <a:pt x="95" y="330"/>
                  </a:moveTo>
                  <a:lnTo>
                    <a:pt x="1" y="519"/>
                  </a:lnTo>
                  <a:lnTo>
                    <a:pt x="1" y="660"/>
                  </a:lnTo>
                  <a:lnTo>
                    <a:pt x="95" y="707"/>
                  </a:lnTo>
                  <a:lnTo>
                    <a:pt x="48" y="519"/>
                  </a:lnTo>
                  <a:lnTo>
                    <a:pt x="95" y="330"/>
                  </a:lnTo>
                  <a:close/>
                  <a:moveTo>
                    <a:pt x="566" y="1"/>
                  </a:moveTo>
                  <a:lnTo>
                    <a:pt x="378" y="48"/>
                  </a:lnTo>
                  <a:lnTo>
                    <a:pt x="189" y="142"/>
                  </a:lnTo>
                  <a:lnTo>
                    <a:pt x="95" y="330"/>
                  </a:lnTo>
                  <a:lnTo>
                    <a:pt x="189" y="189"/>
                  </a:lnTo>
                  <a:lnTo>
                    <a:pt x="331" y="95"/>
                  </a:lnTo>
                  <a:lnTo>
                    <a:pt x="519" y="48"/>
                  </a:lnTo>
                  <a:lnTo>
                    <a:pt x="708" y="95"/>
                  </a:lnTo>
                  <a:lnTo>
                    <a:pt x="849" y="189"/>
                  </a:lnTo>
                  <a:lnTo>
                    <a:pt x="943" y="330"/>
                  </a:lnTo>
                  <a:lnTo>
                    <a:pt x="990" y="519"/>
                  </a:lnTo>
                  <a:lnTo>
                    <a:pt x="943" y="707"/>
                  </a:lnTo>
                  <a:lnTo>
                    <a:pt x="896" y="849"/>
                  </a:lnTo>
                  <a:lnTo>
                    <a:pt x="755" y="943"/>
                  </a:lnTo>
                  <a:lnTo>
                    <a:pt x="613" y="990"/>
                  </a:lnTo>
                  <a:lnTo>
                    <a:pt x="660" y="1037"/>
                  </a:lnTo>
                  <a:lnTo>
                    <a:pt x="802" y="943"/>
                  </a:lnTo>
                  <a:lnTo>
                    <a:pt x="943" y="849"/>
                  </a:lnTo>
                  <a:lnTo>
                    <a:pt x="990" y="707"/>
                  </a:lnTo>
                  <a:lnTo>
                    <a:pt x="1037" y="519"/>
                  </a:lnTo>
                  <a:lnTo>
                    <a:pt x="990" y="330"/>
                  </a:lnTo>
                  <a:lnTo>
                    <a:pt x="896" y="189"/>
                  </a:lnTo>
                  <a:lnTo>
                    <a:pt x="755" y="95"/>
                  </a:lnTo>
                  <a:lnTo>
                    <a:pt x="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2982;p42">
              <a:extLst>
                <a:ext uri="{FF2B5EF4-FFF2-40B4-BE49-F238E27FC236}">
                  <a16:creationId xmlns:a16="http://schemas.microsoft.com/office/drawing/2014/main" id="{7B80037A-CF91-07DB-0632-01598319065E}"/>
                </a:ext>
              </a:extLst>
            </p:cNvPr>
            <p:cNvSpPr/>
            <p:nvPr/>
          </p:nvSpPr>
          <p:spPr>
            <a:xfrm>
              <a:off x="1316050" y="2286275"/>
              <a:ext cx="151950" cy="320375"/>
            </a:xfrm>
            <a:custGeom>
              <a:avLst/>
              <a:gdLst/>
              <a:ahLst/>
              <a:cxnLst/>
              <a:rect l="l" t="t" r="r" b="b"/>
              <a:pathLst>
                <a:path w="6078" h="12815" extrusionOk="0">
                  <a:moveTo>
                    <a:pt x="6031" y="0"/>
                  </a:moveTo>
                  <a:lnTo>
                    <a:pt x="5560" y="801"/>
                  </a:lnTo>
                  <a:lnTo>
                    <a:pt x="5183" y="1602"/>
                  </a:lnTo>
                  <a:lnTo>
                    <a:pt x="4429" y="3204"/>
                  </a:lnTo>
                  <a:lnTo>
                    <a:pt x="2874" y="6360"/>
                  </a:lnTo>
                  <a:lnTo>
                    <a:pt x="1367" y="9564"/>
                  </a:lnTo>
                  <a:lnTo>
                    <a:pt x="660" y="11118"/>
                  </a:lnTo>
                  <a:lnTo>
                    <a:pt x="330" y="11919"/>
                  </a:lnTo>
                  <a:lnTo>
                    <a:pt x="142" y="12343"/>
                  </a:lnTo>
                  <a:lnTo>
                    <a:pt x="1" y="12767"/>
                  </a:lnTo>
                  <a:lnTo>
                    <a:pt x="48" y="12814"/>
                  </a:lnTo>
                  <a:lnTo>
                    <a:pt x="95" y="12767"/>
                  </a:lnTo>
                  <a:lnTo>
                    <a:pt x="330" y="12390"/>
                  </a:lnTo>
                  <a:lnTo>
                    <a:pt x="519" y="12013"/>
                  </a:lnTo>
                  <a:lnTo>
                    <a:pt x="943" y="11213"/>
                  </a:lnTo>
                  <a:lnTo>
                    <a:pt x="1367" y="10412"/>
                  </a:lnTo>
                  <a:lnTo>
                    <a:pt x="1744" y="9611"/>
                  </a:lnTo>
                  <a:lnTo>
                    <a:pt x="3204" y="6454"/>
                  </a:lnTo>
                  <a:lnTo>
                    <a:pt x="4618" y="3345"/>
                  </a:lnTo>
                  <a:lnTo>
                    <a:pt x="5371" y="1743"/>
                  </a:lnTo>
                  <a:lnTo>
                    <a:pt x="5748" y="895"/>
                  </a:lnTo>
                  <a:lnTo>
                    <a:pt x="6078" y="47"/>
                  </a:lnTo>
                  <a:lnTo>
                    <a:pt x="607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2983;p42">
              <a:extLst>
                <a:ext uri="{FF2B5EF4-FFF2-40B4-BE49-F238E27FC236}">
                  <a16:creationId xmlns:a16="http://schemas.microsoft.com/office/drawing/2014/main" id="{486595BD-149E-0664-0160-FAD6631EBCD2}"/>
                </a:ext>
              </a:extLst>
            </p:cNvPr>
            <p:cNvSpPr/>
            <p:nvPr/>
          </p:nvSpPr>
          <p:spPr>
            <a:xfrm>
              <a:off x="1360800" y="2210900"/>
              <a:ext cx="175525" cy="86000"/>
            </a:xfrm>
            <a:custGeom>
              <a:avLst/>
              <a:gdLst/>
              <a:ahLst/>
              <a:cxnLst/>
              <a:rect l="l" t="t" r="r" b="b"/>
              <a:pathLst>
                <a:path w="7021" h="3440" extrusionOk="0">
                  <a:moveTo>
                    <a:pt x="1" y="0"/>
                  </a:moveTo>
                  <a:lnTo>
                    <a:pt x="1" y="47"/>
                  </a:lnTo>
                  <a:lnTo>
                    <a:pt x="755" y="565"/>
                  </a:lnTo>
                  <a:lnTo>
                    <a:pt x="1744" y="1084"/>
                  </a:lnTo>
                  <a:lnTo>
                    <a:pt x="2828" y="1649"/>
                  </a:lnTo>
                  <a:lnTo>
                    <a:pt x="3911" y="2167"/>
                  </a:lnTo>
                  <a:lnTo>
                    <a:pt x="5890" y="3015"/>
                  </a:lnTo>
                  <a:lnTo>
                    <a:pt x="6973" y="3439"/>
                  </a:lnTo>
                  <a:lnTo>
                    <a:pt x="7020" y="3392"/>
                  </a:lnTo>
                  <a:lnTo>
                    <a:pt x="6973" y="3345"/>
                  </a:lnTo>
                  <a:lnTo>
                    <a:pt x="5937" y="2732"/>
                  </a:lnTo>
                  <a:lnTo>
                    <a:pt x="4005" y="1743"/>
                  </a:lnTo>
                  <a:lnTo>
                    <a:pt x="2922" y="1178"/>
                  </a:lnTo>
                  <a:lnTo>
                    <a:pt x="1838" y="660"/>
                  </a:lnTo>
                  <a:lnTo>
                    <a:pt x="849" y="236"/>
                  </a:lnTo>
                  <a:lnTo>
                    <a:pt x="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86683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80"/>
        <p:cNvGrpSpPr/>
        <p:nvPr/>
      </p:nvGrpSpPr>
      <p:grpSpPr>
        <a:xfrm>
          <a:off x="0" y="0"/>
          <a:ext cx="0" cy="0"/>
          <a:chOff x="0" y="0"/>
          <a:chExt cx="0" cy="0"/>
        </a:xfrm>
      </p:grpSpPr>
      <p:sp>
        <p:nvSpPr>
          <p:cNvPr id="3181" name="Google Shape;3181;p47"/>
          <p:cNvSpPr txBox="1">
            <a:spLocks noGrp="1"/>
          </p:cNvSpPr>
          <p:nvPr>
            <p:ph type="title"/>
          </p:nvPr>
        </p:nvSpPr>
        <p:spPr>
          <a:xfrm>
            <a:off x="721625" y="2098200"/>
            <a:ext cx="50841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Programming Model</a:t>
            </a:r>
            <a:endParaRPr dirty="0"/>
          </a:p>
        </p:txBody>
      </p:sp>
      <p:sp>
        <p:nvSpPr>
          <p:cNvPr id="3183" name="Google Shape;3183;p47"/>
          <p:cNvSpPr txBox="1">
            <a:spLocks noGrp="1"/>
          </p:cNvSpPr>
          <p:nvPr>
            <p:ph type="title" idx="2"/>
          </p:nvPr>
        </p:nvSpPr>
        <p:spPr>
          <a:xfrm>
            <a:off x="2750397" y="1546200"/>
            <a:ext cx="1026600" cy="55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184" name="Google Shape;3184;p47"/>
          <p:cNvSpPr/>
          <p:nvPr/>
        </p:nvSpPr>
        <p:spPr>
          <a:xfrm>
            <a:off x="5844719" y="4434791"/>
            <a:ext cx="655989" cy="9918"/>
          </a:xfrm>
          <a:custGeom>
            <a:avLst/>
            <a:gdLst/>
            <a:ahLst/>
            <a:cxnLst/>
            <a:rect l="l" t="t" r="r" b="b"/>
            <a:pathLst>
              <a:path w="33533" h="507" extrusionOk="0">
                <a:moveTo>
                  <a:pt x="26734" y="1"/>
                </a:moveTo>
                <a:lnTo>
                  <a:pt x="16813" y="93"/>
                </a:lnTo>
                <a:lnTo>
                  <a:pt x="6891" y="231"/>
                </a:lnTo>
                <a:lnTo>
                  <a:pt x="93" y="368"/>
                </a:lnTo>
                <a:lnTo>
                  <a:pt x="1" y="414"/>
                </a:lnTo>
                <a:lnTo>
                  <a:pt x="1" y="460"/>
                </a:lnTo>
                <a:lnTo>
                  <a:pt x="93" y="460"/>
                </a:lnTo>
                <a:lnTo>
                  <a:pt x="2895" y="506"/>
                </a:lnTo>
                <a:lnTo>
                  <a:pt x="6891" y="506"/>
                </a:lnTo>
                <a:lnTo>
                  <a:pt x="16813" y="460"/>
                </a:lnTo>
                <a:lnTo>
                  <a:pt x="26734" y="322"/>
                </a:lnTo>
                <a:lnTo>
                  <a:pt x="30730" y="231"/>
                </a:lnTo>
                <a:lnTo>
                  <a:pt x="33532" y="93"/>
                </a:lnTo>
                <a:lnTo>
                  <a:pt x="3073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7"/>
          <p:cNvSpPr/>
          <p:nvPr/>
        </p:nvSpPr>
        <p:spPr>
          <a:xfrm>
            <a:off x="6336246" y="4442890"/>
            <a:ext cx="655989" cy="8099"/>
          </a:xfrm>
          <a:custGeom>
            <a:avLst/>
            <a:gdLst/>
            <a:ahLst/>
            <a:cxnLst/>
            <a:rect l="l" t="t" r="r" b="b"/>
            <a:pathLst>
              <a:path w="33533" h="414" extrusionOk="0">
                <a:moveTo>
                  <a:pt x="26734" y="0"/>
                </a:moveTo>
                <a:lnTo>
                  <a:pt x="16812" y="46"/>
                </a:lnTo>
                <a:lnTo>
                  <a:pt x="6845" y="138"/>
                </a:lnTo>
                <a:lnTo>
                  <a:pt x="92" y="276"/>
                </a:lnTo>
                <a:lnTo>
                  <a:pt x="1" y="322"/>
                </a:lnTo>
                <a:lnTo>
                  <a:pt x="1" y="368"/>
                </a:lnTo>
                <a:lnTo>
                  <a:pt x="92" y="368"/>
                </a:lnTo>
                <a:lnTo>
                  <a:pt x="6845" y="414"/>
                </a:lnTo>
                <a:lnTo>
                  <a:pt x="16812" y="414"/>
                </a:lnTo>
                <a:lnTo>
                  <a:pt x="26734" y="322"/>
                </a:lnTo>
                <a:lnTo>
                  <a:pt x="30730" y="230"/>
                </a:lnTo>
                <a:lnTo>
                  <a:pt x="33486" y="138"/>
                </a:lnTo>
                <a:lnTo>
                  <a:pt x="33532" y="138"/>
                </a:lnTo>
                <a:lnTo>
                  <a:pt x="33486" y="92"/>
                </a:lnTo>
                <a:lnTo>
                  <a:pt x="30730" y="46"/>
                </a:lnTo>
                <a:lnTo>
                  <a:pt x="2673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86" name="Google Shape;3186;p47"/>
          <p:cNvGrpSpPr/>
          <p:nvPr/>
        </p:nvGrpSpPr>
        <p:grpSpPr>
          <a:xfrm>
            <a:off x="4432169" y="691869"/>
            <a:ext cx="4527936" cy="4099322"/>
            <a:chOff x="4432169" y="496332"/>
            <a:chExt cx="4527936" cy="4099322"/>
          </a:xfrm>
        </p:grpSpPr>
        <p:sp>
          <p:nvSpPr>
            <p:cNvPr id="3187" name="Google Shape;3187;p47"/>
            <p:cNvSpPr/>
            <p:nvPr/>
          </p:nvSpPr>
          <p:spPr>
            <a:xfrm>
              <a:off x="4610071" y="4121185"/>
              <a:ext cx="4173033" cy="474469"/>
            </a:xfrm>
            <a:custGeom>
              <a:avLst/>
              <a:gdLst/>
              <a:ahLst/>
              <a:cxnLst/>
              <a:rect l="l" t="t" r="r" b="b"/>
              <a:pathLst>
                <a:path w="213318" h="24254" extrusionOk="0">
                  <a:moveTo>
                    <a:pt x="106659" y="1"/>
                  </a:moveTo>
                  <a:lnTo>
                    <a:pt x="101147" y="47"/>
                  </a:lnTo>
                  <a:lnTo>
                    <a:pt x="95773" y="93"/>
                  </a:lnTo>
                  <a:lnTo>
                    <a:pt x="90398" y="139"/>
                  </a:lnTo>
                  <a:lnTo>
                    <a:pt x="85162" y="277"/>
                  </a:lnTo>
                  <a:lnTo>
                    <a:pt x="80017" y="368"/>
                  </a:lnTo>
                  <a:lnTo>
                    <a:pt x="74965" y="552"/>
                  </a:lnTo>
                  <a:lnTo>
                    <a:pt x="70004" y="736"/>
                  </a:lnTo>
                  <a:lnTo>
                    <a:pt x="65135" y="966"/>
                  </a:lnTo>
                  <a:lnTo>
                    <a:pt x="60404" y="1195"/>
                  </a:lnTo>
                  <a:lnTo>
                    <a:pt x="55810" y="1471"/>
                  </a:lnTo>
                  <a:lnTo>
                    <a:pt x="51355" y="1746"/>
                  </a:lnTo>
                  <a:lnTo>
                    <a:pt x="47037" y="2068"/>
                  </a:lnTo>
                  <a:lnTo>
                    <a:pt x="42857" y="2435"/>
                  </a:lnTo>
                  <a:lnTo>
                    <a:pt x="38815" y="2757"/>
                  </a:lnTo>
                  <a:lnTo>
                    <a:pt x="34956" y="3170"/>
                  </a:lnTo>
                  <a:lnTo>
                    <a:pt x="31236" y="3538"/>
                  </a:lnTo>
                  <a:lnTo>
                    <a:pt x="27699" y="3997"/>
                  </a:lnTo>
                  <a:lnTo>
                    <a:pt x="24346" y="4411"/>
                  </a:lnTo>
                  <a:lnTo>
                    <a:pt x="21176" y="4870"/>
                  </a:lnTo>
                  <a:lnTo>
                    <a:pt x="18237" y="5375"/>
                  </a:lnTo>
                  <a:lnTo>
                    <a:pt x="15435" y="5835"/>
                  </a:lnTo>
                  <a:lnTo>
                    <a:pt x="12862" y="6340"/>
                  </a:lnTo>
                  <a:lnTo>
                    <a:pt x="10520" y="6891"/>
                  </a:lnTo>
                  <a:lnTo>
                    <a:pt x="8407" y="7396"/>
                  </a:lnTo>
                  <a:lnTo>
                    <a:pt x="6478" y="7948"/>
                  </a:lnTo>
                  <a:lnTo>
                    <a:pt x="4824" y="8545"/>
                  </a:lnTo>
                  <a:lnTo>
                    <a:pt x="3354" y="9096"/>
                  </a:lnTo>
                  <a:lnTo>
                    <a:pt x="2757" y="9371"/>
                  </a:lnTo>
                  <a:lnTo>
                    <a:pt x="2160" y="9693"/>
                  </a:lnTo>
                  <a:lnTo>
                    <a:pt x="1654" y="9969"/>
                  </a:lnTo>
                  <a:lnTo>
                    <a:pt x="1241" y="10290"/>
                  </a:lnTo>
                  <a:lnTo>
                    <a:pt x="874" y="10566"/>
                  </a:lnTo>
                  <a:lnTo>
                    <a:pt x="552" y="10887"/>
                  </a:lnTo>
                  <a:lnTo>
                    <a:pt x="322" y="11209"/>
                  </a:lnTo>
                  <a:lnTo>
                    <a:pt x="139" y="11484"/>
                  </a:lnTo>
                  <a:lnTo>
                    <a:pt x="47" y="11806"/>
                  </a:lnTo>
                  <a:lnTo>
                    <a:pt x="1" y="12127"/>
                  </a:lnTo>
                  <a:lnTo>
                    <a:pt x="47" y="12449"/>
                  </a:lnTo>
                  <a:lnTo>
                    <a:pt x="139" y="12771"/>
                  </a:lnTo>
                  <a:lnTo>
                    <a:pt x="322" y="13046"/>
                  </a:lnTo>
                  <a:lnTo>
                    <a:pt x="552" y="13368"/>
                  </a:lnTo>
                  <a:lnTo>
                    <a:pt x="874" y="13689"/>
                  </a:lnTo>
                  <a:lnTo>
                    <a:pt x="1241" y="13965"/>
                  </a:lnTo>
                  <a:lnTo>
                    <a:pt x="1654" y="14286"/>
                  </a:lnTo>
                  <a:lnTo>
                    <a:pt x="2160" y="14562"/>
                  </a:lnTo>
                  <a:lnTo>
                    <a:pt x="2757" y="14884"/>
                  </a:lnTo>
                  <a:lnTo>
                    <a:pt x="3354" y="15159"/>
                  </a:lnTo>
                  <a:lnTo>
                    <a:pt x="4824" y="15710"/>
                  </a:lnTo>
                  <a:lnTo>
                    <a:pt x="6478" y="16307"/>
                  </a:lnTo>
                  <a:lnTo>
                    <a:pt x="8407" y="16859"/>
                  </a:lnTo>
                  <a:lnTo>
                    <a:pt x="10520" y="17364"/>
                  </a:lnTo>
                  <a:lnTo>
                    <a:pt x="12862" y="17915"/>
                  </a:lnTo>
                  <a:lnTo>
                    <a:pt x="15435" y="18420"/>
                  </a:lnTo>
                  <a:lnTo>
                    <a:pt x="18237" y="18926"/>
                  </a:lnTo>
                  <a:lnTo>
                    <a:pt x="21176" y="19385"/>
                  </a:lnTo>
                  <a:lnTo>
                    <a:pt x="24346" y="19844"/>
                  </a:lnTo>
                  <a:lnTo>
                    <a:pt x="27699" y="20258"/>
                  </a:lnTo>
                  <a:lnTo>
                    <a:pt x="31236" y="20717"/>
                  </a:lnTo>
                  <a:lnTo>
                    <a:pt x="34956" y="21085"/>
                  </a:lnTo>
                  <a:lnTo>
                    <a:pt x="38815" y="21498"/>
                  </a:lnTo>
                  <a:lnTo>
                    <a:pt x="42857" y="21820"/>
                  </a:lnTo>
                  <a:lnTo>
                    <a:pt x="47037" y="22187"/>
                  </a:lnTo>
                  <a:lnTo>
                    <a:pt x="51355" y="22509"/>
                  </a:lnTo>
                  <a:lnTo>
                    <a:pt x="55810" y="22784"/>
                  </a:lnTo>
                  <a:lnTo>
                    <a:pt x="60404" y="23060"/>
                  </a:lnTo>
                  <a:lnTo>
                    <a:pt x="65135" y="23289"/>
                  </a:lnTo>
                  <a:lnTo>
                    <a:pt x="70004" y="23519"/>
                  </a:lnTo>
                  <a:lnTo>
                    <a:pt x="74965" y="23703"/>
                  </a:lnTo>
                  <a:lnTo>
                    <a:pt x="80017" y="23887"/>
                  </a:lnTo>
                  <a:lnTo>
                    <a:pt x="85162" y="24024"/>
                  </a:lnTo>
                  <a:lnTo>
                    <a:pt x="90398" y="24116"/>
                  </a:lnTo>
                  <a:lnTo>
                    <a:pt x="95773" y="24208"/>
                  </a:lnTo>
                  <a:lnTo>
                    <a:pt x="101147" y="24254"/>
                  </a:lnTo>
                  <a:lnTo>
                    <a:pt x="112125" y="24254"/>
                  </a:lnTo>
                  <a:lnTo>
                    <a:pt x="117545" y="24208"/>
                  </a:lnTo>
                  <a:lnTo>
                    <a:pt x="122920" y="24116"/>
                  </a:lnTo>
                  <a:lnTo>
                    <a:pt x="128156" y="24024"/>
                  </a:lnTo>
                  <a:lnTo>
                    <a:pt x="133301" y="23887"/>
                  </a:lnTo>
                  <a:lnTo>
                    <a:pt x="138353" y="23703"/>
                  </a:lnTo>
                  <a:lnTo>
                    <a:pt x="143314" y="23519"/>
                  </a:lnTo>
                  <a:lnTo>
                    <a:pt x="148183" y="23289"/>
                  </a:lnTo>
                  <a:lnTo>
                    <a:pt x="152868" y="23060"/>
                  </a:lnTo>
                  <a:lnTo>
                    <a:pt x="157508" y="22784"/>
                  </a:lnTo>
                  <a:lnTo>
                    <a:pt x="161963" y="22509"/>
                  </a:lnTo>
                  <a:lnTo>
                    <a:pt x="166281" y="22187"/>
                  </a:lnTo>
                  <a:lnTo>
                    <a:pt x="170461" y="21820"/>
                  </a:lnTo>
                  <a:lnTo>
                    <a:pt x="174503" y="21498"/>
                  </a:lnTo>
                  <a:lnTo>
                    <a:pt x="178362" y="21085"/>
                  </a:lnTo>
                  <a:lnTo>
                    <a:pt x="182082" y="20717"/>
                  </a:lnTo>
                  <a:lnTo>
                    <a:pt x="185619" y="20258"/>
                  </a:lnTo>
                  <a:lnTo>
                    <a:pt x="188926" y="19844"/>
                  </a:lnTo>
                  <a:lnTo>
                    <a:pt x="192096" y="19385"/>
                  </a:lnTo>
                  <a:lnTo>
                    <a:pt x="195081" y="18926"/>
                  </a:lnTo>
                  <a:lnTo>
                    <a:pt x="197883" y="18420"/>
                  </a:lnTo>
                  <a:lnTo>
                    <a:pt x="200410" y="17915"/>
                  </a:lnTo>
                  <a:lnTo>
                    <a:pt x="202798" y="17364"/>
                  </a:lnTo>
                  <a:lnTo>
                    <a:pt x="204911" y="16859"/>
                  </a:lnTo>
                  <a:lnTo>
                    <a:pt x="206840" y="16307"/>
                  </a:lnTo>
                  <a:lnTo>
                    <a:pt x="208494" y="15710"/>
                  </a:lnTo>
                  <a:lnTo>
                    <a:pt x="209964" y="15159"/>
                  </a:lnTo>
                  <a:lnTo>
                    <a:pt x="210561" y="14884"/>
                  </a:lnTo>
                  <a:lnTo>
                    <a:pt x="211112" y="14562"/>
                  </a:lnTo>
                  <a:lnTo>
                    <a:pt x="211618" y="14286"/>
                  </a:lnTo>
                  <a:lnTo>
                    <a:pt x="212077" y="13965"/>
                  </a:lnTo>
                  <a:lnTo>
                    <a:pt x="212444" y="13689"/>
                  </a:lnTo>
                  <a:lnTo>
                    <a:pt x="212766" y="13368"/>
                  </a:lnTo>
                  <a:lnTo>
                    <a:pt x="212996" y="13046"/>
                  </a:lnTo>
                  <a:lnTo>
                    <a:pt x="213179" y="12771"/>
                  </a:lnTo>
                  <a:lnTo>
                    <a:pt x="213271" y="12449"/>
                  </a:lnTo>
                  <a:lnTo>
                    <a:pt x="213317" y="12127"/>
                  </a:lnTo>
                  <a:lnTo>
                    <a:pt x="213271" y="11806"/>
                  </a:lnTo>
                  <a:lnTo>
                    <a:pt x="213179" y="11484"/>
                  </a:lnTo>
                  <a:lnTo>
                    <a:pt x="212996" y="11209"/>
                  </a:lnTo>
                  <a:lnTo>
                    <a:pt x="212766" y="10887"/>
                  </a:lnTo>
                  <a:lnTo>
                    <a:pt x="212444" y="10566"/>
                  </a:lnTo>
                  <a:lnTo>
                    <a:pt x="212077" y="10290"/>
                  </a:lnTo>
                  <a:lnTo>
                    <a:pt x="211618" y="9969"/>
                  </a:lnTo>
                  <a:lnTo>
                    <a:pt x="211112" y="9693"/>
                  </a:lnTo>
                  <a:lnTo>
                    <a:pt x="210561" y="9371"/>
                  </a:lnTo>
                  <a:lnTo>
                    <a:pt x="209964" y="9096"/>
                  </a:lnTo>
                  <a:lnTo>
                    <a:pt x="208494" y="8545"/>
                  </a:lnTo>
                  <a:lnTo>
                    <a:pt x="206840" y="7948"/>
                  </a:lnTo>
                  <a:lnTo>
                    <a:pt x="204911" y="7396"/>
                  </a:lnTo>
                  <a:lnTo>
                    <a:pt x="202798" y="6891"/>
                  </a:lnTo>
                  <a:lnTo>
                    <a:pt x="200410" y="6340"/>
                  </a:lnTo>
                  <a:lnTo>
                    <a:pt x="197883" y="5835"/>
                  </a:lnTo>
                  <a:lnTo>
                    <a:pt x="195081" y="5375"/>
                  </a:lnTo>
                  <a:lnTo>
                    <a:pt x="192096" y="4870"/>
                  </a:lnTo>
                  <a:lnTo>
                    <a:pt x="188926" y="4411"/>
                  </a:lnTo>
                  <a:lnTo>
                    <a:pt x="185619" y="3997"/>
                  </a:lnTo>
                  <a:lnTo>
                    <a:pt x="182082" y="3538"/>
                  </a:lnTo>
                  <a:lnTo>
                    <a:pt x="178362" y="3170"/>
                  </a:lnTo>
                  <a:lnTo>
                    <a:pt x="174503" y="2757"/>
                  </a:lnTo>
                  <a:lnTo>
                    <a:pt x="170461" y="2435"/>
                  </a:lnTo>
                  <a:lnTo>
                    <a:pt x="166281" y="2068"/>
                  </a:lnTo>
                  <a:lnTo>
                    <a:pt x="161963" y="1746"/>
                  </a:lnTo>
                  <a:lnTo>
                    <a:pt x="157508" y="1471"/>
                  </a:lnTo>
                  <a:lnTo>
                    <a:pt x="152868" y="1195"/>
                  </a:lnTo>
                  <a:lnTo>
                    <a:pt x="148183" y="966"/>
                  </a:lnTo>
                  <a:lnTo>
                    <a:pt x="143314" y="736"/>
                  </a:lnTo>
                  <a:lnTo>
                    <a:pt x="138353" y="552"/>
                  </a:lnTo>
                  <a:lnTo>
                    <a:pt x="133301" y="368"/>
                  </a:lnTo>
                  <a:lnTo>
                    <a:pt x="128156" y="277"/>
                  </a:lnTo>
                  <a:lnTo>
                    <a:pt x="122920" y="139"/>
                  </a:lnTo>
                  <a:lnTo>
                    <a:pt x="117545" y="93"/>
                  </a:lnTo>
                  <a:lnTo>
                    <a:pt x="112125" y="47"/>
                  </a:lnTo>
                  <a:lnTo>
                    <a:pt x="106659"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7"/>
            <p:cNvSpPr/>
            <p:nvPr/>
          </p:nvSpPr>
          <p:spPr>
            <a:xfrm>
              <a:off x="4432169" y="4024155"/>
              <a:ext cx="4527936" cy="9899"/>
            </a:xfrm>
            <a:custGeom>
              <a:avLst/>
              <a:gdLst/>
              <a:ahLst/>
              <a:cxnLst/>
              <a:rect l="l" t="t" r="r" b="b"/>
              <a:pathLst>
                <a:path w="231460" h="506" extrusionOk="0">
                  <a:moveTo>
                    <a:pt x="115753" y="0"/>
                  </a:moveTo>
                  <a:lnTo>
                    <a:pt x="57876" y="92"/>
                  </a:lnTo>
                  <a:lnTo>
                    <a:pt x="28938" y="138"/>
                  </a:lnTo>
                  <a:lnTo>
                    <a:pt x="0" y="230"/>
                  </a:lnTo>
                  <a:lnTo>
                    <a:pt x="28938" y="368"/>
                  </a:lnTo>
                  <a:lnTo>
                    <a:pt x="57876" y="414"/>
                  </a:lnTo>
                  <a:lnTo>
                    <a:pt x="115753" y="505"/>
                  </a:lnTo>
                  <a:lnTo>
                    <a:pt x="173629" y="414"/>
                  </a:lnTo>
                  <a:lnTo>
                    <a:pt x="202568" y="368"/>
                  </a:lnTo>
                  <a:lnTo>
                    <a:pt x="231460" y="230"/>
                  </a:lnTo>
                  <a:lnTo>
                    <a:pt x="202568" y="138"/>
                  </a:lnTo>
                  <a:lnTo>
                    <a:pt x="173629" y="92"/>
                  </a:lnTo>
                  <a:lnTo>
                    <a:pt x="11575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7"/>
            <p:cNvSpPr/>
            <p:nvPr/>
          </p:nvSpPr>
          <p:spPr>
            <a:xfrm>
              <a:off x="5452041" y="734446"/>
              <a:ext cx="798854" cy="798854"/>
            </a:xfrm>
            <a:custGeom>
              <a:avLst/>
              <a:gdLst/>
              <a:ahLst/>
              <a:cxnLst/>
              <a:rect l="l" t="t" r="r" b="b"/>
              <a:pathLst>
                <a:path w="40836" h="40836" extrusionOk="0">
                  <a:moveTo>
                    <a:pt x="20395" y="0"/>
                  </a:moveTo>
                  <a:lnTo>
                    <a:pt x="19339" y="46"/>
                  </a:lnTo>
                  <a:lnTo>
                    <a:pt x="18328" y="92"/>
                  </a:lnTo>
                  <a:lnTo>
                    <a:pt x="17318" y="230"/>
                  </a:lnTo>
                  <a:lnTo>
                    <a:pt x="16307" y="414"/>
                  </a:lnTo>
                  <a:lnTo>
                    <a:pt x="15297" y="644"/>
                  </a:lnTo>
                  <a:lnTo>
                    <a:pt x="14332" y="919"/>
                  </a:lnTo>
                  <a:lnTo>
                    <a:pt x="13413" y="1241"/>
                  </a:lnTo>
                  <a:lnTo>
                    <a:pt x="12449" y="1608"/>
                  </a:lnTo>
                  <a:lnTo>
                    <a:pt x="11576" y="2022"/>
                  </a:lnTo>
                  <a:lnTo>
                    <a:pt x="10703" y="2481"/>
                  </a:lnTo>
                  <a:lnTo>
                    <a:pt x="9831" y="2986"/>
                  </a:lnTo>
                  <a:lnTo>
                    <a:pt x="9004" y="3491"/>
                  </a:lnTo>
                  <a:lnTo>
                    <a:pt x="8177" y="4043"/>
                  </a:lnTo>
                  <a:lnTo>
                    <a:pt x="7442" y="4686"/>
                  </a:lnTo>
                  <a:lnTo>
                    <a:pt x="6707" y="5329"/>
                  </a:lnTo>
                  <a:lnTo>
                    <a:pt x="5972" y="5972"/>
                  </a:lnTo>
                  <a:lnTo>
                    <a:pt x="5283" y="6707"/>
                  </a:lnTo>
                  <a:lnTo>
                    <a:pt x="4640" y="7442"/>
                  </a:lnTo>
                  <a:lnTo>
                    <a:pt x="4043" y="8223"/>
                  </a:lnTo>
                  <a:lnTo>
                    <a:pt x="3492" y="9003"/>
                  </a:lnTo>
                  <a:lnTo>
                    <a:pt x="2941" y="9830"/>
                  </a:lnTo>
                  <a:lnTo>
                    <a:pt x="2481" y="10703"/>
                  </a:lnTo>
                  <a:lnTo>
                    <a:pt x="2022" y="11576"/>
                  </a:lnTo>
                  <a:lnTo>
                    <a:pt x="1608" y="12494"/>
                  </a:lnTo>
                  <a:lnTo>
                    <a:pt x="1241" y="13413"/>
                  </a:lnTo>
                  <a:lnTo>
                    <a:pt x="919" y="14332"/>
                  </a:lnTo>
                  <a:lnTo>
                    <a:pt x="644" y="15296"/>
                  </a:lnTo>
                  <a:lnTo>
                    <a:pt x="414" y="16307"/>
                  </a:lnTo>
                  <a:lnTo>
                    <a:pt x="230" y="17318"/>
                  </a:lnTo>
                  <a:lnTo>
                    <a:pt x="93" y="18328"/>
                  </a:lnTo>
                  <a:lnTo>
                    <a:pt x="47" y="19385"/>
                  </a:lnTo>
                  <a:lnTo>
                    <a:pt x="1" y="20441"/>
                  </a:lnTo>
                  <a:lnTo>
                    <a:pt x="47" y="21452"/>
                  </a:lnTo>
                  <a:lnTo>
                    <a:pt x="93" y="22508"/>
                  </a:lnTo>
                  <a:lnTo>
                    <a:pt x="230" y="23519"/>
                  </a:lnTo>
                  <a:lnTo>
                    <a:pt x="414" y="24529"/>
                  </a:lnTo>
                  <a:lnTo>
                    <a:pt x="644" y="25540"/>
                  </a:lnTo>
                  <a:lnTo>
                    <a:pt x="919" y="26504"/>
                  </a:lnTo>
                  <a:lnTo>
                    <a:pt x="1241" y="27423"/>
                  </a:lnTo>
                  <a:lnTo>
                    <a:pt x="1608" y="28342"/>
                  </a:lnTo>
                  <a:lnTo>
                    <a:pt x="2022" y="29260"/>
                  </a:lnTo>
                  <a:lnTo>
                    <a:pt x="2481" y="30133"/>
                  </a:lnTo>
                  <a:lnTo>
                    <a:pt x="2941" y="31006"/>
                  </a:lnTo>
                  <a:lnTo>
                    <a:pt x="3492" y="31833"/>
                  </a:lnTo>
                  <a:lnTo>
                    <a:pt x="4043" y="32613"/>
                  </a:lnTo>
                  <a:lnTo>
                    <a:pt x="4640" y="33394"/>
                  </a:lnTo>
                  <a:lnTo>
                    <a:pt x="5283" y="34129"/>
                  </a:lnTo>
                  <a:lnTo>
                    <a:pt x="5972" y="34864"/>
                  </a:lnTo>
                  <a:lnTo>
                    <a:pt x="6707" y="35507"/>
                  </a:lnTo>
                  <a:lnTo>
                    <a:pt x="7442" y="36150"/>
                  </a:lnTo>
                  <a:lnTo>
                    <a:pt x="8177" y="36793"/>
                  </a:lnTo>
                  <a:lnTo>
                    <a:pt x="9004" y="37345"/>
                  </a:lnTo>
                  <a:lnTo>
                    <a:pt x="9831" y="37896"/>
                  </a:lnTo>
                  <a:lnTo>
                    <a:pt x="10703" y="38355"/>
                  </a:lnTo>
                  <a:lnTo>
                    <a:pt x="11576" y="38815"/>
                  </a:lnTo>
                  <a:lnTo>
                    <a:pt x="12449" y="39228"/>
                  </a:lnTo>
                  <a:lnTo>
                    <a:pt x="13413" y="39595"/>
                  </a:lnTo>
                  <a:lnTo>
                    <a:pt x="14332" y="39917"/>
                  </a:lnTo>
                  <a:lnTo>
                    <a:pt x="15297" y="40193"/>
                  </a:lnTo>
                  <a:lnTo>
                    <a:pt x="16307" y="40422"/>
                  </a:lnTo>
                  <a:lnTo>
                    <a:pt x="17318" y="40606"/>
                  </a:lnTo>
                  <a:lnTo>
                    <a:pt x="18328" y="40744"/>
                  </a:lnTo>
                  <a:lnTo>
                    <a:pt x="19339" y="40790"/>
                  </a:lnTo>
                  <a:lnTo>
                    <a:pt x="20395" y="40836"/>
                  </a:lnTo>
                  <a:lnTo>
                    <a:pt x="21452" y="40790"/>
                  </a:lnTo>
                  <a:lnTo>
                    <a:pt x="22508" y="40744"/>
                  </a:lnTo>
                  <a:lnTo>
                    <a:pt x="23519" y="40606"/>
                  </a:lnTo>
                  <a:lnTo>
                    <a:pt x="24529" y="40422"/>
                  </a:lnTo>
                  <a:lnTo>
                    <a:pt x="25494" y="40193"/>
                  </a:lnTo>
                  <a:lnTo>
                    <a:pt x="26459" y="39917"/>
                  </a:lnTo>
                  <a:lnTo>
                    <a:pt x="27423" y="39595"/>
                  </a:lnTo>
                  <a:lnTo>
                    <a:pt x="28342" y="39228"/>
                  </a:lnTo>
                  <a:lnTo>
                    <a:pt x="29261" y="38815"/>
                  </a:lnTo>
                  <a:lnTo>
                    <a:pt x="30133" y="38355"/>
                  </a:lnTo>
                  <a:lnTo>
                    <a:pt x="31006" y="37896"/>
                  </a:lnTo>
                  <a:lnTo>
                    <a:pt x="31833" y="37345"/>
                  </a:lnTo>
                  <a:lnTo>
                    <a:pt x="32614" y="36793"/>
                  </a:lnTo>
                  <a:lnTo>
                    <a:pt x="33395" y="36150"/>
                  </a:lnTo>
                  <a:lnTo>
                    <a:pt x="34130" y="35507"/>
                  </a:lnTo>
                  <a:lnTo>
                    <a:pt x="34864" y="34864"/>
                  </a:lnTo>
                  <a:lnTo>
                    <a:pt x="35508" y="34129"/>
                  </a:lnTo>
                  <a:lnTo>
                    <a:pt x="36151" y="33394"/>
                  </a:lnTo>
                  <a:lnTo>
                    <a:pt x="36748" y="32613"/>
                  </a:lnTo>
                  <a:lnTo>
                    <a:pt x="37345" y="31833"/>
                  </a:lnTo>
                  <a:lnTo>
                    <a:pt x="37850" y="31006"/>
                  </a:lnTo>
                  <a:lnTo>
                    <a:pt x="38355" y="30133"/>
                  </a:lnTo>
                  <a:lnTo>
                    <a:pt x="38815" y="29260"/>
                  </a:lnTo>
                  <a:lnTo>
                    <a:pt x="39228" y="28342"/>
                  </a:lnTo>
                  <a:lnTo>
                    <a:pt x="39596" y="27423"/>
                  </a:lnTo>
                  <a:lnTo>
                    <a:pt x="39917" y="26504"/>
                  </a:lnTo>
                  <a:lnTo>
                    <a:pt x="40193" y="25540"/>
                  </a:lnTo>
                  <a:lnTo>
                    <a:pt x="40422" y="24529"/>
                  </a:lnTo>
                  <a:lnTo>
                    <a:pt x="40606" y="23519"/>
                  </a:lnTo>
                  <a:lnTo>
                    <a:pt x="40698" y="22508"/>
                  </a:lnTo>
                  <a:lnTo>
                    <a:pt x="40790" y="21452"/>
                  </a:lnTo>
                  <a:lnTo>
                    <a:pt x="40836" y="20441"/>
                  </a:lnTo>
                  <a:lnTo>
                    <a:pt x="40790" y="19385"/>
                  </a:lnTo>
                  <a:lnTo>
                    <a:pt x="40698" y="18328"/>
                  </a:lnTo>
                  <a:lnTo>
                    <a:pt x="40606" y="17318"/>
                  </a:lnTo>
                  <a:lnTo>
                    <a:pt x="40422" y="16307"/>
                  </a:lnTo>
                  <a:lnTo>
                    <a:pt x="40193" y="15296"/>
                  </a:lnTo>
                  <a:lnTo>
                    <a:pt x="39917" y="14332"/>
                  </a:lnTo>
                  <a:lnTo>
                    <a:pt x="39596" y="13413"/>
                  </a:lnTo>
                  <a:lnTo>
                    <a:pt x="39228" y="12494"/>
                  </a:lnTo>
                  <a:lnTo>
                    <a:pt x="38815" y="11576"/>
                  </a:lnTo>
                  <a:lnTo>
                    <a:pt x="38355" y="10703"/>
                  </a:lnTo>
                  <a:lnTo>
                    <a:pt x="37850" y="9830"/>
                  </a:lnTo>
                  <a:lnTo>
                    <a:pt x="37345" y="9003"/>
                  </a:lnTo>
                  <a:lnTo>
                    <a:pt x="36748" y="8223"/>
                  </a:lnTo>
                  <a:lnTo>
                    <a:pt x="36151" y="7442"/>
                  </a:lnTo>
                  <a:lnTo>
                    <a:pt x="35508" y="6707"/>
                  </a:lnTo>
                  <a:lnTo>
                    <a:pt x="34864" y="5972"/>
                  </a:lnTo>
                  <a:lnTo>
                    <a:pt x="34130" y="5329"/>
                  </a:lnTo>
                  <a:lnTo>
                    <a:pt x="33395" y="4686"/>
                  </a:lnTo>
                  <a:lnTo>
                    <a:pt x="32614" y="4043"/>
                  </a:lnTo>
                  <a:lnTo>
                    <a:pt x="31833" y="3491"/>
                  </a:lnTo>
                  <a:lnTo>
                    <a:pt x="31006" y="2986"/>
                  </a:lnTo>
                  <a:lnTo>
                    <a:pt x="30133" y="2481"/>
                  </a:lnTo>
                  <a:lnTo>
                    <a:pt x="29261" y="2022"/>
                  </a:lnTo>
                  <a:lnTo>
                    <a:pt x="28342" y="1608"/>
                  </a:lnTo>
                  <a:lnTo>
                    <a:pt x="27423" y="1241"/>
                  </a:lnTo>
                  <a:lnTo>
                    <a:pt x="26459" y="919"/>
                  </a:lnTo>
                  <a:lnTo>
                    <a:pt x="25494" y="644"/>
                  </a:lnTo>
                  <a:lnTo>
                    <a:pt x="24529" y="414"/>
                  </a:lnTo>
                  <a:lnTo>
                    <a:pt x="23519" y="230"/>
                  </a:lnTo>
                  <a:lnTo>
                    <a:pt x="22508" y="92"/>
                  </a:lnTo>
                  <a:lnTo>
                    <a:pt x="21452" y="46"/>
                  </a:lnTo>
                  <a:lnTo>
                    <a:pt x="20395"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7"/>
            <p:cNvSpPr/>
            <p:nvPr/>
          </p:nvSpPr>
          <p:spPr>
            <a:xfrm>
              <a:off x="5546390" y="828796"/>
              <a:ext cx="609254" cy="610154"/>
            </a:xfrm>
            <a:custGeom>
              <a:avLst/>
              <a:gdLst/>
              <a:ahLst/>
              <a:cxnLst/>
              <a:rect l="l" t="t" r="r" b="b"/>
              <a:pathLst>
                <a:path w="31144" h="31190" extrusionOk="0">
                  <a:moveTo>
                    <a:pt x="15572" y="1"/>
                  </a:moveTo>
                  <a:lnTo>
                    <a:pt x="14791" y="46"/>
                  </a:lnTo>
                  <a:lnTo>
                    <a:pt x="14011" y="92"/>
                  </a:lnTo>
                  <a:lnTo>
                    <a:pt x="13230" y="184"/>
                  </a:lnTo>
                  <a:lnTo>
                    <a:pt x="12449" y="322"/>
                  </a:lnTo>
                  <a:lnTo>
                    <a:pt x="11714" y="506"/>
                  </a:lnTo>
                  <a:lnTo>
                    <a:pt x="10933" y="735"/>
                  </a:lnTo>
                  <a:lnTo>
                    <a:pt x="10244" y="965"/>
                  </a:lnTo>
                  <a:lnTo>
                    <a:pt x="9509" y="1241"/>
                  </a:lnTo>
                  <a:lnTo>
                    <a:pt x="8820" y="1562"/>
                  </a:lnTo>
                  <a:lnTo>
                    <a:pt x="8177" y="1884"/>
                  </a:lnTo>
                  <a:lnTo>
                    <a:pt x="7488" y="2297"/>
                  </a:lnTo>
                  <a:lnTo>
                    <a:pt x="6891" y="2665"/>
                  </a:lnTo>
                  <a:lnTo>
                    <a:pt x="6248" y="3124"/>
                  </a:lnTo>
                  <a:lnTo>
                    <a:pt x="5697" y="3583"/>
                  </a:lnTo>
                  <a:lnTo>
                    <a:pt x="5099" y="4089"/>
                  </a:lnTo>
                  <a:lnTo>
                    <a:pt x="4594" y="4594"/>
                  </a:lnTo>
                  <a:lnTo>
                    <a:pt x="4043" y="5145"/>
                  </a:lnTo>
                  <a:lnTo>
                    <a:pt x="3584" y="5696"/>
                  </a:lnTo>
                  <a:lnTo>
                    <a:pt x="3124" y="6293"/>
                  </a:lnTo>
                  <a:lnTo>
                    <a:pt x="2665" y="6891"/>
                  </a:lnTo>
                  <a:lnTo>
                    <a:pt x="2252" y="7534"/>
                  </a:lnTo>
                  <a:lnTo>
                    <a:pt x="1884" y="8177"/>
                  </a:lnTo>
                  <a:lnTo>
                    <a:pt x="1563" y="8866"/>
                  </a:lnTo>
                  <a:lnTo>
                    <a:pt x="1241" y="9555"/>
                  </a:lnTo>
                  <a:lnTo>
                    <a:pt x="965" y="10244"/>
                  </a:lnTo>
                  <a:lnTo>
                    <a:pt x="690" y="10979"/>
                  </a:lnTo>
                  <a:lnTo>
                    <a:pt x="506" y="11714"/>
                  </a:lnTo>
                  <a:lnTo>
                    <a:pt x="322" y="12449"/>
                  </a:lnTo>
                  <a:lnTo>
                    <a:pt x="185" y="13229"/>
                  </a:lnTo>
                  <a:lnTo>
                    <a:pt x="93" y="14010"/>
                  </a:lnTo>
                  <a:lnTo>
                    <a:pt x="47" y="14791"/>
                  </a:lnTo>
                  <a:lnTo>
                    <a:pt x="1" y="15618"/>
                  </a:lnTo>
                  <a:lnTo>
                    <a:pt x="47" y="16399"/>
                  </a:lnTo>
                  <a:lnTo>
                    <a:pt x="93" y="17180"/>
                  </a:lnTo>
                  <a:lnTo>
                    <a:pt x="185" y="17961"/>
                  </a:lnTo>
                  <a:lnTo>
                    <a:pt x="322" y="18741"/>
                  </a:lnTo>
                  <a:lnTo>
                    <a:pt x="506" y="19476"/>
                  </a:lnTo>
                  <a:lnTo>
                    <a:pt x="690" y="20211"/>
                  </a:lnTo>
                  <a:lnTo>
                    <a:pt x="965" y="20946"/>
                  </a:lnTo>
                  <a:lnTo>
                    <a:pt x="1241" y="21681"/>
                  </a:lnTo>
                  <a:lnTo>
                    <a:pt x="1563" y="22370"/>
                  </a:lnTo>
                  <a:lnTo>
                    <a:pt x="1884" y="23013"/>
                  </a:lnTo>
                  <a:lnTo>
                    <a:pt x="2252" y="23656"/>
                  </a:lnTo>
                  <a:lnTo>
                    <a:pt x="2665" y="24299"/>
                  </a:lnTo>
                  <a:lnTo>
                    <a:pt x="3124" y="24897"/>
                  </a:lnTo>
                  <a:lnTo>
                    <a:pt x="3584" y="25494"/>
                  </a:lnTo>
                  <a:lnTo>
                    <a:pt x="4043" y="26091"/>
                  </a:lnTo>
                  <a:lnTo>
                    <a:pt x="4594" y="26596"/>
                  </a:lnTo>
                  <a:lnTo>
                    <a:pt x="5099" y="27147"/>
                  </a:lnTo>
                  <a:lnTo>
                    <a:pt x="5697" y="27607"/>
                  </a:lnTo>
                  <a:lnTo>
                    <a:pt x="6248" y="28066"/>
                  </a:lnTo>
                  <a:lnTo>
                    <a:pt x="6891" y="28525"/>
                  </a:lnTo>
                  <a:lnTo>
                    <a:pt x="7488" y="28939"/>
                  </a:lnTo>
                  <a:lnTo>
                    <a:pt x="8177" y="29306"/>
                  </a:lnTo>
                  <a:lnTo>
                    <a:pt x="8820" y="29628"/>
                  </a:lnTo>
                  <a:lnTo>
                    <a:pt x="9509" y="29949"/>
                  </a:lnTo>
                  <a:lnTo>
                    <a:pt x="10244" y="30225"/>
                  </a:lnTo>
                  <a:lnTo>
                    <a:pt x="10933" y="30455"/>
                  </a:lnTo>
                  <a:lnTo>
                    <a:pt x="11714" y="30684"/>
                  </a:lnTo>
                  <a:lnTo>
                    <a:pt x="12449" y="30868"/>
                  </a:lnTo>
                  <a:lnTo>
                    <a:pt x="13230" y="31006"/>
                  </a:lnTo>
                  <a:lnTo>
                    <a:pt x="14011" y="31098"/>
                  </a:lnTo>
                  <a:lnTo>
                    <a:pt x="14791" y="31144"/>
                  </a:lnTo>
                  <a:lnTo>
                    <a:pt x="15572" y="31190"/>
                  </a:lnTo>
                  <a:lnTo>
                    <a:pt x="16399" y="31144"/>
                  </a:lnTo>
                  <a:lnTo>
                    <a:pt x="17180" y="31098"/>
                  </a:lnTo>
                  <a:lnTo>
                    <a:pt x="17961" y="31006"/>
                  </a:lnTo>
                  <a:lnTo>
                    <a:pt x="18742" y="30868"/>
                  </a:lnTo>
                  <a:lnTo>
                    <a:pt x="19477" y="30684"/>
                  </a:lnTo>
                  <a:lnTo>
                    <a:pt x="20212" y="30455"/>
                  </a:lnTo>
                  <a:lnTo>
                    <a:pt x="20947" y="30225"/>
                  </a:lnTo>
                  <a:lnTo>
                    <a:pt x="21636" y="29949"/>
                  </a:lnTo>
                  <a:lnTo>
                    <a:pt x="22325" y="29628"/>
                  </a:lnTo>
                  <a:lnTo>
                    <a:pt x="23014" y="29306"/>
                  </a:lnTo>
                  <a:lnTo>
                    <a:pt x="23657" y="28939"/>
                  </a:lnTo>
                  <a:lnTo>
                    <a:pt x="24300" y="28525"/>
                  </a:lnTo>
                  <a:lnTo>
                    <a:pt x="24897" y="28066"/>
                  </a:lnTo>
                  <a:lnTo>
                    <a:pt x="25494" y="27607"/>
                  </a:lnTo>
                  <a:lnTo>
                    <a:pt x="26045" y="27147"/>
                  </a:lnTo>
                  <a:lnTo>
                    <a:pt x="26596" y="26596"/>
                  </a:lnTo>
                  <a:lnTo>
                    <a:pt x="27102" y="26091"/>
                  </a:lnTo>
                  <a:lnTo>
                    <a:pt x="27607" y="25494"/>
                  </a:lnTo>
                  <a:lnTo>
                    <a:pt x="28066" y="24897"/>
                  </a:lnTo>
                  <a:lnTo>
                    <a:pt x="28526" y="24299"/>
                  </a:lnTo>
                  <a:lnTo>
                    <a:pt x="28893" y="23656"/>
                  </a:lnTo>
                  <a:lnTo>
                    <a:pt x="29307" y="23013"/>
                  </a:lnTo>
                  <a:lnTo>
                    <a:pt x="29628" y="22370"/>
                  </a:lnTo>
                  <a:lnTo>
                    <a:pt x="29950" y="21681"/>
                  </a:lnTo>
                  <a:lnTo>
                    <a:pt x="30225" y="20946"/>
                  </a:lnTo>
                  <a:lnTo>
                    <a:pt x="30455" y="20211"/>
                  </a:lnTo>
                  <a:lnTo>
                    <a:pt x="30685" y="19476"/>
                  </a:lnTo>
                  <a:lnTo>
                    <a:pt x="30868" y="18741"/>
                  </a:lnTo>
                  <a:lnTo>
                    <a:pt x="31006" y="17961"/>
                  </a:lnTo>
                  <a:lnTo>
                    <a:pt x="31098" y="17180"/>
                  </a:lnTo>
                  <a:lnTo>
                    <a:pt x="31144" y="16399"/>
                  </a:lnTo>
                  <a:lnTo>
                    <a:pt x="31144" y="15618"/>
                  </a:lnTo>
                  <a:lnTo>
                    <a:pt x="31144" y="14791"/>
                  </a:lnTo>
                  <a:lnTo>
                    <a:pt x="31098" y="14010"/>
                  </a:lnTo>
                  <a:lnTo>
                    <a:pt x="31006" y="13229"/>
                  </a:lnTo>
                  <a:lnTo>
                    <a:pt x="30868" y="12449"/>
                  </a:lnTo>
                  <a:lnTo>
                    <a:pt x="30685" y="11714"/>
                  </a:lnTo>
                  <a:lnTo>
                    <a:pt x="30455" y="10979"/>
                  </a:lnTo>
                  <a:lnTo>
                    <a:pt x="30225" y="10244"/>
                  </a:lnTo>
                  <a:lnTo>
                    <a:pt x="29950" y="9555"/>
                  </a:lnTo>
                  <a:lnTo>
                    <a:pt x="29628" y="8866"/>
                  </a:lnTo>
                  <a:lnTo>
                    <a:pt x="29307" y="8177"/>
                  </a:lnTo>
                  <a:lnTo>
                    <a:pt x="28893" y="7534"/>
                  </a:lnTo>
                  <a:lnTo>
                    <a:pt x="28526" y="6891"/>
                  </a:lnTo>
                  <a:lnTo>
                    <a:pt x="28066" y="6293"/>
                  </a:lnTo>
                  <a:lnTo>
                    <a:pt x="27607" y="5696"/>
                  </a:lnTo>
                  <a:lnTo>
                    <a:pt x="27102" y="5145"/>
                  </a:lnTo>
                  <a:lnTo>
                    <a:pt x="26596" y="4594"/>
                  </a:lnTo>
                  <a:lnTo>
                    <a:pt x="26045" y="4089"/>
                  </a:lnTo>
                  <a:lnTo>
                    <a:pt x="25494" y="3583"/>
                  </a:lnTo>
                  <a:lnTo>
                    <a:pt x="24897" y="3124"/>
                  </a:lnTo>
                  <a:lnTo>
                    <a:pt x="24300" y="2665"/>
                  </a:lnTo>
                  <a:lnTo>
                    <a:pt x="23657" y="2297"/>
                  </a:lnTo>
                  <a:lnTo>
                    <a:pt x="23014" y="1884"/>
                  </a:lnTo>
                  <a:lnTo>
                    <a:pt x="22325" y="1562"/>
                  </a:lnTo>
                  <a:lnTo>
                    <a:pt x="21636" y="1241"/>
                  </a:lnTo>
                  <a:lnTo>
                    <a:pt x="20947" y="965"/>
                  </a:lnTo>
                  <a:lnTo>
                    <a:pt x="20212" y="735"/>
                  </a:lnTo>
                  <a:lnTo>
                    <a:pt x="19477" y="506"/>
                  </a:lnTo>
                  <a:lnTo>
                    <a:pt x="18742" y="322"/>
                  </a:lnTo>
                  <a:lnTo>
                    <a:pt x="17961" y="184"/>
                  </a:lnTo>
                  <a:lnTo>
                    <a:pt x="17180" y="92"/>
                  </a:lnTo>
                  <a:lnTo>
                    <a:pt x="16399" y="46"/>
                  </a:lnTo>
                  <a:lnTo>
                    <a:pt x="155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7"/>
            <p:cNvSpPr/>
            <p:nvPr/>
          </p:nvSpPr>
          <p:spPr>
            <a:xfrm>
              <a:off x="5633561" y="915967"/>
              <a:ext cx="435833" cy="435813"/>
            </a:xfrm>
            <a:custGeom>
              <a:avLst/>
              <a:gdLst/>
              <a:ahLst/>
              <a:cxnLst/>
              <a:rect l="l" t="t" r="r" b="b"/>
              <a:pathLst>
                <a:path w="22279" h="22278" extrusionOk="0">
                  <a:moveTo>
                    <a:pt x="10933" y="0"/>
                  </a:moveTo>
                  <a:lnTo>
                    <a:pt x="10381" y="46"/>
                  </a:lnTo>
                  <a:lnTo>
                    <a:pt x="9325" y="184"/>
                  </a:lnTo>
                  <a:lnTo>
                    <a:pt x="8268" y="413"/>
                  </a:lnTo>
                  <a:lnTo>
                    <a:pt x="7212" y="735"/>
                  </a:lnTo>
                  <a:lnTo>
                    <a:pt x="6247" y="1148"/>
                  </a:lnTo>
                  <a:lnTo>
                    <a:pt x="5329" y="1654"/>
                  </a:lnTo>
                  <a:lnTo>
                    <a:pt x="4410" y="2251"/>
                  </a:lnTo>
                  <a:lnTo>
                    <a:pt x="3583" y="2940"/>
                  </a:lnTo>
                  <a:lnTo>
                    <a:pt x="2848" y="3721"/>
                  </a:lnTo>
                  <a:lnTo>
                    <a:pt x="2159" y="4548"/>
                  </a:lnTo>
                  <a:lnTo>
                    <a:pt x="1562" y="5466"/>
                  </a:lnTo>
                  <a:lnTo>
                    <a:pt x="1287" y="5926"/>
                  </a:lnTo>
                  <a:lnTo>
                    <a:pt x="1057" y="6431"/>
                  </a:lnTo>
                  <a:lnTo>
                    <a:pt x="827" y="6936"/>
                  </a:lnTo>
                  <a:lnTo>
                    <a:pt x="643" y="7487"/>
                  </a:lnTo>
                  <a:lnTo>
                    <a:pt x="460" y="7993"/>
                  </a:lnTo>
                  <a:lnTo>
                    <a:pt x="322" y="8544"/>
                  </a:lnTo>
                  <a:lnTo>
                    <a:pt x="184" y="9141"/>
                  </a:lnTo>
                  <a:lnTo>
                    <a:pt x="92" y="9692"/>
                  </a:lnTo>
                  <a:lnTo>
                    <a:pt x="46" y="10243"/>
                  </a:lnTo>
                  <a:lnTo>
                    <a:pt x="0" y="10795"/>
                  </a:lnTo>
                  <a:lnTo>
                    <a:pt x="0" y="11346"/>
                  </a:lnTo>
                  <a:lnTo>
                    <a:pt x="46" y="11897"/>
                  </a:lnTo>
                  <a:lnTo>
                    <a:pt x="138" y="12999"/>
                  </a:lnTo>
                  <a:lnTo>
                    <a:pt x="368" y="14056"/>
                  </a:lnTo>
                  <a:lnTo>
                    <a:pt x="735" y="15066"/>
                  </a:lnTo>
                  <a:lnTo>
                    <a:pt x="1149" y="16031"/>
                  </a:lnTo>
                  <a:lnTo>
                    <a:pt x="1654" y="16996"/>
                  </a:lnTo>
                  <a:lnTo>
                    <a:pt x="2251" y="17868"/>
                  </a:lnTo>
                  <a:lnTo>
                    <a:pt x="2940" y="18695"/>
                  </a:lnTo>
                  <a:lnTo>
                    <a:pt x="3721" y="19430"/>
                  </a:lnTo>
                  <a:lnTo>
                    <a:pt x="4548" y="20119"/>
                  </a:lnTo>
                  <a:lnTo>
                    <a:pt x="5466" y="20716"/>
                  </a:lnTo>
                  <a:lnTo>
                    <a:pt x="5926" y="20992"/>
                  </a:lnTo>
                  <a:lnTo>
                    <a:pt x="6431" y="21222"/>
                  </a:lnTo>
                  <a:lnTo>
                    <a:pt x="6936" y="21451"/>
                  </a:lnTo>
                  <a:lnTo>
                    <a:pt x="7488" y="21635"/>
                  </a:lnTo>
                  <a:lnTo>
                    <a:pt x="7993" y="21819"/>
                  </a:lnTo>
                  <a:lnTo>
                    <a:pt x="8544" y="21956"/>
                  </a:lnTo>
                  <a:lnTo>
                    <a:pt x="9141" y="22094"/>
                  </a:lnTo>
                  <a:lnTo>
                    <a:pt x="9692" y="22186"/>
                  </a:lnTo>
                  <a:lnTo>
                    <a:pt x="10244" y="22232"/>
                  </a:lnTo>
                  <a:lnTo>
                    <a:pt x="10795" y="22278"/>
                  </a:lnTo>
                  <a:lnTo>
                    <a:pt x="11897" y="22278"/>
                  </a:lnTo>
                  <a:lnTo>
                    <a:pt x="13000" y="22140"/>
                  </a:lnTo>
                  <a:lnTo>
                    <a:pt x="14010" y="21911"/>
                  </a:lnTo>
                  <a:lnTo>
                    <a:pt x="15067" y="21589"/>
                  </a:lnTo>
                  <a:lnTo>
                    <a:pt x="16031" y="21130"/>
                  </a:lnTo>
                  <a:lnTo>
                    <a:pt x="16950" y="20624"/>
                  </a:lnTo>
                  <a:lnTo>
                    <a:pt x="17869" y="20027"/>
                  </a:lnTo>
                  <a:lnTo>
                    <a:pt x="18695" y="19338"/>
                  </a:lnTo>
                  <a:lnTo>
                    <a:pt x="19430" y="18557"/>
                  </a:lnTo>
                  <a:lnTo>
                    <a:pt x="20119" y="17731"/>
                  </a:lnTo>
                  <a:lnTo>
                    <a:pt x="20716" y="16812"/>
                  </a:lnTo>
                  <a:lnTo>
                    <a:pt x="20992" y="16353"/>
                  </a:lnTo>
                  <a:lnTo>
                    <a:pt x="21222" y="15847"/>
                  </a:lnTo>
                  <a:lnTo>
                    <a:pt x="21451" y="15342"/>
                  </a:lnTo>
                  <a:lnTo>
                    <a:pt x="21635" y="14837"/>
                  </a:lnTo>
                  <a:lnTo>
                    <a:pt x="21819" y="14285"/>
                  </a:lnTo>
                  <a:lnTo>
                    <a:pt x="21957" y="13734"/>
                  </a:lnTo>
                  <a:lnTo>
                    <a:pt x="22095" y="13183"/>
                  </a:lnTo>
                  <a:lnTo>
                    <a:pt x="22186" y="12586"/>
                  </a:lnTo>
                  <a:lnTo>
                    <a:pt x="22232" y="12035"/>
                  </a:lnTo>
                  <a:lnTo>
                    <a:pt x="22278" y="11484"/>
                  </a:lnTo>
                  <a:lnTo>
                    <a:pt x="22278" y="10932"/>
                  </a:lnTo>
                  <a:lnTo>
                    <a:pt x="22232" y="10381"/>
                  </a:lnTo>
                  <a:lnTo>
                    <a:pt x="22140" y="9325"/>
                  </a:lnTo>
                  <a:lnTo>
                    <a:pt x="21911" y="8268"/>
                  </a:lnTo>
                  <a:lnTo>
                    <a:pt x="21543" y="7212"/>
                  </a:lnTo>
                  <a:lnTo>
                    <a:pt x="21130" y="6247"/>
                  </a:lnTo>
                  <a:lnTo>
                    <a:pt x="20625" y="5328"/>
                  </a:lnTo>
                  <a:lnTo>
                    <a:pt x="20027" y="4456"/>
                  </a:lnTo>
                  <a:lnTo>
                    <a:pt x="19338" y="3629"/>
                  </a:lnTo>
                  <a:lnTo>
                    <a:pt x="18558" y="2848"/>
                  </a:lnTo>
                  <a:lnTo>
                    <a:pt x="17731" y="2159"/>
                  </a:lnTo>
                  <a:lnTo>
                    <a:pt x="16812" y="1562"/>
                  </a:lnTo>
                  <a:lnTo>
                    <a:pt x="16353" y="1286"/>
                  </a:lnTo>
                  <a:lnTo>
                    <a:pt x="15848" y="1057"/>
                  </a:lnTo>
                  <a:lnTo>
                    <a:pt x="15342" y="827"/>
                  </a:lnTo>
                  <a:lnTo>
                    <a:pt x="14837" y="643"/>
                  </a:lnTo>
                  <a:lnTo>
                    <a:pt x="14286" y="459"/>
                  </a:lnTo>
                  <a:lnTo>
                    <a:pt x="13735" y="322"/>
                  </a:lnTo>
                  <a:lnTo>
                    <a:pt x="13183" y="184"/>
                  </a:lnTo>
                  <a:lnTo>
                    <a:pt x="12586" y="92"/>
                  </a:lnTo>
                  <a:lnTo>
                    <a:pt x="12035" y="46"/>
                  </a:lnTo>
                  <a:lnTo>
                    <a:pt x="11484"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7"/>
            <p:cNvSpPr/>
            <p:nvPr/>
          </p:nvSpPr>
          <p:spPr>
            <a:xfrm>
              <a:off x="5730611" y="1013897"/>
              <a:ext cx="240834" cy="240854"/>
            </a:xfrm>
            <a:custGeom>
              <a:avLst/>
              <a:gdLst/>
              <a:ahLst/>
              <a:cxnLst/>
              <a:rect l="l" t="t" r="r" b="b"/>
              <a:pathLst>
                <a:path w="12311" h="12312" extrusionOk="0">
                  <a:moveTo>
                    <a:pt x="5696" y="1"/>
                  </a:moveTo>
                  <a:lnTo>
                    <a:pt x="5099" y="93"/>
                  </a:lnTo>
                  <a:lnTo>
                    <a:pt x="4502" y="185"/>
                  </a:lnTo>
                  <a:lnTo>
                    <a:pt x="3951" y="368"/>
                  </a:lnTo>
                  <a:lnTo>
                    <a:pt x="3399" y="644"/>
                  </a:lnTo>
                  <a:lnTo>
                    <a:pt x="2894" y="920"/>
                  </a:lnTo>
                  <a:lnTo>
                    <a:pt x="2435" y="1241"/>
                  </a:lnTo>
                  <a:lnTo>
                    <a:pt x="1975" y="1654"/>
                  </a:lnTo>
                  <a:lnTo>
                    <a:pt x="1562" y="2068"/>
                  </a:lnTo>
                  <a:lnTo>
                    <a:pt x="1195" y="2527"/>
                  </a:lnTo>
                  <a:lnTo>
                    <a:pt x="873" y="3033"/>
                  </a:lnTo>
                  <a:lnTo>
                    <a:pt x="551" y="3584"/>
                  </a:lnTo>
                  <a:lnTo>
                    <a:pt x="322" y="4135"/>
                  </a:lnTo>
                  <a:lnTo>
                    <a:pt x="184" y="4778"/>
                  </a:lnTo>
                  <a:lnTo>
                    <a:pt x="46" y="5375"/>
                  </a:lnTo>
                  <a:lnTo>
                    <a:pt x="0" y="6018"/>
                  </a:lnTo>
                  <a:lnTo>
                    <a:pt x="46" y="6615"/>
                  </a:lnTo>
                  <a:lnTo>
                    <a:pt x="92" y="7212"/>
                  </a:lnTo>
                  <a:lnTo>
                    <a:pt x="230" y="7764"/>
                  </a:lnTo>
                  <a:lnTo>
                    <a:pt x="414" y="8361"/>
                  </a:lnTo>
                  <a:lnTo>
                    <a:pt x="689" y="8912"/>
                  </a:lnTo>
                  <a:lnTo>
                    <a:pt x="965" y="9417"/>
                  </a:lnTo>
                  <a:lnTo>
                    <a:pt x="1286" y="9877"/>
                  </a:lnTo>
                  <a:lnTo>
                    <a:pt x="1700" y="10336"/>
                  </a:lnTo>
                  <a:lnTo>
                    <a:pt x="2113" y="10749"/>
                  </a:lnTo>
                  <a:lnTo>
                    <a:pt x="2573" y="11117"/>
                  </a:lnTo>
                  <a:lnTo>
                    <a:pt x="3078" y="11438"/>
                  </a:lnTo>
                  <a:lnTo>
                    <a:pt x="3629" y="11760"/>
                  </a:lnTo>
                  <a:lnTo>
                    <a:pt x="4180" y="11944"/>
                  </a:lnTo>
                  <a:lnTo>
                    <a:pt x="4777" y="12127"/>
                  </a:lnTo>
                  <a:lnTo>
                    <a:pt x="5420" y="12265"/>
                  </a:lnTo>
                  <a:lnTo>
                    <a:pt x="6018" y="12311"/>
                  </a:lnTo>
                  <a:lnTo>
                    <a:pt x="6661" y="12265"/>
                  </a:lnTo>
                  <a:lnTo>
                    <a:pt x="7258" y="12219"/>
                  </a:lnTo>
                  <a:lnTo>
                    <a:pt x="7809" y="12081"/>
                  </a:lnTo>
                  <a:lnTo>
                    <a:pt x="8406" y="11898"/>
                  </a:lnTo>
                  <a:lnTo>
                    <a:pt x="8911" y="11622"/>
                  </a:lnTo>
                  <a:lnTo>
                    <a:pt x="9463" y="11347"/>
                  </a:lnTo>
                  <a:lnTo>
                    <a:pt x="9922" y="11025"/>
                  </a:lnTo>
                  <a:lnTo>
                    <a:pt x="10381" y="10612"/>
                  </a:lnTo>
                  <a:lnTo>
                    <a:pt x="10795" y="10198"/>
                  </a:lnTo>
                  <a:lnTo>
                    <a:pt x="11162" y="9739"/>
                  </a:lnTo>
                  <a:lnTo>
                    <a:pt x="11484" y="9234"/>
                  </a:lnTo>
                  <a:lnTo>
                    <a:pt x="11759" y="8682"/>
                  </a:lnTo>
                  <a:lnTo>
                    <a:pt x="11989" y="8131"/>
                  </a:lnTo>
                  <a:lnTo>
                    <a:pt x="12173" y="7534"/>
                  </a:lnTo>
                  <a:lnTo>
                    <a:pt x="12265" y="6891"/>
                  </a:lnTo>
                  <a:lnTo>
                    <a:pt x="12310" y="6294"/>
                  </a:lnTo>
                  <a:lnTo>
                    <a:pt x="12310" y="5651"/>
                  </a:lnTo>
                  <a:lnTo>
                    <a:pt x="12219" y="5054"/>
                  </a:lnTo>
                  <a:lnTo>
                    <a:pt x="12127" y="4502"/>
                  </a:lnTo>
                  <a:lnTo>
                    <a:pt x="11897" y="3905"/>
                  </a:lnTo>
                  <a:lnTo>
                    <a:pt x="11667" y="3400"/>
                  </a:lnTo>
                  <a:lnTo>
                    <a:pt x="11392" y="2849"/>
                  </a:lnTo>
                  <a:lnTo>
                    <a:pt x="11070" y="2389"/>
                  </a:lnTo>
                  <a:lnTo>
                    <a:pt x="10657" y="1930"/>
                  </a:lnTo>
                  <a:lnTo>
                    <a:pt x="10243" y="1517"/>
                  </a:lnTo>
                  <a:lnTo>
                    <a:pt x="9784" y="1149"/>
                  </a:lnTo>
                  <a:lnTo>
                    <a:pt x="9279" y="828"/>
                  </a:lnTo>
                  <a:lnTo>
                    <a:pt x="8728" y="552"/>
                  </a:lnTo>
                  <a:lnTo>
                    <a:pt x="8176" y="322"/>
                  </a:lnTo>
                  <a:lnTo>
                    <a:pt x="7533" y="139"/>
                  </a:lnTo>
                  <a:lnTo>
                    <a:pt x="6936" y="47"/>
                  </a:lnTo>
                  <a:lnTo>
                    <a:pt x="62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7"/>
            <p:cNvSpPr/>
            <p:nvPr/>
          </p:nvSpPr>
          <p:spPr>
            <a:xfrm>
              <a:off x="5797103" y="1079509"/>
              <a:ext cx="108748" cy="108748"/>
            </a:xfrm>
            <a:custGeom>
              <a:avLst/>
              <a:gdLst/>
              <a:ahLst/>
              <a:cxnLst/>
              <a:rect l="l" t="t" r="r" b="b"/>
              <a:pathLst>
                <a:path w="5559" h="5559" extrusionOk="0">
                  <a:moveTo>
                    <a:pt x="2481" y="0"/>
                  </a:moveTo>
                  <a:lnTo>
                    <a:pt x="2205" y="46"/>
                  </a:lnTo>
                  <a:lnTo>
                    <a:pt x="1700" y="230"/>
                  </a:lnTo>
                  <a:lnTo>
                    <a:pt x="1195" y="459"/>
                  </a:lnTo>
                  <a:lnTo>
                    <a:pt x="781" y="827"/>
                  </a:lnTo>
                  <a:lnTo>
                    <a:pt x="460" y="1240"/>
                  </a:lnTo>
                  <a:lnTo>
                    <a:pt x="184" y="1700"/>
                  </a:lnTo>
                  <a:lnTo>
                    <a:pt x="46" y="2205"/>
                  </a:lnTo>
                  <a:lnTo>
                    <a:pt x="0" y="2480"/>
                  </a:lnTo>
                  <a:lnTo>
                    <a:pt x="0" y="2802"/>
                  </a:lnTo>
                  <a:lnTo>
                    <a:pt x="0" y="3078"/>
                  </a:lnTo>
                  <a:lnTo>
                    <a:pt x="46" y="3353"/>
                  </a:lnTo>
                  <a:lnTo>
                    <a:pt x="184" y="3858"/>
                  </a:lnTo>
                  <a:lnTo>
                    <a:pt x="460" y="4318"/>
                  </a:lnTo>
                  <a:lnTo>
                    <a:pt x="781" y="4731"/>
                  </a:lnTo>
                  <a:lnTo>
                    <a:pt x="1195" y="5099"/>
                  </a:lnTo>
                  <a:lnTo>
                    <a:pt x="1700" y="5328"/>
                  </a:lnTo>
                  <a:lnTo>
                    <a:pt x="2205" y="5512"/>
                  </a:lnTo>
                  <a:lnTo>
                    <a:pt x="2481" y="5558"/>
                  </a:lnTo>
                  <a:lnTo>
                    <a:pt x="3078" y="5558"/>
                  </a:lnTo>
                  <a:lnTo>
                    <a:pt x="3353" y="5512"/>
                  </a:lnTo>
                  <a:lnTo>
                    <a:pt x="3859" y="5328"/>
                  </a:lnTo>
                  <a:lnTo>
                    <a:pt x="4318" y="5099"/>
                  </a:lnTo>
                  <a:lnTo>
                    <a:pt x="4731" y="4731"/>
                  </a:lnTo>
                  <a:lnTo>
                    <a:pt x="5099" y="4318"/>
                  </a:lnTo>
                  <a:lnTo>
                    <a:pt x="5329" y="3858"/>
                  </a:lnTo>
                  <a:lnTo>
                    <a:pt x="5512" y="3353"/>
                  </a:lnTo>
                  <a:lnTo>
                    <a:pt x="5558" y="3078"/>
                  </a:lnTo>
                  <a:lnTo>
                    <a:pt x="5558" y="2802"/>
                  </a:lnTo>
                  <a:lnTo>
                    <a:pt x="5558" y="2756"/>
                  </a:lnTo>
                  <a:lnTo>
                    <a:pt x="5558" y="2480"/>
                  </a:lnTo>
                  <a:lnTo>
                    <a:pt x="5512" y="2205"/>
                  </a:lnTo>
                  <a:lnTo>
                    <a:pt x="5329" y="1700"/>
                  </a:lnTo>
                  <a:lnTo>
                    <a:pt x="5099" y="1194"/>
                  </a:lnTo>
                  <a:lnTo>
                    <a:pt x="4731" y="827"/>
                  </a:lnTo>
                  <a:lnTo>
                    <a:pt x="4318" y="459"/>
                  </a:lnTo>
                  <a:lnTo>
                    <a:pt x="3859" y="230"/>
                  </a:lnTo>
                  <a:lnTo>
                    <a:pt x="3353" y="46"/>
                  </a:lnTo>
                  <a:lnTo>
                    <a:pt x="3078"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7"/>
            <p:cNvSpPr/>
            <p:nvPr/>
          </p:nvSpPr>
          <p:spPr>
            <a:xfrm>
              <a:off x="5880674" y="576303"/>
              <a:ext cx="528383" cy="528383"/>
            </a:xfrm>
            <a:custGeom>
              <a:avLst/>
              <a:gdLst/>
              <a:ahLst/>
              <a:cxnLst/>
              <a:rect l="l" t="t" r="r" b="b"/>
              <a:pathLst>
                <a:path w="27010" h="27010" extrusionOk="0">
                  <a:moveTo>
                    <a:pt x="26366" y="0"/>
                  </a:moveTo>
                  <a:lnTo>
                    <a:pt x="0" y="26366"/>
                  </a:lnTo>
                  <a:lnTo>
                    <a:pt x="643" y="27009"/>
                  </a:lnTo>
                  <a:lnTo>
                    <a:pt x="27009" y="643"/>
                  </a:lnTo>
                  <a:lnTo>
                    <a:pt x="2636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7"/>
            <p:cNvSpPr/>
            <p:nvPr/>
          </p:nvSpPr>
          <p:spPr>
            <a:xfrm>
              <a:off x="5851018" y="1066031"/>
              <a:ext cx="67412" cy="68293"/>
            </a:xfrm>
            <a:custGeom>
              <a:avLst/>
              <a:gdLst/>
              <a:ahLst/>
              <a:cxnLst/>
              <a:rect l="l" t="t" r="r" b="b"/>
              <a:pathLst>
                <a:path w="3446" h="3491" extrusionOk="0">
                  <a:moveTo>
                    <a:pt x="919" y="0"/>
                  </a:moveTo>
                  <a:lnTo>
                    <a:pt x="0" y="3491"/>
                  </a:lnTo>
                  <a:lnTo>
                    <a:pt x="3445" y="2526"/>
                  </a:lnTo>
                  <a:lnTo>
                    <a:pt x="91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7"/>
            <p:cNvSpPr/>
            <p:nvPr/>
          </p:nvSpPr>
          <p:spPr>
            <a:xfrm>
              <a:off x="6316488" y="496332"/>
              <a:ext cx="172541" cy="172541"/>
            </a:xfrm>
            <a:custGeom>
              <a:avLst/>
              <a:gdLst/>
              <a:ahLst/>
              <a:cxnLst/>
              <a:rect l="l" t="t" r="r" b="b"/>
              <a:pathLst>
                <a:path w="8820" h="8820" extrusionOk="0">
                  <a:moveTo>
                    <a:pt x="6109" y="0"/>
                  </a:moveTo>
                  <a:lnTo>
                    <a:pt x="1194" y="4915"/>
                  </a:lnTo>
                  <a:lnTo>
                    <a:pt x="0" y="8819"/>
                  </a:lnTo>
                  <a:lnTo>
                    <a:pt x="3904" y="7625"/>
                  </a:lnTo>
                  <a:lnTo>
                    <a:pt x="8819" y="2664"/>
                  </a:lnTo>
                  <a:lnTo>
                    <a:pt x="4961" y="3858"/>
                  </a:lnTo>
                  <a:lnTo>
                    <a:pt x="610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7"/>
            <p:cNvSpPr/>
            <p:nvPr/>
          </p:nvSpPr>
          <p:spPr>
            <a:xfrm>
              <a:off x="7260887" y="621219"/>
              <a:ext cx="1278703" cy="806053"/>
            </a:xfrm>
            <a:custGeom>
              <a:avLst/>
              <a:gdLst/>
              <a:ahLst/>
              <a:cxnLst/>
              <a:rect l="l" t="t" r="r" b="b"/>
              <a:pathLst>
                <a:path w="65365" h="41204" extrusionOk="0">
                  <a:moveTo>
                    <a:pt x="0" y="1"/>
                  </a:moveTo>
                  <a:lnTo>
                    <a:pt x="0" y="41203"/>
                  </a:lnTo>
                  <a:lnTo>
                    <a:pt x="65364" y="41203"/>
                  </a:lnTo>
                  <a:lnTo>
                    <a:pt x="65364"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7"/>
            <p:cNvSpPr/>
            <p:nvPr/>
          </p:nvSpPr>
          <p:spPr>
            <a:xfrm>
              <a:off x="7366916" y="804539"/>
              <a:ext cx="1063946" cy="2719"/>
            </a:xfrm>
            <a:custGeom>
              <a:avLst/>
              <a:gdLst/>
              <a:ahLst/>
              <a:cxnLst/>
              <a:rect l="l" t="t" r="r" b="b"/>
              <a:pathLst>
                <a:path w="54387" h="139" extrusionOk="0">
                  <a:moveTo>
                    <a:pt x="27193" y="0"/>
                  </a:moveTo>
                  <a:lnTo>
                    <a:pt x="13597" y="46"/>
                  </a:lnTo>
                  <a:lnTo>
                    <a:pt x="1" y="92"/>
                  </a:lnTo>
                  <a:lnTo>
                    <a:pt x="13597" y="138"/>
                  </a:lnTo>
                  <a:lnTo>
                    <a:pt x="40790" y="138"/>
                  </a:lnTo>
                  <a:lnTo>
                    <a:pt x="54386" y="92"/>
                  </a:lnTo>
                  <a:lnTo>
                    <a:pt x="40790"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7"/>
            <p:cNvSpPr/>
            <p:nvPr/>
          </p:nvSpPr>
          <p:spPr>
            <a:xfrm>
              <a:off x="7366916" y="910567"/>
              <a:ext cx="1063946" cy="1819"/>
            </a:xfrm>
            <a:custGeom>
              <a:avLst/>
              <a:gdLst/>
              <a:ahLst/>
              <a:cxnLst/>
              <a:rect l="l" t="t" r="r" b="b"/>
              <a:pathLst>
                <a:path w="54387" h="93" extrusionOk="0">
                  <a:moveTo>
                    <a:pt x="13597" y="0"/>
                  </a:moveTo>
                  <a:lnTo>
                    <a:pt x="1" y="46"/>
                  </a:lnTo>
                  <a:lnTo>
                    <a:pt x="13597" y="92"/>
                  </a:lnTo>
                  <a:lnTo>
                    <a:pt x="40790" y="92"/>
                  </a:lnTo>
                  <a:lnTo>
                    <a:pt x="54386" y="46"/>
                  </a:lnTo>
                  <a:lnTo>
                    <a:pt x="40790"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7"/>
            <p:cNvSpPr/>
            <p:nvPr/>
          </p:nvSpPr>
          <p:spPr>
            <a:xfrm>
              <a:off x="7366916" y="910567"/>
              <a:ext cx="1063946" cy="1819"/>
            </a:xfrm>
            <a:custGeom>
              <a:avLst/>
              <a:gdLst/>
              <a:ahLst/>
              <a:cxnLst/>
              <a:rect l="l" t="t" r="r" b="b"/>
              <a:pathLst>
                <a:path w="54387" h="93" fill="none" extrusionOk="0">
                  <a:moveTo>
                    <a:pt x="1" y="46"/>
                  </a:moveTo>
                  <a:lnTo>
                    <a:pt x="1" y="46"/>
                  </a:lnTo>
                  <a:lnTo>
                    <a:pt x="13597" y="0"/>
                  </a:lnTo>
                  <a:lnTo>
                    <a:pt x="27193" y="0"/>
                  </a:lnTo>
                  <a:lnTo>
                    <a:pt x="27193" y="0"/>
                  </a:lnTo>
                  <a:lnTo>
                    <a:pt x="40790" y="0"/>
                  </a:lnTo>
                  <a:lnTo>
                    <a:pt x="54386" y="46"/>
                  </a:lnTo>
                  <a:lnTo>
                    <a:pt x="54386" y="46"/>
                  </a:lnTo>
                  <a:lnTo>
                    <a:pt x="40790" y="92"/>
                  </a:lnTo>
                  <a:lnTo>
                    <a:pt x="27193" y="92"/>
                  </a:lnTo>
                  <a:lnTo>
                    <a:pt x="27193" y="92"/>
                  </a:lnTo>
                  <a:lnTo>
                    <a:pt x="13597" y="92"/>
                  </a:lnTo>
                  <a:lnTo>
                    <a:pt x="1" y="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7"/>
            <p:cNvSpPr/>
            <p:nvPr/>
          </p:nvSpPr>
          <p:spPr>
            <a:xfrm>
              <a:off x="7366916" y="1014796"/>
              <a:ext cx="1063946" cy="2719"/>
            </a:xfrm>
            <a:custGeom>
              <a:avLst/>
              <a:gdLst/>
              <a:ahLst/>
              <a:cxnLst/>
              <a:rect l="l" t="t" r="r" b="b"/>
              <a:pathLst>
                <a:path w="54387" h="139" extrusionOk="0">
                  <a:moveTo>
                    <a:pt x="27193" y="1"/>
                  </a:moveTo>
                  <a:lnTo>
                    <a:pt x="13597" y="47"/>
                  </a:lnTo>
                  <a:lnTo>
                    <a:pt x="1" y="93"/>
                  </a:lnTo>
                  <a:lnTo>
                    <a:pt x="13597" y="139"/>
                  </a:lnTo>
                  <a:lnTo>
                    <a:pt x="40790" y="139"/>
                  </a:lnTo>
                  <a:lnTo>
                    <a:pt x="54386" y="93"/>
                  </a:lnTo>
                  <a:lnTo>
                    <a:pt x="40790"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7"/>
            <p:cNvSpPr/>
            <p:nvPr/>
          </p:nvSpPr>
          <p:spPr>
            <a:xfrm>
              <a:off x="7366916" y="1014796"/>
              <a:ext cx="1063946" cy="2719"/>
            </a:xfrm>
            <a:custGeom>
              <a:avLst/>
              <a:gdLst/>
              <a:ahLst/>
              <a:cxnLst/>
              <a:rect l="l" t="t" r="r" b="b"/>
              <a:pathLst>
                <a:path w="54387" h="139" fill="none" extrusionOk="0">
                  <a:moveTo>
                    <a:pt x="1" y="93"/>
                  </a:moveTo>
                  <a:lnTo>
                    <a:pt x="1" y="93"/>
                  </a:lnTo>
                  <a:lnTo>
                    <a:pt x="13597" y="47"/>
                  </a:lnTo>
                  <a:lnTo>
                    <a:pt x="27193" y="1"/>
                  </a:lnTo>
                  <a:lnTo>
                    <a:pt x="27193" y="1"/>
                  </a:lnTo>
                  <a:lnTo>
                    <a:pt x="40790" y="1"/>
                  </a:lnTo>
                  <a:lnTo>
                    <a:pt x="54386" y="93"/>
                  </a:lnTo>
                  <a:lnTo>
                    <a:pt x="54386" y="93"/>
                  </a:lnTo>
                  <a:lnTo>
                    <a:pt x="40790" y="139"/>
                  </a:lnTo>
                  <a:lnTo>
                    <a:pt x="27193" y="139"/>
                  </a:lnTo>
                  <a:lnTo>
                    <a:pt x="27193" y="139"/>
                  </a:lnTo>
                  <a:lnTo>
                    <a:pt x="13597" y="139"/>
                  </a:lnTo>
                  <a:lnTo>
                    <a:pt x="1" y="9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7"/>
            <p:cNvSpPr/>
            <p:nvPr/>
          </p:nvSpPr>
          <p:spPr>
            <a:xfrm>
              <a:off x="7366916" y="1119945"/>
              <a:ext cx="1063946" cy="2700"/>
            </a:xfrm>
            <a:custGeom>
              <a:avLst/>
              <a:gdLst/>
              <a:ahLst/>
              <a:cxnLst/>
              <a:rect l="l" t="t" r="r" b="b"/>
              <a:pathLst>
                <a:path w="54387" h="138" extrusionOk="0">
                  <a:moveTo>
                    <a:pt x="27193" y="0"/>
                  </a:moveTo>
                  <a:lnTo>
                    <a:pt x="13597" y="46"/>
                  </a:lnTo>
                  <a:lnTo>
                    <a:pt x="1" y="92"/>
                  </a:lnTo>
                  <a:lnTo>
                    <a:pt x="13597" y="138"/>
                  </a:lnTo>
                  <a:lnTo>
                    <a:pt x="40790" y="138"/>
                  </a:lnTo>
                  <a:lnTo>
                    <a:pt x="54386" y="92"/>
                  </a:lnTo>
                  <a:lnTo>
                    <a:pt x="40790"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7"/>
            <p:cNvSpPr/>
            <p:nvPr/>
          </p:nvSpPr>
          <p:spPr>
            <a:xfrm>
              <a:off x="7366916" y="1119945"/>
              <a:ext cx="1063946" cy="2700"/>
            </a:xfrm>
            <a:custGeom>
              <a:avLst/>
              <a:gdLst/>
              <a:ahLst/>
              <a:cxnLst/>
              <a:rect l="l" t="t" r="r" b="b"/>
              <a:pathLst>
                <a:path w="54387" h="138" fill="none" extrusionOk="0">
                  <a:moveTo>
                    <a:pt x="1" y="92"/>
                  </a:moveTo>
                  <a:lnTo>
                    <a:pt x="1" y="92"/>
                  </a:lnTo>
                  <a:lnTo>
                    <a:pt x="13597" y="46"/>
                  </a:lnTo>
                  <a:lnTo>
                    <a:pt x="27193" y="0"/>
                  </a:lnTo>
                  <a:lnTo>
                    <a:pt x="27193" y="0"/>
                  </a:lnTo>
                  <a:lnTo>
                    <a:pt x="40790" y="0"/>
                  </a:lnTo>
                  <a:lnTo>
                    <a:pt x="54386" y="92"/>
                  </a:lnTo>
                  <a:lnTo>
                    <a:pt x="54386" y="92"/>
                  </a:lnTo>
                  <a:lnTo>
                    <a:pt x="40790" y="138"/>
                  </a:lnTo>
                  <a:lnTo>
                    <a:pt x="27193" y="138"/>
                  </a:lnTo>
                  <a:lnTo>
                    <a:pt x="27193" y="138"/>
                  </a:lnTo>
                  <a:lnTo>
                    <a:pt x="13597" y="138"/>
                  </a:lnTo>
                  <a:lnTo>
                    <a:pt x="1" y="9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7"/>
            <p:cNvSpPr/>
            <p:nvPr/>
          </p:nvSpPr>
          <p:spPr>
            <a:xfrm>
              <a:off x="7366916" y="1225074"/>
              <a:ext cx="1063946" cy="2719"/>
            </a:xfrm>
            <a:custGeom>
              <a:avLst/>
              <a:gdLst/>
              <a:ahLst/>
              <a:cxnLst/>
              <a:rect l="l" t="t" r="r" b="b"/>
              <a:pathLst>
                <a:path w="54387" h="139" extrusionOk="0">
                  <a:moveTo>
                    <a:pt x="27193" y="0"/>
                  </a:moveTo>
                  <a:lnTo>
                    <a:pt x="13597" y="46"/>
                  </a:lnTo>
                  <a:lnTo>
                    <a:pt x="1" y="92"/>
                  </a:lnTo>
                  <a:lnTo>
                    <a:pt x="13597" y="138"/>
                  </a:lnTo>
                  <a:lnTo>
                    <a:pt x="40790" y="138"/>
                  </a:lnTo>
                  <a:lnTo>
                    <a:pt x="54386" y="92"/>
                  </a:lnTo>
                  <a:lnTo>
                    <a:pt x="40790"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7"/>
            <p:cNvSpPr/>
            <p:nvPr/>
          </p:nvSpPr>
          <p:spPr>
            <a:xfrm>
              <a:off x="7366916" y="1225074"/>
              <a:ext cx="1063946" cy="2719"/>
            </a:xfrm>
            <a:custGeom>
              <a:avLst/>
              <a:gdLst/>
              <a:ahLst/>
              <a:cxnLst/>
              <a:rect l="l" t="t" r="r" b="b"/>
              <a:pathLst>
                <a:path w="54387" h="139" fill="none" extrusionOk="0">
                  <a:moveTo>
                    <a:pt x="1" y="92"/>
                  </a:moveTo>
                  <a:lnTo>
                    <a:pt x="1" y="92"/>
                  </a:lnTo>
                  <a:lnTo>
                    <a:pt x="13597" y="46"/>
                  </a:lnTo>
                  <a:lnTo>
                    <a:pt x="27193" y="0"/>
                  </a:lnTo>
                  <a:lnTo>
                    <a:pt x="27193" y="0"/>
                  </a:lnTo>
                  <a:lnTo>
                    <a:pt x="40790" y="0"/>
                  </a:lnTo>
                  <a:lnTo>
                    <a:pt x="54386" y="92"/>
                  </a:lnTo>
                  <a:lnTo>
                    <a:pt x="54386" y="92"/>
                  </a:lnTo>
                  <a:lnTo>
                    <a:pt x="40790" y="138"/>
                  </a:lnTo>
                  <a:lnTo>
                    <a:pt x="27193" y="138"/>
                  </a:lnTo>
                  <a:lnTo>
                    <a:pt x="27193" y="138"/>
                  </a:lnTo>
                  <a:lnTo>
                    <a:pt x="13597" y="138"/>
                  </a:lnTo>
                  <a:lnTo>
                    <a:pt x="1" y="9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7"/>
            <p:cNvSpPr/>
            <p:nvPr/>
          </p:nvSpPr>
          <p:spPr>
            <a:xfrm>
              <a:off x="7578973" y="738046"/>
              <a:ext cx="3619" cy="588577"/>
            </a:xfrm>
            <a:custGeom>
              <a:avLst/>
              <a:gdLst/>
              <a:ahLst/>
              <a:cxnLst/>
              <a:rect l="l" t="t" r="r" b="b"/>
              <a:pathLst>
                <a:path w="185" h="30087" extrusionOk="0">
                  <a:moveTo>
                    <a:pt x="93" y="0"/>
                  </a:moveTo>
                  <a:lnTo>
                    <a:pt x="1" y="7533"/>
                  </a:lnTo>
                  <a:lnTo>
                    <a:pt x="1" y="15066"/>
                  </a:lnTo>
                  <a:lnTo>
                    <a:pt x="47" y="22554"/>
                  </a:lnTo>
                  <a:lnTo>
                    <a:pt x="93" y="30087"/>
                  </a:lnTo>
                  <a:lnTo>
                    <a:pt x="185" y="22554"/>
                  </a:lnTo>
                  <a:lnTo>
                    <a:pt x="185" y="15066"/>
                  </a:lnTo>
                  <a:lnTo>
                    <a:pt x="139" y="7533"/>
                  </a:lnTo>
                  <a:lnTo>
                    <a:pt x="139" y="3767"/>
                  </a:lnTo>
                  <a:lnTo>
                    <a:pt x="93"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7"/>
            <p:cNvSpPr/>
            <p:nvPr/>
          </p:nvSpPr>
          <p:spPr>
            <a:xfrm>
              <a:off x="7578973" y="738046"/>
              <a:ext cx="3619" cy="588577"/>
            </a:xfrm>
            <a:custGeom>
              <a:avLst/>
              <a:gdLst/>
              <a:ahLst/>
              <a:cxnLst/>
              <a:rect l="l" t="t" r="r" b="b"/>
              <a:pathLst>
                <a:path w="185" h="30087" fill="none" extrusionOk="0">
                  <a:moveTo>
                    <a:pt x="93" y="0"/>
                  </a:moveTo>
                  <a:lnTo>
                    <a:pt x="93" y="0"/>
                  </a:lnTo>
                  <a:lnTo>
                    <a:pt x="139" y="3767"/>
                  </a:lnTo>
                  <a:lnTo>
                    <a:pt x="139" y="7533"/>
                  </a:lnTo>
                  <a:lnTo>
                    <a:pt x="185" y="15066"/>
                  </a:lnTo>
                  <a:lnTo>
                    <a:pt x="185" y="15066"/>
                  </a:lnTo>
                  <a:lnTo>
                    <a:pt x="185" y="22554"/>
                  </a:lnTo>
                  <a:lnTo>
                    <a:pt x="93" y="30087"/>
                  </a:lnTo>
                  <a:lnTo>
                    <a:pt x="93" y="30087"/>
                  </a:lnTo>
                  <a:lnTo>
                    <a:pt x="47" y="22554"/>
                  </a:lnTo>
                  <a:lnTo>
                    <a:pt x="1" y="15066"/>
                  </a:lnTo>
                  <a:lnTo>
                    <a:pt x="1" y="15066"/>
                  </a:lnTo>
                  <a:lnTo>
                    <a:pt x="1" y="7533"/>
                  </a:lnTo>
                  <a:lnTo>
                    <a:pt x="9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7"/>
            <p:cNvSpPr/>
            <p:nvPr/>
          </p:nvSpPr>
          <p:spPr>
            <a:xfrm>
              <a:off x="7763193" y="738046"/>
              <a:ext cx="3619" cy="588577"/>
            </a:xfrm>
            <a:custGeom>
              <a:avLst/>
              <a:gdLst/>
              <a:ahLst/>
              <a:cxnLst/>
              <a:rect l="l" t="t" r="r" b="b"/>
              <a:pathLst>
                <a:path w="185" h="30087" extrusionOk="0">
                  <a:moveTo>
                    <a:pt x="92" y="0"/>
                  </a:moveTo>
                  <a:lnTo>
                    <a:pt x="46" y="3767"/>
                  </a:lnTo>
                  <a:lnTo>
                    <a:pt x="0" y="7533"/>
                  </a:lnTo>
                  <a:lnTo>
                    <a:pt x="0" y="15066"/>
                  </a:lnTo>
                  <a:lnTo>
                    <a:pt x="46" y="22554"/>
                  </a:lnTo>
                  <a:lnTo>
                    <a:pt x="46" y="26320"/>
                  </a:lnTo>
                  <a:lnTo>
                    <a:pt x="92" y="30087"/>
                  </a:lnTo>
                  <a:lnTo>
                    <a:pt x="184" y="22554"/>
                  </a:lnTo>
                  <a:lnTo>
                    <a:pt x="184" y="15066"/>
                  </a:lnTo>
                  <a:lnTo>
                    <a:pt x="184" y="7533"/>
                  </a:lnTo>
                  <a:lnTo>
                    <a:pt x="138" y="3767"/>
                  </a:lnTo>
                  <a:lnTo>
                    <a:pt x="92"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7"/>
            <p:cNvSpPr/>
            <p:nvPr/>
          </p:nvSpPr>
          <p:spPr>
            <a:xfrm>
              <a:off x="7763193" y="738046"/>
              <a:ext cx="3619" cy="588577"/>
            </a:xfrm>
            <a:custGeom>
              <a:avLst/>
              <a:gdLst/>
              <a:ahLst/>
              <a:cxnLst/>
              <a:rect l="l" t="t" r="r" b="b"/>
              <a:pathLst>
                <a:path w="185" h="30087" fill="none" extrusionOk="0">
                  <a:moveTo>
                    <a:pt x="92" y="0"/>
                  </a:moveTo>
                  <a:lnTo>
                    <a:pt x="92" y="0"/>
                  </a:lnTo>
                  <a:lnTo>
                    <a:pt x="138" y="3767"/>
                  </a:lnTo>
                  <a:lnTo>
                    <a:pt x="184" y="7533"/>
                  </a:lnTo>
                  <a:lnTo>
                    <a:pt x="184" y="15066"/>
                  </a:lnTo>
                  <a:lnTo>
                    <a:pt x="184" y="15066"/>
                  </a:lnTo>
                  <a:lnTo>
                    <a:pt x="184" y="22554"/>
                  </a:lnTo>
                  <a:lnTo>
                    <a:pt x="92" y="30087"/>
                  </a:lnTo>
                  <a:lnTo>
                    <a:pt x="92" y="30087"/>
                  </a:lnTo>
                  <a:lnTo>
                    <a:pt x="46" y="26320"/>
                  </a:lnTo>
                  <a:lnTo>
                    <a:pt x="46" y="22554"/>
                  </a:lnTo>
                  <a:lnTo>
                    <a:pt x="0" y="15066"/>
                  </a:lnTo>
                  <a:lnTo>
                    <a:pt x="0" y="15066"/>
                  </a:lnTo>
                  <a:lnTo>
                    <a:pt x="0" y="7533"/>
                  </a:lnTo>
                  <a:lnTo>
                    <a:pt x="46" y="3767"/>
                  </a:lnTo>
                  <a:lnTo>
                    <a:pt x="9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7"/>
            <p:cNvSpPr/>
            <p:nvPr/>
          </p:nvSpPr>
          <p:spPr>
            <a:xfrm>
              <a:off x="7947394" y="738046"/>
              <a:ext cx="3619" cy="588577"/>
            </a:xfrm>
            <a:custGeom>
              <a:avLst/>
              <a:gdLst/>
              <a:ahLst/>
              <a:cxnLst/>
              <a:rect l="l" t="t" r="r" b="b"/>
              <a:pathLst>
                <a:path w="185" h="30087" extrusionOk="0">
                  <a:moveTo>
                    <a:pt x="93" y="0"/>
                  </a:moveTo>
                  <a:lnTo>
                    <a:pt x="1" y="7533"/>
                  </a:lnTo>
                  <a:lnTo>
                    <a:pt x="1" y="15066"/>
                  </a:lnTo>
                  <a:lnTo>
                    <a:pt x="1" y="22554"/>
                  </a:lnTo>
                  <a:lnTo>
                    <a:pt x="93" y="30087"/>
                  </a:lnTo>
                  <a:lnTo>
                    <a:pt x="184" y="22554"/>
                  </a:lnTo>
                  <a:lnTo>
                    <a:pt x="184" y="15066"/>
                  </a:lnTo>
                  <a:lnTo>
                    <a:pt x="139" y="7533"/>
                  </a:lnTo>
                  <a:lnTo>
                    <a:pt x="139" y="3767"/>
                  </a:lnTo>
                  <a:lnTo>
                    <a:pt x="93"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7"/>
            <p:cNvSpPr/>
            <p:nvPr/>
          </p:nvSpPr>
          <p:spPr>
            <a:xfrm>
              <a:off x="7947394" y="738046"/>
              <a:ext cx="3619" cy="588577"/>
            </a:xfrm>
            <a:custGeom>
              <a:avLst/>
              <a:gdLst/>
              <a:ahLst/>
              <a:cxnLst/>
              <a:rect l="l" t="t" r="r" b="b"/>
              <a:pathLst>
                <a:path w="185" h="30087" fill="none" extrusionOk="0">
                  <a:moveTo>
                    <a:pt x="93" y="0"/>
                  </a:moveTo>
                  <a:lnTo>
                    <a:pt x="93" y="0"/>
                  </a:lnTo>
                  <a:lnTo>
                    <a:pt x="139" y="3767"/>
                  </a:lnTo>
                  <a:lnTo>
                    <a:pt x="139" y="7533"/>
                  </a:lnTo>
                  <a:lnTo>
                    <a:pt x="184" y="15066"/>
                  </a:lnTo>
                  <a:lnTo>
                    <a:pt x="184" y="15066"/>
                  </a:lnTo>
                  <a:lnTo>
                    <a:pt x="184" y="22554"/>
                  </a:lnTo>
                  <a:lnTo>
                    <a:pt x="93" y="30087"/>
                  </a:lnTo>
                  <a:lnTo>
                    <a:pt x="93" y="30087"/>
                  </a:lnTo>
                  <a:lnTo>
                    <a:pt x="1" y="22554"/>
                  </a:lnTo>
                  <a:lnTo>
                    <a:pt x="1" y="15066"/>
                  </a:lnTo>
                  <a:lnTo>
                    <a:pt x="1" y="15066"/>
                  </a:lnTo>
                  <a:lnTo>
                    <a:pt x="1" y="7533"/>
                  </a:lnTo>
                  <a:lnTo>
                    <a:pt x="9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7"/>
            <p:cNvSpPr/>
            <p:nvPr/>
          </p:nvSpPr>
          <p:spPr>
            <a:xfrm>
              <a:off x="8130714" y="738046"/>
              <a:ext cx="3599" cy="588577"/>
            </a:xfrm>
            <a:custGeom>
              <a:avLst/>
              <a:gdLst/>
              <a:ahLst/>
              <a:cxnLst/>
              <a:rect l="l" t="t" r="r" b="b"/>
              <a:pathLst>
                <a:path w="184" h="30087" extrusionOk="0">
                  <a:moveTo>
                    <a:pt x="92" y="0"/>
                  </a:moveTo>
                  <a:lnTo>
                    <a:pt x="46" y="7533"/>
                  </a:lnTo>
                  <a:lnTo>
                    <a:pt x="0" y="15066"/>
                  </a:lnTo>
                  <a:lnTo>
                    <a:pt x="46" y="22554"/>
                  </a:lnTo>
                  <a:lnTo>
                    <a:pt x="46" y="26320"/>
                  </a:lnTo>
                  <a:lnTo>
                    <a:pt x="92" y="30087"/>
                  </a:lnTo>
                  <a:lnTo>
                    <a:pt x="184" y="22554"/>
                  </a:lnTo>
                  <a:lnTo>
                    <a:pt x="184" y="15066"/>
                  </a:lnTo>
                  <a:lnTo>
                    <a:pt x="184" y="7533"/>
                  </a:lnTo>
                  <a:lnTo>
                    <a:pt x="138" y="3767"/>
                  </a:lnTo>
                  <a:lnTo>
                    <a:pt x="92"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7"/>
            <p:cNvSpPr/>
            <p:nvPr/>
          </p:nvSpPr>
          <p:spPr>
            <a:xfrm>
              <a:off x="8130714" y="738046"/>
              <a:ext cx="3599" cy="588577"/>
            </a:xfrm>
            <a:custGeom>
              <a:avLst/>
              <a:gdLst/>
              <a:ahLst/>
              <a:cxnLst/>
              <a:rect l="l" t="t" r="r" b="b"/>
              <a:pathLst>
                <a:path w="184" h="30087" fill="none" extrusionOk="0">
                  <a:moveTo>
                    <a:pt x="92" y="0"/>
                  </a:moveTo>
                  <a:lnTo>
                    <a:pt x="92" y="0"/>
                  </a:lnTo>
                  <a:lnTo>
                    <a:pt x="138" y="3767"/>
                  </a:lnTo>
                  <a:lnTo>
                    <a:pt x="184" y="7533"/>
                  </a:lnTo>
                  <a:lnTo>
                    <a:pt x="184" y="15066"/>
                  </a:lnTo>
                  <a:lnTo>
                    <a:pt x="184" y="15066"/>
                  </a:lnTo>
                  <a:lnTo>
                    <a:pt x="184" y="22554"/>
                  </a:lnTo>
                  <a:lnTo>
                    <a:pt x="92" y="30087"/>
                  </a:lnTo>
                  <a:lnTo>
                    <a:pt x="92" y="30087"/>
                  </a:lnTo>
                  <a:lnTo>
                    <a:pt x="46" y="26320"/>
                  </a:lnTo>
                  <a:lnTo>
                    <a:pt x="46" y="22554"/>
                  </a:lnTo>
                  <a:lnTo>
                    <a:pt x="0" y="15066"/>
                  </a:lnTo>
                  <a:lnTo>
                    <a:pt x="0" y="15066"/>
                  </a:lnTo>
                  <a:lnTo>
                    <a:pt x="46" y="7533"/>
                  </a:lnTo>
                  <a:lnTo>
                    <a:pt x="9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7"/>
            <p:cNvSpPr/>
            <p:nvPr/>
          </p:nvSpPr>
          <p:spPr>
            <a:xfrm>
              <a:off x="8314915" y="738046"/>
              <a:ext cx="3619" cy="588577"/>
            </a:xfrm>
            <a:custGeom>
              <a:avLst/>
              <a:gdLst/>
              <a:ahLst/>
              <a:cxnLst/>
              <a:rect l="l" t="t" r="r" b="b"/>
              <a:pathLst>
                <a:path w="185" h="30087" extrusionOk="0">
                  <a:moveTo>
                    <a:pt x="92" y="0"/>
                  </a:moveTo>
                  <a:lnTo>
                    <a:pt x="1" y="7533"/>
                  </a:lnTo>
                  <a:lnTo>
                    <a:pt x="1" y="11300"/>
                  </a:lnTo>
                  <a:lnTo>
                    <a:pt x="1" y="15066"/>
                  </a:lnTo>
                  <a:lnTo>
                    <a:pt x="47" y="22554"/>
                  </a:lnTo>
                  <a:lnTo>
                    <a:pt x="47" y="26320"/>
                  </a:lnTo>
                  <a:lnTo>
                    <a:pt x="92" y="30087"/>
                  </a:lnTo>
                  <a:lnTo>
                    <a:pt x="184" y="22554"/>
                  </a:lnTo>
                  <a:lnTo>
                    <a:pt x="184" y="15066"/>
                  </a:lnTo>
                  <a:lnTo>
                    <a:pt x="184" y="7533"/>
                  </a:lnTo>
                  <a:lnTo>
                    <a:pt x="138" y="3767"/>
                  </a:lnTo>
                  <a:lnTo>
                    <a:pt x="92"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7"/>
            <p:cNvSpPr/>
            <p:nvPr/>
          </p:nvSpPr>
          <p:spPr>
            <a:xfrm>
              <a:off x="8314915" y="738046"/>
              <a:ext cx="3619" cy="588577"/>
            </a:xfrm>
            <a:custGeom>
              <a:avLst/>
              <a:gdLst/>
              <a:ahLst/>
              <a:cxnLst/>
              <a:rect l="l" t="t" r="r" b="b"/>
              <a:pathLst>
                <a:path w="185" h="30087" fill="none" extrusionOk="0">
                  <a:moveTo>
                    <a:pt x="92" y="0"/>
                  </a:moveTo>
                  <a:lnTo>
                    <a:pt x="92" y="0"/>
                  </a:lnTo>
                  <a:lnTo>
                    <a:pt x="138" y="3767"/>
                  </a:lnTo>
                  <a:lnTo>
                    <a:pt x="184" y="7533"/>
                  </a:lnTo>
                  <a:lnTo>
                    <a:pt x="184" y="15066"/>
                  </a:lnTo>
                  <a:lnTo>
                    <a:pt x="184" y="15066"/>
                  </a:lnTo>
                  <a:lnTo>
                    <a:pt x="184" y="22554"/>
                  </a:lnTo>
                  <a:lnTo>
                    <a:pt x="92" y="30087"/>
                  </a:lnTo>
                  <a:lnTo>
                    <a:pt x="92" y="30087"/>
                  </a:lnTo>
                  <a:lnTo>
                    <a:pt x="47" y="26320"/>
                  </a:lnTo>
                  <a:lnTo>
                    <a:pt x="47" y="22554"/>
                  </a:lnTo>
                  <a:lnTo>
                    <a:pt x="1" y="15066"/>
                  </a:lnTo>
                  <a:lnTo>
                    <a:pt x="1" y="15066"/>
                  </a:lnTo>
                  <a:lnTo>
                    <a:pt x="1" y="11300"/>
                  </a:lnTo>
                  <a:lnTo>
                    <a:pt x="1" y="7533"/>
                  </a:lnTo>
                  <a:lnTo>
                    <a:pt x="9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7"/>
            <p:cNvSpPr/>
            <p:nvPr/>
          </p:nvSpPr>
          <p:spPr>
            <a:xfrm>
              <a:off x="8316714" y="911467"/>
              <a:ext cx="114147" cy="415155"/>
            </a:xfrm>
            <a:custGeom>
              <a:avLst/>
              <a:gdLst/>
              <a:ahLst/>
              <a:cxnLst/>
              <a:rect l="l" t="t" r="r" b="b"/>
              <a:pathLst>
                <a:path w="5835" h="21222" extrusionOk="0">
                  <a:moveTo>
                    <a:pt x="5513" y="0"/>
                  </a:moveTo>
                  <a:lnTo>
                    <a:pt x="4961" y="92"/>
                  </a:lnTo>
                  <a:lnTo>
                    <a:pt x="4502" y="322"/>
                  </a:lnTo>
                  <a:lnTo>
                    <a:pt x="4089" y="552"/>
                  </a:lnTo>
                  <a:lnTo>
                    <a:pt x="3675" y="919"/>
                  </a:lnTo>
                  <a:lnTo>
                    <a:pt x="3308" y="1287"/>
                  </a:lnTo>
                  <a:lnTo>
                    <a:pt x="2986" y="1700"/>
                  </a:lnTo>
                  <a:lnTo>
                    <a:pt x="2665" y="2159"/>
                  </a:lnTo>
                  <a:lnTo>
                    <a:pt x="2389" y="2619"/>
                  </a:lnTo>
                  <a:lnTo>
                    <a:pt x="1838" y="3537"/>
                  </a:lnTo>
                  <a:lnTo>
                    <a:pt x="1333" y="4364"/>
                  </a:lnTo>
                  <a:lnTo>
                    <a:pt x="1057" y="4686"/>
                  </a:lnTo>
                  <a:lnTo>
                    <a:pt x="827" y="4961"/>
                  </a:lnTo>
                  <a:lnTo>
                    <a:pt x="552" y="5191"/>
                  </a:lnTo>
                  <a:lnTo>
                    <a:pt x="276" y="5329"/>
                  </a:lnTo>
                  <a:lnTo>
                    <a:pt x="5834" y="5375"/>
                  </a:lnTo>
                  <a:lnTo>
                    <a:pt x="5834" y="0"/>
                  </a:lnTo>
                  <a:close/>
                  <a:moveTo>
                    <a:pt x="92" y="5375"/>
                  </a:moveTo>
                  <a:lnTo>
                    <a:pt x="92" y="6201"/>
                  </a:lnTo>
                  <a:lnTo>
                    <a:pt x="138" y="10703"/>
                  </a:lnTo>
                  <a:lnTo>
                    <a:pt x="5834" y="10749"/>
                  </a:lnTo>
                  <a:lnTo>
                    <a:pt x="5834" y="5375"/>
                  </a:lnTo>
                  <a:close/>
                  <a:moveTo>
                    <a:pt x="138" y="10749"/>
                  </a:moveTo>
                  <a:lnTo>
                    <a:pt x="92" y="16077"/>
                  </a:lnTo>
                  <a:lnTo>
                    <a:pt x="5834" y="16123"/>
                  </a:lnTo>
                  <a:lnTo>
                    <a:pt x="5834" y="10749"/>
                  </a:lnTo>
                  <a:close/>
                  <a:moveTo>
                    <a:pt x="92" y="16123"/>
                  </a:moveTo>
                  <a:lnTo>
                    <a:pt x="0" y="21222"/>
                  </a:lnTo>
                  <a:lnTo>
                    <a:pt x="5834" y="21222"/>
                  </a:lnTo>
                  <a:lnTo>
                    <a:pt x="5834" y="16123"/>
                  </a:lnTo>
                  <a:close/>
                </a:path>
              </a:pathLst>
            </a:custGeom>
            <a:solidFill>
              <a:srgbClr val="CD8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7"/>
            <p:cNvSpPr/>
            <p:nvPr/>
          </p:nvSpPr>
          <p:spPr>
            <a:xfrm>
              <a:off x="8316714" y="911467"/>
              <a:ext cx="114147" cy="415155"/>
            </a:xfrm>
            <a:custGeom>
              <a:avLst/>
              <a:gdLst/>
              <a:ahLst/>
              <a:cxnLst/>
              <a:rect l="l" t="t" r="r" b="b"/>
              <a:pathLst>
                <a:path w="5835" h="21222" fill="none" extrusionOk="0">
                  <a:moveTo>
                    <a:pt x="5834" y="0"/>
                  </a:moveTo>
                  <a:lnTo>
                    <a:pt x="5834" y="0"/>
                  </a:lnTo>
                  <a:lnTo>
                    <a:pt x="5513" y="0"/>
                  </a:lnTo>
                  <a:lnTo>
                    <a:pt x="5513" y="0"/>
                  </a:lnTo>
                  <a:lnTo>
                    <a:pt x="4961" y="92"/>
                  </a:lnTo>
                  <a:lnTo>
                    <a:pt x="4502" y="322"/>
                  </a:lnTo>
                  <a:lnTo>
                    <a:pt x="4089" y="552"/>
                  </a:lnTo>
                  <a:lnTo>
                    <a:pt x="3675" y="919"/>
                  </a:lnTo>
                  <a:lnTo>
                    <a:pt x="3308" y="1287"/>
                  </a:lnTo>
                  <a:lnTo>
                    <a:pt x="2986" y="1700"/>
                  </a:lnTo>
                  <a:lnTo>
                    <a:pt x="2665" y="2159"/>
                  </a:lnTo>
                  <a:lnTo>
                    <a:pt x="2389" y="2619"/>
                  </a:lnTo>
                  <a:lnTo>
                    <a:pt x="1838" y="3537"/>
                  </a:lnTo>
                  <a:lnTo>
                    <a:pt x="1333" y="4364"/>
                  </a:lnTo>
                  <a:lnTo>
                    <a:pt x="1057" y="4686"/>
                  </a:lnTo>
                  <a:lnTo>
                    <a:pt x="827" y="4961"/>
                  </a:lnTo>
                  <a:lnTo>
                    <a:pt x="552" y="5191"/>
                  </a:lnTo>
                  <a:lnTo>
                    <a:pt x="276" y="5329"/>
                  </a:lnTo>
                  <a:lnTo>
                    <a:pt x="276" y="5329"/>
                  </a:lnTo>
                  <a:lnTo>
                    <a:pt x="5834" y="5375"/>
                  </a:lnTo>
                  <a:lnTo>
                    <a:pt x="5834" y="5375"/>
                  </a:lnTo>
                  <a:lnTo>
                    <a:pt x="92" y="5375"/>
                  </a:lnTo>
                  <a:lnTo>
                    <a:pt x="92" y="5375"/>
                  </a:lnTo>
                  <a:lnTo>
                    <a:pt x="92" y="6201"/>
                  </a:lnTo>
                  <a:lnTo>
                    <a:pt x="92" y="6201"/>
                  </a:lnTo>
                  <a:lnTo>
                    <a:pt x="138" y="10703"/>
                  </a:lnTo>
                  <a:lnTo>
                    <a:pt x="138" y="10703"/>
                  </a:lnTo>
                  <a:lnTo>
                    <a:pt x="5834" y="10749"/>
                  </a:lnTo>
                  <a:lnTo>
                    <a:pt x="5834" y="10749"/>
                  </a:lnTo>
                  <a:lnTo>
                    <a:pt x="138" y="10749"/>
                  </a:lnTo>
                  <a:lnTo>
                    <a:pt x="138" y="10749"/>
                  </a:lnTo>
                  <a:lnTo>
                    <a:pt x="92" y="16077"/>
                  </a:lnTo>
                  <a:lnTo>
                    <a:pt x="92" y="16077"/>
                  </a:lnTo>
                  <a:lnTo>
                    <a:pt x="5834" y="16123"/>
                  </a:lnTo>
                  <a:lnTo>
                    <a:pt x="5834" y="16123"/>
                  </a:lnTo>
                  <a:lnTo>
                    <a:pt x="92" y="16123"/>
                  </a:lnTo>
                  <a:lnTo>
                    <a:pt x="92" y="16123"/>
                  </a:lnTo>
                  <a:lnTo>
                    <a:pt x="0" y="21222"/>
                  </a:lnTo>
                  <a:lnTo>
                    <a:pt x="5834" y="21222"/>
                  </a:lnTo>
                  <a:lnTo>
                    <a:pt x="583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7"/>
            <p:cNvSpPr/>
            <p:nvPr/>
          </p:nvSpPr>
          <p:spPr>
            <a:xfrm>
              <a:off x="8425443" y="911467"/>
              <a:ext cx="5419" cy="20"/>
            </a:xfrm>
            <a:custGeom>
              <a:avLst/>
              <a:gdLst/>
              <a:ahLst/>
              <a:cxnLst/>
              <a:rect l="l" t="t" r="r" b="b"/>
              <a:pathLst>
                <a:path w="277" h="1" fill="none" extrusionOk="0">
                  <a:moveTo>
                    <a:pt x="276" y="0"/>
                  </a:moveTo>
                  <a:lnTo>
                    <a:pt x="276" y="0"/>
                  </a:lnTo>
                  <a:lnTo>
                    <a:pt x="0" y="0"/>
                  </a:lnTo>
                  <a:lnTo>
                    <a:pt x="0" y="0"/>
                  </a:lnTo>
                  <a:lnTo>
                    <a:pt x="276" y="0"/>
                  </a:lnTo>
                  <a:lnTo>
                    <a:pt x="27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7"/>
            <p:cNvSpPr/>
            <p:nvPr/>
          </p:nvSpPr>
          <p:spPr>
            <a:xfrm>
              <a:off x="8424543" y="911467"/>
              <a:ext cx="6319" cy="20"/>
            </a:xfrm>
            <a:custGeom>
              <a:avLst/>
              <a:gdLst/>
              <a:ahLst/>
              <a:cxnLst/>
              <a:rect l="l" t="t" r="r" b="b"/>
              <a:pathLst>
                <a:path w="323" h="1" extrusionOk="0">
                  <a:moveTo>
                    <a:pt x="46" y="0"/>
                  </a:moveTo>
                  <a:lnTo>
                    <a:pt x="46" y="0"/>
                  </a:lnTo>
                  <a:lnTo>
                    <a:pt x="1" y="0"/>
                  </a:lnTo>
                  <a:lnTo>
                    <a:pt x="1" y="0"/>
                  </a:lnTo>
                  <a:lnTo>
                    <a:pt x="322" y="0"/>
                  </a:lnTo>
                  <a:lnTo>
                    <a:pt x="322" y="0"/>
                  </a:lnTo>
                  <a:lnTo>
                    <a:pt x="322" y="0"/>
                  </a:lnTo>
                  <a:lnTo>
                    <a:pt x="46"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7"/>
            <p:cNvSpPr/>
            <p:nvPr/>
          </p:nvSpPr>
          <p:spPr>
            <a:xfrm>
              <a:off x="8424543" y="911467"/>
              <a:ext cx="6319" cy="20"/>
            </a:xfrm>
            <a:custGeom>
              <a:avLst/>
              <a:gdLst/>
              <a:ahLst/>
              <a:cxnLst/>
              <a:rect l="l" t="t" r="r" b="b"/>
              <a:pathLst>
                <a:path w="323" h="1" fill="none" extrusionOk="0">
                  <a:moveTo>
                    <a:pt x="46" y="0"/>
                  </a:moveTo>
                  <a:lnTo>
                    <a:pt x="46" y="0"/>
                  </a:lnTo>
                  <a:lnTo>
                    <a:pt x="1" y="0"/>
                  </a:lnTo>
                  <a:lnTo>
                    <a:pt x="1" y="0"/>
                  </a:lnTo>
                  <a:lnTo>
                    <a:pt x="322" y="0"/>
                  </a:lnTo>
                  <a:lnTo>
                    <a:pt x="322" y="0"/>
                  </a:lnTo>
                  <a:lnTo>
                    <a:pt x="322" y="0"/>
                  </a:lnTo>
                  <a:lnTo>
                    <a:pt x="4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7"/>
            <p:cNvSpPr/>
            <p:nvPr/>
          </p:nvSpPr>
          <p:spPr>
            <a:xfrm>
              <a:off x="8318514" y="1015696"/>
              <a:ext cx="112347" cy="919"/>
            </a:xfrm>
            <a:custGeom>
              <a:avLst/>
              <a:gdLst/>
              <a:ahLst/>
              <a:cxnLst/>
              <a:rect l="l" t="t" r="r" b="b"/>
              <a:pathLst>
                <a:path w="5743" h="47" extrusionOk="0">
                  <a:moveTo>
                    <a:pt x="0" y="1"/>
                  </a:moveTo>
                  <a:lnTo>
                    <a:pt x="0" y="47"/>
                  </a:lnTo>
                  <a:lnTo>
                    <a:pt x="5742" y="47"/>
                  </a:lnTo>
                  <a:lnTo>
                    <a:pt x="184"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7"/>
            <p:cNvSpPr/>
            <p:nvPr/>
          </p:nvSpPr>
          <p:spPr>
            <a:xfrm>
              <a:off x="8318514" y="1015696"/>
              <a:ext cx="112347" cy="919"/>
            </a:xfrm>
            <a:custGeom>
              <a:avLst/>
              <a:gdLst/>
              <a:ahLst/>
              <a:cxnLst/>
              <a:rect l="l" t="t" r="r" b="b"/>
              <a:pathLst>
                <a:path w="5743" h="47" fill="none" extrusionOk="0">
                  <a:moveTo>
                    <a:pt x="184" y="1"/>
                  </a:moveTo>
                  <a:lnTo>
                    <a:pt x="184" y="1"/>
                  </a:lnTo>
                  <a:lnTo>
                    <a:pt x="0" y="1"/>
                  </a:lnTo>
                  <a:lnTo>
                    <a:pt x="0" y="1"/>
                  </a:lnTo>
                  <a:lnTo>
                    <a:pt x="0" y="47"/>
                  </a:lnTo>
                  <a:lnTo>
                    <a:pt x="0" y="47"/>
                  </a:lnTo>
                  <a:lnTo>
                    <a:pt x="5742" y="47"/>
                  </a:lnTo>
                  <a:lnTo>
                    <a:pt x="5742" y="47"/>
                  </a:lnTo>
                  <a:lnTo>
                    <a:pt x="18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7"/>
            <p:cNvSpPr/>
            <p:nvPr/>
          </p:nvSpPr>
          <p:spPr>
            <a:xfrm>
              <a:off x="8319414" y="1120825"/>
              <a:ext cx="111448" cy="919"/>
            </a:xfrm>
            <a:custGeom>
              <a:avLst/>
              <a:gdLst/>
              <a:ahLst/>
              <a:cxnLst/>
              <a:rect l="l" t="t" r="r" b="b"/>
              <a:pathLst>
                <a:path w="5697" h="47" extrusionOk="0">
                  <a:moveTo>
                    <a:pt x="0" y="1"/>
                  </a:moveTo>
                  <a:lnTo>
                    <a:pt x="0" y="47"/>
                  </a:lnTo>
                  <a:lnTo>
                    <a:pt x="5696" y="47"/>
                  </a:lnTo>
                  <a:lnTo>
                    <a:pt x="0"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7"/>
            <p:cNvSpPr/>
            <p:nvPr/>
          </p:nvSpPr>
          <p:spPr>
            <a:xfrm>
              <a:off x="8319414" y="1120825"/>
              <a:ext cx="111448" cy="919"/>
            </a:xfrm>
            <a:custGeom>
              <a:avLst/>
              <a:gdLst/>
              <a:ahLst/>
              <a:cxnLst/>
              <a:rect l="l" t="t" r="r" b="b"/>
              <a:pathLst>
                <a:path w="5697" h="47" fill="none" extrusionOk="0">
                  <a:moveTo>
                    <a:pt x="0" y="1"/>
                  </a:moveTo>
                  <a:lnTo>
                    <a:pt x="0" y="1"/>
                  </a:lnTo>
                  <a:lnTo>
                    <a:pt x="0" y="47"/>
                  </a:lnTo>
                  <a:lnTo>
                    <a:pt x="0" y="47"/>
                  </a:lnTo>
                  <a:lnTo>
                    <a:pt x="5696" y="47"/>
                  </a:lnTo>
                  <a:lnTo>
                    <a:pt x="5696" y="47"/>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7"/>
            <p:cNvSpPr/>
            <p:nvPr/>
          </p:nvSpPr>
          <p:spPr>
            <a:xfrm>
              <a:off x="8318514" y="1225974"/>
              <a:ext cx="112347" cy="919"/>
            </a:xfrm>
            <a:custGeom>
              <a:avLst/>
              <a:gdLst/>
              <a:ahLst/>
              <a:cxnLst/>
              <a:rect l="l" t="t" r="r" b="b"/>
              <a:pathLst>
                <a:path w="5743" h="47" extrusionOk="0">
                  <a:moveTo>
                    <a:pt x="0" y="0"/>
                  </a:moveTo>
                  <a:lnTo>
                    <a:pt x="0" y="46"/>
                  </a:lnTo>
                  <a:lnTo>
                    <a:pt x="5742" y="46"/>
                  </a:lnTo>
                  <a:lnTo>
                    <a:pt x="0"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7"/>
            <p:cNvSpPr/>
            <p:nvPr/>
          </p:nvSpPr>
          <p:spPr>
            <a:xfrm>
              <a:off x="8318514" y="1225974"/>
              <a:ext cx="112347" cy="919"/>
            </a:xfrm>
            <a:custGeom>
              <a:avLst/>
              <a:gdLst/>
              <a:ahLst/>
              <a:cxnLst/>
              <a:rect l="l" t="t" r="r" b="b"/>
              <a:pathLst>
                <a:path w="5743" h="47" fill="none" extrusionOk="0">
                  <a:moveTo>
                    <a:pt x="0" y="0"/>
                  </a:moveTo>
                  <a:lnTo>
                    <a:pt x="0" y="0"/>
                  </a:lnTo>
                  <a:lnTo>
                    <a:pt x="0" y="46"/>
                  </a:lnTo>
                  <a:lnTo>
                    <a:pt x="0" y="46"/>
                  </a:lnTo>
                  <a:lnTo>
                    <a:pt x="5742" y="46"/>
                  </a:lnTo>
                  <a:lnTo>
                    <a:pt x="5742" y="46"/>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7"/>
            <p:cNvSpPr/>
            <p:nvPr/>
          </p:nvSpPr>
          <p:spPr>
            <a:xfrm>
              <a:off x="7764993" y="912367"/>
              <a:ext cx="184220" cy="414256"/>
            </a:xfrm>
            <a:custGeom>
              <a:avLst/>
              <a:gdLst/>
              <a:ahLst/>
              <a:cxnLst/>
              <a:rect l="l" t="t" r="r" b="b"/>
              <a:pathLst>
                <a:path w="9417" h="21176" extrusionOk="0">
                  <a:moveTo>
                    <a:pt x="5099" y="0"/>
                  </a:moveTo>
                  <a:lnTo>
                    <a:pt x="4088" y="46"/>
                  </a:lnTo>
                  <a:lnTo>
                    <a:pt x="3813" y="138"/>
                  </a:lnTo>
                  <a:lnTo>
                    <a:pt x="3583" y="322"/>
                  </a:lnTo>
                  <a:lnTo>
                    <a:pt x="3353" y="552"/>
                  </a:lnTo>
                  <a:lnTo>
                    <a:pt x="3170" y="827"/>
                  </a:lnTo>
                  <a:lnTo>
                    <a:pt x="2986" y="1149"/>
                  </a:lnTo>
                  <a:lnTo>
                    <a:pt x="2848" y="1470"/>
                  </a:lnTo>
                  <a:lnTo>
                    <a:pt x="2572" y="2205"/>
                  </a:lnTo>
                  <a:lnTo>
                    <a:pt x="2113" y="3767"/>
                  </a:lnTo>
                  <a:lnTo>
                    <a:pt x="1883" y="4548"/>
                  </a:lnTo>
                  <a:lnTo>
                    <a:pt x="1608" y="5237"/>
                  </a:lnTo>
                  <a:lnTo>
                    <a:pt x="7120" y="5237"/>
                  </a:lnTo>
                  <a:lnTo>
                    <a:pt x="6798" y="3537"/>
                  </a:lnTo>
                  <a:lnTo>
                    <a:pt x="6615" y="2756"/>
                  </a:lnTo>
                  <a:lnTo>
                    <a:pt x="6385" y="1976"/>
                  </a:lnTo>
                  <a:lnTo>
                    <a:pt x="6155" y="1286"/>
                  </a:lnTo>
                  <a:lnTo>
                    <a:pt x="5880" y="735"/>
                  </a:lnTo>
                  <a:lnTo>
                    <a:pt x="5696" y="506"/>
                  </a:lnTo>
                  <a:lnTo>
                    <a:pt x="5512" y="276"/>
                  </a:lnTo>
                  <a:lnTo>
                    <a:pt x="5328" y="138"/>
                  </a:lnTo>
                  <a:lnTo>
                    <a:pt x="5099" y="0"/>
                  </a:lnTo>
                  <a:close/>
                  <a:moveTo>
                    <a:pt x="1562" y="5375"/>
                  </a:moveTo>
                  <a:lnTo>
                    <a:pt x="1286" y="5834"/>
                  </a:lnTo>
                  <a:lnTo>
                    <a:pt x="1103" y="6018"/>
                  </a:lnTo>
                  <a:lnTo>
                    <a:pt x="965" y="6155"/>
                  </a:lnTo>
                  <a:lnTo>
                    <a:pt x="781" y="6293"/>
                  </a:lnTo>
                  <a:lnTo>
                    <a:pt x="551" y="6431"/>
                  </a:lnTo>
                  <a:lnTo>
                    <a:pt x="368" y="6477"/>
                  </a:lnTo>
                  <a:lnTo>
                    <a:pt x="92" y="6523"/>
                  </a:lnTo>
                  <a:lnTo>
                    <a:pt x="138" y="10611"/>
                  </a:lnTo>
                  <a:lnTo>
                    <a:pt x="9325" y="10611"/>
                  </a:lnTo>
                  <a:lnTo>
                    <a:pt x="9325" y="9003"/>
                  </a:lnTo>
                  <a:lnTo>
                    <a:pt x="9095" y="9003"/>
                  </a:lnTo>
                  <a:lnTo>
                    <a:pt x="8865" y="8912"/>
                  </a:lnTo>
                  <a:lnTo>
                    <a:pt x="8682" y="8820"/>
                  </a:lnTo>
                  <a:lnTo>
                    <a:pt x="8498" y="8682"/>
                  </a:lnTo>
                  <a:lnTo>
                    <a:pt x="8360" y="8544"/>
                  </a:lnTo>
                  <a:lnTo>
                    <a:pt x="8176" y="8314"/>
                  </a:lnTo>
                  <a:lnTo>
                    <a:pt x="7901" y="7901"/>
                  </a:lnTo>
                  <a:lnTo>
                    <a:pt x="7671" y="7350"/>
                  </a:lnTo>
                  <a:lnTo>
                    <a:pt x="7487" y="6753"/>
                  </a:lnTo>
                  <a:lnTo>
                    <a:pt x="7304" y="6064"/>
                  </a:lnTo>
                  <a:lnTo>
                    <a:pt x="7166" y="5375"/>
                  </a:lnTo>
                  <a:close/>
                  <a:moveTo>
                    <a:pt x="138" y="10749"/>
                  </a:moveTo>
                  <a:lnTo>
                    <a:pt x="92" y="15985"/>
                  </a:lnTo>
                  <a:lnTo>
                    <a:pt x="9325" y="15985"/>
                  </a:lnTo>
                  <a:lnTo>
                    <a:pt x="9325" y="10749"/>
                  </a:lnTo>
                  <a:close/>
                  <a:moveTo>
                    <a:pt x="92" y="16123"/>
                  </a:moveTo>
                  <a:lnTo>
                    <a:pt x="0" y="21176"/>
                  </a:lnTo>
                  <a:lnTo>
                    <a:pt x="9417" y="21176"/>
                  </a:lnTo>
                  <a:lnTo>
                    <a:pt x="9325" y="16123"/>
                  </a:lnTo>
                  <a:close/>
                </a:path>
              </a:pathLst>
            </a:custGeom>
            <a:solidFill>
              <a:srgbClr val="CD8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7"/>
            <p:cNvSpPr/>
            <p:nvPr/>
          </p:nvSpPr>
          <p:spPr>
            <a:xfrm>
              <a:off x="7764993" y="1227773"/>
              <a:ext cx="184220" cy="98849"/>
            </a:xfrm>
            <a:custGeom>
              <a:avLst/>
              <a:gdLst/>
              <a:ahLst/>
              <a:cxnLst/>
              <a:rect l="l" t="t" r="r" b="b"/>
              <a:pathLst>
                <a:path w="9417" h="5053" fill="none" extrusionOk="0">
                  <a:moveTo>
                    <a:pt x="9325" y="0"/>
                  </a:moveTo>
                  <a:lnTo>
                    <a:pt x="9325" y="0"/>
                  </a:lnTo>
                  <a:lnTo>
                    <a:pt x="6844" y="0"/>
                  </a:lnTo>
                  <a:lnTo>
                    <a:pt x="6844" y="0"/>
                  </a:lnTo>
                  <a:lnTo>
                    <a:pt x="689" y="0"/>
                  </a:lnTo>
                  <a:lnTo>
                    <a:pt x="689" y="0"/>
                  </a:lnTo>
                  <a:lnTo>
                    <a:pt x="92" y="0"/>
                  </a:lnTo>
                  <a:lnTo>
                    <a:pt x="92" y="0"/>
                  </a:lnTo>
                  <a:lnTo>
                    <a:pt x="0" y="5053"/>
                  </a:lnTo>
                  <a:lnTo>
                    <a:pt x="9417" y="5053"/>
                  </a:lnTo>
                  <a:lnTo>
                    <a:pt x="9417" y="5053"/>
                  </a:lnTo>
                  <a:lnTo>
                    <a:pt x="932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7"/>
            <p:cNvSpPr/>
            <p:nvPr/>
          </p:nvSpPr>
          <p:spPr>
            <a:xfrm>
              <a:off x="7766793" y="1122625"/>
              <a:ext cx="180621" cy="102468"/>
            </a:xfrm>
            <a:custGeom>
              <a:avLst/>
              <a:gdLst/>
              <a:ahLst/>
              <a:cxnLst/>
              <a:rect l="l" t="t" r="r" b="b"/>
              <a:pathLst>
                <a:path w="9233" h="5238" fill="none" extrusionOk="0">
                  <a:moveTo>
                    <a:pt x="9233" y="1"/>
                  </a:moveTo>
                  <a:lnTo>
                    <a:pt x="9233" y="1"/>
                  </a:lnTo>
                  <a:lnTo>
                    <a:pt x="6752" y="1"/>
                  </a:lnTo>
                  <a:lnTo>
                    <a:pt x="6752" y="1"/>
                  </a:lnTo>
                  <a:lnTo>
                    <a:pt x="643" y="1"/>
                  </a:lnTo>
                  <a:lnTo>
                    <a:pt x="643" y="1"/>
                  </a:lnTo>
                  <a:lnTo>
                    <a:pt x="46" y="1"/>
                  </a:lnTo>
                  <a:lnTo>
                    <a:pt x="46" y="1"/>
                  </a:lnTo>
                  <a:lnTo>
                    <a:pt x="0" y="5237"/>
                  </a:lnTo>
                  <a:lnTo>
                    <a:pt x="0" y="5237"/>
                  </a:lnTo>
                  <a:lnTo>
                    <a:pt x="6752" y="5237"/>
                  </a:lnTo>
                  <a:lnTo>
                    <a:pt x="6752" y="5237"/>
                  </a:lnTo>
                  <a:lnTo>
                    <a:pt x="9233" y="5237"/>
                  </a:lnTo>
                  <a:lnTo>
                    <a:pt x="9233" y="5237"/>
                  </a:lnTo>
                  <a:lnTo>
                    <a:pt x="923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7"/>
            <p:cNvSpPr/>
            <p:nvPr/>
          </p:nvSpPr>
          <p:spPr>
            <a:xfrm>
              <a:off x="7766793" y="1017496"/>
              <a:ext cx="180621" cy="102468"/>
            </a:xfrm>
            <a:custGeom>
              <a:avLst/>
              <a:gdLst/>
              <a:ahLst/>
              <a:cxnLst/>
              <a:rect l="l" t="t" r="r" b="b"/>
              <a:pathLst>
                <a:path w="9233" h="5238" fill="none" extrusionOk="0">
                  <a:moveTo>
                    <a:pt x="7074" y="1"/>
                  </a:moveTo>
                  <a:lnTo>
                    <a:pt x="7074" y="1"/>
                  </a:lnTo>
                  <a:lnTo>
                    <a:pt x="6752" y="1"/>
                  </a:lnTo>
                  <a:lnTo>
                    <a:pt x="6752" y="1"/>
                  </a:lnTo>
                  <a:lnTo>
                    <a:pt x="1470" y="1"/>
                  </a:lnTo>
                  <a:lnTo>
                    <a:pt x="1470" y="1"/>
                  </a:lnTo>
                  <a:lnTo>
                    <a:pt x="1194" y="460"/>
                  </a:lnTo>
                  <a:lnTo>
                    <a:pt x="1011" y="644"/>
                  </a:lnTo>
                  <a:lnTo>
                    <a:pt x="873" y="781"/>
                  </a:lnTo>
                  <a:lnTo>
                    <a:pt x="689" y="919"/>
                  </a:lnTo>
                  <a:lnTo>
                    <a:pt x="459" y="1057"/>
                  </a:lnTo>
                  <a:lnTo>
                    <a:pt x="276" y="1103"/>
                  </a:lnTo>
                  <a:lnTo>
                    <a:pt x="0" y="1149"/>
                  </a:lnTo>
                  <a:lnTo>
                    <a:pt x="0" y="1149"/>
                  </a:lnTo>
                  <a:lnTo>
                    <a:pt x="46" y="5237"/>
                  </a:lnTo>
                  <a:lnTo>
                    <a:pt x="46" y="5237"/>
                  </a:lnTo>
                  <a:lnTo>
                    <a:pt x="6752" y="5237"/>
                  </a:lnTo>
                  <a:lnTo>
                    <a:pt x="6752" y="5237"/>
                  </a:lnTo>
                  <a:lnTo>
                    <a:pt x="9233" y="5237"/>
                  </a:lnTo>
                  <a:lnTo>
                    <a:pt x="9233" y="5237"/>
                  </a:lnTo>
                  <a:lnTo>
                    <a:pt x="9233" y="3629"/>
                  </a:lnTo>
                  <a:lnTo>
                    <a:pt x="9233" y="3629"/>
                  </a:lnTo>
                  <a:lnTo>
                    <a:pt x="9003" y="3629"/>
                  </a:lnTo>
                  <a:lnTo>
                    <a:pt x="8773" y="3538"/>
                  </a:lnTo>
                  <a:lnTo>
                    <a:pt x="8590" y="3446"/>
                  </a:lnTo>
                  <a:lnTo>
                    <a:pt x="8406" y="3308"/>
                  </a:lnTo>
                  <a:lnTo>
                    <a:pt x="8268" y="3170"/>
                  </a:lnTo>
                  <a:lnTo>
                    <a:pt x="8084" y="2940"/>
                  </a:lnTo>
                  <a:lnTo>
                    <a:pt x="7809" y="2527"/>
                  </a:lnTo>
                  <a:lnTo>
                    <a:pt x="7579" y="1976"/>
                  </a:lnTo>
                  <a:lnTo>
                    <a:pt x="7395" y="1379"/>
                  </a:lnTo>
                  <a:lnTo>
                    <a:pt x="7212" y="690"/>
                  </a:lnTo>
                  <a:lnTo>
                    <a:pt x="707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7"/>
            <p:cNvSpPr/>
            <p:nvPr/>
          </p:nvSpPr>
          <p:spPr>
            <a:xfrm>
              <a:off x="7796430" y="912367"/>
              <a:ext cx="107848" cy="102449"/>
            </a:xfrm>
            <a:custGeom>
              <a:avLst/>
              <a:gdLst/>
              <a:ahLst/>
              <a:cxnLst/>
              <a:rect l="l" t="t" r="r" b="b"/>
              <a:pathLst>
                <a:path w="5513" h="5237" fill="none" extrusionOk="0">
                  <a:moveTo>
                    <a:pt x="3492" y="0"/>
                  </a:moveTo>
                  <a:lnTo>
                    <a:pt x="3492" y="0"/>
                  </a:lnTo>
                  <a:lnTo>
                    <a:pt x="2481" y="46"/>
                  </a:lnTo>
                  <a:lnTo>
                    <a:pt x="2481" y="46"/>
                  </a:lnTo>
                  <a:lnTo>
                    <a:pt x="2206" y="138"/>
                  </a:lnTo>
                  <a:lnTo>
                    <a:pt x="1976" y="322"/>
                  </a:lnTo>
                  <a:lnTo>
                    <a:pt x="1746" y="552"/>
                  </a:lnTo>
                  <a:lnTo>
                    <a:pt x="1563" y="827"/>
                  </a:lnTo>
                  <a:lnTo>
                    <a:pt x="1379" y="1149"/>
                  </a:lnTo>
                  <a:lnTo>
                    <a:pt x="1241" y="1470"/>
                  </a:lnTo>
                  <a:lnTo>
                    <a:pt x="965" y="2205"/>
                  </a:lnTo>
                  <a:lnTo>
                    <a:pt x="506" y="3767"/>
                  </a:lnTo>
                  <a:lnTo>
                    <a:pt x="276" y="4548"/>
                  </a:lnTo>
                  <a:lnTo>
                    <a:pt x="1" y="5237"/>
                  </a:lnTo>
                  <a:lnTo>
                    <a:pt x="1" y="5237"/>
                  </a:lnTo>
                  <a:lnTo>
                    <a:pt x="5237" y="5237"/>
                  </a:lnTo>
                  <a:lnTo>
                    <a:pt x="5237" y="5237"/>
                  </a:lnTo>
                  <a:lnTo>
                    <a:pt x="5513" y="5237"/>
                  </a:lnTo>
                  <a:lnTo>
                    <a:pt x="5513" y="5237"/>
                  </a:lnTo>
                  <a:lnTo>
                    <a:pt x="5191" y="3537"/>
                  </a:lnTo>
                  <a:lnTo>
                    <a:pt x="5008" y="2756"/>
                  </a:lnTo>
                  <a:lnTo>
                    <a:pt x="4778" y="1976"/>
                  </a:lnTo>
                  <a:lnTo>
                    <a:pt x="4548" y="1286"/>
                  </a:lnTo>
                  <a:lnTo>
                    <a:pt x="4273" y="735"/>
                  </a:lnTo>
                  <a:lnTo>
                    <a:pt x="4089" y="506"/>
                  </a:lnTo>
                  <a:lnTo>
                    <a:pt x="3905" y="276"/>
                  </a:lnTo>
                  <a:lnTo>
                    <a:pt x="3721" y="138"/>
                  </a:lnTo>
                  <a:lnTo>
                    <a:pt x="349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7"/>
            <p:cNvSpPr/>
            <p:nvPr/>
          </p:nvSpPr>
          <p:spPr>
            <a:xfrm>
              <a:off x="7844965" y="911467"/>
              <a:ext cx="19778" cy="1819"/>
            </a:xfrm>
            <a:custGeom>
              <a:avLst/>
              <a:gdLst/>
              <a:ahLst/>
              <a:cxnLst/>
              <a:rect l="l" t="t" r="r" b="b"/>
              <a:pathLst>
                <a:path w="1011" h="93" extrusionOk="0">
                  <a:moveTo>
                    <a:pt x="276" y="0"/>
                  </a:moveTo>
                  <a:lnTo>
                    <a:pt x="0" y="92"/>
                  </a:lnTo>
                  <a:lnTo>
                    <a:pt x="1011" y="46"/>
                  </a:lnTo>
                  <a:lnTo>
                    <a:pt x="781"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7"/>
            <p:cNvSpPr/>
            <p:nvPr/>
          </p:nvSpPr>
          <p:spPr>
            <a:xfrm>
              <a:off x="7844965" y="911467"/>
              <a:ext cx="19778" cy="1819"/>
            </a:xfrm>
            <a:custGeom>
              <a:avLst/>
              <a:gdLst/>
              <a:ahLst/>
              <a:cxnLst/>
              <a:rect l="l" t="t" r="r" b="b"/>
              <a:pathLst>
                <a:path w="1011" h="93" fill="none" extrusionOk="0">
                  <a:moveTo>
                    <a:pt x="551" y="0"/>
                  </a:moveTo>
                  <a:lnTo>
                    <a:pt x="551" y="0"/>
                  </a:lnTo>
                  <a:lnTo>
                    <a:pt x="276" y="0"/>
                  </a:lnTo>
                  <a:lnTo>
                    <a:pt x="0" y="92"/>
                  </a:lnTo>
                  <a:lnTo>
                    <a:pt x="0" y="92"/>
                  </a:lnTo>
                  <a:lnTo>
                    <a:pt x="1011" y="46"/>
                  </a:lnTo>
                  <a:lnTo>
                    <a:pt x="1011" y="46"/>
                  </a:lnTo>
                  <a:lnTo>
                    <a:pt x="781" y="0"/>
                  </a:lnTo>
                  <a:lnTo>
                    <a:pt x="55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7"/>
            <p:cNvSpPr/>
            <p:nvPr/>
          </p:nvSpPr>
          <p:spPr>
            <a:xfrm>
              <a:off x="7795530" y="1014796"/>
              <a:ext cx="109648" cy="2719"/>
            </a:xfrm>
            <a:custGeom>
              <a:avLst/>
              <a:gdLst/>
              <a:ahLst/>
              <a:cxnLst/>
              <a:rect l="l" t="t" r="r" b="b"/>
              <a:pathLst>
                <a:path w="5605" h="139" extrusionOk="0">
                  <a:moveTo>
                    <a:pt x="47" y="1"/>
                  </a:moveTo>
                  <a:lnTo>
                    <a:pt x="1" y="139"/>
                  </a:lnTo>
                  <a:lnTo>
                    <a:pt x="5605" y="139"/>
                  </a:lnTo>
                  <a:lnTo>
                    <a:pt x="5559"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7"/>
            <p:cNvSpPr/>
            <p:nvPr/>
          </p:nvSpPr>
          <p:spPr>
            <a:xfrm>
              <a:off x="7795530" y="1014796"/>
              <a:ext cx="109648" cy="2719"/>
            </a:xfrm>
            <a:custGeom>
              <a:avLst/>
              <a:gdLst/>
              <a:ahLst/>
              <a:cxnLst/>
              <a:rect l="l" t="t" r="r" b="b"/>
              <a:pathLst>
                <a:path w="5605" h="139" fill="none" extrusionOk="0">
                  <a:moveTo>
                    <a:pt x="5559" y="1"/>
                  </a:moveTo>
                  <a:lnTo>
                    <a:pt x="5559" y="1"/>
                  </a:lnTo>
                  <a:lnTo>
                    <a:pt x="5283" y="1"/>
                  </a:lnTo>
                  <a:lnTo>
                    <a:pt x="5283" y="1"/>
                  </a:lnTo>
                  <a:lnTo>
                    <a:pt x="47" y="1"/>
                  </a:lnTo>
                  <a:lnTo>
                    <a:pt x="47" y="1"/>
                  </a:lnTo>
                  <a:lnTo>
                    <a:pt x="1" y="139"/>
                  </a:lnTo>
                  <a:lnTo>
                    <a:pt x="1" y="139"/>
                  </a:lnTo>
                  <a:lnTo>
                    <a:pt x="5283" y="139"/>
                  </a:lnTo>
                  <a:lnTo>
                    <a:pt x="5283" y="139"/>
                  </a:lnTo>
                  <a:lnTo>
                    <a:pt x="5605" y="139"/>
                  </a:lnTo>
                  <a:lnTo>
                    <a:pt x="5605" y="139"/>
                  </a:lnTo>
                  <a:lnTo>
                    <a:pt x="555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7"/>
            <p:cNvSpPr/>
            <p:nvPr/>
          </p:nvSpPr>
          <p:spPr>
            <a:xfrm>
              <a:off x="7767673" y="1119945"/>
              <a:ext cx="179740" cy="2700"/>
            </a:xfrm>
            <a:custGeom>
              <a:avLst/>
              <a:gdLst/>
              <a:ahLst/>
              <a:cxnLst/>
              <a:rect l="l" t="t" r="r" b="b"/>
              <a:pathLst>
                <a:path w="9188" h="138" extrusionOk="0">
                  <a:moveTo>
                    <a:pt x="1" y="0"/>
                  </a:moveTo>
                  <a:lnTo>
                    <a:pt x="1" y="138"/>
                  </a:lnTo>
                  <a:lnTo>
                    <a:pt x="9188" y="138"/>
                  </a:lnTo>
                  <a:lnTo>
                    <a:pt x="9188"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7"/>
            <p:cNvSpPr/>
            <p:nvPr/>
          </p:nvSpPr>
          <p:spPr>
            <a:xfrm>
              <a:off x="7767673" y="1119945"/>
              <a:ext cx="179740" cy="2700"/>
            </a:xfrm>
            <a:custGeom>
              <a:avLst/>
              <a:gdLst/>
              <a:ahLst/>
              <a:cxnLst/>
              <a:rect l="l" t="t" r="r" b="b"/>
              <a:pathLst>
                <a:path w="9188" h="138" fill="none" extrusionOk="0">
                  <a:moveTo>
                    <a:pt x="9188" y="0"/>
                  </a:moveTo>
                  <a:lnTo>
                    <a:pt x="9188" y="0"/>
                  </a:lnTo>
                  <a:lnTo>
                    <a:pt x="6707" y="0"/>
                  </a:lnTo>
                  <a:lnTo>
                    <a:pt x="6707" y="0"/>
                  </a:lnTo>
                  <a:lnTo>
                    <a:pt x="1" y="0"/>
                  </a:lnTo>
                  <a:lnTo>
                    <a:pt x="1" y="0"/>
                  </a:lnTo>
                  <a:lnTo>
                    <a:pt x="1" y="138"/>
                  </a:lnTo>
                  <a:lnTo>
                    <a:pt x="1" y="138"/>
                  </a:lnTo>
                  <a:lnTo>
                    <a:pt x="598" y="138"/>
                  </a:lnTo>
                  <a:lnTo>
                    <a:pt x="598" y="138"/>
                  </a:lnTo>
                  <a:lnTo>
                    <a:pt x="6707" y="138"/>
                  </a:lnTo>
                  <a:lnTo>
                    <a:pt x="6707" y="138"/>
                  </a:lnTo>
                  <a:lnTo>
                    <a:pt x="9188" y="138"/>
                  </a:lnTo>
                  <a:lnTo>
                    <a:pt x="9188" y="138"/>
                  </a:lnTo>
                  <a:lnTo>
                    <a:pt x="918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7"/>
            <p:cNvSpPr/>
            <p:nvPr/>
          </p:nvSpPr>
          <p:spPr>
            <a:xfrm>
              <a:off x="7766793" y="1225074"/>
              <a:ext cx="180621" cy="2719"/>
            </a:xfrm>
            <a:custGeom>
              <a:avLst/>
              <a:gdLst/>
              <a:ahLst/>
              <a:cxnLst/>
              <a:rect l="l" t="t" r="r" b="b"/>
              <a:pathLst>
                <a:path w="9233" h="139" extrusionOk="0">
                  <a:moveTo>
                    <a:pt x="0" y="0"/>
                  </a:moveTo>
                  <a:lnTo>
                    <a:pt x="0" y="138"/>
                  </a:lnTo>
                  <a:lnTo>
                    <a:pt x="9233" y="138"/>
                  </a:lnTo>
                  <a:lnTo>
                    <a:pt x="9233"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7"/>
            <p:cNvSpPr/>
            <p:nvPr/>
          </p:nvSpPr>
          <p:spPr>
            <a:xfrm>
              <a:off x="7766793" y="1225074"/>
              <a:ext cx="180621" cy="2719"/>
            </a:xfrm>
            <a:custGeom>
              <a:avLst/>
              <a:gdLst/>
              <a:ahLst/>
              <a:cxnLst/>
              <a:rect l="l" t="t" r="r" b="b"/>
              <a:pathLst>
                <a:path w="9233" h="139" fill="none" extrusionOk="0">
                  <a:moveTo>
                    <a:pt x="9233" y="0"/>
                  </a:moveTo>
                  <a:lnTo>
                    <a:pt x="9233" y="0"/>
                  </a:lnTo>
                  <a:lnTo>
                    <a:pt x="6752" y="0"/>
                  </a:lnTo>
                  <a:lnTo>
                    <a:pt x="6752" y="0"/>
                  </a:lnTo>
                  <a:lnTo>
                    <a:pt x="0" y="0"/>
                  </a:lnTo>
                  <a:lnTo>
                    <a:pt x="0" y="0"/>
                  </a:lnTo>
                  <a:lnTo>
                    <a:pt x="0" y="138"/>
                  </a:lnTo>
                  <a:lnTo>
                    <a:pt x="0" y="138"/>
                  </a:lnTo>
                  <a:lnTo>
                    <a:pt x="597" y="138"/>
                  </a:lnTo>
                  <a:lnTo>
                    <a:pt x="597" y="138"/>
                  </a:lnTo>
                  <a:lnTo>
                    <a:pt x="6752" y="138"/>
                  </a:lnTo>
                  <a:lnTo>
                    <a:pt x="6752" y="138"/>
                  </a:lnTo>
                  <a:lnTo>
                    <a:pt x="9233" y="138"/>
                  </a:lnTo>
                  <a:lnTo>
                    <a:pt x="9233" y="138"/>
                  </a:lnTo>
                  <a:lnTo>
                    <a:pt x="923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7"/>
            <p:cNvSpPr/>
            <p:nvPr/>
          </p:nvSpPr>
          <p:spPr>
            <a:xfrm>
              <a:off x="8132514" y="951903"/>
              <a:ext cx="184220" cy="374720"/>
            </a:xfrm>
            <a:custGeom>
              <a:avLst/>
              <a:gdLst/>
              <a:ahLst/>
              <a:cxnLst/>
              <a:rect l="l" t="t" r="r" b="b"/>
              <a:pathLst>
                <a:path w="9417" h="19155" extrusionOk="0">
                  <a:moveTo>
                    <a:pt x="4823" y="0"/>
                  </a:moveTo>
                  <a:lnTo>
                    <a:pt x="4593" y="46"/>
                  </a:lnTo>
                  <a:lnTo>
                    <a:pt x="4364" y="92"/>
                  </a:lnTo>
                  <a:lnTo>
                    <a:pt x="4134" y="184"/>
                  </a:lnTo>
                  <a:lnTo>
                    <a:pt x="3904" y="276"/>
                  </a:lnTo>
                  <a:lnTo>
                    <a:pt x="3537" y="644"/>
                  </a:lnTo>
                  <a:lnTo>
                    <a:pt x="3169" y="1057"/>
                  </a:lnTo>
                  <a:lnTo>
                    <a:pt x="2848" y="1562"/>
                  </a:lnTo>
                  <a:lnTo>
                    <a:pt x="2572" y="2067"/>
                  </a:lnTo>
                  <a:lnTo>
                    <a:pt x="2021" y="3216"/>
                  </a:lnTo>
                  <a:lnTo>
                    <a:pt x="9095" y="3262"/>
                  </a:lnTo>
                  <a:lnTo>
                    <a:pt x="9095" y="3262"/>
                  </a:lnTo>
                  <a:lnTo>
                    <a:pt x="8819" y="3170"/>
                  </a:lnTo>
                  <a:lnTo>
                    <a:pt x="8590" y="3032"/>
                  </a:lnTo>
                  <a:lnTo>
                    <a:pt x="8314" y="2802"/>
                  </a:lnTo>
                  <a:lnTo>
                    <a:pt x="8130" y="2573"/>
                  </a:lnTo>
                  <a:lnTo>
                    <a:pt x="7671" y="2067"/>
                  </a:lnTo>
                  <a:lnTo>
                    <a:pt x="7258" y="1516"/>
                  </a:lnTo>
                  <a:lnTo>
                    <a:pt x="6798" y="919"/>
                  </a:lnTo>
                  <a:lnTo>
                    <a:pt x="6569" y="689"/>
                  </a:lnTo>
                  <a:lnTo>
                    <a:pt x="6293" y="460"/>
                  </a:lnTo>
                  <a:lnTo>
                    <a:pt x="5971" y="276"/>
                  </a:lnTo>
                  <a:lnTo>
                    <a:pt x="5650" y="138"/>
                  </a:lnTo>
                  <a:lnTo>
                    <a:pt x="5236" y="46"/>
                  </a:lnTo>
                  <a:lnTo>
                    <a:pt x="4823" y="0"/>
                  </a:lnTo>
                  <a:close/>
                  <a:moveTo>
                    <a:pt x="9325" y="3308"/>
                  </a:moveTo>
                  <a:lnTo>
                    <a:pt x="1929" y="3354"/>
                  </a:lnTo>
                  <a:lnTo>
                    <a:pt x="1562" y="4134"/>
                  </a:lnTo>
                  <a:lnTo>
                    <a:pt x="1332" y="4502"/>
                  </a:lnTo>
                  <a:lnTo>
                    <a:pt x="1102" y="4823"/>
                  </a:lnTo>
                  <a:lnTo>
                    <a:pt x="873" y="5099"/>
                  </a:lnTo>
                  <a:lnTo>
                    <a:pt x="643" y="5283"/>
                  </a:lnTo>
                  <a:lnTo>
                    <a:pt x="413" y="5467"/>
                  </a:lnTo>
                  <a:lnTo>
                    <a:pt x="138" y="5558"/>
                  </a:lnTo>
                  <a:lnTo>
                    <a:pt x="138" y="8590"/>
                  </a:lnTo>
                  <a:lnTo>
                    <a:pt x="9371" y="8636"/>
                  </a:lnTo>
                  <a:lnTo>
                    <a:pt x="9325" y="4134"/>
                  </a:lnTo>
                  <a:lnTo>
                    <a:pt x="9325" y="3308"/>
                  </a:lnTo>
                  <a:close/>
                  <a:moveTo>
                    <a:pt x="9371" y="8682"/>
                  </a:moveTo>
                  <a:lnTo>
                    <a:pt x="138" y="8728"/>
                  </a:lnTo>
                  <a:lnTo>
                    <a:pt x="92" y="13964"/>
                  </a:lnTo>
                  <a:lnTo>
                    <a:pt x="9371" y="14010"/>
                  </a:lnTo>
                  <a:lnTo>
                    <a:pt x="9371" y="8682"/>
                  </a:lnTo>
                  <a:close/>
                  <a:moveTo>
                    <a:pt x="9371" y="14056"/>
                  </a:moveTo>
                  <a:lnTo>
                    <a:pt x="92" y="14102"/>
                  </a:lnTo>
                  <a:lnTo>
                    <a:pt x="0" y="19155"/>
                  </a:lnTo>
                  <a:lnTo>
                    <a:pt x="9416" y="19155"/>
                  </a:lnTo>
                  <a:lnTo>
                    <a:pt x="9371" y="14056"/>
                  </a:lnTo>
                  <a:close/>
                </a:path>
              </a:pathLst>
            </a:custGeom>
            <a:solidFill>
              <a:srgbClr val="CD8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7"/>
            <p:cNvSpPr/>
            <p:nvPr/>
          </p:nvSpPr>
          <p:spPr>
            <a:xfrm>
              <a:off x="8132514" y="1226874"/>
              <a:ext cx="184220" cy="99749"/>
            </a:xfrm>
            <a:custGeom>
              <a:avLst/>
              <a:gdLst/>
              <a:ahLst/>
              <a:cxnLst/>
              <a:rect l="l" t="t" r="r" b="b"/>
              <a:pathLst>
                <a:path w="9417" h="5099" fill="none" extrusionOk="0">
                  <a:moveTo>
                    <a:pt x="9371" y="0"/>
                  </a:moveTo>
                  <a:lnTo>
                    <a:pt x="9371" y="0"/>
                  </a:lnTo>
                  <a:lnTo>
                    <a:pt x="92" y="46"/>
                  </a:lnTo>
                  <a:lnTo>
                    <a:pt x="92" y="46"/>
                  </a:lnTo>
                  <a:lnTo>
                    <a:pt x="0" y="5099"/>
                  </a:lnTo>
                  <a:lnTo>
                    <a:pt x="9416" y="5099"/>
                  </a:lnTo>
                  <a:lnTo>
                    <a:pt x="9416" y="5099"/>
                  </a:lnTo>
                  <a:lnTo>
                    <a:pt x="93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7"/>
            <p:cNvSpPr/>
            <p:nvPr/>
          </p:nvSpPr>
          <p:spPr>
            <a:xfrm>
              <a:off x="8134294" y="1121725"/>
              <a:ext cx="181540" cy="104268"/>
            </a:xfrm>
            <a:custGeom>
              <a:avLst/>
              <a:gdLst/>
              <a:ahLst/>
              <a:cxnLst/>
              <a:rect l="l" t="t" r="r" b="b"/>
              <a:pathLst>
                <a:path w="9280" h="5330" fill="none" extrusionOk="0">
                  <a:moveTo>
                    <a:pt x="9280" y="1"/>
                  </a:moveTo>
                  <a:lnTo>
                    <a:pt x="9280" y="1"/>
                  </a:lnTo>
                  <a:lnTo>
                    <a:pt x="47" y="47"/>
                  </a:lnTo>
                  <a:lnTo>
                    <a:pt x="47" y="47"/>
                  </a:lnTo>
                  <a:lnTo>
                    <a:pt x="1" y="5283"/>
                  </a:lnTo>
                  <a:lnTo>
                    <a:pt x="1" y="5283"/>
                  </a:lnTo>
                  <a:lnTo>
                    <a:pt x="9280" y="5329"/>
                  </a:lnTo>
                  <a:lnTo>
                    <a:pt x="9280" y="5329"/>
                  </a:lnTo>
                  <a:lnTo>
                    <a:pt x="928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7"/>
            <p:cNvSpPr/>
            <p:nvPr/>
          </p:nvSpPr>
          <p:spPr>
            <a:xfrm>
              <a:off x="8135194" y="1016596"/>
              <a:ext cx="180640" cy="104249"/>
            </a:xfrm>
            <a:custGeom>
              <a:avLst/>
              <a:gdLst/>
              <a:ahLst/>
              <a:cxnLst/>
              <a:rect l="l" t="t" r="r" b="b"/>
              <a:pathLst>
                <a:path w="9234" h="5329" fill="none" extrusionOk="0">
                  <a:moveTo>
                    <a:pt x="9188" y="1"/>
                  </a:moveTo>
                  <a:lnTo>
                    <a:pt x="9188" y="1"/>
                  </a:lnTo>
                  <a:lnTo>
                    <a:pt x="1792" y="47"/>
                  </a:lnTo>
                  <a:lnTo>
                    <a:pt x="1792" y="47"/>
                  </a:lnTo>
                  <a:lnTo>
                    <a:pt x="1425" y="827"/>
                  </a:lnTo>
                  <a:lnTo>
                    <a:pt x="1195" y="1195"/>
                  </a:lnTo>
                  <a:lnTo>
                    <a:pt x="965" y="1516"/>
                  </a:lnTo>
                  <a:lnTo>
                    <a:pt x="736" y="1792"/>
                  </a:lnTo>
                  <a:lnTo>
                    <a:pt x="506" y="1976"/>
                  </a:lnTo>
                  <a:lnTo>
                    <a:pt x="276" y="2160"/>
                  </a:lnTo>
                  <a:lnTo>
                    <a:pt x="1" y="2251"/>
                  </a:lnTo>
                  <a:lnTo>
                    <a:pt x="1" y="2251"/>
                  </a:lnTo>
                  <a:lnTo>
                    <a:pt x="1" y="5283"/>
                  </a:lnTo>
                  <a:lnTo>
                    <a:pt x="1" y="5283"/>
                  </a:lnTo>
                  <a:lnTo>
                    <a:pt x="9234" y="5329"/>
                  </a:lnTo>
                  <a:lnTo>
                    <a:pt x="9234" y="5329"/>
                  </a:lnTo>
                  <a:lnTo>
                    <a:pt x="9188" y="827"/>
                  </a:lnTo>
                  <a:lnTo>
                    <a:pt x="9188" y="827"/>
                  </a:lnTo>
                  <a:lnTo>
                    <a:pt x="918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7"/>
            <p:cNvSpPr/>
            <p:nvPr/>
          </p:nvSpPr>
          <p:spPr>
            <a:xfrm>
              <a:off x="8172050" y="951903"/>
              <a:ext cx="138385" cy="63813"/>
            </a:xfrm>
            <a:custGeom>
              <a:avLst/>
              <a:gdLst/>
              <a:ahLst/>
              <a:cxnLst/>
              <a:rect l="l" t="t" r="r" b="b"/>
              <a:pathLst>
                <a:path w="7074" h="3262" fill="none" extrusionOk="0">
                  <a:moveTo>
                    <a:pt x="2802" y="0"/>
                  </a:moveTo>
                  <a:lnTo>
                    <a:pt x="2802" y="0"/>
                  </a:lnTo>
                  <a:lnTo>
                    <a:pt x="2572" y="46"/>
                  </a:lnTo>
                  <a:lnTo>
                    <a:pt x="2343" y="92"/>
                  </a:lnTo>
                  <a:lnTo>
                    <a:pt x="2113" y="184"/>
                  </a:lnTo>
                  <a:lnTo>
                    <a:pt x="1883" y="276"/>
                  </a:lnTo>
                  <a:lnTo>
                    <a:pt x="1516" y="644"/>
                  </a:lnTo>
                  <a:lnTo>
                    <a:pt x="1148" y="1057"/>
                  </a:lnTo>
                  <a:lnTo>
                    <a:pt x="827" y="1562"/>
                  </a:lnTo>
                  <a:lnTo>
                    <a:pt x="551" y="2067"/>
                  </a:lnTo>
                  <a:lnTo>
                    <a:pt x="0" y="3216"/>
                  </a:lnTo>
                  <a:lnTo>
                    <a:pt x="0" y="3216"/>
                  </a:lnTo>
                  <a:lnTo>
                    <a:pt x="7074" y="3262"/>
                  </a:lnTo>
                  <a:lnTo>
                    <a:pt x="7074" y="3262"/>
                  </a:lnTo>
                  <a:lnTo>
                    <a:pt x="6798" y="3170"/>
                  </a:lnTo>
                  <a:lnTo>
                    <a:pt x="6569" y="3032"/>
                  </a:lnTo>
                  <a:lnTo>
                    <a:pt x="6293" y="2802"/>
                  </a:lnTo>
                  <a:lnTo>
                    <a:pt x="6109" y="2573"/>
                  </a:lnTo>
                  <a:lnTo>
                    <a:pt x="5650" y="2067"/>
                  </a:lnTo>
                  <a:lnTo>
                    <a:pt x="5237" y="1516"/>
                  </a:lnTo>
                  <a:lnTo>
                    <a:pt x="4777" y="919"/>
                  </a:lnTo>
                  <a:lnTo>
                    <a:pt x="4548" y="689"/>
                  </a:lnTo>
                  <a:lnTo>
                    <a:pt x="4272" y="460"/>
                  </a:lnTo>
                  <a:lnTo>
                    <a:pt x="3950" y="276"/>
                  </a:lnTo>
                  <a:lnTo>
                    <a:pt x="3629" y="138"/>
                  </a:lnTo>
                  <a:lnTo>
                    <a:pt x="3215" y="46"/>
                  </a:lnTo>
                  <a:lnTo>
                    <a:pt x="280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7"/>
            <p:cNvSpPr/>
            <p:nvPr/>
          </p:nvSpPr>
          <p:spPr>
            <a:xfrm>
              <a:off x="8170250" y="1014796"/>
              <a:ext cx="144684" cy="2719"/>
            </a:xfrm>
            <a:custGeom>
              <a:avLst/>
              <a:gdLst/>
              <a:ahLst/>
              <a:cxnLst/>
              <a:rect l="l" t="t" r="r" b="b"/>
              <a:pathLst>
                <a:path w="7396" h="139" extrusionOk="0">
                  <a:moveTo>
                    <a:pt x="92" y="1"/>
                  </a:moveTo>
                  <a:lnTo>
                    <a:pt x="0" y="139"/>
                  </a:lnTo>
                  <a:lnTo>
                    <a:pt x="7396" y="93"/>
                  </a:lnTo>
                  <a:lnTo>
                    <a:pt x="7166" y="47"/>
                  </a:lnTo>
                  <a:lnTo>
                    <a:pt x="92"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7"/>
            <p:cNvSpPr/>
            <p:nvPr/>
          </p:nvSpPr>
          <p:spPr>
            <a:xfrm>
              <a:off x="8170250" y="1014796"/>
              <a:ext cx="144684" cy="2719"/>
            </a:xfrm>
            <a:custGeom>
              <a:avLst/>
              <a:gdLst/>
              <a:ahLst/>
              <a:cxnLst/>
              <a:rect l="l" t="t" r="r" b="b"/>
              <a:pathLst>
                <a:path w="7396" h="139" fill="none" extrusionOk="0">
                  <a:moveTo>
                    <a:pt x="92" y="1"/>
                  </a:moveTo>
                  <a:lnTo>
                    <a:pt x="92" y="1"/>
                  </a:lnTo>
                  <a:lnTo>
                    <a:pt x="0" y="139"/>
                  </a:lnTo>
                  <a:lnTo>
                    <a:pt x="0" y="139"/>
                  </a:lnTo>
                  <a:lnTo>
                    <a:pt x="7396" y="93"/>
                  </a:lnTo>
                  <a:lnTo>
                    <a:pt x="7396" y="93"/>
                  </a:lnTo>
                  <a:lnTo>
                    <a:pt x="7396" y="93"/>
                  </a:lnTo>
                  <a:lnTo>
                    <a:pt x="7396" y="93"/>
                  </a:lnTo>
                  <a:lnTo>
                    <a:pt x="7166" y="47"/>
                  </a:lnTo>
                  <a:lnTo>
                    <a:pt x="7166" y="47"/>
                  </a:lnTo>
                  <a:lnTo>
                    <a:pt x="9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7"/>
            <p:cNvSpPr/>
            <p:nvPr/>
          </p:nvSpPr>
          <p:spPr>
            <a:xfrm>
              <a:off x="8135194" y="1119945"/>
              <a:ext cx="180640" cy="2700"/>
            </a:xfrm>
            <a:custGeom>
              <a:avLst/>
              <a:gdLst/>
              <a:ahLst/>
              <a:cxnLst/>
              <a:rect l="l" t="t" r="r" b="b"/>
              <a:pathLst>
                <a:path w="9234" h="138" extrusionOk="0">
                  <a:moveTo>
                    <a:pt x="1" y="0"/>
                  </a:moveTo>
                  <a:lnTo>
                    <a:pt x="1" y="138"/>
                  </a:lnTo>
                  <a:lnTo>
                    <a:pt x="9234" y="92"/>
                  </a:lnTo>
                  <a:lnTo>
                    <a:pt x="9234" y="46"/>
                  </a:lnTo>
                  <a:lnTo>
                    <a:pt x="1"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7"/>
            <p:cNvSpPr/>
            <p:nvPr/>
          </p:nvSpPr>
          <p:spPr>
            <a:xfrm>
              <a:off x="8135194" y="1119945"/>
              <a:ext cx="180640" cy="2700"/>
            </a:xfrm>
            <a:custGeom>
              <a:avLst/>
              <a:gdLst/>
              <a:ahLst/>
              <a:cxnLst/>
              <a:rect l="l" t="t" r="r" b="b"/>
              <a:pathLst>
                <a:path w="9234" h="138" fill="none" extrusionOk="0">
                  <a:moveTo>
                    <a:pt x="1" y="0"/>
                  </a:moveTo>
                  <a:lnTo>
                    <a:pt x="1" y="0"/>
                  </a:lnTo>
                  <a:lnTo>
                    <a:pt x="1" y="138"/>
                  </a:lnTo>
                  <a:lnTo>
                    <a:pt x="1" y="138"/>
                  </a:lnTo>
                  <a:lnTo>
                    <a:pt x="9234" y="92"/>
                  </a:lnTo>
                  <a:lnTo>
                    <a:pt x="9234" y="92"/>
                  </a:lnTo>
                  <a:lnTo>
                    <a:pt x="9234" y="46"/>
                  </a:lnTo>
                  <a:lnTo>
                    <a:pt x="9234" y="46"/>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7"/>
            <p:cNvSpPr/>
            <p:nvPr/>
          </p:nvSpPr>
          <p:spPr>
            <a:xfrm>
              <a:off x="8134294" y="1225074"/>
              <a:ext cx="181540" cy="2719"/>
            </a:xfrm>
            <a:custGeom>
              <a:avLst/>
              <a:gdLst/>
              <a:ahLst/>
              <a:cxnLst/>
              <a:rect l="l" t="t" r="r" b="b"/>
              <a:pathLst>
                <a:path w="9280" h="139" extrusionOk="0">
                  <a:moveTo>
                    <a:pt x="1" y="0"/>
                  </a:moveTo>
                  <a:lnTo>
                    <a:pt x="1" y="138"/>
                  </a:lnTo>
                  <a:lnTo>
                    <a:pt x="9280" y="92"/>
                  </a:lnTo>
                  <a:lnTo>
                    <a:pt x="9280" y="46"/>
                  </a:lnTo>
                  <a:lnTo>
                    <a:pt x="1"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7"/>
            <p:cNvSpPr/>
            <p:nvPr/>
          </p:nvSpPr>
          <p:spPr>
            <a:xfrm>
              <a:off x="8134294" y="1225074"/>
              <a:ext cx="181540" cy="2719"/>
            </a:xfrm>
            <a:custGeom>
              <a:avLst/>
              <a:gdLst/>
              <a:ahLst/>
              <a:cxnLst/>
              <a:rect l="l" t="t" r="r" b="b"/>
              <a:pathLst>
                <a:path w="9280" h="139" fill="none" extrusionOk="0">
                  <a:moveTo>
                    <a:pt x="1" y="0"/>
                  </a:moveTo>
                  <a:lnTo>
                    <a:pt x="1" y="0"/>
                  </a:lnTo>
                  <a:lnTo>
                    <a:pt x="1" y="138"/>
                  </a:lnTo>
                  <a:lnTo>
                    <a:pt x="1" y="138"/>
                  </a:lnTo>
                  <a:lnTo>
                    <a:pt x="9280" y="92"/>
                  </a:lnTo>
                  <a:lnTo>
                    <a:pt x="9280" y="92"/>
                  </a:lnTo>
                  <a:lnTo>
                    <a:pt x="9280" y="46"/>
                  </a:lnTo>
                  <a:lnTo>
                    <a:pt x="9280" y="46"/>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7"/>
            <p:cNvSpPr/>
            <p:nvPr/>
          </p:nvSpPr>
          <p:spPr>
            <a:xfrm>
              <a:off x="7392973" y="984259"/>
              <a:ext cx="372040" cy="342363"/>
            </a:xfrm>
            <a:custGeom>
              <a:avLst/>
              <a:gdLst/>
              <a:ahLst/>
              <a:cxnLst/>
              <a:rect l="l" t="t" r="r" b="b"/>
              <a:pathLst>
                <a:path w="19018" h="17501" extrusionOk="0">
                  <a:moveTo>
                    <a:pt x="14194" y="0"/>
                  </a:moveTo>
                  <a:lnTo>
                    <a:pt x="13873" y="46"/>
                  </a:lnTo>
                  <a:lnTo>
                    <a:pt x="13597" y="138"/>
                  </a:lnTo>
                  <a:lnTo>
                    <a:pt x="13367" y="276"/>
                  </a:lnTo>
                  <a:lnTo>
                    <a:pt x="13138" y="459"/>
                  </a:lnTo>
                  <a:lnTo>
                    <a:pt x="12908" y="689"/>
                  </a:lnTo>
                  <a:lnTo>
                    <a:pt x="12724" y="965"/>
                  </a:lnTo>
                  <a:lnTo>
                    <a:pt x="12357" y="1608"/>
                  </a:lnTo>
                  <a:lnTo>
                    <a:pt x="16675" y="1562"/>
                  </a:lnTo>
                  <a:lnTo>
                    <a:pt x="16261" y="1011"/>
                  </a:lnTo>
                  <a:lnTo>
                    <a:pt x="15986" y="735"/>
                  </a:lnTo>
                  <a:lnTo>
                    <a:pt x="15756" y="505"/>
                  </a:lnTo>
                  <a:lnTo>
                    <a:pt x="15434" y="322"/>
                  </a:lnTo>
                  <a:lnTo>
                    <a:pt x="15113" y="138"/>
                  </a:lnTo>
                  <a:lnTo>
                    <a:pt x="14699" y="46"/>
                  </a:lnTo>
                  <a:lnTo>
                    <a:pt x="14194" y="0"/>
                  </a:lnTo>
                  <a:close/>
                  <a:moveTo>
                    <a:pt x="4732" y="3032"/>
                  </a:moveTo>
                  <a:lnTo>
                    <a:pt x="4456" y="3124"/>
                  </a:lnTo>
                  <a:lnTo>
                    <a:pt x="4227" y="3261"/>
                  </a:lnTo>
                  <a:lnTo>
                    <a:pt x="3951" y="3399"/>
                  </a:lnTo>
                  <a:lnTo>
                    <a:pt x="3721" y="3629"/>
                  </a:lnTo>
                  <a:lnTo>
                    <a:pt x="3492" y="3858"/>
                  </a:lnTo>
                  <a:lnTo>
                    <a:pt x="3078" y="4410"/>
                  </a:lnTo>
                  <a:lnTo>
                    <a:pt x="2665" y="5007"/>
                  </a:lnTo>
                  <a:lnTo>
                    <a:pt x="2297" y="5696"/>
                  </a:lnTo>
                  <a:lnTo>
                    <a:pt x="1562" y="6982"/>
                  </a:lnTo>
                  <a:lnTo>
                    <a:pt x="9279" y="6982"/>
                  </a:lnTo>
                  <a:lnTo>
                    <a:pt x="8958" y="6844"/>
                  </a:lnTo>
                  <a:lnTo>
                    <a:pt x="8682" y="6660"/>
                  </a:lnTo>
                  <a:lnTo>
                    <a:pt x="8452" y="6431"/>
                  </a:lnTo>
                  <a:lnTo>
                    <a:pt x="8223" y="6155"/>
                  </a:lnTo>
                  <a:lnTo>
                    <a:pt x="7763" y="5558"/>
                  </a:lnTo>
                  <a:lnTo>
                    <a:pt x="7350" y="4823"/>
                  </a:lnTo>
                  <a:lnTo>
                    <a:pt x="6891" y="4180"/>
                  </a:lnTo>
                  <a:lnTo>
                    <a:pt x="6661" y="3858"/>
                  </a:lnTo>
                  <a:lnTo>
                    <a:pt x="6385" y="3583"/>
                  </a:lnTo>
                  <a:lnTo>
                    <a:pt x="6110" y="3353"/>
                  </a:lnTo>
                  <a:lnTo>
                    <a:pt x="5788" y="3169"/>
                  </a:lnTo>
                  <a:lnTo>
                    <a:pt x="5421" y="3078"/>
                  </a:lnTo>
                  <a:lnTo>
                    <a:pt x="5007" y="3032"/>
                  </a:lnTo>
                  <a:close/>
                  <a:moveTo>
                    <a:pt x="12311" y="1700"/>
                  </a:moveTo>
                  <a:lnTo>
                    <a:pt x="11989" y="2480"/>
                  </a:lnTo>
                  <a:lnTo>
                    <a:pt x="11714" y="3307"/>
                  </a:lnTo>
                  <a:lnTo>
                    <a:pt x="11162" y="4915"/>
                  </a:lnTo>
                  <a:lnTo>
                    <a:pt x="10887" y="5650"/>
                  </a:lnTo>
                  <a:lnTo>
                    <a:pt x="10611" y="6247"/>
                  </a:lnTo>
                  <a:lnTo>
                    <a:pt x="10428" y="6523"/>
                  </a:lnTo>
                  <a:lnTo>
                    <a:pt x="10244" y="6706"/>
                  </a:lnTo>
                  <a:lnTo>
                    <a:pt x="10060" y="6844"/>
                  </a:lnTo>
                  <a:lnTo>
                    <a:pt x="9876" y="6982"/>
                  </a:lnTo>
                  <a:lnTo>
                    <a:pt x="18971" y="6936"/>
                  </a:lnTo>
                  <a:lnTo>
                    <a:pt x="18925" y="2848"/>
                  </a:lnTo>
                  <a:lnTo>
                    <a:pt x="18558" y="2802"/>
                  </a:lnTo>
                  <a:lnTo>
                    <a:pt x="18190" y="2756"/>
                  </a:lnTo>
                  <a:lnTo>
                    <a:pt x="17869" y="2618"/>
                  </a:lnTo>
                  <a:lnTo>
                    <a:pt x="17593" y="2480"/>
                  </a:lnTo>
                  <a:lnTo>
                    <a:pt x="17364" y="2343"/>
                  </a:lnTo>
                  <a:lnTo>
                    <a:pt x="17134" y="2159"/>
                  </a:lnTo>
                  <a:lnTo>
                    <a:pt x="16766" y="1700"/>
                  </a:lnTo>
                  <a:close/>
                  <a:moveTo>
                    <a:pt x="1562" y="7028"/>
                  </a:moveTo>
                  <a:lnTo>
                    <a:pt x="1195" y="7625"/>
                  </a:lnTo>
                  <a:lnTo>
                    <a:pt x="827" y="8084"/>
                  </a:lnTo>
                  <a:lnTo>
                    <a:pt x="644" y="8222"/>
                  </a:lnTo>
                  <a:lnTo>
                    <a:pt x="414" y="8360"/>
                  </a:lnTo>
                  <a:lnTo>
                    <a:pt x="230" y="8452"/>
                  </a:lnTo>
                  <a:lnTo>
                    <a:pt x="1" y="8498"/>
                  </a:lnTo>
                  <a:lnTo>
                    <a:pt x="1" y="12356"/>
                  </a:lnTo>
                  <a:lnTo>
                    <a:pt x="9555" y="12356"/>
                  </a:lnTo>
                  <a:lnTo>
                    <a:pt x="9509" y="7074"/>
                  </a:lnTo>
                  <a:lnTo>
                    <a:pt x="1562" y="7028"/>
                  </a:lnTo>
                  <a:close/>
                  <a:moveTo>
                    <a:pt x="9693" y="7074"/>
                  </a:moveTo>
                  <a:lnTo>
                    <a:pt x="9693" y="12356"/>
                  </a:lnTo>
                  <a:lnTo>
                    <a:pt x="18971" y="12310"/>
                  </a:lnTo>
                  <a:lnTo>
                    <a:pt x="18971" y="7074"/>
                  </a:lnTo>
                  <a:close/>
                  <a:moveTo>
                    <a:pt x="1" y="12402"/>
                  </a:moveTo>
                  <a:lnTo>
                    <a:pt x="1" y="17501"/>
                  </a:lnTo>
                  <a:lnTo>
                    <a:pt x="9601" y="17501"/>
                  </a:lnTo>
                  <a:lnTo>
                    <a:pt x="9555" y="12448"/>
                  </a:lnTo>
                  <a:lnTo>
                    <a:pt x="1" y="12402"/>
                  </a:lnTo>
                  <a:close/>
                  <a:moveTo>
                    <a:pt x="9693" y="12448"/>
                  </a:moveTo>
                  <a:lnTo>
                    <a:pt x="9601" y="17501"/>
                  </a:lnTo>
                  <a:lnTo>
                    <a:pt x="19017" y="17501"/>
                  </a:lnTo>
                  <a:lnTo>
                    <a:pt x="18971" y="12448"/>
                  </a:lnTo>
                  <a:close/>
                </a:path>
              </a:pathLst>
            </a:custGeom>
            <a:solidFill>
              <a:srgbClr val="CD8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7"/>
            <p:cNvSpPr/>
            <p:nvPr/>
          </p:nvSpPr>
          <p:spPr>
            <a:xfrm>
              <a:off x="7580773" y="1227773"/>
              <a:ext cx="184240" cy="98849"/>
            </a:xfrm>
            <a:custGeom>
              <a:avLst/>
              <a:gdLst/>
              <a:ahLst/>
              <a:cxnLst/>
              <a:rect l="l" t="t" r="r" b="b"/>
              <a:pathLst>
                <a:path w="9418" h="5053" fill="none" extrusionOk="0">
                  <a:moveTo>
                    <a:pt x="93" y="0"/>
                  </a:moveTo>
                  <a:lnTo>
                    <a:pt x="93" y="0"/>
                  </a:lnTo>
                  <a:lnTo>
                    <a:pt x="1" y="5053"/>
                  </a:lnTo>
                  <a:lnTo>
                    <a:pt x="9417" y="5053"/>
                  </a:lnTo>
                  <a:lnTo>
                    <a:pt x="9417" y="5053"/>
                  </a:lnTo>
                  <a:lnTo>
                    <a:pt x="9371" y="0"/>
                  </a:lnTo>
                  <a:lnTo>
                    <a:pt x="9371" y="0"/>
                  </a:lnTo>
                  <a:lnTo>
                    <a:pt x="9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7"/>
            <p:cNvSpPr/>
            <p:nvPr/>
          </p:nvSpPr>
          <p:spPr>
            <a:xfrm>
              <a:off x="7392973" y="1226874"/>
              <a:ext cx="187820" cy="99749"/>
            </a:xfrm>
            <a:custGeom>
              <a:avLst/>
              <a:gdLst/>
              <a:ahLst/>
              <a:cxnLst/>
              <a:rect l="l" t="t" r="r" b="b"/>
              <a:pathLst>
                <a:path w="9601" h="5099" fill="none" extrusionOk="0">
                  <a:moveTo>
                    <a:pt x="1" y="0"/>
                  </a:moveTo>
                  <a:lnTo>
                    <a:pt x="1" y="5099"/>
                  </a:lnTo>
                  <a:lnTo>
                    <a:pt x="9601" y="5099"/>
                  </a:lnTo>
                  <a:lnTo>
                    <a:pt x="9601" y="5099"/>
                  </a:lnTo>
                  <a:lnTo>
                    <a:pt x="9555" y="46"/>
                  </a:lnTo>
                  <a:lnTo>
                    <a:pt x="9555" y="46"/>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7"/>
            <p:cNvSpPr/>
            <p:nvPr/>
          </p:nvSpPr>
          <p:spPr>
            <a:xfrm>
              <a:off x="7582573" y="1122625"/>
              <a:ext cx="181540" cy="103368"/>
            </a:xfrm>
            <a:custGeom>
              <a:avLst/>
              <a:gdLst/>
              <a:ahLst/>
              <a:cxnLst/>
              <a:rect l="l" t="t" r="r" b="b"/>
              <a:pathLst>
                <a:path w="9280" h="5284" fill="none" extrusionOk="0">
                  <a:moveTo>
                    <a:pt x="1" y="1"/>
                  </a:moveTo>
                  <a:lnTo>
                    <a:pt x="1" y="1"/>
                  </a:lnTo>
                  <a:lnTo>
                    <a:pt x="1" y="5283"/>
                  </a:lnTo>
                  <a:lnTo>
                    <a:pt x="1" y="5283"/>
                  </a:lnTo>
                  <a:lnTo>
                    <a:pt x="9279" y="5237"/>
                  </a:lnTo>
                  <a:lnTo>
                    <a:pt x="9279" y="5237"/>
                  </a:lnTo>
                  <a:lnTo>
                    <a:pt x="9279" y="1"/>
                  </a:lnTo>
                  <a:lnTo>
                    <a:pt x="9279"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7"/>
            <p:cNvSpPr/>
            <p:nvPr/>
          </p:nvSpPr>
          <p:spPr>
            <a:xfrm>
              <a:off x="7392973" y="1121725"/>
              <a:ext cx="186920" cy="104268"/>
            </a:xfrm>
            <a:custGeom>
              <a:avLst/>
              <a:gdLst/>
              <a:ahLst/>
              <a:cxnLst/>
              <a:rect l="l" t="t" r="r" b="b"/>
              <a:pathLst>
                <a:path w="9555" h="5330" fill="none" extrusionOk="0">
                  <a:moveTo>
                    <a:pt x="1562" y="1"/>
                  </a:moveTo>
                  <a:lnTo>
                    <a:pt x="1562" y="1"/>
                  </a:lnTo>
                  <a:lnTo>
                    <a:pt x="1195" y="598"/>
                  </a:lnTo>
                  <a:lnTo>
                    <a:pt x="827" y="1057"/>
                  </a:lnTo>
                  <a:lnTo>
                    <a:pt x="644" y="1195"/>
                  </a:lnTo>
                  <a:lnTo>
                    <a:pt x="414" y="1333"/>
                  </a:lnTo>
                  <a:lnTo>
                    <a:pt x="230" y="1425"/>
                  </a:lnTo>
                  <a:lnTo>
                    <a:pt x="1" y="1471"/>
                  </a:lnTo>
                  <a:lnTo>
                    <a:pt x="1" y="5329"/>
                  </a:lnTo>
                  <a:lnTo>
                    <a:pt x="1" y="5329"/>
                  </a:lnTo>
                  <a:lnTo>
                    <a:pt x="9555" y="5329"/>
                  </a:lnTo>
                  <a:lnTo>
                    <a:pt x="9555" y="5329"/>
                  </a:lnTo>
                  <a:lnTo>
                    <a:pt x="9509" y="47"/>
                  </a:lnTo>
                  <a:lnTo>
                    <a:pt x="9509" y="47"/>
                  </a:lnTo>
                  <a:lnTo>
                    <a:pt x="156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7"/>
            <p:cNvSpPr/>
            <p:nvPr/>
          </p:nvSpPr>
          <p:spPr>
            <a:xfrm>
              <a:off x="7423530" y="1043553"/>
              <a:ext cx="150983" cy="77291"/>
            </a:xfrm>
            <a:custGeom>
              <a:avLst/>
              <a:gdLst/>
              <a:ahLst/>
              <a:cxnLst/>
              <a:rect l="l" t="t" r="r" b="b"/>
              <a:pathLst>
                <a:path w="7718" h="3951" fill="none" extrusionOk="0">
                  <a:moveTo>
                    <a:pt x="3445" y="1"/>
                  </a:moveTo>
                  <a:lnTo>
                    <a:pt x="3445" y="1"/>
                  </a:lnTo>
                  <a:lnTo>
                    <a:pt x="3170" y="1"/>
                  </a:lnTo>
                  <a:lnTo>
                    <a:pt x="2894" y="93"/>
                  </a:lnTo>
                  <a:lnTo>
                    <a:pt x="2665" y="230"/>
                  </a:lnTo>
                  <a:lnTo>
                    <a:pt x="2389" y="368"/>
                  </a:lnTo>
                  <a:lnTo>
                    <a:pt x="2159" y="598"/>
                  </a:lnTo>
                  <a:lnTo>
                    <a:pt x="1930" y="827"/>
                  </a:lnTo>
                  <a:lnTo>
                    <a:pt x="1516" y="1379"/>
                  </a:lnTo>
                  <a:lnTo>
                    <a:pt x="1103" y="1976"/>
                  </a:lnTo>
                  <a:lnTo>
                    <a:pt x="735" y="2665"/>
                  </a:lnTo>
                  <a:lnTo>
                    <a:pt x="0" y="3951"/>
                  </a:lnTo>
                  <a:lnTo>
                    <a:pt x="0" y="3951"/>
                  </a:lnTo>
                  <a:lnTo>
                    <a:pt x="7717" y="3951"/>
                  </a:lnTo>
                  <a:lnTo>
                    <a:pt x="7717" y="3951"/>
                  </a:lnTo>
                  <a:lnTo>
                    <a:pt x="7396" y="3813"/>
                  </a:lnTo>
                  <a:lnTo>
                    <a:pt x="7120" y="3629"/>
                  </a:lnTo>
                  <a:lnTo>
                    <a:pt x="6890" y="3400"/>
                  </a:lnTo>
                  <a:lnTo>
                    <a:pt x="6661" y="3124"/>
                  </a:lnTo>
                  <a:lnTo>
                    <a:pt x="6201" y="2527"/>
                  </a:lnTo>
                  <a:lnTo>
                    <a:pt x="5788" y="1792"/>
                  </a:lnTo>
                  <a:lnTo>
                    <a:pt x="5329" y="1149"/>
                  </a:lnTo>
                  <a:lnTo>
                    <a:pt x="5099" y="827"/>
                  </a:lnTo>
                  <a:lnTo>
                    <a:pt x="4823" y="552"/>
                  </a:lnTo>
                  <a:lnTo>
                    <a:pt x="4548" y="322"/>
                  </a:lnTo>
                  <a:lnTo>
                    <a:pt x="4226" y="138"/>
                  </a:lnTo>
                  <a:lnTo>
                    <a:pt x="3859" y="47"/>
                  </a:lnTo>
                  <a:lnTo>
                    <a:pt x="344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7"/>
            <p:cNvSpPr/>
            <p:nvPr/>
          </p:nvSpPr>
          <p:spPr>
            <a:xfrm>
              <a:off x="7586172" y="1017496"/>
              <a:ext cx="177940" cy="103349"/>
            </a:xfrm>
            <a:custGeom>
              <a:avLst/>
              <a:gdLst/>
              <a:ahLst/>
              <a:cxnLst/>
              <a:rect l="l" t="t" r="r" b="b"/>
              <a:pathLst>
                <a:path w="9096" h="5283" fill="none" extrusionOk="0">
                  <a:moveTo>
                    <a:pt x="2435" y="1"/>
                  </a:moveTo>
                  <a:lnTo>
                    <a:pt x="2435" y="1"/>
                  </a:lnTo>
                  <a:lnTo>
                    <a:pt x="2113" y="781"/>
                  </a:lnTo>
                  <a:lnTo>
                    <a:pt x="1838" y="1608"/>
                  </a:lnTo>
                  <a:lnTo>
                    <a:pt x="1286" y="3216"/>
                  </a:lnTo>
                  <a:lnTo>
                    <a:pt x="1011" y="3951"/>
                  </a:lnTo>
                  <a:lnTo>
                    <a:pt x="735" y="4548"/>
                  </a:lnTo>
                  <a:lnTo>
                    <a:pt x="552" y="4824"/>
                  </a:lnTo>
                  <a:lnTo>
                    <a:pt x="368" y="5007"/>
                  </a:lnTo>
                  <a:lnTo>
                    <a:pt x="184" y="5145"/>
                  </a:lnTo>
                  <a:lnTo>
                    <a:pt x="0" y="5283"/>
                  </a:lnTo>
                  <a:lnTo>
                    <a:pt x="0" y="5283"/>
                  </a:lnTo>
                  <a:lnTo>
                    <a:pt x="9095" y="5237"/>
                  </a:lnTo>
                  <a:lnTo>
                    <a:pt x="9095" y="5237"/>
                  </a:lnTo>
                  <a:lnTo>
                    <a:pt x="9049" y="1149"/>
                  </a:lnTo>
                  <a:lnTo>
                    <a:pt x="9049" y="1149"/>
                  </a:lnTo>
                  <a:lnTo>
                    <a:pt x="8682" y="1103"/>
                  </a:lnTo>
                  <a:lnTo>
                    <a:pt x="8314" y="1057"/>
                  </a:lnTo>
                  <a:lnTo>
                    <a:pt x="7993" y="919"/>
                  </a:lnTo>
                  <a:lnTo>
                    <a:pt x="7717" y="781"/>
                  </a:lnTo>
                  <a:lnTo>
                    <a:pt x="7488" y="644"/>
                  </a:lnTo>
                  <a:lnTo>
                    <a:pt x="7258" y="460"/>
                  </a:lnTo>
                  <a:lnTo>
                    <a:pt x="6890" y="1"/>
                  </a:lnTo>
                  <a:lnTo>
                    <a:pt x="6890" y="1"/>
                  </a:lnTo>
                  <a:lnTo>
                    <a:pt x="243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7"/>
            <p:cNvSpPr/>
            <p:nvPr/>
          </p:nvSpPr>
          <p:spPr>
            <a:xfrm>
              <a:off x="7634687" y="984259"/>
              <a:ext cx="84490" cy="31457"/>
            </a:xfrm>
            <a:custGeom>
              <a:avLst/>
              <a:gdLst/>
              <a:ahLst/>
              <a:cxnLst/>
              <a:rect l="l" t="t" r="r" b="b"/>
              <a:pathLst>
                <a:path w="4319" h="1608" fill="none" extrusionOk="0">
                  <a:moveTo>
                    <a:pt x="1838" y="0"/>
                  </a:moveTo>
                  <a:lnTo>
                    <a:pt x="1838" y="0"/>
                  </a:lnTo>
                  <a:lnTo>
                    <a:pt x="1517" y="46"/>
                  </a:lnTo>
                  <a:lnTo>
                    <a:pt x="1241" y="138"/>
                  </a:lnTo>
                  <a:lnTo>
                    <a:pt x="1011" y="276"/>
                  </a:lnTo>
                  <a:lnTo>
                    <a:pt x="782" y="459"/>
                  </a:lnTo>
                  <a:lnTo>
                    <a:pt x="552" y="689"/>
                  </a:lnTo>
                  <a:lnTo>
                    <a:pt x="368" y="965"/>
                  </a:lnTo>
                  <a:lnTo>
                    <a:pt x="1" y="1608"/>
                  </a:lnTo>
                  <a:lnTo>
                    <a:pt x="1" y="1608"/>
                  </a:lnTo>
                  <a:lnTo>
                    <a:pt x="4319" y="1562"/>
                  </a:lnTo>
                  <a:lnTo>
                    <a:pt x="4319" y="1562"/>
                  </a:lnTo>
                  <a:lnTo>
                    <a:pt x="3905" y="1011"/>
                  </a:lnTo>
                  <a:lnTo>
                    <a:pt x="3630" y="735"/>
                  </a:lnTo>
                  <a:lnTo>
                    <a:pt x="3400" y="505"/>
                  </a:lnTo>
                  <a:lnTo>
                    <a:pt x="3078" y="322"/>
                  </a:lnTo>
                  <a:lnTo>
                    <a:pt x="2757" y="138"/>
                  </a:lnTo>
                  <a:lnTo>
                    <a:pt x="2343" y="46"/>
                  </a:lnTo>
                  <a:lnTo>
                    <a:pt x="18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7"/>
            <p:cNvSpPr/>
            <p:nvPr/>
          </p:nvSpPr>
          <p:spPr>
            <a:xfrm>
              <a:off x="7633787" y="1014796"/>
              <a:ext cx="87190" cy="2719"/>
            </a:xfrm>
            <a:custGeom>
              <a:avLst/>
              <a:gdLst/>
              <a:ahLst/>
              <a:cxnLst/>
              <a:rect l="l" t="t" r="r" b="b"/>
              <a:pathLst>
                <a:path w="4457" h="139" extrusionOk="0">
                  <a:moveTo>
                    <a:pt x="4365" y="1"/>
                  </a:moveTo>
                  <a:lnTo>
                    <a:pt x="47" y="47"/>
                  </a:lnTo>
                  <a:lnTo>
                    <a:pt x="1" y="139"/>
                  </a:lnTo>
                  <a:lnTo>
                    <a:pt x="4456" y="139"/>
                  </a:lnTo>
                  <a:lnTo>
                    <a:pt x="4365"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7"/>
            <p:cNvSpPr/>
            <p:nvPr/>
          </p:nvSpPr>
          <p:spPr>
            <a:xfrm>
              <a:off x="7633787" y="1014796"/>
              <a:ext cx="87190" cy="2719"/>
            </a:xfrm>
            <a:custGeom>
              <a:avLst/>
              <a:gdLst/>
              <a:ahLst/>
              <a:cxnLst/>
              <a:rect l="l" t="t" r="r" b="b"/>
              <a:pathLst>
                <a:path w="4457" h="139" fill="none" extrusionOk="0">
                  <a:moveTo>
                    <a:pt x="4365" y="1"/>
                  </a:moveTo>
                  <a:lnTo>
                    <a:pt x="4365" y="1"/>
                  </a:lnTo>
                  <a:lnTo>
                    <a:pt x="47" y="47"/>
                  </a:lnTo>
                  <a:lnTo>
                    <a:pt x="47" y="47"/>
                  </a:lnTo>
                  <a:lnTo>
                    <a:pt x="1" y="139"/>
                  </a:lnTo>
                  <a:lnTo>
                    <a:pt x="1" y="139"/>
                  </a:lnTo>
                  <a:lnTo>
                    <a:pt x="4456" y="139"/>
                  </a:lnTo>
                  <a:lnTo>
                    <a:pt x="4456" y="139"/>
                  </a:lnTo>
                  <a:lnTo>
                    <a:pt x="436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7"/>
            <p:cNvSpPr/>
            <p:nvPr/>
          </p:nvSpPr>
          <p:spPr>
            <a:xfrm>
              <a:off x="7423530" y="1119945"/>
              <a:ext cx="340583" cy="2700"/>
            </a:xfrm>
            <a:custGeom>
              <a:avLst/>
              <a:gdLst/>
              <a:ahLst/>
              <a:cxnLst/>
              <a:rect l="l" t="t" r="r" b="b"/>
              <a:pathLst>
                <a:path w="17410" h="138" extrusionOk="0">
                  <a:moveTo>
                    <a:pt x="0" y="46"/>
                  </a:moveTo>
                  <a:lnTo>
                    <a:pt x="0" y="92"/>
                  </a:lnTo>
                  <a:lnTo>
                    <a:pt x="7947" y="138"/>
                  </a:lnTo>
                  <a:lnTo>
                    <a:pt x="7947" y="92"/>
                  </a:lnTo>
                  <a:lnTo>
                    <a:pt x="7717" y="46"/>
                  </a:lnTo>
                  <a:close/>
                  <a:moveTo>
                    <a:pt x="17409" y="0"/>
                  </a:moveTo>
                  <a:lnTo>
                    <a:pt x="8314" y="46"/>
                  </a:lnTo>
                  <a:lnTo>
                    <a:pt x="8131" y="46"/>
                  </a:lnTo>
                  <a:lnTo>
                    <a:pt x="8131" y="138"/>
                  </a:lnTo>
                  <a:lnTo>
                    <a:pt x="17409" y="138"/>
                  </a:lnTo>
                  <a:lnTo>
                    <a:pt x="17409"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7"/>
            <p:cNvSpPr/>
            <p:nvPr/>
          </p:nvSpPr>
          <p:spPr>
            <a:xfrm>
              <a:off x="7423530" y="1120825"/>
              <a:ext cx="155463" cy="1819"/>
            </a:xfrm>
            <a:custGeom>
              <a:avLst/>
              <a:gdLst/>
              <a:ahLst/>
              <a:cxnLst/>
              <a:rect l="l" t="t" r="r" b="b"/>
              <a:pathLst>
                <a:path w="7947" h="93" fill="none" extrusionOk="0">
                  <a:moveTo>
                    <a:pt x="7717" y="1"/>
                  </a:moveTo>
                  <a:lnTo>
                    <a:pt x="7717" y="1"/>
                  </a:lnTo>
                  <a:lnTo>
                    <a:pt x="0" y="1"/>
                  </a:lnTo>
                  <a:lnTo>
                    <a:pt x="0" y="1"/>
                  </a:lnTo>
                  <a:lnTo>
                    <a:pt x="0" y="47"/>
                  </a:lnTo>
                  <a:lnTo>
                    <a:pt x="0" y="47"/>
                  </a:lnTo>
                  <a:lnTo>
                    <a:pt x="7947" y="93"/>
                  </a:lnTo>
                  <a:lnTo>
                    <a:pt x="7947" y="93"/>
                  </a:lnTo>
                  <a:lnTo>
                    <a:pt x="7947" y="47"/>
                  </a:lnTo>
                  <a:lnTo>
                    <a:pt x="7947" y="47"/>
                  </a:lnTo>
                  <a:lnTo>
                    <a:pt x="771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7"/>
            <p:cNvSpPr/>
            <p:nvPr/>
          </p:nvSpPr>
          <p:spPr>
            <a:xfrm>
              <a:off x="7582573" y="1119945"/>
              <a:ext cx="181540" cy="2700"/>
            </a:xfrm>
            <a:custGeom>
              <a:avLst/>
              <a:gdLst/>
              <a:ahLst/>
              <a:cxnLst/>
              <a:rect l="l" t="t" r="r" b="b"/>
              <a:pathLst>
                <a:path w="9280" h="138" fill="none" extrusionOk="0">
                  <a:moveTo>
                    <a:pt x="9279" y="0"/>
                  </a:moveTo>
                  <a:lnTo>
                    <a:pt x="9279" y="0"/>
                  </a:lnTo>
                  <a:lnTo>
                    <a:pt x="184" y="46"/>
                  </a:lnTo>
                  <a:lnTo>
                    <a:pt x="184" y="46"/>
                  </a:lnTo>
                  <a:lnTo>
                    <a:pt x="1" y="46"/>
                  </a:lnTo>
                  <a:lnTo>
                    <a:pt x="1" y="46"/>
                  </a:lnTo>
                  <a:lnTo>
                    <a:pt x="1" y="138"/>
                  </a:lnTo>
                  <a:lnTo>
                    <a:pt x="1" y="138"/>
                  </a:lnTo>
                  <a:lnTo>
                    <a:pt x="9279" y="138"/>
                  </a:lnTo>
                  <a:lnTo>
                    <a:pt x="9279" y="138"/>
                  </a:lnTo>
                  <a:lnTo>
                    <a:pt x="927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7"/>
            <p:cNvSpPr/>
            <p:nvPr/>
          </p:nvSpPr>
          <p:spPr>
            <a:xfrm>
              <a:off x="7392973" y="1225074"/>
              <a:ext cx="371140" cy="2719"/>
            </a:xfrm>
            <a:custGeom>
              <a:avLst/>
              <a:gdLst/>
              <a:ahLst/>
              <a:cxnLst/>
              <a:rect l="l" t="t" r="r" b="b"/>
              <a:pathLst>
                <a:path w="18972" h="139" extrusionOk="0">
                  <a:moveTo>
                    <a:pt x="1" y="46"/>
                  </a:moveTo>
                  <a:lnTo>
                    <a:pt x="1" y="92"/>
                  </a:lnTo>
                  <a:lnTo>
                    <a:pt x="9555" y="138"/>
                  </a:lnTo>
                  <a:lnTo>
                    <a:pt x="9555" y="46"/>
                  </a:lnTo>
                  <a:close/>
                  <a:moveTo>
                    <a:pt x="18971" y="0"/>
                  </a:moveTo>
                  <a:lnTo>
                    <a:pt x="9693" y="46"/>
                  </a:lnTo>
                  <a:lnTo>
                    <a:pt x="9693" y="138"/>
                  </a:lnTo>
                  <a:lnTo>
                    <a:pt x="18971" y="138"/>
                  </a:lnTo>
                  <a:lnTo>
                    <a:pt x="18971"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7"/>
            <p:cNvSpPr/>
            <p:nvPr/>
          </p:nvSpPr>
          <p:spPr>
            <a:xfrm>
              <a:off x="7392973" y="1225974"/>
              <a:ext cx="186920" cy="1819"/>
            </a:xfrm>
            <a:custGeom>
              <a:avLst/>
              <a:gdLst/>
              <a:ahLst/>
              <a:cxnLst/>
              <a:rect l="l" t="t" r="r" b="b"/>
              <a:pathLst>
                <a:path w="9555" h="93" fill="none" extrusionOk="0">
                  <a:moveTo>
                    <a:pt x="9555" y="0"/>
                  </a:moveTo>
                  <a:lnTo>
                    <a:pt x="9555" y="0"/>
                  </a:lnTo>
                  <a:lnTo>
                    <a:pt x="1" y="0"/>
                  </a:lnTo>
                  <a:lnTo>
                    <a:pt x="1" y="46"/>
                  </a:lnTo>
                  <a:lnTo>
                    <a:pt x="1" y="46"/>
                  </a:lnTo>
                  <a:lnTo>
                    <a:pt x="9555" y="92"/>
                  </a:lnTo>
                  <a:lnTo>
                    <a:pt x="9555" y="92"/>
                  </a:lnTo>
                  <a:lnTo>
                    <a:pt x="955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7"/>
            <p:cNvSpPr/>
            <p:nvPr/>
          </p:nvSpPr>
          <p:spPr>
            <a:xfrm>
              <a:off x="7582573" y="1225074"/>
              <a:ext cx="181540" cy="2719"/>
            </a:xfrm>
            <a:custGeom>
              <a:avLst/>
              <a:gdLst/>
              <a:ahLst/>
              <a:cxnLst/>
              <a:rect l="l" t="t" r="r" b="b"/>
              <a:pathLst>
                <a:path w="9280" h="139" fill="none" extrusionOk="0">
                  <a:moveTo>
                    <a:pt x="9279" y="0"/>
                  </a:moveTo>
                  <a:lnTo>
                    <a:pt x="9279" y="0"/>
                  </a:lnTo>
                  <a:lnTo>
                    <a:pt x="1" y="46"/>
                  </a:lnTo>
                  <a:lnTo>
                    <a:pt x="1" y="46"/>
                  </a:lnTo>
                  <a:lnTo>
                    <a:pt x="1" y="138"/>
                  </a:lnTo>
                  <a:lnTo>
                    <a:pt x="1" y="138"/>
                  </a:lnTo>
                  <a:lnTo>
                    <a:pt x="9279" y="138"/>
                  </a:lnTo>
                  <a:lnTo>
                    <a:pt x="9279" y="138"/>
                  </a:lnTo>
                  <a:lnTo>
                    <a:pt x="927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7"/>
            <p:cNvSpPr/>
            <p:nvPr/>
          </p:nvSpPr>
          <p:spPr>
            <a:xfrm>
              <a:off x="7578973" y="1120825"/>
              <a:ext cx="3619" cy="205798"/>
            </a:xfrm>
            <a:custGeom>
              <a:avLst/>
              <a:gdLst/>
              <a:ahLst/>
              <a:cxnLst/>
              <a:rect l="l" t="t" r="r" b="b"/>
              <a:pathLst>
                <a:path w="185" h="10520" extrusionOk="0">
                  <a:moveTo>
                    <a:pt x="185" y="1"/>
                  </a:moveTo>
                  <a:lnTo>
                    <a:pt x="93" y="47"/>
                  </a:lnTo>
                  <a:lnTo>
                    <a:pt x="1" y="47"/>
                  </a:lnTo>
                  <a:lnTo>
                    <a:pt x="1" y="93"/>
                  </a:lnTo>
                  <a:lnTo>
                    <a:pt x="47" y="5375"/>
                  </a:lnTo>
                  <a:lnTo>
                    <a:pt x="47" y="5467"/>
                  </a:lnTo>
                  <a:lnTo>
                    <a:pt x="93" y="10520"/>
                  </a:lnTo>
                  <a:lnTo>
                    <a:pt x="185" y="5467"/>
                  </a:lnTo>
                  <a:lnTo>
                    <a:pt x="185" y="5375"/>
                  </a:lnTo>
                  <a:lnTo>
                    <a:pt x="185" y="93"/>
                  </a:lnTo>
                  <a:lnTo>
                    <a:pt x="185"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7"/>
            <p:cNvSpPr/>
            <p:nvPr/>
          </p:nvSpPr>
          <p:spPr>
            <a:xfrm>
              <a:off x="7578973" y="1120825"/>
              <a:ext cx="3619" cy="205798"/>
            </a:xfrm>
            <a:custGeom>
              <a:avLst/>
              <a:gdLst/>
              <a:ahLst/>
              <a:cxnLst/>
              <a:rect l="l" t="t" r="r" b="b"/>
              <a:pathLst>
                <a:path w="185" h="10520" fill="none" extrusionOk="0">
                  <a:moveTo>
                    <a:pt x="185" y="1"/>
                  </a:moveTo>
                  <a:lnTo>
                    <a:pt x="185" y="1"/>
                  </a:lnTo>
                  <a:lnTo>
                    <a:pt x="93" y="47"/>
                  </a:lnTo>
                  <a:lnTo>
                    <a:pt x="93" y="47"/>
                  </a:lnTo>
                  <a:lnTo>
                    <a:pt x="1" y="47"/>
                  </a:lnTo>
                  <a:lnTo>
                    <a:pt x="1" y="47"/>
                  </a:lnTo>
                  <a:lnTo>
                    <a:pt x="1" y="93"/>
                  </a:lnTo>
                  <a:lnTo>
                    <a:pt x="1" y="93"/>
                  </a:lnTo>
                  <a:lnTo>
                    <a:pt x="47" y="5375"/>
                  </a:lnTo>
                  <a:lnTo>
                    <a:pt x="47" y="5375"/>
                  </a:lnTo>
                  <a:lnTo>
                    <a:pt x="47" y="5467"/>
                  </a:lnTo>
                  <a:lnTo>
                    <a:pt x="47" y="5467"/>
                  </a:lnTo>
                  <a:lnTo>
                    <a:pt x="93" y="10520"/>
                  </a:lnTo>
                  <a:lnTo>
                    <a:pt x="93" y="10520"/>
                  </a:lnTo>
                  <a:lnTo>
                    <a:pt x="93" y="10520"/>
                  </a:lnTo>
                  <a:lnTo>
                    <a:pt x="185" y="5467"/>
                  </a:lnTo>
                  <a:lnTo>
                    <a:pt x="185" y="5467"/>
                  </a:lnTo>
                  <a:lnTo>
                    <a:pt x="185" y="5375"/>
                  </a:lnTo>
                  <a:lnTo>
                    <a:pt x="185" y="5375"/>
                  </a:lnTo>
                  <a:lnTo>
                    <a:pt x="185" y="93"/>
                  </a:lnTo>
                  <a:lnTo>
                    <a:pt x="185" y="93"/>
                  </a:lnTo>
                  <a:lnTo>
                    <a:pt x="18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7"/>
            <p:cNvSpPr/>
            <p:nvPr/>
          </p:nvSpPr>
          <p:spPr>
            <a:xfrm>
              <a:off x="7949194" y="1032774"/>
              <a:ext cx="183340" cy="293848"/>
            </a:xfrm>
            <a:custGeom>
              <a:avLst/>
              <a:gdLst/>
              <a:ahLst/>
              <a:cxnLst/>
              <a:rect l="l" t="t" r="r" b="b"/>
              <a:pathLst>
                <a:path w="9372" h="15021" extrusionOk="0">
                  <a:moveTo>
                    <a:pt x="4548" y="0"/>
                  </a:moveTo>
                  <a:lnTo>
                    <a:pt x="4135" y="92"/>
                  </a:lnTo>
                  <a:lnTo>
                    <a:pt x="3813" y="230"/>
                  </a:lnTo>
                  <a:lnTo>
                    <a:pt x="3492" y="414"/>
                  </a:lnTo>
                  <a:lnTo>
                    <a:pt x="3170" y="644"/>
                  </a:lnTo>
                  <a:lnTo>
                    <a:pt x="2894" y="873"/>
                  </a:lnTo>
                  <a:lnTo>
                    <a:pt x="2343" y="1378"/>
                  </a:lnTo>
                  <a:lnTo>
                    <a:pt x="1838" y="1884"/>
                  </a:lnTo>
                  <a:lnTo>
                    <a:pt x="1287" y="2343"/>
                  </a:lnTo>
                  <a:lnTo>
                    <a:pt x="1011" y="2573"/>
                  </a:lnTo>
                  <a:lnTo>
                    <a:pt x="736" y="2711"/>
                  </a:lnTo>
                  <a:lnTo>
                    <a:pt x="414" y="2802"/>
                  </a:lnTo>
                  <a:lnTo>
                    <a:pt x="92" y="2848"/>
                  </a:lnTo>
                  <a:lnTo>
                    <a:pt x="92" y="4456"/>
                  </a:lnTo>
                  <a:lnTo>
                    <a:pt x="9325" y="4456"/>
                  </a:lnTo>
                  <a:lnTo>
                    <a:pt x="9325" y="1424"/>
                  </a:lnTo>
                  <a:lnTo>
                    <a:pt x="8958" y="1378"/>
                  </a:lnTo>
                  <a:lnTo>
                    <a:pt x="8636" y="1333"/>
                  </a:lnTo>
                  <a:lnTo>
                    <a:pt x="7993" y="1195"/>
                  </a:lnTo>
                  <a:lnTo>
                    <a:pt x="7442" y="965"/>
                  </a:lnTo>
                  <a:lnTo>
                    <a:pt x="6937" y="689"/>
                  </a:lnTo>
                  <a:lnTo>
                    <a:pt x="6477" y="414"/>
                  </a:lnTo>
                  <a:lnTo>
                    <a:pt x="5972" y="184"/>
                  </a:lnTo>
                  <a:lnTo>
                    <a:pt x="5467" y="46"/>
                  </a:lnTo>
                  <a:lnTo>
                    <a:pt x="5191" y="0"/>
                  </a:lnTo>
                  <a:close/>
                  <a:moveTo>
                    <a:pt x="92" y="4594"/>
                  </a:moveTo>
                  <a:lnTo>
                    <a:pt x="47" y="9830"/>
                  </a:lnTo>
                  <a:lnTo>
                    <a:pt x="9325" y="9830"/>
                  </a:lnTo>
                  <a:lnTo>
                    <a:pt x="9325" y="4594"/>
                  </a:lnTo>
                  <a:close/>
                  <a:moveTo>
                    <a:pt x="47" y="9968"/>
                  </a:moveTo>
                  <a:lnTo>
                    <a:pt x="1" y="15021"/>
                  </a:lnTo>
                  <a:lnTo>
                    <a:pt x="9371" y="15021"/>
                  </a:lnTo>
                  <a:lnTo>
                    <a:pt x="9325" y="9968"/>
                  </a:lnTo>
                  <a:close/>
                </a:path>
              </a:pathLst>
            </a:custGeom>
            <a:solidFill>
              <a:srgbClr val="CD8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7"/>
            <p:cNvSpPr/>
            <p:nvPr/>
          </p:nvSpPr>
          <p:spPr>
            <a:xfrm>
              <a:off x="7949194" y="1227773"/>
              <a:ext cx="183340" cy="98849"/>
            </a:xfrm>
            <a:custGeom>
              <a:avLst/>
              <a:gdLst/>
              <a:ahLst/>
              <a:cxnLst/>
              <a:rect l="l" t="t" r="r" b="b"/>
              <a:pathLst>
                <a:path w="9372" h="5053" fill="none" extrusionOk="0">
                  <a:moveTo>
                    <a:pt x="9325" y="0"/>
                  </a:moveTo>
                  <a:lnTo>
                    <a:pt x="9325" y="0"/>
                  </a:lnTo>
                  <a:lnTo>
                    <a:pt x="47" y="0"/>
                  </a:lnTo>
                  <a:lnTo>
                    <a:pt x="47" y="0"/>
                  </a:lnTo>
                  <a:lnTo>
                    <a:pt x="1" y="5053"/>
                  </a:lnTo>
                  <a:lnTo>
                    <a:pt x="9371" y="5053"/>
                  </a:lnTo>
                  <a:lnTo>
                    <a:pt x="9371" y="5053"/>
                  </a:lnTo>
                  <a:lnTo>
                    <a:pt x="932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7"/>
            <p:cNvSpPr/>
            <p:nvPr/>
          </p:nvSpPr>
          <p:spPr>
            <a:xfrm>
              <a:off x="7950094" y="1122625"/>
              <a:ext cx="181540" cy="102468"/>
            </a:xfrm>
            <a:custGeom>
              <a:avLst/>
              <a:gdLst/>
              <a:ahLst/>
              <a:cxnLst/>
              <a:rect l="l" t="t" r="r" b="b"/>
              <a:pathLst>
                <a:path w="9280" h="5238" fill="none" extrusionOk="0">
                  <a:moveTo>
                    <a:pt x="9279" y="1"/>
                  </a:moveTo>
                  <a:lnTo>
                    <a:pt x="9279" y="1"/>
                  </a:lnTo>
                  <a:lnTo>
                    <a:pt x="46" y="1"/>
                  </a:lnTo>
                  <a:lnTo>
                    <a:pt x="46" y="1"/>
                  </a:lnTo>
                  <a:lnTo>
                    <a:pt x="1" y="5237"/>
                  </a:lnTo>
                  <a:lnTo>
                    <a:pt x="1" y="5237"/>
                  </a:lnTo>
                  <a:lnTo>
                    <a:pt x="4180" y="5237"/>
                  </a:lnTo>
                  <a:lnTo>
                    <a:pt x="4180" y="5237"/>
                  </a:lnTo>
                  <a:lnTo>
                    <a:pt x="9279" y="5237"/>
                  </a:lnTo>
                  <a:lnTo>
                    <a:pt x="9279" y="5237"/>
                  </a:lnTo>
                  <a:lnTo>
                    <a:pt x="927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7"/>
            <p:cNvSpPr/>
            <p:nvPr/>
          </p:nvSpPr>
          <p:spPr>
            <a:xfrm>
              <a:off x="7950993" y="1032774"/>
              <a:ext cx="180640" cy="87190"/>
            </a:xfrm>
            <a:custGeom>
              <a:avLst/>
              <a:gdLst/>
              <a:ahLst/>
              <a:cxnLst/>
              <a:rect l="l" t="t" r="r" b="b"/>
              <a:pathLst>
                <a:path w="9234" h="4457" fill="none" extrusionOk="0">
                  <a:moveTo>
                    <a:pt x="4823" y="0"/>
                  </a:moveTo>
                  <a:lnTo>
                    <a:pt x="4823" y="0"/>
                  </a:lnTo>
                  <a:lnTo>
                    <a:pt x="4456" y="0"/>
                  </a:lnTo>
                  <a:lnTo>
                    <a:pt x="4043" y="92"/>
                  </a:lnTo>
                  <a:lnTo>
                    <a:pt x="3721" y="230"/>
                  </a:lnTo>
                  <a:lnTo>
                    <a:pt x="3400" y="414"/>
                  </a:lnTo>
                  <a:lnTo>
                    <a:pt x="3078" y="644"/>
                  </a:lnTo>
                  <a:lnTo>
                    <a:pt x="2802" y="873"/>
                  </a:lnTo>
                  <a:lnTo>
                    <a:pt x="2251" y="1378"/>
                  </a:lnTo>
                  <a:lnTo>
                    <a:pt x="1746" y="1884"/>
                  </a:lnTo>
                  <a:lnTo>
                    <a:pt x="1195" y="2343"/>
                  </a:lnTo>
                  <a:lnTo>
                    <a:pt x="919" y="2573"/>
                  </a:lnTo>
                  <a:lnTo>
                    <a:pt x="644" y="2711"/>
                  </a:lnTo>
                  <a:lnTo>
                    <a:pt x="322" y="2802"/>
                  </a:lnTo>
                  <a:lnTo>
                    <a:pt x="0" y="2848"/>
                  </a:lnTo>
                  <a:lnTo>
                    <a:pt x="0" y="2848"/>
                  </a:lnTo>
                  <a:lnTo>
                    <a:pt x="0" y="4456"/>
                  </a:lnTo>
                  <a:lnTo>
                    <a:pt x="0" y="4456"/>
                  </a:lnTo>
                  <a:lnTo>
                    <a:pt x="4134" y="4456"/>
                  </a:lnTo>
                  <a:lnTo>
                    <a:pt x="4134" y="4456"/>
                  </a:lnTo>
                  <a:lnTo>
                    <a:pt x="9233" y="4456"/>
                  </a:lnTo>
                  <a:lnTo>
                    <a:pt x="9233" y="4456"/>
                  </a:lnTo>
                  <a:lnTo>
                    <a:pt x="9233" y="1424"/>
                  </a:lnTo>
                  <a:lnTo>
                    <a:pt x="9233" y="1424"/>
                  </a:lnTo>
                  <a:lnTo>
                    <a:pt x="8866" y="1378"/>
                  </a:lnTo>
                  <a:lnTo>
                    <a:pt x="8544" y="1333"/>
                  </a:lnTo>
                  <a:lnTo>
                    <a:pt x="7901" y="1195"/>
                  </a:lnTo>
                  <a:lnTo>
                    <a:pt x="7350" y="965"/>
                  </a:lnTo>
                  <a:lnTo>
                    <a:pt x="6845" y="689"/>
                  </a:lnTo>
                  <a:lnTo>
                    <a:pt x="6385" y="414"/>
                  </a:lnTo>
                  <a:lnTo>
                    <a:pt x="5880" y="184"/>
                  </a:lnTo>
                  <a:lnTo>
                    <a:pt x="5375" y="46"/>
                  </a:lnTo>
                  <a:lnTo>
                    <a:pt x="5099" y="0"/>
                  </a:lnTo>
                  <a:lnTo>
                    <a:pt x="482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7"/>
            <p:cNvSpPr/>
            <p:nvPr/>
          </p:nvSpPr>
          <p:spPr>
            <a:xfrm>
              <a:off x="7950993" y="1119945"/>
              <a:ext cx="180640" cy="2700"/>
            </a:xfrm>
            <a:custGeom>
              <a:avLst/>
              <a:gdLst/>
              <a:ahLst/>
              <a:cxnLst/>
              <a:rect l="l" t="t" r="r" b="b"/>
              <a:pathLst>
                <a:path w="9234" h="138" extrusionOk="0">
                  <a:moveTo>
                    <a:pt x="0" y="0"/>
                  </a:moveTo>
                  <a:lnTo>
                    <a:pt x="0" y="138"/>
                  </a:lnTo>
                  <a:lnTo>
                    <a:pt x="9233" y="138"/>
                  </a:lnTo>
                  <a:lnTo>
                    <a:pt x="9233"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7"/>
            <p:cNvSpPr/>
            <p:nvPr/>
          </p:nvSpPr>
          <p:spPr>
            <a:xfrm>
              <a:off x="7950993" y="1119945"/>
              <a:ext cx="180640" cy="2700"/>
            </a:xfrm>
            <a:custGeom>
              <a:avLst/>
              <a:gdLst/>
              <a:ahLst/>
              <a:cxnLst/>
              <a:rect l="l" t="t" r="r" b="b"/>
              <a:pathLst>
                <a:path w="9234" h="138" fill="none" extrusionOk="0">
                  <a:moveTo>
                    <a:pt x="4134" y="0"/>
                  </a:moveTo>
                  <a:lnTo>
                    <a:pt x="4134" y="0"/>
                  </a:lnTo>
                  <a:lnTo>
                    <a:pt x="0" y="0"/>
                  </a:lnTo>
                  <a:lnTo>
                    <a:pt x="0" y="0"/>
                  </a:lnTo>
                  <a:lnTo>
                    <a:pt x="0" y="138"/>
                  </a:lnTo>
                  <a:lnTo>
                    <a:pt x="0" y="138"/>
                  </a:lnTo>
                  <a:lnTo>
                    <a:pt x="9233" y="138"/>
                  </a:lnTo>
                  <a:lnTo>
                    <a:pt x="9233" y="138"/>
                  </a:lnTo>
                  <a:lnTo>
                    <a:pt x="9233" y="0"/>
                  </a:lnTo>
                  <a:lnTo>
                    <a:pt x="9233" y="0"/>
                  </a:lnTo>
                  <a:lnTo>
                    <a:pt x="413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7"/>
            <p:cNvSpPr/>
            <p:nvPr/>
          </p:nvSpPr>
          <p:spPr>
            <a:xfrm>
              <a:off x="7950094" y="1225074"/>
              <a:ext cx="181540" cy="2719"/>
            </a:xfrm>
            <a:custGeom>
              <a:avLst/>
              <a:gdLst/>
              <a:ahLst/>
              <a:cxnLst/>
              <a:rect l="l" t="t" r="r" b="b"/>
              <a:pathLst>
                <a:path w="9280" h="139" extrusionOk="0">
                  <a:moveTo>
                    <a:pt x="1" y="0"/>
                  </a:moveTo>
                  <a:lnTo>
                    <a:pt x="1" y="138"/>
                  </a:lnTo>
                  <a:lnTo>
                    <a:pt x="9279" y="138"/>
                  </a:lnTo>
                  <a:lnTo>
                    <a:pt x="9279"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7"/>
            <p:cNvSpPr/>
            <p:nvPr/>
          </p:nvSpPr>
          <p:spPr>
            <a:xfrm>
              <a:off x="7950094" y="1225074"/>
              <a:ext cx="181540" cy="2719"/>
            </a:xfrm>
            <a:custGeom>
              <a:avLst/>
              <a:gdLst/>
              <a:ahLst/>
              <a:cxnLst/>
              <a:rect l="l" t="t" r="r" b="b"/>
              <a:pathLst>
                <a:path w="9280" h="139" fill="none" extrusionOk="0">
                  <a:moveTo>
                    <a:pt x="4180" y="0"/>
                  </a:moveTo>
                  <a:lnTo>
                    <a:pt x="4180" y="0"/>
                  </a:lnTo>
                  <a:lnTo>
                    <a:pt x="1" y="0"/>
                  </a:lnTo>
                  <a:lnTo>
                    <a:pt x="1" y="0"/>
                  </a:lnTo>
                  <a:lnTo>
                    <a:pt x="1" y="138"/>
                  </a:lnTo>
                  <a:lnTo>
                    <a:pt x="1" y="138"/>
                  </a:lnTo>
                  <a:lnTo>
                    <a:pt x="9279" y="138"/>
                  </a:lnTo>
                  <a:lnTo>
                    <a:pt x="9279" y="138"/>
                  </a:lnTo>
                  <a:lnTo>
                    <a:pt x="9279" y="0"/>
                  </a:lnTo>
                  <a:lnTo>
                    <a:pt x="9279" y="0"/>
                  </a:lnTo>
                  <a:lnTo>
                    <a:pt x="418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7"/>
            <p:cNvSpPr/>
            <p:nvPr/>
          </p:nvSpPr>
          <p:spPr>
            <a:xfrm>
              <a:off x="7763193" y="1039954"/>
              <a:ext cx="4499" cy="286669"/>
            </a:xfrm>
            <a:custGeom>
              <a:avLst/>
              <a:gdLst/>
              <a:ahLst/>
              <a:cxnLst/>
              <a:rect l="l" t="t" r="r" b="b"/>
              <a:pathLst>
                <a:path w="230" h="14654" extrusionOk="0">
                  <a:moveTo>
                    <a:pt x="0" y="1"/>
                  </a:moveTo>
                  <a:lnTo>
                    <a:pt x="46" y="4089"/>
                  </a:lnTo>
                  <a:lnTo>
                    <a:pt x="46" y="4227"/>
                  </a:lnTo>
                  <a:lnTo>
                    <a:pt x="46" y="9463"/>
                  </a:lnTo>
                  <a:lnTo>
                    <a:pt x="46" y="9601"/>
                  </a:lnTo>
                  <a:lnTo>
                    <a:pt x="92" y="14654"/>
                  </a:lnTo>
                  <a:lnTo>
                    <a:pt x="184" y="9601"/>
                  </a:lnTo>
                  <a:lnTo>
                    <a:pt x="184" y="9463"/>
                  </a:lnTo>
                  <a:lnTo>
                    <a:pt x="230" y="4227"/>
                  </a:lnTo>
                  <a:lnTo>
                    <a:pt x="230" y="4089"/>
                  </a:lnTo>
                  <a:lnTo>
                    <a:pt x="184"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7"/>
            <p:cNvSpPr/>
            <p:nvPr/>
          </p:nvSpPr>
          <p:spPr>
            <a:xfrm>
              <a:off x="7763193" y="1039954"/>
              <a:ext cx="4499" cy="286669"/>
            </a:xfrm>
            <a:custGeom>
              <a:avLst/>
              <a:gdLst/>
              <a:ahLst/>
              <a:cxnLst/>
              <a:rect l="l" t="t" r="r" b="b"/>
              <a:pathLst>
                <a:path w="230" h="14654" fill="none" extrusionOk="0">
                  <a:moveTo>
                    <a:pt x="184" y="1"/>
                  </a:moveTo>
                  <a:lnTo>
                    <a:pt x="184" y="1"/>
                  </a:lnTo>
                  <a:lnTo>
                    <a:pt x="92" y="1"/>
                  </a:lnTo>
                  <a:lnTo>
                    <a:pt x="92" y="1"/>
                  </a:lnTo>
                  <a:lnTo>
                    <a:pt x="0" y="1"/>
                  </a:lnTo>
                  <a:lnTo>
                    <a:pt x="0" y="1"/>
                  </a:lnTo>
                  <a:lnTo>
                    <a:pt x="46" y="4089"/>
                  </a:lnTo>
                  <a:lnTo>
                    <a:pt x="46" y="4089"/>
                  </a:lnTo>
                  <a:lnTo>
                    <a:pt x="46" y="4227"/>
                  </a:lnTo>
                  <a:lnTo>
                    <a:pt x="46" y="4227"/>
                  </a:lnTo>
                  <a:lnTo>
                    <a:pt x="46" y="9463"/>
                  </a:lnTo>
                  <a:lnTo>
                    <a:pt x="46" y="9463"/>
                  </a:lnTo>
                  <a:lnTo>
                    <a:pt x="46" y="9601"/>
                  </a:lnTo>
                  <a:lnTo>
                    <a:pt x="46" y="9601"/>
                  </a:lnTo>
                  <a:lnTo>
                    <a:pt x="92" y="14654"/>
                  </a:lnTo>
                  <a:lnTo>
                    <a:pt x="92" y="14654"/>
                  </a:lnTo>
                  <a:lnTo>
                    <a:pt x="92" y="14654"/>
                  </a:lnTo>
                  <a:lnTo>
                    <a:pt x="184" y="9601"/>
                  </a:lnTo>
                  <a:lnTo>
                    <a:pt x="184" y="9601"/>
                  </a:lnTo>
                  <a:lnTo>
                    <a:pt x="184" y="9463"/>
                  </a:lnTo>
                  <a:lnTo>
                    <a:pt x="184" y="9463"/>
                  </a:lnTo>
                  <a:lnTo>
                    <a:pt x="230" y="4227"/>
                  </a:lnTo>
                  <a:lnTo>
                    <a:pt x="230" y="4227"/>
                  </a:lnTo>
                  <a:lnTo>
                    <a:pt x="230" y="4089"/>
                  </a:lnTo>
                  <a:lnTo>
                    <a:pt x="230" y="4089"/>
                  </a:lnTo>
                  <a:lnTo>
                    <a:pt x="18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7"/>
            <p:cNvSpPr/>
            <p:nvPr/>
          </p:nvSpPr>
          <p:spPr>
            <a:xfrm>
              <a:off x="7947394" y="1088488"/>
              <a:ext cx="3619" cy="238134"/>
            </a:xfrm>
            <a:custGeom>
              <a:avLst/>
              <a:gdLst/>
              <a:ahLst/>
              <a:cxnLst/>
              <a:rect l="l" t="t" r="r" b="b"/>
              <a:pathLst>
                <a:path w="185" h="12173" extrusionOk="0">
                  <a:moveTo>
                    <a:pt x="1" y="0"/>
                  </a:moveTo>
                  <a:lnTo>
                    <a:pt x="1" y="1608"/>
                  </a:lnTo>
                  <a:lnTo>
                    <a:pt x="1" y="1746"/>
                  </a:lnTo>
                  <a:lnTo>
                    <a:pt x="1" y="6982"/>
                  </a:lnTo>
                  <a:lnTo>
                    <a:pt x="1" y="7120"/>
                  </a:lnTo>
                  <a:lnTo>
                    <a:pt x="93" y="12173"/>
                  </a:lnTo>
                  <a:lnTo>
                    <a:pt x="139" y="7120"/>
                  </a:lnTo>
                  <a:lnTo>
                    <a:pt x="139" y="6982"/>
                  </a:lnTo>
                  <a:lnTo>
                    <a:pt x="184" y="1746"/>
                  </a:lnTo>
                  <a:lnTo>
                    <a:pt x="184" y="1608"/>
                  </a:lnTo>
                  <a:lnTo>
                    <a:pt x="184"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7"/>
            <p:cNvSpPr/>
            <p:nvPr/>
          </p:nvSpPr>
          <p:spPr>
            <a:xfrm>
              <a:off x="7947394" y="1088488"/>
              <a:ext cx="3619" cy="238134"/>
            </a:xfrm>
            <a:custGeom>
              <a:avLst/>
              <a:gdLst/>
              <a:ahLst/>
              <a:cxnLst/>
              <a:rect l="l" t="t" r="r" b="b"/>
              <a:pathLst>
                <a:path w="185" h="12173" fill="none" extrusionOk="0">
                  <a:moveTo>
                    <a:pt x="184" y="0"/>
                  </a:moveTo>
                  <a:lnTo>
                    <a:pt x="184" y="0"/>
                  </a:lnTo>
                  <a:lnTo>
                    <a:pt x="93" y="0"/>
                  </a:lnTo>
                  <a:lnTo>
                    <a:pt x="93" y="0"/>
                  </a:lnTo>
                  <a:lnTo>
                    <a:pt x="1" y="0"/>
                  </a:lnTo>
                  <a:lnTo>
                    <a:pt x="1" y="0"/>
                  </a:lnTo>
                  <a:lnTo>
                    <a:pt x="1" y="1608"/>
                  </a:lnTo>
                  <a:lnTo>
                    <a:pt x="1" y="1608"/>
                  </a:lnTo>
                  <a:lnTo>
                    <a:pt x="1" y="1746"/>
                  </a:lnTo>
                  <a:lnTo>
                    <a:pt x="1" y="1746"/>
                  </a:lnTo>
                  <a:lnTo>
                    <a:pt x="1" y="6982"/>
                  </a:lnTo>
                  <a:lnTo>
                    <a:pt x="1" y="6982"/>
                  </a:lnTo>
                  <a:lnTo>
                    <a:pt x="1" y="7120"/>
                  </a:lnTo>
                  <a:lnTo>
                    <a:pt x="1" y="7120"/>
                  </a:lnTo>
                  <a:lnTo>
                    <a:pt x="93" y="12173"/>
                  </a:lnTo>
                  <a:lnTo>
                    <a:pt x="93" y="12173"/>
                  </a:lnTo>
                  <a:lnTo>
                    <a:pt x="93" y="12173"/>
                  </a:lnTo>
                  <a:lnTo>
                    <a:pt x="139" y="7120"/>
                  </a:lnTo>
                  <a:lnTo>
                    <a:pt x="139" y="7120"/>
                  </a:lnTo>
                  <a:lnTo>
                    <a:pt x="139" y="6982"/>
                  </a:lnTo>
                  <a:lnTo>
                    <a:pt x="139" y="6982"/>
                  </a:lnTo>
                  <a:lnTo>
                    <a:pt x="184" y="1746"/>
                  </a:lnTo>
                  <a:lnTo>
                    <a:pt x="184" y="1746"/>
                  </a:lnTo>
                  <a:lnTo>
                    <a:pt x="184" y="1608"/>
                  </a:lnTo>
                  <a:lnTo>
                    <a:pt x="184" y="1608"/>
                  </a:lnTo>
                  <a:lnTo>
                    <a:pt x="18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7"/>
            <p:cNvSpPr/>
            <p:nvPr/>
          </p:nvSpPr>
          <p:spPr>
            <a:xfrm>
              <a:off x="8131614" y="1060631"/>
              <a:ext cx="3599" cy="265991"/>
            </a:xfrm>
            <a:custGeom>
              <a:avLst/>
              <a:gdLst/>
              <a:ahLst/>
              <a:cxnLst/>
              <a:rect l="l" t="t" r="r" b="b"/>
              <a:pathLst>
                <a:path w="184" h="13597" extrusionOk="0">
                  <a:moveTo>
                    <a:pt x="0" y="0"/>
                  </a:moveTo>
                  <a:lnTo>
                    <a:pt x="0" y="3032"/>
                  </a:lnTo>
                  <a:lnTo>
                    <a:pt x="0" y="3170"/>
                  </a:lnTo>
                  <a:lnTo>
                    <a:pt x="0" y="8406"/>
                  </a:lnTo>
                  <a:lnTo>
                    <a:pt x="0" y="8544"/>
                  </a:lnTo>
                  <a:lnTo>
                    <a:pt x="46" y="13597"/>
                  </a:lnTo>
                  <a:lnTo>
                    <a:pt x="138" y="8544"/>
                  </a:lnTo>
                  <a:lnTo>
                    <a:pt x="138" y="8406"/>
                  </a:lnTo>
                  <a:lnTo>
                    <a:pt x="184" y="3170"/>
                  </a:lnTo>
                  <a:lnTo>
                    <a:pt x="184" y="3032"/>
                  </a:lnTo>
                  <a:lnTo>
                    <a:pt x="184"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7"/>
            <p:cNvSpPr/>
            <p:nvPr/>
          </p:nvSpPr>
          <p:spPr>
            <a:xfrm>
              <a:off x="8131614" y="1060631"/>
              <a:ext cx="3599" cy="265991"/>
            </a:xfrm>
            <a:custGeom>
              <a:avLst/>
              <a:gdLst/>
              <a:ahLst/>
              <a:cxnLst/>
              <a:rect l="l" t="t" r="r" b="b"/>
              <a:pathLst>
                <a:path w="184" h="13597" fill="none" extrusionOk="0">
                  <a:moveTo>
                    <a:pt x="184" y="0"/>
                  </a:moveTo>
                  <a:lnTo>
                    <a:pt x="184" y="0"/>
                  </a:lnTo>
                  <a:lnTo>
                    <a:pt x="0" y="0"/>
                  </a:lnTo>
                  <a:lnTo>
                    <a:pt x="0" y="0"/>
                  </a:lnTo>
                  <a:lnTo>
                    <a:pt x="0" y="0"/>
                  </a:lnTo>
                  <a:lnTo>
                    <a:pt x="0" y="0"/>
                  </a:lnTo>
                  <a:lnTo>
                    <a:pt x="0" y="3032"/>
                  </a:lnTo>
                  <a:lnTo>
                    <a:pt x="0" y="3032"/>
                  </a:lnTo>
                  <a:lnTo>
                    <a:pt x="0" y="3170"/>
                  </a:lnTo>
                  <a:lnTo>
                    <a:pt x="0" y="3170"/>
                  </a:lnTo>
                  <a:lnTo>
                    <a:pt x="0" y="8406"/>
                  </a:lnTo>
                  <a:lnTo>
                    <a:pt x="0" y="8406"/>
                  </a:lnTo>
                  <a:lnTo>
                    <a:pt x="0" y="8544"/>
                  </a:lnTo>
                  <a:lnTo>
                    <a:pt x="0" y="8544"/>
                  </a:lnTo>
                  <a:lnTo>
                    <a:pt x="46" y="13597"/>
                  </a:lnTo>
                  <a:lnTo>
                    <a:pt x="46" y="13597"/>
                  </a:lnTo>
                  <a:lnTo>
                    <a:pt x="46" y="13597"/>
                  </a:lnTo>
                  <a:lnTo>
                    <a:pt x="138" y="8544"/>
                  </a:lnTo>
                  <a:lnTo>
                    <a:pt x="138" y="8544"/>
                  </a:lnTo>
                  <a:lnTo>
                    <a:pt x="138" y="8406"/>
                  </a:lnTo>
                  <a:lnTo>
                    <a:pt x="138" y="8406"/>
                  </a:lnTo>
                  <a:lnTo>
                    <a:pt x="184" y="3170"/>
                  </a:lnTo>
                  <a:lnTo>
                    <a:pt x="184" y="3170"/>
                  </a:lnTo>
                  <a:lnTo>
                    <a:pt x="184" y="3032"/>
                  </a:lnTo>
                  <a:lnTo>
                    <a:pt x="184" y="3032"/>
                  </a:lnTo>
                  <a:lnTo>
                    <a:pt x="18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7"/>
            <p:cNvSpPr/>
            <p:nvPr/>
          </p:nvSpPr>
          <p:spPr>
            <a:xfrm>
              <a:off x="8314915" y="1015696"/>
              <a:ext cx="4519" cy="310926"/>
            </a:xfrm>
            <a:custGeom>
              <a:avLst/>
              <a:gdLst/>
              <a:ahLst/>
              <a:cxnLst/>
              <a:rect l="l" t="t" r="r" b="b"/>
              <a:pathLst>
                <a:path w="231" h="15894" extrusionOk="0">
                  <a:moveTo>
                    <a:pt x="184" y="1"/>
                  </a:moveTo>
                  <a:lnTo>
                    <a:pt x="92" y="47"/>
                  </a:lnTo>
                  <a:lnTo>
                    <a:pt x="1" y="47"/>
                  </a:lnTo>
                  <a:lnTo>
                    <a:pt x="1" y="873"/>
                  </a:lnTo>
                  <a:lnTo>
                    <a:pt x="47" y="5375"/>
                  </a:lnTo>
                  <a:lnTo>
                    <a:pt x="47" y="5421"/>
                  </a:lnTo>
                  <a:lnTo>
                    <a:pt x="47" y="10749"/>
                  </a:lnTo>
                  <a:lnTo>
                    <a:pt x="47" y="10795"/>
                  </a:lnTo>
                  <a:lnTo>
                    <a:pt x="92" y="15894"/>
                  </a:lnTo>
                  <a:lnTo>
                    <a:pt x="184" y="10795"/>
                  </a:lnTo>
                  <a:lnTo>
                    <a:pt x="184" y="10749"/>
                  </a:lnTo>
                  <a:lnTo>
                    <a:pt x="230" y="5421"/>
                  </a:lnTo>
                  <a:lnTo>
                    <a:pt x="230" y="5375"/>
                  </a:lnTo>
                  <a:lnTo>
                    <a:pt x="184" y="873"/>
                  </a:lnTo>
                  <a:lnTo>
                    <a:pt x="184" y="47"/>
                  </a:lnTo>
                  <a:lnTo>
                    <a:pt x="184"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7"/>
            <p:cNvSpPr/>
            <p:nvPr/>
          </p:nvSpPr>
          <p:spPr>
            <a:xfrm>
              <a:off x="8314915" y="1015696"/>
              <a:ext cx="4519" cy="310926"/>
            </a:xfrm>
            <a:custGeom>
              <a:avLst/>
              <a:gdLst/>
              <a:ahLst/>
              <a:cxnLst/>
              <a:rect l="l" t="t" r="r" b="b"/>
              <a:pathLst>
                <a:path w="231" h="15894" fill="none" extrusionOk="0">
                  <a:moveTo>
                    <a:pt x="184" y="1"/>
                  </a:moveTo>
                  <a:lnTo>
                    <a:pt x="184" y="1"/>
                  </a:lnTo>
                  <a:lnTo>
                    <a:pt x="92" y="47"/>
                  </a:lnTo>
                  <a:lnTo>
                    <a:pt x="92" y="47"/>
                  </a:lnTo>
                  <a:lnTo>
                    <a:pt x="1" y="47"/>
                  </a:lnTo>
                  <a:lnTo>
                    <a:pt x="1" y="47"/>
                  </a:lnTo>
                  <a:lnTo>
                    <a:pt x="1" y="47"/>
                  </a:lnTo>
                  <a:lnTo>
                    <a:pt x="1" y="47"/>
                  </a:lnTo>
                  <a:lnTo>
                    <a:pt x="1" y="873"/>
                  </a:lnTo>
                  <a:lnTo>
                    <a:pt x="1" y="873"/>
                  </a:lnTo>
                  <a:lnTo>
                    <a:pt x="47" y="5375"/>
                  </a:lnTo>
                  <a:lnTo>
                    <a:pt x="47" y="5375"/>
                  </a:lnTo>
                  <a:lnTo>
                    <a:pt x="47" y="5421"/>
                  </a:lnTo>
                  <a:lnTo>
                    <a:pt x="47" y="5421"/>
                  </a:lnTo>
                  <a:lnTo>
                    <a:pt x="47" y="10749"/>
                  </a:lnTo>
                  <a:lnTo>
                    <a:pt x="47" y="10749"/>
                  </a:lnTo>
                  <a:lnTo>
                    <a:pt x="47" y="10795"/>
                  </a:lnTo>
                  <a:lnTo>
                    <a:pt x="47" y="10795"/>
                  </a:lnTo>
                  <a:lnTo>
                    <a:pt x="92" y="15894"/>
                  </a:lnTo>
                  <a:lnTo>
                    <a:pt x="92" y="15894"/>
                  </a:lnTo>
                  <a:lnTo>
                    <a:pt x="92" y="15894"/>
                  </a:lnTo>
                  <a:lnTo>
                    <a:pt x="184" y="10795"/>
                  </a:lnTo>
                  <a:lnTo>
                    <a:pt x="184" y="10795"/>
                  </a:lnTo>
                  <a:lnTo>
                    <a:pt x="184" y="10749"/>
                  </a:lnTo>
                  <a:lnTo>
                    <a:pt x="184" y="10749"/>
                  </a:lnTo>
                  <a:lnTo>
                    <a:pt x="230" y="5421"/>
                  </a:lnTo>
                  <a:lnTo>
                    <a:pt x="230" y="5421"/>
                  </a:lnTo>
                  <a:lnTo>
                    <a:pt x="230" y="5375"/>
                  </a:lnTo>
                  <a:lnTo>
                    <a:pt x="230" y="5375"/>
                  </a:lnTo>
                  <a:lnTo>
                    <a:pt x="184" y="873"/>
                  </a:lnTo>
                  <a:lnTo>
                    <a:pt x="184" y="873"/>
                  </a:lnTo>
                  <a:lnTo>
                    <a:pt x="184" y="47"/>
                  </a:lnTo>
                  <a:lnTo>
                    <a:pt x="184" y="47"/>
                  </a:lnTo>
                  <a:lnTo>
                    <a:pt x="18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7"/>
            <p:cNvSpPr/>
            <p:nvPr/>
          </p:nvSpPr>
          <p:spPr>
            <a:xfrm>
              <a:off x="7392973" y="906068"/>
              <a:ext cx="1036989" cy="248933"/>
            </a:xfrm>
            <a:custGeom>
              <a:avLst/>
              <a:gdLst/>
              <a:ahLst/>
              <a:cxnLst/>
              <a:rect l="l" t="t" r="r" b="b"/>
              <a:pathLst>
                <a:path w="53009" h="12725" extrusionOk="0">
                  <a:moveTo>
                    <a:pt x="23335" y="1"/>
                  </a:moveTo>
                  <a:lnTo>
                    <a:pt x="23059" y="93"/>
                  </a:lnTo>
                  <a:lnTo>
                    <a:pt x="22784" y="185"/>
                  </a:lnTo>
                  <a:lnTo>
                    <a:pt x="22554" y="322"/>
                  </a:lnTo>
                  <a:lnTo>
                    <a:pt x="22324" y="460"/>
                  </a:lnTo>
                  <a:lnTo>
                    <a:pt x="22141" y="644"/>
                  </a:lnTo>
                  <a:lnTo>
                    <a:pt x="21957" y="874"/>
                  </a:lnTo>
                  <a:lnTo>
                    <a:pt x="21773" y="1103"/>
                  </a:lnTo>
                  <a:lnTo>
                    <a:pt x="21498" y="1654"/>
                  </a:lnTo>
                  <a:lnTo>
                    <a:pt x="21268" y="2252"/>
                  </a:lnTo>
                  <a:lnTo>
                    <a:pt x="20900" y="3538"/>
                  </a:lnTo>
                  <a:lnTo>
                    <a:pt x="20579" y="4640"/>
                  </a:lnTo>
                  <a:lnTo>
                    <a:pt x="20395" y="5191"/>
                  </a:lnTo>
                  <a:lnTo>
                    <a:pt x="20211" y="5651"/>
                  </a:lnTo>
                  <a:lnTo>
                    <a:pt x="19982" y="6018"/>
                  </a:lnTo>
                  <a:lnTo>
                    <a:pt x="19706" y="6340"/>
                  </a:lnTo>
                  <a:lnTo>
                    <a:pt x="19522" y="6432"/>
                  </a:lnTo>
                  <a:lnTo>
                    <a:pt x="19385" y="6523"/>
                  </a:lnTo>
                  <a:lnTo>
                    <a:pt x="19201" y="6569"/>
                  </a:lnTo>
                  <a:lnTo>
                    <a:pt x="18604" y="6569"/>
                  </a:lnTo>
                  <a:lnTo>
                    <a:pt x="18236" y="6477"/>
                  </a:lnTo>
                  <a:lnTo>
                    <a:pt x="17961" y="6386"/>
                  </a:lnTo>
                  <a:lnTo>
                    <a:pt x="17685" y="6202"/>
                  </a:lnTo>
                  <a:lnTo>
                    <a:pt x="17455" y="6018"/>
                  </a:lnTo>
                  <a:lnTo>
                    <a:pt x="17272" y="5788"/>
                  </a:lnTo>
                  <a:lnTo>
                    <a:pt x="16858" y="5283"/>
                  </a:lnTo>
                  <a:lnTo>
                    <a:pt x="16445" y="4732"/>
                  </a:lnTo>
                  <a:lnTo>
                    <a:pt x="16169" y="4502"/>
                  </a:lnTo>
                  <a:lnTo>
                    <a:pt x="15894" y="4227"/>
                  </a:lnTo>
                  <a:lnTo>
                    <a:pt x="15572" y="4043"/>
                  </a:lnTo>
                  <a:lnTo>
                    <a:pt x="15159" y="3905"/>
                  </a:lnTo>
                  <a:lnTo>
                    <a:pt x="14699" y="3767"/>
                  </a:lnTo>
                  <a:lnTo>
                    <a:pt x="13873" y="3767"/>
                  </a:lnTo>
                  <a:lnTo>
                    <a:pt x="13597" y="3859"/>
                  </a:lnTo>
                  <a:lnTo>
                    <a:pt x="13321" y="3951"/>
                  </a:lnTo>
                  <a:lnTo>
                    <a:pt x="13092" y="4089"/>
                  </a:lnTo>
                  <a:lnTo>
                    <a:pt x="12862" y="4273"/>
                  </a:lnTo>
                  <a:lnTo>
                    <a:pt x="12632" y="4502"/>
                  </a:lnTo>
                  <a:lnTo>
                    <a:pt x="12449" y="4778"/>
                  </a:lnTo>
                  <a:lnTo>
                    <a:pt x="12265" y="5054"/>
                  </a:lnTo>
                  <a:lnTo>
                    <a:pt x="11943" y="5651"/>
                  </a:lnTo>
                  <a:lnTo>
                    <a:pt x="11668" y="6340"/>
                  </a:lnTo>
                  <a:lnTo>
                    <a:pt x="11162" y="7855"/>
                  </a:lnTo>
                  <a:lnTo>
                    <a:pt x="10841" y="8820"/>
                  </a:lnTo>
                  <a:lnTo>
                    <a:pt x="10473" y="9739"/>
                  </a:lnTo>
                  <a:lnTo>
                    <a:pt x="10244" y="10152"/>
                  </a:lnTo>
                  <a:lnTo>
                    <a:pt x="10060" y="10474"/>
                  </a:lnTo>
                  <a:lnTo>
                    <a:pt x="9830" y="10657"/>
                  </a:lnTo>
                  <a:lnTo>
                    <a:pt x="9739" y="10703"/>
                  </a:lnTo>
                  <a:lnTo>
                    <a:pt x="9601" y="10749"/>
                  </a:lnTo>
                  <a:lnTo>
                    <a:pt x="9371" y="10703"/>
                  </a:lnTo>
                  <a:lnTo>
                    <a:pt x="9141" y="10612"/>
                  </a:lnTo>
                  <a:lnTo>
                    <a:pt x="8912" y="10428"/>
                  </a:lnTo>
                  <a:lnTo>
                    <a:pt x="8682" y="10198"/>
                  </a:lnTo>
                  <a:lnTo>
                    <a:pt x="8269" y="9647"/>
                  </a:lnTo>
                  <a:lnTo>
                    <a:pt x="7855" y="9050"/>
                  </a:lnTo>
                  <a:lnTo>
                    <a:pt x="7350" y="8223"/>
                  </a:lnTo>
                  <a:lnTo>
                    <a:pt x="7074" y="7855"/>
                  </a:lnTo>
                  <a:lnTo>
                    <a:pt x="6799" y="7488"/>
                  </a:lnTo>
                  <a:lnTo>
                    <a:pt x="6431" y="7212"/>
                  </a:lnTo>
                  <a:lnTo>
                    <a:pt x="6018" y="6983"/>
                  </a:lnTo>
                  <a:lnTo>
                    <a:pt x="5559" y="6799"/>
                  </a:lnTo>
                  <a:lnTo>
                    <a:pt x="5283" y="6753"/>
                  </a:lnTo>
                  <a:lnTo>
                    <a:pt x="5007" y="6753"/>
                  </a:lnTo>
                  <a:lnTo>
                    <a:pt x="4732" y="6799"/>
                  </a:lnTo>
                  <a:lnTo>
                    <a:pt x="4456" y="6845"/>
                  </a:lnTo>
                  <a:lnTo>
                    <a:pt x="4227" y="6937"/>
                  </a:lnTo>
                  <a:lnTo>
                    <a:pt x="3997" y="7029"/>
                  </a:lnTo>
                  <a:lnTo>
                    <a:pt x="3767" y="7212"/>
                  </a:lnTo>
                  <a:lnTo>
                    <a:pt x="3538" y="7396"/>
                  </a:lnTo>
                  <a:lnTo>
                    <a:pt x="3124" y="7810"/>
                  </a:lnTo>
                  <a:lnTo>
                    <a:pt x="2757" y="8269"/>
                  </a:lnTo>
                  <a:lnTo>
                    <a:pt x="2389" y="8820"/>
                  </a:lnTo>
                  <a:lnTo>
                    <a:pt x="1746" y="10014"/>
                  </a:lnTo>
                  <a:lnTo>
                    <a:pt x="1333" y="10749"/>
                  </a:lnTo>
                  <a:lnTo>
                    <a:pt x="873" y="11484"/>
                  </a:lnTo>
                  <a:lnTo>
                    <a:pt x="644" y="11760"/>
                  </a:lnTo>
                  <a:lnTo>
                    <a:pt x="460" y="11990"/>
                  </a:lnTo>
                  <a:lnTo>
                    <a:pt x="230" y="12173"/>
                  </a:lnTo>
                  <a:lnTo>
                    <a:pt x="1" y="12219"/>
                  </a:lnTo>
                  <a:lnTo>
                    <a:pt x="1" y="12724"/>
                  </a:lnTo>
                  <a:lnTo>
                    <a:pt x="368" y="12679"/>
                  </a:lnTo>
                  <a:lnTo>
                    <a:pt x="736" y="12541"/>
                  </a:lnTo>
                  <a:lnTo>
                    <a:pt x="1011" y="12311"/>
                  </a:lnTo>
                  <a:lnTo>
                    <a:pt x="1287" y="12035"/>
                  </a:lnTo>
                  <a:lnTo>
                    <a:pt x="1562" y="11668"/>
                  </a:lnTo>
                  <a:lnTo>
                    <a:pt x="1838" y="11255"/>
                  </a:lnTo>
                  <a:lnTo>
                    <a:pt x="2389" y="10290"/>
                  </a:lnTo>
                  <a:lnTo>
                    <a:pt x="2940" y="9279"/>
                  </a:lnTo>
                  <a:lnTo>
                    <a:pt x="3262" y="8774"/>
                  </a:lnTo>
                  <a:lnTo>
                    <a:pt x="3583" y="8361"/>
                  </a:lnTo>
                  <a:lnTo>
                    <a:pt x="3951" y="7947"/>
                  </a:lnTo>
                  <a:lnTo>
                    <a:pt x="4272" y="7626"/>
                  </a:lnTo>
                  <a:lnTo>
                    <a:pt x="4640" y="7442"/>
                  </a:lnTo>
                  <a:lnTo>
                    <a:pt x="4824" y="7396"/>
                  </a:lnTo>
                  <a:lnTo>
                    <a:pt x="5007" y="7350"/>
                  </a:lnTo>
                  <a:lnTo>
                    <a:pt x="5375" y="7396"/>
                  </a:lnTo>
                  <a:lnTo>
                    <a:pt x="5696" y="7534"/>
                  </a:lnTo>
                  <a:lnTo>
                    <a:pt x="5972" y="7718"/>
                  </a:lnTo>
                  <a:lnTo>
                    <a:pt x="6248" y="7993"/>
                  </a:lnTo>
                  <a:lnTo>
                    <a:pt x="6477" y="8269"/>
                  </a:lnTo>
                  <a:lnTo>
                    <a:pt x="6707" y="8636"/>
                  </a:lnTo>
                  <a:lnTo>
                    <a:pt x="7166" y="9325"/>
                  </a:lnTo>
                  <a:lnTo>
                    <a:pt x="7626" y="10106"/>
                  </a:lnTo>
                  <a:lnTo>
                    <a:pt x="7901" y="10428"/>
                  </a:lnTo>
                  <a:lnTo>
                    <a:pt x="8177" y="10749"/>
                  </a:lnTo>
                  <a:lnTo>
                    <a:pt x="8452" y="10979"/>
                  </a:lnTo>
                  <a:lnTo>
                    <a:pt x="8774" y="11163"/>
                  </a:lnTo>
                  <a:lnTo>
                    <a:pt x="9141" y="11301"/>
                  </a:lnTo>
                  <a:lnTo>
                    <a:pt x="9601" y="11346"/>
                  </a:lnTo>
                  <a:lnTo>
                    <a:pt x="9830" y="11346"/>
                  </a:lnTo>
                  <a:lnTo>
                    <a:pt x="10014" y="11301"/>
                  </a:lnTo>
                  <a:lnTo>
                    <a:pt x="10198" y="11209"/>
                  </a:lnTo>
                  <a:lnTo>
                    <a:pt x="10382" y="11117"/>
                  </a:lnTo>
                  <a:lnTo>
                    <a:pt x="10519" y="10979"/>
                  </a:lnTo>
                  <a:lnTo>
                    <a:pt x="10703" y="10795"/>
                  </a:lnTo>
                  <a:lnTo>
                    <a:pt x="10979" y="10382"/>
                  </a:lnTo>
                  <a:lnTo>
                    <a:pt x="11208" y="9923"/>
                  </a:lnTo>
                  <a:lnTo>
                    <a:pt x="11438" y="9325"/>
                  </a:lnTo>
                  <a:lnTo>
                    <a:pt x="11852" y="8039"/>
                  </a:lnTo>
                  <a:lnTo>
                    <a:pt x="12311" y="6753"/>
                  </a:lnTo>
                  <a:lnTo>
                    <a:pt x="12541" y="6156"/>
                  </a:lnTo>
                  <a:lnTo>
                    <a:pt x="12816" y="5605"/>
                  </a:lnTo>
                  <a:lnTo>
                    <a:pt x="13092" y="5099"/>
                  </a:lnTo>
                  <a:lnTo>
                    <a:pt x="13413" y="4686"/>
                  </a:lnTo>
                  <a:lnTo>
                    <a:pt x="13597" y="4548"/>
                  </a:lnTo>
                  <a:lnTo>
                    <a:pt x="13781" y="4456"/>
                  </a:lnTo>
                  <a:lnTo>
                    <a:pt x="13964" y="4365"/>
                  </a:lnTo>
                  <a:lnTo>
                    <a:pt x="14562" y="4365"/>
                  </a:lnTo>
                  <a:lnTo>
                    <a:pt x="14883" y="4456"/>
                  </a:lnTo>
                  <a:lnTo>
                    <a:pt x="15159" y="4548"/>
                  </a:lnTo>
                  <a:lnTo>
                    <a:pt x="15388" y="4732"/>
                  </a:lnTo>
                  <a:lnTo>
                    <a:pt x="15572" y="4916"/>
                  </a:lnTo>
                  <a:lnTo>
                    <a:pt x="15802" y="5099"/>
                  </a:lnTo>
                  <a:lnTo>
                    <a:pt x="16169" y="5605"/>
                  </a:lnTo>
                  <a:lnTo>
                    <a:pt x="16629" y="6156"/>
                  </a:lnTo>
                  <a:lnTo>
                    <a:pt x="16858" y="6432"/>
                  </a:lnTo>
                  <a:lnTo>
                    <a:pt x="17180" y="6661"/>
                  </a:lnTo>
                  <a:lnTo>
                    <a:pt x="17501" y="6891"/>
                  </a:lnTo>
                  <a:lnTo>
                    <a:pt x="17915" y="7029"/>
                  </a:lnTo>
                  <a:lnTo>
                    <a:pt x="18420" y="7166"/>
                  </a:lnTo>
                  <a:lnTo>
                    <a:pt x="18971" y="7212"/>
                  </a:lnTo>
                  <a:lnTo>
                    <a:pt x="19293" y="7166"/>
                  </a:lnTo>
                  <a:lnTo>
                    <a:pt x="19568" y="7121"/>
                  </a:lnTo>
                  <a:lnTo>
                    <a:pt x="19798" y="7029"/>
                  </a:lnTo>
                  <a:lnTo>
                    <a:pt x="20028" y="6891"/>
                  </a:lnTo>
                  <a:lnTo>
                    <a:pt x="20257" y="6753"/>
                  </a:lnTo>
                  <a:lnTo>
                    <a:pt x="20441" y="6569"/>
                  </a:lnTo>
                  <a:lnTo>
                    <a:pt x="20763" y="6110"/>
                  </a:lnTo>
                  <a:lnTo>
                    <a:pt x="21038" y="5605"/>
                  </a:lnTo>
                  <a:lnTo>
                    <a:pt x="21222" y="5008"/>
                  </a:lnTo>
                  <a:lnTo>
                    <a:pt x="21635" y="3721"/>
                  </a:lnTo>
                  <a:lnTo>
                    <a:pt x="21957" y="2619"/>
                  </a:lnTo>
                  <a:lnTo>
                    <a:pt x="22141" y="2068"/>
                  </a:lnTo>
                  <a:lnTo>
                    <a:pt x="22370" y="1608"/>
                  </a:lnTo>
                  <a:lnTo>
                    <a:pt x="22600" y="1195"/>
                  </a:lnTo>
                  <a:lnTo>
                    <a:pt x="22922" y="874"/>
                  </a:lnTo>
                  <a:lnTo>
                    <a:pt x="23059" y="736"/>
                  </a:lnTo>
                  <a:lnTo>
                    <a:pt x="23243" y="644"/>
                  </a:lnTo>
                  <a:lnTo>
                    <a:pt x="23427" y="598"/>
                  </a:lnTo>
                  <a:lnTo>
                    <a:pt x="23840" y="598"/>
                  </a:lnTo>
                  <a:lnTo>
                    <a:pt x="24024" y="690"/>
                  </a:lnTo>
                  <a:lnTo>
                    <a:pt x="24208" y="828"/>
                  </a:lnTo>
                  <a:lnTo>
                    <a:pt x="24345" y="965"/>
                  </a:lnTo>
                  <a:lnTo>
                    <a:pt x="24529" y="1195"/>
                  </a:lnTo>
                  <a:lnTo>
                    <a:pt x="24667" y="1425"/>
                  </a:lnTo>
                  <a:lnTo>
                    <a:pt x="24897" y="1976"/>
                  </a:lnTo>
                  <a:lnTo>
                    <a:pt x="25080" y="2665"/>
                  </a:lnTo>
                  <a:lnTo>
                    <a:pt x="25264" y="3354"/>
                  </a:lnTo>
                  <a:lnTo>
                    <a:pt x="25586" y="4824"/>
                  </a:lnTo>
                  <a:lnTo>
                    <a:pt x="25769" y="5743"/>
                  </a:lnTo>
                  <a:lnTo>
                    <a:pt x="25953" y="6615"/>
                  </a:lnTo>
                  <a:lnTo>
                    <a:pt x="26229" y="7442"/>
                  </a:lnTo>
                  <a:lnTo>
                    <a:pt x="26504" y="8177"/>
                  </a:lnTo>
                  <a:lnTo>
                    <a:pt x="26642" y="8499"/>
                  </a:lnTo>
                  <a:lnTo>
                    <a:pt x="26826" y="8774"/>
                  </a:lnTo>
                  <a:lnTo>
                    <a:pt x="27010" y="9050"/>
                  </a:lnTo>
                  <a:lnTo>
                    <a:pt x="27239" y="9279"/>
                  </a:lnTo>
                  <a:lnTo>
                    <a:pt x="27515" y="9417"/>
                  </a:lnTo>
                  <a:lnTo>
                    <a:pt x="27791" y="9555"/>
                  </a:lnTo>
                  <a:lnTo>
                    <a:pt x="28066" y="9647"/>
                  </a:lnTo>
                  <a:lnTo>
                    <a:pt x="28801" y="9647"/>
                  </a:lnTo>
                  <a:lnTo>
                    <a:pt x="29169" y="9555"/>
                  </a:lnTo>
                  <a:lnTo>
                    <a:pt x="29536" y="9371"/>
                  </a:lnTo>
                  <a:lnTo>
                    <a:pt x="29812" y="9188"/>
                  </a:lnTo>
                  <a:lnTo>
                    <a:pt x="30133" y="8958"/>
                  </a:lnTo>
                  <a:lnTo>
                    <a:pt x="30409" y="8728"/>
                  </a:lnTo>
                  <a:lnTo>
                    <a:pt x="30960" y="8223"/>
                  </a:lnTo>
                  <a:lnTo>
                    <a:pt x="31465" y="7672"/>
                  </a:lnTo>
                  <a:lnTo>
                    <a:pt x="31741" y="7442"/>
                  </a:lnTo>
                  <a:lnTo>
                    <a:pt x="32016" y="7212"/>
                  </a:lnTo>
                  <a:lnTo>
                    <a:pt x="32338" y="7029"/>
                  </a:lnTo>
                  <a:lnTo>
                    <a:pt x="32659" y="6891"/>
                  </a:lnTo>
                  <a:lnTo>
                    <a:pt x="32981" y="6799"/>
                  </a:lnTo>
                  <a:lnTo>
                    <a:pt x="33348" y="6799"/>
                  </a:lnTo>
                  <a:lnTo>
                    <a:pt x="33808" y="6845"/>
                  </a:lnTo>
                  <a:lnTo>
                    <a:pt x="34221" y="6983"/>
                  </a:lnTo>
                  <a:lnTo>
                    <a:pt x="34635" y="7166"/>
                  </a:lnTo>
                  <a:lnTo>
                    <a:pt x="35002" y="7396"/>
                  </a:lnTo>
                  <a:lnTo>
                    <a:pt x="35645" y="7718"/>
                  </a:lnTo>
                  <a:lnTo>
                    <a:pt x="36334" y="7993"/>
                  </a:lnTo>
                  <a:lnTo>
                    <a:pt x="37023" y="8131"/>
                  </a:lnTo>
                  <a:lnTo>
                    <a:pt x="37758" y="8223"/>
                  </a:lnTo>
                  <a:lnTo>
                    <a:pt x="37988" y="8223"/>
                  </a:lnTo>
                  <a:lnTo>
                    <a:pt x="38172" y="8177"/>
                  </a:lnTo>
                  <a:lnTo>
                    <a:pt x="38355" y="8085"/>
                  </a:lnTo>
                  <a:lnTo>
                    <a:pt x="38539" y="7993"/>
                  </a:lnTo>
                  <a:lnTo>
                    <a:pt x="38906" y="7764"/>
                  </a:lnTo>
                  <a:lnTo>
                    <a:pt x="39182" y="7396"/>
                  </a:lnTo>
                  <a:lnTo>
                    <a:pt x="39504" y="6983"/>
                  </a:lnTo>
                  <a:lnTo>
                    <a:pt x="39733" y="6523"/>
                  </a:lnTo>
                  <a:lnTo>
                    <a:pt x="40284" y="5467"/>
                  </a:lnTo>
                  <a:lnTo>
                    <a:pt x="40744" y="4502"/>
                  </a:lnTo>
                  <a:lnTo>
                    <a:pt x="41019" y="3997"/>
                  </a:lnTo>
                  <a:lnTo>
                    <a:pt x="41295" y="3584"/>
                  </a:lnTo>
                  <a:lnTo>
                    <a:pt x="41571" y="3216"/>
                  </a:lnTo>
                  <a:lnTo>
                    <a:pt x="41892" y="2941"/>
                  </a:lnTo>
                  <a:lnTo>
                    <a:pt x="42076" y="2803"/>
                  </a:lnTo>
                  <a:lnTo>
                    <a:pt x="42260" y="2757"/>
                  </a:lnTo>
                  <a:lnTo>
                    <a:pt x="42443" y="2711"/>
                  </a:lnTo>
                  <a:lnTo>
                    <a:pt x="42627" y="2665"/>
                  </a:lnTo>
                  <a:lnTo>
                    <a:pt x="43040" y="2711"/>
                  </a:lnTo>
                  <a:lnTo>
                    <a:pt x="43362" y="2803"/>
                  </a:lnTo>
                  <a:lnTo>
                    <a:pt x="43684" y="2987"/>
                  </a:lnTo>
                  <a:lnTo>
                    <a:pt x="44005" y="3216"/>
                  </a:lnTo>
                  <a:lnTo>
                    <a:pt x="44281" y="3492"/>
                  </a:lnTo>
                  <a:lnTo>
                    <a:pt x="44510" y="3767"/>
                  </a:lnTo>
                  <a:lnTo>
                    <a:pt x="44970" y="4365"/>
                  </a:lnTo>
                  <a:lnTo>
                    <a:pt x="45429" y="4962"/>
                  </a:lnTo>
                  <a:lnTo>
                    <a:pt x="45659" y="5191"/>
                  </a:lnTo>
                  <a:lnTo>
                    <a:pt x="45934" y="5467"/>
                  </a:lnTo>
                  <a:lnTo>
                    <a:pt x="46210" y="5651"/>
                  </a:lnTo>
                  <a:lnTo>
                    <a:pt x="46531" y="5788"/>
                  </a:lnTo>
                  <a:lnTo>
                    <a:pt x="46853" y="5880"/>
                  </a:lnTo>
                  <a:lnTo>
                    <a:pt x="47220" y="5926"/>
                  </a:lnTo>
                  <a:lnTo>
                    <a:pt x="47588" y="5880"/>
                  </a:lnTo>
                  <a:lnTo>
                    <a:pt x="47909" y="5743"/>
                  </a:lnTo>
                  <a:lnTo>
                    <a:pt x="48231" y="5559"/>
                  </a:lnTo>
                  <a:lnTo>
                    <a:pt x="48507" y="5283"/>
                  </a:lnTo>
                  <a:lnTo>
                    <a:pt x="48736" y="4962"/>
                  </a:lnTo>
                  <a:lnTo>
                    <a:pt x="49012" y="4548"/>
                  </a:lnTo>
                  <a:lnTo>
                    <a:pt x="49563" y="3676"/>
                  </a:lnTo>
                  <a:lnTo>
                    <a:pt x="50206" y="2573"/>
                  </a:lnTo>
                  <a:lnTo>
                    <a:pt x="50574" y="2022"/>
                  </a:lnTo>
                  <a:lnTo>
                    <a:pt x="50987" y="1563"/>
                  </a:lnTo>
                  <a:lnTo>
                    <a:pt x="51400" y="1149"/>
                  </a:lnTo>
                  <a:lnTo>
                    <a:pt x="51676" y="965"/>
                  </a:lnTo>
                  <a:lnTo>
                    <a:pt x="51906" y="828"/>
                  </a:lnTo>
                  <a:lnTo>
                    <a:pt x="52181" y="690"/>
                  </a:lnTo>
                  <a:lnTo>
                    <a:pt x="52457" y="598"/>
                  </a:lnTo>
                  <a:lnTo>
                    <a:pt x="52733" y="552"/>
                  </a:lnTo>
                  <a:lnTo>
                    <a:pt x="53008" y="552"/>
                  </a:lnTo>
                  <a:lnTo>
                    <a:pt x="53008" y="1"/>
                  </a:lnTo>
                  <a:lnTo>
                    <a:pt x="52641" y="47"/>
                  </a:lnTo>
                  <a:lnTo>
                    <a:pt x="52273" y="93"/>
                  </a:lnTo>
                  <a:lnTo>
                    <a:pt x="51906" y="185"/>
                  </a:lnTo>
                  <a:lnTo>
                    <a:pt x="51584" y="322"/>
                  </a:lnTo>
                  <a:lnTo>
                    <a:pt x="51263" y="506"/>
                  </a:lnTo>
                  <a:lnTo>
                    <a:pt x="50987" y="690"/>
                  </a:lnTo>
                  <a:lnTo>
                    <a:pt x="50711" y="919"/>
                  </a:lnTo>
                  <a:lnTo>
                    <a:pt x="50482" y="1149"/>
                  </a:lnTo>
                  <a:lnTo>
                    <a:pt x="49976" y="1700"/>
                  </a:lnTo>
                  <a:lnTo>
                    <a:pt x="49563" y="2252"/>
                  </a:lnTo>
                  <a:lnTo>
                    <a:pt x="49196" y="2849"/>
                  </a:lnTo>
                  <a:lnTo>
                    <a:pt x="48874" y="3446"/>
                  </a:lnTo>
                  <a:lnTo>
                    <a:pt x="48461" y="4135"/>
                  </a:lnTo>
                  <a:lnTo>
                    <a:pt x="48047" y="4778"/>
                  </a:lnTo>
                  <a:lnTo>
                    <a:pt x="47818" y="5008"/>
                  </a:lnTo>
                  <a:lnTo>
                    <a:pt x="47634" y="5191"/>
                  </a:lnTo>
                  <a:lnTo>
                    <a:pt x="47404" y="5329"/>
                  </a:lnTo>
                  <a:lnTo>
                    <a:pt x="47220" y="5375"/>
                  </a:lnTo>
                  <a:lnTo>
                    <a:pt x="46991" y="5375"/>
                  </a:lnTo>
                  <a:lnTo>
                    <a:pt x="46761" y="5283"/>
                  </a:lnTo>
                  <a:lnTo>
                    <a:pt x="46577" y="5145"/>
                  </a:lnTo>
                  <a:lnTo>
                    <a:pt x="46394" y="4962"/>
                  </a:lnTo>
                  <a:lnTo>
                    <a:pt x="46026" y="4548"/>
                  </a:lnTo>
                  <a:lnTo>
                    <a:pt x="45659" y="4089"/>
                  </a:lnTo>
                  <a:lnTo>
                    <a:pt x="45108" y="3400"/>
                  </a:lnTo>
                  <a:lnTo>
                    <a:pt x="44786" y="3032"/>
                  </a:lnTo>
                  <a:lnTo>
                    <a:pt x="44464" y="2757"/>
                  </a:lnTo>
                  <a:lnTo>
                    <a:pt x="44097" y="2481"/>
                  </a:lnTo>
                  <a:lnTo>
                    <a:pt x="43684" y="2298"/>
                  </a:lnTo>
                  <a:lnTo>
                    <a:pt x="43178" y="2160"/>
                  </a:lnTo>
                  <a:lnTo>
                    <a:pt x="42627" y="2114"/>
                  </a:lnTo>
                  <a:lnTo>
                    <a:pt x="42351" y="2114"/>
                  </a:lnTo>
                  <a:lnTo>
                    <a:pt x="42076" y="2160"/>
                  </a:lnTo>
                  <a:lnTo>
                    <a:pt x="41846" y="2252"/>
                  </a:lnTo>
                  <a:lnTo>
                    <a:pt x="41617" y="2389"/>
                  </a:lnTo>
                  <a:lnTo>
                    <a:pt x="41387" y="2527"/>
                  </a:lnTo>
                  <a:lnTo>
                    <a:pt x="41157" y="2665"/>
                  </a:lnTo>
                  <a:lnTo>
                    <a:pt x="40790" y="3078"/>
                  </a:lnTo>
                  <a:lnTo>
                    <a:pt x="40468" y="3584"/>
                  </a:lnTo>
                  <a:lnTo>
                    <a:pt x="40147" y="4089"/>
                  </a:lnTo>
                  <a:lnTo>
                    <a:pt x="39550" y="5237"/>
                  </a:lnTo>
                  <a:lnTo>
                    <a:pt x="39182" y="6064"/>
                  </a:lnTo>
                  <a:lnTo>
                    <a:pt x="38723" y="6845"/>
                  </a:lnTo>
                  <a:lnTo>
                    <a:pt x="38493" y="7166"/>
                  </a:lnTo>
                  <a:lnTo>
                    <a:pt x="38263" y="7396"/>
                  </a:lnTo>
                  <a:lnTo>
                    <a:pt x="37988" y="7580"/>
                  </a:lnTo>
                  <a:lnTo>
                    <a:pt x="37850" y="7626"/>
                  </a:lnTo>
                  <a:lnTo>
                    <a:pt x="37758" y="7626"/>
                  </a:lnTo>
                  <a:lnTo>
                    <a:pt x="37161" y="7580"/>
                  </a:lnTo>
                  <a:lnTo>
                    <a:pt x="36564" y="7396"/>
                  </a:lnTo>
                  <a:lnTo>
                    <a:pt x="36013" y="7212"/>
                  </a:lnTo>
                  <a:lnTo>
                    <a:pt x="35461" y="6891"/>
                  </a:lnTo>
                  <a:lnTo>
                    <a:pt x="35002" y="6615"/>
                  </a:lnTo>
                  <a:lnTo>
                    <a:pt x="34451" y="6386"/>
                  </a:lnTo>
                  <a:lnTo>
                    <a:pt x="33946" y="6248"/>
                  </a:lnTo>
                  <a:lnTo>
                    <a:pt x="33348" y="6202"/>
                  </a:lnTo>
                  <a:lnTo>
                    <a:pt x="32889" y="6248"/>
                  </a:lnTo>
                  <a:lnTo>
                    <a:pt x="32430" y="6340"/>
                  </a:lnTo>
                  <a:lnTo>
                    <a:pt x="32016" y="6523"/>
                  </a:lnTo>
                  <a:lnTo>
                    <a:pt x="31603" y="6707"/>
                  </a:lnTo>
                  <a:lnTo>
                    <a:pt x="31281" y="6983"/>
                  </a:lnTo>
                  <a:lnTo>
                    <a:pt x="30960" y="7258"/>
                  </a:lnTo>
                  <a:lnTo>
                    <a:pt x="30363" y="7855"/>
                  </a:lnTo>
                  <a:lnTo>
                    <a:pt x="29903" y="8315"/>
                  </a:lnTo>
                  <a:lnTo>
                    <a:pt x="29444" y="8682"/>
                  </a:lnTo>
                  <a:lnTo>
                    <a:pt x="29169" y="8866"/>
                  </a:lnTo>
                  <a:lnTo>
                    <a:pt x="28939" y="8958"/>
                  </a:lnTo>
                  <a:lnTo>
                    <a:pt x="28663" y="9050"/>
                  </a:lnTo>
                  <a:lnTo>
                    <a:pt x="28434" y="9096"/>
                  </a:lnTo>
                  <a:lnTo>
                    <a:pt x="28204" y="9050"/>
                  </a:lnTo>
                  <a:lnTo>
                    <a:pt x="28020" y="8958"/>
                  </a:lnTo>
                  <a:lnTo>
                    <a:pt x="27791" y="8820"/>
                  </a:lnTo>
                  <a:lnTo>
                    <a:pt x="27653" y="8682"/>
                  </a:lnTo>
                  <a:lnTo>
                    <a:pt x="27469" y="8453"/>
                  </a:lnTo>
                  <a:lnTo>
                    <a:pt x="27331" y="8223"/>
                  </a:lnTo>
                  <a:lnTo>
                    <a:pt x="27056" y="7626"/>
                  </a:lnTo>
                  <a:lnTo>
                    <a:pt x="26872" y="6937"/>
                  </a:lnTo>
                  <a:lnTo>
                    <a:pt x="26642" y="6202"/>
                  </a:lnTo>
                  <a:lnTo>
                    <a:pt x="26321" y="4686"/>
                  </a:lnTo>
                  <a:lnTo>
                    <a:pt x="25953" y="2941"/>
                  </a:lnTo>
                  <a:lnTo>
                    <a:pt x="25769" y="2160"/>
                  </a:lnTo>
                  <a:lnTo>
                    <a:pt x="25494" y="1425"/>
                  </a:lnTo>
                  <a:lnTo>
                    <a:pt x="25310" y="1103"/>
                  </a:lnTo>
                  <a:lnTo>
                    <a:pt x="25172" y="828"/>
                  </a:lnTo>
                  <a:lnTo>
                    <a:pt x="24989" y="598"/>
                  </a:lnTo>
                  <a:lnTo>
                    <a:pt x="24759" y="368"/>
                  </a:lnTo>
                  <a:lnTo>
                    <a:pt x="24529" y="230"/>
                  </a:lnTo>
                  <a:lnTo>
                    <a:pt x="24254" y="93"/>
                  </a:lnTo>
                  <a:lnTo>
                    <a:pt x="23978"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7"/>
            <p:cNvSpPr/>
            <p:nvPr/>
          </p:nvSpPr>
          <p:spPr>
            <a:xfrm>
              <a:off x="7390273" y="744325"/>
              <a:ext cx="1040588" cy="584997"/>
            </a:xfrm>
            <a:custGeom>
              <a:avLst/>
              <a:gdLst/>
              <a:ahLst/>
              <a:cxnLst/>
              <a:rect l="l" t="t" r="r" b="b"/>
              <a:pathLst>
                <a:path w="53193" h="29904" extrusionOk="0">
                  <a:moveTo>
                    <a:pt x="139" y="1"/>
                  </a:moveTo>
                  <a:lnTo>
                    <a:pt x="93" y="7442"/>
                  </a:lnTo>
                  <a:lnTo>
                    <a:pt x="47" y="14883"/>
                  </a:lnTo>
                  <a:lnTo>
                    <a:pt x="1" y="29766"/>
                  </a:lnTo>
                  <a:lnTo>
                    <a:pt x="1" y="29904"/>
                  </a:lnTo>
                  <a:lnTo>
                    <a:pt x="139" y="29904"/>
                  </a:lnTo>
                  <a:lnTo>
                    <a:pt x="26688" y="29858"/>
                  </a:lnTo>
                  <a:lnTo>
                    <a:pt x="39917" y="29812"/>
                  </a:lnTo>
                  <a:lnTo>
                    <a:pt x="53192" y="29766"/>
                  </a:lnTo>
                  <a:lnTo>
                    <a:pt x="39917" y="29674"/>
                  </a:lnTo>
                  <a:lnTo>
                    <a:pt x="322" y="29674"/>
                  </a:lnTo>
                  <a:lnTo>
                    <a:pt x="276" y="14883"/>
                  </a:lnTo>
                  <a:lnTo>
                    <a:pt x="230" y="7442"/>
                  </a:lnTo>
                  <a:lnTo>
                    <a:pt x="139"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7"/>
            <p:cNvSpPr/>
            <p:nvPr/>
          </p:nvSpPr>
          <p:spPr>
            <a:xfrm>
              <a:off x="7239313" y="1608777"/>
              <a:ext cx="1245447" cy="686526"/>
            </a:xfrm>
            <a:custGeom>
              <a:avLst/>
              <a:gdLst/>
              <a:ahLst/>
              <a:cxnLst/>
              <a:rect l="l" t="t" r="r" b="b"/>
              <a:pathLst>
                <a:path w="63665" h="35094" extrusionOk="0">
                  <a:moveTo>
                    <a:pt x="1" y="1"/>
                  </a:moveTo>
                  <a:lnTo>
                    <a:pt x="1" y="35094"/>
                  </a:lnTo>
                  <a:lnTo>
                    <a:pt x="63665" y="35094"/>
                  </a:lnTo>
                  <a:lnTo>
                    <a:pt x="63665"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7"/>
            <p:cNvSpPr/>
            <p:nvPr/>
          </p:nvSpPr>
          <p:spPr>
            <a:xfrm>
              <a:off x="7427113" y="1695948"/>
              <a:ext cx="985774" cy="59313"/>
            </a:xfrm>
            <a:custGeom>
              <a:avLst/>
              <a:gdLst/>
              <a:ahLst/>
              <a:cxnLst/>
              <a:rect l="l" t="t" r="r" b="b"/>
              <a:pathLst>
                <a:path w="50391" h="3032" extrusionOk="0">
                  <a:moveTo>
                    <a:pt x="1" y="0"/>
                  </a:moveTo>
                  <a:lnTo>
                    <a:pt x="1" y="3032"/>
                  </a:lnTo>
                  <a:lnTo>
                    <a:pt x="50390" y="3032"/>
                  </a:lnTo>
                  <a:lnTo>
                    <a:pt x="503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7"/>
            <p:cNvSpPr/>
            <p:nvPr/>
          </p:nvSpPr>
          <p:spPr>
            <a:xfrm>
              <a:off x="7427113" y="1695948"/>
              <a:ext cx="682047" cy="59313"/>
            </a:xfrm>
            <a:custGeom>
              <a:avLst/>
              <a:gdLst/>
              <a:ahLst/>
              <a:cxnLst/>
              <a:rect l="l" t="t" r="r" b="b"/>
              <a:pathLst>
                <a:path w="34865" h="3032" extrusionOk="0">
                  <a:moveTo>
                    <a:pt x="1" y="0"/>
                  </a:moveTo>
                  <a:lnTo>
                    <a:pt x="1" y="3032"/>
                  </a:lnTo>
                  <a:lnTo>
                    <a:pt x="34865" y="3032"/>
                  </a:lnTo>
                  <a:lnTo>
                    <a:pt x="34865"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7"/>
            <p:cNvSpPr/>
            <p:nvPr/>
          </p:nvSpPr>
          <p:spPr>
            <a:xfrm>
              <a:off x="7427113" y="1809156"/>
              <a:ext cx="985774" cy="59333"/>
            </a:xfrm>
            <a:custGeom>
              <a:avLst/>
              <a:gdLst/>
              <a:ahLst/>
              <a:cxnLst/>
              <a:rect l="l" t="t" r="r" b="b"/>
              <a:pathLst>
                <a:path w="50391" h="3033" extrusionOk="0">
                  <a:moveTo>
                    <a:pt x="1" y="1"/>
                  </a:moveTo>
                  <a:lnTo>
                    <a:pt x="1" y="3032"/>
                  </a:lnTo>
                  <a:lnTo>
                    <a:pt x="50390" y="3032"/>
                  </a:lnTo>
                  <a:lnTo>
                    <a:pt x="503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7"/>
            <p:cNvSpPr/>
            <p:nvPr/>
          </p:nvSpPr>
          <p:spPr>
            <a:xfrm>
              <a:off x="7427113" y="1809156"/>
              <a:ext cx="885125" cy="59333"/>
            </a:xfrm>
            <a:custGeom>
              <a:avLst/>
              <a:gdLst/>
              <a:ahLst/>
              <a:cxnLst/>
              <a:rect l="l" t="t" r="r" b="b"/>
              <a:pathLst>
                <a:path w="45246" h="3033" extrusionOk="0">
                  <a:moveTo>
                    <a:pt x="1" y="1"/>
                  </a:moveTo>
                  <a:lnTo>
                    <a:pt x="1" y="3032"/>
                  </a:lnTo>
                  <a:lnTo>
                    <a:pt x="45246" y="3032"/>
                  </a:lnTo>
                  <a:lnTo>
                    <a:pt x="45246"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7"/>
            <p:cNvSpPr/>
            <p:nvPr/>
          </p:nvSpPr>
          <p:spPr>
            <a:xfrm>
              <a:off x="7427113" y="1922384"/>
              <a:ext cx="985774" cy="59333"/>
            </a:xfrm>
            <a:custGeom>
              <a:avLst/>
              <a:gdLst/>
              <a:ahLst/>
              <a:cxnLst/>
              <a:rect l="l" t="t" r="r" b="b"/>
              <a:pathLst>
                <a:path w="50391" h="3033" extrusionOk="0">
                  <a:moveTo>
                    <a:pt x="1" y="0"/>
                  </a:moveTo>
                  <a:lnTo>
                    <a:pt x="1" y="3032"/>
                  </a:lnTo>
                  <a:lnTo>
                    <a:pt x="50390" y="3032"/>
                  </a:lnTo>
                  <a:lnTo>
                    <a:pt x="503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7"/>
            <p:cNvSpPr/>
            <p:nvPr/>
          </p:nvSpPr>
          <p:spPr>
            <a:xfrm>
              <a:off x="7427113" y="1922384"/>
              <a:ext cx="628132" cy="59333"/>
            </a:xfrm>
            <a:custGeom>
              <a:avLst/>
              <a:gdLst/>
              <a:ahLst/>
              <a:cxnLst/>
              <a:rect l="l" t="t" r="r" b="b"/>
              <a:pathLst>
                <a:path w="32109" h="3033" extrusionOk="0">
                  <a:moveTo>
                    <a:pt x="1" y="0"/>
                  </a:moveTo>
                  <a:lnTo>
                    <a:pt x="1" y="3032"/>
                  </a:lnTo>
                  <a:lnTo>
                    <a:pt x="32109" y="3032"/>
                  </a:lnTo>
                  <a:lnTo>
                    <a:pt x="32109"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7"/>
            <p:cNvSpPr/>
            <p:nvPr/>
          </p:nvSpPr>
          <p:spPr>
            <a:xfrm>
              <a:off x="7427113" y="2035611"/>
              <a:ext cx="985774" cy="59313"/>
            </a:xfrm>
            <a:custGeom>
              <a:avLst/>
              <a:gdLst/>
              <a:ahLst/>
              <a:cxnLst/>
              <a:rect l="l" t="t" r="r" b="b"/>
              <a:pathLst>
                <a:path w="50391" h="3032" extrusionOk="0">
                  <a:moveTo>
                    <a:pt x="1" y="0"/>
                  </a:moveTo>
                  <a:lnTo>
                    <a:pt x="1" y="3032"/>
                  </a:lnTo>
                  <a:lnTo>
                    <a:pt x="50390" y="3032"/>
                  </a:lnTo>
                  <a:lnTo>
                    <a:pt x="503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7"/>
            <p:cNvSpPr/>
            <p:nvPr/>
          </p:nvSpPr>
          <p:spPr>
            <a:xfrm>
              <a:off x="7427113" y="2035611"/>
              <a:ext cx="725182" cy="59313"/>
            </a:xfrm>
            <a:custGeom>
              <a:avLst/>
              <a:gdLst/>
              <a:ahLst/>
              <a:cxnLst/>
              <a:rect l="l" t="t" r="r" b="b"/>
              <a:pathLst>
                <a:path w="37070" h="3032" extrusionOk="0">
                  <a:moveTo>
                    <a:pt x="1" y="0"/>
                  </a:moveTo>
                  <a:lnTo>
                    <a:pt x="1" y="3032"/>
                  </a:lnTo>
                  <a:lnTo>
                    <a:pt x="37069" y="3032"/>
                  </a:lnTo>
                  <a:lnTo>
                    <a:pt x="37069"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7"/>
            <p:cNvSpPr/>
            <p:nvPr/>
          </p:nvSpPr>
          <p:spPr>
            <a:xfrm>
              <a:off x="7427113" y="2149719"/>
              <a:ext cx="985774" cy="59333"/>
            </a:xfrm>
            <a:custGeom>
              <a:avLst/>
              <a:gdLst/>
              <a:ahLst/>
              <a:cxnLst/>
              <a:rect l="l" t="t" r="r" b="b"/>
              <a:pathLst>
                <a:path w="50391" h="3033" extrusionOk="0">
                  <a:moveTo>
                    <a:pt x="1" y="1"/>
                  </a:moveTo>
                  <a:lnTo>
                    <a:pt x="1" y="3032"/>
                  </a:lnTo>
                  <a:lnTo>
                    <a:pt x="50390" y="3032"/>
                  </a:lnTo>
                  <a:lnTo>
                    <a:pt x="503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7"/>
            <p:cNvSpPr/>
            <p:nvPr/>
          </p:nvSpPr>
          <p:spPr>
            <a:xfrm>
              <a:off x="7427113" y="2149719"/>
              <a:ext cx="471789" cy="59333"/>
            </a:xfrm>
            <a:custGeom>
              <a:avLst/>
              <a:gdLst/>
              <a:ahLst/>
              <a:cxnLst/>
              <a:rect l="l" t="t" r="r" b="b"/>
              <a:pathLst>
                <a:path w="24117" h="3033" extrusionOk="0">
                  <a:moveTo>
                    <a:pt x="1" y="1"/>
                  </a:moveTo>
                  <a:lnTo>
                    <a:pt x="1" y="3032"/>
                  </a:lnTo>
                  <a:lnTo>
                    <a:pt x="24116" y="3032"/>
                  </a:lnTo>
                  <a:lnTo>
                    <a:pt x="24116"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7"/>
            <p:cNvSpPr/>
            <p:nvPr/>
          </p:nvSpPr>
          <p:spPr>
            <a:xfrm>
              <a:off x="7323784" y="1916084"/>
              <a:ext cx="71912" cy="71912"/>
            </a:xfrm>
            <a:custGeom>
              <a:avLst/>
              <a:gdLst/>
              <a:ahLst/>
              <a:cxnLst/>
              <a:rect l="l" t="t" r="r" b="b"/>
              <a:pathLst>
                <a:path w="3676" h="3676" extrusionOk="0">
                  <a:moveTo>
                    <a:pt x="1" y="1"/>
                  </a:moveTo>
                  <a:lnTo>
                    <a:pt x="1" y="3676"/>
                  </a:lnTo>
                  <a:lnTo>
                    <a:pt x="3675" y="3676"/>
                  </a:lnTo>
                  <a:lnTo>
                    <a:pt x="3675"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7"/>
            <p:cNvSpPr/>
            <p:nvPr/>
          </p:nvSpPr>
          <p:spPr>
            <a:xfrm>
              <a:off x="7343562" y="1925983"/>
              <a:ext cx="32356" cy="62013"/>
            </a:xfrm>
            <a:custGeom>
              <a:avLst/>
              <a:gdLst/>
              <a:ahLst/>
              <a:cxnLst/>
              <a:rect l="l" t="t" r="r" b="b"/>
              <a:pathLst>
                <a:path w="1654" h="3170" extrusionOk="0">
                  <a:moveTo>
                    <a:pt x="1011" y="0"/>
                  </a:moveTo>
                  <a:lnTo>
                    <a:pt x="827" y="92"/>
                  </a:lnTo>
                  <a:lnTo>
                    <a:pt x="643" y="230"/>
                  </a:lnTo>
                  <a:lnTo>
                    <a:pt x="551" y="414"/>
                  </a:lnTo>
                  <a:lnTo>
                    <a:pt x="505" y="597"/>
                  </a:lnTo>
                  <a:lnTo>
                    <a:pt x="505" y="1057"/>
                  </a:lnTo>
                  <a:lnTo>
                    <a:pt x="505" y="1148"/>
                  </a:lnTo>
                  <a:lnTo>
                    <a:pt x="0" y="1148"/>
                  </a:lnTo>
                  <a:lnTo>
                    <a:pt x="0" y="1746"/>
                  </a:lnTo>
                  <a:lnTo>
                    <a:pt x="505" y="1746"/>
                  </a:lnTo>
                  <a:lnTo>
                    <a:pt x="505" y="3170"/>
                  </a:lnTo>
                  <a:lnTo>
                    <a:pt x="1103" y="3170"/>
                  </a:lnTo>
                  <a:lnTo>
                    <a:pt x="1103" y="1746"/>
                  </a:lnTo>
                  <a:lnTo>
                    <a:pt x="1516" y="1746"/>
                  </a:lnTo>
                  <a:lnTo>
                    <a:pt x="1608" y="1700"/>
                  </a:lnTo>
                  <a:lnTo>
                    <a:pt x="1654" y="1424"/>
                  </a:lnTo>
                  <a:lnTo>
                    <a:pt x="1654" y="1148"/>
                  </a:lnTo>
                  <a:lnTo>
                    <a:pt x="1103" y="1148"/>
                  </a:lnTo>
                  <a:lnTo>
                    <a:pt x="1103" y="735"/>
                  </a:lnTo>
                  <a:lnTo>
                    <a:pt x="1148" y="597"/>
                  </a:lnTo>
                  <a:lnTo>
                    <a:pt x="1240" y="551"/>
                  </a:lnTo>
                  <a:lnTo>
                    <a:pt x="1654" y="551"/>
                  </a:lnTo>
                  <a:lnTo>
                    <a:pt x="16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7"/>
            <p:cNvSpPr/>
            <p:nvPr/>
          </p:nvSpPr>
          <p:spPr>
            <a:xfrm>
              <a:off x="7323784" y="2029312"/>
              <a:ext cx="71912" cy="72812"/>
            </a:xfrm>
            <a:custGeom>
              <a:avLst/>
              <a:gdLst/>
              <a:ahLst/>
              <a:cxnLst/>
              <a:rect l="l" t="t" r="r" b="b"/>
              <a:pathLst>
                <a:path w="3676" h="3722" extrusionOk="0">
                  <a:moveTo>
                    <a:pt x="1" y="1"/>
                  </a:moveTo>
                  <a:lnTo>
                    <a:pt x="1" y="3721"/>
                  </a:lnTo>
                  <a:lnTo>
                    <a:pt x="3675" y="3721"/>
                  </a:lnTo>
                  <a:lnTo>
                    <a:pt x="3675"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7"/>
            <p:cNvSpPr/>
            <p:nvPr/>
          </p:nvSpPr>
          <p:spPr>
            <a:xfrm>
              <a:off x="7331863" y="2047290"/>
              <a:ext cx="36875" cy="36856"/>
            </a:xfrm>
            <a:custGeom>
              <a:avLst/>
              <a:gdLst/>
              <a:ahLst/>
              <a:cxnLst/>
              <a:rect l="l" t="t" r="r" b="b"/>
              <a:pathLst>
                <a:path w="1885" h="1884" extrusionOk="0">
                  <a:moveTo>
                    <a:pt x="782" y="0"/>
                  </a:moveTo>
                  <a:lnTo>
                    <a:pt x="506" y="92"/>
                  </a:lnTo>
                  <a:lnTo>
                    <a:pt x="277" y="276"/>
                  </a:lnTo>
                  <a:lnTo>
                    <a:pt x="93" y="505"/>
                  </a:lnTo>
                  <a:lnTo>
                    <a:pt x="1" y="735"/>
                  </a:lnTo>
                  <a:lnTo>
                    <a:pt x="1" y="1057"/>
                  </a:lnTo>
                  <a:lnTo>
                    <a:pt x="47" y="1240"/>
                  </a:lnTo>
                  <a:lnTo>
                    <a:pt x="93" y="1378"/>
                  </a:lnTo>
                  <a:lnTo>
                    <a:pt x="231" y="1562"/>
                  </a:lnTo>
                  <a:lnTo>
                    <a:pt x="323" y="1700"/>
                  </a:lnTo>
                  <a:lnTo>
                    <a:pt x="506" y="1792"/>
                  </a:lnTo>
                  <a:lnTo>
                    <a:pt x="644" y="1838"/>
                  </a:lnTo>
                  <a:lnTo>
                    <a:pt x="828" y="1884"/>
                  </a:lnTo>
                  <a:lnTo>
                    <a:pt x="1195" y="1884"/>
                  </a:lnTo>
                  <a:lnTo>
                    <a:pt x="1379" y="1792"/>
                  </a:lnTo>
                  <a:lnTo>
                    <a:pt x="1517" y="1746"/>
                  </a:lnTo>
                  <a:lnTo>
                    <a:pt x="1655" y="1608"/>
                  </a:lnTo>
                  <a:lnTo>
                    <a:pt x="1746" y="1470"/>
                  </a:lnTo>
                  <a:lnTo>
                    <a:pt x="1792" y="1332"/>
                  </a:lnTo>
                  <a:lnTo>
                    <a:pt x="1884" y="1194"/>
                  </a:lnTo>
                  <a:lnTo>
                    <a:pt x="1884" y="1011"/>
                  </a:lnTo>
                  <a:lnTo>
                    <a:pt x="1884" y="827"/>
                  </a:lnTo>
                  <a:lnTo>
                    <a:pt x="966" y="827"/>
                  </a:lnTo>
                  <a:lnTo>
                    <a:pt x="966" y="1149"/>
                  </a:lnTo>
                  <a:lnTo>
                    <a:pt x="1471" y="1149"/>
                  </a:lnTo>
                  <a:lnTo>
                    <a:pt x="1379" y="1332"/>
                  </a:lnTo>
                  <a:lnTo>
                    <a:pt x="1241" y="1470"/>
                  </a:lnTo>
                  <a:lnTo>
                    <a:pt x="1057" y="1562"/>
                  </a:lnTo>
                  <a:lnTo>
                    <a:pt x="828" y="1516"/>
                  </a:lnTo>
                  <a:lnTo>
                    <a:pt x="598" y="1424"/>
                  </a:lnTo>
                  <a:lnTo>
                    <a:pt x="460" y="1286"/>
                  </a:lnTo>
                  <a:lnTo>
                    <a:pt x="368" y="1057"/>
                  </a:lnTo>
                  <a:lnTo>
                    <a:pt x="368" y="827"/>
                  </a:lnTo>
                  <a:lnTo>
                    <a:pt x="460" y="597"/>
                  </a:lnTo>
                  <a:lnTo>
                    <a:pt x="644" y="460"/>
                  </a:lnTo>
                  <a:lnTo>
                    <a:pt x="828" y="368"/>
                  </a:lnTo>
                  <a:lnTo>
                    <a:pt x="1057" y="368"/>
                  </a:lnTo>
                  <a:lnTo>
                    <a:pt x="1287" y="460"/>
                  </a:lnTo>
                  <a:lnTo>
                    <a:pt x="1379" y="460"/>
                  </a:lnTo>
                  <a:lnTo>
                    <a:pt x="1609" y="230"/>
                  </a:lnTo>
                  <a:lnTo>
                    <a:pt x="1333" y="92"/>
                  </a:lnTo>
                  <a:lnTo>
                    <a:pt x="10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7"/>
            <p:cNvSpPr/>
            <p:nvPr/>
          </p:nvSpPr>
          <p:spPr>
            <a:xfrm>
              <a:off x="7372318" y="2058069"/>
              <a:ext cx="16178" cy="15298"/>
            </a:xfrm>
            <a:custGeom>
              <a:avLst/>
              <a:gdLst/>
              <a:ahLst/>
              <a:cxnLst/>
              <a:rect l="l" t="t" r="r" b="b"/>
              <a:pathLst>
                <a:path w="827" h="782" extrusionOk="0">
                  <a:moveTo>
                    <a:pt x="276" y="0"/>
                  </a:moveTo>
                  <a:lnTo>
                    <a:pt x="276" y="276"/>
                  </a:lnTo>
                  <a:lnTo>
                    <a:pt x="0" y="276"/>
                  </a:lnTo>
                  <a:lnTo>
                    <a:pt x="0" y="552"/>
                  </a:lnTo>
                  <a:lnTo>
                    <a:pt x="276" y="552"/>
                  </a:lnTo>
                  <a:lnTo>
                    <a:pt x="276" y="781"/>
                  </a:lnTo>
                  <a:lnTo>
                    <a:pt x="551" y="781"/>
                  </a:lnTo>
                  <a:lnTo>
                    <a:pt x="551" y="506"/>
                  </a:lnTo>
                  <a:lnTo>
                    <a:pt x="827" y="506"/>
                  </a:lnTo>
                  <a:lnTo>
                    <a:pt x="827" y="460"/>
                  </a:lnTo>
                  <a:lnTo>
                    <a:pt x="827" y="230"/>
                  </a:lnTo>
                  <a:lnTo>
                    <a:pt x="551" y="230"/>
                  </a:lnTo>
                  <a:lnTo>
                    <a:pt x="5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7"/>
            <p:cNvSpPr/>
            <p:nvPr/>
          </p:nvSpPr>
          <p:spPr>
            <a:xfrm>
              <a:off x="7323784" y="2143440"/>
              <a:ext cx="71912" cy="71892"/>
            </a:xfrm>
            <a:custGeom>
              <a:avLst/>
              <a:gdLst/>
              <a:ahLst/>
              <a:cxnLst/>
              <a:rect l="l" t="t" r="r" b="b"/>
              <a:pathLst>
                <a:path w="3676" h="3675" extrusionOk="0">
                  <a:moveTo>
                    <a:pt x="1" y="0"/>
                  </a:moveTo>
                  <a:lnTo>
                    <a:pt x="1" y="3675"/>
                  </a:lnTo>
                  <a:lnTo>
                    <a:pt x="3675" y="3675"/>
                  </a:lnTo>
                  <a:lnTo>
                    <a:pt x="3675"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7"/>
            <p:cNvSpPr/>
            <p:nvPr/>
          </p:nvSpPr>
          <p:spPr>
            <a:xfrm>
              <a:off x="7332763" y="2156918"/>
              <a:ext cx="54834" cy="44035"/>
            </a:xfrm>
            <a:custGeom>
              <a:avLst/>
              <a:gdLst/>
              <a:ahLst/>
              <a:cxnLst/>
              <a:rect l="l" t="t" r="r" b="b"/>
              <a:pathLst>
                <a:path w="2803" h="2251" extrusionOk="0">
                  <a:moveTo>
                    <a:pt x="1930" y="0"/>
                  </a:moveTo>
                  <a:lnTo>
                    <a:pt x="1700" y="46"/>
                  </a:lnTo>
                  <a:lnTo>
                    <a:pt x="1517" y="184"/>
                  </a:lnTo>
                  <a:lnTo>
                    <a:pt x="1379" y="368"/>
                  </a:lnTo>
                  <a:lnTo>
                    <a:pt x="1379" y="597"/>
                  </a:lnTo>
                  <a:lnTo>
                    <a:pt x="1379" y="735"/>
                  </a:lnTo>
                  <a:lnTo>
                    <a:pt x="1011" y="643"/>
                  </a:lnTo>
                  <a:lnTo>
                    <a:pt x="690" y="551"/>
                  </a:lnTo>
                  <a:lnTo>
                    <a:pt x="414" y="368"/>
                  </a:lnTo>
                  <a:lnTo>
                    <a:pt x="185" y="92"/>
                  </a:lnTo>
                  <a:lnTo>
                    <a:pt x="93" y="276"/>
                  </a:lnTo>
                  <a:lnTo>
                    <a:pt x="93" y="459"/>
                  </a:lnTo>
                  <a:lnTo>
                    <a:pt x="185" y="689"/>
                  </a:lnTo>
                  <a:lnTo>
                    <a:pt x="322" y="873"/>
                  </a:lnTo>
                  <a:lnTo>
                    <a:pt x="93" y="827"/>
                  </a:lnTo>
                  <a:lnTo>
                    <a:pt x="93" y="827"/>
                  </a:lnTo>
                  <a:lnTo>
                    <a:pt x="139" y="1011"/>
                  </a:lnTo>
                  <a:lnTo>
                    <a:pt x="231" y="1194"/>
                  </a:lnTo>
                  <a:lnTo>
                    <a:pt x="368" y="1332"/>
                  </a:lnTo>
                  <a:lnTo>
                    <a:pt x="506" y="1378"/>
                  </a:lnTo>
                  <a:lnTo>
                    <a:pt x="322" y="1378"/>
                  </a:lnTo>
                  <a:lnTo>
                    <a:pt x="368" y="1516"/>
                  </a:lnTo>
                  <a:lnTo>
                    <a:pt x="460" y="1654"/>
                  </a:lnTo>
                  <a:lnTo>
                    <a:pt x="598" y="1700"/>
                  </a:lnTo>
                  <a:lnTo>
                    <a:pt x="828" y="1792"/>
                  </a:lnTo>
                  <a:lnTo>
                    <a:pt x="644" y="1929"/>
                  </a:lnTo>
                  <a:lnTo>
                    <a:pt x="460" y="1975"/>
                  </a:lnTo>
                  <a:lnTo>
                    <a:pt x="231" y="2021"/>
                  </a:lnTo>
                  <a:lnTo>
                    <a:pt x="1" y="2067"/>
                  </a:lnTo>
                  <a:lnTo>
                    <a:pt x="47" y="2067"/>
                  </a:lnTo>
                  <a:lnTo>
                    <a:pt x="277" y="2159"/>
                  </a:lnTo>
                  <a:lnTo>
                    <a:pt x="506" y="2251"/>
                  </a:lnTo>
                  <a:lnTo>
                    <a:pt x="1011" y="2251"/>
                  </a:lnTo>
                  <a:lnTo>
                    <a:pt x="1333" y="2205"/>
                  </a:lnTo>
                  <a:lnTo>
                    <a:pt x="1609" y="2113"/>
                  </a:lnTo>
                  <a:lnTo>
                    <a:pt x="1884" y="1929"/>
                  </a:lnTo>
                  <a:lnTo>
                    <a:pt x="2114" y="1746"/>
                  </a:lnTo>
                  <a:lnTo>
                    <a:pt x="2298" y="1470"/>
                  </a:lnTo>
                  <a:lnTo>
                    <a:pt x="2389" y="1240"/>
                  </a:lnTo>
                  <a:lnTo>
                    <a:pt x="2481" y="919"/>
                  </a:lnTo>
                  <a:lnTo>
                    <a:pt x="2527" y="597"/>
                  </a:lnTo>
                  <a:lnTo>
                    <a:pt x="2527" y="551"/>
                  </a:lnTo>
                  <a:lnTo>
                    <a:pt x="2573" y="505"/>
                  </a:lnTo>
                  <a:lnTo>
                    <a:pt x="2803" y="276"/>
                  </a:lnTo>
                  <a:lnTo>
                    <a:pt x="2803" y="276"/>
                  </a:lnTo>
                  <a:lnTo>
                    <a:pt x="2527" y="368"/>
                  </a:lnTo>
                  <a:lnTo>
                    <a:pt x="2527" y="368"/>
                  </a:lnTo>
                  <a:lnTo>
                    <a:pt x="2665" y="230"/>
                  </a:lnTo>
                  <a:lnTo>
                    <a:pt x="2757" y="46"/>
                  </a:lnTo>
                  <a:lnTo>
                    <a:pt x="2481" y="184"/>
                  </a:lnTo>
                  <a:lnTo>
                    <a:pt x="2389" y="184"/>
                  </a:lnTo>
                  <a:lnTo>
                    <a:pt x="2344" y="138"/>
                  </a:lnTo>
                  <a:lnTo>
                    <a:pt x="2114" y="46"/>
                  </a:lnTo>
                  <a:lnTo>
                    <a:pt x="19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7"/>
            <p:cNvSpPr/>
            <p:nvPr/>
          </p:nvSpPr>
          <p:spPr>
            <a:xfrm>
              <a:off x="7324684" y="1689648"/>
              <a:ext cx="71912" cy="71912"/>
            </a:xfrm>
            <a:custGeom>
              <a:avLst/>
              <a:gdLst/>
              <a:ahLst/>
              <a:cxnLst/>
              <a:rect l="l" t="t" r="r" b="b"/>
              <a:pathLst>
                <a:path w="3676" h="3676" extrusionOk="0">
                  <a:moveTo>
                    <a:pt x="1" y="1"/>
                  </a:moveTo>
                  <a:lnTo>
                    <a:pt x="1" y="3675"/>
                  </a:lnTo>
                  <a:lnTo>
                    <a:pt x="3675" y="3675"/>
                  </a:lnTo>
                  <a:lnTo>
                    <a:pt x="3675"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7"/>
            <p:cNvSpPr/>
            <p:nvPr/>
          </p:nvSpPr>
          <p:spPr>
            <a:xfrm>
              <a:off x="7333663" y="1698628"/>
              <a:ext cx="53034" cy="53034"/>
            </a:xfrm>
            <a:custGeom>
              <a:avLst/>
              <a:gdLst/>
              <a:ahLst/>
              <a:cxnLst/>
              <a:rect l="l" t="t" r="r" b="b"/>
              <a:pathLst>
                <a:path w="2711" h="2711" extrusionOk="0">
                  <a:moveTo>
                    <a:pt x="2114" y="231"/>
                  </a:moveTo>
                  <a:lnTo>
                    <a:pt x="2252" y="277"/>
                  </a:lnTo>
                  <a:lnTo>
                    <a:pt x="2343" y="322"/>
                  </a:lnTo>
                  <a:lnTo>
                    <a:pt x="2435" y="414"/>
                  </a:lnTo>
                  <a:lnTo>
                    <a:pt x="2481" y="552"/>
                  </a:lnTo>
                  <a:lnTo>
                    <a:pt x="2481" y="598"/>
                  </a:lnTo>
                  <a:lnTo>
                    <a:pt x="2481" y="1379"/>
                  </a:lnTo>
                  <a:lnTo>
                    <a:pt x="2481" y="2114"/>
                  </a:lnTo>
                  <a:lnTo>
                    <a:pt x="2481" y="2252"/>
                  </a:lnTo>
                  <a:lnTo>
                    <a:pt x="2435" y="2344"/>
                  </a:lnTo>
                  <a:lnTo>
                    <a:pt x="2298" y="2435"/>
                  </a:lnTo>
                  <a:lnTo>
                    <a:pt x="2206" y="2481"/>
                  </a:lnTo>
                  <a:lnTo>
                    <a:pt x="506" y="2481"/>
                  </a:lnTo>
                  <a:lnTo>
                    <a:pt x="368" y="2435"/>
                  </a:lnTo>
                  <a:lnTo>
                    <a:pt x="322" y="2344"/>
                  </a:lnTo>
                  <a:lnTo>
                    <a:pt x="276" y="2206"/>
                  </a:lnTo>
                  <a:lnTo>
                    <a:pt x="276" y="2114"/>
                  </a:lnTo>
                  <a:lnTo>
                    <a:pt x="276" y="598"/>
                  </a:lnTo>
                  <a:lnTo>
                    <a:pt x="276" y="460"/>
                  </a:lnTo>
                  <a:lnTo>
                    <a:pt x="322" y="368"/>
                  </a:lnTo>
                  <a:lnTo>
                    <a:pt x="414" y="277"/>
                  </a:lnTo>
                  <a:lnTo>
                    <a:pt x="552" y="231"/>
                  </a:lnTo>
                  <a:close/>
                  <a:moveTo>
                    <a:pt x="598" y="1"/>
                  </a:moveTo>
                  <a:lnTo>
                    <a:pt x="368" y="47"/>
                  </a:lnTo>
                  <a:lnTo>
                    <a:pt x="185" y="139"/>
                  </a:lnTo>
                  <a:lnTo>
                    <a:pt x="93" y="322"/>
                  </a:lnTo>
                  <a:lnTo>
                    <a:pt x="1" y="552"/>
                  </a:lnTo>
                  <a:lnTo>
                    <a:pt x="1" y="598"/>
                  </a:lnTo>
                  <a:lnTo>
                    <a:pt x="1" y="1379"/>
                  </a:lnTo>
                  <a:lnTo>
                    <a:pt x="1" y="2114"/>
                  </a:lnTo>
                  <a:lnTo>
                    <a:pt x="47" y="2344"/>
                  </a:lnTo>
                  <a:lnTo>
                    <a:pt x="139" y="2527"/>
                  </a:lnTo>
                  <a:lnTo>
                    <a:pt x="322" y="2665"/>
                  </a:lnTo>
                  <a:lnTo>
                    <a:pt x="552" y="2711"/>
                  </a:lnTo>
                  <a:lnTo>
                    <a:pt x="2343" y="2711"/>
                  </a:lnTo>
                  <a:lnTo>
                    <a:pt x="2527" y="2573"/>
                  </a:lnTo>
                  <a:lnTo>
                    <a:pt x="2665" y="2389"/>
                  </a:lnTo>
                  <a:lnTo>
                    <a:pt x="2711" y="2206"/>
                  </a:lnTo>
                  <a:lnTo>
                    <a:pt x="2711" y="2114"/>
                  </a:lnTo>
                  <a:lnTo>
                    <a:pt x="2711" y="598"/>
                  </a:lnTo>
                  <a:lnTo>
                    <a:pt x="2711" y="414"/>
                  </a:lnTo>
                  <a:lnTo>
                    <a:pt x="2573" y="185"/>
                  </a:lnTo>
                  <a:lnTo>
                    <a:pt x="2435" y="93"/>
                  </a:lnTo>
                  <a:lnTo>
                    <a:pt x="22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7"/>
            <p:cNvSpPr/>
            <p:nvPr/>
          </p:nvSpPr>
          <p:spPr>
            <a:xfrm>
              <a:off x="7346242" y="1711206"/>
              <a:ext cx="27877" cy="27877"/>
            </a:xfrm>
            <a:custGeom>
              <a:avLst/>
              <a:gdLst/>
              <a:ahLst/>
              <a:cxnLst/>
              <a:rect l="l" t="t" r="r" b="b"/>
              <a:pathLst>
                <a:path w="1425" h="1425" extrusionOk="0">
                  <a:moveTo>
                    <a:pt x="782" y="323"/>
                  </a:moveTo>
                  <a:lnTo>
                    <a:pt x="966" y="368"/>
                  </a:lnTo>
                  <a:lnTo>
                    <a:pt x="1057" y="460"/>
                  </a:lnTo>
                  <a:lnTo>
                    <a:pt x="1149" y="552"/>
                  </a:lnTo>
                  <a:lnTo>
                    <a:pt x="1195" y="736"/>
                  </a:lnTo>
                  <a:lnTo>
                    <a:pt x="1149" y="920"/>
                  </a:lnTo>
                  <a:lnTo>
                    <a:pt x="1057" y="1057"/>
                  </a:lnTo>
                  <a:lnTo>
                    <a:pt x="920" y="1149"/>
                  </a:lnTo>
                  <a:lnTo>
                    <a:pt x="736" y="1195"/>
                  </a:lnTo>
                  <a:lnTo>
                    <a:pt x="552" y="1149"/>
                  </a:lnTo>
                  <a:lnTo>
                    <a:pt x="414" y="1057"/>
                  </a:lnTo>
                  <a:lnTo>
                    <a:pt x="322" y="920"/>
                  </a:lnTo>
                  <a:lnTo>
                    <a:pt x="277" y="736"/>
                  </a:lnTo>
                  <a:lnTo>
                    <a:pt x="322" y="552"/>
                  </a:lnTo>
                  <a:lnTo>
                    <a:pt x="460" y="414"/>
                  </a:lnTo>
                  <a:lnTo>
                    <a:pt x="598" y="323"/>
                  </a:lnTo>
                  <a:close/>
                  <a:moveTo>
                    <a:pt x="736" y="1"/>
                  </a:moveTo>
                  <a:lnTo>
                    <a:pt x="598" y="47"/>
                  </a:lnTo>
                  <a:lnTo>
                    <a:pt x="460" y="47"/>
                  </a:lnTo>
                  <a:lnTo>
                    <a:pt x="231" y="185"/>
                  </a:lnTo>
                  <a:lnTo>
                    <a:pt x="47" y="414"/>
                  </a:lnTo>
                  <a:lnTo>
                    <a:pt x="1" y="552"/>
                  </a:lnTo>
                  <a:lnTo>
                    <a:pt x="1" y="690"/>
                  </a:lnTo>
                  <a:lnTo>
                    <a:pt x="1" y="828"/>
                  </a:lnTo>
                  <a:lnTo>
                    <a:pt x="47" y="966"/>
                  </a:lnTo>
                  <a:lnTo>
                    <a:pt x="185" y="1195"/>
                  </a:lnTo>
                  <a:lnTo>
                    <a:pt x="414" y="1379"/>
                  </a:lnTo>
                  <a:lnTo>
                    <a:pt x="552" y="1425"/>
                  </a:lnTo>
                  <a:lnTo>
                    <a:pt x="828" y="1425"/>
                  </a:lnTo>
                  <a:lnTo>
                    <a:pt x="966" y="1379"/>
                  </a:lnTo>
                  <a:lnTo>
                    <a:pt x="1195" y="1241"/>
                  </a:lnTo>
                  <a:lnTo>
                    <a:pt x="1333" y="1012"/>
                  </a:lnTo>
                  <a:lnTo>
                    <a:pt x="1379" y="874"/>
                  </a:lnTo>
                  <a:lnTo>
                    <a:pt x="1425" y="736"/>
                  </a:lnTo>
                  <a:lnTo>
                    <a:pt x="1425" y="552"/>
                  </a:lnTo>
                  <a:lnTo>
                    <a:pt x="1379" y="460"/>
                  </a:lnTo>
                  <a:lnTo>
                    <a:pt x="1195" y="231"/>
                  </a:lnTo>
                  <a:lnTo>
                    <a:pt x="1011" y="93"/>
                  </a:lnTo>
                  <a:lnTo>
                    <a:pt x="874" y="47"/>
                  </a:lnTo>
                  <a:lnTo>
                    <a:pt x="7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7"/>
            <p:cNvSpPr/>
            <p:nvPr/>
          </p:nvSpPr>
          <p:spPr>
            <a:xfrm>
              <a:off x="7372318" y="1708526"/>
              <a:ext cx="6299" cy="5399"/>
            </a:xfrm>
            <a:custGeom>
              <a:avLst/>
              <a:gdLst/>
              <a:ahLst/>
              <a:cxnLst/>
              <a:rect l="l" t="t" r="r" b="b"/>
              <a:pathLst>
                <a:path w="322" h="276" extrusionOk="0">
                  <a:moveTo>
                    <a:pt x="46" y="0"/>
                  </a:moveTo>
                  <a:lnTo>
                    <a:pt x="0" y="138"/>
                  </a:lnTo>
                  <a:lnTo>
                    <a:pt x="46" y="230"/>
                  </a:lnTo>
                  <a:lnTo>
                    <a:pt x="138" y="276"/>
                  </a:lnTo>
                  <a:lnTo>
                    <a:pt x="276" y="230"/>
                  </a:lnTo>
                  <a:lnTo>
                    <a:pt x="322" y="138"/>
                  </a:lnTo>
                  <a:lnTo>
                    <a:pt x="276" y="46"/>
                  </a:lnTo>
                  <a:lnTo>
                    <a:pt x="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7"/>
            <p:cNvSpPr/>
            <p:nvPr/>
          </p:nvSpPr>
          <p:spPr>
            <a:xfrm>
              <a:off x="7323784" y="1801976"/>
              <a:ext cx="71912" cy="71892"/>
            </a:xfrm>
            <a:custGeom>
              <a:avLst/>
              <a:gdLst/>
              <a:ahLst/>
              <a:cxnLst/>
              <a:rect l="l" t="t" r="r" b="b"/>
              <a:pathLst>
                <a:path w="3676" h="3675" extrusionOk="0">
                  <a:moveTo>
                    <a:pt x="1" y="0"/>
                  </a:moveTo>
                  <a:lnTo>
                    <a:pt x="1" y="3675"/>
                  </a:lnTo>
                  <a:lnTo>
                    <a:pt x="3675" y="3675"/>
                  </a:lnTo>
                  <a:lnTo>
                    <a:pt x="3675"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7"/>
            <p:cNvSpPr/>
            <p:nvPr/>
          </p:nvSpPr>
          <p:spPr>
            <a:xfrm>
              <a:off x="7332763" y="1810956"/>
              <a:ext cx="53934" cy="53034"/>
            </a:xfrm>
            <a:custGeom>
              <a:avLst/>
              <a:gdLst/>
              <a:ahLst/>
              <a:cxnLst/>
              <a:rect l="l" t="t" r="r" b="b"/>
              <a:pathLst>
                <a:path w="2757" h="2711" extrusionOk="0">
                  <a:moveTo>
                    <a:pt x="1425" y="230"/>
                  </a:moveTo>
                  <a:lnTo>
                    <a:pt x="1655" y="276"/>
                  </a:lnTo>
                  <a:lnTo>
                    <a:pt x="1976" y="368"/>
                  </a:lnTo>
                  <a:lnTo>
                    <a:pt x="2206" y="552"/>
                  </a:lnTo>
                  <a:lnTo>
                    <a:pt x="2389" y="827"/>
                  </a:lnTo>
                  <a:lnTo>
                    <a:pt x="2527" y="1149"/>
                  </a:lnTo>
                  <a:lnTo>
                    <a:pt x="2527" y="1333"/>
                  </a:lnTo>
                  <a:lnTo>
                    <a:pt x="2481" y="1562"/>
                  </a:lnTo>
                  <a:lnTo>
                    <a:pt x="2435" y="1792"/>
                  </a:lnTo>
                  <a:lnTo>
                    <a:pt x="2298" y="1976"/>
                  </a:lnTo>
                  <a:lnTo>
                    <a:pt x="2160" y="2160"/>
                  </a:lnTo>
                  <a:lnTo>
                    <a:pt x="2022" y="2297"/>
                  </a:lnTo>
                  <a:lnTo>
                    <a:pt x="1838" y="2389"/>
                  </a:lnTo>
                  <a:lnTo>
                    <a:pt x="1609" y="2435"/>
                  </a:lnTo>
                  <a:lnTo>
                    <a:pt x="1379" y="2481"/>
                  </a:lnTo>
                  <a:lnTo>
                    <a:pt x="1103" y="2435"/>
                  </a:lnTo>
                  <a:lnTo>
                    <a:pt x="828" y="2343"/>
                  </a:lnTo>
                  <a:lnTo>
                    <a:pt x="690" y="2343"/>
                  </a:lnTo>
                  <a:lnTo>
                    <a:pt x="370" y="2423"/>
                  </a:lnTo>
                  <a:lnTo>
                    <a:pt x="370" y="2423"/>
                  </a:lnTo>
                  <a:lnTo>
                    <a:pt x="414" y="2068"/>
                  </a:lnTo>
                  <a:lnTo>
                    <a:pt x="414" y="1930"/>
                  </a:lnTo>
                  <a:lnTo>
                    <a:pt x="322" y="1746"/>
                  </a:lnTo>
                  <a:lnTo>
                    <a:pt x="277" y="1516"/>
                  </a:lnTo>
                  <a:lnTo>
                    <a:pt x="277" y="1333"/>
                  </a:lnTo>
                  <a:lnTo>
                    <a:pt x="277" y="1103"/>
                  </a:lnTo>
                  <a:lnTo>
                    <a:pt x="368" y="873"/>
                  </a:lnTo>
                  <a:lnTo>
                    <a:pt x="460" y="690"/>
                  </a:lnTo>
                  <a:lnTo>
                    <a:pt x="644" y="552"/>
                  </a:lnTo>
                  <a:lnTo>
                    <a:pt x="782" y="414"/>
                  </a:lnTo>
                  <a:lnTo>
                    <a:pt x="1011" y="322"/>
                  </a:lnTo>
                  <a:lnTo>
                    <a:pt x="1195" y="230"/>
                  </a:lnTo>
                  <a:close/>
                  <a:moveTo>
                    <a:pt x="1333" y="1"/>
                  </a:moveTo>
                  <a:lnTo>
                    <a:pt x="1057" y="47"/>
                  </a:lnTo>
                  <a:lnTo>
                    <a:pt x="828" y="138"/>
                  </a:lnTo>
                  <a:lnTo>
                    <a:pt x="598" y="276"/>
                  </a:lnTo>
                  <a:lnTo>
                    <a:pt x="368" y="460"/>
                  </a:lnTo>
                  <a:lnTo>
                    <a:pt x="231" y="690"/>
                  </a:lnTo>
                  <a:lnTo>
                    <a:pt x="139" y="919"/>
                  </a:lnTo>
                  <a:lnTo>
                    <a:pt x="47" y="1149"/>
                  </a:lnTo>
                  <a:lnTo>
                    <a:pt x="47" y="1425"/>
                  </a:lnTo>
                  <a:lnTo>
                    <a:pt x="93" y="1700"/>
                  </a:lnTo>
                  <a:lnTo>
                    <a:pt x="185" y="1976"/>
                  </a:lnTo>
                  <a:lnTo>
                    <a:pt x="185" y="2068"/>
                  </a:lnTo>
                  <a:lnTo>
                    <a:pt x="185" y="2114"/>
                  </a:lnTo>
                  <a:lnTo>
                    <a:pt x="1" y="2711"/>
                  </a:lnTo>
                  <a:lnTo>
                    <a:pt x="1" y="2711"/>
                  </a:lnTo>
                  <a:lnTo>
                    <a:pt x="690" y="2573"/>
                  </a:lnTo>
                  <a:lnTo>
                    <a:pt x="782" y="2573"/>
                  </a:lnTo>
                  <a:lnTo>
                    <a:pt x="1149" y="2665"/>
                  </a:lnTo>
                  <a:lnTo>
                    <a:pt x="1471" y="2711"/>
                  </a:lnTo>
                  <a:lnTo>
                    <a:pt x="1746" y="2665"/>
                  </a:lnTo>
                  <a:lnTo>
                    <a:pt x="1976" y="2573"/>
                  </a:lnTo>
                  <a:lnTo>
                    <a:pt x="2206" y="2435"/>
                  </a:lnTo>
                  <a:lnTo>
                    <a:pt x="2389" y="2297"/>
                  </a:lnTo>
                  <a:lnTo>
                    <a:pt x="2527" y="2114"/>
                  </a:lnTo>
                  <a:lnTo>
                    <a:pt x="2665" y="1884"/>
                  </a:lnTo>
                  <a:lnTo>
                    <a:pt x="2711" y="1654"/>
                  </a:lnTo>
                  <a:lnTo>
                    <a:pt x="2757" y="1379"/>
                  </a:lnTo>
                  <a:lnTo>
                    <a:pt x="2711" y="1057"/>
                  </a:lnTo>
                  <a:lnTo>
                    <a:pt x="2619" y="781"/>
                  </a:lnTo>
                  <a:lnTo>
                    <a:pt x="2481" y="552"/>
                  </a:lnTo>
                  <a:lnTo>
                    <a:pt x="2298" y="322"/>
                  </a:lnTo>
                  <a:lnTo>
                    <a:pt x="2068" y="184"/>
                  </a:lnTo>
                  <a:lnTo>
                    <a:pt x="1838" y="92"/>
                  </a:lnTo>
                  <a:lnTo>
                    <a:pt x="16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7"/>
            <p:cNvSpPr/>
            <p:nvPr/>
          </p:nvSpPr>
          <p:spPr>
            <a:xfrm>
              <a:off x="7347142" y="1825334"/>
              <a:ext cx="26977" cy="25177"/>
            </a:xfrm>
            <a:custGeom>
              <a:avLst/>
              <a:gdLst/>
              <a:ahLst/>
              <a:cxnLst/>
              <a:rect l="l" t="t" r="r" b="b"/>
              <a:pathLst>
                <a:path w="1379" h="1287" extrusionOk="0">
                  <a:moveTo>
                    <a:pt x="139" y="1"/>
                  </a:moveTo>
                  <a:lnTo>
                    <a:pt x="47" y="92"/>
                  </a:lnTo>
                  <a:lnTo>
                    <a:pt x="1" y="184"/>
                  </a:lnTo>
                  <a:lnTo>
                    <a:pt x="1" y="322"/>
                  </a:lnTo>
                  <a:lnTo>
                    <a:pt x="1" y="460"/>
                  </a:lnTo>
                  <a:lnTo>
                    <a:pt x="93" y="644"/>
                  </a:lnTo>
                  <a:lnTo>
                    <a:pt x="231" y="827"/>
                  </a:lnTo>
                  <a:lnTo>
                    <a:pt x="460" y="1011"/>
                  </a:lnTo>
                  <a:lnTo>
                    <a:pt x="644" y="1149"/>
                  </a:lnTo>
                  <a:lnTo>
                    <a:pt x="920" y="1241"/>
                  </a:lnTo>
                  <a:lnTo>
                    <a:pt x="1011" y="1287"/>
                  </a:lnTo>
                  <a:lnTo>
                    <a:pt x="1103" y="1241"/>
                  </a:lnTo>
                  <a:lnTo>
                    <a:pt x="1195" y="1241"/>
                  </a:lnTo>
                  <a:lnTo>
                    <a:pt x="1287" y="1149"/>
                  </a:lnTo>
                  <a:lnTo>
                    <a:pt x="1379" y="1057"/>
                  </a:lnTo>
                  <a:lnTo>
                    <a:pt x="1333" y="965"/>
                  </a:lnTo>
                  <a:lnTo>
                    <a:pt x="1241" y="873"/>
                  </a:lnTo>
                  <a:lnTo>
                    <a:pt x="1195" y="873"/>
                  </a:lnTo>
                  <a:lnTo>
                    <a:pt x="1103" y="827"/>
                  </a:lnTo>
                  <a:lnTo>
                    <a:pt x="1011" y="781"/>
                  </a:lnTo>
                  <a:lnTo>
                    <a:pt x="920" y="919"/>
                  </a:lnTo>
                  <a:lnTo>
                    <a:pt x="828" y="965"/>
                  </a:lnTo>
                  <a:lnTo>
                    <a:pt x="782" y="965"/>
                  </a:lnTo>
                  <a:lnTo>
                    <a:pt x="552" y="781"/>
                  </a:lnTo>
                  <a:lnTo>
                    <a:pt x="368" y="598"/>
                  </a:lnTo>
                  <a:lnTo>
                    <a:pt x="322" y="506"/>
                  </a:lnTo>
                  <a:lnTo>
                    <a:pt x="368" y="460"/>
                  </a:lnTo>
                  <a:lnTo>
                    <a:pt x="414" y="368"/>
                  </a:lnTo>
                  <a:lnTo>
                    <a:pt x="414" y="230"/>
                  </a:lnTo>
                  <a:lnTo>
                    <a:pt x="368" y="138"/>
                  </a:lnTo>
                  <a:lnTo>
                    <a:pt x="276" y="46"/>
                  </a:lnTo>
                  <a:lnTo>
                    <a:pt x="2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7"/>
            <p:cNvSpPr/>
            <p:nvPr/>
          </p:nvSpPr>
          <p:spPr>
            <a:xfrm>
              <a:off x="5829440" y="3817477"/>
              <a:ext cx="717103" cy="652390"/>
            </a:xfrm>
            <a:custGeom>
              <a:avLst/>
              <a:gdLst/>
              <a:ahLst/>
              <a:cxnLst/>
              <a:rect l="l" t="t" r="r" b="b"/>
              <a:pathLst>
                <a:path w="36657" h="33349" extrusionOk="0">
                  <a:moveTo>
                    <a:pt x="35048" y="0"/>
                  </a:moveTo>
                  <a:lnTo>
                    <a:pt x="13046" y="230"/>
                  </a:lnTo>
                  <a:lnTo>
                    <a:pt x="15205" y="17134"/>
                  </a:lnTo>
                  <a:lnTo>
                    <a:pt x="15205" y="17777"/>
                  </a:lnTo>
                  <a:lnTo>
                    <a:pt x="15343" y="21314"/>
                  </a:lnTo>
                  <a:lnTo>
                    <a:pt x="15343" y="21635"/>
                  </a:lnTo>
                  <a:lnTo>
                    <a:pt x="13368" y="22554"/>
                  </a:lnTo>
                  <a:lnTo>
                    <a:pt x="8912" y="24667"/>
                  </a:lnTo>
                  <a:lnTo>
                    <a:pt x="6478" y="25861"/>
                  </a:lnTo>
                  <a:lnTo>
                    <a:pt x="4273" y="26963"/>
                  </a:lnTo>
                  <a:lnTo>
                    <a:pt x="2527" y="27882"/>
                  </a:lnTo>
                  <a:lnTo>
                    <a:pt x="1930" y="28250"/>
                  </a:lnTo>
                  <a:lnTo>
                    <a:pt x="1563" y="28479"/>
                  </a:lnTo>
                  <a:lnTo>
                    <a:pt x="1333" y="28709"/>
                  </a:lnTo>
                  <a:lnTo>
                    <a:pt x="1103" y="28985"/>
                  </a:lnTo>
                  <a:lnTo>
                    <a:pt x="874" y="29260"/>
                  </a:lnTo>
                  <a:lnTo>
                    <a:pt x="690" y="29628"/>
                  </a:lnTo>
                  <a:lnTo>
                    <a:pt x="368" y="30363"/>
                  </a:lnTo>
                  <a:lnTo>
                    <a:pt x="139" y="31098"/>
                  </a:lnTo>
                  <a:lnTo>
                    <a:pt x="47" y="31465"/>
                  </a:lnTo>
                  <a:lnTo>
                    <a:pt x="1" y="31832"/>
                  </a:lnTo>
                  <a:lnTo>
                    <a:pt x="1" y="32154"/>
                  </a:lnTo>
                  <a:lnTo>
                    <a:pt x="1" y="32476"/>
                  </a:lnTo>
                  <a:lnTo>
                    <a:pt x="93" y="32751"/>
                  </a:lnTo>
                  <a:lnTo>
                    <a:pt x="185" y="32935"/>
                  </a:lnTo>
                  <a:lnTo>
                    <a:pt x="322" y="33119"/>
                  </a:lnTo>
                  <a:lnTo>
                    <a:pt x="506" y="33210"/>
                  </a:lnTo>
                  <a:lnTo>
                    <a:pt x="1103" y="33302"/>
                  </a:lnTo>
                  <a:lnTo>
                    <a:pt x="2298" y="33348"/>
                  </a:lnTo>
                  <a:lnTo>
                    <a:pt x="11852" y="33348"/>
                  </a:lnTo>
                  <a:lnTo>
                    <a:pt x="18145" y="33210"/>
                  </a:lnTo>
                  <a:lnTo>
                    <a:pt x="24392" y="33073"/>
                  </a:lnTo>
                  <a:lnTo>
                    <a:pt x="29950" y="32889"/>
                  </a:lnTo>
                  <a:lnTo>
                    <a:pt x="32200" y="32751"/>
                  </a:lnTo>
                  <a:lnTo>
                    <a:pt x="33992" y="32659"/>
                  </a:lnTo>
                  <a:lnTo>
                    <a:pt x="35232" y="32521"/>
                  </a:lnTo>
                  <a:lnTo>
                    <a:pt x="35600" y="32430"/>
                  </a:lnTo>
                  <a:lnTo>
                    <a:pt x="35829" y="32338"/>
                  </a:lnTo>
                  <a:lnTo>
                    <a:pt x="35921" y="32246"/>
                  </a:lnTo>
                  <a:lnTo>
                    <a:pt x="35967" y="32062"/>
                  </a:lnTo>
                  <a:lnTo>
                    <a:pt x="36105" y="31327"/>
                  </a:lnTo>
                  <a:lnTo>
                    <a:pt x="36243" y="30317"/>
                  </a:lnTo>
                  <a:lnTo>
                    <a:pt x="36335" y="28985"/>
                  </a:lnTo>
                  <a:lnTo>
                    <a:pt x="36518" y="25540"/>
                  </a:lnTo>
                  <a:lnTo>
                    <a:pt x="36610" y="21451"/>
                  </a:lnTo>
                  <a:lnTo>
                    <a:pt x="36610" y="21268"/>
                  </a:lnTo>
                  <a:lnTo>
                    <a:pt x="36656" y="17593"/>
                  </a:lnTo>
                  <a:lnTo>
                    <a:pt x="36656" y="17088"/>
                  </a:lnTo>
                  <a:lnTo>
                    <a:pt x="35048"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7"/>
            <p:cNvSpPr/>
            <p:nvPr/>
          </p:nvSpPr>
          <p:spPr>
            <a:xfrm>
              <a:off x="5829440" y="4151741"/>
              <a:ext cx="717103" cy="318125"/>
            </a:xfrm>
            <a:custGeom>
              <a:avLst/>
              <a:gdLst/>
              <a:ahLst/>
              <a:cxnLst/>
              <a:rect l="l" t="t" r="r" b="b"/>
              <a:pathLst>
                <a:path w="36657" h="16262" extrusionOk="0">
                  <a:moveTo>
                    <a:pt x="36656" y="1"/>
                  </a:moveTo>
                  <a:lnTo>
                    <a:pt x="15205" y="47"/>
                  </a:lnTo>
                  <a:lnTo>
                    <a:pt x="15205" y="690"/>
                  </a:lnTo>
                  <a:lnTo>
                    <a:pt x="15343" y="4227"/>
                  </a:lnTo>
                  <a:lnTo>
                    <a:pt x="15343" y="4548"/>
                  </a:lnTo>
                  <a:lnTo>
                    <a:pt x="13368" y="5467"/>
                  </a:lnTo>
                  <a:lnTo>
                    <a:pt x="8912" y="7580"/>
                  </a:lnTo>
                  <a:lnTo>
                    <a:pt x="6478" y="8774"/>
                  </a:lnTo>
                  <a:lnTo>
                    <a:pt x="4227" y="9876"/>
                  </a:lnTo>
                  <a:lnTo>
                    <a:pt x="2481" y="10795"/>
                  </a:lnTo>
                  <a:lnTo>
                    <a:pt x="1884" y="11163"/>
                  </a:lnTo>
                  <a:lnTo>
                    <a:pt x="1517" y="11392"/>
                  </a:lnTo>
                  <a:lnTo>
                    <a:pt x="1287" y="11622"/>
                  </a:lnTo>
                  <a:lnTo>
                    <a:pt x="1103" y="11898"/>
                  </a:lnTo>
                  <a:lnTo>
                    <a:pt x="874" y="12173"/>
                  </a:lnTo>
                  <a:lnTo>
                    <a:pt x="690" y="12541"/>
                  </a:lnTo>
                  <a:lnTo>
                    <a:pt x="368" y="13276"/>
                  </a:lnTo>
                  <a:lnTo>
                    <a:pt x="139" y="14011"/>
                  </a:lnTo>
                  <a:lnTo>
                    <a:pt x="47" y="14378"/>
                  </a:lnTo>
                  <a:lnTo>
                    <a:pt x="1" y="14745"/>
                  </a:lnTo>
                  <a:lnTo>
                    <a:pt x="1" y="15067"/>
                  </a:lnTo>
                  <a:lnTo>
                    <a:pt x="1" y="15389"/>
                  </a:lnTo>
                  <a:lnTo>
                    <a:pt x="93" y="15664"/>
                  </a:lnTo>
                  <a:lnTo>
                    <a:pt x="185" y="15848"/>
                  </a:lnTo>
                  <a:lnTo>
                    <a:pt x="322" y="16032"/>
                  </a:lnTo>
                  <a:lnTo>
                    <a:pt x="506" y="16123"/>
                  </a:lnTo>
                  <a:lnTo>
                    <a:pt x="1103" y="16215"/>
                  </a:lnTo>
                  <a:lnTo>
                    <a:pt x="2298" y="16261"/>
                  </a:lnTo>
                  <a:lnTo>
                    <a:pt x="11852" y="16261"/>
                  </a:lnTo>
                  <a:lnTo>
                    <a:pt x="18145" y="16123"/>
                  </a:lnTo>
                  <a:lnTo>
                    <a:pt x="24392" y="15986"/>
                  </a:lnTo>
                  <a:lnTo>
                    <a:pt x="29950" y="15802"/>
                  </a:lnTo>
                  <a:lnTo>
                    <a:pt x="32200" y="15664"/>
                  </a:lnTo>
                  <a:lnTo>
                    <a:pt x="33992" y="15572"/>
                  </a:lnTo>
                  <a:lnTo>
                    <a:pt x="35232" y="15434"/>
                  </a:lnTo>
                  <a:lnTo>
                    <a:pt x="35600" y="15343"/>
                  </a:lnTo>
                  <a:lnTo>
                    <a:pt x="35829" y="15251"/>
                  </a:lnTo>
                  <a:lnTo>
                    <a:pt x="35921" y="15159"/>
                  </a:lnTo>
                  <a:lnTo>
                    <a:pt x="35967" y="14975"/>
                  </a:lnTo>
                  <a:lnTo>
                    <a:pt x="36105" y="14240"/>
                  </a:lnTo>
                  <a:lnTo>
                    <a:pt x="36243" y="13230"/>
                  </a:lnTo>
                  <a:lnTo>
                    <a:pt x="36335" y="11898"/>
                  </a:lnTo>
                  <a:lnTo>
                    <a:pt x="36518" y="8453"/>
                  </a:lnTo>
                  <a:lnTo>
                    <a:pt x="36610" y="4364"/>
                  </a:lnTo>
                  <a:lnTo>
                    <a:pt x="36610" y="4181"/>
                  </a:lnTo>
                  <a:lnTo>
                    <a:pt x="36656" y="506"/>
                  </a:lnTo>
                  <a:lnTo>
                    <a:pt x="3665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7"/>
            <p:cNvSpPr/>
            <p:nvPr/>
          </p:nvSpPr>
          <p:spPr>
            <a:xfrm>
              <a:off x="5829440" y="4233512"/>
              <a:ext cx="716203" cy="236354"/>
            </a:xfrm>
            <a:custGeom>
              <a:avLst/>
              <a:gdLst/>
              <a:ahLst/>
              <a:cxnLst/>
              <a:rect l="l" t="t" r="r" b="b"/>
              <a:pathLst>
                <a:path w="36611" h="12082" extrusionOk="0">
                  <a:moveTo>
                    <a:pt x="36564" y="1"/>
                  </a:moveTo>
                  <a:lnTo>
                    <a:pt x="15389" y="47"/>
                  </a:lnTo>
                  <a:lnTo>
                    <a:pt x="15389" y="414"/>
                  </a:lnTo>
                  <a:lnTo>
                    <a:pt x="13368" y="1333"/>
                  </a:lnTo>
                  <a:lnTo>
                    <a:pt x="8958" y="3446"/>
                  </a:lnTo>
                  <a:lnTo>
                    <a:pt x="6478" y="4594"/>
                  </a:lnTo>
                  <a:lnTo>
                    <a:pt x="4273" y="5742"/>
                  </a:lnTo>
                  <a:lnTo>
                    <a:pt x="2527" y="6615"/>
                  </a:lnTo>
                  <a:lnTo>
                    <a:pt x="1930" y="6983"/>
                  </a:lnTo>
                  <a:lnTo>
                    <a:pt x="1563" y="7212"/>
                  </a:lnTo>
                  <a:lnTo>
                    <a:pt x="1333" y="7442"/>
                  </a:lnTo>
                  <a:lnTo>
                    <a:pt x="1103" y="7718"/>
                  </a:lnTo>
                  <a:lnTo>
                    <a:pt x="920" y="8039"/>
                  </a:lnTo>
                  <a:lnTo>
                    <a:pt x="690" y="8361"/>
                  </a:lnTo>
                  <a:lnTo>
                    <a:pt x="368" y="9096"/>
                  </a:lnTo>
                  <a:lnTo>
                    <a:pt x="139" y="9831"/>
                  </a:lnTo>
                  <a:lnTo>
                    <a:pt x="47" y="10198"/>
                  </a:lnTo>
                  <a:lnTo>
                    <a:pt x="1" y="10565"/>
                  </a:lnTo>
                  <a:lnTo>
                    <a:pt x="1" y="10887"/>
                  </a:lnTo>
                  <a:lnTo>
                    <a:pt x="1" y="11209"/>
                  </a:lnTo>
                  <a:lnTo>
                    <a:pt x="93" y="11484"/>
                  </a:lnTo>
                  <a:lnTo>
                    <a:pt x="185" y="11668"/>
                  </a:lnTo>
                  <a:lnTo>
                    <a:pt x="322" y="11852"/>
                  </a:lnTo>
                  <a:lnTo>
                    <a:pt x="506" y="11943"/>
                  </a:lnTo>
                  <a:lnTo>
                    <a:pt x="1103" y="12035"/>
                  </a:lnTo>
                  <a:lnTo>
                    <a:pt x="2389" y="12035"/>
                  </a:lnTo>
                  <a:lnTo>
                    <a:pt x="6569" y="12081"/>
                  </a:lnTo>
                  <a:lnTo>
                    <a:pt x="12311" y="12035"/>
                  </a:lnTo>
                  <a:lnTo>
                    <a:pt x="18788" y="11943"/>
                  </a:lnTo>
                  <a:lnTo>
                    <a:pt x="23932" y="11852"/>
                  </a:lnTo>
                  <a:lnTo>
                    <a:pt x="28388" y="11668"/>
                  </a:lnTo>
                  <a:lnTo>
                    <a:pt x="32017" y="11530"/>
                  </a:lnTo>
                  <a:lnTo>
                    <a:pt x="33487" y="11438"/>
                  </a:lnTo>
                  <a:lnTo>
                    <a:pt x="34635" y="11300"/>
                  </a:lnTo>
                  <a:lnTo>
                    <a:pt x="35416" y="11209"/>
                  </a:lnTo>
                  <a:lnTo>
                    <a:pt x="35691" y="11163"/>
                  </a:lnTo>
                  <a:lnTo>
                    <a:pt x="35829" y="11117"/>
                  </a:lnTo>
                  <a:lnTo>
                    <a:pt x="35921" y="10979"/>
                  </a:lnTo>
                  <a:lnTo>
                    <a:pt x="35967" y="10795"/>
                  </a:lnTo>
                  <a:lnTo>
                    <a:pt x="36105" y="10106"/>
                  </a:lnTo>
                  <a:lnTo>
                    <a:pt x="36243" y="9096"/>
                  </a:lnTo>
                  <a:lnTo>
                    <a:pt x="36335" y="7763"/>
                  </a:lnTo>
                  <a:lnTo>
                    <a:pt x="36518" y="4456"/>
                  </a:lnTo>
                  <a:lnTo>
                    <a:pt x="36610" y="414"/>
                  </a:lnTo>
                  <a:lnTo>
                    <a:pt x="36610" y="184"/>
                  </a:lnTo>
                  <a:lnTo>
                    <a:pt x="36610"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7"/>
            <p:cNvSpPr/>
            <p:nvPr/>
          </p:nvSpPr>
          <p:spPr>
            <a:xfrm>
              <a:off x="6081953" y="4232613"/>
              <a:ext cx="130306" cy="33276"/>
            </a:xfrm>
            <a:custGeom>
              <a:avLst/>
              <a:gdLst/>
              <a:ahLst/>
              <a:cxnLst/>
              <a:rect l="l" t="t" r="r" b="b"/>
              <a:pathLst>
                <a:path w="6661" h="1701" extrusionOk="0">
                  <a:moveTo>
                    <a:pt x="1792" y="1"/>
                  </a:moveTo>
                  <a:lnTo>
                    <a:pt x="919" y="47"/>
                  </a:lnTo>
                  <a:lnTo>
                    <a:pt x="92" y="184"/>
                  </a:lnTo>
                  <a:lnTo>
                    <a:pt x="46" y="230"/>
                  </a:lnTo>
                  <a:lnTo>
                    <a:pt x="0" y="276"/>
                  </a:lnTo>
                  <a:lnTo>
                    <a:pt x="0" y="414"/>
                  </a:lnTo>
                  <a:lnTo>
                    <a:pt x="138" y="460"/>
                  </a:lnTo>
                  <a:lnTo>
                    <a:pt x="1746" y="644"/>
                  </a:lnTo>
                  <a:lnTo>
                    <a:pt x="3353" y="919"/>
                  </a:lnTo>
                  <a:lnTo>
                    <a:pt x="4961" y="1241"/>
                  </a:lnTo>
                  <a:lnTo>
                    <a:pt x="6569" y="1700"/>
                  </a:lnTo>
                  <a:lnTo>
                    <a:pt x="6615" y="1700"/>
                  </a:lnTo>
                  <a:lnTo>
                    <a:pt x="6661" y="1654"/>
                  </a:lnTo>
                  <a:lnTo>
                    <a:pt x="6661" y="1608"/>
                  </a:lnTo>
                  <a:lnTo>
                    <a:pt x="6661" y="1563"/>
                  </a:lnTo>
                  <a:lnTo>
                    <a:pt x="6339" y="1287"/>
                  </a:lnTo>
                  <a:lnTo>
                    <a:pt x="5972" y="1057"/>
                  </a:lnTo>
                  <a:lnTo>
                    <a:pt x="5604" y="828"/>
                  </a:lnTo>
                  <a:lnTo>
                    <a:pt x="5237" y="644"/>
                  </a:lnTo>
                  <a:lnTo>
                    <a:pt x="4823" y="506"/>
                  </a:lnTo>
                  <a:lnTo>
                    <a:pt x="4410" y="322"/>
                  </a:lnTo>
                  <a:lnTo>
                    <a:pt x="3537" y="139"/>
                  </a:lnTo>
                  <a:lnTo>
                    <a:pt x="266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7"/>
            <p:cNvSpPr/>
            <p:nvPr/>
          </p:nvSpPr>
          <p:spPr>
            <a:xfrm>
              <a:off x="6050497" y="4251490"/>
              <a:ext cx="131206" cy="33256"/>
            </a:xfrm>
            <a:custGeom>
              <a:avLst/>
              <a:gdLst/>
              <a:ahLst/>
              <a:cxnLst/>
              <a:rect l="l" t="t" r="r" b="b"/>
              <a:pathLst>
                <a:path w="6707" h="1700" extrusionOk="0">
                  <a:moveTo>
                    <a:pt x="1838" y="0"/>
                  </a:moveTo>
                  <a:lnTo>
                    <a:pt x="965" y="46"/>
                  </a:lnTo>
                  <a:lnTo>
                    <a:pt x="138" y="184"/>
                  </a:lnTo>
                  <a:lnTo>
                    <a:pt x="47" y="230"/>
                  </a:lnTo>
                  <a:lnTo>
                    <a:pt x="1" y="322"/>
                  </a:lnTo>
                  <a:lnTo>
                    <a:pt x="47" y="414"/>
                  </a:lnTo>
                  <a:lnTo>
                    <a:pt x="184" y="460"/>
                  </a:lnTo>
                  <a:lnTo>
                    <a:pt x="1792" y="643"/>
                  </a:lnTo>
                  <a:lnTo>
                    <a:pt x="3400" y="919"/>
                  </a:lnTo>
                  <a:lnTo>
                    <a:pt x="5007" y="1287"/>
                  </a:lnTo>
                  <a:lnTo>
                    <a:pt x="6615" y="1700"/>
                  </a:lnTo>
                  <a:lnTo>
                    <a:pt x="6661" y="1700"/>
                  </a:lnTo>
                  <a:lnTo>
                    <a:pt x="6707" y="1654"/>
                  </a:lnTo>
                  <a:lnTo>
                    <a:pt x="6707" y="1608"/>
                  </a:lnTo>
                  <a:lnTo>
                    <a:pt x="6707" y="1562"/>
                  </a:lnTo>
                  <a:lnTo>
                    <a:pt x="6339" y="1287"/>
                  </a:lnTo>
                  <a:lnTo>
                    <a:pt x="6018" y="1057"/>
                  </a:lnTo>
                  <a:lnTo>
                    <a:pt x="5650" y="827"/>
                  </a:lnTo>
                  <a:lnTo>
                    <a:pt x="5283" y="643"/>
                  </a:lnTo>
                  <a:lnTo>
                    <a:pt x="4870" y="506"/>
                  </a:lnTo>
                  <a:lnTo>
                    <a:pt x="4456" y="368"/>
                  </a:lnTo>
                  <a:lnTo>
                    <a:pt x="3583" y="138"/>
                  </a:lnTo>
                  <a:lnTo>
                    <a:pt x="2711" y="46"/>
                  </a:lnTo>
                  <a:lnTo>
                    <a:pt x="18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7"/>
            <p:cNvSpPr/>
            <p:nvPr/>
          </p:nvSpPr>
          <p:spPr>
            <a:xfrm>
              <a:off x="6019940" y="4270349"/>
              <a:ext cx="131225" cy="33276"/>
            </a:xfrm>
            <a:custGeom>
              <a:avLst/>
              <a:gdLst/>
              <a:ahLst/>
              <a:cxnLst/>
              <a:rect l="l" t="t" r="r" b="b"/>
              <a:pathLst>
                <a:path w="6708" h="1701" extrusionOk="0">
                  <a:moveTo>
                    <a:pt x="1838" y="1"/>
                  </a:moveTo>
                  <a:lnTo>
                    <a:pt x="965" y="47"/>
                  </a:lnTo>
                  <a:lnTo>
                    <a:pt x="139" y="185"/>
                  </a:lnTo>
                  <a:lnTo>
                    <a:pt x="47" y="231"/>
                  </a:lnTo>
                  <a:lnTo>
                    <a:pt x="1" y="323"/>
                  </a:lnTo>
                  <a:lnTo>
                    <a:pt x="47" y="414"/>
                  </a:lnTo>
                  <a:lnTo>
                    <a:pt x="139" y="460"/>
                  </a:lnTo>
                  <a:lnTo>
                    <a:pt x="1792" y="644"/>
                  </a:lnTo>
                  <a:lnTo>
                    <a:pt x="3400" y="920"/>
                  </a:lnTo>
                  <a:lnTo>
                    <a:pt x="5008" y="1287"/>
                  </a:lnTo>
                  <a:lnTo>
                    <a:pt x="6615" y="1701"/>
                  </a:lnTo>
                  <a:lnTo>
                    <a:pt x="6707" y="1701"/>
                  </a:lnTo>
                  <a:lnTo>
                    <a:pt x="6707" y="1655"/>
                  </a:lnTo>
                  <a:lnTo>
                    <a:pt x="6707" y="1609"/>
                  </a:lnTo>
                  <a:lnTo>
                    <a:pt x="6340" y="1333"/>
                  </a:lnTo>
                  <a:lnTo>
                    <a:pt x="6018" y="1057"/>
                  </a:lnTo>
                  <a:lnTo>
                    <a:pt x="5651" y="874"/>
                  </a:lnTo>
                  <a:lnTo>
                    <a:pt x="5237" y="644"/>
                  </a:lnTo>
                  <a:lnTo>
                    <a:pt x="4870" y="506"/>
                  </a:lnTo>
                  <a:lnTo>
                    <a:pt x="4456" y="368"/>
                  </a:lnTo>
                  <a:lnTo>
                    <a:pt x="3584" y="139"/>
                  </a:lnTo>
                  <a:lnTo>
                    <a:pt x="2711" y="47"/>
                  </a:lnTo>
                  <a:lnTo>
                    <a:pt x="183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7"/>
            <p:cNvSpPr/>
            <p:nvPr/>
          </p:nvSpPr>
          <p:spPr>
            <a:xfrm>
              <a:off x="6196961" y="4233512"/>
              <a:ext cx="348682" cy="233654"/>
            </a:xfrm>
            <a:custGeom>
              <a:avLst/>
              <a:gdLst/>
              <a:ahLst/>
              <a:cxnLst/>
              <a:rect l="l" t="t" r="r" b="b"/>
              <a:pathLst>
                <a:path w="17824" h="11944" extrusionOk="0">
                  <a:moveTo>
                    <a:pt x="17777" y="1"/>
                  </a:moveTo>
                  <a:lnTo>
                    <a:pt x="14424" y="2297"/>
                  </a:lnTo>
                  <a:lnTo>
                    <a:pt x="9555" y="5559"/>
                  </a:lnTo>
                  <a:lnTo>
                    <a:pt x="1" y="11943"/>
                  </a:lnTo>
                  <a:lnTo>
                    <a:pt x="5145" y="11806"/>
                  </a:lnTo>
                  <a:lnTo>
                    <a:pt x="9601" y="11668"/>
                  </a:lnTo>
                  <a:lnTo>
                    <a:pt x="13230" y="11530"/>
                  </a:lnTo>
                  <a:lnTo>
                    <a:pt x="14700" y="11392"/>
                  </a:lnTo>
                  <a:lnTo>
                    <a:pt x="15848" y="11300"/>
                  </a:lnTo>
                  <a:lnTo>
                    <a:pt x="16629" y="11209"/>
                  </a:lnTo>
                  <a:lnTo>
                    <a:pt x="16904" y="11163"/>
                  </a:lnTo>
                  <a:lnTo>
                    <a:pt x="17042" y="11071"/>
                  </a:lnTo>
                  <a:lnTo>
                    <a:pt x="17134" y="10979"/>
                  </a:lnTo>
                  <a:lnTo>
                    <a:pt x="17180" y="10795"/>
                  </a:lnTo>
                  <a:lnTo>
                    <a:pt x="17318" y="10106"/>
                  </a:lnTo>
                  <a:lnTo>
                    <a:pt x="17456" y="9096"/>
                  </a:lnTo>
                  <a:lnTo>
                    <a:pt x="17548" y="7763"/>
                  </a:lnTo>
                  <a:lnTo>
                    <a:pt x="17731" y="4456"/>
                  </a:lnTo>
                  <a:lnTo>
                    <a:pt x="17823" y="414"/>
                  </a:lnTo>
                  <a:lnTo>
                    <a:pt x="17823" y="184"/>
                  </a:lnTo>
                  <a:lnTo>
                    <a:pt x="1782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7"/>
            <p:cNvSpPr/>
            <p:nvPr/>
          </p:nvSpPr>
          <p:spPr>
            <a:xfrm>
              <a:off x="6043317" y="1963695"/>
              <a:ext cx="732361" cy="2271637"/>
            </a:xfrm>
            <a:custGeom>
              <a:avLst/>
              <a:gdLst/>
              <a:ahLst/>
              <a:cxnLst/>
              <a:rect l="l" t="t" r="r" b="b"/>
              <a:pathLst>
                <a:path w="37437" h="116122" extrusionOk="0">
                  <a:moveTo>
                    <a:pt x="17317" y="1"/>
                  </a:moveTo>
                  <a:lnTo>
                    <a:pt x="15801" y="4916"/>
                  </a:lnTo>
                  <a:lnTo>
                    <a:pt x="12035" y="17088"/>
                  </a:lnTo>
                  <a:lnTo>
                    <a:pt x="8268" y="29582"/>
                  </a:lnTo>
                  <a:lnTo>
                    <a:pt x="6339" y="36059"/>
                  </a:lnTo>
                  <a:lnTo>
                    <a:pt x="4548" y="42260"/>
                  </a:lnTo>
                  <a:lnTo>
                    <a:pt x="2940" y="48002"/>
                  </a:lnTo>
                  <a:lnTo>
                    <a:pt x="1608" y="52963"/>
                  </a:lnTo>
                  <a:lnTo>
                    <a:pt x="1103" y="55076"/>
                  </a:lnTo>
                  <a:lnTo>
                    <a:pt x="689" y="56913"/>
                  </a:lnTo>
                  <a:lnTo>
                    <a:pt x="368" y="58429"/>
                  </a:lnTo>
                  <a:lnTo>
                    <a:pt x="184" y="59623"/>
                  </a:lnTo>
                  <a:lnTo>
                    <a:pt x="92" y="60542"/>
                  </a:lnTo>
                  <a:lnTo>
                    <a:pt x="46" y="61644"/>
                  </a:lnTo>
                  <a:lnTo>
                    <a:pt x="0" y="64492"/>
                  </a:lnTo>
                  <a:lnTo>
                    <a:pt x="46" y="67983"/>
                  </a:lnTo>
                  <a:lnTo>
                    <a:pt x="184" y="72025"/>
                  </a:lnTo>
                  <a:lnTo>
                    <a:pt x="368" y="76481"/>
                  </a:lnTo>
                  <a:lnTo>
                    <a:pt x="643" y="81212"/>
                  </a:lnTo>
                  <a:lnTo>
                    <a:pt x="1194" y="91042"/>
                  </a:lnTo>
                  <a:lnTo>
                    <a:pt x="1838" y="100504"/>
                  </a:lnTo>
                  <a:lnTo>
                    <a:pt x="2435" y="108497"/>
                  </a:lnTo>
                  <a:lnTo>
                    <a:pt x="2986" y="116122"/>
                  </a:lnTo>
                  <a:lnTo>
                    <a:pt x="26688" y="116122"/>
                  </a:lnTo>
                  <a:lnTo>
                    <a:pt x="24345" y="88332"/>
                  </a:lnTo>
                  <a:lnTo>
                    <a:pt x="22737" y="69039"/>
                  </a:lnTo>
                  <a:lnTo>
                    <a:pt x="22232" y="62517"/>
                  </a:lnTo>
                  <a:lnTo>
                    <a:pt x="22140" y="60634"/>
                  </a:lnTo>
                  <a:lnTo>
                    <a:pt x="22094" y="59807"/>
                  </a:lnTo>
                  <a:lnTo>
                    <a:pt x="22508" y="58107"/>
                  </a:lnTo>
                  <a:lnTo>
                    <a:pt x="23243" y="55030"/>
                  </a:lnTo>
                  <a:lnTo>
                    <a:pt x="25585" y="45659"/>
                  </a:lnTo>
                  <a:lnTo>
                    <a:pt x="27469" y="38356"/>
                  </a:lnTo>
                  <a:lnTo>
                    <a:pt x="32889" y="17410"/>
                  </a:lnTo>
                  <a:lnTo>
                    <a:pt x="37436"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7"/>
            <p:cNvSpPr/>
            <p:nvPr/>
          </p:nvSpPr>
          <p:spPr>
            <a:xfrm>
              <a:off x="6121489" y="4153541"/>
              <a:ext cx="417855" cy="8099"/>
            </a:xfrm>
            <a:custGeom>
              <a:avLst/>
              <a:gdLst/>
              <a:ahLst/>
              <a:cxnLst/>
              <a:rect l="l" t="t" r="r" b="b"/>
              <a:pathLst>
                <a:path w="21360" h="414" extrusionOk="0">
                  <a:moveTo>
                    <a:pt x="6247" y="1"/>
                  </a:moveTo>
                  <a:lnTo>
                    <a:pt x="3170" y="92"/>
                  </a:lnTo>
                  <a:lnTo>
                    <a:pt x="46" y="138"/>
                  </a:lnTo>
                  <a:lnTo>
                    <a:pt x="0" y="184"/>
                  </a:lnTo>
                  <a:lnTo>
                    <a:pt x="0" y="230"/>
                  </a:lnTo>
                  <a:lnTo>
                    <a:pt x="46" y="276"/>
                  </a:lnTo>
                  <a:lnTo>
                    <a:pt x="3170" y="368"/>
                  </a:lnTo>
                  <a:lnTo>
                    <a:pt x="6247" y="414"/>
                  </a:lnTo>
                  <a:lnTo>
                    <a:pt x="13826" y="414"/>
                  </a:lnTo>
                  <a:lnTo>
                    <a:pt x="18512" y="368"/>
                  </a:lnTo>
                  <a:lnTo>
                    <a:pt x="20257" y="322"/>
                  </a:lnTo>
                  <a:lnTo>
                    <a:pt x="21314" y="230"/>
                  </a:lnTo>
                  <a:lnTo>
                    <a:pt x="21360" y="230"/>
                  </a:lnTo>
                  <a:lnTo>
                    <a:pt x="21314" y="184"/>
                  </a:lnTo>
                  <a:lnTo>
                    <a:pt x="20257" y="92"/>
                  </a:lnTo>
                  <a:lnTo>
                    <a:pt x="18512" y="47"/>
                  </a:lnTo>
                  <a:lnTo>
                    <a:pt x="1382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7"/>
            <p:cNvSpPr/>
            <p:nvPr/>
          </p:nvSpPr>
          <p:spPr>
            <a:xfrm>
              <a:off x="6376682" y="2062544"/>
              <a:ext cx="318125" cy="2047881"/>
            </a:xfrm>
            <a:custGeom>
              <a:avLst/>
              <a:gdLst/>
              <a:ahLst/>
              <a:cxnLst/>
              <a:rect l="l" t="t" r="r" b="b"/>
              <a:pathLst>
                <a:path w="16262" h="104684" extrusionOk="0">
                  <a:moveTo>
                    <a:pt x="16169" y="1"/>
                  </a:moveTo>
                  <a:lnTo>
                    <a:pt x="16077" y="322"/>
                  </a:lnTo>
                  <a:lnTo>
                    <a:pt x="15710" y="1608"/>
                  </a:lnTo>
                  <a:lnTo>
                    <a:pt x="15296" y="2849"/>
                  </a:lnTo>
                  <a:lnTo>
                    <a:pt x="14470" y="5375"/>
                  </a:lnTo>
                  <a:lnTo>
                    <a:pt x="12908" y="10565"/>
                  </a:lnTo>
                  <a:lnTo>
                    <a:pt x="9739" y="20763"/>
                  </a:lnTo>
                  <a:lnTo>
                    <a:pt x="3537" y="41249"/>
                  </a:lnTo>
                  <a:lnTo>
                    <a:pt x="1976" y="46302"/>
                  </a:lnTo>
                  <a:lnTo>
                    <a:pt x="1241" y="48874"/>
                  </a:lnTo>
                  <a:lnTo>
                    <a:pt x="919" y="50114"/>
                  </a:lnTo>
                  <a:lnTo>
                    <a:pt x="598" y="51401"/>
                  </a:lnTo>
                  <a:lnTo>
                    <a:pt x="322" y="52641"/>
                  </a:lnTo>
                  <a:lnTo>
                    <a:pt x="138" y="53881"/>
                  </a:lnTo>
                  <a:lnTo>
                    <a:pt x="47" y="55075"/>
                  </a:lnTo>
                  <a:lnTo>
                    <a:pt x="1" y="56315"/>
                  </a:lnTo>
                  <a:lnTo>
                    <a:pt x="47" y="57693"/>
                  </a:lnTo>
                  <a:lnTo>
                    <a:pt x="138" y="59026"/>
                  </a:lnTo>
                  <a:lnTo>
                    <a:pt x="368" y="61690"/>
                  </a:lnTo>
                  <a:lnTo>
                    <a:pt x="2343" y="83049"/>
                  </a:lnTo>
                  <a:lnTo>
                    <a:pt x="3354" y="93752"/>
                  </a:lnTo>
                  <a:lnTo>
                    <a:pt x="3859" y="99126"/>
                  </a:lnTo>
                  <a:lnTo>
                    <a:pt x="4410" y="104454"/>
                  </a:lnTo>
                  <a:lnTo>
                    <a:pt x="4456" y="104546"/>
                  </a:lnTo>
                  <a:lnTo>
                    <a:pt x="4502" y="104638"/>
                  </a:lnTo>
                  <a:lnTo>
                    <a:pt x="4594" y="104684"/>
                  </a:lnTo>
                  <a:lnTo>
                    <a:pt x="4732" y="104684"/>
                  </a:lnTo>
                  <a:lnTo>
                    <a:pt x="4824" y="104638"/>
                  </a:lnTo>
                  <a:lnTo>
                    <a:pt x="4870" y="104546"/>
                  </a:lnTo>
                  <a:lnTo>
                    <a:pt x="4870" y="104454"/>
                  </a:lnTo>
                  <a:lnTo>
                    <a:pt x="4640" y="101698"/>
                  </a:lnTo>
                  <a:lnTo>
                    <a:pt x="2665" y="80063"/>
                  </a:lnTo>
                  <a:lnTo>
                    <a:pt x="1654" y="69177"/>
                  </a:lnTo>
                  <a:lnTo>
                    <a:pt x="1149" y="63757"/>
                  </a:lnTo>
                  <a:lnTo>
                    <a:pt x="873" y="61047"/>
                  </a:lnTo>
                  <a:lnTo>
                    <a:pt x="690" y="58337"/>
                  </a:lnTo>
                  <a:lnTo>
                    <a:pt x="598" y="57004"/>
                  </a:lnTo>
                  <a:lnTo>
                    <a:pt x="644" y="55626"/>
                  </a:lnTo>
                  <a:lnTo>
                    <a:pt x="736" y="54294"/>
                  </a:lnTo>
                  <a:lnTo>
                    <a:pt x="873" y="52962"/>
                  </a:lnTo>
                  <a:lnTo>
                    <a:pt x="1149" y="51676"/>
                  </a:lnTo>
                  <a:lnTo>
                    <a:pt x="1425" y="50390"/>
                  </a:lnTo>
                  <a:lnTo>
                    <a:pt x="1792" y="49150"/>
                  </a:lnTo>
                  <a:lnTo>
                    <a:pt x="2159" y="47910"/>
                  </a:lnTo>
                  <a:lnTo>
                    <a:pt x="5329" y="37483"/>
                  </a:lnTo>
                  <a:lnTo>
                    <a:pt x="8452" y="27056"/>
                  </a:lnTo>
                  <a:lnTo>
                    <a:pt x="11530" y="16675"/>
                  </a:lnTo>
                  <a:lnTo>
                    <a:pt x="14607" y="6202"/>
                  </a:lnTo>
                  <a:lnTo>
                    <a:pt x="15342" y="3538"/>
                  </a:lnTo>
                  <a:lnTo>
                    <a:pt x="16123" y="919"/>
                  </a:lnTo>
                  <a:lnTo>
                    <a:pt x="16261" y="368"/>
                  </a:lnTo>
                  <a:lnTo>
                    <a:pt x="16261" y="47"/>
                  </a:lnTo>
                  <a:lnTo>
                    <a:pt x="1621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7"/>
            <p:cNvSpPr/>
            <p:nvPr/>
          </p:nvSpPr>
          <p:spPr>
            <a:xfrm>
              <a:off x="6426996" y="1963695"/>
              <a:ext cx="348682" cy="894124"/>
            </a:xfrm>
            <a:custGeom>
              <a:avLst/>
              <a:gdLst/>
              <a:ahLst/>
              <a:cxnLst/>
              <a:rect l="l" t="t" r="r" b="b"/>
              <a:pathLst>
                <a:path w="17824" h="45706" extrusionOk="0">
                  <a:moveTo>
                    <a:pt x="1" y="1"/>
                  </a:moveTo>
                  <a:lnTo>
                    <a:pt x="5972" y="45705"/>
                  </a:lnTo>
                  <a:lnTo>
                    <a:pt x="9739" y="31052"/>
                  </a:lnTo>
                  <a:lnTo>
                    <a:pt x="13597" y="16170"/>
                  </a:lnTo>
                  <a:lnTo>
                    <a:pt x="1782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7"/>
            <p:cNvSpPr/>
            <p:nvPr/>
          </p:nvSpPr>
          <p:spPr>
            <a:xfrm>
              <a:off x="6320068" y="3826456"/>
              <a:ext cx="717983" cy="650590"/>
            </a:xfrm>
            <a:custGeom>
              <a:avLst/>
              <a:gdLst/>
              <a:ahLst/>
              <a:cxnLst/>
              <a:rect l="l" t="t" r="r" b="b"/>
              <a:pathLst>
                <a:path w="36702" h="33257" extrusionOk="0">
                  <a:moveTo>
                    <a:pt x="36197" y="1"/>
                  </a:moveTo>
                  <a:lnTo>
                    <a:pt x="14700" y="138"/>
                  </a:lnTo>
                  <a:lnTo>
                    <a:pt x="15297" y="17042"/>
                  </a:lnTo>
                  <a:lnTo>
                    <a:pt x="15297" y="17685"/>
                  </a:lnTo>
                  <a:lnTo>
                    <a:pt x="15389" y="21222"/>
                  </a:lnTo>
                  <a:lnTo>
                    <a:pt x="15389" y="21590"/>
                  </a:lnTo>
                  <a:lnTo>
                    <a:pt x="13413" y="22508"/>
                  </a:lnTo>
                  <a:lnTo>
                    <a:pt x="8958" y="24575"/>
                  </a:lnTo>
                  <a:lnTo>
                    <a:pt x="6523" y="25770"/>
                  </a:lnTo>
                  <a:lnTo>
                    <a:pt x="4273" y="26872"/>
                  </a:lnTo>
                  <a:lnTo>
                    <a:pt x="2573" y="27791"/>
                  </a:lnTo>
                  <a:lnTo>
                    <a:pt x="1976" y="28112"/>
                  </a:lnTo>
                  <a:lnTo>
                    <a:pt x="1608" y="28342"/>
                  </a:lnTo>
                  <a:lnTo>
                    <a:pt x="1379" y="28571"/>
                  </a:lnTo>
                  <a:lnTo>
                    <a:pt x="1149" y="28847"/>
                  </a:lnTo>
                  <a:lnTo>
                    <a:pt x="919" y="29123"/>
                  </a:lnTo>
                  <a:lnTo>
                    <a:pt x="736" y="29444"/>
                  </a:lnTo>
                  <a:lnTo>
                    <a:pt x="414" y="30179"/>
                  </a:lnTo>
                  <a:lnTo>
                    <a:pt x="139" y="30960"/>
                  </a:lnTo>
                  <a:lnTo>
                    <a:pt x="93" y="31328"/>
                  </a:lnTo>
                  <a:lnTo>
                    <a:pt x="47" y="31695"/>
                  </a:lnTo>
                  <a:lnTo>
                    <a:pt x="1" y="32017"/>
                  </a:lnTo>
                  <a:lnTo>
                    <a:pt x="47" y="32338"/>
                  </a:lnTo>
                  <a:lnTo>
                    <a:pt x="93" y="32568"/>
                  </a:lnTo>
                  <a:lnTo>
                    <a:pt x="184" y="32797"/>
                  </a:lnTo>
                  <a:lnTo>
                    <a:pt x="322" y="32981"/>
                  </a:lnTo>
                  <a:lnTo>
                    <a:pt x="552" y="33073"/>
                  </a:lnTo>
                  <a:lnTo>
                    <a:pt x="1103" y="33119"/>
                  </a:lnTo>
                  <a:lnTo>
                    <a:pt x="2343" y="33211"/>
                  </a:lnTo>
                  <a:lnTo>
                    <a:pt x="6386" y="33257"/>
                  </a:lnTo>
                  <a:lnTo>
                    <a:pt x="11898" y="33211"/>
                  </a:lnTo>
                  <a:lnTo>
                    <a:pt x="18145" y="33165"/>
                  </a:lnTo>
                  <a:lnTo>
                    <a:pt x="24437" y="33027"/>
                  </a:lnTo>
                  <a:lnTo>
                    <a:pt x="29950" y="32843"/>
                  </a:lnTo>
                  <a:lnTo>
                    <a:pt x="32200" y="32751"/>
                  </a:lnTo>
                  <a:lnTo>
                    <a:pt x="33992" y="32614"/>
                  </a:lnTo>
                  <a:lnTo>
                    <a:pt x="35232" y="32476"/>
                  </a:lnTo>
                  <a:lnTo>
                    <a:pt x="35645" y="32430"/>
                  </a:lnTo>
                  <a:lnTo>
                    <a:pt x="35829" y="32338"/>
                  </a:lnTo>
                  <a:lnTo>
                    <a:pt x="35921" y="32246"/>
                  </a:lnTo>
                  <a:lnTo>
                    <a:pt x="36013" y="32017"/>
                  </a:lnTo>
                  <a:lnTo>
                    <a:pt x="36151" y="31328"/>
                  </a:lnTo>
                  <a:lnTo>
                    <a:pt x="36288" y="30271"/>
                  </a:lnTo>
                  <a:lnTo>
                    <a:pt x="36380" y="28939"/>
                  </a:lnTo>
                  <a:lnTo>
                    <a:pt x="36564" y="25540"/>
                  </a:lnTo>
                  <a:lnTo>
                    <a:pt x="36656" y="21452"/>
                  </a:lnTo>
                  <a:lnTo>
                    <a:pt x="36656" y="21268"/>
                  </a:lnTo>
                  <a:lnTo>
                    <a:pt x="36702" y="17593"/>
                  </a:lnTo>
                  <a:lnTo>
                    <a:pt x="36702" y="17042"/>
                  </a:lnTo>
                  <a:lnTo>
                    <a:pt x="36702" y="13919"/>
                  </a:lnTo>
                  <a:lnTo>
                    <a:pt x="36656" y="10841"/>
                  </a:lnTo>
                  <a:lnTo>
                    <a:pt x="36610" y="7993"/>
                  </a:lnTo>
                  <a:lnTo>
                    <a:pt x="36472" y="5375"/>
                  </a:lnTo>
                  <a:lnTo>
                    <a:pt x="36288" y="1471"/>
                  </a:lnTo>
                  <a:lnTo>
                    <a:pt x="36197"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7"/>
            <p:cNvSpPr/>
            <p:nvPr/>
          </p:nvSpPr>
          <p:spPr>
            <a:xfrm>
              <a:off x="6320068" y="4159840"/>
              <a:ext cx="717983" cy="317206"/>
            </a:xfrm>
            <a:custGeom>
              <a:avLst/>
              <a:gdLst/>
              <a:ahLst/>
              <a:cxnLst/>
              <a:rect l="l" t="t" r="r" b="b"/>
              <a:pathLst>
                <a:path w="36702" h="16215" extrusionOk="0">
                  <a:moveTo>
                    <a:pt x="15297" y="0"/>
                  </a:moveTo>
                  <a:lnTo>
                    <a:pt x="15297" y="689"/>
                  </a:lnTo>
                  <a:lnTo>
                    <a:pt x="15389" y="4180"/>
                  </a:lnTo>
                  <a:lnTo>
                    <a:pt x="15389" y="4548"/>
                  </a:lnTo>
                  <a:lnTo>
                    <a:pt x="13413" y="5466"/>
                  </a:lnTo>
                  <a:lnTo>
                    <a:pt x="8958" y="7579"/>
                  </a:lnTo>
                  <a:lnTo>
                    <a:pt x="6523" y="8728"/>
                  </a:lnTo>
                  <a:lnTo>
                    <a:pt x="4273" y="9830"/>
                  </a:lnTo>
                  <a:lnTo>
                    <a:pt x="2573" y="10749"/>
                  </a:lnTo>
                  <a:lnTo>
                    <a:pt x="1976" y="11070"/>
                  </a:lnTo>
                  <a:lnTo>
                    <a:pt x="1608" y="11346"/>
                  </a:lnTo>
                  <a:lnTo>
                    <a:pt x="1379" y="11529"/>
                  </a:lnTo>
                  <a:lnTo>
                    <a:pt x="1149" y="11805"/>
                  </a:lnTo>
                  <a:lnTo>
                    <a:pt x="919" y="12081"/>
                  </a:lnTo>
                  <a:lnTo>
                    <a:pt x="736" y="12448"/>
                  </a:lnTo>
                  <a:lnTo>
                    <a:pt x="414" y="13137"/>
                  </a:lnTo>
                  <a:lnTo>
                    <a:pt x="139" y="13918"/>
                  </a:lnTo>
                  <a:lnTo>
                    <a:pt x="93" y="14286"/>
                  </a:lnTo>
                  <a:lnTo>
                    <a:pt x="47" y="14653"/>
                  </a:lnTo>
                  <a:lnTo>
                    <a:pt x="1" y="14975"/>
                  </a:lnTo>
                  <a:lnTo>
                    <a:pt x="47" y="15296"/>
                  </a:lnTo>
                  <a:lnTo>
                    <a:pt x="93" y="15526"/>
                  </a:lnTo>
                  <a:lnTo>
                    <a:pt x="184" y="15755"/>
                  </a:lnTo>
                  <a:lnTo>
                    <a:pt x="322" y="15939"/>
                  </a:lnTo>
                  <a:lnTo>
                    <a:pt x="552" y="16031"/>
                  </a:lnTo>
                  <a:lnTo>
                    <a:pt x="1103" y="16077"/>
                  </a:lnTo>
                  <a:lnTo>
                    <a:pt x="2343" y="16169"/>
                  </a:lnTo>
                  <a:lnTo>
                    <a:pt x="6386" y="16215"/>
                  </a:lnTo>
                  <a:lnTo>
                    <a:pt x="11898" y="16169"/>
                  </a:lnTo>
                  <a:lnTo>
                    <a:pt x="18145" y="16123"/>
                  </a:lnTo>
                  <a:lnTo>
                    <a:pt x="24437" y="15985"/>
                  </a:lnTo>
                  <a:lnTo>
                    <a:pt x="29950" y="15801"/>
                  </a:lnTo>
                  <a:lnTo>
                    <a:pt x="32200" y="15709"/>
                  </a:lnTo>
                  <a:lnTo>
                    <a:pt x="33992" y="15572"/>
                  </a:lnTo>
                  <a:lnTo>
                    <a:pt x="35232" y="15434"/>
                  </a:lnTo>
                  <a:lnTo>
                    <a:pt x="35645" y="15388"/>
                  </a:lnTo>
                  <a:lnTo>
                    <a:pt x="35829" y="15296"/>
                  </a:lnTo>
                  <a:lnTo>
                    <a:pt x="35921" y="15204"/>
                  </a:lnTo>
                  <a:lnTo>
                    <a:pt x="36013" y="14975"/>
                  </a:lnTo>
                  <a:lnTo>
                    <a:pt x="36151" y="14286"/>
                  </a:lnTo>
                  <a:lnTo>
                    <a:pt x="36288" y="13229"/>
                  </a:lnTo>
                  <a:lnTo>
                    <a:pt x="36380" y="11897"/>
                  </a:lnTo>
                  <a:lnTo>
                    <a:pt x="36564" y="8498"/>
                  </a:lnTo>
                  <a:lnTo>
                    <a:pt x="36656" y="4410"/>
                  </a:lnTo>
                  <a:lnTo>
                    <a:pt x="36656" y="4226"/>
                  </a:lnTo>
                  <a:lnTo>
                    <a:pt x="36702" y="551"/>
                  </a:lnTo>
                  <a:lnTo>
                    <a:pt x="3670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7"/>
            <p:cNvSpPr/>
            <p:nvPr/>
          </p:nvSpPr>
          <p:spPr>
            <a:xfrm>
              <a:off x="6320068" y="4241611"/>
              <a:ext cx="717083" cy="235435"/>
            </a:xfrm>
            <a:custGeom>
              <a:avLst/>
              <a:gdLst/>
              <a:ahLst/>
              <a:cxnLst/>
              <a:rect l="l" t="t" r="r" b="b"/>
              <a:pathLst>
                <a:path w="36656" h="12035" extrusionOk="0">
                  <a:moveTo>
                    <a:pt x="15434" y="0"/>
                  </a:moveTo>
                  <a:lnTo>
                    <a:pt x="15434" y="368"/>
                  </a:lnTo>
                  <a:lnTo>
                    <a:pt x="13459" y="1286"/>
                  </a:lnTo>
                  <a:lnTo>
                    <a:pt x="9004" y="3353"/>
                  </a:lnTo>
                  <a:lnTo>
                    <a:pt x="6569" y="4548"/>
                  </a:lnTo>
                  <a:lnTo>
                    <a:pt x="4319" y="5650"/>
                  </a:lnTo>
                  <a:lnTo>
                    <a:pt x="2573" y="6569"/>
                  </a:lnTo>
                  <a:lnTo>
                    <a:pt x="1976" y="6890"/>
                  </a:lnTo>
                  <a:lnTo>
                    <a:pt x="1608" y="7120"/>
                  </a:lnTo>
                  <a:lnTo>
                    <a:pt x="1379" y="7349"/>
                  </a:lnTo>
                  <a:lnTo>
                    <a:pt x="1149" y="7625"/>
                  </a:lnTo>
                  <a:lnTo>
                    <a:pt x="965" y="7901"/>
                  </a:lnTo>
                  <a:lnTo>
                    <a:pt x="736" y="8268"/>
                  </a:lnTo>
                  <a:lnTo>
                    <a:pt x="414" y="8957"/>
                  </a:lnTo>
                  <a:lnTo>
                    <a:pt x="184" y="9738"/>
                  </a:lnTo>
                  <a:lnTo>
                    <a:pt x="93" y="10106"/>
                  </a:lnTo>
                  <a:lnTo>
                    <a:pt x="47" y="10473"/>
                  </a:lnTo>
                  <a:lnTo>
                    <a:pt x="1" y="10795"/>
                  </a:lnTo>
                  <a:lnTo>
                    <a:pt x="47" y="11116"/>
                  </a:lnTo>
                  <a:lnTo>
                    <a:pt x="93" y="11346"/>
                  </a:lnTo>
                  <a:lnTo>
                    <a:pt x="184" y="11575"/>
                  </a:lnTo>
                  <a:lnTo>
                    <a:pt x="322" y="11759"/>
                  </a:lnTo>
                  <a:lnTo>
                    <a:pt x="552" y="11851"/>
                  </a:lnTo>
                  <a:lnTo>
                    <a:pt x="1103" y="11897"/>
                  </a:lnTo>
                  <a:lnTo>
                    <a:pt x="2343" y="11989"/>
                  </a:lnTo>
                  <a:lnTo>
                    <a:pt x="6386" y="12035"/>
                  </a:lnTo>
                  <a:lnTo>
                    <a:pt x="11898" y="11989"/>
                  </a:lnTo>
                  <a:lnTo>
                    <a:pt x="18145" y="11943"/>
                  </a:lnTo>
                  <a:lnTo>
                    <a:pt x="24437" y="11805"/>
                  </a:lnTo>
                  <a:lnTo>
                    <a:pt x="29950" y="11621"/>
                  </a:lnTo>
                  <a:lnTo>
                    <a:pt x="32200" y="11529"/>
                  </a:lnTo>
                  <a:lnTo>
                    <a:pt x="33992" y="11392"/>
                  </a:lnTo>
                  <a:lnTo>
                    <a:pt x="35232" y="11254"/>
                  </a:lnTo>
                  <a:lnTo>
                    <a:pt x="35645" y="11208"/>
                  </a:lnTo>
                  <a:lnTo>
                    <a:pt x="35829" y="11116"/>
                  </a:lnTo>
                  <a:lnTo>
                    <a:pt x="35921" y="11024"/>
                  </a:lnTo>
                  <a:lnTo>
                    <a:pt x="36013" y="10795"/>
                  </a:lnTo>
                  <a:lnTo>
                    <a:pt x="36151" y="10106"/>
                  </a:lnTo>
                  <a:lnTo>
                    <a:pt x="36288" y="9049"/>
                  </a:lnTo>
                  <a:lnTo>
                    <a:pt x="36380" y="7717"/>
                  </a:lnTo>
                  <a:lnTo>
                    <a:pt x="36564" y="4318"/>
                  </a:lnTo>
                  <a:lnTo>
                    <a:pt x="36656" y="230"/>
                  </a:lnTo>
                  <a:lnTo>
                    <a:pt x="36656" y="46"/>
                  </a:lnTo>
                  <a:lnTo>
                    <a:pt x="15434"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7"/>
            <p:cNvSpPr/>
            <p:nvPr/>
          </p:nvSpPr>
          <p:spPr>
            <a:xfrm>
              <a:off x="6573480" y="4239812"/>
              <a:ext cx="131206" cy="34156"/>
            </a:xfrm>
            <a:custGeom>
              <a:avLst/>
              <a:gdLst/>
              <a:ahLst/>
              <a:cxnLst/>
              <a:rect l="l" t="t" r="r" b="b"/>
              <a:pathLst>
                <a:path w="6707" h="1746" extrusionOk="0">
                  <a:moveTo>
                    <a:pt x="1837" y="0"/>
                  </a:moveTo>
                  <a:lnTo>
                    <a:pt x="965" y="46"/>
                  </a:lnTo>
                  <a:lnTo>
                    <a:pt x="138" y="184"/>
                  </a:lnTo>
                  <a:lnTo>
                    <a:pt x="46" y="230"/>
                  </a:lnTo>
                  <a:lnTo>
                    <a:pt x="0" y="276"/>
                  </a:lnTo>
                  <a:lnTo>
                    <a:pt x="46" y="414"/>
                  </a:lnTo>
                  <a:lnTo>
                    <a:pt x="138" y="460"/>
                  </a:lnTo>
                  <a:lnTo>
                    <a:pt x="1791" y="643"/>
                  </a:lnTo>
                  <a:lnTo>
                    <a:pt x="3399" y="919"/>
                  </a:lnTo>
                  <a:lnTo>
                    <a:pt x="5007" y="1286"/>
                  </a:lnTo>
                  <a:lnTo>
                    <a:pt x="6569" y="1746"/>
                  </a:lnTo>
                  <a:lnTo>
                    <a:pt x="6615" y="1700"/>
                  </a:lnTo>
                  <a:lnTo>
                    <a:pt x="6660" y="1700"/>
                  </a:lnTo>
                  <a:lnTo>
                    <a:pt x="6706" y="1654"/>
                  </a:lnTo>
                  <a:lnTo>
                    <a:pt x="6660" y="1608"/>
                  </a:lnTo>
                  <a:lnTo>
                    <a:pt x="6339" y="1332"/>
                  </a:lnTo>
                  <a:lnTo>
                    <a:pt x="5971" y="1057"/>
                  </a:lnTo>
                  <a:lnTo>
                    <a:pt x="5604" y="873"/>
                  </a:lnTo>
                  <a:lnTo>
                    <a:pt x="5236" y="643"/>
                  </a:lnTo>
                  <a:lnTo>
                    <a:pt x="4823" y="505"/>
                  </a:lnTo>
                  <a:lnTo>
                    <a:pt x="4410" y="368"/>
                  </a:lnTo>
                  <a:lnTo>
                    <a:pt x="3583" y="138"/>
                  </a:lnTo>
                  <a:lnTo>
                    <a:pt x="2710" y="46"/>
                  </a:lnTo>
                  <a:lnTo>
                    <a:pt x="183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7"/>
            <p:cNvSpPr/>
            <p:nvPr/>
          </p:nvSpPr>
          <p:spPr>
            <a:xfrm>
              <a:off x="6542924" y="4258670"/>
              <a:ext cx="130306" cy="33276"/>
            </a:xfrm>
            <a:custGeom>
              <a:avLst/>
              <a:gdLst/>
              <a:ahLst/>
              <a:cxnLst/>
              <a:rect l="l" t="t" r="r" b="b"/>
              <a:pathLst>
                <a:path w="6661" h="1701" extrusionOk="0">
                  <a:moveTo>
                    <a:pt x="1838" y="1"/>
                  </a:moveTo>
                  <a:lnTo>
                    <a:pt x="965" y="47"/>
                  </a:lnTo>
                  <a:lnTo>
                    <a:pt x="138" y="185"/>
                  </a:lnTo>
                  <a:lnTo>
                    <a:pt x="46" y="231"/>
                  </a:lnTo>
                  <a:lnTo>
                    <a:pt x="0" y="322"/>
                  </a:lnTo>
                  <a:lnTo>
                    <a:pt x="46" y="414"/>
                  </a:lnTo>
                  <a:lnTo>
                    <a:pt x="138" y="460"/>
                  </a:lnTo>
                  <a:lnTo>
                    <a:pt x="1746" y="644"/>
                  </a:lnTo>
                  <a:lnTo>
                    <a:pt x="3399" y="920"/>
                  </a:lnTo>
                  <a:lnTo>
                    <a:pt x="5007" y="1287"/>
                  </a:lnTo>
                  <a:lnTo>
                    <a:pt x="6569" y="1700"/>
                  </a:lnTo>
                  <a:lnTo>
                    <a:pt x="6661" y="1700"/>
                  </a:lnTo>
                  <a:lnTo>
                    <a:pt x="6661" y="1654"/>
                  </a:lnTo>
                  <a:lnTo>
                    <a:pt x="6661" y="1609"/>
                  </a:lnTo>
                  <a:lnTo>
                    <a:pt x="6339" y="1333"/>
                  </a:lnTo>
                  <a:lnTo>
                    <a:pt x="5972" y="1057"/>
                  </a:lnTo>
                  <a:lnTo>
                    <a:pt x="5604" y="874"/>
                  </a:lnTo>
                  <a:lnTo>
                    <a:pt x="5237" y="644"/>
                  </a:lnTo>
                  <a:lnTo>
                    <a:pt x="4823" y="506"/>
                  </a:lnTo>
                  <a:lnTo>
                    <a:pt x="4410" y="368"/>
                  </a:lnTo>
                  <a:lnTo>
                    <a:pt x="3583" y="139"/>
                  </a:lnTo>
                  <a:lnTo>
                    <a:pt x="2710" y="47"/>
                  </a:lnTo>
                  <a:lnTo>
                    <a:pt x="183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7"/>
            <p:cNvSpPr/>
            <p:nvPr/>
          </p:nvSpPr>
          <p:spPr>
            <a:xfrm>
              <a:off x="6512367" y="4277548"/>
              <a:ext cx="130306" cy="34156"/>
            </a:xfrm>
            <a:custGeom>
              <a:avLst/>
              <a:gdLst/>
              <a:ahLst/>
              <a:cxnLst/>
              <a:rect l="l" t="t" r="r" b="b"/>
              <a:pathLst>
                <a:path w="6661" h="1746" extrusionOk="0">
                  <a:moveTo>
                    <a:pt x="1838" y="0"/>
                  </a:moveTo>
                  <a:lnTo>
                    <a:pt x="965" y="46"/>
                  </a:lnTo>
                  <a:lnTo>
                    <a:pt x="92" y="184"/>
                  </a:lnTo>
                  <a:lnTo>
                    <a:pt x="46" y="230"/>
                  </a:lnTo>
                  <a:lnTo>
                    <a:pt x="1" y="276"/>
                  </a:lnTo>
                  <a:lnTo>
                    <a:pt x="46" y="414"/>
                  </a:lnTo>
                  <a:lnTo>
                    <a:pt x="138" y="460"/>
                  </a:lnTo>
                  <a:lnTo>
                    <a:pt x="1746" y="644"/>
                  </a:lnTo>
                  <a:lnTo>
                    <a:pt x="3354" y="919"/>
                  </a:lnTo>
                  <a:lnTo>
                    <a:pt x="4961" y="1287"/>
                  </a:lnTo>
                  <a:lnTo>
                    <a:pt x="6569" y="1746"/>
                  </a:lnTo>
                  <a:lnTo>
                    <a:pt x="6615" y="1746"/>
                  </a:lnTo>
                  <a:lnTo>
                    <a:pt x="6661" y="1700"/>
                  </a:lnTo>
                  <a:lnTo>
                    <a:pt x="6661" y="1654"/>
                  </a:lnTo>
                  <a:lnTo>
                    <a:pt x="6661" y="1608"/>
                  </a:lnTo>
                  <a:lnTo>
                    <a:pt x="6339" y="1333"/>
                  </a:lnTo>
                  <a:lnTo>
                    <a:pt x="5972" y="1103"/>
                  </a:lnTo>
                  <a:lnTo>
                    <a:pt x="5604" y="873"/>
                  </a:lnTo>
                  <a:lnTo>
                    <a:pt x="5237" y="689"/>
                  </a:lnTo>
                  <a:lnTo>
                    <a:pt x="4824" y="506"/>
                  </a:lnTo>
                  <a:lnTo>
                    <a:pt x="4410" y="368"/>
                  </a:lnTo>
                  <a:lnTo>
                    <a:pt x="3583" y="138"/>
                  </a:lnTo>
                  <a:lnTo>
                    <a:pt x="2711" y="46"/>
                  </a:lnTo>
                  <a:lnTo>
                    <a:pt x="18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7"/>
            <p:cNvSpPr/>
            <p:nvPr/>
          </p:nvSpPr>
          <p:spPr>
            <a:xfrm>
              <a:off x="6395559" y="1963695"/>
              <a:ext cx="678447" cy="2280616"/>
            </a:xfrm>
            <a:custGeom>
              <a:avLst/>
              <a:gdLst/>
              <a:ahLst/>
              <a:cxnLst/>
              <a:rect l="l" t="t" r="r" b="b"/>
              <a:pathLst>
                <a:path w="34681" h="116581" extrusionOk="0">
                  <a:moveTo>
                    <a:pt x="0" y="1"/>
                  </a:moveTo>
                  <a:lnTo>
                    <a:pt x="92" y="1609"/>
                  </a:lnTo>
                  <a:lnTo>
                    <a:pt x="230" y="3446"/>
                  </a:lnTo>
                  <a:lnTo>
                    <a:pt x="505" y="5743"/>
                  </a:lnTo>
                  <a:lnTo>
                    <a:pt x="827" y="8407"/>
                  </a:lnTo>
                  <a:lnTo>
                    <a:pt x="1286" y="11301"/>
                  </a:lnTo>
                  <a:lnTo>
                    <a:pt x="1562" y="12770"/>
                  </a:lnTo>
                  <a:lnTo>
                    <a:pt x="1883" y="14286"/>
                  </a:lnTo>
                  <a:lnTo>
                    <a:pt x="2251" y="15756"/>
                  </a:lnTo>
                  <a:lnTo>
                    <a:pt x="2664" y="17226"/>
                  </a:lnTo>
                  <a:lnTo>
                    <a:pt x="2940" y="18145"/>
                  </a:lnTo>
                  <a:lnTo>
                    <a:pt x="3216" y="19063"/>
                  </a:lnTo>
                  <a:lnTo>
                    <a:pt x="4731" y="19707"/>
                  </a:lnTo>
                  <a:lnTo>
                    <a:pt x="6155" y="20396"/>
                  </a:lnTo>
                  <a:lnTo>
                    <a:pt x="7625" y="21176"/>
                  </a:lnTo>
                  <a:lnTo>
                    <a:pt x="9003" y="22003"/>
                  </a:lnTo>
                  <a:lnTo>
                    <a:pt x="9463" y="38356"/>
                  </a:lnTo>
                  <a:lnTo>
                    <a:pt x="9830" y="52457"/>
                  </a:lnTo>
                  <a:lnTo>
                    <a:pt x="9922" y="57877"/>
                  </a:lnTo>
                  <a:lnTo>
                    <a:pt x="9922" y="61047"/>
                  </a:lnTo>
                  <a:lnTo>
                    <a:pt x="9922" y="63068"/>
                  </a:lnTo>
                  <a:lnTo>
                    <a:pt x="9922" y="65870"/>
                  </a:lnTo>
                  <a:lnTo>
                    <a:pt x="10014" y="73311"/>
                  </a:lnTo>
                  <a:lnTo>
                    <a:pt x="10152" y="82314"/>
                  </a:lnTo>
                  <a:lnTo>
                    <a:pt x="10381" y="91960"/>
                  </a:lnTo>
                  <a:lnTo>
                    <a:pt x="10795" y="109048"/>
                  </a:lnTo>
                  <a:lnTo>
                    <a:pt x="10978" y="116489"/>
                  </a:lnTo>
                  <a:lnTo>
                    <a:pt x="34680" y="116581"/>
                  </a:lnTo>
                  <a:lnTo>
                    <a:pt x="32521" y="89985"/>
                  </a:lnTo>
                  <a:lnTo>
                    <a:pt x="31051" y="71060"/>
                  </a:lnTo>
                  <a:lnTo>
                    <a:pt x="30592" y="64354"/>
                  </a:lnTo>
                  <a:lnTo>
                    <a:pt x="30454" y="62195"/>
                  </a:lnTo>
                  <a:lnTo>
                    <a:pt x="30408" y="61093"/>
                  </a:lnTo>
                  <a:lnTo>
                    <a:pt x="30362" y="58429"/>
                  </a:lnTo>
                  <a:lnTo>
                    <a:pt x="30225" y="54432"/>
                  </a:lnTo>
                  <a:lnTo>
                    <a:pt x="30041" y="49380"/>
                  </a:lnTo>
                  <a:lnTo>
                    <a:pt x="29765" y="43546"/>
                  </a:lnTo>
                  <a:lnTo>
                    <a:pt x="29076" y="30547"/>
                  </a:lnTo>
                  <a:lnTo>
                    <a:pt x="28341" y="17639"/>
                  </a:lnTo>
                  <a:lnTo>
                    <a:pt x="27606" y="5054"/>
                  </a:lnTo>
                  <a:lnTo>
                    <a:pt x="27285"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7"/>
            <p:cNvSpPr/>
            <p:nvPr/>
          </p:nvSpPr>
          <p:spPr>
            <a:xfrm>
              <a:off x="6625595" y="4158040"/>
              <a:ext cx="417855" cy="8999"/>
            </a:xfrm>
            <a:custGeom>
              <a:avLst/>
              <a:gdLst/>
              <a:ahLst/>
              <a:cxnLst/>
              <a:rect l="l" t="t" r="r" b="b"/>
              <a:pathLst>
                <a:path w="21360" h="460" extrusionOk="0">
                  <a:moveTo>
                    <a:pt x="6247" y="0"/>
                  </a:moveTo>
                  <a:lnTo>
                    <a:pt x="3170" y="46"/>
                  </a:lnTo>
                  <a:lnTo>
                    <a:pt x="46" y="92"/>
                  </a:lnTo>
                  <a:lnTo>
                    <a:pt x="0" y="138"/>
                  </a:lnTo>
                  <a:lnTo>
                    <a:pt x="0" y="184"/>
                  </a:lnTo>
                  <a:lnTo>
                    <a:pt x="46" y="230"/>
                  </a:lnTo>
                  <a:lnTo>
                    <a:pt x="3170" y="322"/>
                  </a:lnTo>
                  <a:lnTo>
                    <a:pt x="6247" y="368"/>
                  </a:lnTo>
                  <a:lnTo>
                    <a:pt x="9141" y="414"/>
                  </a:lnTo>
                  <a:lnTo>
                    <a:pt x="13826" y="460"/>
                  </a:lnTo>
                  <a:lnTo>
                    <a:pt x="18511" y="414"/>
                  </a:lnTo>
                  <a:lnTo>
                    <a:pt x="20257" y="368"/>
                  </a:lnTo>
                  <a:lnTo>
                    <a:pt x="21313" y="276"/>
                  </a:lnTo>
                  <a:lnTo>
                    <a:pt x="21359" y="230"/>
                  </a:lnTo>
                  <a:lnTo>
                    <a:pt x="21313" y="230"/>
                  </a:lnTo>
                  <a:lnTo>
                    <a:pt x="20257" y="138"/>
                  </a:lnTo>
                  <a:lnTo>
                    <a:pt x="18511" y="46"/>
                  </a:lnTo>
                  <a:lnTo>
                    <a:pt x="1382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7"/>
            <p:cNvSpPr/>
            <p:nvPr/>
          </p:nvSpPr>
          <p:spPr>
            <a:xfrm>
              <a:off x="6888867" y="2028408"/>
              <a:ext cx="120427" cy="2047881"/>
            </a:xfrm>
            <a:custGeom>
              <a:avLst/>
              <a:gdLst/>
              <a:ahLst/>
              <a:cxnLst/>
              <a:rect l="l" t="t" r="r" b="b"/>
              <a:pathLst>
                <a:path w="6156" h="104684" extrusionOk="0">
                  <a:moveTo>
                    <a:pt x="47" y="0"/>
                  </a:moveTo>
                  <a:lnTo>
                    <a:pt x="1" y="46"/>
                  </a:lnTo>
                  <a:lnTo>
                    <a:pt x="1" y="92"/>
                  </a:lnTo>
                  <a:lnTo>
                    <a:pt x="322" y="11300"/>
                  </a:lnTo>
                  <a:lnTo>
                    <a:pt x="644" y="22508"/>
                  </a:lnTo>
                  <a:lnTo>
                    <a:pt x="1011" y="32429"/>
                  </a:lnTo>
                  <a:lnTo>
                    <a:pt x="1425" y="42305"/>
                  </a:lnTo>
                  <a:lnTo>
                    <a:pt x="1930" y="52227"/>
                  </a:lnTo>
                  <a:lnTo>
                    <a:pt x="2527" y="62103"/>
                  </a:lnTo>
                  <a:lnTo>
                    <a:pt x="3216" y="72484"/>
                  </a:lnTo>
                  <a:lnTo>
                    <a:pt x="3584" y="77904"/>
                  </a:lnTo>
                  <a:lnTo>
                    <a:pt x="3951" y="83416"/>
                  </a:lnTo>
                  <a:lnTo>
                    <a:pt x="4410" y="88882"/>
                  </a:lnTo>
                  <a:lnTo>
                    <a:pt x="4916" y="94302"/>
                  </a:lnTo>
                  <a:lnTo>
                    <a:pt x="5467" y="99585"/>
                  </a:lnTo>
                  <a:lnTo>
                    <a:pt x="6064" y="104637"/>
                  </a:lnTo>
                  <a:lnTo>
                    <a:pt x="6110" y="104683"/>
                  </a:lnTo>
                  <a:lnTo>
                    <a:pt x="6156" y="104637"/>
                  </a:lnTo>
                  <a:lnTo>
                    <a:pt x="5834" y="101744"/>
                  </a:lnTo>
                  <a:lnTo>
                    <a:pt x="5559" y="98620"/>
                  </a:lnTo>
                  <a:lnTo>
                    <a:pt x="5053" y="92051"/>
                  </a:lnTo>
                  <a:lnTo>
                    <a:pt x="4594" y="85483"/>
                  </a:lnTo>
                  <a:lnTo>
                    <a:pt x="4135" y="79466"/>
                  </a:lnTo>
                  <a:lnTo>
                    <a:pt x="3721" y="74505"/>
                  </a:lnTo>
                  <a:lnTo>
                    <a:pt x="3354" y="69544"/>
                  </a:lnTo>
                  <a:lnTo>
                    <a:pt x="2711" y="59622"/>
                  </a:lnTo>
                  <a:lnTo>
                    <a:pt x="2114" y="49655"/>
                  </a:lnTo>
                  <a:lnTo>
                    <a:pt x="1654" y="39733"/>
                  </a:lnTo>
                  <a:lnTo>
                    <a:pt x="1241" y="29857"/>
                  </a:lnTo>
                  <a:lnTo>
                    <a:pt x="828" y="19935"/>
                  </a:lnTo>
                  <a:lnTo>
                    <a:pt x="139" y="92"/>
                  </a:lnTo>
                  <a:lnTo>
                    <a:pt x="139" y="46"/>
                  </a:lnTo>
                  <a:lnTo>
                    <a:pt x="4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7"/>
            <p:cNvSpPr/>
            <p:nvPr/>
          </p:nvSpPr>
          <p:spPr>
            <a:xfrm>
              <a:off x="6435995" y="2324936"/>
              <a:ext cx="136605" cy="71892"/>
            </a:xfrm>
            <a:custGeom>
              <a:avLst/>
              <a:gdLst/>
              <a:ahLst/>
              <a:cxnLst/>
              <a:rect l="l" t="t" r="r" b="b"/>
              <a:pathLst>
                <a:path w="6983" h="3675" extrusionOk="0">
                  <a:moveTo>
                    <a:pt x="92" y="0"/>
                  </a:moveTo>
                  <a:lnTo>
                    <a:pt x="0" y="92"/>
                  </a:lnTo>
                  <a:lnTo>
                    <a:pt x="0" y="184"/>
                  </a:lnTo>
                  <a:lnTo>
                    <a:pt x="46" y="276"/>
                  </a:lnTo>
                  <a:lnTo>
                    <a:pt x="1746" y="1195"/>
                  </a:lnTo>
                  <a:lnTo>
                    <a:pt x="3445" y="2021"/>
                  </a:lnTo>
                  <a:lnTo>
                    <a:pt x="6890" y="3675"/>
                  </a:lnTo>
                  <a:lnTo>
                    <a:pt x="6982" y="3675"/>
                  </a:lnTo>
                  <a:lnTo>
                    <a:pt x="6982" y="3629"/>
                  </a:lnTo>
                  <a:lnTo>
                    <a:pt x="6982" y="3537"/>
                  </a:lnTo>
                  <a:lnTo>
                    <a:pt x="5329" y="2573"/>
                  </a:lnTo>
                  <a:lnTo>
                    <a:pt x="3629" y="1654"/>
                  </a:lnTo>
                  <a:lnTo>
                    <a:pt x="1929" y="781"/>
                  </a:lnTo>
                  <a:lnTo>
                    <a:pt x="18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7"/>
            <p:cNvSpPr/>
            <p:nvPr/>
          </p:nvSpPr>
          <p:spPr>
            <a:xfrm>
              <a:off x="6435095" y="2164993"/>
              <a:ext cx="86271" cy="203098"/>
            </a:xfrm>
            <a:custGeom>
              <a:avLst/>
              <a:gdLst/>
              <a:ahLst/>
              <a:cxnLst/>
              <a:rect l="l" t="t" r="r" b="b"/>
              <a:pathLst>
                <a:path w="4410" h="10382" extrusionOk="0">
                  <a:moveTo>
                    <a:pt x="0" y="0"/>
                  </a:moveTo>
                  <a:lnTo>
                    <a:pt x="0" y="46"/>
                  </a:lnTo>
                  <a:lnTo>
                    <a:pt x="184" y="1470"/>
                  </a:lnTo>
                  <a:lnTo>
                    <a:pt x="322" y="2894"/>
                  </a:lnTo>
                  <a:lnTo>
                    <a:pt x="460" y="4134"/>
                  </a:lnTo>
                  <a:lnTo>
                    <a:pt x="735" y="5328"/>
                  </a:lnTo>
                  <a:lnTo>
                    <a:pt x="919" y="5834"/>
                  </a:lnTo>
                  <a:lnTo>
                    <a:pt x="1195" y="6339"/>
                  </a:lnTo>
                  <a:lnTo>
                    <a:pt x="1516" y="6798"/>
                  </a:lnTo>
                  <a:lnTo>
                    <a:pt x="1929" y="7212"/>
                  </a:lnTo>
                  <a:lnTo>
                    <a:pt x="2435" y="7579"/>
                  </a:lnTo>
                  <a:lnTo>
                    <a:pt x="2894" y="7947"/>
                  </a:lnTo>
                  <a:lnTo>
                    <a:pt x="3399" y="8268"/>
                  </a:lnTo>
                  <a:lnTo>
                    <a:pt x="3859" y="8636"/>
                  </a:lnTo>
                  <a:lnTo>
                    <a:pt x="3905" y="8911"/>
                  </a:lnTo>
                  <a:lnTo>
                    <a:pt x="4042" y="9600"/>
                  </a:lnTo>
                  <a:lnTo>
                    <a:pt x="4134" y="9968"/>
                  </a:lnTo>
                  <a:lnTo>
                    <a:pt x="4272" y="10335"/>
                  </a:lnTo>
                  <a:lnTo>
                    <a:pt x="4318" y="10381"/>
                  </a:lnTo>
                  <a:lnTo>
                    <a:pt x="4364" y="10381"/>
                  </a:lnTo>
                  <a:lnTo>
                    <a:pt x="4364" y="10335"/>
                  </a:lnTo>
                  <a:lnTo>
                    <a:pt x="4410" y="9968"/>
                  </a:lnTo>
                  <a:lnTo>
                    <a:pt x="4364" y="9600"/>
                  </a:lnTo>
                  <a:lnTo>
                    <a:pt x="4318" y="8865"/>
                  </a:lnTo>
                  <a:lnTo>
                    <a:pt x="4042" y="6890"/>
                  </a:lnTo>
                  <a:lnTo>
                    <a:pt x="3629" y="4593"/>
                  </a:lnTo>
                  <a:lnTo>
                    <a:pt x="3124" y="2526"/>
                  </a:lnTo>
                  <a:lnTo>
                    <a:pt x="2573" y="459"/>
                  </a:lnTo>
                  <a:lnTo>
                    <a:pt x="2481" y="459"/>
                  </a:lnTo>
                  <a:lnTo>
                    <a:pt x="2710" y="1516"/>
                  </a:lnTo>
                  <a:lnTo>
                    <a:pt x="2848" y="2572"/>
                  </a:lnTo>
                  <a:lnTo>
                    <a:pt x="3216" y="4685"/>
                  </a:lnTo>
                  <a:lnTo>
                    <a:pt x="3537" y="6798"/>
                  </a:lnTo>
                  <a:lnTo>
                    <a:pt x="3675" y="7763"/>
                  </a:lnTo>
                  <a:lnTo>
                    <a:pt x="3767" y="8130"/>
                  </a:lnTo>
                  <a:lnTo>
                    <a:pt x="3767" y="8130"/>
                  </a:lnTo>
                  <a:lnTo>
                    <a:pt x="3216" y="7671"/>
                  </a:lnTo>
                  <a:lnTo>
                    <a:pt x="2710" y="7304"/>
                  </a:lnTo>
                  <a:lnTo>
                    <a:pt x="2251" y="6890"/>
                  </a:lnTo>
                  <a:lnTo>
                    <a:pt x="1838" y="6477"/>
                  </a:lnTo>
                  <a:lnTo>
                    <a:pt x="1516" y="5971"/>
                  </a:lnTo>
                  <a:lnTo>
                    <a:pt x="1286" y="5466"/>
                  </a:lnTo>
                  <a:lnTo>
                    <a:pt x="1149" y="4915"/>
                  </a:lnTo>
                  <a:lnTo>
                    <a:pt x="827" y="3721"/>
                  </a:lnTo>
                  <a:lnTo>
                    <a:pt x="597" y="2526"/>
                  </a:lnTo>
                  <a:lnTo>
                    <a:pt x="92" y="46"/>
                  </a:lnTo>
                  <a:lnTo>
                    <a:pt x="4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7"/>
            <p:cNvSpPr/>
            <p:nvPr/>
          </p:nvSpPr>
          <p:spPr>
            <a:xfrm>
              <a:off x="6046897" y="1397595"/>
              <a:ext cx="534682" cy="840190"/>
            </a:xfrm>
            <a:custGeom>
              <a:avLst/>
              <a:gdLst/>
              <a:ahLst/>
              <a:cxnLst/>
              <a:rect l="l" t="t" r="r" b="b"/>
              <a:pathLst>
                <a:path w="27332" h="42949" extrusionOk="0">
                  <a:moveTo>
                    <a:pt x="26321" y="1"/>
                  </a:moveTo>
                  <a:lnTo>
                    <a:pt x="25953" y="92"/>
                  </a:lnTo>
                  <a:lnTo>
                    <a:pt x="25494" y="322"/>
                  </a:lnTo>
                  <a:lnTo>
                    <a:pt x="24943" y="598"/>
                  </a:lnTo>
                  <a:lnTo>
                    <a:pt x="24392" y="1011"/>
                  </a:lnTo>
                  <a:lnTo>
                    <a:pt x="23703" y="1470"/>
                  </a:lnTo>
                  <a:lnTo>
                    <a:pt x="23014" y="2114"/>
                  </a:lnTo>
                  <a:lnTo>
                    <a:pt x="22187" y="2803"/>
                  </a:lnTo>
                  <a:lnTo>
                    <a:pt x="21360" y="3583"/>
                  </a:lnTo>
                  <a:lnTo>
                    <a:pt x="19936" y="5053"/>
                  </a:lnTo>
                  <a:lnTo>
                    <a:pt x="18374" y="6753"/>
                  </a:lnTo>
                  <a:lnTo>
                    <a:pt x="16721" y="8728"/>
                  </a:lnTo>
                  <a:lnTo>
                    <a:pt x="15021" y="10841"/>
                  </a:lnTo>
                  <a:lnTo>
                    <a:pt x="13276" y="13138"/>
                  </a:lnTo>
                  <a:lnTo>
                    <a:pt x="11484" y="15526"/>
                  </a:lnTo>
                  <a:lnTo>
                    <a:pt x="9739" y="18007"/>
                  </a:lnTo>
                  <a:lnTo>
                    <a:pt x="8039" y="20579"/>
                  </a:lnTo>
                  <a:lnTo>
                    <a:pt x="6432" y="23105"/>
                  </a:lnTo>
                  <a:lnTo>
                    <a:pt x="4916" y="25632"/>
                  </a:lnTo>
                  <a:lnTo>
                    <a:pt x="3584" y="28112"/>
                  </a:lnTo>
                  <a:lnTo>
                    <a:pt x="2987" y="29306"/>
                  </a:lnTo>
                  <a:lnTo>
                    <a:pt x="2389" y="30455"/>
                  </a:lnTo>
                  <a:lnTo>
                    <a:pt x="1884" y="31603"/>
                  </a:lnTo>
                  <a:lnTo>
                    <a:pt x="1425" y="32705"/>
                  </a:lnTo>
                  <a:lnTo>
                    <a:pt x="1011" y="33762"/>
                  </a:lnTo>
                  <a:lnTo>
                    <a:pt x="690" y="34772"/>
                  </a:lnTo>
                  <a:lnTo>
                    <a:pt x="414" y="35737"/>
                  </a:lnTo>
                  <a:lnTo>
                    <a:pt x="185" y="36656"/>
                  </a:lnTo>
                  <a:lnTo>
                    <a:pt x="47" y="37483"/>
                  </a:lnTo>
                  <a:lnTo>
                    <a:pt x="1" y="38263"/>
                  </a:lnTo>
                  <a:lnTo>
                    <a:pt x="1" y="38723"/>
                  </a:lnTo>
                  <a:lnTo>
                    <a:pt x="47" y="39182"/>
                  </a:lnTo>
                  <a:lnTo>
                    <a:pt x="93" y="39596"/>
                  </a:lnTo>
                  <a:lnTo>
                    <a:pt x="185" y="39963"/>
                  </a:lnTo>
                  <a:lnTo>
                    <a:pt x="322" y="40330"/>
                  </a:lnTo>
                  <a:lnTo>
                    <a:pt x="506" y="40652"/>
                  </a:lnTo>
                  <a:lnTo>
                    <a:pt x="644" y="40974"/>
                  </a:lnTo>
                  <a:lnTo>
                    <a:pt x="874" y="41249"/>
                  </a:lnTo>
                  <a:lnTo>
                    <a:pt x="1103" y="41479"/>
                  </a:lnTo>
                  <a:lnTo>
                    <a:pt x="1379" y="41708"/>
                  </a:lnTo>
                  <a:lnTo>
                    <a:pt x="1655" y="41938"/>
                  </a:lnTo>
                  <a:lnTo>
                    <a:pt x="1930" y="42122"/>
                  </a:lnTo>
                  <a:lnTo>
                    <a:pt x="2252" y="42306"/>
                  </a:lnTo>
                  <a:lnTo>
                    <a:pt x="2619" y="42443"/>
                  </a:lnTo>
                  <a:lnTo>
                    <a:pt x="3354" y="42673"/>
                  </a:lnTo>
                  <a:lnTo>
                    <a:pt x="4181" y="42857"/>
                  </a:lnTo>
                  <a:lnTo>
                    <a:pt x="5100" y="42949"/>
                  </a:lnTo>
                  <a:lnTo>
                    <a:pt x="7075" y="42949"/>
                  </a:lnTo>
                  <a:lnTo>
                    <a:pt x="8131" y="42857"/>
                  </a:lnTo>
                  <a:lnTo>
                    <a:pt x="9188" y="42673"/>
                  </a:lnTo>
                  <a:lnTo>
                    <a:pt x="10336" y="42489"/>
                  </a:lnTo>
                  <a:lnTo>
                    <a:pt x="11484" y="42260"/>
                  </a:lnTo>
                  <a:lnTo>
                    <a:pt x="11944" y="42076"/>
                  </a:lnTo>
                  <a:lnTo>
                    <a:pt x="12587" y="41754"/>
                  </a:lnTo>
                  <a:lnTo>
                    <a:pt x="13322" y="41295"/>
                  </a:lnTo>
                  <a:lnTo>
                    <a:pt x="14194" y="40698"/>
                  </a:lnTo>
                  <a:lnTo>
                    <a:pt x="15113" y="40009"/>
                  </a:lnTo>
                  <a:lnTo>
                    <a:pt x="16078" y="39274"/>
                  </a:lnTo>
                  <a:lnTo>
                    <a:pt x="17088" y="38447"/>
                  </a:lnTo>
                  <a:lnTo>
                    <a:pt x="18053" y="37620"/>
                  </a:lnTo>
                  <a:lnTo>
                    <a:pt x="19017" y="36748"/>
                  </a:lnTo>
                  <a:lnTo>
                    <a:pt x="19890" y="35875"/>
                  </a:lnTo>
                  <a:lnTo>
                    <a:pt x="20717" y="35048"/>
                  </a:lnTo>
                  <a:lnTo>
                    <a:pt x="21406" y="34267"/>
                  </a:lnTo>
                  <a:lnTo>
                    <a:pt x="22003" y="33532"/>
                  </a:lnTo>
                  <a:lnTo>
                    <a:pt x="22417" y="32889"/>
                  </a:lnTo>
                  <a:lnTo>
                    <a:pt x="22554" y="32614"/>
                  </a:lnTo>
                  <a:lnTo>
                    <a:pt x="22600" y="32338"/>
                  </a:lnTo>
                  <a:lnTo>
                    <a:pt x="22646" y="32108"/>
                  </a:lnTo>
                  <a:lnTo>
                    <a:pt x="22600" y="31925"/>
                  </a:lnTo>
                  <a:lnTo>
                    <a:pt x="22508" y="31787"/>
                  </a:lnTo>
                  <a:lnTo>
                    <a:pt x="22325" y="31603"/>
                  </a:lnTo>
                  <a:lnTo>
                    <a:pt x="21636" y="31052"/>
                  </a:lnTo>
                  <a:lnTo>
                    <a:pt x="19569" y="29490"/>
                  </a:lnTo>
                  <a:lnTo>
                    <a:pt x="17548" y="28020"/>
                  </a:lnTo>
                  <a:lnTo>
                    <a:pt x="16859" y="27515"/>
                  </a:lnTo>
                  <a:lnTo>
                    <a:pt x="16675" y="27331"/>
                  </a:lnTo>
                  <a:lnTo>
                    <a:pt x="16629" y="27239"/>
                  </a:lnTo>
                  <a:lnTo>
                    <a:pt x="16629" y="27056"/>
                  </a:lnTo>
                  <a:lnTo>
                    <a:pt x="16721" y="26780"/>
                  </a:lnTo>
                  <a:lnTo>
                    <a:pt x="16996" y="25999"/>
                  </a:lnTo>
                  <a:lnTo>
                    <a:pt x="17502" y="24805"/>
                  </a:lnTo>
                  <a:lnTo>
                    <a:pt x="18099" y="23381"/>
                  </a:lnTo>
                  <a:lnTo>
                    <a:pt x="19661" y="19844"/>
                  </a:lnTo>
                  <a:lnTo>
                    <a:pt x="21498" y="15802"/>
                  </a:lnTo>
                  <a:lnTo>
                    <a:pt x="23381" y="11668"/>
                  </a:lnTo>
                  <a:lnTo>
                    <a:pt x="25081" y="7763"/>
                  </a:lnTo>
                  <a:lnTo>
                    <a:pt x="25816" y="6110"/>
                  </a:lnTo>
                  <a:lnTo>
                    <a:pt x="26413" y="4594"/>
                  </a:lnTo>
                  <a:lnTo>
                    <a:pt x="26872" y="3400"/>
                  </a:lnTo>
                  <a:lnTo>
                    <a:pt x="27102" y="2527"/>
                  </a:lnTo>
                  <a:lnTo>
                    <a:pt x="27240" y="1930"/>
                  </a:lnTo>
                  <a:lnTo>
                    <a:pt x="27331" y="1379"/>
                  </a:lnTo>
                  <a:lnTo>
                    <a:pt x="27331" y="919"/>
                  </a:lnTo>
                  <a:lnTo>
                    <a:pt x="27240" y="552"/>
                  </a:lnTo>
                  <a:lnTo>
                    <a:pt x="27148" y="276"/>
                  </a:lnTo>
                  <a:lnTo>
                    <a:pt x="27056" y="184"/>
                  </a:lnTo>
                  <a:lnTo>
                    <a:pt x="26918" y="92"/>
                  </a:lnTo>
                  <a:lnTo>
                    <a:pt x="26826" y="47"/>
                  </a:lnTo>
                  <a:lnTo>
                    <a:pt x="26688"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7"/>
            <p:cNvSpPr/>
            <p:nvPr/>
          </p:nvSpPr>
          <p:spPr>
            <a:xfrm>
              <a:off x="6037918" y="1393096"/>
              <a:ext cx="550841" cy="855468"/>
            </a:xfrm>
            <a:custGeom>
              <a:avLst/>
              <a:gdLst/>
              <a:ahLst/>
              <a:cxnLst/>
              <a:rect l="l" t="t" r="r" b="b"/>
              <a:pathLst>
                <a:path w="28158" h="43730" extrusionOk="0">
                  <a:moveTo>
                    <a:pt x="27285" y="1"/>
                  </a:moveTo>
                  <a:lnTo>
                    <a:pt x="26872" y="47"/>
                  </a:lnTo>
                  <a:lnTo>
                    <a:pt x="26367" y="185"/>
                  </a:lnTo>
                  <a:lnTo>
                    <a:pt x="25769" y="460"/>
                  </a:lnTo>
                  <a:lnTo>
                    <a:pt x="25080" y="828"/>
                  </a:lnTo>
                  <a:lnTo>
                    <a:pt x="24299" y="1333"/>
                  </a:lnTo>
                  <a:lnTo>
                    <a:pt x="23427" y="1930"/>
                  </a:lnTo>
                  <a:lnTo>
                    <a:pt x="22508" y="2665"/>
                  </a:lnTo>
                  <a:lnTo>
                    <a:pt x="21957" y="3124"/>
                  </a:lnTo>
                  <a:lnTo>
                    <a:pt x="21314" y="3722"/>
                  </a:lnTo>
                  <a:lnTo>
                    <a:pt x="20625" y="4457"/>
                  </a:lnTo>
                  <a:lnTo>
                    <a:pt x="19890" y="5283"/>
                  </a:lnTo>
                  <a:lnTo>
                    <a:pt x="18190" y="7258"/>
                  </a:lnTo>
                  <a:lnTo>
                    <a:pt x="16353" y="9555"/>
                  </a:lnTo>
                  <a:lnTo>
                    <a:pt x="14378" y="12173"/>
                  </a:lnTo>
                  <a:lnTo>
                    <a:pt x="12357" y="14975"/>
                  </a:lnTo>
                  <a:lnTo>
                    <a:pt x="10290" y="17961"/>
                  </a:lnTo>
                  <a:lnTo>
                    <a:pt x="8269" y="21039"/>
                  </a:lnTo>
                  <a:lnTo>
                    <a:pt x="6385" y="24116"/>
                  </a:lnTo>
                  <a:lnTo>
                    <a:pt x="5467" y="25632"/>
                  </a:lnTo>
                  <a:lnTo>
                    <a:pt x="4594" y="27148"/>
                  </a:lnTo>
                  <a:lnTo>
                    <a:pt x="3813" y="28618"/>
                  </a:lnTo>
                  <a:lnTo>
                    <a:pt x="3078" y="30088"/>
                  </a:lnTo>
                  <a:lnTo>
                    <a:pt x="2389" y="31466"/>
                  </a:lnTo>
                  <a:lnTo>
                    <a:pt x="1746" y="32844"/>
                  </a:lnTo>
                  <a:lnTo>
                    <a:pt x="1241" y="34130"/>
                  </a:lnTo>
                  <a:lnTo>
                    <a:pt x="781" y="35370"/>
                  </a:lnTo>
                  <a:lnTo>
                    <a:pt x="414" y="36472"/>
                  </a:lnTo>
                  <a:lnTo>
                    <a:pt x="184" y="37575"/>
                  </a:lnTo>
                  <a:lnTo>
                    <a:pt x="46" y="38539"/>
                  </a:lnTo>
                  <a:lnTo>
                    <a:pt x="1" y="38953"/>
                  </a:lnTo>
                  <a:lnTo>
                    <a:pt x="1" y="39412"/>
                  </a:lnTo>
                  <a:lnTo>
                    <a:pt x="1" y="39780"/>
                  </a:lnTo>
                  <a:lnTo>
                    <a:pt x="92" y="40147"/>
                  </a:lnTo>
                  <a:lnTo>
                    <a:pt x="184" y="40469"/>
                  </a:lnTo>
                  <a:lnTo>
                    <a:pt x="276" y="40790"/>
                  </a:lnTo>
                  <a:lnTo>
                    <a:pt x="506" y="41158"/>
                  </a:lnTo>
                  <a:lnTo>
                    <a:pt x="735" y="41525"/>
                  </a:lnTo>
                  <a:lnTo>
                    <a:pt x="965" y="41847"/>
                  </a:lnTo>
                  <a:lnTo>
                    <a:pt x="1287" y="42122"/>
                  </a:lnTo>
                  <a:lnTo>
                    <a:pt x="1562" y="42398"/>
                  </a:lnTo>
                  <a:lnTo>
                    <a:pt x="1884" y="42628"/>
                  </a:lnTo>
                  <a:lnTo>
                    <a:pt x="2251" y="42811"/>
                  </a:lnTo>
                  <a:lnTo>
                    <a:pt x="2573" y="42995"/>
                  </a:lnTo>
                  <a:lnTo>
                    <a:pt x="3354" y="43271"/>
                  </a:lnTo>
                  <a:lnTo>
                    <a:pt x="4135" y="43500"/>
                  </a:lnTo>
                  <a:lnTo>
                    <a:pt x="4915" y="43638"/>
                  </a:lnTo>
                  <a:lnTo>
                    <a:pt x="5696" y="43684"/>
                  </a:lnTo>
                  <a:lnTo>
                    <a:pt x="6431" y="43730"/>
                  </a:lnTo>
                  <a:lnTo>
                    <a:pt x="7166" y="43730"/>
                  </a:lnTo>
                  <a:lnTo>
                    <a:pt x="8406" y="43638"/>
                  </a:lnTo>
                  <a:lnTo>
                    <a:pt x="9279" y="43500"/>
                  </a:lnTo>
                  <a:lnTo>
                    <a:pt x="9601" y="43408"/>
                  </a:lnTo>
                  <a:lnTo>
                    <a:pt x="20946" y="29169"/>
                  </a:lnTo>
                  <a:lnTo>
                    <a:pt x="20441" y="28939"/>
                  </a:lnTo>
                  <a:lnTo>
                    <a:pt x="19247" y="28434"/>
                  </a:lnTo>
                  <a:lnTo>
                    <a:pt x="18604" y="28112"/>
                  </a:lnTo>
                  <a:lnTo>
                    <a:pt x="18053" y="27791"/>
                  </a:lnTo>
                  <a:lnTo>
                    <a:pt x="17823" y="27607"/>
                  </a:lnTo>
                  <a:lnTo>
                    <a:pt x="17639" y="27423"/>
                  </a:lnTo>
                  <a:lnTo>
                    <a:pt x="17547" y="27286"/>
                  </a:lnTo>
                  <a:lnTo>
                    <a:pt x="17501" y="27148"/>
                  </a:lnTo>
                  <a:lnTo>
                    <a:pt x="17593" y="26780"/>
                  </a:lnTo>
                  <a:lnTo>
                    <a:pt x="17823" y="26137"/>
                  </a:lnTo>
                  <a:lnTo>
                    <a:pt x="18742" y="23932"/>
                  </a:lnTo>
                  <a:lnTo>
                    <a:pt x="21773" y="17364"/>
                  </a:lnTo>
                  <a:lnTo>
                    <a:pt x="23473" y="13597"/>
                  </a:lnTo>
                  <a:lnTo>
                    <a:pt x="25126" y="9969"/>
                  </a:lnTo>
                  <a:lnTo>
                    <a:pt x="26504" y="6799"/>
                  </a:lnTo>
                  <a:lnTo>
                    <a:pt x="27010" y="5467"/>
                  </a:lnTo>
                  <a:lnTo>
                    <a:pt x="27423" y="4411"/>
                  </a:lnTo>
                  <a:lnTo>
                    <a:pt x="27745" y="3538"/>
                  </a:lnTo>
                  <a:lnTo>
                    <a:pt x="27928" y="2757"/>
                  </a:lnTo>
                  <a:lnTo>
                    <a:pt x="28112" y="2022"/>
                  </a:lnTo>
                  <a:lnTo>
                    <a:pt x="28158" y="1425"/>
                  </a:lnTo>
                  <a:lnTo>
                    <a:pt x="28158" y="966"/>
                  </a:lnTo>
                  <a:lnTo>
                    <a:pt x="28066" y="552"/>
                  </a:lnTo>
                  <a:lnTo>
                    <a:pt x="27974" y="414"/>
                  </a:lnTo>
                  <a:lnTo>
                    <a:pt x="27882" y="277"/>
                  </a:lnTo>
                  <a:lnTo>
                    <a:pt x="27790" y="139"/>
                  </a:lnTo>
                  <a:lnTo>
                    <a:pt x="27653" y="93"/>
                  </a:lnTo>
                  <a:lnTo>
                    <a:pt x="27469" y="47"/>
                  </a:lnTo>
                  <a:lnTo>
                    <a:pt x="27285"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7"/>
            <p:cNvSpPr/>
            <p:nvPr/>
          </p:nvSpPr>
          <p:spPr>
            <a:xfrm>
              <a:off x="6120589" y="1925959"/>
              <a:ext cx="260612" cy="157283"/>
            </a:xfrm>
            <a:custGeom>
              <a:avLst/>
              <a:gdLst/>
              <a:ahLst/>
              <a:cxnLst/>
              <a:rect l="l" t="t" r="r" b="b"/>
              <a:pathLst>
                <a:path w="13322" h="8040" extrusionOk="0">
                  <a:moveTo>
                    <a:pt x="13275" y="1"/>
                  </a:moveTo>
                  <a:lnTo>
                    <a:pt x="12494" y="230"/>
                  </a:lnTo>
                  <a:lnTo>
                    <a:pt x="11805" y="506"/>
                  </a:lnTo>
                  <a:lnTo>
                    <a:pt x="10381" y="1149"/>
                  </a:lnTo>
                  <a:lnTo>
                    <a:pt x="9003" y="1838"/>
                  </a:lnTo>
                  <a:lnTo>
                    <a:pt x="7625" y="2527"/>
                  </a:lnTo>
                  <a:lnTo>
                    <a:pt x="6293" y="3308"/>
                  </a:lnTo>
                  <a:lnTo>
                    <a:pt x="5007" y="4089"/>
                  </a:lnTo>
                  <a:lnTo>
                    <a:pt x="4364" y="4502"/>
                  </a:lnTo>
                  <a:lnTo>
                    <a:pt x="4134" y="4548"/>
                  </a:lnTo>
                  <a:lnTo>
                    <a:pt x="3629" y="4778"/>
                  </a:lnTo>
                  <a:lnTo>
                    <a:pt x="3124" y="4962"/>
                  </a:lnTo>
                  <a:lnTo>
                    <a:pt x="2205" y="5467"/>
                  </a:lnTo>
                  <a:lnTo>
                    <a:pt x="1287" y="5972"/>
                  </a:lnTo>
                  <a:lnTo>
                    <a:pt x="1287" y="6018"/>
                  </a:lnTo>
                  <a:lnTo>
                    <a:pt x="1333" y="6064"/>
                  </a:lnTo>
                  <a:lnTo>
                    <a:pt x="2297" y="5559"/>
                  </a:lnTo>
                  <a:lnTo>
                    <a:pt x="3262" y="5145"/>
                  </a:lnTo>
                  <a:lnTo>
                    <a:pt x="3537" y="5053"/>
                  </a:lnTo>
                  <a:lnTo>
                    <a:pt x="3537" y="5053"/>
                  </a:lnTo>
                  <a:lnTo>
                    <a:pt x="2527" y="5788"/>
                  </a:lnTo>
                  <a:lnTo>
                    <a:pt x="1241" y="6845"/>
                  </a:lnTo>
                  <a:lnTo>
                    <a:pt x="0" y="7947"/>
                  </a:lnTo>
                  <a:lnTo>
                    <a:pt x="0" y="8039"/>
                  </a:lnTo>
                  <a:lnTo>
                    <a:pt x="92" y="8039"/>
                  </a:lnTo>
                  <a:lnTo>
                    <a:pt x="644" y="7534"/>
                  </a:lnTo>
                  <a:lnTo>
                    <a:pt x="1195" y="7074"/>
                  </a:lnTo>
                  <a:lnTo>
                    <a:pt x="1792" y="6615"/>
                  </a:lnTo>
                  <a:lnTo>
                    <a:pt x="2435" y="6202"/>
                  </a:lnTo>
                  <a:lnTo>
                    <a:pt x="3675" y="5421"/>
                  </a:lnTo>
                  <a:lnTo>
                    <a:pt x="4961" y="4686"/>
                  </a:lnTo>
                  <a:lnTo>
                    <a:pt x="7580" y="3170"/>
                  </a:lnTo>
                  <a:lnTo>
                    <a:pt x="8866" y="2389"/>
                  </a:lnTo>
                  <a:lnTo>
                    <a:pt x="10198" y="1654"/>
                  </a:lnTo>
                  <a:lnTo>
                    <a:pt x="11759" y="827"/>
                  </a:lnTo>
                  <a:lnTo>
                    <a:pt x="12540" y="460"/>
                  </a:lnTo>
                  <a:lnTo>
                    <a:pt x="13321" y="47"/>
                  </a:lnTo>
                  <a:lnTo>
                    <a:pt x="1332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7"/>
            <p:cNvSpPr/>
            <p:nvPr/>
          </p:nvSpPr>
          <p:spPr>
            <a:xfrm>
              <a:off x="6292211" y="1349980"/>
              <a:ext cx="687446" cy="892304"/>
            </a:xfrm>
            <a:custGeom>
              <a:avLst/>
              <a:gdLst/>
              <a:ahLst/>
              <a:cxnLst/>
              <a:rect l="l" t="t" r="r" b="b"/>
              <a:pathLst>
                <a:path w="35141" h="45613" extrusionOk="0">
                  <a:moveTo>
                    <a:pt x="16904" y="0"/>
                  </a:moveTo>
                  <a:lnTo>
                    <a:pt x="16353" y="92"/>
                  </a:lnTo>
                  <a:lnTo>
                    <a:pt x="15802" y="184"/>
                  </a:lnTo>
                  <a:lnTo>
                    <a:pt x="15297" y="322"/>
                  </a:lnTo>
                  <a:lnTo>
                    <a:pt x="14883" y="505"/>
                  </a:lnTo>
                  <a:lnTo>
                    <a:pt x="14516" y="643"/>
                  </a:lnTo>
                  <a:lnTo>
                    <a:pt x="14240" y="827"/>
                  </a:lnTo>
                  <a:lnTo>
                    <a:pt x="14011" y="1011"/>
                  </a:lnTo>
                  <a:lnTo>
                    <a:pt x="13643" y="1516"/>
                  </a:lnTo>
                  <a:lnTo>
                    <a:pt x="13230" y="2205"/>
                  </a:lnTo>
                  <a:lnTo>
                    <a:pt x="12770" y="3032"/>
                  </a:lnTo>
                  <a:lnTo>
                    <a:pt x="12265" y="4042"/>
                  </a:lnTo>
                  <a:lnTo>
                    <a:pt x="11760" y="5191"/>
                  </a:lnTo>
                  <a:lnTo>
                    <a:pt x="11255" y="6477"/>
                  </a:lnTo>
                  <a:lnTo>
                    <a:pt x="10152" y="9325"/>
                  </a:lnTo>
                  <a:lnTo>
                    <a:pt x="8958" y="12586"/>
                  </a:lnTo>
                  <a:lnTo>
                    <a:pt x="7764" y="16077"/>
                  </a:lnTo>
                  <a:lnTo>
                    <a:pt x="6569" y="19706"/>
                  </a:lnTo>
                  <a:lnTo>
                    <a:pt x="5421" y="23426"/>
                  </a:lnTo>
                  <a:lnTo>
                    <a:pt x="4273" y="27101"/>
                  </a:lnTo>
                  <a:lnTo>
                    <a:pt x="3216" y="30592"/>
                  </a:lnTo>
                  <a:lnTo>
                    <a:pt x="2297" y="33899"/>
                  </a:lnTo>
                  <a:lnTo>
                    <a:pt x="1471" y="36793"/>
                  </a:lnTo>
                  <a:lnTo>
                    <a:pt x="828" y="39274"/>
                  </a:lnTo>
                  <a:lnTo>
                    <a:pt x="322" y="41203"/>
                  </a:lnTo>
                  <a:lnTo>
                    <a:pt x="47" y="42443"/>
                  </a:lnTo>
                  <a:lnTo>
                    <a:pt x="1" y="42810"/>
                  </a:lnTo>
                  <a:lnTo>
                    <a:pt x="1" y="42948"/>
                  </a:lnTo>
                  <a:lnTo>
                    <a:pt x="139" y="42994"/>
                  </a:lnTo>
                  <a:lnTo>
                    <a:pt x="460" y="43040"/>
                  </a:lnTo>
                  <a:lnTo>
                    <a:pt x="1608" y="43178"/>
                  </a:lnTo>
                  <a:lnTo>
                    <a:pt x="5605" y="43545"/>
                  </a:lnTo>
                  <a:lnTo>
                    <a:pt x="11209" y="44005"/>
                  </a:lnTo>
                  <a:lnTo>
                    <a:pt x="17639" y="44464"/>
                  </a:lnTo>
                  <a:lnTo>
                    <a:pt x="29628" y="45291"/>
                  </a:lnTo>
                  <a:lnTo>
                    <a:pt x="33578" y="45566"/>
                  </a:lnTo>
                  <a:lnTo>
                    <a:pt x="35094" y="45612"/>
                  </a:lnTo>
                  <a:lnTo>
                    <a:pt x="35140" y="45475"/>
                  </a:lnTo>
                  <a:lnTo>
                    <a:pt x="35140" y="45153"/>
                  </a:lnTo>
                  <a:lnTo>
                    <a:pt x="35048" y="44051"/>
                  </a:lnTo>
                  <a:lnTo>
                    <a:pt x="34773" y="42351"/>
                  </a:lnTo>
                  <a:lnTo>
                    <a:pt x="34451" y="40192"/>
                  </a:lnTo>
                  <a:lnTo>
                    <a:pt x="32568" y="28709"/>
                  </a:lnTo>
                  <a:lnTo>
                    <a:pt x="32154" y="26274"/>
                  </a:lnTo>
                  <a:lnTo>
                    <a:pt x="31833" y="24758"/>
                  </a:lnTo>
                  <a:lnTo>
                    <a:pt x="31419" y="23059"/>
                  </a:lnTo>
                  <a:lnTo>
                    <a:pt x="30960" y="21222"/>
                  </a:lnTo>
                  <a:lnTo>
                    <a:pt x="30455" y="19246"/>
                  </a:lnTo>
                  <a:lnTo>
                    <a:pt x="29858" y="17225"/>
                  </a:lnTo>
                  <a:lnTo>
                    <a:pt x="29215" y="15204"/>
                  </a:lnTo>
                  <a:lnTo>
                    <a:pt x="28526" y="13137"/>
                  </a:lnTo>
                  <a:lnTo>
                    <a:pt x="27791" y="11116"/>
                  </a:lnTo>
                  <a:lnTo>
                    <a:pt x="27010" y="9141"/>
                  </a:lnTo>
                  <a:lnTo>
                    <a:pt x="26183" y="7258"/>
                  </a:lnTo>
                  <a:lnTo>
                    <a:pt x="25724" y="6385"/>
                  </a:lnTo>
                  <a:lnTo>
                    <a:pt x="25264" y="5558"/>
                  </a:lnTo>
                  <a:lnTo>
                    <a:pt x="24805" y="4731"/>
                  </a:lnTo>
                  <a:lnTo>
                    <a:pt x="24346" y="3996"/>
                  </a:lnTo>
                  <a:lnTo>
                    <a:pt x="23840" y="3307"/>
                  </a:lnTo>
                  <a:lnTo>
                    <a:pt x="23381" y="2618"/>
                  </a:lnTo>
                  <a:lnTo>
                    <a:pt x="22876" y="2067"/>
                  </a:lnTo>
                  <a:lnTo>
                    <a:pt x="22371" y="1516"/>
                  </a:lnTo>
                  <a:lnTo>
                    <a:pt x="21819" y="1103"/>
                  </a:lnTo>
                  <a:lnTo>
                    <a:pt x="21268" y="735"/>
                  </a:lnTo>
                  <a:lnTo>
                    <a:pt x="20671" y="459"/>
                  </a:lnTo>
                  <a:lnTo>
                    <a:pt x="20074" y="276"/>
                  </a:lnTo>
                  <a:lnTo>
                    <a:pt x="19431" y="138"/>
                  </a:lnTo>
                  <a:lnTo>
                    <a:pt x="18788" y="46"/>
                  </a:lnTo>
                  <a:lnTo>
                    <a:pt x="18145"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7"/>
            <p:cNvSpPr/>
            <p:nvPr/>
          </p:nvSpPr>
          <p:spPr>
            <a:xfrm>
              <a:off x="6292211" y="1522502"/>
              <a:ext cx="198618" cy="653290"/>
            </a:xfrm>
            <a:custGeom>
              <a:avLst/>
              <a:gdLst/>
              <a:ahLst/>
              <a:cxnLst/>
              <a:rect l="l" t="t" r="r" b="b"/>
              <a:pathLst>
                <a:path w="10153" h="33395" extrusionOk="0">
                  <a:moveTo>
                    <a:pt x="10060" y="0"/>
                  </a:moveTo>
                  <a:lnTo>
                    <a:pt x="9233" y="2159"/>
                  </a:lnTo>
                  <a:lnTo>
                    <a:pt x="8453" y="4318"/>
                  </a:lnTo>
                  <a:lnTo>
                    <a:pt x="8499" y="3721"/>
                  </a:lnTo>
                  <a:lnTo>
                    <a:pt x="8544" y="2894"/>
                  </a:lnTo>
                  <a:lnTo>
                    <a:pt x="8590" y="2067"/>
                  </a:lnTo>
                  <a:lnTo>
                    <a:pt x="8590" y="2021"/>
                  </a:lnTo>
                  <a:lnTo>
                    <a:pt x="8499" y="2021"/>
                  </a:lnTo>
                  <a:lnTo>
                    <a:pt x="8499" y="2067"/>
                  </a:lnTo>
                  <a:lnTo>
                    <a:pt x="8407" y="2894"/>
                  </a:lnTo>
                  <a:lnTo>
                    <a:pt x="8269" y="3767"/>
                  </a:lnTo>
                  <a:lnTo>
                    <a:pt x="8039" y="5283"/>
                  </a:lnTo>
                  <a:lnTo>
                    <a:pt x="7993" y="5512"/>
                  </a:lnTo>
                  <a:lnTo>
                    <a:pt x="6799" y="9141"/>
                  </a:lnTo>
                  <a:lnTo>
                    <a:pt x="5605" y="12816"/>
                  </a:lnTo>
                  <a:lnTo>
                    <a:pt x="4594" y="16077"/>
                  </a:lnTo>
                  <a:lnTo>
                    <a:pt x="3630" y="19339"/>
                  </a:lnTo>
                  <a:lnTo>
                    <a:pt x="2711" y="22600"/>
                  </a:lnTo>
                  <a:lnTo>
                    <a:pt x="1792" y="25907"/>
                  </a:lnTo>
                  <a:lnTo>
                    <a:pt x="1333" y="27744"/>
                  </a:lnTo>
                  <a:lnTo>
                    <a:pt x="874" y="29628"/>
                  </a:lnTo>
                  <a:lnTo>
                    <a:pt x="1" y="33348"/>
                  </a:lnTo>
                  <a:lnTo>
                    <a:pt x="47" y="33394"/>
                  </a:lnTo>
                  <a:lnTo>
                    <a:pt x="47" y="33348"/>
                  </a:lnTo>
                  <a:lnTo>
                    <a:pt x="3905" y="20349"/>
                  </a:lnTo>
                  <a:lnTo>
                    <a:pt x="5697" y="14332"/>
                  </a:lnTo>
                  <a:lnTo>
                    <a:pt x="7580" y="8406"/>
                  </a:lnTo>
                  <a:lnTo>
                    <a:pt x="7626" y="8360"/>
                  </a:lnTo>
                  <a:lnTo>
                    <a:pt x="7901" y="7304"/>
                  </a:lnTo>
                  <a:lnTo>
                    <a:pt x="9050" y="3721"/>
                  </a:lnTo>
                  <a:lnTo>
                    <a:pt x="10152" y="46"/>
                  </a:lnTo>
                  <a:lnTo>
                    <a:pt x="1010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7"/>
            <p:cNvSpPr/>
            <p:nvPr/>
          </p:nvSpPr>
          <p:spPr>
            <a:xfrm>
              <a:off x="6543824" y="1388616"/>
              <a:ext cx="183320" cy="119527"/>
            </a:xfrm>
            <a:custGeom>
              <a:avLst/>
              <a:gdLst/>
              <a:ahLst/>
              <a:cxnLst/>
              <a:rect l="l" t="t" r="r" b="b"/>
              <a:pathLst>
                <a:path w="9371" h="6110" extrusionOk="0">
                  <a:moveTo>
                    <a:pt x="9325" y="0"/>
                  </a:moveTo>
                  <a:lnTo>
                    <a:pt x="8820" y="689"/>
                  </a:lnTo>
                  <a:lnTo>
                    <a:pt x="8268" y="1332"/>
                  </a:lnTo>
                  <a:lnTo>
                    <a:pt x="7717" y="1975"/>
                  </a:lnTo>
                  <a:lnTo>
                    <a:pt x="7166" y="2618"/>
                  </a:lnTo>
                  <a:lnTo>
                    <a:pt x="6661" y="3124"/>
                  </a:lnTo>
                  <a:lnTo>
                    <a:pt x="6109" y="3629"/>
                  </a:lnTo>
                  <a:lnTo>
                    <a:pt x="5512" y="4134"/>
                  </a:lnTo>
                  <a:lnTo>
                    <a:pt x="4915" y="4594"/>
                  </a:lnTo>
                  <a:lnTo>
                    <a:pt x="4318" y="5007"/>
                  </a:lnTo>
                  <a:lnTo>
                    <a:pt x="3629" y="5329"/>
                  </a:lnTo>
                  <a:lnTo>
                    <a:pt x="2940" y="5604"/>
                  </a:lnTo>
                  <a:lnTo>
                    <a:pt x="2159" y="5696"/>
                  </a:lnTo>
                  <a:lnTo>
                    <a:pt x="1746" y="5696"/>
                  </a:lnTo>
                  <a:lnTo>
                    <a:pt x="1378" y="5558"/>
                  </a:lnTo>
                  <a:lnTo>
                    <a:pt x="1057" y="5375"/>
                  </a:lnTo>
                  <a:lnTo>
                    <a:pt x="781" y="5145"/>
                  </a:lnTo>
                  <a:lnTo>
                    <a:pt x="597" y="4869"/>
                  </a:lnTo>
                  <a:lnTo>
                    <a:pt x="414" y="4548"/>
                  </a:lnTo>
                  <a:lnTo>
                    <a:pt x="322" y="4134"/>
                  </a:lnTo>
                  <a:lnTo>
                    <a:pt x="230" y="3767"/>
                  </a:lnTo>
                  <a:lnTo>
                    <a:pt x="138" y="3307"/>
                  </a:lnTo>
                  <a:lnTo>
                    <a:pt x="138" y="2894"/>
                  </a:lnTo>
                  <a:lnTo>
                    <a:pt x="138" y="2021"/>
                  </a:lnTo>
                  <a:lnTo>
                    <a:pt x="184" y="1240"/>
                  </a:lnTo>
                  <a:lnTo>
                    <a:pt x="276" y="551"/>
                  </a:lnTo>
                  <a:lnTo>
                    <a:pt x="92" y="1516"/>
                  </a:lnTo>
                  <a:lnTo>
                    <a:pt x="0" y="2481"/>
                  </a:lnTo>
                  <a:lnTo>
                    <a:pt x="0" y="3491"/>
                  </a:lnTo>
                  <a:lnTo>
                    <a:pt x="138" y="4456"/>
                  </a:lnTo>
                  <a:lnTo>
                    <a:pt x="230" y="4777"/>
                  </a:lnTo>
                  <a:lnTo>
                    <a:pt x="368" y="5099"/>
                  </a:lnTo>
                  <a:lnTo>
                    <a:pt x="597" y="5375"/>
                  </a:lnTo>
                  <a:lnTo>
                    <a:pt x="827" y="5604"/>
                  </a:lnTo>
                  <a:lnTo>
                    <a:pt x="1103" y="5788"/>
                  </a:lnTo>
                  <a:lnTo>
                    <a:pt x="1378" y="5972"/>
                  </a:lnTo>
                  <a:lnTo>
                    <a:pt x="1700" y="6064"/>
                  </a:lnTo>
                  <a:lnTo>
                    <a:pt x="2067" y="6109"/>
                  </a:lnTo>
                  <a:lnTo>
                    <a:pt x="2481" y="6064"/>
                  </a:lnTo>
                  <a:lnTo>
                    <a:pt x="2848" y="5972"/>
                  </a:lnTo>
                  <a:lnTo>
                    <a:pt x="3216" y="5880"/>
                  </a:lnTo>
                  <a:lnTo>
                    <a:pt x="3629" y="5788"/>
                  </a:lnTo>
                  <a:lnTo>
                    <a:pt x="3996" y="5604"/>
                  </a:lnTo>
                  <a:lnTo>
                    <a:pt x="4318" y="5420"/>
                  </a:lnTo>
                  <a:lnTo>
                    <a:pt x="4685" y="5237"/>
                  </a:lnTo>
                  <a:lnTo>
                    <a:pt x="5007" y="5007"/>
                  </a:lnTo>
                  <a:lnTo>
                    <a:pt x="5650" y="4502"/>
                  </a:lnTo>
                  <a:lnTo>
                    <a:pt x="6293" y="3997"/>
                  </a:lnTo>
                  <a:lnTo>
                    <a:pt x="6844" y="3399"/>
                  </a:lnTo>
                  <a:lnTo>
                    <a:pt x="7396" y="2802"/>
                  </a:lnTo>
                  <a:lnTo>
                    <a:pt x="7947" y="2159"/>
                  </a:lnTo>
                  <a:lnTo>
                    <a:pt x="8406" y="1470"/>
                  </a:lnTo>
                  <a:lnTo>
                    <a:pt x="9371" y="46"/>
                  </a:lnTo>
                  <a:lnTo>
                    <a:pt x="937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7"/>
            <p:cNvSpPr/>
            <p:nvPr/>
          </p:nvSpPr>
          <p:spPr>
            <a:xfrm>
              <a:off x="6679509" y="1287067"/>
              <a:ext cx="824912" cy="409776"/>
            </a:xfrm>
            <a:custGeom>
              <a:avLst/>
              <a:gdLst/>
              <a:ahLst/>
              <a:cxnLst/>
              <a:rect l="l" t="t" r="r" b="b"/>
              <a:pathLst>
                <a:path w="42168" h="20947" extrusionOk="0">
                  <a:moveTo>
                    <a:pt x="30638" y="1"/>
                  </a:moveTo>
                  <a:lnTo>
                    <a:pt x="29949" y="47"/>
                  </a:lnTo>
                  <a:lnTo>
                    <a:pt x="29673" y="139"/>
                  </a:lnTo>
                  <a:lnTo>
                    <a:pt x="29490" y="184"/>
                  </a:lnTo>
                  <a:lnTo>
                    <a:pt x="29306" y="276"/>
                  </a:lnTo>
                  <a:lnTo>
                    <a:pt x="29260" y="368"/>
                  </a:lnTo>
                  <a:lnTo>
                    <a:pt x="28893" y="1011"/>
                  </a:lnTo>
                  <a:lnTo>
                    <a:pt x="28479" y="1654"/>
                  </a:lnTo>
                  <a:lnTo>
                    <a:pt x="28020" y="2389"/>
                  </a:lnTo>
                  <a:lnTo>
                    <a:pt x="27469" y="3078"/>
                  </a:lnTo>
                  <a:lnTo>
                    <a:pt x="26274" y="4548"/>
                  </a:lnTo>
                  <a:lnTo>
                    <a:pt x="24988" y="5972"/>
                  </a:lnTo>
                  <a:lnTo>
                    <a:pt x="23748" y="7212"/>
                  </a:lnTo>
                  <a:lnTo>
                    <a:pt x="22646" y="8223"/>
                  </a:lnTo>
                  <a:lnTo>
                    <a:pt x="21865" y="8866"/>
                  </a:lnTo>
                  <a:lnTo>
                    <a:pt x="21589" y="9050"/>
                  </a:lnTo>
                  <a:lnTo>
                    <a:pt x="21405" y="9096"/>
                  </a:lnTo>
                  <a:lnTo>
                    <a:pt x="19476" y="8728"/>
                  </a:lnTo>
                  <a:lnTo>
                    <a:pt x="15480" y="7855"/>
                  </a:lnTo>
                  <a:lnTo>
                    <a:pt x="10381" y="6707"/>
                  </a:lnTo>
                  <a:lnTo>
                    <a:pt x="5007" y="5467"/>
                  </a:lnTo>
                  <a:lnTo>
                    <a:pt x="4272" y="5329"/>
                  </a:lnTo>
                  <a:lnTo>
                    <a:pt x="3583" y="5191"/>
                  </a:lnTo>
                  <a:lnTo>
                    <a:pt x="2940" y="5145"/>
                  </a:lnTo>
                  <a:lnTo>
                    <a:pt x="2389" y="5099"/>
                  </a:lnTo>
                  <a:lnTo>
                    <a:pt x="1516" y="5099"/>
                  </a:lnTo>
                  <a:lnTo>
                    <a:pt x="1103" y="5191"/>
                  </a:lnTo>
                  <a:lnTo>
                    <a:pt x="827" y="5283"/>
                  </a:lnTo>
                  <a:lnTo>
                    <a:pt x="551" y="5375"/>
                  </a:lnTo>
                  <a:lnTo>
                    <a:pt x="322" y="5559"/>
                  </a:lnTo>
                  <a:lnTo>
                    <a:pt x="184" y="5697"/>
                  </a:lnTo>
                  <a:lnTo>
                    <a:pt x="46" y="5926"/>
                  </a:lnTo>
                  <a:lnTo>
                    <a:pt x="0" y="6156"/>
                  </a:lnTo>
                  <a:lnTo>
                    <a:pt x="0" y="6386"/>
                  </a:lnTo>
                  <a:lnTo>
                    <a:pt x="0" y="6661"/>
                  </a:lnTo>
                  <a:lnTo>
                    <a:pt x="46" y="6937"/>
                  </a:lnTo>
                  <a:lnTo>
                    <a:pt x="138" y="7212"/>
                  </a:lnTo>
                  <a:lnTo>
                    <a:pt x="276" y="7534"/>
                  </a:lnTo>
                  <a:lnTo>
                    <a:pt x="643" y="8223"/>
                  </a:lnTo>
                  <a:lnTo>
                    <a:pt x="1149" y="8912"/>
                  </a:lnTo>
                  <a:lnTo>
                    <a:pt x="1746" y="9601"/>
                  </a:lnTo>
                  <a:lnTo>
                    <a:pt x="2435" y="10336"/>
                  </a:lnTo>
                  <a:lnTo>
                    <a:pt x="3170" y="11071"/>
                  </a:lnTo>
                  <a:lnTo>
                    <a:pt x="3996" y="11760"/>
                  </a:lnTo>
                  <a:lnTo>
                    <a:pt x="4823" y="12449"/>
                  </a:lnTo>
                  <a:lnTo>
                    <a:pt x="6431" y="13597"/>
                  </a:lnTo>
                  <a:lnTo>
                    <a:pt x="8039" y="14654"/>
                  </a:lnTo>
                  <a:lnTo>
                    <a:pt x="9692" y="15664"/>
                  </a:lnTo>
                  <a:lnTo>
                    <a:pt x="11300" y="16583"/>
                  </a:lnTo>
                  <a:lnTo>
                    <a:pt x="12954" y="17410"/>
                  </a:lnTo>
                  <a:lnTo>
                    <a:pt x="14515" y="18191"/>
                  </a:lnTo>
                  <a:lnTo>
                    <a:pt x="16123" y="18880"/>
                  </a:lnTo>
                  <a:lnTo>
                    <a:pt x="17639" y="19431"/>
                  </a:lnTo>
                  <a:lnTo>
                    <a:pt x="19109" y="19936"/>
                  </a:lnTo>
                  <a:lnTo>
                    <a:pt x="20533" y="20349"/>
                  </a:lnTo>
                  <a:lnTo>
                    <a:pt x="21865" y="20625"/>
                  </a:lnTo>
                  <a:lnTo>
                    <a:pt x="23151" y="20855"/>
                  </a:lnTo>
                  <a:lnTo>
                    <a:pt x="24299" y="20947"/>
                  </a:lnTo>
                  <a:lnTo>
                    <a:pt x="24850" y="20947"/>
                  </a:lnTo>
                  <a:lnTo>
                    <a:pt x="25356" y="20901"/>
                  </a:lnTo>
                  <a:lnTo>
                    <a:pt x="25861" y="20855"/>
                  </a:lnTo>
                  <a:lnTo>
                    <a:pt x="26320" y="20763"/>
                  </a:lnTo>
                  <a:lnTo>
                    <a:pt x="26734" y="20671"/>
                  </a:lnTo>
                  <a:lnTo>
                    <a:pt x="27147" y="20533"/>
                  </a:lnTo>
                  <a:lnTo>
                    <a:pt x="27836" y="20212"/>
                  </a:lnTo>
                  <a:lnTo>
                    <a:pt x="28617" y="19706"/>
                  </a:lnTo>
                  <a:lnTo>
                    <a:pt x="29582" y="19063"/>
                  </a:lnTo>
                  <a:lnTo>
                    <a:pt x="30592" y="18236"/>
                  </a:lnTo>
                  <a:lnTo>
                    <a:pt x="31694" y="17318"/>
                  </a:lnTo>
                  <a:lnTo>
                    <a:pt x="32843" y="16261"/>
                  </a:lnTo>
                  <a:lnTo>
                    <a:pt x="34037" y="15113"/>
                  </a:lnTo>
                  <a:lnTo>
                    <a:pt x="35231" y="13827"/>
                  </a:lnTo>
                  <a:lnTo>
                    <a:pt x="36380" y="12541"/>
                  </a:lnTo>
                  <a:lnTo>
                    <a:pt x="37528" y="11117"/>
                  </a:lnTo>
                  <a:lnTo>
                    <a:pt x="38585" y="9693"/>
                  </a:lnTo>
                  <a:lnTo>
                    <a:pt x="39549" y="8269"/>
                  </a:lnTo>
                  <a:lnTo>
                    <a:pt x="40422" y="6799"/>
                  </a:lnTo>
                  <a:lnTo>
                    <a:pt x="40835" y="6018"/>
                  </a:lnTo>
                  <a:lnTo>
                    <a:pt x="41203" y="5283"/>
                  </a:lnTo>
                  <a:lnTo>
                    <a:pt x="41478" y="4548"/>
                  </a:lnTo>
                  <a:lnTo>
                    <a:pt x="41754" y="3859"/>
                  </a:lnTo>
                  <a:lnTo>
                    <a:pt x="41984" y="3124"/>
                  </a:lnTo>
                  <a:lnTo>
                    <a:pt x="42167" y="2389"/>
                  </a:lnTo>
                  <a:lnTo>
                    <a:pt x="42167" y="2252"/>
                  </a:lnTo>
                  <a:lnTo>
                    <a:pt x="42121" y="2114"/>
                  </a:lnTo>
                  <a:lnTo>
                    <a:pt x="41938" y="1930"/>
                  </a:lnTo>
                  <a:lnTo>
                    <a:pt x="41754" y="1792"/>
                  </a:lnTo>
                  <a:lnTo>
                    <a:pt x="41157" y="1517"/>
                  </a:lnTo>
                  <a:lnTo>
                    <a:pt x="40376" y="1241"/>
                  </a:lnTo>
                  <a:lnTo>
                    <a:pt x="39457" y="965"/>
                  </a:lnTo>
                  <a:lnTo>
                    <a:pt x="38401" y="736"/>
                  </a:lnTo>
                  <a:lnTo>
                    <a:pt x="37252" y="506"/>
                  </a:lnTo>
                  <a:lnTo>
                    <a:pt x="36012" y="322"/>
                  </a:lnTo>
                  <a:lnTo>
                    <a:pt x="34818" y="184"/>
                  </a:lnTo>
                  <a:lnTo>
                    <a:pt x="33670" y="93"/>
                  </a:lnTo>
                  <a:lnTo>
                    <a:pt x="32521"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7"/>
            <p:cNvSpPr/>
            <p:nvPr/>
          </p:nvSpPr>
          <p:spPr>
            <a:xfrm>
              <a:off x="7242909" y="1077709"/>
              <a:ext cx="307327" cy="372920"/>
            </a:xfrm>
            <a:custGeom>
              <a:avLst/>
              <a:gdLst/>
              <a:ahLst/>
              <a:cxnLst/>
              <a:rect l="l" t="t" r="r" b="b"/>
              <a:pathLst>
                <a:path w="15710" h="19063" extrusionOk="0">
                  <a:moveTo>
                    <a:pt x="5926" y="0"/>
                  </a:moveTo>
                  <a:lnTo>
                    <a:pt x="5605" y="46"/>
                  </a:lnTo>
                  <a:lnTo>
                    <a:pt x="5329" y="92"/>
                  </a:lnTo>
                  <a:lnTo>
                    <a:pt x="5099" y="230"/>
                  </a:lnTo>
                  <a:lnTo>
                    <a:pt x="4686" y="643"/>
                  </a:lnTo>
                  <a:lnTo>
                    <a:pt x="4227" y="1194"/>
                  </a:lnTo>
                  <a:lnTo>
                    <a:pt x="3767" y="1883"/>
                  </a:lnTo>
                  <a:lnTo>
                    <a:pt x="3354" y="2664"/>
                  </a:lnTo>
                  <a:lnTo>
                    <a:pt x="2894" y="3537"/>
                  </a:lnTo>
                  <a:lnTo>
                    <a:pt x="2481" y="4456"/>
                  </a:lnTo>
                  <a:lnTo>
                    <a:pt x="2068" y="5420"/>
                  </a:lnTo>
                  <a:lnTo>
                    <a:pt x="1654" y="6431"/>
                  </a:lnTo>
                  <a:lnTo>
                    <a:pt x="965" y="8406"/>
                  </a:lnTo>
                  <a:lnTo>
                    <a:pt x="414" y="10152"/>
                  </a:lnTo>
                  <a:lnTo>
                    <a:pt x="230" y="10932"/>
                  </a:lnTo>
                  <a:lnTo>
                    <a:pt x="93" y="11621"/>
                  </a:lnTo>
                  <a:lnTo>
                    <a:pt x="1" y="12127"/>
                  </a:lnTo>
                  <a:lnTo>
                    <a:pt x="1" y="12540"/>
                  </a:lnTo>
                  <a:lnTo>
                    <a:pt x="47" y="12678"/>
                  </a:lnTo>
                  <a:lnTo>
                    <a:pt x="138" y="12862"/>
                  </a:lnTo>
                  <a:lnTo>
                    <a:pt x="414" y="13321"/>
                  </a:lnTo>
                  <a:lnTo>
                    <a:pt x="873" y="13780"/>
                  </a:lnTo>
                  <a:lnTo>
                    <a:pt x="1471" y="14332"/>
                  </a:lnTo>
                  <a:lnTo>
                    <a:pt x="2160" y="14929"/>
                  </a:lnTo>
                  <a:lnTo>
                    <a:pt x="2940" y="15526"/>
                  </a:lnTo>
                  <a:lnTo>
                    <a:pt x="3767" y="16123"/>
                  </a:lnTo>
                  <a:lnTo>
                    <a:pt x="4640" y="16720"/>
                  </a:lnTo>
                  <a:lnTo>
                    <a:pt x="5513" y="17271"/>
                  </a:lnTo>
                  <a:lnTo>
                    <a:pt x="6385" y="17777"/>
                  </a:lnTo>
                  <a:lnTo>
                    <a:pt x="7258" y="18190"/>
                  </a:lnTo>
                  <a:lnTo>
                    <a:pt x="8039" y="18603"/>
                  </a:lnTo>
                  <a:lnTo>
                    <a:pt x="8728" y="18879"/>
                  </a:lnTo>
                  <a:lnTo>
                    <a:pt x="9325" y="19017"/>
                  </a:lnTo>
                  <a:lnTo>
                    <a:pt x="9601" y="19063"/>
                  </a:lnTo>
                  <a:lnTo>
                    <a:pt x="10014" y="19063"/>
                  </a:lnTo>
                  <a:lnTo>
                    <a:pt x="10152" y="19017"/>
                  </a:lnTo>
                  <a:lnTo>
                    <a:pt x="10428" y="18787"/>
                  </a:lnTo>
                  <a:lnTo>
                    <a:pt x="10749" y="18466"/>
                  </a:lnTo>
                  <a:lnTo>
                    <a:pt x="11484" y="17685"/>
                  </a:lnTo>
                  <a:lnTo>
                    <a:pt x="12311" y="16628"/>
                  </a:lnTo>
                  <a:lnTo>
                    <a:pt x="13138" y="15388"/>
                  </a:lnTo>
                  <a:lnTo>
                    <a:pt x="13965" y="14102"/>
                  </a:lnTo>
                  <a:lnTo>
                    <a:pt x="14699" y="12770"/>
                  </a:lnTo>
                  <a:lnTo>
                    <a:pt x="15021" y="12127"/>
                  </a:lnTo>
                  <a:lnTo>
                    <a:pt x="15297" y="11530"/>
                  </a:lnTo>
                  <a:lnTo>
                    <a:pt x="15526" y="10932"/>
                  </a:lnTo>
                  <a:lnTo>
                    <a:pt x="15664" y="10427"/>
                  </a:lnTo>
                  <a:lnTo>
                    <a:pt x="15710" y="10106"/>
                  </a:lnTo>
                  <a:lnTo>
                    <a:pt x="15710" y="9830"/>
                  </a:lnTo>
                  <a:lnTo>
                    <a:pt x="15618" y="9463"/>
                  </a:lnTo>
                  <a:lnTo>
                    <a:pt x="15526" y="9095"/>
                  </a:lnTo>
                  <a:lnTo>
                    <a:pt x="15343" y="8682"/>
                  </a:lnTo>
                  <a:lnTo>
                    <a:pt x="15159" y="8268"/>
                  </a:lnTo>
                  <a:lnTo>
                    <a:pt x="14654" y="7396"/>
                  </a:lnTo>
                  <a:lnTo>
                    <a:pt x="14010" y="6477"/>
                  </a:lnTo>
                  <a:lnTo>
                    <a:pt x="13230" y="5512"/>
                  </a:lnTo>
                  <a:lnTo>
                    <a:pt x="12403" y="4548"/>
                  </a:lnTo>
                  <a:lnTo>
                    <a:pt x="11484" y="3629"/>
                  </a:lnTo>
                  <a:lnTo>
                    <a:pt x="10565" y="2756"/>
                  </a:lnTo>
                  <a:lnTo>
                    <a:pt x="9647" y="1975"/>
                  </a:lnTo>
                  <a:lnTo>
                    <a:pt x="8682" y="1240"/>
                  </a:lnTo>
                  <a:lnTo>
                    <a:pt x="7809" y="689"/>
                  </a:lnTo>
                  <a:lnTo>
                    <a:pt x="7396" y="460"/>
                  </a:lnTo>
                  <a:lnTo>
                    <a:pt x="6983" y="276"/>
                  </a:lnTo>
                  <a:lnTo>
                    <a:pt x="6615" y="138"/>
                  </a:lnTo>
                  <a:lnTo>
                    <a:pt x="6248" y="46"/>
                  </a:lnTo>
                  <a:lnTo>
                    <a:pt x="5926"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7"/>
            <p:cNvSpPr/>
            <p:nvPr/>
          </p:nvSpPr>
          <p:spPr>
            <a:xfrm>
              <a:off x="7163838" y="1034574"/>
              <a:ext cx="170741" cy="264192"/>
            </a:xfrm>
            <a:custGeom>
              <a:avLst/>
              <a:gdLst/>
              <a:ahLst/>
              <a:cxnLst/>
              <a:rect l="l" t="t" r="r" b="b"/>
              <a:pathLst>
                <a:path w="8728" h="13505" extrusionOk="0">
                  <a:moveTo>
                    <a:pt x="919" y="0"/>
                  </a:moveTo>
                  <a:lnTo>
                    <a:pt x="644" y="46"/>
                  </a:lnTo>
                  <a:lnTo>
                    <a:pt x="414" y="138"/>
                  </a:lnTo>
                  <a:lnTo>
                    <a:pt x="230" y="322"/>
                  </a:lnTo>
                  <a:lnTo>
                    <a:pt x="92" y="506"/>
                  </a:lnTo>
                  <a:lnTo>
                    <a:pt x="1" y="781"/>
                  </a:lnTo>
                  <a:lnTo>
                    <a:pt x="1" y="1103"/>
                  </a:lnTo>
                  <a:lnTo>
                    <a:pt x="92" y="1470"/>
                  </a:lnTo>
                  <a:lnTo>
                    <a:pt x="184" y="1884"/>
                  </a:lnTo>
                  <a:lnTo>
                    <a:pt x="506" y="2756"/>
                  </a:lnTo>
                  <a:lnTo>
                    <a:pt x="919" y="3721"/>
                  </a:lnTo>
                  <a:lnTo>
                    <a:pt x="1424" y="4732"/>
                  </a:lnTo>
                  <a:lnTo>
                    <a:pt x="2435" y="6661"/>
                  </a:lnTo>
                  <a:lnTo>
                    <a:pt x="2757" y="7442"/>
                  </a:lnTo>
                  <a:lnTo>
                    <a:pt x="3078" y="8222"/>
                  </a:lnTo>
                  <a:lnTo>
                    <a:pt x="3354" y="9003"/>
                  </a:lnTo>
                  <a:lnTo>
                    <a:pt x="3583" y="9830"/>
                  </a:lnTo>
                  <a:lnTo>
                    <a:pt x="3813" y="10657"/>
                  </a:lnTo>
                  <a:lnTo>
                    <a:pt x="3997" y="11438"/>
                  </a:lnTo>
                  <a:lnTo>
                    <a:pt x="4180" y="12265"/>
                  </a:lnTo>
                  <a:lnTo>
                    <a:pt x="4318" y="13137"/>
                  </a:lnTo>
                  <a:lnTo>
                    <a:pt x="4686" y="13321"/>
                  </a:lnTo>
                  <a:lnTo>
                    <a:pt x="5053" y="13413"/>
                  </a:lnTo>
                  <a:lnTo>
                    <a:pt x="5467" y="13505"/>
                  </a:lnTo>
                  <a:lnTo>
                    <a:pt x="5834" y="13505"/>
                  </a:lnTo>
                  <a:lnTo>
                    <a:pt x="6247" y="13459"/>
                  </a:lnTo>
                  <a:lnTo>
                    <a:pt x="6615" y="13367"/>
                  </a:lnTo>
                  <a:lnTo>
                    <a:pt x="7028" y="13229"/>
                  </a:lnTo>
                  <a:lnTo>
                    <a:pt x="7350" y="13046"/>
                  </a:lnTo>
                  <a:lnTo>
                    <a:pt x="7763" y="12724"/>
                  </a:lnTo>
                  <a:lnTo>
                    <a:pt x="8131" y="12311"/>
                  </a:lnTo>
                  <a:lnTo>
                    <a:pt x="8360" y="11897"/>
                  </a:lnTo>
                  <a:lnTo>
                    <a:pt x="8544" y="11438"/>
                  </a:lnTo>
                  <a:lnTo>
                    <a:pt x="8636" y="10979"/>
                  </a:lnTo>
                  <a:lnTo>
                    <a:pt x="8682" y="10473"/>
                  </a:lnTo>
                  <a:lnTo>
                    <a:pt x="8728" y="10014"/>
                  </a:lnTo>
                  <a:lnTo>
                    <a:pt x="8682" y="9555"/>
                  </a:lnTo>
                  <a:lnTo>
                    <a:pt x="8544" y="8636"/>
                  </a:lnTo>
                  <a:lnTo>
                    <a:pt x="8360" y="7947"/>
                  </a:lnTo>
                  <a:lnTo>
                    <a:pt x="8177" y="7258"/>
                  </a:lnTo>
                  <a:lnTo>
                    <a:pt x="7947" y="6890"/>
                  </a:lnTo>
                  <a:lnTo>
                    <a:pt x="7304" y="5926"/>
                  </a:lnTo>
                  <a:lnTo>
                    <a:pt x="6385" y="4640"/>
                  </a:lnTo>
                  <a:lnTo>
                    <a:pt x="5834" y="3905"/>
                  </a:lnTo>
                  <a:lnTo>
                    <a:pt x="5237" y="3170"/>
                  </a:lnTo>
                  <a:lnTo>
                    <a:pt x="4640" y="2435"/>
                  </a:lnTo>
                  <a:lnTo>
                    <a:pt x="3997" y="1746"/>
                  </a:lnTo>
                  <a:lnTo>
                    <a:pt x="3354" y="1149"/>
                  </a:lnTo>
                  <a:lnTo>
                    <a:pt x="2711" y="643"/>
                  </a:lnTo>
                  <a:lnTo>
                    <a:pt x="2389" y="460"/>
                  </a:lnTo>
                  <a:lnTo>
                    <a:pt x="2068" y="276"/>
                  </a:lnTo>
                  <a:lnTo>
                    <a:pt x="1792" y="138"/>
                  </a:lnTo>
                  <a:lnTo>
                    <a:pt x="1470" y="46"/>
                  </a:lnTo>
                  <a:lnTo>
                    <a:pt x="1195"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7"/>
            <p:cNvSpPr/>
            <p:nvPr/>
          </p:nvSpPr>
          <p:spPr>
            <a:xfrm>
              <a:off x="7274366" y="904268"/>
              <a:ext cx="289349" cy="417875"/>
            </a:xfrm>
            <a:custGeom>
              <a:avLst/>
              <a:gdLst/>
              <a:ahLst/>
              <a:cxnLst/>
              <a:rect l="l" t="t" r="r" b="b"/>
              <a:pathLst>
                <a:path w="14791" h="21361" extrusionOk="0">
                  <a:moveTo>
                    <a:pt x="11024" y="1"/>
                  </a:moveTo>
                  <a:lnTo>
                    <a:pt x="10749" y="47"/>
                  </a:lnTo>
                  <a:lnTo>
                    <a:pt x="10473" y="139"/>
                  </a:lnTo>
                  <a:lnTo>
                    <a:pt x="10106" y="277"/>
                  </a:lnTo>
                  <a:lnTo>
                    <a:pt x="9784" y="460"/>
                  </a:lnTo>
                  <a:lnTo>
                    <a:pt x="9417" y="736"/>
                  </a:lnTo>
                  <a:lnTo>
                    <a:pt x="9003" y="1057"/>
                  </a:lnTo>
                  <a:lnTo>
                    <a:pt x="8177" y="1838"/>
                  </a:lnTo>
                  <a:lnTo>
                    <a:pt x="7350" y="2711"/>
                  </a:lnTo>
                  <a:lnTo>
                    <a:pt x="6431" y="3722"/>
                  </a:lnTo>
                  <a:lnTo>
                    <a:pt x="5558" y="4778"/>
                  </a:lnTo>
                  <a:lnTo>
                    <a:pt x="3859" y="6937"/>
                  </a:lnTo>
                  <a:lnTo>
                    <a:pt x="2297" y="8866"/>
                  </a:lnTo>
                  <a:lnTo>
                    <a:pt x="1654" y="9647"/>
                  </a:lnTo>
                  <a:lnTo>
                    <a:pt x="1103" y="10244"/>
                  </a:lnTo>
                  <a:lnTo>
                    <a:pt x="643" y="10658"/>
                  </a:lnTo>
                  <a:lnTo>
                    <a:pt x="460" y="10749"/>
                  </a:lnTo>
                  <a:lnTo>
                    <a:pt x="322" y="10795"/>
                  </a:lnTo>
                  <a:lnTo>
                    <a:pt x="230" y="10841"/>
                  </a:lnTo>
                  <a:lnTo>
                    <a:pt x="138" y="10887"/>
                  </a:lnTo>
                  <a:lnTo>
                    <a:pt x="46" y="11025"/>
                  </a:lnTo>
                  <a:lnTo>
                    <a:pt x="0" y="11209"/>
                  </a:lnTo>
                  <a:lnTo>
                    <a:pt x="46" y="11484"/>
                  </a:lnTo>
                  <a:lnTo>
                    <a:pt x="138" y="11760"/>
                  </a:lnTo>
                  <a:lnTo>
                    <a:pt x="276" y="12036"/>
                  </a:lnTo>
                  <a:lnTo>
                    <a:pt x="414" y="12265"/>
                  </a:lnTo>
                  <a:lnTo>
                    <a:pt x="597" y="12449"/>
                  </a:lnTo>
                  <a:lnTo>
                    <a:pt x="781" y="12633"/>
                  </a:lnTo>
                  <a:lnTo>
                    <a:pt x="965" y="12771"/>
                  </a:lnTo>
                  <a:lnTo>
                    <a:pt x="1149" y="12862"/>
                  </a:lnTo>
                  <a:lnTo>
                    <a:pt x="1286" y="12908"/>
                  </a:lnTo>
                  <a:lnTo>
                    <a:pt x="1608" y="12954"/>
                  </a:lnTo>
                  <a:lnTo>
                    <a:pt x="1884" y="12908"/>
                  </a:lnTo>
                  <a:lnTo>
                    <a:pt x="2113" y="12771"/>
                  </a:lnTo>
                  <a:lnTo>
                    <a:pt x="2297" y="12679"/>
                  </a:lnTo>
                  <a:lnTo>
                    <a:pt x="2435" y="12541"/>
                  </a:lnTo>
                  <a:lnTo>
                    <a:pt x="2205" y="12954"/>
                  </a:lnTo>
                  <a:lnTo>
                    <a:pt x="1976" y="13368"/>
                  </a:lnTo>
                  <a:lnTo>
                    <a:pt x="1746" y="13919"/>
                  </a:lnTo>
                  <a:lnTo>
                    <a:pt x="1608" y="14516"/>
                  </a:lnTo>
                  <a:lnTo>
                    <a:pt x="1562" y="14792"/>
                  </a:lnTo>
                  <a:lnTo>
                    <a:pt x="1516" y="15113"/>
                  </a:lnTo>
                  <a:lnTo>
                    <a:pt x="1562" y="15389"/>
                  </a:lnTo>
                  <a:lnTo>
                    <a:pt x="1608" y="15710"/>
                  </a:lnTo>
                  <a:lnTo>
                    <a:pt x="1700" y="15986"/>
                  </a:lnTo>
                  <a:lnTo>
                    <a:pt x="1884" y="16216"/>
                  </a:lnTo>
                  <a:lnTo>
                    <a:pt x="2067" y="16445"/>
                  </a:lnTo>
                  <a:lnTo>
                    <a:pt x="2251" y="16583"/>
                  </a:lnTo>
                  <a:lnTo>
                    <a:pt x="2481" y="16675"/>
                  </a:lnTo>
                  <a:lnTo>
                    <a:pt x="2940" y="16675"/>
                  </a:lnTo>
                  <a:lnTo>
                    <a:pt x="3170" y="16629"/>
                  </a:lnTo>
                  <a:lnTo>
                    <a:pt x="3583" y="16491"/>
                  </a:lnTo>
                  <a:lnTo>
                    <a:pt x="3951" y="16262"/>
                  </a:lnTo>
                  <a:lnTo>
                    <a:pt x="4272" y="15986"/>
                  </a:lnTo>
                  <a:lnTo>
                    <a:pt x="4640" y="15710"/>
                  </a:lnTo>
                  <a:lnTo>
                    <a:pt x="4364" y="16124"/>
                  </a:lnTo>
                  <a:lnTo>
                    <a:pt x="4180" y="16583"/>
                  </a:lnTo>
                  <a:lnTo>
                    <a:pt x="3997" y="17088"/>
                  </a:lnTo>
                  <a:lnTo>
                    <a:pt x="3859" y="17640"/>
                  </a:lnTo>
                  <a:lnTo>
                    <a:pt x="3859" y="17915"/>
                  </a:lnTo>
                  <a:lnTo>
                    <a:pt x="3859" y="18191"/>
                  </a:lnTo>
                  <a:lnTo>
                    <a:pt x="3905" y="18512"/>
                  </a:lnTo>
                  <a:lnTo>
                    <a:pt x="3997" y="18742"/>
                  </a:lnTo>
                  <a:lnTo>
                    <a:pt x="4134" y="19018"/>
                  </a:lnTo>
                  <a:lnTo>
                    <a:pt x="4318" y="19247"/>
                  </a:lnTo>
                  <a:lnTo>
                    <a:pt x="4502" y="19431"/>
                  </a:lnTo>
                  <a:lnTo>
                    <a:pt x="4732" y="19569"/>
                  </a:lnTo>
                  <a:lnTo>
                    <a:pt x="4961" y="19615"/>
                  </a:lnTo>
                  <a:lnTo>
                    <a:pt x="5421" y="19615"/>
                  </a:lnTo>
                  <a:lnTo>
                    <a:pt x="5604" y="19523"/>
                  </a:lnTo>
                  <a:lnTo>
                    <a:pt x="6018" y="19293"/>
                  </a:lnTo>
                  <a:lnTo>
                    <a:pt x="6385" y="19018"/>
                  </a:lnTo>
                  <a:lnTo>
                    <a:pt x="6661" y="18742"/>
                  </a:lnTo>
                  <a:lnTo>
                    <a:pt x="6936" y="18374"/>
                  </a:lnTo>
                  <a:lnTo>
                    <a:pt x="6890" y="18788"/>
                  </a:lnTo>
                  <a:lnTo>
                    <a:pt x="6844" y="19155"/>
                  </a:lnTo>
                  <a:lnTo>
                    <a:pt x="6799" y="19569"/>
                  </a:lnTo>
                  <a:lnTo>
                    <a:pt x="6844" y="20028"/>
                  </a:lnTo>
                  <a:lnTo>
                    <a:pt x="6936" y="20441"/>
                  </a:lnTo>
                  <a:lnTo>
                    <a:pt x="7028" y="20671"/>
                  </a:lnTo>
                  <a:lnTo>
                    <a:pt x="7166" y="20855"/>
                  </a:lnTo>
                  <a:lnTo>
                    <a:pt x="7304" y="20993"/>
                  </a:lnTo>
                  <a:lnTo>
                    <a:pt x="7488" y="21176"/>
                  </a:lnTo>
                  <a:lnTo>
                    <a:pt x="7671" y="21268"/>
                  </a:lnTo>
                  <a:lnTo>
                    <a:pt x="7809" y="21314"/>
                  </a:lnTo>
                  <a:lnTo>
                    <a:pt x="7993" y="21360"/>
                  </a:lnTo>
                  <a:lnTo>
                    <a:pt x="8177" y="21360"/>
                  </a:lnTo>
                  <a:lnTo>
                    <a:pt x="8498" y="21268"/>
                  </a:lnTo>
                  <a:lnTo>
                    <a:pt x="8820" y="21085"/>
                  </a:lnTo>
                  <a:lnTo>
                    <a:pt x="9095" y="20809"/>
                  </a:lnTo>
                  <a:lnTo>
                    <a:pt x="9417" y="20487"/>
                  </a:lnTo>
                  <a:lnTo>
                    <a:pt x="9692" y="20074"/>
                  </a:lnTo>
                  <a:lnTo>
                    <a:pt x="10014" y="19661"/>
                  </a:lnTo>
                  <a:lnTo>
                    <a:pt x="10565" y="18788"/>
                  </a:lnTo>
                  <a:lnTo>
                    <a:pt x="11162" y="17869"/>
                  </a:lnTo>
                  <a:lnTo>
                    <a:pt x="11438" y="17502"/>
                  </a:lnTo>
                  <a:lnTo>
                    <a:pt x="11759" y="17134"/>
                  </a:lnTo>
                  <a:lnTo>
                    <a:pt x="12035" y="16859"/>
                  </a:lnTo>
                  <a:lnTo>
                    <a:pt x="12311" y="16675"/>
                  </a:lnTo>
                  <a:lnTo>
                    <a:pt x="14056" y="19293"/>
                  </a:lnTo>
                  <a:lnTo>
                    <a:pt x="14148" y="19109"/>
                  </a:lnTo>
                  <a:lnTo>
                    <a:pt x="14286" y="18558"/>
                  </a:lnTo>
                  <a:lnTo>
                    <a:pt x="14469" y="17777"/>
                  </a:lnTo>
                  <a:lnTo>
                    <a:pt x="14653" y="16767"/>
                  </a:lnTo>
                  <a:lnTo>
                    <a:pt x="14745" y="15664"/>
                  </a:lnTo>
                  <a:lnTo>
                    <a:pt x="14791" y="15113"/>
                  </a:lnTo>
                  <a:lnTo>
                    <a:pt x="14791" y="14516"/>
                  </a:lnTo>
                  <a:lnTo>
                    <a:pt x="14699" y="14011"/>
                  </a:lnTo>
                  <a:lnTo>
                    <a:pt x="14607" y="13505"/>
                  </a:lnTo>
                  <a:lnTo>
                    <a:pt x="14469" y="13000"/>
                  </a:lnTo>
                  <a:lnTo>
                    <a:pt x="14286" y="12587"/>
                  </a:lnTo>
                  <a:lnTo>
                    <a:pt x="14148" y="12357"/>
                  </a:lnTo>
                  <a:lnTo>
                    <a:pt x="13964" y="12173"/>
                  </a:lnTo>
                  <a:lnTo>
                    <a:pt x="13735" y="12036"/>
                  </a:lnTo>
                  <a:lnTo>
                    <a:pt x="13505" y="11898"/>
                  </a:lnTo>
                  <a:lnTo>
                    <a:pt x="13275" y="11852"/>
                  </a:lnTo>
                  <a:lnTo>
                    <a:pt x="13000" y="11806"/>
                  </a:lnTo>
                  <a:lnTo>
                    <a:pt x="12770" y="11806"/>
                  </a:lnTo>
                  <a:lnTo>
                    <a:pt x="12494" y="11852"/>
                  </a:lnTo>
                  <a:lnTo>
                    <a:pt x="12494" y="11852"/>
                  </a:lnTo>
                  <a:lnTo>
                    <a:pt x="12586" y="11622"/>
                  </a:lnTo>
                  <a:lnTo>
                    <a:pt x="12632" y="11347"/>
                  </a:lnTo>
                  <a:lnTo>
                    <a:pt x="12678" y="11025"/>
                  </a:lnTo>
                  <a:lnTo>
                    <a:pt x="12724" y="10658"/>
                  </a:lnTo>
                  <a:lnTo>
                    <a:pt x="12632" y="10244"/>
                  </a:lnTo>
                  <a:lnTo>
                    <a:pt x="12494" y="9831"/>
                  </a:lnTo>
                  <a:lnTo>
                    <a:pt x="12402" y="9647"/>
                  </a:lnTo>
                  <a:lnTo>
                    <a:pt x="12265" y="9463"/>
                  </a:lnTo>
                  <a:lnTo>
                    <a:pt x="12035" y="9326"/>
                  </a:lnTo>
                  <a:lnTo>
                    <a:pt x="11805" y="9234"/>
                  </a:lnTo>
                  <a:lnTo>
                    <a:pt x="11530" y="9188"/>
                  </a:lnTo>
                  <a:lnTo>
                    <a:pt x="11254" y="9188"/>
                  </a:lnTo>
                  <a:lnTo>
                    <a:pt x="10795" y="9234"/>
                  </a:lnTo>
                  <a:lnTo>
                    <a:pt x="10611" y="9280"/>
                  </a:lnTo>
                  <a:lnTo>
                    <a:pt x="10657" y="9004"/>
                  </a:lnTo>
                  <a:lnTo>
                    <a:pt x="10703" y="8728"/>
                  </a:lnTo>
                  <a:lnTo>
                    <a:pt x="10703" y="8453"/>
                  </a:lnTo>
                  <a:lnTo>
                    <a:pt x="10703" y="8223"/>
                  </a:lnTo>
                  <a:lnTo>
                    <a:pt x="10611" y="7947"/>
                  </a:lnTo>
                  <a:lnTo>
                    <a:pt x="10519" y="7718"/>
                  </a:lnTo>
                  <a:lnTo>
                    <a:pt x="10381" y="7488"/>
                  </a:lnTo>
                  <a:lnTo>
                    <a:pt x="10198" y="7258"/>
                  </a:lnTo>
                  <a:lnTo>
                    <a:pt x="9968" y="7075"/>
                  </a:lnTo>
                  <a:lnTo>
                    <a:pt x="9646" y="6983"/>
                  </a:lnTo>
                  <a:lnTo>
                    <a:pt x="9371" y="6937"/>
                  </a:lnTo>
                  <a:lnTo>
                    <a:pt x="9095" y="6891"/>
                  </a:lnTo>
                  <a:lnTo>
                    <a:pt x="8636" y="6983"/>
                  </a:lnTo>
                  <a:lnTo>
                    <a:pt x="8452" y="7029"/>
                  </a:lnTo>
                  <a:lnTo>
                    <a:pt x="9141" y="6110"/>
                  </a:lnTo>
                  <a:lnTo>
                    <a:pt x="9784" y="5146"/>
                  </a:lnTo>
                  <a:lnTo>
                    <a:pt x="10473" y="3997"/>
                  </a:lnTo>
                  <a:lnTo>
                    <a:pt x="11116" y="2803"/>
                  </a:lnTo>
                  <a:lnTo>
                    <a:pt x="11392" y="2252"/>
                  </a:lnTo>
                  <a:lnTo>
                    <a:pt x="11622" y="1700"/>
                  </a:lnTo>
                  <a:lnTo>
                    <a:pt x="11713" y="1195"/>
                  </a:lnTo>
                  <a:lnTo>
                    <a:pt x="11759" y="782"/>
                  </a:lnTo>
                  <a:lnTo>
                    <a:pt x="11759" y="598"/>
                  </a:lnTo>
                  <a:lnTo>
                    <a:pt x="11713" y="460"/>
                  </a:lnTo>
                  <a:lnTo>
                    <a:pt x="11622" y="322"/>
                  </a:lnTo>
                  <a:lnTo>
                    <a:pt x="11530" y="185"/>
                  </a:lnTo>
                  <a:lnTo>
                    <a:pt x="11300" y="47"/>
                  </a:lnTo>
                  <a:lnTo>
                    <a:pt x="11024"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7"/>
            <p:cNvSpPr/>
            <p:nvPr/>
          </p:nvSpPr>
          <p:spPr>
            <a:xfrm>
              <a:off x="7320181" y="1041754"/>
              <a:ext cx="115947" cy="117747"/>
            </a:xfrm>
            <a:custGeom>
              <a:avLst/>
              <a:gdLst/>
              <a:ahLst/>
              <a:cxnLst/>
              <a:rect l="l" t="t" r="r" b="b"/>
              <a:pathLst>
                <a:path w="5927" h="6019" extrusionOk="0">
                  <a:moveTo>
                    <a:pt x="5926" y="1"/>
                  </a:moveTo>
                  <a:lnTo>
                    <a:pt x="5008" y="506"/>
                  </a:lnTo>
                  <a:lnTo>
                    <a:pt x="4135" y="1057"/>
                  </a:lnTo>
                  <a:lnTo>
                    <a:pt x="3308" y="1654"/>
                  </a:lnTo>
                  <a:lnTo>
                    <a:pt x="2527" y="2343"/>
                  </a:lnTo>
                  <a:lnTo>
                    <a:pt x="1838" y="3078"/>
                  </a:lnTo>
                  <a:lnTo>
                    <a:pt x="1149" y="3905"/>
                  </a:lnTo>
                  <a:lnTo>
                    <a:pt x="552" y="4732"/>
                  </a:lnTo>
                  <a:lnTo>
                    <a:pt x="1" y="5605"/>
                  </a:lnTo>
                  <a:lnTo>
                    <a:pt x="1" y="5743"/>
                  </a:lnTo>
                  <a:lnTo>
                    <a:pt x="1" y="5880"/>
                  </a:lnTo>
                  <a:lnTo>
                    <a:pt x="1" y="6018"/>
                  </a:lnTo>
                  <a:lnTo>
                    <a:pt x="47" y="6018"/>
                  </a:lnTo>
                  <a:lnTo>
                    <a:pt x="598" y="5191"/>
                  </a:lnTo>
                  <a:lnTo>
                    <a:pt x="1195" y="4410"/>
                  </a:lnTo>
                  <a:lnTo>
                    <a:pt x="1884" y="3584"/>
                  </a:lnTo>
                  <a:lnTo>
                    <a:pt x="2619" y="2803"/>
                  </a:lnTo>
                  <a:lnTo>
                    <a:pt x="3400" y="2068"/>
                  </a:lnTo>
                  <a:lnTo>
                    <a:pt x="4227" y="1333"/>
                  </a:lnTo>
                  <a:lnTo>
                    <a:pt x="5100" y="644"/>
                  </a:lnTo>
                  <a:lnTo>
                    <a:pt x="592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7"/>
            <p:cNvSpPr/>
            <p:nvPr/>
          </p:nvSpPr>
          <p:spPr>
            <a:xfrm>
              <a:off x="7362416" y="1083089"/>
              <a:ext cx="120427" cy="131225"/>
            </a:xfrm>
            <a:custGeom>
              <a:avLst/>
              <a:gdLst/>
              <a:ahLst/>
              <a:cxnLst/>
              <a:rect l="l" t="t" r="r" b="b"/>
              <a:pathLst>
                <a:path w="6156" h="6708" extrusionOk="0">
                  <a:moveTo>
                    <a:pt x="6110" y="1"/>
                  </a:moveTo>
                  <a:lnTo>
                    <a:pt x="5100" y="552"/>
                  </a:lnTo>
                  <a:lnTo>
                    <a:pt x="4181" y="1195"/>
                  </a:lnTo>
                  <a:lnTo>
                    <a:pt x="3262" y="1930"/>
                  </a:lnTo>
                  <a:lnTo>
                    <a:pt x="2481" y="2711"/>
                  </a:lnTo>
                  <a:lnTo>
                    <a:pt x="1746" y="3584"/>
                  </a:lnTo>
                  <a:lnTo>
                    <a:pt x="1057" y="4502"/>
                  </a:lnTo>
                  <a:lnTo>
                    <a:pt x="506" y="5513"/>
                  </a:lnTo>
                  <a:lnTo>
                    <a:pt x="1" y="6523"/>
                  </a:lnTo>
                  <a:lnTo>
                    <a:pt x="1" y="6615"/>
                  </a:lnTo>
                  <a:lnTo>
                    <a:pt x="1" y="6661"/>
                  </a:lnTo>
                  <a:lnTo>
                    <a:pt x="47" y="6707"/>
                  </a:lnTo>
                  <a:lnTo>
                    <a:pt x="93" y="6661"/>
                  </a:lnTo>
                  <a:lnTo>
                    <a:pt x="506" y="5880"/>
                  </a:lnTo>
                  <a:lnTo>
                    <a:pt x="1103" y="5008"/>
                  </a:lnTo>
                  <a:lnTo>
                    <a:pt x="1838" y="4135"/>
                  </a:lnTo>
                  <a:lnTo>
                    <a:pt x="2665" y="3170"/>
                  </a:lnTo>
                  <a:lnTo>
                    <a:pt x="3538" y="2297"/>
                  </a:lnTo>
                  <a:lnTo>
                    <a:pt x="4456" y="1425"/>
                  </a:lnTo>
                  <a:lnTo>
                    <a:pt x="5329" y="690"/>
                  </a:lnTo>
                  <a:lnTo>
                    <a:pt x="6156" y="47"/>
                  </a:lnTo>
                  <a:lnTo>
                    <a:pt x="615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7"/>
            <p:cNvSpPr/>
            <p:nvPr/>
          </p:nvSpPr>
          <p:spPr>
            <a:xfrm>
              <a:off x="7409151" y="1135204"/>
              <a:ext cx="107848" cy="133925"/>
            </a:xfrm>
            <a:custGeom>
              <a:avLst/>
              <a:gdLst/>
              <a:ahLst/>
              <a:cxnLst/>
              <a:rect l="l" t="t" r="r" b="b"/>
              <a:pathLst>
                <a:path w="5513" h="6846" extrusionOk="0">
                  <a:moveTo>
                    <a:pt x="5467" y="1"/>
                  </a:moveTo>
                  <a:lnTo>
                    <a:pt x="4961" y="277"/>
                  </a:lnTo>
                  <a:lnTo>
                    <a:pt x="4456" y="598"/>
                  </a:lnTo>
                  <a:lnTo>
                    <a:pt x="3951" y="966"/>
                  </a:lnTo>
                  <a:lnTo>
                    <a:pt x="3491" y="1379"/>
                  </a:lnTo>
                  <a:lnTo>
                    <a:pt x="3032" y="1792"/>
                  </a:lnTo>
                  <a:lnTo>
                    <a:pt x="2573" y="2206"/>
                  </a:lnTo>
                  <a:lnTo>
                    <a:pt x="1792" y="3078"/>
                  </a:lnTo>
                  <a:lnTo>
                    <a:pt x="1470" y="3492"/>
                  </a:lnTo>
                  <a:lnTo>
                    <a:pt x="1195" y="3905"/>
                  </a:lnTo>
                  <a:lnTo>
                    <a:pt x="919" y="4365"/>
                  </a:lnTo>
                  <a:lnTo>
                    <a:pt x="643" y="4824"/>
                  </a:lnTo>
                  <a:lnTo>
                    <a:pt x="460" y="5283"/>
                  </a:lnTo>
                  <a:lnTo>
                    <a:pt x="276" y="5789"/>
                  </a:lnTo>
                  <a:lnTo>
                    <a:pt x="92" y="6294"/>
                  </a:lnTo>
                  <a:lnTo>
                    <a:pt x="0" y="6799"/>
                  </a:lnTo>
                  <a:lnTo>
                    <a:pt x="0" y="6845"/>
                  </a:lnTo>
                  <a:lnTo>
                    <a:pt x="46" y="6845"/>
                  </a:lnTo>
                  <a:lnTo>
                    <a:pt x="46" y="6799"/>
                  </a:lnTo>
                  <a:lnTo>
                    <a:pt x="552" y="5789"/>
                  </a:lnTo>
                  <a:lnTo>
                    <a:pt x="1103" y="4824"/>
                  </a:lnTo>
                  <a:lnTo>
                    <a:pt x="1700" y="3951"/>
                  </a:lnTo>
                  <a:lnTo>
                    <a:pt x="2389" y="3078"/>
                  </a:lnTo>
                  <a:lnTo>
                    <a:pt x="3078" y="2298"/>
                  </a:lnTo>
                  <a:lnTo>
                    <a:pt x="3859" y="1517"/>
                  </a:lnTo>
                  <a:lnTo>
                    <a:pt x="4686" y="782"/>
                  </a:lnTo>
                  <a:lnTo>
                    <a:pt x="5512" y="47"/>
                  </a:lnTo>
                  <a:lnTo>
                    <a:pt x="546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7"/>
            <p:cNvSpPr/>
            <p:nvPr/>
          </p:nvSpPr>
          <p:spPr>
            <a:xfrm>
              <a:off x="7300423" y="1149582"/>
              <a:ext cx="211177" cy="176141"/>
            </a:xfrm>
            <a:custGeom>
              <a:avLst/>
              <a:gdLst/>
              <a:ahLst/>
              <a:cxnLst/>
              <a:rect l="l" t="t" r="r" b="b"/>
              <a:pathLst>
                <a:path w="10795" h="9004" extrusionOk="0">
                  <a:moveTo>
                    <a:pt x="1057" y="1"/>
                  </a:moveTo>
                  <a:lnTo>
                    <a:pt x="644" y="690"/>
                  </a:lnTo>
                  <a:lnTo>
                    <a:pt x="414" y="1241"/>
                  </a:lnTo>
                  <a:lnTo>
                    <a:pt x="184" y="1838"/>
                  </a:lnTo>
                  <a:lnTo>
                    <a:pt x="0" y="2481"/>
                  </a:lnTo>
                  <a:lnTo>
                    <a:pt x="0" y="2803"/>
                  </a:lnTo>
                  <a:lnTo>
                    <a:pt x="0" y="3124"/>
                  </a:lnTo>
                  <a:lnTo>
                    <a:pt x="46" y="3400"/>
                  </a:lnTo>
                  <a:lnTo>
                    <a:pt x="138" y="3676"/>
                  </a:lnTo>
                  <a:lnTo>
                    <a:pt x="276" y="3905"/>
                  </a:lnTo>
                  <a:lnTo>
                    <a:pt x="460" y="4089"/>
                  </a:lnTo>
                  <a:lnTo>
                    <a:pt x="827" y="4273"/>
                  </a:lnTo>
                  <a:lnTo>
                    <a:pt x="1241" y="4365"/>
                  </a:lnTo>
                  <a:lnTo>
                    <a:pt x="1608" y="4365"/>
                  </a:lnTo>
                  <a:lnTo>
                    <a:pt x="1976" y="4273"/>
                  </a:lnTo>
                  <a:lnTo>
                    <a:pt x="2297" y="4135"/>
                  </a:lnTo>
                  <a:lnTo>
                    <a:pt x="2440" y="4074"/>
                  </a:lnTo>
                  <a:lnTo>
                    <a:pt x="2389" y="4227"/>
                  </a:lnTo>
                  <a:lnTo>
                    <a:pt x="2297" y="4640"/>
                  </a:lnTo>
                  <a:lnTo>
                    <a:pt x="2205" y="5100"/>
                  </a:lnTo>
                  <a:lnTo>
                    <a:pt x="2205" y="5559"/>
                  </a:lnTo>
                  <a:lnTo>
                    <a:pt x="2297" y="6018"/>
                  </a:lnTo>
                  <a:lnTo>
                    <a:pt x="2435" y="6478"/>
                  </a:lnTo>
                  <a:lnTo>
                    <a:pt x="2711" y="6891"/>
                  </a:lnTo>
                  <a:lnTo>
                    <a:pt x="2894" y="7029"/>
                  </a:lnTo>
                  <a:lnTo>
                    <a:pt x="3078" y="7212"/>
                  </a:lnTo>
                  <a:lnTo>
                    <a:pt x="3308" y="7304"/>
                  </a:lnTo>
                  <a:lnTo>
                    <a:pt x="3583" y="7396"/>
                  </a:lnTo>
                  <a:lnTo>
                    <a:pt x="3813" y="7442"/>
                  </a:lnTo>
                  <a:lnTo>
                    <a:pt x="4089" y="7396"/>
                  </a:lnTo>
                  <a:lnTo>
                    <a:pt x="4318" y="7350"/>
                  </a:lnTo>
                  <a:lnTo>
                    <a:pt x="4548" y="7258"/>
                  </a:lnTo>
                  <a:lnTo>
                    <a:pt x="4915" y="6983"/>
                  </a:lnTo>
                  <a:lnTo>
                    <a:pt x="5263" y="6722"/>
                  </a:lnTo>
                  <a:lnTo>
                    <a:pt x="5237" y="7121"/>
                  </a:lnTo>
                  <a:lnTo>
                    <a:pt x="5283" y="7488"/>
                  </a:lnTo>
                  <a:lnTo>
                    <a:pt x="5329" y="7810"/>
                  </a:lnTo>
                  <a:lnTo>
                    <a:pt x="5467" y="8131"/>
                  </a:lnTo>
                  <a:lnTo>
                    <a:pt x="5650" y="8453"/>
                  </a:lnTo>
                  <a:lnTo>
                    <a:pt x="5742" y="8590"/>
                  </a:lnTo>
                  <a:lnTo>
                    <a:pt x="5880" y="8728"/>
                  </a:lnTo>
                  <a:lnTo>
                    <a:pt x="6201" y="8912"/>
                  </a:lnTo>
                  <a:lnTo>
                    <a:pt x="6569" y="9004"/>
                  </a:lnTo>
                  <a:lnTo>
                    <a:pt x="6753" y="9004"/>
                  </a:lnTo>
                  <a:lnTo>
                    <a:pt x="6936" y="8958"/>
                  </a:lnTo>
                  <a:lnTo>
                    <a:pt x="7258" y="8820"/>
                  </a:lnTo>
                  <a:lnTo>
                    <a:pt x="7579" y="8682"/>
                  </a:lnTo>
                  <a:lnTo>
                    <a:pt x="7855" y="8453"/>
                  </a:lnTo>
                  <a:lnTo>
                    <a:pt x="8085" y="8223"/>
                  </a:lnTo>
                  <a:lnTo>
                    <a:pt x="8498" y="7718"/>
                  </a:lnTo>
                  <a:lnTo>
                    <a:pt x="8866" y="7212"/>
                  </a:lnTo>
                  <a:lnTo>
                    <a:pt x="9233" y="6661"/>
                  </a:lnTo>
                  <a:lnTo>
                    <a:pt x="9555" y="6110"/>
                  </a:lnTo>
                  <a:lnTo>
                    <a:pt x="10198" y="5054"/>
                  </a:lnTo>
                  <a:lnTo>
                    <a:pt x="10381" y="4778"/>
                  </a:lnTo>
                  <a:lnTo>
                    <a:pt x="10565" y="4548"/>
                  </a:lnTo>
                  <a:lnTo>
                    <a:pt x="10795" y="4319"/>
                  </a:lnTo>
                  <a:lnTo>
                    <a:pt x="10519" y="4502"/>
                  </a:lnTo>
                  <a:lnTo>
                    <a:pt x="10290" y="4732"/>
                  </a:lnTo>
                  <a:lnTo>
                    <a:pt x="10106" y="5008"/>
                  </a:lnTo>
                  <a:lnTo>
                    <a:pt x="9371" y="6018"/>
                  </a:lnTo>
                  <a:lnTo>
                    <a:pt x="8636" y="7029"/>
                  </a:lnTo>
                  <a:lnTo>
                    <a:pt x="7809" y="7947"/>
                  </a:lnTo>
                  <a:lnTo>
                    <a:pt x="7625" y="8177"/>
                  </a:lnTo>
                  <a:lnTo>
                    <a:pt x="7396" y="8315"/>
                  </a:lnTo>
                  <a:lnTo>
                    <a:pt x="7120" y="8453"/>
                  </a:lnTo>
                  <a:lnTo>
                    <a:pt x="6890" y="8545"/>
                  </a:lnTo>
                  <a:lnTo>
                    <a:pt x="6615" y="8545"/>
                  </a:lnTo>
                  <a:lnTo>
                    <a:pt x="6385" y="8499"/>
                  </a:lnTo>
                  <a:lnTo>
                    <a:pt x="6156" y="8361"/>
                  </a:lnTo>
                  <a:lnTo>
                    <a:pt x="6018" y="8177"/>
                  </a:lnTo>
                  <a:lnTo>
                    <a:pt x="5880" y="7901"/>
                  </a:lnTo>
                  <a:lnTo>
                    <a:pt x="5788" y="7672"/>
                  </a:lnTo>
                  <a:lnTo>
                    <a:pt x="5742" y="7396"/>
                  </a:lnTo>
                  <a:lnTo>
                    <a:pt x="5742" y="7121"/>
                  </a:lnTo>
                  <a:lnTo>
                    <a:pt x="5742" y="6523"/>
                  </a:lnTo>
                  <a:lnTo>
                    <a:pt x="5880" y="5926"/>
                  </a:lnTo>
                  <a:lnTo>
                    <a:pt x="6247" y="4548"/>
                  </a:lnTo>
                  <a:lnTo>
                    <a:pt x="5421" y="5743"/>
                  </a:lnTo>
                  <a:lnTo>
                    <a:pt x="5191" y="6064"/>
                  </a:lnTo>
                  <a:lnTo>
                    <a:pt x="4961" y="6340"/>
                  </a:lnTo>
                  <a:lnTo>
                    <a:pt x="4640" y="6569"/>
                  </a:lnTo>
                  <a:lnTo>
                    <a:pt x="4318" y="6799"/>
                  </a:lnTo>
                  <a:lnTo>
                    <a:pt x="4180" y="6845"/>
                  </a:lnTo>
                  <a:lnTo>
                    <a:pt x="3997" y="6891"/>
                  </a:lnTo>
                  <a:lnTo>
                    <a:pt x="3813" y="6937"/>
                  </a:lnTo>
                  <a:lnTo>
                    <a:pt x="3675" y="6891"/>
                  </a:lnTo>
                  <a:lnTo>
                    <a:pt x="3491" y="6845"/>
                  </a:lnTo>
                  <a:lnTo>
                    <a:pt x="3354" y="6799"/>
                  </a:lnTo>
                  <a:lnTo>
                    <a:pt x="3216" y="6661"/>
                  </a:lnTo>
                  <a:lnTo>
                    <a:pt x="3078" y="6569"/>
                  </a:lnTo>
                  <a:lnTo>
                    <a:pt x="2848" y="6248"/>
                  </a:lnTo>
                  <a:lnTo>
                    <a:pt x="2711" y="5880"/>
                  </a:lnTo>
                  <a:lnTo>
                    <a:pt x="2665" y="5513"/>
                  </a:lnTo>
                  <a:lnTo>
                    <a:pt x="2711" y="5145"/>
                  </a:lnTo>
                  <a:lnTo>
                    <a:pt x="2756" y="4732"/>
                  </a:lnTo>
                  <a:lnTo>
                    <a:pt x="2848" y="4365"/>
                  </a:lnTo>
                  <a:lnTo>
                    <a:pt x="2940" y="3951"/>
                  </a:lnTo>
                  <a:lnTo>
                    <a:pt x="3124" y="3584"/>
                  </a:lnTo>
                  <a:lnTo>
                    <a:pt x="3583" y="2481"/>
                  </a:lnTo>
                  <a:lnTo>
                    <a:pt x="2756" y="3354"/>
                  </a:lnTo>
                  <a:lnTo>
                    <a:pt x="2573" y="3492"/>
                  </a:lnTo>
                  <a:lnTo>
                    <a:pt x="2389" y="3630"/>
                  </a:lnTo>
                  <a:lnTo>
                    <a:pt x="2113" y="3722"/>
                  </a:lnTo>
                  <a:lnTo>
                    <a:pt x="1838" y="3813"/>
                  </a:lnTo>
                  <a:lnTo>
                    <a:pt x="1562" y="3905"/>
                  </a:lnTo>
                  <a:lnTo>
                    <a:pt x="1287" y="3905"/>
                  </a:lnTo>
                  <a:lnTo>
                    <a:pt x="1011" y="3813"/>
                  </a:lnTo>
                  <a:lnTo>
                    <a:pt x="735" y="3676"/>
                  </a:lnTo>
                  <a:lnTo>
                    <a:pt x="598" y="3584"/>
                  </a:lnTo>
                  <a:lnTo>
                    <a:pt x="506" y="3400"/>
                  </a:lnTo>
                  <a:lnTo>
                    <a:pt x="460" y="3216"/>
                  </a:lnTo>
                  <a:lnTo>
                    <a:pt x="414" y="3033"/>
                  </a:lnTo>
                  <a:lnTo>
                    <a:pt x="460" y="2573"/>
                  </a:lnTo>
                  <a:lnTo>
                    <a:pt x="552" y="2068"/>
                  </a:lnTo>
                  <a:lnTo>
                    <a:pt x="689" y="1563"/>
                  </a:lnTo>
                  <a:lnTo>
                    <a:pt x="873" y="1057"/>
                  </a:lnTo>
                  <a:lnTo>
                    <a:pt x="1287" y="139"/>
                  </a:lnTo>
                  <a:lnTo>
                    <a:pt x="1287" y="93"/>
                  </a:lnTo>
                  <a:lnTo>
                    <a:pt x="1149" y="93"/>
                  </a:lnTo>
                  <a:lnTo>
                    <a:pt x="1057" y="47"/>
                  </a:lnTo>
                  <a:lnTo>
                    <a:pt x="105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7"/>
            <p:cNvSpPr/>
            <p:nvPr/>
          </p:nvSpPr>
          <p:spPr>
            <a:xfrm>
              <a:off x="6657932" y="1324803"/>
              <a:ext cx="805153" cy="388218"/>
            </a:xfrm>
            <a:custGeom>
              <a:avLst/>
              <a:gdLst/>
              <a:ahLst/>
              <a:cxnLst/>
              <a:rect l="l" t="t" r="r" b="b"/>
              <a:pathLst>
                <a:path w="41158" h="19845" extrusionOk="0">
                  <a:moveTo>
                    <a:pt x="28526" y="1"/>
                  </a:moveTo>
                  <a:lnTo>
                    <a:pt x="25678" y="3308"/>
                  </a:lnTo>
                  <a:lnTo>
                    <a:pt x="23703" y="5605"/>
                  </a:lnTo>
                  <a:lnTo>
                    <a:pt x="22968" y="6386"/>
                  </a:lnTo>
                  <a:lnTo>
                    <a:pt x="22600" y="6707"/>
                  </a:lnTo>
                  <a:lnTo>
                    <a:pt x="22416" y="6707"/>
                  </a:lnTo>
                  <a:lnTo>
                    <a:pt x="21957" y="6661"/>
                  </a:lnTo>
                  <a:lnTo>
                    <a:pt x="20395" y="6432"/>
                  </a:lnTo>
                  <a:lnTo>
                    <a:pt x="18237" y="6018"/>
                  </a:lnTo>
                  <a:lnTo>
                    <a:pt x="15618" y="5513"/>
                  </a:lnTo>
                  <a:lnTo>
                    <a:pt x="12862" y="4916"/>
                  </a:lnTo>
                  <a:lnTo>
                    <a:pt x="10152" y="4319"/>
                  </a:lnTo>
                  <a:lnTo>
                    <a:pt x="7764" y="3768"/>
                  </a:lnTo>
                  <a:lnTo>
                    <a:pt x="5926" y="3262"/>
                  </a:lnTo>
                  <a:lnTo>
                    <a:pt x="5145" y="3079"/>
                  </a:lnTo>
                  <a:lnTo>
                    <a:pt x="4410" y="2987"/>
                  </a:lnTo>
                  <a:lnTo>
                    <a:pt x="3721" y="2987"/>
                  </a:lnTo>
                  <a:lnTo>
                    <a:pt x="2987" y="3033"/>
                  </a:lnTo>
                  <a:lnTo>
                    <a:pt x="2343" y="3124"/>
                  </a:lnTo>
                  <a:lnTo>
                    <a:pt x="1746" y="3308"/>
                  </a:lnTo>
                  <a:lnTo>
                    <a:pt x="1241" y="3584"/>
                  </a:lnTo>
                  <a:lnTo>
                    <a:pt x="782" y="3905"/>
                  </a:lnTo>
                  <a:lnTo>
                    <a:pt x="598" y="4089"/>
                  </a:lnTo>
                  <a:lnTo>
                    <a:pt x="414" y="4273"/>
                  </a:lnTo>
                  <a:lnTo>
                    <a:pt x="276" y="4502"/>
                  </a:lnTo>
                  <a:lnTo>
                    <a:pt x="139" y="4732"/>
                  </a:lnTo>
                  <a:lnTo>
                    <a:pt x="93" y="4962"/>
                  </a:lnTo>
                  <a:lnTo>
                    <a:pt x="1" y="5237"/>
                  </a:lnTo>
                  <a:lnTo>
                    <a:pt x="1" y="5467"/>
                  </a:lnTo>
                  <a:lnTo>
                    <a:pt x="1" y="5789"/>
                  </a:lnTo>
                  <a:lnTo>
                    <a:pt x="47" y="6064"/>
                  </a:lnTo>
                  <a:lnTo>
                    <a:pt x="139" y="6386"/>
                  </a:lnTo>
                  <a:lnTo>
                    <a:pt x="230" y="6707"/>
                  </a:lnTo>
                  <a:lnTo>
                    <a:pt x="414" y="7075"/>
                  </a:lnTo>
                  <a:lnTo>
                    <a:pt x="598" y="7396"/>
                  </a:lnTo>
                  <a:lnTo>
                    <a:pt x="874" y="7764"/>
                  </a:lnTo>
                  <a:lnTo>
                    <a:pt x="1149" y="8131"/>
                  </a:lnTo>
                  <a:lnTo>
                    <a:pt x="1471" y="8545"/>
                  </a:lnTo>
                  <a:lnTo>
                    <a:pt x="1930" y="9004"/>
                  </a:lnTo>
                  <a:lnTo>
                    <a:pt x="2435" y="9463"/>
                  </a:lnTo>
                  <a:lnTo>
                    <a:pt x="3538" y="10428"/>
                  </a:lnTo>
                  <a:lnTo>
                    <a:pt x="4870" y="11393"/>
                  </a:lnTo>
                  <a:lnTo>
                    <a:pt x="6294" y="12357"/>
                  </a:lnTo>
                  <a:lnTo>
                    <a:pt x="7901" y="13322"/>
                  </a:lnTo>
                  <a:lnTo>
                    <a:pt x="9555" y="14286"/>
                  </a:lnTo>
                  <a:lnTo>
                    <a:pt x="11301" y="15205"/>
                  </a:lnTo>
                  <a:lnTo>
                    <a:pt x="13046" y="16078"/>
                  </a:lnTo>
                  <a:lnTo>
                    <a:pt x="14883" y="16859"/>
                  </a:lnTo>
                  <a:lnTo>
                    <a:pt x="16675" y="17594"/>
                  </a:lnTo>
                  <a:lnTo>
                    <a:pt x="18420" y="18283"/>
                  </a:lnTo>
                  <a:lnTo>
                    <a:pt x="20120" y="18834"/>
                  </a:lnTo>
                  <a:lnTo>
                    <a:pt x="21773" y="19247"/>
                  </a:lnTo>
                  <a:lnTo>
                    <a:pt x="23289" y="19615"/>
                  </a:lnTo>
                  <a:lnTo>
                    <a:pt x="23978" y="19707"/>
                  </a:lnTo>
                  <a:lnTo>
                    <a:pt x="24667" y="19798"/>
                  </a:lnTo>
                  <a:lnTo>
                    <a:pt x="25264" y="19844"/>
                  </a:lnTo>
                  <a:lnTo>
                    <a:pt x="25862" y="19844"/>
                  </a:lnTo>
                  <a:lnTo>
                    <a:pt x="26459" y="19798"/>
                  </a:lnTo>
                  <a:lnTo>
                    <a:pt x="27056" y="19661"/>
                  </a:lnTo>
                  <a:lnTo>
                    <a:pt x="27653" y="19523"/>
                  </a:lnTo>
                  <a:lnTo>
                    <a:pt x="28250" y="19293"/>
                  </a:lnTo>
                  <a:lnTo>
                    <a:pt x="28893" y="19018"/>
                  </a:lnTo>
                  <a:lnTo>
                    <a:pt x="29536" y="18696"/>
                  </a:lnTo>
                  <a:lnTo>
                    <a:pt x="30179" y="18329"/>
                  </a:lnTo>
                  <a:lnTo>
                    <a:pt x="30822" y="17915"/>
                  </a:lnTo>
                  <a:lnTo>
                    <a:pt x="32108" y="16996"/>
                  </a:lnTo>
                  <a:lnTo>
                    <a:pt x="33349" y="15986"/>
                  </a:lnTo>
                  <a:lnTo>
                    <a:pt x="34589" y="14884"/>
                  </a:lnTo>
                  <a:lnTo>
                    <a:pt x="35783" y="13781"/>
                  </a:lnTo>
                  <a:lnTo>
                    <a:pt x="36886" y="12679"/>
                  </a:lnTo>
                  <a:lnTo>
                    <a:pt x="37896" y="11622"/>
                  </a:lnTo>
                  <a:lnTo>
                    <a:pt x="39596" y="9693"/>
                  </a:lnTo>
                  <a:lnTo>
                    <a:pt x="40744" y="8361"/>
                  </a:lnTo>
                  <a:lnTo>
                    <a:pt x="41157" y="7856"/>
                  </a:lnTo>
                  <a:lnTo>
                    <a:pt x="28526"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7"/>
            <p:cNvSpPr/>
            <p:nvPr/>
          </p:nvSpPr>
          <p:spPr>
            <a:xfrm>
              <a:off x="7188095" y="1382317"/>
              <a:ext cx="229155" cy="142904"/>
            </a:xfrm>
            <a:custGeom>
              <a:avLst/>
              <a:gdLst/>
              <a:ahLst/>
              <a:cxnLst/>
              <a:rect l="l" t="t" r="r" b="b"/>
              <a:pathLst>
                <a:path w="11714" h="7305" extrusionOk="0">
                  <a:moveTo>
                    <a:pt x="47" y="1"/>
                  </a:moveTo>
                  <a:lnTo>
                    <a:pt x="1" y="47"/>
                  </a:lnTo>
                  <a:lnTo>
                    <a:pt x="1425" y="1057"/>
                  </a:lnTo>
                  <a:lnTo>
                    <a:pt x="2803" y="2022"/>
                  </a:lnTo>
                  <a:lnTo>
                    <a:pt x="5696" y="3813"/>
                  </a:lnTo>
                  <a:lnTo>
                    <a:pt x="7120" y="4732"/>
                  </a:lnTo>
                  <a:lnTo>
                    <a:pt x="8590" y="5605"/>
                  </a:lnTo>
                  <a:lnTo>
                    <a:pt x="10060" y="6431"/>
                  </a:lnTo>
                  <a:lnTo>
                    <a:pt x="10887" y="6891"/>
                  </a:lnTo>
                  <a:lnTo>
                    <a:pt x="11668" y="7304"/>
                  </a:lnTo>
                  <a:lnTo>
                    <a:pt x="11714" y="7258"/>
                  </a:lnTo>
                  <a:lnTo>
                    <a:pt x="11071" y="6753"/>
                  </a:lnTo>
                  <a:lnTo>
                    <a:pt x="10382" y="6294"/>
                  </a:lnTo>
                  <a:lnTo>
                    <a:pt x="8912" y="5283"/>
                  </a:lnTo>
                  <a:lnTo>
                    <a:pt x="7488" y="4364"/>
                  </a:lnTo>
                  <a:lnTo>
                    <a:pt x="6018" y="3492"/>
                  </a:lnTo>
                  <a:lnTo>
                    <a:pt x="3078" y="1700"/>
                  </a:lnTo>
                  <a:lnTo>
                    <a:pt x="1608" y="828"/>
                  </a:lnTo>
                  <a:lnTo>
                    <a:pt x="4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7"/>
            <p:cNvSpPr/>
            <p:nvPr/>
          </p:nvSpPr>
          <p:spPr>
            <a:xfrm>
              <a:off x="6761280" y="1578216"/>
              <a:ext cx="93470" cy="31457"/>
            </a:xfrm>
            <a:custGeom>
              <a:avLst/>
              <a:gdLst/>
              <a:ahLst/>
              <a:cxnLst/>
              <a:rect l="l" t="t" r="r" b="b"/>
              <a:pathLst>
                <a:path w="4778" h="1608" extrusionOk="0">
                  <a:moveTo>
                    <a:pt x="0" y="0"/>
                  </a:moveTo>
                  <a:lnTo>
                    <a:pt x="0" y="46"/>
                  </a:lnTo>
                  <a:lnTo>
                    <a:pt x="0" y="92"/>
                  </a:lnTo>
                  <a:lnTo>
                    <a:pt x="919" y="368"/>
                  </a:lnTo>
                  <a:lnTo>
                    <a:pt x="1838" y="735"/>
                  </a:lnTo>
                  <a:lnTo>
                    <a:pt x="2205" y="827"/>
                  </a:lnTo>
                  <a:lnTo>
                    <a:pt x="1883" y="827"/>
                  </a:lnTo>
                  <a:lnTo>
                    <a:pt x="873" y="781"/>
                  </a:lnTo>
                  <a:lnTo>
                    <a:pt x="827" y="781"/>
                  </a:lnTo>
                  <a:lnTo>
                    <a:pt x="873" y="827"/>
                  </a:lnTo>
                  <a:lnTo>
                    <a:pt x="1378" y="965"/>
                  </a:lnTo>
                  <a:lnTo>
                    <a:pt x="1883" y="1011"/>
                  </a:lnTo>
                  <a:lnTo>
                    <a:pt x="2297" y="1011"/>
                  </a:lnTo>
                  <a:lnTo>
                    <a:pt x="2710" y="965"/>
                  </a:lnTo>
                  <a:lnTo>
                    <a:pt x="2756" y="965"/>
                  </a:lnTo>
                  <a:lnTo>
                    <a:pt x="3767" y="1332"/>
                  </a:lnTo>
                  <a:lnTo>
                    <a:pt x="4364" y="1516"/>
                  </a:lnTo>
                  <a:lnTo>
                    <a:pt x="4731" y="1608"/>
                  </a:lnTo>
                  <a:lnTo>
                    <a:pt x="4777" y="1562"/>
                  </a:lnTo>
                  <a:lnTo>
                    <a:pt x="4731" y="1516"/>
                  </a:lnTo>
                  <a:lnTo>
                    <a:pt x="4180" y="1241"/>
                  </a:lnTo>
                  <a:lnTo>
                    <a:pt x="3629" y="965"/>
                  </a:lnTo>
                  <a:lnTo>
                    <a:pt x="3032" y="735"/>
                  </a:lnTo>
                  <a:lnTo>
                    <a:pt x="2481" y="506"/>
                  </a:lnTo>
                  <a:lnTo>
                    <a:pt x="1883" y="322"/>
                  </a:lnTo>
                  <a:lnTo>
                    <a:pt x="1240" y="184"/>
                  </a:lnTo>
                  <a:lnTo>
                    <a:pt x="643" y="92"/>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7"/>
            <p:cNvSpPr/>
            <p:nvPr/>
          </p:nvSpPr>
          <p:spPr>
            <a:xfrm>
              <a:off x="6541124" y="1226874"/>
              <a:ext cx="162662" cy="240834"/>
            </a:xfrm>
            <a:custGeom>
              <a:avLst/>
              <a:gdLst/>
              <a:ahLst/>
              <a:cxnLst/>
              <a:rect l="l" t="t" r="r" b="b"/>
              <a:pathLst>
                <a:path w="8315" h="12311" extrusionOk="0">
                  <a:moveTo>
                    <a:pt x="7166" y="0"/>
                  </a:moveTo>
                  <a:lnTo>
                    <a:pt x="6890" y="92"/>
                  </a:lnTo>
                  <a:lnTo>
                    <a:pt x="6477" y="322"/>
                  </a:lnTo>
                  <a:lnTo>
                    <a:pt x="4961" y="781"/>
                  </a:lnTo>
                  <a:lnTo>
                    <a:pt x="0" y="2389"/>
                  </a:lnTo>
                  <a:lnTo>
                    <a:pt x="368" y="3491"/>
                  </a:lnTo>
                  <a:lnTo>
                    <a:pt x="644" y="4594"/>
                  </a:lnTo>
                  <a:lnTo>
                    <a:pt x="873" y="5742"/>
                  </a:lnTo>
                  <a:lnTo>
                    <a:pt x="1011" y="6890"/>
                  </a:lnTo>
                  <a:lnTo>
                    <a:pt x="1011" y="7350"/>
                  </a:lnTo>
                  <a:lnTo>
                    <a:pt x="1011" y="7441"/>
                  </a:lnTo>
                  <a:lnTo>
                    <a:pt x="965" y="7901"/>
                  </a:lnTo>
                  <a:lnTo>
                    <a:pt x="919" y="8544"/>
                  </a:lnTo>
                  <a:lnTo>
                    <a:pt x="919" y="9325"/>
                  </a:lnTo>
                  <a:lnTo>
                    <a:pt x="965" y="10106"/>
                  </a:lnTo>
                  <a:lnTo>
                    <a:pt x="1057" y="10519"/>
                  </a:lnTo>
                  <a:lnTo>
                    <a:pt x="1149" y="10886"/>
                  </a:lnTo>
                  <a:lnTo>
                    <a:pt x="1241" y="11254"/>
                  </a:lnTo>
                  <a:lnTo>
                    <a:pt x="1378" y="11530"/>
                  </a:lnTo>
                  <a:lnTo>
                    <a:pt x="1562" y="11805"/>
                  </a:lnTo>
                  <a:lnTo>
                    <a:pt x="1792" y="12035"/>
                  </a:lnTo>
                  <a:lnTo>
                    <a:pt x="2022" y="12219"/>
                  </a:lnTo>
                  <a:lnTo>
                    <a:pt x="2343" y="12310"/>
                  </a:lnTo>
                  <a:lnTo>
                    <a:pt x="2665" y="12310"/>
                  </a:lnTo>
                  <a:lnTo>
                    <a:pt x="3032" y="12265"/>
                  </a:lnTo>
                  <a:lnTo>
                    <a:pt x="3445" y="12127"/>
                  </a:lnTo>
                  <a:lnTo>
                    <a:pt x="3859" y="11943"/>
                  </a:lnTo>
                  <a:lnTo>
                    <a:pt x="4272" y="11713"/>
                  </a:lnTo>
                  <a:lnTo>
                    <a:pt x="4732" y="11438"/>
                  </a:lnTo>
                  <a:lnTo>
                    <a:pt x="5145" y="11116"/>
                  </a:lnTo>
                  <a:lnTo>
                    <a:pt x="5604" y="10749"/>
                  </a:lnTo>
                  <a:lnTo>
                    <a:pt x="6431" y="9922"/>
                  </a:lnTo>
                  <a:lnTo>
                    <a:pt x="7166" y="9049"/>
                  </a:lnTo>
                  <a:lnTo>
                    <a:pt x="7809" y="8130"/>
                  </a:lnTo>
                  <a:lnTo>
                    <a:pt x="8085" y="7717"/>
                  </a:lnTo>
                  <a:lnTo>
                    <a:pt x="8314" y="7258"/>
                  </a:lnTo>
                  <a:lnTo>
                    <a:pt x="8314" y="7166"/>
                  </a:lnTo>
                  <a:lnTo>
                    <a:pt x="8269" y="6936"/>
                  </a:lnTo>
                  <a:lnTo>
                    <a:pt x="8177" y="6109"/>
                  </a:lnTo>
                  <a:lnTo>
                    <a:pt x="7717" y="3675"/>
                  </a:lnTo>
                  <a:lnTo>
                    <a:pt x="7488" y="1883"/>
                  </a:lnTo>
                  <a:lnTo>
                    <a:pt x="7350" y="965"/>
                  </a:lnTo>
                  <a:lnTo>
                    <a:pt x="7304" y="92"/>
                  </a:lnTo>
                  <a:lnTo>
                    <a:pt x="7258"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7"/>
            <p:cNvSpPr/>
            <p:nvPr/>
          </p:nvSpPr>
          <p:spPr>
            <a:xfrm>
              <a:off x="6541124" y="1238552"/>
              <a:ext cx="135705" cy="133905"/>
            </a:xfrm>
            <a:custGeom>
              <a:avLst/>
              <a:gdLst/>
              <a:ahLst/>
              <a:cxnLst/>
              <a:rect l="l" t="t" r="r" b="b"/>
              <a:pathLst>
                <a:path w="6937" h="6845" extrusionOk="0">
                  <a:moveTo>
                    <a:pt x="6936" y="0"/>
                  </a:moveTo>
                  <a:lnTo>
                    <a:pt x="4961" y="230"/>
                  </a:lnTo>
                  <a:lnTo>
                    <a:pt x="0" y="1792"/>
                  </a:lnTo>
                  <a:lnTo>
                    <a:pt x="368" y="2894"/>
                  </a:lnTo>
                  <a:lnTo>
                    <a:pt x="644" y="3997"/>
                  </a:lnTo>
                  <a:lnTo>
                    <a:pt x="873" y="5145"/>
                  </a:lnTo>
                  <a:lnTo>
                    <a:pt x="1011" y="6293"/>
                  </a:lnTo>
                  <a:lnTo>
                    <a:pt x="1011" y="6753"/>
                  </a:lnTo>
                  <a:lnTo>
                    <a:pt x="1011" y="6844"/>
                  </a:lnTo>
                  <a:lnTo>
                    <a:pt x="1746" y="6844"/>
                  </a:lnTo>
                  <a:lnTo>
                    <a:pt x="2205" y="6753"/>
                  </a:lnTo>
                  <a:lnTo>
                    <a:pt x="2619" y="6661"/>
                  </a:lnTo>
                  <a:lnTo>
                    <a:pt x="3032" y="6569"/>
                  </a:lnTo>
                  <a:lnTo>
                    <a:pt x="3400" y="6385"/>
                  </a:lnTo>
                  <a:lnTo>
                    <a:pt x="3767" y="6247"/>
                  </a:lnTo>
                  <a:lnTo>
                    <a:pt x="4089" y="6018"/>
                  </a:lnTo>
                  <a:lnTo>
                    <a:pt x="4410" y="5834"/>
                  </a:lnTo>
                  <a:lnTo>
                    <a:pt x="4686" y="5558"/>
                  </a:lnTo>
                  <a:lnTo>
                    <a:pt x="5191" y="5053"/>
                  </a:lnTo>
                  <a:lnTo>
                    <a:pt x="5604" y="4456"/>
                  </a:lnTo>
                  <a:lnTo>
                    <a:pt x="5926" y="3859"/>
                  </a:lnTo>
                  <a:lnTo>
                    <a:pt x="6201" y="3262"/>
                  </a:lnTo>
                  <a:lnTo>
                    <a:pt x="6431" y="2619"/>
                  </a:lnTo>
                  <a:lnTo>
                    <a:pt x="6615" y="2021"/>
                  </a:lnTo>
                  <a:lnTo>
                    <a:pt x="6753" y="1516"/>
                  </a:lnTo>
                  <a:lnTo>
                    <a:pt x="6845" y="1011"/>
                  </a:lnTo>
                  <a:lnTo>
                    <a:pt x="6936" y="276"/>
                  </a:lnTo>
                  <a:lnTo>
                    <a:pt x="693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7"/>
            <p:cNvSpPr/>
            <p:nvPr/>
          </p:nvSpPr>
          <p:spPr>
            <a:xfrm>
              <a:off x="6462952" y="1007617"/>
              <a:ext cx="61113" cy="165362"/>
            </a:xfrm>
            <a:custGeom>
              <a:avLst/>
              <a:gdLst/>
              <a:ahLst/>
              <a:cxnLst/>
              <a:rect l="l" t="t" r="r" b="b"/>
              <a:pathLst>
                <a:path w="3124" h="8453" extrusionOk="0">
                  <a:moveTo>
                    <a:pt x="3124" y="0"/>
                  </a:moveTo>
                  <a:lnTo>
                    <a:pt x="2756" y="184"/>
                  </a:lnTo>
                  <a:lnTo>
                    <a:pt x="2343" y="414"/>
                  </a:lnTo>
                  <a:lnTo>
                    <a:pt x="1883" y="735"/>
                  </a:lnTo>
                  <a:lnTo>
                    <a:pt x="1378" y="1195"/>
                  </a:lnTo>
                  <a:lnTo>
                    <a:pt x="1149" y="1470"/>
                  </a:lnTo>
                  <a:lnTo>
                    <a:pt x="873" y="1792"/>
                  </a:lnTo>
                  <a:lnTo>
                    <a:pt x="689" y="2113"/>
                  </a:lnTo>
                  <a:lnTo>
                    <a:pt x="505" y="2481"/>
                  </a:lnTo>
                  <a:lnTo>
                    <a:pt x="322" y="2894"/>
                  </a:lnTo>
                  <a:lnTo>
                    <a:pt x="230" y="3354"/>
                  </a:lnTo>
                  <a:lnTo>
                    <a:pt x="92" y="4226"/>
                  </a:lnTo>
                  <a:lnTo>
                    <a:pt x="0" y="5145"/>
                  </a:lnTo>
                  <a:lnTo>
                    <a:pt x="0" y="5972"/>
                  </a:lnTo>
                  <a:lnTo>
                    <a:pt x="46" y="6753"/>
                  </a:lnTo>
                  <a:lnTo>
                    <a:pt x="138" y="7396"/>
                  </a:lnTo>
                  <a:lnTo>
                    <a:pt x="230" y="7947"/>
                  </a:lnTo>
                  <a:lnTo>
                    <a:pt x="368" y="8268"/>
                  </a:lnTo>
                  <a:lnTo>
                    <a:pt x="414" y="8452"/>
                  </a:lnTo>
                  <a:lnTo>
                    <a:pt x="505" y="8360"/>
                  </a:lnTo>
                  <a:lnTo>
                    <a:pt x="597" y="8131"/>
                  </a:lnTo>
                  <a:lnTo>
                    <a:pt x="965" y="7166"/>
                  </a:lnTo>
                  <a:lnTo>
                    <a:pt x="1883" y="4272"/>
                  </a:lnTo>
                  <a:lnTo>
                    <a:pt x="312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7"/>
            <p:cNvSpPr/>
            <p:nvPr/>
          </p:nvSpPr>
          <p:spPr>
            <a:xfrm>
              <a:off x="6462052" y="989639"/>
              <a:ext cx="255212" cy="353162"/>
            </a:xfrm>
            <a:custGeom>
              <a:avLst/>
              <a:gdLst/>
              <a:ahLst/>
              <a:cxnLst/>
              <a:rect l="l" t="t" r="r" b="b"/>
              <a:pathLst>
                <a:path w="13046" h="18053" extrusionOk="0">
                  <a:moveTo>
                    <a:pt x="6753" y="1"/>
                  </a:moveTo>
                  <a:lnTo>
                    <a:pt x="6018" y="47"/>
                  </a:lnTo>
                  <a:lnTo>
                    <a:pt x="5283" y="138"/>
                  </a:lnTo>
                  <a:lnTo>
                    <a:pt x="4594" y="322"/>
                  </a:lnTo>
                  <a:lnTo>
                    <a:pt x="3951" y="552"/>
                  </a:lnTo>
                  <a:lnTo>
                    <a:pt x="3353" y="919"/>
                  </a:lnTo>
                  <a:lnTo>
                    <a:pt x="3124" y="1103"/>
                  </a:lnTo>
                  <a:lnTo>
                    <a:pt x="2940" y="1287"/>
                  </a:lnTo>
                  <a:lnTo>
                    <a:pt x="2527" y="1838"/>
                  </a:lnTo>
                  <a:lnTo>
                    <a:pt x="2113" y="2527"/>
                  </a:lnTo>
                  <a:lnTo>
                    <a:pt x="1746" y="3354"/>
                  </a:lnTo>
                  <a:lnTo>
                    <a:pt x="1378" y="4273"/>
                  </a:lnTo>
                  <a:lnTo>
                    <a:pt x="1057" y="5283"/>
                  </a:lnTo>
                  <a:lnTo>
                    <a:pt x="781" y="6385"/>
                  </a:lnTo>
                  <a:lnTo>
                    <a:pt x="506" y="7534"/>
                  </a:lnTo>
                  <a:lnTo>
                    <a:pt x="276" y="8682"/>
                  </a:lnTo>
                  <a:lnTo>
                    <a:pt x="138" y="9785"/>
                  </a:lnTo>
                  <a:lnTo>
                    <a:pt x="46" y="10933"/>
                  </a:lnTo>
                  <a:lnTo>
                    <a:pt x="0" y="11989"/>
                  </a:lnTo>
                  <a:lnTo>
                    <a:pt x="46" y="13000"/>
                  </a:lnTo>
                  <a:lnTo>
                    <a:pt x="184" y="13965"/>
                  </a:lnTo>
                  <a:lnTo>
                    <a:pt x="276" y="14378"/>
                  </a:lnTo>
                  <a:lnTo>
                    <a:pt x="414" y="14745"/>
                  </a:lnTo>
                  <a:lnTo>
                    <a:pt x="551" y="15113"/>
                  </a:lnTo>
                  <a:lnTo>
                    <a:pt x="689" y="15434"/>
                  </a:lnTo>
                  <a:lnTo>
                    <a:pt x="1103" y="16032"/>
                  </a:lnTo>
                  <a:lnTo>
                    <a:pt x="1562" y="16537"/>
                  </a:lnTo>
                  <a:lnTo>
                    <a:pt x="2067" y="16950"/>
                  </a:lnTo>
                  <a:lnTo>
                    <a:pt x="2573" y="17318"/>
                  </a:lnTo>
                  <a:lnTo>
                    <a:pt x="3170" y="17593"/>
                  </a:lnTo>
                  <a:lnTo>
                    <a:pt x="3767" y="17823"/>
                  </a:lnTo>
                  <a:lnTo>
                    <a:pt x="4364" y="17961"/>
                  </a:lnTo>
                  <a:lnTo>
                    <a:pt x="5007" y="18053"/>
                  </a:lnTo>
                  <a:lnTo>
                    <a:pt x="5650" y="18053"/>
                  </a:lnTo>
                  <a:lnTo>
                    <a:pt x="6293" y="18007"/>
                  </a:lnTo>
                  <a:lnTo>
                    <a:pt x="6936" y="17869"/>
                  </a:lnTo>
                  <a:lnTo>
                    <a:pt x="7579" y="17685"/>
                  </a:lnTo>
                  <a:lnTo>
                    <a:pt x="8222" y="17456"/>
                  </a:lnTo>
                  <a:lnTo>
                    <a:pt x="8820" y="17134"/>
                  </a:lnTo>
                  <a:lnTo>
                    <a:pt x="9417" y="16766"/>
                  </a:lnTo>
                  <a:lnTo>
                    <a:pt x="9922" y="16353"/>
                  </a:lnTo>
                  <a:lnTo>
                    <a:pt x="10289" y="15986"/>
                  </a:lnTo>
                  <a:lnTo>
                    <a:pt x="10657" y="15480"/>
                  </a:lnTo>
                  <a:lnTo>
                    <a:pt x="10978" y="14883"/>
                  </a:lnTo>
                  <a:lnTo>
                    <a:pt x="11300" y="14194"/>
                  </a:lnTo>
                  <a:lnTo>
                    <a:pt x="11622" y="13459"/>
                  </a:lnTo>
                  <a:lnTo>
                    <a:pt x="11897" y="12632"/>
                  </a:lnTo>
                  <a:lnTo>
                    <a:pt x="12173" y="11760"/>
                  </a:lnTo>
                  <a:lnTo>
                    <a:pt x="12402" y="10841"/>
                  </a:lnTo>
                  <a:lnTo>
                    <a:pt x="12586" y="9922"/>
                  </a:lnTo>
                  <a:lnTo>
                    <a:pt x="12770" y="9004"/>
                  </a:lnTo>
                  <a:lnTo>
                    <a:pt x="12908" y="8131"/>
                  </a:lnTo>
                  <a:lnTo>
                    <a:pt x="13000" y="7258"/>
                  </a:lnTo>
                  <a:lnTo>
                    <a:pt x="13045" y="6477"/>
                  </a:lnTo>
                  <a:lnTo>
                    <a:pt x="13045" y="5742"/>
                  </a:lnTo>
                  <a:lnTo>
                    <a:pt x="12954" y="5099"/>
                  </a:lnTo>
                  <a:lnTo>
                    <a:pt x="12862" y="4548"/>
                  </a:lnTo>
                  <a:lnTo>
                    <a:pt x="12632" y="3813"/>
                  </a:lnTo>
                  <a:lnTo>
                    <a:pt x="12311" y="3170"/>
                  </a:lnTo>
                  <a:lnTo>
                    <a:pt x="11897" y="2527"/>
                  </a:lnTo>
                  <a:lnTo>
                    <a:pt x="11392" y="2022"/>
                  </a:lnTo>
                  <a:lnTo>
                    <a:pt x="10841" y="1516"/>
                  </a:lnTo>
                  <a:lnTo>
                    <a:pt x="10243" y="1103"/>
                  </a:lnTo>
                  <a:lnTo>
                    <a:pt x="9600" y="736"/>
                  </a:lnTo>
                  <a:lnTo>
                    <a:pt x="8911" y="460"/>
                  </a:lnTo>
                  <a:lnTo>
                    <a:pt x="8176" y="230"/>
                  </a:lnTo>
                  <a:lnTo>
                    <a:pt x="7487" y="93"/>
                  </a:lnTo>
                  <a:lnTo>
                    <a:pt x="6753"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7"/>
            <p:cNvSpPr/>
            <p:nvPr/>
          </p:nvSpPr>
          <p:spPr>
            <a:xfrm>
              <a:off x="6577060" y="1169360"/>
              <a:ext cx="8118" cy="27877"/>
            </a:xfrm>
            <a:custGeom>
              <a:avLst/>
              <a:gdLst/>
              <a:ahLst/>
              <a:cxnLst/>
              <a:rect l="l" t="t" r="r" b="b"/>
              <a:pathLst>
                <a:path w="415" h="1425" extrusionOk="0">
                  <a:moveTo>
                    <a:pt x="139" y="0"/>
                  </a:moveTo>
                  <a:lnTo>
                    <a:pt x="1" y="368"/>
                  </a:lnTo>
                  <a:lnTo>
                    <a:pt x="1" y="598"/>
                  </a:lnTo>
                  <a:lnTo>
                    <a:pt x="1" y="827"/>
                  </a:lnTo>
                  <a:lnTo>
                    <a:pt x="47" y="1011"/>
                  </a:lnTo>
                  <a:lnTo>
                    <a:pt x="139" y="1195"/>
                  </a:lnTo>
                  <a:lnTo>
                    <a:pt x="230" y="1332"/>
                  </a:lnTo>
                  <a:lnTo>
                    <a:pt x="414" y="1424"/>
                  </a:lnTo>
                  <a:lnTo>
                    <a:pt x="276" y="1287"/>
                  </a:lnTo>
                  <a:lnTo>
                    <a:pt x="185" y="1149"/>
                  </a:lnTo>
                  <a:lnTo>
                    <a:pt x="139" y="1011"/>
                  </a:lnTo>
                  <a:lnTo>
                    <a:pt x="93" y="827"/>
                  </a:lnTo>
                  <a:lnTo>
                    <a:pt x="93" y="460"/>
                  </a:lnTo>
                  <a:lnTo>
                    <a:pt x="185" y="46"/>
                  </a:lnTo>
                  <a:lnTo>
                    <a:pt x="13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7"/>
            <p:cNvSpPr/>
            <p:nvPr/>
          </p:nvSpPr>
          <p:spPr>
            <a:xfrm>
              <a:off x="6577960" y="1160381"/>
              <a:ext cx="22497" cy="33256"/>
            </a:xfrm>
            <a:custGeom>
              <a:avLst/>
              <a:gdLst/>
              <a:ahLst/>
              <a:cxnLst/>
              <a:rect l="l" t="t" r="r" b="b"/>
              <a:pathLst>
                <a:path w="1150" h="1700" extrusionOk="0">
                  <a:moveTo>
                    <a:pt x="552" y="0"/>
                  </a:moveTo>
                  <a:lnTo>
                    <a:pt x="414" y="46"/>
                  </a:lnTo>
                  <a:lnTo>
                    <a:pt x="322" y="138"/>
                  </a:lnTo>
                  <a:lnTo>
                    <a:pt x="230" y="230"/>
                  </a:lnTo>
                  <a:lnTo>
                    <a:pt x="93" y="459"/>
                  </a:lnTo>
                  <a:lnTo>
                    <a:pt x="1" y="781"/>
                  </a:lnTo>
                  <a:lnTo>
                    <a:pt x="1" y="1102"/>
                  </a:lnTo>
                  <a:lnTo>
                    <a:pt x="47" y="1378"/>
                  </a:lnTo>
                  <a:lnTo>
                    <a:pt x="139" y="1470"/>
                  </a:lnTo>
                  <a:lnTo>
                    <a:pt x="230" y="1562"/>
                  </a:lnTo>
                  <a:lnTo>
                    <a:pt x="322" y="1654"/>
                  </a:lnTo>
                  <a:lnTo>
                    <a:pt x="460" y="1700"/>
                  </a:lnTo>
                  <a:lnTo>
                    <a:pt x="598" y="1654"/>
                  </a:lnTo>
                  <a:lnTo>
                    <a:pt x="736" y="1654"/>
                  </a:lnTo>
                  <a:lnTo>
                    <a:pt x="828" y="1562"/>
                  </a:lnTo>
                  <a:lnTo>
                    <a:pt x="919" y="1470"/>
                  </a:lnTo>
                  <a:lnTo>
                    <a:pt x="1057" y="1240"/>
                  </a:lnTo>
                  <a:lnTo>
                    <a:pt x="1149" y="919"/>
                  </a:lnTo>
                  <a:lnTo>
                    <a:pt x="1149" y="597"/>
                  </a:lnTo>
                  <a:lnTo>
                    <a:pt x="1103" y="322"/>
                  </a:lnTo>
                  <a:lnTo>
                    <a:pt x="1011" y="230"/>
                  </a:lnTo>
                  <a:lnTo>
                    <a:pt x="919" y="92"/>
                  </a:lnTo>
                  <a:lnTo>
                    <a:pt x="782" y="46"/>
                  </a:lnTo>
                  <a:lnTo>
                    <a:pt x="64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7"/>
            <p:cNvSpPr/>
            <p:nvPr/>
          </p:nvSpPr>
          <p:spPr>
            <a:xfrm>
              <a:off x="6506968" y="1158581"/>
              <a:ext cx="14398" cy="24277"/>
            </a:xfrm>
            <a:custGeom>
              <a:avLst/>
              <a:gdLst/>
              <a:ahLst/>
              <a:cxnLst/>
              <a:rect l="l" t="t" r="r" b="b"/>
              <a:pathLst>
                <a:path w="736" h="1241" extrusionOk="0">
                  <a:moveTo>
                    <a:pt x="690" y="0"/>
                  </a:moveTo>
                  <a:lnTo>
                    <a:pt x="644" y="414"/>
                  </a:lnTo>
                  <a:lnTo>
                    <a:pt x="506" y="781"/>
                  </a:lnTo>
                  <a:lnTo>
                    <a:pt x="414" y="919"/>
                  </a:lnTo>
                  <a:lnTo>
                    <a:pt x="277" y="1057"/>
                  </a:lnTo>
                  <a:lnTo>
                    <a:pt x="139" y="1149"/>
                  </a:lnTo>
                  <a:lnTo>
                    <a:pt x="1" y="1194"/>
                  </a:lnTo>
                  <a:lnTo>
                    <a:pt x="1" y="1240"/>
                  </a:lnTo>
                  <a:lnTo>
                    <a:pt x="185" y="1194"/>
                  </a:lnTo>
                  <a:lnTo>
                    <a:pt x="322" y="1103"/>
                  </a:lnTo>
                  <a:lnTo>
                    <a:pt x="460" y="965"/>
                  </a:lnTo>
                  <a:lnTo>
                    <a:pt x="598" y="781"/>
                  </a:lnTo>
                  <a:lnTo>
                    <a:pt x="644" y="597"/>
                  </a:lnTo>
                  <a:lnTo>
                    <a:pt x="736" y="368"/>
                  </a:lnTo>
                  <a:lnTo>
                    <a:pt x="73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7"/>
            <p:cNvSpPr/>
            <p:nvPr/>
          </p:nvSpPr>
          <p:spPr>
            <a:xfrm>
              <a:off x="6497989" y="1146002"/>
              <a:ext cx="23377" cy="33256"/>
            </a:xfrm>
            <a:custGeom>
              <a:avLst/>
              <a:gdLst/>
              <a:ahLst/>
              <a:cxnLst/>
              <a:rect l="l" t="t" r="r" b="b"/>
              <a:pathLst>
                <a:path w="1195" h="1700" extrusionOk="0">
                  <a:moveTo>
                    <a:pt x="690" y="0"/>
                  </a:moveTo>
                  <a:lnTo>
                    <a:pt x="552" y="46"/>
                  </a:lnTo>
                  <a:lnTo>
                    <a:pt x="414" y="92"/>
                  </a:lnTo>
                  <a:lnTo>
                    <a:pt x="322" y="184"/>
                  </a:lnTo>
                  <a:lnTo>
                    <a:pt x="138" y="414"/>
                  </a:lnTo>
                  <a:lnTo>
                    <a:pt x="47" y="689"/>
                  </a:lnTo>
                  <a:lnTo>
                    <a:pt x="1" y="1011"/>
                  </a:lnTo>
                  <a:lnTo>
                    <a:pt x="47" y="1286"/>
                  </a:lnTo>
                  <a:lnTo>
                    <a:pt x="92" y="1424"/>
                  </a:lnTo>
                  <a:lnTo>
                    <a:pt x="184" y="1516"/>
                  </a:lnTo>
                  <a:lnTo>
                    <a:pt x="322" y="1608"/>
                  </a:lnTo>
                  <a:lnTo>
                    <a:pt x="414" y="1654"/>
                  </a:lnTo>
                  <a:lnTo>
                    <a:pt x="552" y="1700"/>
                  </a:lnTo>
                  <a:lnTo>
                    <a:pt x="690" y="1654"/>
                  </a:lnTo>
                  <a:lnTo>
                    <a:pt x="827" y="1608"/>
                  </a:lnTo>
                  <a:lnTo>
                    <a:pt x="919" y="1516"/>
                  </a:lnTo>
                  <a:lnTo>
                    <a:pt x="1057" y="1286"/>
                  </a:lnTo>
                  <a:lnTo>
                    <a:pt x="1149" y="965"/>
                  </a:lnTo>
                  <a:lnTo>
                    <a:pt x="1195" y="643"/>
                  </a:lnTo>
                  <a:lnTo>
                    <a:pt x="1149" y="368"/>
                  </a:lnTo>
                  <a:lnTo>
                    <a:pt x="1103" y="230"/>
                  </a:lnTo>
                  <a:lnTo>
                    <a:pt x="1057" y="138"/>
                  </a:lnTo>
                  <a:lnTo>
                    <a:pt x="965" y="92"/>
                  </a:lnTo>
                  <a:lnTo>
                    <a:pt x="827" y="46"/>
                  </a:lnTo>
                  <a:lnTo>
                    <a:pt x="69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7"/>
            <p:cNvSpPr/>
            <p:nvPr/>
          </p:nvSpPr>
          <p:spPr>
            <a:xfrm>
              <a:off x="6583359" y="1122625"/>
              <a:ext cx="33256" cy="26077"/>
            </a:xfrm>
            <a:custGeom>
              <a:avLst/>
              <a:gdLst/>
              <a:ahLst/>
              <a:cxnLst/>
              <a:rect l="l" t="t" r="r" b="b"/>
              <a:pathLst>
                <a:path w="1700" h="1333" extrusionOk="0">
                  <a:moveTo>
                    <a:pt x="368" y="1"/>
                  </a:moveTo>
                  <a:lnTo>
                    <a:pt x="138" y="93"/>
                  </a:lnTo>
                  <a:lnTo>
                    <a:pt x="46" y="185"/>
                  </a:lnTo>
                  <a:lnTo>
                    <a:pt x="0" y="276"/>
                  </a:lnTo>
                  <a:lnTo>
                    <a:pt x="0" y="368"/>
                  </a:lnTo>
                  <a:lnTo>
                    <a:pt x="0" y="506"/>
                  </a:lnTo>
                  <a:lnTo>
                    <a:pt x="92" y="644"/>
                  </a:lnTo>
                  <a:lnTo>
                    <a:pt x="230" y="782"/>
                  </a:lnTo>
                  <a:lnTo>
                    <a:pt x="552" y="965"/>
                  </a:lnTo>
                  <a:lnTo>
                    <a:pt x="1149" y="1287"/>
                  </a:lnTo>
                  <a:lnTo>
                    <a:pt x="1286" y="1333"/>
                  </a:lnTo>
                  <a:lnTo>
                    <a:pt x="1424" y="1287"/>
                  </a:lnTo>
                  <a:lnTo>
                    <a:pt x="1562" y="1241"/>
                  </a:lnTo>
                  <a:lnTo>
                    <a:pt x="1654" y="1103"/>
                  </a:lnTo>
                  <a:lnTo>
                    <a:pt x="1700" y="965"/>
                  </a:lnTo>
                  <a:lnTo>
                    <a:pt x="1654" y="828"/>
                  </a:lnTo>
                  <a:lnTo>
                    <a:pt x="1562" y="598"/>
                  </a:lnTo>
                  <a:lnTo>
                    <a:pt x="1424" y="414"/>
                  </a:lnTo>
                  <a:lnTo>
                    <a:pt x="1241" y="276"/>
                  </a:lnTo>
                  <a:lnTo>
                    <a:pt x="1011" y="139"/>
                  </a:lnTo>
                  <a:lnTo>
                    <a:pt x="827" y="47"/>
                  </a:lnTo>
                  <a:lnTo>
                    <a:pt x="59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7"/>
            <p:cNvSpPr/>
            <p:nvPr/>
          </p:nvSpPr>
          <p:spPr>
            <a:xfrm>
              <a:off x="6497089" y="1108247"/>
              <a:ext cx="35975" cy="19797"/>
            </a:xfrm>
            <a:custGeom>
              <a:avLst/>
              <a:gdLst/>
              <a:ahLst/>
              <a:cxnLst/>
              <a:rect l="l" t="t" r="r" b="b"/>
              <a:pathLst>
                <a:path w="1839" h="1012" extrusionOk="0">
                  <a:moveTo>
                    <a:pt x="736" y="1"/>
                  </a:moveTo>
                  <a:lnTo>
                    <a:pt x="506" y="93"/>
                  </a:lnTo>
                  <a:lnTo>
                    <a:pt x="276" y="185"/>
                  </a:lnTo>
                  <a:lnTo>
                    <a:pt x="93" y="368"/>
                  </a:lnTo>
                  <a:lnTo>
                    <a:pt x="1" y="506"/>
                  </a:lnTo>
                  <a:lnTo>
                    <a:pt x="1" y="644"/>
                  </a:lnTo>
                  <a:lnTo>
                    <a:pt x="47" y="782"/>
                  </a:lnTo>
                  <a:lnTo>
                    <a:pt x="93" y="874"/>
                  </a:lnTo>
                  <a:lnTo>
                    <a:pt x="230" y="966"/>
                  </a:lnTo>
                  <a:lnTo>
                    <a:pt x="368" y="1011"/>
                  </a:lnTo>
                  <a:lnTo>
                    <a:pt x="1057" y="920"/>
                  </a:lnTo>
                  <a:lnTo>
                    <a:pt x="1241" y="920"/>
                  </a:lnTo>
                  <a:lnTo>
                    <a:pt x="1425" y="874"/>
                  </a:lnTo>
                  <a:lnTo>
                    <a:pt x="1608" y="828"/>
                  </a:lnTo>
                  <a:lnTo>
                    <a:pt x="1746" y="736"/>
                  </a:lnTo>
                  <a:lnTo>
                    <a:pt x="1792" y="644"/>
                  </a:lnTo>
                  <a:lnTo>
                    <a:pt x="1838" y="506"/>
                  </a:lnTo>
                  <a:lnTo>
                    <a:pt x="1838" y="414"/>
                  </a:lnTo>
                  <a:lnTo>
                    <a:pt x="1792" y="277"/>
                  </a:lnTo>
                  <a:lnTo>
                    <a:pt x="1608" y="139"/>
                  </a:lnTo>
                  <a:lnTo>
                    <a:pt x="1425" y="47"/>
                  </a:lnTo>
                  <a:lnTo>
                    <a:pt x="119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7"/>
            <p:cNvSpPr/>
            <p:nvPr/>
          </p:nvSpPr>
          <p:spPr>
            <a:xfrm>
              <a:off x="6552803" y="1261010"/>
              <a:ext cx="21577" cy="7219"/>
            </a:xfrm>
            <a:custGeom>
              <a:avLst/>
              <a:gdLst/>
              <a:ahLst/>
              <a:cxnLst/>
              <a:rect l="l" t="t" r="r" b="b"/>
              <a:pathLst>
                <a:path w="1103" h="369" extrusionOk="0">
                  <a:moveTo>
                    <a:pt x="1" y="1"/>
                  </a:moveTo>
                  <a:lnTo>
                    <a:pt x="92" y="138"/>
                  </a:lnTo>
                  <a:lnTo>
                    <a:pt x="276" y="276"/>
                  </a:lnTo>
                  <a:lnTo>
                    <a:pt x="414" y="368"/>
                  </a:lnTo>
                  <a:lnTo>
                    <a:pt x="781" y="368"/>
                  </a:lnTo>
                  <a:lnTo>
                    <a:pt x="919" y="276"/>
                  </a:lnTo>
                  <a:lnTo>
                    <a:pt x="1011" y="138"/>
                  </a:lnTo>
                  <a:lnTo>
                    <a:pt x="1103" y="1"/>
                  </a:lnTo>
                  <a:lnTo>
                    <a:pt x="1057" y="1"/>
                  </a:lnTo>
                  <a:lnTo>
                    <a:pt x="827" y="138"/>
                  </a:lnTo>
                  <a:lnTo>
                    <a:pt x="690" y="184"/>
                  </a:lnTo>
                  <a:lnTo>
                    <a:pt x="552" y="230"/>
                  </a:lnTo>
                  <a:lnTo>
                    <a:pt x="276" y="138"/>
                  </a:lnTo>
                  <a:lnTo>
                    <a:pt x="4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7"/>
            <p:cNvSpPr/>
            <p:nvPr/>
          </p:nvSpPr>
          <p:spPr>
            <a:xfrm>
              <a:off x="6509668" y="1112746"/>
              <a:ext cx="58433" cy="127626"/>
            </a:xfrm>
            <a:custGeom>
              <a:avLst/>
              <a:gdLst/>
              <a:ahLst/>
              <a:cxnLst/>
              <a:rect l="l" t="t" r="r" b="b"/>
              <a:pathLst>
                <a:path w="2987" h="6524" extrusionOk="0">
                  <a:moveTo>
                    <a:pt x="1563" y="1"/>
                  </a:moveTo>
                  <a:lnTo>
                    <a:pt x="1103" y="1287"/>
                  </a:lnTo>
                  <a:lnTo>
                    <a:pt x="644" y="2573"/>
                  </a:lnTo>
                  <a:lnTo>
                    <a:pt x="322" y="3859"/>
                  </a:lnTo>
                  <a:lnTo>
                    <a:pt x="1" y="5191"/>
                  </a:lnTo>
                  <a:lnTo>
                    <a:pt x="47" y="5237"/>
                  </a:lnTo>
                  <a:lnTo>
                    <a:pt x="139" y="5283"/>
                  </a:lnTo>
                  <a:lnTo>
                    <a:pt x="414" y="5283"/>
                  </a:lnTo>
                  <a:lnTo>
                    <a:pt x="919" y="5145"/>
                  </a:lnTo>
                  <a:lnTo>
                    <a:pt x="828" y="5513"/>
                  </a:lnTo>
                  <a:lnTo>
                    <a:pt x="736" y="6156"/>
                  </a:lnTo>
                  <a:lnTo>
                    <a:pt x="736" y="6202"/>
                  </a:lnTo>
                  <a:lnTo>
                    <a:pt x="736" y="6248"/>
                  </a:lnTo>
                  <a:lnTo>
                    <a:pt x="736" y="6339"/>
                  </a:lnTo>
                  <a:lnTo>
                    <a:pt x="828" y="6385"/>
                  </a:lnTo>
                  <a:lnTo>
                    <a:pt x="919" y="6431"/>
                  </a:lnTo>
                  <a:lnTo>
                    <a:pt x="1057" y="6431"/>
                  </a:lnTo>
                  <a:lnTo>
                    <a:pt x="1379" y="6523"/>
                  </a:lnTo>
                  <a:lnTo>
                    <a:pt x="1700" y="6523"/>
                  </a:lnTo>
                  <a:lnTo>
                    <a:pt x="2068" y="6477"/>
                  </a:lnTo>
                  <a:lnTo>
                    <a:pt x="2389" y="6339"/>
                  </a:lnTo>
                  <a:lnTo>
                    <a:pt x="2711" y="6156"/>
                  </a:lnTo>
                  <a:lnTo>
                    <a:pt x="2986" y="5926"/>
                  </a:lnTo>
                  <a:lnTo>
                    <a:pt x="2986" y="5880"/>
                  </a:lnTo>
                  <a:lnTo>
                    <a:pt x="2895" y="5834"/>
                  </a:lnTo>
                  <a:lnTo>
                    <a:pt x="2481" y="6064"/>
                  </a:lnTo>
                  <a:lnTo>
                    <a:pt x="1976" y="6202"/>
                  </a:lnTo>
                  <a:lnTo>
                    <a:pt x="1517" y="6202"/>
                  </a:lnTo>
                  <a:lnTo>
                    <a:pt x="1011" y="6110"/>
                  </a:lnTo>
                  <a:lnTo>
                    <a:pt x="1195" y="5375"/>
                  </a:lnTo>
                  <a:lnTo>
                    <a:pt x="1287" y="4961"/>
                  </a:lnTo>
                  <a:lnTo>
                    <a:pt x="1287" y="4778"/>
                  </a:lnTo>
                  <a:lnTo>
                    <a:pt x="874" y="4824"/>
                  </a:lnTo>
                  <a:lnTo>
                    <a:pt x="414" y="4916"/>
                  </a:lnTo>
                  <a:lnTo>
                    <a:pt x="736" y="3675"/>
                  </a:lnTo>
                  <a:lnTo>
                    <a:pt x="1057" y="2481"/>
                  </a:lnTo>
                  <a:lnTo>
                    <a:pt x="1379" y="1287"/>
                  </a:lnTo>
                  <a:lnTo>
                    <a:pt x="1654" y="47"/>
                  </a:lnTo>
                  <a:lnTo>
                    <a:pt x="165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7"/>
            <p:cNvSpPr/>
            <p:nvPr/>
          </p:nvSpPr>
          <p:spPr>
            <a:xfrm>
              <a:off x="6535725" y="1228673"/>
              <a:ext cx="34176" cy="25177"/>
            </a:xfrm>
            <a:custGeom>
              <a:avLst/>
              <a:gdLst/>
              <a:ahLst/>
              <a:cxnLst/>
              <a:rect l="l" t="t" r="r" b="b"/>
              <a:pathLst>
                <a:path w="1747" h="1287" extrusionOk="0">
                  <a:moveTo>
                    <a:pt x="1654" y="0"/>
                  </a:moveTo>
                  <a:lnTo>
                    <a:pt x="1241" y="184"/>
                  </a:lnTo>
                  <a:lnTo>
                    <a:pt x="828" y="322"/>
                  </a:lnTo>
                  <a:lnTo>
                    <a:pt x="414" y="368"/>
                  </a:lnTo>
                  <a:lnTo>
                    <a:pt x="1" y="368"/>
                  </a:lnTo>
                  <a:lnTo>
                    <a:pt x="139" y="597"/>
                  </a:lnTo>
                  <a:lnTo>
                    <a:pt x="276" y="781"/>
                  </a:lnTo>
                  <a:lnTo>
                    <a:pt x="506" y="965"/>
                  </a:lnTo>
                  <a:lnTo>
                    <a:pt x="690" y="1148"/>
                  </a:lnTo>
                  <a:lnTo>
                    <a:pt x="965" y="1240"/>
                  </a:lnTo>
                  <a:lnTo>
                    <a:pt x="1287" y="1286"/>
                  </a:lnTo>
                  <a:lnTo>
                    <a:pt x="1425" y="1240"/>
                  </a:lnTo>
                  <a:lnTo>
                    <a:pt x="1517" y="1194"/>
                  </a:lnTo>
                  <a:lnTo>
                    <a:pt x="1609" y="1102"/>
                  </a:lnTo>
                  <a:lnTo>
                    <a:pt x="1700" y="1011"/>
                  </a:lnTo>
                  <a:lnTo>
                    <a:pt x="1746" y="781"/>
                  </a:lnTo>
                  <a:lnTo>
                    <a:pt x="1746" y="505"/>
                  </a:lnTo>
                  <a:lnTo>
                    <a:pt x="1700" y="276"/>
                  </a:lnTo>
                  <a:lnTo>
                    <a:pt x="165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7"/>
            <p:cNvSpPr/>
            <p:nvPr/>
          </p:nvSpPr>
          <p:spPr>
            <a:xfrm>
              <a:off x="6549203" y="1238552"/>
              <a:ext cx="20697" cy="15298"/>
            </a:xfrm>
            <a:custGeom>
              <a:avLst/>
              <a:gdLst/>
              <a:ahLst/>
              <a:cxnLst/>
              <a:rect l="l" t="t" r="r" b="b"/>
              <a:pathLst>
                <a:path w="1058" h="782" extrusionOk="0">
                  <a:moveTo>
                    <a:pt x="874" y="0"/>
                  </a:moveTo>
                  <a:lnTo>
                    <a:pt x="736" y="46"/>
                  </a:lnTo>
                  <a:lnTo>
                    <a:pt x="414" y="138"/>
                  </a:lnTo>
                  <a:lnTo>
                    <a:pt x="185" y="368"/>
                  </a:lnTo>
                  <a:lnTo>
                    <a:pt x="93" y="506"/>
                  </a:lnTo>
                  <a:lnTo>
                    <a:pt x="1" y="643"/>
                  </a:lnTo>
                  <a:lnTo>
                    <a:pt x="276" y="735"/>
                  </a:lnTo>
                  <a:lnTo>
                    <a:pt x="598" y="781"/>
                  </a:lnTo>
                  <a:lnTo>
                    <a:pt x="736" y="735"/>
                  </a:lnTo>
                  <a:lnTo>
                    <a:pt x="828" y="689"/>
                  </a:lnTo>
                  <a:lnTo>
                    <a:pt x="920" y="597"/>
                  </a:lnTo>
                  <a:lnTo>
                    <a:pt x="1011" y="506"/>
                  </a:lnTo>
                  <a:lnTo>
                    <a:pt x="1057" y="276"/>
                  </a:lnTo>
                  <a:lnTo>
                    <a:pt x="1057" y="0"/>
                  </a:lnTo>
                  <a:close/>
                </a:path>
              </a:pathLst>
            </a:custGeom>
            <a:solidFill>
              <a:srgbClr val="FF9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7"/>
            <p:cNvSpPr/>
            <p:nvPr/>
          </p:nvSpPr>
          <p:spPr>
            <a:xfrm>
              <a:off x="6456653" y="962682"/>
              <a:ext cx="284869" cy="235454"/>
            </a:xfrm>
            <a:custGeom>
              <a:avLst/>
              <a:gdLst/>
              <a:ahLst/>
              <a:cxnLst/>
              <a:rect l="l" t="t" r="r" b="b"/>
              <a:pathLst>
                <a:path w="14562" h="12036" extrusionOk="0">
                  <a:moveTo>
                    <a:pt x="6753" y="1"/>
                  </a:moveTo>
                  <a:lnTo>
                    <a:pt x="5926" y="93"/>
                  </a:lnTo>
                  <a:lnTo>
                    <a:pt x="5191" y="276"/>
                  </a:lnTo>
                  <a:lnTo>
                    <a:pt x="4456" y="552"/>
                  </a:lnTo>
                  <a:lnTo>
                    <a:pt x="3767" y="873"/>
                  </a:lnTo>
                  <a:lnTo>
                    <a:pt x="3124" y="1241"/>
                  </a:lnTo>
                  <a:lnTo>
                    <a:pt x="2527" y="1654"/>
                  </a:lnTo>
                  <a:lnTo>
                    <a:pt x="2022" y="2068"/>
                  </a:lnTo>
                  <a:lnTo>
                    <a:pt x="1516" y="2527"/>
                  </a:lnTo>
                  <a:lnTo>
                    <a:pt x="1103" y="2940"/>
                  </a:lnTo>
                  <a:lnTo>
                    <a:pt x="736" y="3354"/>
                  </a:lnTo>
                  <a:lnTo>
                    <a:pt x="460" y="3767"/>
                  </a:lnTo>
                  <a:lnTo>
                    <a:pt x="230" y="4089"/>
                  </a:lnTo>
                  <a:lnTo>
                    <a:pt x="93" y="4364"/>
                  </a:lnTo>
                  <a:lnTo>
                    <a:pt x="1" y="4594"/>
                  </a:lnTo>
                  <a:lnTo>
                    <a:pt x="1" y="4732"/>
                  </a:lnTo>
                  <a:lnTo>
                    <a:pt x="47" y="4824"/>
                  </a:lnTo>
                  <a:lnTo>
                    <a:pt x="138" y="4916"/>
                  </a:lnTo>
                  <a:lnTo>
                    <a:pt x="368" y="5099"/>
                  </a:lnTo>
                  <a:lnTo>
                    <a:pt x="782" y="5191"/>
                  </a:lnTo>
                  <a:lnTo>
                    <a:pt x="1241" y="5283"/>
                  </a:lnTo>
                  <a:lnTo>
                    <a:pt x="2389" y="5283"/>
                  </a:lnTo>
                  <a:lnTo>
                    <a:pt x="3675" y="5191"/>
                  </a:lnTo>
                  <a:lnTo>
                    <a:pt x="4962" y="5053"/>
                  </a:lnTo>
                  <a:lnTo>
                    <a:pt x="6064" y="4916"/>
                  </a:lnTo>
                  <a:lnTo>
                    <a:pt x="7120" y="4732"/>
                  </a:lnTo>
                  <a:lnTo>
                    <a:pt x="5788" y="5283"/>
                  </a:lnTo>
                  <a:lnTo>
                    <a:pt x="4916" y="5651"/>
                  </a:lnTo>
                  <a:lnTo>
                    <a:pt x="4686" y="5788"/>
                  </a:lnTo>
                  <a:lnTo>
                    <a:pt x="4594" y="5834"/>
                  </a:lnTo>
                  <a:lnTo>
                    <a:pt x="4640" y="5834"/>
                  </a:lnTo>
                  <a:lnTo>
                    <a:pt x="5375" y="5926"/>
                  </a:lnTo>
                  <a:lnTo>
                    <a:pt x="6156" y="6018"/>
                  </a:lnTo>
                  <a:lnTo>
                    <a:pt x="7672" y="6018"/>
                  </a:lnTo>
                  <a:lnTo>
                    <a:pt x="8407" y="5880"/>
                  </a:lnTo>
                  <a:lnTo>
                    <a:pt x="9141" y="5696"/>
                  </a:lnTo>
                  <a:lnTo>
                    <a:pt x="9876" y="5467"/>
                  </a:lnTo>
                  <a:lnTo>
                    <a:pt x="10565" y="5145"/>
                  </a:lnTo>
                  <a:lnTo>
                    <a:pt x="10565" y="6248"/>
                  </a:lnTo>
                  <a:lnTo>
                    <a:pt x="10565" y="7350"/>
                  </a:lnTo>
                  <a:lnTo>
                    <a:pt x="10657" y="8590"/>
                  </a:lnTo>
                  <a:lnTo>
                    <a:pt x="10795" y="9830"/>
                  </a:lnTo>
                  <a:lnTo>
                    <a:pt x="10933" y="10428"/>
                  </a:lnTo>
                  <a:lnTo>
                    <a:pt x="11071" y="10933"/>
                  </a:lnTo>
                  <a:lnTo>
                    <a:pt x="11208" y="11392"/>
                  </a:lnTo>
                  <a:lnTo>
                    <a:pt x="11438" y="11714"/>
                  </a:lnTo>
                  <a:lnTo>
                    <a:pt x="11530" y="11852"/>
                  </a:lnTo>
                  <a:lnTo>
                    <a:pt x="11668" y="11943"/>
                  </a:lnTo>
                  <a:lnTo>
                    <a:pt x="11806" y="11989"/>
                  </a:lnTo>
                  <a:lnTo>
                    <a:pt x="11943" y="12035"/>
                  </a:lnTo>
                  <a:lnTo>
                    <a:pt x="12219" y="11989"/>
                  </a:lnTo>
                  <a:lnTo>
                    <a:pt x="12495" y="11852"/>
                  </a:lnTo>
                  <a:lnTo>
                    <a:pt x="12770" y="11668"/>
                  </a:lnTo>
                  <a:lnTo>
                    <a:pt x="13046" y="11392"/>
                  </a:lnTo>
                  <a:lnTo>
                    <a:pt x="13276" y="11071"/>
                  </a:lnTo>
                  <a:lnTo>
                    <a:pt x="13459" y="10749"/>
                  </a:lnTo>
                  <a:lnTo>
                    <a:pt x="13643" y="10336"/>
                  </a:lnTo>
                  <a:lnTo>
                    <a:pt x="13827" y="9922"/>
                  </a:lnTo>
                  <a:lnTo>
                    <a:pt x="14148" y="9050"/>
                  </a:lnTo>
                  <a:lnTo>
                    <a:pt x="14378" y="8177"/>
                  </a:lnTo>
                  <a:lnTo>
                    <a:pt x="14516" y="7396"/>
                  </a:lnTo>
                  <a:lnTo>
                    <a:pt x="14562" y="6753"/>
                  </a:lnTo>
                  <a:lnTo>
                    <a:pt x="14562" y="6523"/>
                  </a:lnTo>
                  <a:lnTo>
                    <a:pt x="14516" y="6294"/>
                  </a:lnTo>
                  <a:lnTo>
                    <a:pt x="14378" y="5834"/>
                  </a:lnTo>
                  <a:lnTo>
                    <a:pt x="14102" y="5329"/>
                  </a:lnTo>
                  <a:lnTo>
                    <a:pt x="13827" y="4870"/>
                  </a:lnTo>
                  <a:lnTo>
                    <a:pt x="13276" y="4089"/>
                  </a:lnTo>
                  <a:lnTo>
                    <a:pt x="13000" y="3813"/>
                  </a:lnTo>
                  <a:lnTo>
                    <a:pt x="12632" y="3262"/>
                  </a:lnTo>
                  <a:lnTo>
                    <a:pt x="12219" y="2665"/>
                  </a:lnTo>
                  <a:lnTo>
                    <a:pt x="11622" y="1976"/>
                  </a:lnTo>
                  <a:lnTo>
                    <a:pt x="11254" y="1654"/>
                  </a:lnTo>
                  <a:lnTo>
                    <a:pt x="10841" y="1287"/>
                  </a:lnTo>
                  <a:lnTo>
                    <a:pt x="10382" y="1011"/>
                  </a:lnTo>
                  <a:lnTo>
                    <a:pt x="9922" y="690"/>
                  </a:lnTo>
                  <a:lnTo>
                    <a:pt x="9417" y="460"/>
                  </a:lnTo>
                  <a:lnTo>
                    <a:pt x="8866" y="230"/>
                  </a:lnTo>
                  <a:lnTo>
                    <a:pt x="8269" y="93"/>
                  </a:lnTo>
                  <a:lnTo>
                    <a:pt x="762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7"/>
            <p:cNvSpPr/>
            <p:nvPr/>
          </p:nvSpPr>
          <p:spPr>
            <a:xfrm>
              <a:off x="6666031" y="1163061"/>
              <a:ext cx="76392" cy="93470"/>
            </a:xfrm>
            <a:custGeom>
              <a:avLst/>
              <a:gdLst/>
              <a:ahLst/>
              <a:cxnLst/>
              <a:rect l="l" t="t" r="r" b="b"/>
              <a:pathLst>
                <a:path w="3905" h="4778" extrusionOk="0">
                  <a:moveTo>
                    <a:pt x="2848" y="1"/>
                  </a:moveTo>
                  <a:lnTo>
                    <a:pt x="2618" y="93"/>
                  </a:lnTo>
                  <a:lnTo>
                    <a:pt x="2343" y="185"/>
                  </a:lnTo>
                  <a:lnTo>
                    <a:pt x="2113" y="322"/>
                  </a:lnTo>
                  <a:lnTo>
                    <a:pt x="1654" y="690"/>
                  </a:lnTo>
                  <a:lnTo>
                    <a:pt x="1240" y="1057"/>
                  </a:lnTo>
                  <a:lnTo>
                    <a:pt x="873" y="1425"/>
                  </a:lnTo>
                  <a:lnTo>
                    <a:pt x="551" y="1792"/>
                  </a:lnTo>
                  <a:lnTo>
                    <a:pt x="0" y="3859"/>
                  </a:lnTo>
                  <a:lnTo>
                    <a:pt x="46" y="3905"/>
                  </a:lnTo>
                  <a:lnTo>
                    <a:pt x="138" y="4135"/>
                  </a:lnTo>
                  <a:lnTo>
                    <a:pt x="322" y="4365"/>
                  </a:lnTo>
                  <a:lnTo>
                    <a:pt x="505" y="4548"/>
                  </a:lnTo>
                  <a:lnTo>
                    <a:pt x="735" y="4640"/>
                  </a:lnTo>
                  <a:lnTo>
                    <a:pt x="965" y="4732"/>
                  </a:lnTo>
                  <a:lnTo>
                    <a:pt x="1240" y="4778"/>
                  </a:lnTo>
                  <a:lnTo>
                    <a:pt x="1470" y="4732"/>
                  </a:lnTo>
                  <a:lnTo>
                    <a:pt x="1746" y="4686"/>
                  </a:lnTo>
                  <a:lnTo>
                    <a:pt x="2021" y="4548"/>
                  </a:lnTo>
                  <a:lnTo>
                    <a:pt x="2251" y="4411"/>
                  </a:lnTo>
                  <a:lnTo>
                    <a:pt x="2527" y="4181"/>
                  </a:lnTo>
                  <a:lnTo>
                    <a:pt x="2756" y="3905"/>
                  </a:lnTo>
                  <a:lnTo>
                    <a:pt x="2986" y="3584"/>
                  </a:lnTo>
                  <a:lnTo>
                    <a:pt x="3170" y="3216"/>
                  </a:lnTo>
                  <a:lnTo>
                    <a:pt x="3537" y="2481"/>
                  </a:lnTo>
                  <a:lnTo>
                    <a:pt x="3675" y="2114"/>
                  </a:lnTo>
                  <a:lnTo>
                    <a:pt x="3767" y="1746"/>
                  </a:lnTo>
                  <a:lnTo>
                    <a:pt x="3859" y="1379"/>
                  </a:lnTo>
                  <a:lnTo>
                    <a:pt x="3905" y="1057"/>
                  </a:lnTo>
                  <a:lnTo>
                    <a:pt x="3859" y="736"/>
                  </a:lnTo>
                  <a:lnTo>
                    <a:pt x="3813" y="460"/>
                  </a:lnTo>
                  <a:lnTo>
                    <a:pt x="3675" y="276"/>
                  </a:lnTo>
                  <a:lnTo>
                    <a:pt x="3537" y="93"/>
                  </a:lnTo>
                  <a:lnTo>
                    <a:pt x="3307"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7"/>
            <p:cNvSpPr/>
            <p:nvPr/>
          </p:nvSpPr>
          <p:spPr>
            <a:xfrm>
              <a:off x="6680409" y="1184638"/>
              <a:ext cx="45835" cy="57533"/>
            </a:xfrm>
            <a:custGeom>
              <a:avLst/>
              <a:gdLst/>
              <a:ahLst/>
              <a:cxnLst/>
              <a:rect l="l" t="t" r="r" b="b"/>
              <a:pathLst>
                <a:path w="2343" h="2941" extrusionOk="0">
                  <a:moveTo>
                    <a:pt x="2343" y="0"/>
                  </a:moveTo>
                  <a:lnTo>
                    <a:pt x="2113" y="46"/>
                  </a:lnTo>
                  <a:lnTo>
                    <a:pt x="1883" y="92"/>
                  </a:lnTo>
                  <a:lnTo>
                    <a:pt x="1654" y="184"/>
                  </a:lnTo>
                  <a:lnTo>
                    <a:pt x="1424" y="276"/>
                  </a:lnTo>
                  <a:lnTo>
                    <a:pt x="1057" y="597"/>
                  </a:lnTo>
                  <a:lnTo>
                    <a:pt x="689" y="965"/>
                  </a:lnTo>
                  <a:lnTo>
                    <a:pt x="414" y="1424"/>
                  </a:lnTo>
                  <a:lnTo>
                    <a:pt x="184" y="1884"/>
                  </a:lnTo>
                  <a:lnTo>
                    <a:pt x="46" y="2389"/>
                  </a:lnTo>
                  <a:lnTo>
                    <a:pt x="0" y="2848"/>
                  </a:lnTo>
                  <a:lnTo>
                    <a:pt x="0" y="2894"/>
                  </a:lnTo>
                  <a:lnTo>
                    <a:pt x="46" y="2940"/>
                  </a:lnTo>
                  <a:lnTo>
                    <a:pt x="92" y="2940"/>
                  </a:lnTo>
                  <a:lnTo>
                    <a:pt x="138" y="2894"/>
                  </a:lnTo>
                  <a:lnTo>
                    <a:pt x="368" y="2527"/>
                  </a:lnTo>
                  <a:lnTo>
                    <a:pt x="643" y="2205"/>
                  </a:lnTo>
                  <a:lnTo>
                    <a:pt x="827" y="2021"/>
                  </a:lnTo>
                  <a:lnTo>
                    <a:pt x="1057" y="1930"/>
                  </a:lnTo>
                  <a:lnTo>
                    <a:pt x="1286" y="1884"/>
                  </a:lnTo>
                  <a:lnTo>
                    <a:pt x="1562" y="1975"/>
                  </a:lnTo>
                  <a:lnTo>
                    <a:pt x="1562" y="1930"/>
                  </a:lnTo>
                  <a:lnTo>
                    <a:pt x="1470" y="1838"/>
                  </a:lnTo>
                  <a:lnTo>
                    <a:pt x="1332" y="1746"/>
                  </a:lnTo>
                  <a:lnTo>
                    <a:pt x="919" y="1746"/>
                  </a:lnTo>
                  <a:lnTo>
                    <a:pt x="643" y="1838"/>
                  </a:lnTo>
                  <a:lnTo>
                    <a:pt x="551" y="1930"/>
                  </a:lnTo>
                  <a:lnTo>
                    <a:pt x="460" y="2067"/>
                  </a:lnTo>
                  <a:lnTo>
                    <a:pt x="597" y="1700"/>
                  </a:lnTo>
                  <a:lnTo>
                    <a:pt x="781" y="1424"/>
                  </a:lnTo>
                  <a:lnTo>
                    <a:pt x="965" y="1103"/>
                  </a:lnTo>
                  <a:lnTo>
                    <a:pt x="1194" y="827"/>
                  </a:lnTo>
                  <a:lnTo>
                    <a:pt x="1424" y="597"/>
                  </a:lnTo>
                  <a:lnTo>
                    <a:pt x="1700" y="368"/>
                  </a:lnTo>
                  <a:lnTo>
                    <a:pt x="2021" y="184"/>
                  </a:lnTo>
                  <a:lnTo>
                    <a:pt x="2343" y="46"/>
                  </a:lnTo>
                  <a:lnTo>
                    <a:pt x="234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7"/>
            <p:cNvSpPr/>
            <p:nvPr/>
          </p:nvSpPr>
          <p:spPr>
            <a:xfrm>
              <a:off x="6542024" y="1345481"/>
              <a:ext cx="189619" cy="200398"/>
            </a:xfrm>
            <a:custGeom>
              <a:avLst/>
              <a:gdLst/>
              <a:ahLst/>
              <a:cxnLst/>
              <a:rect l="l" t="t" r="r" b="b"/>
              <a:pathLst>
                <a:path w="9693" h="10244" extrusionOk="0">
                  <a:moveTo>
                    <a:pt x="8085" y="0"/>
                  </a:moveTo>
                  <a:lnTo>
                    <a:pt x="2710" y="5604"/>
                  </a:lnTo>
                  <a:lnTo>
                    <a:pt x="919" y="1241"/>
                  </a:lnTo>
                  <a:lnTo>
                    <a:pt x="138" y="2527"/>
                  </a:lnTo>
                  <a:lnTo>
                    <a:pt x="0" y="9141"/>
                  </a:lnTo>
                  <a:lnTo>
                    <a:pt x="2573" y="6477"/>
                  </a:lnTo>
                  <a:lnTo>
                    <a:pt x="4410" y="10244"/>
                  </a:lnTo>
                  <a:lnTo>
                    <a:pt x="4456" y="10244"/>
                  </a:lnTo>
                  <a:lnTo>
                    <a:pt x="4502" y="10198"/>
                  </a:lnTo>
                  <a:lnTo>
                    <a:pt x="4640" y="9968"/>
                  </a:lnTo>
                  <a:lnTo>
                    <a:pt x="5237" y="9049"/>
                  </a:lnTo>
                  <a:lnTo>
                    <a:pt x="7074" y="6156"/>
                  </a:lnTo>
                  <a:lnTo>
                    <a:pt x="9692" y="1746"/>
                  </a:lnTo>
                  <a:lnTo>
                    <a:pt x="808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7"/>
            <p:cNvSpPr/>
            <p:nvPr/>
          </p:nvSpPr>
          <p:spPr>
            <a:xfrm>
              <a:off x="6537525" y="1387716"/>
              <a:ext cx="188719" cy="164462"/>
            </a:xfrm>
            <a:custGeom>
              <a:avLst/>
              <a:gdLst/>
              <a:ahLst/>
              <a:cxnLst/>
              <a:rect l="l" t="t" r="r" b="b"/>
              <a:pathLst>
                <a:path w="9647" h="8407" extrusionOk="0">
                  <a:moveTo>
                    <a:pt x="9647" y="0"/>
                  </a:moveTo>
                  <a:lnTo>
                    <a:pt x="9601" y="46"/>
                  </a:lnTo>
                  <a:lnTo>
                    <a:pt x="8544" y="1608"/>
                  </a:lnTo>
                  <a:lnTo>
                    <a:pt x="7029" y="3951"/>
                  </a:lnTo>
                  <a:lnTo>
                    <a:pt x="5605" y="6293"/>
                  </a:lnTo>
                  <a:lnTo>
                    <a:pt x="4640" y="7901"/>
                  </a:lnTo>
                  <a:lnTo>
                    <a:pt x="3813" y="6247"/>
                  </a:lnTo>
                  <a:lnTo>
                    <a:pt x="3216" y="5099"/>
                  </a:lnTo>
                  <a:lnTo>
                    <a:pt x="2757" y="4318"/>
                  </a:lnTo>
                  <a:lnTo>
                    <a:pt x="2389" y="4640"/>
                  </a:lnTo>
                  <a:lnTo>
                    <a:pt x="1608" y="5421"/>
                  </a:lnTo>
                  <a:lnTo>
                    <a:pt x="368" y="6615"/>
                  </a:lnTo>
                  <a:lnTo>
                    <a:pt x="460" y="3537"/>
                  </a:lnTo>
                  <a:lnTo>
                    <a:pt x="460" y="1700"/>
                  </a:lnTo>
                  <a:lnTo>
                    <a:pt x="414" y="965"/>
                  </a:lnTo>
                  <a:lnTo>
                    <a:pt x="368" y="414"/>
                  </a:lnTo>
                  <a:lnTo>
                    <a:pt x="276" y="414"/>
                  </a:lnTo>
                  <a:lnTo>
                    <a:pt x="184" y="2067"/>
                  </a:lnTo>
                  <a:lnTo>
                    <a:pt x="93" y="3721"/>
                  </a:lnTo>
                  <a:lnTo>
                    <a:pt x="1" y="5512"/>
                  </a:lnTo>
                  <a:lnTo>
                    <a:pt x="47" y="7304"/>
                  </a:lnTo>
                  <a:lnTo>
                    <a:pt x="93" y="7304"/>
                  </a:lnTo>
                  <a:lnTo>
                    <a:pt x="139" y="7212"/>
                  </a:lnTo>
                  <a:lnTo>
                    <a:pt x="414" y="6982"/>
                  </a:lnTo>
                  <a:lnTo>
                    <a:pt x="1241" y="6110"/>
                  </a:lnTo>
                  <a:lnTo>
                    <a:pt x="2160" y="5145"/>
                  </a:lnTo>
                  <a:lnTo>
                    <a:pt x="2757" y="4456"/>
                  </a:lnTo>
                  <a:lnTo>
                    <a:pt x="3170" y="5466"/>
                  </a:lnTo>
                  <a:lnTo>
                    <a:pt x="3675" y="6477"/>
                  </a:lnTo>
                  <a:lnTo>
                    <a:pt x="4135" y="7442"/>
                  </a:lnTo>
                  <a:lnTo>
                    <a:pt x="4686" y="8406"/>
                  </a:lnTo>
                  <a:lnTo>
                    <a:pt x="4870" y="8131"/>
                  </a:lnTo>
                  <a:lnTo>
                    <a:pt x="5375" y="7350"/>
                  </a:lnTo>
                  <a:lnTo>
                    <a:pt x="6937" y="4823"/>
                  </a:lnTo>
                  <a:lnTo>
                    <a:pt x="8590" y="2021"/>
                  </a:lnTo>
                  <a:lnTo>
                    <a:pt x="9233" y="873"/>
                  </a:lnTo>
                  <a:lnTo>
                    <a:pt x="9647" y="46"/>
                  </a:lnTo>
                  <a:lnTo>
                    <a:pt x="964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7"/>
            <p:cNvSpPr/>
            <p:nvPr/>
          </p:nvSpPr>
          <p:spPr>
            <a:xfrm>
              <a:off x="6400039" y="2098481"/>
              <a:ext cx="475369" cy="26977"/>
            </a:xfrm>
            <a:custGeom>
              <a:avLst/>
              <a:gdLst/>
              <a:ahLst/>
              <a:cxnLst/>
              <a:rect l="l" t="t" r="r" b="b"/>
              <a:pathLst>
                <a:path w="24300" h="1379" extrusionOk="0">
                  <a:moveTo>
                    <a:pt x="1" y="1"/>
                  </a:moveTo>
                  <a:lnTo>
                    <a:pt x="1" y="1379"/>
                  </a:lnTo>
                  <a:lnTo>
                    <a:pt x="24300" y="1379"/>
                  </a:lnTo>
                  <a:lnTo>
                    <a:pt x="24300"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7"/>
            <p:cNvSpPr/>
            <p:nvPr/>
          </p:nvSpPr>
          <p:spPr>
            <a:xfrm>
              <a:off x="6400039" y="2098481"/>
              <a:ext cx="289368" cy="26977"/>
            </a:xfrm>
            <a:custGeom>
              <a:avLst/>
              <a:gdLst/>
              <a:ahLst/>
              <a:cxnLst/>
              <a:rect l="l" t="t" r="r" b="b"/>
              <a:pathLst>
                <a:path w="14792" h="1379" extrusionOk="0">
                  <a:moveTo>
                    <a:pt x="1" y="1"/>
                  </a:moveTo>
                  <a:lnTo>
                    <a:pt x="1" y="1379"/>
                  </a:lnTo>
                  <a:lnTo>
                    <a:pt x="14792" y="1379"/>
                  </a:lnTo>
                  <a:lnTo>
                    <a:pt x="1479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7"/>
            <p:cNvSpPr/>
            <p:nvPr/>
          </p:nvSpPr>
          <p:spPr>
            <a:xfrm>
              <a:off x="5951647" y="1715701"/>
              <a:ext cx="687446" cy="410656"/>
            </a:xfrm>
            <a:custGeom>
              <a:avLst/>
              <a:gdLst/>
              <a:ahLst/>
              <a:cxnLst/>
              <a:rect l="l" t="t" r="r" b="b"/>
              <a:pathLst>
                <a:path w="35141" h="20992" extrusionOk="0">
                  <a:moveTo>
                    <a:pt x="1" y="0"/>
                  </a:moveTo>
                  <a:lnTo>
                    <a:pt x="4411" y="20992"/>
                  </a:lnTo>
                  <a:lnTo>
                    <a:pt x="35140" y="20992"/>
                  </a:lnTo>
                  <a:lnTo>
                    <a:pt x="3077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7"/>
            <p:cNvSpPr/>
            <p:nvPr/>
          </p:nvSpPr>
          <p:spPr>
            <a:xfrm>
              <a:off x="6258974" y="1883724"/>
              <a:ext cx="73692" cy="73712"/>
            </a:xfrm>
            <a:custGeom>
              <a:avLst/>
              <a:gdLst/>
              <a:ahLst/>
              <a:cxnLst/>
              <a:rect l="l" t="t" r="r" b="b"/>
              <a:pathLst>
                <a:path w="3767" h="3768" extrusionOk="0">
                  <a:moveTo>
                    <a:pt x="1654" y="1"/>
                  </a:moveTo>
                  <a:lnTo>
                    <a:pt x="1424" y="47"/>
                  </a:lnTo>
                  <a:lnTo>
                    <a:pt x="1103" y="93"/>
                  </a:lnTo>
                  <a:lnTo>
                    <a:pt x="781" y="230"/>
                  </a:lnTo>
                  <a:lnTo>
                    <a:pt x="551" y="460"/>
                  </a:lnTo>
                  <a:lnTo>
                    <a:pt x="322" y="690"/>
                  </a:lnTo>
                  <a:lnTo>
                    <a:pt x="138" y="965"/>
                  </a:lnTo>
                  <a:lnTo>
                    <a:pt x="46" y="1241"/>
                  </a:lnTo>
                  <a:lnTo>
                    <a:pt x="0" y="1563"/>
                  </a:lnTo>
                  <a:lnTo>
                    <a:pt x="0" y="1884"/>
                  </a:lnTo>
                  <a:lnTo>
                    <a:pt x="92" y="2297"/>
                  </a:lnTo>
                  <a:lnTo>
                    <a:pt x="230" y="2619"/>
                  </a:lnTo>
                  <a:lnTo>
                    <a:pt x="414" y="2941"/>
                  </a:lnTo>
                  <a:lnTo>
                    <a:pt x="689" y="3216"/>
                  </a:lnTo>
                  <a:lnTo>
                    <a:pt x="965" y="3446"/>
                  </a:lnTo>
                  <a:lnTo>
                    <a:pt x="1286" y="3630"/>
                  </a:lnTo>
                  <a:lnTo>
                    <a:pt x="1654" y="3721"/>
                  </a:lnTo>
                  <a:lnTo>
                    <a:pt x="2067" y="3767"/>
                  </a:lnTo>
                  <a:lnTo>
                    <a:pt x="2343" y="3767"/>
                  </a:lnTo>
                  <a:lnTo>
                    <a:pt x="2664" y="3675"/>
                  </a:lnTo>
                  <a:lnTo>
                    <a:pt x="2940" y="3538"/>
                  </a:lnTo>
                  <a:lnTo>
                    <a:pt x="3216" y="3354"/>
                  </a:lnTo>
                  <a:lnTo>
                    <a:pt x="3399" y="3124"/>
                  </a:lnTo>
                  <a:lnTo>
                    <a:pt x="3583" y="2849"/>
                  </a:lnTo>
                  <a:lnTo>
                    <a:pt x="3675" y="2573"/>
                  </a:lnTo>
                  <a:lnTo>
                    <a:pt x="3767" y="2252"/>
                  </a:lnTo>
                  <a:lnTo>
                    <a:pt x="3721" y="1884"/>
                  </a:lnTo>
                  <a:lnTo>
                    <a:pt x="3675" y="1517"/>
                  </a:lnTo>
                  <a:lnTo>
                    <a:pt x="3491" y="1149"/>
                  </a:lnTo>
                  <a:lnTo>
                    <a:pt x="3307" y="828"/>
                  </a:lnTo>
                  <a:lnTo>
                    <a:pt x="3032" y="552"/>
                  </a:lnTo>
                  <a:lnTo>
                    <a:pt x="2756" y="368"/>
                  </a:lnTo>
                  <a:lnTo>
                    <a:pt x="2435" y="185"/>
                  </a:lnTo>
                  <a:lnTo>
                    <a:pt x="2067" y="47"/>
                  </a:lnTo>
                  <a:lnTo>
                    <a:pt x="165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7"/>
            <p:cNvSpPr/>
            <p:nvPr/>
          </p:nvSpPr>
          <p:spPr>
            <a:xfrm>
              <a:off x="6158325" y="1961015"/>
              <a:ext cx="368440" cy="277670"/>
            </a:xfrm>
            <a:custGeom>
              <a:avLst/>
              <a:gdLst/>
              <a:ahLst/>
              <a:cxnLst/>
              <a:rect l="l" t="t" r="r" b="b"/>
              <a:pathLst>
                <a:path w="18834" h="14194" extrusionOk="0">
                  <a:moveTo>
                    <a:pt x="7993" y="0"/>
                  </a:moveTo>
                  <a:lnTo>
                    <a:pt x="7626" y="46"/>
                  </a:lnTo>
                  <a:lnTo>
                    <a:pt x="7350" y="138"/>
                  </a:lnTo>
                  <a:lnTo>
                    <a:pt x="7120" y="276"/>
                  </a:lnTo>
                  <a:lnTo>
                    <a:pt x="6937" y="459"/>
                  </a:lnTo>
                  <a:lnTo>
                    <a:pt x="6799" y="689"/>
                  </a:lnTo>
                  <a:lnTo>
                    <a:pt x="6707" y="919"/>
                  </a:lnTo>
                  <a:lnTo>
                    <a:pt x="6615" y="1194"/>
                  </a:lnTo>
                  <a:lnTo>
                    <a:pt x="6569" y="1470"/>
                  </a:lnTo>
                  <a:lnTo>
                    <a:pt x="6523" y="1975"/>
                  </a:lnTo>
                  <a:lnTo>
                    <a:pt x="6569" y="2435"/>
                  </a:lnTo>
                  <a:lnTo>
                    <a:pt x="6661" y="2894"/>
                  </a:lnTo>
                  <a:lnTo>
                    <a:pt x="6431" y="2572"/>
                  </a:lnTo>
                  <a:lnTo>
                    <a:pt x="6156" y="2251"/>
                  </a:lnTo>
                  <a:lnTo>
                    <a:pt x="5834" y="1883"/>
                  </a:lnTo>
                  <a:lnTo>
                    <a:pt x="5421" y="1562"/>
                  </a:lnTo>
                  <a:lnTo>
                    <a:pt x="5191" y="1424"/>
                  </a:lnTo>
                  <a:lnTo>
                    <a:pt x="4962" y="1286"/>
                  </a:lnTo>
                  <a:lnTo>
                    <a:pt x="4732" y="1194"/>
                  </a:lnTo>
                  <a:lnTo>
                    <a:pt x="4456" y="1148"/>
                  </a:lnTo>
                  <a:lnTo>
                    <a:pt x="4181" y="1148"/>
                  </a:lnTo>
                  <a:lnTo>
                    <a:pt x="3951" y="1194"/>
                  </a:lnTo>
                  <a:lnTo>
                    <a:pt x="3721" y="1240"/>
                  </a:lnTo>
                  <a:lnTo>
                    <a:pt x="3538" y="1332"/>
                  </a:lnTo>
                  <a:lnTo>
                    <a:pt x="3354" y="1470"/>
                  </a:lnTo>
                  <a:lnTo>
                    <a:pt x="3262" y="1608"/>
                  </a:lnTo>
                  <a:lnTo>
                    <a:pt x="3124" y="1746"/>
                  </a:lnTo>
                  <a:lnTo>
                    <a:pt x="3032" y="1929"/>
                  </a:lnTo>
                  <a:lnTo>
                    <a:pt x="2940" y="2297"/>
                  </a:lnTo>
                  <a:lnTo>
                    <a:pt x="2894" y="2756"/>
                  </a:lnTo>
                  <a:lnTo>
                    <a:pt x="2940" y="3215"/>
                  </a:lnTo>
                  <a:lnTo>
                    <a:pt x="2986" y="3767"/>
                  </a:lnTo>
                  <a:lnTo>
                    <a:pt x="3124" y="4318"/>
                  </a:lnTo>
                  <a:lnTo>
                    <a:pt x="3354" y="5466"/>
                  </a:lnTo>
                  <a:lnTo>
                    <a:pt x="3629" y="6569"/>
                  </a:lnTo>
                  <a:lnTo>
                    <a:pt x="3721" y="7074"/>
                  </a:lnTo>
                  <a:lnTo>
                    <a:pt x="3767" y="7579"/>
                  </a:lnTo>
                  <a:lnTo>
                    <a:pt x="3767" y="8039"/>
                  </a:lnTo>
                  <a:lnTo>
                    <a:pt x="3675" y="8452"/>
                  </a:lnTo>
                  <a:lnTo>
                    <a:pt x="460" y="8452"/>
                  </a:lnTo>
                  <a:lnTo>
                    <a:pt x="1" y="9692"/>
                  </a:lnTo>
                  <a:lnTo>
                    <a:pt x="736" y="10151"/>
                  </a:lnTo>
                  <a:lnTo>
                    <a:pt x="1471" y="10703"/>
                  </a:lnTo>
                  <a:lnTo>
                    <a:pt x="3032" y="11851"/>
                  </a:lnTo>
                  <a:lnTo>
                    <a:pt x="3767" y="12402"/>
                  </a:lnTo>
                  <a:lnTo>
                    <a:pt x="4502" y="12907"/>
                  </a:lnTo>
                  <a:lnTo>
                    <a:pt x="5145" y="13275"/>
                  </a:lnTo>
                  <a:lnTo>
                    <a:pt x="5467" y="13367"/>
                  </a:lnTo>
                  <a:lnTo>
                    <a:pt x="5788" y="13459"/>
                  </a:lnTo>
                  <a:lnTo>
                    <a:pt x="6064" y="13505"/>
                  </a:lnTo>
                  <a:lnTo>
                    <a:pt x="6385" y="13505"/>
                  </a:lnTo>
                  <a:lnTo>
                    <a:pt x="6661" y="13413"/>
                  </a:lnTo>
                  <a:lnTo>
                    <a:pt x="6937" y="13321"/>
                  </a:lnTo>
                  <a:lnTo>
                    <a:pt x="7166" y="13183"/>
                  </a:lnTo>
                  <a:lnTo>
                    <a:pt x="7396" y="12999"/>
                  </a:lnTo>
                  <a:lnTo>
                    <a:pt x="7626" y="12770"/>
                  </a:lnTo>
                  <a:lnTo>
                    <a:pt x="7763" y="12540"/>
                  </a:lnTo>
                  <a:lnTo>
                    <a:pt x="7901" y="12816"/>
                  </a:lnTo>
                  <a:lnTo>
                    <a:pt x="8085" y="13045"/>
                  </a:lnTo>
                  <a:lnTo>
                    <a:pt x="8315" y="13367"/>
                  </a:lnTo>
                  <a:lnTo>
                    <a:pt x="8636" y="13642"/>
                  </a:lnTo>
                  <a:lnTo>
                    <a:pt x="9004" y="13918"/>
                  </a:lnTo>
                  <a:lnTo>
                    <a:pt x="9233" y="14010"/>
                  </a:lnTo>
                  <a:lnTo>
                    <a:pt x="9463" y="14102"/>
                  </a:lnTo>
                  <a:lnTo>
                    <a:pt x="9693" y="14148"/>
                  </a:lnTo>
                  <a:lnTo>
                    <a:pt x="9968" y="14194"/>
                  </a:lnTo>
                  <a:lnTo>
                    <a:pt x="10244" y="14148"/>
                  </a:lnTo>
                  <a:lnTo>
                    <a:pt x="10519" y="14010"/>
                  </a:lnTo>
                  <a:lnTo>
                    <a:pt x="10749" y="13780"/>
                  </a:lnTo>
                  <a:lnTo>
                    <a:pt x="10979" y="13597"/>
                  </a:lnTo>
                  <a:lnTo>
                    <a:pt x="11300" y="13183"/>
                  </a:lnTo>
                  <a:lnTo>
                    <a:pt x="11392" y="12999"/>
                  </a:lnTo>
                  <a:lnTo>
                    <a:pt x="11576" y="13229"/>
                  </a:lnTo>
                  <a:lnTo>
                    <a:pt x="11760" y="13459"/>
                  </a:lnTo>
                  <a:lnTo>
                    <a:pt x="11943" y="13688"/>
                  </a:lnTo>
                  <a:lnTo>
                    <a:pt x="12219" y="13872"/>
                  </a:lnTo>
                  <a:lnTo>
                    <a:pt x="12449" y="14010"/>
                  </a:lnTo>
                  <a:lnTo>
                    <a:pt x="12724" y="14102"/>
                  </a:lnTo>
                  <a:lnTo>
                    <a:pt x="13046" y="14148"/>
                  </a:lnTo>
                  <a:lnTo>
                    <a:pt x="13321" y="14194"/>
                  </a:lnTo>
                  <a:lnTo>
                    <a:pt x="13689" y="14102"/>
                  </a:lnTo>
                  <a:lnTo>
                    <a:pt x="14010" y="13964"/>
                  </a:lnTo>
                  <a:lnTo>
                    <a:pt x="14286" y="13780"/>
                  </a:lnTo>
                  <a:lnTo>
                    <a:pt x="14516" y="13551"/>
                  </a:lnTo>
                  <a:lnTo>
                    <a:pt x="14699" y="13321"/>
                  </a:lnTo>
                  <a:lnTo>
                    <a:pt x="14837" y="13137"/>
                  </a:lnTo>
                  <a:lnTo>
                    <a:pt x="14929" y="12953"/>
                  </a:lnTo>
                  <a:lnTo>
                    <a:pt x="15113" y="13091"/>
                  </a:lnTo>
                  <a:lnTo>
                    <a:pt x="15343" y="13229"/>
                  </a:lnTo>
                  <a:lnTo>
                    <a:pt x="15618" y="13367"/>
                  </a:lnTo>
                  <a:lnTo>
                    <a:pt x="15986" y="13459"/>
                  </a:lnTo>
                  <a:lnTo>
                    <a:pt x="16353" y="13551"/>
                  </a:lnTo>
                  <a:lnTo>
                    <a:pt x="16721" y="13551"/>
                  </a:lnTo>
                  <a:lnTo>
                    <a:pt x="16950" y="13505"/>
                  </a:lnTo>
                  <a:lnTo>
                    <a:pt x="17134" y="13459"/>
                  </a:lnTo>
                  <a:lnTo>
                    <a:pt x="17318" y="13367"/>
                  </a:lnTo>
                  <a:lnTo>
                    <a:pt x="17501" y="13229"/>
                  </a:lnTo>
                  <a:lnTo>
                    <a:pt x="17685" y="13045"/>
                  </a:lnTo>
                  <a:lnTo>
                    <a:pt x="17823" y="12816"/>
                  </a:lnTo>
                  <a:lnTo>
                    <a:pt x="18144" y="12264"/>
                  </a:lnTo>
                  <a:lnTo>
                    <a:pt x="18374" y="11575"/>
                  </a:lnTo>
                  <a:lnTo>
                    <a:pt x="18558" y="10795"/>
                  </a:lnTo>
                  <a:lnTo>
                    <a:pt x="18696" y="9922"/>
                  </a:lnTo>
                  <a:lnTo>
                    <a:pt x="18788" y="9003"/>
                  </a:lnTo>
                  <a:lnTo>
                    <a:pt x="18834" y="8084"/>
                  </a:lnTo>
                  <a:lnTo>
                    <a:pt x="18788" y="7120"/>
                  </a:lnTo>
                  <a:lnTo>
                    <a:pt x="18696" y="6155"/>
                  </a:lnTo>
                  <a:lnTo>
                    <a:pt x="18512" y="5282"/>
                  </a:lnTo>
                  <a:lnTo>
                    <a:pt x="18236" y="4410"/>
                  </a:lnTo>
                  <a:lnTo>
                    <a:pt x="17915" y="3675"/>
                  </a:lnTo>
                  <a:lnTo>
                    <a:pt x="17731" y="3307"/>
                  </a:lnTo>
                  <a:lnTo>
                    <a:pt x="17547" y="2986"/>
                  </a:lnTo>
                  <a:lnTo>
                    <a:pt x="17318" y="2710"/>
                  </a:lnTo>
                  <a:lnTo>
                    <a:pt x="17042" y="2481"/>
                  </a:lnTo>
                  <a:lnTo>
                    <a:pt x="16766" y="2251"/>
                  </a:lnTo>
                  <a:lnTo>
                    <a:pt x="16491" y="2113"/>
                  </a:lnTo>
                  <a:lnTo>
                    <a:pt x="16215" y="2021"/>
                  </a:lnTo>
                  <a:lnTo>
                    <a:pt x="15986" y="1975"/>
                  </a:lnTo>
                  <a:lnTo>
                    <a:pt x="15802" y="1975"/>
                  </a:lnTo>
                  <a:lnTo>
                    <a:pt x="15618" y="2021"/>
                  </a:lnTo>
                  <a:lnTo>
                    <a:pt x="15480" y="2113"/>
                  </a:lnTo>
                  <a:lnTo>
                    <a:pt x="15343" y="2251"/>
                  </a:lnTo>
                  <a:lnTo>
                    <a:pt x="15159" y="2572"/>
                  </a:lnTo>
                  <a:lnTo>
                    <a:pt x="15067" y="2940"/>
                  </a:lnTo>
                  <a:lnTo>
                    <a:pt x="15021" y="3261"/>
                  </a:lnTo>
                  <a:lnTo>
                    <a:pt x="14975" y="3583"/>
                  </a:lnTo>
                  <a:lnTo>
                    <a:pt x="14837" y="3078"/>
                  </a:lnTo>
                  <a:lnTo>
                    <a:pt x="14654" y="2572"/>
                  </a:lnTo>
                  <a:lnTo>
                    <a:pt x="14378" y="1975"/>
                  </a:lnTo>
                  <a:lnTo>
                    <a:pt x="14010" y="1378"/>
                  </a:lnTo>
                  <a:lnTo>
                    <a:pt x="13781" y="1103"/>
                  </a:lnTo>
                  <a:lnTo>
                    <a:pt x="13551" y="873"/>
                  </a:lnTo>
                  <a:lnTo>
                    <a:pt x="13321" y="643"/>
                  </a:lnTo>
                  <a:lnTo>
                    <a:pt x="13000" y="459"/>
                  </a:lnTo>
                  <a:lnTo>
                    <a:pt x="12724" y="322"/>
                  </a:lnTo>
                  <a:lnTo>
                    <a:pt x="12357" y="276"/>
                  </a:lnTo>
                  <a:lnTo>
                    <a:pt x="12035" y="276"/>
                  </a:lnTo>
                  <a:lnTo>
                    <a:pt x="11760" y="368"/>
                  </a:lnTo>
                  <a:lnTo>
                    <a:pt x="11530" y="459"/>
                  </a:lnTo>
                  <a:lnTo>
                    <a:pt x="11300" y="643"/>
                  </a:lnTo>
                  <a:lnTo>
                    <a:pt x="11163" y="827"/>
                  </a:lnTo>
                  <a:lnTo>
                    <a:pt x="11025" y="1057"/>
                  </a:lnTo>
                  <a:lnTo>
                    <a:pt x="10933" y="1332"/>
                  </a:lnTo>
                  <a:lnTo>
                    <a:pt x="10841" y="1608"/>
                  </a:lnTo>
                  <a:lnTo>
                    <a:pt x="10749" y="2113"/>
                  </a:lnTo>
                  <a:lnTo>
                    <a:pt x="10703" y="2572"/>
                  </a:lnTo>
                  <a:lnTo>
                    <a:pt x="10703" y="3032"/>
                  </a:lnTo>
                  <a:lnTo>
                    <a:pt x="10565" y="2526"/>
                  </a:lnTo>
                  <a:lnTo>
                    <a:pt x="10336" y="2067"/>
                  </a:lnTo>
                  <a:lnTo>
                    <a:pt x="10060" y="1516"/>
                  </a:lnTo>
                  <a:lnTo>
                    <a:pt x="9693" y="919"/>
                  </a:lnTo>
                  <a:lnTo>
                    <a:pt x="9463" y="689"/>
                  </a:lnTo>
                  <a:lnTo>
                    <a:pt x="9233" y="459"/>
                  </a:lnTo>
                  <a:lnTo>
                    <a:pt x="8958" y="276"/>
                  </a:lnTo>
                  <a:lnTo>
                    <a:pt x="8682" y="138"/>
                  </a:lnTo>
                  <a:lnTo>
                    <a:pt x="8361" y="46"/>
                  </a:lnTo>
                  <a:lnTo>
                    <a:pt x="7993"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7"/>
            <p:cNvSpPr/>
            <p:nvPr/>
          </p:nvSpPr>
          <p:spPr>
            <a:xfrm>
              <a:off x="6095432" y="2125438"/>
              <a:ext cx="134805" cy="65632"/>
            </a:xfrm>
            <a:custGeom>
              <a:avLst/>
              <a:gdLst/>
              <a:ahLst/>
              <a:cxnLst/>
              <a:rect l="l" t="t" r="r" b="b"/>
              <a:pathLst>
                <a:path w="6891" h="3355" extrusionOk="0">
                  <a:moveTo>
                    <a:pt x="3583" y="1"/>
                  </a:moveTo>
                  <a:lnTo>
                    <a:pt x="2894" y="139"/>
                  </a:lnTo>
                  <a:lnTo>
                    <a:pt x="2297" y="277"/>
                  </a:lnTo>
                  <a:lnTo>
                    <a:pt x="1746" y="460"/>
                  </a:lnTo>
                  <a:lnTo>
                    <a:pt x="1286" y="690"/>
                  </a:lnTo>
                  <a:lnTo>
                    <a:pt x="919" y="920"/>
                  </a:lnTo>
                  <a:lnTo>
                    <a:pt x="597" y="1195"/>
                  </a:lnTo>
                  <a:lnTo>
                    <a:pt x="322" y="1471"/>
                  </a:lnTo>
                  <a:lnTo>
                    <a:pt x="138" y="1746"/>
                  </a:lnTo>
                  <a:lnTo>
                    <a:pt x="46" y="2022"/>
                  </a:lnTo>
                  <a:lnTo>
                    <a:pt x="0" y="2252"/>
                  </a:lnTo>
                  <a:lnTo>
                    <a:pt x="46" y="2527"/>
                  </a:lnTo>
                  <a:lnTo>
                    <a:pt x="138" y="2757"/>
                  </a:lnTo>
                  <a:lnTo>
                    <a:pt x="322" y="2941"/>
                  </a:lnTo>
                  <a:lnTo>
                    <a:pt x="552" y="3124"/>
                  </a:lnTo>
                  <a:lnTo>
                    <a:pt x="827" y="3262"/>
                  </a:lnTo>
                  <a:lnTo>
                    <a:pt x="1241" y="3308"/>
                  </a:lnTo>
                  <a:lnTo>
                    <a:pt x="1562" y="3354"/>
                  </a:lnTo>
                  <a:lnTo>
                    <a:pt x="1930" y="3354"/>
                  </a:lnTo>
                  <a:lnTo>
                    <a:pt x="2527" y="3262"/>
                  </a:lnTo>
                  <a:lnTo>
                    <a:pt x="3078" y="3124"/>
                  </a:lnTo>
                  <a:lnTo>
                    <a:pt x="3629" y="2987"/>
                  </a:lnTo>
                  <a:lnTo>
                    <a:pt x="4134" y="2849"/>
                  </a:lnTo>
                  <a:lnTo>
                    <a:pt x="4686" y="2803"/>
                  </a:lnTo>
                  <a:lnTo>
                    <a:pt x="4961" y="2803"/>
                  </a:lnTo>
                  <a:lnTo>
                    <a:pt x="5283" y="2849"/>
                  </a:lnTo>
                  <a:lnTo>
                    <a:pt x="5604" y="2941"/>
                  </a:lnTo>
                  <a:lnTo>
                    <a:pt x="5972" y="3033"/>
                  </a:lnTo>
                  <a:lnTo>
                    <a:pt x="6890"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7"/>
            <p:cNvSpPr/>
            <p:nvPr/>
          </p:nvSpPr>
          <p:spPr>
            <a:xfrm>
              <a:off x="6446774" y="2027508"/>
              <a:ext cx="17997" cy="183320"/>
            </a:xfrm>
            <a:custGeom>
              <a:avLst/>
              <a:gdLst/>
              <a:ahLst/>
              <a:cxnLst/>
              <a:rect l="l" t="t" r="r" b="b"/>
              <a:pathLst>
                <a:path w="920" h="9371" extrusionOk="0">
                  <a:moveTo>
                    <a:pt x="92" y="0"/>
                  </a:moveTo>
                  <a:lnTo>
                    <a:pt x="46" y="46"/>
                  </a:lnTo>
                  <a:lnTo>
                    <a:pt x="0" y="92"/>
                  </a:lnTo>
                  <a:lnTo>
                    <a:pt x="184" y="1240"/>
                  </a:lnTo>
                  <a:lnTo>
                    <a:pt x="322" y="2389"/>
                  </a:lnTo>
                  <a:lnTo>
                    <a:pt x="414" y="3583"/>
                  </a:lnTo>
                  <a:lnTo>
                    <a:pt x="460" y="4731"/>
                  </a:lnTo>
                  <a:lnTo>
                    <a:pt x="506" y="5880"/>
                  </a:lnTo>
                  <a:lnTo>
                    <a:pt x="460" y="7028"/>
                  </a:lnTo>
                  <a:lnTo>
                    <a:pt x="368" y="8222"/>
                  </a:lnTo>
                  <a:lnTo>
                    <a:pt x="276" y="9371"/>
                  </a:lnTo>
                  <a:lnTo>
                    <a:pt x="552" y="8222"/>
                  </a:lnTo>
                  <a:lnTo>
                    <a:pt x="781" y="7074"/>
                  </a:lnTo>
                  <a:lnTo>
                    <a:pt x="919" y="5880"/>
                  </a:lnTo>
                  <a:lnTo>
                    <a:pt x="919" y="4731"/>
                  </a:lnTo>
                  <a:lnTo>
                    <a:pt x="873" y="3537"/>
                  </a:lnTo>
                  <a:lnTo>
                    <a:pt x="735" y="2389"/>
                  </a:lnTo>
                  <a:lnTo>
                    <a:pt x="506" y="1194"/>
                  </a:lnTo>
                  <a:lnTo>
                    <a:pt x="184" y="92"/>
                  </a:lnTo>
                  <a:lnTo>
                    <a:pt x="1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7"/>
            <p:cNvSpPr/>
            <p:nvPr/>
          </p:nvSpPr>
          <p:spPr>
            <a:xfrm>
              <a:off x="6365903" y="2015829"/>
              <a:ext cx="28776" cy="200398"/>
            </a:xfrm>
            <a:custGeom>
              <a:avLst/>
              <a:gdLst/>
              <a:ahLst/>
              <a:cxnLst/>
              <a:rect l="l" t="t" r="r" b="b"/>
              <a:pathLst>
                <a:path w="1471" h="10244" extrusionOk="0">
                  <a:moveTo>
                    <a:pt x="0" y="0"/>
                  </a:moveTo>
                  <a:lnTo>
                    <a:pt x="0" y="92"/>
                  </a:lnTo>
                  <a:lnTo>
                    <a:pt x="184" y="505"/>
                  </a:lnTo>
                  <a:lnTo>
                    <a:pt x="322" y="1011"/>
                  </a:lnTo>
                  <a:lnTo>
                    <a:pt x="552" y="2205"/>
                  </a:lnTo>
                  <a:lnTo>
                    <a:pt x="735" y="3491"/>
                  </a:lnTo>
                  <a:lnTo>
                    <a:pt x="873" y="4915"/>
                  </a:lnTo>
                  <a:lnTo>
                    <a:pt x="965" y="6339"/>
                  </a:lnTo>
                  <a:lnTo>
                    <a:pt x="965" y="7717"/>
                  </a:lnTo>
                  <a:lnTo>
                    <a:pt x="919" y="9049"/>
                  </a:lnTo>
                  <a:lnTo>
                    <a:pt x="781" y="10197"/>
                  </a:lnTo>
                  <a:lnTo>
                    <a:pt x="827" y="10243"/>
                  </a:lnTo>
                  <a:lnTo>
                    <a:pt x="873" y="10197"/>
                  </a:lnTo>
                  <a:lnTo>
                    <a:pt x="1057" y="9554"/>
                  </a:lnTo>
                  <a:lnTo>
                    <a:pt x="1195" y="8957"/>
                  </a:lnTo>
                  <a:lnTo>
                    <a:pt x="1287" y="8314"/>
                  </a:lnTo>
                  <a:lnTo>
                    <a:pt x="1378" y="7671"/>
                  </a:lnTo>
                  <a:lnTo>
                    <a:pt x="1424" y="7028"/>
                  </a:lnTo>
                  <a:lnTo>
                    <a:pt x="1470" y="6385"/>
                  </a:lnTo>
                  <a:lnTo>
                    <a:pt x="1470" y="5742"/>
                  </a:lnTo>
                  <a:lnTo>
                    <a:pt x="1424" y="5099"/>
                  </a:lnTo>
                  <a:lnTo>
                    <a:pt x="1378" y="4456"/>
                  </a:lnTo>
                  <a:lnTo>
                    <a:pt x="1287" y="3813"/>
                  </a:lnTo>
                  <a:lnTo>
                    <a:pt x="1149" y="3169"/>
                  </a:lnTo>
                  <a:lnTo>
                    <a:pt x="1011" y="2526"/>
                  </a:lnTo>
                  <a:lnTo>
                    <a:pt x="827" y="1929"/>
                  </a:lnTo>
                  <a:lnTo>
                    <a:pt x="643" y="1286"/>
                  </a:lnTo>
                  <a:lnTo>
                    <a:pt x="414" y="689"/>
                  </a:lnTo>
                  <a:lnTo>
                    <a:pt x="184" y="92"/>
                  </a:lnTo>
                  <a:lnTo>
                    <a:pt x="9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7"/>
            <p:cNvSpPr/>
            <p:nvPr/>
          </p:nvSpPr>
          <p:spPr>
            <a:xfrm>
              <a:off x="6285031" y="2012230"/>
              <a:ext cx="35956" cy="192319"/>
            </a:xfrm>
            <a:custGeom>
              <a:avLst/>
              <a:gdLst/>
              <a:ahLst/>
              <a:cxnLst/>
              <a:rect l="l" t="t" r="r" b="b"/>
              <a:pathLst>
                <a:path w="1838" h="9831" extrusionOk="0">
                  <a:moveTo>
                    <a:pt x="0" y="0"/>
                  </a:moveTo>
                  <a:lnTo>
                    <a:pt x="0" y="46"/>
                  </a:lnTo>
                  <a:lnTo>
                    <a:pt x="460" y="1241"/>
                  </a:lnTo>
                  <a:lnTo>
                    <a:pt x="781" y="2435"/>
                  </a:lnTo>
                  <a:lnTo>
                    <a:pt x="1057" y="3629"/>
                  </a:lnTo>
                  <a:lnTo>
                    <a:pt x="1286" y="4823"/>
                  </a:lnTo>
                  <a:lnTo>
                    <a:pt x="1378" y="6064"/>
                  </a:lnTo>
                  <a:lnTo>
                    <a:pt x="1424" y="7304"/>
                  </a:lnTo>
                  <a:lnTo>
                    <a:pt x="1424" y="8544"/>
                  </a:lnTo>
                  <a:lnTo>
                    <a:pt x="1332" y="9784"/>
                  </a:lnTo>
                  <a:lnTo>
                    <a:pt x="1378" y="9830"/>
                  </a:lnTo>
                  <a:lnTo>
                    <a:pt x="1424" y="9784"/>
                  </a:lnTo>
                  <a:lnTo>
                    <a:pt x="1608" y="9187"/>
                  </a:lnTo>
                  <a:lnTo>
                    <a:pt x="1746" y="8498"/>
                  </a:lnTo>
                  <a:lnTo>
                    <a:pt x="1792" y="7809"/>
                  </a:lnTo>
                  <a:lnTo>
                    <a:pt x="1838" y="7074"/>
                  </a:lnTo>
                  <a:lnTo>
                    <a:pt x="1838" y="6385"/>
                  </a:lnTo>
                  <a:lnTo>
                    <a:pt x="1838" y="5650"/>
                  </a:lnTo>
                  <a:lnTo>
                    <a:pt x="1700" y="4318"/>
                  </a:lnTo>
                  <a:lnTo>
                    <a:pt x="1654" y="3767"/>
                  </a:lnTo>
                  <a:lnTo>
                    <a:pt x="1516" y="3170"/>
                  </a:lnTo>
                  <a:lnTo>
                    <a:pt x="1378" y="2619"/>
                  </a:lnTo>
                  <a:lnTo>
                    <a:pt x="1195" y="2067"/>
                  </a:lnTo>
                  <a:lnTo>
                    <a:pt x="965" y="1516"/>
                  </a:lnTo>
                  <a:lnTo>
                    <a:pt x="689" y="1011"/>
                  </a:lnTo>
                  <a:lnTo>
                    <a:pt x="414" y="460"/>
                  </a:lnTo>
                  <a:lnTo>
                    <a:pt x="9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76"/>
        <p:cNvGrpSpPr/>
        <p:nvPr/>
      </p:nvGrpSpPr>
      <p:grpSpPr>
        <a:xfrm>
          <a:off x="0" y="0"/>
          <a:ext cx="0" cy="0"/>
          <a:chOff x="0" y="0"/>
          <a:chExt cx="0" cy="0"/>
        </a:xfrm>
      </p:grpSpPr>
      <p:sp>
        <p:nvSpPr>
          <p:cNvPr id="1477" name="Google Shape;1477;p39"/>
          <p:cNvSpPr txBox="1">
            <a:spLocks noGrp="1"/>
          </p:cNvSpPr>
          <p:nvPr>
            <p:ph type="title"/>
          </p:nvPr>
        </p:nvSpPr>
        <p:spPr>
          <a:xfrm>
            <a:off x="723900" y="445025"/>
            <a:ext cx="7710000" cy="572700"/>
          </a:xfrm>
          <a:prstGeom prst="rect">
            <a:avLst/>
          </a:prstGeom>
        </p:spPr>
        <p:txBody>
          <a:bodyPr spcFirstLastPara="1" wrap="square" lIns="91425" tIns="91425" rIns="91425" bIns="91425" anchor="ctr" anchorCtr="0">
            <a:noAutofit/>
          </a:bodyPr>
          <a:lstStyle/>
          <a:p>
            <a:pPr marL="0" indent="0"/>
            <a:r>
              <a:rPr lang="en-US" dirty="0"/>
              <a:t>Programming Model</a:t>
            </a:r>
          </a:p>
        </p:txBody>
      </p:sp>
      <p:sp>
        <p:nvSpPr>
          <p:cNvPr id="1478" name="Google Shape;1478;p39"/>
          <p:cNvSpPr txBox="1">
            <a:spLocks noGrp="1"/>
          </p:cNvSpPr>
          <p:nvPr>
            <p:ph type="subTitle" idx="1"/>
          </p:nvPr>
        </p:nvSpPr>
        <p:spPr>
          <a:xfrm>
            <a:off x="723900" y="1828500"/>
            <a:ext cx="4308600" cy="273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Look at the data used</a:t>
            </a:r>
            <a:endParaRPr dirty="0"/>
          </a:p>
          <a:p>
            <a:pPr marL="0" lvl="0" indent="0" algn="l" rtl="0">
              <a:spcBef>
                <a:spcPts val="0"/>
              </a:spcBef>
              <a:spcAft>
                <a:spcPts val="0"/>
              </a:spcAft>
              <a:buClr>
                <a:schemeClr val="dk1"/>
              </a:buClr>
              <a:buSzPts val="1100"/>
              <a:buFont typeface="Arial"/>
              <a:buNone/>
            </a:pPr>
            <a:endParaRPr dirty="0"/>
          </a:p>
          <a:p>
            <a:pPr indent="-330200">
              <a:buSzPts val="1600"/>
              <a:buFont typeface="Public Sans"/>
              <a:buChar char="★"/>
            </a:pPr>
            <a:r>
              <a:rPr lang="en-US" sz="1200" dirty="0"/>
              <a:t>Insert your text hear if needed</a:t>
            </a:r>
          </a:p>
          <a:p>
            <a:pPr indent="-330200">
              <a:buSzPts val="1600"/>
              <a:buFont typeface="Public Sans"/>
              <a:buChar char="★"/>
            </a:pPr>
            <a:r>
              <a:rPr lang="en-US" sz="1200" dirty="0"/>
              <a:t>Insert your text hear if needed</a:t>
            </a:r>
          </a:p>
          <a:p>
            <a:pPr indent="-330200">
              <a:buSzPts val="1600"/>
              <a:buFont typeface="Public Sans"/>
              <a:buChar char="★"/>
            </a:pPr>
            <a:r>
              <a:rPr lang="en-US" sz="1200" dirty="0"/>
              <a:t>Insert your text hear if needed</a:t>
            </a:r>
          </a:p>
          <a:p>
            <a:pPr marL="457200" lvl="0" indent="-330200" algn="l" rtl="0">
              <a:spcBef>
                <a:spcPts val="0"/>
              </a:spcBef>
              <a:spcAft>
                <a:spcPts val="0"/>
              </a:spcAft>
              <a:buSzPts val="1600"/>
              <a:buChar char="★"/>
            </a:pPr>
            <a:endParaRPr lang="en-US" sz="1200" dirty="0"/>
          </a:p>
          <a:p>
            <a:pPr marL="127000" indent="0">
              <a:buSzPts val="1600"/>
              <a:buNone/>
            </a:pPr>
            <a:r>
              <a:rPr lang="en-US" sz="1200" dirty="0"/>
              <a:t>Insert your text hear if needed</a:t>
            </a:r>
          </a:p>
        </p:txBody>
      </p:sp>
      <p:grpSp>
        <p:nvGrpSpPr>
          <p:cNvPr id="2" name="Google Shape;3186;p47">
            <a:extLst>
              <a:ext uri="{FF2B5EF4-FFF2-40B4-BE49-F238E27FC236}">
                <a16:creationId xmlns:a16="http://schemas.microsoft.com/office/drawing/2014/main" id="{8959318C-C18D-1206-268F-6BE07D49DF20}"/>
              </a:ext>
            </a:extLst>
          </p:cNvPr>
          <p:cNvGrpSpPr/>
          <p:nvPr/>
        </p:nvGrpSpPr>
        <p:grpSpPr>
          <a:xfrm>
            <a:off x="4960195" y="1631874"/>
            <a:ext cx="3473705" cy="3052446"/>
            <a:chOff x="4432169" y="496332"/>
            <a:chExt cx="4527936" cy="4099322"/>
          </a:xfrm>
        </p:grpSpPr>
        <p:sp>
          <p:nvSpPr>
            <p:cNvPr id="3" name="Google Shape;3187;p47">
              <a:extLst>
                <a:ext uri="{FF2B5EF4-FFF2-40B4-BE49-F238E27FC236}">
                  <a16:creationId xmlns:a16="http://schemas.microsoft.com/office/drawing/2014/main" id="{C8039639-EE2D-25D4-6CDF-6A5F2578293E}"/>
                </a:ext>
              </a:extLst>
            </p:cNvPr>
            <p:cNvSpPr/>
            <p:nvPr/>
          </p:nvSpPr>
          <p:spPr>
            <a:xfrm>
              <a:off x="4610071" y="4121185"/>
              <a:ext cx="4173033" cy="474469"/>
            </a:xfrm>
            <a:custGeom>
              <a:avLst/>
              <a:gdLst/>
              <a:ahLst/>
              <a:cxnLst/>
              <a:rect l="l" t="t" r="r" b="b"/>
              <a:pathLst>
                <a:path w="213318" h="24254" extrusionOk="0">
                  <a:moveTo>
                    <a:pt x="106659" y="1"/>
                  </a:moveTo>
                  <a:lnTo>
                    <a:pt x="101147" y="47"/>
                  </a:lnTo>
                  <a:lnTo>
                    <a:pt x="95773" y="93"/>
                  </a:lnTo>
                  <a:lnTo>
                    <a:pt x="90398" y="139"/>
                  </a:lnTo>
                  <a:lnTo>
                    <a:pt x="85162" y="277"/>
                  </a:lnTo>
                  <a:lnTo>
                    <a:pt x="80017" y="368"/>
                  </a:lnTo>
                  <a:lnTo>
                    <a:pt x="74965" y="552"/>
                  </a:lnTo>
                  <a:lnTo>
                    <a:pt x="70004" y="736"/>
                  </a:lnTo>
                  <a:lnTo>
                    <a:pt x="65135" y="966"/>
                  </a:lnTo>
                  <a:lnTo>
                    <a:pt x="60404" y="1195"/>
                  </a:lnTo>
                  <a:lnTo>
                    <a:pt x="55810" y="1471"/>
                  </a:lnTo>
                  <a:lnTo>
                    <a:pt x="51355" y="1746"/>
                  </a:lnTo>
                  <a:lnTo>
                    <a:pt x="47037" y="2068"/>
                  </a:lnTo>
                  <a:lnTo>
                    <a:pt x="42857" y="2435"/>
                  </a:lnTo>
                  <a:lnTo>
                    <a:pt x="38815" y="2757"/>
                  </a:lnTo>
                  <a:lnTo>
                    <a:pt x="34956" y="3170"/>
                  </a:lnTo>
                  <a:lnTo>
                    <a:pt x="31236" y="3538"/>
                  </a:lnTo>
                  <a:lnTo>
                    <a:pt x="27699" y="3997"/>
                  </a:lnTo>
                  <a:lnTo>
                    <a:pt x="24346" y="4411"/>
                  </a:lnTo>
                  <a:lnTo>
                    <a:pt x="21176" y="4870"/>
                  </a:lnTo>
                  <a:lnTo>
                    <a:pt x="18237" y="5375"/>
                  </a:lnTo>
                  <a:lnTo>
                    <a:pt x="15435" y="5835"/>
                  </a:lnTo>
                  <a:lnTo>
                    <a:pt x="12862" y="6340"/>
                  </a:lnTo>
                  <a:lnTo>
                    <a:pt x="10520" y="6891"/>
                  </a:lnTo>
                  <a:lnTo>
                    <a:pt x="8407" y="7396"/>
                  </a:lnTo>
                  <a:lnTo>
                    <a:pt x="6478" y="7948"/>
                  </a:lnTo>
                  <a:lnTo>
                    <a:pt x="4824" y="8545"/>
                  </a:lnTo>
                  <a:lnTo>
                    <a:pt x="3354" y="9096"/>
                  </a:lnTo>
                  <a:lnTo>
                    <a:pt x="2757" y="9371"/>
                  </a:lnTo>
                  <a:lnTo>
                    <a:pt x="2160" y="9693"/>
                  </a:lnTo>
                  <a:lnTo>
                    <a:pt x="1654" y="9969"/>
                  </a:lnTo>
                  <a:lnTo>
                    <a:pt x="1241" y="10290"/>
                  </a:lnTo>
                  <a:lnTo>
                    <a:pt x="874" y="10566"/>
                  </a:lnTo>
                  <a:lnTo>
                    <a:pt x="552" y="10887"/>
                  </a:lnTo>
                  <a:lnTo>
                    <a:pt x="322" y="11209"/>
                  </a:lnTo>
                  <a:lnTo>
                    <a:pt x="139" y="11484"/>
                  </a:lnTo>
                  <a:lnTo>
                    <a:pt x="47" y="11806"/>
                  </a:lnTo>
                  <a:lnTo>
                    <a:pt x="1" y="12127"/>
                  </a:lnTo>
                  <a:lnTo>
                    <a:pt x="47" y="12449"/>
                  </a:lnTo>
                  <a:lnTo>
                    <a:pt x="139" y="12771"/>
                  </a:lnTo>
                  <a:lnTo>
                    <a:pt x="322" y="13046"/>
                  </a:lnTo>
                  <a:lnTo>
                    <a:pt x="552" y="13368"/>
                  </a:lnTo>
                  <a:lnTo>
                    <a:pt x="874" y="13689"/>
                  </a:lnTo>
                  <a:lnTo>
                    <a:pt x="1241" y="13965"/>
                  </a:lnTo>
                  <a:lnTo>
                    <a:pt x="1654" y="14286"/>
                  </a:lnTo>
                  <a:lnTo>
                    <a:pt x="2160" y="14562"/>
                  </a:lnTo>
                  <a:lnTo>
                    <a:pt x="2757" y="14884"/>
                  </a:lnTo>
                  <a:lnTo>
                    <a:pt x="3354" y="15159"/>
                  </a:lnTo>
                  <a:lnTo>
                    <a:pt x="4824" y="15710"/>
                  </a:lnTo>
                  <a:lnTo>
                    <a:pt x="6478" y="16307"/>
                  </a:lnTo>
                  <a:lnTo>
                    <a:pt x="8407" y="16859"/>
                  </a:lnTo>
                  <a:lnTo>
                    <a:pt x="10520" y="17364"/>
                  </a:lnTo>
                  <a:lnTo>
                    <a:pt x="12862" y="17915"/>
                  </a:lnTo>
                  <a:lnTo>
                    <a:pt x="15435" y="18420"/>
                  </a:lnTo>
                  <a:lnTo>
                    <a:pt x="18237" y="18926"/>
                  </a:lnTo>
                  <a:lnTo>
                    <a:pt x="21176" y="19385"/>
                  </a:lnTo>
                  <a:lnTo>
                    <a:pt x="24346" y="19844"/>
                  </a:lnTo>
                  <a:lnTo>
                    <a:pt x="27699" y="20258"/>
                  </a:lnTo>
                  <a:lnTo>
                    <a:pt x="31236" y="20717"/>
                  </a:lnTo>
                  <a:lnTo>
                    <a:pt x="34956" y="21085"/>
                  </a:lnTo>
                  <a:lnTo>
                    <a:pt x="38815" y="21498"/>
                  </a:lnTo>
                  <a:lnTo>
                    <a:pt x="42857" y="21820"/>
                  </a:lnTo>
                  <a:lnTo>
                    <a:pt x="47037" y="22187"/>
                  </a:lnTo>
                  <a:lnTo>
                    <a:pt x="51355" y="22509"/>
                  </a:lnTo>
                  <a:lnTo>
                    <a:pt x="55810" y="22784"/>
                  </a:lnTo>
                  <a:lnTo>
                    <a:pt x="60404" y="23060"/>
                  </a:lnTo>
                  <a:lnTo>
                    <a:pt x="65135" y="23289"/>
                  </a:lnTo>
                  <a:lnTo>
                    <a:pt x="70004" y="23519"/>
                  </a:lnTo>
                  <a:lnTo>
                    <a:pt x="74965" y="23703"/>
                  </a:lnTo>
                  <a:lnTo>
                    <a:pt x="80017" y="23887"/>
                  </a:lnTo>
                  <a:lnTo>
                    <a:pt x="85162" y="24024"/>
                  </a:lnTo>
                  <a:lnTo>
                    <a:pt x="90398" y="24116"/>
                  </a:lnTo>
                  <a:lnTo>
                    <a:pt x="95773" y="24208"/>
                  </a:lnTo>
                  <a:lnTo>
                    <a:pt x="101147" y="24254"/>
                  </a:lnTo>
                  <a:lnTo>
                    <a:pt x="112125" y="24254"/>
                  </a:lnTo>
                  <a:lnTo>
                    <a:pt x="117545" y="24208"/>
                  </a:lnTo>
                  <a:lnTo>
                    <a:pt x="122920" y="24116"/>
                  </a:lnTo>
                  <a:lnTo>
                    <a:pt x="128156" y="24024"/>
                  </a:lnTo>
                  <a:lnTo>
                    <a:pt x="133301" y="23887"/>
                  </a:lnTo>
                  <a:lnTo>
                    <a:pt x="138353" y="23703"/>
                  </a:lnTo>
                  <a:lnTo>
                    <a:pt x="143314" y="23519"/>
                  </a:lnTo>
                  <a:lnTo>
                    <a:pt x="148183" y="23289"/>
                  </a:lnTo>
                  <a:lnTo>
                    <a:pt x="152868" y="23060"/>
                  </a:lnTo>
                  <a:lnTo>
                    <a:pt x="157508" y="22784"/>
                  </a:lnTo>
                  <a:lnTo>
                    <a:pt x="161963" y="22509"/>
                  </a:lnTo>
                  <a:lnTo>
                    <a:pt x="166281" y="22187"/>
                  </a:lnTo>
                  <a:lnTo>
                    <a:pt x="170461" y="21820"/>
                  </a:lnTo>
                  <a:lnTo>
                    <a:pt x="174503" y="21498"/>
                  </a:lnTo>
                  <a:lnTo>
                    <a:pt x="178362" y="21085"/>
                  </a:lnTo>
                  <a:lnTo>
                    <a:pt x="182082" y="20717"/>
                  </a:lnTo>
                  <a:lnTo>
                    <a:pt x="185619" y="20258"/>
                  </a:lnTo>
                  <a:lnTo>
                    <a:pt x="188926" y="19844"/>
                  </a:lnTo>
                  <a:lnTo>
                    <a:pt x="192096" y="19385"/>
                  </a:lnTo>
                  <a:lnTo>
                    <a:pt x="195081" y="18926"/>
                  </a:lnTo>
                  <a:lnTo>
                    <a:pt x="197883" y="18420"/>
                  </a:lnTo>
                  <a:lnTo>
                    <a:pt x="200410" y="17915"/>
                  </a:lnTo>
                  <a:lnTo>
                    <a:pt x="202798" y="17364"/>
                  </a:lnTo>
                  <a:lnTo>
                    <a:pt x="204911" y="16859"/>
                  </a:lnTo>
                  <a:lnTo>
                    <a:pt x="206840" y="16307"/>
                  </a:lnTo>
                  <a:lnTo>
                    <a:pt x="208494" y="15710"/>
                  </a:lnTo>
                  <a:lnTo>
                    <a:pt x="209964" y="15159"/>
                  </a:lnTo>
                  <a:lnTo>
                    <a:pt x="210561" y="14884"/>
                  </a:lnTo>
                  <a:lnTo>
                    <a:pt x="211112" y="14562"/>
                  </a:lnTo>
                  <a:lnTo>
                    <a:pt x="211618" y="14286"/>
                  </a:lnTo>
                  <a:lnTo>
                    <a:pt x="212077" y="13965"/>
                  </a:lnTo>
                  <a:lnTo>
                    <a:pt x="212444" y="13689"/>
                  </a:lnTo>
                  <a:lnTo>
                    <a:pt x="212766" y="13368"/>
                  </a:lnTo>
                  <a:lnTo>
                    <a:pt x="212996" y="13046"/>
                  </a:lnTo>
                  <a:lnTo>
                    <a:pt x="213179" y="12771"/>
                  </a:lnTo>
                  <a:lnTo>
                    <a:pt x="213271" y="12449"/>
                  </a:lnTo>
                  <a:lnTo>
                    <a:pt x="213317" y="12127"/>
                  </a:lnTo>
                  <a:lnTo>
                    <a:pt x="213271" y="11806"/>
                  </a:lnTo>
                  <a:lnTo>
                    <a:pt x="213179" y="11484"/>
                  </a:lnTo>
                  <a:lnTo>
                    <a:pt x="212996" y="11209"/>
                  </a:lnTo>
                  <a:lnTo>
                    <a:pt x="212766" y="10887"/>
                  </a:lnTo>
                  <a:lnTo>
                    <a:pt x="212444" y="10566"/>
                  </a:lnTo>
                  <a:lnTo>
                    <a:pt x="212077" y="10290"/>
                  </a:lnTo>
                  <a:lnTo>
                    <a:pt x="211618" y="9969"/>
                  </a:lnTo>
                  <a:lnTo>
                    <a:pt x="211112" y="9693"/>
                  </a:lnTo>
                  <a:lnTo>
                    <a:pt x="210561" y="9371"/>
                  </a:lnTo>
                  <a:lnTo>
                    <a:pt x="209964" y="9096"/>
                  </a:lnTo>
                  <a:lnTo>
                    <a:pt x="208494" y="8545"/>
                  </a:lnTo>
                  <a:lnTo>
                    <a:pt x="206840" y="7948"/>
                  </a:lnTo>
                  <a:lnTo>
                    <a:pt x="204911" y="7396"/>
                  </a:lnTo>
                  <a:lnTo>
                    <a:pt x="202798" y="6891"/>
                  </a:lnTo>
                  <a:lnTo>
                    <a:pt x="200410" y="6340"/>
                  </a:lnTo>
                  <a:lnTo>
                    <a:pt x="197883" y="5835"/>
                  </a:lnTo>
                  <a:lnTo>
                    <a:pt x="195081" y="5375"/>
                  </a:lnTo>
                  <a:lnTo>
                    <a:pt x="192096" y="4870"/>
                  </a:lnTo>
                  <a:lnTo>
                    <a:pt x="188926" y="4411"/>
                  </a:lnTo>
                  <a:lnTo>
                    <a:pt x="185619" y="3997"/>
                  </a:lnTo>
                  <a:lnTo>
                    <a:pt x="182082" y="3538"/>
                  </a:lnTo>
                  <a:lnTo>
                    <a:pt x="178362" y="3170"/>
                  </a:lnTo>
                  <a:lnTo>
                    <a:pt x="174503" y="2757"/>
                  </a:lnTo>
                  <a:lnTo>
                    <a:pt x="170461" y="2435"/>
                  </a:lnTo>
                  <a:lnTo>
                    <a:pt x="166281" y="2068"/>
                  </a:lnTo>
                  <a:lnTo>
                    <a:pt x="161963" y="1746"/>
                  </a:lnTo>
                  <a:lnTo>
                    <a:pt x="157508" y="1471"/>
                  </a:lnTo>
                  <a:lnTo>
                    <a:pt x="152868" y="1195"/>
                  </a:lnTo>
                  <a:lnTo>
                    <a:pt x="148183" y="966"/>
                  </a:lnTo>
                  <a:lnTo>
                    <a:pt x="143314" y="736"/>
                  </a:lnTo>
                  <a:lnTo>
                    <a:pt x="138353" y="552"/>
                  </a:lnTo>
                  <a:lnTo>
                    <a:pt x="133301" y="368"/>
                  </a:lnTo>
                  <a:lnTo>
                    <a:pt x="128156" y="277"/>
                  </a:lnTo>
                  <a:lnTo>
                    <a:pt x="122920" y="139"/>
                  </a:lnTo>
                  <a:lnTo>
                    <a:pt x="117545" y="93"/>
                  </a:lnTo>
                  <a:lnTo>
                    <a:pt x="112125" y="47"/>
                  </a:lnTo>
                  <a:lnTo>
                    <a:pt x="106659"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188;p47">
              <a:extLst>
                <a:ext uri="{FF2B5EF4-FFF2-40B4-BE49-F238E27FC236}">
                  <a16:creationId xmlns:a16="http://schemas.microsoft.com/office/drawing/2014/main" id="{BACC621D-9917-ED55-4D63-0A165ED3C450}"/>
                </a:ext>
              </a:extLst>
            </p:cNvPr>
            <p:cNvSpPr/>
            <p:nvPr/>
          </p:nvSpPr>
          <p:spPr>
            <a:xfrm>
              <a:off x="4432169" y="4024155"/>
              <a:ext cx="4527936" cy="9899"/>
            </a:xfrm>
            <a:custGeom>
              <a:avLst/>
              <a:gdLst/>
              <a:ahLst/>
              <a:cxnLst/>
              <a:rect l="l" t="t" r="r" b="b"/>
              <a:pathLst>
                <a:path w="231460" h="506" extrusionOk="0">
                  <a:moveTo>
                    <a:pt x="115753" y="0"/>
                  </a:moveTo>
                  <a:lnTo>
                    <a:pt x="57876" y="92"/>
                  </a:lnTo>
                  <a:lnTo>
                    <a:pt x="28938" y="138"/>
                  </a:lnTo>
                  <a:lnTo>
                    <a:pt x="0" y="230"/>
                  </a:lnTo>
                  <a:lnTo>
                    <a:pt x="28938" y="368"/>
                  </a:lnTo>
                  <a:lnTo>
                    <a:pt x="57876" y="414"/>
                  </a:lnTo>
                  <a:lnTo>
                    <a:pt x="115753" y="505"/>
                  </a:lnTo>
                  <a:lnTo>
                    <a:pt x="173629" y="414"/>
                  </a:lnTo>
                  <a:lnTo>
                    <a:pt x="202568" y="368"/>
                  </a:lnTo>
                  <a:lnTo>
                    <a:pt x="231460" y="230"/>
                  </a:lnTo>
                  <a:lnTo>
                    <a:pt x="202568" y="138"/>
                  </a:lnTo>
                  <a:lnTo>
                    <a:pt x="173629" y="92"/>
                  </a:lnTo>
                  <a:lnTo>
                    <a:pt x="11575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189;p47">
              <a:extLst>
                <a:ext uri="{FF2B5EF4-FFF2-40B4-BE49-F238E27FC236}">
                  <a16:creationId xmlns:a16="http://schemas.microsoft.com/office/drawing/2014/main" id="{EE015934-76CD-6F4A-1E53-DC02FC92F0D6}"/>
                </a:ext>
              </a:extLst>
            </p:cNvPr>
            <p:cNvSpPr/>
            <p:nvPr/>
          </p:nvSpPr>
          <p:spPr>
            <a:xfrm>
              <a:off x="5452041" y="734446"/>
              <a:ext cx="798854" cy="798854"/>
            </a:xfrm>
            <a:custGeom>
              <a:avLst/>
              <a:gdLst/>
              <a:ahLst/>
              <a:cxnLst/>
              <a:rect l="l" t="t" r="r" b="b"/>
              <a:pathLst>
                <a:path w="40836" h="40836" extrusionOk="0">
                  <a:moveTo>
                    <a:pt x="20395" y="0"/>
                  </a:moveTo>
                  <a:lnTo>
                    <a:pt x="19339" y="46"/>
                  </a:lnTo>
                  <a:lnTo>
                    <a:pt x="18328" y="92"/>
                  </a:lnTo>
                  <a:lnTo>
                    <a:pt x="17318" y="230"/>
                  </a:lnTo>
                  <a:lnTo>
                    <a:pt x="16307" y="414"/>
                  </a:lnTo>
                  <a:lnTo>
                    <a:pt x="15297" y="644"/>
                  </a:lnTo>
                  <a:lnTo>
                    <a:pt x="14332" y="919"/>
                  </a:lnTo>
                  <a:lnTo>
                    <a:pt x="13413" y="1241"/>
                  </a:lnTo>
                  <a:lnTo>
                    <a:pt x="12449" y="1608"/>
                  </a:lnTo>
                  <a:lnTo>
                    <a:pt x="11576" y="2022"/>
                  </a:lnTo>
                  <a:lnTo>
                    <a:pt x="10703" y="2481"/>
                  </a:lnTo>
                  <a:lnTo>
                    <a:pt x="9831" y="2986"/>
                  </a:lnTo>
                  <a:lnTo>
                    <a:pt x="9004" y="3491"/>
                  </a:lnTo>
                  <a:lnTo>
                    <a:pt x="8177" y="4043"/>
                  </a:lnTo>
                  <a:lnTo>
                    <a:pt x="7442" y="4686"/>
                  </a:lnTo>
                  <a:lnTo>
                    <a:pt x="6707" y="5329"/>
                  </a:lnTo>
                  <a:lnTo>
                    <a:pt x="5972" y="5972"/>
                  </a:lnTo>
                  <a:lnTo>
                    <a:pt x="5283" y="6707"/>
                  </a:lnTo>
                  <a:lnTo>
                    <a:pt x="4640" y="7442"/>
                  </a:lnTo>
                  <a:lnTo>
                    <a:pt x="4043" y="8223"/>
                  </a:lnTo>
                  <a:lnTo>
                    <a:pt x="3492" y="9003"/>
                  </a:lnTo>
                  <a:lnTo>
                    <a:pt x="2941" y="9830"/>
                  </a:lnTo>
                  <a:lnTo>
                    <a:pt x="2481" y="10703"/>
                  </a:lnTo>
                  <a:lnTo>
                    <a:pt x="2022" y="11576"/>
                  </a:lnTo>
                  <a:lnTo>
                    <a:pt x="1608" y="12494"/>
                  </a:lnTo>
                  <a:lnTo>
                    <a:pt x="1241" y="13413"/>
                  </a:lnTo>
                  <a:lnTo>
                    <a:pt x="919" y="14332"/>
                  </a:lnTo>
                  <a:lnTo>
                    <a:pt x="644" y="15296"/>
                  </a:lnTo>
                  <a:lnTo>
                    <a:pt x="414" y="16307"/>
                  </a:lnTo>
                  <a:lnTo>
                    <a:pt x="230" y="17318"/>
                  </a:lnTo>
                  <a:lnTo>
                    <a:pt x="93" y="18328"/>
                  </a:lnTo>
                  <a:lnTo>
                    <a:pt x="47" y="19385"/>
                  </a:lnTo>
                  <a:lnTo>
                    <a:pt x="1" y="20441"/>
                  </a:lnTo>
                  <a:lnTo>
                    <a:pt x="47" y="21452"/>
                  </a:lnTo>
                  <a:lnTo>
                    <a:pt x="93" y="22508"/>
                  </a:lnTo>
                  <a:lnTo>
                    <a:pt x="230" y="23519"/>
                  </a:lnTo>
                  <a:lnTo>
                    <a:pt x="414" y="24529"/>
                  </a:lnTo>
                  <a:lnTo>
                    <a:pt x="644" y="25540"/>
                  </a:lnTo>
                  <a:lnTo>
                    <a:pt x="919" y="26504"/>
                  </a:lnTo>
                  <a:lnTo>
                    <a:pt x="1241" y="27423"/>
                  </a:lnTo>
                  <a:lnTo>
                    <a:pt x="1608" y="28342"/>
                  </a:lnTo>
                  <a:lnTo>
                    <a:pt x="2022" y="29260"/>
                  </a:lnTo>
                  <a:lnTo>
                    <a:pt x="2481" y="30133"/>
                  </a:lnTo>
                  <a:lnTo>
                    <a:pt x="2941" y="31006"/>
                  </a:lnTo>
                  <a:lnTo>
                    <a:pt x="3492" y="31833"/>
                  </a:lnTo>
                  <a:lnTo>
                    <a:pt x="4043" y="32613"/>
                  </a:lnTo>
                  <a:lnTo>
                    <a:pt x="4640" y="33394"/>
                  </a:lnTo>
                  <a:lnTo>
                    <a:pt x="5283" y="34129"/>
                  </a:lnTo>
                  <a:lnTo>
                    <a:pt x="5972" y="34864"/>
                  </a:lnTo>
                  <a:lnTo>
                    <a:pt x="6707" y="35507"/>
                  </a:lnTo>
                  <a:lnTo>
                    <a:pt x="7442" y="36150"/>
                  </a:lnTo>
                  <a:lnTo>
                    <a:pt x="8177" y="36793"/>
                  </a:lnTo>
                  <a:lnTo>
                    <a:pt x="9004" y="37345"/>
                  </a:lnTo>
                  <a:lnTo>
                    <a:pt x="9831" y="37896"/>
                  </a:lnTo>
                  <a:lnTo>
                    <a:pt x="10703" y="38355"/>
                  </a:lnTo>
                  <a:lnTo>
                    <a:pt x="11576" y="38815"/>
                  </a:lnTo>
                  <a:lnTo>
                    <a:pt x="12449" y="39228"/>
                  </a:lnTo>
                  <a:lnTo>
                    <a:pt x="13413" y="39595"/>
                  </a:lnTo>
                  <a:lnTo>
                    <a:pt x="14332" y="39917"/>
                  </a:lnTo>
                  <a:lnTo>
                    <a:pt x="15297" y="40193"/>
                  </a:lnTo>
                  <a:lnTo>
                    <a:pt x="16307" y="40422"/>
                  </a:lnTo>
                  <a:lnTo>
                    <a:pt x="17318" y="40606"/>
                  </a:lnTo>
                  <a:lnTo>
                    <a:pt x="18328" y="40744"/>
                  </a:lnTo>
                  <a:lnTo>
                    <a:pt x="19339" y="40790"/>
                  </a:lnTo>
                  <a:lnTo>
                    <a:pt x="20395" y="40836"/>
                  </a:lnTo>
                  <a:lnTo>
                    <a:pt x="21452" y="40790"/>
                  </a:lnTo>
                  <a:lnTo>
                    <a:pt x="22508" y="40744"/>
                  </a:lnTo>
                  <a:lnTo>
                    <a:pt x="23519" y="40606"/>
                  </a:lnTo>
                  <a:lnTo>
                    <a:pt x="24529" y="40422"/>
                  </a:lnTo>
                  <a:lnTo>
                    <a:pt x="25494" y="40193"/>
                  </a:lnTo>
                  <a:lnTo>
                    <a:pt x="26459" y="39917"/>
                  </a:lnTo>
                  <a:lnTo>
                    <a:pt x="27423" y="39595"/>
                  </a:lnTo>
                  <a:lnTo>
                    <a:pt x="28342" y="39228"/>
                  </a:lnTo>
                  <a:lnTo>
                    <a:pt x="29261" y="38815"/>
                  </a:lnTo>
                  <a:lnTo>
                    <a:pt x="30133" y="38355"/>
                  </a:lnTo>
                  <a:lnTo>
                    <a:pt x="31006" y="37896"/>
                  </a:lnTo>
                  <a:lnTo>
                    <a:pt x="31833" y="37345"/>
                  </a:lnTo>
                  <a:lnTo>
                    <a:pt x="32614" y="36793"/>
                  </a:lnTo>
                  <a:lnTo>
                    <a:pt x="33395" y="36150"/>
                  </a:lnTo>
                  <a:lnTo>
                    <a:pt x="34130" y="35507"/>
                  </a:lnTo>
                  <a:lnTo>
                    <a:pt x="34864" y="34864"/>
                  </a:lnTo>
                  <a:lnTo>
                    <a:pt x="35508" y="34129"/>
                  </a:lnTo>
                  <a:lnTo>
                    <a:pt x="36151" y="33394"/>
                  </a:lnTo>
                  <a:lnTo>
                    <a:pt x="36748" y="32613"/>
                  </a:lnTo>
                  <a:lnTo>
                    <a:pt x="37345" y="31833"/>
                  </a:lnTo>
                  <a:lnTo>
                    <a:pt x="37850" y="31006"/>
                  </a:lnTo>
                  <a:lnTo>
                    <a:pt x="38355" y="30133"/>
                  </a:lnTo>
                  <a:lnTo>
                    <a:pt x="38815" y="29260"/>
                  </a:lnTo>
                  <a:lnTo>
                    <a:pt x="39228" y="28342"/>
                  </a:lnTo>
                  <a:lnTo>
                    <a:pt x="39596" y="27423"/>
                  </a:lnTo>
                  <a:lnTo>
                    <a:pt x="39917" y="26504"/>
                  </a:lnTo>
                  <a:lnTo>
                    <a:pt x="40193" y="25540"/>
                  </a:lnTo>
                  <a:lnTo>
                    <a:pt x="40422" y="24529"/>
                  </a:lnTo>
                  <a:lnTo>
                    <a:pt x="40606" y="23519"/>
                  </a:lnTo>
                  <a:lnTo>
                    <a:pt x="40698" y="22508"/>
                  </a:lnTo>
                  <a:lnTo>
                    <a:pt x="40790" y="21452"/>
                  </a:lnTo>
                  <a:lnTo>
                    <a:pt x="40836" y="20441"/>
                  </a:lnTo>
                  <a:lnTo>
                    <a:pt x="40790" y="19385"/>
                  </a:lnTo>
                  <a:lnTo>
                    <a:pt x="40698" y="18328"/>
                  </a:lnTo>
                  <a:lnTo>
                    <a:pt x="40606" y="17318"/>
                  </a:lnTo>
                  <a:lnTo>
                    <a:pt x="40422" y="16307"/>
                  </a:lnTo>
                  <a:lnTo>
                    <a:pt x="40193" y="15296"/>
                  </a:lnTo>
                  <a:lnTo>
                    <a:pt x="39917" y="14332"/>
                  </a:lnTo>
                  <a:lnTo>
                    <a:pt x="39596" y="13413"/>
                  </a:lnTo>
                  <a:lnTo>
                    <a:pt x="39228" y="12494"/>
                  </a:lnTo>
                  <a:lnTo>
                    <a:pt x="38815" y="11576"/>
                  </a:lnTo>
                  <a:lnTo>
                    <a:pt x="38355" y="10703"/>
                  </a:lnTo>
                  <a:lnTo>
                    <a:pt x="37850" y="9830"/>
                  </a:lnTo>
                  <a:lnTo>
                    <a:pt x="37345" y="9003"/>
                  </a:lnTo>
                  <a:lnTo>
                    <a:pt x="36748" y="8223"/>
                  </a:lnTo>
                  <a:lnTo>
                    <a:pt x="36151" y="7442"/>
                  </a:lnTo>
                  <a:lnTo>
                    <a:pt x="35508" y="6707"/>
                  </a:lnTo>
                  <a:lnTo>
                    <a:pt x="34864" y="5972"/>
                  </a:lnTo>
                  <a:lnTo>
                    <a:pt x="34130" y="5329"/>
                  </a:lnTo>
                  <a:lnTo>
                    <a:pt x="33395" y="4686"/>
                  </a:lnTo>
                  <a:lnTo>
                    <a:pt x="32614" y="4043"/>
                  </a:lnTo>
                  <a:lnTo>
                    <a:pt x="31833" y="3491"/>
                  </a:lnTo>
                  <a:lnTo>
                    <a:pt x="31006" y="2986"/>
                  </a:lnTo>
                  <a:lnTo>
                    <a:pt x="30133" y="2481"/>
                  </a:lnTo>
                  <a:lnTo>
                    <a:pt x="29261" y="2022"/>
                  </a:lnTo>
                  <a:lnTo>
                    <a:pt x="28342" y="1608"/>
                  </a:lnTo>
                  <a:lnTo>
                    <a:pt x="27423" y="1241"/>
                  </a:lnTo>
                  <a:lnTo>
                    <a:pt x="26459" y="919"/>
                  </a:lnTo>
                  <a:lnTo>
                    <a:pt x="25494" y="644"/>
                  </a:lnTo>
                  <a:lnTo>
                    <a:pt x="24529" y="414"/>
                  </a:lnTo>
                  <a:lnTo>
                    <a:pt x="23519" y="230"/>
                  </a:lnTo>
                  <a:lnTo>
                    <a:pt x="22508" y="92"/>
                  </a:lnTo>
                  <a:lnTo>
                    <a:pt x="21452" y="46"/>
                  </a:lnTo>
                  <a:lnTo>
                    <a:pt x="20395"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190;p47">
              <a:extLst>
                <a:ext uri="{FF2B5EF4-FFF2-40B4-BE49-F238E27FC236}">
                  <a16:creationId xmlns:a16="http://schemas.microsoft.com/office/drawing/2014/main" id="{04BF8717-D30E-B61D-628F-F619F8EB40BB}"/>
                </a:ext>
              </a:extLst>
            </p:cNvPr>
            <p:cNvSpPr/>
            <p:nvPr/>
          </p:nvSpPr>
          <p:spPr>
            <a:xfrm>
              <a:off x="5546390" y="828796"/>
              <a:ext cx="609254" cy="610154"/>
            </a:xfrm>
            <a:custGeom>
              <a:avLst/>
              <a:gdLst/>
              <a:ahLst/>
              <a:cxnLst/>
              <a:rect l="l" t="t" r="r" b="b"/>
              <a:pathLst>
                <a:path w="31144" h="31190" extrusionOk="0">
                  <a:moveTo>
                    <a:pt x="15572" y="1"/>
                  </a:moveTo>
                  <a:lnTo>
                    <a:pt x="14791" y="46"/>
                  </a:lnTo>
                  <a:lnTo>
                    <a:pt x="14011" y="92"/>
                  </a:lnTo>
                  <a:lnTo>
                    <a:pt x="13230" y="184"/>
                  </a:lnTo>
                  <a:lnTo>
                    <a:pt x="12449" y="322"/>
                  </a:lnTo>
                  <a:lnTo>
                    <a:pt x="11714" y="506"/>
                  </a:lnTo>
                  <a:lnTo>
                    <a:pt x="10933" y="735"/>
                  </a:lnTo>
                  <a:lnTo>
                    <a:pt x="10244" y="965"/>
                  </a:lnTo>
                  <a:lnTo>
                    <a:pt x="9509" y="1241"/>
                  </a:lnTo>
                  <a:lnTo>
                    <a:pt x="8820" y="1562"/>
                  </a:lnTo>
                  <a:lnTo>
                    <a:pt x="8177" y="1884"/>
                  </a:lnTo>
                  <a:lnTo>
                    <a:pt x="7488" y="2297"/>
                  </a:lnTo>
                  <a:lnTo>
                    <a:pt x="6891" y="2665"/>
                  </a:lnTo>
                  <a:lnTo>
                    <a:pt x="6248" y="3124"/>
                  </a:lnTo>
                  <a:lnTo>
                    <a:pt x="5697" y="3583"/>
                  </a:lnTo>
                  <a:lnTo>
                    <a:pt x="5099" y="4089"/>
                  </a:lnTo>
                  <a:lnTo>
                    <a:pt x="4594" y="4594"/>
                  </a:lnTo>
                  <a:lnTo>
                    <a:pt x="4043" y="5145"/>
                  </a:lnTo>
                  <a:lnTo>
                    <a:pt x="3584" y="5696"/>
                  </a:lnTo>
                  <a:lnTo>
                    <a:pt x="3124" y="6293"/>
                  </a:lnTo>
                  <a:lnTo>
                    <a:pt x="2665" y="6891"/>
                  </a:lnTo>
                  <a:lnTo>
                    <a:pt x="2252" y="7534"/>
                  </a:lnTo>
                  <a:lnTo>
                    <a:pt x="1884" y="8177"/>
                  </a:lnTo>
                  <a:lnTo>
                    <a:pt x="1563" y="8866"/>
                  </a:lnTo>
                  <a:lnTo>
                    <a:pt x="1241" y="9555"/>
                  </a:lnTo>
                  <a:lnTo>
                    <a:pt x="965" y="10244"/>
                  </a:lnTo>
                  <a:lnTo>
                    <a:pt x="690" y="10979"/>
                  </a:lnTo>
                  <a:lnTo>
                    <a:pt x="506" y="11714"/>
                  </a:lnTo>
                  <a:lnTo>
                    <a:pt x="322" y="12449"/>
                  </a:lnTo>
                  <a:lnTo>
                    <a:pt x="185" y="13229"/>
                  </a:lnTo>
                  <a:lnTo>
                    <a:pt x="93" y="14010"/>
                  </a:lnTo>
                  <a:lnTo>
                    <a:pt x="47" y="14791"/>
                  </a:lnTo>
                  <a:lnTo>
                    <a:pt x="1" y="15618"/>
                  </a:lnTo>
                  <a:lnTo>
                    <a:pt x="47" y="16399"/>
                  </a:lnTo>
                  <a:lnTo>
                    <a:pt x="93" y="17180"/>
                  </a:lnTo>
                  <a:lnTo>
                    <a:pt x="185" y="17961"/>
                  </a:lnTo>
                  <a:lnTo>
                    <a:pt x="322" y="18741"/>
                  </a:lnTo>
                  <a:lnTo>
                    <a:pt x="506" y="19476"/>
                  </a:lnTo>
                  <a:lnTo>
                    <a:pt x="690" y="20211"/>
                  </a:lnTo>
                  <a:lnTo>
                    <a:pt x="965" y="20946"/>
                  </a:lnTo>
                  <a:lnTo>
                    <a:pt x="1241" y="21681"/>
                  </a:lnTo>
                  <a:lnTo>
                    <a:pt x="1563" y="22370"/>
                  </a:lnTo>
                  <a:lnTo>
                    <a:pt x="1884" y="23013"/>
                  </a:lnTo>
                  <a:lnTo>
                    <a:pt x="2252" y="23656"/>
                  </a:lnTo>
                  <a:lnTo>
                    <a:pt x="2665" y="24299"/>
                  </a:lnTo>
                  <a:lnTo>
                    <a:pt x="3124" y="24897"/>
                  </a:lnTo>
                  <a:lnTo>
                    <a:pt x="3584" y="25494"/>
                  </a:lnTo>
                  <a:lnTo>
                    <a:pt x="4043" y="26091"/>
                  </a:lnTo>
                  <a:lnTo>
                    <a:pt x="4594" y="26596"/>
                  </a:lnTo>
                  <a:lnTo>
                    <a:pt x="5099" y="27147"/>
                  </a:lnTo>
                  <a:lnTo>
                    <a:pt x="5697" y="27607"/>
                  </a:lnTo>
                  <a:lnTo>
                    <a:pt x="6248" y="28066"/>
                  </a:lnTo>
                  <a:lnTo>
                    <a:pt x="6891" y="28525"/>
                  </a:lnTo>
                  <a:lnTo>
                    <a:pt x="7488" y="28939"/>
                  </a:lnTo>
                  <a:lnTo>
                    <a:pt x="8177" y="29306"/>
                  </a:lnTo>
                  <a:lnTo>
                    <a:pt x="8820" y="29628"/>
                  </a:lnTo>
                  <a:lnTo>
                    <a:pt x="9509" y="29949"/>
                  </a:lnTo>
                  <a:lnTo>
                    <a:pt x="10244" y="30225"/>
                  </a:lnTo>
                  <a:lnTo>
                    <a:pt x="10933" y="30455"/>
                  </a:lnTo>
                  <a:lnTo>
                    <a:pt x="11714" y="30684"/>
                  </a:lnTo>
                  <a:lnTo>
                    <a:pt x="12449" y="30868"/>
                  </a:lnTo>
                  <a:lnTo>
                    <a:pt x="13230" y="31006"/>
                  </a:lnTo>
                  <a:lnTo>
                    <a:pt x="14011" y="31098"/>
                  </a:lnTo>
                  <a:lnTo>
                    <a:pt x="14791" y="31144"/>
                  </a:lnTo>
                  <a:lnTo>
                    <a:pt x="15572" y="31190"/>
                  </a:lnTo>
                  <a:lnTo>
                    <a:pt x="16399" y="31144"/>
                  </a:lnTo>
                  <a:lnTo>
                    <a:pt x="17180" y="31098"/>
                  </a:lnTo>
                  <a:lnTo>
                    <a:pt x="17961" y="31006"/>
                  </a:lnTo>
                  <a:lnTo>
                    <a:pt x="18742" y="30868"/>
                  </a:lnTo>
                  <a:lnTo>
                    <a:pt x="19477" y="30684"/>
                  </a:lnTo>
                  <a:lnTo>
                    <a:pt x="20212" y="30455"/>
                  </a:lnTo>
                  <a:lnTo>
                    <a:pt x="20947" y="30225"/>
                  </a:lnTo>
                  <a:lnTo>
                    <a:pt x="21636" y="29949"/>
                  </a:lnTo>
                  <a:lnTo>
                    <a:pt x="22325" y="29628"/>
                  </a:lnTo>
                  <a:lnTo>
                    <a:pt x="23014" y="29306"/>
                  </a:lnTo>
                  <a:lnTo>
                    <a:pt x="23657" y="28939"/>
                  </a:lnTo>
                  <a:lnTo>
                    <a:pt x="24300" y="28525"/>
                  </a:lnTo>
                  <a:lnTo>
                    <a:pt x="24897" y="28066"/>
                  </a:lnTo>
                  <a:lnTo>
                    <a:pt x="25494" y="27607"/>
                  </a:lnTo>
                  <a:lnTo>
                    <a:pt x="26045" y="27147"/>
                  </a:lnTo>
                  <a:lnTo>
                    <a:pt x="26596" y="26596"/>
                  </a:lnTo>
                  <a:lnTo>
                    <a:pt x="27102" y="26091"/>
                  </a:lnTo>
                  <a:lnTo>
                    <a:pt x="27607" y="25494"/>
                  </a:lnTo>
                  <a:lnTo>
                    <a:pt x="28066" y="24897"/>
                  </a:lnTo>
                  <a:lnTo>
                    <a:pt x="28526" y="24299"/>
                  </a:lnTo>
                  <a:lnTo>
                    <a:pt x="28893" y="23656"/>
                  </a:lnTo>
                  <a:lnTo>
                    <a:pt x="29307" y="23013"/>
                  </a:lnTo>
                  <a:lnTo>
                    <a:pt x="29628" y="22370"/>
                  </a:lnTo>
                  <a:lnTo>
                    <a:pt x="29950" y="21681"/>
                  </a:lnTo>
                  <a:lnTo>
                    <a:pt x="30225" y="20946"/>
                  </a:lnTo>
                  <a:lnTo>
                    <a:pt x="30455" y="20211"/>
                  </a:lnTo>
                  <a:lnTo>
                    <a:pt x="30685" y="19476"/>
                  </a:lnTo>
                  <a:lnTo>
                    <a:pt x="30868" y="18741"/>
                  </a:lnTo>
                  <a:lnTo>
                    <a:pt x="31006" y="17961"/>
                  </a:lnTo>
                  <a:lnTo>
                    <a:pt x="31098" y="17180"/>
                  </a:lnTo>
                  <a:lnTo>
                    <a:pt x="31144" y="16399"/>
                  </a:lnTo>
                  <a:lnTo>
                    <a:pt x="31144" y="15618"/>
                  </a:lnTo>
                  <a:lnTo>
                    <a:pt x="31144" y="14791"/>
                  </a:lnTo>
                  <a:lnTo>
                    <a:pt x="31098" y="14010"/>
                  </a:lnTo>
                  <a:lnTo>
                    <a:pt x="31006" y="13229"/>
                  </a:lnTo>
                  <a:lnTo>
                    <a:pt x="30868" y="12449"/>
                  </a:lnTo>
                  <a:lnTo>
                    <a:pt x="30685" y="11714"/>
                  </a:lnTo>
                  <a:lnTo>
                    <a:pt x="30455" y="10979"/>
                  </a:lnTo>
                  <a:lnTo>
                    <a:pt x="30225" y="10244"/>
                  </a:lnTo>
                  <a:lnTo>
                    <a:pt x="29950" y="9555"/>
                  </a:lnTo>
                  <a:lnTo>
                    <a:pt x="29628" y="8866"/>
                  </a:lnTo>
                  <a:lnTo>
                    <a:pt x="29307" y="8177"/>
                  </a:lnTo>
                  <a:lnTo>
                    <a:pt x="28893" y="7534"/>
                  </a:lnTo>
                  <a:lnTo>
                    <a:pt x="28526" y="6891"/>
                  </a:lnTo>
                  <a:lnTo>
                    <a:pt x="28066" y="6293"/>
                  </a:lnTo>
                  <a:lnTo>
                    <a:pt x="27607" y="5696"/>
                  </a:lnTo>
                  <a:lnTo>
                    <a:pt x="27102" y="5145"/>
                  </a:lnTo>
                  <a:lnTo>
                    <a:pt x="26596" y="4594"/>
                  </a:lnTo>
                  <a:lnTo>
                    <a:pt x="26045" y="4089"/>
                  </a:lnTo>
                  <a:lnTo>
                    <a:pt x="25494" y="3583"/>
                  </a:lnTo>
                  <a:lnTo>
                    <a:pt x="24897" y="3124"/>
                  </a:lnTo>
                  <a:lnTo>
                    <a:pt x="24300" y="2665"/>
                  </a:lnTo>
                  <a:lnTo>
                    <a:pt x="23657" y="2297"/>
                  </a:lnTo>
                  <a:lnTo>
                    <a:pt x="23014" y="1884"/>
                  </a:lnTo>
                  <a:lnTo>
                    <a:pt x="22325" y="1562"/>
                  </a:lnTo>
                  <a:lnTo>
                    <a:pt x="21636" y="1241"/>
                  </a:lnTo>
                  <a:lnTo>
                    <a:pt x="20947" y="965"/>
                  </a:lnTo>
                  <a:lnTo>
                    <a:pt x="20212" y="735"/>
                  </a:lnTo>
                  <a:lnTo>
                    <a:pt x="19477" y="506"/>
                  </a:lnTo>
                  <a:lnTo>
                    <a:pt x="18742" y="322"/>
                  </a:lnTo>
                  <a:lnTo>
                    <a:pt x="17961" y="184"/>
                  </a:lnTo>
                  <a:lnTo>
                    <a:pt x="17180" y="92"/>
                  </a:lnTo>
                  <a:lnTo>
                    <a:pt x="16399" y="46"/>
                  </a:lnTo>
                  <a:lnTo>
                    <a:pt x="155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191;p47">
              <a:extLst>
                <a:ext uri="{FF2B5EF4-FFF2-40B4-BE49-F238E27FC236}">
                  <a16:creationId xmlns:a16="http://schemas.microsoft.com/office/drawing/2014/main" id="{2F4081A2-1592-3798-33F2-9D9CBC7A6DD6}"/>
                </a:ext>
              </a:extLst>
            </p:cNvPr>
            <p:cNvSpPr/>
            <p:nvPr/>
          </p:nvSpPr>
          <p:spPr>
            <a:xfrm>
              <a:off x="5633561" y="915967"/>
              <a:ext cx="435833" cy="435813"/>
            </a:xfrm>
            <a:custGeom>
              <a:avLst/>
              <a:gdLst/>
              <a:ahLst/>
              <a:cxnLst/>
              <a:rect l="l" t="t" r="r" b="b"/>
              <a:pathLst>
                <a:path w="22279" h="22278" extrusionOk="0">
                  <a:moveTo>
                    <a:pt x="10933" y="0"/>
                  </a:moveTo>
                  <a:lnTo>
                    <a:pt x="10381" y="46"/>
                  </a:lnTo>
                  <a:lnTo>
                    <a:pt x="9325" y="184"/>
                  </a:lnTo>
                  <a:lnTo>
                    <a:pt x="8268" y="413"/>
                  </a:lnTo>
                  <a:lnTo>
                    <a:pt x="7212" y="735"/>
                  </a:lnTo>
                  <a:lnTo>
                    <a:pt x="6247" y="1148"/>
                  </a:lnTo>
                  <a:lnTo>
                    <a:pt x="5329" y="1654"/>
                  </a:lnTo>
                  <a:lnTo>
                    <a:pt x="4410" y="2251"/>
                  </a:lnTo>
                  <a:lnTo>
                    <a:pt x="3583" y="2940"/>
                  </a:lnTo>
                  <a:lnTo>
                    <a:pt x="2848" y="3721"/>
                  </a:lnTo>
                  <a:lnTo>
                    <a:pt x="2159" y="4548"/>
                  </a:lnTo>
                  <a:lnTo>
                    <a:pt x="1562" y="5466"/>
                  </a:lnTo>
                  <a:lnTo>
                    <a:pt x="1287" y="5926"/>
                  </a:lnTo>
                  <a:lnTo>
                    <a:pt x="1057" y="6431"/>
                  </a:lnTo>
                  <a:lnTo>
                    <a:pt x="827" y="6936"/>
                  </a:lnTo>
                  <a:lnTo>
                    <a:pt x="643" y="7487"/>
                  </a:lnTo>
                  <a:lnTo>
                    <a:pt x="460" y="7993"/>
                  </a:lnTo>
                  <a:lnTo>
                    <a:pt x="322" y="8544"/>
                  </a:lnTo>
                  <a:lnTo>
                    <a:pt x="184" y="9141"/>
                  </a:lnTo>
                  <a:lnTo>
                    <a:pt x="92" y="9692"/>
                  </a:lnTo>
                  <a:lnTo>
                    <a:pt x="46" y="10243"/>
                  </a:lnTo>
                  <a:lnTo>
                    <a:pt x="0" y="10795"/>
                  </a:lnTo>
                  <a:lnTo>
                    <a:pt x="0" y="11346"/>
                  </a:lnTo>
                  <a:lnTo>
                    <a:pt x="46" y="11897"/>
                  </a:lnTo>
                  <a:lnTo>
                    <a:pt x="138" y="12999"/>
                  </a:lnTo>
                  <a:lnTo>
                    <a:pt x="368" y="14056"/>
                  </a:lnTo>
                  <a:lnTo>
                    <a:pt x="735" y="15066"/>
                  </a:lnTo>
                  <a:lnTo>
                    <a:pt x="1149" y="16031"/>
                  </a:lnTo>
                  <a:lnTo>
                    <a:pt x="1654" y="16996"/>
                  </a:lnTo>
                  <a:lnTo>
                    <a:pt x="2251" y="17868"/>
                  </a:lnTo>
                  <a:lnTo>
                    <a:pt x="2940" y="18695"/>
                  </a:lnTo>
                  <a:lnTo>
                    <a:pt x="3721" y="19430"/>
                  </a:lnTo>
                  <a:lnTo>
                    <a:pt x="4548" y="20119"/>
                  </a:lnTo>
                  <a:lnTo>
                    <a:pt x="5466" y="20716"/>
                  </a:lnTo>
                  <a:lnTo>
                    <a:pt x="5926" y="20992"/>
                  </a:lnTo>
                  <a:lnTo>
                    <a:pt x="6431" y="21222"/>
                  </a:lnTo>
                  <a:lnTo>
                    <a:pt x="6936" y="21451"/>
                  </a:lnTo>
                  <a:lnTo>
                    <a:pt x="7488" y="21635"/>
                  </a:lnTo>
                  <a:lnTo>
                    <a:pt x="7993" y="21819"/>
                  </a:lnTo>
                  <a:lnTo>
                    <a:pt x="8544" y="21956"/>
                  </a:lnTo>
                  <a:lnTo>
                    <a:pt x="9141" y="22094"/>
                  </a:lnTo>
                  <a:lnTo>
                    <a:pt x="9692" y="22186"/>
                  </a:lnTo>
                  <a:lnTo>
                    <a:pt x="10244" y="22232"/>
                  </a:lnTo>
                  <a:lnTo>
                    <a:pt x="10795" y="22278"/>
                  </a:lnTo>
                  <a:lnTo>
                    <a:pt x="11897" y="22278"/>
                  </a:lnTo>
                  <a:lnTo>
                    <a:pt x="13000" y="22140"/>
                  </a:lnTo>
                  <a:lnTo>
                    <a:pt x="14010" y="21911"/>
                  </a:lnTo>
                  <a:lnTo>
                    <a:pt x="15067" y="21589"/>
                  </a:lnTo>
                  <a:lnTo>
                    <a:pt x="16031" y="21130"/>
                  </a:lnTo>
                  <a:lnTo>
                    <a:pt x="16950" y="20624"/>
                  </a:lnTo>
                  <a:lnTo>
                    <a:pt x="17869" y="20027"/>
                  </a:lnTo>
                  <a:lnTo>
                    <a:pt x="18695" y="19338"/>
                  </a:lnTo>
                  <a:lnTo>
                    <a:pt x="19430" y="18557"/>
                  </a:lnTo>
                  <a:lnTo>
                    <a:pt x="20119" y="17731"/>
                  </a:lnTo>
                  <a:lnTo>
                    <a:pt x="20716" y="16812"/>
                  </a:lnTo>
                  <a:lnTo>
                    <a:pt x="20992" y="16353"/>
                  </a:lnTo>
                  <a:lnTo>
                    <a:pt x="21222" y="15847"/>
                  </a:lnTo>
                  <a:lnTo>
                    <a:pt x="21451" y="15342"/>
                  </a:lnTo>
                  <a:lnTo>
                    <a:pt x="21635" y="14837"/>
                  </a:lnTo>
                  <a:lnTo>
                    <a:pt x="21819" y="14285"/>
                  </a:lnTo>
                  <a:lnTo>
                    <a:pt x="21957" y="13734"/>
                  </a:lnTo>
                  <a:lnTo>
                    <a:pt x="22095" y="13183"/>
                  </a:lnTo>
                  <a:lnTo>
                    <a:pt x="22186" y="12586"/>
                  </a:lnTo>
                  <a:lnTo>
                    <a:pt x="22232" y="12035"/>
                  </a:lnTo>
                  <a:lnTo>
                    <a:pt x="22278" y="11484"/>
                  </a:lnTo>
                  <a:lnTo>
                    <a:pt x="22278" y="10932"/>
                  </a:lnTo>
                  <a:lnTo>
                    <a:pt x="22232" y="10381"/>
                  </a:lnTo>
                  <a:lnTo>
                    <a:pt x="22140" y="9325"/>
                  </a:lnTo>
                  <a:lnTo>
                    <a:pt x="21911" y="8268"/>
                  </a:lnTo>
                  <a:lnTo>
                    <a:pt x="21543" y="7212"/>
                  </a:lnTo>
                  <a:lnTo>
                    <a:pt x="21130" y="6247"/>
                  </a:lnTo>
                  <a:lnTo>
                    <a:pt x="20625" y="5328"/>
                  </a:lnTo>
                  <a:lnTo>
                    <a:pt x="20027" y="4456"/>
                  </a:lnTo>
                  <a:lnTo>
                    <a:pt x="19338" y="3629"/>
                  </a:lnTo>
                  <a:lnTo>
                    <a:pt x="18558" y="2848"/>
                  </a:lnTo>
                  <a:lnTo>
                    <a:pt x="17731" y="2159"/>
                  </a:lnTo>
                  <a:lnTo>
                    <a:pt x="16812" y="1562"/>
                  </a:lnTo>
                  <a:lnTo>
                    <a:pt x="16353" y="1286"/>
                  </a:lnTo>
                  <a:lnTo>
                    <a:pt x="15848" y="1057"/>
                  </a:lnTo>
                  <a:lnTo>
                    <a:pt x="15342" y="827"/>
                  </a:lnTo>
                  <a:lnTo>
                    <a:pt x="14837" y="643"/>
                  </a:lnTo>
                  <a:lnTo>
                    <a:pt x="14286" y="459"/>
                  </a:lnTo>
                  <a:lnTo>
                    <a:pt x="13735" y="322"/>
                  </a:lnTo>
                  <a:lnTo>
                    <a:pt x="13183" y="184"/>
                  </a:lnTo>
                  <a:lnTo>
                    <a:pt x="12586" y="92"/>
                  </a:lnTo>
                  <a:lnTo>
                    <a:pt x="12035" y="46"/>
                  </a:lnTo>
                  <a:lnTo>
                    <a:pt x="11484"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192;p47">
              <a:extLst>
                <a:ext uri="{FF2B5EF4-FFF2-40B4-BE49-F238E27FC236}">
                  <a16:creationId xmlns:a16="http://schemas.microsoft.com/office/drawing/2014/main" id="{F19F6130-FC7B-71A2-32C4-B2C6C906CB83}"/>
                </a:ext>
              </a:extLst>
            </p:cNvPr>
            <p:cNvSpPr/>
            <p:nvPr/>
          </p:nvSpPr>
          <p:spPr>
            <a:xfrm>
              <a:off x="5730611" y="1013897"/>
              <a:ext cx="240834" cy="240854"/>
            </a:xfrm>
            <a:custGeom>
              <a:avLst/>
              <a:gdLst/>
              <a:ahLst/>
              <a:cxnLst/>
              <a:rect l="l" t="t" r="r" b="b"/>
              <a:pathLst>
                <a:path w="12311" h="12312" extrusionOk="0">
                  <a:moveTo>
                    <a:pt x="5696" y="1"/>
                  </a:moveTo>
                  <a:lnTo>
                    <a:pt x="5099" y="93"/>
                  </a:lnTo>
                  <a:lnTo>
                    <a:pt x="4502" y="185"/>
                  </a:lnTo>
                  <a:lnTo>
                    <a:pt x="3951" y="368"/>
                  </a:lnTo>
                  <a:lnTo>
                    <a:pt x="3399" y="644"/>
                  </a:lnTo>
                  <a:lnTo>
                    <a:pt x="2894" y="920"/>
                  </a:lnTo>
                  <a:lnTo>
                    <a:pt x="2435" y="1241"/>
                  </a:lnTo>
                  <a:lnTo>
                    <a:pt x="1975" y="1654"/>
                  </a:lnTo>
                  <a:lnTo>
                    <a:pt x="1562" y="2068"/>
                  </a:lnTo>
                  <a:lnTo>
                    <a:pt x="1195" y="2527"/>
                  </a:lnTo>
                  <a:lnTo>
                    <a:pt x="873" y="3033"/>
                  </a:lnTo>
                  <a:lnTo>
                    <a:pt x="551" y="3584"/>
                  </a:lnTo>
                  <a:lnTo>
                    <a:pt x="322" y="4135"/>
                  </a:lnTo>
                  <a:lnTo>
                    <a:pt x="184" y="4778"/>
                  </a:lnTo>
                  <a:lnTo>
                    <a:pt x="46" y="5375"/>
                  </a:lnTo>
                  <a:lnTo>
                    <a:pt x="0" y="6018"/>
                  </a:lnTo>
                  <a:lnTo>
                    <a:pt x="46" y="6615"/>
                  </a:lnTo>
                  <a:lnTo>
                    <a:pt x="92" y="7212"/>
                  </a:lnTo>
                  <a:lnTo>
                    <a:pt x="230" y="7764"/>
                  </a:lnTo>
                  <a:lnTo>
                    <a:pt x="414" y="8361"/>
                  </a:lnTo>
                  <a:lnTo>
                    <a:pt x="689" y="8912"/>
                  </a:lnTo>
                  <a:lnTo>
                    <a:pt x="965" y="9417"/>
                  </a:lnTo>
                  <a:lnTo>
                    <a:pt x="1286" y="9877"/>
                  </a:lnTo>
                  <a:lnTo>
                    <a:pt x="1700" y="10336"/>
                  </a:lnTo>
                  <a:lnTo>
                    <a:pt x="2113" y="10749"/>
                  </a:lnTo>
                  <a:lnTo>
                    <a:pt x="2573" y="11117"/>
                  </a:lnTo>
                  <a:lnTo>
                    <a:pt x="3078" y="11438"/>
                  </a:lnTo>
                  <a:lnTo>
                    <a:pt x="3629" y="11760"/>
                  </a:lnTo>
                  <a:lnTo>
                    <a:pt x="4180" y="11944"/>
                  </a:lnTo>
                  <a:lnTo>
                    <a:pt x="4777" y="12127"/>
                  </a:lnTo>
                  <a:lnTo>
                    <a:pt x="5420" y="12265"/>
                  </a:lnTo>
                  <a:lnTo>
                    <a:pt x="6018" y="12311"/>
                  </a:lnTo>
                  <a:lnTo>
                    <a:pt x="6661" y="12265"/>
                  </a:lnTo>
                  <a:lnTo>
                    <a:pt x="7258" y="12219"/>
                  </a:lnTo>
                  <a:lnTo>
                    <a:pt x="7809" y="12081"/>
                  </a:lnTo>
                  <a:lnTo>
                    <a:pt x="8406" y="11898"/>
                  </a:lnTo>
                  <a:lnTo>
                    <a:pt x="8911" y="11622"/>
                  </a:lnTo>
                  <a:lnTo>
                    <a:pt x="9463" y="11347"/>
                  </a:lnTo>
                  <a:lnTo>
                    <a:pt x="9922" y="11025"/>
                  </a:lnTo>
                  <a:lnTo>
                    <a:pt x="10381" y="10612"/>
                  </a:lnTo>
                  <a:lnTo>
                    <a:pt x="10795" y="10198"/>
                  </a:lnTo>
                  <a:lnTo>
                    <a:pt x="11162" y="9739"/>
                  </a:lnTo>
                  <a:lnTo>
                    <a:pt x="11484" y="9234"/>
                  </a:lnTo>
                  <a:lnTo>
                    <a:pt x="11759" y="8682"/>
                  </a:lnTo>
                  <a:lnTo>
                    <a:pt x="11989" y="8131"/>
                  </a:lnTo>
                  <a:lnTo>
                    <a:pt x="12173" y="7534"/>
                  </a:lnTo>
                  <a:lnTo>
                    <a:pt x="12265" y="6891"/>
                  </a:lnTo>
                  <a:lnTo>
                    <a:pt x="12310" y="6294"/>
                  </a:lnTo>
                  <a:lnTo>
                    <a:pt x="12310" y="5651"/>
                  </a:lnTo>
                  <a:lnTo>
                    <a:pt x="12219" y="5054"/>
                  </a:lnTo>
                  <a:lnTo>
                    <a:pt x="12127" y="4502"/>
                  </a:lnTo>
                  <a:lnTo>
                    <a:pt x="11897" y="3905"/>
                  </a:lnTo>
                  <a:lnTo>
                    <a:pt x="11667" y="3400"/>
                  </a:lnTo>
                  <a:lnTo>
                    <a:pt x="11392" y="2849"/>
                  </a:lnTo>
                  <a:lnTo>
                    <a:pt x="11070" y="2389"/>
                  </a:lnTo>
                  <a:lnTo>
                    <a:pt x="10657" y="1930"/>
                  </a:lnTo>
                  <a:lnTo>
                    <a:pt x="10243" y="1517"/>
                  </a:lnTo>
                  <a:lnTo>
                    <a:pt x="9784" y="1149"/>
                  </a:lnTo>
                  <a:lnTo>
                    <a:pt x="9279" y="828"/>
                  </a:lnTo>
                  <a:lnTo>
                    <a:pt x="8728" y="552"/>
                  </a:lnTo>
                  <a:lnTo>
                    <a:pt x="8176" y="322"/>
                  </a:lnTo>
                  <a:lnTo>
                    <a:pt x="7533" y="139"/>
                  </a:lnTo>
                  <a:lnTo>
                    <a:pt x="6936" y="47"/>
                  </a:lnTo>
                  <a:lnTo>
                    <a:pt x="62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193;p47">
              <a:extLst>
                <a:ext uri="{FF2B5EF4-FFF2-40B4-BE49-F238E27FC236}">
                  <a16:creationId xmlns:a16="http://schemas.microsoft.com/office/drawing/2014/main" id="{8A66F7B6-D771-F996-5A0F-158BA37803EE}"/>
                </a:ext>
              </a:extLst>
            </p:cNvPr>
            <p:cNvSpPr/>
            <p:nvPr/>
          </p:nvSpPr>
          <p:spPr>
            <a:xfrm>
              <a:off x="5797103" y="1079509"/>
              <a:ext cx="108748" cy="108748"/>
            </a:xfrm>
            <a:custGeom>
              <a:avLst/>
              <a:gdLst/>
              <a:ahLst/>
              <a:cxnLst/>
              <a:rect l="l" t="t" r="r" b="b"/>
              <a:pathLst>
                <a:path w="5559" h="5559" extrusionOk="0">
                  <a:moveTo>
                    <a:pt x="2481" y="0"/>
                  </a:moveTo>
                  <a:lnTo>
                    <a:pt x="2205" y="46"/>
                  </a:lnTo>
                  <a:lnTo>
                    <a:pt x="1700" y="230"/>
                  </a:lnTo>
                  <a:lnTo>
                    <a:pt x="1195" y="459"/>
                  </a:lnTo>
                  <a:lnTo>
                    <a:pt x="781" y="827"/>
                  </a:lnTo>
                  <a:lnTo>
                    <a:pt x="460" y="1240"/>
                  </a:lnTo>
                  <a:lnTo>
                    <a:pt x="184" y="1700"/>
                  </a:lnTo>
                  <a:lnTo>
                    <a:pt x="46" y="2205"/>
                  </a:lnTo>
                  <a:lnTo>
                    <a:pt x="0" y="2480"/>
                  </a:lnTo>
                  <a:lnTo>
                    <a:pt x="0" y="2802"/>
                  </a:lnTo>
                  <a:lnTo>
                    <a:pt x="0" y="3078"/>
                  </a:lnTo>
                  <a:lnTo>
                    <a:pt x="46" y="3353"/>
                  </a:lnTo>
                  <a:lnTo>
                    <a:pt x="184" y="3858"/>
                  </a:lnTo>
                  <a:lnTo>
                    <a:pt x="460" y="4318"/>
                  </a:lnTo>
                  <a:lnTo>
                    <a:pt x="781" y="4731"/>
                  </a:lnTo>
                  <a:lnTo>
                    <a:pt x="1195" y="5099"/>
                  </a:lnTo>
                  <a:lnTo>
                    <a:pt x="1700" y="5328"/>
                  </a:lnTo>
                  <a:lnTo>
                    <a:pt x="2205" y="5512"/>
                  </a:lnTo>
                  <a:lnTo>
                    <a:pt x="2481" y="5558"/>
                  </a:lnTo>
                  <a:lnTo>
                    <a:pt x="3078" y="5558"/>
                  </a:lnTo>
                  <a:lnTo>
                    <a:pt x="3353" y="5512"/>
                  </a:lnTo>
                  <a:lnTo>
                    <a:pt x="3859" y="5328"/>
                  </a:lnTo>
                  <a:lnTo>
                    <a:pt x="4318" y="5099"/>
                  </a:lnTo>
                  <a:lnTo>
                    <a:pt x="4731" y="4731"/>
                  </a:lnTo>
                  <a:lnTo>
                    <a:pt x="5099" y="4318"/>
                  </a:lnTo>
                  <a:lnTo>
                    <a:pt x="5329" y="3858"/>
                  </a:lnTo>
                  <a:lnTo>
                    <a:pt x="5512" y="3353"/>
                  </a:lnTo>
                  <a:lnTo>
                    <a:pt x="5558" y="3078"/>
                  </a:lnTo>
                  <a:lnTo>
                    <a:pt x="5558" y="2802"/>
                  </a:lnTo>
                  <a:lnTo>
                    <a:pt x="5558" y="2756"/>
                  </a:lnTo>
                  <a:lnTo>
                    <a:pt x="5558" y="2480"/>
                  </a:lnTo>
                  <a:lnTo>
                    <a:pt x="5512" y="2205"/>
                  </a:lnTo>
                  <a:lnTo>
                    <a:pt x="5329" y="1700"/>
                  </a:lnTo>
                  <a:lnTo>
                    <a:pt x="5099" y="1194"/>
                  </a:lnTo>
                  <a:lnTo>
                    <a:pt x="4731" y="827"/>
                  </a:lnTo>
                  <a:lnTo>
                    <a:pt x="4318" y="459"/>
                  </a:lnTo>
                  <a:lnTo>
                    <a:pt x="3859" y="230"/>
                  </a:lnTo>
                  <a:lnTo>
                    <a:pt x="3353" y="46"/>
                  </a:lnTo>
                  <a:lnTo>
                    <a:pt x="3078"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194;p47">
              <a:extLst>
                <a:ext uri="{FF2B5EF4-FFF2-40B4-BE49-F238E27FC236}">
                  <a16:creationId xmlns:a16="http://schemas.microsoft.com/office/drawing/2014/main" id="{1F7882FD-69BD-AABF-1789-B68A5444B3BA}"/>
                </a:ext>
              </a:extLst>
            </p:cNvPr>
            <p:cNvSpPr/>
            <p:nvPr/>
          </p:nvSpPr>
          <p:spPr>
            <a:xfrm>
              <a:off x="5880674" y="576303"/>
              <a:ext cx="528383" cy="528383"/>
            </a:xfrm>
            <a:custGeom>
              <a:avLst/>
              <a:gdLst/>
              <a:ahLst/>
              <a:cxnLst/>
              <a:rect l="l" t="t" r="r" b="b"/>
              <a:pathLst>
                <a:path w="27010" h="27010" extrusionOk="0">
                  <a:moveTo>
                    <a:pt x="26366" y="0"/>
                  </a:moveTo>
                  <a:lnTo>
                    <a:pt x="0" y="26366"/>
                  </a:lnTo>
                  <a:lnTo>
                    <a:pt x="643" y="27009"/>
                  </a:lnTo>
                  <a:lnTo>
                    <a:pt x="27009" y="643"/>
                  </a:lnTo>
                  <a:lnTo>
                    <a:pt x="2636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195;p47">
              <a:extLst>
                <a:ext uri="{FF2B5EF4-FFF2-40B4-BE49-F238E27FC236}">
                  <a16:creationId xmlns:a16="http://schemas.microsoft.com/office/drawing/2014/main" id="{BFAC9605-651A-71E6-9DE1-B37B91DC5B1B}"/>
                </a:ext>
              </a:extLst>
            </p:cNvPr>
            <p:cNvSpPr/>
            <p:nvPr/>
          </p:nvSpPr>
          <p:spPr>
            <a:xfrm>
              <a:off x="5851018" y="1066031"/>
              <a:ext cx="67412" cy="68293"/>
            </a:xfrm>
            <a:custGeom>
              <a:avLst/>
              <a:gdLst/>
              <a:ahLst/>
              <a:cxnLst/>
              <a:rect l="l" t="t" r="r" b="b"/>
              <a:pathLst>
                <a:path w="3446" h="3491" extrusionOk="0">
                  <a:moveTo>
                    <a:pt x="919" y="0"/>
                  </a:moveTo>
                  <a:lnTo>
                    <a:pt x="0" y="3491"/>
                  </a:lnTo>
                  <a:lnTo>
                    <a:pt x="3445" y="2526"/>
                  </a:lnTo>
                  <a:lnTo>
                    <a:pt x="91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196;p47">
              <a:extLst>
                <a:ext uri="{FF2B5EF4-FFF2-40B4-BE49-F238E27FC236}">
                  <a16:creationId xmlns:a16="http://schemas.microsoft.com/office/drawing/2014/main" id="{FC357D91-3033-470F-2DC7-84DCAE8782DB}"/>
                </a:ext>
              </a:extLst>
            </p:cNvPr>
            <p:cNvSpPr/>
            <p:nvPr/>
          </p:nvSpPr>
          <p:spPr>
            <a:xfrm>
              <a:off x="6316488" y="496332"/>
              <a:ext cx="172541" cy="172541"/>
            </a:xfrm>
            <a:custGeom>
              <a:avLst/>
              <a:gdLst/>
              <a:ahLst/>
              <a:cxnLst/>
              <a:rect l="l" t="t" r="r" b="b"/>
              <a:pathLst>
                <a:path w="8820" h="8820" extrusionOk="0">
                  <a:moveTo>
                    <a:pt x="6109" y="0"/>
                  </a:moveTo>
                  <a:lnTo>
                    <a:pt x="1194" y="4915"/>
                  </a:lnTo>
                  <a:lnTo>
                    <a:pt x="0" y="8819"/>
                  </a:lnTo>
                  <a:lnTo>
                    <a:pt x="3904" y="7625"/>
                  </a:lnTo>
                  <a:lnTo>
                    <a:pt x="8819" y="2664"/>
                  </a:lnTo>
                  <a:lnTo>
                    <a:pt x="4961" y="3858"/>
                  </a:lnTo>
                  <a:lnTo>
                    <a:pt x="610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197;p47">
              <a:extLst>
                <a:ext uri="{FF2B5EF4-FFF2-40B4-BE49-F238E27FC236}">
                  <a16:creationId xmlns:a16="http://schemas.microsoft.com/office/drawing/2014/main" id="{E3B09F42-DD1F-E7BB-99B9-44EDB8556B82}"/>
                </a:ext>
              </a:extLst>
            </p:cNvPr>
            <p:cNvSpPr/>
            <p:nvPr/>
          </p:nvSpPr>
          <p:spPr>
            <a:xfrm>
              <a:off x="7260887" y="621219"/>
              <a:ext cx="1278703" cy="806053"/>
            </a:xfrm>
            <a:custGeom>
              <a:avLst/>
              <a:gdLst/>
              <a:ahLst/>
              <a:cxnLst/>
              <a:rect l="l" t="t" r="r" b="b"/>
              <a:pathLst>
                <a:path w="65365" h="41204" extrusionOk="0">
                  <a:moveTo>
                    <a:pt x="0" y="1"/>
                  </a:moveTo>
                  <a:lnTo>
                    <a:pt x="0" y="41203"/>
                  </a:lnTo>
                  <a:lnTo>
                    <a:pt x="65364" y="41203"/>
                  </a:lnTo>
                  <a:lnTo>
                    <a:pt x="65364"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198;p47">
              <a:extLst>
                <a:ext uri="{FF2B5EF4-FFF2-40B4-BE49-F238E27FC236}">
                  <a16:creationId xmlns:a16="http://schemas.microsoft.com/office/drawing/2014/main" id="{E417E84C-A28F-95E4-616E-22FEBC1370B4}"/>
                </a:ext>
              </a:extLst>
            </p:cNvPr>
            <p:cNvSpPr/>
            <p:nvPr/>
          </p:nvSpPr>
          <p:spPr>
            <a:xfrm>
              <a:off x="7366916" y="804539"/>
              <a:ext cx="1063946" cy="2719"/>
            </a:xfrm>
            <a:custGeom>
              <a:avLst/>
              <a:gdLst/>
              <a:ahLst/>
              <a:cxnLst/>
              <a:rect l="l" t="t" r="r" b="b"/>
              <a:pathLst>
                <a:path w="54387" h="139" extrusionOk="0">
                  <a:moveTo>
                    <a:pt x="27193" y="0"/>
                  </a:moveTo>
                  <a:lnTo>
                    <a:pt x="13597" y="46"/>
                  </a:lnTo>
                  <a:lnTo>
                    <a:pt x="1" y="92"/>
                  </a:lnTo>
                  <a:lnTo>
                    <a:pt x="13597" y="138"/>
                  </a:lnTo>
                  <a:lnTo>
                    <a:pt x="40790" y="138"/>
                  </a:lnTo>
                  <a:lnTo>
                    <a:pt x="54386" y="92"/>
                  </a:lnTo>
                  <a:lnTo>
                    <a:pt x="40790"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199;p47">
              <a:extLst>
                <a:ext uri="{FF2B5EF4-FFF2-40B4-BE49-F238E27FC236}">
                  <a16:creationId xmlns:a16="http://schemas.microsoft.com/office/drawing/2014/main" id="{B0986BEC-1862-38E3-3F68-DE99B4D93825}"/>
                </a:ext>
              </a:extLst>
            </p:cNvPr>
            <p:cNvSpPr/>
            <p:nvPr/>
          </p:nvSpPr>
          <p:spPr>
            <a:xfrm>
              <a:off x="7366916" y="910567"/>
              <a:ext cx="1063946" cy="1819"/>
            </a:xfrm>
            <a:custGeom>
              <a:avLst/>
              <a:gdLst/>
              <a:ahLst/>
              <a:cxnLst/>
              <a:rect l="l" t="t" r="r" b="b"/>
              <a:pathLst>
                <a:path w="54387" h="93" extrusionOk="0">
                  <a:moveTo>
                    <a:pt x="13597" y="0"/>
                  </a:moveTo>
                  <a:lnTo>
                    <a:pt x="1" y="46"/>
                  </a:lnTo>
                  <a:lnTo>
                    <a:pt x="13597" y="92"/>
                  </a:lnTo>
                  <a:lnTo>
                    <a:pt x="40790" y="92"/>
                  </a:lnTo>
                  <a:lnTo>
                    <a:pt x="54386" y="46"/>
                  </a:lnTo>
                  <a:lnTo>
                    <a:pt x="40790"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200;p47">
              <a:extLst>
                <a:ext uri="{FF2B5EF4-FFF2-40B4-BE49-F238E27FC236}">
                  <a16:creationId xmlns:a16="http://schemas.microsoft.com/office/drawing/2014/main" id="{D1730818-5A94-BA9E-77AB-AF602A7E1270}"/>
                </a:ext>
              </a:extLst>
            </p:cNvPr>
            <p:cNvSpPr/>
            <p:nvPr/>
          </p:nvSpPr>
          <p:spPr>
            <a:xfrm>
              <a:off x="7366916" y="910567"/>
              <a:ext cx="1063946" cy="1819"/>
            </a:xfrm>
            <a:custGeom>
              <a:avLst/>
              <a:gdLst/>
              <a:ahLst/>
              <a:cxnLst/>
              <a:rect l="l" t="t" r="r" b="b"/>
              <a:pathLst>
                <a:path w="54387" h="93" fill="none" extrusionOk="0">
                  <a:moveTo>
                    <a:pt x="1" y="46"/>
                  </a:moveTo>
                  <a:lnTo>
                    <a:pt x="1" y="46"/>
                  </a:lnTo>
                  <a:lnTo>
                    <a:pt x="13597" y="0"/>
                  </a:lnTo>
                  <a:lnTo>
                    <a:pt x="27193" y="0"/>
                  </a:lnTo>
                  <a:lnTo>
                    <a:pt x="27193" y="0"/>
                  </a:lnTo>
                  <a:lnTo>
                    <a:pt x="40790" y="0"/>
                  </a:lnTo>
                  <a:lnTo>
                    <a:pt x="54386" y="46"/>
                  </a:lnTo>
                  <a:lnTo>
                    <a:pt x="54386" y="46"/>
                  </a:lnTo>
                  <a:lnTo>
                    <a:pt x="40790" y="92"/>
                  </a:lnTo>
                  <a:lnTo>
                    <a:pt x="27193" y="92"/>
                  </a:lnTo>
                  <a:lnTo>
                    <a:pt x="27193" y="92"/>
                  </a:lnTo>
                  <a:lnTo>
                    <a:pt x="13597" y="92"/>
                  </a:lnTo>
                  <a:lnTo>
                    <a:pt x="1" y="4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201;p47">
              <a:extLst>
                <a:ext uri="{FF2B5EF4-FFF2-40B4-BE49-F238E27FC236}">
                  <a16:creationId xmlns:a16="http://schemas.microsoft.com/office/drawing/2014/main" id="{C9F9C885-8213-8216-DDBE-8D95D21E9B2B}"/>
                </a:ext>
              </a:extLst>
            </p:cNvPr>
            <p:cNvSpPr/>
            <p:nvPr/>
          </p:nvSpPr>
          <p:spPr>
            <a:xfrm>
              <a:off x="7366916" y="1014796"/>
              <a:ext cx="1063946" cy="2719"/>
            </a:xfrm>
            <a:custGeom>
              <a:avLst/>
              <a:gdLst/>
              <a:ahLst/>
              <a:cxnLst/>
              <a:rect l="l" t="t" r="r" b="b"/>
              <a:pathLst>
                <a:path w="54387" h="139" extrusionOk="0">
                  <a:moveTo>
                    <a:pt x="27193" y="1"/>
                  </a:moveTo>
                  <a:lnTo>
                    <a:pt x="13597" y="47"/>
                  </a:lnTo>
                  <a:lnTo>
                    <a:pt x="1" y="93"/>
                  </a:lnTo>
                  <a:lnTo>
                    <a:pt x="13597" y="139"/>
                  </a:lnTo>
                  <a:lnTo>
                    <a:pt x="40790" y="139"/>
                  </a:lnTo>
                  <a:lnTo>
                    <a:pt x="54386" y="93"/>
                  </a:lnTo>
                  <a:lnTo>
                    <a:pt x="40790"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202;p47">
              <a:extLst>
                <a:ext uri="{FF2B5EF4-FFF2-40B4-BE49-F238E27FC236}">
                  <a16:creationId xmlns:a16="http://schemas.microsoft.com/office/drawing/2014/main" id="{4EA2AEED-066F-4712-D4B0-87A63E487577}"/>
                </a:ext>
              </a:extLst>
            </p:cNvPr>
            <p:cNvSpPr/>
            <p:nvPr/>
          </p:nvSpPr>
          <p:spPr>
            <a:xfrm>
              <a:off x="7366916" y="1014796"/>
              <a:ext cx="1063946" cy="2719"/>
            </a:xfrm>
            <a:custGeom>
              <a:avLst/>
              <a:gdLst/>
              <a:ahLst/>
              <a:cxnLst/>
              <a:rect l="l" t="t" r="r" b="b"/>
              <a:pathLst>
                <a:path w="54387" h="139" fill="none" extrusionOk="0">
                  <a:moveTo>
                    <a:pt x="1" y="93"/>
                  </a:moveTo>
                  <a:lnTo>
                    <a:pt x="1" y="93"/>
                  </a:lnTo>
                  <a:lnTo>
                    <a:pt x="13597" y="47"/>
                  </a:lnTo>
                  <a:lnTo>
                    <a:pt x="27193" y="1"/>
                  </a:lnTo>
                  <a:lnTo>
                    <a:pt x="27193" y="1"/>
                  </a:lnTo>
                  <a:lnTo>
                    <a:pt x="40790" y="1"/>
                  </a:lnTo>
                  <a:lnTo>
                    <a:pt x="54386" y="93"/>
                  </a:lnTo>
                  <a:lnTo>
                    <a:pt x="54386" y="93"/>
                  </a:lnTo>
                  <a:lnTo>
                    <a:pt x="40790" y="139"/>
                  </a:lnTo>
                  <a:lnTo>
                    <a:pt x="27193" y="139"/>
                  </a:lnTo>
                  <a:lnTo>
                    <a:pt x="27193" y="139"/>
                  </a:lnTo>
                  <a:lnTo>
                    <a:pt x="13597" y="139"/>
                  </a:lnTo>
                  <a:lnTo>
                    <a:pt x="1" y="9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203;p47">
              <a:extLst>
                <a:ext uri="{FF2B5EF4-FFF2-40B4-BE49-F238E27FC236}">
                  <a16:creationId xmlns:a16="http://schemas.microsoft.com/office/drawing/2014/main" id="{AEC4B4A1-9B42-EF50-2611-855FD8C6DE30}"/>
                </a:ext>
              </a:extLst>
            </p:cNvPr>
            <p:cNvSpPr/>
            <p:nvPr/>
          </p:nvSpPr>
          <p:spPr>
            <a:xfrm>
              <a:off x="7366916" y="1119945"/>
              <a:ext cx="1063946" cy="2700"/>
            </a:xfrm>
            <a:custGeom>
              <a:avLst/>
              <a:gdLst/>
              <a:ahLst/>
              <a:cxnLst/>
              <a:rect l="l" t="t" r="r" b="b"/>
              <a:pathLst>
                <a:path w="54387" h="138" extrusionOk="0">
                  <a:moveTo>
                    <a:pt x="27193" y="0"/>
                  </a:moveTo>
                  <a:lnTo>
                    <a:pt x="13597" y="46"/>
                  </a:lnTo>
                  <a:lnTo>
                    <a:pt x="1" y="92"/>
                  </a:lnTo>
                  <a:lnTo>
                    <a:pt x="13597" y="138"/>
                  </a:lnTo>
                  <a:lnTo>
                    <a:pt x="40790" y="138"/>
                  </a:lnTo>
                  <a:lnTo>
                    <a:pt x="54386" y="92"/>
                  </a:lnTo>
                  <a:lnTo>
                    <a:pt x="40790"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204;p47">
              <a:extLst>
                <a:ext uri="{FF2B5EF4-FFF2-40B4-BE49-F238E27FC236}">
                  <a16:creationId xmlns:a16="http://schemas.microsoft.com/office/drawing/2014/main" id="{9FE969D0-F63E-ADA4-1B83-05DD3DA51C26}"/>
                </a:ext>
              </a:extLst>
            </p:cNvPr>
            <p:cNvSpPr/>
            <p:nvPr/>
          </p:nvSpPr>
          <p:spPr>
            <a:xfrm>
              <a:off x="7366916" y="1119945"/>
              <a:ext cx="1063946" cy="2700"/>
            </a:xfrm>
            <a:custGeom>
              <a:avLst/>
              <a:gdLst/>
              <a:ahLst/>
              <a:cxnLst/>
              <a:rect l="l" t="t" r="r" b="b"/>
              <a:pathLst>
                <a:path w="54387" h="138" fill="none" extrusionOk="0">
                  <a:moveTo>
                    <a:pt x="1" y="92"/>
                  </a:moveTo>
                  <a:lnTo>
                    <a:pt x="1" y="92"/>
                  </a:lnTo>
                  <a:lnTo>
                    <a:pt x="13597" y="46"/>
                  </a:lnTo>
                  <a:lnTo>
                    <a:pt x="27193" y="0"/>
                  </a:lnTo>
                  <a:lnTo>
                    <a:pt x="27193" y="0"/>
                  </a:lnTo>
                  <a:lnTo>
                    <a:pt x="40790" y="0"/>
                  </a:lnTo>
                  <a:lnTo>
                    <a:pt x="54386" y="92"/>
                  </a:lnTo>
                  <a:lnTo>
                    <a:pt x="54386" y="92"/>
                  </a:lnTo>
                  <a:lnTo>
                    <a:pt x="40790" y="138"/>
                  </a:lnTo>
                  <a:lnTo>
                    <a:pt x="27193" y="138"/>
                  </a:lnTo>
                  <a:lnTo>
                    <a:pt x="27193" y="138"/>
                  </a:lnTo>
                  <a:lnTo>
                    <a:pt x="13597" y="138"/>
                  </a:lnTo>
                  <a:lnTo>
                    <a:pt x="1" y="9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205;p47">
              <a:extLst>
                <a:ext uri="{FF2B5EF4-FFF2-40B4-BE49-F238E27FC236}">
                  <a16:creationId xmlns:a16="http://schemas.microsoft.com/office/drawing/2014/main" id="{0C74AB72-5C76-5E4A-3B7B-949978A62E4F}"/>
                </a:ext>
              </a:extLst>
            </p:cNvPr>
            <p:cNvSpPr/>
            <p:nvPr/>
          </p:nvSpPr>
          <p:spPr>
            <a:xfrm>
              <a:off x="7366916" y="1225074"/>
              <a:ext cx="1063946" cy="2719"/>
            </a:xfrm>
            <a:custGeom>
              <a:avLst/>
              <a:gdLst/>
              <a:ahLst/>
              <a:cxnLst/>
              <a:rect l="l" t="t" r="r" b="b"/>
              <a:pathLst>
                <a:path w="54387" h="139" extrusionOk="0">
                  <a:moveTo>
                    <a:pt x="27193" y="0"/>
                  </a:moveTo>
                  <a:lnTo>
                    <a:pt x="13597" y="46"/>
                  </a:lnTo>
                  <a:lnTo>
                    <a:pt x="1" y="92"/>
                  </a:lnTo>
                  <a:lnTo>
                    <a:pt x="13597" y="138"/>
                  </a:lnTo>
                  <a:lnTo>
                    <a:pt x="40790" y="138"/>
                  </a:lnTo>
                  <a:lnTo>
                    <a:pt x="54386" y="92"/>
                  </a:lnTo>
                  <a:lnTo>
                    <a:pt x="40790"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206;p47">
              <a:extLst>
                <a:ext uri="{FF2B5EF4-FFF2-40B4-BE49-F238E27FC236}">
                  <a16:creationId xmlns:a16="http://schemas.microsoft.com/office/drawing/2014/main" id="{FB6BA3D7-97D3-F00B-AFAA-BE54C03DC782}"/>
                </a:ext>
              </a:extLst>
            </p:cNvPr>
            <p:cNvSpPr/>
            <p:nvPr/>
          </p:nvSpPr>
          <p:spPr>
            <a:xfrm>
              <a:off x="7366916" y="1225074"/>
              <a:ext cx="1063946" cy="2719"/>
            </a:xfrm>
            <a:custGeom>
              <a:avLst/>
              <a:gdLst/>
              <a:ahLst/>
              <a:cxnLst/>
              <a:rect l="l" t="t" r="r" b="b"/>
              <a:pathLst>
                <a:path w="54387" h="139" fill="none" extrusionOk="0">
                  <a:moveTo>
                    <a:pt x="1" y="92"/>
                  </a:moveTo>
                  <a:lnTo>
                    <a:pt x="1" y="92"/>
                  </a:lnTo>
                  <a:lnTo>
                    <a:pt x="13597" y="46"/>
                  </a:lnTo>
                  <a:lnTo>
                    <a:pt x="27193" y="0"/>
                  </a:lnTo>
                  <a:lnTo>
                    <a:pt x="27193" y="0"/>
                  </a:lnTo>
                  <a:lnTo>
                    <a:pt x="40790" y="0"/>
                  </a:lnTo>
                  <a:lnTo>
                    <a:pt x="54386" y="92"/>
                  </a:lnTo>
                  <a:lnTo>
                    <a:pt x="54386" y="92"/>
                  </a:lnTo>
                  <a:lnTo>
                    <a:pt x="40790" y="138"/>
                  </a:lnTo>
                  <a:lnTo>
                    <a:pt x="27193" y="138"/>
                  </a:lnTo>
                  <a:lnTo>
                    <a:pt x="27193" y="138"/>
                  </a:lnTo>
                  <a:lnTo>
                    <a:pt x="13597" y="138"/>
                  </a:lnTo>
                  <a:lnTo>
                    <a:pt x="1" y="9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207;p47">
              <a:extLst>
                <a:ext uri="{FF2B5EF4-FFF2-40B4-BE49-F238E27FC236}">
                  <a16:creationId xmlns:a16="http://schemas.microsoft.com/office/drawing/2014/main" id="{A57D8859-11BE-E195-034A-9CF6A7F31E53}"/>
                </a:ext>
              </a:extLst>
            </p:cNvPr>
            <p:cNvSpPr/>
            <p:nvPr/>
          </p:nvSpPr>
          <p:spPr>
            <a:xfrm>
              <a:off x="7578973" y="738046"/>
              <a:ext cx="3619" cy="588577"/>
            </a:xfrm>
            <a:custGeom>
              <a:avLst/>
              <a:gdLst/>
              <a:ahLst/>
              <a:cxnLst/>
              <a:rect l="l" t="t" r="r" b="b"/>
              <a:pathLst>
                <a:path w="185" h="30087" extrusionOk="0">
                  <a:moveTo>
                    <a:pt x="93" y="0"/>
                  </a:moveTo>
                  <a:lnTo>
                    <a:pt x="1" y="7533"/>
                  </a:lnTo>
                  <a:lnTo>
                    <a:pt x="1" y="15066"/>
                  </a:lnTo>
                  <a:lnTo>
                    <a:pt x="47" y="22554"/>
                  </a:lnTo>
                  <a:lnTo>
                    <a:pt x="93" y="30087"/>
                  </a:lnTo>
                  <a:lnTo>
                    <a:pt x="185" y="22554"/>
                  </a:lnTo>
                  <a:lnTo>
                    <a:pt x="185" y="15066"/>
                  </a:lnTo>
                  <a:lnTo>
                    <a:pt x="139" y="7533"/>
                  </a:lnTo>
                  <a:lnTo>
                    <a:pt x="139" y="3767"/>
                  </a:lnTo>
                  <a:lnTo>
                    <a:pt x="93"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208;p47">
              <a:extLst>
                <a:ext uri="{FF2B5EF4-FFF2-40B4-BE49-F238E27FC236}">
                  <a16:creationId xmlns:a16="http://schemas.microsoft.com/office/drawing/2014/main" id="{310E5710-BD64-E1C6-1BC7-196AC9C13541}"/>
                </a:ext>
              </a:extLst>
            </p:cNvPr>
            <p:cNvSpPr/>
            <p:nvPr/>
          </p:nvSpPr>
          <p:spPr>
            <a:xfrm>
              <a:off x="7578973" y="738046"/>
              <a:ext cx="3619" cy="588577"/>
            </a:xfrm>
            <a:custGeom>
              <a:avLst/>
              <a:gdLst/>
              <a:ahLst/>
              <a:cxnLst/>
              <a:rect l="l" t="t" r="r" b="b"/>
              <a:pathLst>
                <a:path w="185" h="30087" fill="none" extrusionOk="0">
                  <a:moveTo>
                    <a:pt x="93" y="0"/>
                  </a:moveTo>
                  <a:lnTo>
                    <a:pt x="93" y="0"/>
                  </a:lnTo>
                  <a:lnTo>
                    <a:pt x="139" y="3767"/>
                  </a:lnTo>
                  <a:lnTo>
                    <a:pt x="139" y="7533"/>
                  </a:lnTo>
                  <a:lnTo>
                    <a:pt x="185" y="15066"/>
                  </a:lnTo>
                  <a:lnTo>
                    <a:pt x="185" y="15066"/>
                  </a:lnTo>
                  <a:lnTo>
                    <a:pt x="185" y="22554"/>
                  </a:lnTo>
                  <a:lnTo>
                    <a:pt x="93" y="30087"/>
                  </a:lnTo>
                  <a:lnTo>
                    <a:pt x="93" y="30087"/>
                  </a:lnTo>
                  <a:lnTo>
                    <a:pt x="47" y="22554"/>
                  </a:lnTo>
                  <a:lnTo>
                    <a:pt x="1" y="15066"/>
                  </a:lnTo>
                  <a:lnTo>
                    <a:pt x="1" y="15066"/>
                  </a:lnTo>
                  <a:lnTo>
                    <a:pt x="1" y="7533"/>
                  </a:lnTo>
                  <a:lnTo>
                    <a:pt x="9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209;p47">
              <a:extLst>
                <a:ext uri="{FF2B5EF4-FFF2-40B4-BE49-F238E27FC236}">
                  <a16:creationId xmlns:a16="http://schemas.microsoft.com/office/drawing/2014/main" id="{48241EA6-80E0-DB00-285D-C74A4962AEF7}"/>
                </a:ext>
              </a:extLst>
            </p:cNvPr>
            <p:cNvSpPr/>
            <p:nvPr/>
          </p:nvSpPr>
          <p:spPr>
            <a:xfrm>
              <a:off x="7763193" y="738046"/>
              <a:ext cx="3619" cy="588577"/>
            </a:xfrm>
            <a:custGeom>
              <a:avLst/>
              <a:gdLst/>
              <a:ahLst/>
              <a:cxnLst/>
              <a:rect l="l" t="t" r="r" b="b"/>
              <a:pathLst>
                <a:path w="185" h="30087" extrusionOk="0">
                  <a:moveTo>
                    <a:pt x="92" y="0"/>
                  </a:moveTo>
                  <a:lnTo>
                    <a:pt x="46" y="3767"/>
                  </a:lnTo>
                  <a:lnTo>
                    <a:pt x="0" y="7533"/>
                  </a:lnTo>
                  <a:lnTo>
                    <a:pt x="0" y="15066"/>
                  </a:lnTo>
                  <a:lnTo>
                    <a:pt x="46" y="22554"/>
                  </a:lnTo>
                  <a:lnTo>
                    <a:pt x="46" y="26320"/>
                  </a:lnTo>
                  <a:lnTo>
                    <a:pt x="92" y="30087"/>
                  </a:lnTo>
                  <a:lnTo>
                    <a:pt x="184" y="22554"/>
                  </a:lnTo>
                  <a:lnTo>
                    <a:pt x="184" y="15066"/>
                  </a:lnTo>
                  <a:lnTo>
                    <a:pt x="184" y="7533"/>
                  </a:lnTo>
                  <a:lnTo>
                    <a:pt x="138" y="3767"/>
                  </a:lnTo>
                  <a:lnTo>
                    <a:pt x="92"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210;p47">
              <a:extLst>
                <a:ext uri="{FF2B5EF4-FFF2-40B4-BE49-F238E27FC236}">
                  <a16:creationId xmlns:a16="http://schemas.microsoft.com/office/drawing/2014/main" id="{8EA96EF0-7871-9308-5B3D-0DE02C45990E}"/>
                </a:ext>
              </a:extLst>
            </p:cNvPr>
            <p:cNvSpPr/>
            <p:nvPr/>
          </p:nvSpPr>
          <p:spPr>
            <a:xfrm>
              <a:off x="7763193" y="738046"/>
              <a:ext cx="3619" cy="588577"/>
            </a:xfrm>
            <a:custGeom>
              <a:avLst/>
              <a:gdLst/>
              <a:ahLst/>
              <a:cxnLst/>
              <a:rect l="l" t="t" r="r" b="b"/>
              <a:pathLst>
                <a:path w="185" h="30087" fill="none" extrusionOk="0">
                  <a:moveTo>
                    <a:pt x="92" y="0"/>
                  </a:moveTo>
                  <a:lnTo>
                    <a:pt x="92" y="0"/>
                  </a:lnTo>
                  <a:lnTo>
                    <a:pt x="138" y="3767"/>
                  </a:lnTo>
                  <a:lnTo>
                    <a:pt x="184" y="7533"/>
                  </a:lnTo>
                  <a:lnTo>
                    <a:pt x="184" y="15066"/>
                  </a:lnTo>
                  <a:lnTo>
                    <a:pt x="184" y="15066"/>
                  </a:lnTo>
                  <a:lnTo>
                    <a:pt x="184" y="22554"/>
                  </a:lnTo>
                  <a:lnTo>
                    <a:pt x="92" y="30087"/>
                  </a:lnTo>
                  <a:lnTo>
                    <a:pt x="92" y="30087"/>
                  </a:lnTo>
                  <a:lnTo>
                    <a:pt x="46" y="26320"/>
                  </a:lnTo>
                  <a:lnTo>
                    <a:pt x="46" y="22554"/>
                  </a:lnTo>
                  <a:lnTo>
                    <a:pt x="0" y="15066"/>
                  </a:lnTo>
                  <a:lnTo>
                    <a:pt x="0" y="15066"/>
                  </a:lnTo>
                  <a:lnTo>
                    <a:pt x="0" y="7533"/>
                  </a:lnTo>
                  <a:lnTo>
                    <a:pt x="46" y="3767"/>
                  </a:lnTo>
                  <a:lnTo>
                    <a:pt x="9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211;p47">
              <a:extLst>
                <a:ext uri="{FF2B5EF4-FFF2-40B4-BE49-F238E27FC236}">
                  <a16:creationId xmlns:a16="http://schemas.microsoft.com/office/drawing/2014/main" id="{D6728539-1B0A-0D4B-8A7D-74B4367C9269}"/>
                </a:ext>
              </a:extLst>
            </p:cNvPr>
            <p:cNvSpPr/>
            <p:nvPr/>
          </p:nvSpPr>
          <p:spPr>
            <a:xfrm>
              <a:off x="7947394" y="738046"/>
              <a:ext cx="3619" cy="588577"/>
            </a:xfrm>
            <a:custGeom>
              <a:avLst/>
              <a:gdLst/>
              <a:ahLst/>
              <a:cxnLst/>
              <a:rect l="l" t="t" r="r" b="b"/>
              <a:pathLst>
                <a:path w="185" h="30087" extrusionOk="0">
                  <a:moveTo>
                    <a:pt x="93" y="0"/>
                  </a:moveTo>
                  <a:lnTo>
                    <a:pt x="1" y="7533"/>
                  </a:lnTo>
                  <a:lnTo>
                    <a:pt x="1" y="15066"/>
                  </a:lnTo>
                  <a:lnTo>
                    <a:pt x="1" y="22554"/>
                  </a:lnTo>
                  <a:lnTo>
                    <a:pt x="93" y="30087"/>
                  </a:lnTo>
                  <a:lnTo>
                    <a:pt x="184" y="22554"/>
                  </a:lnTo>
                  <a:lnTo>
                    <a:pt x="184" y="15066"/>
                  </a:lnTo>
                  <a:lnTo>
                    <a:pt x="139" y="7533"/>
                  </a:lnTo>
                  <a:lnTo>
                    <a:pt x="139" y="3767"/>
                  </a:lnTo>
                  <a:lnTo>
                    <a:pt x="93"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212;p47">
              <a:extLst>
                <a:ext uri="{FF2B5EF4-FFF2-40B4-BE49-F238E27FC236}">
                  <a16:creationId xmlns:a16="http://schemas.microsoft.com/office/drawing/2014/main" id="{E177320C-0092-191A-AE3F-C1EE03BB0307}"/>
                </a:ext>
              </a:extLst>
            </p:cNvPr>
            <p:cNvSpPr/>
            <p:nvPr/>
          </p:nvSpPr>
          <p:spPr>
            <a:xfrm>
              <a:off x="7947394" y="738046"/>
              <a:ext cx="3619" cy="588577"/>
            </a:xfrm>
            <a:custGeom>
              <a:avLst/>
              <a:gdLst/>
              <a:ahLst/>
              <a:cxnLst/>
              <a:rect l="l" t="t" r="r" b="b"/>
              <a:pathLst>
                <a:path w="185" h="30087" fill="none" extrusionOk="0">
                  <a:moveTo>
                    <a:pt x="93" y="0"/>
                  </a:moveTo>
                  <a:lnTo>
                    <a:pt x="93" y="0"/>
                  </a:lnTo>
                  <a:lnTo>
                    <a:pt x="139" y="3767"/>
                  </a:lnTo>
                  <a:lnTo>
                    <a:pt x="139" y="7533"/>
                  </a:lnTo>
                  <a:lnTo>
                    <a:pt x="184" y="15066"/>
                  </a:lnTo>
                  <a:lnTo>
                    <a:pt x="184" y="15066"/>
                  </a:lnTo>
                  <a:lnTo>
                    <a:pt x="184" y="22554"/>
                  </a:lnTo>
                  <a:lnTo>
                    <a:pt x="93" y="30087"/>
                  </a:lnTo>
                  <a:lnTo>
                    <a:pt x="93" y="30087"/>
                  </a:lnTo>
                  <a:lnTo>
                    <a:pt x="1" y="22554"/>
                  </a:lnTo>
                  <a:lnTo>
                    <a:pt x="1" y="15066"/>
                  </a:lnTo>
                  <a:lnTo>
                    <a:pt x="1" y="15066"/>
                  </a:lnTo>
                  <a:lnTo>
                    <a:pt x="1" y="7533"/>
                  </a:lnTo>
                  <a:lnTo>
                    <a:pt x="9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213;p47">
              <a:extLst>
                <a:ext uri="{FF2B5EF4-FFF2-40B4-BE49-F238E27FC236}">
                  <a16:creationId xmlns:a16="http://schemas.microsoft.com/office/drawing/2014/main" id="{7DD466D4-FEB6-CF45-F712-93BD460216F4}"/>
                </a:ext>
              </a:extLst>
            </p:cNvPr>
            <p:cNvSpPr/>
            <p:nvPr/>
          </p:nvSpPr>
          <p:spPr>
            <a:xfrm>
              <a:off x="8130714" y="738046"/>
              <a:ext cx="3599" cy="588577"/>
            </a:xfrm>
            <a:custGeom>
              <a:avLst/>
              <a:gdLst/>
              <a:ahLst/>
              <a:cxnLst/>
              <a:rect l="l" t="t" r="r" b="b"/>
              <a:pathLst>
                <a:path w="184" h="30087" extrusionOk="0">
                  <a:moveTo>
                    <a:pt x="92" y="0"/>
                  </a:moveTo>
                  <a:lnTo>
                    <a:pt x="46" y="7533"/>
                  </a:lnTo>
                  <a:lnTo>
                    <a:pt x="0" y="15066"/>
                  </a:lnTo>
                  <a:lnTo>
                    <a:pt x="46" y="22554"/>
                  </a:lnTo>
                  <a:lnTo>
                    <a:pt x="46" y="26320"/>
                  </a:lnTo>
                  <a:lnTo>
                    <a:pt x="92" y="30087"/>
                  </a:lnTo>
                  <a:lnTo>
                    <a:pt x="184" y="22554"/>
                  </a:lnTo>
                  <a:lnTo>
                    <a:pt x="184" y="15066"/>
                  </a:lnTo>
                  <a:lnTo>
                    <a:pt x="184" y="7533"/>
                  </a:lnTo>
                  <a:lnTo>
                    <a:pt x="138" y="3767"/>
                  </a:lnTo>
                  <a:lnTo>
                    <a:pt x="92"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214;p47">
              <a:extLst>
                <a:ext uri="{FF2B5EF4-FFF2-40B4-BE49-F238E27FC236}">
                  <a16:creationId xmlns:a16="http://schemas.microsoft.com/office/drawing/2014/main" id="{524C7843-7C03-0F29-8AD3-102FDCF61BEE}"/>
                </a:ext>
              </a:extLst>
            </p:cNvPr>
            <p:cNvSpPr/>
            <p:nvPr/>
          </p:nvSpPr>
          <p:spPr>
            <a:xfrm>
              <a:off x="8130714" y="738046"/>
              <a:ext cx="3599" cy="588577"/>
            </a:xfrm>
            <a:custGeom>
              <a:avLst/>
              <a:gdLst/>
              <a:ahLst/>
              <a:cxnLst/>
              <a:rect l="l" t="t" r="r" b="b"/>
              <a:pathLst>
                <a:path w="184" h="30087" fill="none" extrusionOk="0">
                  <a:moveTo>
                    <a:pt x="92" y="0"/>
                  </a:moveTo>
                  <a:lnTo>
                    <a:pt x="92" y="0"/>
                  </a:lnTo>
                  <a:lnTo>
                    <a:pt x="138" y="3767"/>
                  </a:lnTo>
                  <a:lnTo>
                    <a:pt x="184" y="7533"/>
                  </a:lnTo>
                  <a:lnTo>
                    <a:pt x="184" y="15066"/>
                  </a:lnTo>
                  <a:lnTo>
                    <a:pt x="184" y="15066"/>
                  </a:lnTo>
                  <a:lnTo>
                    <a:pt x="184" y="22554"/>
                  </a:lnTo>
                  <a:lnTo>
                    <a:pt x="92" y="30087"/>
                  </a:lnTo>
                  <a:lnTo>
                    <a:pt x="92" y="30087"/>
                  </a:lnTo>
                  <a:lnTo>
                    <a:pt x="46" y="26320"/>
                  </a:lnTo>
                  <a:lnTo>
                    <a:pt x="46" y="22554"/>
                  </a:lnTo>
                  <a:lnTo>
                    <a:pt x="0" y="15066"/>
                  </a:lnTo>
                  <a:lnTo>
                    <a:pt x="0" y="15066"/>
                  </a:lnTo>
                  <a:lnTo>
                    <a:pt x="46" y="7533"/>
                  </a:lnTo>
                  <a:lnTo>
                    <a:pt x="9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215;p47">
              <a:extLst>
                <a:ext uri="{FF2B5EF4-FFF2-40B4-BE49-F238E27FC236}">
                  <a16:creationId xmlns:a16="http://schemas.microsoft.com/office/drawing/2014/main" id="{32690A68-AC45-4F80-163E-9F56A85E9C7C}"/>
                </a:ext>
              </a:extLst>
            </p:cNvPr>
            <p:cNvSpPr/>
            <p:nvPr/>
          </p:nvSpPr>
          <p:spPr>
            <a:xfrm>
              <a:off x="8314915" y="738046"/>
              <a:ext cx="3619" cy="588577"/>
            </a:xfrm>
            <a:custGeom>
              <a:avLst/>
              <a:gdLst/>
              <a:ahLst/>
              <a:cxnLst/>
              <a:rect l="l" t="t" r="r" b="b"/>
              <a:pathLst>
                <a:path w="185" h="30087" extrusionOk="0">
                  <a:moveTo>
                    <a:pt x="92" y="0"/>
                  </a:moveTo>
                  <a:lnTo>
                    <a:pt x="1" y="7533"/>
                  </a:lnTo>
                  <a:lnTo>
                    <a:pt x="1" y="11300"/>
                  </a:lnTo>
                  <a:lnTo>
                    <a:pt x="1" y="15066"/>
                  </a:lnTo>
                  <a:lnTo>
                    <a:pt x="47" y="22554"/>
                  </a:lnTo>
                  <a:lnTo>
                    <a:pt x="47" y="26320"/>
                  </a:lnTo>
                  <a:lnTo>
                    <a:pt x="92" y="30087"/>
                  </a:lnTo>
                  <a:lnTo>
                    <a:pt x="184" y="22554"/>
                  </a:lnTo>
                  <a:lnTo>
                    <a:pt x="184" y="15066"/>
                  </a:lnTo>
                  <a:lnTo>
                    <a:pt x="184" y="7533"/>
                  </a:lnTo>
                  <a:lnTo>
                    <a:pt x="138" y="3767"/>
                  </a:lnTo>
                  <a:lnTo>
                    <a:pt x="92"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16;p47">
              <a:extLst>
                <a:ext uri="{FF2B5EF4-FFF2-40B4-BE49-F238E27FC236}">
                  <a16:creationId xmlns:a16="http://schemas.microsoft.com/office/drawing/2014/main" id="{43A1FA95-D908-E122-CD00-9DF9927CCBD8}"/>
                </a:ext>
              </a:extLst>
            </p:cNvPr>
            <p:cNvSpPr/>
            <p:nvPr/>
          </p:nvSpPr>
          <p:spPr>
            <a:xfrm>
              <a:off x="8314915" y="738046"/>
              <a:ext cx="3619" cy="588577"/>
            </a:xfrm>
            <a:custGeom>
              <a:avLst/>
              <a:gdLst/>
              <a:ahLst/>
              <a:cxnLst/>
              <a:rect l="l" t="t" r="r" b="b"/>
              <a:pathLst>
                <a:path w="185" h="30087" fill="none" extrusionOk="0">
                  <a:moveTo>
                    <a:pt x="92" y="0"/>
                  </a:moveTo>
                  <a:lnTo>
                    <a:pt x="92" y="0"/>
                  </a:lnTo>
                  <a:lnTo>
                    <a:pt x="138" y="3767"/>
                  </a:lnTo>
                  <a:lnTo>
                    <a:pt x="184" y="7533"/>
                  </a:lnTo>
                  <a:lnTo>
                    <a:pt x="184" y="15066"/>
                  </a:lnTo>
                  <a:lnTo>
                    <a:pt x="184" y="15066"/>
                  </a:lnTo>
                  <a:lnTo>
                    <a:pt x="184" y="22554"/>
                  </a:lnTo>
                  <a:lnTo>
                    <a:pt x="92" y="30087"/>
                  </a:lnTo>
                  <a:lnTo>
                    <a:pt x="92" y="30087"/>
                  </a:lnTo>
                  <a:lnTo>
                    <a:pt x="47" y="26320"/>
                  </a:lnTo>
                  <a:lnTo>
                    <a:pt x="47" y="22554"/>
                  </a:lnTo>
                  <a:lnTo>
                    <a:pt x="1" y="15066"/>
                  </a:lnTo>
                  <a:lnTo>
                    <a:pt x="1" y="15066"/>
                  </a:lnTo>
                  <a:lnTo>
                    <a:pt x="1" y="11300"/>
                  </a:lnTo>
                  <a:lnTo>
                    <a:pt x="1" y="7533"/>
                  </a:lnTo>
                  <a:lnTo>
                    <a:pt x="9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217;p47">
              <a:extLst>
                <a:ext uri="{FF2B5EF4-FFF2-40B4-BE49-F238E27FC236}">
                  <a16:creationId xmlns:a16="http://schemas.microsoft.com/office/drawing/2014/main" id="{E9107C33-A47F-81BB-0198-BC980DC3FFA5}"/>
                </a:ext>
              </a:extLst>
            </p:cNvPr>
            <p:cNvSpPr/>
            <p:nvPr/>
          </p:nvSpPr>
          <p:spPr>
            <a:xfrm>
              <a:off x="8316714" y="911467"/>
              <a:ext cx="114147" cy="415155"/>
            </a:xfrm>
            <a:custGeom>
              <a:avLst/>
              <a:gdLst/>
              <a:ahLst/>
              <a:cxnLst/>
              <a:rect l="l" t="t" r="r" b="b"/>
              <a:pathLst>
                <a:path w="5835" h="21222" extrusionOk="0">
                  <a:moveTo>
                    <a:pt x="5513" y="0"/>
                  </a:moveTo>
                  <a:lnTo>
                    <a:pt x="4961" y="92"/>
                  </a:lnTo>
                  <a:lnTo>
                    <a:pt x="4502" y="322"/>
                  </a:lnTo>
                  <a:lnTo>
                    <a:pt x="4089" y="552"/>
                  </a:lnTo>
                  <a:lnTo>
                    <a:pt x="3675" y="919"/>
                  </a:lnTo>
                  <a:lnTo>
                    <a:pt x="3308" y="1287"/>
                  </a:lnTo>
                  <a:lnTo>
                    <a:pt x="2986" y="1700"/>
                  </a:lnTo>
                  <a:lnTo>
                    <a:pt x="2665" y="2159"/>
                  </a:lnTo>
                  <a:lnTo>
                    <a:pt x="2389" y="2619"/>
                  </a:lnTo>
                  <a:lnTo>
                    <a:pt x="1838" y="3537"/>
                  </a:lnTo>
                  <a:lnTo>
                    <a:pt x="1333" y="4364"/>
                  </a:lnTo>
                  <a:lnTo>
                    <a:pt x="1057" y="4686"/>
                  </a:lnTo>
                  <a:lnTo>
                    <a:pt x="827" y="4961"/>
                  </a:lnTo>
                  <a:lnTo>
                    <a:pt x="552" y="5191"/>
                  </a:lnTo>
                  <a:lnTo>
                    <a:pt x="276" y="5329"/>
                  </a:lnTo>
                  <a:lnTo>
                    <a:pt x="5834" y="5375"/>
                  </a:lnTo>
                  <a:lnTo>
                    <a:pt x="5834" y="0"/>
                  </a:lnTo>
                  <a:close/>
                  <a:moveTo>
                    <a:pt x="92" y="5375"/>
                  </a:moveTo>
                  <a:lnTo>
                    <a:pt x="92" y="6201"/>
                  </a:lnTo>
                  <a:lnTo>
                    <a:pt x="138" y="10703"/>
                  </a:lnTo>
                  <a:lnTo>
                    <a:pt x="5834" y="10749"/>
                  </a:lnTo>
                  <a:lnTo>
                    <a:pt x="5834" y="5375"/>
                  </a:lnTo>
                  <a:close/>
                  <a:moveTo>
                    <a:pt x="138" y="10749"/>
                  </a:moveTo>
                  <a:lnTo>
                    <a:pt x="92" y="16077"/>
                  </a:lnTo>
                  <a:lnTo>
                    <a:pt x="5834" y="16123"/>
                  </a:lnTo>
                  <a:lnTo>
                    <a:pt x="5834" y="10749"/>
                  </a:lnTo>
                  <a:close/>
                  <a:moveTo>
                    <a:pt x="92" y="16123"/>
                  </a:moveTo>
                  <a:lnTo>
                    <a:pt x="0" y="21222"/>
                  </a:lnTo>
                  <a:lnTo>
                    <a:pt x="5834" y="21222"/>
                  </a:lnTo>
                  <a:lnTo>
                    <a:pt x="5834" y="16123"/>
                  </a:lnTo>
                  <a:close/>
                </a:path>
              </a:pathLst>
            </a:custGeom>
            <a:solidFill>
              <a:srgbClr val="CD8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218;p47">
              <a:extLst>
                <a:ext uri="{FF2B5EF4-FFF2-40B4-BE49-F238E27FC236}">
                  <a16:creationId xmlns:a16="http://schemas.microsoft.com/office/drawing/2014/main" id="{E5117148-0229-349D-8807-8B91A2C0B906}"/>
                </a:ext>
              </a:extLst>
            </p:cNvPr>
            <p:cNvSpPr/>
            <p:nvPr/>
          </p:nvSpPr>
          <p:spPr>
            <a:xfrm>
              <a:off x="8316714" y="911467"/>
              <a:ext cx="114147" cy="415155"/>
            </a:xfrm>
            <a:custGeom>
              <a:avLst/>
              <a:gdLst/>
              <a:ahLst/>
              <a:cxnLst/>
              <a:rect l="l" t="t" r="r" b="b"/>
              <a:pathLst>
                <a:path w="5835" h="21222" fill="none" extrusionOk="0">
                  <a:moveTo>
                    <a:pt x="5834" y="0"/>
                  </a:moveTo>
                  <a:lnTo>
                    <a:pt x="5834" y="0"/>
                  </a:lnTo>
                  <a:lnTo>
                    <a:pt x="5513" y="0"/>
                  </a:lnTo>
                  <a:lnTo>
                    <a:pt x="5513" y="0"/>
                  </a:lnTo>
                  <a:lnTo>
                    <a:pt x="4961" y="92"/>
                  </a:lnTo>
                  <a:lnTo>
                    <a:pt x="4502" y="322"/>
                  </a:lnTo>
                  <a:lnTo>
                    <a:pt x="4089" y="552"/>
                  </a:lnTo>
                  <a:lnTo>
                    <a:pt x="3675" y="919"/>
                  </a:lnTo>
                  <a:lnTo>
                    <a:pt x="3308" y="1287"/>
                  </a:lnTo>
                  <a:lnTo>
                    <a:pt x="2986" y="1700"/>
                  </a:lnTo>
                  <a:lnTo>
                    <a:pt x="2665" y="2159"/>
                  </a:lnTo>
                  <a:lnTo>
                    <a:pt x="2389" y="2619"/>
                  </a:lnTo>
                  <a:lnTo>
                    <a:pt x="1838" y="3537"/>
                  </a:lnTo>
                  <a:lnTo>
                    <a:pt x="1333" y="4364"/>
                  </a:lnTo>
                  <a:lnTo>
                    <a:pt x="1057" y="4686"/>
                  </a:lnTo>
                  <a:lnTo>
                    <a:pt x="827" y="4961"/>
                  </a:lnTo>
                  <a:lnTo>
                    <a:pt x="552" y="5191"/>
                  </a:lnTo>
                  <a:lnTo>
                    <a:pt x="276" y="5329"/>
                  </a:lnTo>
                  <a:lnTo>
                    <a:pt x="276" y="5329"/>
                  </a:lnTo>
                  <a:lnTo>
                    <a:pt x="5834" y="5375"/>
                  </a:lnTo>
                  <a:lnTo>
                    <a:pt x="5834" y="5375"/>
                  </a:lnTo>
                  <a:lnTo>
                    <a:pt x="92" y="5375"/>
                  </a:lnTo>
                  <a:lnTo>
                    <a:pt x="92" y="5375"/>
                  </a:lnTo>
                  <a:lnTo>
                    <a:pt x="92" y="6201"/>
                  </a:lnTo>
                  <a:lnTo>
                    <a:pt x="92" y="6201"/>
                  </a:lnTo>
                  <a:lnTo>
                    <a:pt x="138" y="10703"/>
                  </a:lnTo>
                  <a:lnTo>
                    <a:pt x="138" y="10703"/>
                  </a:lnTo>
                  <a:lnTo>
                    <a:pt x="5834" y="10749"/>
                  </a:lnTo>
                  <a:lnTo>
                    <a:pt x="5834" y="10749"/>
                  </a:lnTo>
                  <a:lnTo>
                    <a:pt x="138" y="10749"/>
                  </a:lnTo>
                  <a:lnTo>
                    <a:pt x="138" y="10749"/>
                  </a:lnTo>
                  <a:lnTo>
                    <a:pt x="92" y="16077"/>
                  </a:lnTo>
                  <a:lnTo>
                    <a:pt x="92" y="16077"/>
                  </a:lnTo>
                  <a:lnTo>
                    <a:pt x="5834" y="16123"/>
                  </a:lnTo>
                  <a:lnTo>
                    <a:pt x="5834" y="16123"/>
                  </a:lnTo>
                  <a:lnTo>
                    <a:pt x="92" y="16123"/>
                  </a:lnTo>
                  <a:lnTo>
                    <a:pt x="92" y="16123"/>
                  </a:lnTo>
                  <a:lnTo>
                    <a:pt x="0" y="21222"/>
                  </a:lnTo>
                  <a:lnTo>
                    <a:pt x="5834" y="21222"/>
                  </a:lnTo>
                  <a:lnTo>
                    <a:pt x="583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219;p47">
              <a:extLst>
                <a:ext uri="{FF2B5EF4-FFF2-40B4-BE49-F238E27FC236}">
                  <a16:creationId xmlns:a16="http://schemas.microsoft.com/office/drawing/2014/main" id="{DCB8917C-750A-FFD8-F2CC-3327C8437549}"/>
                </a:ext>
              </a:extLst>
            </p:cNvPr>
            <p:cNvSpPr/>
            <p:nvPr/>
          </p:nvSpPr>
          <p:spPr>
            <a:xfrm>
              <a:off x="8425443" y="911467"/>
              <a:ext cx="5419" cy="20"/>
            </a:xfrm>
            <a:custGeom>
              <a:avLst/>
              <a:gdLst/>
              <a:ahLst/>
              <a:cxnLst/>
              <a:rect l="l" t="t" r="r" b="b"/>
              <a:pathLst>
                <a:path w="277" h="1" fill="none" extrusionOk="0">
                  <a:moveTo>
                    <a:pt x="276" y="0"/>
                  </a:moveTo>
                  <a:lnTo>
                    <a:pt x="276" y="0"/>
                  </a:lnTo>
                  <a:lnTo>
                    <a:pt x="0" y="0"/>
                  </a:lnTo>
                  <a:lnTo>
                    <a:pt x="0" y="0"/>
                  </a:lnTo>
                  <a:lnTo>
                    <a:pt x="276" y="0"/>
                  </a:lnTo>
                  <a:lnTo>
                    <a:pt x="27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220;p47">
              <a:extLst>
                <a:ext uri="{FF2B5EF4-FFF2-40B4-BE49-F238E27FC236}">
                  <a16:creationId xmlns:a16="http://schemas.microsoft.com/office/drawing/2014/main" id="{8AF50419-35BB-576C-9176-12EFD67A5E2D}"/>
                </a:ext>
              </a:extLst>
            </p:cNvPr>
            <p:cNvSpPr/>
            <p:nvPr/>
          </p:nvSpPr>
          <p:spPr>
            <a:xfrm>
              <a:off x="8424543" y="911467"/>
              <a:ext cx="6319" cy="20"/>
            </a:xfrm>
            <a:custGeom>
              <a:avLst/>
              <a:gdLst/>
              <a:ahLst/>
              <a:cxnLst/>
              <a:rect l="l" t="t" r="r" b="b"/>
              <a:pathLst>
                <a:path w="323" h="1" extrusionOk="0">
                  <a:moveTo>
                    <a:pt x="46" y="0"/>
                  </a:moveTo>
                  <a:lnTo>
                    <a:pt x="46" y="0"/>
                  </a:lnTo>
                  <a:lnTo>
                    <a:pt x="1" y="0"/>
                  </a:lnTo>
                  <a:lnTo>
                    <a:pt x="1" y="0"/>
                  </a:lnTo>
                  <a:lnTo>
                    <a:pt x="322" y="0"/>
                  </a:lnTo>
                  <a:lnTo>
                    <a:pt x="322" y="0"/>
                  </a:lnTo>
                  <a:lnTo>
                    <a:pt x="322" y="0"/>
                  </a:lnTo>
                  <a:lnTo>
                    <a:pt x="46"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221;p47">
              <a:extLst>
                <a:ext uri="{FF2B5EF4-FFF2-40B4-BE49-F238E27FC236}">
                  <a16:creationId xmlns:a16="http://schemas.microsoft.com/office/drawing/2014/main" id="{EBE76BAA-80B2-6A52-5321-50BC910E6A7D}"/>
                </a:ext>
              </a:extLst>
            </p:cNvPr>
            <p:cNvSpPr/>
            <p:nvPr/>
          </p:nvSpPr>
          <p:spPr>
            <a:xfrm>
              <a:off x="8424543" y="911467"/>
              <a:ext cx="6319" cy="20"/>
            </a:xfrm>
            <a:custGeom>
              <a:avLst/>
              <a:gdLst/>
              <a:ahLst/>
              <a:cxnLst/>
              <a:rect l="l" t="t" r="r" b="b"/>
              <a:pathLst>
                <a:path w="323" h="1" fill="none" extrusionOk="0">
                  <a:moveTo>
                    <a:pt x="46" y="0"/>
                  </a:moveTo>
                  <a:lnTo>
                    <a:pt x="46" y="0"/>
                  </a:lnTo>
                  <a:lnTo>
                    <a:pt x="1" y="0"/>
                  </a:lnTo>
                  <a:lnTo>
                    <a:pt x="1" y="0"/>
                  </a:lnTo>
                  <a:lnTo>
                    <a:pt x="322" y="0"/>
                  </a:lnTo>
                  <a:lnTo>
                    <a:pt x="322" y="0"/>
                  </a:lnTo>
                  <a:lnTo>
                    <a:pt x="322" y="0"/>
                  </a:lnTo>
                  <a:lnTo>
                    <a:pt x="4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222;p47">
              <a:extLst>
                <a:ext uri="{FF2B5EF4-FFF2-40B4-BE49-F238E27FC236}">
                  <a16:creationId xmlns:a16="http://schemas.microsoft.com/office/drawing/2014/main" id="{324C6C3E-04DA-0342-1B89-AE7B527900B7}"/>
                </a:ext>
              </a:extLst>
            </p:cNvPr>
            <p:cNvSpPr/>
            <p:nvPr/>
          </p:nvSpPr>
          <p:spPr>
            <a:xfrm>
              <a:off x="8318514" y="1015696"/>
              <a:ext cx="112347" cy="919"/>
            </a:xfrm>
            <a:custGeom>
              <a:avLst/>
              <a:gdLst/>
              <a:ahLst/>
              <a:cxnLst/>
              <a:rect l="l" t="t" r="r" b="b"/>
              <a:pathLst>
                <a:path w="5743" h="47" extrusionOk="0">
                  <a:moveTo>
                    <a:pt x="0" y="1"/>
                  </a:moveTo>
                  <a:lnTo>
                    <a:pt x="0" y="47"/>
                  </a:lnTo>
                  <a:lnTo>
                    <a:pt x="5742" y="47"/>
                  </a:lnTo>
                  <a:lnTo>
                    <a:pt x="184"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223;p47">
              <a:extLst>
                <a:ext uri="{FF2B5EF4-FFF2-40B4-BE49-F238E27FC236}">
                  <a16:creationId xmlns:a16="http://schemas.microsoft.com/office/drawing/2014/main" id="{A8151092-A813-81A4-6A4B-9A09D6C0B143}"/>
                </a:ext>
              </a:extLst>
            </p:cNvPr>
            <p:cNvSpPr/>
            <p:nvPr/>
          </p:nvSpPr>
          <p:spPr>
            <a:xfrm>
              <a:off x="8318514" y="1015696"/>
              <a:ext cx="112347" cy="919"/>
            </a:xfrm>
            <a:custGeom>
              <a:avLst/>
              <a:gdLst/>
              <a:ahLst/>
              <a:cxnLst/>
              <a:rect l="l" t="t" r="r" b="b"/>
              <a:pathLst>
                <a:path w="5743" h="47" fill="none" extrusionOk="0">
                  <a:moveTo>
                    <a:pt x="184" y="1"/>
                  </a:moveTo>
                  <a:lnTo>
                    <a:pt x="184" y="1"/>
                  </a:lnTo>
                  <a:lnTo>
                    <a:pt x="0" y="1"/>
                  </a:lnTo>
                  <a:lnTo>
                    <a:pt x="0" y="1"/>
                  </a:lnTo>
                  <a:lnTo>
                    <a:pt x="0" y="47"/>
                  </a:lnTo>
                  <a:lnTo>
                    <a:pt x="0" y="47"/>
                  </a:lnTo>
                  <a:lnTo>
                    <a:pt x="5742" y="47"/>
                  </a:lnTo>
                  <a:lnTo>
                    <a:pt x="5742" y="47"/>
                  </a:lnTo>
                  <a:lnTo>
                    <a:pt x="18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224;p47">
              <a:extLst>
                <a:ext uri="{FF2B5EF4-FFF2-40B4-BE49-F238E27FC236}">
                  <a16:creationId xmlns:a16="http://schemas.microsoft.com/office/drawing/2014/main" id="{C052BBA3-2535-6346-AFEB-A22495DE85EE}"/>
                </a:ext>
              </a:extLst>
            </p:cNvPr>
            <p:cNvSpPr/>
            <p:nvPr/>
          </p:nvSpPr>
          <p:spPr>
            <a:xfrm>
              <a:off x="8319414" y="1120825"/>
              <a:ext cx="111448" cy="919"/>
            </a:xfrm>
            <a:custGeom>
              <a:avLst/>
              <a:gdLst/>
              <a:ahLst/>
              <a:cxnLst/>
              <a:rect l="l" t="t" r="r" b="b"/>
              <a:pathLst>
                <a:path w="5697" h="47" extrusionOk="0">
                  <a:moveTo>
                    <a:pt x="0" y="1"/>
                  </a:moveTo>
                  <a:lnTo>
                    <a:pt x="0" y="47"/>
                  </a:lnTo>
                  <a:lnTo>
                    <a:pt x="5696" y="47"/>
                  </a:lnTo>
                  <a:lnTo>
                    <a:pt x="0"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225;p47">
              <a:extLst>
                <a:ext uri="{FF2B5EF4-FFF2-40B4-BE49-F238E27FC236}">
                  <a16:creationId xmlns:a16="http://schemas.microsoft.com/office/drawing/2014/main" id="{436789A4-1223-BFDE-7322-837EF8341A30}"/>
                </a:ext>
              </a:extLst>
            </p:cNvPr>
            <p:cNvSpPr/>
            <p:nvPr/>
          </p:nvSpPr>
          <p:spPr>
            <a:xfrm>
              <a:off x="8319414" y="1120825"/>
              <a:ext cx="111448" cy="919"/>
            </a:xfrm>
            <a:custGeom>
              <a:avLst/>
              <a:gdLst/>
              <a:ahLst/>
              <a:cxnLst/>
              <a:rect l="l" t="t" r="r" b="b"/>
              <a:pathLst>
                <a:path w="5697" h="47" fill="none" extrusionOk="0">
                  <a:moveTo>
                    <a:pt x="0" y="1"/>
                  </a:moveTo>
                  <a:lnTo>
                    <a:pt x="0" y="1"/>
                  </a:lnTo>
                  <a:lnTo>
                    <a:pt x="0" y="47"/>
                  </a:lnTo>
                  <a:lnTo>
                    <a:pt x="0" y="47"/>
                  </a:lnTo>
                  <a:lnTo>
                    <a:pt x="5696" y="47"/>
                  </a:lnTo>
                  <a:lnTo>
                    <a:pt x="5696" y="47"/>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226;p47">
              <a:extLst>
                <a:ext uri="{FF2B5EF4-FFF2-40B4-BE49-F238E27FC236}">
                  <a16:creationId xmlns:a16="http://schemas.microsoft.com/office/drawing/2014/main" id="{1A73FD95-713E-524D-69E2-F8602AFFD7A8}"/>
                </a:ext>
              </a:extLst>
            </p:cNvPr>
            <p:cNvSpPr/>
            <p:nvPr/>
          </p:nvSpPr>
          <p:spPr>
            <a:xfrm>
              <a:off x="8318514" y="1225974"/>
              <a:ext cx="112347" cy="919"/>
            </a:xfrm>
            <a:custGeom>
              <a:avLst/>
              <a:gdLst/>
              <a:ahLst/>
              <a:cxnLst/>
              <a:rect l="l" t="t" r="r" b="b"/>
              <a:pathLst>
                <a:path w="5743" h="47" extrusionOk="0">
                  <a:moveTo>
                    <a:pt x="0" y="0"/>
                  </a:moveTo>
                  <a:lnTo>
                    <a:pt x="0" y="46"/>
                  </a:lnTo>
                  <a:lnTo>
                    <a:pt x="5742" y="46"/>
                  </a:lnTo>
                  <a:lnTo>
                    <a:pt x="0"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227;p47">
              <a:extLst>
                <a:ext uri="{FF2B5EF4-FFF2-40B4-BE49-F238E27FC236}">
                  <a16:creationId xmlns:a16="http://schemas.microsoft.com/office/drawing/2014/main" id="{2188569F-AB3E-6716-8B3A-63D0E638078A}"/>
                </a:ext>
              </a:extLst>
            </p:cNvPr>
            <p:cNvSpPr/>
            <p:nvPr/>
          </p:nvSpPr>
          <p:spPr>
            <a:xfrm>
              <a:off x="8318514" y="1225974"/>
              <a:ext cx="112347" cy="919"/>
            </a:xfrm>
            <a:custGeom>
              <a:avLst/>
              <a:gdLst/>
              <a:ahLst/>
              <a:cxnLst/>
              <a:rect l="l" t="t" r="r" b="b"/>
              <a:pathLst>
                <a:path w="5743" h="47" fill="none" extrusionOk="0">
                  <a:moveTo>
                    <a:pt x="0" y="0"/>
                  </a:moveTo>
                  <a:lnTo>
                    <a:pt x="0" y="0"/>
                  </a:lnTo>
                  <a:lnTo>
                    <a:pt x="0" y="46"/>
                  </a:lnTo>
                  <a:lnTo>
                    <a:pt x="0" y="46"/>
                  </a:lnTo>
                  <a:lnTo>
                    <a:pt x="5742" y="46"/>
                  </a:lnTo>
                  <a:lnTo>
                    <a:pt x="5742" y="46"/>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228;p47">
              <a:extLst>
                <a:ext uri="{FF2B5EF4-FFF2-40B4-BE49-F238E27FC236}">
                  <a16:creationId xmlns:a16="http://schemas.microsoft.com/office/drawing/2014/main" id="{3595C0EE-F3C9-C86F-13E4-A0111465072D}"/>
                </a:ext>
              </a:extLst>
            </p:cNvPr>
            <p:cNvSpPr/>
            <p:nvPr/>
          </p:nvSpPr>
          <p:spPr>
            <a:xfrm>
              <a:off x="7764993" y="912367"/>
              <a:ext cx="184220" cy="414256"/>
            </a:xfrm>
            <a:custGeom>
              <a:avLst/>
              <a:gdLst/>
              <a:ahLst/>
              <a:cxnLst/>
              <a:rect l="l" t="t" r="r" b="b"/>
              <a:pathLst>
                <a:path w="9417" h="21176" extrusionOk="0">
                  <a:moveTo>
                    <a:pt x="5099" y="0"/>
                  </a:moveTo>
                  <a:lnTo>
                    <a:pt x="4088" y="46"/>
                  </a:lnTo>
                  <a:lnTo>
                    <a:pt x="3813" y="138"/>
                  </a:lnTo>
                  <a:lnTo>
                    <a:pt x="3583" y="322"/>
                  </a:lnTo>
                  <a:lnTo>
                    <a:pt x="3353" y="552"/>
                  </a:lnTo>
                  <a:lnTo>
                    <a:pt x="3170" y="827"/>
                  </a:lnTo>
                  <a:lnTo>
                    <a:pt x="2986" y="1149"/>
                  </a:lnTo>
                  <a:lnTo>
                    <a:pt x="2848" y="1470"/>
                  </a:lnTo>
                  <a:lnTo>
                    <a:pt x="2572" y="2205"/>
                  </a:lnTo>
                  <a:lnTo>
                    <a:pt x="2113" y="3767"/>
                  </a:lnTo>
                  <a:lnTo>
                    <a:pt x="1883" y="4548"/>
                  </a:lnTo>
                  <a:lnTo>
                    <a:pt x="1608" y="5237"/>
                  </a:lnTo>
                  <a:lnTo>
                    <a:pt x="7120" y="5237"/>
                  </a:lnTo>
                  <a:lnTo>
                    <a:pt x="6798" y="3537"/>
                  </a:lnTo>
                  <a:lnTo>
                    <a:pt x="6615" y="2756"/>
                  </a:lnTo>
                  <a:lnTo>
                    <a:pt x="6385" y="1976"/>
                  </a:lnTo>
                  <a:lnTo>
                    <a:pt x="6155" y="1286"/>
                  </a:lnTo>
                  <a:lnTo>
                    <a:pt x="5880" y="735"/>
                  </a:lnTo>
                  <a:lnTo>
                    <a:pt x="5696" y="506"/>
                  </a:lnTo>
                  <a:lnTo>
                    <a:pt x="5512" y="276"/>
                  </a:lnTo>
                  <a:lnTo>
                    <a:pt x="5328" y="138"/>
                  </a:lnTo>
                  <a:lnTo>
                    <a:pt x="5099" y="0"/>
                  </a:lnTo>
                  <a:close/>
                  <a:moveTo>
                    <a:pt x="1562" y="5375"/>
                  </a:moveTo>
                  <a:lnTo>
                    <a:pt x="1286" y="5834"/>
                  </a:lnTo>
                  <a:lnTo>
                    <a:pt x="1103" y="6018"/>
                  </a:lnTo>
                  <a:lnTo>
                    <a:pt x="965" y="6155"/>
                  </a:lnTo>
                  <a:lnTo>
                    <a:pt x="781" y="6293"/>
                  </a:lnTo>
                  <a:lnTo>
                    <a:pt x="551" y="6431"/>
                  </a:lnTo>
                  <a:lnTo>
                    <a:pt x="368" y="6477"/>
                  </a:lnTo>
                  <a:lnTo>
                    <a:pt x="92" y="6523"/>
                  </a:lnTo>
                  <a:lnTo>
                    <a:pt x="138" y="10611"/>
                  </a:lnTo>
                  <a:lnTo>
                    <a:pt x="9325" y="10611"/>
                  </a:lnTo>
                  <a:lnTo>
                    <a:pt x="9325" y="9003"/>
                  </a:lnTo>
                  <a:lnTo>
                    <a:pt x="9095" y="9003"/>
                  </a:lnTo>
                  <a:lnTo>
                    <a:pt x="8865" y="8912"/>
                  </a:lnTo>
                  <a:lnTo>
                    <a:pt x="8682" y="8820"/>
                  </a:lnTo>
                  <a:lnTo>
                    <a:pt x="8498" y="8682"/>
                  </a:lnTo>
                  <a:lnTo>
                    <a:pt x="8360" y="8544"/>
                  </a:lnTo>
                  <a:lnTo>
                    <a:pt x="8176" y="8314"/>
                  </a:lnTo>
                  <a:lnTo>
                    <a:pt x="7901" y="7901"/>
                  </a:lnTo>
                  <a:lnTo>
                    <a:pt x="7671" y="7350"/>
                  </a:lnTo>
                  <a:lnTo>
                    <a:pt x="7487" y="6753"/>
                  </a:lnTo>
                  <a:lnTo>
                    <a:pt x="7304" y="6064"/>
                  </a:lnTo>
                  <a:lnTo>
                    <a:pt x="7166" y="5375"/>
                  </a:lnTo>
                  <a:close/>
                  <a:moveTo>
                    <a:pt x="138" y="10749"/>
                  </a:moveTo>
                  <a:lnTo>
                    <a:pt x="92" y="15985"/>
                  </a:lnTo>
                  <a:lnTo>
                    <a:pt x="9325" y="15985"/>
                  </a:lnTo>
                  <a:lnTo>
                    <a:pt x="9325" y="10749"/>
                  </a:lnTo>
                  <a:close/>
                  <a:moveTo>
                    <a:pt x="92" y="16123"/>
                  </a:moveTo>
                  <a:lnTo>
                    <a:pt x="0" y="21176"/>
                  </a:lnTo>
                  <a:lnTo>
                    <a:pt x="9417" y="21176"/>
                  </a:lnTo>
                  <a:lnTo>
                    <a:pt x="9325" y="16123"/>
                  </a:lnTo>
                  <a:close/>
                </a:path>
              </a:pathLst>
            </a:custGeom>
            <a:solidFill>
              <a:srgbClr val="CD8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229;p47">
              <a:extLst>
                <a:ext uri="{FF2B5EF4-FFF2-40B4-BE49-F238E27FC236}">
                  <a16:creationId xmlns:a16="http://schemas.microsoft.com/office/drawing/2014/main" id="{BE4FC66F-35B8-D276-EA42-F7650153526B}"/>
                </a:ext>
              </a:extLst>
            </p:cNvPr>
            <p:cNvSpPr/>
            <p:nvPr/>
          </p:nvSpPr>
          <p:spPr>
            <a:xfrm>
              <a:off x="7764993" y="1227773"/>
              <a:ext cx="184220" cy="98849"/>
            </a:xfrm>
            <a:custGeom>
              <a:avLst/>
              <a:gdLst/>
              <a:ahLst/>
              <a:cxnLst/>
              <a:rect l="l" t="t" r="r" b="b"/>
              <a:pathLst>
                <a:path w="9417" h="5053" fill="none" extrusionOk="0">
                  <a:moveTo>
                    <a:pt x="9325" y="0"/>
                  </a:moveTo>
                  <a:lnTo>
                    <a:pt x="9325" y="0"/>
                  </a:lnTo>
                  <a:lnTo>
                    <a:pt x="6844" y="0"/>
                  </a:lnTo>
                  <a:lnTo>
                    <a:pt x="6844" y="0"/>
                  </a:lnTo>
                  <a:lnTo>
                    <a:pt x="689" y="0"/>
                  </a:lnTo>
                  <a:lnTo>
                    <a:pt x="689" y="0"/>
                  </a:lnTo>
                  <a:lnTo>
                    <a:pt x="92" y="0"/>
                  </a:lnTo>
                  <a:lnTo>
                    <a:pt x="92" y="0"/>
                  </a:lnTo>
                  <a:lnTo>
                    <a:pt x="0" y="5053"/>
                  </a:lnTo>
                  <a:lnTo>
                    <a:pt x="9417" y="5053"/>
                  </a:lnTo>
                  <a:lnTo>
                    <a:pt x="9417" y="5053"/>
                  </a:lnTo>
                  <a:lnTo>
                    <a:pt x="932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230;p47">
              <a:extLst>
                <a:ext uri="{FF2B5EF4-FFF2-40B4-BE49-F238E27FC236}">
                  <a16:creationId xmlns:a16="http://schemas.microsoft.com/office/drawing/2014/main" id="{D3749177-1485-ED41-8BDB-5DB58A4DBED1}"/>
                </a:ext>
              </a:extLst>
            </p:cNvPr>
            <p:cNvSpPr/>
            <p:nvPr/>
          </p:nvSpPr>
          <p:spPr>
            <a:xfrm>
              <a:off x="7766793" y="1122625"/>
              <a:ext cx="180621" cy="102468"/>
            </a:xfrm>
            <a:custGeom>
              <a:avLst/>
              <a:gdLst/>
              <a:ahLst/>
              <a:cxnLst/>
              <a:rect l="l" t="t" r="r" b="b"/>
              <a:pathLst>
                <a:path w="9233" h="5238" fill="none" extrusionOk="0">
                  <a:moveTo>
                    <a:pt x="9233" y="1"/>
                  </a:moveTo>
                  <a:lnTo>
                    <a:pt x="9233" y="1"/>
                  </a:lnTo>
                  <a:lnTo>
                    <a:pt x="6752" y="1"/>
                  </a:lnTo>
                  <a:lnTo>
                    <a:pt x="6752" y="1"/>
                  </a:lnTo>
                  <a:lnTo>
                    <a:pt x="643" y="1"/>
                  </a:lnTo>
                  <a:lnTo>
                    <a:pt x="643" y="1"/>
                  </a:lnTo>
                  <a:lnTo>
                    <a:pt x="46" y="1"/>
                  </a:lnTo>
                  <a:lnTo>
                    <a:pt x="46" y="1"/>
                  </a:lnTo>
                  <a:lnTo>
                    <a:pt x="0" y="5237"/>
                  </a:lnTo>
                  <a:lnTo>
                    <a:pt x="0" y="5237"/>
                  </a:lnTo>
                  <a:lnTo>
                    <a:pt x="6752" y="5237"/>
                  </a:lnTo>
                  <a:lnTo>
                    <a:pt x="6752" y="5237"/>
                  </a:lnTo>
                  <a:lnTo>
                    <a:pt x="9233" y="5237"/>
                  </a:lnTo>
                  <a:lnTo>
                    <a:pt x="9233" y="5237"/>
                  </a:lnTo>
                  <a:lnTo>
                    <a:pt x="923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231;p47">
              <a:extLst>
                <a:ext uri="{FF2B5EF4-FFF2-40B4-BE49-F238E27FC236}">
                  <a16:creationId xmlns:a16="http://schemas.microsoft.com/office/drawing/2014/main" id="{08D12115-F295-2764-F1E2-5081A0CF7639}"/>
                </a:ext>
              </a:extLst>
            </p:cNvPr>
            <p:cNvSpPr/>
            <p:nvPr/>
          </p:nvSpPr>
          <p:spPr>
            <a:xfrm>
              <a:off x="7766793" y="1017496"/>
              <a:ext cx="180621" cy="102468"/>
            </a:xfrm>
            <a:custGeom>
              <a:avLst/>
              <a:gdLst/>
              <a:ahLst/>
              <a:cxnLst/>
              <a:rect l="l" t="t" r="r" b="b"/>
              <a:pathLst>
                <a:path w="9233" h="5238" fill="none" extrusionOk="0">
                  <a:moveTo>
                    <a:pt x="7074" y="1"/>
                  </a:moveTo>
                  <a:lnTo>
                    <a:pt x="7074" y="1"/>
                  </a:lnTo>
                  <a:lnTo>
                    <a:pt x="6752" y="1"/>
                  </a:lnTo>
                  <a:lnTo>
                    <a:pt x="6752" y="1"/>
                  </a:lnTo>
                  <a:lnTo>
                    <a:pt x="1470" y="1"/>
                  </a:lnTo>
                  <a:lnTo>
                    <a:pt x="1470" y="1"/>
                  </a:lnTo>
                  <a:lnTo>
                    <a:pt x="1194" y="460"/>
                  </a:lnTo>
                  <a:lnTo>
                    <a:pt x="1011" y="644"/>
                  </a:lnTo>
                  <a:lnTo>
                    <a:pt x="873" y="781"/>
                  </a:lnTo>
                  <a:lnTo>
                    <a:pt x="689" y="919"/>
                  </a:lnTo>
                  <a:lnTo>
                    <a:pt x="459" y="1057"/>
                  </a:lnTo>
                  <a:lnTo>
                    <a:pt x="276" y="1103"/>
                  </a:lnTo>
                  <a:lnTo>
                    <a:pt x="0" y="1149"/>
                  </a:lnTo>
                  <a:lnTo>
                    <a:pt x="0" y="1149"/>
                  </a:lnTo>
                  <a:lnTo>
                    <a:pt x="46" y="5237"/>
                  </a:lnTo>
                  <a:lnTo>
                    <a:pt x="46" y="5237"/>
                  </a:lnTo>
                  <a:lnTo>
                    <a:pt x="6752" y="5237"/>
                  </a:lnTo>
                  <a:lnTo>
                    <a:pt x="6752" y="5237"/>
                  </a:lnTo>
                  <a:lnTo>
                    <a:pt x="9233" y="5237"/>
                  </a:lnTo>
                  <a:lnTo>
                    <a:pt x="9233" y="5237"/>
                  </a:lnTo>
                  <a:lnTo>
                    <a:pt x="9233" y="3629"/>
                  </a:lnTo>
                  <a:lnTo>
                    <a:pt x="9233" y="3629"/>
                  </a:lnTo>
                  <a:lnTo>
                    <a:pt x="9003" y="3629"/>
                  </a:lnTo>
                  <a:lnTo>
                    <a:pt x="8773" y="3538"/>
                  </a:lnTo>
                  <a:lnTo>
                    <a:pt x="8590" y="3446"/>
                  </a:lnTo>
                  <a:lnTo>
                    <a:pt x="8406" y="3308"/>
                  </a:lnTo>
                  <a:lnTo>
                    <a:pt x="8268" y="3170"/>
                  </a:lnTo>
                  <a:lnTo>
                    <a:pt x="8084" y="2940"/>
                  </a:lnTo>
                  <a:lnTo>
                    <a:pt x="7809" y="2527"/>
                  </a:lnTo>
                  <a:lnTo>
                    <a:pt x="7579" y="1976"/>
                  </a:lnTo>
                  <a:lnTo>
                    <a:pt x="7395" y="1379"/>
                  </a:lnTo>
                  <a:lnTo>
                    <a:pt x="7212" y="690"/>
                  </a:lnTo>
                  <a:lnTo>
                    <a:pt x="707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232;p47">
              <a:extLst>
                <a:ext uri="{FF2B5EF4-FFF2-40B4-BE49-F238E27FC236}">
                  <a16:creationId xmlns:a16="http://schemas.microsoft.com/office/drawing/2014/main" id="{9D99B6EF-F322-B313-1BD9-B46921C40EEE}"/>
                </a:ext>
              </a:extLst>
            </p:cNvPr>
            <p:cNvSpPr/>
            <p:nvPr/>
          </p:nvSpPr>
          <p:spPr>
            <a:xfrm>
              <a:off x="7796430" y="912367"/>
              <a:ext cx="107848" cy="102449"/>
            </a:xfrm>
            <a:custGeom>
              <a:avLst/>
              <a:gdLst/>
              <a:ahLst/>
              <a:cxnLst/>
              <a:rect l="l" t="t" r="r" b="b"/>
              <a:pathLst>
                <a:path w="5513" h="5237" fill="none" extrusionOk="0">
                  <a:moveTo>
                    <a:pt x="3492" y="0"/>
                  </a:moveTo>
                  <a:lnTo>
                    <a:pt x="3492" y="0"/>
                  </a:lnTo>
                  <a:lnTo>
                    <a:pt x="2481" y="46"/>
                  </a:lnTo>
                  <a:lnTo>
                    <a:pt x="2481" y="46"/>
                  </a:lnTo>
                  <a:lnTo>
                    <a:pt x="2206" y="138"/>
                  </a:lnTo>
                  <a:lnTo>
                    <a:pt x="1976" y="322"/>
                  </a:lnTo>
                  <a:lnTo>
                    <a:pt x="1746" y="552"/>
                  </a:lnTo>
                  <a:lnTo>
                    <a:pt x="1563" y="827"/>
                  </a:lnTo>
                  <a:lnTo>
                    <a:pt x="1379" y="1149"/>
                  </a:lnTo>
                  <a:lnTo>
                    <a:pt x="1241" y="1470"/>
                  </a:lnTo>
                  <a:lnTo>
                    <a:pt x="965" y="2205"/>
                  </a:lnTo>
                  <a:lnTo>
                    <a:pt x="506" y="3767"/>
                  </a:lnTo>
                  <a:lnTo>
                    <a:pt x="276" y="4548"/>
                  </a:lnTo>
                  <a:lnTo>
                    <a:pt x="1" y="5237"/>
                  </a:lnTo>
                  <a:lnTo>
                    <a:pt x="1" y="5237"/>
                  </a:lnTo>
                  <a:lnTo>
                    <a:pt x="5237" y="5237"/>
                  </a:lnTo>
                  <a:lnTo>
                    <a:pt x="5237" y="5237"/>
                  </a:lnTo>
                  <a:lnTo>
                    <a:pt x="5513" y="5237"/>
                  </a:lnTo>
                  <a:lnTo>
                    <a:pt x="5513" y="5237"/>
                  </a:lnTo>
                  <a:lnTo>
                    <a:pt x="5191" y="3537"/>
                  </a:lnTo>
                  <a:lnTo>
                    <a:pt x="5008" y="2756"/>
                  </a:lnTo>
                  <a:lnTo>
                    <a:pt x="4778" y="1976"/>
                  </a:lnTo>
                  <a:lnTo>
                    <a:pt x="4548" y="1286"/>
                  </a:lnTo>
                  <a:lnTo>
                    <a:pt x="4273" y="735"/>
                  </a:lnTo>
                  <a:lnTo>
                    <a:pt x="4089" y="506"/>
                  </a:lnTo>
                  <a:lnTo>
                    <a:pt x="3905" y="276"/>
                  </a:lnTo>
                  <a:lnTo>
                    <a:pt x="3721" y="138"/>
                  </a:lnTo>
                  <a:lnTo>
                    <a:pt x="349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233;p47">
              <a:extLst>
                <a:ext uri="{FF2B5EF4-FFF2-40B4-BE49-F238E27FC236}">
                  <a16:creationId xmlns:a16="http://schemas.microsoft.com/office/drawing/2014/main" id="{469544E3-90AE-C72E-D817-3ED546E1330D}"/>
                </a:ext>
              </a:extLst>
            </p:cNvPr>
            <p:cNvSpPr/>
            <p:nvPr/>
          </p:nvSpPr>
          <p:spPr>
            <a:xfrm>
              <a:off x="7844965" y="911467"/>
              <a:ext cx="19778" cy="1819"/>
            </a:xfrm>
            <a:custGeom>
              <a:avLst/>
              <a:gdLst/>
              <a:ahLst/>
              <a:cxnLst/>
              <a:rect l="l" t="t" r="r" b="b"/>
              <a:pathLst>
                <a:path w="1011" h="93" extrusionOk="0">
                  <a:moveTo>
                    <a:pt x="276" y="0"/>
                  </a:moveTo>
                  <a:lnTo>
                    <a:pt x="0" y="92"/>
                  </a:lnTo>
                  <a:lnTo>
                    <a:pt x="1011" y="46"/>
                  </a:lnTo>
                  <a:lnTo>
                    <a:pt x="781"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234;p47">
              <a:extLst>
                <a:ext uri="{FF2B5EF4-FFF2-40B4-BE49-F238E27FC236}">
                  <a16:creationId xmlns:a16="http://schemas.microsoft.com/office/drawing/2014/main" id="{1AF3ACAE-188B-DFAD-7A1B-4001CFD05134}"/>
                </a:ext>
              </a:extLst>
            </p:cNvPr>
            <p:cNvSpPr/>
            <p:nvPr/>
          </p:nvSpPr>
          <p:spPr>
            <a:xfrm>
              <a:off x="7844965" y="911467"/>
              <a:ext cx="19778" cy="1819"/>
            </a:xfrm>
            <a:custGeom>
              <a:avLst/>
              <a:gdLst/>
              <a:ahLst/>
              <a:cxnLst/>
              <a:rect l="l" t="t" r="r" b="b"/>
              <a:pathLst>
                <a:path w="1011" h="93" fill="none" extrusionOk="0">
                  <a:moveTo>
                    <a:pt x="551" y="0"/>
                  </a:moveTo>
                  <a:lnTo>
                    <a:pt x="551" y="0"/>
                  </a:lnTo>
                  <a:lnTo>
                    <a:pt x="276" y="0"/>
                  </a:lnTo>
                  <a:lnTo>
                    <a:pt x="0" y="92"/>
                  </a:lnTo>
                  <a:lnTo>
                    <a:pt x="0" y="92"/>
                  </a:lnTo>
                  <a:lnTo>
                    <a:pt x="1011" y="46"/>
                  </a:lnTo>
                  <a:lnTo>
                    <a:pt x="1011" y="46"/>
                  </a:lnTo>
                  <a:lnTo>
                    <a:pt x="781" y="0"/>
                  </a:lnTo>
                  <a:lnTo>
                    <a:pt x="55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235;p47">
              <a:extLst>
                <a:ext uri="{FF2B5EF4-FFF2-40B4-BE49-F238E27FC236}">
                  <a16:creationId xmlns:a16="http://schemas.microsoft.com/office/drawing/2014/main" id="{805F6D2A-8245-9010-B70B-A44F11628E84}"/>
                </a:ext>
              </a:extLst>
            </p:cNvPr>
            <p:cNvSpPr/>
            <p:nvPr/>
          </p:nvSpPr>
          <p:spPr>
            <a:xfrm>
              <a:off x="7795530" y="1014796"/>
              <a:ext cx="109648" cy="2719"/>
            </a:xfrm>
            <a:custGeom>
              <a:avLst/>
              <a:gdLst/>
              <a:ahLst/>
              <a:cxnLst/>
              <a:rect l="l" t="t" r="r" b="b"/>
              <a:pathLst>
                <a:path w="5605" h="139" extrusionOk="0">
                  <a:moveTo>
                    <a:pt x="47" y="1"/>
                  </a:moveTo>
                  <a:lnTo>
                    <a:pt x="1" y="139"/>
                  </a:lnTo>
                  <a:lnTo>
                    <a:pt x="5605" y="139"/>
                  </a:lnTo>
                  <a:lnTo>
                    <a:pt x="5559"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236;p47">
              <a:extLst>
                <a:ext uri="{FF2B5EF4-FFF2-40B4-BE49-F238E27FC236}">
                  <a16:creationId xmlns:a16="http://schemas.microsoft.com/office/drawing/2014/main" id="{44A715B4-F175-71F1-2B39-91D37963980D}"/>
                </a:ext>
              </a:extLst>
            </p:cNvPr>
            <p:cNvSpPr/>
            <p:nvPr/>
          </p:nvSpPr>
          <p:spPr>
            <a:xfrm>
              <a:off x="7795530" y="1014796"/>
              <a:ext cx="109648" cy="2719"/>
            </a:xfrm>
            <a:custGeom>
              <a:avLst/>
              <a:gdLst/>
              <a:ahLst/>
              <a:cxnLst/>
              <a:rect l="l" t="t" r="r" b="b"/>
              <a:pathLst>
                <a:path w="5605" h="139" fill="none" extrusionOk="0">
                  <a:moveTo>
                    <a:pt x="5559" y="1"/>
                  </a:moveTo>
                  <a:lnTo>
                    <a:pt x="5559" y="1"/>
                  </a:lnTo>
                  <a:lnTo>
                    <a:pt x="5283" y="1"/>
                  </a:lnTo>
                  <a:lnTo>
                    <a:pt x="5283" y="1"/>
                  </a:lnTo>
                  <a:lnTo>
                    <a:pt x="47" y="1"/>
                  </a:lnTo>
                  <a:lnTo>
                    <a:pt x="47" y="1"/>
                  </a:lnTo>
                  <a:lnTo>
                    <a:pt x="1" y="139"/>
                  </a:lnTo>
                  <a:lnTo>
                    <a:pt x="1" y="139"/>
                  </a:lnTo>
                  <a:lnTo>
                    <a:pt x="5283" y="139"/>
                  </a:lnTo>
                  <a:lnTo>
                    <a:pt x="5283" y="139"/>
                  </a:lnTo>
                  <a:lnTo>
                    <a:pt x="5605" y="139"/>
                  </a:lnTo>
                  <a:lnTo>
                    <a:pt x="5605" y="139"/>
                  </a:lnTo>
                  <a:lnTo>
                    <a:pt x="555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237;p47">
              <a:extLst>
                <a:ext uri="{FF2B5EF4-FFF2-40B4-BE49-F238E27FC236}">
                  <a16:creationId xmlns:a16="http://schemas.microsoft.com/office/drawing/2014/main" id="{97DD9CBF-27D6-AE26-1E22-477DFF483A9F}"/>
                </a:ext>
              </a:extLst>
            </p:cNvPr>
            <p:cNvSpPr/>
            <p:nvPr/>
          </p:nvSpPr>
          <p:spPr>
            <a:xfrm>
              <a:off x="7767673" y="1119945"/>
              <a:ext cx="179740" cy="2700"/>
            </a:xfrm>
            <a:custGeom>
              <a:avLst/>
              <a:gdLst/>
              <a:ahLst/>
              <a:cxnLst/>
              <a:rect l="l" t="t" r="r" b="b"/>
              <a:pathLst>
                <a:path w="9188" h="138" extrusionOk="0">
                  <a:moveTo>
                    <a:pt x="1" y="0"/>
                  </a:moveTo>
                  <a:lnTo>
                    <a:pt x="1" y="138"/>
                  </a:lnTo>
                  <a:lnTo>
                    <a:pt x="9188" y="138"/>
                  </a:lnTo>
                  <a:lnTo>
                    <a:pt x="9188"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238;p47">
              <a:extLst>
                <a:ext uri="{FF2B5EF4-FFF2-40B4-BE49-F238E27FC236}">
                  <a16:creationId xmlns:a16="http://schemas.microsoft.com/office/drawing/2014/main" id="{CB5B3F18-8D55-5C7C-20E7-EA1C5CC41FF3}"/>
                </a:ext>
              </a:extLst>
            </p:cNvPr>
            <p:cNvSpPr/>
            <p:nvPr/>
          </p:nvSpPr>
          <p:spPr>
            <a:xfrm>
              <a:off x="7767673" y="1119945"/>
              <a:ext cx="179740" cy="2700"/>
            </a:xfrm>
            <a:custGeom>
              <a:avLst/>
              <a:gdLst/>
              <a:ahLst/>
              <a:cxnLst/>
              <a:rect l="l" t="t" r="r" b="b"/>
              <a:pathLst>
                <a:path w="9188" h="138" fill="none" extrusionOk="0">
                  <a:moveTo>
                    <a:pt x="9188" y="0"/>
                  </a:moveTo>
                  <a:lnTo>
                    <a:pt x="9188" y="0"/>
                  </a:lnTo>
                  <a:lnTo>
                    <a:pt x="6707" y="0"/>
                  </a:lnTo>
                  <a:lnTo>
                    <a:pt x="6707" y="0"/>
                  </a:lnTo>
                  <a:lnTo>
                    <a:pt x="1" y="0"/>
                  </a:lnTo>
                  <a:lnTo>
                    <a:pt x="1" y="0"/>
                  </a:lnTo>
                  <a:lnTo>
                    <a:pt x="1" y="138"/>
                  </a:lnTo>
                  <a:lnTo>
                    <a:pt x="1" y="138"/>
                  </a:lnTo>
                  <a:lnTo>
                    <a:pt x="598" y="138"/>
                  </a:lnTo>
                  <a:lnTo>
                    <a:pt x="598" y="138"/>
                  </a:lnTo>
                  <a:lnTo>
                    <a:pt x="6707" y="138"/>
                  </a:lnTo>
                  <a:lnTo>
                    <a:pt x="6707" y="138"/>
                  </a:lnTo>
                  <a:lnTo>
                    <a:pt x="9188" y="138"/>
                  </a:lnTo>
                  <a:lnTo>
                    <a:pt x="9188" y="138"/>
                  </a:lnTo>
                  <a:lnTo>
                    <a:pt x="918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239;p47">
              <a:extLst>
                <a:ext uri="{FF2B5EF4-FFF2-40B4-BE49-F238E27FC236}">
                  <a16:creationId xmlns:a16="http://schemas.microsoft.com/office/drawing/2014/main" id="{004DC35E-5737-5054-C12F-453234336FE2}"/>
                </a:ext>
              </a:extLst>
            </p:cNvPr>
            <p:cNvSpPr/>
            <p:nvPr/>
          </p:nvSpPr>
          <p:spPr>
            <a:xfrm>
              <a:off x="7766793" y="1225074"/>
              <a:ext cx="180621" cy="2719"/>
            </a:xfrm>
            <a:custGeom>
              <a:avLst/>
              <a:gdLst/>
              <a:ahLst/>
              <a:cxnLst/>
              <a:rect l="l" t="t" r="r" b="b"/>
              <a:pathLst>
                <a:path w="9233" h="139" extrusionOk="0">
                  <a:moveTo>
                    <a:pt x="0" y="0"/>
                  </a:moveTo>
                  <a:lnTo>
                    <a:pt x="0" y="138"/>
                  </a:lnTo>
                  <a:lnTo>
                    <a:pt x="9233" y="138"/>
                  </a:lnTo>
                  <a:lnTo>
                    <a:pt x="9233"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240;p47">
              <a:extLst>
                <a:ext uri="{FF2B5EF4-FFF2-40B4-BE49-F238E27FC236}">
                  <a16:creationId xmlns:a16="http://schemas.microsoft.com/office/drawing/2014/main" id="{B6A11735-7FE2-BB47-943E-D562B84D20A9}"/>
                </a:ext>
              </a:extLst>
            </p:cNvPr>
            <p:cNvSpPr/>
            <p:nvPr/>
          </p:nvSpPr>
          <p:spPr>
            <a:xfrm>
              <a:off x="7766793" y="1225074"/>
              <a:ext cx="180621" cy="2719"/>
            </a:xfrm>
            <a:custGeom>
              <a:avLst/>
              <a:gdLst/>
              <a:ahLst/>
              <a:cxnLst/>
              <a:rect l="l" t="t" r="r" b="b"/>
              <a:pathLst>
                <a:path w="9233" h="139" fill="none" extrusionOk="0">
                  <a:moveTo>
                    <a:pt x="9233" y="0"/>
                  </a:moveTo>
                  <a:lnTo>
                    <a:pt x="9233" y="0"/>
                  </a:lnTo>
                  <a:lnTo>
                    <a:pt x="6752" y="0"/>
                  </a:lnTo>
                  <a:lnTo>
                    <a:pt x="6752" y="0"/>
                  </a:lnTo>
                  <a:lnTo>
                    <a:pt x="0" y="0"/>
                  </a:lnTo>
                  <a:lnTo>
                    <a:pt x="0" y="0"/>
                  </a:lnTo>
                  <a:lnTo>
                    <a:pt x="0" y="138"/>
                  </a:lnTo>
                  <a:lnTo>
                    <a:pt x="0" y="138"/>
                  </a:lnTo>
                  <a:lnTo>
                    <a:pt x="597" y="138"/>
                  </a:lnTo>
                  <a:lnTo>
                    <a:pt x="597" y="138"/>
                  </a:lnTo>
                  <a:lnTo>
                    <a:pt x="6752" y="138"/>
                  </a:lnTo>
                  <a:lnTo>
                    <a:pt x="6752" y="138"/>
                  </a:lnTo>
                  <a:lnTo>
                    <a:pt x="9233" y="138"/>
                  </a:lnTo>
                  <a:lnTo>
                    <a:pt x="9233" y="138"/>
                  </a:lnTo>
                  <a:lnTo>
                    <a:pt x="923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241;p47">
              <a:extLst>
                <a:ext uri="{FF2B5EF4-FFF2-40B4-BE49-F238E27FC236}">
                  <a16:creationId xmlns:a16="http://schemas.microsoft.com/office/drawing/2014/main" id="{DC225076-BA05-4FA2-E115-3830CDC36EA3}"/>
                </a:ext>
              </a:extLst>
            </p:cNvPr>
            <p:cNvSpPr/>
            <p:nvPr/>
          </p:nvSpPr>
          <p:spPr>
            <a:xfrm>
              <a:off x="8132514" y="951903"/>
              <a:ext cx="184220" cy="374720"/>
            </a:xfrm>
            <a:custGeom>
              <a:avLst/>
              <a:gdLst/>
              <a:ahLst/>
              <a:cxnLst/>
              <a:rect l="l" t="t" r="r" b="b"/>
              <a:pathLst>
                <a:path w="9417" h="19155" extrusionOk="0">
                  <a:moveTo>
                    <a:pt x="4823" y="0"/>
                  </a:moveTo>
                  <a:lnTo>
                    <a:pt x="4593" y="46"/>
                  </a:lnTo>
                  <a:lnTo>
                    <a:pt x="4364" y="92"/>
                  </a:lnTo>
                  <a:lnTo>
                    <a:pt x="4134" y="184"/>
                  </a:lnTo>
                  <a:lnTo>
                    <a:pt x="3904" y="276"/>
                  </a:lnTo>
                  <a:lnTo>
                    <a:pt x="3537" y="644"/>
                  </a:lnTo>
                  <a:lnTo>
                    <a:pt x="3169" y="1057"/>
                  </a:lnTo>
                  <a:lnTo>
                    <a:pt x="2848" y="1562"/>
                  </a:lnTo>
                  <a:lnTo>
                    <a:pt x="2572" y="2067"/>
                  </a:lnTo>
                  <a:lnTo>
                    <a:pt x="2021" y="3216"/>
                  </a:lnTo>
                  <a:lnTo>
                    <a:pt x="9095" y="3262"/>
                  </a:lnTo>
                  <a:lnTo>
                    <a:pt x="9095" y="3262"/>
                  </a:lnTo>
                  <a:lnTo>
                    <a:pt x="8819" y="3170"/>
                  </a:lnTo>
                  <a:lnTo>
                    <a:pt x="8590" y="3032"/>
                  </a:lnTo>
                  <a:lnTo>
                    <a:pt x="8314" y="2802"/>
                  </a:lnTo>
                  <a:lnTo>
                    <a:pt x="8130" y="2573"/>
                  </a:lnTo>
                  <a:lnTo>
                    <a:pt x="7671" y="2067"/>
                  </a:lnTo>
                  <a:lnTo>
                    <a:pt x="7258" y="1516"/>
                  </a:lnTo>
                  <a:lnTo>
                    <a:pt x="6798" y="919"/>
                  </a:lnTo>
                  <a:lnTo>
                    <a:pt x="6569" y="689"/>
                  </a:lnTo>
                  <a:lnTo>
                    <a:pt x="6293" y="460"/>
                  </a:lnTo>
                  <a:lnTo>
                    <a:pt x="5971" y="276"/>
                  </a:lnTo>
                  <a:lnTo>
                    <a:pt x="5650" y="138"/>
                  </a:lnTo>
                  <a:lnTo>
                    <a:pt x="5236" y="46"/>
                  </a:lnTo>
                  <a:lnTo>
                    <a:pt x="4823" y="0"/>
                  </a:lnTo>
                  <a:close/>
                  <a:moveTo>
                    <a:pt x="9325" y="3308"/>
                  </a:moveTo>
                  <a:lnTo>
                    <a:pt x="1929" y="3354"/>
                  </a:lnTo>
                  <a:lnTo>
                    <a:pt x="1562" y="4134"/>
                  </a:lnTo>
                  <a:lnTo>
                    <a:pt x="1332" y="4502"/>
                  </a:lnTo>
                  <a:lnTo>
                    <a:pt x="1102" y="4823"/>
                  </a:lnTo>
                  <a:lnTo>
                    <a:pt x="873" y="5099"/>
                  </a:lnTo>
                  <a:lnTo>
                    <a:pt x="643" y="5283"/>
                  </a:lnTo>
                  <a:lnTo>
                    <a:pt x="413" y="5467"/>
                  </a:lnTo>
                  <a:lnTo>
                    <a:pt x="138" y="5558"/>
                  </a:lnTo>
                  <a:lnTo>
                    <a:pt x="138" y="8590"/>
                  </a:lnTo>
                  <a:lnTo>
                    <a:pt x="9371" y="8636"/>
                  </a:lnTo>
                  <a:lnTo>
                    <a:pt x="9325" y="4134"/>
                  </a:lnTo>
                  <a:lnTo>
                    <a:pt x="9325" y="3308"/>
                  </a:lnTo>
                  <a:close/>
                  <a:moveTo>
                    <a:pt x="9371" y="8682"/>
                  </a:moveTo>
                  <a:lnTo>
                    <a:pt x="138" y="8728"/>
                  </a:lnTo>
                  <a:lnTo>
                    <a:pt x="92" y="13964"/>
                  </a:lnTo>
                  <a:lnTo>
                    <a:pt x="9371" y="14010"/>
                  </a:lnTo>
                  <a:lnTo>
                    <a:pt x="9371" y="8682"/>
                  </a:lnTo>
                  <a:close/>
                  <a:moveTo>
                    <a:pt x="9371" y="14056"/>
                  </a:moveTo>
                  <a:lnTo>
                    <a:pt x="92" y="14102"/>
                  </a:lnTo>
                  <a:lnTo>
                    <a:pt x="0" y="19155"/>
                  </a:lnTo>
                  <a:lnTo>
                    <a:pt x="9416" y="19155"/>
                  </a:lnTo>
                  <a:lnTo>
                    <a:pt x="9371" y="14056"/>
                  </a:lnTo>
                  <a:close/>
                </a:path>
              </a:pathLst>
            </a:custGeom>
            <a:solidFill>
              <a:srgbClr val="CD8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242;p47">
              <a:extLst>
                <a:ext uri="{FF2B5EF4-FFF2-40B4-BE49-F238E27FC236}">
                  <a16:creationId xmlns:a16="http://schemas.microsoft.com/office/drawing/2014/main" id="{022F2111-54F4-8438-6519-5AE5C3F9CD8E}"/>
                </a:ext>
              </a:extLst>
            </p:cNvPr>
            <p:cNvSpPr/>
            <p:nvPr/>
          </p:nvSpPr>
          <p:spPr>
            <a:xfrm>
              <a:off x="8132514" y="1226874"/>
              <a:ext cx="184220" cy="99749"/>
            </a:xfrm>
            <a:custGeom>
              <a:avLst/>
              <a:gdLst/>
              <a:ahLst/>
              <a:cxnLst/>
              <a:rect l="l" t="t" r="r" b="b"/>
              <a:pathLst>
                <a:path w="9417" h="5099" fill="none" extrusionOk="0">
                  <a:moveTo>
                    <a:pt x="9371" y="0"/>
                  </a:moveTo>
                  <a:lnTo>
                    <a:pt x="9371" y="0"/>
                  </a:lnTo>
                  <a:lnTo>
                    <a:pt x="92" y="46"/>
                  </a:lnTo>
                  <a:lnTo>
                    <a:pt x="92" y="46"/>
                  </a:lnTo>
                  <a:lnTo>
                    <a:pt x="0" y="5099"/>
                  </a:lnTo>
                  <a:lnTo>
                    <a:pt x="9416" y="5099"/>
                  </a:lnTo>
                  <a:lnTo>
                    <a:pt x="9416" y="5099"/>
                  </a:lnTo>
                  <a:lnTo>
                    <a:pt x="937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243;p47">
              <a:extLst>
                <a:ext uri="{FF2B5EF4-FFF2-40B4-BE49-F238E27FC236}">
                  <a16:creationId xmlns:a16="http://schemas.microsoft.com/office/drawing/2014/main" id="{9CACE46A-3984-990A-2C92-57341B465D8E}"/>
                </a:ext>
              </a:extLst>
            </p:cNvPr>
            <p:cNvSpPr/>
            <p:nvPr/>
          </p:nvSpPr>
          <p:spPr>
            <a:xfrm>
              <a:off x="8134294" y="1121725"/>
              <a:ext cx="181540" cy="104268"/>
            </a:xfrm>
            <a:custGeom>
              <a:avLst/>
              <a:gdLst/>
              <a:ahLst/>
              <a:cxnLst/>
              <a:rect l="l" t="t" r="r" b="b"/>
              <a:pathLst>
                <a:path w="9280" h="5330" fill="none" extrusionOk="0">
                  <a:moveTo>
                    <a:pt x="9280" y="1"/>
                  </a:moveTo>
                  <a:lnTo>
                    <a:pt x="9280" y="1"/>
                  </a:lnTo>
                  <a:lnTo>
                    <a:pt x="47" y="47"/>
                  </a:lnTo>
                  <a:lnTo>
                    <a:pt x="47" y="47"/>
                  </a:lnTo>
                  <a:lnTo>
                    <a:pt x="1" y="5283"/>
                  </a:lnTo>
                  <a:lnTo>
                    <a:pt x="1" y="5283"/>
                  </a:lnTo>
                  <a:lnTo>
                    <a:pt x="9280" y="5329"/>
                  </a:lnTo>
                  <a:lnTo>
                    <a:pt x="9280" y="5329"/>
                  </a:lnTo>
                  <a:lnTo>
                    <a:pt x="928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244;p47">
              <a:extLst>
                <a:ext uri="{FF2B5EF4-FFF2-40B4-BE49-F238E27FC236}">
                  <a16:creationId xmlns:a16="http://schemas.microsoft.com/office/drawing/2014/main" id="{5637B1FB-5940-5156-32BE-889BF7CDF3C8}"/>
                </a:ext>
              </a:extLst>
            </p:cNvPr>
            <p:cNvSpPr/>
            <p:nvPr/>
          </p:nvSpPr>
          <p:spPr>
            <a:xfrm>
              <a:off x="8135194" y="1016596"/>
              <a:ext cx="180640" cy="104249"/>
            </a:xfrm>
            <a:custGeom>
              <a:avLst/>
              <a:gdLst/>
              <a:ahLst/>
              <a:cxnLst/>
              <a:rect l="l" t="t" r="r" b="b"/>
              <a:pathLst>
                <a:path w="9234" h="5329" fill="none" extrusionOk="0">
                  <a:moveTo>
                    <a:pt x="9188" y="1"/>
                  </a:moveTo>
                  <a:lnTo>
                    <a:pt x="9188" y="1"/>
                  </a:lnTo>
                  <a:lnTo>
                    <a:pt x="1792" y="47"/>
                  </a:lnTo>
                  <a:lnTo>
                    <a:pt x="1792" y="47"/>
                  </a:lnTo>
                  <a:lnTo>
                    <a:pt x="1425" y="827"/>
                  </a:lnTo>
                  <a:lnTo>
                    <a:pt x="1195" y="1195"/>
                  </a:lnTo>
                  <a:lnTo>
                    <a:pt x="965" y="1516"/>
                  </a:lnTo>
                  <a:lnTo>
                    <a:pt x="736" y="1792"/>
                  </a:lnTo>
                  <a:lnTo>
                    <a:pt x="506" y="1976"/>
                  </a:lnTo>
                  <a:lnTo>
                    <a:pt x="276" y="2160"/>
                  </a:lnTo>
                  <a:lnTo>
                    <a:pt x="1" y="2251"/>
                  </a:lnTo>
                  <a:lnTo>
                    <a:pt x="1" y="2251"/>
                  </a:lnTo>
                  <a:lnTo>
                    <a:pt x="1" y="5283"/>
                  </a:lnTo>
                  <a:lnTo>
                    <a:pt x="1" y="5283"/>
                  </a:lnTo>
                  <a:lnTo>
                    <a:pt x="9234" y="5329"/>
                  </a:lnTo>
                  <a:lnTo>
                    <a:pt x="9234" y="5329"/>
                  </a:lnTo>
                  <a:lnTo>
                    <a:pt x="9188" y="827"/>
                  </a:lnTo>
                  <a:lnTo>
                    <a:pt x="9188" y="827"/>
                  </a:lnTo>
                  <a:lnTo>
                    <a:pt x="9188"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245;p47">
              <a:extLst>
                <a:ext uri="{FF2B5EF4-FFF2-40B4-BE49-F238E27FC236}">
                  <a16:creationId xmlns:a16="http://schemas.microsoft.com/office/drawing/2014/main" id="{2D7357D8-7C4F-1C43-7914-7C47CDA5BC58}"/>
                </a:ext>
              </a:extLst>
            </p:cNvPr>
            <p:cNvSpPr/>
            <p:nvPr/>
          </p:nvSpPr>
          <p:spPr>
            <a:xfrm>
              <a:off x="8172050" y="951903"/>
              <a:ext cx="138385" cy="63813"/>
            </a:xfrm>
            <a:custGeom>
              <a:avLst/>
              <a:gdLst/>
              <a:ahLst/>
              <a:cxnLst/>
              <a:rect l="l" t="t" r="r" b="b"/>
              <a:pathLst>
                <a:path w="7074" h="3262" fill="none" extrusionOk="0">
                  <a:moveTo>
                    <a:pt x="2802" y="0"/>
                  </a:moveTo>
                  <a:lnTo>
                    <a:pt x="2802" y="0"/>
                  </a:lnTo>
                  <a:lnTo>
                    <a:pt x="2572" y="46"/>
                  </a:lnTo>
                  <a:lnTo>
                    <a:pt x="2343" y="92"/>
                  </a:lnTo>
                  <a:lnTo>
                    <a:pt x="2113" y="184"/>
                  </a:lnTo>
                  <a:lnTo>
                    <a:pt x="1883" y="276"/>
                  </a:lnTo>
                  <a:lnTo>
                    <a:pt x="1516" y="644"/>
                  </a:lnTo>
                  <a:lnTo>
                    <a:pt x="1148" y="1057"/>
                  </a:lnTo>
                  <a:lnTo>
                    <a:pt x="827" y="1562"/>
                  </a:lnTo>
                  <a:lnTo>
                    <a:pt x="551" y="2067"/>
                  </a:lnTo>
                  <a:lnTo>
                    <a:pt x="0" y="3216"/>
                  </a:lnTo>
                  <a:lnTo>
                    <a:pt x="0" y="3216"/>
                  </a:lnTo>
                  <a:lnTo>
                    <a:pt x="7074" y="3262"/>
                  </a:lnTo>
                  <a:lnTo>
                    <a:pt x="7074" y="3262"/>
                  </a:lnTo>
                  <a:lnTo>
                    <a:pt x="6798" y="3170"/>
                  </a:lnTo>
                  <a:lnTo>
                    <a:pt x="6569" y="3032"/>
                  </a:lnTo>
                  <a:lnTo>
                    <a:pt x="6293" y="2802"/>
                  </a:lnTo>
                  <a:lnTo>
                    <a:pt x="6109" y="2573"/>
                  </a:lnTo>
                  <a:lnTo>
                    <a:pt x="5650" y="2067"/>
                  </a:lnTo>
                  <a:lnTo>
                    <a:pt x="5237" y="1516"/>
                  </a:lnTo>
                  <a:lnTo>
                    <a:pt x="4777" y="919"/>
                  </a:lnTo>
                  <a:lnTo>
                    <a:pt x="4548" y="689"/>
                  </a:lnTo>
                  <a:lnTo>
                    <a:pt x="4272" y="460"/>
                  </a:lnTo>
                  <a:lnTo>
                    <a:pt x="3950" y="276"/>
                  </a:lnTo>
                  <a:lnTo>
                    <a:pt x="3629" y="138"/>
                  </a:lnTo>
                  <a:lnTo>
                    <a:pt x="3215" y="46"/>
                  </a:lnTo>
                  <a:lnTo>
                    <a:pt x="280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246;p47">
              <a:extLst>
                <a:ext uri="{FF2B5EF4-FFF2-40B4-BE49-F238E27FC236}">
                  <a16:creationId xmlns:a16="http://schemas.microsoft.com/office/drawing/2014/main" id="{483B1A31-4078-6B31-A096-C7629EB03ED1}"/>
                </a:ext>
              </a:extLst>
            </p:cNvPr>
            <p:cNvSpPr/>
            <p:nvPr/>
          </p:nvSpPr>
          <p:spPr>
            <a:xfrm>
              <a:off x="8170250" y="1014796"/>
              <a:ext cx="144684" cy="2719"/>
            </a:xfrm>
            <a:custGeom>
              <a:avLst/>
              <a:gdLst/>
              <a:ahLst/>
              <a:cxnLst/>
              <a:rect l="l" t="t" r="r" b="b"/>
              <a:pathLst>
                <a:path w="7396" h="139" extrusionOk="0">
                  <a:moveTo>
                    <a:pt x="92" y="1"/>
                  </a:moveTo>
                  <a:lnTo>
                    <a:pt x="0" y="139"/>
                  </a:lnTo>
                  <a:lnTo>
                    <a:pt x="7396" y="93"/>
                  </a:lnTo>
                  <a:lnTo>
                    <a:pt x="7166" y="47"/>
                  </a:lnTo>
                  <a:lnTo>
                    <a:pt x="92"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247;p47">
              <a:extLst>
                <a:ext uri="{FF2B5EF4-FFF2-40B4-BE49-F238E27FC236}">
                  <a16:creationId xmlns:a16="http://schemas.microsoft.com/office/drawing/2014/main" id="{44A63D81-1EB8-EBBB-4287-BF6349C17308}"/>
                </a:ext>
              </a:extLst>
            </p:cNvPr>
            <p:cNvSpPr/>
            <p:nvPr/>
          </p:nvSpPr>
          <p:spPr>
            <a:xfrm>
              <a:off x="8170250" y="1014796"/>
              <a:ext cx="144684" cy="2719"/>
            </a:xfrm>
            <a:custGeom>
              <a:avLst/>
              <a:gdLst/>
              <a:ahLst/>
              <a:cxnLst/>
              <a:rect l="l" t="t" r="r" b="b"/>
              <a:pathLst>
                <a:path w="7396" h="139" fill="none" extrusionOk="0">
                  <a:moveTo>
                    <a:pt x="92" y="1"/>
                  </a:moveTo>
                  <a:lnTo>
                    <a:pt x="92" y="1"/>
                  </a:lnTo>
                  <a:lnTo>
                    <a:pt x="0" y="139"/>
                  </a:lnTo>
                  <a:lnTo>
                    <a:pt x="0" y="139"/>
                  </a:lnTo>
                  <a:lnTo>
                    <a:pt x="7396" y="93"/>
                  </a:lnTo>
                  <a:lnTo>
                    <a:pt x="7396" y="93"/>
                  </a:lnTo>
                  <a:lnTo>
                    <a:pt x="7396" y="93"/>
                  </a:lnTo>
                  <a:lnTo>
                    <a:pt x="7396" y="93"/>
                  </a:lnTo>
                  <a:lnTo>
                    <a:pt x="7166" y="47"/>
                  </a:lnTo>
                  <a:lnTo>
                    <a:pt x="7166" y="47"/>
                  </a:lnTo>
                  <a:lnTo>
                    <a:pt x="9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248;p47">
              <a:extLst>
                <a:ext uri="{FF2B5EF4-FFF2-40B4-BE49-F238E27FC236}">
                  <a16:creationId xmlns:a16="http://schemas.microsoft.com/office/drawing/2014/main" id="{93731ACF-AFF8-9937-C1FE-362FCBBBA3A0}"/>
                </a:ext>
              </a:extLst>
            </p:cNvPr>
            <p:cNvSpPr/>
            <p:nvPr/>
          </p:nvSpPr>
          <p:spPr>
            <a:xfrm>
              <a:off x="8135194" y="1119945"/>
              <a:ext cx="180640" cy="2700"/>
            </a:xfrm>
            <a:custGeom>
              <a:avLst/>
              <a:gdLst/>
              <a:ahLst/>
              <a:cxnLst/>
              <a:rect l="l" t="t" r="r" b="b"/>
              <a:pathLst>
                <a:path w="9234" h="138" extrusionOk="0">
                  <a:moveTo>
                    <a:pt x="1" y="0"/>
                  </a:moveTo>
                  <a:lnTo>
                    <a:pt x="1" y="138"/>
                  </a:lnTo>
                  <a:lnTo>
                    <a:pt x="9234" y="92"/>
                  </a:lnTo>
                  <a:lnTo>
                    <a:pt x="9234" y="46"/>
                  </a:lnTo>
                  <a:lnTo>
                    <a:pt x="1"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249;p47">
              <a:extLst>
                <a:ext uri="{FF2B5EF4-FFF2-40B4-BE49-F238E27FC236}">
                  <a16:creationId xmlns:a16="http://schemas.microsoft.com/office/drawing/2014/main" id="{143D3584-44E0-34AD-E268-84BBCC6B07BD}"/>
                </a:ext>
              </a:extLst>
            </p:cNvPr>
            <p:cNvSpPr/>
            <p:nvPr/>
          </p:nvSpPr>
          <p:spPr>
            <a:xfrm>
              <a:off x="8135194" y="1119945"/>
              <a:ext cx="180640" cy="2700"/>
            </a:xfrm>
            <a:custGeom>
              <a:avLst/>
              <a:gdLst/>
              <a:ahLst/>
              <a:cxnLst/>
              <a:rect l="l" t="t" r="r" b="b"/>
              <a:pathLst>
                <a:path w="9234" h="138" fill="none" extrusionOk="0">
                  <a:moveTo>
                    <a:pt x="1" y="0"/>
                  </a:moveTo>
                  <a:lnTo>
                    <a:pt x="1" y="0"/>
                  </a:lnTo>
                  <a:lnTo>
                    <a:pt x="1" y="138"/>
                  </a:lnTo>
                  <a:lnTo>
                    <a:pt x="1" y="138"/>
                  </a:lnTo>
                  <a:lnTo>
                    <a:pt x="9234" y="92"/>
                  </a:lnTo>
                  <a:lnTo>
                    <a:pt x="9234" y="92"/>
                  </a:lnTo>
                  <a:lnTo>
                    <a:pt x="9234" y="46"/>
                  </a:lnTo>
                  <a:lnTo>
                    <a:pt x="9234" y="46"/>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250;p47">
              <a:extLst>
                <a:ext uri="{FF2B5EF4-FFF2-40B4-BE49-F238E27FC236}">
                  <a16:creationId xmlns:a16="http://schemas.microsoft.com/office/drawing/2014/main" id="{3385A029-7990-3719-4A43-CA83BC8A3A3A}"/>
                </a:ext>
              </a:extLst>
            </p:cNvPr>
            <p:cNvSpPr/>
            <p:nvPr/>
          </p:nvSpPr>
          <p:spPr>
            <a:xfrm>
              <a:off x="8134294" y="1225074"/>
              <a:ext cx="181540" cy="2719"/>
            </a:xfrm>
            <a:custGeom>
              <a:avLst/>
              <a:gdLst/>
              <a:ahLst/>
              <a:cxnLst/>
              <a:rect l="l" t="t" r="r" b="b"/>
              <a:pathLst>
                <a:path w="9280" h="139" extrusionOk="0">
                  <a:moveTo>
                    <a:pt x="1" y="0"/>
                  </a:moveTo>
                  <a:lnTo>
                    <a:pt x="1" y="138"/>
                  </a:lnTo>
                  <a:lnTo>
                    <a:pt x="9280" y="92"/>
                  </a:lnTo>
                  <a:lnTo>
                    <a:pt x="9280" y="46"/>
                  </a:lnTo>
                  <a:lnTo>
                    <a:pt x="1"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251;p47">
              <a:extLst>
                <a:ext uri="{FF2B5EF4-FFF2-40B4-BE49-F238E27FC236}">
                  <a16:creationId xmlns:a16="http://schemas.microsoft.com/office/drawing/2014/main" id="{63C5FC57-291D-C179-2777-4A6A041AFB03}"/>
                </a:ext>
              </a:extLst>
            </p:cNvPr>
            <p:cNvSpPr/>
            <p:nvPr/>
          </p:nvSpPr>
          <p:spPr>
            <a:xfrm>
              <a:off x="8134294" y="1225074"/>
              <a:ext cx="181540" cy="2719"/>
            </a:xfrm>
            <a:custGeom>
              <a:avLst/>
              <a:gdLst/>
              <a:ahLst/>
              <a:cxnLst/>
              <a:rect l="l" t="t" r="r" b="b"/>
              <a:pathLst>
                <a:path w="9280" h="139" fill="none" extrusionOk="0">
                  <a:moveTo>
                    <a:pt x="1" y="0"/>
                  </a:moveTo>
                  <a:lnTo>
                    <a:pt x="1" y="0"/>
                  </a:lnTo>
                  <a:lnTo>
                    <a:pt x="1" y="138"/>
                  </a:lnTo>
                  <a:lnTo>
                    <a:pt x="1" y="138"/>
                  </a:lnTo>
                  <a:lnTo>
                    <a:pt x="9280" y="92"/>
                  </a:lnTo>
                  <a:lnTo>
                    <a:pt x="9280" y="92"/>
                  </a:lnTo>
                  <a:lnTo>
                    <a:pt x="9280" y="46"/>
                  </a:lnTo>
                  <a:lnTo>
                    <a:pt x="9280" y="46"/>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252;p47">
              <a:extLst>
                <a:ext uri="{FF2B5EF4-FFF2-40B4-BE49-F238E27FC236}">
                  <a16:creationId xmlns:a16="http://schemas.microsoft.com/office/drawing/2014/main" id="{A6DA7D73-C4BD-413A-BE42-A982E37BBDDB}"/>
                </a:ext>
              </a:extLst>
            </p:cNvPr>
            <p:cNvSpPr/>
            <p:nvPr/>
          </p:nvSpPr>
          <p:spPr>
            <a:xfrm>
              <a:off x="7392973" y="984259"/>
              <a:ext cx="372040" cy="342363"/>
            </a:xfrm>
            <a:custGeom>
              <a:avLst/>
              <a:gdLst/>
              <a:ahLst/>
              <a:cxnLst/>
              <a:rect l="l" t="t" r="r" b="b"/>
              <a:pathLst>
                <a:path w="19018" h="17501" extrusionOk="0">
                  <a:moveTo>
                    <a:pt x="14194" y="0"/>
                  </a:moveTo>
                  <a:lnTo>
                    <a:pt x="13873" y="46"/>
                  </a:lnTo>
                  <a:lnTo>
                    <a:pt x="13597" y="138"/>
                  </a:lnTo>
                  <a:lnTo>
                    <a:pt x="13367" y="276"/>
                  </a:lnTo>
                  <a:lnTo>
                    <a:pt x="13138" y="459"/>
                  </a:lnTo>
                  <a:lnTo>
                    <a:pt x="12908" y="689"/>
                  </a:lnTo>
                  <a:lnTo>
                    <a:pt x="12724" y="965"/>
                  </a:lnTo>
                  <a:lnTo>
                    <a:pt x="12357" y="1608"/>
                  </a:lnTo>
                  <a:lnTo>
                    <a:pt x="16675" y="1562"/>
                  </a:lnTo>
                  <a:lnTo>
                    <a:pt x="16261" y="1011"/>
                  </a:lnTo>
                  <a:lnTo>
                    <a:pt x="15986" y="735"/>
                  </a:lnTo>
                  <a:lnTo>
                    <a:pt x="15756" y="505"/>
                  </a:lnTo>
                  <a:lnTo>
                    <a:pt x="15434" y="322"/>
                  </a:lnTo>
                  <a:lnTo>
                    <a:pt x="15113" y="138"/>
                  </a:lnTo>
                  <a:lnTo>
                    <a:pt x="14699" y="46"/>
                  </a:lnTo>
                  <a:lnTo>
                    <a:pt x="14194" y="0"/>
                  </a:lnTo>
                  <a:close/>
                  <a:moveTo>
                    <a:pt x="4732" y="3032"/>
                  </a:moveTo>
                  <a:lnTo>
                    <a:pt x="4456" y="3124"/>
                  </a:lnTo>
                  <a:lnTo>
                    <a:pt x="4227" y="3261"/>
                  </a:lnTo>
                  <a:lnTo>
                    <a:pt x="3951" y="3399"/>
                  </a:lnTo>
                  <a:lnTo>
                    <a:pt x="3721" y="3629"/>
                  </a:lnTo>
                  <a:lnTo>
                    <a:pt x="3492" y="3858"/>
                  </a:lnTo>
                  <a:lnTo>
                    <a:pt x="3078" y="4410"/>
                  </a:lnTo>
                  <a:lnTo>
                    <a:pt x="2665" y="5007"/>
                  </a:lnTo>
                  <a:lnTo>
                    <a:pt x="2297" y="5696"/>
                  </a:lnTo>
                  <a:lnTo>
                    <a:pt x="1562" y="6982"/>
                  </a:lnTo>
                  <a:lnTo>
                    <a:pt x="9279" y="6982"/>
                  </a:lnTo>
                  <a:lnTo>
                    <a:pt x="8958" y="6844"/>
                  </a:lnTo>
                  <a:lnTo>
                    <a:pt x="8682" y="6660"/>
                  </a:lnTo>
                  <a:lnTo>
                    <a:pt x="8452" y="6431"/>
                  </a:lnTo>
                  <a:lnTo>
                    <a:pt x="8223" y="6155"/>
                  </a:lnTo>
                  <a:lnTo>
                    <a:pt x="7763" y="5558"/>
                  </a:lnTo>
                  <a:lnTo>
                    <a:pt x="7350" y="4823"/>
                  </a:lnTo>
                  <a:lnTo>
                    <a:pt x="6891" y="4180"/>
                  </a:lnTo>
                  <a:lnTo>
                    <a:pt x="6661" y="3858"/>
                  </a:lnTo>
                  <a:lnTo>
                    <a:pt x="6385" y="3583"/>
                  </a:lnTo>
                  <a:lnTo>
                    <a:pt x="6110" y="3353"/>
                  </a:lnTo>
                  <a:lnTo>
                    <a:pt x="5788" y="3169"/>
                  </a:lnTo>
                  <a:lnTo>
                    <a:pt x="5421" y="3078"/>
                  </a:lnTo>
                  <a:lnTo>
                    <a:pt x="5007" y="3032"/>
                  </a:lnTo>
                  <a:close/>
                  <a:moveTo>
                    <a:pt x="12311" y="1700"/>
                  </a:moveTo>
                  <a:lnTo>
                    <a:pt x="11989" y="2480"/>
                  </a:lnTo>
                  <a:lnTo>
                    <a:pt x="11714" y="3307"/>
                  </a:lnTo>
                  <a:lnTo>
                    <a:pt x="11162" y="4915"/>
                  </a:lnTo>
                  <a:lnTo>
                    <a:pt x="10887" y="5650"/>
                  </a:lnTo>
                  <a:lnTo>
                    <a:pt x="10611" y="6247"/>
                  </a:lnTo>
                  <a:lnTo>
                    <a:pt x="10428" y="6523"/>
                  </a:lnTo>
                  <a:lnTo>
                    <a:pt x="10244" y="6706"/>
                  </a:lnTo>
                  <a:lnTo>
                    <a:pt x="10060" y="6844"/>
                  </a:lnTo>
                  <a:lnTo>
                    <a:pt x="9876" y="6982"/>
                  </a:lnTo>
                  <a:lnTo>
                    <a:pt x="18971" y="6936"/>
                  </a:lnTo>
                  <a:lnTo>
                    <a:pt x="18925" y="2848"/>
                  </a:lnTo>
                  <a:lnTo>
                    <a:pt x="18558" y="2802"/>
                  </a:lnTo>
                  <a:lnTo>
                    <a:pt x="18190" y="2756"/>
                  </a:lnTo>
                  <a:lnTo>
                    <a:pt x="17869" y="2618"/>
                  </a:lnTo>
                  <a:lnTo>
                    <a:pt x="17593" y="2480"/>
                  </a:lnTo>
                  <a:lnTo>
                    <a:pt x="17364" y="2343"/>
                  </a:lnTo>
                  <a:lnTo>
                    <a:pt x="17134" y="2159"/>
                  </a:lnTo>
                  <a:lnTo>
                    <a:pt x="16766" y="1700"/>
                  </a:lnTo>
                  <a:close/>
                  <a:moveTo>
                    <a:pt x="1562" y="7028"/>
                  </a:moveTo>
                  <a:lnTo>
                    <a:pt x="1195" y="7625"/>
                  </a:lnTo>
                  <a:lnTo>
                    <a:pt x="827" y="8084"/>
                  </a:lnTo>
                  <a:lnTo>
                    <a:pt x="644" y="8222"/>
                  </a:lnTo>
                  <a:lnTo>
                    <a:pt x="414" y="8360"/>
                  </a:lnTo>
                  <a:lnTo>
                    <a:pt x="230" y="8452"/>
                  </a:lnTo>
                  <a:lnTo>
                    <a:pt x="1" y="8498"/>
                  </a:lnTo>
                  <a:lnTo>
                    <a:pt x="1" y="12356"/>
                  </a:lnTo>
                  <a:lnTo>
                    <a:pt x="9555" y="12356"/>
                  </a:lnTo>
                  <a:lnTo>
                    <a:pt x="9509" y="7074"/>
                  </a:lnTo>
                  <a:lnTo>
                    <a:pt x="1562" y="7028"/>
                  </a:lnTo>
                  <a:close/>
                  <a:moveTo>
                    <a:pt x="9693" y="7074"/>
                  </a:moveTo>
                  <a:lnTo>
                    <a:pt x="9693" y="12356"/>
                  </a:lnTo>
                  <a:lnTo>
                    <a:pt x="18971" y="12310"/>
                  </a:lnTo>
                  <a:lnTo>
                    <a:pt x="18971" y="7074"/>
                  </a:lnTo>
                  <a:close/>
                  <a:moveTo>
                    <a:pt x="1" y="12402"/>
                  </a:moveTo>
                  <a:lnTo>
                    <a:pt x="1" y="17501"/>
                  </a:lnTo>
                  <a:lnTo>
                    <a:pt x="9601" y="17501"/>
                  </a:lnTo>
                  <a:lnTo>
                    <a:pt x="9555" y="12448"/>
                  </a:lnTo>
                  <a:lnTo>
                    <a:pt x="1" y="12402"/>
                  </a:lnTo>
                  <a:close/>
                  <a:moveTo>
                    <a:pt x="9693" y="12448"/>
                  </a:moveTo>
                  <a:lnTo>
                    <a:pt x="9601" y="17501"/>
                  </a:lnTo>
                  <a:lnTo>
                    <a:pt x="19017" y="17501"/>
                  </a:lnTo>
                  <a:lnTo>
                    <a:pt x="18971" y="12448"/>
                  </a:lnTo>
                  <a:close/>
                </a:path>
              </a:pathLst>
            </a:custGeom>
            <a:solidFill>
              <a:srgbClr val="CD8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253;p47">
              <a:extLst>
                <a:ext uri="{FF2B5EF4-FFF2-40B4-BE49-F238E27FC236}">
                  <a16:creationId xmlns:a16="http://schemas.microsoft.com/office/drawing/2014/main" id="{8437CCE1-872D-85AD-F14C-F33D42401967}"/>
                </a:ext>
              </a:extLst>
            </p:cNvPr>
            <p:cNvSpPr/>
            <p:nvPr/>
          </p:nvSpPr>
          <p:spPr>
            <a:xfrm>
              <a:off x="7580773" y="1227773"/>
              <a:ext cx="184240" cy="98849"/>
            </a:xfrm>
            <a:custGeom>
              <a:avLst/>
              <a:gdLst/>
              <a:ahLst/>
              <a:cxnLst/>
              <a:rect l="l" t="t" r="r" b="b"/>
              <a:pathLst>
                <a:path w="9418" h="5053" fill="none" extrusionOk="0">
                  <a:moveTo>
                    <a:pt x="93" y="0"/>
                  </a:moveTo>
                  <a:lnTo>
                    <a:pt x="93" y="0"/>
                  </a:lnTo>
                  <a:lnTo>
                    <a:pt x="1" y="5053"/>
                  </a:lnTo>
                  <a:lnTo>
                    <a:pt x="9417" y="5053"/>
                  </a:lnTo>
                  <a:lnTo>
                    <a:pt x="9417" y="5053"/>
                  </a:lnTo>
                  <a:lnTo>
                    <a:pt x="9371" y="0"/>
                  </a:lnTo>
                  <a:lnTo>
                    <a:pt x="9371" y="0"/>
                  </a:lnTo>
                  <a:lnTo>
                    <a:pt x="9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254;p47">
              <a:extLst>
                <a:ext uri="{FF2B5EF4-FFF2-40B4-BE49-F238E27FC236}">
                  <a16:creationId xmlns:a16="http://schemas.microsoft.com/office/drawing/2014/main" id="{F9048E69-C012-C5F2-52D9-E5AC645971F5}"/>
                </a:ext>
              </a:extLst>
            </p:cNvPr>
            <p:cNvSpPr/>
            <p:nvPr/>
          </p:nvSpPr>
          <p:spPr>
            <a:xfrm>
              <a:off x="7392973" y="1226874"/>
              <a:ext cx="187820" cy="99749"/>
            </a:xfrm>
            <a:custGeom>
              <a:avLst/>
              <a:gdLst/>
              <a:ahLst/>
              <a:cxnLst/>
              <a:rect l="l" t="t" r="r" b="b"/>
              <a:pathLst>
                <a:path w="9601" h="5099" fill="none" extrusionOk="0">
                  <a:moveTo>
                    <a:pt x="1" y="0"/>
                  </a:moveTo>
                  <a:lnTo>
                    <a:pt x="1" y="5099"/>
                  </a:lnTo>
                  <a:lnTo>
                    <a:pt x="9601" y="5099"/>
                  </a:lnTo>
                  <a:lnTo>
                    <a:pt x="9601" y="5099"/>
                  </a:lnTo>
                  <a:lnTo>
                    <a:pt x="9555" y="46"/>
                  </a:lnTo>
                  <a:lnTo>
                    <a:pt x="9555" y="46"/>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255;p47">
              <a:extLst>
                <a:ext uri="{FF2B5EF4-FFF2-40B4-BE49-F238E27FC236}">
                  <a16:creationId xmlns:a16="http://schemas.microsoft.com/office/drawing/2014/main" id="{A74D4398-E691-4AB6-F43A-17DB024D0ED7}"/>
                </a:ext>
              </a:extLst>
            </p:cNvPr>
            <p:cNvSpPr/>
            <p:nvPr/>
          </p:nvSpPr>
          <p:spPr>
            <a:xfrm>
              <a:off x="7582573" y="1122625"/>
              <a:ext cx="181540" cy="103368"/>
            </a:xfrm>
            <a:custGeom>
              <a:avLst/>
              <a:gdLst/>
              <a:ahLst/>
              <a:cxnLst/>
              <a:rect l="l" t="t" r="r" b="b"/>
              <a:pathLst>
                <a:path w="9280" h="5284" fill="none" extrusionOk="0">
                  <a:moveTo>
                    <a:pt x="1" y="1"/>
                  </a:moveTo>
                  <a:lnTo>
                    <a:pt x="1" y="1"/>
                  </a:lnTo>
                  <a:lnTo>
                    <a:pt x="1" y="5283"/>
                  </a:lnTo>
                  <a:lnTo>
                    <a:pt x="1" y="5283"/>
                  </a:lnTo>
                  <a:lnTo>
                    <a:pt x="9279" y="5237"/>
                  </a:lnTo>
                  <a:lnTo>
                    <a:pt x="9279" y="5237"/>
                  </a:lnTo>
                  <a:lnTo>
                    <a:pt x="9279" y="1"/>
                  </a:lnTo>
                  <a:lnTo>
                    <a:pt x="9279"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256;p47">
              <a:extLst>
                <a:ext uri="{FF2B5EF4-FFF2-40B4-BE49-F238E27FC236}">
                  <a16:creationId xmlns:a16="http://schemas.microsoft.com/office/drawing/2014/main" id="{B562B134-4344-7AA9-C999-871B068E27C5}"/>
                </a:ext>
              </a:extLst>
            </p:cNvPr>
            <p:cNvSpPr/>
            <p:nvPr/>
          </p:nvSpPr>
          <p:spPr>
            <a:xfrm>
              <a:off x="7392973" y="1121725"/>
              <a:ext cx="186920" cy="104268"/>
            </a:xfrm>
            <a:custGeom>
              <a:avLst/>
              <a:gdLst/>
              <a:ahLst/>
              <a:cxnLst/>
              <a:rect l="l" t="t" r="r" b="b"/>
              <a:pathLst>
                <a:path w="9555" h="5330" fill="none" extrusionOk="0">
                  <a:moveTo>
                    <a:pt x="1562" y="1"/>
                  </a:moveTo>
                  <a:lnTo>
                    <a:pt x="1562" y="1"/>
                  </a:lnTo>
                  <a:lnTo>
                    <a:pt x="1195" y="598"/>
                  </a:lnTo>
                  <a:lnTo>
                    <a:pt x="827" y="1057"/>
                  </a:lnTo>
                  <a:lnTo>
                    <a:pt x="644" y="1195"/>
                  </a:lnTo>
                  <a:lnTo>
                    <a:pt x="414" y="1333"/>
                  </a:lnTo>
                  <a:lnTo>
                    <a:pt x="230" y="1425"/>
                  </a:lnTo>
                  <a:lnTo>
                    <a:pt x="1" y="1471"/>
                  </a:lnTo>
                  <a:lnTo>
                    <a:pt x="1" y="5329"/>
                  </a:lnTo>
                  <a:lnTo>
                    <a:pt x="1" y="5329"/>
                  </a:lnTo>
                  <a:lnTo>
                    <a:pt x="9555" y="5329"/>
                  </a:lnTo>
                  <a:lnTo>
                    <a:pt x="9555" y="5329"/>
                  </a:lnTo>
                  <a:lnTo>
                    <a:pt x="9509" y="47"/>
                  </a:lnTo>
                  <a:lnTo>
                    <a:pt x="9509" y="47"/>
                  </a:lnTo>
                  <a:lnTo>
                    <a:pt x="156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257;p47">
              <a:extLst>
                <a:ext uri="{FF2B5EF4-FFF2-40B4-BE49-F238E27FC236}">
                  <a16:creationId xmlns:a16="http://schemas.microsoft.com/office/drawing/2014/main" id="{7611B18C-D6E0-AAE5-7392-81E639874563}"/>
                </a:ext>
              </a:extLst>
            </p:cNvPr>
            <p:cNvSpPr/>
            <p:nvPr/>
          </p:nvSpPr>
          <p:spPr>
            <a:xfrm>
              <a:off x="7423530" y="1043553"/>
              <a:ext cx="150983" cy="77291"/>
            </a:xfrm>
            <a:custGeom>
              <a:avLst/>
              <a:gdLst/>
              <a:ahLst/>
              <a:cxnLst/>
              <a:rect l="l" t="t" r="r" b="b"/>
              <a:pathLst>
                <a:path w="7718" h="3951" fill="none" extrusionOk="0">
                  <a:moveTo>
                    <a:pt x="3445" y="1"/>
                  </a:moveTo>
                  <a:lnTo>
                    <a:pt x="3445" y="1"/>
                  </a:lnTo>
                  <a:lnTo>
                    <a:pt x="3170" y="1"/>
                  </a:lnTo>
                  <a:lnTo>
                    <a:pt x="2894" y="93"/>
                  </a:lnTo>
                  <a:lnTo>
                    <a:pt x="2665" y="230"/>
                  </a:lnTo>
                  <a:lnTo>
                    <a:pt x="2389" y="368"/>
                  </a:lnTo>
                  <a:lnTo>
                    <a:pt x="2159" y="598"/>
                  </a:lnTo>
                  <a:lnTo>
                    <a:pt x="1930" y="827"/>
                  </a:lnTo>
                  <a:lnTo>
                    <a:pt x="1516" y="1379"/>
                  </a:lnTo>
                  <a:lnTo>
                    <a:pt x="1103" y="1976"/>
                  </a:lnTo>
                  <a:lnTo>
                    <a:pt x="735" y="2665"/>
                  </a:lnTo>
                  <a:lnTo>
                    <a:pt x="0" y="3951"/>
                  </a:lnTo>
                  <a:lnTo>
                    <a:pt x="0" y="3951"/>
                  </a:lnTo>
                  <a:lnTo>
                    <a:pt x="7717" y="3951"/>
                  </a:lnTo>
                  <a:lnTo>
                    <a:pt x="7717" y="3951"/>
                  </a:lnTo>
                  <a:lnTo>
                    <a:pt x="7396" y="3813"/>
                  </a:lnTo>
                  <a:lnTo>
                    <a:pt x="7120" y="3629"/>
                  </a:lnTo>
                  <a:lnTo>
                    <a:pt x="6890" y="3400"/>
                  </a:lnTo>
                  <a:lnTo>
                    <a:pt x="6661" y="3124"/>
                  </a:lnTo>
                  <a:lnTo>
                    <a:pt x="6201" y="2527"/>
                  </a:lnTo>
                  <a:lnTo>
                    <a:pt x="5788" y="1792"/>
                  </a:lnTo>
                  <a:lnTo>
                    <a:pt x="5329" y="1149"/>
                  </a:lnTo>
                  <a:lnTo>
                    <a:pt x="5099" y="827"/>
                  </a:lnTo>
                  <a:lnTo>
                    <a:pt x="4823" y="552"/>
                  </a:lnTo>
                  <a:lnTo>
                    <a:pt x="4548" y="322"/>
                  </a:lnTo>
                  <a:lnTo>
                    <a:pt x="4226" y="138"/>
                  </a:lnTo>
                  <a:lnTo>
                    <a:pt x="3859" y="47"/>
                  </a:lnTo>
                  <a:lnTo>
                    <a:pt x="344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258;p47">
              <a:extLst>
                <a:ext uri="{FF2B5EF4-FFF2-40B4-BE49-F238E27FC236}">
                  <a16:creationId xmlns:a16="http://schemas.microsoft.com/office/drawing/2014/main" id="{0D3A87AE-0A9B-CE38-CCFC-9D2148DDF8E3}"/>
                </a:ext>
              </a:extLst>
            </p:cNvPr>
            <p:cNvSpPr/>
            <p:nvPr/>
          </p:nvSpPr>
          <p:spPr>
            <a:xfrm>
              <a:off x="7586172" y="1017496"/>
              <a:ext cx="177940" cy="103349"/>
            </a:xfrm>
            <a:custGeom>
              <a:avLst/>
              <a:gdLst/>
              <a:ahLst/>
              <a:cxnLst/>
              <a:rect l="l" t="t" r="r" b="b"/>
              <a:pathLst>
                <a:path w="9096" h="5283" fill="none" extrusionOk="0">
                  <a:moveTo>
                    <a:pt x="2435" y="1"/>
                  </a:moveTo>
                  <a:lnTo>
                    <a:pt x="2435" y="1"/>
                  </a:lnTo>
                  <a:lnTo>
                    <a:pt x="2113" y="781"/>
                  </a:lnTo>
                  <a:lnTo>
                    <a:pt x="1838" y="1608"/>
                  </a:lnTo>
                  <a:lnTo>
                    <a:pt x="1286" y="3216"/>
                  </a:lnTo>
                  <a:lnTo>
                    <a:pt x="1011" y="3951"/>
                  </a:lnTo>
                  <a:lnTo>
                    <a:pt x="735" y="4548"/>
                  </a:lnTo>
                  <a:lnTo>
                    <a:pt x="552" y="4824"/>
                  </a:lnTo>
                  <a:lnTo>
                    <a:pt x="368" y="5007"/>
                  </a:lnTo>
                  <a:lnTo>
                    <a:pt x="184" y="5145"/>
                  </a:lnTo>
                  <a:lnTo>
                    <a:pt x="0" y="5283"/>
                  </a:lnTo>
                  <a:lnTo>
                    <a:pt x="0" y="5283"/>
                  </a:lnTo>
                  <a:lnTo>
                    <a:pt x="9095" y="5237"/>
                  </a:lnTo>
                  <a:lnTo>
                    <a:pt x="9095" y="5237"/>
                  </a:lnTo>
                  <a:lnTo>
                    <a:pt x="9049" y="1149"/>
                  </a:lnTo>
                  <a:lnTo>
                    <a:pt x="9049" y="1149"/>
                  </a:lnTo>
                  <a:lnTo>
                    <a:pt x="8682" y="1103"/>
                  </a:lnTo>
                  <a:lnTo>
                    <a:pt x="8314" y="1057"/>
                  </a:lnTo>
                  <a:lnTo>
                    <a:pt x="7993" y="919"/>
                  </a:lnTo>
                  <a:lnTo>
                    <a:pt x="7717" y="781"/>
                  </a:lnTo>
                  <a:lnTo>
                    <a:pt x="7488" y="644"/>
                  </a:lnTo>
                  <a:lnTo>
                    <a:pt x="7258" y="460"/>
                  </a:lnTo>
                  <a:lnTo>
                    <a:pt x="6890" y="1"/>
                  </a:lnTo>
                  <a:lnTo>
                    <a:pt x="6890" y="1"/>
                  </a:lnTo>
                  <a:lnTo>
                    <a:pt x="243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259;p47">
              <a:extLst>
                <a:ext uri="{FF2B5EF4-FFF2-40B4-BE49-F238E27FC236}">
                  <a16:creationId xmlns:a16="http://schemas.microsoft.com/office/drawing/2014/main" id="{0D04A6E6-4E33-37B9-BCDF-390C9CD8641A}"/>
                </a:ext>
              </a:extLst>
            </p:cNvPr>
            <p:cNvSpPr/>
            <p:nvPr/>
          </p:nvSpPr>
          <p:spPr>
            <a:xfrm>
              <a:off x="7634687" y="984259"/>
              <a:ext cx="84490" cy="31457"/>
            </a:xfrm>
            <a:custGeom>
              <a:avLst/>
              <a:gdLst/>
              <a:ahLst/>
              <a:cxnLst/>
              <a:rect l="l" t="t" r="r" b="b"/>
              <a:pathLst>
                <a:path w="4319" h="1608" fill="none" extrusionOk="0">
                  <a:moveTo>
                    <a:pt x="1838" y="0"/>
                  </a:moveTo>
                  <a:lnTo>
                    <a:pt x="1838" y="0"/>
                  </a:lnTo>
                  <a:lnTo>
                    <a:pt x="1517" y="46"/>
                  </a:lnTo>
                  <a:lnTo>
                    <a:pt x="1241" y="138"/>
                  </a:lnTo>
                  <a:lnTo>
                    <a:pt x="1011" y="276"/>
                  </a:lnTo>
                  <a:lnTo>
                    <a:pt x="782" y="459"/>
                  </a:lnTo>
                  <a:lnTo>
                    <a:pt x="552" y="689"/>
                  </a:lnTo>
                  <a:lnTo>
                    <a:pt x="368" y="965"/>
                  </a:lnTo>
                  <a:lnTo>
                    <a:pt x="1" y="1608"/>
                  </a:lnTo>
                  <a:lnTo>
                    <a:pt x="1" y="1608"/>
                  </a:lnTo>
                  <a:lnTo>
                    <a:pt x="4319" y="1562"/>
                  </a:lnTo>
                  <a:lnTo>
                    <a:pt x="4319" y="1562"/>
                  </a:lnTo>
                  <a:lnTo>
                    <a:pt x="3905" y="1011"/>
                  </a:lnTo>
                  <a:lnTo>
                    <a:pt x="3630" y="735"/>
                  </a:lnTo>
                  <a:lnTo>
                    <a:pt x="3400" y="505"/>
                  </a:lnTo>
                  <a:lnTo>
                    <a:pt x="3078" y="322"/>
                  </a:lnTo>
                  <a:lnTo>
                    <a:pt x="2757" y="138"/>
                  </a:lnTo>
                  <a:lnTo>
                    <a:pt x="2343" y="46"/>
                  </a:lnTo>
                  <a:lnTo>
                    <a:pt x="18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260;p47">
              <a:extLst>
                <a:ext uri="{FF2B5EF4-FFF2-40B4-BE49-F238E27FC236}">
                  <a16:creationId xmlns:a16="http://schemas.microsoft.com/office/drawing/2014/main" id="{99C4EF9E-53E7-B9A3-9D0E-9647A16016E7}"/>
                </a:ext>
              </a:extLst>
            </p:cNvPr>
            <p:cNvSpPr/>
            <p:nvPr/>
          </p:nvSpPr>
          <p:spPr>
            <a:xfrm>
              <a:off x="7633787" y="1014796"/>
              <a:ext cx="87190" cy="2719"/>
            </a:xfrm>
            <a:custGeom>
              <a:avLst/>
              <a:gdLst/>
              <a:ahLst/>
              <a:cxnLst/>
              <a:rect l="l" t="t" r="r" b="b"/>
              <a:pathLst>
                <a:path w="4457" h="139" extrusionOk="0">
                  <a:moveTo>
                    <a:pt x="4365" y="1"/>
                  </a:moveTo>
                  <a:lnTo>
                    <a:pt x="47" y="47"/>
                  </a:lnTo>
                  <a:lnTo>
                    <a:pt x="1" y="139"/>
                  </a:lnTo>
                  <a:lnTo>
                    <a:pt x="4456" y="139"/>
                  </a:lnTo>
                  <a:lnTo>
                    <a:pt x="4365"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261;p47">
              <a:extLst>
                <a:ext uri="{FF2B5EF4-FFF2-40B4-BE49-F238E27FC236}">
                  <a16:creationId xmlns:a16="http://schemas.microsoft.com/office/drawing/2014/main" id="{9E127B59-DB3A-774C-C8A7-C9F373D6F15D}"/>
                </a:ext>
              </a:extLst>
            </p:cNvPr>
            <p:cNvSpPr/>
            <p:nvPr/>
          </p:nvSpPr>
          <p:spPr>
            <a:xfrm>
              <a:off x="7633787" y="1014796"/>
              <a:ext cx="87190" cy="2719"/>
            </a:xfrm>
            <a:custGeom>
              <a:avLst/>
              <a:gdLst/>
              <a:ahLst/>
              <a:cxnLst/>
              <a:rect l="l" t="t" r="r" b="b"/>
              <a:pathLst>
                <a:path w="4457" h="139" fill="none" extrusionOk="0">
                  <a:moveTo>
                    <a:pt x="4365" y="1"/>
                  </a:moveTo>
                  <a:lnTo>
                    <a:pt x="4365" y="1"/>
                  </a:lnTo>
                  <a:lnTo>
                    <a:pt x="47" y="47"/>
                  </a:lnTo>
                  <a:lnTo>
                    <a:pt x="47" y="47"/>
                  </a:lnTo>
                  <a:lnTo>
                    <a:pt x="1" y="139"/>
                  </a:lnTo>
                  <a:lnTo>
                    <a:pt x="1" y="139"/>
                  </a:lnTo>
                  <a:lnTo>
                    <a:pt x="4456" y="139"/>
                  </a:lnTo>
                  <a:lnTo>
                    <a:pt x="4456" y="139"/>
                  </a:lnTo>
                  <a:lnTo>
                    <a:pt x="436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262;p47">
              <a:extLst>
                <a:ext uri="{FF2B5EF4-FFF2-40B4-BE49-F238E27FC236}">
                  <a16:creationId xmlns:a16="http://schemas.microsoft.com/office/drawing/2014/main" id="{855600A8-6278-2A6F-E835-A4EEEEB59A07}"/>
                </a:ext>
              </a:extLst>
            </p:cNvPr>
            <p:cNvSpPr/>
            <p:nvPr/>
          </p:nvSpPr>
          <p:spPr>
            <a:xfrm>
              <a:off x="7423530" y="1119945"/>
              <a:ext cx="340583" cy="2700"/>
            </a:xfrm>
            <a:custGeom>
              <a:avLst/>
              <a:gdLst/>
              <a:ahLst/>
              <a:cxnLst/>
              <a:rect l="l" t="t" r="r" b="b"/>
              <a:pathLst>
                <a:path w="17410" h="138" extrusionOk="0">
                  <a:moveTo>
                    <a:pt x="0" y="46"/>
                  </a:moveTo>
                  <a:lnTo>
                    <a:pt x="0" y="92"/>
                  </a:lnTo>
                  <a:lnTo>
                    <a:pt x="7947" y="138"/>
                  </a:lnTo>
                  <a:lnTo>
                    <a:pt x="7947" y="92"/>
                  </a:lnTo>
                  <a:lnTo>
                    <a:pt x="7717" y="46"/>
                  </a:lnTo>
                  <a:close/>
                  <a:moveTo>
                    <a:pt x="17409" y="0"/>
                  </a:moveTo>
                  <a:lnTo>
                    <a:pt x="8314" y="46"/>
                  </a:lnTo>
                  <a:lnTo>
                    <a:pt x="8131" y="46"/>
                  </a:lnTo>
                  <a:lnTo>
                    <a:pt x="8131" y="138"/>
                  </a:lnTo>
                  <a:lnTo>
                    <a:pt x="17409" y="138"/>
                  </a:lnTo>
                  <a:lnTo>
                    <a:pt x="17409"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263;p47">
              <a:extLst>
                <a:ext uri="{FF2B5EF4-FFF2-40B4-BE49-F238E27FC236}">
                  <a16:creationId xmlns:a16="http://schemas.microsoft.com/office/drawing/2014/main" id="{FBEB85AA-A568-A29B-3A5A-935F75391B32}"/>
                </a:ext>
              </a:extLst>
            </p:cNvPr>
            <p:cNvSpPr/>
            <p:nvPr/>
          </p:nvSpPr>
          <p:spPr>
            <a:xfrm>
              <a:off x="7423530" y="1120825"/>
              <a:ext cx="155463" cy="1819"/>
            </a:xfrm>
            <a:custGeom>
              <a:avLst/>
              <a:gdLst/>
              <a:ahLst/>
              <a:cxnLst/>
              <a:rect l="l" t="t" r="r" b="b"/>
              <a:pathLst>
                <a:path w="7947" h="93" fill="none" extrusionOk="0">
                  <a:moveTo>
                    <a:pt x="7717" y="1"/>
                  </a:moveTo>
                  <a:lnTo>
                    <a:pt x="7717" y="1"/>
                  </a:lnTo>
                  <a:lnTo>
                    <a:pt x="0" y="1"/>
                  </a:lnTo>
                  <a:lnTo>
                    <a:pt x="0" y="1"/>
                  </a:lnTo>
                  <a:lnTo>
                    <a:pt x="0" y="47"/>
                  </a:lnTo>
                  <a:lnTo>
                    <a:pt x="0" y="47"/>
                  </a:lnTo>
                  <a:lnTo>
                    <a:pt x="7947" y="93"/>
                  </a:lnTo>
                  <a:lnTo>
                    <a:pt x="7947" y="93"/>
                  </a:lnTo>
                  <a:lnTo>
                    <a:pt x="7947" y="47"/>
                  </a:lnTo>
                  <a:lnTo>
                    <a:pt x="7947" y="47"/>
                  </a:lnTo>
                  <a:lnTo>
                    <a:pt x="771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264;p47">
              <a:extLst>
                <a:ext uri="{FF2B5EF4-FFF2-40B4-BE49-F238E27FC236}">
                  <a16:creationId xmlns:a16="http://schemas.microsoft.com/office/drawing/2014/main" id="{E4D0C613-B150-C25A-D78B-CAC5E4E8655F}"/>
                </a:ext>
              </a:extLst>
            </p:cNvPr>
            <p:cNvSpPr/>
            <p:nvPr/>
          </p:nvSpPr>
          <p:spPr>
            <a:xfrm>
              <a:off x="7582573" y="1119945"/>
              <a:ext cx="181540" cy="2700"/>
            </a:xfrm>
            <a:custGeom>
              <a:avLst/>
              <a:gdLst/>
              <a:ahLst/>
              <a:cxnLst/>
              <a:rect l="l" t="t" r="r" b="b"/>
              <a:pathLst>
                <a:path w="9280" h="138" fill="none" extrusionOk="0">
                  <a:moveTo>
                    <a:pt x="9279" y="0"/>
                  </a:moveTo>
                  <a:lnTo>
                    <a:pt x="9279" y="0"/>
                  </a:lnTo>
                  <a:lnTo>
                    <a:pt x="184" y="46"/>
                  </a:lnTo>
                  <a:lnTo>
                    <a:pt x="184" y="46"/>
                  </a:lnTo>
                  <a:lnTo>
                    <a:pt x="1" y="46"/>
                  </a:lnTo>
                  <a:lnTo>
                    <a:pt x="1" y="46"/>
                  </a:lnTo>
                  <a:lnTo>
                    <a:pt x="1" y="138"/>
                  </a:lnTo>
                  <a:lnTo>
                    <a:pt x="1" y="138"/>
                  </a:lnTo>
                  <a:lnTo>
                    <a:pt x="9279" y="138"/>
                  </a:lnTo>
                  <a:lnTo>
                    <a:pt x="9279" y="138"/>
                  </a:lnTo>
                  <a:lnTo>
                    <a:pt x="927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265;p47">
              <a:extLst>
                <a:ext uri="{FF2B5EF4-FFF2-40B4-BE49-F238E27FC236}">
                  <a16:creationId xmlns:a16="http://schemas.microsoft.com/office/drawing/2014/main" id="{46C8109B-CEA7-4C4B-F178-CC49FF682383}"/>
                </a:ext>
              </a:extLst>
            </p:cNvPr>
            <p:cNvSpPr/>
            <p:nvPr/>
          </p:nvSpPr>
          <p:spPr>
            <a:xfrm>
              <a:off x="7392973" y="1225074"/>
              <a:ext cx="371140" cy="2719"/>
            </a:xfrm>
            <a:custGeom>
              <a:avLst/>
              <a:gdLst/>
              <a:ahLst/>
              <a:cxnLst/>
              <a:rect l="l" t="t" r="r" b="b"/>
              <a:pathLst>
                <a:path w="18972" h="139" extrusionOk="0">
                  <a:moveTo>
                    <a:pt x="1" y="46"/>
                  </a:moveTo>
                  <a:lnTo>
                    <a:pt x="1" y="92"/>
                  </a:lnTo>
                  <a:lnTo>
                    <a:pt x="9555" y="138"/>
                  </a:lnTo>
                  <a:lnTo>
                    <a:pt x="9555" y="46"/>
                  </a:lnTo>
                  <a:close/>
                  <a:moveTo>
                    <a:pt x="18971" y="0"/>
                  </a:moveTo>
                  <a:lnTo>
                    <a:pt x="9693" y="46"/>
                  </a:lnTo>
                  <a:lnTo>
                    <a:pt x="9693" y="138"/>
                  </a:lnTo>
                  <a:lnTo>
                    <a:pt x="18971" y="138"/>
                  </a:lnTo>
                  <a:lnTo>
                    <a:pt x="18971"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266;p47">
              <a:extLst>
                <a:ext uri="{FF2B5EF4-FFF2-40B4-BE49-F238E27FC236}">
                  <a16:creationId xmlns:a16="http://schemas.microsoft.com/office/drawing/2014/main" id="{D05446C3-CF50-6C43-4BA8-165A3E23E295}"/>
                </a:ext>
              </a:extLst>
            </p:cNvPr>
            <p:cNvSpPr/>
            <p:nvPr/>
          </p:nvSpPr>
          <p:spPr>
            <a:xfrm>
              <a:off x="7392973" y="1225974"/>
              <a:ext cx="186920" cy="1819"/>
            </a:xfrm>
            <a:custGeom>
              <a:avLst/>
              <a:gdLst/>
              <a:ahLst/>
              <a:cxnLst/>
              <a:rect l="l" t="t" r="r" b="b"/>
              <a:pathLst>
                <a:path w="9555" h="93" fill="none" extrusionOk="0">
                  <a:moveTo>
                    <a:pt x="9555" y="0"/>
                  </a:moveTo>
                  <a:lnTo>
                    <a:pt x="9555" y="0"/>
                  </a:lnTo>
                  <a:lnTo>
                    <a:pt x="1" y="0"/>
                  </a:lnTo>
                  <a:lnTo>
                    <a:pt x="1" y="46"/>
                  </a:lnTo>
                  <a:lnTo>
                    <a:pt x="1" y="46"/>
                  </a:lnTo>
                  <a:lnTo>
                    <a:pt x="9555" y="92"/>
                  </a:lnTo>
                  <a:lnTo>
                    <a:pt x="9555" y="92"/>
                  </a:lnTo>
                  <a:lnTo>
                    <a:pt x="955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267;p47">
              <a:extLst>
                <a:ext uri="{FF2B5EF4-FFF2-40B4-BE49-F238E27FC236}">
                  <a16:creationId xmlns:a16="http://schemas.microsoft.com/office/drawing/2014/main" id="{D6E4EC5B-B678-27D2-41B6-0607A3B172D0}"/>
                </a:ext>
              </a:extLst>
            </p:cNvPr>
            <p:cNvSpPr/>
            <p:nvPr/>
          </p:nvSpPr>
          <p:spPr>
            <a:xfrm>
              <a:off x="7582573" y="1225074"/>
              <a:ext cx="181540" cy="2719"/>
            </a:xfrm>
            <a:custGeom>
              <a:avLst/>
              <a:gdLst/>
              <a:ahLst/>
              <a:cxnLst/>
              <a:rect l="l" t="t" r="r" b="b"/>
              <a:pathLst>
                <a:path w="9280" h="139" fill="none" extrusionOk="0">
                  <a:moveTo>
                    <a:pt x="9279" y="0"/>
                  </a:moveTo>
                  <a:lnTo>
                    <a:pt x="9279" y="0"/>
                  </a:lnTo>
                  <a:lnTo>
                    <a:pt x="1" y="46"/>
                  </a:lnTo>
                  <a:lnTo>
                    <a:pt x="1" y="46"/>
                  </a:lnTo>
                  <a:lnTo>
                    <a:pt x="1" y="138"/>
                  </a:lnTo>
                  <a:lnTo>
                    <a:pt x="1" y="138"/>
                  </a:lnTo>
                  <a:lnTo>
                    <a:pt x="9279" y="138"/>
                  </a:lnTo>
                  <a:lnTo>
                    <a:pt x="9279" y="138"/>
                  </a:lnTo>
                  <a:lnTo>
                    <a:pt x="927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268;p47">
              <a:extLst>
                <a:ext uri="{FF2B5EF4-FFF2-40B4-BE49-F238E27FC236}">
                  <a16:creationId xmlns:a16="http://schemas.microsoft.com/office/drawing/2014/main" id="{7A06C656-C224-351E-DA43-E8276E3DC969}"/>
                </a:ext>
              </a:extLst>
            </p:cNvPr>
            <p:cNvSpPr/>
            <p:nvPr/>
          </p:nvSpPr>
          <p:spPr>
            <a:xfrm>
              <a:off x="7578973" y="1120825"/>
              <a:ext cx="3619" cy="205798"/>
            </a:xfrm>
            <a:custGeom>
              <a:avLst/>
              <a:gdLst/>
              <a:ahLst/>
              <a:cxnLst/>
              <a:rect l="l" t="t" r="r" b="b"/>
              <a:pathLst>
                <a:path w="185" h="10520" extrusionOk="0">
                  <a:moveTo>
                    <a:pt x="185" y="1"/>
                  </a:moveTo>
                  <a:lnTo>
                    <a:pt x="93" y="47"/>
                  </a:lnTo>
                  <a:lnTo>
                    <a:pt x="1" y="47"/>
                  </a:lnTo>
                  <a:lnTo>
                    <a:pt x="1" y="93"/>
                  </a:lnTo>
                  <a:lnTo>
                    <a:pt x="47" y="5375"/>
                  </a:lnTo>
                  <a:lnTo>
                    <a:pt x="47" y="5467"/>
                  </a:lnTo>
                  <a:lnTo>
                    <a:pt x="93" y="10520"/>
                  </a:lnTo>
                  <a:lnTo>
                    <a:pt x="185" y="5467"/>
                  </a:lnTo>
                  <a:lnTo>
                    <a:pt x="185" y="5375"/>
                  </a:lnTo>
                  <a:lnTo>
                    <a:pt x="185" y="93"/>
                  </a:lnTo>
                  <a:lnTo>
                    <a:pt x="185"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269;p47">
              <a:extLst>
                <a:ext uri="{FF2B5EF4-FFF2-40B4-BE49-F238E27FC236}">
                  <a16:creationId xmlns:a16="http://schemas.microsoft.com/office/drawing/2014/main" id="{B3A2F546-D8CC-02BE-D570-A72AA027B3B3}"/>
                </a:ext>
              </a:extLst>
            </p:cNvPr>
            <p:cNvSpPr/>
            <p:nvPr/>
          </p:nvSpPr>
          <p:spPr>
            <a:xfrm>
              <a:off x="7578973" y="1120825"/>
              <a:ext cx="3619" cy="205798"/>
            </a:xfrm>
            <a:custGeom>
              <a:avLst/>
              <a:gdLst/>
              <a:ahLst/>
              <a:cxnLst/>
              <a:rect l="l" t="t" r="r" b="b"/>
              <a:pathLst>
                <a:path w="185" h="10520" fill="none" extrusionOk="0">
                  <a:moveTo>
                    <a:pt x="185" y="1"/>
                  </a:moveTo>
                  <a:lnTo>
                    <a:pt x="185" y="1"/>
                  </a:lnTo>
                  <a:lnTo>
                    <a:pt x="93" y="47"/>
                  </a:lnTo>
                  <a:lnTo>
                    <a:pt x="93" y="47"/>
                  </a:lnTo>
                  <a:lnTo>
                    <a:pt x="1" y="47"/>
                  </a:lnTo>
                  <a:lnTo>
                    <a:pt x="1" y="47"/>
                  </a:lnTo>
                  <a:lnTo>
                    <a:pt x="1" y="93"/>
                  </a:lnTo>
                  <a:lnTo>
                    <a:pt x="1" y="93"/>
                  </a:lnTo>
                  <a:lnTo>
                    <a:pt x="47" y="5375"/>
                  </a:lnTo>
                  <a:lnTo>
                    <a:pt x="47" y="5375"/>
                  </a:lnTo>
                  <a:lnTo>
                    <a:pt x="47" y="5467"/>
                  </a:lnTo>
                  <a:lnTo>
                    <a:pt x="47" y="5467"/>
                  </a:lnTo>
                  <a:lnTo>
                    <a:pt x="93" y="10520"/>
                  </a:lnTo>
                  <a:lnTo>
                    <a:pt x="93" y="10520"/>
                  </a:lnTo>
                  <a:lnTo>
                    <a:pt x="93" y="10520"/>
                  </a:lnTo>
                  <a:lnTo>
                    <a:pt x="185" y="5467"/>
                  </a:lnTo>
                  <a:lnTo>
                    <a:pt x="185" y="5467"/>
                  </a:lnTo>
                  <a:lnTo>
                    <a:pt x="185" y="5375"/>
                  </a:lnTo>
                  <a:lnTo>
                    <a:pt x="185" y="5375"/>
                  </a:lnTo>
                  <a:lnTo>
                    <a:pt x="185" y="93"/>
                  </a:lnTo>
                  <a:lnTo>
                    <a:pt x="185" y="93"/>
                  </a:lnTo>
                  <a:lnTo>
                    <a:pt x="18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270;p47">
              <a:extLst>
                <a:ext uri="{FF2B5EF4-FFF2-40B4-BE49-F238E27FC236}">
                  <a16:creationId xmlns:a16="http://schemas.microsoft.com/office/drawing/2014/main" id="{88E0E697-8B08-BA6B-F998-7300E63E4BEB}"/>
                </a:ext>
              </a:extLst>
            </p:cNvPr>
            <p:cNvSpPr/>
            <p:nvPr/>
          </p:nvSpPr>
          <p:spPr>
            <a:xfrm>
              <a:off x="7949194" y="1032774"/>
              <a:ext cx="183340" cy="293848"/>
            </a:xfrm>
            <a:custGeom>
              <a:avLst/>
              <a:gdLst/>
              <a:ahLst/>
              <a:cxnLst/>
              <a:rect l="l" t="t" r="r" b="b"/>
              <a:pathLst>
                <a:path w="9372" h="15021" extrusionOk="0">
                  <a:moveTo>
                    <a:pt x="4548" y="0"/>
                  </a:moveTo>
                  <a:lnTo>
                    <a:pt x="4135" y="92"/>
                  </a:lnTo>
                  <a:lnTo>
                    <a:pt x="3813" y="230"/>
                  </a:lnTo>
                  <a:lnTo>
                    <a:pt x="3492" y="414"/>
                  </a:lnTo>
                  <a:lnTo>
                    <a:pt x="3170" y="644"/>
                  </a:lnTo>
                  <a:lnTo>
                    <a:pt x="2894" y="873"/>
                  </a:lnTo>
                  <a:lnTo>
                    <a:pt x="2343" y="1378"/>
                  </a:lnTo>
                  <a:lnTo>
                    <a:pt x="1838" y="1884"/>
                  </a:lnTo>
                  <a:lnTo>
                    <a:pt x="1287" y="2343"/>
                  </a:lnTo>
                  <a:lnTo>
                    <a:pt x="1011" y="2573"/>
                  </a:lnTo>
                  <a:lnTo>
                    <a:pt x="736" y="2711"/>
                  </a:lnTo>
                  <a:lnTo>
                    <a:pt x="414" y="2802"/>
                  </a:lnTo>
                  <a:lnTo>
                    <a:pt x="92" y="2848"/>
                  </a:lnTo>
                  <a:lnTo>
                    <a:pt x="92" y="4456"/>
                  </a:lnTo>
                  <a:lnTo>
                    <a:pt x="9325" y="4456"/>
                  </a:lnTo>
                  <a:lnTo>
                    <a:pt x="9325" y="1424"/>
                  </a:lnTo>
                  <a:lnTo>
                    <a:pt x="8958" y="1378"/>
                  </a:lnTo>
                  <a:lnTo>
                    <a:pt x="8636" y="1333"/>
                  </a:lnTo>
                  <a:lnTo>
                    <a:pt x="7993" y="1195"/>
                  </a:lnTo>
                  <a:lnTo>
                    <a:pt x="7442" y="965"/>
                  </a:lnTo>
                  <a:lnTo>
                    <a:pt x="6937" y="689"/>
                  </a:lnTo>
                  <a:lnTo>
                    <a:pt x="6477" y="414"/>
                  </a:lnTo>
                  <a:lnTo>
                    <a:pt x="5972" y="184"/>
                  </a:lnTo>
                  <a:lnTo>
                    <a:pt x="5467" y="46"/>
                  </a:lnTo>
                  <a:lnTo>
                    <a:pt x="5191" y="0"/>
                  </a:lnTo>
                  <a:close/>
                  <a:moveTo>
                    <a:pt x="92" y="4594"/>
                  </a:moveTo>
                  <a:lnTo>
                    <a:pt x="47" y="9830"/>
                  </a:lnTo>
                  <a:lnTo>
                    <a:pt x="9325" y="9830"/>
                  </a:lnTo>
                  <a:lnTo>
                    <a:pt x="9325" y="4594"/>
                  </a:lnTo>
                  <a:close/>
                  <a:moveTo>
                    <a:pt x="47" y="9968"/>
                  </a:moveTo>
                  <a:lnTo>
                    <a:pt x="1" y="15021"/>
                  </a:lnTo>
                  <a:lnTo>
                    <a:pt x="9371" y="15021"/>
                  </a:lnTo>
                  <a:lnTo>
                    <a:pt x="9325" y="9968"/>
                  </a:lnTo>
                  <a:close/>
                </a:path>
              </a:pathLst>
            </a:custGeom>
            <a:solidFill>
              <a:srgbClr val="CD8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3271;p47">
              <a:extLst>
                <a:ext uri="{FF2B5EF4-FFF2-40B4-BE49-F238E27FC236}">
                  <a16:creationId xmlns:a16="http://schemas.microsoft.com/office/drawing/2014/main" id="{086E4DFD-66AB-E2D8-4E50-BC7CC24E2C99}"/>
                </a:ext>
              </a:extLst>
            </p:cNvPr>
            <p:cNvSpPr/>
            <p:nvPr/>
          </p:nvSpPr>
          <p:spPr>
            <a:xfrm>
              <a:off x="7949194" y="1227773"/>
              <a:ext cx="183340" cy="98849"/>
            </a:xfrm>
            <a:custGeom>
              <a:avLst/>
              <a:gdLst/>
              <a:ahLst/>
              <a:cxnLst/>
              <a:rect l="l" t="t" r="r" b="b"/>
              <a:pathLst>
                <a:path w="9372" h="5053" fill="none" extrusionOk="0">
                  <a:moveTo>
                    <a:pt x="9325" y="0"/>
                  </a:moveTo>
                  <a:lnTo>
                    <a:pt x="9325" y="0"/>
                  </a:lnTo>
                  <a:lnTo>
                    <a:pt x="47" y="0"/>
                  </a:lnTo>
                  <a:lnTo>
                    <a:pt x="47" y="0"/>
                  </a:lnTo>
                  <a:lnTo>
                    <a:pt x="1" y="5053"/>
                  </a:lnTo>
                  <a:lnTo>
                    <a:pt x="9371" y="5053"/>
                  </a:lnTo>
                  <a:lnTo>
                    <a:pt x="9371" y="5053"/>
                  </a:lnTo>
                  <a:lnTo>
                    <a:pt x="932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3272;p47">
              <a:extLst>
                <a:ext uri="{FF2B5EF4-FFF2-40B4-BE49-F238E27FC236}">
                  <a16:creationId xmlns:a16="http://schemas.microsoft.com/office/drawing/2014/main" id="{3F5AEAF3-0255-3C1A-F513-63123A0F5126}"/>
                </a:ext>
              </a:extLst>
            </p:cNvPr>
            <p:cNvSpPr/>
            <p:nvPr/>
          </p:nvSpPr>
          <p:spPr>
            <a:xfrm>
              <a:off x="7950094" y="1122625"/>
              <a:ext cx="181540" cy="102468"/>
            </a:xfrm>
            <a:custGeom>
              <a:avLst/>
              <a:gdLst/>
              <a:ahLst/>
              <a:cxnLst/>
              <a:rect l="l" t="t" r="r" b="b"/>
              <a:pathLst>
                <a:path w="9280" h="5238" fill="none" extrusionOk="0">
                  <a:moveTo>
                    <a:pt x="9279" y="1"/>
                  </a:moveTo>
                  <a:lnTo>
                    <a:pt x="9279" y="1"/>
                  </a:lnTo>
                  <a:lnTo>
                    <a:pt x="46" y="1"/>
                  </a:lnTo>
                  <a:lnTo>
                    <a:pt x="46" y="1"/>
                  </a:lnTo>
                  <a:lnTo>
                    <a:pt x="1" y="5237"/>
                  </a:lnTo>
                  <a:lnTo>
                    <a:pt x="1" y="5237"/>
                  </a:lnTo>
                  <a:lnTo>
                    <a:pt x="4180" y="5237"/>
                  </a:lnTo>
                  <a:lnTo>
                    <a:pt x="4180" y="5237"/>
                  </a:lnTo>
                  <a:lnTo>
                    <a:pt x="9279" y="5237"/>
                  </a:lnTo>
                  <a:lnTo>
                    <a:pt x="9279" y="5237"/>
                  </a:lnTo>
                  <a:lnTo>
                    <a:pt x="927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3273;p47">
              <a:extLst>
                <a:ext uri="{FF2B5EF4-FFF2-40B4-BE49-F238E27FC236}">
                  <a16:creationId xmlns:a16="http://schemas.microsoft.com/office/drawing/2014/main" id="{4566B60F-2FD6-BBB8-156A-948C36BBD12A}"/>
                </a:ext>
              </a:extLst>
            </p:cNvPr>
            <p:cNvSpPr/>
            <p:nvPr/>
          </p:nvSpPr>
          <p:spPr>
            <a:xfrm>
              <a:off x="7950993" y="1032774"/>
              <a:ext cx="180640" cy="87190"/>
            </a:xfrm>
            <a:custGeom>
              <a:avLst/>
              <a:gdLst/>
              <a:ahLst/>
              <a:cxnLst/>
              <a:rect l="l" t="t" r="r" b="b"/>
              <a:pathLst>
                <a:path w="9234" h="4457" fill="none" extrusionOk="0">
                  <a:moveTo>
                    <a:pt x="4823" y="0"/>
                  </a:moveTo>
                  <a:lnTo>
                    <a:pt x="4823" y="0"/>
                  </a:lnTo>
                  <a:lnTo>
                    <a:pt x="4456" y="0"/>
                  </a:lnTo>
                  <a:lnTo>
                    <a:pt x="4043" y="92"/>
                  </a:lnTo>
                  <a:lnTo>
                    <a:pt x="3721" y="230"/>
                  </a:lnTo>
                  <a:lnTo>
                    <a:pt x="3400" y="414"/>
                  </a:lnTo>
                  <a:lnTo>
                    <a:pt x="3078" y="644"/>
                  </a:lnTo>
                  <a:lnTo>
                    <a:pt x="2802" y="873"/>
                  </a:lnTo>
                  <a:lnTo>
                    <a:pt x="2251" y="1378"/>
                  </a:lnTo>
                  <a:lnTo>
                    <a:pt x="1746" y="1884"/>
                  </a:lnTo>
                  <a:lnTo>
                    <a:pt x="1195" y="2343"/>
                  </a:lnTo>
                  <a:lnTo>
                    <a:pt x="919" y="2573"/>
                  </a:lnTo>
                  <a:lnTo>
                    <a:pt x="644" y="2711"/>
                  </a:lnTo>
                  <a:lnTo>
                    <a:pt x="322" y="2802"/>
                  </a:lnTo>
                  <a:lnTo>
                    <a:pt x="0" y="2848"/>
                  </a:lnTo>
                  <a:lnTo>
                    <a:pt x="0" y="2848"/>
                  </a:lnTo>
                  <a:lnTo>
                    <a:pt x="0" y="4456"/>
                  </a:lnTo>
                  <a:lnTo>
                    <a:pt x="0" y="4456"/>
                  </a:lnTo>
                  <a:lnTo>
                    <a:pt x="4134" y="4456"/>
                  </a:lnTo>
                  <a:lnTo>
                    <a:pt x="4134" y="4456"/>
                  </a:lnTo>
                  <a:lnTo>
                    <a:pt x="9233" y="4456"/>
                  </a:lnTo>
                  <a:lnTo>
                    <a:pt x="9233" y="4456"/>
                  </a:lnTo>
                  <a:lnTo>
                    <a:pt x="9233" y="1424"/>
                  </a:lnTo>
                  <a:lnTo>
                    <a:pt x="9233" y="1424"/>
                  </a:lnTo>
                  <a:lnTo>
                    <a:pt x="8866" y="1378"/>
                  </a:lnTo>
                  <a:lnTo>
                    <a:pt x="8544" y="1333"/>
                  </a:lnTo>
                  <a:lnTo>
                    <a:pt x="7901" y="1195"/>
                  </a:lnTo>
                  <a:lnTo>
                    <a:pt x="7350" y="965"/>
                  </a:lnTo>
                  <a:lnTo>
                    <a:pt x="6845" y="689"/>
                  </a:lnTo>
                  <a:lnTo>
                    <a:pt x="6385" y="414"/>
                  </a:lnTo>
                  <a:lnTo>
                    <a:pt x="5880" y="184"/>
                  </a:lnTo>
                  <a:lnTo>
                    <a:pt x="5375" y="46"/>
                  </a:lnTo>
                  <a:lnTo>
                    <a:pt x="5099" y="0"/>
                  </a:lnTo>
                  <a:lnTo>
                    <a:pt x="482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3274;p47">
              <a:extLst>
                <a:ext uri="{FF2B5EF4-FFF2-40B4-BE49-F238E27FC236}">
                  <a16:creationId xmlns:a16="http://schemas.microsoft.com/office/drawing/2014/main" id="{4409E6D7-1F4B-5509-582A-9E610488A436}"/>
                </a:ext>
              </a:extLst>
            </p:cNvPr>
            <p:cNvSpPr/>
            <p:nvPr/>
          </p:nvSpPr>
          <p:spPr>
            <a:xfrm>
              <a:off x="7950993" y="1119945"/>
              <a:ext cx="180640" cy="2700"/>
            </a:xfrm>
            <a:custGeom>
              <a:avLst/>
              <a:gdLst/>
              <a:ahLst/>
              <a:cxnLst/>
              <a:rect l="l" t="t" r="r" b="b"/>
              <a:pathLst>
                <a:path w="9234" h="138" extrusionOk="0">
                  <a:moveTo>
                    <a:pt x="0" y="0"/>
                  </a:moveTo>
                  <a:lnTo>
                    <a:pt x="0" y="138"/>
                  </a:lnTo>
                  <a:lnTo>
                    <a:pt x="9233" y="138"/>
                  </a:lnTo>
                  <a:lnTo>
                    <a:pt x="9233"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3275;p47">
              <a:extLst>
                <a:ext uri="{FF2B5EF4-FFF2-40B4-BE49-F238E27FC236}">
                  <a16:creationId xmlns:a16="http://schemas.microsoft.com/office/drawing/2014/main" id="{3B7294DE-D10C-25FA-0191-DECD2B58F6FA}"/>
                </a:ext>
              </a:extLst>
            </p:cNvPr>
            <p:cNvSpPr/>
            <p:nvPr/>
          </p:nvSpPr>
          <p:spPr>
            <a:xfrm>
              <a:off x="7950993" y="1119945"/>
              <a:ext cx="180640" cy="2700"/>
            </a:xfrm>
            <a:custGeom>
              <a:avLst/>
              <a:gdLst/>
              <a:ahLst/>
              <a:cxnLst/>
              <a:rect l="l" t="t" r="r" b="b"/>
              <a:pathLst>
                <a:path w="9234" h="138" fill="none" extrusionOk="0">
                  <a:moveTo>
                    <a:pt x="4134" y="0"/>
                  </a:moveTo>
                  <a:lnTo>
                    <a:pt x="4134" y="0"/>
                  </a:lnTo>
                  <a:lnTo>
                    <a:pt x="0" y="0"/>
                  </a:lnTo>
                  <a:lnTo>
                    <a:pt x="0" y="0"/>
                  </a:lnTo>
                  <a:lnTo>
                    <a:pt x="0" y="138"/>
                  </a:lnTo>
                  <a:lnTo>
                    <a:pt x="0" y="138"/>
                  </a:lnTo>
                  <a:lnTo>
                    <a:pt x="9233" y="138"/>
                  </a:lnTo>
                  <a:lnTo>
                    <a:pt x="9233" y="138"/>
                  </a:lnTo>
                  <a:lnTo>
                    <a:pt x="9233" y="0"/>
                  </a:lnTo>
                  <a:lnTo>
                    <a:pt x="9233" y="0"/>
                  </a:lnTo>
                  <a:lnTo>
                    <a:pt x="413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3276;p47">
              <a:extLst>
                <a:ext uri="{FF2B5EF4-FFF2-40B4-BE49-F238E27FC236}">
                  <a16:creationId xmlns:a16="http://schemas.microsoft.com/office/drawing/2014/main" id="{8626B2E8-A21D-0A0E-8527-E9A5E7EB1469}"/>
                </a:ext>
              </a:extLst>
            </p:cNvPr>
            <p:cNvSpPr/>
            <p:nvPr/>
          </p:nvSpPr>
          <p:spPr>
            <a:xfrm>
              <a:off x="7950094" y="1225074"/>
              <a:ext cx="181540" cy="2719"/>
            </a:xfrm>
            <a:custGeom>
              <a:avLst/>
              <a:gdLst/>
              <a:ahLst/>
              <a:cxnLst/>
              <a:rect l="l" t="t" r="r" b="b"/>
              <a:pathLst>
                <a:path w="9280" h="139" extrusionOk="0">
                  <a:moveTo>
                    <a:pt x="1" y="0"/>
                  </a:moveTo>
                  <a:lnTo>
                    <a:pt x="1" y="138"/>
                  </a:lnTo>
                  <a:lnTo>
                    <a:pt x="9279" y="138"/>
                  </a:lnTo>
                  <a:lnTo>
                    <a:pt x="9279"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3277;p47">
              <a:extLst>
                <a:ext uri="{FF2B5EF4-FFF2-40B4-BE49-F238E27FC236}">
                  <a16:creationId xmlns:a16="http://schemas.microsoft.com/office/drawing/2014/main" id="{E5D43FB8-1C98-ABE9-C723-9E8F9871AC9C}"/>
                </a:ext>
              </a:extLst>
            </p:cNvPr>
            <p:cNvSpPr/>
            <p:nvPr/>
          </p:nvSpPr>
          <p:spPr>
            <a:xfrm>
              <a:off x="7950094" y="1225074"/>
              <a:ext cx="181540" cy="2719"/>
            </a:xfrm>
            <a:custGeom>
              <a:avLst/>
              <a:gdLst/>
              <a:ahLst/>
              <a:cxnLst/>
              <a:rect l="l" t="t" r="r" b="b"/>
              <a:pathLst>
                <a:path w="9280" h="139" fill="none" extrusionOk="0">
                  <a:moveTo>
                    <a:pt x="4180" y="0"/>
                  </a:moveTo>
                  <a:lnTo>
                    <a:pt x="4180" y="0"/>
                  </a:lnTo>
                  <a:lnTo>
                    <a:pt x="1" y="0"/>
                  </a:lnTo>
                  <a:lnTo>
                    <a:pt x="1" y="0"/>
                  </a:lnTo>
                  <a:lnTo>
                    <a:pt x="1" y="138"/>
                  </a:lnTo>
                  <a:lnTo>
                    <a:pt x="1" y="138"/>
                  </a:lnTo>
                  <a:lnTo>
                    <a:pt x="9279" y="138"/>
                  </a:lnTo>
                  <a:lnTo>
                    <a:pt x="9279" y="138"/>
                  </a:lnTo>
                  <a:lnTo>
                    <a:pt x="9279" y="0"/>
                  </a:lnTo>
                  <a:lnTo>
                    <a:pt x="9279" y="0"/>
                  </a:lnTo>
                  <a:lnTo>
                    <a:pt x="418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3278;p47">
              <a:extLst>
                <a:ext uri="{FF2B5EF4-FFF2-40B4-BE49-F238E27FC236}">
                  <a16:creationId xmlns:a16="http://schemas.microsoft.com/office/drawing/2014/main" id="{4C667AAF-E0D9-1500-E38C-39FBB39C7909}"/>
                </a:ext>
              </a:extLst>
            </p:cNvPr>
            <p:cNvSpPr/>
            <p:nvPr/>
          </p:nvSpPr>
          <p:spPr>
            <a:xfrm>
              <a:off x="7763193" y="1039954"/>
              <a:ext cx="4499" cy="286669"/>
            </a:xfrm>
            <a:custGeom>
              <a:avLst/>
              <a:gdLst/>
              <a:ahLst/>
              <a:cxnLst/>
              <a:rect l="l" t="t" r="r" b="b"/>
              <a:pathLst>
                <a:path w="230" h="14654" extrusionOk="0">
                  <a:moveTo>
                    <a:pt x="0" y="1"/>
                  </a:moveTo>
                  <a:lnTo>
                    <a:pt x="46" y="4089"/>
                  </a:lnTo>
                  <a:lnTo>
                    <a:pt x="46" y="4227"/>
                  </a:lnTo>
                  <a:lnTo>
                    <a:pt x="46" y="9463"/>
                  </a:lnTo>
                  <a:lnTo>
                    <a:pt x="46" y="9601"/>
                  </a:lnTo>
                  <a:lnTo>
                    <a:pt x="92" y="14654"/>
                  </a:lnTo>
                  <a:lnTo>
                    <a:pt x="184" y="9601"/>
                  </a:lnTo>
                  <a:lnTo>
                    <a:pt x="184" y="9463"/>
                  </a:lnTo>
                  <a:lnTo>
                    <a:pt x="230" y="4227"/>
                  </a:lnTo>
                  <a:lnTo>
                    <a:pt x="230" y="4089"/>
                  </a:lnTo>
                  <a:lnTo>
                    <a:pt x="184"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3279;p47">
              <a:extLst>
                <a:ext uri="{FF2B5EF4-FFF2-40B4-BE49-F238E27FC236}">
                  <a16:creationId xmlns:a16="http://schemas.microsoft.com/office/drawing/2014/main" id="{66BB4E46-D882-55AE-A2F2-8201A2EA4E10}"/>
                </a:ext>
              </a:extLst>
            </p:cNvPr>
            <p:cNvSpPr/>
            <p:nvPr/>
          </p:nvSpPr>
          <p:spPr>
            <a:xfrm>
              <a:off x="7763193" y="1039954"/>
              <a:ext cx="4499" cy="286669"/>
            </a:xfrm>
            <a:custGeom>
              <a:avLst/>
              <a:gdLst/>
              <a:ahLst/>
              <a:cxnLst/>
              <a:rect l="l" t="t" r="r" b="b"/>
              <a:pathLst>
                <a:path w="230" h="14654" fill="none" extrusionOk="0">
                  <a:moveTo>
                    <a:pt x="184" y="1"/>
                  </a:moveTo>
                  <a:lnTo>
                    <a:pt x="184" y="1"/>
                  </a:lnTo>
                  <a:lnTo>
                    <a:pt x="92" y="1"/>
                  </a:lnTo>
                  <a:lnTo>
                    <a:pt x="92" y="1"/>
                  </a:lnTo>
                  <a:lnTo>
                    <a:pt x="0" y="1"/>
                  </a:lnTo>
                  <a:lnTo>
                    <a:pt x="0" y="1"/>
                  </a:lnTo>
                  <a:lnTo>
                    <a:pt x="46" y="4089"/>
                  </a:lnTo>
                  <a:lnTo>
                    <a:pt x="46" y="4089"/>
                  </a:lnTo>
                  <a:lnTo>
                    <a:pt x="46" y="4227"/>
                  </a:lnTo>
                  <a:lnTo>
                    <a:pt x="46" y="4227"/>
                  </a:lnTo>
                  <a:lnTo>
                    <a:pt x="46" y="9463"/>
                  </a:lnTo>
                  <a:lnTo>
                    <a:pt x="46" y="9463"/>
                  </a:lnTo>
                  <a:lnTo>
                    <a:pt x="46" y="9601"/>
                  </a:lnTo>
                  <a:lnTo>
                    <a:pt x="46" y="9601"/>
                  </a:lnTo>
                  <a:lnTo>
                    <a:pt x="92" y="14654"/>
                  </a:lnTo>
                  <a:lnTo>
                    <a:pt x="92" y="14654"/>
                  </a:lnTo>
                  <a:lnTo>
                    <a:pt x="92" y="14654"/>
                  </a:lnTo>
                  <a:lnTo>
                    <a:pt x="184" y="9601"/>
                  </a:lnTo>
                  <a:lnTo>
                    <a:pt x="184" y="9601"/>
                  </a:lnTo>
                  <a:lnTo>
                    <a:pt x="184" y="9463"/>
                  </a:lnTo>
                  <a:lnTo>
                    <a:pt x="184" y="9463"/>
                  </a:lnTo>
                  <a:lnTo>
                    <a:pt x="230" y="4227"/>
                  </a:lnTo>
                  <a:lnTo>
                    <a:pt x="230" y="4227"/>
                  </a:lnTo>
                  <a:lnTo>
                    <a:pt x="230" y="4089"/>
                  </a:lnTo>
                  <a:lnTo>
                    <a:pt x="230" y="4089"/>
                  </a:lnTo>
                  <a:lnTo>
                    <a:pt x="18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3280;p47">
              <a:extLst>
                <a:ext uri="{FF2B5EF4-FFF2-40B4-BE49-F238E27FC236}">
                  <a16:creationId xmlns:a16="http://schemas.microsoft.com/office/drawing/2014/main" id="{3EE804B0-809C-F41C-85B8-8134921C9BBD}"/>
                </a:ext>
              </a:extLst>
            </p:cNvPr>
            <p:cNvSpPr/>
            <p:nvPr/>
          </p:nvSpPr>
          <p:spPr>
            <a:xfrm>
              <a:off x="7947394" y="1088488"/>
              <a:ext cx="3619" cy="238134"/>
            </a:xfrm>
            <a:custGeom>
              <a:avLst/>
              <a:gdLst/>
              <a:ahLst/>
              <a:cxnLst/>
              <a:rect l="l" t="t" r="r" b="b"/>
              <a:pathLst>
                <a:path w="185" h="12173" extrusionOk="0">
                  <a:moveTo>
                    <a:pt x="1" y="0"/>
                  </a:moveTo>
                  <a:lnTo>
                    <a:pt x="1" y="1608"/>
                  </a:lnTo>
                  <a:lnTo>
                    <a:pt x="1" y="1746"/>
                  </a:lnTo>
                  <a:lnTo>
                    <a:pt x="1" y="6982"/>
                  </a:lnTo>
                  <a:lnTo>
                    <a:pt x="1" y="7120"/>
                  </a:lnTo>
                  <a:lnTo>
                    <a:pt x="93" y="12173"/>
                  </a:lnTo>
                  <a:lnTo>
                    <a:pt x="139" y="7120"/>
                  </a:lnTo>
                  <a:lnTo>
                    <a:pt x="139" y="6982"/>
                  </a:lnTo>
                  <a:lnTo>
                    <a:pt x="184" y="1746"/>
                  </a:lnTo>
                  <a:lnTo>
                    <a:pt x="184" y="1608"/>
                  </a:lnTo>
                  <a:lnTo>
                    <a:pt x="184"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3281;p47">
              <a:extLst>
                <a:ext uri="{FF2B5EF4-FFF2-40B4-BE49-F238E27FC236}">
                  <a16:creationId xmlns:a16="http://schemas.microsoft.com/office/drawing/2014/main" id="{4CC38B9E-6340-86A4-A6D9-7C01C28673EB}"/>
                </a:ext>
              </a:extLst>
            </p:cNvPr>
            <p:cNvSpPr/>
            <p:nvPr/>
          </p:nvSpPr>
          <p:spPr>
            <a:xfrm>
              <a:off x="7947394" y="1088488"/>
              <a:ext cx="3619" cy="238134"/>
            </a:xfrm>
            <a:custGeom>
              <a:avLst/>
              <a:gdLst/>
              <a:ahLst/>
              <a:cxnLst/>
              <a:rect l="l" t="t" r="r" b="b"/>
              <a:pathLst>
                <a:path w="185" h="12173" fill="none" extrusionOk="0">
                  <a:moveTo>
                    <a:pt x="184" y="0"/>
                  </a:moveTo>
                  <a:lnTo>
                    <a:pt x="184" y="0"/>
                  </a:lnTo>
                  <a:lnTo>
                    <a:pt x="93" y="0"/>
                  </a:lnTo>
                  <a:lnTo>
                    <a:pt x="93" y="0"/>
                  </a:lnTo>
                  <a:lnTo>
                    <a:pt x="1" y="0"/>
                  </a:lnTo>
                  <a:lnTo>
                    <a:pt x="1" y="0"/>
                  </a:lnTo>
                  <a:lnTo>
                    <a:pt x="1" y="1608"/>
                  </a:lnTo>
                  <a:lnTo>
                    <a:pt x="1" y="1608"/>
                  </a:lnTo>
                  <a:lnTo>
                    <a:pt x="1" y="1746"/>
                  </a:lnTo>
                  <a:lnTo>
                    <a:pt x="1" y="1746"/>
                  </a:lnTo>
                  <a:lnTo>
                    <a:pt x="1" y="6982"/>
                  </a:lnTo>
                  <a:lnTo>
                    <a:pt x="1" y="6982"/>
                  </a:lnTo>
                  <a:lnTo>
                    <a:pt x="1" y="7120"/>
                  </a:lnTo>
                  <a:lnTo>
                    <a:pt x="1" y="7120"/>
                  </a:lnTo>
                  <a:lnTo>
                    <a:pt x="93" y="12173"/>
                  </a:lnTo>
                  <a:lnTo>
                    <a:pt x="93" y="12173"/>
                  </a:lnTo>
                  <a:lnTo>
                    <a:pt x="93" y="12173"/>
                  </a:lnTo>
                  <a:lnTo>
                    <a:pt x="139" y="7120"/>
                  </a:lnTo>
                  <a:lnTo>
                    <a:pt x="139" y="7120"/>
                  </a:lnTo>
                  <a:lnTo>
                    <a:pt x="139" y="6982"/>
                  </a:lnTo>
                  <a:lnTo>
                    <a:pt x="139" y="6982"/>
                  </a:lnTo>
                  <a:lnTo>
                    <a:pt x="184" y="1746"/>
                  </a:lnTo>
                  <a:lnTo>
                    <a:pt x="184" y="1746"/>
                  </a:lnTo>
                  <a:lnTo>
                    <a:pt x="184" y="1608"/>
                  </a:lnTo>
                  <a:lnTo>
                    <a:pt x="184" y="1608"/>
                  </a:lnTo>
                  <a:lnTo>
                    <a:pt x="18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3282;p47">
              <a:extLst>
                <a:ext uri="{FF2B5EF4-FFF2-40B4-BE49-F238E27FC236}">
                  <a16:creationId xmlns:a16="http://schemas.microsoft.com/office/drawing/2014/main" id="{1439D666-BE4C-07D9-3998-A454091BE16D}"/>
                </a:ext>
              </a:extLst>
            </p:cNvPr>
            <p:cNvSpPr/>
            <p:nvPr/>
          </p:nvSpPr>
          <p:spPr>
            <a:xfrm>
              <a:off x="8131614" y="1060631"/>
              <a:ext cx="3599" cy="265991"/>
            </a:xfrm>
            <a:custGeom>
              <a:avLst/>
              <a:gdLst/>
              <a:ahLst/>
              <a:cxnLst/>
              <a:rect l="l" t="t" r="r" b="b"/>
              <a:pathLst>
                <a:path w="184" h="13597" extrusionOk="0">
                  <a:moveTo>
                    <a:pt x="0" y="0"/>
                  </a:moveTo>
                  <a:lnTo>
                    <a:pt x="0" y="3032"/>
                  </a:lnTo>
                  <a:lnTo>
                    <a:pt x="0" y="3170"/>
                  </a:lnTo>
                  <a:lnTo>
                    <a:pt x="0" y="8406"/>
                  </a:lnTo>
                  <a:lnTo>
                    <a:pt x="0" y="8544"/>
                  </a:lnTo>
                  <a:lnTo>
                    <a:pt x="46" y="13597"/>
                  </a:lnTo>
                  <a:lnTo>
                    <a:pt x="138" y="8544"/>
                  </a:lnTo>
                  <a:lnTo>
                    <a:pt x="138" y="8406"/>
                  </a:lnTo>
                  <a:lnTo>
                    <a:pt x="184" y="3170"/>
                  </a:lnTo>
                  <a:lnTo>
                    <a:pt x="184" y="3032"/>
                  </a:lnTo>
                  <a:lnTo>
                    <a:pt x="184" y="0"/>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3283;p47">
              <a:extLst>
                <a:ext uri="{FF2B5EF4-FFF2-40B4-BE49-F238E27FC236}">
                  <a16:creationId xmlns:a16="http://schemas.microsoft.com/office/drawing/2014/main" id="{F8ADDE9D-1C5D-5924-C6AF-61C445728915}"/>
                </a:ext>
              </a:extLst>
            </p:cNvPr>
            <p:cNvSpPr/>
            <p:nvPr/>
          </p:nvSpPr>
          <p:spPr>
            <a:xfrm>
              <a:off x="8131614" y="1060631"/>
              <a:ext cx="3599" cy="265991"/>
            </a:xfrm>
            <a:custGeom>
              <a:avLst/>
              <a:gdLst/>
              <a:ahLst/>
              <a:cxnLst/>
              <a:rect l="l" t="t" r="r" b="b"/>
              <a:pathLst>
                <a:path w="184" h="13597" fill="none" extrusionOk="0">
                  <a:moveTo>
                    <a:pt x="184" y="0"/>
                  </a:moveTo>
                  <a:lnTo>
                    <a:pt x="184" y="0"/>
                  </a:lnTo>
                  <a:lnTo>
                    <a:pt x="0" y="0"/>
                  </a:lnTo>
                  <a:lnTo>
                    <a:pt x="0" y="0"/>
                  </a:lnTo>
                  <a:lnTo>
                    <a:pt x="0" y="0"/>
                  </a:lnTo>
                  <a:lnTo>
                    <a:pt x="0" y="0"/>
                  </a:lnTo>
                  <a:lnTo>
                    <a:pt x="0" y="3032"/>
                  </a:lnTo>
                  <a:lnTo>
                    <a:pt x="0" y="3032"/>
                  </a:lnTo>
                  <a:lnTo>
                    <a:pt x="0" y="3170"/>
                  </a:lnTo>
                  <a:lnTo>
                    <a:pt x="0" y="3170"/>
                  </a:lnTo>
                  <a:lnTo>
                    <a:pt x="0" y="8406"/>
                  </a:lnTo>
                  <a:lnTo>
                    <a:pt x="0" y="8406"/>
                  </a:lnTo>
                  <a:lnTo>
                    <a:pt x="0" y="8544"/>
                  </a:lnTo>
                  <a:lnTo>
                    <a:pt x="0" y="8544"/>
                  </a:lnTo>
                  <a:lnTo>
                    <a:pt x="46" y="13597"/>
                  </a:lnTo>
                  <a:lnTo>
                    <a:pt x="46" y="13597"/>
                  </a:lnTo>
                  <a:lnTo>
                    <a:pt x="46" y="13597"/>
                  </a:lnTo>
                  <a:lnTo>
                    <a:pt x="138" y="8544"/>
                  </a:lnTo>
                  <a:lnTo>
                    <a:pt x="138" y="8544"/>
                  </a:lnTo>
                  <a:lnTo>
                    <a:pt x="138" y="8406"/>
                  </a:lnTo>
                  <a:lnTo>
                    <a:pt x="138" y="8406"/>
                  </a:lnTo>
                  <a:lnTo>
                    <a:pt x="184" y="3170"/>
                  </a:lnTo>
                  <a:lnTo>
                    <a:pt x="184" y="3170"/>
                  </a:lnTo>
                  <a:lnTo>
                    <a:pt x="184" y="3032"/>
                  </a:lnTo>
                  <a:lnTo>
                    <a:pt x="184" y="3032"/>
                  </a:lnTo>
                  <a:lnTo>
                    <a:pt x="18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3284;p47">
              <a:extLst>
                <a:ext uri="{FF2B5EF4-FFF2-40B4-BE49-F238E27FC236}">
                  <a16:creationId xmlns:a16="http://schemas.microsoft.com/office/drawing/2014/main" id="{4F251504-4259-294D-4CC7-A19182332463}"/>
                </a:ext>
              </a:extLst>
            </p:cNvPr>
            <p:cNvSpPr/>
            <p:nvPr/>
          </p:nvSpPr>
          <p:spPr>
            <a:xfrm>
              <a:off x="8314915" y="1015696"/>
              <a:ext cx="4519" cy="310926"/>
            </a:xfrm>
            <a:custGeom>
              <a:avLst/>
              <a:gdLst/>
              <a:ahLst/>
              <a:cxnLst/>
              <a:rect l="l" t="t" r="r" b="b"/>
              <a:pathLst>
                <a:path w="231" h="15894" extrusionOk="0">
                  <a:moveTo>
                    <a:pt x="184" y="1"/>
                  </a:moveTo>
                  <a:lnTo>
                    <a:pt x="92" y="47"/>
                  </a:lnTo>
                  <a:lnTo>
                    <a:pt x="1" y="47"/>
                  </a:lnTo>
                  <a:lnTo>
                    <a:pt x="1" y="873"/>
                  </a:lnTo>
                  <a:lnTo>
                    <a:pt x="47" y="5375"/>
                  </a:lnTo>
                  <a:lnTo>
                    <a:pt x="47" y="5421"/>
                  </a:lnTo>
                  <a:lnTo>
                    <a:pt x="47" y="10749"/>
                  </a:lnTo>
                  <a:lnTo>
                    <a:pt x="47" y="10795"/>
                  </a:lnTo>
                  <a:lnTo>
                    <a:pt x="92" y="15894"/>
                  </a:lnTo>
                  <a:lnTo>
                    <a:pt x="184" y="10795"/>
                  </a:lnTo>
                  <a:lnTo>
                    <a:pt x="184" y="10749"/>
                  </a:lnTo>
                  <a:lnTo>
                    <a:pt x="230" y="5421"/>
                  </a:lnTo>
                  <a:lnTo>
                    <a:pt x="230" y="5375"/>
                  </a:lnTo>
                  <a:lnTo>
                    <a:pt x="184" y="873"/>
                  </a:lnTo>
                  <a:lnTo>
                    <a:pt x="184" y="47"/>
                  </a:lnTo>
                  <a:lnTo>
                    <a:pt x="184" y="1"/>
                  </a:lnTo>
                  <a:close/>
                </a:path>
              </a:pathLst>
            </a:custGeom>
            <a:solidFill>
              <a:srgbClr val="AB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3285;p47">
              <a:extLst>
                <a:ext uri="{FF2B5EF4-FFF2-40B4-BE49-F238E27FC236}">
                  <a16:creationId xmlns:a16="http://schemas.microsoft.com/office/drawing/2014/main" id="{D6516CA4-60CF-F4A1-758F-6EE55357437C}"/>
                </a:ext>
              </a:extLst>
            </p:cNvPr>
            <p:cNvSpPr/>
            <p:nvPr/>
          </p:nvSpPr>
          <p:spPr>
            <a:xfrm>
              <a:off x="8314915" y="1015696"/>
              <a:ext cx="4519" cy="310926"/>
            </a:xfrm>
            <a:custGeom>
              <a:avLst/>
              <a:gdLst/>
              <a:ahLst/>
              <a:cxnLst/>
              <a:rect l="l" t="t" r="r" b="b"/>
              <a:pathLst>
                <a:path w="231" h="15894" fill="none" extrusionOk="0">
                  <a:moveTo>
                    <a:pt x="184" y="1"/>
                  </a:moveTo>
                  <a:lnTo>
                    <a:pt x="184" y="1"/>
                  </a:lnTo>
                  <a:lnTo>
                    <a:pt x="92" y="47"/>
                  </a:lnTo>
                  <a:lnTo>
                    <a:pt x="92" y="47"/>
                  </a:lnTo>
                  <a:lnTo>
                    <a:pt x="1" y="47"/>
                  </a:lnTo>
                  <a:lnTo>
                    <a:pt x="1" y="47"/>
                  </a:lnTo>
                  <a:lnTo>
                    <a:pt x="1" y="47"/>
                  </a:lnTo>
                  <a:lnTo>
                    <a:pt x="1" y="47"/>
                  </a:lnTo>
                  <a:lnTo>
                    <a:pt x="1" y="873"/>
                  </a:lnTo>
                  <a:lnTo>
                    <a:pt x="1" y="873"/>
                  </a:lnTo>
                  <a:lnTo>
                    <a:pt x="47" y="5375"/>
                  </a:lnTo>
                  <a:lnTo>
                    <a:pt x="47" y="5375"/>
                  </a:lnTo>
                  <a:lnTo>
                    <a:pt x="47" y="5421"/>
                  </a:lnTo>
                  <a:lnTo>
                    <a:pt x="47" y="5421"/>
                  </a:lnTo>
                  <a:lnTo>
                    <a:pt x="47" y="10749"/>
                  </a:lnTo>
                  <a:lnTo>
                    <a:pt x="47" y="10749"/>
                  </a:lnTo>
                  <a:lnTo>
                    <a:pt x="47" y="10795"/>
                  </a:lnTo>
                  <a:lnTo>
                    <a:pt x="47" y="10795"/>
                  </a:lnTo>
                  <a:lnTo>
                    <a:pt x="92" y="15894"/>
                  </a:lnTo>
                  <a:lnTo>
                    <a:pt x="92" y="15894"/>
                  </a:lnTo>
                  <a:lnTo>
                    <a:pt x="92" y="15894"/>
                  </a:lnTo>
                  <a:lnTo>
                    <a:pt x="184" y="10795"/>
                  </a:lnTo>
                  <a:lnTo>
                    <a:pt x="184" y="10795"/>
                  </a:lnTo>
                  <a:lnTo>
                    <a:pt x="184" y="10749"/>
                  </a:lnTo>
                  <a:lnTo>
                    <a:pt x="184" y="10749"/>
                  </a:lnTo>
                  <a:lnTo>
                    <a:pt x="230" y="5421"/>
                  </a:lnTo>
                  <a:lnTo>
                    <a:pt x="230" y="5421"/>
                  </a:lnTo>
                  <a:lnTo>
                    <a:pt x="230" y="5375"/>
                  </a:lnTo>
                  <a:lnTo>
                    <a:pt x="230" y="5375"/>
                  </a:lnTo>
                  <a:lnTo>
                    <a:pt x="184" y="873"/>
                  </a:lnTo>
                  <a:lnTo>
                    <a:pt x="184" y="873"/>
                  </a:lnTo>
                  <a:lnTo>
                    <a:pt x="184" y="47"/>
                  </a:lnTo>
                  <a:lnTo>
                    <a:pt x="184" y="47"/>
                  </a:lnTo>
                  <a:lnTo>
                    <a:pt x="18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3286;p47">
              <a:extLst>
                <a:ext uri="{FF2B5EF4-FFF2-40B4-BE49-F238E27FC236}">
                  <a16:creationId xmlns:a16="http://schemas.microsoft.com/office/drawing/2014/main" id="{CAB80772-BD29-4210-1FD4-0311EBB4F975}"/>
                </a:ext>
              </a:extLst>
            </p:cNvPr>
            <p:cNvSpPr/>
            <p:nvPr/>
          </p:nvSpPr>
          <p:spPr>
            <a:xfrm>
              <a:off x="7392973" y="906068"/>
              <a:ext cx="1036989" cy="248933"/>
            </a:xfrm>
            <a:custGeom>
              <a:avLst/>
              <a:gdLst/>
              <a:ahLst/>
              <a:cxnLst/>
              <a:rect l="l" t="t" r="r" b="b"/>
              <a:pathLst>
                <a:path w="53009" h="12725" extrusionOk="0">
                  <a:moveTo>
                    <a:pt x="23335" y="1"/>
                  </a:moveTo>
                  <a:lnTo>
                    <a:pt x="23059" y="93"/>
                  </a:lnTo>
                  <a:lnTo>
                    <a:pt x="22784" y="185"/>
                  </a:lnTo>
                  <a:lnTo>
                    <a:pt x="22554" y="322"/>
                  </a:lnTo>
                  <a:lnTo>
                    <a:pt x="22324" y="460"/>
                  </a:lnTo>
                  <a:lnTo>
                    <a:pt x="22141" y="644"/>
                  </a:lnTo>
                  <a:lnTo>
                    <a:pt x="21957" y="874"/>
                  </a:lnTo>
                  <a:lnTo>
                    <a:pt x="21773" y="1103"/>
                  </a:lnTo>
                  <a:lnTo>
                    <a:pt x="21498" y="1654"/>
                  </a:lnTo>
                  <a:lnTo>
                    <a:pt x="21268" y="2252"/>
                  </a:lnTo>
                  <a:lnTo>
                    <a:pt x="20900" y="3538"/>
                  </a:lnTo>
                  <a:lnTo>
                    <a:pt x="20579" y="4640"/>
                  </a:lnTo>
                  <a:lnTo>
                    <a:pt x="20395" y="5191"/>
                  </a:lnTo>
                  <a:lnTo>
                    <a:pt x="20211" y="5651"/>
                  </a:lnTo>
                  <a:lnTo>
                    <a:pt x="19982" y="6018"/>
                  </a:lnTo>
                  <a:lnTo>
                    <a:pt x="19706" y="6340"/>
                  </a:lnTo>
                  <a:lnTo>
                    <a:pt x="19522" y="6432"/>
                  </a:lnTo>
                  <a:lnTo>
                    <a:pt x="19385" y="6523"/>
                  </a:lnTo>
                  <a:lnTo>
                    <a:pt x="19201" y="6569"/>
                  </a:lnTo>
                  <a:lnTo>
                    <a:pt x="18604" y="6569"/>
                  </a:lnTo>
                  <a:lnTo>
                    <a:pt x="18236" y="6477"/>
                  </a:lnTo>
                  <a:lnTo>
                    <a:pt x="17961" y="6386"/>
                  </a:lnTo>
                  <a:lnTo>
                    <a:pt x="17685" y="6202"/>
                  </a:lnTo>
                  <a:lnTo>
                    <a:pt x="17455" y="6018"/>
                  </a:lnTo>
                  <a:lnTo>
                    <a:pt x="17272" y="5788"/>
                  </a:lnTo>
                  <a:lnTo>
                    <a:pt x="16858" y="5283"/>
                  </a:lnTo>
                  <a:lnTo>
                    <a:pt x="16445" y="4732"/>
                  </a:lnTo>
                  <a:lnTo>
                    <a:pt x="16169" y="4502"/>
                  </a:lnTo>
                  <a:lnTo>
                    <a:pt x="15894" y="4227"/>
                  </a:lnTo>
                  <a:lnTo>
                    <a:pt x="15572" y="4043"/>
                  </a:lnTo>
                  <a:lnTo>
                    <a:pt x="15159" y="3905"/>
                  </a:lnTo>
                  <a:lnTo>
                    <a:pt x="14699" y="3767"/>
                  </a:lnTo>
                  <a:lnTo>
                    <a:pt x="13873" y="3767"/>
                  </a:lnTo>
                  <a:lnTo>
                    <a:pt x="13597" y="3859"/>
                  </a:lnTo>
                  <a:lnTo>
                    <a:pt x="13321" y="3951"/>
                  </a:lnTo>
                  <a:lnTo>
                    <a:pt x="13092" y="4089"/>
                  </a:lnTo>
                  <a:lnTo>
                    <a:pt x="12862" y="4273"/>
                  </a:lnTo>
                  <a:lnTo>
                    <a:pt x="12632" y="4502"/>
                  </a:lnTo>
                  <a:lnTo>
                    <a:pt x="12449" y="4778"/>
                  </a:lnTo>
                  <a:lnTo>
                    <a:pt x="12265" y="5054"/>
                  </a:lnTo>
                  <a:lnTo>
                    <a:pt x="11943" y="5651"/>
                  </a:lnTo>
                  <a:lnTo>
                    <a:pt x="11668" y="6340"/>
                  </a:lnTo>
                  <a:lnTo>
                    <a:pt x="11162" y="7855"/>
                  </a:lnTo>
                  <a:lnTo>
                    <a:pt x="10841" y="8820"/>
                  </a:lnTo>
                  <a:lnTo>
                    <a:pt x="10473" y="9739"/>
                  </a:lnTo>
                  <a:lnTo>
                    <a:pt x="10244" y="10152"/>
                  </a:lnTo>
                  <a:lnTo>
                    <a:pt x="10060" y="10474"/>
                  </a:lnTo>
                  <a:lnTo>
                    <a:pt x="9830" y="10657"/>
                  </a:lnTo>
                  <a:lnTo>
                    <a:pt x="9739" y="10703"/>
                  </a:lnTo>
                  <a:lnTo>
                    <a:pt x="9601" y="10749"/>
                  </a:lnTo>
                  <a:lnTo>
                    <a:pt x="9371" y="10703"/>
                  </a:lnTo>
                  <a:lnTo>
                    <a:pt x="9141" y="10612"/>
                  </a:lnTo>
                  <a:lnTo>
                    <a:pt x="8912" y="10428"/>
                  </a:lnTo>
                  <a:lnTo>
                    <a:pt x="8682" y="10198"/>
                  </a:lnTo>
                  <a:lnTo>
                    <a:pt x="8269" y="9647"/>
                  </a:lnTo>
                  <a:lnTo>
                    <a:pt x="7855" y="9050"/>
                  </a:lnTo>
                  <a:lnTo>
                    <a:pt x="7350" y="8223"/>
                  </a:lnTo>
                  <a:lnTo>
                    <a:pt x="7074" y="7855"/>
                  </a:lnTo>
                  <a:lnTo>
                    <a:pt x="6799" y="7488"/>
                  </a:lnTo>
                  <a:lnTo>
                    <a:pt x="6431" y="7212"/>
                  </a:lnTo>
                  <a:lnTo>
                    <a:pt x="6018" y="6983"/>
                  </a:lnTo>
                  <a:lnTo>
                    <a:pt x="5559" y="6799"/>
                  </a:lnTo>
                  <a:lnTo>
                    <a:pt x="5283" y="6753"/>
                  </a:lnTo>
                  <a:lnTo>
                    <a:pt x="5007" y="6753"/>
                  </a:lnTo>
                  <a:lnTo>
                    <a:pt x="4732" y="6799"/>
                  </a:lnTo>
                  <a:lnTo>
                    <a:pt x="4456" y="6845"/>
                  </a:lnTo>
                  <a:lnTo>
                    <a:pt x="4227" y="6937"/>
                  </a:lnTo>
                  <a:lnTo>
                    <a:pt x="3997" y="7029"/>
                  </a:lnTo>
                  <a:lnTo>
                    <a:pt x="3767" y="7212"/>
                  </a:lnTo>
                  <a:lnTo>
                    <a:pt x="3538" y="7396"/>
                  </a:lnTo>
                  <a:lnTo>
                    <a:pt x="3124" y="7810"/>
                  </a:lnTo>
                  <a:lnTo>
                    <a:pt x="2757" y="8269"/>
                  </a:lnTo>
                  <a:lnTo>
                    <a:pt x="2389" y="8820"/>
                  </a:lnTo>
                  <a:lnTo>
                    <a:pt x="1746" y="10014"/>
                  </a:lnTo>
                  <a:lnTo>
                    <a:pt x="1333" y="10749"/>
                  </a:lnTo>
                  <a:lnTo>
                    <a:pt x="873" y="11484"/>
                  </a:lnTo>
                  <a:lnTo>
                    <a:pt x="644" y="11760"/>
                  </a:lnTo>
                  <a:lnTo>
                    <a:pt x="460" y="11990"/>
                  </a:lnTo>
                  <a:lnTo>
                    <a:pt x="230" y="12173"/>
                  </a:lnTo>
                  <a:lnTo>
                    <a:pt x="1" y="12219"/>
                  </a:lnTo>
                  <a:lnTo>
                    <a:pt x="1" y="12724"/>
                  </a:lnTo>
                  <a:lnTo>
                    <a:pt x="368" y="12679"/>
                  </a:lnTo>
                  <a:lnTo>
                    <a:pt x="736" y="12541"/>
                  </a:lnTo>
                  <a:lnTo>
                    <a:pt x="1011" y="12311"/>
                  </a:lnTo>
                  <a:lnTo>
                    <a:pt x="1287" y="12035"/>
                  </a:lnTo>
                  <a:lnTo>
                    <a:pt x="1562" y="11668"/>
                  </a:lnTo>
                  <a:lnTo>
                    <a:pt x="1838" y="11255"/>
                  </a:lnTo>
                  <a:lnTo>
                    <a:pt x="2389" y="10290"/>
                  </a:lnTo>
                  <a:lnTo>
                    <a:pt x="2940" y="9279"/>
                  </a:lnTo>
                  <a:lnTo>
                    <a:pt x="3262" y="8774"/>
                  </a:lnTo>
                  <a:lnTo>
                    <a:pt x="3583" y="8361"/>
                  </a:lnTo>
                  <a:lnTo>
                    <a:pt x="3951" y="7947"/>
                  </a:lnTo>
                  <a:lnTo>
                    <a:pt x="4272" y="7626"/>
                  </a:lnTo>
                  <a:lnTo>
                    <a:pt x="4640" y="7442"/>
                  </a:lnTo>
                  <a:lnTo>
                    <a:pt x="4824" y="7396"/>
                  </a:lnTo>
                  <a:lnTo>
                    <a:pt x="5007" y="7350"/>
                  </a:lnTo>
                  <a:lnTo>
                    <a:pt x="5375" y="7396"/>
                  </a:lnTo>
                  <a:lnTo>
                    <a:pt x="5696" y="7534"/>
                  </a:lnTo>
                  <a:lnTo>
                    <a:pt x="5972" y="7718"/>
                  </a:lnTo>
                  <a:lnTo>
                    <a:pt x="6248" y="7993"/>
                  </a:lnTo>
                  <a:lnTo>
                    <a:pt x="6477" y="8269"/>
                  </a:lnTo>
                  <a:lnTo>
                    <a:pt x="6707" y="8636"/>
                  </a:lnTo>
                  <a:lnTo>
                    <a:pt x="7166" y="9325"/>
                  </a:lnTo>
                  <a:lnTo>
                    <a:pt x="7626" y="10106"/>
                  </a:lnTo>
                  <a:lnTo>
                    <a:pt x="7901" y="10428"/>
                  </a:lnTo>
                  <a:lnTo>
                    <a:pt x="8177" y="10749"/>
                  </a:lnTo>
                  <a:lnTo>
                    <a:pt x="8452" y="10979"/>
                  </a:lnTo>
                  <a:lnTo>
                    <a:pt x="8774" y="11163"/>
                  </a:lnTo>
                  <a:lnTo>
                    <a:pt x="9141" y="11301"/>
                  </a:lnTo>
                  <a:lnTo>
                    <a:pt x="9601" y="11346"/>
                  </a:lnTo>
                  <a:lnTo>
                    <a:pt x="9830" y="11346"/>
                  </a:lnTo>
                  <a:lnTo>
                    <a:pt x="10014" y="11301"/>
                  </a:lnTo>
                  <a:lnTo>
                    <a:pt x="10198" y="11209"/>
                  </a:lnTo>
                  <a:lnTo>
                    <a:pt x="10382" y="11117"/>
                  </a:lnTo>
                  <a:lnTo>
                    <a:pt x="10519" y="10979"/>
                  </a:lnTo>
                  <a:lnTo>
                    <a:pt x="10703" y="10795"/>
                  </a:lnTo>
                  <a:lnTo>
                    <a:pt x="10979" y="10382"/>
                  </a:lnTo>
                  <a:lnTo>
                    <a:pt x="11208" y="9923"/>
                  </a:lnTo>
                  <a:lnTo>
                    <a:pt x="11438" y="9325"/>
                  </a:lnTo>
                  <a:lnTo>
                    <a:pt x="11852" y="8039"/>
                  </a:lnTo>
                  <a:lnTo>
                    <a:pt x="12311" y="6753"/>
                  </a:lnTo>
                  <a:lnTo>
                    <a:pt x="12541" y="6156"/>
                  </a:lnTo>
                  <a:lnTo>
                    <a:pt x="12816" y="5605"/>
                  </a:lnTo>
                  <a:lnTo>
                    <a:pt x="13092" y="5099"/>
                  </a:lnTo>
                  <a:lnTo>
                    <a:pt x="13413" y="4686"/>
                  </a:lnTo>
                  <a:lnTo>
                    <a:pt x="13597" y="4548"/>
                  </a:lnTo>
                  <a:lnTo>
                    <a:pt x="13781" y="4456"/>
                  </a:lnTo>
                  <a:lnTo>
                    <a:pt x="13964" y="4365"/>
                  </a:lnTo>
                  <a:lnTo>
                    <a:pt x="14562" y="4365"/>
                  </a:lnTo>
                  <a:lnTo>
                    <a:pt x="14883" y="4456"/>
                  </a:lnTo>
                  <a:lnTo>
                    <a:pt x="15159" y="4548"/>
                  </a:lnTo>
                  <a:lnTo>
                    <a:pt x="15388" y="4732"/>
                  </a:lnTo>
                  <a:lnTo>
                    <a:pt x="15572" y="4916"/>
                  </a:lnTo>
                  <a:lnTo>
                    <a:pt x="15802" y="5099"/>
                  </a:lnTo>
                  <a:lnTo>
                    <a:pt x="16169" y="5605"/>
                  </a:lnTo>
                  <a:lnTo>
                    <a:pt x="16629" y="6156"/>
                  </a:lnTo>
                  <a:lnTo>
                    <a:pt x="16858" y="6432"/>
                  </a:lnTo>
                  <a:lnTo>
                    <a:pt x="17180" y="6661"/>
                  </a:lnTo>
                  <a:lnTo>
                    <a:pt x="17501" y="6891"/>
                  </a:lnTo>
                  <a:lnTo>
                    <a:pt x="17915" y="7029"/>
                  </a:lnTo>
                  <a:lnTo>
                    <a:pt x="18420" y="7166"/>
                  </a:lnTo>
                  <a:lnTo>
                    <a:pt x="18971" y="7212"/>
                  </a:lnTo>
                  <a:lnTo>
                    <a:pt x="19293" y="7166"/>
                  </a:lnTo>
                  <a:lnTo>
                    <a:pt x="19568" y="7121"/>
                  </a:lnTo>
                  <a:lnTo>
                    <a:pt x="19798" y="7029"/>
                  </a:lnTo>
                  <a:lnTo>
                    <a:pt x="20028" y="6891"/>
                  </a:lnTo>
                  <a:lnTo>
                    <a:pt x="20257" y="6753"/>
                  </a:lnTo>
                  <a:lnTo>
                    <a:pt x="20441" y="6569"/>
                  </a:lnTo>
                  <a:lnTo>
                    <a:pt x="20763" y="6110"/>
                  </a:lnTo>
                  <a:lnTo>
                    <a:pt x="21038" y="5605"/>
                  </a:lnTo>
                  <a:lnTo>
                    <a:pt x="21222" y="5008"/>
                  </a:lnTo>
                  <a:lnTo>
                    <a:pt x="21635" y="3721"/>
                  </a:lnTo>
                  <a:lnTo>
                    <a:pt x="21957" y="2619"/>
                  </a:lnTo>
                  <a:lnTo>
                    <a:pt x="22141" y="2068"/>
                  </a:lnTo>
                  <a:lnTo>
                    <a:pt x="22370" y="1608"/>
                  </a:lnTo>
                  <a:lnTo>
                    <a:pt x="22600" y="1195"/>
                  </a:lnTo>
                  <a:lnTo>
                    <a:pt x="22922" y="874"/>
                  </a:lnTo>
                  <a:lnTo>
                    <a:pt x="23059" y="736"/>
                  </a:lnTo>
                  <a:lnTo>
                    <a:pt x="23243" y="644"/>
                  </a:lnTo>
                  <a:lnTo>
                    <a:pt x="23427" y="598"/>
                  </a:lnTo>
                  <a:lnTo>
                    <a:pt x="23840" y="598"/>
                  </a:lnTo>
                  <a:lnTo>
                    <a:pt x="24024" y="690"/>
                  </a:lnTo>
                  <a:lnTo>
                    <a:pt x="24208" y="828"/>
                  </a:lnTo>
                  <a:lnTo>
                    <a:pt x="24345" y="965"/>
                  </a:lnTo>
                  <a:lnTo>
                    <a:pt x="24529" y="1195"/>
                  </a:lnTo>
                  <a:lnTo>
                    <a:pt x="24667" y="1425"/>
                  </a:lnTo>
                  <a:lnTo>
                    <a:pt x="24897" y="1976"/>
                  </a:lnTo>
                  <a:lnTo>
                    <a:pt x="25080" y="2665"/>
                  </a:lnTo>
                  <a:lnTo>
                    <a:pt x="25264" y="3354"/>
                  </a:lnTo>
                  <a:lnTo>
                    <a:pt x="25586" y="4824"/>
                  </a:lnTo>
                  <a:lnTo>
                    <a:pt x="25769" y="5743"/>
                  </a:lnTo>
                  <a:lnTo>
                    <a:pt x="25953" y="6615"/>
                  </a:lnTo>
                  <a:lnTo>
                    <a:pt x="26229" y="7442"/>
                  </a:lnTo>
                  <a:lnTo>
                    <a:pt x="26504" y="8177"/>
                  </a:lnTo>
                  <a:lnTo>
                    <a:pt x="26642" y="8499"/>
                  </a:lnTo>
                  <a:lnTo>
                    <a:pt x="26826" y="8774"/>
                  </a:lnTo>
                  <a:lnTo>
                    <a:pt x="27010" y="9050"/>
                  </a:lnTo>
                  <a:lnTo>
                    <a:pt x="27239" y="9279"/>
                  </a:lnTo>
                  <a:lnTo>
                    <a:pt x="27515" y="9417"/>
                  </a:lnTo>
                  <a:lnTo>
                    <a:pt x="27791" y="9555"/>
                  </a:lnTo>
                  <a:lnTo>
                    <a:pt x="28066" y="9647"/>
                  </a:lnTo>
                  <a:lnTo>
                    <a:pt x="28801" y="9647"/>
                  </a:lnTo>
                  <a:lnTo>
                    <a:pt x="29169" y="9555"/>
                  </a:lnTo>
                  <a:lnTo>
                    <a:pt x="29536" y="9371"/>
                  </a:lnTo>
                  <a:lnTo>
                    <a:pt x="29812" y="9188"/>
                  </a:lnTo>
                  <a:lnTo>
                    <a:pt x="30133" y="8958"/>
                  </a:lnTo>
                  <a:lnTo>
                    <a:pt x="30409" y="8728"/>
                  </a:lnTo>
                  <a:lnTo>
                    <a:pt x="30960" y="8223"/>
                  </a:lnTo>
                  <a:lnTo>
                    <a:pt x="31465" y="7672"/>
                  </a:lnTo>
                  <a:lnTo>
                    <a:pt x="31741" y="7442"/>
                  </a:lnTo>
                  <a:lnTo>
                    <a:pt x="32016" y="7212"/>
                  </a:lnTo>
                  <a:lnTo>
                    <a:pt x="32338" y="7029"/>
                  </a:lnTo>
                  <a:lnTo>
                    <a:pt x="32659" y="6891"/>
                  </a:lnTo>
                  <a:lnTo>
                    <a:pt x="32981" y="6799"/>
                  </a:lnTo>
                  <a:lnTo>
                    <a:pt x="33348" y="6799"/>
                  </a:lnTo>
                  <a:lnTo>
                    <a:pt x="33808" y="6845"/>
                  </a:lnTo>
                  <a:lnTo>
                    <a:pt x="34221" y="6983"/>
                  </a:lnTo>
                  <a:lnTo>
                    <a:pt x="34635" y="7166"/>
                  </a:lnTo>
                  <a:lnTo>
                    <a:pt x="35002" y="7396"/>
                  </a:lnTo>
                  <a:lnTo>
                    <a:pt x="35645" y="7718"/>
                  </a:lnTo>
                  <a:lnTo>
                    <a:pt x="36334" y="7993"/>
                  </a:lnTo>
                  <a:lnTo>
                    <a:pt x="37023" y="8131"/>
                  </a:lnTo>
                  <a:lnTo>
                    <a:pt x="37758" y="8223"/>
                  </a:lnTo>
                  <a:lnTo>
                    <a:pt x="37988" y="8223"/>
                  </a:lnTo>
                  <a:lnTo>
                    <a:pt x="38172" y="8177"/>
                  </a:lnTo>
                  <a:lnTo>
                    <a:pt x="38355" y="8085"/>
                  </a:lnTo>
                  <a:lnTo>
                    <a:pt x="38539" y="7993"/>
                  </a:lnTo>
                  <a:lnTo>
                    <a:pt x="38906" y="7764"/>
                  </a:lnTo>
                  <a:lnTo>
                    <a:pt x="39182" y="7396"/>
                  </a:lnTo>
                  <a:lnTo>
                    <a:pt x="39504" y="6983"/>
                  </a:lnTo>
                  <a:lnTo>
                    <a:pt x="39733" y="6523"/>
                  </a:lnTo>
                  <a:lnTo>
                    <a:pt x="40284" y="5467"/>
                  </a:lnTo>
                  <a:lnTo>
                    <a:pt x="40744" y="4502"/>
                  </a:lnTo>
                  <a:lnTo>
                    <a:pt x="41019" y="3997"/>
                  </a:lnTo>
                  <a:lnTo>
                    <a:pt x="41295" y="3584"/>
                  </a:lnTo>
                  <a:lnTo>
                    <a:pt x="41571" y="3216"/>
                  </a:lnTo>
                  <a:lnTo>
                    <a:pt x="41892" y="2941"/>
                  </a:lnTo>
                  <a:lnTo>
                    <a:pt x="42076" y="2803"/>
                  </a:lnTo>
                  <a:lnTo>
                    <a:pt x="42260" y="2757"/>
                  </a:lnTo>
                  <a:lnTo>
                    <a:pt x="42443" y="2711"/>
                  </a:lnTo>
                  <a:lnTo>
                    <a:pt x="42627" y="2665"/>
                  </a:lnTo>
                  <a:lnTo>
                    <a:pt x="43040" y="2711"/>
                  </a:lnTo>
                  <a:lnTo>
                    <a:pt x="43362" y="2803"/>
                  </a:lnTo>
                  <a:lnTo>
                    <a:pt x="43684" y="2987"/>
                  </a:lnTo>
                  <a:lnTo>
                    <a:pt x="44005" y="3216"/>
                  </a:lnTo>
                  <a:lnTo>
                    <a:pt x="44281" y="3492"/>
                  </a:lnTo>
                  <a:lnTo>
                    <a:pt x="44510" y="3767"/>
                  </a:lnTo>
                  <a:lnTo>
                    <a:pt x="44970" y="4365"/>
                  </a:lnTo>
                  <a:lnTo>
                    <a:pt x="45429" y="4962"/>
                  </a:lnTo>
                  <a:lnTo>
                    <a:pt x="45659" y="5191"/>
                  </a:lnTo>
                  <a:lnTo>
                    <a:pt x="45934" y="5467"/>
                  </a:lnTo>
                  <a:lnTo>
                    <a:pt x="46210" y="5651"/>
                  </a:lnTo>
                  <a:lnTo>
                    <a:pt x="46531" y="5788"/>
                  </a:lnTo>
                  <a:lnTo>
                    <a:pt x="46853" y="5880"/>
                  </a:lnTo>
                  <a:lnTo>
                    <a:pt x="47220" y="5926"/>
                  </a:lnTo>
                  <a:lnTo>
                    <a:pt x="47588" y="5880"/>
                  </a:lnTo>
                  <a:lnTo>
                    <a:pt x="47909" y="5743"/>
                  </a:lnTo>
                  <a:lnTo>
                    <a:pt x="48231" y="5559"/>
                  </a:lnTo>
                  <a:lnTo>
                    <a:pt x="48507" y="5283"/>
                  </a:lnTo>
                  <a:lnTo>
                    <a:pt x="48736" y="4962"/>
                  </a:lnTo>
                  <a:lnTo>
                    <a:pt x="49012" y="4548"/>
                  </a:lnTo>
                  <a:lnTo>
                    <a:pt x="49563" y="3676"/>
                  </a:lnTo>
                  <a:lnTo>
                    <a:pt x="50206" y="2573"/>
                  </a:lnTo>
                  <a:lnTo>
                    <a:pt x="50574" y="2022"/>
                  </a:lnTo>
                  <a:lnTo>
                    <a:pt x="50987" y="1563"/>
                  </a:lnTo>
                  <a:lnTo>
                    <a:pt x="51400" y="1149"/>
                  </a:lnTo>
                  <a:lnTo>
                    <a:pt x="51676" y="965"/>
                  </a:lnTo>
                  <a:lnTo>
                    <a:pt x="51906" y="828"/>
                  </a:lnTo>
                  <a:lnTo>
                    <a:pt x="52181" y="690"/>
                  </a:lnTo>
                  <a:lnTo>
                    <a:pt x="52457" y="598"/>
                  </a:lnTo>
                  <a:lnTo>
                    <a:pt x="52733" y="552"/>
                  </a:lnTo>
                  <a:lnTo>
                    <a:pt x="53008" y="552"/>
                  </a:lnTo>
                  <a:lnTo>
                    <a:pt x="53008" y="1"/>
                  </a:lnTo>
                  <a:lnTo>
                    <a:pt x="52641" y="47"/>
                  </a:lnTo>
                  <a:lnTo>
                    <a:pt x="52273" y="93"/>
                  </a:lnTo>
                  <a:lnTo>
                    <a:pt x="51906" y="185"/>
                  </a:lnTo>
                  <a:lnTo>
                    <a:pt x="51584" y="322"/>
                  </a:lnTo>
                  <a:lnTo>
                    <a:pt x="51263" y="506"/>
                  </a:lnTo>
                  <a:lnTo>
                    <a:pt x="50987" y="690"/>
                  </a:lnTo>
                  <a:lnTo>
                    <a:pt x="50711" y="919"/>
                  </a:lnTo>
                  <a:lnTo>
                    <a:pt x="50482" y="1149"/>
                  </a:lnTo>
                  <a:lnTo>
                    <a:pt x="49976" y="1700"/>
                  </a:lnTo>
                  <a:lnTo>
                    <a:pt x="49563" y="2252"/>
                  </a:lnTo>
                  <a:lnTo>
                    <a:pt x="49196" y="2849"/>
                  </a:lnTo>
                  <a:lnTo>
                    <a:pt x="48874" y="3446"/>
                  </a:lnTo>
                  <a:lnTo>
                    <a:pt x="48461" y="4135"/>
                  </a:lnTo>
                  <a:lnTo>
                    <a:pt x="48047" y="4778"/>
                  </a:lnTo>
                  <a:lnTo>
                    <a:pt x="47818" y="5008"/>
                  </a:lnTo>
                  <a:lnTo>
                    <a:pt x="47634" y="5191"/>
                  </a:lnTo>
                  <a:lnTo>
                    <a:pt x="47404" y="5329"/>
                  </a:lnTo>
                  <a:lnTo>
                    <a:pt x="47220" y="5375"/>
                  </a:lnTo>
                  <a:lnTo>
                    <a:pt x="46991" y="5375"/>
                  </a:lnTo>
                  <a:lnTo>
                    <a:pt x="46761" y="5283"/>
                  </a:lnTo>
                  <a:lnTo>
                    <a:pt x="46577" y="5145"/>
                  </a:lnTo>
                  <a:lnTo>
                    <a:pt x="46394" y="4962"/>
                  </a:lnTo>
                  <a:lnTo>
                    <a:pt x="46026" y="4548"/>
                  </a:lnTo>
                  <a:lnTo>
                    <a:pt x="45659" y="4089"/>
                  </a:lnTo>
                  <a:lnTo>
                    <a:pt x="45108" y="3400"/>
                  </a:lnTo>
                  <a:lnTo>
                    <a:pt x="44786" y="3032"/>
                  </a:lnTo>
                  <a:lnTo>
                    <a:pt x="44464" y="2757"/>
                  </a:lnTo>
                  <a:lnTo>
                    <a:pt x="44097" y="2481"/>
                  </a:lnTo>
                  <a:lnTo>
                    <a:pt x="43684" y="2298"/>
                  </a:lnTo>
                  <a:lnTo>
                    <a:pt x="43178" y="2160"/>
                  </a:lnTo>
                  <a:lnTo>
                    <a:pt x="42627" y="2114"/>
                  </a:lnTo>
                  <a:lnTo>
                    <a:pt x="42351" y="2114"/>
                  </a:lnTo>
                  <a:lnTo>
                    <a:pt x="42076" y="2160"/>
                  </a:lnTo>
                  <a:lnTo>
                    <a:pt x="41846" y="2252"/>
                  </a:lnTo>
                  <a:lnTo>
                    <a:pt x="41617" y="2389"/>
                  </a:lnTo>
                  <a:lnTo>
                    <a:pt x="41387" y="2527"/>
                  </a:lnTo>
                  <a:lnTo>
                    <a:pt x="41157" y="2665"/>
                  </a:lnTo>
                  <a:lnTo>
                    <a:pt x="40790" y="3078"/>
                  </a:lnTo>
                  <a:lnTo>
                    <a:pt x="40468" y="3584"/>
                  </a:lnTo>
                  <a:lnTo>
                    <a:pt x="40147" y="4089"/>
                  </a:lnTo>
                  <a:lnTo>
                    <a:pt x="39550" y="5237"/>
                  </a:lnTo>
                  <a:lnTo>
                    <a:pt x="39182" y="6064"/>
                  </a:lnTo>
                  <a:lnTo>
                    <a:pt x="38723" y="6845"/>
                  </a:lnTo>
                  <a:lnTo>
                    <a:pt x="38493" y="7166"/>
                  </a:lnTo>
                  <a:lnTo>
                    <a:pt x="38263" y="7396"/>
                  </a:lnTo>
                  <a:lnTo>
                    <a:pt x="37988" y="7580"/>
                  </a:lnTo>
                  <a:lnTo>
                    <a:pt x="37850" y="7626"/>
                  </a:lnTo>
                  <a:lnTo>
                    <a:pt x="37758" y="7626"/>
                  </a:lnTo>
                  <a:lnTo>
                    <a:pt x="37161" y="7580"/>
                  </a:lnTo>
                  <a:lnTo>
                    <a:pt x="36564" y="7396"/>
                  </a:lnTo>
                  <a:lnTo>
                    <a:pt x="36013" y="7212"/>
                  </a:lnTo>
                  <a:lnTo>
                    <a:pt x="35461" y="6891"/>
                  </a:lnTo>
                  <a:lnTo>
                    <a:pt x="35002" y="6615"/>
                  </a:lnTo>
                  <a:lnTo>
                    <a:pt x="34451" y="6386"/>
                  </a:lnTo>
                  <a:lnTo>
                    <a:pt x="33946" y="6248"/>
                  </a:lnTo>
                  <a:lnTo>
                    <a:pt x="33348" y="6202"/>
                  </a:lnTo>
                  <a:lnTo>
                    <a:pt x="32889" y="6248"/>
                  </a:lnTo>
                  <a:lnTo>
                    <a:pt x="32430" y="6340"/>
                  </a:lnTo>
                  <a:lnTo>
                    <a:pt x="32016" y="6523"/>
                  </a:lnTo>
                  <a:lnTo>
                    <a:pt x="31603" y="6707"/>
                  </a:lnTo>
                  <a:lnTo>
                    <a:pt x="31281" y="6983"/>
                  </a:lnTo>
                  <a:lnTo>
                    <a:pt x="30960" y="7258"/>
                  </a:lnTo>
                  <a:lnTo>
                    <a:pt x="30363" y="7855"/>
                  </a:lnTo>
                  <a:lnTo>
                    <a:pt x="29903" y="8315"/>
                  </a:lnTo>
                  <a:lnTo>
                    <a:pt x="29444" y="8682"/>
                  </a:lnTo>
                  <a:lnTo>
                    <a:pt x="29169" y="8866"/>
                  </a:lnTo>
                  <a:lnTo>
                    <a:pt x="28939" y="8958"/>
                  </a:lnTo>
                  <a:lnTo>
                    <a:pt x="28663" y="9050"/>
                  </a:lnTo>
                  <a:lnTo>
                    <a:pt x="28434" y="9096"/>
                  </a:lnTo>
                  <a:lnTo>
                    <a:pt x="28204" y="9050"/>
                  </a:lnTo>
                  <a:lnTo>
                    <a:pt x="28020" y="8958"/>
                  </a:lnTo>
                  <a:lnTo>
                    <a:pt x="27791" y="8820"/>
                  </a:lnTo>
                  <a:lnTo>
                    <a:pt x="27653" y="8682"/>
                  </a:lnTo>
                  <a:lnTo>
                    <a:pt x="27469" y="8453"/>
                  </a:lnTo>
                  <a:lnTo>
                    <a:pt x="27331" y="8223"/>
                  </a:lnTo>
                  <a:lnTo>
                    <a:pt x="27056" y="7626"/>
                  </a:lnTo>
                  <a:lnTo>
                    <a:pt x="26872" y="6937"/>
                  </a:lnTo>
                  <a:lnTo>
                    <a:pt x="26642" y="6202"/>
                  </a:lnTo>
                  <a:lnTo>
                    <a:pt x="26321" y="4686"/>
                  </a:lnTo>
                  <a:lnTo>
                    <a:pt x="25953" y="2941"/>
                  </a:lnTo>
                  <a:lnTo>
                    <a:pt x="25769" y="2160"/>
                  </a:lnTo>
                  <a:lnTo>
                    <a:pt x="25494" y="1425"/>
                  </a:lnTo>
                  <a:lnTo>
                    <a:pt x="25310" y="1103"/>
                  </a:lnTo>
                  <a:lnTo>
                    <a:pt x="25172" y="828"/>
                  </a:lnTo>
                  <a:lnTo>
                    <a:pt x="24989" y="598"/>
                  </a:lnTo>
                  <a:lnTo>
                    <a:pt x="24759" y="368"/>
                  </a:lnTo>
                  <a:lnTo>
                    <a:pt x="24529" y="230"/>
                  </a:lnTo>
                  <a:lnTo>
                    <a:pt x="24254" y="93"/>
                  </a:lnTo>
                  <a:lnTo>
                    <a:pt x="23978"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3287;p47">
              <a:extLst>
                <a:ext uri="{FF2B5EF4-FFF2-40B4-BE49-F238E27FC236}">
                  <a16:creationId xmlns:a16="http://schemas.microsoft.com/office/drawing/2014/main" id="{A589131C-85B8-C18C-1D50-4BE75763A543}"/>
                </a:ext>
              </a:extLst>
            </p:cNvPr>
            <p:cNvSpPr/>
            <p:nvPr/>
          </p:nvSpPr>
          <p:spPr>
            <a:xfrm>
              <a:off x="7390273" y="744325"/>
              <a:ext cx="1040588" cy="584997"/>
            </a:xfrm>
            <a:custGeom>
              <a:avLst/>
              <a:gdLst/>
              <a:ahLst/>
              <a:cxnLst/>
              <a:rect l="l" t="t" r="r" b="b"/>
              <a:pathLst>
                <a:path w="53193" h="29904" extrusionOk="0">
                  <a:moveTo>
                    <a:pt x="139" y="1"/>
                  </a:moveTo>
                  <a:lnTo>
                    <a:pt x="93" y="7442"/>
                  </a:lnTo>
                  <a:lnTo>
                    <a:pt x="47" y="14883"/>
                  </a:lnTo>
                  <a:lnTo>
                    <a:pt x="1" y="29766"/>
                  </a:lnTo>
                  <a:lnTo>
                    <a:pt x="1" y="29904"/>
                  </a:lnTo>
                  <a:lnTo>
                    <a:pt x="139" y="29904"/>
                  </a:lnTo>
                  <a:lnTo>
                    <a:pt x="26688" y="29858"/>
                  </a:lnTo>
                  <a:lnTo>
                    <a:pt x="39917" y="29812"/>
                  </a:lnTo>
                  <a:lnTo>
                    <a:pt x="53192" y="29766"/>
                  </a:lnTo>
                  <a:lnTo>
                    <a:pt x="39917" y="29674"/>
                  </a:lnTo>
                  <a:lnTo>
                    <a:pt x="322" y="29674"/>
                  </a:lnTo>
                  <a:lnTo>
                    <a:pt x="276" y="14883"/>
                  </a:lnTo>
                  <a:lnTo>
                    <a:pt x="230" y="7442"/>
                  </a:lnTo>
                  <a:lnTo>
                    <a:pt x="139"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3288;p47">
              <a:extLst>
                <a:ext uri="{FF2B5EF4-FFF2-40B4-BE49-F238E27FC236}">
                  <a16:creationId xmlns:a16="http://schemas.microsoft.com/office/drawing/2014/main" id="{D6030BD0-CC9F-FBCA-7387-56778749B387}"/>
                </a:ext>
              </a:extLst>
            </p:cNvPr>
            <p:cNvSpPr/>
            <p:nvPr/>
          </p:nvSpPr>
          <p:spPr>
            <a:xfrm>
              <a:off x="7239313" y="1608777"/>
              <a:ext cx="1245447" cy="686526"/>
            </a:xfrm>
            <a:custGeom>
              <a:avLst/>
              <a:gdLst/>
              <a:ahLst/>
              <a:cxnLst/>
              <a:rect l="l" t="t" r="r" b="b"/>
              <a:pathLst>
                <a:path w="63665" h="35094" extrusionOk="0">
                  <a:moveTo>
                    <a:pt x="1" y="1"/>
                  </a:moveTo>
                  <a:lnTo>
                    <a:pt x="1" y="35094"/>
                  </a:lnTo>
                  <a:lnTo>
                    <a:pt x="63665" y="35094"/>
                  </a:lnTo>
                  <a:lnTo>
                    <a:pt x="63665"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3289;p47">
              <a:extLst>
                <a:ext uri="{FF2B5EF4-FFF2-40B4-BE49-F238E27FC236}">
                  <a16:creationId xmlns:a16="http://schemas.microsoft.com/office/drawing/2014/main" id="{62453F2B-BB32-D95D-F885-AF16782C6626}"/>
                </a:ext>
              </a:extLst>
            </p:cNvPr>
            <p:cNvSpPr/>
            <p:nvPr/>
          </p:nvSpPr>
          <p:spPr>
            <a:xfrm>
              <a:off x="7427113" y="1695948"/>
              <a:ext cx="985774" cy="59313"/>
            </a:xfrm>
            <a:custGeom>
              <a:avLst/>
              <a:gdLst/>
              <a:ahLst/>
              <a:cxnLst/>
              <a:rect l="l" t="t" r="r" b="b"/>
              <a:pathLst>
                <a:path w="50391" h="3032" extrusionOk="0">
                  <a:moveTo>
                    <a:pt x="1" y="0"/>
                  </a:moveTo>
                  <a:lnTo>
                    <a:pt x="1" y="3032"/>
                  </a:lnTo>
                  <a:lnTo>
                    <a:pt x="50390" y="3032"/>
                  </a:lnTo>
                  <a:lnTo>
                    <a:pt x="503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3290;p47">
              <a:extLst>
                <a:ext uri="{FF2B5EF4-FFF2-40B4-BE49-F238E27FC236}">
                  <a16:creationId xmlns:a16="http://schemas.microsoft.com/office/drawing/2014/main" id="{DD5D67E1-B1B2-074A-C16D-5DBBCAB0096D}"/>
                </a:ext>
              </a:extLst>
            </p:cNvPr>
            <p:cNvSpPr/>
            <p:nvPr/>
          </p:nvSpPr>
          <p:spPr>
            <a:xfrm>
              <a:off x="7427113" y="1695948"/>
              <a:ext cx="682047" cy="59313"/>
            </a:xfrm>
            <a:custGeom>
              <a:avLst/>
              <a:gdLst/>
              <a:ahLst/>
              <a:cxnLst/>
              <a:rect l="l" t="t" r="r" b="b"/>
              <a:pathLst>
                <a:path w="34865" h="3032" extrusionOk="0">
                  <a:moveTo>
                    <a:pt x="1" y="0"/>
                  </a:moveTo>
                  <a:lnTo>
                    <a:pt x="1" y="3032"/>
                  </a:lnTo>
                  <a:lnTo>
                    <a:pt x="34865" y="3032"/>
                  </a:lnTo>
                  <a:lnTo>
                    <a:pt x="34865"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3291;p47">
              <a:extLst>
                <a:ext uri="{FF2B5EF4-FFF2-40B4-BE49-F238E27FC236}">
                  <a16:creationId xmlns:a16="http://schemas.microsoft.com/office/drawing/2014/main" id="{42D0B5CB-F40A-61F2-6F06-D1202F2BA9E5}"/>
                </a:ext>
              </a:extLst>
            </p:cNvPr>
            <p:cNvSpPr/>
            <p:nvPr/>
          </p:nvSpPr>
          <p:spPr>
            <a:xfrm>
              <a:off x="7427113" y="1809156"/>
              <a:ext cx="985774" cy="59333"/>
            </a:xfrm>
            <a:custGeom>
              <a:avLst/>
              <a:gdLst/>
              <a:ahLst/>
              <a:cxnLst/>
              <a:rect l="l" t="t" r="r" b="b"/>
              <a:pathLst>
                <a:path w="50391" h="3033" extrusionOk="0">
                  <a:moveTo>
                    <a:pt x="1" y="1"/>
                  </a:moveTo>
                  <a:lnTo>
                    <a:pt x="1" y="3032"/>
                  </a:lnTo>
                  <a:lnTo>
                    <a:pt x="50390" y="3032"/>
                  </a:lnTo>
                  <a:lnTo>
                    <a:pt x="503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3292;p47">
              <a:extLst>
                <a:ext uri="{FF2B5EF4-FFF2-40B4-BE49-F238E27FC236}">
                  <a16:creationId xmlns:a16="http://schemas.microsoft.com/office/drawing/2014/main" id="{E84EA89B-C5A5-F361-8B7C-4A9294B9F2AD}"/>
                </a:ext>
              </a:extLst>
            </p:cNvPr>
            <p:cNvSpPr/>
            <p:nvPr/>
          </p:nvSpPr>
          <p:spPr>
            <a:xfrm>
              <a:off x="7427113" y="1809156"/>
              <a:ext cx="885125" cy="59333"/>
            </a:xfrm>
            <a:custGeom>
              <a:avLst/>
              <a:gdLst/>
              <a:ahLst/>
              <a:cxnLst/>
              <a:rect l="l" t="t" r="r" b="b"/>
              <a:pathLst>
                <a:path w="45246" h="3033" extrusionOk="0">
                  <a:moveTo>
                    <a:pt x="1" y="1"/>
                  </a:moveTo>
                  <a:lnTo>
                    <a:pt x="1" y="3032"/>
                  </a:lnTo>
                  <a:lnTo>
                    <a:pt x="45246" y="3032"/>
                  </a:lnTo>
                  <a:lnTo>
                    <a:pt x="45246"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3293;p47">
              <a:extLst>
                <a:ext uri="{FF2B5EF4-FFF2-40B4-BE49-F238E27FC236}">
                  <a16:creationId xmlns:a16="http://schemas.microsoft.com/office/drawing/2014/main" id="{4A8B220B-563B-AE0E-3078-E9821BEADAA2}"/>
                </a:ext>
              </a:extLst>
            </p:cNvPr>
            <p:cNvSpPr/>
            <p:nvPr/>
          </p:nvSpPr>
          <p:spPr>
            <a:xfrm>
              <a:off x="7427113" y="1922384"/>
              <a:ext cx="985774" cy="59333"/>
            </a:xfrm>
            <a:custGeom>
              <a:avLst/>
              <a:gdLst/>
              <a:ahLst/>
              <a:cxnLst/>
              <a:rect l="l" t="t" r="r" b="b"/>
              <a:pathLst>
                <a:path w="50391" h="3033" extrusionOk="0">
                  <a:moveTo>
                    <a:pt x="1" y="0"/>
                  </a:moveTo>
                  <a:lnTo>
                    <a:pt x="1" y="3032"/>
                  </a:lnTo>
                  <a:lnTo>
                    <a:pt x="50390" y="3032"/>
                  </a:lnTo>
                  <a:lnTo>
                    <a:pt x="503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3294;p47">
              <a:extLst>
                <a:ext uri="{FF2B5EF4-FFF2-40B4-BE49-F238E27FC236}">
                  <a16:creationId xmlns:a16="http://schemas.microsoft.com/office/drawing/2014/main" id="{C6B9537F-6773-2FFC-16B7-D3C53AD717F0}"/>
                </a:ext>
              </a:extLst>
            </p:cNvPr>
            <p:cNvSpPr/>
            <p:nvPr/>
          </p:nvSpPr>
          <p:spPr>
            <a:xfrm>
              <a:off x="7427113" y="1922384"/>
              <a:ext cx="628132" cy="59333"/>
            </a:xfrm>
            <a:custGeom>
              <a:avLst/>
              <a:gdLst/>
              <a:ahLst/>
              <a:cxnLst/>
              <a:rect l="l" t="t" r="r" b="b"/>
              <a:pathLst>
                <a:path w="32109" h="3033" extrusionOk="0">
                  <a:moveTo>
                    <a:pt x="1" y="0"/>
                  </a:moveTo>
                  <a:lnTo>
                    <a:pt x="1" y="3032"/>
                  </a:lnTo>
                  <a:lnTo>
                    <a:pt x="32109" y="3032"/>
                  </a:lnTo>
                  <a:lnTo>
                    <a:pt x="32109"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3295;p47">
              <a:extLst>
                <a:ext uri="{FF2B5EF4-FFF2-40B4-BE49-F238E27FC236}">
                  <a16:creationId xmlns:a16="http://schemas.microsoft.com/office/drawing/2014/main" id="{936222F5-B1E2-D9E3-66C9-007A72F0C53C}"/>
                </a:ext>
              </a:extLst>
            </p:cNvPr>
            <p:cNvSpPr/>
            <p:nvPr/>
          </p:nvSpPr>
          <p:spPr>
            <a:xfrm>
              <a:off x="7427113" y="2035611"/>
              <a:ext cx="985774" cy="59313"/>
            </a:xfrm>
            <a:custGeom>
              <a:avLst/>
              <a:gdLst/>
              <a:ahLst/>
              <a:cxnLst/>
              <a:rect l="l" t="t" r="r" b="b"/>
              <a:pathLst>
                <a:path w="50391" h="3032" extrusionOk="0">
                  <a:moveTo>
                    <a:pt x="1" y="0"/>
                  </a:moveTo>
                  <a:lnTo>
                    <a:pt x="1" y="3032"/>
                  </a:lnTo>
                  <a:lnTo>
                    <a:pt x="50390" y="3032"/>
                  </a:lnTo>
                  <a:lnTo>
                    <a:pt x="503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3296;p47">
              <a:extLst>
                <a:ext uri="{FF2B5EF4-FFF2-40B4-BE49-F238E27FC236}">
                  <a16:creationId xmlns:a16="http://schemas.microsoft.com/office/drawing/2014/main" id="{CE54F3FB-EA0F-BE7E-238C-F6DDD10C31C4}"/>
                </a:ext>
              </a:extLst>
            </p:cNvPr>
            <p:cNvSpPr/>
            <p:nvPr/>
          </p:nvSpPr>
          <p:spPr>
            <a:xfrm>
              <a:off x="7427113" y="2035611"/>
              <a:ext cx="725182" cy="59313"/>
            </a:xfrm>
            <a:custGeom>
              <a:avLst/>
              <a:gdLst/>
              <a:ahLst/>
              <a:cxnLst/>
              <a:rect l="l" t="t" r="r" b="b"/>
              <a:pathLst>
                <a:path w="37070" h="3032" extrusionOk="0">
                  <a:moveTo>
                    <a:pt x="1" y="0"/>
                  </a:moveTo>
                  <a:lnTo>
                    <a:pt x="1" y="3032"/>
                  </a:lnTo>
                  <a:lnTo>
                    <a:pt x="37069" y="3032"/>
                  </a:lnTo>
                  <a:lnTo>
                    <a:pt x="37069"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3297;p47">
              <a:extLst>
                <a:ext uri="{FF2B5EF4-FFF2-40B4-BE49-F238E27FC236}">
                  <a16:creationId xmlns:a16="http://schemas.microsoft.com/office/drawing/2014/main" id="{1016AFCA-A88F-17C9-0A2A-99133D0F15FF}"/>
                </a:ext>
              </a:extLst>
            </p:cNvPr>
            <p:cNvSpPr/>
            <p:nvPr/>
          </p:nvSpPr>
          <p:spPr>
            <a:xfrm>
              <a:off x="7427113" y="2149719"/>
              <a:ext cx="985774" cy="59333"/>
            </a:xfrm>
            <a:custGeom>
              <a:avLst/>
              <a:gdLst/>
              <a:ahLst/>
              <a:cxnLst/>
              <a:rect l="l" t="t" r="r" b="b"/>
              <a:pathLst>
                <a:path w="50391" h="3033" extrusionOk="0">
                  <a:moveTo>
                    <a:pt x="1" y="1"/>
                  </a:moveTo>
                  <a:lnTo>
                    <a:pt x="1" y="3032"/>
                  </a:lnTo>
                  <a:lnTo>
                    <a:pt x="50390" y="3032"/>
                  </a:lnTo>
                  <a:lnTo>
                    <a:pt x="503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3298;p47">
              <a:extLst>
                <a:ext uri="{FF2B5EF4-FFF2-40B4-BE49-F238E27FC236}">
                  <a16:creationId xmlns:a16="http://schemas.microsoft.com/office/drawing/2014/main" id="{FD6273A0-885A-F0F0-7617-CAD61A5125EF}"/>
                </a:ext>
              </a:extLst>
            </p:cNvPr>
            <p:cNvSpPr/>
            <p:nvPr/>
          </p:nvSpPr>
          <p:spPr>
            <a:xfrm>
              <a:off x="7427113" y="2149719"/>
              <a:ext cx="471789" cy="59333"/>
            </a:xfrm>
            <a:custGeom>
              <a:avLst/>
              <a:gdLst/>
              <a:ahLst/>
              <a:cxnLst/>
              <a:rect l="l" t="t" r="r" b="b"/>
              <a:pathLst>
                <a:path w="24117" h="3033" extrusionOk="0">
                  <a:moveTo>
                    <a:pt x="1" y="1"/>
                  </a:moveTo>
                  <a:lnTo>
                    <a:pt x="1" y="3032"/>
                  </a:lnTo>
                  <a:lnTo>
                    <a:pt x="24116" y="3032"/>
                  </a:lnTo>
                  <a:lnTo>
                    <a:pt x="24116"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3299;p47">
              <a:extLst>
                <a:ext uri="{FF2B5EF4-FFF2-40B4-BE49-F238E27FC236}">
                  <a16:creationId xmlns:a16="http://schemas.microsoft.com/office/drawing/2014/main" id="{094232E5-0FE3-F4D7-16FF-BB21EC456CB6}"/>
                </a:ext>
              </a:extLst>
            </p:cNvPr>
            <p:cNvSpPr/>
            <p:nvPr/>
          </p:nvSpPr>
          <p:spPr>
            <a:xfrm>
              <a:off x="7323784" y="1916084"/>
              <a:ext cx="71912" cy="71912"/>
            </a:xfrm>
            <a:custGeom>
              <a:avLst/>
              <a:gdLst/>
              <a:ahLst/>
              <a:cxnLst/>
              <a:rect l="l" t="t" r="r" b="b"/>
              <a:pathLst>
                <a:path w="3676" h="3676" extrusionOk="0">
                  <a:moveTo>
                    <a:pt x="1" y="1"/>
                  </a:moveTo>
                  <a:lnTo>
                    <a:pt x="1" y="3676"/>
                  </a:lnTo>
                  <a:lnTo>
                    <a:pt x="3675" y="3676"/>
                  </a:lnTo>
                  <a:lnTo>
                    <a:pt x="3675"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3300;p47">
              <a:extLst>
                <a:ext uri="{FF2B5EF4-FFF2-40B4-BE49-F238E27FC236}">
                  <a16:creationId xmlns:a16="http://schemas.microsoft.com/office/drawing/2014/main" id="{E15FDBAE-3C6C-5F7F-A1A9-5EF373AB133C}"/>
                </a:ext>
              </a:extLst>
            </p:cNvPr>
            <p:cNvSpPr/>
            <p:nvPr/>
          </p:nvSpPr>
          <p:spPr>
            <a:xfrm>
              <a:off x="7343562" y="1925983"/>
              <a:ext cx="32356" cy="62013"/>
            </a:xfrm>
            <a:custGeom>
              <a:avLst/>
              <a:gdLst/>
              <a:ahLst/>
              <a:cxnLst/>
              <a:rect l="l" t="t" r="r" b="b"/>
              <a:pathLst>
                <a:path w="1654" h="3170" extrusionOk="0">
                  <a:moveTo>
                    <a:pt x="1011" y="0"/>
                  </a:moveTo>
                  <a:lnTo>
                    <a:pt x="827" y="92"/>
                  </a:lnTo>
                  <a:lnTo>
                    <a:pt x="643" y="230"/>
                  </a:lnTo>
                  <a:lnTo>
                    <a:pt x="551" y="414"/>
                  </a:lnTo>
                  <a:lnTo>
                    <a:pt x="505" y="597"/>
                  </a:lnTo>
                  <a:lnTo>
                    <a:pt x="505" y="1057"/>
                  </a:lnTo>
                  <a:lnTo>
                    <a:pt x="505" y="1148"/>
                  </a:lnTo>
                  <a:lnTo>
                    <a:pt x="0" y="1148"/>
                  </a:lnTo>
                  <a:lnTo>
                    <a:pt x="0" y="1746"/>
                  </a:lnTo>
                  <a:lnTo>
                    <a:pt x="505" y="1746"/>
                  </a:lnTo>
                  <a:lnTo>
                    <a:pt x="505" y="3170"/>
                  </a:lnTo>
                  <a:lnTo>
                    <a:pt x="1103" y="3170"/>
                  </a:lnTo>
                  <a:lnTo>
                    <a:pt x="1103" y="1746"/>
                  </a:lnTo>
                  <a:lnTo>
                    <a:pt x="1516" y="1746"/>
                  </a:lnTo>
                  <a:lnTo>
                    <a:pt x="1608" y="1700"/>
                  </a:lnTo>
                  <a:lnTo>
                    <a:pt x="1654" y="1424"/>
                  </a:lnTo>
                  <a:lnTo>
                    <a:pt x="1654" y="1148"/>
                  </a:lnTo>
                  <a:lnTo>
                    <a:pt x="1103" y="1148"/>
                  </a:lnTo>
                  <a:lnTo>
                    <a:pt x="1103" y="735"/>
                  </a:lnTo>
                  <a:lnTo>
                    <a:pt x="1148" y="597"/>
                  </a:lnTo>
                  <a:lnTo>
                    <a:pt x="1240" y="551"/>
                  </a:lnTo>
                  <a:lnTo>
                    <a:pt x="1654" y="551"/>
                  </a:lnTo>
                  <a:lnTo>
                    <a:pt x="16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3301;p47">
              <a:extLst>
                <a:ext uri="{FF2B5EF4-FFF2-40B4-BE49-F238E27FC236}">
                  <a16:creationId xmlns:a16="http://schemas.microsoft.com/office/drawing/2014/main" id="{DD15ADD2-A999-A3FC-0205-D585DE06D0C2}"/>
                </a:ext>
              </a:extLst>
            </p:cNvPr>
            <p:cNvSpPr/>
            <p:nvPr/>
          </p:nvSpPr>
          <p:spPr>
            <a:xfrm>
              <a:off x="7323784" y="2029312"/>
              <a:ext cx="71912" cy="72812"/>
            </a:xfrm>
            <a:custGeom>
              <a:avLst/>
              <a:gdLst/>
              <a:ahLst/>
              <a:cxnLst/>
              <a:rect l="l" t="t" r="r" b="b"/>
              <a:pathLst>
                <a:path w="3676" h="3722" extrusionOk="0">
                  <a:moveTo>
                    <a:pt x="1" y="1"/>
                  </a:moveTo>
                  <a:lnTo>
                    <a:pt x="1" y="3721"/>
                  </a:lnTo>
                  <a:lnTo>
                    <a:pt x="3675" y="3721"/>
                  </a:lnTo>
                  <a:lnTo>
                    <a:pt x="3675"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3302;p47">
              <a:extLst>
                <a:ext uri="{FF2B5EF4-FFF2-40B4-BE49-F238E27FC236}">
                  <a16:creationId xmlns:a16="http://schemas.microsoft.com/office/drawing/2014/main" id="{F9456593-EAA6-B3CF-FF75-FD577528E111}"/>
                </a:ext>
              </a:extLst>
            </p:cNvPr>
            <p:cNvSpPr/>
            <p:nvPr/>
          </p:nvSpPr>
          <p:spPr>
            <a:xfrm>
              <a:off x="7331863" y="2047290"/>
              <a:ext cx="36875" cy="36856"/>
            </a:xfrm>
            <a:custGeom>
              <a:avLst/>
              <a:gdLst/>
              <a:ahLst/>
              <a:cxnLst/>
              <a:rect l="l" t="t" r="r" b="b"/>
              <a:pathLst>
                <a:path w="1885" h="1884" extrusionOk="0">
                  <a:moveTo>
                    <a:pt x="782" y="0"/>
                  </a:moveTo>
                  <a:lnTo>
                    <a:pt x="506" y="92"/>
                  </a:lnTo>
                  <a:lnTo>
                    <a:pt x="277" y="276"/>
                  </a:lnTo>
                  <a:lnTo>
                    <a:pt x="93" y="505"/>
                  </a:lnTo>
                  <a:lnTo>
                    <a:pt x="1" y="735"/>
                  </a:lnTo>
                  <a:lnTo>
                    <a:pt x="1" y="1057"/>
                  </a:lnTo>
                  <a:lnTo>
                    <a:pt x="47" y="1240"/>
                  </a:lnTo>
                  <a:lnTo>
                    <a:pt x="93" y="1378"/>
                  </a:lnTo>
                  <a:lnTo>
                    <a:pt x="231" y="1562"/>
                  </a:lnTo>
                  <a:lnTo>
                    <a:pt x="323" y="1700"/>
                  </a:lnTo>
                  <a:lnTo>
                    <a:pt x="506" y="1792"/>
                  </a:lnTo>
                  <a:lnTo>
                    <a:pt x="644" y="1838"/>
                  </a:lnTo>
                  <a:lnTo>
                    <a:pt x="828" y="1884"/>
                  </a:lnTo>
                  <a:lnTo>
                    <a:pt x="1195" y="1884"/>
                  </a:lnTo>
                  <a:lnTo>
                    <a:pt x="1379" y="1792"/>
                  </a:lnTo>
                  <a:lnTo>
                    <a:pt x="1517" y="1746"/>
                  </a:lnTo>
                  <a:lnTo>
                    <a:pt x="1655" y="1608"/>
                  </a:lnTo>
                  <a:lnTo>
                    <a:pt x="1746" y="1470"/>
                  </a:lnTo>
                  <a:lnTo>
                    <a:pt x="1792" y="1332"/>
                  </a:lnTo>
                  <a:lnTo>
                    <a:pt x="1884" y="1194"/>
                  </a:lnTo>
                  <a:lnTo>
                    <a:pt x="1884" y="1011"/>
                  </a:lnTo>
                  <a:lnTo>
                    <a:pt x="1884" y="827"/>
                  </a:lnTo>
                  <a:lnTo>
                    <a:pt x="966" y="827"/>
                  </a:lnTo>
                  <a:lnTo>
                    <a:pt x="966" y="1149"/>
                  </a:lnTo>
                  <a:lnTo>
                    <a:pt x="1471" y="1149"/>
                  </a:lnTo>
                  <a:lnTo>
                    <a:pt x="1379" y="1332"/>
                  </a:lnTo>
                  <a:lnTo>
                    <a:pt x="1241" y="1470"/>
                  </a:lnTo>
                  <a:lnTo>
                    <a:pt x="1057" y="1562"/>
                  </a:lnTo>
                  <a:lnTo>
                    <a:pt x="828" y="1516"/>
                  </a:lnTo>
                  <a:lnTo>
                    <a:pt x="598" y="1424"/>
                  </a:lnTo>
                  <a:lnTo>
                    <a:pt x="460" y="1286"/>
                  </a:lnTo>
                  <a:lnTo>
                    <a:pt x="368" y="1057"/>
                  </a:lnTo>
                  <a:lnTo>
                    <a:pt x="368" y="827"/>
                  </a:lnTo>
                  <a:lnTo>
                    <a:pt x="460" y="597"/>
                  </a:lnTo>
                  <a:lnTo>
                    <a:pt x="644" y="460"/>
                  </a:lnTo>
                  <a:lnTo>
                    <a:pt x="828" y="368"/>
                  </a:lnTo>
                  <a:lnTo>
                    <a:pt x="1057" y="368"/>
                  </a:lnTo>
                  <a:lnTo>
                    <a:pt x="1287" y="460"/>
                  </a:lnTo>
                  <a:lnTo>
                    <a:pt x="1379" y="460"/>
                  </a:lnTo>
                  <a:lnTo>
                    <a:pt x="1609" y="230"/>
                  </a:lnTo>
                  <a:lnTo>
                    <a:pt x="1333" y="92"/>
                  </a:lnTo>
                  <a:lnTo>
                    <a:pt x="10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3303;p47">
              <a:extLst>
                <a:ext uri="{FF2B5EF4-FFF2-40B4-BE49-F238E27FC236}">
                  <a16:creationId xmlns:a16="http://schemas.microsoft.com/office/drawing/2014/main" id="{CE4221F2-0E2C-42A1-4504-E0B8A6DC8489}"/>
                </a:ext>
              </a:extLst>
            </p:cNvPr>
            <p:cNvSpPr/>
            <p:nvPr/>
          </p:nvSpPr>
          <p:spPr>
            <a:xfrm>
              <a:off x="7372318" y="2058069"/>
              <a:ext cx="16178" cy="15298"/>
            </a:xfrm>
            <a:custGeom>
              <a:avLst/>
              <a:gdLst/>
              <a:ahLst/>
              <a:cxnLst/>
              <a:rect l="l" t="t" r="r" b="b"/>
              <a:pathLst>
                <a:path w="827" h="782" extrusionOk="0">
                  <a:moveTo>
                    <a:pt x="276" y="0"/>
                  </a:moveTo>
                  <a:lnTo>
                    <a:pt x="276" y="276"/>
                  </a:lnTo>
                  <a:lnTo>
                    <a:pt x="0" y="276"/>
                  </a:lnTo>
                  <a:lnTo>
                    <a:pt x="0" y="552"/>
                  </a:lnTo>
                  <a:lnTo>
                    <a:pt x="276" y="552"/>
                  </a:lnTo>
                  <a:lnTo>
                    <a:pt x="276" y="781"/>
                  </a:lnTo>
                  <a:lnTo>
                    <a:pt x="551" y="781"/>
                  </a:lnTo>
                  <a:lnTo>
                    <a:pt x="551" y="506"/>
                  </a:lnTo>
                  <a:lnTo>
                    <a:pt x="827" y="506"/>
                  </a:lnTo>
                  <a:lnTo>
                    <a:pt x="827" y="460"/>
                  </a:lnTo>
                  <a:lnTo>
                    <a:pt x="827" y="230"/>
                  </a:lnTo>
                  <a:lnTo>
                    <a:pt x="551" y="230"/>
                  </a:lnTo>
                  <a:lnTo>
                    <a:pt x="5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3304;p47">
              <a:extLst>
                <a:ext uri="{FF2B5EF4-FFF2-40B4-BE49-F238E27FC236}">
                  <a16:creationId xmlns:a16="http://schemas.microsoft.com/office/drawing/2014/main" id="{316D4F92-6860-C720-9CC4-26248412EFEB}"/>
                </a:ext>
              </a:extLst>
            </p:cNvPr>
            <p:cNvSpPr/>
            <p:nvPr/>
          </p:nvSpPr>
          <p:spPr>
            <a:xfrm>
              <a:off x="7323784" y="2143440"/>
              <a:ext cx="71912" cy="71892"/>
            </a:xfrm>
            <a:custGeom>
              <a:avLst/>
              <a:gdLst/>
              <a:ahLst/>
              <a:cxnLst/>
              <a:rect l="l" t="t" r="r" b="b"/>
              <a:pathLst>
                <a:path w="3676" h="3675" extrusionOk="0">
                  <a:moveTo>
                    <a:pt x="1" y="0"/>
                  </a:moveTo>
                  <a:lnTo>
                    <a:pt x="1" y="3675"/>
                  </a:lnTo>
                  <a:lnTo>
                    <a:pt x="3675" y="3675"/>
                  </a:lnTo>
                  <a:lnTo>
                    <a:pt x="3675"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3305;p47">
              <a:extLst>
                <a:ext uri="{FF2B5EF4-FFF2-40B4-BE49-F238E27FC236}">
                  <a16:creationId xmlns:a16="http://schemas.microsoft.com/office/drawing/2014/main" id="{CF350735-9E93-4EE6-73F6-87F47D403E57}"/>
                </a:ext>
              </a:extLst>
            </p:cNvPr>
            <p:cNvSpPr/>
            <p:nvPr/>
          </p:nvSpPr>
          <p:spPr>
            <a:xfrm>
              <a:off x="7332763" y="2156918"/>
              <a:ext cx="54834" cy="44035"/>
            </a:xfrm>
            <a:custGeom>
              <a:avLst/>
              <a:gdLst/>
              <a:ahLst/>
              <a:cxnLst/>
              <a:rect l="l" t="t" r="r" b="b"/>
              <a:pathLst>
                <a:path w="2803" h="2251" extrusionOk="0">
                  <a:moveTo>
                    <a:pt x="1930" y="0"/>
                  </a:moveTo>
                  <a:lnTo>
                    <a:pt x="1700" y="46"/>
                  </a:lnTo>
                  <a:lnTo>
                    <a:pt x="1517" y="184"/>
                  </a:lnTo>
                  <a:lnTo>
                    <a:pt x="1379" y="368"/>
                  </a:lnTo>
                  <a:lnTo>
                    <a:pt x="1379" y="597"/>
                  </a:lnTo>
                  <a:lnTo>
                    <a:pt x="1379" y="735"/>
                  </a:lnTo>
                  <a:lnTo>
                    <a:pt x="1011" y="643"/>
                  </a:lnTo>
                  <a:lnTo>
                    <a:pt x="690" y="551"/>
                  </a:lnTo>
                  <a:lnTo>
                    <a:pt x="414" y="368"/>
                  </a:lnTo>
                  <a:lnTo>
                    <a:pt x="185" y="92"/>
                  </a:lnTo>
                  <a:lnTo>
                    <a:pt x="93" y="276"/>
                  </a:lnTo>
                  <a:lnTo>
                    <a:pt x="93" y="459"/>
                  </a:lnTo>
                  <a:lnTo>
                    <a:pt x="185" y="689"/>
                  </a:lnTo>
                  <a:lnTo>
                    <a:pt x="322" y="873"/>
                  </a:lnTo>
                  <a:lnTo>
                    <a:pt x="93" y="827"/>
                  </a:lnTo>
                  <a:lnTo>
                    <a:pt x="93" y="827"/>
                  </a:lnTo>
                  <a:lnTo>
                    <a:pt x="139" y="1011"/>
                  </a:lnTo>
                  <a:lnTo>
                    <a:pt x="231" y="1194"/>
                  </a:lnTo>
                  <a:lnTo>
                    <a:pt x="368" y="1332"/>
                  </a:lnTo>
                  <a:lnTo>
                    <a:pt x="506" y="1378"/>
                  </a:lnTo>
                  <a:lnTo>
                    <a:pt x="322" y="1378"/>
                  </a:lnTo>
                  <a:lnTo>
                    <a:pt x="368" y="1516"/>
                  </a:lnTo>
                  <a:lnTo>
                    <a:pt x="460" y="1654"/>
                  </a:lnTo>
                  <a:lnTo>
                    <a:pt x="598" y="1700"/>
                  </a:lnTo>
                  <a:lnTo>
                    <a:pt x="828" y="1792"/>
                  </a:lnTo>
                  <a:lnTo>
                    <a:pt x="644" y="1929"/>
                  </a:lnTo>
                  <a:lnTo>
                    <a:pt x="460" y="1975"/>
                  </a:lnTo>
                  <a:lnTo>
                    <a:pt x="231" y="2021"/>
                  </a:lnTo>
                  <a:lnTo>
                    <a:pt x="1" y="2067"/>
                  </a:lnTo>
                  <a:lnTo>
                    <a:pt x="47" y="2067"/>
                  </a:lnTo>
                  <a:lnTo>
                    <a:pt x="277" y="2159"/>
                  </a:lnTo>
                  <a:lnTo>
                    <a:pt x="506" y="2251"/>
                  </a:lnTo>
                  <a:lnTo>
                    <a:pt x="1011" y="2251"/>
                  </a:lnTo>
                  <a:lnTo>
                    <a:pt x="1333" y="2205"/>
                  </a:lnTo>
                  <a:lnTo>
                    <a:pt x="1609" y="2113"/>
                  </a:lnTo>
                  <a:lnTo>
                    <a:pt x="1884" y="1929"/>
                  </a:lnTo>
                  <a:lnTo>
                    <a:pt x="2114" y="1746"/>
                  </a:lnTo>
                  <a:lnTo>
                    <a:pt x="2298" y="1470"/>
                  </a:lnTo>
                  <a:lnTo>
                    <a:pt x="2389" y="1240"/>
                  </a:lnTo>
                  <a:lnTo>
                    <a:pt x="2481" y="919"/>
                  </a:lnTo>
                  <a:lnTo>
                    <a:pt x="2527" y="597"/>
                  </a:lnTo>
                  <a:lnTo>
                    <a:pt x="2527" y="551"/>
                  </a:lnTo>
                  <a:lnTo>
                    <a:pt x="2573" y="505"/>
                  </a:lnTo>
                  <a:lnTo>
                    <a:pt x="2803" y="276"/>
                  </a:lnTo>
                  <a:lnTo>
                    <a:pt x="2803" y="276"/>
                  </a:lnTo>
                  <a:lnTo>
                    <a:pt x="2527" y="368"/>
                  </a:lnTo>
                  <a:lnTo>
                    <a:pt x="2527" y="368"/>
                  </a:lnTo>
                  <a:lnTo>
                    <a:pt x="2665" y="230"/>
                  </a:lnTo>
                  <a:lnTo>
                    <a:pt x="2757" y="46"/>
                  </a:lnTo>
                  <a:lnTo>
                    <a:pt x="2481" y="184"/>
                  </a:lnTo>
                  <a:lnTo>
                    <a:pt x="2389" y="184"/>
                  </a:lnTo>
                  <a:lnTo>
                    <a:pt x="2344" y="138"/>
                  </a:lnTo>
                  <a:lnTo>
                    <a:pt x="2114" y="46"/>
                  </a:lnTo>
                  <a:lnTo>
                    <a:pt x="19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3306;p47">
              <a:extLst>
                <a:ext uri="{FF2B5EF4-FFF2-40B4-BE49-F238E27FC236}">
                  <a16:creationId xmlns:a16="http://schemas.microsoft.com/office/drawing/2014/main" id="{DA404F43-B85D-6864-6FB8-94FE61F57861}"/>
                </a:ext>
              </a:extLst>
            </p:cNvPr>
            <p:cNvSpPr/>
            <p:nvPr/>
          </p:nvSpPr>
          <p:spPr>
            <a:xfrm>
              <a:off x="7324684" y="1689648"/>
              <a:ext cx="71912" cy="71912"/>
            </a:xfrm>
            <a:custGeom>
              <a:avLst/>
              <a:gdLst/>
              <a:ahLst/>
              <a:cxnLst/>
              <a:rect l="l" t="t" r="r" b="b"/>
              <a:pathLst>
                <a:path w="3676" h="3676" extrusionOk="0">
                  <a:moveTo>
                    <a:pt x="1" y="1"/>
                  </a:moveTo>
                  <a:lnTo>
                    <a:pt x="1" y="3675"/>
                  </a:lnTo>
                  <a:lnTo>
                    <a:pt x="3675" y="3675"/>
                  </a:lnTo>
                  <a:lnTo>
                    <a:pt x="3675"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3307;p47">
              <a:extLst>
                <a:ext uri="{FF2B5EF4-FFF2-40B4-BE49-F238E27FC236}">
                  <a16:creationId xmlns:a16="http://schemas.microsoft.com/office/drawing/2014/main" id="{BB898251-0A54-5C54-B043-6B06D350C683}"/>
                </a:ext>
              </a:extLst>
            </p:cNvPr>
            <p:cNvSpPr/>
            <p:nvPr/>
          </p:nvSpPr>
          <p:spPr>
            <a:xfrm>
              <a:off x="7333663" y="1698628"/>
              <a:ext cx="53034" cy="53034"/>
            </a:xfrm>
            <a:custGeom>
              <a:avLst/>
              <a:gdLst/>
              <a:ahLst/>
              <a:cxnLst/>
              <a:rect l="l" t="t" r="r" b="b"/>
              <a:pathLst>
                <a:path w="2711" h="2711" extrusionOk="0">
                  <a:moveTo>
                    <a:pt x="2114" y="231"/>
                  </a:moveTo>
                  <a:lnTo>
                    <a:pt x="2252" y="277"/>
                  </a:lnTo>
                  <a:lnTo>
                    <a:pt x="2343" y="322"/>
                  </a:lnTo>
                  <a:lnTo>
                    <a:pt x="2435" y="414"/>
                  </a:lnTo>
                  <a:lnTo>
                    <a:pt x="2481" y="552"/>
                  </a:lnTo>
                  <a:lnTo>
                    <a:pt x="2481" y="598"/>
                  </a:lnTo>
                  <a:lnTo>
                    <a:pt x="2481" y="1379"/>
                  </a:lnTo>
                  <a:lnTo>
                    <a:pt x="2481" y="2114"/>
                  </a:lnTo>
                  <a:lnTo>
                    <a:pt x="2481" y="2252"/>
                  </a:lnTo>
                  <a:lnTo>
                    <a:pt x="2435" y="2344"/>
                  </a:lnTo>
                  <a:lnTo>
                    <a:pt x="2298" y="2435"/>
                  </a:lnTo>
                  <a:lnTo>
                    <a:pt x="2206" y="2481"/>
                  </a:lnTo>
                  <a:lnTo>
                    <a:pt x="506" y="2481"/>
                  </a:lnTo>
                  <a:lnTo>
                    <a:pt x="368" y="2435"/>
                  </a:lnTo>
                  <a:lnTo>
                    <a:pt x="322" y="2344"/>
                  </a:lnTo>
                  <a:lnTo>
                    <a:pt x="276" y="2206"/>
                  </a:lnTo>
                  <a:lnTo>
                    <a:pt x="276" y="2114"/>
                  </a:lnTo>
                  <a:lnTo>
                    <a:pt x="276" y="598"/>
                  </a:lnTo>
                  <a:lnTo>
                    <a:pt x="276" y="460"/>
                  </a:lnTo>
                  <a:lnTo>
                    <a:pt x="322" y="368"/>
                  </a:lnTo>
                  <a:lnTo>
                    <a:pt x="414" y="277"/>
                  </a:lnTo>
                  <a:lnTo>
                    <a:pt x="552" y="231"/>
                  </a:lnTo>
                  <a:close/>
                  <a:moveTo>
                    <a:pt x="598" y="1"/>
                  </a:moveTo>
                  <a:lnTo>
                    <a:pt x="368" y="47"/>
                  </a:lnTo>
                  <a:lnTo>
                    <a:pt x="185" y="139"/>
                  </a:lnTo>
                  <a:lnTo>
                    <a:pt x="93" y="322"/>
                  </a:lnTo>
                  <a:lnTo>
                    <a:pt x="1" y="552"/>
                  </a:lnTo>
                  <a:lnTo>
                    <a:pt x="1" y="598"/>
                  </a:lnTo>
                  <a:lnTo>
                    <a:pt x="1" y="1379"/>
                  </a:lnTo>
                  <a:lnTo>
                    <a:pt x="1" y="2114"/>
                  </a:lnTo>
                  <a:lnTo>
                    <a:pt x="47" y="2344"/>
                  </a:lnTo>
                  <a:lnTo>
                    <a:pt x="139" y="2527"/>
                  </a:lnTo>
                  <a:lnTo>
                    <a:pt x="322" y="2665"/>
                  </a:lnTo>
                  <a:lnTo>
                    <a:pt x="552" y="2711"/>
                  </a:lnTo>
                  <a:lnTo>
                    <a:pt x="2343" y="2711"/>
                  </a:lnTo>
                  <a:lnTo>
                    <a:pt x="2527" y="2573"/>
                  </a:lnTo>
                  <a:lnTo>
                    <a:pt x="2665" y="2389"/>
                  </a:lnTo>
                  <a:lnTo>
                    <a:pt x="2711" y="2206"/>
                  </a:lnTo>
                  <a:lnTo>
                    <a:pt x="2711" y="2114"/>
                  </a:lnTo>
                  <a:lnTo>
                    <a:pt x="2711" y="598"/>
                  </a:lnTo>
                  <a:lnTo>
                    <a:pt x="2711" y="414"/>
                  </a:lnTo>
                  <a:lnTo>
                    <a:pt x="2573" y="185"/>
                  </a:lnTo>
                  <a:lnTo>
                    <a:pt x="2435" y="93"/>
                  </a:lnTo>
                  <a:lnTo>
                    <a:pt x="22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3308;p47">
              <a:extLst>
                <a:ext uri="{FF2B5EF4-FFF2-40B4-BE49-F238E27FC236}">
                  <a16:creationId xmlns:a16="http://schemas.microsoft.com/office/drawing/2014/main" id="{C6D9CF0C-C963-8E8F-ECBE-1EBFE6F322F5}"/>
                </a:ext>
              </a:extLst>
            </p:cNvPr>
            <p:cNvSpPr/>
            <p:nvPr/>
          </p:nvSpPr>
          <p:spPr>
            <a:xfrm>
              <a:off x="7346242" y="1711206"/>
              <a:ext cx="27877" cy="27877"/>
            </a:xfrm>
            <a:custGeom>
              <a:avLst/>
              <a:gdLst/>
              <a:ahLst/>
              <a:cxnLst/>
              <a:rect l="l" t="t" r="r" b="b"/>
              <a:pathLst>
                <a:path w="1425" h="1425" extrusionOk="0">
                  <a:moveTo>
                    <a:pt x="782" y="323"/>
                  </a:moveTo>
                  <a:lnTo>
                    <a:pt x="966" y="368"/>
                  </a:lnTo>
                  <a:lnTo>
                    <a:pt x="1057" y="460"/>
                  </a:lnTo>
                  <a:lnTo>
                    <a:pt x="1149" y="552"/>
                  </a:lnTo>
                  <a:lnTo>
                    <a:pt x="1195" y="736"/>
                  </a:lnTo>
                  <a:lnTo>
                    <a:pt x="1149" y="920"/>
                  </a:lnTo>
                  <a:lnTo>
                    <a:pt x="1057" y="1057"/>
                  </a:lnTo>
                  <a:lnTo>
                    <a:pt x="920" y="1149"/>
                  </a:lnTo>
                  <a:lnTo>
                    <a:pt x="736" y="1195"/>
                  </a:lnTo>
                  <a:lnTo>
                    <a:pt x="552" y="1149"/>
                  </a:lnTo>
                  <a:lnTo>
                    <a:pt x="414" y="1057"/>
                  </a:lnTo>
                  <a:lnTo>
                    <a:pt x="322" y="920"/>
                  </a:lnTo>
                  <a:lnTo>
                    <a:pt x="277" y="736"/>
                  </a:lnTo>
                  <a:lnTo>
                    <a:pt x="322" y="552"/>
                  </a:lnTo>
                  <a:lnTo>
                    <a:pt x="460" y="414"/>
                  </a:lnTo>
                  <a:lnTo>
                    <a:pt x="598" y="323"/>
                  </a:lnTo>
                  <a:close/>
                  <a:moveTo>
                    <a:pt x="736" y="1"/>
                  </a:moveTo>
                  <a:lnTo>
                    <a:pt x="598" y="47"/>
                  </a:lnTo>
                  <a:lnTo>
                    <a:pt x="460" y="47"/>
                  </a:lnTo>
                  <a:lnTo>
                    <a:pt x="231" y="185"/>
                  </a:lnTo>
                  <a:lnTo>
                    <a:pt x="47" y="414"/>
                  </a:lnTo>
                  <a:lnTo>
                    <a:pt x="1" y="552"/>
                  </a:lnTo>
                  <a:lnTo>
                    <a:pt x="1" y="690"/>
                  </a:lnTo>
                  <a:lnTo>
                    <a:pt x="1" y="828"/>
                  </a:lnTo>
                  <a:lnTo>
                    <a:pt x="47" y="966"/>
                  </a:lnTo>
                  <a:lnTo>
                    <a:pt x="185" y="1195"/>
                  </a:lnTo>
                  <a:lnTo>
                    <a:pt x="414" y="1379"/>
                  </a:lnTo>
                  <a:lnTo>
                    <a:pt x="552" y="1425"/>
                  </a:lnTo>
                  <a:lnTo>
                    <a:pt x="828" y="1425"/>
                  </a:lnTo>
                  <a:lnTo>
                    <a:pt x="966" y="1379"/>
                  </a:lnTo>
                  <a:lnTo>
                    <a:pt x="1195" y="1241"/>
                  </a:lnTo>
                  <a:lnTo>
                    <a:pt x="1333" y="1012"/>
                  </a:lnTo>
                  <a:lnTo>
                    <a:pt x="1379" y="874"/>
                  </a:lnTo>
                  <a:lnTo>
                    <a:pt x="1425" y="736"/>
                  </a:lnTo>
                  <a:lnTo>
                    <a:pt x="1425" y="552"/>
                  </a:lnTo>
                  <a:lnTo>
                    <a:pt x="1379" y="460"/>
                  </a:lnTo>
                  <a:lnTo>
                    <a:pt x="1195" y="231"/>
                  </a:lnTo>
                  <a:lnTo>
                    <a:pt x="1011" y="93"/>
                  </a:lnTo>
                  <a:lnTo>
                    <a:pt x="874" y="47"/>
                  </a:lnTo>
                  <a:lnTo>
                    <a:pt x="7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3309;p47">
              <a:extLst>
                <a:ext uri="{FF2B5EF4-FFF2-40B4-BE49-F238E27FC236}">
                  <a16:creationId xmlns:a16="http://schemas.microsoft.com/office/drawing/2014/main" id="{9732275D-283A-10FE-02E2-D55640110229}"/>
                </a:ext>
              </a:extLst>
            </p:cNvPr>
            <p:cNvSpPr/>
            <p:nvPr/>
          </p:nvSpPr>
          <p:spPr>
            <a:xfrm>
              <a:off x="7372318" y="1708526"/>
              <a:ext cx="6299" cy="5399"/>
            </a:xfrm>
            <a:custGeom>
              <a:avLst/>
              <a:gdLst/>
              <a:ahLst/>
              <a:cxnLst/>
              <a:rect l="l" t="t" r="r" b="b"/>
              <a:pathLst>
                <a:path w="322" h="276" extrusionOk="0">
                  <a:moveTo>
                    <a:pt x="46" y="0"/>
                  </a:moveTo>
                  <a:lnTo>
                    <a:pt x="0" y="138"/>
                  </a:lnTo>
                  <a:lnTo>
                    <a:pt x="46" y="230"/>
                  </a:lnTo>
                  <a:lnTo>
                    <a:pt x="138" y="276"/>
                  </a:lnTo>
                  <a:lnTo>
                    <a:pt x="276" y="230"/>
                  </a:lnTo>
                  <a:lnTo>
                    <a:pt x="322" y="138"/>
                  </a:lnTo>
                  <a:lnTo>
                    <a:pt x="276" y="46"/>
                  </a:lnTo>
                  <a:lnTo>
                    <a:pt x="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3310;p47">
              <a:extLst>
                <a:ext uri="{FF2B5EF4-FFF2-40B4-BE49-F238E27FC236}">
                  <a16:creationId xmlns:a16="http://schemas.microsoft.com/office/drawing/2014/main" id="{D6B9138B-64AB-2A68-42DB-4E5BF14180B1}"/>
                </a:ext>
              </a:extLst>
            </p:cNvPr>
            <p:cNvSpPr/>
            <p:nvPr/>
          </p:nvSpPr>
          <p:spPr>
            <a:xfrm>
              <a:off x="7323784" y="1801976"/>
              <a:ext cx="71912" cy="71892"/>
            </a:xfrm>
            <a:custGeom>
              <a:avLst/>
              <a:gdLst/>
              <a:ahLst/>
              <a:cxnLst/>
              <a:rect l="l" t="t" r="r" b="b"/>
              <a:pathLst>
                <a:path w="3676" h="3675" extrusionOk="0">
                  <a:moveTo>
                    <a:pt x="1" y="0"/>
                  </a:moveTo>
                  <a:lnTo>
                    <a:pt x="1" y="3675"/>
                  </a:lnTo>
                  <a:lnTo>
                    <a:pt x="3675" y="3675"/>
                  </a:lnTo>
                  <a:lnTo>
                    <a:pt x="3675"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3311;p47">
              <a:extLst>
                <a:ext uri="{FF2B5EF4-FFF2-40B4-BE49-F238E27FC236}">
                  <a16:creationId xmlns:a16="http://schemas.microsoft.com/office/drawing/2014/main" id="{5EC54457-00D7-3617-41A1-EAFF477BD3C5}"/>
                </a:ext>
              </a:extLst>
            </p:cNvPr>
            <p:cNvSpPr/>
            <p:nvPr/>
          </p:nvSpPr>
          <p:spPr>
            <a:xfrm>
              <a:off x="7332763" y="1810956"/>
              <a:ext cx="53934" cy="53034"/>
            </a:xfrm>
            <a:custGeom>
              <a:avLst/>
              <a:gdLst/>
              <a:ahLst/>
              <a:cxnLst/>
              <a:rect l="l" t="t" r="r" b="b"/>
              <a:pathLst>
                <a:path w="2757" h="2711" extrusionOk="0">
                  <a:moveTo>
                    <a:pt x="1425" y="230"/>
                  </a:moveTo>
                  <a:lnTo>
                    <a:pt x="1655" y="276"/>
                  </a:lnTo>
                  <a:lnTo>
                    <a:pt x="1976" y="368"/>
                  </a:lnTo>
                  <a:lnTo>
                    <a:pt x="2206" y="552"/>
                  </a:lnTo>
                  <a:lnTo>
                    <a:pt x="2389" y="827"/>
                  </a:lnTo>
                  <a:lnTo>
                    <a:pt x="2527" y="1149"/>
                  </a:lnTo>
                  <a:lnTo>
                    <a:pt x="2527" y="1333"/>
                  </a:lnTo>
                  <a:lnTo>
                    <a:pt x="2481" y="1562"/>
                  </a:lnTo>
                  <a:lnTo>
                    <a:pt x="2435" y="1792"/>
                  </a:lnTo>
                  <a:lnTo>
                    <a:pt x="2298" y="1976"/>
                  </a:lnTo>
                  <a:lnTo>
                    <a:pt x="2160" y="2160"/>
                  </a:lnTo>
                  <a:lnTo>
                    <a:pt x="2022" y="2297"/>
                  </a:lnTo>
                  <a:lnTo>
                    <a:pt x="1838" y="2389"/>
                  </a:lnTo>
                  <a:lnTo>
                    <a:pt x="1609" y="2435"/>
                  </a:lnTo>
                  <a:lnTo>
                    <a:pt x="1379" y="2481"/>
                  </a:lnTo>
                  <a:lnTo>
                    <a:pt x="1103" y="2435"/>
                  </a:lnTo>
                  <a:lnTo>
                    <a:pt x="828" y="2343"/>
                  </a:lnTo>
                  <a:lnTo>
                    <a:pt x="690" y="2343"/>
                  </a:lnTo>
                  <a:lnTo>
                    <a:pt x="370" y="2423"/>
                  </a:lnTo>
                  <a:lnTo>
                    <a:pt x="370" y="2423"/>
                  </a:lnTo>
                  <a:lnTo>
                    <a:pt x="414" y="2068"/>
                  </a:lnTo>
                  <a:lnTo>
                    <a:pt x="414" y="1930"/>
                  </a:lnTo>
                  <a:lnTo>
                    <a:pt x="322" y="1746"/>
                  </a:lnTo>
                  <a:lnTo>
                    <a:pt x="277" y="1516"/>
                  </a:lnTo>
                  <a:lnTo>
                    <a:pt x="277" y="1333"/>
                  </a:lnTo>
                  <a:lnTo>
                    <a:pt x="277" y="1103"/>
                  </a:lnTo>
                  <a:lnTo>
                    <a:pt x="368" y="873"/>
                  </a:lnTo>
                  <a:lnTo>
                    <a:pt x="460" y="690"/>
                  </a:lnTo>
                  <a:lnTo>
                    <a:pt x="644" y="552"/>
                  </a:lnTo>
                  <a:lnTo>
                    <a:pt x="782" y="414"/>
                  </a:lnTo>
                  <a:lnTo>
                    <a:pt x="1011" y="322"/>
                  </a:lnTo>
                  <a:lnTo>
                    <a:pt x="1195" y="230"/>
                  </a:lnTo>
                  <a:close/>
                  <a:moveTo>
                    <a:pt x="1333" y="1"/>
                  </a:moveTo>
                  <a:lnTo>
                    <a:pt x="1057" y="47"/>
                  </a:lnTo>
                  <a:lnTo>
                    <a:pt x="828" y="138"/>
                  </a:lnTo>
                  <a:lnTo>
                    <a:pt x="598" y="276"/>
                  </a:lnTo>
                  <a:lnTo>
                    <a:pt x="368" y="460"/>
                  </a:lnTo>
                  <a:lnTo>
                    <a:pt x="231" y="690"/>
                  </a:lnTo>
                  <a:lnTo>
                    <a:pt x="139" y="919"/>
                  </a:lnTo>
                  <a:lnTo>
                    <a:pt x="47" y="1149"/>
                  </a:lnTo>
                  <a:lnTo>
                    <a:pt x="47" y="1425"/>
                  </a:lnTo>
                  <a:lnTo>
                    <a:pt x="93" y="1700"/>
                  </a:lnTo>
                  <a:lnTo>
                    <a:pt x="185" y="1976"/>
                  </a:lnTo>
                  <a:lnTo>
                    <a:pt x="185" y="2068"/>
                  </a:lnTo>
                  <a:lnTo>
                    <a:pt x="185" y="2114"/>
                  </a:lnTo>
                  <a:lnTo>
                    <a:pt x="1" y="2711"/>
                  </a:lnTo>
                  <a:lnTo>
                    <a:pt x="1" y="2711"/>
                  </a:lnTo>
                  <a:lnTo>
                    <a:pt x="690" y="2573"/>
                  </a:lnTo>
                  <a:lnTo>
                    <a:pt x="782" y="2573"/>
                  </a:lnTo>
                  <a:lnTo>
                    <a:pt x="1149" y="2665"/>
                  </a:lnTo>
                  <a:lnTo>
                    <a:pt x="1471" y="2711"/>
                  </a:lnTo>
                  <a:lnTo>
                    <a:pt x="1746" y="2665"/>
                  </a:lnTo>
                  <a:lnTo>
                    <a:pt x="1976" y="2573"/>
                  </a:lnTo>
                  <a:lnTo>
                    <a:pt x="2206" y="2435"/>
                  </a:lnTo>
                  <a:lnTo>
                    <a:pt x="2389" y="2297"/>
                  </a:lnTo>
                  <a:lnTo>
                    <a:pt x="2527" y="2114"/>
                  </a:lnTo>
                  <a:lnTo>
                    <a:pt x="2665" y="1884"/>
                  </a:lnTo>
                  <a:lnTo>
                    <a:pt x="2711" y="1654"/>
                  </a:lnTo>
                  <a:lnTo>
                    <a:pt x="2757" y="1379"/>
                  </a:lnTo>
                  <a:lnTo>
                    <a:pt x="2711" y="1057"/>
                  </a:lnTo>
                  <a:lnTo>
                    <a:pt x="2619" y="781"/>
                  </a:lnTo>
                  <a:lnTo>
                    <a:pt x="2481" y="552"/>
                  </a:lnTo>
                  <a:lnTo>
                    <a:pt x="2298" y="322"/>
                  </a:lnTo>
                  <a:lnTo>
                    <a:pt x="2068" y="184"/>
                  </a:lnTo>
                  <a:lnTo>
                    <a:pt x="1838" y="92"/>
                  </a:lnTo>
                  <a:lnTo>
                    <a:pt x="16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3312;p47">
              <a:extLst>
                <a:ext uri="{FF2B5EF4-FFF2-40B4-BE49-F238E27FC236}">
                  <a16:creationId xmlns:a16="http://schemas.microsoft.com/office/drawing/2014/main" id="{C841B1C6-3BF1-CF85-85AE-F4F89CDA2434}"/>
                </a:ext>
              </a:extLst>
            </p:cNvPr>
            <p:cNvSpPr/>
            <p:nvPr/>
          </p:nvSpPr>
          <p:spPr>
            <a:xfrm>
              <a:off x="7347142" y="1825334"/>
              <a:ext cx="26977" cy="25177"/>
            </a:xfrm>
            <a:custGeom>
              <a:avLst/>
              <a:gdLst/>
              <a:ahLst/>
              <a:cxnLst/>
              <a:rect l="l" t="t" r="r" b="b"/>
              <a:pathLst>
                <a:path w="1379" h="1287" extrusionOk="0">
                  <a:moveTo>
                    <a:pt x="139" y="1"/>
                  </a:moveTo>
                  <a:lnTo>
                    <a:pt x="47" y="92"/>
                  </a:lnTo>
                  <a:lnTo>
                    <a:pt x="1" y="184"/>
                  </a:lnTo>
                  <a:lnTo>
                    <a:pt x="1" y="322"/>
                  </a:lnTo>
                  <a:lnTo>
                    <a:pt x="1" y="460"/>
                  </a:lnTo>
                  <a:lnTo>
                    <a:pt x="93" y="644"/>
                  </a:lnTo>
                  <a:lnTo>
                    <a:pt x="231" y="827"/>
                  </a:lnTo>
                  <a:lnTo>
                    <a:pt x="460" y="1011"/>
                  </a:lnTo>
                  <a:lnTo>
                    <a:pt x="644" y="1149"/>
                  </a:lnTo>
                  <a:lnTo>
                    <a:pt x="920" y="1241"/>
                  </a:lnTo>
                  <a:lnTo>
                    <a:pt x="1011" y="1287"/>
                  </a:lnTo>
                  <a:lnTo>
                    <a:pt x="1103" y="1241"/>
                  </a:lnTo>
                  <a:lnTo>
                    <a:pt x="1195" y="1241"/>
                  </a:lnTo>
                  <a:lnTo>
                    <a:pt x="1287" y="1149"/>
                  </a:lnTo>
                  <a:lnTo>
                    <a:pt x="1379" y="1057"/>
                  </a:lnTo>
                  <a:lnTo>
                    <a:pt x="1333" y="965"/>
                  </a:lnTo>
                  <a:lnTo>
                    <a:pt x="1241" y="873"/>
                  </a:lnTo>
                  <a:lnTo>
                    <a:pt x="1195" y="873"/>
                  </a:lnTo>
                  <a:lnTo>
                    <a:pt x="1103" y="827"/>
                  </a:lnTo>
                  <a:lnTo>
                    <a:pt x="1011" y="781"/>
                  </a:lnTo>
                  <a:lnTo>
                    <a:pt x="920" y="919"/>
                  </a:lnTo>
                  <a:lnTo>
                    <a:pt x="828" y="965"/>
                  </a:lnTo>
                  <a:lnTo>
                    <a:pt x="782" y="965"/>
                  </a:lnTo>
                  <a:lnTo>
                    <a:pt x="552" y="781"/>
                  </a:lnTo>
                  <a:lnTo>
                    <a:pt x="368" y="598"/>
                  </a:lnTo>
                  <a:lnTo>
                    <a:pt x="322" y="506"/>
                  </a:lnTo>
                  <a:lnTo>
                    <a:pt x="368" y="460"/>
                  </a:lnTo>
                  <a:lnTo>
                    <a:pt x="414" y="368"/>
                  </a:lnTo>
                  <a:lnTo>
                    <a:pt x="414" y="230"/>
                  </a:lnTo>
                  <a:lnTo>
                    <a:pt x="368" y="138"/>
                  </a:lnTo>
                  <a:lnTo>
                    <a:pt x="276" y="46"/>
                  </a:lnTo>
                  <a:lnTo>
                    <a:pt x="2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3313;p47">
              <a:extLst>
                <a:ext uri="{FF2B5EF4-FFF2-40B4-BE49-F238E27FC236}">
                  <a16:creationId xmlns:a16="http://schemas.microsoft.com/office/drawing/2014/main" id="{0177A48A-B9E8-5430-D0AF-FA78DD56869D}"/>
                </a:ext>
              </a:extLst>
            </p:cNvPr>
            <p:cNvSpPr/>
            <p:nvPr/>
          </p:nvSpPr>
          <p:spPr>
            <a:xfrm>
              <a:off x="5829440" y="3817477"/>
              <a:ext cx="717103" cy="652390"/>
            </a:xfrm>
            <a:custGeom>
              <a:avLst/>
              <a:gdLst/>
              <a:ahLst/>
              <a:cxnLst/>
              <a:rect l="l" t="t" r="r" b="b"/>
              <a:pathLst>
                <a:path w="36657" h="33349" extrusionOk="0">
                  <a:moveTo>
                    <a:pt x="35048" y="0"/>
                  </a:moveTo>
                  <a:lnTo>
                    <a:pt x="13046" y="230"/>
                  </a:lnTo>
                  <a:lnTo>
                    <a:pt x="15205" y="17134"/>
                  </a:lnTo>
                  <a:lnTo>
                    <a:pt x="15205" y="17777"/>
                  </a:lnTo>
                  <a:lnTo>
                    <a:pt x="15343" y="21314"/>
                  </a:lnTo>
                  <a:lnTo>
                    <a:pt x="15343" y="21635"/>
                  </a:lnTo>
                  <a:lnTo>
                    <a:pt x="13368" y="22554"/>
                  </a:lnTo>
                  <a:lnTo>
                    <a:pt x="8912" y="24667"/>
                  </a:lnTo>
                  <a:lnTo>
                    <a:pt x="6478" y="25861"/>
                  </a:lnTo>
                  <a:lnTo>
                    <a:pt x="4273" y="26963"/>
                  </a:lnTo>
                  <a:lnTo>
                    <a:pt x="2527" y="27882"/>
                  </a:lnTo>
                  <a:lnTo>
                    <a:pt x="1930" y="28250"/>
                  </a:lnTo>
                  <a:lnTo>
                    <a:pt x="1563" y="28479"/>
                  </a:lnTo>
                  <a:lnTo>
                    <a:pt x="1333" y="28709"/>
                  </a:lnTo>
                  <a:lnTo>
                    <a:pt x="1103" y="28985"/>
                  </a:lnTo>
                  <a:lnTo>
                    <a:pt x="874" y="29260"/>
                  </a:lnTo>
                  <a:lnTo>
                    <a:pt x="690" y="29628"/>
                  </a:lnTo>
                  <a:lnTo>
                    <a:pt x="368" y="30363"/>
                  </a:lnTo>
                  <a:lnTo>
                    <a:pt x="139" y="31098"/>
                  </a:lnTo>
                  <a:lnTo>
                    <a:pt x="47" y="31465"/>
                  </a:lnTo>
                  <a:lnTo>
                    <a:pt x="1" y="31832"/>
                  </a:lnTo>
                  <a:lnTo>
                    <a:pt x="1" y="32154"/>
                  </a:lnTo>
                  <a:lnTo>
                    <a:pt x="1" y="32476"/>
                  </a:lnTo>
                  <a:lnTo>
                    <a:pt x="93" y="32751"/>
                  </a:lnTo>
                  <a:lnTo>
                    <a:pt x="185" y="32935"/>
                  </a:lnTo>
                  <a:lnTo>
                    <a:pt x="322" y="33119"/>
                  </a:lnTo>
                  <a:lnTo>
                    <a:pt x="506" y="33210"/>
                  </a:lnTo>
                  <a:lnTo>
                    <a:pt x="1103" y="33302"/>
                  </a:lnTo>
                  <a:lnTo>
                    <a:pt x="2298" y="33348"/>
                  </a:lnTo>
                  <a:lnTo>
                    <a:pt x="11852" y="33348"/>
                  </a:lnTo>
                  <a:lnTo>
                    <a:pt x="18145" y="33210"/>
                  </a:lnTo>
                  <a:lnTo>
                    <a:pt x="24392" y="33073"/>
                  </a:lnTo>
                  <a:lnTo>
                    <a:pt x="29950" y="32889"/>
                  </a:lnTo>
                  <a:lnTo>
                    <a:pt x="32200" y="32751"/>
                  </a:lnTo>
                  <a:lnTo>
                    <a:pt x="33992" y="32659"/>
                  </a:lnTo>
                  <a:lnTo>
                    <a:pt x="35232" y="32521"/>
                  </a:lnTo>
                  <a:lnTo>
                    <a:pt x="35600" y="32430"/>
                  </a:lnTo>
                  <a:lnTo>
                    <a:pt x="35829" y="32338"/>
                  </a:lnTo>
                  <a:lnTo>
                    <a:pt x="35921" y="32246"/>
                  </a:lnTo>
                  <a:lnTo>
                    <a:pt x="35967" y="32062"/>
                  </a:lnTo>
                  <a:lnTo>
                    <a:pt x="36105" y="31327"/>
                  </a:lnTo>
                  <a:lnTo>
                    <a:pt x="36243" y="30317"/>
                  </a:lnTo>
                  <a:lnTo>
                    <a:pt x="36335" y="28985"/>
                  </a:lnTo>
                  <a:lnTo>
                    <a:pt x="36518" y="25540"/>
                  </a:lnTo>
                  <a:lnTo>
                    <a:pt x="36610" y="21451"/>
                  </a:lnTo>
                  <a:lnTo>
                    <a:pt x="36610" y="21268"/>
                  </a:lnTo>
                  <a:lnTo>
                    <a:pt x="36656" y="17593"/>
                  </a:lnTo>
                  <a:lnTo>
                    <a:pt x="36656" y="17088"/>
                  </a:lnTo>
                  <a:lnTo>
                    <a:pt x="35048"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3314;p47">
              <a:extLst>
                <a:ext uri="{FF2B5EF4-FFF2-40B4-BE49-F238E27FC236}">
                  <a16:creationId xmlns:a16="http://schemas.microsoft.com/office/drawing/2014/main" id="{C7BC78CA-BB53-95BD-2304-0C2092F85DA6}"/>
                </a:ext>
              </a:extLst>
            </p:cNvPr>
            <p:cNvSpPr/>
            <p:nvPr/>
          </p:nvSpPr>
          <p:spPr>
            <a:xfrm>
              <a:off x="5829440" y="4151741"/>
              <a:ext cx="717103" cy="318125"/>
            </a:xfrm>
            <a:custGeom>
              <a:avLst/>
              <a:gdLst/>
              <a:ahLst/>
              <a:cxnLst/>
              <a:rect l="l" t="t" r="r" b="b"/>
              <a:pathLst>
                <a:path w="36657" h="16262" extrusionOk="0">
                  <a:moveTo>
                    <a:pt x="36656" y="1"/>
                  </a:moveTo>
                  <a:lnTo>
                    <a:pt x="15205" y="47"/>
                  </a:lnTo>
                  <a:lnTo>
                    <a:pt x="15205" y="690"/>
                  </a:lnTo>
                  <a:lnTo>
                    <a:pt x="15343" y="4227"/>
                  </a:lnTo>
                  <a:lnTo>
                    <a:pt x="15343" y="4548"/>
                  </a:lnTo>
                  <a:lnTo>
                    <a:pt x="13368" y="5467"/>
                  </a:lnTo>
                  <a:lnTo>
                    <a:pt x="8912" y="7580"/>
                  </a:lnTo>
                  <a:lnTo>
                    <a:pt x="6478" y="8774"/>
                  </a:lnTo>
                  <a:lnTo>
                    <a:pt x="4227" y="9876"/>
                  </a:lnTo>
                  <a:lnTo>
                    <a:pt x="2481" y="10795"/>
                  </a:lnTo>
                  <a:lnTo>
                    <a:pt x="1884" y="11163"/>
                  </a:lnTo>
                  <a:lnTo>
                    <a:pt x="1517" y="11392"/>
                  </a:lnTo>
                  <a:lnTo>
                    <a:pt x="1287" y="11622"/>
                  </a:lnTo>
                  <a:lnTo>
                    <a:pt x="1103" y="11898"/>
                  </a:lnTo>
                  <a:lnTo>
                    <a:pt x="874" y="12173"/>
                  </a:lnTo>
                  <a:lnTo>
                    <a:pt x="690" y="12541"/>
                  </a:lnTo>
                  <a:lnTo>
                    <a:pt x="368" y="13276"/>
                  </a:lnTo>
                  <a:lnTo>
                    <a:pt x="139" y="14011"/>
                  </a:lnTo>
                  <a:lnTo>
                    <a:pt x="47" y="14378"/>
                  </a:lnTo>
                  <a:lnTo>
                    <a:pt x="1" y="14745"/>
                  </a:lnTo>
                  <a:lnTo>
                    <a:pt x="1" y="15067"/>
                  </a:lnTo>
                  <a:lnTo>
                    <a:pt x="1" y="15389"/>
                  </a:lnTo>
                  <a:lnTo>
                    <a:pt x="93" y="15664"/>
                  </a:lnTo>
                  <a:lnTo>
                    <a:pt x="185" y="15848"/>
                  </a:lnTo>
                  <a:lnTo>
                    <a:pt x="322" y="16032"/>
                  </a:lnTo>
                  <a:lnTo>
                    <a:pt x="506" y="16123"/>
                  </a:lnTo>
                  <a:lnTo>
                    <a:pt x="1103" y="16215"/>
                  </a:lnTo>
                  <a:lnTo>
                    <a:pt x="2298" y="16261"/>
                  </a:lnTo>
                  <a:lnTo>
                    <a:pt x="11852" y="16261"/>
                  </a:lnTo>
                  <a:lnTo>
                    <a:pt x="18145" y="16123"/>
                  </a:lnTo>
                  <a:lnTo>
                    <a:pt x="24392" y="15986"/>
                  </a:lnTo>
                  <a:lnTo>
                    <a:pt x="29950" y="15802"/>
                  </a:lnTo>
                  <a:lnTo>
                    <a:pt x="32200" y="15664"/>
                  </a:lnTo>
                  <a:lnTo>
                    <a:pt x="33992" y="15572"/>
                  </a:lnTo>
                  <a:lnTo>
                    <a:pt x="35232" y="15434"/>
                  </a:lnTo>
                  <a:lnTo>
                    <a:pt x="35600" y="15343"/>
                  </a:lnTo>
                  <a:lnTo>
                    <a:pt x="35829" y="15251"/>
                  </a:lnTo>
                  <a:lnTo>
                    <a:pt x="35921" y="15159"/>
                  </a:lnTo>
                  <a:lnTo>
                    <a:pt x="35967" y="14975"/>
                  </a:lnTo>
                  <a:lnTo>
                    <a:pt x="36105" y="14240"/>
                  </a:lnTo>
                  <a:lnTo>
                    <a:pt x="36243" y="13230"/>
                  </a:lnTo>
                  <a:lnTo>
                    <a:pt x="36335" y="11898"/>
                  </a:lnTo>
                  <a:lnTo>
                    <a:pt x="36518" y="8453"/>
                  </a:lnTo>
                  <a:lnTo>
                    <a:pt x="36610" y="4364"/>
                  </a:lnTo>
                  <a:lnTo>
                    <a:pt x="36610" y="4181"/>
                  </a:lnTo>
                  <a:lnTo>
                    <a:pt x="36656" y="506"/>
                  </a:lnTo>
                  <a:lnTo>
                    <a:pt x="3665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3315;p47">
              <a:extLst>
                <a:ext uri="{FF2B5EF4-FFF2-40B4-BE49-F238E27FC236}">
                  <a16:creationId xmlns:a16="http://schemas.microsoft.com/office/drawing/2014/main" id="{CFA36FBF-880D-E4A0-BFC5-E06BB1A7CE7A}"/>
                </a:ext>
              </a:extLst>
            </p:cNvPr>
            <p:cNvSpPr/>
            <p:nvPr/>
          </p:nvSpPr>
          <p:spPr>
            <a:xfrm>
              <a:off x="5829440" y="4233512"/>
              <a:ext cx="716203" cy="236354"/>
            </a:xfrm>
            <a:custGeom>
              <a:avLst/>
              <a:gdLst/>
              <a:ahLst/>
              <a:cxnLst/>
              <a:rect l="l" t="t" r="r" b="b"/>
              <a:pathLst>
                <a:path w="36611" h="12082" extrusionOk="0">
                  <a:moveTo>
                    <a:pt x="36564" y="1"/>
                  </a:moveTo>
                  <a:lnTo>
                    <a:pt x="15389" y="47"/>
                  </a:lnTo>
                  <a:lnTo>
                    <a:pt x="15389" y="414"/>
                  </a:lnTo>
                  <a:lnTo>
                    <a:pt x="13368" y="1333"/>
                  </a:lnTo>
                  <a:lnTo>
                    <a:pt x="8958" y="3446"/>
                  </a:lnTo>
                  <a:lnTo>
                    <a:pt x="6478" y="4594"/>
                  </a:lnTo>
                  <a:lnTo>
                    <a:pt x="4273" y="5742"/>
                  </a:lnTo>
                  <a:lnTo>
                    <a:pt x="2527" y="6615"/>
                  </a:lnTo>
                  <a:lnTo>
                    <a:pt x="1930" y="6983"/>
                  </a:lnTo>
                  <a:lnTo>
                    <a:pt x="1563" y="7212"/>
                  </a:lnTo>
                  <a:lnTo>
                    <a:pt x="1333" y="7442"/>
                  </a:lnTo>
                  <a:lnTo>
                    <a:pt x="1103" y="7718"/>
                  </a:lnTo>
                  <a:lnTo>
                    <a:pt x="920" y="8039"/>
                  </a:lnTo>
                  <a:lnTo>
                    <a:pt x="690" y="8361"/>
                  </a:lnTo>
                  <a:lnTo>
                    <a:pt x="368" y="9096"/>
                  </a:lnTo>
                  <a:lnTo>
                    <a:pt x="139" y="9831"/>
                  </a:lnTo>
                  <a:lnTo>
                    <a:pt x="47" y="10198"/>
                  </a:lnTo>
                  <a:lnTo>
                    <a:pt x="1" y="10565"/>
                  </a:lnTo>
                  <a:lnTo>
                    <a:pt x="1" y="10887"/>
                  </a:lnTo>
                  <a:lnTo>
                    <a:pt x="1" y="11209"/>
                  </a:lnTo>
                  <a:lnTo>
                    <a:pt x="93" y="11484"/>
                  </a:lnTo>
                  <a:lnTo>
                    <a:pt x="185" y="11668"/>
                  </a:lnTo>
                  <a:lnTo>
                    <a:pt x="322" y="11852"/>
                  </a:lnTo>
                  <a:lnTo>
                    <a:pt x="506" y="11943"/>
                  </a:lnTo>
                  <a:lnTo>
                    <a:pt x="1103" y="12035"/>
                  </a:lnTo>
                  <a:lnTo>
                    <a:pt x="2389" y="12035"/>
                  </a:lnTo>
                  <a:lnTo>
                    <a:pt x="6569" y="12081"/>
                  </a:lnTo>
                  <a:lnTo>
                    <a:pt x="12311" y="12035"/>
                  </a:lnTo>
                  <a:lnTo>
                    <a:pt x="18788" y="11943"/>
                  </a:lnTo>
                  <a:lnTo>
                    <a:pt x="23932" y="11852"/>
                  </a:lnTo>
                  <a:lnTo>
                    <a:pt x="28388" y="11668"/>
                  </a:lnTo>
                  <a:lnTo>
                    <a:pt x="32017" y="11530"/>
                  </a:lnTo>
                  <a:lnTo>
                    <a:pt x="33487" y="11438"/>
                  </a:lnTo>
                  <a:lnTo>
                    <a:pt x="34635" y="11300"/>
                  </a:lnTo>
                  <a:lnTo>
                    <a:pt x="35416" y="11209"/>
                  </a:lnTo>
                  <a:lnTo>
                    <a:pt x="35691" y="11163"/>
                  </a:lnTo>
                  <a:lnTo>
                    <a:pt x="35829" y="11117"/>
                  </a:lnTo>
                  <a:lnTo>
                    <a:pt x="35921" y="10979"/>
                  </a:lnTo>
                  <a:lnTo>
                    <a:pt x="35967" y="10795"/>
                  </a:lnTo>
                  <a:lnTo>
                    <a:pt x="36105" y="10106"/>
                  </a:lnTo>
                  <a:lnTo>
                    <a:pt x="36243" y="9096"/>
                  </a:lnTo>
                  <a:lnTo>
                    <a:pt x="36335" y="7763"/>
                  </a:lnTo>
                  <a:lnTo>
                    <a:pt x="36518" y="4456"/>
                  </a:lnTo>
                  <a:lnTo>
                    <a:pt x="36610" y="414"/>
                  </a:lnTo>
                  <a:lnTo>
                    <a:pt x="36610" y="184"/>
                  </a:lnTo>
                  <a:lnTo>
                    <a:pt x="36610"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3316;p47">
              <a:extLst>
                <a:ext uri="{FF2B5EF4-FFF2-40B4-BE49-F238E27FC236}">
                  <a16:creationId xmlns:a16="http://schemas.microsoft.com/office/drawing/2014/main" id="{1E34786A-54E9-2355-88E4-05BCF12147A8}"/>
                </a:ext>
              </a:extLst>
            </p:cNvPr>
            <p:cNvSpPr/>
            <p:nvPr/>
          </p:nvSpPr>
          <p:spPr>
            <a:xfrm>
              <a:off x="6081953" y="4232613"/>
              <a:ext cx="130306" cy="33276"/>
            </a:xfrm>
            <a:custGeom>
              <a:avLst/>
              <a:gdLst/>
              <a:ahLst/>
              <a:cxnLst/>
              <a:rect l="l" t="t" r="r" b="b"/>
              <a:pathLst>
                <a:path w="6661" h="1701" extrusionOk="0">
                  <a:moveTo>
                    <a:pt x="1792" y="1"/>
                  </a:moveTo>
                  <a:lnTo>
                    <a:pt x="919" y="47"/>
                  </a:lnTo>
                  <a:lnTo>
                    <a:pt x="92" y="184"/>
                  </a:lnTo>
                  <a:lnTo>
                    <a:pt x="46" y="230"/>
                  </a:lnTo>
                  <a:lnTo>
                    <a:pt x="0" y="276"/>
                  </a:lnTo>
                  <a:lnTo>
                    <a:pt x="0" y="414"/>
                  </a:lnTo>
                  <a:lnTo>
                    <a:pt x="138" y="460"/>
                  </a:lnTo>
                  <a:lnTo>
                    <a:pt x="1746" y="644"/>
                  </a:lnTo>
                  <a:lnTo>
                    <a:pt x="3353" y="919"/>
                  </a:lnTo>
                  <a:lnTo>
                    <a:pt x="4961" y="1241"/>
                  </a:lnTo>
                  <a:lnTo>
                    <a:pt x="6569" y="1700"/>
                  </a:lnTo>
                  <a:lnTo>
                    <a:pt x="6615" y="1700"/>
                  </a:lnTo>
                  <a:lnTo>
                    <a:pt x="6661" y="1654"/>
                  </a:lnTo>
                  <a:lnTo>
                    <a:pt x="6661" y="1608"/>
                  </a:lnTo>
                  <a:lnTo>
                    <a:pt x="6661" y="1563"/>
                  </a:lnTo>
                  <a:lnTo>
                    <a:pt x="6339" y="1287"/>
                  </a:lnTo>
                  <a:lnTo>
                    <a:pt x="5972" y="1057"/>
                  </a:lnTo>
                  <a:lnTo>
                    <a:pt x="5604" y="828"/>
                  </a:lnTo>
                  <a:lnTo>
                    <a:pt x="5237" y="644"/>
                  </a:lnTo>
                  <a:lnTo>
                    <a:pt x="4823" y="506"/>
                  </a:lnTo>
                  <a:lnTo>
                    <a:pt x="4410" y="322"/>
                  </a:lnTo>
                  <a:lnTo>
                    <a:pt x="3537" y="139"/>
                  </a:lnTo>
                  <a:lnTo>
                    <a:pt x="266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3317;p47">
              <a:extLst>
                <a:ext uri="{FF2B5EF4-FFF2-40B4-BE49-F238E27FC236}">
                  <a16:creationId xmlns:a16="http://schemas.microsoft.com/office/drawing/2014/main" id="{479D1981-E9D5-3A6B-894E-09EBB0DFB8D4}"/>
                </a:ext>
              </a:extLst>
            </p:cNvPr>
            <p:cNvSpPr/>
            <p:nvPr/>
          </p:nvSpPr>
          <p:spPr>
            <a:xfrm>
              <a:off x="6050497" y="4251490"/>
              <a:ext cx="131206" cy="33256"/>
            </a:xfrm>
            <a:custGeom>
              <a:avLst/>
              <a:gdLst/>
              <a:ahLst/>
              <a:cxnLst/>
              <a:rect l="l" t="t" r="r" b="b"/>
              <a:pathLst>
                <a:path w="6707" h="1700" extrusionOk="0">
                  <a:moveTo>
                    <a:pt x="1838" y="0"/>
                  </a:moveTo>
                  <a:lnTo>
                    <a:pt x="965" y="46"/>
                  </a:lnTo>
                  <a:lnTo>
                    <a:pt x="138" y="184"/>
                  </a:lnTo>
                  <a:lnTo>
                    <a:pt x="47" y="230"/>
                  </a:lnTo>
                  <a:lnTo>
                    <a:pt x="1" y="322"/>
                  </a:lnTo>
                  <a:lnTo>
                    <a:pt x="47" y="414"/>
                  </a:lnTo>
                  <a:lnTo>
                    <a:pt x="184" y="460"/>
                  </a:lnTo>
                  <a:lnTo>
                    <a:pt x="1792" y="643"/>
                  </a:lnTo>
                  <a:lnTo>
                    <a:pt x="3400" y="919"/>
                  </a:lnTo>
                  <a:lnTo>
                    <a:pt x="5007" y="1287"/>
                  </a:lnTo>
                  <a:lnTo>
                    <a:pt x="6615" y="1700"/>
                  </a:lnTo>
                  <a:lnTo>
                    <a:pt x="6661" y="1700"/>
                  </a:lnTo>
                  <a:lnTo>
                    <a:pt x="6707" y="1654"/>
                  </a:lnTo>
                  <a:lnTo>
                    <a:pt x="6707" y="1608"/>
                  </a:lnTo>
                  <a:lnTo>
                    <a:pt x="6707" y="1562"/>
                  </a:lnTo>
                  <a:lnTo>
                    <a:pt x="6339" y="1287"/>
                  </a:lnTo>
                  <a:lnTo>
                    <a:pt x="6018" y="1057"/>
                  </a:lnTo>
                  <a:lnTo>
                    <a:pt x="5650" y="827"/>
                  </a:lnTo>
                  <a:lnTo>
                    <a:pt x="5283" y="643"/>
                  </a:lnTo>
                  <a:lnTo>
                    <a:pt x="4870" y="506"/>
                  </a:lnTo>
                  <a:lnTo>
                    <a:pt x="4456" y="368"/>
                  </a:lnTo>
                  <a:lnTo>
                    <a:pt x="3583" y="138"/>
                  </a:lnTo>
                  <a:lnTo>
                    <a:pt x="2711" y="46"/>
                  </a:lnTo>
                  <a:lnTo>
                    <a:pt x="18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3318;p47">
              <a:extLst>
                <a:ext uri="{FF2B5EF4-FFF2-40B4-BE49-F238E27FC236}">
                  <a16:creationId xmlns:a16="http://schemas.microsoft.com/office/drawing/2014/main" id="{8C4D2298-347A-19D1-3DAF-2E471E9CC09C}"/>
                </a:ext>
              </a:extLst>
            </p:cNvPr>
            <p:cNvSpPr/>
            <p:nvPr/>
          </p:nvSpPr>
          <p:spPr>
            <a:xfrm>
              <a:off x="6019940" y="4270349"/>
              <a:ext cx="131225" cy="33276"/>
            </a:xfrm>
            <a:custGeom>
              <a:avLst/>
              <a:gdLst/>
              <a:ahLst/>
              <a:cxnLst/>
              <a:rect l="l" t="t" r="r" b="b"/>
              <a:pathLst>
                <a:path w="6708" h="1701" extrusionOk="0">
                  <a:moveTo>
                    <a:pt x="1838" y="1"/>
                  </a:moveTo>
                  <a:lnTo>
                    <a:pt x="965" y="47"/>
                  </a:lnTo>
                  <a:lnTo>
                    <a:pt x="139" y="185"/>
                  </a:lnTo>
                  <a:lnTo>
                    <a:pt x="47" y="231"/>
                  </a:lnTo>
                  <a:lnTo>
                    <a:pt x="1" y="323"/>
                  </a:lnTo>
                  <a:lnTo>
                    <a:pt x="47" y="414"/>
                  </a:lnTo>
                  <a:lnTo>
                    <a:pt x="139" y="460"/>
                  </a:lnTo>
                  <a:lnTo>
                    <a:pt x="1792" y="644"/>
                  </a:lnTo>
                  <a:lnTo>
                    <a:pt x="3400" y="920"/>
                  </a:lnTo>
                  <a:lnTo>
                    <a:pt x="5008" y="1287"/>
                  </a:lnTo>
                  <a:lnTo>
                    <a:pt x="6615" y="1701"/>
                  </a:lnTo>
                  <a:lnTo>
                    <a:pt x="6707" y="1701"/>
                  </a:lnTo>
                  <a:lnTo>
                    <a:pt x="6707" y="1655"/>
                  </a:lnTo>
                  <a:lnTo>
                    <a:pt x="6707" y="1609"/>
                  </a:lnTo>
                  <a:lnTo>
                    <a:pt x="6340" y="1333"/>
                  </a:lnTo>
                  <a:lnTo>
                    <a:pt x="6018" y="1057"/>
                  </a:lnTo>
                  <a:lnTo>
                    <a:pt x="5651" y="874"/>
                  </a:lnTo>
                  <a:lnTo>
                    <a:pt x="5237" y="644"/>
                  </a:lnTo>
                  <a:lnTo>
                    <a:pt x="4870" y="506"/>
                  </a:lnTo>
                  <a:lnTo>
                    <a:pt x="4456" y="368"/>
                  </a:lnTo>
                  <a:lnTo>
                    <a:pt x="3584" y="139"/>
                  </a:lnTo>
                  <a:lnTo>
                    <a:pt x="2711" y="47"/>
                  </a:lnTo>
                  <a:lnTo>
                    <a:pt x="183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3319;p47">
              <a:extLst>
                <a:ext uri="{FF2B5EF4-FFF2-40B4-BE49-F238E27FC236}">
                  <a16:creationId xmlns:a16="http://schemas.microsoft.com/office/drawing/2014/main" id="{D627B1D2-29B6-7434-7359-280F85CB630B}"/>
                </a:ext>
              </a:extLst>
            </p:cNvPr>
            <p:cNvSpPr/>
            <p:nvPr/>
          </p:nvSpPr>
          <p:spPr>
            <a:xfrm>
              <a:off x="6196961" y="4233512"/>
              <a:ext cx="348682" cy="233654"/>
            </a:xfrm>
            <a:custGeom>
              <a:avLst/>
              <a:gdLst/>
              <a:ahLst/>
              <a:cxnLst/>
              <a:rect l="l" t="t" r="r" b="b"/>
              <a:pathLst>
                <a:path w="17824" h="11944" extrusionOk="0">
                  <a:moveTo>
                    <a:pt x="17777" y="1"/>
                  </a:moveTo>
                  <a:lnTo>
                    <a:pt x="14424" y="2297"/>
                  </a:lnTo>
                  <a:lnTo>
                    <a:pt x="9555" y="5559"/>
                  </a:lnTo>
                  <a:lnTo>
                    <a:pt x="1" y="11943"/>
                  </a:lnTo>
                  <a:lnTo>
                    <a:pt x="5145" y="11806"/>
                  </a:lnTo>
                  <a:lnTo>
                    <a:pt x="9601" y="11668"/>
                  </a:lnTo>
                  <a:lnTo>
                    <a:pt x="13230" y="11530"/>
                  </a:lnTo>
                  <a:lnTo>
                    <a:pt x="14700" y="11392"/>
                  </a:lnTo>
                  <a:lnTo>
                    <a:pt x="15848" y="11300"/>
                  </a:lnTo>
                  <a:lnTo>
                    <a:pt x="16629" y="11209"/>
                  </a:lnTo>
                  <a:lnTo>
                    <a:pt x="16904" y="11163"/>
                  </a:lnTo>
                  <a:lnTo>
                    <a:pt x="17042" y="11071"/>
                  </a:lnTo>
                  <a:lnTo>
                    <a:pt x="17134" y="10979"/>
                  </a:lnTo>
                  <a:lnTo>
                    <a:pt x="17180" y="10795"/>
                  </a:lnTo>
                  <a:lnTo>
                    <a:pt x="17318" y="10106"/>
                  </a:lnTo>
                  <a:lnTo>
                    <a:pt x="17456" y="9096"/>
                  </a:lnTo>
                  <a:lnTo>
                    <a:pt x="17548" y="7763"/>
                  </a:lnTo>
                  <a:lnTo>
                    <a:pt x="17731" y="4456"/>
                  </a:lnTo>
                  <a:lnTo>
                    <a:pt x="17823" y="414"/>
                  </a:lnTo>
                  <a:lnTo>
                    <a:pt x="17823" y="184"/>
                  </a:lnTo>
                  <a:lnTo>
                    <a:pt x="1782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3320;p47">
              <a:extLst>
                <a:ext uri="{FF2B5EF4-FFF2-40B4-BE49-F238E27FC236}">
                  <a16:creationId xmlns:a16="http://schemas.microsoft.com/office/drawing/2014/main" id="{DA9FF27C-4E05-2CC5-D9FA-4B967C125AB1}"/>
                </a:ext>
              </a:extLst>
            </p:cNvPr>
            <p:cNvSpPr/>
            <p:nvPr/>
          </p:nvSpPr>
          <p:spPr>
            <a:xfrm>
              <a:off x="6043317" y="1963695"/>
              <a:ext cx="732361" cy="2271637"/>
            </a:xfrm>
            <a:custGeom>
              <a:avLst/>
              <a:gdLst/>
              <a:ahLst/>
              <a:cxnLst/>
              <a:rect l="l" t="t" r="r" b="b"/>
              <a:pathLst>
                <a:path w="37437" h="116122" extrusionOk="0">
                  <a:moveTo>
                    <a:pt x="17317" y="1"/>
                  </a:moveTo>
                  <a:lnTo>
                    <a:pt x="15801" y="4916"/>
                  </a:lnTo>
                  <a:lnTo>
                    <a:pt x="12035" y="17088"/>
                  </a:lnTo>
                  <a:lnTo>
                    <a:pt x="8268" y="29582"/>
                  </a:lnTo>
                  <a:lnTo>
                    <a:pt x="6339" y="36059"/>
                  </a:lnTo>
                  <a:lnTo>
                    <a:pt x="4548" y="42260"/>
                  </a:lnTo>
                  <a:lnTo>
                    <a:pt x="2940" y="48002"/>
                  </a:lnTo>
                  <a:lnTo>
                    <a:pt x="1608" y="52963"/>
                  </a:lnTo>
                  <a:lnTo>
                    <a:pt x="1103" y="55076"/>
                  </a:lnTo>
                  <a:lnTo>
                    <a:pt x="689" y="56913"/>
                  </a:lnTo>
                  <a:lnTo>
                    <a:pt x="368" y="58429"/>
                  </a:lnTo>
                  <a:lnTo>
                    <a:pt x="184" y="59623"/>
                  </a:lnTo>
                  <a:lnTo>
                    <a:pt x="92" y="60542"/>
                  </a:lnTo>
                  <a:lnTo>
                    <a:pt x="46" y="61644"/>
                  </a:lnTo>
                  <a:lnTo>
                    <a:pt x="0" y="64492"/>
                  </a:lnTo>
                  <a:lnTo>
                    <a:pt x="46" y="67983"/>
                  </a:lnTo>
                  <a:lnTo>
                    <a:pt x="184" y="72025"/>
                  </a:lnTo>
                  <a:lnTo>
                    <a:pt x="368" y="76481"/>
                  </a:lnTo>
                  <a:lnTo>
                    <a:pt x="643" y="81212"/>
                  </a:lnTo>
                  <a:lnTo>
                    <a:pt x="1194" y="91042"/>
                  </a:lnTo>
                  <a:lnTo>
                    <a:pt x="1838" y="100504"/>
                  </a:lnTo>
                  <a:lnTo>
                    <a:pt x="2435" y="108497"/>
                  </a:lnTo>
                  <a:lnTo>
                    <a:pt x="2986" y="116122"/>
                  </a:lnTo>
                  <a:lnTo>
                    <a:pt x="26688" y="116122"/>
                  </a:lnTo>
                  <a:lnTo>
                    <a:pt x="24345" y="88332"/>
                  </a:lnTo>
                  <a:lnTo>
                    <a:pt x="22737" y="69039"/>
                  </a:lnTo>
                  <a:lnTo>
                    <a:pt x="22232" y="62517"/>
                  </a:lnTo>
                  <a:lnTo>
                    <a:pt x="22140" y="60634"/>
                  </a:lnTo>
                  <a:lnTo>
                    <a:pt x="22094" y="59807"/>
                  </a:lnTo>
                  <a:lnTo>
                    <a:pt x="22508" y="58107"/>
                  </a:lnTo>
                  <a:lnTo>
                    <a:pt x="23243" y="55030"/>
                  </a:lnTo>
                  <a:lnTo>
                    <a:pt x="25585" y="45659"/>
                  </a:lnTo>
                  <a:lnTo>
                    <a:pt x="27469" y="38356"/>
                  </a:lnTo>
                  <a:lnTo>
                    <a:pt x="32889" y="17410"/>
                  </a:lnTo>
                  <a:lnTo>
                    <a:pt x="37436"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3321;p47">
              <a:extLst>
                <a:ext uri="{FF2B5EF4-FFF2-40B4-BE49-F238E27FC236}">
                  <a16:creationId xmlns:a16="http://schemas.microsoft.com/office/drawing/2014/main" id="{C42804B8-6461-78CC-569C-C1B241DC616B}"/>
                </a:ext>
              </a:extLst>
            </p:cNvPr>
            <p:cNvSpPr/>
            <p:nvPr/>
          </p:nvSpPr>
          <p:spPr>
            <a:xfrm>
              <a:off x="6121489" y="4153541"/>
              <a:ext cx="417855" cy="8099"/>
            </a:xfrm>
            <a:custGeom>
              <a:avLst/>
              <a:gdLst/>
              <a:ahLst/>
              <a:cxnLst/>
              <a:rect l="l" t="t" r="r" b="b"/>
              <a:pathLst>
                <a:path w="21360" h="414" extrusionOk="0">
                  <a:moveTo>
                    <a:pt x="6247" y="1"/>
                  </a:moveTo>
                  <a:lnTo>
                    <a:pt x="3170" y="92"/>
                  </a:lnTo>
                  <a:lnTo>
                    <a:pt x="46" y="138"/>
                  </a:lnTo>
                  <a:lnTo>
                    <a:pt x="0" y="184"/>
                  </a:lnTo>
                  <a:lnTo>
                    <a:pt x="0" y="230"/>
                  </a:lnTo>
                  <a:lnTo>
                    <a:pt x="46" y="276"/>
                  </a:lnTo>
                  <a:lnTo>
                    <a:pt x="3170" y="368"/>
                  </a:lnTo>
                  <a:lnTo>
                    <a:pt x="6247" y="414"/>
                  </a:lnTo>
                  <a:lnTo>
                    <a:pt x="13826" y="414"/>
                  </a:lnTo>
                  <a:lnTo>
                    <a:pt x="18512" y="368"/>
                  </a:lnTo>
                  <a:lnTo>
                    <a:pt x="20257" y="322"/>
                  </a:lnTo>
                  <a:lnTo>
                    <a:pt x="21314" y="230"/>
                  </a:lnTo>
                  <a:lnTo>
                    <a:pt x="21360" y="230"/>
                  </a:lnTo>
                  <a:lnTo>
                    <a:pt x="21314" y="184"/>
                  </a:lnTo>
                  <a:lnTo>
                    <a:pt x="20257" y="92"/>
                  </a:lnTo>
                  <a:lnTo>
                    <a:pt x="18512" y="47"/>
                  </a:lnTo>
                  <a:lnTo>
                    <a:pt x="1382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3322;p47">
              <a:extLst>
                <a:ext uri="{FF2B5EF4-FFF2-40B4-BE49-F238E27FC236}">
                  <a16:creationId xmlns:a16="http://schemas.microsoft.com/office/drawing/2014/main" id="{CCC29B86-5325-11D2-4D79-1515F47F8638}"/>
                </a:ext>
              </a:extLst>
            </p:cNvPr>
            <p:cNvSpPr/>
            <p:nvPr/>
          </p:nvSpPr>
          <p:spPr>
            <a:xfrm>
              <a:off x="6376682" y="2062544"/>
              <a:ext cx="318125" cy="2047881"/>
            </a:xfrm>
            <a:custGeom>
              <a:avLst/>
              <a:gdLst/>
              <a:ahLst/>
              <a:cxnLst/>
              <a:rect l="l" t="t" r="r" b="b"/>
              <a:pathLst>
                <a:path w="16262" h="104684" extrusionOk="0">
                  <a:moveTo>
                    <a:pt x="16169" y="1"/>
                  </a:moveTo>
                  <a:lnTo>
                    <a:pt x="16077" y="322"/>
                  </a:lnTo>
                  <a:lnTo>
                    <a:pt x="15710" y="1608"/>
                  </a:lnTo>
                  <a:lnTo>
                    <a:pt x="15296" y="2849"/>
                  </a:lnTo>
                  <a:lnTo>
                    <a:pt x="14470" y="5375"/>
                  </a:lnTo>
                  <a:lnTo>
                    <a:pt x="12908" y="10565"/>
                  </a:lnTo>
                  <a:lnTo>
                    <a:pt x="9739" y="20763"/>
                  </a:lnTo>
                  <a:lnTo>
                    <a:pt x="3537" y="41249"/>
                  </a:lnTo>
                  <a:lnTo>
                    <a:pt x="1976" y="46302"/>
                  </a:lnTo>
                  <a:lnTo>
                    <a:pt x="1241" y="48874"/>
                  </a:lnTo>
                  <a:lnTo>
                    <a:pt x="919" y="50114"/>
                  </a:lnTo>
                  <a:lnTo>
                    <a:pt x="598" y="51401"/>
                  </a:lnTo>
                  <a:lnTo>
                    <a:pt x="322" y="52641"/>
                  </a:lnTo>
                  <a:lnTo>
                    <a:pt x="138" y="53881"/>
                  </a:lnTo>
                  <a:lnTo>
                    <a:pt x="47" y="55075"/>
                  </a:lnTo>
                  <a:lnTo>
                    <a:pt x="1" y="56315"/>
                  </a:lnTo>
                  <a:lnTo>
                    <a:pt x="47" y="57693"/>
                  </a:lnTo>
                  <a:lnTo>
                    <a:pt x="138" y="59026"/>
                  </a:lnTo>
                  <a:lnTo>
                    <a:pt x="368" y="61690"/>
                  </a:lnTo>
                  <a:lnTo>
                    <a:pt x="2343" y="83049"/>
                  </a:lnTo>
                  <a:lnTo>
                    <a:pt x="3354" y="93752"/>
                  </a:lnTo>
                  <a:lnTo>
                    <a:pt x="3859" y="99126"/>
                  </a:lnTo>
                  <a:lnTo>
                    <a:pt x="4410" y="104454"/>
                  </a:lnTo>
                  <a:lnTo>
                    <a:pt x="4456" y="104546"/>
                  </a:lnTo>
                  <a:lnTo>
                    <a:pt x="4502" y="104638"/>
                  </a:lnTo>
                  <a:lnTo>
                    <a:pt x="4594" y="104684"/>
                  </a:lnTo>
                  <a:lnTo>
                    <a:pt x="4732" y="104684"/>
                  </a:lnTo>
                  <a:lnTo>
                    <a:pt x="4824" y="104638"/>
                  </a:lnTo>
                  <a:lnTo>
                    <a:pt x="4870" y="104546"/>
                  </a:lnTo>
                  <a:lnTo>
                    <a:pt x="4870" y="104454"/>
                  </a:lnTo>
                  <a:lnTo>
                    <a:pt x="4640" y="101698"/>
                  </a:lnTo>
                  <a:lnTo>
                    <a:pt x="2665" y="80063"/>
                  </a:lnTo>
                  <a:lnTo>
                    <a:pt x="1654" y="69177"/>
                  </a:lnTo>
                  <a:lnTo>
                    <a:pt x="1149" y="63757"/>
                  </a:lnTo>
                  <a:lnTo>
                    <a:pt x="873" y="61047"/>
                  </a:lnTo>
                  <a:lnTo>
                    <a:pt x="690" y="58337"/>
                  </a:lnTo>
                  <a:lnTo>
                    <a:pt x="598" y="57004"/>
                  </a:lnTo>
                  <a:lnTo>
                    <a:pt x="644" y="55626"/>
                  </a:lnTo>
                  <a:lnTo>
                    <a:pt x="736" y="54294"/>
                  </a:lnTo>
                  <a:lnTo>
                    <a:pt x="873" y="52962"/>
                  </a:lnTo>
                  <a:lnTo>
                    <a:pt x="1149" y="51676"/>
                  </a:lnTo>
                  <a:lnTo>
                    <a:pt x="1425" y="50390"/>
                  </a:lnTo>
                  <a:lnTo>
                    <a:pt x="1792" y="49150"/>
                  </a:lnTo>
                  <a:lnTo>
                    <a:pt x="2159" y="47910"/>
                  </a:lnTo>
                  <a:lnTo>
                    <a:pt x="5329" y="37483"/>
                  </a:lnTo>
                  <a:lnTo>
                    <a:pt x="8452" y="27056"/>
                  </a:lnTo>
                  <a:lnTo>
                    <a:pt x="11530" y="16675"/>
                  </a:lnTo>
                  <a:lnTo>
                    <a:pt x="14607" y="6202"/>
                  </a:lnTo>
                  <a:lnTo>
                    <a:pt x="15342" y="3538"/>
                  </a:lnTo>
                  <a:lnTo>
                    <a:pt x="16123" y="919"/>
                  </a:lnTo>
                  <a:lnTo>
                    <a:pt x="16261" y="368"/>
                  </a:lnTo>
                  <a:lnTo>
                    <a:pt x="16261" y="47"/>
                  </a:lnTo>
                  <a:lnTo>
                    <a:pt x="1621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3323;p47">
              <a:extLst>
                <a:ext uri="{FF2B5EF4-FFF2-40B4-BE49-F238E27FC236}">
                  <a16:creationId xmlns:a16="http://schemas.microsoft.com/office/drawing/2014/main" id="{F924658D-3C9A-6E47-DA16-E882F6AAED78}"/>
                </a:ext>
              </a:extLst>
            </p:cNvPr>
            <p:cNvSpPr/>
            <p:nvPr/>
          </p:nvSpPr>
          <p:spPr>
            <a:xfrm>
              <a:off x="6426996" y="1963695"/>
              <a:ext cx="348682" cy="894124"/>
            </a:xfrm>
            <a:custGeom>
              <a:avLst/>
              <a:gdLst/>
              <a:ahLst/>
              <a:cxnLst/>
              <a:rect l="l" t="t" r="r" b="b"/>
              <a:pathLst>
                <a:path w="17824" h="45706" extrusionOk="0">
                  <a:moveTo>
                    <a:pt x="1" y="1"/>
                  </a:moveTo>
                  <a:lnTo>
                    <a:pt x="5972" y="45705"/>
                  </a:lnTo>
                  <a:lnTo>
                    <a:pt x="9739" y="31052"/>
                  </a:lnTo>
                  <a:lnTo>
                    <a:pt x="13597" y="16170"/>
                  </a:lnTo>
                  <a:lnTo>
                    <a:pt x="1782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3324;p47">
              <a:extLst>
                <a:ext uri="{FF2B5EF4-FFF2-40B4-BE49-F238E27FC236}">
                  <a16:creationId xmlns:a16="http://schemas.microsoft.com/office/drawing/2014/main" id="{B428A447-090F-67A6-3C8B-DA4F842B635D}"/>
                </a:ext>
              </a:extLst>
            </p:cNvPr>
            <p:cNvSpPr/>
            <p:nvPr/>
          </p:nvSpPr>
          <p:spPr>
            <a:xfrm>
              <a:off x="6320068" y="3826456"/>
              <a:ext cx="717983" cy="650590"/>
            </a:xfrm>
            <a:custGeom>
              <a:avLst/>
              <a:gdLst/>
              <a:ahLst/>
              <a:cxnLst/>
              <a:rect l="l" t="t" r="r" b="b"/>
              <a:pathLst>
                <a:path w="36702" h="33257" extrusionOk="0">
                  <a:moveTo>
                    <a:pt x="36197" y="1"/>
                  </a:moveTo>
                  <a:lnTo>
                    <a:pt x="14700" y="138"/>
                  </a:lnTo>
                  <a:lnTo>
                    <a:pt x="15297" y="17042"/>
                  </a:lnTo>
                  <a:lnTo>
                    <a:pt x="15297" y="17685"/>
                  </a:lnTo>
                  <a:lnTo>
                    <a:pt x="15389" y="21222"/>
                  </a:lnTo>
                  <a:lnTo>
                    <a:pt x="15389" y="21590"/>
                  </a:lnTo>
                  <a:lnTo>
                    <a:pt x="13413" y="22508"/>
                  </a:lnTo>
                  <a:lnTo>
                    <a:pt x="8958" y="24575"/>
                  </a:lnTo>
                  <a:lnTo>
                    <a:pt x="6523" y="25770"/>
                  </a:lnTo>
                  <a:lnTo>
                    <a:pt x="4273" y="26872"/>
                  </a:lnTo>
                  <a:lnTo>
                    <a:pt x="2573" y="27791"/>
                  </a:lnTo>
                  <a:lnTo>
                    <a:pt x="1976" y="28112"/>
                  </a:lnTo>
                  <a:lnTo>
                    <a:pt x="1608" y="28342"/>
                  </a:lnTo>
                  <a:lnTo>
                    <a:pt x="1379" y="28571"/>
                  </a:lnTo>
                  <a:lnTo>
                    <a:pt x="1149" y="28847"/>
                  </a:lnTo>
                  <a:lnTo>
                    <a:pt x="919" y="29123"/>
                  </a:lnTo>
                  <a:lnTo>
                    <a:pt x="736" y="29444"/>
                  </a:lnTo>
                  <a:lnTo>
                    <a:pt x="414" y="30179"/>
                  </a:lnTo>
                  <a:lnTo>
                    <a:pt x="139" y="30960"/>
                  </a:lnTo>
                  <a:lnTo>
                    <a:pt x="93" y="31328"/>
                  </a:lnTo>
                  <a:lnTo>
                    <a:pt x="47" y="31695"/>
                  </a:lnTo>
                  <a:lnTo>
                    <a:pt x="1" y="32017"/>
                  </a:lnTo>
                  <a:lnTo>
                    <a:pt x="47" y="32338"/>
                  </a:lnTo>
                  <a:lnTo>
                    <a:pt x="93" y="32568"/>
                  </a:lnTo>
                  <a:lnTo>
                    <a:pt x="184" y="32797"/>
                  </a:lnTo>
                  <a:lnTo>
                    <a:pt x="322" y="32981"/>
                  </a:lnTo>
                  <a:lnTo>
                    <a:pt x="552" y="33073"/>
                  </a:lnTo>
                  <a:lnTo>
                    <a:pt x="1103" y="33119"/>
                  </a:lnTo>
                  <a:lnTo>
                    <a:pt x="2343" y="33211"/>
                  </a:lnTo>
                  <a:lnTo>
                    <a:pt x="6386" y="33257"/>
                  </a:lnTo>
                  <a:lnTo>
                    <a:pt x="11898" y="33211"/>
                  </a:lnTo>
                  <a:lnTo>
                    <a:pt x="18145" y="33165"/>
                  </a:lnTo>
                  <a:lnTo>
                    <a:pt x="24437" y="33027"/>
                  </a:lnTo>
                  <a:lnTo>
                    <a:pt x="29950" y="32843"/>
                  </a:lnTo>
                  <a:lnTo>
                    <a:pt x="32200" y="32751"/>
                  </a:lnTo>
                  <a:lnTo>
                    <a:pt x="33992" y="32614"/>
                  </a:lnTo>
                  <a:lnTo>
                    <a:pt x="35232" y="32476"/>
                  </a:lnTo>
                  <a:lnTo>
                    <a:pt x="35645" y="32430"/>
                  </a:lnTo>
                  <a:lnTo>
                    <a:pt x="35829" y="32338"/>
                  </a:lnTo>
                  <a:lnTo>
                    <a:pt x="35921" y="32246"/>
                  </a:lnTo>
                  <a:lnTo>
                    <a:pt x="36013" y="32017"/>
                  </a:lnTo>
                  <a:lnTo>
                    <a:pt x="36151" y="31328"/>
                  </a:lnTo>
                  <a:lnTo>
                    <a:pt x="36288" y="30271"/>
                  </a:lnTo>
                  <a:lnTo>
                    <a:pt x="36380" y="28939"/>
                  </a:lnTo>
                  <a:lnTo>
                    <a:pt x="36564" y="25540"/>
                  </a:lnTo>
                  <a:lnTo>
                    <a:pt x="36656" y="21452"/>
                  </a:lnTo>
                  <a:lnTo>
                    <a:pt x="36656" y="21268"/>
                  </a:lnTo>
                  <a:lnTo>
                    <a:pt x="36702" y="17593"/>
                  </a:lnTo>
                  <a:lnTo>
                    <a:pt x="36702" y="17042"/>
                  </a:lnTo>
                  <a:lnTo>
                    <a:pt x="36702" y="13919"/>
                  </a:lnTo>
                  <a:lnTo>
                    <a:pt x="36656" y="10841"/>
                  </a:lnTo>
                  <a:lnTo>
                    <a:pt x="36610" y="7993"/>
                  </a:lnTo>
                  <a:lnTo>
                    <a:pt x="36472" y="5375"/>
                  </a:lnTo>
                  <a:lnTo>
                    <a:pt x="36288" y="1471"/>
                  </a:lnTo>
                  <a:lnTo>
                    <a:pt x="36197"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3325;p47">
              <a:extLst>
                <a:ext uri="{FF2B5EF4-FFF2-40B4-BE49-F238E27FC236}">
                  <a16:creationId xmlns:a16="http://schemas.microsoft.com/office/drawing/2014/main" id="{E9963993-90B1-5469-378A-6E5C36F7EB05}"/>
                </a:ext>
              </a:extLst>
            </p:cNvPr>
            <p:cNvSpPr/>
            <p:nvPr/>
          </p:nvSpPr>
          <p:spPr>
            <a:xfrm>
              <a:off x="6320068" y="4159840"/>
              <a:ext cx="717983" cy="317206"/>
            </a:xfrm>
            <a:custGeom>
              <a:avLst/>
              <a:gdLst/>
              <a:ahLst/>
              <a:cxnLst/>
              <a:rect l="l" t="t" r="r" b="b"/>
              <a:pathLst>
                <a:path w="36702" h="16215" extrusionOk="0">
                  <a:moveTo>
                    <a:pt x="15297" y="0"/>
                  </a:moveTo>
                  <a:lnTo>
                    <a:pt x="15297" y="689"/>
                  </a:lnTo>
                  <a:lnTo>
                    <a:pt x="15389" y="4180"/>
                  </a:lnTo>
                  <a:lnTo>
                    <a:pt x="15389" y="4548"/>
                  </a:lnTo>
                  <a:lnTo>
                    <a:pt x="13413" y="5466"/>
                  </a:lnTo>
                  <a:lnTo>
                    <a:pt x="8958" y="7579"/>
                  </a:lnTo>
                  <a:lnTo>
                    <a:pt x="6523" y="8728"/>
                  </a:lnTo>
                  <a:lnTo>
                    <a:pt x="4273" y="9830"/>
                  </a:lnTo>
                  <a:lnTo>
                    <a:pt x="2573" y="10749"/>
                  </a:lnTo>
                  <a:lnTo>
                    <a:pt x="1976" y="11070"/>
                  </a:lnTo>
                  <a:lnTo>
                    <a:pt x="1608" y="11346"/>
                  </a:lnTo>
                  <a:lnTo>
                    <a:pt x="1379" y="11529"/>
                  </a:lnTo>
                  <a:lnTo>
                    <a:pt x="1149" y="11805"/>
                  </a:lnTo>
                  <a:lnTo>
                    <a:pt x="919" y="12081"/>
                  </a:lnTo>
                  <a:lnTo>
                    <a:pt x="736" y="12448"/>
                  </a:lnTo>
                  <a:lnTo>
                    <a:pt x="414" y="13137"/>
                  </a:lnTo>
                  <a:lnTo>
                    <a:pt x="139" y="13918"/>
                  </a:lnTo>
                  <a:lnTo>
                    <a:pt x="93" y="14286"/>
                  </a:lnTo>
                  <a:lnTo>
                    <a:pt x="47" y="14653"/>
                  </a:lnTo>
                  <a:lnTo>
                    <a:pt x="1" y="14975"/>
                  </a:lnTo>
                  <a:lnTo>
                    <a:pt x="47" y="15296"/>
                  </a:lnTo>
                  <a:lnTo>
                    <a:pt x="93" y="15526"/>
                  </a:lnTo>
                  <a:lnTo>
                    <a:pt x="184" y="15755"/>
                  </a:lnTo>
                  <a:lnTo>
                    <a:pt x="322" y="15939"/>
                  </a:lnTo>
                  <a:lnTo>
                    <a:pt x="552" y="16031"/>
                  </a:lnTo>
                  <a:lnTo>
                    <a:pt x="1103" y="16077"/>
                  </a:lnTo>
                  <a:lnTo>
                    <a:pt x="2343" y="16169"/>
                  </a:lnTo>
                  <a:lnTo>
                    <a:pt x="6386" y="16215"/>
                  </a:lnTo>
                  <a:lnTo>
                    <a:pt x="11898" y="16169"/>
                  </a:lnTo>
                  <a:lnTo>
                    <a:pt x="18145" y="16123"/>
                  </a:lnTo>
                  <a:lnTo>
                    <a:pt x="24437" y="15985"/>
                  </a:lnTo>
                  <a:lnTo>
                    <a:pt x="29950" y="15801"/>
                  </a:lnTo>
                  <a:lnTo>
                    <a:pt x="32200" y="15709"/>
                  </a:lnTo>
                  <a:lnTo>
                    <a:pt x="33992" y="15572"/>
                  </a:lnTo>
                  <a:lnTo>
                    <a:pt x="35232" y="15434"/>
                  </a:lnTo>
                  <a:lnTo>
                    <a:pt x="35645" y="15388"/>
                  </a:lnTo>
                  <a:lnTo>
                    <a:pt x="35829" y="15296"/>
                  </a:lnTo>
                  <a:lnTo>
                    <a:pt x="35921" y="15204"/>
                  </a:lnTo>
                  <a:lnTo>
                    <a:pt x="36013" y="14975"/>
                  </a:lnTo>
                  <a:lnTo>
                    <a:pt x="36151" y="14286"/>
                  </a:lnTo>
                  <a:lnTo>
                    <a:pt x="36288" y="13229"/>
                  </a:lnTo>
                  <a:lnTo>
                    <a:pt x="36380" y="11897"/>
                  </a:lnTo>
                  <a:lnTo>
                    <a:pt x="36564" y="8498"/>
                  </a:lnTo>
                  <a:lnTo>
                    <a:pt x="36656" y="4410"/>
                  </a:lnTo>
                  <a:lnTo>
                    <a:pt x="36656" y="4226"/>
                  </a:lnTo>
                  <a:lnTo>
                    <a:pt x="36702" y="551"/>
                  </a:lnTo>
                  <a:lnTo>
                    <a:pt x="3670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3326;p47">
              <a:extLst>
                <a:ext uri="{FF2B5EF4-FFF2-40B4-BE49-F238E27FC236}">
                  <a16:creationId xmlns:a16="http://schemas.microsoft.com/office/drawing/2014/main" id="{CD865A41-23DD-78ED-11C8-F2F9B8E72D08}"/>
                </a:ext>
              </a:extLst>
            </p:cNvPr>
            <p:cNvSpPr/>
            <p:nvPr/>
          </p:nvSpPr>
          <p:spPr>
            <a:xfrm>
              <a:off x="6320068" y="4241611"/>
              <a:ext cx="717083" cy="235435"/>
            </a:xfrm>
            <a:custGeom>
              <a:avLst/>
              <a:gdLst/>
              <a:ahLst/>
              <a:cxnLst/>
              <a:rect l="l" t="t" r="r" b="b"/>
              <a:pathLst>
                <a:path w="36656" h="12035" extrusionOk="0">
                  <a:moveTo>
                    <a:pt x="15434" y="0"/>
                  </a:moveTo>
                  <a:lnTo>
                    <a:pt x="15434" y="368"/>
                  </a:lnTo>
                  <a:lnTo>
                    <a:pt x="13459" y="1286"/>
                  </a:lnTo>
                  <a:lnTo>
                    <a:pt x="9004" y="3353"/>
                  </a:lnTo>
                  <a:lnTo>
                    <a:pt x="6569" y="4548"/>
                  </a:lnTo>
                  <a:lnTo>
                    <a:pt x="4319" y="5650"/>
                  </a:lnTo>
                  <a:lnTo>
                    <a:pt x="2573" y="6569"/>
                  </a:lnTo>
                  <a:lnTo>
                    <a:pt x="1976" y="6890"/>
                  </a:lnTo>
                  <a:lnTo>
                    <a:pt x="1608" y="7120"/>
                  </a:lnTo>
                  <a:lnTo>
                    <a:pt x="1379" y="7349"/>
                  </a:lnTo>
                  <a:lnTo>
                    <a:pt x="1149" y="7625"/>
                  </a:lnTo>
                  <a:lnTo>
                    <a:pt x="965" y="7901"/>
                  </a:lnTo>
                  <a:lnTo>
                    <a:pt x="736" y="8268"/>
                  </a:lnTo>
                  <a:lnTo>
                    <a:pt x="414" y="8957"/>
                  </a:lnTo>
                  <a:lnTo>
                    <a:pt x="184" y="9738"/>
                  </a:lnTo>
                  <a:lnTo>
                    <a:pt x="93" y="10106"/>
                  </a:lnTo>
                  <a:lnTo>
                    <a:pt x="47" y="10473"/>
                  </a:lnTo>
                  <a:lnTo>
                    <a:pt x="1" y="10795"/>
                  </a:lnTo>
                  <a:lnTo>
                    <a:pt x="47" y="11116"/>
                  </a:lnTo>
                  <a:lnTo>
                    <a:pt x="93" y="11346"/>
                  </a:lnTo>
                  <a:lnTo>
                    <a:pt x="184" y="11575"/>
                  </a:lnTo>
                  <a:lnTo>
                    <a:pt x="322" y="11759"/>
                  </a:lnTo>
                  <a:lnTo>
                    <a:pt x="552" y="11851"/>
                  </a:lnTo>
                  <a:lnTo>
                    <a:pt x="1103" y="11897"/>
                  </a:lnTo>
                  <a:lnTo>
                    <a:pt x="2343" y="11989"/>
                  </a:lnTo>
                  <a:lnTo>
                    <a:pt x="6386" y="12035"/>
                  </a:lnTo>
                  <a:lnTo>
                    <a:pt x="11898" y="11989"/>
                  </a:lnTo>
                  <a:lnTo>
                    <a:pt x="18145" y="11943"/>
                  </a:lnTo>
                  <a:lnTo>
                    <a:pt x="24437" y="11805"/>
                  </a:lnTo>
                  <a:lnTo>
                    <a:pt x="29950" y="11621"/>
                  </a:lnTo>
                  <a:lnTo>
                    <a:pt x="32200" y="11529"/>
                  </a:lnTo>
                  <a:lnTo>
                    <a:pt x="33992" y="11392"/>
                  </a:lnTo>
                  <a:lnTo>
                    <a:pt x="35232" y="11254"/>
                  </a:lnTo>
                  <a:lnTo>
                    <a:pt x="35645" y="11208"/>
                  </a:lnTo>
                  <a:lnTo>
                    <a:pt x="35829" y="11116"/>
                  </a:lnTo>
                  <a:lnTo>
                    <a:pt x="35921" y="11024"/>
                  </a:lnTo>
                  <a:lnTo>
                    <a:pt x="36013" y="10795"/>
                  </a:lnTo>
                  <a:lnTo>
                    <a:pt x="36151" y="10106"/>
                  </a:lnTo>
                  <a:lnTo>
                    <a:pt x="36288" y="9049"/>
                  </a:lnTo>
                  <a:lnTo>
                    <a:pt x="36380" y="7717"/>
                  </a:lnTo>
                  <a:lnTo>
                    <a:pt x="36564" y="4318"/>
                  </a:lnTo>
                  <a:lnTo>
                    <a:pt x="36656" y="230"/>
                  </a:lnTo>
                  <a:lnTo>
                    <a:pt x="36656" y="46"/>
                  </a:lnTo>
                  <a:lnTo>
                    <a:pt x="15434"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3327;p47">
              <a:extLst>
                <a:ext uri="{FF2B5EF4-FFF2-40B4-BE49-F238E27FC236}">
                  <a16:creationId xmlns:a16="http://schemas.microsoft.com/office/drawing/2014/main" id="{DC2E5668-3138-E8A3-D66B-56025DFC9D2C}"/>
                </a:ext>
              </a:extLst>
            </p:cNvPr>
            <p:cNvSpPr/>
            <p:nvPr/>
          </p:nvSpPr>
          <p:spPr>
            <a:xfrm>
              <a:off x="6573480" y="4239812"/>
              <a:ext cx="131206" cy="34156"/>
            </a:xfrm>
            <a:custGeom>
              <a:avLst/>
              <a:gdLst/>
              <a:ahLst/>
              <a:cxnLst/>
              <a:rect l="l" t="t" r="r" b="b"/>
              <a:pathLst>
                <a:path w="6707" h="1746" extrusionOk="0">
                  <a:moveTo>
                    <a:pt x="1837" y="0"/>
                  </a:moveTo>
                  <a:lnTo>
                    <a:pt x="965" y="46"/>
                  </a:lnTo>
                  <a:lnTo>
                    <a:pt x="138" y="184"/>
                  </a:lnTo>
                  <a:lnTo>
                    <a:pt x="46" y="230"/>
                  </a:lnTo>
                  <a:lnTo>
                    <a:pt x="0" y="276"/>
                  </a:lnTo>
                  <a:lnTo>
                    <a:pt x="46" y="414"/>
                  </a:lnTo>
                  <a:lnTo>
                    <a:pt x="138" y="460"/>
                  </a:lnTo>
                  <a:lnTo>
                    <a:pt x="1791" y="643"/>
                  </a:lnTo>
                  <a:lnTo>
                    <a:pt x="3399" y="919"/>
                  </a:lnTo>
                  <a:lnTo>
                    <a:pt x="5007" y="1286"/>
                  </a:lnTo>
                  <a:lnTo>
                    <a:pt x="6569" y="1746"/>
                  </a:lnTo>
                  <a:lnTo>
                    <a:pt x="6615" y="1700"/>
                  </a:lnTo>
                  <a:lnTo>
                    <a:pt x="6660" y="1700"/>
                  </a:lnTo>
                  <a:lnTo>
                    <a:pt x="6706" y="1654"/>
                  </a:lnTo>
                  <a:lnTo>
                    <a:pt x="6660" y="1608"/>
                  </a:lnTo>
                  <a:lnTo>
                    <a:pt x="6339" y="1332"/>
                  </a:lnTo>
                  <a:lnTo>
                    <a:pt x="5971" y="1057"/>
                  </a:lnTo>
                  <a:lnTo>
                    <a:pt x="5604" y="873"/>
                  </a:lnTo>
                  <a:lnTo>
                    <a:pt x="5236" y="643"/>
                  </a:lnTo>
                  <a:lnTo>
                    <a:pt x="4823" y="505"/>
                  </a:lnTo>
                  <a:lnTo>
                    <a:pt x="4410" y="368"/>
                  </a:lnTo>
                  <a:lnTo>
                    <a:pt x="3583" y="138"/>
                  </a:lnTo>
                  <a:lnTo>
                    <a:pt x="2710" y="46"/>
                  </a:lnTo>
                  <a:lnTo>
                    <a:pt x="183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3328;p47">
              <a:extLst>
                <a:ext uri="{FF2B5EF4-FFF2-40B4-BE49-F238E27FC236}">
                  <a16:creationId xmlns:a16="http://schemas.microsoft.com/office/drawing/2014/main" id="{7B53E8A6-8AEF-2402-564B-EDFDB40CB5C6}"/>
                </a:ext>
              </a:extLst>
            </p:cNvPr>
            <p:cNvSpPr/>
            <p:nvPr/>
          </p:nvSpPr>
          <p:spPr>
            <a:xfrm>
              <a:off x="6542924" y="4258670"/>
              <a:ext cx="130306" cy="33276"/>
            </a:xfrm>
            <a:custGeom>
              <a:avLst/>
              <a:gdLst/>
              <a:ahLst/>
              <a:cxnLst/>
              <a:rect l="l" t="t" r="r" b="b"/>
              <a:pathLst>
                <a:path w="6661" h="1701" extrusionOk="0">
                  <a:moveTo>
                    <a:pt x="1838" y="1"/>
                  </a:moveTo>
                  <a:lnTo>
                    <a:pt x="965" y="47"/>
                  </a:lnTo>
                  <a:lnTo>
                    <a:pt x="138" y="185"/>
                  </a:lnTo>
                  <a:lnTo>
                    <a:pt x="46" y="231"/>
                  </a:lnTo>
                  <a:lnTo>
                    <a:pt x="0" y="322"/>
                  </a:lnTo>
                  <a:lnTo>
                    <a:pt x="46" y="414"/>
                  </a:lnTo>
                  <a:lnTo>
                    <a:pt x="138" y="460"/>
                  </a:lnTo>
                  <a:lnTo>
                    <a:pt x="1746" y="644"/>
                  </a:lnTo>
                  <a:lnTo>
                    <a:pt x="3399" y="920"/>
                  </a:lnTo>
                  <a:lnTo>
                    <a:pt x="5007" y="1287"/>
                  </a:lnTo>
                  <a:lnTo>
                    <a:pt x="6569" y="1700"/>
                  </a:lnTo>
                  <a:lnTo>
                    <a:pt x="6661" y="1700"/>
                  </a:lnTo>
                  <a:lnTo>
                    <a:pt x="6661" y="1654"/>
                  </a:lnTo>
                  <a:lnTo>
                    <a:pt x="6661" y="1609"/>
                  </a:lnTo>
                  <a:lnTo>
                    <a:pt x="6339" y="1333"/>
                  </a:lnTo>
                  <a:lnTo>
                    <a:pt x="5972" y="1057"/>
                  </a:lnTo>
                  <a:lnTo>
                    <a:pt x="5604" y="874"/>
                  </a:lnTo>
                  <a:lnTo>
                    <a:pt x="5237" y="644"/>
                  </a:lnTo>
                  <a:lnTo>
                    <a:pt x="4823" y="506"/>
                  </a:lnTo>
                  <a:lnTo>
                    <a:pt x="4410" y="368"/>
                  </a:lnTo>
                  <a:lnTo>
                    <a:pt x="3583" y="139"/>
                  </a:lnTo>
                  <a:lnTo>
                    <a:pt x="2710" y="47"/>
                  </a:lnTo>
                  <a:lnTo>
                    <a:pt x="183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3329;p47">
              <a:extLst>
                <a:ext uri="{FF2B5EF4-FFF2-40B4-BE49-F238E27FC236}">
                  <a16:creationId xmlns:a16="http://schemas.microsoft.com/office/drawing/2014/main" id="{9EF0F44C-7801-5B26-7483-94254DCCF80F}"/>
                </a:ext>
              </a:extLst>
            </p:cNvPr>
            <p:cNvSpPr/>
            <p:nvPr/>
          </p:nvSpPr>
          <p:spPr>
            <a:xfrm>
              <a:off x="6512367" y="4277548"/>
              <a:ext cx="130306" cy="34156"/>
            </a:xfrm>
            <a:custGeom>
              <a:avLst/>
              <a:gdLst/>
              <a:ahLst/>
              <a:cxnLst/>
              <a:rect l="l" t="t" r="r" b="b"/>
              <a:pathLst>
                <a:path w="6661" h="1746" extrusionOk="0">
                  <a:moveTo>
                    <a:pt x="1838" y="0"/>
                  </a:moveTo>
                  <a:lnTo>
                    <a:pt x="965" y="46"/>
                  </a:lnTo>
                  <a:lnTo>
                    <a:pt x="92" y="184"/>
                  </a:lnTo>
                  <a:lnTo>
                    <a:pt x="46" y="230"/>
                  </a:lnTo>
                  <a:lnTo>
                    <a:pt x="1" y="276"/>
                  </a:lnTo>
                  <a:lnTo>
                    <a:pt x="46" y="414"/>
                  </a:lnTo>
                  <a:lnTo>
                    <a:pt x="138" y="460"/>
                  </a:lnTo>
                  <a:lnTo>
                    <a:pt x="1746" y="644"/>
                  </a:lnTo>
                  <a:lnTo>
                    <a:pt x="3354" y="919"/>
                  </a:lnTo>
                  <a:lnTo>
                    <a:pt x="4961" y="1287"/>
                  </a:lnTo>
                  <a:lnTo>
                    <a:pt x="6569" y="1746"/>
                  </a:lnTo>
                  <a:lnTo>
                    <a:pt x="6615" y="1746"/>
                  </a:lnTo>
                  <a:lnTo>
                    <a:pt x="6661" y="1700"/>
                  </a:lnTo>
                  <a:lnTo>
                    <a:pt x="6661" y="1654"/>
                  </a:lnTo>
                  <a:lnTo>
                    <a:pt x="6661" y="1608"/>
                  </a:lnTo>
                  <a:lnTo>
                    <a:pt x="6339" y="1333"/>
                  </a:lnTo>
                  <a:lnTo>
                    <a:pt x="5972" y="1103"/>
                  </a:lnTo>
                  <a:lnTo>
                    <a:pt x="5604" y="873"/>
                  </a:lnTo>
                  <a:lnTo>
                    <a:pt x="5237" y="689"/>
                  </a:lnTo>
                  <a:lnTo>
                    <a:pt x="4824" y="506"/>
                  </a:lnTo>
                  <a:lnTo>
                    <a:pt x="4410" y="368"/>
                  </a:lnTo>
                  <a:lnTo>
                    <a:pt x="3583" y="138"/>
                  </a:lnTo>
                  <a:lnTo>
                    <a:pt x="2711" y="46"/>
                  </a:lnTo>
                  <a:lnTo>
                    <a:pt x="18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3330;p47">
              <a:extLst>
                <a:ext uri="{FF2B5EF4-FFF2-40B4-BE49-F238E27FC236}">
                  <a16:creationId xmlns:a16="http://schemas.microsoft.com/office/drawing/2014/main" id="{EF9D829B-3F1E-35FA-117D-C7AE17ED1AB4}"/>
                </a:ext>
              </a:extLst>
            </p:cNvPr>
            <p:cNvSpPr/>
            <p:nvPr/>
          </p:nvSpPr>
          <p:spPr>
            <a:xfrm>
              <a:off x="6395559" y="1963695"/>
              <a:ext cx="678447" cy="2280616"/>
            </a:xfrm>
            <a:custGeom>
              <a:avLst/>
              <a:gdLst/>
              <a:ahLst/>
              <a:cxnLst/>
              <a:rect l="l" t="t" r="r" b="b"/>
              <a:pathLst>
                <a:path w="34681" h="116581" extrusionOk="0">
                  <a:moveTo>
                    <a:pt x="0" y="1"/>
                  </a:moveTo>
                  <a:lnTo>
                    <a:pt x="92" y="1609"/>
                  </a:lnTo>
                  <a:lnTo>
                    <a:pt x="230" y="3446"/>
                  </a:lnTo>
                  <a:lnTo>
                    <a:pt x="505" y="5743"/>
                  </a:lnTo>
                  <a:lnTo>
                    <a:pt x="827" y="8407"/>
                  </a:lnTo>
                  <a:lnTo>
                    <a:pt x="1286" y="11301"/>
                  </a:lnTo>
                  <a:lnTo>
                    <a:pt x="1562" y="12770"/>
                  </a:lnTo>
                  <a:lnTo>
                    <a:pt x="1883" y="14286"/>
                  </a:lnTo>
                  <a:lnTo>
                    <a:pt x="2251" y="15756"/>
                  </a:lnTo>
                  <a:lnTo>
                    <a:pt x="2664" y="17226"/>
                  </a:lnTo>
                  <a:lnTo>
                    <a:pt x="2940" y="18145"/>
                  </a:lnTo>
                  <a:lnTo>
                    <a:pt x="3216" y="19063"/>
                  </a:lnTo>
                  <a:lnTo>
                    <a:pt x="4731" y="19707"/>
                  </a:lnTo>
                  <a:lnTo>
                    <a:pt x="6155" y="20396"/>
                  </a:lnTo>
                  <a:lnTo>
                    <a:pt x="7625" y="21176"/>
                  </a:lnTo>
                  <a:lnTo>
                    <a:pt x="9003" y="22003"/>
                  </a:lnTo>
                  <a:lnTo>
                    <a:pt x="9463" y="38356"/>
                  </a:lnTo>
                  <a:lnTo>
                    <a:pt x="9830" y="52457"/>
                  </a:lnTo>
                  <a:lnTo>
                    <a:pt x="9922" y="57877"/>
                  </a:lnTo>
                  <a:lnTo>
                    <a:pt x="9922" y="61047"/>
                  </a:lnTo>
                  <a:lnTo>
                    <a:pt x="9922" y="63068"/>
                  </a:lnTo>
                  <a:lnTo>
                    <a:pt x="9922" y="65870"/>
                  </a:lnTo>
                  <a:lnTo>
                    <a:pt x="10014" y="73311"/>
                  </a:lnTo>
                  <a:lnTo>
                    <a:pt x="10152" y="82314"/>
                  </a:lnTo>
                  <a:lnTo>
                    <a:pt x="10381" y="91960"/>
                  </a:lnTo>
                  <a:lnTo>
                    <a:pt x="10795" y="109048"/>
                  </a:lnTo>
                  <a:lnTo>
                    <a:pt x="10978" y="116489"/>
                  </a:lnTo>
                  <a:lnTo>
                    <a:pt x="34680" y="116581"/>
                  </a:lnTo>
                  <a:lnTo>
                    <a:pt x="32521" y="89985"/>
                  </a:lnTo>
                  <a:lnTo>
                    <a:pt x="31051" y="71060"/>
                  </a:lnTo>
                  <a:lnTo>
                    <a:pt x="30592" y="64354"/>
                  </a:lnTo>
                  <a:lnTo>
                    <a:pt x="30454" y="62195"/>
                  </a:lnTo>
                  <a:lnTo>
                    <a:pt x="30408" y="61093"/>
                  </a:lnTo>
                  <a:lnTo>
                    <a:pt x="30362" y="58429"/>
                  </a:lnTo>
                  <a:lnTo>
                    <a:pt x="30225" y="54432"/>
                  </a:lnTo>
                  <a:lnTo>
                    <a:pt x="30041" y="49380"/>
                  </a:lnTo>
                  <a:lnTo>
                    <a:pt x="29765" y="43546"/>
                  </a:lnTo>
                  <a:lnTo>
                    <a:pt x="29076" y="30547"/>
                  </a:lnTo>
                  <a:lnTo>
                    <a:pt x="28341" y="17639"/>
                  </a:lnTo>
                  <a:lnTo>
                    <a:pt x="27606" y="5054"/>
                  </a:lnTo>
                  <a:lnTo>
                    <a:pt x="27285"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3331;p47">
              <a:extLst>
                <a:ext uri="{FF2B5EF4-FFF2-40B4-BE49-F238E27FC236}">
                  <a16:creationId xmlns:a16="http://schemas.microsoft.com/office/drawing/2014/main" id="{F9AF6A72-DA72-91F1-01B6-26A6BD0A8CF0}"/>
                </a:ext>
              </a:extLst>
            </p:cNvPr>
            <p:cNvSpPr/>
            <p:nvPr/>
          </p:nvSpPr>
          <p:spPr>
            <a:xfrm>
              <a:off x="6625595" y="4158040"/>
              <a:ext cx="417855" cy="8999"/>
            </a:xfrm>
            <a:custGeom>
              <a:avLst/>
              <a:gdLst/>
              <a:ahLst/>
              <a:cxnLst/>
              <a:rect l="l" t="t" r="r" b="b"/>
              <a:pathLst>
                <a:path w="21360" h="460" extrusionOk="0">
                  <a:moveTo>
                    <a:pt x="6247" y="0"/>
                  </a:moveTo>
                  <a:lnTo>
                    <a:pt x="3170" y="46"/>
                  </a:lnTo>
                  <a:lnTo>
                    <a:pt x="46" y="92"/>
                  </a:lnTo>
                  <a:lnTo>
                    <a:pt x="0" y="138"/>
                  </a:lnTo>
                  <a:lnTo>
                    <a:pt x="0" y="184"/>
                  </a:lnTo>
                  <a:lnTo>
                    <a:pt x="46" y="230"/>
                  </a:lnTo>
                  <a:lnTo>
                    <a:pt x="3170" y="322"/>
                  </a:lnTo>
                  <a:lnTo>
                    <a:pt x="6247" y="368"/>
                  </a:lnTo>
                  <a:lnTo>
                    <a:pt x="9141" y="414"/>
                  </a:lnTo>
                  <a:lnTo>
                    <a:pt x="13826" y="460"/>
                  </a:lnTo>
                  <a:lnTo>
                    <a:pt x="18511" y="414"/>
                  </a:lnTo>
                  <a:lnTo>
                    <a:pt x="20257" y="368"/>
                  </a:lnTo>
                  <a:lnTo>
                    <a:pt x="21313" y="276"/>
                  </a:lnTo>
                  <a:lnTo>
                    <a:pt x="21359" y="230"/>
                  </a:lnTo>
                  <a:lnTo>
                    <a:pt x="21313" y="230"/>
                  </a:lnTo>
                  <a:lnTo>
                    <a:pt x="20257" y="138"/>
                  </a:lnTo>
                  <a:lnTo>
                    <a:pt x="18511" y="46"/>
                  </a:lnTo>
                  <a:lnTo>
                    <a:pt x="1382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3332;p47">
              <a:extLst>
                <a:ext uri="{FF2B5EF4-FFF2-40B4-BE49-F238E27FC236}">
                  <a16:creationId xmlns:a16="http://schemas.microsoft.com/office/drawing/2014/main" id="{FFEAC660-61EF-E767-C528-95A7394F84C6}"/>
                </a:ext>
              </a:extLst>
            </p:cNvPr>
            <p:cNvSpPr/>
            <p:nvPr/>
          </p:nvSpPr>
          <p:spPr>
            <a:xfrm>
              <a:off x="6888867" y="2028408"/>
              <a:ext cx="120427" cy="2047881"/>
            </a:xfrm>
            <a:custGeom>
              <a:avLst/>
              <a:gdLst/>
              <a:ahLst/>
              <a:cxnLst/>
              <a:rect l="l" t="t" r="r" b="b"/>
              <a:pathLst>
                <a:path w="6156" h="104684" extrusionOk="0">
                  <a:moveTo>
                    <a:pt x="47" y="0"/>
                  </a:moveTo>
                  <a:lnTo>
                    <a:pt x="1" y="46"/>
                  </a:lnTo>
                  <a:lnTo>
                    <a:pt x="1" y="92"/>
                  </a:lnTo>
                  <a:lnTo>
                    <a:pt x="322" y="11300"/>
                  </a:lnTo>
                  <a:lnTo>
                    <a:pt x="644" y="22508"/>
                  </a:lnTo>
                  <a:lnTo>
                    <a:pt x="1011" y="32429"/>
                  </a:lnTo>
                  <a:lnTo>
                    <a:pt x="1425" y="42305"/>
                  </a:lnTo>
                  <a:lnTo>
                    <a:pt x="1930" y="52227"/>
                  </a:lnTo>
                  <a:lnTo>
                    <a:pt x="2527" y="62103"/>
                  </a:lnTo>
                  <a:lnTo>
                    <a:pt x="3216" y="72484"/>
                  </a:lnTo>
                  <a:lnTo>
                    <a:pt x="3584" y="77904"/>
                  </a:lnTo>
                  <a:lnTo>
                    <a:pt x="3951" y="83416"/>
                  </a:lnTo>
                  <a:lnTo>
                    <a:pt x="4410" y="88882"/>
                  </a:lnTo>
                  <a:lnTo>
                    <a:pt x="4916" y="94302"/>
                  </a:lnTo>
                  <a:lnTo>
                    <a:pt x="5467" y="99585"/>
                  </a:lnTo>
                  <a:lnTo>
                    <a:pt x="6064" y="104637"/>
                  </a:lnTo>
                  <a:lnTo>
                    <a:pt x="6110" y="104683"/>
                  </a:lnTo>
                  <a:lnTo>
                    <a:pt x="6156" y="104637"/>
                  </a:lnTo>
                  <a:lnTo>
                    <a:pt x="5834" y="101744"/>
                  </a:lnTo>
                  <a:lnTo>
                    <a:pt x="5559" y="98620"/>
                  </a:lnTo>
                  <a:lnTo>
                    <a:pt x="5053" y="92051"/>
                  </a:lnTo>
                  <a:lnTo>
                    <a:pt x="4594" y="85483"/>
                  </a:lnTo>
                  <a:lnTo>
                    <a:pt x="4135" y="79466"/>
                  </a:lnTo>
                  <a:lnTo>
                    <a:pt x="3721" y="74505"/>
                  </a:lnTo>
                  <a:lnTo>
                    <a:pt x="3354" y="69544"/>
                  </a:lnTo>
                  <a:lnTo>
                    <a:pt x="2711" y="59622"/>
                  </a:lnTo>
                  <a:lnTo>
                    <a:pt x="2114" y="49655"/>
                  </a:lnTo>
                  <a:lnTo>
                    <a:pt x="1654" y="39733"/>
                  </a:lnTo>
                  <a:lnTo>
                    <a:pt x="1241" y="29857"/>
                  </a:lnTo>
                  <a:lnTo>
                    <a:pt x="828" y="19935"/>
                  </a:lnTo>
                  <a:lnTo>
                    <a:pt x="139" y="92"/>
                  </a:lnTo>
                  <a:lnTo>
                    <a:pt x="139" y="46"/>
                  </a:lnTo>
                  <a:lnTo>
                    <a:pt x="4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3333;p47">
              <a:extLst>
                <a:ext uri="{FF2B5EF4-FFF2-40B4-BE49-F238E27FC236}">
                  <a16:creationId xmlns:a16="http://schemas.microsoft.com/office/drawing/2014/main" id="{8C7AA0AC-59D7-510C-2C08-1E794D7FB61C}"/>
                </a:ext>
              </a:extLst>
            </p:cNvPr>
            <p:cNvSpPr/>
            <p:nvPr/>
          </p:nvSpPr>
          <p:spPr>
            <a:xfrm>
              <a:off x="6435995" y="2324936"/>
              <a:ext cx="136605" cy="71892"/>
            </a:xfrm>
            <a:custGeom>
              <a:avLst/>
              <a:gdLst/>
              <a:ahLst/>
              <a:cxnLst/>
              <a:rect l="l" t="t" r="r" b="b"/>
              <a:pathLst>
                <a:path w="6983" h="3675" extrusionOk="0">
                  <a:moveTo>
                    <a:pt x="92" y="0"/>
                  </a:moveTo>
                  <a:lnTo>
                    <a:pt x="0" y="92"/>
                  </a:lnTo>
                  <a:lnTo>
                    <a:pt x="0" y="184"/>
                  </a:lnTo>
                  <a:lnTo>
                    <a:pt x="46" y="276"/>
                  </a:lnTo>
                  <a:lnTo>
                    <a:pt x="1746" y="1195"/>
                  </a:lnTo>
                  <a:lnTo>
                    <a:pt x="3445" y="2021"/>
                  </a:lnTo>
                  <a:lnTo>
                    <a:pt x="6890" y="3675"/>
                  </a:lnTo>
                  <a:lnTo>
                    <a:pt x="6982" y="3675"/>
                  </a:lnTo>
                  <a:lnTo>
                    <a:pt x="6982" y="3629"/>
                  </a:lnTo>
                  <a:lnTo>
                    <a:pt x="6982" y="3537"/>
                  </a:lnTo>
                  <a:lnTo>
                    <a:pt x="5329" y="2573"/>
                  </a:lnTo>
                  <a:lnTo>
                    <a:pt x="3629" y="1654"/>
                  </a:lnTo>
                  <a:lnTo>
                    <a:pt x="1929" y="781"/>
                  </a:lnTo>
                  <a:lnTo>
                    <a:pt x="18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3334;p47">
              <a:extLst>
                <a:ext uri="{FF2B5EF4-FFF2-40B4-BE49-F238E27FC236}">
                  <a16:creationId xmlns:a16="http://schemas.microsoft.com/office/drawing/2014/main" id="{6ABBB491-2E78-7321-DBB2-7FF87E61F70D}"/>
                </a:ext>
              </a:extLst>
            </p:cNvPr>
            <p:cNvSpPr/>
            <p:nvPr/>
          </p:nvSpPr>
          <p:spPr>
            <a:xfrm>
              <a:off x="6435095" y="2164993"/>
              <a:ext cx="86271" cy="203098"/>
            </a:xfrm>
            <a:custGeom>
              <a:avLst/>
              <a:gdLst/>
              <a:ahLst/>
              <a:cxnLst/>
              <a:rect l="l" t="t" r="r" b="b"/>
              <a:pathLst>
                <a:path w="4410" h="10382" extrusionOk="0">
                  <a:moveTo>
                    <a:pt x="0" y="0"/>
                  </a:moveTo>
                  <a:lnTo>
                    <a:pt x="0" y="46"/>
                  </a:lnTo>
                  <a:lnTo>
                    <a:pt x="184" y="1470"/>
                  </a:lnTo>
                  <a:lnTo>
                    <a:pt x="322" y="2894"/>
                  </a:lnTo>
                  <a:lnTo>
                    <a:pt x="460" y="4134"/>
                  </a:lnTo>
                  <a:lnTo>
                    <a:pt x="735" y="5328"/>
                  </a:lnTo>
                  <a:lnTo>
                    <a:pt x="919" y="5834"/>
                  </a:lnTo>
                  <a:lnTo>
                    <a:pt x="1195" y="6339"/>
                  </a:lnTo>
                  <a:lnTo>
                    <a:pt x="1516" y="6798"/>
                  </a:lnTo>
                  <a:lnTo>
                    <a:pt x="1929" y="7212"/>
                  </a:lnTo>
                  <a:lnTo>
                    <a:pt x="2435" y="7579"/>
                  </a:lnTo>
                  <a:lnTo>
                    <a:pt x="2894" y="7947"/>
                  </a:lnTo>
                  <a:lnTo>
                    <a:pt x="3399" y="8268"/>
                  </a:lnTo>
                  <a:lnTo>
                    <a:pt x="3859" y="8636"/>
                  </a:lnTo>
                  <a:lnTo>
                    <a:pt x="3905" y="8911"/>
                  </a:lnTo>
                  <a:lnTo>
                    <a:pt x="4042" y="9600"/>
                  </a:lnTo>
                  <a:lnTo>
                    <a:pt x="4134" y="9968"/>
                  </a:lnTo>
                  <a:lnTo>
                    <a:pt x="4272" y="10335"/>
                  </a:lnTo>
                  <a:lnTo>
                    <a:pt x="4318" y="10381"/>
                  </a:lnTo>
                  <a:lnTo>
                    <a:pt x="4364" y="10381"/>
                  </a:lnTo>
                  <a:lnTo>
                    <a:pt x="4364" y="10335"/>
                  </a:lnTo>
                  <a:lnTo>
                    <a:pt x="4410" y="9968"/>
                  </a:lnTo>
                  <a:lnTo>
                    <a:pt x="4364" y="9600"/>
                  </a:lnTo>
                  <a:lnTo>
                    <a:pt x="4318" y="8865"/>
                  </a:lnTo>
                  <a:lnTo>
                    <a:pt x="4042" y="6890"/>
                  </a:lnTo>
                  <a:lnTo>
                    <a:pt x="3629" y="4593"/>
                  </a:lnTo>
                  <a:lnTo>
                    <a:pt x="3124" y="2526"/>
                  </a:lnTo>
                  <a:lnTo>
                    <a:pt x="2573" y="459"/>
                  </a:lnTo>
                  <a:lnTo>
                    <a:pt x="2481" y="459"/>
                  </a:lnTo>
                  <a:lnTo>
                    <a:pt x="2710" y="1516"/>
                  </a:lnTo>
                  <a:lnTo>
                    <a:pt x="2848" y="2572"/>
                  </a:lnTo>
                  <a:lnTo>
                    <a:pt x="3216" y="4685"/>
                  </a:lnTo>
                  <a:lnTo>
                    <a:pt x="3537" y="6798"/>
                  </a:lnTo>
                  <a:lnTo>
                    <a:pt x="3675" y="7763"/>
                  </a:lnTo>
                  <a:lnTo>
                    <a:pt x="3767" y="8130"/>
                  </a:lnTo>
                  <a:lnTo>
                    <a:pt x="3767" y="8130"/>
                  </a:lnTo>
                  <a:lnTo>
                    <a:pt x="3216" y="7671"/>
                  </a:lnTo>
                  <a:lnTo>
                    <a:pt x="2710" y="7304"/>
                  </a:lnTo>
                  <a:lnTo>
                    <a:pt x="2251" y="6890"/>
                  </a:lnTo>
                  <a:lnTo>
                    <a:pt x="1838" y="6477"/>
                  </a:lnTo>
                  <a:lnTo>
                    <a:pt x="1516" y="5971"/>
                  </a:lnTo>
                  <a:lnTo>
                    <a:pt x="1286" y="5466"/>
                  </a:lnTo>
                  <a:lnTo>
                    <a:pt x="1149" y="4915"/>
                  </a:lnTo>
                  <a:lnTo>
                    <a:pt x="827" y="3721"/>
                  </a:lnTo>
                  <a:lnTo>
                    <a:pt x="597" y="2526"/>
                  </a:lnTo>
                  <a:lnTo>
                    <a:pt x="92" y="46"/>
                  </a:lnTo>
                  <a:lnTo>
                    <a:pt x="4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3335;p47">
              <a:extLst>
                <a:ext uri="{FF2B5EF4-FFF2-40B4-BE49-F238E27FC236}">
                  <a16:creationId xmlns:a16="http://schemas.microsoft.com/office/drawing/2014/main" id="{745ECC0C-1F44-7327-B58C-C655BBD63FA7}"/>
                </a:ext>
              </a:extLst>
            </p:cNvPr>
            <p:cNvSpPr/>
            <p:nvPr/>
          </p:nvSpPr>
          <p:spPr>
            <a:xfrm>
              <a:off x="6046897" y="1397595"/>
              <a:ext cx="534682" cy="840190"/>
            </a:xfrm>
            <a:custGeom>
              <a:avLst/>
              <a:gdLst/>
              <a:ahLst/>
              <a:cxnLst/>
              <a:rect l="l" t="t" r="r" b="b"/>
              <a:pathLst>
                <a:path w="27332" h="42949" extrusionOk="0">
                  <a:moveTo>
                    <a:pt x="26321" y="1"/>
                  </a:moveTo>
                  <a:lnTo>
                    <a:pt x="25953" y="92"/>
                  </a:lnTo>
                  <a:lnTo>
                    <a:pt x="25494" y="322"/>
                  </a:lnTo>
                  <a:lnTo>
                    <a:pt x="24943" y="598"/>
                  </a:lnTo>
                  <a:lnTo>
                    <a:pt x="24392" y="1011"/>
                  </a:lnTo>
                  <a:lnTo>
                    <a:pt x="23703" y="1470"/>
                  </a:lnTo>
                  <a:lnTo>
                    <a:pt x="23014" y="2114"/>
                  </a:lnTo>
                  <a:lnTo>
                    <a:pt x="22187" y="2803"/>
                  </a:lnTo>
                  <a:lnTo>
                    <a:pt x="21360" y="3583"/>
                  </a:lnTo>
                  <a:lnTo>
                    <a:pt x="19936" y="5053"/>
                  </a:lnTo>
                  <a:lnTo>
                    <a:pt x="18374" y="6753"/>
                  </a:lnTo>
                  <a:lnTo>
                    <a:pt x="16721" y="8728"/>
                  </a:lnTo>
                  <a:lnTo>
                    <a:pt x="15021" y="10841"/>
                  </a:lnTo>
                  <a:lnTo>
                    <a:pt x="13276" y="13138"/>
                  </a:lnTo>
                  <a:lnTo>
                    <a:pt x="11484" y="15526"/>
                  </a:lnTo>
                  <a:lnTo>
                    <a:pt x="9739" y="18007"/>
                  </a:lnTo>
                  <a:lnTo>
                    <a:pt x="8039" y="20579"/>
                  </a:lnTo>
                  <a:lnTo>
                    <a:pt x="6432" y="23105"/>
                  </a:lnTo>
                  <a:lnTo>
                    <a:pt x="4916" y="25632"/>
                  </a:lnTo>
                  <a:lnTo>
                    <a:pt x="3584" y="28112"/>
                  </a:lnTo>
                  <a:lnTo>
                    <a:pt x="2987" y="29306"/>
                  </a:lnTo>
                  <a:lnTo>
                    <a:pt x="2389" y="30455"/>
                  </a:lnTo>
                  <a:lnTo>
                    <a:pt x="1884" y="31603"/>
                  </a:lnTo>
                  <a:lnTo>
                    <a:pt x="1425" y="32705"/>
                  </a:lnTo>
                  <a:lnTo>
                    <a:pt x="1011" y="33762"/>
                  </a:lnTo>
                  <a:lnTo>
                    <a:pt x="690" y="34772"/>
                  </a:lnTo>
                  <a:lnTo>
                    <a:pt x="414" y="35737"/>
                  </a:lnTo>
                  <a:lnTo>
                    <a:pt x="185" y="36656"/>
                  </a:lnTo>
                  <a:lnTo>
                    <a:pt x="47" y="37483"/>
                  </a:lnTo>
                  <a:lnTo>
                    <a:pt x="1" y="38263"/>
                  </a:lnTo>
                  <a:lnTo>
                    <a:pt x="1" y="38723"/>
                  </a:lnTo>
                  <a:lnTo>
                    <a:pt x="47" y="39182"/>
                  </a:lnTo>
                  <a:lnTo>
                    <a:pt x="93" y="39596"/>
                  </a:lnTo>
                  <a:lnTo>
                    <a:pt x="185" y="39963"/>
                  </a:lnTo>
                  <a:lnTo>
                    <a:pt x="322" y="40330"/>
                  </a:lnTo>
                  <a:lnTo>
                    <a:pt x="506" y="40652"/>
                  </a:lnTo>
                  <a:lnTo>
                    <a:pt x="644" y="40974"/>
                  </a:lnTo>
                  <a:lnTo>
                    <a:pt x="874" y="41249"/>
                  </a:lnTo>
                  <a:lnTo>
                    <a:pt x="1103" y="41479"/>
                  </a:lnTo>
                  <a:lnTo>
                    <a:pt x="1379" y="41708"/>
                  </a:lnTo>
                  <a:lnTo>
                    <a:pt x="1655" y="41938"/>
                  </a:lnTo>
                  <a:lnTo>
                    <a:pt x="1930" y="42122"/>
                  </a:lnTo>
                  <a:lnTo>
                    <a:pt x="2252" y="42306"/>
                  </a:lnTo>
                  <a:lnTo>
                    <a:pt x="2619" y="42443"/>
                  </a:lnTo>
                  <a:lnTo>
                    <a:pt x="3354" y="42673"/>
                  </a:lnTo>
                  <a:lnTo>
                    <a:pt x="4181" y="42857"/>
                  </a:lnTo>
                  <a:lnTo>
                    <a:pt x="5100" y="42949"/>
                  </a:lnTo>
                  <a:lnTo>
                    <a:pt x="7075" y="42949"/>
                  </a:lnTo>
                  <a:lnTo>
                    <a:pt x="8131" y="42857"/>
                  </a:lnTo>
                  <a:lnTo>
                    <a:pt x="9188" y="42673"/>
                  </a:lnTo>
                  <a:lnTo>
                    <a:pt x="10336" y="42489"/>
                  </a:lnTo>
                  <a:lnTo>
                    <a:pt x="11484" y="42260"/>
                  </a:lnTo>
                  <a:lnTo>
                    <a:pt x="11944" y="42076"/>
                  </a:lnTo>
                  <a:lnTo>
                    <a:pt x="12587" y="41754"/>
                  </a:lnTo>
                  <a:lnTo>
                    <a:pt x="13322" y="41295"/>
                  </a:lnTo>
                  <a:lnTo>
                    <a:pt x="14194" y="40698"/>
                  </a:lnTo>
                  <a:lnTo>
                    <a:pt x="15113" y="40009"/>
                  </a:lnTo>
                  <a:lnTo>
                    <a:pt x="16078" y="39274"/>
                  </a:lnTo>
                  <a:lnTo>
                    <a:pt x="17088" y="38447"/>
                  </a:lnTo>
                  <a:lnTo>
                    <a:pt x="18053" y="37620"/>
                  </a:lnTo>
                  <a:lnTo>
                    <a:pt x="19017" y="36748"/>
                  </a:lnTo>
                  <a:lnTo>
                    <a:pt x="19890" y="35875"/>
                  </a:lnTo>
                  <a:lnTo>
                    <a:pt x="20717" y="35048"/>
                  </a:lnTo>
                  <a:lnTo>
                    <a:pt x="21406" y="34267"/>
                  </a:lnTo>
                  <a:lnTo>
                    <a:pt x="22003" y="33532"/>
                  </a:lnTo>
                  <a:lnTo>
                    <a:pt x="22417" y="32889"/>
                  </a:lnTo>
                  <a:lnTo>
                    <a:pt x="22554" y="32614"/>
                  </a:lnTo>
                  <a:lnTo>
                    <a:pt x="22600" y="32338"/>
                  </a:lnTo>
                  <a:lnTo>
                    <a:pt x="22646" y="32108"/>
                  </a:lnTo>
                  <a:lnTo>
                    <a:pt x="22600" y="31925"/>
                  </a:lnTo>
                  <a:lnTo>
                    <a:pt x="22508" y="31787"/>
                  </a:lnTo>
                  <a:lnTo>
                    <a:pt x="22325" y="31603"/>
                  </a:lnTo>
                  <a:lnTo>
                    <a:pt x="21636" y="31052"/>
                  </a:lnTo>
                  <a:lnTo>
                    <a:pt x="19569" y="29490"/>
                  </a:lnTo>
                  <a:lnTo>
                    <a:pt x="17548" y="28020"/>
                  </a:lnTo>
                  <a:lnTo>
                    <a:pt x="16859" y="27515"/>
                  </a:lnTo>
                  <a:lnTo>
                    <a:pt x="16675" y="27331"/>
                  </a:lnTo>
                  <a:lnTo>
                    <a:pt x="16629" y="27239"/>
                  </a:lnTo>
                  <a:lnTo>
                    <a:pt x="16629" y="27056"/>
                  </a:lnTo>
                  <a:lnTo>
                    <a:pt x="16721" y="26780"/>
                  </a:lnTo>
                  <a:lnTo>
                    <a:pt x="16996" y="25999"/>
                  </a:lnTo>
                  <a:lnTo>
                    <a:pt x="17502" y="24805"/>
                  </a:lnTo>
                  <a:lnTo>
                    <a:pt x="18099" y="23381"/>
                  </a:lnTo>
                  <a:lnTo>
                    <a:pt x="19661" y="19844"/>
                  </a:lnTo>
                  <a:lnTo>
                    <a:pt x="21498" y="15802"/>
                  </a:lnTo>
                  <a:lnTo>
                    <a:pt x="23381" y="11668"/>
                  </a:lnTo>
                  <a:lnTo>
                    <a:pt x="25081" y="7763"/>
                  </a:lnTo>
                  <a:lnTo>
                    <a:pt x="25816" y="6110"/>
                  </a:lnTo>
                  <a:lnTo>
                    <a:pt x="26413" y="4594"/>
                  </a:lnTo>
                  <a:lnTo>
                    <a:pt x="26872" y="3400"/>
                  </a:lnTo>
                  <a:lnTo>
                    <a:pt x="27102" y="2527"/>
                  </a:lnTo>
                  <a:lnTo>
                    <a:pt x="27240" y="1930"/>
                  </a:lnTo>
                  <a:lnTo>
                    <a:pt x="27331" y="1379"/>
                  </a:lnTo>
                  <a:lnTo>
                    <a:pt x="27331" y="919"/>
                  </a:lnTo>
                  <a:lnTo>
                    <a:pt x="27240" y="552"/>
                  </a:lnTo>
                  <a:lnTo>
                    <a:pt x="27148" y="276"/>
                  </a:lnTo>
                  <a:lnTo>
                    <a:pt x="27056" y="184"/>
                  </a:lnTo>
                  <a:lnTo>
                    <a:pt x="26918" y="92"/>
                  </a:lnTo>
                  <a:lnTo>
                    <a:pt x="26826" y="47"/>
                  </a:lnTo>
                  <a:lnTo>
                    <a:pt x="26688"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3336;p47">
              <a:extLst>
                <a:ext uri="{FF2B5EF4-FFF2-40B4-BE49-F238E27FC236}">
                  <a16:creationId xmlns:a16="http://schemas.microsoft.com/office/drawing/2014/main" id="{2C05F666-5F52-4FE5-A0B1-6C90B41A9899}"/>
                </a:ext>
              </a:extLst>
            </p:cNvPr>
            <p:cNvSpPr/>
            <p:nvPr/>
          </p:nvSpPr>
          <p:spPr>
            <a:xfrm>
              <a:off x="6037918" y="1393096"/>
              <a:ext cx="550841" cy="855468"/>
            </a:xfrm>
            <a:custGeom>
              <a:avLst/>
              <a:gdLst/>
              <a:ahLst/>
              <a:cxnLst/>
              <a:rect l="l" t="t" r="r" b="b"/>
              <a:pathLst>
                <a:path w="28158" h="43730" extrusionOk="0">
                  <a:moveTo>
                    <a:pt x="27285" y="1"/>
                  </a:moveTo>
                  <a:lnTo>
                    <a:pt x="26872" y="47"/>
                  </a:lnTo>
                  <a:lnTo>
                    <a:pt x="26367" y="185"/>
                  </a:lnTo>
                  <a:lnTo>
                    <a:pt x="25769" y="460"/>
                  </a:lnTo>
                  <a:lnTo>
                    <a:pt x="25080" y="828"/>
                  </a:lnTo>
                  <a:lnTo>
                    <a:pt x="24299" y="1333"/>
                  </a:lnTo>
                  <a:lnTo>
                    <a:pt x="23427" y="1930"/>
                  </a:lnTo>
                  <a:lnTo>
                    <a:pt x="22508" y="2665"/>
                  </a:lnTo>
                  <a:lnTo>
                    <a:pt x="21957" y="3124"/>
                  </a:lnTo>
                  <a:lnTo>
                    <a:pt x="21314" y="3722"/>
                  </a:lnTo>
                  <a:lnTo>
                    <a:pt x="20625" y="4457"/>
                  </a:lnTo>
                  <a:lnTo>
                    <a:pt x="19890" y="5283"/>
                  </a:lnTo>
                  <a:lnTo>
                    <a:pt x="18190" y="7258"/>
                  </a:lnTo>
                  <a:lnTo>
                    <a:pt x="16353" y="9555"/>
                  </a:lnTo>
                  <a:lnTo>
                    <a:pt x="14378" y="12173"/>
                  </a:lnTo>
                  <a:lnTo>
                    <a:pt x="12357" y="14975"/>
                  </a:lnTo>
                  <a:lnTo>
                    <a:pt x="10290" y="17961"/>
                  </a:lnTo>
                  <a:lnTo>
                    <a:pt x="8269" y="21039"/>
                  </a:lnTo>
                  <a:lnTo>
                    <a:pt x="6385" y="24116"/>
                  </a:lnTo>
                  <a:lnTo>
                    <a:pt x="5467" y="25632"/>
                  </a:lnTo>
                  <a:lnTo>
                    <a:pt x="4594" y="27148"/>
                  </a:lnTo>
                  <a:lnTo>
                    <a:pt x="3813" y="28618"/>
                  </a:lnTo>
                  <a:lnTo>
                    <a:pt x="3078" y="30088"/>
                  </a:lnTo>
                  <a:lnTo>
                    <a:pt x="2389" y="31466"/>
                  </a:lnTo>
                  <a:lnTo>
                    <a:pt x="1746" y="32844"/>
                  </a:lnTo>
                  <a:lnTo>
                    <a:pt x="1241" y="34130"/>
                  </a:lnTo>
                  <a:lnTo>
                    <a:pt x="781" y="35370"/>
                  </a:lnTo>
                  <a:lnTo>
                    <a:pt x="414" y="36472"/>
                  </a:lnTo>
                  <a:lnTo>
                    <a:pt x="184" y="37575"/>
                  </a:lnTo>
                  <a:lnTo>
                    <a:pt x="46" y="38539"/>
                  </a:lnTo>
                  <a:lnTo>
                    <a:pt x="1" y="38953"/>
                  </a:lnTo>
                  <a:lnTo>
                    <a:pt x="1" y="39412"/>
                  </a:lnTo>
                  <a:lnTo>
                    <a:pt x="1" y="39780"/>
                  </a:lnTo>
                  <a:lnTo>
                    <a:pt x="92" y="40147"/>
                  </a:lnTo>
                  <a:lnTo>
                    <a:pt x="184" y="40469"/>
                  </a:lnTo>
                  <a:lnTo>
                    <a:pt x="276" y="40790"/>
                  </a:lnTo>
                  <a:lnTo>
                    <a:pt x="506" y="41158"/>
                  </a:lnTo>
                  <a:lnTo>
                    <a:pt x="735" y="41525"/>
                  </a:lnTo>
                  <a:lnTo>
                    <a:pt x="965" y="41847"/>
                  </a:lnTo>
                  <a:lnTo>
                    <a:pt x="1287" y="42122"/>
                  </a:lnTo>
                  <a:lnTo>
                    <a:pt x="1562" y="42398"/>
                  </a:lnTo>
                  <a:lnTo>
                    <a:pt x="1884" y="42628"/>
                  </a:lnTo>
                  <a:lnTo>
                    <a:pt x="2251" y="42811"/>
                  </a:lnTo>
                  <a:lnTo>
                    <a:pt x="2573" y="42995"/>
                  </a:lnTo>
                  <a:lnTo>
                    <a:pt x="3354" y="43271"/>
                  </a:lnTo>
                  <a:lnTo>
                    <a:pt x="4135" y="43500"/>
                  </a:lnTo>
                  <a:lnTo>
                    <a:pt x="4915" y="43638"/>
                  </a:lnTo>
                  <a:lnTo>
                    <a:pt x="5696" y="43684"/>
                  </a:lnTo>
                  <a:lnTo>
                    <a:pt x="6431" y="43730"/>
                  </a:lnTo>
                  <a:lnTo>
                    <a:pt x="7166" y="43730"/>
                  </a:lnTo>
                  <a:lnTo>
                    <a:pt x="8406" y="43638"/>
                  </a:lnTo>
                  <a:lnTo>
                    <a:pt x="9279" y="43500"/>
                  </a:lnTo>
                  <a:lnTo>
                    <a:pt x="9601" y="43408"/>
                  </a:lnTo>
                  <a:lnTo>
                    <a:pt x="20946" y="29169"/>
                  </a:lnTo>
                  <a:lnTo>
                    <a:pt x="20441" y="28939"/>
                  </a:lnTo>
                  <a:lnTo>
                    <a:pt x="19247" y="28434"/>
                  </a:lnTo>
                  <a:lnTo>
                    <a:pt x="18604" y="28112"/>
                  </a:lnTo>
                  <a:lnTo>
                    <a:pt x="18053" y="27791"/>
                  </a:lnTo>
                  <a:lnTo>
                    <a:pt x="17823" y="27607"/>
                  </a:lnTo>
                  <a:lnTo>
                    <a:pt x="17639" y="27423"/>
                  </a:lnTo>
                  <a:lnTo>
                    <a:pt x="17547" y="27286"/>
                  </a:lnTo>
                  <a:lnTo>
                    <a:pt x="17501" y="27148"/>
                  </a:lnTo>
                  <a:lnTo>
                    <a:pt x="17593" y="26780"/>
                  </a:lnTo>
                  <a:lnTo>
                    <a:pt x="17823" y="26137"/>
                  </a:lnTo>
                  <a:lnTo>
                    <a:pt x="18742" y="23932"/>
                  </a:lnTo>
                  <a:lnTo>
                    <a:pt x="21773" y="17364"/>
                  </a:lnTo>
                  <a:lnTo>
                    <a:pt x="23473" y="13597"/>
                  </a:lnTo>
                  <a:lnTo>
                    <a:pt x="25126" y="9969"/>
                  </a:lnTo>
                  <a:lnTo>
                    <a:pt x="26504" y="6799"/>
                  </a:lnTo>
                  <a:lnTo>
                    <a:pt x="27010" y="5467"/>
                  </a:lnTo>
                  <a:lnTo>
                    <a:pt x="27423" y="4411"/>
                  </a:lnTo>
                  <a:lnTo>
                    <a:pt x="27745" y="3538"/>
                  </a:lnTo>
                  <a:lnTo>
                    <a:pt x="27928" y="2757"/>
                  </a:lnTo>
                  <a:lnTo>
                    <a:pt x="28112" y="2022"/>
                  </a:lnTo>
                  <a:lnTo>
                    <a:pt x="28158" y="1425"/>
                  </a:lnTo>
                  <a:lnTo>
                    <a:pt x="28158" y="966"/>
                  </a:lnTo>
                  <a:lnTo>
                    <a:pt x="28066" y="552"/>
                  </a:lnTo>
                  <a:lnTo>
                    <a:pt x="27974" y="414"/>
                  </a:lnTo>
                  <a:lnTo>
                    <a:pt x="27882" y="277"/>
                  </a:lnTo>
                  <a:lnTo>
                    <a:pt x="27790" y="139"/>
                  </a:lnTo>
                  <a:lnTo>
                    <a:pt x="27653" y="93"/>
                  </a:lnTo>
                  <a:lnTo>
                    <a:pt x="27469" y="47"/>
                  </a:lnTo>
                  <a:lnTo>
                    <a:pt x="27285"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3337;p47">
              <a:extLst>
                <a:ext uri="{FF2B5EF4-FFF2-40B4-BE49-F238E27FC236}">
                  <a16:creationId xmlns:a16="http://schemas.microsoft.com/office/drawing/2014/main" id="{40049505-CB6F-81E2-D36D-E4B4DC62F561}"/>
                </a:ext>
              </a:extLst>
            </p:cNvPr>
            <p:cNvSpPr/>
            <p:nvPr/>
          </p:nvSpPr>
          <p:spPr>
            <a:xfrm>
              <a:off x="6120589" y="1925959"/>
              <a:ext cx="260612" cy="157283"/>
            </a:xfrm>
            <a:custGeom>
              <a:avLst/>
              <a:gdLst/>
              <a:ahLst/>
              <a:cxnLst/>
              <a:rect l="l" t="t" r="r" b="b"/>
              <a:pathLst>
                <a:path w="13322" h="8040" extrusionOk="0">
                  <a:moveTo>
                    <a:pt x="13275" y="1"/>
                  </a:moveTo>
                  <a:lnTo>
                    <a:pt x="12494" y="230"/>
                  </a:lnTo>
                  <a:lnTo>
                    <a:pt x="11805" y="506"/>
                  </a:lnTo>
                  <a:lnTo>
                    <a:pt x="10381" y="1149"/>
                  </a:lnTo>
                  <a:lnTo>
                    <a:pt x="9003" y="1838"/>
                  </a:lnTo>
                  <a:lnTo>
                    <a:pt x="7625" y="2527"/>
                  </a:lnTo>
                  <a:lnTo>
                    <a:pt x="6293" y="3308"/>
                  </a:lnTo>
                  <a:lnTo>
                    <a:pt x="5007" y="4089"/>
                  </a:lnTo>
                  <a:lnTo>
                    <a:pt x="4364" y="4502"/>
                  </a:lnTo>
                  <a:lnTo>
                    <a:pt x="4134" y="4548"/>
                  </a:lnTo>
                  <a:lnTo>
                    <a:pt x="3629" y="4778"/>
                  </a:lnTo>
                  <a:lnTo>
                    <a:pt x="3124" y="4962"/>
                  </a:lnTo>
                  <a:lnTo>
                    <a:pt x="2205" y="5467"/>
                  </a:lnTo>
                  <a:lnTo>
                    <a:pt x="1287" y="5972"/>
                  </a:lnTo>
                  <a:lnTo>
                    <a:pt x="1287" y="6018"/>
                  </a:lnTo>
                  <a:lnTo>
                    <a:pt x="1333" y="6064"/>
                  </a:lnTo>
                  <a:lnTo>
                    <a:pt x="2297" y="5559"/>
                  </a:lnTo>
                  <a:lnTo>
                    <a:pt x="3262" y="5145"/>
                  </a:lnTo>
                  <a:lnTo>
                    <a:pt x="3537" y="5053"/>
                  </a:lnTo>
                  <a:lnTo>
                    <a:pt x="3537" y="5053"/>
                  </a:lnTo>
                  <a:lnTo>
                    <a:pt x="2527" y="5788"/>
                  </a:lnTo>
                  <a:lnTo>
                    <a:pt x="1241" y="6845"/>
                  </a:lnTo>
                  <a:lnTo>
                    <a:pt x="0" y="7947"/>
                  </a:lnTo>
                  <a:lnTo>
                    <a:pt x="0" y="8039"/>
                  </a:lnTo>
                  <a:lnTo>
                    <a:pt x="92" y="8039"/>
                  </a:lnTo>
                  <a:lnTo>
                    <a:pt x="644" y="7534"/>
                  </a:lnTo>
                  <a:lnTo>
                    <a:pt x="1195" y="7074"/>
                  </a:lnTo>
                  <a:lnTo>
                    <a:pt x="1792" y="6615"/>
                  </a:lnTo>
                  <a:lnTo>
                    <a:pt x="2435" y="6202"/>
                  </a:lnTo>
                  <a:lnTo>
                    <a:pt x="3675" y="5421"/>
                  </a:lnTo>
                  <a:lnTo>
                    <a:pt x="4961" y="4686"/>
                  </a:lnTo>
                  <a:lnTo>
                    <a:pt x="7580" y="3170"/>
                  </a:lnTo>
                  <a:lnTo>
                    <a:pt x="8866" y="2389"/>
                  </a:lnTo>
                  <a:lnTo>
                    <a:pt x="10198" y="1654"/>
                  </a:lnTo>
                  <a:lnTo>
                    <a:pt x="11759" y="827"/>
                  </a:lnTo>
                  <a:lnTo>
                    <a:pt x="12540" y="460"/>
                  </a:lnTo>
                  <a:lnTo>
                    <a:pt x="13321" y="47"/>
                  </a:lnTo>
                  <a:lnTo>
                    <a:pt x="1332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3338;p47">
              <a:extLst>
                <a:ext uri="{FF2B5EF4-FFF2-40B4-BE49-F238E27FC236}">
                  <a16:creationId xmlns:a16="http://schemas.microsoft.com/office/drawing/2014/main" id="{C3E625C9-FFCA-F03F-5D45-8899847AC8CC}"/>
                </a:ext>
              </a:extLst>
            </p:cNvPr>
            <p:cNvSpPr/>
            <p:nvPr/>
          </p:nvSpPr>
          <p:spPr>
            <a:xfrm>
              <a:off x="6292211" y="1349980"/>
              <a:ext cx="687446" cy="892304"/>
            </a:xfrm>
            <a:custGeom>
              <a:avLst/>
              <a:gdLst/>
              <a:ahLst/>
              <a:cxnLst/>
              <a:rect l="l" t="t" r="r" b="b"/>
              <a:pathLst>
                <a:path w="35141" h="45613" extrusionOk="0">
                  <a:moveTo>
                    <a:pt x="16904" y="0"/>
                  </a:moveTo>
                  <a:lnTo>
                    <a:pt x="16353" y="92"/>
                  </a:lnTo>
                  <a:lnTo>
                    <a:pt x="15802" y="184"/>
                  </a:lnTo>
                  <a:lnTo>
                    <a:pt x="15297" y="322"/>
                  </a:lnTo>
                  <a:lnTo>
                    <a:pt x="14883" y="505"/>
                  </a:lnTo>
                  <a:lnTo>
                    <a:pt x="14516" y="643"/>
                  </a:lnTo>
                  <a:lnTo>
                    <a:pt x="14240" y="827"/>
                  </a:lnTo>
                  <a:lnTo>
                    <a:pt x="14011" y="1011"/>
                  </a:lnTo>
                  <a:lnTo>
                    <a:pt x="13643" y="1516"/>
                  </a:lnTo>
                  <a:lnTo>
                    <a:pt x="13230" y="2205"/>
                  </a:lnTo>
                  <a:lnTo>
                    <a:pt x="12770" y="3032"/>
                  </a:lnTo>
                  <a:lnTo>
                    <a:pt x="12265" y="4042"/>
                  </a:lnTo>
                  <a:lnTo>
                    <a:pt x="11760" y="5191"/>
                  </a:lnTo>
                  <a:lnTo>
                    <a:pt x="11255" y="6477"/>
                  </a:lnTo>
                  <a:lnTo>
                    <a:pt x="10152" y="9325"/>
                  </a:lnTo>
                  <a:lnTo>
                    <a:pt x="8958" y="12586"/>
                  </a:lnTo>
                  <a:lnTo>
                    <a:pt x="7764" y="16077"/>
                  </a:lnTo>
                  <a:lnTo>
                    <a:pt x="6569" y="19706"/>
                  </a:lnTo>
                  <a:lnTo>
                    <a:pt x="5421" y="23426"/>
                  </a:lnTo>
                  <a:lnTo>
                    <a:pt x="4273" y="27101"/>
                  </a:lnTo>
                  <a:lnTo>
                    <a:pt x="3216" y="30592"/>
                  </a:lnTo>
                  <a:lnTo>
                    <a:pt x="2297" y="33899"/>
                  </a:lnTo>
                  <a:lnTo>
                    <a:pt x="1471" y="36793"/>
                  </a:lnTo>
                  <a:lnTo>
                    <a:pt x="828" y="39274"/>
                  </a:lnTo>
                  <a:lnTo>
                    <a:pt x="322" y="41203"/>
                  </a:lnTo>
                  <a:lnTo>
                    <a:pt x="47" y="42443"/>
                  </a:lnTo>
                  <a:lnTo>
                    <a:pt x="1" y="42810"/>
                  </a:lnTo>
                  <a:lnTo>
                    <a:pt x="1" y="42948"/>
                  </a:lnTo>
                  <a:lnTo>
                    <a:pt x="139" y="42994"/>
                  </a:lnTo>
                  <a:lnTo>
                    <a:pt x="460" y="43040"/>
                  </a:lnTo>
                  <a:lnTo>
                    <a:pt x="1608" y="43178"/>
                  </a:lnTo>
                  <a:lnTo>
                    <a:pt x="5605" y="43545"/>
                  </a:lnTo>
                  <a:lnTo>
                    <a:pt x="11209" y="44005"/>
                  </a:lnTo>
                  <a:lnTo>
                    <a:pt x="17639" y="44464"/>
                  </a:lnTo>
                  <a:lnTo>
                    <a:pt x="29628" y="45291"/>
                  </a:lnTo>
                  <a:lnTo>
                    <a:pt x="33578" y="45566"/>
                  </a:lnTo>
                  <a:lnTo>
                    <a:pt x="35094" y="45612"/>
                  </a:lnTo>
                  <a:lnTo>
                    <a:pt x="35140" y="45475"/>
                  </a:lnTo>
                  <a:lnTo>
                    <a:pt x="35140" y="45153"/>
                  </a:lnTo>
                  <a:lnTo>
                    <a:pt x="35048" y="44051"/>
                  </a:lnTo>
                  <a:lnTo>
                    <a:pt x="34773" y="42351"/>
                  </a:lnTo>
                  <a:lnTo>
                    <a:pt x="34451" y="40192"/>
                  </a:lnTo>
                  <a:lnTo>
                    <a:pt x="32568" y="28709"/>
                  </a:lnTo>
                  <a:lnTo>
                    <a:pt x="32154" y="26274"/>
                  </a:lnTo>
                  <a:lnTo>
                    <a:pt x="31833" y="24758"/>
                  </a:lnTo>
                  <a:lnTo>
                    <a:pt x="31419" y="23059"/>
                  </a:lnTo>
                  <a:lnTo>
                    <a:pt x="30960" y="21222"/>
                  </a:lnTo>
                  <a:lnTo>
                    <a:pt x="30455" y="19246"/>
                  </a:lnTo>
                  <a:lnTo>
                    <a:pt x="29858" y="17225"/>
                  </a:lnTo>
                  <a:lnTo>
                    <a:pt x="29215" y="15204"/>
                  </a:lnTo>
                  <a:lnTo>
                    <a:pt x="28526" y="13137"/>
                  </a:lnTo>
                  <a:lnTo>
                    <a:pt x="27791" y="11116"/>
                  </a:lnTo>
                  <a:lnTo>
                    <a:pt x="27010" y="9141"/>
                  </a:lnTo>
                  <a:lnTo>
                    <a:pt x="26183" y="7258"/>
                  </a:lnTo>
                  <a:lnTo>
                    <a:pt x="25724" y="6385"/>
                  </a:lnTo>
                  <a:lnTo>
                    <a:pt x="25264" y="5558"/>
                  </a:lnTo>
                  <a:lnTo>
                    <a:pt x="24805" y="4731"/>
                  </a:lnTo>
                  <a:lnTo>
                    <a:pt x="24346" y="3996"/>
                  </a:lnTo>
                  <a:lnTo>
                    <a:pt x="23840" y="3307"/>
                  </a:lnTo>
                  <a:lnTo>
                    <a:pt x="23381" y="2618"/>
                  </a:lnTo>
                  <a:lnTo>
                    <a:pt x="22876" y="2067"/>
                  </a:lnTo>
                  <a:lnTo>
                    <a:pt x="22371" y="1516"/>
                  </a:lnTo>
                  <a:lnTo>
                    <a:pt x="21819" y="1103"/>
                  </a:lnTo>
                  <a:lnTo>
                    <a:pt x="21268" y="735"/>
                  </a:lnTo>
                  <a:lnTo>
                    <a:pt x="20671" y="459"/>
                  </a:lnTo>
                  <a:lnTo>
                    <a:pt x="20074" y="276"/>
                  </a:lnTo>
                  <a:lnTo>
                    <a:pt x="19431" y="138"/>
                  </a:lnTo>
                  <a:lnTo>
                    <a:pt x="18788" y="46"/>
                  </a:lnTo>
                  <a:lnTo>
                    <a:pt x="18145" y="0"/>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3339;p47">
              <a:extLst>
                <a:ext uri="{FF2B5EF4-FFF2-40B4-BE49-F238E27FC236}">
                  <a16:creationId xmlns:a16="http://schemas.microsoft.com/office/drawing/2014/main" id="{FFF33763-AAD2-C4D4-CF03-0FD2EC356B55}"/>
                </a:ext>
              </a:extLst>
            </p:cNvPr>
            <p:cNvSpPr/>
            <p:nvPr/>
          </p:nvSpPr>
          <p:spPr>
            <a:xfrm>
              <a:off x="6292211" y="1522502"/>
              <a:ext cx="198618" cy="653290"/>
            </a:xfrm>
            <a:custGeom>
              <a:avLst/>
              <a:gdLst/>
              <a:ahLst/>
              <a:cxnLst/>
              <a:rect l="l" t="t" r="r" b="b"/>
              <a:pathLst>
                <a:path w="10153" h="33395" extrusionOk="0">
                  <a:moveTo>
                    <a:pt x="10060" y="0"/>
                  </a:moveTo>
                  <a:lnTo>
                    <a:pt x="9233" y="2159"/>
                  </a:lnTo>
                  <a:lnTo>
                    <a:pt x="8453" y="4318"/>
                  </a:lnTo>
                  <a:lnTo>
                    <a:pt x="8499" y="3721"/>
                  </a:lnTo>
                  <a:lnTo>
                    <a:pt x="8544" y="2894"/>
                  </a:lnTo>
                  <a:lnTo>
                    <a:pt x="8590" y="2067"/>
                  </a:lnTo>
                  <a:lnTo>
                    <a:pt x="8590" y="2021"/>
                  </a:lnTo>
                  <a:lnTo>
                    <a:pt x="8499" y="2021"/>
                  </a:lnTo>
                  <a:lnTo>
                    <a:pt x="8499" y="2067"/>
                  </a:lnTo>
                  <a:lnTo>
                    <a:pt x="8407" y="2894"/>
                  </a:lnTo>
                  <a:lnTo>
                    <a:pt x="8269" y="3767"/>
                  </a:lnTo>
                  <a:lnTo>
                    <a:pt x="8039" y="5283"/>
                  </a:lnTo>
                  <a:lnTo>
                    <a:pt x="7993" y="5512"/>
                  </a:lnTo>
                  <a:lnTo>
                    <a:pt x="6799" y="9141"/>
                  </a:lnTo>
                  <a:lnTo>
                    <a:pt x="5605" y="12816"/>
                  </a:lnTo>
                  <a:lnTo>
                    <a:pt x="4594" y="16077"/>
                  </a:lnTo>
                  <a:lnTo>
                    <a:pt x="3630" y="19339"/>
                  </a:lnTo>
                  <a:lnTo>
                    <a:pt x="2711" y="22600"/>
                  </a:lnTo>
                  <a:lnTo>
                    <a:pt x="1792" y="25907"/>
                  </a:lnTo>
                  <a:lnTo>
                    <a:pt x="1333" y="27744"/>
                  </a:lnTo>
                  <a:lnTo>
                    <a:pt x="874" y="29628"/>
                  </a:lnTo>
                  <a:lnTo>
                    <a:pt x="1" y="33348"/>
                  </a:lnTo>
                  <a:lnTo>
                    <a:pt x="47" y="33394"/>
                  </a:lnTo>
                  <a:lnTo>
                    <a:pt x="47" y="33348"/>
                  </a:lnTo>
                  <a:lnTo>
                    <a:pt x="3905" y="20349"/>
                  </a:lnTo>
                  <a:lnTo>
                    <a:pt x="5697" y="14332"/>
                  </a:lnTo>
                  <a:lnTo>
                    <a:pt x="7580" y="8406"/>
                  </a:lnTo>
                  <a:lnTo>
                    <a:pt x="7626" y="8360"/>
                  </a:lnTo>
                  <a:lnTo>
                    <a:pt x="7901" y="7304"/>
                  </a:lnTo>
                  <a:lnTo>
                    <a:pt x="9050" y="3721"/>
                  </a:lnTo>
                  <a:lnTo>
                    <a:pt x="10152" y="46"/>
                  </a:lnTo>
                  <a:lnTo>
                    <a:pt x="1010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3340;p47">
              <a:extLst>
                <a:ext uri="{FF2B5EF4-FFF2-40B4-BE49-F238E27FC236}">
                  <a16:creationId xmlns:a16="http://schemas.microsoft.com/office/drawing/2014/main" id="{CDCC73DF-3EF8-0099-35DF-AD50039A8BF3}"/>
                </a:ext>
              </a:extLst>
            </p:cNvPr>
            <p:cNvSpPr/>
            <p:nvPr/>
          </p:nvSpPr>
          <p:spPr>
            <a:xfrm>
              <a:off x="6543824" y="1388616"/>
              <a:ext cx="183320" cy="119527"/>
            </a:xfrm>
            <a:custGeom>
              <a:avLst/>
              <a:gdLst/>
              <a:ahLst/>
              <a:cxnLst/>
              <a:rect l="l" t="t" r="r" b="b"/>
              <a:pathLst>
                <a:path w="9371" h="6110" extrusionOk="0">
                  <a:moveTo>
                    <a:pt x="9325" y="0"/>
                  </a:moveTo>
                  <a:lnTo>
                    <a:pt x="8820" y="689"/>
                  </a:lnTo>
                  <a:lnTo>
                    <a:pt x="8268" y="1332"/>
                  </a:lnTo>
                  <a:lnTo>
                    <a:pt x="7717" y="1975"/>
                  </a:lnTo>
                  <a:lnTo>
                    <a:pt x="7166" y="2618"/>
                  </a:lnTo>
                  <a:lnTo>
                    <a:pt x="6661" y="3124"/>
                  </a:lnTo>
                  <a:lnTo>
                    <a:pt x="6109" y="3629"/>
                  </a:lnTo>
                  <a:lnTo>
                    <a:pt x="5512" y="4134"/>
                  </a:lnTo>
                  <a:lnTo>
                    <a:pt x="4915" y="4594"/>
                  </a:lnTo>
                  <a:lnTo>
                    <a:pt x="4318" y="5007"/>
                  </a:lnTo>
                  <a:lnTo>
                    <a:pt x="3629" y="5329"/>
                  </a:lnTo>
                  <a:lnTo>
                    <a:pt x="2940" y="5604"/>
                  </a:lnTo>
                  <a:lnTo>
                    <a:pt x="2159" y="5696"/>
                  </a:lnTo>
                  <a:lnTo>
                    <a:pt x="1746" y="5696"/>
                  </a:lnTo>
                  <a:lnTo>
                    <a:pt x="1378" y="5558"/>
                  </a:lnTo>
                  <a:lnTo>
                    <a:pt x="1057" y="5375"/>
                  </a:lnTo>
                  <a:lnTo>
                    <a:pt x="781" y="5145"/>
                  </a:lnTo>
                  <a:lnTo>
                    <a:pt x="597" y="4869"/>
                  </a:lnTo>
                  <a:lnTo>
                    <a:pt x="414" y="4548"/>
                  </a:lnTo>
                  <a:lnTo>
                    <a:pt x="322" y="4134"/>
                  </a:lnTo>
                  <a:lnTo>
                    <a:pt x="230" y="3767"/>
                  </a:lnTo>
                  <a:lnTo>
                    <a:pt x="138" y="3307"/>
                  </a:lnTo>
                  <a:lnTo>
                    <a:pt x="138" y="2894"/>
                  </a:lnTo>
                  <a:lnTo>
                    <a:pt x="138" y="2021"/>
                  </a:lnTo>
                  <a:lnTo>
                    <a:pt x="184" y="1240"/>
                  </a:lnTo>
                  <a:lnTo>
                    <a:pt x="276" y="551"/>
                  </a:lnTo>
                  <a:lnTo>
                    <a:pt x="92" y="1516"/>
                  </a:lnTo>
                  <a:lnTo>
                    <a:pt x="0" y="2481"/>
                  </a:lnTo>
                  <a:lnTo>
                    <a:pt x="0" y="3491"/>
                  </a:lnTo>
                  <a:lnTo>
                    <a:pt x="138" y="4456"/>
                  </a:lnTo>
                  <a:lnTo>
                    <a:pt x="230" y="4777"/>
                  </a:lnTo>
                  <a:lnTo>
                    <a:pt x="368" y="5099"/>
                  </a:lnTo>
                  <a:lnTo>
                    <a:pt x="597" y="5375"/>
                  </a:lnTo>
                  <a:lnTo>
                    <a:pt x="827" y="5604"/>
                  </a:lnTo>
                  <a:lnTo>
                    <a:pt x="1103" y="5788"/>
                  </a:lnTo>
                  <a:lnTo>
                    <a:pt x="1378" y="5972"/>
                  </a:lnTo>
                  <a:lnTo>
                    <a:pt x="1700" y="6064"/>
                  </a:lnTo>
                  <a:lnTo>
                    <a:pt x="2067" y="6109"/>
                  </a:lnTo>
                  <a:lnTo>
                    <a:pt x="2481" y="6064"/>
                  </a:lnTo>
                  <a:lnTo>
                    <a:pt x="2848" y="5972"/>
                  </a:lnTo>
                  <a:lnTo>
                    <a:pt x="3216" y="5880"/>
                  </a:lnTo>
                  <a:lnTo>
                    <a:pt x="3629" y="5788"/>
                  </a:lnTo>
                  <a:lnTo>
                    <a:pt x="3996" y="5604"/>
                  </a:lnTo>
                  <a:lnTo>
                    <a:pt x="4318" y="5420"/>
                  </a:lnTo>
                  <a:lnTo>
                    <a:pt x="4685" y="5237"/>
                  </a:lnTo>
                  <a:lnTo>
                    <a:pt x="5007" y="5007"/>
                  </a:lnTo>
                  <a:lnTo>
                    <a:pt x="5650" y="4502"/>
                  </a:lnTo>
                  <a:lnTo>
                    <a:pt x="6293" y="3997"/>
                  </a:lnTo>
                  <a:lnTo>
                    <a:pt x="6844" y="3399"/>
                  </a:lnTo>
                  <a:lnTo>
                    <a:pt x="7396" y="2802"/>
                  </a:lnTo>
                  <a:lnTo>
                    <a:pt x="7947" y="2159"/>
                  </a:lnTo>
                  <a:lnTo>
                    <a:pt x="8406" y="1470"/>
                  </a:lnTo>
                  <a:lnTo>
                    <a:pt x="9371" y="46"/>
                  </a:lnTo>
                  <a:lnTo>
                    <a:pt x="937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3341;p47">
              <a:extLst>
                <a:ext uri="{FF2B5EF4-FFF2-40B4-BE49-F238E27FC236}">
                  <a16:creationId xmlns:a16="http://schemas.microsoft.com/office/drawing/2014/main" id="{4B6B30DE-7048-DBDA-BFCF-EBF4A087A642}"/>
                </a:ext>
              </a:extLst>
            </p:cNvPr>
            <p:cNvSpPr/>
            <p:nvPr/>
          </p:nvSpPr>
          <p:spPr>
            <a:xfrm>
              <a:off x="6679509" y="1287067"/>
              <a:ext cx="824912" cy="409776"/>
            </a:xfrm>
            <a:custGeom>
              <a:avLst/>
              <a:gdLst/>
              <a:ahLst/>
              <a:cxnLst/>
              <a:rect l="l" t="t" r="r" b="b"/>
              <a:pathLst>
                <a:path w="42168" h="20947" extrusionOk="0">
                  <a:moveTo>
                    <a:pt x="30638" y="1"/>
                  </a:moveTo>
                  <a:lnTo>
                    <a:pt x="29949" y="47"/>
                  </a:lnTo>
                  <a:lnTo>
                    <a:pt x="29673" y="139"/>
                  </a:lnTo>
                  <a:lnTo>
                    <a:pt x="29490" y="184"/>
                  </a:lnTo>
                  <a:lnTo>
                    <a:pt x="29306" y="276"/>
                  </a:lnTo>
                  <a:lnTo>
                    <a:pt x="29260" y="368"/>
                  </a:lnTo>
                  <a:lnTo>
                    <a:pt x="28893" y="1011"/>
                  </a:lnTo>
                  <a:lnTo>
                    <a:pt x="28479" y="1654"/>
                  </a:lnTo>
                  <a:lnTo>
                    <a:pt x="28020" y="2389"/>
                  </a:lnTo>
                  <a:lnTo>
                    <a:pt x="27469" y="3078"/>
                  </a:lnTo>
                  <a:lnTo>
                    <a:pt x="26274" y="4548"/>
                  </a:lnTo>
                  <a:lnTo>
                    <a:pt x="24988" y="5972"/>
                  </a:lnTo>
                  <a:lnTo>
                    <a:pt x="23748" y="7212"/>
                  </a:lnTo>
                  <a:lnTo>
                    <a:pt x="22646" y="8223"/>
                  </a:lnTo>
                  <a:lnTo>
                    <a:pt x="21865" y="8866"/>
                  </a:lnTo>
                  <a:lnTo>
                    <a:pt x="21589" y="9050"/>
                  </a:lnTo>
                  <a:lnTo>
                    <a:pt x="21405" y="9096"/>
                  </a:lnTo>
                  <a:lnTo>
                    <a:pt x="19476" y="8728"/>
                  </a:lnTo>
                  <a:lnTo>
                    <a:pt x="15480" y="7855"/>
                  </a:lnTo>
                  <a:lnTo>
                    <a:pt x="10381" y="6707"/>
                  </a:lnTo>
                  <a:lnTo>
                    <a:pt x="5007" y="5467"/>
                  </a:lnTo>
                  <a:lnTo>
                    <a:pt x="4272" y="5329"/>
                  </a:lnTo>
                  <a:lnTo>
                    <a:pt x="3583" y="5191"/>
                  </a:lnTo>
                  <a:lnTo>
                    <a:pt x="2940" y="5145"/>
                  </a:lnTo>
                  <a:lnTo>
                    <a:pt x="2389" y="5099"/>
                  </a:lnTo>
                  <a:lnTo>
                    <a:pt x="1516" y="5099"/>
                  </a:lnTo>
                  <a:lnTo>
                    <a:pt x="1103" y="5191"/>
                  </a:lnTo>
                  <a:lnTo>
                    <a:pt x="827" y="5283"/>
                  </a:lnTo>
                  <a:lnTo>
                    <a:pt x="551" y="5375"/>
                  </a:lnTo>
                  <a:lnTo>
                    <a:pt x="322" y="5559"/>
                  </a:lnTo>
                  <a:lnTo>
                    <a:pt x="184" y="5697"/>
                  </a:lnTo>
                  <a:lnTo>
                    <a:pt x="46" y="5926"/>
                  </a:lnTo>
                  <a:lnTo>
                    <a:pt x="0" y="6156"/>
                  </a:lnTo>
                  <a:lnTo>
                    <a:pt x="0" y="6386"/>
                  </a:lnTo>
                  <a:lnTo>
                    <a:pt x="0" y="6661"/>
                  </a:lnTo>
                  <a:lnTo>
                    <a:pt x="46" y="6937"/>
                  </a:lnTo>
                  <a:lnTo>
                    <a:pt x="138" y="7212"/>
                  </a:lnTo>
                  <a:lnTo>
                    <a:pt x="276" y="7534"/>
                  </a:lnTo>
                  <a:lnTo>
                    <a:pt x="643" y="8223"/>
                  </a:lnTo>
                  <a:lnTo>
                    <a:pt x="1149" y="8912"/>
                  </a:lnTo>
                  <a:lnTo>
                    <a:pt x="1746" y="9601"/>
                  </a:lnTo>
                  <a:lnTo>
                    <a:pt x="2435" y="10336"/>
                  </a:lnTo>
                  <a:lnTo>
                    <a:pt x="3170" y="11071"/>
                  </a:lnTo>
                  <a:lnTo>
                    <a:pt x="3996" y="11760"/>
                  </a:lnTo>
                  <a:lnTo>
                    <a:pt x="4823" y="12449"/>
                  </a:lnTo>
                  <a:lnTo>
                    <a:pt x="6431" y="13597"/>
                  </a:lnTo>
                  <a:lnTo>
                    <a:pt x="8039" y="14654"/>
                  </a:lnTo>
                  <a:lnTo>
                    <a:pt x="9692" y="15664"/>
                  </a:lnTo>
                  <a:lnTo>
                    <a:pt x="11300" y="16583"/>
                  </a:lnTo>
                  <a:lnTo>
                    <a:pt x="12954" y="17410"/>
                  </a:lnTo>
                  <a:lnTo>
                    <a:pt x="14515" y="18191"/>
                  </a:lnTo>
                  <a:lnTo>
                    <a:pt x="16123" y="18880"/>
                  </a:lnTo>
                  <a:lnTo>
                    <a:pt x="17639" y="19431"/>
                  </a:lnTo>
                  <a:lnTo>
                    <a:pt x="19109" y="19936"/>
                  </a:lnTo>
                  <a:lnTo>
                    <a:pt x="20533" y="20349"/>
                  </a:lnTo>
                  <a:lnTo>
                    <a:pt x="21865" y="20625"/>
                  </a:lnTo>
                  <a:lnTo>
                    <a:pt x="23151" y="20855"/>
                  </a:lnTo>
                  <a:lnTo>
                    <a:pt x="24299" y="20947"/>
                  </a:lnTo>
                  <a:lnTo>
                    <a:pt x="24850" y="20947"/>
                  </a:lnTo>
                  <a:lnTo>
                    <a:pt x="25356" y="20901"/>
                  </a:lnTo>
                  <a:lnTo>
                    <a:pt x="25861" y="20855"/>
                  </a:lnTo>
                  <a:lnTo>
                    <a:pt x="26320" y="20763"/>
                  </a:lnTo>
                  <a:lnTo>
                    <a:pt x="26734" y="20671"/>
                  </a:lnTo>
                  <a:lnTo>
                    <a:pt x="27147" y="20533"/>
                  </a:lnTo>
                  <a:lnTo>
                    <a:pt x="27836" y="20212"/>
                  </a:lnTo>
                  <a:lnTo>
                    <a:pt x="28617" y="19706"/>
                  </a:lnTo>
                  <a:lnTo>
                    <a:pt x="29582" y="19063"/>
                  </a:lnTo>
                  <a:lnTo>
                    <a:pt x="30592" y="18236"/>
                  </a:lnTo>
                  <a:lnTo>
                    <a:pt x="31694" y="17318"/>
                  </a:lnTo>
                  <a:lnTo>
                    <a:pt x="32843" y="16261"/>
                  </a:lnTo>
                  <a:lnTo>
                    <a:pt x="34037" y="15113"/>
                  </a:lnTo>
                  <a:lnTo>
                    <a:pt x="35231" y="13827"/>
                  </a:lnTo>
                  <a:lnTo>
                    <a:pt x="36380" y="12541"/>
                  </a:lnTo>
                  <a:lnTo>
                    <a:pt x="37528" y="11117"/>
                  </a:lnTo>
                  <a:lnTo>
                    <a:pt x="38585" y="9693"/>
                  </a:lnTo>
                  <a:lnTo>
                    <a:pt x="39549" y="8269"/>
                  </a:lnTo>
                  <a:lnTo>
                    <a:pt x="40422" y="6799"/>
                  </a:lnTo>
                  <a:lnTo>
                    <a:pt x="40835" y="6018"/>
                  </a:lnTo>
                  <a:lnTo>
                    <a:pt x="41203" y="5283"/>
                  </a:lnTo>
                  <a:lnTo>
                    <a:pt x="41478" y="4548"/>
                  </a:lnTo>
                  <a:lnTo>
                    <a:pt x="41754" y="3859"/>
                  </a:lnTo>
                  <a:lnTo>
                    <a:pt x="41984" y="3124"/>
                  </a:lnTo>
                  <a:lnTo>
                    <a:pt x="42167" y="2389"/>
                  </a:lnTo>
                  <a:lnTo>
                    <a:pt x="42167" y="2252"/>
                  </a:lnTo>
                  <a:lnTo>
                    <a:pt x="42121" y="2114"/>
                  </a:lnTo>
                  <a:lnTo>
                    <a:pt x="41938" y="1930"/>
                  </a:lnTo>
                  <a:lnTo>
                    <a:pt x="41754" y="1792"/>
                  </a:lnTo>
                  <a:lnTo>
                    <a:pt x="41157" y="1517"/>
                  </a:lnTo>
                  <a:lnTo>
                    <a:pt x="40376" y="1241"/>
                  </a:lnTo>
                  <a:lnTo>
                    <a:pt x="39457" y="965"/>
                  </a:lnTo>
                  <a:lnTo>
                    <a:pt x="38401" y="736"/>
                  </a:lnTo>
                  <a:lnTo>
                    <a:pt x="37252" y="506"/>
                  </a:lnTo>
                  <a:lnTo>
                    <a:pt x="36012" y="322"/>
                  </a:lnTo>
                  <a:lnTo>
                    <a:pt x="34818" y="184"/>
                  </a:lnTo>
                  <a:lnTo>
                    <a:pt x="33670" y="93"/>
                  </a:lnTo>
                  <a:lnTo>
                    <a:pt x="32521"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3342;p47">
              <a:extLst>
                <a:ext uri="{FF2B5EF4-FFF2-40B4-BE49-F238E27FC236}">
                  <a16:creationId xmlns:a16="http://schemas.microsoft.com/office/drawing/2014/main" id="{086C1FFF-7130-F8C9-5CB0-BBFD4AA9A532}"/>
                </a:ext>
              </a:extLst>
            </p:cNvPr>
            <p:cNvSpPr/>
            <p:nvPr/>
          </p:nvSpPr>
          <p:spPr>
            <a:xfrm>
              <a:off x="7242909" y="1077709"/>
              <a:ext cx="307327" cy="372920"/>
            </a:xfrm>
            <a:custGeom>
              <a:avLst/>
              <a:gdLst/>
              <a:ahLst/>
              <a:cxnLst/>
              <a:rect l="l" t="t" r="r" b="b"/>
              <a:pathLst>
                <a:path w="15710" h="19063" extrusionOk="0">
                  <a:moveTo>
                    <a:pt x="5926" y="0"/>
                  </a:moveTo>
                  <a:lnTo>
                    <a:pt x="5605" y="46"/>
                  </a:lnTo>
                  <a:lnTo>
                    <a:pt x="5329" y="92"/>
                  </a:lnTo>
                  <a:lnTo>
                    <a:pt x="5099" y="230"/>
                  </a:lnTo>
                  <a:lnTo>
                    <a:pt x="4686" y="643"/>
                  </a:lnTo>
                  <a:lnTo>
                    <a:pt x="4227" y="1194"/>
                  </a:lnTo>
                  <a:lnTo>
                    <a:pt x="3767" y="1883"/>
                  </a:lnTo>
                  <a:lnTo>
                    <a:pt x="3354" y="2664"/>
                  </a:lnTo>
                  <a:lnTo>
                    <a:pt x="2894" y="3537"/>
                  </a:lnTo>
                  <a:lnTo>
                    <a:pt x="2481" y="4456"/>
                  </a:lnTo>
                  <a:lnTo>
                    <a:pt x="2068" y="5420"/>
                  </a:lnTo>
                  <a:lnTo>
                    <a:pt x="1654" y="6431"/>
                  </a:lnTo>
                  <a:lnTo>
                    <a:pt x="965" y="8406"/>
                  </a:lnTo>
                  <a:lnTo>
                    <a:pt x="414" y="10152"/>
                  </a:lnTo>
                  <a:lnTo>
                    <a:pt x="230" y="10932"/>
                  </a:lnTo>
                  <a:lnTo>
                    <a:pt x="93" y="11621"/>
                  </a:lnTo>
                  <a:lnTo>
                    <a:pt x="1" y="12127"/>
                  </a:lnTo>
                  <a:lnTo>
                    <a:pt x="1" y="12540"/>
                  </a:lnTo>
                  <a:lnTo>
                    <a:pt x="47" y="12678"/>
                  </a:lnTo>
                  <a:lnTo>
                    <a:pt x="138" y="12862"/>
                  </a:lnTo>
                  <a:lnTo>
                    <a:pt x="414" y="13321"/>
                  </a:lnTo>
                  <a:lnTo>
                    <a:pt x="873" y="13780"/>
                  </a:lnTo>
                  <a:lnTo>
                    <a:pt x="1471" y="14332"/>
                  </a:lnTo>
                  <a:lnTo>
                    <a:pt x="2160" y="14929"/>
                  </a:lnTo>
                  <a:lnTo>
                    <a:pt x="2940" y="15526"/>
                  </a:lnTo>
                  <a:lnTo>
                    <a:pt x="3767" y="16123"/>
                  </a:lnTo>
                  <a:lnTo>
                    <a:pt x="4640" y="16720"/>
                  </a:lnTo>
                  <a:lnTo>
                    <a:pt x="5513" y="17271"/>
                  </a:lnTo>
                  <a:lnTo>
                    <a:pt x="6385" y="17777"/>
                  </a:lnTo>
                  <a:lnTo>
                    <a:pt x="7258" y="18190"/>
                  </a:lnTo>
                  <a:lnTo>
                    <a:pt x="8039" y="18603"/>
                  </a:lnTo>
                  <a:lnTo>
                    <a:pt x="8728" y="18879"/>
                  </a:lnTo>
                  <a:lnTo>
                    <a:pt x="9325" y="19017"/>
                  </a:lnTo>
                  <a:lnTo>
                    <a:pt x="9601" y="19063"/>
                  </a:lnTo>
                  <a:lnTo>
                    <a:pt x="10014" y="19063"/>
                  </a:lnTo>
                  <a:lnTo>
                    <a:pt x="10152" y="19017"/>
                  </a:lnTo>
                  <a:lnTo>
                    <a:pt x="10428" y="18787"/>
                  </a:lnTo>
                  <a:lnTo>
                    <a:pt x="10749" y="18466"/>
                  </a:lnTo>
                  <a:lnTo>
                    <a:pt x="11484" y="17685"/>
                  </a:lnTo>
                  <a:lnTo>
                    <a:pt x="12311" y="16628"/>
                  </a:lnTo>
                  <a:lnTo>
                    <a:pt x="13138" y="15388"/>
                  </a:lnTo>
                  <a:lnTo>
                    <a:pt x="13965" y="14102"/>
                  </a:lnTo>
                  <a:lnTo>
                    <a:pt x="14699" y="12770"/>
                  </a:lnTo>
                  <a:lnTo>
                    <a:pt x="15021" y="12127"/>
                  </a:lnTo>
                  <a:lnTo>
                    <a:pt x="15297" y="11530"/>
                  </a:lnTo>
                  <a:lnTo>
                    <a:pt x="15526" y="10932"/>
                  </a:lnTo>
                  <a:lnTo>
                    <a:pt x="15664" y="10427"/>
                  </a:lnTo>
                  <a:lnTo>
                    <a:pt x="15710" y="10106"/>
                  </a:lnTo>
                  <a:lnTo>
                    <a:pt x="15710" y="9830"/>
                  </a:lnTo>
                  <a:lnTo>
                    <a:pt x="15618" y="9463"/>
                  </a:lnTo>
                  <a:lnTo>
                    <a:pt x="15526" y="9095"/>
                  </a:lnTo>
                  <a:lnTo>
                    <a:pt x="15343" y="8682"/>
                  </a:lnTo>
                  <a:lnTo>
                    <a:pt x="15159" y="8268"/>
                  </a:lnTo>
                  <a:lnTo>
                    <a:pt x="14654" y="7396"/>
                  </a:lnTo>
                  <a:lnTo>
                    <a:pt x="14010" y="6477"/>
                  </a:lnTo>
                  <a:lnTo>
                    <a:pt x="13230" y="5512"/>
                  </a:lnTo>
                  <a:lnTo>
                    <a:pt x="12403" y="4548"/>
                  </a:lnTo>
                  <a:lnTo>
                    <a:pt x="11484" y="3629"/>
                  </a:lnTo>
                  <a:lnTo>
                    <a:pt x="10565" y="2756"/>
                  </a:lnTo>
                  <a:lnTo>
                    <a:pt x="9647" y="1975"/>
                  </a:lnTo>
                  <a:lnTo>
                    <a:pt x="8682" y="1240"/>
                  </a:lnTo>
                  <a:lnTo>
                    <a:pt x="7809" y="689"/>
                  </a:lnTo>
                  <a:lnTo>
                    <a:pt x="7396" y="460"/>
                  </a:lnTo>
                  <a:lnTo>
                    <a:pt x="6983" y="276"/>
                  </a:lnTo>
                  <a:lnTo>
                    <a:pt x="6615" y="138"/>
                  </a:lnTo>
                  <a:lnTo>
                    <a:pt x="6248" y="46"/>
                  </a:lnTo>
                  <a:lnTo>
                    <a:pt x="5926"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3343;p47">
              <a:extLst>
                <a:ext uri="{FF2B5EF4-FFF2-40B4-BE49-F238E27FC236}">
                  <a16:creationId xmlns:a16="http://schemas.microsoft.com/office/drawing/2014/main" id="{215AEF74-7B92-B28C-D2B8-B19FC33411B6}"/>
                </a:ext>
              </a:extLst>
            </p:cNvPr>
            <p:cNvSpPr/>
            <p:nvPr/>
          </p:nvSpPr>
          <p:spPr>
            <a:xfrm>
              <a:off x="7163838" y="1034574"/>
              <a:ext cx="170741" cy="264192"/>
            </a:xfrm>
            <a:custGeom>
              <a:avLst/>
              <a:gdLst/>
              <a:ahLst/>
              <a:cxnLst/>
              <a:rect l="l" t="t" r="r" b="b"/>
              <a:pathLst>
                <a:path w="8728" h="13505" extrusionOk="0">
                  <a:moveTo>
                    <a:pt x="919" y="0"/>
                  </a:moveTo>
                  <a:lnTo>
                    <a:pt x="644" y="46"/>
                  </a:lnTo>
                  <a:lnTo>
                    <a:pt x="414" y="138"/>
                  </a:lnTo>
                  <a:lnTo>
                    <a:pt x="230" y="322"/>
                  </a:lnTo>
                  <a:lnTo>
                    <a:pt x="92" y="506"/>
                  </a:lnTo>
                  <a:lnTo>
                    <a:pt x="1" y="781"/>
                  </a:lnTo>
                  <a:lnTo>
                    <a:pt x="1" y="1103"/>
                  </a:lnTo>
                  <a:lnTo>
                    <a:pt x="92" y="1470"/>
                  </a:lnTo>
                  <a:lnTo>
                    <a:pt x="184" y="1884"/>
                  </a:lnTo>
                  <a:lnTo>
                    <a:pt x="506" y="2756"/>
                  </a:lnTo>
                  <a:lnTo>
                    <a:pt x="919" y="3721"/>
                  </a:lnTo>
                  <a:lnTo>
                    <a:pt x="1424" y="4732"/>
                  </a:lnTo>
                  <a:lnTo>
                    <a:pt x="2435" y="6661"/>
                  </a:lnTo>
                  <a:lnTo>
                    <a:pt x="2757" y="7442"/>
                  </a:lnTo>
                  <a:lnTo>
                    <a:pt x="3078" y="8222"/>
                  </a:lnTo>
                  <a:lnTo>
                    <a:pt x="3354" y="9003"/>
                  </a:lnTo>
                  <a:lnTo>
                    <a:pt x="3583" y="9830"/>
                  </a:lnTo>
                  <a:lnTo>
                    <a:pt x="3813" y="10657"/>
                  </a:lnTo>
                  <a:lnTo>
                    <a:pt x="3997" y="11438"/>
                  </a:lnTo>
                  <a:lnTo>
                    <a:pt x="4180" y="12265"/>
                  </a:lnTo>
                  <a:lnTo>
                    <a:pt x="4318" y="13137"/>
                  </a:lnTo>
                  <a:lnTo>
                    <a:pt x="4686" y="13321"/>
                  </a:lnTo>
                  <a:lnTo>
                    <a:pt x="5053" y="13413"/>
                  </a:lnTo>
                  <a:lnTo>
                    <a:pt x="5467" y="13505"/>
                  </a:lnTo>
                  <a:lnTo>
                    <a:pt x="5834" y="13505"/>
                  </a:lnTo>
                  <a:lnTo>
                    <a:pt x="6247" y="13459"/>
                  </a:lnTo>
                  <a:lnTo>
                    <a:pt x="6615" y="13367"/>
                  </a:lnTo>
                  <a:lnTo>
                    <a:pt x="7028" y="13229"/>
                  </a:lnTo>
                  <a:lnTo>
                    <a:pt x="7350" y="13046"/>
                  </a:lnTo>
                  <a:lnTo>
                    <a:pt x="7763" y="12724"/>
                  </a:lnTo>
                  <a:lnTo>
                    <a:pt x="8131" y="12311"/>
                  </a:lnTo>
                  <a:lnTo>
                    <a:pt x="8360" y="11897"/>
                  </a:lnTo>
                  <a:lnTo>
                    <a:pt x="8544" y="11438"/>
                  </a:lnTo>
                  <a:lnTo>
                    <a:pt x="8636" y="10979"/>
                  </a:lnTo>
                  <a:lnTo>
                    <a:pt x="8682" y="10473"/>
                  </a:lnTo>
                  <a:lnTo>
                    <a:pt x="8728" y="10014"/>
                  </a:lnTo>
                  <a:lnTo>
                    <a:pt x="8682" y="9555"/>
                  </a:lnTo>
                  <a:lnTo>
                    <a:pt x="8544" y="8636"/>
                  </a:lnTo>
                  <a:lnTo>
                    <a:pt x="8360" y="7947"/>
                  </a:lnTo>
                  <a:lnTo>
                    <a:pt x="8177" y="7258"/>
                  </a:lnTo>
                  <a:lnTo>
                    <a:pt x="7947" y="6890"/>
                  </a:lnTo>
                  <a:lnTo>
                    <a:pt x="7304" y="5926"/>
                  </a:lnTo>
                  <a:lnTo>
                    <a:pt x="6385" y="4640"/>
                  </a:lnTo>
                  <a:lnTo>
                    <a:pt x="5834" y="3905"/>
                  </a:lnTo>
                  <a:lnTo>
                    <a:pt x="5237" y="3170"/>
                  </a:lnTo>
                  <a:lnTo>
                    <a:pt x="4640" y="2435"/>
                  </a:lnTo>
                  <a:lnTo>
                    <a:pt x="3997" y="1746"/>
                  </a:lnTo>
                  <a:lnTo>
                    <a:pt x="3354" y="1149"/>
                  </a:lnTo>
                  <a:lnTo>
                    <a:pt x="2711" y="643"/>
                  </a:lnTo>
                  <a:lnTo>
                    <a:pt x="2389" y="460"/>
                  </a:lnTo>
                  <a:lnTo>
                    <a:pt x="2068" y="276"/>
                  </a:lnTo>
                  <a:lnTo>
                    <a:pt x="1792" y="138"/>
                  </a:lnTo>
                  <a:lnTo>
                    <a:pt x="1470" y="46"/>
                  </a:lnTo>
                  <a:lnTo>
                    <a:pt x="1195"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3344;p47">
              <a:extLst>
                <a:ext uri="{FF2B5EF4-FFF2-40B4-BE49-F238E27FC236}">
                  <a16:creationId xmlns:a16="http://schemas.microsoft.com/office/drawing/2014/main" id="{C3AA3DFB-8B26-159B-32F8-485A169EEFAB}"/>
                </a:ext>
              </a:extLst>
            </p:cNvPr>
            <p:cNvSpPr/>
            <p:nvPr/>
          </p:nvSpPr>
          <p:spPr>
            <a:xfrm>
              <a:off x="7274366" y="904268"/>
              <a:ext cx="289349" cy="417875"/>
            </a:xfrm>
            <a:custGeom>
              <a:avLst/>
              <a:gdLst/>
              <a:ahLst/>
              <a:cxnLst/>
              <a:rect l="l" t="t" r="r" b="b"/>
              <a:pathLst>
                <a:path w="14791" h="21361" extrusionOk="0">
                  <a:moveTo>
                    <a:pt x="11024" y="1"/>
                  </a:moveTo>
                  <a:lnTo>
                    <a:pt x="10749" y="47"/>
                  </a:lnTo>
                  <a:lnTo>
                    <a:pt x="10473" y="139"/>
                  </a:lnTo>
                  <a:lnTo>
                    <a:pt x="10106" y="277"/>
                  </a:lnTo>
                  <a:lnTo>
                    <a:pt x="9784" y="460"/>
                  </a:lnTo>
                  <a:lnTo>
                    <a:pt x="9417" y="736"/>
                  </a:lnTo>
                  <a:lnTo>
                    <a:pt x="9003" y="1057"/>
                  </a:lnTo>
                  <a:lnTo>
                    <a:pt x="8177" y="1838"/>
                  </a:lnTo>
                  <a:lnTo>
                    <a:pt x="7350" y="2711"/>
                  </a:lnTo>
                  <a:lnTo>
                    <a:pt x="6431" y="3722"/>
                  </a:lnTo>
                  <a:lnTo>
                    <a:pt x="5558" y="4778"/>
                  </a:lnTo>
                  <a:lnTo>
                    <a:pt x="3859" y="6937"/>
                  </a:lnTo>
                  <a:lnTo>
                    <a:pt x="2297" y="8866"/>
                  </a:lnTo>
                  <a:lnTo>
                    <a:pt x="1654" y="9647"/>
                  </a:lnTo>
                  <a:lnTo>
                    <a:pt x="1103" y="10244"/>
                  </a:lnTo>
                  <a:lnTo>
                    <a:pt x="643" y="10658"/>
                  </a:lnTo>
                  <a:lnTo>
                    <a:pt x="460" y="10749"/>
                  </a:lnTo>
                  <a:lnTo>
                    <a:pt x="322" y="10795"/>
                  </a:lnTo>
                  <a:lnTo>
                    <a:pt x="230" y="10841"/>
                  </a:lnTo>
                  <a:lnTo>
                    <a:pt x="138" y="10887"/>
                  </a:lnTo>
                  <a:lnTo>
                    <a:pt x="46" y="11025"/>
                  </a:lnTo>
                  <a:lnTo>
                    <a:pt x="0" y="11209"/>
                  </a:lnTo>
                  <a:lnTo>
                    <a:pt x="46" y="11484"/>
                  </a:lnTo>
                  <a:lnTo>
                    <a:pt x="138" y="11760"/>
                  </a:lnTo>
                  <a:lnTo>
                    <a:pt x="276" y="12036"/>
                  </a:lnTo>
                  <a:lnTo>
                    <a:pt x="414" y="12265"/>
                  </a:lnTo>
                  <a:lnTo>
                    <a:pt x="597" y="12449"/>
                  </a:lnTo>
                  <a:lnTo>
                    <a:pt x="781" y="12633"/>
                  </a:lnTo>
                  <a:lnTo>
                    <a:pt x="965" y="12771"/>
                  </a:lnTo>
                  <a:lnTo>
                    <a:pt x="1149" y="12862"/>
                  </a:lnTo>
                  <a:lnTo>
                    <a:pt x="1286" y="12908"/>
                  </a:lnTo>
                  <a:lnTo>
                    <a:pt x="1608" y="12954"/>
                  </a:lnTo>
                  <a:lnTo>
                    <a:pt x="1884" y="12908"/>
                  </a:lnTo>
                  <a:lnTo>
                    <a:pt x="2113" y="12771"/>
                  </a:lnTo>
                  <a:lnTo>
                    <a:pt x="2297" y="12679"/>
                  </a:lnTo>
                  <a:lnTo>
                    <a:pt x="2435" y="12541"/>
                  </a:lnTo>
                  <a:lnTo>
                    <a:pt x="2205" y="12954"/>
                  </a:lnTo>
                  <a:lnTo>
                    <a:pt x="1976" y="13368"/>
                  </a:lnTo>
                  <a:lnTo>
                    <a:pt x="1746" y="13919"/>
                  </a:lnTo>
                  <a:lnTo>
                    <a:pt x="1608" y="14516"/>
                  </a:lnTo>
                  <a:lnTo>
                    <a:pt x="1562" y="14792"/>
                  </a:lnTo>
                  <a:lnTo>
                    <a:pt x="1516" y="15113"/>
                  </a:lnTo>
                  <a:lnTo>
                    <a:pt x="1562" y="15389"/>
                  </a:lnTo>
                  <a:lnTo>
                    <a:pt x="1608" y="15710"/>
                  </a:lnTo>
                  <a:lnTo>
                    <a:pt x="1700" y="15986"/>
                  </a:lnTo>
                  <a:lnTo>
                    <a:pt x="1884" y="16216"/>
                  </a:lnTo>
                  <a:lnTo>
                    <a:pt x="2067" y="16445"/>
                  </a:lnTo>
                  <a:lnTo>
                    <a:pt x="2251" y="16583"/>
                  </a:lnTo>
                  <a:lnTo>
                    <a:pt x="2481" y="16675"/>
                  </a:lnTo>
                  <a:lnTo>
                    <a:pt x="2940" y="16675"/>
                  </a:lnTo>
                  <a:lnTo>
                    <a:pt x="3170" y="16629"/>
                  </a:lnTo>
                  <a:lnTo>
                    <a:pt x="3583" y="16491"/>
                  </a:lnTo>
                  <a:lnTo>
                    <a:pt x="3951" y="16262"/>
                  </a:lnTo>
                  <a:lnTo>
                    <a:pt x="4272" y="15986"/>
                  </a:lnTo>
                  <a:lnTo>
                    <a:pt x="4640" y="15710"/>
                  </a:lnTo>
                  <a:lnTo>
                    <a:pt x="4364" y="16124"/>
                  </a:lnTo>
                  <a:lnTo>
                    <a:pt x="4180" y="16583"/>
                  </a:lnTo>
                  <a:lnTo>
                    <a:pt x="3997" y="17088"/>
                  </a:lnTo>
                  <a:lnTo>
                    <a:pt x="3859" y="17640"/>
                  </a:lnTo>
                  <a:lnTo>
                    <a:pt x="3859" y="17915"/>
                  </a:lnTo>
                  <a:lnTo>
                    <a:pt x="3859" y="18191"/>
                  </a:lnTo>
                  <a:lnTo>
                    <a:pt x="3905" y="18512"/>
                  </a:lnTo>
                  <a:lnTo>
                    <a:pt x="3997" y="18742"/>
                  </a:lnTo>
                  <a:lnTo>
                    <a:pt x="4134" y="19018"/>
                  </a:lnTo>
                  <a:lnTo>
                    <a:pt x="4318" y="19247"/>
                  </a:lnTo>
                  <a:lnTo>
                    <a:pt x="4502" y="19431"/>
                  </a:lnTo>
                  <a:lnTo>
                    <a:pt x="4732" y="19569"/>
                  </a:lnTo>
                  <a:lnTo>
                    <a:pt x="4961" y="19615"/>
                  </a:lnTo>
                  <a:lnTo>
                    <a:pt x="5421" y="19615"/>
                  </a:lnTo>
                  <a:lnTo>
                    <a:pt x="5604" y="19523"/>
                  </a:lnTo>
                  <a:lnTo>
                    <a:pt x="6018" y="19293"/>
                  </a:lnTo>
                  <a:lnTo>
                    <a:pt x="6385" y="19018"/>
                  </a:lnTo>
                  <a:lnTo>
                    <a:pt x="6661" y="18742"/>
                  </a:lnTo>
                  <a:lnTo>
                    <a:pt x="6936" y="18374"/>
                  </a:lnTo>
                  <a:lnTo>
                    <a:pt x="6890" y="18788"/>
                  </a:lnTo>
                  <a:lnTo>
                    <a:pt x="6844" y="19155"/>
                  </a:lnTo>
                  <a:lnTo>
                    <a:pt x="6799" y="19569"/>
                  </a:lnTo>
                  <a:lnTo>
                    <a:pt x="6844" y="20028"/>
                  </a:lnTo>
                  <a:lnTo>
                    <a:pt x="6936" y="20441"/>
                  </a:lnTo>
                  <a:lnTo>
                    <a:pt x="7028" y="20671"/>
                  </a:lnTo>
                  <a:lnTo>
                    <a:pt x="7166" y="20855"/>
                  </a:lnTo>
                  <a:lnTo>
                    <a:pt x="7304" y="20993"/>
                  </a:lnTo>
                  <a:lnTo>
                    <a:pt x="7488" y="21176"/>
                  </a:lnTo>
                  <a:lnTo>
                    <a:pt x="7671" y="21268"/>
                  </a:lnTo>
                  <a:lnTo>
                    <a:pt x="7809" y="21314"/>
                  </a:lnTo>
                  <a:lnTo>
                    <a:pt x="7993" y="21360"/>
                  </a:lnTo>
                  <a:lnTo>
                    <a:pt x="8177" y="21360"/>
                  </a:lnTo>
                  <a:lnTo>
                    <a:pt x="8498" y="21268"/>
                  </a:lnTo>
                  <a:lnTo>
                    <a:pt x="8820" y="21085"/>
                  </a:lnTo>
                  <a:lnTo>
                    <a:pt x="9095" y="20809"/>
                  </a:lnTo>
                  <a:lnTo>
                    <a:pt x="9417" y="20487"/>
                  </a:lnTo>
                  <a:lnTo>
                    <a:pt x="9692" y="20074"/>
                  </a:lnTo>
                  <a:lnTo>
                    <a:pt x="10014" y="19661"/>
                  </a:lnTo>
                  <a:lnTo>
                    <a:pt x="10565" y="18788"/>
                  </a:lnTo>
                  <a:lnTo>
                    <a:pt x="11162" y="17869"/>
                  </a:lnTo>
                  <a:lnTo>
                    <a:pt x="11438" y="17502"/>
                  </a:lnTo>
                  <a:lnTo>
                    <a:pt x="11759" y="17134"/>
                  </a:lnTo>
                  <a:lnTo>
                    <a:pt x="12035" y="16859"/>
                  </a:lnTo>
                  <a:lnTo>
                    <a:pt x="12311" y="16675"/>
                  </a:lnTo>
                  <a:lnTo>
                    <a:pt x="14056" y="19293"/>
                  </a:lnTo>
                  <a:lnTo>
                    <a:pt x="14148" y="19109"/>
                  </a:lnTo>
                  <a:lnTo>
                    <a:pt x="14286" y="18558"/>
                  </a:lnTo>
                  <a:lnTo>
                    <a:pt x="14469" y="17777"/>
                  </a:lnTo>
                  <a:lnTo>
                    <a:pt x="14653" y="16767"/>
                  </a:lnTo>
                  <a:lnTo>
                    <a:pt x="14745" y="15664"/>
                  </a:lnTo>
                  <a:lnTo>
                    <a:pt x="14791" y="15113"/>
                  </a:lnTo>
                  <a:lnTo>
                    <a:pt x="14791" y="14516"/>
                  </a:lnTo>
                  <a:lnTo>
                    <a:pt x="14699" y="14011"/>
                  </a:lnTo>
                  <a:lnTo>
                    <a:pt x="14607" y="13505"/>
                  </a:lnTo>
                  <a:lnTo>
                    <a:pt x="14469" y="13000"/>
                  </a:lnTo>
                  <a:lnTo>
                    <a:pt x="14286" y="12587"/>
                  </a:lnTo>
                  <a:lnTo>
                    <a:pt x="14148" y="12357"/>
                  </a:lnTo>
                  <a:lnTo>
                    <a:pt x="13964" y="12173"/>
                  </a:lnTo>
                  <a:lnTo>
                    <a:pt x="13735" y="12036"/>
                  </a:lnTo>
                  <a:lnTo>
                    <a:pt x="13505" y="11898"/>
                  </a:lnTo>
                  <a:lnTo>
                    <a:pt x="13275" y="11852"/>
                  </a:lnTo>
                  <a:lnTo>
                    <a:pt x="13000" y="11806"/>
                  </a:lnTo>
                  <a:lnTo>
                    <a:pt x="12770" y="11806"/>
                  </a:lnTo>
                  <a:lnTo>
                    <a:pt x="12494" y="11852"/>
                  </a:lnTo>
                  <a:lnTo>
                    <a:pt x="12494" y="11852"/>
                  </a:lnTo>
                  <a:lnTo>
                    <a:pt x="12586" y="11622"/>
                  </a:lnTo>
                  <a:lnTo>
                    <a:pt x="12632" y="11347"/>
                  </a:lnTo>
                  <a:lnTo>
                    <a:pt x="12678" y="11025"/>
                  </a:lnTo>
                  <a:lnTo>
                    <a:pt x="12724" y="10658"/>
                  </a:lnTo>
                  <a:lnTo>
                    <a:pt x="12632" y="10244"/>
                  </a:lnTo>
                  <a:lnTo>
                    <a:pt x="12494" y="9831"/>
                  </a:lnTo>
                  <a:lnTo>
                    <a:pt x="12402" y="9647"/>
                  </a:lnTo>
                  <a:lnTo>
                    <a:pt x="12265" y="9463"/>
                  </a:lnTo>
                  <a:lnTo>
                    <a:pt x="12035" y="9326"/>
                  </a:lnTo>
                  <a:lnTo>
                    <a:pt x="11805" y="9234"/>
                  </a:lnTo>
                  <a:lnTo>
                    <a:pt x="11530" y="9188"/>
                  </a:lnTo>
                  <a:lnTo>
                    <a:pt x="11254" y="9188"/>
                  </a:lnTo>
                  <a:lnTo>
                    <a:pt x="10795" y="9234"/>
                  </a:lnTo>
                  <a:lnTo>
                    <a:pt x="10611" y="9280"/>
                  </a:lnTo>
                  <a:lnTo>
                    <a:pt x="10657" y="9004"/>
                  </a:lnTo>
                  <a:lnTo>
                    <a:pt x="10703" y="8728"/>
                  </a:lnTo>
                  <a:lnTo>
                    <a:pt x="10703" y="8453"/>
                  </a:lnTo>
                  <a:lnTo>
                    <a:pt x="10703" y="8223"/>
                  </a:lnTo>
                  <a:lnTo>
                    <a:pt x="10611" y="7947"/>
                  </a:lnTo>
                  <a:lnTo>
                    <a:pt x="10519" y="7718"/>
                  </a:lnTo>
                  <a:lnTo>
                    <a:pt x="10381" y="7488"/>
                  </a:lnTo>
                  <a:lnTo>
                    <a:pt x="10198" y="7258"/>
                  </a:lnTo>
                  <a:lnTo>
                    <a:pt x="9968" y="7075"/>
                  </a:lnTo>
                  <a:lnTo>
                    <a:pt x="9646" y="6983"/>
                  </a:lnTo>
                  <a:lnTo>
                    <a:pt x="9371" y="6937"/>
                  </a:lnTo>
                  <a:lnTo>
                    <a:pt x="9095" y="6891"/>
                  </a:lnTo>
                  <a:lnTo>
                    <a:pt x="8636" y="6983"/>
                  </a:lnTo>
                  <a:lnTo>
                    <a:pt x="8452" y="7029"/>
                  </a:lnTo>
                  <a:lnTo>
                    <a:pt x="9141" y="6110"/>
                  </a:lnTo>
                  <a:lnTo>
                    <a:pt x="9784" y="5146"/>
                  </a:lnTo>
                  <a:lnTo>
                    <a:pt x="10473" y="3997"/>
                  </a:lnTo>
                  <a:lnTo>
                    <a:pt x="11116" y="2803"/>
                  </a:lnTo>
                  <a:lnTo>
                    <a:pt x="11392" y="2252"/>
                  </a:lnTo>
                  <a:lnTo>
                    <a:pt x="11622" y="1700"/>
                  </a:lnTo>
                  <a:lnTo>
                    <a:pt x="11713" y="1195"/>
                  </a:lnTo>
                  <a:lnTo>
                    <a:pt x="11759" y="782"/>
                  </a:lnTo>
                  <a:lnTo>
                    <a:pt x="11759" y="598"/>
                  </a:lnTo>
                  <a:lnTo>
                    <a:pt x="11713" y="460"/>
                  </a:lnTo>
                  <a:lnTo>
                    <a:pt x="11622" y="322"/>
                  </a:lnTo>
                  <a:lnTo>
                    <a:pt x="11530" y="185"/>
                  </a:lnTo>
                  <a:lnTo>
                    <a:pt x="11300" y="47"/>
                  </a:lnTo>
                  <a:lnTo>
                    <a:pt x="11024"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3345;p47">
              <a:extLst>
                <a:ext uri="{FF2B5EF4-FFF2-40B4-BE49-F238E27FC236}">
                  <a16:creationId xmlns:a16="http://schemas.microsoft.com/office/drawing/2014/main" id="{91283E7C-6AE6-1D20-FCB5-598EDB095282}"/>
                </a:ext>
              </a:extLst>
            </p:cNvPr>
            <p:cNvSpPr/>
            <p:nvPr/>
          </p:nvSpPr>
          <p:spPr>
            <a:xfrm>
              <a:off x="7320181" y="1041754"/>
              <a:ext cx="115947" cy="117747"/>
            </a:xfrm>
            <a:custGeom>
              <a:avLst/>
              <a:gdLst/>
              <a:ahLst/>
              <a:cxnLst/>
              <a:rect l="l" t="t" r="r" b="b"/>
              <a:pathLst>
                <a:path w="5927" h="6019" extrusionOk="0">
                  <a:moveTo>
                    <a:pt x="5926" y="1"/>
                  </a:moveTo>
                  <a:lnTo>
                    <a:pt x="5008" y="506"/>
                  </a:lnTo>
                  <a:lnTo>
                    <a:pt x="4135" y="1057"/>
                  </a:lnTo>
                  <a:lnTo>
                    <a:pt x="3308" y="1654"/>
                  </a:lnTo>
                  <a:lnTo>
                    <a:pt x="2527" y="2343"/>
                  </a:lnTo>
                  <a:lnTo>
                    <a:pt x="1838" y="3078"/>
                  </a:lnTo>
                  <a:lnTo>
                    <a:pt x="1149" y="3905"/>
                  </a:lnTo>
                  <a:lnTo>
                    <a:pt x="552" y="4732"/>
                  </a:lnTo>
                  <a:lnTo>
                    <a:pt x="1" y="5605"/>
                  </a:lnTo>
                  <a:lnTo>
                    <a:pt x="1" y="5743"/>
                  </a:lnTo>
                  <a:lnTo>
                    <a:pt x="1" y="5880"/>
                  </a:lnTo>
                  <a:lnTo>
                    <a:pt x="1" y="6018"/>
                  </a:lnTo>
                  <a:lnTo>
                    <a:pt x="47" y="6018"/>
                  </a:lnTo>
                  <a:lnTo>
                    <a:pt x="598" y="5191"/>
                  </a:lnTo>
                  <a:lnTo>
                    <a:pt x="1195" y="4410"/>
                  </a:lnTo>
                  <a:lnTo>
                    <a:pt x="1884" y="3584"/>
                  </a:lnTo>
                  <a:lnTo>
                    <a:pt x="2619" y="2803"/>
                  </a:lnTo>
                  <a:lnTo>
                    <a:pt x="3400" y="2068"/>
                  </a:lnTo>
                  <a:lnTo>
                    <a:pt x="4227" y="1333"/>
                  </a:lnTo>
                  <a:lnTo>
                    <a:pt x="5100" y="644"/>
                  </a:lnTo>
                  <a:lnTo>
                    <a:pt x="592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3346;p47">
              <a:extLst>
                <a:ext uri="{FF2B5EF4-FFF2-40B4-BE49-F238E27FC236}">
                  <a16:creationId xmlns:a16="http://schemas.microsoft.com/office/drawing/2014/main" id="{8A626629-DD25-925C-18BA-D080B67DB81B}"/>
                </a:ext>
              </a:extLst>
            </p:cNvPr>
            <p:cNvSpPr/>
            <p:nvPr/>
          </p:nvSpPr>
          <p:spPr>
            <a:xfrm>
              <a:off x="7362416" y="1083089"/>
              <a:ext cx="120427" cy="131225"/>
            </a:xfrm>
            <a:custGeom>
              <a:avLst/>
              <a:gdLst/>
              <a:ahLst/>
              <a:cxnLst/>
              <a:rect l="l" t="t" r="r" b="b"/>
              <a:pathLst>
                <a:path w="6156" h="6708" extrusionOk="0">
                  <a:moveTo>
                    <a:pt x="6110" y="1"/>
                  </a:moveTo>
                  <a:lnTo>
                    <a:pt x="5100" y="552"/>
                  </a:lnTo>
                  <a:lnTo>
                    <a:pt x="4181" y="1195"/>
                  </a:lnTo>
                  <a:lnTo>
                    <a:pt x="3262" y="1930"/>
                  </a:lnTo>
                  <a:lnTo>
                    <a:pt x="2481" y="2711"/>
                  </a:lnTo>
                  <a:lnTo>
                    <a:pt x="1746" y="3584"/>
                  </a:lnTo>
                  <a:lnTo>
                    <a:pt x="1057" y="4502"/>
                  </a:lnTo>
                  <a:lnTo>
                    <a:pt x="506" y="5513"/>
                  </a:lnTo>
                  <a:lnTo>
                    <a:pt x="1" y="6523"/>
                  </a:lnTo>
                  <a:lnTo>
                    <a:pt x="1" y="6615"/>
                  </a:lnTo>
                  <a:lnTo>
                    <a:pt x="1" y="6661"/>
                  </a:lnTo>
                  <a:lnTo>
                    <a:pt x="47" y="6707"/>
                  </a:lnTo>
                  <a:lnTo>
                    <a:pt x="93" y="6661"/>
                  </a:lnTo>
                  <a:lnTo>
                    <a:pt x="506" y="5880"/>
                  </a:lnTo>
                  <a:lnTo>
                    <a:pt x="1103" y="5008"/>
                  </a:lnTo>
                  <a:lnTo>
                    <a:pt x="1838" y="4135"/>
                  </a:lnTo>
                  <a:lnTo>
                    <a:pt x="2665" y="3170"/>
                  </a:lnTo>
                  <a:lnTo>
                    <a:pt x="3538" y="2297"/>
                  </a:lnTo>
                  <a:lnTo>
                    <a:pt x="4456" y="1425"/>
                  </a:lnTo>
                  <a:lnTo>
                    <a:pt x="5329" y="690"/>
                  </a:lnTo>
                  <a:lnTo>
                    <a:pt x="6156" y="47"/>
                  </a:lnTo>
                  <a:lnTo>
                    <a:pt x="615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3347;p47">
              <a:extLst>
                <a:ext uri="{FF2B5EF4-FFF2-40B4-BE49-F238E27FC236}">
                  <a16:creationId xmlns:a16="http://schemas.microsoft.com/office/drawing/2014/main" id="{131E946A-F422-F0B6-9BC2-8D61AC51DCDC}"/>
                </a:ext>
              </a:extLst>
            </p:cNvPr>
            <p:cNvSpPr/>
            <p:nvPr/>
          </p:nvSpPr>
          <p:spPr>
            <a:xfrm>
              <a:off x="7409151" y="1135204"/>
              <a:ext cx="107848" cy="133925"/>
            </a:xfrm>
            <a:custGeom>
              <a:avLst/>
              <a:gdLst/>
              <a:ahLst/>
              <a:cxnLst/>
              <a:rect l="l" t="t" r="r" b="b"/>
              <a:pathLst>
                <a:path w="5513" h="6846" extrusionOk="0">
                  <a:moveTo>
                    <a:pt x="5467" y="1"/>
                  </a:moveTo>
                  <a:lnTo>
                    <a:pt x="4961" y="277"/>
                  </a:lnTo>
                  <a:lnTo>
                    <a:pt x="4456" y="598"/>
                  </a:lnTo>
                  <a:lnTo>
                    <a:pt x="3951" y="966"/>
                  </a:lnTo>
                  <a:lnTo>
                    <a:pt x="3491" y="1379"/>
                  </a:lnTo>
                  <a:lnTo>
                    <a:pt x="3032" y="1792"/>
                  </a:lnTo>
                  <a:lnTo>
                    <a:pt x="2573" y="2206"/>
                  </a:lnTo>
                  <a:lnTo>
                    <a:pt x="1792" y="3078"/>
                  </a:lnTo>
                  <a:lnTo>
                    <a:pt x="1470" y="3492"/>
                  </a:lnTo>
                  <a:lnTo>
                    <a:pt x="1195" y="3905"/>
                  </a:lnTo>
                  <a:lnTo>
                    <a:pt x="919" y="4365"/>
                  </a:lnTo>
                  <a:lnTo>
                    <a:pt x="643" y="4824"/>
                  </a:lnTo>
                  <a:lnTo>
                    <a:pt x="460" y="5283"/>
                  </a:lnTo>
                  <a:lnTo>
                    <a:pt x="276" y="5789"/>
                  </a:lnTo>
                  <a:lnTo>
                    <a:pt x="92" y="6294"/>
                  </a:lnTo>
                  <a:lnTo>
                    <a:pt x="0" y="6799"/>
                  </a:lnTo>
                  <a:lnTo>
                    <a:pt x="0" y="6845"/>
                  </a:lnTo>
                  <a:lnTo>
                    <a:pt x="46" y="6845"/>
                  </a:lnTo>
                  <a:lnTo>
                    <a:pt x="46" y="6799"/>
                  </a:lnTo>
                  <a:lnTo>
                    <a:pt x="552" y="5789"/>
                  </a:lnTo>
                  <a:lnTo>
                    <a:pt x="1103" y="4824"/>
                  </a:lnTo>
                  <a:lnTo>
                    <a:pt x="1700" y="3951"/>
                  </a:lnTo>
                  <a:lnTo>
                    <a:pt x="2389" y="3078"/>
                  </a:lnTo>
                  <a:lnTo>
                    <a:pt x="3078" y="2298"/>
                  </a:lnTo>
                  <a:lnTo>
                    <a:pt x="3859" y="1517"/>
                  </a:lnTo>
                  <a:lnTo>
                    <a:pt x="4686" y="782"/>
                  </a:lnTo>
                  <a:lnTo>
                    <a:pt x="5512" y="47"/>
                  </a:lnTo>
                  <a:lnTo>
                    <a:pt x="546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3348;p47">
              <a:extLst>
                <a:ext uri="{FF2B5EF4-FFF2-40B4-BE49-F238E27FC236}">
                  <a16:creationId xmlns:a16="http://schemas.microsoft.com/office/drawing/2014/main" id="{3A2546E9-8846-F9D9-3DCA-136AB4EB3870}"/>
                </a:ext>
              </a:extLst>
            </p:cNvPr>
            <p:cNvSpPr/>
            <p:nvPr/>
          </p:nvSpPr>
          <p:spPr>
            <a:xfrm>
              <a:off x="7300423" y="1149582"/>
              <a:ext cx="211177" cy="176141"/>
            </a:xfrm>
            <a:custGeom>
              <a:avLst/>
              <a:gdLst/>
              <a:ahLst/>
              <a:cxnLst/>
              <a:rect l="l" t="t" r="r" b="b"/>
              <a:pathLst>
                <a:path w="10795" h="9004" extrusionOk="0">
                  <a:moveTo>
                    <a:pt x="1057" y="1"/>
                  </a:moveTo>
                  <a:lnTo>
                    <a:pt x="644" y="690"/>
                  </a:lnTo>
                  <a:lnTo>
                    <a:pt x="414" y="1241"/>
                  </a:lnTo>
                  <a:lnTo>
                    <a:pt x="184" y="1838"/>
                  </a:lnTo>
                  <a:lnTo>
                    <a:pt x="0" y="2481"/>
                  </a:lnTo>
                  <a:lnTo>
                    <a:pt x="0" y="2803"/>
                  </a:lnTo>
                  <a:lnTo>
                    <a:pt x="0" y="3124"/>
                  </a:lnTo>
                  <a:lnTo>
                    <a:pt x="46" y="3400"/>
                  </a:lnTo>
                  <a:lnTo>
                    <a:pt x="138" y="3676"/>
                  </a:lnTo>
                  <a:lnTo>
                    <a:pt x="276" y="3905"/>
                  </a:lnTo>
                  <a:lnTo>
                    <a:pt x="460" y="4089"/>
                  </a:lnTo>
                  <a:lnTo>
                    <a:pt x="827" y="4273"/>
                  </a:lnTo>
                  <a:lnTo>
                    <a:pt x="1241" y="4365"/>
                  </a:lnTo>
                  <a:lnTo>
                    <a:pt x="1608" y="4365"/>
                  </a:lnTo>
                  <a:lnTo>
                    <a:pt x="1976" y="4273"/>
                  </a:lnTo>
                  <a:lnTo>
                    <a:pt x="2297" y="4135"/>
                  </a:lnTo>
                  <a:lnTo>
                    <a:pt x="2440" y="4074"/>
                  </a:lnTo>
                  <a:lnTo>
                    <a:pt x="2389" y="4227"/>
                  </a:lnTo>
                  <a:lnTo>
                    <a:pt x="2297" y="4640"/>
                  </a:lnTo>
                  <a:lnTo>
                    <a:pt x="2205" y="5100"/>
                  </a:lnTo>
                  <a:lnTo>
                    <a:pt x="2205" y="5559"/>
                  </a:lnTo>
                  <a:lnTo>
                    <a:pt x="2297" y="6018"/>
                  </a:lnTo>
                  <a:lnTo>
                    <a:pt x="2435" y="6478"/>
                  </a:lnTo>
                  <a:lnTo>
                    <a:pt x="2711" y="6891"/>
                  </a:lnTo>
                  <a:lnTo>
                    <a:pt x="2894" y="7029"/>
                  </a:lnTo>
                  <a:lnTo>
                    <a:pt x="3078" y="7212"/>
                  </a:lnTo>
                  <a:lnTo>
                    <a:pt x="3308" y="7304"/>
                  </a:lnTo>
                  <a:lnTo>
                    <a:pt x="3583" y="7396"/>
                  </a:lnTo>
                  <a:lnTo>
                    <a:pt x="3813" y="7442"/>
                  </a:lnTo>
                  <a:lnTo>
                    <a:pt x="4089" y="7396"/>
                  </a:lnTo>
                  <a:lnTo>
                    <a:pt x="4318" y="7350"/>
                  </a:lnTo>
                  <a:lnTo>
                    <a:pt x="4548" y="7258"/>
                  </a:lnTo>
                  <a:lnTo>
                    <a:pt x="4915" y="6983"/>
                  </a:lnTo>
                  <a:lnTo>
                    <a:pt x="5263" y="6722"/>
                  </a:lnTo>
                  <a:lnTo>
                    <a:pt x="5237" y="7121"/>
                  </a:lnTo>
                  <a:lnTo>
                    <a:pt x="5283" y="7488"/>
                  </a:lnTo>
                  <a:lnTo>
                    <a:pt x="5329" y="7810"/>
                  </a:lnTo>
                  <a:lnTo>
                    <a:pt x="5467" y="8131"/>
                  </a:lnTo>
                  <a:lnTo>
                    <a:pt x="5650" y="8453"/>
                  </a:lnTo>
                  <a:lnTo>
                    <a:pt x="5742" y="8590"/>
                  </a:lnTo>
                  <a:lnTo>
                    <a:pt x="5880" y="8728"/>
                  </a:lnTo>
                  <a:lnTo>
                    <a:pt x="6201" y="8912"/>
                  </a:lnTo>
                  <a:lnTo>
                    <a:pt x="6569" y="9004"/>
                  </a:lnTo>
                  <a:lnTo>
                    <a:pt x="6753" y="9004"/>
                  </a:lnTo>
                  <a:lnTo>
                    <a:pt x="6936" y="8958"/>
                  </a:lnTo>
                  <a:lnTo>
                    <a:pt x="7258" y="8820"/>
                  </a:lnTo>
                  <a:lnTo>
                    <a:pt x="7579" y="8682"/>
                  </a:lnTo>
                  <a:lnTo>
                    <a:pt x="7855" y="8453"/>
                  </a:lnTo>
                  <a:lnTo>
                    <a:pt x="8085" y="8223"/>
                  </a:lnTo>
                  <a:lnTo>
                    <a:pt x="8498" y="7718"/>
                  </a:lnTo>
                  <a:lnTo>
                    <a:pt x="8866" y="7212"/>
                  </a:lnTo>
                  <a:lnTo>
                    <a:pt x="9233" y="6661"/>
                  </a:lnTo>
                  <a:lnTo>
                    <a:pt x="9555" y="6110"/>
                  </a:lnTo>
                  <a:lnTo>
                    <a:pt x="10198" y="5054"/>
                  </a:lnTo>
                  <a:lnTo>
                    <a:pt x="10381" y="4778"/>
                  </a:lnTo>
                  <a:lnTo>
                    <a:pt x="10565" y="4548"/>
                  </a:lnTo>
                  <a:lnTo>
                    <a:pt x="10795" y="4319"/>
                  </a:lnTo>
                  <a:lnTo>
                    <a:pt x="10519" y="4502"/>
                  </a:lnTo>
                  <a:lnTo>
                    <a:pt x="10290" y="4732"/>
                  </a:lnTo>
                  <a:lnTo>
                    <a:pt x="10106" y="5008"/>
                  </a:lnTo>
                  <a:lnTo>
                    <a:pt x="9371" y="6018"/>
                  </a:lnTo>
                  <a:lnTo>
                    <a:pt x="8636" y="7029"/>
                  </a:lnTo>
                  <a:lnTo>
                    <a:pt x="7809" y="7947"/>
                  </a:lnTo>
                  <a:lnTo>
                    <a:pt x="7625" y="8177"/>
                  </a:lnTo>
                  <a:lnTo>
                    <a:pt x="7396" y="8315"/>
                  </a:lnTo>
                  <a:lnTo>
                    <a:pt x="7120" y="8453"/>
                  </a:lnTo>
                  <a:lnTo>
                    <a:pt x="6890" y="8545"/>
                  </a:lnTo>
                  <a:lnTo>
                    <a:pt x="6615" y="8545"/>
                  </a:lnTo>
                  <a:lnTo>
                    <a:pt x="6385" y="8499"/>
                  </a:lnTo>
                  <a:lnTo>
                    <a:pt x="6156" y="8361"/>
                  </a:lnTo>
                  <a:lnTo>
                    <a:pt x="6018" y="8177"/>
                  </a:lnTo>
                  <a:lnTo>
                    <a:pt x="5880" y="7901"/>
                  </a:lnTo>
                  <a:lnTo>
                    <a:pt x="5788" y="7672"/>
                  </a:lnTo>
                  <a:lnTo>
                    <a:pt x="5742" y="7396"/>
                  </a:lnTo>
                  <a:lnTo>
                    <a:pt x="5742" y="7121"/>
                  </a:lnTo>
                  <a:lnTo>
                    <a:pt x="5742" y="6523"/>
                  </a:lnTo>
                  <a:lnTo>
                    <a:pt x="5880" y="5926"/>
                  </a:lnTo>
                  <a:lnTo>
                    <a:pt x="6247" y="4548"/>
                  </a:lnTo>
                  <a:lnTo>
                    <a:pt x="5421" y="5743"/>
                  </a:lnTo>
                  <a:lnTo>
                    <a:pt x="5191" y="6064"/>
                  </a:lnTo>
                  <a:lnTo>
                    <a:pt x="4961" y="6340"/>
                  </a:lnTo>
                  <a:lnTo>
                    <a:pt x="4640" y="6569"/>
                  </a:lnTo>
                  <a:lnTo>
                    <a:pt x="4318" y="6799"/>
                  </a:lnTo>
                  <a:lnTo>
                    <a:pt x="4180" y="6845"/>
                  </a:lnTo>
                  <a:lnTo>
                    <a:pt x="3997" y="6891"/>
                  </a:lnTo>
                  <a:lnTo>
                    <a:pt x="3813" y="6937"/>
                  </a:lnTo>
                  <a:lnTo>
                    <a:pt x="3675" y="6891"/>
                  </a:lnTo>
                  <a:lnTo>
                    <a:pt x="3491" y="6845"/>
                  </a:lnTo>
                  <a:lnTo>
                    <a:pt x="3354" y="6799"/>
                  </a:lnTo>
                  <a:lnTo>
                    <a:pt x="3216" y="6661"/>
                  </a:lnTo>
                  <a:lnTo>
                    <a:pt x="3078" y="6569"/>
                  </a:lnTo>
                  <a:lnTo>
                    <a:pt x="2848" y="6248"/>
                  </a:lnTo>
                  <a:lnTo>
                    <a:pt x="2711" y="5880"/>
                  </a:lnTo>
                  <a:lnTo>
                    <a:pt x="2665" y="5513"/>
                  </a:lnTo>
                  <a:lnTo>
                    <a:pt x="2711" y="5145"/>
                  </a:lnTo>
                  <a:lnTo>
                    <a:pt x="2756" y="4732"/>
                  </a:lnTo>
                  <a:lnTo>
                    <a:pt x="2848" y="4365"/>
                  </a:lnTo>
                  <a:lnTo>
                    <a:pt x="2940" y="3951"/>
                  </a:lnTo>
                  <a:lnTo>
                    <a:pt x="3124" y="3584"/>
                  </a:lnTo>
                  <a:lnTo>
                    <a:pt x="3583" y="2481"/>
                  </a:lnTo>
                  <a:lnTo>
                    <a:pt x="2756" y="3354"/>
                  </a:lnTo>
                  <a:lnTo>
                    <a:pt x="2573" y="3492"/>
                  </a:lnTo>
                  <a:lnTo>
                    <a:pt x="2389" y="3630"/>
                  </a:lnTo>
                  <a:lnTo>
                    <a:pt x="2113" y="3722"/>
                  </a:lnTo>
                  <a:lnTo>
                    <a:pt x="1838" y="3813"/>
                  </a:lnTo>
                  <a:lnTo>
                    <a:pt x="1562" y="3905"/>
                  </a:lnTo>
                  <a:lnTo>
                    <a:pt x="1287" y="3905"/>
                  </a:lnTo>
                  <a:lnTo>
                    <a:pt x="1011" y="3813"/>
                  </a:lnTo>
                  <a:lnTo>
                    <a:pt x="735" y="3676"/>
                  </a:lnTo>
                  <a:lnTo>
                    <a:pt x="598" y="3584"/>
                  </a:lnTo>
                  <a:lnTo>
                    <a:pt x="506" y="3400"/>
                  </a:lnTo>
                  <a:lnTo>
                    <a:pt x="460" y="3216"/>
                  </a:lnTo>
                  <a:lnTo>
                    <a:pt x="414" y="3033"/>
                  </a:lnTo>
                  <a:lnTo>
                    <a:pt x="460" y="2573"/>
                  </a:lnTo>
                  <a:lnTo>
                    <a:pt x="552" y="2068"/>
                  </a:lnTo>
                  <a:lnTo>
                    <a:pt x="689" y="1563"/>
                  </a:lnTo>
                  <a:lnTo>
                    <a:pt x="873" y="1057"/>
                  </a:lnTo>
                  <a:lnTo>
                    <a:pt x="1287" y="139"/>
                  </a:lnTo>
                  <a:lnTo>
                    <a:pt x="1287" y="93"/>
                  </a:lnTo>
                  <a:lnTo>
                    <a:pt x="1149" y="93"/>
                  </a:lnTo>
                  <a:lnTo>
                    <a:pt x="1057" y="47"/>
                  </a:lnTo>
                  <a:lnTo>
                    <a:pt x="105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3349;p47">
              <a:extLst>
                <a:ext uri="{FF2B5EF4-FFF2-40B4-BE49-F238E27FC236}">
                  <a16:creationId xmlns:a16="http://schemas.microsoft.com/office/drawing/2014/main" id="{7787355F-9F8B-BF1D-BB28-05665A159454}"/>
                </a:ext>
              </a:extLst>
            </p:cNvPr>
            <p:cNvSpPr/>
            <p:nvPr/>
          </p:nvSpPr>
          <p:spPr>
            <a:xfrm>
              <a:off x="6657932" y="1324803"/>
              <a:ext cx="805153" cy="388218"/>
            </a:xfrm>
            <a:custGeom>
              <a:avLst/>
              <a:gdLst/>
              <a:ahLst/>
              <a:cxnLst/>
              <a:rect l="l" t="t" r="r" b="b"/>
              <a:pathLst>
                <a:path w="41158" h="19845" extrusionOk="0">
                  <a:moveTo>
                    <a:pt x="28526" y="1"/>
                  </a:moveTo>
                  <a:lnTo>
                    <a:pt x="25678" y="3308"/>
                  </a:lnTo>
                  <a:lnTo>
                    <a:pt x="23703" y="5605"/>
                  </a:lnTo>
                  <a:lnTo>
                    <a:pt x="22968" y="6386"/>
                  </a:lnTo>
                  <a:lnTo>
                    <a:pt x="22600" y="6707"/>
                  </a:lnTo>
                  <a:lnTo>
                    <a:pt x="22416" y="6707"/>
                  </a:lnTo>
                  <a:lnTo>
                    <a:pt x="21957" y="6661"/>
                  </a:lnTo>
                  <a:lnTo>
                    <a:pt x="20395" y="6432"/>
                  </a:lnTo>
                  <a:lnTo>
                    <a:pt x="18237" y="6018"/>
                  </a:lnTo>
                  <a:lnTo>
                    <a:pt x="15618" y="5513"/>
                  </a:lnTo>
                  <a:lnTo>
                    <a:pt x="12862" y="4916"/>
                  </a:lnTo>
                  <a:lnTo>
                    <a:pt x="10152" y="4319"/>
                  </a:lnTo>
                  <a:lnTo>
                    <a:pt x="7764" y="3768"/>
                  </a:lnTo>
                  <a:lnTo>
                    <a:pt x="5926" y="3262"/>
                  </a:lnTo>
                  <a:lnTo>
                    <a:pt x="5145" y="3079"/>
                  </a:lnTo>
                  <a:lnTo>
                    <a:pt x="4410" y="2987"/>
                  </a:lnTo>
                  <a:lnTo>
                    <a:pt x="3721" y="2987"/>
                  </a:lnTo>
                  <a:lnTo>
                    <a:pt x="2987" y="3033"/>
                  </a:lnTo>
                  <a:lnTo>
                    <a:pt x="2343" y="3124"/>
                  </a:lnTo>
                  <a:lnTo>
                    <a:pt x="1746" y="3308"/>
                  </a:lnTo>
                  <a:lnTo>
                    <a:pt x="1241" y="3584"/>
                  </a:lnTo>
                  <a:lnTo>
                    <a:pt x="782" y="3905"/>
                  </a:lnTo>
                  <a:lnTo>
                    <a:pt x="598" y="4089"/>
                  </a:lnTo>
                  <a:lnTo>
                    <a:pt x="414" y="4273"/>
                  </a:lnTo>
                  <a:lnTo>
                    <a:pt x="276" y="4502"/>
                  </a:lnTo>
                  <a:lnTo>
                    <a:pt x="139" y="4732"/>
                  </a:lnTo>
                  <a:lnTo>
                    <a:pt x="93" y="4962"/>
                  </a:lnTo>
                  <a:lnTo>
                    <a:pt x="1" y="5237"/>
                  </a:lnTo>
                  <a:lnTo>
                    <a:pt x="1" y="5467"/>
                  </a:lnTo>
                  <a:lnTo>
                    <a:pt x="1" y="5789"/>
                  </a:lnTo>
                  <a:lnTo>
                    <a:pt x="47" y="6064"/>
                  </a:lnTo>
                  <a:lnTo>
                    <a:pt x="139" y="6386"/>
                  </a:lnTo>
                  <a:lnTo>
                    <a:pt x="230" y="6707"/>
                  </a:lnTo>
                  <a:lnTo>
                    <a:pt x="414" y="7075"/>
                  </a:lnTo>
                  <a:lnTo>
                    <a:pt x="598" y="7396"/>
                  </a:lnTo>
                  <a:lnTo>
                    <a:pt x="874" y="7764"/>
                  </a:lnTo>
                  <a:lnTo>
                    <a:pt x="1149" y="8131"/>
                  </a:lnTo>
                  <a:lnTo>
                    <a:pt x="1471" y="8545"/>
                  </a:lnTo>
                  <a:lnTo>
                    <a:pt x="1930" y="9004"/>
                  </a:lnTo>
                  <a:lnTo>
                    <a:pt x="2435" y="9463"/>
                  </a:lnTo>
                  <a:lnTo>
                    <a:pt x="3538" y="10428"/>
                  </a:lnTo>
                  <a:lnTo>
                    <a:pt x="4870" y="11393"/>
                  </a:lnTo>
                  <a:lnTo>
                    <a:pt x="6294" y="12357"/>
                  </a:lnTo>
                  <a:lnTo>
                    <a:pt x="7901" y="13322"/>
                  </a:lnTo>
                  <a:lnTo>
                    <a:pt x="9555" y="14286"/>
                  </a:lnTo>
                  <a:lnTo>
                    <a:pt x="11301" y="15205"/>
                  </a:lnTo>
                  <a:lnTo>
                    <a:pt x="13046" y="16078"/>
                  </a:lnTo>
                  <a:lnTo>
                    <a:pt x="14883" y="16859"/>
                  </a:lnTo>
                  <a:lnTo>
                    <a:pt x="16675" y="17594"/>
                  </a:lnTo>
                  <a:lnTo>
                    <a:pt x="18420" y="18283"/>
                  </a:lnTo>
                  <a:lnTo>
                    <a:pt x="20120" y="18834"/>
                  </a:lnTo>
                  <a:lnTo>
                    <a:pt x="21773" y="19247"/>
                  </a:lnTo>
                  <a:lnTo>
                    <a:pt x="23289" y="19615"/>
                  </a:lnTo>
                  <a:lnTo>
                    <a:pt x="23978" y="19707"/>
                  </a:lnTo>
                  <a:lnTo>
                    <a:pt x="24667" y="19798"/>
                  </a:lnTo>
                  <a:lnTo>
                    <a:pt x="25264" y="19844"/>
                  </a:lnTo>
                  <a:lnTo>
                    <a:pt x="25862" y="19844"/>
                  </a:lnTo>
                  <a:lnTo>
                    <a:pt x="26459" y="19798"/>
                  </a:lnTo>
                  <a:lnTo>
                    <a:pt x="27056" y="19661"/>
                  </a:lnTo>
                  <a:lnTo>
                    <a:pt x="27653" y="19523"/>
                  </a:lnTo>
                  <a:lnTo>
                    <a:pt x="28250" y="19293"/>
                  </a:lnTo>
                  <a:lnTo>
                    <a:pt x="28893" y="19018"/>
                  </a:lnTo>
                  <a:lnTo>
                    <a:pt x="29536" y="18696"/>
                  </a:lnTo>
                  <a:lnTo>
                    <a:pt x="30179" y="18329"/>
                  </a:lnTo>
                  <a:lnTo>
                    <a:pt x="30822" y="17915"/>
                  </a:lnTo>
                  <a:lnTo>
                    <a:pt x="32108" y="16996"/>
                  </a:lnTo>
                  <a:lnTo>
                    <a:pt x="33349" y="15986"/>
                  </a:lnTo>
                  <a:lnTo>
                    <a:pt x="34589" y="14884"/>
                  </a:lnTo>
                  <a:lnTo>
                    <a:pt x="35783" y="13781"/>
                  </a:lnTo>
                  <a:lnTo>
                    <a:pt x="36886" y="12679"/>
                  </a:lnTo>
                  <a:lnTo>
                    <a:pt x="37896" y="11622"/>
                  </a:lnTo>
                  <a:lnTo>
                    <a:pt x="39596" y="9693"/>
                  </a:lnTo>
                  <a:lnTo>
                    <a:pt x="40744" y="8361"/>
                  </a:lnTo>
                  <a:lnTo>
                    <a:pt x="41157" y="7856"/>
                  </a:lnTo>
                  <a:lnTo>
                    <a:pt x="28526" y="1"/>
                  </a:lnTo>
                  <a:close/>
                </a:path>
              </a:pathLst>
            </a:custGeom>
            <a:solidFill>
              <a:srgbClr val="AF2B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3350;p47">
              <a:extLst>
                <a:ext uri="{FF2B5EF4-FFF2-40B4-BE49-F238E27FC236}">
                  <a16:creationId xmlns:a16="http://schemas.microsoft.com/office/drawing/2014/main" id="{C75A5807-A967-A66C-73A4-871F82745941}"/>
                </a:ext>
              </a:extLst>
            </p:cNvPr>
            <p:cNvSpPr/>
            <p:nvPr/>
          </p:nvSpPr>
          <p:spPr>
            <a:xfrm>
              <a:off x="7188095" y="1382317"/>
              <a:ext cx="229155" cy="142904"/>
            </a:xfrm>
            <a:custGeom>
              <a:avLst/>
              <a:gdLst/>
              <a:ahLst/>
              <a:cxnLst/>
              <a:rect l="l" t="t" r="r" b="b"/>
              <a:pathLst>
                <a:path w="11714" h="7305" extrusionOk="0">
                  <a:moveTo>
                    <a:pt x="47" y="1"/>
                  </a:moveTo>
                  <a:lnTo>
                    <a:pt x="1" y="47"/>
                  </a:lnTo>
                  <a:lnTo>
                    <a:pt x="1425" y="1057"/>
                  </a:lnTo>
                  <a:lnTo>
                    <a:pt x="2803" y="2022"/>
                  </a:lnTo>
                  <a:lnTo>
                    <a:pt x="5696" y="3813"/>
                  </a:lnTo>
                  <a:lnTo>
                    <a:pt x="7120" y="4732"/>
                  </a:lnTo>
                  <a:lnTo>
                    <a:pt x="8590" y="5605"/>
                  </a:lnTo>
                  <a:lnTo>
                    <a:pt x="10060" y="6431"/>
                  </a:lnTo>
                  <a:lnTo>
                    <a:pt x="10887" y="6891"/>
                  </a:lnTo>
                  <a:lnTo>
                    <a:pt x="11668" y="7304"/>
                  </a:lnTo>
                  <a:lnTo>
                    <a:pt x="11714" y="7258"/>
                  </a:lnTo>
                  <a:lnTo>
                    <a:pt x="11071" y="6753"/>
                  </a:lnTo>
                  <a:lnTo>
                    <a:pt x="10382" y="6294"/>
                  </a:lnTo>
                  <a:lnTo>
                    <a:pt x="8912" y="5283"/>
                  </a:lnTo>
                  <a:lnTo>
                    <a:pt x="7488" y="4364"/>
                  </a:lnTo>
                  <a:lnTo>
                    <a:pt x="6018" y="3492"/>
                  </a:lnTo>
                  <a:lnTo>
                    <a:pt x="3078" y="1700"/>
                  </a:lnTo>
                  <a:lnTo>
                    <a:pt x="1608" y="828"/>
                  </a:lnTo>
                  <a:lnTo>
                    <a:pt x="4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3351;p47">
              <a:extLst>
                <a:ext uri="{FF2B5EF4-FFF2-40B4-BE49-F238E27FC236}">
                  <a16:creationId xmlns:a16="http://schemas.microsoft.com/office/drawing/2014/main" id="{8D24DD8C-001E-5C9C-6D84-68835D99BF6A}"/>
                </a:ext>
              </a:extLst>
            </p:cNvPr>
            <p:cNvSpPr/>
            <p:nvPr/>
          </p:nvSpPr>
          <p:spPr>
            <a:xfrm>
              <a:off x="6761280" y="1578216"/>
              <a:ext cx="93470" cy="31457"/>
            </a:xfrm>
            <a:custGeom>
              <a:avLst/>
              <a:gdLst/>
              <a:ahLst/>
              <a:cxnLst/>
              <a:rect l="l" t="t" r="r" b="b"/>
              <a:pathLst>
                <a:path w="4778" h="1608" extrusionOk="0">
                  <a:moveTo>
                    <a:pt x="0" y="0"/>
                  </a:moveTo>
                  <a:lnTo>
                    <a:pt x="0" y="46"/>
                  </a:lnTo>
                  <a:lnTo>
                    <a:pt x="0" y="92"/>
                  </a:lnTo>
                  <a:lnTo>
                    <a:pt x="919" y="368"/>
                  </a:lnTo>
                  <a:lnTo>
                    <a:pt x="1838" y="735"/>
                  </a:lnTo>
                  <a:lnTo>
                    <a:pt x="2205" y="827"/>
                  </a:lnTo>
                  <a:lnTo>
                    <a:pt x="1883" y="827"/>
                  </a:lnTo>
                  <a:lnTo>
                    <a:pt x="873" y="781"/>
                  </a:lnTo>
                  <a:lnTo>
                    <a:pt x="827" y="781"/>
                  </a:lnTo>
                  <a:lnTo>
                    <a:pt x="873" y="827"/>
                  </a:lnTo>
                  <a:lnTo>
                    <a:pt x="1378" y="965"/>
                  </a:lnTo>
                  <a:lnTo>
                    <a:pt x="1883" y="1011"/>
                  </a:lnTo>
                  <a:lnTo>
                    <a:pt x="2297" y="1011"/>
                  </a:lnTo>
                  <a:lnTo>
                    <a:pt x="2710" y="965"/>
                  </a:lnTo>
                  <a:lnTo>
                    <a:pt x="2756" y="965"/>
                  </a:lnTo>
                  <a:lnTo>
                    <a:pt x="3767" y="1332"/>
                  </a:lnTo>
                  <a:lnTo>
                    <a:pt x="4364" y="1516"/>
                  </a:lnTo>
                  <a:lnTo>
                    <a:pt x="4731" y="1608"/>
                  </a:lnTo>
                  <a:lnTo>
                    <a:pt x="4777" y="1562"/>
                  </a:lnTo>
                  <a:lnTo>
                    <a:pt x="4731" y="1516"/>
                  </a:lnTo>
                  <a:lnTo>
                    <a:pt x="4180" y="1241"/>
                  </a:lnTo>
                  <a:lnTo>
                    <a:pt x="3629" y="965"/>
                  </a:lnTo>
                  <a:lnTo>
                    <a:pt x="3032" y="735"/>
                  </a:lnTo>
                  <a:lnTo>
                    <a:pt x="2481" y="506"/>
                  </a:lnTo>
                  <a:lnTo>
                    <a:pt x="1883" y="322"/>
                  </a:lnTo>
                  <a:lnTo>
                    <a:pt x="1240" y="184"/>
                  </a:lnTo>
                  <a:lnTo>
                    <a:pt x="643" y="92"/>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3352;p47">
              <a:extLst>
                <a:ext uri="{FF2B5EF4-FFF2-40B4-BE49-F238E27FC236}">
                  <a16:creationId xmlns:a16="http://schemas.microsoft.com/office/drawing/2014/main" id="{2E7E05A4-6B7A-060E-FA20-6FA09631AAE5}"/>
                </a:ext>
              </a:extLst>
            </p:cNvPr>
            <p:cNvSpPr/>
            <p:nvPr/>
          </p:nvSpPr>
          <p:spPr>
            <a:xfrm>
              <a:off x="6541124" y="1226874"/>
              <a:ext cx="162662" cy="240834"/>
            </a:xfrm>
            <a:custGeom>
              <a:avLst/>
              <a:gdLst/>
              <a:ahLst/>
              <a:cxnLst/>
              <a:rect l="l" t="t" r="r" b="b"/>
              <a:pathLst>
                <a:path w="8315" h="12311" extrusionOk="0">
                  <a:moveTo>
                    <a:pt x="7166" y="0"/>
                  </a:moveTo>
                  <a:lnTo>
                    <a:pt x="6890" y="92"/>
                  </a:lnTo>
                  <a:lnTo>
                    <a:pt x="6477" y="322"/>
                  </a:lnTo>
                  <a:lnTo>
                    <a:pt x="4961" y="781"/>
                  </a:lnTo>
                  <a:lnTo>
                    <a:pt x="0" y="2389"/>
                  </a:lnTo>
                  <a:lnTo>
                    <a:pt x="368" y="3491"/>
                  </a:lnTo>
                  <a:lnTo>
                    <a:pt x="644" y="4594"/>
                  </a:lnTo>
                  <a:lnTo>
                    <a:pt x="873" y="5742"/>
                  </a:lnTo>
                  <a:lnTo>
                    <a:pt x="1011" y="6890"/>
                  </a:lnTo>
                  <a:lnTo>
                    <a:pt x="1011" y="7350"/>
                  </a:lnTo>
                  <a:lnTo>
                    <a:pt x="1011" y="7441"/>
                  </a:lnTo>
                  <a:lnTo>
                    <a:pt x="965" y="7901"/>
                  </a:lnTo>
                  <a:lnTo>
                    <a:pt x="919" y="8544"/>
                  </a:lnTo>
                  <a:lnTo>
                    <a:pt x="919" y="9325"/>
                  </a:lnTo>
                  <a:lnTo>
                    <a:pt x="965" y="10106"/>
                  </a:lnTo>
                  <a:lnTo>
                    <a:pt x="1057" y="10519"/>
                  </a:lnTo>
                  <a:lnTo>
                    <a:pt x="1149" y="10886"/>
                  </a:lnTo>
                  <a:lnTo>
                    <a:pt x="1241" y="11254"/>
                  </a:lnTo>
                  <a:lnTo>
                    <a:pt x="1378" y="11530"/>
                  </a:lnTo>
                  <a:lnTo>
                    <a:pt x="1562" y="11805"/>
                  </a:lnTo>
                  <a:lnTo>
                    <a:pt x="1792" y="12035"/>
                  </a:lnTo>
                  <a:lnTo>
                    <a:pt x="2022" y="12219"/>
                  </a:lnTo>
                  <a:lnTo>
                    <a:pt x="2343" y="12310"/>
                  </a:lnTo>
                  <a:lnTo>
                    <a:pt x="2665" y="12310"/>
                  </a:lnTo>
                  <a:lnTo>
                    <a:pt x="3032" y="12265"/>
                  </a:lnTo>
                  <a:lnTo>
                    <a:pt x="3445" y="12127"/>
                  </a:lnTo>
                  <a:lnTo>
                    <a:pt x="3859" y="11943"/>
                  </a:lnTo>
                  <a:lnTo>
                    <a:pt x="4272" y="11713"/>
                  </a:lnTo>
                  <a:lnTo>
                    <a:pt x="4732" y="11438"/>
                  </a:lnTo>
                  <a:lnTo>
                    <a:pt x="5145" y="11116"/>
                  </a:lnTo>
                  <a:lnTo>
                    <a:pt x="5604" y="10749"/>
                  </a:lnTo>
                  <a:lnTo>
                    <a:pt x="6431" y="9922"/>
                  </a:lnTo>
                  <a:lnTo>
                    <a:pt x="7166" y="9049"/>
                  </a:lnTo>
                  <a:lnTo>
                    <a:pt x="7809" y="8130"/>
                  </a:lnTo>
                  <a:lnTo>
                    <a:pt x="8085" y="7717"/>
                  </a:lnTo>
                  <a:lnTo>
                    <a:pt x="8314" y="7258"/>
                  </a:lnTo>
                  <a:lnTo>
                    <a:pt x="8314" y="7166"/>
                  </a:lnTo>
                  <a:lnTo>
                    <a:pt x="8269" y="6936"/>
                  </a:lnTo>
                  <a:lnTo>
                    <a:pt x="8177" y="6109"/>
                  </a:lnTo>
                  <a:lnTo>
                    <a:pt x="7717" y="3675"/>
                  </a:lnTo>
                  <a:lnTo>
                    <a:pt x="7488" y="1883"/>
                  </a:lnTo>
                  <a:lnTo>
                    <a:pt x="7350" y="965"/>
                  </a:lnTo>
                  <a:lnTo>
                    <a:pt x="7304" y="92"/>
                  </a:lnTo>
                  <a:lnTo>
                    <a:pt x="7258"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3353;p47">
              <a:extLst>
                <a:ext uri="{FF2B5EF4-FFF2-40B4-BE49-F238E27FC236}">
                  <a16:creationId xmlns:a16="http://schemas.microsoft.com/office/drawing/2014/main" id="{692E8A1C-7E36-1C33-BD28-54A0C329A0E6}"/>
                </a:ext>
              </a:extLst>
            </p:cNvPr>
            <p:cNvSpPr/>
            <p:nvPr/>
          </p:nvSpPr>
          <p:spPr>
            <a:xfrm>
              <a:off x="6541124" y="1238552"/>
              <a:ext cx="135705" cy="133905"/>
            </a:xfrm>
            <a:custGeom>
              <a:avLst/>
              <a:gdLst/>
              <a:ahLst/>
              <a:cxnLst/>
              <a:rect l="l" t="t" r="r" b="b"/>
              <a:pathLst>
                <a:path w="6937" h="6845" extrusionOk="0">
                  <a:moveTo>
                    <a:pt x="6936" y="0"/>
                  </a:moveTo>
                  <a:lnTo>
                    <a:pt x="4961" y="230"/>
                  </a:lnTo>
                  <a:lnTo>
                    <a:pt x="0" y="1792"/>
                  </a:lnTo>
                  <a:lnTo>
                    <a:pt x="368" y="2894"/>
                  </a:lnTo>
                  <a:lnTo>
                    <a:pt x="644" y="3997"/>
                  </a:lnTo>
                  <a:lnTo>
                    <a:pt x="873" y="5145"/>
                  </a:lnTo>
                  <a:lnTo>
                    <a:pt x="1011" y="6293"/>
                  </a:lnTo>
                  <a:lnTo>
                    <a:pt x="1011" y="6753"/>
                  </a:lnTo>
                  <a:lnTo>
                    <a:pt x="1011" y="6844"/>
                  </a:lnTo>
                  <a:lnTo>
                    <a:pt x="1746" y="6844"/>
                  </a:lnTo>
                  <a:lnTo>
                    <a:pt x="2205" y="6753"/>
                  </a:lnTo>
                  <a:lnTo>
                    <a:pt x="2619" y="6661"/>
                  </a:lnTo>
                  <a:lnTo>
                    <a:pt x="3032" y="6569"/>
                  </a:lnTo>
                  <a:lnTo>
                    <a:pt x="3400" y="6385"/>
                  </a:lnTo>
                  <a:lnTo>
                    <a:pt x="3767" y="6247"/>
                  </a:lnTo>
                  <a:lnTo>
                    <a:pt x="4089" y="6018"/>
                  </a:lnTo>
                  <a:lnTo>
                    <a:pt x="4410" y="5834"/>
                  </a:lnTo>
                  <a:lnTo>
                    <a:pt x="4686" y="5558"/>
                  </a:lnTo>
                  <a:lnTo>
                    <a:pt x="5191" y="5053"/>
                  </a:lnTo>
                  <a:lnTo>
                    <a:pt x="5604" y="4456"/>
                  </a:lnTo>
                  <a:lnTo>
                    <a:pt x="5926" y="3859"/>
                  </a:lnTo>
                  <a:lnTo>
                    <a:pt x="6201" y="3262"/>
                  </a:lnTo>
                  <a:lnTo>
                    <a:pt x="6431" y="2619"/>
                  </a:lnTo>
                  <a:lnTo>
                    <a:pt x="6615" y="2021"/>
                  </a:lnTo>
                  <a:lnTo>
                    <a:pt x="6753" y="1516"/>
                  </a:lnTo>
                  <a:lnTo>
                    <a:pt x="6845" y="1011"/>
                  </a:lnTo>
                  <a:lnTo>
                    <a:pt x="6936" y="276"/>
                  </a:lnTo>
                  <a:lnTo>
                    <a:pt x="693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3354;p47">
              <a:extLst>
                <a:ext uri="{FF2B5EF4-FFF2-40B4-BE49-F238E27FC236}">
                  <a16:creationId xmlns:a16="http://schemas.microsoft.com/office/drawing/2014/main" id="{8C484981-1DE2-43C2-4D87-2889FA4AFFC8}"/>
                </a:ext>
              </a:extLst>
            </p:cNvPr>
            <p:cNvSpPr/>
            <p:nvPr/>
          </p:nvSpPr>
          <p:spPr>
            <a:xfrm>
              <a:off x="6462952" y="1007617"/>
              <a:ext cx="61113" cy="165362"/>
            </a:xfrm>
            <a:custGeom>
              <a:avLst/>
              <a:gdLst/>
              <a:ahLst/>
              <a:cxnLst/>
              <a:rect l="l" t="t" r="r" b="b"/>
              <a:pathLst>
                <a:path w="3124" h="8453" extrusionOk="0">
                  <a:moveTo>
                    <a:pt x="3124" y="0"/>
                  </a:moveTo>
                  <a:lnTo>
                    <a:pt x="2756" y="184"/>
                  </a:lnTo>
                  <a:lnTo>
                    <a:pt x="2343" y="414"/>
                  </a:lnTo>
                  <a:lnTo>
                    <a:pt x="1883" y="735"/>
                  </a:lnTo>
                  <a:lnTo>
                    <a:pt x="1378" y="1195"/>
                  </a:lnTo>
                  <a:lnTo>
                    <a:pt x="1149" y="1470"/>
                  </a:lnTo>
                  <a:lnTo>
                    <a:pt x="873" y="1792"/>
                  </a:lnTo>
                  <a:lnTo>
                    <a:pt x="689" y="2113"/>
                  </a:lnTo>
                  <a:lnTo>
                    <a:pt x="505" y="2481"/>
                  </a:lnTo>
                  <a:lnTo>
                    <a:pt x="322" y="2894"/>
                  </a:lnTo>
                  <a:lnTo>
                    <a:pt x="230" y="3354"/>
                  </a:lnTo>
                  <a:lnTo>
                    <a:pt x="92" y="4226"/>
                  </a:lnTo>
                  <a:lnTo>
                    <a:pt x="0" y="5145"/>
                  </a:lnTo>
                  <a:lnTo>
                    <a:pt x="0" y="5972"/>
                  </a:lnTo>
                  <a:lnTo>
                    <a:pt x="46" y="6753"/>
                  </a:lnTo>
                  <a:lnTo>
                    <a:pt x="138" y="7396"/>
                  </a:lnTo>
                  <a:lnTo>
                    <a:pt x="230" y="7947"/>
                  </a:lnTo>
                  <a:lnTo>
                    <a:pt x="368" y="8268"/>
                  </a:lnTo>
                  <a:lnTo>
                    <a:pt x="414" y="8452"/>
                  </a:lnTo>
                  <a:lnTo>
                    <a:pt x="505" y="8360"/>
                  </a:lnTo>
                  <a:lnTo>
                    <a:pt x="597" y="8131"/>
                  </a:lnTo>
                  <a:lnTo>
                    <a:pt x="965" y="7166"/>
                  </a:lnTo>
                  <a:lnTo>
                    <a:pt x="1883" y="4272"/>
                  </a:lnTo>
                  <a:lnTo>
                    <a:pt x="312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3355;p47">
              <a:extLst>
                <a:ext uri="{FF2B5EF4-FFF2-40B4-BE49-F238E27FC236}">
                  <a16:creationId xmlns:a16="http://schemas.microsoft.com/office/drawing/2014/main" id="{9746277E-6EA0-EC36-178C-FD5F7272D627}"/>
                </a:ext>
              </a:extLst>
            </p:cNvPr>
            <p:cNvSpPr/>
            <p:nvPr/>
          </p:nvSpPr>
          <p:spPr>
            <a:xfrm>
              <a:off x="6462052" y="989639"/>
              <a:ext cx="255212" cy="353162"/>
            </a:xfrm>
            <a:custGeom>
              <a:avLst/>
              <a:gdLst/>
              <a:ahLst/>
              <a:cxnLst/>
              <a:rect l="l" t="t" r="r" b="b"/>
              <a:pathLst>
                <a:path w="13046" h="18053" extrusionOk="0">
                  <a:moveTo>
                    <a:pt x="6753" y="1"/>
                  </a:moveTo>
                  <a:lnTo>
                    <a:pt x="6018" y="47"/>
                  </a:lnTo>
                  <a:lnTo>
                    <a:pt x="5283" y="138"/>
                  </a:lnTo>
                  <a:lnTo>
                    <a:pt x="4594" y="322"/>
                  </a:lnTo>
                  <a:lnTo>
                    <a:pt x="3951" y="552"/>
                  </a:lnTo>
                  <a:lnTo>
                    <a:pt x="3353" y="919"/>
                  </a:lnTo>
                  <a:lnTo>
                    <a:pt x="3124" y="1103"/>
                  </a:lnTo>
                  <a:lnTo>
                    <a:pt x="2940" y="1287"/>
                  </a:lnTo>
                  <a:lnTo>
                    <a:pt x="2527" y="1838"/>
                  </a:lnTo>
                  <a:lnTo>
                    <a:pt x="2113" y="2527"/>
                  </a:lnTo>
                  <a:lnTo>
                    <a:pt x="1746" y="3354"/>
                  </a:lnTo>
                  <a:lnTo>
                    <a:pt x="1378" y="4273"/>
                  </a:lnTo>
                  <a:lnTo>
                    <a:pt x="1057" y="5283"/>
                  </a:lnTo>
                  <a:lnTo>
                    <a:pt x="781" y="6385"/>
                  </a:lnTo>
                  <a:lnTo>
                    <a:pt x="506" y="7534"/>
                  </a:lnTo>
                  <a:lnTo>
                    <a:pt x="276" y="8682"/>
                  </a:lnTo>
                  <a:lnTo>
                    <a:pt x="138" y="9785"/>
                  </a:lnTo>
                  <a:lnTo>
                    <a:pt x="46" y="10933"/>
                  </a:lnTo>
                  <a:lnTo>
                    <a:pt x="0" y="11989"/>
                  </a:lnTo>
                  <a:lnTo>
                    <a:pt x="46" y="13000"/>
                  </a:lnTo>
                  <a:lnTo>
                    <a:pt x="184" y="13965"/>
                  </a:lnTo>
                  <a:lnTo>
                    <a:pt x="276" y="14378"/>
                  </a:lnTo>
                  <a:lnTo>
                    <a:pt x="414" y="14745"/>
                  </a:lnTo>
                  <a:lnTo>
                    <a:pt x="551" y="15113"/>
                  </a:lnTo>
                  <a:lnTo>
                    <a:pt x="689" y="15434"/>
                  </a:lnTo>
                  <a:lnTo>
                    <a:pt x="1103" y="16032"/>
                  </a:lnTo>
                  <a:lnTo>
                    <a:pt x="1562" y="16537"/>
                  </a:lnTo>
                  <a:lnTo>
                    <a:pt x="2067" y="16950"/>
                  </a:lnTo>
                  <a:lnTo>
                    <a:pt x="2573" y="17318"/>
                  </a:lnTo>
                  <a:lnTo>
                    <a:pt x="3170" y="17593"/>
                  </a:lnTo>
                  <a:lnTo>
                    <a:pt x="3767" y="17823"/>
                  </a:lnTo>
                  <a:lnTo>
                    <a:pt x="4364" y="17961"/>
                  </a:lnTo>
                  <a:lnTo>
                    <a:pt x="5007" y="18053"/>
                  </a:lnTo>
                  <a:lnTo>
                    <a:pt x="5650" y="18053"/>
                  </a:lnTo>
                  <a:lnTo>
                    <a:pt x="6293" y="18007"/>
                  </a:lnTo>
                  <a:lnTo>
                    <a:pt x="6936" y="17869"/>
                  </a:lnTo>
                  <a:lnTo>
                    <a:pt x="7579" y="17685"/>
                  </a:lnTo>
                  <a:lnTo>
                    <a:pt x="8222" y="17456"/>
                  </a:lnTo>
                  <a:lnTo>
                    <a:pt x="8820" y="17134"/>
                  </a:lnTo>
                  <a:lnTo>
                    <a:pt x="9417" y="16766"/>
                  </a:lnTo>
                  <a:lnTo>
                    <a:pt x="9922" y="16353"/>
                  </a:lnTo>
                  <a:lnTo>
                    <a:pt x="10289" y="15986"/>
                  </a:lnTo>
                  <a:lnTo>
                    <a:pt x="10657" y="15480"/>
                  </a:lnTo>
                  <a:lnTo>
                    <a:pt x="10978" y="14883"/>
                  </a:lnTo>
                  <a:lnTo>
                    <a:pt x="11300" y="14194"/>
                  </a:lnTo>
                  <a:lnTo>
                    <a:pt x="11622" y="13459"/>
                  </a:lnTo>
                  <a:lnTo>
                    <a:pt x="11897" y="12632"/>
                  </a:lnTo>
                  <a:lnTo>
                    <a:pt x="12173" y="11760"/>
                  </a:lnTo>
                  <a:lnTo>
                    <a:pt x="12402" y="10841"/>
                  </a:lnTo>
                  <a:lnTo>
                    <a:pt x="12586" y="9922"/>
                  </a:lnTo>
                  <a:lnTo>
                    <a:pt x="12770" y="9004"/>
                  </a:lnTo>
                  <a:lnTo>
                    <a:pt x="12908" y="8131"/>
                  </a:lnTo>
                  <a:lnTo>
                    <a:pt x="13000" y="7258"/>
                  </a:lnTo>
                  <a:lnTo>
                    <a:pt x="13045" y="6477"/>
                  </a:lnTo>
                  <a:lnTo>
                    <a:pt x="13045" y="5742"/>
                  </a:lnTo>
                  <a:lnTo>
                    <a:pt x="12954" y="5099"/>
                  </a:lnTo>
                  <a:lnTo>
                    <a:pt x="12862" y="4548"/>
                  </a:lnTo>
                  <a:lnTo>
                    <a:pt x="12632" y="3813"/>
                  </a:lnTo>
                  <a:lnTo>
                    <a:pt x="12311" y="3170"/>
                  </a:lnTo>
                  <a:lnTo>
                    <a:pt x="11897" y="2527"/>
                  </a:lnTo>
                  <a:lnTo>
                    <a:pt x="11392" y="2022"/>
                  </a:lnTo>
                  <a:lnTo>
                    <a:pt x="10841" y="1516"/>
                  </a:lnTo>
                  <a:lnTo>
                    <a:pt x="10243" y="1103"/>
                  </a:lnTo>
                  <a:lnTo>
                    <a:pt x="9600" y="736"/>
                  </a:lnTo>
                  <a:lnTo>
                    <a:pt x="8911" y="460"/>
                  </a:lnTo>
                  <a:lnTo>
                    <a:pt x="8176" y="230"/>
                  </a:lnTo>
                  <a:lnTo>
                    <a:pt x="7487" y="93"/>
                  </a:lnTo>
                  <a:lnTo>
                    <a:pt x="6753"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3356;p47">
              <a:extLst>
                <a:ext uri="{FF2B5EF4-FFF2-40B4-BE49-F238E27FC236}">
                  <a16:creationId xmlns:a16="http://schemas.microsoft.com/office/drawing/2014/main" id="{20E812C0-D52A-986C-649C-757A99EDFF22}"/>
                </a:ext>
              </a:extLst>
            </p:cNvPr>
            <p:cNvSpPr/>
            <p:nvPr/>
          </p:nvSpPr>
          <p:spPr>
            <a:xfrm>
              <a:off x="6577060" y="1169360"/>
              <a:ext cx="8118" cy="27877"/>
            </a:xfrm>
            <a:custGeom>
              <a:avLst/>
              <a:gdLst/>
              <a:ahLst/>
              <a:cxnLst/>
              <a:rect l="l" t="t" r="r" b="b"/>
              <a:pathLst>
                <a:path w="415" h="1425" extrusionOk="0">
                  <a:moveTo>
                    <a:pt x="139" y="0"/>
                  </a:moveTo>
                  <a:lnTo>
                    <a:pt x="1" y="368"/>
                  </a:lnTo>
                  <a:lnTo>
                    <a:pt x="1" y="598"/>
                  </a:lnTo>
                  <a:lnTo>
                    <a:pt x="1" y="827"/>
                  </a:lnTo>
                  <a:lnTo>
                    <a:pt x="47" y="1011"/>
                  </a:lnTo>
                  <a:lnTo>
                    <a:pt x="139" y="1195"/>
                  </a:lnTo>
                  <a:lnTo>
                    <a:pt x="230" y="1332"/>
                  </a:lnTo>
                  <a:lnTo>
                    <a:pt x="414" y="1424"/>
                  </a:lnTo>
                  <a:lnTo>
                    <a:pt x="276" y="1287"/>
                  </a:lnTo>
                  <a:lnTo>
                    <a:pt x="185" y="1149"/>
                  </a:lnTo>
                  <a:lnTo>
                    <a:pt x="139" y="1011"/>
                  </a:lnTo>
                  <a:lnTo>
                    <a:pt x="93" y="827"/>
                  </a:lnTo>
                  <a:lnTo>
                    <a:pt x="93" y="460"/>
                  </a:lnTo>
                  <a:lnTo>
                    <a:pt x="185" y="46"/>
                  </a:lnTo>
                  <a:lnTo>
                    <a:pt x="13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3357;p47">
              <a:extLst>
                <a:ext uri="{FF2B5EF4-FFF2-40B4-BE49-F238E27FC236}">
                  <a16:creationId xmlns:a16="http://schemas.microsoft.com/office/drawing/2014/main" id="{DB03F21C-D606-CD13-5621-A58496E36A35}"/>
                </a:ext>
              </a:extLst>
            </p:cNvPr>
            <p:cNvSpPr/>
            <p:nvPr/>
          </p:nvSpPr>
          <p:spPr>
            <a:xfrm>
              <a:off x="6577960" y="1160381"/>
              <a:ext cx="22497" cy="33256"/>
            </a:xfrm>
            <a:custGeom>
              <a:avLst/>
              <a:gdLst/>
              <a:ahLst/>
              <a:cxnLst/>
              <a:rect l="l" t="t" r="r" b="b"/>
              <a:pathLst>
                <a:path w="1150" h="1700" extrusionOk="0">
                  <a:moveTo>
                    <a:pt x="552" y="0"/>
                  </a:moveTo>
                  <a:lnTo>
                    <a:pt x="414" y="46"/>
                  </a:lnTo>
                  <a:lnTo>
                    <a:pt x="322" y="138"/>
                  </a:lnTo>
                  <a:lnTo>
                    <a:pt x="230" y="230"/>
                  </a:lnTo>
                  <a:lnTo>
                    <a:pt x="93" y="459"/>
                  </a:lnTo>
                  <a:lnTo>
                    <a:pt x="1" y="781"/>
                  </a:lnTo>
                  <a:lnTo>
                    <a:pt x="1" y="1102"/>
                  </a:lnTo>
                  <a:lnTo>
                    <a:pt x="47" y="1378"/>
                  </a:lnTo>
                  <a:lnTo>
                    <a:pt x="139" y="1470"/>
                  </a:lnTo>
                  <a:lnTo>
                    <a:pt x="230" y="1562"/>
                  </a:lnTo>
                  <a:lnTo>
                    <a:pt x="322" y="1654"/>
                  </a:lnTo>
                  <a:lnTo>
                    <a:pt x="460" y="1700"/>
                  </a:lnTo>
                  <a:lnTo>
                    <a:pt x="598" y="1654"/>
                  </a:lnTo>
                  <a:lnTo>
                    <a:pt x="736" y="1654"/>
                  </a:lnTo>
                  <a:lnTo>
                    <a:pt x="828" y="1562"/>
                  </a:lnTo>
                  <a:lnTo>
                    <a:pt x="919" y="1470"/>
                  </a:lnTo>
                  <a:lnTo>
                    <a:pt x="1057" y="1240"/>
                  </a:lnTo>
                  <a:lnTo>
                    <a:pt x="1149" y="919"/>
                  </a:lnTo>
                  <a:lnTo>
                    <a:pt x="1149" y="597"/>
                  </a:lnTo>
                  <a:lnTo>
                    <a:pt x="1103" y="322"/>
                  </a:lnTo>
                  <a:lnTo>
                    <a:pt x="1011" y="230"/>
                  </a:lnTo>
                  <a:lnTo>
                    <a:pt x="919" y="92"/>
                  </a:lnTo>
                  <a:lnTo>
                    <a:pt x="782" y="46"/>
                  </a:lnTo>
                  <a:lnTo>
                    <a:pt x="64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3358;p47">
              <a:extLst>
                <a:ext uri="{FF2B5EF4-FFF2-40B4-BE49-F238E27FC236}">
                  <a16:creationId xmlns:a16="http://schemas.microsoft.com/office/drawing/2014/main" id="{F3A7C0E1-2286-D13E-A3F7-32DE338C0F14}"/>
                </a:ext>
              </a:extLst>
            </p:cNvPr>
            <p:cNvSpPr/>
            <p:nvPr/>
          </p:nvSpPr>
          <p:spPr>
            <a:xfrm>
              <a:off x="6506968" y="1158581"/>
              <a:ext cx="14398" cy="24277"/>
            </a:xfrm>
            <a:custGeom>
              <a:avLst/>
              <a:gdLst/>
              <a:ahLst/>
              <a:cxnLst/>
              <a:rect l="l" t="t" r="r" b="b"/>
              <a:pathLst>
                <a:path w="736" h="1241" extrusionOk="0">
                  <a:moveTo>
                    <a:pt x="690" y="0"/>
                  </a:moveTo>
                  <a:lnTo>
                    <a:pt x="644" y="414"/>
                  </a:lnTo>
                  <a:lnTo>
                    <a:pt x="506" y="781"/>
                  </a:lnTo>
                  <a:lnTo>
                    <a:pt x="414" y="919"/>
                  </a:lnTo>
                  <a:lnTo>
                    <a:pt x="277" y="1057"/>
                  </a:lnTo>
                  <a:lnTo>
                    <a:pt x="139" y="1149"/>
                  </a:lnTo>
                  <a:lnTo>
                    <a:pt x="1" y="1194"/>
                  </a:lnTo>
                  <a:lnTo>
                    <a:pt x="1" y="1240"/>
                  </a:lnTo>
                  <a:lnTo>
                    <a:pt x="185" y="1194"/>
                  </a:lnTo>
                  <a:lnTo>
                    <a:pt x="322" y="1103"/>
                  </a:lnTo>
                  <a:lnTo>
                    <a:pt x="460" y="965"/>
                  </a:lnTo>
                  <a:lnTo>
                    <a:pt x="598" y="781"/>
                  </a:lnTo>
                  <a:lnTo>
                    <a:pt x="644" y="597"/>
                  </a:lnTo>
                  <a:lnTo>
                    <a:pt x="736" y="368"/>
                  </a:lnTo>
                  <a:lnTo>
                    <a:pt x="73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3359;p47">
              <a:extLst>
                <a:ext uri="{FF2B5EF4-FFF2-40B4-BE49-F238E27FC236}">
                  <a16:creationId xmlns:a16="http://schemas.microsoft.com/office/drawing/2014/main" id="{76A0C0BE-CDE5-3136-009C-4C6990ECB55C}"/>
                </a:ext>
              </a:extLst>
            </p:cNvPr>
            <p:cNvSpPr/>
            <p:nvPr/>
          </p:nvSpPr>
          <p:spPr>
            <a:xfrm>
              <a:off x="6497989" y="1146002"/>
              <a:ext cx="23377" cy="33256"/>
            </a:xfrm>
            <a:custGeom>
              <a:avLst/>
              <a:gdLst/>
              <a:ahLst/>
              <a:cxnLst/>
              <a:rect l="l" t="t" r="r" b="b"/>
              <a:pathLst>
                <a:path w="1195" h="1700" extrusionOk="0">
                  <a:moveTo>
                    <a:pt x="690" y="0"/>
                  </a:moveTo>
                  <a:lnTo>
                    <a:pt x="552" y="46"/>
                  </a:lnTo>
                  <a:lnTo>
                    <a:pt x="414" y="92"/>
                  </a:lnTo>
                  <a:lnTo>
                    <a:pt x="322" y="184"/>
                  </a:lnTo>
                  <a:lnTo>
                    <a:pt x="138" y="414"/>
                  </a:lnTo>
                  <a:lnTo>
                    <a:pt x="47" y="689"/>
                  </a:lnTo>
                  <a:lnTo>
                    <a:pt x="1" y="1011"/>
                  </a:lnTo>
                  <a:lnTo>
                    <a:pt x="47" y="1286"/>
                  </a:lnTo>
                  <a:lnTo>
                    <a:pt x="92" y="1424"/>
                  </a:lnTo>
                  <a:lnTo>
                    <a:pt x="184" y="1516"/>
                  </a:lnTo>
                  <a:lnTo>
                    <a:pt x="322" y="1608"/>
                  </a:lnTo>
                  <a:lnTo>
                    <a:pt x="414" y="1654"/>
                  </a:lnTo>
                  <a:lnTo>
                    <a:pt x="552" y="1700"/>
                  </a:lnTo>
                  <a:lnTo>
                    <a:pt x="690" y="1654"/>
                  </a:lnTo>
                  <a:lnTo>
                    <a:pt x="827" y="1608"/>
                  </a:lnTo>
                  <a:lnTo>
                    <a:pt x="919" y="1516"/>
                  </a:lnTo>
                  <a:lnTo>
                    <a:pt x="1057" y="1286"/>
                  </a:lnTo>
                  <a:lnTo>
                    <a:pt x="1149" y="965"/>
                  </a:lnTo>
                  <a:lnTo>
                    <a:pt x="1195" y="643"/>
                  </a:lnTo>
                  <a:lnTo>
                    <a:pt x="1149" y="368"/>
                  </a:lnTo>
                  <a:lnTo>
                    <a:pt x="1103" y="230"/>
                  </a:lnTo>
                  <a:lnTo>
                    <a:pt x="1057" y="138"/>
                  </a:lnTo>
                  <a:lnTo>
                    <a:pt x="965" y="92"/>
                  </a:lnTo>
                  <a:lnTo>
                    <a:pt x="827" y="46"/>
                  </a:lnTo>
                  <a:lnTo>
                    <a:pt x="69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3360;p47">
              <a:extLst>
                <a:ext uri="{FF2B5EF4-FFF2-40B4-BE49-F238E27FC236}">
                  <a16:creationId xmlns:a16="http://schemas.microsoft.com/office/drawing/2014/main" id="{D13FCC32-2AD5-8BB7-D0DE-55E2640DE44C}"/>
                </a:ext>
              </a:extLst>
            </p:cNvPr>
            <p:cNvSpPr/>
            <p:nvPr/>
          </p:nvSpPr>
          <p:spPr>
            <a:xfrm>
              <a:off x="6583359" y="1122625"/>
              <a:ext cx="33256" cy="26077"/>
            </a:xfrm>
            <a:custGeom>
              <a:avLst/>
              <a:gdLst/>
              <a:ahLst/>
              <a:cxnLst/>
              <a:rect l="l" t="t" r="r" b="b"/>
              <a:pathLst>
                <a:path w="1700" h="1333" extrusionOk="0">
                  <a:moveTo>
                    <a:pt x="368" y="1"/>
                  </a:moveTo>
                  <a:lnTo>
                    <a:pt x="138" y="93"/>
                  </a:lnTo>
                  <a:lnTo>
                    <a:pt x="46" y="185"/>
                  </a:lnTo>
                  <a:lnTo>
                    <a:pt x="0" y="276"/>
                  </a:lnTo>
                  <a:lnTo>
                    <a:pt x="0" y="368"/>
                  </a:lnTo>
                  <a:lnTo>
                    <a:pt x="0" y="506"/>
                  </a:lnTo>
                  <a:lnTo>
                    <a:pt x="92" y="644"/>
                  </a:lnTo>
                  <a:lnTo>
                    <a:pt x="230" y="782"/>
                  </a:lnTo>
                  <a:lnTo>
                    <a:pt x="552" y="965"/>
                  </a:lnTo>
                  <a:lnTo>
                    <a:pt x="1149" y="1287"/>
                  </a:lnTo>
                  <a:lnTo>
                    <a:pt x="1286" y="1333"/>
                  </a:lnTo>
                  <a:lnTo>
                    <a:pt x="1424" y="1287"/>
                  </a:lnTo>
                  <a:lnTo>
                    <a:pt x="1562" y="1241"/>
                  </a:lnTo>
                  <a:lnTo>
                    <a:pt x="1654" y="1103"/>
                  </a:lnTo>
                  <a:lnTo>
                    <a:pt x="1700" y="965"/>
                  </a:lnTo>
                  <a:lnTo>
                    <a:pt x="1654" y="828"/>
                  </a:lnTo>
                  <a:lnTo>
                    <a:pt x="1562" y="598"/>
                  </a:lnTo>
                  <a:lnTo>
                    <a:pt x="1424" y="414"/>
                  </a:lnTo>
                  <a:lnTo>
                    <a:pt x="1241" y="276"/>
                  </a:lnTo>
                  <a:lnTo>
                    <a:pt x="1011" y="139"/>
                  </a:lnTo>
                  <a:lnTo>
                    <a:pt x="827" y="47"/>
                  </a:lnTo>
                  <a:lnTo>
                    <a:pt x="59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3361;p47">
              <a:extLst>
                <a:ext uri="{FF2B5EF4-FFF2-40B4-BE49-F238E27FC236}">
                  <a16:creationId xmlns:a16="http://schemas.microsoft.com/office/drawing/2014/main" id="{A4F5919B-14A7-502B-0A88-667FB816413F}"/>
                </a:ext>
              </a:extLst>
            </p:cNvPr>
            <p:cNvSpPr/>
            <p:nvPr/>
          </p:nvSpPr>
          <p:spPr>
            <a:xfrm>
              <a:off x="6497089" y="1108247"/>
              <a:ext cx="35975" cy="19797"/>
            </a:xfrm>
            <a:custGeom>
              <a:avLst/>
              <a:gdLst/>
              <a:ahLst/>
              <a:cxnLst/>
              <a:rect l="l" t="t" r="r" b="b"/>
              <a:pathLst>
                <a:path w="1839" h="1012" extrusionOk="0">
                  <a:moveTo>
                    <a:pt x="736" y="1"/>
                  </a:moveTo>
                  <a:lnTo>
                    <a:pt x="506" y="93"/>
                  </a:lnTo>
                  <a:lnTo>
                    <a:pt x="276" y="185"/>
                  </a:lnTo>
                  <a:lnTo>
                    <a:pt x="93" y="368"/>
                  </a:lnTo>
                  <a:lnTo>
                    <a:pt x="1" y="506"/>
                  </a:lnTo>
                  <a:lnTo>
                    <a:pt x="1" y="644"/>
                  </a:lnTo>
                  <a:lnTo>
                    <a:pt x="47" y="782"/>
                  </a:lnTo>
                  <a:lnTo>
                    <a:pt x="93" y="874"/>
                  </a:lnTo>
                  <a:lnTo>
                    <a:pt x="230" y="966"/>
                  </a:lnTo>
                  <a:lnTo>
                    <a:pt x="368" y="1011"/>
                  </a:lnTo>
                  <a:lnTo>
                    <a:pt x="1057" y="920"/>
                  </a:lnTo>
                  <a:lnTo>
                    <a:pt x="1241" y="920"/>
                  </a:lnTo>
                  <a:lnTo>
                    <a:pt x="1425" y="874"/>
                  </a:lnTo>
                  <a:lnTo>
                    <a:pt x="1608" y="828"/>
                  </a:lnTo>
                  <a:lnTo>
                    <a:pt x="1746" y="736"/>
                  </a:lnTo>
                  <a:lnTo>
                    <a:pt x="1792" y="644"/>
                  </a:lnTo>
                  <a:lnTo>
                    <a:pt x="1838" y="506"/>
                  </a:lnTo>
                  <a:lnTo>
                    <a:pt x="1838" y="414"/>
                  </a:lnTo>
                  <a:lnTo>
                    <a:pt x="1792" y="277"/>
                  </a:lnTo>
                  <a:lnTo>
                    <a:pt x="1608" y="139"/>
                  </a:lnTo>
                  <a:lnTo>
                    <a:pt x="1425" y="47"/>
                  </a:lnTo>
                  <a:lnTo>
                    <a:pt x="119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3362;p47">
              <a:extLst>
                <a:ext uri="{FF2B5EF4-FFF2-40B4-BE49-F238E27FC236}">
                  <a16:creationId xmlns:a16="http://schemas.microsoft.com/office/drawing/2014/main" id="{7BA5DFBE-6E4E-3DFC-44D6-D37DD62C723D}"/>
                </a:ext>
              </a:extLst>
            </p:cNvPr>
            <p:cNvSpPr/>
            <p:nvPr/>
          </p:nvSpPr>
          <p:spPr>
            <a:xfrm>
              <a:off x="6552803" y="1261010"/>
              <a:ext cx="21577" cy="7219"/>
            </a:xfrm>
            <a:custGeom>
              <a:avLst/>
              <a:gdLst/>
              <a:ahLst/>
              <a:cxnLst/>
              <a:rect l="l" t="t" r="r" b="b"/>
              <a:pathLst>
                <a:path w="1103" h="369" extrusionOk="0">
                  <a:moveTo>
                    <a:pt x="1" y="1"/>
                  </a:moveTo>
                  <a:lnTo>
                    <a:pt x="92" y="138"/>
                  </a:lnTo>
                  <a:lnTo>
                    <a:pt x="276" y="276"/>
                  </a:lnTo>
                  <a:lnTo>
                    <a:pt x="414" y="368"/>
                  </a:lnTo>
                  <a:lnTo>
                    <a:pt x="781" y="368"/>
                  </a:lnTo>
                  <a:lnTo>
                    <a:pt x="919" y="276"/>
                  </a:lnTo>
                  <a:lnTo>
                    <a:pt x="1011" y="138"/>
                  </a:lnTo>
                  <a:lnTo>
                    <a:pt x="1103" y="1"/>
                  </a:lnTo>
                  <a:lnTo>
                    <a:pt x="1057" y="1"/>
                  </a:lnTo>
                  <a:lnTo>
                    <a:pt x="827" y="138"/>
                  </a:lnTo>
                  <a:lnTo>
                    <a:pt x="690" y="184"/>
                  </a:lnTo>
                  <a:lnTo>
                    <a:pt x="552" y="230"/>
                  </a:lnTo>
                  <a:lnTo>
                    <a:pt x="276" y="138"/>
                  </a:lnTo>
                  <a:lnTo>
                    <a:pt x="4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3363;p47">
              <a:extLst>
                <a:ext uri="{FF2B5EF4-FFF2-40B4-BE49-F238E27FC236}">
                  <a16:creationId xmlns:a16="http://schemas.microsoft.com/office/drawing/2014/main" id="{C01B7FDA-258B-EA65-7BFD-89CFD3D95F43}"/>
                </a:ext>
              </a:extLst>
            </p:cNvPr>
            <p:cNvSpPr/>
            <p:nvPr/>
          </p:nvSpPr>
          <p:spPr>
            <a:xfrm>
              <a:off x="6509668" y="1112746"/>
              <a:ext cx="58433" cy="127626"/>
            </a:xfrm>
            <a:custGeom>
              <a:avLst/>
              <a:gdLst/>
              <a:ahLst/>
              <a:cxnLst/>
              <a:rect l="l" t="t" r="r" b="b"/>
              <a:pathLst>
                <a:path w="2987" h="6524" extrusionOk="0">
                  <a:moveTo>
                    <a:pt x="1563" y="1"/>
                  </a:moveTo>
                  <a:lnTo>
                    <a:pt x="1103" y="1287"/>
                  </a:lnTo>
                  <a:lnTo>
                    <a:pt x="644" y="2573"/>
                  </a:lnTo>
                  <a:lnTo>
                    <a:pt x="322" y="3859"/>
                  </a:lnTo>
                  <a:lnTo>
                    <a:pt x="1" y="5191"/>
                  </a:lnTo>
                  <a:lnTo>
                    <a:pt x="47" y="5237"/>
                  </a:lnTo>
                  <a:lnTo>
                    <a:pt x="139" y="5283"/>
                  </a:lnTo>
                  <a:lnTo>
                    <a:pt x="414" y="5283"/>
                  </a:lnTo>
                  <a:lnTo>
                    <a:pt x="919" y="5145"/>
                  </a:lnTo>
                  <a:lnTo>
                    <a:pt x="828" y="5513"/>
                  </a:lnTo>
                  <a:lnTo>
                    <a:pt x="736" y="6156"/>
                  </a:lnTo>
                  <a:lnTo>
                    <a:pt x="736" y="6202"/>
                  </a:lnTo>
                  <a:lnTo>
                    <a:pt x="736" y="6248"/>
                  </a:lnTo>
                  <a:lnTo>
                    <a:pt x="736" y="6339"/>
                  </a:lnTo>
                  <a:lnTo>
                    <a:pt x="828" y="6385"/>
                  </a:lnTo>
                  <a:lnTo>
                    <a:pt x="919" y="6431"/>
                  </a:lnTo>
                  <a:lnTo>
                    <a:pt x="1057" y="6431"/>
                  </a:lnTo>
                  <a:lnTo>
                    <a:pt x="1379" y="6523"/>
                  </a:lnTo>
                  <a:lnTo>
                    <a:pt x="1700" y="6523"/>
                  </a:lnTo>
                  <a:lnTo>
                    <a:pt x="2068" y="6477"/>
                  </a:lnTo>
                  <a:lnTo>
                    <a:pt x="2389" y="6339"/>
                  </a:lnTo>
                  <a:lnTo>
                    <a:pt x="2711" y="6156"/>
                  </a:lnTo>
                  <a:lnTo>
                    <a:pt x="2986" y="5926"/>
                  </a:lnTo>
                  <a:lnTo>
                    <a:pt x="2986" y="5880"/>
                  </a:lnTo>
                  <a:lnTo>
                    <a:pt x="2895" y="5834"/>
                  </a:lnTo>
                  <a:lnTo>
                    <a:pt x="2481" y="6064"/>
                  </a:lnTo>
                  <a:lnTo>
                    <a:pt x="1976" y="6202"/>
                  </a:lnTo>
                  <a:lnTo>
                    <a:pt x="1517" y="6202"/>
                  </a:lnTo>
                  <a:lnTo>
                    <a:pt x="1011" y="6110"/>
                  </a:lnTo>
                  <a:lnTo>
                    <a:pt x="1195" y="5375"/>
                  </a:lnTo>
                  <a:lnTo>
                    <a:pt x="1287" y="4961"/>
                  </a:lnTo>
                  <a:lnTo>
                    <a:pt x="1287" y="4778"/>
                  </a:lnTo>
                  <a:lnTo>
                    <a:pt x="874" y="4824"/>
                  </a:lnTo>
                  <a:lnTo>
                    <a:pt x="414" y="4916"/>
                  </a:lnTo>
                  <a:lnTo>
                    <a:pt x="736" y="3675"/>
                  </a:lnTo>
                  <a:lnTo>
                    <a:pt x="1057" y="2481"/>
                  </a:lnTo>
                  <a:lnTo>
                    <a:pt x="1379" y="1287"/>
                  </a:lnTo>
                  <a:lnTo>
                    <a:pt x="1654" y="47"/>
                  </a:lnTo>
                  <a:lnTo>
                    <a:pt x="165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3364;p47">
              <a:extLst>
                <a:ext uri="{FF2B5EF4-FFF2-40B4-BE49-F238E27FC236}">
                  <a16:creationId xmlns:a16="http://schemas.microsoft.com/office/drawing/2014/main" id="{0BC48B92-624A-13A0-3CAC-4264591125C5}"/>
                </a:ext>
              </a:extLst>
            </p:cNvPr>
            <p:cNvSpPr/>
            <p:nvPr/>
          </p:nvSpPr>
          <p:spPr>
            <a:xfrm>
              <a:off x="6535725" y="1228673"/>
              <a:ext cx="34176" cy="25177"/>
            </a:xfrm>
            <a:custGeom>
              <a:avLst/>
              <a:gdLst/>
              <a:ahLst/>
              <a:cxnLst/>
              <a:rect l="l" t="t" r="r" b="b"/>
              <a:pathLst>
                <a:path w="1747" h="1287" extrusionOk="0">
                  <a:moveTo>
                    <a:pt x="1654" y="0"/>
                  </a:moveTo>
                  <a:lnTo>
                    <a:pt x="1241" y="184"/>
                  </a:lnTo>
                  <a:lnTo>
                    <a:pt x="828" y="322"/>
                  </a:lnTo>
                  <a:lnTo>
                    <a:pt x="414" y="368"/>
                  </a:lnTo>
                  <a:lnTo>
                    <a:pt x="1" y="368"/>
                  </a:lnTo>
                  <a:lnTo>
                    <a:pt x="139" y="597"/>
                  </a:lnTo>
                  <a:lnTo>
                    <a:pt x="276" y="781"/>
                  </a:lnTo>
                  <a:lnTo>
                    <a:pt x="506" y="965"/>
                  </a:lnTo>
                  <a:lnTo>
                    <a:pt x="690" y="1148"/>
                  </a:lnTo>
                  <a:lnTo>
                    <a:pt x="965" y="1240"/>
                  </a:lnTo>
                  <a:lnTo>
                    <a:pt x="1287" y="1286"/>
                  </a:lnTo>
                  <a:lnTo>
                    <a:pt x="1425" y="1240"/>
                  </a:lnTo>
                  <a:lnTo>
                    <a:pt x="1517" y="1194"/>
                  </a:lnTo>
                  <a:lnTo>
                    <a:pt x="1609" y="1102"/>
                  </a:lnTo>
                  <a:lnTo>
                    <a:pt x="1700" y="1011"/>
                  </a:lnTo>
                  <a:lnTo>
                    <a:pt x="1746" y="781"/>
                  </a:lnTo>
                  <a:lnTo>
                    <a:pt x="1746" y="505"/>
                  </a:lnTo>
                  <a:lnTo>
                    <a:pt x="1700" y="276"/>
                  </a:lnTo>
                  <a:lnTo>
                    <a:pt x="165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3365;p47">
              <a:extLst>
                <a:ext uri="{FF2B5EF4-FFF2-40B4-BE49-F238E27FC236}">
                  <a16:creationId xmlns:a16="http://schemas.microsoft.com/office/drawing/2014/main" id="{CB35159C-09CE-BD91-F12A-6B11B7EDF09B}"/>
                </a:ext>
              </a:extLst>
            </p:cNvPr>
            <p:cNvSpPr/>
            <p:nvPr/>
          </p:nvSpPr>
          <p:spPr>
            <a:xfrm>
              <a:off x="6549203" y="1238552"/>
              <a:ext cx="20697" cy="15298"/>
            </a:xfrm>
            <a:custGeom>
              <a:avLst/>
              <a:gdLst/>
              <a:ahLst/>
              <a:cxnLst/>
              <a:rect l="l" t="t" r="r" b="b"/>
              <a:pathLst>
                <a:path w="1058" h="782" extrusionOk="0">
                  <a:moveTo>
                    <a:pt x="874" y="0"/>
                  </a:moveTo>
                  <a:lnTo>
                    <a:pt x="736" y="46"/>
                  </a:lnTo>
                  <a:lnTo>
                    <a:pt x="414" y="138"/>
                  </a:lnTo>
                  <a:lnTo>
                    <a:pt x="185" y="368"/>
                  </a:lnTo>
                  <a:lnTo>
                    <a:pt x="93" y="506"/>
                  </a:lnTo>
                  <a:lnTo>
                    <a:pt x="1" y="643"/>
                  </a:lnTo>
                  <a:lnTo>
                    <a:pt x="276" y="735"/>
                  </a:lnTo>
                  <a:lnTo>
                    <a:pt x="598" y="781"/>
                  </a:lnTo>
                  <a:lnTo>
                    <a:pt x="736" y="735"/>
                  </a:lnTo>
                  <a:lnTo>
                    <a:pt x="828" y="689"/>
                  </a:lnTo>
                  <a:lnTo>
                    <a:pt x="920" y="597"/>
                  </a:lnTo>
                  <a:lnTo>
                    <a:pt x="1011" y="506"/>
                  </a:lnTo>
                  <a:lnTo>
                    <a:pt x="1057" y="276"/>
                  </a:lnTo>
                  <a:lnTo>
                    <a:pt x="1057" y="0"/>
                  </a:lnTo>
                  <a:close/>
                </a:path>
              </a:pathLst>
            </a:custGeom>
            <a:solidFill>
              <a:srgbClr val="FF9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3366;p47">
              <a:extLst>
                <a:ext uri="{FF2B5EF4-FFF2-40B4-BE49-F238E27FC236}">
                  <a16:creationId xmlns:a16="http://schemas.microsoft.com/office/drawing/2014/main" id="{2E2DD57E-636B-55E7-E018-BB61F8B082DF}"/>
                </a:ext>
              </a:extLst>
            </p:cNvPr>
            <p:cNvSpPr/>
            <p:nvPr/>
          </p:nvSpPr>
          <p:spPr>
            <a:xfrm>
              <a:off x="6456653" y="962682"/>
              <a:ext cx="284869" cy="235454"/>
            </a:xfrm>
            <a:custGeom>
              <a:avLst/>
              <a:gdLst/>
              <a:ahLst/>
              <a:cxnLst/>
              <a:rect l="l" t="t" r="r" b="b"/>
              <a:pathLst>
                <a:path w="14562" h="12036" extrusionOk="0">
                  <a:moveTo>
                    <a:pt x="6753" y="1"/>
                  </a:moveTo>
                  <a:lnTo>
                    <a:pt x="5926" y="93"/>
                  </a:lnTo>
                  <a:lnTo>
                    <a:pt x="5191" y="276"/>
                  </a:lnTo>
                  <a:lnTo>
                    <a:pt x="4456" y="552"/>
                  </a:lnTo>
                  <a:lnTo>
                    <a:pt x="3767" y="873"/>
                  </a:lnTo>
                  <a:lnTo>
                    <a:pt x="3124" y="1241"/>
                  </a:lnTo>
                  <a:lnTo>
                    <a:pt x="2527" y="1654"/>
                  </a:lnTo>
                  <a:lnTo>
                    <a:pt x="2022" y="2068"/>
                  </a:lnTo>
                  <a:lnTo>
                    <a:pt x="1516" y="2527"/>
                  </a:lnTo>
                  <a:lnTo>
                    <a:pt x="1103" y="2940"/>
                  </a:lnTo>
                  <a:lnTo>
                    <a:pt x="736" y="3354"/>
                  </a:lnTo>
                  <a:lnTo>
                    <a:pt x="460" y="3767"/>
                  </a:lnTo>
                  <a:lnTo>
                    <a:pt x="230" y="4089"/>
                  </a:lnTo>
                  <a:lnTo>
                    <a:pt x="93" y="4364"/>
                  </a:lnTo>
                  <a:lnTo>
                    <a:pt x="1" y="4594"/>
                  </a:lnTo>
                  <a:lnTo>
                    <a:pt x="1" y="4732"/>
                  </a:lnTo>
                  <a:lnTo>
                    <a:pt x="47" y="4824"/>
                  </a:lnTo>
                  <a:lnTo>
                    <a:pt x="138" y="4916"/>
                  </a:lnTo>
                  <a:lnTo>
                    <a:pt x="368" y="5099"/>
                  </a:lnTo>
                  <a:lnTo>
                    <a:pt x="782" y="5191"/>
                  </a:lnTo>
                  <a:lnTo>
                    <a:pt x="1241" y="5283"/>
                  </a:lnTo>
                  <a:lnTo>
                    <a:pt x="2389" y="5283"/>
                  </a:lnTo>
                  <a:lnTo>
                    <a:pt x="3675" y="5191"/>
                  </a:lnTo>
                  <a:lnTo>
                    <a:pt x="4962" y="5053"/>
                  </a:lnTo>
                  <a:lnTo>
                    <a:pt x="6064" y="4916"/>
                  </a:lnTo>
                  <a:lnTo>
                    <a:pt x="7120" y="4732"/>
                  </a:lnTo>
                  <a:lnTo>
                    <a:pt x="5788" y="5283"/>
                  </a:lnTo>
                  <a:lnTo>
                    <a:pt x="4916" y="5651"/>
                  </a:lnTo>
                  <a:lnTo>
                    <a:pt x="4686" y="5788"/>
                  </a:lnTo>
                  <a:lnTo>
                    <a:pt x="4594" y="5834"/>
                  </a:lnTo>
                  <a:lnTo>
                    <a:pt x="4640" y="5834"/>
                  </a:lnTo>
                  <a:lnTo>
                    <a:pt x="5375" y="5926"/>
                  </a:lnTo>
                  <a:lnTo>
                    <a:pt x="6156" y="6018"/>
                  </a:lnTo>
                  <a:lnTo>
                    <a:pt x="7672" y="6018"/>
                  </a:lnTo>
                  <a:lnTo>
                    <a:pt x="8407" y="5880"/>
                  </a:lnTo>
                  <a:lnTo>
                    <a:pt x="9141" y="5696"/>
                  </a:lnTo>
                  <a:lnTo>
                    <a:pt x="9876" y="5467"/>
                  </a:lnTo>
                  <a:lnTo>
                    <a:pt x="10565" y="5145"/>
                  </a:lnTo>
                  <a:lnTo>
                    <a:pt x="10565" y="6248"/>
                  </a:lnTo>
                  <a:lnTo>
                    <a:pt x="10565" y="7350"/>
                  </a:lnTo>
                  <a:lnTo>
                    <a:pt x="10657" y="8590"/>
                  </a:lnTo>
                  <a:lnTo>
                    <a:pt x="10795" y="9830"/>
                  </a:lnTo>
                  <a:lnTo>
                    <a:pt x="10933" y="10428"/>
                  </a:lnTo>
                  <a:lnTo>
                    <a:pt x="11071" y="10933"/>
                  </a:lnTo>
                  <a:lnTo>
                    <a:pt x="11208" y="11392"/>
                  </a:lnTo>
                  <a:lnTo>
                    <a:pt x="11438" y="11714"/>
                  </a:lnTo>
                  <a:lnTo>
                    <a:pt x="11530" y="11852"/>
                  </a:lnTo>
                  <a:lnTo>
                    <a:pt x="11668" y="11943"/>
                  </a:lnTo>
                  <a:lnTo>
                    <a:pt x="11806" y="11989"/>
                  </a:lnTo>
                  <a:lnTo>
                    <a:pt x="11943" y="12035"/>
                  </a:lnTo>
                  <a:lnTo>
                    <a:pt x="12219" y="11989"/>
                  </a:lnTo>
                  <a:lnTo>
                    <a:pt x="12495" y="11852"/>
                  </a:lnTo>
                  <a:lnTo>
                    <a:pt x="12770" y="11668"/>
                  </a:lnTo>
                  <a:lnTo>
                    <a:pt x="13046" y="11392"/>
                  </a:lnTo>
                  <a:lnTo>
                    <a:pt x="13276" y="11071"/>
                  </a:lnTo>
                  <a:lnTo>
                    <a:pt x="13459" y="10749"/>
                  </a:lnTo>
                  <a:lnTo>
                    <a:pt x="13643" y="10336"/>
                  </a:lnTo>
                  <a:lnTo>
                    <a:pt x="13827" y="9922"/>
                  </a:lnTo>
                  <a:lnTo>
                    <a:pt x="14148" y="9050"/>
                  </a:lnTo>
                  <a:lnTo>
                    <a:pt x="14378" y="8177"/>
                  </a:lnTo>
                  <a:lnTo>
                    <a:pt x="14516" y="7396"/>
                  </a:lnTo>
                  <a:lnTo>
                    <a:pt x="14562" y="6753"/>
                  </a:lnTo>
                  <a:lnTo>
                    <a:pt x="14562" y="6523"/>
                  </a:lnTo>
                  <a:lnTo>
                    <a:pt x="14516" y="6294"/>
                  </a:lnTo>
                  <a:lnTo>
                    <a:pt x="14378" y="5834"/>
                  </a:lnTo>
                  <a:lnTo>
                    <a:pt x="14102" y="5329"/>
                  </a:lnTo>
                  <a:lnTo>
                    <a:pt x="13827" y="4870"/>
                  </a:lnTo>
                  <a:lnTo>
                    <a:pt x="13276" y="4089"/>
                  </a:lnTo>
                  <a:lnTo>
                    <a:pt x="13000" y="3813"/>
                  </a:lnTo>
                  <a:lnTo>
                    <a:pt x="12632" y="3262"/>
                  </a:lnTo>
                  <a:lnTo>
                    <a:pt x="12219" y="2665"/>
                  </a:lnTo>
                  <a:lnTo>
                    <a:pt x="11622" y="1976"/>
                  </a:lnTo>
                  <a:lnTo>
                    <a:pt x="11254" y="1654"/>
                  </a:lnTo>
                  <a:lnTo>
                    <a:pt x="10841" y="1287"/>
                  </a:lnTo>
                  <a:lnTo>
                    <a:pt x="10382" y="1011"/>
                  </a:lnTo>
                  <a:lnTo>
                    <a:pt x="9922" y="690"/>
                  </a:lnTo>
                  <a:lnTo>
                    <a:pt x="9417" y="460"/>
                  </a:lnTo>
                  <a:lnTo>
                    <a:pt x="8866" y="230"/>
                  </a:lnTo>
                  <a:lnTo>
                    <a:pt x="8269" y="93"/>
                  </a:lnTo>
                  <a:lnTo>
                    <a:pt x="762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3367;p47">
              <a:extLst>
                <a:ext uri="{FF2B5EF4-FFF2-40B4-BE49-F238E27FC236}">
                  <a16:creationId xmlns:a16="http://schemas.microsoft.com/office/drawing/2014/main" id="{4F75FFF6-C839-C675-5FDC-59A19C3974FE}"/>
                </a:ext>
              </a:extLst>
            </p:cNvPr>
            <p:cNvSpPr/>
            <p:nvPr/>
          </p:nvSpPr>
          <p:spPr>
            <a:xfrm>
              <a:off x="6666031" y="1163061"/>
              <a:ext cx="76392" cy="93470"/>
            </a:xfrm>
            <a:custGeom>
              <a:avLst/>
              <a:gdLst/>
              <a:ahLst/>
              <a:cxnLst/>
              <a:rect l="l" t="t" r="r" b="b"/>
              <a:pathLst>
                <a:path w="3905" h="4778" extrusionOk="0">
                  <a:moveTo>
                    <a:pt x="2848" y="1"/>
                  </a:moveTo>
                  <a:lnTo>
                    <a:pt x="2618" y="93"/>
                  </a:lnTo>
                  <a:lnTo>
                    <a:pt x="2343" y="185"/>
                  </a:lnTo>
                  <a:lnTo>
                    <a:pt x="2113" y="322"/>
                  </a:lnTo>
                  <a:lnTo>
                    <a:pt x="1654" y="690"/>
                  </a:lnTo>
                  <a:lnTo>
                    <a:pt x="1240" y="1057"/>
                  </a:lnTo>
                  <a:lnTo>
                    <a:pt x="873" y="1425"/>
                  </a:lnTo>
                  <a:lnTo>
                    <a:pt x="551" y="1792"/>
                  </a:lnTo>
                  <a:lnTo>
                    <a:pt x="0" y="3859"/>
                  </a:lnTo>
                  <a:lnTo>
                    <a:pt x="46" y="3905"/>
                  </a:lnTo>
                  <a:lnTo>
                    <a:pt x="138" y="4135"/>
                  </a:lnTo>
                  <a:lnTo>
                    <a:pt x="322" y="4365"/>
                  </a:lnTo>
                  <a:lnTo>
                    <a:pt x="505" y="4548"/>
                  </a:lnTo>
                  <a:lnTo>
                    <a:pt x="735" y="4640"/>
                  </a:lnTo>
                  <a:lnTo>
                    <a:pt x="965" y="4732"/>
                  </a:lnTo>
                  <a:lnTo>
                    <a:pt x="1240" y="4778"/>
                  </a:lnTo>
                  <a:lnTo>
                    <a:pt x="1470" y="4732"/>
                  </a:lnTo>
                  <a:lnTo>
                    <a:pt x="1746" y="4686"/>
                  </a:lnTo>
                  <a:lnTo>
                    <a:pt x="2021" y="4548"/>
                  </a:lnTo>
                  <a:lnTo>
                    <a:pt x="2251" y="4411"/>
                  </a:lnTo>
                  <a:lnTo>
                    <a:pt x="2527" y="4181"/>
                  </a:lnTo>
                  <a:lnTo>
                    <a:pt x="2756" y="3905"/>
                  </a:lnTo>
                  <a:lnTo>
                    <a:pt x="2986" y="3584"/>
                  </a:lnTo>
                  <a:lnTo>
                    <a:pt x="3170" y="3216"/>
                  </a:lnTo>
                  <a:lnTo>
                    <a:pt x="3537" y="2481"/>
                  </a:lnTo>
                  <a:lnTo>
                    <a:pt x="3675" y="2114"/>
                  </a:lnTo>
                  <a:lnTo>
                    <a:pt x="3767" y="1746"/>
                  </a:lnTo>
                  <a:lnTo>
                    <a:pt x="3859" y="1379"/>
                  </a:lnTo>
                  <a:lnTo>
                    <a:pt x="3905" y="1057"/>
                  </a:lnTo>
                  <a:lnTo>
                    <a:pt x="3859" y="736"/>
                  </a:lnTo>
                  <a:lnTo>
                    <a:pt x="3813" y="460"/>
                  </a:lnTo>
                  <a:lnTo>
                    <a:pt x="3675" y="276"/>
                  </a:lnTo>
                  <a:lnTo>
                    <a:pt x="3537" y="93"/>
                  </a:lnTo>
                  <a:lnTo>
                    <a:pt x="3307"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3368;p47">
              <a:extLst>
                <a:ext uri="{FF2B5EF4-FFF2-40B4-BE49-F238E27FC236}">
                  <a16:creationId xmlns:a16="http://schemas.microsoft.com/office/drawing/2014/main" id="{DD52CE3A-7BDC-FA63-411A-0FBC9297C0CF}"/>
                </a:ext>
              </a:extLst>
            </p:cNvPr>
            <p:cNvSpPr/>
            <p:nvPr/>
          </p:nvSpPr>
          <p:spPr>
            <a:xfrm>
              <a:off x="6680409" y="1184638"/>
              <a:ext cx="45835" cy="57533"/>
            </a:xfrm>
            <a:custGeom>
              <a:avLst/>
              <a:gdLst/>
              <a:ahLst/>
              <a:cxnLst/>
              <a:rect l="l" t="t" r="r" b="b"/>
              <a:pathLst>
                <a:path w="2343" h="2941" extrusionOk="0">
                  <a:moveTo>
                    <a:pt x="2343" y="0"/>
                  </a:moveTo>
                  <a:lnTo>
                    <a:pt x="2113" y="46"/>
                  </a:lnTo>
                  <a:lnTo>
                    <a:pt x="1883" y="92"/>
                  </a:lnTo>
                  <a:lnTo>
                    <a:pt x="1654" y="184"/>
                  </a:lnTo>
                  <a:lnTo>
                    <a:pt x="1424" y="276"/>
                  </a:lnTo>
                  <a:lnTo>
                    <a:pt x="1057" y="597"/>
                  </a:lnTo>
                  <a:lnTo>
                    <a:pt x="689" y="965"/>
                  </a:lnTo>
                  <a:lnTo>
                    <a:pt x="414" y="1424"/>
                  </a:lnTo>
                  <a:lnTo>
                    <a:pt x="184" y="1884"/>
                  </a:lnTo>
                  <a:lnTo>
                    <a:pt x="46" y="2389"/>
                  </a:lnTo>
                  <a:lnTo>
                    <a:pt x="0" y="2848"/>
                  </a:lnTo>
                  <a:lnTo>
                    <a:pt x="0" y="2894"/>
                  </a:lnTo>
                  <a:lnTo>
                    <a:pt x="46" y="2940"/>
                  </a:lnTo>
                  <a:lnTo>
                    <a:pt x="92" y="2940"/>
                  </a:lnTo>
                  <a:lnTo>
                    <a:pt x="138" y="2894"/>
                  </a:lnTo>
                  <a:lnTo>
                    <a:pt x="368" y="2527"/>
                  </a:lnTo>
                  <a:lnTo>
                    <a:pt x="643" y="2205"/>
                  </a:lnTo>
                  <a:lnTo>
                    <a:pt x="827" y="2021"/>
                  </a:lnTo>
                  <a:lnTo>
                    <a:pt x="1057" y="1930"/>
                  </a:lnTo>
                  <a:lnTo>
                    <a:pt x="1286" y="1884"/>
                  </a:lnTo>
                  <a:lnTo>
                    <a:pt x="1562" y="1975"/>
                  </a:lnTo>
                  <a:lnTo>
                    <a:pt x="1562" y="1930"/>
                  </a:lnTo>
                  <a:lnTo>
                    <a:pt x="1470" y="1838"/>
                  </a:lnTo>
                  <a:lnTo>
                    <a:pt x="1332" y="1746"/>
                  </a:lnTo>
                  <a:lnTo>
                    <a:pt x="919" y="1746"/>
                  </a:lnTo>
                  <a:lnTo>
                    <a:pt x="643" y="1838"/>
                  </a:lnTo>
                  <a:lnTo>
                    <a:pt x="551" y="1930"/>
                  </a:lnTo>
                  <a:lnTo>
                    <a:pt x="460" y="2067"/>
                  </a:lnTo>
                  <a:lnTo>
                    <a:pt x="597" y="1700"/>
                  </a:lnTo>
                  <a:lnTo>
                    <a:pt x="781" y="1424"/>
                  </a:lnTo>
                  <a:lnTo>
                    <a:pt x="965" y="1103"/>
                  </a:lnTo>
                  <a:lnTo>
                    <a:pt x="1194" y="827"/>
                  </a:lnTo>
                  <a:lnTo>
                    <a:pt x="1424" y="597"/>
                  </a:lnTo>
                  <a:lnTo>
                    <a:pt x="1700" y="368"/>
                  </a:lnTo>
                  <a:lnTo>
                    <a:pt x="2021" y="184"/>
                  </a:lnTo>
                  <a:lnTo>
                    <a:pt x="2343" y="46"/>
                  </a:lnTo>
                  <a:lnTo>
                    <a:pt x="234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3369;p47">
              <a:extLst>
                <a:ext uri="{FF2B5EF4-FFF2-40B4-BE49-F238E27FC236}">
                  <a16:creationId xmlns:a16="http://schemas.microsoft.com/office/drawing/2014/main" id="{3C6E67C8-F4AC-167E-B4E2-5AFC127305AD}"/>
                </a:ext>
              </a:extLst>
            </p:cNvPr>
            <p:cNvSpPr/>
            <p:nvPr/>
          </p:nvSpPr>
          <p:spPr>
            <a:xfrm>
              <a:off x="6542024" y="1345481"/>
              <a:ext cx="189619" cy="200398"/>
            </a:xfrm>
            <a:custGeom>
              <a:avLst/>
              <a:gdLst/>
              <a:ahLst/>
              <a:cxnLst/>
              <a:rect l="l" t="t" r="r" b="b"/>
              <a:pathLst>
                <a:path w="9693" h="10244" extrusionOk="0">
                  <a:moveTo>
                    <a:pt x="8085" y="0"/>
                  </a:moveTo>
                  <a:lnTo>
                    <a:pt x="2710" y="5604"/>
                  </a:lnTo>
                  <a:lnTo>
                    <a:pt x="919" y="1241"/>
                  </a:lnTo>
                  <a:lnTo>
                    <a:pt x="138" y="2527"/>
                  </a:lnTo>
                  <a:lnTo>
                    <a:pt x="0" y="9141"/>
                  </a:lnTo>
                  <a:lnTo>
                    <a:pt x="2573" y="6477"/>
                  </a:lnTo>
                  <a:lnTo>
                    <a:pt x="4410" y="10244"/>
                  </a:lnTo>
                  <a:lnTo>
                    <a:pt x="4456" y="10244"/>
                  </a:lnTo>
                  <a:lnTo>
                    <a:pt x="4502" y="10198"/>
                  </a:lnTo>
                  <a:lnTo>
                    <a:pt x="4640" y="9968"/>
                  </a:lnTo>
                  <a:lnTo>
                    <a:pt x="5237" y="9049"/>
                  </a:lnTo>
                  <a:lnTo>
                    <a:pt x="7074" y="6156"/>
                  </a:lnTo>
                  <a:lnTo>
                    <a:pt x="9692" y="1746"/>
                  </a:lnTo>
                  <a:lnTo>
                    <a:pt x="808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3370;p47">
              <a:extLst>
                <a:ext uri="{FF2B5EF4-FFF2-40B4-BE49-F238E27FC236}">
                  <a16:creationId xmlns:a16="http://schemas.microsoft.com/office/drawing/2014/main" id="{507DEE2D-7AA6-E34A-7927-C08184B1785D}"/>
                </a:ext>
              </a:extLst>
            </p:cNvPr>
            <p:cNvSpPr/>
            <p:nvPr/>
          </p:nvSpPr>
          <p:spPr>
            <a:xfrm>
              <a:off x="6537525" y="1387716"/>
              <a:ext cx="188719" cy="164462"/>
            </a:xfrm>
            <a:custGeom>
              <a:avLst/>
              <a:gdLst/>
              <a:ahLst/>
              <a:cxnLst/>
              <a:rect l="l" t="t" r="r" b="b"/>
              <a:pathLst>
                <a:path w="9647" h="8407" extrusionOk="0">
                  <a:moveTo>
                    <a:pt x="9647" y="0"/>
                  </a:moveTo>
                  <a:lnTo>
                    <a:pt x="9601" y="46"/>
                  </a:lnTo>
                  <a:lnTo>
                    <a:pt x="8544" y="1608"/>
                  </a:lnTo>
                  <a:lnTo>
                    <a:pt x="7029" y="3951"/>
                  </a:lnTo>
                  <a:lnTo>
                    <a:pt x="5605" y="6293"/>
                  </a:lnTo>
                  <a:lnTo>
                    <a:pt x="4640" y="7901"/>
                  </a:lnTo>
                  <a:lnTo>
                    <a:pt x="3813" y="6247"/>
                  </a:lnTo>
                  <a:lnTo>
                    <a:pt x="3216" y="5099"/>
                  </a:lnTo>
                  <a:lnTo>
                    <a:pt x="2757" y="4318"/>
                  </a:lnTo>
                  <a:lnTo>
                    <a:pt x="2389" y="4640"/>
                  </a:lnTo>
                  <a:lnTo>
                    <a:pt x="1608" y="5421"/>
                  </a:lnTo>
                  <a:lnTo>
                    <a:pt x="368" y="6615"/>
                  </a:lnTo>
                  <a:lnTo>
                    <a:pt x="460" y="3537"/>
                  </a:lnTo>
                  <a:lnTo>
                    <a:pt x="460" y="1700"/>
                  </a:lnTo>
                  <a:lnTo>
                    <a:pt x="414" y="965"/>
                  </a:lnTo>
                  <a:lnTo>
                    <a:pt x="368" y="414"/>
                  </a:lnTo>
                  <a:lnTo>
                    <a:pt x="276" y="414"/>
                  </a:lnTo>
                  <a:lnTo>
                    <a:pt x="184" y="2067"/>
                  </a:lnTo>
                  <a:lnTo>
                    <a:pt x="93" y="3721"/>
                  </a:lnTo>
                  <a:lnTo>
                    <a:pt x="1" y="5512"/>
                  </a:lnTo>
                  <a:lnTo>
                    <a:pt x="47" y="7304"/>
                  </a:lnTo>
                  <a:lnTo>
                    <a:pt x="93" y="7304"/>
                  </a:lnTo>
                  <a:lnTo>
                    <a:pt x="139" y="7212"/>
                  </a:lnTo>
                  <a:lnTo>
                    <a:pt x="414" y="6982"/>
                  </a:lnTo>
                  <a:lnTo>
                    <a:pt x="1241" y="6110"/>
                  </a:lnTo>
                  <a:lnTo>
                    <a:pt x="2160" y="5145"/>
                  </a:lnTo>
                  <a:lnTo>
                    <a:pt x="2757" y="4456"/>
                  </a:lnTo>
                  <a:lnTo>
                    <a:pt x="3170" y="5466"/>
                  </a:lnTo>
                  <a:lnTo>
                    <a:pt x="3675" y="6477"/>
                  </a:lnTo>
                  <a:lnTo>
                    <a:pt x="4135" y="7442"/>
                  </a:lnTo>
                  <a:lnTo>
                    <a:pt x="4686" y="8406"/>
                  </a:lnTo>
                  <a:lnTo>
                    <a:pt x="4870" y="8131"/>
                  </a:lnTo>
                  <a:lnTo>
                    <a:pt x="5375" y="7350"/>
                  </a:lnTo>
                  <a:lnTo>
                    <a:pt x="6937" y="4823"/>
                  </a:lnTo>
                  <a:lnTo>
                    <a:pt x="8590" y="2021"/>
                  </a:lnTo>
                  <a:lnTo>
                    <a:pt x="9233" y="873"/>
                  </a:lnTo>
                  <a:lnTo>
                    <a:pt x="9647" y="46"/>
                  </a:lnTo>
                  <a:lnTo>
                    <a:pt x="964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3371;p47">
              <a:extLst>
                <a:ext uri="{FF2B5EF4-FFF2-40B4-BE49-F238E27FC236}">
                  <a16:creationId xmlns:a16="http://schemas.microsoft.com/office/drawing/2014/main" id="{D6465BE1-0615-7903-A9BF-264A591CAB8A}"/>
                </a:ext>
              </a:extLst>
            </p:cNvPr>
            <p:cNvSpPr/>
            <p:nvPr/>
          </p:nvSpPr>
          <p:spPr>
            <a:xfrm>
              <a:off x="6400039" y="2098481"/>
              <a:ext cx="475369" cy="26977"/>
            </a:xfrm>
            <a:custGeom>
              <a:avLst/>
              <a:gdLst/>
              <a:ahLst/>
              <a:cxnLst/>
              <a:rect l="l" t="t" r="r" b="b"/>
              <a:pathLst>
                <a:path w="24300" h="1379" extrusionOk="0">
                  <a:moveTo>
                    <a:pt x="1" y="1"/>
                  </a:moveTo>
                  <a:lnTo>
                    <a:pt x="1" y="1379"/>
                  </a:lnTo>
                  <a:lnTo>
                    <a:pt x="24300" y="1379"/>
                  </a:lnTo>
                  <a:lnTo>
                    <a:pt x="24300"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372;p47">
              <a:extLst>
                <a:ext uri="{FF2B5EF4-FFF2-40B4-BE49-F238E27FC236}">
                  <a16:creationId xmlns:a16="http://schemas.microsoft.com/office/drawing/2014/main" id="{62E98092-7BA8-7EBC-C17A-F9C5D8E6ACE2}"/>
                </a:ext>
              </a:extLst>
            </p:cNvPr>
            <p:cNvSpPr/>
            <p:nvPr/>
          </p:nvSpPr>
          <p:spPr>
            <a:xfrm>
              <a:off x="6400039" y="2098481"/>
              <a:ext cx="289368" cy="26977"/>
            </a:xfrm>
            <a:custGeom>
              <a:avLst/>
              <a:gdLst/>
              <a:ahLst/>
              <a:cxnLst/>
              <a:rect l="l" t="t" r="r" b="b"/>
              <a:pathLst>
                <a:path w="14792" h="1379" extrusionOk="0">
                  <a:moveTo>
                    <a:pt x="1" y="1"/>
                  </a:moveTo>
                  <a:lnTo>
                    <a:pt x="1" y="1379"/>
                  </a:lnTo>
                  <a:lnTo>
                    <a:pt x="14792" y="1379"/>
                  </a:lnTo>
                  <a:lnTo>
                    <a:pt x="1479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373;p47">
              <a:extLst>
                <a:ext uri="{FF2B5EF4-FFF2-40B4-BE49-F238E27FC236}">
                  <a16:creationId xmlns:a16="http://schemas.microsoft.com/office/drawing/2014/main" id="{C0909161-C1F6-4F38-D72F-88A1122E147F}"/>
                </a:ext>
              </a:extLst>
            </p:cNvPr>
            <p:cNvSpPr/>
            <p:nvPr/>
          </p:nvSpPr>
          <p:spPr>
            <a:xfrm>
              <a:off x="5951647" y="1715701"/>
              <a:ext cx="687446" cy="410656"/>
            </a:xfrm>
            <a:custGeom>
              <a:avLst/>
              <a:gdLst/>
              <a:ahLst/>
              <a:cxnLst/>
              <a:rect l="l" t="t" r="r" b="b"/>
              <a:pathLst>
                <a:path w="35141" h="20992" extrusionOk="0">
                  <a:moveTo>
                    <a:pt x="1" y="0"/>
                  </a:moveTo>
                  <a:lnTo>
                    <a:pt x="4411" y="20992"/>
                  </a:lnTo>
                  <a:lnTo>
                    <a:pt x="35140" y="20992"/>
                  </a:lnTo>
                  <a:lnTo>
                    <a:pt x="3077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374;p47">
              <a:extLst>
                <a:ext uri="{FF2B5EF4-FFF2-40B4-BE49-F238E27FC236}">
                  <a16:creationId xmlns:a16="http://schemas.microsoft.com/office/drawing/2014/main" id="{6163D453-550A-262E-EA38-789637591DD6}"/>
                </a:ext>
              </a:extLst>
            </p:cNvPr>
            <p:cNvSpPr/>
            <p:nvPr/>
          </p:nvSpPr>
          <p:spPr>
            <a:xfrm>
              <a:off x="6258974" y="1883724"/>
              <a:ext cx="73692" cy="73712"/>
            </a:xfrm>
            <a:custGeom>
              <a:avLst/>
              <a:gdLst/>
              <a:ahLst/>
              <a:cxnLst/>
              <a:rect l="l" t="t" r="r" b="b"/>
              <a:pathLst>
                <a:path w="3767" h="3768" extrusionOk="0">
                  <a:moveTo>
                    <a:pt x="1654" y="1"/>
                  </a:moveTo>
                  <a:lnTo>
                    <a:pt x="1424" y="47"/>
                  </a:lnTo>
                  <a:lnTo>
                    <a:pt x="1103" y="93"/>
                  </a:lnTo>
                  <a:lnTo>
                    <a:pt x="781" y="230"/>
                  </a:lnTo>
                  <a:lnTo>
                    <a:pt x="551" y="460"/>
                  </a:lnTo>
                  <a:lnTo>
                    <a:pt x="322" y="690"/>
                  </a:lnTo>
                  <a:lnTo>
                    <a:pt x="138" y="965"/>
                  </a:lnTo>
                  <a:lnTo>
                    <a:pt x="46" y="1241"/>
                  </a:lnTo>
                  <a:lnTo>
                    <a:pt x="0" y="1563"/>
                  </a:lnTo>
                  <a:lnTo>
                    <a:pt x="0" y="1884"/>
                  </a:lnTo>
                  <a:lnTo>
                    <a:pt x="92" y="2297"/>
                  </a:lnTo>
                  <a:lnTo>
                    <a:pt x="230" y="2619"/>
                  </a:lnTo>
                  <a:lnTo>
                    <a:pt x="414" y="2941"/>
                  </a:lnTo>
                  <a:lnTo>
                    <a:pt x="689" y="3216"/>
                  </a:lnTo>
                  <a:lnTo>
                    <a:pt x="965" y="3446"/>
                  </a:lnTo>
                  <a:lnTo>
                    <a:pt x="1286" y="3630"/>
                  </a:lnTo>
                  <a:lnTo>
                    <a:pt x="1654" y="3721"/>
                  </a:lnTo>
                  <a:lnTo>
                    <a:pt x="2067" y="3767"/>
                  </a:lnTo>
                  <a:lnTo>
                    <a:pt x="2343" y="3767"/>
                  </a:lnTo>
                  <a:lnTo>
                    <a:pt x="2664" y="3675"/>
                  </a:lnTo>
                  <a:lnTo>
                    <a:pt x="2940" y="3538"/>
                  </a:lnTo>
                  <a:lnTo>
                    <a:pt x="3216" y="3354"/>
                  </a:lnTo>
                  <a:lnTo>
                    <a:pt x="3399" y="3124"/>
                  </a:lnTo>
                  <a:lnTo>
                    <a:pt x="3583" y="2849"/>
                  </a:lnTo>
                  <a:lnTo>
                    <a:pt x="3675" y="2573"/>
                  </a:lnTo>
                  <a:lnTo>
                    <a:pt x="3767" y="2252"/>
                  </a:lnTo>
                  <a:lnTo>
                    <a:pt x="3721" y="1884"/>
                  </a:lnTo>
                  <a:lnTo>
                    <a:pt x="3675" y="1517"/>
                  </a:lnTo>
                  <a:lnTo>
                    <a:pt x="3491" y="1149"/>
                  </a:lnTo>
                  <a:lnTo>
                    <a:pt x="3307" y="828"/>
                  </a:lnTo>
                  <a:lnTo>
                    <a:pt x="3032" y="552"/>
                  </a:lnTo>
                  <a:lnTo>
                    <a:pt x="2756" y="368"/>
                  </a:lnTo>
                  <a:lnTo>
                    <a:pt x="2435" y="185"/>
                  </a:lnTo>
                  <a:lnTo>
                    <a:pt x="2067" y="47"/>
                  </a:lnTo>
                  <a:lnTo>
                    <a:pt x="165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375;p47">
              <a:extLst>
                <a:ext uri="{FF2B5EF4-FFF2-40B4-BE49-F238E27FC236}">
                  <a16:creationId xmlns:a16="http://schemas.microsoft.com/office/drawing/2014/main" id="{B60A6407-C958-19A9-ED97-D444D63520E0}"/>
                </a:ext>
              </a:extLst>
            </p:cNvPr>
            <p:cNvSpPr/>
            <p:nvPr/>
          </p:nvSpPr>
          <p:spPr>
            <a:xfrm>
              <a:off x="6158325" y="1961015"/>
              <a:ext cx="368440" cy="277670"/>
            </a:xfrm>
            <a:custGeom>
              <a:avLst/>
              <a:gdLst/>
              <a:ahLst/>
              <a:cxnLst/>
              <a:rect l="l" t="t" r="r" b="b"/>
              <a:pathLst>
                <a:path w="18834" h="14194" extrusionOk="0">
                  <a:moveTo>
                    <a:pt x="7993" y="0"/>
                  </a:moveTo>
                  <a:lnTo>
                    <a:pt x="7626" y="46"/>
                  </a:lnTo>
                  <a:lnTo>
                    <a:pt x="7350" y="138"/>
                  </a:lnTo>
                  <a:lnTo>
                    <a:pt x="7120" y="276"/>
                  </a:lnTo>
                  <a:lnTo>
                    <a:pt x="6937" y="459"/>
                  </a:lnTo>
                  <a:lnTo>
                    <a:pt x="6799" y="689"/>
                  </a:lnTo>
                  <a:lnTo>
                    <a:pt x="6707" y="919"/>
                  </a:lnTo>
                  <a:lnTo>
                    <a:pt x="6615" y="1194"/>
                  </a:lnTo>
                  <a:lnTo>
                    <a:pt x="6569" y="1470"/>
                  </a:lnTo>
                  <a:lnTo>
                    <a:pt x="6523" y="1975"/>
                  </a:lnTo>
                  <a:lnTo>
                    <a:pt x="6569" y="2435"/>
                  </a:lnTo>
                  <a:lnTo>
                    <a:pt x="6661" y="2894"/>
                  </a:lnTo>
                  <a:lnTo>
                    <a:pt x="6431" y="2572"/>
                  </a:lnTo>
                  <a:lnTo>
                    <a:pt x="6156" y="2251"/>
                  </a:lnTo>
                  <a:lnTo>
                    <a:pt x="5834" y="1883"/>
                  </a:lnTo>
                  <a:lnTo>
                    <a:pt x="5421" y="1562"/>
                  </a:lnTo>
                  <a:lnTo>
                    <a:pt x="5191" y="1424"/>
                  </a:lnTo>
                  <a:lnTo>
                    <a:pt x="4962" y="1286"/>
                  </a:lnTo>
                  <a:lnTo>
                    <a:pt x="4732" y="1194"/>
                  </a:lnTo>
                  <a:lnTo>
                    <a:pt x="4456" y="1148"/>
                  </a:lnTo>
                  <a:lnTo>
                    <a:pt x="4181" y="1148"/>
                  </a:lnTo>
                  <a:lnTo>
                    <a:pt x="3951" y="1194"/>
                  </a:lnTo>
                  <a:lnTo>
                    <a:pt x="3721" y="1240"/>
                  </a:lnTo>
                  <a:lnTo>
                    <a:pt x="3538" y="1332"/>
                  </a:lnTo>
                  <a:lnTo>
                    <a:pt x="3354" y="1470"/>
                  </a:lnTo>
                  <a:lnTo>
                    <a:pt x="3262" y="1608"/>
                  </a:lnTo>
                  <a:lnTo>
                    <a:pt x="3124" y="1746"/>
                  </a:lnTo>
                  <a:lnTo>
                    <a:pt x="3032" y="1929"/>
                  </a:lnTo>
                  <a:lnTo>
                    <a:pt x="2940" y="2297"/>
                  </a:lnTo>
                  <a:lnTo>
                    <a:pt x="2894" y="2756"/>
                  </a:lnTo>
                  <a:lnTo>
                    <a:pt x="2940" y="3215"/>
                  </a:lnTo>
                  <a:lnTo>
                    <a:pt x="2986" y="3767"/>
                  </a:lnTo>
                  <a:lnTo>
                    <a:pt x="3124" y="4318"/>
                  </a:lnTo>
                  <a:lnTo>
                    <a:pt x="3354" y="5466"/>
                  </a:lnTo>
                  <a:lnTo>
                    <a:pt x="3629" y="6569"/>
                  </a:lnTo>
                  <a:lnTo>
                    <a:pt x="3721" y="7074"/>
                  </a:lnTo>
                  <a:lnTo>
                    <a:pt x="3767" y="7579"/>
                  </a:lnTo>
                  <a:lnTo>
                    <a:pt x="3767" y="8039"/>
                  </a:lnTo>
                  <a:lnTo>
                    <a:pt x="3675" y="8452"/>
                  </a:lnTo>
                  <a:lnTo>
                    <a:pt x="460" y="8452"/>
                  </a:lnTo>
                  <a:lnTo>
                    <a:pt x="1" y="9692"/>
                  </a:lnTo>
                  <a:lnTo>
                    <a:pt x="736" y="10151"/>
                  </a:lnTo>
                  <a:lnTo>
                    <a:pt x="1471" y="10703"/>
                  </a:lnTo>
                  <a:lnTo>
                    <a:pt x="3032" y="11851"/>
                  </a:lnTo>
                  <a:lnTo>
                    <a:pt x="3767" y="12402"/>
                  </a:lnTo>
                  <a:lnTo>
                    <a:pt x="4502" y="12907"/>
                  </a:lnTo>
                  <a:lnTo>
                    <a:pt x="5145" y="13275"/>
                  </a:lnTo>
                  <a:lnTo>
                    <a:pt x="5467" y="13367"/>
                  </a:lnTo>
                  <a:lnTo>
                    <a:pt x="5788" y="13459"/>
                  </a:lnTo>
                  <a:lnTo>
                    <a:pt x="6064" y="13505"/>
                  </a:lnTo>
                  <a:lnTo>
                    <a:pt x="6385" y="13505"/>
                  </a:lnTo>
                  <a:lnTo>
                    <a:pt x="6661" y="13413"/>
                  </a:lnTo>
                  <a:lnTo>
                    <a:pt x="6937" y="13321"/>
                  </a:lnTo>
                  <a:lnTo>
                    <a:pt x="7166" y="13183"/>
                  </a:lnTo>
                  <a:lnTo>
                    <a:pt x="7396" y="12999"/>
                  </a:lnTo>
                  <a:lnTo>
                    <a:pt x="7626" y="12770"/>
                  </a:lnTo>
                  <a:lnTo>
                    <a:pt x="7763" y="12540"/>
                  </a:lnTo>
                  <a:lnTo>
                    <a:pt x="7901" y="12816"/>
                  </a:lnTo>
                  <a:lnTo>
                    <a:pt x="8085" y="13045"/>
                  </a:lnTo>
                  <a:lnTo>
                    <a:pt x="8315" y="13367"/>
                  </a:lnTo>
                  <a:lnTo>
                    <a:pt x="8636" y="13642"/>
                  </a:lnTo>
                  <a:lnTo>
                    <a:pt x="9004" y="13918"/>
                  </a:lnTo>
                  <a:lnTo>
                    <a:pt x="9233" y="14010"/>
                  </a:lnTo>
                  <a:lnTo>
                    <a:pt x="9463" y="14102"/>
                  </a:lnTo>
                  <a:lnTo>
                    <a:pt x="9693" y="14148"/>
                  </a:lnTo>
                  <a:lnTo>
                    <a:pt x="9968" y="14194"/>
                  </a:lnTo>
                  <a:lnTo>
                    <a:pt x="10244" y="14148"/>
                  </a:lnTo>
                  <a:lnTo>
                    <a:pt x="10519" y="14010"/>
                  </a:lnTo>
                  <a:lnTo>
                    <a:pt x="10749" y="13780"/>
                  </a:lnTo>
                  <a:lnTo>
                    <a:pt x="10979" y="13597"/>
                  </a:lnTo>
                  <a:lnTo>
                    <a:pt x="11300" y="13183"/>
                  </a:lnTo>
                  <a:lnTo>
                    <a:pt x="11392" y="12999"/>
                  </a:lnTo>
                  <a:lnTo>
                    <a:pt x="11576" y="13229"/>
                  </a:lnTo>
                  <a:lnTo>
                    <a:pt x="11760" y="13459"/>
                  </a:lnTo>
                  <a:lnTo>
                    <a:pt x="11943" y="13688"/>
                  </a:lnTo>
                  <a:lnTo>
                    <a:pt x="12219" y="13872"/>
                  </a:lnTo>
                  <a:lnTo>
                    <a:pt x="12449" y="14010"/>
                  </a:lnTo>
                  <a:lnTo>
                    <a:pt x="12724" y="14102"/>
                  </a:lnTo>
                  <a:lnTo>
                    <a:pt x="13046" y="14148"/>
                  </a:lnTo>
                  <a:lnTo>
                    <a:pt x="13321" y="14194"/>
                  </a:lnTo>
                  <a:lnTo>
                    <a:pt x="13689" y="14102"/>
                  </a:lnTo>
                  <a:lnTo>
                    <a:pt x="14010" y="13964"/>
                  </a:lnTo>
                  <a:lnTo>
                    <a:pt x="14286" y="13780"/>
                  </a:lnTo>
                  <a:lnTo>
                    <a:pt x="14516" y="13551"/>
                  </a:lnTo>
                  <a:lnTo>
                    <a:pt x="14699" y="13321"/>
                  </a:lnTo>
                  <a:lnTo>
                    <a:pt x="14837" y="13137"/>
                  </a:lnTo>
                  <a:lnTo>
                    <a:pt x="14929" y="12953"/>
                  </a:lnTo>
                  <a:lnTo>
                    <a:pt x="15113" y="13091"/>
                  </a:lnTo>
                  <a:lnTo>
                    <a:pt x="15343" y="13229"/>
                  </a:lnTo>
                  <a:lnTo>
                    <a:pt x="15618" y="13367"/>
                  </a:lnTo>
                  <a:lnTo>
                    <a:pt x="15986" y="13459"/>
                  </a:lnTo>
                  <a:lnTo>
                    <a:pt x="16353" y="13551"/>
                  </a:lnTo>
                  <a:lnTo>
                    <a:pt x="16721" y="13551"/>
                  </a:lnTo>
                  <a:lnTo>
                    <a:pt x="16950" y="13505"/>
                  </a:lnTo>
                  <a:lnTo>
                    <a:pt x="17134" y="13459"/>
                  </a:lnTo>
                  <a:lnTo>
                    <a:pt x="17318" y="13367"/>
                  </a:lnTo>
                  <a:lnTo>
                    <a:pt x="17501" y="13229"/>
                  </a:lnTo>
                  <a:lnTo>
                    <a:pt x="17685" y="13045"/>
                  </a:lnTo>
                  <a:lnTo>
                    <a:pt x="17823" y="12816"/>
                  </a:lnTo>
                  <a:lnTo>
                    <a:pt x="18144" y="12264"/>
                  </a:lnTo>
                  <a:lnTo>
                    <a:pt x="18374" y="11575"/>
                  </a:lnTo>
                  <a:lnTo>
                    <a:pt x="18558" y="10795"/>
                  </a:lnTo>
                  <a:lnTo>
                    <a:pt x="18696" y="9922"/>
                  </a:lnTo>
                  <a:lnTo>
                    <a:pt x="18788" y="9003"/>
                  </a:lnTo>
                  <a:lnTo>
                    <a:pt x="18834" y="8084"/>
                  </a:lnTo>
                  <a:lnTo>
                    <a:pt x="18788" y="7120"/>
                  </a:lnTo>
                  <a:lnTo>
                    <a:pt x="18696" y="6155"/>
                  </a:lnTo>
                  <a:lnTo>
                    <a:pt x="18512" y="5282"/>
                  </a:lnTo>
                  <a:lnTo>
                    <a:pt x="18236" y="4410"/>
                  </a:lnTo>
                  <a:lnTo>
                    <a:pt x="17915" y="3675"/>
                  </a:lnTo>
                  <a:lnTo>
                    <a:pt x="17731" y="3307"/>
                  </a:lnTo>
                  <a:lnTo>
                    <a:pt x="17547" y="2986"/>
                  </a:lnTo>
                  <a:lnTo>
                    <a:pt x="17318" y="2710"/>
                  </a:lnTo>
                  <a:lnTo>
                    <a:pt x="17042" y="2481"/>
                  </a:lnTo>
                  <a:lnTo>
                    <a:pt x="16766" y="2251"/>
                  </a:lnTo>
                  <a:lnTo>
                    <a:pt x="16491" y="2113"/>
                  </a:lnTo>
                  <a:lnTo>
                    <a:pt x="16215" y="2021"/>
                  </a:lnTo>
                  <a:lnTo>
                    <a:pt x="15986" y="1975"/>
                  </a:lnTo>
                  <a:lnTo>
                    <a:pt x="15802" y="1975"/>
                  </a:lnTo>
                  <a:lnTo>
                    <a:pt x="15618" y="2021"/>
                  </a:lnTo>
                  <a:lnTo>
                    <a:pt x="15480" y="2113"/>
                  </a:lnTo>
                  <a:lnTo>
                    <a:pt x="15343" y="2251"/>
                  </a:lnTo>
                  <a:lnTo>
                    <a:pt x="15159" y="2572"/>
                  </a:lnTo>
                  <a:lnTo>
                    <a:pt x="15067" y="2940"/>
                  </a:lnTo>
                  <a:lnTo>
                    <a:pt x="15021" y="3261"/>
                  </a:lnTo>
                  <a:lnTo>
                    <a:pt x="14975" y="3583"/>
                  </a:lnTo>
                  <a:lnTo>
                    <a:pt x="14837" y="3078"/>
                  </a:lnTo>
                  <a:lnTo>
                    <a:pt x="14654" y="2572"/>
                  </a:lnTo>
                  <a:lnTo>
                    <a:pt x="14378" y="1975"/>
                  </a:lnTo>
                  <a:lnTo>
                    <a:pt x="14010" y="1378"/>
                  </a:lnTo>
                  <a:lnTo>
                    <a:pt x="13781" y="1103"/>
                  </a:lnTo>
                  <a:lnTo>
                    <a:pt x="13551" y="873"/>
                  </a:lnTo>
                  <a:lnTo>
                    <a:pt x="13321" y="643"/>
                  </a:lnTo>
                  <a:lnTo>
                    <a:pt x="13000" y="459"/>
                  </a:lnTo>
                  <a:lnTo>
                    <a:pt x="12724" y="322"/>
                  </a:lnTo>
                  <a:lnTo>
                    <a:pt x="12357" y="276"/>
                  </a:lnTo>
                  <a:lnTo>
                    <a:pt x="12035" y="276"/>
                  </a:lnTo>
                  <a:lnTo>
                    <a:pt x="11760" y="368"/>
                  </a:lnTo>
                  <a:lnTo>
                    <a:pt x="11530" y="459"/>
                  </a:lnTo>
                  <a:lnTo>
                    <a:pt x="11300" y="643"/>
                  </a:lnTo>
                  <a:lnTo>
                    <a:pt x="11163" y="827"/>
                  </a:lnTo>
                  <a:lnTo>
                    <a:pt x="11025" y="1057"/>
                  </a:lnTo>
                  <a:lnTo>
                    <a:pt x="10933" y="1332"/>
                  </a:lnTo>
                  <a:lnTo>
                    <a:pt x="10841" y="1608"/>
                  </a:lnTo>
                  <a:lnTo>
                    <a:pt x="10749" y="2113"/>
                  </a:lnTo>
                  <a:lnTo>
                    <a:pt x="10703" y="2572"/>
                  </a:lnTo>
                  <a:lnTo>
                    <a:pt x="10703" y="3032"/>
                  </a:lnTo>
                  <a:lnTo>
                    <a:pt x="10565" y="2526"/>
                  </a:lnTo>
                  <a:lnTo>
                    <a:pt x="10336" y="2067"/>
                  </a:lnTo>
                  <a:lnTo>
                    <a:pt x="10060" y="1516"/>
                  </a:lnTo>
                  <a:lnTo>
                    <a:pt x="9693" y="919"/>
                  </a:lnTo>
                  <a:lnTo>
                    <a:pt x="9463" y="689"/>
                  </a:lnTo>
                  <a:lnTo>
                    <a:pt x="9233" y="459"/>
                  </a:lnTo>
                  <a:lnTo>
                    <a:pt x="8958" y="276"/>
                  </a:lnTo>
                  <a:lnTo>
                    <a:pt x="8682" y="138"/>
                  </a:lnTo>
                  <a:lnTo>
                    <a:pt x="8361" y="46"/>
                  </a:lnTo>
                  <a:lnTo>
                    <a:pt x="7993"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376;p47">
              <a:extLst>
                <a:ext uri="{FF2B5EF4-FFF2-40B4-BE49-F238E27FC236}">
                  <a16:creationId xmlns:a16="http://schemas.microsoft.com/office/drawing/2014/main" id="{DC9A96BA-579C-BBA4-E91B-AF470A4E323C}"/>
                </a:ext>
              </a:extLst>
            </p:cNvPr>
            <p:cNvSpPr/>
            <p:nvPr/>
          </p:nvSpPr>
          <p:spPr>
            <a:xfrm>
              <a:off x="6095432" y="2125438"/>
              <a:ext cx="134805" cy="65632"/>
            </a:xfrm>
            <a:custGeom>
              <a:avLst/>
              <a:gdLst/>
              <a:ahLst/>
              <a:cxnLst/>
              <a:rect l="l" t="t" r="r" b="b"/>
              <a:pathLst>
                <a:path w="6891" h="3355" extrusionOk="0">
                  <a:moveTo>
                    <a:pt x="3583" y="1"/>
                  </a:moveTo>
                  <a:lnTo>
                    <a:pt x="2894" y="139"/>
                  </a:lnTo>
                  <a:lnTo>
                    <a:pt x="2297" y="277"/>
                  </a:lnTo>
                  <a:lnTo>
                    <a:pt x="1746" y="460"/>
                  </a:lnTo>
                  <a:lnTo>
                    <a:pt x="1286" y="690"/>
                  </a:lnTo>
                  <a:lnTo>
                    <a:pt x="919" y="920"/>
                  </a:lnTo>
                  <a:lnTo>
                    <a:pt x="597" y="1195"/>
                  </a:lnTo>
                  <a:lnTo>
                    <a:pt x="322" y="1471"/>
                  </a:lnTo>
                  <a:lnTo>
                    <a:pt x="138" y="1746"/>
                  </a:lnTo>
                  <a:lnTo>
                    <a:pt x="46" y="2022"/>
                  </a:lnTo>
                  <a:lnTo>
                    <a:pt x="0" y="2252"/>
                  </a:lnTo>
                  <a:lnTo>
                    <a:pt x="46" y="2527"/>
                  </a:lnTo>
                  <a:lnTo>
                    <a:pt x="138" y="2757"/>
                  </a:lnTo>
                  <a:lnTo>
                    <a:pt x="322" y="2941"/>
                  </a:lnTo>
                  <a:lnTo>
                    <a:pt x="552" y="3124"/>
                  </a:lnTo>
                  <a:lnTo>
                    <a:pt x="827" y="3262"/>
                  </a:lnTo>
                  <a:lnTo>
                    <a:pt x="1241" y="3308"/>
                  </a:lnTo>
                  <a:lnTo>
                    <a:pt x="1562" y="3354"/>
                  </a:lnTo>
                  <a:lnTo>
                    <a:pt x="1930" y="3354"/>
                  </a:lnTo>
                  <a:lnTo>
                    <a:pt x="2527" y="3262"/>
                  </a:lnTo>
                  <a:lnTo>
                    <a:pt x="3078" y="3124"/>
                  </a:lnTo>
                  <a:lnTo>
                    <a:pt x="3629" y="2987"/>
                  </a:lnTo>
                  <a:lnTo>
                    <a:pt x="4134" y="2849"/>
                  </a:lnTo>
                  <a:lnTo>
                    <a:pt x="4686" y="2803"/>
                  </a:lnTo>
                  <a:lnTo>
                    <a:pt x="4961" y="2803"/>
                  </a:lnTo>
                  <a:lnTo>
                    <a:pt x="5283" y="2849"/>
                  </a:lnTo>
                  <a:lnTo>
                    <a:pt x="5604" y="2941"/>
                  </a:lnTo>
                  <a:lnTo>
                    <a:pt x="5972" y="3033"/>
                  </a:lnTo>
                  <a:lnTo>
                    <a:pt x="6890"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377;p47">
              <a:extLst>
                <a:ext uri="{FF2B5EF4-FFF2-40B4-BE49-F238E27FC236}">
                  <a16:creationId xmlns:a16="http://schemas.microsoft.com/office/drawing/2014/main" id="{089BA307-1FFC-713D-5C7C-9782E8F99BAE}"/>
                </a:ext>
              </a:extLst>
            </p:cNvPr>
            <p:cNvSpPr/>
            <p:nvPr/>
          </p:nvSpPr>
          <p:spPr>
            <a:xfrm>
              <a:off x="6446774" y="2027508"/>
              <a:ext cx="17997" cy="183320"/>
            </a:xfrm>
            <a:custGeom>
              <a:avLst/>
              <a:gdLst/>
              <a:ahLst/>
              <a:cxnLst/>
              <a:rect l="l" t="t" r="r" b="b"/>
              <a:pathLst>
                <a:path w="920" h="9371" extrusionOk="0">
                  <a:moveTo>
                    <a:pt x="92" y="0"/>
                  </a:moveTo>
                  <a:lnTo>
                    <a:pt x="46" y="46"/>
                  </a:lnTo>
                  <a:lnTo>
                    <a:pt x="0" y="92"/>
                  </a:lnTo>
                  <a:lnTo>
                    <a:pt x="184" y="1240"/>
                  </a:lnTo>
                  <a:lnTo>
                    <a:pt x="322" y="2389"/>
                  </a:lnTo>
                  <a:lnTo>
                    <a:pt x="414" y="3583"/>
                  </a:lnTo>
                  <a:lnTo>
                    <a:pt x="460" y="4731"/>
                  </a:lnTo>
                  <a:lnTo>
                    <a:pt x="506" y="5880"/>
                  </a:lnTo>
                  <a:lnTo>
                    <a:pt x="460" y="7028"/>
                  </a:lnTo>
                  <a:lnTo>
                    <a:pt x="368" y="8222"/>
                  </a:lnTo>
                  <a:lnTo>
                    <a:pt x="276" y="9371"/>
                  </a:lnTo>
                  <a:lnTo>
                    <a:pt x="552" y="8222"/>
                  </a:lnTo>
                  <a:lnTo>
                    <a:pt x="781" y="7074"/>
                  </a:lnTo>
                  <a:lnTo>
                    <a:pt x="919" y="5880"/>
                  </a:lnTo>
                  <a:lnTo>
                    <a:pt x="919" y="4731"/>
                  </a:lnTo>
                  <a:lnTo>
                    <a:pt x="873" y="3537"/>
                  </a:lnTo>
                  <a:lnTo>
                    <a:pt x="735" y="2389"/>
                  </a:lnTo>
                  <a:lnTo>
                    <a:pt x="506" y="1194"/>
                  </a:lnTo>
                  <a:lnTo>
                    <a:pt x="184" y="92"/>
                  </a:lnTo>
                  <a:lnTo>
                    <a:pt x="1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378;p47">
              <a:extLst>
                <a:ext uri="{FF2B5EF4-FFF2-40B4-BE49-F238E27FC236}">
                  <a16:creationId xmlns:a16="http://schemas.microsoft.com/office/drawing/2014/main" id="{F7A4457A-2BEE-40B8-1186-B94E9FB79919}"/>
                </a:ext>
              </a:extLst>
            </p:cNvPr>
            <p:cNvSpPr/>
            <p:nvPr/>
          </p:nvSpPr>
          <p:spPr>
            <a:xfrm>
              <a:off x="6365903" y="2015829"/>
              <a:ext cx="28776" cy="200398"/>
            </a:xfrm>
            <a:custGeom>
              <a:avLst/>
              <a:gdLst/>
              <a:ahLst/>
              <a:cxnLst/>
              <a:rect l="l" t="t" r="r" b="b"/>
              <a:pathLst>
                <a:path w="1471" h="10244" extrusionOk="0">
                  <a:moveTo>
                    <a:pt x="0" y="0"/>
                  </a:moveTo>
                  <a:lnTo>
                    <a:pt x="0" y="92"/>
                  </a:lnTo>
                  <a:lnTo>
                    <a:pt x="184" y="505"/>
                  </a:lnTo>
                  <a:lnTo>
                    <a:pt x="322" y="1011"/>
                  </a:lnTo>
                  <a:lnTo>
                    <a:pt x="552" y="2205"/>
                  </a:lnTo>
                  <a:lnTo>
                    <a:pt x="735" y="3491"/>
                  </a:lnTo>
                  <a:lnTo>
                    <a:pt x="873" y="4915"/>
                  </a:lnTo>
                  <a:lnTo>
                    <a:pt x="965" y="6339"/>
                  </a:lnTo>
                  <a:lnTo>
                    <a:pt x="965" y="7717"/>
                  </a:lnTo>
                  <a:lnTo>
                    <a:pt x="919" y="9049"/>
                  </a:lnTo>
                  <a:lnTo>
                    <a:pt x="781" y="10197"/>
                  </a:lnTo>
                  <a:lnTo>
                    <a:pt x="827" y="10243"/>
                  </a:lnTo>
                  <a:lnTo>
                    <a:pt x="873" y="10197"/>
                  </a:lnTo>
                  <a:lnTo>
                    <a:pt x="1057" y="9554"/>
                  </a:lnTo>
                  <a:lnTo>
                    <a:pt x="1195" y="8957"/>
                  </a:lnTo>
                  <a:lnTo>
                    <a:pt x="1287" y="8314"/>
                  </a:lnTo>
                  <a:lnTo>
                    <a:pt x="1378" y="7671"/>
                  </a:lnTo>
                  <a:lnTo>
                    <a:pt x="1424" y="7028"/>
                  </a:lnTo>
                  <a:lnTo>
                    <a:pt x="1470" y="6385"/>
                  </a:lnTo>
                  <a:lnTo>
                    <a:pt x="1470" y="5742"/>
                  </a:lnTo>
                  <a:lnTo>
                    <a:pt x="1424" y="5099"/>
                  </a:lnTo>
                  <a:lnTo>
                    <a:pt x="1378" y="4456"/>
                  </a:lnTo>
                  <a:lnTo>
                    <a:pt x="1287" y="3813"/>
                  </a:lnTo>
                  <a:lnTo>
                    <a:pt x="1149" y="3169"/>
                  </a:lnTo>
                  <a:lnTo>
                    <a:pt x="1011" y="2526"/>
                  </a:lnTo>
                  <a:lnTo>
                    <a:pt x="827" y="1929"/>
                  </a:lnTo>
                  <a:lnTo>
                    <a:pt x="643" y="1286"/>
                  </a:lnTo>
                  <a:lnTo>
                    <a:pt x="414" y="689"/>
                  </a:lnTo>
                  <a:lnTo>
                    <a:pt x="184" y="92"/>
                  </a:lnTo>
                  <a:lnTo>
                    <a:pt x="9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379;p47">
              <a:extLst>
                <a:ext uri="{FF2B5EF4-FFF2-40B4-BE49-F238E27FC236}">
                  <a16:creationId xmlns:a16="http://schemas.microsoft.com/office/drawing/2014/main" id="{C5BE9EE0-9BD9-0B48-0DAA-F8D22218B638}"/>
                </a:ext>
              </a:extLst>
            </p:cNvPr>
            <p:cNvSpPr/>
            <p:nvPr/>
          </p:nvSpPr>
          <p:spPr>
            <a:xfrm>
              <a:off x="6285031" y="2012230"/>
              <a:ext cx="35956" cy="192319"/>
            </a:xfrm>
            <a:custGeom>
              <a:avLst/>
              <a:gdLst/>
              <a:ahLst/>
              <a:cxnLst/>
              <a:rect l="l" t="t" r="r" b="b"/>
              <a:pathLst>
                <a:path w="1838" h="9831" extrusionOk="0">
                  <a:moveTo>
                    <a:pt x="0" y="0"/>
                  </a:moveTo>
                  <a:lnTo>
                    <a:pt x="0" y="46"/>
                  </a:lnTo>
                  <a:lnTo>
                    <a:pt x="460" y="1241"/>
                  </a:lnTo>
                  <a:lnTo>
                    <a:pt x="781" y="2435"/>
                  </a:lnTo>
                  <a:lnTo>
                    <a:pt x="1057" y="3629"/>
                  </a:lnTo>
                  <a:lnTo>
                    <a:pt x="1286" y="4823"/>
                  </a:lnTo>
                  <a:lnTo>
                    <a:pt x="1378" y="6064"/>
                  </a:lnTo>
                  <a:lnTo>
                    <a:pt x="1424" y="7304"/>
                  </a:lnTo>
                  <a:lnTo>
                    <a:pt x="1424" y="8544"/>
                  </a:lnTo>
                  <a:lnTo>
                    <a:pt x="1332" y="9784"/>
                  </a:lnTo>
                  <a:lnTo>
                    <a:pt x="1378" y="9830"/>
                  </a:lnTo>
                  <a:lnTo>
                    <a:pt x="1424" y="9784"/>
                  </a:lnTo>
                  <a:lnTo>
                    <a:pt x="1608" y="9187"/>
                  </a:lnTo>
                  <a:lnTo>
                    <a:pt x="1746" y="8498"/>
                  </a:lnTo>
                  <a:lnTo>
                    <a:pt x="1792" y="7809"/>
                  </a:lnTo>
                  <a:lnTo>
                    <a:pt x="1838" y="7074"/>
                  </a:lnTo>
                  <a:lnTo>
                    <a:pt x="1838" y="6385"/>
                  </a:lnTo>
                  <a:lnTo>
                    <a:pt x="1838" y="5650"/>
                  </a:lnTo>
                  <a:lnTo>
                    <a:pt x="1700" y="4318"/>
                  </a:lnTo>
                  <a:lnTo>
                    <a:pt x="1654" y="3767"/>
                  </a:lnTo>
                  <a:lnTo>
                    <a:pt x="1516" y="3170"/>
                  </a:lnTo>
                  <a:lnTo>
                    <a:pt x="1378" y="2619"/>
                  </a:lnTo>
                  <a:lnTo>
                    <a:pt x="1195" y="2067"/>
                  </a:lnTo>
                  <a:lnTo>
                    <a:pt x="965" y="1516"/>
                  </a:lnTo>
                  <a:lnTo>
                    <a:pt x="689" y="1011"/>
                  </a:lnTo>
                  <a:lnTo>
                    <a:pt x="414" y="460"/>
                  </a:lnTo>
                  <a:lnTo>
                    <a:pt x="9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71845724"/>
      </p:ext>
    </p:extLst>
  </p:cSld>
  <p:clrMapOvr>
    <a:masterClrMapping/>
  </p:clrMapOvr>
</p:sld>
</file>

<file path=ppt/theme/theme1.xml><?xml version="1.0" encoding="utf-8"?>
<a:theme xmlns:a="http://schemas.openxmlformats.org/drawingml/2006/main" name="Election in Social Media by Slidesgo">
  <a:themeElements>
    <a:clrScheme name="Simple Light">
      <a:dk1>
        <a:srgbClr val="000000"/>
      </a:dk1>
      <a:lt1>
        <a:srgbClr val="FFFFFF"/>
      </a:lt1>
      <a:dk2>
        <a:srgbClr val="263238"/>
      </a:dk2>
      <a:lt2>
        <a:srgbClr val="EEEEEE"/>
      </a:lt2>
      <a:accent1>
        <a:srgbClr val="AF2B39"/>
      </a:accent1>
      <a:accent2>
        <a:srgbClr val="0A3161"/>
      </a:accent2>
      <a:accent3>
        <a:srgbClr val="DE4647"/>
      </a:accent3>
      <a:accent4>
        <a:srgbClr val="004A8A"/>
      </a:accent4>
      <a:accent5>
        <a:srgbClr val="0098CE"/>
      </a:accent5>
      <a:accent6>
        <a:srgbClr val="EEEEEE"/>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TotalTime>
  <Words>2058</Words>
  <Application>Microsoft Office PowerPoint</Application>
  <PresentationFormat>On-screen Show (16:9)</PresentationFormat>
  <Paragraphs>357</Paragraphs>
  <Slides>62</Slides>
  <Notes>59</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62</vt:i4>
      </vt:variant>
    </vt:vector>
  </HeadingPairs>
  <TitlesOfParts>
    <vt:vector size="76" baseType="lpstr">
      <vt:lpstr>Proxima Nova</vt:lpstr>
      <vt:lpstr>Roboto</vt:lpstr>
      <vt:lpstr>Montserrat ExtraBold</vt:lpstr>
      <vt:lpstr>Amatic SC</vt:lpstr>
      <vt:lpstr>Söhne</vt:lpstr>
      <vt:lpstr>Roboto Medium</vt:lpstr>
      <vt:lpstr>Proxima Nova Semibold</vt:lpstr>
      <vt:lpstr>Inter</vt:lpstr>
      <vt:lpstr>Arial</vt:lpstr>
      <vt:lpstr>Public Sans</vt:lpstr>
      <vt:lpstr>Barlow Condensed</vt:lpstr>
      <vt:lpstr>Calibri</vt:lpstr>
      <vt:lpstr>Election in Social Media by Slidesgo</vt:lpstr>
      <vt:lpstr>Slidesgo Final Pages</vt:lpstr>
      <vt:lpstr>Turning Data into Democracy:</vt:lpstr>
      <vt:lpstr>TABLE OF CONTENTS</vt:lpstr>
      <vt:lpstr>Setting the Stage</vt:lpstr>
      <vt:lpstr>Data Collection</vt:lpstr>
      <vt:lpstr>Data Cleaning</vt:lpstr>
      <vt:lpstr>Data Cleaning</vt:lpstr>
      <vt:lpstr>Data Cleaning</vt:lpstr>
      <vt:lpstr>Programming Model</vt:lpstr>
      <vt:lpstr>Programming Model</vt:lpstr>
      <vt:lpstr>Programming Model</vt:lpstr>
      <vt:lpstr>Visualizations</vt:lpstr>
      <vt:lpstr>Visualizations</vt:lpstr>
      <vt:lpstr>Visualizations</vt:lpstr>
      <vt:lpstr>Visualizations</vt:lpstr>
      <vt:lpstr>Any Questions?</vt:lpstr>
      <vt:lpstr>PowerPoint Presentation</vt:lpstr>
      <vt:lpstr>PowerPoint Presentation</vt:lpstr>
      <vt:lpstr>PowerPoint Presentation</vt:lpstr>
      <vt:lpstr>A PICTURE IS WORTH A THOUSAND WORDS</vt:lpstr>
      <vt:lpstr>A PICTURE ALWAYS REINFORCES THE CONCEPT</vt:lpstr>
      <vt:lpstr>REVIEWING CONCEPTS IS ALWAYS A GOOD IDEA</vt:lpstr>
      <vt:lpstr>YOU COULD USE THREE COLUMNS, WHY NOT?</vt:lpstr>
      <vt:lpstr>MAYBE YOU NEED TO DIVIDE THE CONTENT</vt:lpstr>
      <vt:lpstr>INFOGRAPHICS MAKE YOUR IDEA UNDERSTANDABLE…</vt:lpstr>
      <vt:lpstr>THIS IS A TABLE</vt:lpstr>
      <vt:lpstr>THIS IS A MAP</vt:lpstr>
      <vt:lpstr>USE A GRAPH TO SHOW YOUR DATA</vt:lpstr>
      <vt:lpstr>A TIMELINE ALWAYS WORKS WELL</vt:lpstr>
      <vt:lpstr>HOW ABOUT SOME PERCENTAGES?</vt:lpstr>
      <vt:lpstr>OUR AREAS OF EXPERTISE</vt:lpstr>
      <vt:lpstr>OUR TEAM</vt:lpstr>
      <vt:lpstr>GOALS</vt:lpstr>
      <vt:lpstr>54,498,300,000</vt:lpstr>
      <vt:lpstr>STRATEGY</vt:lpstr>
      <vt:lpstr>$50,000</vt:lpstr>
      <vt:lpstr>WHAT SETS US APART?</vt:lpstr>
      <vt:lpstr>BUYER PERSONA</vt:lpstr>
      <vt:lpstr>WHAT PLATFORMS ARE WE GOING TO USE</vt:lpstr>
      <vt:lpstr>KPI OVERVIEW</vt:lpstr>
      <vt:lpstr>DESKTOP SOFTWARE</vt:lpstr>
      <vt:lpstr>MOBILE WEB</vt:lpstr>
      <vt:lpstr>TABLET APP</vt:lpstr>
      <vt:lpstr>ALTERNATIVE RESOURCES</vt:lpstr>
      <vt:lpstr>ALTERNATIVE RESOURCES</vt:lpstr>
      <vt:lpstr>RESOURCES</vt:lpstr>
      <vt:lpstr>Instructions for use (free users)</vt:lpstr>
      <vt:lpstr>Instructions for use (premium users)</vt:lpstr>
      <vt:lpstr>Fonts &amp; colors used</vt:lpstr>
      <vt:lpstr>Stories by Freepik</vt:lpstr>
      <vt:lpstr>Use our editable graphic resources... </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ELECTION IN SOCIAL MEDIA</dc:title>
  <dc:creator>Stephen Whitson</dc:creator>
  <cp:lastModifiedBy>Stephen Whitson</cp:lastModifiedBy>
  <cp:revision>2</cp:revision>
  <dcterms:modified xsi:type="dcterms:W3CDTF">2023-08-17T01:02:20Z</dcterms:modified>
</cp:coreProperties>
</file>